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2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3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4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5.xml" ContentType="application/vnd.openxmlformats-officedocument.theme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6.xml" ContentType="application/vnd.openxmlformats-officedocument.theme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84" r:id="rId1"/>
    <p:sldMasterId id="2147484661" r:id="rId2"/>
    <p:sldMasterId id="2147484743" r:id="rId3"/>
    <p:sldMasterId id="2147484820" r:id="rId4"/>
    <p:sldMasterId id="2147484903" r:id="rId5"/>
    <p:sldMasterId id="2147484985" r:id="rId6"/>
    <p:sldMasterId id="2147485067" r:id="rId7"/>
  </p:sldMasterIdLst>
  <p:notesMasterIdLst>
    <p:notesMasterId r:id="rId30"/>
  </p:notesMasterIdLst>
  <p:handoutMasterIdLst>
    <p:handoutMasterId r:id="rId31"/>
  </p:handoutMasterIdLst>
  <p:sldIdLst>
    <p:sldId id="817" r:id="rId8"/>
    <p:sldId id="818" r:id="rId9"/>
    <p:sldId id="805" r:id="rId10"/>
    <p:sldId id="806" r:id="rId11"/>
    <p:sldId id="799" r:id="rId12"/>
    <p:sldId id="667" r:id="rId13"/>
    <p:sldId id="819" r:id="rId14"/>
    <p:sldId id="764" r:id="rId15"/>
    <p:sldId id="807" r:id="rId16"/>
    <p:sldId id="626" r:id="rId17"/>
    <p:sldId id="813" r:id="rId18"/>
    <p:sldId id="814" r:id="rId19"/>
    <p:sldId id="808" r:id="rId20"/>
    <p:sldId id="815" r:id="rId21"/>
    <p:sldId id="816" r:id="rId22"/>
    <p:sldId id="809" r:id="rId23"/>
    <p:sldId id="746" r:id="rId24"/>
    <p:sldId id="798" r:id="rId25"/>
    <p:sldId id="810" r:id="rId26"/>
    <p:sldId id="811" r:id="rId27"/>
    <p:sldId id="625" r:id="rId28"/>
    <p:sldId id="790" r:id="rId29"/>
  </p:sldIdLst>
  <p:sldSz cx="12188825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Open Sans Light" panose="020B0604020202020204" charset="0"/>
      <p:regular r:id="rId44"/>
      <p: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60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pos="3839">
          <p15:clr>
            <a:srgbClr val="A4A3A4"/>
          </p15:clr>
        </p15:guide>
        <p15:guide id="4" orient="horz" pos="474" userDrawn="1">
          <p15:clr>
            <a:srgbClr val="5ACBF0"/>
          </p15:clr>
        </p15:guide>
        <p15:guide id="5" orient="horz" pos="3587" userDrawn="1">
          <p15:clr>
            <a:srgbClr val="5ACBF0"/>
          </p15:clr>
        </p15:guide>
        <p15:guide id="6" pos="1511" userDrawn="1">
          <p15:clr>
            <a:srgbClr val="5ACBF0"/>
          </p15:clr>
        </p15:guide>
        <p15:guide id="7" pos="6140" userDrawn="1">
          <p15:clr>
            <a:srgbClr val="5ACBF0"/>
          </p15:clr>
        </p15:guide>
        <p15:guide id="8" orient="horz" pos="1512" userDrawn="1">
          <p15:clr>
            <a:srgbClr val="5ACBF0"/>
          </p15:clr>
        </p15:guide>
        <p15:guide id="9" pos="311" userDrawn="1">
          <p15:clr>
            <a:srgbClr val="5ACBF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ylee McAvoy" initials="KM" lastIdx="57" clrIdx="0">
    <p:extLst/>
  </p:cmAuthor>
  <p:cmAuthor id="2" name="Scott Karman" initials="SK" lastIdx="49" clrIdx="1">
    <p:extLst/>
  </p:cmAuthor>
  <p:cmAuthor id="3" name="Sam Moore" initials="SM" lastIdx="2" clrIdx="2">
    <p:extLst/>
  </p:cmAuthor>
  <p:cmAuthor id="4" name="Tracy Hill" initials="TH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CCCC"/>
    <a:srgbClr val="E1C101"/>
    <a:srgbClr val="F5D201"/>
    <a:srgbClr val="F9D601"/>
    <a:srgbClr val="FEDA02"/>
    <a:srgbClr val="0D0D0D"/>
    <a:srgbClr val="FF0066"/>
    <a:srgbClr val="F0E7F7"/>
    <a:srgbClr val="EC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6" autoAdjust="0"/>
    <p:restoredTop sz="81402" autoAdjust="0"/>
  </p:normalViewPr>
  <p:slideViewPr>
    <p:cSldViewPr snapToGrid="0" snapToObjects="1">
      <p:cViewPr>
        <p:scale>
          <a:sx n="60" d="100"/>
          <a:sy n="60" d="100"/>
        </p:scale>
        <p:origin x="-426" y="-696"/>
      </p:cViewPr>
      <p:guideLst>
        <p:guide orient="horz" pos="3960"/>
        <p:guide orient="horz" pos="1008"/>
        <p:guide orient="horz" pos="474"/>
        <p:guide orient="horz" pos="3587"/>
        <p:guide orient="horz" pos="1512"/>
        <p:guide pos="3839"/>
        <p:guide pos="1511"/>
        <p:guide pos="6140"/>
        <p:guide pos="311"/>
      </p:guideLst>
    </p:cSldViewPr>
  </p:slideViewPr>
  <p:outlineViewPr>
    <p:cViewPr>
      <p:scale>
        <a:sx n="33" d="100"/>
        <a:sy n="33" d="100"/>
      </p:scale>
      <p:origin x="0" y="-11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33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127D1-1DA3-FD4C-899D-F10D46045E7A}" type="datetimeFigureOut">
              <a:rPr lang="en-US" smtClean="0"/>
              <a:t>12/9/2014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95F32-C039-324C-AEA0-2B598138AE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8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36800-F8B2-3E47-A373-388DE3582F91}" type="datetimeFigureOut">
              <a:rPr lang="en-US" smtClean="0"/>
              <a:t>12/9/2014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F4022-7AF7-B44C-87BB-B0E6322D82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633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4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374A4-6619-CB4F-9867-46A6AC23C6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74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46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79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Redefining Big Data in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64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Commitment to Open Standards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71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Redefining Big Data in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70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is to fundamentally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reimagine education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 industry that has so much potential for change but has been so resistant to it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 idea driving our strategy as a company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wanted to be clear about what our mission is; what Bb stands for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believe so strongly that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made this our core mission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to Reimagine Education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2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D7D89-0E11-426A-8A3F-E1EC36F0EAD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precisamos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reimaginar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educação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inovar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 tem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tão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resistente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focar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8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94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elementos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básicos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63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82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next – A totally new environment for teaching &amp; learning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67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97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2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3.wdp"/></Relationships>
</file>

<file path=ppt/slideLayouts/_rels/slideLayout26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28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3.wdp"/></Relationships>
</file>

<file path=ppt/slideLayouts/_rels/slideLayout3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5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35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35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35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36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36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microsoft.com/office/2007/relationships/hdphoto" Target="../media/hdphoto3.wdp"/></Relationships>
</file>

<file path=ppt/slideLayouts/_rels/slideLayout4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4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4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3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4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44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44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microsoft.com/office/2007/relationships/hdphoto" Target="../media/hdphoto3.wdp"/></Relationships>
</file>

<file path=ppt/slideLayouts/_rels/slideLayout5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5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5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5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5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5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5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5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5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650" y="1544638"/>
            <a:ext cx="5850636" cy="914400"/>
          </a:xfrm>
        </p:spPr>
        <p:txBody>
          <a:bodyPr tIns="137160" bIns="0" anchor="t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650" y="5308600"/>
            <a:ext cx="5850636" cy="914400"/>
          </a:xfrm>
        </p:spPr>
        <p:txBody>
          <a:bodyPr t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 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tIns="0" bIns="0" anchor="b">
            <a:noAutofit/>
          </a:bodyPr>
          <a:lstStyle>
            <a:lvl1pPr>
              <a:lnSpc>
                <a:spcPct val="85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214650" y="1544638"/>
            <a:ext cx="10557463" cy="0"/>
          </a:xfrm>
          <a:prstGeom prst="line">
            <a:avLst/>
          </a:prstGeom>
          <a:ln w="12700" cap="rnd" cmpd="sng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5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7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3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8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628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84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5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 b="7930"/>
          <a:stretch/>
        </p:blipFill>
        <p:spPr>
          <a:xfrm>
            <a:off x="-1" y="-10391"/>
            <a:ext cx="12188825" cy="6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2" b="32023"/>
          <a:stretch/>
        </p:blipFill>
        <p:spPr>
          <a:xfrm>
            <a:off x="1" y="-29497"/>
            <a:ext cx="12188825" cy="69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pic>
        <p:nvPicPr>
          <p:cNvPr id="3" name="Picture 4" descr="'Young students watching teenage girl (15-17) using computer, smiling' : Stock Photo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2" r="16296" b="2316"/>
          <a:stretch/>
        </p:blipFill>
        <p:spPr bwMode="auto">
          <a:xfrm>
            <a:off x="0" y="0"/>
            <a:ext cx="12188825" cy="685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17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gh School Student in Class : Stock Phot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6"/>
          <a:stretch/>
        </p:blipFill>
        <p:spPr bwMode="auto">
          <a:xfrm>
            <a:off x="-1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2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wo children working on laptop : Stock Phot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5" r="10122" b="14392"/>
          <a:stretch/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9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3" b="16437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nd circling ads in newspaper : Stock Photo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9"/>
          <a:stretch/>
        </p:blipFill>
        <p:spPr bwMode="auto">
          <a:xfrm flipH="1">
            <a:off x="0" y="-1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3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obal Studies - Focus on California USA : Stock Phot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2517"/>
          <a:stretch/>
        </p:blipFill>
        <p:spPr bwMode="auto">
          <a:xfrm>
            <a:off x="0" y="-1"/>
            <a:ext cx="121888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28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tart-up business team in meeting, working on computer : Stock Phot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7" r="23774" b="25680"/>
          <a:stretch/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6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.istockimg.com/file_thumbview_approve/1399785/2/stock-photo-1399785-massive-crowds-at-the-fair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25592" r="10653" b="8701"/>
          <a:stretch/>
        </p:blipFill>
        <p:spPr bwMode="auto">
          <a:xfrm>
            <a:off x="6656" y="0"/>
            <a:ext cx="12182169" cy="690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9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57" b="13642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79" b="9625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36" b="20276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2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11" y="2042870"/>
            <a:ext cx="9896910" cy="11419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6A1F7D-970C-8E40-B6AD-384192BEAAF9}" type="slidenum">
              <a:rPr lang="en-US" smtClean="0">
                <a:latin typeface="Cambria"/>
              </a:rPr>
              <a:pPr/>
              <a:t>‹nº›</a:t>
            </a:fld>
            <a:endParaRPr lang="en-US" dirty="0">
              <a:latin typeface="Cambria"/>
            </a:endParaRPr>
          </a:p>
        </p:txBody>
      </p:sp>
      <p:pic>
        <p:nvPicPr>
          <p:cNvPr id="5" name="Picture 4" descr="B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909" y="6429893"/>
            <a:ext cx="2005428" cy="2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76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7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95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58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41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8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7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31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68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07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77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8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2" b="21260"/>
          <a:stretch/>
        </p:blipFill>
        <p:spPr>
          <a:xfrm>
            <a:off x="593" y="0"/>
            <a:ext cx="12188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29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6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24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5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82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66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30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01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7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1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8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11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2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22499" b="75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25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 b="5883"/>
          <a:stretch/>
        </p:blipFill>
        <p:spPr>
          <a:xfrm>
            <a:off x="0" y="-20781"/>
            <a:ext cx="12188824" cy="6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2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2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97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88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93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4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8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6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3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5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3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92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650" y="1544638"/>
            <a:ext cx="5850636" cy="914400"/>
          </a:xfrm>
        </p:spPr>
        <p:txBody>
          <a:bodyPr tIns="137160" bIns="0" anchor="t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650" y="5308600"/>
            <a:ext cx="5850636" cy="914400"/>
          </a:xfrm>
        </p:spPr>
        <p:txBody>
          <a:bodyPr t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5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</a:rPr>
              <a:pPr/>
              <a:t>‹nº›</a:t>
            </a:fld>
            <a:endParaRPr lang="en-US">
              <a:solidFill>
                <a:srgbClr val="C2C2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</a:rPr>
              <a:pPr/>
              <a:t>‹nº›</a:t>
            </a:fld>
            <a:endParaRPr lang="en-US">
              <a:solidFill>
                <a:srgbClr val="C2C2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5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42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47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 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tIns="0" bIns="0" anchor="b">
            <a:noAutofit/>
          </a:bodyPr>
          <a:lstStyle>
            <a:lvl1pPr>
              <a:lnSpc>
                <a:spcPct val="85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214650" y="1544638"/>
            <a:ext cx="10557463" cy="0"/>
          </a:xfrm>
          <a:prstGeom prst="line">
            <a:avLst/>
          </a:prstGeom>
          <a:ln w="12700" cap="rnd" cmpd="sng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4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4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21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32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9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6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52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17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6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9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2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2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p_PPT Template_alt_images11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2" t="2728" b="10258"/>
          <a:stretch/>
        </p:blipFill>
        <p:spPr>
          <a:xfrm>
            <a:off x="-1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eople seated on bench using laptop computers : Stock Phot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" b="15539"/>
          <a:stretch/>
        </p:blipFill>
        <p:spPr bwMode="auto">
          <a:xfrm>
            <a:off x="0" y="0"/>
            <a:ext cx="12188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23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 b="7930"/>
          <a:stretch/>
        </p:blipFill>
        <p:spPr>
          <a:xfrm>
            <a:off x="-1" y="-10391"/>
            <a:ext cx="12188825" cy="6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5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pic>
        <p:nvPicPr>
          <p:cNvPr id="1028" name="Picture 4" descr="touch- tablet in hands Business man : Stock Photo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0170" r="15141" b="16812"/>
          <a:stretch/>
        </p:blipFill>
        <p:spPr bwMode="auto">
          <a:xfrm>
            <a:off x="1" y="0"/>
            <a:ext cx="122047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6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pic>
        <p:nvPicPr>
          <p:cNvPr id="3" name="Picture 4" descr="'Young students watching teenage girl (15-17) using computer, smiling' : Stock Photo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2" r="16296" b="2316"/>
          <a:stretch/>
        </p:blipFill>
        <p:spPr bwMode="auto">
          <a:xfrm>
            <a:off x="0" y="0"/>
            <a:ext cx="12188825" cy="685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gh School Student in Class : Stock Phot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6"/>
          <a:stretch/>
        </p:blipFill>
        <p:spPr bwMode="auto">
          <a:xfrm>
            <a:off x="-1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10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8" b="12876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wo children working on laptop : Stock Phot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5" r="10122" b="14392"/>
          <a:stretch/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3" b="16437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nd circling ads in newspaper : Stock Photo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9"/>
          <a:stretch/>
        </p:blipFill>
        <p:spPr bwMode="auto">
          <a:xfrm flipH="1">
            <a:off x="0" y="-1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7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tart-up business team in meeting, working on computer : Stock Phot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7" r="23774" b="25680"/>
          <a:stretch/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3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|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5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4" t="9831" r="4150" b="28715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3" r="14138" b="5314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0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57" b="13642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79" b="9625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7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6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96" b="83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36" b="20276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5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03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1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11" y="2042870"/>
            <a:ext cx="9896910" cy="11419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6A1F7D-970C-8E40-B6AD-384192BEAAF9}" type="slidenum">
              <a:rPr lang="en-US" smtClean="0">
                <a:latin typeface="Cambria"/>
              </a:rPr>
              <a:pPr/>
              <a:t>‹nº›</a:t>
            </a:fld>
            <a:endParaRPr lang="en-US" dirty="0">
              <a:latin typeface="Cambria"/>
            </a:endParaRPr>
          </a:p>
        </p:txBody>
      </p:sp>
      <p:pic>
        <p:nvPicPr>
          <p:cNvPr id="5" name="Picture 4" descr="B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909" y="6429893"/>
            <a:ext cx="2005428" cy="2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rp_PPT Template_alt_images11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9" b="9884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0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2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9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79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>
          <p15:clr>
            <a:srgbClr val="A4A3A4"/>
          </p15:clr>
        </p15:guide>
        <p15:guide id="2" pos="7094">
          <p15:clr>
            <a:srgbClr val="A4A3A4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07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>
          <p15:clr>
            <a:srgbClr val="A4A3A4"/>
          </p15:clr>
        </p15:guide>
        <p15:guide id="2" pos="7094">
          <p15:clr>
            <a:srgbClr val="A4A3A4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7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>
          <p15:clr>
            <a:srgbClr val="A4A3A4"/>
          </p15:clr>
        </p15:guide>
        <p15:guide id="2" pos="7094">
          <p15:clr>
            <a:srgbClr val="A4A3A4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0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>
          <p15:clr>
            <a:srgbClr val="A4A3A4"/>
          </p15:clr>
        </p15:guide>
        <p15:guide id="2" pos="7094">
          <p15:clr>
            <a:srgbClr val="A4A3A4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8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>
          <p15:clr>
            <a:srgbClr val="A4A3A4"/>
          </p15:clr>
        </p15:guide>
        <p15:guide id="2" pos="7094">
          <p15:clr>
            <a:srgbClr val="A4A3A4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0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>
          <p15:clr>
            <a:srgbClr val="A4A3A4"/>
          </p15:clr>
        </p15:guide>
        <p15:guide id="2" pos="7094">
          <p15:clr>
            <a:srgbClr val="A4A3A4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16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>
          <p15:clr>
            <a:srgbClr val="A4A3A4"/>
          </p15:clr>
        </p15:guide>
        <p15:guide id="2" pos="7094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3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3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>
          <p15:clr>
            <a:srgbClr val="A4A3A4"/>
          </p15:clr>
        </p15:guide>
        <p15:guide id="2" pos="7094">
          <p15:clr>
            <a:srgbClr val="A4A3A4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242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>
          <p15:clr>
            <a:srgbClr val="A4A3A4"/>
          </p15:clr>
        </p15:guide>
        <p15:guide id="2" pos="7094">
          <p15:clr>
            <a:srgbClr val="A4A3A4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2" b="21260"/>
          <a:stretch/>
        </p:blipFill>
        <p:spPr>
          <a:xfrm>
            <a:off x="593" y="0"/>
            <a:ext cx="12188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0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6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3" b="16437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0"/>
            <a:ext cx="12188825" cy="6858000"/>
          </a:xfrm>
          <a:prstGeom prst="rect">
            <a:avLst/>
          </a:prstGeom>
          <a:solidFill>
            <a:srgbClr val="C36CD3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6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rp_PPT Template_alt_images11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5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287" r="800" b="12207"/>
          <a:stretch/>
        </p:blipFill>
        <p:spPr>
          <a:xfrm>
            <a:off x="-7605" y="0"/>
            <a:ext cx="1219643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C36CD3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3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2" b="21260"/>
          <a:stretch/>
        </p:blipFill>
        <p:spPr>
          <a:xfrm>
            <a:off x="593" y="0"/>
            <a:ext cx="12188232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C36CD3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13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2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4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78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10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7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2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1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3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6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" t="17009" r="3130" b="7924"/>
          <a:stretch/>
        </p:blipFill>
        <p:spPr>
          <a:xfrm flipH="1">
            <a:off x="-2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4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1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042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650" y="1544638"/>
            <a:ext cx="5850636" cy="914400"/>
          </a:xfrm>
        </p:spPr>
        <p:txBody>
          <a:bodyPr tIns="137160" bIns="0" anchor="t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650" y="5308600"/>
            <a:ext cx="5850636" cy="914400"/>
          </a:xfrm>
        </p:spPr>
        <p:txBody>
          <a:bodyPr t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</a:rPr>
              <a:pPr/>
              <a:t>‹nº›</a:t>
            </a:fld>
            <a:endParaRPr lang="en-US">
              <a:solidFill>
                <a:srgbClr val="C2C2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5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</a:rPr>
              <a:pPr/>
              <a:t>‹nº›</a:t>
            </a:fld>
            <a:endParaRPr lang="en-US">
              <a:solidFill>
                <a:srgbClr val="C2C2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181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6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54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0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 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tIns="0" bIns="0" anchor="b">
            <a:noAutofit/>
          </a:bodyPr>
          <a:lstStyle>
            <a:lvl1pPr>
              <a:lnSpc>
                <a:spcPct val="85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214650" y="1544638"/>
            <a:ext cx="10557463" cy="0"/>
          </a:xfrm>
          <a:prstGeom prst="line">
            <a:avLst/>
          </a:prstGeom>
          <a:ln w="12700" cap="rnd" cmpd="sng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5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587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66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33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0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82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2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 b="7930"/>
          <a:stretch/>
        </p:blipFill>
        <p:spPr>
          <a:xfrm>
            <a:off x="-1" y="-10391"/>
            <a:ext cx="12188825" cy="6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8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8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8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" t="17009" r="3130" b="7924"/>
          <a:stretch/>
        </p:blipFill>
        <p:spPr>
          <a:xfrm flipH="1">
            <a:off x="-2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37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38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 b="7930"/>
          <a:stretch/>
        </p:blipFill>
        <p:spPr>
          <a:xfrm>
            <a:off x="-1" y="-10391"/>
            <a:ext cx="12188825" cy="6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98" b="34528"/>
          <a:stretch/>
        </p:blipFill>
        <p:spPr>
          <a:xfrm>
            <a:off x="0" y="-1"/>
            <a:ext cx="124968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7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07" r="8834"/>
          <a:stretch/>
        </p:blipFill>
        <p:spPr>
          <a:xfrm>
            <a:off x="0" y="-495300"/>
            <a:ext cx="12188825" cy="73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3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3910" r="4425" b="11589"/>
          <a:stretch/>
        </p:blipFill>
        <p:spPr>
          <a:xfrm>
            <a:off x="-1" y="5331"/>
            <a:ext cx="12188825" cy="68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4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98" b="34528"/>
          <a:stretch/>
        </p:blipFill>
        <p:spPr>
          <a:xfrm>
            <a:off x="0" y="-1"/>
            <a:ext cx="124968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" r="10540" b="25784"/>
          <a:stretch/>
        </p:blipFill>
        <p:spPr>
          <a:xfrm>
            <a:off x="0" y="11563"/>
            <a:ext cx="12188825" cy="68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3" b="16437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nd circling ads in newspaper : Stock Photo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9"/>
          <a:stretch/>
        </p:blipFill>
        <p:spPr bwMode="auto">
          <a:xfrm flipH="1">
            <a:off x="0" y="-1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obal Studies - Focus on California USA : Stock Phot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2517"/>
          <a:stretch/>
        </p:blipFill>
        <p:spPr bwMode="auto">
          <a:xfrm>
            <a:off x="0" y="-1"/>
            <a:ext cx="121888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0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14" r="23315" b="25430"/>
          <a:stretch/>
        </p:blipFill>
        <p:spPr>
          <a:xfrm>
            <a:off x="-9208" y="0"/>
            <a:ext cx="12198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3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32962" r="15287" b="7685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3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" t="15337" r="1" b="14110"/>
          <a:stretch/>
        </p:blipFill>
        <p:spPr>
          <a:xfrm>
            <a:off x="-1" y="0"/>
            <a:ext cx="1219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5" b="8774"/>
          <a:stretch/>
        </p:blipFill>
        <p:spPr>
          <a:xfrm>
            <a:off x="-11342" y="-24315"/>
            <a:ext cx="12211058" cy="68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3"/>
          <a:stretch/>
        </p:blipFill>
        <p:spPr>
          <a:xfrm>
            <a:off x="-1" y="0"/>
            <a:ext cx="12211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12" b="22150"/>
          <a:stretch/>
        </p:blipFill>
        <p:spPr>
          <a:xfrm>
            <a:off x="-95370" y="0"/>
            <a:ext cx="122841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3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07" r="8834"/>
          <a:stretch/>
        </p:blipFill>
        <p:spPr>
          <a:xfrm>
            <a:off x="0" y="-495300"/>
            <a:ext cx="12188825" cy="73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91" r="6869" b="7227"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23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11" y="2042870"/>
            <a:ext cx="9896910" cy="11419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6A1F7D-970C-8E40-B6AD-384192BEAAF9}" type="slidenum">
              <a:rPr lang="en-US" smtClean="0">
                <a:latin typeface="Cambria"/>
              </a:rPr>
              <a:pPr/>
              <a:t>‹nº›</a:t>
            </a:fld>
            <a:endParaRPr lang="en-US" dirty="0">
              <a:latin typeface="Cambria"/>
            </a:endParaRPr>
          </a:p>
        </p:txBody>
      </p:sp>
      <p:pic>
        <p:nvPicPr>
          <p:cNvPr id="5" name="Picture 4" descr="B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909" y="6429893"/>
            <a:ext cx="2005428" cy="2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8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59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4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393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364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64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3910" r="4425" b="11589"/>
          <a:stretch/>
        </p:blipFill>
        <p:spPr>
          <a:xfrm>
            <a:off x="-1" y="5331"/>
            <a:ext cx="12188825" cy="68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62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3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0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0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6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1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2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2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3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" r="10540" b="25784"/>
          <a:stretch/>
        </p:blipFill>
        <p:spPr>
          <a:xfrm>
            <a:off x="0" y="11563"/>
            <a:ext cx="12188825" cy="68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5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69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1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07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6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1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3" b="16437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4" t="21892"/>
          <a:stretch/>
        </p:blipFill>
        <p:spPr>
          <a:xfrm>
            <a:off x="0" y="0"/>
            <a:ext cx="1220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2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 b="5883"/>
          <a:stretch/>
        </p:blipFill>
        <p:spPr>
          <a:xfrm>
            <a:off x="0" y="-20781"/>
            <a:ext cx="12188824" cy="6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3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12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4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73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9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11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2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88825" cy="81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827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650" y="1544638"/>
            <a:ext cx="5850636" cy="914400"/>
          </a:xfrm>
        </p:spPr>
        <p:txBody>
          <a:bodyPr tIns="137160" bIns="0" anchor="t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650" y="5308600"/>
            <a:ext cx="5850636" cy="914400"/>
          </a:xfrm>
        </p:spPr>
        <p:txBody>
          <a:bodyPr t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  <a:latin typeface="Calibri"/>
              </a:rPr>
              <a:pPr/>
              <a:t>‹nº›</a:t>
            </a:fld>
            <a:endParaRPr lang="en-US">
              <a:solidFill>
                <a:srgbClr val="C2C2C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2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  <a:latin typeface="Calibri"/>
              </a:rPr>
              <a:pPr/>
              <a:t>‹nº›</a:t>
            </a:fld>
            <a:endParaRPr lang="en-US">
              <a:solidFill>
                <a:srgbClr val="C2C2C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3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3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0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0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 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tIns="0" bIns="0" anchor="b">
            <a:noAutofit/>
          </a:bodyPr>
          <a:lstStyle>
            <a:lvl1pPr>
              <a:lnSpc>
                <a:spcPct val="85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214650" y="1544638"/>
            <a:ext cx="10557463" cy="0"/>
          </a:xfrm>
          <a:prstGeom prst="line">
            <a:avLst/>
          </a:prstGeom>
          <a:ln w="12700" cap="rnd" cmpd="sng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5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8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7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5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8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4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5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14" r="23315" b="25430"/>
          <a:stretch/>
        </p:blipFill>
        <p:spPr>
          <a:xfrm>
            <a:off x="-9208" y="0"/>
            <a:ext cx="12198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6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5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72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3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" t="17009" r="3130" b="7924"/>
          <a:stretch/>
        </p:blipFill>
        <p:spPr>
          <a:xfrm flipH="1">
            <a:off x="-2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4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0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 b="7930"/>
          <a:stretch/>
        </p:blipFill>
        <p:spPr>
          <a:xfrm>
            <a:off x="-1" y="-10391"/>
            <a:ext cx="12188825" cy="6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8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98" b="34528"/>
          <a:stretch/>
        </p:blipFill>
        <p:spPr>
          <a:xfrm>
            <a:off x="0" y="-1"/>
            <a:ext cx="124968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32962" r="15287" b="7685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07" r="8834"/>
          <a:stretch/>
        </p:blipFill>
        <p:spPr>
          <a:xfrm>
            <a:off x="0" y="-495300"/>
            <a:ext cx="12188825" cy="73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3910" r="4425" b="11589"/>
          <a:stretch/>
        </p:blipFill>
        <p:spPr>
          <a:xfrm>
            <a:off x="-1" y="5331"/>
            <a:ext cx="12188825" cy="68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" r="10540" b="25784"/>
          <a:stretch/>
        </p:blipFill>
        <p:spPr>
          <a:xfrm>
            <a:off x="0" y="11563"/>
            <a:ext cx="12188825" cy="68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3" b="16437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nd circling ads in newspaper : Stock Photo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9"/>
          <a:stretch/>
        </p:blipFill>
        <p:spPr bwMode="auto">
          <a:xfrm flipH="1">
            <a:off x="0" y="-1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0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14" r="23315" b="25430"/>
          <a:stretch/>
        </p:blipFill>
        <p:spPr>
          <a:xfrm>
            <a:off x="-9208" y="0"/>
            <a:ext cx="12198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32962" r="15287" b="7685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" t="15337" r="1" b="14110"/>
          <a:stretch/>
        </p:blipFill>
        <p:spPr>
          <a:xfrm>
            <a:off x="-1" y="0"/>
            <a:ext cx="1219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5" b="8774"/>
          <a:stretch/>
        </p:blipFill>
        <p:spPr>
          <a:xfrm>
            <a:off x="-11342" y="-24315"/>
            <a:ext cx="12211058" cy="68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" t="15337" r="1" b="14110"/>
          <a:stretch/>
        </p:blipFill>
        <p:spPr>
          <a:xfrm>
            <a:off x="-1" y="0"/>
            <a:ext cx="1219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3"/>
          <a:stretch/>
        </p:blipFill>
        <p:spPr>
          <a:xfrm>
            <a:off x="-1" y="0"/>
            <a:ext cx="12211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12" b="22150"/>
          <a:stretch/>
        </p:blipFill>
        <p:spPr>
          <a:xfrm>
            <a:off x="-95370" y="0"/>
            <a:ext cx="122841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91" r="6869" b="7227"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3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11" y="2042870"/>
            <a:ext cx="9896910" cy="11419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6A1F7D-970C-8E40-B6AD-384192BEAAF9}" type="slidenum">
              <a:rPr lang="en-US" smtClean="0">
                <a:latin typeface="Cambria"/>
              </a:rPr>
              <a:pPr/>
              <a:t>‹nº›</a:t>
            </a:fld>
            <a:endParaRPr lang="en-US" dirty="0">
              <a:latin typeface="Cambria"/>
            </a:endParaRPr>
          </a:p>
        </p:txBody>
      </p:sp>
      <p:pic>
        <p:nvPicPr>
          <p:cNvPr id="5" name="Picture 4" descr="B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909" y="6429893"/>
            <a:ext cx="2005428" cy="2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0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4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2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69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88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7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5" b="8774"/>
          <a:stretch/>
        </p:blipFill>
        <p:spPr>
          <a:xfrm>
            <a:off x="-11342" y="-24315"/>
            <a:ext cx="12211058" cy="68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7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5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91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73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7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8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1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9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86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9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3"/>
          <a:stretch/>
        </p:blipFill>
        <p:spPr>
          <a:xfrm>
            <a:off x="-1" y="0"/>
            <a:ext cx="12211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1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0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8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3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2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9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12" b="22150"/>
          <a:stretch/>
        </p:blipFill>
        <p:spPr>
          <a:xfrm>
            <a:off x="-95370" y="0"/>
            <a:ext cx="122841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3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5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6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 b="5883"/>
          <a:stretch/>
        </p:blipFill>
        <p:spPr>
          <a:xfrm>
            <a:off x="0" y="-20781"/>
            <a:ext cx="12188824" cy="6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8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7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3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7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1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6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" b="9030"/>
          <a:stretch/>
        </p:blipFill>
        <p:spPr>
          <a:xfrm>
            <a:off x="-1" y="-76199"/>
            <a:ext cx="12188825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60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0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1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0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650" y="1544638"/>
            <a:ext cx="5850636" cy="914400"/>
          </a:xfrm>
        </p:spPr>
        <p:txBody>
          <a:bodyPr tIns="137160" bIns="0" anchor="t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650" y="5308600"/>
            <a:ext cx="5850636" cy="914400"/>
          </a:xfrm>
        </p:spPr>
        <p:txBody>
          <a:bodyPr t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  <a:latin typeface="Calibri"/>
              </a:rPr>
              <a:pPr/>
              <a:t>‹nº›</a:t>
            </a:fld>
            <a:endParaRPr lang="en-US">
              <a:solidFill>
                <a:srgbClr val="C2C2C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2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  <a:latin typeface="Calibri"/>
              </a:rPr>
              <a:pPr/>
              <a:t>‹nº›</a:t>
            </a:fld>
            <a:endParaRPr lang="en-US">
              <a:solidFill>
                <a:srgbClr val="C2C2C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3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3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91" r="6869" b="7227"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0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 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tIns="0" bIns="0" anchor="b">
            <a:noAutofit/>
          </a:bodyPr>
          <a:lstStyle>
            <a:lvl1pPr>
              <a:lnSpc>
                <a:spcPct val="85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214650" y="1544638"/>
            <a:ext cx="10557463" cy="0"/>
          </a:xfrm>
          <a:prstGeom prst="line">
            <a:avLst/>
          </a:prstGeom>
          <a:ln w="12700" cap="rnd" cmpd="sng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5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8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7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5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8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4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3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5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6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5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72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3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" t="17009" r="3130" b="7924"/>
          <a:stretch/>
        </p:blipFill>
        <p:spPr>
          <a:xfrm flipH="1">
            <a:off x="-2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4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0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 b="7930"/>
          <a:stretch/>
        </p:blipFill>
        <p:spPr>
          <a:xfrm>
            <a:off x="-1" y="-10391"/>
            <a:ext cx="12188825" cy="6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8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11" y="2042870"/>
            <a:ext cx="9896910" cy="11419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6A1F7D-970C-8E40-B6AD-384192BEAAF9}" type="slidenum">
              <a:rPr lang="en-US" smtClean="0">
                <a:latin typeface="Cambria"/>
              </a:rPr>
              <a:pPr/>
              <a:t>‹nº›</a:t>
            </a:fld>
            <a:endParaRPr lang="en-US" dirty="0">
              <a:latin typeface="Cambria"/>
            </a:endParaRPr>
          </a:p>
        </p:txBody>
      </p:sp>
      <p:pic>
        <p:nvPicPr>
          <p:cNvPr id="5" name="Picture 4" descr="B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909" y="6429893"/>
            <a:ext cx="2005428" cy="2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0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98" b="34528"/>
          <a:stretch/>
        </p:blipFill>
        <p:spPr>
          <a:xfrm>
            <a:off x="0" y="-1"/>
            <a:ext cx="124968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07" r="8834"/>
          <a:stretch/>
        </p:blipFill>
        <p:spPr>
          <a:xfrm>
            <a:off x="0" y="-495300"/>
            <a:ext cx="12188825" cy="73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3910" r="4425" b="11589"/>
          <a:stretch/>
        </p:blipFill>
        <p:spPr>
          <a:xfrm>
            <a:off x="-1" y="5331"/>
            <a:ext cx="12188825" cy="68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" r="10540" b="25784"/>
          <a:stretch/>
        </p:blipFill>
        <p:spPr>
          <a:xfrm>
            <a:off x="0" y="11563"/>
            <a:ext cx="12188825" cy="68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3" b="16437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nd circling ads in newspaper : Stock Photo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9"/>
          <a:stretch/>
        </p:blipFill>
        <p:spPr bwMode="auto">
          <a:xfrm flipH="1">
            <a:off x="0" y="-1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0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14" r="23315" b="25430"/>
          <a:stretch/>
        </p:blipFill>
        <p:spPr>
          <a:xfrm>
            <a:off x="-9208" y="0"/>
            <a:ext cx="12198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32962" r="15287" b="7685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" t="15337" r="1" b="14110"/>
          <a:stretch/>
        </p:blipFill>
        <p:spPr>
          <a:xfrm>
            <a:off x="-1" y="0"/>
            <a:ext cx="1219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4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5" b="8774"/>
          <a:stretch/>
        </p:blipFill>
        <p:spPr>
          <a:xfrm>
            <a:off x="-11342" y="-24315"/>
            <a:ext cx="12211058" cy="68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3"/>
          <a:stretch/>
        </p:blipFill>
        <p:spPr>
          <a:xfrm>
            <a:off x="-1" y="0"/>
            <a:ext cx="12211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12" b="22150"/>
          <a:stretch/>
        </p:blipFill>
        <p:spPr>
          <a:xfrm>
            <a:off x="-95370" y="0"/>
            <a:ext cx="122841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91" r="6869" b="7227"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3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11" y="2042870"/>
            <a:ext cx="9896910" cy="11419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6A1F7D-970C-8E40-B6AD-384192BEAAF9}" type="slidenum">
              <a:rPr lang="en-US" smtClean="0">
                <a:latin typeface="Cambria"/>
              </a:rPr>
              <a:pPr/>
              <a:t>‹nº›</a:t>
            </a:fld>
            <a:endParaRPr lang="en-US" dirty="0">
              <a:latin typeface="Cambria"/>
            </a:endParaRPr>
          </a:p>
        </p:txBody>
      </p:sp>
      <p:pic>
        <p:nvPicPr>
          <p:cNvPr id="5" name="Picture 4" descr="B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909" y="6429893"/>
            <a:ext cx="2005428" cy="2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0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4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2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69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88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2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7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7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5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91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73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7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8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1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9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86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69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9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1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0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8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3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2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9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88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3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5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6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 b="5883"/>
          <a:stretch/>
        </p:blipFill>
        <p:spPr>
          <a:xfrm>
            <a:off x="0" y="-20781"/>
            <a:ext cx="12188824" cy="6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8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7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3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7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1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7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6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60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0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1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0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650" y="1544638"/>
            <a:ext cx="5850636" cy="914400"/>
          </a:xfrm>
        </p:spPr>
        <p:txBody>
          <a:bodyPr tIns="137160" bIns="0" anchor="t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650" y="5308600"/>
            <a:ext cx="5850636" cy="914400"/>
          </a:xfrm>
        </p:spPr>
        <p:txBody>
          <a:bodyPr t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  <a:latin typeface="Calibri"/>
              </a:rPr>
              <a:pPr/>
              <a:t>‹nº›</a:t>
            </a:fld>
            <a:endParaRPr lang="en-US">
              <a:solidFill>
                <a:srgbClr val="C2C2C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2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  <a:latin typeface="Calibri"/>
              </a:rPr>
              <a:pPr/>
              <a:t>‹nº›</a:t>
            </a:fld>
            <a:endParaRPr lang="en-US">
              <a:solidFill>
                <a:srgbClr val="C2C2C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3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7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3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0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 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tIns="0" bIns="0" anchor="b">
            <a:noAutofit/>
          </a:bodyPr>
          <a:lstStyle>
            <a:lvl1pPr>
              <a:lnSpc>
                <a:spcPct val="85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214650" y="1544638"/>
            <a:ext cx="10557463" cy="0"/>
          </a:xfrm>
          <a:prstGeom prst="line">
            <a:avLst/>
          </a:prstGeom>
          <a:ln w="12700" cap="rnd" cmpd="sng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5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8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7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5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8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3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5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4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5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6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5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72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3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" t="17009" r="3130" b="7924"/>
          <a:stretch/>
        </p:blipFill>
        <p:spPr>
          <a:xfrm flipH="1">
            <a:off x="-2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4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0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91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 b="7930"/>
          <a:stretch/>
        </p:blipFill>
        <p:spPr>
          <a:xfrm>
            <a:off x="-1" y="-10391"/>
            <a:ext cx="12188825" cy="6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8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98" b="34528"/>
          <a:stretch/>
        </p:blipFill>
        <p:spPr>
          <a:xfrm>
            <a:off x="0" y="-1"/>
            <a:ext cx="124968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07" r="8834"/>
          <a:stretch/>
        </p:blipFill>
        <p:spPr>
          <a:xfrm>
            <a:off x="0" y="-495300"/>
            <a:ext cx="12188825" cy="73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3910" r="4425" b="11589"/>
          <a:stretch/>
        </p:blipFill>
        <p:spPr>
          <a:xfrm>
            <a:off x="-1" y="5331"/>
            <a:ext cx="12188825" cy="68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" r="10540" b="25784"/>
          <a:stretch/>
        </p:blipFill>
        <p:spPr>
          <a:xfrm>
            <a:off x="0" y="11563"/>
            <a:ext cx="12188825" cy="68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3" b="16437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nd circling ads in newspaper : Stock Photo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9"/>
          <a:stretch/>
        </p:blipFill>
        <p:spPr bwMode="auto">
          <a:xfrm flipH="1">
            <a:off x="0" y="-1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obal Studies - Focus on California USA : Stock Phot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2517"/>
          <a:stretch/>
        </p:blipFill>
        <p:spPr bwMode="auto">
          <a:xfrm>
            <a:off x="0" y="-1"/>
            <a:ext cx="121888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8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14" r="23315" b="25430"/>
          <a:stretch/>
        </p:blipFill>
        <p:spPr>
          <a:xfrm>
            <a:off x="-9208" y="0"/>
            <a:ext cx="12198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32962" r="15287" b="7685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73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" t="15337" r="1" b="14110"/>
          <a:stretch/>
        </p:blipFill>
        <p:spPr>
          <a:xfrm>
            <a:off x="-1" y="0"/>
            <a:ext cx="1219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5" b="8774"/>
          <a:stretch/>
        </p:blipFill>
        <p:spPr>
          <a:xfrm>
            <a:off x="-11342" y="-24315"/>
            <a:ext cx="12211058" cy="68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3"/>
          <a:stretch/>
        </p:blipFill>
        <p:spPr>
          <a:xfrm>
            <a:off x="-1" y="0"/>
            <a:ext cx="12211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12" b="22150"/>
          <a:stretch/>
        </p:blipFill>
        <p:spPr>
          <a:xfrm>
            <a:off x="-95370" y="0"/>
            <a:ext cx="122841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91" r="6869" b="7227"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3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11" y="2042870"/>
            <a:ext cx="9896910" cy="11419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6A1F7D-970C-8E40-B6AD-384192BEAAF9}" type="slidenum">
              <a:rPr lang="en-US" smtClean="0">
                <a:latin typeface="Cambria"/>
              </a:rPr>
              <a:pPr/>
              <a:t>‹nº›</a:t>
            </a:fld>
            <a:endParaRPr lang="en-US" dirty="0">
              <a:latin typeface="Cambria"/>
            </a:endParaRPr>
          </a:p>
        </p:txBody>
      </p:sp>
      <p:pic>
        <p:nvPicPr>
          <p:cNvPr id="5" name="Picture 4" descr="B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909" y="6429893"/>
            <a:ext cx="2005428" cy="2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0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4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2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69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7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88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7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7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5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91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73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7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8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1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9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13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25513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8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83" userDrawn="1">
          <p15:clr>
            <a:srgbClr val="A4A3A4"/>
          </p15:clr>
        </p15:guide>
        <p15:guide id="2" pos="7094" userDrawn="1">
          <p15:clr>
            <a:srgbClr val="A4A3A4"/>
          </p15:clr>
        </p15:guide>
      </p15:sldGuideLst>
    </p:ext>
  </p:extLs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86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9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1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0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8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3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2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9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1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3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5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4" t="21892"/>
          <a:stretch/>
        </p:blipFill>
        <p:spPr>
          <a:xfrm>
            <a:off x="0" y="0"/>
            <a:ext cx="1220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5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6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 b="5883"/>
          <a:stretch/>
        </p:blipFill>
        <p:spPr>
          <a:xfrm>
            <a:off x="0" y="-20781"/>
            <a:ext cx="12188824" cy="6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8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7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3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9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7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1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6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60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0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1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0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86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9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1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0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8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9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712" y="170107"/>
            <a:ext cx="11355402" cy="77067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3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7237" y="0"/>
            <a:ext cx="12188825" cy="68580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17237" y="0"/>
            <a:ext cx="1220606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13500000" scaled="1"/>
            <a:tileRect/>
          </a:gra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7258050" y="590999"/>
            <a:ext cx="4705350" cy="7543800"/>
            <a:chOff x="7258050" y="590999"/>
            <a:chExt cx="4705350" cy="7543800"/>
          </a:xfrm>
        </p:grpSpPr>
        <p:sp>
          <p:nvSpPr>
            <p:cNvPr id="7" name="Rounded Rectangle 6"/>
            <p:cNvSpPr/>
            <p:nvPr/>
          </p:nvSpPr>
          <p:spPr>
            <a:xfrm>
              <a:off x="7258050" y="590999"/>
              <a:ext cx="4705350" cy="7543800"/>
            </a:xfrm>
            <a:prstGeom prst="roundRect">
              <a:avLst>
                <a:gd name="adj" fmla="val 4116"/>
              </a:avLst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7"/>
            <p:cNvSpPr>
              <a:spLocks noChangeAspect="1"/>
            </p:cNvSpPr>
            <p:nvPr/>
          </p:nvSpPr>
          <p:spPr>
            <a:xfrm>
              <a:off x="7423586" y="750703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Connector 8"/>
            <p:cNvSpPr>
              <a:spLocks noChangeAspect="1"/>
            </p:cNvSpPr>
            <p:nvPr/>
          </p:nvSpPr>
          <p:spPr>
            <a:xfrm>
              <a:off x="7423586" y="1050670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Connector 9"/>
            <p:cNvSpPr>
              <a:spLocks noChangeAspect="1"/>
            </p:cNvSpPr>
            <p:nvPr/>
          </p:nvSpPr>
          <p:spPr>
            <a:xfrm>
              <a:off x="7423586" y="1350637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/>
            <p:cNvSpPr>
              <a:spLocks noChangeAspect="1"/>
            </p:cNvSpPr>
            <p:nvPr/>
          </p:nvSpPr>
          <p:spPr>
            <a:xfrm>
              <a:off x="7423586" y="1650604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/>
            <p:cNvSpPr>
              <a:spLocks noChangeAspect="1"/>
            </p:cNvSpPr>
            <p:nvPr/>
          </p:nvSpPr>
          <p:spPr>
            <a:xfrm>
              <a:off x="7423586" y="1950571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/>
            <p:cNvSpPr>
              <a:spLocks noChangeAspect="1"/>
            </p:cNvSpPr>
            <p:nvPr/>
          </p:nvSpPr>
          <p:spPr>
            <a:xfrm>
              <a:off x="7423586" y="2550505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/>
            <p:cNvSpPr>
              <a:spLocks noChangeAspect="1"/>
            </p:cNvSpPr>
            <p:nvPr/>
          </p:nvSpPr>
          <p:spPr>
            <a:xfrm>
              <a:off x="7423586" y="3450406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14"/>
            <p:cNvSpPr>
              <a:spLocks noChangeAspect="1"/>
            </p:cNvSpPr>
            <p:nvPr/>
          </p:nvSpPr>
          <p:spPr>
            <a:xfrm>
              <a:off x="7423586" y="4050340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/>
            <p:cNvSpPr>
              <a:spLocks noChangeAspect="1"/>
            </p:cNvSpPr>
            <p:nvPr/>
          </p:nvSpPr>
          <p:spPr>
            <a:xfrm>
              <a:off x="7423586" y="4650274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/>
            <p:cNvSpPr>
              <a:spLocks noChangeAspect="1"/>
            </p:cNvSpPr>
            <p:nvPr/>
          </p:nvSpPr>
          <p:spPr>
            <a:xfrm>
              <a:off x="7423586" y="5250208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17"/>
            <p:cNvSpPr>
              <a:spLocks noChangeAspect="1"/>
            </p:cNvSpPr>
            <p:nvPr/>
          </p:nvSpPr>
          <p:spPr>
            <a:xfrm>
              <a:off x="7423586" y="6150109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/>
            <p:cNvSpPr>
              <a:spLocks noChangeAspect="1"/>
            </p:cNvSpPr>
            <p:nvPr/>
          </p:nvSpPr>
          <p:spPr>
            <a:xfrm>
              <a:off x="7423586" y="6450078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Connector 19"/>
            <p:cNvSpPr>
              <a:spLocks noChangeAspect="1"/>
            </p:cNvSpPr>
            <p:nvPr/>
          </p:nvSpPr>
          <p:spPr>
            <a:xfrm>
              <a:off x="7423586" y="2250538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>
              <a:spLocks noChangeAspect="1"/>
            </p:cNvSpPr>
            <p:nvPr/>
          </p:nvSpPr>
          <p:spPr>
            <a:xfrm>
              <a:off x="7423586" y="2850472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Connector 21"/>
            <p:cNvSpPr>
              <a:spLocks noChangeAspect="1"/>
            </p:cNvSpPr>
            <p:nvPr/>
          </p:nvSpPr>
          <p:spPr>
            <a:xfrm>
              <a:off x="7423586" y="3150439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/>
            <p:cNvSpPr>
              <a:spLocks noChangeAspect="1"/>
            </p:cNvSpPr>
            <p:nvPr/>
          </p:nvSpPr>
          <p:spPr>
            <a:xfrm>
              <a:off x="7423586" y="3750373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/>
            <p:cNvSpPr>
              <a:spLocks noChangeAspect="1"/>
            </p:cNvSpPr>
            <p:nvPr/>
          </p:nvSpPr>
          <p:spPr>
            <a:xfrm>
              <a:off x="7423586" y="4350307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Connector 24"/>
            <p:cNvSpPr>
              <a:spLocks noChangeAspect="1"/>
            </p:cNvSpPr>
            <p:nvPr/>
          </p:nvSpPr>
          <p:spPr>
            <a:xfrm>
              <a:off x="7423586" y="4950241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Connector 25"/>
            <p:cNvSpPr>
              <a:spLocks noChangeAspect="1"/>
            </p:cNvSpPr>
            <p:nvPr/>
          </p:nvSpPr>
          <p:spPr>
            <a:xfrm>
              <a:off x="7423586" y="5550175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/>
            <p:cNvSpPr>
              <a:spLocks noChangeAspect="1"/>
            </p:cNvSpPr>
            <p:nvPr/>
          </p:nvSpPr>
          <p:spPr>
            <a:xfrm>
              <a:off x="7423586" y="5850142"/>
              <a:ext cx="228600" cy="228600"/>
            </a:xfrm>
            <a:prstGeom prst="flowChartConnector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7829549" y="869359"/>
              <a:ext cx="3871091" cy="5672315"/>
              <a:chOff x="7756631" y="869359"/>
              <a:chExt cx="4020210" cy="5672315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7756631" y="869359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756631" y="1167902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756631" y="1466445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7756631" y="1764988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7756631" y="2063531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7756631" y="2362074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7756631" y="2660617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756631" y="2959160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756631" y="3257703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756631" y="3556246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756631" y="3854789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756631" y="4153332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756631" y="4451875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756631" y="4750418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756631" y="5048961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756631" y="5347504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7756631" y="5646047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7756631" y="5944590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7756631" y="6243133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756631" y="6541674"/>
                <a:ext cx="4020210" cy="0"/>
              </a:xfrm>
              <a:prstGeom prst="line">
                <a:avLst/>
              </a:prstGeom>
              <a:ln w="38100" cap="rnd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566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5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6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 b="5883"/>
          <a:stretch/>
        </p:blipFill>
        <p:spPr>
          <a:xfrm>
            <a:off x="0" y="-20781"/>
            <a:ext cx="12188824" cy="6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8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7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3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7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1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6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60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7237" y="0"/>
            <a:ext cx="12188825" cy="68580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17237" y="0"/>
            <a:ext cx="1220606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13500000" scaled="1"/>
            <a:tileRect/>
          </a:gra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+ subhead |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0" y="688591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subhead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0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rp_PPT Template_alt_images11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9" b="9884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650" y="1544638"/>
            <a:ext cx="5850636" cy="914400"/>
          </a:xfrm>
        </p:spPr>
        <p:txBody>
          <a:bodyPr tIns="137160" bIns="0" anchor="t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650" y="5308600"/>
            <a:ext cx="5850636" cy="914400"/>
          </a:xfrm>
        </p:spPr>
        <p:txBody>
          <a:bodyPr t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</a:rPr>
              <a:pPr/>
              <a:t>‹nº›</a:t>
            </a:fld>
            <a:endParaRPr lang="en-US">
              <a:solidFill>
                <a:srgbClr val="C2C2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1F7D-970C-8E40-B6AD-384192BEAAF9}" type="slidenum">
              <a:rPr lang="en-US" smtClean="0">
                <a:solidFill>
                  <a:srgbClr val="C2C2C2"/>
                </a:solidFill>
              </a:rPr>
              <a:pPr/>
              <a:t>‹nº›</a:t>
            </a:fld>
            <a:endParaRPr lang="en-US">
              <a:solidFill>
                <a:srgbClr val="C2C2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211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0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5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4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3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black 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tIns="0" bIns="0" anchor="b">
            <a:noAutofit/>
          </a:bodyPr>
          <a:lstStyle>
            <a:lvl1pPr>
              <a:lnSpc>
                <a:spcPct val="85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214650" y="1544638"/>
            <a:ext cx="10557463" cy="0"/>
          </a:xfrm>
          <a:prstGeom prst="line">
            <a:avLst/>
          </a:prstGeom>
          <a:ln w="12700" cap="rnd" cmpd="sng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28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| purp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| light blu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1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89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head |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8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head |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154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544638"/>
            <a:ext cx="12188825" cy="5313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50" y="284407"/>
            <a:ext cx="10557463" cy="365760"/>
          </a:xfr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5000"/>
              </a:lnSpc>
              <a:defRPr lang="en-US"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4650" y="650167"/>
            <a:ext cx="10557301" cy="365760"/>
          </a:xfrm>
        </p:spPr>
        <p:txBody>
          <a:bodyPr tIns="4572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04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18.xml"/><Relationship Id="rId42" Type="http://schemas.openxmlformats.org/officeDocument/2006/relationships/slideLayout" Target="../slideLayouts/slideLayout126.xml"/><Relationship Id="rId47" Type="http://schemas.openxmlformats.org/officeDocument/2006/relationships/slideLayout" Target="../slideLayouts/slideLayout131.xml"/><Relationship Id="rId50" Type="http://schemas.openxmlformats.org/officeDocument/2006/relationships/slideLayout" Target="../slideLayouts/slideLayout134.xml"/><Relationship Id="rId55" Type="http://schemas.openxmlformats.org/officeDocument/2006/relationships/slideLayout" Target="../slideLayouts/slideLayout139.xml"/><Relationship Id="rId63" Type="http://schemas.openxmlformats.org/officeDocument/2006/relationships/slideLayout" Target="../slideLayouts/slideLayout147.xml"/><Relationship Id="rId68" Type="http://schemas.openxmlformats.org/officeDocument/2006/relationships/slideLayout" Target="../slideLayouts/slideLayout152.xml"/><Relationship Id="rId7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91.xml"/><Relationship Id="rId7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40" Type="http://schemas.openxmlformats.org/officeDocument/2006/relationships/slideLayout" Target="../slideLayouts/slideLayout124.xml"/><Relationship Id="rId45" Type="http://schemas.openxmlformats.org/officeDocument/2006/relationships/slideLayout" Target="../slideLayouts/slideLayout129.xml"/><Relationship Id="rId53" Type="http://schemas.openxmlformats.org/officeDocument/2006/relationships/slideLayout" Target="../slideLayouts/slideLayout137.xml"/><Relationship Id="rId58" Type="http://schemas.openxmlformats.org/officeDocument/2006/relationships/slideLayout" Target="../slideLayouts/slideLayout142.xml"/><Relationship Id="rId66" Type="http://schemas.openxmlformats.org/officeDocument/2006/relationships/slideLayout" Target="../slideLayouts/slideLayout150.xml"/><Relationship Id="rId74" Type="http://schemas.openxmlformats.org/officeDocument/2006/relationships/slideLayout" Target="../slideLayouts/slideLayout158.xml"/><Relationship Id="rId79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89.xml"/><Relationship Id="rId61" Type="http://schemas.openxmlformats.org/officeDocument/2006/relationships/slideLayout" Target="../slideLayouts/slideLayout145.xml"/><Relationship Id="rId82" Type="http://schemas.openxmlformats.org/officeDocument/2006/relationships/theme" Target="../theme/theme2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4" Type="http://schemas.openxmlformats.org/officeDocument/2006/relationships/slideLayout" Target="../slideLayouts/slideLayout128.xml"/><Relationship Id="rId52" Type="http://schemas.openxmlformats.org/officeDocument/2006/relationships/slideLayout" Target="../slideLayouts/slideLayout136.xml"/><Relationship Id="rId60" Type="http://schemas.openxmlformats.org/officeDocument/2006/relationships/slideLayout" Target="../slideLayouts/slideLayout144.xml"/><Relationship Id="rId65" Type="http://schemas.openxmlformats.org/officeDocument/2006/relationships/slideLayout" Target="../slideLayouts/slideLayout149.xml"/><Relationship Id="rId73" Type="http://schemas.openxmlformats.org/officeDocument/2006/relationships/slideLayout" Target="../slideLayouts/slideLayout157.xml"/><Relationship Id="rId78" Type="http://schemas.openxmlformats.org/officeDocument/2006/relationships/slideLayout" Target="../slideLayouts/slideLayout162.xml"/><Relationship Id="rId81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43" Type="http://schemas.openxmlformats.org/officeDocument/2006/relationships/slideLayout" Target="../slideLayouts/slideLayout127.xml"/><Relationship Id="rId48" Type="http://schemas.openxmlformats.org/officeDocument/2006/relationships/slideLayout" Target="../slideLayouts/slideLayout132.xml"/><Relationship Id="rId56" Type="http://schemas.openxmlformats.org/officeDocument/2006/relationships/slideLayout" Target="../slideLayouts/slideLayout140.xml"/><Relationship Id="rId64" Type="http://schemas.openxmlformats.org/officeDocument/2006/relationships/slideLayout" Target="../slideLayouts/slideLayout148.xml"/><Relationship Id="rId69" Type="http://schemas.openxmlformats.org/officeDocument/2006/relationships/slideLayout" Target="../slideLayouts/slideLayout153.xml"/><Relationship Id="rId7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92.xml"/><Relationship Id="rId51" Type="http://schemas.openxmlformats.org/officeDocument/2006/relationships/slideLayout" Target="../slideLayouts/slideLayout135.xml"/><Relationship Id="rId72" Type="http://schemas.openxmlformats.org/officeDocument/2006/relationships/slideLayout" Target="../slideLayouts/slideLayout156.xml"/><Relationship Id="rId80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46" Type="http://schemas.openxmlformats.org/officeDocument/2006/relationships/slideLayout" Target="../slideLayouts/slideLayout130.xml"/><Relationship Id="rId59" Type="http://schemas.openxmlformats.org/officeDocument/2006/relationships/slideLayout" Target="../slideLayouts/slideLayout143.xml"/><Relationship Id="rId67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04.xml"/><Relationship Id="rId41" Type="http://schemas.openxmlformats.org/officeDocument/2006/relationships/slideLayout" Target="../slideLayouts/slideLayout125.xml"/><Relationship Id="rId54" Type="http://schemas.openxmlformats.org/officeDocument/2006/relationships/slideLayout" Target="../slideLayouts/slideLayout138.xml"/><Relationship Id="rId62" Type="http://schemas.openxmlformats.org/officeDocument/2006/relationships/slideLayout" Target="../slideLayouts/slideLayout146.xml"/><Relationship Id="rId70" Type="http://schemas.openxmlformats.org/officeDocument/2006/relationships/slideLayout" Target="../slideLayouts/slideLayout154.xml"/><Relationship Id="rId75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49" Type="http://schemas.openxmlformats.org/officeDocument/2006/relationships/slideLayout" Target="../slideLayouts/slideLayout133.xml"/><Relationship Id="rId57" Type="http://schemas.openxmlformats.org/officeDocument/2006/relationships/slideLayout" Target="../slideLayouts/slideLayout1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slideLayout" Target="../slideLayouts/slideLayout191.xml"/><Relationship Id="rId39" Type="http://schemas.openxmlformats.org/officeDocument/2006/relationships/slideLayout" Target="../slideLayouts/slideLayout204.xml"/><Relationship Id="rId21" Type="http://schemas.openxmlformats.org/officeDocument/2006/relationships/slideLayout" Target="../slideLayouts/slideLayout186.xml"/><Relationship Id="rId34" Type="http://schemas.openxmlformats.org/officeDocument/2006/relationships/slideLayout" Target="../slideLayouts/slideLayout199.xml"/><Relationship Id="rId42" Type="http://schemas.openxmlformats.org/officeDocument/2006/relationships/slideLayout" Target="../slideLayouts/slideLayout207.xml"/><Relationship Id="rId47" Type="http://schemas.openxmlformats.org/officeDocument/2006/relationships/slideLayout" Target="../slideLayouts/slideLayout212.xml"/><Relationship Id="rId50" Type="http://schemas.openxmlformats.org/officeDocument/2006/relationships/slideLayout" Target="../slideLayouts/slideLayout215.xml"/><Relationship Id="rId55" Type="http://schemas.openxmlformats.org/officeDocument/2006/relationships/slideLayout" Target="../slideLayouts/slideLayout220.xml"/><Relationship Id="rId63" Type="http://schemas.openxmlformats.org/officeDocument/2006/relationships/slideLayout" Target="../slideLayouts/slideLayout228.xml"/><Relationship Id="rId68" Type="http://schemas.openxmlformats.org/officeDocument/2006/relationships/slideLayout" Target="../slideLayouts/slideLayout233.xml"/><Relationship Id="rId76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172.xml"/><Relationship Id="rId71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76.xml"/><Relationship Id="rId24" Type="http://schemas.openxmlformats.org/officeDocument/2006/relationships/slideLayout" Target="../slideLayouts/slideLayout189.xml"/><Relationship Id="rId32" Type="http://schemas.openxmlformats.org/officeDocument/2006/relationships/slideLayout" Target="../slideLayouts/slideLayout197.xml"/><Relationship Id="rId37" Type="http://schemas.openxmlformats.org/officeDocument/2006/relationships/slideLayout" Target="../slideLayouts/slideLayout202.xml"/><Relationship Id="rId40" Type="http://schemas.openxmlformats.org/officeDocument/2006/relationships/slideLayout" Target="../slideLayouts/slideLayout205.xml"/><Relationship Id="rId45" Type="http://schemas.openxmlformats.org/officeDocument/2006/relationships/slideLayout" Target="../slideLayouts/slideLayout210.xml"/><Relationship Id="rId53" Type="http://schemas.openxmlformats.org/officeDocument/2006/relationships/slideLayout" Target="../slideLayouts/slideLayout218.xml"/><Relationship Id="rId58" Type="http://schemas.openxmlformats.org/officeDocument/2006/relationships/slideLayout" Target="../slideLayouts/slideLayout223.xml"/><Relationship Id="rId66" Type="http://schemas.openxmlformats.org/officeDocument/2006/relationships/slideLayout" Target="../slideLayouts/slideLayout231.xml"/><Relationship Id="rId74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28" Type="http://schemas.openxmlformats.org/officeDocument/2006/relationships/slideLayout" Target="../slideLayouts/slideLayout193.xml"/><Relationship Id="rId36" Type="http://schemas.openxmlformats.org/officeDocument/2006/relationships/slideLayout" Target="../slideLayouts/slideLayout201.xml"/><Relationship Id="rId49" Type="http://schemas.openxmlformats.org/officeDocument/2006/relationships/slideLayout" Target="../slideLayouts/slideLayout214.xml"/><Relationship Id="rId57" Type="http://schemas.openxmlformats.org/officeDocument/2006/relationships/slideLayout" Target="../slideLayouts/slideLayout222.xml"/><Relationship Id="rId61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31" Type="http://schemas.openxmlformats.org/officeDocument/2006/relationships/slideLayout" Target="../slideLayouts/slideLayout196.xml"/><Relationship Id="rId44" Type="http://schemas.openxmlformats.org/officeDocument/2006/relationships/slideLayout" Target="../slideLayouts/slideLayout209.xml"/><Relationship Id="rId52" Type="http://schemas.openxmlformats.org/officeDocument/2006/relationships/slideLayout" Target="../slideLayouts/slideLayout217.xml"/><Relationship Id="rId60" Type="http://schemas.openxmlformats.org/officeDocument/2006/relationships/slideLayout" Target="../slideLayouts/slideLayout225.xml"/><Relationship Id="rId65" Type="http://schemas.openxmlformats.org/officeDocument/2006/relationships/slideLayout" Target="../slideLayouts/slideLayout230.xml"/><Relationship Id="rId73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slideLayout" Target="../slideLayouts/slideLayout192.xml"/><Relationship Id="rId30" Type="http://schemas.openxmlformats.org/officeDocument/2006/relationships/slideLayout" Target="../slideLayouts/slideLayout195.xml"/><Relationship Id="rId35" Type="http://schemas.openxmlformats.org/officeDocument/2006/relationships/slideLayout" Target="../slideLayouts/slideLayout200.xml"/><Relationship Id="rId43" Type="http://schemas.openxmlformats.org/officeDocument/2006/relationships/slideLayout" Target="../slideLayouts/slideLayout208.xml"/><Relationship Id="rId48" Type="http://schemas.openxmlformats.org/officeDocument/2006/relationships/slideLayout" Target="../slideLayouts/slideLayout213.xml"/><Relationship Id="rId56" Type="http://schemas.openxmlformats.org/officeDocument/2006/relationships/slideLayout" Target="../slideLayouts/slideLayout221.xml"/><Relationship Id="rId64" Type="http://schemas.openxmlformats.org/officeDocument/2006/relationships/slideLayout" Target="../slideLayouts/slideLayout229.xml"/><Relationship Id="rId69" Type="http://schemas.openxmlformats.org/officeDocument/2006/relationships/slideLayout" Target="../slideLayouts/slideLayout234.xml"/><Relationship Id="rId77" Type="http://schemas.openxmlformats.org/officeDocument/2006/relationships/theme" Target="../theme/theme3.xml"/><Relationship Id="rId8" Type="http://schemas.openxmlformats.org/officeDocument/2006/relationships/slideLayout" Target="../slideLayouts/slideLayout173.xml"/><Relationship Id="rId51" Type="http://schemas.openxmlformats.org/officeDocument/2006/relationships/slideLayout" Target="../slideLayouts/slideLayout216.xml"/><Relationship Id="rId72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190.xml"/><Relationship Id="rId33" Type="http://schemas.openxmlformats.org/officeDocument/2006/relationships/slideLayout" Target="../slideLayouts/slideLayout198.xml"/><Relationship Id="rId38" Type="http://schemas.openxmlformats.org/officeDocument/2006/relationships/slideLayout" Target="../slideLayouts/slideLayout203.xml"/><Relationship Id="rId46" Type="http://schemas.openxmlformats.org/officeDocument/2006/relationships/slideLayout" Target="../slideLayouts/slideLayout211.xml"/><Relationship Id="rId59" Type="http://schemas.openxmlformats.org/officeDocument/2006/relationships/slideLayout" Target="../slideLayouts/slideLayout224.xml"/><Relationship Id="rId67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185.xml"/><Relationship Id="rId41" Type="http://schemas.openxmlformats.org/officeDocument/2006/relationships/slideLayout" Target="../slideLayouts/slideLayout206.xml"/><Relationship Id="rId54" Type="http://schemas.openxmlformats.org/officeDocument/2006/relationships/slideLayout" Target="../slideLayouts/slideLayout219.xml"/><Relationship Id="rId62" Type="http://schemas.openxmlformats.org/officeDocument/2006/relationships/slideLayout" Target="../slideLayouts/slideLayout227.xml"/><Relationship Id="rId70" Type="http://schemas.openxmlformats.org/officeDocument/2006/relationships/slideLayout" Target="../slideLayouts/slideLayout235.xml"/><Relationship Id="rId75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9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262.xml"/><Relationship Id="rId34" Type="http://schemas.openxmlformats.org/officeDocument/2006/relationships/slideLayout" Target="../slideLayouts/slideLayout275.xml"/><Relationship Id="rId42" Type="http://schemas.openxmlformats.org/officeDocument/2006/relationships/slideLayout" Target="../slideLayouts/slideLayout283.xml"/><Relationship Id="rId47" Type="http://schemas.openxmlformats.org/officeDocument/2006/relationships/slideLayout" Target="../slideLayouts/slideLayout288.xml"/><Relationship Id="rId50" Type="http://schemas.openxmlformats.org/officeDocument/2006/relationships/slideLayout" Target="../slideLayouts/slideLayout291.xml"/><Relationship Id="rId55" Type="http://schemas.openxmlformats.org/officeDocument/2006/relationships/slideLayout" Target="../slideLayouts/slideLayout296.xml"/><Relationship Id="rId63" Type="http://schemas.openxmlformats.org/officeDocument/2006/relationships/slideLayout" Target="../slideLayouts/slideLayout304.xml"/><Relationship Id="rId68" Type="http://schemas.openxmlformats.org/officeDocument/2006/relationships/slideLayout" Target="../slideLayouts/slideLayout309.xml"/><Relationship Id="rId76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248.xml"/><Relationship Id="rId71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9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32" Type="http://schemas.openxmlformats.org/officeDocument/2006/relationships/slideLayout" Target="../slideLayouts/slideLayout273.xml"/><Relationship Id="rId37" Type="http://schemas.openxmlformats.org/officeDocument/2006/relationships/slideLayout" Target="../slideLayouts/slideLayout278.xml"/><Relationship Id="rId40" Type="http://schemas.openxmlformats.org/officeDocument/2006/relationships/slideLayout" Target="../slideLayouts/slideLayout281.xml"/><Relationship Id="rId45" Type="http://schemas.openxmlformats.org/officeDocument/2006/relationships/slideLayout" Target="../slideLayouts/slideLayout286.xml"/><Relationship Id="rId53" Type="http://schemas.openxmlformats.org/officeDocument/2006/relationships/slideLayout" Target="../slideLayouts/slideLayout294.xml"/><Relationship Id="rId58" Type="http://schemas.openxmlformats.org/officeDocument/2006/relationships/slideLayout" Target="../slideLayouts/slideLayout299.xml"/><Relationship Id="rId66" Type="http://schemas.openxmlformats.org/officeDocument/2006/relationships/slideLayout" Target="../slideLayouts/slideLayout307.xml"/><Relationship Id="rId74" Type="http://schemas.openxmlformats.org/officeDocument/2006/relationships/slideLayout" Target="../slideLayouts/slideLayout315.xml"/><Relationship Id="rId79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246.xml"/><Relationship Id="rId61" Type="http://schemas.openxmlformats.org/officeDocument/2006/relationships/slideLayout" Target="../slideLayouts/slideLayout302.xml"/><Relationship Id="rId82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251.xml"/><Relationship Id="rId19" Type="http://schemas.openxmlformats.org/officeDocument/2006/relationships/slideLayout" Target="../slideLayouts/slideLayout260.xml"/><Relationship Id="rId31" Type="http://schemas.openxmlformats.org/officeDocument/2006/relationships/slideLayout" Target="../slideLayouts/slideLayout272.xml"/><Relationship Id="rId44" Type="http://schemas.openxmlformats.org/officeDocument/2006/relationships/slideLayout" Target="../slideLayouts/slideLayout285.xml"/><Relationship Id="rId52" Type="http://schemas.openxmlformats.org/officeDocument/2006/relationships/slideLayout" Target="../slideLayouts/slideLayout293.xml"/><Relationship Id="rId60" Type="http://schemas.openxmlformats.org/officeDocument/2006/relationships/slideLayout" Target="../slideLayouts/slideLayout301.xml"/><Relationship Id="rId65" Type="http://schemas.openxmlformats.org/officeDocument/2006/relationships/slideLayout" Target="../slideLayouts/slideLayout306.xml"/><Relationship Id="rId73" Type="http://schemas.openxmlformats.org/officeDocument/2006/relationships/slideLayout" Target="../slideLayouts/slideLayout314.xml"/><Relationship Id="rId78" Type="http://schemas.openxmlformats.org/officeDocument/2006/relationships/slideLayout" Target="../slideLayouts/slideLayout319.xml"/><Relationship Id="rId81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Relationship Id="rId30" Type="http://schemas.openxmlformats.org/officeDocument/2006/relationships/slideLayout" Target="../slideLayouts/slideLayout271.xml"/><Relationship Id="rId35" Type="http://schemas.openxmlformats.org/officeDocument/2006/relationships/slideLayout" Target="../slideLayouts/slideLayout276.xml"/><Relationship Id="rId43" Type="http://schemas.openxmlformats.org/officeDocument/2006/relationships/slideLayout" Target="../slideLayouts/slideLayout284.xml"/><Relationship Id="rId48" Type="http://schemas.openxmlformats.org/officeDocument/2006/relationships/slideLayout" Target="../slideLayouts/slideLayout289.xml"/><Relationship Id="rId56" Type="http://schemas.openxmlformats.org/officeDocument/2006/relationships/slideLayout" Target="../slideLayouts/slideLayout297.xml"/><Relationship Id="rId64" Type="http://schemas.openxmlformats.org/officeDocument/2006/relationships/slideLayout" Target="../slideLayouts/slideLayout305.xml"/><Relationship Id="rId69" Type="http://schemas.openxmlformats.org/officeDocument/2006/relationships/slideLayout" Target="../slideLayouts/slideLayout310.xml"/><Relationship Id="rId77" Type="http://schemas.openxmlformats.org/officeDocument/2006/relationships/slideLayout" Target="../slideLayouts/slideLayout318.xml"/><Relationship Id="rId8" Type="http://schemas.openxmlformats.org/officeDocument/2006/relationships/slideLayout" Target="../slideLayouts/slideLayout249.xml"/><Relationship Id="rId51" Type="http://schemas.openxmlformats.org/officeDocument/2006/relationships/slideLayout" Target="../slideLayouts/slideLayout292.xml"/><Relationship Id="rId72" Type="http://schemas.openxmlformats.org/officeDocument/2006/relationships/slideLayout" Target="../slideLayouts/slideLayout313.xml"/><Relationship Id="rId80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33" Type="http://schemas.openxmlformats.org/officeDocument/2006/relationships/slideLayout" Target="../slideLayouts/slideLayout274.xml"/><Relationship Id="rId38" Type="http://schemas.openxmlformats.org/officeDocument/2006/relationships/slideLayout" Target="../slideLayouts/slideLayout279.xml"/><Relationship Id="rId46" Type="http://schemas.openxmlformats.org/officeDocument/2006/relationships/slideLayout" Target="../slideLayouts/slideLayout287.xml"/><Relationship Id="rId59" Type="http://schemas.openxmlformats.org/officeDocument/2006/relationships/slideLayout" Target="../slideLayouts/slideLayout300.xml"/><Relationship Id="rId67" Type="http://schemas.openxmlformats.org/officeDocument/2006/relationships/slideLayout" Target="../slideLayouts/slideLayout308.xml"/><Relationship Id="rId20" Type="http://schemas.openxmlformats.org/officeDocument/2006/relationships/slideLayout" Target="../slideLayouts/slideLayout261.xml"/><Relationship Id="rId41" Type="http://schemas.openxmlformats.org/officeDocument/2006/relationships/slideLayout" Target="../slideLayouts/slideLayout282.xml"/><Relationship Id="rId54" Type="http://schemas.openxmlformats.org/officeDocument/2006/relationships/slideLayout" Target="../slideLayouts/slideLayout295.xml"/><Relationship Id="rId62" Type="http://schemas.openxmlformats.org/officeDocument/2006/relationships/slideLayout" Target="../slideLayouts/slideLayout303.xml"/><Relationship Id="rId70" Type="http://schemas.openxmlformats.org/officeDocument/2006/relationships/slideLayout" Target="../slideLayouts/slideLayout311.xml"/><Relationship Id="rId75" Type="http://schemas.openxmlformats.org/officeDocument/2006/relationships/slideLayout" Target="../slideLayouts/slideLayout316.xml"/><Relationship Id="rId83" Type="http://schemas.openxmlformats.org/officeDocument/2006/relationships/theme" Target="../theme/theme4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36" Type="http://schemas.openxmlformats.org/officeDocument/2006/relationships/slideLayout" Target="../slideLayouts/slideLayout277.xml"/><Relationship Id="rId49" Type="http://schemas.openxmlformats.org/officeDocument/2006/relationships/slideLayout" Target="../slideLayouts/slideLayout290.xml"/><Relationship Id="rId57" Type="http://schemas.openxmlformats.org/officeDocument/2006/relationships/slideLayout" Target="../slideLayouts/slideLayout29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6.xml"/><Relationship Id="rId18" Type="http://schemas.openxmlformats.org/officeDocument/2006/relationships/slideLayout" Target="../slideLayouts/slideLayout341.xml"/><Relationship Id="rId26" Type="http://schemas.openxmlformats.org/officeDocument/2006/relationships/slideLayout" Target="../slideLayouts/slideLayout349.xml"/><Relationship Id="rId39" Type="http://schemas.openxmlformats.org/officeDocument/2006/relationships/slideLayout" Target="../slideLayouts/slideLayout362.xml"/><Relationship Id="rId21" Type="http://schemas.openxmlformats.org/officeDocument/2006/relationships/slideLayout" Target="../slideLayouts/slideLayout344.xml"/><Relationship Id="rId34" Type="http://schemas.openxmlformats.org/officeDocument/2006/relationships/slideLayout" Target="../slideLayouts/slideLayout357.xml"/><Relationship Id="rId42" Type="http://schemas.openxmlformats.org/officeDocument/2006/relationships/slideLayout" Target="../slideLayouts/slideLayout365.xml"/><Relationship Id="rId47" Type="http://schemas.openxmlformats.org/officeDocument/2006/relationships/slideLayout" Target="../slideLayouts/slideLayout370.xml"/><Relationship Id="rId50" Type="http://schemas.openxmlformats.org/officeDocument/2006/relationships/slideLayout" Target="../slideLayouts/slideLayout373.xml"/><Relationship Id="rId55" Type="http://schemas.openxmlformats.org/officeDocument/2006/relationships/slideLayout" Target="../slideLayouts/slideLayout378.xml"/><Relationship Id="rId63" Type="http://schemas.openxmlformats.org/officeDocument/2006/relationships/slideLayout" Target="../slideLayouts/slideLayout386.xml"/><Relationship Id="rId68" Type="http://schemas.openxmlformats.org/officeDocument/2006/relationships/slideLayout" Target="../slideLayouts/slideLayout391.xml"/><Relationship Id="rId76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330.xml"/><Relationship Id="rId71" Type="http://schemas.openxmlformats.org/officeDocument/2006/relationships/slideLayout" Target="../slideLayouts/slideLayout394.xml"/><Relationship Id="rId2" Type="http://schemas.openxmlformats.org/officeDocument/2006/relationships/slideLayout" Target="../slideLayouts/slideLayout325.xml"/><Relationship Id="rId16" Type="http://schemas.openxmlformats.org/officeDocument/2006/relationships/slideLayout" Target="../slideLayouts/slideLayout339.xml"/><Relationship Id="rId29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34.xml"/><Relationship Id="rId24" Type="http://schemas.openxmlformats.org/officeDocument/2006/relationships/slideLayout" Target="../slideLayouts/slideLayout347.xml"/><Relationship Id="rId32" Type="http://schemas.openxmlformats.org/officeDocument/2006/relationships/slideLayout" Target="../slideLayouts/slideLayout355.xml"/><Relationship Id="rId37" Type="http://schemas.openxmlformats.org/officeDocument/2006/relationships/slideLayout" Target="../slideLayouts/slideLayout360.xml"/><Relationship Id="rId40" Type="http://schemas.openxmlformats.org/officeDocument/2006/relationships/slideLayout" Target="../slideLayouts/slideLayout363.xml"/><Relationship Id="rId45" Type="http://schemas.openxmlformats.org/officeDocument/2006/relationships/slideLayout" Target="../slideLayouts/slideLayout368.xml"/><Relationship Id="rId53" Type="http://schemas.openxmlformats.org/officeDocument/2006/relationships/slideLayout" Target="../slideLayouts/slideLayout376.xml"/><Relationship Id="rId58" Type="http://schemas.openxmlformats.org/officeDocument/2006/relationships/slideLayout" Target="../slideLayouts/slideLayout381.xml"/><Relationship Id="rId66" Type="http://schemas.openxmlformats.org/officeDocument/2006/relationships/slideLayout" Target="../slideLayouts/slideLayout389.xml"/><Relationship Id="rId74" Type="http://schemas.openxmlformats.org/officeDocument/2006/relationships/slideLayout" Target="../slideLayouts/slideLayout397.xml"/><Relationship Id="rId79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28.xml"/><Relationship Id="rId61" Type="http://schemas.openxmlformats.org/officeDocument/2006/relationships/slideLayout" Target="../slideLayouts/slideLayout384.xml"/><Relationship Id="rId82" Type="http://schemas.openxmlformats.org/officeDocument/2006/relationships/theme" Target="../theme/theme5.xml"/><Relationship Id="rId10" Type="http://schemas.openxmlformats.org/officeDocument/2006/relationships/slideLayout" Target="../slideLayouts/slideLayout333.xml"/><Relationship Id="rId19" Type="http://schemas.openxmlformats.org/officeDocument/2006/relationships/slideLayout" Target="../slideLayouts/slideLayout342.xml"/><Relationship Id="rId31" Type="http://schemas.openxmlformats.org/officeDocument/2006/relationships/slideLayout" Target="../slideLayouts/slideLayout354.xml"/><Relationship Id="rId44" Type="http://schemas.openxmlformats.org/officeDocument/2006/relationships/slideLayout" Target="../slideLayouts/slideLayout367.xml"/><Relationship Id="rId52" Type="http://schemas.openxmlformats.org/officeDocument/2006/relationships/slideLayout" Target="../slideLayouts/slideLayout375.xml"/><Relationship Id="rId60" Type="http://schemas.openxmlformats.org/officeDocument/2006/relationships/slideLayout" Target="../slideLayouts/slideLayout383.xml"/><Relationship Id="rId65" Type="http://schemas.openxmlformats.org/officeDocument/2006/relationships/slideLayout" Target="../slideLayouts/slideLayout388.xml"/><Relationship Id="rId73" Type="http://schemas.openxmlformats.org/officeDocument/2006/relationships/slideLayout" Target="../slideLayouts/slideLayout396.xml"/><Relationship Id="rId78" Type="http://schemas.openxmlformats.org/officeDocument/2006/relationships/slideLayout" Target="../slideLayouts/slideLayout401.xml"/><Relationship Id="rId81" Type="http://schemas.openxmlformats.org/officeDocument/2006/relationships/slideLayout" Target="../slideLayouts/slideLayout404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slideLayout" Target="../slideLayouts/slideLayout337.xml"/><Relationship Id="rId22" Type="http://schemas.openxmlformats.org/officeDocument/2006/relationships/slideLayout" Target="../slideLayouts/slideLayout345.xml"/><Relationship Id="rId27" Type="http://schemas.openxmlformats.org/officeDocument/2006/relationships/slideLayout" Target="../slideLayouts/slideLayout350.xml"/><Relationship Id="rId30" Type="http://schemas.openxmlformats.org/officeDocument/2006/relationships/slideLayout" Target="../slideLayouts/slideLayout353.xml"/><Relationship Id="rId35" Type="http://schemas.openxmlformats.org/officeDocument/2006/relationships/slideLayout" Target="../slideLayouts/slideLayout358.xml"/><Relationship Id="rId43" Type="http://schemas.openxmlformats.org/officeDocument/2006/relationships/slideLayout" Target="../slideLayouts/slideLayout366.xml"/><Relationship Id="rId48" Type="http://schemas.openxmlformats.org/officeDocument/2006/relationships/slideLayout" Target="../slideLayouts/slideLayout371.xml"/><Relationship Id="rId56" Type="http://schemas.openxmlformats.org/officeDocument/2006/relationships/slideLayout" Target="../slideLayouts/slideLayout379.xml"/><Relationship Id="rId64" Type="http://schemas.openxmlformats.org/officeDocument/2006/relationships/slideLayout" Target="../slideLayouts/slideLayout387.xml"/><Relationship Id="rId69" Type="http://schemas.openxmlformats.org/officeDocument/2006/relationships/slideLayout" Target="../slideLayouts/slideLayout392.xml"/><Relationship Id="rId77" Type="http://schemas.openxmlformats.org/officeDocument/2006/relationships/slideLayout" Target="../slideLayouts/slideLayout400.xml"/><Relationship Id="rId8" Type="http://schemas.openxmlformats.org/officeDocument/2006/relationships/slideLayout" Target="../slideLayouts/slideLayout331.xml"/><Relationship Id="rId51" Type="http://schemas.openxmlformats.org/officeDocument/2006/relationships/slideLayout" Target="../slideLayouts/slideLayout374.xml"/><Relationship Id="rId72" Type="http://schemas.openxmlformats.org/officeDocument/2006/relationships/slideLayout" Target="../slideLayouts/slideLayout395.xml"/><Relationship Id="rId80" Type="http://schemas.openxmlformats.org/officeDocument/2006/relationships/slideLayout" Target="../slideLayouts/slideLayout403.xml"/><Relationship Id="rId3" Type="http://schemas.openxmlformats.org/officeDocument/2006/relationships/slideLayout" Target="../slideLayouts/slideLayout326.xml"/><Relationship Id="rId12" Type="http://schemas.openxmlformats.org/officeDocument/2006/relationships/slideLayout" Target="../slideLayouts/slideLayout335.xml"/><Relationship Id="rId17" Type="http://schemas.openxmlformats.org/officeDocument/2006/relationships/slideLayout" Target="../slideLayouts/slideLayout340.xml"/><Relationship Id="rId25" Type="http://schemas.openxmlformats.org/officeDocument/2006/relationships/slideLayout" Target="../slideLayouts/slideLayout348.xml"/><Relationship Id="rId33" Type="http://schemas.openxmlformats.org/officeDocument/2006/relationships/slideLayout" Target="../slideLayouts/slideLayout356.xml"/><Relationship Id="rId38" Type="http://schemas.openxmlformats.org/officeDocument/2006/relationships/slideLayout" Target="../slideLayouts/slideLayout361.xml"/><Relationship Id="rId46" Type="http://schemas.openxmlformats.org/officeDocument/2006/relationships/slideLayout" Target="../slideLayouts/slideLayout369.xml"/><Relationship Id="rId59" Type="http://schemas.openxmlformats.org/officeDocument/2006/relationships/slideLayout" Target="../slideLayouts/slideLayout382.xml"/><Relationship Id="rId67" Type="http://schemas.openxmlformats.org/officeDocument/2006/relationships/slideLayout" Target="../slideLayouts/slideLayout390.xml"/><Relationship Id="rId20" Type="http://schemas.openxmlformats.org/officeDocument/2006/relationships/slideLayout" Target="../slideLayouts/slideLayout343.xml"/><Relationship Id="rId41" Type="http://schemas.openxmlformats.org/officeDocument/2006/relationships/slideLayout" Target="../slideLayouts/slideLayout364.xml"/><Relationship Id="rId54" Type="http://schemas.openxmlformats.org/officeDocument/2006/relationships/slideLayout" Target="../slideLayouts/slideLayout377.xml"/><Relationship Id="rId62" Type="http://schemas.openxmlformats.org/officeDocument/2006/relationships/slideLayout" Target="../slideLayouts/slideLayout385.xml"/><Relationship Id="rId70" Type="http://schemas.openxmlformats.org/officeDocument/2006/relationships/slideLayout" Target="../slideLayouts/slideLayout393.xml"/><Relationship Id="rId75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5" Type="http://schemas.openxmlformats.org/officeDocument/2006/relationships/slideLayout" Target="../slideLayouts/slideLayout338.xml"/><Relationship Id="rId23" Type="http://schemas.openxmlformats.org/officeDocument/2006/relationships/slideLayout" Target="../slideLayouts/slideLayout346.xml"/><Relationship Id="rId28" Type="http://schemas.openxmlformats.org/officeDocument/2006/relationships/slideLayout" Target="../slideLayouts/slideLayout351.xml"/><Relationship Id="rId36" Type="http://schemas.openxmlformats.org/officeDocument/2006/relationships/slideLayout" Target="../slideLayouts/slideLayout359.xml"/><Relationship Id="rId49" Type="http://schemas.openxmlformats.org/officeDocument/2006/relationships/slideLayout" Target="../slideLayouts/slideLayout372.xml"/><Relationship Id="rId57" Type="http://schemas.openxmlformats.org/officeDocument/2006/relationships/slideLayout" Target="../slideLayouts/slideLayout38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7.xml"/><Relationship Id="rId18" Type="http://schemas.openxmlformats.org/officeDocument/2006/relationships/slideLayout" Target="../slideLayouts/slideLayout422.xml"/><Relationship Id="rId26" Type="http://schemas.openxmlformats.org/officeDocument/2006/relationships/slideLayout" Target="../slideLayouts/slideLayout430.xml"/><Relationship Id="rId39" Type="http://schemas.openxmlformats.org/officeDocument/2006/relationships/slideLayout" Target="../slideLayouts/slideLayout443.xml"/><Relationship Id="rId21" Type="http://schemas.openxmlformats.org/officeDocument/2006/relationships/slideLayout" Target="../slideLayouts/slideLayout425.xml"/><Relationship Id="rId34" Type="http://schemas.openxmlformats.org/officeDocument/2006/relationships/slideLayout" Target="../slideLayouts/slideLayout438.xml"/><Relationship Id="rId42" Type="http://schemas.openxmlformats.org/officeDocument/2006/relationships/slideLayout" Target="../slideLayouts/slideLayout446.xml"/><Relationship Id="rId47" Type="http://schemas.openxmlformats.org/officeDocument/2006/relationships/slideLayout" Target="../slideLayouts/slideLayout451.xml"/><Relationship Id="rId50" Type="http://schemas.openxmlformats.org/officeDocument/2006/relationships/slideLayout" Target="../slideLayouts/slideLayout454.xml"/><Relationship Id="rId55" Type="http://schemas.openxmlformats.org/officeDocument/2006/relationships/slideLayout" Target="../slideLayouts/slideLayout459.xml"/><Relationship Id="rId63" Type="http://schemas.openxmlformats.org/officeDocument/2006/relationships/slideLayout" Target="../slideLayouts/slideLayout467.xml"/><Relationship Id="rId68" Type="http://schemas.openxmlformats.org/officeDocument/2006/relationships/slideLayout" Target="../slideLayouts/slideLayout472.xml"/><Relationship Id="rId76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11.xml"/><Relationship Id="rId71" Type="http://schemas.openxmlformats.org/officeDocument/2006/relationships/slideLayout" Target="../slideLayouts/slideLayout475.xml"/><Relationship Id="rId2" Type="http://schemas.openxmlformats.org/officeDocument/2006/relationships/slideLayout" Target="../slideLayouts/slideLayout406.xml"/><Relationship Id="rId16" Type="http://schemas.openxmlformats.org/officeDocument/2006/relationships/slideLayout" Target="../slideLayouts/slideLayout420.xml"/><Relationship Id="rId29" Type="http://schemas.openxmlformats.org/officeDocument/2006/relationships/slideLayout" Target="../slideLayouts/slideLayout433.xml"/><Relationship Id="rId11" Type="http://schemas.openxmlformats.org/officeDocument/2006/relationships/slideLayout" Target="../slideLayouts/slideLayout415.xml"/><Relationship Id="rId24" Type="http://schemas.openxmlformats.org/officeDocument/2006/relationships/slideLayout" Target="../slideLayouts/slideLayout428.xml"/><Relationship Id="rId32" Type="http://schemas.openxmlformats.org/officeDocument/2006/relationships/slideLayout" Target="../slideLayouts/slideLayout436.xml"/><Relationship Id="rId37" Type="http://schemas.openxmlformats.org/officeDocument/2006/relationships/slideLayout" Target="../slideLayouts/slideLayout441.xml"/><Relationship Id="rId40" Type="http://schemas.openxmlformats.org/officeDocument/2006/relationships/slideLayout" Target="../slideLayouts/slideLayout444.xml"/><Relationship Id="rId45" Type="http://schemas.openxmlformats.org/officeDocument/2006/relationships/slideLayout" Target="../slideLayouts/slideLayout449.xml"/><Relationship Id="rId53" Type="http://schemas.openxmlformats.org/officeDocument/2006/relationships/slideLayout" Target="../slideLayouts/slideLayout457.xml"/><Relationship Id="rId58" Type="http://schemas.openxmlformats.org/officeDocument/2006/relationships/slideLayout" Target="../slideLayouts/slideLayout462.xml"/><Relationship Id="rId66" Type="http://schemas.openxmlformats.org/officeDocument/2006/relationships/slideLayout" Target="../slideLayouts/slideLayout470.xml"/><Relationship Id="rId74" Type="http://schemas.openxmlformats.org/officeDocument/2006/relationships/slideLayout" Target="../slideLayouts/slideLayout478.xml"/><Relationship Id="rId79" Type="http://schemas.openxmlformats.org/officeDocument/2006/relationships/slideLayout" Target="../slideLayouts/slideLayout483.xml"/><Relationship Id="rId5" Type="http://schemas.openxmlformats.org/officeDocument/2006/relationships/slideLayout" Target="../slideLayouts/slideLayout409.xml"/><Relationship Id="rId61" Type="http://schemas.openxmlformats.org/officeDocument/2006/relationships/slideLayout" Target="../slideLayouts/slideLayout465.xml"/><Relationship Id="rId82" Type="http://schemas.openxmlformats.org/officeDocument/2006/relationships/theme" Target="../theme/theme6.xml"/><Relationship Id="rId10" Type="http://schemas.openxmlformats.org/officeDocument/2006/relationships/slideLayout" Target="../slideLayouts/slideLayout414.xml"/><Relationship Id="rId19" Type="http://schemas.openxmlformats.org/officeDocument/2006/relationships/slideLayout" Target="../slideLayouts/slideLayout423.xml"/><Relationship Id="rId31" Type="http://schemas.openxmlformats.org/officeDocument/2006/relationships/slideLayout" Target="../slideLayouts/slideLayout435.xml"/><Relationship Id="rId44" Type="http://schemas.openxmlformats.org/officeDocument/2006/relationships/slideLayout" Target="../slideLayouts/slideLayout448.xml"/><Relationship Id="rId52" Type="http://schemas.openxmlformats.org/officeDocument/2006/relationships/slideLayout" Target="../slideLayouts/slideLayout456.xml"/><Relationship Id="rId60" Type="http://schemas.openxmlformats.org/officeDocument/2006/relationships/slideLayout" Target="../slideLayouts/slideLayout464.xml"/><Relationship Id="rId65" Type="http://schemas.openxmlformats.org/officeDocument/2006/relationships/slideLayout" Target="../slideLayouts/slideLayout469.xml"/><Relationship Id="rId73" Type="http://schemas.openxmlformats.org/officeDocument/2006/relationships/slideLayout" Target="../slideLayouts/slideLayout477.xml"/><Relationship Id="rId78" Type="http://schemas.openxmlformats.org/officeDocument/2006/relationships/slideLayout" Target="../slideLayouts/slideLayout482.xml"/><Relationship Id="rId81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Relationship Id="rId14" Type="http://schemas.openxmlformats.org/officeDocument/2006/relationships/slideLayout" Target="../slideLayouts/slideLayout418.xml"/><Relationship Id="rId22" Type="http://schemas.openxmlformats.org/officeDocument/2006/relationships/slideLayout" Target="../slideLayouts/slideLayout426.xml"/><Relationship Id="rId27" Type="http://schemas.openxmlformats.org/officeDocument/2006/relationships/slideLayout" Target="../slideLayouts/slideLayout431.xml"/><Relationship Id="rId30" Type="http://schemas.openxmlformats.org/officeDocument/2006/relationships/slideLayout" Target="../slideLayouts/slideLayout434.xml"/><Relationship Id="rId35" Type="http://schemas.openxmlformats.org/officeDocument/2006/relationships/slideLayout" Target="../slideLayouts/slideLayout439.xml"/><Relationship Id="rId43" Type="http://schemas.openxmlformats.org/officeDocument/2006/relationships/slideLayout" Target="../slideLayouts/slideLayout447.xml"/><Relationship Id="rId48" Type="http://schemas.openxmlformats.org/officeDocument/2006/relationships/slideLayout" Target="../slideLayouts/slideLayout452.xml"/><Relationship Id="rId56" Type="http://schemas.openxmlformats.org/officeDocument/2006/relationships/slideLayout" Target="../slideLayouts/slideLayout460.xml"/><Relationship Id="rId64" Type="http://schemas.openxmlformats.org/officeDocument/2006/relationships/slideLayout" Target="../slideLayouts/slideLayout468.xml"/><Relationship Id="rId69" Type="http://schemas.openxmlformats.org/officeDocument/2006/relationships/slideLayout" Target="../slideLayouts/slideLayout473.xml"/><Relationship Id="rId77" Type="http://schemas.openxmlformats.org/officeDocument/2006/relationships/slideLayout" Target="../slideLayouts/slideLayout481.xml"/><Relationship Id="rId8" Type="http://schemas.openxmlformats.org/officeDocument/2006/relationships/slideLayout" Target="../slideLayouts/slideLayout412.xml"/><Relationship Id="rId51" Type="http://schemas.openxmlformats.org/officeDocument/2006/relationships/slideLayout" Target="../slideLayouts/slideLayout455.xml"/><Relationship Id="rId72" Type="http://schemas.openxmlformats.org/officeDocument/2006/relationships/slideLayout" Target="../slideLayouts/slideLayout476.xml"/><Relationship Id="rId80" Type="http://schemas.openxmlformats.org/officeDocument/2006/relationships/slideLayout" Target="../slideLayouts/slideLayout484.xml"/><Relationship Id="rId3" Type="http://schemas.openxmlformats.org/officeDocument/2006/relationships/slideLayout" Target="../slideLayouts/slideLayout407.xml"/><Relationship Id="rId12" Type="http://schemas.openxmlformats.org/officeDocument/2006/relationships/slideLayout" Target="../slideLayouts/slideLayout416.xml"/><Relationship Id="rId17" Type="http://schemas.openxmlformats.org/officeDocument/2006/relationships/slideLayout" Target="../slideLayouts/slideLayout421.xml"/><Relationship Id="rId25" Type="http://schemas.openxmlformats.org/officeDocument/2006/relationships/slideLayout" Target="../slideLayouts/slideLayout429.xml"/><Relationship Id="rId33" Type="http://schemas.openxmlformats.org/officeDocument/2006/relationships/slideLayout" Target="../slideLayouts/slideLayout437.xml"/><Relationship Id="rId38" Type="http://schemas.openxmlformats.org/officeDocument/2006/relationships/slideLayout" Target="../slideLayouts/slideLayout442.xml"/><Relationship Id="rId46" Type="http://schemas.openxmlformats.org/officeDocument/2006/relationships/slideLayout" Target="../slideLayouts/slideLayout450.xml"/><Relationship Id="rId59" Type="http://schemas.openxmlformats.org/officeDocument/2006/relationships/slideLayout" Target="../slideLayouts/slideLayout463.xml"/><Relationship Id="rId67" Type="http://schemas.openxmlformats.org/officeDocument/2006/relationships/slideLayout" Target="../slideLayouts/slideLayout471.xml"/><Relationship Id="rId20" Type="http://schemas.openxmlformats.org/officeDocument/2006/relationships/slideLayout" Target="../slideLayouts/slideLayout424.xml"/><Relationship Id="rId41" Type="http://schemas.openxmlformats.org/officeDocument/2006/relationships/slideLayout" Target="../slideLayouts/slideLayout445.xml"/><Relationship Id="rId54" Type="http://schemas.openxmlformats.org/officeDocument/2006/relationships/slideLayout" Target="../slideLayouts/slideLayout458.xml"/><Relationship Id="rId62" Type="http://schemas.openxmlformats.org/officeDocument/2006/relationships/slideLayout" Target="../slideLayouts/slideLayout466.xml"/><Relationship Id="rId70" Type="http://schemas.openxmlformats.org/officeDocument/2006/relationships/slideLayout" Target="../slideLayouts/slideLayout474.xml"/><Relationship Id="rId75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19.xml"/><Relationship Id="rId23" Type="http://schemas.openxmlformats.org/officeDocument/2006/relationships/slideLayout" Target="../slideLayouts/slideLayout427.xml"/><Relationship Id="rId28" Type="http://schemas.openxmlformats.org/officeDocument/2006/relationships/slideLayout" Target="../slideLayouts/slideLayout432.xml"/><Relationship Id="rId36" Type="http://schemas.openxmlformats.org/officeDocument/2006/relationships/slideLayout" Target="../slideLayouts/slideLayout440.xml"/><Relationship Id="rId49" Type="http://schemas.openxmlformats.org/officeDocument/2006/relationships/slideLayout" Target="../slideLayouts/slideLayout453.xml"/><Relationship Id="rId57" Type="http://schemas.openxmlformats.org/officeDocument/2006/relationships/slideLayout" Target="../slideLayouts/slideLayout46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8.xml"/><Relationship Id="rId18" Type="http://schemas.openxmlformats.org/officeDocument/2006/relationships/slideLayout" Target="../slideLayouts/slideLayout503.xml"/><Relationship Id="rId26" Type="http://schemas.openxmlformats.org/officeDocument/2006/relationships/slideLayout" Target="../slideLayouts/slideLayout511.xml"/><Relationship Id="rId39" Type="http://schemas.openxmlformats.org/officeDocument/2006/relationships/slideLayout" Target="../slideLayouts/slideLayout524.xml"/><Relationship Id="rId21" Type="http://schemas.openxmlformats.org/officeDocument/2006/relationships/slideLayout" Target="../slideLayouts/slideLayout506.xml"/><Relationship Id="rId34" Type="http://schemas.openxmlformats.org/officeDocument/2006/relationships/slideLayout" Target="../slideLayouts/slideLayout519.xml"/><Relationship Id="rId42" Type="http://schemas.openxmlformats.org/officeDocument/2006/relationships/slideLayout" Target="../slideLayouts/slideLayout527.xml"/><Relationship Id="rId47" Type="http://schemas.openxmlformats.org/officeDocument/2006/relationships/slideLayout" Target="../slideLayouts/slideLayout532.xml"/><Relationship Id="rId50" Type="http://schemas.openxmlformats.org/officeDocument/2006/relationships/slideLayout" Target="../slideLayouts/slideLayout535.xml"/><Relationship Id="rId55" Type="http://schemas.openxmlformats.org/officeDocument/2006/relationships/slideLayout" Target="../slideLayouts/slideLayout540.xml"/><Relationship Id="rId63" Type="http://schemas.openxmlformats.org/officeDocument/2006/relationships/slideLayout" Target="../slideLayouts/slideLayout548.xml"/><Relationship Id="rId68" Type="http://schemas.openxmlformats.org/officeDocument/2006/relationships/slideLayout" Target="../slideLayouts/slideLayout553.xml"/><Relationship Id="rId76" Type="http://schemas.openxmlformats.org/officeDocument/2006/relationships/slideLayout" Target="../slideLayouts/slideLayout561.xml"/><Relationship Id="rId7" Type="http://schemas.openxmlformats.org/officeDocument/2006/relationships/slideLayout" Target="../slideLayouts/slideLayout492.xml"/><Relationship Id="rId71" Type="http://schemas.openxmlformats.org/officeDocument/2006/relationships/slideLayout" Target="../slideLayouts/slideLayout556.xml"/><Relationship Id="rId2" Type="http://schemas.openxmlformats.org/officeDocument/2006/relationships/slideLayout" Target="../slideLayouts/slideLayout487.xml"/><Relationship Id="rId16" Type="http://schemas.openxmlformats.org/officeDocument/2006/relationships/slideLayout" Target="../slideLayouts/slideLayout501.xml"/><Relationship Id="rId29" Type="http://schemas.openxmlformats.org/officeDocument/2006/relationships/slideLayout" Target="../slideLayouts/slideLayout514.xml"/><Relationship Id="rId11" Type="http://schemas.openxmlformats.org/officeDocument/2006/relationships/slideLayout" Target="../slideLayouts/slideLayout496.xml"/><Relationship Id="rId24" Type="http://schemas.openxmlformats.org/officeDocument/2006/relationships/slideLayout" Target="../slideLayouts/slideLayout509.xml"/><Relationship Id="rId32" Type="http://schemas.openxmlformats.org/officeDocument/2006/relationships/slideLayout" Target="../slideLayouts/slideLayout517.xml"/><Relationship Id="rId37" Type="http://schemas.openxmlformats.org/officeDocument/2006/relationships/slideLayout" Target="../slideLayouts/slideLayout522.xml"/><Relationship Id="rId40" Type="http://schemas.openxmlformats.org/officeDocument/2006/relationships/slideLayout" Target="../slideLayouts/slideLayout525.xml"/><Relationship Id="rId45" Type="http://schemas.openxmlformats.org/officeDocument/2006/relationships/slideLayout" Target="../slideLayouts/slideLayout530.xml"/><Relationship Id="rId53" Type="http://schemas.openxmlformats.org/officeDocument/2006/relationships/slideLayout" Target="../slideLayouts/slideLayout538.xml"/><Relationship Id="rId58" Type="http://schemas.openxmlformats.org/officeDocument/2006/relationships/slideLayout" Target="../slideLayouts/slideLayout543.xml"/><Relationship Id="rId66" Type="http://schemas.openxmlformats.org/officeDocument/2006/relationships/slideLayout" Target="../slideLayouts/slideLayout551.xml"/><Relationship Id="rId74" Type="http://schemas.openxmlformats.org/officeDocument/2006/relationships/slideLayout" Target="../slideLayouts/slideLayout559.xml"/><Relationship Id="rId79" Type="http://schemas.openxmlformats.org/officeDocument/2006/relationships/slideLayout" Target="../slideLayouts/slideLayout564.xml"/><Relationship Id="rId5" Type="http://schemas.openxmlformats.org/officeDocument/2006/relationships/slideLayout" Target="../slideLayouts/slideLayout490.xml"/><Relationship Id="rId61" Type="http://schemas.openxmlformats.org/officeDocument/2006/relationships/slideLayout" Target="../slideLayouts/slideLayout546.xml"/><Relationship Id="rId82" Type="http://schemas.openxmlformats.org/officeDocument/2006/relationships/slideLayout" Target="../slideLayouts/slideLayout567.xml"/><Relationship Id="rId10" Type="http://schemas.openxmlformats.org/officeDocument/2006/relationships/slideLayout" Target="../slideLayouts/slideLayout495.xml"/><Relationship Id="rId19" Type="http://schemas.openxmlformats.org/officeDocument/2006/relationships/slideLayout" Target="../slideLayouts/slideLayout504.xml"/><Relationship Id="rId31" Type="http://schemas.openxmlformats.org/officeDocument/2006/relationships/slideLayout" Target="../slideLayouts/slideLayout516.xml"/><Relationship Id="rId44" Type="http://schemas.openxmlformats.org/officeDocument/2006/relationships/slideLayout" Target="../slideLayouts/slideLayout529.xml"/><Relationship Id="rId52" Type="http://schemas.openxmlformats.org/officeDocument/2006/relationships/slideLayout" Target="../slideLayouts/slideLayout537.xml"/><Relationship Id="rId60" Type="http://schemas.openxmlformats.org/officeDocument/2006/relationships/slideLayout" Target="../slideLayouts/slideLayout545.xml"/><Relationship Id="rId65" Type="http://schemas.openxmlformats.org/officeDocument/2006/relationships/slideLayout" Target="../slideLayouts/slideLayout550.xml"/><Relationship Id="rId73" Type="http://schemas.openxmlformats.org/officeDocument/2006/relationships/slideLayout" Target="../slideLayouts/slideLayout558.xml"/><Relationship Id="rId78" Type="http://schemas.openxmlformats.org/officeDocument/2006/relationships/slideLayout" Target="../slideLayouts/slideLayout563.xml"/><Relationship Id="rId81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489.xml"/><Relationship Id="rId9" Type="http://schemas.openxmlformats.org/officeDocument/2006/relationships/slideLayout" Target="../slideLayouts/slideLayout494.xml"/><Relationship Id="rId14" Type="http://schemas.openxmlformats.org/officeDocument/2006/relationships/slideLayout" Target="../slideLayouts/slideLayout499.xml"/><Relationship Id="rId22" Type="http://schemas.openxmlformats.org/officeDocument/2006/relationships/slideLayout" Target="../slideLayouts/slideLayout507.xml"/><Relationship Id="rId27" Type="http://schemas.openxmlformats.org/officeDocument/2006/relationships/slideLayout" Target="../slideLayouts/slideLayout512.xml"/><Relationship Id="rId30" Type="http://schemas.openxmlformats.org/officeDocument/2006/relationships/slideLayout" Target="../slideLayouts/slideLayout515.xml"/><Relationship Id="rId35" Type="http://schemas.openxmlformats.org/officeDocument/2006/relationships/slideLayout" Target="../slideLayouts/slideLayout520.xml"/><Relationship Id="rId43" Type="http://schemas.openxmlformats.org/officeDocument/2006/relationships/slideLayout" Target="../slideLayouts/slideLayout528.xml"/><Relationship Id="rId48" Type="http://schemas.openxmlformats.org/officeDocument/2006/relationships/slideLayout" Target="../slideLayouts/slideLayout533.xml"/><Relationship Id="rId56" Type="http://schemas.openxmlformats.org/officeDocument/2006/relationships/slideLayout" Target="../slideLayouts/slideLayout541.xml"/><Relationship Id="rId64" Type="http://schemas.openxmlformats.org/officeDocument/2006/relationships/slideLayout" Target="../slideLayouts/slideLayout549.xml"/><Relationship Id="rId69" Type="http://schemas.openxmlformats.org/officeDocument/2006/relationships/slideLayout" Target="../slideLayouts/slideLayout554.xml"/><Relationship Id="rId77" Type="http://schemas.openxmlformats.org/officeDocument/2006/relationships/slideLayout" Target="../slideLayouts/slideLayout562.xml"/><Relationship Id="rId8" Type="http://schemas.openxmlformats.org/officeDocument/2006/relationships/slideLayout" Target="../slideLayouts/slideLayout493.xml"/><Relationship Id="rId51" Type="http://schemas.openxmlformats.org/officeDocument/2006/relationships/slideLayout" Target="../slideLayouts/slideLayout536.xml"/><Relationship Id="rId72" Type="http://schemas.openxmlformats.org/officeDocument/2006/relationships/slideLayout" Target="../slideLayouts/slideLayout557.xml"/><Relationship Id="rId80" Type="http://schemas.openxmlformats.org/officeDocument/2006/relationships/slideLayout" Target="../slideLayouts/slideLayout565.xml"/><Relationship Id="rId3" Type="http://schemas.openxmlformats.org/officeDocument/2006/relationships/slideLayout" Target="../slideLayouts/slideLayout488.xml"/><Relationship Id="rId12" Type="http://schemas.openxmlformats.org/officeDocument/2006/relationships/slideLayout" Target="../slideLayouts/slideLayout497.xml"/><Relationship Id="rId17" Type="http://schemas.openxmlformats.org/officeDocument/2006/relationships/slideLayout" Target="../slideLayouts/slideLayout502.xml"/><Relationship Id="rId25" Type="http://schemas.openxmlformats.org/officeDocument/2006/relationships/slideLayout" Target="../slideLayouts/slideLayout510.xml"/><Relationship Id="rId33" Type="http://schemas.openxmlformats.org/officeDocument/2006/relationships/slideLayout" Target="../slideLayouts/slideLayout518.xml"/><Relationship Id="rId38" Type="http://schemas.openxmlformats.org/officeDocument/2006/relationships/slideLayout" Target="../slideLayouts/slideLayout523.xml"/><Relationship Id="rId46" Type="http://schemas.openxmlformats.org/officeDocument/2006/relationships/slideLayout" Target="../slideLayouts/slideLayout531.xml"/><Relationship Id="rId59" Type="http://schemas.openxmlformats.org/officeDocument/2006/relationships/slideLayout" Target="../slideLayouts/slideLayout544.xml"/><Relationship Id="rId67" Type="http://schemas.openxmlformats.org/officeDocument/2006/relationships/slideLayout" Target="../slideLayouts/slideLayout552.xml"/><Relationship Id="rId20" Type="http://schemas.openxmlformats.org/officeDocument/2006/relationships/slideLayout" Target="../slideLayouts/slideLayout505.xml"/><Relationship Id="rId41" Type="http://schemas.openxmlformats.org/officeDocument/2006/relationships/slideLayout" Target="../slideLayouts/slideLayout526.xml"/><Relationship Id="rId54" Type="http://schemas.openxmlformats.org/officeDocument/2006/relationships/slideLayout" Target="../slideLayouts/slideLayout539.xml"/><Relationship Id="rId62" Type="http://schemas.openxmlformats.org/officeDocument/2006/relationships/slideLayout" Target="../slideLayouts/slideLayout547.xml"/><Relationship Id="rId70" Type="http://schemas.openxmlformats.org/officeDocument/2006/relationships/slideLayout" Target="../slideLayouts/slideLayout555.xml"/><Relationship Id="rId75" Type="http://schemas.openxmlformats.org/officeDocument/2006/relationships/slideLayout" Target="../slideLayouts/slideLayout560.xml"/><Relationship Id="rId83" Type="http://schemas.openxmlformats.org/officeDocument/2006/relationships/theme" Target="../theme/theme7.xml"/><Relationship Id="rId1" Type="http://schemas.openxmlformats.org/officeDocument/2006/relationships/slideLayout" Target="../slideLayouts/slideLayout486.xml"/><Relationship Id="rId6" Type="http://schemas.openxmlformats.org/officeDocument/2006/relationships/slideLayout" Target="../slideLayouts/slideLayout491.xml"/><Relationship Id="rId15" Type="http://schemas.openxmlformats.org/officeDocument/2006/relationships/slideLayout" Target="../slideLayouts/slideLayout500.xml"/><Relationship Id="rId23" Type="http://schemas.openxmlformats.org/officeDocument/2006/relationships/slideLayout" Target="../slideLayouts/slideLayout508.xml"/><Relationship Id="rId28" Type="http://schemas.openxmlformats.org/officeDocument/2006/relationships/slideLayout" Target="../slideLayouts/slideLayout513.xml"/><Relationship Id="rId36" Type="http://schemas.openxmlformats.org/officeDocument/2006/relationships/slideLayout" Target="../slideLayouts/slideLayout521.xml"/><Relationship Id="rId49" Type="http://schemas.openxmlformats.org/officeDocument/2006/relationships/slideLayout" Target="../slideLayouts/slideLayout534.xml"/><Relationship Id="rId57" Type="http://schemas.openxmlformats.org/officeDocument/2006/relationships/slideLayout" Target="../slideLayouts/slideLayout5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6712" y="284407"/>
            <a:ext cx="11355402" cy="77067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760" y="1544638"/>
            <a:ext cx="11357354" cy="46783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709" y="6356353"/>
            <a:ext cx="875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E6A1F7D-970C-8E40-B6AD-384192BEAAF9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6712" y="1236358"/>
            <a:ext cx="1135540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73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5150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4578" r:id="rId24"/>
    <p:sldLayoutId id="2147484331" r:id="rId25"/>
    <p:sldLayoutId id="2147484329" r:id="rId26"/>
    <p:sldLayoutId id="2147484015" r:id="rId27"/>
    <p:sldLayoutId id="2147484252" r:id="rId28"/>
    <p:sldLayoutId id="2147484014" r:id="rId29"/>
    <p:sldLayoutId id="2147484011" r:id="rId30"/>
    <p:sldLayoutId id="2147484010" r:id="rId31"/>
    <p:sldLayoutId id="2147484008" r:id="rId32"/>
    <p:sldLayoutId id="2147484498" r:id="rId33"/>
    <p:sldLayoutId id="2147484009" r:id="rId34"/>
    <p:sldLayoutId id="2147484499" r:id="rId35"/>
    <p:sldLayoutId id="2147484022" r:id="rId36"/>
    <p:sldLayoutId id="2147484023" r:id="rId37"/>
    <p:sldLayoutId id="2147484024" r:id="rId38"/>
    <p:sldLayoutId id="2147484100" r:id="rId39"/>
    <p:sldLayoutId id="2147485151" r:id="rId40"/>
    <p:sldLayoutId id="2147484577" r:id="rId41"/>
    <p:sldLayoutId id="2147483907" r:id="rId42"/>
    <p:sldLayoutId id="2147483908" r:id="rId43"/>
    <p:sldLayoutId id="2147483910" r:id="rId44"/>
    <p:sldLayoutId id="2147483911" r:id="rId45"/>
    <p:sldLayoutId id="2147483866" r:id="rId46"/>
    <p:sldLayoutId id="2147483876" r:id="rId47"/>
    <p:sldLayoutId id="2147483868" r:id="rId48"/>
    <p:sldLayoutId id="2147483880" r:id="rId49"/>
    <p:sldLayoutId id="2147483882" r:id="rId50"/>
    <p:sldLayoutId id="2147483871" r:id="rId51"/>
    <p:sldLayoutId id="2147483872" r:id="rId52"/>
    <p:sldLayoutId id="2147483879" r:id="rId53"/>
    <p:sldLayoutId id="2147483878" r:id="rId54"/>
    <p:sldLayoutId id="2147483950" r:id="rId55"/>
    <p:sldLayoutId id="2147483956" r:id="rId56"/>
    <p:sldLayoutId id="2147483960" r:id="rId57"/>
    <p:sldLayoutId id="2147483961" r:id="rId58"/>
    <p:sldLayoutId id="2147483962" r:id="rId59"/>
    <p:sldLayoutId id="2147483963" r:id="rId60"/>
    <p:sldLayoutId id="2147483964" r:id="rId61"/>
    <p:sldLayoutId id="2147483965" r:id="rId62"/>
    <p:sldLayoutId id="2147483966" r:id="rId63"/>
    <p:sldLayoutId id="2147483967" r:id="rId64"/>
    <p:sldLayoutId id="2147483968" r:id="rId65"/>
    <p:sldLayoutId id="2147483969" r:id="rId66"/>
    <p:sldLayoutId id="2147483973" r:id="rId67"/>
    <p:sldLayoutId id="2147483974" r:id="rId68"/>
    <p:sldLayoutId id="2147483975" r:id="rId69"/>
    <p:sldLayoutId id="2147483981" r:id="rId70"/>
    <p:sldLayoutId id="2147483918" r:id="rId71"/>
    <p:sldLayoutId id="2147483921" r:id="rId72"/>
    <p:sldLayoutId id="2147483924" r:id="rId73"/>
    <p:sldLayoutId id="2147483928" r:id="rId74"/>
    <p:sldLayoutId id="2147483929" r:id="rId75"/>
    <p:sldLayoutId id="2147483930" r:id="rId76"/>
    <p:sldLayoutId id="2147483931" r:id="rId77"/>
    <p:sldLayoutId id="2147483932" r:id="rId78"/>
    <p:sldLayoutId id="2147483933" r:id="rId79"/>
    <p:sldLayoutId id="2147483934" r:id="rId80"/>
    <p:sldLayoutId id="2147483935" r:id="rId81"/>
    <p:sldLayoutId id="2147483936" r:id="rId82"/>
    <p:sldLayoutId id="2147483937" r:id="rId83"/>
    <p:sldLayoutId id="2147485153" r:id="rId8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8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579" indent="-282579" algn="l" defTabSz="457208" rtl="0" eaLnBrk="1" latinLnBrk="0" hangingPunct="1">
        <a:spcBef>
          <a:spcPts val="1776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2" indent="-285755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9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7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4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696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pos="1248">
          <p15:clr>
            <a:srgbClr val="F26B43"/>
          </p15:clr>
        </p15:guide>
        <p15:guide id="4" pos="7055">
          <p15:clr>
            <a:srgbClr val="F26B43"/>
          </p15:clr>
        </p15:guide>
        <p15:guide id="5" pos="4152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6712" y="284407"/>
            <a:ext cx="11355402" cy="77067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760" y="1544638"/>
            <a:ext cx="11357354" cy="46783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709" y="6356353"/>
            <a:ext cx="875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E6A1F7D-970C-8E40-B6AD-384192BEAAF9}" type="slidenum">
              <a:rPr lang="en-US" smtClean="0">
                <a:solidFill>
                  <a:srgbClr val="C2C2C2"/>
                </a:solidFill>
              </a:rPr>
              <a:pPr/>
              <a:t>‹nº›</a:t>
            </a:fld>
            <a:endParaRPr lang="en-US" dirty="0">
              <a:solidFill>
                <a:srgbClr val="C2C2C2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6712" y="1236358"/>
            <a:ext cx="1135540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20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  <p:sldLayoutId id="2147484673" r:id="rId12"/>
    <p:sldLayoutId id="2147484674" r:id="rId13"/>
    <p:sldLayoutId id="2147484675" r:id="rId14"/>
    <p:sldLayoutId id="2147484676" r:id="rId15"/>
    <p:sldLayoutId id="2147484677" r:id="rId16"/>
    <p:sldLayoutId id="2147484678" r:id="rId17"/>
    <p:sldLayoutId id="2147484679" r:id="rId18"/>
    <p:sldLayoutId id="2147484680" r:id="rId19"/>
    <p:sldLayoutId id="2147484681" r:id="rId20"/>
    <p:sldLayoutId id="2147484682" r:id="rId21"/>
    <p:sldLayoutId id="2147484683" r:id="rId22"/>
    <p:sldLayoutId id="2147484684" r:id="rId23"/>
    <p:sldLayoutId id="2147484685" r:id="rId24"/>
    <p:sldLayoutId id="2147484686" r:id="rId25"/>
    <p:sldLayoutId id="2147484687" r:id="rId26"/>
    <p:sldLayoutId id="2147484688" r:id="rId27"/>
    <p:sldLayoutId id="2147484689" r:id="rId28"/>
    <p:sldLayoutId id="2147484690" r:id="rId29"/>
    <p:sldLayoutId id="2147484691" r:id="rId30"/>
    <p:sldLayoutId id="2147484692" r:id="rId31"/>
    <p:sldLayoutId id="2147484693" r:id="rId32"/>
    <p:sldLayoutId id="2147484694" r:id="rId33"/>
    <p:sldLayoutId id="2147484695" r:id="rId34"/>
    <p:sldLayoutId id="2147484696" r:id="rId35"/>
    <p:sldLayoutId id="2147484697" r:id="rId36"/>
    <p:sldLayoutId id="2147484698" r:id="rId37"/>
    <p:sldLayoutId id="2147484699" r:id="rId38"/>
    <p:sldLayoutId id="2147484700" r:id="rId39"/>
    <p:sldLayoutId id="2147484701" r:id="rId40"/>
    <p:sldLayoutId id="2147484702" r:id="rId41"/>
    <p:sldLayoutId id="2147484703" r:id="rId42"/>
    <p:sldLayoutId id="2147484704" r:id="rId43"/>
    <p:sldLayoutId id="2147484705" r:id="rId44"/>
    <p:sldLayoutId id="2147484706" r:id="rId45"/>
    <p:sldLayoutId id="2147484707" r:id="rId46"/>
    <p:sldLayoutId id="2147484708" r:id="rId47"/>
    <p:sldLayoutId id="2147484709" r:id="rId48"/>
    <p:sldLayoutId id="2147484710" r:id="rId49"/>
    <p:sldLayoutId id="2147484711" r:id="rId50"/>
    <p:sldLayoutId id="2147484712" r:id="rId51"/>
    <p:sldLayoutId id="2147484713" r:id="rId52"/>
    <p:sldLayoutId id="2147484714" r:id="rId53"/>
    <p:sldLayoutId id="2147484715" r:id="rId54"/>
    <p:sldLayoutId id="2147484716" r:id="rId55"/>
    <p:sldLayoutId id="2147484717" r:id="rId56"/>
    <p:sldLayoutId id="2147484718" r:id="rId57"/>
    <p:sldLayoutId id="2147484719" r:id="rId58"/>
    <p:sldLayoutId id="2147484720" r:id="rId59"/>
    <p:sldLayoutId id="2147484721" r:id="rId60"/>
    <p:sldLayoutId id="2147484722" r:id="rId61"/>
    <p:sldLayoutId id="2147484723" r:id="rId62"/>
    <p:sldLayoutId id="2147484724" r:id="rId63"/>
    <p:sldLayoutId id="2147484725" r:id="rId64"/>
    <p:sldLayoutId id="2147484726" r:id="rId65"/>
    <p:sldLayoutId id="2147484727" r:id="rId66"/>
    <p:sldLayoutId id="2147484728" r:id="rId67"/>
    <p:sldLayoutId id="2147484729" r:id="rId68"/>
    <p:sldLayoutId id="2147484730" r:id="rId69"/>
    <p:sldLayoutId id="2147484731" r:id="rId70"/>
    <p:sldLayoutId id="2147484732" r:id="rId71"/>
    <p:sldLayoutId id="2147484733" r:id="rId72"/>
    <p:sldLayoutId id="2147484734" r:id="rId73"/>
    <p:sldLayoutId id="2147484735" r:id="rId74"/>
    <p:sldLayoutId id="2147484736" r:id="rId75"/>
    <p:sldLayoutId id="2147484737" r:id="rId76"/>
    <p:sldLayoutId id="2147484738" r:id="rId77"/>
    <p:sldLayoutId id="2147484739" r:id="rId78"/>
    <p:sldLayoutId id="2147484740" r:id="rId79"/>
    <p:sldLayoutId id="2147484741" r:id="rId80"/>
    <p:sldLayoutId id="2147484742" r:id="rId8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8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579" indent="-282579" algn="l" defTabSz="457208" rtl="0" eaLnBrk="1" latinLnBrk="0" hangingPunct="1">
        <a:spcBef>
          <a:spcPts val="1776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2" indent="-285755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9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7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4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696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pos="1248">
          <p15:clr>
            <a:srgbClr val="F26B43"/>
          </p15:clr>
        </p15:guide>
        <p15:guide id="4" pos="7055">
          <p15:clr>
            <a:srgbClr val="F26B43"/>
          </p15:clr>
        </p15:guide>
        <p15:guide id="5" pos="4152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6712" y="284407"/>
            <a:ext cx="11355402" cy="77067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760" y="1544638"/>
            <a:ext cx="11357354" cy="46783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709" y="6356353"/>
            <a:ext cx="875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E6A1F7D-970C-8E40-B6AD-384192BEAAF9}" type="slidenum">
              <a:rPr lang="en-US" smtClean="0">
                <a:solidFill>
                  <a:srgbClr val="C2C2C2"/>
                </a:solidFill>
              </a:rPr>
              <a:pPr/>
              <a:t>‹nº›</a:t>
            </a:fld>
            <a:endParaRPr lang="en-US" dirty="0">
              <a:solidFill>
                <a:srgbClr val="C2C2C2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6712" y="1236358"/>
            <a:ext cx="1135540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30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4" r:id="rId1"/>
    <p:sldLayoutId id="2147484745" r:id="rId2"/>
    <p:sldLayoutId id="2147484746" r:id="rId3"/>
    <p:sldLayoutId id="2147484747" r:id="rId4"/>
    <p:sldLayoutId id="2147484748" r:id="rId5"/>
    <p:sldLayoutId id="2147484749" r:id="rId6"/>
    <p:sldLayoutId id="2147484750" r:id="rId7"/>
    <p:sldLayoutId id="2147484751" r:id="rId8"/>
    <p:sldLayoutId id="2147484752" r:id="rId9"/>
    <p:sldLayoutId id="2147484753" r:id="rId10"/>
    <p:sldLayoutId id="2147484754" r:id="rId11"/>
    <p:sldLayoutId id="2147484755" r:id="rId12"/>
    <p:sldLayoutId id="2147484756" r:id="rId13"/>
    <p:sldLayoutId id="2147484757" r:id="rId14"/>
    <p:sldLayoutId id="2147484758" r:id="rId15"/>
    <p:sldLayoutId id="2147484759" r:id="rId16"/>
    <p:sldLayoutId id="2147484760" r:id="rId17"/>
    <p:sldLayoutId id="2147484761" r:id="rId18"/>
    <p:sldLayoutId id="2147484762" r:id="rId19"/>
    <p:sldLayoutId id="2147484763" r:id="rId20"/>
    <p:sldLayoutId id="2147484764" r:id="rId21"/>
    <p:sldLayoutId id="2147484765" r:id="rId22"/>
    <p:sldLayoutId id="2147484766" r:id="rId23"/>
    <p:sldLayoutId id="2147484767" r:id="rId24"/>
    <p:sldLayoutId id="2147484768" r:id="rId25"/>
    <p:sldLayoutId id="2147484769" r:id="rId26"/>
    <p:sldLayoutId id="2147484770" r:id="rId27"/>
    <p:sldLayoutId id="2147484771" r:id="rId28"/>
    <p:sldLayoutId id="2147484772" r:id="rId29"/>
    <p:sldLayoutId id="2147484773" r:id="rId30"/>
    <p:sldLayoutId id="2147484774" r:id="rId31"/>
    <p:sldLayoutId id="2147484775" r:id="rId32"/>
    <p:sldLayoutId id="2147484776" r:id="rId33"/>
    <p:sldLayoutId id="2147484777" r:id="rId34"/>
    <p:sldLayoutId id="2147484778" r:id="rId35"/>
    <p:sldLayoutId id="2147484779" r:id="rId36"/>
    <p:sldLayoutId id="2147484780" r:id="rId37"/>
    <p:sldLayoutId id="2147484781" r:id="rId38"/>
    <p:sldLayoutId id="2147484782" r:id="rId39"/>
    <p:sldLayoutId id="2147484783" r:id="rId40"/>
    <p:sldLayoutId id="2147484784" r:id="rId41"/>
    <p:sldLayoutId id="2147484785" r:id="rId42"/>
    <p:sldLayoutId id="2147484786" r:id="rId43"/>
    <p:sldLayoutId id="2147484787" r:id="rId44"/>
    <p:sldLayoutId id="2147484788" r:id="rId45"/>
    <p:sldLayoutId id="2147484789" r:id="rId46"/>
    <p:sldLayoutId id="2147484790" r:id="rId47"/>
    <p:sldLayoutId id="2147484791" r:id="rId48"/>
    <p:sldLayoutId id="2147484792" r:id="rId49"/>
    <p:sldLayoutId id="2147484793" r:id="rId50"/>
    <p:sldLayoutId id="2147484794" r:id="rId51"/>
    <p:sldLayoutId id="2147484795" r:id="rId52"/>
    <p:sldLayoutId id="2147484796" r:id="rId53"/>
    <p:sldLayoutId id="2147484797" r:id="rId54"/>
    <p:sldLayoutId id="2147484798" r:id="rId55"/>
    <p:sldLayoutId id="2147484799" r:id="rId56"/>
    <p:sldLayoutId id="2147484800" r:id="rId57"/>
    <p:sldLayoutId id="2147484801" r:id="rId58"/>
    <p:sldLayoutId id="2147484802" r:id="rId59"/>
    <p:sldLayoutId id="2147484803" r:id="rId60"/>
    <p:sldLayoutId id="2147484804" r:id="rId61"/>
    <p:sldLayoutId id="2147484805" r:id="rId62"/>
    <p:sldLayoutId id="2147484806" r:id="rId63"/>
    <p:sldLayoutId id="2147484807" r:id="rId64"/>
    <p:sldLayoutId id="2147484808" r:id="rId65"/>
    <p:sldLayoutId id="2147484809" r:id="rId66"/>
    <p:sldLayoutId id="2147484810" r:id="rId67"/>
    <p:sldLayoutId id="2147484811" r:id="rId68"/>
    <p:sldLayoutId id="2147484812" r:id="rId69"/>
    <p:sldLayoutId id="2147484813" r:id="rId70"/>
    <p:sldLayoutId id="2147484814" r:id="rId71"/>
    <p:sldLayoutId id="2147484815" r:id="rId72"/>
    <p:sldLayoutId id="2147484816" r:id="rId73"/>
    <p:sldLayoutId id="2147484817" r:id="rId74"/>
    <p:sldLayoutId id="2147484818" r:id="rId75"/>
    <p:sldLayoutId id="2147484819" r:id="rId7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8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579" indent="-282579" algn="l" defTabSz="457208" rtl="0" eaLnBrk="1" latinLnBrk="0" hangingPunct="1">
        <a:spcBef>
          <a:spcPts val="1776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2" indent="-285755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9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7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4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696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pos="1248">
          <p15:clr>
            <a:srgbClr val="F26B43"/>
          </p15:clr>
        </p15:guide>
        <p15:guide id="4" pos="7055">
          <p15:clr>
            <a:srgbClr val="F26B43"/>
          </p15:clr>
        </p15:guide>
        <p15:guide id="5" pos="4152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6712" y="284407"/>
            <a:ext cx="11355402" cy="77067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760" y="1544638"/>
            <a:ext cx="11357354" cy="46783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709" y="6356353"/>
            <a:ext cx="875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E6A1F7D-970C-8E40-B6AD-384192BEAAF9}" type="slidenum">
              <a:rPr lang="en-US" smtClean="0">
                <a:solidFill>
                  <a:srgbClr val="C2C2C2"/>
                </a:solidFill>
              </a:rPr>
              <a:pPr/>
              <a:t>‹nº›</a:t>
            </a:fld>
            <a:endParaRPr lang="en-US" dirty="0">
              <a:solidFill>
                <a:srgbClr val="C2C2C2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6712" y="1236358"/>
            <a:ext cx="1135540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33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1" r:id="rId1"/>
    <p:sldLayoutId id="2147484822" r:id="rId2"/>
    <p:sldLayoutId id="2147484823" r:id="rId3"/>
    <p:sldLayoutId id="2147484824" r:id="rId4"/>
    <p:sldLayoutId id="2147484825" r:id="rId5"/>
    <p:sldLayoutId id="2147484826" r:id="rId6"/>
    <p:sldLayoutId id="2147484827" r:id="rId7"/>
    <p:sldLayoutId id="2147484828" r:id="rId8"/>
    <p:sldLayoutId id="2147484829" r:id="rId9"/>
    <p:sldLayoutId id="2147484830" r:id="rId10"/>
    <p:sldLayoutId id="2147484831" r:id="rId11"/>
    <p:sldLayoutId id="2147484832" r:id="rId12"/>
    <p:sldLayoutId id="2147484833" r:id="rId13"/>
    <p:sldLayoutId id="2147484834" r:id="rId14"/>
    <p:sldLayoutId id="2147484835" r:id="rId15"/>
    <p:sldLayoutId id="2147484836" r:id="rId16"/>
    <p:sldLayoutId id="2147484837" r:id="rId17"/>
    <p:sldLayoutId id="2147484838" r:id="rId18"/>
    <p:sldLayoutId id="2147484839" r:id="rId19"/>
    <p:sldLayoutId id="2147484840" r:id="rId20"/>
    <p:sldLayoutId id="2147484841" r:id="rId21"/>
    <p:sldLayoutId id="2147484842" r:id="rId22"/>
    <p:sldLayoutId id="2147484843" r:id="rId23"/>
    <p:sldLayoutId id="2147484844" r:id="rId24"/>
    <p:sldLayoutId id="2147484845" r:id="rId25"/>
    <p:sldLayoutId id="2147484846" r:id="rId26"/>
    <p:sldLayoutId id="2147484847" r:id="rId27"/>
    <p:sldLayoutId id="2147484848" r:id="rId28"/>
    <p:sldLayoutId id="2147484849" r:id="rId29"/>
    <p:sldLayoutId id="2147484850" r:id="rId30"/>
    <p:sldLayoutId id="2147484851" r:id="rId31"/>
    <p:sldLayoutId id="2147484852" r:id="rId32"/>
    <p:sldLayoutId id="2147484853" r:id="rId33"/>
    <p:sldLayoutId id="2147484854" r:id="rId34"/>
    <p:sldLayoutId id="2147484855" r:id="rId35"/>
    <p:sldLayoutId id="2147484856" r:id="rId36"/>
    <p:sldLayoutId id="2147484857" r:id="rId37"/>
    <p:sldLayoutId id="2147484858" r:id="rId38"/>
    <p:sldLayoutId id="2147484859" r:id="rId39"/>
    <p:sldLayoutId id="2147484860" r:id="rId40"/>
    <p:sldLayoutId id="2147484861" r:id="rId41"/>
    <p:sldLayoutId id="2147484862" r:id="rId42"/>
    <p:sldLayoutId id="2147484863" r:id="rId43"/>
    <p:sldLayoutId id="2147484864" r:id="rId44"/>
    <p:sldLayoutId id="2147484865" r:id="rId45"/>
    <p:sldLayoutId id="2147484866" r:id="rId46"/>
    <p:sldLayoutId id="2147484867" r:id="rId47"/>
    <p:sldLayoutId id="2147484868" r:id="rId48"/>
    <p:sldLayoutId id="2147484869" r:id="rId49"/>
    <p:sldLayoutId id="2147484870" r:id="rId50"/>
    <p:sldLayoutId id="2147484871" r:id="rId51"/>
    <p:sldLayoutId id="2147484872" r:id="rId52"/>
    <p:sldLayoutId id="2147484873" r:id="rId53"/>
    <p:sldLayoutId id="2147484874" r:id="rId54"/>
    <p:sldLayoutId id="2147484875" r:id="rId55"/>
    <p:sldLayoutId id="2147484876" r:id="rId56"/>
    <p:sldLayoutId id="2147484877" r:id="rId57"/>
    <p:sldLayoutId id="2147484878" r:id="rId58"/>
    <p:sldLayoutId id="2147484879" r:id="rId59"/>
    <p:sldLayoutId id="2147484880" r:id="rId60"/>
    <p:sldLayoutId id="2147484881" r:id="rId61"/>
    <p:sldLayoutId id="2147484882" r:id="rId62"/>
    <p:sldLayoutId id="2147484883" r:id="rId63"/>
    <p:sldLayoutId id="2147484884" r:id="rId64"/>
    <p:sldLayoutId id="2147484885" r:id="rId65"/>
    <p:sldLayoutId id="2147484886" r:id="rId66"/>
    <p:sldLayoutId id="2147484887" r:id="rId67"/>
    <p:sldLayoutId id="2147484888" r:id="rId68"/>
    <p:sldLayoutId id="2147484889" r:id="rId69"/>
    <p:sldLayoutId id="2147484890" r:id="rId70"/>
    <p:sldLayoutId id="2147484891" r:id="rId71"/>
    <p:sldLayoutId id="2147484892" r:id="rId72"/>
    <p:sldLayoutId id="2147484893" r:id="rId73"/>
    <p:sldLayoutId id="2147484894" r:id="rId74"/>
    <p:sldLayoutId id="2147484895" r:id="rId75"/>
    <p:sldLayoutId id="2147484896" r:id="rId76"/>
    <p:sldLayoutId id="2147484897" r:id="rId77"/>
    <p:sldLayoutId id="2147484898" r:id="rId78"/>
    <p:sldLayoutId id="2147484899" r:id="rId79"/>
    <p:sldLayoutId id="2147484900" r:id="rId80"/>
    <p:sldLayoutId id="2147484901" r:id="rId81"/>
    <p:sldLayoutId id="2147484902" r:id="rId8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8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579" indent="-282579" algn="l" defTabSz="457208" rtl="0" eaLnBrk="1" latinLnBrk="0" hangingPunct="1">
        <a:spcBef>
          <a:spcPts val="1776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2" indent="-285755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9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7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4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696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pos="1248">
          <p15:clr>
            <a:srgbClr val="F26B43"/>
          </p15:clr>
        </p15:guide>
        <p15:guide id="4" pos="7055">
          <p15:clr>
            <a:srgbClr val="F26B43"/>
          </p15:clr>
        </p15:guide>
        <p15:guide id="5" pos="4152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6712" y="284407"/>
            <a:ext cx="11355402" cy="77067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760" y="1544638"/>
            <a:ext cx="11357354" cy="46783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709" y="6356353"/>
            <a:ext cx="875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E6A1F7D-970C-8E40-B6AD-384192BEAAF9}" type="slidenum">
              <a:rPr lang="en-US" smtClean="0">
                <a:solidFill>
                  <a:srgbClr val="C2C2C2"/>
                </a:solidFill>
                <a:latin typeface="Calibri"/>
              </a:rPr>
              <a:pPr/>
              <a:t>‹nº›</a:t>
            </a:fld>
            <a:endParaRPr lang="en-US" dirty="0">
              <a:solidFill>
                <a:srgbClr val="C2C2C2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6712" y="1236358"/>
            <a:ext cx="1135540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73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  <p:sldLayoutId id="2147484915" r:id="rId12"/>
    <p:sldLayoutId id="2147484916" r:id="rId13"/>
    <p:sldLayoutId id="2147484917" r:id="rId14"/>
    <p:sldLayoutId id="2147484918" r:id="rId15"/>
    <p:sldLayoutId id="2147484919" r:id="rId16"/>
    <p:sldLayoutId id="2147484920" r:id="rId17"/>
    <p:sldLayoutId id="2147484921" r:id="rId18"/>
    <p:sldLayoutId id="2147484922" r:id="rId19"/>
    <p:sldLayoutId id="2147484923" r:id="rId20"/>
    <p:sldLayoutId id="2147484924" r:id="rId21"/>
    <p:sldLayoutId id="2147484925" r:id="rId22"/>
    <p:sldLayoutId id="2147484926" r:id="rId23"/>
    <p:sldLayoutId id="2147484927" r:id="rId24"/>
    <p:sldLayoutId id="2147484928" r:id="rId25"/>
    <p:sldLayoutId id="2147484929" r:id="rId26"/>
    <p:sldLayoutId id="2147484930" r:id="rId27"/>
    <p:sldLayoutId id="2147484931" r:id="rId28"/>
    <p:sldLayoutId id="2147484932" r:id="rId29"/>
    <p:sldLayoutId id="2147484933" r:id="rId30"/>
    <p:sldLayoutId id="2147484934" r:id="rId31"/>
    <p:sldLayoutId id="2147484935" r:id="rId32"/>
    <p:sldLayoutId id="2147484936" r:id="rId33"/>
    <p:sldLayoutId id="2147484937" r:id="rId34"/>
    <p:sldLayoutId id="2147484938" r:id="rId35"/>
    <p:sldLayoutId id="2147484939" r:id="rId36"/>
    <p:sldLayoutId id="2147484940" r:id="rId37"/>
    <p:sldLayoutId id="2147484941" r:id="rId38"/>
    <p:sldLayoutId id="2147484942" r:id="rId39"/>
    <p:sldLayoutId id="2147484943" r:id="rId40"/>
    <p:sldLayoutId id="2147484944" r:id="rId41"/>
    <p:sldLayoutId id="2147484945" r:id="rId42"/>
    <p:sldLayoutId id="2147484946" r:id="rId43"/>
    <p:sldLayoutId id="2147484947" r:id="rId44"/>
    <p:sldLayoutId id="2147484948" r:id="rId45"/>
    <p:sldLayoutId id="2147484949" r:id="rId46"/>
    <p:sldLayoutId id="2147484950" r:id="rId47"/>
    <p:sldLayoutId id="2147484951" r:id="rId48"/>
    <p:sldLayoutId id="2147484952" r:id="rId49"/>
    <p:sldLayoutId id="2147484953" r:id="rId50"/>
    <p:sldLayoutId id="2147484954" r:id="rId51"/>
    <p:sldLayoutId id="2147484955" r:id="rId52"/>
    <p:sldLayoutId id="2147484956" r:id="rId53"/>
    <p:sldLayoutId id="2147484957" r:id="rId54"/>
    <p:sldLayoutId id="2147484958" r:id="rId55"/>
    <p:sldLayoutId id="2147484959" r:id="rId56"/>
    <p:sldLayoutId id="2147484960" r:id="rId57"/>
    <p:sldLayoutId id="2147484961" r:id="rId58"/>
    <p:sldLayoutId id="2147484962" r:id="rId59"/>
    <p:sldLayoutId id="2147484963" r:id="rId60"/>
    <p:sldLayoutId id="2147484964" r:id="rId61"/>
    <p:sldLayoutId id="2147484965" r:id="rId62"/>
    <p:sldLayoutId id="2147484966" r:id="rId63"/>
    <p:sldLayoutId id="2147484967" r:id="rId64"/>
    <p:sldLayoutId id="2147484968" r:id="rId65"/>
    <p:sldLayoutId id="2147484969" r:id="rId66"/>
    <p:sldLayoutId id="2147484970" r:id="rId67"/>
    <p:sldLayoutId id="2147484971" r:id="rId68"/>
    <p:sldLayoutId id="2147484972" r:id="rId69"/>
    <p:sldLayoutId id="2147484973" r:id="rId70"/>
    <p:sldLayoutId id="2147484974" r:id="rId71"/>
    <p:sldLayoutId id="2147484975" r:id="rId72"/>
    <p:sldLayoutId id="2147484976" r:id="rId73"/>
    <p:sldLayoutId id="2147484977" r:id="rId74"/>
    <p:sldLayoutId id="2147484978" r:id="rId75"/>
    <p:sldLayoutId id="2147484979" r:id="rId76"/>
    <p:sldLayoutId id="2147484980" r:id="rId77"/>
    <p:sldLayoutId id="2147484981" r:id="rId78"/>
    <p:sldLayoutId id="2147484982" r:id="rId79"/>
    <p:sldLayoutId id="2147484983" r:id="rId80"/>
    <p:sldLayoutId id="2147484984" r:id="rId8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8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579" indent="-282579" algn="l" defTabSz="457208" rtl="0" eaLnBrk="1" latinLnBrk="0" hangingPunct="1">
        <a:spcBef>
          <a:spcPts val="1776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2" indent="-285755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9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7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4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696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pos="1248">
          <p15:clr>
            <a:srgbClr val="F26B43"/>
          </p15:clr>
        </p15:guide>
        <p15:guide id="4" pos="7055">
          <p15:clr>
            <a:srgbClr val="F26B43"/>
          </p15:clr>
        </p15:guide>
        <p15:guide id="5" pos="4152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6712" y="284407"/>
            <a:ext cx="11355402" cy="77067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760" y="1544638"/>
            <a:ext cx="11357354" cy="46783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709" y="6356353"/>
            <a:ext cx="875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E6A1F7D-970C-8E40-B6AD-384192BEAAF9}" type="slidenum">
              <a:rPr lang="en-US" smtClean="0">
                <a:solidFill>
                  <a:srgbClr val="C2C2C2"/>
                </a:solidFill>
                <a:latin typeface="Calibri"/>
              </a:rPr>
              <a:pPr/>
              <a:t>‹nº›</a:t>
            </a:fld>
            <a:endParaRPr lang="en-US" dirty="0">
              <a:solidFill>
                <a:srgbClr val="C2C2C2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6712" y="1236358"/>
            <a:ext cx="1135540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73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87" r:id="rId2"/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  <p:sldLayoutId id="2147484997" r:id="rId12"/>
    <p:sldLayoutId id="2147484998" r:id="rId13"/>
    <p:sldLayoutId id="2147484999" r:id="rId14"/>
    <p:sldLayoutId id="2147485000" r:id="rId15"/>
    <p:sldLayoutId id="2147485001" r:id="rId16"/>
    <p:sldLayoutId id="2147485002" r:id="rId17"/>
    <p:sldLayoutId id="2147485003" r:id="rId18"/>
    <p:sldLayoutId id="2147485004" r:id="rId19"/>
    <p:sldLayoutId id="2147485005" r:id="rId20"/>
    <p:sldLayoutId id="2147485006" r:id="rId21"/>
    <p:sldLayoutId id="2147485007" r:id="rId22"/>
    <p:sldLayoutId id="2147485008" r:id="rId23"/>
    <p:sldLayoutId id="2147485009" r:id="rId24"/>
    <p:sldLayoutId id="2147485010" r:id="rId25"/>
    <p:sldLayoutId id="2147485011" r:id="rId26"/>
    <p:sldLayoutId id="2147485012" r:id="rId27"/>
    <p:sldLayoutId id="2147485013" r:id="rId28"/>
    <p:sldLayoutId id="2147485014" r:id="rId29"/>
    <p:sldLayoutId id="2147485015" r:id="rId30"/>
    <p:sldLayoutId id="2147485016" r:id="rId31"/>
    <p:sldLayoutId id="2147485017" r:id="rId32"/>
    <p:sldLayoutId id="2147485018" r:id="rId33"/>
    <p:sldLayoutId id="2147485019" r:id="rId34"/>
    <p:sldLayoutId id="2147485020" r:id="rId35"/>
    <p:sldLayoutId id="2147485021" r:id="rId36"/>
    <p:sldLayoutId id="2147485022" r:id="rId37"/>
    <p:sldLayoutId id="2147485023" r:id="rId38"/>
    <p:sldLayoutId id="2147485024" r:id="rId39"/>
    <p:sldLayoutId id="2147485025" r:id="rId40"/>
    <p:sldLayoutId id="2147485026" r:id="rId41"/>
    <p:sldLayoutId id="2147485027" r:id="rId42"/>
    <p:sldLayoutId id="2147485028" r:id="rId43"/>
    <p:sldLayoutId id="2147485029" r:id="rId44"/>
    <p:sldLayoutId id="2147485030" r:id="rId45"/>
    <p:sldLayoutId id="2147485031" r:id="rId46"/>
    <p:sldLayoutId id="2147485032" r:id="rId47"/>
    <p:sldLayoutId id="2147485033" r:id="rId48"/>
    <p:sldLayoutId id="2147485034" r:id="rId49"/>
    <p:sldLayoutId id="2147485035" r:id="rId50"/>
    <p:sldLayoutId id="2147485036" r:id="rId51"/>
    <p:sldLayoutId id="2147485037" r:id="rId52"/>
    <p:sldLayoutId id="2147485038" r:id="rId53"/>
    <p:sldLayoutId id="2147485039" r:id="rId54"/>
    <p:sldLayoutId id="2147485040" r:id="rId55"/>
    <p:sldLayoutId id="2147485041" r:id="rId56"/>
    <p:sldLayoutId id="2147485042" r:id="rId57"/>
    <p:sldLayoutId id="2147485043" r:id="rId58"/>
    <p:sldLayoutId id="2147485044" r:id="rId59"/>
    <p:sldLayoutId id="2147485045" r:id="rId60"/>
    <p:sldLayoutId id="2147485046" r:id="rId61"/>
    <p:sldLayoutId id="2147485047" r:id="rId62"/>
    <p:sldLayoutId id="2147485048" r:id="rId63"/>
    <p:sldLayoutId id="2147485049" r:id="rId64"/>
    <p:sldLayoutId id="2147485050" r:id="rId65"/>
    <p:sldLayoutId id="2147485051" r:id="rId66"/>
    <p:sldLayoutId id="2147485052" r:id="rId67"/>
    <p:sldLayoutId id="2147485053" r:id="rId68"/>
    <p:sldLayoutId id="2147485054" r:id="rId69"/>
    <p:sldLayoutId id="2147485055" r:id="rId70"/>
    <p:sldLayoutId id="2147485056" r:id="rId71"/>
    <p:sldLayoutId id="2147485057" r:id="rId72"/>
    <p:sldLayoutId id="2147485058" r:id="rId73"/>
    <p:sldLayoutId id="2147485059" r:id="rId74"/>
    <p:sldLayoutId id="2147485060" r:id="rId75"/>
    <p:sldLayoutId id="2147485061" r:id="rId76"/>
    <p:sldLayoutId id="2147485062" r:id="rId77"/>
    <p:sldLayoutId id="2147485063" r:id="rId78"/>
    <p:sldLayoutId id="2147485064" r:id="rId79"/>
    <p:sldLayoutId id="2147485065" r:id="rId80"/>
    <p:sldLayoutId id="2147485066" r:id="rId8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8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579" indent="-282579" algn="l" defTabSz="457208" rtl="0" eaLnBrk="1" latinLnBrk="0" hangingPunct="1">
        <a:spcBef>
          <a:spcPts val="1776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2" indent="-285755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9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7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4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696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pos="1248">
          <p15:clr>
            <a:srgbClr val="F26B43"/>
          </p15:clr>
        </p15:guide>
        <p15:guide id="4" pos="7055">
          <p15:clr>
            <a:srgbClr val="F26B43"/>
          </p15:clr>
        </p15:guide>
        <p15:guide id="5" pos="4152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6712" y="284407"/>
            <a:ext cx="11355402" cy="77067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760" y="1544638"/>
            <a:ext cx="11357354" cy="46783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709" y="6356353"/>
            <a:ext cx="875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E6A1F7D-970C-8E40-B6AD-384192BEAAF9}" type="slidenum">
              <a:rPr lang="en-US" smtClean="0">
                <a:solidFill>
                  <a:srgbClr val="C2C2C2"/>
                </a:solidFill>
                <a:latin typeface="Calibri"/>
              </a:rPr>
              <a:pPr/>
              <a:t>‹nº›</a:t>
            </a:fld>
            <a:endParaRPr lang="en-US" dirty="0">
              <a:solidFill>
                <a:srgbClr val="C2C2C2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6712" y="1236358"/>
            <a:ext cx="1135540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73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8" r:id="rId1"/>
    <p:sldLayoutId id="2147485069" r:id="rId2"/>
    <p:sldLayoutId id="2147485070" r:id="rId3"/>
    <p:sldLayoutId id="2147485071" r:id="rId4"/>
    <p:sldLayoutId id="2147485072" r:id="rId5"/>
    <p:sldLayoutId id="2147485073" r:id="rId6"/>
    <p:sldLayoutId id="2147485074" r:id="rId7"/>
    <p:sldLayoutId id="2147485075" r:id="rId8"/>
    <p:sldLayoutId id="2147485076" r:id="rId9"/>
    <p:sldLayoutId id="2147485077" r:id="rId10"/>
    <p:sldLayoutId id="2147485078" r:id="rId11"/>
    <p:sldLayoutId id="2147485079" r:id="rId12"/>
    <p:sldLayoutId id="2147485080" r:id="rId13"/>
    <p:sldLayoutId id="2147485081" r:id="rId14"/>
    <p:sldLayoutId id="2147485082" r:id="rId15"/>
    <p:sldLayoutId id="2147485083" r:id="rId16"/>
    <p:sldLayoutId id="2147485084" r:id="rId17"/>
    <p:sldLayoutId id="2147485085" r:id="rId18"/>
    <p:sldLayoutId id="2147485086" r:id="rId19"/>
    <p:sldLayoutId id="2147485087" r:id="rId20"/>
    <p:sldLayoutId id="2147485088" r:id="rId21"/>
    <p:sldLayoutId id="2147485089" r:id="rId22"/>
    <p:sldLayoutId id="2147485090" r:id="rId23"/>
    <p:sldLayoutId id="2147485091" r:id="rId24"/>
    <p:sldLayoutId id="2147485092" r:id="rId25"/>
    <p:sldLayoutId id="2147485093" r:id="rId26"/>
    <p:sldLayoutId id="2147485094" r:id="rId27"/>
    <p:sldLayoutId id="2147485095" r:id="rId28"/>
    <p:sldLayoutId id="2147485096" r:id="rId29"/>
    <p:sldLayoutId id="2147485097" r:id="rId30"/>
    <p:sldLayoutId id="2147485098" r:id="rId31"/>
    <p:sldLayoutId id="2147485099" r:id="rId32"/>
    <p:sldLayoutId id="2147485100" r:id="rId33"/>
    <p:sldLayoutId id="2147485101" r:id="rId34"/>
    <p:sldLayoutId id="2147485102" r:id="rId35"/>
    <p:sldLayoutId id="2147485103" r:id="rId36"/>
    <p:sldLayoutId id="2147485104" r:id="rId37"/>
    <p:sldLayoutId id="2147485105" r:id="rId38"/>
    <p:sldLayoutId id="2147485106" r:id="rId39"/>
    <p:sldLayoutId id="2147485107" r:id="rId40"/>
    <p:sldLayoutId id="2147485108" r:id="rId41"/>
    <p:sldLayoutId id="2147485109" r:id="rId42"/>
    <p:sldLayoutId id="2147485110" r:id="rId43"/>
    <p:sldLayoutId id="2147485111" r:id="rId44"/>
    <p:sldLayoutId id="2147485112" r:id="rId45"/>
    <p:sldLayoutId id="2147485113" r:id="rId46"/>
    <p:sldLayoutId id="2147485114" r:id="rId47"/>
    <p:sldLayoutId id="2147485115" r:id="rId48"/>
    <p:sldLayoutId id="2147485116" r:id="rId49"/>
    <p:sldLayoutId id="2147485117" r:id="rId50"/>
    <p:sldLayoutId id="2147485118" r:id="rId51"/>
    <p:sldLayoutId id="2147485119" r:id="rId52"/>
    <p:sldLayoutId id="2147485120" r:id="rId53"/>
    <p:sldLayoutId id="2147485121" r:id="rId54"/>
    <p:sldLayoutId id="2147485122" r:id="rId55"/>
    <p:sldLayoutId id="2147485123" r:id="rId56"/>
    <p:sldLayoutId id="2147485124" r:id="rId57"/>
    <p:sldLayoutId id="2147485125" r:id="rId58"/>
    <p:sldLayoutId id="2147485126" r:id="rId59"/>
    <p:sldLayoutId id="2147485127" r:id="rId60"/>
    <p:sldLayoutId id="2147485128" r:id="rId61"/>
    <p:sldLayoutId id="2147485129" r:id="rId62"/>
    <p:sldLayoutId id="2147485130" r:id="rId63"/>
    <p:sldLayoutId id="2147485131" r:id="rId64"/>
    <p:sldLayoutId id="2147485132" r:id="rId65"/>
    <p:sldLayoutId id="2147485133" r:id="rId66"/>
    <p:sldLayoutId id="2147485134" r:id="rId67"/>
    <p:sldLayoutId id="2147485135" r:id="rId68"/>
    <p:sldLayoutId id="2147485136" r:id="rId69"/>
    <p:sldLayoutId id="2147485137" r:id="rId70"/>
    <p:sldLayoutId id="2147485138" r:id="rId71"/>
    <p:sldLayoutId id="2147485139" r:id="rId72"/>
    <p:sldLayoutId id="2147485140" r:id="rId73"/>
    <p:sldLayoutId id="2147485141" r:id="rId74"/>
    <p:sldLayoutId id="2147485142" r:id="rId75"/>
    <p:sldLayoutId id="2147485143" r:id="rId76"/>
    <p:sldLayoutId id="2147485144" r:id="rId77"/>
    <p:sldLayoutId id="2147485145" r:id="rId78"/>
    <p:sldLayoutId id="2147485146" r:id="rId79"/>
    <p:sldLayoutId id="2147485147" r:id="rId80"/>
    <p:sldLayoutId id="2147485148" r:id="rId81"/>
    <p:sldLayoutId id="2147485149" r:id="rId8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8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579" indent="-282579" algn="l" defTabSz="457208" rtl="0" eaLnBrk="1" latinLnBrk="0" hangingPunct="1">
        <a:spcBef>
          <a:spcPts val="1776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2" indent="-285755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9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7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4" indent="-228604" algn="l" defTabSz="457208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696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pos="1248">
          <p15:clr>
            <a:srgbClr val="F26B43"/>
          </p15:clr>
        </p15:guide>
        <p15:guide id="4" pos="7055">
          <p15:clr>
            <a:srgbClr val="F26B43"/>
          </p15:clr>
        </p15:guide>
        <p15:guide id="5" pos="4152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fQ4uFeJRDs" TargetMode="Externa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3BbmX-idsM&amp;list=UUBCOhRJUlFPMFLYFdv6UPHw" TargetMode="Externa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27.wdp"/><Relationship Id="rId5" Type="http://schemas.openxmlformats.org/officeDocument/2006/relationships/image" Target="../media/image84.png"/><Relationship Id="rId4" Type="http://schemas.microsoft.com/office/2007/relationships/hdphoto" Target="../media/hdphoto2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2tDLhh96g" TargetMode="External"/><Relationship Id="rId2" Type="http://schemas.openxmlformats.org/officeDocument/2006/relationships/hyperlink" Target="https://www.youtube.com/watch?v=STST-RL3X0Q" TargetMode="Externa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embed/6Me8Z0YSkn0?autoplay=true" TargetMode="Externa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9.xml"/><Relationship Id="rId6" Type="http://schemas.microsoft.com/office/2007/relationships/hdphoto" Target="../media/hdphoto27.wdp"/><Relationship Id="rId5" Type="http://schemas.openxmlformats.org/officeDocument/2006/relationships/image" Target="../media/image84.png"/><Relationship Id="rId4" Type="http://schemas.microsoft.com/office/2007/relationships/hdphoto" Target="../media/hdphoto2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9.xml"/><Relationship Id="rId6" Type="http://schemas.microsoft.com/office/2007/relationships/hdphoto" Target="../media/hdphoto27.wdp"/><Relationship Id="rId5" Type="http://schemas.openxmlformats.org/officeDocument/2006/relationships/image" Target="../media/image84.png"/><Relationship Id="rId4" Type="http://schemas.microsoft.com/office/2007/relationships/hdphoto" Target="../media/hdphoto2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6.png"/><Relationship Id="rId11" Type="http://schemas.openxmlformats.org/officeDocument/2006/relationships/image" Target="../media/image89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hyperlink" Target="mailto:pdias@grupoa.com.b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6" Type="http://schemas.microsoft.com/office/2007/relationships/hdphoto" Target="../media/hdphoto27.wdp"/><Relationship Id="rId5" Type="http://schemas.openxmlformats.org/officeDocument/2006/relationships/image" Target="../media/image84.png"/><Relationship Id="rId4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3.xml"/><Relationship Id="rId4" Type="http://schemas.microsoft.com/office/2007/relationships/hdphoto" Target="../media/hdphoto2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png"/><Relationship Id="rId26" Type="http://schemas.openxmlformats.org/officeDocument/2006/relationships/image" Target="../media/image74.jpe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34" Type="http://schemas.openxmlformats.org/officeDocument/2006/relationships/image" Target="../media/image82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263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gif"/><Relationship Id="rId28" Type="http://schemas.openxmlformats.org/officeDocument/2006/relationships/image" Target="../media/image76.jpeg"/><Relationship Id="rId10" Type="http://schemas.openxmlformats.org/officeDocument/2006/relationships/image" Target="../media/image58.png"/><Relationship Id="rId19" Type="http://schemas.openxmlformats.org/officeDocument/2006/relationships/image" Target="../media/image67.jpeg"/><Relationship Id="rId31" Type="http://schemas.openxmlformats.org/officeDocument/2006/relationships/image" Target="../media/image79.gif"/><Relationship Id="rId4" Type="http://schemas.openxmlformats.org/officeDocument/2006/relationships/image" Target="../media/image52.jpeg"/><Relationship Id="rId9" Type="http://schemas.openxmlformats.org/officeDocument/2006/relationships/image" Target="../media/image57.gif"/><Relationship Id="rId14" Type="http://schemas.openxmlformats.org/officeDocument/2006/relationships/image" Target="../media/image62.png"/><Relationship Id="rId22" Type="http://schemas.openxmlformats.org/officeDocument/2006/relationships/image" Target="../media/image70.gif"/><Relationship Id="rId27" Type="http://schemas.openxmlformats.org/officeDocument/2006/relationships/image" Target="../media/image75.png"/><Relationship Id="rId30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microsoft.com/office/2007/relationships/hdphoto" Target="../media/hdphoto27.wdp"/><Relationship Id="rId5" Type="http://schemas.openxmlformats.org/officeDocument/2006/relationships/image" Target="../media/image84.png"/><Relationship Id="rId4" Type="http://schemas.microsoft.com/office/2007/relationships/hdphoto" Target="../media/hdphoto2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FMUD_J9NbA" TargetMode="Externa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5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11.wdp"/><Relationship Id="rId5" Type="http://schemas.openxmlformats.org/officeDocument/2006/relationships/image" Target="../media/image15.jpeg"/><Relationship Id="rId4" Type="http://schemas.openxmlformats.org/officeDocument/2006/relationships/image" Target="../media/image8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27.wdp"/><Relationship Id="rId5" Type="http://schemas.openxmlformats.org/officeDocument/2006/relationships/image" Target="../media/image84.png"/><Relationship Id="rId4" Type="http://schemas.microsoft.com/office/2007/relationships/hdphoto" Target="../media/hdphoto2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/>
        </p:nvSpPr>
        <p:spPr bwMode="auto">
          <a:xfrm>
            <a:off x="1839144" y="2564904"/>
            <a:ext cx="8301718" cy="1166546"/>
          </a:xfrm>
          <a:custGeom>
            <a:avLst/>
            <a:gdLst>
              <a:gd name="T0" fmla="*/ 2800 w 34942"/>
              <a:gd name="T1" fmla="*/ 3947 h 4910"/>
              <a:gd name="T2" fmla="*/ 799 w 34942"/>
              <a:gd name="T3" fmla="*/ 2149 h 4910"/>
              <a:gd name="T4" fmla="*/ 3507 w 34942"/>
              <a:gd name="T5" fmla="*/ 1841 h 4910"/>
              <a:gd name="T6" fmla="*/ 3821 w 34942"/>
              <a:gd name="T7" fmla="*/ 3282 h 4910"/>
              <a:gd name="T8" fmla="*/ 2843 w 34942"/>
              <a:gd name="T9" fmla="*/ 4749 h 4910"/>
              <a:gd name="T10" fmla="*/ 3275 w 34942"/>
              <a:gd name="T11" fmla="*/ 599 h 4910"/>
              <a:gd name="T12" fmla="*/ 7490 w 34942"/>
              <a:gd name="T13" fmla="*/ 3213 h 4910"/>
              <a:gd name="T14" fmla="*/ 6710 w 34942"/>
              <a:gd name="T15" fmla="*/ 4195 h 4910"/>
              <a:gd name="T16" fmla="*/ 8059 w 34942"/>
              <a:gd name="T17" fmla="*/ 3344 h 4910"/>
              <a:gd name="T18" fmla="*/ 6441 w 34942"/>
              <a:gd name="T19" fmla="*/ 4829 h 4910"/>
              <a:gd name="T20" fmla="*/ 5702 w 34942"/>
              <a:gd name="T21" fmla="*/ 3542 h 4910"/>
              <a:gd name="T22" fmla="*/ 7237 w 34942"/>
              <a:gd name="T23" fmla="*/ 2686 h 4910"/>
              <a:gd name="T24" fmla="*/ 6663 w 34942"/>
              <a:gd name="T25" fmla="*/ 2054 h 4910"/>
              <a:gd name="T26" fmla="*/ 8111 w 34942"/>
              <a:gd name="T27" fmla="*/ 1434 h 4910"/>
              <a:gd name="T28" fmla="*/ 10876 w 34942"/>
              <a:gd name="T29" fmla="*/ 4903 h 4910"/>
              <a:gd name="T30" fmla="*/ 9262 w 34942"/>
              <a:gd name="T31" fmla="*/ 3100 h 4910"/>
              <a:gd name="T32" fmla="*/ 10791 w 34942"/>
              <a:gd name="T33" fmla="*/ 1285 h 4910"/>
              <a:gd name="T34" fmla="*/ 11526 w 34942"/>
              <a:gd name="T35" fmla="*/ 2056 h 4910"/>
              <a:gd name="T36" fmla="*/ 10179 w 34942"/>
              <a:gd name="T37" fmla="*/ 2551 h 4910"/>
              <a:gd name="T38" fmla="*/ 10465 w 34942"/>
              <a:gd name="T39" fmla="*/ 3992 h 4910"/>
              <a:gd name="T40" fmla="*/ 12497 w 34942"/>
              <a:gd name="T41" fmla="*/ 4257 h 4910"/>
              <a:gd name="T42" fmla="*/ 16119 w 34942"/>
              <a:gd name="T43" fmla="*/ 1337 h 4910"/>
              <a:gd name="T44" fmla="*/ 17453 w 34942"/>
              <a:gd name="T45" fmla="*/ 2617 h 4910"/>
              <a:gd name="T46" fmla="*/ 17872 w 34942"/>
              <a:gd name="T47" fmla="*/ 4058 h 4910"/>
              <a:gd name="T48" fmla="*/ 19162 w 34942"/>
              <a:gd name="T49" fmla="*/ 3824 h 4910"/>
              <a:gd name="T50" fmla="*/ 19129 w 34942"/>
              <a:gd name="T51" fmla="*/ 2298 h 4910"/>
              <a:gd name="T52" fmla="*/ 17791 w 34942"/>
              <a:gd name="T53" fmla="*/ 4669 h 4910"/>
              <a:gd name="T54" fmla="*/ 18576 w 34942"/>
              <a:gd name="T55" fmla="*/ 1261 h 4910"/>
              <a:gd name="T56" fmla="*/ 20194 w 34942"/>
              <a:gd name="T57" fmla="*/ 2868 h 4910"/>
              <a:gd name="T58" fmla="*/ 18961 w 34942"/>
              <a:gd name="T59" fmla="*/ 4851 h 4910"/>
              <a:gd name="T60" fmla="*/ 21437 w 34942"/>
              <a:gd name="T61" fmla="*/ 2504 h 4910"/>
              <a:gd name="T62" fmla="*/ 21671 w 34942"/>
              <a:gd name="T63" fmla="*/ 3956 h 4910"/>
              <a:gd name="T64" fmla="*/ 23100 w 34942"/>
              <a:gd name="T65" fmla="*/ 3921 h 4910"/>
              <a:gd name="T66" fmla="*/ 23249 w 34942"/>
              <a:gd name="T67" fmla="*/ 2463 h 4910"/>
              <a:gd name="T68" fmla="*/ 21784 w 34942"/>
              <a:gd name="T69" fmla="*/ 4829 h 4910"/>
              <a:gd name="T70" fmla="*/ 20523 w 34942"/>
              <a:gd name="T71" fmla="*/ 2818 h 4910"/>
              <a:gd name="T72" fmla="*/ 22363 w 34942"/>
              <a:gd name="T73" fmla="*/ 1264 h 4910"/>
              <a:gd name="T74" fmla="*/ 24213 w 34942"/>
              <a:gd name="T75" fmla="*/ 2894 h 4910"/>
              <a:gd name="T76" fmla="*/ 22836 w 34942"/>
              <a:gd name="T77" fmla="*/ 4851 h 4910"/>
              <a:gd name="T78" fmla="*/ 25314 w 34942"/>
              <a:gd name="T79" fmla="*/ 3530 h 4910"/>
              <a:gd name="T80" fmla="*/ 26531 w 34942"/>
              <a:gd name="T81" fmla="*/ 4141 h 4910"/>
              <a:gd name="T82" fmla="*/ 26236 w 34942"/>
              <a:gd name="T83" fmla="*/ 4815 h 4910"/>
              <a:gd name="T84" fmla="*/ 24593 w 34942"/>
              <a:gd name="T85" fmla="*/ 4335 h 4910"/>
              <a:gd name="T86" fmla="*/ 25021 w 34942"/>
              <a:gd name="T87" fmla="*/ 2868 h 4910"/>
              <a:gd name="T88" fmla="*/ 26718 w 34942"/>
              <a:gd name="T89" fmla="*/ 2293 h 4910"/>
              <a:gd name="T90" fmla="*/ 25706 w 34942"/>
              <a:gd name="T91" fmla="*/ 1299 h 4910"/>
              <a:gd name="T92" fmla="*/ 27559 w 34942"/>
              <a:gd name="T93" fmla="*/ 2198 h 4910"/>
              <a:gd name="T94" fmla="*/ 29865 w 34942"/>
              <a:gd name="T95" fmla="*/ 1318 h 4910"/>
              <a:gd name="T96" fmla="*/ 29276 w 34942"/>
              <a:gd name="T97" fmla="*/ 2601 h 4910"/>
              <a:gd name="T98" fmla="*/ 31625 w 34942"/>
              <a:gd name="T99" fmla="*/ 2127 h 4910"/>
              <a:gd name="T100" fmla="*/ 31282 w 34942"/>
              <a:gd name="T101" fmla="*/ 3597 h 4910"/>
              <a:gd name="T102" fmla="*/ 32478 w 34942"/>
              <a:gd name="T103" fmla="*/ 4160 h 4910"/>
              <a:gd name="T104" fmla="*/ 33184 w 34942"/>
              <a:gd name="T105" fmla="*/ 2896 h 4910"/>
              <a:gd name="T106" fmla="*/ 32182 w 34942"/>
              <a:gd name="T107" fmla="*/ 1955 h 4910"/>
              <a:gd name="T108" fmla="*/ 31325 w 34942"/>
              <a:gd name="T109" fmla="*/ 4751 h 4910"/>
              <a:gd name="T110" fmla="*/ 30453 w 34942"/>
              <a:gd name="T111" fmla="*/ 2480 h 4910"/>
              <a:gd name="T112" fmla="*/ 32296 w 34942"/>
              <a:gd name="T113" fmla="*/ 1290 h 4910"/>
              <a:gd name="T114" fmla="*/ 34687 w 34942"/>
              <a:gd name="T115" fmla="*/ 194 h 4910"/>
              <a:gd name="T116" fmla="*/ 34800 w 34942"/>
              <a:gd name="T117" fmla="*/ 433 h 4910"/>
              <a:gd name="T118" fmla="*/ 34611 w 34942"/>
              <a:gd name="T119" fmla="*/ 507 h 4910"/>
              <a:gd name="T120" fmla="*/ 34633 w 34942"/>
              <a:gd name="T121" fmla="*/ 55 h 4910"/>
              <a:gd name="T122" fmla="*/ 34687 w 34942"/>
              <a:gd name="T123" fmla="*/ 566 h 4910"/>
              <a:gd name="T124" fmla="*/ 34526 w 34942"/>
              <a:gd name="T125" fmla="*/ 33 h 4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942" h="4910">
                <a:moveTo>
                  <a:pt x="3036" y="3467"/>
                </a:moveTo>
                <a:lnTo>
                  <a:pt x="3036" y="3467"/>
                </a:lnTo>
                <a:lnTo>
                  <a:pt x="3034" y="3393"/>
                </a:lnTo>
                <a:lnTo>
                  <a:pt x="3022" y="3327"/>
                </a:lnTo>
                <a:lnTo>
                  <a:pt x="3003" y="3263"/>
                </a:lnTo>
                <a:lnTo>
                  <a:pt x="2980" y="3199"/>
                </a:lnTo>
                <a:lnTo>
                  <a:pt x="2947" y="3147"/>
                </a:lnTo>
                <a:lnTo>
                  <a:pt x="2906" y="3095"/>
                </a:lnTo>
                <a:lnTo>
                  <a:pt x="2857" y="3048"/>
                </a:lnTo>
                <a:lnTo>
                  <a:pt x="2800" y="3005"/>
                </a:lnTo>
                <a:lnTo>
                  <a:pt x="2739" y="2965"/>
                </a:lnTo>
                <a:lnTo>
                  <a:pt x="2670" y="2932"/>
                </a:lnTo>
                <a:lnTo>
                  <a:pt x="2590" y="2903"/>
                </a:lnTo>
                <a:lnTo>
                  <a:pt x="2502" y="2880"/>
                </a:lnTo>
                <a:lnTo>
                  <a:pt x="2415" y="2861"/>
                </a:lnTo>
                <a:lnTo>
                  <a:pt x="2311" y="2849"/>
                </a:lnTo>
                <a:lnTo>
                  <a:pt x="2202" y="2840"/>
                </a:lnTo>
                <a:lnTo>
                  <a:pt x="2089" y="2837"/>
                </a:lnTo>
                <a:lnTo>
                  <a:pt x="799" y="2837"/>
                </a:lnTo>
                <a:lnTo>
                  <a:pt x="799" y="4110"/>
                </a:lnTo>
                <a:lnTo>
                  <a:pt x="2146" y="4110"/>
                </a:lnTo>
                <a:lnTo>
                  <a:pt x="2146" y="4110"/>
                </a:lnTo>
                <a:lnTo>
                  <a:pt x="2250" y="4108"/>
                </a:lnTo>
                <a:lnTo>
                  <a:pt x="2342" y="4101"/>
                </a:lnTo>
                <a:lnTo>
                  <a:pt x="2436" y="4086"/>
                </a:lnTo>
                <a:lnTo>
                  <a:pt x="2519" y="4068"/>
                </a:lnTo>
                <a:lnTo>
                  <a:pt x="2597" y="4046"/>
                </a:lnTo>
                <a:lnTo>
                  <a:pt x="2670" y="4016"/>
                </a:lnTo>
                <a:lnTo>
                  <a:pt x="2739" y="3982"/>
                </a:lnTo>
                <a:lnTo>
                  <a:pt x="2800" y="3947"/>
                </a:lnTo>
                <a:lnTo>
                  <a:pt x="2854" y="3904"/>
                </a:lnTo>
                <a:lnTo>
                  <a:pt x="2904" y="3857"/>
                </a:lnTo>
                <a:lnTo>
                  <a:pt x="2942" y="3803"/>
                </a:lnTo>
                <a:lnTo>
                  <a:pt x="2975" y="3746"/>
                </a:lnTo>
                <a:lnTo>
                  <a:pt x="3003" y="3682"/>
                </a:lnTo>
                <a:lnTo>
                  <a:pt x="3022" y="3618"/>
                </a:lnTo>
                <a:lnTo>
                  <a:pt x="3034" y="3545"/>
                </a:lnTo>
                <a:lnTo>
                  <a:pt x="3036" y="3467"/>
                </a:lnTo>
                <a:lnTo>
                  <a:pt x="3036" y="3467"/>
                </a:lnTo>
                <a:lnTo>
                  <a:pt x="3036" y="3467"/>
                </a:lnTo>
                <a:close/>
                <a:moveTo>
                  <a:pt x="2779" y="1512"/>
                </a:moveTo>
                <a:lnTo>
                  <a:pt x="2779" y="1512"/>
                </a:lnTo>
                <a:lnTo>
                  <a:pt x="2777" y="1444"/>
                </a:lnTo>
                <a:lnTo>
                  <a:pt x="2765" y="1380"/>
                </a:lnTo>
                <a:lnTo>
                  <a:pt x="2751" y="1323"/>
                </a:lnTo>
                <a:lnTo>
                  <a:pt x="2725" y="1264"/>
                </a:lnTo>
                <a:lnTo>
                  <a:pt x="2696" y="1209"/>
                </a:lnTo>
                <a:lnTo>
                  <a:pt x="2661" y="1162"/>
                </a:lnTo>
                <a:lnTo>
                  <a:pt x="2616" y="1115"/>
                </a:lnTo>
                <a:lnTo>
                  <a:pt x="2571" y="1077"/>
                </a:lnTo>
                <a:lnTo>
                  <a:pt x="2514" y="1039"/>
                </a:lnTo>
                <a:lnTo>
                  <a:pt x="2455" y="1008"/>
                </a:lnTo>
                <a:lnTo>
                  <a:pt x="2389" y="977"/>
                </a:lnTo>
                <a:lnTo>
                  <a:pt x="2316" y="956"/>
                </a:lnTo>
                <a:lnTo>
                  <a:pt x="2235" y="940"/>
                </a:lnTo>
                <a:lnTo>
                  <a:pt x="2155" y="930"/>
                </a:lnTo>
                <a:lnTo>
                  <a:pt x="2063" y="921"/>
                </a:lnTo>
                <a:lnTo>
                  <a:pt x="1971" y="918"/>
                </a:lnTo>
                <a:lnTo>
                  <a:pt x="799" y="918"/>
                </a:lnTo>
                <a:lnTo>
                  <a:pt x="799" y="2149"/>
                </a:lnTo>
                <a:lnTo>
                  <a:pt x="1907" y="2149"/>
                </a:lnTo>
                <a:lnTo>
                  <a:pt x="1907" y="2149"/>
                </a:lnTo>
                <a:lnTo>
                  <a:pt x="2006" y="2149"/>
                </a:lnTo>
                <a:lnTo>
                  <a:pt x="2094" y="2142"/>
                </a:lnTo>
                <a:lnTo>
                  <a:pt x="2181" y="2127"/>
                </a:lnTo>
                <a:lnTo>
                  <a:pt x="2266" y="2111"/>
                </a:lnTo>
                <a:lnTo>
                  <a:pt x="2342" y="2090"/>
                </a:lnTo>
                <a:lnTo>
                  <a:pt x="2415" y="2059"/>
                </a:lnTo>
                <a:lnTo>
                  <a:pt x="2479" y="2033"/>
                </a:lnTo>
                <a:lnTo>
                  <a:pt x="2540" y="1992"/>
                </a:lnTo>
                <a:lnTo>
                  <a:pt x="2595" y="1955"/>
                </a:lnTo>
                <a:lnTo>
                  <a:pt x="2642" y="1905"/>
                </a:lnTo>
                <a:lnTo>
                  <a:pt x="2682" y="1853"/>
                </a:lnTo>
                <a:lnTo>
                  <a:pt x="2701" y="1827"/>
                </a:lnTo>
                <a:lnTo>
                  <a:pt x="2717" y="1796"/>
                </a:lnTo>
                <a:lnTo>
                  <a:pt x="2734" y="1763"/>
                </a:lnTo>
                <a:lnTo>
                  <a:pt x="2743" y="1735"/>
                </a:lnTo>
                <a:lnTo>
                  <a:pt x="2755" y="1699"/>
                </a:lnTo>
                <a:lnTo>
                  <a:pt x="2765" y="1666"/>
                </a:lnTo>
                <a:lnTo>
                  <a:pt x="2777" y="1593"/>
                </a:lnTo>
                <a:lnTo>
                  <a:pt x="2779" y="1512"/>
                </a:lnTo>
                <a:lnTo>
                  <a:pt x="2779" y="1512"/>
                </a:lnTo>
                <a:lnTo>
                  <a:pt x="2779" y="1512"/>
                </a:lnTo>
                <a:close/>
                <a:moveTo>
                  <a:pt x="3594" y="1382"/>
                </a:moveTo>
                <a:lnTo>
                  <a:pt x="3594" y="1382"/>
                </a:lnTo>
                <a:lnTo>
                  <a:pt x="3592" y="1486"/>
                </a:lnTo>
                <a:lnTo>
                  <a:pt x="3580" y="1583"/>
                </a:lnTo>
                <a:lnTo>
                  <a:pt x="3561" y="1673"/>
                </a:lnTo>
                <a:lnTo>
                  <a:pt x="3537" y="1758"/>
                </a:lnTo>
                <a:lnTo>
                  <a:pt x="3507" y="1841"/>
                </a:lnTo>
                <a:lnTo>
                  <a:pt x="3476" y="1912"/>
                </a:lnTo>
                <a:lnTo>
                  <a:pt x="3433" y="1983"/>
                </a:lnTo>
                <a:lnTo>
                  <a:pt x="3391" y="2047"/>
                </a:lnTo>
                <a:lnTo>
                  <a:pt x="3346" y="2108"/>
                </a:lnTo>
                <a:lnTo>
                  <a:pt x="3294" y="2163"/>
                </a:lnTo>
                <a:lnTo>
                  <a:pt x="3240" y="2217"/>
                </a:lnTo>
                <a:lnTo>
                  <a:pt x="3183" y="2262"/>
                </a:lnTo>
                <a:lnTo>
                  <a:pt x="3119" y="2310"/>
                </a:lnTo>
                <a:lnTo>
                  <a:pt x="3058" y="2347"/>
                </a:lnTo>
                <a:lnTo>
                  <a:pt x="2996" y="2388"/>
                </a:lnTo>
                <a:lnTo>
                  <a:pt x="2930" y="2421"/>
                </a:lnTo>
                <a:lnTo>
                  <a:pt x="2930" y="2421"/>
                </a:lnTo>
                <a:lnTo>
                  <a:pt x="3034" y="2459"/>
                </a:lnTo>
                <a:lnTo>
                  <a:pt x="3129" y="2496"/>
                </a:lnTo>
                <a:lnTo>
                  <a:pt x="3218" y="2539"/>
                </a:lnTo>
                <a:lnTo>
                  <a:pt x="3303" y="2589"/>
                </a:lnTo>
                <a:lnTo>
                  <a:pt x="3386" y="2636"/>
                </a:lnTo>
                <a:lnTo>
                  <a:pt x="3462" y="2690"/>
                </a:lnTo>
                <a:lnTo>
                  <a:pt x="3528" y="2754"/>
                </a:lnTo>
                <a:lnTo>
                  <a:pt x="3594" y="2818"/>
                </a:lnTo>
                <a:lnTo>
                  <a:pt x="3653" y="2889"/>
                </a:lnTo>
                <a:lnTo>
                  <a:pt x="3677" y="2925"/>
                </a:lnTo>
                <a:lnTo>
                  <a:pt x="3703" y="2965"/>
                </a:lnTo>
                <a:lnTo>
                  <a:pt x="3724" y="3005"/>
                </a:lnTo>
                <a:lnTo>
                  <a:pt x="3745" y="3048"/>
                </a:lnTo>
                <a:lnTo>
                  <a:pt x="3764" y="3086"/>
                </a:lnTo>
                <a:lnTo>
                  <a:pt x="3783" y="3135"/>
                </a:lnTo>
                <a:lnTo>
                  <a:pt x="3797" y="3180"/>
                </a:lnTo>
                <a:lnTo>
                  <a:pt x="3814" y="3230"/>
                </a:lnTo>
                <a:lnTo>
                  <a:pt x="3821" y="3282"/>
                </a:lnTo>
                <a:lnTo>
                  <a:pt x="3833" y="3329"/>
                </a:lnTo>
                <a:lnTo>
                  <a:pt x="3840" y="3381"/>
                </a:lnTo>
                <a:lnTo>
                  <a:pt x="3842" y="3436"/>
                </a:lnTo>
                <a:lnTo>
                  <a:pt x="3849" y="3493"/>
                </a:lnTo>
                <a:lnTo>
                  <a:pt x="3852" y="3552"/>
                </a:lnTo>
                <a:lnTo>
                  <a:pt x="3852" y="3552"/>
                </a:lnTo>
                <a:lnTo>
                  <a:pt x="3849" y="3627"/>
                </a:lnTo>
                <a:lnTo>
                  <a:pt x="3840" y="3703"/>
                </a:lnTo>
                <a:lnTo>
                  <a:pt x="3833" y="3777"/>
                </a:lnTo>
                <a:lnTo>
                  <a:pt x="3818" y="3845"/>
                </a:lnTo>
                <a:lnTo>
                  <a:pt x="3800" y="3916"/>
                </a:lnTo>
                <a:lnTo>
                  <a:pt x="3778" y="3980"/>
                </a:lnTo>
                <a:lnTo>
                  <a:pt x="3757" y="4046"/>
                </a:lnTo>
                <a:lnTo>
                  <a:pt x="3729" y="4103"/>
                </a:lnTo>
                <a:lnTo>
                  <a:pt x="3693" y="4162"/>
                </a:lnTo>
                <a:lnTo>
                  <a:pt x="3658" y="4219"/>
                </a:lnTo>
                <a:lnTo>
                  <a:pt x="3622" y="4273"/>
                </a:lnTo>
                <a:lnTo>
                  <a:pt x="3580" y="4325"/>
                </a:lnTo>
                <a:lnTo>
                  <a:pt x="3537" y="4370"/>
                </a:lnTo>
                <a:lnTo>
                  <a:pt x="3485" y="4420"/>
                </a:lnTo>
                <a:lnTo>
                  <a:pt x="3433" y="4463"/>
                </a:lnTo>
                <a:lnTo>
                  <a:pt x="3379" y="4505"/>
                </a:lnTo>
                <a:lnTo>
                  <a:pt x="3322" y="4541"/>
                </a:lnTo>
                <a:lnTo>
                  <a:pt x="3263" y="4583"/>
                </a:lnTo>
                <a:lnTo>
                  <a:pt x="3199" y="4614"/>
                </a:lnTo>
                <a:lnTo>
                  <a:pt x="3133" y="4647"/>
                </a:lnTo>
                <a:lnTo>
                  <a:pt x="3067" y="4678"/>
                </a:lnTo>
                <a:lnTo>
                  <a:pt x="2994" y="4702"/>
                </a:lnTo>
                <a:lnTo>
                  <a:pt x="2918" y="4728"/>
                </a:lnTo>
                <a:lnTo>
                  <a:pt x="2843" y="4749"/>
                </a:lnTo>
                <a:lnTo>
                  <a:pt x="2760" y="4766"/>
                </a:lnTo>
                <a:lnTo>
                  <a:pt x="2682" y="4784"/>
                </a:lnTo>
                <a:lnTo>
                  <a:pt x="2595" y="4799"/>
                </a:lnTo>
                <a:lnTo>
                  <a:pt x="2510" y="4811"/>
                </a:lnTo>
                <a:lnTo>
                  <a:pt x="2422" y="4818"/>
                </a:lnTo>
                <a:lnTo>
                  <a:pt x="2328" y="4827"/>
                </a:lnTo>
                <a:lnTo>
                  <a:pt x="2235" y="4829"/>
                </a:lnTo>
                <a:lnTo>
                  <a:pt x="2139" y="4829"/>
                </a:lnTo>
                <a:lnTo>
                  <a:pt x="0" y="4829"/>
                </a:lnTo>
                <a:lnTo>
                  <a:pt x="0" y="194"/>
                </a:lnTo>
                <a:lnTo>
                  <a:pt x="2072" y="194"/>
                </a:lnTo>
                <a:lnTo>
                  <a:pt x="2072" y="194"/>
                </a:lnTo>
                <a:lnTo>
                  <a:pt x="2160" y="194"/>
                </a:lnTo>
                <a:lnTo>
                  <a:pt x="2243" y="204"/>
                </a:lnTo>
                <a:lnTo>
                  <a:pt x="2328" y="206"/>
                </a:lnTo>
                <a:lnTo>
                  <a:pt x="2406" y="220"/>
                </a:lnTo>
                <a:lnTo>
                  <a:pt x="2481" y="227"/>
                </a:lnTo>
                <a:lnTo>
                  <a:pt x="2557" y="244"/>
                </a:lnTo>
                <a:lnTo>
                  <a:pt x="2630" y="263"/>
                </a:lnTo>
                <a:lnTo>
                  <a:pt x="2703" y="279"/>
                </a:lnTo>
                <a:lnTo>
                  <a:pt x="2772" y="301"/>
                </a:lnTo>
                <a:lnTo>
                  <a:pt x="2836" y="322"/>
                </a:lnTo>
                <a:lnTo>
                  <a:pt x="2904" y="353"/>
                </a:lnTo>
                <a:lnTo>
                  <a:pt x="2963" y="381"/>
                </a:lnTo>
                <a:lnTo>
                  <a:pt x="3022" y="410"/>
                </a:lnTo>
                <a:lnTo>
                  <a:pt x="3077" y="445"/>
                </a:lnTo>
                <a:lnTo>
                  <a:pt x="3131" y="481"/>
                </a:lnTo>
                <a:lnTo>
                  <a:pt x="3183" y="516"/>
                </a:lnTo>
                <a:lnTo>
                  <a:pt x="3228" y="556"/>
                </a:lnTo>
                <a:lnTo>
                  <a:pt x="3275" y="599"/>
                </a:lnTo>
                <a:lnTo>
                  <a:pt x="3318" y="641"/>
                </a:lnTo>
                <a:lnTo>
                  <a:pt x="3358" y="686"/>
                </a:lnTo>
                <a:lnTo>
                  <a:pt x="3393" y="734"/>
                </a:lnTo>
                <a:lnTo>
                  <a:pt x="3429" y="783"/>
                </a:lnTo>
                <a:lnTo>
                  <a:pt x="3462" y="835"/>
                </a:lnTo>
                <a:lnTo>
                  <a:pt x="3485" y="890"/>
                </a:lnTo>
                <a:lnTo>
                  <a:pt x="3509" y="944"/>
                </a:lnTo>
                <a:lnTo>
                  <a:pt x="3533" y="1003"/>
                </a:lnTo>
                <a:lnTo>
                  <a:pt x="3551" y="1060"/>
                </a:lnTo>
                <a:lnTo>
                  <a:pt x="3563" y="1122"/>
                </a:lnTo>
                <a:lnTo>
                  <a:pt x="3575" y="1181"/>
                </a:lnTo>
                <a:lnTo>
                  <a:pt x="3589" y="1250"/>
                </a:lnTo>
                <a:lnTo>
                  <a:pt x="3592" y="1313"/>
                </a:lnTo>
                <a:lnTo>
                  <a:pt x="3594" y="1382"/>
                </a:lnTo>
                <a:lnTo>
                  <a:pt x="3594" y="1382"/>
                </a:lnTo>
                <a:lnTo>
                  <a:pt x="3594" y="1382"/>
                </a:lnTo>
                <a:close/>
                <a:moveTo>
                  <a:pt x="4393" y="0"/>
                </a:moveTo>
                <a:lnTo>
                  <a:pt x="5194" y="0"/>
                </a:lnTo>
                <a:lnTo>
                  <a:pt x="5194" y="4829"/>
                </a:lnTo>
                <a:lnTo>
                  <a:pt x="4393" y="4829"/>
                </a:lnTo>
                <a:lnTo>
                  <a:pt x="4393" y="0"/>
                </a:lnTo>
                <a:lnTo>
                  <a:pt x="4393" y="0"/>
                </a:lnTo>
                <a:close/>
                <a:moveTo>
                  <a:pt x="8059" y="3344"/>
                </a:moveTo>
                <a:lnTo>
                  <a:pt x="8059" y="3344"/>
                </a:lnTo>
                <a:lnTo>
                  <a:pt x="7982" y="3318"/>
                </a:lnTo>
                <a:lnTo>
                  <a:pt x="7896" y="3289"/>
                </a:lnTo>
                <a:lnTo>
                  <a:pt x="7800" y="3265"/>
                </a:lnTo>
                <a:lnTo>
                  <a:pt x="7700" y="3244"/>
                </a:lnTo>
                <a:lnTo>
                  <a:pt x="7599" y="3230"/>
                </a:lnTo>
                <a:lnTo>
                  <a:pt x="7490" y="3213"/>
                </a:lnTo>
                <a:lnTo>
                  <a:pt x="7379" y="3209"/>
                </a:lnTo>
                <a:lnTo>
                  <a:pt x="7263" y="3204"/>
                </a:lnTo>
                <a:lnTo>
                  <a:pt x="7263" y="3204"/>
                </a:lnTo>
                <a:lnTo>
                  <a:pt x="7173" y="3209"/>
                </a:lnTo>
                <a:lnTo>
                  <a:pt x="7086" y="3213"/>
                </a:lnTo>
                <a:lnTo>
                  <a:pt x="7003" y="3225"/>
                </a:lnTo>
                <a:lnTo>
                  <a:pt x="6925" y="3244"/>
                </a:lnTo>
                <a:lnTo>
                  <a:pt x="6857" y="3265"/>
                </a:lnTo>
                <a:lnTo>
                  <a:pt x="6788" y="3289"/>
                </a:lnTo>
                <a:lnTo>
                  <a:pt x="6732" y="3320"/>
                </a:lnTo>
                <a:lnTo>
                  <a:pt x="6677" y="3353"/>
                </a:lnTo>
                <a:lnTo>
                  <a:pt x="6625" y="3393"/>
                </a:lnTo>
                <a:lnTo>
                  <a:pt x="6585" y="3433"/>
                </a:lnTo>
                <a:lnTo>
                  <a:pt x="6550" y="3481"/>
                </a:lnTo>
                <a:lnTo>
                  <a:pt x="6519" y="3530"/>
                </a:lnTo>
                <a:lnTo>
                  <a:pt x="6495" y="3585"/>
                </a:lnTo>
                <a:lnTo>
                  <a:pt x="6476" y="3642"/>
                </a:lnTo>
                <a:lnTo>
                  <a:pt x="6467" y="3706"/>
                </a:lnTo>
                <a:lnTo>
                  <a:pt x="6465" y="3769"/>
                </a:lnTo>
                <a:lnTo>
                  <a:pt x="6465" y="3781"/>
                </a:lnTo>
                <a:lnTo>
                  <a:pt x="6465" y="3781"/>
                </a:lnTo>
                <a:lnTo>
                  <a:pt x="6467" y="3843"/>
                </a:lnTo>
                <a:lnTo>
                  <a:pt x="6476" y="3897"/>
                </a:lnTo>
                <a:lnTo>
                  <a:pt x="6495" y="3952"/>
                </a:lnTo>
                <a:lnTo>
                  <a:pt x="6519" y="4004"/>
                </a:lnTo>
                <a:lnTo>
                  <a:pt x="6545" y="4049"/>
                </a:lnTo>
                <a:lnTo>
                  <a:pt x="6580" y="4089"/>
                </a:lnTo>
                <a:lnTo>
                  <a:pt x="6618" y="4129"/>
                </a:lnTo>
                <a:lnTo>
                  <a:pt x="6658" y="4162"/>
                </a:lnTo>
                <a:lnTo>
                  <a:pt x="6710" y="4195"/>
                </a:lnTo>
                <a:lnTo>
                  <a:pt x="6760" y="4219"/>
                </a:lnTo>
                <a:lnTo>
                  <a:pt x="6812" y="4247"/>
                </a:lnTo>
                <a:lnTo>
                  <a:pt x="6876" y="4264"/>
                </a:lnTo>
                <a:lnTo>
                  <a:pt x="6937" y="4276"/>
                </a:lnTo>
                <a:lnTo>
                  <a:pt x="7003" y="4290"/>
                </a:lnTo>
                <a:lnTo>
                  <a:pt x="7067" y="4295"/>
                </a:lnTo>
                <a:lnTo>
                  <a:pt x="7140" y="4295"/>
                </a:lnTo>
                <a:lnTo>
                  <a:pt x="7140" y="4295"/>
                </a:lnTo>
                <a:lnTo>
                  <a:pt x="7233" y="4292"/>
                </a:lnTo>
                <a:lnTo>
                  <a:pt x="7327" y="4285"/>
                </a:lnTo>
                <a:lnTo>
                  <a:pt x="7417" y="4269"/>
                </a:lnTo>
                <a:lnTo>
                  <a:pt x="7507" y="4247"/>
                </a:lnTo>
                <a:lnTo>
                  <a:pt x="7585" y="4217"/>
                </a:lnTo>
                <a:lnTo>
                  <a:pt x="7660" y="4179"/>
                </a:lnTo>
                <a:lnTo>
                  <a:pt x="7733" y="4141"/>
                </a:lnTo>
                <a:lnTo>
                  <a:pt x="7797" y="4091"/>
                </a:lnTo>
                <a:lnTo>
                  <a:pt x="7854" y="4044"/>
                </a:lnTo>
                <a:lnTo>
                  <a:pt x="7906" y="3987"/>
                </a:lnTo>
                <a:lnTo>
                  <a:pt x="7953" y="3928"/>
                </a:lnTo>
                <a:lnTo>
                  <a:pt x="7972" y="3895"/>
                </a:lnTo>
                <a:lnTo>
                  <a:pt x="7991" y="3862"/>
                </a:lnTo>
                <a:lnTo>
                  <a:pt x="8007" y="3826"/>
                </a:lnTo>
                <a:lnTo>
                  <a:pt x="8019" y="3791"/>
                </a:lnTo>
                <a:lnTo>
                  <a:pt x="8033" y="3755"/>
                </a:lnTo>
                <a:lnTo>
                  <a:pt x="8041" y="3717"/>
                </a:lnTo>
                <a:lnTo>
                  <a:pt x="8050" y="3682"/>
                </a:lnTo>
                <a:lnTo>
                  <a:pt x="8057" y="3642"/>
                </a:lnTo>
                <a:lnTo>
                  <a:pt x="8057" y="3601"/>
                </a:lnTo>
                <a:lnTo>
                  <a:pt x="8059" y="3564"/>
                </a:lnTo>
                <a:lnTo>
                  <a:pt x="8059" y="3344"/>
                </a:lnTo>
                <a:lnTo>
                  <a:pt x="8059" y="3344"/>
                </a:lnTo>
                <a:lnTo>
                  <a:pt x="8059" y="3344"/>
                </a:lnTo>
                <a:close/>
                <a:moveTo>
                  <a:pt x="8038" y="4827"/>
                </a:moveTo>
                <a:lnTo>
                  <a:pt x="8038" y="4399"/>
                </a:lnTo>
                <a:lnTo>
                  <a:pt x="8038" y="4399"/>
                </a:lnTo>
                <a:lnTo>
                  <a:pt x="7996" y="4451"/>
                </a:lnTo>
                <a:lnTo>
                  <a:pt x="7944" y="4498"/>
                </a:lnTo>
                <a:lnTo>
                  <a:pt x="7896" y="4550"/>
                </a:lnTo>
                <a:lnTo>
                  <a:pt x="7835" y="4595"/>
                </a:lnTo>
                <a:lnTo>
                  <a:pt x="7778" y="4640"/>
                </a:lnTo>
                <a:lnTo>
                  <a:pt x="7717" y="4680"/>
                </a:lnTo>
                <a:lnTo>
                  <a:pt x="7653" y="4721"/>
                </a:lnTo>
                <a:lnTo>
                  <a:pt x="7585" y="4756"/>
                </a:lnTo>
                <a:lnTo>
                  <a:pt x="7514" y="4787"/>
                </a:lnTo>
                <a:lnTo>
                  <a:pt x="7438" y="4815"/>
                </a:lnTo>
                <a:lnTo>
                  <a:pt x="7360" y="4841"/>
                </a:lnTo>
                <a:lnTo>
                  <a:pt x="7275" y="4863"/>
                </a:lnTo>
                <a:lnTo>
                  <a:pt x="7195" y="4874"/>
                </a:lnTo>
                <a:lnTo>
                  <a:pt x="7103" y="4891"/>
                </a:lnTo>
                <a:lnTo>
                  <a:pt x="7008" y="4900"/>
                </a:lnTo>
                <a:lnTo>
                  <a:pt x="6911" y="4903"/>
                </a:lnTo>
                <a:lnTo>
                  <a:pt x="6911" y="4903"/>
                </a:lnTo>
                <a:lnTo>
                  <a:pt x="6850" y="4900"/>
                </a:lnTo>
                <a:lnTo>
                  <a:pt x="6788" y="4893"/>
                </a:lnTo>
                <a:lnTo>
                  <a:pt x="6732" y="4891"/>
                </a:lnTo>
                <a:lnTo>
                  <a:pt x="6670" y="4884"/>
                </a:lnTo>
                <a:lnTo>
                  <a:pt x="6614" y="4872"/>
                </a:lnTo>
                <a:lnTo>
                  <a:pt x="6552" y="4863"/>
                </a:lnTo>
                <a:lnTo>
                  <a:pt x="6495" y="4848"/>
                </a:lnTo>
                <a:lnTo>
                  <a:pt x="6441" y="4829"/>
                </a:lnTo>
                <a:lnTo>
                  <a:pt x="6389" y="4811"/>
                </a:lnTo>
                <a:lnTo>
                  <a:pt x="6335" y="4789"/>
                </a:lnTo>
                <a:lnTo>
                  <a:pt x="6283" y="4768"/>
                </a:lnTo>
                <a:lnTo>
                  <a:pt x="6231" y="4742"/>
                </a:lnTo>
                <a:lnTo>
                  <a:pt x="6179" y="4718"/>
                </a:lnTo>
                <a:lnTo>
                  <a:pt x="6134" y="4687"/>
                </a:lnTo>
                <a:lnTo>
                  <a:pt x="6087" y="4657"/>
                </a:lnTo>
                <a:lnTo>
                  <a:pt x="6044" y="4624"/>
                </a:lnTo>
                <a:lnTo>
                  <a:pt x="6004" y="4590"/>
                </a:lnTo>
                <a:lnTo>
                  <a:pt x="5964" y="4550"/>
                </a:lnTo>
                <a:lnTo>
                  <a:pt x="5928" y="4515"/>
                </a:lnTo>
                <a:lnTo>
                  <a:pt x="5893" y="4472"/>
                </a:lnTo>
                <a:lnTo>
                  <a:pt x="5860" y="4425"/>
                </a:lnTo>
                <a:lnTo>
                  <a:pt x="5824" y="4382"/>
                </a:lnTo>
                <a:lnTo>
                  <a:pt x="5798" y="4335"/>
                </a:lnTo>
                <a:lnTo>
                  <a:pt x="5770" y="4285"/>
                </a:lnTo>
                <a:lnTo>
                  <a:pt x="5749" y="4233"/>
                </a:lnTo>
                <a:lnTo>
                  <a:pt x="5728" y="4179"/>
                </a:lnTo>
                <a:lnTo>
                  <a:pt x="5713" y="4124"/>
                </a:lnTo>
                <a:lnTo>
                  <a:pt x="5702" y="4068"/>
                </a:lnTo>
                <a:lnTo>
                  <a:pt x="5690" y="4008"/>
                </a:lnTo>
                <a:lnTo>
                  <a:pt x="5678" y="3949"/>
                </a:lnTo>
                <a:lnTo>
                  <a:pt x="5673" y="3885"/>
                </a:lnTo>
                <a:lnTo>
                  <a:pt x="5671" y="3821"/>
                </a:lnTo>
                <a:lnTo>
                  <a:pt x="5671" y="3805"/>
                </a:lnTo>
                <a:lnTo>
                  <a:pt x="5671" y="3805"/>
                </a:lnTo>
                <a:lnTo>
                  <a:pt x="5673" y="3736"/>
                </a:lnTo>
                <a:lnTo>
                  <a:pt x="5678" y="3672"/>
                </a:lnTo>
                <a:lnTo>
                  <a:pt x="5690" y="3606"/>
                </a:lnTo>
                <a:lnTo>
                  <a:pt x="5702" y="3542"/>
                </a:lnTo>
                <a:lnTo>
                  <a:pt x="5713" y="3483"/>
                </a:lnTo>
                <a:lnTo>
                  <a:pt x="5732" y="3426"/>
                </a:lnTo>
                <a:lnTo>
                  <a:pt x="5756" y="3370"/>
                </a:lnTo>
                <a:lnTo>
                  <a:pt x="5779" y="3313"/>
                </a:lnTo>
                <a:lnTo>
                  <a:pt x="5803" y="3263"/>
                </a:lnTo>
                <a:lnTo>
                  <a:pt x="5839" y="3211"/>
                </a:lnTo>
                <a:lnTo>
                  <a:pt x="5872" y="3166"/>
                </a:lnTo>
                <a:lnTo>
                  <a:pt x="5907" y="3119"/>
                </a:lnTo>
                <a:lnTo>
                  <a:pt x="5943" y="3076"/>
                </a:lnTo>
                <a:lnTo>
                  <a:pt x="5985" y="3038"/>
                </a:lnTo>
                <a:lnTo>
                  <a:pt x="6028" y="2998"/>
                </a:lnTo>
                <a:lnTo>
                  <a:pt x="6075" y="2965"/>
                </a:lnTo>
                <a:lnTo>
                  <a:pt x="6122" y="2927"/>
                </a:lnTo>
                <a:lnTo>
                  <a:pt x="6174" y="2894"/>
                </a:lnTo>
                <a:lnTo>
                  <a:pt x="6226" y="2868"/>
                </a:lnTo>
                <a:lnTo>
                  <a:pt x="6283" y="2840"/>
                </a:lnTo>
                <a:lnTo>
                  <a:pt x="6337" y="2816"/>
                </a:lnTo>
                <a:lnTo>
                  <a:pt x="6399" y="2792"/>
                </a:lnTo>
                <a:lnTo>
                  <a:pt x="6458" y="2773"/>
                </a:lnTo>
                <a:lnTo>
                  <a:pt x="6521" y="2754"/>
                </a:lnTo>
                <a:lnTo>
                  <a:pt x="6585" y="2738"/>
                </a:lnTo>
                <a:lnTo>
                  <a:pt x="6651" y="2721"/>
                </a:lnTo>
                <a:lnTo>
                  <a:pt x="6717" y="2709"/>
                </a:lnTo>
                <a:lnTo>
                  <a:pt x="6791" y="2700"/>
                </a:lnTo>
                <a:lnTo>
                  <a:pt x="6862" y="2690"/>
                </a:lnTo>
                <a:lnTo>
                  <a:pt x="6932" y="2688"/>
                </a:lnTo>
                <a:lnTo>
                  <a:pt x="7008" y="2686"/>
                </a:lnTo>
                <a:lnTo>
                  <a:pt x="7086" y="2681"/>
                </a:lnTo>
                <a:lnTo>
                  <a:pt x="7086" y="2681"/>
                </a:lnTo>
                <a:lnTo>
                  <a:pt x="7237" y="2686"/>
                </a:lnTo>
                <a:lnTo>
                  <a:pt x="7377" y="2690"/>
                </a:lnTo>
                <a:lnTo>
                  <a:pt x="7507" y="2707"/>
                </a:lnTo>
                <a:lnTo>
                  <a:pt x="7625" y="2724"/>
                </a:lnTo>
                <a:lnTo>
                  <a:pt x="7736" y="2743"/>
                </a:lnTo>
                <a:lnTo>
                  <a:pt x="7842" y="2771"/>
                </a:lnTo>
                <a:lnTo>
                  <a:pt x="7944" y="2797"/>
                </a:lnTo>
                <a:lnTo>
                  <a:pt x="8048" y="2828"/>
                </a:lnTo>
                <a:lnTo>
                  <a:pt x="8048" y="2743"/>
                </a:lnTo>
                <a:lnTo>
                  <a:pt x="8048" y="2743"/>
                </a:lnTo>
                <a:lnTo>
                  <a:pt x="8041" y="2653"/>
                </a:lnTo>
                <a:lnTo>
                  <a:pt x="8033" y="2572"/>
                </a:lnTo>
                <a:lnTo>
                  <a:pt x="8017" y="2494"/>
                </a:lnTo>
                <a:lnTo>
                  <a:pt x="7993" y="2421"/>
                </a:lnTo>
                <a:lnTo>
                  <a:pt x="7960" y="2355"/>
                </a:lnTo>
                <a:lnTo>
                  <a:pt x="7922" y="2293"/>
                </a:lnTo>
                <a:lnTo>
                  <a:pt x="7878" y="2239"/>
                </a:lnTo>
                <a:lnTo>
                  <a:pt x="7826" y="2187"/>
                </a:lnTo>
                <a:lnTo>
                  <a:pt x="7769" y="2142"/>
                </a:lnTo>
                <a:lnTo>
                  <a:pt x="7703" y="2106"/>
                </a:lnTo>
                <a:lnTo>
                  <a:pt x="7637" y="2071"/>
                </a:lnTo>
                <a:lnTo>
                  <a:pt x="7556" y="2045"/>
                </a:lnTo>
                <a:lnTo>
                  <a:pt x="7476" y="2021"/>
                </a:lnTo>
                <a:lnTo>
                  <a:pt x="7384" y="2007"/>
                </a:lnTo>
                <a:lnTo>
                  <a:pt x="7292" y="2000"/>
                </a:lnTo>
                <a:lnTo>
                  <a:pt x="7190" y="1995"/>
                </a:lnTo>
                <a:lnTo>
                  <a:pt x="7190" y="1995"/>
                </a:lnTo>
                <a:lnTo>
                  <a:pt x="7048" y="2000"/>
                </a:lnTo>
                <a:lnTo>
                  <a:pt x="6916" y="2011"/>
                </a:lnTo>
                <a:lnTo>
                  <a:pt x="6788" y="2028"/>
                </a:lnTo>
                <a:lnTo>
                  <a:pt x="6663" y="2054"/>
                </a:lnTo>
                <a:lnTo>
                  <a:pt x="6545" y="2087"/>
                </a:lnTo>
                <a:lnTo>
                  <a:pt x="6427" y="2123"/>
                </a:lnTo>
                <a:lnTo>
                  <a:pt x="6309" y="2163"/>
                </a:lnTo>
                <a:lnTo>
                  <a:pt x="6195" y="2215"/>
                </a:lnTo>
                <a:lnTo>
                  <a:pt x="5973" y="1571"/>
                </a:lnTo>
                <a:lnTo>
                  <a:pt x="5973" y="1571"/>
                </a:lnTo>
                <a:lnTo>
                  <a:pt x="6120" y="1510"/>
                </a:lnTo>
                <a:lnTo>
                  <a:pt x="6264" y="1453"/>
                </a:lnTo>
                <a:lnTo>
                  <a:pt x="6415" y="1401"/>
                </a:lnTo>
                <a:lnTo>
                  <a:pt x="6491" y="1380"/>
                </a:lnTo>
                <a:lnTo>
                  <a:pt x="6571" y="1361"/>
                </a:lnTo>
                <a:lnTo>
                  <a:pt x="6651" y="1342"/>
                </a:lnTo>
                <a:lnTo>
                  <a:pt x="6734" y="1325"/>
                </a:lnTo>
                <a:lnTo>
                  <a:pt x="6821" y="1316"/>
                </a:lnTo>
                <a:lnTo>
                  <a:pt x="6911" y="1299"/>
                </a:lnTo>
                <a:lnTo>
                  <a:pt x="7003" y="1292"/>
                </a:lnTo>
                <a:lnTo>
                  <a:pt x="7100" y="1285"/>
                </a:lnTo>
                <a:lnTo>
                  <a:pt x="7197" y="1283"/>
                </a:lnTo>
                <a:lnTo>
                  <a:pt x="7303" y="1283"/>
                </a:lnTo>
                <a:lnTo>
                  <a:pt x="7303" y="1283"/>
                </a:lnTo>
                <a:lnTo>
                  <a:pt x="7396" y="1283"/>
                </a:lnTo>
                <a:lnTo>
                  <a:pt x="7490" y="1285"/>
                </a:lnTo>
                <a:lnTo>
                  <a:pt x="7575" y="1292"/>
                </a:lnTo>
                <a:lnTo>
                  <a:pt x="7663" y="1304"/>
                </a:lnTo>
                <a:lnTo>
                  <a:pt x="7748" y="1318"/>
                </a:lnTo>
                <a:lnTo>
                  <a:pt x="7826" y="1337"/>
                </a:lnTo>
                <a:lnTo>
                  <a:pt x="7901" y="1358"/>
                </a:lnTo>
                <a:lnTo>
                  <a:pt x="7974" y="1380"/>
                </a:lnTo>
                <a:lnTo>
                  <a:pt x="8048" y="1403"/>
                </a:lnTo>
                <a:lnTo>
                  <a:pt x="8111" y="1434"/>
                </a:lnTo>
                <a:lnTo>
                  <a:pt x="8178" y="1467"/>
                </a:lnTo>
                <a:lnTo>
                  <a:pt x="8239" y="1498"/>
                </a:lnTo>
                <a:lnTo>
                  <a:pt x="8296" y="1541"/>
                </a:lnTo>
                <a:lnTo>
                  <a:pt x="8350" y="1578"/>
                </a:lnTo>
                <a:lnTo>
                  <a:pt x="8404" y="1621"/>
                </a:lnTo>
                <a:lnTo>
                  <a:pt x="8449" y="1664"/>
                </a:lnTo>
                <a:lnTo>
                  <a:pt x="8499" y="1716"/>
                </a:lnTo>
                <a:lnTo>
                  <a:pt x="8541" y="1768"/>
                </a:lnTo>
                <a:lnTo>
                  <a:pt x="8582" y="1822"/>
                </a:lnTo>
                <a:lnTo>
                  <a:pt x="8617" y="1881"/>
                </a:lnTo>
                <a:lnTo>
                  <a:pt x="8653" y="1938"/>
                </a:lnTo>
                <a:lnTo>
                  <a:pt x="8686" y="2000"/>
                </a:lnTo>
                <a:lnTo>
                  <a:pt x="8712" y="2066"/>
                </a:lnTo>
                <a:lnTo>
                  <a:pt x="8738" y="2130"/>
                </a:lnTo>
                <a:lnTo>
                  <a:pt x="8759" y="2198"/>
                </a:lnTo>
                <a:lnTo>
                  <a:pt x="8780" y="2272"/>
                </a:lnTo>
                <a:lnTo>
                  <a:pt x="8794" y="2347"/>
                </a:lnTo>
                <a:lnTo>
                  <a:pt x="8811" y="2423"/>
                </a:lnTo>
                <a:lnTo>
                  <a:pt x="8820" y="2504"/>
                </a:lnTo>
                <a:lnTo>
                  <a:pt x="8830" y="2584"/>
                </a:lnTo>
                <a:lnTo>
                  <a:pt x="8832" y="2669"/>
                </a:lnTo>
                <a:lnTo>
                  <a:pt x="8832" y="2754"/>
                </a:lnTo>
                <a:lnTo>
                  <a:pt x="8832" y="4827"/>
                </a:lnTo>
                <a:lnTo>
                  <a:pt x="8038" y="4827"/>
                </a:lnTo>
                <a:lnTo>
                  <a:pt x="8038" y="4827"/>
                </a:lnTo>
                <a:lnTo>
                  <a:pt x="8038" y="4827"/>
                </a:lnTo>
                <a:close/>
                <a:moveTo>
                  <a:pt x="11070" y="4910"/>
                </a:moveTo>
                <a:lnTo>
                  <a:pt x="11070" y="4910"/>
                </a:lnTo>
                <a:lnTo>
                  <a:pt x="10968" y="4910"/>
                </a:lnTo>
                <a:lnTo>
                  <a:pt x="10876" y="4903"/>
                </a:lnTo>
                <a:lnTo>
                  <a:pt x="10786" y="4891"/>
                </a:lnTo>
                <a:lnTo>
                  <a:pt x="10692" y="4872"/>
                </a:lnTo>
                <a:lnTo>
                  <a:pt x="10604" y="4855"/>
                </a:lnTo>
                <a:lnTo>
                  <a:pt x="10517" y="4829"/>
                </a:lnTo>
                <a:lnTo>
                  <a:pt x="10432" y="4801"/>
                </a:lnTo>
                <a:lnTo>
                  <a:pt x="10347" y="4766"/>
                </a:lnTo>
                <a:lnTo>
                  <a:pt x="10269" y="4730"/>
                </a:lnTo>
                <a:lnTo>
                  <a:pt x="10191" y="4690"/>
                </a:lnTo>
                <a:lnTo>
                  <a:pt x="10115" y="4647"/>
                </a:lnTo>
                <a:lnTo>
                  <a:pt x="10042" y="4600"/>
                </a:lnTo>
                <a:lnTo>
                  <a:pt x="9971" y="4550"/>
                </a:lnTo>
                <a:lnTo>
                  <a:pt x="9902" y="4496"/>
                </a:lnTo>
                <a:lnTo>
                  <a:pt x="9839" y="4439"/>
                </a:lnTo>
                <a:lnTo>
                  <a:pt x="9780" y="4380"/>
                </a:lnTo>
                <a:lnTo>
                  <a:pt x="9716" y="4314"/>
                </a:lnTo>
                <a:lnTo>
                  <a:pt x="9661" y="4250"/>
                </a:lnTo>
                <a:lnTo>
                  <a:pt x="9612" y="4181"/>
                </a:lnTo>
                <a:lnTo>
                  <a:pt x="9560" y="4110"/>
                </a:lnTo>
                <a:lnTo>
                  <a:pt x="9517" y="4034"/>
                </a:lnTo>
                <a:lnTo>
                  <a:pt x="9472" y="3959"/>
                </a:lnTo>
                <a:lnTo>
                  <a:pt x="9432" y="3883"/>
                </a:lnTo>
                <a:lnTo>
                  <a:pt x="9399" y="3803"/>
                </a:lnTo>
                <a:lnTo>
                  <a:pt x="9368" y="3717"/>
                </a:lnTo>
                <a:lnTo>
                  <a:pt x="9338" y="3637"/>
                </a:lnTo>
                <a:lnTo>
                  <a:pt x="9316" y="3549"/>
                </a:lnTo>
                <a:lnTo>
                  <a:pt x="9300" y="3459"/>
                </a:lnTo>
                <a:lnTo>
                  <a:pt x="9283" y="3372"/>
                </a:lnTo>
                <a:lnTo>
                  <a:pt x="9274" y="3284"/>
                </a:lnTo>
                <a:lnTo>
                  <a:pt x="9267" y="3190"/>
                </a:lnTo>
                <a:lnTo>
                  <a:pt x="9262" y="3100"/>
                </a:lnTo>
                <a:lnTo>
                  <a:pt x="9262" y="3100"/>
                </a:lnTo>
                <a:lnTo>
                  <a:pt x="9267" y="3005"/>
                </a:lnTo>
                <a:lnTo>
                  <a:pt x="9274" y="2911"/>
                </a:lnTo>
                <a:lnTo>
                  <a:pt x="9283" y="2818"/>
                </a:lnTo>
                <a:lnTo>
                  <a:pt x="9300" y="2731"/>
                </a:lnTo>
                <a:lnTo>
                  <a:pt x="9316" y="2643"/>
                </a:lnTo>
                <a:lnTo>
                  <a:pt x="9338" y="2558"/>
                </a:lnTo>
                <a:lnTo>
                  <a:pt x="9368" y="2470"/>
                </a:lnTo>
                <a:lnTo>
                  <a:pt x="9399" y="2388"/>
                </a:lnTo>
                <a:lnTo>
                  <a:pt x="9432" y="2310"/>
                </a:lnTo>
                <a:lnTo>
                  <a:pt x="9472" y="2227"/>
                </a:lnTo>
                <a:lnTo>
                  <a:pt x="9517" y="2151"/>
                </a:lnTo>
                <a:lnTo>
                  <a:pt x="9560" y="2075"/>
                </a:lnTo>
                <a:lnTo>
                  <a:pt x="9612" y="2004"/>
                </a:lnTo>
                <a:lnTo>
                  <a:pt x="9661" y="1936"/>
                </a:lnTo>
                <a:lnTo>
                  <a:pt x="9718" y="1867"/>
                </a:lnTo>
                <a:lnTo>
                  <a:pt x="9780" y="1806"/>
                </a:lnTo>
                <a:lnTo>
                  <a:pt x="9839" y="1744"/>
                </a:lnTo>
                <a:lnTo>
                  <a:pt x="9902" y="1685"/>
                </a:lnTo>
                <a:lnTo>
                  <a:pt x="9973" y="1630"/>
                </a:lnTo>
                <a:lnTo>
                  <a:pt x="10042" y="1581"/>
                </a:lnTo>
                <a:lnTo>
                  <a:pt x="10115" y="1531"/>
                </a:lnTo>
                <a:lnTo>
                  <a:pt x="10191" y="1489"/>
                </a:lnTo>
                <a:lnTo>
                  <a:pt x="10271" y="1448"/>
                </a:lnTo>
                <a:lnTo>
                  <a:pt x="10349" y="1406"/>
                </a:lnTo>
                <a:lnTo>
                  <a:pt x="10434" y="1375"/>
                </a:lnTo>
                <a:lnTo>
                  <a:pt x="10519" y="1347"/>
                </a:lnTo>
                <a:lnTo>
                  <a:pt x="10606" y="1321"/>
                </a:lnTo>
                <a:lnTo>
                  <a:pt x="10699" y="1299"/>
                </a:lnTo>
                <a:lnTo>
                  <a:pt x="10791" y="1285"/>
                </a:lnTo>
                <a:lnTo>
                  <a:pt x="10883" y="1273"/>
                </a:lnTo>
                <a:lnTo>
                  <a:pt x="10977" y="1266"/>
                </a:lnTo>
                <a:lnTo>
                  <a:pt x="11074" y="1264"/>
                </a:lnTo>
                <a:lnTo>
                  <a:pt x="11074" y="1264"/>
                </a:lnTo>
                <a:lnTo>
                  <a:pt x="11197" y="1266"/>
                </a:lnTo>
                <a:lnTo>
                  <a:pt x="11313" y="1273"/>
                </a:lnTo>
                <a:lnTo>
                  <a:pt x="11422" y="1287"/>
                </a:lnTo>
                <a:lnTo>
                  <a:pt x="11526" y="1306"/>
                </a:lnTo>
                <a:lnTo>
                  <a:pt x="11627" y="1330"/>
                </a:lnTo>
                <a:lnTo>
                  <a:pt x="11722" y="1361"/>
                </a:lnTo>
                <a:lnTo>
                  <a:pt x="11814" y="1394"/>
                </a:lnTo>
                <a:lnTo>
                  <a:pt x="11899" y="1432"/>
                </a:lnTo>
                <a:lnTo>
                  <a:pt x="11984" y="1474"/>
                </a:lnTo>
                <a:lnTo>
                  <a:pt x="12062" y="1517"/>
                </a:lnTo>
                <a:lnTo>
                  <a:pt x="12137" y="1567"/>
                </a:lnTo>
                <a:lnTo>
                  <a:pt x="12211" y="1621"/>
                </a:lnTo>
                <a:lnTo>
                  <a:pt x="12282" y="1678"/>
                </a:lnTo>
                <a:lnTo>
                  <a:pt x="12343" y="1737"/>
                </a:lnTo>
                <a:lnTo>
                  <a:pt x="12412" y="1798"/>
                </a:lnTo>
                <a:lnTo>
                  <a:pt x="12471" y="1865"/>
                </a:lnTo>
                <a:lnTo>
                  <a:pt x="11974" y="2402"/>
                </a:lnTo>
                <a:lnTo>
                  <a:pt x="11974" y="2402"/>
                </a:lnTo>
                <a:lnTo>
                  <a:pt x="11880" y="2310"/>
                </a:lnTo>
                <a:lnTo>
                  <a:pt x="11835" y="2262"/>
                </a:lnTo>
                <a:lnTo>
                  <a:pt x="11785" y="2224"/>
                </a:lnTo>
                <a:lnTo>
                  <a:pt x="11733" y="2184"/>
                </a:lnTo>
                <a:lnTo>
                  <a:pt x="11686" y="2149"/>
                </a:lnTo>
                <a:lnTo>
                  <a:pt x="11634" y="2113"/>
                </a:lnTo>
                <a:lnTo>
                  <a:pt x="11580" y="2087"/>
                </a:lnTo>
                <a:lnTo>
                  <a:pt x="11526" y="2056"/>
                </a:lnTo>
                <a:lnTo>
                  <a:pt x="11466" y="2035"/>
                </a:lnTo>
                <a:lnTo>
                  <a:pt x="11410" y="2014"/>
                </a:lnTo>
                <a:lnTo>
                  <a:pt x="11341" y="1995"/>
                </a:lnTo>
                <a:lnTo>
                  <a:pt x="11282" y="1981"/>
                </a:lnTo>
                <a:lnTo>
                  <a:pt x="11211" y="1971"/>
                </a:lnTo>
                <a:lnTo>
                  <a:pt x="11143" y="1966"/>
                </a:lnTo>
                <a:lnTo>
                  <a:pt x="11070" y="1962"/>
                </a:lnTo>
                <a:lnTo>
                  <a:pt x="11070" y="1962"/>
                </a:lnTo>
                <a:lnTo>
                  <a:pt x="11015" y="1966"/>
                </a:lnTo>
                <a:lnTo>
                  <a:pt x="10961" y="1971"/>
                </a:lnTo>
                <a:lnTo>
                  <a:pt x="10909" y="1978"/>
                </a:lnTo>
                <a:lnTo>
                  <a:pt x="10857" y="1990"/>
                </a:lnTo>
                <a:lnTo>
                  <a:pt x="10807" y="2000"/>
                </a:lnTo>
                <a:lnTo>
                  <a:pt x="10760" y="2014"/>
                </a:lnTo>
                <a:lnTo>
                  <a:pt x="10713" y="2033"/>
                </a:lnTo>
                <a:lnTo>
                  <a:pt x="10666" y="2054"/>
                </a:lnTo>
                <a:lnTo>
                  <a:pt x="10623" y="2075"/>
                </a:lnTo>
                <a:lnTo>
                  <a:pt x="10578" y="2101"/>
                </a:lnTo>
                <a:lnTo>
                  <a:pt x="10536" y="2127"/>
                </a:lnTo>
                <a:lnTo>
                  <a:pt x="10495" y="2153"/>
                </a:lnTo>
                <a:lnTo>
                  <a:pt x="10455" y="2187"/>
                </a:lnTo>
                <a:lnTo>
                  <a:pt x="10420" y="2220"/>
                </a:lnTo>
                <a:lnTo>
                  <a:pt x="10382" y="2257"/>
                </a:lnTo>
                <a:lnTo>
                  <a:pt x="10347" y="2293"/>
                </a:lnTo>
                <a:lnTo>
                  <a:pt x="10313" y="2333"/>
                </a:lnTo>
                <a:lnTo>
                  <a:pt x="10285" y="2373"/>
                </a:lnTo>
                <a:lnTo>
                  <a:pt x="10254" y="2411"/>
                </a:lnTo>
                <a:lnTo>
                  <a:pt x="10228" y="2461"/>
                </a:lnTo>
                <a:lnTo>
                  <a:pt x="10200" y="2504"/>
                </a:lnTo>
                <a:lnTo>
                  <a:pt x="10179" y="2551"/>
                </a:lnTo>
                <a:lnTo>
                  <a:pt x="10158" y="2598"/>
                </a:lnTo>
                <a:lnTo>
                  <a:pt x="10136" y="2648"/>
                </a:lnTo>
                <a:lnTo>
                  <a:pt x="10122" y="2700"/>
                </a:lnTo>
                <a:lnTo>
                  <a:pt x="10106" y="2750"/>
                </a:lnTo>
                <a:lnTo>
                  <a:pt x="10091" y="2804"/>
                </a:lnTo>
                <a:lnTo>
                  <a:pt x="10082" y="2858"/>
                </a:lnTo>
                <a:lnTo>
                  <a:pt x="10072" y="2913"/>
                </a:lnTo>
                <a:lnTo>
                  <a:pt x="10068" y="2967"/>
                </a:lnTo>
                <a:lnTo>
                  <a:pt x="10063" y="3026"/>
                </a:lnTo>
                <a:lnTo>
                  <a:pt x="10063" y="3083"/>
                </a:lnTo>
                <a:lnTo>
                  <a:pt x="10063" y="3083"/>
                </a:lnTo>
                <a:lnTo>
                  <a:pt x="10063" y="3140"/>
                </a:lnTo>
                <a:lnTo>
                  <a:pt x="10068" y="3199"/>
                </a:lnTo>
                <a:lnTo>
                  <a:pt x="10072" y="3261"/>
                </a:lnTo>
                <a:lnTo>
                  <a:pt x="10082" y="3310"/>
                </a:lnTo>
                <a:lnTo>
                  <a:pt x="10091" y="3367"/>
                </a:lnTo>
                <a:lnTo>
                  <a:pt x="10106" y="3422"/>
                </a:lnTo>
                <a:lnTo>
                  <a:pt x="10122" y="3471"/>
                </a:lnTo>
                <a:lnTo>
                  <a:pt x="10141" y="3528"/>
                </a:lnTo>
                <a:lnTo>
                  <a:pt x="10158" y="3578"/>
                </a:lnTo>
                <a:lnTo>
                  <a:pt x="10179" y="3625"/>
                </a:lnTo>
                <a:lnTo>
                  <a:pt x="10205" y="3672"/>
                </a:lnTo>
                <a:lnTo>
                  <a:pt x="10231" y="3717"/>
                </a:lnTo>
                <a:lnTo>
                  <a:pt x="10259" y="3765"/>
                </a:lnTo>
                <a:lnTo>
                  <a:pt x="10290" y="3807"/>
                </a:lnTo>
                <a:lnTo>
                  <a:pt x="10323" y="3845"/>
                </a:lnTo>
                <a:lnTo>
                  <a:pt x="10354" y="3885"/>
                </a:lnTo>
                <a:lnTo>
                  <a:pt x="10389" y="3921"/>
                </a:lnTo>
                <a:lnTo>
                  <a:pt x="10425" y="3959"/>
                </a:lnTo>
                <a:lnTo>
                  <a:pt x="10465" y="3992"/>
                </a:lnTo>
                <a:lnTo>
                  <a:pt x="10507" y="4025"/>
                </a:lnTo>
                <a:lnTo>
                  <a:pt x="10550" y="4053"/>
                </a:lnTo>
                <a:lnTo>
                  <a:pt x="10592" y="4077"/>
                </a:lnTo>
                <a:lnTo>
                  <a:pt x="10637" y="4105"/>
                </a:lnTo>
                <a:lnTo>
                  <a:pt x="10684" y="4127"/>
                </a:lnTo>
                <a:lnTo>
                  <a:pt x="10734" y="4146"/>
                </a:lnTo>
                <a:lnTo>
                  <a:pt x="10781" y="4165"/>
                </a:lnTo>
                <a:lnTo>
                  <a:pt x="10833" y="4181"/>
                </a:lnTo>
                <a:lnTo>
                  <a:pt x="10888" y="4193"/>
                </a:lnTo>
                <a:lnTo>
                  <a:pt x="10942" y="4202"/>
                </a:lnTo>
                <a:lnTo>
                  <a:pt x="10996" y="4207"/>
                </a:lnTo>
                <a:lnTo>
                  <a:pt x="11051" y="4214"/>
                </a:lnTo>
                <a:lnTo>
                  <a:pt x="11110" y="4217"/>
                </a:lnTo>
                <a:lnTo>
                  <a:pt x="11110" y="4217"/>
                </a:lnTo>
                <a:lnTo>
                  <a:pt x="11178" y="4214"/>
                </a:lnTo>
                <a:lnTo>
                  <a:pt x="11244" y="4205"/>
                </a:lnTo>
                <a:lnTo>
                  <a:pt x="11313" y="4198"/>
                </a:lnTo>
                <a:lnTo>
                  <a:pt x="11372" y="4183"/>
                </a:lnTo>
                <a:lnTo>
                  <a:pt x="11433" y="4165"/>
                </a:lnTo>
                <a:lnTo>
                  <a:pt x="11490" y="4143"/>
                </a:lnTo>
                <a:lnTo>
                  <a:pt x="11552" y="4122"/>
                </a:lnTo>
                <a:lnTo>
                  <a:pt x="11611" y="4091"/>
                </a:lnTo>
                <a:lnTo>
                  <a:pt x="11665" y="4065"/>
                </a:lnTo>
                <a:lnTo>
                  <a:pt x="11717" y="4032"/>
                </a:lnTo>
                <a:lnTo>
                  <a:pt x="11767" y="3994"/>
                </a:lnTo>
                <a:lnTo>
                  <a:pt x="11819" y="3956"/>
                </a:lnTo>
                <a:lnTo>
                  <a:pt x="11870" y="3916"/>
                </a:lnTo>
                <a:lnTo>
                  <a:pt x="11920" y="3871"/>
                </a:lnTo>
                <a:lnTo>
                  <a:pt x="12012" y="3777"/>
                </a:lnTo>
                <a:lnTo>
                  <a:pt x="12497" y="4257"/>
                </a:lnTo>
                <a:lnTo>
                  <a:pt x="12497" y="4257"/>
                </a:lnTo>
                <a:lnTo>
                  <a:pt x="12433" y="4325"/>
                </a:lnTo>
                <a:lnTo>
                  <a:pt x="12364" y="4392"/>
                </a:lnTo>
                <a:lnTo>
                  <a:pt x="12298" y="4460"/>
                </a:lnTo>
                <a:lnTo>
                  <a:pt x="12225" y="4519"/>
                </a:lnTo>
                <a:lnTo>
                  <a:pt x="12149" y="4576"/>
                </a:lnTo>
                <a:lnTo>
                  <a:pt x="12074" y="4631"/>
                </a:lnTo>
                <a:lnTo>
                  <a:pt x="11991" y="4680"/>
                </a:lnTo>
                <a:lnTo>
                  <a:pt x="11911" y="4728"/>
                </a:lnTo>
                <a:lnTo>
                  <a:pt x="11821" y="4766"/>
                </a:lnTo>
                <a:lnTo>
                  <a:pt x="11729" y="4803"/>
                </a:lnTo>
                <a:lnTo>
                  <a:pt x="11634" y="4837"/>
                </a:lnTo>
                <a:lnTo>
                  <a:pt x="11533" y="4860"/>
                </a:lnTo>
                <a:lnTo>
                  <a:pt x="11424" y="4886"/>
                </a:lnTo>
                <a:lnTo>
                  <a:pt x="11313" y="4898"/>
                </a:lnTo>
                <a:lnTo>
                  <a:pt x="11190" y="4905"/>
                </a:lnTo>
                <a:lnTo>
                  <a:pt x="11070" y="4910"/>
                </a:lnTo>
                <a:lnTo>
                  <a:pt x="11070" y="4910"/>
                </a:lnTo>
                <a:lnTo>
                  <a:pt x="11070" y="4910"/>
                </a:lnTo>
                <a:close/>
                <a:moveTo>
                  <a:pt x="16161" y="4829"/>
                </a:moveTo>
                <a:lnTo>
                  <a:pt x="15235" y="4829"/>
                </a:lnTo>
                <a:lnTo>
                  <a:pt x="14186" y="3320"/>
                </a:lnTo>
                <a:lnTo>
                  <a:pt x="13697" y="3831"/>
                </a:lnTo>
                <a:lnTo>
                  <a:pt x="13697" y="4829"/>
                </a:lnTo>
                <a:lnTo>
                  <a:pt x="12896" y="4829"/>
                </a:lnTo>
                <a:lnTo>
                  <a:pt x="12896" y="0"/>
                </a:lnTo>
                <a:lnTo>
                  <a:pt x="13697" y="0"/>
                </a:lnTo>
                <a:lnTo>
                  <a:pt x="13697" y="2885"/>
                </a:lnTo>
                <a:lnTo>
                  <a:pt x="15145" y="1337"/>
                </a:lnTo>
                <a:lnTo>
                  <a:pt x="16119" y="1337"/>
                </a:lnTo>
                <a:lnTo>
                  <a:pt x="14729" y="2759"/>
                </a:lnTo>
                <a:lnTo>
                  <a:pt x="16161" y="4829"/>
                </a:lnTo>
                <a:lnTo>
                  <a:pt x="16161" y="4829"/>
                </a:lnTo>
                <a:lnTo>
                  <a:pt x="16161" y="4829"/>
                </a:lnTo>
                <a:close/>
                <a:moveTo>
                  <a:pt x="18394" y="1955"/>
                </a:moveTo>
                <a:lnTo>
                  <a:pt x="18394" y="1955"/>
                </a:lnTo>
                <a:lnTo>
                  <a:pt x="18342" y="1957"/>
                </a:lnTo>
                <a:lnTo>
                  <a:pt x="18292" y="1962"/>
                </a:lnTo>
                <a:lnTo>
                  <a:pt x="18240" y="1969"/>
                </a:lnTo>
                <a:lnTo>
                  <a:pt x="18193" y="1976"/>
                </a:lnTo>
                <a:lnTo>
                  <a:pt x="18143" y="1988"/>
                </a:lnTo>
                <a:lnTo>
                  <a:pt x="18096" y="2000"/>
                </a:lnTo>
                <a:lnTo>
                  <a:pt x="18049" y="2016"/>
                </a:lnTo>
                <a:lnTo>
                  <a:pt x="18006" y="2037"/>
                </a:lnTo>
                <a:lnTo>
                  <a:pt x="17957" y="2054"/>
                </a:lnTo>
                <a:lnTo>
                  <a:pt x="17914" y="2082"/>
                </a:lnTo>
                <a:lnTo>
                  <a:pt x="17872" y="2106"/>
                </a:lnTo>
                <a:lnTo>
                  <a:pt x="17829" y="2130"/>
                </a:lnTo>
                <a:lnTo>
                  <a:pt x="17791" y="2160"/>
                </a:lnTo>
                <a:lnTo>
                  <a:pt x="17751" y="2194"/>
                </a:lnTo>
                <a:lnTo>
                  <a:pt x="17713" y="2224"/>
                </a:lnTo>
                <a:lnTo>
                  <a:pt x="17678" y="2262"/>
                </a:lnTo>
                <a:lnTo>
                  <a:pt x="17642" y="2300"/>
                </a:lnTo>
                <a:lnTo>
                  <a:pt x="17614" y="2338"/>
                </a:lnTo>
                <a:lnTo>
                  <a:pt x="17581" y="2383"/>
                </a:lnTo>
                <a:lnTo>
                  <a:pt x="17550" y="2425"/>
                </a:lnTo>
                <a:lnTo>
                  <a:pt x="17527" y="2468"/>
                </a:lnTo>
                <a:lnTo>
                  <a:pt x="17501" y="2515"/>
                </a:lnTo>
                <a:lnTo>
                  <a:pt x="17475" y="2567"/>
                </a:lnTo>
                <a:lnTo>
                  <a:pt x="17453" y="2617"/>
                </a:lnTo>
                <a:lnTo>
                  <a:pt x="17435" y="2669"/>
                </a:lnTo>
                <a:lnTo>
                  <a:pt x="17420" y="2724"/>
                </a:lnTo>
                <a:lnTo>
                  <a:pt x="17409" y="2780"/>
                </a:lnTo>
                <a:lnTo>
                  <a:pt x="17392" y="2835"/>
                </a:lnTo>
                <a:lnTo>
                  <a:pt x="17387" y="2896"/>
                </a:lnTo>
                <a:lnTo>
                  <a:pt x="17378" y="2953"/>
                </a:lnTo>
                <a:lnTo>
                  <a:pt x="17375" y="3017"/>
                </a:lnTo>
                <a:lnTo>
                  <a:pt x="17371" y="3081"/>
                </a:lnTo>
                <a:lnTo>
                  <a:pt x="17371" y="3081"/>
                </a:lnTo>
                <a:lnTo>
                  <a:pt x="17375" y="3145"/>
                </a:lnTo>
                <a:lnTo>
                  <a:pt x="17378" y="3206"/>
                </a:lnTo>
                <a:lnTo>
                  <a:pt x="17387" y="3265"/>
                </a:lnTo>
                <a:lnTo>
                  <a:pt x="17392" y="3325"/>
                </a:lnTo>
                <a:lnTo>
                  <a:pt x="17409" y="3381"/>
                </a:lnTo>
                <a:lnTo>
                  <a:pt x="17420" y="3436"/>
                </a:lnTo>
                <a:lnTo>
                  <a:pt x="17435" y="3490"/>
                </a:lnTo>
                <a:lnTo>
                  <a:pt x="17453" y="3542"/>
                </a:lnTo>
                <a:lnTo>
                  <a:pt x="17475" y="3594"/>
                </a:lnTo>
                <a:lnTo>
                  <a:pt x="17501" y="3642"/>
                </a:lnTo>
                <a:lnTo>
                  <a:pt x="17527" y="3691"/>
                </a:lnTo>
                <a:lnTo>
                  <a:pt x="17550" y="3734"/>
                </a:lnTo>
                <a:lnTo>
                  <a:pt x="17581" y="3779"/>
                </a:lnTo>
                <a:lnTo>
                  <a:pt x="17614" y="3821"/>
                </a:lnTo>
                <a:lnTo>
                  <a:pt x="17642" y="3862"/>
                </a:lnTo>
                <a:lnTo>
                  <a:pt x="17678" y="3897"/>
                </a:lnTo>
                <a:lnTo>
                  <a:pt x="17713" y="3935"/>
                </a:lnTo>
                <a:lnTo>
                  <a:pt x="17751" y="3968"/>
                </a:lnTo>
                <a:lnTo>
                  <a:pt x="17791" y="3999"/>
                </a:lnTo>
                <a:lnTo>
                  <a:pt x="17829" y="4027"/>
                </a:lnTo>
                <a:lnTo>
                  <a:pt x="17872" y="4058"/>
                </a:lnTo>
                <a:lnTo>
                  <a:pt x="17914" y="4082"/>
                </a:lnTo>
                <a:lnTo>
                  <a:pt x="17957" y="4103"/>
                </a:lnTo>
                <a:lnTo>
                  <a:pt x="18006" y="4124"/>
                </a:lnTo>
                <a:lnTo>
                  <a:pt x="18049" y="4143"/>
                </a:lnTo>
                <a:lnTo>
                  <a:pt x="18096" y="4160"/>
                </a:lnTo>
                <a:lnTo>
                  <a:pt x="18143" y="4174"/>
                </a:lnTo>
                <a:lnTo>
                  <a:pt x="18193" y="4183"/>
                </a:lnTo>
                <a:lnTo>
                  <a:pt x="18240" y="4195"/>
                </a:lnTo>
                <a:lnTo>
                  <a:pt x="18292" y="4198"/>
                </a:lnTo>
                <a:lnTo>
                  <a:pt x="18342" y="4202"/>
                </a:lnTo>
                <a:lnTo>
                  <a:pt x="18394" y="4205"/>
                </a:lnTo>
                <a:lnTo>
                  <a:pt x="18394" y="4205"/>
                </a:lnTo>
                <a:lnTo>
                  <a:pt x="18443" y="4205"/>
                </a:lnTo>
                <a:lnTo>
                  <a:pt x="18495" y="4198"/>
                </a:lnTo>
                <a:lnTo>
                  <a:pt x="18543" y="4195"/>
                </a:lnTo>
                <a:lnTo>
                  <a:pt x="18592" y="4183"/>
                </a:lnTo>
                <a:lnTo>
                  <a:pt x="18640" y="4174"/>
                </a:lnTo>
                <a:lnTo>
                  <a:pt x="18687" y="4162"/>
                </a:lnTo>
                <a:lnTo>
                  <a:pt x="18734" y="4143"/>
                </a:lnTo>
                <a:lnTo>
                  <a:pt x="18777" y="4124"/>
                </a:lnTo>
                <a:lnTo>
                  <a:pt x="18826" y="4108"/>
                </a:lnTo>
                <a:lnTo>
                  <a:pt x="18869" y="4086"/>
                </a:lnTo>
                <a:lnTo>
                  <a:pt x="18907" y="4060"/>
                </a:lnTo>
                <a:lnTo>
                  <a:pt x="18947" y="4032"/>
                </a:lnTo>
                <a:lnTo>
                  <a:pt x="18987" y="4004"/>
                </a:lnTo>
                <a:lnTo>
                  <a:pt x="19022" y="3973"/>
                </a:lnTo>
                <a:lnTo>
                  <a:pt x="19060" y="3937"/>
                </a:lnTo>
                <a:lnTo>
                  <a:pt x="19096" y="3904"/>
                </a:lnTo>
                <a:lnTo>
                  <a:pt x="19129" y="3864"/>
                </a:lnTo>
                <a:lnTo>
                  <a:pt x="19162" y="3824"/>
                </a:lnTo>
                <a:lnTo>
                  <a:pt x="19190" y="3786"/>
                </a:lnTo>
                <a:lnTo>
                  <a:pt x="19221" y="3743"/>
                </a:lnTo>
                <a:lnTo>
                  <a:pt x="19244" y="3698"/>
                </a:lnTo>
                <a:lnTo>
                  <a:pt x="19273" y="3651"/>
                </a:lnTo>
                <a:lnTo>
                  <a:pt x="19294" y="3599"/>
                </a:lnTo>
                <a:lnTo>
                  <a:pt x="19311" y="3549"/>
                </a:lnTo>
                <a:lnTo>
                  <a:pt x="19329" y="3500"/>
                </a:lnTo>
                <a:lnTo>
                  <a:pt x="19348" y="3445"/>
                </a:lnTo>
                <a:lnTo>
                  <a:pt x="19358" y="3388"/>
                </a:lnTo>
                <a:lnTo>
                  <a:pt x="19370" y="3327"/>
                </a:lnTo>
                <a:lnTo>
                  <a:pt x="19379" y="3270"/>
                </a:lnTo>
                <a:lnTo>
                  <a:pt x="19386" y="3209"/>
                </a:lnTo>
                <a:lnTo>
                  <a:pt x="19391" y="3147"/>
                </a:lnTo>
                <a:lnTo>
                  <a:pt x="19391" y="3081"/>
                </a:lnTo>
                <a:lnTo>
                  <a:pt x="19391" y="3081"/>
                </a:lnTo>
                <a:lnTo>
                  <a:pt x="19391" y="3017"/>
                </a:lnTo>
                <a:lnTo>
                  <a:pt x="19386" y="2953"/>
                </a:lnTo>
                <a:lnTo>
                  <a:pt x="19379" y="2894"/>
                </a:lnTo>
                <a:lnTo>
                  <a:pt x="19370" y="2835"/>
                </a:lnTo>
                <a:lnTo>
                  <a:pt x="19358" y="2778"/>
                </a:lnTo>
                <a:lnTo>
                  <a:pt x="19341" y="2724"/>
                </a:lnTo>
                <a:lnTo>
                  <a:pt x="19329" y="2669"/>
                </a:lnTo>
                <a:lnTo>
                  <a:pt x="19311" y="2612"/>
                </a:lnTo>
                <a:lnTo>
                  <a:pt x="19289" y="2563"/>
                </a:lnTo>
                <a:lnTo>
                  <a:pt x="19266" y="2515"/>
                </a:lnTo>
                <a:lnTo>
                  <a:pt x="19244" y="2468"/>
                </a:lnTo>
                <a:lnTo>
                  <a:pt x="19216" y="2423"/>
                </a:lnTo>
                <a:lnTo>
                  <a:pt x="19190" y="2381"/>
                </a:lnTo>
                <a:lnTo>
                  <a:pt x="19159" y="2338"/>
                </a:lnTo>
                <a:lnTo>
                  <a:pt x="19129" y="2298"/>
                </a:lnTo>
                <a:lnTo>
                  <a:pt x="19093" y="2262"/>
                </a:lnTo>
                <a:lnTo>
                  <a:pt x="19060" y="2224"/>
                </a:lnTo>
                <a:lnTo>
                  <a:pt x="19022" y="2189"/>
                </a:lnTo>
                <a:lnTo>
                  <a:pt x="18982" y="2160"/>
                </a:lnTo>
                <a:lnTo>
                  <a:pt x="18944" y="2130"/>
                </a:lnTo>
                <a:lnTo>
                  <a:pt x="18904" y="2104"/>
                </a:lnTo>
                <a:lnTo>
                  <a:pt x="18864" y="2075"/>
                </a:lnTo>
                <a:lnTo>
                  <a:pt x="18819" y="2054"/>
                </a:lnTo>
                <a:lnTo>
                  <a:pt x="18777" y="2033"/>
                </a:lnTo>
                <a:lnTo>
                  <a:pt x="18732" y="2016"/>
                </a:lnTo>
                <a:lnTo>
                  <a:pt x="18687" y="2000"/>
                </a:lnTo>
                <a:lnTo>
                  <a:pt x="18640" y="1988"/>
                </a:lnTo>
                <a:lnTo>
                  <a:pt x="18588" y="1976"/>
                </a:lnTo>
                <a:lnTo>
                  <a:pt x="18543" y="1969"/>
                </a:lnTo>
                <a:lnTo>
                  <a:pt x="18491" y="1962"/>
                </a:lnTo>
                <a:lnTo>
                  <a:pt x="18443" y="1957"/>
                </a:lnTo>
                <a:lnTo>
                  <a:pt x="18394" y="1955"/>
                </a:lnTo>
                <a:lnTo>
                  <a:pt x="18394" y="1955"/>
                </a:lnTo>
                <a:lnTo>
                  <a:pt x="18394" y="1955"/>
                </a:lnTo>
                <a:close/>
                <a:moveTo>
                  <a:pt x="18576" y="4903"/>
                </a:moveTo>
                <a:lnTo>
                  <a:pt x="18576" y="4903"/>
                </a:lnTo>
                <a:lnTo>
                  <a:pt x="18474" y="4900"/>
                </a:lnTo>
                <a:lnTo>
                  <a:pt x="18370" y="4886"/>
                </a:lnTo>
                <a:lnTo>
                  <a:pt x="18273" y="4872"/>
                </a:lnTo>
                <a:lnTo>
                  <a:pt x="18181" y="4851"/>
                </a:lnTo>
                <a:lnTo>
                  <a:pt x="18096" y="4825"/>
                </a:lnTo>
                <a:lnTo>
                  <a:pt x="18011" y="4789"/>
                </a:lnTo>
                <a:lnTo>
                  <a:pt x="17935" y="4754"/>
                </a:lnTo>
                <a:lnTo>
                  <a:pt x="17860" y="4713"/>
                </a:lnTo>
                <a:lnTo>
                  <a:pt x="17791" y="4669"/>
                </a:lnTo>
                <a:lnTo>
                  <a:pt x="17723" y="4624"/>
                </a:lnTo>
                <a:lnTo>
                  <a:pt x="17659" y="4572"/>
                </a:lnTo>
                <a:lnTo>
                  <a:pt x="17600" y="4517"/>
                </a:lnTo>
                <a:lnTo>
                  <a:pt x="17543" y="4463"/>
                </a:lnTo>
                <a:lnTo>
                  <a:pt x="17489" y="4404"/>
                </a:lnTo>
                <a:lnTo>
                  <a:pt x="17437" y="4344"/>
                </a:lnTo>
                <a:lnTo>
                  <a:pt x="17392" y="4285"/>
                </a:lnTo>
                <a:lnTo>
                  <a:pt x="17392" y="4827"/>
                </a:lnTo>
                <a:lnTo>
                  <a:pt x="16591" y="4827"/>
                </a:lnTo>
                <a:lnTo>
                  <a:pt x="16591" y="0"/>
                </a:lnTo>
                <a:lnTo>
                  <a:pt x="17392" y="0"/>
                </a:lnTo>
                <a:lnTo>
                  <a:pt x="17392" y="1919"/>
                </a:lnTo>
                <a:lnTo>
                  <a:pt x="17392" y="1919"/>
                </a:lnTo>
                <a:lnTo>
                  <a:pt x="17444" y="1848"/>
                </a:lnTo>
                <a:lnTo>
                  <a:pt x="17494" y="1784"/>
                </a:lnTo>
                <a:lnTo>
                  <a:pt x="17548" y="1720"/>
                </a:lnTo>
                <a:lnTo>
                  <a:pt x="17605" y="1661"/>
                </a:lnTo>
                <a:lnTo>
                  <a:pt x="17668" y="1602"/>
                </a:lnTo>
                <a:lnTo>
                  <a:pt x="17732" y="1548"/>
                </a:lnTo>
                <a:lnTo>
                  <a:pt x="17798" y="1496"/>
                </a:lnTo>
                <a:lnTo>
                  <a:pt x="17872" y="1453"/>
                </a:lnTo>
                <a:lnTo>
                  <a:pt x="17943" y="1410"/>
                </a:lnTo>
                <a:lnTo>
                  <a:pt x="18023" y="1375"/>
                </a:lnTo>
                <a:lnTo>
                  <a:pt x="18103" y="1342"/>
                </a:lnTo>
                <a:lnTo>
                  <a:pt x="18191" y="1311"/>
                </a:lnTo>
                <a:lnTo>
                  <a:pt x="18283" y="1290"/>
                </a:lnTo>
                <a:lnTo>
                  <a:pt x="18377" y="1276"/>
                </a:lnTo>
                <a:lnTo>
                  <a:pt x="18474" y="1266"/>
                </a:lnTo>
                <a:lnTo>
                  <a:pt x="18576" y="1261"/>
                </a:lnTo>
                <a:lnTo>
                  <a:pt x="18576" y="1261"/>
                </a:lnTo>
                <a:lnTo>
                  <a:pt x="18656" y="1266"/>
                </a:lnTo>
                <a:lnTo>
                  <a:pt x="18732" y="1268"/>
                </a:lnTo>
                <a:lnTo>
                  <a:pt x="18807" y="1280"/>
                </a:lnTo>
                <a:lnTo>
                  <a:pt x="18883" y="1290"/>
                </a:lnTo>
                <a:lnTo>
                  <a:pt x="18958" y="1309"/>
                </a:lnTo>
                <a:lnTo>
                  <a:pt x="19034" y="1330"/>
                </a:lnTo>
                <a:lnTo>
                  <a:pt x="19107" y="1356"/>
                </a:lnTo>
                <a:lnTo>
                  <a:pt x="19181" y="1382"/>
                </a:lnTo>
                <a:lnTo>
                  <a:pt x="19254" y="1415"/>
                </a:lnTo>
                <a:lnTo>
                  <a:pt x="19320" y="1451"/>
                </a:lnTo>
                <a:lnTo>
                  <a:pt x="19391" y="1486"/>
                </a:lnTo>
                <a:lnTo>
                  <a:pt x="19455" y="1529"/>
                </a:lnTo>
                <a:lnTo>
                  <a:pt x="19521" y="1578"/>
                </a:lnTo>
                <a:lnTo>
                  <a:pt x="19582" y="1623"/>
                </a:lnTo>
                <a:lnTo>
                  <a:pt x="19646" y="1678"/>
                </a:lnTo>
                <a:lnTo>
                  <a:pt x="19703" y="1732"/>
                </a:lnTo>
                <a:lnTo>
                  <a:pt x="19757" y="1794"/>
                </a:lnTo>
                <a:lnTo>
                  <a:pt x="19811" y="1858"/>
                </a:lnTo>
                <a:lnTo>
                  <a:pt x="19861" y="1924"/>
                </a:lnTo>
                <a:lnTo>
                  <a:pt x="19908" y="1995"/>
                </a:lnTo>
                <a:lnTo>
                  <a:pt x="19951" y="2068"/>
                </a:lnTo>
                <a:lnTo>
                  <a:pt x="19991" y="2144"/>
                </a:lnTo>
                <a:lnTo>
                  <a:pt x="20031" y="2222"/>
                </a:lnTo>
                <a:lnTo>
                  <a:pt x="20064" y="2307"/>
                </a:lnTo>
                <a:lnTo>
                  <a:pt x="20097" y="2392"/>
                </a:lnTo>
                <a:lnTo>
                  <a:pt x="20126" y="2480"/>
                </a:lnTo>
                <a:lnTo>
                  <a:pt x="20149" y="2575"/>
                </a:lnTo>
                <a:lnTo>
                  <a:pt x="20171" y="2669"/>
                </a:lnTo>
                <a:lnTo>
                  <a:pt x="20185" y="2766"/>
                </a:lnTo>
                <a:lnTo>
                  <a:pt x="20194" y="2868"/>
                </a:lnTo>
                <a:lnTo>
                  <a:pt x="20201" y="2972"/>
                </a:lnTo>
                <a:lnTo>
                  <a:pt x="20206" y="3081"/>
                </a:lnTo>
                <a:lnTo>
                  <a:pt x="20206" y="3081"/>
                </a:lnTo>
                <a:lnTo>
                  <a:pt x="20201" y="3187"/>
                </a:lnTo>
                <a:lnTo>
                  <a:pt x="20194" y="3291"/>
                </a:lnTo>
                <a:lnTo>
                  <a:pt x="20185" y="3393"/>
                </a:lnTo>
                <a:lnTo>
                  <a:pt x="20171" y="3495"/>
                </a:lnTo>
                <a:lnTo>
                  <a:pt x="20149" y="3587"/>
                </a:lnTo>
                <a:lnTo>
                  <a:pt x="20126" y="3680"/>
                </a:lnTo>
                <a:lnTo>
                  <a:pt x="20097" y="3769"/>
                </a:lnTo>
                <a:lnTo>
                  <a:pt x="20067" y="3859"/>
                </a:lnTo>
                <a:lnTo>
                  <a:pt x="20031" y="3937"/>
                </a:lnTo>
                <a:lnTo>
                  <a:pt x="19993" y="4016"/>
                </a:lnTo>
                <a:lnTo>
                  <a:pt x="19951" y="4091"/>
                </a:lnTo>
                <a:lnTo>
                  <a:pt x="19908" y="4172"/>
                </a:lnTo>
                <a:lnTo>
                  <a:pt x="19861" y="4238"/>
                </a:lnTo>
                <a:lnTo>
                  <a:pt x="19811" y="4304"/>
                </a:lnTo>
                <a:lnTo>
                  <a:pt x="19759" y="4368"/>
                </a:lnTo>
                <a:lnTo>
                  <a:pt x="19703" y="4425"/>
                </a:lnTo>
                <a:lnTo>
                  <a:pt x="19646" y="4484"/>
                </a:lnTo>
                <a:lnTo>
                  <a:pt x="19585" y="4536"/>
                </a:lnTo>
                <a:lnTo>
                  <a:pt x="19521" y="4586"/>
                </a:lnTo>
                <a:lnTo>
                  <a:pt x="19459" y="4628"/>
                </a:lnTo>
                <a:lnTo>
                  <a:pt x="19391" y="4676"/>
                </a:lnTo>
                <a:lnTo>
                  <a:pt x="19322" y="4713"/>
                </a:lnTo>
                <a:lnTo>
                  <a:pt x="19254" y="4751"/>
                </a:lnTo>
                <a:lnTo>
                  <a:pt x="19183" y="4777"/>
                </a:lnTo>
                <a:lnTo>
                  <a:pt x="19110" y="4808"/>
                </a:lnTo>
                <a:lnTo>
                  <a:pt x="19034" y="4832"/>
                </a:lnTo>
                <a:lnTo>
                  <a:pt x="18961" y="4851"/>
                </a:lnTo>
                <a:lnTo>
                  <a:pt x="18885" y="4870"/>
                </a:lnTo>
                <a:lnTo>
                  <a:pt x="18810" y="4884"/>
                </a:lnTo>
                <a:lnTo>
                  <a:pt x="18734" y="4891"/>
                </a:lnTo>
                <a:lnTo>
                  <a:pt x="18656" y="4900"/>
                </a:lnTo>
                <a:lnTo>
                  <a:pt x="18576" y="4903"/>
                </a:lnTo>
                <a:lnTo>
                  <a:pt x="18576" y="4903"/>
                </a:lnTo>
                <a:lnTo>
                  <a:pt x="18576" y="4903"/>
                </a:lnTo>
                <a:close/>
                <a:moveTo>
                  <a:pt x="22351" y="1962"/>
                </a:moveTo>
                <a:lnTo>
                  <a:pt x="22351" y="1962"/>
                </a:lnTo>
                <a:lnTo>
                  <a:pt x="22292" y="1966"/>
                </a:lnTo>
                <a:lnTo>
                  <a:pt x="22233" y="1971"/>
                </a:lnTo>
                <a:lnTo>
                  <a:pt x="22174" y="1978"/>
                </a:lnTo>
                <a:lnTo>
                  <a:pt x="22120" y="1990"/>
                </a:lnTo>
                <a:lnTo>
                  <a:pt x="22068" y="2000"/>
                </a:lnTo>
                <a:lnTo>
                  <a:pt x="22018" y="2014"/>
                </a:lnTo>
                <a:lnTo>
                  <a:pt x="21966" y="2033"/>
                </a:lnTo>
                <a:lnTo>
                  <a:pt x="21914" y="2054"/>
                </a:lnTo>
                <a:lnTo>
                  <a:pt x="21869" y="2075"/>
                </a:lnTo>
                <a:lnTo>
                  <a:pt x="21827" y="2101"/>
                </a:lnTo>
                <a:lnTo>
                  <a:pt x="21780" y="2127"/>
                </a:lnTo>
                <a:lnTo>
                  <a:pt x="21739" y="2153"/>
                </a:lnTo>
                <a:lnTo>
                  <a:pt x="21699" y="2187"/>
                </a:lnTo>
                <a:lnTo>
                  <a:pt x="21659" y="2220"/>
                </a:lnTo>
                <a:lnTo>
                  <a:pt x="21624" y="2257"/>
                </a:lnTo>
                <a:lnTo>
                  <a:pt x="21586" y="2293"/>
                </a:lnTo>
                <a:lnTo>
                  <a:pt x="21553" y="2333"/>
                </a:lnTo>
                <a:lnTo>
                  <a:pt x="21520" y="2373"/>
                </a:lnTo>
                <a:lnTo>
                  <a:pt x="21494" y="2411"/>
                </a:lnTo>
                <a:lnTo>
                  <a:pt x="21463" y="2461"/>
                </a:lnTo>
                <a:lnTo>
                  <a:pt x="21437" y="2504"/>
                </a:lnTo>
                <a:lnTo>
                  <a:pt x="21416" y="2551"/>
                </a:lnTo>
                <a:lnTo>
                  <a:pt x="21392" y="2598"/>
                </a:lnTo>
                <a:lnTo>
                  <a:pt x="21373" y="2648"/>
                </a:lnTo>
                <a:lnTo>
                  <a:pt x="21357" y="2700"/>
                </a:lnTo>
                <a:lnTo>
                  <a:pt x="21345" y="2750"/>
                </a:lnTo>
                <a:lnTo>
                  <a:pt x="21328" y="2804"/>
                </a:lnTo>
                <a:lnTo>
                  <a:pt x="21316" y="2858"/>
                </a:lnTo>
                <a:lnTo>
                  <a:pt x="21312" y="2913"/>
                </a:lnTo>
                <a:lnTo>
                  <a:pt x="21307" y="2967"/>
                </a:lnTo>
                <a:lnTo>
                  <a:pt x="21305" y="3026"/>
                </a:lnTo>
                <a:lnTo>
                  <a:pt x="21298" y="3083"/>
                </a:lnTo>
                <a:lnTo>
                  <a:pt x="21298" y="3083"/>
                </a:lnTo>
                <a:lnTo>
                  <a:pt x="21305" y="3140"/>
                </a:lnTo>
                <a:lnTo>
                  <a:pt x="21307" y="3199"/>
                </a:lnTo>
                <a:lnTo>
                  <a:pt x="21312" y="3254"/>
                </a:lnTo>
                <a:lnTo>
                  <a:pt x="21324" y="3308"/>
                </a:lnTo>
                <a:lnTo>
                  <a:pt x="21331" y="3362"/>
                </a:lnTo>
                <a:lnTo>
                  <a:pt x="21347" y="3417"/>
                </a:lnTo>
                <a:lnTo>
                  <a:pt x="21361" y="3471"/>
                </a:lnTo>
                <a:lnTo>
                  <a:pt x="21380" y="3523"/>
                </a:lnTo>
                <a:lnTo>
                  <a:pt x="21401" y="3573"/>
                </a:lnTo>
                <a:lnTo>
                  <a:pt x="21423" y="3620"/>
                </a:lnTo>
                <a:lnTo>
                  <a:pt x="21446" y="3670"/>
                </a:lnTo>
                <a:lnTo>
                  <a:pt x="21475" y="3715"/>
                </a:lnTo>
                <a:lnTo>
                  <a:pt x="21501" y="3758"/>
                </a:lnTo>
                <a:lnTo>
                  <a:pt x="21531" y="3803"/>
                </a:lnTo>
                <a:lnTo>
                  <a:pt x="21565" y="3843"/>
                </a:lnTo>
                <a:lnTo>
                  <a:pt x="21598" y="3883"/>
                </a:lnTo>
                <a:lnTo>
                  <a:pt x="21635" y="3918"/>
                </a:lnTo>
                <a:lnTo>
                  <a:pt x="21671" y="3956"/>
                </a:lnTo>
                <a:lnTo>
                  <a:pt x="21711" y="3992"/>
                </a:lnTo>
                <a:lnTo>
                  <a:pt x="21756" y="4020"/>
                </a:lnTo>
                <a:lnTo>
                  <a:pt x="21796" y="4049"/>
                </a:lnTo>
                <a:lnTo>
                  <a:pt x="21841" y="4077"/>
                </a:lnTo>
                <a:lnTo>
                  <a:pt x="21891" y="4105"/>
                </a:lnTo>
                <a:lnTo>
                  <a:pt x="21938" y="4127"/>
                </a:lnTo>
                <a:lnTo>
                  <a:pt x="21985" y="4146"/>
                </a:lnTo>
                <a:lnTo>
                  <a:pt x="22035" y="4165"/>
                </a:lnTo>
                <a:lnTo>
                  <a:pt x="22087" y="4181"/>
                </a:lnTo>
                <a:lnTo>
                  <a:pt x="22139" y="4193"/>
                </a:lnTo>
                <a:lnTo>
                  <a:pt x="22193" y="4202"/>
                </a:lnTo>
                <a:lnTo>
                  <a:pt x="22247" y="4207"/>
                </a:lnTo>
                <a:lnTo>
                  <a:pt x="22306" y="4214"/>
                </a:lnTo>
                <a:lnTo>
                  <a:pt x="22363" y="4217"/>
                </a:lnTo>
                <a:lnTo>
                  <a:pt x="22363" y="4217"/>
                </a:lnTo>
                <a:lnTo>
                  <a:pt x="22427" y="4214"/>
                </a:lnTo>
                <a:lnTo>
                  <a:pt x="22484" y="4207"/>
                </a:lnTo>
                <a:lnTo>
                  <a:pt x="22543" y="4202"/>
                </a:lnTo>
                <a:lnTo>
                  <a:pt x="22597" y="4193"/>
                </a:lnTo>
                <a:lnTo>
                  <a:pt x="22651" y="4181"/>
                </a:lnTo>
                <a:lnTo>
                  <a:pt x="22703" y="4165"/>
                </a:lnTo>
                <a:lnTo>
                  <a:pt x="22751" y="4146"/>
                </a:lnTo>
                <a:lnTo>
                  <a:pt x="22803" y="4127"/>
                </a:lnTo>
                <a:lnTo>
                  <a:pt x="22852" y="4105"/>
                </a:lnTo>
                <a:lnTo>
                  <a:pt x="22897" y="4077"/>
                </a:lnTo>
                <a:lnTo>
                  <a:pt x="22940" y="4053"/>
                </a:lnTo>
                <a:lnTo>
                  <a:pt x="22984" y="4025"/>
                </a:lnTo>
                <a:lnTo>
                  <a:pt x="23025" y="3992"/>
                </a:lnTo>
                <a:lnTo>
                  <a:pt x="23065" y="3959"/>
                </a:lnTo>
                <a:lnTo>
                  <a:pt x="23100" y="3921"/>
                </a:lnTo>
                <a:lnTo>
                  <a:pt x="23136" y="3885"/>
                </a:lnTo>
                <a:lnTo>
                  <a:pt x="23169" y="3850"/>
                </a:lnTo>
                <a:lnTo>
                  <a:pt x="23200" y="3807"/>
                </a:lnTo>
                <a:lnTo>
                  <a:pt x="23230" y="3767"/>
                </a:lnTo>
                <a:lnTo>
                  <a:pt x="23259" y="3722"/>
                </a:lnTo>
                <a:lnTo>
                  <a:pt x="23285" y="3675"/>
                </a:lnTo>
                <a:lnTo>
                  <a:pt x="23306" y="3627"/>
                </a:lnTo>
                <a:lnTo>
                  <a:pt x="23327" y="3583"/>
                </a:lnTo>
                <a:lnTo>
                  <a:pt x="23348" y="3530"/>
                </a:lnTo>
                <a:lnTo>
                  <a:pt x="23365" y="3478"/>
                </a:lnTo>
                <a:lnTo>
                  <a:pt x="23379" y="3429"/>
                </a:lnTo>
                <a:lnTo>
                  <a:pt x="23393" y="3374"/>
                </a:lnTo>
                <a:lnTo>
                  <a:pt x="23403" y="3320"/>
                </a:lnTo>
                <a:lnTo>
                  <a:pt x="23412" y="3265"/>
                </a:lnTo>
                <a:lnTo>
                  <a:pt x="23419" y="3211"/>
                </a:lnTo>
                <a:lnTo>
                  <a:pt x="23422" y="3154"/>
                </a:lnTo>
                <a:lnTo>
                  <a:pt x="23422" y="3100"/>
                </a:lnTo>
                <a:lnTo>
                  <a:pt x="23422" y="3100"/>
                </a:lnTo>
                <a:lnTo>
                  <a:pt x="23422" y="3041"/>
                </a:lnTo>
                <a:lnTo>
                  <a:pt x="23419" y="2984"/>
                </a:lnTo>
                <a:lnTo>
                  <a:pt x="23412" y="2925"/>
                </a:lnTo>
                <a:lnTo>
                  <a:pt x="23400" y="2870"/>
                </a:lnTo>
                <a:lnTo>
                  <a:pt x="23389" y="2816"/>
                </a:lnTo>
                <a:lnTo>
                  <a:pt x="23379" y="2761"/>
                </a:lnTo>
                <a:lnTo>
                  <a:pt x="23360" y="2709"/>
                </a:lnTo>
                <a:lnTo>
                  <a:pt x="23344" y="2655"/>
                </a:lnTo>
                <a:lnTo>
                  <a:pt x="23325" y="2610"/>
                </a:lnTo>
                <a:lnTo>
                  <a:pt x="23301" y="2558"/>
                </a:lnTo>
                <a:lnTo>
                  <a:pt x="23275" y="2513"/>
                </a:lnTo>
                <a:lnTo>
                  <a:pt x="23249" y="2463"/>
                </a:lnTo>
                <a:lnTo>
                  <a:pt x="23218" y="2421"/>
                </a:lnTo>
                <a:lnTo>
                  <a:pt x="23190" y="2376"/>
                </a:lnTo>
                <a:lnTo>
                  <a:pt x="23157" y="2336"/>
                </a:lnTo>
                <a:lnTo>
                  <a:pt x="23122" y="2298"/>
                </a:lnTo>
                <a:lnTo>
                  <a:pt x="23086" y="2260"/>
                </a:lnTo>
                <a:lnTo>
                  <a:pt x="23048" y="2224"/>
                </a:lnTo>
                <a:lnTo>
                  <a:pt x="23008" y="2191"/>
                </a:lnTo>
                <a:lnTo>
                  <a:pt x="22966" y="2160"/>
                </a:lnTo>
                <a:lnTo>
                  <a:pt x="22921" y="2130"/>
                </a:lnTo>
                <a:lnTo>
                  <a:pt x="22878" y="2101"/>
                </a:lnTo>
                <a:lnTo>
                  <a:pt x="22833" y="2075"/>
                </a:lnTo>
                <a:lnTo>
                  <a:pt x="22784" y="2054"/>
                </a:lnTo>
                <a:lnTo>
                  <a:pt x="22734" y="2033"/>
                </a:lnTo>
                <a:lnTo>
                  <a:pt x="22684" y="2014"/>
                </a:lnTo>
                <a:lnTo>
                  <a:pt x="22632" y="2000"/>
                </a:lnTo>
                <a:lnTo>
                  <a:pt x="22578" y="1990"/>
                </a:lnTo>
                <a:lnTo>
                  <a:pt x="22524" y="1978"/>
                </a:lnTo>
                <a:lnTo>
                  <a:pt x="22467" y="1971"/>
                </a:lnTo>
                <a:lnTo>
                  <a:pt x="22413" y="1966"/>
                </a:lnTo>
                <a:lnTo>
                  <a:pt x="22351" y="1962"/>
                </a:lnTo>
                <a:lnTo>
                  <a:pt x="22351" y="1962"/>
                </a:lnTo>
                <a:lnTo>
                  <a:pt x="22351" y="1962"/>
                </a:lnTo>
                <a:close/>
                <a:moveTo>
                  <a:pt x="22351" y="4910"/>
                </a:moveTo>
                <a:lnTo>
                  <a:pt x="22351" y="4910"/>
                </a:lnTo>
                <a:lnTo>
                  <a:pt x="22250" y="4910"/>
                </a:lnTo>
                <a:lnTo>
                  <a:pt x="22153" y="4903"/>
                </a:lnTo>
                <a:lnTo>
                  <a:pt x="22061" y="4891"/>
                </a:lnTo>
                <a:lnTo>
                  <a:pt x="21966" y="4872"/>
                </a:lnTo>
                <a:lnTo>
                  <a:pt x="21874" y="4855"/>
                </a:lnTo>
                <a:lnTo>
                  <a:pt x="21784" y="4829"/>
                </a:lnTo>
                <a:lnTo>
                  <a:pt x="21699" y="4801"/>
                </a:lnTo>
                <a:lnTo>
                  <a:pt x="21614" y="4766"/>
                </a:lnTo>
                <a:lnTo>
                  <a:pt x="21531" y="4730"/>
                </a:lnTo>
                <a:lnTo>
                  <a:pt x="21453" y="4690"/>
                </a:lnTo>
                <a:lnTo>
                  <a:pt x="21371" y="4647"/>
                </a:lnTo>
                <a:lnTo>
                  <a:pt x="21298" y="4600"/>
                </a:lnTo>
                <a:lnTo>
                  <a:pt x="21227" y="4550"/>
                </a:lnTo>
                <a:lnTo>
                  <a:pt x="21158" y="4496"/>
                </a:lnTo>
                <a:lnTo>
                  <a:pt x="21090" y="4439"/>
                </a:lnTo>
                <a:lnTo>
                  <a:pt x="21028" y="4380"/>
                </a:lnTo>
                <a:lnTo>
                  <a:pt x="20964" y="4314"/>
                </a:lnTo>
                <a:lnTo>
                  <a:pt x="20908" y="4250"/>
                </a:lnTo>
                <a:lnTo>
                  <a:pt x="20858" y="4181"/>
                </a:lnTo>
                <a:lnTo>
                  <a:pt x="20806" y="4110"/>
                </a:lnTo>
                <a:lnTo>
                  <a:pt x="20759" y="4034"/>
                </a:lnTo>
                <a:lnTo>
                  <a:pt x="20716" y="3959"/>
                </a:lnTo>
                <a:lnTo>
                  <a:pt x="20676" y="3883"/>
                </a:lnTo>
                <a:lnTo>
                  <a:pt x="20641" y="3803"/>
                </a:lnTo>
                <a:lnTo>
                  <a:pt x="20608" y="3717"/>
                </a:lnTo>
                <a:lnTo>
                  <a:pt x="20582" y="3637"/>
                </a:lnTo>
                <a:lnTo>
                  <a:pt x="20558" y="3549"/>
                </a:lnTo>
                <a:lnTo>
                  <a:pt x="20534" y="3459"/>
                </a:lnTo>
                <a:lnTo>
                  <a:pt x="20523" y="3372"/>
                </a:lnTo>
                <a:lnTo>
                  <a:pt x="20511" y="3284"/>
                </a:lnTo>
                <a:lnTo>
                  <a:pt x="20504" y="3190"/>
                </a:lnTo>
                <a:lnTo>
                  <a:pt x="20504" y="3100"/>
                </a:lnTo>
                <a:lnTo>
                  <a:pt x="20504" y="3100"/>
                </a:lnTo>
                <a:lnTo>
                  <a:pt x="20504" y="3005"/>
                </a:lnTo>
                <a:lnTo>
                  <a:pt x="20511" y="2911"/>
                </a:lnTo>
                <a:lnTo>
                  <a:pt x="20523" y="2818"/>
                </a:lnTo>
                <a:lnTo>
                  <a:pt x="20539" y="2728"/>
                </a:lnTo>
                <a:lnTo>
                  <a:pt x="20558" y="2643"/>
                </a:lnTo>
                <a:lnTo>
                  <a:pt x="20582" y="2556"/>
                </a:lnTo>
                <a:lnTo>
                  <a:pt x="20608" y="2466"/>
                </a:lnTo>
                <a:lnTo>
                  <a:pt x="20641" y="2388"/>
                </a:lnTo>
                <a:lnTo>
                  <a:pt x="20676" y="2302"/>
                </a:lnTo>
                <a:lnTo>
                  <a:pt x="20716" y="2224"/>
                </a:lnTo>
                <a:lnTo>
                  <a:pt x="20759" y="2149"/>
                </a:lnTo>
                <a:lnTo>
                  <a:pt x="20806" y="2075"/>
                </a:lnTo>
                <a:lnTo>
                  <a:pt x="20858" y="2002"/>
                </a:lnTo>
                <a:lnTo>
                  <a:pt x="20912" y="1936"/>
                </a:lnTo>
                <a:lnTo>
                  <a:pt x="20971" y="1865"/>
                </a:lnTo>
                <a:lnTo>
                  <a:pt x="21031" y="1806"/>
                </a:lnTo>
                <a:lnTo>
                  <a:pt x="21094" y="1742"/>
                </a:lnTo>
                <a:lnTo>
                  <a:pt x="21163" y="1683"/>
                </a:lnTo>
                <a:lnTo>
                  <a:pt x="21231" y="1628"/>
                </a:lnTo>
                <a:lnTo>
                  <a:pt x="21305" y="1581"/>
                </a:lnTo>
                <a:lnTo>
                  <a:pt x="21380" y="1531"/>
                </a:lnTo>
                <a:lnTo>
                  <a:pt x="21458" y="1486"/>
                </a:lnTo>
                <a:lnTo>
                  <a:pt x="21539" y="1444"/>
                </a:lnTo>
                <a:lnTo>
                  <a:pt x="21624" y="1406"/>
                </a:lnTo>
                <a:lnTo>
                  <a:pt x="21709" y="1375"/>
                </a:lnTo>
                <a:lnTo>
                  <a:pt x="21796" y="1347"/>
                </a:lnTo>
                <a:lnTo>
                  <a:pt x="21886" y="1321"/>
                </a:lnTo>
                <a:lnTo>
                  <a:pt x="21978" y="1299"/>
                </a:lnTo>
                <a:lnTo>
                  <a:pt x="22073" y="1285"/>
                </a:lnTo>
                <a:lnTo>
                  <a:pt x="22169" y="1273"/>
                </a:lnTo>
                <a:lnTo>
                  <a:pt x="22266" y="1266"/>
                </a:lnTo>
                <a:lnTo>
                  <a:pt x="22363" y="1264"/>
                </a:lnTo>
                <a:lnTo>
                  <a:pt x="22363" y="1264"/>
                </a:lnTo>
                <a:lnTo>
                  <a:pt x="22467" y="1266"/>
                </a:lnTo>
                <a:lnTo>
                  <a:pt x="22564" y="1273"/>
                </a:lnTo>
                <a:lnTo>
                  <a:pt x="22658" y="1285"/>
                </a:lnTo>
                <a:lnTo>
                  <a:pt x="22751" y="1299"/>
                </a:lnTo>
                <a:lnTo>
                  <a:pt x="22843" y="1321"/>
                </a:lnTo>
                <a:lnTo>
                  <a:pt x="22933" y="1347"/>
                </a:lnTo>
                <a:lnTo>
                  <a:pt x="23022" y="1370"/>
                </a:lnTo>
                <a:lnTo>
                  <a:pt x="23107" y="1403"/>
                </a:lnTo>
                <a:lnTo>
                  <a:pt x="23190" y="1439"/>
                </a:lnTo>
                <a:lnTo>
                  <a:pt x="23270" y="1486"/>
                </a:lnTo>
                <a:lnTo>
                  <a:pt x="23346" y="1529"/>
                </a:lnTo>
                <a:lnTo>
                  <a:pt x="23422" y="1574"/>
                </a:lnTo>
                <a:lnTo>
                  <a:pt x="23495" y="1626"/>
                </a:lnTo>
                <a:lnTo>
                  <a:pt x="23563" y="1680"/>
                </a:lnTo>
                <a:lnTo>
                  <a:pt x="23632" y="1735"/>
                </a:lnTo>
                <a:lnTo>
                  <a:pt x="23696" y="1796"/>
                </a:lnTo>
                <a:lnTo>
                  <a:pt x="23755" y="1860"/>
                </a:lnTo>
                <a:lnTo>
                  <a:pt x="23814" y="1926"/>
                </a:lnTo>
                <a:lnTo>
                  <a:pt x="23868" y="1992"/>
                </a:lnTo>
                <a:lnTo>
                  <a:pt x="23915" y="2066"/>
                </a:lnTo>
                <a:lnTo>
                  <a:pt x="23963" y="2142"/>
                </a:lnTo>
                <a:lnTo>
                  <a:pt x="24005" y="2217"/>
                </a:lnTo>
                <a:lnTo>
                  <a:pt x="24045" y="2293"/>
                </a:lnTo>
                <a:lnTo>
                  <a:pt x="24083" y="2373"/>
                </a:lnTo>
                <a:lnTo>
                  <a:pt x="24114" y="2459"/>
                </a:lnTo>
                <a:lnTo>
                  <a:pt x="24145" y="2539"/>
                </a:lnTo>
                <a:lnTo>
                  <a:pt x="24166" y="2627"/>
                </a:lnTo>
                <a:lnTo>
                  <a:pt x="24187" y="2719"/>
                </a:lnTo>
                <a:lnTo>
                  <a:pt x="24201" y="2804"/>
                </a:lnTo>
                <a:lnTo>
                  <a:pt x="24213" y="2894"/>
                </a:lnTo>
                <a:lnTo>
                  <a:pt x="24220" y="2989"/>
                </a:lnTo>
                <a:lnTo>
                  <a:pt x="24223" y="3083"/>
                </a:lnTo>
                <a:lnTo>
                  <a:pt x="24223" y="3083"/>
                </a:lnTo>
                <a:lnTo>
                  <a:pt x="24220" y="3176"/>
                </a:lnTo>
                <a:lnTo>
                  <a:pt x="24213" y="3268"/>
                </a:lnTo>
                <a:lnTo>
                  <a:pt x="24201" y="3360"/>
                </a:lnTo>
                <a:lnTo>
                  <a:pt x="24187" y="3450"/>
                </a:lnTo>
                <a:lnTo>
                  <a:pt x="24166" y="3540"/>
                </a:lnTo>
                <a:lnTo>
                  <a:pt x="24145" y="3625"/>
                </a:lnTo>
                <a:lnTo>
                  <a:pt x="24114" y="3710"/>
                </a:lnTo>
                <a:lnTo>
                  <a:pt x="24083" y="3791"/>
                </a:lnTo>
                <a:lnTo>
                  <a:pt x="24045" y="3871"/>
                </a:lnTo>
                <a:lnTo>
                  <a:pt x="24005" y="3952"/>
                </a:lnTo>
                <a:lnTo>
                  <a:pt x="23963" y="4027"/>
                </a:lnTo>
                <a:lnTo>
                  <a:pt x="23915" y="4101"/>
                </a:lnTo>
                <a:lnTo>
                  <a:pt x="23863" y="4174"/>
                </a:lnTo>
                <a:lnTo>
                  <a:pt x="23809" y="4240"/>
                </a:lnTo>
                <a:lnTo>
                  <a:pt x="23752" y="4309"/>
                </a:lnTo>
                <a:lnTo>
                  <a:pt x="23691" y="4373"/>
                </a:lnTo>
                <a:lnTo>
                  <a:pt x="23625" y="4434"/>
                </a:lnTo>
                <a:lnTo>
                  <a:pt x="23561" y="4486"/>
                </a:lnTo>
                <a:lnTo>
                  <a:pt x="23492" y="4548"/>
                </a:lnTo>
                <a:lnTo>
                  <a:pt x="23415" y="4598"/>
                </a:lnTo>
                <a:lnTo>
                  <a:pt x="23344" y="4645"/>
                </a:lnTo>
                <a:lnTo>
                  <a:pt x="23263" y="4687"/>
                </a:lnTo>
                <a:lnTo>
                  <a:pt x="23183" y="4728"/>
                </a:lnTo>
                <a:lnTo>
                  <a:pt x="23100" y="4763"/>
                </a:lnTo>
                <a:lnTo>
                  <a:pt x="23013" y="4796"/>
                </a:lnTo>
                <a:lnTo>
                  <a:pt x="22921" y="4827"/>
                </a:lnTo>
                <a:lnTo>
                  <a:pt x="22836" y="4851"/>
                </a:lnTo>
                <a:lnTo>
                  <a:pt x="22741" y="4872"/>
                </a:lnTo>
                <a:lnTo>
                  <a:pt x="22649" y="4889"/>
                </a:lnTo>
                <a:lnTo>
                  <a:pt x="22547" y="4903"/>
                </a:lnTo>
                <a:lnTo>
                  <a:pt x="22451" y="4910"/>
                </a:lnTo>
                <a:lnTo>
                  <a:pt x="22351" y="4910"/>
                </a:lnTo>
                <a:lnTo>
                  <a:pt x="22351" y="4910"/>
                </a:lnTo>
                <a:lnTo>
                  <a:pt x="22351" y="4910"/>
                </a:lnTo>
                <a:close/>
                <a:moveTo>
                  <a:pt x="26862" y="3344"/>
                </a:moveTo>
                <a:lnTo>
                  <a:pt x="26862" y="3344"/>
                </a:lnTo>
                <a:lnTo>
                  <a:pt x="26777" y="3318"/>
                </a:lnTo>
                <a:lnTo>
                  <a:pt x="26689" y="3289"/>
                </a:lnTo>
                <a:lnTo>
                  <a:pt x="26599" y="3265"/>
                </a:lnTo>
                <a:lnTo>
                  <a:pt x="26498" y="3244"/>
                </a:lnTo>
                <a:lnTo>
                  <a:pt x="26396" y="3230"/>
                </a:lnTo>
                <a:lnTo>
                  <a:pt x="26288" y="3213"/>
                </a:lnTo>
                <a:lnTo>
                  <a:pt x="26176" y="3209"/>
                </a:lnTo>
                <a:lnTo>
                  <a:pt x="26061" y="3204"/>
                </a:lnTo>
                <a:lnTo>
                  <a:pt x="26061" y="3204"/>
                </a:lnTo>
                <a:lnTo>
                  <a:pt x="25969" y="3209"/>
                </a:lnTo>
                <a:lnTo>
                  <a:pt x="25881" y="3213"/>
                </a:lnTo>
                <a:lnTo>
                  <a:pt x="25798" y="3225"/>
                </a:lnTo>
                <a:lnTo>
                  <a:pt x="25723" y="3244"/>
                </a:lnTo>
                <a:lnTo>
                  <a:pt x="25652" y="3265"/>
                </a:lnTo>
                <a:lnTo>
                  <a:pt x="25583" y="3289"/>
                </a:lnTo>
                <a:lnTo>
                  <a:pt x="25527" y="3320"/>
                </a:lnTo>
                <a:lnTo>
                  <a:pt x="25472" y="3353"/>
                </a:lnTo>
                <a:lnTo>
                  <a:pt x="25420" y="3393"/>
                </a:lnTo>
                <a:lnTo>
                  <a:pt x="25378" y="3433"/>
                </a:lnTo>
                <a:lnTo>
                  <a:pt x="25342" y="3481"/>
                </a:lnTo>
                <a:lnTo>
                  <a:pt x="25314" y="3530"/>
                </a:lnTo>
                <a:lnTo>
                  <a:pt x="25290" y="3585"/>
                </a:lnTo>
                <a:lnTo>
                  <a:pt x="25272" y="3642"/>
                </a:lnTo>
                <a:lnTo>
                  <a:pt x="25262" y="3706"/>
                </a:lnTo>
                <a:lnTo>
                  <a:pt x="25260" y="3769"/>
                </a:lnTo>
                <a:lnTo>
                  <a:pt x="25260" y="3781"/>
                </a:lnTo>
                <a:lnTo>
                  <a:pt x="25260" y="3781"/>
                </a:lnTo>
                <a:lnTo>
                  <a:pt x="25262" y="3843"/>
                </a:lnTo>
                <a:lnTo>
                  <a:pt x="25272" y="3897"/>
                </a:lnTo>
                <a:lnTo>
                  <a:pt x="25288" y="3952"/>
                </a:lnTo>
                <a:lnTo>
                  <a:pt x="25314" y="4004"/>
                </a:lnTo>
                <a:lnTo>
                  <a:pt x="25338" y="4049"/>
                </a:lnTo>
                <a:lnTo>
                  <a:pt x="25376" y="4089"/>
                </a:lnTo>
                <a:lnTo>
                  <a:pt x="25411" y="4129"/>
                </a:lnTo>
                <a:lnTo>
                  <a:pt x="25454" y="4162"/>
                </a:lnTo>
                <a:lnTo>
                  <a:pt x="25503" y="4195"/>
                </a:lnTo>
                <a:lnTo>
                  <a:pt x="25557" y="4219"/>
                </a:lnTo>
                <a:lnTo>
                  <a:pt x="25612" y="4247"/>
                </a:lnTo>
                <a:lnTo>
                  <a:pt x="25669" y="4264"/>
                </a:lnTo>
                <a:lnTo>
                  <a:pt x="25730" y="4276"/>
                </a:lnTo>
                <a:lnTo>
                  <a:pt x="25794" y="4290"/>
                </a:lnTo>
                <a:lnTo>
                  <a:pt x="25862" y="4295"/>
                </a:lnTo>
                <a:lnTo>
                  <a:pt x="25933" y="4295"/>
                </a:lnTo>
                <a:lnTo>
                  <a:pt x="25933" y="4295"/>
                </a:lnTo>
                <a:lnTo>
                  <a:pt x="26030" y="4292"/>
                </a:lnTo>
                <a:lnTo>
                  <a:pt x="26125" y="4285"/>
                </a:lnTo>
                <a:lnTo>
                  <a:pt x="26214" y="4269"/>
                </a:lnTo>
                <a:lnTo>
                  <a:pt x="26304" y="4247"/>
                </a:lnTo>
                <a:lnTo>
                  <a:pt x="26382" y="4217"/>
                </a:lnTo>
                <a:lnTo>
                  <a:pt x="26458" y="4179"/>
                </a:lnTo>
                <a:lnTo>
                  <a:pt x="26531" y="4141"/>
                </a:lnTo>
                <a:lnTo>
                  <a:pt x="26595" y="4091"/>
                </a:lnTo>
                <a:lnTo>
                  <a:pt x="26651" y="4044"/>
                </a:lnTo>
                <a:lnTo>
                  <a:pt x="26703" y="3987"/>
                </a:lnTo>
                <a:lnTo>
                  <a:pt x="26753" y="3928"/>
                </a:lnTo>
                <a:lnTo>
                  <a:pt x="26770" y="3895"/>
                </a:lnTo>
                <a:lnTo>
                  <a:pt x="26788" y="3862"/>
                </a:lnTo>
                <a:lnTo>
                  <a:pt x="26807" y="3826"/>
                </a:lnTo>
                <a:lnTo>
                  <a:pt x="26819" y="3791"/>
                </a:lnTo>
                <a:lnTo>
                  <a:pt x="26831" y="3755"/>
                </a:lnTo>
                <a:lnTo>
                  <a:pt x="26843" y="3717"/>
                </a:lnTo>
                <a:lnTo>
                  <a:pt x="26850" y="3682"/>
                </a:lnTo>
                <a:lnTo>
                  <a:pt x="26852" y="3642"/>
                </a:lnTo>
                <a:lnTo>
                  <a:pt x="26855" y="3601"/>
                </a:lnTo>
                <a:lnTo>
                  <a:pt x="26862" y="3564"/>
                </a:lnTo>
                <a:lnTo>
                  <a:pt x="26862" y="3344"/>
                </a:lnTo>
                <a:lnTo>
                  <a:pt x="26862" y="3344"/>
                </a:lnTo>
                <a:lnTo>
                  <a:pt x="26862" y="3344"/>
                </a:lnTo>
                <a:close/>
                <a:moveTo>
                  <a:pt x="26838" y="4827"/>
                </a:moveTo>
                <a:lnTo>
                  <a:pt x="26838" y="4399"/>
                </a:lnTo>
                <a:lnTo>
                  <a:pt x="26838" y="4399"/>
                </a:lnTo>
                <a:lnTo>
                  <a:pt x="26791" y="4451"/>
                </a:lnTo>
                <a:lnTo>
                  <a:pt x="26744" y="4498"/>
                </a:lnTo>
                <a:lnTo>
                  <a:pt x="26689" y="4550"/>
                </a:lnTo>
                <a:lnTo>
                  <a:pt x="26637" y="4595"/>
                </a:lnTo>
                <a:lnTo>
                  <a:pt x="26576" y="4640"/>
                </a:lnTo>
                <a:lnTo>
                  <a:pt x="26514" y="4680"/>
                </a:lnTo>
                <a:lnTo>
                  <a:pt x="26451" y="4721"/>
                </a:lnTo>
                <a:lnTo>
                  <a:pt x="26382" y="4756"/>
                </a:lnTo>
                <a:lnTo>
                  <a:pt x="26311" y="4787"/>
                </a:lnTo>
                <a:lnTo>
                  <a:pt x="26236" y="4815"/>
                </a:lnTo>
                <a:lnTo>
                  <a:pt x="26158" y="4841"/>
                </a:lnTo>
                <a:lnTo>
                  <a:pt x="26073" y="4863"/>
                </a:lnTo>
                <a:lnTo>
                  <a:pt x="25990" y="4874"/>
                </a:lnTo>
                <a:lnTo>
                  <a:pt x="25900" y="4891"/>
                </a:lnTo>
                <a:lnTo>
                  <a:pt x="25806" y="4900"/>
                </a:lnTo>
                <a:lnTo>
                  <a:pt x="25709" y="4903"/>
                </a:lnTo>
                <a:lnTo>
                  <a:pt x="25709" y="4903"/>
                </a:lnTo>
                <a:lnTo>
                  <a:pt x="25645" y="4900"/>
                </a:lnTo>
                <a:lnTo>
                  <a:pt x="25583" y="4893"/>
                </a:lnTo>
                <a:lnTo>
                  <a:pt x="25524" y="4891"/>
                </a:lnTo>
                <a:lnTo>
                  <a:pt x="25465" y="4884"/>
                </a:lnTo>
                <a:lnTo>
                  <a:pt x="25409" y="4872"/>
                </a:lnTo>
                <a:lnTo>
                  <a:pt x="25350" y="4863"/>
                </a:lnTo>
                <a:lnTo>
                  <a:pt x="25290" y="4848"/>
                </a:lnTo>
                <a:lnTo>
                  <a:pt x="25238" y="4829"/>
                </a:lnTo>
                <a:lnTo>
                  <a:pt x="25177" y="4811"/>
                </a:lnTo>
                <a:lnTo>
                  <a:pt x="25130" y="4789"/>
                </a:lnTo>
                <a:lnTo>
                  <a:pt x="25075" y="4768"/>
                </a:lnTo>
                <a:lnTo>
                  <a:pt x="25023" y="4742"/>
                </a:lnTo>
                <a:lnTo>
                  <a:pt x="24979" y="4718"/>
                </a:lnTo>
                <a:lnTo>
                  <a:pt x="24929" y="4687"/>
                </a:lnTo>
                <a:lnTo>
                  <a:pt x="24882" y="4657"/>
                </a:lnTo>
                <a:lnTo>
                  <a:pt x="24839" y="4624"/>
                </a:lnTo>
                <a:lnTo>
                  <a:pt x="24799" y="4590"/>
                </a:lnTo>
                <a:lnTo>
                  <a:pt x="24759" y="4550"/>
                </a:lnTo>
                <a:lnTo>
                  <a:pt x="24719" y="4515"/>
                </a:lnTo>
                <a:lnTo>
                  <a:pt x="24686" y="4472"/>
                </a:lnTo>
                <a:lnTo>
                  <a:pt x="24650" y="4425"/>
                </a:lnTo>
                <a:lnTo>
                  <a:pt x="24622" y="4382"/>
                </a:lnTo>
                <a:lnTo>
                  <a:pt x="24593" y="4335"/>
                </a:lnTo>
                <a:lnTo>
                  <a:pt x="24567" y="4285"/>
                </a:lnTo>
                <a:lnTo>
                  <a:pt x="24544" y="4233"/>
                </a:lnTo>
                <a:lnTo>
                  <a:pt x="24523" y="4179"/>
                </a:lnTo>
                <a:lnTo>
                  <a:pt x="24504" y="4124"/>
                </a:lnTo>
                <a:lnTo>
                  <a:pt x="24492" y="4068"/>
                </a:lnTo>
                <a:lnTo>
                  <a:pt x="24480" y="4008"/>
                </a:lnTo>
                <a:lnTo>
                  <a:pt x="24475" y="3949"/>
                </a:lnTo>
                <a:lnTo>
                  <a:pt x="24468" y="3885"/>
                </a:lnTo>
                <a:lnTo>
                  <a:pt x="24466" y="3821"/>
                </a:lnTo>
                <a:lnTo>
                  <a:pt x="24466" y="3805"/>
                </a:lnTo>
                <a:lnTo>
                  <a:pt x="24466" y="3805"/>
                </a:lnTo>
                <a:lnTo>
                  <a:pt x="24468" y="3736"/>
                </a:lnTo>
                <a:lnTo>
                  <a:pt x="24475" y="3672"/>
                </a:lnTo>
                <a:lnTo>
                  <a:pt x="24480" y="3606"/>
                </a:lnTo>
                <a:lnTo>
                  <a:pt x="24497" y="3542"/>
                </a:lnTo>
                <a:lnTo>
                  <a:pt x="24508" y="3483"/>
                </a:lnTo>
                <a:lnTo>
                  <a:pt x="24525" y="3426"/>
                </a:lnTo>
                <a:lnTo>
                  <a:pt x="24551" y="3370"/>
                </a:lnTo>
                <a:lnTo>
                  <a:pt x="24575" y="3313"/>
                </a:lnTo>
                <a:lnTo>
                  <a:pt x="24598" y="3263"/>
                </a:lnTo>
                <a:lnTo>
                  <a:pt x="24631" y="3211"/>
                </a:lnTo>
                <a:lnTo>
                  <a:pt x="24664" y="3166"/>
                </a:lnTo>
                <a:lnTo>
                  <a:pt x="24702" y="3119"/>
                </a:lnTo>
                <a:lnTo>
                  <a:pt x="24738" y="3076"/>
                </a:lnTo>
                <a:lnTo>
                  <a:pt x="24780" y="3038"/>
                </a:lnTo>
                <a:lnTo>
                  <a:pt x="24823" y="2998"/>
                </a:lnTo>
                <a:lnTo>
                  <a:pt x="24868" y="2965"/>
                </a:lnTo>
                <a:lnTo>
                  <a:pt x="24917" y="2927"/>
                </a:lnTo>
                <a:lnTo>
                  <a:pt x="24969" y="2894"/>
                </a:lnTo>
                <a:lnTo>
                  <a:pt x="25021" y="2868"/>
                </a:lnTo>
                <a:lnTo>
                  <a:pt x="25078" y="2840"/>
                </a:lnTo>
                <a:lnTo>
                  <a:pt x="25132" y="2816"/>
                </a:lnTo>
                <a:lnTo>
                  <a:pt x="25194" y="2792"/>
                </a:lnTo>
                <a:lnTo>
                  <a:pt x="25257" y="2773"/>
                </a:lnTo>
                <a:lnTo>
                  <a:pt x="25316" y="2754"/>
                </a:lnTo>
                <a:lnTo>
                  <a:pt x="25380" y="2738"/>
                </a:lnTo>
                <a:lnTo>
                  <a:pt x="25449" y="2721"/>
                </a:lnTo>
                <a:lnTo>
                  <a:pt x="25515" y="2709"/>
                </a:lnTo>
                <a:lnTo>
                  <a:pt x="25583" y="2700"/>
                </a:lnTo>
                <a:lnTo>
                  <a:pt x="25657" y="2690"/>
                </a:lnTo>
                <a:lnTo>
                  <a:pt x="25730" y="2688"/>
                </a:lnTo>
                <a:lnTo>
                  <a:pt x="25806" y="2686"/>
                </a:lnTo>
                <a:lnTo>
                  <a:pt x="25881" y="2681"/>
                </a:lnTo>
                <a:lnTo>
                  <a:pt x="25881" y="2681"/>
                </a:lnTo>
                <a:lnTo>
                  <a:pt x="26032" y="2686"/>
                </a:lnTo>
                <a:lnTo>
                  <a:pt x="26172" y="2690"/>
                </a:lnTo>
                <a:lnTo>
                  <a:pt x="26304" y="2707"/>
                </a:lnTo>
                <a:lnTo>
                  <a:pt x="26422" y="2724"/>
                </a:lnTo>
                <a:lnTo>
                  <a:pt x="26533" y="2743"/>
                </a:lnTo>
                <a:lnTo>
                  <a:pt x="26640" y="2771"/>
                </a:lnTo>
                <a:lnTo>
                  <a:pt x="26744" y="2797"/>
                </a:lnTo>
                <a:lnTo>
                  <a:pt x="26845" y="2828"/>
                </a:lnTo>
                <a:lnTo>
                  <a:pt x="26845" y="2743"/>
                </a:lnTo>
                <a:lnTo>
                  <a:pt x="26845" y="2743"/>
                </a:lnTo>
                <a:lnTo>
                  <a:pt x="26843" y="2653"/>
                </a:lnTo>
                <a:lnTo>
                  <a:pt x="26831" y="2572"/>
                </a:lnTo>
                <a:lnTo>
                  <a:pt x="26812" y="2494"/>
                </a:lnTo>
                <a:lnTo>
                  <a:pt x="26791" y="2421"/>
                </a:lnTo>
                <a:lnTo>
                  <a:pt x="26758" y="2355"/>
                </a:lnTo>
                <a:lnTo>
                  <a:pt x="26718" y="2293"/>
                </a:lnTo>
                <a:lnTo>
                  <a:pt x="26675" y="2239"/>
                </a:lnTo>
                <a:lnTo>
                  <a:pt x="26625" y="2187"/>
                </a:lnTo>
                <a:lnTo>
                  <a:pt x="26566" y="2142"/>
                </a:lnTo>
                <a:lnTo>
                  <a:pt x="26500" y="2106"/>
                </a:lnTo>
                <a:lnTo>
                  <a:pt x="26434" y="2071"/>
                </a:lnTo>
                <a:lnTo>
                  <a:pt x="26358" y="2045"/>
                </a:lnTo>
                <a:lnTo>
                  <a:pt x="26273" y="2021"/>
                </a:lnTo>
                <a:lnTo>
                  <a:pt x="26181" y="2007"/>
                </a:lnTo>
                <a:lnTo>
                  <a:pt x="26087" y="2000"/>
                </a:lnTo>
                <a:lnTo>
                  <a:pt x="25987" y="1995"/>
                </a:lnTo>
                <a:lnTo>
                  <a:pt x="25987" y="1995"/>
                </a:lnTo>
                <a:lnTo>
                  <a:pt x="25846" y="2000"/>
                </a:lnTo>
                <a:lnTo>
                  <a:pt x="25711" y="2011"/>
                </a:lnTo>
                <a:lnTo>
                  <a:pt x="25581" y="2028"/>
                </a:lnTo>
                <a:lnTo>
                  <a:pt x="25463" y="2054"/>
                </a:lnTo>
                <a:lnTo>
                  <a:pt x="25342" y="2087"/>
                </a:lnTo>
                <a:lnTo>
                  <a:pt x="25224" y="2123"/>
                </a:lnTo>
                <a:lnTo>
                  <a:pt x="25109" y="2163"/>
                </a:lnTo>
                <a:lnTo>
                  <a:pt x="24986" y="2215"/>
                </a:lnTo>
                <a:lnTo>
                  <a:pt x="24768" y="1571"/>
                </a:lnTo>
                <a:lnTo>
                  <a:pt x="24768" y="1571"/>
                </a:lnTo>
                <a:lnTo>
                  <a:pt x="24915" y="1510"/>
                </a:lnTo>
                <a:lnTo>
                  <a:pt x="25059" y="1453"/>
                </a:lnTo>
                <a:lnTo>
                  <a:pt x="25208" y="1401"/>
                </a:lnTo>
                <a:lnTo>
                  <a:pt x="25288" y="1380"/>
                </a:lnTo>
                <a:lnTo>
                  <a:pt x="25364" y="1361"/>
                </a:lnTo>
                <a:lnTo>
                  <a:pt x="25449" y="1342"/>
                </a:lnTo>
                <a:lnTo>
                  <a:pt x="25529" y="1325"/>
                </a:lnTo>
                <a:lnTo>
                  <a:pt x="25617" y="1316"/>
                </a:lnTo>
                <a:lnTo>
                  <a:pt x="25706" y="1299"/>
                </a:lnTo>
                <a:lnTo>
                  <a:pt x="25798" y="1292"/>
                </a:lnTo>
                <a:lnTo>
                  <a:pt x="25893" y="1285"/>
                </a:lnTo>
                <a:lnTo>
                  <a:pt x="25995" y="1283"/>
                </a:lnTo>
                <a:lnTo>
                  <a:pt x="26101" y="1283"/>
                </a:lnTo>
                <a:lnTo>
                  <a:pt x="26101" y="1283"/>
                </a:lnTo>
                <a:lnTo>
                  <a:pt x="26193" y="1283"/>
                </a:lnTo>
                <a:lnTo>
                  <a:pt x="26288" y="1285"/>
                </a:lnTo>
                <a:lnTo>
                  <a:pt x="26375" y="1292"/>
                </a:lnTo>
                <a:lnTo>
                  <a:pt x="26460" y="1304"/>
                </a:lnTo>
                <a:lnTo>
                  <a:pt x="26545" y="1318"/>
                </a:lnTo>
                <a:lnTo>
                  <a:pt x="26625" y="1337"/>
                </a:lnTo>
                <a:lnTo>
                  <a:pt x="26701" y="1358"/>
                </a:lnTo>
                <a:lnTo>
                  <a:pt x="26774" y="1380"/>
                </a:lnTo>
                <a:lnTo>
                  <a:pt x="26845" y="1403"/>
                </a:lnTo>
                <a:lnTo>
                  <a:pt x="26909" y="1434"/>
                </a:lnTo>
                <a:lnTo>
                  <a:pt x="26977" y="1467"/>
                </a:lnTo>
                <a:lnTo>
                  <a:pt x="27037" y="1498"/>
                </a:lnTo>
                <a:lnTo>
                  <a:pt x="27096" y="1541"/>
                </a:lnTo>
                <a:lnTo>
                  <a:pt x="27150" y="1578"/>
                </a:lnTo>
                <a:lnTo>
                  <a:pt x="27204" y="1621"/>
                </a:lnTo>
                <a:lnTo>
                  <a:pt x="27252" y="1664"/>
                </a:lnTo>
                <a:lnTo>
                  <a:pt x="27299" y="1716"/>
                </a:lnTo>
                <a:lnTo>
                  <a:pt x="27341" y="1768"/>
                </a:lnTo>
                <a:lnTo>
                  <a:pt x="27384" y="1822"/>
                </a:lnTo>
                <a:lnTo>
                  <a:pt x="27417" y="1881"/>
                </a:lnTo>
                <a:lnTo>
                  <a:pt x="27452" y="1938"/>
                </a:lnTo>
                <a:lnTo>
                  <a:pt x="27483" y="2000"/>
                </a:lnTo>
                <a:lnTo>
                  <a:pt x="27514" y="2066"/>
                </a:lnTo>
                <a:lnTo>
                  <a:pt x="27537" y="2130"/>
                </a:lnTo>
                <a:lnTo>
                  <a:pt x="27559" y="2198"/>
                </a:lnTo>
                <a:lnTo>
                  <a:pt x="27580" y="2272"/>
                </a:lnTo>
                <a:lnTo>
                  <a:pt x="27594" y="2347"/>
                </a:lnTo>
                <a:lnTo>
                  <a:pt x="27611" y="2423"/>
                </a:lnTo>
                <a:lnTo>
                  <a:pt x="27620" y="2504"/>
                </a:lnTo>
                <a:lnTo>
                  <a:pt x="27630" y="2584"/>
                </a:lnTo>
                <a:lnTo>
                  <a:pt x="27632" y="2669"/>
                </a:lnTo>
                <a:lnTo>
                  <a:pt x="27632" y="2754"/>
                </a:lnTo>
                <a:lnTo>
                  <a:pt x="27632" y="4827"/>
                </a:lnTo>
                <a:lnTo>
                  <a:pt x="26838" y="4827"/>
                </a:lnTo>
                <a:lnTo>
                  <a:pt x="26838" y="4827"/>
                </a:lnTo>
                <a:lnTo>
                  <a:pt x="26838" y="4827"/>
                </a:lnTo>
                <a:close/>
                <a:moveTo>
                  <a:pt x="29052" y="4829"/>
                </a:moveTo>
                <a:lnTo>
                  <a:pt x="28256" y="4829"/>
                </a:lnTo>
                <a:lnTo>
                  <a:pt x="28256" y="1337"/>
                </a:lnTo>
                <a:lnTo>
                  <a:pt x="29052" y="1337"/>
                </a:lnTo>
                <a:lnTo>
                  <a:pt x="29052" y="2123"/>
                </a:lnTo>
                <a:lnTo>
                  <a:pt x="29052" y="2123"/>
                </a:lnTo>
                <a:lnTo>
                  <a:pt x="29094" y="2028"/>
                </a:lnTo>
                <a:lnTo>
                  <a:pt x="29142" y="1938"/>
                </a:lnTo>
                <a:lnTo>
                  <a:pt x="29196" y="1846"/>
                </a:lnTo>
                <a:lnTo>
                  <a:pt x="29250" y="1768"/>
                </a:lnTo>
                <a:lnTo>
                  <a:pt x="29312" y="1685"/>
                </a:lnTo>
                <a:lnTo>
                  <a:pt x="29378" y="1619"/>
                </a:lnTo>
                <a:lnTo>
                  <a:pt x="29444" y="1550"/>
                </a:lnTo>
                <a:lnTo>
                  <a:pt x="29520" y="1491"/>
                </a:lnTo>
                <a:lnTo>
                  <a:pt x="29602" y="1436"/>
                </a:lnTo>
                <a:lnTo>
                  <a:pt x="29683" y="1387"/>
                </a:lnTo>
                <a:lnTo>
                  <a:pt x="29772" y="1349"/>
                </a:lnTo>
                <a:lnTo>
                  <a:pt x="29817" y="1337"/>
                </a:lnTo>
                <a:lnTo>
                  <a:pt x="29865" y="1318"/>
                </a:lnTo>
                <a:lnTo>
                  <a:pt x="29917" y="1306"/>
                </a:lnTo>
                <a:lnTo>
                  <a:pt x="29962" y="1295"/>
                </a:lnTo>
                <a:lnTo>
                  <a:pt x="30013" y="1285"/>
                </a:lnTo>
                <a:lnTo>
                  <a:pt x="30068" y="1276"/>
                </a:lnTo>
                <a:lnTo>
                  <a:pt x="30117" y="1273"/>
                </a:lnTo>
                <a:lnTo>
                  <a:pt x="30172" y="1268"/>
                </a:lnTo>
                <a:lnTo>
                  <a:pt x="30228" y="1268"/>
                </a:lnTo>
                <a:lnTo>
                  <a:pt x="30288" y="1268"/>
                </a:lnTo>
                <a:lnTo>
                  <a:pt x="30288" y="2113"/>
                </a:lnTo>
                <a:lnTo>
                  <a:pt x="30240" y="2113"/>
                </a:lnTo>
                <a:lnTo>
                  <a:pt x="30240" y="2113"/>
                </a:lnTo>
                <a:lnTo>
                  <a:pt x="30177" y="2120"/>
                </a:lnTo>
                <a:lnTo>
                  <a:pt x="30110" y="2123"/>
                </a:lnTo>
                <a:lnTo>
                  <a:pt x="30049" y="2130"/>
                </a:lnTo>
                <a:lnTo>
                  <a:pt x="29985" y="2134"/>
                </a:lnTo>
                <a:lnTo>
                  <a:pt x="29928" y="2151"/>
                </a:lnTo>
                <a:lnTo>
                  <a:pt x="29872" y="2165"/>
                </a:lnTo>
                <a:lnTo>
                  <a:pt x="29815" y="2184"/>
                </a:lnTo>
                <a:lnTo>
                  <a:pt x="29758" y="2203"/>
                </a:lnTo>
                <a:lnTo>
                  <a:pt x="29704" y="2224"/>
                </a:lnTo>
                <a:lnTo>
                  <a:pt x="29657" y="2250"/>
                </a:lnTo>
                <a:lnTo>
                  <a:pt x="29605" y="2279"/>
                </a:lnTo>
                <a:lnTo>
                  <a:pt x="29557" y="2312"/>
                </a:lnTo>
                <a:lnTo>
                  <a:pt x="29513" y="2345"/>
                </a:lnTo>
                <a:lnTo>
                  <a:pt x="29465" y="2381"/>
                </a:lnTo>
                <a:lnTo>
                  <a:pt x="29423" y="2421"/>
                </a:lnTo>
                <a:lnTo>
                  <a:pt x="29385" y="2461"/>
                </a:lnTo>
                <a:lnTo>
                  <a:pt x="29345" y="2506"/>
                </a:lnTo>
                <a:lnTo>
                  <a:pt x="29309" y="2553"/>
                </a:lnTo>
                <a:lnTo>
                  <a:pt x="29276" y="2601"/>
                </a:lnTo>
                <a:lnTo>
                  <a:pt x="29243" y="2655"/>
                </a:lnTo>
                <a:lnTo>
                  <a:pt x="29215" y="2709"/>
                </a:lnTo>
                <a:lnTo>
                  <a:pt x="29189" y="2766"/>
                </a:lnTo>
                <a:lnTo>
                  <a:pt x="29163" y="2830"/>
                </a:lnTo>
                <a:lnTo>
                  <a:pt x="29139" y="2892"/>
                </a:lnTo>
                <a:lnTo>
                  <a:pt x="29120" y="2963"/>
                </a:lnTo>
                <a:lnTo>
                  <a:pt x="29104" y="3029"/>
                </a:lnTo>
                <a:lnTo>
                  <a:pt x="29087" y="3097"/>
                </a:lnTo>
                <a:lnTo>
                  <a:pt x="29073" y="3173"/>
                </a:lnTo>
                <a:lnTo>
                  <a:pt x="29066" y="3251"/>
                </a:lnTo>
                <a:lnTo>
                  <a:pt x="29059" y="3329"/>
                </a:lnTo>
                <a:lnTo>
                  <a:pt x="29054" y="3415"/>
                </a:lnTo>
                <a:lnTo>
                  <a:pt x="29052" y="3502"/>
                </a:lnTo>
                <a:lnTo>
                  <a:pt x="29052" y="4829"/>
                </a:lnTo>
                <a:lnTo>
                  <a:pt x="29052" y="4829"/>
                </a:lnTo>
                <a:lnTo>
                  <a:pt x="29052" y="4829"/>
                </a:lnTo>
                <a:close/>
                <a:moveTo>
                  <a:pt x="32182" y="1955"/>
                </a:moveTo>
                <a:lnTo>
                  <a:pt x="32182" y="1955"/>
                </a:lnTo>
                <a:lnTo>
                  <a:pt x="32133" y="1957"/>
                </a:lnTo>
                <a:lnTo>
                  <a:pt x="32083" y="1962"/>
                </a:lnTo>
                <a:lnTo>
                  <a:pt x="32031" y="1969"/>
                </a:lnTo>
                <a:lnTo>
                  <a:pt x="31984" y="1976"/>
                </a:lnTo>
                <a:lnTo>
                  <a:pt x="31937" y="1988"/>
                </a:lnTo>
                <a:lnTo>
                  <a:pt x="31887" y="2000"/>
                </a:lnTo>
                <a:lnTo>
                  <a:pt x="31845" y="2016"/>
                </a:lnTo>
                <a:lnTo>
                  <a:pt x="31795" y="2033"/>
                </a:lnTo>
                <a:lnTo>
                  <a:pt x="31752" y="2052"/>
                </a:lnTo>
                <a:lnTo>
                  <a:pt x="31710" y="2073"/>
                </a:lnTo>
                <a:lnTo>
                  <a:pt x="31665" y="2101"/>
                </a:lnTo>
                <a:lnTo>
                  <a:pt x="31625" y="2127"/>
                </a:lnTo>
                <a:lnTo>
                  <a:pt x="31587" y="2158"/>
                </a:lnTo>
                <a:lnTo>
                  <a:pt x="31549" y="2187"/>
                </a:lnTo>
                <a:lnTo>
                  <a:pt x="31511" y="2220"/>
                </a:lnTo>
                <a:lnTo>
                  <a:pt x="31476" y="2255"/>
                </a:lnTo>
                <a:lnTo>
                  <a:pt x="31448" y="2291"/>
                </a:lnTo>
                <a:lnTo>
                  <a:pt x="31412" y="2331"/>
                </a:lnTo>
                <a:lnTo>
                  <a:pt x="31384" y="2373"/>
                </a:lnTo>
                <a:lnTo>
                  <a:pt x="31355" y="2418"/>
                </a:lnTo>
                <a:lnTo>
                  <a:pt x="31330" y="2461"/>
                </a:lnTo>
                <a:lnTo>
                  <a:pt x="31304" y="2511"/>
                </a:lnTo>
                <a:lnTo>
                  <a:pt x="31282" y="2558"/>
                </a:lnTo>
                <a:lnTo>
                  <a:pt x="31261" y="2610"/>
                </a:lnTo>
                <a:lnTo>
                  <a:pt x="31244" y="2662"/>
                </a:lnTo>
                <a:lnTo>
                  <a:pt x="31228" y="2717"/>
                </a:lnTo>
                <a:lnTo>
                  <a:pt x="31214" y="2773"/>
                </a:lnTo>
                <a:lnTo>
                  <a:pt x="31204" y="2832"/>
                </a:lnTo>
                <a:lnTo>
                  <a:pt x="31192" y="2889"/>
                </a:lnTo>
                <a:lnTo>
                  <a:pt x="31185" y="2951"/>
                </a:lnTo>
                <a:lnTo>
                  <a:pt x="31181" y="3017"/>
                </a:lnTo>
                <a:lnTo>
                  <a:pt x="31181" y="3081"/>
                </a:lnTo>
                <a:lnTo>
                  <a:pt x="31181" y="3081"/>
                </a:lnTo>
                <a:lnTo>
                  <a:pt x="31181" y="3145"/>
                </a:lnTo>
                <a:lnTo>
                  <a:pt x="31185" y="3209"/>
                </a:lnTo>
                <a:lnTo>
                  <a:pt x="31192" y="3265"/>
                </a:lnTo>
                <a:lnTo>
                  <a:pt x="31204" y="3327"/>
                </a:lnTo>
                <a:lnTo>
                  <a:pt x="31214" y="3381"/>
                </a:lnTo>
                <a:lnTo>
                  <a:pt x="31228" y="3438"/>
                </a:lnTo>
                <a:lnTo>
                  <a:pt x="31244" y="3495"/>
                </a:lnTo>
                <a:lnTo>
                  <a:pt x="31261" y="3545"/>
                </a:lnTo>
                <a:lnTo>
                  <a:pt x="31282" y="3597"/>
                </a:lnTo>
                <a:lnTo>
                  <a:pt x="31304" y="3649"/>
                </a:lnTo>
                <a:lnTo>
                  <a:pt x="31330" y="3694"/>
                </a:lnTo>
                <a:lnTo>
                  <a:pt x="31355" y="3736"/>
                </a:lnTo>
                <a:lnTo>
                  <a:pt x="31384" y="3781"/>
                </a:lnTo>
                <a:lnTo>
                  <a:pt x="31412" y="3824"/>
                </a:lnTo>
                <a:lnTo>
                  <a:pt x="31448" y="3864"/>
                </a:lnTo>
                <a:lnTo>
                  <a:pt x="31481" y="3900"/>
                </a:lnTo>
                <a:lnTo>
                  <a:pt x="31514" y="3937"/>
                </a:lnTo>
                <a:lnTo>
                  <a:pt x="31549" y="3971"/>
                </a:lnTo>
                <a:lnTo>
                  <a:pt x="31589" y="4004"/>
                </a:lnTo>
                <a:lnTo>
                  <a:pt x="31630" y="4032"/>
                </a:lnTo>
                <a:lnTo>
                  <a:pt x="31672" y="4058"/>
                </a:lnTo>
                <a:lnTo>
                  <a:pt x="31712" y="4082"/>
                </a:lnTo>
                <a:lnTo>
                  <a:pt x="31755" y="4103"/>
                </a:lnTo>
                <a:lnTo>
                  <a:pt x="31802" y="4124"/>
                </a:lnTo>
                <a:lnTo>
                  <a:pt x="31845" y="4143"/>
                </a:lnTo>
                <a:lnTo>
                  <a:pt x="31889" y="4162"/>
                </a:lnTo>
                <a:lnTo>
                  <a:pt x="31937" y="4174"/>
                </a:lnTo>
                <a:lnTo>
                  <a:pt x="31984" y="4183"/>
                </a:lnTo>
                <a:lnTo>
                  <a:pt x="32034" y="4195"/>
                </a:lnTo>
                <a:lnTo>
                  <a:pt x="32086" y="4198"/>
                </a:lnTo>
                <a:lnTo>
                  <a:pt x="32133" y="4205"/>
                </a:lnTo>
                <a:lnTo>
                  <a:pt x="32182" y="4205"/>
                </a:lnTo>
                <a:lnTo>
                  <a:pt x="32182" y="4205"/>
                </a:lnTo>
                <a:lnTo>
                  <a:pt x="32234" y="4202"/>
                </a:lnTo>
                <a:lnTo>
                  <a:pt x="32286" y="4198"/>
                </a:lnTo>
                <a:lnTo>
                  <a:pt x="32331" y="4195"/>
                </a:lnTo>
                <a:lnTo>
                  <a:pt x="32383" y="4183"/>
                </a:lnTo>
                <a:lnTo>
                  <a:pt x="32428" y="4174"/>
                </a:lnTo>
                <a:lnTo>
                  <a:pt x="32478" y="4160"/>
                </a:lnTo>
                <a:lnTo>
                  <a:pt x="32523" y="4143"/>
                </a:lnTo>
                <a:lnTo>
                  <a:pt x="32568" y="4124"/>
                </a:lnTo>
                <a:lnTo>
                  <a:pt x="32610" y="4103"/>
                </a:lnTo>
                <a:lnTo>
                  <a:pt x="32653" y="4082"/>
                </a:lnTo>
                <a:lnTo>
                  <a:pt x="32697" y="4058"/>
                </a:lnTo>
                <a:lnTo>
                  <a:pt x="32738" y="4027"/>
                </a:lnTo>
                <a:lnTo>
                  <a:pt x="32778" y="3999"/>
                </a:lnTo>
                <a:lnTo>
                  <a:pt x="32816" y="3968"/>
                </a:lnTo>
                <a:lnTo>
                  <a:pt x="32853" y="3935"/>
                </a:lnTo>
                <a:lnTo>
                  <a:pt x="32889" y="3897"/>
                </a:lnTo>
                <a:lnTo>
                  <a:pt x="32927" y="3862"/>
                </a:lnTo>
                <a:lnTo>
                  <a:pt x="32960" y="3821"/>
                </a:lnTo>
                <a:lnTo>
                  <a:pt x="32986" y="3779"/>
                </a:lnTo>
                <a:lnTo>
                  <a:pt x="33016" y="3734"/>
                </a:lnTo>
                <a:lnTo>
                  <a:pt x="33045" y="3691"/>
                </a:lnTo>
                <a:lnTo>
                  <a:pt x="33068" y="3642"/>
                </a:lnTo>
                <a:lnTo>
                  <a:pt x="33092" y="3594"/>
                </a:lnTo>
                <a:lnTo>
                  <a:pt x="33113" y="3542"/>
                </a:lnTo>
                <a:lnTo>
                  <a:pt x="33132" y="3490"/>
                </a:lnTo>
                <a:lnTo>
                  <a:pt x="33146" y="3436"/>
                </a:lnTo>
                <a:lnTo>
                  <a:pt x="33163" y="3381"/>
                </a:lnTo>
                <a:lnTo>
                  <a:pt x="33175" y="3325"/>
                </a:lnTo>
                <a:lnTo>
                  <a:pt x="33184" y="3265"/>
                </a:lnTo>
                <a:lnTo>
                  <a:pt x="33189" y="3206"/>
                </a:lnTo>
                <a:lnTo>
                  <a:pt x="33191" y="3145"/>
                </a:lnTo>
                <a:lnTo>
                  <a:pt x="33191" y="3081"/>
                </a:lnTo>
                <a:lnTo>
                  <a:pt x="33191" y="3081"/>
                </a:lnTo>
                <a:lnTo>
                  <a:pt x="33191" y="3017"/>
                </a:lnTo>
                <a:lnTo>
                  <a:pt x="33189" y="2953"/>
                </a:lnTo>
                <a:lnTo>
                  <a:pt x="33184" y="2896"/>
                </a:lnTo>
                <a:lnTo>
                  <a:pt x="33175" y="2835"/>
                </a:lnTo>
                <a:lnTo>
                  <a:pt x="33163" y="2780"/>
                </a:lnTo>
                <a:lnTo>
                  <a:pt x="33146" y="2724"/>
                </a:lnTo>
                <a:lnTo>
                  <a:pt x="33132" y="2669"/>
                </a:lnTo>
                <a:lnTo>
                  <a:pt x="33113" y="2617"/>
                </a:lnTo>
                <a:lnTo>
                  <a:pt x="33092" y="2567"/>
                </a:lnTo>
                <a:lnTo>
                  <a:pt x="33068" y="2515"/>
                </a:lnTo>
                <a:lnTo>
                  <a:pt x="33045" y="2468"/>
                </a:lnTo>
                <a:lnTo>
                  <a:pt x="33016" y="2425"/>
                </a:lnTo>
                <a:lnTo>
                  <a:pt x="32986" y="2383"/>
                </a:lnTo>
                <a:lnTo>
                  <a:pt x="32960" y="2338"/>
                </a:lnTo>
                <a:lnTo>
                  <a:pt x="32927" y="2300"/>
                </a:lnTo>
                <a:lnTo>
                  <a:pt x="32889" y="2262"/>
                </a:lnTo>
                <a:lnTo>
                  <a:pt x="32853" y="2224"/>
                </a:lnTo>
                <a:lnTo>
                  <a:pt x="32816" y="2194"/>
                </a:lnTo>
                <a:lnTo>
                  <a:pt x="32778" y="2160"/>
                </a:lnTo>
                <a:lnTo>
                  <a:pt x="32738" y="2130"/>
                </a:lnTo>
                <a:lnTo>
                  <a:pt x="32697" y="2106"/>
                </a:lnTo>
                <a:lnTo>
                  <a:pt x="32653" y="2082"/>
                </a:lnTo>
                <a:lnTo>
                  <a:pt x="32610" y="2054"/>
                </a:lnTo>
                <a:lnTo>
                  <a:pt x="32568" y="2037"/>
                </a:lnTo>
                <a:lnTo>
                  <a:pt x="32523" y="2016"/>
                </a:lnTo>
                <a:lnTo>
                  <a:pt x="32478" y="2000"/>
                </a:lnTo>
                <a:lnTo>
                  <a:pt x="32428" y="1988"/>
                </a:lnTo>
                <a:lnTo>
                  <a:pt x="32383" y="1976"/>
                </a:lnTo>
                <a:lnTo>
                  <a:pt x="32331" y="1969"/>
                </a:lnTo>
                <a:lnTo>
                  <a:pt x="32286" y="1962"/>
                </a:lnTo>
                <a:lnTo>
                  <a:pt x="32234" y="1957"/>
                </a:lnTo>
                <a:lnTo>
                  <a:pt x="32182" y="1955"/>
                </a:lnTo>
                <a:lnTo>
                  <a:pt x="32182" y="1955"/>
                </a:lnTo>
                <a:lnTo>
                  <a:pt x="32182" y="1955"/>
                </a:lnTo>
                <a:close/>
                <a:moveTo>
                  <a:pt x="33184" y="4827"/>
                </a:moveTo>
                <a:lnTo>
                  <a:pt x="33184" y="4247"/>
                </a:lnTo>
                <a:lnTo>
                  <a:pt x="33184" y="4247"/>
                </a:lnTo>
                <a:lnTo>
                  <a:pt x="33132" y="4311"/>
                </a:lnTo>
                <a:lnTo>
                  <a:pt x="33080" y="4378"/>
                </a:lnTo>
                <a:lnTo>
                  <a:pt x="33026" y="4441"/>
                </a:lnTo>
                <a:lnTo>
                  <a:pt x="32969" y="4498"/>
                </a:lnTo>
                <a:lnTo>
                  <a:pt x="32908" y="4557"/>
                </a:lnTo>
                <a:lnTo>
                  <a:pt x="32844" y="4612"/>
                </a:lnTo>
                <a:lnTo>
                  <a:pt x="32773" y="4664"/>
                </a:lnTo>
                <a:lnTo>
                  <a:pt x="32705" y="4711"/>
                </a:lnTo>
                <a:lnTo>
                  <a:pt x="32629" y="4751"/>
                </a:lnTo>
                <a:lnTo>
                  <a:pt x="32553" y="4789"/>
                </a:lnTo>
                <a:lnTo>
                  <a:pt x="32471" y="4825"/>
                </a:lnTo>
                <a:lnTo>
                  <a:pt x="32383" y="4848"/>
                </a:lnTo>
                <a:lnTo>
                  <a:pt x="32291" y="4870"/>
                </a:lnTo>
                <a:lnTo>
                  <a:pt x="32199" y="4886"/>
                </a:lnTo>
                <a:lnTo>
                  <a:pt x="32095" y="4900"/>
                </a:lnTo>
                <a:lnTo>
                  <a:pt x="31991" y="4903"/>
                </a:lnTo>
                <a:lnTo>
                  <a:pt x="31991" y="4903"/>
                </a:lnTo>
                <a:lnTo>
                  <a:pt x="31915" y="4900"/>
                </a:lnTo>
                <a:lnTo>
                  <a:pt x="31840" y="4891"/>
                </a:lnTo>
                <a:lnTo>
                  <a:pt x="31764" y="4884"/>
                </a:lnTo>
                <a:lnTo>
                  <a:pt x="31689" y="4870"/>
                </a:lnTo>
                <a:lnTo>
                  <a:pt x="31615" y="4851"/>
                </a:lnTo>
                <a:lnTo>
                  <a:pt x="31540" y="4832"/>
                </a:lnTo>
                <a:lnTo>
                  <a:pt x="31469" y="4808"/>
                </a:lnTo>
                <a:lnTo>
                  <a:pt x="31396" y="4777"/>
                </a:lnTo>
                <a:lnTo>
                  <a:pt x="31325" y="4751"/>
                </a:lnTo>
                <a:lnTo>
                  <a:pt x="31252" y="4713"/>
                </a:lnTo>
                <a:lnTo>
                  <a:pt x="31190" y="4676"/>
                </a:lnTo>
                <a:lnTo>
                  <a:pt x="31122" y="4628"/>
                </a:lnTo>
                <a:lnTo>
                  <a:pt x="31058" y="4586"/>
                </a:lnTo>
                <a:lnTo>
                  <a:pt x="30994" y="4536"/>
                </a:lnTo>
                <a:lnTo>
                  <a:pt x="30935" y="4484"/>
                </a:lnTo>
                <a:lnTo>
                  <a:pt x="30876" y="4425"/>
                </a:lnTo>
                <a:lnTo>
                  <a:pt x="30822" y="4368"/>
                </a:lnTo>
                <a:lnTo>
                  <a:pt x="30767" y="4304"/>
                </a:lnTo>
                <a:lnTo>
                  <a:pt x="30715" y="4238"/>
                </a:lnTo>
                <a:lnTo>
                  <a:pt x="30670" y="4172"/>
                </a:lnTo>
                <a:lnTo>
                  <a:pt x="30628" y="4091"/>
                </a:lnTo>
                <a:lnTo>
                  <a:pt x="30585" y="4016"/>
                </a:lnTo>
                <a:lnTo>
                  <a:pt x="30547" y="3937"/>
                </a:lnTo>
                <a:lnTo>
                  <a:pt x="30510" y="3859"/>
                </a:lnTo>
                <a:lnTo>
                  <a:pt x="30484" y="3769"/>
                </a:lnTo>
                <a:lnTo>
                  <a:pt x="30453" y="3680"/>
                </a:lnTo>
                <a:lnTo>
                  <a:pt x="30432" y="3587"/>
                </a:lnTo>
                <a:lnTo>
                  <a:pt x="30410" y="3495"/>
                </a:lnTo>
                <a:lnTo>
                  <a:pt x="30394" y="3393"/>
                </a:lnTo>
                <a:lnTo>
                  <a:pt x="30387" y="3291"/>
                </a:lnTo>
                <a:lnTo>
                  <a:pt x="30377" y="3187"/>
                </a:lnTo>
                <a:lnTo>
                  <a:pt x="30373" y="3081"/>
                </a:lnTo>
                <a:lnTo>
                  <a:pt x="30373" y="3081"/>
                </a:lnTo>
                <a:lnTo>
                  <a:pt x="30377" y="2972"/>
                </a:lnTo>
                <a:lnTo>
                  <a:pt x="30387" y="2868"/>
                </a:lnTo>
                <a:lnTo>
                  <a:pt x="30394" y="2766"/>
                </a:lnTo>
                <a:lnTo>
                  <a:pt x="30410" y="2669"/>
                </a:lnTo>
                <a:lnTo>
                  <a:pt x="30432" y="2575"/>
                </a:lnTo>
                <a:lnTo>
                  <a:pt x="30453" y="2480"/>
                </a:lnTo>
                <a:lnTo>
                  <a:pt x="30479" y="2392"/>
                </a:lnTo>
                <a:lnTo>
                  <a:pt x="30510" y="2307"/>
                </a:lnTo>
                <a:lnTo>
                  <a:pt x="30543" y="2222"/>
                </a:lnTo>
                <a:lnTo>
                  <a:pt x="30583" y="2144"/>
                </a:lnTo>
                <a:lnTo>
                  <a:pt x="30623" y="2068"/>
                </a:lnTo>
                <a:lnTo>
                  <a:pt x="30668" y="1995"/>
                </a:lnTo>
                <a:lnTo>
                  <a:pt x="30713" y="1924"/>
                </a:lnTo>
                <a:lnTo>
                  <a:pt x="30765" y="1858"/>
                </a:lnTo>
                <a:lnTo>
                  <a:pt x="30817" y="1794"/>
                </a:lnTo>
                <a:lnTo>
                  <a:pt x="30874" y="1732"/>
                </a:lnTo>
                <a:lnTo>
                  <a:pt x="30933" y="1678"/>
                </a:lnTo>
                <a:lnTo>
                  <a:pt x="30989" y="1623"/>
                </a:lnTo>
                <a:lnTo>
                  <a:pt x="31051" y="1578"/>
                </a:lnTo>
                <a:lnTo>
                  <a:pt x="31117" y="1529"/>
                </a:lnTo>
                <a:lnTo>
                  <a:pt x="31181" y="1486"/>
                </a:lnTo>
                <a:lnTo>
                  <a:pt x="31249" y="1451"/>
                </a:lnTo>
                <a:lnTo>
                  <a:pt x="31320" y="1415"/>
                </a:lnTo>
                <a:lnTo>
                  <a:pt x="31391" y="1382"/>
                </a:lnTo>
                <a:lnTo>
                  <a:pt x="31462" y="1356"/>
                </a:lnTo>
                <a:lnTo>
                  <a:pt x="31535" y="1330"/>
                </a:lnTo>
                <a:lnTo>
                  <a:pt x="31608" y="1309"/>
                </a:lnTo>
                <a:lnTo>
                  <a:pt x="31684" y="1290"/>
                </a:lnTo>
                <a:lnTo>
                  <a:pt x="31760" y="1280"/>
                </a:lnTo>
                <a:lnTo>
                  <a:pt x="31840" y="1268"/>
                </a:lnTo>
                <a:lnTo>
                  <a:pt x="31915" y="1266"/>
                </a:lnTo>
                <a:lnTo>
                  <a:pt x="31991" y="1261"/>
                </a:lnTo>
                <a:lnTo>
                  <a:pt x="31991" y="1261"/>
                </a:lnTo>
                <a:lnTo>
                  <a:pt x="32102" y="1266"/>
                </a:lnTo>
                <a:lnTo>
                  <a:pt x="32199" y="1276"/>
                </a:lnTo>
                <a:lnTo>
                  <a:pt x="32296" y="1290"/>
                </a:lnTo>
                <a:lnTo>
                  <a:pt x="32386" y="1311"/>
                </a:lnTo>
                <a:lnTo>
                  <a:pt x="32473" y="1339"/>
                </a:lnTo>
                <a:lnTo>
                  <a:pt x="32556" y="1368"/>
                </a:lnTo>
                <a:lnTo>
                  <a:pt x="32631" y="1406"/>
                </a:lnTo>
                <a:lnTo>
                  <a:pt x="32707" y="1448"/>
                </a:lnTo>
                <a:lnTo>
                  <a:pt x="32780" y="1493"/>
                </a:lnTo>
                <a:lnTo>
                  <a:pt x="32846" y="1543"/>
                </a:lnTo>
                <a:lnTo>
                  <a:pt x="32910" y="1590"/>
                </a:lnTo>
                <a:lnTo>
                  <a:pt x="32974" y="1642"/>
                </a:lnTo>
                <a:lnTo>
                  <a:pt x="33026" y="1699"/>
                </a:lnTo>
                <a:lnTo>
                  <a:pt x="33080" y="1758"/>
                </a:lnTo>
                <a:lnTo>
                  <a:pt x="33132" y="1815"/>
                </a:lnTo>
                <a:lnTo>
                  <a:pt x="33184" y="1879"/>
                </a:lnTo>
                <a:lnTo>
                  <a:pt x="33184" y="0"/>
                </a:lnTo>
                <a:lnTo>
                  <a:pt x="33983" y="0"/>
                </a:lnTo>
                <a:lnTo>
                  <a:pt x="33983" y="4827"/>
                </a:lnTo>
                <a:lnTo>
                  <a:pt x="33184" y="4827"/>
                </a:lnTo>
                <a:lnTo>
                  <a:pt x="33184" y="4827"/>
                </a:lnTo>
                <a:lnTo>
                  <a:pt x="33184" y="4827"/>
                </a:lnTo>
                <a:close/>
                <a:moveTo>
                  <a:pt x="34616" y="261"/>
                </a:moveTo>
                <a:lnTo>
                  <a:pt x="34666" y="261"/>
                </a:lnTo>
                <a:lnTo>
                  <a:pt x="34666" y="261"/>
                </a:lnTo>
                <a:lnTo>
                  <a:pt x="34687" y="261"/>
                </a:lnTo>
                <a:lnTo>
                  <a:pt x="34701" y="251"/>
                </a:lnTo>
                <a:lnTo>
                  <a:pt x="34715" y="244"/>
                </a:lnTo>
                <a:lnTo>
                  <a:pt x="34715" y="225"/>
                </a:lnTo>
                <a:lnTo>
                  <a:pt x="34715" y="225"/>
                </a:lnTo>
                <a:lnTo>
                  <a:pt x="34715" y="211"/>
                </a:lnTo>
                <a:lnTo>
                  <a:pt x="34706" y="201"/>
                </a:lnTo>
                <a:lnTo>
                  <a:pt x="34687" y="194"/>
                </a:lnTo>
                <a:lnTo>
                  <a:pt x="34666" y="194"/>
                </a:lnTo>
                <a:lnTo>
                  <a:pt x="34616" y="194"/>
                </a:lnTo>
                <a:lnTo>
                  <a:pt x="34616" y="261"/>
                </a:lnTo>
                <a:lnTo>
                  <a:pt x="34616" y="261"/>
                </a:lnTo>
                <a:lnTo>
                  <a:pt x="34616" y="261"/>
                </a:lnTo>
                <a:close/>
                <a:moveTo>
                  <a:pt x="34677" y="130"/>
                </a:moveTo>
                <a:lnTo>
                  <a:pt x="34677" y="130"/>
                </a:lnTo>
                <a:lnTo>
                  <a:pt x="34701" y="135"/>
                </a:lnTo>
                <a:lnTo>
                  <a:pt x="34722" y="137"/>
                </a:lnTo>
                <a:lnTo>
                  <a:pt x="34741" y="147"/>
                </a:lnTo>
                <a:lnTo>
                  <a:pt x="34758" y="152"/>
                </a:lnTo>
                <a:lnTo>
                  <a:pt x="34772" y="168"/>
                </a:lnTo>
                <a:lnTo>
                  <a:pt x="34779" y="182"/>
                </a:lnTo>
                <a:lnTo>
                  <a:pt x="34781" y="201"/>
                </a:lnTo>
                <a:lnTo>
                  <a:pt x="34786" y="223"/>
                </a:lnTo>
                <a:lnTo>
                  <a:pt x="34786" y="223"/>
                </a:lnTo>
                <a:lnTo>
                  <a:pt x="34781" y="244"/>
                </a:lnTo>
                <a:lnTo>
                  <a:pt x="34774" y="263"/>
                </a:lnTo>
                <a:lnTo>
                  <a:pt x="34770" y="277"/>
                </a:lnTo>
                <a:lnTo>
                  <a:pt x="34751" y="287"/>
                </a:lnTo>
                <a:lnTo>
                  <a:pt x="34751" y="287"/>
                </a:lnTo>
                <a:lnTo>
                  <a:pt x="34762" y="298"/>
                </a:lnTo>
                <a:lnTo>
                  <a:pt x="34772" y="315"/>
                </a:lnTo>
                <a:lnTo>
                  <a:pt x="34774" y="334"/>
                </a:lnTo>
                <a:lnTo>
                  <a:pt x="34779" y="369"/>
                </a:lnTo>
                <a:lnTo>
                  <a:pt x="34779" y="369"/>
                </a:lnTo>
                <a:lnTo>
                  <a:pt x="34781" y="398"/>
                </a:lnTo>
                <a:lnTo>
                  <a:pt x="34781" y="414"/>
                </a:lnTo>
                <a:lnTo>
                  <a:pt x="34791" y="429"/>
                </a:lnTo>
                <a:lnTo>
                  <a:pt x="34800" y="433"/>
                </a:lnTo>
                <a:lnTo>
                  <a:pt x="34718" y="433"/>
                </a:lnTo>
                <a:lnTo>
                  <a:pt x="34718" y="433"/>
                </a:lnTo>
                <a:lnTo>
                  <a:pt x="34711" y="412"/>
                </a:lnTo>
                <a:lnTo>
                  <a:pt x="34706" y="381"/>
                </a:lnTo>
                <a:lnTo>
                  <a:pt x="34706" y="381"/>
                </a:lnTo>
                <a:lnTo>
                  <a:pt x="34706" y="346"/>
                </a:lnTo>
                <a:lnTo>
                  <a:pt x="34701" y="336"/>
                </a:lnTo>
                <a:lnTo>
                  <a:pt x="34699" y="327"/>
                </a:lnTo>
                <a:lnTo>
                  <a:pt x="34696" y="324"/>
                </a:lnTo>
                <a:lnTo>
                  <a:pt x="34687" y="320"/>
                </a:lnTo>
                <a:lnTo>
                  <a:pt x="34663" y="320"/>
                </a:lnTo>
                <a:lnTo>
                  <a:pt x="34616" y="320"/>
                </a:lnTo>
                <a:lnTo>
                  <a:pt x="34616" y="433"/>
                </a:lnTo>
                <a:lnTo>
                  <a:pt x="34545" y="433"/>
                </a:lnTo>
                <a:lnTo>
                  <a:pt x="34545" y="130"/>
                </a:lnTo>
                <a:lnTo>
                  <a:pt x="34677" y="130"/>
                </a:lnTo>
                <a:lnTo>
                  <a:pt x="34677" y="130"/>
                </a:lnTo>
                <a:lnTo>
                  <a:pt x="34677" y="130"/>
                </a:lnTo>
                <a:close/>
                <a:moveTo>
                  <a:pt x="34432" y="282"/>
                </a:moveTo>
                <a:lnTo>
                  <a:pt x="34432" y="282"/>
                </a:lnTo>
                <a:lnTo>
                  <a:pt x="34434" y="305"/>
                </a:lnTo>
                <a:lnTo>
                  <a:pt x="34439" y="327"/>
                </a:lnTo>
                <a:lnTo>
                  <a:pt x="34441" y="350"/>
                </a:lnTo>
                <a:lnTo>
                  <a:pt x="34451" y="372"/>
                </a:lnTo>
                <a:lnTo>
                  <a:pt x="34472" y="412"/>
                </a:lnTo>
                <a:lnTo>
                  <a:pt x="34498" y="445"/>
                </a:lnTo>
                <a:lnTo>
                  <a:pt x="34531" y="473"/>
                </a:lnTo>
                <a:lnTo>
                  <a:pt x="34571" y="495"/>
                </a:lnTo>
                <a:lnTo>
                  <a:pt x="34590" y="504"/>
                </a:lnTo>
                <a:lnTo>
                  <a:pt x="34611" y="507"/>
                </a:lnTo>
                <a:lnTo>
                  <a:pt x="34633" y="511"/>
                </a:lnTo>
                <a:lnTo>
                  <a:pt x="34659" y="514"/>
                </a:lnTo>
                <a:lnTo>
                  <a:pt x="34659" y="514"/>
                </a:lnTo>
                <a:lnTo>
                  <a:pt x="34680" y="511"/>
                </a:lnTo>
                <a:lnTo>
                  <a:pt x="34701" y="507"/>
                </a:lnTo>
                <a:lnTo>
                  <a:pt x="34722" y="504"/>
                </a:lnTo>
                <a:lnTo>
                  <a:pt x="34748" y="495"/>
                </a:lnTo>
                <a:lnTo>
                  <a:pt x="34786" y="473"/>
                </a:lnTo>
                <a:lnTo>
                  <a:pt x="34817" y="445"/>
                </a:lnTo>
                <a:lnTo>
                  <a:pt x="34848" y="412"/>
                </a:lnTo>
                <a:lnTo>
                  <a:pt x="34866" y="372"/>
                </a:lnTo>
                <a:lnTo>
                  <a:pt x="34871" y="350"/>
                </a:lnTo>
                <a:lnTo>
                  <a:pt x="34881" y="327"/>
                </a:lnTo>
                <a:lnTo>
                  <a:pt x="34883" y="305"/>
                </a:lnTo>
                <a:lnTo>
                  <a:pt x="34883" y="282"/>
                </a:lnTo>
                <a:lnTo>
                  <a:pt x="34883" y="282"/>
                </a:lnTo>
                <a:lnTo>
                  <a:pt x="34883" y="261"/>
                </a:lnTo>
                <a:lnTo>
                  <a:pt x="34881" y="239"/>
                </a:lnTo>
                <a:lnTo>
                  <a:pt x="34871" y="213"/>
                </a:lnTo>
                <a:lnTo>
                  <a:pt x="34866" y="192"/>
                </a:lnTo>
                <a:lnTo>
                  <a:pt x="34848" y="152"/>
                </a:lnTo>
                <a:lnTo>
                  <a:pt x="34817" y="119"/>
                </a:lnTo>
                <a:lnTo>
                  <a:pt x="34786" y="93"/>
                </a:lnTo>
                <a:lnTo>
                  <a:pt x="34748" y="69"/>
                </a:lnTo>
                <a:lnTo>
                  <a:pt x="34722" y="62"/>
                </a:lnTo>
                <a:lnTo>
                  <a:pt x="34701" y="57"/>
                </a:lnTo>
                <a:lnTo>
                  <a:pt x="34680" y="55"/>
                </a:lnTo>
                <a:lnTo>
                  <a:pt x="34659" y="52"/>
                </a:lnTo>
                <a:lnTo>
                  <a:pt x="34659" y="52"/>
                </a:lnTo>
                <a:lnTo>
                  <a:pt x="34633" y="55"/>
                </a:lnTo>
                <a:lnTo>
                  <a:pt x="34611" y="57"/>
                </a:lnTo>
                <a:lnTo>
                  <a:pt x="34590" y="62"/>
                </a:lnTo>
                <a:lnTo>
                  <a:pt x="34569" y="69"/>
                </a:lnTo>
                <a:lnTo>
                  <a:pt x="34531" y="93"/>
                </a:lnTo>
                <a:lnTo>
                  <a:pt x="34498" y="119"/>
                </a:lnTo>
                <a:lnTo>
                  <a:pt x="34472" y="152"/>
                </a:lnTo>
                <a:lnTo>
                  <a:pt x="34451" y="192"/>
                </a:lnTo>
                <a:lnTo>
                  <a:pt x="34441" y="213"/>
                </a:lnTo>
                <a:lnTo>
                  <a:pt x="34439" y="239"/>
                </a:lnTo>
                <a:lnTo>
                  <a:pt x="34434" y="261"/>
                </a:lnTo>
                <a:lnTo>
                  <a:pt x="34432" y="282"/>
                </a:lnTo>
                <a:lnTo>
                  <a:pt x="34432" y="282"/>
                </a:lnTo>
                <a:lnTo>
                  <a:pt x="34432" y="282"/>
                </a:lnTo>
                <a:close/>
                <a:moveTo>
                  <a:pt x="34942" y="282"/>
                </a:moveTo>
                <a:lnTo>
                  <a:pt x="34942" y="282"/>
                </a:lnTo>
                <a:lnTo>
                  <a:pt x="34940" y="313"/>
                </a:lnTo>
                <a:lnTo>
                  <a:pt x="34935" y="339"/>
                </a:lnTo>
                <a:lnTo>
                  <a:pt x="34926" y="369"/>
                </a:lnTo>
                <a:lnTo>
                  <a:pt x="34918" y="393"/>
                </a:lnTo>
                <a:lnTo>
                  <a:pt x="34904" y="419"/>
                </a:lnTo>
                <a:lnTo>
                  <a:pt x="34890" y="443"/>
                </a:lnTo>
                <a:lnTo>
                  <a:pt x="34878" y="464"/>
                </a:lnTo>
                <a:lnTo>
                  <a:pt x="34859" y="483"/>
                </a:lnTo>
                <a:lnTo>
                  <a:pt x="34836" y="504"/>
                </a:lnTo>
                <a:lnTo>
                  <a:pt x="34814" y="518"/>
                </a:lnTo>
                <a:lnTo>
                  <a:pt x="34793" y="533"/>
                </a:lnTo>
                <a:lnTo>
                  <a:pt x="34770" y="544"/>
                </a:lnTo>
                <a:lnTo>
                  <a:pt x="34741" y="556"/>
                </a:lnTo>
                <a:lnTo>
                  <a:pt x="34718" y="561"/>
                </a:lnTo>
                <a:lnTo>
                  <a:pt x="34687" y="566"/>
                </a:lnTo>
                <a:lnTo>
                  <a:pt x="34659" y="566"/>
                </a:lnTo>
                <a:lnTo>
                  <a:pt x="34659" y="566"/>
                </a:lnTo>
                <a:lnTo>
                  <a:pt x="34630" y="566"/>
                </a:lnTo>
                <a:lnTo>
                  <a:pt x="34602" y="561"/>
                </a:lnTo>
                <a:lnTo>
                  <a:pt x="34573" y="556"/>
                </a:lnTo>
                <a:lnTo>
                  <a:pt x="34550" y="544"/>
                </a:lnTo>
                <a:lnTo>
                  <a:pt x="34526" y="533"/>
                </a:lnTo>
                <a:lnTo>
                  <a:pt x="34498" y="518"/>
                </a:lnTo>
                <a:lnTo>
                  <a:pt x="34477" y="504"/>
                </a:lnTo>
                <a:lnTo>
                  <a:pt x="34460" y="483"/>
                </a:lnTo>
                <a:lnTo>
                  <a:pt x="34441" y="464"/>
                </a:lnTo>
                <a:lnTo>
                  <a:pt x="34422" y="443"/>
                </a:lnTo>
                <a:lnTo>
                  <a:pt x="34408" y="419"/>
                </a:lnTo>
                <a:lnTo>
                  <a:pt x="34399" y="393"/>
                </a:lnTo>
                <a:lnTo>
                  <a:pt x="34389" y="369"/>
                </a:lnTo>
                <a:lnTo>
                  <a:pt x="34382" y="339"/>
                </a:lnTo>
                <a:lnTo>
                  <a:pt x="34377" y="313"/>
                </a:lnTo>
                <a:lnTo>
                  <a:pt x="34377" y="282"/>
                </a:lnTo>
                <a:lnTo>
                  <a:pt x="34377" y="282"/>
                </a:lnTo>
                <a:lnTo>
                  <a:pt x="34377" y="251"/>
                </a:lnTo>
                <a:lnTo>
                  <a:pt x="34382" y="225"/>
                </a:lnTo>
                <a:lnTo>
                  <a:pt x="34389" y="194"/>
                </a:lnTo>
                <a:lnTo>
                  <a:pt x="34399" y="171"/>
                </a:lnTo>
                <a:lnTo>
                  <a:pt x="34408" y="147"/>
                </a:lnTo>
                <a:lnTo>
                  <a:pt x="34422" y="126"/>
                </a:lnTo>
                <a:lnTo>
                  <a:pt x="34441" y="100"/>
                </a:lnTo>
                <a:lnTo>
                  <a:pt x="34460" y="78"/>
                </a:lnTo>
                <a:lnTo>
                  <a:pt x="34477" y="62"/>
                </a:lnTo>
                <a:lnTo>
                  <a:pt x="34498" y="48"/>
                </a:lnTo>
                <a:lnTo>
                  <a:pt x="34526" y="33"/>
                </a:lnTo>
                <a:lnTo>
                  <a:pt x="34550" y="22"/>
                </a:lnTo>
                <a:lnTo>
                  <a:pt x="34573" y="12"/>
                </a:lnTo>
                <a:lnTo>
                  <a:pt x="34602" y="3"/>
                </a:lnTo>
                <a:lnTo>
                  <a:pt x="34630" y="0"/>
                </a:lnTo>
                <a:lnTo>
                  <a:pt x="34659" y="0"/>
                </a:lnTo>
                <a:lnTo>
                  <a:pt x="34659" y="0"/>
                </a:lnTo>
                <a:lnTo>
                  <a:pt x="34687" y="0"/>
                </a:lnTo>
                <a:lnTo>
                  <a:pt x="34718" y="3"/>
                </a:lnTo>
                <a:lnTo>
                  <a:pt x="34741" y="12"/>
                </a:lnTo>
                <a:lnTo>
                  <a:pt x="34770" y="22"/>
                </a:lnTo>
                <a:lnTo>
                  <a:pt x="34793" y="33"/>
                </a:lnTo>
                <a:lnTo>
                  <a:pt x="34814" y="48"/>
                </a:lnTo>
                <a:lnTo>
                  <a:pt x="34836" y="62"/>
                </a:lnTo>
                <a:lnTo>
                  <a:pt x="34859" y="78"/>
                </a:lnTo>
                <a:lnTo>
                  <a:pt x="34878" y="100"/>
                </a:lnTo>
                <a:lnTo>
                  <a:pt x="34890" y="126"/>
                </a:lnTo>
                <a:lnTo>
                  <a:pt x="34904" y="147"/>
                </a:lnTo>
                <a:lnTo>
                  <a:pt x="34918" y="171"/>
                </a:lnTo>
                <a:lnTo>
                  <a:pt x="34926" y="194"/>
                </a:lnTo>
                <a:lnTo>
                  <a:pt x="34935" y="225"/>
                </a:lnTo>
                <a:lnTo>
                  <a:pt x="34940" y="251"/>
                </a:lnTo>
                <a:lnTo>
                  <a:pt x="34942" y="282"/>
                </a:lnTo>
                <a:lnTo>
                  <a:pt x="34942" y="282"/>
                </a:lnTo>
                <a:lnTo>
                  <a:pt x="34942" y="2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8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852 0 L 1.03673E-6 0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928557" y="325894"/>
            <a:ext cx="10331711" cy="6206213"/>
            <a:chOff x="928557" y="325894"/>
            <a:chExt cx="10331711" cy="62062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813" y="752475"/>
              <a:ext cx="7315200" cy="56183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57" y="325894"/>
              <a:ext cx="10331711" cy="6206213"/>
            </a:xfrm>
            <a:prstGeom prst="rect">
              <a:avLst/>
            </a:prstGeom>
          </p:spPr>
        </p:pic>
      </p:grpSp>
      <p:grpSp>
        <p:nvGrpSpPr>
          <p:cNvPr id="3" name="Grupo 2"/>
          <p:cNvGrpSpPr/>
          <p:nvPr/>
        </p:nvGrpSpPr>
        <p:grpSpPr>
          <a:xfrm>
            <a:off x="1418451" y="307176"/>
            <a:ext cx="9379225" cy="6243647"/>
            <a:chOff x="1288773" y="325893"/>
            <a:chExt cx="9379225" cy="6243647"/>
          </a:xfrm>
        </p:grpSpPr>
        <p:pic>
          <p:nvPicPr>
            <p:cNvPr id="4" name="Picture 4" descr="Ultra-desktop1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773" y="325893"/>
              <a:ext cx="7112037" cy="6243647"/>
            </a:xfrm>
            <a:prstGeom prst="rect">
              <a:avLst/>
            </a:prstGeom>
          </p:spPr>
        </p:pic>
        <p:pic>
          <p:nvPicPr>
            <p:cNvPr id="5" name="Picture 5" descr="Ultra-tablet1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5663" y="611585"/>
              <a:ext cx="4292335" cy="5550144"/>
            </a:xfrm>
            <a:prstGeom prst="rect">
              <a:avLst/>
            </a:prstGeom>
          </p:spPr>
        </p:pic>
        <p:pic>
          <p:nvPicPr>
            <p:cNvPr id="6" name="Picture 7" descr="Ultra-mobile1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0690" y="2736179"/>
              <a:ext cx="1900522" cy="3543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4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-232976" y="2380895"/>
            <a:ext cx="7908169" cy="17907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17718" y="2632750"/>
            <a:ext cx="64067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 smtClean="0">
                <a:solidFill>
                  <a:schemeClr val="bg1"/>
                </a:solidFill>
              </a:rPr>
              <a:t>Blackboard</a:t>
            </a:r>
            <a:r>
              <a:rPr lang="pt-BR" sz="4000" b="1" dirty="0" smtClean="0">
                <a:solidFill>
                  <a:schemeClr val="bg1"/>
                </a:solidFill>
              </a:rPr>
              <a:t> </a:t>
            </a:r>
            <a:r>
              <a:rPr lang="pt-BR" sz="4000" b="1" dirty="0" err="1" smtClean="0">
                <a:solidFill>
                  <a:schemeClr val="bg1"/>
                </a:solidFill>
              </a:rPr>
              <a:t>Learn</a:t>
            </a:r>
            <a:endParaRPr lang="pt-BR" sz="4000" b="1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www.youtube.com/watch?v=sfQ4uFeJRDs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2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>
          <a:xfrm>
            <a:off x="-232976" y="2380895"/>
            <a:ext cx="7908169" cy="1790739"/>
          </a:xfrm>
          <a:prstGeom prst="roundRect">
            <a:avLst/>
          </a:prstGeom>
          <a:solidFill>
            <a:schemeClr val="accent3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17718" y="2632750"/>
            <a:ext cx="640678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 smtClean="0">
                <a:solidFill>
                  <a:schemeClr val="bg1"/>
                </a:solidFill>
              </a:rPr>
              <a:t>MyEDU</a:t>
            </a:r>
            <a:endParaRPr lang="pt-BR" sz="4000" b="1" dirty="0" smtClean="0">
              <a:solidFill>
                <a:schemeClr val="bg1"/>
              </a:solidFill>
            </a:endParaRPr>
          </a:p>
          <a:p>
            <a:pPr lvl="0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www.youtube.com/watch?v=a3BbmX-idsM&amp;list=UUBCOhRJUlFPMFLYFdv6UPHw</a:t>
            </a:r>
            <a:endParaRPr lang="pt-BR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59547" y="0"/>
            <a:ext cx="5573481" cy="6858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653244" y="4312037"/>
            <a:ext cx="4341156" cy="0"/>
          </a:xfrm>
          <a:prstGeom prst="line">
            <a:avLst/>
          </a:prstGeom>
          <a:ln w="22225" cap="flat" cmpd="sng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 hidden="1"/>
          <p:cNvGrpSpPr/>
          <p:nvPr/>
        </p:nvGrpSpPr>
        <p:grpSpPr>
          <a:xfrm>
            <a:off x="0" y="0"/>
            <a:ext cx="12211050" cy="6855936"/>
            <a:chOff x="0" y="0"/>
            <a:chExt cx="12211050" cy="6855936"/>
          </a:xfrm>
        </p:grpSpPr>
        <p:sp>
          <p:nvSpPr>
            <p:cNvPr id="3" name="Rectangle 2"/>
            <p:cNvSpPr/>
            <p:nvPr/>
          </p:nvSpPr>
          <p:spPr>
            <a:xfrm>
              <a:off x="11198225" y="0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20450" y="5865336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0"/>
              <a:ext cx="1998034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5865336"/>
              <a:ext cx="1973882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1598331" y="4449663"/>
            <a:ext cx="4338018" cy="62009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  <a:spcBef>
                <a:spcPts val="0"/>
              </a:spcBef>
              <a:buClr>
                <a:srgbClr val="FF671B"/>
              </a:buClr>
            </a:pPr>
            <a:r>
              <a:rPr lang="en-US" sz="7200" b="0" spc="-150" dirty="0" err="1" smtClean="0">
                <a:gradFill>
                  <a:gsLst>
                    <a:gs pos="5556">
                      <a:prstClr val="black">
                        <a:lumMod val="95000"/>
                        <a:lumOff val="5000"/>
                      </a:prstClr>
                    </a:gs>
                    <a:gs pos="17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</a:rPr>
              <a:t>Redefinir</a:t>
            </a:r>
            <a:endParaRPr lang="en-US" sz="2800" cap="all" spc="200" dirty="0">
              <a:gradFill>
                <a:gsLst>
                  <a:gs pos="5556">
                    <a:prstClr val="black">
                      <a:lumMod val="95000"/>
                      <a:lumOff val="5000"/>
                    </a:prstClr>
                  </a:gs>
                  <a:gs pos="17000">
                    <a:prstClr val="black">
                      <a:lumMod val="95000"/>
                      <a:lumOff val="5000"/>
                    </a:prstClr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DELAY"/>
          <p:cNvSpPr/>
          <p:nvPr/>
        </p:nvSpPr>
        <p:spPr>
          <a:xfrm>
            <a:off x="-648929" y="-648929"/>
            <a:ext cx="648929" cy="6489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" name="Group 36" hidden="1"/>
          <p:cNvGrpSpPr/>
          <p:nvPr/>
        </p:nvGrpSpPr>
        <p:grpSpPr>
          <a:xfrm>
            <a:off x="1964810" y="983800"/>
            <a:ext cx="1161144" cy="1161144"/>
            <a:chOff x="5099679" y="1843283"/>
            <a:chExt cx="1161144" cy="1161144"/>
          </a:xfrm>
        </p:grpSpPr>
        <p:sp>
          <p:nvSpPr>
            <p:cNvPr id="38" name="Oval 37"/>
            <p:cNvSpPr/>
            <p:nvPr/>
          </p:nvSpPr>
          <p:spPr>
            <a:xfrm>
              <a:off x="5099679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778" y="2119459"/>
              <a:ext cx="626022" cy="608792"/>
            </a:xfrm>
            <a:prstGeom prst="rect">
              <a:avLst/>
            </a:prstGeom>
          </p:spPr>
        </p:pic>
      </p:grpSp>
      <p:grpSp>
        <p:nvGrpSpPr>
          <p:cNvPr id="40" name="Group 39" hidden="1"/>
          <p:cNvGrpSpPr/>
          <p:nvPr/>
        </p:nvGrpSpPr>
        <p:grpSpPr>
          <a:xfrm>
            <a:off x="1964810" y="983800"/>
            <a:ext cx="1161144" cy="1161144"/>
            <a:chOff x="8234548" y="1843283"/>
            <a:chExt cx="1161144" cy="1161144"/>
          </a:xfrm>
        </p:grpSpPr>
        <p:sp>
          <p:nvSpPr>
            <p:cNvPr id="41" name="Oval 40"/>
            <p:cNvSpPr/>
            <p:nvPr/>
          </p:nvSpPr>
          <p:spPr>
            <a:xfrm>
              <a:off x="8234548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340" y="2132244"/>
              <a:ext cx="581560" cy="499982"/>
            </a:xfrm>
            <a:prstGeom prst="rect">
              <a:avLst/>
            </a:prstGeom>
          </p:spPr>
        </p:pic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653244" y="2565432"/>
            <a:ext cx="1161288" cy="1161288"/>
            <a:chOff x="8234550" y="1843283"/>
            <a:chExt cx="1161144" cy="1161144"/>
          </a:xfrm>
        </p:grpSpPr>
        <p:sp>
          <p:nvSpPr>
            <p:cNvPr id="27" name="Oval 26"/>
            <p:cNvSpPr/>
            <p:nvPr/>
          </p:nvSpPr>
          <p:spPr>
            <a:xfrm>
              <a:off x="8234550" y="1843283"/>
              <a:ext cx="1161144" cy="1161144"/>
            </a:xfrm>
            <a:prstGeom prst="ellipse">
              <a:avLst/>
            </a:prstGeom>
            <a:ln w="88900" cap="flat" cmpd="sng">
              <a:solidFill>
                <a:schemeClr val="bg1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lum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340" y="2132244"/>
              <a:ext cx="581560" cy="499982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542513" y="5800657"/>
            <a:ext cx="3879588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8">
              <a:lnSpc>
                <a:spcPct val="125000"/>
              </a:lnSpc>
              <a:buClr>
                <a:srgbClr val="FF671B"/>
              </a:buClr>
            </a:pPr>
            <a:r>
              <a:rPr lang="en-US" sz="2400" b="1" cap="all" spc="200" dirty="0" err="1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Experiência</a:t>
            </a:r>
            <a:r>
              <a:rPr lang="en-US" sz="2400" b="1" cap="all" spc="200" dirty="0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Mobile</a:t>
            </a:r>
            <a:endParaRPr lang="en-US" sz="2400" b="1" cap="all" spc="200" dirty="0">
              <a:gradFill>
                <a:gsLst>
                  <a:gs pos="96429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852 -3.7037E-6 L -3.33941E-6 -3.7037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1853 -1.48148E-6 L -4.86064E-6 -1.48148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-2.96296E-6 L -8.46575E-7 -2.96296E-6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11852 -1.11111E-6 L 3.62073E-7 -1.11111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  <p:bldP spid="33" grpId="1"/>
      <p:bldP spid="32" grpId="0" animBg="1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-232976" y="2380895"/>
            <a:ext cx="7908169" cy="1790739"/>
          </a:xfrm>
          <a:prstGeom prst="roundRect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17718" y="2632751"/>
            <a:ext cx="640678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 smtClean="0">
                <a:solidFill>
                  <a:schemeClr val="bg1"/>
                </a:solidFill>
              </a:rPr>
              <a:t>Blackboard</a:t>
            </a:r>
            <a:r>
              <a:rPr lang="pt-BR" sz="4000" b="1" dirty="0" smtClean="0">
                <a:solidFill>
                  <a:schemeClr val="bg1"/>
                </a:solidFill>
              </a:rPr>
              <a:t> Mobile </a:t>
            </a:r>
            <a:r>
              <a:rPr lang="pt-BR" sz="4000" b="1" dirty="0" err="1" smtClean="0">
                <a:solidFill>
                  <a:schemeClr val="bg1"/>
                </a:solidFill>
              </a:rPr>
              <a:t>Learn</a:t>
            </a:r>
            <a:endParaRPr lang="pt-BR" sz="4000" b="1" dirty="0" smtClean="0">
              <a:solidFill>
                <a:schemeClr val="bg1"/>
              </a:solidFill>
            </a:endParaRPr>
          </a:p>
          <a:p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www.youtube.com/watch?v=STST-RL3X0Q</a:t>
            </a:r>
            <a:endParaRPr lang="pt-BR" dirty="0" smtClean="0"/>
          </a:p>
          <a:p>
            <a:r>
              <a:rPr lang="pt-BR" dirty="0">
                <a:hlinkClick r:id="rId3"/>
              </a:rPr>
              <a:t>https://</a:t>
            </a:r>
            <a:r>
              <a:rPr lang="pt-BR" dirty="0" smtClean="0">
                <a:hlinkClick r:id="rId3"/>
              </a:rPr>
              <a:t>www.youtube.com/watch?v=nn2tDLhh96g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71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-232976" y="2380895"/>
            <a:ext cx="7908169" cy="1790739"/>
          </a:xfrm>
          <a:prstGeom prst="roundRect">
            <a:avLst/>
          </a:prstGeom>
          <a:solidFill>
            <a:srgbClr val="00FF99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17718" y="2632750"/>
            <a:ext cx="64067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 smtClean="0">
                <a:solidFill>
                  <a:schemeClr val="bg1"/>
                </a:solidFill>
              </a:rPr>
              <a:t>BbGrader</a:t>
            </a:r>
            <a:endParaRPr lang="pt-BR" sz="4000" b="1" dirty="0" smtClean="0">
              <a:solidFill>
                <a:schemeClr val="bg1"/>
              </a:solidFill>
            </a:endParaRP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www.youtube.com/embed/6Me8Z0YSkn0?autoplay=true</a:t>
            </a:r>
            <a:endParaRPr lang="en-US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9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59547" y="0"/>
            <a:ext cx="5573481" cy="6858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653244" y="4312037"/>
            <a:ext cx="4341156" cy="0"/>
          </a:xfrm>
          <a:prstGeom prst="line">
            <a:avLst/>
          </a:prstGeom>
          <a:ln w="22225" cap="flat" cmpd="sng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 hidden="1"/>
          <p:cNvGrpSpPr/>
          <p:nvPr/>
        </p:nvGrpSpPr>
        <p:grpSpPr>
          <a:xfrm>
            <a:off x="0" y="0"/>
            <a:ext cx="12211050" cy="6855936"/>
            <a:chOff x="0" y="0"/>
            <a:chExt cx="12211050" cy="6855936"/>
          </a:xfrm>
        </p:grpSpPr>
        <p:sp>
          <p:nvSpPr>
            <p:cNvPr id="3" name="Rectangle 2"/>
            <p:cNvSpPr/>
            <p:nvPr/>
          </p:nvSpPr>
          <p:spPr>
            <a:xfrm>
              <a:off x="11198225" y="0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20450" y="5865336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0"/>
              <a:ext cx="1998034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5865336"/>
              <a:ext cx="1973882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1598331" y="4449663"/>
            <a:ext cx="4338018" cy="62009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  <a:spcBef>
                <a:spcPts val="0"/>
              </a:spcBef>
              <a:buClr>
                <a:srgbClr val="FF671B"/>
              </a:buClr>
            </a:pPr>
            <a:r>
              <a:rPr lang="en-US" sz="7200" b="0" spc="-150" dirty="0" err="1" smtClean="0">
                <a:gradFill>
                  <a:gsLst>
                    <a:gs pos="5556">
                      <a:prstClr val="black">
                        <a:lumMod val="95000"/>
                        <a:lumOff val="5000"/>
                      </a:prstClr>
                    </a:gs>
                    <a:gs pos="17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</a:rPr>
              <a:t>Redefinir</a:t>
            </a:r>
            <a:endParaRPr lang="en-US" sz="2800" cap="all" spc="200" dirty="0">
              <a:gradFill>
                <a:gsLst>
                  <a:gs pos="5556">
                    <a:prstClr val="black">
                      <a:lumMod val="95000"/>
                      <a:lumOff val="5000"/>
                    </a:prstClr>
                  </a:gs>
                  <a:gs pos="17000">
                    <a:prstClr val="black">
                      <a:lumMod val="95000"/>
                      <a:lumOff val="5000"/>
                    </a:prstClr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DELAY"/>
          <p:cNvSpPr/>
          <p:nvPr/>
        </p:nvSpPr>
        <p:spPr>
          <a:xfrm>
            <a:off x="-648929" y="-648929"/>
            <a:ext cx="648929" cy="6489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" name="Group 36" hidden="1"/>
          <p:cNvGrpSpPr/>
          <p:nvPr/>
        </p:nvGrpSpPr>
        <p:grpSpPr>
          <a:xfrm>
            <a:off x="1964810" y="983800"/>
            <a:ext cx="1161144" cy="1161144"/>
            <a:chOff x="5099679" y="1843283"/>
            <a:chExt cx="1161144" cy="1161144"/>
          </a:xfrm>
        </p:grpSpPr>
        <p:sp>
          <p:nvSpPr>
            <p:cNvPr id="38" name="Oval 37"/>
            <p:cNvSpPr/>
            <p:nvPr/>
          </p:nvSpPr>
          <p:spPr>
            <a:xfrm>
              <a:off x="5099679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778" y="2119459"/>
              <a:ext cx="626022" cy="608792"/>
            </a:xfrm>
            <a:prstGeom prst="rect">
              <a:avLst/>
            </a:prstGeom>
          </p:spPr>
        </p:pic>
      </p:grpSp>
      <p:grpSp>
        <p:nvGrpSpPr>
          <p:cNvPr id="40" name="Group 39" hidden="1"/>
          <p:cNvGrpSpPr/>
          <p:nvPr/>
        </p:nvGrpSpPr>
        <p:grpSpPr>
          <a:xfrm>
            <a:off x="1964810" y="983800"/>
            <a:ext cx="1161144" cy="1161144"/>
            <a:chOff x="8234548" y="1843283"/>
            <a:chExt cx="1161144" cy="1161144"/>
          </a:xfrm>
        </p:grpSpPr>
        <p:sp>
          <p:nvSpPr>
            <p:cNvPr id="41" name="Oval 40"/>
            <p:cNvSpPr/>
            <p:nvPr/>
          </p:nvSpPr>
          <p:spPr>
            <a:xfrm>
              <a:off x="8234548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340" y="2132244"/>
              <a:ext cx="581560" cy="499982"/>
            </a:xfrm>
            <a:prstGeom prst="rect">
              <a:avLst/>
            </a:prstGeom>
          </p:spPr>
        </p:pic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653244" y="2565432"/>
            <a:ext cx="1161288" cy="1161288"/>
            <a:chOff x="8234550" y="1843283"/>
            <a:chExt cx="1161144" cy="1161144"/>
          </a:xfrm>
        </p:grpSpPr>
        <p:sp>
          <p:nvSpPr>
            <p:cNvPr id="27" name="Oval 26"/>
            <p:cNvSpPr/>
            <p:nvPr/>
          </p:nvSpPr>
          <p:spPr>
            <a:xfrm>
              <a:off x="8234550" y="1843283"/>
              <a:ext cx="1161144" cy="1161144"/>
            </a:xfrm>
            <a:prstGeom prst="ellipse">
              <a:avLst/>
            </a:prstGeom>
            <a:ln w="88900" cap="flat" cmpd="sng">
              <a:solidFill>
                <a:schemeClr val="bg1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lum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340" y="2132244"/>
              <a:ext cx="581560" cy="499982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542513" y="5800657"/>
            <a:ext cx="37939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8">
              <a:lnSpc>
                <a:spcPct val="125000"/>
              </a:lnSpc>
              <a:buClr>
                <a:srgbClr val="FF671B"/>
              </a:buClr>
            </a:pPr>
            <a:r>
              <a:rPr lang="en-US" sz="2400" b="1" cap="all" spc="200" dirty="0" err="1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Oferta</a:t>
            </a:r>
            <a:r>
              <a:rPr lang="en-US" sz="2400" b="1" cap="all" spc="200" dirty="0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400" b="1" cap="all" spc="200" dirty="0" err="1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serviços</a:t>
            </a:r>
            <a:endParaRPr lang="en-US" sz="2400" b="1" cap="all" spc="200" dirty="0">
              <a:gradFill>
                <a:gsLst>
                  <a:gs pos="96429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9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852 -3.7037E-6 L -3.33941E-6 -3.7037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1853 -1.48148E-6 L -4.86064E-6 -1.48148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-2.96296E-6 L -8.46575E-7 -2.96296E-6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11853 -1.11111E-6 L -4.95702E-6 -1.11111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  <p:bldP spid="33" grpId="1"/>
      <p:bldP spid="32" grpId="0" animBg="1"/>
      <p:bldP spid="20" grpId="0"/>
      <p:bldP spid="2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939284" y="760095"/>
            <a:ext cx="9446471" cy="5879320"/>
            <a:chOff x="1939284" y="760095"/>
            <a:chExt cx="9446471" cy="5879320"/>
          </a:xfrm>
        </p:grpSpPr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1939284" y="1415115"/>
              <a:ext cx="9446471" cy="5224300"/>
            </a:xfrm>
            <a:custGeom>
              <a:avLst/>
              <a:gdLst>
                <a:gd name="T0" fmla="*/ 21306 w 42711"/>
                <a:gd name="T1" fmla="*/ 5705 h 23620"/>
                <a:gd name="T2" fmla="*/ 19225 w 42711"/>
                <a:gd name="T3" fmla="*/ 9462 h 23620"/>
                <a:gd name="T4" fmla="*/ 13251 w 42711"/>
                <a:gd name="T5" fmla="*/ 1176 h 23620"/>
                <a:gd name="T6" fmla="*/ 7416 w 42711"/>
                <a:gd name="T7" fmla="*/ 2722 h 23620"/>
                <a:gd name="T8" fmla="*/ 7416 w 42711"/>
                <a:gd name="T9" fmla="*/ 3524 h 23620"/>
                <a:gd name="T10" fmla="*/ 5186 w 42711"/>
                <a:gd name="T11" fmla="*/ 4297 h 23620"/>
                <a:gd name="T12" fmla="*/ 8349 w 42711"/>
                <a:gd name="T13" fmla="*/ 4767 h 23620"/>
                <a:gd name="T14" fmla="*/ 8280 w 42711"/>
                <a:gd name="T15" fmla="*/ 5403 h 23620"/>
                <a:gd name="T16" fmla="*/ 12386 w 42711"/>
                <a:gd name="T17" fmla="*/ 6244 h 23620"/>
                <a:gd name="T18" fmla="*/ 9793 w 42711"/>
                <a:gd name="T19" fmla="*/ 6812 h 23620"/>
                <a:gd name="T20" fmla="*/ 12318 w 42711"/>
                <a:gd name="T21" fmla="*/ 7585 h 23620"/>
                <a:gd name="T22" fmla="*/ 9213 w 42711"/>
                <a:gd name="T23" fmla="*/ 12281 h 23620"/>
                <a:gd name="T24" fmla="*/ 14544 w 42711"/>
                <a:gd name="T25" fmla="*/ 1311 h 23620"/>
                <a:gd name="T26" fmla="*/ 17354 w 42711"/>
                <a:gd name="T27" fmla="*/ 2486 h 23620"/>
                <a:gd name="T28" fmla="*/ 21027 w 42711"/>
                <a:gd name="T29" fmla="*/ 4697 h 23620"/>
                <a:gd name="T30" fmla="*/ 12315 w 42711"/>
                <a:gd name="T31" fmla="*/ 15098 h 23620"/>
                <a:gd name="T32" fmla="*/ 10723 w 42711"/>
                <a:gd name="T33" fmla="*/ 16272 h 23620"/>
                <a:gd name="T34" fmla="*/ 13896 w 42711"/>
                <a:gd name="T35" fmla="*/ 17143 h 23620"/>
                <a:gd name="T36" fmla="*/ 14328 w 42711"/>
                <a:gd name="T37" fmla="*/ 18688 h 23620"/>
                <a:gd name="T38" fmla="*/ 12167 w 42711"/>
                <a:gd name="T39" fmla="*/ 20900 h 23620"/>
                <a:gd name="T40" fmla="*/ 18795 w 42711"/>
                <a:gd name="T41" fmla="*/ 10870 h 23620"/>
                <a:gd name="T42" fmla="*/ 21309 w 42711"/>
                <a:gd name="T43" fmla="*/ 12044 h 23620"/>
                <a:gd name="T44" fmla="*/ 21454 w 42711"/>
                <a:gd name="T45" fmla="*/ 7183 h 23620"/>
                <a:gd name="T46" fmla="*/ 2446 w 42711"/>
                <a:gd name="T47" fmla="*/ 5070 h 23620"/>
                <a:gd name="T48" fmla="*/ 5687 w 42711"/>
                <a:gd name="T49" fmla="*/ 8221 h 23620"/>
                <a:gd name="T50" fmla="*/ 5403 w 42711"/>
                <a:gd name="T51" fmla="*/ 9698 h 23620"/>
                <a:gd name="T52" fmla="*/ 10078 w 42711"/>
                <a:gd name="T53" fmla="*/ 9698 h 23620"/>
                <a:gd name="T54" fmla="*/ 22973 w 42711"/>
                <a:gd name="T55" fmla="*/ 10100 h 23620"/>
                <a:gd name="T56" fmla="*/ 24702 w 42711"/>
                <a:gd name="T57" fmla="*/ 12585 h 23620"/>
                <a:gd name="T58" fmla="*/ 22757 w 42711"/>
                <a:gd name="T59" fmla="*/ 15031 h 23620"/>
                <a:gd name="T60" fmla="*/ 22473 w 42711"/>
                <a:gd name="T61" fmla="*/ 19092 h 23620"/>
                <a:gd name="T62" fmla="*/ 22612 w 42711"/>
                <a:gd name="T63" fmla="*/ 776 h 23620"/>
                <a:gd name="T64" fmla="*/ 22976 w 42711"/>
                <a:gd name="T65" fmla="*/ 5169 h 23620"/>
                <a:gd name="T66" fmla="*/ 27298 w 42711"/>
                <a:gd name="T67" fmla="*/ 7654 h 23620"/>
                <a:gd name="T68" fmla="*/ 27298 w 42711"/>
                <a:gd name="T69" fmla="*/ 8222 h 23620"/>
                <a:gd name="T70" fmla="*/ 25501 w 42711"/>
                <a:gd name="T71" fmla="*/ 9230 h 23620"/>
                <a:gd name="T72" fmla="*/ 24557 w 42711"/>
                <a:gd name="T73" fmla="*/ 10169 h 23620"/>
                <a:gd name="T74" fmla="*/ 25353 w 42711"/>
                <a:gd name="T75" fmla="*/ 11275 h 23620"/>
                <a:gd name="T76" fmla="*/ 33134 w 42711"/>
                <a:gd name="T77" fmla="*/ 12821 h 23620"/>
                <a:gd name="T78" fmla="*/ 37024 w 42711"/>
                <a:gd name="T79" fmla="*/ 15502 h 23620"/>
                <a:gd name="T80" fmla="*/ 36307 w 42711"/>
                <a:gd name="T81" fmla="*/ 18153 h 23620"/>
                <a:gd name="T82" fmla="*/ 36012 w 42711"/>
                <a:gd name="T83" fmla="*/ 19327 h 23620"/>
                <a:gd name="T84" fmla="*/ 37888 w 42711"/>
                <a:gd name="T85" fmla="*/ 21372 h 23620"/>
                <a:gd name="T86" fmla="*/ 22109 w 42711"/>
                <a:gd name="T87" fmla="*/ 15168 h 23620"/>
                <a:gd name="T88" fmla="*/ 22541 w 42711"/>
                <a:gd name="T89" fmla="*/ 19728 h 23620"/>
                <a:gd name="T90" fmla="*/ 23985 w 42711"/>
                <a:gd name="T91" fmla="*/ 17918 h 23620"/>
                <a:gd name="T92" fmla="*/ 29095 w 42711"/>
                <a:gd name="T93" fmla="*/ 10873 h 23620"/>
                <a:gd name="T94" fmla="*/ 32052 w 42711"/>
                <a:gd name="T95" fmla="*/ 10472 h 23620"/>
                <a:gd name="T96" fmla="*/ 33565 w 42711"/>
                <a:gd name="T97" fmla="*/ 8221 h 23620"/>
                <a:gd name="T98" fmla="*/ 34429 w 42711"/>
                <a:gd name="T99" fmla="*/ 7184 h 23620"/>
                <a:gd name="T100" fmla="*/ 39765 w 42711"/>
                <a:gd name="T101" fmla="*/ 3359 h 23620"/>
                <a:gd name="T102" fmla="*/ 39686 w 42711"/>
                <a:gd name="T103" fmla="*/ 5238 h 23620"/>
                <a:gd name="T104" fmla="*/ 33134 w 42711"/>
                <a:gd name="T105" fmla="*/ 2586 h 23620"/>
                <a:gd name="T106" fmla="*/ 33782 w 42711"/>
                <a:gd name="T107" fmla="*/ 3428 h 23620"/>
                <a:gd name="T108" fmla="*/ 38537 w 42711"/>
                <a:gd name="T109" fmla="*/ 3760 h 23620"/>
                <a:gd name="T110" fmla="*/ 34578 w 42711"/>
                <a:gd name="T111" fmla="*/ 4533 h 23620"/>
                <a:gd name="T112" fmla="*/ 30609 w 42711"/>
                <a:gd name="T113" fmla="*/ 5238 h 23620"/>
                <a:gd name="T114" fmla="*/ 36808 w 42711"/>
                <a:gd name="T115" fmla="*/ 5639 h 23620"/>
                <a:gd name="T116" fmla="*/ 26650 w 42711"/>
                <a:gd name="T117" fmla="*/ 4367 h 23620"/>
                <a:gd name="T118" fmla="*/ 28595 w 42711"/>
                <a:gd name="T119" fmla="*/ 5404 h 23620"/>
                <a:gd name="T120" fmla="*/ 30472 w 42711"/>
                <a:gd name="T121" fmla="*/ 6412 h 23620"/>
                <a:gd name="T122" fmla="*/ 25638 w 42711"/>
                <a:gd name="T123" fmla="*/ 7586 h 23620"/>
                <a:gd name="T124" fmla="*/ 36376 w 42711"/>
                <a:gd name="T125" fmla="*/ 7987 h 23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711" h="23620">
                  <a:moveTo>
                    <a:pt x="21525" y="10166"/>
                  </a:moveTo>
                  <a:cubicBezTo>
                    <a:pt x="21525" y="10204"/>
                    <a:pt x="21495" y="10234"/>
                    <a:pt x="21457" y="10234"/>
                  </a:cubicBezTo>
                  <a:cubicBezTo>
                    <a:pt x="21419" y="10234"/>
                    <a:pt x="21388" y="10204"/>
                    <a:pt x="21388" y="10166"/>
                  </a:cubicBezTo>
                  <a:cubicBezTo>
                    <a:pt x="21388" y="10128"/>
                    <a:pt x="21419" y="10097"/>
                    <a:pt x="21457" y="10097"/>
                  </a:cubicBezTo>
                  <a:cubicBezTo>
                    <a:pt x="21495" y="10097"/>
                    <a:pt x="21525" y="10128"/>
                    <a:pt x="21525" y="10166"/>
                  </a:cubicBezTo>
                  <a:close/>
                  <a:moveTo>
                    <a:pt x="21673" y="10097"/>
                  </a:moveTo>
                  <a:cubicBezTo>
                    <a:pt x="21635" y="10097"/>
                    <a:pt x="21605" y="10128"/>
                    <a:pt x="21605" y="10166"/>
                  </a:cubicBezTo>
                  <a:cubicBezTo>
                    <a:pt x="21605" y="10204"/>
                    <a:pt x="21635" y="10234"/>
                    <a:pt x="21673" y="10234"/>
                  </a:cubicBezTo>
                  <a:cubicBezTo>
                    <a:pt x="21711" y="10234"/>
                    <a:pt x="21742" y="10204"/>
                    <a:pt x="21742" y="10166"/>
                  </a:cubicBezTo>
                  <a:cubicBezTo>
                    <a:pt x="21742" y="10128"/>
                    <a:pt x="21711" y="10097"/>
                    <a:pt x="21673" y="10097"/>
                  </a:cubicBezTo>
                  <a:close/>
                  <a:moveTo>
                    <a:pt x="21241" y="10332"/>
                  </a:moveTo>
                  <a:cubicBezTo>
                    <a:pt x="21203" y="10332"/>
                    <a:pt x="21172" y="10363"/>
                    <a:pt x="21172" y="10401"/>
                  </a:cubicBezTo>
                  <a:cubicBezTo>
                    <a:pt x="21172" y="10438"/>
                    <a:pt x="21203" y="10469"/>
                    <a:pt x="21241" y="10469"/>
                  </a:cubicBezTo>
                  <a:cubicBezTo>
                    <a:pt x="21279" y="10469"/>
                    <a:pt x="21309" y="10438"/>
                    <a:pt x="21309" y="10401"/>
                  </a:cubicBezTo>
                  <a:cubicBezTo>
                    <a:pt x="21309" y="10363"/>
                    <a:pt x="21279" y="10332"/>
                    <a:pt x="21241" y="10332"/>
                  </a:cubicBezTo>
                  <a:close/>
                  <a:moveTo>
                    <a:pt x="21457" y="10332"/>
                  </a:moveTo>
                  <a:cubicBezTo>
                    <a:pt x="21419" y="10332"/>
                    <a:pt x="21388" y="10363"/>
                    <a:pt x="21388" y="10401"/>
                  </a:cubicBezTo>
                  <a:cubicBezTo>
                    <a:pt x="21388" y="10438"/>
                    <a:pt x="21419" y="10469"/>
                    <a:pt x="21457" y="10469"/>
                  </a:cubicBezTo>
                  <a:cubicBezTo>
                    <a:pt x="21495" y="10469"/>
                    <a:pt x="21525" y="10438"/>
                    <a:pt x="21525" y="10401"/>
                  </a:cubicBezTo>
                  <a:cubicBezTo>
                    <a:pt x="21525" y="10363"/>
                    <a:pt x="21495" y="10332"/>
                    <a:pt x="21457" y="10332"/>
                  </a:cubicBezTo>
                  <a:close/>
                  <a:moveTo>
                    <a:pt x="21673" y="10332"/>
                  </a:moveTo>
                  <a:cubicBezTo>
                    <a:pt x="21635" y="10332"/>
                    <a:pt x="21605" y="10363"/>
                    <a:pt x="21605" y="10401"/>
                  </a:cubicBezTo>
                  <a:cubicBezTo>
                    <a:pt x="21605" y="10438"/>
                    <a:pt x="21635" y="10469"/>
                    <a:pt x="21673" y="10469"/>
                  </a:cubicBezTo>
                  <a:cubicBezTo>
                    <a:pt x="21711" y="10469"/>
                    <a:pt x="21742" y="10438"/>
                    <a:pt x="21742" y="10401"/>
                  </a:cubicBezTo>
                  <a:cubicBezTo>
                    <a:pt x="21742" y="10363"/>
                    <a:pt x="21711" y="10332"/>
                    <a:pt x="21673" y="10332"/>
                  </a:cubicBezTo>
                  <a:close/>
                  <a:moveTo>
                    <a:pt x="21241" y="10567"/>
                  </a:moveTo>
                  <a:cubicBezTo>
                    <a:pt x="21203" y="10567"/>
                    <a:pt x="21172" y="10598"/>
                    <a:pt x="21172" y="10635"/>
                  </a:cubicBezTo>
                  <a:cubicBezTo>
                    <a:pt x="21172" y="10673"/>
                    <a:pt x="21203" y="10704"/>
                    <a:pt x="21241" y="10704"/>
                  </a:cubicBezTo>
                  <a:cubicBezTo>
                    <a:pt x="21279" y="10704"/>
                    <a:pt x="21309" y="10673"/>
                    <a:pt x="21309" y="10635"/>
                  </a:cubicBezTo>
                  <a:cubicBezTo>
                    <a:pt x="21309" y="10598"/>
                    <a:pt x="21279" y="10567"/>
                    <a:pt x="21241" y="10567"/>
                  </a:cubicBezTo>
                  <a:close/>
                  <a:moveTo>
                    <a:pt x="21457" y="10567"/>
                  </a:moveTo>
                  <a:cubicBezTo>
                    <a:pt x="21419" y="10567"/>
                    <a:pt x="21388" y="10598"/>
                    <a:pt x="21388" y="10635"/>
                  </a:cubicBezTo>
                  <a:cubicBezTo>
                    <a:pt x="21388" y="10673"/>
                    <a:pt x="21419" y="10704"/>
                    <a:pt x="21457" y="10704"/>
                  </a:cubicBezTo>
                  <a:cubicBezTo>
                    <a:pt x="21495" y="10704"/>
                    <a:pt x="21525" y="10673"/>
                    <a:pt x="21525" y="10635"/>
                  </a:cubicBezTo>
                  <a:cubicBezTo>
                    <a:pt x="21525" y="10598"/>
                    <a:pt x="21495" y="10567"/>
                    <a:pt x="21457" y="10567"/>
                  </a:cubicBezTo>
                  <a:close/>
                  <a:moveTo>
                    <a:pt x="21673" y="10567"/>
                  </a:moveTo>
                  <a:cubicBezTo>
                    <a:pt x="21635" y="10567"/>
                    <a:pt x="21605" y="10598"/>
                    <a:pt x="21605" y="10635"/>
                  </a:cubicBezTo>
                  <a:cubicBezTo>
                    <a:pt x="21605" y="10673"/>
                    <a:pt x="21635" y="10704"/>
                    <a:pt x="21673" y="10704"/>
                  </a:cubicBezTo>
                  <a:cubicBezTo>
                    <a:pt x="21711" y="10704"/>
                    <a:pt x="21742" y="10673"/>
                    <a:pt x="21742" y="10635"/>
                  </a:cubicBezTo>
                  <a:cubicBezTo>
                    <a:pt x="21742" y="10598"/>
                    <a:pt x="21711" y="10567"/>
                    <a:pt x="21673" y="10567"/>
                  </a:cubicBezTo>
                  <a:close/>
                  <a:moveTo>
                    <a:pt x="21241" y="10802"/>
                  </a:moveTo>
                  <a:cubicBezTo>
                    <a:pt x="21203" y="10802"/>
                    <a:pt x="21172" y="10832"/>
                    <a:pt x="21172" y="10870"/>
                  </a:cubicBezTo>
                  <a:cubicBezTo>
                    <a:pt x="21172" y="10908"/>
                    <a:pt x="21203" y="10939"/>
                    <a:pt x="21241" y="10939"/>
                  </a:cubicBezTo>
                  <a:cubicBezTo>
                    <a:pt x="21279" y="10939"/>
                    <a:pt x="21309" y="10908"/>
                    <a:pt x="21309" y="10870"/>
                  </a:cubicBezTo>
                  <a:cubicBezTo>
                    <a:pt x="21309" y="10832"/>
                    <a:pt x="21279" y="10802"/>
                    <a:pt x="21241" y="10802"/>
                  </a:cubicBezTo>
                  <a:close/>
                  <a:moveTo>
                    <a:pt x="21457" y="10802"/>
                  </a:moveTo>
                  <a:cubicBezTo>
                    <a:pt x="21419" y="10802"/>
                    <a:pt x="21388" y="10832"/>
                    <a:pt x="21388" y="10870"/>
                  </a:cubicBezTo>
                  <a:cubicBezTo>
                    <a:pt x="21388" y="10908"/>
                    <a:pt x="21419" y="10939"/>
                    <a:pt x="21457" y="10939"/>
                  </a:cubicBezTo>
                  <a:cubicBezTo>
                    <a:pt x="21495" y="10939"/>
                    <a:pt x="21525" y="10908"/>
                    <a:pt x="21525" y="10870"/>
                  </a:cubicBezTo>
                  <a:cubicBezTo>
                    <a:pt x="21525" y="10832"/>
                    <a:pt x="21495" y="10802"/>
                    <a:pt x="21457" y="10802"/>
                  </a:cubicBezTo>
                  <a:close/>
                  <a:moveTo>
                    <a:pt x="21673" y="10802"/>
                  </a:moveTo>
                  <a:cubicBezTo>
                    <a:pt x="21635" y="10802"/>
                    <a:pt x="21605" y="10832"/>
                    <a:pt x="21605" y="10870"/>
                  </a:cubicBezTo>
                  <a:cubicBezTo>
                    <a:pt x="21605" y="10908"/>
                    <a:pt x="21635" y="10939"/>
                    <a:pt x="21673" y="10939"/>
                  </a:cubicBezTo>
                  <a:cubicBezTo>
                    <a:pt x="21711" y="10939"/>
                    <a:pt x="21742" y="10908"/>
                    <a:pt x="21742" y="10870"/>
                  </a:cubicBezTo>
                  <a:cubicBezTo>
                    <a:pt x="21742" y="10832"/>
                    <a:pt x="21711" y="10802"/>
                    <a:pt x="21673" y="10802"/>
                  </a:cubicBezTo>
                  <a:close/>
                  <a:moveTo>
                    <a:pt x="18432" y="11037"/>
                  </a:moveTo>
                  <a:cubicBezTo>
                    <a:pt x="18394" y="11037"/>
                    <a:pt x="18363" y="11067"/>
                    <a:pt x="18363" y="11105"/>
                  </a:cubicBezTo>
                  <a:cubicBezTo>
                    <a:pt x="18363" y="11143"/>
                    <a:pt x="18394" y="11174"/>
                    <a:pt x="18432" y="11174"/>
                  </a:cubicBezTo>
                  <a:cubicBezTo>
                    <a:pt x="18469" y="11174"/>
                    <a:pt x="18500" y="11143"/>
                    <a:pt x="18500" y="11105"/>
                  </a:cubicBezTo>
                  <a:cubicBezTo>
                    <a:pt x="18500" y="11067"/>
                    <a:pt x="18469" y="11037"/>
                    <a:pt x="18432" y="11037"/>
                  </a:cubicBezTo>
                  <a:close/>
                  <a:moveTo>
                    <a:pt x="18648" y="11037"/>
                  </a:moveTo>
                  <a:cubicBezTo>
                    <a:pt x="18610" y="11037"/>
                    <a:pt x="18579" y="11067"/>
                    <a:pt x="18579" y="11105"/>
                  </a:cubicBezTo>
                  <a:cubicBezTo>
                    <a:pt x="18579" y="11143"/>
                    <a:pt x="18610" y="11174"/>
                    <a:pt x="18648" y="11174"/>
                  </a:cubicBezTo>
                  <a:cubicBezTo>
                    <a:pt x="18685" y="11174"/>
                    <a:pt x="18716" y="11143"/>
                    <a:pt x="18716" y="11105"/>
                  </a:cubicBezTo>
                  <a:cubicBezTo>
                    <a:pt x="18716" y="11067"/>
                    <a:pt x="18685" y="11037"/>
                    <a:pt x="18648" y="11037"/>
                  </a:cubicBezTo>
                  <a:close/>
                  <a:moveTo>
                    <a:pt x="18864" y="11037"/>
                  </a:moveTo>
                  <a:cubicBezTo>
                    <a:pt x="18826" y="11037"/>
                    <a:pt x="18795" y="11067"/>
                    <a:pt x="18795" y="11105"/>
                  </a:cubicBezTo>
                  <a:cubicBezTo>
                    <a:pt x="18795" y="11143"/>
                    <a:pt x="18826" y="11174"/>
                    <a:pt x="18864" y="11174"/>
                  </a:cubicBezTo>
                  <a:cubicBezTo>
                    <a:pt x="18902" y="11174"/>
                    <a:pt x="18932" y="11143"/>
                    <a:pt x="18932" y="11105"/>
                  </a:cubicBezTo>
                  <a:cubicBezTo>
                    <a:pt x="18932" y="11067"/>
                    <a:pt x="18902" y="11037"/>
                    <a:pt x="18864" y="11037"/>
                  </a:cubicBezTo>
                  <a:close/>
                  <a:moveTo>
                    <a:pt x="19080" y="11037"/>
                  </a:moveTo>
                  <a:cubicBezTo>
                    <a:pt x="19042" y="11037"/>
                    <a:pt x="19011" y="11067"/>
                    <a:pt x="19011" y="11105"/>
                  </a:cubicBezTo>
                  <a:cubicBezTo>
                    <a:pt x="19011" y="11143"/>
                    <a:pt x="19042" y="11174"/>
                    <a:pt x="19080" y="11174"/>
                  </a:cubicBezTo>
                  <a:cubicBezTo>
                    <a:pt x="19118" y="11174"/>
                    <a:pt x="19148" y="11143"/>
                    <a:pt x="19148" y="11105"/>
                  </a:cubicBezTo>
                  <a:cubicBezTo>
                    <a:pt x="19148" y="11067"/>
                    <a:pt x="19118" y="11037"/>
                    <a:pt x="19080" y="11037"/>
                  </a:cubicBezTo>
                  <a:close/>
                  <a:moveTo>
                    <a:pt x="21241" y="11037"/>
                  </a:moveTo>
                  <a:cubicBezTo>
                    <a:pt x="21203" y="11037"/>
                    <a:pt x="21172" y="11067"/>
                    <a:pt x="21172" y="11105"/>
                  </a:cubicBezTo>
                  <a:cubicBezTo>
                    <a:pt x="21172" y="11143"/>
                    <a:pt x="21203" y="11174"/>
                    <a:pt x="21241" y="11174"/>
                  </a:cubicBezTo>
                  <a:cubicBezTo>
                    <a:pt x="21279" y="11174"/>
                    <a:pt x="21309" y="11143"/>
                    <a:pt x="21309" y="11105"/>
                  </a:cubicBezTo>
                  <a:cubicBezTo>
                    <a:pt x="21309" y="11067"/>
                    <a:pt x="21279" y="11037"/>
                    <a:pt x="21241" y="11037"/>
                  </a:cubicBezTo>
                  <a:close/>
                  <a:moveTo>
                    <a:pt x="21457" y="11037"/>
                  </a:moveTo>
                  <a:cubicBezTo>
                    <a:pt x="21419" y="11037"/>
                    <a:pt x="21388" y="11067"/>
                    <a:pt x="21388" y="11105"/>
                  </a:cubicBezTo>
                  <a:cubicBezTo>
                    <a:pt x="21388" y="11143"/>
                    <a:pt x="21419" y="11174"/>
                    <a:pt x="21457" y="11174"/>
                  </a:cubicBezTo>
                  <a:cubicBezTo>
                    <a:pt x="21495" y="11174"/>
                    <a:pt x="21525" y="11143"/>
                    <a:pt x="21525" y="11105"/>
                  </a:cubicBezTo>
                  <a:cubicBezTo>
                    <a:pt x="21525" y="11067"/>
                    <a:pt x="21495" y="11037"/>
                    <a:pt x="21457" y="11037"/>
                  </a:cubicBezTo>
                  <a:close/>
                  <a:moveTo>
                    <a:pt x="21673" y="11037"/>
                  </a:moveTo>
                  <a:cubicBezTo>
                    <a:pt x="21635" y="11037"/>
                    <a:pt x="21605" y="11067"/>
                    <a:pt x="21605" y="11105"/>
                  </a:cubicBezTo>
                  <a:cubicBezTo>
                    <a:pt x="21605" y="11143"/>
                    <a:pt x="21635" y="11174"/>
                    <a:pt x="21673" y="11174"/>
                  </a:cubicBezTo>
                  <a:cubicBezTo>
                    <a:pt x="21711" y="11174"/>
                    <a:pt x="21742" y="11143"/>
                    <a:pt x="21742" y="11105"/>
                  </a:cubicBezTo>
                  <a:cubicBezTo>
                    <a:pt x="21742" y="11067"/>
                    <a:pt x="21711" y="11037"/>
                    <a:pt x="21673" y="11037"/>
                  </a:cubicBezTo>
                  <a:close/>
                  <a:moveTo>
                    <a:pt x="18215" y="11271"/>
                  </a:moveTo>
                  <a:cubicBezTo>
                    <a:pt x="18178" y="11271"/>
                    <a:pt x="18147" y="11302"/>
                    <a:pt x="18147" y="11340"/>
                  </a:cubicBezTo>
                  <a:cubicBezTo>
                    <a:pt x="18147" y="11378"/>
                    <a:pt x="18178" y="11408"/>
                    <a:pt x="18215" y="11408"/>
                  </a:cubicBezTo>
                  <a:cubicBezTo>
                    <a:pt x="18253" y="11408"/>
                    <a:pt x="18284" y="11378"/>
                    <a:pt x="18284" y="11340"/>
                  </a:cubicBezTo>
                  <a:cubicBezTo>
                    <a:pt x="18284" y="11302"/>
                    <a:pt x="18253" y="11271"/>
                    <a:pt x="18215" y="11271"/>
                  </a:cubicBezTo>
                  <a:close/>
                  <a:moveTo>
                    <a:pt x="18432" y="11271"/>
                  </a:moveTo>
                  <a:cubicBezTo>
                    <a:pt x="18394" y="11271"/>
                    <a:pt x="18363" y="11302"/>
                    <a:pt x="18363" y="11340"/>
                  </a:cubicBezTo>
                  <a:cubicBezTo>
                    <a:pt x="18363" y="11378"/>
                    <a:pt x="18394" y="11408"/>
                    <a:pt x="18432" y="11408"/>
                  </a:cubicBezTo>
                  <a:cubicBezTo>
                    <a:pt x="18469" y="11408"/>
                    <a:pt x="18500" y="11378"/>
                    <a:pt x="18500" y="11340"/>
                  </a:cubicBezTo>
                  <a:cubicBezTo>
                    <a:pt x="18500" y="11302"/>
                    <a:pt x="18469" y="11271"/>
                    <a:pt x="18432" y="11271"/>
                  </a:cubicBezTo>
                  <a:close/>
                  <a:moveTo>
                    <a:pt x="18648" y="11271"/>
                  </a:moveTo>
                  <a:cubicBezTo>
                    <a:pt x="18610" y="11271"/>
                    <a:pt x="18579" y="11302"/>
                    <a:pt x="18579" y="11340"/>
                  </a:cubicBezTo>
                  <a:cubicBezTo>
                    <a:pt x="18579" y="11378"/>
                    <a:pt x="18610" y="11408"/>
                    <a:pt x="18648" y="11408"/>
                  </a:cubicBezTo>
                  <a:cubicBezTo>
                    <a:pt x="18685" y="11408"/>
                    <a:pt x="18716" y="11378"/>
                    <a:pt x="18716" y="11340"/>
                  </a:cubicBezTo>
                  <a:cubicBezTo>
                    <a:pt x="18716" y="11302"/>
                    <a:pt x="18685" y="11271"/>
                    <a:pt x="18648" y="11271"/>
                  </a:cubicBezTo>
                  <a:close/>
                  <a:moveTo>
                    <a:pt x="18864" y="11271"/>
                  </a:moveTo>
                  <a:cubicBezTo>
                    <a:pt x="18826" y="11271"/>
                    <a:pt x="18795" y="11302"/>
                    <a:pt x="18795" y="11340"/>
                  </a:cubicBezTo>
                  <a:cubicBezTo>
                    <a:pt x="18795" y="11378"/>
                    <a:pt x="18826" y="11408"/>
                    <a:pt x="18864" y="11408"/>
                  </a:cubicBezTo>
                  <a:cubicBezTo>
                    <a:pt x="18902" y="11408"/>
                    <a:pt x="18932" y="11378"/>
                    <a:pt x="18932" y="11340"/>
                  </a:cubicBezTo>
                  <a:cubicBezTo>
                    <a:pt x="18932" y="11302"/>
                    <a:pt x="18902" y="11271"/>
                    <a:pt x="18864" y="11271"/>
                  </a:cubicBezTo>
                  <a:close/>
                  <a:moveTo>
                    <a:pt x="19080" y="11271"/>
                  </a:moveTo>
                  <a:cubicBezTo>
                    <a:pt x="19042" y="11271"/>
                    <a:pt x="19011" y="11302"/>
                    <a:pt x="19011" y="11340"/>
                  </a:cubicBezTo>
                  <a:cubicBezTo>
                    <a:pt x="19011" y="11378"/>
                    <a:pt x="19042" y="11408"/>
                    <a:pt x="19080" y="11408"/>
                  </a:cubicBezTo>
                  <a:cubicBezTo>
                    <a:pt x="19118" y="11408"/>
                    <a:pt x="19148" y="11378"/>
                    <a:pt x="19148" y="11340"/>
                  </a:cubicBezTo>
                  <a:cubicBezTo>
                    <a:pt x="19148" y="11302"/>
                    <a:pt x="19118" y="11271"/>
                    <a:pt x="19080" y="11271"/>
                  </a:cubicBezTo>
                  <a:close/>
                  <a:moveTo>
                    <a:pt x="21241" y="11271"/>
                  </a:moveTo>
                  <a:cubicBezTo>
                    <a:pt x="21203" y="11271"/>
                    <a:pt x="21172" y="11302"/>
                    <a:pt x="21172" y="11340"/>
                  </a:cubicBezTo>
                  <a:cubicBezTo>
                    <a:pt x="21172" y="11378"/>
                    <a:pt x="21203" y="11408"/>
                    <a:pt x="21241" y="11408"/>
                  </a:cubicBezTo>
                  <a:cubicBezTo>
                    <a:pt x="21279" y="11408"/>
                    <a:pt x="21309" y="11378"/>
                    <a:pt x="21309" y="11340"/>
                  </a:cubicBezTo>
                  <a:cubicBezTo>
                    <a:pt x="21309" y="11302"/>
                    <a:pt x="21279" y="11271"/>
                    <a:pt x="21241" y="11271"/>
                  </a:cubicBezTo>
                  <a:close/>
                  <a:moveTo>
                    <a:pt x="21457" y="11271"/>
                  </a:moveTo>
                  <a:cubicBezTo>
                    <a:pt x="21419" y="11271"/>
                    <a:pt x="21388" y="11302"/>
                    <a:pt x="21388" y="11340"/>
                  </a:cubicBezTo>
                  <a:cubicBezTo>
                    <a:pt x="21388" y="11378"/>
                    <a:pt x="21419" y="11408"/>
                    <a:pt x="21457" y="11408"/>
                  </a:cubicBezTo>
                  <a:cubicBezTo>
                    <a:pt x="21495" y="11408"/>
                    <a:pt x="21525" y="11378"/>
                    <a:pt x="21525" y="11340"/>
                  </a:cubicBezTo>
                  <a:cubicBezTo>
                    <a:pt x="21525" y="11302"/>
                    <a:pt x="21495" y="11271"/>
                    <a:pt x="21457" y="11271"/>
                  </a:cubicBezTo>
                  <a:close/>
                  <a:moveTo>
                    <a:pt x="21673" y="11271"/>
                  </a:moveTo>
                  <a:cubicBezTo>
                    <a:pt x="21635" y="11271"/>
                    <a:pt x="21605" y="11302"/>
                    <a:pt x="21605" y="11340"/>
                  </a:cubicBezTo>
                  <a:cubicBezTo>
                    <a:pt x="21605" y="11378"/>
                    <a:pt x="21635" y="11408"/>
                    <a:pt x="21673" y="11408"/>
                  </a:cubicBezTo>
                  <a:cubicBezTo>
                    <a:pt x="21711" y="11408"/>
                    <a:pt x="21742" y="11378"/>
                    <a:pt x="21742" y="11340"/>
                  </a:cubicBezTo>
                  <a:cubicBezTo>
                    <a:pt x="21742" y="11302"/>
                    <a:pt x="21711" y="11271"/>
                    <a:pt x="21673" y="11271"/>
                  </a:cubicBezTo>
                  <a:close/>
                  <a:moveTo>
                    <a:pt x="18215" y="11506"/>
                  </a:moveTo>
                  <a:cubicBezTo>
                    <a:pt x="18178" y="11506"/>
                    <a:pt x="18147" y="11537"/>
                    <a:pt x="18147" y="11575"/>
                  </a:cubicBezTo>
                  <a:cubicBezTo>
                    <a:pt x="18147" y="11613"/>
                    <a:pt x="18178" y="11643"/>
                    <a:pt x="18215" y="11643"/>
                  </a:cubicBezTo>
                  <a:cubicBezTo>
                    <a:pt x="18253" y="11643"/>
                    <a:pt x="18284" y="11613"/>
                    <a:pt x="18284" y="11575"/>
                  </a:cubicBezTo>
                  <a:cubicBezTo>
                    <a:pt x="18284" y="11537"/>
                    <a:pt x="18253" y="11506"/>
                    <a:pt x="18215" y="11506"/>
                  </a:cubicBezTo>
                  <a:close/>
                  <a:moveTo>
                    <a:pt x="18432" y="11506"/>
                  </a:moveTo>
                  <a:cubicBezTo>
                    <a:pt x="18394" y="11506"/>
                    <a:pt x="18363" y="11537"/>
                    <a:pt x="18363" y="11575"/>
                  </a:cubicBezTo>
                  <a:cubicBezTo>
                    <a:pt x="18363" y="11613"/>
                    <a:pt x="18394" y="11643"/>
                    <a:pt x="18432" y="11643"/>
                  </a:cubicBezTo>
                  <a:cubicBezTo>
                    <a:pt x="18469" y="11643"/>
                    <a:pt x="18500" y="11613"/>
                    <a:pt x="18500" y="11575"/>
                  </a:cubicBezTo>
                  <a:cubicBezTo>
                    <a:pt x="18500" y="11537"/>
                    <a:pt x="18469" y="11506"/>
                    <a:pt x="18432" y="11506"/>
                  </a:cubicBezTo>
                  <a:close/>
                  <a:moveTo>
                    <a:pt x="18648" y="11506"/>
                  </a:moveTo>
                  <a:cubicBezTo>
                    <a:pt x="18610" y="11506"/>
                    <a:pt x="18579" y="11537"/>
                    <a:pt x="18579" y="11575"/>
                  </a:cubicBezTo>
                  <a:cubicBezTo>
                    <a:pt x="18579" y="11613"/>
                    <a:pt x="18610" y="11643"/>
                    <a:pt x="18648" y="11643"/>
                  </a:cubicBezTo>
                  <a:cubicBezTo>
                    <a:pt x="18685" y="11643"/>
                    <a:pt x="18716" y="11613"/>
                    <a:pt x="18716" y="11575"/>
                  </a:cubicBezTo>
                  <a:cubicBezTo>
                    <a:pt x="18716" y="11537"/>
                    <a:pt x="18685" y="11506"/>
                    <a:pt x="18648" y="11506"/>
                  </a:cubicBezTo>
                  <a:close/>
                  <a:moveTo>
                    <a:pt x="18864" y="11506"/>
                  </a:moveTo>
                  <a:cubicBezTo>
                    <a:pt x="18826" y="11506"/>
                    <a:pt x="18795" y="11537"/>
                    <a:pt x="18795" y="11575"/>
                  </a:cubicBezTo>
                  <a:cubicBezTo>
                    <a:pt x="18795" y="11613"/>
                    <a:pt x="18826" y="11643"/>
                    <a:pt x="18864" y="11643"/>
                  </a:cubicBezTo>
                  <a:cubicBezTo>
                    <a:pt x="18902" y="11643"/>
                    <a:pt x="18932" y="11613"/>
                    <a:pt x="18932" y="11575"/>
                  </a:cubicBezTo>
                  <a:cubicBezTo>
                    <a:pt x="18932" y="11537"/>
                    <a:pt x="18902" y="11506"/>
                    <a:pt x="18864" y="11506"/>
                  </a:cubicBezTo>
                  <a:close/>
                  <a:moveTo>
                    <a:pt x="19080" y="11506"/>
                  </a:moveTo>
                  <a:cubicBezTo>
                    <a:pt x="19042" y="11506"/>
                    <a:pt x="19011" y="11537"/>
                    <a:pt x="19011" y="11575"/>
                  </a:cubicBezTo>
                  <a:cubicBezTo>
                    <a:pt x="19011" y="11613"/>
                    <a:pt x="19042" y="11643"/>
                    <a:pt x="19080" y="11643"/>
                  </a:cubicBezTo>
                  <a:cubicBezTo>
                    <a:pt x="19118" y="11643"/>
                    <a:pt x="19148" y="11613"/>
                    <a:pt x="19148" y="11575"/>
                  </a:cubicBezTo>
                  <a:cubicBezTo>
                    <a:pt x="19148" y="11537"/>
                    <a:pt x="19118" y="11506"/>
                    <a:pt x="19080" y="11506"/>
                  </a:cubicBezTo>
                  <a:close/>
                  <a:moveTo>
                    <a:pt x="21673" y="11506"/>
                  </a:moveTo>
                  <a:cubicBezTo>
                    <a:pt x="21635" y="11506"/>
                    <a:pt x="21605" y="11537"/>
                    <a:pt x="21605" y="11575"/>
                  </a:cubicBezTo>
                  <a:cubicBezTo>
                    <a:pt x="21605" y="11613"/>
                    <a:pt x="21635" y="11643"/>
                    <a:pt x="21673" y="11643"/>
                  </a:cubicBezTo>
                  <a:cubicBezTo>
                    <a:pt x="21711" y="11643"/>
                    <a:pt x="21742" y="11613"/>
                    <a:pt x="21742" y="11575"/>
                  </a:cubicBezTo>
                  <a:cubicBezTo>
                    <a:pt x="21742" y="11537"/>
                    <a:pt x="21711" y="11506"/>
                    <a:pt x="21673" y="11506"/>
                  </a:cubicBezTo>
                  <a:close/>
                  <a:moveTo>
                    <a:pt x="17999" y="11741"/>
                  </a:moveTo>
                  <a:cubicBezTo>
                    <a:pt x="17961" y="11741"/>
                    <a:pt x="17931" y="11772"/>
                    <a:pt x="17931" y="11810"/>
                  </a:cubicBezTo>
                  <a:cubicBezTo>
                    <a:pt x="17931" y="11847"/>
                    <a:pt x="17961" y="11878"/>
                    <a:pt x="17999" y="11878"/>
                  </a:cubicBezTo>
                  <a:cubicBezTo>
                    <a:pt x="18037" y="11878"/>
                    <a:pt x="18068" y="11847"/>
                    <a:pt x="18068" y="11810"/>
                  </a:cubicBezTo>
                  <a:cubicBezTo>
                    <a:pt x="18068" y="11772"/>
                    <a:pt x="18037" y="11741"/>
                    <a:pt x="17999" y="11741"/>
                  </a:cubicBezTo>
                  <a:close/>
                  <a:moveTo>
                    <a:pt x="18215" y="11741"/>
                  </a:moveTo>
                  <a:cubicBezTo>
                    <a:pt x="18178" y="11741"/>
                    <a:pt x="18147" y="11772"/>
                    <a:pt x="18147" y="11810"/>
                  </a:cubicBezTo>
                  <a:cubicBezTo>
                    <a:pt x="18147" y="11847"/>
                    <a:pt x="18178" y="11878"/>
                    <a:pt x="18215" y="11878"/>
                  </a:cubicBezTo>
                  <a:cubicBezTo>
                    <a:pt x="18253" y="11878"/>
                    <a:pt x="18284" y="11847"/>
                    <a:pt x="18284" y="11810"/>
                  </a:cubicBezTo>
                  <a:cubicBezTo>
                    <a:pt x="18284" y="11772"/>
                    <a:pt x="18253" y="11741"/>
                    <a:pt x="18215" y="11741"/>
                  </a:cubicBezTo>
                  <a:close/>
                  <a:moveTo>
                    <a:pt x="18432" y="11741"/>
                  </a:moveTo>
                  <a:cubicBezTo>
                    <a:pt x="18394" y="11741"/>
                    <a:pt x="18363" y="11772"/>
                    <a:pt x="18363" y="11810"/>
                  </a:cubicBezTo>
                  <a:cubicBezTo>
                    <a:pt x="18363" y="11847"/>
                    <a:pt x="18394" y="11878"/>
                    <a:pt x="18432" y="11878"/>
                  </a:cubicBezTo>
                  <a:cubicBezTo>
                    <a:pt x="18469" y="11878"/>
                    <a:pt x="18500" y="11847"/>
                    <a:pt x="18500" y="11810"/>
                  </a:cubicBezTo>
                  <a:cubicBezTo>
                    <a:pt x="18500" y="11772"/>
                    <a:pt x="18469" y="11741"/>
                    <a:pt x="18432" y="11741"/>
                  </a:cubicBezTo>
                  <a:close/>
                  <a:moveTo>
                    <a:pt x="18648" y="11741"/>
                  </a:moveTo>
                  <a:cubicBezTo>
                    <a:pt x="18610" y="11741"/>
                    <a:pt x="18579" y="11772"/>
                    <a:pt x="18579" y="11810"/>
                  </a:cubicBezTo>
                  <a:cubicBezTo>
                    <a:pt x="18579" y="11847"/>
                    <a:pt x="18610" y="11878"/>
                    <a:pt x="18648" y="11878"/>
                  </a:cubicBezTo>
                  <a:cubicBezTo>
                    <a:pt x="18685" y="11878"/>
                    <a:pt x="18716" y="11847"/>
                    <a:pt x="18716" y="11810"/>
                  </a:cubicBezTo>
                  <a:cubicBezTo>
                    <a:pt x="18716" y="11772"/>
                    <a:pt x="18685" y="11741"/>
                    <a:pt x="18648" y="11741"/>
                  </a:cubicBezTo>
                  <a:close/>
                  <a:moveTo>
                    <a:pt x="18864" y="11741"/>
                  </a:moveTo>
                  <a:cubicBezTo>
                    <a:pt x="18826" y="11741"/>
                    <a:pt x="18795" y="11772"/>
                    <a:pt x="18795" y="11810"/>
                  </a:cubicBezTo>
                  <a:cubicBezTo>
                    <a:pt x="18795" y="11847"/>
                    <a:pt x="18826" y="11878"/>
                    <a:pt x="18864" y="11878"/>
                  </a:cubicBezTo>
                  <a:cubicBezTo>
                    <a:pt x="18902" y="11878"/>
                    <a:pt x="18932" y="11847"/>
                    <a:pt x="18932" y="11810"/>
                  </a:cubicBezTo>
                  <a:cubicBezTo>
                    <a:pt x="18932" y="11772"/>
                    <a:pt x="18902" y="11741"/>
                    <a:pt x="18864" y="11741"/>
                  </a:cubicBezTo>
                  <a:close/>
                  <a:moveTo>
                    <a:pt x="19080" y="11741"/>
                  </a:moveTo>
                  <a:cubicBezTo>
                    <a:pt x="19042" y="11741"/>
                    <a:pt x="19011" y="11772"/>
                    <a:pt x="19011" y="11810"/>
                  </a:cubicBezTo>
                  <a:cubicBezTo>
                    <a:pt x="19011" y="11847"/>
                    <a:pt x="19042" y="11878"/>
                    <a:pt x="19080" y="11878"/>
                  </a:cubicBezTo>
                  <a:cubicBezTo>
                    <a:pt x="19118" y="11878"/>
                    <a:pt x="19148" y="11847"/>
                    <a:pt x="19148" y="11810"/>
                  </a:cubicBezTo>
                  <a:cubicBezTo>
                    <a:pt x="19148" y="11772"/>
                    <a:pt x="19118" y="11741"/>
                    <a:pt x="19080" y="11741"/>
                  </a:cubicBezTo>
                  <a:close/>
                  <a:moveTo>
                    <a:pt x="17999" y="11976"/>
                  </a:moveTo>
                  <a:cubicBezTo>
                    <a:pt x="17961" y="11976"/>
                    <a:pt x="17931" y="12006"/>
                    <a:pt x="17931" y="12044"/>
                  </a:cubicBezTo>
                  <a:cubicBezTo>
                    <a:pt x="17931" y="12082"/>
                    <a:pt x="17961" y="12113"/>
                    <a:pt x="17999" y="12113"/>
                  </a:cubicBezTo>
                  <a:cubicBezTo>
                    <a:pt x="18037" y="12113"/>
                    <a:pt x="18068" y="12082"/>
                    <a:pt x="18068" y="12044"/>
                  </a:cubicBezTo>
                  <a:cubicBezTo>
                    <a:pt x="18068" y="12006"/>
                    <a:pt x="18037" y="11976"/>
                    <a:pt x="17999" y="11976"/>
                  </a:cubicBezTo>
                  <a:close/>
                  <a:moveTo>
                    <a:pt x="18215" y="11976"/>
                  </a:moveTo>
                  <a:cubicBezTo>
                    <a:pt x="18178" y="11976"/>
                    <a:pt x="18147" y="12006"/>
                    <a:pt x="18147" y="12044"/>
                  </a:cubicBezTo>
                  <a:cubicBezTo>
                    <a:pt x="18147" y="12082"/>
                    <a:pt x="18178" y="12113"/>
                    <a:pt x="18215" y="12113"/>
                  </a:cubicBezTo>
                  <a:cubicBezTo>
                    <a:pt x="18253" y="12113"/>
                    <a:pt x="18284" y="12082"/>
                    <a:pt x="18284" y="12044"/>
                  </a:cubicBezTo>
                  <a:cubicBezTo>
                    <a:pt x="18284" y="12006"/>
                    <a:pt x="18253" y="11976"/>
                    <a:pt x="18215" y="11976"/>
                  </a:cubicBezTo>
                  <a:close/>
                  <a:moveTo>
                    <a:pt x="18432" y="11976"/>
                  </a:moveTo>
                  <a:cubicBezTo>
                    <a:pt x="18394" y="11976"/>
                    <a:pt x="18363" y="12006"/>
                    <a:pt x="18363" y="12044"/>
                  </a:cubicBezTo>
                  <a:cubicBezTo>
                    <a:pt x="18363" y="12082"/>
                    <a:pt x="18394" y="12113"/>
                    <a:pt x="18432" y="12113"/>
                  </a:cubicBezTo>
                  <a:cubicBezTo>
                    <a:pt x="18469" y="12113"/>
                    <a:pt x="18500" y="12082"/>
                    <a:pt x="18500" y="12044"/>
                  </a:cubicBezTo>
                  <a:cubicBezTo>
                    <a:pt x="18500" y="12006"/>
                    <a:pt x="18469" y="11976"/>
                    <a:pt x="18432" y="11976"/>
                  </a:cubicBezTo>
                  <a:close/>
                  <a:moveTo>
                    <a:pt x="18648" y="11976"/>
                  </a:moveTo>
                  <a:cubicBezTo>
                    <a:pt x="18610" y="11976"/>
                    <a:pt x="18579" y="12006"/>
                    <a:pt x="18579" y="12044"/>
                  </a:cubicBezTo>
                  <a:cubicBezTo>
                    <a:pt x="18579" y="12082"/>
                    <a:pt x="18610" y="12113"/>
                    <a:pt x="18648" y="12113"/>
                  </a:cubicBezTo>
                  <a:cubicBezTo>
                    <a:pt x="18685" y="12113"/>
                    <a:pt x="18716" y="12082"/>
                    <a:pt x="18716" y="12044"/>
                  </a:cubicBezTo>
                  <a:cubicBezTo>
                    <a:pt x="18716" y="12006"/>
                    <a:pt x="18685" y="11976"/>
                    <a:pt x="18648" y="11976"/>
                  </a:cubicBezTo>
                  <a:close/>
                  <a:moveTo>
                    <a:pt x="18864" y="11976"/>
                  </a:moveTo>
                  <a:cubicBezTo>
                    <a:pt x="18826" y="11976"/>
                    <a:pt x="18795" y="12006"/>
                    <a:pt x="18795" y="12044"/>
                  </a:cubicBezTo>
                  <a:cubicBezTo>
                    <a:pt x="18795" y="12082"/>
                    <a:pt x="18826" y="12113"/>
                    <a:pt x="18864" y="12113"/>
                  </a:cubicBezTo>
                  <a:cubicBezTo>
                    <a:pt x="18902" y="12113"/>
                    <a:pt x="18932" y="12082"/>
                    <a:pt x="18932" y="12044"/>
                  </a:cubicBezTo>
                  <a:cubicBezTo>
                    <a:pt x="18932" y="12006"/>
                    <a:pt x="18902" y="11976"/>
                    <a:pt x="18864" y="11976"/>
                  </a:cubicBezTo>
                  <a:close/>
                  <a:moveTo>
                    <a:pt x="19080" y="11976"/>
                  </a:moveTo>
                  <a:cubicBezTo>
                    <a:pt x="19042" y="11976"/>
                    <a:pt x="19011" y="12006"/>
                    <a:pt x="19011" y="12044"/>
                  </a:cubicBezTo>
                  <a:cubicBezTo>
                    <a:pt x="19011" y="12082"/>
                    <a:pt x="19042" y="12113"/>
                    <a:pt x="19080" y="12113"/>
                  </a:cubicBezTo>
                  <a:cubicBezTo>
                    <a:pt x="19118" y="12113"/>
                    <a:pt x="19148" y="12082"/>
                    <a:pt x="19148" y="12044"/>
                  </a:cubicBezTo>
                  <a:cubicBezTo>
                    <a:pt x="19148" y="12006"/>
                    <a:pt x="19118" y="11976"/>
                    <a:pt x="19080" y="11976"/>
                  </a:cubicBezTo>
                  <a:close/>
                  <a:moveTo>
                    <a:pt x="17999" y="12211"/>
                  </a:moveTo>
                  <a:cubicBezTo>
                    <a:pt x="17961" y="12211"/>
                    <a:pt x="17931" y="12241"/>
                    <a:pt x="17931" y="12279"/>
                  </a:cubicBezTo>
                  <a:cubicBezTo>
                    <a:pt x="17931" y="12317"/>
                    <a:pt x="17961" y="12348"/>
                    <a:pt x="17999" y="12348"/>
                  </a:cubicBezTo>
                  <a:cubicBezTo>
                    <a:pt x="18037" y="12348"/>
                    <a:pt x="18068" y="12317"/>
                    <a:pt x="18068" y="12279"/>
                  </a:cubicBezTo>
                  <a:cubicBezTo>
                    <a:pt x="18068" y="12241"/>
                    <a:pt x="18037" y="12211"/>
                    <a:pt x="17999" y="12211"/>
                  </a:cubicBezTo>
                  <a:close/>
                  <a:moveTo>
                    <a:pt x="18215" y="12211"/>
                  </a:moveTo>
                  <a:cubicBezTo>
                    <a:pt x="18178" y="12211"/>
                    <a:pt x="18147" y="12241"/>
                    <a:pt x="18147" y="12279"/>
                  </a:cubicBezTo>
                  <a:cubicBezTo>
                    <a:pt x="18147" y="12317"/>
                    <a:pt x="18178" y="12348"/>
                    <a:pt x="18215" y="12348"/>
                  </a:cubicBezTo>
                  <a:cubicBezTo>
                    <a:pt x="18253" y="12348"/>
                    <a:pt x="18284" y="12317"/>
                    <a:pt x="18284" y="12279"/>
                  </a:cubicBezTo>
                  <a:cubicBezTo>
                    <a:pt x="18284" y="12241"/>
                    <a:pt x="18253" y="12211"/>
                    <a:pt x="18215" y="12211"/>
                  </a:cubicBezTo>
                  <a:close/>
                  <a:moveTo>
                    <a:pt x="18432" y="12211"/>
                  </a:moveTo>
                  <a:cubicBezTo>
                    <a:pt x="18394" y="12211"/>
                    <a:pt x="18363" y="12241"/>
                    <a:pt x="18363" y="12279"/>
                  </a:cubicBezTo>
                  <a:cubicBezTo>
                    <a:pt x="18363" y="12317"/>
                    <a:pt x="18394" y="12348"/>
                    <a:pt x="18432" y="12348"/>
                  </a:cubicBezTo>
                  <a:cubicBezTo>
                    <a:pt x="18469" y="12348"/>
                    <a:pt x="18500" y="12317"/>
                    <a:pt x="18500" y="12279"/>
                  </a:cubicBezTo>
                  <a:cubicBezTo>
                    <a:pt x="18500" y="12241"/>
                    <a:pt x="18469" y="12211"/>
                    <a:pt x="18432" y="12211"/>
                  </a:cubicBezTo>
                  <a:close/>
                  <a:moveTo>
                    <a:pt x="18648" y="12211"/>
                  </a:moveTo>
                  <a:cubicBezTo>
                    <a:pt x="18610" y="12211"/>
                    <a:pt x="18579" y="12241"/>
                    <a:pt x="18579" y="12279"/>
                  </a:cubicBezTo>
                  <a:cubicBezTo>
                    <a:pt x="18579" y="12317"/>
                    <a:pt x="18610" y="12348"/>
                    <a:pt x="18648" y="12348"/>
                  </a:cubicBezTo>
                  <a:cubicBezTo>
                    <a:pt x="18685" y="12348"/>
                    <a:pt x="18716" y="12317"/>
                    <a:pt x="18716" y="12279"/>
                  </a:cubicBezTo>
                  <a:cubicBezTo>
                    <a:pt x="18716" y="12241"/>
                    <a:pt x="18685" y="12211"/>
                    <a:pt x="18648" y="12211"/>
                  </a:cubicBezTo>
                  <a:close/>
                  <a:moveTo>
                    <a:pt x="18864" y="12211"/>
                  </a:moveTo>
                  <a:cubicBezTo>
                    <a:pt x="18826" y="12211"/>
                    <a:pt x="18795" y="12241"/>
                    <a:pt x="18795" y="12279"/>
                  </a:cubicBezTo>
                  <a:cubicBezTo>
                    <a:pt x="18795" y="12317"/>
                    <a:pt x="18826" y="12348"/>
                    <a:pt x="18864" y="12348"/>
                  </a:cubicBezTo>
                  <a:cubicBezTo>
                    <a:pt x="18902" y="12348"/>
                    <a:pt x="18932" y="12317"/>
                    <a:pt x="18932" y="12279"/>
                  </a:cubicBezTo>
                  <a:cubicBezTo>
                    <a:pt x="18932" y="12241"/>
                    <a:pt x="18902" y="12211"/>
                    <a:pt x="18864" y="12211"/>
                  </a:cubicBezTo>
                  <a:close/>
                  <a:moveTo>
                    <a:pt x="19080" y="12211"/>
                  </a:moveTo>
                  <a:cubicBezTo>
                    <a:pt x="19042" y="12211"/>
                    <a:pt x="19011" y="12241"/>
                    <a:pt x="19011" y="12279"/>
                  </a:cubicBezTo>
                  <a:cubicBezTo>
                    <a:pt x="19011" y="12317"/>
                    <a:pt x="19042" y="12348"/>
                    <a:pt x="19080" y="12348"/>
                  </a:cubicBezTo>
                  <a:cubicBezTo>
                    <a:pt x="19118" y="12348"/>
                    <a:pt x="19148" y="12317"/>
                    <a:pt x="19148" y="12279"/>
                  </a:cubicBezTo>
                  <a:cubicBezTo>
                    <a:pt x="19148" y="12241"/>
                    <a:pt x="19118" y="12211"/>
                    <a:pt x="19080" y="12211"/>
                  </a:cubicBezTo>
                  <a:close/>
                  <a:moveTo>
                    <a:pt x="17999" y="12446"/>
                  </a:moveTo>
                  <a:cubicBezTo>
                    <a:pt x="17961" y="12446"/>
                    <a:pt x="17931" y="12476"/>
                    <a:pt x="17931" y="12514"/>
                  </a:cubicBezTo>
                  <a:cubicBezTo>
                    <a:pt x="17931" y="12552"/>
                    <a:pt x="17961" y="12582"/>
                    <a:pt x="17999" y="12582"/>
                  </a:cubicBezTo>
                  <a:cubicBezTo>
                    <a:pt x="18037" y="12582"/>
                    <a:pt x="18068" y="12552"/>
                    <a:pt x="18068" y="12514"/>
                  </a:cubicBezTo>
                  <a:cubicBezTo>
                    <a:pt x="18068" y="12476"/>
                    <a:pt x="18037" y="12446"/>
                    <a:pt x="17999" y="12446"/>
                  </a:cubicBezTo>
                  <a:close/>
                  <a:moveTo>
                    <a:pt x="18215" y="12446"/>
                  </a:moveTo>
                  <a:cubicBezTo>
                    <a:pt x="18178" y="12446"/>
                    <a:pt x="18147" y="12476"/>
                    <a:pt x="18147" y="12514"/>
                  </a:cubicBezTo>
                  <a:cubicBezTo>
                    <a:pt x="18147" y="12552"/>
                    <a:pt x="18178" y="12582"/>
                    <a:pt x="18215" y="12582"/>
                  </a:cubicBezTo>
                  <a:cubicBezTo>
                    <a:pt x="18253" y="12582"/>
                    <a:pt x="18284" y="12552"/>
                    <a:pt x="18284" y="12514"/>
                  </a:cubicBezTo>
                  <a:cubicBezTo>
                    <a:pt x="18284" y="12476"/>
                    <a:pt x="18253" y="12446"/>
                    <a:pt x="18215" y="12446"/>
                  </a:cubicBezTo>
                  <a:close/>
                  <a:moveTo>
                    <a:pt x="18432" y="12446"/>
                  </a:moveTo>
                  <a:cubicBezTo>
                    <a:pt x="18394" y="12446"/>
                    <a:pt x="18363" y="12476"/>
                    <a:pt x="18363" y="12514"/>
                  </a:cubicBezTo>
                  <a:cubicBezTo>
                    <a:pt x="18363" y="12552"/>
                    <a:pt x="18394" y="12582"/>
                    <a:pt x="18432" y="12582"/>
                  </a:cubicBezTo>
                  <a:cubicBezTo>
                    <a:pt x="18469" y="12582"/>
                    <a:pt x="18500" y="12552"/>
                    <a:pt x="18500" y="12514"/>
                  </a:cubicBezTo>
                  <a:cubicBezTo>
                    <a:pt x="18500" y="12476"/>
                    <a:pt x="18469" y="12446"/>
                    <a:pt x="18432" y="12446"/>
                  </a:cubicBezTo>
                  <a:close/>
                  <a:moveTo>
                    <a:pt x="18648" y="12446"/>
                  </a:moveTo>
                  <a:cubicBezTo>
                    <a:pt x="18610" y="12446"/>
                    <a:pt x="18579" y="12476"/>
                    <a:pt x="18579" y="12514"/>
                  </a:cubicBezTo>
                  <a:cubicBezTo>
                    <a:pt x="18579" y="12552"/>
                    <a:pt x="18610" y="12582"/>
                    <a:pt x="18648" y="12582"/>
                  </a:cubicBezTo>
                  <a:cubicBezTo>
                    <a:pt x="18685" y="12582"/>
                    <a:pt x="18716" y="12552"/>
                    <a:pt x="18716" y="12514"/>
                  </a:cubicBezTo>
                  <a:cubicBezTo>
                    <a:pt x="18716" y="12476"/>
                    <a:pt x="18685" y="12446"/>
                    <a:pt x="18648" y="12446"/>
                  </a:cubicBezTo>
                  <a:close/>
                  <a:moveTo>
                    <a:pt x="18864" y="12446"/>
                  </a:moveTo>
                  <a:cubicBezTo>
                    <a:pt x="18826" y="12446"/>
                    <a:pt x="18795" y="12476"/>
                    <a:pt x="18795" y="12514"/>
                  </a:cubicBezTo>
                  <a:cubicBezTo>
                    <a:pt x="18795" y="12552"/>
                    <a:pt x="18826" y="12582"/>
                    <a:pt x="18864" y="12582"/>
                  </a:cubicBezTo>
                  <a:cubicBezTo>
                    <a:pt x="18902" y="12582"/>
                    <a:pt x="18932" y="12552"/>
                    <a:pt x="18932" y="12514"/>
                  </a:cubicBezTo>
                  <a:cubicBezTo>
                    <a:pt x="18932" y="12476"/>
                    <a:pt x="18902" y="12446"/>
                    <a:pt x="18864" y="12446"/>
                  </a:cubicBezTo>
                  <a:close/>
                  <a:moveTo>
                    <a:pt x="19080" y="12446"/>
                  </a:moveTo>
                  <a:cubicBezTo>
                    <a:pt x="19042" y="12446"/>
                    <a:pt x="19011" y="12476"/>
                    <a:pt x="19011" y="12514"/>
                  </a:cubicBezTo>
                  <a:cubicBezTo>
                    <a:pt x="19011" y="12552"/>
                    <a:pt x="19042" y="12582"/>
                    <a:pt x="19080" y="12582"/>
                  </a:cubicBezTo>
                  <a:cubicBezTo>
                    <a:pt x="19118" y="12582"/>
                    <a:pt x="19148" y="12552"/>
                    <a:pt x="19148" y="12514"/>
                  </a:cubicBezTo>
                  <a:cubicBezTo>
                    <a:pt x="19148" y="12476"/>
                    <a:pt x="19118" y="12446"/>
                    <a:pt x="19080" y="12446"/>
                  </a:cubicBezTo>
                  <a:close/>
                  <a:moveTo>
                    <a:pt x="17999" y="13150"/>
                  </a:moveTo>
                  <a:cubicBezTo>
                    <a:pt x="17961" y="13150"/>
                    <a:pt x="17931" y="13181"/>
                    <a:pt x="17931" y="13218"/>
                  </a:cubicBezTo>
                  <a:cubicBezTo>
                    <a:pt x="17931" y="13256"/>
                    <a:pt x="17961" y="13287"/>
                    <a:pt x="17999" y="13287"/>
                  </a:cubicBezTo>
                  <a:cubicBezTo>
                    <a:pt x="18037" y="13287"/>
                    <a:pt x="18068" y="13256"/>
                    <a:pt x="18068" y="13218"/>
                  </a:cubicBezTo>
                  <a:cubicBezTo>
                    <a:pt x="18068" y="13181"/>
                    <a:pt x="18037" y="13150"/>
                    <a:pt x="17999" y="13150"/>
                  </a:cubicBezTo>
                  <a:close/>
                  <a:moveTo>
                    <a:pt x="18215" y="13150"/>
                  </a:moveTo>
                  <a:cubicBezTo>
                    <a:pt x="18178" y="13150"/>
                    <a:pt x="18147" y="13181"/>
                    <a:pt x="18147" y="13218"/>
                  </a:cubicBezTo>
                  <a:cubicBezTo>
                    <a:pt x="18147" y="13256"/>
                    <a:pt x="18178" y="13287"/>
                    <a:pt x="18215" y="13287"/>
                  </a:cubicBezTo>
                  <a:cubicBezTo>
                    <a:pt x="18253" y="13287"/>
                    <a:pt x="18284" y="13256"/>
                    <a:pt x="18284" y="13218"/>
                  </a:cubicBezTo>
                  <a:cubicBezTo>
                    <a:pt x="18284" y="13181"/>
                    <a:pt x="18253" y="13150"/>
                    <a:pt x="18215" y="13150"/>
                  </a:cubicBezTo>
                  <a:close/>
                  <a:moveTo>
                    <a:pt x="18432" y="13150"/>
                  </a:moveTo>
                  <a:cubicBezTo>
                    <a:pt x="18394" y="13150"/>
                    <a:pt x="18363" y="13181"/>
                    <a:pt x="18363" y="13218"/>
                  </a:cubicBezTo>
                  <a:cubicBezTo>
                    <a:pt x="18363" y="13256"/>
                    <a:pt x="18394" y="13287"/>
                    <a:pt x="18432" y="13287"/>
                  </a:cubicBezTo>
                  <a:cubicBezTo>
                    <a:pt x="18469" y="13287"/>
                    <a:pt x="18500" y="13256"/>
                    <a:pt x="18500" y="13218"/>
                  </a:cubicBezTo>
                  <a:cubicBezTo>
                    <a:pt x="18500" y="13181"/>
                    <a:pt x="18469" y="13150"/>
                    <a:pt x="18432" y="13150"/>
                  </a:cubicBezTo>
                  <a:close/>
                  <a:moveTo>
                    <a:pt x="20593" y="13150"/>
                  </a:moveTo>
                  <a:cubicBezTo>
                    <a:pt x="20555" y="13150"/>
                    <a:pt x="20524" y="13181"/>
                    <a:pt x="20524" y="13218"/>
                  </a:cubicBezTo>
                  <a:cubicBezTo>
                    <a:pt x="20524" y="13256"/>
                    <a:pt x="20555" y="13287"/>
                    <a:pt x="20593" y="13287"/>
                  </a:cubicBezTo>
                  <a:cubicBezTo>
                    <a:pt x="20630" y="13287"/>
                    <a:pt x="20661" y="13256"/>
                    <a:pt x="20661" y="13218"/>
                  </a:cubicBezTo>
                  <a:cubicBezTo>
                    <a:pt x="20661" y="13181"/>
                    <a:pt x="20630" y="13150"/>
                    <a:pt x="20593" y="13150"/>
                  </a:cubicBezTo>
                  <a:close/>
                  <a:moveTo>
                    <a:pt x="20809" y="13150"/>
                  </a:moveTo>
                  <a:cubicBezTo>
                    <a:pt x="20771" y="13150"/>
                    <a:pt x="20740" y="13181"/>
                    <a:pt x="20740" y="13218"/>
                  </a:cubicBezTo>
                  <a:cubicBezTo>
                    <a:pt x="20740" y="13256"/>
                    <a:pt x="20771" y="13287"/>
                    <a:pt x="20809" y="13287"/>
                  </a:cubicBezTo>
                  <a:cubicBezTo>
                    <a:pt x="20846" y="13287"/>
                    <a:pt x="20877" y="13256"/>
                    <a:pt x="20877" y="13218"/>
                  </a:cubicBezTo>
                  <a:cubicBezTo>
                    <a:pt x="20877" y="13181"/>
                    <a:pt x="20846" y="13150"/>
                    <a:pt x="20809" y="13150"/>
                  </a:cubicBezTo>
                  <a:close/>
                  <a:moveTo>
                    <a:pt x="21025" y="13150"/>
                  </a:moveTo>
                  <a:cubicBezTo>
                    <a:pt x="20987" y="13150"/>
                    <a:pt x="20956" y="13181"/>
                    <a:pt x="20956" y="13218"/>
                  </a:cubicBezTo>
                  <a:cubicBezTo>
                    <a:pt x="20956" y="13256"/>
                    <a:pt x="20987" y="13287"/>
                    <a:pt x="21025" y="13287"/>
                  </a:cubicBezTo>
                  <a:cubicBezTo>
                    <a:pt x="21063" y="13287"/>
                    <a:pt x="21093" y="13256"/>
                    <a:pt x="21093" y="13218"/>
                  </a:cubicBezTo>
                  <a:cubicBezTo>
                    <a:pt x="21093" y="13181"/>
                    <a:pt x="21063" y="13150"/>
                    <a:pt x="21025" y="13150"/>
                  </a:cubicBezTo>
                  <a:close/>
                  <a:moveTo>
                    <a:pt x="21241" y="13150"/>
                  </a:moveTo>
                  <a:cubicBezTo>
                    <a:pt x="21203" y="13150"/>
                    <a:pt x="21172" y="13181"/>
                    <a:pt x="21172" y="13218"/>
                  </a:cubicBezTo>
                  <a:cubicBezTo>
                    <a:pt x="21172" y="13256"/>
                    <a:pt x="21203" y="13287"/>
                    <a:pt x="21241" y="13287"/>
                  </a:cubicBezTo>
                  <a:cubicBezTo>
                    <a:pt x="21279" y="13287"/>
                    <a:pt x="21309" y="13256"/>
                    <a:pt x="21309" y="13218"/>
                  </a:cubicBezTo>
                  <a:cubicBezTo>
                    <a:pt x="21309" y="13181"/>
                    <a:pt x="21279" y="13150"/>
                    <a:pt x="21241" y="13150"/>
                  </a:cubicBezTo>
                  <a:close/>
                  <a:moveTo>
                    <a:pt x="21457" y="13150"/>
                  </a:moveTo>
                  <a:cubicBezTo>
                    <a:pt x="21419" y="13150"/>
                    <a:pt x="21388" y="13181"/>
                    <a:pt x="21388" y="13218"/>
                  </a:cubicBezTo>
                  <a:cubicBezTo>
                    <a:pt x="21388" y="13256"/>
                    <a:pt x="21419" y="13287"/>
                    <a:pt x="21457" y="13287"/>
                  </a:cubicBezTo>
                  <a:cubicBezTo>
                    <a:pt x="21495" y="13287"/>
                    <a:pt x="21525" y="13256"/>
                    <a:pt x="21525" y="13218"/>
                  </a:cubicBezTo>
                  <a:cubicBezTo>
                    <a:pt x="21525" y="13181"/>
                    <a:pt x="21495" y="13150"/>
                    <a:pt x="21457" y="13150"/>
                  </a:cubicBezTo>
                  <a:close/>
                  <a:moveTo>
                    <a:pt x="21673" y="13150"/>
                  </a:moveTo>
                  <a:cubicBezTo>
                    <a:pt x="21635" y="13150"/>
                    <a:pt x="21605" y="13181"/>
                    <a:pt x="21605" y="13218"/>
                  </a:cubicBezTo>
                  <a:cubicBezTo>
                    <a:pt x="21605" y="13256"/>
                    <a:pt x="21635" y="13287"/>
                    <a:pt x="21673" y="13287"/>
                  </a:cubicBezTo>
                  <a:cubicBezTo>
                    <a:pt x="21711" y="13287"/>
                    <a:pt x="21742" y="13256"/>
                    <a:pt x="21742" y="13218"/>
                  </a:cubicBezTo>
                  <a:cubicBezTo>
                    <a:pt x="21742" y="13181"/>
                    <a:pt x="21711" y="13150"/>
                    <a:pt x="21673" y="13150"/>
                  </a:cubicBezTo>
                  <a:close/>
                  <a:moveTo>
                    <a:pt x="18215" y="13385"/>
                  </a:moveTo>
                  <a:cubicBezTo>
                    <a:pt x="18178" y="13385"/>
                    <a:pt x="18147" y="13416"/>
                    <a:pt x="18147" y="13453"/>
                  </a:cubicBezTo>
                  <a:cubicBezTo>
                    <a:pt x="18147" y="13491"/>
                    <a:pt x="18178" y="13522"/>
                    <a:pt x="18215" y="13522"/>
                  </a:cubicBezTo>
                  <a:cubicBezTo>
                    <a:pt x="18253" y="13522"/>
                    <a:pt x="18284" y="13491"/>
                    <a:pt x="18284" y="13453"/>
                  </a:cubicBezTo>
                  <a:cubicBezTo>
                    <a:pt x="18284" y="13416"/>
                    <a:pt x="18253" y="13385"/>
                    <a:pt x="18215" y="13385"/>
                  </a:cubicBezTo>
                  <a:close/>
                  <a:moveTo>
                    <a:pt x="18432" y="13385"/>
                  </a:moveTo>
                  <a:cubicBezTo>
                    <a:pt x="18394" y="13385"/>
                    <a:pt x="18363" y="13416"/>
                    <a:pt x="18363" y="13453"/>
                  </a:cubicBezTo>
                  <a:cubicBezTo>
                    <a:pt x="18363" y="13491"/>
                    <a:pt x="18394" y="13522"/>
                    <a:pt x="18432" y="13522"/>
                  </a:cubicBezTo>
                  <a:cubicBezTo>
                    <a:pt x="18469" y="13522"/>
                    <a:pt x="18500" y="13491"/>
                    <a:pt x="18500" y="13453"/>
                  </a:cubicBezTo>
                  <a:cubicBezTo>
                    <a:pt x="18500" y="13416"/>
                    <a:pt x="18469" y="13385"/>
                    <a:pt x="18432" y="13385"/>
                  </a:cubicBezTo>
                  <a:close/>
                  <a:moveTo>
                    <a:pt x="18648" y="13385"/>
                  </a:moveTo>
                  <a:cubicBezTo>
                    <a:pt x="18610" y="13385"/>
                    <a:pt x="18579" y="13416"/>
                    <a:pt x="18579" y="13453"/>
                  </a:cubicBezTo>
                  <a:cubicBezTo>
                    <a:pt x="18579" y="13491"/>
                    <a:pt x="18610" y="13522"/>
                    <a:pt x="18648" y="13522"/>
                  </a:cubicBezTo>
                  <a:cubicBezTo>
                    <a:pt x="18685" y="13522"/>
                    <a:pt x="18716" y="13491"/>
                    <a:pt x="18716" y="13453"/>
                  </a:cubicBezTo>
                  <a:cubicBezTo>
                    <a:pt x="18716" y="13416"/>
                    <a:pt x="18685" y="13385"/>
                    <a:pt x="18648" y="13385"/>
                  </a:cubicBezTo>
                  <a:close/>
                  <a:moveTo>
                    <a:pt x="18864" y="13385"/>
                  </a:moveTo>
                  <a:cubicBezTo>
                    <a:pt x="18826" y="13385"/>
                    <a:pt x="18795" y="13416"/>
                    <a:pt x="18795" y="13453"/>
                  </a:cubicBezTo>
                  <a:cubicBezTo>
                    <a:pt x="18795" y="13491"/>
                    <a:pt x="18826" y="13522"/>
                    <a:pt x="18864" y="13522"/>
                  </a:cubicBezTo>
                  <a:cubicBezTo>
                    <a:pt x="18902" y="13522"/>
                    <a:pt x="18932" y="13491"/>
                    <a:pt x="18932" y="13453"/>
                  </a:cubicBezTo>
                  <a:cubicBezTo>
                    <a:pt x="18932" y="13416"/>
                    <a:pt x="18902" y="13385"/>
                    <a:pt x="18864" y="13385"/>
                  </a:cubicBezTo>
                  <a:close/>
                  <a:moveTo>
                    <a:pt x="20593" y="13385"/>
                  </a:moveTo>
                  <a:cubicBezTo>
                    <a:pt x="20555" y="13385"/>
                    <a:pt x="20524" y="13416"/>
                    <a:pt x="20524" y="13453"/>
                  </a:cubicBezTo>
                  <a:cubicBezTo>
                    <a:pt x="20524" y="13491"/>
                    <a:pt x="20555" y="13522"/>
                    <a:pt x="20593" y="13522"/>
                  </a:cubicBezTo>
                  <a:cubicBezTo>
                    <a:pt x="20630" y="13522"/>
                    <a:pt x="20661" y="13491"/>
                    <a:pt x="20661" y="13453"/>
                  </a:cubicBezTo>
                  <a:cubicBezTo>
                    <a:pt x="20661" y="13416"/>
                    <a:pt x="20630" y="13385"/>
                    <a:pt x="20593" y="13385"/>
                  </a:cubicBezTo>
                  <a:close/>
                  <a:moveTo>
                    <a:pt x="20809" y="13385"/>
                  </a:moveTo>
                  <a:cubicBezTo>
                    <a:pt x="20771" y="13385"/>
                    <a:pt x="20740" y="13416"/>
                    <a:pt x="20740" y="13453"/>
                  </a:cubicBezTo>
                  <a:cubicBezTo>
                    <a:pt x="20740" y="13491"/>
                    <a:pt x="20771" y="13522"/>
                    <a:pt x="20809" y="13522"/>
                  </a:cubicBezTo>
                  <a:cubicBezTo>
                    <a:pt x="20846" y="13522"/>
                    <a:pt x="20877" y="13491"/>
                    <a:pt x="20877" y="13453"/>
                  </a:cubicBezTo>
                  <a:cubicBezTo>
                    <a:pt x="20877" y="13416"/>
                    <a:pt x="20846" y="13385"/>
                    <a:pt x="20809" y="13385"/>
                  </a:cubicBezTo>
                  <a:close/>
                  <a:moveTo>
                    <a:pt x="21025" y="13385"/>
                  </a:moveTo>
                  <a:cubicBezTo>
                    <a:pt x="20987" y="13385"/>
                    <a:pt x="20956" y="13416"/>
                    <a:pt x="20956" y="13453"/>
                  </a:cubicBezTo>
                  <a:cubicBezTo>
                    <a:pt x="20956" y="13491"/>
                    <a:pt x="20987" y="13522"/>
                    <a:pt x="21025" y="13522"/>
                  </a:cubicBezTo>
                  <a:cubicBezTo>
                    <a:pt x="21063" y="13522"/>
                    <a:pt x="21093" y="13491"/>
                    <a:pt x="21093" y="13453"/>
                  </a:cubicBezTo>
                  <a:cubicBezTo>
                    <a:pt x="21093" y="13416"/>
                    <a:pt x="21063" y="13385"/>
                    <a:pt x="21025" y="13385"/>
                  </a:cubicBezTo>
                  <a:close/>
                  <a:moveTo>
                    <a:pt x="21241" y="13385"/>
                  </a:moveTo>
                  <a:cubicBezTo>
                    <a:pt x="21203" y="13385"/>
                    <a:pt x="21172" y="13416"/>
                    <a:pt x="21172" y="13453"/>
                  </a:cubicBezTo>
                  <a:cubicBezTo>
                    <a:pt x="21172" y="13491"/>
                    <a:pt x="21203" y="13522"/>
                    <a:pt x="21241" y="13522"/>
                  </a:cubicBezTo>
                  <a:cubicBezTo>
                    <a:pt x="21279" y="13522"/>
                    <a:pt x="21309" y="13491"/>
                    <a:pt x="21309" y="13453"/>
                  </a:cubicBezTo>
                  <a:cubicBezTo>
                    <a:pt x="21309" y="13416"/>
                    <a:pt x="21279" y="13385"/>
                    <a:pt x="21241" y="13385"/>
                  </a:cubicBezTo>
                  <a:close/>
                  <a:moveTo>
                    <a:pt x="21457" y="13385"/>
                  </a:moveTo>
                  <a:cubicBezTo>
                    <a:pt x="21419" y="13385"/>
                    <a:pt x="21388" y="13416"/>
                    <a:pt x="21388" y="13453"/>
                  </a:cubicBezTo>
                  <a:cubicBezTo>
                    <a:pt x="21388" y="13491"/>
                    <a:pt x="21419" y="13522"/>
                    <a:pt x="21457" y="13522"/>
                  </a:cubicBezTo>
                  <a:cubicBezTo>
                    <a:pt x="21495" y="13522"/>
                    <a:pt x="21525" y="13491"/>
                    <a:pt x="21525" y="13453"/>
                  </a:cubicBezTo>
                  <a:cubicBezTo>
                    <a:pt x="21525" y="13416"/>
                    <a:pt x="21495" y="13385"/>
                    <a:pt x="21457" y="13385"/>
                  </a:cubicBezTo>
                  <a:close/>
                  <a:moveTo>
                    <a:pt x="18432" y="13620"/>
                  </a:moveTo>
                  <a:cubicBezTo>
                    <a:pt x="18394" y="13620"/>
                    <a:pt x="18363" y="13650"/>
                    <a:pt x="18363" y="13688"/>
                  </a:cubicBezTo>
                  <a:cubicBezTo>
                    <a:pt x="18363" y="13726"/>
                    <a:pt x="18394" y="13757"/>
                    <a:pt x="18432" y="13757"/>
                  </a:cubicBezTo>
                  <a:cubicBezTo>
                    <a:pt x="18469" y="13757"/>
                    <a:pt x="18500" y="13726"/>
                    <a:pt x="18500" y="13688"/>
                  </a:cubicBezTo>
                  <a:cubicBezTo>
                    <a:pt x="18500" y="13650"/>
                    <a:pt x="18469" y="13620"/>
                    <a:pt x="18432" y="13620"/>
                  </a:cubicBezTo>
                  <a:close/>
                  <a:moveTo>
                    <a:pt x="18648" y="13620"/>
                  </a:moveTo>
                  <a:cubicBezTo>
                    <a:pt x="18610" y="13620"/>
                    <a:pt x="18579" y="13650"/>
                    <a:pt x="18579" y="13688"/>
                  </a:cubicBezTo>
                  <a:cubicBezTo>
                    <a:pt x="18579" y="13726"/>
                    <a:pt x="18610" y="13757"/>
                    <a:pt x="18648" y="13757"/>
                  </a:cubicBezTo>
                  <a:cubicBezTo>
                    <a:pt x="18685" y="13757"/>
                    <a:pt x="18716" y="13726"/>
                    <a:pt x="18716" y="13688"/>
                  </a:cubicBezTo>
                  <a:cubicBezTo>
                    <a:pt x="18716" y="13650"/>
                    <a:pt x="18685" y="13620"/>
                    <a:pt x="18648" y="13620"/>
                  </a:cubicBezTo>
                  <a:close/>
                  <a:moveTo>
                    <a:pt x="18864" y="13620"/>
                  </a:moveTo>
                  <a:cubicBezTo>
                    <a:pt x="18826" y="13620"/>
                    <a:pt x="18795" y="13650"/>
                    <a:pt x="18795" y="13688"/>
                  </a:cubicBezTo>
                  <a:cubicBezTo>
                    <a:pt x="18795" y="13726"/>
                    <a:pt x="18826" y="13757"/>
                    <a:pt x="18864" y="13757"/>
                  </a:cubicBezTo>
                  <a:cubicBezTo>
                    <a:pt x="18902" y="13757"/>
                    <a:pt x="18932" y="13726"/>
                    <a:pt x="18932" y="13688"/>
                  </a:cubicBezTo>
                  <a:cubicBezTo>
                    <a:pt x="18932" y="13650"/>
                    <a:pt x="18902" y="13620"/>
                    <a:pt x="18864" y="13620"/>
                  </a:cubicBezTo>
                  <a:close/>
                  <a:moveTo>
                    <a:pt x="20593" y="13620"/>
                  </a:moveTo>
                  <a:cubicBezTo>
                    <a:pt x="20555" y="13620"/>
                    <a:pt x="20524" y="13650"/>
                    <a:pt x="20524" y="13688"/>
                  </a:cubicBezTo>
                  <a:cubicBezTo>
                    <a:pt x="20524" y="13726"/>
                    <a:pt x="20555" y="13757"/>
                    <a:pt x="20593" y="13757"/>
                  </a:cubicBezTo>
                  <a:cubicBezTo>
                    <a:pt x="20630" y="13757"/>
                    <a:pt x="20661" y="13726"/>
                    <a:pt x="20661" y="13688"/>
                  </a:cubicBezTo>
                  <a:cubicBezTo>
                    <a:pt x="20661" y="13650"/>
                    <a:pt x="20630" y="13620"/>
                    <a:pt x="20593" y="13620"/>
                  </a:cubicBezTo>
                  <a:close/>
                  <a:moveTo>
                    <a:pt x="20809" y="13620"/>
                  </a:moveTo>
                  <a:cubicBezTo>
                    <a:pt x="20771" y="13620"/>
                    <a:pt x="20740" y="13650"/>
                    <a:pt x="20740" y="13688"/>
                  </a:cubicBezTo>
                  <a:cubicBezTo>
                    <a:pt x="20740" y="13726"/>
                    <a:pt x="20771" y="13757"/>
                    <a:pt x="20809" y="13757"/>
                  </a:cubicBezTo>
                  <a:cubicBezTo>
                    <a:pt x="20846" y="13757"/>
                    <a:pt x="20877" y="13726"/>
                    <a:pt x="20877" y="13688"/>
                  </a:cubicBezTo>
                  <a:cubicBezTo>
                    <a:pt x="20877" y="13650"/>
                    <a:pt x="20846" y="13620"/>
                    <a:pt x="20809" y="13620"/>
                  </a:cubicBezTo>
                  <a:close/>
                  <a:moveTo>
                    <a:pt x="21025" y="13620"/>
                  </a:moveTo>
                  <a:cubicBezTo>
                    <a:pt x="20987" y="13620"/>
                    <a:pt x="20956" y="13650"/>
                    <a:pt x="20956" y="13688"/>
                  </a:cubicBezTo>
                  <a:cubicBezTo>
                    <a:pt x="20956" y="13726"/>
                    <a:pt x="20987" y="13757"/>
                    <a:pt x="21025" y="13757"/>
                  </a:cubicBezTo>
                  <a:cubicBezTo>
                    <a:pt x="21063" y="13757"/>
                    <a:pt x="21093" y="13726"/>
                    <a:pt x="21093" y="13688"/>
                  </a:cubicBezTo>
                  <a:cubicBezTo>
                    <a:pt x="21093" y="13650"/>
                    <a:pt x="21063" y="13620"/>
                    <a:pt x="21025" y="13620"/>
                  </a:cubicBezTo>
                  <a:close/>
                  <a:moveTo>
                    <a:pt x="21241" y="13620"/>
                  </a:moveTo>
                  <a:cubicBezTo>
                    <a:pt x="21203" y="13620"/>
                    <a:pt x="21172" y="13650"/>
                    <a:pt x="21172" y="13688"/>
                  </a:cubicBezTo>
                  <a:cubicBezTo>
                    <a:pt x="21172" y="13726"/>
                    <a:pt x="21203" y="13757"/>
                    <a:pt x="21241" y="13757"/>
                  </a:cubicBezTo>
                  <a:cubicBezTo>
                    <a:pt x="21279" y="13757"/>
                    <a:pt x="21309" y="13726"/>
                    <a:pt x="21309" y="13688"/>
                  </a:cubicBezTo>
                  <a:cubicBezTo>
                    <a:pt x="21309" y="13650"/>
                    <a:pt x="21279" y="13620"/>
                    <a:pt x="21241" y="13620"/>
                  </a:cubicBezTo>
                  <a:close/>
                  <a:moveTo>
                    <a:pt x="21457" y="13620"/>
                  </a:moveTo>
                  <a:cubicBezTo>
                    <a:pt x="21419" y="13620"/>
                    <a:pt x="21388" y="13650"/>
                    <a:pt x="21388" y="13688"/>
                  </a:cubicBezTo>
                  <a:cubicBezTo>
                    <a:pt x="21388" y="13726"/>
                    <a:pt x="21419" y="13757"/>
                    <a:pt x="21457" y="13757"/>
                  </a:cubicBezTo>
                  <a:cubicBezTo>
                    <a:pt x="21495" y="13757"/>
                    <a:pt x="21525" y="13726"/>
                    <a:pt x="21525" y="13688"/>
                  </a:cubicBezTo>
                  <a:cubicBezTo>
                    <a:pt x="21525" y="13650"/>
                    <a:pt x="21495" y="13620"/>
                    <a:pt x="21457" y="13620"/>
                  </a:cubicBezTo>
                  <a:close/>
                  <a:moveTo>
                    <a:pt x="18432" y="13855"/>
                  </a:moveTo>
                  <a:cubicBezTo>
                    <a:pt x="18394" y="13855"/>
                    <a:pt x="18363" y="13885"/>
                    <a:pt x="18363" y="13923"/>
                  </a:cubicBezTo>
                  <a:cubicBezTo>
                    <a:pt x="18363" y="13961"/>
                    <a:pt x="18394" y="13991"/>
                    <a:pt x="18432" y="13991"/>
                  </a:cubicBezTo>
                  <a:cubicBezTo>
                    <a:pt x="18469" y="13991"/>
                    <a:pt x="18500" y="13961"/>
                    <a:pt x="18500" y="13923"/>
                  </a:cubicBezTo>
                  <a:cubicBezTo>
                    <a:pt x="18500" y="13885"/>
                    <a:pt x="18469" y="13855"/>
                    <a:pt x="18432" y="13855"/>
                  </a:cubicBezTo>
                  <a:close/>
                  <a:moveTo>
                    <a:pt x="18648" y="13855"/>
                  </a:moveTo>
                  <a:cubicBezTo>
                    <a:pt x="18610" y="13855"/>
                    <a:pt x="18579" y="13885"/>
                    <a:pt x="18579" y="13923"/>
                  </a:cubicBezTo>
                  <a:cubicBezTo>
                    <a:pt x="18579" y="13961"/>
                    <a:pt x="18610" y="13991"/>
                    <a:pt x="18648" y="13991"/>
                  </a:cubicBezTo>
                  <a:cubicBezTo>
                    <a:pt x="18685" y="13991"/>
                    <a:pt x="18716" y="13961"/>
                    <a:pt x="18716" y="13923"/>
                  </a:cubicBezTo>
                  <a:cubicBezTo>
                    <a:pt x="18716" y="13885"/>
                    <a:pt x="18685" y="13855"/>
                    <a:pt x="18648" y="13855"/>
                  </a:cubicBezTo>
                  <a:close/>
                  <a:moveTo>
                    <a:pt x="18864" y="13855"/>
                  </a:moveTo>
                  <a:cubicBezTo>
                    <a:pt x="18826" y="13855"/>
                    <a:pt x="18795" y="13885"/>
                    <a:pt x="18795" y="13923"/>
                  </a:cubicBezTo>
                  <a:cubicBezTo>
                    <a:pt x="18795" y="13961"/>
                    <a:pt x="18826" y="13991"/>
                    <a:pt x="18864" y="13991"/>
                  </a:cubicBezTo>
                  <a:cubicBezTo>
                    <a:pt x="18902" y="13991"/>
                    <a:pt x="18932" y="13961"/>
                    <a:pt x="18932" y="13923"/>
                  </a:cubicBezTo>
                  <a:cubicBezTo>
                    <a:pt x="18932" y="13885"/>
                    <a:pt x="18902" y="13855"/>
                    <a:pt x="18864" y="13855"/>
                  </a:cubicBezTo>
                  <a:close/>
                  <a:moveTo>
                    <a:pt x="20593" y="13855"/>
                  </a:moveTo>
                  <a:cubicBezTo>
                    <a:pt x="20555" y="13855"/>
                    <a:pt x="20524" y="13885"/>
                    <a:pt x="20524" y="13923"/>
                  </a:cubicBezTo>
                  <a:cubicBezTo>
                    <a:pt x="20524" y="13961"/>
                    <a:pt x="20555" y="13991"/>
                    <a:pt x="20593" y="13991"/>
                  </a:cubicBezTo>
                  <a:cubicBezTo>
                    <a:pt x="20630" y="13991"/>
                    <a:pt x="20661" y="13961"/>
                    <a:pt x="20661" y="13923"/>
                  </a:cubicBezTo>
                  <a:cubicBezTo>
                    <a:pt x="20661" y="13885"/>
                    <a:pt x="20630" y="13855"/>
                    <a:pt x="20593" y="13855"/>
                  </a:cubicBezTo>
                  <a:close/>
                  <a:moveTo>
                    <a:pt x="20809" y="13855"/>
                  </a:moveTo>
                  <a:cubicBezTo>
                    <a:pt x="20771" y="13855"/>
                    <a:pt x="20740" y="13885"/>
                    <a:pt x="20740" y="13923"/>
                  </a:cubicBezTo>
                  <a:cubicBezTo>
                    <a:pt x="20740" y="13961"/>
                    <a:pt x="20771" y="13991"/>
                    <a:pt x="20809" y="13991"/>
                  </a:cubicBezTo>
                  <a:cubicBezTo>
                    <a:pt x="20846" y="13991"/>
                    <a:pt x="20877" y="13961"/>
                    <a:pt x="20877" y="13923"/>
                  </a:cubicBezTo>
                  <a:cubicBezTo>
                    <a:pt x="20877" y="13885"/>
                    <a:pt x="20846" y="13855"/>
                    <a:pt x="20809" y="13855"/>
                  </a:cubicBezTo>
                  <a:close/>
                  <a:moveTo>
                    <a:pt x="21025" y="13855"/>
                  </a:moveTo>
                  <a:cubicBezTo>
                    <a:pt x="20987" y="13855"/>
                    <a:pt x="20956" y="13885"/>
                    <a:pt x="20956" y="13923"/>
                  </a:cubicBezTo>
                  <a:cubicBezTo>
                    <a:pt x="20956" y="13961"/>
                    <a:pt x="20987" y="13991"/>
                    <a:pt x="21025" y="13991"/>
                  </a:cubicBezTo>
                  <a:cubicBezTo>
                    <a:pt x="21063" y="13991"/>
                    <a:pt x="21093" y="13961"/>
                    <a:pt x="21093" y="13923"/>
                  </a:cubicBezTo>
                  <a:cubicBezTo>
                    <a:pt x="21093" y="13885"/>
                    <a:pt x="21063" y="13855"/>
                    <a:pt x="21025" y="13855"/>
                  </a:cubicBezTo>
                  <a:close/>
                  <a:moveTo>
                    <a:pt x="21241" y="13855"/>
                  </a:moveTo>
                  <a:cubicBezTo>
                    <a:pt x="21203" y="13855"/>
                    <a:pt x="21172" y="13885"/>
                    <a:pt x="21172" y="13923"/>
                  </a:cubicBezTo>
                  <a:cubicBezTo>
                    <a:pt x="21172" y="13961"/>
                    <a:pt x="21203" y="13991"/>
                    <a:pt x="21241" y="13991"/>
                  </a:cubicBezTo>
                  <a:cubicBezTo>
                    <a:pt x="21279" y="13991"/>
                    <a:pt x="21309" y="13961"/>
                    <a:pt x="21309" y="13923"/>
                  </a:cubicBezTo>
                  <a:cubicBezTo>
                    <a:pt x="21309" y="13885"/>
                    <a:pt x="21279" y="13855"/>
                    <a:pt x="21241" y="13855"/>
                  </a:cubicBezTo>
                  <a:close/>
                  <a:moveTo>
                    <a:pt x="18864" y="14089"/>
                  </a:moveTo>
                  <a:cubicBezTo>
                    <a:pt x="18826" y="14089"/>
                    <a:pt x="18795" y="14120"/>
                    <a:pt x="18795" y="14158"/>
                  </a:cubicBezTo>
                  <a:cubicBezTo>
                    <a:pt x="18795" y="14196"/>
                    <a:pt x="18826" y="14226"/>
                    <a:pt x="18864" y="14226"/>
                  </a:cubicBezTo>
                  <a:cubicBezTo>
                    <a:pt x="18902" y="14226"/>
                    <a:pt x="18932" y="14196"/>
                    <a:pt x="18932" y="14158"/>
                  </a:cubicBezTo>
                  <a:cubicBezTo>
                    <a:pt x="18932" y="14120"/>
                    <a:pt x="18902" y="14089"/>
                    <a:pt x="18864" y="14089"/>
                  </a:cubicBezTo>
                  <a:close/>
                  <a:moveTo>
                    <a:pt x="20593" y="14089"/>
                  </a:moveTo>
                  <a:cubicBezTo>
                    <a:pt x="20555" y="14089"/>
                    <a:pt x="20524" y="14120"/>
                    <a:pt x="20524" y="14158"/>
                  </a:cubicBezTo>
                  <a:cubicBezTo>
                    <a:pt x="20524" y="14196"/>
                    <a:pt x="20555" y="14226"/>
                    <a:pt x="20593" y="14226"/>
                  </a:cubicBezTo>
                  <a:cubicBezTo>
                    <a:pt x="20630" y="14226"/>
                    <a:pt x="20661" y="14196"/>
                    <a:pt x="20661" y="14158"/>
                  </a:cubicBezTo>
                  <a:cubicBezTo>
                    <a:pt x="20661" y="14120"/>
                    <a:pt x="20630" y="14089"/>
                    <a:pt x="20593" y="14089"/>
                  </a:cubicBezTo>
                  <a:close/>
                  <a:moveTo>
                    <a:pt x="20809" y="14089"/>
                  </a:moveTo>
                  <a:cubicBezTo>
                    <a:pt x="20771" y="14089"/>
                    <a:pt x="20740" y="14120"/>
                    <a:pt x="20740" y="14158"/>
                  </a:cubicBezTo>
                  <a:cubicBezTo>
                    <a:pt x="20740" y="14196"/>
                    <a:pt x="20771" y="14226"/>
                    <a:pt x="20809" y="14226"/>
                  </a:cubicBezTo>
                  <a:cubicBezTo>
                    <a:pt x="20846" y="14226"/>
                    <a:pt x="20877" y="14196"/>
                    <a:pt x="20877" y="14158"/>
                  </a:cubicBezTo>
                  <a:cubicBezTo>
                    <a:pt x="20877" y="14120"/>
                    <a:pt x="20846" y="14089"/>
                    <a:pt x="20809" y="14089"/>
                  </a:cubicBezTo>
                  <a:close/>
                  <a:moveTo>
                    <a:pt x="21241" y="14794"/>
                  </a:moveTo>
                  <a:cubicBezTo>
                    <a:pt x="21203" y="14794"/>
                    <a:pt x="21172" y="14824"/>
                    <a:pt x="21172" y="14862"/>
                  </a:cubicBezTo>
                  <a:cubicBezTo>
                    <a:pt x="21172" y="14900"/>
                    <a:pt x="21203" y="14931"/>
                    <a:pt x="21241" y="14931"/>
                  </a:cubicBezTo>
                  <a:cubicBezTo>
                    <a:pt x="21279" y="14931"/>
                    <a:pt x="21309" y="14900"/>
                    <a:pt x="21309" y="14862"/>
                  </a:cubicBezTo>
                  <a:cubicBezTo>
                    <a:pt x="21309" y="14824"/>
                    <a:pt x="21279" y="14794"/>
                    <a:pt x="21241" y="14794"/>
                  </a:cubicBezTo>
                  <a:close/>
                  <a:moveTo>
                    <a:pt x="21673" y="15498"/>
                  </a:moveTo>
                  <a:cubicBezTo>
                    <a:pt x="21635" y="15498"/>
                    <a:pt x="21605" y="15529"/>
                    <a:pt x="21605" y="15567"/>
                  </a:cubicBezTo>
                  <a:cubicBezTo>
                    <a:pt x="21605" y="15605"/>
                    <a:pt x="21635" y="15635"/>
                    <a:pt x="21673" y="15635"/>
                  </a:cubicBezTo>
                  <a:cubicBezTo>
                    <a:pt x="21711" y="15635"/>
                    <a:pt x="21742" y="15605"/>
                    <a:pt x="21742" y="15567"/>
                  </a:cubicBezTo>
                  <a:cubicBezTo>
                    <a:pt x="21742" y="15529"/>
                    <a:pt x="21711" y="15498"/>
                    <a:pt x="21673" y="15498"/>
                  </a:cubicBezTo>
                  <a:close/>
                  <a:moveTo>
                    <a:pt x="21457" y="15733"/>
                  </a:moveTo>
                  <a:cubicBezTo>
                    <a:pt x="21419" y="15733"/>
                    <a:pt x="21388" y="15764"/>
                    <a:pt x="21388" y="15802"/>
                  </a:cubicBezTo>
                  <a:cubicBezTo>
                    <a:pt x="21388" y="15839"/>
                    <a:pt x="21419" y="15870"/>
                    <a:pt x="21457" y="15870"/>
                  </a:cubicBezTo>
                  <a:cubicBezTo>
                    <a:pt x="21495" y="15870"/>
                    <a:pt x="21525" y="15839"/>
                    <a:pt x="21525" y="15802"/>
                  </a:cubicBezTo>
                  <a:cubicBezTo>
                    <a:pt x="21525" y="15764"/>
                    <a:pt x="21495" y="15733"/>
                    <a:pt x="21457" y="15733"/>
                  </a:cubicBezTo>
                  <a:close/>
                  <a:moveTo>
                    <a:pt x="21673" y="15733"/>
                  </a:moveTo>
                  <a:cubicBezTo>
                    <a:pt x="21635" y="15733"/>
                    <a:pt x="21605" y="15764"/>
                    <a:pt x="21605" y="15802"/>
                  </a:cubicBezTo>
                  <a:cubicBezTo>
                    <a:pt x="21605" y="15839"/>
                    <a:pt x="21635" y="15870"/>
                    <a:pt x="21673" y="15870"/>
                  </a:cubicBezTo>
                  <a:cubicBezTo>
                    <a:pt x="21711" y="15870"/>
                    <a:pt x="21742" y="15839"/>
                    <a:pt x="21742" y="15802"/>
                  </a:cubicBezTo>
                  <a:cubicBezTo>
                    <a:pt x="21742" y="15764"/>
                    <a:pt x="21711" y="15733"/>
                    <a:pt x="21673" y="15733"/>
                  </a:cubicBezTo>
                  <a:close/>
                  <a:moveTo>
                    <a:pt x="21457" y="17377"/>
                  </a:moveTo>
                  <a:cubicBezTo>
                    <a:pt x="21419" y="17377"/>
                    <a:pt x="21388" y="17407"/>
                    <a:pt x="21388" y="17445"/>
                  </a:cubicBezTo>
                  <a:cubicBezTo>
                    <a:pt x="21388" y="17483"/>
                    <a:pt x="21419" y="17514"/>
                    <a:pt x="21457" y="17514"/>
                  </a:cubicBezTo>
                  <a:cubicBezTo>
                    <a:pt x="21495" y="17514"/>
                    <a:pt x="21525" y="17483"/>
                    <a:pt x="21525" y="17445"/>
                  </a:cubicBezTo>
                  <a:cubicBezTo>
                    <a:pt x="21525" y="17407"/>
                    <a:pt x="21495" y="17377"/>
                    <a:pt x="21457" y="17377"/>
                  </a:cubicBezTo>
                  <a:close/>
                  <a:moveTo>
                    <a:pt x="21673" y="17377"/>
                  </a:moveTo>
                  <a:cubicBezTo>
                    <a:pt x="21635" y="17377"/>
                    <a:pt x="21605" y="17407"/>
                    <a:pt x="21605" y="17445"/>
                  </a:cubicBezTo>
                  <a:cubicBezTo>
                    <a:pt x="21605" y="17483"/>
                    <a:pt x="21635" y="17514"/>
                    <a:pt x="21673" y="17514"/>
                  </a:cubicBezTo>
                  <a:cubicBezTo>
                    <a:pt x="21711" y="17514"/>
                    <a:pt x="21742" y="17483"/>
                    <a:pt x="21742" y="17445"/>
                  </a:cubicBezTo>
                  <a:cubicBezTo>
                    <a:pt x="21742" y="17407"/>
                    <a:pt x="21711" y="17377"/>
                    <a:pt x="21673" y="17377"/>
                  </a:cubicBezTo>
                  <a:close/>
                  <a:moveTo>
                    <a:pt x="21457" y="17612"/>
                  </a:moveTo>
                  <a:cubicBezTo>
                    <a:pt x="21419" y="17612"/>
                    <a:pt x="21388" y="17642"/>
                    <a:pt x="21388" y="17680"/>
                  </a:cubicBezTo>
                  <a:cubicBezTo>
                    <a:pt x="21388" y="17718"/>
                    <a:pt x="21419" y="17749"/>
                    <a:pt x="21457" y="17749"/>
                  </a:cubicBezTo>
                  <a:cubicBezTo>
                    <a:pt x="21495" y="17749"/>
                    <a:pt x="21525" y="17718"/>
                    <a:pt x="21525" y="17680"/>
                  </a:cubicBezTo>
                  <a:cubicBezTo>
                    <a:pt x="21525" y="17642"/>
                    <a:pt x="21495" y="17612"/>
                    <a:pt x="21457" y="17612"/>
                  </a:cubicBezTo>
                  <a:close/>
                  <a:moveTo>
                    <a:pt x="21673" y="17612"/>
                  </a:moveTo>
                  <a:cubicBezTo>
                    <a:pt x="21635" y="17612"/>
                    <a:pt x="21605" y="17642"/>
                    <a:pt x="21605" y="17680"/>
                  </a:cubicBezTo>
                  <a:cubicBezTo>
                    <a:pt x="21605" y="17718"/>
                    <a:pt x="21635" y="17749"/>
                    <a:pt x="21673" y="17749"/>
                  </a:cubicBezTo>
                  <a:cubicBezTo>
                    <a:pt x="21711" y="17749"/>
                    <a:pt x="21742" y="17718"/>
                    <a:pt x="21742" y="17680"/>
                  </a:cubicBezTo>
                  <a:cubicBezTo>
                    <a:pt x="21742" y="17642"/>
                    <a:pt x="21711" y="17612"/>
                    <a:pt x="21673" y="17612"/>
                  </a:cubicBezTo>
                  <a:close/>
                  <a:moveTo>
                    <a:pt x="21673" y="17847"/>
                  </a:moveTo>
                  <a:cubicBezTo>
                    <a:pt x="21635" y="17847"/>
                    <a:pt x="21605" y="17877"/>
                    <a:pt x="21605" y="17915"/>
                  </a:cubicBezTo>
                  <a:cubicBezTo>
                    <a:pt x="21605" y="17953"/>
                    <a:pt x="21635" y="17983"/>
                    <a:pt x="21673" y="17983"/>
                  </a:cubicBezTo>
                  <a:cubicBezTo>
                    <a:pt x="21711" y="17983"/>
                    <a:pt x="21742" y="17953"/>
                    <a:pt x="21742" y="17915"/>
                  </a:cubicBezTo>
                  <a:cubicBezTo>
                    <a:pt x="21742" y="17877"/>
                    <a:pt x="21711" y="17847"/>
                    <a:pt x="21673" y="17847"/>
                  </a:cubicBezTo>
                  <a:close/>
                  <a:moveTo>
                    <a:pt x="21673" y="18081"/>
                  </a:moveTo>
                  <a:cubicBezTo>
                    <a:pt x="21635" y="18081"/>
                    <a:pt x="21605" y="18112"/>
                    <a:pt x="21605" y="18150"/>
                  </a:cubicBezTo>
                  <a:cubicBezTo>
                    <a:pt x="21605" y="18188"/>
                    <a:pt x="21635" y="18218"/>
                    <a:pt x="21673" y="18218"/>
                  </a:cubicBezTo>
                  <a:cubicBezTo>
                    <a:pt x="21711" y="18218"/>
                    <a:pt x="21742" y="18188"/>
                    <a:pt x="21742" y="18150"/>
                  </a:cubicBezTo>
                  <a:cubicBezTo>
                    <a:pt x="21742" y="18112"/>
                    <a:pt x="21711" y="18081"/>
                    <a:pt x="21673" y="18081"/>
                  </a:cubicBezTo>
                  <a:close/>
                  <a:moveTo>
                    <a:pt x="19293" y="5774"/>
                  </a:moveTo>
                  <a:cubicBezTo>
                    <a:pt x="19331" y="5774"/>
                    <a:pt x="19362" y="5743"/>
                    <a:pt x="19362" y="5705"/>
                  </a:cubicBezTo>
                  <a:cubicBezTo>
                    <a:pt x="19362" y="5667"/>
                    <a:pt x="19331" y="5637"/>
                    <a:pt x="19293" y="5637"/>
                  </a:cubicBezTo>
                  <a:cubicBezTo>
                    <a:pt x="19255" y="5637"/>
                    <a:pt x="19225" y="5667"/>
                    <a:pt x="19225" y="5705"/>
                  </a:cubicBezTo>
                  <a:cubicBezTo>
                    <a:pt x="19225" y="5743"/>
                    <a:pt x="19255" y="5774"/>
                    <a:pt x="19293" y="5774"/>
                  </a:cubicBezTo>
                  <a:close/>
                  <a:moveTo>
                    <a:pt x="19509" y="5774"/>
                  </a:moveTo>
                  <a:cubicBezTo>
                    <a:pt x="19547" y="5774"/>
                    <a:pt x="19578" y="5743"/>
                    <a:pt x="19578" y="5705"/>
                  </a:cubicBezTo>
                  <a:cubicBezTo>
                    <a:pt x="19578" y="5667"/>
                    <a:pt x="19547" y="5637"/>
                    <a:pt x="19509" y="5637"/>
                  </a:cubicBezTo>
                  <a:cubicBezTo>
                    <a:pt x="19471" y="5637"/>
                    <a:pt x="19441" y="5667"/>
                    <a:pt x="19441" y="5705"/>
                  </a:cubicBezTo>
                  <a:cubicBezTo>
                    <a:pt x="19441" y="5743"/>
                    <a:pt x="19471" y="5774"/>
                    <a:pt x="19509" y="5774"/>
                  </a:cubicBezTo>
                  <a:close/>
                  <a:moveTo>
                    <a:pt x="21238" y="5774"/>
                  </a:moveTo>
                  <a:cubicBezTo>
                    <a:pt x="21276" y="5774"/>
                    <a:pt x="21306" y="5743"/>
                    <a:pt x="21306" y="5705"/>
                  </a:cubicBezTo>
                  <a:cubicBezTo>
                    <a:pt x="21306" y="5667"/>
                    <a:pt x="21276" y="5637"/>
                    <a:pt x="21238" y="5637"/>
                  </a:cubicBezTo>
                  <a:cubicBezTo>
                    <a:pt x="21200" y="5637"/>
                    <a:pt x="21170" y="5667"/>
                    <a:pt x="21170" y="5705"/>
                  </a:cubicBezTo>
                  <a:cubicBezTo>
                    <a:pt x="21170" y="5743"/>
                    <a:pt x="21200" y="5774"/>
                    <a:pt x="21238" y="5774"/>
                  </a:cubicBezTo>
                  <a:close/>
                  <a:moveTo>
                    <a:pt x="19293" y="6008"/>
                  </a:moveTo>
                  <a:cubicBezTo>
                    <a:pt x="19331" y="6008"/>
                    <a:pt x="19362" y="5978"/>
                    <a:pt x="19362" y="5940"/>
                  </a:cubicBezTo>
                  <a:cubicBezTo>
                    <a:pt x="19362" y="5902"/>
                    <a:pt x="19331" y="5872"/>
                    <a:pt x="19293" y="5872"/>
                  </a:cubicBezTo>
                  <a:cubicBezTo>
                    <a:pt x="19255" y="5872"/>
                    <a:pt x="19225" y="5902"/>
                    <a:pt x="19225" y="5940"/>
                  </a:cubicBezTo>
                  <a:cubicBezTo>
                    <a:pt x="19225" y="5978"/>
                    <a:pt x="19255" y="6008"/>
                    <a:pt x="19293" y="6008"/>
                  </a:cubicBezTo>
                  <a:close/>
                  <a:moveTo>
                    <a:pt x="19509" y="6008"/>
                  </a:moveTo>
                  <a:cubicBezTo>
                    <a:pt x="19547" y="6008"/>
                    <a:pt x="19578" y="5978"/>
                    <a:pt x="19578" y="5940"/>
                  </a:cubicBezTo>
                  <a:cubicBezTo>
                    <a:pt x="19578" y="5902"/>
                    <a:pt x="19547" y="5872"/>
                    <a:pt x="19509" y="5872"/>
                  </a:cubicBezTo>
                  <a:cubicBezTo>
                    <a:pt x="19471" y="5872"/>
                    <a:pt x="19441" y="5902"/>
                    <a:pt x="19441" y="5940"/>
                  </a:cubicBezTo>
                  <a:cubicBezTo>
                    <a:pt x="19441" y="5978"/>
                    <a:pt x="19471" y="6008"/>
                    <a:pt x="19509" y="6008"/>
                  </a:cubicBezTo>
                  <a:close/>
                  <a:moveTo>
                    <a:pt x="19725" y="6008"/>
                  </a:moveTo>
                  <a:cubicBezTo>
                    <a:pt x="19763" y="6008"/>
                    <a:pt x="19794" y="5978"/>
                    <a:pt x="19794" y="5940"/>
                  </a:cubicBezTo>
                  <a:cubicBezTo>
                    <a:pt x="19794" y="5902"/>
                    <a:pt x="19763" y="5872"/>
                    <a:pt x="19725" y="5872"/>
                  </a:cubicBezTo>
                  <a:cubicBezTo>
                    <a:pt x="19687" y="5872"/>
                    <a:pt x="19657" y="5902"/>
                    <a:pt x="19657" y="5940"/>
                  </a:cubicBezTo>
                  <a:cubicBezTo>
                    <a:pt x="19657" y="5978"/>
                    <a:pt x="19687" y="6008"/>
                    <a:pt x="19725" y="6008"/>
                  </a:cubicBezTo>
                  <a:close/>
                  <a:moveTo>
                    <a:pt x="21238" y="6008"/>
                  </a:moveTo>
                  <a:cubicBezTo>
                    <a:pt x="21276" y="6008"/>
                    <a:pt x="21306" y="5978"/>
                    <a:pt x="21306" y="5940"/>
                  </a:cubicBezTo>
                  <a:cubicBezTo>
                    <a:pt x="21306" y="5902"/>
                    <a:pt x="21276" y="5872"/>
                    <a:pt x="21238" y="5872"/>
                  </a:cubicBezTo>
                  <a:cubicBezTo>
                    <a:pt x="21200" y="5872"/>
                    <a:pt x="21170" y="5902"/>
                    <a:pt x="21170" y="5940"/>
                  </a:cubicBezTo>
                  <a:cubicBezTo>
                    <a:pt x="21170" y="5978"/>
                    <a:pt x="21200" y="6008"/>
                    <a:pt x="21238" y="6008"/>
                  </a:cubicBezTo>
                  <a:close/>
                  <a:moveTo>
                    <a:pt x="19509" y="6243"/>
                  </a:moveTo>
                  <a:cubicBezTo>
                    <a:pt x="19547" y="6243"/>
                    <a:pt x="19578" y="6213"/>
                    <a:pt x="19578" y="6175"/>
                  </a:cubicBezTo>
                  <a:cubicBezTo>
                    <a:pt x="19578" y="6137"/>
                    <a:pt x="19547" y="6106"/>
                    <a:pt x="19509" y="6106"/>
                  </a:cubicBezTo>
                  <a:cubicBezTo>
                    <a:pt x="19471" y="6106"/>
                    <a:pt x="19441" y="6137"/>
                    <a:pt x="19441" y="6175"/>
                  </a:cubicBezTo>
                  <a:cubicBezTo>
                    <a:pt x="19441" y="6213"/>
                    <a:pt x="19471" y="6243"/>
                    <a:pt x="19509" y="6243"/>
                  </a:cubicBezTo>
                  <a:close/>
                  <a:moveTo>
                    <a:pt x="19725" y="6243"/>
                  </a:moveTo>
                  <a:cubicBezTo>
                    <a:pt x="19763" y="6243"/>
                    <a:pt x="19794" y="6213"/>
                    <a:pt x="19794" y="6175"/>
                  </a:cubicBezTo>
                  <a:cubicBezTo>
                    <a:pt x="19794" y="6137"/>
                    <a:pt x="19763" y="6106"/>
                    <a:pt x="19725" y="6106"/>
                  </a:cubicBezTo>
                  <a:cubicBezTo>
                    <a:pt x="19687" y="6106"/>
                    <a:pt x="19657" y="6137"/>
                    <a:pt x="19657" y="6175"/>
                  </a:cubicBezTo>
                  <a:cubicBezTo>
                    <a:pt x="19657" y="6213"/>
                    <a:pt x="19687" y="6243"/>
                    <a:pt x="19725" y="6243"/>
                  </a:cubicBezTo>
                  <a:close/>
                  <a:moveTo>
                    <a:pt x="21022" y="6243"/>
                  </a:moveTo>
                  <a:cubicBezTo>
                    <a:pt x="21060" y="6243"/>
                    <a:pt x="21090" y="6213"/>
                    <a:pt x="21090" y="6175"/>
                  </a:cubicBezTo>
                  <a:cubicBezTo>
                    <a:pt x="21090" y="6137"/>
                    <a:pt x="21060" y="6106"/>
                    <a:pt x="21022" y="6106"/>
                  </a:cubicBezTo>
                  <a:cubicBezTo>
                    <a:pt x="20984" y="6106"/>
                    <a:pt x="20954" y="6137"/>
                    <a:pt x="20954" y="6175"/>
                  </a:cubicBezTo>
                  <a:cubicBezTo>
                    <a:pt x="20954" y="6213"/>
                    <a:pt x="20984" y="6243"/>
                    <a:pt x="21022" y="6243"/>
                  </a:cubicBezTo>
                  <a:close/>
                  <a:moveTo>
                    <a:pt x="21238" y="6243"/>
                  </a:moveTo>
                  <a:cubicBezTo>
                    <a:pt x="21276" y="6243"/>
                    <a:pt x="21306" y="6213"/>
                    <a:pt x="21306" y="6175"/>
                  </a:cubicBezTo>
                  <a:cubicBezTo>
                    <a:pt x="21306" y="6137"/>
                    <a:pt x="21276" y="6106"/>
                    <a:pt x="21238" y="6106"/>
                  </a:cubicBezTo>
                  <a:cubicBezTo>
                    <a:pt x="21200" y="6106"/>
                    <a:pt x="21170" y="6137"/>
                    <a:pt x="21170" y="6175"/>
                  </a:cubicBezTo>
                  <a:cubicBezTo>
                    <a:pt x="21170" y="6213"/>
                    <a:pt x="21200" y="6243"/>
                    <a:pt x="21238" y="6243"/>
                  </a:cubicBezTo>
                  <a:close/>
                  <a:moveTo>
                    <a:pt x="19077" y="6478"/>
                  </a:moveTo>
                  <a:cubicBezTo>
                    <a:pt x="19115" y="6478"/>
                    <a:pt x="19145" y="6448"/>
                    <a:pt x="19145" y="6410"/>
                  </a:cubicBezTo>
                  <a:cubicBezTo>
                    <a:pt x="19145" y="6372"/>
                    <a:pt x="19115" y="6341"/>
                    <a:pt x="19077" y="6341"/>
                  </a:cubicBezTo>
                  <a:cubicBezTo>
                    <a:pt x="19039" y="6341"/>
                    <a:pt x="19009" y="6372"/>
                    <a:pt x="19009" y="6410"/>
                  </a:cubicBezTo>
                  <a:cubicBezTo>
                    <a:pt x="19009" y="6448"/>
                    <a:pt x="19039" y="6478"/>
                    <a:pt x="19077" y="6478"/>
                  </a:cubicBezTo>
                  <a:close/>
                  <a:moveTo>
                    <a:pt x="19293" y="6478"/>
                  </a:moveTo>
                  <a:cubicBezTo>
                    <a:pt x="19331" y="6478"/>
                    <a:pt x="19362" y="6448"/>
                    <a:pt x="19362" y="6410"/>
                  </a:cubicBezTo>
                  <a:cubicBezTo>
                    <a:pt x="19362" y="6372"/>
                    <a:pt x="19331" y="6341"/>
                    <a:pt x="19293" y="6341"/>
                  </a:cubicBezTo>
                  <a:cubicBezTo>
                    <a:pt x="19255" y="6341"/>
                    <a:pt x="19225" y="6372"/>
                    <a:pt x="19225" y="6410"/>
                  </a:cubicBezTo>
                  <a:cubicBezTo>
                    <a:pt x="19225" y="6448"/>
                    <a:pt x="19255" y="6478"/>
                    <a:pt x="19293" y="6478"/>
                  </a:cubicBezTo>
                  <a:close/>
                  <a:moveTo>
                    <a:pt x="19509" y="6478"/>
                  </a:moveTo>
                  <a:cubicBezTo>
                    <a:pt x="19547" y="6478"/>
                    <a:pt x="19578" y="6448"/>
                    <a:pt x="19578" y="6410"/>
                  </a:cubicBezTo>
                  <a:cubicBezTo>
                    <a:pt x="19578" y="6372"/>
                    <a:pt x="19547" y="6341"/>
                    <a:pt x="19509" y="6341"/>
                  </a:cubicBezTo>
                  <a:cubicBezTo>
                    <a:pt x="19471" y="6341"/>
                    <a:pt x="19441" y="6372"/>
                    <a:pt x="19441" y="6410"/>
                  </a:cubicBezTo>
                  <a:cubicBezTo>
                    <a:pt x="19441" y="6448"/>
                    <a:pt x="19471" y="6478"/>
                    <a:pt x="19509" y="6478"/>
                  </a:cubicBezTo>
                  <a:close/>
                  <a:moveTo>
                    <a:pt x="19725" y="6478"/>
                  </a:moveTo>
                  <a:cubicBezTo>
                    <a:pt x="19763" y="6478"/>
                    <a:pt x="19794" y="6448"/>
                    <a:pt x="19794" y="6410"/>
                  </a:cubicBezTo>
                  <a:cubicBezTo>
                    <a:pt x="19794" y="6372"/>
                    <a:pt x="19763" y="6341"/>
                    <a:pt x="19725" y="6341"/>
                  </a:cubicBezTo>
                  <a:cubicBezTo>
                    <a:pt x="19687" y="6341"/>
                    <a:pt x="19657" y="6372"/>
                    <a:pt x="19657" y="6410"/>
                  </a:cubicBezTo>
                  <a:cubicBezTo>
                    <a:pt x="19657" y="6448"/>
                    <a:pt x="19687" y="6478"/>
                    <a:pt x="19725" y="6478"/>
                  </a:cubicBezTo>
                  <a:close/>
                  <a:moveTo>
                    <a:pt x="21238" y="6478"/>
                  </a:moveTo>
                  <a:cubicBezTo>
                    <a:pt x="21276" y="6478"/>
                    <a:pt x="21306" y="6448"/>
                    <a:pt x="21306" y="6410"/>
                  </a:cubicBezTo>
                  <a:cubicBezTo>
                    <a:pt x="21306" y="6372"/>
                    <a:pt x="21276" y="6341"/>
                    <a:pt x="21238" y="6341"/>
                  </a:cubicBezTo>
                  <a:cubicBezTo>
                    <a:pt x="21200" y="6341"/>
                    <a:pt x="21170" y="6372"/>
                    <a:pt x="21170" y="6410"/>
                  </a:cubicBezTo>
                  <a:cubicBezTo>
                    <a:pt x="21170" y="6448"/>
                    <a:pt x="21200" y="6478"/>
                    <a:pt x="21238" y="6478"/>
                  </a:cubicBezTo>
                  <a:close/>
                  <a:moveTo>
                    <a:pt x="18861" y="6713"/>
                  </a:moveTo>
                  <a:cubicBezTo>
                    <a:pt x="18899" y="6713"/>
                    <a:pt x="18929" y="6682"/>
                    <a:pt x="18929" y="6645"/>
                  </a:cubicBezTo>
                  <a:cubicBezTo>
                    <a:pt x="18929" y="6607"/>
                    <a:pt x="18899" y="6576"/>
                    <a:pt x="18861" y="6576"/>
                  </a:cubicBezTo>
                  <a:cubicBezTo>
                    <a:pt x="18823" y="6576"/>
                    <a:pt x="18792" y="6607"/>
                    <a:pt x="18792" y="6645"/>
                  </a:cubicBezTo>
                  <a:cubicBezTo>
                    <a:pt x="18792" y="6682"/>
                    <a:pt x="18823" y="6713"/>
                    <a:pt x="18861" y="6713"/>
                  </a:cubicBezTo>
                  <a:close/>
                  <a:moveTo>
                    <a:pt x="19077" y="6713"/>
                  </a:moveTo>
                  <a:cubicBezTo>
                    <a:pt x="19115" y="6713"/>
                    <a:pt x="19145" y="6682"/>
                    <a:pt x="19145" y="6645"/>
                  </a:cubicBezTo>
                  <a:cubicBezTo>
                    <a:pt x="19145" y="6607"/>
                    <a:pt x="19115" y="6576"/>
                    <a:pt x="19077" y="6576"/>
                  </a:cubicBezTo>
                  <a:cubicBezTo>
                    <a:pt x="19039" y="6576"/>
                    <a:pt x="19009" y="6607"/>
                    <a:pt x="19009" y="6645"/>
                  </a:cubicBezTo>
                  <a:cubicBezTo>
                    <a:pt x="19009" y="6682"/>
                    <a:pt x="19039" y="6713"/>
                    <a:pt x="19077" y="6713"/>
                  </a:cubicBezTo>
                  <a:close/>
                  <a:moveTo>
                    <a:pt x="19509" y="6713"/>
                  </a:moveTo>
                  <a:cubicBezTo>
                    <a:pt x="19547" y="6713"/>
                    <a:pt x="19578" y="6682"/>
                    <a:pt x="19578" y="6645"/>
                  </a:cubicBezTo>
                  <a:cubicBezTo>
                    <a:pt x="19578" y="6607"/>
                    <a:pt x="19547" y="6576"/>
                    <a:pt x="19509" y="6576"/>
                  </a:cubicBezTo>
                  <a:cubicBezTo>
                    <a:pt x="19471" y="6576"/>
                    <a:pt x="19441" y="6607"/>
                    <a:pt x="19441" y="6645"/>
                  </a:cubicBezTo>
                  <a:cubicBezTo>
                    <a:pt x="19441" y="6682"/>
                    <a:pt x="19471" y="6713"/>
                    <a:pt x="19509" y="6713"/>
                  </a:cubicBezTo>
                  <a:close/>
                  <a:moveTo>
                    <a:pt x="19725" y="6713"/>
                  </a:moveTo>
                  <a:cubicBezTo>
                    <a:pt x="19763" y="6713"/>
                    <a:pt x="19794" y="6682"/>
                    <a:pt x="19794" y="6645"/>
                  </a:cubicBezTo>
                  <a:cubicBezTo>
                    <a:pt x="19794" y="6607"/>
                    <a:pt x="19763" y="6576"/>
                    <a:pt x="19725" y="6576"/>
                  </a:cubicBezTo>
                  <a:cubicBezTo>
                    <a:pt x="19687" y="6576"/>
                    <a:pt x="19657" y="6607"/>
                    <a:pt x="19657" y="6645"/>
                  </a:cubicBezTo>
                  <a:cubicBezTo>
                    <a:pt x="19657" y="6682"/>
                    <a:pt x="19687" y="6713"/>
                    <a:pt x="19725" y="6713"/>
                  </a:cubicBezTo>
                  <a:close/>
                  <a:moveTo>
                    <a:pt x="19941" y="6713"/>
                  </a:moveTo>
                  <a:cubicBezTo>
                    <a:pt x="19979" y="6713"/>
                    <a:pt x="20010" y="6682"/>
                    <a:pt x="20010" y="6645"/>
                  </a:cubicBezTo>
                  <a:cubicBezTo>
                    <a:pt x="20010" y="6607"/>
                    <a:pt x="19979" y="6576"/>
                    <a:pt x="19941" y="6576"/>
                  </a:cubicBezTo>
                  <a:cubicBezTo>
                    <a:pt x="19904" y="6576"/>
                    <a:pt x="19873" y="6607"/>
                    <a:pt x="19873" y="6645"/>
                  </a:cubicBezTo>
                  <a:cubicBezTo>
                    <a:pt x="19873" y="6682"/>
                    <a:pt x="19904" y="6713"/>
                    <a:pt x="19941" y="6713"/>
                  </a:cubicBezTo>
                  <a:close/>
                  <a:moveTo>
                    <a:pt x="20806" y="6713"/>
                  </a:moveTo>
                  <a:cubicBezTo>
                    <a:pt x="20844" y="6713"/>
                    <a:pt x="20874" y="6682"/>
                    <a:pt x="20874" y="6645"/>
                  </a:cubicBezTo>
                  <a:cubicBezTo>
                    <a:pt x="20874" y="6607"/>
                    <a:pt x="20844" y="6576"/>
                    <a:pt x="20806" y="6576"/>
                  </a:cubicBezTo>
                  <a:cubicBezTo>
                    <a:pt x="20768" y="6576"/>
                    <a:pt x="20737" y="6607"/>
                    <a:pt x="20737" y="6645"/>
                  </a:cubicBezTo>
                  <a:cubicBezTo>
                    <a:pt x="20737" y="6682"/>
                    <a:pt x="20768" y="6713"/>
                    <a:pt x="20806" y="6713"/>
                  </a:cubicBezTo>
                  <a:close/>
                  <a:moveTo>
                    <a:pt x="21022" y="6713"/>
                  </a:moveTo>
                  <a:cubicBezTo>
                    <a:pt x="21060" y="6713"/>
                    <a:pt x="21090" y="6682"/>
                    <a:pt x="21090" y="6645"/>
                  </a:cubicBezTo>
                  <a:cubicBezTo>
                    <a:pt x="21090" y="6607"/>
                    <a:pt x="21060" y="6576"/>
                    <a:pt x="21022" y="6576"/>
                  </a:cubicBezTo>
                  <a:cubicBezTo>
                    <a:pt x="20984" y="6576"/>
                    <a:pt x="20954" y="6607"/>
                    <a:pt x="20954" y="6645"/>
                  </a:cubicBezTo>
                  <a:cubicBezTo>
                    <a:pt x="20954" y="6682"/>
                    <a:pt x="20984" y="6713"/>
                    <a:pt x="21022" y="6713"/>
                  </a:cubicBezTo>
                  <a:close/>
                  <a:moveTo>
                    <a:pt x="21238" y="6713"/>
                  </a:moveTo>
                  <a:cubicBezTo>
                    <a:pt x="21276" y="6713"/>
                    <a:pt x="21306" y="6682"/>
                    <a:pt x="21306" y="6645"/>
                  </a:cubicBezTo>
                  <a:cubicBezTo>
                    <a:pt x="21306" y="6607"/>
                    <a:pt x="21276" y="6576"/>
                    <a:pt x="21238" y="6576"/>
                  </a:cubicBezTo>
                  <a:cubicBezTo>
                    <a:pt x="21200" y="6576"/>
                    <a:pt x="21170" y="6607"/>
                    <a:pt x="21170" y="6645"/>
                  </a:cubicBezTo>
                  <a:cubicBezTo>
                    <a:pt x="21170" y="6682"/>
                    <a:pt x="21200" y="6713"/>
                    <a:pt x="21238" y="6713"/>
                  </a:cubicBezTo>
                  <a:close/>
                  <a:moveTo>
                    <a:pt x="21454" y="6713"/>
                  </a:moveTo>
                  <a:cubicBezTo>
                    <a:pt x="21492" y="6713"/>
                    <a:pt x="21523" y="6682"/>
                    <a:pt x="21523" y="6645"/>
                  </a:cubicBezTo>
                  <a:cubicBezTo>
                    <a:pt x="21523" y="6607"/>
                    <a:pt x="21492" y="6576"/>
                    <a:pt x="21454" y="6576"/>
                  </a:cubicBezTo>
                  <a:cubicBezTo>
                    <a:pt x="21416" y="6576"/>
                    <a:pt x="21386" y="6607"/>
                    <a:pt x="21386" y="6645"/>
                  </a:cubicBezTo>
                  <a:cubicBezTo>
                    <a:pt x="21386" y="6682"/>
                    <a:pt x="21416" y="6713"/>
                    <a:pt x="21454" y="6713"/>
                  </a:cubicBezTo>
                  <a:close/>
                  <a:moveTo>
                    <a:pt x="18861" y="6948"/>
                  </a:moveTo>
                  <a:cubicBezTo>
                    <a:pt x="18899" y="6948"/>
                    <a:pt x="18929" y="6917"/>
                    <a:pt x="18929" y="6879"/>
                  </a:cubicBezTo>
                  <a:cubicBezTo>
                    <a:pt x="18929" y="6842"/>
                    <a:pt x="18899" y="6811"/>
                    <a:pt x="18861" y="6811"/>
                  </a:cubicBezTo>
                  <a:cubicBezTo>
                    <a:pt x="18823" y="6811"/>
                    <a:pt x="18792" y="6842"/>
                    <a:pt x="18792" y="6879"/>
                  </a:cubicBezTo>
                  <a:cubicBezTo>
                    <a:pt x="18792" y="6917"/>
                    <a:pt x="18823" y="6948"/>
                    <a:pt x="18861" y="6948"/>
                  </a:cubicBezTo>
                  <a:close/>
                  <a:moveTo>
                    <a:pt x="19077" y="6948"/>
                  </a:moveTo>
                  <a:cubicBezTo>
                    <a:pt x="19115" y="6948"/>
                    <a:pt x="19145" y="6917"/>
                    <a:pt x="19145" y="6879"/>
                  </a:cubicBezTo>
                  <a:cubicBezTo>
                    <a:pt x="19145" y="6842"/>
                    <a:pt x="19115" y="6811"/>
                    <a:pt x="19077" y="6811"/>
                  </a:cubicBezTo>
                  <a:cubicBezTo>
                    <a:pt x="19039" y="6811"/>
                    <a:pt x="19009" y="6842"/>
                    <a:pt x="19009" y="6879"/>
                  </a:cubicBezTo>
                  <a:cubicBezTo>
                    <a:pt x="19009" y="6917"/>
                    <a:pt x="19039" y="6948"/>
                    <a:pt x="19077" y="6948"/>
                  </a:cubicBezTo>
                  <a:close/>
                  <a:moveTo>
                    <a:pt x="19509" y="6948"/>
                  </a:moveTo>
                  <a:cubicBezTo>
                    <a:pt x="19547" y="6948"/>
                    <a:pt x="19578" y="6917"/>
                    <a:pt x="19578" y="6879"/>
                  </a:cubicBezTo>
                  <a:cubicBezTo>
                    <a:pt x="19578" y="6842"/>
                    <a:pt x="19547" y="6811"/>
                    <a:pt x="19509" y="6811"/>
                  </a:cubicBezTo>
                  <a:cubicBezTo>
                    <a:pt x="19471" y="6811"/>
                    <a:pt x="19441" y="6842"/>
                    <a:pt x="19441" y="6879"/>
                  </a:cubicBezTo>
                  <a:cubicBezTo>
                    <a:pt x="19441" y="6917"/>
                    <a:pt x="19471" y="6948"/>
                    <a:pt x="19509" y="6948"/>
                  </a:cubicBezTo>
                  <a:close/>
                  <a:moveTo>
                    <a:pt x="19725" y="6948"/>
                  </a:moveTo>
                  <a:cubicBezTo>
                    <a:pt x="19763" y="6948"/>
                    <a:pt x="19794" y="6917"/>
                    <a:pt x="19794" y="6879"/>
                  </a:cubicBezTo>
                  <a:cubicBezTo>
                    <a:pt x="19794" y="6842"/>
                    <a:pt x="19763" y="6811"/>
                    <a:pt x="19725" y="6811"/>
                  </a:cubicBezTo>
                  <a:cubicBezTo>
                    <a:pt x="19687" y="6811"/>
                    <a:pt x="19657" y="6842"/>
                    <a:pt x="19657" y="6879"/>
                  </a:cubicBezTo>
                  <a:cubicBezTo>
                    <a:pt x="19657" y="6917"/>
                    <a:pt x="19687" y="6948"/>
                    <a:pt x="19725" y="6948"/>
                  </a:cubicBezTo>
                  <a:close/>
                  <a:moveTo>
                    <a:pt x="19941" y="6948"/>
                  </a:moveTo>
                  <a:cubicBezTo>
                    <a:pt x="19979" y="6948"/>
                    <a:pt x="20010" y="6917"/>
                    <a:pt x="20010" y="6879"/>
                  </a:cubicBezTo>
                  <a:cubicBezTo>
                    <a:pt x="20010" y="6842"/>
                    <a:pt x="19979" y="6811"/>
                    <a:pt x="19941" y="6811"/>
                  </a:cubicBezTo>
                  <a:cubicBezTo>
                    <a:pt x="19904" y="6811"/>
                    <a:pt x="19873" y="6842"/>
                    <a:pt x="19873" y="6879"/>
                  </a:cubicBezTo>
                  <a:cubicBezTo>
                    <a:pt x="19873" y="6917"/>
                    <a:pt x="19904" y="6948"/>
                    <a:pt x="19941" y="6948"/>
                  </a:cubicBezTo>
                  <a:close/>
                  <a:moveTo>
                    <a:pt x="20157" y="6948"/>
                  </a:moveTo>
                  <a:cubicBezTo>
                    <a:pt x="20195" y="6948"/>
                    <a:pt x="20226" y="6917"/>
                    <a:pt x="20226" y="6879"/>
                  </a:cubicBezTo>
                  <a:cubicBezTo>
                    <a:pt x="20226" y="6842"/>
                    <a:pt x="20195" y="6811"/>
                    <a:pt x="20157" y="6811"/>
                  </a:cubicBezTo>
                  <a:cubicBezTo>
                    <a:pt x="20120" y="6811"/>
                    <a:pt x="20089" y="6842"/>
                    <a:pt x="20089" y="6879"/>
                  </a:cubicBezTo>
                  <a:cubicBezTo>
                    <a:pt x="20089" y="6917"/>
                    <a:pt x="20120" y="6948"/>
                    <a:pt x="20157" y="6948"/>
                  </a:cubicBezTo>
                  <a:close/>
                  <a:moveTo>
                    <a:pt x="20590" y="6948"/>
                  </a:moveTo>
                  <a:cubicBezTo>
                    <a:pt x="20628" y="6948"/>
                    <a:pt x="20658" y="6917"/>
                    <a:pt x="20658" y="6879"/>
                  </a:cubicBezTo>
                  <a:cubicBezTo>
                    <a:pt x="20658" y="6842"/>
                    <a:pt x="20628" y="6811"/>
                    <a:pt x="20590" y="6811"/>
                  </a:cubicBezTo>
                  <a:cubicBezTo>
                    <a:pt x="20552" y="6811"/>
                    <a:pt x="20521" y="6842"/>
                    <a:pt x="20521" y="6879"/>
                  </a:cubicBezTo>
                  <a:cubicBezTo>
                    <a:pt x="20521" y="6917"/>
                    <a:pt x="20552" y="6948"/>
                    <a:pt x="20590" y="6948"/>
                  </a:cubicBezTo>
                  <a:close/>
                  <a:moveTo>
                    <a:pt x="20806" y="6948"/>
                  </a:moveTo>
                  <a:cubicBezTo>
                    <a:pt x="20844" y="6948"/>
                    <a:pt x="20874" y="6917"/>
                    <a:pt x="20874" y="6879"/>
                  </a:cubicBezTo>
                  <a:cubicBezTo>
                    <a:pt x="20874" y="6842"/>
                    <a:pt x="20844" y="6811"/>
                    <a:pt x="20806" y="6811"/>
                  </a:cubicBezTo>
                  <a:cubicBezTo>
                    <a:pt x="20768" y="6811"/>
                    <a:pt x="20737" y="6842"/>
                    <a:pt x="20737" y="6879"/>
                  </a:cubicBezTo>
                  <a:cubicBezTo>
                    <a:pt x="20737" y="6917"/>
                    <a:pt x="20768" y="6948"/>
                    <a:pt x="20806" y="6948"/>
                  </a:cubicBezTo>
                  <a:close/>
                  <a:moveTo>
                    <a:pt x="21022" y="6948"/>
                  </a:moveTo>
                  <a:cubicBezTo>
                    <a:pt x="21060" y="6948"/>
                    <a:pt x="21090" y="6917"/>
                    <a:pt x="21090" y="6879"/>
                  </a:cubicBezTo>
                  <a:cubicBezTo>
                    <a:pt x="21090" y="6842"/>
                    <a:pt x="21060" y="6811"/>
                    <a:pt x="21022" y="6811"/>
                  </a:cubicBezTo>
                  <a:cubicBezTo>
                    <a:pt x="20984" y="6811"/>
                    <a:pt x="20954" y="6842"/>
                    <a:pt x="20954" y="6879"/>
                  </a:cubicBezTo>
                  <a:cubicBezTo>
                    <a:pt x="20954" y="6917"/>
                    <a:pt x="20984" y="6948"/>
                    <a:pt x="21022" y="6948"/>
                  </a:cubicBezTo>
                  <a:close/>
                  <a:moveTo>
                    <a:pt x="21238" y="6948"/>
                  </a:moveTo>
                  <a:cubicBezTo>
                    <a:pt x="21276" y="6948"/>
                    <a:pt x="21306" y="6917"/>
                    <a:pt x="21306" y="6879"/>
                  </a:cubicBezTo>
                  <a:cubicBezTo>
                    <a:pt x="21306" y="6842"/>
                    <a:pt x="21276" y="6811"/>
                    <a:pt x="21238" y="6811"/>
                  </a:cubicBezTo>
                  <a:cubicBezTo>
                    <a:pt x="21200" y="6811"/>
                    <a:pt x="21170" y="6842"/>
                    <a:pt x="21170" y="6879"/>
                  </a:cubicBezTo>
                  <a:cubicBezTo>
                    <a:pt x="21170" y="6917"/>
                    <a:pt x="21200" y="6948"/>
                    <a:pt x="21238" y="6948"/>
                  </a:cubicBezTo>
                  <a:close/>
                  <a:moveTo>
                    <a:pt x="21454" y="6948"/>
                  </a:moveTo>
                  <a:cubicBezTo>
                    <a:pt x="21492" y="6948"/>
                    <a:pt x="21523" y="6917"/>
                    <a:pt x="21523" y="6879"/>
                  </a:cubicBezTo>
                  <a:cubicBezTo>
                    <a:pt x="21523" y="6842"/>
                    <a:pt x="21492" y="6811"/>
                    <a:pt x="21454" y="6811"/>
                  </a:cubicBezTo>
                  <a:cubicBezTo>
                    <a:pt x="21416" y="6811"/>
                    <a:pt x="21386" y="6842"/>
                    <a:pt x="21386" y="6879"/>
                  </a:cubicBezTo>
                  <a:cubicBezTo>
                    <a:pt x="21386" y="6917"/>
                    <a:pt x="21416" y="6948"/>
                    <a:pt x="21454" y="6948"/>
                  </a:cubicBezTo>
                  <a:close/>
                  <a:moveTo>
                    <a:pt x="21670" y="6948"/>
                  </a:moveTo>
                  <a:cubicBezTo>
                    <a:pt x="21708" y="6948"/>
                    <a:pt x="21739" y="6917"/>
                    <a:pt x="21739" y="6879"/>
                  </a:cubicBezTo>
                  <a:cubicBezTo>
                    <a:pt x="21739" y="6842"/>
                    <a:pt x="21708" y="6811"/>
                    <a:pt x="21670" y="6811"/>
                  </a:cubicBezTo>
                  <a:cubicBezTo>
                    <a:pt x="21632" y="6811"/>
                    <a:pt x="21602" y="6842"/>
                    <a:pt x="21602" y="6879"/>
                  </a:cubicBezTo>
                  <a:cubicBezTo>
                    <a:pt x="21602" y="6917"/>
                    <a:pt x="21632" y="6948"/>
                    <a:pt x="21670" y="6948"/>
                  </a:cubicBezTo>
                  <a:close/>
                  <a:moveTo>
                    <a:pt x="19509" y="7183"/>
                  </a:moveTo>
                  <a:cubicBezTo>
                    <a:pt x="19547" y="7183"/>
                    <a:pt x="19578" y="7152"/>
                    <a:pt x="19578" y="7114"/>
                  </a:cubicBezTo>
                  <a:cubicBezTo>
                    <a:pt x="19578" y="7076"/>
                    <a:pt x="19547" y="7046"/>
                    <a:pt x="19509" y="7046"/>
                  </a:cubicBezTo>
                  <a:cubicBezTo>
                    <a:pt x="19471" y="7046"/>
                    <a:pt x="19441" y="7076"/>
                    <a:pt x="19441" y="7114"/>
                  </a:cubicBezTo>
                  <a:cubicBezTo>
                    <a:pt x="19441" y="7152"/>
                    <a:pt x="19471" y="7183"/>
                    <a:pt x="19509" y="7183"/>
                  </a:cubicBezTo>
                  <a:close/>
                  <a:moveTo>
                    <a:pt x="19725" y="7183"/>
                  </a:moveTo>
                  <a:cubicBezTo>
                    <a:pt x="19763" y="7183"/>
                    <a:pt x="19794" y="7152"/>
                    <a:pt x="19794" y="7114"/>
                  </a:cubicBezTo>
                  <a:cubicBezTo>
                    <a:pt x="19794" y="7076"/>
                    <a:pt x="19763" y="7046"/>
                    <a:pt x="19725" y="7046"/>
                  </a:cubicBezTo>
                  <a:cubicBezTo>
                    <a:pt x="19687" y="7046"/>
                    <a:pt x="19657" y="7076"/>
                    <a:pt x="19657" y="7114"/>
                  </a:cubicBezTo>
                  <a:cubicBezTo>
                    <a:pt x="19657" y="7152"/>
                    <a:pt x="19687" y="7183"/>
                    <a:pt x="19725" y="7183"/>
                  </a:cubicBezTo>
                  <a:close/>
                  <a:moveTo>
                    <a:pt x="20374" y="7183"/>
                  </a:moveTo>
                  <a:cubicBezTo>
                    <a:pt x="20411" y="7183"/>
                    <a:pt x="20442" y="7152"/>
                    <a:pt x="20442" y="7114"/>
                  </a:cubicBezTo>
                  <a:cubicBezTo>
                    <a:pt x="20442" y="7076"/>
                    <a:pt x="20411" y="7046"/>
                    <a:pt x="20374" y="7046"/>
                  </a:cubicBezTo>
                  <a:cubicBezTo>
                    <a:pt x="20336" y="7046"/>
                    <a:pt x="20305" y="7076"/>
                    <a:pt x="20305" y="7114"/>
                  </a:cubicBezTo>
                  <a:cubicBezTo>
                    <a:pt x="20305" y="7152"/>
                    <a:pt x="20336" y="7183"/>
                    <a:pt x="20374" y="7183"/>
                  </a:cubicBezTo>
                  <a:close/>
                  <a:moveTo>
                    <a:pt x="20590" y="7183"/>
                  </a:moveTo>
                  <a:cubicBezTo>
                    <a:pt x="20628" y="7183"/>
                    <a:pt x="20658" y="7152"/>
                    <a:pt x="20658" y="7114"/>
                  </a:cubicBezTo>
                  <a:cubicBezTo>
                    <a:pt x="20658" y="7076"/>
                    <a:pt x="20628" y="7046"/>
                    <a:pt x="20590" y="7046"/>
                  </a:cubicBezTo>
                  <a:cubicBezTo>
                    <a:pt x="20552" y="7046"/>
                    <a:pt x="20521" y="7076"/>
                    <a:pt x="20521" y="7114"/>
                  </a:cubicBezTo>
                  <a:cubicBezTo>
                    <a:pt x="20521" y="7152"/>
                    <a:pt x="20552" y="7183"/>
                    <a:pt x="20590" y="7183"/>
                  </a:cubicBezTo>
                  <a:close/>
                  <a:moveTo>
                    <a:pt x="20806" y="7183"/>
                  </a:moveTo>
                  <a:cubicBezTo>
                    <a:pt x="20844" y="7183"/>
                    <a:pt x="20874" y="7152"/>
                    <a:pt x="20874" y="7114"/>
                  </a:cubicBezTo>
                  <a:cubicBezTo>
                    <a:pt x="20874" y="7076"/>
                    <a:pt x="20844" y="7046"/>
                    <a:pt x="20806" y="7046"/>
                  </a:cubicBezTo>
                  <a:cubicBezTo>
                    <a:pt x="20768" y="7046"/>
                    <a:pt x="20737" y="7076"/>
                    <a:pt x="20737" y="7114"/>
                  </a:cubicBezTo>
                  <a:cubicBezTo>
                    <a:pt x="20737" y="7152"/>
                    <a:pt x="20768" y="7183"/>
                    <a:pt x="20806" y="7183"/>
                  </a:cubicBezTo>
                  <a:close/>
                  <a:moveTo>
                    <a:pt x="21022" y="7183"/>
                  </a:moveTo>
                  <a:cubicBezTo>
                    <a:pt x="21060" y="7183"/>
                    <a:pt x="21090" y="7152"/>
                    <a:pt x="21090" y="7114"/>
                  </a:cubicBezTo>
                  <a:cubicBezTo>
                    <a:pt x="21090" y="7076"/>
                    <a:pt x="21060" y="7046"/>
                    <a:pt x="21022" y="7046"/>
                  </a:cubicBezTo>
                  <a:cubicBezTo>
                    <a:pt x="20984" y="7046"/>
                    <a:pt x="20954" y="7076"/>
                    <a:pt x="20954" y="7114"/>
                  </a:cubicBezTo>
                  <a:cubicBezTo>
                    <a:pt x="20954" y="7152"/>
                    <a:pt x="20984" y="7183"/>
                    <a:pt x="21022" y="7183"/>
                  </a:cubicBezTo>
                  <a:close/>
                  <a:moveTo>
                    <a:pt x="21238" y="7183"/>
                  </a:moveTo>
                  <a:cubicBezTo>
                    <a:pt x="21276" y="7183"/>
                    <a:pt x="21306" y="7152"/>
                    <a:pt x="21306" y="7114"/>
                  </a:cubicBezTo>
                  <a:cubicBezTo>
                    <a:pt x="21306" y="7076"/>
                    <a:pt x="21276" y="7046"/>
                    <a:pt x="21238" y="7046"/>
                  </a:cubicBezTo>
                  <a:cubicBezTo>
                    <a:pt x="21200" y="7046"/>
                    <a:pt x="21170" y="7076"/>
                    <a:pt x="21170" y="7114"/>
                  </a:cubicBezTo>
                  <a:cubicBezTo>
                    <a:pt x="21170" y="7152"/>
                    <a:pt x="21200" y="7183"/>
                    <a:pt x="21238" y="7183"/>
                  </a:cubicBezTo>
                  <a:close/>
                  <a:moveTo>
                    <a:pt x="19293" y="7417"/>
                  </a:moveTo>
                  <a:cubicBezTo>
                    <a:pt x="19331" y="7417"/>
                    <a:pt x="19362" y="7387"/>
                    <a:pt x="19362" y="7349"/>
                  </a:cubicBezTo>
                  <a:cubicBezTo>
                    <a:pt x="19362" y="7311"/>
                    <a:pt x="19331" y="7281"/>
                    <a:pt x="19293" y="7281"/>
                  </a:cubicBezTo>
                  <a:cubicBezTo>
                    <a:pt x="19255" y="7281"/>
                    <a:pt x="19225" y="7311"/>
                    <a:pt x="19225" y="7349"/>
                  </a:cubicBezTo>
                  <a:cubicBezTo>
                    <a:pt x="19225" y="7387"/>
                    <a:pt x="19255" y="7417"/>
                    <a:pt x="19293" y="7417"/>
                  </a:cubicBezTo>
                  <a:close/>
                  <a:moveTo>
                    <a:pt x="19941" y="7417"/>
                  </a:moveTo>
                  <a:cubicBezTo>
                    <a:pt x="19979" y="7417"/>
                    <a:pt x="20010" y="7387"/>
                    <a:pt x="20010" y="7349"/>
                  </a:cubicBezTo>
                  <a:cubicBezTo>
                    <a:pt x="20010" y="7311"/>
                    <a:pt x="19979" y="7281"/>
                    <a:pt x="19941" y="7281"/>
                  </a:cubicBezTo>
                  <a:cubicBezTo>
                    <a:pt x="19904" y="7281"/>
                    <a:pt x="19873" y="7311"/>
                    <a:pt x="19873" y="7349"/>
                  </a:cubicBezTo>
                  <a:cubicBezTo>
                    <a:pt x="19873" y="7387"/>
                    <a:pt x="19904" y="7417"/>
                    <a:pt x="19941" y="7417"/>
                  </a:cubicBezTo>
                  <a:close/>
                  <a:moveTo>
                    <a:pt x="20157" y="7417"/>
                  </a:moveTo>
                  <a:cubicBezTo>
                    <a:pt x="20195" y="7417"/>
                    <a:pt x="20226" y="7387"/>
                    <a:pt x="20226" y="7349"/>
                  </a:cubicBezTo>
                  <a:cubicBezTo>
                    <a:pt x="20226" y="7311"/>
                    <a:pt x="20195" y="7281"/>
                    <a:pt x="20157" y="7281"/>
                  </a:cubicBezTo>
                  <a:cubicBezTo>
                    <a:pt x="20120" y="7281"/>
                    <a:pt x="20089" y="7311"/>
                    <a:pt x="20089" y="7349"/>
                  </a:cubicBezTo>
                  <a:cubicBezTo>
                    <a:pt x="20089" y="7387"/>
                    <a:pt x="20120" y="7417"/>
                    <a:pt x="20157" y="7417"/>
                  </a:cubicBezTo>
                  <a:close/>
                  <a:moveTo>
                    <a:pt x="20374" y="7417"/>
                  </a:moveTo>
                  <a:cubicBezTo>
                    <a:pt x="20411" y="7417"/>
                    <a:pt x="20442" y="7387"/>
                    <a:pt x="20442" y="7349"/>
                  </a:cubicBezTo>
                  <a:cubicBezTo>
                    <a:pt x="20442" y="7311"/>
                    <a:pt x="20411" y="7281"/>
                    <a:pt x="20374" y="7281"/>
                  </a:cubicBezTo>
                  <a:cubicBezTo>
                    <a:pt x="20336" y="7281"/>
                    <a:pt x="20305" y="7311"/>
                    <a:pt x="20305" y="7349"/>
                  </a:cubicBezTo>
                  <a:cubicBezTo>
                    <a:pt x="20305" y="7387"/>
                    <a:pt x="20336" y="7417"/>
                    <a:pt x="20374" y="7417"/>
                  </a:cubicBezTo>
                  <a:close/>
                  <a:moveTo>
                    <a:pt x="20590" y="7417"/>
                  </a:moveTo>
                  <a:cubicBezTo>
                    <a:pt x="20628" y="7417"/>
                    <a:pt x="20658" y="7387"/>
                    <a:pt x="20658" y="7349"/>
                  </a:cubicBezTo>
                  <a:cubicBezTo>
                    <a:pt x="20658" y="7311"/>
                    <a:pt x="20628" y="7281"/>
                    <a:pt x="20590" y="7281"/>
                  </a:cubicBezTo>
                  <a:cubicBezTo>
                    <a:pt x="20552" y="7281"/>
                    <a:pt x="20521" y="7311"/>
                    <a:pt x="20521" y="7349"/>
                  </a:cubicBezTo>
                  <a:cubicBezTo>
                    <a:pt x="20521" y="7387"/>
                    <a:pt x="20552" y="7417"/>
                    <a:pt x="20590" y="7417"/>
                  </a:cubicBezTo>
                  <a:close/>
                  <a:moveTo>
                    <a:pt x="20806" y="7417"/>
                  </a:moveTo>
                  <a:cubicBezTo>
                    <a:pt x="20844" y="7417"/>
                    <a:pt x="20874" y="7387"/>
                    <a:pt x="20874" y="7349"/>
                  </a:cubicBezTo>
                  <a:cubicBezTo>
                    <a:pt x="20874" y="7311"/>
                    <a:pt x="20844" y="7281"/>
                    <a:pt x="20806" y="7281"/>
                  </a:cubicBezTo>
                  <a:cubicBezTo>
                    <a:pt x="20768" y="7281"/>
                    <a:pt x="20737" y="7311"/>
                    <a:pt x="20737" y="7349"/>
                  </a:cubicBezTo>
                  <a:cubicBezTo>
                    <a:pt x="20737" y="7387"/>
                    <a:pt x="20768" y="7417"/>
                    <a:pt x="20806" y="7417"/>
                  </a:cubicBezTo>
                  <a:close/>
                  <a:moveTo>
                    <a:pt x="21022" y="7417"/>
                  </a:moveTo>
                  <a:cubicBezTo>
                    <a:pt x="21060" y="7417"/>
                    <a:pt x="21090" y="7387"/>
                    <a:pt x="21090" y="7349"/>
                  </a:cubicBezTo>
                  <a:cubicBezTo>
                    <a:pt x="21090" y="7311"/>
                    <a:pt x="21060" y="7281"/>
                    <a:pt x="21022" y="7281"/>
                  </a:cubicBezTo>
                  <a:cubicBezTo>
                    <a:pt x="20984" y="7281"/>
                    <a:pt x="20954" y="7311"/>
                    <a:pt x="20954" y="7349"/>
                  </a:cubicBezTo>
                  <a:cubicBezTo>
                    <a:pt x="20954" y="7387"/>
                    <a:pt x="20984" y="7417"/>
                    <a:pt x="21022" y="7417"/>
                  </a:cubicBezTo>
                  <a:close/>
                  <a:moveTo>
                    <a:pt x="21238" y="7417"/>
                  </a:moveTo>
                  <a:cubicBezTo>
                    <a:pt x="21276" y="7417"/>
                    <a:pt x="21306" y="7387"/>
                    <a:pt x="21306" y="7349"/>
                  </a:cubicBezTo>
                  <a:cubicBezTo>
                    <a:pt x="21306" y="7311"/>
                    <a:pt x="21276" y="7281"/>
                    <a:pt x="21238" y="7281"/>
                  </a:cubicBezTo>
                  <a:cubicBezTo>
                    <a:pt x="21200" y="7281"/>
                    <a:pt x="21170" y="7311"/>
                    <a:pt x="21170" y="7349"/>
                  </a:cubicBezTo>
                  <a:cubicBezTo>
                    <a:pt x="21170" y="7387"/>
                    <a:pt x="21200" y="7417"/>
                    <a:pt x="21238" y="7417"/>
                  </a:cubicBezTo>
                  <a:close/>
                  <a:moveTo>
                    <a:pt x="21454" y="7417"/>
                  </a:moveTo>
                  <a:cubicBezTo>
                    <a:pt x="21492" y="7417"/>
                    <a:pt x="21523" y="7387"/>
                    <a:pt x="21523" y="7349"/>
                  </a:cubicBezTo>
                  <a:cubicBezTo>
                    <a:pt x="21523" y="7311"/>
                    <a:pt x="21492" y="7281"/>
                    <a:pt x="21454" y="7281"/>
                  </a:cubicBezTo>
                  <a:cubicBezTo>
                    <a:pt x="21416" y="7281"/>
                    <a:pt x="21386" y="7311"/>
                    <a:pt x="21386" y="7349"/>
                  </a:cubicBezTo>
                  <a:cubicBezTo>
                    <a:pt x="21386" y="7387"/>
                    <a:pt x="21416" y="7417"/>
                    <a:pt x="21454" y="7417"/>
                  </a:cubicBezTo>
                  <a:close/>
                  <a:moveTo>
                    <a:pt x="19509" y="7652"/>
                  </a:moveTo>
                  <a:cubicBezTo>
                    <a:pt x="19547" y="7652"/>
                    <a:pt x="19578" y="7622"/>
                    <a:pt x="19578" y="7584"/>
                  </a:cubicBezTo>
                  <a:cubicBezTo>
                    <a:pt x="19578" y="7546"/>
                    <a:pt x="19547" y="7515"/>
                    <a:pt x="19509" y="7515"/>
                  </a:cubicBezTo>
                  <a:cubicBezTo>
                    <a:pt x="19471" y="7515"/>
                    <a:pt x="19441" y="7546"/>
                    <a:pt x="19441" y="7584"/>
                  </a:cubicBezTo>
                  <a:cubicBezTo>
                    <a:pt x="19441" y="7622"/>
                    <a:pt x="19471" y="7652"/>
                    <a:pt x="19509" y="7652"/>
                  </a:cubicBezTo>
                  <a:close/>
                  <a:moveTo>
                    <a:pt x="19725" y="7652"/>
                  </a:moveTo>
                  <a:cubicBezTo>
                    <a:pt x="19763" y="7652"/>
                    <a:pt x="19794" y="7622"/>
                    <a:pt x="19794" y="7584"/>
                  </a:cubicBezTo>
                  <a:cubicBezTo>
                    <a:pt x="19794" y="7546"/>
                    <a:pt x="19763" y="7515"/>
                    <a:pt x="19725" y="7515"/>
                  </a:cubicBezTo>
                  <a:cubicBezTo>
                    <a:pt x="19687" y="7515"/>
                    <a:pt x="19657" y="7546"/>
                    <a:pt x="19657" y="7584"/>
                  </a:cubicBezTo>
                  <a:cubicBezTo>
                    <a:pt x="19657" y="7622"/>
                    <a:pt x="19687" y="7652"/>
                    <a:pt x="19725" y="7652"/>
                  </a:cubicBezTo>
                  <a:close/>
                  <a:moveTo>
                    <a:pt x="19941" y="7652"/>
                  </a:moveTo>
                  <a:cubicBezTo>
                    <a:pt x="19979" y="7652"/>
                    <a:pt x="20010" y="7622"/>
                    <a:pt x="20010" y="7584"/>
                  </a:cubicBezTo>
                  <a:cubicBezTo>
                    <a:pt x="20010" y="7546"/>
                    <a:pt x="19979" y="7515"/>
                    <a:pt x="19941" y="7515"/>
                  </a:cubicBezTo>
                  <a:cubicBezTo>
                    <a:pt x="19904" y="7515"/>
                    <a:pt x="19873" y="7546"/>
                    <a:pt x="19873" y="7584"/>
                  </a:cubicBezTo>
                  <a:cubicBezTo>
                    <a:pt x="19873" y="7622"/>
                    <a:pt x="19904" y="7652"/>
                    <a:pt x="19941" y="7652"/>
                  </a:cubicBezTo>
                  <a:close/>
                  <a:moveTo>
                    <a:pt x="20157" y="7652"/>
                  </a:moveTo>
                  <a:cubicBezTo>
                    <a:pt x="20195" y="7652"/>
                    <a:pt x="20226" y="7622"/>
                    <a:pt x="20226" y="7584"/>
                  </a:cubicBezTo>
                  <a:cubicBezTo>
                    <a:pt x="20226" y="7546"/>
                    <a:pt x="20195" y="7515"/>
                    <a:pt x="20157" y="7515"/>
                  </a:cubicBezTo>
                  <a:cubicBezTo>
                    <a:pt x="20120" y="7515"/>
                    <a:pt x="20089" y="7546"/>
                    <a:pt x="20089" y="7584"/>
                  </a:cubicBezTo>
                  <a:cubicBezTo>
                    <a:pt x="20089" y="7622"/>
                    <a:pt x="20120" y="7652"/>
                    <a:pt x="20157" y="7652"/>
                  </a:cubicBezTo>
                  <a:close/>
                  <a:moveTo>
                    <a:pt x="20374" y="7652"/>
                  </a:moveTo>
                  <a:cubicBezTo>
                    <a:pt x="20411" y="7652"/>
                    <a:pt x="20442" y="7622"/>
                    <a:pt x="20442" y="7584"/>
                  </a:cubicBezTo>
                  <a:cubicBezTo>
                    <a:pt x="20442" y="7546"/>
                    <a:pt x="20411" y="7515"/>
                    <a:pt x="20374" y="7515"/>
                  </a:cubicBezTo>
                  <a:cubicBezTo>
                    <a:pt x="20336" y="7515"/>
                    <a:pt x="20305" y="7546"/>
                    <a:pt x="20305" y="7584"/>
                  </a:cubicBezTo>
                  <a:cubicBezTo>
                    <a:pt x="20305" y="7622"/>
                    <a:pt x="20336" y="7652"/>
                    <a:pt x="20374" y="7652"/>
                  </a:cubicBezTo>
                  <a:close/>
                  <a:moveTo>
                    <a:pt x="20590" y="7652"/>
                  </a:moveTo>
                  <a:cubicBezTo>
                    <a:pt x="20628" y="7652"/>
                    <a:pt x="20658" y="7622"/>
                    <a:pt x="20658" y="7584"/>
                  </a:cubicBezTo>
                  <a:cubicBezTo>
                    <a:pt x="20658" y="7546"/>
                    <a:pt x="20628" y="7515"/>
                    <a:pt x="20590" y="7515"/>
                  </a:cubicBezTo>
                  <a:cubicBezTo>
                    <a:pt x="20552" y="7515"/>
                    <a:pt x="20521" y="7546"/>
                    <a:pt x="20521" y="7584"/>
                  </a:cubicBezTo>
                  <a:cubicBezTo>
                    <a:pt x="20521" y="7622"/>
                    <a:pt x="20552" y="7652"/>
                    <a:pt x="20590" y="7652"/>
                  </a:cubicBezTo>
                  <a:close/>
                  <a:moveTo>
                    <a:pt x="20806" y="7652"/>
                  </a:moveTo>
                  <a:cubicBezTo>
                    <a:pt x="20844" y="7652"/>
                    <a:pt x="20874" y="7622"/>
                    <a:pt x="20874" y="7584"/>
                  </a:cubicBezTo>
                  <a:cubicBezTo>
                    <a:pt x="20874" y="7546"/>
                    <a:pt x="20844" y="7515"/>
                    <a:pt x="20806" y="7515"/>
                  </a:cubicBezTo>
                  <a:cubicBezTo>
                    <a:pt x="20768" y="7515"/>
                    <a:pt x="20737" y="7546"/>
                    <a:pt x="20737" y="7584"/>
                  </a:cubicBezTo>
                  <a:cubicBezTo>
                    <a:pt x="20737" y="7622"/>
                    <a:pt x="20768" y="7652"/>
                    <a:pt x="20806" y="7652"/>
                  </a:cubicBezTo>
                  <a:close/>
                  <a:moveTo>
                    <a:pt x="21022" y="7652"/>
                  </a:moveTo>
                  <a:cubicBezTo>
                    <a:pt x="21060" y="7652"/>
                    <a:pt x="21090" y="7622"/>
                    <a:pt x="21090" y="7584"/>
                  </a:cubicBezTo>
                  <a:cubicBezTo>
                    <a:pt x="21090" y="7546"/>
                    <a:pt x="21060" y="7515"/>
                    <a:pt x="21022" y="7515"/>
                  </a:cubicBezTo>
                  <a:cubicBezTo>
                    <a:pt x="20984" y="7515"/>
                    <a:pt x="20954" y="7546"/>
                    <a:pt x="20954" y="7584"/>
                  </a:cubicBezTo>
                  <a:cubicBezTo>
                    <a:pt x="20954" y="7622"/>
                    <a:pt x="20984" y="7652"/>
                    <a:pt x="21022" y="7652"/>
                  </a:cubicBezTo>
                  <a:close/>
                  <a:moveTo>
                    <a:pt x="21238" y="7652"/>
                  </a:moveTo>
                  <a:cubicBezTo>
                    <a:pt x="21276" y="7652"/>
                    <a:pt x="21306" y="7622"/>
                    <a:pt x="21306" y="7584"/>
                  </a:cubicBezTo>
                  <a:cubicBezTo>
                    <a:pt x="21306" y="7546"/>
                    <a:pt x="21276" y="7515"/>
                    <a:pt x="21238" y="7515"/>
                  </a:cubicBezTo>
                  <a:cubicBezTo>
                    <a:pt x="21200" y="7515"/>
                    <a:pt x="21170" y="7546"/>
                    <a:pt x="21170" y="7584"/>
                  </a:cubicBezTo>
                  <a:cubicBezTo>
                    <a:pt x="21170" y="7622"/>
                    <a:pt x="21200" y="7652"/>
                    <a:pt x="21238" y="7652"/>
                  </a:cubicBezTo>
                  <a:close/>
                  <a:moveTo>
                    <a:pt x="21454" y="7652"/>
                  </a:moveTo>
                  <a:cubicBezTo>
                    <a:pt x="21492" y="7652"/>
                    <a:pt x="21523" y="7622"/>
                    <a:pt x="21523" y="7584"/>
                  </a:cubicBezTo>
                  <a:cubicBezTo>
                    <a:pt x="21523" y="7546"/>
                    <a:pt x="21492" y="7515"/>
                    <a:pt x="21454" y="7515"/>
                  </a:cubicBezTo>
                  <a:cubicBezTo>
                    <a:pt x="21416" y="7515"/>
                    <a:pt x="21386" y="7546"/>
                    <a:pt x="21386" y="7584"/>
                  </a:cubicBezTo>
                  <a:cubicBezTo>
                    <a:pt x="21386" y="7622"/>
                    <a:pt x="21416" y="7652"/>
                    <a:pt x="21454" y="7652"/>
                  </a:cubicBezTo>
                  <a:close/>
                  <a:moveTo>
                    <a:pt x="21670" y="7652"/>
                  </a:moveTo>
                  <a:cubicBezTo>
                    <a:pt x="21708" y="7652"/>
                    <a:pt x="21739" y="7622"/>
                    <a:pt x="21739" y="7584"/>
                  </a:cubicBezTo>
                  <a:cubicBezTo>
                    <a:pt x="21739" y="7546"/>
                    <a:pt x="21708" y="7515"/>
                    <a:pt x="21670" y="7515"/>
                  </a:cubicBezTo>
                  <a:cubicBezTo>
                    <a:pt x="21632" y="7515"/>
                    <a:pt x="21602" y="7546"/>
                    <a:pt x="21602" y="7584"/>
                  </a:cubicBezTo>
                  <a:cubicBezTo>
                    <a:pt x="21602" y="7622"/>
                    <a:pt x="21632" y="7652"/>
                    <a:pt x="21670" y="7652"/>
                  </a:cubicBezTo>
                  <a:close/>
                  <a:moveTo>
                    <a:pt x="19725" y="7887"/>
                  </a:moveTo>
                  <a:cubicBezTo>
                    <a:pt x="19763" y="7887"/>
                    <a:pt x="19794" y="7856"/>
                    <a:pt x="19794" y="7819"/>
                  </a:cubicBezTo>
                  <a:cubicBezTo>
                    <a:pt x="19794" y="7781"/>
                    <a:pt x="19763" y="7750"/>
                    <a:pt x="19725" y="7750"/>
                  </a:cubicBezTo>
                  <a:cubicBezTo>
                    <a:pt x="19687" y="7750"/>
                    <a:pt x="19657" y="7781"/>
                    <a:pt x="19657" y="7819"/>
                  </a:cubicBezTo>
                  <a:cubicBezTo>
                    <a:pt x="19657" y="7856"/>
                    <a:pt x="19687" y="7887"/>
                    <a:pt x="19725" y="7887"/>
                  </a:cubicBezTo>
                  <a:close/>
                  <a:moveTo>
                    <a:pt x="19941" y="7887"/>
                  </a:moveTo>
                  <a:cubicBezTo>
                    <a:pt x="19979" y="7887"/>
                    <a:pt x="20010" y="7856"/>
                    <a:pt x="20010" y="7819"/>
                  </a:cubicBezTo>
                  <a:cubicBezTo>
                    <a:pt x="20010" y="7781"/>
                    <a:pt x="19979" y="7750"/>
                    <a:pt x="19941" y="7750"/>
                  </a:cubicBezTo>
                  <a:cubicBezTo>
                    <a:pt x="19904" y="7750"/>
                    <a:pt x="19873" y="7781"/>
                    <a:pt x="19873" y="7819"/>
                  </a:cubicBezTo>
                  <a:cubicBezTo>
                    <a:pt x="19873" y="7856"/>
                    <a:pt x="19904" y="7887"/>
                    <a:pt x="19941" y="7887"/>
                  </a:cubicBezTo>
                  <a:close/>
                  <a:moveTo>
                    <a:pt x="20157" y="7887"/>
                  </a:moveTo>
                  <a:cubicBezTo>
                    <a:pt x="20195" y="7887"/>
                    <a:pt x="20226" y="7856"/>
                    <a:pt x="20226" y="7819"/>
                  </a:cubicBezTo>
                  <a:cubicBezTo>
                    <a:pt x="20226" y="7781"/>
                    <a:pt x="20195" y="7750"/>
                    <a:pt x="20157" y="7750"/>
                  </a:cubicBezTo>
                  <a:cubicBezTo>
                    <a:pt x="20120" y="7750"/>
                    <a:pt x="20089" y="7781"/>
                    <a:pt x="20089" y="7819"/>
                  </a:cubicBezTo>
                  <a:cubicBezTo>
                    <a:pt x="20089" y="7856"/>
                    <a:pt x="20120" y="7887"/>
                    <a:pt x="20157" y="7887"/>
                  </a:cubicBezTo>
                  <a:close/>
                  <a:moveTo>
                    <a:pt x="20374" y="7887"/>
                  </a:moveTo>
                  <a:cubicBezTo>
                    <a:pt x="20411" y="7887"/>
                    <a:pt x="20442" y="7856"/>
                    <a:pt x="20442" y="7819"/>
                  </a:cubicBezTo>
                  <a:cubicBezTo>
                    <a:pt x="20442" y="7781"/>
                    <a:pt x="20411" y="7750"/>
                    <a:pt x="20374" y="7750"/>
                  </a:cubicBezTo>
                  <a:cubicBezTo>
                    <a:pt x="20336" y="7750"/>
                    <a:pt x="20305" y="7781"/>
                    <a:pt x="20305" y="7819"/>
                  </a:cubicBezTo>
                  <a:cubicBezTo>
                    <a:pt x="20305" y="7856"/>
                    <a:pt x="20336" y="7887"/>
                    <a:pt x="20374" y="7887"/>
                  </a:cubicBezTo>
                  <a:close/>
                  <a:moveTo>
                    <a:pt x="20590" y="7887"/>
                  </a:moveTo>
                  <a:cubicBezTo>
                    <a:pt x="20628" y="7887"/>
                    <a:pt x="20658" y="7856"/>
                    <a:pt x="20658" y="7819"/>
                  </a:cubicBezTo>
                  <a:cubicBezTo>
                    <a:pt x="20658" y="7781"/>
                    <a:pt x="20628" y="7750"/>
                    <a:pt x="20590" y="7750"/>
                  </a:cubicBezTo>
                  <a:cubicBezTo>
                    <a:pt x="20552" y="7750"/>
                    <a:pt x="20521" y="7781"/>
                    <a:pt x="20521" y="7819"/>
                  </a:cubicBezTo>
                  <a:cubicBezTo>
                    <a:pt x="20521" y="7856"/>
                    <a:pt x="20552" y="7887"/>
                    <a:pt x="20590" y="7887"/>
                  </a:cubicBezTo>
                  <a:close/>
                  <a:moveTo>
                    <a:pt x="20806" y="7887"/>
                  </a:moveTo>
                  <a:cubicBezTo>
                    <a:pt x="20844" y="7887"/>
                    <a:pt x="20874" y="7856"/>
                    <a:pt x="20874" y="7819"/>
                  </a:cubicBezTo>
                  <a:cubicBezTo>
                    <a:pt x="20874" y="7781"/>
                    <a:pt x="20844" y="7750"/>
                    <a:pt x="20806" y="7750"/>
                  </a:cubicBezTo>
                  <a:cubicBezTo>
                    <a:pt x="20768" y="7750"/>
                    <a:pt x="20737" y="7781"/>
                    <a:pt x="20737" y="7819"/>
                  </a:cubicBezTo>
                  <a:cubicBezTo>
                    <a:pt x="20737" y="7856"/>
                    <a:pt x="20768" y="7887"/>
                    <a:pt x="20806" y="7887"/>
                  </a:cubicBezTo>
                  <a:close/>
                  <a:moveTo>
                    <a:pt x="21022" y="7887"/>
                  </a:moveTo>
                  <a:cubicBezTo>
                    <a:pt x="21060" y="7887"/>
                    <a:pt x="21090" y="7856"/>
                    <a:pt x="21090" y="7819"/>
                  </a:cubicBezTo>
                  <a:cubicBezTo>
                    <a:pt x="21090" y="7781"/>
                    <a:pt x="21060" y="7750"/>
                    <a:pt x="21022" y="7750"/>
                  </a:cubicBezTo>
                  <a:cubicBezTo>
                    <a:pt x="20984" y="7750"/>
                    <a:pt x="20954" y="7781"/>
                    <a:pt x="20954" y="7819"/>
                  </a:cubicBezTo>
                  <a:cubicBezTo>
                    <a:pt x="20954" y="7856"/>
                    <a:pt x="20984" y="7887"/>
                    <a:pt x="21022" y="7887"/>
                  </a:cubicBezTo>
                  <a:close/>
                  <a:moveTo>
                    <a:pt x="19941" y="8122"/>
                  </a:moveTo>
                  <a:cubicBezTo>
                    <a:pt x="19979" y="8122"/>
                    <a:pt x="20010" y="8091"/>
                    <a:pt x="20010" y="8053"/>
                  </a:cubicBezTo>
                  <a:cubicBezTo>
                    <a:pt x="20010" y="8016"/>
                    <a:pt x="19979" y="7985"/>
                    <a:pt x="19941" y="7985"/>
                  </a:cubicBezTo>
                  <a:cubicBezTo>
                    <a:pt x="19904" y="7985"/>
                    <a:pt x="19873" y="8016"/>
                    <a:pt x="19873" y="8053"/>
                  </a:cubicBezTo>
                  <a:cubicBezTo>
                    <a:pt x="19873" y="8091"/>
                    <a:pt x="19904" y="8122"/>
                    <a:pt x="19941" y="8122"/>
                  </a:cubicBezTo>
                  <a:close/>
                  <a:moveTo>
                    <a:pt x="20157" y="8122"/>
                  </a:moveTo>
                  <a:cubicBezTo>
                    <a:pt x="20195" y="8122"/>
                    <a:pt x="20226" y="8091"/>
                    <a:pt x="20226" y="8053"/>
                  </a:cubicBezTo>
                  <a:cubicBezTo>
                    <a:pt x="20226" y="8016"/>
                    <a:pt x="20195" y="7985"/>
                    <a:pt x="20157" y="7985"/>
                  </a:cubicBezTo>
                  <a:cubicBezTo>
                    <a:pt x="20120" y="7985"/>
                    <a:pt x="20089" y="8016"/>
                    <a:pt x="20089" y="8053"/>
                  </a:cubicBezTo>
                  <a:cubicBezTo>
                    <a:pt x="20089" y="8091"/>
                    <a:pt x="20120" y="8122"/>
                    <a:pt x="20157" y="8122"/>
                  </a:cubicBezTo>
                  <a:close/>
                  <a:moveTo>
                    <a:pt x="20374" y="8122"/>
                  </a:moveTo>
                  <a:cubicBezTo>
                    <a:pt x="20411" y="8122"/>
                    <a:pt x="20442" y="8091"/>
                    <a:pt x="20442" y="8053"/>
                  </a:cubicBezTo>
                  <a:cubicBezTo>
                    <a:pt x="20442" y="8016"/>
                    <a:pt x="20411" y="7985"/>
                    <a:pt x="20374" y="7985"/>
                  </a:cubicBezTo>
                  <a:cubicBezTo>
                    <a:pt x="20336" y="7985"/>
                    <a:pt x="20305" y="8016"/>
                    <a:pt x="20305" y="8053"/>
                  </a:cubicBezTo>
                  <a:cubicBezTo>
                    <a:pt x="20305" y="8091"/>
                    <a:pt x="20336" y="8122"/>
                    <a:pt x="20374" y="8122"/>
                  </a:cubicBezTo>
                  <a:close/>
                  <a:moveTo>
                    <a:pt x="20590" y="8122"/>
                  </a:moveTo>
                  <a:cubicBezTo>
                    <a:pt x="20628" y="8122"/>
                    <a:pt x="20658" y="8091"/>
                    <a:pt x="20658" y="8053"/>
                  </a:cubicBezTo>
                  <a:cubicBezTo>
                    <a:pt x="20658" y="8016"/>
                    <a:pt x="20628" y="7985"/>
                    <a:pt x="20590" y="7985"/>
                  </a:cubicBezTo>
                  <a:cubicBezTo>
                    <a:pt x="20552" y="7985"/>
                    <a:pt x="20521" y="8016"/>
                    <a:pt x="20521" y="8053"/>
                  </a:cubicBezTo>
                  <a:cubicBezTo>
                    <a:pt x="20521" y="8091"/>
                    <a:pt x="20552" y="8122"/>
                    <a:pt x="20590" y="8122"/>
                  </a:cubicBezTo>
                  <a:close/>
                  <a:moveTo>
                    <a:pt x="20806" y="8122"/>
                  </a:moveTo>
                  <a:cubicBezTo>
                    <a:pt x="20844" y="8122"/>
                    <a:pt x="20874" y="8091"/>
                    <a:pt x="20874" y="8053"/>
                  </a:cubicBezTo>
                  <a:cubicBezTo>
                    <a:pt x="20874" y="8016"/>
                    <a:pt x="20844" y="7985"/>
                    <a:pt x="20806" y="7985"/>
                  </a:cubicBezTo>
                  <a:cubicBezTo>
                    <a:pt x="20768" y="7985"/>
                    <a:pt x="20737" y="8016"/>
                    <a:pt x="20737" y="8053"/>
                  </a:cubicBezTo>
                  <a:cubicBezTo>
                    <a:pt x="20737" y="8091"/>
                    <a:pt x="20768" y="8122"/>
                    <a:pt x="20806" y="8122"/>
                  </a:cubicBezTo>
                  <a:close/>
                  <a:moveTo>
                    <a:pt x="19941" y="8357"/>
                  </a:moveTo>
                  <a:cubicBezTo>
                    <a:pt x="19979" y="8357"/>
                    <a:pt x="20010" y="8326"/>
                    <a:pt x="20010" y="8288"/>
                  </a:cubicBezTo>
                  <a:cubicBezTo>
                    <a:pt x="20010" y="8250"/>
                    <a:pt x="19979" y="8220"/>
                    <a:pt x="19941" y="8220"/>
                  </a:cubicBezTo>
                  <a:cubicBezTo>
                    <a:pt x="19904" y="8220"/>
                    <a:pt x="19873" y="8250"/>
                    <a:pt x="19873" y="8288"/>
                  </a:cubicBezTo>
                  <a:cubicBezTo>
                    <a:pt x="19873" y="8326"/>
                    <a:pt x="19904" y="8357"/>
                    <a:pt x="19941" y="8357"/>
                  </a:cubicBezTo>
                  <a:close/>
                  <a:moveTo>
                    <a:pt x="20157" y="8357"/>
                  </a:moveTo>
                  <a:cubicBezTo>
                    <a:pt x="20195" y="8357"/>
                    <a:pt x="20226" y="8326"/>
                    <a:pt x="20226" y="8288"/>
                  </a:cubicBezTo>
                  <a:cubicBezTo>
                    <a:pt x="20226" y="8250"/>
                    <a:pt x="20195" y="8220"/>
                    <a:pt x="20157" y="8220"/>
                  </a:cubicBezTo>
                  <a:cubicBezTo>
                    <a:pt x="20120" y="8220"/>
                    <a:pt x="20089" y="8250"/>
                    <a:pt x="20089" y="8288"/>
                  </a:cubicBezTo>
                  <a:cubicBezTo>
                    <a:pt x="20089" y="8326"/>
                    <a:pt x="20120" y="8357"/>
                    <a:pt x="20157" y="8357"/>
                  </a:cubicBezTo>
                  <a:close/>
                  <a:moveTo>
                    <a:pt x="20374" y="8357"/>
                  </a:moveTo>
                  <a:cubicBezTo>
                    <a:pt x="20411" y="8357"/>
                    <a:pt x="20442" y="8326"/>
                    <a:pt x="20442" y="8288"/>
                  </a:cubicBezTo>
                  <a:cubicBezTo>
                    <a:pt x="20442" y="8250"/>
                    <a:pt x="20411" y="8220"/>
                    <a:pt x="20374" y="8220"/>
                  </a:cubicBezTo>
                  <a:cubicBezTo>
                    <a:pt x="20336" y="8220"/>
                    <a:pt x="20305" y="8250"/>
                    <a:pt x="20305" y="8288"/>
                  </a:cubicBezTo>
                  <a:cubicBezTo>
                    <a:pt x="20305" y="8326"/>
                    <a:pt x="20336" y="8357"/>
                    <a:pt x="20374" y="8357"/>
                  </a:cubicBezTo>
                  <a:close/>
                  <a:moveTo>
                    <a:pt x="20590" y="8357"/>
                  </a:moveTo>
                  <a:cubicBezTo>
                    <a:pt x="20628" y="8357"/>
                    <a:pt x="20658" y="8326"/>
                    <a:pt x="20658" y="8288"/>
                  </a:cubicBezTo>
                  <a:cubicBezTo>
                    <a:pt x="20658" y="8250"/>
                    <a:pt x="20628" y="8220"/>
                    <a:pt x="20590" y="8220"/>
                  </a:cubicBezTo>
                  <a:cubicBezTo>
                    <a:pt x="20552" y="8220"/>
                    <a:pt x="20521" y="8250"/>
                    <a:pt x="20521" y="8288"/>
                  </a:cubicBezTo>
                  <a:cubicBezTo>
                    <a:pt x="20521" y="8326"/>
                    <a:pt x="20552" y="8357"/>
                    <a:pt x="20590" y="8357"/>
                  </a:cubicBezTo>
                  <a:close/>
                  <a:moveTo>
                    <a:pt x="20806" y="8357"/>
                  </a:moveTo>
                  <a:cubicBezTo>
                    <a:pt x="20844" y="8357"/>
                    <a:pt x="20874" y="8326"/>
                    <a:pt x="20874" y="8288"/>
                  </a:cubicBezTo>
                  <a:cubicBezTo>
                    <a:pt x="20874" y="8250"/>
                    <a:pt x="20844" y="8220"/>
                    <a:pt x="20806" y="8220"/>
                  </a:cubicBezTo>
                  <a:cubicBezTo>
                    <a:pt x="20768" y="8220"/>
                    <a:pt x="20737" y="8250"/>
                    <a:pt x="20737" y="8288"/>
                  </a:cubicBezTo>
                  <a:cubicBezTo>
                    <a:pt x="20737" y="8326"/>
                    <a:pt x="20768" y="8357"/>
                    <a:pt x="20806" y="8357"/>
                  </a:cubicBezTo>
                  <a:close/>
                  <a:moveTo>
                    <a:pt x="18861" y="8592"/>
                  </a:moveTo>
                  <a:cubicBezTo>
                    <a:pt x="18899" y="8592"/>
                    <a:pt x="18929" y="8561"/>
                    <a:pt x="18929" y="8523"/>
                  </a:cubicBezTo>
                  <a:cubicBezTo>
                    <a:pt x="18929" y="8485"/>
                    <a:pt x="18899" y="8455"/>
                    <a:pt x="18861" y="8455"/>
                  </a:cubicBezTo>
                  <a:cubicBezTo>
                    <a:pt x="18823" y="8455"/>
                    <a:pt x="18792" y="8485"/>
                    <a:pt x="18792" y="8523"/>
                  </a:cubicBezTo>
                  <a:cubicBezTo>
                    <a:pt x="18792" y="8561"/>
                    <a:pt x="18823" y="8592"/>
                    <a:pt x="18861" y="8592"/>
                  </a:cubicBezTo>
                  <a:close/>
                  <a:moveTo>
                    <a:pt x="19077" y="8592"/>
                  </a:moveTo>
                  <a:cubicBezTo>
                    <a:pt x="19115" y="8592"/>
                    <a:pt x="19145" y="8561"/>
                    <a:pt x="19145" y="8523"/>
                  </a:cubicBezTo>
                  <a:cubicBezTo>
                    <a:pt x="19145" y="8485"/>
                    <a:pt x="19115" y="8455"/>
                    <a:pt x="19077" y="8455"/>
                  </a:cubicBezTo>
                  <a:cubicBezTo>
                    <a:pt x="19039" y="8455"/>
                    <a:pt x="19009" y="8485"/>
                    <a:pt x="19009" y="8523"/>
                  </a:cubicBezTo>
                  <a:cubicBezTo>
                    <a:pt x="19009" y="8561"/>
                    <a:pt x="19039" y="8592"/>
                    <a:pt x="19077" y="8592"/>
                  </a:cubicBezTo>
                  <a:close/>
                  <a:moveTo>
                    <a:pt x="19293" y="8592"/>
                  </a:moveTo>
                  <a:cubicBezTo>
                    <a:pt x="19331" y="8592"/>
                    <a:pt x="19362" y="8561"/>
                    <a:pt x="19362" y="8523"/>
                  </a:cubicBezTo>
                  <a:cubicBezTo>
                    <a:pt x="19362" y="8485"/>
                    <a:pt x="19331" y="8455"/>
                    <a:pt x="19293" y="8455"/>
                  </a:cubicBezTo>
                  <a:cubicBezTo>
                    <a:pt x="19255" y="8455"/>
                    <a:pt x="19225" y="8485"/>
                    <a:pt x="19225" y="8523"/>
                  </a:cubicBezTo>
                  <a:cubicBezTo>
                    <a:pt x="19225" y="8561"/>
                    <a:pt x="19255" y="8592"/>
                    <a:pt x="19293" y="8592"/>
                  </a:cubicBezTo>
                  <a:close/>
                  <a:moveTo>
                    <a:pt x="19509" y="8592"/>
                  </a:moveTo>
                  <a:cubicBezTo>
                    <a:pt x="19547" y="8592"/>
                    <a:pt x="19578" y="8561"/>
                    <a:pt x="19578" y="8523"/>
                  </a:cubicBezTo>
                  <a:cubicBezTo>
                    <a:pt x="19578" y="8485"/>
                    <a:pt x="19547" y="8455"/>
                    <a:pt x="19509" y="8455"/>
                  </a:cubicBezTo>
                  <a:cubicBezTo>
                    <a:pt x="19471" y="8455"/>
                    <a:pt x="19441" y="8485"/>
                    <a:pt x="19441" y="8523"/>
                  </a:cubicBezTo>
                  <a:cubicBezTo>
                    <a:pt x="19441" y="8561"/>
                    <a:pt x="19471" y="8592"/>
                    <a:pt x="19509" y="8592"/>
                  </a:cubicBezTo>
                  <a:close/>
                  <a:moveTo>
                    <a:pt x="19725" y="8592"/>
                  </a:moveTo>
                  <a:cubicBezTo>
                    <a:pt x="19763" y="8592"/>
                    <a:pt x="19794" y="8561"/>
                    <a:pt x="19794" y="8523"/>
                  </a:cubicBezTo>
                  <a:cubicBezTo>
                    <a:pt x="19794" y="8485"/>
                    <a:pt x="19763" y="8455"/>
                    <a:pt x="19725" y="8455"/>
                  </a:cubicBezTo>
                  <a:cubicBezTo>
                    <a:pt x="19687" y="8455"/>
                    <a:pt x="19657" y="8485"/>
                    <a:pt x="19657" y="8523"/>
                  </a:cubicBezTo>
                  <a:cubicBezTo>
                    <a:pt x="19657" y="8561"/>
                    <a:pt x="19687" y="8592"/>
                    <a:pt x="19725" y="8592"/>
                  </a:cubicBezTo>
                  <a:close/>
                  <a:moveTo>
                    <a:pt x="19941" y="8592"/>
                  </a:moveTo>
                  <a:cubicBezTo>
                    <a:pt x="19979" y="8592"/>
                    <a:pt x="20010" y="8561"/>
                    <a:pt x="20010" y="8523"/>
                  </a:cubicBezTo>
                  <a:cubicBezTo>
                    <a:pt x="20010" y="8485"/>
                    <a:pt x="19979" y="8455"/>
                    <a:pt x="19941" y="8455"/>
                  </a:cubicBezTo>
                  <a:cubicBezTo>
                    <a:pt x="19904" y="8455"/>
                    <a:pt x="19873" y="8485"/>
                    <a:pt x="19873" y="8523"/>
                  </a:cubicBezTo>
                  <a:cubicBezTo>
                    <a:pt x="19873" y="8561"/>
                    <a:pt x="19904" y="8592"/>
                    <a:pt x="19941" y="8592"/>
                  </a:cubicBezTo>
                  <a:close/>
                  <a:moveTo>
                    <a:pt x="20157" y="8592"/>
                  </a:moveTo>
                  <a:cubicBezTo>
                    <a:pt x="20195" y="8592"/>
                    <a:pt x="20226" y="8561"/>
                    <a:pt x="20226" y="8523"/>
                  </a:cubicBezTo>
                  <a:cubicBezTo>
                    <a:pt x="20226" y="8485"/>
                    <a:pt x="20195" y="8455"/>
                    <a:pt x="20157" y="8455"/>
                  </a:cubicBezTo>
                  <a:cubicBezTo>
                    <a:pt x="20120" y="8455"/>
                    <a:pt x="20089" y="8485"/>
                    <a:pt x="20089" y="8523"/>
                  </a:cubicBezTo>
                  <a:cubicBezTo>
                    <a:pt x="20089" y="8561"/>
                    <a:pt x="20120" y="8592"/>
                    <a:pt x="20157" y="8592"/>
                  </a:cubicBezTo>
                  <a:close/>
                  <a:moveTo>
                    <a:pt x="20374" y="8592"/>
                  </a:moveTo>
                  <a:cubicBezTo>
                    <a:pt x="20411" y="8592"/>
                    <a:pt x="20442" y="8561"/>
                    <a:pt x="20442" y="8523"/>
                  </a:cubicBezTo>
                  <a:cubicBezTo>
                    <a:pt x="20442" y="8485"/>
                    <a:pt x="20411" y="8455"/>
                    <a:pt x="20374" y="8455"/>
                  </a:cubicBezTo>
                  <a:cubicBezTo>
                    <a:pt x="20336" y="8455"/>
                    <a:pt x="20305" y="8485"/>
                    <a:pt x="20305" y="8523"/>
                  </a:cubicBezTo>
                  <a:cubicBezTo>
                    <a:pt x="20305" y="8561"/>
                    <a:pt x="20336" y="8592"/>
                    <a:pt x="20374" y="8592"/>
                  </a:cubicBezTo>
                  <a:close/>
                  <a:moveTo>
                    <a:pt x="19077" y="8826"/>
                  </a:moveTo>
                  <a:cubicBezTo>
                    <a:pt x="19115" y="8826"/>
                    <a:pt x="19145" y="8796"/>
                    <a:pt x="19145" y="8758"/>
                  </a:cubicBezTo>
                  <a:cubicBezTo>
                    <a:pt x="19145" y="8720"/>
                    <a:pt x="19115" y="8690"/>
                    <a:pt x="19077" y="8690"/>
                  </a:cubicBezTo>
                  <a:cubicBezTo>
                    <a:pt x="19039" y="8690"/>
                    <a:pt x="19009" y="8720"/>
                    <a:pt x="19009" y="8758"/>
                  </a:cubicBezTo>
                  <a:cubicBezTo>
                    <a:pt x="19009" y="8796"/>
                    <a:pt x="19039" y="8826"/>
                    <a:pt x="19077" y="8826"/>
                  </a:cubicBezTo>
                  <a:close/>
                  <a:moveTo>
                    <a:pt x="19293" y="8826"/>
                  </a:moveTo>
                  <a:cubicBezTo>
                    <a:pt x="19331" y="8826"/>
                    <a:pt x="19362" y="8796"/>
                    <a:pt x="19362" y="8758"/>
                  </a:cubicBezTo>
                  <a:cubicBezTo>
                    <a:pt x="19362" y="8720"/>
                    <a:pt x="19331" y="8690"/>
                    <a:pt x="19293" y="8690"/>
                  </a:cubicBezTo>
                  <a:cubicBezTo>
                    <a:pt x="19255" y="8690"/>
                    <a:pt x="19225" y="8720"/>
                    <a:pt x="19225" y="8758"/>
                  </a:cubicBezTo>
                  <a:cubicBezTo>
                    <a:pt x="19225" y="8796"/>
                    <a:pt x="19255" y="8826"/>
                    <a:pt x="19293" y="8826"/>
                  </a:cubicBezTo>
                  <a:close/>
                  <a:moveTo>
                    <a:pt x="19509" y="8826"/>
                  </a:moveTo>
                  <a:cubicBezTo>
                    <a:pt x="19547" y="8826"/>
                    <a:pt x="19578" y="8796"/>
                    <a:pt x="19578" y="8758"/>
                  </a:cubicBezTo>
                  <a:cubicBezTo>
                    <a:pt x="19578" y="8720"/>
                    <a:pt x="19547" y="8690"/>
                    <a:pt x="19509" y="8690"/>
                  </a:cubicBezTo>
                  <a:cubicBezTo>
                    <a:pt x="19471" y="8690"/>
                    <a:pt x="19441" y="8720"/>
                    <a:pt x="19441" y="8758"/>
                  </a:cubicBezTo>
                  <a:cubicBezTo>
                    <a:pt x="19441" y="8796"/>
                    <a:pt x="19471" y="8826"/>
                    <a:pt x="19509" y="8826"/>
                  </a:cubicBezTo>
                  <a:close/>
                  <a:moveTo>
                    <a:pt x="19725" y="8826"/>
                  </a:moveTo>
                  <a:cubicBezTo>
                    <a:pt x="19763" y="8826"/>
                    <a:pt x="19794" y="8796"/>
                    <a:pt x="19794" y="8758"/>
                  </a:cubicBezTo>
                  <a:cubicBezTo>
                    <a:pt x="19794" y="8720"/>
                    <a:pt x="19763" y="8690"/>
                    <a:pt x="19725" y="8690"/>
                  </a:cubicBezTo>
                  <a:cubicBezTo>
                    <a:pt x="19687" y="8690"/>
                    <a:pt x="19657" y="8720"/>
                    <a:pt x="19657" y="8758"/>
                  </a:cubicBezTo>
                  <a:cubicBezTo>
                    <a:pt x="19657" y="8796"/>
                    <a:pt x="19687" y="8826"/>
                    <a:pt x="19725" y="8826"/>
                  </a:cubicBezTo>
                  <a:close/>
                  <a:moveTo>
                    <a:pt x="19941" y="8826"/>
                  </a:moveTo>
                  <a:cubicBezTo>
                    <a:pt x="19979" y="8826"/>
                    <a:pt x="20010" y="8796"/>
                    <a:pt x="20010" y="8758"/>
                  </a:cubicBezTo>
                  <a:cubicBezTo>
                    <a:pt x="20010" y="8720"/>
                    <a:pt x="19979" y="8690"/>
                    <a:pt x="19941" y="8690"/>
                  </a:cubicBezTo>
                  <a:cubicBezTo>
                    <a:pt x="19904" y="8690"/>
                    <a:pt x="19873" y="8720"/>
                    <a:pt x="19873" y="8758"/>
                  </a:cubicBezTo>
                  <a:cubicBezTo>
                    <a:pt x="19873" y="8796"/>
                    <a:pt x="19904" y="8826"/>
                    <a:pt x="19941" y="8826"/>
                  </a:cubicBezTo>
                  <a:close/>
                  <a:moveTo>
                    <a:pt x="19077" y="9061"/>
                  </a:moveTo>
                  <a:cubicBezTo>
                    <a:pt x="19115" y="9061"/>
                    <a:pt x="19145" y="9031"/>
                    <a:pt x="19145" y="8993"/>
                  </a:cubicBezTo>
                  <a:cubicBezTo>
                    <a:pt x="19145" y="8955"/>
                    <a:pt x="19115" y="8924"/>
                    <a:pt x="19077" y="8924"/>
                  </a:cubicBezTo>
                  <a:cubicBezTo>
                    <a:pt x="19039" y="8924"/>
                    <a:pt x="19009" y="8955"/>
                    <a:pt x="19009" y="8993"/>
                  </a:cubicBezTo>
                  <a:cubicBezTo>
                    <a:pt x="19009" y="9031"/>
                    <a:pt x="19039" y="9061"/>
                    <a:pt x="19077" y="9061"/>
                  </a:cubicBezTo>
                  <a:close/>
                  <a:moveTo>
                    <a:pt x="19293" y="9061"/>
                  </a:moveTo>
                  <a:cubicBezTo>
                    <a:pt x="19331" y="9061"/>
                    <a:pt x="19362" y="9031"/>
                    <a:pt x="19362" y="8993"/>
                  </a:cubicBezTo>
                  <a:cubicBezTo>
                    <a:pt x="19362" y="8955"/>
                    <a:pt x="19331" y="8924"/>
                    <a:pt x="19293" y="8924"/>
                  </a:cubicBezTo>
                  <a:cubicBezTo>
                    <a:pt x="19255" y="8924"/>
                    <a:pt x="19225" y="8955"/>
                    <a:pt x="19225" y="8993"/>
                  </a:cubicBezTo>
                  <a:cubicBezTo>
                    <a:pt x="19225" y="9031"/>
                    <a:pt x="19255" y="9061"/>
                    <a:pt x="19293" y="9061"/>
                  </a:cubicBezTo>
                  <a:close/>
                  <a:moveTo>
                    <a:pt x="19509" y="9061"/>
                  </a:moveTo>
                  <a:cubicBezTo>
                    <a:pt x="19547" y="9061"/>
                    <a:pt x="19578" y="9031"/>
                    <a:pt x="19578" y="8993"/>
                  </a:cubicBezTo>
                  <a:cubicBezTo>
                    <a:pt x="19578" y="8955"/>
                    <a:pt x="19547" y="8924"/>
                    <a:pt x="19509" y="8924"/>
                  </a:cubicBezTo>
                  <a:cubicBezTo>
                    <a:pt x="19471" y="8924"/>
                    <a:pt x="19441" y="8955"/>
                    <a:pt x="19441" y="8993"/>
                  </a:cubicBezTo>
                  <a:cubicBezTo>
                    <a:pt x="19441" y="9031"/>
                    <a:pt x="19471" y="9061"/>
                    <a:pt x="19509" y="9061"/>
                  </a:cubicBezTo>
                  <a:close/>
                  <a:moveTo>
                    <a:pt x="19725" y="9061"/>
                  </a:moveTo>
                  <a:cubicBezTo>
                    <a:pt x="19763" y="9061"/>
                    <a:pt x="19794" y="9031"/>
                    <a:pt x="19794" y="8993"/>
                  </a:cubicBezTo>
                  <a:cubicBezTo>
                    <a:pt x="19794" y="8955"/>
                    <a:pt x="19763" y="8924"/>
                    <a:pt x="19725" y="8924"/>
                  </a:cubicBezTo>
                  <a:cubicBezTo>
                    <a:pt x="19687" y="8924"/>
                    <a:pt x="19657" y="8955"/>
                    <a:pt x="19657" y="8993"/>
                  </a:cubicBezTo>
                  <a:cubicBezTo>
                    <a:pt x="19657" y="9031"/>
                    <a:pt x="19687" y="9061"/>
                    <a:pt x="19725" y="9061"/>
                  </a:cubicBezTo>
                  <a:close/>
                  <a:moveTo>
                    <a:pt x="19941" y="9061"/>
                  </a:moveTo>
                  <a:cubicBezTo>
                    <a:pt x="19979" y="9061"/>
                    <a:pt x="20010" y="9031"/>
                    <a:pt x="20010" y="8993"/>
                  </a:cubicBezTo>
                  <a:cubicBezTo>
                    <a:pt x="20010" y="8955"/>
                    <a:pt x="19979" y="8924"/>
                    <a:pt x="19941" y="8924"/>
                  </a:cubicBezTo>
                  <a:cubicBezTo>
                    <a:pt x="19904" y="8924"/>
                    <a:pt x="19873" y="8955"/>
                    <a:pt x="19873" y="8993"/>
                  </a:cubicBezTo>
                  <a:cubicBezTo>
                    <a:pt x="19873" y="9031"/>
                    <a:pt x="19904" y="9061"/>
                    <a:pt x="19941" y="9061"/>
                  </a:cubicBezTo>
                  <a:close/>
                  <a:moveTo>
                    <a:pt x="20374" y="9061"/>
                  </a:moveTo>
                  <a:cubicBezTo>
                    <a:pt x="20411" y="9061"/>
                    <a:pt x="20442" y="9031"/>
                    <a:pt x="20442" y="8993"/>
                  </a:cubicBezTo>
                  <a:cubicBezTo>
                    <a:pt x="20442" y="8955"/>
                    <a:pt x="20411" y="8924"/>
                    <a:pt x="20374" y="8924"/>
                  </a:cubicBezTo>
                  <a:cubicBezTo>
                    <a:pt x="20336" y="8924"/>
                    <a:pt x="20305" y="8955"/>
                    <a:pt x="20305" y="8993"/>
                  </a:cubicBezTo>
                  <a:cubicBezTo>
                    <a:pt x="20305" y="9031"/>
                    <a:pt x="20336" y="9061"/>
                    <a:pt x="20374" y="9061"/>
                  </a:cubicBezTo>
                  <a:close/>
                  <a:moveTo>
                    <a:pt x="19077" y="9296"/>
                  </a:moveTo>
                  <a:cubicBezTo>
                    <a:pt x="19115" y="9296"/>
                    <a:pt x="19145" y="9265"/>
                    <a:pt x="19145" y="9228"/>
                  </a:cubicBezTo>
                  <a:cubicBezTo>
                    <a:pt x="19145" y="9190"/>
                    <a:pt x="19115" y="9159"/>
                    <a:pt x="19077" y="9159"/>
                  </a:cubicBezTo>
                  <a:cubicBezTo>
                    <a:pt x="19039" y="9159"/>
                    <a:pt x="19009" y="9190"/>
                    <a:pt x="19009" y="9228"/>
                  </a:cubicBezTo>
                  <a:cubicBezTo>
                    <a:pt x="19009" y="9265"/>
                    <a:pt x="19039" y="9296"/>
                    <a:pt x="19077" y="9296"/>
                  </a:cubicBezTo>
                  <a:close/>
                  <a:moveTo>
                    <a:pt x="19293" y="9296"/>
                  </a:moveTo>
                  <a:cubicBezTo>
                    <a:pt x="19331" y="9296"/>
                    <a:pt x="19362" y="9265"/>
                    <a:pt x="19362" y="9228"/>
                  </a:cubicBezTo>
                  <a:cubicBezTo>
                    <a:pt x="19362" y="9190"/>
                    <a:pt x="19331" y="9159"/>
                    <a:pt x="19293" y="9159"/>
                  </a:cubicBezTo>
                  <a:cubicBezTo>
                    <a:pt x="19255" y="9159"/>
                    <a:pt x="19225" y="9190"/>
                    <a:pt x="19225" y="9228"/>
                  </a:cubicBezTo>
                  <a:cubicBezTo>
                    <a:pt x="19225" y="9265"/>
                    <a:pt x="19255" y="9296"/>
                    <a:pt x="19293" y="9296"/>
                  </a:cubicBezTo>
                  <a:close/>
                  <a:moveTo>
                    <a:pt x="19509" y="9296"/>
                  </a:moveTo>
                  <a:cubicBezTo>
                    <a:pt x="19547" y="9296"/>
                    <a:pt x="19578" y="9265"/>
                    <a:pt x="19578" y="9228"/>
                  </a:cubicBezTo>
                  <a:cubicBezTo>
                    <a:pt x="19578" y="9190"/>
                    <a:pt x="19547" y="9159"/>
                    <a:pt x="19509" y="9159"/>
                  </a:cubicBezTo>
                  <a:cubicBezTo>
                    <a:pt x="19471" y="9159"/>
                    <a:pt x="19441" y="9190"/>
                    <a:pt x="19441" y="9228"/>
                  </a:cubicBezTo>
                  <a:cubicBezTo>
                    <a:pt x="19441" y="9265"/>
                    <a:pt x="19471" y="9296"/>
                    <a:pt x="19509" y="9296"/>
                  </a:cubicBezTo>
                  <a:close/>
                  <a:moveTo>
                    <a:pt x="19725" y="9296"/>
                  </a:moveTo>
                  <a:cubicBezTo>
                    <a:pt x="19763" y="9296"/>
                    <a:pt x="19794" y="9265"/>
                    <a:pt x="19794" y="9228"/>
                  </a:cubicBezTo>
                  <a:cubicBezTo>
                    <a:pt x="19794" y="9190"/>
                    <a:pt x="19763" y="9159"/>
                    <a:pt x="19725" y="9159"/>
                  </a:cubicBezTo>
                  <a:cubicBezTo>
                    <a:pt x="19687" y="9159"/>
                    <a:pt x="19657" y="9190"/>
                    <a:pt x="19657" y="9228"/>
                  </a:cubicBezTo>
                  <a:cubicBezTo>
                    <a:pt x="19657" y="9265"/>
                    <a:pt x="19687" y="9296"/>
                    <a:pt x="19725" y="9296"/>
                  </a:cubicBezTo>
                  <a:close/>
                  <a:moveTo>
                    <a:pt x="19941" y="9296"/>
                  </a:moveTo>
                  <a:cubicBezTo>
                    <a:pt x="19979" y="9296"/>
                    <a:pt x="20010" y="9265"/>
                    <a:pt x="20010" y="9228"/>
                  </a:cubicBezTo>
                  <a:cubicBezTo>
                    <a:pt x="20010" y="9190"/>
                    <a:pt x="19979" y="9159"/>
                    <a:pt x="19941" y="9159"/>
                  </a:cubicBezTo>
                  <a:cubicBezTo>
                    <a:pt x="19904" y="9159"/>
                    <a:pt x="19873" y="9190"/>
                    <a:pt x="19873" y="9228"/>
                  </a:cubicBezTo>
                  <a:cubicBezTo>
                    <a:pt x="19873" y="9265"/>
                    <a:pt x="19904" y="9296"/>
                    <a:pt x="19941" y="9296"/>
                  </a:cubicBezTo>
                  <a:close/>
                  <a:moveTo>
                    <a:pt x="19077" y="9531"/>
                  </a:moveTo>
                  <a:cubicBezTo>
                    <a:pt x="19115" y="9531"/>
                    <a:pt x="19145" y="9500"/>
                    <a:pt x="19145" y="9462"/>
                  </a:cubicBezTo>
                  <a:cubicBezTo>
                    <a:pt x="19145" y="9425"/>
                    <a:pt x="19115" y="9394"/>
                    <a:pt x="19077" y="9394"/>
                  </a:cubicBezTo>
                  <a:cubicBezTo>
                    <a:pt x="19039" y="9394"/>
                    <a:pt x="19009" y="9425"/>
                    <a:pt x="19009" y="9462"/>
                  </a:cubicBezTo>
                  <a:cubicBezTo>
                    <a:pt x="19009" y="9500"/>
                    <a:pt x="19039" y="9531"/>
                    <a:pt x="19077" y="9531"/>
                  </a:cubicBezTo>
                  <a:close/>
                  <a:moveTo>
                    <a:pt x="19293" y="9531"/>
                  </a:moveTo>
                  <a:cubicBezTo>
                    <a:pt x="19331" y="9531"/>
                    <a:pt x="19362" y="9500"/>
                    <a:pt x="19362" y="9462"/>
                  </a:cubicBezTo>
                  <a:cubicBezTo>
                    <a:pt x="19362" y="9425"/>
                    <a:pt x="19331" y="9394"/>
                    <a:pt x="19293" y="9394"/>
                  </a:cubicBezTo>
                  <a:cubicBezTo>
                    <a:pt x="19255" y="9394"/>
                    <a:pt x="19225" y="9425"/>
                    <a:pt x="19225" y="9462"/>
                  </a:cubicBezTo>
                  <a:cubicBezTo>
                    <a:pt x="19225" y="9500"/>
                    <a:pt x="19255" y="9531"/>
                    <a:pt x="19293" y="9531"/>
                  </a:cubicBezTo>
                  <a:close/>
                  <a:moveTo>
                    <a:pt x="19509" y="9531"/>
                  </a:moveTo>
                  <a:cubicBezTo>
                    <a:pt x="19547" y="9531"/>
                    <a:pt x="19578" y="9500"/>
                    <a:pt x="19578" y="9462"/>
                  </a:cubicBezTo>
                  <a:cubicBezTo>
                    <a:pt x="19578" y="9425"/>
                    <a:pt x="19547" y="9394"/>
                    <a:pt x="19509" y="9394"/>
                  </a:cubicBezTo>
                  <a:cubicBezTo>
                    <a:pt x="19471" y="9394"/>
                    <a:pt x="19441" y="9425"/>
                    <a:pt x="19441" y="9462"/>
                  </a:cubicBezTo>
                  <a:cubicBezTo>
                    <a:pt x="19441" y="9500"/>
                    <a:pt x="19471" y="9531"/>
                    <a:pt x="19509" y="9531"/>
                  </a:cubicBezTo>
                  <a:close/>
                  <a:moveTo>
                    <a:pt x="10874" y="237"/>
                  </a:moveTo>
                  <a:cubicBezTo>
                    <a:pt x="10836" y="237"/>
                    <a:pt x="10805" y="267"/>
                    <a:pt x="10805" y="305"/>
                  </a:cubicBezTo>
                  <a:cubicBezTo>
                    <a:pt x="10805" y="343"/>
                    <a:pt x="10836" y="374"/>
                    <a:pt x="10874" y="374"/>
                  </a:cubicBezTo>
                  <a:cubicBezTo>
                    <a:pt x="10911" y="374"/>
                    <a:pt x="10942" y="343"/>
                    <a:pt x="10942" y="305"/>
                  </a:cubicBezTo>
                  <a:cubicBezTo>
                    <a:pt x="10942" y="267"/>
                    <a:pt x="10911" y="237"/>
                    <a:pt x="10874" y="237"/>
                  </a:cubicBezTo>
                  <a:close/>
                  <a:moveTo>
                    <a:pt x="11090" y="237"/>
                  </a:moveTo>
                  <a:cubicBezTo>
                    <a:pt x="11052" y="237"/>
                    <a:pt x="11021" y="267"/>
                    <a:pt x="11021" y="305"/>
                  </a:cubicBezTo>
                  <a:cubicBezTo>
                    <a:pt x="11021" y="343"/>
                    <a:pt x="11052" y="374"/>
                    <a:pt x="11090" y="374"/>
                  </a:cubicBezTo>
                  <a:cubicBezTo>
                    <a:pt x="11127" y="374"/>
                    <a:pt x="11158" y="343"/>
                    <a:pt x="11158" y="305"/>
                  </a:cubicBezTo>
                  <a:cubicBezTo>
                    <a:pt x="11158" y="267"/>
                    <a:pt x="11127" y="237"/>
                    <a:pt x="11090" y="237"/>
                  </a:cubicBezTo>
                  <a:close/>
                  <a:moveTo>
                    <a:pt x="11306" y="237"/>
                  </a:moveTo>
                  <a:cubicBezTo>
                    <a:pt x="11268" y="237"/>
                    <a:pt x="11237" y="267"/>
                    <a:pt x="11237" y="305"/>
                  </a:cubicBezTo>
                  <a:cubicBezTo>
                    <a:pt x="11237" y="343"/>
                    <a:pt x="11268" y="374"/>
                    <a:pt x="11306" y="374"/>
                  </a:cubicBezTo>
                  <a:cubicBezTo>
                    <a:pt x="11344" y="374"/>
                    <a:pt x="11374" y="343"/>
                    <a:pt x="11374" y="305"/>
                  </a:cubicBezTo>
                  <a:cubicBezTo>
                    <a:pt x="11374" y="267"/>
                    <a:pt x="11344" y="237"/>
                    <a:pt x="11306" y="237"/>
                  </a:cubicBezTo>
                  <a:close/>
                  <a:moveTo>
                    <a:pt x="11522" y="237"/>
                  </a:moveTo>
                  <a:cubicBezTo>
                    <a:pt x="11484" y="237"/>
                    <a:pt x="11453" y="267"/>
                    <a:pt x="11453" y="305"/>
                  </a:cubicBezTo>
                  <a:cubicBezTo>
                    <a:pt x="11453" y="343"/>
                    <a:pt x="11484" y="374"/>
                    <a:pt x="11522" y="374"/>
                  </a:cubicBezTo>
                  <a:cubicBezTo>
                    <a:pt x="11560" y="374"/>
                    <a:pt x="11590" y="343"/>
                    <a:pt x="11590" y="305"/>
                  </a:cubicBezTo>
                  <a:cubicBezTo>
                    <a:pt x="11590" y="267"/>
                    <a:pt x="11560" y="237"/>
                    <a:pt x="11522" y="237"/>
                  </a:cubicBezTo>
                  <a:close/>
                  <a:moveTo>
                    <a:pt x="11738" y="237"/>
                  </a:moveTo>
                  <a:cubicBezTo>
                    <a:pt x="11700" y="237"/>
                    <a:pt x="11670" y="267"/>
                    <a:pt x="11670" y="305"/>
                  </a:cubicBezTo>
                  <a:cubicBezTo>
                    <a:pt x="11670" y="343"/>
                    <a:pt x="11700" y="374"/>
                    <a:pt x="11738" y="374"/>
                  </a:cubicBezTo>
                  <a:cubicBezTo>
                    <a:pt x="11776" y="374"/>
                    <a:pt x="11807" y="343"/>
                    <a:pt x="11807" y="305"/>
                  </a:cubicBezTo>
                  <a:cubicBezTo>
                    <a:pt x="11807" y="267"/>
                    <a:pt x="11776" y="237"/>
                    <a:pt x="11738" y="237"/>
                  </a:cubicBezTo>
                  <a:close/>
                  <a:moveTo>
                    <a:pt x="11954" y="237"/>
                  </a:moveTo>
                  <a:cubicBezTo>
                    <a:pt x="11916" y="237"/>
                    <a:pt x="11886" y="267"/>
                    <a:pt x="11886" y="305"/>
                  </a:cubicBezTo>
                  <a:cubicBezTo>
                    <a:pt x="11886" y="343"/>
                    <a:pt x="11916" y="374"/>
                    <a:pt x="11954" y="374"/>
                  </a:cubicBezTo>
                  <a:cubicBezTo>
                    <a:pt x="11992" y="374"/>
                    <a:pt x="12023" y="343"/>
                    <a:pt x="12023" y="305"/>
                  </a:cubicBezTo>
                  <a:cubicBezTo>
                    <a:pt x="12023" y="267"/>
                    <a:pt x="11992" y="237"/>
                    <a:pt x="11954" y="237"/>
                  </a:cubicBezTo>
                  <a:close/>
                  <a:moveTo>
                    <a:pt x="12170" y="237"/>
                  </a:moveTo>
                  <a:cubicBezTo>
                    <a:pt x="12132" y="237"/>
                    <a:pt x="12102" y="267"/>
                    <a:pt x="12102" y="305"/>
                  </a:cubicBezTo>
                  <a:cubicBezTo>
                    <a:pt x="12102" y="343"/>
                    <a:pt x="12132" y="374"/>
                    <a:pt x="12170" y="374"/>
                  </a:cubicBezTo>
                  <a:cubicBezTo>
                    <a:pt x="12208" y="374"/>
                    <a:pt x="12239" y="343"/>
                    <a:pt x="12239" y="305"/>
                  </a:cubicBezTo>
                  <a:cubicBezTo>
                    <a:pt x="12239" y="267"/>
                    <a:pt x="12208" y="237"/>
                    <a:pt x="12170" y="237"/>
                  </a:cubicBezTo>
                  <a:close/>
                  <a:moveTo>
                    <a:pt x="12386" y="237"/>
                  </a:moveTo>
                  <a:cubicBezTo>
                    <a:pt x="12349" y="237"/>
                    <a:pt x="12318" y="267"/>
                    <a:pt x="12318" y="305"/>
                  </a:cubicBezTo>
                  <a:cubicBezTo>
                    <a:pt x="12318" y="343"/>
                    <a:pt x="12349" y="374"/>
                    <a:pt x="12386" y="374"/>
                  </a:cubicBezTo>
                  <a:cubicBezTo>
                    <a:pt x="12424" y="374"/>
                    <a:pt x="12455" y="343"/>
                    <a:pt x="12455" y="305"/>
                  </a:cubicBezTo>
                  <a:cubicBezTo>
                    <a:pt x="12455" y="267"/>
                    <a:pt x="12424" y="237"/>
                    <a:pt x="12386" y="237"/>
                  </a:cubicBezTo>
                  <a:close/>
                  <a:moveTo>
                    <a:pt x="14547" y="237"/>
                  </a:moveTo>
                  <a:cubicBezTo>
                    <a:pt x="14510" y="237"/>
                    <a:pt x="14479" y="267"/>
                    <a:pt x="14479" y="305"/>
                  </a:cubicBezTo>
                  <a:cubicBezTo>
                    <a:pt x="14479" y="343"/>
                    <a:pt x="14510" y="374"/>
                    <a:pt x="14547" y="374"/>
                  </a:cubicBezTo>
                  <a:cubicBezTo>
                    <a:pt x="14585" y="374"/>
                    <a:pt x="14616" y="343"/>
                    <a:pt x="14616" y="305"/>
                  </a:cubicBezTo>
                  <a:cubicBezTo>
                    <a:pt x="14616" y="267"/>
                    <a:pt x="14585" y="237"/>
                    <a:pt x="14547" y="237"/>
                  </a:cubicBezTo>
                  <a:close/>
                  <a:moveTo>
                    <a:pt x="14763" y="237"/>
                  </a:moveTo>
                  <a:cubicBezTo>
                    <a:pt x="14726" y="237"/>
                    <a:pt x="14695" y="267"/>
                    <a:pt x="14695" y="305"/>
                  </a:cubicBezTo>
                  <a:cubicBezTo>
                    <a:pt x="14695" y="343"/>
                    <a:pt x="14726" y="374"/>
                    <a:pt x="14763" y="374"/>
                  </a:cubicBezTo>
                  <a:cubicBezTo>
                    <a:pt x="14801" y="374"/>
                    <a:pt x="14832" y="343"/>
                    <a:pt x="14832" y="305"/>
                  </a:cubicBezTo>
                  <a:cubicBezTo>
                    <a:pt x="14832" y="267"/>
                    <a:pt x="14801" y="237"/>
                    <a:pt x="14763" y="237"/>
                  </a:cubicBezTo>
                  <a:close/>
                  <a:moveTo>
                    <a:pt x="14980" y="237"/>
                  </a:moveTo>
                  <a:cubicBezTo>
                    <a:pt x="14942" y="237"/>
                    <a:pt x="14911" y="267"/>
                    <a:pt x="14911" y="305"/>
                  </a:cubicBezTo>
                  <a:cubicBezTo>
                    <a:pt x="14911" y="343"/>
                    <a:pt x="14942" y="374"/>
                    <a:pt x="14980" y="374"/>
                  </a:cubicBezTo>
                  <a:cubicBezTo>
                    <a:pt x="15017" y="374"/>
                    <a:pt x="15048" y="343"/>
                    <a:pt x="15048" y="305"/>
                  </a:cubicBezTo>
                  <a:cubicBezTo>
                    <a:pt x="15048" y="267"/>
                    <a:pt x="15017" y="237"/>
                    <a:pt x="14980" y="237"/>
                  </a:cubicBezTo>
                  <a:close/>
                  <a:moveTo>
                    <a:pt x="9361" y="471"/>
                  </a:moveTo>
                  <a:cubicBezTo>
                    <a:pt x="9323" y="471"/>
                    <a:pt x="9292" y="502"/>
                    <a:pt x="9292" y="540"/>
                  </a:cubicBezTo>
                  <a:cubicBezTo>
                    <a:pt x="9292" y="578"/>
                    <a:pt x="9323" y="608"/>
                    <a:pt x="9361" y="608"/>
                  </a:cubicBezTo>
                  <a:cubicBezTo>
                    <a:pt x="9399" y="608"/>
                    <a:pt x="9429" y="578"/>
                    <a:pt x="9429" y="540"/>
                  </a:cubicBezTo>
                  <a:cubicBezTo>
                    <a:pt x="9429" y="502"/>
                    <a:pt x="9399" y="471"/>
                    <a:pt x="9361" y="471"/>
                  </a:cubicBezTo>
                  <a:close/>
                  <a:moveTo>
                    <a:pt x="9577" y="471"/>
                  </a:moveTo>
                  <a:cubicBezTo>
                    <a:pt x="9539" y="471"/>
                    <a:pt x="9508" y="502"/>
                    <a:pt x="9508" y="540"/>
                  </a:cubicBezTo>
                  <a:cubicBezTo>
                    <a:pt x="9508" y="578"/>
                    <a:pt x="9539" y="608"/>
                    <a:pt x="9577" y="608"/>
                  </a:cubicBezTo>
                  <a:cubicBezTo>
                    <a:pt x="9615" y="608"/>
                    <a:pt x="9645" y="578"/>
                    <a:pt x="9645" y="540"/>
                  </a:cubicBezTo>
                  <a:cubicBezTo>
                    <a:pt x="9645" y="502"/>
                    <a:pt x="9615" y="471"/>
                    <a:pt x="9577" y="471"/>
                  </a:cubicBezTo>
                  <a:close/>
                  <a:moveTo>
                    <a:pt x="9793" y="471"/>
                  </a:moveTo>
                  <a:cubicBezTo>
                    <a:pt x="9755" y="471"/>
                    <a:pt x="9725" y="502"/>
                    <a:pt x="9725" y="540"/>
                  </a:cubicBezTo>
                  <a:cubicBezTo>
                    <a:pt x="9725" y="578"/>
                    <a:pt x="9755" y="608"/>
                    <a:pt x="9793" y="608"/>
                  </a:cubicBezTo>
                  <a:cubicBezTo>
                    <a:pt x="9831" y="608"/>
                    <a:pt x="9862" y="578"/>
                    <a:pt x="9862" y="540"/>
                  </a:cubicBezTo>
                  <a:cubicBezTo>
                    <a:pt x="9862" y="502"/>
                    <a:pt x="9831" y="471"/>
                    <a:pt x="9793" y="471"/>
                  </a:cubicBezTo>
                  <a:close/>
                  <a:moveTo>
                    <a:pt x="10009" y="471"/>
                  </a:moveTo>
                  <a:cubicBezTo>
                    <a:pt x="9971" y="471"/>
                    <a:pt x="9941" y="502"/>
                    <a:pt x="9941" y="540"/>
                  </a:cubicBezTo>
                  <a:cubicBezTo>
                    <a:pt x="9941" y="578"/>
                    <a:pt x="9971" y="608"/>
                    <a:pt x="10009" y="608"/>
                  </a:cubicBezTo>
                  <a:cubicBezTo>
                    <a:pt x="10047" y="608"/>
                    <a:pt x="10078" y="578"/>
                    <a:pt x="10078" y="540"/>
                  </a:cubicBezTo>
                  <a:cubicBezTo>
                    <a:pt x="10078" y="502"/>
                    <a:pt x="10047" y="471"/>
                    <a:pt x="10009" y="471"/>
                  </a:cubicBezTo>
                  <a:close/>
                  <a:moveTo>
                    <a:pt x="10225" y="471"/>
                  </a:moveTo>
                  <a:cubicBezTo>
                    <a:pt x="10188" y="471"/>
                    <a:pt x="10157" y="502"/>
                    <a:pt x="10157" y="540"/>
                  </a:cubicBezTo>
                  <a:cubicBezTo>
                    <a:pt x="10157" y="578"/>
                    <a:pt x="10188" y="608"/>
                    <a:pt x="10225" y="608"/>
                  </a:cubicBezTo>
                  <a:cubicBezTo>
                    <a:pt x="10263" y="608"/>
                    <a:pt x="10294" y="578"/>
                    <a:pt x="10294" y="540"/>
                  </a:cubicBezTo>
                  <a:cubicBezTo>
                    <a:pt x="10294" y="502"/>
                    <a:pt x="10263" y="471"/>
                    <a:pt x="10225" y="471"/>
                  </a:cubicBezTo>
                  <a:close/>
                  <a:moveTo>
                    <a:pt x="10441" y="471"/>
                  </a:moveTo>
                  <a:cubicBezTo>
                    <a:pt x="10404" y="471"/>
                    <a:pt x="10373" y="502"/>
                    <a:pt x="10373" y="540"/>
                  </a:cubicBezTo>
                  <a:cubicBezTo>
                    <a:pt x="10373" y="578"/>
                    <a:pt x="10404" y="608"/>
                    <a:pt x="10441" y="608"/>
                  </a:cubicBezTo>
                  <a:cubicBezTo>
                    <a:pt x="10479" y="608"/>
                    <a:pt x="10510" y="578"/>
                    <a:pt x="10510" y="540"/>
                  </a:cubicBezTo>
                  <a:cubicBezTo>
                    <a:pt x="10510" y="502"/>
                    <a:pt x="10479" y="471"/>
                    <a:pt x="10441" y="471"/>
                  </a:cubicBezTo>
                  <a:close/>
                  <a:moveTo>
                    <a:pt x="10658" y="471"/>
                  </a:moveTo>
                  <a:cubicBezTo>
                    <a:pt x="10620" y="471"/>
                    <a:pt x="10589" y="502"/>
                    <a:pt x="10589" y="540"/>
                  </a:cubicBezTo>
                  <a:cubicBezTo>
                    <a:pt x="10589" y="578"/>
                    <a:pt x="10620" y="608"/>
                    <a:pt x="10658" y="608"/>
                  </a:cubicBezTo>
                  <a:cubicBezTo>
                    <a:pt x="10695" y="608"/>
                    <a:pt x="10726" y="578"/>
                    <a:pt x="10726" y="540"/>
                  </a:cubicBezTo>
                  <a:cubicBezTo>
                    <a:pt x="10726" y="502"/>
                    <a:pt x="10695" y="471"/>
                    <a:pt x="10658" y="471"/>
                  </a:cubicBezTo>
                  <a:close/>
                  <a:moveTo>
                    <a:pt x="10874" y="471"/>
                  </a:moveTo>
                  <a:cubicBezTo>
                    <a:pt x="10836" y="471"/>
                    <a:pt x="10805" y="502"/>
                    <a:pt x="10805" y="540"/>
                  </a:cubicBezTo>
                  <a:cubicBezTo>
                    <a:pt x="10805" y="578"/>
                    <a:pt x="10836" y="608"/>
                    <a:pt x="10874" y="608"/>
                  </a:cubicBezTo>
                  <a:cubicBezTo>
                    <a:pt x="10911" y="608"/>
                    <a:pt x="10942" y="578"/>
                    <a:pt x="10942" y="540"/>
                  </a:cubicBezTo>
                  <a:cubicBezTo>
                    <a:pt x="10942" y="502"/>
                    <a:pt x="10911" y="471"/>
                    <a:pt x="10874" y="471"/>
                  </a:cubicBezTo>
                  <a:close/>
                  <a:moveTo>
                    <a:pt x="11090" y="471"/>
                  </a:moveTo>
                  <a:cubicBezTo>
                    <a:pt x="11052" y="471"/>
                    <a:pt x="11021" y="502"/>
                    <a:pt x="11021" y="540"/>
                  </a:cubicBezTo>
                  <a:cubicBezTo>
                    <a:pt x="11021" y="578"/>
                    <a:pt x="11052" y="608"/>
                    <a:pt x="11090" y="608"/>
                  </a:cubicBezTo>
                  <a:cubicBezTo>
                    <a:pt x="11127" y="608"/>
                    <a:pt x="11158" y="578"/>
                    <a:pt x="11158" y="540"/>
                  </a:cubicBezTo>
                  <a:cubicBezTo>
                    <a:pt x="11158" y="502"/>
                    <a:pt x="11127" y="471"/>
                    <a:pt x="11090" y="471"/>
                  </a:cubicBezTo>
                  <a:close/>
                  <a:moveTo>
                    <a:pt x="11306" y="471"/>
                  </a:moveTo>
                  <a:cubicBezTo>
                    <a:pt x="11268" y="471"/>
                    <a:pt x="11237" y="502"/>
                    <a:pt x="11237" y="540"/>
                  </a:cubicBezTo>
                  <a:cubicBezTo>
                    <a:pt x="11237" y="578"/>
                    <a:pt x="11268" y="608"/>
                    <a:pt x="11306" y="608"/>
                  </a:cubicBezTo>
                  <a:cubicBezTo>
                    <a:pt x="11344" y="608"/>
                    <a:pt x="11374" y="578"/>
                    <a:pt x="11374" y="540"/>
                  </a:cubicBezTo>
                  <a:cubicBezTo>
                    <a:pt x="11374" y="502"/>
                    <a:pt x="11344" y="471"/>
                    <a:pt x="11306" y="471"/>
                  </a:cubicBezTo>
                  <a:close/>
                  <a:moveTo>
                    <a:pt x="11522" y="471"/>
                  </a:moveTo>
                  <a:cubicBezTo>
                    <a:pt x="11484" y="471"/>
                    <a:pt x="11453" y="502"/>
                    <a:pt x="11453" y="540"/>
                  </a:cubicBezTo>
                  <a:cubicBezTo>
                    <a:pt x="11453" y="578"/>
                    <a:pt x="11484" y="608"/>
                    <a:pt x="11522" y="608"/>
                  </a:cubicBezTo>
                  <a:cubicBezTo>
                    <a:pt x="11560" y="608"/>
                    <a:pt x="11590" y="578"/>
                    <a:pt x="11590" y="540"/>
                  </a:cubicBezTo>
                  <a:cubicBezTo>
                    <a:pt x="11590" y="502"/>
                    <a:pt x="11560" y="471"/>
                    <a:pt x="11522" y="471"/>
                  </a:cubicBezTo>
                  <a:close/>
                  <a:moveTo>
                    <a:pt x="11738" y="471"/>
                  </a:moveTo>
                  <a:cubicBezTo>
                    <a:pt x="11700" y="471"/>
                    <a:pt x="11670" y="502"/>
                    <a:pt x="11670" y="540"/>
                  </a:cubicBezTo>
                  <a:cubicBezTo>
                    <a:pt x="11670" y="578"/>
                    <a:pt x="11700" y="608"/>
                    <a:pt x="11738" y="608"/>
                  </a:cubicBezTo>
                  <a:cubicBezTo>
                    <a:pt x="11776" y="608"/>
                    <a:pt x="11807" y="578"/>
                    <a:pt x="11807" y="540"/>
                  </a:cubicBezTo>
                  <a:cubicBezTo>
                    <a:pt x="11807" y="502"/>
                    <a:pt x="11776" y="471"/>
                    <a:pt x="11738" y="471"/>
                  </a:cubicBezTo>
                  <a:close/>
                  <a:moveTo>
                    <a:pt x="11954" y="471"/>
                  </a:moveTo>
                  <a:cubicBezTo>
                    <a:pt x="11916" y="471"/>
                    <a:pt x="11886" y="502"/>
                    <a:pt x="11886" y="540"/>
                  </a:cubicBezTo>
                  <a:cubicBezTo>
                    <a:pt x="11886" y="578"/>
                    <a:pt x="11916" y="608"/>
                    <a:pt x="11954" y="608"/>
                  </a:cubicBezTo>
                  <a:cubicBezTo>
                    <a:pt x="11992" y="608"/>
                    <a:pt x="12023" y="578"/>
                    <a:pt x="12023" y="540"/>
                  </a:cubicBezTo>
                  <a:cubicBezTo>
                    <a:pt x="12023" y="502"/>
                    <a:pt x="11992" y="471"/>
                    <a:pt x="11954" y="471"/>
                  </a:cubicBezTo>
                  <a:close/>
                  <a:moveTo>
                    <a:pt x="12170" y="471"/>
                  </a:moveTo>
                  <a:cubicBezTo>
                    <a:pt x="12132" y="471"/>
                    <a:pt x="12102" y="502"/>
                    <a:pt x="12102" y="540"/>
                  </a:cubicBezTo>
                  <a:cubicBezTo>
                    <a:pt x="12102" y="578"/>
                    <a:pt x="12132" y="608"/>
                    <a:pt x="12170" y="608"/>
                  </a:cubicBezTo>
                  <a:cubicBezTo>
                    <a:pt x="12208" y="608"/>
                    <a:pt x="12239" y="578"/>
                    <a:pt x="12239" y="540"/>
                  </a:cubicBezTo>
                  <a:cubicBezTo>
                    <a:pt x="12239" y="502"/>
                    <a:pt x="12208" y="471"/>
                    <a:pt x="12170" y="471"/>
                  </a:cubicBezTo>
                  <a:close/>
                  <a:moveTo>
                    <a:pt x="12386" y="471"/>
                  </a:moveTo>
                  <a:cubicBezTo>
                    <a:pt x="12349" y="471"/>
                    <a:pt x="12318" y="502"/>
                    <a:pt x="12318" y="540"/>
                  </a:cubicBezTo>
                  <a:cubicBezTo>
                    <a:pt x="12318" y="578"/>
                    <a:pt x="12349" y="608"/>
                    <a:pt x="12386" y="608"/>
                  </a:cubicBezTo>
                  <a:cubicBezTo>
                    <a:pt x="12424" y="608"/>
                    <a:pt x="12455" y="578"/>
                    <a:pt x="12455" y="540"/>
                  </a:cubicBezTo>
                  <a:cubicBezTo>
                    <a:pt x="12455" y="502"/>
                    <a:pt x="12424" y="471"/>
                    <a:pt x="12386" y="471"/>
                  </a:cubicBezTo>
                  <a:close/>
                  <a:moveTo>
                    <a:pt x="12602" y="471"/>
                  </a:moveTo>
                  <a:cubicBezTo>
                    <a:pt x="12565" y="471"/>
                    <a:pt x="12534" y="502"/>
                    <a:pt x="12534" y="540"/>
                  </a:cubicBezTo>
                  <a:cubicBezTo>
                    <a:pt x="12534" y="578"/>
                    <a:pt x="12565" y="608"/>
                    <a:pt x="12602" y="608"/>
                  </a:cubicBezTo>
                  <a:cubicBezTo>
                    <a:pt x="12640" y="608"/>
                    <a:pt x="12671" y="578"/>
                    <a:pt x="12671" y="540"/>
                  </a:cubicBezTo>
                  <a:cubicBezTo>
                    <a:pt x="12671" y="502"/>
                    <a:pt x="12640" y="471"/>
                    <a:pt x="12602" y="471"/>
                  </a:cubicBezTo>
                  <a:close/>
                  <a:moveTo>
                    <a:pt x="12818" y="471"/>
                  </a:moveTo>
                  <a:cubicBezTo>
                    <a:pt x="12781" y="471"/>
                    <a:pt x="12750" y="502"/>
                    <a:pt x="12750" y="540"/>
                  </a:cubicBezTo>
                  <a:cubicBezTo>
                    <a:pt x="12750" y="578"/>
                    <a:pt x="12781" y="608"/>
                    <a:pt x="12818" y="608"/>
                  </a:cubicBezTo>
                  <a:cubicBezTo>
                    <a:pt x="12856" y="608"/>
                    <a:pt x="12887" y="578"/>
                    <a:pt x="12887" y="540"/>
                  </a:cubicBezTo>
                  <a:cubicBezTo>
                    <a:pt x="12887" y="502"/>
                    <a:pt x="12856" y="471"/>
                    <a:pt x="12818" y="471"/>
                  </a:cubicBezTo>
                  <a:close/>
                  <a:moveTo>
                    <a:pt x="13035" y="471"/>
                  </a:moveTo>
                  <a:cubicBezTo>
                    <a:pt x="12997" y="471"/>
                    <a:pt x="12966" y="502"/>
                    <a:pt x="12966" y="540"/>
                  </a:cubicBezTo>
                  <a:cubicBezTo>
                    <a:pt x="12966" y="578"/>
                    <a:pt x="12997" y="608"/>
                    <a:pt x="13035" y="608"/>
                  </a:cubicBezTo>
                  <a:cubicBezTo>
                    <a:pt x="13072" y="608"/>
                    <a:pt x="13103" y="578"/>
                    <a:pt x="13103" y="540"/>
                  </a:cubicBezTo>
                  <a:cubicBezTo>
                    <a:pt x="13103" y="502"/>
                    <a:pt x="13072" y="471"/>
                    <a:pt x="13035" y="471"/>
                  </a:cubicBezTo>
                  <a:close/>
                  <a:moveTo>
                    <a:pt x="13251" y="471"/>
                  </a:moveTo>
                  <a:cubicBezTo>
                    <a:pt x="13213" y="471"/>
                    <a:pt x="13182" y="502"/>
                    <a:pt x="13182" y="540"/>
                  </a:cubicBezTo>
                  <a:cubicBezTo>
                    <a:pt x="13182" y="578"/>
                    <a:pt x="13213" y="608"/>
                    <a:pt x="13251" y="608"/>
                  </a:cubicBezTo>
                  <a:cubicBezTo>
                    <a:pt x="13289" y="608"/>
                    <a:pt x="13319" y="578"/>
                    <a:pt x="13319" y="540"/>
                  </a:cubicBezTo>
                  <a:cubicBezTo>
                    <a:pt x="13319" y="502"/>
                    <a:pt x="13289" y="471"/>
                    <a:pt x="13251" y="471"/>
                  </a:cubicBezTo>
                  <a:close/>
                  <a:moveTo>
                    <a:pt x="13467" y="471"/>
                  </a:moveTo>
                  <a:cubicBezTo>
                    <a:pt x="13429" y="471"/>
                    <a:pt x="13398" y="502"/>
                    <a:pt x="13398" y="540"/>
                  </a:cubicBezTo>
                  <a:cubicBezTo>
                    <a:pt x="13398" y="578"/>
                    <a:pt x="13429" y="608"/>
                    <a:pt x="13467" y="608"/>
                  </a:cubicBezTo>
                  <a:cubicBezTo>
                    <a:pt x="13505" y="608"/>
                    <a:pt x="13535" y="578"/>
                    <a:pt x="13535" y="540"/>
                  </a:cubicBezTo>
                  <a:cubicBezTo>
                    <a:pt x="13535" y="502"/>
                    <a:pt x="13505" y="471"/>
                    <a:pt x="13467" y="471"/>
                  </a:cubicBezTo>
                  <a:close/>
                  <a:moveTo>
                    <a:pt x="13683" y="471"/>
                  </a:moveTo>
                  <a:cubicBezTo>
                    <a:pt x="13645" y="471"/>
                    <a:pt x="13614" y="502"/>
                    <a:pt x="13614" y="540"/>
                  </a:cubicBezTo>
                  <a:cubicBezTo>
                    <a:pt x="13614" y="578"/>
                    <a:pt x="13645" y="608"/>
                    <a:pt x="13683" y="608"/>
                  </a:cubicBezTo>
                  <a:cubicBezTo>
                    <a:pt x="13721" y="608"/>
                    <a:pt x="13751" y="578"/>
                    <a:pt x="13751" y="540"/>
                  </a:cubicBezTo>
                  <a:cubicBezTo>
                    <a:pt x="13751" y="502"/>
                    <a:pt x="13721" y="471"/>
                    <a:pt x="13683" y="471"/>
                  </a:cubicBezTo>
                  <a:close/>
                  <a:moveTo>
                    <a:pt x="13899" y="471"/>
                  </a:moveTo>
                  <a:cubicBezTo>
                    <a:pt x="13861" y="471"/>
                    <a:pt x="13831" y="502"/>
                    <a:pt x="13831" y="540"/>
                  </a:cubicBezTo>
                  <a:cubicBezTo>
                    <a:pt x="13831" y="578"/>
                    <a:pt x="13861" y="608"/>
                    <a:pt x="13899" y="608"/>
                  </a:cubicBezTo>
                  <a:cubicBezTo>
                    <a:pt x="13937" y="608"/>
                    <a:pt x="13968" y="578"/>
                    <a:pt x="13968" y="540"/>
                  </a:cubicBezTo>
                  <a:cubicBezTo>
                    <a:pt x="13968" y="502"/>
                    <a:pt x="13937" y="471"/>
                    <a:pt x="13899" y="471"/>
                  </a:cubicBezTo>
                  <a:close/>
                  <a:moveTo>
                    <a:pt x="14115" y="471"/>
                  </a:moveTo>
                  <a:cubicBezTo>
                    <a:pt x="14077" y="471"/>
                    <a:pt x="14047" y="502"/>
                    <a:pt x="14047" y="540"/>
                  </a:cubicBezTo>
                  <a:cubicBezTo>
                    <a:pt x="14047" y="578"/>
                    <a:pt x="14077" y="608"/>
                    <a:pt x="14115" y="608"/>
                  </a:cubicBezTo>
                  <a:cubicBezTo>
                    <a:pt x="14153" y="608"/>
                    <a:pt x="14184" y="578"/>
                    <a:pt x="14184" y="540"/>
                  </a:cubicBezTo>
                  <a:cubicBezTo>
                    <a:pt x="14184" y="502"/>
                    <a:pt x="14153" y="471"/>
                    <a:pt x="14115" y="471"/>
                  </a:cubicBezTo>
                  <a:close/>
                  <a:moveTo>
                    <a:pt x="14331" y="471"/>
                  </a:moveTo>
                  <a:cubicBezTo>
                    <a:pt x="14293" y="471"/>
                    <a:pt x="14263" y="502"/>
                    <a:pt x="14263" y="540"/>
                  </a:cubicBezTo>
                  <a:cubicBezTo>
                    <a:pt x="14263" y="578"/>
                    <a:pt x="14293" y="608"/>
                    <a:pt x="14331" y="608"/>
                  </a:cubicBezTo>
                  <a:cubicBezTo>
                    <a:pt x="14369" y="608"/>
                    <a:pt x="14400" y="578"/>
                    <a:pt x="14400" y="540"/>
                  </a:cubicBezTo>
                  <a:cubicBezTo>
                    <a:pt x="14400" y="502"/>
                    <a:pt x="14369" y="471"/>
                    <a:pt x="14331" y="471"/>
                  </a:cubicBezTo>
                  <a:close/>
                  <a:moveTo>
                    <a:pt x="14547" y="471"/>
                  </a:moveTo>
                  <a:cubicBezTo>
                    <a:pt x="14510" y="471"/>
                    <a:pt x="14479" y="502"/>
                    <a:pt x="14479" y="540"/>
                  </a:cubicBezTo>
                  <a:cubicBezTo>
                    <a:pt x="14479" y="578"/>
                    <a:pt x="14510" y="608"/>
                    <a:pt x="14547" y="608"/>
                  </a:cubicBezTo>
                  <a:cubicBezTo>
                    <a:pt x="14585" y="608"/>
                    <a:pt x="14616" y="578"/>
                    <a:pt x="14616" y="540"/>
                  </a:cubicBezTo>
                  <a:cubicBezTo>
                    <a:pt x="14616" y="502"/>
                    <a:pt x="14585" y="471"/>
                    <a:pt x="14547" y="471"/>
                  </a:cubicBezTo>
                  <a:close/>
                  <a:moveTo>
                    <a:pt x="8929" y="706"/>
                  </a:moveTo>
                  <a:cubicBezTo>
                    <a:pt x="8891" y="706"/>
                    <a:pt x="8860" y="737"/>
                    <a:pt x="8860" y="775"/>
                  </a:cubicBezTo>
                  <a:cubicBezTo>
                    <a:pt x="8860" y="813"/>
                    <a:pt x="8891" y="843"/>
                    <a:pt x="8929" y="843"/>
                  </a:cubicBezTo>
                  <a:cubicBezTo>
                    <a:pt x="8966" y="843"/>
                    <a:pt x="8997" y="813"/>
                    <a:pt x="8997" y="775"/>
                  </a:cubicBezTo>
                  <a:cubicBezTo>
                    <a:pt x="8997" y="737"/>
                    <a:pt x="8966" y="706"/>
                    <a:pt x="8929" y="706"/>
                  </a:cubicBezTo>
                  <a:close/>
                  <a:moveTo>
                    <a:pt x="9577" y="706"/>
                  </a:moveTo>
                  <a:cubicBezTo>
                    <a:pt x="9539" y="706"/>
                    <a:pt x="9508" y="737"/>
                    <a:pt x="9508" y="775"/>
                  </a:cubicBezTo>
                  <a:cubicBezTo>
                    <a:pt x="9508" y="813"/>
                    <a:pt x="9539" y="843"/>
                    <a:pt x="9577" y="843"/>
                  </a:cubicBezTo>
                  <a:cubicBezTo>
                    <a:pt x="9615" y="843"/>
                    <a:pt x="9645" y="813"/>
                    <a:pt x="9645" y="775"/>
                  </a:cubicBezTo>
                  <a:cubicBezTo>
                    <a:pt x="9645" y="737"/>
                    <a:pt x="9615" y="706"/>
                    <a:pt x="9577" y="706"/>
                  </a:cubicBezTo>
                  <a:close/>
                  <a:moveTo>
                    <a:pt x="9793" y="706"/>
                  </a:moveTo>
                  <a:cubicBezTo>
                    <a:pt x="9755" y="706"/>
                    <a:pt x="9725" y="737"/>
                    <a:pt x="9725" y="775"/>
                  </a:cubicBezTo>
                  <a:cubicBezTo>
                    <a:pt x="9725" y="813"/>
                    <a:pt x="9755" y="843"/>
                    <a:pt x="9793" y="843"/>
                  </a:cubicBezTo>
                  <a:cubicBezTo>
                    <a:pt x="9831" y="843"/>
                    <a:pt x="9862" y="813"/>
                    <a:pt x="9862" y="775"/>
                  </a:cubicBezTo>
                  <a:cubicBezTo>
                    <a:pt x="9862" y="737"/>
                    <a:pt x="9831" y="706"/>
                    <a:pt x="9793" y="706"/>
                  </a:cubicBezTo>
                  <a:close/>
                  <a:moveTo>
                    <a:pt x="10009" y="706"/>
                  </a:moveTo>
                  <a:cubicBezTo>
                    <a:pt x="9971" y="706"/>
                    <a:pt x="9941" y="737"/>
                    <a:pt x="9941" y="775"/>
                  </a:cubicBezTo>
                  <a:cubicBezTo>
                    <a:pt x="9941" y="813"/>
                    <a:pt x="9971" y="843"/>
                    <a:pt x="10009" y="843"/>
                  </a:cubicBezTo>
                  <a:cubicBezTo>
                    <a:pt x="10047" y="843"/>
                    <a:pt x="10078" y="813"/>
                    <a:pt x="10078" y="775"/>
                  </a:cubicBezTo>
                  <a:cubicBezTo>
                    <a:pt x="10078" y="737"/>
                    <a:pt x="10047" y="706"/>
                    <a:pt x="10009" y="706"/>
                  </a:cubicBezTo>
                  <a:close/>
                  <a:moveTo>
                    <a:pt x="10225" y="706"/>
                  </a:moveTo>
                  <a:cubicBezTo>
                    <a:pt x="10188" y="706"/>
                    <a:pt x="10157" y="737"/>
                    <a:pt x="10157" y="775"/>
                  </a:cubicBezTo>
                  <a:cubicBezTo>
                    <a:pt x="10157" y="813"/>
                    <a:pt x="10188" y="843"/>
                    <a:pt x="10225" y="843"/>
                  </a:cubicBezTo>
                  <a:cubicBezTo>
                    <a:pt x="10263" y="843"/>
                    <a:pt x="10294" y="813"/>
                    <a:pt x="10294" y="775"/>
                  </a:cubicBezTo>
                  <a:cubicBezTo>
                    <a:pt x="10294" y="737"/>
                    <a:pt x="10263" y="706"/>
                    <a:pt x="10225" y="706"/>
                  </a:cubicBezTo>
                  <a:close/>
                  <a:moveTo>
                    <a:pt x="10441" y="706"/>
                  </a:moveTo>
                  <a:cubicBezTo>
                    <a:pt x="10404" y="706"/>
                    <a:pt x="10373" y="737"/>
                    <a:pt x="10373" y="775"/>
                  </a:cubicBezTo>
                  <a:cubicBezTo>
                    <a:pt x="10373" y="813"/>
                    <a:pt x="10404" y="843"/>
                    <a:pt x="10441" y="843"/>
                  </a:cubicBezTo>
                  <a:cubicBezTo>
                    <a:pt x="10479" y="843"/>
                    <a:pt x="10510" y="813"/>
                    <a:pt x="10510" y="775"/>
                  </a:cubicBezTo>
                  <a:cubicBezTo>
                    <a:pt x="10510" y="737"/>
                    <a:pt x="10479" y="706"/>
                    <a:pt x="10441" y="706"/>
                  </a:cubicBezTo>
                  <a:close/>
                  <a:moveTo>
                    <a:pt x="10658" y="706"/>
                  </a:moveTo>
                  <a:cubicBezTo>
                    <a:pt x="10620" y="706"/>
                    <a:pt x="10589" y="737"/>
                    <a:pt x="10589" y="775"/>
                  </a:cubicBezTo>
                  <a:cubicBezTo>
                    <a:pt x="10589" y="813"/>
                    <a:pt x="10620" y="843"/>
                    <a:pt x="10658" y="843"/>
                  </a:cubicBezTo>
                  <a:cubicBezTo>
                    <a:pt x="10695" y="843"/>
                    <a:pt x="10726" y="813"/>
                    <a:pt x="10726" y="775"/>
                  </a:cubicBezTo>
                  <a:cubicBezTo>
                    <a:pt x="10726" y="737"/>
                    <a:pt x="10695" y="706"/>
                    <a:pt x="10658" y="706"/>
                  </a:cubicBezTo>
                  <a:close/>
                  <a:moveTo>
                    <a:pt x="10874" y="706"/>
                  </a:moveTo>
                  <a:cubicBezTo>
                    <a:pt x="10836" y="706"/>
                    <a:pt x="10805" y="737"/>
                    <a:pt x="10805" y="775"/>
                  </a:cubicBezTo>
                  <a:cubicBezTo>
                    <a:pt x="10805" y="813"/>
                    <a:pt x="10836" y="843"/>
                    <a:pt x="10874" y="843"/>
                  </a:cubicBezTo>
                  <a:cubicBezTo>
                    <a:pt x="10911" y="843"/>
                    <a:pt x="10942" y="813"/>
                    <a:pt x="10942" y="775"/>
                  </a:cubicBezTo>
                  <a:cubicBezTo>
                    <a:pt x="10942" y="737"/>
                    <a:pt x="10911" y="706"/>
                    <a:pt x="10874" y="706"/>
                  </a:cubicBezTo>
                  <a:close/>
                  <a:moveTo>
                    <a:pt x="11090" y="706"/>
                  </a:moveTo>
                  <a:cubicBezTo>
                    <a:pt x="11052" y="706"/>
                    <a:pt x="11021" y="737"/>
                    <a:pt x="11021" y="775"/>
                  </a:cubicBezTo>
                  <a:cubicBezTo>
                    <a:pt x="11021" y="813"/>
                    <a:pt x="11052" y="843"/>
                    <a:pt x="11090" y="843"/>
                  </a:cubicBezTo>
                  <a:cubicBezTo>
                    <a:pt x="11127" y="843"/>
                    <a:pt x="11158" y="813"/>
                    <a:pt x="11158" y="775"/>
                  </a:cubicBezTo>
                  <a:cubicBezTo>
                    <a:pt x="11158" y="737"/>
                    <a:pt x="11127" y="706"/>
                    <a:pt x="11090" y="706"/>
                  </a:cubicBezTo>
                  <a:close/>
                  <a:moveTo>
                    <a:pt x="11306" y="706"/>
                  </a:moveTo>
                  <a:cubicBezTo>
                    <a:pt x="11268" y="706"/>
                    <a:pt x="11237" y="737"/>
                    <a:pt x="11237" y="775"/>
                  </a:cubicBezTo>
                  <a:cubicBezTo>
                    <a:pt x="11237" y="813"/>
                    <a:pt x="11268" y="843"/>
                    <a:pt x="11306" y="843"/>
                  </a:cubicBezTo>
                  <a:cubicBezTo>
                    <a:pt x="11344" y="843"/>
                    <a:pt x="11374" y="813"/>
                    <a:pt x="11374" y="775"/>
                  </a:cubicBezTo>
                  <a:cubicBezTo>
                    <a:pt x="11374" y="737"/>
                    <a:pt x="11344" y="706"/>
                    <a:pt x="11306" y="706"/>
                  </a:cubicBezTo>
                  <a:close/>
                  <a:moveTo>
                    <a:pt x="11522" y="706"/>
                  </a:moveTo>
                  <a:cubicBezTo>
                    <a:pt x="11484" y="706"/>
                    <a:pt x="11453" y="737"/>
                    <a:pt x="11453" y="775"/>
                  </a:cubicBezTo>
                  <a:cubicBezTo>
                    <a:pt x="11453" y="813"/>
                    <a:pt x="11484" y="843"/>
                    <a:pt x="11522" y="843"/>
                  </a:cubicBezTo>
                  <a:cubicBezTo>
                    <a:pt x="11560" y="843"/>
                    <a:pt x="11590" y="813"/>
                    <a:pt x="11590" y="775"/>
                  </a:cubicBezTo>
                  <a:cubicBezTo>
                    <a:pt x="11590" y="737"/>
                    <a:pt x="11560" y="706"/>
                    <a:pt x="11522" y="706"/>
                  </a:cubicBezTo>
                  <a:close/>
                  <a:moveTo>
                    <a:pt x="11738" y="706"/>
                  </a:moveTo>
                  <a:cubicBezTo>
                    <a:pt x="11700" y="706"/>
                    <a:pt x="11670" y="737"/>
                    <a:pt x="11670" y="775"/>
                  </a:cubicBezTo>
                  <a:cubicBezTo>
                    <a:pt x="11670" y="813"/>
                    <a:pt x="11700" y="843"/>
                    <a:pt x="11738" y="843"/>
                  </a:cubicBezTo>
                  <a:cubicBezTo>
                    <a:pt x="11776" y="843"/>
                    <a:pt x="11807" y="813"/>
                    <a:pt x="11807" y="775"/>
                  </a:cubicBezTo>
                  <a:cubicBezTo>
                    <a:pt x="11807" y="737"/>
                    <a:pt x="11776" y="706"/>
                    <a:pt x="11738" y="706"/>
                  </a:cubicBezTo>
                  <a:close/>
                  <a:moveTo>
                    <a:pt x="11954" y="706"/>
                  </a:moveTo>
                  <a:cubicBezTo>
                    <a:pt x="11916" y="706"/>
                    <a:pt x="11886" y="737"/>
                    <a:pt x="11886" y="775"/>
                  </a:cubicBezTo>
                  <a:cubicBezTo>
                    <a:pt x="11886" y="813"/>
                    <a:pt x="11916" y="843"/>
                    <a:pt x="11954" y="843"/>
                  </a:cubicBezTo>
                  <a:cubicBezTo>
                    <a:pt x="11992" y="843"/>
                    <a:pt x="12023" y="813"/>
                    <a:pt x="12023" y="775"/>
                  </a:cubicBezTo>
                  <a:cubicBezTo>
                    <a:pt x="12023" y="737"/>
                    <a:pt x="11992" y="706"/>
                    <a:pt x="11954" y="706"/>
                  </a:cubicBezTo>
                  <a:close/>
                  <a:moveTo>
                    <a:pt x="12602" y="706"/>
                  </a:moveTo>
                  <a:cubicBezTo>
                    <a:pt x="12565" y="706"/>
                    <a:pt x="12534" y="737"/>
                    <a:pt x="12534" y="775"/>
                  </a:cubicBezTo>
                  <a:cubicBezTo>
                    <a:pt x="12534" y="813"/>
                    <a:pt x="12565" y="843"/>
                    <a:pt x="12602" y="843"/>
                  </a:cubicBezTo>
                  <a:cubicBezTo>
                    <a:pt x="12640" y="843"/>
                    <a:pt x="12671" y="813"/>
                    <a:pt x="12671" y="775"/>
                  </a:cubicBezTo>
                  <a:cubicBezTo>
                    <a:pt x="12671" y="737"/>
                    <a:pt x="12640" y="706"/>
                    <a:pt x="12602" y="706"/>
                  </a:cubicBezTo>
                  <a:close/>
                  <a:moveTo>
                    <a:pt x="12818" y="706"/>
                  </a:moveTo>
                  <a:cubicBezTo>
                    <a:pt x="12781" y="706"/>
                    <a:pt x="12750" y="737"/>
                    <a:pt x="12750" y="775"/>
                  </a:cubicBezTo>
                  <a:cubicBezTo>
                    <a:pt x="12750" y="813"/>
                    <a:pt x="12781" y="843"/>
                    <a:pt x="12818" y="843"/>
                  </a:cubicBezTo>
                  <a:cubicBezTo>
                    <a:pt x="12856" y="843"/>
                    <a:pt x="12887" y="813"/>
                    <a:pt x="12887" y="775"/>
                  </a:cubicBezTo>
                  <a:cubicBezTo>
                    <a:pt x="12887" y="737"/>
                    <a:pt x="12856" y="706"/>
                    <a:pt x="12818" y="706"/>
                  </a:cubicBezTo>
                  <a:close/>
                  <a:moveTo>
                    <a:pt x="13035" y="706"/>
                  </a:moveTo>
                  <a:cubicBezTo>
                    <a:pt x="12997" y="706"/>
                    <a:pt x="12966" y="737"/>
                    <a:pt x="12966" y="775"/>
                  </a:cubicBezTo>
                  <a:cubicBezTo>
                    <a:pt x="12966" y="813"/>
                    <a:pt x="12997" y="843"/>
                    <a:pt x="13035" y="843"/>
                  </a:cubicBezTo>
                  <a:cubicBezTo>
                    <a:pt x="13072" y="843"/>
                    <a:pt x="13103" y="813"/>
                    <a:pt x="13103" y="775"/>
                  </a:cubicBezTo>
                  <a:cubicBezTo>
                    <a:pt x="13103" y="737"/>
                    <a:pt x="13072" y="706"/>
                    <a:pt x="13035" y="706"/>
                  </a:cubicBezTo>
                  <a:close/>
                  <a:moveTo>
                    <a:pt x="13251" y="706"/>
                  </a:moveTo>
                  <a:cubicBezTo>
                    <a:pt x="13213" y="706"/>
                    <a:pt x="13182" y="737"/>
                    <a:pt x="13182" y="775"/>
                  </a:cubicBezTo>
                  <a:cubicBezTo>
                    <a:pt x="13182" y="813"/>
                    <a:pt x="13213" y="843"/>
                    <a:pt x="13251" y="843"/>
                  </a:cubicBezTo>
                  <a:cubicBezTo>
                    <a:pt x="13289" y="843"/>
                    <a:pt x="13319" y="813"/>
                    <a:pt x="13319" y="775"/>
                  </a:cubicBezTo>
                  <a:cubicBezTo>
                    <a:pt x="13319" y="737"/>
                    <a:pt x="13289" y="706"/>
                    <a:pt x="13251" y="706"/>
                  </a:cubicBezTo>
                  <a:close/>
                  <a:moveTo>
                    <a:pt x="13467" y="706"/>
                  </a:moveTo>
                  <a:cubicBezTo>
                    <a:pt x="13429" y="706"/>
                    <a:pt x="13398" y="737"/>
                    <a:pt x="13398" y="775"/>
                  </a:cubicBezTo>
                  <a:cubicBezTo>
                    <a:pt x="13398" y="813"/>
                    <a:pt x="13429" y="843"/>
                    <a:pt x="13467" y="843"/>
                  </a:cubicBezTo>
                  <a:cubicBezTo>
                    <a:pt x="13505" y="843"/>
                    <a:pt x="13535" y="813"/>
                    <a:pt x="13535" y="775"/>
                  </a:cubicBezTo>
                  <a:cubicBezTo>
                    <a:pt x="13535" y="737"/>
                    <a:pt x="13505" y="706"/>
                    <a:pt x="13467" y="706"/>
                  </a:cubicBezTo>
                  <a:close/>
                  <a:moveTo>
                    <a:pt x="13683" y="706"/>
                  </a:moveTo>
                  <a:cubicBezTo>
                    <a:pt x="13645" y="706"/>
                    <a:pt x="13614" y="737"/>
                    <a:pt x="13614" y="775"/>
                  </a:cubicBezTo>
                  <a:cubicBezTo>
                    <a:pt x="13614" y="813"/>
                    <a:pt x="13645" y="843"/>
                    <a:pt x="13683" y="843"/>
                  </a:cubicBezTo>
                  <a:cubicBezTo>
                    <a:pt x="13721" y="843"/>
                    <a:pt x="13751" y="813"/>
                    <a:pt x="13751" y="775"/>
                  </a:cubicBezTo>
                  <a:cubicBezTo>
                    <a:pt x="13751" y="737"/>
                    <a:pt x="13721" y="706"/>
                    <a:pt x="13683" y="706"/>
                  </a:cubicBezTo>
                  <a:close/>
                  <a:moveTo>
                    <a:pt x="13899" y="706"/>
                  </a:moveTo>
                  <a:cubicBezTo>
                    <a:pt x="13861" y="706"/>
                    <a:pt x="13831" y="737"/>
                    <a:pt x="13831" y="775"/>
                  </a:cubicBezTo>
                  <a:cubicBezTo>
                    <a:pt x="13831" y="813"/>
                    <a:pt x="13861" y="843"/>
                    <a:pt x="13899" y="843"/>
                  </a:cubicBezTo>
                  <a:cubicBezTo>
                    <a:pt x="13937" y="843"/>
                    <a:pt x="13968" y="813"/>
                    <a:pt x="13968" y="775"/>
                  </a:cubicBezTo>
                  <a:cubicBezTo>
                    <a:pt x="13968" y="737"/>
                    <a:pt x="13937" y="706"/>
                    <a:pt x="13899" y="706"/>
                  </a:cubicBezTo>
                  <a:close/>
                  <a:moveTo>
                    <a:pt x="14115" y="706"/>
                  </a:moveTo>
                  <a:cubicBezTo>
                    <a:pt x="14077" y="706"/>
                    <a:pt x="14047" y="737"/>
                    <a:pt x="14047" y="775"/>
                  </a:cubicBezTo>
                  <a:cubicBezTo>
                    <a:pt x="14047" y="813"/>
                    <a:pt x="14077" y="843"/>
                    <a:pt x="14115" y="843"/>
                  </a:cubicBezTo>
                  <a:cubicBezTo>
                    <a:pt x="14153" y="843"/>
                    <a:pt x="14184" y="813"/>
                    <a:pt x="14184" y="775"/>
                  </a:cubicBezTo>
                  <a:cubicBezTo>
                    <a:pt x="14184" y="737"/>
                    <a:pt x="14153" y="706"/>
                    <a:pt x="14115" y="706"/>
                  </a:cubicBezTo>
                  <a:close/>
                  <a:moveTo>
                    <a:pt x="14331" y="706"/>
                  </a:moveTo>
                  <a:cubicBezTo>
                    <a:pt x="14293" y="706"/>
                    <a:pt x="14263" y="737"/>
                    <a:pt x="14263" y="775"/>
                  </a:cubicBezTo>
                  <a:cubicBezTo>
                    <a:pt x="14263" y="813"/>
                    <a:pt x="14293" y="843"/>
                    <a:pt x="14331" y="843"/>
                  </a:cubicBezTo>
                  <a:cubicBezTo>
                    <a:pt x="14369" y="843"/>
                    <a:pt x="14400" y="813"/>
                    <a:pt x="14400" y="775"/>
                  </a:cubicBezTo>
                  <a:cubicBezTo>
                    <a:pt x="14400" y="737"/>
                    <a:pt x="14369" y="706"/>
                    <a:pt x="14331" y="706"/>
                  </a:cubicBezTo>
                  <a:close/>
                  <a:moveTo>
                    <a:pt x="8280" y="941"/>
                  </a:moveTo>
                  <a:cubicBezTo>
                    <a:pt x="8243" y="941"/>
                    <a:pt x="8212" y="972"/>
                    <a:pt x="8212" y="1010"/>
                  </a:cubicBezTo>
                  <a:cubicBezTo>
                    <a:pt x="8212" y="1047"/>
                    <a:pt x="8243" y="1078"/>
                    <a:pt x="8280" y="1078"/>
                  </a:cubicBezTo>
                  <a:cubicBezTo>
                    <a:pt x="8318" y="1078"/>
                    <a:pt x="8349" y="1047"/>
                    <a:pt x="8349" y="1010"/>
                  </a:cubicBezTo>
                  <a:cubicBezTo>
                    <a:pt x="8349" y="972"/>
                    <a:pt x="8318" y="941"/>
                    <a:pt x="8280" y="941"/>
                  </a:cubicBezTo>
                  <a:close/>
                  <a:moveTo>
                    <a:pt x="8929" y="941"/>
                  </a:moveTo>
                  <a:cubicBezTo>
                    <a:pt x="8891" y="941"/>
                    <a:pt x="8860" y="972"/>
                    <a:pt x="8860" y="1010"/>
                  </a:cubicBezTo>
                  <a:cubicBezTo>
                    <a:pt x="8860" y="1047"/>
                    <a:pt x="8891" y="1078"/>
                    <a:pt x="8929" y="1078"/>
                  </a:cubicBezTo>
                  <a:cubicBezTo>
                    <a:pt x="8966" y="1078"/>
                    <a:pt x="8997" y="1047"/>
                    <a:pt x="8997" y="1010"/>
                  </a:cubicBezTo>
                  <a:cubicBezTo>
                    <a:pt x="8997" y="972"/>
                    <a:pt x="8966" y="941"/>
                    <a:pt x="8929" y="941"/>
                  </a:cubicBezTo>
                  <a:close/>
                  <a:moveTo>
                    <a:pt x="9145" y="941"/>
                  </a:moveTo>
                  <a:cubicBezTo>
                    <a:pt x="9107" y="941"/>
                    <a:pt x="9076" y="972"/>
                    <a:pt x="9076" y="1010"/>
                  </a:cubicBezTo>
                  <a:cubicBezTo>
                    <a:pt x="9076" y="1047"/>
                    <a:pt x="9107" y="1078"/>
                    <a:pt x="9145" y="1078"/>
                  </a:cubicBezTo>
                  <a:cubicBezTo>
                    <a:pt x="9183" y="1078"/>
                    <a:pt x="9213" y="1047"/>
                    <a:pt x="9213" y="1010"/>
                  </a:cubicBezTo>
                  <a:cubicBezTo>
                    <a:pt x="9213" y="972"/>
                    <a:pt x="9183" y="941"/>
                    <a:pt x="9145" y="941"/>
                  </a:cubicBezTo>
                  <a:close/>
                  <a:moveTo>
                    <a:pt x="9361" y="941"/>
                  </a:moveTo>
                  <a:cubicBezTo>
                    <a:pt x="9323" y="941"/>
                    <a:pt x="9292" y="972"/>
                    <a:pt x="9292" y="1010"/>
                  </a:cubicBezTo>
                  <a:cubicBezTo>
                    <a:pt x="9292" y="1047"/>
                    <a:pt x="9323" y="1078"/>
                    <a:pt x="9361" y="1078"/>
                  </a:cubicBezTo>
                  <a:cubicBezTo>
                    <a:pt x="9399" y="1078"/>
                    <a:pt x="9429" y="1047"/>
                    <a:pt x="9429" y="1010"/>
                  </a:cubicBezTo>
                  <a:cubicBezTo>
                    <a:pt x="9429" y="972"/>
                    <a:pt x="9399" y="941"/>
                    <a:pt x="9361" y="941"/>
                  </a:cubicBezTo>
                  <a:close/>
                  <a:moveTo>
                    <a:pt x="9577" y="941"/>
                  </a:moveTo>
                  <a:cubicBezTo>
                    <a:pt x="9539" y="941"/>
                    <a:pt x="9508" y="972"/>
                    <a:pt x="9508" y="1010"/>
                  </a:cubicBezTo>
                  <a:cubicBezTo>
                    <a:pt x="9508" y="1047"/>
                    <a:pt x="9539" y="1078"/>
                    <a:pt x="9577" y="1078"/>
                  </a:cubicBezTo>
                  <a:cubicBezTo>
                    <a:pt x="9615" y="1078"/>
                    <a:pt x="9645" y="1047"/>
                    <a:pt x="9645" y="1010"/>
                  </a:cubicBezTo>
                  <a:cubicBezTo>
                    <a:pt x="9645" y="972"/>
                    <a:pt x="9615" y="941"/>
                    <a:pt x="9577" y="941"/>
                  </a:cubicBezTo>
                  <a:close/>
                  <a:moveTo>
                    <a:pt x="10009" y="941"/>
                  </a:moveTo>
                  <a:cubicBezTo>
                    <a:pt x="9971" y="941"/>
                    <a:pt x="9941" y="972"/>
                    <a:pt x="9941" y="1010"/>
                  </a:cubicBezTo>
                  <a:cubicBezTo>
                    <a:pt x="9941" y="1047"/>
                    <a:pt x="9971" y="1078"/>
                    <a:pt x="10009" y="1078"/>
                  </a:cubicBezTo>
                  <a:cubicBezTo>
                    <a:pt x="10047" y="1078"/>
                    <a:pt x="10078" y="1047"/>
                    <a:pt x="10078" y="1010"/>
                  </a:cubicBezTo>
                  <a:cubicBezTo>
                    <a:pt x="10078" y="972"/>
                    <a:pt x="10047" y="941"/>
                    <a:pt x="10009" y="941"/>
                  </a:cubicBezTo>
                  <a:close/>
                  <a:moveTo>
                    <a:pt x="10225" y="941"/>
                  </a:moveTo>
                  <a:cubicBezTo>
                    <a:pt x="10188" y="941"/>
                    <a:pt x="10157" y="972"/>
                    <a:pt x="10157" y="1010"/>
                  </a:cubicBezTo>
                  <a:cubicBezTo>
                    <a:pt x="10157" y="1047"/>
                    <a:pt x="10188" y="1078"/>
                    <a:pt x="10225" y="1078"/>
                  </a:cubicBezTo>
                  <a:cubicBezTo>
                    <a:pt x="10263" y="1078"/>
                    <a:pt x="10294" y="1047"/>
                    <a:pt x="10294" y="1010"/>
                  </a:cubicBezTo>
                  <a:cubicBezTo>
                    <a:pt x="10294" y="972"/>
                    <a:pt x="10263" y="941"/>
                    <a:pt x="10225" y="941"/>
                  </a:cubicBezTo>
                  <a:close/>
                  <a:moveTo>
                    <a:pt x="10441" y="941"/>
                  </a:moveTo>
                  <a:cubicBezTo>
                    <a:pt x="10404" y="941"/>
                    <a:pt x="10373" y="972"/>
                    <a:pt x="10373" y="1010"/>
                  </a:cubicBezTo>
                  <a:cubicBezTo>
                    <a:pt x="10373" y="1047"/>
                    <a:pt x="10404" y="1078"/>
                    <a:pt x="10441" y="1078"/>
                  </a:cubicBezTo>
                  <a:cubicBezTo>
                    <a:pt x="10479" y="1078"/>
                    <a:pt x="10510" y="1047"/>
                    <a:pt x="10510" y="1010"/>
                  </a:cubicBezTo>
                  <a:cubicBezTo>
                    <a:pt x="10510" y="972"/>
                    <a:pt x="10479" y="941"/>
                    <a:pt x="10441" y="941"/>
                  </a:cubicBezTo>
                  <a:close/>
                  <a:moveTo>
                    <a:pt x="10658" y="941"/>
                  </a:moveTo>
                  <a:cubicBezTo>
                    <a:pt x="10620" y="941"/>
                    <a:pt x="10589" y="972"/>
                    <a:pt x="10589" y="1010"/>
                  </a:cubicBezTo>
                  <a:cubicBezTo>
                    <a:pt x="10589" y="1047"/>
                    <a:pt x="10620" y="1078"/>
                    <a:pt x="10658" y="1078"/>
                  </a:cubicBezTo>
                  <a:cubicBezTo>
                    <a:pt x="10695" y="1078"/>
                    <a:pt x="10726" y="1047"/>
                    <a:pt x="10726" y="1010"/>
                  </a:cubicBezTo>
                  <a:cubicBezTo>
                    <a:pt x="10726" y="972"/>
                    <a:pt x="10695" y="941"/>
                    <a:pt x="10658" y="941"/>
                  </a:cubicBezTo>
                  <a:close/>
                  <a:moveTo>
                    <a:pt x="10874" y="941"/>
                  </a:moveTo>
                  <a:cubicBezTo>
                    <a:pt x="10836" y="941"/>
                    <a:pt x="10805" y="972"/>
                    <a:pt x="10805" y="1010"/>
                  </a:cubicBezTo>
                  <a:cubicBezTo>
                    <a:pt x="10805" y="1047"/>
                    <a:pt x="10836" y="1078"/>
                    <a:pt x="10874" y="1078"/>
                  </a:cubicBezTo>
                  <a:cubicBezTo>
                    <a:pt x="10911" y="1078"/>
                    <a:pt x="10942" y="1047"/>
                    <a:pt x="10942" y="1010"/>
                  </a:cubicBezTo>
                  <a:cubicBezTo>
                    <a:pt x="10942" y="972"/>
                    <a:pt x="10911" y="941"/>
                    <a:pt x="10874" y="941"/>
                  </a:cubicBezTo>
                  <a:close/>
                  <a:moveTo>
                    <a:pt x="11090" y="941"/>
                  </a:moveTo>
                  <a:cubicBezTo>
                    <a:pt x="11052" y="941"/>
                    <a:pt x="11021" y="972"/>
                    <a:pt x="11021" y="1010"/>
                  </a:cubicBezTo>
                  <a:cubicBezTo>
                    <a:pt x="11021" y="1047"/>
                    <a:pt x="11052" y="1078"/>
                    <a:pt x="11090" y="1078"/>
                  </a:cubicBezTo>
                  <a:cubicBezTo>
                    <a:pt x="11127" y="1078"/>
                    <a:pt x="11158" y="1047"/>
                    <a:pt x="11158" y="1010"/>
                  </a:cubicBezTo>
                  <a:cubicBezTo>
                    <a:pt x="11158" y="972"/>
                    <a:pt x="11127" y="941"/>
                    <a:pt x="11090" y="941"/>
                  </a:cubicBezTo>
                  <a:close/>
                  <a:moveTo>
                    <a:pt x="11306" y="941"/>
                  </a:moveTo>
                  <a:cubicBezTo>
                    <a:pt x="11268" y="941"/>
                    <a:pt x="11237" y="972"/>
                    <a:pt x="11237" y="1010"/>
                  </a:cubicBezTo>
                  <a:cubicBezTo>
                    <a:pt x="11237" y="1047"/>
                    <a:pt x="11268" y="1078"/>
                    <a:pt x="11306" y="1078"/>
                  </a:cubicBezTo>
                  <a:cubicBezTo>
                    <a:pt x="11344" y="1078"/>
                    <a:pt x="11374" y="1047"/>
                    <a:pt x="11374" y="1010"/>
                  </a:cubicBezTo>
                  <a:cubicBezTo>
                    <a:pt x="11374" y="972"/>
                    <a:pt x="11344" y="941"/>
                    <a:pt x="11306" y="941"/>
                  </a:cubicBezTo>
                  <a:close/>
                  <a:moveTo>
                    <a:pt x="11522" y="941"/>
                  </a:moveTo>
                  <a:cubicBezTo>
                    <a:pt x="11484" y="941"/>
                    <a:pt x="11453" y="972"/>
                    <a:pt x="11453" y="1010"/>
                  </a:cubicBezTo>
                  <a:cubicBezTo>
                    <a:pt x="11453" y="1047"/>
                    <a:pt x="11484" y="1078"/>
                    <a:pt x="11522" y="1078"/>
                  </a:cubicBezTo>
                  <a:cubicBezTo>
                    <a:pt x="11560" y="1078"/>
                    <a:pt x="11590" y="1047"/>
                    <a:pt x="11590" y="1010"/>
                  </a:cubicBezTo>
                  <a:cubicBezTo>
                    <a:pt x="11590" y="972"/>
                    <a:pt x="11560" y="941"/>
                    <a:pt x="11522" y="941"/>
                  </a:cubicBezTo>
                  <a:close/>
                  <a:moveTo>
                    <a:pt x="12170" y="941"/>
                  </a:moveTo>
                  <a:cubicBezTo>
                    <a:pt x="12132" y="941"/>
                    <a:pt x="12102" y="972"/>
                    <a:pt x="12102" y="1010"/>
                  </a:cubicBezTo>
                  <a:cubicBezTo>
                    <a:pt x="12102" y="1047"/>
                    <a:pt x="12132" y="1078"/>
                    <a:pt x="12170" y="1078"/>
                  </a:cubicBezTo>
                  <a:cubicBezTo>
                    <a:pt x="12208" y="1078"/>
                    <a:pt x="12239" y="1047"/>
                    <a:pt x="12239" y="1010"/>
                  </a:cubicBezTo>
                  <a:cubicBezTo>
                    <a:pt x="12239" y="972"/>
                    <a:pt x="12208" y="941"/>
                    <a:pt x="12170" y="941"/>
                  </a:cubicBezTo>
                  <a:close/>
                  <a:moveTo>
                    <a:pt x="12386" y="941"/>
                  </a:moveTo>
                  <a:cubicBezTo>
                    <a:pt x="12349" y="941"/>
                    <a:pt x="12318" y="972"/>
                    <a:pt x="12318" y="1010"/>
                  </a:cubicBezTo>
                  <a:cubicBezTo>
                    <a:pt x="12318" y="1047"/>
                    <a:pt x="12349" y="1078"/>
                    <a:pt x="12386" y="1078"/>
                  </a:cubicBezTo>
                  <a:cubicBezTo>
                    <a:pt x="12424" y="1078"/>
                    <a:pt x="12455" y="1047"/>
                    <a:pt x="12455" y="1010"/>
                  </a:cubicBezTo>
                  <a:cubicBezTo>
                    <a:pt x="12455" y="972"/>
                    <a:pt x="12424" y="941"/>
                    <a:pt x="12386" y="941"/>
                  </a:cubicBezTo>
                  <a:close/>
                  <a:moveTo>
                    <a:pt x="12602" y="941"/>
                  </a:moveTo>
                  <a:cubicBezTo>
                    <a:pt x="12565" y="941"/>
                    <a:pt x="12534" y="972"/>
                    <a:pt x="12534" y="1010"/>
                  </a:cubicBezTo>
                  <a:cubicBezTo>
                    <a:pt x="12534" y="1047"/>
                    <a:pt x="12565" y="1078"/>
                    <a:pt x="12602" y="1078"/>
                  </a:cubicBezTo>
                  <a:cubicBezTo>
                    <a:pt x="12640" y="1078"/>
                    <a:pt x="12671" y="1047"/>
                    <a:pt x="12671" y="1010"/>
                  </a:cubicBezTo>
                  <a:cubicBezTo>
                    <a:pt x="12671" y="972"/>
                    <a:pt x="12640" y="941"/>
                    <a:pt x="12602" y="941"/>
                  </a:cubicBezTo>
                  <a:close/>
                  <a:moveTo>
                    <a:pt x="12818" y="941"/>
                  </a:moveTo>
                  <a:cubicBezTo>
                    <a:pt x="12781" y="941"/>
                    <a:pt x="12750" y="972"/>
                    <a:pt x="12750" y="1010"/>
                  </a:cubicBezTo>
                  <a:cubicBezTo>
                    <a:pt x="12750" y="1047"/>
                    <a:pt x="12781" y="1078"/>
                    <a:pt x="12818" y="1078"/>
                  </a:cubicBezTo>
                  <a:cubicBezTo>
                    <a:pt x="12856" y="1078"/>
                    <a:pt x="12887" y="1047"/>
                    <a:pt x="12887" y="1010"/>
                  </a:cubicBezTo>
                  <a:cubicBezTo>
                    <a:pt x="12887" y="972"/>
                    <a:pt x="12856" y="941"/>
                    <a:pt x="12818" y="941"/>
                  </a:cubicBezTo>
                  <a:close/>
                  <a:moveTo>
                    <a:pt x="13035" y="941"/>
                  </a:moveTo>
                  <a:cubicBezTo>
                    <a:pt x="12997" y="941"/>
                    <a:pt x="12966" y="972"/>
                    <a:pt x="12966" y="1010"/>
                  </a:cubicBezTo>
                  <a:cubicBezTo>
                    <a:pt x="12966" y="1047"/>
                    <a:pt x="12997" y="1078"/>
                    <a:pt x="13035" y="1078"/>
                  </a:cubicBezTo>
                  <a:cubicBezTo>
                    <a:pt x="13072" y="1078"/>
                    <a:pt x="13103" y="1047"/>
                    <a:pt x="13103" y="1010"/>
                  </a:cubicBezTo>
                  <a:cubicBezTo>
                    <a:pt x="13103" y="972"/>
                    <a:pt x="13072" y="941"/>
                    <a:pt x="13035" y="941"/>
                  </a:cubicBezTo>
                  <a:close/>
                  <a:moveTo>
                    <a:pt x="13251" y="941"/>
                  </a:moveTo>
                  <a:cubicBezTo>
                    <a:pt x="13213" y="941"/>
                    <a:pt x="13182" y="972"/>
                    <a:pt x="13182" y="1010"/>
                  </a:cubicBezTo>
                  <a:cubicBezTo>
                    <a:pt x="13182" y="1047"/>
                    <a:pt x="13213" y="1078"/>
                    <a:pt x="13251" y="1078"/>
                  </a:cubicBezTo>
                  <a:cubicBezTo>
                    <a:pt x="13289" y="1078"/>
                    <a:pt x="13319" y="1047"/>
                    <a:pt x="13319" y="1010"/>
                  </a:cubicBezTo>
                  <a:cubicBezTo>
                    <a:pt x="13319" y="972"/>
                    <a:pt x="13289" y="941"/>
                    <a:pt x="13251" y="941"/>
                  </a:cubicBezTo>
                  <a:close/>
                  <a:moveTo>
                    <a:pt x="13467" y="941"/>
                  </a:moveTo>
                  <a:cubicBezTo>
                    <a:pt x="13429" y="941"/>
                    <a:pt x="13398" y="972"/>
                    <a:pt x="13398" y="1010"/>
                  </a:cubicBezTo>
                  <a:cubicBezTo>
                    <a:pt x="13398" y="1047"/>
                    <a:pt x="13429" y="1078"/>
                    <a:pt x="13467" y="1078"/>
                  </a:cubicBezTo>
                  <a:cubicBezTo>
                    <a:pt x="13505" y="1078"/>
                    <a:pt x="13535" y="1047"/>
                    <a:pt x="13535" y="1010"/>
                  </a:cubicBezTo>
                  <a:cubicBezTo>
                    <a:pt x="13535" y="972"/>
                    <a:pt x="13505" y="941"/>
                    <a:pt x="13467" y="941"/>
                  </a:cubicBezTo>
                  <a:close/>
                  <a:moveTo>
                    <a:pt x="13683" y="941"/>
                  </a:moveTo>
                  <a:cubicBezTo>
                    <a:pt x="13645" y="941"/>
                    <a:pt x="13614" y="972"/>
                    <a:pt x="13614" y="1010"/>
                  </a:cubicBezTo>
                  <a:cubicBezTo>
                    <a:pt x="13614" y="1047"/>
                    <a:pt x="13645" y="1078"/>
                    <a:pt x="13683" y="1078"/>
                  </a:cubicBezTo>
                  <a:cubicBezTo>
                    <a:pt x="13721" y="1078"/>
                    <a:pt x="13751" y="1047"/>
                    <a:pt x="13751" y="1010"/>
                  </a:cubicBezTo>
                  <a:cubicBezTo>
                    <a:pt x="13751" y="972"/>
                    <a:pt x="13721" y="941"/>
                    <a:pt x="13683" y="941"/>
                  </a:cubicBezTo>
                  <a:close/>
                  <a:moveTo>
                    <a:pt x="13899" y="941"/>
                  </a:moveTo>
                  <a:cubicBezTo>
                    <a:pt x="13861" y="941"/>
                    <a:pt x="13831" y="972"/>
                    <a:pt x="13831" y="1010"/>
                  </a:cubicBezTo>
                  <a:cubicBezTo>
                    <a:pt x="13831" y="1047"/>
                    <a:pt x="13861" y="1078"/>
                    <a:pt x="13899" y="1078"/>
                  </a:cubicBezTo>
                  <a:cubicBezTo>
                    <a:pt x="13937" y="1078"/>
                    <a:pt x="13968" y="1047"/>
                    <a:pt x="13968" y="1010"/>
                  </a:cubicBezTo>
                  <a:cubicBezTo>
                    <a:pt x="13968" y="972"/>
                    <a:pt x="13937" y="941"/>
                    <a:pt x="13899" y="941"/>
                  </a:cubicBezTo>
                  <a:close/>
                  <a:moveTo>
                    <a:pt x="14115" y="941"/>
                  </a:moveTo>
                  <a:cubicBezTo>
                    <a:pt x="14077" y="941"/>
                    <a:pt x="14047" y="972"/>
                    <a:pt x="14047" y="1010"/>
                  </a:cubicBezTo>
                  <a:cubicBezTo>
                    <a:pt x="14047" y="1047"/>
                    <a:pt x="14077" y="1078"/>
                    <a:pt x="14115" y="1078"/>
                  </a:cubicBezTo>
                  <a:cubicBezTo>
                    <a:pt x="14153" y="1078"/>
                    <a:pt x="14184" y="1047"/>
                    <a:pt x="14184" y="1010"/>
                  </a:cubicBezTo>
                  <a:cubicBezTo>
                    <a:pt x="14184" y="972"/>
                    <a:pt x="14153" y="941"/>
                    <a:pt x="14115" y="941"/>
                  </a:cubicBezTo>
                  <a:close/>
                  <a:moveTo>
                    <a:pt x="14331" y="941"/>
                  </a:moveTo>
                  <a:cubicBezTo>
                    <a:pt x="14293" y="941"/>
                    <a:pt x="14263" y="972"/>
                    <a:pt x="14263" y="1010"/>
                  </a:cubicBezTo>
                  <a:cubicBezTo>
                    <a:pt x="14263" y="1047"/>
                    <a:pt x="14293" y="1078"/>
                    <a:pt x="14331" y="1078"/>
                  </a:cubicBezTo>
                  <a:cubicBezTo>
                    <a:pt x="14369" y="1078"/>
                    <a:pt x="14400" y="1047"/>
                    <a:pt x="14400" y="1010"/>
                  </a:cubicBezTo>
                  <a:cubicBezTo>
                    <a:pt x="14400" y="972"/>
                    <a:pt x="14369" y="941"/>
                    <a:pt x="14331" y="941"/>
                  </a:cubicBezTo>
                  <a:close/>
                  <a:moveTo>
                    <a:pt x="6768" y="1176"/>
                  </a:moveTo>
                  <a:cubicBezTo>
                    <a:pt x="6730" y="1176"/>
                    <a:pt x="6699" y="1207"/>
                    <a:pt x="6699" y="1244"/>
                  </a:cubicBezTo>
                  <a:cubicBezTo>
                    <a:pt x="6699" y="1282"/>
                    <a:pt x="6730" y="1313"/>
                    <a:pt x="6768" y="1313"/>
                  </a:cubicBezTo>
                  <a:cubicBezTo>
                    <a:pt x="6805" y="1313"/>
                    <a:pt x="6836" y="1282"/>
                    <a:pt x="6836" y="1244"/>
                  </a:cubicBezTo>
                  <a:cubicBezTo>
                    <a:pt x="6836" y="1207"/>
                    <a:pt x="6805" y="1176"/>
                    <a:pt x="6768" y="1176"/>
                  </a:cubicBezTo>
                  <a:close/>
                  <a:moveTo>
                    <a:pt x="6984" y="1176"/>
                  </a:moveTo>
                  <a:cubicBezTo>
                    <a:pt x="6946" y="1176"/>
                    <a:pt x="6915" y="1207"/>
                    <a:pt x="6915" y="1244"/>
                  </a:cubicBezTo>
                  <a:cubicBezTo>
                    <a:pt x="6915" y="1282"/>
                    <a:pt x="6946" y="1313"/>
                    <a:pt x="6984" y="1313"/>
                  </a:cubicBezTo>
                  <a:cubicBezTo>
                    <a:pt x="7022" y="1313"/>
                    <a:pt x="7052" y="1282"/>
                    <a:pt x="7052" y="1244"/>
                  </a:cubicBezTo>
                  <a:cubicBezTo>
                    <a:pt x="7052" y="1207"/>
                    <a:pt x="7022" y="1176"/>
                    <a:pt x="6984" y="1176"/>
                  </a:cubicBezTo>
                  <a:close/>
                  <a:moveTo>
                    <a:pt x="7632" y="1176"/>
                  </a:moveTo>
                  <a:cubicBezTo>
                    <a:pt x="7594" y="1176"/>
                    <a:pt x="7564" y="1207"/>
                    <a:pt x="7564" y="1244"/>
                  </a:cubicBezTo>
                  <a:cubicBezTo>
                    <a:pt x="7564" y="1282"/>
                    <a:pt x="7594" y="1313"/>
                    <a:pt x="7632" y="1313"/>
                  </a:cubicBezTo>
                  <a:cubicBezTo>
                    <a:pt x="7670" y="1313"/>
                    <a:pt x="7700" y="1282"/>
                    <a:pt x="7700" y="1244"/>
                  </a:cubicBezTo>
                  <a:cubicBezTo>
                    <a:pt x="7700" y="1207"/>
                    <a:pt x="7670" y="1176"/>
                    <a:pt x="7632" y="1176"/>
                  </a:cubicBezTo>
                  <a:close/>
                  <a:moveTo>
                    <a:pt x="7848" y="1176"/>
                  </a:moveTo>
                  <a:cubicBezTo>
                    <a:pt x="7810" y="1176"/>
                    <a:pt x="7780" y="1207"/>
                    <a:pt x="7780" y="1244"/>
                  </a:cubicBezTo>
                  <a:cubicBezTo>
                    <a:pt x="7780" y="1282"/>
                    <a:pt x="7810" y="1313"/>
                    <a:pt x="7848" y="1313"/>
                  </a:cubicBezTo>
                  <a:cubicBezTo>
                    <a:pt x="7886" y="1313"/>
                    <a:pt x="7917" y="1282"/>
                    <a:pt x="7917" y="1244"/>
                  </a:cubicBezTo>
                  <a:cubicBezTo>
                    <a:pt x="7917" y="1207"/>
                    <a:pt x="7886" y="1176"/>
                    <a:pt x="7848" y="1176"/>
                  </a:cubicBezTo>
                  <a:close/>
                  <a:moveTo>
                    <a:pt x="8280" y="1176"/>
                  </a:moveTo>
                  <a:cubicBezTo>
                    <a:pt x="8243" y="1176"/>
                    <a:pt x="8212" y="1207"/>
                    <a:pt x="8212" y="1244"/>
                  </a:cubicBezTo>
                  <a:cubicBezTo>
                    <a:pt x="8212" y="1282"/>
                    <a:pt x="8243" y="1313"/>
                    <a:pt x="8280" y="1313"/>
                  </a:cubicBezTo>
                  <a:cubicBezTo>
                    <a:pt x="8318" y="1313"/>
                    <a:pt x="8349" y="1282"/>
                    <a:pt x="8349" y="1244"/>
                  </a:cubicBezTo>
                  <a:cubicBezTo>
                    <a:pt x="8349" y="1207"/>
                    <a:pt x="8318" y="1176"/>
                    <a:pt x="8280" y="1176"/>
                  </a:cubicBezTo>
                  <a:close/>
                  <a:moveTo>
                    <a:pt x="8929" y="1176"/>
                  </a:moveTo>
                  <a:cubicBezTo>
                    <a:pt x="8891" y="1176"/>
                    <a:pt x="8860" y="1207"/>
                    <a:pt x="8860" y="1244"/>
                  </a:cubicBezTo>
                  <a:cubicBezTo>
                    <a:pt x="8860" y="1282"/>
                    <a:pt x="8891" y="1313"/>
                    <a:pt x="8929" y="1313"/>
                  </a:cubicBezTo>
                  <a:cubicBezTo>
                    <a:pt x="8966" y="1313"/>
                    <a:pt x="8997" y="1282"/>
                    <a:pt x="8997" y="1244"/>
                  </a:cubicBezTo>
                  <a:cubicBezTo>
                    <a:pt x="8997" y="1207"/>
                    <a:pt x="8966" y="1176"/>
                    <a:pt x="8929" y="1176"/>
                  </a:cubicBezTo>
                  <a:close/>
                  <a:moveTo>
                    <a:pt x="9145" y="1176"/>
                  </a:moveTo>
                  <a:cubicBezTo>
                    <a:pt x="9107" y="1176"/>
                    <a:pt x="9076" y="1207"/>
                    <a:pt x="9076" y="1244"/>
                  </a:cubicBezTo>
                  <a:cubicBezTo>
                    <a:pt x="9076" y="1282"/>
                    <a:pt x="9107" y="1313"/>
                    <a:pt x="9145" y="1313"/>
                  </a:cubicBezTo>
                  <a:cubicBezTo>
                    <a:pt x="9183" y="1313"/>
                    <a:pt x="9213" y="1282"/>
                    <a:pt x="9213" y="1244"/>
                  </a:cubicBezTo>
                  <a:cubicBezTo>
                    <a:pt x="9213" y="1207"/>
                    <a:pt x="9183" y="1176"/>
                    <a:pt x="9145" y="1176"/>
                  </a:cubicBezTo>
                  <a:close/>
                  <a:moveTo>
                    <a:pt x="9361" y="1176"/>
                  </a:moveTo>
                  <a:cubicBezTo>
                    <a:pt x="9323" y="1176"/>
                    <a:pt x="9292" y="1207"/>
                    <a:pt x="9292" y="1244"/>
                  </a:cubicBezTo>
                  <a:cubicBezTo>
                    <a:pt x="9292" y="1282"/>
                    <a:pt x="9323" y="1313"/>
                    <a:pt x="9361" y="1313"/>
                  </a:cubicBezTo>
                  <a:cubicBezTo>
                    <a:pt x="9399" y="1313"/>
                    <a:pt x="9429" y="1282"/>
                    <a:pt x="9429" y="1244"/>
                  </a:cubicBezTo>
                  <a:cubicBezTo>
                    <a:pt x="9429" y="1207"/>
                    <a:pt x="9399" y="1176"/>
                    <a:pt x="9361" y="1176"/>
                  </a:cubicBezTo>
                  <a:close/>
                  <a:moveTo>
                    <a:pt x="9577" y="1176"/>
                  </a:moveTo>
                  <a:cubicBezTo>
                    <a:pt x="9539" y="1176"/>
                    <a:pt x="9508" y="1207"/>
                    <a:pt x="9508" y="1244"/>
                  </a:cubicBezTo>
                  <a:cubicBezTo>
                    <a:pt x="9508" y="1282"/>
                    <a:pt x="9539" y="1313"/>
                    <a:pt x="9577" y="1313"/>
                  </a:cubicBezTo>
                  <a:cubicBezTo>
                    <a:pt x="9615" y="1313"/>
                    <a:pt x="9645" y="1282"/>
                    <a:pt x="9645" y="1244"/>
                  </a:cubicBezTo>
                  <a:cubicBezTo>
                    <a:pt x="9645" y="1207"/>
                    <a:pt x="9615" y="1176"/>
                    <a:pt x="9577" y="1176"/>
                  </a:cubicBezTo>
                  <a:close/>
                  <a:moveTo>
                    <a:pt x="9793" y="1176"/>
                  </a:moveTo>
                  <a:cubicBezTo>
                    <a:pt x="9755" y="1176"/>
                    <a:pt x="9725" y="1207"/>
                    <a:pt x="9725" y="1244"/>
                  </a:cubicBezTo>
                  <a:cubicBezTo>
                    <a:pt x="9725" y="1282"/>
                    <a:pt x="9755" y="1313"/>
                    <a:pt x="9793" y="1313"/>
                  </a:cubicBezTo>
                  <a:cubicBezTo>
                    <a:pt x="9831" y="1313"/>
                    <a:pt x="9862" y="1282"/>
                    <a:pt x="9862" y="1244"/>
                  </a:cubicBezTo>
                  <a:cubicBezTo>
                    <a:pt x="9862" y="1207"/>
                    <a:pt x="9831" y="1176"/>
                    <a:pt x="9793" y="1176"/>
                  </a:cubicBezTo>
                  <a:close/>
                  <a:moveTo>
                    <a:pt x="10009" y="1176"/>
                  </a:moveTo>
                  <a:cubicBezTo>
                    <a:pt x="9971" y="1176"/>
                    <a:pt x="9941" y="1207"/>
                    <a:pt x="9941" y="1244"/>
                  </a:cubicBezTo>
                  <a:cubicBezTo>
                    <a:pt x="9941" y="1282"/>
                    <a:pt x="9971" y="1313"/>
                    <a:pt x="10009" y="1313"/>
                  </a:cubicBezTo>
                  <a:cubicBezTo>
                    <a:pt x="10047" y="1313"/>
                    <a:pt x="10078" y="1282"/>
                    <a:pt x="10078" y="1244"/>
                  </a:cubicBezTo>
                  <a:cubicBezTo>
                    <a:pt x="10078" y="1207"/>
                    <a:pt x="10047" y="1176"/>
                    <a:pt x="10009" y="1176"/>
                  </a:cubicBezTo>
                  <a:close/>
                  <a:moveTo>
                    <a:pt x="10225" y="1176"/>
                  </a:moveTo>
                  <a:cubicBezTo>
                    <a:pt x="10188" y="1176"/>
                    <a:pt x="10157" y="1207"/>
                    <a:pt x="10157" y="1244"/>
                  </a:cubicBezTo>
                  <a:cubicBezTo>
                    <a:pt x="10157" y="1282"/>
                    <a:pt x="10188" y="1313"/>
                    <a:pt x="10225" y="1313"/>
                  </a:cubicBezTo>
                  <a:cubicBezTo>
                    <a:pt x="10263" y="1313"/>
                    <a:pt x="10294" y="1282"/>
                    <a:pt x="10294" y="1244"/>
                  </a:cubicBezTo>
                  <a:cubicBezTo>
                    <a:pt x="10294" y="1207"/>
                    <a:pt x="10263" y="1176"/>
                    <a:pt x="10225" y="1176"/>
                  </a:cubicBezTo>
                  <a:close/>
                  <a:moveTo>
                    <a:pt x="10441" y="1176"/>
                  </a:moveTo>
                  <a:cubicBezTo>
                    <a:pt x="10404" y="1176"/>
                    <a:pt x="10373" y="1207"/>
                    <a:pt x="10373" y="1244"/>
                  </a:cubicBezTo>
                  <a:cubicBezTo>
                    <a:pt x="10373" y="1282"/>
                    <a:pt x="10404" y="1313"/>
                    <a:pt x="10441" y="1313"/>
                  </a:cubicBezTo>
                  <a:cubicBezTo>
                    <a:pt x="10479" y="1313"/>
                    <a:pt x="10510" y="1282"/>
                    <a:pt x="10510" y="1244"/>
                  </a:cubicBezTo>
                  <a:cubicBezTo>
                    <a:pt x="10510" y="1207"/>
                    <a:pt x="10479" y="1176"/>
                    <a:pt x="10441" y="1176"/>
                  </a:cubicBezTo>
                  <a:close/>
                  <a:moveTo>
                    <a:pt x="10658" y="1176"/>
                  </a:moveTo>
                  <a:cubicBezTo>
                    <a:pt x="10620" y="1176"/>
                    <a:pt x="10589" y="1207"/>
                    <a:pt x="10589" y="1244"/>
                  </a:cubicBezTo>
                  <a:cubicBezTo>
                    <a:pt x="10589" y="1282"/>
                    <a:pt x="10620" y="1313"/>
                    <a:pt x="10658" y="1313"/>
                  </a:cubicBezTo>
                  <a:cubicBezTo>
                    <a:pt x="10695" y="1313"/>
                    <a:pt x="10726" y="1282"/>
                    <a:pt x="10726" y="1244"/>
                  </a:cubicBezTo>
                  <a:cubicBezTo>
                    <a:pt x="10726" y="1207"/>
                    <a:pt x="10695" y="1176"/>
                    <a:pt x="10658" y="1176"/>
                  </a:cubicBezTo>
                  <a:close/>
                  <a:moveTo>
                    <a:pt x="10874" y="1176"/>
                  </a:moveTo>
                  <a:cubicBezTo>
                    <a:pt x="10836" y="1176"/>
                    <a:pt x="10805" y="1207"/>
                    <a:pt x="10805" y="1244"/>
                  </a:cubicBezTo>
                  <a:cubicBezTo>
                    <a:pt x="10805" y="1282"/>
                    <a:pt x="10836" y="1313"/>
                    <a:pt x="10874" y="1313"/>
                  </a:cubicBezTo>
                  <a:cubicBezTo>
                    <a:pt x="10911" y="1313"/>
                    <a:pt x="10942" y="1282"/>
                    <a:pt x="10942" y="1244"/>
                  </a:cubicBezTo>
                  <a:cubicBezTo>
                    <a:pt x="10942" y="1207"/>
                    <a:pt x="10911" y="1176"/>
                    <a:pt x="10874" y="1176"/>
                  </a:cubicBezTo>
                  <a:close/>
                  <a:moveTo>
                    <a:pt x="11090" y="1176"/>
                  </a:moveTo>
                  <a:cubicBezTo>
                    <a:pt x="11052" y="1176"/>
                    <a:pt x="11021" y="1207"/>
                    <a:pt x="11021" y="1244"/>
                  </a:cubicBezTo>
                  <a:cubicBezTo>
                    <a:pt x="11021" y="1282"/>
                    <a:pt x="11052" y="1313"/>
                    <a:pt x="11090" y="1313"/>
                  </a:cubicBezTo>
                  <a:cubicBezTo>
                    <a:pt x="11127" y="1313"/>
                    <a:pt x="11158" y="1282"/>
                    <a:pt x="11158" y="1244"/>
                  </a:cubicBezTo>
                  <a:cubicBezTo>
                    <a:pt x="11158" y="1207"/>
                    <a:pt x="11127" y="1176"/>
                    <a:pt x="11090" y="1176"/>
                  </a:cubicBezTo>
                  <a:close/>
                  <a:moveTo>
                    <a:pt x="12170" y="1176"/>
                  </a:moveTo>
                  <a:cubicBezTo>
                    <a:pt x="12132" y="1176"/>
                    <a:pt x="12102" y="1207"/>
                    <a:pt x="12102" y="1244"/>
                  </a:cubicBezTo>
                  <a:cubicBezTo>
                    <a:pt x="12102" y="1282"/>
                    <a:pt x="12132" y="1313"/>
                    <a:pt x="12170" y="1313"/>
                  </a:cubicBezTo>
                  <a:cubicBezTo>
                    <a:pt x="12208" y="1313"/>
                    <a:pt x="12239" y="1282"/>
                    <a:pt x="12239" y="1244"/>
                  </a:cubicBezTo>
                  <a:cubicBezTo>
                    <a:pt x="12239" y="1207"/>
                    <a:pt x="12208" y="1176"/>
                    <a:pt x="12170" y="1176"/>
                  </a:cubicBezTo>
                  <a:close/>
                  <a:moveTo>
                    <a:pt x="12386" y="1176"/>
                  </a:moveTo>
                  <a:cubicBezTo>
                    <a:pt x="12349" y="1176"/>
                    <a:pt x="12318" y="1207"/>
                    <a:pt x="12318" y="1244"/>
                  </a:cubicBezTo>
                  <a:cubicBezTo>
                    <a:pt x="12318" y="1282"/>
                    <a:pt x="12349" y="1313"/>
                    <a:pt x="12386" y="1313"/>
                  </a:cubicBezTo>
                  <a:cubicBezTo>
                    <a:pt x="12424" y="1313"/>
                    <a:pt x="12455" y="1282"/>
                    <a:pt x="12455" y="1244"/>
                  </a:cubicBezTo>
                  <a:cubicBezTo>
                    <a:pt x="12455" y="1207"/>
                    <a:pt x="12424" y="1176"/>
                    <a:pt x="12386" y="1176"/>
                  </a:cubicBezTo>
                  <a:close/>
                  <a:moveTo>
                    <a:pt x="12602" y="1176"/>
                  </a:moveTo>
                  <a:cubicBezTo>
                    <a:pt x="12565" y="1176"/>
                    <a:pt x="12534" y="1207"/>
                    <a:pt x="12534" y="1244"/>
                  </a:cubicBezTo>
                  <a:cubicBezTo>
                    <a:pt x="12534" y="1282"/>
                    <a:pt x="12565" y="1313"/>
                    <a:pt x="12602" y="1313"/>
                  </a:cubicBezTo>
                  <a:cubicBezTo>
                    <a:pt x="12640" y="1313"/>
                    <a:pt x="12671" y="1282"/>
                    <a:pt x="12671" y="1244"/>
                  </a:cubicBezTo>
                  <a:cubicBezTo>
                    <a:pt x="12671" y="1207"/>
                    <a:pt x="12640" y="1176"/>
                    <a:pt x="12602" y="1176"/>
                  </a:cubicBezTo>
                  <a:close/>
                  <a:moveTo>
                    <a:pt x="12818" y="1176"/>
                  </a:moveTo>
                  <a:cubicBezTo>
                    <a:pt x="12781" y="1176"/>
                    <a:pt x="12750" y="1207"/>
                    <a:pt x="12750" y="1244"/>
                  </a:cubicBezTo>
                  <a:cubicBezTo>
                    <a:pt x="12750" y="1282"/>
                    <a:pt x="12781" y="1313"/>
                    <a:pt x="12818" y="1313"/>
                  </a:cubicBezTo>
                  <a:cubicBezTo>
                    <a:pt x="12856" y="1313"/>
                    <a:pt x="12887" y="1282"/>
                    <a:pt x="12887" y="1244"/>
                  </a:cubicBezTo>
                  <a:cubicBezTo>
                    <a:pt x="12887" y="1207"/>
                    <a:pt x="12856" y="1176"/>
                    <a:pt x="12818" y="1176"/>
                  </a:cubicBezTo>
                  <a:close/>
                  <a:moveTo>
                    <a:pt x="13035" y="1176"/>
                  </a:moveTo>
                  <a:cubicBezTo>
                    <a:pt x="12997" y="1176"/>
                    <a:pt x="12966" y="1207"/>
                    <a:pt x="12966" y="1244"/>
                  </a:cubicBezTo>
                  <a:cubicBezTo>
                    <a:pt x="12966" y="1282"/>
                    <a:pt x="12997" y="1313"/>
                    <a:pt x="13035" y="1313"/>
                  </a:cubicBezTo>
                  <a:cubicBezTo>
                    <a:pt x="13072" y="1313"/>
                    <a:pt x="13103" y="1282"/>
                    <a:pt x="13103" y="1244"/>
                  </a:cubicBezTo>
                  <a:cubicBezTo>
                    <a:pt x="13103" y="1207"/>
                    <a:pt x="13072" y="1176"/>
                    <a:pt x="13035" y="1176"/>
                  </a:cubicBezTo>
                  <a:close/>
                  <a:moveTo>
                    <a:pt x="13251" y="1176"/>
                  </a:moveTo>
                  <a:cubicBezTo>
                    <a:pt x="13213" y="1176"/>
                    <a:pt x="13182" y="1207"/>
                    <a:pt x="13182" y="1244"/>
                  </a:cubicBezTo>
                  <a:cubicBezTo>
                    <a:pt x="13182" y="1282"/>
                    <a:pt x="13213" y="1313"/>
                    <a:pt x="13251" y="1313"/>
                  </a:cubicBezTo>
                  <a:cubicBezTo>
                    <a:pt x="13289" y="1313"/>
                    <a:pt x="13319" y="1282"/>
                    <a:pt x="13319" y="1244"/>
                  </a:cubicBezTo>
                  <a:cubicBezTo>
                    <a:pt x="13319" y="1207"/>
                    <a:pt x="13289" y="1176"/>
                    <a:pt x="13251" y="1176"/>
                  </a:cubicBezTo>
                  <a:close/>
                  <a:moveTo>
                    <a:pt x="13467" y="1176"/>
                  </a:moveTo>
                  <a:cubicBezTo>
                    <a:pt x="13429" y="1176"/>
                    <a:pt x="13398" y="1207"/>
                    <a:pt x="13398" y="1244"/>
                  </a:cubicBezTo>
                  <a:cubicBezTo>
                    <a:pt x="13398" y="1282"/>
                    <a:pt x="13429" y="1313"/>
                    <a:pt x="13467" y="1313"/>
                  </a:cubicBezTo>
                  <a:cubicBezTo>
                    <a:pt x="13505" y="1313"/>
                    <a:pt x="13535" y="1282"/>
                    <a:pt x="13535" y="1244"/>
                  </a:cubicBezTo>
                  <a:cubicBezTo>
                    <a:pt x="13535" y="1207"/>
                    <a:pt x="13505" y="1176"/>
                    <a:pt x="13467" y="1176"/>
                  </a:cubicBezTo>
                  <a:close/>
                  <a:moveTo>
                    <a:pt x="13683" y="1176"/>
                  </a:moveTo>
                  <a:cubicBezTo>
                    <a:pt x="13645" y="1176"/>
                    <a:pt x="13614" y="1207"/>
                    <a:pt x="13614" y="1244"/>
                  </a:cubicBezTo>
                  <a:cubicBezTo>
                    <a:pt x="13614" y="1282"/>
                    <a:pt x="13645" y="1313"/>
                    <a:pt x="13683" y="1313"/>
                  </a:cubicBezTo>
                  <a:cubicBezTo>
                    <a:pt x="13721" y="1313"/>
                    <a:pt x="13751" y="1282"/>
                    <a:pt x="13751" y="1244"/>
                  </a:cubicBezTo>
                  <a:cubicBezTo>
                    <a:pt x="13751" y="1207"/>
                    <a:pt x="13721" y="1176"/>
                    <a:pt x="13683" y="1176"/>
                  </a:cubicBezTo>
                  <a:close/>
                  <a:moveTo>
                    <a:pt x="13899" y="1176"/>
                  </a:moveTo>
                  <a:cubicBezTo>
                    <a:pt x="13861" y="1176"/>
                    <a:pt x="13831" y="1207"/>
                    <a:pt x="13831" y="1244"/>
                  </a:cubicBezTo>
                  <a:cubicBezTo>
                    <a:pt x="13831" y="1282"/>
                    <a:pt x="13861" y="1313"/>
                    <a:pt x="13899" y="1313"/>
                  </a:cubicBezTo>
                  <a:cubicBezTo>
                    <a:pt x="13937" y="1313"/>
                    <a:pt x="13968" y="1282"/>
                    <a:pt x="13968" y="1244"/>
                  </a:cubicBezTo>
                  <a:cubicBezTo>
                    <a:pt x="13968" y="1207"/>
                    <a:pt x="13937" y="1176"/>
                    <a:pt x="13899" y="1176"/>
                  </a:cubicBezTo>
                  <a:close/>
                  <a:moveTo>
                    <a:pt x="6335" y="1411"/>
                  </a:moveTo>
                  <a:cubicBezTo>
                    <a:pt x="6298" y="1411"/>
                    <a:pt x="6267" y="1441"/>
                    <a:pt x="6267" y="1479"/>
                  </a:cubicBezTo>
                  <a:cubicBezTo>
                    <a:pt x="6267" y="1517"/>
                    <a:pt x="6298" y="1548"/>
                    <a:pt x="6335" y="1548"/>
                  </a:cubicBezTo>
                  <a:cubicBezTo>
                    <a:pt x="6373" y="1548"/>
                    <a:pt x="6404" y="1517"/>
                    <a:pt x="6404" y="1479"/>
                  </a:cubicBezTo>
                  <a:cubicBezTo>
                    <a:pt x="6404" y="1441"/>
                    <a:pt x="6373" y="1411"/>
                    <a:pt x="6335" y="1411"/>
                  </a:cubicBezTo>
                  <a:close/>
                  <a:moveTo>
                    <a:pt x="6552" y="1411"/>
                  </a:moveTo>
                  <a:cubicBezTo>
                    <a:pt x="6514" y="1411"/>
                    <a:pt x="6483" y="1441"/>
                    <a:pt x="6483" y="1479"/>
                  </a:cubicBezTo>
                  <a:cubicBezTo>
                    <a:pt x="6483" y="1517"/>
                    <a:pt x="6514" y="1548"/>
                    <a:pt x="6552" y="1548"/>
                  </a:cubicBezTo>
                  <a:cubicBezTo>
                    <a:pt x="6589" y="1548"/>
                    <a:pt x="6620" y="1517"/>
                    <a:pt x="6620" y="1479"/>
                  </a:cubicBezTo>
                  <a:cubicBezTo>
                    <a:pt x="6620" y="1441"/>
                    <a:pt x="6589" y="1411"/>
                    <a:pt x="6552" y="1411"/>
                  </a:cubicBezTo>
                  <a:close/>
                  <a:moveTo>
                    <a:pt x="6768" y="1411"/>
                  </a:moveTo>
                  <a:cubicBezTo>
                    <a:pt x="6730" y="1411"/>
                    <a:pt x="6699" y="1441"/>
                    <a:pt x="6699" y="1479"/>
                  </a:cubicBezTo>
                  <a:cubicBezTo>
                    <a:pt x="6699" y="1517"/>
                    <a:pt x="6730" y="1548"/>
                    <a:pt x="6768" y="1548"/>
                  </a:cubicBezTo>
                  <a:cubicBezTo>
                    <a:pt x="6805" y="1548"/>
                    <a:pt x="6836" y="1517"/>
                    <a:pt x="6836" y="1479"/>
                  </a:cubicBezTo>
                  <a:cubicBezTo>
                    <a:pt x="6836" y="1441"/>
                    <a:pt x="6805" y="1411"/>
                    <a:pt x="6768" y="1411"/>
                  </a:cubicBezTo>
                  <a:close/>
                  <a:moveTo>
                    <a:pt x="8064" y="1411"/>
                  </a:moveTo>
                  <a:cubicBezTo>
                    <a:pt x="8026" y="1411"/>
                    <a:pt x="7996" y="1441"/>
                    <a:pt x="7996" y="1479"/>
                  </a:cubicBezTo>
                  <a:cubicBezTo>
                    <a:pt x="7996" y="1517"/>
                    <a:pt x="8026" y="1548"/>
                    <a:pt x="8064" y="1548"/>
                  </a:cubicBezTo>
                  <a:cubicBezTo>
                    <a:pt x="8102" y="1548"/>
                    <a:pt x="8133" y="1517"/>
                    <a:pt x="8133" y="1479"/>
                  </a:cubicBezTo>
                  <a:cubicBezTo>
                    <a:pt x="8133" y="1441"/>
                    <a:pt x="8102" y="1411"/>
                    <a:pt x="8064" y="1411"/>
                  </a:cubicBezTo>
                  <a:close/>
                  <a:moveTo>
                    <a:pt x="8280" y="1411"/>
                  </a:moveTo>
                  <a:cubicBezTo>
                    <a:pt x="8243" y="1411"/>
                    <a:pt x="8212" y="1441"/>
                    <a:pt x="8212" y="1479"/>
                  </a:cubicBezTo>
                  <a:cubicBezTo>
                    <a:pt x="8212" y="1517"/>
                    <a:pt x="8243" y="1548"/>
                    <a:pt x="8280" y="1548"/>
                  </a:cubicBezTo>
                  <a:cubicBezTo>
                    <a:pt x="8318" y="1548"/>
                    <a:pt x="8349" y="1517"/>
                    <a:pt x="8349" y="1479"/>
                  </a:cubicBezTo>
                  <a:cubicBezTo>
                    <a:pt x="8349" y="1441"/>
                    <a:pt x="8318" y="1411"/>
                    <a:pt x="8280" y="1411"/>
                  </a:cubicBezTo>
                  <a:close/>
                  <a:moveTo>
                    <a:pt x="8496" y="1411"/>
                  </a:moveTo>
                  <a:cubicBezTo>
                    <a:pt x="8459" y="1411"/>
                    <a:pt x="8428" y="1441"/>
                    <a:pt x="8428" y="1479"/>
                  </a:cubicBezTo>
                  <a:cubicBezTo>
                    <a:pt x="8428" y="1517"/>
                    <a:pt x="8459" y="1548"/>
                    <a:pt x="8496" y="1548"/>
                  </a:cubicBezTo>
                  <a:cubicBezTo>
                    <a:pt x="8534" y="1548"/>
                    <a:pt x="8565" y="1517"/>
                    <a:pt x="8565" y="1479"/>
                  </a:cubicBezTo>
                  <a:cubicBezTo>
                    <a:pt x="8565" y="1441"/>
                    <a:pt x="8534" y="1411"/>
                    <a:pt x="8496" y="1411"/>
                  </a:cubicBezTo>
                  <a:close/>
                  <a:moveTo>
                    <a:pt x="8929" y="1411"/>
                  </a:moveTo>
                  <a:cubicBezTo>
                    <a:pt x="8891" y="1411"/>
                    <a:pt x="8860" y="1441"/>
                    <a:pt x="8860" y="1479"/>
                  </a:cubicBezTo>
                  <a:cubicBezTo>
                    <a:pt x="8860" y="1517"/>
                    <a:pt x="8891" y="1548"/>
                    <a:pt x="8929" y="1548"/>
                  </a:cubicBezTo>
                  <a:cubicBezTo>
                    <a:pt x="8966" y="1548"/>
                    <a:pt x="8997" y="1517"/>
                    <a:pt x="8997" y="1479"/>
                  </a:cubicBezTo>
                  <a:cubicBezTo>
                    <a:pt x="8997" y="1441"/>
                    <a:pt x="8966" y="1411"/>
                    <a:pt x="8929" y="1411"/>
                  </a:cubicBezTo>
                  <a:close/>
                  <a:moveTo>
                    <a:pt x="9145" y="1411"/>
                  </a:moveTo>
                  <a:cubicBezTo>
                    <a:pt x="9107" y="1411"/>
                    <a:pt x="9076" y="1441"/>
                    <a:pt x="9076" y="1479"/>
                  </a:cubicBezTo>
                  <a:cubicBezTo>
                    <a:pt x="9076" y="1517"/>
                    <a:pt x="9107" y="1548"/>
                    <a:pt x="9145" y="1548"/>
                  </a:cubicBezTo>
                  <a:cubicBezTo>
                    <a:pt x="9183" y="1548"/>
                    <a:pt x="9213" y="1517"/>
                    <a:pt x="9213" y="1479"/>
                  </a:cubicBezTo>
                  <a:cubicBezTo>
                    <a:pt x="9213" y="1441"/>
                    <a:pt x="9183" y="1411"/>
                    <a:pt x="9145" y="1411"/>
                  </a:cubicBezTo>
                  <a:close/>
                  <a:moveTo>
                    <a:pt x="9577" y="1411"/>
                  </a:moveTo>
                  <a:cubicBezTo>
                    <a:pt x="9539" y="1411"/>
                    <a:pt x="9508" y="1441"/>
                    <a:pt x="9508" y="1479"/>
                  </a:cubicBezTo>
                  <a:cubicBezTo>
                    <a:pt x="9508" y="1517"/>
                    <a:pt x="9539" y="1548"/>
                    <a:pt x="9577" y="1548"/>
                  </a:cubicBezTo>
                  <a:cubicBezTo>
                    <a:pt x="9615" y="1548"/>
                    <a:pt x="9645" y="1517"/>
                    <a:pt x="9645" y="1479"/>
                  </a:cubicBezTo>
                  <a:cubicBezTo>
                    <a:pt x="9645" y="1441"/>
                    <a:pt x="9615" y="1411"/>
                    <a:pt x="9577" y="1411"/>
                  </a:cubicBezTo>
                  <a:close/>
                  <a:moveTo>
                    <a:pt x="9793" y="1411"/>
                  </a:moveTo>
                  <a:cubicBezTo>
                    <a:pt x="9755" y="1411"/>
                    <a:pt x="9725" y="1441"/>
                    <a:pt x="9725" y="1479"/>
                  </a:cubicBezTo>
                  <a:cubicBezTo>
                    <a:pt x="9725" y="1517"/>
                    <a:pt x="9755" y="1548"/>
                    <a:pt x="9793" y="1548"/>
                  </a:cubicBezTo>
                  <a:cubicBezTo>
                    <a:pt x="9831" y="1548"/>
                    <a:pt x="9862" y="1517"/>
                    <a:pt x="9862" y="1479"/>
                  </a:cubicBezTo>
                  <a:cubicBezTo>
                    <a:pt x="9862" y="1441"/>
                    <a:pt x="9831" y="1411"/>
                    <a:pt x="9793" y="1411"/>
                  </a:cubicBezTo>
                  <a:close/>
                  <a:moveTo>
                    <a:pt x="10009" y="1411"/>
                  </a:moveTo>
                  <a:cubicBezTo>
                    <a:pt x="9971" y="1411"/>
                    <a:pt x="9941" y="1441"/>
                    <a:pt x="9941" y="1479"/>
                  </a:cubicBezTo>
                  <a:cubicBezTo>
                    <a:pt x="9941" y="1517"/>
                    <a:pt x="9971" y="1548"/>
                    <a:pt x="10009" y="1548"/>
                  </a:cubicBezTo>
                  <a:cubicBezTo>
                    <a:pt x="10047" y="1548"/>
                    <a:pt x="10078" y="1517"/>
                    <a:pt x="10078" y="1479"/>
                  </a:cubicBezTo>
                  <a:cubicBezTo>
                    <a:pt x="10078" y="1441"/>
                    <a:pt x="10047" y="1411"/>
                    <a:pt x="10009" y="1411"/>
                  </a:cubicBezTo>
                  <a:close/>
                  <a:moveTo>
                    <a:pt x="10225" y="1411"/>
                  </a:moveTo>
                  <a:cubicBezTo>
                    <a:pt x="10188" y="1411"/>
                    <a:pt x="10157" y="1441"/>
                    <a:pt x="10157" y="1479"/>
                  </a:cubicBezTo>
                  <a:cubicBezTo>
                    <a:pt x="10157" y="1517"/>
                    <a:pt x="10188" y="1548"/>
                    <a:pt x="10225" y="1548"/>
                  </a:cubicBezTo>
                  <a:cubicBezTo>
                    <a:pt x="10263" y="1548"/>
                    <a:pt x="10294" y="1517"/>
                    <a:pt x="10294" y="1479"/>
                  </a:cubicBezTo>
                  <a:cubicBezTo>
                    <a:pt x="10294" y="1441"/>
                    <a:pt x="10263" y="1411"/>
                    <a:pt x="10225" y="1411"/>
                  </a:cubicBezTo>
                  <a:close/>
                  <a:moveTo>
                    <a:pt x="10441" y="1411"/>
                  </a:moveTo>
                  <a:cubicBezTo>
                    <a:pt x="10404" y="1411"/>
                    <a:pt x="10373" y="1441"/>
                    <a:pt x="10373" y="1479"/>
                  </a:cubicBezTo>
                  <a:cubicBezTo>
                    <a:pt x="10373" y="1517"/>
                    <a:pt x="10404" y="1548"/>
                    <a:pt x="10441" y="1548"/>
                  </a:cubicBezTo>
                  <a:cubicBezTo>
                    <a:pt x="10479" y="1548"/>
                    <a:pt x="10510" y="1517"/>
                    <a:pt x="10510" y="1479"/>
                  </a:cubicBezTo>
                  <a:cubicBezTo>
                    <a:pt x="10510" y="1441"/>
                    <a:pt x="10479" y="1411"/>
                    <a:pt x="10441" y="1411"/>
                  </a:cubicBezTo>
                  <a:close/>
                  <a:moveTo>
                    <a:pt x="10658" y="1411"/>
                  </a:moveTo>
                  <a:cubicBezTo>
                    <a:pt x="10620" y="1411"/>
                    <a:pt x="10589" y="1441"/>
                    <a:pt x="10589" y="1479"/>
                  </a:cubicBezTo>
                  <a:cubicBezTo>
                    <a:pt x="10589" y="1517"/>
                    <a:pt x="10620" y="1548"/>
                    <a:pt x="10658" y="1548"/>
                  </a:cubicBezTo>
                  <a:cubicBezTo>
                    <a:pt x="10695" y="1548"/>
                    <a:pt x="10726" y="1517"/>
                    <a:pt x="10726" y="1479"/>
                  </a:cubicBezTo>
                  <a:cubicBezTo>
                    <a:pt x="10726" y="1441"/>
                    <a:pt x="10695" y="1411"/>
                    <a:pt x="10658" y="1411"/>
                  </a:cubicBezTo>
                  <a:close/>
                  <a:moveTo>
                    <a:pt x="11522" y="1411"/>
                  </a:moveTo>
                  <a:cubicBezTo>
                    <a:pt x="11484" y="1411"/>
                    <a:pt x="11453" y="1441"/>
                    <a:pt x="11453" y="1479"/>
                  </a:cubicBezTo>
                  <a:cubicBezTo>
                    <a:pt x="11453" y="1517"/>
                    <a:pt x="11484" y="1548"/>
                    <a:pt x="11522" y="1548"/>
                  </a:cubicBezTo>
                  <a:cubicBezTo>
                    <a:pt x="11560" y="1548"/>
                    <a:pt x="11590" y="1517"/>
                    <a:pt x="11590" y="1479"/>
                  </a:cubicBezTo>
                  <a:cubicBezTo>
                    <a:pt x="11590" y="1441"/>
                    <a:pt x="11560" y="1411"/>
                    <a:pt x="11522" y="1411"/>
                  </a:cubicBezTo>
                  <a:close/>
                  <a:moveTo>
                    <a:pt x="11738" y="1411"/>
                  </a:moveTo>
                  <a:cubicBezTo>
                    <a:pt x="11700" y="1411"/>
                    <a:pt x="11670" y="1441"/>
                    <a:pt x="11670" y="1479"/>
                  </a:cubicBezTo>
                  <a:cubicBezTo>
                    <a:pt x="11670" y="1517"/>
                    <a:pt x="11700" y="1548"/>
                    <a:pt x="11738" y="1548"/>
                  </a:cubicBezTo>
                  <a:cubicBezTo>
                    <a:pt x="11776" y="1548"/>
                    <a:pt x="11807" y="1517"/>
                    <a:pt x="11807" y="1479"/>
                  </a:cubicBezTo>
                  <a:cubicBezTo>
                    <a:pt x="11807" y="1441"/>
                    <a:pt x="11776" y="1411"/>
                    <a:pt x="11738" y="1411"/>
                  </a:cubicBezTo>
                  <a:close/>
                  <a:moveTo>
                    <a:pt x="11954" y="1411"/>
                  </a:moveTo>
                  <a:cubicBezTo>
                    <a:pt x="11916" y="1411"/>
                    <a:pt x="11886" y="1441"/>
                    <a:pt x="11886" y="1479"/>
                  </a:cubicBezTo>
                  <a:cubicBezTo>
                    <a:pt x="11886" y="1517"/>
                    <a:pt x="11916" y="1548"/>
                    <a:pt x="11954" y="1548"/>
                  </a:cubicBezTo>
                  <a:cubicBezTo>
                    <a:pt x="11992" y="1548"/>
                    <a:pt x="12023" y="1517"/>
                    <a:pt x="12023" y="1479"/>
                  </a:cubicBezTo>
                  <a:cubicBezTo>
                    <a:pt x="12023" y="1441"/>
                    <a:pt x="11992" y="1411"/>
                    <a:pt x="11954" y="1411"/>
                  </a:cubicBezTo>
                  <a:close/>
                  <a:moveTo>
                    <a:pt x="12170" y="1411"/>
                  </a:moveTo>
                  <a:cubicBezTo>
                    <a:pt x="12132" y="1411"/>
                    <a:pt x="12102" y="1441"/>
                    <a:pt x="12102" y="1479"/>
                  </a:cubicBezTo>
                  <a:cubicBezTo>
                    <a:pt x="12102" y="1517"/>
                    <a:pt x="12132" y="1548"/>
                    <a:pt x="12170" y="1548"/>
                  </a:cubicBezTo>
                  <a:cubicBezTo>
                    <a:pt x="12208" y="1548"/>
                    <a:pt x="12239" y="1517"/>
                    <a:pt x="12239" y="1479"/>
                  </a:cubicBezTo>
                  <a:cubicBezTo>
                    <a:pt x="12239" y="1441"/>
                    <a:pt x="12208" y="1411"/>
                    <a:pt x="12170" y="1411"/>
                  </a:cubicBezTo>
                  <a:close/>
                  <a:moveTo>
                    <a:pt x="12386" y="1411"/>
                  </a:moveTo>
                  <a:cubicBezTo>
                    <a:pt x="12349" y="1411"/>
                    <a:pt x="12318" y="1441"/>
                    <a:pt x="12318" y="1479"/>
                  </a:cubicBezTo>
                  <a:cubicBezTo>
                    <a:pt x="12318" y="1517"/>
                    <a:pt x="12349" y="1548"/>
                    <a:pt x="12386" y="1548"/>
                  </a:cubicBezTo>
                  <a:cubicBezTo>
                    <a:pt x="12424" y="1548"/>
                    <a:pt x="12455" y="1517"/>
                    <a:pt x="12455" y="1479"/>
                  </a:cubicBezTo>
                  <a:cubicBezTo>
                    <a:pt x="12455" y="1441"/>
                    <a:pt x="12424" y="1411"/>
                    <a:pt x="12386" y="1411"/>
                  </a:cubicBezTo>
                  <a:close/>
                  <a:moveTo>
                    <a:pt x="12602" y="1411"/>
                  </a:moveTo>
                  <a:cubicBezTo>
                    <a:pt x="12565" y="1411"/>
                    <a:pt x="12534" y="1441"/>
                    <a:pt x="12534" y="1479"/>
                  </a:cubicBezTo>
                  <a:cubicBezTo>
                    <a:pt x="12534" y="1517"/>
                    <a:pt x="12565" y="1548"/>
                    <a:pt x="12602" y="1548"/>
                  </a:cubicBezTo>
                  <a:cubicBezTo>
                    <a:pt x="12640" y="1548"/>
                    <a:pt x="12671" y="1517"/>
                    <a:pt x="12671" y="1479"/>
                  </a:cubicBezTo>
                  <a:cubicBezTo>
                    <a:pt x="12671" y="1441"/>
                    <a:pt x="12640" y="1411"/>
                    <a:pt x="12602" y="1411"/>
                  </a:cubicBezTo>
                  <a:close/>
                  <a:moveTo>
                    <a:pt x="12818" y="1411"/>
                  </a:moveTo>
                  <a:cubicBezTo>
                    <a:pt x="12781" y="1411"/>
                    <a:pt x="12750" y="1441"/>
                    <a:pt x="12750" y="1479"/>
                  </a:cubicBezTo>
                  <a:cubicBezTo>
                    <a:pt x="12750" y="1517"/>
                    <a:pt x="12781" y="1548"/>
                    <a:pt x="12818" y="1548"/>
                  </a:cubicBezTo>
                  <a:cubicBezTo>
                    <a:pt x="12856" y="1548"/>
                    <a:pt x="12887" y="1517"/>
                    <a:pt x="12887" y="1479"/>
                  </a:cubicBezTo>
                  <a:cubicBezTo>
                    <a:pt x="12887" y="1441"/>
                    <a:pt x="12856" y="1411"/>
                    <a:pt x="12818" y="1411"/>
                  </a:cubicBezTo>
                  <a:close/>
                  <a:moveTo>
                    <a:pt x="13035" y="1411"/>
                  </a:moveTo>
                  <a:cubicBezTo>
                    <a:pt x="12997" y="1411"/>
                    <a:pt x="12966" y="1441"/>
                    <a:pt x="12966" y="1479"/>
                  </a:cubicBezTo>
                  <a:cubicBezTo>
                    <a:pt x="12966" y="1517"/>
                    <a:pt x="12997" y="1548"/>
                    <a:pt x="13035" y="1548"/>
                  </a:cubicBezTo>
                  <a:cubicBezTo>
                    <a:pt x="13072" y="1548"/>
                    <a:pt x="13103" y="1517"/>
                    <a:pt x="13103" y="1479"/>
                  </a:cubicBezTo>
                  <a:cubicBezTo>
                    <a:pt x="13103" y="1441"/>
                    <a:pt x="13072" y="1411"/>
                    <a:pt x="13035" y="1411"/>
                  </a:cubicBezTo>
                  <a:close/>
                  <a:moveTo>
                    <a:pt x="13251" y="1411"/>
                  </a:moveTo>
                  <a:cubicBezTo>
                    <a:pt x="13213" y="1411"/>
                    <a:pt x="13182" y="1441"/>
                    <a:pt x="13182" y="1479"/>
                  </a:cubicBezTo>
                  <a:cubicBezTo>
                    <a:pt x="13182" y="1517"/>
                    <a:pt x="13213" y="1548"/>
                    <a:pt x="13251" y="1548"/>
                  </a:cubicBezTo>
                  <a:cubicBezTo>
                    <a:pt x="13289" y="1548"/>
                    <a:pt x="13319" y="1517"/>
                    <a:pt x="13319" y="1479"/>
                  </a:cubicBezTo>
                  <a:cubicBezTo>
                    <a:pt x="13319" y="1441"/>
                    <a:pt x="13289" y="1411"/>
                    <a:pt x="13251" y="1411"/>
                  </a:cubicBezTo>
                  <a:close/>
                  <a:moveTo>
                    <a:pt x="13467" y="1411"/>
                  </a:moveTo>
                  <a:cubicBezTo>
                    <a:pt x="13429" y="1411"/>
                    <a:pt x="13398" y="1441"/>
                    <a:pt x="13398" y="1479"/>
                  </a:cubicBezTo>
                  <a:cubicBezTo>
                    <a:pt x="13398" y="1517"/>
                    <a:pt x="13429" y="1548"/>
                    <a:pt x="13467" y="1548"/>
                  </a:cubicBezTo>
                  <a:cubicBezTo>
                    <a:pt x="13505" y="1548"/>
                    <a:pt x="13535" y="1517"/>
                    <a:pt x="13535" y="1479"/>
                  </a:cubicBezTo>
                  <a:cubicBezTo>
                    <a:pt x="13535" y="1441"/>
                    <a:pt x="13505" y="1411"/>
                    <a:pt x="13467" y="1411"/>
                  </a:cubicBezTo>
                  <a:close/>
                  <a:moveTo>
                    <a:pt x="13683" y="1411"/>
                  </a:moveTo>
                  <a:cubicBezTo>
                    <a:pt x="13645" y="1411"/>
                    <a:pt x="13614" y="1441"/>
                    <a:pt x="13614" y="1479"/>
                  </a:cubicBezTo>
                  <a:cubicBezTo>
                    <a:pt x="13614" y="1517"/>
                    <a:pt x="13645" y="1548"/>
                    <a:pt x="13683" y="1548"/>
                  </a:cubicBezTo>
                  <a:cubicBezTo>
                    <a:pt x="13721" y="1548"/>
                    <a:pt x="13751" y="1517"/>
                    <a:pt x="13751" y="1479"/>
                  </a:cubicBezTo>
                  <a:cubicBezTo>
                    <a:pt x="13751" y="1441"/>
                    <a:pt x="13721" y="1411"/>
                    <a:pt x="13683" y="1411"/>
                  </a:cubicBezTo>
                  <a:close/>
                  <a:moveTo>
                    <a:pt x="5687" y="1646"/>
                  </a:moveTo>
                  <a:cubicBezTo>
                    <a:pt x="5649" y="1646"/>
                    <a:pt x="5619" y="1676"/>
                    <a:pt x="5619" y="1714"/>
                  </a:cubicBezTo>
                  <a:cubicBezTo>
                    <a:pt x="5619" y="1752"/>
                    <a:pt x="5649" y="1782"/>
                    <a:pt x="5687" y="1782"/>
                  </a:cubicBezTo>
                  <a:cubicBezTo>
                    <a:pt x="5725" y="1782"/>
                    <a:pt x="5756" y="1752"/>
                    <a:pt x="5756" y="1714"/>
                  </a:cubicBezTo>
                  <a:cubicBezTo>
                    <a:pt x="5756" y="1676"/>
                    <a:pt x="5725" y="1646"/>
                    <a:pt x="5687" y="1646"/>
                  </a:cubicBezTo>
                  <a:close/>
                  <a:moveTo>
                    <a:pt x="5903" y="1646"/>
                  </a:moveTo>
                  <a:cubicBezTo>
                    <a:pt x="5865" y="1646"/>
                    <a:pt x="5835" y="1676"/>
                    <a:pt x="5835" y="1714"/>
                  </a:cubicBezTo>
                  <a:cubicBezTo>
                    <a:pt x="5835" y="1752"/>
                    <a:pt x="5865" y="1782"/>
                    <a:pt x="5903" y="1782"/>
                  </a:cubicBezTo>
                  <a:cubicBezTo>
                    <a:pt x="5941" y="1782"/>
                    <a:pt x="5972" y="1752"/>
                    <a:pt x="5972" y="1714"/>
                  </a:cubicBezTo>
                  <a:cubicBezTo>
                    <a:pt x="5972" y="1676"/>
                    <a:pt x="5941" y="1646"/>
                    <a:pt x="5903" y="1646"/>
                  </a:cubicBezTo>
                  <a:close/>
                  <a:moveTo>
                    <a:pt x="6119" y="1646"/>
                  </a:moveTo>
                  <a:cubicBezTo>
                    <a:pt x="6081" y="1646"/>
                    <a:pt x="6051" y="1676"/>
                    <a:pt x="6051" y="1714"/>
                  </a:cubicBezTo>
                  <a:cubicBezTo>
                    <a:pt x="6051" y="1752"/>
                    <a:pt x="6081" y="1782"/>
                    <a:pt x="6119" y="1782"/>
                  </a:cubicBezTo>
                  <a:cubicBezTo>
                    <a:pt x="6157" y="1782"/>
                    <a:pt x="6188" y="1752"/>
                    <a:pt x="6188" y="1714"/>
                  </a:cubicBezTo>
                  <a:cubicBezTo>
                    <a:pt x="6188" y="1676"/>
                    <a:pt x="6157" y="1646"/>
                    <a:pt x="6119" y="1646"/>
                  </a:cubicBezTo>
                  <a:close/>
                  <a:moveTo>
                    <a:pt x="7416" y="1646"/>
                  </a:moveTo>
                  <a:cubicBezTo>
                    <a:pt x="7378" y="1646"/>
                    <a:pt x="7347" y="1676"/>
                    <a:pt x="7347" y="1714"/>
                  </a:cubicBezTo>
                  <a:cubicBezTo>
                    <a:pt x="7347" y="1752"/>
                    <a:pt x="7378" y="1782"/>
                    <a:pt x="7416" y="1782"/>
                  </a:cubicBezTo>
                  <a:cubicBezTo>
                    <a:pt x="7454" y="1782"/>
                    <a:pt x="7484" y="1752"/>
                    <a:pt x="7484" y="1714"/>
                  </a:cubicBezTo>
                  <a:cubicBezTo>
                    <a:pt x="7484" y="1676"/>
                    <a:pt x="7454" y="1646"/>
                    <a:pt x="7416" y="1646"/>
                  </a:cubicBezTo>
                  <a:close/>
                  <a:moveTo>
                    <a:pt x="7848" y="1646"/>
                  </a:moveTo>
                  <a:cubicBezTo>
                    <a:pt x="7810" y="1646"/>
                    <a:pt x="7780" y="1676"/>
                    <a:pt x="7780" y="1714"/>
                  </a:cubicBezTo>
                  <a:cubicBezTo>
                    <a:pt x="7780" y="1752"/>
                    <a:pt x="7810" y="1782"/>
                    <a:pt x="7848" y="1782"/>
                  </a:cubicBezTo>
                  <a:cubicBezTo>
                    <a:pt x="7886" y="1782"/>
                    <a:pt x="7917" y="1752"/>
                    <a:pt x="7917" y="1714"/>
                  </a:cubicBezTo>
                  <a:cubicBezTo>
                    <a:pt x="7917" y="1676"/>
                    <a:pt x="7886" y="1646"/>
                    <a:pt x="7848" y="1646"/>
                  </a:cubicBezTo>
                  <a:close/>
                  <a:moveTo>
                    <a:pt x="8713" y="1646"/>
                  </a:moveTo>
                  <a:cubicBezTo>
                    <a:pt x="8675" y="1646"/>
                    <a:pt x="8644" y="1676"/>
                    <a:pt x="8644" y="1714"/>
                  </a:cubicBezTo>
                  <a:cubicBezTo>
                    <a:pt x="8644" y="1752"/>
                    <a:pt x="8675" y="1782"/>
                    <a:pt x="8713" y="1782"/>
                  </a:cubicBezTo>
                  <a:cubicBezTo>
                    <a:pt x="8750" y="1782"/>
                    <a:pt x="8781" y="1752"/>
                    <a:pt x="8781" y="1714"/>
                  </a:cubicBezTo>
                  <a:cubicBezTo>
                    <a:pt x="8781" y="1676"/>
                    <a:pt x="8750" y="1646"/>
                    <a:pt x="8713" y="1646"/>
                  </a:cubicBezTo>
                  <a:close/>
                  <a:moveTo>
                    <a:pt x="9577" y="1646"/>
                  </a:moveTo>
                  <a:cubicBezTo>
                    <a:pt x="9539" y="1646"/>
                    <a:pt x="9508" y="1676"/>
                    <a:pt x="9508" y="1714"/>
                  </a:cubicBezTo>
                  <a:cubicBezTo>
                    <a:pt x="9508" y="1752"/>
                    <a:pt x="9539" y="1782"/>
                    <a:pt x="9577" y="1782"/>
                  </a:cubicBezTo>
                  <a:cubicBezTo>
                    <a:pt x="9615" y="1782"/>
                    <a:pt x="9645" y="1752"/>
                    <a:pt x="9645" y="1714"/>
                  </a:cubicBezTo>
                  <a:cubicBezTo>
                    <a:pt x="9645" y="1676"/>
                    <a:pt x="9615" y="1646"/>
                    <a:pt x="9577" y="1646"/>
                  </a:cubicBezTo>
                  <a:close/>
                  <a:moveTo>
                    <a:pt x="9793" y="1646"/>
                  </a:moveTo>
                  <a:cubicBezTo>
                    <a:pt x="9755" y="1646"/>
                    <a:pt x="9725" y="1676"/>
                    <a:pt x="9725" y="1714"/>
                  </a:cubicBezTo>
                  <a:cubicBezTo>
                    <a:pt x="9725" y="1752"/>
                    <a:pt x="9755" y="1782"/>
                    <a:pt x="9793" y="1782"/>
                  </a:cubicBezTo>
                  <a:cubicBezTo>
                    <a:pt x="9831" y="1782"/>
                    <a:pt x="9862" y="1752"/>
                    <a:pt x="9862" y="1714"/>
                  </a:cubicBezTo>
                  <a:cubicBezTo>
                    <a:pt x="9862" y="1676"/>
                    <a:pt x="9831" y="1646"/>
                    <a:pt x="9793" y="1646"/>
                  </a:cubicBezTo>
                  <a:close/>
                  <a:moveTo>
                    <a:pt x="10009" y="1646"/>
                  </a:moveTo>
                  <a:cubicBezTo>
                    <a:pt x="9971" y="1646"/>
                    <a:pt x="9941" y="1676"/>
                    <a:pt x="9941" y="1714"/>
                  </a:cubicBezTo>
                  <a:cubicBezTo>
                    <a:pt x="9941" y="1752"/>
                    <a:pt x="9971" y="1782"/>
                    <a:pt x="10009" y="1782"/>
                  </a:cubicBezTo>
                  <a:cubicBezTo>
                    <a:pt x="10047" y="1782"/>
                    <a:pt x="10078" y="1752"/>
                    <a:pt x="10078" y="1714"/>
                  </a:cubicBezTo>
                  <a:cubicBezTo>
                    <a:pt x="10078" y="1676"/>
                    <a:pt x="10047" y="1646"/>
                    <a:pt x="10009" y="1646"/>
                  </a:cubicBezTo>
                  <a:close/>
                  <a:moveTo>
                    <a:pt x="10225" y="1646"/>
                  </a:moveTo>
                  <a:cubicBezTo>
                    <a:pt x="10188" y="1646"/>
                    <a:pt x="10157" y="1676"/>
                    <a:pt x="10157" y="1714"/>
                  </a:cubicBezTo>
                  <a:cubicBezTo>
                    <a:pt x="10157" y="1752"/>
                    <a:pt x="10188" y="1782"/>
                    <a:pt x="10225" y="1782"/>
                  </a:cubicBezTo>
                  <a:cubicBezTo>
                    <a:pt x="10263" y="1782"/>
                    <a:pt x="10294" y="1752"/>
                    <a:pt x="10294" y="1714"/>
                  </a:cubicBezTo>
                  <a:cubicBezTo>
                    <a:pt x="10294" y="1676"/>
                    <a:pt x="10263" y="1646"/>
                    <a:pt x="10225" y="1646"/>
                  </a:cubicBezTo>
                  <a:close/>
                  <a:moveTo>
                    <a:pt x="10441" y="1646"/>
                  </a:moveTo>
                  <a:cubicBezTo>
                    <a:pt x="10404" y="1646"/>
                    <a:pt x="10373" y="1676"/>
                    <a:pt x="10373" y="1714"/>
                  </a:cubicBezTo>
                  <a:cubicBezTo>
                    <a:pt x="10373" y="1752"/>
                    <a:pt x="10404" y="1782"/>
                    <a:pt x="10441" y="1782"/>
                  </a:cubicBezTo>
                  <a:cubicBezTo>
                    <a:pt x="10479" y="1782"/>
                    <a:pt x="10510" y="1752"/>
                    <a:pt x="10510" y="1714"/>
                  </a:cubicBezTo>
                  <a:cubicBezTo>
                    <a:pt x="10510" y="1676"/>
                    <a:pt x="10479" y="1646"/>
                    <a:pt x="10441" y="1646"/>
                  </a:cubicBezTo>
                  <a:close/>
                  <a:moveTo>
                    <a:pt x="10658" y="1646"/>
                  </a:moveTo>
                  <a:cubicBezTo>
                    <a:pt x="10620" y="1646"/>
                    <a:pt x="10589" y="1676"/>
                    <a:pt x="10589" y="1714"/>
                  </a:cubicBezTo>
                  <a:cubicBezTo>
                    <a:pt x="10589" y="1752"/>
                    <a:pt x="10620" y="1782"/>
                    <a:pt x="10658" y="1782"/>
                  </a:cubicBezTo>
                  <a:cubicBezTo>
                    <a:pt x="10695" y="1782"/>
                    <a:pt x="10726" y="1752"/>
                    <a:pt x="10726" y="1714"/>
                  </a:cubicBezTo>
                  <a:cubicBezTo>
                    <a:pt x="10726" y="1676"/>
                    <a:pt x="10695" y="1646"/>
                    <a:pt x="10658" y="1646"/>
                  </a:cubicBezTo>
                  <a:close/>
                  <a:moveTo>
                    <a:pt x="11738" y="1646"/>
                  </a:moveTo>
                  <a:cubicBezTo>
                    <a:pt x="11700" y="1646"/>
                    <a:pt x="11670" y="1676"/>
                    <a:pt x="11670" y="1714"/>
                  </a:cubicBezTo>
                  <a:cubicBezTo>
                    <a:pt x="11670" y="1752"/>
                    <a:pt x="11700" y="1782"/>
                    <a:pt x="11738" y="1782"/>
                  </a:cubicBezTo>
                  <a:cubicBezTo>
                    <a:pt x="11776" y="1782"/>
                    <a:pt x="11807" y="1752"/>
                    <a:pt x="11807" y="1714"/>
                  </a:cubicBezTo>
                  <a:cubicBezTo>
                    <a:pt x="11807" y="1676"/>
                    <a:pt x="11776" y="1646"/>
                    <a:pt x="11738" y="1646"/>
                  </a:cubicBezTo>
                  <a:close/>
                  <a:moveTo>
                    <a:pt x="11954" y="1646"/>
                  </a:moveTo>
                  <a:cubicBezTo>
                    <a:pt x="11916" y="1646"/>
                    <a:pt x="11886" y="1676"/>
                    <a:pt x="11886" y="1714"/>
                  </a:cubicBezTo>
                  <a:cubicBezTo>
                    <a:pt x="11886" y="1752"/>
                    <a:pt x="11916" y="1782"/>
                    <a:pt x="11954" y="1782"/>
                  </a:cubicBezTo>
                  <a:cubicBezTo>
                    <a:pt x="11992" y="1782"/>
                    <a:pt x="12023" y="1752"/>
                    <a:pt x="12023" y="1714"/>
                  </a:cubicBezTo>
                  <a:cubicBezTo>
                    <a:pt x="12023" y="1676"/>
                    <a:pt x="11992" y="1646"/>
                    <a:pt x="11954" y="1646"/>
                  </a:cubicBezTo>
                  <a:close/>
                  <a:moveTo>
                    <a:pt x="12170" y="1646"/>
                  </a:moveTo>
                  <a:cubicBezTo>
                    <a:pt x="12132" y="1646"/>
                    <a:pt x="12102" y="1676"/>
                    <a:pt x="12102" y="1714"/>
                  </a:cubicBezTo>
                  <a:cubicBezTo>
                    <a:pt x="12102" y="1752"/>
                    <a:pt x="12132" y="1782"/>
                    <a:pt x="12170" y="1782"/>
                  </a:cubicBezTo>
                  <a:cubicBezTo>
                    <a:pt x="12208" y="1782"/>
                    <a:pt x="12239" y="1752"/>
                    <a:pt x="12239" y="1714"/>
                  </a:cubicBezTo>
                  <a:cubicBezTo>
                    <a:pt x="12239" y="1676"/>
                    <a:pt x="12208" y="1646"/>
                    <a:pt x="12170" y="1646"/>
                  </a:cubicBezTo>
                  <a:close/>
                  <a:moveTo>
                    <a:pt x="12386" y="1646"/>
                  </a:moveTo>
                  <a:cubicBezTo>
                    <a:pt x="12349" y="1646"/>
                    <a:pt x="12318" y="1676"/>
                    <a:pt x="12318" y="1714"/>
                  </a:cubicBezTo>
                  <a:cubicBezTo>
                    <a:pt x="12318" y="1752"/>
                    <a:pt x="12349" y="1782"/>
                    <a:pt x="12386" y="1782"/>
                  </a:cubicBezTo>
                  <a:cubicBezTo>
                    <a:pt x="12424" y="1782"/>
                    <a:pt x="12455" y="1752"/>
                    <a:pt x="12455" y="1714"/>
                  </a:cubicBezTo>
                  <a:cubicBezTo>
                    <a:pt x="12455" y="1676"/>
                    <a:pt x="12424" y="1646"/>
                    <a:pt x="12386" y="1646"/>
                  </a:cubicBezTo>
                  <a:close/>
                  <a:moveTo>
                    <a:pt x="12602" y="1646"/>
                  </a:moveTo>
                  <a:cubicBezTo>
                    <a:pt x="12565" y="1646"/>
                    <a:pt x="12534" y="1676"/>
                    <a:pt x="12534" y="1714"/>
                  </a:cubicBezTo>
                  <a:cubicBezTo>
                    <a:pt x="12534" y="1752"/>
                    <a:pt x="12565" y="1782"/>
                    <a:pt x="12602" y="1782"/>
                  </a:cubicBezTo>
                  <a:cubicBezTo>
                    <a:pt x="12640" y="1782"/>
                    <a:pt x="12671" y="1752"/>
                    <a:pt x="12671" y="1714"/>
                  </a:cubicBezTo>
                  <a:cubicBezTo>
                    <a:pt x="12671" y="1676"/>
                    <a:pt x="12640" y="1646"/>
                    <a:pt x="12602" y="1646"/>
                  </a:cubicBezTo>
                  <a:close/>
                  <a:moveTo>
                    <a:pt x="12818" y="1646"/>
                  </a:moveTo>
                  <a:cubicBezTo>
                    <a:pt x="12781" y="1646"/>
                    <a:pt x="12750" y="1676"/>
                    <a:pt x="12750" y="1714"/>
                  </a:cubicBezTo>
                  <a:cubicBezTo>
                    <a:pt x="12750" y="1752"/>
                    <a:pt x="12781" y="1782"/>
                    <a:pt x="12818" y="1782"/>
                  </a:cubicBezTo>
                  <a:cubicBezTo>
                    <a:pt x="12856" y="1782"/>
                    <a:pt x="12887" y="1752"/>
                    <a:pt x="12887" y="1714"/>
                  </a:cubicBezTo>
                  <a:cubicBezTo>
                    <a:pt x="12887" y="1676"/>
                    <a:pt x="12856" y="1646"/>
                    <a:pt x="12818" y="1646"/>
                  </a:cubicBezTo>
                  <a:close/>
                  <a:moveTo>
                    <a:pt x="13035" y="1646"/>
                  </a:moveTo>
                  <a:cubicBezTo>
                    <a:pt x="12997" y="1646"/>
                    <a:pt x="12966" y="1676"/>
                    <a:pt x="12966" y="1714"/>
                  </a:cubicBezTo>
                  <a:cubicBezTo>
                    <a:pt x="12966" y="1752"/>
                    <a:pt x="12997" y="1782"/>
                    <a:pt x="13035" y="1782"/>
                  </a:cubicBezTo>
                  <a:cubicBezTo>
                    <a:pt x="13072" y="1782"/>
                    <a:pt x="13103" y="1752"/>
                    <a:pt x="13103" y="1714"/>
                  </a:cubicBezTo>
                  <a:cubicBezTo>
                    <a:pt x="13103" y="1676"/>
                    <a:pt x="13072" y="1646"/>
                    <a:pt x="13035" y="1646"/>
                  </a:cubicBezTo>
                  <a:close/>
                  <a:moveTo>
                    <a:pt x="13251" y="1646"/>
                  </a:moveTo>
                  <a:cubicBezTo>
                    <a:pt x="13213" y="1646"/>
                    <a:pt x="13182" y="1676"/>
                    <a:pt x="13182" y="1714"/>
                  </a:cubicBezTo>
                  <a:cubicBezTo>
                    <a:pt x="13182" y="1752"/>
                    <a:pt x="13213" y="1782"/>
                    <a:pt x="13251" y="1782"/>
                  </a:cubicBezTo>
                  <a:cubicBezTo>
                    <a:pt x="13289" y="1782"/>
                    <a:pt x="13319" y="1752"/>
                    <a:pt x="13319" y="1714"/>
                  </a:cubicBezTo>
                  <a:cubicBezTo>
                    <a:pt x="13319" y="1676"/>
                    <a:pt x="13289" y="1646"/>
                    <a:pt x="13251" y="1646"/>
                  </a:cubicBezTo>
                  <a:close/>
                  <a:moveTo>
                    <a:pt x="13467" y="1646"/>
                  </a:moveTo>
                  <a:cubicBezTo>
                    <a:pt x="13429" y="1646"/>
                    <a:pt x="13398" y="1676"/>
                    <a:pt x="13398" y="1714"/>
                  </a:cubicBezTo>
                  <a:cubicBezTo>
                    <a:pt x="13398" y="1752"/>
                    <a:pt x="13429" y="1782"/>
                    <a:pt x="13467" y="1782"/>
                  </a:cubicBezTo>
                  <a:cubicBezTo>
                    <a:pt x="13505" y="1782"/>
                    <a:pt x="13535" y="1752"/>
                    <a:pt x="13535" y="1714"/>
                  </a:cubicBezTo>
                  <a:cubicBezTo>
                    <a:pt x="13535" y="1676"/>
                    <a:pt x="13505" y="1646"/>
                    <a:pt x="13467" y="1646"/>
                  </a:cubicBezTo>
                  <a:close/>
                  <a:moveTo>
                    <a:pt x="13683" y="1646"/>
                  </a:moveTo>
                  <a:cubicBezTo>
                    <a:pt x="13645" y="1646"/>
                    <a:pt x="13614" y="1676"/>
                    <a:pt x="13614" y="1714"/>
                  </a:cubicBezTo>
                  <a:cubicBezTo>
                    <a:pt x="13614" y="1752"/>
                    <a:pt x="13645" y="1782"/>
                    <a:pt x="13683" y="1782"/>
                  </a:cubicBezTo>
                  <a:cubicBezTo>
                    <a:pt x="13721" y="1782"/>
                    <a:pt x="13751" y="1752"/>
                    <a:pt x="13751" y="1714"/>
                  </a:cubicBezTo>
                  <a:cubicBezTo>
                    <a:pt x="13751" y="1676"/>
                    <a:pt x="13721" y="1646"/>
                    <a:pt x="13683" y="1646"/>
                  </a:cubicBezTo>
                  <a:close/>
                  <a:moveTo>
                    <a:pt x="5471" y="1880"/>
                  </a:moveTo>
                  <a:cubicBezTo>
                    <a:pt x="5433" y="1880"/>
                    <a:pt x="5403" y="1911"/>
                    <a:pt x="5403" y="1949"/>
                  </a:cubicBezTo>
                  <a:cubicBezTo>
                    <a:pt x="5403" y="1987"/>
                    <a:pt x="5433" y="2017"/>
                    <a:pt x="5471" y="2017"/>
                  </a:cubicBezTo>
                  <a:cubicBezTo>
                    <a:pt x="5509" y="2017"/>
                    <a:pt x="5539" y="1987"/>
                    <a:pt x="5539" y="1949"/>
                  </a:cubicBezTo>
                  <a:cubicBezTo>
                    <a:pt x="5539" y="1911"/>
                    <a:pt x="5509" y="1880"/>
                    <a:pt x="5471" y="1880"/>
                  </a:cubicBezTo>
                  <a:close/>
                  <a:moveTo>
                    <a:pt x="5687" y="1880"/>
                  </a:moveTo>
                  <a:cubicBezTo>
                    <a:pt x="5649" y="1880"/>
                    <a:pt x="5619" y="1911"/>
                    <a:pt x="5619" y="1949"/>
                  </a:cubicBezTo>
                  <a:cubicBezTo>
                    <a:pt x="5619" y="1987"/>
                    <a:pt x="5649" y="2017"/>
                    <a:pt x="5687" y="2017"/>
                  </a:cubicBezTo>
                  <a:cubicBezTo>
                    <a:pt x="5725" y="2017"/>
                    <a:pt x="5756" y="1987"/>
                    <a:pt x="5756" y="1949"/>
                  </a:cubicBezTo>
                  <a:cubicBezTo>
                    <a:pt x="5756" y="1911"/>
                    <a:pt x="5725" y="1880"/>
                    <a:pt x="5687" y="1880"/>
                  </a:cubicBezTo>
                  <a:close/>
                  <a:moveTo>
                    <a:pt x="5903" y="1880"/>
                  </a:moveTo>
                  <a:cubicBezTo>
                    <a:pt x="5865" y="1880"/>
                    <a:pt x="5835" y="1911"/>
                    <a:pt x="5835" y="1949"/>
                  </a:cubicBezTo>
                  <a:cubicBezTo>
                    <a:pt x="5835" y="1987"/>
                    <a:pt x="5865" y="2017"/>
                    <a:pt x="5903" y="2017"/>
                  </a:cubicBezTo>
                  <a:cubicBezTo>
                    <a:pt x="5941" y="2017"/>
                    <a:pt x="5972" y="1987"/>
                    <a:pt x="5972" y="1949"/>
                  </a:cubicBezTo>
                  <a:cubicBezTo>
                    <a:pt x="5972" y="1911"/>
                    <a:pt x="5941" y="1880"/>
                    <a:pt x="5903" y="1880"/>
                  </a:cubicBezTo>
                  <a:close/>
                  <a:moveTo>
                    <a:pt x="6119" y="1880"/>
                  </a:moveTo>
                  <a:cubicBezTo>
                    <a:pt x="6081" y="1880"/>
                    <a:pt x="6051" y="1911"/>
                    <a:pt x="6051" y="1949"/>
                  </a:cubicBezTo>
                  <a:cubicBezTo>
                    <a:pt x="6051" y="1987"/>
                    <a:pt x="6081" y="2017"/>
                    <a:pt x="6119" y="2017"/>
                  </a:cubicBezTo>
                  <a:cubicBezTo>
                    <a:pt x="6157" y="2017"/>
                    <a:pt x="6188" y="1987"/>
                    <a:pt x="6188" y="1949"/>
                  </a:cubicBezTo>
                  <a:cubicBezTo>
                    <a:pt x="6188" y="1911"/>
                    <a:pt x="6157" y="1880"/>
                    <a:pt x="6119" y="1880"/>
                  </a:cubicBezTo>
                  <a:close/>
                  <a:moveTo>
                    <a:pt x="6335" y="1880"/>
                  </a:moveTo>
                  <a:cubicBezTo>
                    <a:pt x="6298" y="1880"/>
                    <a:pt x="6267" y="1911"/>
                    <a:pt x="6267" y="1949"/>
                  </a:cubicBezTo>
                  <a:cubicBezTo>
                    <a:pt x="6267" y="1987"/>
                    <a:pt x="6298" y="2017"/>
                    <a:pt x="6335" y="2017"/>
                  </a:cubicBezTo>
                  <a:cubicBezTo>
                    <a:pt x="6373" y="2017"/>
                    <a:pt x="6404" y="1987"/>
                    <a:pt x="6404" y="1949"/>
                  </a:cubicBezTo>
                  <a:cubicBezTo>
                    <a:pt x="6404" y="1911"/>
                    <a:pt x="6373" y="1880"/>
                    <a:pt x="6335" y="1880"/>
                  </a:cubicBezTo>
                  <a:close/>
                  <a:moveTo>
                    <a:pt x="6984" y="1880"/>
                  </a:moveTo>
                  <a:cubicBezTo>
                    <a:pt x="6946" y="1880"/>
                    <a:pt x="6915" y="1911"/>
                    <a:pt x="6915" y="1949"/>
                  </a:cubicBezTo>
                  <a:cubicBezTo>
                    <a:pt x="6915" y="1987"/>
                    <a:pt x="6946" y="2017"/>
                    <a:pt x="6984" y="2017"/>
                  </a:cubicBezTo>
                  <a:cubicBezTo>
                    <a:pt x="7022" y="2017"/>
                    <a:pt x="7052" y="1987"/>
                    <a:pt x="7052" y="1949"/>
                  </a:cubicBezTo>
                  <a:cubicBezTo>
                    <a:pt x="7052" y="1911"/>
                    <a:pt x="7022" y="1880"/>
                    <a:pt x="6984" y="1880"/>
                  </a:cubicBezTo>
                  <a:close/>
                  <a:moveTo>
                    <a:pt x="8064" y="1880"/>
                  </a:moveTo>
                  <a:cubicBezTo>
                    <a:pt x="8026" y="1880"/>
                    <a:pt x="7996" y="1911"/>
                    <a:pt x="7996" y="1949"/>
                  </a:cubicBezTo>
                  <a:cubicBezTo>
                    <a:pt x="7996" y="1987"/>
                    <a:pt x="8026" y="2017"/>
                    <a:pt x="8064" y="2017"/>
                  </a:cubicBezTo>
                  <a:cubicBezTo>
                    <a:pt x="8102" y="2017"/>
                    <a:pt x="8133" y="1987"/>
                    <a:pt x="8133" y="1949"/>
                  </a:cubicBezTo>
                  <a:cubicBezTo>
                    <a:pt x="8133" y="1911"/>
                    <a:pt x="8102" y="1880"/>
                    <a:pt x="8064" y="1880"/>
                  </a:cubicBezTo>
                  <a:close/>
                  <a:moveTo>
                    <a:pt x="8280" y="1880"/>
                  </a:moveTo>
                  <a:cubicBezTo>
                    <a:pt x="8243" y="1880"/>
                    <a:pt x="8212" y="1911"/>
                    <a:pt x="8212" y="1949"/>
                  </a:cubicBezTo>
                  <a:cubicBezTo>
                    <a:pt x="8212" y="1987"/>
                    <a:pt x="8243" y="2017"/>
                    <a:pt x="8280" y="2017"/>
                  </a:cubicBezTo>
                  <a:cubicBezTo>
                    <a:pt x="8318" y="2017"/>
                    <a:pt x="8349" y="1987"/>
                    <a:pt x="8349" y="1949"/>
                  </a:cubicBezTo>
                  <a:cubicBezTo>
                    <a:pt x="8349" y="1911"/>
                    <a:pt x="8318" y="1880"/>
                    <a:pt x="8280" y="1880"/>
                  </a:cubicBezTo>
                  <a:close/>
                  <a:moveTo>
                    <a:pt x="8713" y="1880"/>
                  </a:moveTo>
                  <a:cubicBezTo>
                    <a:pt x="8675" y="1880"/>
                    <a:pt x="8644" y="1911"/>
                    <a:pt x="8644" y="1949"/>
                  </a:cubicBezTo>
                  <a:cubicBezTo>
                    <a:pt x="8644" y="1987"/>
                    <a:pt x="8675" y="2017"/>
                    <a:pt x="8713" y="2017"/>
                  </a:cubicBezTo>
                  <a:cubicBezTo>
                    <a:pt x="8750" y="2017"/>
                    <a:pt x="8781" y="1987"/>
                    <a:pt x="8781" y="1949"/>
                  </a:cubicBezTo>
                  <a:cubicBezTo>
                    <a:pt x="8781" y="1911"/>
                    <a:pt x="8750" y="1880"/>
                    <a:pt x="8713" y="1880"/>
                  </a:cubicBezTo>
                  <a:close/>
                  <a:moveTo>
                    <a:pt x="8929" y="1880"/>
                  </a:moveTo>
                  <a:cubicBezTo>
                    <a:pt x="8891" y="1880"/>
                    <a:pt x="8860" y="1911"/>
                    <a:pt x="8860" y="1949"/>
                  </a:cubicBezTo>
                  <a:cubicBezTo>
                    <a:pt x="8860" y="1987"/>
                    <a:pt x="8891" y="2017"/>
                    <a:pt x="8929" y="2017"/>
                  </a:cubicBezTo>
                  <a:cubicBezTo>
                    <a:pt x="8966" y="2017"/>
                    <a:pt x="8997" y="1987"/>
                    <a:pt x="8997" y="1949"/>
                  </a:cubicBezTo>
                  <a:cubicBezTo>
                    <a:pt x="8997" y="1911"/>
                    <a:pt x="8966" y="1880"/>
                    <a:pt x="8929" y="1880"/>
                  </a:cubicBezTo>
                  <a:close/>
                  <a:moveTo>
                    <a:pt x="9145" y="1880"/>
                  </a:moveTo>
                  <a:cubicBezTo>
                    <a:pt x="9107" y="1880"/>
                    <a:pt x="9076" y="1911"/>
                    <a:pt x="9076" y="1949"/>
                  </a:cubicBezTo>
                  <a:cubicBezTo>
                    <a:pt x="9076" y="1987"/>
                    <a:pt x="9107" y="2017"/>
                    <a:pt x="9145" y="2017"/>
                  </a:cubicBezTo>
                  <a:cubicBezTo>
                    <a:pt x="9183" y="2017"/>
                    <a:pt x="9213" y="1987"/>
                    <a:pt x="9213" y="1949"/>
                  </a:cubicBezTo>
                  <a:cubicBezTo>
                    <a:pt x="9213" y="1911"/>
                    <a:pt x="9183" y="1880"/>
                    <a:pt x="9145" y="1880"/>
                  </a:cubicBezTo>
                  <a:close/>
                  <a:moveTo>
                    <a:pt x="10441" y="1880"/>
                  </a:moveTo>
                  <a:cubicBezTo>
                    <a:pt x="10404" y="1880"/>
                    <a:pt x="10373" y="1911"/>
                    <a:pt x="10373" y="1949"/>
                  </a:cubicBezTo>
                  <a:cubicBezTo>
                    <a:pt x="10373" y="1987"/>
                    <a:pt x="10404" y="2017"/>
                    <a:pt x="10441" y="2017"/>
                  </a:cubicBezTo>
                  <a:cubicBezTo>
                    <a:pt x="10479" y="2017"/>
                    <a:pt x="10510" y="1987"/>
                    <a:pt x="10510" y="1949"/>
                  </a:cubicBezTo>
                  <a:cubicBezTo>
                    <a:pt x="10510" y="1911"/>
                    <a:pt x="10479" y="1880"/>
                    <a:pt x="10441" y="1880"/>
                  </a:cubicBezTo>
                  <a:close/>
                  <a:moveTo>
                    <a:pt x="11954" y="1880"/>
                  </a:moveTo>
                  <a:cubicBezTo>
                    <a:pt x="11916" y="1880"/>
                    <a:pt x="11886" y="1911"/>
                    <a:pt x="11886" y="1949"/>
                  </a:cubicBezTo>
                  <a:cubicBezTo>
                    <a:pt x="11886" y="1987"/>
                    <a:pt x="11916" y="2017"/>
                    <a:pt x="11954" y="2017"/>
                  </a:cubicBezTo>
                  <a:cubicBezTo>
                    <a:pt x="11992" y="2017"/>
                    <a:pt x="12023" y="1987"/>
                    <a:pt x="12023" y="1949"/>
                  </a:cubicBezTo>
                  <a:cubicBezTo>
                    <a:pt x="12023" y="1911"/>
                    <a:pt x="11992" y="1880"/>
                    <a:pt x="11954" y="1880"/>
                  </a:cubicBezTo>
                  <a:close/>
                  <a:moveTo>
                    <a:pt x="12170" y="1880"/>
                  </a:moveTo>
                  <a:cubicBezTo>
                    <a:pt x="12132" y="1880"/>
                    <a:pt x="12102" y="1911"/>
                    <a:pt x="12102" y="1949"/>
                  </a:cubicBezTo>
                  <a:cubicBezTo>
                    <a:pt x="12102" y="1987"/>
                    <a:pt x="12132" y="2017"/>
                    <a:pt x="12170" y="2017"/>
                  </a:cubicBezTo>
                  <a:cubicBezTo>
                    <a:pt x="12208" y="2017"/>
                    <a:pt x="12239" y="1987"/>
                    <a:pt x="12239" y="1949"/>
                  </a:cubicBezTo>
                  <a:cubicBezTo>
                    <a:pt x="12239" y="1911"/>
                    <a:pt x="12208" y="1880"/>
                    <a:pt x="12170" y="1880"/>
                  </a:cubicBezTo>
                  <a:close/>
                  <a:moveTo>
                    <a:pt x="12386" y="1880"/>
                  </a:moveTo>
                  <a:cubicBezTo>
                    <a:pt x="12349" y="1880"/>
                    <a:pt x="12318" y="1911"/>
                    <a:pt x="12318" y="1949"/>
                  </a:cubicBezTo>
                  <a:cubicBezTo>
                    <a:pt x="12318" y="1987"/>
                    <a:pt x="12349" y="2017"/>
                    <a:pt x="12386" y="2017"/>
                  </a:cubicBezTo>
                  <a:cubicBezTo>
                    <a:pt x="12424" y="2017"/>
                    <a:pt x="12455" y="1987"/>
                    <a:pt x="12455" y="1949"/>
                  </a:cubicBezTo>
                  <a:cubicBezTo>
                    <a:pt x="12455" y="1911"/>
                    <a:pt x="12424" y="1880"/>
                    <a:pt x="12386" y="1880"/>
                  </a:cubicBezTo>
                  <a:close/>
                  <a:moveTo>
                    <a:pt x="12602" y="1880"/>
                  </a:moveTo>
                  <a:cubicBezTo>
                    <a:pt x="12565" y="1880"/>
                    <a:pt x="12534" y="1911"/>
                    <a:pt x="12534" y="1949"/>
                  </a:cubicBezTo>
                  <a:cubicBezTo>
                    <a:pt x="12534" y="1987"/>
                    <a:pt x="12565" y="2017"/>
                    <a:pt x="12602" y="2017"/>
                  </a:cubicBezTo>
                  <a:cubicBezTo>
                    <a:pt x="12640" y="2017"/>
                    <a:pt x="12671" y="1987"/>
                    <a:pt x="12671" y="1949"/>
                  </a:cubicBezTo>
                  <a:cubicBezTo>
                    <a:pt x="12671" y="1911"/>
                    <a:pt x="12640" y="1880"/>
                    <a:pt x="12602" y="1880"/>
                  </a:cubicBezTo>
                  <a:close/>
                  <a:moveTo>
                    <a:pt x="12818" y="1880"/>
                  </a:moveTo>
                  <a:cubicBezTo>
                    <a:pt x="12781" y="1880"/>
                    <a:pt x="12750" y="1911"/>
                    <a:pt x="12750" y="1949"/>
                  </a:cubicBezTo>
                  <a:cubicBezTo>
                    <a:pt x="12750" y="1987"/>
                    <a:pt x="12781" y="2017"/>
                    <a:pt x="12818" y="2017"/>
                  </a:cubicBezTo>
                  <a:cubicBezTo>
                    <a:pt x="12856" y="2017"/>
                    <a:pt x="12887" y="1987"/>
                    <a:pt x="12887" y="1949"/>
                  </a:cubicBezTo>
                  <a:cubicBezTo>
                    <a:pt x="12887" y="1911"/>
                    <a:pt x="12856" y="1880"/>
                    <a:pt x="12818" y="1880"/>
                  </a:cubicBezTo>
                  <a:close/>
                  <a:moveTo>
                    <a:pt x="13035" y="1880"/>
                  </a:moveTo>
                  <a:cubicBezTo>
                    <a:pt x="12997" y="1880"/>
                    <a:pt x="12966" y="1911"/>
                    <a:pt x="12966" y="1949"/>
                  </a:cubicBezTo>
                  <a:cubicBezTo>
                    <a:pt x="12966" y="1987"/>
                    <a:pt x="12997" y="2017"/>
                    <a:pt x="13035" y="2017"/>
                  </a:cubicBezTo>
                  <a:cubicBezTo>
                    <a:pt x="13072" y="2017"/>
                    <a:pt x="13103" y="1987"/>
                    <a:pt x="13103" y="1949"/>
                  </a:cubicBezTo>
                  <a:cubicBezTo>
                    <a:pt x="13103" y="1911"/>
                    <a:pt x="13072" y="1880"/>
                    <a:pt x="13035" y="1880"/>
                  </a:cubicBezTo>
                  <a:close/>
                  <a:moveTo>
                    <a:pt x="13251" y="1880"/>
                  </a:moveTo>
                  <a:cubicBezTo>
                    <a:pt x="13213" y="1880"/>
                    <a:pt x="13182" y="1911"/>
                    <a:pt x="13182" y="1949"/>
                  </a:cubicBezTo>
                  <a:cubicBezTo>
                    <a:pt x="13182" y="1987"/>
                    <a:pt x="13213" y="2017"/>
                    <a:pt x="13251" y="2017"/>
                  </a:cubicBezTo>
                  <a:cubicBezTo>
                    <a:pt x="13289" y="2017"/>
                    <a:pt x="13319" y="1987"/>
                    <a:pt x="13319" y="1949"/>
                  </a:cubicBezTo>
                  <a:cubicBezTo>
                    <a:pt x="13319" y="1911"/>
                    <a:pt x="13289" y="1880"/>
                    <a:pt x="13251" y="1880"/>
                  </a:cubicBezTo>
                  <a:close/>
                  <a:moveTo>
                    <a:pt x="13467" y="1880"/>
                  </a:moveTo>
                  <a:cubicBezTo>
                    <a:pt x="13429" y="1880"/>
                    <a:pt x="13398" y="1911"/>
                    <a:pt x="13398" y="1949"/>
                  </a:cubicBezTo>
                  <a:cubicBezTo>
                    <a:pt x="13398" y="1987"/>
                    <a:pt x="13429" y="2017"/>
                    <a:pt x="13467" y="2017"/>
                  </a:cubicBezTo>
                  <a:cubicBezTo>
                    <a:pt x="13505" y="2017"/>
                    <a:pt x="13535" y="1987"/>
                    <a:pt x="13535" y="1949"/>
                  </a:cubicBezTo>
                  <a:cubicBezTo>
                    <a:pt x="13535" y="1911"/>
                    <a:pt x="13505" y="1880"/>
                    <a:pt x="13467" y="1880"/>
                  </a:cubicBezTo>
                  <a:close/>
                  <a:moveTo>
                    <a:pt x="13683" y="1880"/>
                  </a:moveTo>
                  <a:cubicBezTo>
                    <a:pt x="13645" y="1880"/>
                    <a:pt x="13614" y="1911"/>
                    <a:pt x="13614" y="1949"/>
                  </a:cubicBezTo>
                  <a:cubicBezTo>
                    <a:pt x="13614" y="1987"/>
                    <a:pt x="13645" y="2017"/>
                    <a:pt x="13683" y="2017"/>
                  </a:cubicBezTo>
                  <a:cubicBezTo>
                    <a:pt x="13721" y="2017"/>
                    <a:pt x="13751" y="1987"/>
                    <a:pt x="13751" y="1949"/>
                  </a:cubicBezTo>
                  <a:cubicBezTo>
                    <a:pt x="13751" y="1911"/>
                    <a:pt x="13721" y="1880"/>
                    <a:pt x="13683" y="1880"/>
                  </a:cubicBezTo>
                  <a:close/>
                  <a:moveTo>
                    <a:pt x="5903" y="2115"/>
                  </a:moveTo>
                  <a:cubicBezTo>
                    <a:pt x="5865" y="2115"/>
                    <a:pt x="5835" y="2146"/>
                    <a:pt x="5835" y="2184"/>
                  </a:cubicBezTo>
                  <a:cubicBezTo>
                    <a:pt x="5835" y="2222"/>
                    <a:pt x="5865" y="2252"/>
                    <a:pt x="5903" y="2252"/>
                  </a:cubicBezTo>
                  <a:cubicBezTo>
                    <a:pt x="5941" y="2252"/>
                    <a:pt x="5972" y="2222"/>
                    <a:pt x="5972" y="2184"/>
                  </a:cubicBezTo>
                  <a:cubicBezTo>
                    <a:pt x="5972" y="2146"/>
                    <a:pt x="5941" y="2115"/>
                    <a:pt x="5903" y="2115"/>
                  </a:cubicBezTo>
                  <a:close/>
                  <a:moveTo>
                    <a:pt x="6119" y="2115"/>
                  </a:moveTo>
                  <a:cubicBezTo>
                    <a:pt x="6081" y="2115"/>
                    <a:pt x="6051" y="2146"/>
                    <a:pt x="6051" y="2184"/>
                  </a:cubicBezTo>
                  <a:cubicBezTo>
                    <a:pt x="6051" y="2222"/>
                    <a:pt x="6081" y="2252"/>
                    <a:pt x="6119" y="2252"/>
                  </a:cubicBezTo>
                  <a:cubicBezTo>
                    <a:pt x="6157" y="2252"/>
                    <a:pt x="6188" y="2222"/>
                    <a:pt x="6188" y="2184"/>
                  </a:cubicBezTo>
                  <a:cubicBezTo>
                    <a:pt x="6188" y="2146"/>
                    <a:pt x="6157" y="2115"/>
                    <a:pt x="6119" y="2115"/>
                  </a:cubicBezTo>
                  <a:close/>
                  <a:moveTo>
                    <a:pt x="6552" y="2115"/>
                  </a:moveTo>
                  <a:cubicBezTo>
                    <a:pt x="6514" y="2115"/>
                    <a:pt x="6483" y="2146"/>
                    <a:pt x="6483" y="2184"/>
                  </a:cubicBezTo>
                  <a:cubicBezTo>
                    <a:pt x="6483" y="2222"/>
                    <a:pt x="6514" y="2252"/>
                    <a:pt x="6552" y="2252"/>
                  </a:cubicBezTo>
                  <a:cubicBezTo>
                    <a:pt x="6589" y="2252"/>
                    <a:pt x="6620" y="2222"/>
                    <a:pt x="6620" y="2184"/>
                  </a:cubicBezTo>
                  <a:cubicBezTo>
                    <a:pt x="6620" y="2146"/>
                    <a:pt x="6589" y="2115"/>
                    <a:pt x="6552" y="2115"/>
                  </a:cubicBezTo>
                  <a:close/>
                  <a:moveTo>
                    <a:pt x="6768" y="2115"/>
                  </a:moveTo>
                  <a:cubicBezTo>
                    <a:pt x="6730" y="2115"/>
                    <a:pt x="6699" y="2146"/>
                    <a:pt x="6699" y="2184"/>
                  </a:cubicBezTo>
                  <a:cubicBezTo>
                    <a:pt x="6699" y="2222"/>
                    <a:pt x="6730" y="2252"/>
                    <a:pt x="6768" y="2252"/>
                  </a:cubicBezTo>
                  <a:cubicBezTo>
                    <a:pt x="6805" y="2252"/>
                    <a:pt x="6836" y="2222"/>
                    <a:pt x="6836" y="2184"/>
                  </a:cubicBezTo>
                  <a:cubicBezTo>
                    <a:pt x="6836" y="2146"/>
                    <a:pt x="6805" y="2115"/>
                    <a:pt x="6768" y="2115"/>
                  </a:cubicBezTo>
                  <a:close/>
                  <a:moveTo>
                    <a:pt x="6984" y="2115"/>
                  </a:moveTo>
                  <a:cubicBezTo>
                    <a:pt x="6946" y="2115"/>
                    <a:pt x="6915" y="2146"/>
                    <a:pt x="6915" y="2184"/>
                  </a:cubicBezTo>
                  <a:cubicBezTo>
                    <a:pt x="6915" y="2222"/>
                    <a:pt x="6946" y="2252"/>
                    <a:pt x="6984" y="2252"/>
                  </a:cubicBezTo>
                  <a:cubicBezTo>
                    <a:pt x="7022" y="2252"/>
                    <a:pt x="7052" y="2222"/>
                    <a:pt x="7052" y="2184"/>
                  </a:cubicBezTo>
                  <a:cubicBezTo>
                    <a:pt x="7052" y="2146"/>
                    <a:pt x="7022" y="2115"/>
                    <a:pt x="6984" y="2115"/>
                  </a:cubicBezTo>
                  <a:close/>
                  <a:moveTo>
                    <a:pt x="7200" y="2115"/>
                  </a:moveTo>
                  <a:cubicBezTo>
                    <a:pt x="7162" y="2115"/>
                    <a:pt x="7131" y="2146"/>
                    <a:pt x="7131" y="2184"/>
                  </a:cubicBezTo>
                  <a:cubicBezTo>
                    <a:pt x="7131" y="2222"/>
                    <a:pt x="7162" y="2252"/>
                    <a:pt x="7200" y="2252"/>
                  </a:cubicBezTo>
                  <a:cubicBezTo>
                    <a:pt x="7238" y="2252"/>
                    <a:pt x="7268" y="2222"/>
                    <a:pt x="7268" y="2184"/>
                  </a:cubicBezTo>
                  <a:cubicBezTo>
                    <a:pt x="7268" y="2146"/>
                    <a:pt x="7238" y="2115"/>
                    <a:pt x="7200" y="2115"/>
                  </a:cubicBezTo>
                  <a:close/>
                  <a:moveTo>
                    <a:pt x="7632" y="2115"/>
                  </a:moveTo>
                  <a:cubicBezTo>
                    <a:pt x="7594" y="2115"/>
                    <a:pt x="7564" y="2146"/>
                    <a:pt x="7564" y="2184"/>
                  </a:cubicBezTo>
                  <a:cubicBezTo>
                    <a:pt x="7564" y="2222"/>
                    <a:pt x="7594" y="2252"/>
                    <a:pt x="7632" y="2252"/>
                  </a:cubicBezTo>
                  <a:cubicBezTo>
                    <a:pt x="7670" y="2252"/>
                    <a:pt x="7700" y="2222"/>
                    <a:pt x="7700" y="2184"/>
                  </a:cubicBezTo>
                  <a:cubicBezTo>
                    <a:pt x="7700" y="2146"/>
                    <a:pt x="7670" y="2115"/>
                    <a:pt x="7632" y="2115"/>
                  </a:cubicBezTo>
                  <a:close/>
                  <a:moveTo>
                    <a:pt x="8280" y="2115"/>
                  </a:moveTo>
                  <a:cubicBezTo>
                    <a:pt x="8243" y="2115"/>
                    <a:pt x="8212" y="2146"/>
                    <a:pt x="8212" y="2184"/>
                  </a:cubicBezTo>
                  <a:cubicBezTo>
                    <a:pt x="8212" y="2222"/>
                    <a:pt x="8243" y="2252"/>
                    <a:pt x="8280" y="2252"/>
                  </a:cubicBezTo>
                  <a:cubicBezTo>
                    <a:pt x="8318" y="2252"/>
                    <a:pt x="8349" y="2222"/>
                    <a:pt x="8349" y="2184"/>
                  </a:cubicBezTo>
                  <a:cubicBezTo>
                    <a:pt x="8349" y="2146"/>
                    <a:pt x="8318" y="2115"/>
                    <a:pt x="8280" y="2115"/>
                  </a:cubicBezTo>
                  <a:close/>
                  <a:moveTo>
                    <a:pt x="8496" y="2115"/>
                  </a:moveTo>
                  <a:cubicBezTo>
                    <a:pt x="8459" y="2115"/>
                    <a:pt x="8428" y="2146"/>
                    <a:pt x="8428" y="2184"/>
                  </a:cubicBezTo>
                  <a:cubicBezTo>
                    <a:pt x="8428" y="2222"/>
                    <a:pt x="8459" y="2252"/>
                    <a:pt x="8496" y="2252"/>
                  </a:cubicBezTo>
                  <a:cubicBezTo>
                    <a:pt x="8534" y="2252"/>
                    <a:pt x="8565" y="2222"/>
                    <a:pt x="8565" y="2184"/>
                  </a:cubicBezTo>
                  <a:cubicBezTo>
                    <a:pt x="8565" y="2146"/>
                    <a:pt x="8534" y="2115"/>
                    <a:pt x="8496" y="2115"/>
                  </a:cubicBezTo>
                  <a:close/>
                  <a:moveTo>
                    <a:pt x="8713" y="2115"/>
                  </a:moveTo>
                  <a:cubicBezTo>
                    <a:pt x="8675" y="2115"/>
                    <a:pt x="8644" y="2146"/>
                    <a:pt x="8644" y="2184"/>
                  </a:cubicBezTo>
                  <a:cubicBezTo>
                    <a:pt x="8644" y="2222"/>
                    <a:pt x="8675" y="2252"/>
                    <a:pt x="8713" y="2252"/>
                  </a:cubicBezTo>
                  <a:cubicBezTo>
                    <a:pt x="8750" y="2252"/>
                    <a:pt x="8781" y="2222"/>
                    <a:pt x="8781" y="2184"/>
                  </a:cubicBezTo>
                  <a:cubicBezTo>
                    <a:pt x="8781" y="2146"/>
                    <a:pt x="8750" y="2115"/>
                    <a:pt x="8713" y="2115"/>
                  </a:cubicBezTo>
                  <a:close/>
                  <a:moveTo>
                    <a:pt x="9145" y="2115"/>
                  </a:moveTo>
                  <a:cubicBezTo>
                    <a:pt x="9107" y="2115"/>
                    <a:pt x="9076" y="2146"/>
                    <a:pt x="9076" y="2184"/>
                  </a:cubicBezTo>
                  <a:cubicBezTo>
                    <a:pt x="9076" y="2222"/>
                    <a:pt x="9107" y="2252"/>
                    <a:pt x="9145" y="2252"/>
                  </a:cubicBezTo>
                  <a:cubicBezTo>
                    <a:pt x="9183" y="2252"/>
                    <a:pt x="9213" y="2222"/>
                    <a:pt x="9213" y="2184"/>
                  </a:cubicBezTo>
                  <a:cubicBezTo>
                    <a:pt x="9213" y="2146"/>
                    <a:pt x="9183" y="2115"/>
                    <a:pt x="9145" y="2115"/>
                  </a:cubicBezTo>
                  <a:close/>
                  <a:moveTo>
                    <a:pt x="9361" y="2115"/>
                  </a:moveTo>
                  <a:cubicBezTo>
                    <a:pt x="9323" y="2115"/>
                    <a:pt x="9292" y="2146"/>
                    <a:pt x="9292" y="2184"/>
                  </a:cubicBezTo>
                  <a:cubicBezTo>
                    <a:pt x="9292" y="2222"/>
                    <a:pt x="9323" y="2252"/>
                    <a:pt x="9361" y="2252"/>
                  </a:cubicBezTo>
                  <a:cubicBezTo>
                    <a:pt x="9399" y="2252"/>
                    <a:pt x="9429" y="2222"/>
                    <a:pt x="9429" y="2184"/>
                  </a:cubicBezTo>
                  <a:cubicBezTo>
                    <a:pt x="9429" y="2146"/>
                    <a:pt x="9399" y="2115"/>
                    <a:pt x="9361" y="2115"/>
                  </a:cubicBezTo>
                  <a:close/>
                  <a:moveTo>
                    <a:pt x="9577" y="2115"/>
                  </a:moveTo>
                  <a:cubicBezTo>
                    <a:pt x="9539" y="2115"/>
                    <a:pt x="9508" y="2146"/>
                    <a:pt x="9508" y="2184"/>
                  </a:cubicBezTo>
                  <a:cubicBezTo>
                    <a:pt x="9508" y="2222"/>
                    <a:pt x="9539" y="2252"/>
                    <a:pt x="9577" y="2252"/>
                  </a:cubicBezTo>
                  <a:cubicBezTo>
                    <a:pt x="9615" y="2252"/>
                    <a:pt x="9645" y="2222"/>
                    <a:pt x="9645" y="2184"/>
                  </a:cubicBezTo>
                  <a:cubicBezTo>
                    <a:pt x="9645" y="2146"/>
                    <a:pt x="9615" y="2115"/>
                    <a:pt x="9577" y="2115"/>
                  </a:cubicBezTo>
                  <a:close/>
                  <a:moveTo>
                    <a:pt x="9793" y="2115"/>
                  </a:moveTo>
                  <a:cubicBezTo>
                    <a:pt x="9755" y="2115"/>
                    <a:pt x="9725" y="2146"/>
                    <a:pt x="9725" y="2184"/>
                  </a:cubicBezTo>
                  <a:cubicBezTo>
                    <a:pt x="9725" y="2222"/>
                    <a:pt x="9755" y="2252"/>
                    <a:pt x="9793" y="2252"/>
                  </a:cubicBezTo>
                  <a:cubicBezTo>
                    <a:pt x="9831" y="2252"/>
                    <a:pt x="9862" y="2222"/>
                    <a:pt x="9862" y="2184"/>
                  </a:cubicBezTo>
                  <a:cubicBezTo>
                    <a:pt x="9862" y="2146"/>
                    <a:pt x="9831" y="2115"/>
                    <a:pt x="9793" y="2115"/>
                  </a:cubicBezTo>
                  <a:close/>
                  <a:moveTo>
                    <a:pt x="10009" y="2115"/>
                  </a:moveTo>
                  <a:cubicBezTo>
                    <a:pt x="9971" y="2115"/>
                    <a:pt x="9941" y="2146"/>
                    <a:pt x="9941" y="2184"/>
                  </a:cubicBezTo>
                  <a:cubicBezTo>
                    <a:pt x="9941" y="2222"/>
                    <a:pt x="9971" y="2252"/>
                    <a:pt x="10009" y="2252"/>
                  </a:cubicBezTo>
                  <a:cubicBezTo>
                    <a:pt x="10047" y="2252"/>
                    <a:pt x="10078" y="2222"/>
                    <a:pt x="10078" y="2184"/>
                  </a:cubicBezTo>
                  <a:cubicBezTo>
                    <a:pt x="10078" y="2146"/>
                    <a:pt x="10047" y="2115"/>
                    <a:pt x="10009" y="2115"/>
                  </a:cubicBezTo>
                  <a:close/>
                  <a:moveTo>
                    <a:pt x="10225" y="2115"/>
                  </a:moveTo>
                  <a:cubicBezTo>
                    <a:pt x="10188" y="2115"/>
                    <a:pt x="10157" y="2146"/>
                    <a:pt x="10157" y="2184"/>
                  </a:cubicBezTo>
                  <a:cubicBezTo>
                    <a:pt x="10157" y="2222"/>
                    <a:pt x="10188" y="2252"/>
                    <a:pt x="10225" y="2252"/>
                  </a:cubicBezTo>
                  <a:cubicBezTo>
                    <a:pt x="10263" y="2252"/>
                    <a:pt x="10294" y="2222"/>
                    <a:pt x="10294" y="2184"/>
                  </a:cubicBezTo>
                  <a:cubicBezTo>
                    <a:pt x="10294" y="2146"/>
                    <a:pt x="10263" y="2115"/>
                    <a:pt x="10225" y="2115"/>
                  </a:cubicBezTo>
                  <a:close/>
                  <a:moveTo>
                    <a:pt x="10441" y="2115"/>
                  </a:moveTo>
                  <a:cubicBezTo>
                    <a:pt x="10404" y="2115"/>
                    <a:pt x="10373" y="2146"/>
                    <a:pt x="10373" y="2184"/>
                  </a:cubicBezTo>
                  <a:cubicBezTo>
                    <a:pt x="10373" y="2222"/>
                    <a:pt x="10404" y="2252"/>
                    <a:pt x="10441" y="2252"/>
                  </a:cubicBezTo>
                  <a:cubicBezTo>
                    <a:pt x="10479" y="2252"/>
                    <a:pt x="10510" y="2222"/>
                    <a:pt x="10510" y="2184"/>
                  </a:cubicBezTo>
                  <a:cubicBezTo>
                    <a:pt x="10510" y="2146"/>
                    <a:pt x="10479" y="2115"/>
                    <a:pt x="10441" y="2115"/>
                  </a:cubicBezTo>
                  <a:close/>
                  <a:moveTo>
                    <a:pt x="13251" y="2115"/>
                  </a:moveTo>
                  <a:cubicBezTo>
                    <a:pt x="13213" y="2115"/>
                    <a:pt x="13182" y="2146"/>
                    <a:pt x="13182" y="2184"/>
                  </a:cubicBezTo>
                  <a:cubicBezTo>
                    <a:pt x="13182" y="2222"/>
                    <a:pt x="13213" y="2252"/>
                    <a:pt x="13251" y="2252"/>
                  </a:cubicBezTo>
                  <a:cubicBezTo>
                    <a:pt x="13289" y="2252"/>
                    <a:pt x="13319" y="2222"/>
                    <a:pt x="13319" y="2184"/>
                  </a:cubicBezTo>
                  <a:cubicBezTo>
                    <a:pt x="13319" y="2146"/>
                    <a:pt x="13289" y="2115"/>
                    <a:pt x="13251" y="2115"/>
                  </a:cubicBezTo>
                  <a:close/>
                  <a:moveTo>
                    <a:pt x="13467" y="2115"/>
                  </a:moveTo>
                  <a:cubicBezTo>
                    <a:pt x="13429" y="2115"/>
                    <a:pt x="13398" y="2146"/>
                    <a:pt x="13398" y="2184"/>
                  </a:cubicBezTo>
                  <a:cubicBezTo>
                    <a:pt x="13398" y="2222"/>
                    <a:pt x="13429" y="2252"/>
                    <a:pt x="13467" y="2252"/>
                  </a:cubicBezTo>
                  <a:cubicBezTo>
                    <a:pt x="13505" y="2252"/>
                    <a:pt x="13535" y="2222"/>
                    <a:pt x="13535" y="2184"/>
                  </a:cubicBezTo>
                  <a:cubicBezTo>
                    <a:pt x="13535" y="2146"/>
                    <a:pt x="13505" y="2115"/>
                    <a:pt x="13467" y="2115"/>
                  </a:cubicBezTo>
                  <a:close/>
                  <a:moveTo>
                    <a:pt x="13683" y="2115"/>
                  </a:moveTo>
                  <a:cubicBezTo>
                    <a:pt x="13645" y="2115"/>
                    <a:pt x="13614" y="2146"/>
                    <a:pt x="13614" y="2184"/>
                  </a:cubicBezTo>
                  <a:cubicBezTo>
                    <a:pt x="13614" y="2222"/>
                    <a:pt x="13645" y="2252"/>
                    <a:pt x="13683" y="2252"/>
                  </a:cubicBezTo>
                  <a:cubicBezTo>
                    <a:pt x="13721" y="2252"/>
                    <a:pt x="13751" y="2222"/>
                    <a:pt x="13751" y="2184"/>
                  </a:cubicBezTo>
                  <a:cubicBezTo>
                    <a:pt x="13751" y="2146"/>
                    <a:pt x="13721" y="2115"/>
                    <a:pt x="13683" y="2115"/>
                  </a:cubicBezTo>
                  <a:close/>
                  <a:moveTo>
                    <a:pt x="13899" y="2115"/>
                  </a:moveTo>
                  <a:cubicBezTo>
                    <a:pt x="13861" y="2115"/>
                    <a:pt x="13831" y="2146"/>
                    <a:pt x="13831" y="2184"/>
                  </a:cubicBezTo>
                  <a:cubicBezTo>
                    <a:pt x="13831" y="2222"/>
                    <a:pt x="13861" y="2252"/>
                    <a:pt x="13899" y="2252"/>
                  </a:cubicBezTo>
                  <a:cubicBezTo>
                    <a:pt x="13937" y="2252"/>
                    <a:pt x="13968" y="2222"/>
                    <a:pt x="13968" y="2184"/>
                  </a:cubicBezTo>
                  <a:cubicBezTo>
                    <a:pt x="13968" y="2146"/>
                    <a:pt x="13937" y="2115"/>
                    <a:pt x="13899" y="2115"/>
                  </a:cubicBezTo>
                  <a:close/>
                  <a:moveTo>
                    <a:pt x="5471" y="2350"/>
                  </a:moveTo>
                  <a:cubicBezTo>
                    <a:pt x="5433" y="2350"/>
                    <a:pt x="5403" y="2381"/>
                    <a:pt x="5403" y="2419"/>
                  </a:cubicBezTo>
                  <a:cubicBezTo>
                    <a:pt x="5403" y="2456"/>
                    <a:pt x="5433" y="2487"/>
                    <a:pt x="5471" y="2487"/>
                  </a:cubicBezTo>
                  <a:cubicBezTo>
                    <a:pt x="5509" y="2487"/>
                    <a:pt x="5539" y="2456"/>
                    <a:pt x="5539" y="2419"/>
                  </a:cubicBezTo>
                  <a:cubicBezTo>
                    <a:pt x="5539" y="2381"/>
                    <a:pt x="5509" y="2350"/>
                    <a:pt x="5471" y="2350"/>
                  </a:cubicBezTo>
                  <a:close/>
                  <a:moveTo>
                    <a:pt x="6552" y="2350"/>
                  </a:moveTo>
                  <a:cubicBezTo>
                    <a:pt x="6514" y="2350"/>
                    <a:pt x="6483" y="2381"/>
                    <a:pt x="6483" y="2419"/>
                  </a:cubicBezTo>
                  <a:cubicBezTo>
                    <a:pt x="6483" y="2456"/>
                    <a:pt x="6514" y="2487"/>
                    <a:pt x="6552" y="2487"/>
                  </a:cubicBezTo>
                  <a:cubicBezTo>
                    <a:pt x="6589" y="2487"/>
                    <a:pt x="6620" y="2456"/>
                    <a:pt x="6620" y="2419"/>
                  </a:cubicBezTo>
                  <a:cubicBezTo>
                    <a:pt x="6620" y="2381"/>
                    <a:pt x="6589" y="2350"/>
                    <a:pt x="6552" y="2350"/>
                  </a:cubicBezTo>
                  <a:close/>
                  <a:moveTo>
                    <a:pt x="8929" y="2350"/>
                  </a:moveTo>
                  <a:cubicBezTo>
                    <a:pt x="8891" y="2350"/>
                    <a:pt x="8860" y="2381"/>
                    <a:pt x="8860" y="2419"/>
                  </a:cubicBezTo>
                  <a:cubicBezTo>
                    <a:pt x="8860" y="2456"/>
                    <a:pt x="8891" y="2487"/>
                    <a:pt x="8929" y="2487"/>
                  </a:cubicBezTo>
                  <a:cubicBezTo>
                    <a:pt x="8966" y="2487"/>
                    <a:pt x="8997" y="2456"/>
                    <a:pt x="8997" y="2419"/>
                  </a:cubicBezTo>
                  <a:cubicBezTo>
                    <a:pt x="8997" y="2381"/>
                    <a:pt x="8966" y="2350"/>
                    <a:pt x="8929" y="2350"/>
                  </a:cubicBezTo>
                  <a:close/>
                  <a:moveTo>
                    <a:pt x="9145" y="2350"/>
                  </a:moveTo>
                  <a:cubicBezTo>
                    <a:pt x="9107" y="2350"/>
                    <a:pt x="9076" y="2381"/>
                    <a:pt x="9076" y="2419"/>
                  </a:cubicBezTo>
                  <a:cubicBezTo>
                    <a:pt x="9076" y="2456"/>
                    <a:pt x="9107" y="2487"/>
                    <a:pt x="9145" y="2487"/>
                  </a:cubicBezTo>
                  <a:cubicBezTo>
                    <a:pt x="9183" y="2487"/>
                    <a:pt x="9213" y="2456"/>
                    <a:pt x="9213" y="2419"/>
                  </a:cubicBezTo>
                  <a:cubicBezTo>
                    <a:pt x="9213" y="2381"/>
                    <a:pt x="9183" y="2350"/>
                    <a:pt x="9145" y="2350"/>
                  </a:cubicBezTo>
                  <a:close/>
                  <a:moveTo>
                    <a:pt x="13467" y="2350"/>
                  </a:moveTo>
                  <a:cubicBezTo>
                    <a:pt x="13429" y="2350"/>
                    <a:pt x="13398" y="2381"/>
                    <a:pt x="13398" y="2419"/>
                  </a:cubicBezTo>
                  <a:cubicBezTo>
                    <a:pt x="13398" y="2456"/>
                    <a:pt x="13429" y="2487"/>
                    <a:pt x="13467" y="2487"/>
                  </a:cubicBezTo>
                  <a:cubicBezTo>
                    <a:pt x="13505" y="2487"/>
                    <a:pt x="13535" y="2456"/>
                    <a:pt x="13535" y="2419"/>
                  </a:cubicBezTo>
                  <a:cubicBezTo>
                    <a:pt x="13535" y="2381"/>
                    <a:pt x="13505" y="2350"/>
                    <a:pt x="13467" y="2350"/>
                  </a:cubicBezTo>
                  <a:close/>
                  <a:moveTo>
                    <a:pt x="13683" y="2350"/>
                  </a:moveTo>
                  <a:cubicBezTo>
                    <a:pt x="13645" y="2350"/>
                    <a:pt x="13614" y="2381"/>
                    <a:pt x="13614" y="2419"/>
                  </a:cubicBezTo>
                  <a:cubicBezTo>
                    <a:pt x="13614" y="2456"/>
                    <a:pt x="13645" y="2487"/>
                    <a:pt x="13683" y="2487"/>
                  </a:cubicBezTo>
                  <a:cubicBezTo>
                    <a:pt x="13721" y="2487"/>
                    <a:pt x="13751" y="2456"/>
                    <a:pt x="13751" y="2419"/>
                  </a:cubicBezTo>
                  <a:cubicBezTo>
                    <a:pt x="13751" y="2381"/>
                    <a:pt x="13721" y="2350"/>
                    <a:pt x="13683" y="2350"/>
                  </a:cubicBezTo>
                  <a:close/>
                  <a:moveTo>
                    <a:pt x="13899" y="2350"/>
                  </a:moveTo>
                  <a:cubicBezTo>
                    <a:pt x="13861" y="2350"/>
                    <a:pt x="13831" y="2381"/>
                    <a:pt x="13831" y="2419"/>
                  </a:cubicBezTo>
                  <a:cubicBezTo>
                    <a:pt x="13831" y="2456"/>
                    <a:pt x="13861" y="2487"/>
                    <a:pt x="13899" y="2487"/>
                  </a:cubicBezTo>
                  <a:cubicBezTo>
                    <a:pt x="13937" y="2487"/>
                    <a:pt x="13968" y="2456"/>
                    <a:pt x="13968" y="2419"/>
                  </a:cubicBezTo>
                  <a:cubicBezTo>
                    <a:pt x="13968" y="2381"/>
                    <a:pt x="13937" y="2350"/>
                    <a:pt x="13899" y="2350"/>
                  </a:cubicBezTo>
                  <a:close/>
                  <a:moveTo>
                    <a:pt x="5255" y="2585"/>
                  </a:moveTo>
                  <a:cubicBezTo>
                    <a:pt x="5217" y="2585"/>
                    <a:pt x="5186" y="2616"/>
                    <a:pt x="5186" y="2653"/>
                  </a:cubicBezTo>
                  <a:cubicBezTo>
                    <a:pt x="5186" y="2691"/>
                    <a:pt x="5217" y="2722"/>
                    <a:pt x="5255" y="2722"/>
                  </a:cubicBezTo>
                  <a:cubicBezTo>
                    <a:pt x="5293" y="2722"/>
                    <a:pt x="5323" y="2691"/>
                    <a:pt x="5323" y="2653"/>
                  </a:cubicBezTo>
                  <a:cubicBezTo>
                    <a:pt x="5323" y="2616"/>
                    <a:pt x="5293" y="2585"/>
                    <a:pt x="5255" y="2585"/>
                  </a:cubicBezTo>
                  <a:close/>
                  <a:moveTo>
                    <a:pt x="5471" y="2585"/>
                  </a:moveTo>
                  <a:cubicBezTo>
                    <a:pt x="5433" y="2585"/>
                    <a:pt x="5403" y="2616"/>
                    <a:pt x="5403" y="2653"/>
                  </a:cubicBezTo>
                  <a:cubicBezTo>
                    <a:pt x="5403" y="2691"/>
                    <a:pt x="5433" y="2722"/>
                    <a:pt x="5471" y="2722"/>
                  </a:cubicBezTo>
                  <a:cubicBezTo>
                    <a:pt x="5509" y="2722"/>
                    <a:pt x="5539" y="2691"/>
                    <a:pt x="5539" y="2653"/>
                  </a:cubicBezTo>
                  <a:cubicBezTo>
                    <a:pt x="5539" y="2616"/>
                    <a:pt x="5509" y="2585"/>
                    <a:pt x="5471" y="2585"/>
                  </a:cubicBezTo>
                  <a:close/>
                  <a:moveTo>
                    <a:pt x="5687" y="2585"/>
                  </a:moveTo>
                  <a:cubicBezTo>
                    <a:pt x="5649" y="2585"/>
                    <a:pt x="5619" y="2616"/>
                    <a:pt x="5619" y="2653"/>
                  </a:cubicBezTo>
                  <a:cubicBezTo>
                    <a:pt x="5619" y="2691"/>
                    <a:pt x="5649" y="2722"/>
                    <a:pt x="5687" y="2722"/>
                  </a:cubicBezTo>
                  <a:cubicBezTo>
                    <a:pt x="5725" y="2722"/>
                    <a:pt x="5756" y="2691"/>
                    <a:pt x="5756" y="2653"/>
                  </a:cubicBezTo>
                  <a:cubicBezTo>
                    <a:pt x="5756" y="2616"/>
                    <a:pt x="5725" y="2585"/>
                    <a:pt x="5687" y="2585"/>
                  </a:cubicBezTo>
                  <a:close/>
                  <a:moveTo>
                    <a:pt x="5903" y="2585"/>
                  </a:moveTo>
                  <a:cubicBezTo>
                    <a:pt x="5865" y="2585"/>
                    <a:pt x="5835" y="2616"/>
                    <a:pt x="5835" y="2653"/>
                  </a:cubicBezTo>
                  <a:cubicBezTo>
                    <a:pt x="5835" y="2691"/>
                    <a:pt x="5865" y="2722"/>
                    <a:pt x="5903" y="2722"/>
                  </a:cubicBezTo>
                  <a:cubicBezTo>
                    <a:pt x="5941" y="2722"/>
                    <a:pt x="5972" y="2691"/>
                    <a:pt x="5972" y="2653"/>
                  </a:cubicBezTo>
                  <a:cubicBezTo>
                    <a:pt x="5972" y="2616"/>
                    <a:pt x="5941" y="2585"/>
                    <a:pt x="5903" y="2585"/>
                  </a:cubicBezTo>
                  <a:close/>
                  <a:moveTo>
                    <a:pt x="7416" y="2585"/>
                  </a:moveTo>
                  <a:cubicBezTo>
                    <a:pt x="7378" y="2585"/>
                    <a:pt x="7347" y="2616"/>
                    <a:pt x="7347" y="2653"/>
                  </a:cubicBezTo>
                  <a:cubicBezTo>
                    <a:pt x="7347" y="2691"/>
                    <a:pt x="7378" y="2722"/>
                    <a:pt x="7416" y="2722"/>
                  </a:cubicBezTo>
                  <a:cubicBezTo>
                    <a:pt x="7454" y="2722"/>
                    <a:pt x="7484" y="2691"/>
                    <a:pt x="7484" y="2653"/>
                  </a:cubicBezTo>
                  <a:cubicBezTo>
                    <a:pt x="7484" y="2616"/>
                    <a:pt x="7454" y="2585"/>
                    <a:pt x="7416" y="2585"/>
                  </a:cubicBezTo>
                  <a:close/>
                  <a:moveTo>
                    <a:pt x="7848" y="2585"/>
                  </a:moveTo>
                  <a:cubicBezTo>
                    <a:pt x="7810" y="2585"/>
                    <a:pt x="7780" y="2616"/>
                    <a:pt x="7780" y="2653"/>
                  </a:cubicBezTo>
                  <a:cubicBezTo>
                    <a:pt x="7780" y="2691"/>
                    <a:pt x="7810" y="2722"/>
                    <a:pt x="7848" y="2722"/>
                  </a:cubicBezTo>
                  <a:cubicBezTo>
                    <a:pt x="7886" y="2722"/>
                    <a:pt x="7917" y="2691"/>
                    <a:pt x="7917" y="2653"/>
                  </a:cubicBezTo>
                  <a:cubicBezTo>
                    <a:pt x="7917" y="2616"/>
                    <a:pt x="7886" y="2585"/>
                    <a:pt x="7848" y="2585"/>
                  </a:cubicBezTo>
                  <a:close/>
                  <a:moveTo>
                    <a:pt x="8280" y="2585"/>
                  </a:moveTo>
                  <a:cubicBezTo>
                    <a:pt x="8243" y="2585"/>
                    <a:pt x="8212" y="2616"/>
                    <a:pt x="8212" y="2653"/>
                  </a:cubicBezTo>
                  <a:cubicBezTo>
                    <a:pt x="8212" y="2691"/>
                    <a:pt x="8243" y="2722"/>
                    <a:pt x="8280" y="2722"/>
                  </a:cubicBezTo>
                  <a:cubicBezTo>
                    <a:pt x="8318" y="2722"/>
                    <a:pt x="8349" y="2691"/>
                    <a:pt x="8349" y="2653"/>
                  </a:cubicBezTo>
                  <a:cubicBezTo>
                    <a:pt x="8349" y="2616"/>
                    <a:pt x="8318" y="2585"/>
                    <a:pt x="8280" y="2585"/>
                  </a:cubicBezTo>
                  <a:close/>
                  <a:moveTo>
                    <a:pt x="8496" y="2585"/>
                  </a:moveTo>
                  <a:cubicBezTo>
                    <a:pt x="8459" y="2585"/>
                    <a:pt x="8428" y="2616"/>
                    <a:pt x="8428" y="2653"/>
                  </a:cubicBezTo>
                  <a:cubicBezTo>
                    <a:pt x="8428" y="2691"/>
                    <a:pt x="8459" y="2722"/>
                    <a:pt x="8496" y="2722"/>
                  </a:cubicBezTo>
                  <a:cubicBezTo>
                    <a:pt x="8534" y="2722"/>
                    <a:pt x="8565" y="2691"/>
                    <a:pt x="8565" y="2653"/>
                  </a:cubicBezTo>
                  <a:cubicBezTo>
                    <a:pt x="8565" y="2616"/>
                    <a:pt x="8534" y="2585"/>
                    <a:pt x="8496" y="2585"/>
                  </a:cubicBezTo>
                  <a:close/>
                  <a:moveTo>
                    <a:pt x="8713" y="2585"/>
                  </a:moveTo>
                  <a:cubicBezTo>
                    <a:pt x="8675" y="2585"/>
                    <a:pt x="8644" y="2616"/>
                    <a:pt x="8644" y="2653"/>
                  </a:cubicBezTo>
                  <a:cubicBezTo>
                    <a:pt x="8644" y="2691"/>
                    <a:pt x="8675" y="2722"/>
                    <a:pt x="8713" y="2722"/>
                  </a:cubicBezTo>
                  <a:cubicBezTo>
                    <a:pt x="8750" y="2722"/>
                    <a:pt x="8781" y="2691"/>
                    <a:pt x="8781" y="2653"/>
                  </a:cubicBezTo>
                  <a:cubicBezTo>
                    <a:pt x="8781" y="2616"/>
                    <a:pt x="8750" y="2585"/>
                    <a:pt x="8713" y="2585"/>
                  </a:cubicBezTo>
                  <a:close/>
                  <a:moveTo>
                    <a:pt x="8929" y="2585"/>
                  </a:moveTo>
                  <a:cubicBezTo>
                    <a:pt x="8891" y="2585"/>
                    <a:pt x="8860" y="2616"/>
                    <a:pt x="8860" y="2653"/>
                  </a:cubicBezTo>
                  <a:cubicBezTo>
                    <a:pt x="8860" y="2691"/>
                    <a:pt x="8891" y="2722"/>
                    <a:pt x="8929" y="2722"/>
                  </a:cubicBezTo>
                  <a:cubicBezTo>
                    <a:pt x="8966" y="2722"/>
                    <a:pt x="8997" y="2691"/>
                    <a:pt x="8997" y="2653"/>
                  </a:cubicBezTo>
                  <a:cubicBezTo>
                    <a:pt x="8997" y="2616"/>
                    <a:pt x="8966" y="2585"/>
                    <a:pt x="8929" y="2585"/>
                  </a:cubicBezTo>
                  <a:close/>
                  <a:moveTo>
                    <a:pt x="9145" y="2585"/>
                  </a:moveTo>
                  <a:cubicBezTo>
                    <a:pt x="9107" y="2585"/>
                    <a:pt x="9076" y="2616"/>
                    <a:pt x="9076" y="2653"/>
                  </a:cubicBezTo>
                  <a:cubicBezTo>
                    <a:pt x="9076" y="2691"/>
                    <a:pt x="9107" y="2722"/>
                    <a:pt x="9145" y="2722"/>
                  </a:cubicBezTo>
                  <a:cubicBezTo>
                    <a:pt x="9183" y="2722"/>
                    <a:pt x="9213" y="2691"/>
                    <a:pt x="9213" y="2653"/>
                  </a:cubicBezTo>
                  <a:cubicBezTo>
                    <a:pt x="9213" y="2616"/>
                    <a:pt x="9183" y="2585"/>
                    <a:pt x="9145" y="2585"/>
                  </a:cubicBezTo>
                  <a:close/>
                  <a:moveTo>
                    <a:pt x="9577" y="2585"/>
                  </a:moveTo>
                  <a:cubicBezTo>
                    <a:pt x="9539" y="2585"/>
                    <a:pt x="9508" y="2616"/>
                    <a:pt x="9508" y="2653"/>
                  </a:cubicBezTo>
                  <a:cubicBezTo>
                    <a:pt x="9508" y="2691"/>
                    <a:pt x="9539" y="2722"/>
                    <a:pt x="9577" y="2722"/>
                  </a:cubicBezTo>
                  <a:cubicBezTo>
                    <a:pt x="9615" y="2722"/>
                    <a:pt x="9645" y="2691"/>
                    <a:pt x="9645" y="2653"/>
                  </a:cubicBezTo>
                  <a:cubicBezTo>
                    <a:pt x="9645" y="2616"/>
                    <a:pt x="9615" y="2585"/>
                    <a:pt x="9577" y="2585"/>
                  </a:cubicBezTo>
                  <a:close/>
                  <a:moveTo>
                    <a:pt x="9793" y="2585"/>
                  </a:moveTo>
                  <a:cubicBezTo>
                    <a:pt x="9755" y="2585"/>
                    <a:pt x="9725" y="2616"/>
                    <a:pt x="9725" y="2653"/>
                  </a:cubicBezTo>
                  <a:cubicBezTo>
                    <a:pt x="9725" y="2691"/>
                    <a:pt x="9755" y="2722"/>
                    <a:pt x="9793" y="2722"/>
                  </a:cubicBezTo>
                  <a:cubicBezTo>
                    <a:pt x="9831" y="2722"/>
                    <a:pt x="9862" y="2691"/>
                    <a:pt x="9862" y="2653"/>
                  </a:cubicBezTo>
                  <a:cubicBezTo>
                    <a:pt x="9862" y="2616"/>
                    <a:pt x="9831" y="2585"/>
                    <a:pt x="9793" y="2585"/>
                  </a:cubicBezTo>
                  <a:close/>
                  <a:moveTo>
                    <a:pt x="10009" y="2585"/>
                  </a:moveTo>
                  <a:cubicBezTo>
                    <a:pt x="9971" y="2585"/>
                    <a:pt x="9941" y="2616"/>
                    <a:pt x="9941" y="2653"/>
                  </a:cubicBezTo>
                  <a:cubicBezTo>
                    <a:pt x="9941" y="2691"/>
                    <a:pt x="9971" y="2722"/>
                    <a:pt x="10009" y="2722"/>
                  </a:cubicBezTo>
                  <a:cubicBezTo>
                    <a:pt x="10047" y="2722"/>
                    <a:pt x="10078" y="2691"/>
                    <a:pt x="10078" y="2653"/>
                  </a:cubicBezTo>
                  <a:cubicBezTo>
                    <a:pt x="10078" y="2616"/>
                    <a:pt x="10047" y="2585"/>
                    <a:pt x="10009" y="2585"/>
                  </a:cubicBezTo>
                  <a:close/>
                  <a:moveTo>
                    <a:pt x="10225" y="2585"/>
                  </a:moveTo>
                  <a:cubicBezTo>
                    <a:pt x="10188" y="2585"/>
                    <a:pt x="10157" y="2616"/>
                    <a:pt x="10157" y="2653"/>
                  </a:cubicBezTo>
                  <a:cubicBezTo>
                    <a:pt x="10157" y="2691"/>
                    <a:pt x="10188" y="2722"/>
                    <a:pt x="10225" y="2722"/>
                  </a:cubicBezTo>
                  <a:cubicBezTo>
                    <a:pt x="10263" y="2722"/>
                    <a:pt x="10294" y="2691"/>
                    <a:pt x="10294" y="2653"/>
                  </a:cubicBezTo>
                  <a:cubicBezTo>
                    <a:pt x="10294" y="2616"/>
                    <a:pt x="10263" y="2585"/>
                    <a:pt x="10225" y="2585"/>
                  </a:cubicBezTo>
                  <a:close/>
                  <a:moveTo>
                    <a:pt x="13467" y="2585"/>
                  </a:moveTo>
                  <a:cubicBezTo>
                    <a:pt x="13429" y="2585"/>
                    <a:pt x="13398" y="2616"/>
                    <a:pt x="13398" y="2653"/>
                  </a:cubicBezTo>
                  <a:cubicBezTo>
                    <a:pt x="13398" y="2691"/>
                    <a:pt x="13429" y="2722"/>
                    <a:pt x="13467" y="2722"/>
                  </a:cubicBezTo>
                  <a:cubicBezTo>
                    <a:pt x="13505" y="2722"/>
                    <a:pt x="13535" y="2691"/>
                    <a:pt x="13535" y="2653"/>
                  </a:cubicBezTo>
                  <a:cubicBezTo>
                    <a:pt x="13535" y="2616"/>
                    <a:pt x="13505" y="2585"/>
                    <a:pt x="13467" y="2585"/>
                  </a:cubicBezTo>
                  <a:close/>
                  <a:moveTo>
                    <a:pt x="13683" y="2585"/>
                  </a:moveTo>
                  <a:cubicBezTo>
                    <a:pt x="13645" y="2585"/>
                    <a:pt x="13614" y="2616"/>
                    <a:pt x="13614" y="2653"/>
                  </a:cubicBezTo>
                  <a:cubicBezTo>
                    <a:pt x="13614" y="2691"/>
                    <a:pt x="13645" y="2722"/>
                    <a:pt x="13683" y="2722"/>
                  </a:cubicBezTo>
                  <a:cubicBezTo>
                    <a:pt x="13721" y="2722"/>
                    <a:pt x="13751" y="2691"/>
                    <a:pt x="13751" y="2653"/>
                  </a:cubicBezTo>
                  <a:cubicBezTo>
                    <a:pt x="13751" y="2616"/>
                    <a:pt x="13721" y="2585"/>
                    <a:pt x="13683" y="2585"/>
                  </a:cubicBezTo>
                  <a:close/>
                  <a:moveTo>
                    <a:pt x="13899" y="2585"/>
                  </a:moveTo>
                  <a:cubicBezTo>
                    <a:pt x="13861" y="2585"/>
                    <a:pt x="13831" y="2616"/>
                    <a:pt x="13831" y="2653"/>
                  </a:cubicBezTo>
                  <a:cubicBezTo>
                    <a:pt x="13831" y="2691"/>
                    <a:pt x="13861" y="2722"/>
                    <a:pt x="13899" y="2722"/>
                  </a:cubicBezTo>
                  <a:cubicBezTo>
                    <a:pt x="13937" y="2722"/>
                    <a:pt x="13968" y="2691"/>
                    <a:pt x="13968" y="2653"/>
                  </a:cubicBezTo>
                  <a:cubicBezTo>
                    <a:pt x="13968" y="2616"/>
                    <a:pt x="13937" y="2585"/>
                    <a:pt x="13899" y="2585"/>
                  </a:cubicBezTo>
                  <a:close/>
                  <a:moveTo>
                    <a:pt x="5255" y="2820"/>
                  </a:moveTo>
                  <a:cubicBezTo>
                    <a:pt x="5217" y="2820"/>
                    <a:pt x="5186" y="2850"/>
                    <a:pt x="5186" y="2888"/>
                  </a:cubicBezTo>
                  <a:cubicBezTo>
                    <a:pt x="5186" y="2926"/>
                    <a:pt x="5217" y="2957"/>
                    <a:pt x="5255" y="2957"/>
                  </a:cubicBezTo>
                  <a:cubicBezTo>
                    <a:pt x="5293" y="2957"/>
                    <a:pt x="5323" y="2926"/>
                    <a:pt x="5323" y="2888"/>
                  </a:cubicBezTo>
                  <a:cubicBezTo>
                    <a:pt x="5323" y="2850"/>
                    <a:pt x="5293" y="2820"/>
                    <a:pt x="5255" y="2820"/>
                  </a:cubicBezTo>
                  <a:close/>
                  <a:moveTo>
                    <a:pt x="5471" y="2820"/>
                  </a:moveTo>
                  <a:cubicBezTo>
                    <a:pt x="5433" y="2820"/>
                    <a:pt x="5403" y="2850"/>
                    <a:pt x="5403" y="2888"/>
                  </a:cubicBezTo>
                  <a:cubicBezTo>
                    <a:pt x="5403" y="2926"/>
                    <a:pt x="5433" y="2957"/>
                    <a:pt x="5471" y="2957"/>
                  </a:cubicBezTo>
                  <a:cubicBezTo>
                    <a:pt x="5509" y="2957"/>
                    <a:pt x="5539" y="2926"/>
                    <a:pt x="5539" y="2888"/>
                  </a:cubicBezTo>
                  <a:cubicBezTo>
                    <a:pt x="5539" y="2850"/>
                    <a:pt x="5509" y="2820"/>
                    <a:pt x="5471" y="2820"/>
                  </a:cubicBezTo>
                  <a:close/>
                  <a:moveTo>
                    <a:pt x="5687" y="2820"/>
                  </a:moveTo>
                  <a:cubicBezTo>
                    <a:pt x="5649" y="2820"/>
                    <a:pt x="5619" y="2850"/>
                    <a:pt x="5619" y="2888"/>
                  </a:cubicBezTo>
                  <a:cubicBezTo>
                    <a:pt x="5619" y="2926"/>
                    <a:pt x="5649" y="2957"/>
                    <a:pt x="5687" y="2957"/>
                  </a:cubicBezTo>
                  <a:cubicBezTo>
                    <a:pt x="5725" y="2957"/>
                    <a:pt x="5756" y="2926"/>
                    <a:pt x="5756" y="2888"/>
                  </a:cubicBezTo>
                  <a:cubicBezTo>
                    <a:pt x="5756" y="2850"/>
                    <a:pt x="5725" y="2820"/>
                    <a:pt x="5687" y="2820"/>
                  </a:cubicBezTo>
                  <a:close/>
                  <a:moveTo>
                    <a:pt x="5903" y="2820"/>
                  </a:moveTo>
                  <a:cubicBezTo>
                    <a:pt x="5865" y="2820"/>
                    <a:pt x="5835" y="2850"/>
                    <a:pt x="5835" y="2888"/>
                  </a:cubicBezTo>
                  <a:cubicBezTo>
                    <a:pt x="5835" y="2926"/>
                    <a:pt x="5865" y="2957"/>
                    <a:pt x="5903" y="2957"/>
                  </a:cubicBezTo>
                  <a:cubicBezTo>
                    <a:pt x="5941" y="2957"/>
                    <a:pt x="5972" y="2926"/>
                    <a:pt x="5972" y="2888"/>
                  </a:cubicBezTo>
                  <a:cubicBezTo>
                    <a:pt x="5972" y="2850"/>
                    <a:pt x="5941" y="2820"/>
                    <a:pt x="5903" y="2820"/>
                  </a:cubicBezTo>
                  <a:close/>
                  <a:moveTo>
                    <a:pt x="6119" y="2820"/>
                  </a:moveTo>
                  <a:cubicBezTo>
                    <a:pt x="6081" y="2820"/>
                    <a:pt x="6051" y="2850"/>
                    <a:pt x="6051" y="2888"/>
                  </a:cubicBezTo>
                  <a:cubicBezTo>
                    <a:pt x="6051" y="2926"/>
                    <a:pt x="6081" y="2957"/>
                    <a:pt x="6119" y="2957"/>
                  </a:cubicBezTo>
                  <a:cubicBezTo>
                    <a:pt x="6157" y="2957"/>
                    <a:pt x="6188" y="2926"/>
                    <a:pt x="6188" y="2888"/>
                  </a:cubicBezTo>
                  <a:cubicBezTo>
                    <a:pt x="6188" y="2850"/>
                    <a:pt x="6157" y="2820"/>
                    <a:pt x="6119" y="2820"/>
                  </a:cubicBezTo>
                  <a:close/>
                  <a:moveTo>
                    <a:pt x="6335" y="2820"/>
                  </a:moveTo>
                  <a:cubicBezTo>
                    <a:pt x="6298" y="2820"/>
                    <a:pt x="6267" y="2850"/>
                    <a:pt x="6267" y="2888"/>
                  </a:cubicBezTo>
                  <a:cubicBezTo>
                    <a:pt x="6267" y="2926"/>
                    <a:pt x="6298" y="2957"/>
                    <a:pt x="6335" y="2957"/>
                  </a:cubicBezTo>
                  <a:cubicBezTo>
                    <a:pt x="6373" y="2957"/>
                    <a:pt x="6404" y="2926"/>
                    <a:pt x="6404" y="2888"/>
                  </a:cubicBezTo>
                  <a:cubicBezTo>
                    <a:pt x="6404" y="2850"/>
                    <a:pt x="6373" y="2820"/>
                    <a:pt x="6335" y="2820"/>
                  </a:cubicBezTo>
                  <a:close/>
                  <a:moveTo>
                    <a:pt x="6552" y="2820"/>
                  </a:moveTo>
                  <a:cubicBezTo>
                    <a:pt x="6514" y="2820"/>
                    <a:pt x="6483" y="2850"/>
                    <a:pt x="6483" y="2888"/>
                  </a:cubicBezTo>
                  <a:cubicBezTo>
                    <a:pt x="6483" y="2926"/>
                    <a:pt x="6514" y="2957"/>
                    <a:pt x="6552" y="2957"/>
                  </a:cubicBezTo>
                  <a:cubicBezTo>
                    <a:pt x="6589" y="2957"/>
                    <a:pt x="6620" y="2926"/>
                    <a:pt x="6620" y="2888"/>
                  </a:cubicBezTo>
                  <a:cubicBezTo>
                    <a:pt x="6620" y="2850"/>
                    <a:pt x="6589" y="2820"/>
                    <a:pt x="6552" y="2820"/>
                  </a:cubicBezTo>
                  <a:close/>
                  <a:moveTo>
                    <a:pt x="6768" y="2820"/>
                  </a:moveTo>
                  <a:cubicBezTo>
                    <a:pt x="6730" y="2820"/>
                    <a:pt x="6699" y="2850"/>
                    <a:pt x="6699" y="2888"/>
                  </a:cubicBezTo>
                  <a:cubicBezTo>
                    <a:pt x="6699" y="2926"/>
                    <a:pt x="6730" y="2957"/>
                    <a:pt x="6768" y="2957"/>
                  </a:cubicBezTo>
                  <a:cubicBezTo>
                    <a:pt x="6805" y="2957"/>
                    <a:pt x="6836" y="2926"/>
                    <a:pt x="6836" y="2888"/>
                  </a:cubicBezTo>
                  <a:cubicBezTo>
                    <a:pt x="6836" y="2850"/>
                    <a:pt x="6805" y="2820"/>
                    <a:pt x="6768" y="2820"/>
                  </a:cubicBezTo>
                  <a:close/>
                  <a:moveTo>
                    <a:pt x="6984" y="2820"/>
                  </a:moveTo>
                  <a:cubicBezTo>
                    <a:pt x="6946" y="2820"/>
                    <a:pt x="6915" y="2850"/>
                    <a:pt x="6915" y="2888"/>
                  </a:cubicBezTo>
                  <a:cubicBezTo>
                    <a:pt x="6915" y="2926"/>
                    <a:pt x="6946" y="2957"/>
                    <a:pt x="6984" y="2957"/>
                  </a:cubicBezTo>
                  <a:cubicBezTo>
                    <a:pt x="7022" y="2957"/>
                    <a:pt x="7052" y="2926"/>
                    <a:pt x="7052" y="2888"/>
                  </a:cubicBezTo>
                  <a:cubicBezTo>
                    <a:pt x="7052" y="2850"/>
                    <a:pt x="7022" y="2820"/>
                    <a:pt x="6984" y="2820"/>
                  </a:cubicBezTo>
                  <a:close/>
                  <a:moveTo>
                    <a:pt x="7200" y="2820"/>
                  </a:moveTo>
                  <a:cubicBezTo>
                    <a:pt x="7162" y="2820"/>
                    <a:pt x="7131" y="2850"/>
                    <a:pt x="7131" y="2888"/>
                  </a:cubicBezTo>
                  <a:cubicBezTo>
                    <a:pt x="7131" y="2926"/>
                    <a:pt x="7162" y="2957"/>
                    <a:pt x="7200" y="2957"/>
                  </a:cubicBezTo>
                  <a:cubicBezTo>
                    <a:pt x="7238" y="2957"/>
                    <a:pt x="7268" y="2926"/>
                    <a:pt x="7268" y="2888"/>
                  </a:cubicBezTo>
                  <a:cubicBezTo>
                    <a:pt x="7268" y="2850"/>
                    <a:pt x="7238" y="2820"/>
                    <a:pt x="7200" y="2820"/>
                  </a:cubicBezTo>
                  <a:close/>
                  <a:moveTo>
                    <a:pt x="7416" y="2820"/>
                  </a:moveTo>
                  <a:cubicBezTo>
                    <a:pt x="7378" y="2820"/>
                    <a:pt x="7347" y="2850"/>
                    <a:pt x="7347" y="2888"/>
                  </a:cubicBezTo>
                  <a:cubicBezTo>
                    <a:pt x="7347" y="2926"/>
                    <a:pt x="7378" y="2957"/>
                    <a:pt x="7416" y="2957"/>
                  </a:cubicBezTo>
                  <a:cubicBezTo>
                    <a:pt x="7454" y="2957"/>
                    <a:pt x="7484" y="2926"/>
                    <a:pt x="7484" y="2888"/>
                  </a:cubicBezTo>
                  <a:cubicBezTo>
                    <a:pt x="7484" y="2850"/>
                    <a:pt x="7454" y="2820"/>
                    <a:pt x="7416" y="2820"/>
                  </a:cubicBezTo>
                  <a:close/>
                  <a:moveTo>
                    <a:pt x="7848" y="2820"/>
                  </a:moveTo>
                  <a:cubicBezTo>
                    <a:pt x="7810" y="2820"/>
                    <a:pt x="7780" y="2850"/>
                    <a:pt x="7780" y="2888"/>
                  </a:cubicBezTo>
                  <a:cubicBezTo>
                    <a:pt x="7780" y="2926"/>
                    <a:pt x="7810" y="2957"/>
                    <a:pt x="7848" y="2957"/>
                  </a:cubicBezTo>
                  <a:cubicBezTo>
                    <a:pt x="7886" y="2957"/>
                    <a:pt x="7917" y="2926"/>
                    <a:pt x="7917" y="2888"/>
                  </a:cubicBezTo>
                  <a:cubicBezTo>
                    <a:pt x="7917" y="2850"/>
                    <a:pt x="7886" y="2820"/>
                    <a:pt x="7848" y="2820"/>
                  </a:cubicBezTo>
                  <a:close/>
                  <a:moveTo>
                    <a:pt x="8064" y="2820"/>
                  </a:moveTo>
                  <a:cubicBezTo>
                    <a:pt x="8026" y="2820"/>
                    <a:pt x="7996" y="2850"/>
                    <a:pt x="7996" y="2888"/>
                  </a:cubicBezTo>
                  <a:cubicBezTo>
                    <a:pt x="7996" y="2926"/>
                    <a:pt x="8026" y="2957"/>
                    <a:pt x="8064" y="2957"/>
                  </a:cubicBezTo>
                  <a:cubicBezTo>
                    <a:pt x="8102" y="2957"/>
                    <a:pt x="8133" y="2926"/>
                    <a:pt x="8133" y="2888"/>
                  </a:cubicBezTo>
                  <a:cubicBezTo>
                    <a:pt x="8133" y="2850"/>
                    <a:pt x="8102" y="2820"/>
                    <a:pt x="8064" y="2820"/>
                  </a:cubicBezTo>
                  <a:close/>
                  <a:moveTo>
                    <a:pt x="8280" y="2820"/>
                  </a:moveTo>
                  <a:cubicBezTo>
                    <a:pt x="8243" y="2820"/>
                    <a:pt x="8212" y="2850"/>
                    <a:pt x="8212" y="2888"/>
                  </a:cubicBezTo>
                  <a:cubicBezTo>
                    <a:pt x="8212" y="2926"/>
                    <a:pt x="8243" y="2957"/>
                    <a:pt x="8280" y="2957"/>
                  </a:cubicBezTo>
                  <a:cubicBezTo>
                    <a:pt x="8318" y="2957"/>
                    <a:pt x="8349" y="2926"/>
                    <a:pt x="8349" y="2888"/>
                  </a:cubicBezTo>
                  <a:cubicBezTo>
                    <a:pt x="8349" y="2850"/>
                    <a:pt x="8318" y="2820"/>
                    <a:pt x="8280" y="2820"/>
                  </a:cubicBezTo>
                  <a:close/>
                  <a:moveTo>
                    <a:pt x="8496" y="2820"/>
                  </a:moveTo>
                  <a:cubicBezTo>
                    <a:pt x="8459" y="2820"/>
                    <a:pt x="8428" y="2850"/>
                    <a:pt x="8428" y="2888"/>
                  </a:cubicBezTo>
                  <a:cubicBezTo>
                    <a:pt x="8428" y="2926"/>
                    <a:pt x="8459" y="2957"/>
                    <a:pt x="8496" y="2957"/>
                  </a:cubicBezTo>
                  <a:cubicBezTo>
                    <a:pt x="8534" y="2957"/>
                    <a:pt x="8565" y="2926"/>
                    <a:pt x="8565" y="2888"/>
                  </a:cubicBezTo>
                  <a:cubicBezTo>
                    <a:pt x="8565" y="2850"/>
                    <a:pt x="8534" y="2820"/>
                    <a:pt x="8496" y="2820"/>
                  </a:cubicBezTo>
                  <a:close/>
                  <a:moveTo>
                    <a:pt x="8713" y="2820"/>
                  </a:moveTo>
                  <a:cubicBezTo>
                    <a:pt x="8675" y="2820"/>
                    <a:pt x="8644" y="2850"/>
                    <a:pt x="8644" y="2888"/>
                  </a:cubicBezTo>
                  <a:cubicBezTo>
                    <a:pt x="8644" y="2926"/>
                    <a:pt x="8675" y="2957"/>
                    <a:pt x="8713" y="2957"/>
                  </a:cubicBezTo>
                  <a:cubicBezTo>
                    <a:pt x="8750" y="2957"/>
                    <a:pt x="8781" y="2926"/>
                    <a:pt x="8781" y="2888"/>
                  </a:cubicBezTo>
                  <a:cubicBezTo>
                    <a:pt x="8781" y="2850"/>
                    <a:pt x="8750" y="2820"/>
                    <a:pt x="8713" y="2820"/>
                  </a:cubicBezTo>
                  <a:close/>
                  <a:moveTo>
                    <a:pt x="8929" y="2820"/>
                  </a:moveTo>
                  <a:cubicBezTo>
                    <a:pt x="8891" y="2820"/>
                    <a:pt x="8860" y="2850"/>
                    <a:pt x="8860" y="2888"/>
                  </a:cubicBezTo>
                  <a:cubicBezTo>
                    <a:pt x="8860" y="2926"/>
                    <a:pt x="8891" y="2957"/>
                    <a:pt x="8929" y="2957"/>
                  </a:cubicBezTo>
                  <a:cubicBezTo>
                    <a:pt x="8966" y="2957"/>
                    <a:pt x="8997" y="2926"/>
                    <a:pt x="8997" y="2888"/>
                  </a:cubicBezTo>
                  <a:cubicBezTo>
                    <a:pt x="8997" y="2850"/>
                    <a:pt x="8966" y="2820"/>
                    <a:pt x="8929" y="2820"/>
                  </a:cubicBezTo>
                  <a:close/>
                  <a:moveTo>
                    <a:pt x="9361" y="2820"/>
                  </a:moveTo>
                  <a:cubicBezTo>
                    <a:pt x="9323" y="2820"/>
                    <a:pt x="9292" y="2850"/>
                    <a:pt x="9292" y="2888"/>
                  </a:cubicBezTo>
                  <a:cubicBezTo>
                    <a:pt x="9292" y="2926"/>
                    <a:pt x="9323" y="2957"/>
                    <a:pt x="9361" y="2957"/>
                  </a:cubicBezTo>
                  <a:cubicBezTo>
                    <a:pt x="9399" y="2957"/>
                    <a:pt x="9429" y="2926"/>
                    <a:pt x="9429" y="2888"/>
                  </a:cubicBezTo>
                  <a:cubicBezTo>
                    <a:pt x="9429" y="2850"/>
                    <a:pt x="9399" y="2820"/>
                    <a:pt x="9361" y="2820"/>
                  </a:cubicBezTo>
                  <a:close/>
                  <a:moveTo>
                    <a:pt x="9577" y="2820"/>
                  </a:moveTo>
                  <a:cubicBezTo>
                    <a:pt x="9539" y="2820"/>
                    <a:pt x="9508" y="2850"/>
                    <a:pt x="9508" y="2888"/>
                  </a:cubicBezTo>
                  <a:cubicBezTo>
                    <a:pt x="9508" y="2926"/>
                    <a:pt x="9539" y="2957"/>
                    <a:pt x="9577" y="2957"/>
                  </a:cubicBezTo>
                  <a:cubicBezTo>
                    <a:pt x="9615" y="2957"/>
                    <a:pt x="9645" y="2926"/>
                    <a:pt x="9645" y="2888"/>
                  </a:cubicBezTo>
                  <a:cubicBezTo>
                    <a:pt x="9645" y="2850"/>
                    <a:pt x="9615" y="2820"/>
                    <a:pt x="9577" y="2820"/>
                  </a:cubicBezTo>
                  <a:close/>
                  <a:moveTo>
                    <a:pt x="9793" y="2820"/>
                  </a:moveTo>
                  <a:cubicBezTo>
                    <a:pt x="9755" y="2820"/>
                    <a:pt x="9725" y="2850"/>
                    <a:pt x="9725" y="2888"/>
                  </a:cubicBezTo>
                  <a:cubicBezTo>
                    <a:pt x="9725" y="2926"/>
                    <a:pt x="9755" y="2957"/>
                    <a:pt x="9793" y="2957"/>
                  </a:cubicBezTo>
                  <a:cubicBezTo>
                    <a:pt x="9831" y="2957"/>
                    <a:pt x="9862" y="2926"/>
                    <a:pt x="9862" y="2888"/>
                  </a:cubicBezTo>
                  <a:cubicBezTo>
                    <a:pt x="9862" y="2850"/>
                    <a:pt x="9831" y="2820"/>
                    <a:pt x="9793" y="2820"/>
                  </a:cubicBezTo>
                  <a:close/>
                  <a:moveTo>
                    <a:pt x="10009" y="2820"/>
                  </a:moveTo>
                  <a:cubicBezTo>
                    <a:pt x="9971" y="2820"/>
                    <a:pt x="9941" y="2850"/>
                    <a:pt x="9941" y="2888"/>
                  </a:cubicBezTo>
                  <a:cubicBezTo>
                    <a:pt x="9941" y="2926"/>
                    <a:pt x="9971" y="2957"/>
                    <a:pt x="10009" y="2957"/>
                  </a:cubicBezTo>
                  <a:cubicBezTo>
                    <a:pt x="10047" y="2957"/>
                    <a:pt x="10078" y="2926"/>
                    <a:pt x="10078" y="2888"/>
                  </a:cubicBezTo>
                  <a:cubicBezTo>
                    <a:pt x="10078" y="2850"/>
                    <a:pt x="10047" y="2820"/>
                    <a:pt x="10009" y="2820"/>
                  </a:cubicBezTo>
                  <a:close/>
                  <a:moveTo>
                    <a:pt x="10225" y="2820"/>
                  </a:moveTo>
                  <a:cubicBezTo>
                    <a:pt x="10188" y="2820"/>
                    <a:pt x="10157" y="2850"/>
                    <a:pt x="10157" y="2888"/>
                  </a:cubicBezTo>
                  <a:cubicBezTo>
                    <a:pt x="10157" y="2926"/>
                    <a:pt x="10188" y="2957"/>
                    <a:pt x="10225" y="2957"/>
                  </a:cubicBezTo>
                  <a:cubicBezTo>
                    <a:pt x="10263" y="2957"/>
                    <a:pt x="10294" y="2926"/>
                    <a:pt x="10294" y="2888"/>
                  </a:cubicBezTo>
                  <a:cubicBezTo>
                    <a:pt x="10294" y="2850"/>
                    <a:pt x="10263" y="2820"/>
                    <a:pt x="10225" y="2820"/>
                  </a:cubicBezTo>
                  <a:close/>
                  <a:moveTo>
                    <a:pt x="10441" y="2820"/>
                  </a:moveTo>
                  <a:cubicBezTo>
                    <a:pt x="10404" y="2820"/>
                    <a:pt x="10373" y="2850"/>
                    <a:pt x="10373" y="2888"/>
                  </a:cubicBezTo>
                  <a:cubicBezTo>
                    <a:pt x="10373" y="2926"/>
                    <a:pt x="10404" y="2957"/>
                    <a:pt x="10441" y="2957"/>
                  </a:cubicBezTo>
                  <a:cubicBezTo>
                    <a:pt x="10479" y="2957"/>
                    <a:pt x="10510" y="2926"/>
                    <a:pt x="10510" y="2888"/>
                  </a:cubicBezTo>
                  <a:cubicBezTo>
                    <a:pt x="10510" y="2850"/>
                    <a:pt x="10479" y="2820"/>
                    <a:pt x="10441" y="2820"/>
                  </a:cubicBezTo>
                  <a:close/>
                  <a:moveTo>
                    <a:pt x="10658" y="2820"/>
                  </a:moveTo>
                  <a:cubicBezTo>
                    <a:pt x="10620" y="2820"/>
                    <a:pt x="10589" y="2850"/>
                    <a:pt x="10589" y="2888"/>
                  </a:cubicBezTo>
                  <a:cubicBezTo>
                    <a:pt x="10589" y="2926"/>
                    <a:pt x="10620" y="2957"/>
                    <a:pt x="10658" y="2957"/>
                  </a:cubicBezTo>
                  <a:cubicBezTo>
                    <a:pt x="10695" y="2957"/>
                    <a:pt x="10726" y="2926"/>
                    <a:pt x="10726" y="2888"/>
                  </a:cubicBezTo>
                  <a:cubicBezTo>
                    <a:pt x="10726" y="2850"/>
                    <a:pt x="10695" y="2820"/>
                    <a:pt x="10658" y="2820"/>
                  </a:cubicBezTo>
                  <a:close/>
                  <a:moveTo>
                    <a:pt x="10874" y="2820"/>
                  </a:moveTo>
                  <a:cubicBezTo>
                    <a:pt x="10836" y="2820"/>
                    <a:pt x="10805" y="2850"/>
                    <a:pt x="10805" y="2888"/>
                  </a:cubicBezTo>
                  <a:cubicBezTo>
                    <a:pt x="10805" y="2926"/>
                    <a:pt x="10836" y="2957"/>
                    <a:pt x="10874" y="2957"/>
                  </a:cubicBezTo>
                  <a:cubicBezTo>
                    <a:pt x="10911" y="2957"/>
                    <a:pt x="10942" y="2926"/>
                    <a:pt x="10942" y="2888"/>
                  </a:cubicBezTo>
                  <a:cubicBezTo>
                    <a:pt x="10942" y="2850"/>
                    <a:pt x="10911" y="2820"/>
                    <a:pt x="10874" y="2820"/>
                  </a:cubicBezTo>
                  <a:close/>
                  <a:moveTo>
                    <a:pt x="11090" y="2820"/>
                  </a:moveTo>
                  <a:cubicBezTo>
                    <a:pt x="11052" y="2820"/>
                    <a:pt x="11021" y="2850"/>
                    <a:pt x="11021" y="2888"/>
                  </a:cubicBezTo>
                  <a:cubicBezTo>
                    <a:pt x="11021" y="2926"/>
                    <a:pt x="11052" y="2957"/>
                    <a:pt x="11090" y="2957"/>
                  </a:cubicBezTo>
                  <a:cubicBezTo>
                    <a:pt x="11127" y="2957"/>
                    <a:pt x="11158" y="2926"/>
                    <a:pt x="11158" y="2888"/>
                  </a:cubicBezTo>
                  <a:cubicBezTo>
                    <a:pt x="11158" y="2850"/>
                    <a:pt x="11127" y="2820"/>
                    <a:pt x="11090" y="2820"/>
                  </a:cubicBezTo>
                  <a:close/>
                  <a:moveTo>
                    <a:pt x="13467" y="2820"/>
                  </a:moveTo>
                  <a:cubicBezTo>
                    <a:pt x="13429" y="2820"/>
                    <a:pt x="13398" y="2850"/>
                    <a:pt x="13398" y="2888"/>
                  </a:cubicBezTo>
                  <a:cubicBezTo>
                    <a:pt x="13398" y="2926"/>
                    <a:pt x="13429" y="2957"/>
                    <a:pt x="13467" y="2957"/>
                  </a:cubicBezTo>
                  <a:cubicBezTo>
                    <a:pt x="13505" y="2957"/>
                    <a:pt x="13535" y="2926"/>
                    <a:pt x="13535" y="2888"/>
                  </a:cubicBezTo>
                  <a:cubicBezTo>
                    <a:pt x="13535" y="2850"/>
                    <a:pt x="13505" y="2820"/>
                    <a:pt x="13467" y="2820"/>
                  </a:cubicBezTo>
                  <a:close/>
                  <a:moveTo>
                    <a:pt x="13683" y="2820"/>
                  </a:moveTo>
                  <a:cubicBezTo>
                    <a:pt x="13645" y="2820"/>
                    <a:pt x="13614" y="2850"/>
                    <a:pt x="13614" y="2888"/>
                  </a:cubicBezTo>
                  <a:cubicBezTo>
                    <a:pt x="13614" y="2926"/>
                    <a:pt x="13645" y="2957"/>
                    <a:pt x="13683" y="2957"/>
                  </a:cubicBezTo>
                  <a:cubicBezTo>
                    <a:pt x="13721" y="2957"/>
                    <a:pt x="13751" y="2926"/>
                    <a:pt x="13751" y="2888"/>
                  </a:cubicBezTo>
                  <a:cubicBezTo>
                    <a:pt x="13751" y="2850"/>
                    <a:pt x="13721" y="2820"/>
                    <a:pt x="13683" y="2820"/>
                  </a:cubicBezTo>
                  <a:close/>
                  <a:moveTo>
                    <a:pt x="13899" y="2820"/>
                  </a:moveTo>
                  <a:cubicBezTo>
                    <a:pt x="13861" y="2820"/>
                    <a:pt x="13831" y="2850"/>
                    <a:pt x="13831" y="2888"/>
                  </a:cubicBezTo>
                  <a:cubicBezTo>
                    <a:pt x="13831" y="2926"/>
                    <a:pt x="13861" y="2957"/>
                    <a:pt x="13899" y="2957"/>
                  </a:cubicBezTo>
                  <a:cubicBezTo>
                    <a:pt x="13937" y="2957"/>
                    <a:pt x="13968" y="2926"/>
                    <a:pt x="13968" y="2888"/>
                  </a:cubicBezTo>
                  <a:cubicBezTo>
                    <a:pt x="13968" y="2850"/>
                    <a:pt x="13937" y="2820"/>
                    <a:pt x="13899" y="2820"/>
                  </a:cubicBezTo>
                  <a:close/>
                  <a:moveTo>
                    <a:pt x="5471" y="3055"/>
                  </a:moveTo>
                  <a:cubicBezTo>
                    <a:pt x="5433" y="3055"/>
                    <a:pt x="5403" y="3085"/>
                    <a:pt x="5403" y="3123"/>
                  </a:cubicBezTo>
                  <a:cubicBezTo>
                    <a:pt x="5403" y="3161"/>
                    <a:pt x="5433" y="3191"/>
                    <a:pt x="5471" y="3191"/>
                  </a:cubicBezTo>
                  <a:cubicBezTo>
                    <a:pt x="5509" y="3191"/>
                    <a:pt x="5539" y="3161"/>
                    <a:pt x="5539" y="3123"/>
                  </a:cubicBezTo>
                  <a:cubicBezTo>
                    <a:pt x="5539" y="3085"/>
                    <a:pt x="5509" y="3055"/>
                    <a:pt x="5471" y="3055"/>
                  </a:cubicBezTo>
                  <a:close/>
                  <a:moveTo>
                    <a:pt x="6335" y="3055"/>
                  </a:moveTo>
                  <a:cubicBezTo>
                    <a:pt x="6298" y="3055"/>
                    <a:pt x="6267" y="3085"/>
                    <a:pt x="6267" y="3123"/>
                  </a:cubicBezTo>
                  <a:cubicBezTo>
                    <a:pt x="6267" y="3161"/>
                    <a:pt x="6298" y="3191"/>
                    <a:pt x="6335" y="3191"/>
                  </a:cubicBezTo>
                  <a:cubicBezTo>
                    <a:pt x="6373" y="3191"/>
                    <a:pt x="6404" y="3161"/>
                    <a:pt x="6404" y="3123"/>
                  </a:cubicBezTo>
                  <a:cubicBezTo>
                    <a:pt x="6404" y="3085"/>
                    <a:pt x="6373" y="3055"/>
                    <a:pt x="6335" y="3055"/>
                  </a:cubicBezTo>
                  <a:close/>
                  <a:moveTo>
                    <a:pt x="6552" y="3055"/>
                  </a:moveTo>
                  <a:cubicBezTo>
                    <a:pt x="6514" y="3055"/>
                    <a:pt x="6483" y="3085"/>
                    <a:pt x="6483" y="3123"/>
                  </a:cubicBezTo>
                  <a:cubicBezTo>
                    <a:pt x="6483" y="3161"/>
                    <a:pt x="6514" y="3191"/>
                    <a:pt x="6552" y="3191"/>
                  </a:cubicBezTo>
                  <a:cubicBezTo>
                    <a:pt x="6589" y="3191"/>
                    <a:pt x="6620" y="3161"/>
                    <a:pt x="6620" y="3123"/>
                  </a:cubicBezTo>
                  <a:cubicBezTo>
                    <a:pt x="6620" y="3085"/>
                    <a:pt x="6589" y="3055"/>
                    <a:pt x="6552" y="3055"/>
                  </a:cubicBezTo>
                  <a:close/>
                  <a:moveTo>
                    <a:pt x="6768" y="3055"/>
                  </a:moveTo>
                  <a:cubicBezTo>
                    <a:pt x="6730" y="3055"/>
                    <a:pt x="6699" y="3085"/>
                    <a:pt x="6699" y="3123"/>
                  </a:cubicBezTo>
                  <a:cubicBezTo>
                    <a:pt x="6699" y="3161"/>
                    <a:pt x="6730" y="3191"/>
                    <a:pt x="6768" y="3191"/>
                  </a:cubicBezTo>
                  <a:cubicBezTo>
                    <a:pt x="6805" y="3191"/>
                    <a:pt x="6836" y="3161"/>
                    <a:pt x="6836" y="3123"/>
                  </a:cubicBezTo>
                  <a:cubicBezTo>
                    <a:pt x="6836" y="3085"/>
                    <a:pt x="6805" y="3055"/>
                    <a:pt x="6768" y="3055"/>
                  </a:cubicBezTo>
                  <a:close/>
                  <a:moveTo>
                    <a:pt x="6984" y="3055"/>
                  </a:moveTo>
                  <a:cubicBezTo>
                    <a:pt x="6946" y="3055"/>
                    <a:pt x="6915" y="3085"/>
                    <a:pt x="6915" y="3123"/>
                  </a:cubicBezTo>
                  <a:cubicBezTo>
                    <a:pt x="6915" y="3161"/>
                    <a:pt x="6946" y="3191"/>
                    <a:pt x="6984" y="3191"/>
                  </a:cubicBezTo>
                  <a:cubicBezTo>
                    <a:pt x="7022" y="3191"/>
                    <a:pt x="7052" y="3161"/>
                    <a:pt x="7052" y="3123"/>
                  </a:cubicBezTo>
                  <a:cubicBezTo>
                    <a:pt x="7052" y="3085"/>
                    <a:pt x="7022" y="3055"/>
                    <a:pt x="6984" y="3055"/>
                  </a:cubicBezTo>
                  <a:close/>
                  <a:moveTo>
                    <a:pt x="7200" y="3055"/>
                  </a:moveTo>
                  <a:cubicBezTo>
                    <a:pt x="7162" y="3055"/>
                    <a:pt x="7131" y="3085"/>
                    <a:pt x="7131" y="3123"/>
                  </a:cubicBezTo>
                  <a:cubicBezTo>
                    <a:pt x="7131" y="3161"/>
                    <a:pt x="7162" y="3191"/>
                    <a:pt x="7200" y="3191"/>
                  </a:cubicBezTo>
                  <a:cubicBezTo>
                    <a:pt x="7238" y="3191"/>
                    <a:pt x="7268" y="3161"/>
                    <a:pt x="7268" y="3123"/>
                  </a:cubicBezTo>
                  <a:cubicBezTo>
                    <a:pt x="7268" y="3085"/>
                    <a:pt x="7238" y="3055"/>
                    <a:pt x="7200" y="3055"/>
                  </a:cubicBezTo>
                  <a:close/>
                  <a:moveTo>
                    <a:pt x="7416" y="3055"/>
                  </a:moveTo>
                  <a:cubicBezTo>
                    <a:pt x="7378" y="3055"/>
                    <a:pt x="7347" y="3085"/>
                    <a:pt x="7347" y="3123"/>
                  </a:cubicBezTo>
                  <a:cubicBezTo>
                    <a:pt x="7347" y="3161"/>
                    <a:pt x="7378" y="3191"/>
                    <a:pt x="7416" y="3191"/>
                  </a:cubicBezTo>
                  <a:cubicBezTo>
                    <a:pt x="7454" y="3191"/>
                    <a:pt x="7484" y="3161"/>
                    <a:pt x="7484" y="3123"/>
                  </a:cubicBezTo>
                  <a:cubicBezTo>
                    <a:pt x="7484" y="3085"/>
                    <a:pt x="7454" y="3055"/>
                    <a:pt x="7416" y="3055"/>
                  </a:cubicBezTo>
                  <a:close/>
                  <a:moveTo>
                    <a:pt x="7632" y="3055"/>
                  </a:moveTo>
                  <a:cubicBezTo>
                    <a:pt x="7594" y="3055"/>
                    <a:pt x="7564" y="3085"/>
                    <a:pt x="7564" y="3123"/>
                  </a:cubicBezTo>
                  <a:cubicBezTo>
                    <a:pt x="7564" y="3161"/>
                    <a:pt x="7594" y="3191"/>
                    <a:pt x="7632" y="3191"/>
                  </a:cubicBezTo>
                  <a:cubicBezTo>
                    <a:pt x="7670" y="3191"/>
                    <a:pt x="7700" y="3161"/>
                    <a:pt x="7700" y="3123"/>
                  </a:cubicBezTo>
                  <a:cubicBezTo>
                    <a:pt x="7700" y="3085"/>
                    <a:pt x="7670" y="3055"/>
                    <a:pt x="7632" y="3055"/>
                  </a:cubicBezTo>
                  <a:close/>
                  <a:moveTo>
                    <a:pt x="8280" y="3055"/>
                  </a:moveTo>
                  <a:cubicBezTo>
                    <a:pt x="8243" y="3055"/>
                    <a:pt x="8212" y="3085"/>
                    <a:pt x="8212" y="3123"/>
                  </a:cubicBezTo>
                  <a:cubicBezTo>
                    <a:pt x="8212" y="3161"/>
                    <a:pt x="8243" y="3191"/>
                    <a:pt x="8280" y="3191"/>
                  </a:cubicBezTo>
                  <a:cubicBezTo>
                    <a:pt x="8318" y="3191"/>
                    <a:pt x="8349" y="3161"/>
                    <a:pt x="8349" y="3123"/>
                  </a:cubicBezTo>
                  <a:cubicBezTo>
                    <a:pt x="8349" y="3085"/>
                    <a:pt x="8318" y="3055"/>
                    <a:pt x="8280" y="3055"/>
                  </a:cubicBezTo>
                  <a:close/>
                  <a:moveTo>
                    <a:pt x="8496" y="3055"/>
                  </a:moveTo>
                  <a:cubicBezTo>
                    <a:pt x="8459" y="3055"/>
                    <a:pt x="8428" y="3085"/>
                    <a:pt x="8428" y="3123"/>
                  </a:cubicBezTo>
                  <a:cubicBezTo>
                    <a:pt x="8428" y="3161"/>
                    <a:pt x="8459" y="3191"/>
                    <a:pt x="8496" y="3191"/>
                  </a:cubicBezTo>
                  <a:cubicBezTo>
                    <a:pt x="8534" y="3191"/>
                    <a:pt x="8565" y="3161"/>
                    <a:pt x="8565" y="3123"/>
                  </a:cubicBezTo>
                  <a:cubicBezTo>
                    <a:pt x="8565" y="3085"/>
                    <a:pt x="8534" y="3055"/>
                    <a:pt x="8496" y="3055"/>
                  </a:cubicBezTo>
                  <a:close/>
                  <a:moveTo>
                    <a:pt x="8713" y="3055"/>
                  </a:moveTo>
                  <a:cubicBezTo>
                    <a:pt x="8675" y="3055"/>
                    <a:pt x="8644" y="3085"/>
                    <a:pt x="8644" y="3123"/>
                  </a:cubicBezTo>
                  <a:cubicBezTo>
                    <a:pt x="8644" y="3161"/>
                    <a:pt x="8675" y="3191"/>
                    <a:pt x="8713" y="3191"/>
                  </a:cubicBezTo>
                  <a:cubicBezTo>
                    <a:pt x="8750" y="3191"/>
                    <a:pt x="8781" y="3161"/>
                    <a:pt x="8781" y="3123"/>
                  </a:cubicBezTo>
                  <a:cubicBezTo>
                    <a:pt x="8781" y="3085"/>
                    <a:pt x="8750" y="3055"/>
                    <a:pt x="8713" y="3055"/>
                  </a:cubicBezTo>
                  <a:close/>
                  <a:moveTo>
                    <a:pt x="8929" y="3055"/>
                  </a:moveTo>
                  <a:cubicBezTo>
                    <a:pt x="8891" y="3055"/>
                    <a:pt x="8860" y="3085"/>
                    <a:pt x="8860" y="3123"/>
                  </a:cubicBezTo>
                  <a:cubicBezTo>
                    <a:pt x="8860" y="3161"/>
                    <a:pt x="8891" y="3191"/>
                    <a:pt x="8929" y="3191"/>
                  </a:cubicBezTo>
                  <a:cubicBezTo>
                    <a:pt x="8966" y="3191"/>
                    <a:pt x="8997" y="3161"/>
                    <a:pt x="8997" y="3123"/>
                  </a:cubicBezTo>
                  <a:cubicBezTo>
                    <a:pt x="8997" y="3085"/>
                    <a:pt x="8966" y="3055"/>
                    <a:pt x="8929" y="3055"/>
                  </a:cubicBezTo>
                  <a:close/>
                  <a:moveTo>
                    <a:pt x="9577" y="3055"/>
                  </a:moveTo>
                  <a:cubicBezTo>
                    <a:pt x="9539" y="3055"/>
                    <a:pt x="9508" y="3085"/>
                    <a:pt x="9508" y="3123"/>
                  </a:cubicBezTo>
                  <a:cubicBezTo>
                    <a:pt x="9508" y="3161"/>
                    <a:pt x="9539" y="3191"/>
                    <a:pt x="9577" y="3191"/>
                  </a:cubicBezTo>
                  <a:cubicBezTo>
                    <a:pt x="9615" y="3191"/>
                    <a:pt x="9645" y="3161"/>
                    <a:pt x="9645" y="3123"/>
                  </a:cubicBezTo>
                  <a:cubicBezTo>
                    <a:pt x="9645" y="3085"/>
                    <a:pt x="9615" y="3055"/>
                    <a:pt x="9577" y="3055"/>
                  </a:cubicBezTo>
                  <a:close/>
                  <a:moveTo>
                    <a:pt x="9793" y="3055"/>
                  </a:moveTo>
                  <a:cubicBezTo>
                    <a:pt x="9755" y="3055"/>
                    <a:pt x="9725" y="3085"/>
                    <a:pt x="9725" y="3123"/>
                  </a:cubicBezTo>
                  <a:cubicBezTo>
                    <a:pt x="9725" y="3161"/>
                    <a:pt x="9755" y="3191"/>
                    <a:pt x="9793" y="3191"/>
                  </a:cubicBezTo>
                  <a:cubicBezTo>
                    <a:pt x="9831" y="3191"/>
                    <a:pt x="9862" y="3161"/>
                    <a:pt x="9862" y="3123"/>
                  </a:cubicBezTo>
                  <a:cubicBezTo>
                    <a:pt x="9862" y="3085"/>
                    <a:pt x="9831" y="3055"/>
                    <a:pt x="9793" y="3055"/>
                  </a:cubicBezTo>
                  <a:close/>
                  <a:moveTo>
                    <a:pt x="10009" y="3055"/>
                  </a:moveTo>
                  <a:cubicBezTo>
                    <a:pt x="9971" y="3055"/>
                    <a:pt x="9941" y="3085"/>
                    <a:pt x="9941" y="3123"/>
                  </a:cubicBezTo>
                  <a:cubicBezTo>
                    <a:pt x="9941" y="3161"/>
                    <a:pt x="9971" y="3191"/>
                    <a:pt x="10009" y="3191"/>
                  </a:cubicBezTo>
                  <a:cubicBezTo>
                    <a:pt x="10047" y="3191"/>
                    <a:pt x="10078" y="3161"/>
                    <a:pt x="10078" y="3123"/>
                  </a:cubicBezTo>
                  <a:cubicBezTo>
                    <a:pt x="10078" y="3085"/>
                    <a:pt x="10047" y="3055"/>
                    <a:pt x="10009" y="3055"/>
                  </a:cubicBezTo>
                  <a:close/>
                  <a:moveTo>
                    <a:pt x="10225" y="3055"/>
                  </a:moveTo>
                  <a:cubicBezTo>
                    <a:pt x="10188" y="3055"/>
                    <a:pt x="10157" y="3085"/>
                    <a:pt x="10157" y="3123"/>
                  </a:cubicBezTo>
                  <a:cubicBezTo>
                    <a:pt x="10157" y="3161"/>
                    <a:pt x="10188" y="3191"/>
                    <a:pt x="10225" y="3191"/>
                  </a:cubicBezTo>
                  <a:cubicBezTo>
                    <a:pt x="10263" y="3191"/>
                    <a:pt x="10294" y="3161"/>
                    <a:pt x="10294" y="3123"/>
                  </a:cubicBezTo>
                  <a:cubicBezTo>
                    <a:pt x="10294" y="3085"/>
                    <a:pt x="10263" y="3055"/>
                    <a:pt x="10225" y="3055"/>
                  </a:cubicBezTo>
                  <a:close/>
                  <a:moveTo>
                    <a:pt x="10441" y="3055"/>
                  </a:moveTo>
                  <a:cubicBezTo>
                    <a:pt x="10404" y="3055"/>
                    <a:pt x="10373" y="3085"/>
                    <a:pt x="10373" y="3123"/>
                  </a:cubicBezTo>
                  <a:cubicBezTo>
                    <a:pt x="10373" y="3161"/>
                    <a:pt x="10404" y="3191"/>
                    <a:pt x="10441" y="3191"/>
                  </a:cubicBezTo>
                  <a:cubicBezTo>
                    <a:pt x="10479" y="3191"/>
                    <a:pt x="10510" y="3161"/>
                    <a:pt x="10510" y="3123"/>
                  </a:cubicBezTo>
                  <a:cubicBezTo>
                    <a:pt x="10510" y="3085"/>
                    <a:pt x="10479" y="3055"/>
                    <a:pt x="10441" y="3055"/>
                  </a:cubicBezTo>
                  <a:close/>
                  <a:moveTo>
                    <a:pt x="10658" y="3055"/>
                  </a:moveTo>
                  <a:cubicBezTo>
                    <a:pt x="10620" y="3055"/>
                    <a:pt x="10589" y="3085"/>
                    <a:pt x="10589" y="3123"/>
                  </a:cubicBezTo>
                  <a:cubicBezTo>
                    <a:pt x="10589" y="3161"/>
                    <a:pt x="10620" y="3191"/>
                    <a:pt x="10658" y="3191"/>
                  </a:cubicBezTo>
                  <a:cubicBezTo>
                    <a:pt x="10695" y="3191"/>
                    <a:pt x="10726" y="3161"/>
                    <a:pt x="10726" y="3123"/>
                  </a:cubicBezTo>
                  <a:cubicBezTo>
                    <a:pt x="10726" y="3085"/>
                    <a:pt x="10695" y="3055"/>
                    <a:pt x="10658" y="3055"/>
                  </a:cubicBezTo>
                  <a:close/>
                  <a:moveTo>
                    <a:pt x="10874" y="3055"/>
                  </a:moveTo>
                  <a:cubicBezTo>
                    <a:pt x="10836" y="3055"/>
                    <a:pt x="10805" y="3085"/>
                    <a:pt x="10805" y="3123"/>
                  </a:cubicBezTo>
                  <a:cubicBezTo>
                    <a:pt x="10805" y="3161"/>
                    <a:pt x="10836" y="3191"/>
                    <a:pt x="10874" y="3191"/>
                  </a:cubicBezTo>
                  <a:cubicBezTo>
                    <a:pt x="10911" y="3191"/>
                    <a:pt x="10942" y="3161"/>
                    <a:pt x="10942" y="3123"/>
                  </a:cubicBezTo>
                  <a:cubicBezTo>
                    <a:pt x="10942" y="3085"/>
                    <a:pt x="10911" y="3055"/>
                    <a:pt x="10874" y="3055"/>
                  </a:cubicBezTo>
                  <a:close/>
                  <a:moveTo>
                    <a:pt x="11090" y="3055"/>
                  </a:moveTo>
                  <a:cubicBezTo>
                    <a:pt x="11052" y="3055"/>
                    <a:pt x="11021" y="3085"/>
                    <a:pt x="11021" y="3123"/>
                  </a:cubicBezTo>
                  <a:cubicBezTo>
                    <a:pt x="11021" y="3161"/>
                    <a:pt x="11052" y="3191"/>
                    <a:pt x="11090" y="3191"/>
                  </a:cubicBezTo>
                  <a:cubicBezTo>
                    <a:pt x="11127" y="3191"/>
                    <a:pt x="11158" y="3161"/>
                    <a:pt x="11158" y="3123"/>
                  </a:cubicBezTo>
                  <a:cubicBezTo>
                    <a:pt x="11158" y="3085"/>
                    <a:pt x="11127" y="3055"/>
                    <a:pt x="11090" y="3055"/>
                  </a:cubicBezTo>
                  <a:close/>
                  <a:moveTo>
                    <a:pt x="11306" y="3055"/>
                  </a:moveTo>
                  <a:cubicBezTo>
                    <a:pt x="11268" y="3055"/>
                    <a:pt x="11237" y="3085"/>
                    <a:pt x="11237" y="3123"/>
                  </a:cubicBezTo>
                  <a:cubicBezTo>
                    <a:pt x="11237" y="3161"/>
                    <a:pt x="11268" y="3191"/>
                    <a:pt x="11306" y="3191"/>
                  </a:cubicBezTo>
                  <a:cubicBezTo>
                    <a:pt x="11344" y="3191"/>
                    <a:pt x="11374" y="3161"/>
                    <a:pt x="11374" y="3123"/>
                  </a:cubicBezTo>
                  <a:cubicBezTo>
                    <a:pt x="11374" y="3085"/>
                    <a:pt x="11344" y="3055"/>
                    <a:pt x="11306" y="3055"/>
                  </a:cubicBezTo>
                  <a:close/>
                  <a:moveTo>
                    <a:pt x="11522" y="3055"/>
                  </a:moveTo>
                  <a:cubicBezTo>
                    <a:pt x="11484" y="3055"/>
                    <a:pt x="11453" y="3085"/>
                    <a:pt x="11453" y="3123"/>
                  </a:cubicBezTo>
                  <a:cubicBezTo>
                    <a:pt x="11453" y="3161"/>
                    <a:pt x="11484" y="3191"/>
                    <a:pt x="11522" y="3191"/>
                  </a:cubicBezTo>
                  <a:cubicBezTo>
                    <a:pt x="11560" y="3191"/>
                    <a:pt x="11590" y="3161"/>
                    <a:pt x="11590" y="3123"/>
                  </a:cubicBezTo>
                  <a:cubicBezTo>
                    <a:pt x="11590" y="3085"/>
                    <a:pt x="11560" y="3055"/>
                    <a:pt x="11522" y="3055"/>
                  </a:cubicBezTo>
                  <a:close/>
                  <a:moveTo>
                    <a:pt x="13899" y="3055"/>
                  </a:moveTo>
                  <a:cubicBezTo>
                    <a:pt x="13861" y="3055"/>
                    <a:pt x="13831" y="3085"/>
                    <a:pt x="13831" y="3123"/>
                  </a:cubicBezTo>
                  <a:cubicBezTo>
                    <a:pt x="13831" y="3161"/>
                    <a:pt x="13861" y="3191"/>
                    <a:pt x="13899" y="3191"/>
                  </a:cubicBezTo>
                  <a:cubicBezTo>
                    <a:pt x="13937" y="3191"/>
                    <a:pt x="13968" y="3161"/>
                    <a:pt x="13968" y="3123"/>
                  </a:cubicBezTo>
                  <a:cubicBezTo>
                    <a:pt x="13968" y="3085"/>
                    <a:pt x="13937" y="3055"/>
                    <a:pt x="13899" y="3055"/>
                  </a:cubicBezTo>
                  <a:close/>
                  <a:moveTo>
                    <a:pt x="4607" y="3289"/>
                  </a:moveTo>
                  <a:cubicBezTo>
                    <a:pt x="4569" y="3289"/>
                    <a:pt x="4538" y="3320"/>
                    <a:pt x="4538" y="3358"/>
                  </a:cubicBezTo>
                  <a:cubicBezTo>
                    <a:pt x="4538" y="3396"/>
                    <a:pt x="4569" y="3426"/>
                    <a:pt x="4607" y="3426"/>
                  </a:cubicBezTo>
                  <a:cubicBezTo>
                    <a:pt x="4644" y="3426"/>
                    <a:pt x="4675" y="3396"/>
                    <a:pt x="4675" y="3358"/>
                  </a:cubicBezTo>
                  <a:cubicBezTo>
                    <a:pt x="4675" y="3320"/>
                    <a:pt x="4644" y="3289"/>
                    <a:pt x="4607" y="3289"/>
                  </a:cubicBezTo>
                  <a:close/>
                  <a:moveTo>
                    <a:pt x="4823" y="3289"/>
                  </a:moveTo>
                  <a:cubicBezTo>
                    <a:pt x="4785" y="3289"/>
                    <a:pt x="4754" y="3320"/>
                    <a:pt x="4754" y="3358"/>
                  </a:cubicBezTo>
                  <a:cubicBezTo>
                    <a:pt x="4754" y="3396"/>
                    <a:pt x="4785" y="3426"/>
                    <a:pt x="4823" y="3426"/>
                  </a:cubicBezTo>
                  <a:cubicBezTo>
                    <a:pt x="4861" y="3426"/>
                    <a:pt x="4891" y="3396"/>
                    <a:pt x="4891" y="3358"/>
                  </a:cubicBezTo>
                  <a:cubicBezTo>
                    <a:pt x="4891" y="3320"/>
                    <a:pt x="4861" y="3289"/>
                    <a:pt x="4823" y="3289"/>
                  </a:cubicBezTo>
                  <a:close/>
                  <a:moveTo>
                    <a:pt x="6335" y="3289"/>
                  </a:moveTo>
                  <a:cubicBezTo>
                    <a:pt x="6298" y="3289"/>
                    <a:pt x="6267" y="3320"/>
                    <a:pt x="6267" y="3358"/>
                  </a:cubicBezTo>
                  <a:cubicBezTo>
                    <a:pt x="6267" y="3396"/>
                    <a:pt x="6298" y="3426"/>
                    <a:pt x="6335" y="3426"/>
                  </a:cubicBezTo>
                  <a:cubicBezTo>
                    <a:pt x="6373" y="3426"/>
                    <a:pt x="6404" y="3396"/>
                    <a:pt x="6404" y="3358"/>
                  </a:cubicBezTo>
                  <a:cubicBezTo>
                    <a:pt x="6404" y="3320"/>
                    <a:pt x="6373" y="3289"/>
                    <a:pt x="6335" y="3289"/>
                  </a:cubicBezTo>
                  <a:close/>
                  <a:moveTo>
                    <a:pt x="6552" y="3289"/>
                  </a:moveTo>
                  <a:cubicBezTo>
                    <a:pt x="6514" y="3289"/>
                    <a:pt x="6483" y="3320"/>
                    <a:pt x="6483" y="3358"/>
                  </a:cubicBezTo>
                  <a:cubicBezTo>
                    <a:pt x="6483" y="3396"/>
                    <a:pt x="6514" y="3426"/>
                    <a:pt x="6552" y="3426"/>
                  </a:cubicBezTo>
                  <a:cubicBezTo>
                    <a:pt x="6589" y="3426"/>
                    <a:pt x="6620" y="3396"/>
                    <a:pt x="6620" y="3358"/>
                  </a:cubicBezTo>
                  <a:cubicBezTo>
                    <a:pt x="6620" y="3320"/>
                    <a:pt x="6589" y="3289"/>
                    <a:pt x="6552" y="3289"/>
                  </a:cubicBezTo>
                  <a:close/>
                  <a:moveTo>
                    <a:pt x="6768" y="3289"/>
                  </a:moveTo>
                  <a:cubicBezTo>
                    <a:pt x="6730" y="3289"/>
                    <a:pt x="6699" y="3320"/>
                    <a:pt x="6699" y="3358"/>
                  </a:cubicBezTo>
                  <a:cubicBezTo>
                    <a:pt x="6699" y="3396"/>
                    <a:pt x="6730" y="3426"/>
                    <a:pt x="6768" y="3426"/>
                  </a:cubicBezTo>
                  <a:cubicBezTo>
                    <a:pt x="6805" y="3426"/>
                    <a:pt x="6836" y="3396"/>
                    <a:pt x="6836" y="3358"/>
                  </a:cubicBezTo>
                  <a:cubicBezTo>
                    <a:pt x="6836" y="3320"/>
                    <a:pt x="6805" y="3289"/>
                    <a:pt x="6768" y="3289"/>
                  </a:cubicBezTo>
                  <a:close/>
                  <a:moveTo>
                    <a:pt x="6984" y="3289"/>
                  </a:moveTo>
                  <a:cubicBezTo>
                    <a:pt x="6946" y="3289"/>
                    <a:pt x="6915" y="3320"/>
                    <a:pt x="6915" y="3358"/>
                  </a:cubicBezTo>
                  <a:cubicBezTo>
                    <a:pt x="6915" y="3396"/>
                    <a:pt x="6946" y="3426"/>
                    <a:pt x="6984" y="3426"/>
                  </a:cubicBezTo>
                  <a:cubicBezTo>
                    <a:pt x="7022" y="3426"/>
                    <a:pt x="7052" y="3396"/>
                    <a:pt x="7052" y="3358"/>
                  </a:cubicBezTo>
                  <a:cubicBezTo>
                    <a:pt x="7052" y="3320"/>
                    <a:pt x="7022" y="3289"/>
                    <a:pt x="6984" y="3289"/>
                  </a:cubicBezTo>
                  <a:close/>
                  <a:moveTo>
                    <a:pt x="7200" y="3289"/>
                  </a:moveTo>
                  <a:cubicBezTo>
                    <a:pt x="7162" y="3289"/>
                    <a:pt x="7131" y="3320"/>
                    <a:pt x="7131" y="3358"/>
                  </a:cubicBezTo>
                  <a:cubicBezTo>
                    <a:pt x="7131" y="3396"/>
                    <a:pt x="7162" y="3426"/>
                    <a:pt x="7200" y="3426"/>
                  </a:cubicBezTo>
                  <a:cubicBezTo>
                    <a:pt x="7238" y="3426"/>
                    <a:pt x="7268" y="3396"/>
                    <a:pt x="7268" y="3358"/>
                  </a:cubicBezTo>
                  <a:cubicBezTo>
                    <a:pt x="7268" y="3320"/>
                    <a:pt x="7238" y="3289"/>
                    <a:pt x="7200" y="3289"/>
                  </a:cubicBezTo>
                  <a:close/>
                  <a:moveTo>
                    <a:pt x="7416" y="3289"/>
                  </a:moveTo>
                  <a:cubicBezTo>
                    <a:pt x="7378" y="3289"/>
                    <a:pt x="7347" y="3320"/>
                    <a:pt x="7347" y="3358"/>
                  </a:cubicBezTo>
                  <a:cubicBezTo>
                    <a:pt x="7347" y="3396"/>
                    <a:pt x="7378" y="3426"/>
                    <a:pt x="7416" y="3426"/>
                  </a:cubicBezTo>
                  <a:cubicBezTo>
                    <a:pt x="7454" y="3426"/>
                    <a:pt x="7484" y="3396"/>
                    <a:pt x="7484" y="3358"/>
                  </a:cubicBezTo>
                  <a:cubicBezTo>
                    <a:pt x="7484" y="3320"/>
                    <a:pt x="7454" y="3289"/>
                    <a:pt x="7416" y="3289"/>
                  </a:cubicBezTo>
                  <a:close/>
                  <a:moveTo>
                    <a:pt x="7632" y="3289"/>
                  </a:moveTo>
                  <a:cubicBezTo>
                    <a:pt x="7594" y="3289"/>
                    <a:pt x="7564" y="3320"/>
                    <a:pt x="7564" y="3358"/>
                  </a:cubicBezTo>
                  <a:cubicBezTo>
                    <a:pt x="7564" y="3396"/>
                    <a:pt x="7594" y="3426"/>
                    <a:pt x="7632" y="3426"/>
                  </a:cubicBezTo>
                  <a:cubicBezTo>
                    <a:pt x="7670" y="3426"/>
                    <a:pt x="7700" y="3396"/>
                    <a:pt x="7700" y="3358"/>
                  </a:cubicBezTo>
                  <a:cubicBezTo>
                    <a:pt x="7700" y="3320"/>
                    <a:pt x="7670" y="3289"/>
                    <a:pt x="7632" y="3289"/>
                  </a:cubicBezTo>
                  <a:close/>
                  <a:moveTo>
                    <a:pt x="7848" y="3289"/>
                  </a:moveTo>
                  <a:cubicBezTo>
                    <a:pt x="7810" y="3289"/>
                    <a:pt x="7780" y="3320"/>
                    <a:pt x="7780" y="3358"/>
                  </a:cubicBezTo>
                  <a:cubicBezTo>
                    <a:pt x="7780" y="3396"/>
                    <a:pt x="7810" y="3426"/>
                    <a:pt x="7848" y="3426"/>
                  </a:cubicBezTo>
                  <a:cubicBezTo>
                    <a:pt x="7886" y="3426"/>
                    <a:pt x="7917" y="3396"/>
                    <a:pt x="7917" y="3358"/>
                  </a:cubicBezTo>
                  <a:cubicBezTo>
                    <a:pt x="7917" y="3320"/>
                    <a:pt x="7886" y="3289"/>
                    <a:pt x="7848" y="3289"/>
                  </a:cubicBezTo>
                  <a:close/>
                  <a:moveTo>
                    <a:pt x="8496" y="3289"/>
                  </a:moveTo>
                  <a:cubicBezTo>
                    <a:pt x="8459" y="3289"/>
                    <a:pt x="8428" y="3320"/>
                    <a:pt x="8428" y="3358"/>
                  </a:cubicBezTo>
                  <a:cubicBezTo>
                    <a:pt x="8428" y="3396"/>
                    <a:pt x="8459" y="3426"/>
                    <a:pt x="8496" y="3426"/>
                  </a:cubicBezTo>
                  <a:cubicBezTo>
                    <a:pt x="8534" y="3426"/>
                    <a:pt x="8565" y="3396"/>
                    <a:pt x="8565" y="3358"/>
                  </a:cubicBezTo>
                  <a:cubicBezTo>
                    <a:pt x="8565" y="3320"/>
                    <a:pt x="8534" y="3289"/>
                    <a:pt x="8496" y="3289"/>
                  </a:cubicBezTo>
                  <a:close/>
                  <a:moveTo>
                    <a:pt x="8713" y="3289"/>
                  </a:moveTo>
                  <a:cubicBezTo>
                    <a:pt x="8675" y="3289"/>
                    <a:pt x="8644" y="3320"/>
                    <a:pt x="8644" y="3358"/>
                  </a:cubicBezTo>
                  <a:cubicBezTo>
                    <a:pt x="8644" y="3396"/>
                    <a:pt x="8675" y="3426"/>
                    <a:pt x="8713" y="3426"/>
                  </a:cubicBezTo>
                  <a:cubicBezTo>
                    <a:pt x="8750" y="3426"/>
                    <a:pt x="8781" y="3396"/>
                    <a:pt x="8781" y="3358"/>
                  </a:cubicBezTo>
                  <a:cubicBezTo>
                    <a:pt x="8781" y="3320"/>
                    <a:pt x="8750" y="3289"/>
                    <a:pt x="8713" y="3289"/>
                  </a:cubicBezTo>
                  <a:close/>
                  <a:moveTo>
                    <a:pt x="8929" y="3289"/>
                  </a:moveTo>
                  <a:cubicBezTo>
                    <a:pt x="8891" y="3289"/>
                    <a:pt x="8860" y="3320"/>
                    <a:pt x="8860" y="3358"/>
                  </a:cubicBezTo>
                  <a:cubicBezTo>
                    <a:pt x="8860" y="3396"/>
                    <a:pt x="8891" y="3426"/>
                    <a:pt x="8929" y="3426"/>
                  </a:cubicBezTo>
                  <a:cubicBezTo>
                    <a:pt x="8966" y="3426"/>
                    <a:pt x="8997" y="3396"/>
                    <a:pt x="8997" y="3358"/>
                  </a:cubicBezTo>
                  <a:cubicBezTo>
                    <a:pt x="8997" y="3320"/>
                    <a:pt x="8966" y="3289"/>
                    <a:pt x="8929" y="3289"/>
                  </a:cubicBezTo>
                  <a:close/>
                  <a:moveTo>
                    <a:pt x="10225" y="3289"/>
                  </a:moveTo>
                  <a:cubicBezTo>
                    <a:pt x="10188" y="3289"/>
                    <a:pt x="10157" y="3320"/>
                    <a:pt x="10157" y="3358"/>
                  </a:cubicBezTo>
                  <a:cubicBezTo>
                    <a:pt x="10157" y="3396"/>
                    <a:pt x="10188" y="3426"/>
                    <a:pt x="10225" y="3426"/>
                  </a:cubicBezTo>
                  <a:cubicBezTo>
                    <a:pt x="10263" y="3426"/>
                    <a:pt x="10294" y="3396"/>
                    <a:pt x="10294" y="3358"/>
                  </a:cubicBezTo>
                  <a:cubicBezTo>
                    <a:pt x="10294" y="3320"/>
                    <a:pt x="10263" y="3289"/>
                    <a:pt x="10225" y="3289"/>
                  </a:cubicBezTo>
                  <a:close/>
                  <a:moveTo>
                    <a:pt x="10441" y="3289"/>
                  </a:moveTo>
                  <a:cubicBezTo>
                    <a:pt x="10404" y="3289"/>
                    <a:pt x="10373" y="3320"/>
                    <a:pt x="10373" y="3358"/>
                  </a:cubicBezTo>
                  <a:cubicBezTo>
                    <a:pt x="10373" y="3396"/>
                    <a:pt x="10404" y="3426"/>
                    <a:pt x="10441" y="3426"/>
                  </a:cubicBezTo>
                  <a:cubicBezTo>
                    <a:pt x="10479" y="3426"/>
                    <a:pt x="10510" y="3396"/>
                    <a:pt x="10510" y="3358"/>
                  </a:cubicBezTo>
                  <a:cubicBezTo>
                    <a:pt x="10510" y="3320"/>
                    <a:pt x="10479" y="3289"/>
                    <a:pt x="10441" y="3289"/>
                  </a:cubicBezTo>
                  <a:close/>
                  <a:moveTo>
                    <a:pt x="10874" y="3289"/>
                  </a:moveTo>
                  <a:cubicBezTo>
                    <a:pt x="10836" y="3289"/>
                    <a:pt x="10805" y="3320"/>
                    <a:pt x="10805" y="3358"/>
                  </a:cubicBezTo>
                  <a:cubicBezTo>
                    <a:pt x="10805" y="3396"/>
                    <a:pt x="10836" y="3426"/>
                    <a:pt x="10874" y="3426"/>
                  </a:cubicBezTo>
                  <a:cubicBezTo>
                    <a:pt x="10911" y="3426"/>
                    <a:pt x="10942" y="3396"/>
                    <a:pt x="10942" y="3358"/>
                  </a:cubicBezTo>
                  <a:cubicBezTo>
                    <a:pt x="10942" y="3320"/>
                    <a:pt x="10911" y="3289"/>
                    <a:pt x="10874" y="3289"/>
                  </a:cubicBezTo>
                  <a:close/>
                  <a:moveTo>
                    <a:pt x="11090" y="3289"/>
                  </a:moveTo>
                  <a:cubicBezTo>
                    <a:pt x="11052" y="3289"/>
                    <a:pt x="11021" y="3320"/>
                    <a:pt x="11021" y="3358"/>
                  </a:cubicBezTo>
                  <a:cubicBezTo>
                    <a:pt x="11021" y="3396"/>
                    <a:pt x="11052" y="3426"/>
                    <a:pt x="11090" y="3426"/>
                  </a:cubicBezTo>
                  <a:cubicBezTo>
                    <a:pt x="11127" y="3426"/>
                    <a:pt x="11158" y="3396"/>
                    <a:pt x="11158" y="3358"/>
                  </a:cubicBezTo>
                  <a:cubicBezTo>
                    <a:pt x="11158" y="3320"/>
                    <a:pt x="11127" y="3289"/>
                    <a:pt x="11090" y="3289"/>
                  </a:cubicBezTo>
                  <a:close/>
                  <a:moveTo>
                    <a:pt x="11306" y="3289"/>
                  </a:moveTo>
                  <a:cubicBezTo>
                    <a:pt x="11268" y="3289"/>
                    <a:pt x="11237" y="3320"/>
                    <a:pt x="11237" y="3358"/>
                  </a:cubicBezTo>
                  <a:cubicBezTo>
                    <a:pt x="11237" y="3396"/>
                    <a:pt x="11268" y="3426"/>
                    <a:pt x="11306" y="3426"/>
                  </a:cubicBezTo>
                  <a:cubicBezTo>
                    <a:pt x="11344" y="3426"/>
                    <a:pt x="11374" y="3396"/>
                    <a:pt x="11374" y="3358"/>
                  </a:cubicBezTo>
                  <a:cubicBezTo>
                    <a:pt x="11374" y="3320"/>
                    <a:pt x="11344" y="3289"/>
                    <a:pt x="11306" y="3289"/>
                  </a:cubicBezTo>
                  <a:close/>
                  <a:moveTo>
                    <a:pt x="11522" y="3289"/>
                  </a:moveTo>
                  <a:cubicBezTo>
                    <a:pt x="11484" y="3289"/>
                    <a:pt x="11453" y="3320"/>
                    <a:pt x="11453" y="3358"/>
                  </a:cubicBezTo>
                  <a:cubicBezTo>
                    <a:pt x="11453" y="3396"/>
                    <a:pt x="11484" y="3426"/>
                    <a:pt x="11522" y="3426"/>
                  </a:cubicBezTo>
                  <a:cubicBezTo>
                    <a:pt x="11560" y="3426"/>
                    <a:pt x="11590" y="3396"/>
                    <a:pt x="11590" y="3358"/>
                  </a:cubicBezTo>
                  <a:cubicBezTo>
                    <a:pt x="11590" y="3320"/>
                    <a:pt x="11560" y="3289"/>
                    <a:pt x="11522" y="3289"/>
                  </a:cubicBezTo>
                  <a:close/>
                  <a:moveTo>
                    <a:pt x="11738" y="3289"/>
                  </a:moveTo>
                  <a:cubicBezTo>
                    <a:pt x="11700" y="3289"/>
                    <a:pt x="11670" y="3320"/>
                    <a:pt x="11670" y="3358"/>
                  </a:cubicBezTo>
                  <a:cubicBezTo>
                    <a:pt x="11670" y="3396"/>
                    <a:pt x="11700" y="3426"/>
                    <a:pt x="11738" y="3426"/>
                  </a:cubicBezTo>
                  <a:cubicBezTo>
                    <a:pt x="11776" y="3426"/>
                    <a:pt x="11807" y="3396"/>
                    <a:pt x="11807" y="3358"/>
                  </a:cubicBezTo>
                  <a:cubicBezTo>
                    <a:pt x="11807" y="3320"/>
                    <a:pt x="11776" y="3289"/>
                    <a:pt x="11738" y="3289"/>
                  </a:cubicBezTo>
                  <a:close/>
                  <a:moveTo>
                    <a:pt x="14115" y="3289"/>
                  </a:moveTo>
                  <a:cubicBezTo>
                    <a:pt x="14077" y="3289"/>
                    <a:pt x="14047" y="3320"/>
                    <a:pt x="14047" y="3358"/>
                  </a:cubicBezTo>
                  <a:cubicBezTo>
                    <a:pt x="14047" y="3396"/>
                    <a:pt x="14077" y="3426"/>
                    <a:pt x="14115" y="3426"/>
                  </a:cubicBezTo>
                  <a:cubicBezTo>
                    <a:pt x="14153" y="3426"/>
                    <a:pt x="14184" y="3396"/>
                    <a:pt x="14184" y="3358"/>
                  </a:cubicBezTo>
                  <a:cubicBezTo>
                    <a:pt x="14184" y="3320"/>
                    <a:pt x="14153" y="3289"/>
                    <a:pt x="14115" y="3289"/>
                  </a:cubicBezTo>
                  <a:close/>
                  <a:moveTo>
                    <a:pt x="14331" y="3289"/>
                  </a:moveTo>
                  <a:cubicBezTo>
                    <a:pt x="14293" y="3289"/>
                    <a:pt x="14263" y="3320"/>
                    <a:pt x="14263" y="3358"/>
                  </a:cubicBezTo>
                  <a:cubicBezTo>
                    <a:pt x="14263" y="3396"/>
                    <a:pt x="14293" y="3426"/>
                    <a:pt x="14331" y="3426"/>
                  </a:cubicBezTo>
                  <a:cubicBezTo>
                    <a:pt x="14369" y="3426"/>
                    <a:pt x="14400" y="3396"/>
                    <a:pt x="14400" y="3358"/>
                  </a:cubicBezTo>
                  <a:cubicBezTo>
                    <a:pt x="14400" y="3320"/>
                    <a:pt x="14369" y="3289"/>
                    <a:pt x="14331" y="3289"/>
                  </a:cubicBezTo>
                  <a:close/>
                  <a:moveTo>
                    <a:pt x="3310" y="3524"/>
                  </a:moveTo>
                  <a:cubicBezTo>
                    <a:pt x="3272" y="3524"/>
                    <a:pt x="3242" y="3555"/>
                    <a:pt x="3242" y="3593"/>
                  </a:cubicBezTo>
                  <a:cubicBezTo>
                    <a:pt x="3242" y="3630"/>
                    <a:pt x="3272" y="3661"/>
                    <a:pt x="3310" y="3661"/>
                  </a:cubicBezTo>
                  <a:cubicBezTo>
                    <a:pt x="3348" y="3661"/>
                    <a:pt x="3378" y="3630"/>
                    <a:pt x="3378" y="3593"/>
                  </a:cubicBezTo>
                  <a:cubicBezTo>
                    <a:pt x="3378" y="3555"/>
                    <a:pt x="3348" y="3524"/>
                    <a:pt x="3310" y="3524"/>
                  </a:cubicBezTo>
                  <a:close/>
                  <a:moveTo>
                    <a:pt x="3526" y="3524"/>
                  </a:moveTo>
                  <a:cubicBezTo>
                    <a:pt x="3488" y="3524"/>
                    <a:pt x="3458" y="3555"/>
                    <a:pt x="3458" y="3593"/>
                  </a:cubicBezTo>
                  <a:cubicBezTo>
                    <a:pt x="3458" y="3630"/>
                    <a:pt x="3488" y="3661"/>
                    <a:pt x="3526" y="3661"/>
                  </a:cubicBezTo>
                  <a:cubicBezTo>
                    <a:pt x="3564" y="3661"/>
                    <a:pt x="3595" y="3630"/>
                    <a:pt x="3595" y="3593"/>
                  </a:cubicBezTo>
                  <a:cubicBezTo>
                    <a:pt x="3595" y="3555"/>
                    <a:pt x="3564" y="3524"/>
                    <a:pt x="3526" y="3524"/>
                  </a:cubicBezTo>
                  <a:close/>
                  <a:moveTo>
                    <a:pt x="3958" y="3524"/>
                  </a:moveTo>
                  <a:cubicBezTo>
                    <a:pt x="3920" y="3524"/>
                    <a:pt x="3890" y="3555"/>
                    <a:pt x="3890" y="3593"/>
                  </a:cubicBezTo>
                  <a:cubicBezTo>
                    <a:pt x="3890" y="3630"/>
                    <a:pt x="3920" y="3661"/>
                    <a:pt x="3958" y="3661"/>
                  </a:cubicBezTo>
                  <a:cubicBezTo>
                    <a:pt x="3996" y="3661"/>
                    <a:pt x="4027" y="3630"/>
                    <a:pt x="4027" y="3593"/>
                  </a:cubicBezTo>
                  <a:cubicBezTo>
                    <a:pt x="4027" y="3555"/>
                    <a:pt x="3996" y="3524"/>
                    <a:pt x="3958" y="3524"/>
                  </a:cubicBezTo>
                  <a:close/>
                  <a:moveTo>
                    <a:pt x="4174" y="3524"/>
                  </a:moveTo>
                  <a:cubicBezTo>
                    <a:pt x="4137" y="3524"/>
                    <a:pt x="4106" y="3555"/>
                    <a:pt x="4106" y="3593"/>
                  </a:cubicBezTo>
                  <a:cubicBezTo>
                    <a:pt x="4106" y="3630"/>
                    <a:pt x="4137" y="3661"/>
                    <a:pt x="4174" y="3661"/>
                  </a:cubicBezTo>
                  <a:cubicBezTo>
                    <a:pt x="4212" y="3661"/>
                    <a:pt x="4243" y="3630"/>
                    <a:pt x="4243" y="3593"/>
                  </a:cubicBezTo>
                  <a:cubicBezTo>
                    <a:pt x="4243" y="3555"/>
                    <a:pt x="4212" y="3524"/>
                    <a:pt x="4174" y="3524"/>
                  </a:cubicBezTo>
                  <a:close/>
                  <a:moveTo>
                    <a:pt x="4390" y="3524"/>
                  </a:moveTo>
                  <a:cubicBezTo>
                    <a:pt x="4353" y="3524"/>
                    <a:pt x="4322" y="3555"/>
                    <a:pt x="4322" y="3593"/>
                  </a:cubicBezTo>
                  <a:cubicBezTo>
                    <a:pt x="4322" y="3630"/>
                    <a:pt x="4353" y="3661"/>
                    <a:pt x="4390" y="3661"/>
                  </a:cubicBezTo>
                  <a:cubicBezTo>
                    <a:pt x="4428" y="3661"/>
                    <a:pt x="4459" y="3630"/>
                    <a:pt x="4459" y="3593"/>
                  </a:cubicBezTo>
                  <a:cubicBezTo>
                    <a:pt x="4459" y="3555"/>
                    <a:pt x="4428" y="3524"/>
                    <a:pt x="4390" y="3524"/>
                  </a:cubicBezTo>
                  <a:close/>
                  <a:moveTo>
                    <a:pt x="4607" y="3524"/>
                  </a:moveTo>
                  <a:cubicBezTo>
                    <a:pt x="4569" y="3524"/>
                    <a:pt x="4538" y="3555"/>
                    <a:pt x="4538" y="3593"/>
                  </a:cubicBezTo>
                  <a:cubicBezTo>
                    <a:pt x="4538" y="3630"/>
                    <a:pt x="4569" y="3661"/>
                    <a:pt x="4607" y="3661"/>
                  </a:cubicBezTo>
                  <a:cubicBezTo>
                    <a:pt x="4644" y="3661"/>
                    <a:pt x="4675" y="3630"/>
                    <a:pt x="4675" y="3593"/>
                  </a:cubicBezTo>
                  <a:cubicBezTo>
                    <a:pt x="4675" y="3555"/>
                    <a:pt x="4644" y="3524"/>
                    <a:pt x="4607" y="3524"/>
                  </a:cubicBezTo>
                  <a:close/>
                  <a:moveTo>
                    <a:pt x="4823" y="3524"/>
                  </a:moveTo>
                  <a:cubicBezTo>
                    <a:pt x="4785" y="3524"/>
                    <a:pt x="4754" y="3555"/>
                    <a:pt x="4754" y="3593"/>
                  </a:cubicBezTo>
                  <a:cubicBezTo>
                    <a:pt x="4754" y="3630"/>
                    <a:pt x="4785" y="3661"/>
                    <a:pt x="4823" y="3661"/>
                  </a:cubicBezTo>
                  <a:cubicBezTo>
                    <a:pt x="4861" y="3661"/>
                    <a:pt x="4891" y="3630"/>
                    <a:pt x="4891" y="3593"/>
                  </a:cubicBezTo>
                  <a:cubicBezTo>
                    <a:pt x="4891" y="3555"/>
                    <a:pt x="4861" y="3524"/>
                    <a:pt x="4823" y="3524"/>
                  </a:cubicBezTo>
                  <a:close/>
                  <a:moveTo>
                    <a:pt x="5039" y="3524"/>
                  </a:moveTo>
                  <a:cubicBezTo>
                    <a:pt x="5001" y="3524"/>
                    <a:pt x="4970" y="3555"/>
                    <a:pt x="4970" y="3593"/>
                  </a:cubicBezTo>
                  <a:cubicBezTo>
                    <a:pt x="4970" y="3630"/>
                    <a:pt x="5001" y="3661"/>
                    <a:pt x="5039" y="3661"/>
                  </a:cubicBezTo>
                  <a:cubicBezTo>
                    <a:pt x="5077" y="3661"/>
                    <a:pt x="5107" y="3630"/>
                    <a:pt x="5107" y="3593"/>
                  </a:cubicBezTo>
                  <a:cubicBezTo>
                    <a:pt x="5107" y="3555"/>
                    <a:pt x="5077" y="3524"/>
                    <a:pt x="5039" y="3524"/>
                  </a:cubicBezTo>
                  <a:close/>
                  <a:moveTo>
                    <a:pt x="5255" y="3524"/>
                  </a:moveTo>
                  <a:cubicBezTo>
                    <a:pt x="5217" y="3524"/>
                    <a:pt x="5186" y="3555"/>
                    <a:pt x="5186" y="3593"/>
                  </a:cubicBezTo>
                  <a:cubicBezTo>
                    <a:pt x="5186" y="3630"/>
                    <a:pt x="5217" y="3661"/>
                    <a:pt x="5255" y="3661"/>
                  </a:cubicBezTo>
                  <a:cubicBezTo>
                    <a:pt x="5293" y="3661"/>
                    <a:pt x="5323" y="3630"/>
                    <a:pt x="5323" y="3593"/>
                  </a:cubicBezTo>
                  <a:cubicBezTo>
                    <a:pt x="5323" y="3555"/>
                    <a:pt x="5293" y="3524"/>
                    <a:pt x="5255" y="3524"/>
                  </a:cubicBezTo>
                  <a:close/>
                  <a:moveTo>
                    <a:pt x="5471" y="3524"/>
                  </a:moveTo>
                  <a:cubicBezTo>
                    <a:pt x="5433" y="3524"/>
                    <a:pt x="5403" y="3555"/>
                    <a:pt x="5403" y="3593"/>
                  </a:cubicBezTo>
                  <a:cubicBezTo>
                    <a:pt x="5403" y="3630"/>
                    <a:pt x="5433" y="3661"/>
                    <a:pt x="5471" y="3661"/>
                  </a:cubicBezTo>
                  <a:cubicBezTo>
                    <a:pt x="5509" y="3661"/>
                    <a:pt x="5539" y="3630"/>
                    <a:pt x="5539" y="3593"/>
                  </a:cubicBezTo>
                  <a:cubicBezTo>
                    <a:pt x="5539" y="3555"/>
                    <a:pt x="5509" y="3524"/>
                    <a:pt x="5471" y="3524"/>
                  </a:cubicBezTo>
                  <a:close/>
                  <a:moveTo>
                    <a:pt x="5687" y="3524"/>
                  </a:moveTo>
                  <a:cubicBezTo>
                    <a:pt x="5649" y="3524"/>
                    <a:pt x="5619" y="3555"/>
                    <a:pt x="5619" y="3593"/>
                  </a:cubicBezTo>
                  <a:cubicBezTo>
                    <a:pt x="5619" y="3630"/>
                    <a:pt x="5649" y="3661"/>
                    <a:pt x="5687" y="3661"/>
                  </a:cubicBezTo>
                  <a:cubicBezTo>
                    <a:pt x="5725" y="3661"/>
                    <a:pt x="5756" y="3630"/>
                    <a:pt x="5756" y="3593"/>
                  </a:cubicBezTo>
                  <a:cubicBezTo>
                    <a:pt x="5756" y="3555"/>
                    <a:pt x="5725" y="3524"/>
                    <a:pt x="5687" y="3524"/>
                  </a:cubicBezTo>
                  <a:close/>
                  <a:moveTo>
                    <a:pt x="5903" y="3524"/>
                  </a:moveTo>
                  <a:cubicBezTo>
                    <a:pt x="5865" y="3524"/>
                    <a:pt x="5835" y="3555"/>
                    <a:pt x="5835" y="3593"/>
                  </a:cubicBezTo>
                  <a:cubicBezTo>
                    <a:pt x="5835" y="3630"/>
                    <a:pt x="5865" y="3661"/>
                    <a:pt x="5903" y="3661"/>
                  </a:cubicBezTo>
                  <a:cubicBezTo>
                    <a:pt x="5941" y="3661"/>
                    <a:pt x="5972" y="3630"/>
                    <a:pt x="5972" y="3593"/>
                  </a:cubicBezTo>
                  <a:cubicBezTo>
                    <a:pt x="5972" y="3555"/>
                    <a:pt x="5941" y="3524"/>
                    <a:pt x="5903" y="3524"/>
                  </a:cubicBezTo>
                  <a:close/>
                  <a:moveTo>
                    <a:pt x="6552" y="3524"/>
                  </a:moveTo>
                  <a:cubicBezTo>
                    <a:pt x="6514" y="3524"/>
                    <a:pt x="6483" y="3555"/>
                    <a:pt x="6483" y="3593"/>
                  </a:cubicBezTo>
                  <a:cubicBezTo>
                    <a:pt x="6483" y="3630"/>
                    <a:pt x="6514" y="3661"/>
                    <a:pt x="6552" y="3661"/>
                  </a:cubicBezTo>
                  <a:cubicBezTo>
                    <a:pt x="6589" y="3661"/>
                    <a:pt x="6620" y="3630"/>
                    <a:pt x="6620" y="3593"/>
                  </a:cubicBezTo>
                  <a:cubicBezTo>
                    <a:pt x="6620" y="3555"/>
                    <a:pt x="6589" y="3524"/>
                    <a:pt x="6552" y="3524"/>
                  </a:cubicBezTo>
                  <a:close/>
                  <a:moveTo>
                    <a:pt x="6768" y="3524"/>
                  </a:moveTo>
                  <a:cubicBezTo>
                    <a:pt x="6730" y="3524"/>
                    <a:pt x="6699" y="3555"/>
                    <a:pt x="6699" y="3593"/>
                  </a:cubicBezTo>
                  <a:cubicBezTo>
                    <a:pt x="6699" y="3630"/>
                    <a:pt x="6730" y="3661"/>
                    <a:pt x="6768" y="3661"/>
                  </a:cubicBezTo>
                  <a:cubicBezTo>
                    <a:pt x="6805" y="3661"/>
                    <a:pt x="6836" y="3630"/>
                    <a:pt x="6836" y="3593"/>
                  </a:cubicBezTo>
                  <a:cubicBezTo>
                    <a:pt x="6836" y="3555"/>
                    <a:pt x="6805" y="3524"/>
                    <a:pt x="6768" y="3524"/>
                  </a:cubicBezTo>
                  <a:close/>
                  <a:moveTo>
                    <a:pt x="6984" y="3524"/>
                  </a:moveTo>
                  <a:cubicBezTo>
                    <a:pt x="6946" y="3524"/>
                    <a:pt x="6915" y="3555"/>
                    <a:pt x="6915" y="3593"/>
                  </a:cubicBezTo>
                  <a:cubicBezTo>
                    <a:pt x="6915" y="3630"/>
                    <a:pt x="6946" y="3661"/>
                    <a:pt x="6984" y="3661"/>
                  </a:cubicBezTo>
                  <a:cubicBezTo>
                    <a:pt x="7022" y="3661"/>
                    <a:pt x="7052" y="3630"/>
                    <a:pt x="7052" y="3593"/>
                  </a:cubicBezTo>
                  <a:cubicBezTo>
                    <a:pt x="7052" y="3555"/>
                    <a:pt x="7022" y="3524"/>
                    <a:pt x="6984" y="3524"/>
                  </a:cubicBezTo>
                  <a:close/>
                  <a:moveTo>
                    <a:pt x="7200" y="3524"/>
                  </a:moveTo>
                  <a:cubicBezTo>
                    <a:pt x="7162" y="3524"/>
                    <a:pt x="7131" y="3555"/>
                    <a:pt x="7131" y="3593"/>
                  </a:cubicBezTo>
                  <a:cubicBezTo>
                    <a:pt x="7131" y="3630"/>
                    <a:pt x="7162" y="3661"/>
                    <a:pt x="7200" y="3661"/>
                  </a:cubicBezTo>
                  <a:cubicBezTo>
                    <a:pt x="7238" y="3661"/>
                    <a:pt x="7268" y="3630"/>
                    <a:pt x="7268" y="3593"/>
                  </a:cubicBezTo>
                  <a:cubicBezTo>
                    <a:pt x="7268" y="3555"/>
                    <a:pt x="7238" y="3524"/>
                    <a:pt x="7200" y="3524"/>
                  </a:cubicBezTo>
                  <a:close/>
                  <a:moveTo>
                    <a:pt x="7416" y="3524"/>
                  </a:moveTo>
                  <a:cubicBezTo>
                    <a:pt x="7378" y="3524"/>
                    <a:pt x="7347" y="3555"/>
                    <a:pt x="7347" y="3593"/>
                  </a:cubicBezTo>
                  <a:cubicBezTo>
                    <a:pt x="7347" y="3630"/>
                    <a:pt x="7378" y="3661"/>
                    <a:pt x="7416" y="3661"/>
                  </a:cubicBezTo>
                  <a:cubicBezTo>
                    <a:pt x="7454" y="3661"/>
                    <a:pt x="7484" y="3630"/>
                    <a:pt x="7484" y="3593"/>
                  </a:cubicBezTo>
                  <a:cubicBezTo>
                    <a:pt x="7484" y="3555"/>
                    <a:pt x="7454" y="3524"/>
                    <a:pt x="7416" y="3524"/>
                  </a:cubicBezTo>
                  <a:close/>
                  <a:moveTo>
                    <a:pt x="7632" y="3524"/>
                  </a:moveTo>
                  <a:cubicBezTo>
                    <a:pt x="7594" y="3524"/>
                    <a:pt x="7564" y="3555"/>
                    <a:pt x="7564" y="3593"/>
                  </a:cubicBezTo>
                  <a:cubicBezTo>
                    <a:pt x="7564" y="3630"/>
                    <a:pt x="7594" y="3661"/>
                    <a:pt x="7632" y="3661"/>
                  </a:cubicBezTo>
                  <a:cubicBezTo>
                    <a:pt x="7670" y="3661"/>
                    <a:pt x="7700" y="3630"/>
                    <a:pt x="7700" y="3593"/>
                  </a:cubicBezTo>
                  <a:cubicBezTo>
                    <a:pt x="7700" y="3555"/>
                    <a:pt x="7670" y="3524"/>
                    <a:pt x="7632" y="3524"/>
                  </a:cubicBezTo>
                  <a:close/>
                  <a:moveTo>
                    <a:pt x="8280" y="3524"/>
                  </a:moveTo>
                  <a:cubicBezTo>
                    <a:pt x="8243" y="3524"/>
                    <a:pt x="8212" y="3555"/>
                    <a:pt x="8212" y="3593"/>
                  </a:cubicBezTo>
                  <a:cubicBezTo>
                    <a:pt x="8212" y="3630"/>
                    <a:pt x="8243" y="3661"/>
                    <a:pt x="8280" y="3661"/>
                  </a:cubicBezTo>
                  <a:cubicBezTo>
                    <a:pt x="8318" y="3661"/>
                    <a:pt x="8349" y="3630"/>
                    <a:pt x="8349" y="3593"/>
                  </a:cubicBezTo>
                  <a:cubicBezTo>
                    <a:pt x="8349" y="3555"/>
                    <a:pt x="8318" y="3524"/>
                    <a:pt x="8280" y="3524"/>
                  </a:cubicBezTo>
                  <a:close/>
                  <a:moveTo>
                    <a:pt x="8496" y="3524"/>
                  </a:moveTo>
                  <a:cubicBezTo>
                    <a:pt x="8459" y="3524"/>
                    <a:pt x="8428" y="3555"/>
                    <a:pt x="8428" y="3593"/>
                  </a:cubicBezTo>
                  <a:cubicBezTo>
                    <a:pt x="8428" y="3630"/>
                    <a:pt x="8459" y="3661"/>
                    <a:pt x="8496" y="3661"/>
                  </a:cubicBezTo>
                  <a:cubicBezTo>
                    <a:pt x="8534" y="3661"/>
                    <a:pt x="8565" y="3630"/>
                    <a:pt x="8565" y="3593"/>
                  </a:cubicBezTo>
                  <a:cubicBezTo>
                    <a:pt x="8565" y="3555"/>
                    <a:pt x="8534" y="3524"/>
                    <a:pt x="8496" y="3524"/>
                  </a:cubicBezTo>
                  <a:close/>
                  <a:moveTo>
                    <a:pt x="8713" y="3524"/>
                  </a:moveTo>
                  <a:cubicBezTo>
                    <a:pt x="8675" y="3524"/>
                    <a:pt x="8644" y="3555"/>
                    <a:pt x="8644" y="3593"/>
                  </a:cubicBezTo>
                  <a:cubicBezTo>
                    <a:pt x="8644" y="3630"/>
                    <a:pt x="8675" y="3661"/>
                    <a:pt x="8713" y="3661"/>
                  </a:cubicBezTo>
                  <a:cubicBezTo>
                    <a:pt x="8750" y="3661"/>
                    <a:pt x="8781" y="3630"/>
                    <a:pt x="8781" y="3593"/>
                  </a:cubicBezTo>
                  <a:cubicBezTo>
                    <a:pt x="8781" y="3555"/>
                    <a:pt x="8750" y="3524"/>
                    <a:pt x="8713" y="3524"/>
                  </a:cubicBezTo>
                  <a:close/>
                  <a:moveTo>
                    <a:pt x="8929" y="3524"/>
                  </a:moveTo>
                  <a:cubicBezTo>
                    <a:pt x="8891" y="3524"/>
                    <a:pt x="8860" y="3555"/>
                    <a:pt x="8860" y="3593"/>
                  </a:cubicBezTo>
                  <a:cubicBezTo>
                    <a:pt x="8860" y="3630"/>
                    <a:pt x="8891" y="3661"/>
                    <a:pt x="8929" y="3661"/>
                  </a:cubicBezTo>
                  <a:cubicBezTo>
                    <a:pt x="8966" y="3661"/>
                    <a:pt x="8997" y="3630"/>
                    <a:pt x="8997" y="3593"/>
                  </a:cubicBezTo>
                  <a:cubicBezTo>
                    <a:pt x="8997" y="3555"/>
                    <a:pt x="8966" y="3524"/>
                    <a:pt x="8929" y="3524"/>
                  </a:cubicBezTo>
                  <a:close/>
                  <a:moveTo>
                    <a:pt x="9145" y="3524"/>
                  </a:moveTo>
                  <a:cubicBezTo>
                    <a:pt x="9107" y="3524"/>
                    <a:pt x="9076" y="3555"/>
                    <a:pt x="9076" y="3593"/>
                  </a:cubicBezTo>
                  <a:cubicBezTo>
                    <a:pt x="9076" y="3630"/>
                    <a:pt x="9107" y="3661"/>
                    <a:pt x="9145" y="3661"/>
                  </a:cubicBezTo>
                  <a:cubicBezTo>
                    <a:pt x="9183" y="3661"/>
                    <a:pt x="9213" y="3630"/>
                    <a:pt x="9213" y="3593"/>
                  </a:cubicBezTo>
                  <a:cubicBezTo>
                    <a:pt x="9213" y="3555"/>
                    <a:pt x="9183" y="3524"/>
                    <a:pt x="9145" y="3524"/>
                  </a:cubicBezTo>
                  <a:close/>
                  <a:moveTo>
                    <a:pt x="9361" y="3524"/>
                  </a:moveTo>
                  <a:cubicBezTo>
                    <a:pt x="9323" y="3524"/>
                    <a:pt x="9292" y="3555"/>
                    <a:pt x="9292" y="3593"/>
                  </a:cubicBezTo>
                  <a:cubicBezTo>
                    <a:pt x="9292" y="3630"/>
                    <a:pt x="9323" y="3661"/>
                    <a:pt x="9361" y="3661"/>
                  </a:cubicBezTo>
                  <a:cubicBezTo>
                    <a:pt x="9399" y="3661"/>
                    <a:pt x="9429" y="3630"/>
                    <a:pt x="9429" y="3593"/>
                  </a:cubicBezTo>
                  <a:cubicBezTo>
                    <a:pt x="9429" y="3555"/>
                    <a:pt x="9399" y="3524"/>
                    <a:pt x="9361" y="3524"/>
                  </a:cubicBezTo>
                  <a:close/>
                  <a:moveTo>
                    <a:pt x="10009" y="3524"/>
                  </a:moveTo>
                  <a:cubicBezTo>
                    <a:pt x="9971" y="3524"/>
                    <a:pt x="9941" y="3555"/>
                    <a:pt x="9941" y="3593"/>
                  </a:cubicBezTo>
                  <a:cubicBezTo>
                    <a:pt x="9941" y="3630"/>
                    <a:pt x="9971" y="3661"/>
                    <a:pt x="10009" y="3661"/>
                  </a:cubicBezTo>
                  <a:cubicBezTo>
                    <a:pt x="10047" y="3661"/>
                    <a:pt x="10078" y="3630"/>
                    <a:pt x="10078" y="3593"/>
                  </a:cubicBezTo>
                  <a:cubicBezTo>
                    <a:pt x="10078" y="3555"/>
                    <a:pt x="10047" y="3524"/>
                    <a:pt x="10009" y="3524"/>
                  </a:cubicBezTo>
                  <a:close/>
                  <a:moveTo>
                    <a:pt x="10225" y="3524"/>
                  </a:moveTo>
                  <a:cubicBezTo>
                    <a:pt x="10188" y="3524"/>
                    <a:pt x="10157" y="3555"/>
                    <a:pt x="10157" y="3593"/>
                  </a:cubicBezTo>
                  <a:cubicBezTo>
                    <a:pt x="10157" y="3630"/>
                    <a:pt x="10188" y="3661"/>
                    <a:pt x="10225" y="3661"/>
                  </a:cubicBezTo>
                  <a:cubicBezTo>
                    <a:pt x="10263" y="3661"/>
                    <a:pt x="10294" y="3630"/>
                    <a:pt x="10294" y="3593"/>
                  </a:cubicBezTo>
                  <a:cubicBezTo>
                    <a:pt x="10294" y="3555"/>
                    <a:pt x="10263" y="3524"/>
                    <a:pt x="10225" y="3524"/>
                  </a:cubicBezTo>
                  <a:close/>
                  <a:moveTo>
                    <a:pt x="10874" y="3524"/>
                  </a:moveTo>
                  <a:cubicBezTo>
                    <a:pt x="10836" y="3524"/>
                    <a:pt x="10805" y="3555"/>
                    <a:pt x="10805" y="3593"/>
                  </a:cubicBezTo>
                  <a:cubicBezTo>
                    <a:pt x="10805" y="3630"/>
                    <a:pt x="10836" y="3661"/>
                    <a:pt x="10874" y="3661"/>
                  </a:cubicBezTo>
                  <a:cubicBezTo>
                    <a:pt x="10911" y="3661"/>
                    <a:pt x="10942" y="3630"/>
                    <a:pt x="10942" y="3593"/>
                  </a:cubicBezTo>
                  <a:cubicBezTo>
                    <a:pt x="10942" y="3555"/>
                    <a:pt x="10911" y="3524"/>
                    <a:pt x="10874" y="3524"/>
                  </a:cubicBezTo>
                  <a:close/>
                  <a:moveTo>
                    <a:pt x="11090" y="3524"/>
                  </a:moveTo>
                  <a:cubicBezTo>
                    <a:pt x="11052" y="3524"/>
                    <a:pt x="11021" y="3555"/>
                    <a:pt x="11021" y="3593"/>
                  </a:cubicBezTo>
                  <a:cubicBezTo>
                    <a:pt x="11021" y="3630"/>
                    <a:pt x="11052" y="3661"/>
                    <a:pt x="11090" y="3661"/>
                  </a:cubicBezTo>
                  <a:cubicBezTo>
                    <a:pt x="11127" y="3661"/>
                    <a:pt x="11158" y="3630"/>
                    <a:pt x="11158" y="3593"/>
                  </a:cubicBezTo>
                  <a:cubicBezTo>
                    <a:pt x="11158" y="3555"/>
                    <a:pt x="11127" y="3524"/>
                    <a:pt x="11090" y="3524"/>
                  </a:cubicBezTo>
                  <a:close/>
                  <a:moveTo>
                    <a:pt x="11306" y="3524"/>
                  </a:moveTo>
                  <a:cubicBezTo>
                    <a:pt x="11268" y="3524"/>
                    <a:pt x="11237" y="3555"/>
                    <a:pt x="11237" y="3593"/>
                  </a:cubicBezTo>
                  <a:cubicBezTo>
                    <a:pt x="11237" y="3630"/>
                    <a:pt x="11268" y="3661"/>
                    <a:pt x="11306" y="3661"/>
                  </a:cubicBezTo>
                  <a:cubicBezTo>
                    <a:pt x="11344" y="3661"/>
                    <a:pt x="11374" y="3630"/>
                    <a:pt x="11374" y="3593"/>
                  </a:cubicBezTo>
                  <a:cubicBezTo>
                    <a:pt x="11374" y="3555"/>
                    <a:pt x="11344" y="3524"/>
                    <a:pt x="11306" y="3524"/>
                  </a:cubicBezTo>
                  <a:close/>
                  <a:moveTo>
                    <a:pt x="11522" y="3524"/>
                  </a:moveTo>
                  <a:cubicBezTo>
                    <a:pt x="11484" y="3524"/>
                    <a:pt x="11453" y="3555"/>
                    <a:pt x="11453" y="3593"/>
                  </a:cubicBezTo>
                  <a:cubicBezTo>
                    <a:pt x="11453" y="3630"/>
                    <a:pt x="11484" y="3661"/>
                    <a:pt x="11522" y="3661"/>
                  </a:cubicBezTo>
                  <a:cubicBezTo>
                    <a:pt x="11560" y="3661"/>
                    <a:pt x="11590" y="3630"/>
                    <a:pt x="11590" y="3593"/>
                  </a:cubicBezTo>
                  <a:cubicBezTo>
                    <a:pt x="11590" y="3555"/>
                    <a:pt x="11560" y="3524"/>
                    <a:pt x="11522" y="3524"/>
                  </a:cubicBezTo>
                  <a:close/>
                  <a:moveTo>
                    <a:pt x="11738" y="3524"/>
                  </a:moveTo>
                  <a:cubicBezTo>
                    <a:pt x="11700" y="3524"/>
                    <a:pt x="11670" y="3555"/>
                    <a:pt x="11670" y="3593"/>
                  </a:cubicBezTo>
                  <a:cubicBezTo>
                    <a:pt x="11670" y="3630"/>
                    <a:pt x="11700" y="3661"/>
                    <a:pt x="11738" y="3661"/>
                  </a:cubicBezTo>
                  <a:cubicBezTo>
                    <a:pt x="11776" y="3661"/>
                    <a:pt x="11807" y="3630"/>
                    <a:pt x="11807" y="3593"/>
                  </a:cubicBezTo>
                  <a:cubicBezTo>
                    <a:pt x="11807" y="3555"/>
                    <a:pt x="11776" y="3524"/>
                    <a:pt x="11738" y="3524"/>
                  </a:cubicBezTo>
                  <a:close/>
                  <a:moveTo>
                    <a:pt x="11954" y="3524"/>
                  </a:moveTo>
                  <a:cubicBezTo>
                    <a:pt x="11916" y="3524"/>
                    <a:pt x="11886" y="3555"/>
                    <a:pt x="11886" y="3593"/>
                  </a:cubicBezTo>
                  <a:cubicBezTo>
                    <a:pt x="11886" y="3630"/>
                    <a:pt x="11916" y="3661"/>
                    <a:pt x="11954" y="3661"/>
                  </a:cubicBezTo>
                  <a:cubicBezTo>
                    <a:pt x="11992" y="3661"/>
                    <a:pt x="12023" y="3630"/>
                    <a:pt x="12023" y="3593"/>
                  </a:cubicBezTo>
                  <a:cubicBezTo>
                    <a:pt x="12023" y="3555"/>
                    <a:pt x="11992" y="3524"/>
                    <a:pt x="11954" y="3524"/>
                  </a:cubicBezTo>
                  <a:close/>
                  <a:moveTo>
                    <a:pt x="13899" y="3524"/>
                  </a:moveTo>
                  <a:cubicBezTo>
                    <a:pt x="13861" y="3524"/>
                    <a:pt x="13831" y="3555"/>
                    <a:pt x="13831" y="3593"/>
                  </a:cubicBezTo>
                  <a:cubicBezTo>
                    <a:pt x="13831" y="3630"/>
                    <a:pt x="13861" y="3661"/>
                    <a:pt x="13899" y="3661"/>
                  </a:cubicBezTo>
                  <a:cubicBezTo>
                    <a:pt x="13937" y="3661"/>
                    <a:pt x="13968" y="3630"/>
                    <a:pt x="13968" y="3593"/>
                  </a:cubicBezTo>
                  <a:cubicBezTo>
                    <a:pt x="13968" y="3555"/>
                    <a:pt x="13937" y="3524"/>
                    <a:pt x="13899" y="3524"/>
                  </a:cubicBezTo>
                  <a:close/>
                  <a:moveTo>
                    <a:pt x="14115" y="3524"/>
                  </a:moveTo>
                  <a:cubicBezTo>
                    <a:pt x="14077" y="3524"/>
                    <a:pt x="14047" y="3555"/>
                    <a:pt x="14047" y="3593"/>
                  </a:cubicBezTo>
                  <a:cubicBezTo>
                    <a:pt x="14047" y="3630"/>
                    <a:pt x="14077" y="3661"/>
                    <a:pt x="14115" y="3661"/>
                  </a:cubicBezTo>
                  <a:cubicBezTo>
                    <a:pt x="14153" y="3661"/>
                    <a:pt x="14184" y="3630"/>
                    <a:pt x="14184" y="3593"/>
                  </a:cubicBezTo>
                  <a:cubicBezTo>
                    <a:pt x="14184" y="3555"/>
                    <a:pt x="14153" y="3524"/>
                    <a:pt x="14115" y="3524"/>
                  </a:cubicBezTo>
                  <a:close/>
                  <a:moveTo>
                    <a:pt x="14331" y="3524"/>
                  </a:moveTo>
                  <a:cubicBezTo>
                    <a:pt x="14293" y="3524"/>
                    <a:pt x="14263" y="3555"/>
                    <a:pt x="14263" y="3593"/>
                  </a:cubicBezTo>
                  <a:cubicBezTo>
                    <a:pt x="14263" y="3630"/>
                    <a:pt x="14293" y="3661"/>
                    <a:pt x="14331" y="3661"/>
                  </a:cubicBezTo>
                  <a:cubicBezTo>
                    <a:pt x="14369" y="3661"/>
                    <a:pt x="14400" y="3630"/>
                    <a:pt x="14400" y="3593"/>
                  </a:cubicBezTo>
                  <a:cubicBezTo>
                    <a:pt x="14400" y="3555"/>
                    <a:pt x="14369" y="3524"/>
                    <a:pt x="14331" y="3524"/>
                  </a:cubicBezTo>
                  <a:close/>
                  <a:moveTo>
                    <a:pt x="3310" y="3759"/>
                  </a:moveTo>
                  <a:cubicBezTo>
                    <a:pt x="3272" y="3759"/>
                    <a:pt x="3242" y="3790"/>
                    <a:pt x="3242" y="3827"/>
                  </a:cubicBezTo>
                  <a:cubicBezTo>
                    <a:pt x="3242" y="3865"/>
                    <a:pt x="3272" y="3896"/>
                    <a:pt x="3310" y="3896"/>
                  </a:cubicBezTo>
                  <a:cubicBezTo>
                    <a:pt x="3348" y="3896"/>
                    <a:pt x="3378" y="3865"/>
                    <a:pt x="3378" y="3827"/>
                  </a:cubicBezTo>
                  <a:cubicBezTo>
                    <a:pt x="3378" y="3790"/>
                    <a:pt x="3348" y="3759"/>
                    <a:pt x="3310" y="3759"/>
                  </a:cubicBezTo>
                  <a:close/>
                  <a:moveTo>
                    <a:pt x="3526" y="3759"/>
                  </a:moveTo>
                  <a:cubicBezTo>
                    <a:pt x="3488" y="3759"/>
                    <a:pt x="3458" y="3790"/>
                    <a:pt x="3458" y="3827"/>
                  </a:cubicBezTo>
                  <a:cubicBezTo>
                    <a:pt x="3458" y="3865"/>
                    <a:pt x="3488" y="3896"/>
                    <a:pt x="3526" y="3896"/>
                  </a:cubicBezTo>
                  <a:cubicBezTo>
                    <a:pt x="3564" y="3896"/>
                    <a:pt x="3595" y="3865"/>
                    <a:pt x="3595" y="3827"/>
                  </a:cubicBezTo>
                  <a:cubicBezTo>
                    <a:pt x="3595" y="3790"/>
                    <a:pt x="3564" y="3759"/>
                    <a:pt x="3526" y="3759"/>
                  </a:cubicBezTo>
                  <a:close/>
                  <a:moveTo>
                    <a:pt x="3742" y="3759"/>
                  </a:moveTo>
                  <a:cubicBezTo>
                    <a:pt x="3704" y="3759"/>
                    <a:pt x="3674" y="3790"/>
                    <a:pt x="3674" y="3827"/>
                  </a:cubicBezTo>
                  <a:cubicBezTo>
                    <a:pt x="3674" y="3865"/>
                    <a:pt x="3704" y="3896"/>
                    <a:pt x="3742" y="3896"/>
                  </a:cubicBezTo>
                  <a:cubicBezTo>
                    <a:pt x="3780" y="3896"/>
                    <a:pt x="3811" y="3865"/>
                    <a:pt x="3811" y="3827"/>
                  </a:cubicBezTo>
                  <a:cubicBezTo>
                    <a:pt x="3811" y="3790"/>
                    <a:pt x="3780" y="3759"/>
                    <a:pt x="3742" y="3759"/>
                  </a:cubicBezTo>
                  <a:close/>
                  <a:moveTo>
                    <a:pt x="3958" y="3759"/>
                  </a:moveTo>
                  <a:cubicBezTo>
                    <a:pt x="3920" y="3759"/>
                    <a:pt x="3890" y="3790"/>
                    <a:pt x="3890" y="3827"/>
                  </a:cubicBezTo>
                  <a:cubicBezTo>
                    <a:pt x="3890" y="3865"/>
                    <a:pt x="3920" y="3896"/>
                    <a:pt x="3958" y="3896"/>
                  </a:cubicBezTo>
                  <a:cubicBezTo>
                    <a:pt x="3996" y="3896"/>
                    <a:pt x="4027" y="3865"/>
                    <a:pt x="4027" y="3827"/>
                  </a:cubicBezTo>
                  <a:cubicBezTo>
                    <a:pt x="4027" y="3790"/>
                    <a:pt x="3996" y="3759"/>
                    <a:pt x="3958" y="3759"/>
                  </a:cubicBezTo>
                  <a:close/>
                  <a:moveTo>
                    <a:pt x="4174" y="3759"/>
                  </a:moveTo>
                  <a:cubicBezTo>
                    <a:pt x="4137" y="3759"/>
                    <a:pt x="4106" y="3790"/>
                    <a:pt x="4106" y="3827"/>
                  </a:cubicBezTo>
                  <a:cubicBezTo>
                    <a:pt x="4106" y="3865"/>
                    <a:pt x="4137" y="3896"/>
                    <a:pt x="4174" y="3896"/>
                  </a:cubicBezTo>
                  <a:cubicBezTo>
                    <a:pt x="4212" y="3896"/>
                    <a:pt x="4243" y="3865"/>
                    <a:pt x="4243" y="3827"/>
                  </a:cubicBezTo>
                  <a:cubicBezTo>
                    <a:pt x="4243" y="3790"/>
                    <a:pt x="4212" y="3759"/>
                    <a:pt x="4174" y="3759"/>
                  </a:cubicBezTo>
                  <a:close/>
                  <a:moveTo>
                    <a:pt x="4390" y="3759"/>
                  </a:moveTo>
                  <a:cubicBezTo>
                    <a:pt x="4353" y="3759"/>
                    <a:pt x="4322" y="3790"/>
                    <a:pt x="4322" y="3827"/>
                  </a:cubicBezTo>
                  <a:cubicBezTo>
                    <a:pt x="4322" y="3865"/>
                    <a:pt x="4353" y="3896"/>
                    <a:pt x="4390" y="3896"/>
                  </a:cubicBezTo>
                  <a:cubicBezTo>
                    <a:pt x="4428" y="3896"/>
                    <a:pt x="4459" y="3865"/>
                    <a:pt x="4459" y="3827"/>
                  </a:cubicBezTo>
                  <a:cubicBezTo>
                    <a:pt x="4459" y="3790"/>
                    <a:pt x="4428" y="3759"/>
                    <a:pt x="4390" y="3759"/>
                  </a:cubicBezTo>
                  <a:close/>
                  <a:moveTo>
                    <a:pt x="4607" y="3759"/>
                  </a:moveTo>
                  <a:cubicBezTo>
                    <a:pt x="4569" y="3759"/>
                    <a:pt x="4538" y="3790"/>
                    <a:pt x="4538" y="3827"/>
                  </a:cubicBezTo>
                  <a:cubicBezTo>
                    <a:pt x="4538" y="3865"/>
                    <a:pt x="4569" y="3896"/>
                    <a:pt x="4607" y="3896"/>
                  </a:cubicBezTo>
                  <a:cubicBezTo>
                    <a:pt x="4644" y="3896"/>
                    <a:pt x="4675" y="3865"/>
                    <a:pt x="4675" y="3827"/>
                  </a:cubicBezTo>
                  <a:cubicBezTo>
                    <a:pt x="4675" y="3790"/>
                    <a:pt x="4644" y="3759"/>
                    <a:pt x="4607" y="3759"/>
                  </a:cubicBezTo>
                  <a:close/>
                  <a:moveTo>
                    <a:pt x="4823" y="3759"/>
                  </a:moveTo>
                  <a:cubicBezTo>
                    <a:pt x="4785" y="3759"/>
                    <a:pt x="4754" y="3790"/>
                    <a:pt x="4754" y="3827"/>
                  </a:cubicBezTo>
                  <a:cubicBezTo>
                    <a:pt x="4754" y="3865"/>
                    <a:pt x="4785" y="3896"/>
                    <a:pt x="4823" y="3896"/>
                  </a:cubicBezTo>
                  <a:cubicBezTo>
                    <a:pt x="4861" y="3896"/>
                    <a:pt x="4891" y="3865"/>
                    <a:pt x="4891" y="3827"/>
                  </a:cubicBezTo>
                  <a:cubicBezTo>
                    <a:pt x="4891" y="3790"/>
                    <a:pt x="4861" y="3759"/>
                    <a:pt x="4823" y="3759"/>
                  </a:cubicBezTo>
                  <a:close/>
                  <a:moveTo>
                    <a:pt x="5039" y="3759"/>
                  </a:moveTo>
                  <a:cubicBezTo>
                    <a:pt x="5001" y="3759"/>
                    <a:pt x="4970" y="3790"/>
                    <a:pt x="4970" y="3827"/>
                  </a:cubicBezTo>
                  <a:cubicBezTo>
                    <a:pt x="4970" y="3865"/>
                    <a:pt x="5001" y="3896"/>
                    <a:pt x="5039" y="3896"/>
                  </a:cubicBezTo>
                  <a:cubicBezTo>
                    <a:pt x="5077" y="3896"/>
                    <a:pt x="5107" y="3865"/>
                    <a:pt x="5107" y="3827"/>
                  </a:cubicBezTo>
                  <a:cubicBezTo>
                    <a:pt x="5107" y="3790"/>
                    <a:pt x="5077" y="3759"/>
                    <a:pt x="5039" y="3759"/>
                  </a:cubicBezTo>
                  <a:close/>
                  <a:moveTo>
                    <a:pt x="5255" y="3759"/>
                  </a:moveTo>
                  <a:cubicBezTo>
                    <a:pt x="5217" y="3759"/>
                    <a:pt x="5186" y="3790"/>
                    <a:pt x="5186" y="3827"/>
                  </a:cubicBezTo>
                  <a:cubicBezTo>
                    <a:pt x="5186" y="3865"/>
                    <a:pt x="5217" y="3896"/>
                    <a:pt x="5255" y="3896"/>
                  </a:cubicBezTo>
                  <a:cubicBezTo>
                    <a:pt x="5293" y="3896"/>
                    <a:pt x="5323" y="3865"/>
                    <a:pt x="5323" y="3827"/>
                  </a:cubicBezTo>
                  <a:cubicBezTo>
                    <a:pt x="5323" y="3790"/>
                    <a:pt x="5293" y="3759"/>
                    <a:pt x="5255" y="3759"/>
                  </a:cubicBezTo>
                  <a:close/>
                  <a:moveTo>
                    <a:pt x="5471" y="3759"/>
                  </a:moveTo>
                  <a:cubicBezTo>
                    <a:pt x="5433" y="3759"/>
                    <a:pt x="5403" y="3790"/>
                    <a:pt x="5403" y="3827"/>
                  </a:cubicBezTo>
                  <a:cubicBezTo>
                    <a:pt x="5403" y="3865"/>
                    <a:pt x="5433" y="3896"/>
                    <a:pt x="5471" y="3896"/>
                  </a:cubicBezTo>
                  <a:cubicBezTo>
                    <a:pt x="5509" y="3896"/>
                    <a:pt x="5539" y="3865"/>
                    <a:pt x="5539" y="3827"/>
                  </a:cubicBezTo>
                  <a:cubicBezTo>
                    <a:pt x="5539" y="3790"/>
                    <a:pt x="5509" y="3759"/>
                    <a:pt x="5471" y="3759"/>
                  </a:cubicBezTo>
                  <a:close/>
                  <a:moveTo>
                    <a:pt x="5687" y="3759"/>
                  </a:moveTo>
                  <a:cubicBezTo>
                    <a:pt x="5649" y="3759"/>
                    <a:pt x="5619" y="3790"/>
                    <a:pt x="5619" y="3827"/>
                  </a:cubicBezTo>
                  <a:cubicBezTo>
                    <a:pt x="5619" y="3865"/>
                    <a:pt x="5649" y="3896"/>
                    <a:pt x="5687" y="3896"/>
                  </a:cubicBezTo>
                  <a:cubicBezTo>
                    <a:pt x="5725" y="3896"/>
                    <a:pt x="5756" y="3865"/>
                    <a:pt x="5756" y="3827"/>
                  </a:cubicBezTo>
                  <a:cubicBezTo>
                    <a:pt x="5756" y="3790"/>
                    <a:pt x="5725" y="3759"/>
                    <a:pt x="5687" y="3759"/>
                  </a:cubicBezTo>
                  <a:close/>
                  <a:moveTo>
                    <a:pt x="5903" y="3759"/>
                  </a:moveTo>
                  <a:cubicBezTo>
                    <a:pt x="5865" y="3759"/>
                    <a:pt x="5835" y="3790"/>
                    <a:pt x="5835" y="3827"/>
                  </a:cubicBezTo>
                  <a:cubicBezTo>
                    <a:pt x="5835" y="3865"/>
                    <a:pt x="5865" y="3896"/>
                    <a:pt x="5903" y="3896"/>
                  </a:cubicBezTo>
                  <a:cubicBezTo>
                    <a:pt x="5941" y="3896"/>
                    <a:pt x="5972" y="3865"/>
                    <a:pt x="5972" y="3827"/>
                  </a:cubicBezTo>
                  <a:cubicBezTo>
                    <a:pt x="5972" y="3790"/>
                    <a:pt x="5941" y="3759"/>
                    <a:pt x="5903" y="3759"/>
                  </a:cubicBezTo>
                  <a:close/>
                  <a:moveTo>
                    <a:pt x="6119" y="3759"/>
                  </a:moveTo>
                  <a:cubicBezTo>
                    <a:pt x="6081" y="3759"/>
                    <a:pt x="6051" y="3790"/>
                    <a:pt x="6051" y="3827"/>
                  </a:cubicBezTo>
                  <a:cubicBezTo>
                    <a:pt x="6051" y="3865"/>
                    <a:pt x="6081" y="3896"/>
                    <a:pt x="6119" y="3896"/>
                  </a:cubicBezTo>
                  <a:cubicBezTo>
                    <a:pt x="6157" y="3896"/>
                    <a:pt x="6188" y="3865"/>
                    <a:pt x="6188" y="3827"/>
                  </a:cubicBezTo>
                  <a:cubicBezTo>
                    <a:pt x="6188" y="3790"/>
                    <a:pt x="6157" y="3759"/>
                    <a:pt x="6119" y="3759"/>
                  </a:cubicBezTo>
                  <a:close/>
                  <a:moveTo>
                    <a:pt x="7200" y="3759"/>
                  </a:moveTo>
                  <a:cubicBezTo>
                    <a:pt x="7162" y="3759"/>
                    <a:pt x="7131" y="3790"/>
                    <a:pt x="7131" y="3827"/>
                  </a:cubicBezTo>
                  <a:cubicBezTo>
                    <a:pt x="7131" y="3865"/>
                    <a:pt x="7162" y="3896"/>
                    <a:pt x="7200" y="3896"/>
                  </a:cubicBezTo>
                  <a:cubicBezTo>
                    <a:pt x="7238" y="3896"/>
                    <a:pt x="7268" y="3865"/>
                    <a:pt x="7268" y="3827"/>
                  </a:cubicBezTo>
                  <a:cubicBezTo>
                    <a:pt x="7268" y="3790"/>
                    <a:pt x="7238" y="3759"/>
                    <a:pt x="7200" y="3759"/>
                  </a:cubicBezTo>
                  <a:close/>
                  <a:moveTo>
                    <a:pt x="7416" y="3759"/>
                  </a:moveTo>
                  <a:cubicBezTo>
                    <a:pt x="7378" y="3759"/>
                    <a:pt x="7347" y="3790"/>
                    <a:pt x="7347" y="3827"/>
                  </a:cubicBezTo>
                  <a:cubicBezTo>
                    <a:pt x="7347" y="3865"/>
                    <a:pt x="7378" y="3896"/>
                    <a:pt x="7416" y="3896"/>
                  </a:cubicBezTo>
                  <a:cubicBezTo>
                    <a:pt x="7454" y="3896"/>
                    <a:pt x="7484" y="3865"/>
                    <a:pt x="7484" y="3827"/>
                  </a:cubicBezTo>
                  <a:cubicBezTo>
                    <a:pt x="7484" y="3790"/>
                    <a:pt x="7454" y="3759"/>
                    <a:pt x="7416" y="3759"/>
                  </a:cubicBezTo>
                  <a:close/>
                  <a:moveTo>
                    <a:pt x="7632" y="3759"/>
                  </a:moveTo>
                  <a:cubicBezTo>
                    <a:pt x="7594" y="3759"/>
                    <a:pt x="7564" y="3790"/>
                    <a:pt x="7564" y="3827"/>
                  </a:cubicBezTo>
                  <a:cubicBezTo>
                    <a:pt x="7564" y="3865"/>
                    <a:pt x="7594" y="3896"/>
                    <a:pt x="7632" y="3896"/>
                  </a:cubicBezTo>
                  <a:cubicBezTo>
                    <a:pt x="7670" y="3896"/>
                    <a:pt x="7700" y="3865"/>
                    <a:pt x="7700" y="3827"/>
                  </a:cubicBezTo>
                  <a:cubicBezTo>
                    <a:pt x="7700" y="3790"/>
                    <a:pt x="7670" y="3759"/>
                    <a:pt x="7632" y="3759"/>
                  </a:cubicBezTo>
                  <a:close/>
                  <a:moveTo>
                    <a:pt x="8496" y="3759"/>
                  </a:moveTo>
                  <a:cubicBezTo>
                    <a:pt x="8459" y="3759"/>
                    <a:pt x="8428" y="3790"/>
                    <a:pt x="8428" y="3827"/>
                  </a:cubicBezTo>
                  <a:cubicBezTo>
                    <a:pt x="8428" y="3865"/>
                    <a:pt x="8459" y="3896"/>
                    <a:pt x="8496" y="3896"/>
                  </a:cubicBezTo>
                  <a:cubicBezTo>
                    <a:pt x="8534" y="3896"/>
                    <a:pt x="8565" y="3865"/>
                    <a:pt x="8565" y="3827"/>
                  </a:cubicBezTo>
                  <a:cubicBezTo>
                    <a:pt x="8565" y="3790"/>
                    <a:pt x="8534" y="3759"/>
                    <a:pt x="8496" y="3759"/>
                  </a:cubicBezTo>
                  <a:close/>
                  <a:moveTo>
                    <a:pt x="8713" y="3759"/>
                  </a:moveTo>
                  <a:cubicBezTo>
                    <a:pt x="8675" y="3759"/>
                    <a:pt x="8644" y="3790"/>
                    <a:pt x="8644" y="3827"/>
                  </a:cubicBezTo>
                  <a:cubicBezTo>
                    <a:pt x="8644" y="3865"/>
                    <a:pt x="8675" y="3896"/>
                    <a:pt x="8713" y="3896"/>
                  </a:cubicBezTo>
                  <a:cubicBezTo>
                    <a:pt x="8750" y="3896"/>
                    <a:pt x="8781" y="3865"/>
                    <a:pt x="8781" y="3827"/>
                  </a:cubicBezTo>
                  <a:cubicBezTo>
                    <a:pt x="8781" y="3790"/>
                    <a:pt x="8750" y="3759"/>
                    <a:pt x="8713" y="3759"/>
                  </a:cubicBezTo>
                  <a:close/>
                  <a:moveTo>
                    <a:pt x="8929" y="3759"/>
                  </a:moveTo>
                  <a:cubicBezTo>
                    <a:pt x="8891" y="3759"/>
                    <a:pt x="8860" y="3790"/>
                    <a:pt x="8860" y="3827"/>
                  </a:cubicBezTo>
                  <a:cubicBezTo>
                    <a:pt x="8860" y="3865"/>
                    <a:pt x="8891" y="3896"/>
                    <a:pt x="8929" y="3896"/>
                  </a:cubicBezTo>
                  <a:cubicBezTo>
                    <a:pt x="8966" y="3896"/>
                    <a:pt x="8997" y="3865"/>
                    <a:pt x="8997" y="3827"/>
                  </a:cubicBezTo>
                  <a:cubicBezTo>
                    <a:pt x="8997" y="3790"/>
                    <a:pt x="8966" y="3759"/>
                    <a:pt x="8929" y="3759"/>
                  </a:cubicBezTo>
                  <a:close/>
                  <a:moveTo>
                    <a:pt x="9145" y="3759"/>
                  </a:moveTo>
                  <a:cubicBezTo>
                    <a:pt x="9107" y="3759"/>
                    <a:pt x="9076" y="3790"/>
                    <a:pt x="9076" y="3827"/>
                  </a:cubicBezTo>
                  <a:cubicBezTo>
                    <a:pt x="9076" y="3865"/>
                    <a:pt x="9107" y="3896"/>
                    <a:pt x="9145" y="3896"/>
                  </a:cubicBezTo>
                  <a:cubicBezTo>
                    <a:pt x="9183" y="3896"/>
                    <a:pt x="9213" y="3865"/>
                    <a:pt x="9213" y="3827"/>
                  </a:cubicBezTo>
                  <a:cubicBezTo>
                    <a:pt x="9213" y="3790"/>
                    <a:pt x="9183" y="3759"/>
                    <a:pt x="9145" y="3759"/>
                  </a:cubicBezTo>
                  <a:close/>
                  <a:moveTo>
                    <a:pt x="9361" y="3759"/>
                  </a:moveTo>
                  <a:cubicBezTo>
                    <a:pt x="9323" y="3759"/>
                    <a:pt x="9292" y="3790"/>
                    <a:pt x="9292" y="3827"/>
                  </a:cubicBezTo>
                  <a:cubicBezTo>
                    <a:pt x="9292" y="3865"/>
                    <a:pt x="9323" y="3896"/>
                    <a:pt x="9361" y="3896"/>
                  </a:cubicBezTo>
                  <a:cubicBezTo>
                    <a:pt x="9399" y="3896"/>
                    <a:pt x="9429" y="3865"/>
                    <a:pt x="9429" y="3827"/>
                  </a:cubicBezTo>
                  <a:cubicBezTo>
                    <a:pt x="9429" y="3790"/>
                    <a:pt x="9399" y="3759"/>
                    <a:pt x="9361" y="3759"/>
                  </a:cubicBezTo>
                  <a:close/>
                  <a:moveTo>
                    <a:pt x="9793" y="3759"/>
                  </a:moveTo>
                  <a:cubicBezTo>
                    <a:pt x="9755" y="3759"/>
                    <a:pt x="9725" y="3790"/>
                    <a:pt x="9725" y="3827"/>
                  </a:cubicBezTo>
                  <a:cubicBezTo>
                    <a:pt x="9725" y="3865"/>
                    <a:pt x="9755" y="3896"/>
                    <a:pt x="9793" y="3896"/>
                  </a:cubicBezTo>
                  <a:cubicBezTo>
                    <a:pt x="9831" y="3896"/>
                    <a:pt x="9862" y="3865"/>
                    <a:pt x="9862" y="3827"/>
                  </a:cubicBezTo>
                  <a:cubicBezTo>
                    <a:pt x="9862" y="3790"/>
                    <a:pt x="9831" y="3759"/>
                    <a:pt x="9793" y="3759"/>
                  </a:cubicBezTo>
                  <a:close/>
                  <a:moveTo>
                    <a:pt x="10009" y="3759"/>
                  </a:moveTo>
                  <a:cubicBezTo>
                    <a:pt x="9971" y="3759"/>
                    <a:pt x="9941" y="3790"/>
                    <a:pt x="9941" y="3827"/>
                  </a:cubicBezTo>
                  <a:cubicBezTo>
                    <a:pt x="9941" y="3865"/>
                    <a:pt x="9971" y="3896"/>
                    <a:pt x="10009" y="3896"/>
                  </a:cubicBezTo>
                  <a:cubicBezTo>
                    <a:pt x="10047" y="3896"/>
                    <a:pt x="10078" y="3865"/>
                    <a:pt x="10078" y="3827"/>
                  </a:cubicBezTo>
                  <a:cubicBezTo>
                    <a:pt x="10078" y="3790"/>
                    <a:pt x="10047" y="3759"/>
                    <a:pt x="10009" y="3759"/>
                  </a:cubicBezTo>
                  <a:close/>
                  <a:moveTo>
                    <a:pt x="10874" y="3759"/>
                  </a:moveTo>
                  <a:cubicBezTo>
                    <a:pt x="10836" y="3759"/>
                    <a:pt x="10805" y="3790"/>
                    <a:pt x="10805" y="3827"/>
                  </a:cubicBezTo>
                  <a:cubicBezTo>
                    <a:pt x="10805" y="3865"/>
                    <a:pt x="10836" y="3896"/>
                    <a:pt x="10874" y="3896"/>
                  </a:cubicBezTo>
                  <a:cubicBezTo>
                    <a:pt x="10911" y="3896"/>
                    <a:pt x="10942" y="3865"/>
                    <a:pt x="10942" y="3827"/>
                  </a:cubicBezTo>
                  <a:cubicBezTo>
                    <a:pt x="10942" y="3790"/>
                    <a:pt x="10911" y="3759"/>
                    <a:pt x="10874" y="3759"/>
                  </a:cubicBezTo>
                  <a:close/>
                  <a:moveTo>
                    <a:pt x="11306" y="3759"/>
                  </a:moveTo>
                  <a:cubicBezTo>
                    <a:pt x="11268" y="3759"/>
                    <a:pt x="11237" y="3790"/>
                    <a:pt x="11237" y="3827"/>
                  </a:cubicBezTo>
                  <a:cubicBezTo>
                    <a:pt x="11237" y="3865"/>
                    <a:pt x="11268" y="3896"/>
                    <a:pt x="11306" y="3896"/>
                  </a:cubicBezTo>
                  <a:cubicBezTo>
                    <a:pt x="11344" y="3896"/>
                    <a:pt x="11374" y="3865"/>
                    <a:pt x="11374" y="3827"/>
                  </a:cubicBezTo>
                  <a:cubicBezTo>
                    <a:pt x="11374" y="3790"/>
                    <a:pt x="11344" y="3759"/>
                    <a:pt x="11306" y="3759"/>
                  </a:cubicBezTo>
                  <a:close/>
                  <a:moveTo>
                    <a:pt x="11522" y="3759"/>
                  </a:moveTo>
                  <a:cubicBezTo>
                    <a:pt x="11484" y="3759"/>
                    <a:pt x="11453" y="3790"/>
                    <a:pt x="11453" y="3827"/>
                  </a:cubicBezTo>
                  <a:cubicBezTo>
                    <a:pt x="11453" y="3865"/>
                    <a:pt x="11484" y="3896"/>
                    <a:pt x="11522" y="3896"/>
                  </a:cubicBezTo>
                  <a:cubicBezTo>
                    <a:pt x="11560" y="3896"/>
                    <a:pt x="11590" y="3865"/>
                    <a:pt x="11590" y="3827"/>
                  </a:cubicBezTo>
                  <a:cubicBezTo>
                    <a:pt x="11590" y="3790"/>
                    <a:pt x="11560" y="3759"/>
                    <a:pt x="11522" y="3759"/>
                  </a:cubicBezTo>
                  <a:close/>
                  <a:moveTo>
                    <a:pt x="11738" y="3759"/>
                  </a:moveTo>
                  <a:cubicBezTo>
                    <a:pt x="11700" y="3759"/>
                    <a:pt x="11670" y="3790"/>
                    <a:pt x="11670" y="3827"/>
                  </a:cubicBezTo>
                  <a:cubicBezTo>
                    <a:pt x="11670" y="3865"/>
                    <a:pt x="11700" y="3896"/>
                    <a:pt x="11738" y="3896"/>
                  </a:cubicBezTo>
                  <a:cubicBezTo>
                    <a:pt x="11776" y="3896"/>
                    <a:pt x="11807" y="3865"/>
                    <a:pt x="11807" y="3827"/>
                  </a:cubicBezTo>
                  <a:cubicBezTo>
                    <a:pt x="11807" y="3790"/>
                    <a:pt x="11776" y="3759"/>
                    <a:pt x="11738" y="3759"/>
                  </a:cubicBezTo>
                  <a:close/>
                  <a:moveTo>
                    <a:pt x="11954" y="3759"/>
                  </a:moveTo>
                  <a:cubicBezTo>
                    <a:pt x="11916" y="3759"/>
                    <a:pt x="11886" y="3790"/>
                    <a:pt x="11886" y="3827"/>
                  </a:cubicBezTo>
                  <a:cubicBezTo>
                    <a:pt x="11886" y="3865"/>
                    <a:pt x="11916" y="3896"/>
                    <a:pt x="11954" y="3896"/>
                  </a:cubicBezTo>
                  <a:cubicBezTo>
                    <a:pt x="11992" y="3896"/>
                    <a:pt x="12023" y="3865"/>
                    <a:pt x="12023" y="3827"/>
                  </a:cubicBezTo>
                  <a:cubicBezTo>
                    <a:pt x="12023" y="3790"/>
                    <a:pt x="11992" y="3759"/>
                    <a:pt x="11954" y="3759"/>
                  </a:cubicBezTo>
                  <a:close/>
                  <a:moveTo>
                    <a:pt x="12170" y="3759"/>
                  </a:moveTo>
                  <a:cubicBezTo>
                    <a:pt x="12132" y="3759"/>
                    <a:pt x="12102" y="3790"/>
                    <a:pt x="12102" y="3827"/>
                  </a:cubicBezTo>
                  <a:cubicBezTo>
                    <a:pt x="12102" y="3865"/>
                    <a:pt x="12132" y="3896"/>
                    <a:pt x="12170" y="3896"/>
                  </a:cubicBezTo>
                  <a:cubicBezTo>
                    <a:pt x="12208" y="3896"/>
                    <a:pt x="12239" y="3865"/>
                    <a:pt x="12239" y="3827"/>
                  </a:cubicBezTo>
                  <a:cubicBezTo>
                    <a:pt x="12239" y="3790"/>
                    <a:pt x="12208" y="3759"/>
                    <a:pt x="12170" y="3759"/>
                  </a:cubicBezTo>
                  <a:close/>
                  <a:moveTo>
                    <a:pt x="13899" y="3759"/>
                  </a:moveTo>
                  <a:cubicBezTo>
                    <a:pt x="13861" y="3759"/>
                    <a:pt x="13831" y="3790"/>
                    <a:pt x="13831" y="3827"/>
                  </a:cubicBezTo>
                  <a:cubicBezTo>
                    <a:pt x="13831" y="3865"/>
                    <a:pt x="13861" y="3896"/>
                    <a:pt x="13899" y="3896"/>
                  </a:cubicBezTo>
                  <a:cubicBezTo>
                    <a:pt x="13937" y="3896"/>
                    <a:pt x="13968" y="3865"/>
                    <a:pt x="13968" y="3827"/>
                  </a:cubicBezTo>
                  <a:cubicBezTo>
                    <a:pt x="13968" y="3790"/>
                    <a:pt x="13937" y="3759"/>
                    <a:pt x="13899" y="3759"/>
                  </a:cubicBezTo>
                  <a:close/>
                  <a:moveTo>
                    <a:pt x="14115" y="3759"/>
                  </a:moveTo>
                  <a:cubicBezTo>
                    <a:pt x="14077" y="3759"/>
                    <a:pt x="14047" y="3790"/>
                    <a:pt x="14047" y="3827"/>
                  </a:cubicBezTo>
                  <a:cubicBezTo>
                    <a:pt x="14047" y="3865"/>
                    <a:pt x="14077" y="3896"/>
                    <a:pt x="14115" y="3896"/>
                  </a:cubicBezTo>
                  <a:cubicBezTo>
                    <a:pt x="14153" y="3896"/>
                    <a:pt x="14184" y="3865"/>
                    <a:pt x="14184" y="3827"/>
                  </a:cubicBezTo>
                  <a:cubicBezTo>
                    <a:pt x="14184" y="3790"/>
                    <a:pt x="14153" y="3759"/>
                    <a:pt x="14115" y="3759"/>
                  </a:cubicBezTo>
                  <a:close/>
                  <a:moveTo>
                    <a:pt x="14331" y="3759"/>
                  </a:moveTo>
                  <a:cubicBezTo>
                    <a:pt x="14293" y="3759"/>
                    <a:pt x="14263" y="3790"/>
                    <a:pt x="14263" y="3827"/>
                  </a:cubicBezTo>
                  <a:cubicBezTo>
                    <a:pt x="14263" y="3865"/>
                    <a:pt x="14293" y="3896"/>
                    <a:pt x="14331" y="3896"/>
                  </a:cubicBezTo>
                  <a:cubicBezTo>
                    <a:pt x="14369" y="3896"/>
                    <a:pt x="14400" y="3865"/>
                    <a:pt x="14400" y="3827"/>
                  </a:cubicBezTo>
                  <a:cubicBezTo>
                    <a:pt x="14400" y="3790"/>
                    <a:pt x="14369" y="3759"/>
                    <a:pt x="14331" y="3759"/>
                  </a:cubicBezTo>
                  <a:close/>
                  <a:moveTo>
                    <a:pt x="3310" y="3994"/>
                  </a:moveTo>
                  <a:cubicBezTo>
                    <a:pt x="3272" y="3994"/>
                    <a:pt x="3242" y="4024"/>
                    <a:pt x="3242" y="4062"/>
                  </a:cubicBezTo>
                  <a:cubicBezTo>
                    <a:pt x="3242" y="4100"/>
                    <a:pt x="3272" y="4131"/>
                    <a:pt x="3310" y="4131"/>
                  </a:cubicBezTo>
                  <a:cubicBezTo>
                    <a:pt x="3348" y="4131"/>
                    <a:pt x="3378" y="4100"/>
                    <a:pt x="3378" y="4062"/>
                  </a:cubicBezTo>
                  <a:cubicBezTo>
                    <a:pt x="3378" y="4024"/>
                    <a:pt x="3348" y="3994"/>
                    <a:pt x="3310" y="3994"/>
                  </a:cubicBezTo>
                  <a:close/>
                  <a:moveTo>
                    <a:pt x="3526" y="3994"/>
                  </a:moveTo>
                  <a:cubicBezTo>
                    <a:pt x="3488" y="3994"/>
                    <a:pt x="3458" y="4024"/>
                    <a:pt x="3458" y="4062"/>
                  </a:cubicBezTo>
                  <a:cubicBezTo>
                    <a:pt x="3458" y="4100"/>
                    <a:pt x="3488" y="4131"/>
                    <a:pt x="3526" y="4131"/>
                  </a:cubicBezTo>
                  <a:cubicBezTo>
                    <a:pt x="3564" y="4131"/>
                    <a:pt x="3595" y="4100"/>
                    <a:pt x="3595" y="4062"/>
                  </a:cubicBezTo>
                  <a:cubicBezTo>
                    <a:pt x="3595" y="4024"/>
                    <a:pt x="3564" y="3994"/>
                    <a:pt x="3526" y="3994"/>
                  </a:cubicBezTo>
                  <a:close/>
                  <a:moveTo>
                    <a:pt x="3742" y="3994"/>
                  </a:moveTo>
                  <a:cubicBezTo>
                    <a:pt x="3704" y="3994"/>
                    <a:pt x="3674" y="4024"/>
                    <a:pt x="3674" y="4062"/>
                  </a:cubicBezTo>
                  <a:cubicBezTo>
                    <a:pt x="3674" y="4100"/>
                    <a:pt x="3704" y="4131"/>
                    <a:pt x="3742" y="4131"/>
                  </a:cubicBezTo>
                  <a:cubicBezTo>
                    <a:pt x="3780" y="4131"/>
                    <a:pt x="3811" y="4100"/>
                    <a:pt x="3811" y="4062"/>
                  </a:cubicBezTo>
                  <a:cubicBezTo>
                    <a:pt x="3811" y="4024"/>
                    <a:pt x="3780" y="3994"/>
                    <a:pt x="3742" y="3994"/>
                  </a:cubicBezTo>
                  <a:close/>
                  <a:moveTo>
                    <a:pt x="3958" y="3994"/>
                  </a:moveTo>
                  <a:cubicBezTo>
                    <a:pt x="3920" y="3994"/>
                    <a:pt x="3890" y="4024"/>
                    <a:pt x="3890" y="4062"/>
                  </a:cubicBezTo>
                  <a:cubicBezTo>
                    <a:pt x="3890" y="4100"/>
                    <a:pt x="3920" y="4131"/>
                    <a:pt x="3958" y="4131"/>
                  </a:cubicBezTo>
                  <a:cubicBezTo>
                    <a:pt x="3996" y="4131"/>
                    <a:pt x="4027" y="4100"/>
                    <a:pt x="4027" y="4062"/>
                  </a:cubicBezTo>
                  <a:cubicBezTo>
                    <a:pt x="4027" y="4024"/>
                    <a:pt x="3996" y="3994"/>
                    <a:pt x="3958" y="3994"/>
                  </a:cubicBezTo>
                  <a:close/>
                  <a:moveTo>
                    <a:pt x="4174" y="3994"/>
                  </a:moveTo>
                  <a:cubicBezTo>
                    <a:pt x="4137" y="3994"/>
                    <a:pt x="4106" y="4024"/>
                    <a:pt x="4106" y="4062"/>
                  </a:cubicBezTo>
                  <a:cubicBezTo>
                    <a:pt x="4106" y="4100"/>
                    <a:pt x="4137" y="4131"/>
                    <a:pt x="4174" y="4131"/>
                  </a:cubicBezTo>
                  <a:cubicBezTo>
                    <a:pt x="4212" y="4131"/>
                    <a:pt x="4243" y="4100"/>
                    <a:pt x="4243" y="4062"/>
                  </a:cubicBezTo>
                  <a:cubicBezTo>
                    <a:pt x="4243" y="4024"/>
                    <a:pt x="4212" y="3994"/>
                    <a:pt x="4174" y="3994"/>
                  </a:cubicBezTo>
                  <a:close/>
                  <a:moveTo>
                    <a:pt x="4390" y="3994"/>
                  </a:moveTo>
                  <a:cubicBezTo>
                    <a:pt x="4353" y="3994"/>
                    <a:pt x="4322" y="4024"/>
                    <a:pt x="4322" y="4062"/>
                  </a:cubicBezTo>
                  <a:cubicBezTo>
                    <a:pt x="4322" y="4100"/>
                    <a:pt x="4353" y="4131"/>
                    <a:pt x="4390" y="4131"/>
                  </a:cubicBezTo>
                  <a:cubicBezTo>
                    <a:pt x="4428" y="4131"/>
                    <a:pt x="4459" y="4100"/>
                    <a:pt x="4459" y="4062"/>
                  </a:cubicBezTo>
                  <a:cubicBezTo>
                    <a:pt x="4459" y="4024"/>
                    <a:pt x="4428" y="3994"/>
                    <a:pt x="4390" y="3994"/>
                  </a:cubicBezTo>
                  <a:close/>
                  <a:moveTo>
                    <a:pt x="4607" y="3994"/>
                  </a:moveTo>
                  <a:cubicBezTo>
                    <a:pt x="4569" y="3994"/>
                    <a:pt x="4538" y="4024"/>
                    <a:pt x="4538" y="4062"/>
                  </a:cubicBezTo>
                  <a:cubicBezTo>
                    <a:pt x="4538" y="4100"/>
                    <a:pt x="4569" y="4131"/>
                    <a:pt x="4607" y="4131"/>
                  </a:cubicBezTo>
                  <a:cubicBezTo>
                    <a:pt x="4644" y="4131"/>
                    <a:pt x="4675" y="4100"/>
                    <a:pt x="4675" y="4062"/>
                  </a:cubicBezTo>
                  <a:cubicBezTo>
                    <a:pt x="4675" y="4024"/>
                    <a:pt x="4644" y="3994"/>
                    <a:pt x="4607" y="3994"/>
                  </a:cubicBezTo>
                  <a:close/>
                  <a:moveTo>
                    <a:pt x="4823" y="3994"/>
                  </a:moveTo>
                  <a:cubicBezTo>
                    <a:pt x="4785" y="3994"/>
                    <a:pt x="4754" y="4024"/>
                    <a:pt x="4754" y="4062"/>
                  </a:cubicBezTo>
                  <a:cubicBezTo>
                    <a:pt x="4754" y="4100"/>
                    <a:pt x="4785" y="4131"/>
                    <a:pt x="4823" y="4131"/>
                  </a:cubicBezTo>
                  <a:cubicBezTo>
                    <a:pt x="4861" y="4131"/>
                    <a:pt x="4891" y="4100"/>
                    <a:pt x="4891" y="4062"/>
                  </a:cubicBezTo>
                  <a:cubicBezTo>
                    <a:pt x="4891" y="4024"/>
                    <a:pt x="4861" y="3994"/>
                    <a:pt x="4823" y="3994"/>
                  </a:cubicBezTo>
                  <a:close/>
                  <a:moveTo>
                    <a:pt x="5039" y="3994"/>
                  </a:moveTo>
                  <a:cubicBezTo>
                    <a:pt x="5001" y="3994"/>
                    <a:pt x="4970" y="4024"/>
                    <a:pt x="4970" y="4062"/>
                  </a:cubicBezTo>
                  <a:cubicBezTo>
                    <a:pt x="4970" y="4100"/>
                    <a:pt x="5001" y="4131"/>
                    <a:pt x="5039" y="4131"/>
                  </a:cubicBezTo>
                  <a:cubicBezTo>
                    <a:pt x="5077" y="4131"/>
                    <a:pt x="5107" y="4100"/>
                    <a:pt x="5107" y="4062"/>
                  </a:cubicBezTo>
                  <a:cubicBezTo>
                    <a:pt x="5107" y="4024"/>
                    <a:pt x="5077" y="3994"/>
                    <a:pt x="5039" y="3994"/>
                  </a:cubicBezTo>
                  <a:close/>
                  <a:moveTo>
                    <a:pt x="5255" y="3994"/>
                  </a:moveTo>
                  <a:cubicBezTo>
                    <a:pt x="5217" y="3994"/>
                    <a:pt x="5186" y="4024"/>
                    <a:pt x="5186" y="4062"/>
                  </a:cubicBezTo>
                  <a:cubicBezTo>
                    <a:pt x="5186" y="4100"/>
                    <a:pt x="5217" y="4131"/>
                    <a:pt x="5255" y="4131"/>
                  </a:cubicBezTo>
                  <a:cubicBezTo>
                    <a:pt x="5293" y="4131"/>
                    <a:pt x="5323" y="4100"/>
                    <a:pt x="5323" y="4062"/>
                  </a:cubicBezTo>
                  <a:cubicBezTo>
                    <a:pt x="5323" y="4024"/>
                    <a:pt x="5293" y="3994"/>
                    <a:pt x="5255" y="3994"/>
                  </a:cubicBezTo>
                  <a:close/>
                  <a:moveTo>
                    <a:pt x="5471" y="3994"/>
                  </a:moveTo>
                  <a:cubicBezTo>
                    <a:pt x="5433" y="3994"/>
                    <a:pt x="5403" y="4024"/>
                    <a:pt x="5403" y="4062"/>
                  </a:cubicBezTo>
                  <a:cubicBezTo>
                    <a:pt x="5403" y="4100"/>
                    <a:pt x="5433" y="4131"/>
                    <a:pt x="5471" y="4131"/>
                  </a:cubicBezTo>
                  <a:cubicBezTo>
                    <a:pt x="5509" y="4131"/>
                    <a:pt x="5539" y="4100"/>
                    <a:pt x="5539" y="4062"/>
                  </a:cubicBezTo>
                  <a:cubicBezTo>
                    <a:pt x="5539" y="4024"/>
                    <a:pt x="5509" y="3994"/>
                    <a:pt x="5471" y="3994"/>
                  </a:cubicBezTo>
                  <a:close/>
                  <a:moveTo>
                    <a:pt x="5687" y="3994"/>
                  </a:moveTo>
                  <a:cubicBezTo>
                    <a:pt x="5649" y="3994"/>
                    <a:pt x="5619" y="4024"/>
                    <a:pt x="5619" y="4062"/>
                  </a:cubicBezTo>
                  <a:cubicBezTo>
                    <a:pt x="5619" y="4100"/>
                    <a:pt x="5649" y="4131"/>
                    <a:pt x="5687" y="4131"/>
                  </a:cubicBezTo>
                  <a:cubicBezTo>
                    <a:pt x="5725" y="4131"/>
                    <a:pt x="5756" y="4100"/>
                    <a:pt x="5756" y="4062"/>
                  </a:cubicBezTo>
                  <a:cubicBezTo>
                    <a:pt x="5756" y="4024"/>
                    <a:pt x="5725" y="3994"/>
                    <a:pt x="5687" y="3994"/>
                  </a:cubicBezTo>
                  <a:close/>
                  <a:moveTo>
                    <a:pt x="5903" y="3994"/>
                  </a:moveTo>
                  <a:cubicBezTo>
                    <a:pt x="5865" y="3994"/>
                    <a:pt x="5835" y="4024"/>
                    <a:pt x="5835" y="4062"/>
                  </a:cubicBezTo>
                  <a:cubicBezTo>
                    <a:pt x="5835" y="4100"/>
                    <a:pt x="5865" y="4131"/>
                    <a:pt x="5903" y="4131"/>
                  </a:cubicBezTo>
                  <a:cubicBezTo>
                    <a:pt x="5941" y="4131"/>
                    <a:pt x="5972" y="4100"/>
                    <a:pt x="5972" y="4062"/>
                  </a:cubicBezTo>
                  <a:cubicBezTo>
                    <a:pt x="5972" y="4024"/>
                    <a:pt x="5941" y="3994"/>
                    <a:pt x="5903" y="3994"/>
                  </a:cubicBezTo>
                  <a:close/>
                  <a:moveTo>
                    <a:pt x="6119" y="3994"/>
                  </a:moveTo>
                  <a:cubicBezTo>
                    <a:pt x="6081" y="3994"/>
                    <a:pt x="6051" y="4024"/>
                    <a:pt x="6051" y="4062"/>
                  </a:cubicBezTo>
                  <a:cubicBezTo>
                    <a:pt x="6051" y="4100"/>
                    <a:pt x="6081" y="4131"/>
                    <a:pt x="6119" y="4131"/>
                  </a:cubicBezTo>
                  <a:cubicBezTo>
                    <a:pt x="6157" y="4131"/>
                    <a:pt x="6188" y="4100"/>
                    <a:pt x="6188" y="4062"/>
                  </a:cubicBezTo>
                  <a:cubicBezTo>
                    <a:pt x="6188" y="4024"/>
                    <a:pt x="6157" y="3994"/>
                    <a:pt x="6119" y="3994"/>
                  </a:cubicBezTo>
                  <a:close/>
                  <a:moveTo>
                    <a:pt x="6335" y="3994"/>
                  </a:moveTo>
                  <a:cubicBezTo>
                    <a:pt x="6298" y="3994"/>
                    <a:pt x="6267" y="4024"/>
                    <a:pt x="6267" y="4062"/>
                  </a:cubicBezTo>
                  <a:cubicBezTo>
                    <a:pt x="6267" y="4100"/>
                    <a:pt x="6298" y="4131"/>
                    <a:pt x="6335" y="4131"/>
                  </a:cubicBezTo>
                  <a:cubicBezTo>
                    <a:pt x="6373" y="4131"/>
                    <a:pt x="6404" y="4100"/>
                    <a:pt x="6404" y="4062"/>
                  </a:cubicBezTo>
                  <a:cubicBezTo>
                    <a:pt x="6404" y="4024"/>
                    <a:pt x="6373" y="3994"/>
                    <a:pt x="6335" y="3994"/>
                  </a:cubicBezTo>
                  <a:close/>
                  <a:moveTo>
                    <a:pt x="6552" y="3994"/>
                  </a:moveTo>
                  <a:cubicBezTo>
                    <a:pt x="6514" y="3994"/>
                    <a:pt x="6483" y="4024"/>
                    <a:pt x="6483" y="4062"/>
                  </a:cubicBezTo>
                  <a:cubicBezTo>
                    <a:pt x="6483" y="4100"/>
                    <a:pt x="6514" y="4131"/>
                    <a:pt x="6552" y="4131"/>
                  </a:cubicBezTo>
                  <a:cubicBezTo>
                    <a:pt x="6589" y="4131"/>
                    <a:pt x="6620" y="4100"/>
                    <a:pt x="6620" y="4062"/>
                  </a:cubicBezTo>
                  <a:cubicBezTo>
                    <a:pt x="6620" y="4024"/>
                    <a:pt x="6589" y="3994"/>
                    <a:pt x="6552" y="3994"/>
                  </a:cubicBezTo>
                  <a:close/>
                  <a:moveTo>
                    <a:pt x="6768" y="3994"/>
                  </a:moveTo>
                  <a:cubicBezTo>
                    <a:pt x="6730" y="3994"/>
                    <a:pt x="6699" y="4024"/>
                    <a:pt x="6699" y="4062"/>
                  </a:cubicBezTo>
                  <a:cubicBezTo>
                    <a:pt x="6699" y="4100"/>
                    <a:pt x="6730" y="4131"/>
                    <a:pt x="6768" y="4131"/>
                  </a:cubicBezTo>
                  <a:cubicBezTo>
                    <a:pt x="6805" y="4131"/>
                    <a:pt x="6836" y="4100"/>
                    <a:pt x="6836" y="4062"/>
                  </a:cubicBezTo>
                  <a:cubicBezTo>
                    <a:pt x="6836" y="4024"/>
                    <a:pt x="6805" y="3994"/>
                    <a:pt x="6768" y="3994"/>
                  </a:cubicBezTo>
                  <a:close/>
                  <a:moveTo>
                    <a:pt x="7200" y="3994"/>
                  </a:moveTo>
                  <a:cubicBezTo>
                    <a:pt x="7162" y="3994"/>
                    <a:pt x="7131" y="4024"/>
                    <a:pt x="7131" y="4062"/>
                  </a:cubicBezTo>
                  <a:cubicBezTo>
                    <a:pt x="7131" y="4100"/>
                    <a:pt x="7162" y="4131"/>
                    <a:pt x="7200" y="4131"/>
                  </a:cubicBezTo>
                  <a:cubicBezTo>
                    <a:pt x="7238" y="4131"/>
                    <a:pt x="7268" y="4100"/>
                    <a:pt x="7268" y="4062"/>
                  </a:cubicBezTo>
                  <a:cubicBezTo>
                    <a:pt x="7268" y="4024"/>
                    <a:pt x="7238" y="3994"/>
                    <a:pt x="7200" y="3994"/>
                  </a:cubicBezTo>
                  <a:close/>
                  <a:moveTo>
                    <a:pt x="7416" y="3994"/>
                  </a:moveTo>
                  <a:cubicBezTo>
                    <a:pt x="7378" y="3994"/>
                    <a:pt x="7347" y="4024"/>
                    <a:pt x="7347" y="4062"/>
                  </a:cubicBezTo>
                  <a:cubicBezTo>
                    <a:pt x="7347" y="4100"/>
                    <a:pt x="7378" y="4131"/>
                    <a:pt x="7416" y="4131"/>
                  </a:cubicBezTo>
                  <a:cubicBezTo>
                    <a:pt x="7454" y="4131"/>
                    <a:pt x="7484" y="4100"/>
                    <a:pt x="7484" y="4062"/>
                  </a:cubicBezTo>
                  <a:cubicBezTo>
                    <a:pt x="7484" y="4024"/>
                    <a:pt x="7454" y="3994"/>
                    <a:pt x="7416" y="3994"/>
                  </a:cubicBezTo>
                  <a:close/>
                  <a:moveTo>
                    <a:pt x="7632" y="3994"/>
                  </a:moveTo>
                  <a:cubicBezTo>
                    <a:pt x="7594" y="3994"/>
                    <a:pt x="7564" y="4024"/>
                    <a:pt x="7564" y="4062"/>
                  </a:cubicBezTo>
                  <a:cubicBezTo>
                    <a:pt x="7564" y="4100"/>
                    <a:pt x="7594" y="4131"/>
                    <a:pt x="7632" y="4131"/>
                  </a:cubicBezTo>
                  <a:cubicBezTo>
                    <a:pt x="7670" y="4131"/>
                    <a:pt x="7700" y="4100"/>
                    <a:pt x="7700" y="4062"/>
                  </a:cubicBezTo>
                  <a:cubicBezTo>
                    <a:pt x="7700" y="4024"/>
                    <a:pt x="7670" y="3994"/>
                    <a:pt x="7632" y="3994"/>
                  </a:cubicBezTo>
                  <a:close/>
                  <a:moveTo>
                    <a:pt x="7848" y="3994"/>
                  </a:moveTo>
                  <a:cubicBezTo>
                    <a:pt x="7810" y="3994"/>
                    <a:pt x="7780" y="4024"/>
                    <a:pt x="7780" y="4062"/>
                  </a:cubicBezTo>
                  <a:cubicBezTo>
                    <a:pt x="7780" y="4100"/>
                    <a:pt x="7810" y="4131"/>
                    <a:pt x="7848" y="4131"/>
                  </a:cubicBezTo>
                  <a:cubicBezTo>
                    <a:pt x="7886" y="4131"/>
                    <a:pt x="7917" y="4100"/>
                    <a:pt x="7917" y="4062"/>
                  </a:cubicBezTo>
                  <a:cubicBezTo>
                    <a:pt x="7917" y="4024"/>
                    <a:pt x="7886" y="3994"/>
                    <a:pt x="7848" y="3994"/>
                  </a:cubicBezTo>
                  <a:close/>
                  <a:moveTo>
                    <a:pt x="8064" y="3994"/>
                  </a:moveTo>
                  <a:cubicBezTo>
                    <a:pt x="8026" y="3994"/>
                    <a:pt x="7996" y="4024"/>
                    <a:pt x="7996" y="4062"/>
                  </a:cubicBezTo>
                  <a:cubicBezTo>
                    <a:pt x="7996" y="4100"/>
                    <a:pt x="8026" y="4131"/>
                    <a:pt x="8064" y="4131"/>
                  </a:cubicBezTo>
                  <a:cubicBezTo>
                    <a:pt x="8102" y="4131"/>
                    <a:pt x="8133" y="4100"/>
                    <a:pt x="8133" y="4062"/>
                  </a:cubicBezTo>
                  <a:cubicBezTo>
                    <a:pt x="8133" y="4024"/>
                    <a:pt x="8102" y="3994"/>
                    <a:pt x="8064" y="3994"/>
                  </a:cubicBezTo>
                  <a:close/>
                  <a:moveTo>
                    <a:pt x="8280" y="3994"/>
                  </a:moveTo>
                  <a:cubicBezTo>
                    <a:pt x="8243" y="3994"/>
                    <a:pt x="8212" y="4024"/>
                    <a:pt x="8212" y="4062"/>
                  </a:cubicBezTo>
                  <a:cubicBezTo>
                    <a:pt x="8212" y="4100"/>
                    <a:pt x="8243" y="4131"/>
                    <a:pt x="8280" y="4131"/>
                  </a:cubicBezTo>
                  <a:cubicBezTo>
                    <a:pt x="8318" y="4131"/>
                    <a:pt x="8349" y="4100"/>
                    <a:pt x="8349" y="4062"/>
                  </a:cubicBezTo>
                  <a:cubicBezTo>
                    <a:pt x="8349" y="4024"/>
                    <a:pt x="8318" y="3994"/>
                    <a:pt x="8280" y="3994"/>
                  </a:cubicBezTo>
                  <a:close/>
                  <a:moveTo>
                    <a:pt x="8496" y="3994"/>
                  </a:moveTo>
                  <a:cubicBezTo>
                    <a:pt x="8459" y="3994"/>
                    <a:pt x="8428" y="4024"/>
                    <a:pt x="8428" y="4062"/>
                  </a:cubicBezTo>
                  <a:cubicBezTo>
                    <a:pt x="8428" y="4100"/>
                    <a:pt x="8459" y="4131"/>
                    <a:pt x="8496" y="4131"/>
                  </a:cubicBezTo>
                  <a:cubicBezTo>
                    <a:pt x="8534" y="4131"/>
                    <a:pt x="8565" y="4100"/>
                    <a:pt x="8565" y="4062"/>
                  </a:cubicBezTo>
                  <a:cubicBezTo>
                    <a:pt x="8565" y="4024"/>
                    <a:pt x="8534" y="3994"/>
                    <a:pt x="8496" y="3994"/>
                  </a:cubicBezTo>
                  <a:close/>
                  <a:moveTo>
                    <a:pt x="8713" y="3994"/>
                  </a:moveTo>
                  <a:cubicBezTo>
                    <a:pt x="8675" y="3994"/>
                    <a:pt x="8644" y="4024"/>
                    <a:pt x="8644" y="4062"/>
                  </a:cubicBezTo>
                  <a:cubicBezTo>
                    <a:pt x="8644" y="4100"/>
                    <a:pt x="8675" y="4131"/>
                    <a:pt x="8713" y="4131"/>
                  </a:cubicBezTo>
                  <a:cubicBezTo>
                    <a:pt x="8750" y="4131"/>
                    <a:pt x="8781" y="4100"/>
                    <a:pt x="8781" y="4062"/>
                  </a:cubicBezTo>
                  <a:cubicBezTo>
                    <a:pt x="8781" y="4024"/>
                    <a:pt x="8750" y="3994"/>
                    <a:pt x="8713" y="3994"/>
                  </a:cubicBezTo>
                  <a:close/>
                  <a:moveTo>
                    <a:pt x="8929" y="3994"/>
                  </a:moveTo>
                  <a:cubicBezTo>
                    <a:pt x="8891" y="3994"/>
                    <a:pt x="8860" y="4024"/>
                    <a:pt x="8860" y="4062"/>
                  </a:cubicBezTo>
                  <a:cubicBezTo>
                    <a:pt x="8860" y="4100"/>
                    <a:pt x="8891" y="4131"/>
                    <a:pt x="8929" y="4131"/>
                  </a:cubicBezTo>
                  <a:cubicBezTo>
                    <a:pt x="8966" y="4131"/>
                    <a:pt x="8997" y="4100"/>
                    <a:pt x="8997" y="4062"/>
                  </a:cubicBezTo>
                  <a:cubicBezTo>
                    <a:pt x="8997" y="4024"/>
                    <a:pt x="8966" y="3994"/>
                    <a:pt x="8929" y="3994"/>
                  </a:cubicBezTo>
                  <a:close/>
                  <a:moveTo>
                    <a:pt x="9145" y="3994"/>
                  </a:moveTo>
                  <a:cubicBezTo>
                    <a:pt x="9107" y="3994"/>
                    <a:pt x="9076" y="4024"/>
                    <a:pt x="9076" y="4062"/>
                  </a:cubicBezTo>
                  <a:cubicBezTo>
                    <a:pt x="9076" y="4100"/>
                    <a:pt x="9107" y="4131"/>
                    <a:pt x="9145" y="4131"/>
                  </a:cubicBezTo>
                  <a:cubicBezTo>
                    <a:pt x="9183" y="4131"/>
                    <a:pt x="9213" y="4100"/>
                    <a:pt x="9213" y="4062"/>
                  </a:cubicBezTo>
                  <a:cubicBezTo>
                    <a:pt x="9213" y="4024"/>
                    <a:pt x="9183" y="3994"/>
                    <a:pt x="9145" y="3994"/>
                  </a:cubicBezTo>
                  <a:close/>
                  <a:moveTo>
                    <a:pt x="9361" y="3994"/>
                  </a:moveTo>
                  <a:cubicBezTo>
                    <a:pt x="9323" y="3994"/>
                    <a:pt x="9292" y="4024"/>
                    <a:pt x="9292" y="4062"/>
                  </a:cubicBezTo>
                  <a:cubicBezTo>
                    <a:pt x="9292" y="4100"/>
                    <a:pt x="9323" y="4131"/>
                    <a:pt x="9361" y="4131"/>
                  </a:cubicBezTo>
                  <a:cubicBezTo>
                    <a:pt x="9399" y="4131"/>
                    <a:pt x="9429" y="4100"/>
                    <a:pt x="9429" y="4062"/>
                  </a:cubicBezTo>
                  <a:cubicBezTo>
                    <a:pt x="9429" y="4024"/>
                    <a:pt x="9399" y="3994"/>
                    <a:pt x="9361" y="3994"/>
                  </a:cubicBezTo>
                  <a:close/>
                  <a:moveTo>
                    <a:pt x="9577" y="3994"/>
                  </a:moveTo>
                  <a:cubicBezTo>
                    <a:pt x="9539" y="3994"/>
                    <a:pt x="9508" y="4024"/>
                    <a:pt x="9508" y="4062"/>
                  </a:cubicBezTo>
                  <a:cubicBezTo>
                    <a:pt x="9508" y="4100"/>
                    <a:pt x="9539" y="4131"/>
                    <a:pt x="9577" y="4131"/>
                  </a:cubicBezTo>
                  <a:cubicBezTo>
                    <a:pt x="9615" y="4131"/>
                    <a:pt x="9645" y="4100"/>
                    <a:pt x="9645" y="4062"/>
                  </a:cubicBezTo>
                  <a:cubicBezTo>
                    <a:pt x="9645" y="4024"/>
                    <a:pt x="9615" y="3994"/>
                    <a:pt x="9577" y="3994"/>
                  </a:cubicBezTo>
                  <a:close/>
                  <a:moveTo>
                    <a:pt x="9793" y="3994"/>
                  </a:moveTo>
                  <a:cubicBezTo>
                    <a:pt x="9755" y="3994"/>
                    <a:pt x="9725" y="4024"/>
                    <a:pt x="9725" y="4062"/>
                  </a:cubicBezTo>
                  <a:cubicBezTo>
                    <a:pt x="9725" y="4100"/>
                    <a:pt x="9755" y="4131"/>
                    <a:pt x="9793" y="4131"/>
                  </a:cubicBezTo>
                  <a:cubicBezTo>
                    <a:pt x="9831" y="4131"/>
                    <a:pt x="9862" y="4100"/>
                    <a:pt x="9862" y="4062"/>
                  </a:cubicBezTo>
                  <a:cubicBezTo>
                    <a:pt x="9862" y="4024"/>
                    <a:pt x="9831" y="3994"/>
                    <a:pt x="9793" y="3994"/>
                  </a:cubicBezTo>
                  <a:close/>
                  <a:moveTo>
                    <a:pt x="10009" y="3994"/>
                  </a:moveTo>
                  <a:cubicBezTo>
                    <a:pt x="9971" y="3994"/>
                    <a:pt x="9941" y="4024"/>
                    <a:pt x="9941" y="4062"/>
                  </a:cubicBezTo>
                  <a:cubicBezTo>
                    <a:pt x="9941" y="4100"/>
                    <a:pt x="9971" y="4131"/>
                    <a:pt x="10009" y="4131"/>
                  </a:cubicBezTo>
                  <a:cubicBezTo>
                    <a:pt x="10047" y="4131"/>
                    <a:pt x="10078" y="4100"/>
                    <a:pt x="10078" y="4062"/>
                  </a:cubicBezTo>
                  <a:cubicBezTo>
                    <a:pt x="10078" y="4024"/>
                    <a:pt x="10047" y="3994"/>
                    <a:pt x="10009" y="3994"/>
                  </a:cubicBezTo>
                  <a:close/>
                  <a:moveTo>
                    <a:pt x="10225" y="3994"/>
                  </a:moveTo>
                  <a:cubicBezTo>
                    <a:pt x="10188" y="3994"/>
                    <a:pt x="10157" y="4024"/>
                    <a:pt x="10157" y="4062"/>
                  </a:cubicBezTo>
                  <a:cubicBezTo>
                    <a:pt x="10157" y="4100"/>
                    <a:pt x="10188" y="4131"/>
                    <a:pt x="10225" y="4131"/>
                  </a:cubicBezTo>
                  <a:cubicBezTo>
                    <a:pt x="10263" y="4131"/>
                    <a:pt x="10294" y="4100"/>
                    <a:pt x="10294" y="4062"/>
                  </a:cubicBezTo>
                  <a:cubicBezTo>
                    <a:pt x="10294" y="4024"/>
                    <a:pt x="10263" y="3994"/>
                    <a:pt x="10225" y="3994"/>
                  </a:cubicBezTo>
                  <a:close/>
                  <a:moveTo>
                    <a:pt x="11090" y="3994"/>
                  </a:moveTo>
                  <a:cubicBezTo>
                    <a:pt x="11052" y="3994"/>
                    <a:pt x="11021" y="4024"/>
                    <a:pt x="11021" y="4062"/>
                  </a:cubicBezTo>
                  <a:cubicBezTo>
                    <a:pt x="11021" y="4100"/>
                    <a:pt x="11052" y="4131"/>
                    <a:pt x="11090" y="4131"/>
                  </a:cubicBezTo>
                  <a:cubicBezTo>
                    <a:pt x="11127" y="4131"/>
                    <a:pt x="11158" y="4100"/>
                    <a:pt x="11158" y="4062"/>
                  </a:cubicBezTo>
                  <a:cubicBezTo>
                    <a:pt x="11158" y="4024"/>
                    <a:pt x="11127" y="3994"/>
                    <a:pt x="11090" y="3994"/>
                  </a:cubicBezTo>
                  <a:close/>
                  <a:moveTo>
                    <a:pt x="11306" y="3994"/>
                  </a:moveTo>
                  <a:cubicBezTo>
                    <a:pt x="11268" y="3994"/>
                    <a:pt x="11237" y="4024"/>
                    <a:pt x="11237" y="4062"/>
                  </a:cubicBezTo>
                  <a:cubicBezTo>
                    <a:pt x="11237" y="4100"/>
                    <a:pt x="11268" y="4131"/>
                    <a:pt x="11306" y="4131"/>
                  </a:cubicBezTo>
                  <a:cubicBezTo>
                    <a:pt x="11344" y="4131"/>
                    <a:pt x="11374" y="4100"/>
                    <a:pt x="11374" y="4062"/>
                  </a:cubicBezTo>
                  <a:cubicBezTo>
                    <a:pt x="11374" y="4024"/>
                    <a:pt x="11344" y="3994"/>
                    <a:pt x="11306" y="3994"/>
                  </a:cubicBezTo>
                  <a:close/>
                  <a:moveTo>
                    <a:pt x="11522" y="3994"/>
                  </a:moveTo>
                  <a:cubicBezTo>
                    <a:pt x="11484" y="3994"/>
                    <a:pt x="11453" y="4024"/>
                    <a:pt x="11453" y="4062"/>
                  </a:cubicBezTo>
                  <a:cubicBezTo>
                    <a:pt x="11453" y="4100"/>
                    <a:pt x="11484" y="4131"/>
                    <a:pt x="11522" y="4131"/>
                  </a:cubicBezTo>
                  <a:cubicBezTo>
                    <a:pt x="11560" y="4131"/>
                    <a:pt x="11590" y="4100"/>
                    <a:pt x="11590" y="4062"/>
                  </a:cubicBezTo>
                  <a:cubicBezTo>
                    <a:pt x="11590" y="4024"/>
                    <a:pt x="11560" y="3994"/>
                    <a:pt x="11522" y="3994"/>
                  </a:cubicBezTo>
                  <a:close/>
                  <a:moveTo>
                    <a:pt x="11738" y="3994"/>
                  </a:moveTo>
                  <a:cubicBezTo>
                    <a:pt x="11700" y="3994"/>
                    <a:pt x="11670" y="4024"/>
                    <a:pt x="11670" y="4062"/>
                  </a:cubicBezTo>
                  <a:cubicBezTo>
                    <a:pt x="11670" y="4100"/>
                    <a:pt x="11700" y="4131"/>
                    <a:pt x="11738" y="4131"/>
                  </a:cubicBezTo>
                  <a:cubicBezTo>
                    <a:pt x="11776" y="4131"/>
                    <a:pt x="11807" y="4100"/>
                    <a:pt x="11807" y="4062"/>
                  </a:cubicBezTo>
                  <a:cubicBezTo>
                    <a:pt x="11807" y="4024"/>
                    <a:pt x="11776" y="3994"/>
                    <a:pt x="11738" y="3994"/>
                  </a:cubicBezTo>
                  <a:close/>
                  <a:moveTo>
                    <a:pt x="11954" y="3994"/>
                  </a:moveTo>
                  <a:cubicBezTo>
                    <a:pt x="11916" y="3994"/>
                    <a:pt x="11886" y="4024"/>
                    <a:pt x="11886" y="4062"/>
                  </a:cubicBezTo>
                  <a:cubicBezTo>
                    <a:pt x="11886" y="4100"/>
                    <a:pt x="11916" y="4131"/>
                    <a:pt x="11954" y="4131"/>
                  </a:cubicBezTo>
                  <a:cubicBezTo>
                    <a:pt x="11992" y="4131"/>
                    <a:pt x="12023" y="4100"/>
                    <a:pt x="12023" y="4062"/>
                  </a:cubicBezTo>
                  <a:cubicBezTo>
                    <a:pt x="12023" y="4024"/>
                    <a:pt x="11992" y="3994"/>
                    <a:pt x="11954" y="3994"/>
                  </a:cubicBezTo>
                  <a:close/>
                  <a:moveTo>
                    <a:pt x="12170" y="3994"/>
                  </a:moveTo>
                  <a:cubicBezTo>
                    <a:pt x="12132" y="3994"/>
                    <a:pt x="12102" y="4024"/>
                    <a:pt x="12102" y="4062"/>
                  </a:cubicBezTo>
                  <a:cubicBezTo>
                    <a:pt x="12102" y="4100"/>
                    <a:pt x="12132" y="4131"/>
                    <a:pt x="12170" y="4131"/>
                  </a:cubicBezTo>
                  <a:cubicBezTo>
                    <a:pt x="12208" y="4131"/>
                    <a:pt x="12239" y="4100"/>
                    <a:pt x="12239" y="4062"/>
                  </a:cubicBezTo>
                  <a:cubicBezTo>
                    <a:pt x="12239" y="4024"/>
                    <a:pt x="12208" y="3994"/>
                    <a:pt x="12170" y="3994"/>
                  </a:cubicBezTo>
                  <a:close/>
                  <a:moveTo>
                    <a:pt x="12386" y="3994"/>
                  </a:moveTo>
                  <a:cubicBezTo>
                    <a:pt x="12349" y="3994"/>
                    <a:pt x="12318" y="4024"/>
                    <a:pt x="12318" y="4062"/>
                  </a:cubicBezTo>
                  <a:cubicBezTo>
                    <a:pt x="12318" y="4100"/>
                    <a:pt x="12349" y="4131"/>
                    <a:pt x="12386" y="4131"/>
                  </a:cubicBezTo>
                  <a:cubicBezTo>
                    <a:pt x="12424" y="4131"/>
                    <a:pt x="12455" y="4100"/>
                    <a:pt x="12455" y="4062"/>
                  </a:cubicBezTo>
                  <a:cubicBezTo>
                    <a:pt x="12455" y="4024"/>
                    <a:pt x="12424" y="3994"/>
                    <a:pt x="12386" y="3994"/>
                  </a:cubicBezTo>
                  <a:close/>
                  <a:moveTo>
                    <a:pt x="12602" y="3994"/>
                  </a:moveTo>
                  <a:cubicBezTo>
                    <a:pt x="12565" y="3994"/>
                    <a:pt x="12534" y="4024"/>
                    <a:pt x="12534" y="4062"/>
                  </a:cubicBezTo>
                  <a:cubicBezTo>
                    <a:pt x="12534" y="4100"/>
                    <a:pt x="12565" y="4131"/>
                    <a:pt x="12602" y="4131"/>
                  </a:cubicBezTo>
                  <a:cubicBezTo>
                    <a:pt x="12640" y="4131"/>
                    <a:pt x="12671" y="4100"/>
                    <a:pt x="12671" y="4062"/>
                  </a:cubicBezTo>
                  <a:cubicBezTo>
                    <a:pt x="12671" y="4024"/>
                    <a:pt x="12640" y="3994"/>
                    <a:pt x="12602" y="3994"/>
                  </a:cubicBezTo>
                  <a:close/>
                  <a:moveTo>
                    <a:pt x="13899" y="3994"/>
                  </a:moveTo>
                  <a:cubicBezTo>
                    <a:pt x="13861" y="3994"/>
                    <a:pt x="13831" y="4024"/>
                    <a:pt x="13831" y="4062"/>
                  </a:cubicBezTo>
                  <a:cubicBezTo>
                    <a:pt x="13831" y="4100"/>
                    <a:pt x="13861" y="4131"/>
                    <a:pt x="13899" y="4131"/>
                  </a:cubicBezTo>
                  <a:cubicBezTo>
                    <a:pt x="13937" y="4131"/>
                    <a:pt x="13968" y="4100"/>
                    <a:pt x="13968" y="4062"/>
                  </a:cubicBezTo>
                  <a:cubicBezTo>
                    <a:pt x="13968" y="4024"/>
                    <a:pt x="13937" y="3994"/>
                    <a:pt x="13899" y="3994"/>
                  </a:cubicBezTo>
                  <a:close/>
                  <a:moveTo>
                    <a:pt x="14115" y="3994"/>
                  </a:moveTo>
                  <a:cubicBezTo>
                    <a:pt x="14077" y="3994"/>
                    <a:pt x="14047" y="4024"/>
                    <a:pt x="14047" y="4062"/>
                  </a:cubicBezTo>
                  <a:cubicBezTo>
                    <a:pt x="14047" y="4100"/>
                    <a:pt x="14077" y="4131"/>
                    <a:pt x="14115" y="4131"/>
                  </a:cubicBezTo>
                  <a:cubicBezTo>
                    <a:pt x="14153" y="4131"/>
                    <a:pt x="14184" y="4100"/>
                    <a:pt x="14184" y="4062"/>
                  </a:cubicBezTo>
                  <a:cubicBezTo>
                    <a:pt x="14184" y="4024"/>
                    <a:pt x="14153" y="3994"/>
                    <a:pt x="14115" y="3994"/>
                  </a:cubicBezTo>
                  <a:close/>
                  <a:moveTo>
                    <a:pt x="14331" y="3994"/>
                  </a:moveTo>
                  <a:cubicBezTo>
                    <a:pt x="14293" y="3994"/>
                    <a:pt x="14263" y="4024"/>
                    <a:pt x="14263" y="4062"/>
                  </a:cubicBezTo>
                  <a:cubicBezTo>
                    <a:pt x="14263" y="4100"/>
                    <a:pt x="14293" y="4131"/>
                    <a:pt x="14331" y="4131"/>
                  </a:cubicBezTo>
                  <a:cubicBezTo>
                    <a:pt x="14369" y="4131"/>
                    <a:pt x="14400" y="4100"/>
                    <a:pt x="14400" y="4062"/>
                  </a:cubicBezTo>
                  <a:cubicBezTo>
                    <a:pt x="14400" y="4024"/>
                    <a:pt x="14369" y="3994"/>
                    <a:pt x="14331" y="3994"/>
                  </a:cubicBezTo>
                  <a:close/>
                  <a:moveTo>
                    <a:pt x="14547" y="3994"/>
                  </a:moveTo>
                  <a:cubicBezTo>
                    <a:pt x="14510" y="3994"/>
                    <a:pt x="14479" y="4024"/>
                    <a:pt x="14479" y="4062"/>
                  </a:cubicBezTo>
                  <a:cubicBezTo>
                    <a:pt x="14479" y="4100"/>
                    <a:pt x="14510" y="4131"/>
                    <a:pt x="14547" y="4131"/>
                  </a:cubicBezTo>
                  <a:cubicBezTo>
                    <a:pt x="14585" y="4131"/>
                    <a:pt x="14616" y="4100"/>
                    <a:pt x="14616" y="4062"/>
                  </a:cubicBezTo>
                  <a:cubicBezTo>
                    <a:pt x="14616" y="4024"/>
                    <a:pt x="14585" y="3994"/>
                    <a:pt x="14547" y="3994"/>
                  </a:cubicBezTo>
                  <a:close/>
                  <a:moveTo>
                    <a:pt x="3310" y="4229"/>
                  </a:moveTo>
                  <a:cubicBezTo>
                    <a:pt x="3272" y="4229"/>
                    <a:pt x="3242" y="4259"/>
                    <a:pt x="3242" y="4297"/>
                  </a:cubicBezTo>
                  <a:cubicBezTo>
                    <a:pt x="3242" y="4335"/>
                    <a:pt x="3272" y="4366"/>
                    <a:pt x="3310" y="4366"/>
                  </a:cubicBezTo>
                  <a:cubicBezTo>
                    <a:pt x="3348" y="4366"/>
                    <a:pt x="3378" y="4335"/>
                    <a:pt x="3378" y="4297"/>
                  </a:cubicBezTo>
                  <a:cubicBezTo>
                    <a:pt x="3378" y="4259"/>
                    <a:pt x="3348" y="4229"/>
                    <a:pt x="3310" y="4229"/>
                  </a:cubicBezTo>
                  <a:close/>
                  <a:moveTo>
                    <a:pt x="3526" y="4229"/>
                  </a:moveTo>
                  <a:cubicBezTo>
                    <a:pt x="3488" y="4229"/>
                    <a:pt x="3458" y="4259"/>
                    <a:pt x="3458" y="4297"/>
                  </a:cubicBezTo>
                  <a:cubicBezTo>
                    <a:pt x="3458" y="4335"/>
                    <a:pt x="3488" y="4366"/>
                    <a:pt x="3526" y="4366"/>
                  </a:cubicBezTo>
                  <a:cubicBezTo>
                    <a:pt x="3564" y="4366"/>
                    <a:pt x="3595" y="4335"/>
                    <a:pt x="3595" y="4297"/>
                  </a:cubicBezTo>
                  <a:cubicBezTo>
                    <a:pt x="3595" y="4259"/>
                    <a:pt x="3564" y="4229"/>
                    <a:pt x="3526" y="4229"/>
                  </a:cubicBezTo>
                  <a:close/>
                  <a:moveTo>
                    <a:pt x="3742" y="4229"/>
                  </a:moveTo>
                  <a:cubicBezTo>
                    <a:pt x="3704" y="4229"/>
                    <a:pt x="3674" y="4259"/>
                    <a:pt x="3674" y="4297"/>
                  </a:cubicBezTo>
                  <a:cubicBezTo>
                    <a:pt x="3674" y="4335"/>
                    <a:pt x="3704" y="4366"/>
                    <a:pt x="3742" y="4366"/>
                  </a:cubicBezTo>
                  <a:cubicBezTo>
                    <a:pt x="3780" y="4366"/>
                    <a:pt x="3811" y="4335"/>
                    <a:pt x="3811" y="4297"/>
                  </a:cubicBezTo>
                  <a:cubicBezTo>
                    <a:pt x="3811" y="4259"/>
                    <a:pt x="3780" y="4229"/>
                    <a:pt x="3742" y="4229"/>
                  </a:cubicBezTo>
                  <a:close/>
                  <a:moveTo>
                    <a:pt x="3958" y="4229"/>
                  </a:moveTo>
                  <a:cubicBezTo>
                    <a:pt x="3920" y="4229"/>
                    <a:pt x="3890" y="4259"/>
                    <a:pt x="3890" y="4297"/>
                  </a:cubicBezTo>
                  <a:cubicBezTo>
                    <a:pt x="3890" y="4335"/>
                    <a:pt x="3920" y="4366"/>
                    <a:pt x="3958" y="4366"/>
                  </a:cubicBezTo>
                  <a:cubicBezTo>
                    <a:pt x="3996" y="4366"/>
                    <a:pt x="4027" y="4335"/>
                    <a:pt x="4027" y="4297"/>
                  </a:cubicBezTo>
                  <a:cubicBezTo>
                    <a:pt x="4027" y="4259"/>
                    <a:pt x="3996" y="4229"/>
                    <a:pt x="3958" y="4229"/>
                  </a:cubicBezTo>
                  <a:close/>
                  <a:moveTo>
                    <a:pt x="4174" y="4229"/>
                  </a:moveTo>
                  <a:cubicBezTo>
                    <a:pt x="4137" y="4229"/>
                    <a:pt x="4106" y="4259"/>
                    <a:pt x="4106" y="4297"/>
                  </a:cubicBezTo>
                  <a:cubicBezTo>
                    <a:pt x="4106" y="4335"/>
                    <a:pt x="4137" y="4366"/>
                    <a:pt x="4174" y="4366"/>
                  </a:cubicBezTo>
                  <a:cubicBezTo>
                    <a:pt x="4212" y="4366"/>
                    <a:pt x="4243" y="4335"/>
                    <a:pt x="4243" y="4297"/>
                  </a:cubicBezTo>
                  <a:cubicBezTo>
                    <a:pt x="4243" y="4259"/>
                    <a:pt x="4212" y="4229"/>
                    <a:pt x="4174" y="4229"/>
                  </a:cubicBezTo>
                  <a:close/>
                  <a:moveTo>
                    <a:pt x="4390" y="4229"/>
                  </a:moveTo>
                  <a:cubicBezTo>
                    <a:pt x="4353" y="4229"/>
                    <a:pt x="4322" y="4259"/>
                    <a:pt x="4322" y="4297"/>
                  </a:cubicBezTo>
                  <a:cubicBezTo>
                    <a:pt x="4322" y="4335"/>
                    <a:pt x="4353" y="4366"/>
                    <a:pt x="4390" y="4366"/>
                  </a:cubicBezTo>
                  <a:cubicBezTo>
                    <a:pt x="4428" y="4366"/>
                    <a:pt x="4459" y="4335"/>
                    <a:pt x="4459" y="4297"/>
                  </a:cubicBezTo>
                  <a:cubicBezTo>
                    <a:pt x="4459" y="4259"/>
                    <a:pt x="4428" y="4229"/>
                    <a:pt x="4390" y="4229"/>
                  </a:cubicBezTo>
                  <a:close/>
                  <a:moveTo>
                    <a:pt x="4607" y="4229"/>
                  </a:moveTo>
                  <a:cubicBezTo>
                    <a:pt x="4569" y="4229"/>
                    <a:pt x="4538" y="4259"/>
                    <a:pt x="4538" y="4297"/>
                  </a:cubicBezTo>
                  <a:cubicBezTo>
                    <a:pt x="4538" y="4335"/>
                    <a:pt x="4569" y="4366"/>
                    <a:pt x="4607" y="4366"/>
                  </a:cubicBezTo>
                  <a:cubicBezTo>
                    <a:pt x="4644" y="4366"/>
                    <a:pt x="4675" y="4335"/>
                    <a:pt x="4675" y="4297"/>
                  </a:cubicBezTo>
                  <a:cubicBezTo>
                    <a:pt x="4675" y="4259"/>
                    <a:pt x="4644" y="4229"/>
                    <a:pt x="4607" y="4229"/>
                  </a:cubicBezTo>
                  <a:close/>
                  <a:moveTo>
                    <a:pt x="4823" y="4229"/>
                  </a:moveTo>
                  <a:cubicBezTo>
                    <a:pt x="4785" y="4229"/>
                    <a:pt x="4754" y="4259"/>
                    <a:pt x="4754" y="4297"/>
                  </a:cubicBezTo>
                  <a:cubicBezTo>
                    <a:pt x="4754" y="4335"/>
                    <a:pt x="4785" y="4366"/>
                    <a:pt x="4823" y="4366"/>
                  </a:cubicBezTo>
                  <a:cubicBezTo>
                    <a:pt x="4861" y="4366"/>
                    <a:pt x="4891" y="4335"/>
                    <a:pt x="4891" y="4297"/>
                  </a:cubicBezTo>
                  <a:cubicBezTo>
                    <a:pt x="4891" y="4259"/>
                    <a:pt x="4861" y="4229"/>
                    <a:pt x="4823" y="4229"/>
                  </a:cubicBezTo>
                  <a:close/>
                  <a:moveTo>
                    <a:pt x="5039" y="4229"/>
                  </a:moveTo>
                  <a:cubicBezTo>
                    <a:pt x="5001" y="4229"/>
                    <a:pt x="4970" y="4259"/>
                    <a:pt x="4970" y="4297"/>
                  </a:cubicBezTo>
                  <a:cubicBezTo>
                    <a:pt x="4970" y="4335"/>
                    <a:pt x="5001" y="4366"/>
                    <a:pt x="5039" y="4366"/>
                  </a:cubicBezTo>
                  <a:cubicBezTo>
                    <a:pt x="5077" y="4366"/>
                    <a:pt x="5107" y="4335"/>
                    <a:pt x="5107" y="4297"/>
                  </a:cubicBezTo>
                  <a:cubicBezTo>
                    <a:pt x="5107" y="4259"/>
                    <a:pt x="5077" y="4229"/>
                    <a:pt x="5039" y="4229"/>
                  </a:cubicBezTo>
                  <a:close/>
                  <a:moveTo>
                    <a:pt x="5255" y="4229"/>
                  </a:moveTo>
                  <a:cubicBezTo>
                    <a:pt x="5217" y="4229"/>
                    <a:pt x="5186" y="4259"/>
                    <a:pt x="5186" y="4297"/>
                  </a:cubicBezTo>
                  <a:cubicBezTo>
                    <a:pt x="5186" y="4335"/>
                    <a:pt x="5217" y="4366"/>
                    <a:pt x="5255" y="4366"/>
                  </a:cubicBezTo>
                  <a:cubicBezTo>
                    <a:pt x="5293" y="4366"/>
                    <a:pt x="5323" y="4335"/>
                    <a:pt x="5323" y="4297"/>
                  </a:cubicBezTo>
                  <a:cubicBezTo>
                    <a:pt x="5323" y="4259"/>
                    <a:pt x="5293" y="4229"/>
                    <a:pt x="5255" y="4229"/>
                  </a:cubicBezTo>
                  <a:close/>
                  <a:moveTo>
                    <a:pt x="5471" y="4229"/>
                  </a:moveTo>
                  <a:cubicBezTo>
                    <a:pt x="5433" y="4229"/>
                    <a:pt x="5403" y="4259"/>
                    <a:pt x="5403" y="4297"/>
                  </a:cubicBezTo>
                  <a:cubicBezTo>
                    <a:pt x="5403" y="4335"/>
                    <a:pt x="5433" y="4366"/>
                    <a:pt x="5471" y="4366"/>
                  </a:cubicBezTo>
                  <a:cubicBezTo>
                    <a:pt x="5509" y="4366"/>
                    <a:pt x="5539" y="4335"/>
                    <a:pt x="5539" y="4297"/>
                  </a:cubicBezTo>
                  <a:cubicBezTo>
                    <a:pt x="5539" y="4259"/>
                    <a:pt x="5509" y="4229"/>
                    <a:pt x="5471" y="4229"/>
                  </a:cubicBezTo>
                  <a:close/>
                  <a:moveTo>
                    <a:pt x="5687" y="4229"/>
                  </a:moveTo>
                  <a:cubicBezTo>
                    <a:pt x="5649" y="4229"/>
                    <a:pt x="5619" y="4259"/>
                    <a:pt x="5619" y="4297"/>
                  </a:cubicBezTo>
                  <a:cubicBezTo>
                    <a:pt x="5619" y="4335"/>
                    <a:pt x="5649" y="4366"/>
                    <a:pt x="5687" y="4366"/>
                  </a:cubicBezTo>
                  <a:cubicBezTo>
                    <a:pt x="5725" y="4366"/>
                    <a:pt x="5756" y="4335"/>
                    <a:pt x="5756" y="4297"/>
                  </a:cubicBezTo>
                  <a:cubicBezTo>
                    <a:pt x="5756" y="4259"/>
                    <a:pt x="5725" y="4229"/>
                    <a:pt x="5687" y="4229"/>
                  </a:cubicBezTo>
                  <a:close/>
                  <a:moveTo>
                    <a:pt x="5903" y="4229"/>
                  </a:moveTo>
                  <a:cubicBezTo>
                    <a:pt x="5865" y="4229"/>
                    <a:pt x="5835" y="4259"/>
                    <a:pt x="5835" y="4297"/>
                  </a:cubicBezTo>
                  <a:cubicBezTo>
                    <a:pt x="5835" y="4335"/>
                    <a:pt x="5865" y="4366"/>
                    <a:pt x="5903" y="4366"/>
                  </a:cubicBezTo>
                  <a:cubicBezTo>
                    <a:pt x="5941" y="4366"/>
                    <a:pt x="5972" y="4335"/>
                    <a:pt x="5972" y="4297"/>
                  </a:cubicBezTo>
                  <a:cubicBezTo>
                    <a:pt x="5972" y="4259"/>
                    <a:pt x="5941" y="4229"/>
                    <a:pt x="5903" y="4229"/>
                  </a:cubicBezTo>
                  <a:close/>
                  <a:moveTo>
                    <a:pt x="6119" y="4229"/>
                  </a:moveTo>
                  <a:cubicBezTo>
                    <a:pt x="6081" y="4229"/>
                    <a:pt x="6051" y="4259"/>
                    <a:pt x="6051" y="4297"/>
                  </a:cubicBezTo>
                  <a:cubicBezTo>
                    <a:pt x="6051" y="4335"/>
                    <a:pt x="6081" y="4366"/>
                    <a:pt x="6119" y="4366"/>
                  </a:cubicBezTo>
                  <a:cubicBezTo>
                    <a:pt x="6157" y="4366"/>
                    <a:pt x="6188" y="4335"/>
                    <a:pt x="6188" y="4297"/>
                  </a:cubicBezTo>
                  <a:cubicBezTo>
                    <a:pt x="6188" y="4259"/>
                    <a:pt x="6157" y="4229"/>
                    <a:pt x="6119" y="4229"/>
                  </a:cubicBezTo>
                  <a:close/>
                  <a:moveTo>
                    <a:pt x="6335" y="4229"/>
                  </a:moveTo>
                  <a:cubicBezTo>
                    <a:pt x="6298" y="4229"/>
                    <a:pt x="6267" y="4259"/>
                    <a:pt x="6267" y="4297"/>
                  </a:cubicBezTo>
                  <a:cubicBezTo>
                    <a:pt x="6267" y="4335"/>
                    <a:pt x="6298" y="4366"/>
                    <a:pt x="6335" y="4366"/>
                  </a:cubicBezTo>
                  <a:cubicBezTo>
                    <a:pt x="6373" y="4366"/>
                    <a:pt x="6404" y="4335"/>
                    <a:pt x="6404" y="4297"/>
                  </a:cubicBezTo>
                  <a:cubicBezTo>
                    <a:pt x="6404" y="4259"/>
                    <a:pt x="6373" y="4229"/>
                    <a:pt x="6335" y="4229"/>
                  </a:cubicBezTo>
                  <a:close/>
                  <a:moveTo>
                    <a:pt x="6552" y="4229"/>
                  </a:moveTo>
                  <a:cubicBezTo>
                    <a:pt x="6514" y="4229"/>
                    <a:pt x="6483" y="4259"/>
                    <a:pt x="6483" y="4297"/>
                  </a:cubicBezTo>
                  <a:cubicBezTo>
                    <a:pt x="6483" y="4335"/>
                    <a:pt x="6514" y="4366"/>
                    <a:pt x="6552" y="4366"/>
                  </a:cubicBezTo>
                  <a:cubicBezTo>
                    <a:pt x="6589" y="4366"/>
                    <a:pt x="6620" y="4335"/>
                    <a:pt x="6620" y="4297"/>
                  </a:cubicBezTo>
                  <a:cubicBezTo>
                    <a:pt x="6620" y="4259"/>
                    <a:pt x="6589" y="4229"/>
                    <a:pt x="6552" y="4229"/>
                  </a:cubicBezTo>
                  <a:close/>
                  <a:moveTo>
                    <a:pt x="6768" y="4229"/>
                  </a:moveTo>
                  <a:cubicBezTo>
                    <a:pt x="6730" y="4229"/>
                    <a:pt x="6699" y="4259"/>
                    <a:pt x="6699" y="4297"/>
                  </a:cubicBezTo>
                  <a:cubicBezTo>
                    <a:pt x="6699" y="4335"/>
                    <a:pt x="6730" y="4366"/>
                    <a:pt x="6768" y="4366"/>
                  </a:cubicBezTo>
                  <a:cubicBezTo>
                    <a:pt x="6805" y="4366"/>
                    <a:pt x="6836" y="4335"/>
                    <a:pt x="6836" y="4297"/>
                  </a:cubicBezTo>
                  <a:cubicBezTo>
                    <a:pt x="6836" y="4259"/>
                    <a:pt x="6805" y="4229"/>
                    <a:pt x="6768" y="4229"/>
                  </a:cubicBezTo>
                  <a:close/>
                  <a:moveTo>
                    <a:pt x="6984" y="4229"/>
                  </a:moveTo>
                  <a:cubicBezTo>
                    <a:pt x="6946" y="4229"/>
                    <a:pt x="6915" y="4259"/>
                    <a:pt x="6915" y="4297"/>
                  </a:cubicBezTo>
                  <a:cubicBezTo>
                    <a:pt x="6915" y="4335"/>
                    <a:pt x="6946" y="4366"/>
                    <a:pt x="6984" y="4366"/>
                  </a:cubicBezTo>
                  <a:cubicBezTo>
                    <a:pt x="7022" y="4366"/>
                    <a:pt x="7052" y="4335"/>
                    <a:pt x="7052" y="4297"/>
                  </a:cubicBezTo>
                  <a:cubicBezTo>
                    <a:pt x="7052" y="4259"/>
                    <a:pt x="7022" y="4229"/>
                    <a:pt x="6984" y="4229"/>
                  </a:cubicBezTo>
                  <a:close/>
                  <a:moveTo>
                    <a:pt x="7200" y="4229"/>
                  </a:moveTo>
                  <a:cubicBezTo>
                    <a:pt x="7162" y="4229"/>
                    <a:pt x="7131" y="4259"/>
                    <a:pt x="7131" y="4297"/>
                  </a:cubicBezTo>
                  <a:cubicBezTo>
                    <a:pt x="7131" y="4335"/>
                    <a:pt x="7162" y="4366"/>
                    <a:pt x="7200" y="4366"/>
                  </a:cubicBezTo>
                  <a:cubicBezTo>
                    <a:pt x="7238" y="4366"/>
                    <a:pt x="7268" y="4335"/>
                    <a:pt x="7268" y="4297"/>
                  </a:cubicBezTo>
                  <a:cubicBezTo>
                    <a:pt x="7268" y="4259"/>
                    <a:pt x="7238" y="4229"/>
                    <a:pt x="7200" y="4229"/>
                  </a:cubicBezTo>
                  <a:close/>
                  <a:moveTo>
                    <a:pt x="7416" y="4229"/>
                  </a:moveTo>
                  <a:cubicBezTo>
                    <a:pt x="7378" y="4229"/>
                    <a:pt x="7347" y="4259"/>
                    <a:pt x="7347" y="4297"/>
                  </a:cubicBezTo>
                  <a:cubicBezTo>
                    <a:pt x="7347" y="4335"/>
                    <a:pt x="7378" y="4366"/>
                    <a:pt x="7416" y="4366"/>
                  </a:cubicBezTo>
                  <a:cubicBezTo>
                    <a:pt x="7454" y="4366"/>
                    <a:pt x="7484" y="4335"/>
                    <a:pt x="7484" y="4297"/>
                  </a:cubicBezTo>
                  <a:cubicBezTo>
                    <a:pt x="7484" y="4259"/>
                    <a:pt x="7454" y="4229"/>
                    <a:pt x="7416" y="4229"/>
                  </a:cubicBezTo>
                  <a:close/>
                  <a:moveTo>
                    <a:pt x="7632" y="4229"/>
                  </a:moveTo>
                  <a:cubicBezTo>
                    <a:pt x="7594" y="4229"/>
                    <a:pt x="7564" y="4259"/>
                    <a:pt x="7564" y="4297"/>
                  </a:cubicBezTo>
                  <a:cubicBezTo>
                    <a:pt x="7564" y="4335"/>
                    <a:pt x="7594" y="4366"/>
                    <a:pt x="7632" y="4366"/>
                  </a:cubicBezTo>
                  <a:cubicBezTo>
                    <a:pt x="7670" y="4366"/>
                    <a:pt x="7700" y="4335"/>
                    <a:pt x="7700" y="4297"/>
                  </a:cubicBezTo>
                  <a:cubicBezTo>
                    <a:pt x="7700" y="4259"/>
                    <a:pt x="7670" y="4229"/>
                    <a:pt x="7632" y="4229"/>
                  </a:cubicBezTo>
                  <a:close/>
                  <a:moveTo>
                    <a:pt x="7848" y="4229"/>
                  </a:moveTo>
                  <a:cubicBezTo>
                    <a:pt x="7810" y="4229"/>
                    <a:pt x="7780" y="4259"/>
                    <a:pt x="7780" y="4297"/>
                  </a:cubicBezTo>
                  <a:cubicBezTo>
                    <a:pt x="7780" y="4335"/>
                    <a:pt x="7810" y="4366"/>
                    <a:pt x="7848" y="4366"/>
                  </a:cubicBezTo>
                  <a:cubicBezTo>
                    <a:pt x="7886" y="4366"/>
                    <a:pt x="7917" y="4335"/>
                    <a:pt x="7917" y="4297"/>
                  </a:cubicBezTo>
                  <a:cubicBezTo>
                    <a:pt x="7917" y="4259"/>
                    <a:pt x="7886" y="4229"/>
                    <a:pt x="7848" y="4229"/>
                  </a:cubicBezTo>
                  <a:close/>
                  <a:moveTo>
                    <a:pt x="8064" y="4229"/>
                  </a:moveTo>
                  <a:cubicBezTo>
                    <a:pt x="8026" y="4229"/>
                    <a:pt x="7996" y="4259"/>
                    <a:pt x="7996" y="4297"/>
                  </a:cubicBezTo>
                  <a:cubicBezTo>
                    <a:pt x="7996" y="4335"/>
                    <a:pt x="8026" y="4366"/>
                    <a:pt x="8064" y="4366"/>
                  </a:cubicBezTo>
                  <a:cubicBezTo>
                    <a:pt x="8102" y="4366"/>
                    <a:pt x="8133" y="4335"/>
                    <a:pt x="8133" y="4297"/>
                  </a:cubicBezTo>
                  <a:cubicBezTo>
                    <a:pt x="8133" y="4259"/>
                    <a:pt x="8102" y="4229"/>
                    <a:pt x="8064" y="4229"/>
                  </a:cubicBezTo>
                  <a:close/>
                  <a:moveTo>
                    <a:pt x="8280" y="4229"/>
                  </a:moveTo>
                  <a:cubicBezTo>
                    <a:pt x="8243" y="4229"/>
                    <a:pt x="8212" y="4259"/>
                    <a:pt x="8212" y="4297"/>
                  </a:cubicBezTo>
                  <a:cubicBezTo>
                    <a:pt x="8212" y="4335"/>
                    <a:pt x="8243" y="4366"/>
                    <a:pt x="8280" y="4366"/>
                  </a:cubicBezTo>
                  <a:cubicBezTo>
                    <a:pt x="8318" y="4366"/>
                    <a:pt x="8349" y="4335"/>
                    <a:pt x="8349" y="4297"/>
                  </a:cubicBezTo>
                  <a:cubicBezTo>
                    <a:pt x="8349" y="4259"/>
                    <a:pt x="8318" y="4229"/>
                    <a:pt x="8280" y="4229"/>
                  </a:cubicBezTo>
                  <a:close/>
                  <a:moveTo>
                    <a:pt x="8496" y="4229"/>
                  </a:moveTo>
                  <a:cubicBezTo>
                    <a:pt x="8459" y="4229"/>
                    <a:pt x="8428" y="4259"/>
                    <a:pt x="8428" y="4297"/>
                  </a:cubicBezTo>
                  <a:cubicBezTo>
                    <a:pt x="8428" y="4335"/>
                    <a:pt x="8459" y="4366"/>
                    <a:pt x="8496" y="4366"/>
                  </a:cubicBezTo>
                  <a:cubicBezTo>
                    <a:pt x="8534" y="4366"/>
                    <a:pt x="8565" y="4335"/>
                    <a:pt x="8565" y="4297"/>
                  </a:cubicBezTo>
                  <a:cubicBezTo>
                    <a:pt x="8565" y="4259"/>
                    <a:pt x="8534" y="4229"/>
                    <a:pt x="8496" y="4229"/>
                  </a:cubicBezTo>
                  <a:close/>
                  <a:moveTo>
                    <a:pt x="8713" y="4229"/>
                  </a:moveTo>
                  <a:cubicBezTo>
                    <a:pt x="8675" y="4229"/>
                    <a:pt x="8644" y="4259"/>
                    <a:pt x="8644" y="4297"/>
                  </a:cubicBezTo>
                  <a:cubicBezTo>
                    <a:pt x="8644" y="4335"/>
                    <a:pt x="8675" y="4366"/>
                    <a:pt x="8713" y="4366"/>
                  </a:cubicBezTo>
                  <a:cubicBezTo>
                    <a:pt x="8750" y="4366"/>
                    <a:pt x="8781" y="4335"/>
                    <a:pt x="8781" y="4297"/>
                  </a:cubicBezTo>
                  <a:cubicBezTo>
                    <a:pt x="8781" y="4259"/>
                    <a:pt x="8750" y="4229"/>
                    <a:pt x="8713" y="4229"/>
                  </a:cubicBezTo>
                  <a:close/>
                  <a:moveTo>
                    <a:pt x="8929" y="4229"/>
                  </a:moveTo>
                  <a:cubicBezTo>
                    <a:pt x="8891" y="4229"/>
                    <a:pt x="8860" y="4259"/>
                    <a:pt x="8860" y="4297"/>
                  </a:cubicBezTo>
                  <a:cubicBezTo>
                    <a:pt x="8860" y="4335"/>
                    <a:pt x="8891" y="4366"/>
                    <a:pt x="8929" y="4366"/>
                  </a:cubicBezTo>
                  <a:cubicBezTo>
                    <a:pt x="8966" y="4366"/>
                    <a:pt x="8997" y="4335"/>
                    <a:pt x="8997" y="4297"/>
                  </a:cubicBezTo>
                  <a:cubicBezTo>
                    <a:pt x="8997" y="4259"/>
                    <a:pt x="8966" y="4229"/>
                    <a:pt x="8929" y="4229"/>
                  </a:cubicBezTo>
                  <a:close/>
                  <a:moveTo>
                    <a:pt x="9145" y="4229"/>
                  </a:moveTo>
                  <a:cubicBezTo>
                    <a:pt x="9107" y="4229"/>
                    <a:pt x="9076" y="4259"/>
                    <a:pt x="9076" y="4297"/>
                  </a:cubicBezTo>
                  <a:cubicBezTo>
                    <a:pt x="9076" y="4335"/>
                    <a:pt x="9107" y="4366"/>
                    <a:pt x="9145" y="4366"/>
                  </a:cubicBezTo>
                  <a:cubicBezTo>
                    <a:pt x="9183" y="4366"/>
                    <a:pt x="9213" y="4335"/>
                    <a:pt x="9213" y="4297"/>
                  </a:cubicBezTo>
                  <a:cubicBezTo>
                    <a:pt x="9213" y="4259"/>
                    <a:pt x="9183" y="4229"/>
                    <a:pt x="9145" y="4229"/>
                  </a:cubicBezTo>
                  <a:close/>
                  <a:moveTo>
                    <a:pt x="9361" y="4229"/>
                  </a:moveTo>
                  <a:cubicBezTo>
                    <a:pt x="9323" y="4229"/>
                    <a:pt x="9292" y="4259"/>
                    <a:pt x="9292" y="4297"/>
                  </a:cubicBezTo>
                  <a:cubicBezTo>
                    <a:pt x="9292" y="4335"/>
                    <a:pt x="9323" y="4366"/>
                    <a:pt x="9361" y="4366"/>
                  </a:cubicBezTo>
                  <a:cubicBezTo>
                    <a:pt x="9399" y="4366"/>
                    <a:pt x="9429" y="4335"/>
                    <a:pt x="9429" y="4297"/>
                  </a:cubicBezTo>
                  <a:cubicBezTo>
                    <a:pt x="9429" y="4259"/>
                    <a:pt x="9399" y="4229"/>
                    <a:pt x="9361" y="4229"/>
                  </a:cubicBezTo>
                  <a:close/>
                  <a:moveTo>
                    <a:pt x="9577" y="4229"/>
                  </a:moveTo>
                  <a:cubicBezTo>
                    <a:pt x="9539" y="4229"/>
                    <a:pt x="9508" y="4259"/>
                    <a:pt x="9508" y="4297"/>
                  </a:cubicBezTo>
                  <a:cubicBezTo>
                    <a:pt x="9508" y="4335"/>
                    <a:pt x="9539" y="4366"/>
                    <a:pt x="9577" y="4366"/>
                  </a:cubicBezTo>
                  <a:cubicBezTo>
                    <a:pt x="9615" y="4366"/>
                    <a:pt x="9645" y="4335"/>
                    <a:pt x="9645" y="4297"/>
                  </a:cubicBezTo>
                  <a:cubicBezTo>
                    <a:pt x="9645" y="4259"/>
                    <a:pt x="9615" y="4229"/>
                    <a:pt x="9577" y="4229"/>
                  </a:cubicBezTo>
                  <a:close/>
                  <a:moveTo>
                    <a:pt x="9793" y="4229"/>
                  </a:moveTo>
                  <a:cubicBezTo>
                    <a:pt x="9755" y="4229"/>
                    <a:pt x="9725" y="4259"/>
                    <a:pt x="9725" y="4297"/>
                  </a:cubicBezTo>
                  <a:cubicBezTo>
                    <a:pt x="9725" y="4335"/>
                    <a:pt x="9755" y="4366"/>
                    <a:pt x="9793" y="4366"/>
                  </a:cubicBezTo>
                  <a:cubicBezTo>
                    <a:pt x="9831" y="4366"/>
                    <a:pt x="9862" y="4335"/>
                    <a:pt x="9862" y="4297"/>
                  </a:cubicBezTo>
                  <a:cubicBezTo>
                    <a:pt x="9862" y="4259"/>
                    <a:pt x="9831" y="4229"/>
                    <a:pt x="9793" y="4229"/>
                  </a:cubicBezTo>
                  <a:close/>
                  <a:moveTo>
                    <a:pt x="10874" y="4229"/>
                  </a:moveTo>
                  <a:cubicBezTo>
                    <a:pt x="10836" y="4229"/>
                    <a:pt x="10805" y="4259"/>
                    <a:pt x="10805" y="4297"/>
                  </a:cubicBezTo>
                  <a:cubicBezTo>
                    <a:pt x="10805" y="4335"/>
                    <a:pt x="10836" y="4366"/>
                    <a:pt x="10874" y="4366"/>
                  </a:cubicBezTo>
                  <a:cubicBezTo>
                    <a:pt x="10911" y="4366"/>
                    <a:pt x="10942" y="4335"/>
                    <a:pt x="10942" y="4297"/>
                  </a:cubicBezTo>
                  <a:cubicBezTo>
                    <a:pt x="10942" y="4259"/>
                    <a:pt x="10911" y="4229"/>
                    <a:pt x="10874" y="4229"/>
                  </a:cubicBezTo>
                  <a:close/>
                  <a:moveTo>
                    <a:pt x="11090" y="4229"/>
                  </a:moveTo>
                  <a:cubicBezTo>
                    <a:pt x="11052" y="4229"/>
                    <a:pt x="11021" y="4259"/>
                    <a:pt x="11021" y="4297"/>
                  </a:cubicBezTo>
                  <a:cubicBezTo>
                    <a:pt x="11021" y="4335"/>
                    <a:pt x="11052" y="4366"/>
                    <a:pt x="11090" y="4366"/>
                  </a:cubicBezTo>
                  <a:cubicBezTo>
                    <a:pt x="11127" y="4366"/>
                    <a:pt x="11158" y="4335"/>
                    <a:pt x="11158" y="4297"/>
                  </a:cubicBezTo>
                  <a:cubicBezTo>
                    <a:pt x="11158" y="4259"/>
                    <a:pt x="11127" y="4229"/>
                    <a:pt x="11090" y="4229"/>
                  </a:cubicBezTo>
                  <a:close/>
                  <a:moveTo>
                    <a:pt x="11306" y="4229"/>
                  </a:moveTo>
                  <a:cubicBezTo>
                    <a:pt x="11268" y="4229"/>
                    <a:pt x="11237" y="4259"/>
                    <a:pt x="11237" y="4297"/>
                  </a:cubicBezTo>
                  <a:cubicBezTo>
                    <a:pt x="11237" y="4335"/>
                    <a:pt x="11268" y="4366"/>
                    <a:pt x="11306" y="4366"/>
                  </a:cubicBezTo>
                  <a:cubicBezTo>
                    <a:pt x="11344" y="4366"/>
                    <a:pt x="11374" y="4335"/>
                    <a:pt x="11374" y="4297"/>
                  </a:cubicBezTo>
                  <a:cubicBezTo>
                    <a:pt x="11374" y="4259"/>
                    <a:pt x="11344" y="4229"/>
                    <a:pt x="11306" y="4229"/>
                  </a:cubicBezTo>
                  <a:close/>
                  <a:moveTo>
                    <a:pt x="11522" y="4229"/>
                  </a:moveTo>
                  <a:cubicBezTo>
                    <a:pt x="11484" y="4229"/>
                    <a:pt x="11453" y="4259"/>
                    <a:pt x="11453" y="4297"/>
                  </a:cubicBezTo>
                  <a:cubicBezTo>
                    <a:pt x="11453" y="4335"/>
                    <a:pt x="11484" y="4366"/>
                    <a:pt x="11522" y="4366"/>
                  </a:cubicBezTo>
                  <a:cubicBezTo>
                    <a:pt x="11560" y="4366"/>
                    <a:pt x="11590" y="4335"/>
                    <a:pt x="11590" y="4297"/>
                  </a:cubicBezTo>
                  <a:cubicBezTo>
                    <a:pt x="11590" y="4259"/>
                    <a:pt x="11560" y="4229"/>
                    <a:pt x="11522" y="4229"/>
                  </a:cubicBezTo>
                  <a:close/>
                  <a:moveTo>
                    <a:pt x="11738" y="4229"/>
                  </a:moveTo>
                  <a:cubicBezTo>
                    <a:pt x="11700" y="4229"/>
                    <a:pt x="11670" y="4259"/>
                    <a:pt x="11670" y="4297"/>
                  </a:cubicBezTo>
                  <a:cubicBezTo>
                    <a:pt x="11670" y="4335"/>
                    <a:pt x="11700" y="4366"/>
                    <a:pt x="11738" y="4366"/>
                  </a:cubicBezTo>
                  <a:cubicBezTo>
                    <a:pt x="11776" y="4366"/>
                    <a:pt x="11807" y="4335"/>
                    <a:pt x="11807" y="4297"/>
                  </a:cubicBezTo>
                  <a:cubicBezTo>
                    <a:pt x="11807" y="4259"/>
                    <a:pt x="11776" y="4229"/>
                    <a:pt x="11738" y="4229"/>
                  </a:cubicBezTo>
                  <a:close/>
                  <a:moveTo>
                    <a:pt x="11954" y="4229"/>
                  </a:moveTo>
                  <a:cubicBezTo>
                    <a:pt x="11916" y="4229"/>
                    <a:pt x="11886" y="4259"/>
                    <a:pt x="11886" y="4297"/>
                  </a:cubicBezTo>
                  <a:cubicBezTo>
                    <a:pt x="11886" y="4335"/>
                    <a:pt x="11916" y="4366"/>
                    <a:pt x="11954" y="4366"/>
                  </a:cubicBezTo>
                  <a:cubicBezTo>
                    <a:pt x="11992" y="4366"/>
                    <a:pt x="12023" y="4335"/>
                    <a:pt x="12023" y="4297"/>
                  </a:cubicBezTo>
                  <a:cubicBezTo>
                    <a:pt x="12023" y="4259"/>
                    <a:pt x="11992" y="4229"/>
                    <a:pt x="11954" y="4229"/>
                  </a:cubicBezTo>
                  <a:close/>
                  <a:moveTo>
                    <a:pt x="12386" y="4229"/>
                  </a:moveTo>
                  <a:cubicBezTo>
                    <a:pt x="12349" y="4229"/>
                    <a:pt x="12318" y="4259"/>
                    <a:pt x="12318" y="4297"/>
                  </a:cubicBezTo>
                  <a:cubicBezTo>
                    <a:pt x="12318" y="4335"/>
                    <a:pt x="12349" y="4366"/>
                    <a:pt x="12386" y="4366"/>
                  </a:cubicBezTo>
                  <a:cubicBezTo>
                    <a:pt x="12424" y="4366"/>
                    <a:pt x="12455" y="4335"/>
                    <a:pt x="12455" y="4297"/>
                  </a:cubicBezTo>
                  <a:cubicBezTo>
                    <a:pt x="12455" y="4259"/>
                    <a:pt x="12424" y="4229"/>
                    <a:pt x="12386" y="4229"/>
                  </a:cubicBezTo>
                  <a:close/>
                  <a:moveTo>
                    <a:pt x="12602" y="4229"/>
                  </a:moveTo>
                  <a:cubicBezTo>
                    <a:pt x="12565" y="4229"/>
                    <a:pt x="12534" y="4259"/>
                    <a:pt x="12534" y="4297"/>
                  </a:cubicBezTo>
                  <a:cubicBezTo>
                    <a:pt x="12534" y="4335"/>
                    <a:pt x="12565" y="4366"/>
                    <a:pt x="12602" y="4366"/>
                  </a:cubicBezTo>
                  <a:cubicBezTo>
                    <a:pt x="12640" y="4366"/>
                    <a:pt x="12671" y="4335"/>
                    <a:pt x="12671" y="4297"/>
                  </a:cubicBezTo>
                  <a:cubicBezTo>
                    <a:pt x="12671" y="4259"/>
                    <a:pt x="12640" y="4229"/>
                    <a:pt x="12602" y="4229"/>
                  </a:cubicBezTo>
                  <a:close/>
                  <a:moveTo>
                    <a:pt x="13899" y="4229"/>
                  </a:moveTo>
                  <a:cubicBezTo>
                    <a:pt x="13861" y="4229"/>
                    <a:pt x="13831" y="4259"/>
                    <a:pt x="13831" y="4297"/>
                  </a:cubicBezTo>
                  <a:cubicBezTo>
                    <a:pt x="13831" y="4335"/>
                    <a:pt x="13861" y="4366"/>
                    <a:pt x="13899" y="4366"/>
                  </a:cubicBezTo>
                  <a:cubicBezTo>
                    <a:pt x="13937" y="4366"/>
                    <a:pt x="13968" y="4335"/>
                    <a:pt x="13968" y="4297"/>
                  </a:cubicBezTo>
                  <a:cubicBezTo>
                    <a:pt x="13968" y="4259"/>
                    <a:pt x="13937" y="4229"/>
                    <a:pt x="13899" y="4229"/>
                  </a:cubicBezTo>
                  <a:close/>
                  <a:moveTo>
                    <a:pt x="14115" y="4229"/>
                  </a:moveTo>
                  <a:cubicBezTo>
                    <a:pt x="14077" y="4229"/>
                    <a:pt x="14047" y="4259"/>
                    <a:pt x="14047" y="4297"/>
                  </a:cubicBezTo>
                  <a:cubicBezTo>
                    <a:pt x="14047" y="4335"/>
                    <a:pt x="14077" y="4366"/>
                    <a:pt x="14115" y="4366"/>
                  </a:cubicBezTo>
                  <a:cubicBezTo>
                    <a:pt x="14153" y="4366"/>
                    <a:pt x="14184" y="4335"/>
                    <a:pt x="14184" y="4297"/>
                  </a:cubicBezTo>
                  <a:cubicBezTo>
                    <a:pt x="14184" y="4259"/>
                    <a:pt x="14153" y="4229"/>
                    <a:pt x="14115" y="4229"/>
                  </a:cubicBezTo>
                  <a:close/>
                  <a:moveTo>
                    <a:pt x="14331" y="4229"/>
                  </a:moveTo>
                  <a:cubicBezTo>
                    <a:pt x="14293" y="4229"/>
                    <a:pt x="14263" y="4259"/>
                    <a:pt x="14263" y="4297"/>
                  </a:cubicBezTo>
                  <a:cubicBezTo>
                    <a:pt x="14263" y="4335"/>
                    <a:pt x="14293" y="4366"/>
                    <a:pt x="14331" y="4366"/>
                  </a:cubicBezTo>
                  <a:cubicBezTo>
                    <a:pt x="14369" y="4366"/>
                    <a:pt x="14400" y="4335"/>
                    <a:pt x="14400" y="4297"/>
                  </a:cubicBezTo>
                  <a:cubicBezTo>
                    <a:pt x="14400" y="4259"/>
                    <a:pt x="14369" y="4229"/>
                    <a:pt x="14331" y="4229"/>
                  </a:cubicBezTo>
                  <a:close/>
                  <a:moveTo>
                    <a:pt x="14547" y="4229"/>
                  </a:moveTo>
                  <a:cubicBezTo>
                    <a:pt x="14510" y="4229"/>
                    <a:pt x="14479" y="4259"/>
                    <a:pt x="14479" y="4297"/>
                  </a:cubicBezTo>
                  <a:cubicBezTo>
                    <a:pt x="14479" y="4335"/>
                    <a:pt x="14510" y="4366"/>
                    <a:pt x="14547" y="4366"/>
                  </a:cubicBezTo>
                  <a:cubicBezTo>
                    <a:pt x="14585" y="4366"/>
                    <a:pt x="14616" y="4335"/>
                    <a:pt x="14616" y="4297"/>
                  </a:cubicBezTo>
                  <a:cubicBezTo>
                    <a:pt x="14616" y="4259"/>
                    <a:pt x="14585" y="4229"/>
                    <a:pt x="14547" y="4229"/>
                  </a:cubicBezTo>
                  <a:close/>
                  <a:moveTo>
                    <a:pt x="14763" y="4229"/>
                  </a:moveTo>
                  <a:cubicBezTo>
                    <a:pt x="14726" y="4229"/>
                    <a:pt x="14695" y="4259"/>
                    <a:pt x="14695" y="4297"/>
                  </a:cubicBezTo>
                  <a:cubicBezTo>
                    <a:pt x="14695" y="4335"/>
                    <a:pt x="14726" y="4366"/>
                    <a:pt x="14763" y="4366"/>
                  </a:cubicBezTo>
                  <a:cubicBezTo>
                    <a:pt x="14801" y="4366"/>
                    <a:pt x="14832" y="4335"/>
                    <a:pt x="14832" y="4297"/>
                  </a:cubicBezTo>
                  <a:cubicBezTo>
                    <a:pt x="14832" y="4259"/>
                    <a:pt x="14801" y="4229"/>
                    <a:pt x="14763" y="4229"/>
                  </a:cubicBezTo>
                  <a:close/>
                  <a:moveTo>
                    <a:pt x="14980" y="4229"/>
                  </a:moveTo>
                  <a:cubicBezTo>
                    <a:pt x="14942" y="4229"/>
                    <a:pt x="14911" y="4259"/>
                    <a:pt x="14911" y="4297"/>
                  </a:cubicBezTo>
                  <a:cubicBezTo>
                    <a:pt x="14911" y="4335"/>
                    <a:pt x="14942" y="4366"/>
                    <a:pt x="14980" y="4366"/>
                  </a:cubicBezTo>
                  <a:cubicBezTo>
                    <a:pt x="15017" y="4366"/>
                    <a:pt x="15048" y="4335"/>
                    <a:pt x="15048" y="4297"/>
                  </a:cubicBezTo>
                  <a:cubicBezTo>
                    <a:pt x="15048" y="4259"/>
                    <a:pt x="15017" y="4229"/>
                    <a:pt x="14980" y="4229"/>
                  </a:cubicBezTo>
                  <a:close/>
                  <a:moveTo>
                    <a:pt x="3310" y="4463"/>
                  </a:moveTo>
                  <a:cubicBezTo>
                    <a:pt x="3272" y="4463"/>
                    <a:pt x="3242" y="4494"/>
                    <a:pt x="3242" y="4532"/>
                  </a:cubicBezTo>
                  <a:cubicBezTo>
                    <a:pt x="3242" y="4570"/>
                    <a:pt x="3272" y="4600"/>
                    <a:pt x="3310" y="4600"/>
                  </a:cubicBezTo>
                  <a:cubicBezTo>
                    <a:pt x="3348" y="4600"/>
                    <a:pt x="3378" y="4570"/>
                    <a:pt x="3378" y="4532"/>
                  </a:cubicBezTo>
                  <a:cubicBezTo>
                    <a:pt x="3378" y="4494"/>
                    <a:pt x="3348" y="4463"/>
                    <a:pt x="3310" y="4463"/>
                  </a:cubicBezTo>
                  <a:close/>
                  <a:moveTo>
                    <a:pt x="3526" y="4463"/>
                  </a:moveTo>
                  <a:cubicBezTo>
                    <a:pt x="3488" y="4463"/>
                    <a:pt x="3458" y="4494"/>
                    <a:pt x="3458" y="4532"/>
                  </a:cubicBezTo>
                  <a:cubicBezTo>
                    <a:pt x="3458" y="4570"/>
                    <a:pt x="3488" y="4600"/>
                    <a:pt x="3526" y="4600"/>
                  </a:cubicBezTo>
                  <a:cubicBezTo>
                    <a:pt x="3564" y="4600"/>
                    <a:pt x="3595" y="4570"/>
                    <a:pt x="3595" y="4532"/>
                  </a:cubicBezTo>
                  <a:cubicBezTo>
                    <a:pt x="3595" y="4494"/>
                    <a:pt x="3564" y="4463"/>
                    <a:pt x="3526" y="4463"/>
                  </a:cubicBezTo>
                  <a:close/>
                  <a:moveTo>
                    <a:pt x="3742" y="4463"/>
                  </a:moveTo>
                  <a:cubicBezTo>
                    <a:pt x="3704" y="4463"/>
                    <a:pt x="3674" y="4494"/>
                    <a:pt x="3674" y="4532"/>
                  </a:cubicBezTo>
                  <a:cubicBezTo>
                    <a:pt x="3674" y="4570"/>
                    <a:pt x="3704" y="4600"/>
                    <a:pt x="3742" y="4600"/>
                  </a:cubicBezTo>
                  <a:cubicBezTo>
                    <a:pt x="3780" y="4600"/>
                    <a:pt x="3811" y="4570"/>
                    <a:pt x="3811" y="4532"/>
                  </a:cubicBezTo>
                  <a:cubicBezTo>
                    <a:pt x="3811" y="4494"/>
                    <a:pt x="3780" y="4463"/>
                    <a:pt x="3742" y="4463"/>
                  </a:cubicBezTo>
                  <a:close/>
                  <a:moveTo>
                    <a:pt x="3958" y="4463"/>
                  </a:moveTo>
                  <a:cubicBezTo>
                    <a:pt x="3920" y="4463"/>
                    <a:pt x="3890" y="4494"/>
                    <a:pt x="3890" y="4532"/>
                  </a:cubicBezTo>
                  <a:cubicBezTo>
                    <a:pt x="3890" y="4570"/>
                    <a:pt x="3920" y="4600"/>
                    <a:pt x="3958" y="4600"/>
                  </a:cubicBezTo>
                  <a:cubicBezTo>
                    <a:pt x="3996" y="4600"/>
                    <a:pt x="4027" y="4570"/>
                    <a:pt x="4027" y="4532"/>
                  </a:cubicBezTo>
                  <a:cubicBezTo>
                    <a:pt x="4027" y="4494"/>
                    <a:pt x="3996" y="4463"/>
                    <a:pt x="3958" y="4463"/>
                  </a:cubicBezTo>
                  <a:close/>
                  <a:moveTo>
                    <a:pt x="4174" y="4463"/>
                  </a:moveTo>
                  <a:cubicBezTo>
                    <a:pt x="4137" y="4463"/>
                    <a:pt x="4106" y="4494"/>
                    <a:pt x="4106" y="4532"/>
                  </a:cubicBezTo>
                  <a:cubicBezTo>
                    <a:pt x="4106" y="4570"/>
                    <a:pt x="4137" y="4600"/>
                    <a:pt x="4174" y="4600"/>
                  </a:cubicBezTo>
                  <a:cubicBezTo>
                    <a:pt x="4212" y="4600"/>
                    <a:pt x="4243" y="4570"/>
                    <a:pt x="4243" y="4532"/>
                  </a:cubicBezTo>
                  <a:cubicBezTo>
                    <a:pt x="4243" y="4494"/>
                    <a:pt x="4212" y="4463"/>
                    <a:pt x="4174" y="4463"/>
                  </a:cubicBezTo>
                  <a:close/>
                  <a:moveTo>
                    <a:pt x="4390" y="4463"/>
                  </a:moveTo>
                  <a:cubicBezTo>
                    <a:pt x="4353" y="4463"/>
                    <a:pt x="4322" y="4494"/>
                    <a:pt x="4322" y="4532"/>
                  </a:cubicBezTo>
                  <a:cubicBezTo>
                    <a:pt x="4322" y="4570"/>
                    <a:pt x="4353" y="4600"/>
                    <a:pt x="4390" y="4600"/>
                  </a:cubicBezTo>
                  <a:cubicBezTo>
                    <a:pt x="4428" y="4600"/>
                    <a:pt x="4459" y="4570"/>
                    <a:pt x="4459" y="4532"/>
                  </a:cubicBezTo>
                  <a:cubicBezTo>
                    <a:pt x="4459" y="4494"/>
                    <a:pt x="4428" y="4463"/>
                    <a:pt x="4390" y="4463"/>
                  </a:cubicBezTo>
                  <a:close/>
                  <a:moveTo>
                    <a:pt x="4607" y="4463"/>
                  </a:moveTo>
                  <a:cubicBezTo>
                    <a:pt x="4569" y="4463"/>
                    <a:pt x="4538" y="4494"/>
                    <a:pt x="4538" y="4532"/>
                  </a:cubicBezTo>
                  <a:cubicBezTo>
                    <a:pt x="4538" y="4570"/>
                    <a:pt x="4569" y="4600"/>
                    <a:pt x="4607" y="4600"/>
                  </a:cubicBezTo>
                  <a:cubicBezTo>
                    <a:pt x="4644" y="4600"/>
                    <a:pt x="4675" y="4570"/>
                    <a:pt x="4675" y="4532"/>
                  </a:cubicBezTo>
                  <a:cubicBezTo>
                    <a:pt x="4675" y="4494"/>
                    <a:pt x="4644" y="4463"/>
                    <a:pt x="4607" y="4463"/>
                  </a:cubicBezTo>
                  <a:close/>
                  <a:moveTo>
                    <a:pt x="4823" y="4463"/>
                  </a:moveTo>
                  <a:cubicBezTo>
                    <a:pt x="4785" y="4463"/>
                    <a:pt x="4754" y="4494"/>
                    <a:pt x="4754" y="4532"/>
                  </a:cubicBezTo>
                  <a:cubicBezTo>
                    <a:pt x="4754" y="4570"/>
                    <a:pt x="4785" y="4600"/>
                    <a:pt x="4823" y="4600"/>
                  </a:cubicBezTo>
                  <a:cubicBezTo>
                    <a:pt x="4861" y="4600"/>
                    <a:pt x="4891" y="4570"/>
                    <a:pt x="4891" y="4532"/>
                  </a:cubicBezTo>
                  <a:cubicBezTo>
                    <a:pt x="4891" y="4494"/>
                    <a:pt x="4861" y="4463"/>
                    <a:pt x="4823" y="4463"/>
                  </a:cubicBezTo>
                  <a:close/>
                  <a:moveTo>
                    <a:pt x="5039" y="4463"/>
                  </a:moveTo>
                  <a:cubicBezTo>
                    <a:pt x="5001" y="4463"/>
                    <a:pt x="4970" y="4494"/>
                    <a:pt x="4970" y="4532"/>
                  </a:cubicBezTo>
                  <a:cubicBezTo>
                    <a:pt x="4970" y="4570"/>
                    <a:pt x="5001" y="4600"/>
                    <a:pt x="5039" y="4600"/>
                  </a:cubicBezTo>
                  <a:cubicBezTo>
                    <a:pt x="5077" y="4600"/>
                    <a:pt x="5107" y="4570"/>
                    <a:pt x="5107" y="4532"/>
                  </a:cubicBezTo>
                  <a:cubicBezTo>
                    <a:pt x="5107" y="4494"/>
                    <a:pt x="5077" y="4463"/>
                    <a:pt x="5039" y="4463"/>
                  </a:cubicBezTo>
                  <a:close/>
                  <a:moveTo>
                    <a:pt x="5255" y="4463"/>
                  </a:moveTo>
                  <a:cubicBezTo>
                    <a:pt x="5217" y="4463"/>
                    <a:pt x="5186" y="4494"/>
                    <a:pt x="5186" y="4532"/>
                  </a:cubicBezTo>
                  <a:cubicBezTo>
                    <a:pt x="5186" y="4570"/>
                    <a:pt x="5217" y="4600"/>
                    <a:pt x="5255" y="4600"/>
                  </a:cubicBezTo>
                  <a:cubicBezTo>
                    <a:pt x="5293" y="4600"/>
                    <a:pt x="5323" y="4570"/>
                    <a:pt x="5323" y="4532"/>
                  </a:cubicBezTo>
                  <a:cubicBezTo>
                    <a:pt x="5323" y="4494"/>
                    <a:pt x="5293" y="4463"/>
                    <a:pt x="5255" y="4463"/>
                  </a:cubicBezTo>
                  <a:close/>
                  <a:moveTo>
                    <a:pt x="5471" y="4463"/>
                  </a:moveTo>
                  <a:cubicBezTo>
                    <a:pt x="5433" y="4463"/>
                    <a:pt x="5403" y="4494"/>
                    <a:pt x="5403" y="4532"/>
                  </a:cubicBezTo>
                  <a:cubicBezTo>
                    <a:pt x="5403" y="4570"/>
                    <a:pt x="5433" y="4600"/>
                    <a:pt x="5471" y="4600"/>
                  </a:cubicBezTo>
                  <a:cubicBezTo>
                    <a:pt x="5509" y="4600"/>
                    <a:pt x="5539" y="4570"/>
                    <a:pt x="5539" y="4532"/>
                  </a:cubicBezTo>
                  <a:cubicBezTo>
                    <a:pt x="5539" y="4494"/>
                    <a:pt x="5509" y="4463"/>
                    <a:pt x="5471" y="4463"/>
                  </a:cubicBezTo>
                  <a:close/>
                  <a:moveTo>
                    <a:pt x="5687" y="4463"/>
                  </a:moveTo>
                  <a:cubicBezTo>
                    <a:pt x="5649" y="4463"/>
                    <a:pt x="5619" y="4494"/>
                    <a:pt x="5619" y="4532"/>
                  </a:cubicBezTo>
                  <a:cubicBezTo>
                    <a:pt x="5619" y="4570"/>
                    <a:pt x="5649" y="4600"/>
                    <a:pt x="5687" y="4600"/>
                  </a:cubicBezTo>
                  <a:cubicBezTo>
                    <a:pt x="5725" y="4600"/>
                    <a:pt x="5756" y="4570"/>
                    <a:pt x="5756" y="4532"/>
                  </a:cubicBezTo>
                  <a:cubicBezTo>
                    <a:pt x="5756" y="4494"/>
                    <a:pt x="5725" y="4463"/>
                    <a:pt x="5687" y="4463"/>
                  </a:cubicBezTo>
                  <a:close/>
                  <a:moveTo>
                    <a:pt x="5903" y="4463"/>
                  </a:moveTo>
                  <a:cubicBezTo>
                    <a:pt x="5865" y="4463"/>
                    <a:pt x="5835" y="4494"/>
                    <a:pt x="5835" y="4532"/>
                  </a:cubicBezTo>
                  <a:cubicBezTo>
                    <a:pt x="5835" y="4570"/>
                    <a:pt x="5865" y="4600"/>
                    <a:pt x="5903" y="4600"/>
                  </a:cubicBezTo>
                  <a:cubicBezTo>
                    <a:pt x="5941" y="4600"/>
                    <a:pt x="5972" y="4570"/>
                    <a:pt x="5972" y="4532"/>
                  </a:cubicBezTo>
                  <a:cubicBezTo>
                    <a:pt x="5972" y="4494"/>
                    <a:pt x="5941" y="4463"/>
                    <a:pt x="5903" y="4463"/>
                  </a:cubicBezTo>
                  <a:close/>
                  <a:moveTo>
                    <a:pt x="6119" y="4463"/>
                  </a:moveTo>
                  <a:cubicBezTo>
                    <a:pt x="6081" y="4463"/>
                    <a:pt x="6051" y="4494"/>
                    <a:pt x="6051" y="4532"/>
                  </a:cubicBezTo>
                  <a:cubicBezTo>
                    <a:pt x="6051" y="4570"/>
                    <a:pt x="6081" y="4600"/>
                    <a:pt x="6119" y="4600"/>
                  </a:cubicBezTo>
                  <a:cubicBezTo>
                    <a:pt x="6157" y="4600"/>
                    <a:pt x="6188" y="4570"/>
                    <a:pt x="6188" y="4532"/>
                  </a:cubicBezTo>
                  <a:cubicBezTo>
                    <a:pt x="6188" y="4494"/>
                    <a:pt x="6157" y="4463"/>
                    <a:pt x="6119" y="4463"/>
                  </a:cubicBezTo>
                  <a:close/>
                  <a:moveTo>
                    <a:pt x="6335" y="4463"/>
                  </a:moveTo>
                  <a:cubicBezTo>
                    <a:pt x="6298" y="4463"/>
                    <a:pt x="6267" y="4494"/>
                    <a:pt x="6267" y="4532"/>
                  </a:cubicBezTo>
                  <a:cubicBezTo>
                    <a:pt x="6267" y="4570"/>
                    <a:pt x="6298" y="4600"/>
                    <a:pt x="6335" y="4600"/>
                  </a:cubicBezTo>
                  <a:cubicBezTo>
                    <a:pt x="6373" y="4600"/>
                    <a:pt x="6404" y="4570"/>
                    <a:pt x="6404" y="4532"/>
                  </a:cubicBezTo>
                  <a:cubicBezTo>
                    <a:pt x="6404" y="4494"/>
                    <a:pt x="6373" y="4463"/>
                    <a:pt x="6335" y="4463"/>
                  </a:cubicBezTo>
                  <a:close/>
                  <a:moveTo>
                    <a:pt x="6552" y="4463"/>
                  </a:moveTo>
                  <a:cubicBezTo>
                    <a:pt x="6514" y="4463"/>
                    <a:pt x="6483" y="4494"/>
                    <a:pt x="6483" y="4532"/>
                  </a:cubicBezTo>
                  <a:cubicBezTo>
                    <a:pt x="6483" y="4570"/>
                    <a:pt x="6514" y="4600"/>
                    <a:pt x="6552" y="4600"/>
                  </a:cubicBezTo>
                  <a:cubicBezTo>
                    <a:pt x="6589" y="4600"/>
                    <a:pt x="6620" y="4570"/>
                    <a:pt x="6620" y="4532"/>
                  </a:cubicBezTo>
                  <a:cubicBezTo>
                    <a:pt x="6620" y="4494"/>
                    <a:pt x="6589" y="4463"/>
                    <a:pt x="6552" y="4463"/>
                  </a:cubicBezTo>
                  <a:close/>
                  <a:moveTo>
                    <a:pt x="6768" y="4463"/>
                  </a:moveTo>
                  <a:cubicBezTo>
                    <a:pt x="6730" y="4463"/>
                    <a:pt x="6699" y="4494"/>
                    <a:pt x="6699" y="4532"/>
                  </a:cubicBezTo>
                  <a:cubicBezTo>
                    <a:pt x="6699" y="4570"/>
                    <a:pt x="6730" y="4600"/>
                    <a:pt x="6768" y="4600"/>
                  </a:cubicBezTo>
                  <a:cubicBezTo>
                    <a:pt x="6805" y="4600"/>
                    <a:pt x="6836" y="4570"/>
                    <a:pt x="6836" y="4532"/>
                  </a:cubicBezTo>
                  <a:cubicBezTo>
                    <a:pt x="6836" y="4494"/>
                    <a:pt x="6805" y="4463"/>
                    <a:pt x="6768" y="4463"/>
                  </a:cubicBezTo>
                  <a:close/>
                  <a:moveTo>
                    <a:pt x="6984" y="4463"/>
                  </a:moveTo>
                  <a:cubicBezTo>
                    <a:pt x="6946" y="4463"/>
                    <a:pt x="6915" y="4494"/>
                    <a:pt x="6915" y="4532"/>
                  </a:cubicBezTo>
                  <a:cubicBezTo>
                    <a:pt x="6915" y="4570"/>
                    <a:pt x="6946" y="4600"/>
                    <a:pt x="6984" y="4600"/>
                  </a:cubicBezTo>
                  <a:cubicBezTo>
                    <a:pt x="7022" y="4600"/>
                    <a:pt x="7052" y="4570"/>
                    <a:pt x="7052" y="4532"/>
                  </a:cubicBezTo>
                  <a:cubicBezTo>
                    <a:pt x="7052" y="4494"/>
                    <a:pt x="7022" y="4463"/>
                    <a:pt x="6984" y="4463"/>
                  </a:cubicBezTo>
                  <a:close/>
                  <a:moveTo>
                    <a:pt x="7200" y="4463"/>
                  </a:moveTo>
                  <a:cubicBezTo>
                    <a:pt x="7162" y="4463"/>
                    <a:pt x="7131" y="4494"/>
                    <a:pt x="7131" y="4532"/>
                  </a:cubicBezTo>
                  <a:cubicBezTo>
                    <a:pt x="7131" y="4570"/>
                    <a:pt x="7162" y="4600"/>
                    <a:pt x="7200" y="4600"/>
                  </a:cubicBezTo>
                  <a:cubicBezTo>
                    <a:pt x="7238" y="4600"/>
                    <a:pt x="7268" y="4570"/>
                    <a:pt x="7268" y="4532"/>
                  </a:cubicBezTo>
                  <a:cubicBezTo>
                    <a:pt x="7268" y="4494"/>
                    <a:pt x="7238" y="4463"/>
                    <a:pt x="7200" y="4463"/>
                  </a:cubicBezTo>
                  <a:close/>
                  <a:moveTo>
                    <a:pt x="7416" y="4463"/>
                  </a:moveTo>
                  <a:cubicBezTo>
                    <a:pt x="7378" y="4463"/>
                    <a:pt x="7347" y="4494"/>
                    <a:pt x="7347" y="4532"/>
                  </a:cubicBezTo>
                  <a:cubicBezTo>
                    <a:pt x="7347" y="4570"/>
                    <a:pt x="7378" y="4600"/>
                    <a:pt x="7416" y="4600"/>
                  </a:cubicBezTo>
                  <a:cubicBezTo>
                    <a:pt x="7454" y="4600"/>
                    <a:pt x="7484" y="4570"/>
                    <a:pt x="7484" y="4532"/>
                  </a:cubicBezTo>
                  <a:cubicBezTo>
                    <a:pt x="7484" y="4494"/>
                    <a:pt x="7454" y="4463"/>
                    <a:pt x="7416" y="4463"/>
                  </a:cubicBezTo>
                  <a:close/>
                  <a:moveTo>
                    <a:pt x="7632" y="4463"/>
                  </a:moveTo>
                  <a:cubicBezTo>
                    <a:pt x="7594" y="4463"/>
                    <a:pt x="7564" y="4494"/>
                    <a:pt x="7564" y="4532"/>
                  </a:cubicBezTo>
                  <a:cubicBezTo>
                    <a:pt x="7564" y="4570"/>
                    <a:pt x="7594" y="4600"/>
                    <a:pt x="7632" y="4600"/>
                  </a:cubicBezTo>
                  <a:cubicBezTo>
                    <a:pt x="7670" y="4600"/>
                    <a:pt x="7700" y="4570"/>
                    <a:pt x="7700" y="4532"/>
                  </a:cubicBezTo>
                  <a:cubicBezTo>
                    <a:pt x="7700" y="4494"/>
                    <a:pt x="7670" y="4463"/>
                    <a:pt x="7632" y="4463"/>
                  </a:cubicBezTo>
                  <a:close/>
                  <a:moveTo>
                    <a:pt x="7848" y="4463"/>
                  </a:moveTo>
                  <a:cubicBezTo>
                    <a:pt x="7810" y="4463"/>
                    <a:pt x="7780" y="4494"/>
                    <a:pt x="7780" y="4532"/>
                  </a:cubicBezTo>
                  <a:cubicBezTo>
                    <a:pt x="7780" y="4570"/>
                    <a:pt x="7810" y="4600"/>
                    <a:pt x="7848" y="4600"/>
                  </a:cubicBezTo>
                  <a:cubicBezTo>
                    <a:pt x="7886" y="4600"/>
                    <a:pt x="7917" y="4570"/>
                    <a:pt x="7917" y="4532"/>
                  </a:cubicBezTo>
                  <a:cubicBezTo>
                    <a:pt x="7917" y="4494"/>
                    <a:pt x="7886" y="4463"/>
                    <a:pt x="7848" y="4463"/>
                  </a:cubicBezTo>
                  <a:close/>
                  <a:moveTo>
                    <a:pt x="8064" y="4463"/>
                  </a:moveTo>
                  <a:cubicBezTo>
                    <a:pt x="8026" y="4463"/>
                    <a:pt x="7996" y="4494"/>
                    <a:pt x="7996" y="4532"/>
                  </a:cubicBezTo>
                  <a:cubicBezTo>
                    <a:pt x="7996" y="4570"/>
                    <a:pt x="8026" y="4600"/>
                    <a:pt x="8064" y="4600"/>
                  </a:cubicBezTo>
                  <a:cubicBezTo>
                    <a:pt x="8102" y="4600"/>
                    <a:pt x="8133" y="4570"/>
                    <a:pt x="8133" y="4532"/>
                  </a:cubicBezTo>
                  <a:cubicBezTo>
                    <a:pt x="8133" y="4494"/>
                    <a:pt x="8102" y="4463"/>
                    <a:pt x="8064" y="4463"/>
                  </a:cubicBezTo>
                  <a:close/>
                  <a:moveTo>
                    <a:pt x="8280" y="4463"/>
                  </a:moveTo>
                  <a:cubicBezTo>
                    <a:pt x="8243" y="4463"/>
                    <a:pt x="8212" y="4494"/>
                    <a:pt x="8212" y="4532"/>
                  </a:cubicBezTo>
                  <a:cubicBezTo>
                    <a:pt x="8212" y="4570"/>
                    <a:pt x="8243" y="4600"/>
                    <a:pt x="8280" y="4600"/>
                  </a:cubicBezTo>
                  <a:cubicBezTo>
                    <a:pt x="8318" y="4600"/>
                    <a:pt x="8349" y="4570"/>
                    <a:pt x="8349" y="4532"/>
                  </a:cubicBezTo>
                  <a:cubicBezTo>
                    <a:pt x="8349" y="4494"/>
                    <a:pt x="8318" y="4463"/>
                    <a:pt x="8280" y="4463"/>
                  </a:cubicBezTo>
                  <a:close/>
                  <a:moveTo>
                    <a:pt x="8496" y="4463"/>
                  </a:moveTo>
                  <a:cubicBezTo>
                    <a:pt x="8459" y="4463"/>
                    <a:pt x="8428" y="4494"/>
                    <a:pt x="8428" y="4532"/>
                  </a:cubicBezTo>
                  <a:cubicBezTo>
                    <a:pt x="8428" y="4570"/>
                    <a:pt x="8459" y="4600"/>
                    <a:pt x="8496" y="4600"/>
                  </a:cubicBezTo>
                  <a:cubicBezTo>
                    <a:pt x="8534" y="4600"/>
                    <a:pt x="8565" y="4570"/>
                    <a:pt x="8565" y="4532"/>
                  </a:cubicBezTo>
                  <a:cubicBezTo>
                    <a:pt x="8565" y="4494"/>
                    <a:pt x="8534" y="4463"/>
                    <a:pt x="8496" y="4463"/>
                  </a:cubicBezTo>
                  <a:close/>
                  <a:moveTo>
                    <a:pt x="8713" y="4463"/>
                  </a:moveTo>
                  <a:cubicBezTo>
                    <a:pt x="8675" y="4463"/>
                    <a:pt x="8644" y="4494"/>
                    <a:pt x="8644" y="4532"/>
                  </a:cubicBezTo>
                  <a:cubicBezTo>
                    <a:pt x="8644" y="4570"/>
                    <a:pt x="8675" y="4600"/>
                    <a:pt x="8713" y="4600"/>
                  </a:cubicBezTo>
                  <a:cubicBezTo>
                    <a:pt x="8750" y="4600"/>
                    <a:pt x="8781" y="4570"/>
                    <a:pt x="8781" y="4532"/>
                  </a:cubicBezTo>
                  <a:cubicBezTo>
                    <a:pt x="8781" y="4494"/>
                    <a:pt x="8750" y="4463"/>
                    <a:pt x="8713" y="4463"/>
                  </a:cubicBezTo>
                  <a:close/>
                  <a:moveTo>
                    <a:pt x="8929" y="4463"/>
                  </a:moveTo>
                  <a:cubicBezTo>
                    <a:pt x="8891" y="4463"/>
                    <a:pt x="8860" y="4494"/>
                    <a:pt x="8860" y="4532"/>
                  </a:cubicBezTo>
                  <a:cubicBezTo>
                    <a:pt x="8860" y="4570"/>
                    <a:pt x="8891" y="4600"/>
                    <a:pt x="8929" y="4600"/>
                  </a:cubicBezTo>
                  <a:cubicBezTo>
                    <a:pt x="8966" y="4600"/>
                    <a:pt x="8997" y="4570"/>
                    <a:pt x="8997" y="4532"/>
                  </a:cubicBezTo>
                  <a:cubicBezTo>
                    <a:pt x="8997" y="4494"/>
                    <a:pt x="8966" y="4463"/>
                    <a:pt x="8929" y="4463"/>
                  </a:cubicBezTo>
                  <a:close/>
                  <a:moveTo>
                    <a:pt x="9145" y="4463"/>
                  </a:moveTo>
                  <a:cubicBezTo>
                    <a:pt x="9107" y="4463"/>
                    <a:pt x="9076" y="4494"/>
                    <a:pt x="9076" y="4532"/>
                  </a:cubicBezTo>
                  <a:cubicBezTo>
                    <a:pt x="9076" y="4570"/>
                    <a:pt x="9107" y="4600"/>
                    <a:pt x="9145" y="4600"/>
                  </a:cubicBezTo>
                  <a:cubicBezTo>
                    <a:pt x="9183" y="4600"/>
                    <a:pt x="9213" y="4570"/>
                    <a:pt x="9213" y="4532"/>
                  </a:cubicBezTo>
                  <a:cubicBezTo>
                    <a:pt x="9213" y="4494"/>
                    <a:pt x="9183" y="4463"/>
                    <a:pt x="9145" y="4463"/>
                  </a:cubicBezTo>
                  <a:close/>
                  <a:moveTo>
                    <a:pt x="9361" y="4463"/>
                  </a:moveTo>
                  <a:cubicBezTo>
                    <a:pt x="9323" y="4463"/>
                    <a:pt x="9292" y="4494"/>
                    <a:pt x="9292" y="4532"/>
                  </a:cubicBezTo>
                  <a:cubicBezTo>
                    <a:pt x="9292" y="4570"/>
                    <a:pt x="9323" y="4600"/>
                    <a:pt x="9361" y="4600"/>
                  </a:cubicBezTo>
                  <a:cubicBezTo>
                    <a:pt x="9399" y="4600"/>
                    <a:pt x="9429" y="4570"/>
                    <a:pt x="9429" y="4532"/>
                  </a:cubicBezTo>
                  <a:cubicBezTo>
                    <a:pt x="9429" y="4494"/>
                    <a:pt x="9399" y="4463"/>
                    <a:pt x="9361" y="4463"/>
                  </a:cubicBezTo>
                  <a:close/>
                  <a:moveTo>
                    <a:pt x="9793" y="4463"/>
                  </a:moveTo>
                  <a:cubicBezTo>
                    <a:pt x="9755" y="4463"/>
                    <a:pt x="9725" y="4494"/>
                    <a:pt x="9725" y="4532"/>
                  </a:cubicBezTo>
                  <a:cubicBezTo>
                    <a:pt x="9725" y="4570"/>
                    <a:pt x="9755" y="4600"/>
                    <a:pt x="9793" y="4600"/>
                  </a:cubicBezTo>
                  <a:cubicBezTo>
                    <a:pt x="9831" y="4600"/>
                    <a:pt x="9862" y="4570"/>
                    <a:pt x="9862" y="4532"/>
                  </a:cubicBezTo>
                  <a:cubicBezTo>
                    <a:pt x="9862" y="4494"/>
                    <a:pt x="9831" y="4463"/>
                    <a:pt x="9793" y="4463"/>
                  </a:cubicBezTo>
                  <a:close/>
                  <a:moveTo>
                    <a:pt x="10009" y="4463"/>
                  </a:moveTo>
                  <a:cubicBezTo>
                    <a:pt x="9971" y="4463"/>
                    <a:pt x="9941" y="4494"/>
                    <a:pt x="9941" y="4532"/>
                  </a:cubicBezTo>
                  <a:cubicBezTo>
                    <a:pt x="9941" y="4570"/>
                    <a:pt x="9971" y="4600"/>
                    <a:pt x="10009" y="4600"/>
                  </a:cubicBezTo>
                  <a:cubicBezTo>
                    <a:pt x="10047" y="4600"/>
                    <a:pt x="10078" y="4570"/>
                    <a:pt x="10078" y="4532"/>
                  </a:cubicBezTo>
                  <a:cubicBezTo>
                    <a:pt x="10078" y="4494"/>
                    <a:pt x="10047" y="4463"/>
                    <a:pt x="10009" y="4463"/>
                  </a:cubicBezTo>
                  <a:close/>
                  <a:moveTo>
                    <a:pt x="10225" y="4463"/>
                  </a:moveTo>
                  <a:cubicBezTo>
                    <a:pt x="10188" y="4463"/>
                    <a:pt x="10157" y="4494"/>
                    <a:pt x="10157" y="4532"/>
                  </a:cubicBezTo>
                  <a:cubicBezTo>
                    <a:pt x="10157" y="4570"/>
                    <a:pt x="10188" y="4600"/>
                    <a:pt x="10225" y="4600"/>
                  </a:cubicBezTo>
                  <a:cubicBezTo>
                    <a:pt x="10263" y="4600"/>
                    <a:pt x="10294" y="4570"/>
                    <a:pt x="10294" y="4532"/>
                  </a:cubicBezTo>
                  <a:cubicBezTo>
                    <a:pt x="10294" y="4494"/>
                    <a:pt x="10263" y="4463"/>
                    <a:pt x="10225" y="4463"/>
                  </a:cubicBezTo>
                  <a:close/>
                  <a:moveTo>
                    <a:pt x="10874" y="4463"/>
                  </a:moveTo>
                  <a:cubicBezTo>
                    <a:pt x="10836" y="4463"/>
                    <a:pt x="10805" y="4494"/>
                    <a:pt x="10805" y="4532"/>
                  </a:cubicBezTo>
                  <a:cubicBezTo>
                    <a:pt x="10805" y="4570"/>
                    <a:pt x="10836" y="4600"/>
                    <a:pt x="10874" y="4600"/>
                  </a:cubicBezTo>
                  <a:cubicBezTo>
                    <a:pt x="10911" y="4600"/>
                    <a:pt x="10942" y="4570"/>
                    <a:pt x="10942" y="4532"/>
                  </a:cubicBezTo>
                  <a:cubicBezTo>
                    <a:pt x="10942" y="4494"/>
                    <a:pt x="10911" y="4463"/>
                    <a:pt x="10874" y="4463"/>
                  </a:cubicBezTo>
                  <a:close/>
                  <a:moveTo>
                    <a:pt x="11306" y="4463"/>
                  </a:moveTo>
                  <a:cubicBezTo>
                    <a:pt x="11268" y="4463"/>
                    <a:pt x="11237" y="4494"/>
                    <a:pt x="11237" y="4532"/>
                  </a:cubicBezTo>
                  <a:cubicBezTo>
                    <a:pt x="11237" y="4570"/>
                    <a:pt x="11268" y="4600"/>
                    <a:pt x="11306" y="4600"/>
                  </a:cubicBezTo>
                  <a:cubicBezTo>
                    <a:pt x="11344" y="4600"/>
                    <a:pt x="11374" y="4570"/>
                    <a:pt x="11374" y="4532"/>
                  </a:cubicBezTo>
                  <a:cubicBezTo>
                    <a:pt x="11374" y="4494"/>
                    <a:pt x="11344" y="4463"/>
                    <a:pt x="11306" y="4463"/>
                  </a:cubicBezTo>
                  <a:close/>
                  <a:moveTo>
                    <a:pt x="11522" y="4463"/>
                  </a:moveTo>
                  <a:cubicBezTo>
                    <a:pt x="11484" y="4463"/>
                    <a:pt x="11453" y="4494"/>
                    <a:pt x="11453" y="4532"/>
                  </a:cubicBezTo>
                  <a:cubicBezTo>
                    <a:pt x="11453" y="4570"/>
                    <a:pt x="11484" y="4600"/>
                    <a:pt x="11522" y="4600"/>
                  </a:cubicBezTo>
                  <a:cubicBezTo>
                    <a:pt x="11560" y="4600"/>
                    <a:pt x="11590" y="4570"/>
                    <a:pt x="11590" y="4532"/>
                  </a:cubicBezTo>
                  <a:cubicBezTo>
                    <a:pt x="11590" y="4494"/>
                    <a:pt x="11560" y="4463"/>
                    <a:pt x="11522" y="4463"/>
                  </a:cubicBezTo>
                  <a:close/>
                  <a:moveTo>
                    <a:pt x="11738" y="4463"/>
                  </a:moveTo>
                  <a:cubicBezTo>
                    <a:pt x="11700" y="4463"/>
                    <a:pt x="11670" y="4494"/>
                    <a:pt x="11670" y="4532"/>
                  </a:cubicBezTo>
                  <a:cubicBezTo>
                    <a:pt x="11670" y="4570"/>
                    <a:pt x="11700" y="4600"/>
                    <a:pt x="11738" y="4600"/>
                  </a:cubicBezTo>
                  <a:cubicBezTo>
                    <a:pt x="11776" y="4600"/>
                    <a:pt x="11807" y="4570"/>
                    <a:pt x="11807" y="4532"/>
                  </a:cubicBezTo>
                  <a:cubicBezTo>
                    <a:pt x="11807" y="4494"/>
                    <a:pt x="11776" y="4463"/>
                    <a:pt x="11738" y="4463"/>
                  </a:cubicBezTo>
                  <a:close/>
                  <a:moveTo>
                    <a:pt x="11954" y="4463"/>
                  </a:moveTo>
                  <a:cubicBezTo>
                    <a:pt x="11916" y="4463"/>
                    <a:pt x="11886" y="4494"/>
                    <a:pt x="11886" y="4532"/>
                  </a:cubicBezTo>
                  <a:cubicBezTo>
                    <a:pt x="11886" y="4570"/>
                    <a:pt x="11916" y="4600"/>
                    <a:pt x="11954" y="4600"/>
                  </a:cubicBezTo>
                  <a:cubicBezTo>
                    <a:pt x="11992" y="4600"/>
                    <a:pt x="12023" y="4570"/>
                    <a:pt x="12023" y="4532"/>
                  </a:cubicBezTo>
                  <a:cubicBezTo>
                    <a:pt x="12023" y="4494"/>
                    <a:pt x="11992" y="4463"/>
                    <a:pt x="11954" y="4463"/>
                  </a:cubicBezTo>
                  <a:close/>
                  <a:moveTo>
                    <a:pt x="12170" y="4463"/>
                  </a:moveTo>
                  <a:cubicBezTo>
                    <a:pt x="12132" y="4463"/>
                    <a:pt x="12102" y="4494"/>
                    <a:pt x="12102" y="4532"/>
                  </a:cubicBezTo>
                  <a:cubicBezTo>
                    <a:pt x="12102" y="4570"/>
                    <a:pt x="12132" y="4600"/>
                    <a:pt x="12170" y="4600"/>
                  </a:cubicBezTo>
                  <a:cubicBezTo>
                    <a:pt x="12208" y="4600"/>
                    <a:pt x="12239" y="4570"/>
                    <a:pt x="12239" y="4532"/>
                  </a:cubicBezTo>
                  <a:cubicBezTo>
                    <a:pt x="12239" y="4494"/>
                    <a:pt x="12208" y="4463"/>
                    <a:pt x="12170" y="4463"/>
                  </a:cubicBezTo>
                  <a:close/>
                  <a:moveTo>
                    <a:pt x="13899" y="4463"/>
                  </a:moveTo>
                  <a:cubicBezTo>
                    <a:pt x="13861" y="4463"/>
                    <a:pt x="13831" y="4494"/>
                    <a:pt x="13831" y="4532"/>
                  </a:cubicBezTo>
                  <a:cubicBezTo>
                    <a:pt x="13831" y="4570"/>
                    <a:pt x="13861" y="4600"/>
                    <a:pt x="13899" y="4600"/>
                  </a:cubicBezTo>
                  <a:cubicBezTo>
                    <a:pt x="13937" y="4600"/>
                    <a:pt x="13968" y="4570"/>
                    <a:pt x="13968" y="4532"/>
                  </a:cubicBezTo>
                  <a:cubicBezTo>
                    <a:pt x="13968" y="4494"/>
                    <a:pt x="13937" y="4463"/>
                    <a:pt x="13899" y="4463"/>
                  </a:cubicBezTo>
                  <a:close/>
                  <a:moveTo>
                    <a:pt x="14115" y="4463"/>
                  </a:moveTo>
                  <a:cubicBezTo>
                    <a:pt x="14077" y="4463"/>
                    <a:pt x="14047" y="4494"/>
                    <a:pt x="14047" y="4532"/>
                  </a:cubicBezTo>
                  <a:cubicBezTo>
                    <a:pt x="14047" y="4570"/>
                    <a:pt x="14077" y="4600"/>
                    <a:pt x="14115" y="4600"/>
                  </a:cubicBezTo>
                  <a:cubicBezTo>
                    <a:pt x="14153" y="4600"/>
                    <a:pt x="14184" y="4570"/>
                    <a:pt x="14184" y="4532"/>
                  </a:cubicBezTo>
                  <a:cubicBezTo>
                    <a:pt x="14184" y="4494"/>
                    <a:pt x="14153" y="4463"/>
                    <a:pt x="14115" y="4463"/>
                  </a:cubicBezTo>
                  <a:close/>
                  <a:moveTo>
                    <a:pt x="14331" y="4463"/>
                  </a:moveTo>
                  <a:cubicBezTo>
                    <a:pt x="14293" y="4463"/>
                    <a:pt x="14263" y="4494"/>
                    <a:pt x="14263" y="4532"/>
                  </a:cubicBezTo>
                  <a:cubicBezTo>
                    <a:pt x="14263" y="4570"/>
                    <a:pt x="14293" y="4600"/>
                    <a:pt x="14331" y="4600"/>
                  </a:cubicBezTo>
                  <a:cubicBezTo>
                    <a:pt x="14369" y="4600"/>
                    <a:pt x="14400" y="4570"/>
                    <a:pt x="14400" y="4532"/>
                  </a:cubicBezTo>
                  <a:cubicBezTo>
                    <a:pt x="14400" y="4494"/>
                    <a:pt x="14369" y="4463"/>
                    <a:pt x="14331" y="4463"/>
                  </a:cubicBezTo>
                  <a:close/>
                  <a:moveTo>
                    <a:pt x="14547" y="4463"/>
                  </a:moveTo>
                  <a:cubicBezTo>
                    <a:pt x="14510" y="4463"/>
                    <a:pt x="14479" y="4494"/>
                    <a:pt x="14479" y="4532"/>
                  </a:cubicBezTo>
                  <a:cubicBezTo>
                    <a:pt x="14479" y="4570"/>
                    <a:pt x="14510" y="4600"/>
                    <a:pt x="14547" y="4600"/>
                  </a:cubicBezTo>
                  <a:cubicBezTo>
                    <a:pt x="14585" y="4600"/>
                    <a:pt x="14616" y="4570"/>
                    <a:pt x="14616" y="4532"/>
                  </a:cubicBezTo>
                  <a:cubicBezTo>
                    <a:pt x="14616" y="4494"/>
                    <a:pt x="14585" y="4463"/>
                    <a:pt x="14547" y="4463"/>
                  </a:cubicBezTo>
                  <a:close/>
                  <a:moveTo>
                    <a:pt x="14763" y="4463"/>
                  </a:moveTo>
                  <a:cubicBezTo>
                    <a:pt x="14726" y="4463"/>
                    <a:pt x="14695" y="4494"/>
                    <a:pt x="14695" y="4532"/>
                  </a:cubicBezTo>
                  <a:cubicBezTo>
                    <a:pt x="14695" y="4570"/>
                    <a:pt x="14726" y="4600"/>
                    <a:pt x="14763" y="4600"/>
                  </a:cubicBezTo>
                  <a:cubicBezTo>
                    <a:pt x="14801" y="4600"/>
                    <a:pt x="14832" y="4570"/>
                    <a:pt x="14832" y="4532"/>
                  </a:cubicBezTo>
                  <a:cubicBezTo>
                    <a:pt x="14832" y="4494"/>
                    <a:pt x="14801" y="4463"/>
                    <a:pt x="14763" y="4463"/>
                  </a:cubicBezTo>
                  <a:close/>
                  <a:moveTo>
                    <a:pt x="14980" y="4463"/>
                  </a:moveTo>
                  <a:cubicBezTo>
                    <a:pt x="14942" y="4463"/>
                    <a:pt x="14911" y="4494"/>
                    <a:pt x="14911" y="4532"/>
                  </a:cubicBezTo>
                  <a:cubicBezTo>
                    <a:pt x="14911" y="4570"/>
                    <a:pt x="14942" y="4600"/>
                    <a:pt x="14980" y="4600"/>
                  </a:cubicBezTo>
                  <a:cubicBezTo>
                    <a:pt x="15017" y="4600"/>
                    <a:pt x="15048" y="4570"/>
                    <a:pt x="15048" y="4532"/>
                  </a:cubicBezTo>
                  <a:cubicBezTo>
                    <a:pt x="15048" y="4494"/>
                    <a:pt x="15017" y="4463"/>
                    <a:pt x="14980" y="4463"/>
                  </a:cubicBezTo>
                  <a:close/>
                  <a:moveTo>
                    <a:pt x="15196" y="4463"/>
                  </a:moveTo>
                  <a:cubicBezTo>
                    <a:pt x="15158" y="4463"/>
                    <a:pt x="15127" y="4494"/>
                    <a:pt x="15127" y="4532"/>
                  </a:cubicBezTo>
                  <a:cubicBezTo>
                    <a:pt x="15127" y="4570"/>
                    <a:pt x="15158" y="4600"/>
                    <a:pt x="15196" y="4600"/>
                  </a:cubicBezTo>
                  <a:cubicBezTo>
                    <a:pt x="15233" y="4600"/>
                    <a:pt x="15264" y="4570"/>
                    <a:pt x="15264" y="4532"/>
                  </a:cubicBezTo>
                  <a:cubicBezTo>
                    <a:pt x="15264" y="4494"/>
                    <a:pt x="15233" y="4463"/>
                    <a:pt x="15196" y="4463"/>
                  </a:cubicBezTo>
                  <a:close/>
                  <a:moveTo>
                    <a:pt x="3310" y="4698"/>
                  </a:moveTo>
                  <a:cubicBezTo>
                    <a:pt x="3272" y="4698"/>
                    <a:pt x="3242" y="4729"/>
                    <a:pt x="3242" y="4767"/>
                  </a:cubicBezTo>
                  <a:cubicBezTo>
                    <a:pt x="3242" y="4805"/>
                    <a:pt x="3272" y="4835"/>
                    <a:pt x="3310" y="4835"/>
                  </a:cubicBezTo>
                  <a:cubicBezTo>
                    <a:pt x="3348" y="4835"/>
                    <a:pt x="3378" y="4805"/>
                    <a:pt x="3378" y="4767"/>
                  </a:cubicBezTo>
                  <a:cubicBezTo>
                    <a:pt x="3378" y="4729"/>
                    <a:pt x="3348" y="4698"/>
                    <a:pt x="3310" y="4698"/>
                  </a:cubicBezTo>
                  <a:close/>
                  <a:moveTo>
                    <a:pt x="3526" y="4698"/>
                  </a:moveTo>
                  <a:cubicBezTo>
                    <a:pt x="3488" y="4698"/>
                    <a:pt x="3458" y="4729"/>
                    <a:pt x="3458" y="4767"/>
                  </a:cubicBezTo>
                  <a:cubicBezTo>
                    <a:pt x="3458" y="4805"/>
                    <a:pt x="3488" y="4835"/>
                    <a:pt x="3526" y="4835"/>
                  </a:cubicBezTo>
                  <a:cubicBezTo>
                    <a:pt x="3564" y="4835"/>
                    <a:pt x="3595" y="4805"/>
                    <a:pt x="3595" y="4767"/>
                  </a:cubicBezTo>
                  <a:cubicBezTo>
                    <a:pt x="3595" y="4729"/>
                    <a:pt x="3564" y="4698"/>
                    <a:pt x="3526" y="4698"/>
                  </a:cubicBezTo>
                  <a:close/>
                  <a:moveTo>
                    <a:pt x="3742" y="4698"/>
                  </a:moveTo>
                  <a:cubicBezTo>
                    <a:pt x="3704" y="4698"/>
                    <a:pt x="3674" y="4729"/>
                    <a:pt x="3674" y="4767"/>
                  </a:cubicBezTo>
                  <a:cubicBezTo>
                    <a:pt x="3674" y="4805"/>
                    <a:pt x="3704" y="4835"/>
                    <a:pt x="3742" y="4835"/>
                  </a:cubicBezTo>
                  <a:cubicBezTo>
                    <a:pt x="3780" y="4835"/>
                    <a:pt x="3811" y="4805"/>
                    <a:pt x="3811" y="4767"/>
                  </a:cubicBezTo>
                  <a:cubicBezTo>
                    <a:pt x="3811" y="4729"/>
                    <a:pt x="3780" y="4698"/>
                    <a:pt x="3742" y="4698"/>
                  </a:cubicBezTo>
                  <a:close/>
                  <a:moveTo>
                    <a:pt x="3958" y="4698"/>
                  </a:moveTo>
                  <a:cubicBezTo>
                    <a:pt x="3920" y="4698"/>
                    <a:pt x="3890" y="4729"/>
                    <a:pt x="3890" y="4767"/>
                  </a:cubicBezTo>
                  <a:cubicBezTo>
                    <a:pt x="3890" y="4805"/>
                    <a:pt x="3920" y="4835"/>
                    <a:pt x="3958" y="4835"/>
                  </a:cubicBezTo>
                  <a:cubicBezTo>
                    <a:pt x="3996" y="4835"/>
                    <a:pt x="4027" y="4805"/>
                    <a:pt x="4027" y="4767"/>
                  </a:cubicBezTo>
                  <a:cubicBezTo>
                    <a:pt x="4027" y="4729"/>
                    <a:pt x="3996" y="4698"/>
                    <a:pt x="3958" y="4698"/>
                  </a:cubicBezTo>
                  <a:close/>
                  <a:moveTo>
                    <a:pt x="4174" y="4698"/>
                  </a:moveTo>
                  <a:cubicBezTo>
                    <a:pt x="4137" y="4698"/>
                    <a:pt x="4106" y="4729"/>
                    <a:pt x="4106" y="4767"/>
                  </a:cubicBezTo>
                  <a:cubicBezTo>
                    <a:pt x="4106" y="4805"/>
                    <a:pt x="4137" y="4835"/>
                    <a:pt x="4174" y="4835"/>
                  </a:cubicBezTo>
                  <a:cubicBezTo>
                    <a:pt x="4212" y="4835"/>
                    <a:pt x="4243" y="4805"/>
                    <a:pt x="4243" y="4767"/>
                  </a:cubicBezTo>
                  <a:cubicBezTo>
                    <a:pt x="4243" y="4729"/>
                    <a:pt x="4212" y="4698"/>
                    <a:pt x="4174" y="4698"/>
                  </a:cubicBezTo>
                  <a:close/>
                  <a:moveTo>
                    <a:pt x="4390" y="4698"/>
                  </a:moveTo>
                  <a:cubicBezTo>
                    <a:pt x="4353" y="4698"/>
                    <a:pt x="4322" y="4729"/>
                    <a:pt x="4322" y="4767"/>
                  </a:cubicBezTo>
                  <a:cubicBezTo>
                    <a:pt x="4322" y="4805"/>
                    <a:pt x="4353" y="4835"/>
                    <a:pt x="4390" y="4835"/>
                  </a:cubicBezTo>
                  <a:cubicBezTo>
                    <a:pt x="4428" y="4835"/>
                    <a:pt x="4459" y="4805"/>
                    <a:pt x="4459" y="4767"/>
                  </a:cubicBezTo>
                  <a:cubicBezTo>
                    <a:pt x="4459" y="4729"/>
                    <a:pt x="4428" y="4698"/>
                    <a:pt x="4390" y="4698"/>
                  </a:cubicBezTo>
                  <a:close/>
                  <a:moveTo>
                    <a:pt x="4607" y="4698"/>
                  </a:moveTo>
                  <a:cubicBezTo>
                    <a:pt x="4569" y="4698"/>
                    <a:pt x="4538" y="4729"/>
                    <a:pt x="4538" y="4767"/>
                  </a:cubicBezTo>
                  <a:cubicBezTo>
                    <a:pt x="4538" y="4805"/>
                    <a:pt x="4569" y="4835"/>
                    <a:pt x="4607" y="4835"/>
                  </a:cubicBezTo>
                  <a:cubicBezTo>
                    <a:pt x="4644" y="4835"/>
                    <a:pt x="4675" y="4805"/>
                    <a:pt x="4675" y="4767"/>
                  </a:cubicBezTo>
                  <a:cubicBezTo>
                    <a:pt x="4675" y="4729"/>
                    <a:pt x="4644" y="4698"/>
                    <a:pt x="4607" y="4698"/>
                  </a:cubicBezTo>
                  <a:close/>
                  <a:moveTo>
                    <a:pt x="4823" y="4698"/>
                  </a:moveTo>
                  <a:cubicBezTo>
                    <a:pt x="4785" y="4698"/>
                    <a:pt x="4754" y="4729"/>
                    <a:pt x="4754" y="4767"/>
                  </a:cubicBezTo>
                  <a:cubicBezTo>
                    <a:pt x="4754" y="4805"/>
                    <a:pt x="4785" y="4835"/>
                    <a:pt x="4823" y="4835"/>
                  </a:cubicBezTo>
                  <a:cubicBezTo>
                    <a:pt x="4861" y="4835"/>
                    <a:pt x="4891" y="4805"/>
                    <a:pt x="4891" y="4767"/>
                  </a:cubicBezTo>
                  <a:cubicBezTo>
                    <a:pt x="4891" y="4729"/>
                    <a:pt x="4861" y="4698"/>
                    <a:pt x="4823" y="4698"/>
                  </a:cubicBezTo>
                  <a:close/>
                  <a:moveTo>
                    <a:pt x="5039" y="4698"/>
                  </a:moveTo>
                  <a:cubicBezTo>
                    <a:pt x="5001" y="4698"/>
                    <a:pt x="4970" y="4729"/>
                    <a:pt x="4970" y="4767"/>
                  </a:cubicBezTo>
                  <a:cubicBezTo>
                    <a:pt x="4970" y="4805"/>
                    <a:pt x="5001" y="4835"/>
                    <a:pt x="5039" y="4835"/>
                  </a:cubicBezTo>
                  <a:cubicBezTo>
                    <a:pt x="5077" y="4835"/>
                    <a:pt x="5107" y="4805"/>
                    <a:pt x="5107" y="4767"/>
                  </a:cubicBezTo>
                  <a:cubicBezTo>
                    <a:pt x="5107" y="4729"/>
                    <a:pt x="5077" y="4698"/>
                    <a:pt x="5039" y="4698"/>
                  </a:cubicBezTo>
                  <a:close/>
                  <a:moveTo>
                    <a:pt x="5255" y="4698"/>
                  </a:moveTo>
                  <a:cubicBezTo>
                    <a:pt x="5217" y="4698"/>
                    <a:pt x="5186" y="4729"/>
                    <a:pt x="5186" y="4767"/>
                  </a:cubicBezTo>
                  <a:cubicBezTo>
                    <a:pt x="5186" y="4805"/>
                    <a:pt x="5217" y="4835"/>
                    <a:pt x="5255" y="4835"/>
                  </a:cubicBezTo>
                  <a:cubicBezTo>
                    <a:pt x="5293" y="4835"/>
                    <a:pt x="5323" y="4805"/>
                    <a:pt x="5323" y="4767"/>
                  </a:cubicBezTo>
                  <a:cubicBezTo>
                    <a:pt x="5323" y="4729"/>
                    <a:pt x="5293" y="4698"/>
                    <a:pt x="5255" y="4698"/>
                  </a:cubicBezTo>
                  <a:close/>
                  <a:moveTo>
                    <a:pt x="5471" y="4698"/>
                  </a:moveTo>
                  <a:cubicBezTo>
                    <a:pt x="5433" y="4698"/>
                    <a:pt x="5403" y="4729"/>
                    <a:pt x="5403" y="4767"/>
                  </a:cubicBezTo>
                  <a:cubicBezTo>
                    <a:pt x="5403" y="4805"/>
                    <a:pt x="5433" y="4835"/>
                    <a:pt x="5471" y="4835"/>
                  </a:cubicBezTo>
                  <a:cubicBezTo>
                    <a:pt x="5509" y="4835"/>
                    <a:pt x="5539" y="4805"/>
                    <a:pt x="5539" y="4767"/>
                  </a:cubicBezTo>
                  <a:cubicBezTo>
                    <a:pt x="5539" y="4729"/>
                    <a:pt x="5509" y="4698"/>
                    <a:pt x="5471" y="4698"/>
                  </a:cubicBezTo>
                  <a:close/>
                  <a:moveTo>
                    <a:pt x="5687" y="4698"/>
                  </a:moveTo>
                  <a:cubicBezTo>
                    <a:pt x="5649" y="4698"/>
                    <a:pt x="5619" y="4729"/>
                    <a:pt x="5619" y="4767"/>
                  </a:cubicBezTo>
                  <a:cubicBezTo>
                    <a:pt x="5619" y="4805"/>
                    <a:pt x="5649" y="4835"/>
                    <a:pt x="5687" y="4835"/>
                  </a:cubicBezTo>
                  <a:cubicBezTo>
                    <a:pt x="5725" y="4835"/>
                    <a:pt x="5756" y="4805"/>
                    <a:pt x="5756" y="4767"/>
                  </a:cubicBezTo>
                  <a:cubicBezTo>
                    <a:pt x="5756" y="4729"/>
                    <a:pt x="5725" y="4698"/>
                    <a:pt x="5687" y="4698"/>
                  </a:cubicBezTo>
                  <a:close/>
                  <a:moveTo>
                    <a:pt x="5903" y="4698"/>
                  </a:moveTo>
                  <a:cubicBezTo>
                    <a:pt x="5865" y="4698"/>
                    <a:pt x="5835" y="4729"/>
                    <a:pt x="5835" y="4767"/>
                  </a:cubicBezTo>
                  <a:cubicBezTo>
                    <a:pt x="5835" y="4805"/>
                    <a:pt x="5865" y="4835"/>
                    <a:pt x="5903" y="4835"/>
                  </a:cubicBezTo>
                  <a:cubicBezTo>
                    <a:pt x="5941" y="4835"/>
                    <a:pt x="5972" y="4805"/>
                    <a:pt x="5972" y="4767"/>
                  </a:cubicBezTo>
                  <a:cubicBezTo>
                    <a:pt x="5972" y="4729"/>
                    <a:pt x="5941" y="4698"/>
                    <a:pt x="5903" y="4698"/>
                  </a:cubicBezTo>
                  <a:close/>
                  <a:moveTo>
                    <a:pt x="6119" y="4698"/>
                  </a:moveTo>
                  <a:cubicBezTo>
                    <a:pt x="6081" y="4698"/>
                    <a:pt x="6051" y="4729"/>
                    <a:pt x="6051" y="4767"/>
                  </a:cubicBezTo>
                  <a:cubicBezTo>
                    <a:pt x="6051" y="4805"/>
                    <a:pt x="6081" y="4835"/>
                    <a:pt x="6119" y="4835"/>
                  </a:cubicBezTo>
                  <a:cubicBezTo>
                    <a:pt x="6157" y="4835"/>
                    <a:pt x="6188" y="4805"/>
                    <a:pt x="6188" y="4767"/>
                  </a:cubicBezTo>
                  <a:cubicBezTo>
                    <a:pt x="6188" y="4729"/>
                    <a:pt x="6157" y="4698"/>
                    <a:pt x="6119" y="4698"/>
                  </a:cubicBezTo>
                  <a:close/>
                  <a:moveTo>
                    <a:pt x="6335" y="4698"/>
                  </a:moveTo>
                  <a:cubicBezTo>
                    <a:pt x="6298" y="4698"/>
                    <a:pt x="6267" y="4729"/>
                    <a:pt x="6267" y="4767"/>
                  </a:cubicBezTo>
                  <a:cubicBezTo>
                    <a:pt x="6267" y="4805"/>
                    <a:pt x="6298" y="4835"/>
                    <a:pt x="6335" y="4835"/>
                  </a:cubicBezTo>
                  <a:cubicBezTo>
                    <a:pt x="6373" y="4835"/>
                    <a:pt x="6404" y="4805"/>
                    <a:pt x="6404" y="4767"/>
                  </a:cubicBezTo>
                  <a:cubicBezTo>
                    <a:pt x="6404" y="4729"/>
                    <a:pt x="6373" y="4698"/>
                    <a:pt x="6335" y="4698"/>
                  </a:cubicBezTo>
                  <a:close/>
                  <a:moveTo>
                    <a:pt x="6552" y="4698"/>
                  </a:moveTo>
                  <a:cubicBezTo>
                    <a:pt x="6514" y="4698"/>
                    <a:pt x="6483" y="4729"/>
                    <a:pt x="6483" y="4767"/>
                  </a:cubicBezTo>
                  <a:cubicBezTo>
                    <a:pt x="6483" y="4805"/>
                    <a:pt x="6514" y="4835"/>
                    <a:pt x="6552" y="4835"/>
                  </a:cubicBezTo>
                  <a:cubicBezTo>
                    <a:pt x="6589" y="4835"/>
                    <a:pt x="6620" y="4805"/>
                    <a:pt x="6620" y="4767"/>
                  </a:cubicBezTo>
                  <a:cubicBezTo>
                    <a:pt x="6620" y="4729"/>
                    <a:pt x="6589" y="4698"/>
                    <a:pt x="6552" y="4698"/>
                  </a:cubicBezTo>
                  <a:close/>
                  <a:moveTo>
                    <a:pt x="6768" y="4698"/>
                  </a:moveTo>
                  <a:cubicBezTo>
                    <a:pt x="6730" y="4698"/>
                    <a:pt x="6699" y="4729"/>
                    <a:pt x="6699" y="4767"/>
                  </a:cubicBezTo>
                  <a:cubicBezTo>
                    <a:pt x="6699" y="4805"/>
                    <a:pt x="6730" y="4835"/>
                    <a:pt x="6768" y="4835"/>
                  </a:cubicBezTo>
                  <a:cubicBezTo>
                    <a:pt x="6805" y="4835"/>
                    <a:pt x="6836" y="4805"/>
                    <a:pt x="6836" y="4767"/>
                  </a:cubicBezTo>
                  <a:cubicBezTo>
                    <a:pt x="6836" y="4729"/>
                    <a:pt x="6805" y="4698"/>
                    <a:pt x="6768" y="4698"/>
                  </a:cubicBezTo>
                  <a:close/>
                  <a:moveTo>
                    <a:pt x="6984" y="4698"/>
                  </a:moveTo>
                  <a:cubicBezTo>
                    <a:pt x="6946" y="4698"/>
                    <a:pt x="6915" y="4729"/>
                    <a:pt x="6915" y="4767"/>
                  </a:cubicBezTo>
                  <a:cubicBezTo>
                    <a:pt x="6915" y="4805"/>
                    <a:pt x="6946" y="4835"/>
                    <a:pt x="6984" y="4835"/>
                  </a:cubicBezTo>
                  <a:cubicBezTo>
                    <a:pt x="7022" y="4835"/>
                    <a:pt x="7052" y="4805"/>
                    <a:pt x="7052" y="4767"/>
                  </a:cubicBezTo>
                  <a:cubicBezTo>
                    <a:pt x="7052" y="4729"/>
                    <a:pt x="7022" y="4698"/>
                    <a:pt x="6984" y="4698"/>
                  </a:cubicBezTo>
                  <a:close/>
                  <a:moveTo>
                    <a:pt x="7200" y="4698"/>
                  </a:moveTo>
                  <a:cubicBezTo>
                    <a:pt x="7162" y="4698"/>
                    <a:pt x="7131" y="4729"/>
                    <a:pt x="7131" y="4767"/>
                  </a:cubicBezTo>
                  <a:cubicBezTo>
                    <a:pt x="7131" y="4805"/>
                    <a:pt x="7162" y="4835"/>
                    <a:pt x="7200" y="4835"/>
                  </a:cubicBezTo>
                  <a:cubicBezTo>
                    <a:pt x="7238" y="4835"/>
                    <a:pt x="7268" y="4805"/>
                    <a:pt x="7268" y="4767"/>
                  </a:cubicBezTo>
                  <a:cubicBezTo>
                    <a:pt x="7268" y="4729"/>
                    <a:pt x="7238" y="4698"/>
                    <a:pt x="7200" y="4698"/>
                  </a:cubicBezTo>
                  <a:close/>
                  <a:moveTo>
                    <a:pt x="7416" y="4698"/>
                  </a:moveTo>
                  <a:cubicBezTo>
                    <a:pt x="7378" y="4698"/>
                    <a:pt x="7347" y="4729"/>
                    <a:pt x="7347" y="4767"/>
                  </a:cubicBezTo>
                  <a:cubicBezTo>
                    <a:pt x="7347" y="4805"/>
                    <a:pt x="7378" y="4835"/>
                    <a:pt x="7416" y="4835"/>
                  </a:cubicBezTo>
                  <a:cubicBezTo>
                    <a:pt x="7454" y="4835"/>
                    <a:pt x="7484" y="4805"/>
                    <a:pt x="7484" y="4767"/>
                  </a:cubicBezTo>
                  <a:cubicBezTo>
                    <a:pt x="7484" y="4729"/>
                    <a:pt x="7454" y="4698"/>
                    <a:pt x="7416" y="4698"/>
                  </a:cubicBezTo>
                  <a:close/>
                  <a:moveTo>
                    <a:pt x="7632" y="4698"/>
                  </a:moveTo>
                  <a:cubicBezTo>
                    <a:pt x="7594" y="4698"/>
                    <a:pt x="7564" y="4729"/>
                    <a:pt x="7564" y="4767"/>
                  </a:cubicBezTo>
                  <a:cubicBezTo>
                    <a:pt x="7564" y="4805"/>
                    <a:pt x="7594" y="4835"/>
                    <a:pt x="7632" y="4835"/>
                  </a:cubicBezTo>
                  <a:cubicBezTo>
                    <a:pt x="7670" y="4835"/>
                    <a:pt x="7700" y="4805"/>
                    <a:pt x="7700" y="4767"/>
                  </a:cubicBezTo>
                  <a:cubicBezTo>
                    <a:pt x="7700" y="4729"/>
                    <a:pt x="7670" y="4698"/>
                    <a:pt x="7632" y="4698"/>
                  </a:cubicBezTo>
                  <a:close/>
                  <a:moveTo>
                    <a:pt x="7848" y="4698"/>
                  </a:moveTo>
                  <a:cubicBezTo>
                    <a:pt x="7810" y="4698"/>
                    <a:pt x="7780" y="4729"/>
                    <a:pt x="7780" y="4767"/>
                  </a:cubicBezTo>
                  <a:cubicBezTo>
                    <a:pt x="7780" y="4805"/>
                    <a:pt x="7810" y="4835"/>
                    <a:pt x="7848" y="4835"/>
                  </a:cubicBezTo>
                  <a:cubicBezTo>
                    <a:pt x="7886" y="4835"/>
                    <a:pt x="7917" y="4805"/>
                    <a:pt x="7917" y="4767"/>
                  </a:cubicBezTo>
                  <a:cubicBezTo>
                    <a:pt x="7917" y="4729"/>
                    <a:pt x="7886" y="4698"/>
                    <a:pt x="7848" y="4698"/>
                  </a:cubicBezTo>
                  <a:close/>
                  <a:moveTo>
                    <a:pt x="8064" y="4698"/>
                  </a:moveTo>
                  <a:cubicBezTo>
                    <a:pt x="8026" y="4698"/>
                    <a:pt x="7996" y="4729"/>
                    <a:pt x="7996" y="4767"/>
                  </a:cubicBezTo>
                  <a:cubicBezTo>
                    <a:pt x="7996" y="4805"/>
                    <a:pt x="8026" y="4835"/>
                    <a:pt x="8064" y="4835"/>
                  </a:cubicBezTo>
                  <a:cubicBezTo>
                    <a:pt x="8102" y="4835"/>
                    <a:pt x="8133" y="4805"/>
                    <a:pt x="8133" y="4767"/>
                  </a:cubicBezTo>
                  <a:cubicBezTo>
                    <a:pt x="8133" y="4729"/>
                    <a:pt x="8102" y="4698"/>
                    <a:pt x="8064" y="4698"/>
                  </a:cubicBezTo>
                  <a:close/>
                  <a:moveTo>
                    <a:pt x="8280" y="4698"/>
                  </a:moveTo>
                  <a:cubicBezTo>
                    <a:pt x="8243" y="4698"/>
                    <a:pt x="8212" y="4729"/>
                    <a:pt x="8212" y="4767"/>
                  </a:cubicBezTo>
                  <a:cubicBezTo>
                    <a:pt x="8212" y="4805"/>
                    <a:pt x="8243" y="4835"/>
                    <a:pt x="8280" y="4835"/>
                  </a:cubicBezTo>
                  <a:cubicBezTo>
                    <a:pt x="8318" y="4835"/>
                    <a:pt x="8349" y="4805"/>
                    <a:pt x="8349" y="4767"/>
                  </a:cubicBezTo>
                  <a:cubicBezTo>
                    <a:pt x="8349" y="4729"/>
                    <a:pt x="8318" y="4698"/>
                    <a:pt x="8280" y="4698"/>
                  </a:cubicBezTo>
                  <a:close/>
                  <a:moveTo>
                    <a:pt x="8496" y="4698"/>
                  </a:moveTo>
                  <a:cubicBezTo>
                    <a:pt x="8459" y="4698"/>
                    <a:pt x="8428" y="4729"/>
                    <a:pt x="8428" y="4767"/>
                  </a:cubicBezTo>
                  <a:cubicBezTo>
                    <a:pt x="8428" y="4805"/>
                    <a:pt x="8459" y="4835"/>
                    <a:pt x="8496" y="4835"/>
                  </a:cubicBezTo>
                  <a:cubicBezTo>
                    <a:pt x="8534" y="4835"/>
                    <a:pt x="8565" y="4805"/>
                    <a:pt x="8565" y="4767"/>
                  </a:cubicBezTo>
                  <a:cubicBezTo>
                    <a:pt x="8565" y="4729"/>
                    <a:pt x="8534" y="4698"/>
                    <a:pt x="8496" y="4698"/>
                  </a:cubicBezTo>
                  <a:close/>
                  <a:moveTo>
                    <a:pt x="8713" y="4698"/>
                  </a:moveTo>
                  <a:cubicBezTo>
                    <a:pt x="8675" y="4698"/>
                    <a:pt x="8644" y="4729"/>
                    <a:pt x="8644" y="4767"/>
                  </a:cubicBezTo>
                  <a:cubicBezTo>
                    <a:pt x="8644" y="4805"/>
                    <a:pt x="8675" y="4835"/>
                    <a:pt x="8713" y="4835"/>
                  </a:cubicBezTo>
                  <a:cubicBezTo>
                    <a:pt x="8750" y="4835"/>
                    <a:pt x="8781" y="4805"/>
                    <a:pt x="8781" y="4767"/>
                  </a:cubicBezTo>
                  <a:cubicBezTo>
                    <a:pt x="8781" y="4729"/>
                    <a:pt x="8750" y="4698"/>
                    <a:pt x="8713" y="4698"/>
                  </a:cubicBezTo>
                  <a:close/>
                  <a:moveTo>
                    <a:pt x="8929" y="4698"/>
                  </a:moveTo>
                  <a:cubicBezTo>
                    <a:pt x="8891" y="4698"/>
                    <a:pt x="8860" y="4729"/>
                    <a:pt x="8860" y="4767"/>
                  </a:cubicBezTo>
                  <a:cubicBezTo>
                    <a:pt x="8860" y="4805"/>
                    <a:pt x="8891" y="4835"/>
                    <a:pt x="8929" y="4835"/>
                  </a:cubicBezTo>
                  <a:cubicBezTo>
                    <a:pt x="8966" y="4835"/>
                    <a:pt x="8997" y="4805"/>
                    <a:pt x="8997" y="4767"/>
                  </a:cubicBezTo>
                  <a:cubicBezTo>
                    <a:pt x="8997" y="4729"/>
                    <a:pt x="8966" y="4698"/>
                    <a:pt x="8929" y="4698"/>
                  </a:cubicBezTo>
                  <a:close/>
                  <a:moveTo>
                    <a:pt x="9145" y="4698"/>
                  </a:moveTo>
                  <a:cubicBezTo>
                    <a:pt x="9107" y="4698"/>
                    <a:pt x="9076" y="4729"/>
                    <a:pt x="9076" y="4767"/>
                  </a:cubicBezTo>
                  <a:cubicBezTo>
                    <a:pt x="9076" y="4805"/>
                    <a:pt x="9107" y="4835"/>
                    <a:pt x="9145" y="4835"/>
                  </a:cubicBezTo>
                  <a:cubicBezTo>
                    <a:pt x="9183" y="4835"/>
                    <a:pt x="9213" y="4805"/>
                    <a:pt x="9213" y="4767"/>
                  </a:cubicBezTo>
                  <a:cubicBezTo>
                    <a:pt x="9213" y="4729"/>
                    <a:pt x="9183" y="4698"/>
                    <a:pt x="9145" y="4698"/>
                  </a:cubicBezTo>
                  <a:close/>
                  <a:moveTo>
                    <a:pt x="9793" y="4698"/>
                  </a:moveTo>
                  <a:cubicBezTo>
                    <a:pt x="9755" y="4698"/>
                    <a:pt x="9725" y="4729"/>
                    <a:pt x="9725" y="4767"/>
                  </a:cubicBezTo>
                  <a:cubicBezTo>
                    <a:pt x="9725" y="4805"/>
                    <a:pt x="9755" y="4835"/>
                    <a:pt x="9793" y="4835"/>
                  </a:cubicBezTo>
                  <a:cubicBezTo>
                    <a:pt x="9831" y="4835"/>
                    <a:pt x="9862" y="4805"/>
                    <a:pt x="9862" y="4767"/>
                  </a:cubicBezTo>
                  <a:cubicBezTo>
                    <a:pt x="9862" y="4729"/>
                    <a:pt x="9831" y="4698"/>
                    <a:pt x="9793" y="4698"/>
                  </a:cubicBezTo>
                  <a:close/>
                  <a:moveTo>
                    <a:pt x="10441" y="4698"/>
                  </a:moveTo>
                  <a:cubicBezTo>
                    <a:pt x="10404" y="4698"/>
                    <a:pt x="10373" y="4729"/>
                    <a:pt x="10373" y="4767"/>
                  </a:cubicBezTo>
                  <a:cubicBezTo>
                    <a:pt x="10373" y="4805"/>
                    <a:pt x="10404" y="4835"/>
                    <a:pt x="10441" y="4835"/>
                  </a:cubicBezTo>
                  <a:cubicBezTo>
                    <a:pt x="10479" y="4835"/>
                    <a:pt x="10510" y="4805"/>
                    <a:pt x="10510" y="4767"/>
                  </a:cubicBezTo>
                  <a:cubicBezTo>
                    <a:pt x="10510" y="4729"/>
                    <a:pt x="10479" y="4698"/>
                    <a:pt x="10441" y="4698"/>
                  </a:cubicBezTo>
                  <a:close/>
                  <a:moveTo>
                    <a:pt x="11522" y="4698"/>
                  </a:moveTo>
                  <a:cubicBezTo>
                    <a:pt x="11484" y="4698"/>
                    <a:pt x="11453" y="4729"/>
                    <a:pt x="11453" y="4767"/>
                  </a:cubicBezTo>
                  <a:cubicBezTo>
                    <a:pt x="11453" y="4805"/>
                    <a:pt x="11484" y="4835"/>
                    <a:pt x="11522" y="4835"/>
                  </a:cubicBezTo>
                  <a:cubicBezTo>
                    <a:pt x="11560" y="4835"/>
                    <a:pt x="11590" y="4805"/>
                    <a:pt x="11590" y="4767"/>
                  </a:cubicBezTo>
                  <a:cubicBezTo>
                    <a:pt x="11590" y="4729"/>
                    <a:pt x="11560" y="4698"/>
                    <a:pt x="11522" y="4698"/>
                  </a:cubicBezTo>
                  <a:close/>
                  <a:moveTo>
                    <a:pt x="11738" y="4698"/>
                  </a:moveTo>
                  <a:cubicBezTo>
                    <a:pt x="11700" y="4698"/>
                    <a:pt x="11670" y="4729"/>
                    <a:pt x="11670" y="4767"/>
                  </a:cubicBezTo>
                  <a:cubicBezTo>
                    <a:pt x="11670" y="4805"/>
                    <a:pt x="11700" y="4835"/>
                    <a:pt x="11738" y="4835"/>
                  </a:cubicBezTo>
                  <a:cubicBezTo>
                    <a:pt x="11776" y="4835"/>
                    <a:pt x="11807" y="4805"/>
                    <a:pt x="11807" y="4767"/>
                  </a:cubicBezTo>
                  <a:cubicBezTo>
                    <a:pt x="11807" y="4729"/>
                    <a:pt x="11776" y="4698"/>
                    <a:pt x="11738" y="4698"/>
                  </a:cubicBezTo>
                  <a:close/>
                  <a:moveTo>
                    <a:pt x="11954" y="4698"/>
                  </a:moveTo>
                  <a:cubicBezTo>
                    <a:pt x="11916" y="4698"/>
                    <a:pt x="11886" y="4729"/>
                    <a:pt x="11886" y="4767"/>
                  </a:cubicBezTo>
                  <a:cubicBezTo>
                    <a:pt x="11886" y="4805"/>
                    <a:pt x="11916" y="4835"/>
                    <a:pt x="11954" y="4835"/>
                  </a:cubicBezTo>
                  <a:cubicBezTo>
                    <a:pt x="11992" y="4835"/>
                    <a:pt x="12023" y="4805"/>
                    <a:pt x="12023" y="4767"/>
                  </a:cubicBezTo>
                  <a:cubicBezTo>
                    <a:pt x="12023" y="4729"/>
                    <a:pt x="11992" y="4698"/>
                    <a:pt x="11954" y="4698"/>
                  </a:cubicBezTo>
                  <a:close/>
                  <a:moveTo>
                    <a:pt x="12170" y="4698"/>
                  </a:moveTo>
                  <a:cubicBezTo>
                    <a:pt x="12132" y="4698"/>
                    <a:pt x="12102" y="4729"/>
                    <a:pt x="12102" y="4767"/>
                  </a:cubicBezTo>
                  <a:cubicBezTo>
                    <a:pt x="12102" y="4805"/>
                    <a:pt x="12132" y="4835"/>
                    <a:pt x="12170" y="4835"/>
                  </a:cubicBezTo>
                  <a:cubicBezTo>
                    <a:pt x="12208" y="4835"/>
                    <a:pt x="12239" y="4805"/>
                    <a:pt x="12239" y="4767"/>
                  </a:cubicBezTo>
                  <a:cubicBezTo>
                    <a:pt x="12239" y="4729"/>
                    <a:pt x="12208" y="4698"/>
                    <a:pt x="12170" y="4698"/>
                  </a:cubicBezTo>
                  <a:close/>
                  <a:moveTo>
                    <a:pt x="14115" y="4698"/>
                  </a:moveTo>
                  <a:cubicBezTo>
                    <a:pt x="14077" y="4698"/>
                    <a:pt x="14047" y="4729"/>
                    <a:pt x="14047" y="4767"/>
                  </a:cubicBezTo>
                  <a:cubicBezTo>
                    <a:pt x="14047" y="4805"/>
                    <a:pt x="14077" y="4835"/>
                    <a:pt x="14115" y="4835"/>
                  </a:cubicBezTo>
                  <a:cubicBezTo>
                    <a:pt x="14153" y="4835"/>
                    <a:pt x="14184" y="4805"/>
                    <a:pt x="14184" y="4767"/>
                  </a:cubicBezTo>
                  <a:cubicBezTo>
                    <a:pt x="14184" y="4729"/>
                    <a:pt x="14153" y="4698"/>
                    <a:pt x="14115" y="4698"/>
                  </a:cubicBezTo>
                  <a:close/>
                  <a:moveTo>
                    <a:pt x="14331" y="4698"/>
                  </a:moveTo>
                  <a:cubicBezTo>
                    <a:pt x="14293" y="4698"/>
                    <a:pt x="14263" y="4729"/>
                    <a:pt x="14263" y="4767"/>
                  </a:cubicBezTo>
                  <a:cubicBezTo>
                    <a:pt x="14263" y="4805"/>
                    <a:pt x="14293" y="4835"/>
                    <a:pt x="14331" y="4835"/>
                  </a:cubicBezTo>
                  <a:cubicBezTo>
                    <a:pt x="14369" y="4835"/>
                    <a:pt x="14400" y="4805"/>
                    <a:pt x="14400" y="4767"/>
                  </a:cubicBezTo>
                  <a:cubicBezTo>
                    <a:pt x="14400" y="4729"/>
                    <a:pt x="14369" y="4698"/>
                    <a:pt x="14331" y="4698"/>
                  </a:cubicBezTo>
                  <a:close/>
                  <a:moveTo>
                    <a:pt x="14547" y="4698"/>
                  </a:moveTo>
                  <a:cubicBezTo>
                    <a:pt x="14510" y="4698"/>
                    <a:pt x="14479" y="4729"/>
                    <a:pt x="14479" y="4767"/>
                  </a:cubicBezTo>
                  <a:cubicBezTo>
                    <a:pt x="14479" y="4805"/>
                    <a:pt x="14510" y="4835"/>
                    <a:pt x="14547" y="4835"/>
                  </a:cubicBezTo>
                  <a:cubicBezTo>
                    <a:pt x="14585" y="4835"/>
                    <a:pt x="14616" y="4805"/>
                    <a:pt x="14616" y="4767"/>
                  </a:cubicBezTo>
                  <a:cubicBezTo>
                    <a:pt x="14616" y="4729"/>
                    <a:pt x="14585" y="4698"/>
                    <a:pt x="14547" y="4698"/>
                  </a:cubicBezTo>
                  <a:close/>
                  <a:moveTo>
                    <a:pt x="14763" y="4698"/>
                  </a:moveTo>
                  <a:cubicBezTo>
                    <a:pt x="14726" y="4698"/>
                    <a:pt x="14695" y="4729"/>
                    <a:pt x="14695" y="4767"/>
                  </a:cubicBezTo>
                  <a:cubicBezTo>
                    <a:pt x="14695" y="4805"/>
                    <a:pt x="14726" y="4835"/>
                    <a:pt x="14763" y="4835"/>
                  </a:cubicBezTo>
                  <a:cubicBezTo>
                    <a:pt x="14801" y="4835"/>
                    <a:pt x="14832" y="4805"/>
                    <a:pt x="14832" y="4767"/>
                  </a:cubicBezTo>
                  <a:cubicBezTo>
                    <a:pt x="14832" y="4729"/>
                    <a:pt x="14801" y="4698"/>
                    <a:pt x="14763" y="4698"/>
                  </a:cubicBezTo>
                  <a:close/>
                  <a:moveTo>
                    <a:pt x="14980" y="4698"/>
                  </a:moveTo>
                  <a:cubicBezTo>
                    <a:pt x="14942" y="4698"/>
                    <a:pt x="14911" y="4729"/>
                    <a:pt x="14911" y="4767"/>
                  </a:cubicBezTo>
                  <a:cubicBezTo>
                    <a:pt x="14911" y="4805"/>
                    <a:pt x="14942" y="4835"/>
                    <a:pt x="14980" y="4835"/>
                  </a:cubicBezTo>
                  <a:cubicBezTo>
                    <a:pt x="15017" y="4835"/>
                    <a:pt x="15048" y="4805"/>
                    <a:pt x="15048" y="4767"/>
                  </a:cubicBezTo>
                  <a:cubicBezTo>
                    <a:pt x="15048" y="4729"/>
                    <a:pt x="15017" y="4698"/>
                    <a:pt x="14980" y="4698"/>
                  </a:cubicBezTo>
                  <a:close/>
                  <a:moveTo>
                    <a:pt x="3310" y="4933"/>
                  </a:moveTo>
                  <a:cubicBezTo>
                    <a:pt x="3272" y="4933"/>
                    <a:pt x="3242" y="4964"/>
                    <a:pt x="3242" y="5002"/>
                  </a:cubicBezTo>
                  <a:cubicBezTo>
                    <a:pt x="3242" y="5039"/>
                    <a:pt x="3272" y="5070"/>
                    <a:pt x="3310" y="5070"/>
                  </a:cubicBezTo>
                  <a:cubicBezTo>
                    <a:pt x="3348" y="5070"/>
                    <a:pt x="3378" y="5039"/>
                    <a:pt x="3378" y="5002"/>
                  </a:cubicBezTo>
                  <a:cubicBezTo>
                    <a:pt x="3378" y="4964"/>
                    <a:pt x="3348" y="4933"/>
                    <a:pt x="3310" y="4933"/>
                  </a:cubicBezTo>
                  <a:close/>
                  <a:moveTo>
                    <a:pt x="3526" y="4933"/>
                  </a:moveTo>
                  <a:cubicBezTo>
                    <a:pt x="3488" y="4933"/>
                    <a:pt x="3458" y="4964"/>
                    <a:pt x="3458" y="5002"/>
                  </a:cubicBezTo>
                  <a:cubicBezTo>
                    <a:pt x="3458" y="5039"/>
                    <a:pt x="3488" y="5070"/>
                    <a:pt x="3526" y="5070"/>
                  </a:cubicBezTo>
                  <a:cubicBezTo>
                    <a:pt x="3564" y="5070"/>
                    <a:pt x="3595" y="5039"/>
                    <a:pt x="3595" y="5002"/>
                  </a:cubicBezTo>
                  <a:cubicBezTo>
                    <a:pt x="3595" y="4964"/>
                    <a:pt x="3564" y="4933"/>
                    <a:pt x="3526" y="4933"/>
                  </a:cubicBezTo>
                  <a:close/>
                  <a:moveTo>
                    <a:pt x="3742" y="4933"/>
                  </a:moveTo>
                  <a:cubicBezTo>
                    <a:pt x="3704" y="4933"/>
                    <a:pt x="3674" y="4964"/>
                    <a:pt x="3674" y="5002"/>
                  </a:cubicBezTo>
                  <a:cubicBezTo>
                    <a:pt x="3674" y="5039"/>
                    <a:pt x="3704" y="5070"/>
                    <a:pt x="3742" y="5070"/>
                  </a:cubicBezTo>
                  <a:cubicBezTo>
                    <a:pt x="3780" y="5070"/>
                    <a:pt x="3811" y="5039"/>
                    <a:pt x="3811" y="5002"/>
                  </a:cubicBezTo>
                  <a:cubicBezTo>
                    <a:pt x="3811" y="4964"/>
                    <a:pt x="3780" y="4933"/>
                    <a:pt x="3742" y="4933"/>
                  </a:cubicBezTo>
                  <a:close/>
                  <a:moveTo>
                    <a:pt x="3958" y="4933"/>
                  </a:moveTo>
                  <a:cubicBezTo>
                    <a:pt x="3920" y="4933"/>
                    <a:pt x="3890" y="4964"/>
                    <a:pt x="3890" y="5002"/>
                  </a:cubicBezTo>
                  <a:cubicBezTo>
                    <a:pt x="3890" y="5039"/>
                    <a:pt x="3920" y="5070"/>
                    <a:pt x="3958" y="5070"/>
                  </a:cubicBezTo>
                  <a:cubicBezTo>
                    <a:pt x="3996" y="5070"/>
                    <a:pt x="4027" y="5039"/>
                    <a:pt x="4027" y="5002"/>
                  </a:cubicBezTo>
                  <a:cubicBezTo>
                    <a:pt x="4027" y="4964"/>
                    <a:pt x="3996" y="4933"/>
                    <a:pt x="3958" y="4933"/>
                  </a:cubicBezTo>
                  <a:close/>
                  <a:moveTo>
                    <a:pt x="4174" y="4933"/>
                  </a:moveTo>
                  <a:cubicBezTo>
                    <a:pt x="4137" y="4933"/>
                    <a:pt x="4106" y="4964"/>
                    <a:pt x="4106" y="5002"/>
                  </a:cubicBezTo>
                  <a:cubicBezTo>
                    <a:pt x="4106" y="5039"/>
                    <a:pt x="4137" y="5070"/>
                    <a:pt x="4174" y="5070"/>
                  </a:cubicBezTo>
                  <a:cubicBezTo>
                    <a:pt x="4212" y="5070"/>
                    <a:pt x="4243" y="5039"/>
                    <a:pt x="4243" y="5002"/>
                  </a:cubicBezTo>
                  <a:cubicBezTo>
                    <a:pt x="4243" y="4964"/>
                    <a:pt x="4212" y="4933"/>
                    <a:pt x="4174" y="4933"/>
                  </a:cubicBezTo>
                  <a:close/>
                  <a:moveTo>
                    <a:pt x="4390" y="4933"/>
                  </a:moveTo>
                  <a:cubicBezTo>
                    <a:pt x="4353" y="4933"/>
                    <a:pt x="4322" y="4964"/>
                    <a:pt x="4322" y="5002"/>
                  </a:cubicBezTo>
                  <a:cubicBezTo>
                    <a:pt x="4322" y="5039"/>
                    <a:pt x="4353" y="5070"/>
                    <a:pt x="4390" y="5070"/>
                  </a:cubicBezTo>
                  <a:cubicBezTo>
                    <a:pt x="4428" y="5070"/>
                    <a:pt x="4459" y="5039"/>
                    <a:pt x="4459" y="5002"/>
                  </a:cubicBezTo>
                  <a:cubicBezTo>
                    <a:pt x="4459" y="4964"/>
                    <a:pt x="4428" y="4933"/>
                    <a:pt x="4390" y="4933"/>
                  </a:cubicBezTo>
                  <a:close/>
                  <a:moveTo>
                    <a:pt x="4607" y="4933"/>
                  </a:moveTo>
                  <a:cubicBezTo>
                    <a:pt x="4569" y="4933"/>
                    <a:pt x="4538" y="4964"/>
                    <a:pt x="4538" y="5002"/>
                  </a:cubicBezTo>
                  <a:cubicBezTo>
                    <a:pt x="4538" y="5039"/>
                    <a:pt x="4569" y="5070"/>
                    <a:pt x="4607" y="5070"/>
                  </a:cubicBezTo>
                  <a:cubicBezTo>
                    <a:pt x="4644" y="5070"/>
                    <a:pt x="4675" y="5039"/>
                    <a:pt x="4675" y="5002"/>
                  </a:cubicBezTo>
                  <a:cubicBezTo>
                    <a:pt x="4675" y="4964"/>
                    <a:pt x="4644" y="4933"/>
                    <a:pt x="4607" y="4933"/>
                  </a:cubicBezTo>
                  <a:close/>
                  <a:moveTo>
                    <a:pt x="4823" y="4933"/>
                  </a:moveTo>
                  <a:cubicBezTo>
                    <a:pt x="4785" y="4933"/>
                    <a:pt x="4754" y="4964"/>
                    <a:pt x="4754" y="5002"/>
                  </a:cubicBezTo>
                  <a:cubicBezTo>
                    <a:pt x="4754" y="5039"/>
                    <a:pt x="4785" y="5070"/>
                    <a:pt x="4823" y="5070"/>
                  </a:cubicBezTo>
                  <a:cubicBezTo>
                    <a:pt x="4861" y="5070"/>
                    <a:pt x="4891" y="5039"/>
                    <a:pt x="4891" y="5002"/>
                  </a:cubicBezTo>
                  <a:cubicBezTo>
                    <a:pt x="4891" y="4964"/>
                    <a:pt x="4861" y="4933"/>
                    <a:pt x="4823" y="4933"/>
                  </a:cubicBezTo>
                  <a:close/>
                  <a:moveTo>
                    <a:pt x="5039" y="4933"/>
                  </a:moveTo>
                  <a:cubicBezTo>
                    <a:pt x="5001" y="4933"/>
                    <a:pt x="4970" y="4964"/>
                    <a:pt x="4970" y="5002"/>
                  </a:cubicBezTo>
                  <a:cubicBezTo>
                    <a:pt x="4970" y="5039"/>
                    <a:pt x="5001" y="5070"/>
                    <a:pt x="5039" y="5070"/>
                  </a:cubicBezTo>
                  <a:cubicBezTo>
                    <a:pt x="5077" y="5070"/>
                    <a:pt x="5107" y="5039"/>
                    <a:pt x="5107" y="5002"/>
                  </a:cubicBezTo>
                  <a:cubicBezTo>
                    <a:pt x="5107" y="4964"/>
                    <a:pt x="5077" y="4933"/>
                    <a:pt x="5039" y="4933"/>
                  </a:cubicBezTo>
                  <a:close/>
                  <a:moveTo>
                    <a:pt x="5255" y="4933"/>
                  </a:moveTo>
                  <a:cubicBezTo>
                    <a:pt x="5217" y="4933"/>
                    <a:pt x="5186" y="4964"/>
                    <a:pt x="5186" y="5002"/>
                  </a:cubicBezTo>
                  <a:cubicBezTo>
                    <a:pt x="5186" y="5039"/>
                    <a:pt x="5217" y="5070"/>
                    <a:pt x="5255" y="5070"/>
                  </a:cubicBezTo>
                  <a:cubicBezTo>
                    <a:pt x="5293" y="5070"/>
                    <a:pt x="5323" y="5039"/>
                    <a:pt x="5323" y="5002"/>
                  </a:cubicBezTo>
                  <a:cubicBezTo>
                    <a:pt x="5323" y="4964"/>
                    <a:pt x="5293" y="4933"/>
                    <a:pt x="5255" y="4933"/>
                  </a:cubicBezTo>
                  <a:close/>
                  <a:moveTo>
                    <a:pt x="5471" y="4933"/>
                  </a:moveTo>
                  <a:cubicBezTo>
                    <a:pt x="5433" y="4933"/>
                    <a:pt x="5403" y="4964"/>
                    <a:pt x="5403" y="5002"/>
                  </a:cubicBezTo>
                  <a:cubicBezTo>
                    <a:pt x="5403" y="5039"/>
                    <a:pt x="5433" y="5070"/>
                    <a:pt x="5471" y="5070"/>
                  </a:cubicBezTo>
                  <a:cubicBezTo>
                    <a:pt x="5509" y="5070"/>
                    <a:pt x="5539" y="5039"/>
                    <a:pt x="5539" y="5002"/>
                  </a:cubicBezTo>
                  <a:cubicBezTo>
                    <a:pt x="5539" y="4964"/>
                    <a:pt x="5509" y="4933"/>
                    <a:pt x="5471" y="4933"/>
                  </a:cubicBezTo>
                  <a:close/>
                  <a:moveTo>
                    <a:pt x="5687" y="4933"/>
                  </a:moveTo>
                  <a:cubicBezTo>
                    <a:pt x="5649" y="4933"/>
                    <a:pt x="5619" y="4964"/>
                    <a:pt x="5619" y="5002"/>
                  </a:cubicBezTo>
                  <a:cubicBezTo>
                    <a:pt x="5619" y="5039"/>
                    <a:pt x="5649" y="5070"/>
                    <a:pt x="5687" y="5070"/>
                  </a:cubicBezTo>
                  <a:cubicBezTo>
                    <a:pt x="5725" y="5070"/>
                    <a:pt x="5756" y="5039"/>
                    <a:pt x="5756" y="5002"/>
                  </a:cubicBezTo>
                  <a:cubicBezTo>
                    <a:pt x="5756" y="4964"/>
                    <a:pt x="5725" y="4933"/>
                    <a:pt x="5687" y="4933"/>
                  </a:cubicBezTo>
                  <a:close/>
                  <a:moveTo>
                    <a:pt x="5903" y="4933"/>
                  </a:moveTo>
                  <a:cubicBezTo>
                    <a:pt x="5865" y="4933"/>
                    <a:pt x="5835" y="4964"/>
                    <a:pt x="5835" y="5002"/>
                  </a:cubicBezTo>
                  <a:cubicBezTo>
                    <a:pt x="5835" y="5039"/>
                    <a:pt x="5865" y="5070"/>
                    <a:pt x="5903" y="5070"/>
                  </a:cubicBezTo>
                  <a:cubicBezTo>
                    <a:pt x="5941" y="5070"/>
                    <a:pt x="5972" y="5039"/>
                    <a:pt x="5972" y="5002"/>
                  </a:cubicBezTo>
                  <a:cubicBezTo>
                    <a:pt x="5972" y="4964"/>
                    <a:pt x="5941" y="4933"/>
                    <a:pt x="5903" y="4933"/>
                  </a:cubicBezTo>
                  <a:close/>
                  <a:moveTo>
                    <a:pt x="6119" y="4933"/>
                  </a:moveTo>
                  <a:cubicBezTo>
                    <a:pt x="6081" y="4933"/>
                    <a:pt x="6051" y="4964"/>
                    <a:pt x="6051" y="5002"/>
                  </a:cubicBezTo>
                  <a:cubicBezTo>
                    <a:pt x="6051" y="5039"/>
                    <a:pt x="6081" y="5070"/>
                    <a:pt x="6119" y="5070"/>
                  </a:cubicBezTo>
                  <a:cubicBezTo>
                    <a:pt x="6157" y="5070"/>
                    <a:pt x="6188" y="5039"/>
                    <a:pt x="6188" y="5002"/>
                  </a:cubicBezTo>
                  <a:cubicBezTo>
                    <a:pt x="6188" y="4964"/>
                    <a:pt x="6157" y="4933"/>
                    <a:pt x="6119" y="4933"/>
                  </a:cubicBezTo>
                  <a:close/>
                  <a:moveTo>
                    <a:pt x="6335" y="4933"/>
                  </a:moveTo>
                  <a:cubicBezTo>
                    <a:pt x="6298" y="4933"/>
                    <a:pt x="6267" y="4964"/>
                    <a:pt x="6267" y="5002"/>
                  </a:cubicBezTo>
                  <a:cubicBezTo>
                    <a:pt x="6267" y="5039"/>
                    <a:pt x="6298" y="5070"/>
                    <a:pt x="6335" y="5070"/>
                  </a:cubicBezTo>
                  <a:cubicBezTo>
                    <a:pt x="6373" y="5070"/>
                    <a:pt x="6404" y="5039"/>
                    <a:pt x="6404" y="5002"/>
                  </a:cubicBezTo>
                  <a:cubicBezTo>
                    <a:pt x="6404" y="4964"/>
                    <a:pt x="6373" y="4933"/>
                    <a:pt x="6335" y="4933"/>
                  </a:cubicBezTo>
                  <a:close/>
                  <a:moveTo>
                    <a:pt x="6552" y="4933"/>
                  </a:moveTo>
                  <a:cubicBezTo>
                    <a:pt x="6514" y="4933"/>
                    <a:pt x="6483" y="4964"/>
                    <a:pt x="6483" y="5002"/>
                  </a:cubicBezTo>
                  <a:cubicBezTo>
                    <a:pt x="6483" y="5039"/>
                    <a:pt x="6514" y="5070"/>
                    <a:pt x="6552" y="5070"/>
                  </a:cubicBezTo>
                  <a:cubicBezTo>
                    <a:pt x="6589" y="5070"/>
                    <a:pt x="6620" y="5039"/>
                    <a:pt x="6620" y="5002"/>
                  </a:cubicBezTo>
                  <a:cubicBezTo>
                    <a:pt x="6620" y="4964"/>
                    <a:pt x="6589" y="4933"/>
                    <a:pt x="6552" y="4933"/>
                  </a:cubicBezTo>
                  <a:close/>
                  <a:moveTo>
                    <a:pt x="6768" y="4933"/>
                  </a:moveTo>
                  <a:cubicBezTo>
                    <a:pt x="6730" y="4933"/>
                    <a:pt x="6699" y="4964"/>
                    <a:pt x="6699" y="5002"/>
                  </a:cubicBezTo>
                  <a:cubicBezTo>
                    <a:pt x="6699" y="5039"/>
                    <a:pt x="6730" y="5070"/>
                    <a:pt x="6768" y="5070"/>
                  </a:cubicBezTo>
                  <a:cubicBezTo>
                    <a:pt x="6805" y="5070"/>
                    <a:pt x="6836" y="5039"/>
                    <a:pt x="6836" y="5002"/>
                  </a:cubicBezTo>
                  <a:cubicBezTo>
                    <a:pt x="6836" y="4964"/>
                    <a:pt x="6805" y="4933"/>
                    <a:pt x="6768" y="4933"/>
                  </a:cubicBezTo>
                  <a:close/>
                  <a:moveTo>
                    <a:pt x="6984" y="4933"/>
                  </a:moveTo>
                  <a:cubicBezTo>
                    <a:pt x="6946" y="4933"/>
                    <a:pt x="6915" y="4964"/>
                    <a:pt x="6915" y="5002"/>
                  </a:cubicBezTo>
                  <a:cubicBezTo>
                    <a:pt x="6915" y="5039"/>
                    <a:pt x="6946" y="5070"/>
                    <a:pt x="6984" y="5070"/>
                  </a:cubicBezTo>
                  <a:cubicBezTo>
                    <a:pt x="7022" y="5070"/>
                    <a:pt x="7052" y="5039"/>
                    <a:pt x="7052" y="5002"/>
                  </a:cubicBezTo>
                  <a:cubicBezTo>
                    <a:pt x="7052" y="4964"/>
                    <a:pt x="7022" y="4933"/>
                    <a:pt x="6984" y="4933"/>
                  </a:cubicBezTo>
                  <a:close/>
                  <a:moveTo>
                    <a:pt x="7200" y="4933"/>
                  </a:moveTo>
                  <a:cubicBezTo>
                    <a:pt x="7162" y="4933"/>
                    <a:pt x="7131" y="4964"/>
                    <a:pt x="7131" y="5002"/>
                  </a:cubicBezTo>
                  <a:cubicBezTo>
                    <a:pt x="7131" y="5039"/>
                    <a:pt x="7162" y="5070"/>
                    <a:pt x="7200" y="5070"/>
                  </a:cubicBezTo>
                  <a:cubicBezTo>
                    <a:pt x="7238" y="5070"/>
                    <a:pt x="7268" y="5039"/>
                    <a:pt x="7268" y="5002"/>
                  </a:cubicBezTo>
                  <a:cubicBezTo>
                    <a:pt x="7268" y="4964"/>
                    <a:pt x="7238" y="4933"/>
                    <a:pt x="7200" y="4933"/>
                  </a:cubicBezTo>
                  <a:close/>
                  <a:moveTo>
                    <a:pt x="7416" y="4933"/>
                  </a:moveTo>
                  <a:cubicBezTo>
                    <a:pt x="7378" y="4933"/>
                    <a:pt x="7347" y="4964"/>
                    <a:pt x="7347" y="5002"/>
                  </a:cubicBezTo>
                  <a:cubicBezTo>
                    <a:pt x="7347" y="5039"/>
                    <a:pt x="7378" y="5070"/>
                    <a:pt x="7416" y="5070"/>
                  </a:cubicBezTo>
                  <a:cubicBezTo>
                    <a:pt x="7454" y="5070"/>
                    <a:pt x="7484" y="5039"/>
                    <a:pt x="7484" y="5002"/>
                  </a:cubicBezTo>
                  <a:cubicBezTo>
                    <a:pt x="7484" y="4964"/>
                    <a:pt x="7454" y="4933"/>
                    <a:pt x="7416" y="4933"/>
                  </a:cubicBezTo>
                  <a:close/>
                  <a:moveTo>
                    <a:pt x="7632" y="4933"/>
                  </a:moveTo>
                  <a:cubicBezTo>
                    <a:pt x="7594" y="4933"/>
                    <a:pt x="7564" y="4964"/>
                    <a:pt x="7564" y="5002"/>
                  </a:cubicBezTo>
                  <a:cubicBezTo>
                    <a:pt x="7564" y="5039"/>
                    <a:pt x="7594" y="5070"/>
                    <a:pt x="7632" y="5070"/>
                  </a:cubicBezTo>
                  <a:cubicBezTo>
                    <a:pt x="7670" y="5070"/>
                    <a:pt x="7700" y="5039"/>
                    <a:pt x="7700" y="5002"/>
                  </a:cubicBezTo>
                  <a:cubicBezTo>
                    <a:pt x="7700" y="4964"/>
                    <a:pt x="7670" y="4933"/>
                    <a:pt x="7632" y="4933"/>
                  </a:cubicBezTo>
                  <a:close/>
                  <a:moveTo>
                    <a:pt x="7848" y="4933"/>
                  </a:moveTo>
                  <a:cubicBezTo>
                    <a:pt x="7810" y="4933"/>
                    <a:pt x="7780" y="4964"/>
                    <a:pt x="7780" y="5002"/>
                  </a:cubicBezTo>
                  <a:cubicBezTo>
                    <a:pt x="7780" y="5039"/>
                    <a:pt x="7810" y="5070"/>
                    <a:pt x="7848" y="5070"/>
                  </a:cubicBezTo>
                  <a:cubicBezTo>
                    <a:pt x="7886" y="5070"/>
                    <a:pt x="7917" y="5039"/>
                    <a:pt x="7917" y="5002"/>
                  </a:cubicBezTo>
                  <a:cubicBezTo>
                    <a:pt x="7917" y="4964"/>
                    <a:pt x="7886" y="4933"/>
                    <a:pt x="7848" y="4933"/>
                  </a:cubicBezTo>
                  <a:close/>
                  <a:moveTo>
                    <a:pt x="8064" y="4933"/>
                  </a:moveTo>
                  <a:cubicBezTo>
                    <a:pt x="8026" y="4933"/>
                    <a:pt x="7996" y="4964"/>
                    <a:pt x="7996" y="5002"/>
                  </a:cubicBezTo>
                  <a:cubicBezTo>
                    <a:pt x="7996" y="5039"/>
                    <a:pt x="8026" y="5070"/>
                    <a:pt x="8064" y="5070"/>
                  </a:cubicBezTo>
                  <a:cubicBezTo>
                    <a:pt x="8102" y="5070"/>
                    <a:pt x="8133" y="5039"/>
                    <a:pt x="8133" y="5002"/>
                  </a:cubicBezTo>
                  <a:cubicBezTo>
                    <a:pt x="8133" y="4964"/>
                    <a:pt x="8102" y="4933"/>
                    <a:pt x="8064" y="4933"/>
                  </a:cubicBezTo>
                  <a:close/>
                  <a:moveTo>
                    <a:pt x="8280" y="4933"/>
                  </a:moveTo>
                  <a:cubicBezTo>
                    <a:pt x="8243" y="4933"/>
                    <a:pt x="8212" y="4964"/>
                    <a:pt x="8212" y="5002"/>
                  </a:cubicBezTo>
                  <a:cubicBezTo>
                    <a:pt x="8212" y="5039"/>
                    <a:pt x="8243" y="5070"/>
                    <a:pt x="8280" y="5070"/>
                  </a:cubicBezTo>
                  <a:cubicBezTo>
                    <a:pt x="8318" y="5070"/>
                    <a:pt x="8349" y="5039"/>
                    <a:pt x="8349" y="5002"/>
                  </a:cubicBezTo>
                  <a:cubicBezTo>
                    <a:pt x="8349" y="4964"/>
                    <a:pt x="8318" y="4933"/>
                    <a:pt x="8280" y="4933"/>
                  </a:cubicBezTo>
                  <a:close/>
                  <a:moveTo>
                    <a:pt x="8496" y="4933"/>
                  </a:moveTo>
                  <a:cubicBezTo>
                    <a:pt x="8459" y="4933"/>
                    <a:pt x="8428" y="4964"/>
                    <a:pt x="8428" y="5002"/>
                  </a:cubicBezTo>
                  <a:cubicBezTo>
                    <a:pt x="8428" y="5039"/>
                    <a:pt x="8459" y="5070"/>
                    <a:pt x="8496" y="5070"/>
                  </a:cubicBezTo>
                  <a:cubicBezTo>
                    <a:pt x="8534" y="5070"/>
                    <a:pt x="8565" y="5039"/>
                    <a:pt x="8565" y="5002"/>
                  </a:cubicBezTo>
                  <a:cubicBezTo>
                    <a:pt x="8565" y="4964"/>
                    <a:pt x="8534" y="4933"/>
                    <a:pt x="8496" y="4933"/>
                  </a:cubicBezTo>
                  <a:close/>
                  <a:moveTo>
                    <a:pt x="8713" y="4933"/>
                  </a:moveTo>
                  <a:cubicBezTo>
                    <a:pt x="8675" y="4933"/>
                    <a:pt x="8644" y="4964"/>
                    <a:pt x="8644" y="5002"/>
                  </a:cubicBezTo>
                  <a:cubicBezTo>
                    <a:pt x="8644" y="5039"/>
                    <a:pt x="8675" y="5070"/>
                    <a:pt x="8713" y="5070"/>
                  </a:cubicBezTo>
                  <a:cubicBezTo>
                    <a:pt x="8750" y="5070"/>
                    <a:pt x="8781" y="5039"/>
                    <a:pt x="8781" y="5002"/>
                  </a:cubicBezTo>
                  <a:cubicBezTo>
                    <a:pt x="8781" y="4964"/>
                    <a:pt x="8750" y="4933"/>
                    <a:pt x="8713" y="4933"/>
                  </a:cubicBezTo>
                  <a:close/>
                  <a:moveTo>
                    <a:pt x="8929" y="4933"/>
                  </a:moveTo>
                  <a:cubicBezTo>
                    <a:pt x="8891" y="4933"/>
                    <a:pt x="8860" y="4964"/>
                    <a:pt x="8860" y="5002"/>
                  </a:cubicBezTo>
                  <a:cubicBezTo>
                    <a:pt x="8860" y="5039"/>
                    <a:pt x="8891" y="5070"/>
                    <a:pt x="8929" y="5070"/>
                  </a:cubicBezTo>
                  <a:cubicBezTo>
                    <a:pt x="8966" y="5070"/>
                    <a:pt x="8997" y="5039"/>
                    <a:pt x="8997" y="5002"/>
                  </a:cubicBezTo>
                  <a:cubicBezTo>
                    <a:pt x="8997" y="4964"/>
                    <a:pt x="8966" y="4933"/>
                    <a:pt x="8929" y="4933"/>
                  </a:cubicBezTo>
                  <a:close/>
                  <a:moveTo>
                    <a:pt x="10874" y="4933"/>
                  </a:moveTo>
                  <a:cubicBezTo>
                    <a:pt x="10836" y="4933"/>
                    <a:pt x="10805" y="4964"/>
                    <a:pt x="10805" y="5002"/>
                  </a:cubicBezTo>
                  <a:cubicBezTo>
                    <a:pt x="10805" y="5039"/>
                    <a:pt x="10836" y="5070"/>
                    <a:pt x="10874" y="5070"/>
                  </a:cubicBezTo>
                  <a:cubicBezTo>
                    <a:pt x="10911" y="5070"/>
                    <a:pt x="10942" y="5039"/>
                    <a:pt x="10942" y="5002"/>
                  </a:cubicBezTo>
                  <a:cubicBezTo>
                    <a:pt x="10942" y="4964"/>
                    <a:pt x="10911" y="4933"/>
                    <a:pt x="10874" y="4933"/>
                  </a:cubicBezTo>
                  <a:close/>
                  <a:moveTo>
                    <a:pt x="11090" y="4933"/>
                  </a:moveTo>
                  <a:cubicBezTo>
                    <a:pt x="11052" y="4933"/>
                    <a:pt x="11021" y="4964"/>
                    <a:pt x="11021" y="5002"/>
                  </a:cubicBezTo>
                  <a:cubicBezTo>
                    <a:pt x="11021" y="5039"/>
                    <a:pt x="11052" y="5070"/>
                    <a:pt x="11090" y="5070"/>
                  </a:cubicBezTo>
                  <a:cubicBezTo>
                    <a:pt x="11127" y="5070"/>
                    <a:pt x="11158" y="5039"/>
                    <a:pt x="11158" y="5002"/>
                  </a:cubicBezTo>
                  <a:cubicBezTo>
                    <a:pt x="11158" y="4964"/>
                    <a:pt x="11127" y="4933"/>
                    <a:pt x="11090" y="4933"/>
                  </a:cubicBezTo>
                  <a:close/>
                  <a:moveTo>
                    <a:pt x="12170" y="4933"/>
                  </a:moveTo>
                  <a:cubicBezTo>
                    <a:pt x="12132" y="4933"/>
                    <a:pt x="12102" y="4964"/>
                    <a:pt x="12102" y="5002"/>
                  </a:cubicBezTo>
                  <a:cubicBezTo>
                    <a:pt x="12102" y="5039"/>
                    <a:pt x="12132" y="5070"/>
                    <a:pt x="12170" y="5070"/>
                  </a:cubicBezTo>
                  <a:cubicBezTo>
                    <a:pt x="12208" y="5070"/>
                    <a:pt x="12239" y="5039"/>
                    <a:pt x="12239" y="5002"/>
                  </a:cubicBezTo>
                  <a:cubicBezTo>
                    <a:pt x="12239" y="4964"/>
                    <a:pt x="12208" y="4933"/>
                    <a:pt x="12170" y="4933"/>
                  </a:cubicBezTo>
                  <a:close/>
                  <a:moveTo>
                    <a:pt x="14115" y="4933"/>
                  </a:moveTo>
                  <a:cubicBezTo>
                    <a:pt x="14077" y="4933"/>
                    <a:pt x="14047" y="4964"/>
                    <a:pt x="14047" y="5002"/>
                  </a:cubicBezTo>
                  <a:cubicBezTo>
                    <a:pt x="14047" y="5039"/>
                    <a:pt x="14077" y="5070"/>
                    <a:pt x="14115" y="5070"/>
                  </a:cubicBezTo>
                  <a:cubicBezTo>
                    <a:pt x="14153" y="5070"/>
                    <a:pt x="14184" y="5039"/>
                    <a:pt x="14184" y="5002"/>
                  </a:cubicBezTo>
                  <a:cubicBezTo>
                    <a:pt x="14184" y="4964"/>
                    <a:pt x="14153" y="4933"/>
                    <a:pt x="14115" y="4933"/>
                  </a:cubicBezTo>
                  <a:close/>
                  <a:moveTo>
                    <a:pt x="14331" y="4933"/>
                  </a:moveTo>
                  <a:cubicBezTo>
                    <a:pt x="14293" y="4933"/>
                    <a:pt x="14263" y="4964"/>
                    <a:pt x="14263" y="5002"/>
                  </a:cubicBezTo>
                  <a:cubicBezTo>
                    <a:pt x="14263" y="5039"/>
                    <a:pt x="14293" y="5070"/>
                    <a:pt x="14331" y="5070"/>
                  </a:cubicBezTo>
                  <a:cubicBezTo>
                    <a:pt x="14369" y="5070"/>
                    <a:pt x="14400" y="5039"/>
                    <a:pt x="14400" y="5002"/>
                  </a:cubicBezTo>
                  <a:cubicBezTo>
                    <a:pt x="14400" y="4964"/>
                    <a:pt x="14369" y="4933"/>
                    <a:pt x="14331" y="4933"/>
                  </a:cubicBezTo>
                  <a:close/>
                  <a:moveTo>
                    <a:pt x="14547" y="4933"/>
                  </a:moveTo>
                  <a:cubicBezTo>
                    <a:pt x="14510" y="4933"/>
                    <a:pt x="14479" y="4964"/>
                    <a:pt x="14479" y="5002"/>
                  </a:cubicBezTo>
                  <a:cubicBezTo>
                    <a:pt x="14479" y="5039"/>
                    <a:pt x="14510" y="5070"/>
                    <a:pt x="14547" y="5070"/>
                  </a:cubicBezTo>
                  <a:cubicBezTo>
                    <a:pt x="14585" y="5070"/>
                    <a:pt x="14616" y="5039"/>
                    <a:pt x="14616" y="5002"/>
                  </a:cubicBezTo>
                  <a:cubicBezTo>
                    <a:pt x="14616" y="4964"/>
                    <a:pt x="14585" y="4933"/>
                    <a:pt x="14547" y="4933"/>
                  </a:cubicBezTo>
                  <a:close/>
                  <a:moveTo>
                    <a:pt x="14763" y="4933"/>
                  </a:moveTo>
                  <a:cubicBezTo>
                    <a:pt x="14726" y="4933"/>
                    <a:pt x="14695" y="4964"/>
                    <a:pt x="14695" y="5002"/>
                  </a:cubicBezTo>
                  <a:cubicBezTo>
                    <a:pt x="14695" y="5039"/>
                    <a:pt x="14726" y="5070"/>
                    <a:pt x="14763" y="5070"/>
                  </a:cubicBezTo>
                  <a:cubicBezTo>
                    <a:pt x="14801" y="5070"/>
                    <a:pt x="14832" y="5039"/>
                    <a:pt x="14832" y="5002"/>
                  </a:cubicBezTo>
                  <a:cubicBezTo>
                    <a:pt x="14832" y="4964"/>
                    <a:pt x="14801" y="4933"/>
                    <a:pt x="14763" y="4933"/>
                  </a:cubicBezTo>
                  <a:close/>
                  <a:moveTo>
                    <a:pt x="14980" y="4933"/>
                  </a:moveTo>
                  <a:cubicBezTo>
                    <a:pt x="14942" y="4933"/>
                    <a:pt x="14911" y="4964"/>
                    <a:pt x="14911" y="5002"/>
                  </a:cubicBezTo>
                  <a:cubicBezTo>
                    <a:pt x="14911" y="5039"/>
                    <a:pt x="14942" y="5070"/>
                    <a:pt x="14980" y="5070"/>
                  </a:cubicBezTo>
                  <a:cubicBezTo>
                    <a:pt x="15017" y="5070"/>
                    <a:pt x="15048" y="5039"/>
                    <a:pt x="15048" y="5002"/>
                  </a:cubicBezTo>
                  <a:cubicBezTo>
                    <a:pt x="15048" y="4964"/>
                    <a:pt x="15017" y="4933"/>
                    <a:pt x="14980" y="4933"/>
                  </a:cubicBezTo>
                  <a:close/>
                  <a:moveTo>
                    <a:pt x="3310" y="5168"/>
                  </a:moveTo>
                  <a:cubicBezTo>
                    <a:pt x="3272" y="5168"/>
                    <a:pt x="3242" y="5199"/>
                    <a:pt x="3242" y="5236"/>
                  </a:cubicBezTo>
                  <a:cubicBezTo>
                    <a:pt x="3242" y="5274"/>
                    <a:pt x="3272" y="5305"/>
                    <a:pt x="3310" y="5305"/>
                  </a:cubicBezTo>
                  <a:cubicBezTo>
                    <a:pt x="3348" y="5305"/>
                    <a:pt x="3378" y="5274"/>
                    <a:pt x="3378" y="5236"/>
                  </a:cubicBezTo>
                  <a:cubicBezTo>
                    <a:pt x="3378" y="5199"/>
                    <a:pt x="3348" y="5168"/>
                    <a:pt x="3310" y="5168"/>
                  </a:cubicBezTo>
                  <a:close/>
                  <a:moveTo>
                    <a:pt x="3526" y="5168"/>
                  </a:moveTo>
                  <a:cubicBezTo>
                    <a:pt x="3488" y="5168"/>
                    <a:pt x="3458" y="5199"/>
                    <a:pt x="3458" y="5236"/>
                  </a:cubicBezTo>
                  <a:cubicBezTo>
                    <a:pt x="3458" y="5274"/>
                    <a:pt x="3488" y="5305"/>
                    <a:pt x="3526" y="5305"/>
                  </a:cubicBezTo>
                  <a:cubicBezTo>
                    <a:pt x="3564" y="5305"/>
                    <a:pt x="3595" y="5274"/>
                    <a:pt x="3595" y="5236"/>
                  </a:cubicBezTo>
                  <a:cubicBezTo>
                    <a:pt x="3595" y="5199"/>
                    <a:pt x="3564" y="5168"/>
                    <a:pt x="3526" y="5168"/>
                  </a:cubicBezTo>
                  <a:close/>
                  <a:moveTo>
                    <a:pt x="3742" y="5168"/>
                  </a:moveTo>
                  <a:cubicBezTo>
                    <a:pt x="3704" y="5168"/>
                    <a:pt x="3674" y="5199"/>
                    <a:pt x="3674" y="5236"/>
                  </a:cubicBezTo>
                  <a:cubicBezTo>
                    <a:pt x="3674" y="5274"/>
                    <a:pt x="3704" y="5305"/>
                    <a:pt x="3742" y="5305"/>
                  </a:cubicBezTo>
                  <a:cubicBezTo>
                    <a:pt x="3780" y="5305"/>
                    <a:pt x="3811" y="5274"/>
                    <a:pt x="3811" y="5236"/>
                  </a:cubicBezTo>
                  <a:cubicBezTo>
                    <a:pt x="3811" y="5199"/>
                    <a:pt x="3780" y="5168"/>
                    <a:pt x="3742" y="5168"/>
                  </a:cubicBezTo>
                  <a:close/>
                  <a:moveTo>
                    <a:pt x="3958" y="5168"/>
                  </a:moveTo>
                  <a:cubicBezTo>
                    <a:pt x="3920" y="5168"/>
                    <a:pt x="3890" y="5199"/>
                    <a:pt x="3890" y="5236"/>
                  </a:cubicBezTo>
                  <a:cubicBezTo>
                    <a:pt x="3890" y="5274"/>
                    <a:pt x="3920" y="5305"/>
                    <a:pt x="3958" y="5305"/>
                  </a:cubicBezTo>
                  <a:cubicBezTo>
                    <a:pt x="3996" y="5305"/>
                    <a:pt x="4027" y="5274"/>
                    <a:pt x="4027" y="5236"/>
                  </a:cubicBezTo>
                  <a:cubicBezTo>
                    <a:pt x="4027" y="5199"/>
                    <a:pt x="3996" y="5168"/>
                    <a:pt x="3958" y="5168"/>
                  </a:cubicBezTo>
                  <a:close/>
                  <a:moveTo>
                    <a:pt x="4174" y="5168"/>
                  </a:moveTo>
                  <a:cubicBezTo>
                    <a:pt x="4137" y="5168"/>
                    <a:pt x="4106" y="5199"/>
                    <a:pt x="4106" y="5236"/>
                  </a:cubicBezTo>
                  <a:cubicBezTo>
                    <a:pt x="4106" y="5274"/>
                    <a:pt x="4137" y="5305"/>
                    <a:pt x="4174" y="5305"/>
                  </a:cubicBezTo>
                  <a:cubicBezTo>
                    <a:pt x="4212" y="5305"/>
                    <a:pt x="4243" y="5274"/>
                    <a:pt x="4243" y="5236"/>
                  </a:cubicBezTo>
                  <a:cubicBezTo>
                    <a:pt x="4243" y="5199"/>
                    <a:pt x="4212" y="5168"/>
                    <a:pt x="4174" y="5168"/>
                  </a:cubicBezTo>
                  <a:close/>
                  <a:moveTo>
                    <a:pt x="4390" y="5168"/>
                  </a:moveTo>
                  <a:cubicBezTo>
                    <a:pt x="4353" y="5168"/>
                    <a:pt x="4322" y="5199"/>
                    <a:pt x="4322" y="5236"/>
                  </a:cubicBezTo>
                  <a:cubicBezTo>
                    <a:pt x="4322" y="5274"/>
                    <a:pt x="4353" y="5305"/>
                    <a:pt x="4390" y="5305"/>
                  </a:cubicBezTo>
                  <a:cubicBezTo>
                    <a:pt x="4428" y="5305"/>
                    <a:pt x="4459" y="5274"/>
                    <a:pt x="4459" y="5236"/>
                  </a:cubicBezTo>
                  <a:cubicBezTo>
                    <a:pt x="4459" y="5199"/>
                    <a:pt x="4428" y="5168"/>
                    <a:pt x="4390" y="5168"/>
                  </a:cubicBezTo>
                  <a:close/>
                  <a:moveTo>
                    <a:pt x="4607" y="5168"/>
                  </a:moveTo>
                  <a:cubicBezTo>
                    <a:pt x="4569" y="5168"/>
                    <a:pt x="4538" y="5199"/>
                    <a:pt x="4538" y="5236"/>
                  </a:cubicBezTo>
                  <a:cubicBezTo>
                    <a:pt x="4538" y="5274"/>
                    <a:pt x="4569" y="5305"/>
                    <a:pt x="4607" y="5305"/>
                  </a:cubicBezTo>
                  <a:cubicBezTo>
                    <a:pt x="4644" y="5305"/>
                    <a:pt x="4675" y="5274"/>
                    <a:pt x="4675" y="5236"/>
                  </a:cubicBezTo>
                  <a:cubicBezTo>
                    <a:pt x="4675" y="5199"/>
                    <a:pt x="4644" y="5168"/>
                    <a:pt x="4607" y="5168"/>
                  </a:cubicBezTo>
                  <a:close/>
                  <a:moveTo>
                    <a:pt x="4823" y="5168"/>
                  </a:moveTo>
                  <a:cubicBezTo>
                    <a:pt x="4785" y="5168"/>
                    <a:pt x="4754" y="5199"/>
                    <a:pt x="4754" y="5236"/>
                  </a:cubicBezTo>
                  <a:cubicBezTo>
                    <a:pt x="4754" y="5274"/>
                    <a:pt x="4785" y="5305"/>
                    <a:pt x="4823" y="5305"/>
                  </a:cubicBezTo>
                  <a:cubicBezTo>
                    <a:pt x="4861" y="5305"/>
                    <a:pt x="4891" y="5274"/>
                    <a:pt x="4891" y="5236"/>
                  </a:cubicBezTo>
                  <a:cubicBezTo>
                    <a:pt x="4891" y="5199"/>
                    <a:pt x="4861" y="5168"/>
                    <a:pt x="4823" y="5168"/>
                  </a:cubicBezTo>
                  <a:close/>
                  <a:moveTo>
                    <a:pt x="5039" y="5168"/>
                  </a:moveTo>
                  <a:cubicBezTo>
                    <a:pt x="5001" y="5168"/>
                    <a:pt x="4970" y="5199"/>
                    <a:pt x="4970" y="5236"/>
                  </a:cubicBezTo>
                  <a:cubicBezTo>
                    <a:pt x="4970" y="5274"/>
                    <a:pt x="5001" y="5305"/>
                    <a:pt x="5039" y="5305"/>
                  </a:cubicBezTo>
                  <a:cubicBezTo>
                    <a:pt x="5077" y="5305"/>
                    <a:pt x="5107" y="5274"/>
                    <a:pt x="5107" y="5236"/>
                  </a:cubicBezTo>
                  <a:cubicBezTo>
                    <a:pt x="5107" y="5199"/>
                    <a:pt x="5077" y="5168"/>
                    <a:pt x="5039" y="5168"/>
                  </a:cubicBezTo>
                  <a:close/>
                  <a:moveTo>
                    <a:pt x="5255" y="5168"/>
                  </a:moveTo>
                  <a:cubicBezTo>
                    <a:pt x="5217" y="5168"/>
                    <a:pt x="5186" y="5199"/>
                    <a:pt x="5186" y="5236"/>
                  </a:cubicBezTo>
                  <a:cubicBezTo>
                    <a:pt x="5186" y="5274"/>
                    <a:pt x="5217" y="5305"/>
                    <a:pt x="5255" y="5305"/>
                  </a:cubicBezTo>
                  <a:cubicBezTo>
                    <a:pt x="5293" y="5305"/>
                    <a:pt x="5323" y="5274"/>
                    <a:pt x="5323" y="5236"/>
                  </a:cubicBezTo>
                  <a:cubicBezTo>
                    <a:pt x="5323" y="5199"/>
                    <a:pt x="5293" y="5168"/>
                    <a:pt x="5255" y="5168"/>
                  </a:cubicBezTo>
                  <a:close/>
                  <a:moveTo>
                    <a:pt x="5471" y="5168"/>
                  </a:moveTo>
                  <a:cubicBezTo>
                    <a:pt x="5433" y="5168"/>
                    <a:pt x="5403" y="5199"/>
                    <a:pt x="5403" y="5236"/>
                  </a:cubicBezTo>
                  <a:cubicBezTo>
                    <a:pt x="5403" y="5274"/>
                    <a:pt x="5433" y="5305"/>
                    <a:pt x="5471" y="5305"/>
                  </a:cubicBezTo>
                  <a:cubicBezTo>
                    <a:pt x="5509" y="5305"/>
                    <a:pt x="5539" y="5274"/>
                    <a:pt x="5539" y="5236"/>
                  </a:cubicBezTo>
                  <a:cubicBezTo>
                    <a:pt x="5539" y="5199"/>
                    <a:pt x="5509" y="5168"/>
                    <a:pt x="5471" y="5168"/>
                  </a:cubicBezTo>
                  <a:close/>
                  <a:moveTo>
                    <a:pt x="5687" y="5168"/>
                  </a:moveTo>
                  <a:cubicBezTo>
                    <a:pt x="5649" y="5168"/>
                    <a:pt x="5619" y="5199"/>
                    <a:pt x="5619" y="5236"/>
                  </a:cubicBezTo>
                  <a:cubicBezTo>
                    <a:pt x="5619" y="5274"/>
                    <a:pt x="5649" y="5305"/>
                    <a:pt x="5687" y="5305"/>
                  </a:cubicBezTo>
                  <a:cubicBezTo>
                    <a:pt x="5725" y="5305"/>
                    <a:pt x="5756" y="5274"/>
                    <a:pt x="5756" y="5236"/>
                  </a:cubicBezTo>
                  <a:cubicBezTo>
                    <a:pt x="5756" y="5199"/>
                    <a:pt x="5725" y="5168"/>
                    <a:pt x="5687" y="5168"/>
                  </a:cubicBezTo>
                  <a:close/>
                  <a:moveTo>
                    <a:pt x="5903" y="5168"/>
                  </a:moveTo>
                  <a:cubicBezTo>
                    <a:pt x="5865" y="5168"/>
                    <a:pt x="5835" y="5199"/>
                    <a:pt x="5835" y="5236"/>
                  </a:cubicBezTo>
                  <a:cubicBezTo>
                    <a:pt x="5835" y="5274"/>
                    <a:pt x="5865" y="5305"/>
                    <a:pt x="5903" y="5305"/>
                  </a:cubicBezTo>
                  <a:cubicBezTo>
                    <a:pt x="5941" y="5305"/>
                    <a:pt x="5972" y="5274"/>
                    <a:pt x="5972" y="5236"/>
                  </a:cubicBezTo>
                  <a:cubicBezTo>
                    <a:pt x="5972" y="5199"/>
                    <a:pt x="5941" y="5168"/>
                    <a:pt x="5903" y="5168"/>
                  </a:cubicBezTo>
                  <a:close/>
                  <a:moveTo>
                    <a:pt x="6119" y="5168"/>
                  </a:moveTo>
                  <a:cubicBezTo>
                    <a:pt x="6081" y="5168"/>
                    <a:pt x="6051" y="5199"/>
                    <a:pt x="6051" y="5236"/>
                  </a:cubicBezTo>
                  <a:cubicBezTo>
                    <a:pt x="6051" y="5274"/>
                    <a:pt x="6081" y="5305"/>
                    <a:pt x="6119" y="5305"/>
                  </a:cubicBezTo>
                  <a:cubicBezTo>
                    <a:pt x="6157" y="5305"/>
                    <a:pt x="6188" y="5274"/>
                    <a:pt x="6188" y="5236"/>
                  </a:cubicBezTo>
                  <a:cubicBezTo>
                    <a:pt x="6188" y="5199"/>
                    <a:pt x="6157" y="5168"/>
                    <a:pt x="6119" y="5168"/>
                  </a:cubicBezTo>
                  <a:close/>
                  <a:moveTo>
                    <a:pt x="6335" y="5168"/>
                  </a:moveTo>
                  <a:cubicBezTo>
                    <a:pt x="6298" y="5168"/>
                    <a:pt x="6267" y="5199"/>
                    <a:pt x="6267" y="5236"/>
                  </a:cubicBezTo>
                  <a:cubicBezTo>
                    <a:pt x="6267" y="5274"/>
                    <a:pt x="6298" y="5305"/>
                    <a:pt x="6335" y="5305"/>
                  </a:cubicBezTo>
                  <a:cubicBezTo>
                    <a:pt x="6373" y="5305"/>
                    <a:pt x="6404" y="5274"/>
                    <a:pt x="6404" y="5236"/>
                  </a:cubicBezTo>
                  <a:cubicBezTo>
                    <a:pt x="6404" y="5199"/>
                    <a:pt x="6373" y="5168"/>
                    <a:pt x="6335" y="5168"/>
                  </a:cubicBezTo>
                  <a:close/>
                  <a:moveTo>
                    <a:pt x="6552" y="5168"/>
                  </a:moveTo>
                  <a:cubicBezTo>
                    <a:pt x="6514" y="5168"/>
                    <a:pt x="6483" y="5199"/>
                    <a:pt x="6483" y="5236"/>
                  </a:cubicBezTo>
                  <a:cubicBezTo>
                    <a:pt x="6483" y="5274"/>
                    <a:pt x="6514" y="5305"/>
                    <a:pt x="6552" y="5305"/>
                  </a:cubicBezTo>
                  <a:cubicBezTo>
                    <a:pt x="6589" y="5305"/>
                    <a:pt x="6620" y="5274"/>
                    <a:pt x="6620" y="5236"/>
                  </a:cubicBezTo>
                  <a:cubicBezTo>
                    <a:pt x="6620" y="5199"/>
                    <a:pt x="6589" y="5168"/>
                    <a:pt x="6552" y="5168"/>
                  </a:cubicBezTo>
                  <a:close/>
                  <a:moveTo>
                    <a:pt x="6768" y="5168"/>
                  </a:moveTo>
                  <a:cubicBezTo>
                    <a:pt x="6730" y="5168"/>
                    <a:pt x="6699" y="5199"/>
                    <a:pt x="6699" y="5236"/>
                  </a:cubicBezTo>
                  <a:cubicBezTo>
                    <a:pt x="6699" y="5274"/>
                    <a:pt x="6730" y="5305"/>
                    <a:pt x="6768" y="5305"/>
                  </a:cubicBezTo>
                  <a:cubicBezTo>
                    <a:pt x="6805" y="5305"/>
                    <a:pt x="6836" y="5274"/>
                    <a:pt x="6836" y="5236"/>
                  </a:cubicBezTo>
                  <a:cubicBezTo>
                    <a:pt x="6836" y="5199"/>
                    <a:pt x="6805" y="5168"/>
                    <a:pt x="6768" y="5168"/>
                  </a:cubicBezTo>
                  <a:close/>
                  <a:moveTo>
                    <a:pt x="6984" y="5168"/>
                  </a:moveTo>
                  <a:cubicBezTo>
                    <a:pt x="6946" y="5168"/>
                    <a:pt x="6915" y="5199"/>
                    <a:pt x="6915" y="5236"/>
                  </a:cubicBezTo>
                  <a:cubicBezTo>
                    <a:pt x="6915" y="5274"/>
                    <a:pt x="6946" y="5305"/>
                    <a:pt x="6984" y="5305"/>
                  </a:cubicBezTo>
                  <a:cubicBezTo>
                    <a:pt x="7022" y="5305"/>
                    <a:pt x="7052" y="5274"/>
                    <a:pt x="7052" y="5236"/>
                  </a:cubicBezTo>
                  <a:cubicBezTo>
                    <a:pt x="7052" y="5199"/>
                    <a:pt x="7022" y="5168"/>
                    <a:pt x="6984" y="5168"/>
                  </a:cubicBezTo>
                  <a:close/>
                  <a:moveTo>
                    <a:pt x="7200" y="5168"/>
                  </a:moveTo>
                  <a:cubicBezTo>
                    <a:pt x="7162" y="5168"/>
                    <a:pt x="7131" y="5199"/>
                    <a:pt x="7131" y="5236"/>
                  </a:cubicBezTo>
                  <a:cubicBezTo>
                    <a:pt x="7131" y="5274"/>
                    <a:pt x="7162" y="5305"/>
                    <a:pt x="7200" y="5305"/>
                  </a:cubicBezTo>
                  <a:cubicBezTo>
                    <a:pt x="7238" y="5305"/>
                    <a:pt x="7268" y="5274"/>
                    <a:pt x="7268" y="5236"/>
                  </a:cubicBezTo>
                  <a:cubicBezTo>
                    <a:pt x="7268" y="5199"/>
                    <a:pt x="7238" y="5168"/>
                    <a:pt x="7200" y="5168"/>
                  </a:cubicBezTo>
                  <a:close/>
                  <a:moveTo>
                    <a:pt x="7416" y="5168"/>
                  </a:moveTo>
                  <a:cubicBezTo>
                    <a:pt x="7378" y="5168"/>
                    <a:pt x="7347" y="5199"/>
                    <a:pt x="7347" y="5236"/>
                  </a:cubicBezTo>
                  <a:cubicBezTo>
                    <a:pt x="7347" y="5274"/>
                    <a:pt x="7378" y="5305"/>
                    <a:pt x="7416" y="5305"/>
                  </a:cubicBezTo>
                  <a:cubicBezTo>
                    <a:pt x="7454" y="5305"/>
                    <a:pt x="7484" y="5274"/>
                    <a:pt x="7484" y="5236"/>
                  </a:cubicBezTo>
                  <a:cubicBezTo>
                    <a:pt x="7484" y="5199"/>
                    <a:pt x="7454" y="5168"/>
                    <a:pt x="7416" y="5168"/>
                  </a:cubicBezTo>
                  <a:close/>
                  <a:moveTo>
                    <a:pt x="7632" y="5168"/>
                  </a:moveTo>
                  <a:cubicBezTo>
                    <a:pt x="7594" y="5168"/>
                    <a:pt x="7564" y="5199"/>
                    <a:pt x="7564" y="5236"/>
                  </a:cubicBezTo>
                  <a:cubicBezTo>
                    <a:pt x="7564" y="5274"/>
                    <a:pt x="7594" y="5305"/>
                    <a:pt x="7632" y="5305"/>
                  </a:cubicBezTo>
                  <a:cubicBezTo>
                    <a:pt x="7670" y="5305"/>
                    <a:pt x="7700" y="5274"/>
                    <a:pt x="7700" y="5236"/>
                  </a:cubicBezTo>
                  <a:cubicBezTo>
                    <a:pt x="7700" y="5199"/>
                    <a:pt x="7670" y="5168"/>
                    <a:pt x="7632" y="5168"/>
                  </a:cubicBezTo>
                  <a:close/>
                  <a:moveTo>
                    <a:pt x="7848" y="5168"/>
                  </a:moveTo>
                  <a:cubicBezTo>
                    <a:pt x="7810" y="5168"/>
                    <a:pt x="7780" y="5199"/>
                    <a:pt x="7780" y="5236"/>
                  </a:cubicBezTo>
                  <a:cubicBezTo>
                    <a:pt x="7780" y="5274"/>
                    <a:pt x="7810" y="5305"/>
                    <a:pt x="7848" y="5305"/>
                  </a:cubicBezTo>
                  <a:cubicBezTo>
                    <a:pt x="7886" y="5305"/>
                    <a:pt x="7917" y="5274"/>
                    <a:pt x="7917" y="5236"/>
                  </a:cubicBezTo>
                  <a:cubicBezTo>
                    <a:pt x="7917" y="5199"/>
                    <a:pt x="7886" y="5168"/>
                    <a:pt x="7848" y="5168"/>
                  </a:cubicBezTo>
                  <a:close/>
                  <a:moveTo>
                    <a:pt x="8064" y="5168"/>
                  </a:moveTo>
                  <a:cubicBezTo>
                    <a:pt x="8026" y="5168"/>
                    <a:pt x="7996" y="5199"/>
                    <a:pt x="7996" y="5236"/>
                  </a:cubicBezTo>
                  <a:cubicBezTo>
                    <a:pt x="7996" y="5274"/>
                    <a:pt x="8026" y="5305"/>
                    <a:pt x="8064" y="5305"/>
                  </a:cubicBezTo>
                  <a:cubicBezTo>
                    <a:pt x="8102" y="5305"/>
                    <a:pt x="8133" y="5274"/>
                    <a:pt x="8133" y="5236"/>
                  </a:cubicBezTo>
                  <a:cubicBezTo>
                    <a:pt x="8133" y="5199"/>
                    <a:pt x="8102" y="5168"/>
                    <a:pt x="8064" y="5168"/>
                  </a:cubicBezTo>
                  <a:close/>
                  <a:moveTo>
                    <a:pt x="8280" y="5168"/>
                  </a:moveTo>
                  <a:cubicBezTo>
                    <a:pt x="8243" y="5168"/>
                    <a:pt x="8212" y="5199"/>
                    <a:pt x="8212" y="5236"/>
                  </a:cubicBezTo>
                  <a:cubicBezTo>
                    <a:pt x="8212" y="5274"/>
                    <a:pt x="8243" y="5305"/>
                    <a:pt x="8280" y="5305"/>
                  </a:cubicBezTo>
                  <a:cubicBezTo>
                    <a:pt x="8318" y="5305"/>
                    <a:pt x="8349" y="5274"/>
                    <a:pt x="8349" y="5236"/>
                  </a:cubicBezTo>
                  <a:cubicBezTo>
                    <a:pt x="8349" y="5199"/>
                    <a:pt x="8318" y="5168"/>
                    <a:pt x="8280" y="5168"/>
                  </a:cubicBezTo>
                  <a:close/>
                  <a:moveTo>
                    <a:pt x="8496" y="5168"/>
                  </a:moveTo>
                  <a:cubicBezTo>
                    <a:pt x="8459" y="5168"/>
                    <a:pt x="8428" y="5199"/>
                    <a:pt x="8428" y="5236"/>
                  </a:cubicBezTo>
                  <a:cubicBezTo>
                    <a:pt x="8428" y="5274"/>
                    <a:pt x="8459" y="5305"/>
                    <a:pt x="8496" y="5305"/>
                  </a:cubicBezTo>
                  <a:cubicBezTo>
                    <a:pt x="8534" y="5305"/>
                    <a:pt x="8565" y="5274"/>
                    <a:pt x="8565" y="5236"/>
                  </a:cubicBezTo>
                  <a:cubicBezTo>
                    <a:pt x="8565" y="5199"/>
                    <a:pt x="8534" y="5168"/>
                    <a:pt x="8496" y="5168"/>
                  </a:cubicBezTo>
                  <a:close/>
                  <a:moveTo>
                    <a:pt x="8713" y="5168"/>
                  </a:moveTo>
                  <a:cubicBezTo>
                    <a:pt x="8675" y="5168"/>
                    <a:pt x="8644" y="5199"/>
                    <a:pt x="8644" y="5236"/>
                  </a:cubicBezTo>
                  <a:cubicBezTo>
                    <a:pt x="8644" y="5274"/>
                    <a:pt x="8675" y="5305"/>
                    <a:pt x="8713" y="5305"/>
                  </a:cubicBezTo>
                  <a:cubicBezTo>
                    <a:pt x="8750" y="5305"/>
                    <a:pt x="8781" y="5274"/>
                    <a:pt x="8781" y="5236"/>
                  </a:cubicBezTo>
                  <a:cubicBezTo>
                    <a:pt x="8781" y="5199"/>
                    <a:pt x="8750" y="5168"/>
                    <a:pt x="8713" y="5168"/>
                  </a:cubicBezTo>
                  <a:close/>
                  <a:moveTo>
                    <a:pt x="10874" y="5168"/>
                  </a:moveTo>
                  <a:cubicBezTo>
                    <a:pt x="10836" y="5168"/>
                    <a:pt x="10805" y="5199"/>
                    <a:pt x="10805" y="5236"/>
                  </a:cubicBezTo>
                  <a:cubicBezTo>
                    <a:pt x="10805" y="5274"/>
                    <a:pt x="10836" y="5305"/>
                    <a:pt x="10874" y="5305"/>
                  </a:cubicBezTo>
                  <a:cubicBezTo>
                    <a:pt x="10911" y="5305"/>
                    <a:pt x="10942" y="5274"/>
                    <a:pt x="10942" y="5236"/>
                  </a:cubicBezTo>
                  <a:cubicBezTo>
                    <a:pt x="10942" y="5199"/>
                    <a:pt x="10911" y="5168"/>
                    <a:pt x="10874" y="5168"/>
                  </a:cubicBezTo>
                  <a:close/>
                  <a:moveTo>
                    <a:pt x="11090" y="5168"/>
                  </a:moveTo>
                  <a:cubicBezTo>
                    <a:pt x="11052" y="5168"/>
                    <a:pt x="11021" y="5199"/>
                    <a:pt x="11021" y="5236"/>
                  </a:cubicBezTo>
                  <a:cubicBezTo>
                    <a:pt x="11021" y="5274"/>
                    <a:pt x="11052" y="5305"/>
                    <a:pt x="11090" y="5305"/>
                  </a:cubicBezTo>
                  <a:cubicBezTo>
                    <a:pt x="11127" y="5305"/>
                    <a:pt x="11158" y="5274"/>
                    <a:pt x="11158" y="5236"/>
                  </a:cubicBezTo>
                  <a:cubicBezTo>
                    <a:pt x="11158" y="5199"/>
                    <a:pt x="11127" y="5168"/>
                    <a:pt x="11090" y="5168"/>
                  </a:cubicBezTo>
                  <a:close/>
                  <a:moveTo>
                    <a:pt x="11306" y="5168"/>
                  </a:moveTo>
                  <a:cubicBezTo>
                    <a:pt x="11268" y="5168"/>
                    <a:pt x="11237" y="5199"/>
                    <a:pt x="11237" y="5236"/>
                  </a:cubicBezTo>
                  <a:cubicBezTo>
                    <a:pt x="11237" y="5274"/>
                    <a:pt x="11268" y="5305"/>
                    <a:pt x="11306" y="5305"/>
                  </a:cubicBezTo>
                  <a:cubicBezTo>
                    <a:pt x="11344" y="5305"/>
                    <a:pt x="11374" y="5274"/>
                    <a:pt x="11374" y="5236"/>
                  </a:cubicBezTo>
                  <a:cubicBezTo>
                    <a:pt x="11374" y="5199"/>
                    <a:pt x="11344" y="5168"/>
                    <a:pt x="11306" y="5168"/>
                  </a:cubicBezTo>
                  <a:close/>
                  <a:moveTo>
                    <a:pt x="11522" y="5168"/>
                  </a:moveTo>
                  <a:cubicBezTo>
                    <a:pt x="11484" y="5168"/>
                    <a:pt x="11453" y="5199"/>
                    <a:pt x="11453" y="5236"/>
                  </a:cubicBezTo>
                  <a:cubicBezTo>
                    <a:pt x="11453" y="5274"/>
                    <a:pt x="11484" y="5305"/>
                    <a:pt x="11522" y="5305"/>
                  </a:cubicBezTo>
                  <a:cubicBezTo>
                    <a:pt x="11560" y="5305"/>
                    <a:pt x="11590" y="5274"/>
                    <a:pt x="11590" y="5236"/>
                  </a:cubicBezTo>
                  <a:cubicBezTo>
                    <a:pt x="11590" y="5199"/>
                    <a:pt x="11560" y="5168"/>
                    <a:pt x="11522" y="5168"/>
                  </a:cubicBezTo>
                  <a:close/>
                  <a:moveTo>
                    <a:pt x="14547" y="5168"/>
                  </a:moveTo>
                  <a:cubicBezTo>
                    <a:pt x="14510" y="5168"/>
                    <a:pt x="14479" y="5199"/>
                    <a:pt x="14479" y="5236"/>
                  </a:cubicBezTo>
                  <a:cubicBezTo>
                    <a:pt x="14479" y="5274"/>
                    <a:pt x="14510" y="5305"/>
                    <a:pt x="14547" y="5305"/>
                  </a:cubicBezTo>
                  <a:cubicBezTo>
                    <a:pt x="14585" y="5305"/>
                    <a:pt x="14616" y="5274"/>
                    <a:pt x="14616" y="5236"/>
                  </a:cubicBezTo>
                  <a:cubicBezTo>
                    <a:pt x="14616" y="5199"/>
                    <a:pt x="14585" y="5168"/>
                    <a:pt x="14547" y="5168"/>
                  </a:cubicBezTo>
                  <a:close/>
                  <a:moveTo>
                    <a:pt x="14763" y="5168"/>
                  </a:moveTo>
                  <a:cubicBezTo>
                    <a:pt x="14726" y="5168"/>
                    <a:pt x="14695" y="5199"/>
                    <a:pt x="14695" y="5236"/>
                  </a:cubicBezTo>
                  <a:cubicBezTo>
                    <a:pt x="14695" y="5274"/>
                    <a:pt x="14726" y="5305"/>
                    <a:pt x="14763" y="5305"/>
                  </a:cubicBezTo>
                  <a:cubicBezTo>
                    <a:pt x="14801" y="5305"/>
                    <a:pt x="14832" y="5274"/>
                    <a:pt x="14832" y="5236"/>
                  </a:cubicBezTo>
                  <a:cubicBezTo>
                    <a:pt x="14832" y="5199"/>
                    <a:pt x="14801" y="5168"/>
                    <a:pt x="14763" y="5168"/>
                  </a:cubicBezTo>
                  <a:close/>
                  <a:moveTo>
                    <a:pt x="3526" y="5403"/>
                  </a:moveTo>
                  <a:cubicBezTo>
                    <a:pt x="3488" y="5403"/>
                    <a:pt x="3458" y="5433"/>
                    <a:pt x="3458" y="5471"/>
                  </a:cubicBezTo>
                  <a:cubicBezTo>
                    <a:pt x="3458" y="5509"/>
                    <a:pt x="3488" y="5540"/>
                    <a:pt x="3526" y="5540"/>
                  </a:cubicBezTo>
                  <a:cubicBezTo>
                    <a:pt x="3564" y="5540"/>
                    <a:pt x="3595" y="5509"/>
                    <a:pt x="3595" y="5471"/>
                  </a:cubicBezTo>
                  <a:cubicBezTo>
                    <a:pt x="3595" y="5433"/>
                    <a:pt x="3564" y="5403"/>
                    <a:pt x="3526" y="5403"/>
                  </a:cubicBezTo>
                  <a:close/>
                  <a:moveTo>
                    <a:pt x="3742" y="5403"/>
                  </a:moveTo>
                  <a:cubicBezTo>
                    <a:pt x="3704" y="5403"/>
                    <a:pt x="3674" y="5433"/>
                    <a:pt x="3674" y="5471"/>
                  </a:cubicBezTo>
                  <a:cubicBezTo>
                    <a:pt x="3674" y="5509"/>
                    <a:pt x="3704" y="5540"/>
                    <a:pt x="3742" y="5540"/>
                  </a:cubicBezTo>
                  <a:cubicBezTo>
                    <a:pt x="3780" y="5540"/>
                    <a:pt x="3811" y="5509"/>
                    <a:pt x="3811" y="5471"/>
                  </a:cubicBezTo>
                  <a:cubicBezTo>
                    <a:pt x="3811" y="5433"/>
                    <a:pt x="3780" y="5403"/>
                    <a:pt x="3742" y="5403"/>
                  </a:cubicBezTo>
                  <a:close/>
                  <a:moveTo>
                    <a:pt x="3958" y="5403"/>
                  </a:moveTo>
                  <a:cubicBezTo>
                    <a:pt x="3920" y="5403"/>
                    <a:pt x="3890" y="5433"/>
                    <a:pt x="3890" y="5471"/>
                  </a:cubicBezTo>
                  <a:cubicBezTo>
                    <a:pt x="3890" y="5509"/>
                    <a:pt x="3920" y="5540"/>
                    <a:pt x="3958" y="5540"/>
                  </a:cubicBezTo>
                  <a:cubicBezTo>
                    <a:pt x="3996" y="5540"/>
                    <a:pt x="4027" y="5509"/>
                    <a:pt x="4027" y="5471"/>
                  </a:cubicBezTo>
                  <a:cubicBezTo>
                    <a:pt x="4027" y="5433"/>
                    <a:pt x="3996" y="5403"/>
                    <a:pt x="3958" y="5403"/>
                  </a:cubicBezTo>
                  <a:close/>
                  <a:moveTo>
                    <a:pt x="4174" y="5403"/>
                  </a:moveTo>
                  <a:cubicBezTo>
                    <a:pt x="4137" y="5403"/>
                    <a:pt x="4106" y="5433"/>
                    <a:pt x="4106" y="5471"/>
                  </a:cubicBezTo>
                  <a:cubicBezTo>
                    <a:pt x="4106" y="5509"/>
                    <a:pt x="4137" y="5540"/>
                    <a:pt x="4174" y="5540"/>
                  </a:cubicBezTo>
                  <a:cubicBezTo>
                    <a:pt x="4212" y="5540"/>
                    <a:pt x="4243" y="5509"/>
                    <a:pt x="4243" y="5471"/>
                  </a:cubicBezTo>
                  <a:cubicBezTo>
                    <a:pt x="4243" y="5433"/>
                    <a:pt x="4212" y="5403"/>
                    <a:pt x="4174" y="5403"/>
                  </a:cubicBezTo>
                  <a:close/>
                  <a:moveTo>
                    <a:pt x="4390" y="5403"/>
                  </a:moveTo>
                  <a:cubicBezTo>
                    <a:pt x="4353" y="5403"/>
                    <a:pt x="4322" y="5433"/>
                    <a:pt x="4322" y="5471"/>
                  </a:cubicBezTo>
                  <a:cubicBezTo>
                    <a:pt x="4322" y="5509"/>
                    <a:pt x="4353" y="5540"/>
                    <a:pt x="4390" y="5540"/>
                  </a:cubicBezTo>
                  <a:cubicBezTo>
                    <a:pt x="4428" y="5540"/>
                    <a:pt x="4459" y="5509"/>
                    <a:pt x="4459" y="5471"/>
                  </a:cubicBezTo>
                  <a:cubicBezTo>
                    <a:pt x="4459" y="5433"/>
                    <a:pt x="4428" y="5403"/>
                    <a:pt x="4390" y="5403"/>
                  </a:cubicBezTo>
                  <a:close/>
                  <a:moveTo>
                    <a:pt x="4607" y="5403"/>
                  </a:moveTo>
                  <a:cubicBezTo>
                    <a:pt x="4569" y="5403"/>
                    <a:pt x="4538" y="5433"/>
                    <a:pt x="4538" y="5471"/>
                  </a:cubicBezTo>
                  <a:cubicBezTo>
                    <a:pt x="4538" y="5509"/>
                    <a:pt x="4569" y="5540"/>
                    <a:pt x="4607" y="5540"/>
                  </a:cubicBezTo>
                  <a:cubicBezTo>
                    <a:pt x="4644" y="5540"/>
                    <a:pt x="4675" y="5509"/>
                    <a:pt x="4675" y="5471"/>
                  </a:cubicBezTo>
                  <a:cubicBezTo>
                    <a:pt x="4675" y="5433"/>
                    <a:pt x="4644" y="5403"/>
                    <a:pt x="4607" y="5403"/>
                  </a:cubicBezTo>
                  <a:close/>
                  <a:moveTo>
                    <a:pt x="4823" y="5403"/>
                  </a:moveTo>
                  <a:cubicBezTo>
                    <a:pt x="4785" y="5403"/>
                    <a:pt x="4754" y="5433"/>
                    <a:pt x="4754" y="5471"/>
                  </a:cubicBezTo>
                  <a:cubicBezTo>
                    <a:pt x="4754" y="5509"/>
                    <a:pt x="4785" y="5540"/>
                    <a:pt x="4823" y="5540"/>
                  </a:cubicBezTo>
                  <a:cubicBezTo>
                    <a:pt x="4861" y="5540"/>
                    <a:pt x="4891" y="5509"/>
                    <a:pt x="4891" y="5471"/>
                  </a:cubicBezTo>
                  <a:cubicBezTo>
                    <a:pt x="4891" y="5433"/>
                    <a:pt x="4861" y="5403"/>
                    <a:pt x="4823" y="5403"/>
                  </a:cubicBezTo>
                  <a:close/>
                  <a:moveTo>
                    <a:pt x="5039" y="5403"/>
                  </a:moveTo>
                  <a:cubicBezTo>
                    <a:pt x="5001" y="5403"/>
                    <a:pt x="4970" y="5433"/>
                    <a:pt x="4970" y="5471"/>
                  </a:cubicBezTo>
                  <a:cubicBezTo>
                    <a:pt x="4970" y="5509"/>
                    <a:pt x="5001" y="5540"/>
                    <a:pt x="5039" y="5540"/>
                  </a:cubicBezTo>
                  <a:cubicBezTo>
                    <a:pt x="5077" y="5540"/>
                    <a:pt x="5107" y="5509"/>
                    <a:pt x="5107" y="5471"/>
                  </a:cubicBezTo>
                  <a:cubicBezTo>
                    <a:pt x="5107" y="5433"/>
                    <a:pt x="5077" y="5403"/>
                    <a:pt x="5039" y="5403"/>
                  </a:cubicBezTo>
                  <a:close/>
                  <a:moveTo>
                    <a:pt x="5255" y="5403"/>
                  </a:moveTo>
                  <a:cubicBezTo>
                    <a:pt x="5217" y="5403"/>
                    <a:pt x="5186" y="5433"/>
                    <a:pt x="5186" y="5471"/>
                  </a:cubicBezTo>
                  <a:cubicBezTo>
                    <a:pt x="5186" y="5509"/>
                    <a:pt x="5217" y="5540"/>
                    <a:pt x="5255" y="5540"/>
                  </a:cubicBezTo>
                  <a:cubicBezTo>
                    <a:pt x="5293" y="5540"/>
                    <a:pt x="5323" y="5509"/>
                    <a:pt x="5323" y="5471"/>
                  </a:cubicBezTo>
                  <a:cubicBezTo>
                    <a:pt x="5323" y="5433"/>
                    <a:pt x="5293" y="5403"/>
                    <a:pt x="5255" y="5403"/>
                  </a:cubicBezTo>
                  <a:close/>
                  <a:moveTo>
                    <a:pt x="5471" y="5403"/>
                  </a:moveTo>
                  <a:cubicBezTo>
                    <a:pt x="5433" y="5403"/>
                    <a:pt x="5403" y="5433"/>
                    <a:pt x="5403" y="5471"/>
                  </a:cubicBezTo>
                  <a:cubicBezTo>
                    <a:pt x="5403" y="5509"/>
                    <a:pt x="5433" y="5540"/>
                    <a:pt x="5471" y="5540"/>
                  </a:cubicBezTo>
                  <a:cubicBezTo>
                    <a:pt x="5509" y="5540"/>
                    <a:pt x="5539" y="5509"/>
                    <a:pt x="5539" y="5471"/>
                  </a:cubicBezTo>
                  <a:cubicBezTo>
                    <a:pt x="5539" y="5433"/>
                    <a:pt x="5509" y="5403"/>
                    <a:pt x="5471" y="5403"/>
                  </a:cubicBezTo>
                  <a:close/>
                  <a:moveTo>
                    <a:pt x="5687" y="5403"/>
                  </a:moveTo>
                  <a:cubicBezTo>
                    <a:pt x="5649" y="5403"/>
                    <a:pt x="5619" y="5433"/>
                    <a:pt x="5619" y="5471"/>
                  </a:cubicBezTo>
                  <a:cubicBezTo>
                    <a:pt x="5619" y="5509"/>
                    <a:pt x="5649" y="5540"/>
                    <a:pt x="5687" y="5540"/>
                  </a:cubicBezTo>
                  <a:cubicBezTo>
                    <a:pt x="5725" y="5540"/>
                    <a:pt x="5756" y="5509"/>
                    <a:pt x="5756" y="5471"/>
                  </a:cubicBezTo>
                  <a:cubicBezTo>
                    <a:pt x="5756" y="5433"/>
                    <a:pt x="5725" y="5403"/>
                    <a:pt x="5687" y="5403"/>
                  </a:cubicBezTo>
                  <a:close/>
                  <a:moveTo>
                    <a:pt x="5903" y="5403"/>
                  </a:moveTo>
                  <a:cubicBezTo>
                    <a:pt x="5865" y="5403"/>
                    <a:pt x="5835" y="5433"/>
                    <a:pt x="5835" y="5471"/>
                  </a:cubicBezTo>
                  <a:cubicBezTo>
                    <a:pt x="5835" y="5509"/>
                    <a:pt x="5865" y="5540"/>
                    <a:pt x="5903" y="5540"/>
                  </a:cubicBezTo>
                  <a:cubicBezTo>
                    <a:pt x="5941" y="5540"/>
                    <a:pt x="5972" y="5509"/>
                    <a:pt x="5972" y="5471"/>
                  </a:cubicBezTo>
                  <a:cubicBezTo>
                    <a:pt x="5972" y="5433"/>
                    <a:pt x="5941" y="5403"/>
                    <a:pt x="5903" y="5403"/>
                  </a:cubicBezTo>
                  <a:close/>
                  <a:moveTo>
                    <a:pt x="6119" y="5403"/>
                  </a:moveTo>
                  <a:cubicBezTo>
                    <a:pt x="6081" y="5403"/>
                    <a:pt x="6051" y="5433"/>
                    <a:pt x="6051" y="5471"/>
                  </a:cubicBezTo>
                  <a:cubicBezTo>
                    <a:pt x="6051" y="5509"/>
                    <a:pt x="6081" y="5540"/>
                    <a:pt x="6119" y="5540"/>
                  </a:cubicBezTo>
                  <a:cubicBezTo>
                    <a:pt x="6157" y="5540"/>
                    <a:pt x="6188" y="5509"/>
                    <a:pt x="6188" y="5471"/>
                  </a:cubicBezTo>
                  <a:cubicBezTo>
                    <a:pt x="6188" y="5433"/>
                    <a:pt x="6157" y="5403"/>
                    <a:pt x="6119" y="5403"/>
                  </a:cubicBezTo>
                  <a:close/>
                  <a:moveTo>
                    <a:pt x="6335" y="5403"/>
                  </a:moveTo>
                  <a:cubicBezTo>
                    <a:pt x="6298" y="5403"/>
                    <a:pt x="6267" y="5433"/>
                    <a:pt x="6267" y="5471"/>
                  </a:cubicBezTo>
                  <a:cubicBezTo>
                    <a:pt x="6267" y="5509"/>
                    <a:pt x="6298" y="5540"/>
                    <a:pt x="6335" y="5540"/>
                  </a:cubicBezTo>
                  <a:cubicBezTo>
                    <a:pt x="6373" y="5540"/>
                    <a:pt x="6404" y="5509"/>
                    <a:pt x="6404" y="5471"/>
                  </a:cubicBezTo>
                  <a:cubicBezTo>
                    <a:pt x="6404" y="5433"/>
                    <a:pt x="6373" y="5403"/>
                    <a:pt x="6335" y="5403"/>
                  </a:cubicBezTo>
                  <a:close/>
                  <a:moveTo>
                    <a:pt x="6552" y="5403"/>
                  </a:moveTo>
                  <a:cubicBezTo>
                    <a:pt x="6514" y="5403"/>
                    <a:pt x="6483" y="5433"/>
                    <a:pt x="6483" y="5471"/>
                  </a:cubicBezTo>
                  <a:cubicBezTo>
                    <a:pt x="6483" y="5509"/>
                    <a:pt x="6514" y="5540"/>
                    <a:pt x="6552" y="5540"/>
                  </a:cubicBezTo>
                  <a:cubicBezTo>
                    <a:pt x="6589" y="5540"/>
                    <a:pt x="6620" y="5509"/>
                    <a:pt x="6620" y="5471"/>
                  </a:cubicBezTo>
                  <a:cubicBezTo>
                    <a:pt x="6620" y="5433"/>
                    <a:pt x="6589" y="5403"/>
                    <a:pt x="6552" y="5403"/>
                  </a:cubicBezTo>
                  <a:close/>
                  <a:moveTo>
                    <a:pt x="6768" y="5403"/>
                  </a:moveTo>
                  <a:cubicBezTo>
                    <a:pt x="6730" y="5403"/>
                    <a:pt x="6699" y="5433"/>
                    <a:pt x="6699" y="5471"/>
                  </a:cubicBezTo>
                  <a:cubicBezTo>
                    <a:pt x="6699" y="5509"/>
                    <a:pt x="6730" y="5540"/>
                    <a:pt x="6768" y="5540"/>
                  </a:cubicBezTo>
                  <a:cubicBezTo>
                    <a:pt x="6805" y="5540"/>
                    <a:pt x="6836" y="5509"/>
                    <a:pt x="6836" y="5471"/>
                  </a:cubicBezTo>
                  <a:cubicBezTo>
                    <a:pt x="6836" y="5433"/>
                    <a:pt x="6805" y="5403"/>
                    <a:pt x="6768" y="5403"/>
                  </a:cubicBezTo>
                  <a:close/>
                  <a:moveTo>
                    <a:pt x="6984" y="5403"/>
                  </a:moveTo>
                  <a:cubicBezTo>
                    <a:pt x="6946" y="5403"/>
                    <a:pt x="6915" y="5433"/>
                    <a:pt x="6915" y="5471"/>
                  </a:cubicBezTo>
                  <a:cubicBezTo>
                    <a:pt x="6915" y="5509"/>
                    <a:pt x="6946" y="5540"/>
                    <a:pt x="6984" y="5540"/>
                  </a:cubicBezTo>
                  <a:cubicBezTo>
                    <a:pt x="7022" y="5540"/>
                    <a:pt x="7052" y="5509"/>
                    <a:pt x="7052" y="5471"/>
                  </a:cubicBezTo>
                  <a:cubicBezTo>
                    <a:pt x="7052" y="5433"/>
                    <a:pt x="7022" y="5403"/>
                    <a:pt x="6984" y="5403"/>
                  </a:cubicBezTo>
                  <a:close/>
                  <a:moveTo>
                    <a:pt x="7200" y="5403"/>
                  </a:moveTo>
                  <a:cubicBezTo>
                    <a:pt x="7162" y="5403"/>
                    <a:pt x="7131" y="5433"/>
                    <a:pt x="7131" y="5471"/>
                  </a:cubicBezTo>
                  <a:cubicBezTo>
                    <a:pt x="7131" y="5509"/>
                    <a:pt x="7162" y="5540"/>
                    <a:pt x="7200" y="5540"/>
                  </a:cubicBezTo>
                  <a:cubicBezTo>
                    <a:pt x="7238" y="5540"/>
                    <a:pt x="7268" y="5509"/>
                    <a:pt x="7268" y="5471"/>
                  </a:cubicBezTo>
                  <a:cubicBezTo>
                    <a:pt x="7268" y="5433"/>
                    <a:pt x="7238" y="5403"/>
                    <a:pt x="7200" y="5403"/>
                  </a:cubicBezTo>
                  <a:close/>
                  <a:moveTo>
                    <a:pt x="7416" y="5403"/>
                  </a:moveTo>
                  <a:cubicBezTo>
                    <a:pt x="7378" y="5403"/>
                    <a:pt x="7347" y="5433"/>
                    <a:pt x="7347" y="5471"/>
                  </a:cubicBezTo>
                  <a:cubicBezTo>
                    <a:pt x="7347" y="5509"/>
                    <a:pt x="7378" y="5540"/>
                    <a:pt x="7416" y="5540"/>
                  </a:cubicBezTo>
                  <a:cubicBezTo>
                    <a:pt x="7454" y="5540"/>
                    <a:pt x="7484" y="5509"/>
                    <a:pt x="7484" y="5471"/>
                  </a:cubicBezTo>
                  <a:cubicBezTo>
                    <a:pt x="7484" y="5433"/>
                    <a:pt x="7454" y="5403"/>
                    <a:pt x="7416" y="5403"/>
                  </a:cubicBezTo>
                  <a:close/>
                  <a:moveTo>
                    <a:pt x="7632" y="5403"/>
                  </a:moveTo>
                  <a:cubicBezTo>
                    <a:pt x="7594" y="5403"/>
                    <a:pt x="7564" y="5433"/>
                    <a:pt x="7564" y="5471"/>
                  </a:cubicBezTo>
                  <a:cubicBezTo>
                    <a:pt x="7564" y="5509"/>
                    <a:pt x="7594" y="5540"/>
                    <a:pt x="7632" y="5540"/>
                  </a:cubicBezTo>
                  <a:cubicBezTo>
                    <a:pt x="7670" y="5540"/>
                    <a:pt x="7700" y="5509"/>
                    <a:pt x="7700" y="5471"/>
                  </a:cubicBezTo>
                  <a:cubicBezTo>
                    <a:pt x="7700" y="5433"/>
                    <a:pt x="7670" y="5403"/>
                    <a:pt x="7632" y="5403"/>
                  </a:cubicBezTo>
                  <a:close/>
                  <a:moveTo>
                    <a:pt x="7848" y="5403"/>
                  </a:moveTo>
                  <a:cubicBezTo>
                    <a:pt x="7810" y="5403"/>
                    <a:pt x="7780" y="5433"/>
                    <a:pt x="7780" y="5471"/>
                  </a:cubicBezTo>
                  <a:cubicBezTo>
                    <a:pt x="7780" y="5509"/>
                    <a:pt x="7810" y="5540"/>
                    <a:pt x="7848" y="5540"/>
                  </a:cubicBezTo>
                  <a:cubicBezTo>
                    <a:pt x="7886" y="5540"/>
                    <a:pt x="7917" y="5509"/>
                    <a:pt x="7917" y="5471"/>
                  </a:cubicBezTo>
                  <a:cubicBezTo>
                    <a:pt x="7917" y="5433"/>
                    <a:pt x="7886" y="5403"/>
                    <a:pt x="7848" y="5403"/>
                  </a:cubicBezTo>
                  <a:close/>
                  <a:moveTo>
                    <a:pt x="8064" y="5403"/>
                  </a:moveTo>
                  <a:cubicBezTo>
                    <a:pt x="8026" y="5403"/>
                    <a:pt x="7996" y="5433"/>
                    <a:pt x="7996" y="5471"/>
                  </a:cubicBezTo>
                  <a:cubicBezTo>
                    <a:pt x="7996" y="5509"/>
                    <a:pt x="8026" y="5540"/>
                    <a:pt x="8064" y="5540"/>
                  </a:cubicBezTo>
                  <a:cubicBezTo>
                    <a:pt x="8102" y="5540"/>
                    <a:pt x="8133" y="5509"/>
                    <a:pt x="8133" y="5471"/>
                  </a:cubicBezTo>
                  <a:cubicBezTo>
                    <a:pt x="8133" y="5433"/>
                    <a:pt x="8102" y="5403"/>
                    <a:pt x="8064" y="5403"/>
                  </a:cubicBezTo>
                  <a:close/>
                  <a:moveTo>
                    <a:pt x="8280" y="5403"/>
                  </a:moveTo>
                  <a:cubicBezTo>
                    <a:pt x="8243" y="5403"/>
                    <a:pt x="8212" y="5433"/>
                    <a:pt x="8212" y="5471"/>
                  </a:cubicBezTo>
                  <a:cubicBezTo>
                    <a:pt x="8212" y="5509"/>
                    <a:pt x="8243" y="5540"/>
                    <a:pt x="8280" y="5540"/>
                  </a:cubicBezTo>
                  <a:cubicBezTo>
                    <a:pt x="8318" y="5540"/>
                    <a:pt x="8349" y="5509"/>
                    <a:pt x="8349" y="5471"/>
                  </a:cubicBezTo>
                  <a:cubicBezTo>
                    <a:pt x="8349" y="5433"/>
                    <a:pt x="8318" y="5403"/>
                    <a:pt x="8280" y="5403"/>
                  </a:cubicBezTo>
                  <a:close/>
                  <a:moveTo>
                    <a:pt x="8496" y="5403"/>
                  </a:moveTo>
                  <a:cubicBezTo>
                    <a:pt x="8459" y="5403"/>
                    <a:pt x="8428" y="5433"/>
                    <a:pt x="8428" y="5471"/>
                  </a:cubicBezTo>
                  <a:cubicBezTo>
                    <a:pt x="8428" y="5509"/>
                    <a:pt x="8459" y="5540"/>
                    <a:pt x="8496" y="5540"/>
                  </a:cubicBezTo>
                  <a:cubicBezTo>
                    <a:pt x="8534" y="5540"/>
                    <a:pt x="8565" y="5509"/>
                    <a:pt x="8565" y="5471"/>
                  </a:cubicBezTo>
                  <a:cubicBezTo>
                    <a:pt x="8565" y="5433"/>
                    <a:pt x="8534" y="5403"/>
                    <a:pt x="8496" y="5403"/>
                  </a:cubicBezTo>
                  <a:close/>
                  <a:moveTo>
                    <a:pt x="8713" y="5403"/>
                  </a:moveTo>
                  <a:cubicBezTo>
                    <a:pt x="8675" y="5403"/>
                    <a:pt x="8644" y="5433"/>
                    <a:pt x="8644" y="5471"/>
                  </a:cubicBezTo>
                  <a:cubicBezTo>
                    <a:pt x="8644" y="5509"/>
                    <a:pt x="8675" y="5540"/>
                    <a:pt x="8713" y="5540"/>
                  </a:cubicBezTo>
                  <a:cubicBezTo>
                    <a:pt x="8750" y="5540"/>
                    <a:pt x="8781" y="5509"/>
                    <a:pt x="8781" y="5471"/>
                  </a:cubicBezTo>
                  <a:cubicBezTo>
                    <a:pt x="8781" y="5433"/>
                    <a:pt x="8750" y="5403"/>
                    <a:pt x="8713" y="5403"/>
                  </a:cubicBezTo>
                  <a:close/>
                  <a:moveTo>
                    <a:pt x="10874" y="5403"/>
                  </a:moveTo>
                  <a:cubicBezTo>
                    <a:pt x="10836" y="5403"/>
                    <a:pt x="10805" y="5433"/>
                    <a:pt x="10805" y="5471"/>
                  </a:cubicBezTo>
                  <a:cubicBezTo>
                    <a:pt x="10805" y="5509"/>
                    <a:pt x="10836" y="5540"/>
                    <a:pt x="10874" y="5540"/>
                  </a:cubicBezTo>
                  <a:cubicBezTo>
                    <a:pt x="10911" y="5540"/>
                    <a:pt x="10942" y="5509"/>
                    <a:pt x="10942" y="5471"/>
                  </a:cubicBezTo>
                  <a:cubicBezTo>
                    <a:pt x="10942" y="5433"/>
                    <a:pt x="10911" y="5403"/>
                    <a:pt x="10874" y="5403"/>
                  </a:cubicBezTo>
                  <a:close/>
                  <a:moveTo>
                    <a:pt x="11090" y="5403"/>
                  </a:moveTo>
                  <a:cubicBezTo>
                    <a:pt x="11052" y="5403"/>
                    <a:pt x="11021" y="5433"/>
                    <a:pt x="11021" y="5471"/>
                  </a:cubicBezTo>
                  <a:cubicBezTo>
                    <a:pt x="11021" y="5509"/>
                    <a:pt x="11052" y="5540"/>
                    <a:pt x="11090" y="5540"/>
                  </a:cubicBezTo>
                  <a:cubicBezTo>
                    <a:pt x="11127" y="5540"/>
                    <a:pt x="11158" y="5509"/>
                    <a:pt x="11158" y="5471"/>
                  </a:cubicBezTo>
                  <a:cubicBezTo>
                    <a:pt x="11158" y="5433"/>
                    <a:pt x="11127" y="5403"/>
                    <a:pt x="11090" y="5403"/>
                  </a:cubicBezTo>
                  <a:close/>
                  <a:moveTo>
                    <a:pt x="11306" y="5403"/>
                  </a:moveTo>
                  <a:cubicBezTo>
                    <a:pt x="11268" y="5403"/>
                    <a:pt x="11237" y="5433"/>
                    <a:pt x="11237" y="5471"/>
                  </a:cubicBezTo>
                  <a:cubicBezTo>
                    <a:pt x="11237" y="5509"/>
                    <a:pt x="11268" y="5540"/>
                    <a:pt x="11306" y="5540"/>
                  </a:cubicBezTo>
                  <a:cubicBezTo>
                    <a:pt x="11344" y="5540"/>
                    <a:pt x="11374" y="5509"/>
                    <a:pt x="11374" y="5471"/>
                  </a:cubicBezTo>
                  <a:cubicBezTo>
                    <a:pt x="11374" y="5433"/>
                    <a:pt x="11344" y="5403"/>
                    <a:pt x="11306" y="5403"/>
                  </a:cubicBezTo>
                  <a:close/>
                  <a:moveTo>
                    <a:pt x="11522" y="5403"/>
                  </a:moveTo>
                  <a:cubicBezTo>
                    <a:pt x="11484" y="5403"/>
                    <a:pt x="11453" y="5433"/>
                    <a:pt x="11453" y="5471"/>
                  </a:cubicBezTo>
                  <a:cubicBezTo>
                    <a:pt x="11453" y="5509"/>
                    <a:pt x="11484" y="5540"/>
                    <a:pt x="11522" y="5540"/>
                  </a:cubicBezTo>
                  <a:cubicBezTo>
                    <a:pt x="11560" y="5540"/>
                    <a:pt x="11590" y="5509"/>
                    <a:pt x="11590" y="5471"/>
                  </a:cubicBezTo>
                  <a:cubicBezTo>
                    <a:pt x="11590" y="5433"/>
                    <a:pt x="11560" y="5403"/>
                    <a:pt x="11522" y="5403"/>
                  </a:cubicBezTo>
                  <a:close/>
                  <a:moveTo>
                    <a:pt x="11738" y="5403"/>
                  </a:moveTo>
                  <a:cubicBezTo>
                    <a:pt x="11700" y="5403"/>
                    <a:pt x="11670" y="5433"/>
                    <a:pt x="11670" y="5471"/>
                  </a:cubicBezTo>
                  <a:cubicBezTo>
                    <a:pt x="11670" y="5509"/>
                    <a:pt x="11700" y="5540"/>
                    <a:pt x="11738" y="5540"/>
                  </a:cubicBezTo>
                  <a:cubicBezTo>
                    <a:pt x="11776" y="5540"/>
                    <a:pt x="11807" y="5509"/>
                    <a:pt x="11807" y="5471"/>
                  </a:cubicBezTo>
                  <a:cubicBezTo>
                    <a:pt x="11807" y="5433"/>
                    <a:pt x="11776" y="5403"/>
                    <a:pt x="11738" y="5403"/>
                  </a:cubicBezTo>
                  <a:close/>
                  <a:moveTo>
                    <a:pt x="12386" y="5403"/>
                  </a:moveTo>
                  <a:cubicBezTo>
                    <a:pt x="12349" y="5403"/>
                    <a:pt x="12318" y="5433"/>
                    <a:pt x="12318" y="5471"/>
                  </a:cubicBezTo>
                  <a:cubicBezTo>
                    <a:pt x="12318" y="5509"/>
                    <a:pt x="12349" y="5540"/>
                    <a:pt x="12386" y="5540"/>
                  </a:cubicBezTo>
                  <a:cubicBezTo>
                    <a:pt x="12424" y="5540"/>
                    <a:pt x="12455" y="5509"/>
                    <a:pt x="12455" y="5471"/>
                  </a:cubicBezTo>
                  <a:cubicBezTo>
                    <a:pt x="12455" y="5433"/>
                    <a:pt x="12424" y="5403"/>
                    <a:pt x="12386" y="5403"/>
                  </a:cubicBezTo>
                  <a:close/>
                  <a:moveTo>
                    <a:pt x="4174" y="5638"/>
                  </a:moveTo>
                  <a:cubicBezTo>
                    <a:pt x="4137" y="5638"/>
                    <a:pt x="4106" y="5668"/>
                    <a:pt x="4106" y="5706"/>
                  </a:cubicBezTo>
                  <a:cubicBezTo>
                    <a:pt x="4106" y="5744"/>
                    <a:pt x="4137" y="5775"/>
                    <a:pt x="4174" y="5775"/>
                  </a:cubicBezTo>
                  <a:cubicBezTo>
                    <a:pt x="4212" y="5775"/>
                    <a:pt x="4243" y="5744"/>
                    <a:pt x="4243" y="5706"/>
                  </a:cubicBezTo>
                  <a:cubicBezTo>
                    <a:pt x="4243" y="5668"/>
                    <a:pt x="4212" y="5638"/>
                    <a:pt x="4174" y="5638"/>
                  </a:cubicBezTo>
                  <a:close/>
                  <a:moveTo>
                    <a:pt x="4390" y="5638"/>
                  </a:moveTo>
                  <a:cubicBezTo>
                    <a:pt x="4353" y="5638"/>
                    <a:pt x="4322" y="5668"/>
                    <a:pt x="4322" y="5706"/>
                  </a:cubicBezTo>
                  <a:cubicBezTo>
                    <a:pt x="4322" y="5744"/>
                    <a:pt x="4353" y="5775"/>
                    <a:pt x="4390" y="5775"/>
                  </a:cubicBezTo>
                  <a:cubicBezTo>
                    <a:pt x="4428" y="5775"/>
                    <a:pt x="4459" y="5744"/>
                    <a:pt x="4459" y="5706"/>
                  </a:cubicBezTo>
                  <a:cubicBezTo>
                    <a:pt x="4459" y="5668"/>
                    <a:pt x="4428" y="5638"/>
                    <a:pt x="4390" y="5638"/>
                  </a:cubicBezTo>
                  <a:close/>
                  <a:moveTo>
                    <a:pt x="4607" y="5638"/>
                  </a:moveTo>
                  <a:cubicBezTo>
                    <a:pt x="4569" y="5638"/>
                    <a:pt x="4538" y="5668"/>
                    <a:pt x="4538" y="5706"/>
                  </a:cubicBezTo>
                  <a:cubicBezTo>
                    <a:pt x="4538" y="5744"/>
                    <a:pt x="4569" y="5775"/>
                    <a:pt x="4607" y="5775"/>
                  </a:cubicBezTo>
                  <a:cubicBezTo>
                    <a:pt x="4644" y="5775"/>
                    <a:pt x="4675" y="5744"/>
                    <a:pt x="4675" y="5706"/>
                  </a:cubicBezTo>
                  <a:cubicBezTo>
                    <a:pt x="4675" y="5668"/>
                    <a:pt x="4644" y="5638"/>
                    <a:pt x="4607" y="5638"/>
                  </a:cubicBezTo>
                  <a:close/>
                  <a:moveTo>
                    <a:pt x="4823" y="5638"/>
                  </a:moveTo>
                  <a:cubicBezTo>
                    <a:pt x="4785" y="5638"/>
                    <a:pt x="4754" y="5668"/>
                    <a:pt x="4754" y="5706"/>
                  </a:cubicBezTo>
                  <a:cubicBezTo>
                    <a:pt x="4754" y="5744"/>
                    <a:pt x="4785" y="5775"/>
                    <a:pt x="4823" y="5775"/>
                  </a:cubicBezTo>
                  <a:cubicBezTo>
                    <a:pt x="4861" y="5775"/>
                    <a:pt x="4891" y="5744"/>
                    <a:pt x="4891" y="5706"/>
                  </a:cubicBezTo>
                  <a:cubicBezTo>
                    <a:pt x="4891" y="5668"/>
                    <a:pt x="4861" y="5638"/>
                    <a:pt x="4823" y="5638"/>
                  </a:cubicBezTo>
                  <a:close/>
                  <a:moveTo>
                    <a:pt x="5039" y="5638"/>
                  </a:moveTo>
                  <a:cubicBezTo>
                    <a:pt x="5001" y="5638"/>
                    <a:pt x="4970" y="5668"/>
                    <a:pt x="4970" y="5706"/>
                  </a:cubicBezTo>
                  <a:cubicBezTo>
                    <a:pt x="4970" y="5744"/>
                    <a:pt x="5001" y="5775"/>
                    <a:pt x="5039" y="5775"/>
                  </a:cubicBezTo>
                  <a:cubicBezTo>
                    <a:pt x="5077" y="5775"/>
                    <a:pt x="5107" y="5744"/>
                    <a:pt x="5107" y="5706"/>
                  </a:cubicBezTo>
                  <a:cubicBezTo>
                    <a:pt x="5107" y="5668"/>
                    <a:pt x="5077" y="5638"/>
                    <a:pt x="5039" y="5638"/>
                  </a:cubicBezTo>
                  <a:close/>
                  <a:moveTo>
                    <a:pt x="5255" y="5638"/>
                  </a:moveTo>
                  <a:cubicBezTo>
                    <a:pt x="5217" y="5638"/>
                    <a:pt x="5186" y="5668"/>
                    <a:pt x="5186" y="5706"/>
                  </a:cubicBezTo>
                  <a:cubicBezTo>
                    <a:pt x="5186" y="5744"/>
                    <a:pt x="5217" y="5775"/>
                    <a:pt x="5255" y="5775"/>
                  </a:cubicBezTo>
                  <a:cubicBezTo>
                    <a:pt x="5293" y="5775"/>
                    <a:pt x="5323" y="5744"/>
                    <a:pt x="5323" y="5706"/>
                  </a:cubicBezTo>
                  <a:cubicBezTo>
                    <a:pt x="5323" y="5668"/>
                    <a:pt x="5293" y="5638"/>
                    <a:pt x="5255" y="5638"/>
                  </a:cubicBezTo>
                  <a:close/>
                  <a:moveTo>
                    <a:pt x="5471" y="5638"/>
                  </a:moveTo>
                  <a:cubicBezTo>
                    <a:pt x="5433" y="5638"/>
                    <a:pt x="5403" y="5668"/>
                    <a:pt x="5403" y="5706"/>
                  </a:cubicBezTo>
                  <a:cubicBezTo>
                    <a:pt x="5403" y="5744"/>
                    <a:pt x="5433" y="5775"/>
                    <a:pt x="5471" y="5775"/>
                  </a:cubicBezTo>
                  <a:cubicBezTo>
                    <a:pt x="5509" y="5775"/>
                    <a:pt x="5539" y="5744"/>
                    <a:pt x="5539" y="5706"/>
                  </a:cubicBezTo>
                  <a:cubicBezTo>
                    <a:pt x="5539" y="5668"/>
                    <a:pt x="5509" y="5638"/>
                    <a:pt x="5471" y="5638"/>
                  </a:cubicBezTo>
                  <a:close/>
                  <a:moveTo>
                    <a:pt x="5687" y="5638"/>
                  </a:moveTo>
                  <a:cubicBezTo>
                    <a:pt x="5649" y="5638"/>
                    <a:pt x="5619" y="5668"/>
                    <a:pt x="5619" y="5706"/>
                  </a:cubicBezTo>
                  <a:cubicBezTo>
                    <a:pt x="5619" y="5744"/>
                    <a:pt x="5649" y="5775"/>
                    <a:pt x="5687" y="5775"/>
                  </a:cubicBezTo>
                  <a:cubicBezTo>
                    <a:pt x="5725" y="5775"/>
                    <a:pt x="5756" y="5744"/>
                    <a:pt x="5756" y="5706"/>
                  </a:cubicBezTo>
                  <a:cubicBezTo>
                    <a:pt x="5756" y="5668"/>
                    <a:pt x="5725" y="5638"/>
                    <a:pt x="5687" y="5638"/>
                  </a:cubicBezTo>
                  <a:close/>
                  <a:moveTo>
                    <a:pt x="5903" y="5638"/>
                  </a:moveTo>
                  <a:cubicBezTo>
                    <a:pt x="5865" y="5638"/>
                    <a:pt x="5835" y="5668"/>
                    <a:pt x="5835" y="5706"/>
                  </a:cubicBezTo>
                  <a:cubicBezTo>
                    <a:pt x="5835" y="5744"/>
                    <a:pt x="5865" y="5775"/>
                    <a:pt x="5903" y="5775"/>
                  </a:cubicBezTo>
                  <a:cubicBezTo>
                    <a:pt x="5941" y="5775"/>
                    <a:pt x="5972" y="5744"/>
                    <a:pt x="5972" y="5706"/>
                  </a:cubicBezTo>
                  <a:cubicBezTo>
                    <a:pt x="5972" y="5668"/>
                    <a:pt x="5941" y="5638"/>
                    <a:pt x="5903" y="5638"/>
                  </a:cubicBezTo>
                  <a:close/>
                  <a:moveTo>
                    <a:pt x="6119" y="5638"/>
                  </a:moveTo>
                  <a:cubicBezTo>
                    <a:pt x="6081" y="5638"/>
                    <a:pt x="6051" y="5668"/>
                    <a:pt x="6051" y="5706"/>
                  </a:cubicBezTo>
                  <a:cubicBezTo>
                    <a:pt x="6051" y="5744"/>
                    <a:pt x="6081" y="5775"/>
                    <a:pt x="6119" y="5775"/>
                  </a:cubicBezTo>
                  <a:cubicBezTo>
                    <a:pt x="6157" y="5775"/>
                    <a:pt x="6188" y="5744"/>
                    <a:pt x="6188" y="5706"/>
                  </a:cubicBezTo>
                  <a:cubicBezTo>
                    <a:pt x="6188" y="5668"/>
                    <a:pt x="6157" y="5638"/>
                    <a:pt x="6119" y="5638"/>
                  </a:cubicBezTo>
                  <a:close/>
                  <a:moveTo>
                    <a:pt x="6335" y="5638"/>
                  </a:moveTo>
                  <a:cubicBezTo>
                    <a:pt x="6298" y="5638"/>
                    <a:pt x="6267" y="5668"/>
                    <a:pt x="6267" y="5706"/>
                  </a:cubicBezTo>
                  <a:cubicBezTo>
                    <a:pt x="6267" y="5744"/>
                    <a:pt x="6298" y="5775"/>
                    <a:pt x="6335" y="5775"/>
                  </a:cubicBezTo>
                  <a:cubicBezTo>
                    <a:pt x="6373" y="5775"/>
                    <a:pt x="6404" y="5744"/>
                    <a:pt x="6404" y="5706"/>
                  </a:cubicBezTo>
                  <a:cubicBezTo>
                    <a:pt x="6404" y="5668"/>
                    <a:pt x="6373" y="5638"/>
                    <a:pt x="6335" y="5638"/>
                  </a:cubicBezTo>
                  <a:close/>
                  <a:moveTo>
                    <a:pt x="6552" y="5638"/>
                  </a:moveTo>
                  <a:cubicBezTo>
                    <a:pt x="6514" y="5638"/>
                    <a:pt x="6483" y="5668"/>
                    <a:pt x="6483" y="5706"/>
                  </a:cubicBezTo>
                  <a:cubicBezTo>
                    <a:pt x="6483" y="5744"/>
                    <a:pt x="6514" y="5775"/>
                    <a:pt x="6552" y="5775"/>
                  </a:cubicBezTo>
                  <a:cubicBezTo>
                    <a:pt x="6589" y="5775"/>
                    <a:pt x="6620" y="5744"/>
                    <a:pt x="6620" y="5706"/>
                  </a:cubicBezTo>
                  <a:cubicBezTo>
                    <a:pt x="6620" y="5668"/>
                    <a:pt x="6589" y="5638"/>
                    <a:pt x="6552" y="5638"/>
                  </a:cubicBezTo>
                  <a:close/>
                  <a:moveTo>
                    <a:pt x="6768" y="5638"/>
                  </a:moveTo>
                  <a:cubicBezTo>
                    <a:pt x="6730" y="5638"/>
                    <a:pt x="6699" y="5668"/>
                    <a:pt x="6699" y="5706"/>
                  </a:cubicBezTo>
                  <a:cubicBezTo>
                    <a:pt x="6699" y="5744"/>
                    <a:pt x="6730" y="5775"/>
                    <a:pt x="6768" y="5775"/>
                  </a:cubicBezTo>
                  <a:cubicBezTo>
                    <a:pt x="6805" y="5775"/>
                    <a:pt x="6836" y="5744"/>
                    <a:pt x="6836" y="5706"/>
                  </a:cubicBezTo>
                  <a:cubicBezTo>
                    <a:pt x="6836" y="5668"/>
                    <a:pt x="6805" y="5638"/>
                    <a:pt x="6768" y="5638"/>
                  </a:cubicBezTo>
                  <a:close/>
                  <a:moveTo>
                    <a:pt x="6984" y="5638"/>
                  </a:moveTo>
                  <a:cubicBezTo>
                    <a:pt x="6946" y="5638"/>
                    <a:pt x="6915" y="5668"/>
                    <a:pt x="6915" y="5706"/>
                  </a:cubicBezTo>
                  <a:cubicBezTo>
                    <a:pt x="6915" y="5744"/>
                    <a:pt x="6946" y="5775"/>
                    <a:pt x="6984" y="5775"/>
                  </a:cubicBezTo>
                  <a:cubicBezTo>
                    <a:pt x="7022" y="5775"/>
                    <a:pt x="7052" y="5744"/>
                    <a:pt x="7052" y="5706"/>
                  </a:cubicBezTo>
                  <a:cubicBezTo>
                    <a:pt x="7052" y="5668"/>
                    <a:pt x="7022" y="5638"/>
                    <a:pt x="6984" y="5638"/>
                  </a:cubicBezTo>
                  <a:close/>
                  <a:moveTo>
                    <a:pt x="7200" y="5638"/>
                  </a:moveTo>
                  <a:cubicBezTo>
                    <a:pt x="7162" y="5638"/>
                    <a:pt x="7131" y="5668"/>
                    <a:pt x="7131" y="5706"/>
                  </a:cubicBezTo>
                  <a:cubicBezTo>
                    <a:pt x="7131" y="5744"/>
                    <a:pt x="7162" y="5775"/>
                    <a:pt x="7200" y="5775"/>
                  </a:cubicBezTo>
                  <a:cubicBezTo>
                    <a:pt x="7238" y="5775"/>
                    <a:pt x="7268" y="5744"/>
                    <a:pt x="7268" y="5706"/>
                  </a:cubicBezTo>
                  <a:cubicBezTo>
                    <a:pt x="7268" y="5668"/>
                    <a:pt x="7238" y="5638"/>
                    <a:pt x="7200" y="5638"/>
                  </a:cubicBezTo>
                  <a:close/>
                  <a:moveTo>
                    <a:pt x="7416" y="5638"/>
                  </a:moveTo>
                  <a:cubicBezTo>
                    <a:pt x="7378" y="5638"/>
                    <a:pt x="7347" y="5668"/>
                    <a:pt x="7347" y="5706"/>
                  </a:cubicBezTo>
                  <a:cubicBezTo>
                    <a:pt x="7347" y="5744"/>
                    <a:pt x="7378" y="5775"/>
                    <a:pt x="7416" y="5775"/>
                  </a:cubicBezTo>
                  <a:cubicBezTo>
                    <a:pt x="7454" y="5775"/>
                    <a:pt x="7484" y="5744"/>
                    <a:pt x="7484" y="5706"/>
                  </a:cubicBezTo>
                  <a:cubicBezTo>
                    <a:pt x="7484" y="5668"/>
                    <a:pt x="7454" y="5638"/>
                    <a:pt x="7416" y="5638"/>
                  </a:cubicBezTo>
                  <a:close/>
                  <a:moveTo>
                    <a:pt x="7632" y="5638"/>
                  </a:moveTo>
                  <a:cubicBezTo>
                    <a:pt x="7594" y="5638"/>
                    <a:pt x="7564" y="5668"/>
                    <a:pt x="7564" y="5706"/>
                  </a:cubicBezTo>
                  <a:cubicBezTo>
                    <a:pt x="7564" y="5744"/>
                    <a:pt x="7594" y="5775"/>
                    <a:pt x="7632" y="5775"/>
                  </a:cubicBezTo>
                  <a:cubicBezTo>
                    <a:pt x="7670" y="5775"/>
                    <a:pt x="7700" y="5744"/>
                    <a:pt x="7700" y="5706"/>
                  </a:cubicBezTo>
                  <a:cubicBezTo>
                    <a:pt x="7700" y="5668"/>
                    <a:pt x="7670" y="5638"/>
                    <a:pt x="7632" y="5638"/>
                  </a:cubicBezTo>
                  <a:close/>
                  <a:moveTo>
                    <a:pt x="7848" y="5638"/>
                  </a:moveTo>
                  <a:cubicBezTo>
                    <a:pt x="7810" y="5638"/>
                    <a:pt x="7780" y="5668"/>
                    <a:pt x="7780" y="5706"/>
                  </a:cubicBezTo>
                  <a:cubicBezTo>
                    <a:pt x="7780" y="5744"/>
                    <a:pt x="7810" y="5775"/>
                    <a:pt x="7848" y="5775"/>
                  </a:cubicBezTo>
                  <a:cubicBezTo>
                    <a:pt x="7886" y="5775"/>
                    <a:pt x="7917" y="5744"/>
                    <a:pt x="7917" y="5706"/>
                  </a:cubicBezTo>
                  <a:cubicBezTo>
                    <a:pt x="7917" y="5668"/>
                    <a:pt x="7886" y="5638"/>
                    <a:pt x="7848" y="5638"/>
                  </a:cubicBezTo>
                  <a:close/>
                  <a:moveTo>
                    <a:pt x="8064" y="5638"/>
                  </a:moveTo>
                  <a:cubicBezTo>
                    <a:pt x="8026" y="5638"/>
                    <a:pt x="7996" y="5668"/>
                    <a:pt x="7996" y="5706"/>
                  </a:cubicBezTo>
                  <a:cubicBezTo>
                    <a:pt x="7996" y="5744"/>
                    <a:pt x="8026" y="5775"/>
                    <a:pt x="8064" y="5775"/>
                  </a:cubicBezTo>
                  <a:cubicBezTo>
                    <a:pt x="8102" y="5775"/>
                    <a:pt x="8133" y="5744"/>
                    <a:pt x="8133" y="5706"/>
                  </a:cubicBezTo>
                  <a:cubicBezTo>
                    <a:pt x="8133" y="5668"/>
                    <a:pt x="8102" y="5638"/>
                    <a:pt x="8064" y="5638"/>
                  </a:cubicBezTo>
                  <a:close/>
                  <a:moveTo>
                    <a:pt x="8280" y="5638"/>
                  </a:moveTo>
                  <a:cubicBezTo>
                    <a:pt x="8243" y="5638"/>
                    <a:pt x="8212" y="5668"/>
                    <a:pt x="8212" y="5706"/>
                  </a:cubicBezTo>
                  <a:cubicBezTo>
                    <a:pt x="8212" y="5744"/>
                    <a:pt x="8243" y="5775"/>
                    <a:pt x="8280" y="5775"/>
                  </a:cubicBezTo>
                  <a:cubicBezTo>
                    <a:pt x="8318" y="5775"/>
                    <a:pt x="8349" y="5744"/>
                    <a:pt x="8349" y="5706"/>
                  </a:cubicBezTo>
                  <a:cubicBezTo>
                    <a:pt x="8349" y="5668"/>
                    <a:pt x="8318" y="5638"/>
                    <a:pt x="8280" y="5638"/>
                  </a:cubicBezTo>
                  <a:close/>
                  <a:moveTo>
                    <a:pt x="8496" y="5638"/>
                  </a:moveTo>
                  <a:cubicBezTo>
                    <a:pt x="8459" y="5638"/>
                    <a:pt x="8428" y="5668"/>
                    <a:pt x="8428" y="5706"/>
                  </a:cubicBezTo>
                  <a:cubicBezTo>
                    <a:pt x="8428" y="5744"/>
                    <a:pt x="8459" y="5775"/>
                    <a:pt x="8496" y="5775"/>
                  </a:cubicBezTo>
                  <a:cubicBezTo>
                    <a:pt x="8534" y="5775"/>
                    <a:pt x="8565" y="5744"/>
                    <a:pt x="8565" y="5706"/>
                  </a:cubicBezTo>
                  <a:cubicBezTo>
                    <a:pt x="8565" y="5668"/>
                    <a:pt x="8534" y="5638"/>
                    <a:pt x="8496" y="5638"/>
                  </a:cubicBezTo>
                  <a:close/>
                  <a:moveTo>
                    <a:pt x="8713" y="5638"/>
                  </a:moveTo>
                  <a:cubicBezTo>
                    <a:pt x="8675" y="5638"/>
                    <a:pt x="8644" y="5668"/>
                    <a:pt x="8644" y="5706"/>
                  </a:cubicBezTo>
                  <a:cubicBezTo>
                    <a:pt x="8644" y="5744"/>
                    <a:pt x="8675" y="5775"/>
                    <a:pt x="8713" y="5775"/>
                  </a:cubicBezTo>
                  <a:cubicBezTo>
                    <a:pt x="8750" y="5775"/>
                    <a:pt x="8781" y="5744"/>
                    <a:pt x="8781" y="5706"/>
                  </a:cubicBezTo>
                  <a:cubicBezTo>
                    <a:pt x="8781" y="5668"/>
                    <a:pt x="8750" y="5638"/>
                    <a:pt x="8713" y="5638"/>
                  </a:cubicBezTo>
                  <a:close/>
                  <a:moveTo>
                    <a:pt x="10874" y="5638"/>
                  </a:moveTo>
                  <a:cubicBezTo>
                    <a:pt x="10836" y="5638"/>
                    <a:pt x="10805" y="5668"/>
                    <a:pt x="10805" y="5706"/>
                  </a:cubicBezTo>
                  <a:cubicBezTo>
                    <a:pt x="10805" y="5744"/>
                    <a:pt x="10836" y="5775"/>
                    <a:pt x="10874" y="5775"/>
                  </a:cubicBezTo>
                  <a:cubicBezTo>
                    <a:pt x="10911" y="5775"/>
                    <a:pt x="10942" y="5744"/>
                    <a:pt x="10942" y="5706"/>
                  </a:cubicBezTo>
                  <a:cubicBezTo>
                    <a:pt x="10942" y="5668"/>
                    <a:pt x="10911" y="5638"/>
                    <a:pt x="10874" y="5638"/>
                  </a:cubicBezTo>
                  <a:close/>
                  <a:moveTo>
                    <a:pt x="11090" y="5638"/>
                  </a:moveTo>
                  <a:cubicBezTo>
                    <a:pt x="11052" y="5638"/>
                    <a:pt x="11021" y="5668"/>
                    <a:pt x="11021" y="5706"/>
                  </a:cubicBezTo>
                  <a:cubicBezTo>
                    <a:pt x="11021" y="5744"/>
                    <a:pt x="11052" y="5775"/>
                    <a:pt x="11090" y="5775"/>
                  </a:cubicBezTo>
                  <a:cubicBezTo>
                    <a:pt x="11127" y="5775"/>
                    <a:pt x="11158" y="5744"/>
                    <a:pt x="11158" y="5706"/>
                  </a:cubicBezTo>
                  <a:cubicBezTo>
                    <a:pt x="11158" y="5668"/>
                    <a:pt x="11127" y="5638"/>
                    <a:pt x="11090" y="5638"/>
                  </a:cubicBezTo>
                  <a:close/>
                  <a:moveTo>
                    <a:pt x="11306" y="5638"/>
                  </a:moveTo>
                  <a:cubicBezTo>
                    <a:pt x="11268" y="5638"/>
                    <a:pt x="11237" y="5668"/>
                    <a:pt x="11237" y="5706"/>
                  </a:cubicBezTo>
                  <a:cubicBezTo>
                    <a:pt x="11237" y="5744"/>
                    <a:pt x="11268" y="5775"/>
                    <a:pt x="11306" y="5775"/>
                  </a:cubicBezTo>
                  <a:cubicBezTo>
                    <a:pt x="11344" y="5775"/>
                    <a:pt x="11374" y="5744"/>
                    <a:pt x="11374" y="5706"/>
                  </a:cubicBezTo>
                  <a:cubicBezTo>
                    <a:pt x="11374" y="5668"/>
                    <a:pt x="11344" y="5638"/>
                    <a:pt x="11306" y="5638"/>
                  </a:cubicBezTo>
                  <a:close/>
                  <a:moveTo>
                    <a:pt x="11522" y="5638"/>
                  </a:moveTo>
                  <a:cubicBezTo>
                    <a:pt x="11484" y="5638"/>
                    <a:pt x="11453" y="5668"/>
                    <a:pt x="11453" y="5706"/>
                  </a:cubicBezTo>
                  <a:cubicBezTo>
                    <a:pt x="11453" y="5744"/>
                    <a:pt x="11484" y="5775"/>
                    <a:pt x="11522" y="5775"/>
                  </a:cubicBezTo>
                  <a:cubicBezTo>
                    <a:pt x="11560" y="5775"/>
                    <a:pt x="11590" y="5744"/>
                    <a:pt x="11590" y="5706"/>
                  </a:cubicBezTo>
                  <a:cubicBezTo>
                    <a:pt x="11590" y="5668"/>
                    <a:pt x="11560" y="5638"/>
                    <a:pt x="11522" y="5638"/>
                  </a:cubicBezTo>
                  <a:close/>
                  <a:moveTo>
                    <a:pt x="11738" y="5638"/>
                  </a:moveTo>
                  <a:cubicBezTo>
                    <a:pt x="11700" y="5638"/>
                    <a:pt x="11670" y="5668"/>
                    <a:pt x="11670" y="5706"/>
                  </a:cubicBezTo>
                  <a:cubicBezTo>
                    <a:pt x="11670" y="5744"/>
                    <a:pt x="11700" y="5775"/>
                    <a:pt x="11738" y="5775"/>
                  </a:cubicBezTo>
                  <a:cubicBezTo>
                    <a:pt x="11776" y="5775"/>
                    <a:pt x="11807" y="5744"/>
                    <a:pt x="11807" y="5706"/>
                  </a:cubicBezTo>
                  <a:cubicBezTo>
                    <a:pt x="11807" y="5668"/>
                    <a:pt x="11776" y="5638"/>
                    <a:pt x="11738" y="5638"/>
                  </a:cubicBezTo>
                  <a:close/>
                  <a:moveTo>
                    <a:pt x="11954" y="5638"/>
                  </a:moveTo>
                  <a:cubicBezTo>
                    <a:pt x="11916" y="5638"/>
                    <a:pt x="11886" y="5668"/>
                    <a:pt x="11886" y="5706"/>
                  </a:cubicBezTo>
                  <a:cubicBezTo>
                    <a:pt x="11886" y="5744"/>
                    <a:pt x="11916" y="5775"/>
                    <a:pt x="11954" y="5775"/>
                  </a:cubicBezTo>
                  <a:cubicBezTo>
                    <a:pt x="11992" y="5775"/>
                    <a:pt x="12023" y="5744"/>
                    <a:pt x="12023" y="5706"/>
                  </a:cubicBezTo>
                  <a:cubicBezTo>
                    <a:pt x="12023" y="5668"/>
                    <a:pt x="11992" y="5638"/>
                    <a:pt x="11954" y="5638"/>
                  </a:cubicBezTo>
                  <a:close/>
                  <a:moveTo>
                    <a:pt x="12170" y="5638"/>
                  </a:moveTo>
                  <a:cubicBezTo>
                    <a:pt x="12132" y="5638"/>
                    <a:pt x="12102" y="5668"/>
                    <a:pt x="12102" y="5706"/>
                  </a:cubicBezTo>
                  <a:cubicBezTo>
                    <a:pt x="12102" y="5744"/>
                    <a:pt x="12132" y="5775"/>
                    <a:pt x="12170" y="5775"/>
                  </a:cubicBezTo>
                  <a:cubicBezTo>
                    <a:pt x="12208" y="5775"/>
                    <a:pt x="12239" y="5744"/>
                    <a:pt x="12239" y="5706"/>
                  </a:cubicBezTo>
                  <a:cubicBezTo>
                    <a:pt x="12239" y="5668"/>
                    <a:pt x="12208" y="5638"/>
                    <a:pt x="12170" y="5638"/>
                  </a:cubicBezTo>
                  <a:close/>
                  <a:moveTo>
                    <a:pt x="12386" y="5638"/>
                  </a:moveTo>
                  <a:cubicBezTo>
                    <a:pt x="12349" y="5638"/>
                    <a:pt x="12318" y="5668"/>
                    <a:pt x="12318" y="5706"/>
                  </a:cubicBezTo>
                  <a:cubicBezTo>
                    <a:pt x="12318" y="5744"/>
                    <a:pt x="12349" y="5775"/>
                    <a:pt x="12386" y="5775"/>
                  </a:cubicBezTo>
                  <a:cubicBezTo>
                    <a:pt x="12424" y="5775"/>
                    <a:pt x="12455" y="5744"/>
                    <a:pt x="12455" y="5706"/>
                  </a:cubicBezTo>
                  <a:cubicBezTo>
                    <a:pt x="12455" y="5668"/>
                    <a:pt x="12424" y="5638"/>
                    <a:pt x="12386" y="5638"/>
                  </a:cubicBezTo>
                  <a:close/>
                  <a:moveTo>
                    <a:pt x="4390" y="5872"/>
                  </a:moveTo>
                  <a:cubicBezTo>
                    <a:pt x="4353" y="5872"/>
                    <a:pt x="4322" y="5903"/>
                    <a:pt x="4322" y="5941"/>
                  </a:cubicBezTo>
                  <a:cubicBezTo>
                    <a:pt x="4322" y="5979"/>
                    <a:pt x="4353" y="6009"/>
                    <a:pt x="4390" y="6009"/>
                  </a:cubicBezTo>
                  <a:cubicBezTo>
                    <a:pt x="4428" y="6009"/>
                    <a:pt x="4459" y="5979"/>
                    <a:pt x="4459" y="5941"/>
                  </a:cubicBezTo>
                  <a:cubicBezTo>
                    <a:pt x="4459" y="5903"/>
                    <a:pt x="4428" y="5872"/>
                    <a:pt x="4390" y="5872"/>
                  </a:cubicBezTo>
                  <a:close/>
                  <a:moveTo>
                    <a:pt x="4607" y="5872"/>
                  </a:moveTo>
                  <a:cubicBezTo>
                    <a:pt x="4569" y="5872"/>
                    <a:pt x="4538" y="5903"/>
                    <a:pt x="4538" y="5941"/>
                  </a:cubicBezTo>
                  <a:cubicBezTo>
                    <a:pt x="4538" y="5979"/>
                    <a:pt x="4569" y="6009"/>
                    <a:pt x="4607" y="6009"/>
                  </a:cubicBezTo>
                  <a:cubicBezTo>
                    <a:pt x="4644" y="6009"/>
                    <a:pt x="4675" y="5979"/>
                    <a:pt x="4675" y="5941"/>
                  </a:cubicBezTo>
                  <a:cubicBezTo>
                    <a:pt x="4675" y="5903"/>
                    <a:pt x="4644" y="5872"/>
                    <a:pt x="4607" y="5872"/>
                  </a:cubicBezTo>
                  <a:close/>
                  <a:moveTo>
                    <a:pt x="4823" y="5872"/>
                  </a:moveTo>
                  <a:cubicBezTo>
                    <a:pt x="4785" y="5872"/>
                    <a:pt x="4754" y="5903"/>
                    <a:pt x="4754" y="5941"/>
                  </a:cubicBezTo>
                  <a:cubicBezTo>
                    <a:pt x="4754" y="5979"/>
                    <a:pt x="4785" y="6009"/>
                    <a:pt x="4823" y="6009"/>
                  </a:cubicBezTo>
                  <a:cubicBezTo>
                    <a:pt x="4861" y="6009"/>
                    <a:pt x="4891" y="5979"/>
                    <a:pt x="4891" y="5941"/>
                  </a:cubicBezTo>
                  <a:cubicBezTo>
                    <a:pt x="4891" y="5903"/>
                    <a:pt x="4861" y="5872"/>
                    <a:pt x="4823" y="5872"/>
                  </a:cubicBezTo>
                  <a:close/>
                  <a:moveTo>
                    <a:pt x="5039" y="5872"/>
                  </a:moveTo>
                  <a:cubicBezTo>
                    <a:pt x="5001" y="5872"/>
                    <a:pt x="4970" y="5903"/>
                    <a:pt x="4970" y="5941"/>
                  </a:cubicBezTo>
                  <a:cubicBezTo>
                    <a:pt x="4970" y="5979"/>
                    <a:pt x="5001" y="6009"/>
                    <a:pt x="5039" y="6009"/>
                  </a:cubicBezTo>
                  <a:cubicBezTo>
                    <a:pt x="5077" y="6009"/>
                    <a:pt x="5107" y="5979"/>
                    <a:pt x="5107" y="5941"/>
                  </a:cubicBezTo>
                  <a:cubicBezTo>
                    <a:pt x="5107" y="5903"/>
                    <a:pt x="5077" y="5872"/>
                    <a:pt x="5039" y="5872"/>
                  </a:cubicBezTo>
                  <a:close/>
                  <a:moveTo>
                    <a:pt x="5255" y="5872"/>
                  </a:moveTo>
                  <a:cubicBezTo>
                    <a:pt x="5217" y="5872"/>
                    <a:pt x="5186" y="5903"/>
                    <a:pt x="5186" y="5941"/>
                  </a:cubicBezTo>
                  <a:cubicBezTo>
                    <a:pt x="5186" y="5979"/>
                    <a:pt x="5217" y="6009"/>
                    <a:pt x="5255" y="6009"/>
                  </a:cubicBezTo>
                  <a:cubicBezTo>
                    <a:pt x="5293" y="6009"/>
                    <a:pt x="5323" y="5979"/>
                    <a:pt x="5323" y="5941"/>
                  </a:cubicBezTo>
                  <a:cubicBezTo>
                    <a:pt x="5323" y="5903"/>
                    <a:pt x="5293" y="5872"/>
                    <a:pt x="5255" y="5872"/>
                  </a:cubicBezTo>
                  <a:close/>
                  <a:moveTo>
                    <a:pt x="5471" y="5872"/>
                  </a:moveTo>
                  <a:cubicBezTo>
                    <a:pt x="5433" y="5872"/>
                    <a:pt x="5403" y="5903"/>
                    <a:pt x="5403" y="5941"/>
                  </a:cubicBezTo>
                  <a:cubicBezTo>
                    <a:pt x="5403" y="5979"/>
                    <a:pt x="5433" y="6009"/>
                    <a:pt x="5471" y="6009"/>
                  </a:cubicBezTo>
                  <a:cubicBezTo>
                    <a:pt x="5509" y="6009"/>
                    <a:pt x="5539" y="5979"/>
                    <a:pt x="5539" y="5941"/>
                  </a:cubicBezTo>
                  <a:cubicBezTo>
                    <a:pt x="5539" y="5903"/>
                    <a:pt x="5509" y="5872"/>
                    <a:pt x="5471" y="5872"/>
                  </a:cubicBezTo>
                  <a:close/>
                  <a:moveTo>
                    <a:pt x="5687" y="5872"/>
                  </a:moveTo>
                  <a:cubicBezTo>
                    <a:pt x="5649" y="5872"/>
                    <a:pt x="5619" y="5903"/>
                    <a:pt x="5619" y="5941"/>
                  </a:cubicBezTo>
                  <a:cubicBezTo>
                    <a:pt x="5619" y="5979"/>
                    <a:pt x="5649" y="6009"/>
                    <a:pt x="5687" y="6009"/>
                  </a:cubicBezTo>
                  <a:cubicBezTo>
                    <a:pt x="5725" y="6009"/>
                    <a:pt x="5756" y="5979"/>
                    <a:pt x="5756" y="5941"/>
                  </a:cubicBezTo>
                  <a:cubicBezTo>
                    <a:pt x="5756" y="5903"/>
                    <a:pt x="5725" y="5872"/>
                    <a:pt x="5687" y="5872"/>
                  </a:cubicBezTo>
                  <a:close/>
                  <a:moveTo>
                    <a:pt x="5903" y="5872"/>
                  </a:moveTo>
                  <a:cubicBezTo>
                    <a:pt x="5865" y="5872"/>
                    <a:pt x="5835" y="5903"/>
                    <a:pt x="5835" y="5941"/>
                  </a:cubicBezTo>
                  <a:cubicBezTo>
                    <a:pt x="5835" y="5979"/>
                    <a:pt x="5865" y="6009"/>
                    <a:pt x="5903" y="6009"/>
                  </a:cubicBezTo>
                  <a:cubicBezTo>
                    <a:pt x="5941" y="6009"/>
                    <a:pt x="5972" y="5979"/>
                    <a:pt x="5972" y="5941"/>
                  </a:cubicBezTo>
                  <a:cubicBezTo>
                    <a:pt x="5972" y="5903"/>
                    <a:pt x="5941" y="5872"/>
                    <a:pt x="5903" y="5872"/>
                  </a:cubicBezTo>
                  <a:close/>
                  <a:moveTo>
                    <a:pt x="6119" y="5872"/>
                  </a:moveTo>
                  <a:cubicBezTo>
                    <a:pt x="6081" y="5872"/>
                    <a:pt x="6051" y="5903"/>
                    <a:pt x="6051" y="5941"/>
                  </a:cubicBezTo>
                  <a:cubicBezTo>
                    <a:pt x="6051" y="5979"/>
                    <a:pt x="6081" y="6009"/>
                    <a:pt x="6119" y="6009"/>
                  </a:cubicBezTo>
                  <a:cubicBezTo>
                    <a:pt x="6157" y="6009"/>
                    <a:pt x="6188" y="5979"/>
                    <a:pt x="6188" y="5941"/>
                  </a:cubicBezTo>
                  <a:cubicBezTo>
                    <a:pt x="6188" y="5903"/>
                    <a:pt x="6157" y="5872"/>
                    <a:pt x="6119" y="5872"/>
                  </a:cubicBezTo>
                  <a:close/>
                  <a:moveTo>
                    <a:pt x="6335" y="5872"/>
                  </a:moveTo>
                  <a:cubicBezTo>
                    <a:pt x="6298" y="5872"/>
                    <a:pt x="6267" y="5903"/>
                    <a:pt x="6267" y="5941"/>
                  </a:cubicBezTo>
                  <a:cubicBezTo>
                    <a:pt x="6267" y="5979"/>
                    <a:pt x="6298" y="6009"/>
                    <a:pt x="6335" y="6009"/>
                  </a:cubicBezTo>
                  <a:cubicBezTo>
                    <a:pt x="6373" y="6009"/>
                    <a:pt x="6404" y="5979"/>
                    <a:pt x="6404" y="5941"/>
                  </a:cubicBezTo>
                  <a:cubicBezTo>
                    <a:pt x="6404" y="5903"/>
                    <a:pt x="6373" y="5872"/>
                    <a:pt x="6335" y="5872"/>
                  </a:cubicBezTo>
                  <a:close/>
                  <a:moveTo>
                    <a:pt x="6552" y="5872"/>
                  </a:moveTo>
                  <a:cubicBezTo>
                    <a:pt x="6514" y="5872"/>
                    <a:pt x="6483" y="5903"/>
                    <a:pt x="6483" y="5941"/>
                  </a:cubicBezTo>
                  <a:cubicBezTo>
                    <a:pt x="6483" y="5979"/>
                    <a:pt x="6514" y="6009"/>
                    <a:pt x="6552" y="6009"/>
                  </a:cubicBezTo>
                  <a:cubicBezTo>
                    <a:pt x="6589" y="6009"/>
                    <a:pt x="6620" y="5979"/>
                    <a:pt x="6620" y="5941"/>
                  </a:cubicBezTo>
                  <a:cubicBezTo>
                    <a:pt x="6620" y="5903"/>
                    <a:pt x="6589" y="5872"/>
                    <a:pt x="6552" y="5872"/>
                  </a:cubicBezTo>
                  <a:close/>
                  <a:moveTo>
                    <a:pt x="6768" y="5872"/>
                  </a:moveTo>
                  <a:cubicBezTo>
                    <a:pt x="6730" y="5872"/>
                    <a:pt x="6699" y="5903"/>
                    <a:pt x="6699" y="5941"/>
                  </a:cubicBezTo>
                  <a:cubicBezTo>
                    <a:pt x="6699" y="5979"/>
                    <a:pt x="6730" y="6009"/>
                    <a:pt x="6768" y="6009"/>
                  </a:cubicBezTo>
                  <a:cubicBezTo>
                    <a:pt x="6805" y="6009"/>
                    <a:pt x="6836" y="5979"/>
                    <a:pt x="6836" y="5941"/>
                  </a:cubicBezTo>
                  <a:cubicBezTo>
                    <a:pt x="6836" y="5903"/>
                    <a:pt x="6805" y="5872"/>
                    <a:pt x="6768" y="5872"/>
                  </a:cubicBezTo>
                  <a:close/>
                  <a:moveTo>
                    <a:pt x="6984" y="5872"/>
                  </a:moveTo>
                  <a:cubicBezTo>
                    <a:pt x="6946" y="5872"/>
                    <a:pt x="6915" y="5903"/>
                    <a:pt x="6915" y="5941"/>
                  </a:cubicBezTo>
                  <a:cubicBezTo>
                    <a:pt x="6915" y="5979"/>
                    <a:pt x="6946" y="6009"/>
                    <a:pt x="6984" y="6009"/>
                  </a:cubicBezTo>
                  <a:cubicBezTo>
                    <a:pt x="7022" y="6009"/>
                    <a:pt x="7052" y="5979"/>
                    <a:pt x="7052" y="5941"/>
                  </a:cubicBezTo>
                  <a:cubicBezTo>
                    <a:pt x="7052" y="5903"/>
                    <a:pt x="7022" y="5872"/>
                    <a:pt x="6984" y="5872"/>
                  </a:cubicBezTo>
                  <a:close/>
                  <a:moveTo>
                    <a:pt x="7200" y="5872"/>
                  </a:moveTo>
                  <a:cubicBezTo>
                    <a:pt x="7162" y="5872"/>
                    <a:pt x="7131" y="5903"/>
                    <a:pt x="7131" y="5941"/>
                  </a:cubicBezTo>
                  <a:cubicBezTo>
                    <a:pt x="7131" y="5979"/>
                    <a:pt x="7162" y="6009"/>
                    <a:pt x="7200" y="6009"/>
                  </a:cubicBezTo>
                  <a:cubicBezTo>
                    <a:pt x="7238" y="6009"/>
                    <a:pt x="7268" y="5979"/>
                    <a:pt x="7268" y="5941"/>
                  </a:cubicBezTo>
                  <a:cubicBezTo>
                    <a:pt x="7268" y="5903"/>
                    <a:pt x="7238" y="5872"/>
                    <a:pt x="7200" y="5872"/>
                  </a:cubicBezTo>
                  <a:close/>
                  <a:moveTo>
                    <a:pt x="7416" y="5872"/>
                  </a:moveTo>
                  <a:cubicBezTo>
                    <a:pt x="7378" y="5872"/>
                    <a:pt x="7347" y="5903"/>
                    <a:pt x="7347" y="5941"/>
                  </a:cubicBezTo>
                  <a:cubicBezTo>
                    <a:pt x="7347" y="5979"/>
                    <a:pt x="7378" y="6009"/>
                    <a:pt x="7416" y="6009"/>
                  </a:cubicBezTo>
                  <a:cubicBezTo>
                    <a:pt x="7454" y="6009"/>
                    <a:pt x="7484" y="5979"/>
                    <a:pt x="7484" y="5941"/>
                  </a:cubicBezTo>
                  <a:cubicBezTo>
                    <a:pt x="7484" y="5903"/>
                    <a:pt x="7454" y="5872"/>
                    <a:pt x="7416" y="5872"/>
                  </a:cubicBezTo>
                  <a:close/>
                  <a:moveTo>
                    <a:pt x="7632" y="5872"/>
                  </a:moveTo>
                  <a:cubicBezTo>
                    <a:pt x="7594" y="5872"/>
                    <a:pt x="7564" y="5903"/>
                    <a:pt x="7564" y="5941"/>
                  </a:cubicBezTo>
                  <a:cubicBezTo>
                    <a:pt x="7564" y="5979"/>
                    <a:pt x="7594" y="6009"/>
                    <a:pt x="7632" y="6009"/>
                  </a:cubicBezTo>
                  <a:cubicBezTo>
                    <a:pt x="7670" y="6009"/>
                    <a:pt x="7700" y="5979"/>
                    <a:pt x="7700" y="5941"/>
                  </a:cubicBezTo>
                  <a:cubicBezTo>
                    <a:pt x="7700" y="5903"/>
                    <a:pt x="7670" y="5872"/>
                    <a:pt x="7632" y="5872"/>
                  </a:cubicBezTo>
                  <a:close/>
                  <a:moveTo>
                    <a:pt x="7848" y="5872"/>
                  </a:moveTo>
                  <a:cubicBezTo>
                    <a:pt x="7810" y="5872"/>
                    <a:pt x="7780" y="5903"/>
                    <a:pt x="7780" y="5941"/>
                  </a:cubicBezTo>
                  <a:cubicBezTo>
                    <a:pt x="7780" y="5979"/>
                    <a:pt x="7810" y="6009"/>
                    <a:pt x="7848" y="6009"/>
                  </a:cubicBezTo>
                  <a:cubicBezTo>
                    <a:pt x="7886" y="6009"/>
                    <a:pt x="7917" y="5979"/>
                    <a:pt x="7917" y="5941"/>
                  </a:cubicBezTo>
                  <a:cubicBezTo>
                    <a:pt x="7917" y="5903"/>
                    <a:pt x="7886" y="5872"/>
                    <a:pt x="7848" y="5872"/>
                  </a:cubicBezTo>
                  <a:close/>
                  <a:moveTo>
                    <a:pt x="8064" y="5872"/>
                  </a:moveTo>
                  <a:cubicBezTo>
                    <a:pt x="8026" y="5872"/>
                    <a:pt x="7996" y="5903"/>
                    <a:pt x="7996" y="5941"/>
                  </a:cubicBezTo>
                  <a:cubicBezTo>
                    <a:pt x="7996" y="5979"/>
                    <a:pt x="8026" y="6009"/>
                    <a:pt x="8064" y="6009"/>
                  </a:cubicBezTo>
                  <a:cubicBezTo>
                    <a:pt x="8102" y="6009"/>
                    <a:pt x="8133" y="5979"/>
                    <a:pt x="8133" y="5941"/>
                  </a:cubicBezTo>
                  <a:cubicBezTo>
                    <a:pt x="8133" y="5903"/>
                    <a:pt x="8102" y="5872"/>
                    <a:pt x="8064" y="5872"/>
                  </a:cubicBezTo>
                  <a:close/>
                  <a:moveTo>
                    <a:pt x="8280" y="5872"/>
                  </a:moveTo>
                  <a:cubicBezTo>
                    <a:pt x="8243" y="5872"/>
                    <a:pt x="8212" y="5903"/>
                    <a:pt x="8212" y="5941"/>
                  </a:cubicBezTo>
                  <a:cubicBezTo>
                    <a:pt x="8212" y="5979"/>
                    <a:pt x="8243" y="6009"/>
                    <a:pt x="8280" y="6009"/>
                  </a:cubicBezTo>
                  <a:cubicBezTo>
                    <a:pt x="8318" y="6009"/>
                    <a:pt x="8349" y="5979"/>
                    <a:pt x="8349" y="5941"/>
                  </a:cubicBezTo>
                  <a:cubicBezTo>
                    <a:pt x="8349" y="5903"/>
                    <a:pt x="8318" y="5872"/>
                    <a:pt x="8280" y="5872"/>
                  </a:cubicBezTo>
                  <a:close/>
                  <a:moveTo>
                    <a:pt x="8496" y="5872"/>
                  </a:moveTo>
                  <a:cubicBezTo>
                    <a:pt x="8459" y="5872"/>
                    <a:pt x="8428" y="5903"/>
                    <a:pt x="8428" y="5941"/>
                  </a:cubicBezTo>
                  <a:cubicBezTo>
                    <a:pt x="8428" y="5979"/>
                    <a:pt x="8459" y="6009"/>
                    <a:pt x="8496" y="6009"/>
                  </a:cubicBezTo>
                  <a:cubicBezTo>
                    <a:pt x="8534" y="6009"/>
                    <a:pt x="8565" y="5979"/>
                    <a:pt x="8565" y="5941"/>
                  </a:cubicBezTo>
                  <a:cubicBezTo>
                    <a:pt x="8565" y="5903"/>
                    <a:pt x="8534" y="5872"/>
                    <a:pt x="8496" y="5872"/>
                  </a:cubicBezTo>
                  <a:close/>
                  <a:moveTo>
                    <a:pt x="8713" y="5872"/>
                  </a:moveTo>
                  <a:cubicBezTo>
                    <a:pt x="8675" y="5872"/>
                    <a:pt x="8644" y="5903"/>
                    <a:pt x="8644" y="5941"/>
                  </a:cubicBezTo>
                  <a:cubicBezTo>
                    <a:pt x="8644" y="5979"/>
                    <a:pt x="8675" y="6009"/>
                    <a:pt x="8713" y="6009"/>
                  </a:cubicBezTo>
                  <a:cubicBezTo>
                    <a:pt x="8750" y="6009"/>
                    <a:pt x="8781" y="5979"/>
                    <a:pt x="8781" y="5941"/>
                  </a:cubicBezTo>
                  <a:cubicBezTo>
                    <a:pt x="8781" y="5903"/>
                    <a:pt x="8750" y="5872"/>
                    <a:pt x="8713" y="5872"/>
                  </a:cubicBezTo>
                  <a:close/>
                  <a:moveTo>
                    <a:pt x="8929" y="5872"/>
                  </a:moveTo>
                  <a:cubicBezTo>
                    <a:pt x="8891" y="5872"/>
                    <a:pt x="8860" y="5903"/>
                    <a:pt x="8860" y="5941"/>
                  </a:cubicBezTo>
                  <a:cubicBezTo>
                    <a:pt x="8860" y="5979"/>
                    <a:pt x="8891" y="6009"/>
                    <a:pt x="8929" y="6009"/>
                  </a:cubicBezTo>
                  <a:cubicBezTo>
                    <a:pt x="8966" y="6009"/>
                    <a:pt x="8997" y="5979"/>
                    <a:pt x="8997" y="5941"/>
                  </a:cubicBezTo>
                  <a:cubicBezTo>
                    <a:pt x="8997" y="5903"/>
                    <a:pt x="8966" y="5872"/>
                    <a:pt x="8929" y="5872"/>
                  </a:cubicBezTo>
                  <a:close/>
                  <a:moveTo>
                    <a:pt x="9145" y="5872"/>
                  </a:moveTo>
                  <a:cubicBezTo>
                    <a:pt x="9107" y="5872"/>
                    <a:pt x="9076" y="5903"/>
                    <a:pt x="9076" y="5941"/>
                  </a:cubicBezTo>
                  <a:cubicBezTo>
                    <a:pt x="9076" y="5979"/>
                    <a:pt x="9107" y="6009"/>
                    <a:pt x="9145" y="6009"/>
                  </a:cubicBezTo>
                  <a:cubicBezTo>
                    <a:pt x="9183" y="6009"/>
                    <a:pt x="9213" y="5979"/>
                    <a:pt x="9213" y="5941"/>
                  </a:cubicBezTo>
                  <a:cubicBezTo>
                    <a:pt x="9213" y="5903"/>
                    <a:pt x="9183" y="5872"/>
                    <a:pt x="9145" y="5872"/>
                  </a:cubicBezTo>
                  <a:close/>
                  <a:moveTo>
                    <a:pt x="10874" y="5872"/>
                  </a:moveTo>
                  <a:cubicBezTo>
                    <a:pt x="10836" y="5872"/>
                    <a:pt x="10805" y="5903"/>
                    <a:pt x="10805" y="5941"/>
                  </a:cubicBezTo>
                  <a:cubicBezTo>
                    <a:pt x="10805" y="5979"/>
                    <a:pt x="10836" y="6009"/>
                    <a:pt x="10874" y="6009"/>
                  </a:cubicBezTo>
                  <a:cubicBezTo>
                    <a:pt x="10911" y="6009"/>
                    <a:pt x="10942" y="5979"/>
                    <a:pt x="10942" y="5941"/>
                  </a:cubicBezTo>
                  <a:cubicBezTo>
                    <a:pt x="10942" y="5903"/>
                    <a:pt x="10911" y="5872"/>
                    <a:pt x="10874" y="5872"/>
                  </a:cubicBezTo>
                  <a:close/>
                  <a:moveTo>
                    <a:pt x="11090" y="5872"/>
                  </a:moveTo>
                  <a:cubicBezTo>
                    <a:pt x="11052" y="5872"/>
                    <a:pt x="11021" y="5903"/>
                    <a:pt x="11021" y="5941"/>
                  </a:cubicBezTo>
                  <a:cubicBezTo>
                    <a:pt x="11021" y="5979"/>
                    <a:pt x="11052" y="6009"/>
                    <a:pt x="11090" y="6009"/>
                  </a:cubicBezTo>
                  <a:cubicBezTo>
                    <a:pt x="11127" y="6009"/>
                    <a:pt x="11158" y="5979"/>
                    <a:pt x="11158" y="5941"/>
                  </a:cubicBezTo>
                  <a:cubicBezTo>
                    <a:pt x="11158" y="5903"/>
                    <a:pt x="11127" y="5872"/>
                    <a:pt x="11090" y="5872"/>
                  </a:cubicBezTo>
                  <a:close/>
                  <a:moveTo>
                    <a:pt x="11306" y="5872"/>
                  </a:moveTo>
                  <a:cubicBezTo>
                    <a:pt x="11268" y="5872"/>
                    <a:pt x="11237" y="5903"/>
                    <a:pt x="11237" y="5941"/>
                  </a:cubicBezTo>
                  <a:cubicBezTo>
                    <a:pt x="11237" y="5979"/>
                    <a:pt x="11268" y="6009"/>
                    <a:pt x="11306" y="6009"/>
                  </a:cubicBezTo>
                  <a:cubicBezTo>
                    <a:pt x="11344" y="6009"/>
                    <a:pt x="11374" y="5979"/>
                    <a:pt x="11374" y="5941"/>
                  </a:cubicBezTo>
                  <a:cubicBezTo>
                    <a:pt x="11374" y="5903"/>
                    <a:pt x="11344" y="5872"/>
                    <a:pt x="11306" y="5872"/>
                  </a:cubicBezTo>
                  <a:close/>
                  <a:moveTo>
                    <a:pt x="11522" y="5872"/>
                  </a:moveTo>
                  <a:cubicBezTo>
                    <a:pt x="11484" y="5872"/>
                    <a:pt x="11453" y="5903"/>
                    <a:pt x="11453" y="5941"/>
                  </a:cubicBezTo>
                  <a:cubicBezTo>
                    <a:pt x="11453" y="5979"/>
                    <a:pt x="11484" y="6009"/>
                    <a:pt x="11522" y="6009"/>
                  </a:cubicBezTo>
                  <a:cubicBezTo>
                    <a:pt x="11560" y="6009"/>
                    <a:pt x="11590" y="5979"/>
                    <a:pt x="11590" y="5941"/>
                  </a:cubicBezTo>
                  <a:cubicBezTo>
                    <a:pt x="11590" y="5903"/>
                    <a:pt x="11560" y="5872"/>
                    <a:pt x="11522" y="5872"/>
                  </a:cubicBezTo>
                  <a:close/>
                  <a:moveTo>
                    <a:pt x="11738" y="5872"/>
                  </a:moveTo>
                  <a:cubicBezTo>
                    <a:pt x="11700" y="5872"/>
                    <a:pt x="11670" y="5903"/>
                    <a:pt x="11670" y="5941"/>
                  </a:cubicBezTo>
                  <a:cubicBezTo>
                    <a:pt x="11670" y="5979"/>
                    <a:pt x="11700" y="6009"/>
                    <a:pt x="11738" y="6009"/>
                  </a:cubicBezTo>
                  <a:cubicBezTo>
                    <a:pt x="11776" y="6009"/>
                    <a:pt x="11807" y="5979"/>
                    <a:pt x="11807" y="5941"/>
                  </a:cubicBezTo>
                  <a:cubicBezTo>
                    <a:pt x="11807" y="5903"/>
                    <a:pt x="11776" y="5872"/>
                    <a:pt x="11738" y="5872"/>
                  </a:cubicBezTo>
                  <a:close/>
                  <a:moveTo>
                    <a:pt x="11954" y="5872"/>
                  </a:moveTo>
                  <a:cubicBezTo>
                    <a:pt x="11916" y="5872"/>
                    <a:pt x="11886" y="5903"/>
                    <a:pt x="11886" y="5941"/>
                  </a:cubicBezTo>
                  <a:cubicBezTo>
                    <a:pt x="11886" y="5979"/>
                    <a:pt x="11916" y="6009"/>
                    <a:pt x="11954" y="6009"/>
                  </a:cubicBezTo>
                  <a:cubicBezTo>
                    <a:pt x="11992" y="6009"/>
                    <a:pt x="12023" y="5979"/>
                    <a:pt x="12023" y="5941"/>
                  </a:cubicBezTo>
                  <a:cubicBezTo>
                    <a:pt x="12023" y="5903"/>
                    <a:pt x="11992" y="5872"/>
                    <a:pt x="11954" y="5872"/>
                  </a:cubicBezTo>
                  <a:close/>
                  <a:moveTo>
                    <a:pt x="12170" y="5872"/>
                  </a:moveTo>
                  <a:cubicBezTo>
                    <a:pt x="12132" y="5872"/>
                    <a:pt x="12102" y="5903"/>
                    <a:pt x="12102" y="5941"/>
                  </a:cubicBezTo>
                  <a:cubicBezTo>
                    <a:pt x="12102" y="5979"/>
                    <a:pt x="12132" y="6009"/>
                    <a:pt x="12170" y="6009"/>
                  </a:cubicBezTo>
                  <a:cubicBezTo>
                    <a:pt x="12208" y="6009"/>
                    <a:pt x="12239" y="5979"/>
                    <a:pt x="12239" y="5941"/>
                  </a:cubicBezTo>
                  <a:cubicBezTo>
                    <a:pt x="12239" y="5903"/>
                    <a:pt x="12208" y="5872"/>
                    <a:pt x="12170" y="5872"/>
                  </a:cubicBezTo>
                  <a:close/>
                  <a:moveTo>
                    <a:pt x="12386" y="5872"/>
                  </a:moveTo>
                  <a:cubicBezTo>
                    <a:pt x="12349" y="5872"/>
                    <a:pt x="12318" y="5903"/>
                    <a:pt x="12318" y="5941"/>
                  </a:cubicBezTo>
                  <a:cubicBezTo>
                    <a:pt x="12318" y="5979"/>
                    <a:pt x="12349" y="6009"/>
                    <a:pt x="12386" y="6009"/>
                  </a:cubicBezTo>
                  <a:cubicBezTo>
                    <a:pt x="12424" y="6009"/>
                    <a:pt x="12455" y="5979"/>
                    <a:pt x="12455" y="5941"/>
                  </a:cubicBezTo>
                  <a:cubicBezTo>
                    <a:pt x="12455" y="5903"/>
                    <a:pt x="12424" y="5872"/>
                    <a:pt x="12386" y="5872"/>
                  </a:cubicBezTo>
                  <a:close/>
                  <a:moveTo>
                    <a:pt x="12602" y="5872"/>
                  </a:moveTo>
                  <a:cubicBezTo>
                    <a:pt x="12565" y="5872"/>
                    <a:pt x="12534" y="5903"/>
                    <a:pt x="12534" y="5941"/>
                  </a:cubicBezTo>
                  <a:cubicBezTo>
                    <a:pt x="12534" y="5979"/>
                    <a:pt x="12565" y="6009"/>
                    <a:pt x="12602" y="6009"/>
                  </a:cubicBezTo>
                  <a:cubicBezTo>
                    <a:pt x="12640" y="6009"/>
                    <a:pt x="12671" y="5979"/>
                    <a:pt x="12671" y="5941"/>
                  </a:cubicBezTo>
                  <a:cubicBezTo>
                    <a:pt x="12671" y="5903"/>
                    <a:pt x="12640" y="5872"/>
                    <a:pt x="12602" y="5872"/>
                  </a:cubicBezTo>
                  <a:close/>
                  <a:moveTo>
                    <a:pt x="4174" y="6107"/>
                  </a:moveTo>
                  <a:cubicBezTo>
                    <a:pt x="4137" y="6107"/>
                    <a:pt x="4106" y="6138"/>
                    <a:pt x="4106" y="6176"/>
                  </a:cubicBezTo>
                  <a:cubicBezTo>
                    <a:pt x="4106" y="6213"/>
                    <a:pt x="4137" y="6244"/>
                    <a:pt x="4174" y="6244"/>
                  </a:cubicBezTo>
                  <a:cubicBezTo>
                    <a:pt x="4212" y="6244"/>
                    <a:pt x="4243" y="6213"/>
                    <a:pt x="4243" y="6176"/>
                  </a:cubicBezTo>
                  <a:cubicBezTo>
                    <a:pt x="4243" y="6138"/>
                    <a:pt x="4212" y="6107"/>
                    <a:pt x="4174" y="6107"/>
                  </a:cubicBezTo>
                  <a:close/>
                  <a:moveTo>
                    <a:pt x="4390" y="6107"/>
                  </a:moveTo>
                  <a:cubicBezTo>
                    <a:pt x="4353" y="6107"/>
                    <a:pt x="4322" y="6138"/>
                    <a:pt x="4322" y="6176"/>
                  </a:cubicBezTo>
                  <a:cubicBezTo>
                    <a:pt x="4322" y="6213"/>
                    <a:pt x="4353" y="6244"/>
                    <a:pt x="4390" y="6244"/>
                  </a:cubicBezTo>
                  <a:cubicBezTo>
                    <a:pt x="4428" y="6244"/>
                    <a:pt x="4459" y="6213"/>
                    <a:pt x="4459" y="6176"/>
                  </a:cubicBezTo>
                  <a:cubicBezTo>
                    <a:pt x="4459" y="6138"/>
                    <a:pt x="4428" y="6107"/>
                    <a:pt x="4390" y="6107"/>
                  </a:cubicBezTo>
                  <a:close/>
                  <a:moveTo>
                    <a:pt x="4607" y="6107"/>
                  </a:moveTo>
                  <a:cubicBezTo>
                    <a:pt x="4569" y="6107"/>
                    <a:pt x="4538" y="6138"/>
                    <a:pt x="4538" y="6176"/>
                  </a:cubicBezTo>
                  <a:cubicBezTo>
                    <a:pt x="4538" y="6213"/>
                    <a:pt x="4569" y="6244"/>
                    <a:pt x="4607" y="6244"/>
                  </a:cubicBezTo>
                  <a:cubicBezTo>
                    <a:pt x="4644" y="6244"/>
                    <a:pt x="4675" y="6213"/>
                    <a:pt x="4675" y="6176"/>
                  </a:cubicBezTo>
                  <a:cubicBezTo>
                    <a:pt x="4675" y="6138"/>
                    <a:pt x="4644" y="6107"/>
                    <a:pt x="4607" y="6107"/>
                  </a:cubicBezTo>
                  <a:close/>
                  <a:moveTo>
                    <a:pt x="4823" y="6107"/>
                  </a:moveTo>
                  <a:cubicBezTo>
                    <a:pt x="4785" y="6107"/>
                    <a:pt x="4754" y="6138"/>
                    <a:pt x="4754" y="6176"/>
                  </a:cubicBezTo>
                  <a:cubicBezTo>
                    <a:pt x="4754" y="6213"/>
                    <a:pt x="4785" y="6244"/>
                    <a:pt x="4823" y="6244"/>
                  </a:cubicBezTo>
                  <a:cubicBezTo>
                    <a:pt x="4861" y="6244"/>
                    <a:pt x="4891" y="6213"/>
                    <a:pt x="4891" y="6176"/>
                  </a:cubicBezTo>
                  <a:cubicBezTo>
                    <a:pt x="4891" y="6138"/>
                    <a:pt x="4861" y="6107"/>
                    <a:pt x="4823" y="6107"/>
                  </a:cubicBezTo>
                  <a:close/>
                  <a:moveTo>
                    <a:pt x="5039" y="6107"/>
                  </a:moveTo>
                  <a:cubicBezTo>
                    <a:pt x="5001" y="6107"/>
                    <a:pt x="4970" y="6138"/>
                    <a:pt x="4970" y="6176"/>
                  </a:cubicBezTo>
                  <a:cubicBezTo>
                    <a:pt x="4970" y="6213"/>
                    <a:pt x="5001" y="6244"/>
                    <a:pt x="5039" y="6244"/>
                  </a:cubicBezTo>
                  <a:cubicBezTo>
                    <a:pt x="5077" y="6244"/>
                    <a:pt x="5107" y="6213"/>
                    <a:pt x="5107" y="6176"/>
                  </a:cubicBezTo>
                  <a:cubicBezTo>
                    <a:pt x="5107" y="6138"/>
                    <a:pt x="5077" y="6107"/>
                    <a:pt x="5039" y="6107"/>
                  </a:cubicBezTo>
                  <a:close/>
                  <a:moveTo>
                    <a:pt x="5255" y="6107"/>
                  </a:moveTo>
                  <a:cubicBezTo>
                    <a:pt x="5217" y="6107"/>
                    <a:pt x="5186" y="6138"/>
                    <a:pt x="5186" y="6176"/>
                  </a:cubicBezTo>
                  <a:cubicBezTo>
                    <a:pt x="5186" y="6213"/>
                    <a:pt x="5217" y="6244"/>
                    <a:pt x="5255" y="6244"/>
                  </a:cubicBezTo>
                  <a:cubicBezTo>
                    <a:pt x="5293" y="6244"/>
                    <a:pt x="5323" y="6213"/>
                    <a:pt x="5323" y="6176"/>
                  </a:cubicBezTo>
                  <a:cubicBezTo>
                    <a:pt x="5323" y="6138"/>
                    <a:pt x="5293" y="6107"/>
                    <a:pt x="5255" y="6107"/>
                  </a:cubicBezTo>
                  <a:close/>
                  <a:moveTo>
                    <a:pt x="5471" y="6107"/>
                  </a:moveTo>
                  <a:cubicBezTo>
                    <a:pt x="5433" y="6107"/>
                    <a:pt x="5403" y="6138"/>
                    <a:pt x="5403" y="6176"/>
                  </a:cubicBezTo>
                  <a:cubicBezTo>
                    <a:pt x="5403" y="6213"/>
                    <a:pt x="5433" y="6244"/>
                    <a:pt x="5471" y="6244"/>
                  </a:cubicBezTo>
                  <a:cubicBezTo>
                    <a:pt x="5509" y="6244"/>
                    <a:pt x="5539" y="6213"/>
                    <a:pt x="5539" y="6176"/>
                  </a:cubicBezTo>
                  <a:cubicBezTo>
                    <a:pt x="5539" y="6138"/>
                    <a:pt x="5509" y="6107"/>
                    <a:pt x="5471" y="6107"/>
                  </a:cubicBezTo>
                  <a:close/>
                  <a:moveTo>
                    <a:pt x="5687" y="6107"/>
                  </a:moveTo>
                  <a:cubicBezTo>
                    <a:pt x="5649" y="6107"/>
                    <a:pt x="5619" y="6138"/>
                    <a:pt x="5619" y="6176"/>
                  </a:cubicBezTo>
                  <a:cubicBezTo>
                    <a:pt x="5619" y="6213"/>
                    <a:pt x="5649" y="6244"/>
                    <a:pt x="5687" y="6244"/>
                  </a:cubicBezTo>
                  <a:cubicBezTo>
                    <a:pt x="5725" y="6244"/>
                    <a:pt x="5756" y="6213"/>
                    <a:pt x="5756" y="6176"/>
                  </a:cubicBezTo>
                  <a:cubicBezTo>
                    <a:pt x="5756" y="6138"/>
                    <a:pt x="5725" y="6107"/>
                    <a:pt x="5687" y="6107"/>
                  </a:cubicBezTo>
                  <a:close/>
                  <a:moveTo>
                    <a:pt x="5903" y="6107"/>
                  </a:moveTo>
                  <a:cubicBezTo>
                    <a:pt x="5865" y="6107"/>
                    <a:pt x="5835" y="6138"/>
                    <a:pt x="5835" y="6176"/>
                  </a:cubicBezTo>
                  <a:cubicBezTo>
                    <a:pt x="5835" y="6213"/>
                    <a:pt x="5865" y="6244"/>
                    <a:pt x="5903" y="6244"/>
                  </a:cubicBezTo>
                  <a:cubicBezTo>
                    <a:pt x="5941" y="6244"/>
                    <a:pt x="5972" y="6213"/>
                    <a:pt x="5972" y="6176"/>
                  </a:cubicBezTo>
                  <a:cubicBezTo>
                    <a:pt x="5972" y="6138"/>
                    <a:pt x="5941" y="6107"/>
                    <a:pt x="5903" y="6107"/>
                  </a:cubicBezTo>
                  <a:close/>
                  <a:moveTo>
                    <a:pt x="6119" y="6107"/>
                  </a:moveTo>
                  <a:cubicBezTo>
                    <a:pt x="6081" y="6107"/>
                    <a:pt x="6051" y="6138"/>
                    <a:pt x="6051" y="6176"/>
                  </a:cubicBezTo>
                  <a:cubicBezTo>
                    <a:pt x="6051" y="6213"/>
                    <a:pt x="6081" y="6244"/>
                    <a:pt x="6119" y="6244"/>
                  </a:cubicBezTo>
                  <a:cubicBezTo>
                    <a:pt x="6157" y="6244"/>
                    <a:pt x="6188" y="6213"/>
                    <a:pt x="6188" y="6176"/>
                  </a:cubicBezTo>
                  <a:cubicBezTo>
                    <a:pt x="6188" y="6138"/>
                    <a:pt x="6157" y="6107"/>
                    <a:pt x="6119" y="6107"/>
                  </a:cubicBezTo>
                  <a:close/>
                  <a:moveTo>
                    <a:pt x="6335" y="6107"/>
                  </a:moveTo>
                  <a:cubicBezTo>
                    <a:pt x="6298" y="6107"/>
                    <a:pt x="6267" y="6138"/>
                    <a:pt x="6267" y="6176"/>
                  </a:cubicBezTo>
                  <a:cubicBezTo>
                    <a:pt x="6267" y="6213"/>
                    <a:pt x="6298" y="6244"/>
                    <a:pt x="6335" y="6244"/>
                  </a:cubicBezTo>
                  <a:cubicBezTo>
                    <a:pt x="6373" y="6244"/>
                    <a:pt x="6404" y="6213"/>
                    <a:pt x="6404" y="6176"/>
                  </a:cubicBezTo>
                  <a:cubicBezTo>
                    <a:pt x="6404" y="6138"/>
                    <a:pt x="6373" y="6107"/>
                    <a:pt x="6335" y="6107"/>
                  </a:cubicBezTo>
                  <a:close/>
                  <a:moveTo>
                    <a:pt x="6552" y="6107"/>
                  </a:moveTo>
                  <a:cubicBezTo>
                    <a:pt x="6514" y="6107"/>
                    <a:pt x="6483" y="6138"/>
                    <a:pt x="6483" y="6176"/>
                  </a:cubicBezTo>
                  <a:cubicBezTo>
                    <a:pt x="6483" y="6213"/>
                    <a:pt x="6514" y="6244"/>
                    <a:pt x="6552" y="6244"/>
                  </a:cubicBezTo>
                  <a:cubicBezTo>
                    <a:pt x="6589" y="6244"/>
                    <a:pt x="6620" y="6213"/>
                    <a:pt x="6620" y="6176"/>
                  </a:cubicBezTo>
                  <a:cubicBezTo>
                    <a:pt x="6620" y="6138"/>
                    <a:pt x="6589" y="6107"/>
                    <a:pt x="6552" y="6107"/>
                  </a:cubicBezTo>
                  <a:close/>
                  <a:moveTo>
                    <a:pt x="6768" y="6107"/>
                  </a:moveTo>
                  <a:cubicBezTo>
                    <a:pt x="6730" y="6107"/>
                    <a:pt x="6699" y="6138"/>
                    <a:pt x="6699" y="6176"/>
                  </a:cubicBezTo>
                  <a:cubicBezTo>
                    <a:pt x="6699" y="6213"/>
                    <a:pt x="6730" y="6244"/>
                    <a:pt x="6768" y="6244"/>
                  </a:cubicBezTo>
                  <a:cubicBezTo>
                    <a:pt x="6805" y="6244"/>
                    <a:pt x="6836" y="6213"/>
                    <a:pt x="6836" y="6176"/>
                  </a:cubicBezTo>
                  <a:cubicBezTo>
                    <a:pt x="6836" y="6138"/>
                    <a:pt x="6805" y="6107"/>
                    <a:pt x="6768" y="6107"/>
                  </a:cubicBezTo>
                  <a:close/>
                  <a:moveTo>
                    <a:pt x="6984" y="6107"/>
                  </a:moveTo>
                  <a:cubicBezTo>
                    <a:pt x="6946" y="6107"/>
                    <a:pt x="6915" y="6138"/>
                    <a:pt x="6915" y="6176"/>
                  </a:cubicBezTo>
                  <a:cubicBezTo>
                    <a:pt x="6915" y="6213"/>
                    <a:pt x="6946" y="6244"/>
                    <a:pt x="6984" y="6244"/>
                  </a:cubicBezTo>
                  <a:cubicBezTo>
                    <a:pt x="7022" y="6244"/>
                    <a:pt x="7052" y="6213"/>
                    <a:pt x="7052" y="6176"/>
                  </a:cubicBezTo>
                  <a:cubicBezTo>
                    <a:pt x="7052" y="6138"/>
                    <a:pt x="7022" y="6107"/>
                    <a:pt x="6984" y="6107"/>
                  </a:cubicBezTo>
                  <a:close/>
                  <a:moveTo>
                    <a:pt x="7200" y="6107"/>
                  </a:moveTo>
                  <a:cubicBezTo>
                    <a:pt x="7162" y="6107"/>
                    <a:pt x="7131" y="6138"/>
                    <a:pt x="7131" y="6176"/>
                  </a:cubicBezTo>
                  <a:cubicBezTo>
                    <a:pt x="7131" y="6213"/>
                    <a:pt x="7162" y="6244"/>
                    <a:pt x="7200" y="6244"/>
                  </a:cubicBezTo>
                  <a:cubicBezTo>
                    <a:pt x="7238" y="6244"/>
                    <a:pt x="7268" y="6213"/>
                    <a:pt x="7268" y="6176"/>
                  </a:cubicBezTo>
                  <a:cubicBezTo>
                    <a:pt x="7268" y="6138"/>
                    <a:pt x="7238" y="6107"/>
                    <a:pt x="7200" y="6107"/>
                  </a:cubicBezTo>
                  <a:close/>
                  <a:moveTo>
                    <a:pt x="7416" y="6107"/>
                  </a:moveTo>
                  <a:cubicBezTo>
                    <a:pt x="7378" y="6107"/>
                    <a:pt x="7347" y="6138"/>
                    <a:pt x="7347" y="6176"/>
                  </a:cubicBezTo>
                  <a:cubicBezTo>
                    <a:pt x="7347" y="6213"/>
                    <a:pt x="7378" y="6244"/>
                    <a:pt x="7416" y="6244"/>
                  </a:cubicBezTo>
                  <a:cubicBezTo>
                    <a:pt x="7454" y="6244"/>
                    <a:pt x="7484" y="6213"/>
                    <a:pt x="7484" y="6176"/>
                  </a:cubicBezTo>
                  <a:cubicBezTo>
                    <a:pt x="7484" y="6138"/>
                    <a:pt x="7454" y="6107"/>
                    <a:pt x="7416" y="6107"/>
                  </a:cubicBezTo>
                  <a:close/>
                  <a:moveTo>
                    <a:pt x="7632" y="6107"/>
                  </a:moveTo>
                  <a:cubicBezTo>
                    <a:pt x="7594" y="6107"/>
                    <a:pt x="7564" y="6138"/>
                    <a:pt x="7564" y="6176"/>
                  </a:cubicBezTo>
                  <a:cubicBezTo>
                    <a:pt x="7564" y="6213"/>
                    <a:pt x="7594" y="6244"/>
                    <a:pt x="7632" y="6244"/>
                  </a:cubicBezTo>
                  <a:cubicBezTo>
                    <a:pt x="7670" y="6244"/>
                    <a:pt x="7700" y="6213"/>
                    <a:pt x="7700" y="6176"/>
                  </a:cubicBezTo>
                  <a:cubicBezTo>
                    <a:pt x="7700" y="6138"/>
                    <a:pt x="7670" y="6107"/>
                    <a:pt x="7632" y="6107"/>
                  </a:cubicBezTo>
                  <a:close/>
                  <a:moveTo>
                    <a:pt x="7848" y="6107"/>
                  </a:moveTo>
                  <a:cubicBezTo>
                    <a:pt x="7810" y="6107"/>
                    <a:pt x="7780" y="6138"/>
                    <a:pt x="7780" y="6176"/>
                  </a:cubicBezTo>
                  <a:cubicBezTo>
                    <a:pt x="7780" y="6213"/>
                    <a:pt x="7810" y="6244"/>
                    <a:pt x="7848" y="6244"/>
                  </a:cubicBezTo>
                  <a:cubicBezTo>
                    <a:pt x="7886" y="6244"/>
                    <a:pt x="7917" y="6213"/>
                    <a:pt x="7917" y="6176"/>
                  </a:cubicBezTo>
                  <a:cubicBezTo>
                    <a:pt x="7917" y="6138"/>
                    <a:pt x="7886" y="6107"/>
                    <a:pt x="7848" y="6107"/>
                  </a:cubicBezTo>
                  <a:close/>
                  <a:moveTo>
                    <a:pt x="8064" y="6107"/>
                  </a:moveTo>
                  <a:cubicBezTo>
                    <a:pt x="8026" y="6107"/>
                    <a:pt x="7996" y="6138"/>
                    <a:pt x="7996" y="6176"/>
                  </a:cubicBezTo>
                  <a:cubicBezTo>
                    <a:pt x="7996" y="6213"/>
                    <a:pt x="8026" y="6244"/>
                    <a:pt x="8064" y="6244"/>
                  </a:cubicBezTo>
                  <a:cubicBezTo>
                    <a:pt x="8102" y="6244"/>
                    <a:pt x="8133" y="6213"/>
                    <a:pt x="8133" y="6176"/>
                  </a:cubicBezTo>
                  <a:cubicBezTo>
                    <a:pt x="8133" y="6138"/>
                    <a:pt x="8102" y="6107"/>
                    <a:pt x="8064" y="6107"/>
                  </a:cubicBezTo>
                  <a:close/>
                  <a:moveTo>
                    <a:pt x="8280" y="6107"/>
                  </a:moveTo>
                  <a:cubicBezTo>
                    <a:pt x="8243" y="6107"/>
                    <a:pt x="8212" y="6138"/>
                    <a:pt x="8212" y="6176"/>
                  </a:cubicBezTo>
                  <a:cubicBezTo>
                    <a:pt x="8212" y="6213"/>
                    <a:pt x="8243" y="6244"/>
                    <a:pt x="8280" y="6244"/>
                  </a:cubicBezTo>
                  <a:cubicBezTo>
                    <a:pt x="8318" y="6244"/>
                    <a:pt x="8349" y="6213"/>
                    <a:pt x="8349" y="6176"/>
                  </a:cubicBezTo>
                  <a:cubicBezTo>
                    <a:pt x="8349" y="6138"/>
                    <a:pt x="8318" y="6107"/>
                    <a:pt x="8280" y="6107"/>
                  </a:cubicBezTo>
                  <a:close/>
                  <a:moveTo>
                    <a:pt x="8496" y="6107"/>
                  </a:moveTo>
                  <a:cubicBezTo>
                    <a:pt x="8459" y="6107"/>
                    <a:pt x="8428" y="6138"/>
                    <a:pt x="8428" y="6176"/>
                  </a:cubicBezTo>
                  <a:cubicBezTo>
                    <a:pt x="8428" y="6213"/>
                    <a:pt x="8459" y="6244"/>
                    <a:pt x="8496" y="6244"/>
                  </a:cubicBezTo>
                  <a:cubicBezTo>
                    <a:pt x="8534" y="6244"/>
                    <a:pt x="8565" y="6213"/>
                    <a:pt x="8565" y="6176"/>
                  </a:cubicBezTo>
                  <a:cubicBezTo>
                    <a:pt x="8565" y="6138"/>
                    <a:pt x="8534" y="6107"/>
                    <a:pt x="8496" y="6107"/>
                  </a:cubicBezTo>
                  <a:close/>
                  <a:moveTo>
                    <a:pt x="8713" y="6107"/>
                  </a:moveTo>
                  <a:cubicBezTo>
                    <a:pt x="8675" y="6107"/>
                    <a:pt x="8644" y="6138"/>
                    <a:pt x="8644" y="6176"/>
                  </a:cubicBezTo>
                  <a:cubicBezTo>
                    <a:pt x="8644" y="6213"/>
                    <a:pt x="8675" y="6244"/>
                    <a:pt x="8713" y="6244"/>
                  </a:cubicBezTo>
                  <a:cubicBezTo>
                    <a:pt x="8750" y="6244"/>
                    <a:pt x="8781" y="6213"/>
                    <a:pt x="8781" y="6176"/>
                  </a:cubicBezTo>
                  <a:cubicBezTo>
                    <a:pt x="8781" y="6138"/>
                    <a:pt x="8750" y="6107"/>
                    <a:pt x="8713" y="6107"/>
                  </a:cubicBezTo>
                  <a:close/>
                  <a:moveTo>
                    <a:pt x="8929" y="6107"/>
                  </a:moveTo>
                  <a:cubicBezTo>
                    <a:pt x="8891" y="6107"/>
                    <a:pt x="8860" y="6138"/>
                    <a:pt x="8860" y="6176"/>
                  </a:cubicBezTo>
                  <a:cubicBezTo>
                    <a:pt x="8860" y="6213"/>
                    <a:pt x="8891" y="6244"/>
                    <a:pt x="8929" y="6244"/>
                  </a:cubicBezTo>
                  <a:cubicBezTo>
                    <a:pt x="8966" y="6244"/>
                    <a:pt x="8997" y="6213"/>
                    <a:pt x="8997" y="6176"/>
                  </a:cubicBezTo>
                  <a:cubicBezTo>
                    <a:pt x="8997" y="6138"/>
                    <a:pt x="8966" y="6107"/>
                    <a:pt x="8929" y="6107"/>
                  </a:cubicBezTo>
                  <a:close/>
                  <a:moveTo>
                    <a:pt x="9145" y="6107"/>
                  </a:moveTo>
                  <a:cubicBezTo>
                    <a:pt x="9107" y="6107"/>
                    <a:pt x="9076" y="6138"/>
                    <a:pt x="9076" y="6176"/>
                  </a:cubicBezTo>
                  <a:cubicBezTo>
                    <a:pt x="9076" y="6213"/>
                    <a:pt x="9107" y="6244"/>
                    <a:pt x="9145" y="6244"/>
                  </a:cubicBezTo>
                  <a:cubicBezTo>
                    <a:pt x="9183" y="6244"/>
                    <a:pt x="9213" y="6213"/>
                    <a:pt x="9213" y="6176"/>
                  </a:cubicBezTo>
                  <a:cubicBezTo>
                    <a:pt x="9213" y="6138"/>
                    <a:pt x="9183" y="6107"/>
                    <a:pt x="9145" y="6107"/>
                  </a:cubicBezTo>
                  <a:close/>
                  <a:moveTo>
                    <a:pt x="9361" y="6107"/>
                  </a:moveTo>
                  <a:cubicBezTo>
                    <a:pt x="9323" y="6107"/>
                    <a:pt x="9292" y="6138"/>
                    <a:pt x="9292" y="6176"/>
                  </a:cubicBezTo>
                  <a:cubicBezTo>
                    <a:pt x="9292" y="6213"/>
                    <a:pt x="9323" y="6244"/>
                    <a:pt x="9361" y="6244"/>
                  </a:cubicBezTo>
                  <a:cubicBezTo>
                    <a:pt x="9399" y="6244"/>
                    <a:pt x="9429" y="6213"/>
                    <a:pt x="9429" y="6176"/>
                  </a:cubicBezTo>
                  <a:cubicBezTo>
                    <a:pt x="9429" y="6138"/>
                    <a:pt x="9399" y="6107"/>
                    <a:pt x="9361" y="6107"/>
                  </a:cubicBezTo>
                  <a:close/>
                  <a:moveTo>
                    <a:pt x="9577" y="6107"/>
                  </a:moveTo>
                  <a:cubicBezTo>
                    <a:pt x="9539" y="6107"/>
                    <a:pt x="9508" y="6138"/>
                    <a:pt x="9508" y="6176"/>
                  </a:cubicBezTo>
                  <a:cubicBezTo>
                    <a:pt x="9508" y="6213"/>
                    <a:pt x="9539" y="6244"/>
                    <a:pt x="9577" y="6244"/>
                  </a:cubicBezTo>
                  <a:cubicBezTo>
                    <a:pt x="9615" y="6244"/>
                    <a:pt x="9645" y="6213"/>
                    <a:pt x="9645" y="6176"/>
                  </a:cubicBezTo>
                  <a:cubicBezTo>
                    <a:pt x="9645" y="6138"/>
                    <a:pt x="9615" y="6107"/>
                    <a:pt x="9577" y="6107"/>
                  </a:cubicBezTo>
                  <a:close/>
                  <a:moveTo>
                    <a:pt x="10874" y="6107"/>
                  </a:moveTo>
                  <a:cubicBezTo>
                    <a:pt x="10836" y="6107"/>
                    <a:pt x="10805" y="6138"/>
                    <a:pt x="10805" y="6176"/>
                  </a:cubicBezTo>
                  <a:cubicBezTo>
                    <a:pt x="10805" y="6213"/>
                    <a:pt x="10836" y="6244"/>
                    <a:pt x="10874" y="6244"/>
                  </a:cubicBezTo>
                  <a:cubicBezTo>
                    <a:pt x="10911" y="6244"/>
                    <a:pt x="10942" y="6213"/>
                    <a:pt x="10942" y="6176"/>
                  </a:cubicBezTo>
                  <a:cubicBezTo>
                    <a:pt x="10942" y="6138"/>
                    <a:pt x="10911" y="6107"/>
                    <a:pt x="10874" y="6107"/>
                  </a:cubicBezTo>
                  <a:close/>
                  <a:moveTo>
                    <a:pt x="11090" y="6107"/>
                  </a:moveTo>
                  <a:cubicBezTo>
                    <a:pt x="11052" y="6107"/>
                    <a:pt x="11021" y="6138"/>
                    <a:pt x="11021" y="6176"/>
                  </a:cubicBezTo>
                  <a:cubicBezTo>
                    <a:pt x="11021" y="6213"/>
                    <a:pt x="11052" y="6244"/>
                    <a:pt x="11090" y="6244"/>
                  </a:cubicBezTo>
                  <a:cubicBezTo>
                    <a:pt x="11127" y="6244"/>
                    <a:pt x="11158" y="6213"/>
                    <a:pt x="11158" y="6176"/>
                  </a:cubicBezTo>
                  <a:cubicBezTo>
                    <a:pt x="11158" y="6138"/>
                    <a:pt x="11127" y="6107"/>
                    <a:pt x="11090" y="6107"/>
                  </a:cubicBezTo>
                  <a:close/>
                  <a:moveTo>
                    <a:pt x="11306" y="6107"/>
                  </a:moveTo>
                  <a:cubicBezTo>
                    <a:pt x="11268" y="6107"/>
                    <a:pt x="11237" y="6138"/>
                    <a:pt x="11237" y="6176"/>
                  </a:cubicBezTo>
                  <a:cubicBezTo>
                    <a:pt x="11237" y="6213"/>
                    <a:pt x="11268" y="6244"/>
                    <a:pt x="11306" y="6244"/>
                  </a:cubicBezTo>
                  <a:cubicBezTo>
                    <a:pt x="11344" y="6244"/>
                    <a:pt x="11374" y="6213"/>
                    <a:pt x="11374" y="6176"/>
                  </a:cubicBezTo>
                  <a:cubicBezTo>
                    <a:pt x="11374" y="6138"/>
                    <a:pt x="11344" y="6107"/>
                    <a:pt x="11306" y="6107"/>
                  </a:cubicBezTo>
                  <a:close/>
                  <a:moveTo>
                    <a:pt x="11522" y="6107"/>
                  </a:moveTo>
                  <a:cubicBezTo>
                    <a:pt x="11484" y="6107"/>
                    <a:pt x="11453" y="6138"/>
                    <a:pt x="11453" y="6176"/>
                  </a:cubicBezTo>
                  <a:cubicBezTo>
                    <a:pt x="11453" y="6213"/>
                    <a:pt x="11484" y="6244"/>
                    <a:pt x="11522" y="6244"/>
                  </a:cubicBezTo>
                  <a:cubicBezTo>
                    <a:pt x="11560" y="6244"/>
                    <a:pt x="11590" y="6213"/>
                    <a:pt x="11590" y="6176"/>
                  </a:cubicBezTo>
                  <a:cubicBezTo>
                    <a:pt x="11590" y="6138"/>
                    <a:pt x="11560" y="6107"/>
                    <a:pt x="11522" y="6107"/>
                  </a:cubicBezTo>
                  <a:close/>
                  <a:moveTo>
                    <a:pt x="11738" y="6107"/>
                  </a:moveTo>
                  <a:cubicBezTo>
                    <a:pt x="11700" y="6107"/>
                    <a:pt x="11670" y="6138"/>
                    <a:pt x="11670" y="6176"/>
                  </a:cubicBezTo>
                  <a:cubicBezTo>
                    <a:pt x="11670" y="6213"/>
                    <a:pt x="11700" y="6244"/>
                    <a:pt x="11738" y="6244"/>
                  </a:cubicBezTo>
                  <a:cubicBezTo>
                    <a:pt x="11776" y="6244"/>
                    <a:pt x="11807" y="6213"/>
                    <a:pt x="11807" y="6176"/>
                  </a:cubicBezTo>
                  <a:cubicBezTo>
                    <a:pt x="11807" y="6138"/>
                    <a:pt x="11776" y="6107"/>
                    <a:pt x="11738" y="6107"/>
                  </a:cubicBezTo>
                  <a:close/>
                  <a:moveTo>
                    <a:pt x="11954" y="6107"/>
                  </a:moveTo>
                  <a:cubicBezTo>
                    <a:pt x="11916" y="6107"/>
                    <a:pt x="11886" y="6138"/>
                    <a:pt x="11886" y="6176"/>
                  </a:cubicBezTo>
                  <a:cubicBezTo>
                    <a:pt x="11886" y="6213"/>
                    <a:pt x="11916" y="6244"/>
                    <a:pt x="11954" y="6244"/>
                  </a:cubicBezTo>
                  <a:cubicBezTo>
                    <a:pt x="11992" y="6244"/>
                    <a:pt x="12023" y="6213"/>
                    <a:pt x="12023" y="6176"/>
                  </a:cubicBezTo>
                  <a:cubicBezTo>
                    <a:pt x="12023" y="6138"/>
                    <a:pt x="11992" y="6107"/>
                    <a:pt x="11954" y="6107"/>
                  </a:cubicBezTo>
                  <a:close/>
                  <a:moveTo>
                    <a:pt x="12170" y="6107"/>
                  </a:moveTo>
                  <a:cubicBezTo>
                    <a:pt x="12132" y="6107"/>
                    <a:pt x="12102" y="6138"/>
                    <a:pt x="12102" y="6176"/>
                  </a:cubicBezTo>
                  <a:cubicBezTo>
                    <a:pt x="12102" y="6213"/>
                    <a:pt x="12132" y="6244"/>
                    <a:pt x="12170" y="6244"/>
                  </a:cubicBezTo>
                  <a:cubicBezTo>
                    <a:pt x="12208" y="6244"/>
                    <a:pt x="12239" y="6213"/>
                    <a:pt x="12239" y="6176"/>
                  </a:cubicBezTo>
                  <a:cubicBezTo>
                    <a:pt x="12239" y="6138"/>
                    <a:pt x="12208" y="6107"/>
                    <a:pt x="12170" y="6107"/>
                  </a:cubicBezTo>
                  <a:close/>
                  <a:moveTo>
                    <a:pt x="12386" y="6107"/>
                  </a:moveTo>
                  <a:cubicBezTo>
                    <a:pt x="12349" y="6107"/>
                    <a:pt x="12318" y="6138"/>
                    <a:pt x="12318" y="6176"/>
                  </a:cubicBezTo>
                  <a:cubicBezTo>
                    <a:pt x="12318" y="6213"/>
                    <a:pt x="12349" y="6244"/>
                    <a:pt x="12386" y="6244"/>
                  </a:cubicBezTo>
                  <a:cubicBezTo>
                    <a:pt x="12424" y="6244"/>
                    <a:pt x="12455" y="6213"/>
                    <a:pt x="12455" y="6176"/>
                  </a:cubicBezTo>
                  <a:cubicBezTo>
                    <a:pt x="12455" y="6138"/>
                    <a:pt x="12424" y="6107"/>
                    <a:pt x="12386" y="6107"/>
                  </a:cubicBezTo>
                  <a:close/>
                  <a:moveTo>
                    <a:pt x="12602" y="6107"/>
                  </a:moveTo>
                  <a:cubicBezTo>
                    <a:pt x="12565" y="6107"/>
                    <a:pt x="12534" y="6138"/>
                    <a:pt x="12534" y="6176"/>
                  </a:cubicBezTo>
                  <a:cubicBezTo>
                    <a:pt x="12534" y="6213"/>
                    <a:pt x="12565" y="6244"/>
                    <a:pt x="12602" y="6244"/>
                  </a:cubicBezTo>
                  <a:cubicBezTo>
                    <a:pt x="12640" y="6244"/>
                    <a:pt x="12671" y="6213"/>
                    <a:pt x="12671" y="6176"/>
                  </a:cubicBezTo>
                  <a:cubicBezTo>
                    <a:pt x="12671" y="6138"/>
                    <a:pt x="12640" y="6107"/>
                    <a:pt x="12602" y="6107"/>
                  </a:cubicBezTo>
                  <a:close/>
                  <a:moveTo>
                    <a:pt x="4390" y="6342"/>
                  </a:moveTo>
                  <a:cubicBezTo>
                    <a:pt x="4353" y="6342"/>
                    <a:pt x="4322" y="6373"/>
                    <a:pt x="4322" y="6410"/>
                  </a:cubicBezTo>
                  <a:cubicBezTo>
                    <a:pt x="4322" y="6448"/>
                    <a:pt x="4353" y="6479"/>
                    <a:pt x="4390" y="6479"/>
                  </a:cubicBezTo>
                  <a:cubicBezTo>
                    <a:pt x="4428" y="6479"/>
                    <a:pt x="4459" y="6448"/>
                    <a:pt x="4459" y="6410"/>
                  </a:cubicBezTo>
                  <a:cubicBezTo>
                    <a:pt x="4459" y="6373"/>
                    <a:pt x="4428" y="6342"/>
                    <a:pt x="4390" y="6342"/>
                  </a:cubicBezTo>
                  <a:close/>
                  <a:moveTo>
                    <a:pt x="4607" y="6342"/>
                  </a:moveTo>
                  <a:cubicBezTo>
                    <a:pt x="4569" y="6342"/>
                    <a:pt x="4538" y="6373"/>
                    <a:pt x="4538" y="6410"/>
                  </a:cubicBezTo>
                  <a:cubicBezTo>
                    <a:pt x="4538" y="6448"/>
                    <a:pt x="4569" y="6479"/>
                    <a:pt x="4607" y="6479"/>
                  </a:cubicBezTo>
                  <a:cubicBezTo>
                    <a:pt x="4644" y="6479"/>
                    <a:pt x="4675" y="6448"/>
                    <a:pt x="4675" y="6410"/>
                  </a:cubicBezTo>
                  <a:cubicBezTo>
                    <a:pt x="4675" y="6373"/>
                    <a:pt x="4644" y="6342"/>
                    <a:pt x="4607" y="6342"/>
                  </a:cubicBezTo>
                  <a:close/>
                  <a:moveTo>
                    <a:pt x="4823" y="6342"/>
                  </a:moveTo>
                  <a:cubicBezTo>
                    <a:pt x="4785" y="6342"/>
                    <a:pt x="4754" y="6373"/>
                    <a:pt x="4754" y="6410"/>
                  </a:cubicBezTo>
                  <a:cubicBezTo>
                    <a:pt x="4754" y="6448"/>
                    <a:pt x="4785" y="6479"/>
                    <a:pt x="4823" y="6479"/>
                  </a:cubicBezTo>
                  <a:cubicBezTo>
                    <a:pt x="4861" y="6479"/>
                    <a:pt x="4891" y="6448"/>
                    <a:pt x="4891" y="6410"/>
                  </a:cubicBezTo>
                  <a:cubicBezTo>
                    <a:pt x="4891" y="6373"/>
                    <a:pt x="4861" y="6342"/>
                    <a:pt x="4823" y="6342"/>
                  </a:cubicBezTo>
                  <a:close/>
                  <a:moveTo>
                    <a:pt x="5039" y="6342"/>
                  </a:moveTo>
                  <a:cubicBezTo>
                    <a:pt x="5001" y="6342"/>
                    <a:pt x="4970" y="6373"/>
                    <a:pt x="4970" y="6410"/>
                  </a:cubicBezTo>
                  <a:cubicBezTo>
                    <a:pt x="4970" y="6448"/>
                    <a:pt x="5001" y="6479"/>
                    <a:pt x="5039" y="6479"/>
                  </a:cubicBezTo>
                  <a:cubicBezTo>
                    <a:pt x="5077" y="6479"/>
                    <a:pt x="5107" y="6448"/>
                    <a:pt x="5107" y="6410"/>
                  </a:cubicBezTo>
                  <a:cubicBezTo>
                    <a:pt x="5107" y="6373"/>
                    <a:pt x="5077" y="6342"/>
                    <a:pt x="5039" y="6342"/>
                  </a:cubicBezTo>
                  <a:close/>
                  <a:moveTo>
                    <a:pt x="5255" y="6342"/>
                  </a:moveTo>
                  <a:cubicBezTo>
                    <a:pt x="5217" y="6342"/>
                    <a:pt x="5186" y="6373"/>
                    <a:pt x="5186" y="6410"/>
                  </a:cubicBezTo>
                  <a:cubicBezTo>
                    <a:pt x="5186" y="6448"/>
                    <a:pt x="5217" y="6479"/>
                    <a:pt x="5255" y="6479"/>
                  </a:cubicBezTo>
                  <a:cubicBezTo>
                    <a:pt x="5293" y="6479"/>
                    <a:pt x="5323" y="6448"/>
                    <a:pt x="5323" y="6410"/>
                  </a:cubicBezTo>
                  <a:cubicBezTo>
                    <a:pt x="5323" y="6373"/>
                    <a:pt x="5293" y="6342"/>
                    <a:pt x="5255" y="6342"/>
                  </a:cubicBezTo>
                  <a:close/>
                  <a:moveTo>
                    <a:pt x="5471" y="6342"/>
                  </a:moveTo>
                  <a:cubicBezTo>
                    <a:pt x="5433" y="6342"/>
                    <a:pt x="5403" y="6373"/>
                    <a:pt x="5403" y="6410"/>
                  </a:cubicBezTo>
                  <a:cubicBezTo>
                    <a:pt x="5403" y="6448"/>
                    <a:pt x="5433" y="6479"/>
                    <a:pt x="5471" y="6479"/>
                  </a:cubicBezTo>
                  <a:cubicBezTo>
                    <a:pt x="5509" y="6479"/>
                    <a:pt x="5539" y="6448"/>
                    <a:pt x="5539" y="6410"/>
                  </a:cubicBezTo>
                  <a:cubicBezTo>
                    <a:pt x="5539" y="6373"/>
                    <a:pt x="5509" y="6342"/>
                    <a:pt x="5471" y="6342"/>
                  </a:cubicBezTo>
                  <a:close/>
                  <a:moveTo>
                    <a:pt x="5687" y="6342"/>
                  </a:moveTo>
                  <a:cubicBezTo>
                    <a:pt x="5649" y="6342"/>
                    <a:pt x="5619" y="6373"/>
                    <a:pt x="5619" y="6410"/>
                  </a:cubicBezTo>
                  <a:cubicBezTo>
                    <a:pt x="5619" y="6448"/>
                    <a:pt x="5649" y="6479"/>
                    <a:pt x="5687" y="6479"/>
                  </a:cubicBezTo>
                  <a:cubicBezTo>
                    <a:pt x="5725" y="6479"/>
                    <a:pt x="5756" y="6448"/>
                    <a:pt x="5756" y="6410"/>
                  </a:cubicBezTo>
                  <a:cubicBezTo>
                    <a:pt x="5756" y="6373"/>
                    <a:pt x="5725" y="6342"/>
                    <a:pt x="5687" y="6342"/>
                  </a:cubicBezTo>
                  <a:close/>
                  <a:moveTo>
                    <a:pt x="5903" y="6342"/>
                  </a:moveTo>
                  <a:cubicBezTo>
                    <a:pt x="5865" y="6342"/>
                    <a:pt x="5835" y="6373"/>
                    <a:pt x="5835" y="6410"/>
                  </a:cubicBezTo>
                  <a:cubicBezTo>
                    <a:pt x="5835" y="6448"/>
                    <a:pt x="5865" y="6479"/>
                    <a:pt x="5903" y="6479"/>
                  </a:cubicBezTo>
                  <a:cubicBezTo>
                    <a:pt x="5941" y="6479"/>
                    <a:pt x="5972" y="6448"/>
                    <a:pt x="5972" y="6410"/>
                  </a:cubicBezTo>
                  <a:cubicBezTo>
                    <a:pt x="5972" y="6373"/>
                    <a:pt x="5941" y="6342"/>
                    <a:pt x="5903" y="6342"/>
                  </a:cubicBezTo>
                  <a:close/>
                  <a:moveTo>
                    <a:pt x="6119" y="6342"/>
                  </a:moveTo>
                  <a:cubicBezTo>
                    <a:pt x="6081" y="6342"/>
                    <a:pt x="6051" y="6373"/>
                    <a:pt x="6051" y="6410"/>
                  </a:cubicBezTo>
                  <a:cubicBezTo>
                    <a:pt x="6051" y="6448"/>
                    <a:pt x="6081" y="6479"/>
                    <a:pt x="6119" y="6479"/>
                  </a:cubicBezTo>
                  <a:cubicBezTo>
                    <a:pt x="6157" y="6479"/>
                    <a:pt x="6188" y="6448"/>
                    <a:pt x="6188" y="6410"/>
                  </a:cubicBezTo>
                  <a:cubicBezTo>
                    <a:pt x="6188" y="6373"/>
                    <a:pt x="6157" y="6342"/>
                    <a:pt x="6119" y="6342"/>
                  </a:cubicBezTo>
                  <a:close/>
                  <a:moveTo>
                    <a:pt x="6335" y="6342"/>
                  </a:moveTo>
                  <a:cubicBezTo>
                    <a:pt x="6298" y="6342"/>
                    <a:pt x="6267" y="6373"/>
                    <a:pt x="6267" y="6410"/>
                  </a:cubicBezTo>
                  <a:cubicBezTo>
                    <a:pt x="6267" y="6448"/>
                    <a:pt x="6298" y="6479"/>
                    <a:pt x="6335" y="6479"/>
                  </a:cubicBezTo>
                  <a:cubicBezTo>
                    <a:pt x="6373" y="6479"/>
                    <a:pt x="6404" y="6448"/>
                    <a:pt x="6404" y="6410"/>
                  </a:cubicBezTo>
                  <a:cubicBezTo>
                    <a:pt x="6404" y="6373"/>
                    <a:pt x="6373" y="6342"/>
                    <a:pt x="6335" y="6342"/>
                  </a:cubicBezTo>
                  <a:close/>
                  <a:moveTo>
                    <a:pt x="6552" y="6342"/>
                  </a:moveTo>
                  <a:cubicBezTo>
                    <a:pt x="6514" y="6342"/>
                    <a:pt x="6483" y="6373"/>
                    <a:pt x="6483" y="6410"/>
                  </a:cubicBezTo>
                  <a:cubicBezTo>
                    <a:pt x="6483" y="6448"/>
                    <a:pt x="6514" y="6479"/>
                    <a:pt x="6552" y="6479"/>
                  </a:cubicBezTo>
                  <a:cubicBezTo>
                    <a:pt x="6589" y="6479"/>
                    <a:pt x="6620" y="6448"/>
                    <a:pt x="6620" y="6410"/>
                  </a:cubicBezTo>
                  <a:cubicBezTo>
                    <a:pt x="6620" y="6373"/>
                    <a:pt x="6589" y="6342"/>
                    <a:pt x="6552" y="6342"/>
                  </a:cubicBezTo>
                  <a:close/>
                  <a:moveTo>
                    <a:pt x="6768" y="6342"/>
                  </a:moveTo>
                  <a:cubicBezTo>
                    <a:pt x="6730" y="6342"/>
                    <a:pt x="6699" y="6373"/>
                    <a:pt x="6699" y="6410"/>
                  </a:cubicBezTo>
                  <a:cubicBezTo>
                    <a:pt x="6699" y="6448"/>
                    <a:pt x="6730" y="6479"/>
                    <a:pt x="6768" y="6479"/>
                  </a:cubicBezTo>
                  <a:cubicBezTo>
                    <a:pt x="6805" y="6479"/>
                    <a:pt x="6836" y="6448"/>
                    <a:pt x="6836" y="6410"/>
                  </a:cubicBezTo>
                  <a:cubicBezTo>
                    <a:pt x="6836" y="6373"/>
                    <a:pt x="6805" y="6342"/>
                    <a:pt x="6768" y="6342"/>
                  </a:cubicBezTo>
                  <a:close/>
                  <a:moveTo>
                    <a:pt x="6984" y="6342"/>
                  </a:moveTo>
                  <a:cubicBezTo>
                    <a:pt x="6946" y="6342"/>
                    <a:pt x="6915" y="6373"/>
                    <a:pt x="6915" y="6410"/>
                  </a:cubicBezTo>
                  <a:cubicBezTo>
                    <a:pt x="6915" y="6448"/>
                    <a:pt x="6946" y="6479"/>
                    <a:pt x="6984" y="6479"/>
                  </a:cubicBezTo>
                  <a:cubicBezTo>
                    <a:pt x="7022" y="6479"/>
                    <a:pt x="7052" y="6448"/>
                    <a:pt x="7052" y="6410"/>
                  </a:cubicBezTo>
                  <a:cubicBezTo>
                    <a:pt x="7052" y="6373"/>
                    <a:pt x="7022" y="6342"/>
                    <a:pt x="6984" y="6342"/>
                  </a:cubicBezTo>
                  <a:close/>
                  <a:moveTo>
                    <a:pt x="7200" y="6342"/>
                  </a:moveTo>
                  <a:cubicBezTo>
                    <a:pt x="7162" y="6342"/>
                    <a:pt x="7131" y="6373"/>
                    <a:pt x="7131" y="6410"/>
                  </a:cubicBezTo>
                  <a:cubicBezTo>
                    <a:pt x="7131" y="6448"/>
                    <a:pt x="7162" y="6479"/>
                    <a:pt x="7200" y="6479"/>
                  </a:cubicBezTo>
                  <a:cubicBezTo>
                    <a:pt x="7238" y="6479"/>
                    <a:pt x="7268" y="6448"/>
                    <a:pt x="7268" y="6410"/>
                  </a:cubicBezTo>
                  <a:cubicBezTo>
                    <a:pt x="7268" y="6373"/>
                    <a:pt x="7238" y="6342"/>
                    <a:pt x="7200" y="6342"/>
                  </a:cubicBezTo>
                  <a:close/>
                  <a:moveTo>
                    <a:pt x="7416" y="6342"/>
                  </a:moveTo>
                  <a:cubicBezTo>
                    <a:pt x="7378" y="6342"/>
                    <a:pt x="7347" y="6373"/>
                    <a:pt x="7347" y="6410"/>
                  </a:cubicBezTo>
                  <a:cubicBezTo>
                    <a:pt x="7347" y="6448"/>
                    <a:pt x="7378" y="6479"/>
                    <a:pt x="7416" y="6479"/>
                  </a:cubicBezTo>
                  <a:cubicBezTo>
                    <a:pt x="7454" y="6479"/>
                    <a:pt x="7484" y="6448"/>
                    <a:pt x="7484" y="6410"/>
                  </a:cubicBezTo>
                  <a:cubicBezTo>
                    <a:pt x="7484" y="6373"/>
                    <a:pt x="7454" y="6342"/>
                    <a:pt x="7416" y="6342"/>
                  </a:cubicBezTo>
                  <a:close/>
                  <a:moveTo>
                    <a:pt x="7632" y="6342"/>
                  </a:moveTo>
                  <a:cubicBezTo>
                    <a:pt x="7594" y="6342"/>
                    <a:pt x="7564" y="6373"/>
                    <a:pt x="7564" y="6410"/>
                  </a:cubicBezTo>
                  <a:cubicBezTo>
                    <a:pt x="7564" y="6448"/>
                    <a:pt x="7594" y="6479"/>
                    <a:pt x="7632" y="6479"/>
                  </a:cubicBezTo>
                  <a:cubicBezTo>
                    <a:pt x="7670" y="6479"/>
                    <a:pt x="7700" y="6448"/>
                    <a:pt x="7700" y="6410"/>
                  </a:cubicBezTo>
                  <a:cubicBezTo>
                    <a:pt x="7700" y="6373"/>
                    <a:pt x="7670" y="6342"/>
                    <a:pt x="7632" y="6342"/>
                  </a:cubicBezTo>
                  <a:close/>
                  <a:moveTo>
                    <a:pt x="7848" y="6342"/>
                  </a:moveTo>
                  <a:cubicBezTo>
                    <a:pt x="7810" y="6342"/>
                    <a:pt x="7780" y="6373"/>
                    <a:pt x="7780" y="6410"/>
                  </a:cubicBezTo>
                  <a:cubicBezTo>
                    <a:pt x="7780" y="6448"/>
                    <a:pt x="7810" y="6479"/>
                    <a:pt x="7848" y="6479"/>
                  </a:cubicBezTo>
                  <a:cubicBezTo>
                    <a:pt x="7886" y="6479"/>
                    <a:pt x="7917" y="6448"/>
                    <a:pt x="7917" y="6410"/>
                  </a:cubicBezTo>
                  <a:cubicBezTo>
                    <a:pt x="7917" y="6373"/>
                    <a:pt x="7886" y="6342"/>
                    <a:pt x="7848" y="6342"/>
                  </a:cubicBezTo>
                  <a:close/>
                  <a:moveTo>
                    <a:pt x="8064" y="6342"/>
                  </a:moveTo>
                  <a:cubicBezTo>
                    <a:pt x="8026" y="6342"/>
                    <a:pt x="7996" y="6373"/>
                    <a:pt x="7996" y="6410"/>
                  </a:cubicBezTo>
                  <a:cubicBezTo>
                    <a:pt x="7996" y="6448"/>
                    <a:pt x="8026" y="6479"/>
                    <a:pt x="8064" y="6479"/>
                  </a:cubicBezTo>
                  <a:cubicBezTo>
                    <a:pt x="8102" y="6479"/>
                    <a:pt x="8133" y="6448"/>
                    <a:pt x="8133" y="6410"/>
                  </a:cubicBezTo>
                  <a:cubicBezTo>
                    <a:pt x="8133" y="6373"/>
                    <a:pt x="8102" y="6342"/>
                    <a:pt x="8064" y="6342"/>
                  </a:cubicBezTo>
                  <a:close/>
                  <a:moveTo>
                    <a:pt x="8280" y="6342"/>
                  </a:moveTo>
                  <a:cubicBezTo>
                    <a:pt x="8243" y="6342"/>
                    <a:pt x="8212" y="6373"/>
                    <a:pt x="8212" y="6410"/>
                  </a:cubicBezTo>
                  <a:cubicBezTo>
                    <a:pt x="8212" y="6448"/>
                    <a:pt x="8243" y="6479"/>
                    <a:pt x="8280" y="6479"/>
                  </a:cubicBezTo>
                  <a:cubicBezTo>
                    <a:pt x="8318" y="6479"/>
                    <a:pt x="8349" y="6448"/>
                    <a:pt x="8349" y="6410"/>
                  </a:cubicBezTo>
                  <a:cubicBezTo>
                    <a:pt x="8349" y="6373"/>
                    <a:pt x="8318" y="6342"/>
                    <a:pt x="8280" y="6342"/>
                  </a:cubicBezTo>
                  <a:close/>
                  <a:moveTo>
                    <a:pt x="8496" y="6342"/>
                  </a:moveTo>
                  <a:cubicBezTo>
                    <a:pt x="8459" y="6342"/>
                    <a:pt x="8428" y="6373"/>
                    <a:pt x="8428" y="6410"/>
                  </a:cubicBezTo>
                  <a:cubicBezTo>
                    <a:pt x="8428" y="6448"/>
                    <a:pt x="8459" y="6479"/>
                    <a:pt x="8496" y="6479"/>
                  </a:cubicBezTo>
                  <a:cubicBezTo>
                    <a:pt x="8534" y="6479"/>
                    <a:pt x="8565" y="6448"/>
                    <a:pt x="8565" y="6410"/>
                  </a:cubicBezTo>
                  <a:cubicBezTo>
                    <a:pt x="8565" y="6373"/>
                    <a:pt x="8534" y="6342"/>
                    <a:pt x="8496" y="6342"/>
                  </a:cubicBezTo>
                  <a:close/>
                  <a:moveTo>
                    <a:pt x="8713" y="6342"/>
                  </a:moveTo>
                  <a:cubicBezTo>
                    <a:pt x="8675" y="6342"/>
                    <a:pt x="8644" y="6373"/>
                    <a:pt x="8644" y="6410"/>
                  </a:cubicBezTo>
                  <a:cubicBezTo>
                    <a:pt x="8644" y="6448"/>
                    <a:pt x="8675" y="6479"/>
                    <a:pt x="8713" y="6479"/>
                  </a:cubicBezTo>
                  <a:cubicBezTo>
                    <a:pt x="8750" y="6479"/>
                    <a:pt x="8781" y="6448"/>
                    <a:pt x="8781" y="6410"/>
                  </a:cubicBezTo>
                  <a:cubicBezTo>
                    <a:pt x="8781" y="6373"/>
                    <a:pt x="8750" y="6342"/>
                    <a:pt x="8713" y="6342"/>
                  </a:cubicBezTo>
                  <a:close/>
                  <a:moveTo>
                    <a:pt x="8929" y="6342"/>
                  </a:moveTo>
                  <a:cubicBezTo>
                    <a:pt x="8891" y="6342"/>
                    <a:pt x="8860" y="6373"/>
                    <a:pt x="8860" y="6410"/>
                  </a:cubicBezTo>
                  <a:cubicBezTo>
                    <a:pt x="8860" y="6448"/>
                    <a:pt x="8891" y="6479"/>
                    <a:pt x="8929" y="6479"/>
                  </a:cubicBezTo>
                  <a:cubicBezTo>
                    <a:pt x="8966" y="6479"/>
                    <a:pt x="8997" y="6448"/>
                    <a:pt x="8997" y="6410"/>
                  </a:cubicBezTo>
                  <a:cubicBezTo>
                    <a:pt x="8997" y="6373"/>
                    <a:pt x="8966" y="6342"/>
                    <a:pt x="8929" y="6342"/>
                  </a:cubicBezTo>
                  <a:close/>
                  <a:moveTo>
                    <a:pt x="9145" y="6342"/>
                  </a:moveTo>
                  <a:cubicBezTo>
                    <a:pt x="9107" y="6342"/>
                    <a:pt x="9076" y="6373"/>
                    <a:pt x="9076" y="6410"/>
                  </a:cubicBezTo>
                  <a:cubicBezTo>
                    <a:pt x="9076" y="6448"/>
                    <a:pt x="9107" y="6479"/>
                    <a:pt x="9145" y="6479"/>
                  </a:cubicBezTo>
                  <a:cubicBezTo>
                    <a:pt x="9183" y="6479"/>
                    <a:pt x="9213" y="6448"/>
                    <a:pt x="9213" y="6410"/>
                  </a:cubicBezTo>
                  <a:cubicBezTo>
                    <a:pt x="9213" y="6373"/>
                    <a:pt x="9183" y="6342"/>
                    <a:pt x="9145" y="6342"/>
                  </a:cubicBezTo>
                  <a:close/>
                  <a:moveTo>
                    <a:pt x="9361" y="6342"/>
                  </a:moveTo>
                  <a:cubicBezTo>
                    <a:pt x="9323" y="6342"/>
                    <a:pt x="9292" y="6373"/>
                    <a:pt x="9292" y="6410"/>
                  </a:cubicBezTo>
                  <a:cubicBezTo>
                    <a:pt x="9292" y="6448"/>
                    <a:pt x="9323" y="6479"/>
                    <a:pt x="9361" y="6479"/>
                  </a:cubicBezTo>
                  <a:cubicBezTo>
                    <a:pt x="9399" y="6479"/>
                    <a:pt x="9429" y="6448"/>
                    <a:pt x="9429" y="6410"/>
                  </a:cubicBezTo>
                  <a:cubicBezTo>
                    <a:pt x="9429" y="6373"/>
                    <a:pt x="9399" y="6342"/>
                    <a:pt x="9361" y="6342"/>
                  </a:cubicBezTo>
                  <a:close/>
                  <a:moveTo>
                    <a:pt x="9577" y="6342"/>
                  </a:moveTo>
                  <a:cubicBezTo>
                    <a:pt x="9539" y="6342"/>
                    <a:pt x="9508" y="6373"/>
                    <a:pt x="9508" y="6410"/>
                  </a:cubicBezTo>
                  <a:cubicBezTo>
                    <a:pt x="9508" y="6448"/>
                    <a:pt x="9539" y="6479"/>
                    <a:pt x="9577" y="6479"/>
                  </a:cubicBezTo>
                  <a:cubicBezTo>
                    <a:pt x="9615" y="6479"/>
                    <a:pt x="9645" y="6448"/>
                    <a:pt x="9645" y="6410"/>
                  </a:cubicBezTo>
                  <a:cubicBezTo>
                    <a:pt x="9645" y="6373"/>
                    <a:pt x="9615" y="6342"/>
                    <a:pt x="9577" y="6342"/>
                  </a:cubicBezTo>
                  <a:close/>
                  <a:moveTo>
                    <a:pt x="9793" y="6342"/>
                  </a:moveTo>
                  <a:cubicBezTo>
                    <a:pt x="9755" y="6342"/>
                    <a:pt x="9725" y="6373"/>
                    <a:pt x="9725" y="6410"/>
                  </a:cubicBezTo>
                  <a:cubicBezTo>
                    <a:pt x="9725" y="6448"/>
                    <a:pt x="9755" y="6479"/>
                    <a:pt x="9793" y="6479"/>
                  </a:cubicBezTo>
                  <a:cubicBezTo>
                    <a:pt x="9831" y="6479"/>
                    <a:pt x="9862" y="6448"/>
                    <a:pt x="9862" y="6410"/>
                  </a:cubicBezTo>
                  <a:cubicBezTo>
                    <a:pt x="9862" y="6373"/>
                    <a:pt x="9831" y="6342"/>
                    <a:pt x="9793" y="6342"/>
                  </a:cubicBezTo>
                  <a:close/>
                  <a:moveTo>
                    <a:pt x="10009" y="6342"/>
                  </a:moveTo>
                  <a:cubicBezTo>
                    <a:pt x="9971" y="6342"/>
                    <a:pt x="9941" y="6373"/>
                    <a:pt x="9941" y="6410"/>
                  </a:cubicBezTo>
                  <a:cubicBezTo>
                    <a:pt x="9941" y="6448"/>
                    <a:pt x="9971" y="6479"/>
                    <a:pt x="10009" y="6479"/>
                  </a:cubicBezTo>
                  <a:cubicBezTo>
                    <a:pt x="10047" y="6479"/>
                    <a:pt x="10078" y="6448"/>
                    <a:pt x="10078" y="6410"/>
                  </a:cubicBezTo>
                  <a:cubicBezTo>
                    <a:pt x="10078" y="6373"/>
                    <a:pt x="10047" y="6342"/>
                    <a:pt x="10009" y="6342"/>
                  </a:cubicBezTo>
                  <a:close/>
                  <a:moveTo>
                    <a:pt x="10658" y="6342"/>
                  </a:moveTo>
                  <a:cubicBezTo>
                    <a:pt x="10620" y="6342"/>
                    <a:pt x="10589" y="6373"/>
                    <a:pt x="10589" y="6410"/>
                  </a:cubicBezTo>
                  <a:cubicBezTo>
                    <a:pt x="10589" y="6448"/>
                    <a:pt x="10620" y="6479"/>
                    <a:pt x="10658" y="6479"/>
                  </a:cubicBezTo>
                  <a:cubicBezTo>
                    <a:pt x="10695" y="6479"/>
                    <a:pt x="10726" y="6448"/>
                    <a:pt x="10726" y="6410"/>
                  </a:cubicBezTo>
                  <a:cubicBezTo>
                    <a:pt x="10726" y="6373"/>
                    <a:pt x="10695" y="6342"/>
                    <a:pt x="10658" y="6342"/>
                  </a:cubicBezTo>
                  <a:close/>
                  <a:moveTo>
                    <a:pt x="10874" y="6342"/>
                  </a:moveTo>
                  <a:cubicBezTo>
                    <a:pt x="10836" y="6342"/>
                    <a:pt x="10805" y="6373"/>
                    <a:pt x="10805" y="6410"/>
                  </a:cubicBezTo>
                  <a:cubicBezTo>
                    <a:pt x="10805" y="6448"/>
                    <a:pt x="10836" y="6479"/>
                    <a:pt x="10874" y="6479"/>
                  </a:cubicBezTo>
                  <a:cubicBezTo>
                    <a:pt x="10911" y="6479"/>
                    <a:pt x="10942" y="6448"/>
                    <a:pt x="10942" y="6410"/>
                  </a:cubicBezTo>
                  <a:cubicBezTo>
                    <a:pt x="10942" y="6373"/>
                    <a:pt x="10911" y="6342"/>
                    <a:pt x="10874" y="6342"/>
                  </a:cubicBezTo>
                  <a:close/>
                  <a:moveTo>
                    <a:pt x="11090" y="6342"/>
                  </a:moveTo>
                  <a:cubicBezTo>
                    <a:pt x="11052" y="6342"/>
                    <a:pt x="11021" y="6373"/>
                    <a:pt x="11021" y="6410"/>
                  </a:cubicBezTo>
                  <a:cubicBezTo>
                    <a:pt x="11021" y="6448"/>
                    <a:pt x="11052" y="6479"/>
                    <a:pt x="11090" y="6479"/>
                  </a:cubicBezTo>
                  <a:cubicBezTo>
                    <a:pt x="11127" y="6479"/>
                    <a:pt x="11158" y="6448"/>
                    <a:pt x="11158" y="6410"/>
                  </a:cubicBezTo>
                  <a:cubicBezTo>
                    <a:pt x="11158" y="6373"/>
                    <a:pt x="11127" y="6342"/>
                    <a:pt x="11090" y="6342"/>
                  </a:cubicBezTo>
                  <a:close/>
                  <a:moveTo>
                    <a:pt x="11306" y="6342"/>
                  </a:moveTo>
                  <a:cubicBezTo>
                    <a:pt x="11268" y="6342"/>
                    <a:pt x="11237" y="6373"/>
                    <a:pt x="11237" y="6410"/>
                  </a:cubicBezTo>
                  <a:cubicBezTo>
                    <a:pt x="11237" y="6448"/>
                    <a:pt x="11268" y="6479"/>
                    <a:pt x="11306" y="6479"/>
                  </a:cubicBezTo>
                  <a:cubicBezTo>
                    <a:pt x="11344" y="6479"/>
                    <a:pt x="11374" y="6448"/>
                    <a:pt x="11374" y="6410"/>
                  </a:cubicBezTo>
                  <a:cubicBezTo>
                    <a:pt x="11374" y="6373"/>
                    <a:pt x="11344" y="6342"/>
                    <a:pt x="11306" y="6342"/>
                  </a:cubicBezTo>
                  <a:close/>
                  <a:moveTo>
                    <a:pt x="11522" y="6342"/>
                  </a:moveTo>
                  <a:cubicBezTo>
                    <a:pt x="11484" y="6342"/>
                    <a:pt x="11453" y="6373"/>
                    <a:pt x="11453" y="6410"/>
                  </a:cubicBezTo>
                  <a:cubicBezTo>
                    <a:pt x="11453" y="6448"/>
                    <a:pt x="11484" y="6479"/>
                    <a:pt x="11522" y="6479"/>
                  </a:cubicBezTo>
                  <a:cubicBezTo>
                    <a:pt x="11560" y="6479"/>
                    <a:pt x="11590" y="6448"/>
                    <a:pt x="11590" y="6410"/>
                  </a:cubicBezTo>
                  <a:cubicBezTo>
                    <a:pt x="11590" y="6373"/>
                    <a:pt x="11560" y="6342"/>
                    <a:pt x="11522" y="6342"/>
                  </a:cubicBezTo>
                  <a:close/>
                  <a:moveTo>
                    <a:pt x="11738" y="6342"/>
                  </a:moveTo>
                  <a:cubicBezTo>
                    <a:pt x="11700" y="6342"/>
                    <a:pt x="11670" y="6373"/>
                    <a:pt x="11670" y="6410"/>
                  </a:cubicBezTo>
                  <a:cubicBezTo>
                    <a:pt x="11670" y="6448"/>
                    <a:pt x="11700" y="6479"/>
                    <a:pt x="11738" y="6479"/>
                  </a:cubicBezTo>
                  <a:cubicBezTo>
                    <a:pt x="11776" y="6479"/>
                    <a:pt x="11807" y="6448"/>
                    <a:pt x="11807" y="6410"/>
                  </a:cubicBezTo>
                  <a:cubicBezTo>
                    <a:pt x="11807" y="6373"/>
                    <a:pt x="11776" y="6342"/>
                    <a:pt x="11738" y="6342"/>
                  </a:cubicBezTo>
                  <a:close/>
                  <a:moveTo>
                    <a:pt x="11954" y="6342"/>
                  </a:moveTo>
                  <a:cubicBezTo>
                    <a:pt x="11916" y="6342"/>
                    <a:pt x="11886" y="6373"/>
                    <a:pt x="11886" y="6410"/>
                  </a:cubicBezTo>
                  <a:cubicBezTo>
                    <a:pt x="11886" y="6448"/>
                    <a:pt x="11916" y="6479"/>
                    <a:pt x="11954" y="6479"/>
                  </a:cubicBezTo>
                  <a:cubicBezTo>
                    <a:pt x="11992" y="6479"/>
                    <a:pt x="12023" y="6448"/>
                    <a:pt x="12023" y="6410"/>
                  </a:cubicBezTo>
                  <a:cubicBezTo>
                    <a:pt x="12023" y="6373"/>
                    <a:pt x="11992" y="6342"/>
                    <a:pt x="11954" y="6342"/>
                  </a:cubicBezTo>
                  <a:close/>
                  <a:moveTo>
                    <a:pt x="12170" y="6342"/>
                  </a:moveTo>
                  <a:cubicBezTo>
                    <a:pt x="12132" y="6342"/>
                    <a:pt x="12102" y="6373"/>
                    <a:pt x="12102" y="6410"/>
                  </a:cubicBezTo>
                  <a:cubicBezTo>
                    <a:pt x="12102" y="6448"/>
                    <a:pt x="12132" y="6479"/>
                    <a:pt x="12170" y="6479"/>
                  </a:cubicBezTo>
                  <a:cubicBezTo>
                    <a:pt x="12208" y="6479"/>
                    <a:pt x="12239" y="6448"/>
                    <a:pt x="12239" y="6410"/>
                  </a:cubicBezTo>
                  <a:cubicBezTo>
                    <a:pt x="12239" y="6373"/>
                    <a:pt x="12208" y="6342"/>
                    <a:pt x="12170" y="6342"/>
                  </a:cubicBezTo>
                  <a:close/>
                  <a:moveTo>
                    <a:pt x="12386" y="6342"/>
                  </a:moveTo>
                  <a:cubicBezTo>
                    <a:pt x="12349" y="6342"/>
                    <a:pt x="12318" y="6373"/>
                    <a:pt x="12318" y="6410"/>
                  </a:cubicBezTo>
                  <a:cubicBezTo>
                    <a:pt x="12318" y="6448"/>
                    <a:pt x="12349" y="6479"/>
                    <a:pt x="12386" y="6479"/>
                  </a:cubicBezTo>
                  <a:cubicBezTo>
                    <a:pt x="12424" y="6479"/>
                    <a:pt x="12455" y="6448"/>
                    <a:pt x="12455" y="6410"/>
                  </a:cubicBezTo>
                  <a:cubicBezTo>
                    <a:pt x="12455" y="6373"/>
                    <a:pt x="12424" y="6342"/>
                    <a:pt x="12386" y="6342"/>
                  </a:cubicBezTo>
                  <a:close/>
                  <a:moveTo>
                    <a:pt x="12602" y="6342"/>
                  </a:moveTo>
                  <a:cubicBezTo>
                    <a:pt x="12565" y="6342"/>
                    <a:pt x="12534" y="6373"/>
                    <a:pt x="12534" y="6410"/>
                  </a:cubicBezTo>
                  <a:cubicBezTo>
                    <a:pt x="12534" y="6448"/>
                    <a:pt x="12565" y="6479"/>
                    <a:pt x="12602" y="6479"/>
                  </a:cubicBezTo>
                  <a:cubicBezTo>
                    <a:pt x="12640" y="6479"/>
                    <a:pt x="12671" y="6448"/>
                    <a:pt x="12671" y="6410"/>
                  </a:cubicBezTo>
                  <a:cubicBezTo>
                    <a:pt x="12671" y="6373"/>
                    <a:pt x="12640" y="6342"/>
                    <a:pt x="12602" y="6342"/>
                  </a:cubicBezTo>
                  <a:close/>
                  <a:moveTo>
                    <a:pt x="12818" y="6342"/>
                  </a:moveTo>
                  <a:cubicBezTo>
                    <a:pt x="12781" y="6342"/>
                    <a:pt x="12750" y="6373"/>
                    <a:pt x="12750" y="6410"/>
                  </a:cubicBezTo>
                  <a:cubicBezTo>
                    <a:pt x="12750" y="6448"/>
                    <a:pt x="12781" y="6479"/>
                    <a:pt x="12818" y="6479"/>
                  </a:cubicBezTo>
                  <a:cubicBezTo>
                    <a:pt x="12856" y="6479"/>
                    <a:pt x="12887" y="6448"/>
                    <a:pt x="12887" y="6410"/>
                  </a:cubicBezTo>
                  <a:cubicBezTo>
                    <a:pt x="12887" y="6373"/>
                    <a:pt x="12856" y="6342"/>
                    <a:pt x="12818" y="6342"/>
                  </a:cubicBezTo>
                  <a:close/>
                  <a:moveTo>
                    <a:pt x="13035" y="6342"/>
                  </a:moveTo>
                  <a:cubicBezTo>
                    <a:pt x="12997" y="6342"/>
                    <a:pt x="12966" y="6373"/>
                    <a:pt x="12966" y="6410"/>
                  </a:cubicBezTo>
                  <a:cubicBezTo>
                    <a:pt x="12966" y="6448"/>
                    <a:pt x="12997" y="6479"/>
                    <a:pt x="13035" y="6479"/>
                  </a:cubicBezTo>
                  <a:cubicBezTo>
                    <a:pt x="13072" y="6479"/>
                    <a:pt x="13103" y="6448"/>
                    <a:pt x="13103" y="6410"/>
                  </a:cubicBezTo>
                  <a:cubicBezTo>
                    <a:pt x="13103" y="6373"/>
                    <a:pt x="13072" y="6342"/>
                    <a:pt x="13035" y="6342"/>
                  </a:cubicBezTo>
                  <a:close/>
                  <a:moveTo>
                    <a:pt x="4607" y="6577"/>
                  </a:moveTo>
                  <a:cubicBezTo>
                    <a:pt x="4569" y="6577"/>
                    <a:pt x="4538" y="6608"/>
                    <a:pt x="4538" y="6645"/>
                  </a:cubicBezTo>
                  <a:cubicBezTo>
                    <a:pt x="4538" y="6683"/>
                    <a:pt x="4569" y="6714"/>
                    <a:pt x="4607" y="6714"/>
                  </a:cubicBezTo>
                  <a:cubicBezTo>
                    <a:pt x="4644" y="6714"/>
                    <a:pt x="4675" y="6683"/>
                    <a:pt x="4675" y="6645"/>
                  </a:cubicBezTo>
                  <a:cubicBezTo>
                    <a:pt x="4675" y="6608"/>
                    <a:pt x="4644" y="6577"/>
                    <a:pt x="4607" y="6577"/>
                  </a:cubicBezTo>
                  <a:close/>
                  <a:moveTo>
                    <a:pt x="4823" y="6577"/>
                  </a:moveTo>
                  <a:cubicBezTo>
                    <a:pt x="4785" y="6577"/>
                    <a:pt x="4754" y="6608"/>
                    <a:pt x="4754" y="6645"/>
                  </a:cubicBezTo>
                  <a:cubicBezTo>
                    <a:pt x="4754" y="6683"/>
                    <a:pt x="4785" y="6714"/>
                    <a:pt x="4823" y="6714"/>
                  </a:cubicBezTo>
                  <a:cubicBezTo>
                    <a:pt x="4861" y="6714"/>
                    <a:pt x="4891" y="6683"/>
                    <a:pt x="4891" y="6645"/>
                  </a:cubicBezTo>
                  <a:cubicBezTo>
                    <a:pt x="4891" y="6608"/>
                    <a:pt x="4861" y="6577"/>
                    <a:pt x="4823" y="6577"/>
                  </a:cubicBezTo>
                  <a:close/>
                  <a:moveTo>
                    <a:pt x="5039" y="6577"/>
                  </a:moveTo>
                  <a:cubicBezTo>
                    <a:pt x="5001" y="6577"/>
                    <a:pt x="4970" y="6608"/>
                    <a:pt x="4970" y="6645"/>
                  </a:cubicBezTo>
                  <a:cubicBezTo>
                    <a:pt x="4970" y="6683"/>
                    <a:pt x="5001" y="6714"/>
                    <a:pt x="5039" y="6714"/>
                  </a:cubicBezTo>
                  <a:cubicBezTo>
                    <a:pt x="5077" y="6714"/>
                    <a:pt x="5107" y="6683"/>
                    <a:pt x="5107" y="6645"/>
                  </a:cubicBezTo>
                  <a:cubicBezTo>
                    <a:pt x="5107" y="6608"/>
                    <a:pt x="5077" y="6577"/>
                    <a:pt x="5039" y="6577"/>
                  </a:cubicBezTo>
                  <a:close/>
                  <a:moveTo>
                    <a:pt x="5255" y="6577"/>
                  </a:moveTo>
                  <a:cubicBezTo>
                    <a:pt x="5217" y="6577"/>
                    <a:pt x="5186" y="6608"/>
                    <a:pt x="5186" y="6645"/>
                  </a:cubicBezTo>
                  <a:cubicBezTo>
                    <a:pt x="5186" y="6683"/>
                    <a:pt x="5217" y="6714"/>
                    <a:pt x="5255" y="6714"/>
                  </a:cubicBezTo>
                  <a:cubicBezTo>
                    <a:pt x="5293" y="6714"/>
                    <a:pt x="5323" y="6683"/>
                    <a:pt x="5323" y="6645"/>
                  </a:cubicBezTo>
                  <a:cubicBezTo>
                    <a:pt x="5323" y="6608"/>
                    <a:pt x="5293" y="6577"/>
                    <a:pt x="5255" y="6577"/>
                  </a:cubicBezTo>
                  <a:close/>
                  <a:moveTo>
                    <a:pt x="5471" y="6577"/>
                  </a:moveTo>
                  <a:cubicBezTo>
                    <a:pt x="5433" y="6577"/>
                    <a:pt x="5403" y="6608"/>
                    <a:pt x="5403" y="6645"/>
                  </a:cubicBezTo>
                  <a:cubicBezTo>
                    <a:pt x="5403" y="6683"/>
                    <a:pt x="5433" y="6714"/>
                    <a:pt x="5471" y="6714"/>
                  </a:cubicBezTo>
                  <a:cubicBezTo>
                    <a:pt x="5509" y="6714"/>
                    <a:pt x="5539" y="6683"/>
                    <a:pt x="5539" y="6645"/>
                  </a:cubicBezTo>
                  <a:cubicBezTo>
                    <a:pt x="5539" y="6608"/>
                    <a:pt x="5509" y="6577"/>
                    <a:pt x="5471" y="6577"/>
                  </a:cubicBezTo>
                  <a:close/>
                  <a:moveTo>
                    <a:pt x="5687" y="6577"/>
                  </a:moveTo>
                  <a:cubicBezTo>
                    <a:pt x="5649" y="6577"/>
                    <a:pt x="5619" y="6608"/>
                    <a:pt x="5619" y="6645"/>
                  </a:cubicBezTo>
                  <a:cubicBezTo>
                    <a:pt x="5619" y="6683"/>
                    <a:pt x="5649" y="6714"/>
                    <a:pt x="5687" y="6714"/>
                  </a:cubicBezTo>
                  <a:cubicBezTo>
                    <a:pt x="5725" y="6714"/>
                    <a:pt x="5756" y="6683"/>
                    <a:pt x="5756" y="6645"/>
                  </a:cubicBezTo>
                  <a:cubicBezTo>
                    <a:pt x="5756" y="6608"/>
                    <a:pt x="5725" y="6577"/>
                    <a:pt x="5687" y="6577"/>
                  </a:cubicBezTo>
                  <a:close/>
                  <a:moveTo>
                    <a:pt x="5903" y="6577"/>
                  </a:moveTo>
                  <a:cubicBezTo>
                    <a:pt x="5865" y="6577"/>
                    <a:pt x="5835" y="6608"/>
                    <a:pt x="5835" y="6645"/>
                  </a:cubicBezTo>
                  <a:cubicBezTo>
                    <a:pt x="5835" y="6683"/>
                    <a:pt x="5865" y="6714"/>
                    <a:pt x="5903" y="6714"/>
                  </a:cubicBezTo>
                  <a:cubicBezTo>
                    <a:pt x="5941" y="6714"/>
                    <a:pt x="5972" y="6683"/>
                    <a:pt x="5972" y="6645"/>
                  </a:cubicBezTo>
                  <a:cubicBezTo>
                    <a:pt x="5972" y="6608"/>
                    <a:pt x="5941" y="6577"/>
                    <a:pt x="5903" y="6577"/>
                  </a:cubicBezTo>
                  <a:close/>
                  <a:moveTo>
                    <a:pt x="6119" y="6577"/>
                  </a:moveTo>
                  <a:cubicBezTo>
                    <a:pt x="6081" y="6577"/>
                    <a:pt x="6051" y="6608"/>
                    <a:pt x="6051" y="6645"/>
                  </a:cubicBezTo>
                  <a:cubicBezTo>
                    <a:pt x="6051" y="6683"/>
                    <a:pt x="6081" y="6714"/>
                    <a:pt x="6119" y="6714"/>
                  </a:cubicBezTo>
                  <a:cubicBezTo>
                    <a:pt x="6157" y="6714"/>
                    <a:pt x="6188" y="6683"/>
                    <a:pt x="6188" y="6645"/>
                  </a:cubicBezTo>
                  <a:cubicBezTo>
                    <a:pt x="6188" y="6608"/>
                    <a:pt x="6157" y="6577"/>
                    <a:pt x="6119" y="6577"/>
                  </a:cubicBezTo>
                  <a:close/>
                  <a:moveTo>
                    <a:pt x="6335" y="6577"/>
                  </a:moveTo>
                  <a:cubicBezTo>
                    <a:pt x="6298" y="6577"/>
                    <a:pt x="6267" y="6608"/>
                    <a:pt x="6267" y="6645"/>
                  </a:cubicBezTo>
                  <a:cubicBezTo>
                    <a:pt x="6267" y="6683"/>
                    <a:pt x="6298" y="6714"/>
                    <a:pt x="6335" y="6714"/>
                  </a:cubicBezTo>
                  <a:cubicBezTo>
                    <a:pt x="6373" y="6714"/>
                    <a:pt x="6404" y="6683"/>
                    <a:pt x="6404" y="6645"/>
                  </a:cubicBezTo>
                  <a:cubicBezTo>
                    <a:pt x="6404" y="6608"/>
                    <a:pt x="6373" y="6577"/>
                    <a:pt x="6335" y="6577"/>
                  </a:cubicBezTo>
                  <a:close/>
                  <a:moveTo>
                    <a:pt x="6552" y="6577"/>
                  </a:moveTo>
                  <a:cubicBezTo>
                    <a:pt x="6514" y="6577"/>
                    <a:pt x="6483" y="6608"/>
                    <a:pt x="6483" y="6645"/>
                  </a:cubicBezTo>
                  <a:cubicBezTo>
                    <a:pt x="6483" y="6683"/>
                    <a:pt x="6514" y="6714"/>
                    <a:pt x="6552" y="6714"/>
                  </a:cubicBezTo>
                  <a:cubicBezTo>
                    <a:pt x="6589" y="6714"/>
                    <a:pt x="6620" y="6683"/>
                    <a:pt x="6620" y="6645"/>
                  </a:cubicBezTo>
                  <a:cubicBezTo>
                    <a:pt x="6620" y="6608"/>
                    <a:pt x="6589" y="6577"/>
                    <a:pt x="6552" y="6577"/>
                  </a:cubicBezTo>
                  <a:close/>
                  <a:moveTo>
                    <a:pt x="6768" y="6577"/>
                  </a:moveTo>
                  <a:cubicBezTo>
                    <a:pt x="6730" y="6577"/>
                    <a:pt x="6699" y="6608"/>
                    <a:pt x="6699" y="6645"/>
                  </a:cubicBezTo>
                  <a:cubicBezTo>
                    <a:pt x="6699" y="6683"/>
                    <a:pt x="6730" y="6714"/>
                    <a:pt x="6768" y="6714"/>
                  </a:cubicBezTo>
                  <a:cubicBezTo>
                    <a:pt x="6805" y="6714"/>
                    <a:pt x="6836" y="6683"/>
                    <a:pt x="6836" y="6645"/>
                  </a:cubicBezTo>
                  <a:cubicBezTo>
                    <a:pt x="6836" y="6608"/>
                    <a:pt x="6805" y="6577"/>
                    <a:pt x="6768" y="6577"/>
                  </a:cubicBezTo>
                  <a:close/>
                  <a:moveTo>
                    <a:pt x="6984" y="6577"/>
                  </a:moveTo>
                  <a:cubicBezTo>
                    <a:pt x="6946" y="6577"/>
                    <a:pt x="6915" y="6608"/>
                    <a:pt x="6915" y="6645"/>
                  </a:cubicBezTo>
                  <a:cubicBezTo>
                    <a:pt x="6915" y="6683"/>
                    <a:pt x="6946" y="6714"/>
                    <a:pt x="6984" y="6714"/>
                  </a:cubicBezTo>
                  <a:cubicBezTo>
                    <a:pt x="7022" y="6714"/>
                    <a:pt x="7052" y="6683"/>
                    <a:pt x="7052" y="6645"/>
                  </a:cubicBezTo>
                  <a:cubicBezTo>
                    <a:pt x="7052" y="6608"/>
                    <a:pt x="7022" y="6577"/>
                    <a:pt x="6984" y="6577"/>
                  </a:cubicBezTo>
                  <a:close/>
                  <a:moveTo>
                    <a:pt x="7200" y="6577"/>
                  </a:moveTo>
                  <a:cubicBezTo>
                    <a:pt x="7162" y="6577"/>
                    <a:pt x="7131" y="6608"/>
                    <a:pt x="7131" y="6645"/>
                  </a:cubicBezTo>
                  <a:cubicBezTo>
                    <a:pt x="7131" y="6683"/>
                    <a:pt x="7162" y="6714"/>
                    <a:pt x="7200" y="6714"/>
                  </a:cubicBezTo>
                  <a:cubicBezTo>
                    <a:pt x="7238" y="6714"/>
                    <a:pt x="7268" y="6683"/>
                    <a:pt x="7268" y="6645"/>
                  </a:cubicBezTo>
                  <a:cubicBezTo>
                    <a:pt x="7268" y="6608"/>
                    <a:pt x="7238" y="6577"/>
                    <a:pt x="7200" y="6577"/>
                  </a:cubicBezTo>
                  <a:close/>
                  <a:moveTo>
                    <a:pt x="7416" y="6577"/>
                  </a:moveTo>
                  <a:cubicBezTo>
                    <a:pt x="7378" y="6577"/>
                    <a:pt x="7347" y="6608"/>
                    <a:pt x="7347" y="6645"/>
                  </a:cubicBezTo>
                  <a:cubicBezTo>
                    <a:pt x="7347" y="6683"/>
                    <a:pt x="7378" y="6714"/>
                    <a:pt x="7416" y="6714"/>
                  </a:cubicBezTo>
                  <a:cubicBezTo>
                    <a:pt x="7454" y="6714"/>
                    <a:pt x="7484" y="6683"/>
                    <a:pt x="7484" y="6645"/>
                  </a:cubicBezTo>
                  <a:cubicBezTo>
                    <a:pt x="7484" y="6608"/>
                    <a:pt x="7454" y="6577"/>
                    <a:pt x="7416" y="6577"/>
                  </a:cubicBezTo>
                  <a:close/>
                  <a:moveTo>
                    <a:pt x="7632" y="6577"/>
                  </a:moveTo>
                  <a:cubicBezTo>
                    <a:pt x="7594" y="6577"/>
                    <a:pt x="7564" y="6608"/>
                    <a:pt x="7564" y="6645"/>
                  </a:cubicBezTo>
                  <a:cubicBezTo>
                    <a:pt x="7564" y="6683"/>
                    <a:pt x="7594" y="6714"/>
                    <a:pt x="7632" y="6714"/>
                  </a:cubicBezTo>
                  <a:cubicBezTo>
                    <a:pt x="7670" y="6714"/>
                    <a:pt x="7700" y="6683"/>
                    <a:pt x="7700" y="6645"/>
                  </a:cubicBezTo>
                  <a:cubicBezTo>
                    <a:pt x="7700" y="6608"/>
                    <a:pt x="7670" y="6577"/>
                    <a:pt x="7632" y="6577"/>
                  </a:cubicBezTo>
                  <a:close/>
                  <a:moveTo>
                    <a:pt x="7848" y="6577"/>
                  </a:moveTo>
                  <a:cubicBezTo>
                    <a:pt x="7810" y="6577"/>
                    <a:pt x="7780" y="6608"/>
                    <a:pt x="7780" y="6645"/>
                  </a:cubicBezTo>
                  <a:cubicBezTo>
                    <a:pt x="7780" y="6683"/>
                    <a:pt x="7810" y="6714"/>
                    <a:pt x="7848" y="6714"/>
                  </a:cubicBezTo>
                  <a:cubicBezTo>
                    <a:pt x="7886" y="6714"/>
                    <a:pt x="7917" y="6683"/>
                    <a:pt x="7917" y="6645"/>
                  </a:cubicBezTo>
                  <a:cubicBezTo>
                    <a:pt x="7917" y="6608"/>
                    <a:pt x="7886" y="6577"/>
                    <a:pt x="7848" y="6577"/>
                  </a:cubicBezTo>
                  <a:close/>
                  <a:moveTo>
                    <a:pt x="8064" y="6577"/>
                  </a:moveTo>
                  <a:cubicBezTo>
                    <a:pt x="8026" y="6577"/>
                    <a:pt x="7996" y="6608"/>
                    <a:pt x="7996" y="6645"/>
                  </a:cubicBezTo>
                  <a:cubicBezTo>
                    <a:pt x="7996" y="6683"/>
                    <a:pt x="8026" y="6714"/>
                    <a:pt x="8064" y="6714"/>
                  </a:cubicBezTo>
                  <a:cubicBezTo>
                    <a:pt x="8102" y="6714"/>
                    <a:pt x="8133" y="6683"/>
                    <a:pt x="8133" y="6645"/>
                  </a:cubicBezTo>
                  <a:cubicBezTo>
                    <a:pt x="8133" y="6608"/>
                    <a:pt x="8102" y="6577"/>
                    <a:pt x="8064" y="6577"/>
                  </a:cubicBezTo>
                  <a:close/>
                  <a:moveTo>
                    <a:pt x="8280" y="6577"/>
                  </a:moveTo>
                  <a:cubicBezTo>
                    <a:pt x="8243" y="6577"/>
                    <a:pt x="8212" y="6608"/>
                    <a:pt x="8212" y="6645"/>
                  </a:cubicBezTo>
                  <a:cubicBezTo>
                    <a:pt x="8212" y="6683"/>
                    <a:pt x="8243" y="6714"/>
                    <a:pt x="8280" y="6714"/>
                  </a:cubicBezTo>
                  <a:cubicBezTo>
                    <a:pt x="8318" y="6714"/>
                    <a:pt x="8349" y="6683"/>
                    <a:pt x="8349" y="6645"/>
                  </a:cubicBezTo>
                  <a:cubicBezTo>
                    <a:pt x="8349" y="6608"/>
                    <a:pt x="8318" y="6577"/>
                    <a:pt x="8280" y="6577"/>
                  </a:cubicBezTo>
                  <a:close/>
                  <a:moveTo>
                    <a:pt x="8496" y="6577"/>
                  </a:moveTo>
                  <a:cubicBezTo>
                    <a:pt x="8459" y="6577"/>
                    <a:pt x="8428" y="6608"/>
                    <a:pt x="8428" y="6645"/>
                  </a:cubicBezTo>
                  <a:cubicBezTo>
                    <a:pt x="8428" y="6683"/>
                    <a:pt x="8459" y="6714"/>
                    <a:pt x="8496" y="6714"/>
                  </a:cubicBezTo>
                  <a:cubicBezTo>
                    <a:pt x="8534" y="6714"/>
                    <a:pt x="8565" y="6683"/>
                    <a:pt x="8565" y="6645"/>
                  </a:cubicBezTo>
                  <a:cubicBezTo>
                    <a:pt x="8565" y="6608"/>
                    <a:pt x="8534" y="6577"/>
                    <a:pt x="8496" y="6577"/>
                  </a:cubicBezTo>
                  <a:close/>
                  <a:moveTo>
                    <a:pt x="8713" y="6577"/>
                  </a:moveTo>
                  <a:cubicBezTo>
                    <a:pt x="8675" y="6577"/>
                    <a:pt x="8644" y="6608"/>
                    <a:pt x="8644" y="6645"/>
                  </a:cubicBezTo>
                  <a:cubicBezTo>
                    <a:pt x="8644" y="6683"/>
                    <a:pt x="8675" y="6714"/>
                    <a:pt x="8713" y="6714"/>
                  </a:cubicBezTo>
                  <a:cubicBezTo>
                    <a:pt x="8750" y="6714"/>
                    <a:pt x="8781" y="6683"/>
                    <a:pt x="8781" y="6645"/>
                  </a:cubicBezTo>
                  <a:cubicBezTo>
                    <a:pt x="8781" y="6608"/>
                    <a:pt x="8750" y="6577"/>
                    <a:pt x="8713" y="6577"/>
                  </a:cubicBezTo>
                  <a:close/>
                  <a:moveTo>
                    <a:pt x="8929" y="6577"/>
                  </a:moveTo>
                  <a:cubicBezTo>
                    <a:pt x="8891" y="6577"/>
                    <a:pt x="8860" y="6608"/>
                    <a:pt x="8860" y="6645"/>
                  </a:cubicBezTo>
                  <a:cubicBezTo>
                    <a:pt x="8860" y="6683"/>
                    <a:pt x="8891" y="6714"/>
                    <a:pt x="8929" y="6714"/>
                  </a:cubicBezTo>
                  <a:cubicBezTo>
                    <a:pt x="8966" y="6714"/>
                    <a:pt x="8997" y="6683"/>
                    <a:pt x="8997" y="6645"/>
                  </a:cubicBezTo>
                  <a:cubicBezTo>
                    <a:pt x="8997" y="6608"/>
                    <a:pt x="8966" y="6577"/>
                    <a:pt x="8929" y="6577"/>
                  </a:cubicBezTo>
                  <a:close/>
                  <a:moveTo>
                    <a:pt x="9145" y="6577"/>
                  </a:moveTo>
                  <a:cubicBezTo>
                    <a:pt x="9107" y="6577"/>
                    <a:pt x="9076" y="6608"/>
                    <a:pt x="9076" y="6645"/>
                  </a:cubicBezTo>
                  <a:cubicBezTo>
                    <a:pt x="9076" y="6683"/>
                    <a:pt x="9107" y="6714"/>
                    <a:pt x="9145" y="6714"/>
                  </a:cubicBezTo>
                  <a:cubicBezTo>
                    <a:pt x="9183" y="6714"/>
                    <a:pt x="9213" y="6683"/>
                    <a:pt x="9213" y="6645"/>
                  </a:cubicBezTo>
                  <a:cubicBezTo>
                    <a:pt x="9213" y="6608"/>
                    <a:pt x="9183" y="6577"/>
                    <a:pt x="9145" y="6577"/>
                  </a:cubicBezTo>
                  <a:close/>
                  <a:moveTo>
                    <a:pt x="9361" y="6577"/>
                  </a:moveTo>
                  <a:cubicBezTo>
                    <a:pt x="9323" y="6577"/>
                    <a:pt x="9292" y="6608"/>
                    <a:pt x="9292" y="6645"/>
                  </a:cubicBezTo>
                  <a:cubicBezTo>
                    <a:pt x="9292" y="6683"/>
                    <a:pt x="9323" y="6714"/>
                    <a:pt x="9361" y="6714"/>
                  </a:cubicBezTo>
                  <a:cubicBezTo>
                    <a:pt x="9399" y="6714"/>
                    <a:pt x="9429" y="6683"/>
                    <a:pt x="9429" y="6645"/>
                  </a:cubicBezTo>
                  <a:cubicBezTo>
                    <a:pt x="9429" y="6608"/>
                    <a:pt x="9399" y="6577"/>
                    <a:pt x="9361" y="6577"/>
                  </a:cubicBezTo>
                  <a:close/>
                  <a:moveTo>
                    <a:pt x="9577" y="6577"/>
                  </a:moveTo>
                  <a:cubicBezTo>
                    <a:pt x="9539" y="6577"/>
                    <a:pt x="9508" y="6608"/>
                    <a:pt x="9508" y="6645"/>
                  </a:cubicBezTo>
                  <a:cubicBezTo>
                    <a:pt x="9508" y="6683"/>
                    <a:pt x="9539" y="6714"/>
                    <a:pt x="9577" y="6714"/>
                  </a:cubicBezTo>
                  <a:cubicBezTo>
                    <a:pt x="9615" y="6714"/>
                    <a:pt x="9645" y="6683"/>
                    <a:pt x="9645" y="6645"/>
                  </a:cubicBezTo>
                  <a:cubicBezTo>
                    <a:pt x="9645" y="6608"/>
                    <a:pt x="9615" y="6577"/>
                    <a:pt x="9577" y="6577"/>
                  </a:cubicBezTo>
                  <a:close/>
                  <a:moveTo>
                    <a:pt x="9793" y="6577"/>
                  </a:moveTo>
                  <a:cubicBezTo>
                    <a:pt x="9755" y="6577"/>
                    <a:pt x="9725" y="6608"/>
                    <a:pt x="9725" y="6645"/>
                  </a:cubicBezTo>
                  <a:cubicBezTo>
                    <a:pt x="9725" y="6683"/>
                    <a:pt x="9755" y="6714"/>
                    <a:pt x="9793" y="6714"/>
                  </a:cubicBezTo>
                  <a:cubicBezTo>
                    <a:pt x="9831" y="6714"/>
                    <a:pt x="9862" y="6683"/>
                    <a:pt x="9862" y="6645"/>
                  </a:cubicBezTo>
                  <a:cubicBezTo>
                    <a:pt x="9862" y="6608"/>
                    <a:pt x="9831" y="6577"/>
                    <a:pt x="9793" y="6577"/>
                  </a:cubicBezTo>
                  <a:close/>
                  <a:moveTo>
                    <a:pt x="10009" y="6577"/>
                  </a:moveTo>
                  <a:cubicBezTo>
                    <a:pt x="9971" y="6577"/>
                    <a:pt x="9941" y="6608"/>
                    <a:pt x="9941" y="6645"/>
                  </a:cubicBezTo>
                  <a:cubicBezTo>
                    <a:pt x="9941" y="6683"/>
                    <a:pt x="9971" y="6714"/>
                    <a:pt x="10009" y="6714"/>
                  </a:cubicBezTo>
                  <a:cubicBezTo>
                    <a:pt x="10047" y="6714"/>
                    <a:pt x="10078" y="6683"/>
                    <a:pt x="10078" y="6645"/>
                  </a:cubicBezTo>
                  <a:cubicBezTo>
                    <a:pt x="10078" y="6608"/>
                    <a:pt x="10047" y="6577"/>
                    <a:pt x="10009" y="6577"/>
                  </a:cubicBezTo>
                  <a:close/>
                  <a:moveTo>
                    <a:pt x="10225" y="6577"/>
                  </a:moveTo>
                  <a:cubicBezTo>
                    <a:pt x="10188" y="6577"/>
                    <a:pt x="10157" y="6608"/>
                    <a:pt x="10157" y="6645"/>
                  </a:cubicBezTo>
                  <a:cubicBezTo>
                    <a:pt x="10157" y="6683"/>
                    <a:pt x="10188" y="6714"/>
                    <a:pt x="10225" y="6714"/>
                  </a:cubicBezTo>
                  <a:cubicBezTo>
                    <a:pt x="10263" y="6714"/>
                    <a:pt x="10294" y="6683"/>
                    <a:pt x="10294" y="6645"/>
                  </a:cubicBezTo>
                  <a:cubicBezTo>
                    <a:pt x="10294" y="6608"/>
                    <a:pt x="10263" y="6577"/>
                    <a:pt x="10225" y="6577"/>
                  </a:cubicBezTo>
                  <a:close/>
                  <a:moveTo>
                    <a:pt x="10658" y="6577"/>
                  </a:moveTo>
                  <a:cubicBezTo>
                    <a:pt x="10620" y="6577"/>
                    <a:pt x="10589" y="6608"/>
                    <a:pt x="10589" y="6645"/>
                  </a:cubicBezTo>
                  <a:cubicBezTo>
                    <a:pt x="10589" y="6683"/>
                    <a:pt x="10620" y="6714"/>
                    <a:pt x="10658" y="6714"/>
                  </a:cubicBezTo>
                  <a:cubicBezTo>
                    <a:pt x="10695" y="6714"/>
                    <a:pt x="10726" y="6683"/>
                    <a:pt x="10726" y="6645"/>
                  </a:cubicBezTo>
                  <a:cubicBezTo>
                    <a:pt x="10726" y="6608"/>
                    <a:pt x="10695" y="6577"/>
                    <a:pt x="10658" y="6577"/>
                  </a:cubicBezTo>
                  <a:close/>
                  <a:moveTo>
                    <a:pt x="10874" y="6577"/>
                  </a:moveTo>
                  <a:cubicBezTo>
                    <a:pt x="10836" y="6577"/>
                    <a:pt x="10805" y="6608"/>
                    <a:pt x="10805" y="6645"/>
                  </a:cubicBezTo>
                  <a:cubicBezTo>
                    <a:pt x="10805" y="6683"/>
                    <a:pt x="10836" y="6714"/>
                    <a:pt x="10874" y="6714"/>
                  </a:cubicBezTo>
                  <a:cubicBezTo>
                    <a:pt x="10911" y="6714"/>
                    <a:pt x="10942" y="6683"/>
                    <a:pt x="10942" y="6645"/>
                  </a:cubicBezTo>
                  <a:cubicBezTo>
                    <a:pt x="10942" y="6608"/>
                    <a:pt x="10911" y="6577"/>
                    <a:pt x="10874" y="6577"/>
                  </a:cubicBezTo>
                  <a:close/>
                  <a:moveTo>
                    <a:pt x="11090" y="6577"/>
                  </a:moveTo>
                  <a:cubicBezTo>
                    <a:pt x="11052" y="6577"/>
                    <a:pt x="11021" y="6608"/>
                    <a:pt x="11021" y="6645"/>
                  </a:cubicBezTo>
                  <a:cubicBezTo>
                    <a:pt x="11021" y="6683"/>
                    <a:pt x="11052" y="6714"/>
                    <a:pt x="11090" y="6714"/>
                  </a:cubicBezTo>
                  <a:cubicBezTo>
                    <a:pt x="11127" y="6714"/>
                    <a:pt x="11158" y="6683"/>
                    <a:pt x="11158" y="6645"/>
                  </a:cubicBezTo>
                  <a:cubicBezTo>
                    <a:pt x="11158" y="6608"/>
                    <a:pt x="11127" y="6577"/>
                    <a:pt x="11090" y="6577"/>
                  </a:cubicBezTo>
                  <a:close/>
                  <a:moveTo>
                    <a:pt x="11306" y="6577"/>
                  </a:moveTo>
                  <a:cubicBezTo>
                    <a:pt x="11268" y="6577"/>
                    <a:pt x="11237" y="6608"/>
                    <a:pt x="11237" y="6645"/>
                  </a:cubicBezTo>
                  <a:cubicBezTo>
                    <a:pt x="11237" y="6683"/>
                    <a:pt x="11268" y="6714"/>
                    <a:pt x="11306" y="6714"/>
                  </a:cubicBezTo>
                  <a:cubicBezTo>
                    <a:pt x="11344" y="6714"/>
                    <a:pt x="11374" y="6683"/>
                    <a:pt x="11374" y="6645"/>
                  </a:cubicBezTo>
                  <a:cubicBezTo>
                    <a:pt x="11374" y="6608"/>
                    <a:pt x="11344" y="6577"/>
                    <a:pt x="11306" y="6577"/>
                  </a:cubicBezTo>
                  <a:close/>
                  <a:moveTo>
                    <a:pt x="11522" y="6577"/>
                  </a:moveTo>
                  <a:cubicBezTo>
                    <a:pt x="11484" y="6577"/>
                    <a:pt x="11453" y="6608"/>
                    <a:pt x="11453" y="6645"/>
                  </a:cubicBezTo>
                  <a:cubicBezTo>
                    <a:pt x="11453" y="6683"/>
                    <a:pt x="11484" y="6714"/>
                    <a:pt x="11522" y="6714"/>
                  </a:cubicBezTo>
                  <a:cubicBezTo>
                    <a:pt x="11560" y="6714"/>
                    <a:pt x="11590" y="6683"/>
                    <a:pt x="11590" y="6645"/>
                  </a:cubicBezTo>
                  <a:cubicBezTo>
                    <a:pt x="11590" y="6608"/>
                    <a:pt x="11560" y="6577"/>
                    <a:pt x="11522" y="6577"/>
                  </a:cubicBezTo>
                  <a:close/>
                  <a:moveTo>
                    <a:pt x="11738" y="6577"/>
                  </a:moveTo>
                  <a:cubicBezTo>
                    <a:pt x="11700" y="6577"/>
                    <a:pt x="11670" y="6608"/>
                    <a:pt x="11670" y="6645"/>
                  </a:cubicBezTo>
                  <a:cubicBezTo>
                    <a:pt x="11670" y="6683"/>
                    <a:pt x="11700" y="6714"/>
                    <a:pt x="11738" y="6714"/>
                  </a:cubicBezTo>
                  <a:cubicBezTo>
                    <a:pt x="11776" y="6714"/>
                    <a:pt x="11807" y="6683"/>
                    <a:pt x="11807" y="6645"/>
                  </a:cubicBezTo>
                  <a:cubicBezTo>
                    <a:pt x="11807" y="6608"/>
                    <a:pt x="11776" y="6577"/>
                    <a:pt x="11738" y="6577"/>
                  </a:cubicBezTo>
                  <a:close/>
                  <a:moveTo>
                    <a:pt x="11954" y="6577"/>
                  </a:moveTo>
                  <a:cubicBezTo>
                    <a:pt x="11916" y="6577"/>
                    <a:pt x="11886" y="6608"/>
                    <a:pt x="11886" y="6645"/>
                  </a:cubicBezTo>
                  <a:cubicBezTo>
                    <a:pt x="11886" y="6683"/>
                    <a:pt x="11916" y="6714"/>
                    <a:pt x="11954" y="6714"/>
                  </a:cubicBezTo>
                  <a:cubicBezTo>
                    <a:pt x="11992" y="6714"/>
                    <a:pt x="12023" y="6683"/>
                    <a:pt x="12023" y="6645"/>
                  </a:cubicBezTo>
                  <a:cubicBezTo>
                    <a:pt x="12023" y="6608"/>
                    <a:pt x="11992" y="6577"/>
                    <a:pt x="11954" y="6577"/>
                  </a:cubicBezTo>
                  <a:close/>
                  <a:moveTo>
                    <a:pt x="12170" y="6577"/>
                  </a:moveTo>
                  <a:cubicBezTo>
                    <a:pt x="12132" y="6577"/>
                    <a:pt x="12102" y="6608"/>
                    <a:pt x="12102" y="6645"/>
                  </a:cubicBezTo>
                  <a:cubicBezTo>
                    <a:pt x="12102" y="6683"/>
                    <a:pt x="12132" y="6714"/>
                    <a:pt x="12170" y="6714"/>
                  </a:cubicBezTo>
                  <a:cubicBezTo>
                    <a:pt x="12208" y="6714"/>
                    <a:pt x="12239" y="6683"/>
                    <a:pt x="12239" y="6645"/>
                  </a:cubicBezTo>
                  <a:cubicBezTo>
                    <a:pt x="12239" y="6608"/>
                    <a:pt x="12208" y="6577"/>
                    <a:pt x="12170" y="6577"/>
                  </a:cubicBezTo>
                  <a:close/>
                  <a:moveTo>
                    <a:pt x="12386" y="6577"/>
                  </a:moveTo>
                  <a:cubicBezTo>
                    <a:pt x="12349" y="6577"/>
                    <a:pt x="12318" y="6608"/>
                    <a:pt x="12318" y="6645"/>
                  </a:cubicBezTo>
                  <a:cubicBezTo>
                    <a:pt x="12318" y="6683"/>
                    <a:pt x="12349" y="6714"/>
                    <a:pt x="12386" y="6714"/>
                  </a:cubicBezTo>
                  <a:cubicBezTo>
                    <a:pt x="12424" y="6714"/>
                    <a:pt x="12455" y="6683"/>
                    <a:pt x="12455" y="6645"/>
                  </a:cubicBezTo>
                  <a:cubicBezTo>
                    <a:pt x="12455" y="6608"/>
                    <a:pt x="12424" y="6577"/>
                    <a:pt x="12386" y="6577"/>
                  </a:cubicBezTo>
                  <a:close/>
                  <a:moveTo>
                    <a:pt x="12602" y="6577"/>
                  </a:moveTo>
                  <a:cubicBezTo>
                    <a:pt x="12565" y="6577"/>
                    <a:pt x="12534" y="6608"/>
                    <a:pt x="12534" y="6645"/>
                  </a:cubicBezTo>
                  <a:cubicBezTo>
                    <a:pt x="12534" y="6683"/>
                    <a:pt x="12565" y="6714"/>
                    <a:pt x="12602" y="6714"/>
                  </a:cubicBezTo>
                  <a:cubicBezTo>
                    <a:pt x="12640" y="6714"/>
                    <a:pt x="12671" y="6683"/>
                    <a:pt x="12671" y="6645"/>
                  </a:cubicBezTo>
                  <a:cubicBezTo>
                    <a:pt x="12671" y="6608"/>
                    <a:pt x="12640" y="6577"/>
                    <a:pt x="12602" y="6577"/>
                  </a:cubicBezTo>
                  <a:close/>
                  <a:moveTo>
                    <a:pt x="12818" y="6577"/>
                  </a:moveTo>
                  <a:cubicBezTo>
                    <a:pt x="12781" y="6577"/>
                    <a:pt x="12750" y="6608"/>
                    <a:pt x="12750" y="6645"/>
                  </a:cubicBezTo>
                  <a:cubicBezTo>
                    <a:pt x="12750" y="6683"/>
                    <a:pt x="12781" y="6714"/>
                    <a:pt x="12818" y="6714"/>
                  </a:cubicBezTo>
                  <a:cubicBezTo>
                    <a:pt x="12856" y="6714"/>
                    <a:pt x="12887" y="6683"/>
                    <a:pt x="12887" y="6645"/>
                  </a:cubicBezTo>
                  <a:cubicBezTo>
                    <a:pt x="12887" y="6608"/>
                    <a:pt x="12856" y="6577"/>
                    <a:pt x="12818" y="6577"/>
                  </a:cubicBezTo>
                  <a:close/>
                  <a:moveTo>
                    <a:pt x="13035" y="6577"/>
                  </a:moveTo>
                  <a:cubicBezTo>
                    <a:pt x="12997" y="6577"/>
                    <a:pt x="12966" y="6608"/>
                    <a:pt x="12966" y="6645"/>
                  </a:cubicBezTo>
                  <a:cubicBezTo>
                    <a:pt x="12966" y="6683"/>
                    <a:pt x="12997" y="6714"/>
                    <a:pt x="13035" y="6714"/>
                  </a:cubicBezTo>
                  <a:cubicBezTo>
                    <a:pt x="13072" y="6714"/>
                    <a:pt x="13103" y="6683"/>
                    <a:pt x="13103" y="6645"/>
                  </a:cubicBezTo>
                  <a:cubicBezTo>
                    <a:pt x="13103" y="6608"/>
                    <a:pt x="13072" y="6577"/>
                    <a:pt x="13035" y="6577"/>
                  </a:cubicBezTo>
                  <a:close/>
                  <a:moveTo>
                    <a:pt x="13251" y="6577"/>
                  </a:moveTo>
                  <a:cubicBezTo>
                    <a:pt x="13213" y="6577"/>
                    <a:pt x="13182" y="6608"/>
                    <a:pt x="13182" y="6645"/>
                  </a:cubicBezTo>
                  <a:cubicBezTo>
                    <a:pt x="13182" y="6683"/>
                    <a:pt x="13213" y="6714"/>
                    <a:pt x="13251" y="6714"/>
                  </a:cubicBezTo>
                  <a:cubicBezTo>
                    <a:pt x="13289" y="6714"/>
                    <a:pt x="13319" y="6683"/>
                    <a:pt x="13319" y="6645"/>
                  </a:cubicBezTo>
                  <a:cubicBezTo>
                    <a:pt x="13319" y="6608"/>
                    <a:pt x="13289" y="6577"/>
                    <a:pt x="13251" y="6577"/>
                  </a:cubicBezTo>
                  <a:close/>
                  <a:moveTo>
                    <a:pt x="4823" y="6812"/>
                  </a:moveTo>
                  <a:cubicBezTo>
                    <a:pt x="4785" y="6812"/>
                    <a:pt x="4754" y="6842"/>
                    <a:pt x="4754" y="6880"/>
                  </a:cubicBezTo>
                  <a:cubicBezTo>
                    <a:pt x="4754" y="6918"/>
                    <a:pt x="4785" y="6949"/>
                    <a:pt x="4823" y="6949"/>
                  </a:cubicBezTo>
                  <a:cubicBezTo>
                    <a:pt x="4861" y="6949"/>
                    <a:pt x="4891" y="6918"/>
                    <a:pt x="4891" y="6880"/>
                  </a:cubicBezTo>
                  <a:cubicBezTo>
                    <a:pt x="4891" y="6842"/>
                    <a:pt x="4861" y="6812"/>
                    <a:pt x="4823" y="6812"/>
                  </a:cubicBezTo>
                  <a:close/>
                  <a:moveTo>
                    <a:pt x="5039" y="6812"/>
                  </a:moveTo>
                  <a:cubicBezTo>
                    <a:pt x="5001" y="6812"/>
                    <a:pt x="4970" y="6842"/>
                    <a:pt x="4970" y="6880"/>
                  </a:cubicBezTo>
                  <a:cubicBezTo>
                    <a:pt x="4970" y="6918"/>
                    <a:pt x="5001" y="6949"/>
                    <a:pt x="5039" y="6949"/>
                  </a:cubicBezTo>
                  <a:cubicBezTo>
                    <a:pt x="5077" y="6949"/>
                    <a:pt x="5107" y="6918"/>
                    <a:pt x="5107" y="6880"/>
                  </a:cubicBezTo>
                  <a:cubicBezTo>
                    <a:pt x="5107" y="6842"/>
                    <a:pt x="5077" y="6812"/>
                    <a:pt x="5039" y="6812"/>
                  </a:cubicBezTo>
                  <a:close/>
                  <a:moveTo>
                    <a:pt x="5255" y="6812"/>
                  </a:moveTo>
                  <a:cubicBezTo>
                    <a:pt x="5217" y="6812"/>
                    <a:pt x="5186" y="6842"/>
                    <a:pt x="5186" y="6880"/>
                  </a:cubicBezTo>
                  <a:cubicBezTo>
                    <a:pt x="5186" y="6918"/>
                    <a:pt x="5217" y="6949"/>
                    <a:pt x="5255" y="6949"/>
                  </a:cubicBezTo>
                  <a:cubicBezTo>
                    <a:pt x="5293" y="6949"/>
                    <a:pt x="5323" y="6918"/>
                    <a:pt x="5323" y="6880"/>
                  </a:cubicBezTo>
                  <a:cubicBezTo>
                    <a:pt x="5323" y="6842"/>
                    <a:pt x="5293" y="6812"/>
                    <a:pt x="5255" y="6812"/>
                  </a:cubicBezTo>
                  <a:close/>
                  <a:moveTo>
                    <a:pt x="5471" y="6812"/>
                  </a:moveTo>
                  <a:cubicBezTo>
                    <a:pt x="5433" y="6812"/>
                    <a:pt x="5403" y="6842"/>
                    <a:pt x="5403" y="6880"/>
                  </a:cubicBezTo>
                  <a:cubicBezTo>
                    <a:pt x="5403" y="6918"/>
                    <a:pt x="5433" y="6949"/>
                    <a:pt x="5471" y="6949"/>
                  </a:cubicBezTo>
                  <a:cubicBezTo>
                    <a:pt x="5509" y="6949"/>
                    <a:pt x="5539" y="6918"/>
                    <a:pt x="5539" y="6880"/>
                  </a:cubicBezTo>
                  <a:cubicBezTo>
                    <a:pt x="5539" y="6842"/>
                    <a:pt x="5509" y="6812"/>
                    <a:pt x="5471" y="6812"/>
                  </a:cubicBezTo>
                  <a:close/>
                  <a:moveTo>
                    <a:pt x="5687" y="6812"/>
                  </a:moveTo>
                  <a:cubicBezTo>
                    <a:pt x="5649" y="6812"/>
                    <a:pt x="5619" y="6842"/>
                    <a:pt x="5619" y="6880"/>
                  </a:cubicBezTo>
                  <a:cubicBezTo>
                    <a:pt x="5619" y="6918"/>
                    <a:pt x="5649" y="6949"/>
                    <a:pt x="5687" y="6949"/>
                  </a:cubicBezTo>
                  <a:cubicBezTo>
                    <a:pt x="5725" y="6949"/>
                    <a:pt x="5756" y="6918"/>
                    <a:pt x="5756" y="6880"/>
                  </a:cubicBezTo>
                  <a:cubicBezTo>
                    <a:pt x="5756" y="6842"/>
                    <a:pt x="5725" y="6812"/>
                    <a:pt x="5687" y="6812"/>
                  </a:cubicBezTo>
                  <a:close/>
                  <a:moveTo>
                    <a:pt x="5903" y="6812"/>
                  </a:moveTo>
                  <a:cubicBezTo>
                    <a:pt x="5865" y="6812"/>
                    <a:pt x="5835" y="6842"/>
                    <a:pt x="5835" y="6880"/>
                  </a:cubicBezTo>
                  <a:cubicBezTo>
                    <a:pt x="5835" y="6918"/>
                    <a:pt x="5865" y="6949"/>
                    <a:pt x="5903" y="6949"/>
                  </a:cubicBezTo>
                  <a:cubicBezTo>
                    <a:pt x="5941" y="6949"/>
                    <a:pt x="5972" y="6918"/>
                    <a:pt x="5972" y="6880"/>
                  </a:cubicBezTo>
                  <a:cubicBezTo>
                    <a:pt x="5972" y="6842"/>
                    <a:pt x="5941" y="6812"/>
                    <a:pt x="5903" y="6812"/>
                  </a:cubicBezTo>
                  <a:close/>
                  <a:moveTo>
                    <a:pt x="6119" y="6812"/>
                  </a:moveTo>
                  <a:cubicBezTo>
                    <a:pt x="6081" y="6812"/>
                    <a:pt x="6051" y="6842"/>
                    <a:pt x="6051" y="6880"/>
                  </a:cubicBezTo>
                  <a:cubicBezTo>
                    <a:pt x="6051" y="6918"/>
                    <a:pt x="6081" y="6949"/>
                    <a:pt x="6119" y="6949"/>
                  </a:cubicBezTo>
                  <a:cubicBezTo>
                    <a:pt x="6157" y="6949"/>
                    <a:pt x="6188" y="6918"/>
                    <a:pt x="6188" y="6880"/>
                  </a:cubicBezTo>
                  <a:cubicBezTo>
                    <a:pt x="6188" y="6842"/>
                    <a:pt x="6157" y="6812"/>
                    <a:pt x="6119" y="6812"/>
                  </a:cubicBezTo>
                  <a:close/>
                  <a:moveTo>
                    <a:pt x="6335" y="6812"/>
                  </a:moveTo>
                  <a:cubicBezTo>
                    <a:pt x="6298" y="6812"/>
                    <a:pt x="6267" y="6842"/>
                    <a:pt x="6267" y="6880"/>
                  </a:cubicBezTo>
                  <a:cubicBezTo>
                    <a:pt x="6267" y="6918"/>
                    <a:pt x="6298" y="6949"/>
                    <a:pt x="6335" y="6949"/>
                  </a:cubicBezTo>
                  <a:cubicBezTo>
                    <a:pt x="6373" y="6949"/>
                    <a:pt x="6404" y="6918"/>
                    <a:pt x="6404" y="6880"/>
                  </a:cubicBezTo>
                  <a:cubicBezTo>
                    <a:pt x="6404" y="6842"/>
                    <a:pt x="6373" y="6812"/>
                    <a:pt x="6335" y="6812"/>
                  </a:cubicBezTo>
                  <a:close/>
                  <a:moveTo>
                    <a:pt x="6552" y="6812"/>
                  </a:moveTo>
                  <a:cubicBezTo>
                    <a:pt x="6514" y="6812"/>
                    <a:pt x="6483" y="6842"/>
                    <a:pt x="6483" y="6880"/>
                  </a:cubicBezTo>
                  <a:cubicBezTo>
                    <a:pt x="6483" y="6918"/>
                    <a:pt x="6514" y="6949"/>
                    <a:pt x="6552" y="6949"/>
                  </a:cubicBezTo>
                  <a:cubicBezTo>
                    <a:pt x="6589" y="6949"/>
                    <a:pt x="6620" y="6918"/>
                    <a:pt x="6620" y="6880"/>
                  </a:cubicBezTo>
                  <a:cubicBezTo>
                    <a:pt x="6620" y="6842"/>
                    <a:pt x="6589" y="6812"/>
                    <a:pt x="6552" y="6812"/>
                  </a:cubicBezTo>
                  <a:close/>
                  <a:moveTo>
                    <a:pt x="6768" y="6812"/>
                  </a:moveTo>
                  <a:cubicBezTo>
                    <a:pt x="6730" y="6812"/>
                    <a:pt x="6699" y="6842"/>
                    <a:pt x="6699" y="6880"/>
                  </a:cubicBezTo>
                  <a:cubicBezTo>
                    <a:pt x="6699" y="6918"/>
                    <a:pt x="6730" y="6949"/>
                    <a:pt x="6768" y="6949"/>
                  </a:cubicBezTo>
                  <a:cubicBezTo>
                    <a:pt x="6805" y="6949"/>
                    <a:pt x="6836" y="6918"/>
                    <a:pt x="6836" y="6880"/>
                  </a:cubicBezTo>
                  <a:cubicBezTo>
                    <a:pt x="6836" y="6842"/>
                    <a:pt x="6805" y="6812"/>
                    <a:pt x="6768" y="6812"/>
                  </a:cubicBezTo>
                  <a:close/>
                  <a:moveTo>
                    <a:pt x="6984" y="6812"/>
                  </a:moveTo>
                  <a:cubicBezTo>
                    <a:pt x="6946" y="6812"/>
                    <a:pt x="6915" y="6842"/>
                    <a:pt x="6915" y="6880"/>
                  </a:cubicBezTo>
                  <a:cubicBezTo>
                    <a:pt x="6915" y="6918"/>
                    <a:pt x="6946" y="6949"/>
                    <a:pt x="6984" y="6949"/>
                  </a:cubicBezTo>
                  <a:cubicBezTo>
                    <a:pt x="7022" y="6949"/>
                    <a:pt x="7052" y="6918"/>
                    <a:pt x="7052" y="6880"/>
                  </a:cubicBezTo>
                  <a:cubicBezTo>
                    <a:pt x="7052" y="6842"/>
                    <a:pt x="7022" y="6812"/>
                    <a:pt x="6984" y="6812"/>
                  </a:cubicBezTo>
                  <a:close/>
                  <a:moveTo>
                    <a:pt x="7200" y="6812"/>
                  </a:moveTo>
                  <a:cubicBezTo>
                    <a:pt x="7162" y="6812"/>
                    <a:pt x="7131" y="6842"/>
                    <a:pt x="7131" y="6880"/>
                  </a:cubicBezTo>
                  <a:cubicBezTo>
                    <a:pt x="7131" y="6918"/>
                    <a:pt x="7162" y="6949"/>
                    <a:pt x="7200" y="6949"/>
                  </a:cubicBezTo>
                  <a:cubicBezTo>
                    <a:pt x="7238" y="6949"/>
                    <a:pt x="7268" y="6918"/>
                    <a:pt x="7268" y="6880"/>
                  </a:cubicBezTo>
                  <a:cubicBezTo>
                    <a:pt x="7268" y="6842"/>
                    <a:pt x="7238" y="6812"/>
                    <a:pt x="7200" y="6812"/>
                  </a:cubicBezTo>
                  <a:close/>
                  <a:moveTo>
                    <a:pt x="7416" y="6812"/>
                  </a:moveTo>
                  <a:cubicBezTo>
                    <a:pt x="7378" y="6812"/>
                    <a:pt x="7347" y="6842"/>
                    <a:pt x="7347" y="6880"/>
                  </a:cubicBezTo>
                  <a:cubicBezTo>
                    <a:pt x="7347" y="6918"/>
                    <a:pt x="7378" y="6949"/>
                    <a:pt x="7416" y="6949"/>
                  </a:cubicBezTo>
                  <a:cubicBezTo>
                    <a:pt x="7454" y="6949"/>
                    <a:pt x="7484" y="6918"/>
                    <a:pt x="7484" y="6880"/>
                  </a:cubicBezTo>
                  <a:cubicBezTo>
                    <a:pt x="7484" y="6842"/>
                    <a:pt x="7454" y="6812"/>
                    <a:pt x="7416" y="6812"/>
                  </a:cubicBezTo>
                  <a:close/>
                  <a:moveTo>
                    <a:pt x="7632" y="6812"/>
                  </a:moveTo>
                  <a:cubicBezTo>
                    <a:pt x="7594" y="6812"/>
                    <a:pt x="7564" y="6842"/>
                    <a:pt x="7564" y="6880"/>
                  </a:cubicBezTo>
                  <a:cubicBezTo>
                    <a:pt x="7564" y="6918"/>
                    <a:pt x="7594" y="6949"/>
                    <a:pt x="7632" y="6949"/>
                  </a:cubicBezTo>
                  <a:cubicBezTo>
                    <a:pt x="7670" y="6949"/>
                    <a:pt x="7700" y="6918"/>
                    <a:pt x="7700" y="6880"/>
                  </a:cubicBezTo>
                  <a:cubicBezTo>
                    <a:pt x="7700" y="6842"/>
                    <a:pt x="7670" y="6812"/>
                    <a:pt x="7632" y="6812"/>
                  </a:cubicBezTo>
                  <a:close/>
                  <a:moveTo>
                    <a:pt x="7848" y="6812"/>
                  </a:moveTo>
                  <a:cubicBezTo>
                    <a:pt x="7810" y="6812"/>
                    <a:pt x="7780" y="6842"/>
                    <a:pt x="7780" y="6880"/>
                  </a:cubicBezTo>
                  <a:cubicBezTo>
                    <a:pt x="7780" y="6918"/>
                    <a:pt x="7810" y="6949"/>
                    <a:pt x="7848" y="6949"/>
                  </a:cubicBezTo>
                  <a:cubicBezTo>
                    <a:pt x="7886" y="6949"/>
                    <a:pt x="7917" y="6918"/>
                    <a:pt x="7917" y="6880"/>
                  </a:cubicBezTo>
                  <a:cubicBezTo>
                    <a:pt x="7917" y="6842"/>
                    <a:pt x="7886" y="6812"/>
                    <a:pt x="7848" y="6812"/>
                  </a:cubicBezTo>
                  <a:close/>
                  <a:moveTo>
                    <a:pt x="8064" y="6812"/>
                  </a:moveTo>
                  <a:cubicBezTo>
                    <a:pt x="8026" y="6812"/>
                    <a:pt x="7996" y="6842"/>
                    <a:pt x="7996" y="6880"/>
                  </a:cubicBezTo>
                  <a:cubicBezTo>
                    <a:pt x="7996" y="6918"/>
                    <a:pt x="8026" y="6949"/>
                    <a:pt x="8064" y="6949"/>
                  </a:cubicBezTo>
                  <a:cubicBezTo>
                    <a:pt x="8102" y="6949"/>
                    <a:pt x="8133" y="6918"/>
                    <a:pt x="8133" y="6880"/>
                  </a:cubicBezTo>
                  <a:cubicBezTo>
                    <a:pt x="8133" y="6842"/>
                    <a:pt x="8102" y="6812"/>
                    <a:pt x="8064" y="6812"/>
                  </a:cubicBezTo>
                  <a:close/>
                  <a:moveTo>
                    <a:pt x="8280" y="6812"/>
                  </a:moveTo>
                  <a:cubicBezTo>
                    <a:pt x="8243" y="6812"/>
                    <a:pt x="8212" y="6842"/>
                    <a:pt x="8212" y="6880"/>
                  </a:cubicBezTo>
                  <a:cubicBezTo>
                    <a:pt x="8212" y="6918"/>
                    <a:pt x="8243" y="6949"/>
                    <a:pt x="8280" y="6949"/>
                  </a:cubicBezTo>
                  <a:cubicBezTo>
                    <a:pt x="8318" y="6949"/>
                    <a:pt x="8349" y="6918"/>
                    <a:pt x="8349" y="6880"/>
                  </a:cubicBezTo>
                  <a:cubicBezTo>
                    <a:pt x="8349" y="6842"/>
                    <a:pt x="8318" y="6812"/>
                    <a:pt x="8280" y="6812"/>
                  </a:cubicBezTo>
                  <a:close/>
                  <a:moveTo>
                    <a:pt x="8496" y="6812"/>
                  </a:moveTo>
                  <a:cubicBezTo>
                    <a:pt x="8459" y="6812"/>
                    <a:pt x="8428" y="6842"/>
                    <a:pt x="8428" y="6880"/>
                  </a:cubicBezTo>
                  <a:cubicBezTo>
                    <a:pt x="8428" y="6918"/>
                    <a:pt x="8459" y="6949"/>
                    <a:pt x="8496" y="6949"/>
                  </a:cubicBezTo>
                  <a:cubicBezTo>
                    <a:pt x="8534" y="6949"/>
                    <a:pt x="8565" y="6918"/>
                    <a:pt x="8565" y="6880"/>
                  </a:cubicBezTo>
                  <a:cubicBezTo>
                    <a:pt x="8565" y="6842"/>
                    <a:pt x="8534" y="6812"/>
                    <a:pt x="8496" y="6812"/>
                  </a:cubicBezTo>
                  <a:close/>
                  <a:moveTo>
                    <a:pt x="8713" y="6812"/>
                  </a:moveTo>
                  <a:cubicBezTo>
                    <a:pt x="8675" y="6812"/>
                    <a:pt x="8644" y="6842"/>
                    <a:pt x="8644" y="6880"/>
                  </a:cubicBezTo>
                  <a:cubicBezTo>
                    <a:pt x="8644" y="6918"/>
                    <a:pt x="8675" y="6949"/>
                    <a:pt x="8713" y="6949"/>
                  </a:cubicBezTo>
                  <a:cubicBezTo>
                    <a:pt x="8750" y="6949"/>
                    <a:pt x="8781" y="6918"/>
                    <a:pt x="8781" y="6880"/>
                  </a:cubicBezTo>
                  <a:cubicBezTo>
                    <a:pt x="8781" y="6842"/>
                    <a:pt x="8750" y="6812"/>
                    <a:pt x="8713" y="6812"/>
                  </a:cubicBezTo>
                  <a:close/>
                  <a:moveTo>
                    <a:pt x="8929" y="6812"/>
                  </a:moveTo>
                  <a:cubicBezTo>
                    <a:pt x="8891" y="6812"/>
                    <a:pt x="8860" y="6842"/>
                    <a:pt x="8860" y="6880"/>
                  </a:cubicBezTo>
                  <a:cubicBezTo>
                    <a:pt x="8860" y="6918"/>
                    <a:pt x="8891" y="6949"/>
                    <a:pt x="8929" y="6949"/>
                  </a:cubicBezTo>
                  <a:cubicBezTo>
                    <a:pt x="8966" y="6949"/>
                    <a:pt x="8997" y="6918"/>
                    <a:pt x="8997" y="6880"/>
                  </a:cubicBezTo>
                  <a:cubicBezTo>
                    <a:pt x="8997" y="6842"/>
                    <a:pt x="8966" y="6812"/>
                    <a:pt x="8929" y="6812"/>
                  </a:cubicBezTo>
                  <a:close/>
                  <a:moveTo>
                    <a:pt x="9145" y="6812"/>
                  </a:moveTo>
                  <a:cubicBezTo>
                    <a:pt x="9107" y="6812"/>
                    <a:pt x="9076" y="6842"/>
                    <a:pt x="9076" y="6880"/>
                  </a:cubicBezTo>
                  <a:cubicBezTo>
                    <a:pt x="9076" y="6918"/>
                    <a:pt x="9107" y="6949"/>
                    <a:pt x="9145" y="6949"/>
                  </a:cubicBezTo>
                  <a:cubicBezTo>
                    <a:pt x="9183" y="6949"/>
                    <a:pt x="9213" y="6918"/>
                    <a:pt x="9213" y="6880"/>
                  </a:cubicBezTo>
                  <a:cubicBezTo>
                    <a:pt x="9213" y="6842"/>
                    <a:pt x="9183" y="6812"/>
                    <a:pt x="9145" y="6812"/>
                  </a:cubicBezTo>
                  <a:close/>
                  <a:moveTo>
                    <a:pt x="9361" y="6812"/>
                  </a:moveTo>
                  <a:cubicBezTo>
                    <a:pt x="9323" y="6812"/>
                    <a:pt x="9292" y="6842"/>
                    <a:pt x="9292" y="6880"/>
                  </a:cubicBezTo>
                  <a:cubicBezTo>
                    <a:pt x="9292" y="6918"/>
                    <a:pt x="9323" y="6949"/>
                    <a:pt x="9361" y="6949"/>
                  </a:cubicBezTo>
                  <a:cubicBezTo>
                    <a:pt x="9399" y="6949"/>
                    <a:pt x="9429" y="6918"/>
                    <a:pt x="9429" y="6880"/>
                  </a:cubicBezTo>
                  <a:cubicBezTo>
                    <a:pt x="9429" y="6842"/>
                    <a:pt x="9399" y="6812"/>
                    <a:pt x="9361" y="6812"/>
                  </a:cubicBezTo>
                  <a:close/>
                  <a:moveTo>
                    <a:pt x="9577" y="6812"/>
                  </a:moveTo>
                  <a:cubicBezTo>
                    <a:pt x="9539" y="6812"/>
                    <a:pt x="9508" y="6842"/>
                    <a:pt x="9508" y="6880"/>
                  </a:cubicBezTo>
                  <a:cubicBezTo>
                    <a:pt x="9508" y="6918"/>
                    <a:pt x="9539" y="6949"/>
                    <a:pt x="9577" y="6949"/>
                  </a:cubicBezTo>
                  <a:cubicBezTo>
                    <a:pt x="9615" y="6949"/>
                    <a:pt x="9645" y="6918"/>
                    <a:pt x="9645" y="6880"/>
                  </a:cubicBezTo>
                  <a:cubicBezTo>
                    <a:pt x="9645" y="6842"/>
                    <a:pt x="9615" y="6812"/>
                    <a:pt x="9577" y="6812"/>
                  </a:cubicBezTo>
                  <a:close/>
                  <a:moveTo>
                    <a:pt x="9793" y="6812"/>
                  </a:moveTo>
                  <a:cubicBezTo>
                    <a:pt x="9755" y="6812"/>
                    <a:pt x="9725" y="6842"/>
                    <a:pt x="9725" y="6880"/>
                  </a:cubicBezTo>
                  <a:cubicBezTo>
                    <a:pt x="9725" y="6918"/>
                    <a:pt x="9755" y="6949"/>
                    <a:pt x="9793" y="6949"/>
                  </a:cubicBezTo>
                  <a:cubicBezTo>
                    <a:pt x="9831" y="6949"/>
                    <a:pt x="9862" y="6918"/>
                    <a:pt x="9862" y="6880"/>
                  </a:cubicBezTo>
                  <a:cubicBezTo>
                    <a:pt x="9862" y="6842"/>
                    <a:pt x="9831" y="6812"/>
                    <a:pt x="9793" y="6812"/>
                  </a:cubicBezTo>
                  <a:close/>
                  <a:moveTo>
                    <a:pt x="10009" y="6812"/>
                  </a:moveTo>
                  <a:cubicBezTo>
                    <a:pt x="9971" y="6812"/>
                    <a:pt x="9941" y="6842"/>
                    <a:pt x="9941" y="6880"/>
                  </a:cubicBezTo>
                  <a:cubicBezTo>
                    <a:pt x="9941" y="6918"/>
                    <a:pt x="9971" y="6949"/>
                    <a:pt x="10009" y="6949"/>
                  </a:cubicBezTo>
                  <a:cubicBezTo>
                    <a:pt x="10047" y="6949"/>
                    <a:pt x="10078" y="6918"/>
                    <a:pt x="10078" y="6880"/>
                  </a:cubicBezTo>
                  <a:cubicBezTo>
                    <a:pt x="10078" y="6842"/>
                    <a:pt x="10047" y="6812"/>
                    <a:pt x="10009" y="6812"/>
                  </a:cubicBezTo>
                  <a:close/>
                  <a:moveTo>
                    <a:pt x="10225" y="6812"/>
                  </a:moveTo>
                  <a:cubicBezTo>
                    <a:pt x="10188" y="6812"/>
                    <a:pt x="10157" y="6842"/>
                    <a:pt x="10157" y="6880"/>
                  </a:cubicBezTo>
                  <a:cubicBezTo>
                    <a:pt x="10157" y="6918"/>
                    <a:pt x="10188" y="6949"/>
                    <a:pt x="10225" y="6949"/>
                  </a:cubicBezTo>
                  <a:cubicBezTo>
                    <a:pt x="10263" y="6949"/>
                    <a:pt x="10294" y="6918"/>
                    <a:pt x="10294" y="6880"/>
                  </a:cubicBezTo>
                  <a:cubicBezTo>
                    <a:pt x="10294" y="6842"/>
                    <a:pt x="10263" y="6812"/>
                    <a:pt x="10225" y="6812"/>
                  </a:cubicBezTo>
                  <a:close/>
                  <a:moveTo>
                    <a:pt x="10441" y="6812"/>
                  </a:moveTo>
                  <a:cubicBezTo>
                    <a:pt x="10404" y="6812"/>
                    <a:pt x="10373" y="6842"/>
                    <a:pt x="10373" y="6880"/>
                  </a:cubicBezTo>
                  <a:cubicBezTo>
                    <a:pt x="10373" y="6918"/>
                    <a:pt x="10404" y="6949"/>
                    <a:pt x="10441" y="6949"/>
                  </a:cubicBezTo>
                  <a:cubicBezTo>
                    <a:pt x="10479" y="6949"/>
                    <a:pt x="10510" y="6918"/>
                    <a:pt x="10510" y="6880"/>
                  </a:cubicBezTo>
                  <a:cubicBezTo>
                    <a:pt x="10510" y="6842"/>
                    <a:pt x="10479" y="6812"/>
                    <a:pt x="10441" y="6812"/>
                  </a:cubicBezTo>
                  <a:close/>
                  <a:moveTo>
                    <a:pt x="10658" y="6812"/>
                  </a:moveTo>
                  <a:cubicBezTo>
                    <a:pt x="10620" y="6812"/>
                    <a:pt x="10589" y="6842"/>
                    <a:pt x="10589" y="6880"/>
                  </a:cubicBezTo>
                  <a:cubicBezTo>
                    <a:pt x="10589" y="6918"/>
                    <a:pt x="10620" y="6949"/>
                    <a:pt x="10658" y="6949"/>
                  </a:cubicBezTo>
                  <a:cubicBezTo>
                    <a:pt x="10695" y="6949"/>
                    <a:pt x="10726" y="6918"/>
                    <a:pt x="10726" y="6880"/>
                  </a:cubicBezTo>
                  <a:cubicBezTo>
                    <a:pt x="10726" y="6842"/>
                    <a:pt x="10695" y="6812"/>
                    <a:pt x="10658" y="6812"/>
                  </a:cubicBezTo>
                  <a:close/>
                  <a:moveTo>
                    <a:pt x="10874" y="6812"/>
                  </a:moveTo>
                  <a:cubicBezTo>
                    <a:pt x="10836" y="6812"/>
                    <a:pt x="10805" y="6842"/>
                    <a:pt x="10805" y="6880"/>
                  </a:cubicBezTo>
                  <a:cubicBezTo>
                    <a:pt x="10805" y="6918"/>
                    <a:pt x="10836" y="6949"/>
                    <a:pt x="10874" y="6949"/>
                  </a:cubicBezTo>
                  <a:cubicBezTo>
                    <a:pt x="10911" y="6949"/>
                    <a:pt x="10942" y="6918"/>
                    <a:pt x="10942" y="6880"/>
                  </a:cubicBezTo>
                  <a:cubicBezTo>
                    <a:pt x="10942" y="6842"/>
                    <a:pt x="10911" y="6812"/>
                    <a:pt x="10874" y="6812"/>
                  </a:cubicBezTo>
                  <a:close/>
                  <a:moveTo>
                    <a:pt x="11090" y="6812"/>
                  </a:moveTo>
                  <a:cubicBezTo>
                    <a:pt x="11052" y="6812"/>
                    <a:pt x="11021" y="6842"/>
                    <a:pt x="11021" y="6880"/>
                  </a:cubicBezTo>
                  <a:cubicBezTo>
                    <a:pt x="11021" y="6918"/>
                    <a:pt x="11052" y="6949"/>
                    <a:pt x="11090" y="6949"/>
                  </a:cubicBezTo>
                  <a:cubicBezTo>
                    <a:pt x="11127" y="6949"/>
                    <a:pt x="11158" y="6918"/>
                    <a:pt x="11158" y="6880"/>
                  </a:cubicBezTo>
                  <a:cubicBezTo>
                    <a:pt x="11158" y="6842"/>
                    <a:pt x="11127" y="6812"/>
                    <a:pt x="11090" y="6812"/>
                  </a:cubicBezTo>
                  <a:close/>
                  <a:moveTo>
                    <a:pt x="11306" y="6812"/>
                  </a:moveTo>
                  <a:cubicBezTo>
                    <a:pt x="11268" y="6812"/>
                    <a:pt x="11237" y="6842"/>
                    <a:pt x="11237" y="6880"/>
                  </a:cubicBezTo>
                  <a:cubicBezTo>
                    <a:pt x="11237" y="6918"/>
                    <a:pt x="11268" y="6949"/>
                    <a:pt x="11306" y="6949"/>
                  </a:cubicBezTo>
                  <a:cubicBezTo>
                    <a:pt x="11344" y="6949"/>
                    <a:pt x="11374" y="6918"/>
                    <a:pt x="11374" y="6880"/>
                  </a:cubicBezTo>
                  <a:cubicBezTo>
                    <a:pt x="11374" y="6842"/>
                    <a:pt x="11344" y="6812"/>
                    <a:pt x="11306" y="6812"/>
                  </a:cubicBezTo>
                  <a:close/>
                  <a:moveTo>
                    <a:pt x="11522" y="6812"/>
                  </a:moveTo>
                  <a:cubicBezTo>
                    <a:pt x="11484" y="6812"/>
                    <a:pt x="11453" y="6842"/>
                    <a:pt x="11453" y="6880"/>
                  </a:cubicBezTo>
                  <a:cubicBezTo>
                    <a:pt x="11453" y="6918"/>
                    <a:pt x="11484" y="6949"/>
                    <a:pt x="11522" y="6949"/>
                  </a:cubicBezTo>
                  <a:cubicBezTo>
                    <a:pt x="11560" y="6949"/>
                    <a:pt x="11590" y="6918"/>
                    <a:pt x="11590" y="6880"/>
                  </a:cubicBezTo>
                  <a:cubicBezTo>
                    <a:pt x="11590" y="6842"/>
                    <a:pt x="11560" y="6812"/>
                    <a:pt x="11522" y="6812"/>
                  </a:cubicBezTo>
                  <a:close/>
                  <a:moveTo>
                    <a:pt x="11738" y="6812"/>
                  </a:moveTo>
                  <a:cubicBezTo>
                    <a:pt x="11700" y="6812"/>
                    <a:pt x="11670" y="6842"/>
                    <a:pt x="11670" y="6880"/>
                  </a:cubicBezTo>
                  <a:cubicBezTo>
                    <a:pt x="11670" y="6918"/>
                    <a:pt x="11700" y="6949"/>
                    <a:pt x="11738" y="6949"/>
                  </a:cubicBezTo>
                  <a:cubicBezTo>
                    <a:pt x="11776" y="6949"/>
                    <a:pt x="11807" y="6918"/>
                    <a:pt x="11807" y="6880"/>
                  </a:cubicBezTo>
                  <a:cubicBezTo>
                    <a:pt x="11807" y="6842"/>
                    <a:pt x="11776" y="6812"/>
                    <a:pt x="11738" y="6812"/>
                  </a:cubicBezTo>
                  <a:close/>
                  <a:moveTo>
                    <a:pt x="11954" y="6812"/>
                  </a:moveTo>
                  <a:cubicBezTo>
                    <a:pt x="11916" y="6812"/>
                    <a:pt x="11886" y="6842"/>
                    <a:pt x="11886" y="6880"/>
                  </a:cubicBezTo>
                  <a:cubicBezTo>
                    <a:pt x="11886" y="6918"/>
                    <a:pt x="11916" y="6949"/>
                    <a:pt x="11954" y="6949"/>
                  </a:cubicBezTo>
                  <a:cubicBezTo>
                    <a:pt x="11992" y="6949"/>
                    <a:pt x="12023" y="6918"/>
                    <a:pt x="12023" y="6880"/>
                  </a:cubicBezTo>
                  <a:cubicBezTo>
                    <a:pt x="12023" y="6842"/>
                    <a:pt x="11992" y="6812"/>
                    <a:pt x="11954" y="6812"/>
                  </a:cubicBezTo>
                  <a:close/>
                  <a:moveTo>
                    <a:pt x="12170" y="6812"/>
                  </a:moveTo>
                  <a:cubicBezTo>
                    <a:pt x="12132" y="6812"/>
                    <a:pt x="12102" y="6842"/>
                    <a:pt x="12102" y="6880"/>
                  </a:cubicBezTo>
                  <a:cubicBezTo>
                    <a:pt x="12102" y="6918"/>
                    <a:pt x="12132" y="6949"/>
                    <a:pt x="12170" y="6949"/>
                  </a:cubicBezTo>
                  <a:cubicBezTo>
                    <a:pt x="12208" y="6949"/>
                    <a:pt x="12239" y="6918"/>
                    <a:pt x="12239" y="6880"/>
                  </a:cubicBezTo>
                  <a:cubicBezTo>
                    <a:pt x="12239" y="6842"/>
                    <a:pt x="12208" y="6812"/>
                    <a:pt x="12170" y="6812"/>
                  </a:cubicBezTo>
                  <a:close/>
                  <a:moveTo>
                    <a:pt x="12386" y="6812"/>
                  </a:moveTo>
                  <a:cubicBezTo>
                    <a:pt x="12349" y="6812"/>
                    <a:pt x="12318" y="6842"/>
                    <a:pt x="12318" y="6880"/>
                  </a:cubicBezTo>
                  <a:cubicBezTo>
                    <a:pt x="12318" y="6918"/>
                    <a:pt x="12349" y="6949"/>
                    <a:pt x="12386" y="6949"/>
                  </a:cubicBezTo>
                  <a:cubicBezTo>
                    <a:pt x="12424" y="6949"/>
                    <a:pt x="12455" y="6918"/>
                    <a:pt x="12455" y="6880"/>
                  </a:cubicBezTo>
                  <a:cubicBezTo>
                    <a:pt x="12455" y="6842"/>
                    <a:pt x="12424" y="6812"/>
                    <a:pt x="12386" y="6812"/>
                  </a:cubicBezTo>
                  <a:close/>
                  <a:moveTo>
                    <a:pt x="12602" y="6812"/>
                  </a:moveTo>
                  <a:cubicBezTo>
                    <a:pt x="12565" y="6812"/>
                    <a:pt x="12534" y="6842"/>
                    <a:pt x="12534" y="6880"/>
                  </a:cubicBezTo>
                  <a:cubicBezTo>
                    <a:pt x="12534" y="6918"/>
                    <a:pt x="12565" y="6949"/>
                    <a:pt x="12602" y="6949"/>
                  </a:cubicBezTo>
                  <a:cubicBezTo>
                    <a:pt x="12640" y="6949"/>
                    <a:pt x="12671" y="6918"/>
                    <a:pt x="12671" y="6880"/>
                  </a:cubicBezTo>
                  <a:cubicBezTo>
                    <a:pt x="12671" y="6842"/>
                    <a:pt x="12640" y="6812"/>
                    <a:pt x="12602" y="6812"/>
                  </a:cubicBezTo>
                  <a:close/>
                  <a:moveTo>
                    <a:pt x="12818" y="6812"/>
                  </a:moveTo>
                  <a:cubicBezTo>
                    <a:pt x="12781" y="6812"/>
                    <a:pt x="12750" y="6842"/>
                    <a:pt x="12750" y="6880"/>
                  </a:cubicBezTo>
                  <a:cubicBezTo>
                    <a:pt x="12750" y="6918"/>
                    <a:pt x="12781" y="6949"/>
                    <a:pt x="12818" y="6949"/>
                  </a:cubicBezTo>
                  <a:cubicBezTo>
                    <a:pt x="12856" y="6949"/>
                    <a:pt x="12887" y="6918"/>
                    <a:pt x="12887" y="6880"/>
                  </a:cubicBezTo>
                  <a:cubicBezTo>
                    <a:pt x="12887" y="6842"/>
                    <a:pt x="12856" y="6812"/>
                    <a:pt x="12818" y="6812"/>
                  </a:cubicBezTo>
                  <a:close/>
                  <a:moveTo>
                    <a:pt x="13035" y="6812"/>
                  </a:moveTo>
                  <a:cubicBezTo>
                    <a:pt x="12997" y="6812"/>
                    <a:pt x="12966" y="6842"/>
                    <a:pt x="12966" y="6880"/>
                  </a:cubicBezTo>
                  <a:cubicBezTo>
                    <a:pt x="12966" y="6918"/>
                    <a:pt x="12997" y="6949"/>
                    <a:pt x="13035" y="6949"/>
                  </a:cubicBezTo>
                  <a:cubicBezTo>
                    <a:pt x="13072" y="6949"/>
                    <a:pt x="13103" y="6918"/>
                    <a:pt x="13103" y="6880"/>
                  </a:cubicBezTo>
                  <a:cubicBezTo>
                    <a:pt x="13103" y="6842"/>
                    <a:pt x="13072" y="6812"/>
                    <a:pt x="13035" y="6812"/>
                  </a:cubicBezTo>
                  <a:close/>
                  <a:moveTo>
                    <a:pt x="13251" y="6812"/>
                  </a:moveTo>
                  <a:cubicBezTo>
                    <a:pt x="13213" y="6812"/>
                    <a:pt x="13182" y="6842"/>
                    <a:pt x="13182" y="6880"/>
                  </a:cubicBezTo>
                  <a:cubicBezTo>
                    <a:pt x="13182" y="6918"/>
                    <a:pt x="13213" y="6949"/>
                    <a:pt x="13251" y="6949"/>
                  </a:cubicBezTo>
                  <a:cubicBezTo>
                    <a:pt x="13289" y="6949"/>
                    <a:pt x="13319" y="6918"/>
                    <a:pt x="13319" y="6880"/>
                  </a:cubicBezTo>
                  <a:cubicBezTo>
                    <a:pt x="13319" y="6842"/>
                    <a:pt x="13289" y="6812"/>
                    <a:pt x="13251" y="6812"/>
                  </a:cubicBezTo>
                  <a:close/>
                  <a:moveTo>
                    <a:pt x="5039" y="7047"/>
                  </a:moveTo>
                  <a:cubicBezTo>
                    <a:pt x="5001" y="7047"/>
                    <a:pt x="4970" y="7077"/>
                    <a:pt x="4970" y="7115"/>
                  </a:cubicBezTo>
                  <a:cubicBezTo>
                    <a:pt x="4970" y="7153"/>
                    <a:pt x="5001" y="7183"/>
                    <a:pt x="5039" y="7183"/>
                  </a:cubicBezTo>
                  <a:cubicBezTo>
                    <a:pt x="5077" y="7183"/>
                    <a:pt x="5107" y="7153"/>
                    <a:pt x="5107" y="7115"/>
                  </a:cubicBezTo>
                  <a:cubicBezTo>
                    <a:pt x="5107" y="7077"/>
                    <a:pt x="5077" y="7047"/>
                    <a:pt x="5039" y="7047"/>
                  </a:cubicBezTo>
                  <a:close/>
                  <a:moveTo>
                    <a:pt x="5255" y="7047"/>
                  </a:moveTo>
                  <a:cubicBezTo>
                    <a:pt x="5217" y="7047"/>
                    <a:pt x="5186" y="7077"/>
                    <a:pt x="5186" y="7115"/>
                  </a:cubicBezTo>
                  <a:cubicBezTo>
                    <a:pt x="5186" y="7153"/>
                    <a:pt x="5217" y="7183"/>
                    <a:pt x="5255" y="7183"/>
                  </a:cubicBezTo>
                  <a:cubicBezTo>
                    <a:pt x="5293" y="7183"/>
                    <a:pt x="5323" y="7153"/>
                    <a:pt x="5323" y="7115"/>
                  </a:cubicBezTo>
                  <a:cubicBezTo>
                    <a:pt x="5323" y="7077"/>
                    <a:pt x="5293" y="7047"/>
                    <a:pt x="5255" y="7047"/>
                  </a:cubicBezTo>
                  <a:close/>
                  <a:moveTo>
                    <a:pt x="5471" y="7047"/>
                  </a:moveTo>
                  <a:cubicBezTo>
                    <a:pt x="5433" y="7047"/>
                    <a:pt x="5403" y="7077"/>
                    <a:pt x="5403" y="7115"/>
                  </a:cubicBezTo>
                  <a:cubicBezTo>
                    <a:pt x="5403" y="7153"/>
                    <a:pt x="5433" y="7183"/>
                    <a:pt x="5471" y="7183"/>
                  </a:cubicBezTo>
                  <a:cubicBezTo>
                    <a:pt x="5509" y="7183"/>
                    <a:pt x="5539" y="7153"/>
                    <a:pt x="5539" y="7115"/>
                  </a:cubicBezTo>
                  <a:cubicBezTo>
                    <a:pt x="5539" y="7077"/>
                    <a:pt x="5509" y="7047"/>
                    <a:pt x="5471" y="7047"/>
                  </a:cubicBezTo>
                  <a:close/>
                  <a:moveTo>
                    <a:pt x="5687" y="7047"/>
                  </a:moveTo>
                  <a:cubicBezTo>
                    <a:pt x="5649" y="7047"/>
                    <a:pt x="5619" y="7077"/>
                    <a:pt x="5619" y="7115"/>
                  </a:cubicBezTo>
                  <a:cubicBezTo>
                    <a:pt x="5619" y="7153"/>
                    <a:pt x="5649" y="7183"/>
                    <a:pt x="5687" y="7183"/>
                  </a:cubicBezTo>
                  <a:cubicBezTo>
                    <a:pt x="5725" y="7183"/>
                    <a:pt x="5756" y="7153"/>
                    <a:pt x="5756" y="7115"/>
                  </a:cubicBezTo>
                  <a:cubicBezTo>
                    <a:pt x="5756" y="7077"/>
                    <a:pt x="5725" y="7047"/>
                    <a:pt x="5687" y="7047"/>
                  </a:cubicBezTo>
                  <a:close/>
                  <a:moveTo>
                    <a:pt x="5903" y="7047"/>
                  </a:moveTo>
                  <a:cubicBezTo>
                    <a:pt x="5865" y="7047"/>
                    <a:pt x="5835" y="7077"/>
                    <a:pt x="5835" y="7115"/>
                  </a:cubicBezTo>
                  <a:cubicBezTo>
                    <a:pt x="5835" y="7153"/>
                    <a:pt x="5865" y="7183"/>
                    <a:pt x="5903" y="7183"/>
                  </a:cubicBezTo>
                  <a:cubicBezTo>
                    <a:pt x="5941" y="7183"/>
                    <a:pt x="5972" y="7153"/>
                    <a:pt x="5972" y="7115"/>
                  </a:cubicBezTo>
                  <a:cubicBezTo>
                    <a:pt x="5972" y="7077"/>
                    <a:pt x="5941" y="7047"/>
                    <a:pt x="5903" y="7047"/>
                  </a:cubicBezTo>
                  <a:close/>
                  <a:moveTo>
                    <a:pt x="6119" y="7047"/>
                  </a:moveTo>
                  <a:cubicBezTo>
                    <a:pt x="6081" y="7047"/>
                    <a:pt x="6051" y="7077"/>
                    <a:pt x="6051" y="7115"/>
                  </a:cubicBezTo>
                  <a:cubicBezTo>
                    <a:pt x="6051" y="7153"/>
                    <a:pt x="6081" y="7183"/>
                    <a:pt x="6119" y="7183"/>
                  </a:cubicBezTo>
                  <a:cubicBezTo>
                    <a:pt x="6157" y="7183"/>
                    <a:pt x="6188" y="7153"/>
                    <a:pt x="6188" y="7115"/>
                  </a:cubicBezTo>
                  <a:cubicBezTo>
                    <a:pt x="6188" y="7077"/>
                    <a:pt x="6157" y="7047"/>
                    <a:pt x="6119" y="7047"/>
                  </a:cubicBezTo>
                  <a:close/>
                  <a:moveTo>
                    <a:pt x="6335" y="7047"/>
                  </a:moveTo>
                  <a:cubicBezTo>
                    <a:pt x="6298" y="7047"/>
                    <a:pt x="6267" y="7077"/>
                    <a:pt x="6267" y="7115"/>
                  </a:cubicBezTo>
                  <a:cubicBezTo>
                    <a:pt x="6267" y="7153"/>
                    <a:pt x="6298" y="7183"/>
                    <a:pt x="6335" y="7183"/>
                  </a:cubicBezTo>
                  <a:cubicBezTo>
                    <a:pt x="6373" y="7183"/>
                    <a:pt x="6404" y="7153"/>
                    <a:pt x="6404" y="7115"/>
                  </a:cubicBezTo>
                  <a:cubicBezTo>
                    <a:pt x="6404" y="7077"/>
                    <a:pt x="6373" y="7047"/>
                    <a:pt x="6335" y="7047"/>
                  </a:cubicBezTo>
                  <a:close/>
                  <a:moveTo>
                    <a:pt x="6552" y="7047"/>
                  </a:moveTo>
                  <a:cubicBezTo>
                    <a:pt x="6514" y="7047"/>
                    <a:pt x="6483" y="7077"/>
                    <a:pt x="6483" y="7115"/>
                  </a:cubicBezTo>
                  <a:cubicBezTo>
                    <a:pt x="6483" y="7153"/>
                    <a:pt x="6514" y="7183"/>
                    <a:pt x="6552" y="7183"/>
                  </a:cubicBezTo>
                  <a:cubicBezTo>
                    <a:pt x="6589" y="7183"/>
                    <a:pt x="6620" y="7153"/>
                    <a:pt x="6620" y="7115"/>
                  </a:cubicBezTo>
                  <a:cubicBezTo>
                    <a:pt x="6620" y="7077"/>
                    <a:pt x="6589" y="7047"/>
                    <a:pt x="6552" y="7047"/>
                  </a:cubicBezTo>
                  <a:close/>
                  <a:moveTo>
                    <a:pt x="6768" y="7047"/>
                  </a:moveTo>
                  <a:cubicBezTo>
                    <a:pt x="6730" y="7047"/>
                    <a:pt x="6699" y="7077"/>
                    <a:pt x="6699" y="7115"/>
                  </a:cubicBezTo>
                  <a:cubicBezTo>
                    <a:pt x="6699" y="7153"/>
                    <a:pt x="6730" y="7183"/>
                    <a:pt x="6768" y="7183"/>
                  </a:cubicBezTo>
                  <a:cubicBezTo>
                    <a:pt x="6805" y="7183"/>
                    <a:pt x="6836" y="7153"/>
                    <a:pt x="6836" y="7115"/>
                  </a:cubicBezTo>
                  <a:cubicBezTo>
                    <a:pt x="6836" y="7077"/>
                    <a:pt x="6805" y="7047"/>
                    <a:pt x="6768" y="7047"/>
                  </a:cubicBezTo>
                  <a:close/>
                  <a:moveTo>
                    <a:pt x="6984" y="7047"/>
                  </a:moveTo>
                  <a:cubicBezTo>
                    <a:pt x="6946" y="7047"/>
                    <a:pt x="6915" y="7077"/>
                    <a:pt x="6915" y="7115"/>
                  </a:cubicBezTo>
                  <a:cubicBezTo>
                    <a:pt x="6915" y="7153"/>
                    <a:pt x="6946" y="7183"/>
                    <a:pt x="6984" y="7183"/>
                  </a:cubicBezTo>
                  <a:cubicBezTo>
                    <a:pt x="7022" y="7183"/>
                    <a:pt x="7052" y="7153"/>
                    <a:pt x="7052" y="7115"/>
                  </a:cubicBezTo>
                  <a:cubicBezTo>
                    <a:pt x="7052" y="7077"/>
                    <a:pt x="7022" y="7047"/>
                    <a:pt x="6984" y="7047"/>
                  </a:cubicBezTo>
                  <a:close/>
                  <a:moveTo>
                    <a:pt x="7200" y="7047"/>
                  </a:moveTo>
                  <a:cubicBezTo>
                    <a:pt x="7162" y="7047"/>
                    <a:pt x="7131" y="7077"/>
                    <a:pt x="7131" y="7115"/>
                  </a:cubicBezTo>
                  <a:cubicBezTo>
                    <a:pt x="7131" y="7153"/>
                    <a:pt x="7162" y="7183"/>
                    <a:pt x="7200" y="7183"/>
                  </a:cubicBezTo>
                  <a:cubicBezTo>
                    <a:pt x="7238" y="7183"/>
                    <a:pt x="7268" y="7153"/>
                    <a:pt x="7268" y="7115"/>
                  </a:cubicBezTo>
                  <a:cubicBezTo>
                    <a:pt x="7268" y="7077"/>
                    <a:pt x="7238" y="7047"/>
                    <a:pt x="7200" y="7047"/>
                  </a:cubicBezTo>
                  <a:close/>
                  <a:moveTo>
                    <a:pt x="7416" y="7047"/>
                  </a:moveTo>
                  <a:cubicBezTo>
                    <a:pt x="7378" y="7047"/>
                    <a:pt x="7347" y="7077"/>
                    <a:pt x="7347" y="7115"/>
                  </a:cubicBezTo>
                  <a:cubicBezTo>
                    <a:pt x="7347" y="7153"/>
                    <a:pt x="7378" y="7183"/>
                    <a:pt x="7416" y="7183"/>
                  </a:cubicBezTo>
                  <a:cubicBezTo>
                    <a:pt x="7454" y="7183"/>
                    <a:pt x="7484" y="7153"/>
                    <a:pt x="7484" y="7115"/>
                  </a:cubicBezTo>
                  <a:cubicBezTo>
                    <a:pt x="7484" y="7077"/>
                    <a:pt x="7454" y="7047"/>
                    <a:pt x="7416" y="7047"/>
                  </a:cubicBezTo>
                  <a:close/>
                  <a:moveTo>
                    <a:pt x="7632" y="7047"/>
                  </a:moveTo>
                  <a:cubicBezTo>
                    <a:pt x="7594" y="7047"/>
                    <a:pt x="7564" y="7077"/>
                    <a:pt x="7564" y="7115"/>
                  </a:cubicBezTo>
                  <a:cubicBezTo>
                    <a:pt x="7564" y="7153"/>
                    <a:pt x="7594" y="7183"/>
                    <a:pt x="7632" y="7183"/>
                  </a:cubicBezTo>
                  <a:cubicBezTo>
                    <a:pt x="7670" y="7183"/>
                    <a:pt x="7700" y="7153"/>
                    <a:pt x="7700" y="7115"/>
                  </a:cubicBezTo>
                  <a:cubicBezTo>
                    <a:pt x="7700" y="7077"/>
                    <a:pt x="7670" y="7047"/>
                    <a:pt x="7632" y="7047"/>
                  </a:cubicBezTo>
                  <a:close/>
                  <a:moveTo>
                    <a:pt x="7848" y="7047"/>
                  </a:moveTo>
                  <a:cubicBezTo>
                    <a:pt x="7810" y="7047"/>
                    <a:pt x="7780" y="7077"/>
                    <a:pt x="7780" y="7115"/>
                  </a:cubicBezTo>
                  <a:cubicBezTo>
                    <a:pt x="7780" y="7153"/>
                    <a:pt x="7810" y="7183"/>
                    <a:pt x="7848" y="7183"/>
                  </a:cubicBezTo>
                  <a:cubicBezTo>
                    <a:pt x="7886" y="7183"/>
                    <a:pt x="7917" y="7153"/>
                    <a:pt x="7917" y="7115"/>
                  </a:cubicBezTo>
                  <a:cubicBezTo>
                    <a:pt x="7917" y="7077"/>
                    <a:pt x="7886" y="7047"/>
                    <a:pt x="7848" y="7047"/>
                  </a:cubicBezTo>
                  <a:close/>
                  <a:moveTo>
                    <a:pt x="8064" y="7047"/>
                  </a:moveTo>
                  <a:cubicBezTo>
                    <a:pt x="8026" y="7047"/>
                    <a:pt x="7996" y="7077"/>
                    <a:pt x="7996" y="7115"/>
                  </a:cubicBezTo>
                  <a:cubicBezTo>
                    <a:pt x="7996" y="7153"/>
                    <a:pt x="8026" y="7183"/>
                    <a:pt x="8064" y="7183"/>
                  </a:cubicBezTo>
                  <a:cubicBezTo>
                    <a:pt x="8102" y="7183"/>
                    <a:pt x="8133" y="7153"/>
                    <a:pt x="8133" y="7115"/>
                  </a:cubicBezTo>
                  <a:cubicBezTo>
                    <a:pt x="8133" y="7077"/>
                    <a:pt x="8102" y="7047"/>
                    <a:pt x="8064" y="7047"/>
                  </a:cubicBezTo>
                  <a:close/>
                  <a:moveTo>
                    <a:pt x="8280" y="7047"/>
                  </a:moveTo>
                  <a:cubicBezTo>
                    <a:pt x="8243" y="7047"/>
                    <a:pt x="8212" y="7077"/>
                    <a:pt x="8212" y="7115"/>
                  </a:cubicBezTo>
                  <a:cubicBezTo>
                    <a:pt x="8212" y="7153"/>
                    <a:pt x="8243" y="7183"/>
                    <a:pt x="8280" y="7183"/>
                  </a:cubicBezTo>
                  <a:cubicBezTo>
                    <a:pt x="8318" y="7183"/>
                    <a:pt x="8349" y="7153"/>
                    <a:pt x="8349" y="7115"/>
                  </a:cubicBezTo>
                  <a:cubicBezTo>
                    <a:pt x="8349" y="7077"/>
                    <a:pt x="8318" y="7047"/>
                    <a:pt x="8280" y="7047"/>
                  </a:cubicBezTo>
                  <a:close/>
                  <a:moveTo>
                    <a:pt x="8496" y="7047"/>
                  </a:moveTo>
                  <a:cubicBezTo>
                    <a:pt x="8459" y="7047"/>
                    <a:pt x="8428" y="7077"/>
                    <a:pt x="8428" y="7115"/>
                  </a:cubicBezTo>
                  <a:cubicBezTo>
                    <a:pt x="8428" y="7153"/>
                    <a:pt x="8459" y="7183"/>
                    <a:pt x="8496" y="7183"/>
                  </a:cubicBezTo>
                  <a:cubicBezTo>
                    <a:pt x="8534" y="7183"/>
                    <a:pt x="8565" y="7153"/>
                    <a:pt x="8565" y="7115"/>
                  </a:cubicBezTo>
                  <a:cubicBezTo>
                    <a:pt x="8565" y="7077"/>
                    <a:pt x="8534" y="7047"/>
                    <a:pt x="8496" y="7047"/>
                  </a:cubicBezTo>
                  <a:close/>
                  <a:moveTo>
                    <a:pt x="8713" y="7047"/>
                  </a:moveTo>
                  <a:cubicBezTo>
                    <a:pt x="8675" y="7047"/>
                    <a:pt x="8644" y="7077"/>
                    <a:pt x="8644" y="7115"/>
                  </a:cubicBezTo>
                  <a:cubicBezTo>
                    <a:pt x="8644" y="7153"/>
                    <a:pt x="8675" y="7183"/>
                    <a:pt x="8713" y="7183"/>
                  </a:cubicBezTo>
                  <a:cubicBezTo>
                    <a:pt x="8750" y="7183"/>
                    <a:pt x="8781" y="7153"/>
                    <a:pt x="8781" y="7115"/>
                  </a:cubicBezTo>
                  <a:cubicBezTo>
                    <a:pt x="8781" y="7077"/>
                    <a:pt x="8750" y="7047"/>
                    <a:pt x="8713" y="7047"/>
                  </a:cubicBezTo>
                  <a:close/>
                  <a:moveTo>
                    <a:pt x="8929" y="7047"/>
                  </a:moveTo>
                  <a:cubicBezTo>
                    <a:pt x="8891" y="7047"/>
                    <a:pt x="8860" y="7077"/>
                    <a:pt x="8860" y="7115"/>
                  </a:cubicBezTo>
                  <a:cubicBezTo>
                    <a:pt x="8860" y="7153"/>
                    <a:pt x="8891" y="7183"/>
                    <a:pt x="8929" y="7183"/>
                  </a:cubicBezTo>
                  <a:cubicBezTo>
                    <a:pt x="8966" y="7183"/>
                    <a:pt x="8997" y="7153"/>
                    <a:pt x="8997" y="7115"/>
                  </a:cubicBezTo>
                  <a:cubicBezTo>
                    <a:pt x="8997" y="7077"/>
                    <a:pt x="8966" y="7047"/>
                    <a:pt x="8929" y="7047"/>
                  </a:cubicBezTo>
                  <a:close/>
                  <a:moveTo>
                    <a:pt x="9145" y="7047"/>
                  </a:moveTo>
                  <a:cubicBezTo>
                    <a:pt x="9107" y="7047"/>
                    <a:pt x="9076" y="7077"/>
                    <a:pt x="9076" y="7115"/>
                  </a:cubicBezTo>
                  <a:cubicBezTo>
                    <a:pt x="9076" y="7153"/>
                    <a:pt x="9107" y="7183"/>
                    <a:pt x="9145" y="7183"/>
                  </a:cubicBezTo>
                  <a:cubicBezTo>
                    <a:pt x="9183" y="7183"/>
                    <a:pt x="9213" y="7153"/>
                    <a:pt x="9213" y="7115"/>
                  </a:cubicBezTo>
                  <a:cubicBezTo>
                    <a:pt x="9213" y="7077"/>
                    <a:pt x="9183" y="7047"/>
                    <a:pt x="9145" y="7047"/>
                  </a:cubicBezTo>
                  <a:close/>
                  <a:moveTo>
                    <a:pt x="9361" y="7047"/>
                  </a:moveTo>
                  <a:cubicBezTo>
                    <a:pt x="9323" y="7047"/>
                    <a:pt x="9292" y="7077"/>
                    <a:pt x="9292" y="7115"/>
                  </a:cubicBezTo>
                  <a:cubicBezTo>
                    <a:pt x="9292" y="7153"/>
                    <a:pt x="9323" y="7183"/>
                    <a:pt x="9361" y="7183"/>
                  </a:cubicBezTo>
                  <a:cubicBezTo>
                    <a:pt x="9399" y="7183"/>
                    <a:pt x="9429" y="7153"/>
                    <a:pt x="9429" y="7115"/>
                  </a:cubicBezTo>
                  <a:cubicBezTo>
                    <a:pt x="9429" y="7077"/>
                    <a:pt x="9399" y="7047"/>
                    <a:pt x="9361" y="7047"/>
                  </a:cubicBezTo>
                  <a:close/>
                  <a:moveTo>
                    <a:pt x="9577" y="7047"/>
                  </a:moveTo>
                  <a:cubicBezTo>
                    <a:pt x="9539" y="7047"/>
                    <a:pt x="9508" y="7077"/>
                    <a:pt x="9508" y="7115"/>
                  </a:cubicBezTo>
                  <a:cubicBezTo>
                    <a:pt x="9508" y="7153"/>
                    <a:pt x="9539" y="7183"/>
                    <a:pt x="9577" y="7183"/>
                  </a:cubicBezTo>
                  <a:cubicBezTo>
                    <a:pt x="9615" y="7183"/>
                    <a:pt x="9645" y="7153"/>
                    <a:pt x="9645" y="7115"/>
                  </a:cubicBezTo>
                  <a:cubicBezTo>
                    <a:pt x="9645" y="7077"/>
                    <a:pt x="9615" y="7047"/>
                    <a:pt x="9577" y="7047"/>
                  </a:cubicBezTo>
                  <a:close/>
                  <a:moveTo>
                    <a:pt x="9793" y="7047"/>
                  </a:moveTo>
                  <a:cubicBezTo>
                    <a:pt x="9755" y="7047"/>
                    <a:pt x="9725" y="7077"/>
                    <a:pt x="9725" y="7115"/>
                  </a:cubicBezTo>
                  <a:cubicBezTo>
                    <a:pt x="9725" y="7153"/>
                    <a:pt x="9755" y="7183"/>
                    <a:pt x="9793" y="7183"/>
                  </a:cubicBezTo>
                  <a:cubicBezTo>
                    <a:pt x="9831" y="7183"/>
                    <a:pt x="9862" y="7153"/>
                    <a:pt x="9862" y="7115"/>
                  </a:cubicBezTo>
                  <a:cubicBezTo>
                    <a:pt x="9862" y="7077"/>
                    <a:pt x="9831" y="7047"/>
                    <a:pt x="9793" y="7047"/>
                  </a:cubicBezTo>
                  <a:close/>
                  <a:moveTo>
                    <a:pt x="10009" y="7047"/>
                  </a:moveTo>
                  <a:cubicBezTo>
                    <a:pt x="9971" y="7047"/>
                    <a:pt x="9941" y="7077"/>
                    <a:pt x="9941" y="7115"/>
                  </a:cubicBezTo>
                  <a:cubicBezTo>
                    <a:pt x="9941" y="7153"/>
                    <a:pt x="9971" y="7183"/>
                    <a:pt x="10009" y="7183"/>
                  </a:cubicBezTo>
                  <a:cubicBezTo>
                    <a:pt x="10047" y="7183"/>
                    <a:pt x="10078" y="7153"/>
                    <a:pt x="10078" y="7115"/>
                  </a:cubicBezTo>
                  <a:cubicBezTo>
                    <a:pt x="10078" y="7077"/>
                    <a:pt x="10047" y="7047"/>
                    <a:pt x="10009" y="7047"/>
                  </a:cubicBezTo>
                  <a:close/>
                  <a:moveTo>
                    <a:pt x="10225" y="7047"/>
                  </a:moveTo>
                  <a:cubicBezTo>
                    <a:pt x="10188" y="7047"/>
                    <a:pt x="10157" y="7077"/>
                    <a:pt x="10157" y="7115"/>
                  </a:cubicBezTo>
                  <a:cubicBezTo>
                    <a:pt x="10157" y="7153"/>
                    <a:pt x="10188" y="7183"/>
                    <a:pt x="10225" y="7183"/>
                  </a:cubicBezTo>
                  <a:cubicBezTo>
                    <a:pt x="10263" y="7183"/>
                    <a:pt x="10294" y="7153"/>
                    <a:pt x="10294" y="7115"/>
                  </a:cubicBezTo>
                  <a:cubicBezTo>
                    <a:pt x="10294" y="7077"/>
                    <a:pt x="10263" y="7047"/>
                    <a:pt x="10225" y="7047"/>
                  </a:cubicBezTo>
                  <a:close/>
                  <a:moveTo>
                    <a:pt x="10441" y="7047"/>
                  </a:moveTo>
                  <a:cubicBezTo>
                    <a:pt x="10404" y="7047"/>
                    <a:pt x="10373" y="7077"/>
                    <a:pt x="10373" y="7115"/>
                  </a:cubicBezTo>
                  <a:cubicBezTo>
                    <a:pt x="10373" y="7153"/>
                    <a:pt x="10404" y="7183"/>
                    <a:pt x="10441" y="7183"/>
                  </a:cubicBezTo>
                  <a:cubicBezTo>
                    <a:pt x="10479" y="7183"/>
                    <a:pt x="10510" y="7153"/>
                    <a:pt x="10510" y="7115"/>
                  </a:cubicBezTo>
                  <a:cubicBezTo>
                    <a:pt x="10510" y="7077"/>
                    <a:pt x="10479" y="7047"/>
                    <a:pt x="10441" y="7047"/>
                  </a:cubicBezTo>
                  <a:close/>
                  <a:moveTo>
                    <a:pt x="10658" y="7047"/>
                  </a:moveTo>
                  <a:cubicBezTo>
                    <a:pt x="10620" y="7047"/>
                    <a:pt x="10589" y="7077"/>
                    <a:pt x="10589" y="7115"/>
                  </a:cubicBezTo>
                  <a:cubicBezTo>
                    <a:pt x="10589" y="7153"/>
                    <a:pt x="10620" y="7183"/>
                    <a:pt x="10658" y="7183"/>
                  </a:cubicBezTo>
                  <a:cubicBezTo>
                    <a:pt x="10695" y="7183"/>
                    <a:pt x="10726" y="7153"/>
                    <a:pt x="10726" y="7115"/>
                  </a:cubicBezTo>
                  <a:cubicBezTo>
                    <a:pt x="10726" y="7077"/>
                    <a:pt x="10695" y="7047"/>
                    <a:pt x="10658" y="7047"/>
                  </a:cubicBezTo>
                  <a:close/>
                  <a:moveTo>
                    <a:pt x="10874" y="7047"/>
                  </a:moveTo>
                  <a:cubicBezTo>
                    <a:pt x="10836" y="7047"/>
                    <a:pt x="10805" y="7077"/>
                    <a:pt x="10805" y="7115"/>
                  </a:cubicBezTo>
                  <a:cubicBezTo>
                    <a:pt x="10805" y="7153"/>
                    <a:pt x="10836" y="7183"/>
                    <a:pt x="10874" y="7183"/>
                  </a:cubicBezTo>
                  <a:cubicBezTo>
                    <a:pt x="10911" y="7183"/>
                    <a:pt x="10942" y="7153"/>
                    <a:pt x="10942" y="7115"/>
                  </a:cubicBezTo>
                  <a:cubicBezTo>
                    <a:pt x="10942" y="7077"/>
                    <a:pt x="10911" y="7047"/>
                    <a:pt x="10874" y="7047"/>
                  </a:cubicBezTo>
                  <a:close/>
                  <a:moveTo>
                    <a:pt x="11090" y="7047"/>
                  </a:moveTo>
                  <a:cubicBezTo>
                    <a:pt x="11052" y="7047"/>
                    <a:pt x="11021" y="7077"/>
                    <a:pt x="11021" y="7115"/>
                  </a:cubicBezTo>
                  <a:cubicBezTo>
                    <a:pt x="11021" y="7153"/>
                    <a:pt x="11052" y="7183"/>
                    <a:pt x="11090" y="7183"/>
                  </a:cubicBezTo>
                  <a:cubicBezTo>
                    <a:pt x="11127" y="7183"/>
                    <a:pt x="11158" y="7153"/>
                    <a:pt x="11158" y="7115"/>
                  </a:cubicBezTo>
                  <a:cubicBezTo>
                    <a:pt x="11158" y="7077"/>
                    <a:pt x="11127" y="7047"/>
                    <a:pt x="11090" y="7047"/>
                  </a:cubicBezTo>
                  <a:close/>
                  <a:moveTo>
                    <a:pt x="11306" y="7047"/>
                  </a:moveTo>
                  <a:cubicBezTo>
                    <a:pt x="11268" y="7047"/>
                    <a:pt x="11237" y="7077"/>
                    <a:pt x="11237" y="7115"/>
                  </a:cubicBezTo>
                  <a:cubicBezTo>
                    <a:pt x="11237" y="7153"/>
                    <a:pt x="11268" y="7183"/>
                    <a:pt x="11306" y="7183"/>
                  </a:cubicBezTo>
                  <a:cubicBezTo>
                    <a:pt x="11344" y="7183"/>
                    <a:pt x="11374" y="7153"/>
                    <a:pt x="11374" y="7115"/>
                  </a:cubicBezTo>
                  <a:cubicBezTo>
                    <a:pt x="11374" y="7077"/>
                    <a:pt x="11344" y="7047"/>
                    <a:pt x="11306" y="7047"/>
                  </a:cubicBezTo>
                  <a:close/>
                  <a:moveTo>
                    <a:pt x="11522" y="7047"/>
                  </a:moveTo>
                  <a:cubicBezTo>
                    <a:pt x="11484" y="7047"/>
                    <a:pt x="11453" y="7077"/>
                    <a:pt x="11453" y="7115"/>
                  </a:cubicBezTo>
                  <a:cubicBezTo>
                    <a:pt x="11453" y="7153"/>
                    <a:pt x="11484" y="7183"/>
                    <a:pt x="11522" y="7183"/>
                  </a:cubicBezTo>
                  <a:cubicBezTo>
                    <a:pt x="11560" y="7183"/>
                    <a:pt x="11590" y="7153"/>
                    <a:pt x="11590" y="7115"/>
                  </a:cubicBezTo>
                  <a:cubicBezTo>
                    <a:pt x="11590" y="7077"/>
                    <a:pt x="11560" y="7047"/>
                    <a:pt x="11522" y="7047"/>
                  </a:cubicBezTo>
                  <a:close/>
                  <a:moveTo>
                    <a:pt x="11738" y="7047"/>
                  </a:moveTo>
                  <a:cubicBezTo>
                    <a:pt x="11700" y="7047"/>
                    <a:pt x="11670" y="7077"/>
                    <a:pt x="11670" y="7115"/>
                  </a:cubicBezTo>
                  <a:cubicBezTo>
                    <a:pt x="11670" y="7153"/>
                    <a:pt x="11700" y="7183"/>
                    <a:pt x="11738" y="7183"/>
                  </a:cubicBezTo>
                  <a:cubicBezTo>
                    <a:pt x="11776" y="7183"/>
                    <a:pt x="11807" y="7153"/>
                    <a:pt x="11807" y="7115"/>
                  </a:cubicBezTo>
                  <a:cubicBezTo>
                    <a:pt x="11807" y="7077"/>
                    <a:pt x="11776" y="7047"/>
                    <a:pt x="11738" y="7047"/>
                  </a:cubicBezTo>
                  <a:close/>
                  <a:moveTo>
                    <a:pt x="11954" y="7047"/>
                  </a:moveTo>
                  <a:cubicBezTo>
                    <a:pt x="11916" y="7047"/>
                    <a:pt x="11886" y="7077"/>
                    <a:pt x="11886" y="7115"/>
                  </a:cubicBezTo>
                  <a:cubicBezTo>
                    <a:pt x="11886" y="7153"/>
                    <a:pt x="11916" y="7183"/>
                    <a:pt x="11954" y="7183"/>
                  </a:cubicBezTo>
                  <a:cubicBezTo>
                    <a:pt x="11992" y="7183"/>
                    <a:pt x="12023" y="7153"/>
                    <a:pt x="12023" y="7115"/>
                  </a:cubicBezTo>
                  <a:cubicBezTo>
                    <a:pt x="12023" y="7077"/>
                    <a:pt x="11992" y="7047"/>
                    <a:pt x="11954" y="7047"/>
                  </a:cubicBezTo>
                  <a:close/>
                  <a:moveTo>
                    <a:pt x="12170" y="7047"/>
                  </a:moveTo>
                  <a:cubicBezTo>
                    <a:pt x="12132" y="7047"/>
                    <a:pt x="12102" y="7077"/>
                    <a:pt x="12102" y="7115"/>
                  </a:cubicBezTo>
                  <a:cubicBezTo>
                    <a:pt x="12102" y="7153"/>
                    <a:pt x="12132" y="7183"/>
                    <a:pt x="12170" y="7183"/>
                  </a:cubicBezTo>
                  <a:cubicBezTo>
                    <a:pt x="12208" y="7183"/>
                    <a:pt x="12239" y="7153"/>
                    <a:pt x="12239" y="7115"/>
                  </a:cubicBezTo>
                  <a:cubicBezTo>
                    <a:pt x="12239" y="7077"/>
                    <a:pt x="12208" y="7047"/>
                    <a:pt x="12170" y="7047"/>
                  </a:cubicBezTo>
                  <a:close/>
                  <a:moveTo>
                    <a:pt x="12386" y="7047"/>
                  </a:moveTo>
                  <a:cubicBezTo>
                    <a:pt x="12349" y="7047"/>
                    <a:pt x="12318" y="7077"/>
                    <a:pt x="12318" y="7115"/>
                  </a:cubicBezTo>
                  <a:cubicBezTo>
                    <a:pt x="12318" y="7153"/>
                    <a:pt x="12349" y="7183"/>
                    <a:pt x="12386" y="7183"/>
                  </a:cubicBezTo>
                  <a:cubicBezTo>
                    <a:pt x="12424" y="7183"/>
                    <a:pt x="12455" y="7153"/>
                    <a:pt x="12455" y="7115"/>
                  </a:cubicBezTo>
                  <a:cubicBezTo>
                    <a:pt x="12455" y="7077"/>
                    <a:pt x="12424" y="7047"/>
                    <a:pt x="12386" y="7047"/>
                  </a:cubicBezTo>
                  <a:close/>
                  <a:moveTo>
                    <a:pt x="12602" y="7047"/>
                  </a:moveTo>
                  <a:cubicBezTo>
                    <a:pt x="12565" y="7047"/>
                    <a:pt x="12534" y="7077"/>
                    <a:pt x="12534" y="7115"/>
                  </a:cubicBezTo>
                  <a:cubicBezTo>
                    <a:pt x="12534" y="7153"/>
                    <a:pt x="12565" y="7183"/>
                    <a:pt x="12602" y="7183"/>
                  </a:cubicBezTo>
                  <a:cubicBezTo>
                    <a:pt x="12640" y="7183"/>
                    <a:pt x="12671" y="7153"/>
                    <a:pt x="12671" y="7115"/>
                  </a:cubicBezTo>
                  <a:cubicBezTo>
                    <a:pt x="12671" y="7077"/>
                    <a:pt x="12640" y="7047"/>
                    <a:pt x="12602" y="7047"/>
                  </a:cubicBezTo>
                  <a:close/>
                  <a:moveTo>
                    <a:pt x="12818" y="7047"/>
                  </a:moveTo>
                  <a:cubicBezTo>
                    <a:pt x="12781" y="7047"/>
                    <a:pt x="12750" y="7077"/>
                    <a:pt x="12750" y="7115"/>
                  </a:cubicBezTo>
                  <a:cubicBezTo>
                    <a:pt x="12750" y="7153"/>
                    <a:pt x="12781" y="7183"/>
                    <a:pt x="12818" y="7183"/>
                  </a:cubicBezTo>
                  <a:cubicBezTo>
                    <a:pt x="12856" y="7183"/>
                    <a:pt x="12887" y="7153"/>
                    <a:pt x="12887" y="7115"/>
                  </a:cubicBezTo>
                  <a:cubicBezTo>
                    <a:pt x="12887" y="7077"/>
                    <a:pt x="12856" y="7047"/>
                    <a:pt x="12818" y="7047"/>
                  </a:cubicBezTo>
                  <a:close/>
                  <a:moveTo>
                    <a:pt x="13251" y="7047"/>
                  </a:moveTo>
                  <a:cubicBezTo>
                    <a:pt x="13213" y="7047"/>
                    <a:pt x="13182" y="7077"/>
                    <a:pt x="13182" y="7115"/>
                  </a:cubicBezTo>
                  <a:cubicBezTo>
                    <a:pt x="13182" y="7153"/>
                    <a:pt x="13213" y="7183"/>
                    <a:pt x="13251" y="7183"/>
                  </a:cubicBezTo>
                  <a:cubicBezTo>
                    <a:pt x="13289" y="7183"/>
                    <a:pt x="13319" y="7153"/>
                    <a:pt x="13319" y="7115"/>
                  </a:cubicBezTo>
                  <a:cubicBezTo>
                    <a:pt x="13319" y="7077"/>
                    <a:pt x="13289" y="7047"/>
                    <a:pt x="13251" y="7047"/>
                  </a:cubicBezTo>
                  <a:close/>
                  <a:moveTo>
                    <a:pt x="5255" y="7281"/>
                  </a:moveTo>
                  <a:cubicBezTo>
                    <a:pt x="5217" y="7281"/>
                    <a:pt x="5186" y="7312"/>
                    <a:pt x="5186" y="7350"/>
                  </a:cubicBezTo>
                  <a:cubicBezTo>
                    <a:pt x="5186" y="7388"/>
                    <a:pt x="5217" y="7418"/>
                    <a:pt x="5255" y="7418"/>
                  </a:cubicBezTo>
                  <a:cubicBezTo>
                    <a:pt x="5293" y="7418"/>
                    <a:pt x="5323" y="7388"/>
                    <a:pt x="5323" y="7350"/>
                  </a:cubicBezTo>
                  <a:cubicBezTo>
                    <a:pt x="5323" y="7312"/>
                    <a:pt x="5293" y="7281"/>
                    <a:pt x="5255" y="7281"/>
                  </a:cubicBezTo>
                  <a:close/>
                  <a:moveTo>
                    <a:pt x="5471" y="7281"/>
                  </a:moveTo>
                  <a:cubicBezTo>
                    <a:pt x="5433" y="7281"/>
                    <a:pt x="5403" y="7312"/>
                    <a:pt x="5403" y="7350"/>
                  </a:cubicBezTo>
                  <a:cubicBezTo>
                    <a:pt x="5403" y="7388"/>
                    <a:pt x="5433" y="7418"/>
                    <a:pt x="5471" y="7418"/>
                  </a:cubicBezTo>
                  <a:cubicBezTo>
                    <a:pt x="5509" y="7418"/>
                    <a:pt x="5539" y="7388"/>
                    <a:pt x="5539" y="7350"/>
                  </a:cubicBezTo>
                  <a:cubicBezTo>
                    <a:pt x="5539" y="7312"/>
                    <a:pt x="5509" y="7281"/>
                    <a:pt x="5471" y="7281"/>
                  </a:cubicBezTo>
                  <a:close/>
                  <a:moveTo>
                    <a:pt x="5687" y="7281"/>
                  </a:moveTo>
                  <a:cubicBezTo>
                    <a:pt x="5649" y="7281"/>
                    <a:pt x="5619" y="7312"/>
                    <a:pt x="5619" y="7350"/>
                  </a:cubicBezTo>
                  <a:cubicBezTo>
                    <a:pt x="5619" y="7388"/>
                    <a:pt x="5649" y="7418"/>
                    <a:pt x="5687" y="7418"/>
                  </a:cubicBezTo>
                  <a:cubicBezTo>
                    <a:pt x="5725" y="7418"/>
                    <a:pt x="5756" y="7388"/>
                    <a:pt x="5756" y="7350"/>
                  </a:cubicBezTo>
                  <a:cubicBezTo>
                    <a:pt x="5756" y="7312"/>
                    <a:pt x="5725" y="7281"/>
                    <a:pt x="5687" y="7281"/>
                  </a:cubicBezTo>
                  <a:close/>
                  <a:moveTo>
                    <a:pt x="5903" y="7281"/>
                  </a:moveTo>
                  <a:cubicBezTo>
                    <a:pt x="5865" y="7281"/>
                    <a:pt x="5835" y="7312"/>
                    <a:pt x="5835" y="7350"/>
                  </a:cubicBezTo>
                  <a:cubicBezTo>
                    <a:pt x="5835" y="7388"/>
                    <a:pt x="5865" y="7418"/>
                    <a:pt x="5903" y="7418"/>
                  </a:cubicBezTo>
                  <a:cubicBezTo>
                    <a:pt x="5941" y="7418"/>
                    <a:pt x="5972" y="7388"/>
                    <a:pt x="5972" y="7350"/>
                  </a:cubicBezTo>
                  <a:cubicBezTo>
                    <a:pt x="5972" y="7312"/>
                    <a:pt x="5941" y="7281"/>
                    <a:pt x="5903" y="7281"/>
                  </a:cubicBezTo>
                  <a:close/>
                  <a:moveTo>
                    <a:pt x="6119" y="7281"/>
                  </a:moveTo>
                  <a:cubicBezTo>
                    <a:pt x="6081" y="7281"/>
                    <a:pt x="6051" y="7312"/>
                    <a:pt x="6051" y="7350"/>
                  </a:cubicBezTo>
                  <a:cubicBezTo>
                    <a:pt x="6051" y="7388"/>
                    <a:pt x="6081" y="7418"/>
                    <a:pt x="6119" y="7418"/>
                  </a:cubicBezTo>
                  <a:cubicBezTo>
                    <a:pt x="6157" y="7418"/>
                    <a:pt x="6188" y="7388"/>
                    <a:pt x="6188" y="7350"/>
                  </a:cubicBezTo>
                  <a:cubicBezTo>
                    <a:pt x="6188" y="7312"/>
                    <a:pt x="6157" y="7281"/>
                    <a:pt x="6119" y="7281"/>
                  </a:cubicBezTo>
                  <a:close/>
                  <a:moveTo>
                    <a:pt x="6335" y="7281"/>
                  </a:moveTo>
                  <a:cubicBezTo>
                    <a:pt x="6298" y="7281"/>
                    <a:pt x="6267" y="7312"/>
                    <a:pt x="6267" y="7350"/>
                  </a:cubicBezTo>
                  <a:cubicBezTo>
                    <a:pt x="6267" y="7388"/>
                    <a:pt x="6298" y="7418"/>
                    <a:pt x="6335" y="7418"/>
                  </a:cubicBezTo>
                  <a:cubicBezTo>
                    <a:pt x="6373" y="7418"/>
                    <a:pt x="6404" y="7388"/>
                    <a:pt x="6404" y="7350"/>
                  </a:cubicBezTo>
                  <a:cubicBezTo>
                    <a:pt x="6404" y="7312"/>
                    <a:pt x="6373" y="7281"/>
                    <a:pt x="6335" y="7281"/>
                  </a:cubicBezTo>
                  <a:close/>
                  <a:moveTo>
                    <a:pt x="6552" y="7281"/>
                  </a:moveTo>
                  <a:cubicBezTo>
                    <a:pt x="6514" y="7281"/>
                    <a:pt x="6483" y="7312"/>
                    <a:pt x="6483" y="7350"/>
                  </a:cubicBezTo>
                  <a:cubicBezTo>
                    <a:pt x="6483" y="7388"/>
                    <a:pt x="6514" y="7418"/>
                    <a:pt x="6552" y="7418"/>
                  </a:cubicBezTo>
                  <a:cubicBezTo>
                    <a:pt x="6589" y="7418"/>
                    <a:pt x="6620" y="7388"/>
                    <a:pt x="6620" y="7350"/>
                  </a:cubicBezTo>
                  <a:cubicBezTo>
                    <a:pt x="6620" y="7312"/>
                    <a:pt x="6589" y="7281"/>
                    <a:pt x="6552" y="7281"/>
                  </a:cubicBezTo>
                  <a:close/>
                  <a:moveTo>
                    <a:pt x="6768" y="7281"/>
                  </a:moveTo>
                  <a:cubicBezTo>
                    <a:pt x="6730" y="7281"/>
                    <a:pt x="6699" y="7312"/>
                    <a:pt x="6699" y="7350"/>
                  </a:cubicBezTo>
                  <a:cubicBezTo>
                    <a:pt x="6699" y="7388"/>
                    <a:pt x="6730" y="7418"/>
                    <a:pt x="6768" y="7418"/>
                  </a:cubicBezTo>
                  <a:cubicBezTo>
                    <a:pt x="6805" y="7418"/>
                    <a:pt x="6836" y="7388"/>
                    <a:pt x="6836" y="7350"/>
                  </a:cubicBezTo>
                  <a:cubicBezTo>
                    <a:pt x="6836" y="7312"/>
                    <a:pt x="6805" y="7281"/>
                    <a:pt x="6768" y="7281"/>
                  </a:cubicBezTo>
                  <a:close/>
                  <a:moveTo>
                    <a:pt x="6984" y="7281"/>
                  </a:moveTo>
                  <a:cubicBezTo>
                    <a:pt x="6946" y="7281"/>
                    <a:pt x="6915" y="7312"/>
                    <a:pt x="6915" y="7350"/>
                  </a:cubicBezTo>
                  <a:cubicBezTo>
                    <a:pt x="6915" y="7388"/>
                    <a:pt x="6946" y="7418"/>
                    <a:pt x="6984" y="7418"/>
                  </a:cubicBezTo>
                  <a:cubicBezTo>
                    <a:pt x="7022" y="7418"/>
                    <a:pt x="7052" y="7388"/>
                    <a:pt x="7052" y="7350"/>
                  </a:cubicBezTo>
                  <a:cubicBezTo>
                    <a:pt x="7052" y="7312"/>
                    <a:pt x="7022" y="7281"/>
                    <a:pt x="6984" y="7281"/>
                  </a:cubicBezTo>
                  <a:close/>
                  <a:moveTo>
                    <a:pt x="7200" y="7281"/>
                  </a:moveTo>
                  <a:cubicBezTo>
                    <a:pt x="7162" y="7281"/>
                    <a:pt x="7131" y="7312"/>
                    <a:pt x="7131" y="7350"/>
                  </a:cubicBezTo>
                  <a:cubicBezTo>
                    <a:pt x="7131" y="7388"/>
                    <a:pt x="7162" y="7418"/>
                    <a:pt x="7200" y="7418"/>
                  </a:cubicBezTo>
                  <a:cubicBezTo>
                    <a:pt x="7238" y="7418"/>
                    <a:pt x="7268" y="7388"/>
                    <a:pt x="7268" y="7350"/>
                  </a:cubicBezTo>
                  <a:cubicBezTo>
                    <a:pt x="7268" y="7312"/>
                    <a:pt x="7238" y="7281"/>
                    <a:pt x="7200" y="7281"/>
                  </a:cubicBezTo>
                  <a:close/>
                  <a:moveTo>
                    <a:pt x="7416" y="7281"/>
                  </a:moveTo>
                  <a:cubicBezTo>
                    <a:pt x="7378" y="7281"/>
                    <a:pt x="7347" y="7312"/>
                    <a:pt x="7347" y="7350"/>
                  </a:cubicBezTo>
                  <a:cubicBezTo>
                    <a:pt x="7347" y="7388"/>
                    <a:pt x="7378" y="7418"/>
                    <a:pt x="7416" y="7418"/>
                  </a:cubicBezTo>
                  <a:cubicBezTo>
                    <a:pt x="7454" y="7418"/>
                    <a:pt x="7484" y="7388"/>
                    <a:pt x="7484" y="7350"/>
                  </a:cubicBezTo>
                  <a:cubicBezTo>
                    <a:pt x="7484" y="7312"/>
                    <a:pt x="7454" y="7281"/>
                    <a:pt x="7416" y="7281"/>
                  </a:cubicBezTo>
                  <a:close/>
                  <a:moveTo>
                    <a:pt x="7632" y="7281"/>
                  </a:moveTo>
                  <a:cubicBezTo>
                    <a:pt x="7594" y="7281"/>
                    <a:pt x="7564" y="7312"/>
                    <a:pt x="7564" y="7350"/>
                  </a:cubicBezTo>
                  <a:cubicBezTo>
                    <a:pt x="7564" y="7388"/>
                    <a:pt x="7594" y="7418"/>
                    <a:pt x="7632" y="7418"/>
                  </a:cubicBezTo>
                  <a:cubicBezTo>
                    <a:pt x="7670" y="7418"/>
                    <a:pt x="7700" y="7388"/>
                    <a:pt x="7700" y="7350"/>
                  </a:cubicBezTo>
                  <a:cubicBezTo>
                    <a:pt x="7700" y="7312"/>
                    <a:pt x="7670" y="7281"/>
                    <a:pt x="7632" y="7281"/>
                  </a:cubicBezTo>
                  <a:close/>
                  <a:moveTo>
                    <a:pt x="7848" y="7281"/>
                  </a:moveTo>
                  <a:cubicBezTo>
                    <a:pt x="7810" y="7281"/>
                    <a:pt x="7780" y="7312"/>
                    <a:pt x="7780" y="7350"/>
                  </a:cubicBezTo>
                  <a:cubicBezTo>
                    <a:pt x="7780" y="7388"/>
                    <a:pt x="7810" y="7418"/>
                    <a:pt x="7848" y="7418"/>
                  </a:cubicBezTo>
                  <a:cubicBezTo>
                    <a:pt x="7886" y="7418"/>
                    <a:pt x="7917" y="7388"/>
                    <a:pt x="7917" y="7350"/>
                  </a:cubicBezTo>
                  <a:cubicBezTo>
                    <a:pt x="7917" y="7312"/>
                    <a:pt x="7886" y="7281"/>
                    <a:pt x="7848" y="7281"/>
                  </a:cubicBezTo>
                  <a:close/>
                  <a:moveTo>
                    <a:pt x="8064" y="7281"/>
                  </a:moveTo>
                  <a:cubicBezTo>
                    <a:pt x="8026" y="7281"/>
                    <a:pt x="7996" y="7312"/>
                    <a:pt x="7996" y="7350"/>
                  </a:cubicBezTo>
                  <a:cubicBezTo>
                    <a:pt x="7996" y="7388"/>
                    <a:pt x="8026" y="7418"/>
                    <a:pt x="8064" y="7418"/>
                  </a:cubicBezTo>
                  <a:cubicBezTo>
                    <a:pt x="8102" y="7418"/>
                    <a:pt x="8133" y="7388"/>
                    <a:pt x="8133" y="7350"/>
                  </a:cubicBezTo>
                  <a:cubicBezTo>
                    <a:pt x="8133" y="7312"/>
                    <a:pt x="8102" y="7281"/>
                    <a:pt x="8064" y="7281"/>
                  </a:cubicBezTo>
                  <a:close/>
                  <a:moveTo>
                    <a:pt x="8280" y="7281"/>
                  </a:moveTo>
                  <a:cubicBezTo>
                    <a:pt x="8243" y="7281"/>
                    <a:pt x="8212" y="7312"/>
                    <a:pt x="8212" y="7350"/>
                  </a:cubicBezTo>
                  <a:cubicBezTo>
                    <a:pt x="8212" y="7388"/>
                    <a:pt x="8243" y="7418"/>
                    <a:pt x="8280" y="7418"/>
                  </a:cubicBezTo>
                  <a:cubicBezTo>
                    <a:pt x="8318" y="7418"/>
                    <a:pt x="8349" y="7388"/>
                    <a:pt x="8349" y="7350"/>
                  </a:cubicBezTo>
                  <a:cubicBezTo>
                    <a:pt x="8349" y="7312"/>
                    <a:pt x="8318" y="7281"/>
                    <a:pt x="8280" y="7281"/>
                  </a:cubicBezTo>
                  <a:close/>
                  <a:moveTo>
                    <a:pt x="8496" y="7281"/>
                  </a:moveTo>
                  <a:cubicBezTo>
                    <a:pt x="8459" y="7281"/>
                    <a:pt x="8428" y="7312"/>
                    <a:pt x="8428" y="7350"/>
                  </a:cubicBezTo>
                  <a:cubicBezTo>
                    <a:pt x="8428" y="7388"/>
                    <a:pt x="8459" y="7418"/>
                    <a:pt x="8496" y="7418"/>
                  </a:cubicBezTo>
                  <a:cubicBezTo>
                    <a:pt x="8534" y="7418"/>
                    <a:pt x="8565" y="7388"/>
                    <a:pt x="8565" y="7350"/>
                  </a:cubicBezTo>
                  <a:cubicBezTo>
                    <a:pt x="8565" y="7312"/>
                    <a:pt x="8534" y="7281"/>
                    <a:pt x="8496" y="7281"/>
                  </a:cubicBezTo>
                  <a:close/>
                  <a:moveTo>
                    <a:pt x="8713" y="7281"/>
                  </a:moveTo>
                  <a:cubicBezTo>
                    <a:pt x="8675" y="7281"/>
                    <a:pt x="8644" y="7312"/>
                    <a:pt x="8644" y="7350"/>
                  </a:cubicBezTo>
                  <a:cubicBezTo>
                    <a:pt x="8644" y="7388"/>
                    <a:pt x="8675" y="7418"/>
                    <a:pt x="8713" y="7418"/>
                  </a:cubicBezTo>
                  <a:cubicBezTo>
                    <a:pt x="8750" y="7418"/>
                    <a:pt x="8781" y="7388"/>
                    <a:pt x="8781" y="7350"/>
                  </a:cubicBezTo>
                  <a:cubicBezTo>
                    <a:pt x="8781" y="7312"/>
                    <a:pt x="8750" y="7281"/>
                    <a:pt x="8713" y="7281"/>
                  </a:cubicBezTo>
                  <a:close/>
                  <a:moveTo>
                    <a:pt x="8929" y="7281"/>
                  </a:moveTo>
                  <a:cubicBezTo>
                    <a:pt x="8891" y="7281"/>
                    <a:pt x="8860" y="7312"/>
                    <a:pt x="8860" y="7350"/>
                  </a:cubicBezTo>
                  <a:cubicBezTo>
                    <a:pt x="8860" y="7388"/>
                    <a:pt x="8891" y="7418"/>
                    <a:pt x="8929" y="7418"/>
                  </a:cubicBezTo>
                  <a:cubicBezTo>
                    <a:pt x="8966" y="7418"/>
                    <a:pt x="8997" y="7388"/>
                    <a:pt x="8997" y="7350"/>
                  </a:cubicBezTo>
                  <a:cubicBezTo>
                    <a:pt x="8997" y="7312"/>
                    <a:pt x="8966" y="7281"/>
                    <a:pt x="8929" y="7281"/>
                  </a:cubicBezTo>
                  <a:close/>
                  <a:moveTo>
                    <a:pt x="9145" y="7281"/>
                  </a:moveTo>
                  <a:cubicBezTo>
                    <a:pt x="9107" y="7281"/>
                    <a:pt x="9076" y="7312"/>
                    <a:pt x="9076" y="7350"/>
                  </a:cubicBezTo>
                  <a:cubicBezTo>
                    <a:pt x="9076" y="7388"/>
                    <a:pt x="9107" y="7418"/>
                    <a:pt x="9145" y="7418"/>
                  </a:cubicBezTo>
                  <a:cubicBezTo>
                    <a:pt x="9183" y="7418"/>
                    <a:pt x="9213" y="7388"/>
                    <a:pt x="9213" y="7350"/>
                  </a:cubicBezTo>
                  <a:cubicBezTo>
                    <a:pt x="9213" y="7312"/>
                    <a:pt x="9183" y="7281"/>
                    <a:pt x="9145" y="7281"/>
                  </a:cubicBezTo>
                  <a:close/>
                  <a:moveTo>
                    <a:pt x="9361" y="7281"/>
                  </a:moveTo>
                  <a:cubicBezTo>
                    <a:pt x="9323" y="7281"/>
                    <a:pt x="9292" y="7312"/>
                    <a:pt x="9292" y="7350"/>
                  </a:cubicBezTo>
                  <a:cubicBezTo>
                    <a:pt x="9292" y="7388"/>
                    <a:pt x="9323" y="7418"/>
                    <a:pt x="9361" y="7418"/>
                  </a:cubicBezTo>
                  <a:cubicBezTo>
                    <a:pt x="9399" y="7418"/>
                    <a:pt x="9429" y="7388"/>
                    <a:pt x="9429" y="7350"/>
                  </a:cubicBezTo>
                  <a:cubicBezTo>
                    <a:pt x="9429" y="7312"/>
                    <a:pt x="9399" y="7281"/>
                    <a:pt x="9361" y="7281"/>
                  </a:cubicBezTo>
                  <a:close/>
                  <a:moveTo>
                    <a:pt x="9577" y="7281"/>
                  </a:moveTo>
                  <a:cubicBezTo>
                    <a:pt x="9539" y="7281"/>
                    <a:pt x="9508" y="7312"/>
                    <a:pt x="9508" y="7350"/>
                  </a:cubicBezTo>
                  <a:cubicBezTo>
                    <a:pt x="9508" y="7388"/>
                    <a:pt x="9539" y="7418"/>
                    <a:pt x="9577" y="7418"/>
                  </a:cubicBezTo>
                  <a:cubicBezTo>
                    <a:pt x="9615" y="7418"/>
                    <a:pt x="9645" y="7388"/>
                    <a:pt x="9645" y="7350"/>
                  </a:cubicBezTo>
                  <a:cubicBezTo>
                    <a:pt x="9645" y="7312"/>
                    <a:pt x="9615" y="7281"/>
                    <a:pt x="9577" y="7281"/>
                  </a:cubicBezTo>
                  <a:close/>
                  <a:moveTo>
                    <a:pt x="9793" y="7281"/>
                  </a:moveTo>
                  <a:cubicBezTo>
                    <a:pt x="9755" y="7281"/>
                    <a:pt x="9725" y="7312"/>
                    <a:pt x="9725" y="7350"/>
                  </a:cubicBezTo>
                  <a:cubicBezTo>
                    <a:pt x="9725" y="7388"/>
                    <a:pt x="9755" y="7418"/>
                    <a:pt x="9793" y="7418"/>
                  </a:cubicBezTo>
                  <a:cubicBezTo>
                    <a:pt x="9831" y="7418"/>
                    <a:pt x="9862" y="7388"/>
                    <a:pt x="9862" y="7350"/>
                  </a:cubicBezTo>
                  <a:cubicBezTo>
                    <a:pt x="9862" y="7312"/>
                    <a:pt x="9831" y="7281"/>
                    <a:pt x="9793" y="7281"/>
                  </a:cubicBezTo>
                  <a:close/>
                  <a:moveTo>
                    <a:pt x="10009" y="7281"/>
                  </a:moveTo>
                  <a:cubicBezTo>
                    <a:pt x="9971" y="7281"/>
                    <a:pt x="9941" y="7312"/>
                    <a:pt x="9941" y="7350"/>
                  </a:cubicBezTo>
                  <a:cubicBezTo>
                    <a:pt x="9941" y="7388"/>
                    <a:pt x="9971" y="7418"/>
                    <a:pt x="10009" y="7418"/>
                  </a:cubicBezTo>
                  <a:cubicBezTo>
                    <a:pt x="10047" y="7418"/>
                    <a:pt x="10078" y="7388"/>
                    <a:pt x="10078" y="7350"/>
                  </a:cubicBezTo>
                  <a:cubicBezTo>
                    <a:pt x="10078" y="7312"/>
                    <a:pt x="10047" y="7281"/>
                    <a:pt x="10009" y="7281"/>
                  </a:cubicBezTo>
                  <a:close/>
                  <a:moveTo>
                    <a:pt x="10225" y="7281"/>
                  </a:moveTo>
                  <a:cubicBezTo>
                    <a:pt x="10188" y="7281"/>
                    <a:pt x="10157" y="7312"/>
                    <a:pt x="10157" y="7350"/>
                  </a:cubicBezTo>
                  <a:cubicBezTo>
                    <a:pt x="10157" y="7388"/>
                    <a:pt x="10188" y="7418"/>
                    <a:pt x="10225" y="7418"/>
                  </a:cubicBezTo>
                  <a:cubicBezTo>
                    <a:pt x="10263" y="7418"/>
                    <a:pt x="10294" y="7388"/>
                    <a:pt x="10294" y="7350"/>
                  </a:cubicBezTo>
                  <a:cubicBezTo>
                    <a:pt x="10294" y="7312"/>
                    <a:pt x="10263" y="7281"/>
                    <a:pt x="10225" y="7281"/>
                  </a:cubicBezTo>
                  <a:close/>
                  <a:moveTo>
                    <a:pt x="10441" y="7281"/>
                  </a:moveTo>
                  <a:cubicBezTo>
                    <a:pt x="10404" y="7281"/>
                    <a:pt x="10373" y="7312"/>
                    <a:pt x="10373" y="7350"/>
                  </a:cubicBezTo>
                  <a:cubicBezTo>
                    <a:pt x="10373" y="7388"/>
                    <a:pt x="10404" y="7418"/>
                    <a:pt x="10441" y="7418"/>
                  </a:cubicBezTo>
                  <a:cubicBezTo>
                    <a:pt x="10479" y="7418"/>
                    <a:pt x="10510" y="7388"/>
                    <a:pt x="10510" y="7350"/>
                  </a:cubicBezTo>
                  <a:cubicBezTo>
                    <a:pt x="10510" y="7312"/>
                    <a:pt x="10479" y="7281"/>
                    <a:pt x="10441" y="7281"/>
                  </a:cubicBezTo>
                  <a:close/>
                  <a:moveTo>
                    <a:pt x="10658" y="7281"/>
                  </a:moveTo>
                  <a:cubicBezTo>
                    <a:pt x="10620" y="7281"/>
                    <a:pt x="10589" y="7312"/>
                    <a:pt x="10589" y="7350"/>
                  </a:cubicBezTo>
                  <a:cubicBezTo>
                    <a:pt x="10589" y="7388"/>
                    <a:pt x="10620" y="7418"/>
                    <a:pt x="10658" y="7418"/>
                  </a:cubicBezTo>
                  <a:cubicBezTo>
                    <a:pt x="10695" y="7418"/>
                    <a:pt x="10726" y="7388"/>
                    <a:pt x="10726" y="7350"/>
                  </a:cubicBezTo>
                  <a:cubicBezTo>
                    <a:pt x="10726" y="7312"/>
                    <a:pt x="10695" y="7281"/>
                    <a:pt x="10658" y="7281"/>
                  </a:cubicBezTo>
                  <a:close/>
                  <a:moveTo>
                    <a:pt x="10874" y="7281"/>
                  </a:moveTo>
                  <a:cubicBezTo>
                    <a:pt x="10836" y="7281"/>
                    <a:pt x="10805" y="7312"/>
                    <a:pt x="10805" y="7350"/>
                  </a:cubicBezTo>
                  <a:cubicBezTo>
                    <a:pt x="10805" y="7388"/>
                    <a:pt x="10836" y="7418"/>
                    <a:pt x="10874" y="7418"/>
                  </a:cubicBezTo>
                  <a:cubicBezTo>
                    <a:pt x="10911" y="7418"/>
                    <a:pt x="10942" y="7388"/>
                    <a:pt x="10942" y="7350"/>
                  </a:cubicBezTo>
                  <a:cubicBezTo>
                    <a:pt x="10942" y="7312"/>
                    <a:pt x="10911" y="7281"/>
                    <a:pt x="10874" y="7281"/>
                  </a:cubicBezTo>
                  <a:close/>
                  <a:moveTo>
                    <a:pt x="11090" y="7281"/>
                  </a:moveTo>
                  <a:cubicBezTo>
                    <a:pt x="11052" y="7281"/>
                    <a:pt x="11021" y="7312"/>
                    <a:pt x="11021" y="7350"/>
                  </a:cubicBezTo>
                  <a:cubicBezTo>
                    <a:pt x="11021" y="7388"/>
                    <a:pt x="11052" y="7418"/>
                    <a:pt x="11090" y="7418"/>
                  </a:cubicBezTo>
                  <a:cubicBezTo>
                    <a:pt x="11127" y="7418"/>
                    <a:pt x="11158" y="7388"/>
                    <a:pt x="11158" y="7350"/>
                  </a:cubicBezTo>
                  <a:cubicBezTo>
                    <a:pt x="11158" y="7312"/>
                    <a:pt x="11127" y="7281"/>
                    <a:pt x="11090" y="7281"/>
                  </a:cubicBezTo>
                  <a:close/>
                  <a:moveTo>
                    <a:pt x="11306" y="7281"/>
                  </a:moveTo>
                  <a:cubicBezTo>
                    <a:pt x="11268" y="7281"/>
                    <a:pt x="11237" y="7312"/>
                    <a:pt x="11237" y="7350"/>
                  </a:cubicBezTo>
                  <a:cubicBezTo>
                    <a:pt x="11237" y="7388"/>
                    <a:pt x="11268" y="7418"/>
                    <a:pt x="11306" y="7418"/>
                  </a:cubicBezTo>
                  <a:cubicBezTo>
                    <a:pt x="11344" y="7418"/>
                    <a:pt x="11374" y="7388"/>
                    <a:pt x="11374" y="7350"/>
                  </a:cubicBezTo>
                  <a:cubicBezTo>
                    <a:pt x="11374" y="7312"/>
                    <a:pt x="11344" y="7281"/>
                    <a:pt x="11306" y="7281"/>
                  </a:cubicBezTo>
                  <a:close/>
                  <a:moveTo>
                    <a:pt x="11522" y="7281"/>
                  </a:moveTo>
                  <a:cubicBezTo>
                    <a:pt x="11484" y="7281"/>
                    <a:pt x="11453" y="7312"/>
                    <a:pt x="11453" y="7350"/>
                  </a:cubicBezTo>
                  <a:cubicBezTo>
                    <a:pt x="11453" y="7388"/>
                    <a:pt x="11484" y="7418"/>
                    <a:pt x="11522" y="7418"/>
                  </a:cubicBezTo>
                  <a:cubicBezTo>
                    <a:pt x="11560" y="7418"/>
                    <a:pt x="11590" y="7388"/>
                    <a:pt x="11590" y="7350"/>
                  </a:cubicBezTo>
                  <a:cubicBezTo>
                    <a:pt x="11590" y="7312"/>
                    <a:pt x="11560" y="7281"/>
                    <a:pt x="11522" y="7281"/>
                  </a:cubicBezTo>
                  <a:close/>
                  <a:moveTo>
                    <a:pt x="11738" y="7281"/>
                  </a:moveTo>
                  <a:cubicBezTo>
                    <a:pt x="11700" y="7281"/>
                    <a:pt x="11670" y="7312"/>
                    <a:pt x="11670" y="7350"/>
                  </a:cubicBezTo>
                  <a:cubicBezTo>
                    <a:pt x="11670" y="7388"/>
                    <a:pt x="11700" y="7418"/>
                    <a:pt x="11738" y="7418"/>
                  </a:cubicBezTo>
                  <a:cubicBezTo>
                    <a:pt x="11776" y="7418"/>
                    <a:pt x="11807" y="7388"/>
                    <a:pt x="11807" y="7350"/>
                  </a:cubicBezTo>
                  <a:cubicBezTo>
                    <a:pt x="11807" y="7312"/>
                    <a:pt x="11776" y="7281"/>
                    <a:pt x="11738" y="7281"/>
                  </a:cubicBezTo>
                  <a:close/>
                  <a:moveTo>
                    <a:pt x="11954" y="7281"/>
                  </a:moveTo>
                  <a:cubicBezTo>
                    <a:pt x="11916" y="7281"/>
                    <a:pt x="11886" y="7312"/>
                    <a:pt x="11886" y="7350"/>
                  </a:cubicBezTo>
                  <a:cubicBezTo>
                    <a:pt x="11886" y="7388"/>
                    <a:pt x="11916" y="7418"/>
                    <a:pt x="11954" y="7418"/>
                  </a:cubicBezTo>
                  <a:cubicBezTo>
                    <a:pt x="11992" y="7418"/>
                    <a:pt x="12023" y="7388"/>
                    <a:pt x="12023" y="7350"/>
                  </a:cubicBezTo>
                  <a:cubicBezTo>
                    <a:pt x="12023" y="7312"/>
                    <a:pt x="11992" y="7281"/>
                    <a:pt x="11954" y="7281"/>
                  </a:cubicBezTo>
                  <a:close/>
                  <a:moveTo>
                    <a:pt x="12170" y="7281"/>
                  </a:moveTo>
                  <a:cubicBezTo>
                    <a:pt x="12132" y="7281"/>
                    <a:pt x="12102" y="7312"/>
                    <a:pt x="12102" y="7350"/>
                  </a:cubicBezTo>
                  <a:cubicBezTo>
                    <a:pt x="12102" y="7388"/>
                    <a:pt x="12132" y="7418"/>
                    <a:pt x="12170" y="7418"/>
                  </a:cubicBezTo>
                  <a:cubicBezTo>
                    <a:pt x="12208" y="7418"/>
                    <a:pt x="12239" y="7388"/>
                    <a:pt x="12239" y="7350"/>
                  </a:cubicBezTo>
                  <a:cubicBezTo>
                    <a:pt x="12239" y="7312"/>
                    <a:pt x="12208" y="7281"/>
                    <a:pt x="12170" y="7281"/>
                  </a:cubicBezTo>
                  <a:close/>
                  <a:moveTo>
                    <a:pt x="12386" y="7281"/>
                  </a:moveTo>
                  <a:cubicBezTo>
                    <a:pt x="12349" y="7281"/>
                    <a:pt x="12318" y="7312"/>
                    <a:pt x="12318" y="7350"/>
                  </a:cubicBezTo>
                  <a:cubicBezTo>
                    <a:pt x="12318" y="7388"/>
                    <a:pt x="12349" y="7418"/>
                    <a:pt x="12386" y="7418"/>
                  </a:cubicBezTo>
                  <a:cubicBezTo>
                    <a:pt x="12424" y="7418"/>
                    <a:pt x="12455" y="7388"/>
                    <a:pt x="12455" y="7350"/>
                  </a:cubicBezTo>
                  <a:cubicBezTo>
                    <a:pt x="12455" y="7312"/>
                    <a:pt x="12424" y="7281"/>
                    <a:pt x="12386" y="7281"/>
                  </a:cubicBezTo>
                  <a:close/>
                  <a:moveTo>
                    <a:pt x="13251" y="7281"/>
                  </a:moveTo>
                  <a:cubicBezTo>
                    <a:pt x="13213" y="7281"/>
                    <a:pt x="13182" y="7312"/>
                    <a:pt x="13182" y="7350"/>
                  </a:cubicBezTo>
                  <a:cubicBezTo>
                    <a:pt x="13182" y="7388"/>
                    <a:pt x="13213" y="7418"/>
                    <a:pt x="13251" y="7418"/>
                  </a:cubicBezTo>
                  <a:cubicBezTo>
                    <a:pt x="13289" y="7418"/>
                    <a:pt x="13319" y="7388"/>
                    <a:pt x="13319" y="7350"/>
                  </a:cubicBezTo>
                  <a:cubicBezTo>
                    <a:pt x="13319" y="7312"/>
                    <a:pt x="13289" y="7281"/>
                    <a:pt x="13251" y="7281"/>
                  </a:cubicBezTo>
                  <a:close/>
                  <a:moveTo>
                    <a:pt x="13467" y="7281"/>
                  </a:moveTo>
                  <a:cubicBezTo>
                    <a:pt x="13429" y="7281"/>
                    <a:pt x="13398" y="7312"/>
                    <a:pt x="13398" y="7350"/>
                  </a:cubicBezTo>
                  <a:cubicBezTo>
                    <a:pt x="13398" y="7388"/>
                    <a:pt x="13429" y="7418"/>
                    <a:pt x="13467" y="7418"/>
                  </a:cubicBezTo>
                  <a:cubicBezTo>
                    <a:pt x="13505" y="7418"/>
                    <a:pt x="13535" y="7388"/>
                    <a:pt x="13535" y="7350"/>
                  </a:cubicBezTo>
                  <a:cubicBezTo>
                    <a:pt x="13535" y="7312"/>
                    <a:pt x="13505" y="7281"/>
                    <a:pt x="13467" y="7281"/>
                  </a:cubicBezTo>
                  <a:close/>
                  <a:moveTo>
                    <a:pt x="9361" y="7516"/>
                  </a:moveTo>
                  <a:cubicBezTo>
                    <a:pt x="9323" y="7516"/>
                    <a:pt x="9292" y="7547"/>
                    <a:pt x="9292" y="7585"/>
                  </a:cubicBezTo>
                  <a:cubicBezTo>
                    <a:pt x="9292" y="7622"/>
                    <a:pt x="9323" y="7653"/>
                    <a:pt x="9361" y="7653"/>
                  </a:cubicBezTo>
                  <a:cubicBezTo>
                    <a:pt x="9399" y="7653"/>
                    <a:pt x="9429" y="7622"/>
                    <a:pt x="9429" y="7585"/>
                  </a:cubicBezTo>
                  <a:cubicBezTo>
                    <a:pt x="9429" y="7547"/>
                    <a:pt x="9399" y="7516"/>
                    <a:pt x="9361" y="7516"/>
                  </a:cubicBezTo>
                  <a:close/>
                  <a:moveTo>
                    <a:pt x="9577" y="7516"/>
                  </a:moveTo>
                  <a:cubicBezTo>
                    <a:pt x="9539" y="7516"/>
                    <a:pt x="9508" y="7547"/>
                    <a:pt x="9508" y="7585"/>
                  </a:cubicBezTo>
                  <a:cubicBezTo>
                    <a:pt x="9508" y="7622"/>
                    <a:pt x="9539" y="7653"/>
                    <a:pt x="9577" y="7653"/>
                  </a:cubicBezTo>
                  <a:cubicBezTo>
                    <a:pt x="9615" y="7653"/>
                    <a:pt x="9645" y="7622"/>
                    <a:pt x="9645" y="7585"/>
                  </a:cubicBezTo>
                  <a:cubicBezTo>
                    <a:pt x="9645" y="7547"/>
                    <a:pt x="9615" y="7516"/>
                    <a:pt x="9577" y="7516"/>
                  </a:cubicBezTo>
                  <a:close/>
                  <a:moveTo>
                    <a:pt x="9793" y="7516"/>
                  </a:moveTo>
                  <a:cubicBezTo>
                    <a:pt x="9755" y="7516"/>
                    <a:pt x="9725" y="7547"/>
                    <a:pt x="9725" y="7585"/>
                  </a:cubicBezTo>
                  <a:cubicBezTo>
                    <a:pt x="9725" y="7622"/>
                    <a:pt x="9755" y="7653"/>
                    <a:pt x="9793" y="7653"/>
                  </a:cubicBezTo>
                  <a:cubicBezTo>
                    <a:pt x="9831" y="7653"/>
                    <a:pt x="9862" y="7622"/>
                    <a:pt x="9862" y="7585"/>
                  </a:cubicBezTo>
                  <a:cubicBezTo>
                    <a:pt x="9862" y="7547"/>
                    <a:pt x="9831" y="7516"/>
                    <a:pt x="9793" y="7516"/>
                  </a:cubicBezTo>
                  <a:close/>
                  <a:moveTo>
                    <a:pt x="10009" y="7516"/>
                  </a:moveTo>
                  <a:cubicBezTo>
                    <a:pt x="9971" y="7516"/>
                    <a:pt x="9941" y="7547"/>
                    <a:pt x="9941" y="7585"/>
                  </a:cubicBezTo>
                  <a:cubicBezTo>
                    <a:pt x="9941" y="7622"/>
                    <a:pt x="9971" y="7653"/>
                    <a:pt x="10009" y="7653"/>
                  </a:cubicBezTo>
                  <a:cubicBezTo>
                    <a:pt x="10047" y="7653"/>
                    <a:pt x="10078" y="7622"/>
                    <a:pt x="10078" y="7585"/>
                  </a:cubicBezTo>
                  <a:cubicBezTo>
                    <a:pt x="10078" y="7547"/>
                    <a:pt x="10047" y="7516"/>
                    <a:pt x="10009" y="7516"/>
                  </a:cubicBezTo>
                  <a:close/>
                  <a:moveTo>
                    <a:pt x="10225" y="7516"/>
                  </a:moveTo>
                  <a:cubicBezTo>
                    <a:pt x="10188" y="7516"/>
                    <a:pt x="10157" y="7547"/>
                    <a:pt x="10157" y="7585"/>
                  </a:cubicBezTo>
                  <a:cubicBezTo>
                    <a:pt x="10157" y="7622"/>
                    <a:pt x="10188" y="7653"/>
                    <a:pt x="10225" y="7653"/>
                  </a:cubicBezTo>
                  <a:cubicBezTo>
                    <a:pt x="10263" y="7653"/>
                    <a:pt x="10294" y="7622"/>
                    <a:pt x="10294" y="7585"/>
                  </a:cubicBezTo>
                  <a:cubicBezTo>
                    <a:pt x="10294" y="7547"/>
                    <a:pt x="10263" y="7516"/>
                    <a:pt x="10225" y="7516"/>
                  </a:cubicBezTo>
                  <a:close/>
                  <a:moveTo>
                    <a:pt x="10441" y="7516"/>
                  </a:moveTo>
                  <a:cubicBezTo>
                    <a:pt x="10404" y="7516"/>
                    <a:pt x="10373" y="7547"/>
                    <a:pt x="10373" y="7585"/>
                  </a:cubicBezTo>
                  <a:cubicBezTo>
                    <a:pt x="10373" y="7622"/>
                    <a:pt x="10404" y="7653"/>
                    <a:pt x="10441" y="7653"/>
                  </a:cubicBezTo>
                  <a:cubicBezTo>
                    <a:pt x="10479" y="7653"/>
                    <a:pt x="10510" y="7622"/>
                    <a:pt x="10510" y="7585"/>
                  </a:cubicBezTo>
                  <a:cubicBezTo>
                    <a:pt x="10510" y="7547"/>
                    <a:pt x="10479" y="7516"/>
                    <a:pt x="10441" y="7516"/>
                  </a:cubicBezTo>
                  <a:close/>
                  <a:moveTo>
                    <a:pt x="10658" y="7516"/>
                  </a:moveTo>
                  <a:cubicBezTo>
                    <a:pt x="10620" y="7516"/>
                    <a:pt x="10589" y="7547"/>
                    <a:pt x="10589" y="7585"/>
                  </a:cubicBezTo>
                  <a:cubicBezTo>
                    <a:pt x="10589" y="7622"/>
                    <a:pt x="10620" y="7653"/>
                    <a:pt x="10658" y="7653"/>
                  </a:cubicBezTo>
                  <a:cubicBezTo>
                    <a:pt x="10695" y="7653"/>
                    <a:pt x="10726" y="7622"/>
                    <a:pt x="10726" y="7585"/>
                  </a:cubicBezTo>
                  <a:cubicBezTo>
                    <a:pt x="10726" y="7547"/>
                    <a:pt x="10695" y="7516"/>
                    <a:pt x="10658" y="7516"/>
                  </a:cubicBezTo>
                  <a:close/>
                  <a:moveTo>
                    <a:pt x="10874" y="7516"/>
                  </a:moveTo>
                  <a:cubicBezTo>
                    <a:pt x="10836" y="7516"/>
                    <a:pt x="10805" y="7547"/>
                    <a:pt x="10805" y="7585"/>
                  </a:cubicBezTo>
                  <a:cubicBezTo>
                    <a:pt x="10805" y="7622"/>
                    <a:pt x="10836" y="7653"/>
                    <a:pt x="10874" y="7653"/>
                  </a:cubicBezTo>
                  <a:cubicBezTo>
                    <a:pt x="10911" y="7653"/>
                    <a:pt x="10942" y="7622"/>
                    <a:pt x="10942" y="7585"/>
                  </a:cubicBezTo>
                  <a:cubicBezTo>
                    <a:pt x="10942" y="7547"/>
                    <a:pt x="10911" y="7516"/>
                    <a:pt x="10874" y="7516"/>
                  </a:cubicBezTo>
                  <a:close/>
                  <a:moveTo>
                    <a:pt x="11090" y="7516"/>
                  </a:moveTo>
                  <a:cubicBezTo>
                    <a:pt x="11052" y="7516"/>
                    <a:pt x="11021" y="7547"/>
                    <a:pt x="11021" y="7585"/>
                  </a:cubicBezTo>
                  <a:cubicBezTo>
                    <a:pt x="11021" y="7622"/>
                    <a:pt x="11052" y="7653"/>
                    <a:pt x="11090" y="7653"/>
                  </a:cubicBezTo>
                  <a:cubicBezTo>
                    <a:pt x="11127" y="7653"/>
                    <a:pt x="11158" y="7622"/>
                    <a:pt x="11158" y="7585"/>
                  </a:cubicBezTo>
                  <a:cubicBezTo>
                    <a:pt x="11158" y="7547"/>
                    <a:pt x="11127" y="7516"/>
                    <a:pt x="11090" y="7516"/>
                  </a:cubicBezTo>
                  <a:close/>
                  <a:moveTo>
                    <a:pt x="11306" y="7516"/>
                  </a:moveTo>
                  <a:cubicBezTo>
                    <a:pt x="11268" y="7516"/>
                    <a:pt x="11237" y="7547"/>
                    <a:pt x="11237" y="7585"/>
                  </a:cubicBezTo>
                  <a:cubicBezTo>
                    <a:pt x="11237" y="7622"/>
                    <a:pt x="11268" y="7653"/>
                    <a:pt x="11306" y="7653"/>
                  </a:cubicBezTo>
                  <a:cubicBezTo>
                    <a:pt x="11344" y="7653"/>
                    <a:pt x="11374" y="7622"/>
                    <a:pt x="11374" y="7585"/>
                  </a:cubicBezTo>
                  <a:cubicBezTo>
                    <a:pt x="11374" y="7547"/>
                    <a:pt x="11344" y="7516"/>
                    <a:pt x="11306" y="7516"/>
                  </a:cubicBezTo>
                  <a:close/>
                  <a:moveTo>
                    <a:pt x="11522" y="7516"/>
                  </a:moveTo>
                  <a:cubicBezTo>
                    <a:pt x="11484" y="7516"/>
                    <a:pt x="11453" y="7547"/>
                    <a:pt x="11453" y="7585"/>
                  </a:cubicBezTo>
                  <a:cubicBezTo>
                    <a:pt x="11453" y="7622"/>
                    <a:pt x="11484" y="7653"/>
                    <a:pt x="11522" y="7653"/>
                  </a:cubicBezTo>
                  <a:cubicBezTo>
                    <a:pt x="11560" y="7653"/>
                    <a:pt x="11590" y="7622"/>
                    <a:pt x="11590" y="7585"/>
                  </a:cubicBezTo>
                  <a:cubicBezTo>
                    <a:pt x="11590" y="7547"/>
                    <a:pt x="11560" y="7516"/>
                    <a:pt x="11522" y="7516"/>
                  </a:cubicBezTo>
                  <a:close/>
                  <a:moveTo>
                    <a:pt x="11738" y="7516"/>
                  </a:moveTo>
                  <a:cubicBezTo>
                    <a:pt x="11700" y="7516"/>
                    <a:pt x="11670" y="7547"/>
                    <a:pt x="11670" y="7585"/>
                  </a:cubicBezTo>
                  <a:cubicBezTo>
                    <a:pt x="11670" y="7622"/>
                    <a:pt x="11700" y="7653"/>
                    <a:pt x="11738" y="7653"/>
                  </a:cubicBezTo>
                  <a:cubicBezTo>
                    <a:pt x="11776" y="7653"/>
                    <a:pt x="11807" y="7622"/>
                    <a:pt x="11807" y="7585"/>
                  </a:cubicBezTo>
                  <a:cubicBezTo>
                    <a:pt x="11807" y="7547"/>
                    <a:pt x="11776" y="7516"/>
                    <a:pt x="11738" y="7516"/>
                  </a:cubicBezTo>
                  <a:close/>
                  <a:moveTo>
                    <a:pt x="11954" y="7516"/>
                  </a:moveTo>
                  <a:cubicBezTo>
                    <a:pt x="11916" y="7516"/>
                    <a:pt x="11886" y="7547"/>
                    <a:pt x="11886" y="7585"/>
                  </a:cubicBezTo>
                  <a:cubicBezTo>
                    <a:pt x="11886" y="7622"/>
                    <a:pt x="11916" y="7653"/>
                    <a:pt x="11954" y="7653"/>
                  </a:cubicBezTo>
                  <a:cubicBezTo>
                    <a:pt x="11992" y="7653"/>
                    <a:pt x="12023" y="7622"/>
                    <a:pt x="12023" y="7585"/>
                  </a:cubicBezTo>
                  <a:cubicBezTo>
                    <a:pt x="12023" y="7547"/>
                    <a:pt x="11992" y="7516"/>
                    <a:pt x="11954" y="7516"/>
                  </a:cubicBezTo>
                  <a:close/>
                  <a:moveTo>
                    <a:pt x="12170" y="7516"/>
                  </a:moveTo>
                  <a:cubicBezTo>
                    <a:pt x="12132" y="7516"/>
                    <a:pt x="12102" y="7547"/>
                    <a:pt x="12102" y="7585"/>
                  </a:cubicBezTo>
                  <a:cubicBezTo>
                    <a:pt x="12102" y="7622"/>
                    <a:pt x="12132" y="7653"/>
                    <a:pt x="12170" y="7653"/>
                  </a:cubicBezTo>
                  <a:cubicBezTo>
                    <a:pt x="12208" y="7653"/>
                    <a:pt x="12239" y="7622"/>
                    <a:pt x="12239" y="7585"/>
                  </a:cubicBezTo>
                  <a:cubicBezTo>
                    <a:pt x="12239" y="7547"/>
                    <a:pt x="12208" y="7516"/>
                    <a:pt x="12170" y="7516"/>
                  </a:cubicBezTo>
                  <a:close/>
                  <a:moveTo>
                    <a:pt x="12386" y="7516"/>
                  </a:moveTo>
                  <a:cubicBezTo>
                    <a:pt x="12349" y="7516"/>
                    <a:pt x="12318" y="7547"/>
                    <a:pt x="12318" y="7585"/>
                  </a:cubicBezTo>
                  <a:cubicBezTo>
                    <a:pt x="12318" y="7622"/>
                    <a:pt x="12349" y="7653"/>
                    <a:pt x="12386" y="7653"/>
                  </a:cubicBezTo>
                  <a:cubicBezTo>
                    <a:pt x="12424" y="7653"/>
                    <a:pt x="12455" y="7622"/>
                    <a:pt x="12455" y="7585"/>
                  </a:cubicBezTo>
                  <a:cubicBezTo>
                    <a:pt x="12455" y="7547"/>
                    <a:pt x="12424" y="7516"/>
                    <a:pt x="12386" y="7516"/>
                  </a:cubicBezTo>
                  <a:close/>
                  <a:moveTo>
                    <a:pt x="13035" y="7516"/>
                  </a:moveTo>
                  <a:cubicBezTo>
                    <a:pt x="12997" y="7516"/>
                    <a:pt x="12966" y="7547"/>
                    <a:pt x="12966" y="7585"/>
                  </a:cubicBezTo>
                  <a:cubicBezTo>
                    <a:pt x="12966" y="7622"/>
                    <a:pt x="12997" y="7653"/>
                    <a:pt x="13035" y="7653"/>
                  </a:cubicBezTo>
                  <a:cubicBezTo>
                    <a:pt x="13072" y="7653"/>
                    <a:pt x="13103" y="7622"/>
                    <a:pt x="13103" y="7585"/>
                  </a:cubicBezTo>
                  <a:cubicBezTo>
                    <a:pt x="13103" y="7547"/>
                    <a:pt x="13072" y="7516"/>
                    <a:pt x="13035" y="7516"/>
                  </a:cubicBezTo>
                  <a:close/>
                  <a:moveTo>
                    <a:pt x="13251" y="7516"/>
                  </a:moveTo>
                  <a:cubicBezTo>
                    <a:pt x="13213" y="7516"/>
                    <a:pt x="13182" y="7547"/>
                    <a:pt x="13182" y="7585"/>
                  </a:cubicBezTo>
                  <a:cubicBezTo>
                    <a:pt x="13182" y="7622"/>
                    <a:pt x="13213" y="7653"/>
                    <a:pt x="13251" y="7653"/>
                  </a:cubicBezTo>
                  <a:cubicBezTo>
                    <a:pt x="13289" y="7653"/>
                    <a:pt x="13319" y="7622"/>
                    <a:pt x="13319" y="7585"/>
                  </a:cubicBezTo>
                  <a:cubicBezTo>
                    <a:pt x="13319" y="7547"/>
                    <a:pt x="13289" y="7516"/>
                    <a:pt x="13251" y="7516"/>
                  </a:cubicBezTo>
                  <a:close/>
                  <a:moveTo>
                    <a:pt x="13467" y="7516"/>
                  </a:moveTo>
                  <a:cubicBezTo>
                    <a:pt x="13429" y="7516"/>
                    <a:pt x="13398" y="7547"/>
                    <a:pt x="13398" y="7585"/>
                  </a:cubicBezTo>
                  <a:cubicBezTo>
                    <a:pt x="13398" y="7622"/>
                    <a:pt x="13429" y="7653"/>
                    <a:pt x="13467" y="7653"/>
                  </a:cubicBezTo>
                  <a:cubicBezTo>
                    <a:pt x="13505" y="7653"/>
                    <a:pt x="13535" y="7622"/>
                    <a:pt x="13535" y="7585"/>
                  </a:cubicBezTo>
                  <a:cubicBezTo>
                    <a:pt x="13535" y="7547"/>
                    <a:pt x="13505" y="7516"/>
                    <a:pt x="13467" y="7516"/>
                  </a:cubicBezTo>
                  <a:close/>
                  <a:moveTo>
                    <a:pt x="13683" y="7516"/>
                  </a:moveTo>
                  <a:cubicBezTo>
                    <a:pt x="13645" y="7516"/>
                    <a:pt x="13614" y="7547"/>
                    <a:pt x="13614" y="7585"/>
                  </a:cubicBezTo>
                  <a:cubicBezTo>
                    <a:pt x="13614" y="7622"/>
                    <a:pt x="13645" y="7653"/>
                    <a:pt x="13683" y="7653"/>
                  </a:cubicBezTo>
                  <a:cubicBezTo>
                    <a:pt x="13721" y="7653"/>
                    <a:pt x="13751" y="7622"/>
                    <a:pt x="13751" y="7585"/>
                  </a:cubicBezTo>
                  <a:cubicBezTo>
                    <a:pt x="13751" y="7547"/>
                    <a:pt x="13721" y="7516"/>
                    <a:pt x="13683" y="7516"/>
                  </a:cubicBezTo>
                  <a:close/>
                  <a:moveTo>
                    <a:pt x="10009" y="7751"/>
                  </a:moveTo>
                  <a:cubicBezTo>
                    <a:pt x="9971" y="7751"/>
                    <a:pt x="9941" y="7782"/>
                    <a:pt x="9941" y="7819"/>
                  </a:cubicBezTo>
                  <a:cubicBezTo>
                    <a:pt x="9941" y="7857"/>
                    <a:pt x="9971" y="7888"/>
                    <a:pt x="10009" y="7888"/>
                  </a:cubicBezTo>
                  <a:cubicBezTo>
                    <a:pt x="10047" y="7888"/>
                    <a:pt x="10078" y="7857"/>
                    <a:pt x="10078" y="7819"/>
                  </a:cubicBezTo>
                  <a:cubicBezTo>
                    <a:pt x="10078" y="7782"/>
                    <a:pt x="10047" y="7751"/>
                    <a:pt x="10009" y="7751"/>
                  </a:cubicBezTo>
                  <a:close/>
                  <a:moveTo>
                    <a:pt x="10225" y="7751"/>
                  </a:moveTo>
                  <a:cubicBezTo>
                    <a:pt x="10188" y="7751"/>
                    <a:pt x="10157" y="7782"/>
                    <a:pt x="10157" y="7819"/>
                  </a:cubicBezTo>
                  <a:cubicBezTo>
                    <a:pt x="10157" y="7857"/>
                    <a:pt x="10188" y="7888"/>
                    <a:pt x="10225" y="7888"/>
                  </a:cubicBezTo>
                  <a:cubicBezTo>
                    <a:pt x="10263" y="7888"/>
                    <a:pt x="10294" y="7857"/>
                    <a:pt x="10294" y="7819"/>
                  </a:cubicBezTo>
                  <a:cubicBezTo>
                    <a:pt x="10294" y="7782"/>
                    <a:pt x="10263" y="7751"/>
                    <a:pt x="10225" y="7751"/>
                  </a:cubicBezTo>
                  <a:close/>
                  <a:moveTo>
                    <a:pt x="10441" y="7751"/>
                  </a:moveTo>
                  <a:cubicBezTo>
                    <a:pt x="10404" y="7751"/>
                    <a:pt x="10373" y="7782"/>
                    <a:pt x="10373" y="7819"/>
                  </a:cubicBezTo>
                  <a:cubicBezTo>
                    <a:pt x="10373" y="7857"/>
                    <a:pt x="10404" y="7888"/>
                    <a:pt x="10441" y="7888"/>
                  </a:cubicBezTo>
                  <a:cubicBezTo>
                    <a:pt x="10479" y="7888"/>
                    <a:pt x="10510" y="7857"/>
                    <a:pt x="10510" y="7819"/>
                  </a:cubicBezTo>
                  <a:cubicBezTo>
                    <a:pt x="10510" y="7782"/>
                    <a:pt x="10479" y="7751"/>
                    <a:pt x="10441" y="7751"/>
                  </a:cubicBezTo>
                  <a:close/>
                  <a:moveTo>
                    <a:pt x="10658" y="7751"/>
                  </a:moveTo>
                  <a:cubicBezTo>
                    <a:pt x="10620" y="7751"/>
                    <a:pt x="10589" y="7782"/>
                    <a:pt x="10589" y="7819"/>
                  </a:cubicBezTo>
                  <a:cubicBezTo>
                    <a:pt x="10589" y="7857"/>
                    <a:pt x="10620" y="7888"/>
                    <a:pt x="10658" y="7888"/>
                  </a:cubicBezTo>
                  <a:cubicBezTo>
                    <a:pt x="10695" y="7888"/>
                    <a:pt x="10726" y="7857"/>
                    <a:pt x="10726" y="7819"/>
                  </a:cubicBezTo>
                  <a:cubicBezTo>
                    <a:pt x="10726" y="7782"/>
                    <a:pt x="10695" y="7751"/>
                    <a:pt x="10658" y="7751"/>
                  </a:cubicBezTo>
                  <a:close/>
                  <a:moveTo>
                    <a:pt x="10874" y="7751"/>
                  </a:moveTo>
                  <a:cubicBezTo>
                    <a:pt x="10836" y="7751"/>
                    <a:pt x="10805" y="7782"/>
                    <a:pt x="10805" y="7819"/>
                  </a:cubicBezTo>
                  <a:cubicBezTo>
                    <a:pt x="10805" y="7857"/>
                    <a:pt x="10836" y="7888"/>
                    <a:pt x="10874" y="7888"/>
                  </a:cubicBezTo>
                  <a:cubicBezTo>
                    <a:pt x="10911" y="7888"/>
                    <a:pt x="10942" y="7857"/>
                    <a:pt x="10942" y="7819"/>
                  </a:cubicBezTo>
                  <a:cubicBezTo>
                    <a:pt x="10942" y="7782"/>
                    <a:pt x="10911" y="7751"/>
                    <a:pt x="10874" y="7751"/>
                  </a:cubicBezTo>
                  <a:close/>
                  <a:moveTo>
                    <a:pt x="11090" y="7751"/>
                  </a:moveTo>
                  <a:cubicBezTo>
                    <a:pt x="11052" y="7751"/>
                    <a:pt x="11021" y="7782"/>
                    <a:pt x="11021" y="7819"/>
                  </a:cubicBezTo>
                  <a:cubicBezTo>
                    <a:pt x="11021" y="7857"/>
                    <a:pt x="11052" y="7888"/>
                    <a:pt x="11090" y="7888"/>
                  </a:cubicBezTo>
                  <a:cubicBezTo>
                    <a:pt x="11127" y="7888"/>
                    <a:pt x="11158" y="7857"/>
                    <a:pt x="11158" y="7819"/>
                  </a:cubicBezTo>
                  <a:cubicBezTo>
                    <a:pt x="11158" y="7782"/>
                    <a:pt x="11127" y="7751"/>
                    <a:pt x="11090" y="7751"/>
                  </a:cubicBezTo>
                  <a:close/>
                  <a:moveTo>
                    <a:pt x="11306" y="7751"/>
                  </a:moveTo>
                  <a:cubicBezTo>
                    <a:pt x="11268" y="7751"/>
                    <a:pt x="11237" y="7782"/>
                    <a:pt x="11237" y="7819"/>
                  </a:cubicBezTo>
                  <a:cubicBezTo>
                    <a:pt x="11237" y="7857"/>
                    <a:pt x="11268" y="7888"/>
                    <a:pt x="11306" y="7888"/>
                  </a:cubicBezTo>
                  <a:cubicBezTo>
                    <a:pt x="11344" y="7888"/>
                    <a:pt x="11374" y="7857"/>
                    <a:pt x="11374" y="7819"/>
                  </a:cubicBezTo>
                  <a:cubicBezTo>
                    <a:pt x="11374" y="7782"/>
                    <a:pt x="11344" y="7751"/>
                    <a:pt x="11306" y="7751"/>
                  </a:cubicBezTo>
                  <a:close/>
                  <a:moveTo>
                    <a:pt x="11522" y="7751"/>
                  </a:moveTo>
                  <a:cubicBezTo>
                    <a:pt x="11484" y="7751"/>
                    <a:pt x="11453" y="7782"/>
                    <a:pt x="11453" y="7819"/>
                  </a:cubicBezTo>
                  <a:cubicBezTo>
                    <a:pt x="11453" y="7857"/>
                    <a:pt x="11484" y="7888"/>
                    <a:pt x="11522" y="7888"/>
                  </a:cubicBezTo>
                  <a:cubicBezTo>
                    <a:pt x="11560" y="7888"/>
                    <a:pt x="11590" y="7857"/>
                    <a:pt x="11590" y="7819"/>
                  </a:cubicBezTo>
                  <a:cubicBezTo>
                    <a:pt x="11590" y="7782"/>
                    <a:pt x="11560" y="7751"/>
                    <a:pt x="11522" y="7751"/>
                  </a:cubicBezTo>
                  <a:close/>
                  <a:moveTo>
                    <a:pt x="11738" y="7751"/>
                  </a:moveTo>
                  <a:cubicBezTo>
                    <a:pt x="11700" y="7751"/>
                    <a:pt x="11670" y="7782"/>
                    <a:pt x="11670" y="7819"/>
                  </a:cubicBezTo>
                  <a:cubicBezTo>
                    <a:pt x="11670" y="7857"/>
                    <a:pt x="11700" y="7888"/>
                    <a:pt x="11738" y="7888"/>
                  </a:cubicBezTo>
                  <a:cubicBezTo>
                    <a:pt x="11776" y="7888"/>
                    <a:pt x="11807" y="7857"/>
                    <a:pt x="11807" y="7819"/>
                  </a:cubicBezTo>
                  <a:cubicBezTo>
                    <a:pt x="11807" y="7782"/>
                    <a:pt x="11776" y="7751"/>
                    <a:pt x="11738" y="7751"/>
                  </a:cubicBezTo>
                  <a:close/>
                  <a:moveTo>
                    <a:pt x="12170" y="7751"/>
                  </a:moveTo>
                  <a:cubicBezTo>
                    <a:pt x="12132" y="7751"/>
                    <a:pt x="12102" y="7782"/>
                    <a:pt x="12102" y="7819"/>
                  </a:cubicBezTo>
                  <a:cubicBezTo>
                    <a:pt x="12102" y="7857"/>
                    <a:pt x="12132" y="7888"/>
                    <a:pt x="12170" y="7888"/>
                  </a:cubicBezTo>
                  <a:cubicBezTo>
                    <a:pt x="12208" y="7888"/>
                    <a:pt x="12239" y="7857"/>
                    <a:pt x="12239" y="7819"/>
                  </a:cubicBezTo>
                  <a:cubicBezTo>
                    <a:pt x="12239" y="7782"/>
                    <a:pt x="12208" y="7751"/>
                    <a:pt x="12170" y="7751"/>
                  </a:cubicBezTo>
                  <a:close/>
                  <a:moveTo>
                    <a:pt x="10009" y="7986"/>
                  </a:moveTo>
                  <a:cubicBezTo>
                    <a:pt x="9971" y="7986"/>
                    <a:pt x="9941" y="8016"/>
                    <a:pt x="9941" y="8054"/>
                  </a:cubicBezTo>
                  <a:cubicBezTo>
                    <a:pt x="9941" y="8092"/>
                    <a:pt x="9971" y="8123"/>
                    <a:pt x="10009" y="8123"/>
                  </a:cubicBezTo>
                  <a:cubicBezTo>
                    <a:pt x="10047" y="8123"/>
                    <a:pt x="10078" y="8092"/>
                    <a:pt x="10078" y="8054"/>
                  </a:cubicBezTo>
                  <a:cubicBezTo>
                    <a:pt x="10078" y="8016"/>
                    <a:pt x="10047" y="7986"/>
                    <a:pt x="10009" y="7986"/>
                  </a:cubicBezTo>
                  <a:close/>
                  <a:moveTo>
                    <a:pt x="10225" y="7986"/>
                  </a:moveTo>
                  <a:cubicBezTo>
                    <a:pt x="10188" y="7986"/>
                    <a:pt x="10157" y="8016"/>
                    <a:pt x="10157" y="8054"/>
                  </a:cubicBezTo>
                  <a:cubicBezTo>
                    <a:pt x="10157" y="8092"/>
                    <a:pt x="10188" y="8123"/>
                    <a:pt x="10225" y="8123"/>
                  </a:cubicBezTo>
                  <a:cubicBezTo>
                    <a:pt x="10263" y="8123"/>
                    <a:pt x="10294" y="8092"/>
                    <a:pt x="10294" y="8054"/>
                  </a:cubicBezTo>
                  <a:cubicBezTo>
                    <a:pt x="10294" y="8016"/>
                    <a:pt x="10263" y="7986"/>
                    <a:pt x="10225" y="7986"/>
                  </a:cubicBezTo>
                  <a:close/>
                  <a:moveTo>
                    <a:pt x="10441" y="7986"/>
                  </a:moveTo>
                  <a:cubicBezTo>
                    <a:pt x="10404" y="7986"/>
                    <a:pt x="10373" y="8016"/>
                    <a:pt x="10373" y="8054"/>
                  </a:cubicBezTo>
                  <a:cubicBezTo>
                    <a:pt x="10373" y="8092"/>
                    <a:pt x="10404" y="8123"/>
                    <a:pt x="10441" y="8123"/>
                  </a:cubicBezTo>
                  <a:cubicBezTo>
                    <a:pt x="10479" y="8123"/>
                    <a:pt x="10510" y="8092"/>
                    <a:pt x="10510" y="8054"/>
                  </a:cubicBezTo>
                  <a:cubicBezTo>
                    <a:pt x="10510" y="8016"/>
                    <a:pt x="10479" y="7986"/>
                    <a:pt x="10441" y="7986"/>
                  </a:cubicBezTo>
                  <a:close/>
                  <a:moveTo>
                    <a:pt x="10658" y="7986"/>
                  </a:moveTo>
                  <a:cubicBezTo>
                    <a:pt x="10620" y="7986"/>
                    <a:pt x="10589" y="8016"/>
                    <a:pt x="10589" y="8054"/>
                  </a:cubicBezTo>
                  <a:cubicBezTo>
                    <a:pt x="10589" y="8092"/>
                    <a:pt x="10620" y="8123"/>
                    <a:pt x="10658" y="8123"/>
                  </a:cubicBezTo>
                  <a:cubicBezTo>
                    <a:pt x="10695" y="8123"/>
                    <a:pt x="10726" y="8092"/>
                    <a:pt x="10726" y="8054"/>
                  </a:cubicBezTo>
                  <a:cubicBezTo>
                    <a:pt x="10726" y="8016"/>
                    <a:pt x="10695" y="7986"/>
                    <a:pt x="10658" y="7986"/>
                  </a:cubicBezTo>
                  <a:close/>
                  <a:moveTo>
                    <a:pt x="10874" y="7986"/>
                  </a:moveTo>
                  <a:cubicBezTo>
                    <a:pt x="10836" y="7986"/>
                    <a:pt x="10805" y="8016"/>
                    <a:pt x="10805" y="8054"/>
                  </a:cubicBezTo>
                  <a:cubicBezTo>
                    <a:pt x="10805" y="8092"/>
                    <a:pt x="10836" y="8123"/>
                    <a:pt x="10874" y="8123"/>
                  </a:cubicBezTo>
                  <a:cubicBezTo>
                    <a:pt x="10911" y="8123"/>
                    <a:pt x="10942" y="8092"/>
                    <a:pt x="10942" y="8054"/>
                  </a:cubicBezTo>
                  <a:cubicBezTo>
                    <a:pt x="10942" y="8016"/>
                    <a:pt x="10911" y="7986"/>
                    <a:pt x="10874" y="7986"/>
                  </a:cubicBezTo>
                  <a:close/>
                  <a:moveTo>
                    <a:pt x="11090" y="7986"/>
                  </a:moveTo>
                  <a:cubicBezTo>
                    <a:pt x="11052" y="7986"/>
                    <a:pt x="11021" y="8016"/>
                    <a:pt x="11021" y="8054"/>
                  </a:cubicBezTo>
                  <a:cubicBezTo>
                    <a:pt x="11021" y="8092"/>
                    <a:pt x="11052" y="8123"/>
                    <a:pt x="11090" y="8123"/>
                  </a:cubicBezTo>
                  <a:cubicBezTo>
                    <a:pt x="11127" y="8123"/>
                    <a:pt x="11158" y="8092"/>
                    <a:pt x="11158" y="8054"/>
                  </a:cubicBezTo>
                  <a:cubicBezTo>
                    <a:pt x="11158" y="8016"/>
                    <a:pt x="11127" y="7986"/>
                    <a:pt x="11090" y="7986"/>
                  </a:cubicBezTo>
                  <a:close/>
                  <a:moveTo>
                    <a:pt x="11306" y="7986"/>
                  </a:moveTo>
                  <a:cubicBezTo>
                    <a:pt x="11268" y="7986"/>
                    <a:pt x="11237" y="8016"/>
                    <a:pt x="11237" y="8054"/>
                  </a:cubicBezTo>
                  <a:cubicBezTo>
                    <a:pt x="11237" y="8092"/>
                    <a:pt x="11268" y="8123"/>
                    <a:pt x="11306" y="8123"/>
                  </a:cubicBezTo>
                  <a:cubicBezTo>
                    <a:pt x="11344" y="8123"/>
                    <a:pt x="11374" y="8092"/>
                    <a:pt x="11374" y="8054"/>
                  </a:cubicBezTo>
                  <a:cubicBezTo>
                    <a:pt x="11374" y="8016"/>
                    <a:pt x="11344" y="7986"/>
                    <a:pt x="11306" y="7986"/>
                  </a:cubicBezTo>
                  <a:close/>
                  <a:moveTo>
                    <a:pt x="12386" y="7986"/>
                  </a:moveTo>
                  <a:cubicBezTo>
                    <a:pt x="12349" y="7986"/>
                    <a:pt x="12318" y="8016"/>
                    <a:pt x="12318" y="8054"/>
                  </a:cubicBezTo>
                  <a:cubicBezTo>
                    <a:pt x="12318" y="8092"/>
                    <a:pt x="12349" y="8123"/>
                    <a:pt x="12386" y="8123"/>
                  </a:cubicBezTo>
                  <a:cubicBezTo>
                    <a:pt x="12424" y="8123"/>
                    <a:pt x="12455" y="8092"/>
                    <a:pt x="12455" y="8054"/>
                  </a:cubicBezTo>
                  <a:cubicBezTo>
                    <a:pt x="12455" y="8016"/>
                    <a:pt x="12424" y="7986"/>
                    <a:pt x="12386" y="7986"/>
                  </a:cubicBezTo>
                  <a:close/>
                  <a:moveTo>
                    <a:pt x="12602" y="7986"/>
                  </a:moveTo>
                  <a:cubicBezTo>
                    <a:pt x="12565" y="7986"/>
                    <a:pt x="12534" y="8016"/>
                    <a:pt x="12534" y="8054"/>
                  </a:cubicBezTo>
                  <a:cubicBezTo>
                    <a:pt x="12534" y="8092"/>
                    <a:pt x="12565" y="8123"/>
                    <a:pt x="12602" y="8123"/>
                  </a:cubicBezTo>
                  <a:cubicBezTo>
                    <a:pt x="12640" y="8123"/>
                    <a:pt x="12671" y="8092"/>
                    <a:pt x="12671" y="8054"/>
                  </a:cubicBezTo>
                  <a:cubicBezTo>
                    <a:pt x="12671" y="8016"/>
                    <a:pt x="12640" y="7986"/>
                    <a:pt x="12602" y="7986"/>
                  </a:cubicBezTo>
                  <a:close/>
                  <a:moveTo>
                    <a:pt x="10225" y="8221"/>
                  </a:moveTo>
                  <a:cubicBezTo>
                    <a:pt x="10188" y="8221"/>
                    <a:pt x="10157" y="8251"/>
                    <a:pt x="10157" y="8289"/>
                  </a:cubicBezTo>
                  <a:cubicBezTo>
                    <a:pt x="10157" y="8327"/>
                    <a:pt x="10188" y="8358"/>
                    <a:pt x="10225" y="8358"/>
                  </a:cubicBezTo>
                  <a:cubicBezTo>
                    <a:pt x="10263" y="8358"/>
                    <a:pt x="10294" y="8327"/>
                    <a:pt x="10294" y="8289"/>
                  </a:cubicBezTo>
                  <a:cubicBezTo>
                    <a:pt x="10294" y="8251"/>
                    <a:pt x="10263" y="8221"/>
                    <a:pt x="10225" y="8221"/>
                  </a:cubicBezTo>
                  <a:close/>
                  <a:moveTo>
                    <a:pt x="10441" y="8221"/>
                  </a:moveTo>
                  <a:cubicBezTo>
                    <a:pt x="10404" y="8221"/>
                    <a:pt x="10373" y="8251"/>
                    <a:pt x="10373" y="8289"/>
                  </a:cubicBezTo>
                  <a:cubicBezTo>
                    <a:pt x="10373" y="8327"/>
                    <a:pt x="10404" y="8358"/>
                    <a:pt x="10441" y="8358"/>
                  </a:cubicBezTo>
                  <a:cubicBezTo>
                    <a:pt x="10479" y="8358"/>
                    <a:pt x="10510" y="8327"/>
                    <a:pt x="10510" y="8289"/>
                  </a:cubicBezTo>
                  <a:cubicBezTo>
                    <a:pt x="10510" y="8251"/>
                    <a:pt x="10479" y="8221"/>
                    <a:pt x="10441" y="8221"/>
                  </a:cubicBezTo>
                  <a:close/>
                  <a:moveTo>
                    <a:pt x="10658" y="8221"/>
                  </a:moveTo>
                  <a:cubicBezTo>
                    <a:pt x="10620" y="8221"/>
                    <a:pt x="10589" y="8251"/>
                    <a:pt x="10589" y="8289"/>
                  </a:cubicBezTo>
                  <a:cubicBezTo>
                    <a:pt x="10589" y="8327"/>
                    <a:pt x="10620" y="8358"/>
                    <a:pt x="10658" y="8358"/>
                  </a:cubicBezTo>
                  <a:cubicBezTo>
                    <a:pt x="10695" y="8358"/>
                    <a:pt x="10726" y="8327"/>
                    <a:pt x="10726" y="8289"/>
                  </a:cubicBezTo>
                  <a:cubicBezTo>
                    <a:pt x="10726" y="8251"/>
                    <a:pt x="10695" y="8221"/>
                    <a:pt x="10658" y="8221"/>
                  </a:cubicBezTo>
                  <a:close/>
                  <a:moveTo>
                    <a:pt x="10874" y="8221"/>
                  </a:moveTo>
                  <a:cubicBezTo>
                    <a:pt x="10836" y="8221"/>
                    <a:pt x="10805" y="8251"/>
                    <a:pt x="10805" y="8289"/>
                  </a:cubicBezTo>
                  <a:cubicBezTo>
                    <a:pt x="10805" y="8327"/>
                    <a:pt x="10836" y="8358"/>
                    <a:pt x="10874" y="8358"/>
                  </a:cubicBezTo>
                  <a:cubicBezTo>
                    <a:pt x="10911" y="8358"/>
                    <a:pt x="10942" y="8327"/>
                    <a:pt x="10942" y="8289"/>
                  </a:cubicBezTo>
                  <a:cubicBezTo>
                    <a:pt x="10942" y="8251"/>
                    <a:pt x="10911" y="8221"/>
                    <a:pt x="10874" y="8221"/>
                  </a:cubicBezTo>
                  <a:close/>
                  <a:moveTo>
                    <a:pt x="12170" y="8221"/>
                  </a:moveTo>
                  <a:cubicBezTo>
                    <a:pt x="12132" y="8221"/>
                    <a:pt x="12102" y="8251"/>
                    <a:pt x="12102" y="8289"/>
                  </a:cubicBezTo>
                  <a:cubicBezTo>
                    <a:pt x="12102" y="8327"/>
                    <a:pt x="12132" y="8358"/>
                    <a:pt x="12170" y="8358"/>
                  </a:cubicBezTo>
                  <a:cubicBezTo>
                    <a:pt x="12208" y="8358"/>
                    <a:pt x="12239" y="8327"/>
                    <a:pt x="12239" y="8289"/>
                  </a:cubicBezTo>
                  <a:cubicBezTo>
                    <a:pt x="12239" y="8251"/>
                    <a:pt x="12208" y="8221"/>
                    <a:pt x="12170" y="8221"/>
                  </a:cubicBezTo>
                  <a:close/>
                  <a:moveTo>
                    <a:pt x="12386" y="8221"/>
                  </a:moveTo>
                  <a:cubicBezTo>
                    <a:pt x="12349" y="8221"/>
                    <a:pt x="12318" y="8251"/>
                    <a:pt x="12318" y="8289"/>
                  </a:cubicBezTo>
                  <a:cubicBezTo>
                    <a:pt x="12318" y="8327"/>
                    <a:pt x="12349" y="8358"/>
                    <a:pt x="12386" y="8358"/>
                  </a:cubicBezTo>
                  <a:cubicBezTo>
                    <a:pt x="12424" y="8358"/>
                    <a:pt x="12455" y="8327"/>
                    <a:pt x="12455" y="8289"/>
                  </a:cubicBezTo>
                  <a:cubicBezTo>
                    <a:pt x="12455" y="8251"/>
                    <a:pt x="12424" y="8221"/>
                    <a:pt x="12386" y="8221"/>
                  </a:cubicBezTo>
                  <a:close/>
                  <a:moveTo>
                    <a:pt x="10225" y="8455"/>
                  </a:moveTo>
                  <a:cubicBezTo>
                    <a:pt x="10188" y="8455"/>
                    <a:pt x="10157" y="8486"/>
                    <a:pt x="10157" y="8524"/>
                  </a:cubicBezTo>
                  <a:cubicBezTo>
                    <a:pt x="10157" y="8562"/>
                    <a:pt x="10188" y="8592"/>
                    <a:pt x="10225" y="8592"/>
                  </a:cubicBezTo>
                  <a:cubicBezTo>
                    <a:pt x="10263" y="8592"/>
                    <a:pt x="10294" y="8562"/>
                    <a:pt x="10294" y="8524"/>
                  </a:cubicBezTo>
                  <a:cubicBezTo>
                    <a:pt x="10294" y="8486"/>
                    <a:pt x="10263" y="8455"/>
                    <a:pt x="10225" y="8455"/>
                  </a:cubicBezTo>
                  <a:close/>
                  <a:moveTo>
                    <a:pt x="10441" y="8455"/>
                  </a:moveTo>
                  <a:cubicBezTo>
                    <a:pt x="10404" y="8455"/>
                    <a:pt x="10373" y="8486"/>
                    <a:pt x="10373" y="8524"/>
                  </a:cubicBezTo>
                  <a:cubicBezTo>
                    <a:pt x="10373" y="8562"/>
                    <a:pt x="10404" y="8592"/>
                    <a:pt x="10441" y="8592"/>
                  </a:cubicBezTo>
                  <a:cubicBezTo>
                    <a:pt x="10479" y="8592"/>
                    <a:pt x="10510" y="8562"/>
                    <a:pt x="10510" y="8524"/>
                  </a:cubicBezTo>
                  <a:cubicBezTo>
                    <a:pt x="10510" y="8486"/>
                    <a:pt x="10479" y="8455"/>
                    <a:pt x="10441" y="8455"/>
                  </a:cubicBezTo>
                  <a:close/>
                  <a:moveTo>
                    <a:pt x="6119" y="10099"/>
                  </a:moveTo>
                  <a:cubicBezTo>
                    <a:pt x="6081" y="10099"/>
                    <a:pt x="6051" y="10130"/>
                    <a:pt x="6051" y="10168"/>
                  </a:cubicBezTo>
                  <a:cubicBezTo>
                    <a:pt x="6051" y="10206"/>
                    <a:pt x="6081" y="10236"/>
                    <a:pt x="6119" y="10236"/>
                  </a:cubicBezTo>
                  <a:cubicBezTo>
                    <a:pt x="6157" y="10236"/>
                    <a:pt x="6188" y="10206"/>
                    <a:pt x="6188" y="10168"/>
                  </a:cubicBezTo>
                  <a:cubicBezTo>
                    <a:pt x="6188" y="10130"/>
                    <a:pt x="6157" y="10099"/>
                    <a:pt x="6119" y="10099"/>
                  </a:cubicBezTo>
                  <a:close/>
                  <a:moveTo>
                    <a:pt x="6335" y="10099"/>
                  </a:moveTo>
                  <a:cubicBezTo>
                    <a:pt x="6298" y="10099"/>
                    <a:pt x="6267" y="10130"/>
                    <a:pt x="6267" y="10168"/>
                  </a:cubicBezTo>
                  <a:cubicBezTo>
                    <a:pt x="6267" y="10206"/>
                    <a:pt x="6298" y="10236"/>
                    <a:pt x="6335" y="10236"/>
                  </a:cubicBezTo>
                  <a:cubicBezTo>
                    <a:pt x="6373" y="10236"/>
                    <a:pt x="6404" y="10206"/>
                    <a:pt x="6404" y="10168"/>
                  </a:cubicBezTo>
                  <a:cubicBezTo>
                    <a:pt x="6404" y="10130"/>
                    <a:pt x="6373" y="10099"/>
                    <a:pt x="6335" y="10099"/>
                  </a:cubicBezTo>
                  <a:close/>
                  <a:moveTo>
                    <a:pt x="7200" y="10099"/>
                  </a:moveTo>
                  <a:cubicBezTo>
                    <a:pt x="7162" y="10099"/>
                    <a:pt x="7131" y="10130"/>
                    <a:pt x="7131" y="10168"/>
                  </a:cubicBezTo>
                  <a:cubicBezTo>
                    <a:pt x="7131" y="10206"/>
                    <a:pt x="7162" y="10236"/>
                    <a:pt x="7200" y="10236"/>
                  </a:cubicBezTo>
                  <a:cubicBezTo>
                    <a:pt x="7238" y="10236"/>
                    <a:pt x="7268" y="10206"/>
                    <a:pt x="7268" y="10168"/>
                  </a:cubicBezTo>
                  <a:cubicBezTo>
                    <a:pt x="7268" y="10130"/>
                    <a:pt x="7238" y="10099"/>
                    <a:pt x="7200" y="10099"/>
                  </a:cubicBezTo>
                  <a:close/>
                  <a:moveTo>
                    <a:pt x="6119" y="10334"/>
                  </a:moveTo>
                  <a:cubicBezTo>
                    <a:pt x="6081" y="10334"/>
                    <a:pt x="6051" y="10365"/>
                    <a:pt x="6051" y="10403"/>
                  </a:cubicBezTo>
                  <a:cubicBezTo>
                    <a:pt x="6051" y="10440"/>
                    <a:pt x="6081" y="10471"/>
                    <a:pt x="6119" y="10471"/>
                  </a:cubicBezTo>
                  <a:cubicBezTo>
                    <a:pt x="6157" y="10471"/>
                    <a:pt x="6188" y="10440"/>
                    <a:pt x="6188" y="10403"/>
                  </a:cubicBezTo>
                  <a:cubicBezTo>
                    <a:pt x="6188" y="10365"/>
                    <a:pt x="6157" y="10334"/>
                    <a:pt x="6119" y="10334"/>
                  </a:cubicBezTo>
                  <a:close/>
                  <a:moveTo>
                    <a:pt x="6335" y="10334"/>
                  </a:moveTo>
                  <a:cubicBezTo>
                    <a:pt x="6298" y="10334"/>
                    <a:pt x="6267" y="10365"/>
                    <a:pt x="6267" y="10403"/>
                  </a:cubicBezTo>
                  <a:cubicBezTo>
                    <a:pt x="6267" y="10440"/>
                    <a:pt x="6298" y="10471"/>
                    <a:pt x="6335" y="10471"/>
                  </a:cubicBezTo>
                  <a:cubicBezTo>
                    <a:pt x="6373" y="10471"/>
                    <a:pt x="6404" y="10440"/>
                    <a:pt x="6404" y="10403"/>
                  </a:cubicBezTo>
                  <a:cubicBezTo>
                    <a:pt x="6404" y="10365"/>
                    <a:pt x="6373" y="10334"/>
                    <a:pt x="6335" y="10334"/>
                  </a:cubicBezTo>
                  <a:close/>
                  <a:moveTo>
                    <a:pt x="6552" y="10334"/>
                  </a:moveTo>
                  <a:cubicBezTo>
                    <a:pt x="6514" y="10334"/>
                    <a:pt x="6483" y="10365"/>
                    <a:pt x="6483" y="10403"/>
                  </a:cubicBezTo>
                  <a:cubicBezTo>
                    <a:pt x="6483" y="10440"/>
                    <a:pt x="6514" y="10471"/>
                    <a:pt x="6552" y="10471"/>
                  </a:cubicBezTo>
                  <a:cubicBezTo>
                    <a:pt x="6589" y="10471"/>
                    <a:pt x="6620" y="10440"/>
                    <a:pt x="6620" y="10403"/>
                  </a:cubicBezTo>
                  <a:cubicBezTo>
                    <a:pt x="6620" y="10365"/>
                    <a:pt x="6589" y="10334"/>
                    <a:pt x="6552" y="10334"/>
                  </a:cubicBezTo>
                  <a:close/>
                  <a:moveTo>
                    <a:pt x="6768" y="10334"/>
                  </a:moveTo>
                  <a:cubicBezTo>
                    <a:pt x="6730" y="10334"/>
                    <a:pt x="6699" y="10365"/>
                    <a:pt x="6699" y="10403"/>
                  </a:cubicBezTo>
                  <a:cubicBezTo>
                    <a:pt x="6699" y="10440"/>
                    <a:pt x="6730" y="10471"/>
                    <a:pt x="6768" y="10471"/>
                  </a:cubicBezTo>
                  <a:cubicBezTo>
                    <a:pt x="6805" y="10471"/>
                    <a:pt x="6836" y="10440"/>
                    <a:pt x="6836" y="10403"/>
                  </a:cubicBezTo>
                  <a:cubicBezTo>
                    <a:pt x="6836" y="10365"/>
                    <a:pt x="6805" y="10334"/>
                    <a:pt x="6768" y="10334"/>
                  </a:cubicBezTo>
                  <a:close/>
                  <a:moveTo>
                    <a:pt x="6984" y="10334"/>
                  </a:moveTo>
                  <a:cubicBezTo>
                    <a:pt x="6946" y="10334"/>
                    <a:pt x="6915" y="10365"/>
                    <a:pt x="6915" y="10403"/>
                  </a:cubicBezTo>
                  <a:cubicBezTo>
                    <a:pt x="6915" y="10440"/>
                    <a:pt x="6946" y="10471"/>
                    <a:pt x="6984" y="10471"/>
                  </a:cubicBezTo>
                  <a:cubicBezTo>
                    <a:pt x="7022" y="10471"/>
                    <a:pt x="7052" y="10440"/>
                    <a:pt x="7052" y="10403"/>
                  </a:cubicBezTo>
                  <a:cubicBezTo>
                    <a:pt x="7052" y="10365"/>
                    <a:pt x="7022" y="10334"/>
                    <a:pt x="6984" y="10334"/>
                  </a:cubicBezTo>
                  <a:close/>
                  <a:moveTo>
                    <a:pt x="7200" y="10334"/>
                  </a:moveTo>
                  <a:cubicBezTo>
                    <a:pt x="7162" y="10334"/>
                    <a:pt x="7131" y="10365"/>
                    <a:pt x="7131" y="10403"/>
                  </a:cubicBezTo>
                  <a:cubicBezTo>
                    <a:pt x="7131" y="10440"/>
                    <a:pt x="7162" y="10471"/>
                    <a:pt x="7200" y="10471"/>
                  </a:cubicBezTo>
                  <a:cubicBezTo>
                    <a:pt x="7238" y="10471"/>
                    <a:pt x="7268" y="10440"/>
                    <a:pt x="7268" y="10403"/>
                  </a:cubicBezTo>
                  <a:cubicBezTo>
                    <a:pt x="7268" y="10365"/>
                    <a:pt x="7238" y="10334"/>
                    <a:pt x="7200" y="10334"/>
                  </a:cubicBezTo>
                  <a:close/>
                  <a:moveTo>
                    <a:pt x="7416" y="10334"/>
                  </a:moveTo>
                  <a:cubicBezTo>
                    <a:pt x="7378" y="10334"/>
                    <a:pt x="7347" y="10365"/>
                    <a:pt x="7347" y="10403"/>
                  </a:cubicBezTo>
                  <a:cubicBezTo>
                    <a:pt x="7347" y="10440"/>
                    <a:pt x="7378" y="10471"/>
                    <a:pt x="7416" y="10471"/>
                  </a:cubicBezTo>
                  <a:cubicBezTo>
                    <a:pt x="7454" y="10471"/>
                    <a:pt x="7484" y="10440"/>
                    <a:pt x="7484" y="10403"/>
                  </a:cubicBezTo>
                  <a:cubicBezTo>
                    <a:pt x="7484" y="10365"/>
                    <a:pt x="7454" y="10334"/>
                    <a:pt x="7416" y="10334"/>
                  </a:cubicBezTo>
                  <a:close/>
                  <a:moveTo>
                    <a:pt x="6335" y="10569"/>
                  </a:moveTo>
                  <a:cubicBezTo>
                    <a:pt x="6298" y="10569"/>
                    <a:pt x="6267" y="10600"/>
                    <a:pt x="6267" y="10637"/>
                  </a:cubicBezTo>
                  <a:cubicBezTo>
                    <a:pt x="6267" y="10675"/>
                    <a:pt x="6298" y="10706"/>
                    <a:pt x="6335" y="10706"/>
                  </a:cubicBezTo>
                  <a:cubicBezTo>
                    <a:pt x="6373" y="10706"/>
                    <a:pt x="6404" y="10675"/>
                    <a:pt x="6404" y="10637"/>
                  </a:cubicBezTo>
                  <a:cubicBezTo>
                    <a:pt x="6404" y="10600"/>
                    <a:pt x="6373" y="10569"/>
                    <a:pt x="6335" y="10569"/>
                  </a:cubicBezTo>
                  <a:close/>
                  <a:moveTo>
                    <a:pt x="6552" y="10569"/>
                  </a:moveTo>
                  <a:cubicBezTo>
                    <a:pt x="6514" y="10569"/>
                    <a:pt x="6483" y="10600"/>
                    <a:pt x="6483" y="10637"/>
                  </a:cubicBezTo>
                  <a:cubicBezTo>
                    <a:pt x="6483" y="10675"/>
                    <a:pt x="6514" y="10706"/>
                    <a:pt x="6552" y="10706"/>
                  </a:cubicBezTo>
                  <a:cubicBezTo>
                    <a:pt x="6589" y="10706"/>
                    <a:pt x="6620" y="10675"/>
                    <a:pt x="6620" y="10637"/>
                  </a:cubicBezTo>
                  <a:cubicBezTo>
                    <a:pt x="6620" y="10600"/>
                    <a:pt x="6589" y="10569"/>
                    <a:pt x="6552" y="10569"/>
                  </a:cubicBezTo>
                  <a:close/>
                  <a:moveTo>
                    <a:pt x="6768" y="10569"/>
                  </a:moveTo>
                  <a:cubicBezTo>
                    <a:pt x="6730" y="10569"/>
                    <a:pt x="6699" y="10600"/>
                    <a:pt x="6699" y="10637"/>
                  </a:cubicBezTo>
                  <a:cubicBezTo>
                    <a:pt x="6699" y="10675"/>
                    <a:pt x="6730" y="10706"/>
                    <a:pt x="6768" y="10706"/>
                  </a:cubicBezTo>
                  <a:cubicBezTo>
                    <a:pt x="6805" y="10706"/>
                    <a:pt x="6836" y="10675"/>
                    <a:pt x="6836" y="10637"/>
                  </a:cubicBezTo>
                  <a:cubicBezTo>
                    <a:pt x="6836" y="10600"/>
                    <a:pt x="6805" y="10569"/>
                    <a:pt x="6768" y="10569"/>
                  </a:cubicBezTo>
                  <a:close/>
                  <a:moveTo>
                    <a:pt x="6984" y="10569"/>
                  </a:moveTo>
                  <a:cubicBezTo>
                    <a:pt x="6946" y="10569"/>
                    <a:pt x="6915" y="10600"/>
                    <a:pt x="6915" y="10637"/>
                  </a:cubicBezTo>
                  <a:cubicBezTo>
                    <a:pt x="6915" y="10675"/>
                    <a:pt x="6946" y="10706"/>
                    <a:pt x="6984" y="10706"/>
                  </a:cubicBezTo>
                  <a:cubicBezTo>
                    <a:pt x="7022" y="10706"/>
                    <a:pt x="7052" y="10675"/>
                    <a:pt x="7052" y="10637"/>
                  </a:cubicBezTo>
                  <a:cubicBezTo>
                    <a:pt x="7052" y="10600"/>
                    <a:pt x="7022" y="10569"/>
                    <a:pt x="6984" y="10569"/>
                  </a:cubicBezTo>
                  <a:close/>
                  <a:moveTo>
                    <a:pt x="7200" y="10569"/>
                  </a:moveTo>
                  <a:cubicBezTo>
                    <a:pt x="7162" y="10569"/>
                    <a:pt x="7131" y="10600"/>
                    <a:pt x="7131" y="10637"/>
                  </a:cubicBezTo>
                  <a:cubicBezTo>
                    <a:pt x="7131" y="10675"/>
                    <a:pt x="7162" y="10706"/>
                    <a:pt x="7200" y="10706"/>
                  </a:cubicBezTo>
                  <a:cubicBezTo>
                    <a:pt x="7238" y="10706"/>
                    <a:pt x="7268" y="10675"/>
                    <a:pt x="7268" y="10637"/>
                  </a:cubicBezTo>
                  <a:cubicBezTo>
                    <a:pt x="7268" y="10600"/>
                    <a:pt x="7238" y="10569"/>
                    <a:pt x="7200" y="10569"/>
                  </a:cubicBezTo>
                  <a:close/>
                  <a:moveTo>
                    <a:pt x="7416" y="10569"/>
                  </a:moveTo>
                  <a:cubicBezTo>
                    <a:pt x="7378" y="10569"/>
                    <a:pt x="7347" y="10600"/>
                    <a:pt x="7347" y="10637"/>
                  </a:cubicBezTo>
                  <a:cubicBezTo>
                    <a:pt x="7347" y="10675"/>
                    <a:pt x="7378" y="10706"/>
                    <a:pt x="7416" y="10706"/>
                  </a:cubicBezTo>
                  <a:cubicBezTo>
                    <a:pt x="7454" y="10706"/>
                    <a:pt x="7484" y="10675"/>
                    <a:pt x="7484" y="10637"/>
                  </a:cubicBezTo>
                  <a:cubicBezTo>
                    <a:pt x="7484" y="10600"/>
                    <a:pt x="7454" y="10569"/>
                    <a:pt x="7416" y="10569"/>
                  </a:cubicBezTo>
                  <a:close/>
                  <a:moveTo>
                    <a:pt x="7632" y="10569"/>
                  </a:moveTo>
                  <a:cubicBezTo>
                    <a:pt x="7594" y="10569"/>
                    <a:pt x="7564" y="10600"/>
                    <a:pt x="7564" y="10637"/>
                  </a:cubicBezTo>
                  <a:cubicBezTo>
                    <a:pt x="7564" y="10675"/>
                    <a:pt x="7594" y="10706"/>
                    <a:pt x="7632" y="10706"/>
                  </a:cubicBezTo>
                  <a:cubicBezTo>
                    <a:pt x="7670" y="10706"/>
                    <a:pt x="7700" y="10675"/>
                    <a:pt x="7700" y="10637"/>
                  </a:cubicBezTo>
                  <a:cubicBezTo>
                    <a:pt x="7700" y="10600"/>
                    <a:pt x="7670" y="10569"/>
                    <a:pt x="7632" y="10569"/>
                  </a:cubicBezTo>
                  <a:close/>
                  <a:moveTo>
                    <a:pt x="7848" y="10569"/>
                  </a:moveTo>
                  <a:cubicBezTo>
                    <a:pt x="7810" y="10569"/>
                    <a:pt x="7780" y="10600"/>
                    <a:pt x="7780" y="10637"/>
                  </a:cubicBezTo>
                  <a:cubicBezTo>
                    <a:pt x="7780" y="10675"/>
                    <a:pt x="7810" y="10706"/>
                    <a:pt x="7848" y="10706"/>
                  </a:cubicBezTo>
                  <a:cubicBezTo>
                    <a:pt x="7886" y="10706"/>
                    <a:pt x="7917" y="10675"/>
                    <a:pt x="7917" y="10637"/>
                  </a:cubicBezTo>
                  <a:cubicBezTo>
                    <a:pt x="7917" y="10600"/>
                    <a:pt x="7886" y="10569"/>
                    <a:pt x="7848" y="10569"/>
                  </a:cubicBezTo>
                  <a:close/>
                  <a:moveTo>
                    <a:pt x="6335" y="10804"/>
                  </a:moveTo>
                  <a:cubicBezTo>
                    <a:pt x="6298" y="10804"/>
                    <a:pt x="6267" y="10834"/>
                    <a:pt x="6267" y="10872"/>
                  </a:cubicBezTo>
                  <a:cubicBezTo>
                    <a:pt x="6267" y="10910"/>
                    <a:pt x="6298" y="10941"/>
                    <a:pt x="6335" y="10941"/>
                  </a:cubicBezTo>
                  <a:cubicBezTo>
                    <a:pt x="6373" y="10941"/>
                    <a:pt x="6404" y="10910"/>
                    <a:pt x="6404" y="10872"/>
                  </a:cubicBezTo>
                  <a:cubicBezTo>
                    <a:pt x="6404" y="10834"/>
                    <a:pt x="6373" y="10804"/>
                    <a:pt x="6335" y="10804"/>
                  </a:cubicBezTo>
                  <a:close/>
                  <a:moveTo>
                    <a:pt x="6552" y="10804"/>
                  </a:moveTo>
                  <a:cubicBezTo>
                    <a:pt x="6514" y="10804"/>
                    <a:pt x="6483" y="10834"/>
                    <a:pt x="6483" y="10872"/>
                  </a:cubicBezTo>
                  <a:cubicBezTo>
                    <a:pt x="6483" y="10910"/>
                    <a:pt x="6514" y="10941"/>
                    <a:pt x="6552" y="10941"/>
                  </a:cubicBezTo>
                  <a:cubicBezTo>
                    <a:pt x="6589" y="10941"/>
                    <a:pt x="6620" y="10910"/>
                    <a:pt x="6620" y="10872"/>
                  </a:cubicBezTo>
                  <a:cubicBezTo>
                    <a:pt x="6620" y="10834"/>
                    <a:pt x="6589" y="10804"/>
                    <a:pt x="6552" y="10804"/>
                  </a:cubicBezTo>
                  <a:close/>
                  <a:moveTo>
                    <a:pt x="6768" y="10804"/>
                  </a:moveTo>
                  <a:cubicBezTo>
                    <a:pt x="6730" y="10804"/>
                    <a:pt x="6699" y="10834"/>
                    <a:pt x="6699" y="10872"/>
                  </a:cubicBezTo>
                  <a:cubicBezTo>
                    <a:pt x="6699" y="10910"/>
                    <a:pt x="6730" y="10941"/>
                    <a:pt x="6768" y="10941"/>
                  </a:cubicBezTo>
                  <a:cubicBezTo>
                    <a:pt x="6805" y="10941"/>
                    <a:pt x="6836" y="10910"/>
                    <a:pt x="6836" y="10872"/>
                  </a:cubicBezTo>
                  <a:cubicBezTo>
                    <a:pt x="6836" y="10834"/>
                    <a:pt x="6805" y="10804"/>
                    <a:pt x="6768" y="10804"/>
                  </a:cubicBezTo>
                  <a:close/>
                  <a:moveTo>
                    <a:pt x="6984" y="10804"/>
                  </a:moveTo>
                  <a:cubicBezTo>
                    <a:pt x="6946" y="10804"/>
                    <a:pt x="6915" y="10834"/>
                    <a:pt x="6915" y="10872"/>
                  </a:cubicBezTo>
                  <a:cubicBezTo>
                    <a:pt x="6915" y="10910"/>
                    <a:pt x="6946" y="10941"/>
                    <a:pt x="6984" y="10941"/>
                  </a:cubicBezTo>
                  <a:cubicBezTo>
                    <a:pt x="7022" y="10941"/>
                    <a:pt x="7052" y="10910"/>
                    <a:pt x="7052" y="10872"/>
                  </a:cubicBezTo>
                  <a:cubicBezTo>
                    <a:pt x="7052" y="10834"/>
                    <a:pt x="7022" y="10804"/>
                    <a:pt x="6984" y="10804"/>
                  </a:cubicBezTo>
                  <a:close/>
                  <a:moveTo>
                    <a:pt x="7200" y="10804"/>
                  </a:moveTo>
                  <a:cubicBezTo>
                    <a:pt x="7162" y="10804"/>
                    <a:pt x="7131" y="10834"/>
                    <a:pt x="7131" y="10872"/>
                  </a:cubicBezTo>
                  <a:cubicBezTo>
                    <a:pt x="7131" y="10910"/>
                    <a:pt x="7162" y="10941"/>
                    <a:pt x="7200" y="10941"/>
                  </a:cubicBezTo>
                  <a:cubicBezTo>
                    <a:pt x="7238" y="10941"/>
                    <a:pt x="7268" y="10910"/>
                    <a:pt x="7268" y="10872"/>
                  </a:cubicBezTo>
                  <a:cubicBezTo>
                    <a:pt x="7268" y="10834"/>
                    <a:pt x="7238" y="10804"/>
                    <a:pt x="7200" y="10804"/>
                  </a:cubicBezTo>
                  <a:close/>
                  <a:moveTo>
                    <a:pt x="7416" y="10804"/>
                  </a:moveTo>
                  <a:cubicBezTo>
                    <a:pt x="7378" y="10804"/>
                    <a:pt x="7347" y="10834"/>
                    <a:pt x="7347" y="10872"/>
                  </a:cubicBezTo>
                  <a:cubicBezTo>
                    <a:pt x="7347" y="10910"/>
                    <a:pt x="7378" y="10941"/>
                    <a:pt x="7416" y="10941"/>
                  </a:cubicBezTo>
                  <a:cubicBezTo>
                    <a:pt x="7454" y="10941"/>
                    <a:pt x="7484" y="10910"/>
                    <a:pt x="7484" y="10872"/>
                  </a:cubicBezTo>
                  <a:cubicBezTo>
                    <a:pt x="7484" y="10834"/>
                    <a:pt x="7454" y="10804"/>
                    <a:pt x="7416" y="10804"/>
                  </a:cubicBezTo>
                  <a:close/>
                  <a:moveTo>
                    <a:pt x="7632" y="10804"/>
                  </a:moveTo>
                  <a:cubicBezTo>
                    <a:pt x="7594" y="10804"/>
                    <a:pt x="7564" y="10834"/>
                    <a:pt x="7564" y="10872"/>
                  </a:cubicBezTo>
                  <a:cubicBezTo>
                    <a:pt x="7564" y="10910"/>
                    <a:pt x="7594" y="10941"/>
                    <a:pt x="7632" y="10941"/>
                  </a:cubicBezTo>
                  <a:cubicBezTo>
                    <a:pt x="7670" y="10941"/>
                    <a:pt x="7700" y="10910"/>
                    <a:pt x="7700" y="10872"/>
                  </a:cubicBezTo>
                  <a:cubicBezTo>
                    <a:pt x="7700" y="10834"/>
                    <a:pt x="7670" y="10804"/>
                    <a:pt x="7632" y="10804"/>
                  </a:cubicBezTo>
                  <a:close/>
                  <a:moveTo>
                    <a:pt x="7848" y="10804"/>
                  </a:moveTo>
                  <a:cubicBezTo>
                    <a:pt x="7810" y="10804"/>
                    <a:pt x="7780" y="10834"/>
                    <a:pt x="7780" y="10872"/>
                  </a:cubicBezTo>
                  <a:cubicBezTo>
                    <a:pt x="7780" y="10910"/>
                    <a:pt x="7810" y="10941"/>
                    <a:pt x="7848" y="10941"/>
                  </a:cubicBezTo>
                  <a:cubicBezTo>
                    <a:pt x="7886" y="10941"/>
                    <a:pt x="7917" y="10910"/>
                    <a:pt x="7917" y="10872"/>
                  </a:cubicBezTo>
                  <a:cubicBezTo>
                    <a:pt x="7917" y="10834"/>
                    <a:pt x="7886" y="10804"/>
                    <a:pt x="7848" y="10804"/>
                  </a:cubicBezTo>
                  <a:close/>
                  <a:moveTo>
                    <a:pt x="8064" y="10804"/>
                  </a:moveTo>
                  <a:cubicBezTo>
                    <a:pt x="8026" y="10804"/>
                    <a:pt x="7996" y="10834"/>
                    <a:pt x="7996" y="10872"/>
                  </a:cubicBezTo>
                  <a:cubicBezTo>
                    <a:pt x="7996" y="10910"/>
                    <a:pt x="8026" y="10941"/>
                    <a:pt x="8064" y="10941"/>
                  </a:cubicBezTo>
                  <a:cubicBezTo>
                    <a:pt x="8102" y="10941"/>
                    <a:pt x="8133" y="10910"/>
                    <a:pt x="8133" y="10872"/>
                  </a:cubicBezTo>
                  <a:cubicBezTo>
                    <a:pt x="8133" y="10834"/>
                    <a:pt x="8102" y="10804"/>
                    <a:pt x="8064" y="10804"/>
                  </a:cubicBezTo>
                  <a:close/>
                  <a:moveTo>
                    <a:pt x="6552" y="11039"/>
                  </a:moveTo>
                  <a:cubicBezTo>
                    <a:pt x="6514" y="11039"/>
                    <a:pt x="6483" y="11069"/>
                    <a:pt x="6483" y="11107"/>
                  </a:cubicBezTo>
                  <a:cubicBezTo>
                    <a:pt x="6483" y="11145"/>
                    <a:pt x="6514" y="11175"/>
                    <a:pt x="6552" y="11175"/>
                  </a:cubicBezTo>
                  <a:cubicBezTo>
                    <a:pt x="6589" y="11175"/>
                    <a:pt x="6620" y="11145"/>
                    <a:pt x="6620" y="11107"/>
                  </a:cubicBezTo>
                  <a:cubicBezTo>
                    <a:pt x="6620" y="11069"/>
                    <a:pt x="6589" y="11039"/>
                    <a:pt x="6552" y="11039"/>
                  </a:cubicBezTo>
                  <a:close/>
                  <a:moveTo>
                    <a:pt x="6768" y="11039"/>
                  </a:moveTo>
                  <a:cubicBezTo>
                    <a:pt x="6730" y="11039"/>
                    <a:pt x="6699" y="11069"/>
                    <a:pt x="6699" y="11107"/>
                  </a:cubicBezTo>
                  <a:cubicBezTo>
                    <a:pt x="6699" y="11145"/>
                    <a:pt x="6730" y="11175"/>
                    <a:pt x="6768" y="11175"/>
                  </a:cubicBezTo>
                  <a:cubicBezTo>
                    <a:pt x="6805" y="11175"/>
                    <a:pt x="6836" y="11145"/>
                    <a:pt x="6836" y="11107"/>
                  </a:cubicBezTo>
                  <a:cubicBezTo>
                    <a:pt x="6836" y="11069"/>
                    <a:pt x="6805" y="11039"/>
                    <a:pt x="6768" y="11039"/>
                  </a:cubicBezTo>
                  <a:close/>
                  <a:moveTo>
                    <a:pt x="6984" y="11039"/>
                  </a:moveTo>
                  <a:cubicBezTo>
                    <a:pt x="6946" y="11039"/>
                    <a:pt x="6915" y="11069"/>
                    <a:pt x="6915" y="11107"/>
                  </a:cubicBezTo>
                  <a:cubicBezTo>
                    <a:pt x="6915" y="11145"/>
                    <a:pt x="6946" y="11175"/>
                    <a:pt x="6984" y="11175"/>
                  </a:cubicBezTo>
                  <a:cubicBezTo>
                    <a:pt x="7022" y="11175"/>
                    <a:pt x="7052" y="11145"/>
                    <a:pt x="7052" y="11107"/>
                  </a:cubicBezTo>
                  <a:cubicBezTo>
                    <a:pt x="7052" y="11069"/>
                    <a:pt x="7022" y="11039"/>
                    <a:pt x="6984" y="11039"/>
                  </a:cubicBezTo>
                  <a:close/>
                  <a:moveTo>
                    <a:pt x="7200" y="11039"/>
                  </a:moveTo>
                  <a:cubicBezTo>
                    <a:pt x="7162" y="11039"/>
                    <a:pt x="7131" y="11069"/>
                    <a:pt x="7131" y="11107"/>
                  </a:cubicBezTo>
                  <a:cubicBezTo>
                    <a:pt x="7131" y="11145"/>
                    <a:pt x="7162" y="11175"/>
                    <a:pt x="7200" y="11175"/>
                  </a:cubicBezTo>
                  <a:cubicBezTo>
                    <a:pt x="7238" y="11175"/>
                    <a:pt x="7268" y="11145"/>
                    <a:pt x="7268" y="11107"/>
                  </a:cubicBezTo>
                  <a:cubicBezTo>
                    <a:pt x="7268" y="11069"/>
                    <a:pt x="7238" y="11039"/>
                    <a:pt x="7200" y="11039"/>
                  </a:cubicBezTo>
                  <a:close/>
                  <a:moveTo>
                    <a:pt x="7416" y="11039"/>
                  </a:moveTo>
                  <a:cubicBezTo>
                    <a:pt x="7378" y="11039"/>
                    <a:pt x="7347" y="11069"/>
                    <a:pt x="7347" y="11107"/>
                  </a:cubicBezTo>
                  <a:cubicBezTo>
                    <a:pt x="7347" y="11145"/>
                    <a:pt x="7378" y="11175"/>
                    <a:pt x="7416" y="11175"/>
                  </a:cubicBezTo>
                  <a:cubicBezTo>
                    <a:pt x="7454" y="11175"/>
                    <a:pt x="7484" y="11145"/>
                    <a:pt x="7484" y="11107"/>
                  </a:cubicBezTo>
                  <a:cubicBezTo>
                    <a:pt x="7484" y="11069"/>
                    <a:pt x="7454" y="11039"/>
                    <a:pt x="7416" y="11039"/>
                  </a:cubicBezTo>
                  <a:close/>
                  <a:moveTo>
                    <a:pt x="7632" y="11039"/>
                  </a:moveTo>
                  <a:cubicBezTo>
                    <a:pt x="7594" y="11039"/>
                    <a:pt x="7564" y="11069"/>
                    <a:pt x="7564" y="11107"/>
                  </a:cubicBezTo>
                  <a:cubicBezTo>
                    <a:pt x="7564" y="11145"/>
                    <a:pt x="7594" y="11175"/>
                    <a:pt x="7632" y="11175"/>
                  </a:cubicBezTo>
                  <a:cubicBezTo>
                    <a:pt x="7670" y="11175"/>
                    <a:pt x="7700" y="11145"/>
                    <a:pt x="7700" y="11107"/>
                  </a:cubicBezTo>
                  <a:cubicBezTo>
                    <a:pt x="7700" y="11069"/>
                    <a:pt x="7670" y="11039"/>
                    <a:pt x="7632" y="11039"/>
                  </a:cubicBezTo>
                  <a:close/>
                  <a:moveTo>
                    <a:pt x="7848" y="11039"/>
                  </a:moveTo>
                  <a:cubicBezTo>
                    <a:pt x="7810" y="11039"/>
                    <a:pt x="7780" y="11069"/>
                    <a:pt x="7780" y="11107"/>
                  </a:cubicBezTo>
                  <a:cubicBezTo>
                    <a:pt x="7780" y="11145"/>
                    <a:pt x="7810" y="11175"/>
                    <a:pt x="7848" y="11175"/>
                  </a:cubicBezTo>
                  <a:cubicBezTo>
                    <a:pt x="7886" y="11175"/>
                    <a:pt x="7917" y="11145"/>
                    <a:pt x="7917" y="11107"/>
                  </a:cubicBezTo>
                  <a:cubicBezTo>
                    <a:pt x="7917" y="11069"/>
                    <a:pt x="7886" y="11039"/>
                    <a:pt x="7848" y="11039"/>
                  </a:cubicBezTo>
                  <a:close/>
                  <a:moveTo>
                    <a:pt x="8064" y="11039"/>
                  </a:moveTo>
                  <a:cubicBezTo>
                    <a:pt x="8026" y="11039"/>
                    <a:pt x="7996" y="11069"/>
                    <a:pt x="7996" y="11107"/>
                  </a:cubicBezTo>
                  <a:cubicBezTo>
                    <a:pt x="7996" y="11145"/>
                    <a:pt x="8026" y="11175"/>
                    <a:pt x="8064" y="11175"/>
                  </a:cubicBezTo>
                  <a:cubicBezTo>
                    <a:pt x="8102" y="11175"/>
                    <a:pt x="8133" y="11145"/>
                    <a:pt x="8133" y="11107"/>
                  </a:cubicBezTo>
                  <a:cubicBezTo>
                    <a:pt x="8133" y="11069"/>
                    <a:pt x="8102" y="11039"/>
                    <a:pt x="8064" y="11039"/>
                  </a:cubicBezTo>
                  <a:close/>
                  <a:moveTo>
                    <a:pt x="8280" y="11039"/>
                  </a:moveTo>
                  <a:cubicBezTo>
                    <a:pt x="8243" y="11039"/>
                    <a:pt x="8212" y="11069"/>
                    <a:pt x="8212" y="11107"/>
                  </a:cubicBezTo>
                  <a:cubicBezTo>
                    <a:pt x="8212" y="11145"/>
                    <a:pt x="8243" y="11175"/>
                    <a:pt x="8280" y="11175"/>
                  </a:cubicBezTo>
                  <a:cubicBezTo>
                    <a:pt x="8318" y="11175"/>
                    <a:pt x="8349" y="11145"/>
                    <a:pt x="8349" y="11107"/>
                  </a:cubicBezTo>
                  <a:cubicBezTo>
                    <a:pt x="8349" y="11069"/>
                    <a:pt x="8318" y="11039"/>
                    <a:pt x="8280" y="11039"/>
                  </a:cubicBezTo>
                  <a:close/>
                  <a:moveTo>
                    <a:pt x="6984" y="11273"/>
                  </a:moveTo>
                  <a:cubicBezTo>
                    <a:pt x="6946" y="11273"/>
                    <a:pt x="6915" y="11304"/>
                    <a:pt x="6915" y="11342"/>
                  </a:cubicBezTo>
                  <a:cubicBezTo>
                    <a:pt x="6915" y="11380"/>
                    <a:pt x="6946" y="11410"/>
                    <a:pt x="6984" y="11410"/>
                  </a:cubicBezTo>
                  <a:cubicBezTo>
                    <a:pt x="7022" y="11410"/>
                    <a:pt x="7052" y="11380"/>
                    <a:pt x="7052" y="11342"/>
                  </a:cubicBezTo>
                  <a:cubicBezTo>
                    <a:pt x="7052" y="11304"/>
                    <a:pt x="7022" y="11273"/>
                    <a:pt x="6984" y="11273"/>
                  </a:cubicBezTo>
                  <a:close/>
                  <a:moveTo>
                    <a:pt x="7200" y="11273"/>
                  </a:moveTo>
                  <a:cubicBezTo>
                    <a:pt x="7162" y="11273"/>
                    <a:pt x="7131" y="11304"/>
                    <a:pt x="7131" y="11342"/>
                  </a:cubicBezTo>
                  <a:cubicBezTo>
                    <a:pt x="7131" y="11380"/>
                    <a:pt x="7162" y="11410"/>
                    <a:pt x="7200" y="11410"/>
                  </a:cubicBezTo>
                  <a:cubicBezTo>
                    <a:pt x="7238" y="11410"/>
                    <a:pt x="7268" y="11380"/>
                    <a:pt x="7268" y="11342"/>
                  </a:cubicBezTo>
                  <a:cubicBezTo>
                    <a:pt x="7268" y="11304"/>
                    <a:pt x="7238" y="11273"/>
                    <a:pt x="7200" y="11273"/>
                  </a:cubicBezTo>
                  <a:close/>
                  <a:moveTo>
                    <a:pt x="7416" y="11273"/>
                  </a:moveTo>
                  <a:cubicBezTo>
                    <a:pt x="7378" y="11273"/>
                    <a:pt x="7347" y="11304"/>
                    <a:pt x="7347" y="11342"/>
                  </a:cubicBezTo>
                  <a:cubicBezTo>
                    <a:pt x="7347" y="11380"/>
                    <a:pt x="7378" y="11410"/>
                    <a:pt x="7416" y="11410"/>
                  </a:cubicBezTo>
                  <a:cubicBezTo>
                    <a:pt x="7454" y="11410"/>
                    <a:pt x="7484" y="11380"/>
                    <a:pt x="7484" y="11342"/>
                  </a:cubicBezTo>
                  <a:cubicBezTo>
                    <a:pt x="7484" y="11304"/>
                    <a:pt x="7454" y="11273"/>
                    <a:pt x="7416" y="11273"/>
                  </a:cubicBezTo>
                  <a:close/>
                  <a:moveTo>
                    <a:pt x="7632" y="11273"/>
                  </a:moveTo>
                  <a:cubicBezTo>
                    <a:pt x="7594" y="11273"/>
                    <a:pt x="7564" y="11304"/>
                    <a:pt x="7564" y="11342"/>
                  </a:cubicBezTo>
                  <a:cubicBezTo>
                    <a:pt x="7564" y="11380"/>
                    <a:pt x="7594" y="11410"/>
                    <a:pt x="7632" y="11410"/>
                  </a:cubicBezTo>
                  <a:cubicBezTo>
                    <a:pt x="7670" y="11410"/>
                    <a:pt x="7700" y="11380"/>
                    <a:pt x="7700" y="11342"/>
                  </a:cubicBezTo>
                  <a:cubicBezTo>
                    <a:pt x="7700" y="11304"/>
                    <a:pt x="7670" y="11273"/>
                    <a:pt x="7632" y="11273"/>
                  </a:cubicBezTo>
                  <a:close/>
                  <a:moveTo>
                    <a:pt x="7848" y="11273"/>
                  </a:moveTo>
                  <a:cubicBezTo>
                    <a:pt x="7810" y="11273"/>
                    <a:pt x="7780" y="11304"/>
                    <a:pt x="7780" y="11342"/>
                  </a:cubicBezTo>
                  <a:cubicBezTo>
                    <a:pt x="7780" y="11380"/>
                    <a:pt x="7810" y="11410"/>
                    <a:pt x="7848" y="11410"/>
                  </a:cubicBezTo>
                  <a:cubicBezTo>
                    <a:pt x="7886" y="11410"/>
                    <a:pt x="7917" y="11380"/>
                    <a:pt x="7917" y="11342"/>
                  </a:cubicBezTo>
                  <a:cubicBezTo>
                    <a:pt x="7917" y="11304"/>
                    <a:pt x="7886" y="11273"/>
                    <a:pt x="7848" y="11273"/>
                  </a:cubicBezTo>
                  <a:close/>
                  <a:moveTo>
                    <a:pt x="8064" y="11273"/>
                  </a:moveTo>
                  <a:cubicBezTo>
                    <a:pt x="8026" y="11273"/>
                    <a:pt x="7996" y="11304"/>
                    <a:pt x="7996" y="11342"/>
                  </a:cubicBezTo>
                  <a:cubicBezTo>
                    <a:pt x="7996" y="11380"/>
                    <a:pt x="8026" y="11410"/>
                    <a:pt x="8064" y="11410"/>
                  </a:cubicBezTo>
                  <a:cubicBezTo>
                    <a:pt x="8102" y="11410"/>
                    <a:pt x="8133" y="11380"/>
                    <a:pt x="8133" y="11342"/>
                  </a:cubicBezTo>
                  <a:cubicBezTo>
                    <a:pt x="8133" y="11304"/>
                    <a:pt x="8102" y="11273"/>
                    <a:pt x="8064" y="11273"/>
                  </a:cubicBezTo>
                  <a:close/>
                  <a:moveTo>
                    <a:pt x="8280" y="11273"/>
                  </a:moveTo>
                  <a:cubicBezTo>
                    <a:pt x="8243" y="11273"/>
                    <a:pt x="8212" y="11304"/>
                    <a:pt x="8212" y="11342"/>
                  </a:cubicBezTo>
                  <a:cubicBezTo>
                    <a:pt x="8212" y="11380"/>
                    <a:pt x="8243" y="11410"/>
                    <a:pt x="8280" y="11410"/>
                  </a:cubicBezTo>
                  <a:cubicBezTo>
                    <a:pt x="8318" y="11410"/>
                    <a:pt x="8349" y="11380"/>
                    <a:pt x="8349" y="11342"/>
                  </a:cubicBezTo>
                  <a:cubicBezTo>
                    <a:pt x="8349" y="11304"/>
                    <a:pt x="8318" y="11273"/>
                    <a:pt x="8280" y="11273"/>
                  </a:cubicBezTo>
                  <a:close/>
                  <a:moveTo>
                    <a:pt x="7200" y="11508"/>
                  </a:moveTo>
                  <a:cubicBezTo>
                    <a:pt x="7162" y="11508"/>
                    <a:pt x="7131" y="11539"/>
                    <a:pt x="7131" y="11577"/>
                  </a:cubicBezTo>
                  <a:cubicBezTo>
                    <a:pt x="7131" y="11614"/>
                    <a:pt x="7162" y="11645"/>
                    <a:pt x="7200" y="11645"/>
                  </a:cubicBezTo>
                  <a:cubicBezTo>
                    <a:pt x="7238" y="11645"/>
                    <a:pt x="7268" y="11614"/>
                    <a:pt x="7268" y="11577"/>
                  </a:cubicBezTo>
                  <a:cubicBezTo>
                    <a:pt x="7268" y="11539"/>
                    <a:pt x="7238" y="11508"/>
                    <a:pt x="7200" y="11508"/>
                  </a:cubicBezTo>
                  <a:close/>
                  <a:moveTo>
                    <a:pt x="7416" y="11508"/>
                  </a:moveTo>
                  <a:cubicBezTo>
                    <a:pt x="7378" y="11508"/>
                    <a:pt x="7347" y="11539"/>
                    <a:pt x="7347" y="11577"/>
                  </a:cubicBezTo>
                  <a:cubicBezTo>
                    <a:pt x="7347" y="11614"/>
                    <a:pt x="7378" y="11645"/>
                    <a:pt x="7416" y="11645"/>
                  </a:cubicBezTo>
                  <a:cubicBezTo>
                    <a:pt x="7454" y="11645"/>
                    <a:pt x="7484" y="11614"/>
                    <a:pt x="7484" y="11577"/>
                  </a:cubicBezTo>
                  <a:cubicBezTo>
                    <a:pt x="7484" y="11539"/>
                    <a:pt x="7454" y="11508"/>
                    <a:pt x="7416" y="11508"/>
                  </a:cubicBezTo>
                  <a:close/>
                  <a:moveTo>
                    <a:pt x="7632" y="11508"/>
                  </a:moveTo>
                  <a:cubicBezTo>
                    <a:pt x="7594" y="11508"/>
                    <a:pt x="7564" y="11539"/>
                    <a:pt x="7564" y="11577"/>
                  </a:cubicBezTo>
                  <a:cubicBezTo>
                    <a:pt x="7564" y="11614"/>
                    <a:pt x="7594" y="11645"/>
                    <a:pt x="7632" y="11645"/>
                  </a:cubicBezTo>
                  <a:cubicBezTo>
                    <a:pt x="7670" y="11645"/>
                    <a:pt x="7700" y="11614"/>
                    <a:pt x="7700" y="11577"/>
                  </a:cubicBezTo>
                  <a:cubicBezTo>
                    <a:pt x="7700" y="11539"/>
                    <a:pt x="7670" y="11508"/>
                    <a:pt x="7632" y="11508"/>
                  </a:cubicBezTo>
                  <a:close/>
                  <a:moveTo>
                    <a:pt x="7848" y="11508"/>
                  </a:moveTo>
                  <a:cubicBezTo>
                    <a:pt x="7810" y="11508"/>
                    <a:pt x="7780" y="11539"/>
                    <a:pt x="7780" y="11577"/>
                  </a:cubicBezTo>
                  <a:cubicBezTo>
                    <a:pt x="7780" y="11614"/>
                    <a:pt x="7810" y="11645"/>
                    <a:pt x="7848" y="11645"/>
                  </a:cubicBezTo>
                  <a:cubicBezTo>
                    <a:pt x="7886" y="11645"/>
                    <a:pt x="7917" y="11614"/>
                    <a:pt x="7917" y="11577"/>
                  </a:cubicBezTo>
                  <a:cubicBezTo>
                    <a:pt x="7917" y="11539"/>
                    <a:pt x="7886" y="11508"/>
                    <a:pt x="7848" y="11508"/>
                  </a:cubicBezTo>
                  <a:close/>
                  <a:moveTo>
                    <a:pt x="8064" y="11508"/>
                  </a:moveTo>
                  <a:cubicBezTo>
                    <a:pt x="8026" y="11508"/>
                    <a:pt x="7996" y="11539"/>
                    <a:pt x="7996" y="11577"/>
                  </a:cubicBezTo>
                  <a:cubicBezTo>
                    <a:pt x="7996" y="11614"/>
                    <a:pt x="8026" y="11645"/>
                    <a:pt x="8064" y="11645"/>
                  </a:cubicBezTo>
                  <a:cubicBezTo>
                    <a:pt x="8102" y="11645"/>
                    <a:pt x="8133" y="11614"/>
                    <a:pt x="8133" y="11577"/>
                  </a:cubicBezTo>
                  <a:cubicBezTo>
                    <a:pt x="8133" y="11539"/>
                    <a:pt x="8102" y="11508"/>
                    <a:pt x="8064" y="11508"/>
                  </a:cubicBezTo>
                  <a:close/>
                  <a:moveTo>
                    <a:pt x="8280" y="11508"/>
                  </a:moveTo>
                  <a:cubicBezTo>
                    <a:pt x="8243" y="11508"/>
                    <a:pt x="8212" y="11539"/>
                    <a:pt x="8212" y="11577"/>
                  </a:cubicBezTo>
                  <a:cubicBezTo>
                    <a:pt x="8212" y="11614"/>
                    <a:pt x="8243" y="11645"/>
                    <a:pt x="8280" y="11645"/>
                  </a:cubicBezTo>
                  <a:cubicBezTo>
                    <a:pt x="8318" y="11645"/>
                    <a:pt x="8349" y="11614"/>
                    <a:pt x="8349" y="11577"/>
                  </a:cubicBezTo>
                  <a:cubicBezTo>
                    <a:pt x="8349" y="11539"/>
                    <a:pt x="8318" y="11508"/>
                    <a:pt x="8280" y="11508"/>
                  </a:cubicBezTo>
                  <a:close/>
                  <a:moveTo>
                    <a:pt x="11090" y="11508"/>
                  </a:moveTo>
                  <a:cubicBezTo>
                    <a:pt x="11052" y="11508"/>
                    <a:pt x="11021" y="11539"/>
                    <a:pt x="11021" y="11577"/>
                  </a:cubicBezTo>
                  <a:cubicBezTo>
                    <a:pt x="11021" y="11614"/>
                    <a:pt x="11052" y="11645"/>
                    <a:pt x="11090" y="11645"/>
                  </a:cubicBezTo>
                  <a:cubicBezTo>
                    <a:pt x="11127" y="11645"/>
                    <a:pt x="11158" y="11614"/>
                    <a:pt x="11158" y="11577"/>
                  </a:cubicBezTo>
                  <a:cubicBezTo>
                    <a:pt x="11158" y="11539"/>
                    <a:pt x="11127" y="11508"/>
                    <a:pt x="11090" y="11508"/>
                  </a:cubicBezTo>
                  <a:close/>
                  <a:moveTo>
                    <a:pt x="7416" y="11743"/>
                  </a:moveTo>
                  <a:cubicBezTo>
                    <a:pt x="7378" y="11743"/>
                    <a:pt x="7347" y="11774"/>
                    <a:pt x="7347" y="11811"/>
                  </a:cubicBezTo>
                  <a:cubicBezTo>
                    <a:pt x="7347" y="11849"/>
                    <a:pt x="7378" y="11880"/>
                    <a:pt x="7416" y="11880"/>
                  </a:cubicBezTo>
                  <a:cubicBezTo>
                    <a:pt x="7454" y="11880"/>
                    <a:pt x="7484" y="11849"/>
                    <a:pt x="7484" y="11811"/>
                  </a:cubicBezTo>
                  <a:cubicBezTo>
                    <a:pt x="7484" y="11774"/>
                    <a:pt x="7454" y="11743"/>
                    <a:pt x="7416" y="11743"/>
                  </a:cubicBezTo>
                  <a:close/>
                  <a:moveTo>
                    <a:pt x="7632" y="11743"/>
                  </a:moveTo>
                  <a:cubicBezTo>
                    <a:pt x="7594" y="11743"/>
                    <a:pt x="7564" y="11774"/>
                    <a:pt x="7564" y="11811"/>
                  </a:cubicBezTo>
                  <a:cubicBezTo>
                    <a:pt x="7564" y="11849"/>
                    <a:pt x="7594" y="11880"/>
                    <a:pt x="7632" y="11880"/>
                  </a:cubicBezTo>
                  <a:cubicBezTo>
                    <a:pt x="7670" y="11880"/>
                    <a:pt x="7700" y="11849"/>
                    <a:pt x="7700" y="11811"/>
                  </a:cubicBezTo>
                  <a:cubicBezTo>
                    <a:pt x="7700" y="11774"/>
                    <a:pt x="7670" y="11743"/>
                    <a:pt x="7632" y="11743"/>
                  </a:cubicBezTo>
                  <a:close/>
                  <a:moveTo>
                    <a:pt x="7848" y="11743"/>
                  </a:moveTo>
                  <a:cubicBezTo>
                    <a:pt x="7810" y="11743"/>
                    <a:pt x="7780" y="11774"/>
                    <a:pt x="7780" y="11811"/>
                  </a:cubicBezTo>
                  <a:cubicBezTo>
                    <a:pt x="7780" y="11849"/>
                    <a:pt x="7810" y="11880"/>
                    <a:pt x="7848" y="11880"/>
                  </a:cubicBezTo>
                  <a:cubicBezTo>
                    <a:pt x="7886" y="11880"/>
                    <a:pt x="7917" y="11849"/>
                    <a:pt x="7917" y="11811"/>
                  </a:cubicBezTo>
                  <a:cubicBezTo>
                    <a:pt x="7917" y="11774"/>
                    <a:pt x="7886" y="11743"/>
                    <a:pt x="7848" y="11743"/>
                  </a:cubicBezTo>
                  <a:close/>
                  <a:moveTo>
                    <a:pt x="8064" y="11743"/>
                  </a:moveTo>
                  <a:cubicBezTo>
                    <a:pt x="8026" y="11743"/>
                    <a:pt x="7996" y="11774"/>
                    <a:pt x="7996" y="11811"/>
                  </a:cubicBezTo>
                  <a:cubicBezTo>
                    <a:pt x="7996" y="11849"/>
                    <a:pt x="8026" y="11880"/>
                    <a:pt x="8064" y="11880"/>
                  </a:cubicBezTo>
                  <a:cubicBezTo>
                    <a:pt x="8102" y="11880"/>
                    <a:pt x="8133" y="11849"/>
                    <a:pt x="8133" y="11811"/>
                  </a:cubicBezTo>
                  <a:cubicBezTo>
                    <a:pt x="8133" y="11774"/>
                    <a:pt x="8102" y="11743"/>
                    <a:pt x="8064" y="11743"/>
                  </a:cubicBezTo>
                  <a:close/>
                  <a:moveTo>
                    <a:pt x="8280" y="11743"/>
                  </a:moveTo>
                  <a:cubicBezTo>
                    <a:pt x="8243" y="11743"/>
                    <a:pt x="8212" y="11774"/>
                    <a:pt x="8212" y="11811"/>
                  </a:cubicBezTo>
                  <a:cubicBezTo>
                    <a:pt x="8212" y="11849"/>
                    <a:pt x="8243" y="11880"/>
                    <a:pt x="8280" y="11880"/>
                  </a:cubicBezTo>
                  <a:cubicBezTo>
                    <a:pt x="8318" y="11880"/>
                    <a:pt x="8349" y="11849"/>
                    <a:pt x="8349" y="11811"/>
                  </a:cubicBezTo>
                  <a:cubicBezTo>
                    <a:pt x="8349" y="11774"/>
                    <a:pt x="8318" y="11743"/>
                    <a:pt x="8280" y="11743"/>
                  </a:cubicBezTo>
                  <a:close/>
                  <a:moveTo>
                    <a:pt x="10225" y="11743"/>
                  </a:moveTo>
                  <a:cubicBezTo>
                    <a:pt x="10188" y="11743"/>
                    <a:pt x="10157" y="11774"/>
                    <a:pt x="10157" y="11811"/>
                  </a:cubicBezTo>
                  <a:cubicBezTo>
                    <a:pt x="10157" y="11849"/>
                    <a:pt x="10188" y="11880"/>
                    <a:pt x="10225" y="11880"/>
                  </a:cubicBezTo>
                  <a:cubicBezTo>
                    <a:pt x="10263" y="11880"/>
                    <a:pt x="10294" y="11849"/>
                    <a:pt x="10294" y="11811"/>
                  </a:cubicBezTo>
                  <a:cubicBezTo>
                    <a:pt x="10294" y="11774"/>
                    <a:pt x="10263" y="11743"/>
                    <a:pt x="10225" y="11743"/>
                  </a:cubicBezTo>
                  <a:close/>
                  <a:moveTo>
                    <a:pt x="10441" y="11743"/>
                  </a:moveTo>
                  <a:cubicBezTo>
                    <a:pt x="10404" y="11743"/>
                    <a:pt x="10373" y="11774"/>
                    <a:pt x="10373" y="11811"/>
                  </a:cubicBezTo>
                  <a:cubicBezTo>
                    <a:pt x="10373" y="11849"/>
                    <a:pt x="10404" y="11880"/>
                    <a:pt x="10441" y="11880"/>
                  </a:cubicBezTo>
                  <a:cubicBezTo>
                    <a:pt x="10479" y="11880"/>
                    <a:pt x="10510" y="11849"/>
                    <a:pt x="10510" y="11811"/>
                  </a:cubicBezTo>
                  <a:cubicBezTo>
                    <a:pt x="10510" y="11774"/>
                    <a:pt x="10479" y="11743"/>
                    <a:pt x="10441" y="11743"/>
                  </a:cubicBezTo>
                  <a:close/>
                  <a:moveTo>
                    <a:pt x="10658" y="11743"/>
                  </a:moveTo>
                  <a:cubicBezTo>
                    <a:pt x="10620" y="11743"/>
                    <a:pt x="10589" y="11774"/>
                    <a:pt x="10589" y="11811"/>
                  </a:cubicBezTo>
                  <a:cubicBezTo>
                    <a:pt x="10589" y="11849"/>
                    <a:pt x="10620" y="11880"/>
                    <a:pt x="10658" y="11880"/>
                  </a:cubicBezTo>
                  <a:cubicBezTo>
                    <a:pt x="10695" y="11880"/>
                    <a:pt x="10726" y="11849"/>
                    <a:pt x="10726" y="11811"/>
                  </a:cubicBezTo>
                  <a:cubicBezTo>
                    <a:pt x="10726" y="11774"/>
                    <a:pt x="10695" y="11743"/>
                    <a:pt x="10658" y="11743"/>
                  </a:cubicBezTo>
                  <a:close/>
                  <a:moveTo>
                    <a:pt x="7416" y="11978"/>
                  </a:moveTo>
                  <a:cubicBezTo>
                    <a:pt x="7378" y="11978"/>
                    <a:pt x="7347" y="12009"/>
                    <a:pt x="7347" y="12046"/>
                  </a:cubicBezTo>
                  <a:cubicBezTo>
                    <a:pt x="7347" y="12084"/>
                    <a:pt x="7378" y="12115"/>
                    <a:pt x="7416" y="12115"/>
                  </a:cubicBezTo>
                  <a:cubicBezTo>
                    <a:pt x="7454" y="12115"/>
                    <a:pt x="7484" y="12084"/>
                    <a:pt x="7484" y="12046"/>
                  </a:cubicBezTo>
                  <a:cubicBezTo>
                    <a:pt x="7484" y="12009"/>
                    <a:pt x="7454" y="11978"/>
                    <a:pt x="7416" y="11978"/>
                  </a:cubicBezTo>
                  <a:close/>
                  <a:moveTo>
                    <a:pt x="7632" y="11978"/>
                  </a:moveTo>
                  <a:cubicBezTo>
                    <a:pt x="7594" y="11978"/>
                    <a:pt x="7564" y="12009"/>
                    <a:pt x="7564" y="12046"/>
                  </a:cubicBezTo>
                  <a:cubicBezTo>
                    <a:pt x="7564" y="12084"/>
                    <a:pt x="7594" y="12115"/>
                    <a:pt x="7632" y="12115"/>
                  </a:cubicBezTo>
                  <a:cubicBezTo>
                    <a:pt x="7670" y="12115"/>
                    <a:pt x="7700" y="12084"/>
                    <a:pt x="7700" y="12046"/>
                  </a:cubicBezTo>
                  <a:cubicBezTo>
                    <a:pt x="7700" y="12009"/>
                    <a:pt x="7670" y="11978"/>
                    <a:pt x="7632" y="11978"/>
                  </a:cubicBezTo>
                  <a:close/>
                  <a:moveTo>
                    <a:pt x="7848" y="11978"/>
                  </a:moveTo>
                  <a:cubicBezTo>
                    <a:pt x="7810" y="11978"/>
                    <a:pt x="7780" y="12009"/>
                    <a:pt x="7780" y="12046"/>
                  </a:cubicBezTo>
                  <a:cubicBezTo>
                    <a:pt x="7780" y="12084"/>
                    <a:pt x="7810" y="12115"/>
                    <a:pt x="7848" y="12115"/>
                  </a:cubicBezTo>
                  <a:cubicBezTo>
                    <a:pt x="7886" y="12115"/>
                    <a:pt x="7917" y="12084"/>
                    <a:pt x="7917" y="12046"/>
                  </a:cubicBezTo>
                  <a:cubicBezTo>
                    <a:pt x="7917" y="12009"/>
                    <a:pt x="7886" y="11978"/>
                    <a:pt x="7848" y="11978"/>
                  </a:cubicBezTo>
                  <a:close/>
                  <a:moveTo>
                    <a:pt x="8064" y="11978"/>
                  </a:moveTo>
                  <a:cubicBezTo>
                    <a:pt x="8026" y="11978"/>
                    <a:pt x="7996" y="12009"/>
                    <a:pt x="7996" y="12046"/>
                  </a:cubicBezTo>
                  <a:cubicBezTo>
                    <a:pt x="7996" y="12084"/>
                    <a:pt x="8026" y="12115"/>
                    <a:pt x="8064" y="12115"/>
                  </a:cubicBezTo>
                  <a:cubicBezTo>
                    <a:pt x="8102" y="12115"/>
                    <a:pt x="8133" y="12084"/>
                    <a:pt x="8133" y="12046"/>
                  </a:cubicBezTo>
                  <a:cubicBezTo>
                    <a:pt x="8133" y="12009"/>
                    <a:pt x="8102" y="11978"/>
                    <a:pt x="8064" y="11978"/>
                  </a:cubicBezTo>
                  <a:close/>
                  <a:moveTo>
                    <a:pt x="8280" y="11978"/>
                  </a:moveTo>
                  <a:cubicBezTo>
                    <a:pt x="8243" y="11978"/>
                    <a:pt x="8212" y="12009"/>
                    <a:pt x="8212" y="12046"/>
                  </a:cubicBezTo>
                  <a:cubicBezTo>
                    <a:pt x="8212" y="12084"/>
                    <a:pt x="8243" y="12115"/>
                    <a:pt x="8280" y="12115"/>
                  </a:cubicBezTo>
                  <a:cubicBezTo>
                    <a:pt x="8318" y="12115"/>
                    <a:pt x="8349" y="12084"/>
                    <a:pt x="8349" y="12046"/>
                  </a:cubicBezTo>
                  <a:cubicBezTo>
                    <a:pt x="8349" y="12009"/>
                    <a:pt x="8318" y="11978"/>
                    <a:pt x="8280" y="11978"/>
                  </a:cubicBezTo>
                  <a:close/>
                  <a:moveTo>
                    <a:pt x="9361" y="11978"/>
                  </a:moveTo>
                  <a:cubicBezTo>
                    <a:pt x="9323" y="11978"/>
                    <a:pt x="9292" y="12009"/>
                    <a:pt x="9292" y="12046"/>
                  </a:cubicBezTo>
                  <a:cubicBezTo>
                    <a:pt x="9292" y="12084"/>
                    <a:pt x="9323" y="12115"/>
                    <a:pt x="9361" y="12115"/>
                  </a:cubicBezTo>
                  <a:cubicBezTo>
                    <a:pt x="9399" y="12115"/>
                    <a:pt x="9429" y="12084"/>
                    <a:pt x="9429" y="12046"/>
                  </a:cubicBezTo>
                  <a:cubicBezTo>
                    <a:pt x="9429" y="12009"/>
                    <a:pt x="9399" y="11978"/>
                    <a:pt x="9361" y="11978"/>
                  </a:cubicBezTo>
                  <a:close/>
                  <a:moveTo>
                    <a:pt x="9577" y="11978"/>
                  </a:moveTo>
                  <a:cubicBezTo>
                    <a:pt x="9539" y="11978"/>
                    <a:pt x="9508" y="12009"/>
                    <a:pt x="9508" y="12046"/>
                  </a:cubicBezTo>
                  <a:cubicBezTo>
                    <a:pt x="9508" y="12084"/>
                    <a:pt x="9539" y="12115"/>
                    <a:pt x="9577" y="12115"/>
                  </a:cubicBezTo>
                  <a:cubicBezTo>
                    <a:pt x="9615" y="12115"/>
                    <a:pt x="9645" y="12084"/>
                    <a:pt x="9645" y="12046"/>
                  </a:cubicBezTo>
                  <a:cubicBezTo>
                    <a:pt x="9645" y="12009"/>
                    <a:pt x="9615" y="11978"/>
                    <a:pt x="9577" y="11978"/>
                  </a:cubicBezTo>
                  <a:close/>
                  <a:moveTo>
                    <a:pt x="10874" y="11978"/>
                  </a:moveTo>
                  <a:cubicBezTo>
                    <a:pt x="10836" y="11978"/>
                    <a:pt x="10805" y="12009"/>
                    <a:pt x="10805" y="12046"/>
                  </a:cubicBezTo>
                  <a:cubicBezTo>
                    <a:pt x="10805" y="12084"/>
                    <a:pt x="10836" y="12115"/>
                    <a:pt x="10874" y="12115"/>
                  </a:cubicBezTo>
                  <a:cubicBezTo>
                    <a:pt x="10911" y="12115"/>
                    <a:pt x="10942" y="12084"/>
                    <a:pt x="10942" y="12046"/>
                  </a:cubicBezTo>
                  <a:cubicBezTo>
                    <a:pt x="10942" y="12009"/>
                    <a:pt x="10911" y="11978"/>
                    <a:pt x="10874" y="11978"/>
                  </a:cubicBezTo>
                  <a:close/>
                  <a:moveTo>
                    <a:pt x="11090" y="11978"/>
                  </a:moveTo>
                  <a:cubicBezTo>
                    <a:pt x="11052" y="11978"/>
                    <a:pt x="11021" y="12009"/>
                    <a:pt x="11021" y="12046"/>
                  </a:cubicBezTo>
                  <a:cubicBezTo>
                    <a:pt x="11021" y="12084"/>
                    <a:pt x="11052" y="12115"/>
                    <a:pt x="11090" y="12115"/>
                  </a:cubicBezTo>
                  <a:cubicBezTo>
                    <a:pt x="11127" y="12115"/>
                    <a:pt x="11158" y="12084"/>
                    <a:pt x="11158" y="12046"/>
                  </a:cubicBezTo>
                  <a:cubicBezTo>
                    <a:pt x="11158" y="12009"/>
                    <a:pt x="11127" y="11978"/>
                    <a:pt x="11090" y="11978"/>
                  </a:cubicBezTo>
                  <a:close/>
                  <a:moveTo>
                    <a:pt x="7632" y="12213"/>
                  </a:moveTo>
                  <a:cubicBezTo>
                    <a:pt x="7594" y="12213"/>
                    <a:pt x="7564" y="12243"/>
                    <a:pt x="7564" y="12281"/>
                  </a:cubicBezTo>
                  <a:cubicBezTo>
                    <a:pt x="7564" y="12319"/>
                    <a:pt x="7594" y="12350"/>
                    <a:pt x="7632" y="12350"/>
                  </a:cubicBezTo>
                  <a:cubicBezTo>
                    <a:pt x="7670" y="12350"/>
                    <a:pt x="7700" y="12319"/>
                    <a:pt x="7700" y="12281"/>
                  </a:cubicBezTo>
                  <a:cubicBezTo>
                    <a:pt x="7700" y="12243"/>
                    <a:pt x="7670" y="12213"/>
                    <a:pt x="7632" y="12213"/>
                  </a:cubicBezTo>
                  <a:close/>
                  <a:moveTo>
                    <a:pt x="7848" y="12213"/>
                  </a:moveTo>
                  <a:cubicBezTo>
                    <a:pt x="7810" y="12213"/>
                    <a:pt x="7780" y="12243"/>
                    <a:pt x="7780" y="12281"/>
                  </a:cubicBezTo>
                  <a:cubicBezTo>
                    <a:pt x="7780" y="12319"/>
                    <a:pt x="7810" y="12350"/>
                    <a:pt x="7848" y="12350"/>
                  </a:cubicBezTo>
                  <a:cubicBezTo>
                    <a:pt x="7886" y="12350"/>
                    <a:pt x="7917" y="12319"/>
                    <a:pt x="7917" y="12281"/>
                  </a:cubicBezTo>
                  <a:cubicBezTo>
                    <a:pt x="7917" y="12243"/>
                    <a:pt x="7886" y="12213"/>
                    <a:pt x="7848" y="12213"/>
                  </a:cubicBezTo>
                  <a:close/>
                  <a:moveTo>
                    <a:pt x="8064" y="12213"/>
                  </a:moveTo>
                  <a:cubicBezTo>
                    <a:pt x="8026" y="12213"/>
                    <a:pt x="7996" y="12243"/>
                    <a:pt x="7996" y="12281"/>
                  </a:cubicBezTo>
                  <a:cubicBezTo>
                    <a:pt x="7996" y="12319"/>
                    <a:pt x="8026" y="12350"/>
                    <a:pt x="8064" y="12350"/>
                  </a:cubicBezTo>
                  <a:cubicBezTo>
                    <a:pt x="8102" y="12350"/>
                    <a:pt x="8133" y="12319"/>
                    <a:pt x="8133" y="12281"/>
                  </a:cubicBezTo>
                  <a:cubicBezTo>
                    <a:pt x="8133" y="12243"/>
                    <a:pt x="8102" y="12213"/>
                    <a:pt x="8064" y="12213"/>
                  </a:cubicBezTo>
                  <a:close/>
                  <a:moveTo>
                    <a:pt x="8280" y="12213"/>
                  </a:moveTo>
                  <a:cubicBezTo>
                    <a:pt x="8243" y="12213"/>
                    <a:pt x="8212" y="12243"/>
                    <a:pt x="8212" y="12281"/>
                  </a:cubicBezTo>
                  <a:cubicBezTo>
                    <a:pt x="8212" y="12319"/>
                    <a:pt x="8243" y="12350"/>
                    <a:pt x="8280" y="12350"/>
                  </a:cubicBezTo>
                  <a:cubicBezTo>
                    <a:pt x="8318" y="12350"/>
                    <a:pt x="8349" y="12319"/>
                    <a:pt x="8349" y="12281"/>
                  </a:cubicBezTo>
                  <a:cubicBezTo>
                    <a:pt x="8349" y="12243"/>
                    <a:pt x="8318" y="12213"/>
                    <a:pt x="8280" y="12213"/>
                  </a:cubicBezTo>
                  <a:close/>
                  <a:moveTo>
                    <a:pt x="8496" y="12213"/>
                  </a:moveTo>
                  <a:cubicBezTo>
                    <a:pt x="8459" y="12213"/>
                    <a:pt x="8428" y="12243"/>
                    <a:pt x="8428" y="12281"/>
                  </a:cubicBezTo>
                  <a:cubicBezTo>
                    <a:pt x="8428" y="12319"/>
                    <a:pt x="8459" y="12350"/>
                    <a:pt x="8496" y="12350"/>
                  </a:cubicBezTo>
                  <a:cubicBezTo>
                    <a:pt x="8534" y="12350"/>
                    <a:pt x="8565" y="12319"/>
                    <a:pt x="8565" y="12281"/>
                  </a:cubicBezTo>
                  <a:cubicBezTo>
                    <a:pt x="8565" y="12243"/>
                    <a:pt x="8534" y="12213"/>
                    <a:pt x="8496" y="12213"/>
                  </a:cubicBezTo>
                  <a:close/>
                  <a:moveTo>
                    <a:pt x="9145" y="12213"/>
                  </a:moveTo>
                  <a:cubicBezTo>
                    <a:pt x="9107" y="12213"/>
                    <a:pt x="9076" y="12243"/>
                    <a:pt x="9076" y="12281"/>
                  </a:cubicBezTo>
                  <a:cubicBezTo>
                    <a:pt x="9076" y="12319"/>
                    <a:pt x="9107" y="12350"/>
                    <a:pt x="9145" y="12350"/>
                  </a:cubicBezTo>
                  <a:cubicBezTo>
                    <a:pt x="9183" y="12350"/>
                    <a:pt x="9213" y="12319"/>
                    <a:pt x="9213" y="12281"/>
                  </a:cubicBezTo>
                  <a:cubicBezTo>
                    <a:pt x="9213" y="12243"/>
                    <a:pt x="9183" y="12213"/>
                    <a:pt x="9145" y="12213"/>
                  </a:cubicBezTo>
                  <a:close/>
                  <a:moveTo>
                    <a:pt x="9361" y="12213"/>
                  </a:moveTo>
                  <a:cubicBezTo>
                    <a:pt x="9323" y="12213"/>
                    <a:pt x="9292" y="12243"/>
                    <a:pt x="9292" y="12281"/>
                  </a:cubicBezTo>
                  <a:cubicBezTo>
                    <a:pt x="9292" y="12319"/>
                    <a:pt x="9323" y="12350"/>
                    <a:pt x="9361" y="12350"/>
                  </a:cubicBezTo>
                  <a:cubicBezTo>
                    <a:pt x="9399" y="12350"/>
                    <a:pt x="9429" y="12319"/>
                    <a:pt x="9429" y="12281"/>
                  </a:cubicBezTo>
                  <a:cubicBezTo>
                    <a:pt x="9429" y="12243"/>
                    <a:pt x="9399" y="12213"/>
                    <a:pt x="9361" y="12213"/>
                  </a:cubicBezTo>
                  <a:close/>
                  <a:moveTo>
                    <a:pt x="11306" y="12213"/>
                  </a:moveTo>
                  <a:cubicBezTo>
                    <a:pt x="11268" y="12213"/>
                    <a:pt x="11237" y="12243"/>
                    <a:pt x="11237" y="12281"/>
                  </a:cubicBezTo>
                  <a:cubicBezTo>
                    <a:pt x="11237" y="12319"/>
                    <a:pt x="11268" y="12350"/>
                    <a:pt x="11306" y="12350"/>
                  </a:cubicBezTo>
                  <a:cubicBezTo>
                    <a:pt x="11344" y="12350"/>
                    <a:pt x="11374" y="12319"/>
                    <a:pt x="11374" y="12281"/>
                  </a:cubicBezTo>
                  <a:cubicBezTo>
                    <a:pt x="11374" y="12243"/>
                    <a:pt x="11344" y="12213"/>
                    <a:pt x="11306" y="12213"/>
                  </a:cubicBezTo>
                  <a:close/>
                  <a:moveTo>
                    <a:pt x="11522" y="12213"/>
                  </a:moveTo>
                  <a:cubicBezTo>
                    <a:pt x="11484" y="12213"/>
                    <a:pt x="11453" y="12243"/>
                    <a:pt x="11453" y="12281"/>
                  </a:cubicBezTo>
                  <a:cubicBezTo>
                    <a:pt x="11453" y="12319"/>
                    <a:pt x="11484" y="12350"/>
                    <a:pt x="11522" y="12350"/>
                  </a:cubicBezTo>
                  <a:cubicBezTo>
                    <a:pt x="11560" y="12350"/>
                    <a:pt x="11590" y="12319"/>
                    <a:pt x="11590" y="12281"/>
                  </a:cubicBezTo>
                  <a:cubicBezTo>
                    <a:pt x="11590" y="12243"/>
                    <a:pt x="11560" y="12213"/>
                    <a:pt x="11522" y="12213"/>
                  </a:cubicBezTo>
                  <a:close/>
                  <a:moveTo>
                    <a:pt x="11738" y="12213"/>
                  </a:moveTo>
                  <a:cubicBezTo>
                    <a:pt x="11700" y="12213"/>
                    <a:pt x="11670" y="12243"/>
                    <a:pt x="11670" y="12281"/>
                  </a:cubicBezTo>
                  <a:cubicBezTo>
                    <a:pt x="11670" y="12319"/>
                    <a:pt x="11700" y="12350"/>
                    <a:pt x="11738" y="12350"/>
                  </a:cubicBezTo>
                  <a:cubicBezTo>
                    <a:pt x="11776" y="12350"/>
                    <a:pt x="11807" y="12319"/>
                    <a:pt x="11807" y="12281"/>
                  </a:cubicBezTo>
                  <a:cubicBezTo>
                    <a:pt x="11807" y="12243"/>
                    <a:pt x="11776" y="12213"/>
                    <a:pt x="11738" y="12213"/>
                  </a:cubicBezTo>
                  <a:close/>
                  <a:moveTo>
                    <a:pt x="8064" y="12448"/>
                  </a:moveTo>
                  <a:cubicBezTo>
                    <a:pt x="8026" y="12448"/>
                    <a:pt x="7996" y="12478"/>
                    <a:pt x="7996" y="12516"/>
                  </a:cubicBezTo>
                  <a:cubicBezTo>
                    <a:pt x="7996" y="12554"/>
                    <a:pt x="8026" y="12584"/>
                    <a:pt x="8064" y="12584"/>
                  </a:cubicBezTo>
                  <a:cubicBezTo>
                    <a:pt x="8102" y="12584"/>
                    <a:pt x="8133" y="12554"/>
                    <a:pt x="8133" y="12516"/>
                  </a:cubicBezTo>
                  <a:cubicBezTo>
                    <a:pt x="8133" y="12478"/>
                    <a:pt x="8102" y="12448"/>
                    <a:pt x="8064" y="12448"/>
                  </a:cubicBezTo>
                  <a:close/>
                  <a:moveTo>
                    <a:pt x="8280" y="12448"/>
                  </a:moveTo>
                  <a:cubicBezTo>
                    <a:pt x="8243" y="12448"/>
                    <a:pt x="8212" y="12478"/>
                    <a:pt x="8212" y="12516"/>
                  </a:cubicBezTo>
                  <a:cubicBezTo>
                    <a:pt x="8212" y="12554"/>
                    <a:pt x="8243" y="12584"/>
                    <a:pt x="8280" y="12584"/>
                  </a:cubicBezTo>
                  <a:cubicBezTo>
                    <a:pt x="8318" y="12584"/>
                    <a:pt x="8349" y="12554"/>
                    <a:pt x="8349" y="12516"/>
                  </a:cubicBezTo>
                  <a:cubicBezTo>
                    <a:pt x="8349" y="12478"/>
                    <a:pt x="8318" y="12448"/>
                    <a:pt x="8280" y="12448"/>
                  </a:cubicBezTo>
                  <a:close/>
                  <a:moveTo>
                    <a:pt x="8496" y="12448"/>
                  </a:moveTo>
                  <a:cubicBezTo>
                    <a:pt x="8459" y="12448"/>
                    <a:pt x="8428" y="12478"/>
                    <a:pt x="8428" y="12516"/>
                  </a:cubicBezTo>
                  <a:cubicBezTo>
                    <a:pt x="8428" y="12554"/>
                    <a:pt x="8459" y="12584"/>
                    <a:pt x="8496" y="12584"/>
                  </a:cubicBezTo>
                  <a:cubicBezTo>
                    <a:pt x="8534" y="12584"/>
                    <a:pt x="8565" y="12554"/>
                    <a:pt x="8565" y="12516"/>
                  </a:cubicBezTo>
                  <a:cubicBezTo>
                    <a:pt x="8565" y="12478"/>
                    <a:pt x="8534" y="12448"/>
                    <a:pt x="8496" y="12448"/>
                  </a:cubicBezTo>
                  <a:close/>
                  <a:moveTo>
                    <a:pt x="8713" y="12448"/>
                  </a:moveTo>
                  <a:cubicBezTo>
                    <a:pt x="8675" y="12448"/>
                    <a:pt x="8644" y="12478"/>
                    <a:pt x="8644" y="12516"/>
                  </a:cubicBezTo>
                  <a:cubicBezTo>
                    <a:pt x="8644" y="12554"/>
                    <a:pt x="8675" y="12584"/>
                    <a:pt x="8713" y="12584"/>
                  </a:cubicBezTo>
                  <a:cubicBezTo>
                    <a:pt x="8750" y="12584"/>
                    <a:pt x="8781" y="12554"/>
                    <a:pt x="8781" y="12516"/>
                  </a:cubicBezTo>
                  <a:cubicBezTo>
                    <a:pt x="8781" y="12478"/>
                    <a:pt x="8750" y="12448"/>
                    <a:pt x="8713" y="12448"/>
                  </a:cubicBezTo>
                  <a:close/>
                  <a:moveTo>
                    <a:pt x="8929" y="12448"/>
                  </a:moveTo>
                  <a:cubicBezTo>
                    <a:pt x="8891" y="12448"/>
                    <a:pt x="8860" y="12478"/>
                    <a:pt x="8860" y="12516"/>
                  </a:cubicBezTo>
                  <a:cubicBezTo>
                    <a:pt x="8860" y="12554"/>
                    <a:pt x="8891" y="12584"/>
                    <a:pt x="8929" y="12584"/>
                  </a:cubicBezTo>
                  <a:cubicBezTo>
                    <a:pt x="8966" y="12584"/>
                    <a:pt x="8997" y="12554"/>
                    <a:pt x="8997" y="12516"/>
                  </a:cubicBezTo>
                  <a:cubicBezTo>
                    <a:pt x="8997" y="12478"/>
                    <a:pt x="8966" y="12448"/>
                    <a:pt x="8929" y="12448"/>
                  </a:cubicBezTo>
                  <a:close/>
                  <a:moveTo>
                    <a:pt x="9145" y="12448"/>
                  </a:moveTo>
                  <a:cubicBezTo>
                    <a:pt x="9107" y="12448"/>
                    <a:pt x="9076" y="12478"/>
                    <a:pt x="9076" y="12516"/>
                  </a:cubicBezTo>
                  <a:cubicBezTo>
                    <a:pt x="9076" y="12554"/>
                    <a:pt x="9107" y="12584"/>
                    <a:pt x="9145" y="12584"/>
                  </a:cubicBezTo>
                  <a:cubicBezTo>
                    <a:pt x="9183" y="12584"/>
                    <a:pt x="9213" y="12554"/>
                    <a:pt x="9213" y="12516"/>
                  </a:cubicBezTo>
                  <a:cubicBezTo>
                    <a:pt x="9213" y="12478"/>
                    <a:pt x="9183" y="12448"/>
                    <a:pt x="9145" y="12448"/>
                  </a:cubicBezTo>
                  <a:close/>
                  <a:moveTo>
                    <a:pt x="9361" y="12448"/>
                  </a:moveTo>
                  <a:cubicBezTo>
                    <a:pt x="9323" y="12448"/>
                    <a:pt x="9292" y="12478"/>
                    <a:pt x="9292" y="12516"/>
                  </a:cubicBezTo>
                  <a:cubicBezTo>
                    <a:pt x="9292" y="12554"/>
                    <a:pt x="9323" y="12584"/>
                    <a:pt x="9361" y="12584"/>
                  </a:cubicBezTo>
                  <a:cubicBezTo>
                    <a:pt x="9399" y="12584"/>
                    <a:pt x="9429" y="12554"/>
                    <a:pt x="9429" y="12516"/>
                  </a:cubicBezTo>
                  <a:cubicBezTo>
                    <a:pt x="9429" y="12478"/>
                    <a:pt x="9399" y="12448"/>
                    <a:pt x="9361" y="12448"/>
                  </a:cubicBezTo>
                  <a:close/>
                  <a:moveTo>
                    <a:pt x="10874" y="12448"/>
                  </a:moveTo>
                  <a:cubicBezTo>
                    <a:pt x="10836" y="12448"/>
                    <a:pt x="10805" y="12478"/>
                    <a:pt x="10805" y="12516"/>
                  </a:cubicBezTo>
                  <a:cubicBezTo>
                    <a:pt x="10805" y="12554"/>
                    <a:pt x="10836" y="12584"/>
                    <a:pt x="10874" y="12584"/>
                  </a:cubicBezTo>
                  <a:cubicBezTo>
                    <a:pt x="10911" y="12584"/>
                    <a:pt x="10942" y="12554"/>
                    <a:pt x="10942" y="12516"/>
                  </a:cubicBezTo>
                  <a:cubicBezTo>
                    <a:pt x="10942" y="12478"/>
                    <a:pt x="10911" y="12448"/>
                    <a:pt x="10874" y="12448"/>
                  </a:cubicBezTo>
                  <a:close/>
                  <a:moveTo>
                    <a:pt x="9145" y="12682"/>
                  </a:moveTo>
                  <a:cubicBezTo>
                    <a:pt x="9107" y="12682"/>
                    <a:pt x="9076" y="12713"/>
                    <a:pt x="9076" y="12751"/>
                  </a:cubicBezTo>
                  <a:cubicBezTo>
                    <a:pt x="9076" y="12789"/>
                    <a:pt x="9107" y="12819"/>
                    <a:pt x="9145" y="12819"/>
                  </a:cubicBezTo>
                  <a:cubicBezTo>
                    <a:pt x="9183" y="12819"/>
                    <a:pt x="9213" y="12789"/>
                    <a:pt x="9213" y="12751"/>
                  </a:cubicBezTo>
                  <a:cubicBezTo>
                    <a:pt x="9213" y="12713"/>
                    <a:pt x="9183" y="12682"/>
                    <a:pt x="9145" y="12682"/>
                  </a:cubicBezTo>
                  <a:close/>
                  <a:moveTo>
                    <a:pt x="9145" y="12917"/>
                  </a:moveTo>
                  <a:cubicBezTo>
                    <a:pt x="9107" y="12917"/>
                    <a:pt x="9076" y="12948"/>
                    <a:pt x="9076" y="12986"/>
                  </a:cubicBezTo>
                  <a:cubicBezTo>
                    <a:pt x="9076" y="13023"/>
                    <a:pt x="9107" y="13054"/>
                    <a:pt x="9145" y="13054"/>
                  </a:cubicBezTo>
                  <a:cubicBezTo>
                    <a:pt x="9183" y="13054"/>
                    <a:pt x="9213" y="13023"/>
                    <a:pt x="9213" y="12986"/>
                  </a:cubicBezTo>
                  <a:cubicBezTo>
                    <a:pt x="9213" y="12948"/>
                    <a:pt x="9183" y="12917"/>
                    <a:pt x="9145" y="12917"/>
                  </a:cubicBezTo>
                  <a:close/>
                  <a:moveTo>
                    <a:pt x="9793" y="12917"/>
                  </a:moveTo>
                  <a:cubicBezTo>
                    <a:pt x="9755" y="12917"/>
                    <a:pt x="9725" y="12948"/>
                    <a:pt x="9725" y="12986"/>
                  </a:cubicBezTo>
                  <a:cubicBezTo>
                    <a:pt x="9725" y="13023"/>
                    <a:pt x="9755" y="13054"/>
                    <a:pt x="9793" y="13054"/>
                  </a:cubicBezTo>
                  <a:cubicBezTo>
                    <a:pt x="9831" y="13054"/>
                    <a:pt x="9862" y="13023"/>
                    <a:pt x="9862" y="12986"/>
                  </a:cubicBezTo>
                  <a:cubicBezTo>
                    <a:pt x="9862" y="12948"/>
                    <a:pt x="9831" y="12917"/>
                    <a:pt x="9793" y="12917"/>
                  </a:cubicBezTo>
                  <a:close/>
                  <a:moveTo>
                    <a:pt x="10009" y="12917"/>
                  </a:moveTo>
                  <a:cubicBezTo>
                    <a:pt x="9971" y="12917"/>
                    <a:pt x="9941" y="12948"/>
                    <a:pt x="9941" y="12986"/>
                  </a:cubicBezTo>
                  <a:cubicBezTo>
                    <a:pt x="9941" y="13023"/>
                    <a:pt x="9971" y="13054"/>
                    <a:pt x="10009" y="13054"/>
                  </a:cubicBezTo>
                  <a:cubicBezTo>
                    <a:pt x="10047" y="13054"/>
                    <a:pt x="10078" y="13023"/>
                    <a:pt x="10078" y="12986"/>
                  </a:cubicBezTo>
                  <a:cubicBezTo>
                    <a:pt x="10078" y="12948"/>
                    <a:pt x="10047" y="12917"/>
                    <a:pt x="10009" y="12917"/>
                  </a:cubicBezTo>
                  <a:close/>
                  <a:moveTo>
                    <a:pt x="9793" y="13152"/>
                  </a:moveTo>
                  <a:cubicBezTo>
                    <a:pt x="9755" y="13152"/>
                    <a:pt x="9725" y="13183"/>
                    <a:pt x="9725" y="13220"/>
                  </a:cubicBezTo>
                  <a:cubicBezTo>
                    <a:pt x="9725" y="13258"/>
                    <a:pt x="9755" y="13289"/>
                    <a:pt x="9793" y="13289"/>
                  </a:cubicBezTo>
                  <a:cubicBezTo>
                    <a:pt x="9831" y="13289"/>
                    <a:pt x="9862" y="13258"/>
                    <a:pt x="9862" y="13220"/>
                  </a:cubicBezTo>
                  <a:cubicBezTo>
                    <a:pt x="9862" y="13183"/>
                    <a:pt x="9831" y="13152"/>
                    <a:pt x="9793" y="13152"/>
                  </a:cubicBezTo>
                  <a:close/>
                  <a:moveTo>
                    <a:pt x="10009" y="13152"/>
                  </a:moveTo>
                  <a:cubicBezTo>
                    <a:pt x="9971" y="13152"/>
                    <a:pt x="9941" y="13183"/>
                    <a:pt x="9941" y="13220"/>
                  </a:cubicBezTo>
                  <a:cubicBezTo>
                    <a:pt x="9941" y="13258"/>
                    <a:pt x="9971" y="13289"/>
                    <a:pt x="10009" y="13289"/>
                  </a:cubicBezTo>
                  <a:cubicBezTo>
                    <a:pt x="10047" y="13289"/>
                    <a:pt x="10078" y="13258"/>
                    <a:pt x="10078" y="13220"/>
                  </a:cubicBezTo>
                  <a:cubicBezTo>
                    <a:pt x="10078" y="13183"/>
                    <a:pt x="10047" y="13152"/>
                    <a:pt x="10009" y="13152"/>
                  </a:cubicBezTo>
                  <a:close/>
                  <a:moveTo>
                    <a:pt x="11522" y="13152"/>
                  </a:moveTo>
                  <a:cubicBezTo>
                    <a:pt x="11484" y="13152"/>
                    <a:pt x="11453" y="13183"/>
                    <a:pt x="11453" y="13220"/>
                  </a:cubicBezTo>
                  <a:cubicBezTo>
                    <a:pt x="11453" y="13258"/>
                    <a:pt x="11484" y="13289"/>
                    <a:pt x="11522" y="13289"/>
                  </a:cubicBezTo>
                  <a:cubicBezTo>
                    <a:pt x="11560" y="13289"/>
                    <a:pt x="11590" y="13258"/>
                    <a:pt x="11590" y="13220"/>
                  </a:cubicBezTo>
                  <a:cubicBezTo>
                    <a:pt x="11590" y="13183"/>
                    <a:pt x="11560" y="13152"/>
                    <a:pt x="11522" y="13152"/>
                  </a:cubicBezTo>
                  <a:close/>
                  <a:moveTo>
                    <a:pt x="9793" y="13387"/>
                  </a:moveTo>
                  <a:cubicBezTo>
                    <a:pt x="9755" y="13387"/>
                    <a:pt x="9725" y="13417"/>
                    <a:pt x="9725" y="13455"/>
                  </a:cubicBezTo>
                  <a:cubicBezTo>
                    <a:pt x="9725" y="13493"/>
                    <a:pt x="9755" y="13524"/>
                    <a:pt x="9793" y="13524"/>
                  </a:cubicBezTo>
                  <a:cubicBezTo>
                    <a:pt x="9831" y="13524"/>
                    <a:pt x="9862" y="13493"/>
                    <a:pt x="9862" y="13455"/>
                  </a:cubicBezTo>
                  <a:cubicBezTo>
                    <a:pt x="9862" y="13417"/>
                    <a:pt x="9831" y="13387"/>
                    <a:pt x="9793" y="13387"/>
                  </a:cubicBezTo>
                  <a:close/>
                  <a:moveTo>
                    <a:pt x="10009" y="13387"/>
                  </a:moveTo>
                  <a:cubicBezTo>
                    <a:pt x="9971" y="13387"/>
                    <a:pt x="9941" y="13417"/>
                    <a:pt x="9941" y="13455"/>
                  </a:cubicBezTo>
                  <a:cubicBezTo>
                    <a:pt x="9941" y="13493"/>
                    <a:pt x="9971" y="13524"/>
                    <a:pt x="10009" y="13524"/>
                  </a:cubicBezTo>
                  <a:cubicBezTo>
                    <a:pt x="10047" y="13524"/>
                    <a:pt x="10078" y="13493"/>
                    <a:pt x="10078" y="13455"/>
                  </a:cubicBezTo>
                  <a:cubicBezTo>
                    <a:pt x="10078" y="13417"/>
                    <a:pt x="10047" y="13387"/>
                    <a:pt x="10009" y="13387"/>
                  </a:cubicBezTo>
                  <a:close/>
                  <a:moveTo>
                    <a:pt x="11090" y="13387"/>
                  </a:moveTo>
                  <a:cubicBezTo>
                    <a:pt x="11052" y="13387"/>
                    <a:pt x="11021" y="13417"/>
                    <a:pt x="11021" y="13455"/>
                  </a:cubicBezTo>
                  <a:cubicBezTo>
                    <a:pt x="11021" y="13493"/>
                    <a:pt x="11052" y="13524"/>
                    <a:pt x="11090" y="13524"/>
                  </a:cubicBezTo>
                  <a:cubicBezTo>
                    <a:pt x="11127" y="13524"/>
                    <a:pt x="11158" y="13493"/>
                    <a:pt x="11158" y="13455"/>
                  </a:cubicBezTo>
                  <a:cubicBezTo>
                    <a:pt x="11158" y="13417"/>
                    <a:pt x="11127" y="13387"/>
                    <a:pt x="11090" y="13387"/>
                  </a:cubicBezTo>
                  <a:close/>
                  <a:moveTo>
                    <a:pt x="11306" y="13387"/>
                  </a:moveTo>
                  <a:cubicBezTo>
                    <a:pt x="11268" y="13387"/>
                    <a:pt x="11237" y="13417"/>
                    <a:pt x="11237" y="13455"/>
                  </a:cubicBezTo>
                  <a:cubicBezTo>
                    <a:pt x="11237" y="13493"/>
                    <a:pt x="11268" y="13524"/>
                    <a:pt x="11306" y="13524"/>
                  </a:cubicBezTo>
                  <a:cubicBezTo>
                    <a:pt x="11344" y="13524"/>
                    <a:pt x="11374" y="13493"/>
                    <a:pt x="11374" y="13455"/>
                  </a:cubicBezTo>
                  <a:cubicBezTo>
                    <a:pt x="11374" y="13417"/>
                    <a:pt x="11344" y="13387"/>
                    <a:pt x="11306" y="13387"/>
                  </a:cubicBezTo>
                  <a:close/>
                  <a:moveTo>
                    <a:pt x="11522" y="13387"/>
                  </a:moveTo>
                  <a:cubicBezTo>
                    <a:pt x="11484" y="13387"/>
                    <a:pt x="11453" y="13417"/>
                    <a:pt x="11453" y="13455"/>
                  </a:cubicBezTo>
                  <a:cubicBezTo>
                    <a:pt x="11453" y="13493"/>
                    <a:pt x="11484" y="13524"/>
                    <a:pt x="11522" y="13524"/>
                  </a:cubicBezTo>
                  <a:cubicBezTo>
                    <a:pt x="11560" y="13524"/>
                    <a:pt x="11590" y="13493"/>
                    <a:pt x="11590" y="13455"/>
                  </a:cubicBezTo>
                  <a:cubicBezTo>
                    <a:pt x="11590" y="13417"/>
                    <a:pt x="11560" y="13387"/>
                    <a:pt x="11522" y="13387"/>
                  </a:cubicBezTo>
                  <a:close/>
                  <a:moveTo>
                    <a:pt x="11738" y="13387"/>
                  </a:moveTo>
                  <a:cubicBezTo>
                    <a:pt x="11700" y="13387"/>
                    <a:pt x="11670" y="13417"/>
                    <a:pt x="11670" y="13455"/>
                  </a:cubicBezTo>
                  <a:cubicBezTo>
                    <a:pt x="11670" y="13493"/>
                    <a:pt x="11700" y="13524"/>
                    <a:pt x="11738" y="13524"/>
                  </a:cubicBezTo>
                  <a:cubicBezTo>
                    <a:pt x="11776" y="13524"/>
                    <a:pt x="11807" y="13493"/>
                    <a:pt x="11807" y="13455"/>
                  </a:cubicBezTo>
                  <a:cubicBezTo>
                    <a:pt x="11807" y="13417"/>
                    <a:pt x="11776" y="13387"/>
                    <a:pt x="11738" y="13387"/>
                  </a:cubicBezTo>
                  <a:close/>
                  <a:moveTo>
                    <a:pt x="10009" y="13622"/>
                  </a:moveTo>
                  <a:cubicBezTo>
                    <a:pt x="9971" y="13622"/>
                    <a:pt x="9941" y="13652"/>
                    <a:pt x="9941" y="13690"/>
                  </a:cubicBezTo>
                  <a:cubicBezTo>
                    <a:pt x="9941" y="13728"/>
                    <a:pt x="9971" y="13759"/>
                    <a:pt x="10009" y="13759"/>
                  </a:cubicBezTo>
                  <a:cubicBezTo>
                    <a:pt x="10047" y="13759"/>
                    <a:pt x="10078" y="13728"/>
                    <a:pt x="10078" y="13690"/>
                  </a:cubicBezTo>
                  <a:cubicBezTo>
                    <a:pt x="10078" y="13652"/>
                    <a:pt x="10047" y="13622"/>
                    <a:pt x="10009" y="13622"/>
                  </a:cubicBezTo>
                  <a:close/>
                  <a:moveTo>
                    <a:pt x="10225" y="13622"/>
                  </a:moveTo>
                  <a:cubicBezTo>
                    <a:pt x="10188" y="13622"/>
                    <a:pt x="10157" y="13652"/>
                    <a:pt x="10157" y="13690"/>
                  </a:cubicBezTo>
                  <a:cubicBezTo>
                    <a:pt x="10157" y="13728"/>
                    <a:pt x="10188" y="13759"/>
                    <a:pt x="10225" y="13759"/>
                  </a:cubicBezTo>
                  <a:cubicBezTo>
                    <a:pt x="10263" y="13759"/>
                    <a:pt x="10294" y="13728"/>
                    <a:pt x="10294" y="13690"/>
                  </a:cubicBezTo>
                  <a:cubicBezTo>
                    <a:pt x="10294" y="13652"/>
                    <a:pt x="10263" y="13622"/>
                    <a:pt x="10225" y="13622"/>
                  </a:cubicBezTo>
                  <a:close/>
                  <a:moveTo>
                    <a:pt x="10441" y="13622"/>
                  </a:moveTo>
                  <a:cubicBezTo>
                    <a:pt x="10404" y="13622"/>
                    <a:pt x="10373" y="13652"/>
                    <a:pt x="10373" y="13690"/>
                  </a:cubicBezTo>
                  <a:cubicBezTo>
                    <a:pt x="10373" y="13728"/>
                    <a:pt x="10404" y="13759"/>
                    <a:pt x="10441" y="13759"/>
                  </a:cubicBezTo>
                  <a:cubicBezTo>
                    <a:pt x="10479" y="13759"/>
                    <a:pt x="10510" y="13728"/>
                    <a:pt x="10510" y="13690"/>
                  </a:cubicBezTo>
                  <a:cubicBezTo>
                    <a:pt x="10510" y="13652"/>
                    <a:pt x="10479" y="13622"/>
                    <a:pt x="10441" y="13622"/>
                  </a:cubicBezTo>
                  <a:close/>
                  <a:moveTo>
                    <a:pt x="10658" y="13622"/>
                  </a:moveTo>
                  <a:cubicBezTo>
                    <a:pt x="10620" y="13622"/>
                    <a:pt x="10589" y="13652"/>
                    <a:pt x="10589" y="13690"/>
                  </a:cubicBezTo>
                  <a:cubicBezTo>
                    <a:pt x="10589" y="13728"/>
                    <a:pt x="10620" y="13759"/>
                    <a:pt x="10658" y="13759"/>
                  </a:cubicBezTo>
                  <a:cubicBezTo>
                    <a:pt x="10695" y="13759"/>
                    <a:pt x="10726" y="13728"/>
                    <a:pt x="10726" y="13690"/>
                  </a:cubicBezTo>
                  <a:cubicBezTo>
                    <a:pt x="10726" y="13652"/>
                    <a:pt x="10695" y="13622"/>
                    <a:pt x="10658" y="13622"/>
                  </a:cubicBezTo>
                  <a:close/>
                  <a:moveTo>
                    <a:pt x="10874" y="13622"/>
                  </a:moveTo>
                  <a:cubicBezTo>
                    <a:pt x="10836" y="13622"/>
                    <a:pt x="10805" y="13652"/>
                    <a:pt x="10805" y="13690"/>
                  </a:cubicBezTo>
                  <a:cubicBezTo>
                    <a:pt x="10805" y="13728"/>
                    <a:pt x="10836" y="13759"/>
                    <a:pt x="10874" y="13759"/>
                  </a:cubicBezTo>
                  <a:cubicBezTo>
                    <a:pt x="10911" y="13759"/>
                    <a:pt x="10942" y="13728"/>
                    <a:pt x="10942" y="13690"/>
                  </a:cubicBezTo>
                  <a:cubicBezTo>
                    <a:pt x="10942" y="13652"/>
                    <a:pt x="10911" y="13622"/>
                    <a:pt x="10874" y="13622"/>
                  </a:cubicBezTo>
                  <a:close/>
                  <a:moveTo>
                    <a:pt x="11090" y="13622"/>
                  </a:moveTo>
                  <a:cubicBezTo>
                    <a:pt x="11052" y="13622"/>
                    <a:pt x="11021" y="13652"/>
                    <a:pt x="11021" y="13690"/>
                  </a:cubicBezTo>
                  <a:cubicBezTo>
                    <a:pt x="11021" y="13728"/>
                    <a:pt x="11052" y="13759"/>
                    <a:pt x="11090" y="13759"/>
                  </a:cubicBezTo>
                  <a:cubicBezTo>
                    <a:pt x="11127" y="13759"/>
                    <a:pt x="11158" y="13728"/>
                    <a:pt x="11158" y="13690"/>
                  </a:cubicBezTo>
                  <a:cubicBezTo>
                    <a:pt x="11158" y="13652"/>
                    <a:pt x="11127" y="13622"/>
                    <a:pt x="11090" y="13622"/>
                  </a:cubicBezTo>
                  <a:close/>
                  <a:moveTo>
                    <a:pt x="10441" y="13856"/>
                  </a:moveTo>
                  <a:cubicBezTo>
                    <a:pt x="10404" y="13856"/>
                    <a:pt x="10373" y="13887"/>
                    <a:pt x="10373" y="13925"/>
                  </a:cubicBezTo>
                  <a:cubicBezTo>
                    <a:pt x="10373" y="13963"/>
                    <a:pt x="10404" y="13993"/>
                    <a:pt x="10441" y="13993"/>
                  </a:cubicBezTo>
                  <a:cubicBezTo>
                    <a:pt x="10479" y="13993"/>
                    <a:pt x="10510" y="13963"/>
                    <a:pt x="10510" y="13925"/>
                  </a:cubicBezTo>
                  <a:cubicBezTo>
                    <a:pt x="10510" y="13887"/>
                    <a:pt x="10479" y="13856"/>
                    <a:pt x="10441" y="13856"/>
                  </a:cubicBezTo>
                  <a:close/>
                  <a:moveTo>
                    <a:pt x="10874" y="13856"/>
                  </a:moveTo>
                  <a:cubicBezTo>
                    <a:pt x="10836" y="13856"/>
                    <a:pt x="10805" y="13887"/>
                    <a:pt x="10805" y="13925"/>
                  </a:cubicBezTo>
                  <a:cubicBezTo>
                    <a:pt x="10805" y="13963"/>
                    <a:pt x="10836" y="13993"/>
                    <a:pt x="10874" y="13993"/>
                  </a:cubicBezTo>
                  <a:cubicBezTo>
                    <a:pt x="10911" y="13993"/>
                    <a:pt x="10942" y="13963"/>
                    <a:pt x="10942" y="13925"/>
                  </a:cubicBezTo>
                  <a:cubicBezTo>
                    <a:pt x="10942" y="13887"/>
                    <a:pt x="10911" y="13856"/>
                    <a:pt x="10874" y="13856"/>
                  </a:cubicBezTo>
                  <a:close/>
                  <a:moveTo>
                    <a:pt x="11090" y="13856"/>
                  </a:moveTo>
                  <a:cubicBezTo>
                    <a:pt x="11052" y="13856"/>
                    <a:pt x="11021" y="13887"/>
                    <a:pt x="11021" y="13925"/>
                  </a:cubicBezTo>
                  <a:cubicBezTo>
                    <a:pt x="11021" y="13963"/>
                    <a:pt x="11052" y="13993"/>
                    <a:pt x="11090" y="13993"/>
                  </a:cubicBezTo>
                  <a:cubicBezTo>
                    <a:pt x="11127" y="13993"/>
                    <a:pt x="11158" y="13963"/>
                    <a:pt x="11158" y="13925"/>
                  </a:cubicBezTo>
                  <a:cubicBezTo>
                    <a:pt x="11158" y="13887"/>
                    <a:pt x="11127" y="13856"/>
                    <a:pt x="11090" y="13856"/>
                  </a:cubicBezTo>
                  <a:close/>
                  <a:moveTo>
                    <a:pt x="10874" y="14091"/>
                  </a:moveTo>
                  <a:cubicBezTo>
                    <a:pt x="10836" y="14091"/>
                    <a:pt x="10805" y="14122"/>
                    <a:pt x="10805" y="14160"/>
                  </a:cubicBezTo>
                  <a:cubicBezTo>
                    <a:pt x="10805" y="14198"/>
                    <a:pt x="10836" y="14228"/>
                    <a:pt x="10874" y="14228"/>
                  </a:cubicBezTo>
                  <a:cubicBezTo>
                    <a:pt x="10911" y="14228"/>
                    <a:pt x="10942" y="14198"/>
                    <a:pt x="10942" y="14160"/>
                  </a:cubicBezTo>
                  <a:cubicBezTo>
                    <a:pt x="10942" y="14122"/>
                    <a:pt x="10911" y="14091"/>
                    <a:pt x="10874" y="14091"/>
                  </a:cubicBezTo>
                  <a:close/>
                  <a:moveTo>
                    <a:pt x="11090" y="14091"/>
                  </a:moveTo>
                  <a:cubicBezTo>
                    <a:pt x="11052" y="14091"/>
                    <a:pt x="11021" y="14122"/>
                    <a:pt x="11021" y="14160"/>
                  </a:cubicBezTo>
                  <a:cubicBezTo>
                    <a:pt x="11021" y="14198"/>
                    <a:pt x="11052" y="14228"/>
                    <a:pt x="11090" y="14228"/>
                  </a:cubicBezTo>
                  <a:cubicBezTo>
                    <a:pt x="11127" y="14228"/>
                    <a:pt x="11158" y="14198"/>
                    <a:pt x="11158" y="14160"/>
                  </a:cubicBezTo>
                  <a:cubicBezTo>
                    <a:pt x="11158" y="14122"/>
                    <a:pt x="11127" y="14091"/>
                    <a:pt x="11090" y="14091"/>
                  </a:cubicBezTo>
                  <a:close/>
                  <a:moveTo>
                    <a:pt x="10874" y="14326"/>
                  </a:moveTo>
                  <a:cubicBezTo>
                    <a:pt x="10836" y="14326"/>
                    <a:pt x="10805" y="14357"/>
                    <a:pt x="10805" y="14395"/>
                  </a:cubicBezTo>
                  <a:cubicBezTo>
                    <a:pt x="10805" y="14432"/>
                    <a:pt x="10836" y="14463"/>
                    <a:pt x="10874" y="14463"/>
                  </a:cubicBezTo>
                  <a:cubicBezTo>
                    <a:pt x="10911" y="14463"/>
                    <a:pt x="10942" y="14432"/>
                    <a:pt x="10942" y="14395"/>
                  </a:cubicBezTo>
                  <a:cubicBezTo>
                    <a:pt x="10942" y="14357"/>
                    <a:pt x="10911" y="14326"/>
                    <a:pt x="10874" y="14326"/>
                  </a:cubicBezTo>
                  <a:close/>
                  <a:moveTo>
                    <a:pt x="15409" y="0"/>
                  </a:moveTo>
                  <a:cubicBezTo>
                    <a:pt x="15371" y="0"/>
                    <a:pt x="15340" y="31"/>
                    <a:pt x="15340" y="69"/>
                  </a:cubicBezTo>
                  <a:cubicBezTo>
                    <a:pt x="15340" y="107"/>
                    <a:pt x="15371" y="137"/>
                    <a:pt x="15409" y="137"/>
                  </a:cubicBezTo>
                  <a:cubicBezTo>
                    <a:pt x="15447" y="137"/>
                    <a:pt x="15477" y="107"/>
                    <a:pt x="15477" y="69"/>
                  </a:cubicBezTo>
                  <a:cubicBezTo>
                    <a:pt x="15477" y="31"/>
                    <a:pt x="15447" y="0"/>
                    <a:pt x="15409" y="0"/>
                  </a:cubicBezTo>
                  <a:close/>
                  <a:moveTo>
                    <a:pt x="16273" y="0"/>
                  </a:moveTo>
                  <a:cubicBezTo>
                    <a:pt x="16235" y="0"/>
                    <a:pt x="16205" y="31"/>
                    <a:pt x="16205" y="69"/>
                  </a:cubicBezTo>
                  <a:cubicBezTo>
                    <a:pt x="16205" y="107"/>
                    <a:pt x="16235" y="137"/>
                    <a:pt x="16273" y="137"/>
                  </a:cubicBezTo>
                  <a:cubicBezTo>
                    <a:pt x="16311" y="137"/>
                    <a:pt x="16342" y="107"/>
                    <a:pt x="16342" y="69"/>
                  </a:cubicBezTo>
                  <a:cubicBezTo>
                    <a:pt x="16342" y="31"/>
                    <a:pt x="16311" y="0"/>
                    <a:pt x="16273" y="0"/>
                  </a:cubicBezTo>
                  <a:close/>
                  <a:moveTo>
                    <a:pt x="15193" y="372"/>
                  </a:moveTo>
                  <a:cubicBezTo>
                    <a:pt x="15230" y="372"/>
                    <a:pt x="15261" y="341"/>
                    <a:pt x="15261" y="304"/>
                  </a:cubicBezTo>
                  <a:cubicBezTo>
                    <a:pt x="15261" y="266"/>
                    <a:pt x="15230" y="235"/>
                    <a:pt x="15193" y="235"/>
                  </a:cubicBezTo>
                  <a:cubicBezTo>
                    <a:pt x="15155" y="235"/>
                    <a:pt x="15124" y="266"/>
                    <a:pt x="15124" y="304"/>
                  </a:cubicBezTo>
                  <a:cubicBezTo>
                    <a:pt x="15124" y="341"/>
                    <a:pt x="15155" y="372"/>
                    <a:pt x="15193" y="372"/>
                  </a:cubicBezTo>
                  <a:close/>
                  <a:moveTo>
                    <a:pt x="15409" y="235"/>
                  </a:moveTo>
                  <a:cubicBezTo>
                    <a:pt x="15371" y="235"/>
                    <a:pt x="15340" y="266"/>
                    <a:pt x="15340" y="304"/>
                  </a:cubicBezTo>
                  <a:cubicBezTo>
                    <a:pt x="15340" y="341"/>
                    <a:pt x="15371" y="372"/>
                    <a:pt x="15409" y="372"/>
                  </a:cubicBezTo>
                  <a:cubicBezTo>
                    <a:pt x="15447" y="372"/>
                    <a:pt x="15477" y="341"/>
                    <a:pt x="15477" y="304"/>
                  </a:cubicBezTo>
                  <a:cubicBezTo>
                    <a:pt x="15477" y="266"/>
                    <a:pt x="15447" y="235"/>
                    <a:pt x="15409" y="235"/>
                  </a:cubicBezTo>
                  <a:close/>
                  <a:moveTo>
                    <a:pt x="15625" y="235"/>
                  </a:moveTo>
                  <a:cubicBezTo>
                    <a:pt x="15587" y="235"/>
                    <a:pt x="15556" y="266"/>
                    <a:pt x="15556" y="304"/>
                  </a:cubicBezTo>
                  <a:cubicBezTo>
                    <a:pt x="15556" y="341"/>
                    <a:pt x="15587" y="372"/>
                    <a:pt x="15625" y="372"/>
                  </a:cubicBezTo>
                  <a:cubicBezTo>
                    <a:pt x="15663" y="372"/>
                    <a:pt x="15693" y="341"/>
                    <a:pt x="15693" y="304"/>
                  </a:cubicBezTo>
                  <a:cubicBezTo>
                    <a:pt x="15693" y="266"/>
                    <a:pt x="15663" y="235"/>
                    <a:pt x="15625" y="235"/>
                  </a:cubicBezTo>
                  <a:close/>
                  <a:moveTo>
                    <a:pt x="15841" y="235"/>
                  </a:moveTo>
                  <a:cubicBezTo>
                    <a:pt x="15803" y="235"/>
                    <a:pt x="15772" y="266"/>
                    <a:pt x="15772" y="304"/>
                  </a:cubicBezTo>
                  <a:cubicBezTo>
                    <a:pt x="15772" y="341"/>
                    <a:pt x="15803" y="372"/>
                    <a:pt x="15841" y="372"/>
                  </a:cubicBezTo>
                  <a:cubicBezTo>
                    <a:pt x="15879" y="372"/>
                    <a:pt x="15909" y="341"/>
                    <a:pt x="15909" y="304"/>
                  </a:cubicBezTo>
                  <a:cubicBezTo>
                    <a:pt x="15909" y="266"/>
                    <a:pt x="15879" y="235"/>
                    <a:pt x="15841" y="235"/>
                  </a:cubicBezTo>
                  <a:close/>
                  <a:moveTo>
                    <a:pt x="16057" y="235"/>
                  </a:moveTo>
                  <a:cubicBezTo>
                    <a:pt x="16019" y="235"/>
                    <a:pt x="15989" y="266"/>
                    <a:pt x="15989" y="304"/>
                  </a:cubicBezTo>
                  <a:cubicBezTo>
                    <a:pt x="15989" y="341"/>
                    <a:pt x="16019" y="372"/>
                    <a:pt x="16057" y="372"/>
                  </a:cubicBezTo>
                  <a:cubicBezTo>
                    <a:pt x="16095" y="372"/>
                    <a:pt x="16125" y="341"/>
                    <a:pt x="16125" y="304"/>
                  </a:cubicBezTo>
                  <a:cubicBezTo>
                    <a:pt x="16125" y="266"/>
                    <a:pt x="16095" y="235"/>
                    <a:pt x="16057" y="235"/>
                  </a:cubicBezTo>
                  <a:close/>
                  <a:moveTo>
                    <a:pt x="16273" y="235"/>
                  </a:moveTo>
                  <a:cubicBezTo>
                    <a:pt x="16235" y="235"/>
                    <a:pt x="16205" y="266"/>
                    <a:pt x="16205" y="304"/>
                  </a:cubicBezTo>
                  <a:cubicBezTo>
                    <a:pt x="16205" y="341"/>
                    <a:pt x="16235" y="372"/>
                    <a:pt x="16273" y="372"/>
                  </a:cubicBezTo>
                  <a:cubicBezTo>
                    <a:pt x="16311" y="372"/>
                    <a:pt x="16342" y="341"/>
                    <a:pt x="16342" y="304"/>
                  </a:cubicBezTo>
                  <a:cubicBezTo>
                    <a:pt x="16342" y="266"/>
                    <a:pt x="16311" y="235"/>
                    <a:pt x="16273" y="235"/>
                  </a:cubicBezTo>
                  <a:close/>
                  <a:moveTo>
                    <a:pt x="16489" y="235"/>
                  </a:moveTo>
                  <a:cubicBezTo>
                    <a:pt x="16451" y="235"/>
                    <a:pt x="16421" y="266"/>
                    <a:pt x="16421" y="304"/>
                  </a:cubicBezTo>
                  <a:cubicBezTo>
                    <a:pt x="16421" y="341"/>
                    <a:pt x="16451" y="372"/>
                    <a:pt x="16489" y="372"/>
                  </a:cubicBezTo>
                  <a:cubicBezTo>
                    <a:pt x="16527" y="372"/>
                    <a:pt x="16558" y="341"/>
                    <a:pt x="16558" y="304"/>
                  </a:cubicBezTo>
                  <a:cubicBezTo>
                    <a:pt x="16558" y="266"/>
                    <a:pt x="16527" y="235"/>
                    <a:pt x="16489" y="235"/>
                  </a:cubicBezTo>
                  <a:close/>
                  <a:moveTo>
                    <a:pt x="16705" y="235"/>
                  </a:moveTo>
                  <a:cubicBezTo>
                    <a:pt x="16667" y="235"/>
                    <a:pt x="16637" y="266"/>
                    <a:pt x="16637" y="304"/>
                  </a:cubicBezTo>
                  <a:cubicBezTo>
                    <a:pt x="16637" y="341"/>
                    <a:pt x="16667" y="372"/>
                    <a:pt x="16705" y="372"/>
                  </a:cubicBezTo>
                  <a:cubicBezTo>
                    <a:pt x="16743" y="372"/>
                    <a:pt x="16774" y="341"/>
                    <a:pt x="16774" y="304"/>
                  </a:cubicBezTo>
                  <a:cubicBezTo>
                    <a:pt x="16774" y="266"/>
                    <a:pt x="16743" y="235"/>
                    <a:pt x="16705" y="235"/>
                  </a:cubicBezTo>
                  <a:close/>
                  <a:moveTo>
                    <a:pt x="16921" y="235"/>
                  </a:moveTo>
                  <a:cubicBezTo>
                    <a:pt x="16884" y="235"/>
                    <a:pt x="16853" y="266"/>
                    <a:pt x="16853" y="304"/>
                  </a:cubicBezTo>
                  <a:cubicBezTo>
                    <a:pt x="16853" y="341"/>
                    <a:pt x="16884" y="372"/>
                    <a:pt x="16921" y="372"/>
                  </a:cubicBezTo>
                  <a:cubicBezTo>
                    <a:pt x="16959" y="372"/>
                    <a:pt x="16990" y="341"/>
                    <a:pt x="16990" y="304"/>
                  </a:cubicBezTo>
                  <a:cubicBezTo>
                    <a:pt x="16990" y="266"/>
                    <a:pt x="16959" y="235"/>
                    <a:pt x="16921" y="235"/>
                  </a:cubicBezTo>
                  <a:close/>
                  <a:moveTo>
                    <a:pt x="17138" y="235"/>
                  </a:moveTo>
                  <a:cubicBezTo>
                    <a:pt x="17100" y="235"/>
                    <a:pt x="17069" y="266"/>
                    <a:pt x="17069" y="304"/>
                  </a:cubicBezTo>
                  <a:cubicBezTo>
                    <a:pt x="17069" y="341"/>
                    <a:pt x="17100" y="372"/>
                    <a:pt x="17138" y="372"/>
                  </a:cubicBezTo>
                  <a:cubicBezTo>
                    <a:pt x="17175" y="372"/>
                    <a:pt x="17206" y="341"/>
                    <a:pt x="17206" y="304"/>
                  </a:cubicBezTo>
                  <a:cubicBezTo>
                    <a:pt x="17206" y="266"/>
                    <a:pt x="17175" y="235"/>
                    <a:pt x="17138" y="235"/>
                  </a:cubicBezTo>
                  <a:close/>
                  <a:moveTo>
                    <a:pt x="17354" y="235"/>
                  </a:moveTo>
                  <a:cubicBezTo>
                    <a:pt x="17316" y="235"/>
                    <a:pt x="17285" y="266"/>
                    <a:pt x="17285" y="304"/>
                  </a:cubicBezTo>
                  <a:cubicBezTo>
                    <a:pt x="17285" y="341"/>
                    <a:pt x="17316" y="372"/>
                    <a:pt x="17354" y="372"/>
                  </a:cubicBezTo>
                  <a:cubicBezTo>
                    <a:pt x="17391" y="372"/>
                    <a:pt x="17422" y="341"/>
                    <a:pt x="17422" y="304"/>
                  </a:cubicBezTo>
                  <a:cubicBezTo>
                    <a:pt x="17422" y="266"/>
                    <a:pt x="17391" y="235"/>
                    <a:pt x="17354" y="235"/>
                  </a:cubicBezTo>
                  <a:close/>
                  <a:moveTo>
                    <a:pt x="17570" y="235"/>
                  </a:moveTo>
                  <a:cubicBezTo>
                    <a:pt x="17532" y="235"/>
                    <a:pt x="17501" y="266"/>
                    <a:pt x="17501" y="304"/>
                  </a:cubicBezTo>
                  <a:cubicBezTo>
                    <a:pt x="17501" y="341"/>
                    <a:pt x="17532" y="372"/>
                    <a:pt x="17570" y="372"/>
                  </a:cubicBezTo>
                  <a:cubicBezTo>
                    <a:pt x="17608" y="372"/>
                    <a:pt x="17638" y="341"/>
                    <a:pt x="17638" y="304"/>
                  </a:cubicBezTo>
                  <a:cubicBezTo>
                    <a:pt x="17638" y="266"/>
                    <a:pt x="17608" y="235"/>
                    <a:pt x="17570" y="235"/>
                  </a:cubicBezTo>
                  <a:close/>
                  <a:moveTo>
                    <a:pt x="14760" y="607"/>
                  </a:moveTo>
                  <a:cubicBezTo>
                    <a:pt x="14798" y="607"/>
                    <a:pt x="14829" y="576"/>
                    <a:pt x="14829" y="538"/>
                  </a:cubicBezTo>
                  <a:cubicBezTo>
                    <a:pt x="14829" y="501"/>
                    <a:pt x="14798" y="470"/>
                    <a:pt x="14760" y="470"/>
                  </a:cubicBezTo>
                  <a:cubicBezTo>
                    <a:pt x="14723" y="470"/>
                    <a:pt x="14692" y="501"/>
                    <a:pt x="14692" y="538"/>
                  </a:cubicBezTo>
                  <a:cubicBezTo>
                    <a:pt x="14692" y="576"/>
                    <a:pt x="14723" y="607"/>
                    <a:pt x="14760" y="607"/>
                  </a:cubicBezTo>
                  <a:close/>
                  <a:moveTo>
                    <a:pt x="14976" y="607"/>
                  </a:moveTo>
                  <a:cubicBezTo>
                    <a:pt x="15014" y="607"/>
                    <a:pt x="15045" y="576"/>
                    <a:pt x="15045" y="538"/>
                  </a:cubicBezTo>
                  <a:cubicBezTo>
                    <a:pt x="15045" y="501"/>
                    <a:pt x="15014" y="470"/>
                    <a:pt x="14976" y="470"/>
                  </a:cubicBezTo>
                  <a:cubicBezTo>
                    <a:pt x="14939" y="470"/>
                    <a:pt x="14908" y="501"/>
                    <a:pt x="14908" y="538"/>
                  </a:cubicBezTo>
                  <a:cubicBezTo>
                    <a:pt x="14908" y="576"/>
                    <a:pt x="14939" y="607"/>
                    <a:pt x="14976" y="607"/>
                  </a:cubicBezTo>
                  <a:close/>
                  <a:moveTo>
                    <a:pt x="15193" y="607"/>
                  </a:moveTo>
                  <a:cubicBezTo>
                    <a:pt x="15230" y="607"/>
                    <a:pt x="15261" y="576"/>
                    <a:pt x="15261" y="538"/>
                  </a:cubicBezTo>
                  <a:cubicBezTo>
                    <a:pt x="15261" y="501"/>
                    <a:pt x="15230" y="470"/>
                    <a:pt x="15193" y="470"/>
                  </a:cubicBezTo>
                  <a:cubicBezTo>
                    <a:pt x="15155" y="470"/>
                    <a:pt x="15124" y="501"/>
                    <a:pt x="15124" y="538"/>
                  </a:cubicBezTo>
                  <a:cubicBezTo>
                    <a:pt x="15124" y="576"/>
                    <a:pt x="15155" y="607"/>
                    <a:pt x="15193" y="607"/>
                  </a:cubicBezTo>
                  <a:close/>
                  <a:moveTo>
                    <a:pt x="15409" y="470"/>
                  </a:moveTo>
                  <a:cubicBezTo>
                    <a:pt x="15371" y="470"/>
                    <a:pt x="15340" y="501"/>
                    <a:pt x="15340" y="538"/>
                  </a:cubicBezTo>
                  <a:cubicBezTo>
                    <a:pt x="15340" y="576"/>
                    <a:pt x="15371" y="607"/>
                    <a:pt x="15409" y="607"/>
                  </a:cubicBezTo>
                  <a:cubicBezTo>
                    <a:pt x="15447" y="607"/>
                    <a:pt x="15477" y="576"/>
                    <a:pt x="15477" y="538"/>
                  </a:cubicBezTo>
                  <a:cubicBezTo>
                    <a:pt x="15477" y="501"/>
                    <a:pt x="15447" y="470"/>
                    <a:pt x="15409" y="470"/>
                  </a:cubicBezTo>
                  <a:close/>
                  <a:moveTo>
                    <a:pt x="15625" y="470"/>
                  </a:moveTo>
                  <a:cubicBezTo>
                    <a:pt x="15587" y="470"/>
                    <a:pt x="15556" y="501"/>
                    <a:pt x="15556" y="538"/>
                  </a:cubicBezTo>
                  <a:cubicBezTo>
                    <a:pt x="15556" y="576"/>
                    <a:pt x="15587" y="607"/>
                    <a:pt x="15625" y="607"/>
                  </a:cubicBezTo>
                  <a:cubicBezTo>
                    <a:pt x="15663" y="607"/>
                    <a:pt x="15693" y="576"/>
                    <a:pt x="15693" y="538"/>
                  </a:cubicBezTo>
                  <a:cubicBezTo>
                    <a:pt x="15693" y="501"/>
                    <a:pt x="15663" y="470"/>
                    <a:pt x="15625" y="470"/>
                  </a:cubicBezTo>
                  <a:close/>
                  <a:moveTo>
                    <a:pt x="15841" y="470"/>
                  </a:moveTo>
                  <a:cubicBezTo>
                    <a:pt x="15803" y="470"/>
                    <a:pt x="15772" y="501"/>
                    <a:pt x="15772" y="538"/>
                  </a:cubicBezTo>
                  <a:cubicBezTo>
                    <a:pt x="15772" y="576"/>
                    <a:pt x="15803" y="607"/>
                    <a:pt x="15841" y="607"/>
                  </a:cubicBezTo>
                  <a:cubicBezTo>
                    <a:pt x="15879" y="607"/>
                    <a:pt x="15909" y="576"/>
                    <a:pt x="15909" y="538"/>
                  </a:cubicBezTo>
                  <a:cubicBezTo>
                    <a:pt x="15909" y="501"/>
                    <a:pt x="15879" y="470"/>
                    <a:pt x="15841" y="470"/>
                  </a:cubicBezTo>
                  <a:close/>
                  <a:moveTo>
                    <a:pt x="16057" y="470"/>
                  </a:moveTo>
                  <a:cubicBezTo>
                    <a:pt x="16019" y="470"/>
                    <a:pt x="15989" y="501"/>
                    <a:pt x="15989" y="538"/>
                  </a:cubicBezTo>
                  <a:cubicBezTo>
                    <a:pt x="15989" y="576"/>
                    <a:pt x="16019" y="607"/>
                    <a:pt x="16057" y="607"/>
                  </a:cubicBezTo>
                  <a:cubicBezTo>
                    <a:pt x="16095" y="607"/>
                    <a:pt x="16125" y="576"/>
                    <a:pt x="16125" y="538"/>
                  </a:cubicBezTo>
                  <a:cubicBezTo>
                    <a:pt x="16125" y="501"/>
                    <a:pt x="16095" y="470"/>
                    <a:pt x="16057" y="470"/>
                  </a:cubicBezTo>
                  <a:close/>
                  <a:moveTo>
                    <a:pt x="16273" y="470"/>
                  </a:moveTo>
                  <a:cubicBezTo>
                    <a:pt x="16235" y="470"/>
                    <a:pt x="16205" y="501"/>
                    <a:pt x="16205" y="538"/>
                  </a:cubicBezTo>
                  <a:cubicBezTo>
                    <a:pt x="16205" y="576"/>
                    <a:pt x="16235" y="607"/>
                    <a:pt x="16273" y="607"/>
                  </a:cubicBezTo>
                  <a:cubicBezTo>
                    <a:pt x="16311" y="607"/>
                    <a:pt x="16342" y="576"/>
                    <a:pt x="16342" y="538"/>
                  </a:cubicBezTo>
                  <a:cubicBezTo>
                    <a:pt x="16342" y="501"/>
                    <a:pt x="16311" y="470"/>
                    <a:pt x="16273" y="470"/>
                  </a:cubicBezTo>
                  <a:close/>
                  <a:moveTo>
                    <a:pt x="16489" y="470"/>
                  </a:moveTo>
                  <a:cubicBezTo>
                    <a:pt x="16451" y="470"/>
                    <a:pt x="16421" y="501"/>
                    <a:pt x="16421" y="538"/>
                  </a:cubicBezTo>
                  <a:cubicBezTo>
                    <a:pt x="16421" y="576"/>
                    <a:pt x="16451" y="607"/>
                    <a:pt x="16489" y="607"/>
                  </a:cubicBezTo>
                  <a:cubicBezTo>
                    <a:pt x="16527" y="607"/>
                    <a:pt x="16558" y="576"/>
                    <a:pt x="16558" y="538"/>
                  </a:cubicBezTo>
                  <a:cubicBezTo>
                    <a:pt x="16558" y="501"/>
                    <a:pt x="16527" y="470"/>
                    <a:pt x="16489" y="470"/>
                  </a:cubicBezTo>
                  <a:close/>
                  <a:moveTo>
                    <a:pt x="16705" y="470"/>
                  </a:moveTo>
                  <a:cubicBezTo>
                    <a:pt x="16667" y="470"/>
                    <a:pt x="16637" y="501"/>
                    <a:pt x="16637" y="538"/>
                  </a:cubicBezTo>
                  <a:cubicBezTo>
                    <a:pt x="16637" y="576"/>
                    <a:pt x="16667" y="607"/>
                    <a:pt x="16705" y="607"/>
                  </a:cubicBezTo>
                  <a:cubicBezTo>
                    <a:pt x="16743" y="607"/>
                    <a:pt x="16774" y="576"/>
                    <a:pt x="16774" y="538"/>
                  </a:cubicBezTo>
                  <a:cubicBezTo>
                    <a:pt x="16774" y="501"/>
                    <a:pt x="16743" y="470"/>
                    <a:pt x="16705" y="470"/>
                  </a:cubicBezTo>
                  <a:close/>
                  <a:moveTo>
                    <a:pt x="16921" y="470"/>
                  </a:moveTo>
                  <a:cubicBezTo>
                    <a:pt x="16884" y="470"/>
                    <a:pt x="16853" y="501"/>
                    <a:pt x="16853" y="538"/>
                  </a:cubicBezTo>
                  <a:cubicBezTo>
                    <a:pt x="16853" y="576"/>
                    <a:pt x="16884" y="607"/>
                    <a:pt x="16921" y="607"/>
                  </a:cubicBezTo>
                  <a:cubicBezTo>
                    <a:pt x="16959" y="607"/>
                    <a:pt x="16990" y="576"/>
                    <a:pt x="16990" y="538"/>
                  </a:cubicBezTo>
                  <a:cubicBezTo>
                    <a:pt x="16990" y="501"/>
                    <a:pt x="16959" y="470"/>
                    <a:pt x="16921" y="470"/>
                  </a:cubicBezTo>
                  <a:close/>
                  <a:moveTo>
                    <a:pt x="17138" y="470"/>
                  </a:moveTo>
                  <a:cubicBezTo>
                    <a:pt x="17100" y="470"/>
                    <a:pt x="17069" y="501"/>
                    <a:pt x="17069" y="538"/>
                  </a:cubicBezTo>
                  <a:cubicBezTo>
                    <a:pt x="17069" y="576"/>
                    <a:pt x="17100" y="607"/>
                    <a:pt x="17138" y="607"/>
                  </a:cubicBezTo>
                  <a:cubicBezTo>
                    <a:pt x="17175" y="607"/>
                    <a:pt x="17206" y="576"/>
                    <a:pt x="17206" y="538"/>
                  </a:cubicBezTo>
                  <a:cubicBezTo>
                    <a:pt x="17206" y="501"/>
                    <a:pt x="17175" y="470"/>
                    <a:pt x="17138" y="470"/>
                  </a:cubicBezTo>
                  <a:close/>
                  <a:moveTo>
                    <a:pt x="17354" y="470"/>
                  </a:moveTo>
                  <a:cubicBezTo>
                    <a:pt x="17316" y="470"/>
                    <a:pt x="17285" y="501"/>
                    <a:pt x="17285" y="538"/>
                  </a:cubicBezTo>
                  <a:cubicBezTo>
                    <a:pt x="17285" y="576"/>
                    <a:pt x="17316" y="607"/>
                    <a:pt x="17354" y="607"/>
                  </a:cubicBezTo>
                  <a:cubicBezTo>
                    <a:pt x="17391" y="607"/>
                    <a:pt x="17422" y="576"/>
                    <a:pt x="17422" y="538"/>
                  </a:cubicBezTo>
                  <a:cubicBezTo>
                    <a:pt x="17422" y="501"/>
                    <a:pt x="17391" y="470"/>
                    <a:pt x="17354" y="470"/>
                  </a:cubicBezTo>
                  <a:close/>
                  <a:moveTo>
                    <a:pt x="18002" y="470"/>
                  </a:moveTo>
                  <a:cubicBezTo>
                    <a:pt x="17964" y="470"/>
                    <a:pt x="17933" y="501"/>
                    <a:pt x="17933" y="538"/>
                  </a:cubicBezTo>
                  <a:cubicBezTo>
                    <a:pt x="17933" y="576"/>
                    <a:pt x="17964" y="607"/>
                    <a:pt x="18002" y="607"/>
                  </a:cubicBezTo>
                  <a:cubicBezTo>
                    <a:pt x="18040" y="607"/>
                    <a:pt x="18070" y="576"/>
                    <a:pt x="18070" y="538"/>
                  </a:cubicBezTo>
                  <a:cubicBezTo>
                    <a:pt x="18070" y="501"/>
                    <a:pt x="18040" y="470"/>
                    <a:pt x="18002" y="470"/>
                  </a:cubicBezTo>
                  <a:close/>
                  <a:moveTo>
                    <a:pt x="18218" y="470"/>
                  </a:moveTo>
                  <a:cubicBezTo>
                    <a:pt x="18180" y="470"/>
                    <a:pt x="18150" y="501"/>
                    <a:pt x="18150" y="538"/>
                  </a:cubicBezTo>
                  <a:cubicBezTo>
                    <a:pt x="18150" y="576"/>
                    <a:pt x="18180" y="607"/>
                    <a:pt x="18218" y="607"/>
                  </a:cubicBezTo>
                  <a:cubicBezTo>
                    <a:pt x="18256" y="607"/>
                    <a:pt x="18286" y="576"/>
                    <a:pt x="18286" y="538"/>
                  </a:cubicBezTo>
                  <a:cubicBezTo>
                    <a:pt x="18286" y="501"/>
                    <a:pt x="18256" y="470"/>
                    <a:pt x="18218" y="470"/>
                  </a:cubicBezTo>
                  <a:close/>
                  <a:moveTo>
                    <a:pt x="18434" y="470"/>
                  </a:moveTo>
                  <a:cubicBezTo>
                    <a:pt x="18396" y="470"/>
                    <a:pt x="18366" y="501"/>
                    <a:pt x="18366" y="538"/>
                  </a:cubicBezTo>
                  <a:cubicBezTo>
                    <a:pt x="18366" y="576"/>
                    <a:pt x="18396" y="607"/>
                    <a:pt x="18434" y="607"/>
                  </a:cubicBezTo>
                  <a:cubicBezTo>
                    <a:pt x="18472" y="607"/>
                    <a:pt x="18503" y="576"/>
                    <a:pt x="18503" y="538"/>
                  </a:cubicBezTo>
                  <a:cubicBezTo>
                    <a:pt x="18503" y="501"/>
                    <a:pt x="18472" y="470"/>
                    <a:pt x="18434" y="470"/>
                  </a:cubicBezTo>
                  <a:close/>
                  <a:moveTo>
                    <a:pt x="14544" y="842"/>
                  </a:moveTo>
                  <a:cubicBezTo>
                    <a:pt x="14582" y="842"/>
                    <a:pt x="14613" y="811"/>
                    <a:pt x="14613" y="773"/>
                  </a:cubicBezTo>
                  <a:cubicBezTo>
                    <a:pt x="14613" y="736"/>
                    <a:pt x="14582" y="705"/>
                    <a:pt x="14544" y="705"/>
                  </a:cubicBezTo>
                  <a:cubicBezTo>
                    <a:pt x="14506" y="705"/>
                    <a:pt x="14476" y="736"/>
                    <a:pt x="14476" y="773"/>
                  </a:cubicBezTo>
                  <a:cubicBezTo>
                    <a:pt x="14476" y="811"/>
                    <a:pt x="14506" y="842"/>
                    <a:pt x="14544" y="842"/>
                  </a:cubicBezTo>
                  <a:close/>
                  <a:moveTo>
                    <a:pt x="14760" y="842"/>
                  </a:moveTo>
                  <a:cubicBezTo>
                    <a:pt x="14798" y="842"/>
                    <a:pt x="14829" y="811"/>
                    <a:pt x="14829" y="773"/>
                  </a:cubicBezTo>
                  <a:cubicBezTo>
                    <a:pt x="14829" y="736"/>
                    <a:pt x="14798" y="705"/>
                    <a:pt x="14760" y="705"/>
                  </a:cubicBezTo>
                  <a:cubicBezTo>
                    <a:pt x="14723" y="705"/>
                    <a:pt x="14692" y="736"/>
                    <a:pt x="14692" y="773"/>
                  </a:cubicBezTo>
                  <a:cubicBezTo>
                    <a:pt x="14692" y="811"/>
                    <a:pt x="14723" y="842"/>
                    <a:pt x="14760" y="842"/>
                  </a:cubicBezTo>
                  <a:close/>
                  <a:moveTo>
                    <a:pt x="14976" y="842"/>
                  </a:moveTo>
                  <a:cubicBezTo>
                    <a:pt x="15014" y="842"/>
                    <a:pt x="15045" y="811"/>
                    <a:pt x="15045" y="773"/>
                  </a:cubicBezTo>
                  <a:cubicBezTo>
                    <a:pt x="15045" y="736"/>
                    <a:pt x="15014" y="705"/>
                    <a:pt x="14976" y="705"/>
                  </a:cubicBezTo>
                  <a:cubicBezTo>
                    <a:pt x="14939" y="705"/>
                    <a:pt x="14908" y="736"/>
                    <a:pt x="14908" y="773"/>
                  </a:cubicBezTo>
                  <a:cubicBezTo>
                    <a:pt x="14908" y="811"/>
                    <a:pt x="14939" y="842"/>
                    <a:pt x="14976" y="842"/>
                  </a:cubicBezTo>
                  <a:close/>
                  <a:moveTo>
                    <a:pt x="15193" y="842"/>
                  </a:moveTo>
                  <a:cubicBezTo>
                    <a:pt x="15230" y="842"/>
                    <a:pt x="15261" y="811"/>
                    <a:pt x="15261" y="773"/>
                  </a:cubicBezTo>
                  <a:cubicBezTo>
                    <a:pt x="15261" y="736"/>
                    <a:pt x="15230" y="705"/>
                    <a:pt x="15193" y="705"/>
                  </a:cubicBezTo>
                  <a:cubicBezTo>
                    <a:pt x="15155" y="705"/>
                    <a:pt x="15124" y="736"/>
                    <a:pt x="15124" y="773"/>
                  </a:cubicBezTo>
                  <a:cubicBezTo>
                    <a:pt x="15124" y="811"/>
                    <a:pt x="15155" y="842"/>
                    <a:pt x="15193" y="842"/>
                  </a:cubicBezTo>
                  <a:close/>
                  <a:moveTo>
                    <a:pt x="15409" y="705"/>
                  </a:moveTo>
                  <a:cubicBezTo>
                    <a:pt x="15371" y="705"/>
                    <a:pt x="15340" y="736"/>
                    <a:pt x="15340" y="773"/>
                  </a:cubicBezTo>
                  <a:cubicBezTo>
                    <a:pt x="15340" y="811"/>
                    <a:pt x="15371" y="842"/>
                    <a:pt x="15409" y="842"/>
                  </a:cubicBezTo>
                  <a:cubicBezTo>
                    <a:pt x="15447" y="842"/>
                    <a:pt x="15477" y="811"/>
                    <a:pt x="15477" y="773"/>
                  </a:cubicBezTo>
                  <a:cubicBezTo>
                    <a:pt x="15477" y="736"/>
                    <a:pt x="15447" y="705"/>
                    <a:pt x="15409" y="705"/>
                  </a:cubicBezTo>
                  <a:close/>
                  <a:moveTo>
                    <a:pt x="15625" y="705"/>
                  </a:moveTo>
                  <a:cubicBezTo>
                    <a:pt x="15587" y="705"/>
                    <a:pt x="15556" y="736"/>
                    <a:pt x="15556" y="773"/>
                  </a:cubicBezTo>
                  <a:cubicBezTo>
                    <a:pt x="15556" y="811"/>
                    <a:pt x="15587" y="842"/>
                    <a:pt x="15625" y="842"/>
                  </a:cubicBezTo>
                  <a:cubicBezTo>
                    <a:pt x="15663" y="842"/>
                    <a:pt x="15693" y="811"/>
                    <a:pt x="15693" y="773"/>
                  </a:cubicBezTo>
                  <a:cubicBezTo>
                    <a:pt x="15693" y="736"/>
                    <a:pt x="15663" y="705"/>
                    <a:pt x="15625" y="705"/>
                  </a:cubicBezTo>
                  <a:close/>
                  <a:moveTo>
                    <a:pt x="15841" y="705"/>
                  </a:moveTo>
                  <a:cubicBezTo>
                    <a:pt x="15803" y="705"/>
                    <a:pt x="15772" y="736"/>
                    <a:pt x="15772" y="773"/>
                  </a:cubicBezTo>
                  <a:cubicBezTo>
                    <a:pt x="15772" y="811"/>
                    <a:pt x="15803" y="842"/>
                    <a:pt x="15841" y="842"/>
                  </a:cubicBezTo>
                  <a:cubicBezTo>
                    <a:pt x="15879" y="842"/>
                    <a:pt x="15909" y="811"/>
                    <a:pt x="15909" y="773"/>
                  </a:cubicBezTo>
                  <a:cubicBezTo>
                    <a:pt x="15909" y="736"/>
                    <a:pt x="15879" y="705"/>
                    <a:pt x="15841" y="705"/>
                  </a:cubicBezTo>
                  <a:close/>
                  <a:moveTo>
                    <a:pt x="16057" y="705"/>
                  </a:moveTo>
                  <a:cubicBezTo>
                    <a:pt x="16019" y="705"/>
                    <a:pt x="15989" y="736"/>
                    <a:pt x="15989" y="773"/>
                  </a:cubicBezTo>
                  <a:cubicBezTo>
                    <a:pt x="15989" y="811"/>
                    <a:pt x="16019" y="842"/>
                    <a:pt x="16057" y="842"/>
                  </a:cubicBezTo>
                  <a:cubicBezTo>
                    <a:pt x="16095" y="842"/>
                    <a:pt x="16125" y="811"/>
                    <a:pt x="16125" y="773"/>
                  </a:cubicBezTo>
                  <a:cubicBezTo>
                    <a:pt x="16125" y="736"/>
                    <a:pt x="16095" y="705"/>
                    <a:pt x="16057" y="705"/>
                  </a:cubicBezTo>
                  <a:close/>
                  <a:moveTo>
                    <a:pt x="16273" y="705"/>
                  </a:moveTo>
                  <a:cubicBezTo>
                    <a:pt x="16235" y="705"/>
                    <a:pt x="16205" y="736"/>
                    <a:pt x="16205" y="773"/>
                  </a:cubicBezTo>
                  <a:cubicBezTo>
                    <a:pt x="16205" y="811"/>
                    <a:pt x="16235" y="842"/>
                    <a:pt x="16273" y="842"/>
                  </a:cubicBezTo>
                  <a:cubicBezTo>
                    <a:pt x="16311" y="842"/>
                    <a:pt x="16342" y="811"/>
                    <a:pt x="16342" y="773"/>
                  </a:cubicBezTo>
                  <a:cubicBezTo>
                    <a:pt x="16342" y="736"/>
                    <a:pt x="16311" y="705"/>
                    <a:pt x="16273" y="705"/>
                  </a:cubicBezTo>
                  <a:close/>
                  <a:moveTo>
                    <a:pt x="16489" y="705"/>
                  </a:moveTo>
                  <a:cubicBezTo>
                    <a:pt x="16451" y="705"/>
                    <a:pt x="16421" y="736"/>
                    <a:pt x="16421" y="773"/>
                  </a:cubicBezTo>
                  <a:cubicBezTo>
                    <a:pt x="16421" y="811"/>
                    <a:pt x="16451" y="842"/>
                    <a:pt x="16489" y="842"/>
                  </a:cubicBezTo>
                  <a:cubicBezTo>
                    <a:pt x="16527" y="842"/>
                    <a:pt x="16558" y="811"/>
                    <a:pt x="16558" y="773"/>
                  </a:cubicBezTo>
                  <a:cubicBezTo>
                    <a:pt x="16558" y="736"/>
                    <a:pt x="16527" y="705"/>
                    <a:pt x="16489" y="705"/>
                  </a:cubicBezTo>
                  <a:close/>
                  <a:moveTo>
                    <a:pt x="16705" y="705"/>
                  </a:moveTo>
                  <a:cubicBezTo>
                    <a:pt x="16667" y="705"/>
                    <a:pt x="16637" y="736"/>
                    <a:pt x="16637" y="773"/>
                  </a:cubicBezTo>
                  <a:cubicBezTo>
                    <a:pt x="16637" y="811"/>
                    <a:pt x="16667" y="842"/>
                    <a:pt x="16705" y="842"/>
                  </a:cubicBezTo>
                  <a:cubicBezTo>
                    <a:pt x="16743" y="842"/>
                    <a:pt x="16774" y="811"/>
                    <a:pt x="16774" y="773"/>
                  </a:cubicBezTo>
                  <a:cubicBezTo>
                    <a:pt x="16774" y="736"/>
                    <a:pt x="16743" y="705"/>
                    <a:pt x="16705" y="705"/>
                  </a:cubicBezTo>
                  <a:close/>
                  <a:moveTo>
                    <a:pt x="16921" y="705"/>
                  </a:moveTo>
                  <a:cubicBezTo>
                    <a:pt x="16884" y="705"/>
                    <a:pt x="16853" y="736"/>
                    <a:pt x="16853" y="773"/>
                  </a:cubicBezTo>
                  <a:cubicBezTo>
                    <a:pt x="16853" y="811"/>
                    <a:pt x="16884" y="842"/>
                    <a:pt x="16921" y="842"/>
                  </a:cubicBezTo>
                  <a:cubicBezTo>
                    <a:pt x="16959" y="842"/>
                    <a:pt x="16990" y="811"/>
                    <a:pt x="16990" y="773"/>
                  </a:cubicBezTo>
                  <a:cubicBezTo>
                    <a:pt x="16990" y="736"/>
                    <a:pt x="16959" y="705"/>
                    <a:pt x="16921" y="705"/>
                  </a:cubicBezTo>
                  <a:close/>
                  <a:moveTo>
                    <a:pt x="17570" y="705"/>
                  </a:moveTo>
                  <a:cubicBezTo>
                    <a:pt x="17532" y="705"/>
                    <a:pt x="17501" y="736"/>
                    <a:pt x="17501" y="773"/>
                  </a:cubicBezTo>
                  <a:cubicBezTo>
                    <a:pt x="17501" y="811"/>
                    <a:pt x="17532" y="842"/>
                    <a:pt x="17570" y="842"/>
                  </a:cubicBezTo>
                  <a:cubicBezTo>
                    <a:pt x="17608" y="842"/>
                    <a:pt x="17638" y="811"/>
                    <a:pt x="17638" y="773"/>
                  </a:cubicBezTo>
                  <a:cubicBezTo>
                    <a:pt x="17638" y="736"/>
                    <a:pt x="17608" y="705"/>
                    <a:pt x="17570" y="705"/>
                  </a:cubicBezTo>
                  <a:close/>
                  <a:moveTo>
                    <a:pt x="17786" y="705"/>
                  </a:moveTo>
                  <a:cubicBezTo>
                    <a:pt x="17748" y="705"/>
                    <a:pt x="17717" y="736"/>
                    <a:pt x="17717" y="773"/>
                  </a:cubicBezTo>
                  <a:cubicBezTo>
                    <a:pt x="17717" y="811"/>
                    <a:pt x="17748" y="842"/>
                    <a:pt x="17786" y="842"/>
                  </a:cubicBezTo>
                  <a:cubicBezTo>
                    <a:pt x="17824" y="842"/>
                    <a:pt x="17854" y="811"/>
                    <a:pt x="17854" y="773"/>
                  </a:cubicBezTo>
                  <a:cubicBezTo>
                    <a:pt x="17854" y="736"/>
                    <a:pt x="17824" y="705"/>
                    <a:pt x="17786" y="705"/>
                  </a:cubicBezTo>
                  <a:close/>
                  <a:moveTo>
                    <a:pt x="18002" y="705"/>
                  </a:moveTo>
                  <a:cubicBezTo>
                    <a:pt x="17964" y="705"/>
                    <a:pt x="17933" y="736"/>
                    <a:pt x="17933" y="773"/>
                  </a:cubicBezTo>
                  <a:cubicBezTo>
                    <a:pt x="17933" y="811"/>
                    <a:pt x="17964" y="842"/>
                    <a:pt x="18002" y="842"/>
                  </a:cubicBezTo>
                  <a:cubicBezTo>
                    <a:pt x="18040" y="842"/>
                    <a:pt x="18070" y="811"/>
                    <a:pt x="18070" y="773"/>
                  </a:cubicBezTo>
                  <a:cubicBezTo>
                    <a:pt x="18070" y="736"/>
                    <a:pt x="18040" y="705"/>
                    <a:pt x="18002" y="705"/>
                  </a:cubicBezTo>
                  <a:close/>
                  <a:moveTo>
                    <a:pt x="18218" y="705"/>
                  </a:moveTo>
                  <a:cubicBezTo>
                    <a:pt x="18180" y="705"/>
                    <a:pt x="18150" y="736"/>
                    <a:pt x="18150" y="773"/>
                  </a:cubicBezTo>
                  <a:cubicBezTo>
                    <a:pt x="18150" y="811"/>
                    <a:pt x="18180" y="842"/>
                    <a:pt x="18218" y="842"/>
                  </a:cubicBezTo>
                  <a:cubicBezTo>
                    <a:pt x="18256" y="842"/>
                    <a:pt x="18286" y="811"/>
                    <a:pt x="18286" y="773"/>
                  </a:cubicBezTo>
                  <a:cubicBezTo>
                    <a:pt x="18286" y="736"/>
                    <a:pt x="18256" y="705"/>
                    <a:pt x="18218" y="705"/>
                  </a:cubicBezTo>
                  <a:close/>
                  <a:moveTo>
                    <a:pt x="18434" y="705"/>
                  </a:moveTo>
                  <a:cubicBezTo>
                    <a:pt x="18396" y="705"/>
                    <a:pt x="18366" y="736"/>
                    <a:pt x="18366" y="773"/>
                  </a:cubicBezTo>
                  <a:cubicBezTo>
                    <a:pt x="18366" y="811"/>
                    <a:pt x="18396" y="842"/>
                    <a:pt x="18434" y="842"/>
                  </a:cubicBezTo>
                  <a:cubicBezTo>
                    <a:pt x="18472" y="842"/>
                    <a:pt x="18503" y="811"/>
                    <a:pt x="18503" y="773"/>
                  </a:cubicBezTo>
                  <a:cubicBezTo>
                    <a:pt x="18503" y="736"/>
                    <a:pt x="18472" y="705"/>
                    <a:pt x="18434" y="705"/>
                  </a:cubicBezTo>
                  <a:close/>
                  <a:moveTo>
                    <a:pt x="14544" y="1077"/>
                  </a:moveTo>
                  <a:cubicBezTo>
                    <a:pt x="14582" y="1077"/>
                    <a:pt x="14613" y="1046"/>
                    <a:pt x="14613" y="1008"/>
                  </a:cubicBezTo>
                  <a:cubicBezTo>
                    <a:pt x="14613" y="970"/>
                    <a:pt x="14582" y="940"/>
                    <a:pt x="14544" y="940"/>
                  </a:cubicBezTo>
                  <a:cubicBezTo>
                    <a:pt x="14506" y="940"/>
                    <a:pt x="14476" y="970"/>
                    <a:pt x="14476" y="1008"/>
                  </a:cubicBezTo>
                  <a:cubicBezTo>
                    <a:pt x="14476" y="1046"/>
                    <a:pt x="14506" y="1077"/>
                    <a:pt x="14544" y="1077"/>
                  </a:cubicBezTo>
                  <a:close/>
                  <a:moveTo>
                    <a:pt x="14760" y="1077"/>
                  </a:moveTo>
                  <a:cubicBezTo>
                    <a:pt x="14798" y="1077"/>
                    <a:pt x="14829" y="1046"/>
                    <a:pt x="14829" y="1008"/>
                  </a:cubicBezTo>
                  <a:cubicBezTo>
                    <a:pt x="14829" y="970"/>
                    <a:pt x="14798" y="940"/>
                    <a:pt x="14760" y="940"/>
                  </a:cubicBezTo>
                  <a:cubicBezTo>
                    <a:pt x="14723" y="940"/>
                    <a:pt x="14692" y="970"/>
                    <a:pt x="14692" y="1008"/>
                  </a:cubicBezTo>
                  <a:cubicBezTo>
                    <a:pt x="14692" y="1046"/>
                    <a:pt x="14723" y="1077"/>
                    <a:pt x="14760" y="1077"/>
                  </a:cubicBezTo>
                  <a:close/>
                  <a:moveTo>
                    <a:pt x="14976" y="1077"/>
                  </a:moveTo>
                  <a:cubicBezTo>
                    <a:pt x="15014" y="1077"/>
                    <a:pt x="15045" y="1046"/>
                    <a:pt x="15045" y="1008"/>
                  </a:cubicBezTo>
                  <a:cubicBezTo>
                    <a:pt x="15045" y="970"/>
                    <a:pt x="15014" y="940"/>
                    <a:pt x="14976" y="940"/>
                  </a:cubicBezTo>
                  <a:cubicBezTo>
                    <a:pt x="14939" y="940"/>
                    <a:pt x="14908" y="970"/>
                    <a:pt x="14908" y="1008"/>
                  </a:cubicBezTo>
                  <a:cubicBezTo>
                    <a:pt x="14908" y="1046"/>
                    <a:pt x="14939" y="1077"/>
                    <a:pt x="14976" y="1077"/>
                  </a:cubicBezTo>
                  <a:close/>
                  <a:moveTo>
                    <a:pt x="15193" y="1077"/>
                  </a:moveTo>
                  <a:cubicBezTo>
                    <a:pt x="15230" y="1077"/>
                    <a:pt x="15261" y="1046"/>
                    <a:pt x="15261" y="1008"/>
                  </a:cubicBezTo>
                  <a:cubicBezTo>
                    <a:pt x="15261" y="970"/>
                    <a:pt x="15230" y="940"/>
                    <a:pt x="15193" y="940"/>
                  </a:cubicBezTo>
                  <a:cubicBezTo>
                    <a:pt x="15155" y="940"/>
                    <a:pt x="15124" y="970"/>
                    <a:pt x="15124" y="1008"/>
                  </a:cubicBezTo>
                  <a:cubicBezTo>
                    <a:pt x="15124" y="1046"/>
                    <a:pt x="15155" y="1077"/>
                    <a:pt x="15193" y="1077"/>
                  </a:cubicBezTo>
                  <a:close/>
                  <a:moveTo>
                    <a:pt x="15409" y="940"/>
                  </a:moveTo>
                  <a:cubicBezTo>
                    <a:pt x="15371" y="940"/>
                    <a:pt x="15340" y="970"/>
                    <a:pt x="15340" y="1008"/>
                  </a:cubicBezTo>
                  <a:cubicBezTo>
                    <a:pt x="15340" y="1046"/>
                    <a:pt x="15371" y="1077"/>
                    <a:pt x="15409" y="1077"/>
                  </a:cubicBezTo>
                  <a:cubicBezTo>
                    <a:pt x="15447" y="1077"/>
                    <a:pt x="15477" y="1046"/>
                    <a:pt x="15477" y="1008"/>
                  </a:cubicBezTo>
                  <a:cubicBezTo>
                    <a:pt x="15477" y="970"/>
                    <a:pt x="15447" y="940"/>
                    <a:pt x="15409" y="940"/>
                  </a:cubicBezTo>
                  <a:close/>
                  <a:moveTo>
                    <a:pt x="15625" y="940"/>
                  </a:moveTo>
                  <a:cubicBezTo>
                    <a:pt x="15587" y="940"/>
                    <a:pt x="15556" y="970"/>
                    <a:pt x="15556" y="1008"/>
                  </a:cubicBezTo>
                  <a:cubicBezTo>
                    <a:pt x="15556" y="1046"/>
                    <a:pt x="15587" y="1077"/>
                    <a:pt x="15625" y="1077"/>
                  </a:cubicBezTo>
                  <a:cubicBezTo>
                    <a:pt x="15663" y="1077"/>
                    <a:pt x="15693" y="1046"/>
                    <a:pt x="15693" y="1008"/>
                  </a:cubicBezTo>
                  <a:cubicBezTo>
                    <a:pt x="15693" y="970"/>
                    <a:pt x="15663" y="940"/>
                    <a:pt x="15625" y="940"/>
                  </a:cubicBezTo>
                  <a:close/>
                  <a:moveTo>
                    <a:pt x="15841" y="940"/>
                  </a:moveTo>
                  <a:cubicBezTo>
                    <a:pt x="15803" y="940"/>
                    <a:pt x="15772" y="970"/>
                    <a:pt x="15772" y="1008"/>
                  </a:cubicBezTo>
                  <a:cubicBezTo>
                    <a:pt x="15772" y="1046"/>
                    <a:pt x="15803" y="1077"/>
                    <a:pt x="15841" y="1077"/>
                  </a:cubicBezTo>
                  <a:cubicBezTo>
                    <a:pt x="15879" y="1077"/>
                    <a:pt x="15909" y="1046"/>
                    <a:pt x="15909" y="1008"/>
                  </a:cubicBezTo>
                  <a:cubicBezTo>
                    <a:pt x="15909" y="970"/>
                    <a:pt x="15879" y="940"/>
                    <a:pt x="15841" y="940"/>
                  </a:cubicBezTo>
                  <a:close/>
                  <a:moveTo>
                    <a:pt x="16057" y="940"/>
                  </a:moveTo>
                  <a:cubicBezTo>
                    <a:pt x="16019" y="940"/>
                    <a:pt x="15989" y="970"/>
                    <a:pt x="15989" y="1008"/>
                  </a:cubicBezTo>
                  <a:cubicBezTo>
                    <a:pt x="15989" y="1046"/>
                    <a:pt x="16019" y="1077"/>
                    <a:pt x="16057" y="1077"/>
                  </a:cubicBezTo>
                  <a:cubicBezTo>
                    <a:pt x="16095" y="1077"/>
                    <a:pt x="16125" y="1046"/>
                    <a:pt x="16125" y="1008"/>
                  </a:cubicBezTo>
                  <a:cubicBezTo>
                    <a:pt x="16125" y="970"/>
                    <a:pt x="16095" y="940"/>
                    <a:pt x="16057" y="940"/>
                  </a:cubicBezTo>
                  <a:close/>
                  <a:moveTo>
                    <a:pt x="16273" y="940"/>
                  </a:moveTo>
                  <a:cubicBezTo>
                    <a:pt x="16235" y="940"/>
                    <a:pt x="16205" y="970"/>
                    <a:pt x="16205" y="1008"/>
                  </a:cubicBezTo>
                  <a:cubicBezTo>
                    <a:pt x="16205" y="1046"/>
                    <a:pt x="16235" y="1077"/>
                    <a:pt x="16273" y="1077"/>
                  </a:cubicBezTo>
                  <a:cubicBezTo>
                    <a:pt x="16311" y="1077"/>
                    <a:pt x="16342" y="1046"/>
                    <a:pt x="16342" y="1008"/>
                  </a:cubicBezTo>
                  <a:cubicBezTo>
                    <a:pt x="16342" y="970"/>
                    <a:pt x="16311" y="940"/>
                    <a:pt x="16273" y="940"/>
                  </a:cubicBezTo>
                  <a:close/>
                  <a:moveTo>
                    <a:pt x="16489" y="940"/>
                  </a:moveTo>
                  <a:cubicBezTo>
                    <a:pt x="16451" y="940"/>
                    <a:pt x="16421" y="970"/>
                    <a:pt x="16421" y="1008"/>
                  </a:cubicBezTo>
                  <a:cubicBezTo>
                    <a:pt x="16421" y="1046"/>
                    <a:pt x="16451" y="1077"/>
                    <a:pt x="16489" y="1077"/>
                  </a:cubicBezTo>
                  <a:cubicBezTo>
                    <a:pt x="16527" y="1077"/>
                    <a:pt x="16558" y="1046"/>
                    <a:pt x="16558" y="1008"/>
                  </a:cubicBezTo>
                  <a:cubicBezTo>
                    <a:pt x="16558" y="970"/>
                    <a:pt x="16527" y="940"/>
                    <a:pt x="16489" y="940"/>
                  </a:cubicBezTo>
                  <a:close/>
                  <a:moveTo>
                    <a:pt x="16705" y="940"/>
                  </a:moveTo>
                  <a:cubicBezTo>
                    <a:pt x="16667" y="940"/>
                    <a:pt x="16637" y="970"/>
                    <a:pt x="16637" y="1008"/>
                  </a:cubicBezTo>
                  <a:cubicBezTo>
                    <a:pt x="16637" y="1046"/>
                    <a:pt x="16667" y="1077"/>
                    <a:pt x="16705" y="1077"/>
                  </a:cubicBezTo>
                  <a:cubicBezTo>
                    <a:pt x="16743" y="1077"/>
                    <a:pt x="16774" y="1046"/>
                    <a:pt x="16774" y="1008"/>
                  </a:cubicBezTo>
                  <a:cubicBezTo>
                    <a:pt x="16774" y="970"/>
                    <a:pt x="16743" y="940"/>
                    <a:pt x="16705" y="940"/>
                  </a:cubicBezTo>
                  <a:close/>
                  <a:moveTo>
                    <a:pt x="16921" y="940"/>
                  </a:moveTo>
                  <a:cubicBezTo>
                    <a:pt x="16884" y="940"/>
                    <a:pt x="16853" y="970"/>
                    <a:pt x="16853" y="1008"/>
                  </a:cubicBezTo>
                  <a:cubicBezTo>
                    <a:pt x="16853" y="1046"/>
                    <a:pt x="16884" y="1077"/>
                    <a:pt x="16921" y="1077"/>
                  </a:cubicBezTo>
                  <a:cubicBezTo>
                    <a:pt x="16959" y="1077"/>
                    <a:pt x="16990" y="1046"/>
                    <a:pt x="16990" y="1008"/>
                  </a:cubicBezTo>
                  <a:cubicBezTo>
                    <a:pt x="16990" y="970"/>
                    <a:pt x="16959" y="940"/>
                    <a:pt x="16921" y="940"/>
                  </a:cubicBezTo>
                  <a:close/>
                  <a:moveTo>
                    <a:pt x="17138" y="940"/>
                  </a:moveTo>
                  <a:cubicBezTo>
                    <a:pt x="17100" y="940"/>
                    <a:pt x="17069" y="970"/>
                    <a:pt x="17069" y="1008"/>
                  </a:cubicBezTo>
                  <a:cubicBezTo>
                    <a:pt x="17069" y="1046"/>
                    <a:pt x="17100" y="1077"/>
                    <a:pt x="17138" y="1077"/>
                  </a:cubicBezTo>
                  <a:cubicBezTo>
                    <a:pt x="17175" y="1077"/>
                    <a:pt x="17206" y="1046"/>
                    <a:pt x="17206" y="1008"/>
                  </a:cubicBezTo>
                  <a:cubicBezTo>
                    <a:pt x="17206" y="970"/>
                    <a:pt x="17175" y="940"/>
                    <a:pt x="17138" y="940"/>
                  </a:cubicBezTo>
                  <a:close/>
                  <a:moveTo>
                    <a:pt x="17354" y="940"/>
                  </a:moveTo>
                  <a:cubicBezTo>
                    <a:pt x="17316" y="940"/>
                    <a:pt x="17285" y="970"/>
                    <a:pt x="17285" y="1008"/>
                  </a:cubicBezTo>
                  <a:cubicBezTo>
                    <a:pt x="17285" y="1046"/>
                    <a:pt x="17316" y="1077"/>
                    <a:pt x="17354" y="1077"/>
                  </a:cubicBezTo>
                  <a:cubicBezTo>
                    <a:pt x="17391" y="1077"/>
                    <a:pt x="17422" y="1046"/>
                    <a:pt x="17422" y="1008"/>
                  </a:cubicBezTo>
                  <a:cubicBezTo>
                    <a:pt x="17422" y="970"/>
                    <a:pt x="17391" y="940"/>
                    <a:pt x="17354" y="940"/>
                  </a:cubicBezTo>
                  <a:close/>
                  <a:moveTo>
                    <a:pt x="17570" y="940"/>
                  </a:moveTo>
                  <a:cubicBezTo>
                    <a:pt x="17532" y="940"/>
                    <a:pt x="17501" y="970"/>
                    <a:pt x="17501" y="1008"/>
                  </a:cubicBezTo>
                  <a:cubicBezTo>
                    <a:pt x="17501" y="1046"/>
                    <a:pt x="17532" y="1077"/>
                    <a:pt x="17570" y="1077"/>
                  </a:cubicBezTo>
                  <a:cubicBezTo>
                    <a:pt x="17608" y="1077"/>
                    <a:pt x="17638" y="1046"/>
                    <a:pt x="17638" y="1008"/>
                  </a:cubicBezTo>
                  <a:cubicBezTo>
                    <a:pt x="17638" y="970"/>
                    <a:pt x="17608" y="940"/>
                    <a:pt x="17570" y="940"/>
                  </a:cubicBezTo>
                  <a:close/>
                  <a:moveTo>
                    <a:pt x="17786" y="940"/>
                  </a:moveTo>
                  <a:cubicBezTo>
                    <a:pt x="17748" y="940"/>
                    <a:pt x="17717" y="970"/>
                    <a:pt x="17717" y="1008"/>
                  </a:cubicBezTo>
                  <a:cubicBezTo>
                    <a:pt x="17717" y="1046"/>
                    <a:pt x="17748" y="1077"/>
                    <a:pt x="17786" y="1077"/>
                  </a:cubicBezTo>
                  <a:cubicBezTo>
                    <a:pt x="17824" y="1077"/>
                    <a:pt x="17854" y="1046"/>
                    <a:pt x="17854" y="1008"/>
                  </a:cubicBezTo>
                  <a:cubicBezTo>
                    <a:pt x="17854" y="970"/>
                    <a:pt x="17824" y="940"/>
                    <a:pt x="17786" y="940"/>
                  </a:cubicBezTo>
                  <a:close/>
                  <a:moveTo>
                    <a:pt x="21460" y="940"/>
                  </a:moveTo>
                  <a:cubicBezTo>
                    <a:pt x="21422" y="940"/>
                    <a:pt x="21391" y="970"/>
                    <a:pt x="21391" y="1008"/>
                  </a:cubicBezTo>
                  <a:cubicBezTo>
                    <a:pt x="21391" y="1046"/>
                    <a:pt x="21422" y="1077"/>
                    <a:pt x="21460" y="1077"/>
                  </a:cubicBezTo>
                  <a:cubicBezTo>
                    <a:pt x="21497" y="1077"/>
                    <a:pt x="21528" y="1046"/>
                    <a:pt x="21528" y="1008"/>
                  </a:cubicBezTo>
                  <a:cubicBezTo>
                    <a:pt x="21528" y="970"/>
                    <a:pt x="21497" y="940"/>
                    <a:pt x="21460" y="940"/>
                  </a:cubicBezTo>
                  <a:close/>
                  <a:moveTo>
                    <a:pt x="21676" y="940"/>
                  </a:moveTo>
                  <a:cubicBezTo>
                    <a:pt x="21638" y="940"/>
                    <a:pt x="21607" y="970"/>
                    <a:pt x="21607" y="1008"/>
                  </a:cubicBezTo>
                  <a:cubicBezTo>
                    <a:pt x="21607" y="1046"/>
                    <a:pt x="21638" y="1077"/>
                    <a:pt x="21676" y="1077"/>
                  </a:cubicBezTo>
                  <a:cubicBezTo>
                    <a:pt x="21714" y="1077"/>
                    <a:pt x="21744" y="1046"/>
                    <a:pt x="21744" y="1008"/>
                  </a:cubicBezTo>
                  <a:cubicBezTo>
                    <a:pt x="21744" y="970"/>
                    <a:pt x="21714" y="940"/>
                    <a:pt x="21676" y="940"/>
                  </a:cubicBezTo>
                  <a:close/>
                  <a:moveTo>
                    <a:pt x="14112" y="1311"/>
                  </a:moveTo>
                  <a:cubicBezTo>
                    <a:pt x="14150" y="1311"/>
                    <a:pt x="14180" y="1281"/>
                    <a:pt x="14180" y="1243"/>
                  </a:cubicBezTo>
                  <a:cubicBezTo>
                    <a:pt x="14180" y="1205"/>
                    <a:pt x="14150" y="1174"/>
                    <a:pt x="14112" y="1174"/>
                  </a:cubicBezTo>
                  <a:cubicBezTo>
                    <a:pt x="14074" y="1174"/>
                    <a:pt x="14044" y="1205"/>
                    <a:pt x="14044" y="1243"/>
                  </a:cubicBezTo>
                  <a:cubicBezTo>
                    <a:pt x="14044" y="1281"/>
                    <a:pt x="14074" y="1311"/>
                    <a:pt x="14112" y="1311"/>
                  </a:cubicBezTo>
                  <a:close/>
                  <a:moveTo>
                    <a:pt x="14328" y="1311"/>
                  </a:moveTo>
                  <a:cubicBezTo>
                    <a:pt x="14366" y="1311"/>
                    <a:pt x="14397" y="1281"/>
                    <a:pt x="14397" y="1243"/>
                  </a:cubicBezTo>
                  <a:cubicBezTo>
                    <a:pt x="14397" y="1205"/>
                    <a:pt x="14366" y="1174"/>
                    <a:pt x="14328" y="1174"/>
                  </a:cubicBezTo>
                  <a:cubicBezTo>
                    <a:pt x="14290" y="1174"/>
                    <a:pt x="14260" y="1205"/>
                    <a:pt x="14260" y="1243"/>
                  </a:cubicBezTo>
                  <a:cubicBezTo>
                    <a:pt x="14260" y="1281"/>
                    <a:pt x="14290" y="1311"/>
                    <a:pt x="14328" y="1311"/>
                  </a:cubicBezTo>
                  <a:close/>
                  <a:moveTo>
                    <a:pt x="14544" y="1311"/>
                  </a:moveTo>
                  <a:cubicBezTo>
                    <a:pt x="14582" y="1311"/>
                    <a:pt x="14613" y="1281"/>
                    <a:pt x="14613" y="1243"/>
                  </a:cubicBezTo>
                  <a:cubicBezTo>
                    <a:pt x="14613" y="1205"/>
                    <a:pt x="14582" y="1174"/>
                    <a:pt x="14544" y="1174"/>
                  </a:cubicBezTo>
                  <a:cubicBezTo>
                    <a:pt x="14506" y="1174"/>
                    <a:pt x="14476" y="1205"/>
                    <a:pt x="14476" y="1243"/>
                  </a:cubicBezTo>
                  <a:cubicBezTo>
                    <a:pt x="14476" y="1281"/>
                    <a:pt x="14506" y="1311"/>
                    <a:pt x="14544" y="1311"/>
                  </a:cubicBezTo>
                  <a:close/>
                  <a:moveTo>
                    <a:pt x="14760" y="1311"/>
                  </a:moveTo>
                  <a:cubicBezTo>
                    <a:pt x="14798" y="1311"/>
                    <a:pt x="14829" y="1281"/>
                    <a:pt x="14829" y="1243"/>
                  </a:cubicBezTo>
                  <a:cubicBezTo>
                    <a:pt x="14829" y="1205"/>
                    <a:pt x="14798" y="1174"/>
                    <a:pt x="14760" y="1174"/>
                  </a:cubicBezTo>
                  <a:cubicBezTo>
                    <a:pt x="14723" y="1174"/>
                    <a:pt x="14692" y="1205"/>
                    <a:pt x="14692" y="1243"/>
                  </a:cubicBezTo>
                  <a:cubicBezTo>
                    <a:pt x="14692" y="1281"/>
                    <a:pt x="14723" y="1311"/>
                    <a:pt x="14760" y="1311"/>
                  </a:cubicBezTo>
                  <a:close/>
                  <a:moveTo>
                    <a:pt x="14976" y="1311"/>
                  </a:moveTo>
                  <a:cubicBezTo>
                    <a:pt x="15014" y="1311"/>
                    <a:pt x="15045" y="1281"/>
                    <a:pt x="15045" y="1243"/>
                  </a:cubicBezTo>
                  <a:cubicBezTo>
                    <a:pt x="15045" y="1205"/>
                    <a:pt x="15014" y="1174"/>
                    <a:pt x="14976" y="1174"/>
                  </a:cubicBezTo>
                  <a:cubicBezTo>
                    <a:pt x="14939" y="1174"/>
                    <a:pt x="14908" y="1205"/>
                    <a:pt x="14908" y="1243"/>
                  </a:cubicBezTo>
                  <a:cubicBezTo>
                    <a:pt x="14908" y="1281"/>
                    <a:pt x="14939" y="1311"/>
                    <a:pt x="14976" y="1311"/>
                  </a:cubicBezTo>
                  <a:close/>
                  <a:moveTo>
                    <a:pt x="15193" y="1311"/>
                  </a:moveTo>
                  <a:cubicBezTo>
                    <a:pt x="15230" y="1311"/>
                    <a:pt x="15261" y="1281"/>
                    <a:pt x="15261" y="1243"/>
                  </a:cubicBezTo>
                  <a:cubicBezTo>
                    <a:pt x="15261" y="1205"/>
                    <a:pt x="15230" y="1174"/>
                    <a:pt x="15193" y="1174"/>
                  </a:cubicBezTo>
                  <a:cubicBezTo>
                    <a:pt x="15155" y="1174"/>
                    <a:pt x="15124" y="1205"/>
                    <a:pt x="15124" y="1243"/>
                  </a:cubicBezTo>
                  <a:cubicBezTo>
                    <a:pt x="15124" y="1281"/>
                    <a:pt x="15155" y="1311"/>
                    <a:pt x="15193" y="1311"/>
                  </a:cubicBezTo>
                  <a:close/>
                  <a:moveTo>
                    <a:pt x="15409" y="1174"/>
                  </a:moveTo>
                  <a:cubicBezTo>
                    <a:pt x="15371" y="1174"/>
                    <a:pt x="15340" y="1205"/>
                    <a:pt x="15340" y="1243"/>
                  </a:cubicBezTo>
                  <a:cubicBezTo>
                    <a:pt x="15340" y="1281"/>
                    <a:pt x="15371" y="1311"/>
                    <a:pt x="15409" y="1311"/>
                  </a:cubicBezTo>
                  <a:cubicBezTo>
                    <a:pt x="15447" y="1311"/>
                    <a:pt x="15477" y="1281"/>
                    <a:pt x="15477" y="1243"/>
                  </a:cubicBezTo>
                  <a:cubicBezTo>
                    <a:pt x="15477" y="1205"/>
                    <a:pt x="15447" y="1174"/>
                    <a:pt x="15409" y="1174"/>
                  </a:cubicBezTo>
                  <a:close/>
                  <a:moveTo>
                    <a:pt x="15625" y="1174"/>
                  </a:moveTo>
                  <a:cubicBezTo>
                    <a:pt x="15587" y="1174"/>
                    <a:pt x="15556" y="1205"/>
                    <a:pt x="15556" y="1243"/>
                  </a:cubicBezTo>
                  <a:cubicBezTo>
                    <a:pt x="15556" y="1281"/>
                    <a:pt x="15587" y="1311"/>
                    <a:pt x="15625" y="1311"/>
                  </a:cubicBezTo>
                  <a:cubicBezTo>
                    <a:pt x="15663" y="1311"/>
                    <a:pt x="15693" y="1281"/>
                    <a:pt x="15693" y="1243"/>
                  </a:cubicBezTo>
                  <a:cubicBezTo>
                    <a:pt x="15693" y="1205"/>
                    <a:pt x="15663" y="1174"/>
                    <a:pt x="15625" y="1174"/>
                  </a:cubicBezTo>
                  <a:close/>
                  <a:moveTo>
                    <a:pt x="15841" y="1174"/>
                  </a:moveTo>
                  <a:cubicBezTo>
                    <a:pt x="15803" y="1174"/>
                    <a:pt x="15772" y="1205"/>
                    <a:pt x="15772" y="1243"/>
                  </a:cubicBezTo>
                  <a:cubicBezTo>
                    <a:pt x="15772" y="1281"/>
                    <a:pt x="15803" y="1311"/>
                    <a:pt x="15841" y="1311"/>
                  </a:cubicBezTo>
                  <a:cubicBezTo>
                    <a:pt x="15879" y="1311"/>
                    <a:pt x="15909" y="1281"/>
                    <a:pt x="15909" y="1243"/>
                  </a:cubicBezTo>
                  <a:cubicBezTo>
                    <a:pt x="15909" y="1205"/>
                    <a:pt x="15879" y="1174"/>
                    <a:pt x="15841" y="1174"/>
                  </a:cubicBezTo>
                  <a:close/>
                  <a:moveTo>
                    <a:pt x="16057" y="1174"/>
                  </a:moveTo>
                  <a:cubicBezTo>
                    <a:pt x="16019" y="1174"/>
                    <a:pt x="15989" y="1205"/>
                    <a:pt x="15989" y="1243"/>
                  </a:cubicBezTo>
                  <a:cubicBezTo>
                    <a:pt x="15989" y="1281"/>
                    <a:pt x="16019" y="1311"/>
                    <a:pt x="16057" y="1311"/>
                  </a:cubicBezTo>
                  <a:cubicBezTo>
                    <a:pt x="16095" y="1311"/>
                    <a:pt x="16125" y="1281"/>
                    <a:pt x="16125" y="1243"/>
                  </a:cubicBezTo>
                  <a:cubicBezTo>
                    <a:pt x="16125" y="1205"/>
                    <a:pt x="16095" y="1174"/>
                    <a:pt x="16057" y="1174"/>
                  </a:cubicBezTo>
                  <a:close/>
                  <a:moveTo>
                    <a:pt x="16273" y="1174"/>
                  </a:moveTo>
                  <a:cubicBezTo>
                    <a:pt x="16235" y="1174"/>
                    <a:pt x="16205" y="1205"/>
                    <a:pt x="16205" y="1243"/>
                  </a:cubicBezTo>
                  <a:cubicBezTo>
                    <a:pt x="16205" y="1281"/>
                    <a:pt x="16235" y="1311"/>
                    <a:pt x="16273" y="1311"/>
                  </a:cubicBezTo>
                  <a:cubicBezTo>
                    <a:pt x="16311" y="1311"/>
                    <a:pt x="16342" y="1281"/>
                    <a:pt x="16342" y="1243"/>
                  </a:cubicBezTo>
                  <a:cubicBezTo>
                    <a:pt x="16342" y="1205"/>
                    <a:pt x="16311" y="1174"/>
                    <a:pt x="16273" y="1174"/>
                  </a:cubicBezTo>
                  <a:close/>
                  <a:moveTo>
                    <a:pt x="16489" y="1174"/>
                  </a:moveTo>
                  <a:cubicBezTo>
                    <a:pt x="16451" y="1174"/>
                    <a:pt x="16421" y="1205"/>
                    <a:pt x="16421" y="1243"/>
                  </a:cubicBezTo>
                  <a:cubicBezTo>
                    <a:pt x="16421" y="1281"/>
                    <a:pt x="16451" y="1311"/>
                    <a:pt x="16489" y="1311"/>
                  </a:cubicBezTo>
                  <a:cubicBezTo>
                    <a:pt x="16527" y="1311"/>
                    <a:pt x="16558" y="1281"/>
                    <a:pt x="16558" y="1243"/>
                  </a:cubicBezTo>
                  <a:cubicBezTo>
                    <a:pt x="16558" y="1205"/>
                    <a:pt x="16527" y="1174"/>
                    <a:pt x="16489" y="1174"/>
                  </a:cubicBezTo>
                  <a:close/>
                  <a:moveTo>
                    <a:pt x="16705" y="1174"/>
                  </a:moveTo>
                  <a:cubicBezTo>
                    <a:pt x="16667" y="1174"/>
                    <a:pt x="16637" y="1205"/>
                    <a:pt x="16637" y="1243"/>
                  </a:cubicBezTo>
                  <a:cubicBezTo>
                    <a:pt x="16637" y="1281"/>
                    <a:pt x="16667" y="1311"/>
                    <a:pt x="16705" y="1311"/>
                  </a:cubicBezTo>
                  <a:cubicBezTo>
                    <a:pt x="16743" y="1311"/>
                    <a:pt x="16774" y="1281"/>
                    <a:pt x="16774" y="1243"/>
                  </a:cubicBezTo>
                  <a:cubicBezTo>
                    <a:pt x="16774" y="1205"/>
                    <a:pt x="16743" y="1174"/>
                    <a:pt x="16705" y="1174"/>
                  </a:cubicBezTo>
                  <a:close/>
                  <a:moveTo>
                    <a:pt x="16921" y="1174"/>
                  </a:moveTo>
                  <a:cubicBezTo>
                    <a:pt x="16884" y="1174"/>
                    <a:pt x="16853" y="1205"/>
                    <a:pt x="16853" y="1243"/>
                  </a:cubicBezTo>
                  <a:cubicBezTo>
                    <a:pt x="16853" y="1281"/>
                    <a:pt x="16884" y="1311"/>
                    <a:pt x="16921" y="1311"/>
                  </a:cubicBezTo>
                  <a:cubicBezTo>
                    <a:pt x="16959" y="1311"/>
                    <a:pt x="16990" y="1281"/>
                    <a:pt x="16990" y="1243"/>
                  </a:cubicBezTo>
                  <a:cubicBezTo>
                    <a:pt x="16990" y="1205"/>
                    <a:pt x="16959" y="1174"/>
                    <a:pt x="16921" y="1174"/>
                  </a:cubicBezTo>
                  <a:close/>
                  <a:moveTo>
                    <a:pt x="17138" y="1174"/>
                  </a:moveTo>
                  <a:cubicBezTo>
                    <a:pt x="17100" y="1174"/>
                    <a:pt x="17069" y="1205"/>
                    <a:pt x="17069" y="1243"/>
                  </a:cubicBezTo>
                  <a:cubicBezTo>
                    <a:pt x="17069" y="1281"/>
                    <a:pt x="17100" y="1311"/>
                    <a:pt x="17138" y="1311"/>
                  </a:cubicBezTo>
                  <a:cubicBezTo>
                    <a:pt x="17175" y="1311"/>
                    <a:pt x="17206" y="1281"/>
                    <a:pt x="17206" y="1243"/>
                  </a:cubicBezTo>
                  <a:cubicBezTo>
                    <a:pt x="17206" y="1205"/>
                    <a:pt x="17175" y="1174"/>
                    <a:pt x="17138" y="1174"/>
                  </a:cubicBezTo>
                  <a:close/>
                  <a:moveTo>
                    <a:pt x="17354" y="1174"/>
                  </a:moveTo>
                  <a:cubicBezTo>
                    <a:pt x="17316" y="1174"/>
                    <a:pt x="17285" y="1205"/>
                    <a:pt x="17285" y="1243"/>
                  </a:cubicBezTo>
                  <a:cubicBezTo>
                    <a:pt x="17285" y="1281"/>
                    <a:pt x="17316" y="1311"/>
                    <a:pt x="17354" y="1311"/>
                  </a:cubicBezTo>
                  <a:cubicBezTo>
                    <a:pt x="17391" y="1311"/>
                    <a:pt x="17422" y="1281"/>
                    <a:pt x="17422" y="1243"/>
                  </a:cubicBezTo>
                  <a:cubicBezTo>
                    <a:pt x="17422" y="1205"/>
                    <a:pt x="17391" y="1174"/>
                    <a:pt x="17354" y="1174"/>
                  </a:cubicBezTo>
                  <a:close/>
                  <a:moveTo>
                    <a:pt x="17570" y="1174"/>
                  </a:moveTo>
                  <a:cubicBezTo>
                    <a:pt x="17532" y="1174"/>
                    <a:pt x="17501" y="1205"/>
                    <a:pt x="17501" y="1243"/>
                  </a:cubicBezTo>
                  <a:cubicBezTo>
                    <a:pt x="17501" y="1281"/>
                    <a:pt x="17532" y="1311"/>
                    <a:pt x="17570" y="1311"/>
                  </a:cubicBezTo>
                  <a:cubicBezTo>
                    <a:pt x="17608" y="1311"/>
                    <a:pt x="17638" y="1281"/>
                    <a:pt x="17638" y="1243"/>
                  </a:cubicBezTo>
                  <a:cubicBezTo>
                    <a:pt x="17638" y="1205"/>
                    <a:pt x="17608" y="1174"/>
                    <a:pt x="17570" y="1174"/>
                  </a:cubicBezTo>
                  <a:close/>
                  <a:moveTo>
                    <a:pt x="17786" y="1174"/>
                  </a:moveTo>
                  <a:cubicBezTo>
                    <a:pt x="17748" y="1174"/>
                    <a:pt x="17717" y="1205"/>
                    <a:pt x="17717" y="1243"/>
                  </a:cubicBezTo>
                  <a:cubicBezTo>
                    <a:pt x="17717" y="1281"/>
                    <a:pt x="17748" y="1311"/>
                    <a:pt x="17786" y="1311"/>
                  </a:cubicBezTo>
                  <a:cubicBezTo>
                    <a:pt x="17824" y="1311"/>
                    <a:pt x="17854" y="1281"/>
                    <a:pt x="17854" y="1243"/>
                  </a:cubicBezTo>
                  <a:cubicBezTo>
                    <a:pt x="17854" y="1205"/>
                    <a:pt x="17824" y="1174"/>
                    <a:pt x="17786" y="1174"/>
                  </a:cubicBezTo>
                  <a:close/>
                  <a:moveTo>
                    <a:pt x="21460" y="1174"/>
                  </a:moveTo>
                  <a:cubicBezTo>
                    <a:pt x="21422" y="1174"/>
                    <a:pt x="21391" y="1205"/>
                    <a:pt x="21391" y="1243"/>
                  </a:cubicBezTo>
                  <a:cubicBezTo>
                    <a:pt x="21391" y="1281"/>
                    <a:pt x="21422" y="1311"/>
                    <a:pt x="21460" y="1311"/>
                  </a:cubicBezTo>
                  <a:cubicBezTo>
                    <a:pt x="21497" y="1311"/>
                    <a:pt x="21528" y="1281"/>
                    <a:pt x="21528" y="1243"/>
                  </a:cubicBezTo>
                  <a:cubicBezTo>
                    <a:pt x="21528" y="1205"/>
                    <a:pt x="21497" y="1174"/>
                    <a:pt x="21460" y="1174"/>
                  </a:cubicBezTo>
                  <a:close/>
                  <a:moveTo>
                    <a:pt x="21676" y="1174"/>
                  </a:moveTo>
                  <a:cubicBezTo>
                    <a:pt x="21638" y="1174"/>
                    <a:pt x="21607" y="1205"/>
                    <a:pt x="21607" y="1243"/>
                  </a:cubicBezTo>
                  <a:cubicBezTo>
                    <a:pt x="21607" y="1281"/>
                    <a:pt x="21638" y="1311"/>
                    <a:pt x="21676" y="1311"/>
                  </a:cubicBezTo>
                  <a:cubicBezTo>
                    <a:pt x="21714" y="1311"/>
                    <a:pt x="21744" y="1281"/>
                    <a:pt x="21744" y="1243"/>
                  </a:cubicBezTo>
                  <a:cubicBezTo>
                    <a:pt x="21744" y="1205"/>
                    <a:pt x="21714" y="1174"/>
                    <a:pt x="21676" y="1174"/>
                  </a:cubicBezTo>
                  <a:close/>
                  <a:moveTo>
                    <a:pt x="13896" y="1546"/>
                  </a:moveTo>
                  <a:cubicBezTo>
                    <a:pt x="13934" y="1546"/>
                    <a:pt x="13964" y="1516"/>
                    <a:pt x="13964" y="1478"/>
                  </a:cubicBezTo>
                  <a:cubicBezTo>
                    <a:pt x="13964" y="1440"/>
                    <a:pt x="13934" y="1409"/>
                    <a:pt x="13896" y="1409"/>
                  </a:cubicBezTo>
                  <a:cubicBezTo>
                    <a:pt x="13858" y="1409"/>
                    <a:pt x="13828" y="1440"/>
                    <a:pt x="13828" y="1478"/>
                  </a:cubicBezTo>
                  <a:cubicBezTo>
                    <a:pt x="13828" y="1516"/>
                    <a:pt x="13858" y="1546"/>
                    <a:pt x="13896" y="1546"/>
                  </a:cubicBezTo>
                  <a:close/>
                  <a:moveTo>
                    <a:pt x="14112" y="1546"/>
                  </a:moveTo>
                  <a:cubicBezTo>
                    <a:pt x="14150" y="1546"/>
                    <a:pt x="14180" y="1516"/>
                    <a:pt x="14180" y="1478"/>
                  </a:cubicBezTo>
                  <a:cubicBezTo>
                    <a:pt x="14180" y="1440"/>
                    <a:pt x="14150" y="1409"/>
                    <a:pt x="14112" y="1409"/>
                  </a:cubicBezTo>
                  <a:cubicBezTo>
                    <a:pt x="14074" y="1409"/>
                    <a:pt x="14044" y="1440"/>
                    <a:pt x="14044" y="1478"/>
                  </a:cubicBezTo>
                  <a:cubicBezTo>
                    <a:pt x="14044" y="1516"/>
                    <a:pt x="14074" y="1546"/>
                    <a:pt x="14112" y="1546"/>
                  </a:cubicBezTo>
                  <a:close/>
                  <a:moveTo>
                    <a:pt x="14328" y="1546"/>
                  </a:moveTo>
                  <a:cubicBezTo>
                    <a:pt x="14366" y="1546"/>
                    <a:pt x="14397" y="1516"/>
                    <a:pt x="14397" y="1478"/>
                  </a:cubicBezTo>
                  <a:cubicBezTo>
                    <a:pt x="14397" y="1440"/>
                    <a:pt x="14366" y="1409"/>
                    <a:pt x="14328" y="1409"/>
                  </a:cubicBezTo>
                  <a:cubicBezTo>
                    <a:pt x="14290" y="1409"/>
                    <a:pt x="14260" y="1440"/>
                    <a:pt x="14260" y="1478"/>
                  </a:cubicBezTo>
                  <a:cubicBezTo>
                    <a:pt x="14260" y="1516"/>
                    <a:pt x="14290" y="1546"/>
                    <a:pt x="14328" y="1546"/>
                  </a:cubicBezTo>
                  <a:close/>
                  <a:moveTo>
                    <a:pt x="14544" y="1546"/>
                  </a:moveTo>
                  <a:cubicBezTo>
                    <a:pt x="14582" y="1546"/>
                    <a:pt x="14613" y="1516"/>
                    <a:pt x="14613" y="1478"/>
                  </a:cubicBezTo>
                  <a:cubicBezTo>
                    <a:pt x="14613" y="1440"/>
                    <a:pt x="14582" y="1409"/>
                    <a:pt x="14544" y="1409"/>
                  </a:cubicBezTo>
                  <a:cubicBezTo>
                    <a:pt x="14506" y="1409"/>
                    <a:pt x="14476" y="1440"/>
                    <a:pt x="14476" y="1478"/>
                  </a:cubicBezTo>
                  <a:cubicBezTo>
                    <a:pt x="14476" y="1516"/>
                    <a:pt x="14506" y="1546"/>
                    <a:pt x="14544" y="1546"/>
                  </a:cubicBezTo>
                  <a:close/>
                  <a:moveTo>
                    <a:pt x="14760" y="1546"/>
                  </a:moveTo>
                  <a:cubicBezTo>
                    <a:pt x="14798" y="1546"/>
                    <a:pt x="14829" y="1516"/>
                    <a:pt x="14829" y="1478"/>
                  </a:cubicBezTo>
                  <a:cubicBezTo>
                    <a:pt x="14829" y="1440"/>
                    <a:pt x="14798" y="1409"/>
                    <a:pt x="14760" y="1409"/>
                  </a:cubicBezTo>
                  <a:cubicBezTo>
                    <a:pt x="14723" y="1409"/>
                    <a:pt x="14692" y="1440"/>
                    <a:pt x="14692" y="1478"/>
                  </a:cubicBezTo>
                  <a:cubicBezTo>
                    <a:pt x="14692" y="1516"/>
                    <a:pt x="14723" y="1546"/>
                    <a:pt x="14760" y="1546"/>
                  </a:cubicBezTo>
                  <a:close/>
                  <a:moveTo>
                    <a:pt x="14976" y="1546"/>
                  </a:moveTo>
                  <a:cubicBezTo>
                    <a:pt x="15014" y="1546"/>
                    <a:pt x="15045" y="1516"/>
                    <a:pt x="15045" y="1478"/>
                  </a:cubicBezTo>
                  <a:cubicBezTo>
                    <a:pt x="15045" y="1440"/>
                    <a:pt x="15014" y="1409"/>
                    <a:pt x="14976" y="1409"/>
                  </a:cubicBezTo>
                  <a:cubicBezTo>
                    <a:pt x="14939" y="1409"/>
                    <a:pt x="14908" y="1440"/>
                    <a:pt x="14908" y="1478"/>
                  </a:cubicBezTo>
                  <a:cubicBezTo>
                    <a:pt x="14908" y="1516"/>
                    <a:pt x="14939" y="1546"/>
                    <a:pt x="14976" y="1546"/>
                  </a:cubicBezTo>
                  <a:close/>
                  <a:moveTo>
                    <a:pt x="15193" y="1546"/>
                  </a:moveTo>
                  <a:cubicBezTo>
                    <a:pt x="15230" y="1546"/>
                    <a:pt x="15261" y="1516"/>
                    <a:pt x="15261" y="1478"/>
                  </a:cubicBezTo>
                  <a:cubicBezTo>
                    <a:pt x="15261" y="1440"/>
                    <a:pt x="15230" y="1409"/>
                    <a:pt x="15193" y="1409"/>
                  </a:cubicBezTo>
                  <a:cubicBezTo>
                    <a:pt x="15155" y="1409"/>
                    <a:pt x="15124" y="1440"/>
                    <a:pt x="15124" y="1478"/>
                  </a:cubicBezTo>
                  <a:cubicBezTo>
                    <a:pt x="15124" y="1516"/>
                    <a:pt x="15155" y="1546"/>
                    <a:pt x="15193" y="1546"/>
                  </a:cubicBezTo>
                  <a:close/>
                  <a:moveTo>
                    <a:pt x="15409" y="1409"/>
                  </a:moveTo>
                  <a:cubicBezTo>
                    <a:pt x="15371" y="1409"/>
                    <a:pt x="15340" y="1440"/>
                    <a:pt x="15340" y="1478"/>
                  </a:cubicBezTo>
                  <a:cubicBezTo>
                    <a:pt x="15340" y="1516"/>
                    <a:pt x="15371" y="1546"/>
                    <a:pt x="15409" y="1546"/>
                  </a:cubicBezTo>
                  <a:cubicBezTo>
                    <a:pt x="15447" y="1546"/>
                    <a:pt x="15477" y="1516"/>
                    <a:pt x="15477" y="1478"/>
                  </a:cubicBezTo>
                  <a:cubicBezTo>
                    <a:pt x="15477" y="1440"/>
                    <a:pt x="15447" y="1409"/>
                    <a:pt x="15409" y="1409"/>
                  </a:cubicBezTo>
                  <a:close/>
                  <a:moveTo>
                    <a:pt x="15625" y="1409"/>
                  </a:moveTo>
                  <a:cubicBezTo>
                    <a:pt x="15587" y="1409"/>
                    <a:pt x="15556" y="1440"/>
                    <a:pt x="15556" y="1478"/>
                  </a:cubicBezTo>
                  <a:cubicBezTo>
                    <a:pt x="15556" y="1516"/>
                    <a:pt x="15587" y="1546"/>
                    <a:pt x="15625" y="1546"/>
                  </a:cubicBezTo>
                  <a:cubicBezTo>
                    <a:pt x="15663" y="1546"/>
                    <a:pt x="15693" y="1516"/>
                    <a:pt x="15693" y="1478"/>
                  </a:cubicBezTo>
                  <a:cubicBezTo>
                    <a:pt x="15693" y="1440"/>
                    <a:pt x="15663" y="1409"/>
                    <a:pt x="15625" y="1409"/>
                  </a:cubicBezTo>
                  <a:close/>
                  <a:moveTo>
                    <a:pt x="15841" y="1409"/>
                  </a:moveTo>
                  <a:cubicBezTo>
                    <a:pt x="15803" y="1409"/>
                    <a:pt x="15772" y="1440"/>
                    <a:pt x="15772" y="1478"/>
                  </a:cubicBezTo>
                  <a:cubicBezTo>
                    <a:pt x="15772" y="1516"/>
                    <a:pt x="15803" y="1546"/>
                    <a:pt x="15841" y="1546"/>
                  </a:cubicBezTo>
                  <a:cubicBezTo>
                    <a:pt x="15879" y="1546"/>
                    <a:pt x="15909" y="1516"/>
                    <a:pt x="15909" y="1478"/>
                  </a:cubicBezTo>
                  <a:cubicBezTo>
                    <a:pt x="15909" y="1440"/>
                    <a:pt x="15879" y="1409"/>
                    <a:pt x="15841" y="1409"/>
                  </a:cubicBezTo>
                  <a:close/>
                  <a:moveTo>
                    <a:pt x="16057" y="1409"/>
                  </a:moveTo>
                  <a:cubicBezTo>
                    <a:pt x="16019" y="1409"/>
                    <a:pt x="15989" y="1440"/>
                    <a:pt x="15989" y="1478"/>
                  </a:cubicBezTo>
                  <a:cubicBezTo>
                    <a:pt x="15989" y="1516"/>
                    <a:pt x="16019" y="1546"/>
                    <a:pt x="16057" y="1546"/>
                  </a:cubicBezTo>
                  <a:cubicBezTo>
                    <a:pt x="16095" y="1546"/>
                    <a:pt x="16125" y="1516"/>
                    <a:pt x="16125" y="1478"/>
                  </a:cubicBezTo>
                  <a:cubicBezTo>
                    <a:pt x="16125" y="1440"/>
                    <a:pt x="16095" y="1409"/>
                    <a:pt x="16057" y="1409"/>
                  </a:cubicBezTo>
                  <a:close/>
                  <a:moveTo>
                    <a:pt x="16273" y="1409"/>
                  </a:moveTo>
                  <a:cubicBezTo>
                    <a:pt x="16235" y="1409"/>
                    <a:pt x="16205" y="1440"/>
                    <a:pt x="16205" y="1478"/>
                  </a:cubicBezTo>
                  <a:cubicBezTo>
                    <a:pt x="16205" y="1516"/>
                    <a:pt x="16235" y="1546"/>
                    <a:pt x="16273" y="1546"/>
                  </a:cubicBezTo>
                  <a:cubicBezTo>
                    <a:pt x="16311" y="1546"/>
                    <a:pt x="16342" y="1516"/>
                    <a:pt x="16342" y="1478"/>
                  </a:cubicBezTo>
                  <a:cubicBezTo>
                    <a:pt x="16342" y="1440"/>
                    <a:pt x="16311" y="1409"/>
                    <a:pt x="16273" y="1409"/>
                  </a:cubicBezTo>
                  <a:close/>
                  <a:moveTo>
                    <a:pt x="16489" y="1409"/>
                  </a:moveTo>
                  <a:cubicBezTo>
                    <a:pt x="16451" y="1409"/>
                    <a:pt x="16421" y="1440"/>
                    <a:pt x="16421" y="1478"/>
                  </a:cubicBezTo>
                  <a:cubicBezTo>
                    <a:pt x="16421" y="1516"/>
                    <a:pt x="16451" y="1546"/>
                    <a:pt x="16489" y="1546"/>
                  </a:cubicBezTo>
                  <a:cubicBezTo>
                    <a:pt x="16527" y="1546"/>
                    <a:pt x="16558" y="1516"/>
                    <a:pt x="16558" y="1478"/>
                  </a:cubicBezTo>
                  <a:cubicBezTo>
                    <a:pt x="16558" y="1440"/>
                    <a:pt x="16527" y="1409"/>
                    <a:pt x="16489" y="1409"/>
                  </a:cubicBezTo>
                  <a:close/>
                  <a:moveTo>
                    <a:pt x="16705" y="1409"/>
                  </a:moveTo>
                  <a:cubicBezTo>
                    <a:pt x="16667" y="1409"/>
                    <a:pt x="16637" y="1440"/>
                    <a:pt x="16637" y="1478"/>
                  </a:cubicBezTo>
                  <a:cubicBezTo>
                    <a:pt x="16637" y="1516"/>
                    <a:pt x="16667" y="1546"/>
                    <a:pt x="16705" y="1546"/>
                  </a:cubicBezTo>
                  <a:cubicBezTo>
                    <a:pt x="16743" y="1546"/>
                    <a:pt x="16774" y="1516"/>
                    <a:pt x="16774" y="1478"/>
                  </a:cubicBezTo>
                  <a:cubicBezTo>
                    <a:pt x="16774" y="1440"/>
                    <a:pt x="16743" y="1409"/>
                    <a:pt x="16705" y="1409"/>
                  </a:cubicBezTo>
                  <a:close/>
                  <a:moveTo>
                    <a:pt x="16921" y="1409"/>
                  </a:moveTo>
                  <a:cubicBezTo>
                    <a:pt x="16884" y="1409"/>
                    <a:pt x="16853" y="1440"/>
                    <a:pt x="16853" y="1478"/>
                  </a:cubicBezTo>
                  <a:cubicBezTo>
                    <a:pt x="16853" y="1516"/>
                    <a:pt x="16884" y="1546"/>
                    <a:pt x="16921" y="1546"/>
                  </a:cubicBezTo>
                  <a:cubicBezTo>
                    <a:pt x="16959" y="1546"/>
                    <a:pt x="16990" y="1516"/>
                    <a:pt x="16990" y="1478"/>
                  </a:cubicBezTo>
                  <a:cubicBezTo>
                    <a:pt x="16990" y="1440"/>
                    <a:pt x="16959" y="1409"/>
                    <a:pt x="16921" y="1409"/>
                  </a:cubicBezTo>
                  <a:close/>
                  <a:moveTo>
                    <a:pt x="17138" y="1409"/>
                  </a:moveTo>
                  <a:cubicBezTo>
                    <a:pt x="17100" y="1409"/>
                    <a:pt x="17069" y="1440"/>
                    <a:pt x="17069" y="1478"/>
                  </a:cubicBezTo>
                  <a:cubicBezTo>
                    <a:pt x="17069" y="1516"/>
                    <a:pt x="17100" y="1546"/>
                    <a:pt x="17138" y="1546"/>
                  </a:cubicBezTo>
                  <a:cubicBezTo>
                    <a:pt x="17175" y="1546"/>
                    <a:pt x="17206" y="1516"/>
                    <a:pt x="17206" y="1478"/>
                  </a:cubicBezTo>
                  <a:cubicBezTo>
                    <a:pt x="17206" y="1440"/>
                    <a:pt x="17175" y="1409"/>
                    <a:pt x="17138" y="1409"/>
                  </a:cubicBezTo>
                  <a:close/>
                  <a:moveTo>
                    <a:pt x="17354" y="1409"/>
                  </a:moveTo>
                  <a:cubicBezTo>
                    <a:pt x="17316" y="1409"/>
                    <a:pt x="17285" y="1440"/>
                    <a:pt x="17285" y="1478"/>
                  </a:cubicBezTo>
                  <a:cubicBezTo>
                    <a:pt x="17285" y="1516"/>
                    <a:pt x="17316" y="1546"/>
                    <a:pt x="17354" y="1546"/>
                  </a:cubicBezTo>
                  <a:cubicBezTo>
                    <a:pt x="17391" y="1546"/>
                    <a:pt x="17422" y="1516"/>
                    <a:pt x="17422" y="1478"/>
                  </a:cubicBezTo>
                  <a:cubicBezTo>
                    <a:pt x="17422" y="1440"/>
                    <a:pt x="17391" y="1409"/>
                    <a:pt x="17354" y="1409"/>
                  </a:cubicBezTo>
                  <a:close/>
                  <a:moveTo>
                    <a:pt x="17570" y="1409"/>
                  </a:moveTo>
                  <a:cubicBezTo>
                    <a:pt x="17532" y="1409"/>
                    <a:pt x="17501" y="1440"/>
                    <a:pt x="17501" y="1478"/>
                  </a:cubicBezTo>
                  <a:cubicBezTo>
                    <a:pt x="17501" y="1516"/>
                    <a:pt x="17532" y="1546"/>
                    <a:pt x="17570" y="1546"/>
                  </a:cubicBezTo>
                  <a:cubicBezTo>
                    <a:pt x="17608" y="1546"/>
                    <a:pt x="17638" y="1516"/>
                    <a:pt x="17638" y="1478"/>
                  </a:cubicBezTo>
                  <a:cubicBezTo>
                    <a:pt x="17638" y="1440"/>
                    <a:pt x="17608" y="1409"/>
                    <a:pt x="17570" y="1409"/>
                  </a:cubicBezTo>
                  <a:close/>
                  <a:moveTo>
                    <a:pt x="13896" y="1781"/>
                  </a:moveTo>
                  <a:cubicBezTo>
                    <a:pt x="13934" y="1781"/>
                    <a:pt x="13964" y="1750"/>
                    <a:pt x="13964" y="1713"/>
                  </a:cubicBezTo>
                  <a:cubicBezTo>
                    <a:pt x="13964" y="1675"/>
                    <a:pt x="13934" y="1644"/>
                    <a:pt x="13896" y="1644"/>
                  </a:cubicBezTo>
                  <a:cubicBezTo>
                    <a:pt x="13858" y="1644"/>
                    <a:pt x="13828" y="1675"/>
                    <a:pt x="13828" y="1713"/>
                  </a:cubicBezTo>
                  <a:cubicBezTo>
                    <a:pt x="13828" y="1750"/>
                    <a:pt x="13858" y="1781"/>
                    <a:pt x="13896" y="1781"/>
                  </a:cubicBezTo>
                  <a:close/>
                  <a:moveTo>
                    <a:pt x="14112" y="1781"/>
                  </a:moveTo>
                  <a:cubicBezTo>
                    <a:pt x="14150" y="1781"/>
                    <a:pt x="14180" y="1750"/>
                    <a:pt x="14180" y="1713"/>
                  </a:cubicBezTo>
                  <a:cubicBezTo>
                    <a:pt x="14180" y="1675"/>
                    <a:pt x="14150" y="1644"/>
                    <a:pt x="14112" y="1644"/>
                  </a:cubicBezTo>
                  <a:cubicBezTo>
                    <a:pt x="14074" y="1644"/>
                    <a:pt x="14044" y="1675"/>
                    <a:pt x="14044" y="1713"/>
                  </a:cubicBezTo>
                  <a:cubicBezTo>
                    <a:pt x="14044" y="1750"/>
                    <a:pt x="14074" y="1781"/>
                    <a:pt x="14112" y="1781"/>
                  </a:cubicBezTo>
                  <a:close/>
                  <a:moveTo>
                    <a:pt x="14328" y="1781"/>
                  </a:moveTo>
                  <a:cubicBezTo>
                    <a:pt x="14366" y="1781"/>
                    <a:pt x="14397" y="1750"/>
                    <a:pt x="14397" y="1713"/>
                  </a:cubicBezTo>
                  <a:cubicBezTo>
                    <a:pt x="14397" y="1675"/>
                    <a:pt x="14366" y="1644"/>
                    <a:pt x="14328" y="1644"/>
                  </a:cubicBezTo>
                  <a:cubicBezTo>
                    <a:pt x="14290" y="1644"/>
                    <a:pt x="14260" y="1675"/>
                    <a:pt x="14260" y="1713"/>
                  </a:cubicBezTo>
                  <a:cubicBezTo>
                    <a:pt x="14260" y="1750"/>
                    <a:pt x="14290" y="1781"/>
                    <a:pt x="14328" y="1781"/>
                  </a:cubicBezTo>
                  <a:close/>
                  <a:moveTo>
                    <a:pt x="14544" y="1781"/>
                  </a:moveTo>
                  <a:cubicBezTo>
                    <a:pt x="14582" y="1781"/>
                    <a:pt x="14613" y="1750"/>
                    <a:pt x="14613" y="1713"/>
                  </a:cubicBezTo>
                  <a:cubicBezTo>
                    <a:pt x="14613" y="1675"/>
                    <a:pt x="14582" y="1644"/>
                    <a:pt x="14544" y="1644"/>
                  </a:cubicBezTo>
                  <a:cubicBezTo>
                    <a:pt x="14506" y="1644"/>
                    <a:pt x="14476" y="1675"/>
                    <a:pt x="14476" y="1713"/>
                  </a:cubicBezTo>
                  <a:cubicBezTo>
                    <a:pt x="14476" y="1750"/>
                    <a:pt x="14506" y="1781"/>
                    <a:pt x="14544" y="1781"/>
                  </a:cubicBezTo>
                  <a:close/>
                  <a:moveTo>
                    <a:pt x="14760" y="1781"/>
                  </a:moveTo>
                  <a:cubicBezTo>
                    <a:pt x="14798" y="1781"/>
                    <a:pt x="14829" y="1750"/>
                    <a:pt x="14829" y="1713"/>
                  </a:cubicBezTo>
                  <a:cubicBezTo>
                    <a:pt x="14829" y="1675"/>
                    <a:pt x="14798" y="1644"/>
                    <a:pt x="14760" y="1644"/>
                  </a:cubicBezTo>
                  <a:cubicBezTo>
                    <a:pt x="14723" y="1644"/>
                    <a:pt x="14692" y="1675"/>
                    <a:pt x="14692" y="1713"/>
                  </a:cubicBezTo>
                  <a:cubicBezTo>
                    <a:pt x="14692" y="1750"/>
                    <a:pt x="14723" y="1781"/>
                    <a:pt x="14760" y="1781"/>
                  </a:cubicBezTo>
                  <a:close/>
                  <a:moveTo>
                    <a:pt x="14976" y="1781"/>
                  </a:moveTo>
                  <a:cubicBezTo>
                    <a:pt x="15014" y="1781"/>
                    <a:pt x="15045" y="1750"/>
                    <a:pt x="15045" y="1713"/>
                  </a:cubicBezTo>
                  <a:cubicBezTo>
                    <a:pt x="15045" y="1675"/>
                    <a:pt x="15014" y="1644"/>
                    <a:pt x="14976" y="1644"/>
                  </a:cubicBezTo>
                  <a:cubicBezTo>
                    <a:pt x="14939" y="1644"/>
                    <a:pt x="14908" y="1675"/>
                    <a:pt x="14908" y="1713"/>
                  </a:cubicBezTo>
                  <a:cubicBezTo>
                    <a:pt x="14908" y="1750"/>
                    <a:pt x="14939" y="1781"/>
                    <a:pt x="14976" y="1781"/>
                  </a:cubicBezTo>
                  <a:close/>
                  <a:moveTo>
                    <a:pt x="15193" y="1781"/>
                  </a:moveTo>
                  <a:cubicBezTo>
                    <a:pt x="15230" y="1781"/>
                    <a:pt x="15261" y="1750"/>
                    <a:pt x="15261" y="1713"/>
                  </a:cubicBezTo>
                  <a:cubicBezTo>
                    <a:pt x="15261" y="1675"/>
                    <a:pt x="15230" y="1644"/>
                    <a:pt x="15193" y="1644"/>
                  </a:cubicBezTo>
                  <a:cubicBezTo>
                    <a:pt x="15155" y="1644"/>
                    <a:pt x="15124" y="1675"/>
                    <a:pt x="15124" y="1713"/>
                  </a:cubicBezTo>
                  <a:cubicBezTo>
                    <a:pt x="15124" y="1750"/>
                    <a:pt x="15155" y="1781"/>
                    <a:pt x="15193" y="1781"/>
                  </a:cubicBezTo>
                  <a:close/>
                  <a:moveTo>
                    <a:pt x="15409" y="1644"/>
                  </a:moveTo>
                  <a:cubicBezTo>
                    <a:pt x="15371" y="1644"/>
                    <a:pt x="15340" y="1675"/>
                    <a:pt x="15340" y="1713"/>
                  </a:cubicBezTo>
                  <a:cubicBezTo>
                    <a:pt x="15340" y="1750"/>
                    <a:pt x="15371" y="1781"/>
                    <a:pt x="15409" y="1781"/>
                  </a:cubicBezTo>
                  <a:cubicBezTo>
                    <a:pt x="15447" y="1781"/>
                    <a:pt x="15477" y="1750"/>
                    <a:pt x="15477" y="1713"/>
                  </a:cubicBezTo>
                  <a:cubicBezTo>
                    <a:pt x="15477" y="1675"/>
                    <a:pt x="15447" y="1644"/>
                    <a:pt x="15409" y="1644"/>
                  </a:cubicBezTo>
                  <a:close/>
                  <a:moveTo>
                    <a:pt x="15625" y="1644"/>
                  </a:moveTo>
                  <a:cubicBezTo>
                    <a:pt x="15587" y="1644"/>
                    <a:pt x="15556" y="1675"/>
                    <a:pt x="15556" y="1713"/>
                  </a:cubicBezTo>
                  <a:cubicBezTo>
                    <a:pt x="15556" y="1750"/>
                    <a:pt x="15587" y="1781"/>
                    <a:pt x="15625" y="1781"/>
                  </a:cubicBezTo>
                  <a:cubicBezTo>
                    <a:pt x="15663" y="1781"/>
                    <a:pt x="15693" y="1750"/>
                    <a:pt x="15693" y="1713"/>
                  </a:cubicBezTo>
                  <a:cubicBezTo>
                    <a:pt x="15693" y="1675"/>
                    <a:pt x="15663" y="1644"/>
                    <a:pt x="15625" y="1644"/>
                  </a:cubicBezTo>
                  <a:close/>
                  <a:moveTo>
                    <a:pt x="15841" y="1644"/>
                  </a:moveTo>
                  <a:cubicBezTo>
                    <a:pt x="15803" y="1644"/>
                    <a:pt x="15772" y="1675"/>
                    <a:pt x="15772" y="1713"/>
                  </a:cubicBezTo>
                  <a:cubicBezTo>
                    <a:pt x="15772" y="1750"/>
                    <a:pt x="15803" y="1781"/>
                    <a:pt x="15841" y="1781"/>
                  </a:cubicBezTo>
                  <a:cubicBezTo>
                    <a:pt x="15879" y="1781"/>
                    <a:pt x="15909" y="1750"/>
                    <a:pt x="15909" y="1713"/>
                  </a:cubicBezTo>
                  <a:cubicBezTo>
                    <a:pt x="15909" y="1675"/>
                    <a:pt x="15879" y="1644"/>
                    <a:pt x="15841" y="1644"/>
                  </a:cubicBezTo>
                  <a:close/>
                  <a:moveTo>
                    <a:pt x="16057" y="1644"/>
                  </a:moveTo>
                  <a:cubicBezTo>
                    <a:pt x="16019" y="1644"/>
                    <a:pt x="15989" y="1675"/>
                    <a:pt x="15989" y="1713"/>
                  </a:cubicBezTo>
                  <a:cubicBezTo>
                    <a:pt x="15989" y="1750"/>
                    <a:pt x="16019" y="1781"/>
                    <a:pt x="16057" y="1781"/>
                  </a:cubicBezTo>
                  <a:cubicBezTo>
                    <a:pt x="16095" y="1781"/>
                    <a:pt x="16125" y="1750"/>
                    <a:pt x="16125" y="1713"/>
                  </a:cubicBezTo>
                  <a:cubicBezTo>
                    <a:pt x="16125" y="1675"/>
                    <a:pt x="16095" y="1644"/>
                    <a:pt x="16057" y="1644"/>
                  </a:cubicBezTo>
                  <a:close/>
                  <a:moveTo>
                    <a:pt x="16273" y="1644"/>
                  </a:moveTo>
                  <a:cubicBezTo>
                    <a:pt x="16235" y="1644"/>
                    <a:pt x="16205" y="1675"/>
                    <a:pt x="16205" y="1713"/>
                  </a:cubicBezTo>
                  <a:cubicBezTo>
                    <a:pt x="16205" y="1750"/>
                    <a:pt x="16235" y="1781"/>
                    <a:pt x="16273" y="1781"/>
                  </a:cubicBezTo>
                  <a:cubicBezTo>
                    <a:pt x="16311" y="1781"/>
                    <a:pt x="16342" y="1750"/>
                    <a:pt x="16342" y="1713"/>
                  </a:cubicBezTo>
                  <a:cubicBezTo>
                    <a:pt x="16342" y="1675"/>
                    <a:pt x="16311" y="1644"/>
                    <a:pt x="16273" y="1644"/>
                  </a:cubicBezTo>
                  <a:close/>
                  <a:moveTo>
                    <a:pt x="16489" y="1644"/>
                  </a:moveTo>
                  <a:cubicBezTo>
                    <a:pt x="16451" y="1644"/>
                    <a:pt x="16421" y="1675"/>
                    <a:pt x="16421" y="1713"/>
                  </a:cubicBezTo>
                  <a:cubicBezTo>
                    <a:pt x="16421" y="1750"/>
                    <a:pt x="16451" y="1781"/>
                    <a:pt x="16489" y="1781"/>
                  </a:cubicBezTo>
                  <a:cubicBezTo>
                    <a:pt x="16527" y="1781"/>
                    <a:pt x="16558" y="1750"/>
                    <a:pt x="16558" y="1713"/>
                  </a:cubicBezTo>
                  <a:cubicBezTo>
                    <a:pt x="16558" y="1675"/>
                    <a:pt x="16527" y="1644"/>
                    <a:pt x="16489" y="1644"/>
                  </a:cubicBezTo>
                  <a:close/>
                  <a:moveTo>
                    <a:pt x="16705" y="1644"/>
                  </a:moveTo>
                  <a:cubicBezTo>
                    <a:pt x="16667" y="1644"/>
                    <a:pt x="16637" y="1675"/>
                    <a:pt x="16637" y="1713"/>
                  </a:cubicBezTo>
                  <a:cubicBezTo>
                    <a:pt x="16637" y="1750"/>
                    <a:pt x="16667" y="1781"/>
                    <a:pt x="16705" y="1781"/>
                  </a:cubicBezTo>
                  <a:cubicBezTo>
                    <a:pt x="16743" y="1781"/>
                    <a:pt x="16774" y="1750"/>
                    <a:pt x="16774" y="1713"/>
                  </a:cubicBezTo>
                  <a:cubicBezTo>
                    <a:pt x="16774" y="1675"/>
                    <a:pt x="16743" y="1644"/>
                    <a:pt x="16705" y="1644"/>
                  </a:cubicBezTo>
                  <a:close/>
                  <a:moveTo>
                    <a:pt x="16921" y="1644"/>
                  </a:moveTo>
                  <a:cubicBezTo>
                    <a:pt x="16884" y="1644"/>
                    <a:pt x="16853" y="1675"/>
                    <a:pt x="16853" y="1713"/>
                  </a:cubicBezTo>
                  <a:cubicBezTo>
                    <a:pt x="16853" y="1750"/>
                    <a:pt x="16884" y="1781"/>
                    <a:pt x="16921" y="1781"/>
                  </a:cubicBezTo>
                  <a:cubicBezTo>
                    <a:pt x="16959" y="1781"/>
                    <a:pt x="16990" y="1750"/>
                    <a:pt x="16990" y="1713"/>
                  </a:cubicBezTo>
                  <a:cubicBezTo>
                    <a:pt x="16990" y="1675"/>
                    <a:pt x="16959" y="1644"/>
                    <a:pt x="16921" y="1644"/>
                  </a:cubicBezTo>
                  <a:close/>
                  <a:moveTo>
                    <a:pt x="17138" y="1644"/>
                  </a:moveTo>
                  <a:cubicBezTo>
                    <a:pt x="17100" y="1644"/>
                    <a:pt x="17069" y="1675"/>
                    <a:pt x="17069" y="1713"/>
                  </a:cubicBezTo>
                  <a:cubicBezTo>
                    <a:pt x="17069" y="1750"/>
                    <a:pt x="17100" y="1781"/>
                    <a:pt x="17138" y="1781"/>
                  </a:cubicBezTo>
                  <a:cubicBezTo>
                    <a:pt x="17175" y="1781"/>
                    <a:pt x="17206" y="1750"/>
                    <a:pt x="17206" y="1713"/>
                  </a:cubicBezTo>
                  <a:cubicBezTo>
                    <a:pt x="17206" y="1675"/>
                    <a:pt x="17175" y="1644"/>
                    <a:pt x="17138" y="1644"/>
                  </a:cubicBezTo>
                  <a:close/>
                  <a:moveTo>
                    <a:pt x="17354" y="1644"/>
                  </a:moveTo>
                  <a:cubicBezTo>
                    <a:pt x="17316" y="1644"/>
                    <a:pt x="17285" y="1675"/>
                    <a:pt x="17285" y="1713"/>
                  </a:cubicBezTo>
                  <a:cubicBezTo>
                    <a:pt x="17285" y="1750"/>
                    <a:pt x="17316" y="1781"/>
                    <a:pt x="17354" y="1781"/>
                  </a:cubicBezTo>
                  <a:cubicBezTo>
                    <a:pt x="17391" y="1781"/>
                    <a:pt x="17422" y="1750"/>
                    <a:pt x="17422" y="1713"/>
                  </a:cubicBezTo>
                  <a:cubicBezTo>
                    <a:pt x="17422" y="1675"/>
                    <a:pt x="17391" y="1644"/>
                    <a:pt x="17354" y="1644"/>
                  </a:cubicBezTo>
                  <a:close/>
                  <a:moveTo>
                    <a:pt x="17570" y="1644"/>
                  </a:moveTo>
                  <a:cubicBezTo>
                    <a:pt x="17532" y="1644"/>
                    <a:pt x="17501" y="1675"/>
                    <a:pt x="17501" y="1713"/>
                  </a:cubicBezTo>
                  <a:cubicBezTo>
                    <a:pt x="17501" y="1750"/>
                    <a:pt x="17532" y="1781"/>
                    <a:pt x="17570" y="1781"/>
                  </a:cubicBezTo>
                  <a:cubicBezTo>
                    <a:pt x="17608" y="1781"/>
                    <a:pt x="17638" y="1750"/>
                    <a:pt x="17638" y="1713"/>
                  </a:cubicBezTo>
                  <a:cubicBezTo>
                    <a:pt x="17638" y="1675"/>
                    <a:pt x="17608" y="1644"/>
                    <a:pt x="17570" y="1644"/>
                  </a:cubicBezTo>
                  <a:close/>
                  <a:moveTo>
                    <a:pt x="13896" y="2016"/>
                  </a:moveTo>
                  <a:cubicBezTo>
                    <a:pt x="13934" y="2016"/>
                    <a:pt x="13964" y="1985"/>
                    <a:pt x="13964" y="1947"/>
                  </a:cubicBezTo>
                  <a:cubicBezTo>
                    <a:pt x="13964" y="1910"/>
                    <a:pt x="13934" y="1879"/>
                    <a:pt x="13896" y="1879"/>
                  </a:cubicBezTo>
                  <a:cubicBezTo>
                    <a:pt x="13858" y="1879"/>
                    <a:pt x="13828" y="1910"/>
                    <a:pt x="13828" y="1947"/>
                  </a:cubicBezTo>
                  <a:cubicBezTo>
                    <a:pt x="13828" y="1985"/>
                    <a:pt x="13858" y="2016"/>
                    <a:pt x="13896" y="2016"/>
                  </a:cubicBezTo>
                  <a:close/>
                  <a:moveTo>
                    <a:pt x="14112" y="2016"/>
                  </a:moveTo>
                  <a:cubicBezTo>
                    <a:pt x="14150" y="2016"/>
                    <a:pt x="14180" y="1985"/>
                    <a:pt x="14180" y="1947"/>
                  </a:cubicBezTo>
                  <a:cubicBezTo>
                    <a:pt x="14180" y="1910"/>
                    <a:pt x="14150" y="1879"/>
                    <a:pt x="14112" y="1879"/>
                  </a:cubicBezTo>
                  <a:cubicBezTo>
                    <a:pt x="14074" y="1879"/>
                    <a:pt x="14044" y="1910"/>
                    <a:pt x="14044" y="1947"/>
                  </a:cubicBezTo>
                  <a:cubicBezTo>
                    <a:pt x="14044" y="1985"/>
                    <a:pt x="14074" y="2016"/>
                    <a:pt x="14112" y="2016"/>
                  </a:cubicBezTo>
                  <a:close/>
                  <a:moveTo>
                    <a:pt x="14328" y="2016"/>
                  </a:moveTo>
                  <a:cubicBezTo>
                    <a:pt x="14366" y="2016"/>
                    <a:pt x="14397" y="1985"/>
                    <a:pt x="14397" y="1947"/>
                  </a:cubicBezTo>
                  <a:cubicBezTo>
                    <a:pt x="14397" y="1910"/>
                    <a:pt x="14366" y="1879"/>
                    <a:pt x="14328" y="1879"/>
                  </a:cubicBezTo>
                  <a:cubicBezTo>
                    <a:pt x="14290" y="1879"/>
                    <a:pt x="14260" y="1910"/>
                    <a:pt x="14260" y="1947"/>
                  </a:cubicBezTo>
                  <a:cubicBezTo>
                    <a:pt x="14260" y="1985"/>
                    <a:pt x="14290" y="2016"/>
                    <a:pt x="14328" y="2016"/>
                  </a:cubicBezTo>
                  <a:close/>
                  <a:moveTo>
                    <a:pt x="14544" y="2016"/>
                  </a:moveTo>
                  <a:cubicBezTo>
                    <a:pt x="14582" y="2016"/>
                    <a:pt x="14613" y="1985"/>
                    <a:pt x="14613" y="1947"/>
                  </a:cubicBezTo>
                  <a:cubicBezTo>
                    <a:pt x="14613" y="1910"/>
                    <a:pt x="14582" y="1879"/>
                    <a:pt x="14544" y="1879"/>
                  </a:cubicBezTo>
                  <a:cubicBezTo>
                    <a:pt x="14506" y="1879"/>
                    <a:pt x="14476" y="1910"/>
                    <a:pt x="14476" y="1947"/>
                  </a:cubicBezTo>
                  <a:cubicBezTo>
                    <a:pt x="14476" y="1985"/>
                    <a:pt x="14506" y="2016"/>
                    <a:pt x="14544" y="2016"/>
                  </a:cubicBezTo>
                  <a:close/>
                  <a:moveTo>
                    <a:pt x="14760" y="2016"/>
                  </a:moveTo>
                  <a:cubicBezTo>
                    <a:pt x="14798" y="2016"/>
                    <a:pt x="14829" y="1985"/>
                    <a:pt x="14829" y="1947"/>
                  </a:cubicBezTo>
                  <a:cubicBezTo>
                    <a:pt x="14829" y="1910"/>
                    <a:pt x="14798" y="1879"/>
                    <a:pt x="14760" y="1879"/>
                  </a:cubicBezTo>
                  <a:cubicBezTo>
                    <a:pt x="14723" y="1879"/>
                    <a:pt x="14692" y="1910"/>
                    <a:pt x="14692" y="1947"/>
                  </a:cubicBezTo>
                  <a:cubicBezTo>
                    <a:pt x="14692" y="1985"/>
                    <a:pt x="14723" y="2016"/>
                    <a:pt x="14760" y="2016"/>
                  </a:cubicBezTo>
                  <a:close/>
                  <a:moveTo>
                    <a:pt x="14976" y="2016"/>
                  </a:moveTo>
                  <a:cubicBezTo>
                    <a:pt x="15014" y="2016"/>
                    <a:pt x="15045" y="1985"/>
                    <a:pt x="15045" y="1947"/>
                  </a:cubicBezTo>
                  <a:cubicBezTo>
                    <a:pt x="15045" y="1910"/>
                    <a:pt x="15014" y="1879"/>
                    <a:pt x="14976" y="1879"/>
                  </a:cubicBezTo>
                  <a:cubicBezTo>
                    <a:pt x="14939" y="1879"/>
                    <a:pt x="14908" y="1910"/>
                    <a:pt x="14908" y="1947"/>
                  </a:cubicBezTo>
                  <a:cubicBezTo>
                    <a:pt x="14908" y="1985"/>
                    <a:pt x="14939" y="2016"/>
                    <a:pt x="14976" y="2016"/>
                  </a:cubicBezTo>
                  <a:close/>
                  <a:moveTo>
                    <a:pt x="15193" y="2016"/>
                  </a:moveTo>
                  <a:cubicBezTo>
                    <a:pt x="15230" y="2016"/>
                    <a:pt x="15261" y="1985"/>
                    <a:pt x="15261" y="1947"/>
                  </a:cubicBezTo>
                  <a:cubicBezTo>
                    <a:pt x="15261" y="1910"/>
                    <a:pt x="15230" y="1879"/>
                    <a:pt x="15193" y="1879"/>
                  </a:cubicBezTo>
                  <a:cubicBezTo>
                    <a:pt x="15155" y="1879"/>
                    <a:pt x="15124" y="1910"/>
                    <a:pt x="15124" y="1947"/>
                  </a:cubicBezTo>
                  <a:cubicBezTo>
                    <a:pt x="15124" y="1985"/>
                    <a:pt x="15155" y="2016"/>
                    <a:pt x="15193" y="2016"/>
                  </a:cubicBezTo>
                  <a:close/>
                  <a:moveTo>
                    <a:pt x="15409" y="1879"/>
                  </a:moveTo>
                  <a:cubicBezTo>
                    <a:pt x="15371" y="1879"/>
                    <a:pt x="15340" y="1910"/>
                    <a:pt x="15340" y="1947"/>
                  </a:cubicBezTo>
                  <a:cubicBezTo>
                    <a:pt x="15340" y="1985"/>
                    <a:pt x="15371" y="2016"/>
                    <a:pt x="15409" y="2016"/>
                  </a:cubicBezTo>
                  <a:cubicBezTo>
                    <a:pt x="15447" y="2016"/>
                    <a:pt x="15477" y="1985"/>
                    <a:pt x="15477" y="1947"/>
                  </a:cubicBezTo>
                  <a:cubicBezTo>
                    <a:pt x="15477" y="1910"/>
                    <a:pt x="15447" y="1879"/>
                    <a:pt x="15409" y="1879"/>
                  </a:cubicBezTo>
                  <a:close/>
                  <a:moveTo>
                    <a:pt x="15625" y="1879"/>
                  </a:moveTo>
                  <a:cubicBezTo>
                    <a:pt x="15587" y="1879"/>
                    <a:pt x="15556" y="1910"/>
                    <a:pt x="15556" y="1947"/>
                  </a:cubicBezTo>
                  <a:cubicBezTo>
                    <a:pt x="15556" y="1985"/>
                    <a:pt x="15587" y="2016"/>
                    <a:pt x="15625" y="2016"/>
                  </a:cubicBezTo>
                  <a:cubicBezTo>
                    <a:pt x="15663" y="2016"/>
                    <a:pt x="15693" y="1985"/>
                    <a:pt x="15693" y="1947"/>
                  </a:cubicBezTo>
                  <a:cubicBezTo>
                    <a:pt x="15693" y="1910"/>
                    <a:pt x="15663" y="1879"/>
                    <a:pt x="15625" y="1879"/>
                  </a:cubicBezTo>
                  <a:close/>
                  <a:moveTo>
                    <a:pt x="15841" y="1879"/>
                  </a:moveTo>
                  <a:cubicBezTo>
                    <a:pt x="15803" y="1879"/>
                    <a:pt x="15772" y="1910"/>
                    <a:pt x="15772" y="1947"/>
                  </a:cubicBezTo>
                  <a:cubicBezTo>
                    <a:pt x="15772" y="1985"/>
                    <a:pt x="15803" y="2016"/>
                    <a:pt x="15841" y="2016"/>
                  </a:cubicBezTo>
                  <a:cubicBezTo>
                    <a:pt x="15879" y="2016"/>
                    <a:pt x="15909" y="1985"/>
                    <a:pt x="15909" y="1947"/>
                  </a:cubicBezTo>
                  <a:cubicBezTo>
                    <a:pt x="15909" y="1910"/>
                    <a:pt x="15879" y="1879"/>
                    <a:pt x="15841" y="1879"/>
                  </a:cubicBezTo>
                  <a:close/>
                  <a:moveTo>
                    <a:pt x="16057" y="1879"/>
                  </a:moveTo>
                  <a:cubicBezTo>
                    <a:pt x="16019" y="1879"/>
                    <a:pt x="15989" y="1910"/>
                    <a:pt x="15989" y="1947"/>
                  </a:cubicBezTo>
                  <a:cubicBezTo>
                    <a:pt x="15989" y="1985"/>
                    <a:pt x="16019" y="2016"/>
                    <a:pt x="16057" y="2016"/>
                  </a:cubicBezTo>
                  <a:cubicBezTo>
                    <a:pt x="16095" y="2016"/>
                    <a:pt x="16125" y="1985"/>
                    <a:pt x="16125" y="1947"/>
                  </a:cubicBezTo>
                  <a:cubicBezTo>
                    <a:pt x="16125" y="1910"/>
                    <a:pt x="16095" y="1879"/>
                    <a:pt x="16057" y="1879"/>
                  </a:cubicBezTo>
                  <a:close/>
                  <a:moveTo>
                    <a:pt x="16273" y="1879"/>
                  </a:moveTo>
                  <a:cubicBezTo>
                    <a:pt x="16235" y="1879"/>
                    <a:pt x="16205" y="1910"/>
                    <a:pt x="16205" y="1947"/>
                  </a:cubicBezTo>
                  <a:cubicBezTo>
                    <a:pt x="16205" y="1985"/>
                    <a:pt x="16235" y="2016"/>
                    <a:pt x="16273" y="2016"/>
                  </a:cubicBezTo>
                  <a:cubicBezTo>
                    <a:pt x="16311" y="2016"/>
                    <a:pt x="16342" y="1985"/>
                    <a:pt x="16342" y="1947"/>
                  </a:cubicBezTo>
                  <a:cubicBezTo>
                    <a:pt x="16342" y="1910"/>
                    <a:pt x="16311" y="1879"/>
                    <a:pt x="16273" y="1879"/>
                  </a:cubicBezTo>
                  <a:close/>
                  <a:moveTo>
                    <a:pt x="16489" y="1879"/>
                  </a:moveTo>
                  <a:cubicBezTo>
                    <a:pt x="16451" y="1879"/>
                    <a:pt x="16421" y="1910"/>
                    <a:pt x="16421" y="1947"/>
                  </a:cubicBezTo>
                  <a:cubicBezTo>
                    <a:pt x="16421" y="1985"/>
                    <a:pt x="16451" y="2016"/>
                    <a:pt x="16489" y="2016"/>
                  </a:cubicBezTo>
                  <a:cubicBezTo>
                    <a:pt x="16527" y="2016"/>
                    <a:pt x="16558" y="1985"/>
                    <a:pt x="16558" y="1947"/>
                  </a:cubicBezTo>
                  <a:cubicBezTo>
                    <a:pt x="16558" y="1910"/>
                    <a:pt x="16527" y="1879"/>
                    <a:pt x="16489" y="1879"/>
                  </a:cubicBezTo>
                  <a:close/>
                  <a:moveTo>
                    <a:pt x="16705" y="1879"/>
                  </a:moveTo>
                  <a:cubicBezTo>
                    <a:pt x="16667" y="1879"/>
                    <a:pt x="16637" y="1910"/>
                    <a:pt x="16637" y="1947"/>
                  </a:cubicBezTo>
                  <a:cubicBezTo>
                    <a:pt x="16637" y="1985"/>
                    <a:pt x="16667" y="2016"/>
                    <a:pt x="16705" y="2016"/>
                  </a:cubicBezTo>
                  <a:cubicBezTo>
                    <a:pt x="16743" y="2016"/>
                    <a:pt x="16774" y="1985"/>
                    <a:pt x="16774" y="1947"/>
                  </a:cubicBezTo>
                  <a:cubicBezTo>
                    <a:pt x="16774" y="1910"/>
                    <a:pt x="16743" y="1879"/>
                    <a:pt x="16705" y="1879"/>
                  </a:cubicBezTo>
                  <a:close/>
                  <a:moveTo>
                    <a:pt x="16921" y="1879"/>
                  </a:moveTo>
                  <a:cubicBezTo>
                    <a:pt x="16884" y="1879"/>
                    <a:pt x="16853" y="1910"/>
                    <a:pt x="16853" y="1947"/>
                  </a:cubicBezTo>
                  <a:cubicBezTo>
                    <a:pt x="16853" y="1985"/>
                    <a:pt x="16884" y="2016"/>
                    <a:pt x="16921" y="2016"/>
                  </a:cubicBezTo>
                  <a:cubicBezTo>
                    <a:pt x="16959" y="2016"/>
                    <a:pt x="16990" y="1985"/>
                    <a:pt x="16990" y="1947"/>
                  </a:cubicBezTo>
                  <a:cubicBezTo>
                    <a:pt x="16990" y="1910"/>
                    <a:pt x="16959" y="1879"/>
                    <a:pt x="16921" y="1879"/>
                  </a:cubicBezTo>
                  <a:close/>
                  <a:moveTo>
                    <a:pt x="17138" y="1879"/>
                  </a:moveTo>
                  <a:cubicBezTo>
                    <a:pt x="17100" y="1879"/>
                    <a:pt x="17069" y="1910"/>
                    <a:pt x="17069" y="1947"/>
                  </a:cubicBezTo>
                  <a:cubicBezTo>
                    <a:pt x="17069" y="1985"/>
                    <a:pt x="17100" y="2016"/>
                    <a:pt x="17138" y="2016"/>
                  </a:cubicBezTo>
                  <a:cubicBezTo>
                    <a:pt x="17175" y="2016"/>
                    <a:pt x="17206" y="1985"/>
                    <a:pt x="17206" y="1947"/>
                  </a:cubicBezTo>
                  <a:cubicBezTo>
                    <a:pt x="17206" y="1910"/>
                    <a:pt x="17175" y="1879"/>
                    <a:pt x="17138" y="1879"/>
                  </a:cubicBezTo>
                  <a:close/>
                  <a:moveTo>
                    <a:pt x="17354" y="1879"/>
                  </a:moveTo>
                  <a:cubicBezTo>
                    <a:pt x="17316" y="1879"/>
                    <a:pt x="17285" y="1910"/>
                    <a:pt x="17285" y="1947"/>
                  </a:cubicBezTo>
                  <a:cubicBezTo>
                    <a:pt x="17285" y="1985"/>
                    <a:pt x="17316" y="2016"/>
                    <a:pt x="17354" y="2016"/>
                  </a:cubicBezTo>
                  <a:cubicBezTo>
                    <a:pt x="17391" y="2016"/>
                    <a:pt x="17422" y="1985"/>
                    <a:pt x="17422" y="1947"/>
                  </a:cubicBezTo>
                  <a:cubicBezTo>
                    <a:pt x="17422" y="1910"/>
                    <a:pt x="17391" y="1879"/>
                    <a:pt x="17354" y="1879"/>
                  </a:cubicBezTo>
                  <a:close/>
                  <a:moveTo>
                    <a:pt x="17570" y="1879"/>
                  </a:moveTo>
                  <a:cubicBezTo>
                    <a:pt x="17532" y="1879"/>
                    <a:pt x="17501" y="1910"/>
                    <a:pt x="17501" y="1947"/>
                  </a:cubicBezTo>
                  <a:cubicBezTo>
                    <a:pt x="17501" y="1985"/>
                    <a:pt x="17532" y="2016"/>
                    <a:pt x="17570" y="2016"/>
                  </a:cubicBezTo>
                  <a:cubicBezTo>
                    <a:pt x="17608" y="2016"/>
                    <a:pt x="17638" y="1985"/>
                    <a:pt x="17638" y="1947"/>
                  </a:cubicBezTo>
                  <a:cubicBezTo>
                    <a:pt x="17638" y="1910"/>
                    <a:pt x="17608" y="1879"/>
                    <a:pt x="17570" y="1879"/>
                  </a:cubicBezTo>
                  <a:close/>
                  <a:moveTo>
                    <a:pt x="14112" y="2251"/>
                  </a:moveTo>
                  <a:cubicBezTo>
                    <a:pt x="14150" y="2251"/>
                    <a:pt x="14180" y="2220"/>
                    <a:pt x="14180" y="2182"/>
                  </a:cubicBezTo>
                  <a:cubicBezTo>
                    <a:pt x="14180" y="2144"/>
                    <a:pt x="14150" y="2114"/>
                    <a:pt x="14112" y="2114"/>
                  </a:cubicBezTo>
                  <a:cubicBezTo>
                    <a:pt x="14074" y="2114"/>
                    <a:pt x="14044" y="2144"/>
                    <a:pt x="14044" y="2182"/>
                  </a:cubicBezTo>
                  <a:cubicBezTo>
                    <a:pt x="14044" y="2220"/>
                    <a:pt x="14074" y="2251"/>
                    <a:pt x="14112" y="2251"/>
                  </a:cubicBezTo>
                  <a:close/>
                  <a:moveTo>
                    <a:pt x="14328" y="2251"/>
                  </a:moveTo>
                  <a:cubicBezTo>
                    <a:pt x="14366" y="2251"/>
                    <a:pt x="14397" y="2220"/>
                    <a:pt x="14397" y="2182"/>
                  </a:cubicBezTo>
                  <a:cubicBezTo>
                    <a:pt x="14397" y="2144"/>
                    <a:pt x="14366" y="2114"/>
                    <a:pt x="14328" y="2114"/>
                  </a:cubicBezTo>
                  <a:cubicBezTo>
                    <a:pt x="14290" y="2114"/>
                    <a:pt x="14260" y="2144"/>
                    <a:pt x="14260" y="2182"/>
                  </a:cubicBezTo>
                  <a:cubicBezTo>
                    <a:pt x="14260" y="2220"/>
                    <a:pt x="14290" y="2251"/>
                    <a:pt x="14328" y="2251"/>
                  </a:cubicBezTo>
                  <a:close/>
                  <a:moveTo>
                    <a:pt x="14544" y="2251"/>
                  </a:moveTo>
                  <a:cubicBezTo>
                    <a:pt x="14582" y="2251"/>
                    <a:pt x="14613" y="2220"/>
                    <a:pt x="14613" y="2182"/>
                  </a:cubicBezTo>
                  <a:cubicBezTo>
                    <a:pt x="14613" y="2144"/>
                    <a:pt x="14582" y="2114"/>
                    <a:pt x="14544" y="2114"/>
                  </a:cubicBezTo>
                  <a:cubicBezTo>
                    <a:pt x="14506" y="2114"/>
                    <a:pt x="14476" y="2144"/>
                    <a:pt x="14476" y="2182"/>
                  </a:cubicBezTo>
                  <a:cubicBezTo>
                    <a:pt x="14476" y="2220"/>
                    <a:pt x="14506" y="2251"/>
                    <a:pt x="14544" y="2251"/>
                  </a:cubicBezTo>
                  <a:close/>
                  <a:moveTo>
                    <a:pt x="14760" y="2251"/>
                  </a:moveTo>
                  <a:cubicBezTo>
                    <a:pt x="14798" y="2251"/>
                    <a:pt x="14829" y="2220"/>
                    <a:pt x="14829" y="2182"/>
                  </a:cubicBezTo>
                  <a:cubicBezTo>
                    <a:pt x="14829" y="2144"/>
                    <a:pt x="14798" y="2114"/>
                    <a:pt x="14760" y="2114"/>
                  </a:cubicBezTo>
                  <a:cubicBezTo>
                    <a:pt x="14723" y="2114"/>
                    <a:pt x="14692" y="2144"/>
                    <a:pt x="14692" y="2182"/>
                  </a:cubicBezTo>
                  <a:cubicBezTo>
                    <a:pt x="14692" y="2220"/>
                    <a:pt x="14723" y="2251"/>
                    <a:pt x="14760" y="2251"/>
                  </a:cubicBezTo>
                  <a:close/>
                  <a:moveTo>
                    <a:pt x="14976" y="2251"/>
                  </a:moveTo>
                  <a:cubicBezTo>
                    <a:pt x="15014" y="2251"/>
                    <a:pt x="15045" y="2220"/>
                    <a:pt x="15045" y="2182"/>
                  </a:cubicBezTo>
                  <a:cubicBezTo>
                    <a:pt x="15045" y="2144"/>
                    <a:pt x="15014" y="2114"/>
                    <a:pt x="14976" y="2114"/>
                  </a:cubicBezTo>
                  <a:cubicBezTo>
                    <a:pt x="14939" y="2114"/>
                    <a:pt x="14908" y="2144"/>
                    <a:pt x="14908" y="2182"/>
                  </a:cubicBezTo>
                  <a:cubicBezTo>
                    <a:pt x="14908" y="2220"/>
                    <a:pt x="14939" y="2251"/>
                    <a:pt x="14976" y="2251"/>
                  </a:cubicBezTo>
                  <a:close/>
                  <a:moveTo>
                    <a:pt x="15193" y="2251"/>
                  </a:moveTo>
                  <a:cubicBezTo>
                    <a:pt x="15230" y="2251"/>
                    <a:pt x="15261" y="2220"/>
                    <a:pt x="15261" y="2182"/>
                  </a:cubicBezTo>
                  <a:cubicBezTo>
                    <a:pt x="15261" y="2144"/>
                    <a:pt x="15230" y="2114"/>
                    <a:pt x="15193" y="2114"/>
                  </a:cubicBezTo>
                  <a:cubicBezTo>
                    <a:pt x="15155" y="2114"/>
                    <a:pt x="15124" y="2144"/>
                    <a:pt x="15124" y="2182"/>
                  </a:cubicBezTo>
                  <a:cubicBezTo>
                    <a:pt x="15124" y="2220"/>
                    <a:pt x="15155" y="2251"/>
                    <a:pt x="15193" y="2251"/>
                  </a:cubicBezTo>
                  <a:close/>
                  <a:moveTo>
                    <a:pt x="15409" y="2114"/>
                  </a:moveTo>
                  <a:cubicBezTo>
                    <a:pt x="15371" y="2114"/>
                    <a:pt x="15340" y="2144"/>
                    <a:pt x="15340" y="2182"/>
                  </a:cubicBezTo>
                  <a:cubicBezTo>
                    <a:pt x="15340" y="2220"/>
                    <a:pt x="15371" y="2251"/>
                    <a:pt x="15409" y="2251"/>
                  </a:cubicBezTo>
                  <a:cubicBezTo>
                    <a:pt x="15447" y="2251"/>
                    <a:pt x="15477" y="2220"/>
                    <a:pt x="15477" y="2182"/>
                  </a:cubicBezTo>
                  <a:cubicBezTo>
                    <a:pt x="15477" y="2144"/>
                    <a:pt x="15447" y="2114"/>
                    <a:pt x="15409" y="2114"/>
                  </a:cubicBezTo>
                  <a:close/>
                  <a:moveTo>
                    <a:pt x="15625" y="2114"/>
                  </a:moveTo>
                  <a:cubicBezTo>
                    <a:pt x="15587" y="2114"/>
                    <a:pt x="15556" y="2144"/>
                    <a:pt x="15556" y="2182"/>
                  </a:cubicBezTo>
                  <a:cubicBezTo>
                    <a:pt x="15556" y="2220"/>
                    <a:pt x="15587" y="2251"/>
                    <a:pt x="15625" y="2251"/>
                  </a:cubicBezTo>
                  <a:cubicBezTo>
                    <a:pt x="15663" y="2251"/>
                    <a:pt x="15693" y="2220"/>
                    <a:pt x="15693" y="2182"/>
                  </a:cubicBezTo>
                  <a:cubicBezTo>
                    <a:pt x="15693" y="2144"/>
                    <a:pt x="15663" y="2114"/>
                    <a:pt x="15625" y="2114"/>
                  </a:cubicBezTo>
                  <a:close/>
                  <a:moveTo>
                    <a:pt x="15841" y="2114"/>
                  </a:moveTo>
                  <a:cubicBezTo>
                    <a:pt x="15803" y="2114"/>
                    <a:pt x="15772" y="2144"/>
                    <a:pt x="15772" y="2182"/>
                  </a:cubicBezTo>
                  <a:cubicBezTo>
                    <a:pt x="15772" y="2220"/>
                    <a:pt x="15803" y="2251"/>
                    <a:pt x="15841" y="2251"/>
                  </a:cubicBezTo>
                  <a:cubicBezTo>
                    <a:pt x="15879" y="2251"/>
                    <a:pt x="15909" y="2220"/>
                    <a:pt x="15909" y="2182"/>
                  </a:cubicBezTo>
                  <a:cubicBezTo>
                    <a:pt x="15909" y="2144"/>
                    <a:pt x="15879" y="2114"/>
                    <a:pt x="15841" y="2114"/>
                  </a:cubicBezTo>
                  <a:close/>
                  <a:moveTo>
                    <a:pt x="16057" y="2114"/>
                  </a:moveTo>
                  <a:cubicBezTo>
                    <a:pt x="16019" y="2114"/>
                    <a:pt x="15989" y="2144"/>
                    <a:pt x="15989" y="2182"/>
                  </a:cubicBezTo>
                  <a:cubicBezTo>
                    <a:pt x="15989" y="2220"/>
                    <a:pt x="16019" y="2251"/>
                    <a:pt x="16057" y="2251"/>
                  </a:cubicBezTo>
                  <a:cubicBezTo>
                    <a:pt x="16095" y="2251"/>
                    <a:pt x="16125" y="2220"/>
                    <a:pt x="16125" y="2182"/>
                  </a:cubicBezTo>
                  <a:cubicBezTo>
                    <a:pt x="16125" y="2144"/>
                    <a:pt x="16095" y="2114"/>
                    <a:pt x="16057" y="2114"/>
                  </a:cubicBezTo>
                  <a:close/>
                  <a:moveTo>
                    <a:pt x="16273" y="2114"/>
                  </a:moveTo>
                  <a:cubicBezTo>
                    <a:pt x="16235" y="2114"/>
                    <a:pt x="16205" y="2144"/>
                    <a:pt x="16205" y="2182"/>
                  </a:cubicBezTo>
                  <a:cubicBezTo>
                    <a:pt x="16205" y="2220"/>
                    <a:pt x="16235" y="2251"/>
                    <a:pt x="16273" y="2251"/>
                  </a:cubicBezTo>
                  <a:cubicBezTo>
                    <a:pt x="16311" y="2251"/>
                    <a:pt x="16342" y="2220"/>
                    <a:pt x="16342" y="2182"/>
                  </a:cubicBezTo>
                  <a:cubicBezTo>
                    <a:pt x="16342" y="2144"/>
                    <a:pt x="16311" y="2114"/>
                    <a:pt x="16273" y="2114"/>
                  </a:cubicBezTo>
                  <a:close/>
                  <a:moveTo>
                    <a:pt x="16489" y="2114"/>
                  </a:moveTo>
                  <a:cubicBezTo>
                    <a:pt x="16451" y="2114"/>
                    <a:pt x="16421" y="2144"/>
                    <a:pt x="16421" y="2182"/>
                  </a:cubicBezTo>
                  <a:cubicBezTo>
                    <a:pt x="16421" y="2220"/>
                    <a:pt x="16451" y="2251"/>
                    <a:pt x="16489" y="2251"/>
                  </a:cubicBezTo>
                  <a:cubicBezTo>
                    <a:pt x="16527" y="2251"/>
                    <a:pt x="16558" y="2220"/>
                    <a:pt x="16558" y="2182"/>
                  </a:cubicBezTo>
                  <a:cubicBezTo>
                    <a:pt x="16558" y="2144"/>
                    <a:pt x="16527" y="2114"/>
                    <a:pt x="16489" y="2114"/>
                  </a:cubicBezTo>
                  <a:close/>
                  <a:moveTo>
                    <a:pt x="16705" y="2114"/>
                  </a:moveTo>
                  <a:cubicBezTo>
                    <a:pt x="16667" y="2114"/>
                    <a:pt x="16637" y="2144"/>
                    <a:pt x="16637" y="2182"/>
                  </a:cubicBezTo>
                  <a:cubicBezTo>
                    <a:pt x="16637" y="2220"/>
                    <a:pt x="16667" y="2251"/>
                    <a:pt x="16705" y="2251"/>
                  </a:cubicBezTo>
                  <a:cubicBezTo>
                    <a:pt x="16743" y="2251"/>
                    <a:pt x="16774" y="2220"/>
                    <a:pt x="16774" y="2182"/>
                  </a:cubicBezTo>
                  <a:cubicBezTo>
                    <a:pt x="16774" y="2144"/>
                    <a:pt x="16743" y="2114"/>
                    <a:pt x="16705" y="2114"/>
                  </a:cubicBezTo>
                  <a:close/>
                  <a:moveTo>
                    <a:pt x="16921" y="2114"/>
                  </a:moveTo>
                  <a:cubicBezTo>
                    <a:pt x="16884" y="2114"/>
                    <a:pt x="16853" y="2144"/>
                    <a:pt x="16853" y="2182"/>
                  </a:cubicBezTo>
                  <a:cubicBezTo>
                    <a:pt x="16853" y="2220"/>
                    <a:pt x="16884" y="2251"/>
                    <a:pt x="16921" y="2251"/>
                  </a:cubicBezTo>
                  <a:cubicBezTo>
                    <a:pt x="16959" y="2251"/>
                    <a:pt x="16990" y="2220"/>
                    <a:pt x="16990" y="2182"/>
                  </a:cubicBezTo>
                  <a:cubicBezTo>
                    <a:pt x="16990" y="2144"/>
                    <a:pt x="16959" y="2114"/>
                    <a:pt x="16921" y="2114"/>
                  </a:cubicBezTo>
                  <a:close/>
                  <a:moveTo>
                    <a:pt x="17138" y="2114"/>
                  </a:moveTo>
                  <a:cubicBezTo>
                    <a:pt x="17100" y="2114"/>
                    <a:pt x="17069" y="2144"/>
                    <a:pt x="17069" y="2182"/>
                  </a:cubicBezTo>
                  <a:cubicBezTo>
                    <a:pt x="17069" y="2220"/>
                    <a:pt x="17100" y="2251"/>
                    <a:pt x="17138" y="2251"/>
                  </a:cubicBezTo>
                  <a:cubicBezTo>
                    <a:pt x="17175" y="2251"/>
                    <a:pt x="17206" y="2220"/>
                    <a:pt x="17206" y="2182"/>
                  </a:cubicBezTo>
                  <a:cubicBezTo>
                    <a:pt x="17206" y="2144"/>
                    <a:pt x="17175" y="2114"/>
                    <a:pt x="17138" y="2114"/>
                  </a:cubicBezTo>
                  <a:close/>
                  <a:moveTo>
                    <a:pt x="17354" y="2114"/>
                  </a:moveTo>
                  <a:cubicBezTo>
                    <a:pt x="17316" y="2114"/>
                    <a:pt x="17285" y="2144"/>
                    <a:pt x="17285" y="2182"/>
                  </a:cubicBezTo>
                  <a:cubicBezTo>
                    <a:pt x="17285" y="2220"/>
                    <a:pt x="17316" y="2251"/>
                    <a:pt x="17354" y="2251"/>
                  </a:cubicBezTo>
                  <a:cubicBezTo>
                    <a:pt x="17391" y="2251"/>
                    <a:pt x="17422" y="2220"/>
                    <a:pt x="17422" y="2182"/>
                  </a:cubicBezTo>
                  <a:cubicBezTo>
                    <a:pt x="17422" y="2144"/>
                    <a:pt x="17391" y="2114"/>
                    <a:pt x="17354" y="2114"/>
                  </a:cubicBezTo>
                  <a:close/>
                  <a:moveTo>
                    <a:pt x="17570" y="2114"/>
                  </a:moveTo>
                  <a:cubicBezTo>
                    <a:pt x="17532" y="2114"/>
                    <a:pt x="17501" y="2144"/>
                    <a:pt x="17501" y="2182"/>
                  </a:cubicBezTo>
                  <a:cubicBezTo>
                    <a:pt x="17501" y="2220"/>
                    <a:pt x="17532" y="2251"/>
                    <a:pt x="17570" y="2251"/>
                  </a:cubicBezTo>
                  <a:cubicBezTo>
                    <a:pt x="17608" y="2251"/>
                    <a:pt x="17638" y="2220"/>
                    <a:pt x="17638" y="2182"/>
                  </a:cubicBezTo>
                  <a:cubicBezTo>
                    <a:pt x="17638" y="2144"/>
                    <a:pt x="17608" y="2114"/>
                    <a:pt x="17570" y="2114"/>
                  </a:cubicBezTo>
                  <a:close/>
                  <a:moveTo>
                    <a:pt x="14112" y="2486"/>
                  </a:moveTo>
                  <a:cubicBezTo>
                    <a:pt x="14150" y="2486"/>
                    <a:pt x="14180" y="2455"/>
                    <a:pt x="14180" y="2417"/>
                  </a:cubicBezTo>
                  <a:cubicBezTo>
                    <a:pt x="14180" y="2379"/>
                    <a:pt x="14150" y="2349"/>
                    <a:pt x="14112" y="2349"/>
                  </a:cubicBezTo>
                  <a:cubicBezTo>
                    <a:pt x="14074" y="2349"/>
                    <a:pt x="14044" y="2379"/>
                    <a:pt x="14044" y="2417"/>
                  </a:cubicBezTo>
                  <a:cubicBezTo>
                    <a:pt x="14044" y="2455"/>
                    <a:pt x="14074" y="2486"/>
                    <a:pt x="14112" y="2486"/>
                  </a:cubicBezTo>
                  <a:close/>
                  <a:moveTo>
                    <a:pt x="14328" y="2486"/>
                  </a:moveTo>
                  <a:cubicBezTo>
                    <a:pt x="14366" y="2486"/>
                    <a:pt x="14397" y="2455"/>
                    <a:pt x="14397" y="2417"/>
                  </a:cubicBezTo>
                  <a:cubicBezTo>
                    <a:pt x="14397" y="2379"/>
                    <a:pt x="14366" y="2349"/>
                    <a:pt x="14328" y="2349"/>
                  </a:cubicBezTo>
                  <a:cubicBezTo>
                    <a:pt x="14290" y="2349"/>
                    <a:pt x="14260" y="2379"/>
                    <a:pt x="14260" y="2417"/>
                  </a:cubicBezTo>
                  <a:cubicBezTo>
                    <a:pt x="14260" y="2455"/>
                    <a:pt x="14290" y="2486"/>
                    <a:pt x="14328" y="2486"/>
                  </a:cubicBezTo>
                  <a:close/>
                  <a:moveTo>
                    <a:pt x="14544" y="2486"/>
                  </a:moveTo>
                  <a:cubicBezTo>
                    <a:pt x="14582" y="2486"/>
                    <a:pt x="14613" y="2455"/>
                    <a:pt x="14613" y="2417"/>
                  </a:cubicBezTo>
                  <a:cubicBezTo>
                    <a:pt x="14613" y="2379"/>
                    <a:pt x="14582" y="2349"/>
                    <a:pt x="14544" y="2349"/>
                  </a:cubicBezTo>
                  <a:cubicBezTo>
                    <a:pt x="14506" y="2349"/>
                    <a:pt x="14476" y="2379"/>
                    <a:pt x="14476" y="2417"/>
                  </a:cubicBezTo>
                  <a:cubicBezTo>
                    <a:pt x="14476" y="2455"/>
                    <a:pt x="14506" y="2486"/>
                    <a:pt x="14544" y="2486"/>
                  </a:cubicBezTo>
                  <a:close/>
                  <a:moveTo>
                    <a:pt x="14760" y="2486"/>
                  </a:moveTo>
                  <a:cubicBezTo>
                    <a:pt x="14798" y="2486"/>
                    <a:pt x="14829" y="2455"/>
                    <a:pt x="14829" y="2417"/>
                  </a:cubicBezTo>
                  <a:cubicBezTo>
                    <a:pt x="14829" y="2379"/>
                    <a:pt x="14798" y="2349"/>
                    <a:pt x="14760" y="2349"/>
                  </a:cubicBezTo>
                  <a:cubicBezTo>
                    <a:pt x="14723" y="2349"/>
                    <a:pt x="14692" y="2379"/>
                    <a:pt x="14692" y="2417"/>
                  </a:cubicBezTo>
                  <a:cubicBezTo>
                    <a:pt x="14692" y="2455"/>
                    <a:pt x="14723" y="2486"/>
                    <a:pt x="14760" y="2486"/>
                  </a:cubicBezTo>
                  <a:close/>
                  <a:moveTo>
                    <a:pt x="14976" y="2486"/>
                  </a:moveTo>
                  <a:cubicBezTo>
                    <a:pt x="15014" y="2486"/>
                    <a:pt x="15045" y="2455"/>
                    <a:pt x="15045" y="2417"/>
                  </a:cubicBezTo>
                  <a:cubicBezTo>
                    <a:pt x="15045" y="2379"/>
                    <a:pt x="15014" y="2349"/>
                    <a:pt x="14976" y="2349"/>
                  </a:cubicBezTo>
                  <a:cubicBezTo>
                    <a:pt x="14939" y="2349"/>
                    <a:pt x="14908" y="2379"/>
                    <a:pt x="14908" y="2417"/>
                  </a:cubicBezTo>
                  <a:cubicBezTo>
                    <a:pt x="14908" y="2455"/>
                    <a:pt x="14939" y="2486"/>
                    <a:pt x="14976" y="2486"/>
                  </a:cubicBezTo>
                  <a:close/>
                  <a:moveTo>
                    <a:pt x="15193" y="2486"/>
                  </a:moveTo>
                  <a:cubicBezTo>
                    <a:pt x="15230" y="2486"/>
                    <a:pt x="15261" y="2455"/>
                    <a:pt x="15261" y="2417"/>
                  </a:cubicBezTo>
                  <a:cubicBezTo>
                    <a:pt x="15261" y="2379"/>
                    <a:pt x="15230" y="2349"/>
                    <a:pt x="15193" y="2349"/>
                  </a:cubicBezTo>
                  <a:cubicBezTo>
                    <a:pt x="15155" y="2349"/>
                    <a:pt x="15124" y="2379"/>
                    <a:pt x="15124" y="2417"/>
                  </a:cubicBezTo>
                  <a:cubicBezTo>
                    <a:pt x="15124" y="2455"/>
                    <a:pt x="15155" y="2486"/>
                    <a:pt x="15193" y="2486"/>
                  </a:cubicBezTo>
                  <a:close/>
                  <a:moveTo>
                    <a:pt x="15409" y="2349"/>
                  </a:moveTo>
                  <a:cubicBezTo>
                    <a:pt x="15371" y="2349"/>
                    <a:pt x="15340" y="2379"/>
                    <a:pt x="15340" y="2417"/>
                  </a:cubicBezTo>
                  <a:cubicBezTo>
                    <a:pt x="15340" y="2455"/>
                    <a:pt x="15371" y="2486"/>
                    <a:pt x="15409" y="2486"/>
                  </a:cubicBezTo>
                  <a:cubicBezTo>
                    <a:pt x="15447" y="2486"/>
                    <a:pt x="15477" y="2455"/>
                    <a:pt x="15477" y="2417"/>
                  </a:cubicBezTo>
                  <a:cubicBezTo>
                    <a:pt x="15477" y="2379"/>
                    <a:pt x="15447" y="2349"/>
                    <a:pt x="15409" y="2349"/>
                  </a:cubicBezTo>
                  <a:close/>
                  <a:moveTo>
                    <a:pt x="15625" y="2349"/>
                  </a:moveTo>
                  <a:cubicBezTo>
                    <a:pt x="15587" y="2349"/>
                    <a:pt x="15556" y="2379"/>
                    <a:pt x="15556" y="2417"/>
                  </a:cubicBezTo>
                  <a:cubicBezTo>
                    <a:pt x="15556" y="2455"/>
                    <a:pt x="15587" y="2486"/>
                    <a:pt x="15625" y="2486"/>
                  </a:cubicBezTo>
                  <a:cubicBezTo>
                    <a:pt x="15663" y="2486"/>
                    <a:pt x="15693" y="2455"/>
                    <a:pt x="15693" y="2417"/>
                  </a:cubicBezTo>
                  <a:cubicBezTo>
                    <a:pt x="15693" y="2379"/>
                    <a:pt x="15663" y="2349"/>
                    <a:pt x="15625" y="2349"/>
                  </a:cubicBezTo>
                  <a:close/>
                  <a:moveTo>
                    <a:pt x="15841" y="2349"/>
                  </a:moveTo>
                  <a:cubicBezTo>
                    <a:pt x="15803" y="2349"/>
                    <a:pt x="15772" y="2379"/>
                    <a:pt x="15772" y="2417"/>
                  </a:cubicBezTo>
                  <a:cubicBezTo>
                    <a:pt x="15772" y="2455"/>
                    <a:pt x="15803" y="2486"/>
                    <a:pt x="15841" y="2486"/>
                  </a:cubicBezTo>
                  <a:cubicBezTo>
                    <a:pt x="15879" y="2486"/>
                    <a:pt x="15909" y="2455"/>
                    <a:pt x="15909" y="2417"/>
                  </a:cubicBezTo>
                  <a:cubicBezTo>
                    <a:pt x="15909" y="2379"/>
                    <a:pt x="15879" y="2349"/>
                    <a:pt x="15841" y="2349"/>
                  </a:cubicBezTo>
                  <a:close/>
                  <a:moveTo>
                    <a:pt x="16057" y="2349"/>
                  </a:moveTo>
                  <a:cubicBezTo>
                    <a:pt x="16019" y="2349"/>
                    <a:pt x="15989" y="2379"/>
                    <a:pt x="15989" y="2417"/>
                  </a:cubicBezTo>
                  <a:cubicBezTo>
                    <a:pt x="15989" y="2455"/>
                    <a:pt x="16019" y="2486"/>
                    <a:pt x="16057" y="2486"/>
                  </a:cubicBezTo>
                  <a:cubicBezTo>
                    <a:pt x="16095" y="2486"/>
                    <a:pt x="16125" y="2455"/>
                    <a:pt x="16125" y="2417"/>
                  </a:cubicBezTo>
                  <a:cubicBezTo>
                    <a:pt x="16125" y="2379"/>
                    <a:pt x="16095" y="2349"/>
                    <a:pt x="16057" y="2349"/>
                  </a:cubicBezTo>
                  <a:close/>
                  <a:moveTo>
                    <a:pt x="16273" y="2349"/>
                  </a:moveTo>
                  <a:cubicBezTo>
                    <a:pt x="16235" y="2349"/>
                    <a:pt x="16205" y="2379"/>
                    <a:pt x="16205" y="2417"/>
                  </a:cubicBezTo>
                  <a:cubicBezTo>
                    <a:pt x="16205" y="2455"/>
                    <a:pt x="16235" y="2486"/>
                    <a:pt x="16273" y="2486"/>
                  </a:cubicBezTo>
                  <a:cubicBezTo>
                    <a:pt x="16311" y="2486"/>
                    <a:pt x="16342" y="2455"/>
                    <a:pt x="16342" y="2417"/>
                  </a:cubicBezTo>
                  <a:cubicBezTo>
                    <a:pt x="16342" y="2379"/>
                    <a:pt x="16311" y="2349"/>
                    <a:pt x="16273" y="2349"/>
                  </a:cubicBezTo>
                  <a:close/>
                  <a:moveTo>
                    <a:pt x="16489" y="2349"/>
                  </a:moveTo>
                  <a:cubicBezTo>
                    <a:pt x="16451" y="2349"/>
                    <a:pt x="16421" y="2379"/>
                    <a:pt x="16421" y="2417"/>
                  </a:cubicBezTo>
                  <a:cubicBezTo>
                    <a:pt x="16421" y="2455"/>
                    <a:pt x="16451" y="2486"/>
                    <a:pt x="16489" y="2486"/>
                  </a:cubicBezTo>
                  <a:cubicBezTo>
                    <a:pt x="16527" y="2486"/>
                    <a:pt x="16558" y="2455"/>
                    <a:pt x="16558" y="2417"/>
                  </a:cubicBezTo>
                  <a:cubicBezTo>
                    <a:pt x="16558" y="2379"/>
                    <a:pt x="16527" y="2349"/>
                    <a:pt x="16489" y="2349"/>
                  </a:cubicBezTo>
                  <a:close/>
                  <a:moveTo>
                    <a:pt x="16705" y="2349"/>
                  </a:moveTo>
                  <a:cubicBezTo>
                    <a:pt x="16667" y="2349"/>
                    <a:pt x="16637" y="2379"/>
                    <a:pt x="16637" y="2417"/>
                  </a:cubicBezTo>
                  <a:cubicBezTo>
                    <a:pt x="16637" y="2455"/>
                    <a:pt x="16667" y="2486"/>
                    <a:pt x="16705" y="2486"/>
                  </a:cubicBezTo>
                  <a:cubicBezTo>
                    <a:pt x="16743" y="2486"/>
                    <a:pt x="16774" y="2455"/>
                    <a:pt x="16774" y="2417"/>
                  </a:cubicBezTo>
                  <a:cubicBezTo>
                    <a:pt x="16774" y="2379"/>
                    <a:pt x="16743" y="2349"/>
                    <a:pt x="16705" y="2349"/>
                  </a:cubicBezTo>
                  <a:close/>
                  <a:moveTo>
                    <a:pt x="16921" y="2349"/>
                  </a:moveTo>
                  <a:cubicBezTo>
                    <a:pt x="16884" y="2349"/>
                    <a:pt x="16853" y="2379"/>
                    <a:pt x="16853" y="2417"/>
                  </a:cubicBezTo>
                  <a:cubicBezTo>
                    <a:pt x="16853" y="2455"/>
                    <a:pt x="16884" y="2486"/>
                    <a:pt x="16921" y="2486"/>
                  </a:cubicBezTo>
                  <a:cubicBezTo>
                    <a:pt x="16959" y="2486"/>
                    <a:pt x="16990" y="2455"/>
                    <a:pt x="16990" y="2417"/>
                  </a:cubicBezTo>
                  <a:cubicBezTo>
                    <a:pt x="16990" y="2379"/>
                    <a:pt x="16959" y="2349"/>
                    <a:pt x="16921" y="2349"/>
                  </a:cubicBezTo>
                  <a:close/>
                  <a:moveTo>
                    <a:pt x="17138" y="2349"/>
                  </a:moveTo>
                  <a:cubicBezTo>
                    <a:pt x="17100" y="2349"/>
                    <a:pt x="17069" y="2379"/>
                    <a:pt x="17069" y="2417"/>
                  </a:cubicBezTo>
                  <a:cubicBezTo>
                    <a:pt x="17069" y="2455"/>
                    <a:pt x="17100" y="2486"/>
                    <a:pt x="17138" y="2486"/>
                  </a:cubicBezTo>
                  <a:cubicBezTo>
                    <a:pt x="17175" y="2486"/>
                    <a:pt x="17206" y="2455"/>
                    <a:pt x="17206" y="2417"/>
                  </a:cubicBezTo>
                  <a:cubicBezTo>
                    <a:pt x="17206" y="2379"/>
                    <a:pt x="17175" y="2349"/>
                    <a:pt x="17138" y="2349"/>
                  </a:cubicBezTo>
                  <a:close/>
                  <a:moveTo>
                    <a:pt x="17354" y="2349"/>
                  </a:moveTo>
                  <a:cubicBezTo>
                    <a:pt x="17316" y="2349"/>
                    <a:pt x="17285" y="2379"/>
                    <a:pt x="17285" y="2417"/>
                  </a:cubicBezTo>
                  <a:cubicBezTo>
                    <a:pt x="17285" y="2455"/>
                    <a:pt x="17316" y="2486"/>
                    <a:pt x="17354" y="2486"/>
                  </a:cubicBezTo>
                  <a:cubicBezTo>
                    <a:pt x="17391" y="2486"/>
                    <a:pt x="17422" y="2455"/>
                    <a:pt x="17422" y="2417"/>
                  </a:cubicBezTo>
                  <a:cubicBezTo>
                    <a:pt x="17422" y="2379"/>
                    <a:pt x="17391" y="2349"/>
                    <a:pt x="17354" y="2349"/>
                  </a:cubicBezTo>
                  <a:close/>
                  <a:moveTo>
                    <a:pt x="17570" y="2349"/>
                  </a:moveTo>
                  <a:cubicBezTo>
                    <a:pt x="17532" y="2349"/>
                    <a:pt x="17501" y="2379"/>
                    <a:pt x="17501" y="2417"/>
                  </a:cubicBezTo>
                  <a:cubicBezTo>
                    <a:pt x="17501" y="2455"/>
                    <a:pt x="17532" y="2486"/>
                    <a:pt x="17570" y="2486"/>
                  </a:cubicBezTo>
                  <a:cubicBezTo>
                    <a:pt x="17608" y="2486"/>
                    <a:pt x="17638" y="2455"/>
                    <a:pt x="17638" y="2417"/>
                  </a:cubicBezTo>
                  <a:cubicBezTo>
                    <a:pt x="17638" y="2379"/>
                    <a:pt x="17608" y="2349"/>
                    <a:pt x="17570" y="2349"/>
                  </a:cubicBezTo>
                  <a:close/>
                  <a:moveTo>
                    <a:pt x="14112" y="2720"/>
                  </a:moveTo>
                  <a:cubicBezTo>
                    <a:pt x="14150" y="2720"/>
                    <a:pt x="14180" y="2690"/>
                    <a:pt x="14180" y="2652"/>
                  </a:cubicBezTo>
                  <a:cubicBezTo>
                    <a:pt x="14180" y="2614"/>
                    <a:pt x="14150" y="2583"/>
                    <a:pt x="14112" y="2583"/>
                  </a:cubicBezTo>
                  <a:cubicBezTo>
                    <a:pt x="14074" y="2583"/>
                    <a:pt x="14044" y="2614"/>
                    <a:pt x="14044" y="2652"/>
                  </a:cubicBezTo>
                  <a:cubicBezTo>
                    <a:pt x="14044" y="2690"/>
                    <a:pt x="14074" y="2720"/>
                    <a:pt x="14112" y="2720"/>
                  </a:cubicBezTo>
                  <a:close/>
                  <a:moveTo>
                    <a:pt x="14328" y="2720"/>
                  </a:moveTo>
                  <a:cubicBezTo>
                    <a:pt x="14366" y="2720"/>
                    <a:pt x="14397" y="2690"/>
                    <a:pt x="14397" y="2652"/>
                  </a:cubicBezTo>
                  <a:cubicBezTo>
                    <a:pt x="14397" y="2614"/>
                    <a:pt x="14366" y="2583"/>
                    <a:pt x="14328" y="2583"/>
                  </a:cubicBezTo>
                  <a:cubicBezTo>
                    <a:pt x="14290" y="2583"/>
                    <a:pt x="14260" y="2614"/>
                    <a:pt x="14260" y="2652"/>
                  </a:cubicBezTo>
                  <a:cubicBezTo>
                    <a:pt x="14260" y="2690"/>
                    <a:pt x="14290" y="2720"/>
                    <a:pt x="14328" y="2720"/>
                  </a:cubicBezTo>
                  <a:close/>
                  <a:moveTo>
                    <a:pt x="14544" y="2720"/>
                  </a:moveTo>
                  <a:cubicBezTo>
                    <a:pt x="14582" y="2720"/>
                    <a:pt x="14613" y="2690"/>
                    <a:pt x="14613" y="2652"/>
                  </a:cubicBezTo>
                  <a:cubicBezTo>
                    <a:pt x="14613" y="2614"/>
                    <a:pt x="14582" y="2583"/>
                    <a:pt x="14544" y="2583"/>
                  </a:cubicBezTo>
                  <a:cubicBezTo>
                    <a:pt x="14506" y="2583"/>
                    <a:pt x="14476" y="2614"/>
                    <a:pt x="14476" y="2652"/>
                  </a:cubicBezTo>
                  <a:cubicBezTo>
                    <a:pt x="14476" y="2690"/>
                    <a:pt x="14506" y="2720"/>
                    <a:pt x="14544" y="2720"/>
                  </a:cubicBezTo>
                  <a:close/>
                  <a:moveTo>
                    <a:pt x="14760" y="2720"/>
                  </a:moveTo>
                  <a:cubicBezTo>
                    <a:pt x="14798" y="2720"/>
                    <a:pt x="14829" y="2690"/>
                    <a:pt x="14829" y="2652"/>
                  </a:cubicBezTo>
                  <a:cubicBezTo>
                    <a:pt x="14829" y="2614"/>
                    <a:pt x="14798" y="2583"/>
                    <a:pt x="14760" y="2583"/>
                  </a:cubicBezTo>
                  <a:cubicBezTo>
                    <a:pt x="14723" y="2583"/>
                    <a:pt x="14692" y="2614"/>
                    <a:pt x="14692" y="2652"/>
                  </a:cubicBezTo>
                  <a:cubicBezTo>
                    <a:pt x="14692" y="2690"/>
                    <a:pt x="14723" y="2720"/>
                    <a:pt x="14760" y="2720"/>
                  </a:cubicBezTo>
                  <a:close/>
                  <a:moveTo>
                    <a:pt x="14976" y="2720"/>
                  </a:moveTo>
                  <a:cubicBezTo>
                    <a:pt x="15014" y="2720"/>
                    <a:pt x="15045" y="2690"/>
                    <a:pt x="15045" y="2652"/>
                  </a:cubicBezTo>
                  <a:cubicBezTo>
                    <a:pt x="15045" y="2614"/>
                    <a:pt x="15014" y="2583"/>
                    <a:pt x="14976" y="2583"/>
                  </a:cubicBezTo>
                  <a:cubicBezTo>
                    <a:pt x="14939" y="2583"/>
                    <a:pt x="14908" y="2614"/>
                    <a:pt x="14908" y="2652"/>
                  </a:cubicBezTo>
                  <a:cubicBezTo>
                    <a:pt x="14908" y="2690"/>
                    <a:pt x="14939" y="2720"/>
                    <a:pt x="14976" y="2720"/>
                  </a:cubicBezTo>
                  <a:close/>
                  <a:moveTo>
                    <a:pt x="15193" y="2720"/>
                  </a:moveTo>
                  <a:cubicBezTo>
                    <a:pt x="15230" y="2720"/>
                    <a:pt x="15261" y="2690"/>
                    <a:pt x="15261" y="2652"/>
                  </a:cubicBezTo>
                  <a:cubicBezTo>
                    <a:pt x="15261" y="2614"/>
                    <a:pt x="15230" y="2583"/>
                    <a:pt x="15193" y="2583"/>
                  </a:cubicBezTo>
                  <a:cubicBezTo>
                    <a:pt x="15155" y="2583"/>
                    <a:pt x="15124" y="2614"/>
                    <a:pt x="15124" y="2652"/>
                  </a:cubicBezTo>
                  <a:cubicBezTo>
                    <a:pt x="15124" y="2690"/>
                    <a:pt x="15155" y="2720"/>
                    <a:pt x="15193" y="2720"/>
                  </a:cubicBezTo>
                  <a:close/>
                  <a:moveTo>
                    <a:pt x="15409" y="2583"/>
                  </a:moveTo>
                  <a:cubicBezTo>
                    <a:pt x="15371" y="2583"/>
                    <a:pt x="15340" y="2614"/>
                    <a:pt x="15340" y="2652"/>
                  </a:cubicBezTo>
                  <a:cubicBezTo>
                    <a:pt x="15340" y="2690"/>
                    <a:pt x="15371" y="2720"/>
                    <a:pt x="15409" y="2720"/>
                  </a:cubicBezTo>
                  <a:cubicBezTo>
                    <a:pt x="15447" y="2720"/>
                    <a:pt x="15477" y="2690"/>
                    <a:pt x="15477" y="2652"/>
                  </a:cubicBezTo>
                  <a:cubicBezTo>
                    <a:pt x="15477" y="2614"/>
                    <a:pt x="15447" y="2583"/>
                    <a:pt x="15409" y="2583"/>
                  </a:cubicBezTo>
                  <a:close/>
                  <a:moveTo>
                    <a:pt x="15625" y="2583"/>
                  </a:moveTo>
                  <a:cubicBezTo>
                    <a:pt x="15587" y="2583"/>
                    <a:pt x="15556" y="2614"/>
                    <a:pt x="15556" y="2652"/>
                  </a:cubicBezTo>
                  <a:cubicBezTo>
                    <a:pt x="15556" y="2690"/>
                    <a:pt x="15587" y="2720"/>
                    <a:pt x="15625" y="2720"/>
                  </a:cubicBezTo>
                  <a:cubicBezTo>
                    <a:pt x="15663" y="2720"/>
                    <a:pt x="15693" y="2690"/>
                    <a:pt x="15693" y="2652"/>
                  </a:cubicBezTo>
                  <a:cubicBezTo>
                    <a:pt x="15693" y="2614"/>
                    <a:pt x="15663" y="2583"/>
                    <a:pt x="15625" y="2583"/>
                  </a:cubicBezTo>
                  <a:close/>
                  <a:moveTo>
                    <a:pt x="15841" y="2583"/>
                  </a:moveTo>
                  <a:cubicBezTo>
                    <a:pt x="15803" y="2583"/>
                    <a:pt x="15772" y="2614"/>
                    <a:pt x="15772" y="2652"/>
                  </a:cubicBezTo>
                  <a:cubicBezTo>
                    <a:pt x="15772" y="2690"/>
                    <a:pt x="15803" y="2720"/>
                    <a:pt x="15841" y="2720"/>
                  </a:cubicBezTo>
                  <a:cubicBezTo>
                    <a:pt x="15879" y="2720"/>
                    <a:pt x="15909" y="2690"/>
                    <a:pt x="15909" y="2652"/>
                  </a:cubicBezTo>
                  <a:cubicBezTo>
                    <a:pt x="15909" y="2614"/>
                    <a:pt x="15879" y="2583"/>
                    <a:pt x="15841" y="2583"/>
                  </a:cubicBezTo>
                  <a:close/>
                  <a:moveTo>
                    <a:pt x="16057" y="2583"/>
                  </a:moveTo>
                  <a:cubicBezTo>
                    <a:pt x="16019" y="2583"/>
                    <a:pt x="15989" y="2614"/>
                    <a:pt x="15989" y="2652"/>
                  </a:cubicBezTo>
                  <a:cubicBezTo>
                    <a:pt x="15989" y="2690"/>
                    <a:pt x="16019" y="2720"/>
                    <a:pt x="16057" y="2720"/>
                  </a:cubicBezTo>
                  <a:cubicBezTo>
                    <a:pt x="16095" y="2720"/>
                    <a:pt x="16125" y="2690"/>
                    <a:pt x="16125" y="2652"/>
                  </a:cubicBezTo>
                  <a:cubicBezTo>
                    <a:pt x="16125" y="2614"/>
                    <a:pt x="16095" y="2583"/>
                    <a:pt x="16057" y="2583"/>
                  </a:cubicBezTo>
                  <a:close/>
                  <a:moveTo>
                    <a:pt x="16273" y="2583"/>
                  </a:moveTo>
                  <a:cubicBezTo>
                    <a:pt x="16235" y="2583"/>
                    <a:pt x="16205" y="2614"/>
                    <a:pt x="16205" y="2652"/>
                  </a:cubicBezTo>
                  <a:cubicBezTo>
                    <a:pt x="16205" y="2690"/>
                    <a:pt x="16235" y="2720"/>
                    <a:pt x="16273" y="2720"/>
                  </a:cubicBezTo>
                  <a:cubicBezTo>
                    <a:pt x="16311" y="2720"/>
                    <a:pt x="16342" y="2690"/>
                    <a:pt x="16342" y="2652"/>
                  </a:cubicBezTo>
                  <a:cubicBezTo>
                    <a:pt x="16342" y="2614"/>
                    <a:pt x="16311" y="2583"/>
                    <a:pt x="16273" y="2583"/>
                  </a:cubicBezTo>
                  <a:close/>
                  <a:moveTo>
                    <a:pt x="16489" y="2583"/>
                  </a:moveTo>
                  <a:cubicBezTo>
                    <a:pt x="16451" y="2583"/>
                    <a:pt x="16421" y="2614"/>
                    <a:pt x="16421" y="2652"/>
                  </a:cubicBezTo>
                  <a:cubicBezTo>
                    <a:pt x="16421" y="2690"/>
                    <a:pt x="16451" y="2720"/>
                    <a:pt x="16489" y="2720"/>
                  </a:cubicBezTo>
                  <a:cubicBezTo>
                    <a:pt x="16527" y="2720"/>
                    <a:pt x="16558" y="2690"/>
                    <a:pt x="16558" y="2652"/>
                  </a:cubicBezTo>
                  <a:cubicBezTo>
                    <a:pt x="16558" y="2614"/>
                    <a:pt x="16527" y="2583"/>
                    <a:pt x="16489" y="2583"/>
                  </a:cubicBezTo>
                  <a:close/>
                  <a:moveTo>
                    <a:pt x="16705" y="2583"/>
                  </a:moveTo>
                  <a:cubicBezTo>
                    <a:pt x="16667" y="2583"/>
                    <a:pt x="16637" y="2614"/>
                    <a:pt x="16637" y="2652"/>
                  </a:cubicBezTo>
                  <a:cubicBezTo>
                    <a:pt x="16637" y="2690"/>
                    <a:pt x="16667" y="2720"/>
                    <a:pt x="16705" y="2720"/>
                  </a:cubicBezTo>
                  <a:cubicBezTo>
                    <a:pt x="16743" y="2720"/>
                    <a:pt x="16774" y="2690"/>
                    <a:pt x="16774" y="2652"/>
                  </a:cubicBezTo>
                  <a:cubicBezTo>
                    <a:pt x="16774" y="2614"/>
                    <a:pt x="16743" y="2583"/>
                    <a:pt x="16705" y="2583"/>
                  </a:cubicBezTo>
                  <a:close/>
                  <a:moveTo>
                    <a:pt x="16921" y="2583"/>
                  </a:moveTo>
                  <a:cubicBezTo>
                    <a:pt x="16884" y="2583"/>
                    <a:pt x="16853" y="2614"/>
                    <a:pt x="16853" y="2652"/>
                  </a:cubicBezTo>
                  <a:cubicBezTo>
                    <a:pt x="16853" y="2690"/>
                    <a:pt x="16884" y="2720"/>
                    <a:pt x="16921" y="2720"/>
                  </a:cubicBezTo>
                  <a:cubicBezTo>
                    <a:pt x="16959" y="2720"/>
                    <a:pt x="16990" y="2690"/>
                    <a:pt x="16990" y="2652"/>
                  </a:cubicBezTo>
                  <a:cubicBezTo>
                    <a:pt x="16990" y="2614"/>
                    <a:pt x="16959" y="2583"/>
                    <a:pt x="16921" y="2583"/>
                  </a:cubicBezTo>
                  <a:close/>
                  <a:moveTo>
                    <a:pt x="17138" y="2583"/>
                  </a:moveTo>
                  <a:cubicBezTo>
                    <a:pt x="17100" y="2583"/>
                    <a:pt x="17069" y="2614"/>
                    <a:pt x="17069" y="2652"/>
                  </a:cubicBezTo>
                  <a:cubicBezTo>
                    <a:pt x="17069" y="2690"/>
                    <a:pt x="17100" y="2720"/>
                    <a:pt x="17138" y="2720"/>
                  </a:cubicBezTo>
                  <a:cubicBezTo>
                    <a:pt x="17175" y="2720"/>
                    <a:pt x="17206" y="2690"/>
                    <a:pt x="17206" y="2652"/>
                  </a:cubicBezTo>
                  <a:cubicBezTo>
                    <a:pt x="17206" y="2614"/>
                    <a:pt x="17175" y="2583"/>
                    <a:pt x="17138" y="2583"/>
                  </a:cubicBezTo>
                  <a:close/>
                  <a:moveTo>
                    <a:pt x="17354" y="2583"/>
                  </a:moveTo>
                  <a:cubicBezTo>
                    <a:pt x="17316" y="2583"/>
                    <a:pt x="17285" y="2614"/>
                    <a:pt x="17285" y="2652"/>
                  </a:cubicBezTo>
                  <a:cubicBezTo>
                    <a:pt x="17285" y="2690"/>
                    <a:pt x="17316" y="2720"/>
                    <a:pt x="17354" y="2720"/>
                  </a:cubicBezTo>
                  <a:cubicBezTo>
                    <a:pt x="17391" y="2720"/>
                    <a:pt x="17422" y="2690"/>
                    <a:pt x="17422" y="2652"/>
                  </a:cubicBezTo>
                  <a:cubicBezTo>
                    <a:pt x="17422" y="2614"/>
                    <a:pt x="17391" y="2583"/>
                    <a:pt x="17354" y="2583"/>
                  </a:cubicBezTo>
                  <a:close/>
                  <a:moveTo>
                    <a:pt x="14112" y="2955"/>
                  </a:moveTo>
                  <a:cubicBezTo>
                    <a:pt x="14150" y="2955"/>
                    <a:pt x="14180" y="2925"/>
                    <a:pt x="14180" y="2887"/>
                  </a:cubicBezTo>
                  <a:cubicBezTo>
                    <a:pt x="14180" y="2849"/>
                    <a:pt x="14150" y="2818"/>
                    <a:pt x="14112" y="2818"/>
                  </a:cubicBezTo>
                  <a:cubicBezTo>
                    <a:pt x="14074" y="2818"/>
                    <a:pt x="14044" y="2849"/>
                    <a:pt x="14044" y="2887"/>
                  </a:cubicBezTo>
                  <a:cubicBezTo>
                    <a:pt x="14044" y="2925"/>
                    <a:pt x="14074" y="2955"/>
                    <a:pt x="14112" y="2955"/>
                  </a:cubicBezTo>
                  <a:close/>
                  <a:moveTo>
                    <a:pt x="14328" y="2955"/>
                  </a:moveTo>
                  <a:cubicBezTo>
                    <a:pt x="14366" y="2955"/>
                    <a:pt x="14397" y="2925"/>
                    <a:pt x="14397" y="2887"/>
                  </a:cubicBezTo>
                  <a:cubicBezTo>
                    <a:pt x="14397" y="2849"/>
                    <a:pt x="14366" y="2818"/>
                    <a:pt x="14328" y="2818"/>
                  </a:cubicBezTo>
                  <a:cubicBezTo>
                    <a:pt x="14290" y="2818"/>
                    <a:pt x="14260" y="2849"/>
                    <a:pt x="14260" y="2887"/>
                  </a:cubicBezTo>
                  <a:cubicBezTo>
                    <a:pt x="14260" y="2925"/>
                    <a:pt x="14290" y="2955"/>
                    <a:pt x="14328" y="2955"/>
                  </a:cubicBezTo>
                  <a:close/>
                  <a:moveTo>
                    <a:pt x="14544" y="2955"/>
                  </a:moveTo>
                  <a:cubicBezTo>
                    <a:pt x="14582" y="2955"/>
                    <a:pt x="14613" y="2925"/>
                    <a:pt x="14613" y="2887"/>
                  </a:cubicBezTo>
                  <a:cubicBezTo>
                    <a:pt x="14613" y="2849"/>
                    <a:pt x="14582" y="2818"/>
                    <a:pt x="14544" y="2818"/>
                  </a:cubicBezTo>
                  <a:cubicBezTo>
                    <a:pt x="14506" y="2818"/>
                    <a:pt x="14476" y="2849"/>
                    <a:pt x="14476" y="2887"/>
                  </a:cubicBezTo>
                  <a:cubicBezTo>
                    <a:pt x="14476" y="2925"/>
                    <a:pt x="14506" y="2955"/>
                    <a:pt x="14544" y="2955"/>
                  </a:cubicBezTo>
                  <a:close/>
                  <a:moveTo>
                    <a:pt x="14760" y="2955"/>
                  </a:moveTo>
                  <a:cubicBezTo>
                    <a:pt x="14798" y="2955"/>
                    <a:pt x="14829" y="2925"/>
                    <a:pt x="14829" y="2887"/>
                  </a:cubicBezTo>
                  <a:cubicBezTo>
                    <a:pt x="14829" y="2849"/>
                    <a:pt x="14798" y="2818"/>
                    <a:pt x="14760" y="2818"/>
                  </a:cubicBezTo>
                  <a:cubicBezTo>
                    <a:pt x="14723" y="2818"/>
                    <a:pt x="14692" y="2849"/>
                    <a:pt x="14692" y="2887"/>
                  </a:cubicBezTo>
                  <a:cubicBezTo>
                    <a:pt x="14692" y="2925"/>
                    <a:pt x="14723" y="2955"/>
                    <a:pt x="14760" y="2955"/>
                  </a:cubicBezTo>
                  <a:close/>
                  <a:moveTo>
                    <a:pt x="14976" y="2955"/>
                  </a:moveTo>
                  <a:cubicBezTo>
                    <a:pt x="15014" y="2955"/>
                    <a:pt x="15045" y="2925"/>
                    <a:pt x="15045" y="2887"/>
                  </a:cubicBezTo>
                  <a:cubicBezTo>
                    <a:pt x="15045" y="2849"/>
                    <a:pt x="15014" y="2818"/>
                    <a:pt x="14976" y="2818"/>
                  </a:cubicBezTo>
                  <a:cubicBezTo>
                    <a:pt x="14939" y="2818"/>
                    <a:pt x="14908" y="2849"/>
                    <a:pt x="14908" y="2887"/>
                  </a:cubicBezTo>
                  <a:cubicBezTo>
                    <a:pt x="14908" y="2925"/>
                    <a:pt x="14939" y="2955"/>
                    <a:pt x="14976" y="2955"/>
                  </a:cubicBezTo>
                  <a:close/>
                  <a:moveTo>
                    <a:pt x="15193" y="2955"/>
                  </a:moveTo>
                  <a:cubicBezTo>
                    <a:pt x="15230" y="2955"/>
                    <a:pt x="15261" y="2925"/>
                    <a:pt x="15261" y="2887"/>
                  </a:cubicBezTo>
                  <a:cubicBezTo>
                    <a:pt x="15261" y="2849"/>
                    <a:pt x="15230" y="2818"/>
                    <a:pt x="15193" y="2818"/>
                  </a:cubicBezTo>
                  <a:cubicBezTo>
                    <a:pt x="15155" y="2818"/>
                    <a:pt x="15124" y="2849"/>
                    <a:pt x="15124" y="2887"/>
                  </a:cubicBezTo>
                  <a:cubicBezTo>
                    <a:pt x="15124" y="2925"/>
                    <a:pt x="15155" y="2955"/>
                    <a:pt x="15193" y="2955"/>
                  </a:cubicBezTo>
                  <a:close/>
                  <a:moveTo>
                    <a:pt x="15409" y="2818"/>
                  </a:moveTo>
                  <a:cubicBezTo>
                    <a:pt x="15371" y="2818"/>
                    <a:pt x="15340" y="2849"/>
                    <a:pt x="15340" y="2887"/>
                  </a:cubicBezTo>
                  <a:cubicBezTo>
                    <a:pt x="15340" y="2925"/>
                    <a:pt x="15371" y="2955"/>
                    <a:pt x="15409" y="2955"/>
                  </a:cubicBezTo>
                  <a:cubicBezTo>
                    <a:pt x="15447" y="2955"/>
                    <a:pt x="15477" y="2925"/>
                    <a:pt x="15477" y="2887"/>
                  </a:cubicBezTo>
                  <a:cubicBezTo>
                    <a:pt x="15477" y="2849"/>
                    <a:pt x="15447" y="2818"/>
                    <a:pt x="15409" y="2818"/>
                  </a:cubicBezTo>
                  <a:close/>
                  <a:moveTo>
                    <a:pt x="15625" y="2818"/>
                  </a:moveTo>
                  <a:cubicBezTo>
                    <a:pt x="15587" y="2818"/>
                    <a:pt x="15556" y="2849"/>
                    <a:pt x="15556" y="2887"/>
                  </a:cubicBezTo>
                  <a:cubicBezTo>
                    <a:pt x="15556" y="2925"/>
                    <a:pt x="15587" y="2955"/>
                    <a:pt x="15625" y="2955"/>
                  </a:cubicBezTo>
                  <a:cubicBezTo>
                    <a:pt x="15663" y="2955"/>
                    <a:pt x="15693" y="2925"/>
                    <a:pt x="15693" y="2887"/>
                  </a:cubicBezTo>
                  <a:cubicBezTo>
                    <a:pt x="15693" y="2849"/>
                    <a:pt x="15663" y="2818"/>
                    <a:pt x="15625" y="2818"/>
                  </a:cubicBezTo>
                  <a:close/>
                  <a:moveTo>
                    <a:pt x="15841" y="2818"/>
                  </a:moveTo>
                  <a:cubicBezTo>
                    <a:pt x="15803" y="2818"/>
                    <a:pt x="15772" y="2849"/>
                    <a:pt x="15772" y="2887"/>
                  </a:cubicBezTo>
                  <a:cubicBezTo>
                    <a:pt x="15772" y="2925"/>
                    <a:pt x="15803" y="2955"/>
                    <a:pt x="15841" y="2955"/>
                  </a:cubicBezTo>
                  <a:cubicBezTo>
                    <a:pt x="15879" y="2955"/>
                    <a:pt x="15909" y="2925"/>
                    <a:pt x="15909" y="2887"/>
                  </a:cubicBezTo>
                  <a:cubicBezTo>
                    <a:pt x="15909" y="2849"/>
                    <a:pt x="15879" y="2818"/>
                    <a:pt x="15841" y="2818"/>
                  </a:cubicBezTo>
                  <a:close/>
                  <a:moveTo>
                    <a:pt x="16057" y="2818"/>
                  </a:moveTo>
                  <a:cubicBezTo>
                    <a:pt x="16019" y="2818"/>
                    <a:pt x="15989" y="2849"/>
                    <a:pt x="15989" y="2887"/>
                  </a:cubicBezTo>
                  <a:cubicBezTo>
                    <a:pt x="15989" y="2925"/>
                    <a:pt x="16019" y="2955"/>
                    <a:pt x="16057" y="2955"/>
                  </a:cubicBezTo>
                  <a:cubicBezTo>
                    <a:pt x="16095" y="2955"/>
                    <a:pt x="16125" y="2925"/>
                    <a:pt x="16125" y="2887"/>
                  </a:cubicBezTo>
                  <a:cubicBezTo>
                    <a:pt x="16125" y="2849"/>
                    <a:pt x="16095" y="2818"/>
                    <a:pt x="16057" y="2818"/>
                  </a:cubicBezTo>
                  <a:close/>
                  <a:moveTo>
                    <a:pt x="16273" y="2818"/>
                  </a:moveTo>
                  <a:cubicBezTo>
                    <a:pt x="16235" y="2818"/>
                    <a:pt x="16205" y="2849"/>
                    <a:pt x="16205" y="2887"/>
                  </a:cubicBezTo>
                  <a:cubicBezTo>
                    <a:pt x="16205" y="2925"/>
                    <a:pt x="16235" y="2955"/>
                    <a:pt x="16273" y="2955"/>
                  </a:cubicBezTo>
                  <a:cubicBezTo>
                    <a:pt x="16311" y="2955"/>
                    <a:pt x="16342" y="2925"/>
                    <a:pt x="16342" y="2887"/>
                  </a:cubicBezTo>
                  <a:cubicBezTo>
                    <a:pt x="16342" y="2849"/>
                    <a:pt x="16311" y="2818"/>
                    <a:pt x="16273" y="2818"/>
                  </a:cubicBezTo>
                  <a:close/>
                  <a:moveTo>
                    <a:pt x="16489" y="2818"/>
                  </a:moveTo>
                  <a:cubicBezTo>
                    <a:pt x="16451" y="2818"/>
                    <a:pt x="16421" y="2849"/>
                    <a:pt x="16421" y="2887"/>
                  </a:cubicBezTo>
                  <a:cubicBezTo>
                    <a:pt x="16421" y="2925"/>
                    <a:pt x="16451" y="2955"/>
                    <a:pt x="16489" y="2955"/>
                  </a:cubicBezTo>
                  <a:cubicBezTo>
                    <a:pt x="16527" y="2955"/>
                    <a:pt x="16558" y="2925"/>
                    <a:pt x="16558" y="2887"/>
                  </a:cubicBezTo>
                  <a:cubicBezTo>
                    <a:pt x="16558" y="2849"/>
                    <a:pt x="16527" y="2818"/>
                    <a:pt x="16489" y="2818"/>
                  </a:cubicBezTo>
                  <a:close/>
                  <a:moveTo>
                    <a:pt x="16705" y="2818"/>
                  </a:moveTo>
                  <a:cubicBezTo>
                    <a:pt x="16667" y="2818"/>
                    <a:pt x="16637" y="2849"/>
                    <a:pt x="16637" y="2887"/>
                  </a:cubicBezTo>
                  <a:cubicBezTo>
                    <a:pt x="16637" y="2925"/>
                    <a:pt x="16667" y="2955"/>
                    <a:pt x="16705" y="2955"/>
                  </a:cubicBezTo>
                  <a:cubicBezTo>
                    <a:pt x="16743" y="2955"/>
                    <a:pt x="16774" y="2925"/>
                    <a:pt x="16774" y="2887"/>
                  </a:cubicBezTo>
                  <a:cubicBezTo>
                    <a:pt x="16774" y="2849"/>
                    <a:pt x="16743" y="2818"/>
                    <a:pt x="16705" y="2818"/>
                  </a:cubicBezTo>
                  <a:close/>
                  <a:moveTo>
                    <a:pt x="16921" y="2818"/>
                  </a:moveTo>
                  <a:cubicBezTo>
                    <a:pt x="16884" y="2818"/>
                    <a:pt x="16853" y="2849"/>
                    <a:pt x="16853" y="2887"/>
                  </a:cubicBezTo>
                  <a:cubicBezTo>
                    <a:pt x="16853" y="2925"/>
                    <a:pt x="16884" y="2955"/>
                    <a:pt x="16921" y="2955"/>
                  </a:cubicBezTo>
                  <a:cubicBezTo>
                    <a:pt x="16959" y="2955"/>
                    <a:pt x="16990" y="2925"/>
                    <a:pt x="16990" y="2887"/>
                  </a:cubicBezTo>
                  <a:cubicBezTo>
                    <a:pt x="16990" y="2849"/>
                    <a:pt x="16959" y="2818"/>
                    <a:pt x="16921" y="2818"/>
                  </a:cubicBezTo>
                  <a:close/>
                  <a:moveTo>
                    <a:pt x="17138" y="2818"/>
                  </a:moveTo>
                  <a:cubicBezTo>
                    <a:pt x="17100" y="2818"/>
                    <a:pt x="17069" y="2849"/>
                    <a:pt x="17069" y="2887"/>
                  </a:cubicBezTo>
                  <a:cubicBezTo>
                    <a:pt x="17069" y="2925"/>
                    <a:pt x="17100" y="2955"/>
                    <a:pt x="17138" y="2955"/>
                  </a:cubicBezTo>
                  <a:cubicBezTo>
                    <a:pt x="17175" y="2955"/>
                    <a:pt x="17206" y="2925"/>
                    <a:pt x="17206" y="2887"/>
                  </a:cubicBezTo>
                  <a:cubicBezTo>
                    <a:pt x="17206" y="2849"/>
                    <a:pt x="17175" y="2818"/>
                    <a:pt x="17138" y="2818"/>
                  </a:cubicBezTo>
                  <a:close/>
                  <a:moveTo>
                    <a:pt x="17354" y="2818"/>
                  </a:moveTo>
                  <a:cubicBezTo>
                    <a:pt x="17316" y="2818"/>
                    <a:pt x="17285" y="2849"/>
                    <a:pt x="17285" y="2887"/>
                  </a:cubicBezTo>
                  <a:cubicBezTo>
                    <a:pt x="17285" y="2925"/>
                    <a:pt x="17316" y="2955"/>
                    <a:pt x="17354" y="2955"/>
                  </a:cubicBezTo>
                  <a:cubicBezTo>
                    <a:pt x="17391" y="2955"/>
                    <a:pt x="17422" y="2925"/>
                    <a:pt x="17422" y="2887"/>
                  </a:cubicBezTo>
                  <a:cubicBezTo>
                    <a:pt x="17422" y="2849"/>
                    <a:pt x="17391" y="2818"/>
                    <a:pt x="17354" y="2818"/>
                  </a:cubicBezTo>
                  <a:close/>
                  <a:moveTo>
                    <a:pt x="14112" y="3190"/>
                  </a:moveTo>
                  <a:cubicBezTo>
                    <a:pt x="14150" y="3190"/>
                    <a:pt x="14180" y="3159"/>
                    <a:pt x="14180" y="3122"/>
                  </a:cubicBezTo>
                  <a:cubicBezTo>
                    <a:pt x="14180" y="3084"/>
                    <a:pt x="14150" y="3053"/>
                    <a:pt x="14112" y="3053"/>
                  </a:cubicBezTo>
                  <a:cubicBezTo>
                    <a:pt x="14074" y="3053"/>
                    <a:pt x="14044" y="3084"/>
                    <a:pt x="14044" y="3122"/>
                  </a:cubicBezTo>
                  <a:cubicBezTo>
                    <a:pt x="14044" y="3159"/>
                    <a:pt x="14074" y="3190"/>
                    <a:pt x="14112" y="3190"/>
                  </a:cubicBezTo>
                  <a:close/>
                  <a:moveTo>
                    <a:pt x="14328" y="3190"/>
                  </a:moveTo>
                  <a:cubicBezTo>
                    <a:pt x="14366" y="3190"/>
                    <a:pt x="14397" y="3159"/>
                    <a:pt x="14397" y="3122"/>
                  </a:cubicBezTo>
                  <a:cubicBezTo>
                    <a:pt x="14397" y="3084"/>
                    <a:pt x="14366" y="3053"/>
                    <a:pt x="14328" y="3053"/>
                  </a:cubicBezTo>
                  <a:cubicBezTo>
                    <a:pt x="14290" y="3053"/>
                    <a:pt x="14260" y="3084"/>
                    <a:pt x="14260" y="3122"/>
                  </a:cubicBezTo>
                  <a:cubicBezTo>
                    <a:pt x="14260" y="3159"/>
                    <a:pt x="14290" y="3190"/>
                    <a:pt x="14328" y="3190"/>
                  </a:cubicBezTo>
                  <a:close/>
                  <a:moveTo>
                    <a:pt x="14544" y="3190"/>
                  </a:moveTo>
                  <a:cubicBezTo>
                    <a:pt x="14582" y="3190"/>
                    <a:pt x="14613" y="3159"/>
                    <a:pt x="14613" y="3122"/>
                  </a:cubicBezTo>
                  <a:cubicBezTo>
                    <a:pt x="14613" y="3084"/>
                    <a:pt x="14582" y="3053"/>
                    <a:pt x="14544" y="3053"/>
                  </a:cubicBezTo>
                  <a:cubicBezTo>
                    <a:pt x="14506" y="3053"/>
                    <a:pt x="14476" y="3084"/>
                    <a:pt x="14476" y="3122"/>
                  </a:cubicBezTo>
                  <a:cubicBezTo>
                    <a:pt x="14476" y="3159"/>
                    <a:pt x="14506" y="3190"/>
                    <a:pt x="14544" y="3190"/>
                  </a:cubicBezTo>
                  <a:close/>
                  <a:moveTo>
                    <a:pt x="14760" y="3190"/>
                  </a:moveTo>
                  <a:cubicBezTo>
                    <a:pt x="14798" y="3190"/>
                    <a:pt x="14829" y="3159"/>
                    <a:pt x="14829" y="3122"/>
                  </a:cubicBezTo>
                  <a:cubicBezTo>
                    <a:pt x="14829" y="3084"/>
                    <a:pt x="14798" y="3053"/>
                    <a:pt x="14760" y="3053"/>
                  </a:cubicBezTo>
                  <a:cubicBezTo>
                    <a:pt x="14723" y="3053"/>
                    <a:pt x="14692" y="3084"/>
                    <a:pt x="14692" y="3122"/>
                  </a:cubicBezTo>
                  <a:cubicBezTo>
                    <a:pt x="14692" y="3159"/>
                    <a:pt x="14723" y="3190"/>
                    <a:pt x="14760" y="3190"/>
                  </a:cubicBezTo>
                  <a:close/>
                  <a:moveTo>
                    <a:pt x="14976" y="3190"/>
                  </a:moveTo>
                  <a:cubicBezTo>
                    <a:pt x="15014" y="3190"/>
                    <a:pt x="15045" y="3159"/>
                    <a:pt x="15045" y="3122"/>
                  </a:cubicBezTo>
                  <a:cubicBezTo>
                    <a:pt x="15045" y="3084"/>
                    <a:pt x="15014" y="3053"/>
                    <a:pt x="14976" y="3053"/>
                  </a:cubicBezTo>
                  <a:cubicBezTo>
                    <a:pt x="14939" y="3053"/>
                    <a:pt x="14908" y="3084"/>
                    <a:pt x="14908" y="3122"/>
                  </a:cubicBezTo>
                  <a:cubicBezTo>
                    <a:pt x="14908" y="3159"/>
                    <a:pt x="14939" y="3190"/>
                    <a:pt x="14976" y="3190"/>
                  </a:cubicBezTo>
                  <a:close/>
                  <a:moveTo>
                    <a:pt x="15193" y="3190"/>
                  </a:moveTo>
                  <a:cubicBezTo>
                    <a:pt x="15230" y="3190"/>
                    <a:pt x="15261" y="3159"/>
                    <a:pt x="15261" y="3122"/>
                  </a:cubicBezTo>
                  <a:cubicBezTo>
                    <a:pt x="15261" y="3084"/>
                    <a:pt x="15230" y="3053"/>
                    <a:pt x="15193" y="3053"/>
                  </a:cubicBezTo>
                  <a:cubicBezTo>
                    <a:pt x="15155" y="3053"/>
                    <a:pt x="15124" y="3084"/>
                    <a:pt x="15124" y="3122"/>
                  </a:cubicBezTo>
                  <a:cubicBezTo>
                    <a:pt x="15124" y="3159"/>
                    <a:pt x="15155" y="3190"/>
                    <a:pt x="15193" y="3190"/>
                  </a:cubicBezTo>
                  <a:close/>
                  <a:moveTo>
                    <a:pt x="15409" y="3053"/>
                  </a:moveTo>
                  <a:cubicBezTo>
                    <a:pt x="15371" y="3053"/>
                    <a:pt x="15340" y="3084"/>
                    <a:pt x="15340" y="3122"/>
                  </a:cubicBezTo>
                  <a:cubicBezTo>
                    <a:pt x="15340" y="3159"/>
                    <a:pt x="15371" y="3190"/>
                    <a:pt x="15409" y="3190"/>
                  </a:cubicBezTo>
                  <a:cubicBezTo>
                    <a:pt x="15447" y="3190"/>
                    <a:pt x="15477" y="3159"/>
                    <a:pt x="15477" y="3122"/>
                  </a:cubicBezTo>
                  <a:cubicBezTo>
                    <a:pt x="15477" y="3084"/>
                    <a:pt x="15447" y="3053"/>
                    <a:pt x="15409" y="3053"/>
                  </a:cubicBezTo>
                  <a:close/>
                  <a:moveTo>
                    <a:pt x="15625" y="3053"/>
                  </a:moveTo>
                  <a:cubicBezTo>
                    <a:pt x="15587" y="3053"/>
                    <a:pt x="15556" y="3084"/>
                    <a:pt x="15556" y="3122"/>
                  </a:cubicBezTo>
                  <a:cubicBezTo>
                    <a:pt x="15556" y="3159"/>
                    <a:pt x="15587" y="3190"/>
                    <a:pt x="15625" y="3190"/>
                  </a:cubicBezTo>
                  <a:cubicBezTo>
                    <a:pt x="15663" y="3190"/>
                    <a:pt x="15693" y="3159"/>
                    <a:pt x="15693" y="3122"/>
                  </a:cubicBezTo>
                  <a:cubicBezTo>
                    <a:pt x="15693" y="3084"/>
                    <a:pt x="15663" y="3053"/>
                    <a:pt x="15625" y="3053"/>
                  </a:cubicBezTo>
                  <a:close/>
                  <a:moveTo>
                    <a:pt x="15841" y="3053"/>
                  </a:moveTo>
                  <a:cubicBezTo>
                    <a:pt x="15803" y="3053"/>
                    <a:pt x="15772" y="3084"/>
                    <a:pt x="15772" y="3122"/>
                  </a:cubicBezTo>
                  <a:cubicBezTo>
                    <a:pt x="15772" y="3159"/>
                    <a:pt x="15803" y="3190"/>
                    <a:pt x="15841" y="3190"/>
                  </a:cubicBezTo>
                  <a:cubicBezTo>
                    <a:pt x="15879" y="3190"/>
                    <a:pt x="15909" y="3159"/>
                    <a:pt x="15909" y="3122"/>
                  </a:cubicBezTo>
                  <a:cubicBezTo>
                    <a:pt x="15909" y="3084"/>
                    <a:pt x="15879" y="3053"/>
                    <a:pt x="15841" y="3053"/>
                  </a:cubicBezTo>
                  <a:close/>
                  <a:moveTo>
                    <a:pt x="16057" y="3053"/>
                  </a:moveTo>
                  <a:cubicBezTo>
                    <a:pt x="16019" y="3053"/>
                    <a:pt x="15989" y="3084"/>
                    <a:pt x="15989" y="3122"/>
                  </a:cubicBezTo>
                  <a:cubicBezTo>
                    <a:pt x="15989" y="3159"/>
                    <a:pt x="16019" y="3190"/>
                    <a:pt x="16057" y="3190"/>
                  </a:cubicBezTo>
                  <a:cubicBezTo>
                    <a:pt x="16095" y="3190"/>
                    <a:pt x="16125" y="3159"/>
                    <a:pt x="16125" y="3122"/>
                  </a:cubicBezTo>
                  <a:cubicBezTo>
                    <a:pt x="16125" y="3084"/>
                    <a:pt x="16095" y="3053"/>
                    <a:pt x="16057" y="3053"/>
                  </a:cubicBezTo>
                  <a:close/>
                  <a:moveTo>
                    <a:pt x="16273" y="3053"/>
                  </a:moveTo>
                  <a:cubicBezTo>
                    <a:pt x="16235" y="3053"/>
                    <a:pt x="16205" y="3084"/>
                    <a:pt x="16205" y="3122"/>
                  </a:cubicBezTo>
                  <a:cubicBezTo>
                    <a:pt x="16205" y="3159"/>
                    <a:pt x="16235" y="3190"/>
                    <a:pt x="16273" y="3190"/>
                  </a:cubicBezTo>
                  <a:cubicBezTo>
                    <a:pt x="16311" y="3190"/>
                    <a:pt x="16342" y="3159"/>
                    <a:pt x="16342" y="3122"/>
                  </a:cubicBezTo>
                  <a:cubicBezTo>
                    <a:pt x="16342" y="3084"/>
                    <a:pt x="16311" y="3053"/>
                    <a:pt x="16273" y="3053"/>
                  </a:cubicBezTo>
                  <a:close/>
                  <a:moveTo>
                    <a:pt x="16489" y="3053"/>
                  </a:moveTo>
                  <a:cubicBezTo>
                    <a:pt x="16451" y="3053"/>
                    <a:pt x="16421" y="3084"/>
                    <a:pt x="16421" y="3122"/>
                  </a:cubicBezTo>
                  <a:cubicBezTo>
                    <a:pt x="16421" y="3159"/>
                    <a:pt x="16451" y="3190"/>
                    <a:pt x="16489" y="3190"/>
                  </a:cubicBezTo>
                  <a:cubicBezTo>
                    <a:pt x="16527" y="3190"/>
                    <a:pt x="16558" y="3159"/>
                    <a:pt x="16558" y="3122"/>
                  </a:cubicBezTo>
                  <a:cubicBezTo>
                    <a:pt x="16558" y="3084"/>
                    <a:pt x="16527" y="3053"/>
                    <a:pt x="16489" y="3053"/>
                  </a:cubicBezTo>
                  <a:close/>
                  <a:moveTo>
                    <a:pt x="16705" y="3053"/>
                  </a:moveTo>
                  <a:cubicBezTo>
                    <a:pt x="16667" y="3053"/>
                    <a:pt x="16637" y="3084"/>
                    <a:pt x="16637" y="3122"/>
                  </a:cubicBezTo>
                  <a:cubicBezTo>
                    <a:pt x="16637" y="3159"/>
                    <a:pt x="16667" y="3190"/>
                    <a:pt x="16705" y="3190"/>
                  </a:cubicBezTo>
                  <a:cubicBezTo>
                    <a:pt x="16743" y="3190"/>
                    <a:pt x="16774" y="3159"/>
                    <a:pt x="16774" y="3122"/>
                  </a:cubicBezTo>
                  <a:cubicBezTo>
                    <a:pt x="16774" y="3084"/>
                    <a:pt x="16743" y="3053"/>
                    <a:pt x="16705" y="3053"/>
                  </a:cubicBezTo>
                  <a:close/>
                  <a:moveTo>
                    <a:pt x="17138" y="3053"/>
                  </a:moveTo>
                  <a:cubicBezTo>
                    <a:pt x="17100" y="3053"/>
                    <a:pt x="17069" y="3084"/>
                    <a:pt x="17069" y="3122"/>
                  </a:cubicBezTo>
                  <a:cubicBezTo>
                    <a:pt x="17069" y="3159"/>
                    <a:pt x="17100" y="3190"/>
                    <a:pt x="17138" y="3190"/>
                  </a:cubicBezTo>
                  <a:cubicBezTo>
                    <a:pt x="17175" y="3190"/>
                    <a:pt x="17206" y="3159"/>
                    <a:pt x="17206" y="3122"/>
                  </a:cubicBezTo>
                  <a:cubicBezTo>
                    <a:pt x="17206" y="3084"/>
                    <a:pt x="17175" y="3053"/>
                    <a:pt x="17138" y="3053"/>
                  </a:cubicBezTo>
                  <a:close/>
                  <a:moveTo>
                    <a:pt x="17354" y="3053"/>
                  </a:moveTo>
                  <a:cubicBezTo>
                    <a:pt x="17316" y="3053"/>
                    <a:pt x="17285" y="3084"/>
                    <a:pt x="17285" y="3122"/>
                  </a:cubicBezTo>
                  <a:cubicBezTo>
                    <a:pt x="17285" y="3159"/>
                    <a:pt x="17316" y="3190"/>
                    <a:pt x="17354" y="3190"/>
                  </a:cubicBezTo>
                  <a:cubicBezTo>
                    <a:pt x="17391" y="3190"/>
                    <a:pt x="17422" y="3159"/>
                    <a:pt x="17422" y="3122"/>
                  </a:cubicBezTo>
                  <a:cubicBezTo>
                    <a:pt x="17422" y="3084"/>
                    <a:pt x="17391" y="3053"/>
                    <a:pt x="17354" y="3053"/>
                  </a:cubicBezTo>
                  <a:close/>
                  <a:moveTo>
                    <a:pt x="14544" y="3425"/>
                  </a:moveTo>
                  <a:cubicBezTo>
                    <a:pt x="14582" y="3425"/>
                    <a:pt x="14613" y="3394"/>
                    <a:pt x="14613" y="3356"/>
                  </a:cubicBezTo>
                  <a:cubicBezTo>
                    <a:pt x="14613" y="3319"/>
                    <a:pt x="14582" y="3288"/>
                    <a:pt x="14544" y="3288"/>
                  </a:cubicBezTo>
                  <a:cubicBezTo>
                    <a:pt x="14506" y="3288"/>
                    <a:pt x="14476" y="3319"/>
                    <a:pt x="14476" y="3356"/>
                  </a:cubicBezTo>
                  <a:cubicBezTo>
                    <a:pt x="14476" y="3394"/>
                    <a:pt x="14506" y="3425"/>
                    <a:pt x="14544" y="3425"/>
                  </a:cubicBezTo>
                  <a:close/>
                  <a:moveTo>
                    <a:pt x="14760" y="3425"/>
                  </a:moveTo>
                  <a:cubicBezTo>
                    <a:pt x="14798" y="3425"/>
                    <a:pt x="14829" y="3394"/>
                    <a:pt x="14829" y="3356"/>
                  </a:cubicBezTo>
                  <a:cubicBezTo>
                    <a:pt x="14829" y="3319"/>
                    <a:pt x="14798" y="3288"/>
                    <a:pt x="14760" y="3288"/>
                  </a:cubicBezTo>
                  <a:cubicBezTo>
                    <a:pt x="14723" y="3288"/>
                    <a:pt x="14692" y="3319"/>
                    <a:pt x="14692" y="3356"/>
                  </a:cubicBezTo>
                  <a:cubicBezTo>
                    <a:pt x="14692" y="3394"/>
                    <a:pt x="14723" y="3425"/>
                    <a:pt x="14760" y="3425"/>
                  </a:cubicBezTo>
                  <a:close/>
                  <a:moveTo>
                    <a:pt x="14976" y="3425"/>
                  </a:moveTo>
                  <a:cubicBezTo>
                    <a:pt x="15014" y="3425"/>
                    <a:pt x="15045" y="3394"/>
                    <a:pt x="15045" y="3356"/>
                  </a:cubicBezTo>
                  <a:cubicBezTo>
                    <a:pt x="15045" y="3319"/>
                    <a:pt x="15014" y="3288"/>
                    <a:pt x="14976" y="3288"/>
                  </a:cubicBezTo>
                  <a:cubicBezTo>
                    <a:pt x="14939" y="3288"/>
                    <a:pt x="14908" y="3319"/>
                    <a:pt x="14908" y="3356"/>
                  </a:cubicBezTo>
                  <a:cubicBezTo>
                    <a:pt x="14908" y="3394"/>
                    <a:pt x="14939" y="3425"/>
                    <a:pt x="14976" y="3425"/>
                  </a:cubicBezTo>
                  <a:close/>
                  <a:moveTo>
                    <a:pt x="15193" y="3425"/>
                  </a:moveTo>
                  <a:cubicBezTo>
                    <a:pt x="15230" y="3425"/>
                    <a:pt x="15261" y="3394"/>
                    <a:pt x="15261" y="3356"/>
                  </a:cubicBezTo>
                  <a:cubicBezTo>
                    <a:pt x="15261" y="3319"/>
                    <a:pt x="15230" y="3288"/>
                    <a:pt x="15193" y="3288"/>
                  </a:cubicBezTo>
                  <a:cubicBezTo>
                    <a:pt x="15155" y="3288"/>
                    <a:pt x="15124" y="3319"/>
                    <a:pt x="15124" y="3356"/>
                  </a:cubicBezTo>
                  <a:cubicBezTo>
                    <a:pt x="15124" y="3394"/>
                    <a:pt x="15155" y="3425"/>
                    <a:pt x="15193" y="3425"/>
                  </a:cubicBezTo>
                  <a:close/>
                  <a:moveTo>
                    <a:pt x="15409" y="3288"/>
                  </a:moveTo>
                  <a:cubicBezTo>
                    <a:pt x="15371" y="3288"/>
                    <a:pt x="15340" y="3319"/>
                    <a:pt x="15340" y="3356"/>
                  </a:cubicBezTo>
                  <a:cubicBezTo>
                    <a:pt x="15340" y="3394"/>
                    <a:pt x="15371" y="3425"/>
                    <a:pt x="15409" y="3425"/>
                  </a:cubicBezTo>
                  <a:cubicBezTo>
                    <a:pt x="15447" y="3425"/>
                    <a:pt x="15477" y="3394"/>
                    <a:pt x="15477" y="3356"/>
                  </a:cubicBezTo>
                  <a:cubicBezTo>
                    <a:pt x="15477" y="3319"/>
                    <a:pt x="15447" y="3288"/>
                    <a:pt x="15409" y="3288"/>
                  </a:cubicBezTo>
                  <a:close/>
                  <a:moveTo>
                    <a:pt x="15625" y="3288"/>
                  </a:moveTo>
                  <a:cubicBezTo>
                    <a:pt x="15587" y="3288"/>
                    <a:pt x="15556" y="3319"/>
                    <a:pt x="15556" y="3356"/>
                  </a:cubicBezTo>
                  <a:cubicBezTo>
                    <a:pt x="15556" y="3394"/>
                    <a:pt x="15587" y="3425"/>
                    <a:pt x="15625" y="3425"/>
                  </a:cubicBezTo>
                  <a:cubicBezTo>
                    <a:pt x="15663" y="3425"/>
                    <a:pt x="15693" y="3394"/>
                    <a:pt x="15693" y="3356"/>
                  </a:cubicBezTo>
                  <a:cubicBezTo>
                    <a:pt x="15693" y="3319"/>
                    <a:pt x="15663" y="3288"/>
                    <a:pt x="15625" y="3288"/>
                  </a:cubicBezTo>
                  <a:close/>
                  <a:moveTo>
                    <a:pt x="15841" y="3288"/>
                  </a:moveTo>
                  <a:cubicBezTo>
                    <a:pt x="15803" y="3288"/>
                    <a:pt x="15772" y="3319"/>
                    <a:pt x="15772" y="3356"/>
                  </a:cubicBezTo>
                  <a:cubicBezTo>
                    <a:pt x="15772" y="3394"/>
                    <a:pt x="15803" y="3425"/>
                    <a:pt x="15841" y="3425"/>
                  </a:cubicBezTo>
                  <a:cubicBezTo>
                    <a:pt x="15879" y="3425"/>
                    <a:pt x="15909" y="3394"/>
                    <a:pt x="15909" y="3356"/>
                  </a:cubicBezTo>
                  <a:cubicBezTo>
                    <a:pt x="15909" y="3319"/>
                    <a:pt x="15879" y="3288"/>
                    <a:pt x="15841" y="3288"/>
                  </a:cubicBezTo>
                  <a:close/>
                  <a:moveTo>
                    <a:pt x="16057" y="3288"/>
                  </a:moveTo>
                  <a:cubicBezTo>
                    <a:pt x="16019" y="3288"/>
                    <a:pt x="15989" y="3319"/>
                    <a:pt x="15989" y="3356"/>
                  </a:cubicBezTo>
                  <a:cubicBezTo>
                    <a:pt x="15989" y="3394"/>
                    <a:pt x="16019" y="3425"/>
                    <a:pt x="16057" y="3425"/>
                  </a:cubicBezTo>
                  <a:cubicBezTo>
                    <a:pt x="16095" y="3425"/>
                    <a:pt x="16125" y="3394"/>
                    <a:pt x="16125" y="3356"/>
                  </a:cubicBezTo>
                  <a:cubicBezTo>
                    <a:pt x="16125" y="3319"/>
                    <a:pt x="16095" y="3288"/>
                    <a:pt x="16057" y="3288"/>
                  </a:cubicBezTo>
                  <a:close/>
                  <a:moveTo>
                    <a:pt x="16273" y="3288"/>
                  </a:moveTo>
                  <a:cubicBezTo>
                    <a:pt x="16235" y="3288"/>
                    <a:pt x="16205" y="3319"/>
                    <a:pt x="16205" y="3356"/>
                  </a:cubicBezTo>
                  <a:cubicBezTo>
                    <a:pt x="16205" y="3394"/>
                    <a:pt x="16235" y="3425"/>
                    <a:pt x="16273" y="3425"/>
                  </a:cubicBezTo>
                  <a:cubicBezTo>
                    <a:pt x="16311" y="3425"/>
                    <a:pt x="16342" y="3394"/>
                    <a:pt x="16342" y="3356"/>
                  </a:cubicBezTo>
                  <a:cubicBezTo>
                    <a:pt x="16342" y="3319"/>
                    <a:pt x="16311" y="3288"/>
                    <a:pt x="16273" y="3288"/>
                  </a:cubicBezTo>
                  <a:close/>
                  <a:moveTo>
                    <a:pt x="16489" y="3288"/>
                  </a:moveTo>
                  <a:cubicBezTo>
                    <a:pt x="16451" y="3288"/>
                    <a:pt x="16421" y="3319"/>
                    <a:pt x="16421" y="3356"/>
                  </a:cubicBezTo>
                  <a:cubicBezTo>
                    <a:pt x="16421" y="3394"/>
                    <a:pt x="16451" y="3425"/>
                    <a:pt x="16489" y="3425"/>
                  </a:cubicBezTo>
                  <a:cubicBezTo>
                    <a:pt x="16527" y="3425"/>
                    <a:pt x="16558" y="3394"/>
                    <a:pt x="16558" y="3356"/>
                  </a:cubicBezTo>
                  <a:cubicBezTo>
                    <a:pt x="16558" y="3319"/>
                    <a:pt x="16527" y="3288"/>
                    <a:pt x="16489" y="3288"/>
                  </a:cubicBezTo>
                  <a:close/>
                  <a:moveTo>
                    <a:pt x="16705" y="3288"/>
                  </a:moveTo>
                  <a:cubicBezTo>
                    <a:pt x="16667" y="3288"/>
                    <a:pt x="16637" y="3319"/>
                    <a:pt x="16637" y="3356"/>
                  </a:cubicBezTo>
                  <a:cubicBezTo>
                    <a:pt x="16637" y="3394"/>
                    <a:pt x="16667" y="3425"/>
                    <a:pt x="16705" y="3425"/>
                  </a:cubicBezTo>
                  <a:cubicBezTo>
                    <a:pt x="16743" y="3425"/>
                    <a:pt x="16774" y="3394"/>
                    <a:pt x="16774" y="3356"/>
                  </a:cubicBezTo>
                  <a:cubicBezTo>
                    <a:pt x="16774" y="3319"/>
                    <a:pt x="16743" y="3288"/>
                    <a:pt x="16705" y="3288"/>
                  </a:cubicBezTo>
                  <a:close/>
                  <a:moveTo>
                    <a:pt x="16921" y="3288"/>
                  </a:moveTo>
                  <a:cubicBezTo>
                    <a:pt x="16884" y="3288"/>
                    <a:pt x="16853" y="3319"/>
                    <a:pt x="16853" y="3356"/>
                  </a:cubicBezTo>
                  <a:cubicBezTo>
                    <a:pt x="16853" y="3394"/>
                    <a:pt x="16884" y="3425"/>
                    <a:pt x="16921" y="3425"/>
                  </a:cubicBezTo>
                  <a:cubicBezTo>
                    <a:pt x="16959" y="3425"/>
                    <a:pt x="16990" y="3394"/>
                    <a:pt x="16990" y="3356"/>
                  </a:cubicBezTo>
                  <a:cubicBezTo>
                    <a:pt x="16990" y="3319"/>
                    <a:pt x="16959" y="3288"/>
                    <a:pt x="16921" y="3288"/>
                  </a:cubicBezTo>
                  <a:close/>
                  <a:moveTo>
                    <a:pt x="17138" y="3288"/>
                  </a:moveTo>
                  <a:cubicBezTo>
                    <a:pt x="17100" y="3288"/>
                    <a:pt x="17069" y="3319"/>
                    <a:pt x="17069" y="3356"/>
                  </a:cubicBezTo>
                  <a:cubicBezTo>
                    <a:pt x="17069" y="3394"/>
                    <a:pt x="17100" y="3425"/>
                    <a:pt x="17138" y="3425"/>
                  </a:cubicBezTo>
                  <a:cubicBezTo>
                    <a:pt x="17175" y="3425"/>
                    <a:pt x="17206" y="3394"/>
                    <a:pt x="17206" y="3356"/>
                  </a:cubicBezTo>
                  <a:cubicBezTo>
                    <a:pt x="17206" y="3319"/>
                    <a:pt x="17175" y="3288"/>
                    <a:pt x="17138" y="3288"/>
                  </a:cubicBezTo>
                  <a:close/>
                  <a:moveTo>
                    <a:pt x="14544" y="3660"/>
                  </a:moveTo>
                  <a:cubicBezTo>
                    <a:pt x="14582" y="3660"/>
                    <a:pt x="14613" y="3629"/>
                    <a:pt x="14613" y="3591"/>
                  </a:cubicBezTo>
                  <a:cubicBezTo>
                    <a:pt x="14613" y="3553"/>
                    <a:pt x="14582" y="3523"/>
                    <a:pt x="14544" y="3523"/>
                  </a:cubicBezTo>
                  <a:cubicBezTo>
                    <a:pt x="14506" y="3523"/>
                    <a:pt x="14476" y="3553"/>
                    <a:pt x="14476" y="3591"/>
                  </a:cubicBezTo>
                  <a:cubicBezTo>
                    <a:pt x="14476" y="3629"/>
                    <a:pt x="14506" y="3660"/>
                    <a:pt x="14544" y="3660"/>
                  </a:cubicBezTo>
                  <a:close/>
                  <a:moveTo>
                    <a:pt x="14760" y="3660"/>
                  </a:moveTo>
                  <a:cubicBezTo>
                    <a:pt x="14798" y="3660"/>
                    <a:pt x="14829" y="3629"/>
                    <a:pt x="14829" y="3591"/>
                  </a:cubicBezTo>
                  <a:cubicBezTo>
                    <a:pt x="14829" y="3553"/>
                    <a:pt x="14798" y="3523"/>
                    <a:pt x="14760" y="3523"/>
                  </a:cubicBezTo>
                  <a:cubicBezTo>
                    <a:pt x="14723" y="3523"/>
                    <a:pt x="14692" y="3553"/>
                    <a:pt x="14692" y="3591"/>
                  </a:cubicBezTo>
                  <a:cubicBezTo>
                    <a:pt x="14692" y="3629"/>
                    <a:pt x="14723" y="3660"/>
                    <a:pt x="14760" y="3660"/>
                  </a:cubicBezTo>
                  <a:close/>
                  <a:moveTo>
                    <a:pt x="14976" y="3660"/>
                  </a:moveTo>
                  <a:cubicBezTo>
                    <a:pt x="15014" y="3660"/>
                    <a:pt x="15045" y="3629"/>
                    <a:pt x="15045" y="3591"/>
                  </a:cubicBezTo>
                  <a:cubicBezTo>
                    <a:pt x="15045" y="3553"/>
                    <a:pt x="15014" y="3523"/>
                    <a:pt x="14976" y="3523"/>
                  </a:cubicBezTo>
                  <a:cubicBezTo>
                    <a:pt x="14939" y="3523"/>
                    <a:pt x="14908" y="3553"/>
                    <a:pt x="14908" y="3591"/>
                  </a:cubicBezTo>
                  <a:cubicBezTo>
                    <a:pt x="14908" y="3629"/>
                    <a:pt x="14939" y="3660"/>
                    <a:pt x="14976" y="3660"/>
                  </a:cubicBezTo>
                  <a:close/>
                  <a:moveTo>
                    <a:pt x="15193" y="3660"/>
                  </a:moveTo>
                  <a:cubicBezTo>
                    <a:pt x="15230" y="3660"/>
                    <a:pt x="15261" y="3629"/>
                    <a:pt x="15261" y="3591"/>
                  </a:cubicBezTo>
                  <a:cubicBezTo>
                    <a:pt x="15261" y="3553"/>
                    <a:pt x="15230" y="3523"/>
                    <a:pt x="15193" y="3523"/>
                  </a:cubicBezTo>
                  <a:cubicBezTo>
                    <a:pt x="15155" y="3523"/>
                    <a:pt x="15124" y="3553"/>
                    <a:pt x="15124" y="3591"/>
                  </a:cubicBezTo>
                  <a:cubicBezTo>
                    <a:pt x="15124" y="3629"/>
                    <a:pt x="15155" y="3660"/>
                    <a:pt x="15193" y="3660"/>
                  </a:cubicBezTo>
                  <a:close/>
                  <a:moveTo>
                    <a:pt x="15409" y="3523"/>
                  </a:moveTo>
                  <a:cubicBezTo>
                    <a:pt x="15371" y="3523"/>
                    <a:pt x="15340" y="3553"/>
                    <a:pt x="15340" y="3591"/>
                  </a:cubicBezTo>
                  <a:cubicBezTo>
                    <a:pt x="15340" y="3629"/>
                    <a:pt x="15371" y="3660"/>
                    <a:pt x="15409" y="3660"/>
                  </a:cubicBezTo>
                  <a:cubicBezTo>
                    <a:pt x="15447" y="3660"/>
                    <a:pt x="15477" y="3629"/>
                    <a:pt x="15477" y="3591"/>
                  </a:cubicBezTo>
                  <a:cubicBezTo>
                    <a:pt x="15477" y="3553"/>
                    <a:pt x="15447" y="3523"/>
                    <a:pt x="15409" y="3523"/>
                  </a:cubicBezTo>
                  <a:close/>
                  <a:moveTo>
                    <a:pt x="15625" y="3523"/>
                  </a:moveTo>
                  <a:cubicBezTo>
                    <a:pt x="15587" y="3523"/>
                    <a:pt x="15556" y="3553"/>
                    <a:pt x="15556" y="3591"/>
                  </a:cubicBezTo>
                  <a:cubicBezTo>
                    <a:pt x="15556" y="3629"/>
                    <a:pt x="15587" y="3660"/>
                    <a:pt x="15625" y="3660"/>
                  </a:cubicBezTo>
                  <a:cubicBezTo>
                    <a:pt x="15663" y="3660"/>
                    <a:pt x="15693" y="3629"/>
                    <a:pt x="15693" y="3591"/>
                  </a:cubicBezTo>
                  <a:cubicBezTo>
                    <a:pt x="15693" y="3553"/>
                    <a:pt x="15663" y="3523"/>
                    <a:pt x="15625" y="3523"/>
                  </a:cubicBezTo>
                  <a:close/>
                  <a:moveTo>
                    <a:pt x="15841" y="3523"/>
                  </a:moveTo>
                  <a:cubicBezTo>
                    <a:pt x="15803" y="3523"/>
                    <a:pt x="15772" y="3553"/>
                    <a:pt x="15772" y="3591"/>
                  </a:cubicBezTo>
                  <a:cubicBezTo>
                    <a:pt x="15772" y="3629"/>
                    <a:pt x="15803" y="3660"/>
                    <a:pt x="15841" y="3660"/>
                  </a:cubicBezTo>
                  <a:cubicBezTo>
                    <a:pt x="15879" y="3660"/>
                    <a:pt x="15909" y="3629"/>
                    <a:pt x="15909" y="3591"/>
                  </a:cubicBezTo>
                  <a:cubicBezTo>
                    <a:pt x="15909" y="3553"/>
                    <a:pt x="15879" y="3523"/>
                    <a:pt x="15841" y="3523"/>
                  </a:cubicBezTo>
                  <a:close/>
                  <a:moveTo>
                    <a:pt x="16057" y="3523"/>
                  </a:moveTo>
                  <a:cubicBezTo>
                    <a:pt x="16019" y="3523"/>
                    <a:pt x="15989" y="3553"/>
                    <a:pt x="15989" y="3591"/>
                  </a:cubicBezTo>
                  <a:cubicBezTo>
                    <a:pt x="15989" y="3629"/>
                    <a:pt x="16019" y="3660"/>
                    <a:pt x="16057" y="3660"/>
                  </a:cubicBezTo>
                  <a:cubicBezTo>
                    <a:pt x="16095" y="3660"/>
                    <a:pt x="16125" y="3629"/>
                    <a:pt x="16125" y="3591"/>
                  </a:cubicBezTo>
                  <a:cubicBezTo>
                    <a:pt x="16125" y="3553"/>
                    <a:pt x="16095" y="3523"/>
                    <a:pt x="16057" y="3523"/>
                  </a:cubicBezTo>
                  <a:close/>
                  <a:moveTo>
                    <a:pt x="16273" y="3523"/>
                  </a:moveTo>
                  <a:cubicBezTo>
                    <a:pt x="16235" y="3523"/>
                    <a:pt x="16205" y="3553"/>
                    <a:pt x="16205" y="3591"/>
                  </a:cubicBezTo>
                  <a:cubicBezTo>
                    <a:pt x="16205" y="3629"/>
                    <a:pt x="16235" y="3660"/>
                    <a:pt x="16273" y="3660"/>
                  </a:cubicBezTo>
                  <a:cubicBezTo>
                    <a:pt x="16311" y="3660"/>
                    <a:pt x="16342" y="3629"/>
                    <a:pt x="16342" y="3591"/>
                  </a:cubicBezTo>
                  <a:cubicBezTo>
                    <a:pt x="16342" y="3553"/>
                    <a:pt x="16311" y="3523"/>
                    <a:pt x="16273" y="3523"/>
                  </a:cubicBezTo>
                  <a:close/>
                  <a:moveTo>
                    <a:pt x="16489" y="3523"/>
                  </a:moveTo>
                  <a:cubicBezTo>
                    <a:pt x="16451" y="3523"/>
                    <a:pt x="16421" y="3553"/>
                    <a:pt x="16421" y="3591"/>
                  </a:cubicBezTo>
                  <a:cubicBezTo>
                    <a:pt x="16421" y="3629"/>
                    <a:pt x="16451" y="3660"/>
                    <a:pt x="16489" y="3660"/>
                  </a:cubicBezTo>
                  <a:cubicBezTo>
                    <a:pt x="16527" y="3660"/>
                    <a:pt x="16558" y="3629"/>
                    <a:pt x="16558" y="3591"/>
                  </a:cubicBezTo>
                  <a:cubicBezTo>
                    <a:pt x="16558" y="3553"/>
                    <a:pt x="16527" y="3523"/>
                    <a:pt x="16489" y="3523"/>
                  </a:cubicBezTo>
                  <a:close/>
                  <a:moveTo>
                    <a:pt x="16705" y="3523"/>
                  </a:moveTo>
                  <a:cubicBezTo>
                    <a:pt x="16667" y="3523"/>
                    <a:pt x="16637" y="3553"/>
                    <a:pt x="16637" y="3591"/>
                  </a:cubicBezTo>
                  <a:cubicBezTo>
                    <a:pt x="16637" y="3629"/>
                    <a:pt x="16667" y="3660"/>
                    <a:pt x="16705" y="3660"/>
                  </a:cubicBezTo>
                  <a:cubicBezTo>
                    <a:pt x="16743" y="3660"/>
                    <a:pt x="16774" y="3629"/>
                    <a:pt x="16774" y="3591"/>
                  </a:cubicBezTo>
                  <a:cubicBezTo>
                    <a:pt x="16774" y="3553"/>
                    <a:pt x="16743" y="3523"/>
                    <a:pt x="16705" y="3523"/>
                  </a:cubicBezTo>
                  <a:close/>
                  <a:moveTo>
                    <a:pt x="14544" y="3895"/>
                  </a:moveTo>
                  <a:cubicBezTo>
                    <a:pt x="14582" y="3895"/>
                    <a:pt x="14613" y="3864"/>
                    <a:pt x="14613" y="3826"/>
                  </a:cubicBezTo>
                  <a:cubicBezTo>
                    <a:pt x="14613" y="3788"/>
                    <a:pt x="14582" y="3758"/>
                    <a:pt x="14544" y="3758"/>
                  </a:cubicBezTo>
                  <a:cubicBezTo>
                    <a:pt x="14506" y="3758"/>
                    <a:pt x="14476" y="3788"/>
                    <a:pt x="14476" y="3826"/>
                  </a:cubicBezTo>
                  <a:cubicBezTo>
                    <a:pt x="14476" y="3864"/>
                    <a:pt x="14506" y="3895"/>
                    <a:pt x="14544" y="3895"/>
                  </a:cubicBezTo>
                  <a:close/>
                  <a:moveTo>
                    <a:pt x="14760" y="3895"/>
                  </a:moveTo>
                  <a:cubicBezTo>
                    <a:pt x="14798" y="3895"/>
                    <a:pt x="14829" y="3864"/>
                    <a:pt x="14829" y="3826"/>
                  </a:cubicBezTo>
                  <a:cubicBezTo>
                    <a:pt x="14829" y="3788"/>
                    <a:pt x="14798" y="3758"/>
                    <a:pt x="14760" y="3758"/>
                  </a:cubicBezTo>
                  <a:cubicBezTo>
                    <a:pt x="14723" y="3758"/>
                    <a:pt x="14692" y="3788"/>
                    <a:pt x="14692" y="3826"/>
                  </a:cubicBezTo>
                  <a:cubicBezTo>
                    <a:pt x="14692" y="3864"/>
                    <a:pt x="14723" y="3895"/>
                    <a:pt x="14760" y="3895"/>
                  </a:cubicBezTo>
                  <a:close/>
                  <a:moveTo>
                    <a:pt x="14976" y="3895"/>
                  </a:moveTo>
                  <a:cubicBezTo>
                    <a:pt x="15014" y="3895"/>
                    <a:pt x="15045" y="3864"/>
                    <a:pt x="15045" y="3826"/>
                  </a:cubicBezTo>
                  <a:cubicBezTo>
                    <a:pt x="15045" y="3788"/>
                    <a:pt x="15014" y="3758"/>
                    <a:pt x="14976" y="3758"/>
                  </a:cubicBezTo>
                  <a:cubicBezTo>
                    <a:pt x="14939" y="3758"/>
                    <a:pt x="14908" y="3788"/>
                    <a:pt x="14908" y="3826"/>
                  </a:cubicBezTo>
                  <a:cubicBezTo>
                    <a:pt x="14908" y="3864"/>
                    <a:pt x="14939" y="3895"/>
                    <a:pt x="14976" y="3895"/>
                  </a:cubicBezTo>
                  <a:close/>
                  <a:moveTo>
                    <a:pt x="15193" y="3895"/>
                  </a:moveTo>
                  <a:cubicBezTo>
                    <a:pt x="15230" y="3895"/>
                    <a:pt x="15261" y="3864"/>
                    <a:pt x="15261" y="3826"/>
                  </a:cubicBezTo>
                  <a:cubicBezTo>
                    <a:pt x="15261" y="3788"/>
                    <a:pt x="15230" y="3758"/>
                    <a:pt x="15193" y="3758"/>
                  </a:cubicBezTo>
                  <a:cubicBezTo>
                    <a:pt x="15155" y="3758"/>
                    <a:pt x="15124" y="3788"/>
                    <a:pt x="15124" y="3826"/>
                  </a:cubicBezTo>
                  <a:cubicBezTo>
                    <a:pt x="15124" y="3864"/>
                    <a:pt x="15155" y="3895"/>
                    <a:pt x="15193" y="3895"/>
                  </a:cubicBezTo>
                  <a:close/>
                  <a:moveTo>
                    <a:pt x="15409" y="3758"/>
                  </a:moveTo>
                  <a:cubicBezTo>
                    <a:pt x="15371" y="3758"/>
                    <a:pt x="15340" y="3788"/>
                    <a:pt x="15340" y="3826"/>
                  </a:cubicBezTo>
                  <a:cubicBezTo>
                    <a:pt x="15340" y="3864"/>
                    <a:pt x="15371" y="3895"/>
                    <a:pt x="15409" y="3895"/>
                  </a:cubicBezTo>
                  <a:cubicBezTo>
                    <a:pt x="15447" y="3895"/>
                    <a:pt x="15477" y="3864"/>
                    <a:pt x="15477" y="3826"/>
                  </a:cubicBezTo>
                  <a:cubicBezTo>
                    <a:pt x="15477" y="3788"/>
                    <a:pt x="15447" y="3758"/>
                    <a:pt x="15409" y="3758"/>
                  </a:cubicBezTo>
                  <a:close/>
                  <a:moveTo>
                    <a:pt x="15625" y="3758"/>
                  </a:moveTo>
                  <a:cubicBezTo>
                    <a:pt x="15587" y="3758"/>
                    <a:pt x="15556" y="3788"/>
                    <a:pt x="15556" y="3826"/>
                  </a:cubicBezTo>
                  <a:cubicBezTo>
                    <a:pt x="15556" y="3864"/>
                    <a:pt x="15587" y="3895"/>
                    <a:pt x="15625" y="3895"/>
                  </a:cubicBezTo>
                  <a:cubicBezTo>
                    <a:pt x="15663" y="3895"/>
                    <a:pt x="15693" y="3864"/>
                    <a:pt x="15693" y="3826"/>
                  </a:cubicBezTo>
                  <a:cubicBezTo>
                    <a:pt x="15693" y="3788"/>
                    <a:pt x="15663" y="3758"/>
                    <a:pt x="15625" y="3758"/>
                  </a:cubicBezTo>
                  <a:close/>
                  <a:moveTo>
                    <a:pt x="15841" y="3758"/>
                  </a:moveTo>
                  <a:cubicBezTo>
                    <a:pt x="15803" y="3758"/>
                    <a:pt x="15772" y="3788"/>
                    <a:pt x="15772" y="3826"/>
                  </a:cubicBezTo>
                  <a:cubicBezTo>
                    <a:pt x="15772" y="3864"/>
                    <a:pt x="15803" y="3895"/>
                    <a:pt x="15841" y="3895"/>
                  </a:cubicBezTo>
                  <a:cubicBezTo>
                    <a:pt x="15879" y="3895"/>
                    <a:pt x="15909" y="3864"/>
                    <a:pt x="15909" y="3826"/>
                  </a:cubicBezTo>
                  <a:cubicBezTo>
                    <a:pt x="15909" y="3788"/>
                    <a:pt x="15879" y="3758"/>
                    <a:pt x="15841" y="3758"/>
                  </a:cubicBezTo>
                  <a:close/>
                  <a:moveTo>
                    <a:pt x="16057" y="3758"/>
                  </a:moveTo>
                  <a:cubicBezTo>
                    <a:pt x="16019" y="3758"/>
                    <a:pt x="15989" y="3788"/>
                    <a:pt x="15989" y="3826"/>
                  </a:cubicBezTo>
                  <a:cubicBezTo>
                    <a:pt x="15989" y="3864"/>
                    <a:pt x="16019" y="3895"/>
                    <a:pt x="16057" y="3895"/>
                  </a:cubicBezTo>
                  <a:cubicBezTo>
                    <a:pt x="16095" y="3895"/>
                    <a:pt x="16125" y="3864"/>
                    <a:pt x="16125" y="3826"/>
                  </a:cubicBezTo>
                  <a:cubicBezTo>
                    <a:pt x="16125" y="3788"/>
                    <a:pt x="16095" y="3758"/>
                    <a:pt x="16057" y="3758"/>
                  </a:cubicBezTo>
                  <a:close/>
                  <a:moveTo>
                    <a:pt x="14760" y="4129"/>
                  </a:moveTo>
                  <a:cubicBezTo>
                    <a:pt x="14798" y="4129"/>
                    <a:pt x="14829" y="4099"/>
                    <a:pt x="14829" y="4061"/>
                  </a:cubicBezTo>
                  <a:cubicBezTo>
                    <a:pt x="14829" y="4023"/>
                    <a:pt x="14798" y="3992"/>
                    <a:pt x="14760" y="3992"/>
                  </a:cubicBezTo>
                  <a:cubicBezTo>
                    <a:pt x="14723" y="3992"/>
                    <a:pt x="14692" y="4023"/>
                    <a:pt x="14692" y="4061"/>
                  </a:cubicBezTo>
                  <a:cubicBezTo>
                    <a:pt x="14692" y="4099"/>
                    <a:pt x="14723" y="4129"/>
                    <a:pt x="14760" y="4129"/>
                  </a:cubicBezTo>
                  <a:close/>
                  <a:moveTo>
                    <a:pt x="14976" y="4129"/>
                  </a:moveTo>
                  <a:cubicBezTo>
                    <a:pt x="15014" y="4129"/>
                    <a:pt x="15045" y="4099"/>
                    <a:pt x="15045" y="4061"/>
                  </a:cubicBezTo>
                  <a:cubicBezTo>
                    <a:pt x="15045" y="4023"/>
                    <a:pt x="15014" y="3992"/>
                    <a:pt x="14976" y="3992"/>
                  </a:cubicBezTo>
                  <a:cubicBezTo>
                    <a:pt x="14939" y="3992"/>
                    <a:pt x="14908" y="4023"/>
                    <a:pt x="14908" y="4061"/>
                  </a:cubicBezTo>
                  <a:cubicBezTo>
                    <a:pt x="14908" y="4099"/>
                    <a:pt x="14939" y="4129"/>
                    <a:pt x="14976" y="4129"/>
                  </a:cubicBezTo>
                  <a:close/>
                  <a:moveTo>
                    <a:pt x="15193" y="4129"/>
                  </a:moveTo>
                  <a:cubicBezTo>
                    <a:pt x="15230" y="4129"/>
                    <a:pt x="15261" y="4099"/>
                    <a:pt x="15261" y="4061"/>
                  </a:cubicBezTo>
                  <a:cubicBezTo>
                    <a:pt x="15261" y="4023"/>
                    <a:pt x="15230" y="3992"/>
                    <a:pt x="15193" y="3992"/>
                  </a:cubicBezTo>
                  <a:cubicBezTo>
                    <a:pt x="15155" y="3992"/>
                    <a:pt x="15124" y="4023"/>
                    <a:pt x="15124" y="4061"/>
                  </a:cubicBezTo>
                  <a:cubicBezTo>
                    <a:pt x="15124" y="4099"/>
                    <a:pt x="15155" y="4129"/>
                    <a:pt x="15193" y="4129"/>
                  </a:cubicBezTo>
                  <a:close/>
                  <a:moveTo>
                    <a:pt x="15409" y="3992"/>
                  </a:moveTo>
                  <a:cubicBezTo>
                    <a:pt x="15371" y="3992"/>
                    <a:pt x="15340" y="4023"/>
                    <a:pt x="15340" y="4061"/>
                  </a:cubicBezTo>
                  <a:cubicBezTo>
                    <a:pt x="15340" y="4099"/>
                    <a:pt x="15371" y="4129"/>
                    <a:pt x="15409" y="4129"/>
                  </a:cubicBezTo>
                  <a:cubicBezTo>
                    <a:pt x="15447" y="4129"/>
                    <a:pt x="15477" y="4099"/>
                    <a:pt x="15477" y="4061"/>
                  </a:cubicBezTo>
                  <a:cubicBezTo>
                    <a:pt x="15477" y="4023"/>
                    <a:pt x="15447" y="3992"/>
                    <a:pt x="15409" y="3992"/>
                  </a:cubicBezTo>
                  <a:close/>
                  <a:moveTo>
                    <a:pt x="15625" y="3992"/>
                  </a:moveTo>
                  <a:cubicBezTo>
                    <a:pt x="15587" y="3992"/>
                    <a:pt x="15556" y="4023"/>
                    <a:pt x="15556" y="4061"/>
                  </a:cubicBezTo>
                  <a:cubicBezTo>
                    <a:pt x="15556" y="4099"/>
                    <a:pt x="15587" y="4129"/>
                    <a:pt x="15625" y="4129"/>
                  </a:cubicBezTo>
                  <a:cubicBezTo>
                    <a:pt x="15663" y="4129"/>
                    <a:pt x="15693" y="4099"/>
                    <a:pt x="15693" y="4061"/>
                  </a:cubicBezTo>
                  <a:cubicBezTo>
                    <a:pt x="15693" y="4023"/>
                    <a:pt x="15663" y="3992"/>
                    <a:pt x="15625" y="3992"/>
                  </a:cubicBezTo>
                  <a:close/>
                  <a:moveTo>
                    <a:pt x="15841" y="3992"/>
                  </a:moveTo>
                  <a:cubicBezTo>
                    <a:pt x="15803" y="3992"/>
                    <a:pt x="15772" y="4023"/>
                    <a:pt x="15772" y="4061"/>
                  </a:cubicBezTo>
                  <a:cubicBezTo>
                    <a:pt x="15772" y="4099"/>
                    <a:pt x="15803" y="4129"/>
                    <a:pt x="15841" y="4129"/>
                  </a:cubicBezTo>
                  <a:cubicBezTo>
                    <a:pt x="15879" y="4129"/>
                    <a:pt x="15909" y="4099"/>
                    <a:pt x="15909" y="4061"/>
                  </a:cubicBezTo>
                  <a:cubicBezTo>
                    <a:pt x="15909" y="4023"/>
                    <a:pt x="15879" y="3992"/>
                    <a:pt x="15841" y="3992"/>
                  </a:cubicBezTo>
                  <a:close/>
                  <a:moveTo>
                    <a:pt x="21676" y="3992"/>
                  </a:moveTo>
                  <a:cubicBezTo>
                    <a:pt x="21638" y="3992"/>
                    <a:pt x="21607" y="4023"/>
                    <a:pt x="21607" y="4061"/>
                  </a:cubicBezTo>
                  <a:cubicBezTo>
                    <a:pt x="21607" y="4099"/>
                    <a:pt x="21638" y="4129"/>
                    <a:pt x="21676" y="4129"/>
                  </a:cubicBezTo>
                  <a:cubicBezTo>
                    <a:pt x="21714" y="4129"/>
                    <a:pt x="21744" y="4099"/>
                    <a:pt x="21744" y="4061"/>
                  </a:cubicBezTo>
                  <a:cubicBezTo>
                    <a:pt x="21744" y="4023"/>
                    <a:pt x="21714" y="3992"/>
                    <a:pt x="21676" y="3992"/>
                  </a:cubicBezTo>
                  <a:close/>
                  <a:moveTo>
                    <a:pt x="15193" y="4364"/>
                  </a:moveTo>
                  <a:cubicBezTo>
                    <a:pt x="15230" y="4364"/>
                    <a:pt x="15261" y="4333"/>
                    <a:pt x="15261" y="4296"/>
                  </a:cubicBezTo>
                  <a:cubicBezTo>
                    <a:pt x="15261" y="4258"/>
                    <a:pt x="15230" y="4227"/>
                    <a:pt x="15193" y="4227"/>
                  </a:cubicBezTo>
                  <a:cubicBezTo>
                    <a:pt x="15155" y="4227"/>
                    <a:pt x="15124" y="4258"/>
                    <a:pt x="15124" y="4296"/>
                  </a:cubicBezTo>
                  <a:cubicBezTo>
                    <a:pt x="15124" y="4333"/>
                    <a:pt x="15155" y="4364"/>
                    <a:pt x="15193" y="4364"/>
                  </a:cubicBezTo>
                  <a:close/>
                  <a:moveTo>
                    <a:pt x="15409" y="4227"/>
                  </a:moveTo>
                  <a:cubicBezTo>
                    <a:pt x="15371" y="4227"/>
                    <a:pt x="15340" y="4258"/>
                    <a:pt x="15340" y="4296"/>
                  </a:cubicBezTo>
                  <a:cubicBezTo>
                    <a:pt x="15340" y="4333"/>
                    <a:pt x="15371" y="4364"/>
                    <a:pt x="15409" y="4364"/>
                  </a:cubicBezTo>
                  <a:cubicBezTo>
                    <a:pt x="15447" y="4364"/>
                    <a:pt x="15477" y="4333"/>
                    <a:pt x="15477" y="4296"/>
                  </a:cubicBezTo>
                  <a:cubicBezTo>
                    <a:pt x="15477" y="4258"/>
                    <a:pt x="15447" y="4227"/>
                    <a:pt x="15409" y="4227"/>
                  </a:cubicBezTo>
                  <a:close/>
                  <a:moveTo>
                    <a:pt x="17354" y="4227"/>
                  </a:moveTo>
                  <a:cubicBezTo>
                    <a:pt x="17316" y="4227"/>
                    <a:pt x="17285" y="4258"/>
                    <a:pt x="17285" y="4296"/>
                  </a:cubicBezTo>
                  <a:cubicBezTo>
                    <a:pt x="17285" y="4333"/>
                    <a:pt x="17316" y="4364"/>
                    <a:pt x="17354" y="4364"/>
                  </a:cubicBezTo>
                  <a:cubicBezTo>
                    <a:pt x="17391" y="4364"/>
                    <a:pt x="17422" y="4333"/>
                    <a:pt x="17422" y="4296"/>
                  </a:cubicBezTo>
                  <a:cubicBezTo>
                    <a:pt x="17422" y="4258"/>
                    <a:pt x="17391" y="4227"/>
                    <a:pt x="17354" y="4227"/>
                  </a:cubicBezTo>
                  <a:close/>
                  <a:moveTo>
                    <a:pt x="17570" y="4227"/>
                  </a:moveTo>
                  <a:cubicBezTo>
                    <a:pt x="17532" y="4227"/>
                    <a:pt x="17501" y="4258"/>
                    <a:pt x="17501" y="4296"/>
                  </a:cubicBezTo>
                  <a:cubicBezTo>
                    <a:pt x="17501" y="4333"/>
                    <a:pt x="17532" y="4364"/>
                    <a:pt x="17570" y="4364"/>
                  </a:cubicBezTo>
                  <a:cubicBezTo>
                    <a:pt x="17608" y="4364"/>
                    <a:pt x="17638" y="4333"/>
                    <a:pt x="17638" y="4296"/>
                  </a:cubicBezTo>
                  <a:cubicBezTo>
                    <a:pt x="17638" y="4258"/>
                    <a:pt x="17608" y="4227"/>
                    <a:pt x="17570" y="4227"/>
                  </a:cubicBezTo>
                  <a:close/>
                  <a:moveTo>
                    <a:pt x="17786" y="4227"/>
                  </a:moveTo>
                  <a:cubicBezTo>
                    <a:pt x="17748" y="4227"/>
                    <a:pt x="17717" y="4258"/>
                    <a:pt x="17717" y="4296"/>
                  </a:cubicBezTo>
                  <a:cubicBezTo>
                    <a:pt x="17717" y="4333"/>
                    <a:pt x="17748" y="4364"/>
                    <a:pt x="17786" y="4364"/>
                  </a:cubicBezTo>
                  <a:cubicBezTo>
                    <a:pt x="17824" y="4364"/>
                    <a:pt x="17854" y="4333"/>
                    <a:pt x="17854" y="4296"/>
                  </a:cubicBezTo>
                  <a:cubicBezTo>
                    <a:pt x="17854" y="4258"/>
                    <a:pt x="17824" y="4227"/>
                    <a:pt x="17786" y="4227"/>
                  </a:cubicBezTo>
                  <a:close/>
                  <a:moveTo>
                    <a:pt x="18002" y="4227"/>
                  </a:moveTo>
                  <a:cubicBezTo>
                    <a:pt x="17964" y="4227"/>
                    <a:pt x="17933" y="4258"/>
                    <a:pt x="17933" y="4296"/>
                  </a:cubicBezTo>
                  <a:cubicBezTo>
                    <a:pt x="17933" y="4333"/>
                    <a:pt x="17964" y="4364"/>
                    <a:pt x="18002" y="4364"/>
                  </a:cubicBezTo>
                  <a:cubicBezTo>
                    <a:pt x="18040" y="4364"/>
                    <a:pt x="18070" y="4333"/>
                    <a:pt x="18070" y="4296"/>
                  </a:cubicBezTo>
                  <a:cubicBezTo>
                    <a:pt x="18070" y="4258"/>
                    <a:pt x="18040" y="4227"/>
                    <a:pt x="18002" y="4227"/>
                  </a:cubicBezTo>
                  <a:close/>
                  <a:moveTo>
                    <a:pt x="18218" y="4227"/>
                  </a:moveTo>
                  <a:cubicBezTo>
                    <a:pt x="18180" y="4227"/>
                    <a:pt x="18150" y="4258"/>
                    <a:pt x="18150" y="4296"/>
                  </a:cubicBezTo>
                  <a:cubicBezTo>
                    <a:pt x="18150" y="4333"/>
                    <a:pt x="18180" y="4364"/>
                    <a:pt x="18218" y="4364"/>
                  </a:cubicBezTo>
                  <a:cubicBezTo>
                    <a:pt x="18256" y="4364"/>
                    <a:pt x="18286" y="4333"/>
                    <a:pt x="18286" y="4296"/>
                  </a:cubicBezTo>
                  <a:cubicBezTo>
                    <a:pt x="18286" y="4258"/>
                    <a:pt x="18256" y="4227"/>
                    <a:pt x="18218" y="4227"/>
                  </a:cubicBezTo>
                  <a:close/>
                  <a:moveTo>
                    <a:pt x="21460" y="4227"/>
                  </a:moveTo>
                  <a:cubicBezTo>
                    <a:pt x="21422" y="4227"/>
                    <a:pt x="21391" y="4258"/>
                    <a:pt x="21391" y="4296"/>
                  </a:cubicBezTo>
                  <a:cubicBezTo>
                    <a:pt x="21391" y="4333"/>
                    <a:pt x="21422" y="4364"/>
                    <a:pt x="21460" y="4364"/>
                  </a:cubicBezTo>
                  <a:cubicBezTo>
                    <a:pt x="21497" y="4364"/>
                    <a:pt x="21528" y="4333"/>
                    <a:pt x="21528" y="4296"/>
                  </a:cubicBezTo>
                  <a:cubicBezTo>
                    <a:pt x="21528" y="4258"/>
                    <a:pt x="21497" y="4227"/>
                    <a:pt x="21460" y="4227"/>
                  </a:cubicBezTo>
                  <a:close/>
                  <a:moveTo>
                    <a:pt x="21676" y="4227"/>
                  </a:moveTo>
                  <a:cubicBezTo>
                    <a:pt x="21638" y="4227"/>
                    <a:pt x="21607" y="4258"/>
                    <a:pt x="21607" y="4296"/>
                  </a:cubicBezTo>
                  <a:cubicBezTo>
                    <a:pt x="21607" y="4333"/>
                    <a:pt x="21638" y="4364"/>
                    <a:pt x="21676" y="4364"/>
                  </a:cubicBezTo>
                  <a:cubicBezTo>
                    <a:pt x="21714" y="4364"/>
                    <a:pt x="21744" y="4333"/>
                    <a:pt x="21744" y="4296"/>
                  </a:cubicBezTo>
                  <a:cubicBezTo>
                    <a:pt x="21744" y="4258"/>
                    <a:pt x="21714" y="4227"/>
                    <a:pt x="21676" y="4227"/>
                  </a:cubicBezTo>
                  <a:close/>
                  <a:moveTo>
                    <a:pt x="17354" y="4462"/>
                  </a:moveTo>
                  <a:cubicBezTo>
                    <a:pt x="17316" y="4462"/>
                    <a:pt x="17285" y="4493"/>
                    <a:pt x="17285" y="4531"/>
                  </a:cubicBezTo>
                  <a:cubicBezTo>
                    <a:pt x="17285" y="4568"/>
                    <a:pt x="17316" y="4599"/>
                    <a:pt x="17354" y="4599"/>
                  </a:cubicBezTo>
                  <a:cubicBezTo>
                    <a:pt x="17391" y="4599"/>
                    <a:pt x="17422" y="4568"/>
                    <a:pt x="17422" y="4531"/>
                  </a:cubicBezTo>
                  <a:cubicBezTo>
                    <a:pt x="17422" y="4493"/>
                    <a:pt x="17391" y="4462"/>
                    <a:pt x="17354" y="4462"/>
                  </a:cubicBezTo>
                  <a:close/>
                  <a:moveTo>
                    <a:pt x="17570" y="4462"/>
                  </a:moveTo>
                  <a:cubicBezTo>
                    <a:pt x="17532" y="4462"/>
                    <a:pt x="17501" y="4493"/>
                    <a:pt x="17501" y="4531"/>
                  </a:cubicBezTo>
                  <a:cubicBezTo>
                    <a:pt x="17501" y="4568"/>
                    <a:pt x="17532" y="4599"/>
                    <a:pt x="17570" y="4599"/>
                  </a:cubicBezTo>
                  <a:cubicBezTo>
                    <a:pt x="17608" y="4599"/>
                    <a:pt x="17638" y="4568"/>
                    <a:pt x="17638" y="4531"/>
                  </a:cubicBezTo>
                  <a:cubicBezTo>
                    <a:pt x="17638" y="4493"/>
                    <a:pt x="17608" y="4462"/>
                    <a:pt x="17570" y="4462"/>
                  </a:cubicBezTo>
                  <a:close/>
                  <a:moveTo>
                    <a:pt x="17786" y="4462"/>
                  </a:moveTo>
                  <a:cubicBezTo>
                    <a:pt x="17748" y="4462"/>
                    <a:pt x="17717" y="4493"/>
                    <a:pt x="17717" y="4531"/>
                  </a:cubicBezTo>
                  <a:cubicBezTo>
                    <a:pt x="17717" y="4568"/>
                    <a:pt x="17748" y="4599"/>
                    <a:pt x="17786" y="4599"/>
                  </a:cubicBezTo>
                  <a:cubicBezTo>
                    <a:pt x="17824" y="4599"/>
                    <a:pt x="17854" y="4568"/>
                    <a:pt x="17854" y="4531"/>
                  </a:cubicBezTo>
                  <a:cubicBezTo>
                    <a:pt x="17854" y="4493"/>
                    <a:pt x="17824" y="4462"/>
                    <a:pt x="17786" y="4462"/>
                  </a:cubicBezTo>
                  <a:close/>
                  <a:moveTo>
                    <a:pt x="18002" y="4462"/>
                  </a:moveTo>
                  <a:cubicBezTo>
                    <a:pt x="17964" y="4462"/>
                    <a:pt x="17933" y="4493"/>
                    <a:pt x="17933" y="4531"/>
                  </a:cubicBezTo>
                  <a:cubicBezTo>
                    <a:pt x="17933" y="4568"/>
                    <a:pt x="17964" y="4599"/>
                    <a:pt x="18002" y="4599"/>
                  </a:cubicBezTo>
                  <a:cubicBezTo>
                    <a:pt x="18040" y="4599"/>
                    <a:pt x="18070" y="4568"/>
                    <a:pt x="18070" y="4531"/>
                  </a:cubicBezTo>
                  <a:cubicBezTo>
                    <a:pt x="18070" y="4493"/>
                    <a:pt x="18040" y="4462"/>
                    <a:pt x="18002" y="4462"/>
                  </a:cubicBezTo>
                  <a:close/>
                  <a:moveTo>
                    <a:pt x="21243" y="4462"/>
                  </a:moveTo>
                  <a:cubicBezTo>
                    <a:pt x="21206" y="4462"/>
                    <a:pt x="21175" y="4493"/>
                    <a:pt x="21175" y="4531"/>
                  </a:cubicBezTo>
                  <a:cubicBezTo>
                    <a:pt x="21175" y="4568"/>
                    <a:pt x="21206" y="4599"/>
                    <a:pt x="21243" y="4599"/>
                  </a:cubicBezTo>
                  <a:cubicBezTo>
                    <a:pt x="21281" y="4599"/>
                    <a:pt x="21312" y="4568"/>
                    <a:pt x="21312" y="4531"/>
                  </a:cubicBezTo>
                  <a:cubicBezTo>
                    <a:pt x="21312" y="4493"/>
                    <a:pt x="21281" y="4462"/>
                    <a:pt x="21243" y="4462"/>
                  </a:cubicBezTo>
                  <a:close/>
                  <a:moveTo>
                    <a:pt x="21460" y="4462"/>
                  </a:moveTo>
                  <a:cubicBezTo>
                    <a:pt x="21422" y="4462"/>
                    <a:pt x="21391" y="4493"/>
                    <a:pt x="21391" y="4531"/>
                  </a:cubicBezTo>
                  <a:cubicBezTo>
                    <a:pt x="21391" y="4568"/>
                    <a:pt x="21422" y="4599"/>
                    <a:pt x="21460" y="4599"/>
                  </a:cubicBezTo>
                  <a:cubicBezTo>
                    <a:pt x="21497" y="4599"/>
                    <a:pt x="21528" y="4568"/>
                    <a:pt x="21528" y="4531"/>
                  </a:cubicBezTo>
                  <a:cubicBezTo>
                    <a:pt x="21528" y="4493"/>
                    <a:pt x="21497" y="4462"/>
                    <a:pt x="21460" y="4462"/>
                  </a:cubicBezTo>
                  <a:close/>
                  <a:moveTo>
                    <a:pt x="21676" y="4462"/>
                  </a:moveTo>
                  <a:cubicBezTo>
                    <a:pt x="21638" y="4462"/>
                    <a:pt x="21607" y="4493"/>
                    <a:pt x="21607" y="4531"/>
                  </a:cubicBezTo>
                  <a:cubicBezTo>
                    <a:pt x="21607" y="4568"/>
                    <a:pt x="21638" y="4599"/>
                    <a:pt x="21676" y="4599"/>
                  </a:cubicBezTo>
                  <a:cubicBezTo>
                    <a:pt x="21714" y="4599"/>
                    <a:pt x="21744" y="4568"/>
                    <a:pt x="21744" y="4531"/>
                  </a:cubicBezTo>
                  <a:cubicBezTo>
                    <a:pt x="21744" y="4493"/>
                    <a:pt x="21714" y="4462"/>
                    <a:pt x="21676" y="4462"/>
                  </a:cubicBezTo>
                  <a:close/>
                  <a:moveTo>
                    <a:pt x="21027" y="4697"/>
                  </a:moveTo>
                  <a:cubicBezTo>
                    <a:pt x="20990" y="4697"/>
                    <a:pt x="20959" y="4728"/>
                    <a:pt x="20959" y="4765"/>
                  </a:cubicBezTo>
                  <a:cubicBezTo>
                    <a:pt x="20959" y="4803"/>
                    <a:pt x="20990" y="4834"/>
                    <a:pt x="21027" y="4834"/>
                  </a:cubicBezTo>
                  <a:cubicBezTo>
                    <a:pt x="21065" y="4834"/>
                    <a:pt x="21096" y="4803"/>
                    <a:pt x="21096" y="4765"/>
                  </a:cubicBezTo>
                  <a:cubicBezTo>
                    <a:pt x="21096" y="4728"/>
                    <a:pt x="21065" y="4697"/>
                    <a:pt x="21027" y="4697"/>
                  </a:cubicBezTo>
                  <a:close/>
                  <a:moveTo>
                    <a:pt x="21243" y="4697"/>
                  </a:moveTo>
                  <a:cubicBezTo>
                    <a:pt x="21206" y="4697"/>
                    <a:pt x="21175" y="4728"/>
                    <a:pt x="21175" y="4765"/>
                  </a:cubicBezTo>
                  <a:cubicBezTo>
                    <a:pt x="21175" y="4803"/>
                    <a:pt x="21206" y="4834"/>
                    <a:pt x="21243" y="4834"/>
                  </a:cubicBezTo>
                  <a:cubicBezTo>
                    <a:pt x="21281" y="4834"/>
                    <a:pt x="21312" y="4803"/>
                    <a:pt x="21312" y="4765"/>
                  </a:cubicBezTo>
                  <a:cubicBezTo>
                    <a:pt x="21312" y="4728"/>
                    <a:pt x="21281" y="4697"/>
                    <a:pt x="21243" y="4697"/>
                  </a:cubicBezTo>
                  <a:close/>
                  <a:moveTo>
                    <a:pt x="21460" y="4697"/>
                  </a:moveTo>
                  <a:cubicBezTo>
                    <a:pt x="21422" y="4697"/>
                    <a:pt x="21391" y="4728"/>
                    <a:pt x="21391" y="4765"/>
                  </a:cubicBezTo>
                  <a:cubicBezTo>
                    <a:pt x="21391" y="4803"/>
                    <a:pt x="21422" y="4834"/>
                    <a:pt x="21460" y="4834"/>
                  </a:cubicBezTo>
                  <a:cubicBezTo>
                    <a:pt x="21497" y="4834"/>
                    <a:pt x="21528" y="4803"/>
                    <a:pt x="21528" y="4765"/>
                  </a:cubicBezTo>
                  <a:cubicBezTo>
                    <a:pt x="21528" y="4728"/>
                    <a:pt x="21497" y="4697"/>
                    <a:pt x="21460" y="4697"/>
                  </a:cubicBezTo>
                  <a:close/>
                  <a:moveTo>
                    <a:pt x="21676" y="4697"/>
                  </a:moveTo>
                  <a:cubicBezTo>
                    <a:pt x="21638" y="4697"/>
                    <a:pt x="21607" y="4728"/>
                    <a:pt x="21607" y="4765"/>
                  </a:cubicBezTo>
                  <a:cubicBezTo>
                    <a:pt x="21607" y="4803"/>
                    <a:pt x="21638" y="4834"/>
                    <a:pt x="21676" y="4834"/>
                  </a:cubicBezTo>
                  <a:cubicBezTo>
                    <a:pt x="21714" y="4834"/>
                    <a:pt x="21744" y="4803"/>
                    <a:pt x="21744" y="4765"/>
                  </a:cubicBezTo>
                  <a:cubicBezTo>
                    <a:pt x="21744" y="4728"/>
                    <a:pt x="21714" y="4697"/>
                    <a:pt x="21676" y="4697"/>
                  </a:cubicBezTo>
                  <a:close/>
                  <a:moveTo>
                    <a:pt x="20595" y="4932"/>
                  </a:moveTo>
                  <a:cubicBezTo>
                    <a:pt x="20557" y="4932"/>
                    <a:pt x="20527" y="4962"/>
                    <a:pt x="20527" y="5000"/>
                  </a:cubicBezTo>
                  <a:cubicBezTo>
                    <a:pt x="20527" y="5038"/>
                    <a:pt x="20557" y="5069"/>
                    <a:pt x="20595" y="5069"/>
                  </a:cubicBezTo>
                  <a:cubicBezTo>
                    <a:pt x="20633" y="5069"/>
                    <a:pt x="20664" y="5038"/>
                    <a:pt x="20664" y="5000"/>
                  </a:cubicBezTo>
                  <a:cubicBezTo>
                    <a:pt x="20664" y="4962"/>
                    <a:pt x="20633" y="4932"/>
                    <a:pt x="20595" y="4932"/>
                  </a:cubicBezTo>
                  <a:close/>
                  <a:moveTo>
                    <a:pt x="20811" y="4932"/>
                  </a:moveTo>
                  <a:cubicBezTo>
                    <a:pt x="20774" y="4932"/>
                    <a:pt x="20743" y="4962"/>
                    <a:pt x="20743" y="5000"/>
                  </a:cubicBezTo>
                  <a:cubicBezTo>
                    <a:pt x="20743" y="5038"/>
                    <a:pt x="20774" y="5069"/>
                    <a:pt x="20811" y="5069"/>
                  </a:cubicBezTo>
                  <a:cubicBezTo>
                    <a:pt x="20849" y="5069"/>
                    <a:pt x="20880" y="5038"/>
                    <a:pt x="20880" y="5000"/>
                  </a:cubicBezTo>
                  <a:cubicBezTo>
                    <a:pt x="20880" y="4962"/>
                    <a:pt x="20849" y="4932"/>
                    <a:pt x="20811" y="4932"/>
                  </a:cubicBezTo>
                  <a:close/>
                  <a:moveTo>
                    <a:pt x="21027" y="4932"/>
                  </a:moveTo>
                  <a:cubicBezTo>
                    <a:pt x="20990" y="4932"/>
                    <a:pt x="20959" y="4962"/>
                    <a:pt x="20959" y="5000"/>
                  </a:cubicBezTo>
                  <a:cubicBezTo>
                    <a:pt x="20959" y="5038"/>
                    <a:pt x="20990" y="5069"/>
                    <a:pt x="21027" y="5069"/>
                  </a:cubicBezTo>
                  <a:cubicBezTo>
                    <a:pt x="21065" y="5069"/>
                    <a:pt x="21096" y="5038"/>
                    <a:pt x="21096" y="5000"/>
                  </a:cubicBezTo>
                  <a:cubicBezTo>
                    <a:pt x="21096" y="4962"/>
                    <a:pt x="21065" y="4932"/>
                    <a:pt x="21027" y="4932"/>
                  </a:cubicBezTo>
                  <a:close/>
                  <a:moveTo>
                    <a:pt x="21243" y="4932"/>
                  </a:moveTo>
                  <a:cubicBezTo>
                    <a:pt x="21206" y="4932"/>
                    <a:pt x="21175" y="4962"/>
                    <a:pt x="21175" y="5000"/>
                  </a:cubicBezTo>
                  <a:cubicBezTo>
                    <a:pt x="21175" y="5038"/>
                    <a:pt x="21206" y="5069"/>
                    <a:pt x="21243" y="5069"/>
                  </a:cubicBezTo>
                  <a:cubicBezTo>
                    <a:pt x="21281" y="5069"/>
                    <a:pt x="21312" y="5038"/>
                    <a:pt x="21312" y="5000"/>
                  </a:cubicBezTo>
                  <a:cubicBezTo>
                    <a:pt x="21312" y="4962"/>
                    <a:pt x="21281" y="4932"/>
                    <a:pt x="21243" y="4932"/>
                  </a:cubicBezTo>
                  <a:close/>
                  <a:moveTo>
                    <a:pt x="21460" y="4932"/>
                  </a:moveTo>
                  <a:cubicBezTo>
                    <a:pt x="21422" y="4932"/>
                    <a:pt x="21391" y="4962"/>
                    <a:pt x="21391" y="5000"/>
                  </a:cubicBezTo>
                  <a:cubicBezTo>
                    <a:pt x="21391" y="5038"/>
                    <a:pt x="21422" y="5069"/>
                    <a:pt x="21460" y="5069"/>
                  </a:cubicBezTo>
                  <a:cubicBezTo>
                    <a:pt x="21497" y="5069"/>
                    <a:pt x="21528" y="5038"/>
                    <a:pt x="21528" y="5000"/>
                  </a:cubicBezTo>
                  <a:cubicBezTo>
                    <a:pt x="21528" y="4962"/>
                    <a:pt x="21497" y="4932"/>
                    <a:pt x="21460" y="4932"/>
                  </a:cubicBezTo>
                  <a:close/>
                  <a:moveTo>
                    <a:pt x="21676" y="4932"/>
                  </a:moveTo>
                  <a:cubicBezTo>
                    <a:pt x="21638" y="4932"/>
                    <a:pt x="21607" y="4962"/>
                    <a:pt x="21607" y="5000"/>
                  </a:cubicBezTo>
                  <a:cubicBezTo>
                    <a:pt x="21607" y="5038"/>
                    <a:pt x="21638" y="5069"/>
                    <a:pt x="21676" y="5069"/>
                  </a:cubicBezTo>
                  <a:cubicBezTo>
                    <a:pt x="21714" y="5069"/>
                    <a:pt x="21744" y="5038"/>
                    <a:pt x="21744" y="5000"/>
                  </a:cubicBezTo>
                  <a:cubicBezTo>
                    <a:pt x="21744" y="4962"/>
                    <a:pt x="21714" y="4932"/>
                    <a:pt x="21676" y="4932"/>
                  </a:cubicBezTo>
                  <a:close/>
                  <a:moveTo>
                    <a:pt x="20595" y="5166"/>
                  </a:moveTo>
                  <a:cubicBezTo>
                    <a:pt x="20557" y="5166"/>
                    <a:pt x="20527" y="5197"/>
                    <a:pt x="20527" y="5235"/>
                  </a:cubicBezTo>
                  <a:cubicBezTo>
                    <a:pt x="20527" y="5273"/>
                    <a:pt x="20557" y="5303"/>
                    <a:pt x="20595" y="5303"/>
                  </a:cubicBezTo>
                  <a:cubicBezTo>
                    <a:pt x="20633" y="5303"/>
                    <a:pt x="20664" y="5273"/>
                    <a:pt x="20664" y="5235"/>
                  </a:cubicBezTo>
                  <a:cubicBezTo>
                    <a:pt x="20664" y="5197"/>
                    <a:pt x="20633" y="5166"/>
                    <a:pt x="20595" y="5166"/>
                  </a:cubicBezTo>
                  <a:close/>
                  <a:moveTo>
                    <a:pt x="20811" y="5166"/>
                  </a:moveTo>
                  <a:cubicBezTo>
                    <a:pt x="20774" y="5166"/>
                    <a:pt x="20743" y="5197"/>
                    <a:pt x="20743" y="5235"/>
                  </a:cubicBezTo>
                  <a:cubicBezTo>
                    <a:pt x="20743" y="5273"/>
                    <a:pt x="20774" y="5303"/>
                    <a:pt x="20811" y="5303"/>
                  </a:cubicBezTo>
                  <a:cubicBezTo>
                    <a:pt x="20849" y="5303"/>
                    <a:pt x="20880" y="5273"/>
                    <a:pt x="20880" y="5235"/>
                  </a:cubicBezTo>
                  <a:cubicBezTo>
                    <a:pt x="20880" y="5197"/>
                    <a:pt x="20849" y="5166"/>
                    <a:pt x="20811" y="5166"/>
                  </a:cubicBezTo>
                  <a:close/>
                  <a:moveTo>
                    <a:pt x="21027" y="5166"/>
                  </a:moveTo>
                  <a:cubicBezTo>
                    <a:pt x="20990" y="5166"/>
                    <a:pt x="20959" y="5197"/>
                    <a:pt x="20959" y="5235"/>
                  </a:cubicBezTo>
                  <a:cubicBezTo>
                    <a:pt x="20959" y="5273"/>
                    <a:pt x="20990" y="5303"/>
                    <a:pt x="21027" y="5303"/>
                  </a:cubicBezTo>
                  <a:cubicBezTo>
                    <a:pt x="21065" y="5303"/>
                    <a:pt x="21096" y="5273"/>
                    <a:pt x="21096" y="5235"/>
                  </a:cubicBezTo>
                  <a:cubicBezTo>
                    <a:pt x="21096" y="5197"/>
                    <a:pt x="21065" y="5166"/>
                    <a:pt x="21027" y="5166"/>
                  </a:cubicBezTo>
                  <a:close/>
                  <a:moveTo>
                    <a:pt x="21243" y="5166"/>
                  </a:moveTo>
                  <a:cubicBezTo>
                    <a:pt x="21206" y="5166"/>
                    <a:pt x="21175" y="5197"/>
                    <a:pt x="21175" y="5235"/>
                  </a:cubicBezTo>
                  <a:cubicBezTo>
                    <a:pt x="21175" y="5273"/>
                    <a:pt x="21206" y="5303"/>
                    <a:pt x="21243" y="5303"/>
                  </a:cubicBezTo>
                  <a:cubicBezTo>
                    <a:pt x="21281" y="5303"/>
                    <a:pt x="21312" y="5273"/>
                    <a:pt x="21312" y="5235"/>
                  </a:cubicBezTo>
                  <a:cubicBezTo>
                    <a:pt x="21312" y="5197"/>
                    <a:pt x="21281" y="5166"/>
                    <a:pt x="21243" y="5166"/>
                  </a:cubicBezTo>
                  <a:close/>
                  <a:moveTo>
                    <a:pt x="21460" y="5166"/>
                  </a:moveTo>
                  <a:cubicBezTo>
                    <a:pt x="21422" y="5166"/>
                    <a:pt x="21391" y="5197"/>
                    <a:pt x="21391" y="5235"/>
                  </a:cubicBezTo>
                  <a:cubicBezTo>
                    <a:pt x="21391" y="5273"/>
                    <a:pt x="21422" y="5303"/>
                    <a:pt x="21460" y="5303"/>
                  </a:cubicBezTo>
                  <a:cubicBezTo>
                    <a:pt x="21497" y="5303"/>
                    <a:pt x="21528" y="5273"/>
                    <a:pt x="21528" y="5235"/>
                  </a:cubicBezTo>
                  <a:cubicBezTo>
                    <a:pt x="21528" y="5197"/>
                    <a:pt x="21497" y="5166"/>
                    <a:pt x="21460" y="5166"/>
                  </a:cubicBezTo>
                  <a:close/>
                  <a:moveTo>
                    <a:pt x="21676" y="5166"/>
                  </a:moveTo>
                  <a:cubicBezTo>
                    <a:pt x="21638" y="5166"/>
                    <a:pt x="21607" y="5197"/>
                    <a:pt x="21607" y="5235"/>
                  </a:cubicBezTo>
                  <a:cubicBezTo>
                    <a:pt x="21607" y="5273"/>
                    <a:pt x="21638" y="5303"/>
                    <a:pt x="21676" y="5303"/>
                  </a:cubicBezTo>
                  <a:cubicBezTo>
                    <a:pt x="21714" y="5303"/>
                    <a:pt x="21744" y="5273"/>
                    <a:pt x="21744" y="5235"/>
                  </a:cubicBezTo>
                  <a:cubicBezTo>
                    <a:pt x="21744" y="5197"/>
                    <a:pt x="21714" y="5166"/>
                    <a:pt x="21676" y="5166"/>
                  </a:cubicBezTo>
                  <a:close/>
                  <a:moveTo>
                    <a:pt x="20811" y="5401"/>
                  </a:moveTo>
                  <a:cubicBezTo>
                    <a:pt x="20774" y="5401"/>
                    <a:pt x="20743" y="5432"/>
                    <a:pt x="20743" y="5470"/>
                  </a:cubicBezTo>
                  <a:cubicBezTo>
                    <a:pt x="20743" y="5508"/>
                    <a:pt x="20774" y="5538"/>
                    <a:pt x="20811" y="5538"/>
                  </a:cubicBezTo>
                  <a:cubicBezTo>
                    <a:pt x="20849" y="5538"/>
                    <a:pt x="20880" y="5508"/>
                    <a:pt x="20880" y="5470"/>
                  </a:cubicBezTo>
                  <a:cubicBezTo>
                    <a:pt x="20880" y="5432"/>
                    <a:pt x="20849" y="5401"/>
                    <a:pt x="20811" y="5401"/>
                  </a:cubicBezTo>
                  <a:close/>
                  <a:moveTo>
                    <a:pt x="21027" y="5401"/>
                  </a:moveTo>
                  <a:cubicBezTo>
                    <a:pt x="20990" y="5401"/>
                    <a:pt x="20959" y="5432"/>
                    <a:pt x="20959" y="5470"/>
                  </a:cubicBezTo>
                  <a:cubicBezTo>
                    <a:pt x="20959" y="5508"/>
                    <a:pt x="20990" y="5538"/>
                    <a:pt x="21027" y="5538"/>
                  </a:cubicBezTo>
                  <a:cubicBezTo>
                    <a:pt x="21065" y="5538"/>
                    <a:pt x="21096" y="5508"/>
                    <a:pt x="21096" y="5470"/>
                  </a:cubicBezTo>
                  <a:cubicBezTo>
                    <a:pt x="21096" y="5432"/>
                    <a:pt x="21065" y="5401"/>
                    <a:pt x="21027" y="5401"/>
                  </a:cubicBezTo>
                  <a:close/>
                  <a:moveTo>
                    <a:pt x="21243" y="5401"/>
                  </a:moveTo>
                  <a:cubicBezTo>
                    <a:pt x="21206" y="5401"/>
                    <a:pt x="21175" y="5432"/>
                    <a:pt x="21175" y="5470"/>
                  </a:cubicBezTo>
                  <a:cubicBezTo>
                    <a:pt x="21175" y="5508"/>
                    <a:pt x="21206" y="5538"/>
                    <a:pt x="21243" y="5538"/>
                  </a:cubicBezTo>
                  <a:cubicBezTo>
                    <a:pt x="21281" y="5538"/>
                    <a:pt x="21312" y="5508"/>
                    <a:pt x="21312" y="5470"/>
                  </a:cubicBezTo>
                  <a:cubicBezTo>
                    <a:pt x="21312" y="5432"/>
                    <a:pt x="21281" y="5401"/>
                    <a:pt x="21243" y="5401"/>
                  </a:cubicBezTo>
                  <a:close/>
                  <a:moveTo>
                    <a:pt x="21460" y="5401"/>
                  </a:moveTo>
                  <a:cubicBezTo>
                    <a:pt x="21422" y="5401"/>
                    <a:pt x="21391" y="5432"/>
                    <a:pt x="21391" y="5470"/>
                  </a:cubicBezTo>
                  <a:cubicBezTo>
                    <a:pt x="21391" y="5508"/>
                    <a:pt x="21422" y="5538"/>
                    <a:pt x="21460" y="5538"/>
                  </a:cubicBezTo>
                  <a:cubicBezTo>
                    <a:pt x="21497" y="5538"/>
                    <a:pt x="21528" y="5508"/>
                    <a:pt x="21528" y="5470"/>
                  </a:cubicBezTo>
                  <a:cubicBezTo>
                    <a:pt x="21528" y="5432"/>
                    <a:pt x="21497" y="5401"/>
                    <a:pt x="21460" y="5401"/>
                  </a:cubicBezTo>
                  <a:close/>
                  <a:moveTo>
                    <a:pt x="21676" y="5401"/>
                  </a:moveTo>
                  <a:cubicBezTo>
                    <a:pt x="21638" y="5401"/>
                    <a:pt x="21607" y="5432"/>
                    <a:pt x="21607" y="5470"/>
                  </a:cubicBezTo>
                  <a:cubicBezTo>
                    <a:pt x="21607" y="5508"/>
                    <a:pt x="21638" y="5538"/>
                    <a:pt x="21676" y="5538"/>
                  </a:cubicBezTo>
                  <a:cubicBezTo>
                    <a:pt x="21714" y="5538"/>
                    <a:pt x="21744" y="5508"/>
                    <a:pt x="21744" y="5470"/>
                  </a:cubicBezTo>
                  <a:cubicBezTo>
                    <a:pt x="21744" y="5432"/>
                    <a:pt x="21714" y="5401"/>
                    <a:pt x="21676" y="5401"/>
                  </a:cubicBezTo>
                  <a:close/>
                  <a:moveTo>
                    <a:pt x="20811" y="5636"/>
                  </a:moveTo>
                  <a:cubicBezTo>
                    <a:pt x="20774" y="5636"/>
                    <a:pt x="20743" y="5667"/>
                    <a:pt x="20743" y="5705"/>
                  </a:cubicBezTo>
                  <a:cubicBezTo>
                    <a:pt x="20743" y="5742"/>
                    <a:pt x="20774" y="5773"/>
                    <a:pt x="20811" y="5773"/>
                  </a:cubicBezTo>
                  <a:cubicBezTo>
                    <a:pt x="20849" y="5773"/>
                    <a:pt x="20880" y="5742"/>
                    <a:pt x="20880" y="5705"/>
                  </a:cubicBezTo>
                  <a:cubicBezTo>
                    <a:pt x="20880" y="5667"/>
                    <a:pt x="20849" y="5636"/>
                    <a:pt x="20811" y="5636"/>
                  </a:cubicBezTo>
                  <a:close/>
                  <a:moveTo>
                    <a:pt x="21460" y="5636"/>
                  </a:moveTo>
                  <a:cubicBezTo>
                    <a:pt x="21422" y="5636"/>
                    <a:pt x="21391" y="5667"/>
                    <a:pt x="21391" y="5705"/>
                  </a:cubicBezTo>
                  <a:cubicBezTo>
                    <a:pt x="21391" y="5742"/>
                    <a:pt x="21422" y="5773"/>
                    <a:pt x="21460" y="5773"/>
                  </a:cubicBezTo>
                  <a:cubicBezTo>
                    <a:pt x="21497" y="5773"/>
                    <a:pt x="21528" y="5742"/>
                    <a:pt x="21528" y="5705"/>
                  </a:cubicBezTo>
                  <a:cubicBezTo>
                    <a:pt x="21528" y="5667"/>
                    <a:pt x="21497" y="5636"/>
                    <a:pt x="21460" y="5636"/>
                  </a:cubicBezTo>
                  <a:close/>
                  <a:moveTo>
                    <a:pt x="21676" y="5636"/>
                  </a:moveTo>
                  <a:cubicBezTo>
                    <a:pt x="21638" y="5636"/>
                    <a:pt x="21607" y="5667"/>
                    <a:pt x="21607" y="5705"/>
                  </a:cubicBezTo>
                  <a:cubicBezTo>
                    <a:pt x="21607" y="5742"/>
                    <a:pt x="21638" y="5773"/>
                    <a:pt x="21676" y="5773"/>
                  </a:cubicBezTo>
                  <a:cubicBezTo>
                    <a:pt x="21714" y="5773"/>
                    <a:pt x="21744" y="5742"/>
                    <a:pt x="21744" y="5705"/>
                  </a:cubicBezTo>
                  <a:cubicBezTo>
                    <a:pt x="21744" y="5667"/>
                    <a:pt x="21714" y="5636"/>
                    <a:pt x="21676" y="5636"/>
                  </a:cubicBezTo>
                  <a:close/>
                  <a:moveTo>
                    <a:pt x="21676" y="5871"/>
                  </a:moveTo>
                  <a:cubicBezTo>
                    <a:pt x="21638" y="5871"/>
                    <a:pt x="21607" y="5902"/>
                    <a:pt x="21607" y="5939"/>
                  </a:cubicBezTo>
                  <a:cubicBezTo>
                    <a:pt x="21607" y="5977"/>
                    <a:pt x="21638" y="6008"/>
                    <a:pt x="21676" y="6008"/>
                  </a:cubicBezTo>
                  <a:cubicBezTo>
                    <a:pt x="21714" y="6008"/>
                    <a:pt x="21744" y="5977"/>
                    <a:pt x="21744" y="5939"/>
                  </a:cubicBezTo>
                  <a:cubicBezTo>
                    <a:pt x="21744" y="5902"/>
                    <a:pt x="21714" y="5871"/>
                    <a:pt x="21676" y="5871"/>
                  </a:cubicBezTo>
                  <a:close/>
                  <a:moveTo>
                    <a:pt x="21676" y="6106"/>
                  </a:moveTo>
                  <a:cubicBezTo>
                    <a:pt x="21638" y="6106"/>
                    <a:pt x="21607" y="6136"/>
                    <a:pt x="21607" y="6174"/>
                  </a:cubicBezTo>
                  <a:cubicBezTo>
                    <a:pt x="21607" y="6212"/>
                    <a:pt x="21638" y="6243"/>
                    <a:pt x="21676" y="6243"/>
                  </a:cubicBezTo>
                  <a:cubicBezTo>
                    <a:pt x="21714" y="6243"/>
                    <a:pt x="21744" y="6212"/>
                    <a:pt x="21744" y="6174"/>
                  </a:cubicBezTo>
                  <a:cubicBezTo>
                    <a:pt x="21744" y="6136"/>
                    <a:pt x="21714" y="6106"/>
                    <a:pt x="21676" y="6106"/>
                  </a:cubicBezTo>
                  <a:close/>
                  <a:moveTo>
                    <a:pt x="11303" y="13620"/>
                  </a:moveTo>
                  <a:cubicBezTo>
                    <a:pt x="11265" y="13620"/>
                    <a:pt x="11234" y="13651"/>
                    <a:pt x="11234" y="13689"/>
                  </a:cubicBezTo>
                  <a:cubicBezTo>
                    <a:pt x="11234" y="13727"/>
                    <a:pt x="11265" y="13757"/>
                    <a:pt x="11303" y="13757"/>
                  </a:cubicBezTo>
                  <a:cubicBezTo>
                    <a:pt x="11341" y="13757"/>
                    <a:pt x="11371" y="13727"/>
                    <a:pt x="11371" y="13689"/>
                  </a:cubicBezTo>
                  <a:cubicBezTo>
                    <a:pt x="11371" y="13651"/>
                    <a:pt x="11341" y="13620"/>
                    <a:pt x="11303" y="13620"/>
                  </a:cubicBezTo>
                  <a:close/>
                  <a:moveTo>
                    <a:pt x="11519" y="13620"/>
                  </a:moveTo>
                  <a:cubicBezTo>
                    <a:pt x="11481" y="13620"/>
                    <a:pt x="11450" y="13651"/>
                    <a:pt x="11450" y="13689"/>
                  </a:cubicBezTo>
                  <a:cubicBezTo>
                    <a:pt x="11450" y="13727"/>
                    <a:pt x="11481" y="13757"/>
                    <a:pt x="11519" y="13757"/>
                  </a:cubicBezTo>
                  <a:cubicBezTo>
                    <a:pt x="11557" y="13757"/>
                    <a:pt x="11587" y="13727"/>
                    <a:pt x="11587" y="13689"/>
                  </a:cubicBezTo>
                  <a:cubicBezTo>
                    <a:pt x="11587" y="13651"/>
                    <a:pt x="11557" y="13620"/>
                    <a:pt x="11519" y="13620"/>
                  </a:cubicBezTo>
                  <a:close/>
                  <a:moveTo>
                    <a:pt x="11735" y="13620"/>
                  </a:moveTo>
                  <a:cubicBezTo>
                    <a:pt x="11697" y="13620"/>
                    <a:pt x="11666" y="13651"/>
                    <a:pt x="11666" y="13689"/>
                  </a:cubicBezTo>
                  <a:cubicBezTo>
                    <a:pt x="11666" y="13727"/>
                    <a:pt x="11697" y="13757"/>
                    <a:pt x="11735" y="13757"/>
                  </a:cubicBezTo>
                  <a:cubicBezTo>
                    <a:pt x="11773" y="13757"/>
                    <a:pt x="11803" y="13727"/>
                    <a:pt x="11803" y="13689"/>
                  </a:cubicBezTo>
                  <a:cubicBezTo>
                    <a:pt x="11803" y="13651"/>
                    <a:pt x="11773" y="13620"/>
                    <a:pt x="11735" y="13620"/>
                  </a:cubicBezTo>
                  <a:close/>
                  <a:moveTo>
                    <a:pt x="11951" y="13620"/>
                  </a:moveTo>
                  <a:cubicBezTo>
                    <a:pt x="11913" y="13620"/>
                    <a:pt x="11883" y="13651"/>
                    <a:pt x="11883" y="13689"/>
                  </a:cubicBezTo>
                  <a:cubicBezTo>
                    <a:pt x="11883" y="13727"/>
                    <a:pt x="11913" y="13757"/>
                    <a:pt x="11951" y="13757"/>
                  </a:cubicBezTo>
                  <a:cubicBezTo>
                    <a:pt x="11989" y="13757"/>
                    <a:pt x="12019" y="13727"/>
                    <a:pt x="12019" y="13689"/>
                  </a:cubicBezTo>
                  <a:cubicBezTo>
                    <a:pt x="12019" y="13651"/>
                    <a:pt x="11989" y="13620"/>
                    <a:pt x="11951" y="13620"/>
                  </a:cubicBezTo>
                  <a:close/>
                  <a:moveTo>
                    <a:pt x="12167" y="13620"/>
                  </a:moveTo>
                  <a:cubicBezTo>
                    <a:pt x="12129" y="13620"/>
                    <a:pt x="12099" y="13651"/>
                    <a:pt x="12099" y="13689"/>
                  </a:cubicBezTo>
                  <a:cubicBezTo>
                    <a:pt x="12099" y="13727"/>
                    <a:pt x="12129" y="13757"/>
                    <a:pt x="12167" y="13757"/>
                  </a:cubicBezTo>
                  <a:cubicBezTo>
                    <a:pt x="12205" y="13757"/>
                    <a:pt x="12236" y="13727"/>
                    <a:pt x="12236" y="13689"/>
                  </a:cubicBezTo>
                  <a:cubicBezTo>
                    <a:pt x="12236" y="13651"/>
                    <a:pt x="12205" y="13620"/>
                    <a:pt x="12167" y="13620"/>
                  </a:cubicBezTo>
                  <a:close/>
                  <a:moveTo>
                    <a:pt x="12383" y="13620"/>
                  </a:moveTo>
                  <a:cubicBezTo>
                    <a:pt x="12345" y="13620"/>
                    <a:pt x="12315" y="13651"/>
                    <a:pt x="12315" y="13689"/>
                  </a:cubicBezTo>
                  <a:cubicBezTo>
                    <a:pt x="12315" y="13727"/>
                    <a:pt x="12345" y="13757"/>
                    <a:pt x="12383" y="13757"/>
                  </a:cubicBezTo>
                  <a:cubicBezTo>
                    <a:pt x="12421" y="13757"/>
                    <a:pt x="12452" y="13727"/>
                    <a:pt x="12452" y="13689"/>
                  </a:cubicBezTo>
                  <a:cubicBezTo>
                    <a:pt x="12452" y="13651"/>
                    <a:pt x="12421" y="13620"/>
                    <a:pt x="12383" y="13620"/>
                  </a:cubicBezTo>
                  <a:close/>
                  <a:moveTo>
                    <a:pt x="12599" y="13620"/>
                  </a:moveTo>
                  <a:cubicBezTo>
                    <a:pt x="12562" y="13620"/>
                    <a:pt x="12531" y="13651"/>
                    <a:pt x="12531" y="13689"/>
                  </a:cubicBezTo>
                  <a:cubicBezTo>
                    <a:pt x="12531" y="13727"/>
                    <a:pt x="12562" y="13757"/>
                    <a:pt x="12599" y="13757"/>
                  </a:cubicBezTo>
                  <a:cubicBezTo>
                    <a:pt x="12637" y="13757"/>
                    <a:pt x="12668" y="13727"/>
                    <a:pt x="12668" y="13689"/>
                  </a:cubicBezTo>
                  <a:cubicBezTo>
                    <a:pt x="12668" y="13651"/>
                    <a:pt x="12637" y="13620"/>
                    <a:pt x="12599" y="13620"/>
                  </a:cubicBezTo>
                  <a:close/>
                  <a:moveTo>
                    <a:pt x="11303" y="13855"/>
                  </a:moveTo>
                  <a:cubicBezTo>
                    <a:pt x="11265" y="13855"/>
                    <a:pt x="11234" y="13886"/>
                    <a:pt x="11234" y="13923"/>
                  </a:cubicBezTo>
                  <a:cubicBezTo>
                    <a:pt x="11234" y="13961"/>
                    <a:pt x="11265" y="13992"/>
                    <a:pt x="11303" y="13992"/>
                  </a:cubicBezTo>
                  <a:cubicBezTo>
                    <a:pt x="11341" y="13992"/>
                    <a:pt x="11371" y="13961"/>
                    <a:pt x="11371" y="13923"/>
                  </a:cubicBezTo>
                  <a:cubicBezTo>
                    <a:pt x="11371" y="13886"/>
                    <a:pt x="11341" y="13855"/>
                    <a:pt x="11303" y="13855"/>
                  </a:cubicBezTo>
                  <a:close/>
                  <a:moveTo>
                    <a:pt x="11519" y="13855"/>
                  </a:moveTo>
                  <a:cubicBezTo>
                    <a:pt x="11481" y="13855"/>
                    <a:pt x="11450" y="13886"/>
                    <a:pt x="11450" y="13923"/>
                  </a:cubicBezTo>
                  <a:cubicBezTo>
                    <a:pt x="11450" y="13961"/>
                    <a:pt x="11481" y="13992"/>
                    <a:pt x="11519" y="13992"/>
                  </a:cubicBezTo>
                  <a:cubicBezTo>
                    <a:pt x="11557" y="13992"/>
                    <a:pt x="11587" y="13961"/>
                    <a:pt x="11587" y="13923"/>
                  </a:cubicBezTo>
                  <a:cubicBezTo>
                    <a:pt x="11587" y="13886"/>
                    <a:pt x="11557" y="13855"/>
                    <a:pt x="11519" y="13855"/>
                  </a:cubicBezTo>
                  <a:close/>
                  <a:moveTo>
                    <a:pt x="11735" y="13855"/>
                  </a:moveTo>
                  <a:cubicBezTo>
                    <a:pt x="11697" y="13855"/>
                    <a:pt x="11666" y="13886"/>
                    <a:pt x="11666" y="13923"/>
                  </a:cubicBezTo>
                  <a:cubicBezTo>
                    <a:pt x="11666" y="13961"/>
                    <a:pt x="11697" y="13992"/>
                    <a:pt x="11735" y="13992"/>
                  </a:cubicBezTo>
                  <a:cubicBezTo>
                    <a:pt x="11773" y="13992"/>
                    <a:pt x="11803" y="13961"/>
                    <a:pt x="11803" y="13923"/>
                  </a:cubicBezTo>
                  <a:cubicBezTo>
                    <a:pt x="11803" y="13886"/>
                    <a:pt x="11773" y="13855"/>
                    <a:pt x="11735" y="13855"/>
                  </a:cubicBezTo>
                  <a:close/>
                  <a:moveTo>
                    <a:pt x="11951" y="13855"/>
                  </a:moveTo>
                  <a:cubicBezTo>
                    <a:pt x="11913" y="13855"/>
                    <a:pt x="11883" y="13886"/>
                    <a:pt x="11883" y="13923"/>
                  </a:cubicBezTo>
                  <a:cubicBezTo>
                    <a:pt x="11883" y="13961"/>
                    <a:pt x="11913" y="13992"/>
                    <a:pt x="11951" y="13992"/>
                  </a:cubicBezTo>
                  <a:cubicBezTo>
                    <a:pt x="11989" y="13992"/>
                    <a:pt x="12019" y="13961"/>
                    <a:pt x="12019" y="13923"/>
                  </a:cubicBezTo>
                  <a:cubicBezTo>
                    <a:pt x="12019" y="13886"/>
                    <a:pt x="11989" y="13855"/>
                    <a:pt x="11951" y="13855"/>
                  </a:cubicBezTo>
                  <a:close/>
                  <a:moveTo>
                    <a:pt x="12167" y="13855"/>
                  </a:moveTo>
                  <a:cubicBezTo>
                    <a:pt x="12129" y="13855"/>
                    <a:pt x="12099" y="13886"/>
                    <a:pt x="12099" y="13923"/>
                  </a:cubicBezTo>
                  <a:cubicBezTo>
                    <a:pt x="12099" y="13961"/>
                    <a:pt x="12129" y="13992"/>
                    <a:pt x="12167" y="13992"/>
                  </a:cubicBezTo>
                  <a:cubicBezTo>
                    <a:pt x="12205" y="13992"/>
                    <a:pt x="12236" y="13961"/>
                    <a:pt x="12236" y="13923"/>
                  </a:cubicBezTo>
                  <a:cubicBezTo>
                    <a:pt x="12236" y="13886"/>
                    <a:pt x="12205" y="13855"/>
                    <a:pt x="12167" y="13855"/>
                  </a:cubicBezTo>
                  <a:close/>
                  <a:moveTo>
                    <a:pt x="12383" y="13855"/>
                  </a:moveTo>
                  <a:cubicBezTo>
                    <a:pt x="12345" y="13855"/>
                    <a:pt x="12315" y="13886"/>
                    <a:pt x="12315" y="13923"/>
                  </a:cubicBezTo>
                  <a:cubicBezTo>
                    <a:pt x="12315" y="13961"/>
                    <a:pt x="12345" y="13992"/>
                    <a:pt x="12383" y="13992"/>
                  </a:cubicBezTo>
                  <a:cubicBezTo>
                    <a:pt x="12421" y="13992"/>
                    <a:pt x="12452" y="13961"/>
                    <a:pt x="12452" y="13923"/>
                  </a:cubicBezTo>
                  <a:cubicBezTo>
                    <a:pt x="12452" y="13886"/>
                    <a:pt x="12421" y="13855"/>
                    <a:pt x="12383" y="13855"/>
                  </a:cubicBezTo>
                  <a:close/>
                  <a:moveTo>
                    <a:pt x="12599" y="13855"/>
                  </a:moveTo>
                  <a:cubicBezTo>
                    <a:pt x="12562" y="13855"/>
                    <a:pt x="12531" y="13886"/>
                    <a:pt x="12531" y="13923"/>
                  </a:cubicBezTo>
                  <a:cubicBezTo>
                    <a:pt x="12531" y="13961"/>
                    <a:pt x="12562" y="13992"/>
                    <a:pt x="12599" y="13992"/>
                  </a:cubicBezTo>
                  <a:cubicBezTo>
                    <a:pt x="12637" y="13992"/>
                    <a:pt x="12668" y="13961"/>
                    <a:pt x="12668" y="13923"/>
                  </a:cubicBezTo>
                  <a:cubicBezTo>
                    <a:pt x="12668" y="13886"/>
                    <a:pt x="12637" y="13855"/>
                    <a:pt x="12599" y="13855"/>
                  </a:cubicBezTo>
                  <a:close/>
                  <a:moveTo>
                    <a:pt x="12815" y="13855"/>
                  </a:moveTo>
                  <a:cubicBezTo>
                    <a:pt x="12778" y="13855"/>
                    <a:pt x="12747" y="13886"/>
                    <a:pt x="12747" y="13923"/>
                  </a:cubicBezTo>
                  <a:cubicBezTo>
                    <a:pt x="12747" y="13961"/>
                    <a:pt x="12778" y="13992"/>
                    <a:pt x="12815" y="13992"/>
                  </a:cubicBezTo>
                  <a:cubicBezTo>
                    <a:pt x="12853" y="13992"/>
                    <a:pt x="12884" y="13961"/>
                    <a:pt x="12884" y="13923"/>
                  </a:cubicBezTo>
                  <a:cubicBezTo>
                    <a:pt x="12884" y="13886"/>
                    <a:pt x="12853" y="13855"/>
                    <a:pt x="12815" y="13855"/>
                  </a:cubicBezTo>
                  <a:close/>
                  <a:moveTo>
                    <a:pt x="11303" y="14090"/>
                  </a:moveTo>
                  <a:cubicBezTo>
                    <a:pt x="11265" y="14090"/>
                    <a:pt x="11234" y="14121"/>
                    <a:pt x="11234" y="14158"/>
                  </a:cubicBezTo>
                  <a:cubicBezTo>
                    <a:pt x="11234" y="14196"/>
                    <a:pt x="11265" y="14227"/>
                    <a:pt x="11303" y="14227"/>
                  </a:cubicBezTo>
                  <a:cubicBezTo>
                    <a:pt x="11341" y="14227"/>
                    <a:pt x="11371" y="14196"/>
                    <a:pt x="11371" y="14158"/>
                  </a:cubicBezTo>
                  <a:cubicBezTo>
                    <a:pt x="11371" y="14121"/>
                    <a:pt x="11341" y="14090"/>
                    <a:pt x="11303" y="14090"/>
                  </a:cubicBezTo>
                  <a:close/>
                  <a:moveTo>
                    <a:pt x="11519" y="14090"/>
                  </a:moveTo>
                  <a:cubicBezTo>
                    <a:pt x="11481" y="14090"/>
                    <a:pt x="11450" y="14121"/>
                    <a:pt x="11450" y="14158"/>
                  </a:cubicBezTo>
                  <a:cubicBezTo>
                    <a:pt x="11450" y="14196"/>
                    <a:pt x="11481" y="14227"/>
                    <a:pt x="11519" y="14227"/>
                  </a:cubicBezTo>
                  <a:cubicBezTo>
                    <a:pt x="11557" y="14227"/>
                    <a:pt x="11587" y="14196"/>
                    <a:pt x="11587" y="14158"/>
                  </a:cubicBezTo>
                  <a:cubicBezTo>
                    <a:pt x="11587" y="14121"/>
                    <a:pt x="11557" y="14090"/>
                    <a:pt x="11519" y="14090"/>
                  </a:cubicBezTo>
                  <a:close/>
                  <a:moveTo>
                    <a:pt x="11735" y="14090"/>
                  </a:moveTo>
                  <a:cubicBezTo>
                    <a:pt x="11697" y="14090"/>
                    <a:pt x="11666" y="14121"/>
                    <a:pt x="11666" y="14158"/>
                  </a:cubicBezTo>
                  <a:cubicBezTo>
                    <a:pt x="11666" y="14196"/>
                    <a:pt x="11697" y="14227"/>
                    <a:pt x="11735" y="14227"/>
                  </a:cubicBezTo>
                  <a:cubicBezTo>
                    <a:pt x="11773" y="14227"/>
                    <a:pt x="11803" y="14196"/>
                    <a:pt x="11803" y="14158"/>
                  </a:cubicBezTo>
                  <a:cubicBezTo>
                    <a:pt x="11803" y="14121"/>
                    <a:pt x="11773" y="14090"/>
                    <a:pt x="11735" y="14090"/>
                  </a:cubicBezTo>
                  <a:close/>
                  <a:moveTo>
                    <a:pt x="11951" y="14090"/>
                  </a:moveTo>
                  <a:cubicBezTo>
                    <a:pt x="11913" y="14090"/>
                    <a:pt x="11883" y="14121"/>
                    <a:pt x="11883" y="14158"/>
                  </a:cubicBezTo>
                  <a:cubicBezTo>
                    <a:pt x="11883" y="14196"/>
                    <a:pt x="11913" y="14227"/>
                    <a:pt x="11951" y="14227"/>
                  </a:cubicBezTo>
                  <a:cubicBezTo>
                    <a:pt x="11989" y="14227"/>
                    <a:pt x="12019" y="14196"/>
                    <a:pt x="12019" y="14158"/>
                  </a:cubicBezTo>
                  <a:cubicBezTo>
                    <a:pt x="12019" y="14121"/>
                    <a:pt x="11989" y="14090"/>
                    <a:pt x="11951" y="14090"/>
                  </a:cubicBezTo>
                  <a:close/>
                  <a:moveTo>
                    <a:pt x="12167" y="14090"/>
                  </a:moveTo>
                  <a:cubicBezTo>
                    <a:pt x="12129" y="14090"/>
                    <a:pt x="12099" y="14121"/>
                    <a:pt x="12099" y="14158"/>
                  </a:cubicBezTo>
                  <a:cubicBezTo>
                    <a:pt x="12099" y="14196"/>
                    <a:pt x="12129" y="14227"/>
                    <a:pt x="12167" y="14227"/>
                  </a:cubicBezTo>
                  <a:cubicBezTo>
                    <a:pt x="12205" y="14227"/>
                    <a:pt x="12236" y="14196"/>
                    <a:pt x="12236" y="14158"/>
                  </a:cubicBezTo>
                  <a:cubicBezTo>
                    <a:pt x="12236" y="14121"/>
                    <a:pt x="12205" y="14090"/>
                    <a:pt x="12167" y="14090"/>
                  </a:cubicBezTo>
                  <a:close/>
                  <a:moveTo>
                    <a:pt x="12383" y="14090"/>
                  </a:moveTo>
                  <a:cubicBezTo>
                    <a:pt x="12345" y="14090"/>
                    <a:pt x="12315" y="14121"/>
                    <a:pt x="12315" y="14158"/>
                  </a:cubicBezTo>
                  <a:cubicBezTo>
                    <a:pt x="12315" y="14196"/>
                    <a:pt x="12345" y="14227"/>
                    <a:pt x="12383" y="14227"/>
                  </a:cubicBezTo>
                  <a:cubicBezTo>
                    <a:pt x="12421" y="14227"/>
                    <a:pt x="12452" y="14196"/>
                    <a:pt x="12452" y="14158"/>
                  </a:cubicBezTo>
                  <a:cubicBezTo>
                    <a:pt x="12452" y="14121"/>
                    <a:pt x="12421" y="14090"/>
                    <a:pt x="12383" y="14090"/>
                  </a:cubicBezTo>
                  <a:close/>
                  <a:moveTo>
                    <a:pt x="12599" y="14090"/>
                  </a:moveTo>
                  <a:cubicBezTo>
                    <a:pt x="12562" y="14090"/>
                    <a:pt x="12531" y="14121"/>
                    <a:pt x="12531" y="14158"/>
                  </a:cubicBezTo>
                  <a:cubicBezTo>
                    <a:pt x="12531" y="14196"/>
                    <a:pt x="12562" y="14227"/>
                    <a:pt x="12599" y="14227"/>
                  </a:cubicBezTo>
                  <a:cubicBezTo>
                    <a:pt x="12637" y="14227"/>
                    <a:pt x="12668" y="14196"/>
                    <a:pt x="12668" y="14158"/>
                  </a:cubicBezTo>
                  <a:cubicBezTo>
                    <a:pt x="12668" y="14121"/>
                    <a:pt x="12637" y="14090"/>
                    <a:pt x="12599" y="14090"/>
                  </a:cubicBezTo>
                  <a:close/>
                  <a:moveTo>
                    <a:pt x="12815" y="14090"/>
                  </a:moveTo>
                  <a:cubicBezTo>
                    <a:pt x="12778" y="14090"/>
                    <a:pt x="12747" y="14121"/>
                    <a:pt x="12747" y="14158"/>
                  </a:cubicBezTo>
                  <a:cubicBezTo>
                    <a:pt x="12747" y="14196"/>
                    <a:pt x="12778" y="14227"/>
                    <a:pt x="12815" y="14227"/>
                  </a:cubicBezTo>
                  <a:cubicBezTo>
                    <a:pt x="12853" y="14227"/>
                    <a:pt x="12884" y="14196"/>
                    <a:pt x="12884" y="14158"/>
                  </a:cubicBezTo>
                  <a:cubicBezTo>
                    <a:pt x="12884" y="14121"/>
                    <a:pt x="12853" y="14090"/>
                    <a:pt x="12815" y="14090"/>
                  </a:cubicBezTo>
                  <a:close/>
                  <a:moveTo>
                    <a:pt x="13032" y="14090"/>
                  </a:moveTo>
                  <a:cubicBezTo>
                    <a:pt x="12994" y="14090"/>
                    <a:pt x="12963" y="14121"/>
                    <a:pt x="12963" y="14158"/>
                  </a:cubicBezTo>
                  <a:cubicBezTo>
                    <a:pt x="12963" y="14196"/>
                    <a:pt x="12994" y="14227"/>
                    <a:pt x="13032" y="14227"/>
                  </a:cubicBezTo>
                  <a:cubicBezTo>
                    <a:pt x="13069" y="14227"/>
                    <a:pt x="13100" y="14196"/>
                    <a:pt x="13100" y="14158"/>
                  </a:cubicBezTo>
                  <a:cubicBezTo>
                    <a:pt x="13100" y="14121"/>
                    <a:pt x="13069" y="14090"/>
                    <a:pt x="13032" y="14090"/>
                  </a:cubicBezTo>
                  <a:close/>
                  <a:moveTo>
                    <a:pt x="13248" y="14090"/>
                  </a:moveTo>
                  <a:cubicBezTo>
                    <a:pt x="13210" y="14090"/>
                    <a:pt x="13179" y="14121"/>
                    <a:pt x="13179" y="14158"/>
                  </a:cubicBezTo>
                  <a:cubicBezTo>
                    <a:pt x="13179" y="14196"/>
                    <a:pt x="13210" y="14227"/>
                    <a:pt x="13248" y="14227"/>
                  </a:cubicBezTo>
                  <a:cubicBezTo>
                    <a:pt x="13285" y="14227"/>
                    <a:pt x="13316" y="14196"/>
                    <a:pt x="13316" y="14158"/>
                  </a:cubicBezTo>
                  <a:cubicBezTo>
                    <a:pt x="13316" y="14121"/>
                    <a:pt x="13285" y="14090"/>
                    <a:pt x="13248" y="14090"/>
                  </a:cubicBezTo>
                  <a:close/>
                  <a:moveTo>
                    <a:pt x="11087" y="14325"/>
                  </a:moveTo>
                  <a:cubicBezTo>
                    <a:pt x="11049" y="14325"/>
                    <a:pt x="11018" y="14355"/>
                    <a:pt x="11018" y="14393"/>
                  </a:cubicBezTo>
                  <a:cubicBezTo>
                    <a:pt x="11018" y="14431"/>
                    <a:pt x="11049" y="14462"/>
                    <a:pt x="11087" y="14462"/>
                  </a:cubicBezTo>
                  <a:cubicBezTo>
                    <a:pt x="11124" y="14462"/>
                    <a:pt x="11155" y="14431"/>
                    <a:pt x="11155" y="14393"/>
                  </a:cubicBezTo>
                  <a:cubicBezTo>
                    <a:pt x="11155" y="14355"/>
                    <a:pt x="11124" y="14325"/>
                    <a:pt x="11087" y="14325"/>
                  </a:cubicBezTo>
                  <a:close/>
                  <a:moveTo>
                    <a:pt x="11303" y="14325"/>
                  </a:moveTo>
                  <a:cubicBezTo>
                    <a:pt x="11265" y="14325"/>
                    <a:pt x="11234" y="14355"/>
                    <a:pt x="11234" y="14393"/>
                  </a:cubicBezTo>
                  <a:cubicBezTo>
                    <a:pt x="11234" y="14431"/>
                    <a:pt x="11265" y="14462"/>
                    <a:pt x="11303" y="14462"/>
                  </a:cubicBezTo>
                  <a:cubicBezTo>
                    <a:pt x="11341" y="14462"/>
                    <a:pt x="11371" y="14431"/>
                    <a:pt x="11371" y="14393"/>
                  </a:cubicBezTo>
                  <a:cubicBezTo>
                    <a:pt x="11371" y="14355"/>
                    <a:pt x="11341" y="14325"/>
                    <a:pt x="11303" y="14325"/>
                  </a:cubicBezTo>
                  <a:close/>
                  <a:moveTo>
                    <a:pt x="11519" y="14325"/>
                  </a:moveTo>
                  <a:cubicBezTo>
                    <a:pt x="11481" y="14325"/>
                    <a:pt x="11450" y="14355"/>
                    <a:pt x="11450" y="14393"/>
                  </a:cubicBezTo>
                  <a:cubicBezTo>
                    <a:pt x="11450" y="14431"/>
                    <a:pt x="11481" y="14462"/>
                    <a:pt x="11519" y="14462"/>
                  </a:cubicBezTo>
                  <a:cubicBezTo>
                    <a:pt x="11557" y="14462"/>
                    <a:pt x="11587" y="14431"/>
                    <a:pt x="11587" y="14393"/>
                  </a:cubicBezTo>
                  <a:cubicBezTo>
                    <a:pt x="11587" y="14355"/>
                    <a:pt x="11557" y="14325"/>
                    <a:pt x="11519" y="14325"/>
                  </a:cubicBezTo>
                  <a:close/>
                  <a:moveTo>
                    <a:pt x="11735" y="14325"/>
                  </a:moveTo>
                  <a:cubicBezTo>
                    <a:pt x="11697" y="14325"/>
                    <a:pt x="11666" y="14355"/>
                    <a:pt x="11666" y="14393"/>
                  </a:cubicBezTo>
                  <a:cubicBezTo>
                    <a:pt x="11666" y="14431"/>
                    <a:pt x="11697" y="14462"/>
                    <a:pt x="11735" y="14462"/>
                  </a:cubicBezTo>
                  <a:cubicBezTo>
                    <a:pt x="11773" y="14462"/>
                    <a:pt x="11803" y="14431"/>
                    <a:pt x="11803" y="14393"/>
                  </a:cubicBezTo>
                  <a:cubicBezTo>
                    <a:pt x="11803" y="14355"/>
                    <a:pt x="11773" y="14325"/>
                    <a:pt x="11735" y="14325"/>
                  </a:cubicBezTo>
                  <a:close/>
                  <a:moveTo>
                    <a:pt x="11951" y="14325"/>
                  </a:moveTo>
                  <a:cubicBezTo>
                    <a:pt x="11913" y="14325"/>
                    <a:pt x="11883" y="14355"/>
                    <a:pt x="11883" y="14393"/>
                  </a:cubicBezTo>
                  <a:cubicBezTo>
                    <a:pt x="11883" y="14431"/>
                    <a:pt x="11913" y="14462"/>
                    <a:pt x="11951" y="14462"/>
                  </a:cubicBezTo>
                  <a:cubicBezTo>
                    <a:pt x="11989" y="14462"/>
                    <a:pt x="12019" y="14431"/>
                    <a:pt x="12019" y="14393"/>
                  </a:cubicBezTo>
                  <a:cubicBezTo>
                    <a:pt x="12019" y="14355"/>
                    <a:pt x="11989" y="14325"/>
                    <a:pt x="11951" y="14325"/>
                  </a:cubicBezTo>
                  <a:close/>
                  <a:moveTo>
                    <a:pt x="12167" y="14325"/>
                  </a:moveTo>
                  <a:cubicBezTo>
                    <a:pt x="12129" y="14325"/>
                    <a:pt x="12099" y="14355"/>
                    <a:pt x="12099" y="14393"/>
                  </a:cubicBezTo>
                  <a:cubicBezTo>
                    <a:pt x="12099" y="14431"/>
                    <a:pt x="12129" y="14462"/>
                    <a:pt x="12167" y="14462"/>
                  </a:cubicBezTo>
                  <a:cubicBezTo>
                    <a:pt x="12205" y="14462"/>
                    <a:pt x="12236" y="14431"/>
                    <a:pt x="12236" y="14393"/>
                  </a:cubicBezTo>
                  <a:cubicBezTo>
                    <a:pt x="12236" y="14355"/>
                    <a:pt x="12205" y="14325"/>
                    <a:pt x="12167" y="14325"/>
                  </a:cubicBezTo>
                  <a:close/>
                  <a:moveTo>
                    <a:pt x="12383" y="14325"/>
                  </a:moveTo>
                  <a:cubicBezTo>
                    <a:pt x="12345" y="14325"/>
                    <a:pt x="12315" y="14355"/>
                    <a:pt x="12315" y="14393"/>
                  </a:cubicBezTo>
                  <a:cubicBezTo>
                    <a:pt x="12315" y="14431"/>
                    <a:pt x="12345" y="14462"/>
                    <a:pt x="12383" y="14462"/>
                  </a:cubicBezTo>
                  <a:cubicBezTo>
                    <a:pt x="12421" y="14462"/>
                    <a:pt x="12452" y="14431"/>
                    <a:pt x="12452" y="14393"/>
                  </a:cubicBezTo>
                  <a:cubicBezTo>
                    <a:pt x="12452" y="14355"/>
                    <a:pt x="12421" y="14325"/>
                    <a:pt x="12383" y="14325"/>
                  </a:cubicBezTo>
                  <a:close/>
                  <a:moveTo>
                    <a:pt x="12599" y="14325"/>
                  </a:moveTo>
                  <a:cubicBezTo>
                    <a:pt x="12562" y="14325"/>
                    <a:pt x="12531" y="14355"/>
                    <a:pt x="12531" y="14393"/>
                  </a:cubicBezTo>
                  <a:cubicBezTo>
                    <a:pt x="12531" y="14431"/>
                    <a:pt x="12562" y="14462"/>
                    <a:pt x="12599" y="14462"/>
                  </a:cubicBezTo>
                  <a:cubicBezTo>
                    <a:pt x="12637" y="14462"/>
                    <a:pt x="12668" y="14431"/>
                    <a:pt x="12668" y="14393"/>
                  </a:cubicBezTo>
                  <a:cubicBezTo>
                    <a:pt x="12668" y="14355"/>
                    <a:pt x="12637" y="14325"/>
                    <a:pt x="12599" y="14325"/>
                  </a:cubicBezTo>
                  <a:close/>
                  <a:moveTo>
                    <a:pt x="12815" y="14325"/>
                  </a:moveTo>
                  <a:cubicBezTo>
                    <a:pt x="12778" y="14325"/>
                    <a:pt x="12747" y="14355"/>
                    <a:pt x="12747" y="14393"/>
                  </a:cubicBezTo>
                  <a:cubicBezTo>
                    <a:pt x="12747" y="14431"/>
                    <a:pt x="12778" y="14462"/>
                    <a:pt x="12815" y="14462"/>
                  </a:cubicBezTo>
                  <a:cubicBezTo>
                    <a:pt x="12853" y="14462"/>
                    <a:pt x="12884" y="14431"/>
                    <a:pt x="12884" y="14393"/>
                  </a:cubicBezTo>
                  <a:cubicBezTo>
                    <a:pt x="12884" y="14355"/>
                    <a:pt x="12853" y="14325"/>
                    <a:pt x="12815" y="14325"/>
                  </a:cubicBezTo>
                  <a:close/>
                  <a:moveTo>
                    <a:pt x="13032" y="14325"/>
                  </a:moveTo>
                  <a:cubicBezTo>
                    <a:pt x="12994" y="14325"/>
                    <a:pt x="12963" y="14355"/>
                    <a:pt x="12963" y="14393"/>
                  </a:cubicBezTo>
                  <a:cubicBezTo>
                    <a:pt x="12963" y="14431"/>
                    <a:pt x="12994" y="14462"/>
                    <a:pt x="13032" y="14462"/>
                  </a:cubicBezTo>
                  <a:cubicBezTo>
                    <a:pt x="13069" y="14462"/>
                    <a:pt x="13100" y="14431"/>
                    <a:pt x="13100" y="14393"/>
                  </a:cubicBezTo>
                  <a:cubicBezTo>
                    <a:pt x="13100" y="14355"/>
                    <a:pt x="13069" y="14325"/>
                    <a:pt x="13032" y="14325"/>
                  </a:cubicBezTo>
                  <a:close/>
                  <a:moveTo>
                    <a:pt x="13248" y="14325"/>
                  </a:moveTo>
                  <a:cubicBezTo>
                    <a:pt x="13210" y="14325"/>
                    <a:pt x="13179" y="14355"/>
                    <a:pt x="13179" y="14393"/>
                  </a:cubicBezTo>
                  <a:cubicBezTo>
                    <a:pt x="13179" y="14431"/>
                    <a:pt x="13210" y="14462"/>
                    <a:pt x="13248" y="14462"/>
                  </a:cubicBezTo>
                  <a:cubicBezTo>
                    <a:pt x="13285" y="14462"/>
                    <a:pt x="13316" y="14431"/>
                    <a:pt x="13316" y="14393"/>
                  </a:cubicBezTo>
                  <a:cubicBezTo>
                    <a:pt x="13316" y="14355"/>
                    <a:pt x="13285" y="14325"/>
                    <a:pt x="13248" y="14325"/>
                  </a:cubicBezTo>
                  <a:close/>
                  <a:moveTo>
                    <a:pt x="13464" y="14325"/>
                  </a:moveTo>
                  <a:cubicBezTo>
                    <a:pt x="13426" y="14325"/>
                    <a:pt x="13395" y="14355"/>
                    <a:pt x="13395" y="14393"/>
                  </a:cubicBezTo>
                  <a:cubicBezTo>
                    <a:pt x="13395" y="14431"/>
                    <a:pt x="13426" y="14462"/>
                    <a:pt x="13464" y="14462"/>
                  </a:cubicBezTo>
                  <a:cubicBezTo>
                    <a:pt x="13502" y="14462"/>
                    <a:pt x="13532" y="14431"/>
                    <a:pt x="13532" y="14393"/>
                  </a:cubicBezTo>
                  <a:cubicBezTo>
                    <a:pt x="13532" y="14355"/>
                    <a:pt x="13502" y="14325"/>
                    <a:pt x="13464" y="14325"/>
                  </a:cubicBezTo>
                  <a:close/>
                  <a:moveTo>
                    <a:pt x="13680" y="14325"/>
                  </a:moveTo>
                  <a:cubicBezTo>
                    <a:pt x="13642" y="14325"/>
                    <a:pt x="13611" y="14355"/>
                    <a:pt x="13611" y="14393"/>
                  </a:cubicBezTo>
                  <a:cubicBezTo>
                    <a:pt x="13611" y="14431"/>
                    <a:pt x="13642" y="14462"/>
                    <a:pt x="13680" y="14462"/>
                  </a:cubicBezTo>
                  <a:cubicBezTo>
                    <a:pt x="13718" y="14462"/>
                    <a:pt x="13748" y="14431"/>
                    <a:pt x="13748" y="14393"/>
                  </a:cubicBezTo>
                  <a:cubicBezTo>
                    <a:pt x="13748" y="14355"/>
                    <a:pt x="13718" y="14325"/>
                    <a:pt x="13680" y="14325"/>
                  </a:cubicBezTo>
                  <a:close/>
                  <a:moveTo>
                    <a:pt x="13896" y="14325"/>
                  </a:moveTo>
                  <a:cubicBezTo>
                    <a:pt x="13858" y="14325"/>
                    <a:pt x="13828" y="14355"/>
                    <a:pt x="13828" y="14393"/>
                  </a:cubicBezTo>
                  <a:cubicBezTo>
                    <a:pt x="13828" y="14431"/>
                    <a:pt x="13858" y="14462"/>
                    <a:pt x="13896" y="14462"/>
                  </a:cubicBezTo>
                  <a:cubicBezTo>
                    <a:pt x="13934" y="14462"/>
                    <a:pt x="13964" y="14431"/>
                    <a:pt x="13964" y="14393"/>
                  </a:cubicBezTo>
                  <a:cubicBezTo>
                    <a:pt x="13964" y="14355"/>
                    <a:pt x="13934" y="14325"/>
                    <a:pt x="13896" y="14325"/>
                  </a:cubicBezTo>
                  <a:close/>
                  <a:moveTo>
                    <a:pt x="10870" y="14560"/>
                  </a:moveTo>
                  <a:cubicBezTo>
                    <a:pt x="10833" y="14560"/>
                    <a:pt x="10802" y="14590"/>
                    <a:pt x="10802" y="14628"/>
                  </a:cubicBezTo>
                  <a:cubicBezTo>
                    <a:pt x="10802" y="14666"/>
                    <a:pt x="10833" y="14696"/>
                    <a:pt x="10870" y="14696"/>
                  </a:cubicBezTo>
                  <a:cubicBezTo>
                    <a:pt x="10908" y="14696"/>
                    <a:pt x="10939" y="14666"/>
                    <a:pt x="10939" y="14628"/>
                  </a:cubicBezTo>
                  <a:cubicBezTo>
                    <a:pt x="10939" y="14590"/>
                    <a:pt x="10908" y="14560"/>
                    <a:pt x="10870" y="14560"/>
                  </a:cubicBezTo>
                  <a:close/>
                  <a:moveTo>
                    <a:pt x="11087" y="14560"/>
                  </a:moveTo>
                  <a:cubicBezTo>
                    <a:pt x="11049" y="14560"/>
                    <a:pt x="11018" y="14590"/>
                    <a:pt x="11018" y="14628"/>
                  </a:cubicBezTo>
                  <a:cubicBezTo>
                    <a:pt x="11018" y="14666"/>
                    <a:pt x="11049" y="14696"/>
                    <a:pt x="11087" y="14696"/>
                  </a:cubicBezTo>
                  <a:cubicBezTo>
                    <a:pt x="11124" y="14696"/>
                    <a:pt x="11155" y="14666"/>
                    <a:pt x="11155" y="14628"/>
                  </a:cubicBezTo>
                  <a:cubicBezTo>
                    <a:pt x="11155" y="14590"/>
                    <a:pt x="11124" y="14560"/>
                    <a:pt x="11087" y="14560"/>
                  </a:cubicBezTo>
                  <a:close/>
                  <a:moveTo>
                    <a:pt x="11303" y="14560"/>
                  </a:moveTo>
                  <a:cubicBezTo>
                    <a:pt x="11265" y="14560"/>
                    <a:pt x="11234" y="14590"/>
                    <a:pt x="11234" y="14628"/>
                  </a:cubicBezTo>
                  <a:cubicBezTo>
                    <a:pt x="11234" y="14666"/>
                    <a:pt x="11265" y="14696"/>
                    <a:pt x="11303" y="14696"/>
                  </a:cubicBezTo>
                  <a:cubicBezTo>
                    <a:pt x="11341" y="14696"/>
                    <a:pt x="11371" y="14666"/>
                    <a:pt x="11371" y="14628"/>
                  </a:cubicBezTo>
                  <a:cubicBezTo>
                    <a:pt x="11371" y="14590"/>
                    <a:pt x="11341" y="14560"/>
                    <a:pt x="11303" y="14560"/>
                  </a:cubicBezTo>
                  <a:close/>
                  <a:moveTo>
                    <a:pt x="11519" y="14560"/>
                  </a:moveTo>
                  <a:cubicBezTo>
                    <a:pt x="11481" y="14560"/>
                    <a:pt x="11450" y="14590"/>
                    <a:pt x="11450" y="14628"/>
                  </a:cubicBezTo>
                  <a:cubicBezTo>
                    <a:pt x="11450" y="14666"/>
                    <a:pt x="11481" y="14696"/>
                    <a:pt x="11519" y="14696"/>
                  </a:cubicBezTo>
                  <a:cubicBezTo>
                    <a:pt x="11557" y="14696"/>
                    <a:pt x="11587" y="14666"/>
                    <a:pt x="11587" y="14628"/>
                  </a:cubicBezTo>
                  <a:cubicBezTo>
                    <a:pt x="11587" y="14590"/>
                    <a:pt x="11557" y="14560"/>
                    <a:pt x="11519" y="14560"/>
                  </a:cubicBezTo>
                  <a:close/>
                  <a:moveTo>
                    <a:pt x="11735" y="14560"/>
                  </a:moveTo>
                  <a:cubicBezTo>
                    <a:pt x="11697" y="14560"/>
                    <a:pt x="11666" y="14590"/>
                    <a:pt x="11666" y="14628"/>
                  </a:cubicBezTo>
                  <a:cubicBezTo>
                    <a:pt x="11666" y="14666"/>
                    <a:pt x="11697" y="14696"/>
                    <a:pt x="11735" y="14696"/>
                  </a:cubicBezTo>
                  <a:cubicBezTo>
                    <a:pt x="11773" y="14696"/>
                    <a:pt x="11803" y="14666"/>
                    <a:pt x="11803" y="14628"/>
                  </a:cubicBezTo>
                  <a:cubicBezTo>
                    <a:pt x="11803" y="14590"/>
                    <a:pt x="11773" y="14560"/>
                    <a:pt x="11735" y="14560"/>
                  </a:cubicBezTo>
                  <a:close/>
                  <a:moveTo>
                    <a:pt x="11951" y="14560"/>
                  </a:moveTo>
                  <a:cubicBezTo>
                    <a:pt x="11913" y="14560"/>
                    <a:pt x="11883" y="14590"/>
                    <a:pt x="11883" y="14628"/>
                  </a:cubicBezTo>
                  <a:cubicBezTo>
                    <a:pt x="11883" y="14666"/>
                    <a:pt x="11913" y="14696"/>
                    <a:pt x="11951" y="14696"/>
                  </a:cubicBezTo>
                  <a:cubicBezTo>
                    <a:pt x="11989" y="14696"/>
                    <a:pt x="12019" y="14666"/>
                    <a:pt x="12019" y="14628"/>
                  </a:cubicBezTo>
                  <a:cubicBezTo>
                    <a:pt x="12019" y="14590"/>
                    <a:pt x="11989" y="14560"/>
                    <a:pt x="11951" y="14560"/>
                  </a:cubicBezTo>
                  <a:close/>
                  <a:moveTo>
                    <a:pt x="12167" y="14560"/>
                  </a:moveTo>
                  <a:cubicBezTo>
                    <a:pt x="12129" y="14560"/>
                    <a:pt x="12099" y="14590"/>
                    <a:pt x="12099" y="14628"/>
                  </a:cubicBezTo>
                  <a:cubicBezTo>
                    <a:pt x="12099" y="14666"/>
                    <a:pt x="12129" y="14696"/>
                    <a:pt x="12167" y="14696"/>
                  </a:cubicBezTo>
                  <a:cubicBezTo>
                    <a:pt x="12205" y="14696"/>
                    <a:pt x="12236" y="14666"/>
                    <a:pt x="12236" y="14628"/>
                  </a:cubicBezTo>
                  <a:cubicBezTo>
                    <a:pt x="12236" y="14590"/>
                    <a:pt x="12205" y="14560"/>
                    <a:pt x="12167" y="14560"/>
                  </a:cubicBezTo>
                  <a:close/>
                  <a:moveTo>
                    <a:pt x="12383" y="14560"/>
                  </a:moveTo>
                  <a:cubicBezTo>
                    <a:pt x="12345" y="14560"/>
                    <a:pt x="12315" y="14590"/>
                    <a:pt x="12315" y="14628"/>
                  </a:cubicBezTo>
                  <a:cubicBezTo>
                    <a:pt x="12315" y="14666"/>
                    <a:pt x="12345" y="14696"/>
                    <a:pt x="12383" y="14696"/>
                  </a:cubicBezTo>
                  <a:cubicBezTo>
                    <a:pt x="12421" y="14696"/>
                    <a:pt x="12452" y="14666"/>
                    <a:pt x="12452" y="14628"/>
                  </a:cubicBezTo>
                  <a:cubicBezTo>
                    <a:pt x="12452" y="14590"/>
                    <a:pt x="12421" y="14560"/>
                    <a:pt x="12383" y="14560"/>
                  </a:cubicBezTo>
                  <a:close/>
                  <a:moveTo>
                    <a:pt x="12599" y="14560"/>
                  </a:moveTo>
                  <a:cubicBezTo>
                    <a:pt x="12562" y="14560"/>
                    <a:pt x="12531" y="14590"/>
                    <a:pt x="12531" y="14628"/>
                  </a:cubicBezTo>
                  <a:cubicBezTo>
                    <a:pt x="12531" y="14666"/>
                    <a:pt x="12562" y="14696"/>
                    <a:pt x="12599" y="14696"/>
                  </a:cubicBezTo>
                  <a:cubicBezTo>
                    <a:pt x="12637" y="14696"/>
                    <a:pt x="12668" y="14666"/>
                    <a:pt x="12668" y="14628"/>
                  </a:cubicBezTo>
                  <a:cubicBezTo>
                    <a:pt x="12668" y="14590"/>
                    <a:pt x="12637" y="14560"/>
                    <a:pt x="12599" y="14560"/>
                  </a:cubicBezTo>
                  <a:close/>
                  <a:moveTo>
                    <a:pt x="12815" y="14560"/>
                  </a:moveTo>
                  <a:cubicBezTo>
                    <a:pt x="12778" y="14560"/>
                    <a:pt x="12747" y="14590"/>
                    <a:pt x="12747" y="14628"/>
                  </a:cubicBezTo>
                  <a:cubicBezTo>
                    <a:pt x="12747" y="14666"/>
                    <a:pt x="12778" y="14696"/>
                    <a:pt x="12815" y="14696"/>
                  </a:cubicBezTo>
                  <a:cubicBezTo>
                    <a:pt x="12853" y="14696"/>
                    <a:pt x="12884" y="14666"/>
                    <a:pt x="12884" y="14628"/>
                  </a:cubicBezTo>
                  <a:cubicBezTo>
                    <a:pt x="12884" y="14590"/>
                    <a:pt x="12853" y="14560"/>
                    <a:pt x="12815" y="14560"/>
                  </a:cubicBezTo>
                  <a:close/>
                  <a:moveTo>
                    <a:pt x="13032" y="14560"/>
                  </a:moveTo>
                  <a:cubicBezTo>
                    <a:pt x="12994" y="14560"/>
                    <a:pt x="12963" y="14590"/>
                    <a:pt x="12963" y="14628"/>
                  </a:cubicBezTo>
                  <a:cubicBezTo>
                    <a:pt x="12963" y="14666"/>
                    <a:pt x="12994" y="14696"/>
                    <a:pt x="13032" y="14696"/>
                  </a:cubicBezTo>
                  <a:cubicBezTo>
                    <a:pt x="13069" y="14696"/>
                    <a:pt x="13100" y="14666"/>
                    <a:pt x="13100" y="14628"/>
                  </a:cubicBezTo>
                  <a:cubicBezTo>
                    <a:pt x="13100" y="14590"/>
                    <a:pt x="13069" y="14560"/>
                    <a:pt x="13032" y="14560"/>
                  </a:cubicBezTo>
                  <a:close/>
                  <a:moveTo>
                    <a:pt x="13248" y="14560"/>
                  </a:moveTo>
                  <a:cubicBezTo>
                    <a:pt x="13210" y="14560"/>
                    <a:pt x="13179" y="14590"/>
                    <a:pt x="13179" y="14628"/>
                  </a:cubicBezTo>
                  <a:cubicBezTo>
                    <a:pt x="13179" y="14666"/>
                    <a:pt x="13210" y="14696"/>
                    <a:pt x="13248" y="14696"/>
                  </a:cubicBezTo>
                  <a:cubicBezTo>
                    <a:pt x="13285" y="14696"/>
                    <a:pt x="13316" y="14666"/>
                    <a:pt x="13316" y="14628"/>
                  </a:cubicBezTo>
                  <a:cubicBezTo>
                    <a:pt x="13316" y="14590"/>
                    <a:pt x="13285" y="14560"/>
                    <a:pt x="13248" y="14560"/>
                  </a:cubicBezTo>
                  <a:close/>
                  <a:moveTo>
                    <a:pt x="13464" y="14560"/>
                  </a:moveTo>
                  <a:cubicBezTo>
                    <a:pt x="13426" y="14560"/>
                    <a:pt x="13395" y="14590"/>
                    <a:pt x="13395" y="14628"/>
                  </a:cubicBezTo>
                  <a:cubicBezTo>
                    <a:pt x="13395" y="14666"/>
                    <a:pt x="13426" y="14696"/>
                    <a:pt x="13464" y="14696"/>
                  </a:cubicBezTo>
                  <a:cubicBezTo>
                    <a:pt x="13502" y="14696"/>
                    <a:pt x="13532" y="14666"/>
                    <a:pt x="13532" y="14628"/>
                  </a:cubicBezTo>
                  <a:cubicBezTo>
                    <a:pt x="13532" y="14590"/>
                    <a:pt x="13502" y="14560"/>
                    <a:pt x="13464" y="14560"/>
                  </a:cubicBezTo>
                  <a:close/>
                  <a:moveTo>
                    <a:pt x="13680" y="14560"/>
                  </a:moveTo>
                  <a:cubicBezTo>
                    <a:pt x="13642" y="14560"/>
                    <a:pt x="13611" y="14590"/>
                    <a:pt x="13611" y="14628"/>
                  </a:cubicBezTo>
                  <a:cubicBezTo>
                    <a:pt x="13611" y="14666"/>
                    <a:pt x="13642" y="14696"/>
                    <a:pt x="13680" y="14696"/>
                  </a:cubicBezTo>
                  <a:cubicBezTo>
                    <a:pt x="13718" y="14696"/>
                    <a:pt x="13748" y="14666"/>
                    <a:pt x="13748" y="14628"/>
                  </a:cubicBezTo>
                  <a:cubicBezTo>
                    <a:pt x="13748" y="14590"/>
                    <a:pt x="13718" y="14560"/>
                    <a:pt x="13680" y="14560"/>
                  </a:cubicBezTo>
                  <a:close/>
                  <a:moveTo>
                    <a:pt x="13896" y="14560"/>
                  </a:moveTo>
                  <a:cubicBezTo>
                    <a:pt x="13858" y="14560"/>
                    <a:pt x="13828" y="14590"/>
                    <a:pt x="13828" y="14628"/>
                  </a:cubicBezTo>
                  <a:cubicBezTo>
                    <a:pt x="13828" y="14666"/>
                    <a:pt x="13858" y="14696"/>
                    <a:pt x="13896" y="14696"/>
                  </a:cubicBezTo>
                  <a:cubicBezTo>
                    <a:pt x="13934" y="14696"/>
                    <a:pt x="13964" y="14666"/>
                    <a:pt x="13964" y="14628"/>
                  </a:cubicBezTo>
                  <a:cubicBezTo>
                    <a:pt x="13964" y="14590"/>
                    <a:pt x="13934" y="14560"/>
                    <a:pt x="13896" y="14560"/>
                  </a:cubicBezTo>
                  <a:close/>
                  <a:moveTo>
                    <a:pt x="10654" y="14794"/>
                  </a:moveTo>
                  <a:cubicBezTo>
                    <a:pt x="10617" y="14794"/>
                    <a:pt x="10586" y="14825"/>
                    <a:pt x="10586" y="14863"/>
                  </a:cubicBezTo>
                  <a:cubicBezTo>
                    <a:pt x="10586" y="14901"/>
                    <a:pt x="10617" y="14931"/>
                    <a:pt x="10654" y="14931"/>
                  </a:cubicBezTo>
                  <a:cubicBezTo>
                    <a:pt x="10692" y="14931"/>
                    <a:pt x="10723" y="14901"/>
                    <a:pt x="10723" y="14863"/>
                  </a:cubicBezTo>
                  <a:cubicBezTo>
                    <a:pt x="10723" y="14825"/>
                    <a:pt x="10692" y="14794"/>
                    <a:pt x="10654" y="14794"/>
                  </a:cubicBezTo>
                  <a:close/>
                  <a:moveTo>
                    <a:pt x="10870" y="14794"/>
                  </a:moveTo>
                  <a:cubicBezTo>
                    <a:pt x="10833" y="14794"/>
                    <a:pt x="10802" y="14825"/>
                    <a:pt x="10802" y="14863"/>
                  </a:cubicBezTo>
                  <a:cubicBezTo>
                    <a:pt x="10802" y="14901"/>
                    <a:pt x="10833" y="14931"/>
                    <a:pt x="10870" y="14931"/>
                  </a:cubicBezTo>
                  <a:cubicBezTo>
                    <a:pt x="10908" y="14931"/>
                    <a:pt x="10939" y="14901"/>
                    <a:pt x="10939" y="14863"/>
                  </a:cubicBezTo>
                  <a:cubicBezTo>
                    <a:pt x="10939" y="14825"/>
                    <a:pt x="10908" y="14794"/>
                    <a:pt x="10870" y="14794"/>
                  </a:cubicBezTo>
                  <a:close/>
                  <a:moveTo>
                    <a:pt x="11087" y="14794"/>
                  </a:moveTo>
                  <a:cubicBezTo>
                    <a:pt x="11049" y="14794"/>
                    <a:pt x="11018" y="14825"/>
                    <a:pt x="11018" y="14863"/>
                  </a:cubicBezTo>
                  <a:cubicBezTo>
                    <a:pt x="11018" y="14901"/>
                    <a:pt x="11049" y="14931"/>
                    <a:pt x="11087" y="14931"/>
                  </a:cubicBezTo>
                  <a:cubicBezTo>
                    <a:pt x="11124" y="14931"/>
                    <a:pt x="11155" y="14901"/>
                    <a:pt x="11155" y="14863"/>
                  </a:cubicBezTo>
                  <a:cubicBezTo>
                    <a:pt x="11155" y="14825"/>
                    <a:pt x="11124" y="14794"/>
                    <a:pt x="11087" y="14794"/>
                  </a:cubicBezTo>
                  <a:close/>
                  <a:moveTo>
                    <a:pt x="11303" y="14794"/>
                  </a:moveTo>
                  <a:cubicBezTo>
                    <a:pt x="11265" y="14794"/>
                    <a:pt x="11234" y="14825"/>
                    <a:pt x="11234" y="14863"/>
                  </a:cubicBezTo>
                  <a:cubicBezTo>
                    <a:pt x="11234" y="14901"/>
                    <a:pt x="11265" y="14931"/>
                    <a:pt x="11303" y="14931"/>
                  </a:cubicBezTo>
                  <a:cubicBezTo>
                    <a:pt x="11341" y="14931"/>
                    <a:pt x="11371" y="14901"/>
                    <a:pt x="11371" y="14863"/>
                  </a:cubicBezTo>
                  <a:cubicBezTo>
                    <a:pt x="11371" y="14825"/>
                    <a:pt x="11341" y="14794"/>
                    <a:pt x="11303" y="14794"/>
                  </a:cubicBezTo>
                  <a:close/>
                  <a:moveTo>
                    <a:pt x="11519" y="14794"/>
                  </a:moveTo>
                  <a:cubicBezTo>
                    <a:pt x="11481" y="14794"/>
                    <a:pt x="11450" y="14825"/>
                    <a:pt x="11450" y="14863"/>
                  </a:cubicBezTo>
                  <a:cubicBezTo>
                    <a:pt x="11450" y="14901"/>
                    <a:pt x="11481" y="14931"/>
                    <a:pt x="11519" y="14931"/>
                  </a:cubicBezTo>
                  <a:cubicBezTo>
                    <a:pt x="11557" y="14931"/>
                    <a:pt x="11587" y="14901"/>
                    <a:pt x="11587" y="14863"/>
                  </a:cubicBezTo>
                  <a:cubicBezTo>
                    <a:pt x="11587" y="14825"/>
                    <a:pt x="11557" y="14794"/>
                    <a:pt x="11519" y="14794"/>
                  </a:cubicBezTo>
                  <a:close/>
                  <a:moveTo>
                    <a:pt x="11735" y="14794"/>
                  </a:moveTo>
                  <a:cubicBezTo>
                    <a:pt x="11697" y="14794"/>
                    <a:pt x="11666" y="14825"/>
                    <a:pt x="11666" y="14863"/>
                  </a:cubicBezTo>
                  <a:cubicBezTo>
                    <a:pt x="11666" y="14901"/>
                    <a:pt x="11697" y="14931"/>
                    <a:pt x="11735" y="14931"/>
                  </a:cubicBezTo>
                  <a:cubicBezTo>
                    <a:pt x="11773" y="14931"/>
                    <a:pt x="11803" y="14901"/>
                    <a:pt x="11803" y="14863"/>
                  </a:cubicBezTo>
                  <a:cubicBezTo>
                    <a:pt x="11803" y="14825"/>
                    <a:pt x="11773" y="14794"/>
                    <a:pt x="11735" y="14794"/>
                  </a:cubicBezTo>
                  <a:close/>
                  <a:moveTo>
                    <a:pt x="11951" y="14794"/>
                  </a:moveTo>
                  <a:cubicBezTo>
                    <a:pt x="11913" y="14794"/>
                    <a:pt x="11883" y="14825"/>
                    <a:pt x="11883" y="14863"/>
                  </a:cubicBezTo>
                  <a:cubicBezTo>
                    <a:pt x="11883" y="14901"/>
                    <a:pt x="11913" y="14931"/>
                    <a:pt x="11951" y="14931"/>
                  </a:cubicBezTo>
                  <a:cubicBezTo>
                    <a:pt x="11989" y="14931"/>
                    <a:pt x="12019" y="14901"/>
                    <a:pt x="12019" y="14863"/>
                  </a:cubicBezTo>
                  <a:cubicBezTo>
                    <a:pt x="12019" y="14825"/>
                    <a:pt x="11989" y="14794"/>
                    <a:pt x="11951" y="14794"/>
                  </a:cubicBezTo>
                  <a:close/>
                  <a:moveTo>
                    <a:pt x="12167" y="14794"/>
                  </a:moveTo>
                  <a:cubicBezTo>
                    <a:pt x="12129" y="14794"/>
                    <a:pt x="12099" y="14825"/>
                    <a:pt x="12099" y="14863"/>
                  </a:cubicBezTo>
                  <a:cubicBezTo>
                    <a:pt x="12099" y="14901"/>
                    <a:pt x="12129" y="14931"/>
                    <a:pt x="12167" y="14931"/>
                  </a:cubicBezTo>
                  <a:cubicBezTo>
                    <a:pt x="12205" y="14931"/>
                    <a:pt x="12236" y="14901"/>
                    <a:pt x="12236" y="14863"/>
                  </a:cubicBezTo>
                  <a:cubicBezTo>
                    <a:pt x="12236" y="14825"/>
                    <a:pt x="12205" y="14794"/>
                    <a:pt x="12167" y="14794"/>
                  </a:cubicBezTo>
                  <a:close/>
                  <a:moveTo>
                    <a:pt x="12383" y="14794"/>
                  </a:moveTo>
                  <a:cubicBezTo>
                    <a:pt x="12345" y="14794"/>
                    <a:pt x="12315" y="14825"/>
                    <a:pt x="12315" y="14863"/>
                  </a:cubicBezTo>
                  <a:cubicBezTo>
                    <a:pt x="12315" y="14901"/>
                    <a:pt x="12345" y="14931"/>
                    <a:pt x="12383" y="14931"/>
                  </a:cubicBezTo>
                  <a:cubicBezTo>
                    <a:pt x="12421" y="14931"/>
                    <a:pt x="12452" y="14901"/>
                    <a:pt x="12452" y="14863"/>
                  </a:cubicBezTo>
                  <a:cubicBezTo>
                    <a:pt x="12452" y="14825"/>
                    <a:pt x="12421" y="14794"/>
                    <a:pt x="12383" y="14794"/>
                  </a:cubicBezTo>
                  <a:close/>
                  <a:moveTo>
                    <a:pt x="12599" y="14794"/>
                  </a:moveTo>
                  <a:cubicBezTo>
                    <a:pt x="12562" y="14794"/>
                    <a:pt x="12531" y="14825"/>
                    <a:pt x="12531" y="14863"/>
                  </a:cubicBezTo>
                  <a:cubicBezTo>
                    <a:pt x="12531" y="14901"/>
                    <a:pt x="12562" y="14931"/>
                    <a:pt x="12599" y="14931"/>
                  </a:cubicBezTo>
                  <a:cubicBezTo>
                    <a:pt x="12637" y="14931"/>
                    <a:pt x="12668" y="14901"/>
                    <a:pt x="12668" y="14863"/>
                  </a:cubicBezTo>
                  <a:cubicBezTo>
                    <a:pt x="12668" y="14825"/>
                    <a:pt x="12637" y="14794"/>
                    <a:pt x="12599" y="14794"/>
                  </a:cubicBezTo>
                  <a:close/>
                  <a:moveTo>
                    <a:pt x="12815" y="14794"/>
                  </a:moveTo>
                  <a:cubicBezTo>
                    <a:pt x="12778" y="14794"/>
                    <a:pt x="12747" y="14825"/>
                    <a:pt x="12747" y="14863"/>
                  </a:cubicBezTo>
                  <a:cubicBezTo>
                    <a:pt x="12747" y="14901"/>
                    <a:pt x="12778" y="14931"/>
                    <a:pt x="12815" y="14931"/>
                  </a:cubicBezTo>
                  <a:cubicBezTo>
                    <a:pt x="12853" y="14931"/>
                    <a:pt x="12884" y="14901"/>
                    <a:pt x="12884" y="14863"/>
                  </a:cubicBezTo>
                  <a:cubicBezTo>
                    <a:pt x="12884" y="14825"/>
                    <a:pt x="12853" y="14794"/>
                    <a:pt x="12815" y="14794"/>
                  </a:cubicBezTo>
                  <a:close/>
                  <a:moveTo>
                    <a:pt x="13032" y="14794"/>
                  </a:moveTo>
                  <a:cubicBezTo>
                    <a:pt x="12994" y="14794"/>
                    <a:pt x="12963" y="14825"/>
                    <a:pt x="12963" y="14863"/>
                  </a:cubicBezTo>
                  <a:cubicBezTo>
                    <a:pt x="12963" y="14901"/>
                    <a:pt x="12994" y="14931"/>
                    <a:pt x="13032" y="14931"/>
                  </a:cubicBezTo>
                  <a:cubicBezTo>
                    <a:pt x="13069" y="14931"/>
                    <a:pt x="13100" y="14901"/>
                    <a:pt x="13100" y="14863"/>
                  </a:cubicBezTo>
                  <a:cubicBezTo>
                    <a:pt x="13100" y="14825"/>
                    <a:pt x="13069" y="14794"/>
                    <a:pt x="13032" y="14794"/>
                  </a:cubicBezTo>
                  <a:close/>
                  <a:moveTo>
                    <a:pt x="13248" y="14794"/>
                  </a:moveTo>
                  <a:cubicBezTo>
                    <a:pt x="13210" y="14794"/>
                    <a:pt x="13179" y="14825"/>
                    <a:pt x="13179" y="14863"/>
                  </a:cubicBezTo>
                  <a:cubicBezTo>
                    <a:pt x="13179" y="14901"/>
                    <a:pt x="13210" y="14931"/>
                    <a:pt x="13248" y="14931"/>
                  </a:cubicBezTo>
                  <a:cubicBezTo>
                    <a:pt x="13285" y="14931"/>
                    <a:pt x="13316" y="14901"/>
                    <a:pt x="13316" y="14863"/>
                  </a:cubicBezTo>
                  <a:cubicBezTo>
                    <a:pt x="13316" y="14825"/>
                    <a:pt x="13285" y="14794"/>
                    <a:pt x="13248" y="14794"/>
                  </a:cubicBezTo>
                  <a:close/>
                  <a:moveTo>
                    <a:pt x="13464" y="14794"/>
                  </a:moveTo>
                  <a:cubicBezTo>
                    <a:pt x="13426" y="14794"/>
                    <a:pt x="13395" y="14825"/>
                    <a:pt x="13395" y="14863"/>
                  </a:cubicBezTo>
                  <a:cubicBezTo>
                    <a:pt x="13395" y="14901"/>
                    <a:pt x="13426" y="14931"/>
                    <a:pt x="13464" y="14931"/>
                  </a:cubicBezTo>
                  <a:cubicBezTo>
                    <a:pt x="13502" y="14931"/>
                    <a:pt x="13532" y="14901"/>
                    <a:pt x="13532" y="14863"/>
                  </a:cubicBezTo>
                  <a:cubicBezTo>
                    <a:pt x="13532" y="14825"/>
                    <a:pt x="13502" y="14794"/>
                    <a:pt x="13464" y="14794"/>
                  </a:cubicBezTo>
                  <a:close/>
                  <a:moveTo>
                    <a:pt x="13680" y="14794"/>
                  </a:moveTo>
                  <a:cubicBezTo>
                    <a:pt x="13642" y="14794"/>
                    <a:pt x="13611" y="14825"/>
                    <a:pt x="13611" y="14863"/>
                  </a:cubicBezTo>
                  <a:cubicBezTo>
                    <a:pt x="13611" y="14901"/>
                    <a:pt x="13642" y="14931"/>
                    <a:pt x="13680" y="14931"/>
                  </a:cubicBezTo>
                  <a:cubicBezTo>
                    <a:pt x="13718" y="14931"/>
                    <a:pt x="13748" y="14901"/>
                    <a:pt x="13748" y="14863"/>
                  </a:cubicBezTo>
                  <a:cubicBezTo>
                    <a:pt x="13748" y="14825"/>
                    <a:pt x="13718" y="14794"/>
                    <a:pt x="13680" y="14794"/>
                  </a:cubicBezTo>
                  <a:close/>
                  <a:moveTo>
                    <a:pt x="13896" y="14794"/>
                  </a:moveTo>
                  <a:cubicBezTo>
                    <a:pt x="13858" y="14794"/>
                    <a:pt x="13828" y="14825"/>
                    <a:pt x="13828" y="14863"/>
                  </a:cubicBezTo>
                  <a:cubicBezTo>
                    <a:pt x="13828" y="14901"/>
                    <a:pt x="13858" y="14931"/>
                    <a:pt x="13896" y="14931"/>
                  </a:cubicBezTo>
                  <a:cubicBezTo>
                    <a:pt x="13934" y="14931"/>
                    <a:pt x="13964" y="14901"/>
                    <a:pt x="13964" y="14863"/>
                  </a:cubicBezTo>
                  <a:cubicBezTo>
                    <a:pt x="13964" y="14825"/>
                    <a:pt x="13934" y="14794"/>
                    <a:pt x="13896" y="14794"/>
                  </a:cubicBezTo>
                  <a:close/>
                  <a:moveTo>
                    <a:pt x="10438" y="15029"/>
                  </a:moveTo>
                  <a:cubicBezTo>
                    <a:pt x="10400" y="15029"/>
                    <a:pt x="10370" y="15060"/>
                    <a:pt x="10370" y="15098"/>
                  </a:cubicBezTo>
                  <a:cubicBezTo>
                    <a:pt x="10370" y="15135"/>
                    <a:pt x="10400" y="15166"/>
                    <a:pt x="10438" y="15166"/>
                  </a:cubicBezTo>
                  <a:cubicBezTo>
                    <a:pt x="10476" y="15166"/>
                    <a:pt x="10507" y="15135"/>
                    <a:pt x="10507" y="15098"/>
                  </a:cubicBezTo>
                  <a:cubicBezTo>
                    <a:pt x="10507" y="15060"/>
                    <a:pt x="10476" y="15029"/>
                    <a:pt x="10438" y="15029"/>
                  </a:cubicBezTo>
                  <a:close/>
                  <a:moveTo>
                    <a:pt x="10654" y="15029"/>
                  </a:moveTo>
                  <a:cubicBezTo>
                    <a:pt x="10617" y="15029"/>
                    <a:pt x="10586" y="15060"/>
                    <a:pt x="10586" y="15098"/>
                  </a:cubicBezTo>
                  <a:cubicBezTo>
                    <a:pt x="10586" y="15135"/>
                    <a:pt x="10617" y="15166"/>
                    <a:pt x="10654" y="15166"/>
                  </a:cubicBezTo>
                  <a:cubicBezTo>
                    <a:pt x="10692" y="15166"/>
                    <a:pt x="10723" y="15135"/>
                    <a:pt x="10723" y="15098"/>
                  </a:cubicBezTo>
                  <a:cubicBezTo>
                    <a:pt x="10723" y="15060"/>
                    <a:pt x="10692" y="15029"/>
                    <a:pt x="10654" y="15029"/>
                  </a:cubicBezTo>
                  <a:close/>
                  <a:moveTo>
                    <a:pt x="10870" y="15029"/>
                  </a:moveTo>
                  <a:cubicBezTo>
                    <a:pt x="10833" y="15029"/>
                    <a:pt x="10802" y="15060"/>
                    <a:pt x="10802" y="15098"/>
                  </a:cubicBezTo>
                  <a:cubicBezTo>
                    <a:pt x="10802" y="15135"/>
                    <a:pt x="10833" y="15166"/>
                    <a:pt x="10870" y="15166"/>
                  </a:cubicBezTo>
                  <a:cubicBezTo>
                    <a:pt x="10908" y="15166"/>
                    <a:pt x="10939" y="15135"/>
                    <a:pt x="10939" y="15098"/>
                  </a:cubicBezTo>
                  <a:cubicBezTo>
                    <a:pt x="10939" y="15060"/>
                    <a:pt x="10908" y="15029"/>
                    <a:pt x="10870" y="15029"/>
                  </a:cubicBezTo>
                  <a:close/>
                  <a:moveTo>
                    <a:pt x="11087" y="15029"/>
                  </a:moveTo>
                  <a:cubicBezTo>
                    <a:pt x="11049" y="15029"/>
                    <a:pt x="11018" y="15060"/>
                    <a:pt x="11018" y="15098"/>
                  </a:cubicBezTo>
                  <a:cubicBezTo>
                    <a:pt x="11018" y="15135"/>
                    <a:pt x="11049" y="15166"/>
                    <a:pt x="11087" y="15166"/>
                  </a:cubicBezTo>
                  <a:cubicBezTo>
                    <a:pt x="11124" y="15166"/>
                    <a:pt x="11155" y="15135"/>
                    <a:pt x="11155" y="15098"/>
                  </a:cubicBezTo>
                  <a:cubicBezTo>
                    <a:pt x="11155" y="15060"/>
                    <a:pt x="11124" y="15029"/>
                    <a:pt x="11087" y="15029"/>
                  </a:cubicBezTo>
                  <a:close/>
                  <a:moveTo>
                    <a:pt x="11303" y="15029"/>
                  </a:moveTo>
                  <a:cubicBezTo>
                    <a:pt x="11265" y="15029"/>
                    <a:pt x="11234" y="15060"/>
                    <a:pt x="11234" y="15098"/>
                  </a:cubicBezTo>
                  <a:cubicBezTo>
                    <a:pt x="11234" y="15135"/>
                    <a:pt x="11265" y="15166"/>
                    <a:pt x="11303" y="15166"/>
                  </a:cubicBezTo>
                  <a:cubicBezTo>
                    <a:pt x="11341" y="15166"/>
                    <a:pt x="11371" y="15135"/>
                    <a:pt x="11371" y="15098"/>
                  </a:cubicBezTo>
                  <a:cubicBezTo>
                    <a:pt x="11371" y="15060"/>
                    <a:pt x="11341" y="15029"/>
                    <a:pt x="11303" y="15029"/>
                  </a:cubicBezTo>
                  <a:close/>
                  <a:moveTo>
                    <a:pt x="11519" y="15029"/>
                  </a:moveTo>
                  <a:cubicBezTo>
                    <a:pt x="11481" y="15029"/>
                    <a:pt x="11450" y="15060"/>
                    <a:pt x="11450" y="15098"/>
                  </a:cubicBezTo>
                  <a:cubicBezTo>
                    <a:pt x="11450" y="15135"/>
                    <a:pt x="11481" y="15166"/>
                    <a:pt x="11519" y="15166"/>
                  </a:cubicBezTo>
                  <a:cubicBezTo>
                    <a:pt x="11557" y="15166"/>
                    <a:pt x="11587" y="15135"/>
                    <a:pt x="11587" y="15098"/>
                  </a:cubicBezTo>
                  <a:cubicBezTo>
                    <a:pt x="11587" y="15060"/>
                    <a:pt x="11557" y="15029"/>
                    <a:pt x="11519" y="15029"/>
                  </a:cubicBezTo>
                  <a:close/>
                  <a:moveTo>
                    <a:pt x="11735" y="15029"/>
                  </a:moveTo>
                  <a:cubicBezTo>
                    <a:pt x="11697" y="15029"/>
                    <a:pt x="11666" y="15060"/>
                    <a:pt x="11666" y="15098"/>
                  </a:cubicBezTo>
                  <a:cubicBezTo>
                    <a:pt x="11666" y="15135"/>
                    <a:pt x="11697" y="15166"/>
                    <a:pt x="11735" y="15166"/>
                  </a:cubicBezTo>
                  <a:cubicBezTo>
                    <a:pt x="11773" y="15166"/>
                    <a:pt x="11803" y="15135"/>
                    <a:pt x="11803" y="15098"/>
                  </a:cubicBezTo>
                  <a:cubicBezTo>
                    <a:pt x="11803" y="15060"/>
                    <a:pt x="11773" y="15029"/>
                    <a:pt x="11735" y="15029"/>
                  </a:cubicBezTo>
                  <a:close/>
                  <a:moveTo>
                    <a:pt x="11951" y="15029"/>
                  </a:moveTo>
                  <a:cubicBezTo>
                    <a:pt x="11913" y="15029"/>
                    <a:pt x="11883" y="15060"/>
                    <a:pt x="11883" y="15098"/>
                  </a:cubicBezTo>
                  <a:cubicBezTo>
                    <a:pt x="11883" y="15135"/>
                    <a:pt x="11913" y="15166"/>
                    <a:pt x="11951" y="15166"/>
                  </a:cubicBezTo>
                  <a:cubicBezTo>
                    <a:pt x="11989" y="15166"/>
                    <a:pt x="12019" y="15135"/>
                    <a:pt x="12019" y="15098"/>
                  </a:cubicBezTo>
                  <a:cubicBezTo>
                    <a:pt x="12019" y="15060"/>
                    <a:pt x="11989" y="15029"/>
                    <a:pt x="11951" y="15029"/>
                  </a:cubicBezTo>
                  <a:close/>
                  <a:moveTo>
                    <a:pt x="12167" y="15029"/>
                  </a:moveTo>
                  <a:cubicBezTo>
                    <a:pt x="12129" y="15029"/>
                    <a:pt x="12099" y="15060"/>
                    <a:pt x="12099" y="15098"/>
                  </a:cubicBezTo>
                  <a:cubicBezTo>
                    <a:pt x="12099" y="15135"/>
                    <a:pt x="12129" y="15166"/>
                    <a:pt x="12167" y="15166"/>
                  </a:cubicBezTo>
                  <a:cubicBezTo>
                    <a:pt x="12205" y="15166"/>
                    <a:pt x="12236" y="15135"/>
                    <a:pt x="12236" y="15098"/>
                  </a:cubicBezTo>
                  <a:cubicBezTo>
                    <a:pt x="12236" y="15060"/>
                    <a:pt x="12205" y="15029"/>
                    <a:pt x="12167" y="15029"/>
                  </a:cubicBezTo>
                  <a:close/>
                  <a:moveTo>
                    <a:pt x="12383" y="15029"/>
                  </a:moveTo>
                  <a:cubicBezTo>
                    <a:pt x="12345" y="15029"/>
                    <a:pt x="12315" y="15060"/>
                    <a:pt x="12315" y="15098"/>
                  </a:cubicBezTo>
                  <a:cubicBezTo>
                    <a:pt x="12315" y="15135"/>
                    <a:pt x="12345" y="15166"/>
                    <a:pt x="12383" y="15166"/>
                  </a:cubicBezTo>
                  <a:cubicBezTo>
                    <a:pt x="12421" y="15166"/>
                    <a:pt x="12452" y="15135"/>
                    <a:pt x="12452" y="15098"/>
                  </a:cubicBezTo>
                  <a:cubicBezTo>
                    <a:pt x="12452" y="15060"/>
                    <a:pt x="12421" y="15029"/>
                    <a:pt x="12383" y="15029"/>
                  </a:cubicBezTo>
                  <a:close/>
                  <a:moveTo>
                    <a:pt x="12599" y="15029"/>
                  </a:moveTo>
                  <a:cubicBezTo>
                    <a:pt x="12562" y="15029"/>
                    <a:pt x="12531" y="15060"/>
                    <a:pt x="12531" y="15098"/>
                  </a:cubicBezTo>
                  <a:cubicBezTo>
                    <a:pt x="12531" y="15135"/>
                    <a:pt x="12562" y="15166"/>
                    <a:pt x="12599" y="15166"/>
                  </a:cubicBezTo>
                  <a:cubicBezTo>
                    <a:pt x="12637" y="15166"/>
                    <a:pt x="12668" y="15135"/>
                    <a:pt x="12668" y="15098"/>
                  </a:cubicBezTo>
                  <a:cubicBezTo>
                    <a:pt x="12668" y="15060"/>
                    <a:pt x="12637" y="15029"/>
                    <a:pt x="12599" y="15029"/>
                  </a:cubicBezTo>
                  <a:close/>
                  <a:moveTo>
                    <a:pt x="12815" y="15029"/>
                  </a:moveTo>
                  <a:cubicBezTo>
                    <a:pt x="12778" y="15029"/>
                    <a:pt x="12747" y="15060"/>
                    <a:pt x="12747" y="15098"/>
                  </a:cubicBezTo>
                  <a:cubicBezTo>
                    <a:pt x="12747" y="15135"/>
                    <a:pt x="12778" y="15166"/>
                    <a:pt x="12815" y="15166"/>
                  </a:cubicBezTo>
                  <a:cubicBezTo>
                    <a:pt x="12853" y="15166"/>
                    <a:pt x="12884" y="15135"/>
                    <a:pt x="12884" y="15098"/>
                  </a:cubicBezTo>
                  <a:cubicBezTo>
                    <a:pt x="12884" y="15060"/>
                    <a:pt x="12853" y="15029"/>
                    <a:pt x="12815" y="15029"/>
                  </a:cubicBezTo>
                  <a:close/>
                  <a:moveTo>
                    <a:pt x="13032" y="15029"/>
                  </a:moveTo>
                  <a:cubicBezTo>
                    <a:pt x="12994" y="15029"/>
                    <a:pt x="12963" y="15060"/>
                    <a:pt x="12963" y="15098"/>
                  </a:cubicBezTo>
                  <a:cubicBezTo>
                    <a:pt x="12963" y="15135"/>
                    <a:pt x="12994" y="15166"/>
                    <a:pt x="13032" y="15166"/>
                  </a:cubicBezTo>
                  <a:cubicBezTo>
                    <a:pt x="13069" y="15166"/>
                    <a:pt x="13100" y="15135"/>
                    <a:pt x="13100" y="15098"/>
                  </a:cubicBezTo>
                  <a:cubicBezTo>
                    <a:pt x="13100" y="15060"/>
                    <a:pt x="13069" y="15029"/>
                    <a:pt x="13032" y="15029"/>
                  </a:cubicBezTo>
                  <a:close/>
                  <a:moveTo>
                    <a:pt x="13248" y="15029"/>
                  </a:moveTo>
                  <a:cubicBezTo>
                    <a:pt x="13210" y="15029"/>
                    <a:pt x="13179" y="15060"/>
                    <a:pt x="13179" y="15098"/>
                  </a:cubicBezTo>
                  <a:cubicBezTo>
                    <a:pt x="13179" y="15135"/>
                    <a:pt x="13210" y="15166"/>
                    <a:pt x="13248" y="15166"/>
                  </a:cubicBezTo>
                  <a:cubicBezTo>
                    <a:pt x="13285" y="15166"/>
                    <a:pt x="13316" y="15135"/>
                    <a:pt x="13316" y="15098"/>
                  </a:cubicBezTo>
                  <a:cubicBezTo>
                    <a:pt x="13316" y="15060"/>
                    <a:pt x="13285" y="15029"/>
                    <a:pt x="13248" y="15029"/>
                  </a:cubicBezTo>
                  <a:close/>
                  <a:moveTo>
                    <a:pt x="13464" y="15029"/>
                  </a:moveTo>
                  <a:cubicBezTo>
                    <a:pt x="13426" y="15029"/>
                    <a:pt x="13395" y="15060"/>
                    <a:pt x="13395" y="15098"/>
                  </a:cubicBezTo>
                  <a:cubicBezTo>
                    <a:pt x="13395" y="15135"/>
                    <a:pt x="13426" y="15166"/>
                    <a:pt x="13464" y="15166"/>
                  </a:cubicBezTo>
                  <a:cubicBezTo>
                    <a:pt x="13502" y="15166"/>
                    <a:pt x="13532" y="15135"/>
                    <a:pt x="13532" y="15098"/>
                  </a:cubicBezTo>
                  <a:cubicBezTo>
                    <a:pt x="13532" y="15060"/>
                    <a:pt x="13502" y="15029"/>
                    <a:pt x="13464" y="15029"/>
                  </a:cubicBezTo>
                  <a:close/>
                  <a:moveTo>
                    <a:pt x="13680" y="15029"/>
                  </a:moveTo>
                  <a:cubicBezTo>
                    <a:pt x="13642" y="15029"/>
                    <a:pt x="13611" y="15060"/>
                    <a:pt x="13611" y="15098"/>
                  </a:cubicBezTo>
                  <a:cubicBezTo>
                    <a:pt x="13611" y="15135"/>
                    <a:pt x="13642" y="15166"/>
                    <a:pt x="13680" y="15166"/>
                  </a:cubicBezTo>
                  <a:cubicBezTo>
                    <a:pt x="13718" y="15166"/>
                    <a:pt x="13748" y="15135"/>
                    <a:pt x="13748" y="15098"/>
                  </a:cubicBezTo>
                  <a:cubicBezTo>
                    <a:pt x="13748" y="15060"/>
                    <a:pt x="13718" y="15029"/>
                    <a:pt x="13680" y="15029"/>
                  </a:cubicBezTo>
                  <a:close/>
                  <a:moveTo>
                    <a:pt x="13896" y="15029"/>
                  </a:moveTo>
                  <a:cubicBezTo>
                    <a:pt x="13858" y="15029"/>
                    <a:pt x="13828" y="15060"/>
                    <a:pt x="13828" y="15098"/>
                  </a:cubicBezTo>
                  <a:cubicBezTo>
                    <a:pt x="13828" y="15135"/>
                    <a:pt x="13858" y="15166"/>
                    <a:pt x="13896" y="15166"/>
                  </a:cubicBezTo>
                  <a:cubicBezTo>
                    <a:pt x="13934" y="15166"/>
                    <a:pt x="13964" y="15135"/>
                    <a:pt x="13964" y="15098"/>
                  </a:cubicBezTo>
                  <a:cubicBezTo>
                    <a:pt x="13964" y="15060"/>
                    <a:pt x="13934" y="15029"/>
                    <a:pt x="13896" y="15029"/>
                  </a:cubicBezTo>
                  <a:close/>
                  <a:moveTo>
                    <a:pt x="14112" y="15029"/>
                  </a:moveTo>
                  <a:cubicBezTo>
                    <a:pt x="14074" y="15029"/>
                    <a:pt x="14044" y="15060"/>
                    <a:pt x="14044" y="15098"/>
                  </a:cubicBezTo>
                  <a:cubicBezTo>
                    <a:pt x="14044" y="15135"/>
                    <a:pt x="14074" y="15166"/>
                    <a:pt x="14112" y="15166"/>
                  </a:cubicBezTo>
                  <a:cubicBezTo>
                    <a:pt x="14150" y="15166"/>
                    <a:pt x="14180" y="15135"/>
                    <a:pt x="14180" y="15098"/>
                  </a:cubicBezTo>
                  <a:cubicBezTo>
                    <a:pt x="14180" y="15060"/>
                    <a:pt x="14150" y="15029"/>
                    <a:pt x="14112" y="15029"/>
                  </a:cubicBezTo>
                  <a:close/>
                  <a:moveTo>
                    <a:pt x="14328" y="15029"/>
                  </a:moveTo>
                  <a:cubicBezTo>
                    <a:pt x="14290" y="15029"/>
                    <a:pt x="14260" y="15060"/>
                    <a:pt x="14260" y="15098"/>
                  </a:cubicBezTo>
                  <a:cubicBezTo>
                    <a:pt x="14260" y="15135"/>
                    <a:pt x="14290" y="15166"/>
                    <a:pt x="14328" y="15166"/>
                  </a:cubicBezTo>
                  <a:cubicBezTo>
                    <a:pt x="14366" y="15166"/>
                    <a:pt x="14397" y="15135"/>
                    <a:pt x="14397" y="15098"/>
                  </a:cubicBezTo>
                  <a:cubicBezTo>
                    <a:pt x="14397" y="15060"/>
                    <a:pt x="14366" y="15029"/>
                    <a:pt x="14328" y="15029"/>
                  </a:cubicBezTo>
                  <a:close/>
                  <a:moveTo>
                    <a:pt x="10438" y="15264"/>
                  </a:moveTo>
                  <a:cubicBezTo>
                    <a:pt x="10400" y="15264"/>
                    <a:pt x="10370" y="15295"/>
                    <a:pt x="10370" y="15332"/>
                  </a:cubicBezTo>
                  <a:cubicBezTo>
                    <a:pt x="10370" y="15370"/>
                    <a:pt x="10400" y="15401"/>
                    <a:pt x="10438" y="15401"/>
                  </a:cubicBezTo>
                  <a:cubicBezTo>
                    <a:pt x="10476" y="15401"/>
                    <a:pt x="10507" y="15370"/>
                    <a:pt x="10507" y="15332"/>
                  </a:cubicBezTo>
                  <a:cubicBezTo>
                    <a:pt x="10507" y="15295"/>
                    <a:pt x="10476" y="15264"/>
                    <a:pt x="10438" y="15264"/>
                  </a:cubicBezTo>
                  <a:close/>
                  <a:moveTo>
                    <a:pt x="10654" y="15264"/>
                  </a:moveTo>
                  <a:cubicBezTo>
                    <a:pt x="10617" y="15264"/>
                    <a:pt x="10586" y="15295"/>
                    <a:pt x="10586" y="15332"/>
                  </a:cubicBezTo>
                  <a:cubicBezTo>
                    <a:pt x="10586" y="15370"/>
                    <a:pt x="10617" y="15401"/>
                    <a:pt x="10654" y="15401"/>
                  </a:cubicBezTo>
                  <a:cubicBezTo>
                    <a:pt x="10692" y="15401"/>
                    <a:pt x="10723" y="15370"/>
                    <a:pt x="10723" y="15332"/>
                  </a:cubicBezTo>
                  <a:cubicBezTo>
                    <a:pt x="10723" y="15295"/>
                    <a:pt x="10692" y="15264"/>
                    <a:pt x="10654" y="15264"/>
                  </a:cubicBezTo>
                  <a:close/>
                  <a:moveTo>
                    <a:pt x="10870" y="15264"/>
                  </a:moveTo>
                  <a:cubicBezTo>
                    <a:pt x="10833" y="15264"/>
                    <a:pt x="10802" y="15295"/>
                    <a:pt x="10802" y="15332"/>
                  </a:cubicBezTo>
                  <a:cubicBezTo>
                    <a:pt x="10802" y="15370"/>
                    <a:pt x="10833" y="15401"/>
                    <a:pt x="10870" y="15401"/>
                  </a:cubicBezTo>
                  <a:cubicBezTo>
                    <a:pt x="10908" y="15401"/>
                    <a:pt x="10939" y="15370"/>
                    <a:pt x="10939" y="15332"/>
                  </a:cubicBezTo>
                  <a:cubicBezTo>
                    <a:pt x="10939" y="15295"/>
                    <a:pt x="10908" y="15264"/>
                    <a:pt x="10870" y="15264"/>
                  </a:cubicBezTo>
                  <a:close/>
                  <a:moveTo>
                    <a:pt x="11087" y="15264"/>
                  </a:moveTo>
                  <a:cubicBezTo>
                    <a:pt x="11049" y="15264"/>
                    <a:pt x="11018" y="15295"/>
                    <a:pt x="11018" y="15332"/>
                  </a:cubicBezTo>
                  <a:cubicBezTo>
                    <a:pt x="11018" y="15370"/>
                    <a:pt x="11049" y="15401"/>
                    <a:pt x="11087" y="15401"/>
                  </a:cubicBezTo>
                  <a:cubicBezTo>
                    <a:pt x="11124" y="15401"/>
                    <a:pt x="11155" y="15370"/>
                    <a:pt x="11155" y="15332"/>
                  </a:cubicBezTo>
                  <a:cubicBezTo>
                    <a:pt x="11155" y="15295"/>
                    <a:pt x="11124" y="15264"/>
                    <a:pt x="11087" y="15264"/>
                  </a:cubicBezTo>
                  <a:close/>
                  <a:moveTo>
                    <a:pt x="11303" y="15264"/>
                  </a:moveTo>
                  <a:cubicBezTo>
                    <a:pt x="11265" y="15264"/>
                    <a:pt x="11234" y="15295"/>
                    <a:pt x="11234" y="15332"/>
                  </a:cubicBezTo>
                  <a:cubicBezTo>
                    <a:pt x="11234" y="15370"/>
                    <a:pt x="11265" y="15401"/>
                    <a:pt x="11303" y="15401"/>
                  </a:cubicBezTo>
                  <a:cubicBezTo>
                    <a:pt x="11341" y="15401"/>
                    <a:pt x="11371" y="15370"/>
                    <a:pt x="11371" y="15332"/>
                  </a:cubicBezTo>
                  <a:cubicBezTo>
                    <a:pt x="11371" y="15295"/>
                    <a:pt x="11341" y="15264"/>
                    <a:pt x="11303" y="15264"/>
                  </a:cubicBezTo>
                  <a:close/>
                  <a:moveTo>
                    <a:pt x="11519" y="15264"/>
                  </a:moveTo>
                  <a:cubicBezTo>
                    <a:pt x="11481" y="15264"/>
                    <a:pt x="11450" y="15295"/>
                    <a:pt x="11450" y="15332"/>
                  </a:cubicBezTo>
                  <a:cubicBezTo>
                    <a:pt x="11450" y="15370"/>
                    <a:pt x="11481" y="15401"/>
                    <a:pt x="11519" y="15401"/>
                  </a:cubicBezTo>
                  <a:cubicBezTo>
                    <a:pt x="11557" y="15401"/>
                    <a:pt x="11587" y="15370"/>
                    <a:pt x="11587" y="15332"/>
                  </a:cubicBezTo>
                  <a:cubicBezTo>
                    <a:pt x="11587" y="15295"/>
                    <a:pt x="11557" y="15264"/>
                    <a:pt x="11519" y="15264"/>
                  </a:cubicBezTo>
                  <a:close/>
                  <a:moveTo>
                    <a:pt x="11735" y="15264"/>
                  </a:moveTo>
                  <a:cubicBezTo>
                    <a:pt x="11697" y="15264"/>
                    <a:pt x="11666" y="15295"/>
                    <a:pt x="11666" y="15332"/>
                  </a:cubicBezTo>
                  <a:cubicBezTo>
                    <a:pt x="11666" y="15370"/>
                    <a:pt x="11697" y="15401"/>
                    <a:pt x="11735" y="15401"/>
                  </a:cubicBezTo>
                  <a:cubicBezTo>
                    <a:pt x="11773" y="15401"/>
                    <a:pt x="11803" y="15370"/>
                    <a:pt x="11803" y="15332"/>
                  </a:cubicBezTo>
                  <a:cubicBezTo>
                    <a:pt x="11803" y="15295"/>
                    <a:pt x="11773" y="15264"/>
                    <a:pt x="11735" y="15264"/>
                  </a:cubicBezTo>
                  <a:close/>
                  <a:moveTo>
                    <a:pt x="11951" y="15264"/>
                  </a:moveTo>
                  <a:cubicBezTo>
                    <a:pt x="11913" y="15264"/>
                    <a:pt x="11883" y="15295"/>
                    <a:pt x="11883" y="15332"/>
                  </a:cubicBezTo>
                  <a:cubicBezTo>
                    <a:pt x="11883" y="15370"/>
                    <a:pt x="11913" y="15401"/>
                    <a:pt x="11951" y="15401"/>
                  </a:cubicBezTo>
                  <a:cubicBezTo>
                    <a:pt x="11989" y="15401"/>
                    <a:pt x="12019" y="15370"/>
                    <a:pt x="12019" y="15332"/>
                  </a:cubicBezTo>
                  <a:cubicBezTo>
                    <a:pt x="12019" y="15295"/>
                    <a:pt x="11989" y="15264"/>
                    <a:pt x="11951" y="15264"/>
                  </a:cubicBezTo>
                  <a:close/>
                  <a:moveTo>
                    <a:pt x="12167" y="15264"/>
                  </a:moveTo>
                  <a:cubicBezTo>
                    <a:pt x="12129" y="15264"/>
                    <a:pt x="12099" y="15295"/>
                    <a:pt x="12099" y="15332"/>
                  </a:cubicBezTo>
                  <a:cubicBezTo>
                    <a:pt x="12099" y="15370"/>
                    <a:pt x="12129" y="15401"/>
                    <a:pt x="12167" y="15401"/>
                  </a:cubicBezTo>
                  <a:cubicBezTo>
                    <a:pt x="12205" y="15401"/>
                    <a:pt x="12236" y="15370"/>
                    <a:pt x="12236" y="15332"/>
                  </a:cubicBezTo>
                  <a:cubicBezTo>
                    <a:pt x="12236" y="15295"/>
                    <a:pt x="12205" y="15264"/>
                    <a:pt x="12167" y="15264"/>
                  </a:cubicBezTo>
                  <a:close/>
                  <a:moveTo>
                    <a:pt x="12383" y="15264"/>
                  </a:moveTo>
                  <a:cubicBezTo>
                    <a:pt x="12345" y="15264"/>
                    <a:pt x="12315" y="15295"/>
                    <a:pt x="12315" y="15332"/>
                  </a:cubicBezTo>
                  <a:cubicBezTo>
                    <a:pt x="12315" y="15370"/>
                    <a:pt x="12345" y="15401"/>
                    <a:pt x="12383" y="15401"/>
                  </a:cubicBezTo>
                  <a:cubicBezTo>
                    <a:pt x="12421" y="15401"/>
                    <a:pt x="12452" y="15370"/>
                    <a:pt x="12452" y="15332"/>
                  </a:cubicBezTo>
                  <a:cubicBezTo>
                    <a:pt x="12452" y="15295"/>
                    <a:pt x="12421" y="15264"/>
                    <a:pt x="12383" y="15264"/>
                  </a:cubicBezTo>
                  <a:close/>
                  <a:moveTo>
                    <a:pt x="12599" y="15264"/>
                  </a:moveTo>
                  <a:cubicBezTo>
                    <a:pt x="12562" y="15264"/>
                    <a:pt x="12531" y="15295"/>
                    <a:pt x="12531" y="15332"/>
                  </a:cubicBezTo>
                  <a:cubicBezTo>
                    <a:pt x="12531" y="15370"/>
                    <a:pt x="12562" y="15401"/>
                    <a:pt x="12599" y="15401"/>
                  </a:cubicBezTo>
                  <a:cubicBezTo>
                    <a:pt x="12637" y="15401"/>
                    <a:pt x="12668" y="15370"/>
                    <a:pt x="12668" y="15332"/>
                  </a:cubicBezTo>
                  <a:cubicBezTo>
                    <a:pt x="12668" y="15295"/>
                    <a:pt x="12637" y="15264"/>
                    <a:pt x="12599" y="15264"/>
                  </a:cubicBezTo>
                  <a:close/>
                  <a:moveTo>
                    <a:pt x="12815" y="15264"/>
                  </a:moveTo>
                  <a:cubicBezTo>
                    <a:pt x="12778" y="15264"/>
                    <a:pt x="12747" y="15295"/>
                    <a:pt x="12747" y="15332"/>
                  </a:cubicBezTo>
                  <a:cubicBezTo>
                    <a:pt x="12747" y="15370"/>
                    <a:pt x="12778" y="15401"/>
                    <a:pt x="12815" y="15401"/>
                  </a:cubicBezTo>
                  <a:cubicBezTo>
                    <a:pt x="12853" y="15401"/>
                    <a:pt x="12884" y="15370"/>
                    <a:pt x="12884" y="15332"/>
                  </a:cubicBezTo>
                  <a:cubicBezTo>
                    <a:pt x="12884" y="15295"/>
                    <a:pt x="12853" y="15264"/>
                    <a:pt x="12815" y="15264"/>
                  </a:cubicBezTo>
                  <a:close/>
                  <a:moveTo>
                    <a:pt x="13032" y="15264"/>
                  </a:moveTo>
                  <a:cubicBezTo>
                    <a:pt x="12994" y="15264"/>
                    <a:pt x="12963" y="15295"/>
                    <a:pt x="12963" y="15332"/>
                  </a:cubicBezTo>
                  <a:cubicBezTo>
                    <a:pt x="12963" y="15370"/>
                    <a:pt x="12994" y="15401"/>
                    <a:pt x="13032" y="15401"/>
                  </a:cubicBezTo>
                  <a:cubicBezTo>
                    <a:pt x="13069" y="15401"/>
                    <a:pt x="13100" y="15370"/>
                    <a:pt x="13100" y="15332"/>
                  </a:cubicBezTo>
                  <a:cubicBezTo>
                    <a:pt x="13100" y="15295"/>
                    <a:pt x="13069" y="15264"/>
                    <a:pt x="13032" y="15264"/>
                  </a:cubicBezTo>
                  <a:close/>
                  <a:moveTo>
                    <a:pt x="13248" y="15264"/>
                  </a:moveTo>
                  <a:cubicBezTo>
                    <a:pt x="13210" y="15264"/>
                    <a:pt x="13179" y="15295"/>
                    <a:pt x="13179" y="15332"/>
                  </a:cubicBezTo>
                  <a:cubicBezTo>
                    <a:pt x="13179" y="15370"/>
                    <a:pt x="13210" y="15401"/>
                    <a:pt x="13248" y="15401"/>
                  </a:cubicBezTo>
                  <a:cubicBezTo>
                    <a:pt x="13285" y="15401"/>
                    <a:pt x="13316" y="15370"/>
                    <a:pt x="13316" y="15332"/>
                  </a:cubicBezTo>
                  <a:cubicBezTo>
                    <a:pt x="13316" y="15295"/>
                    <a:pt x="13285" y="15264"/>
                    <a:pt x="13248" y="15264"/>
                  </a:cubicBezTo>
                  <a:close/>
                  <a:moveTo>
                    <a:pt x="13464" y="15264"/>
                  </a:moveTo>
                  <a:cubicBezTo>
                    <a:pt x="13426" y="15264"/>
                    <a:pt x="13395" y="15295"/>
                    <a:pt x="13395" y="15332"/>
                  </a:cubicBezTo>
                  <a:cubicBezTo>
                    <a:pt x="13395" y="15370"/>
                    <a:pt x="13426" y="15401"/>
                    <a:pt x="13464" y="15401"/>
                  </a:cubicBezTo>
                  <a:cubicBezTo>
                    <a:pt x="13502" y="15401"/>
                    <a:pt x="13532" y="15370"/>
                    <a:pt x="13532" y="15332"/>
                  </a:cubicBezTo>
                  <a:cubicBezTo>
                    <a:pt x="13532" y="15295"/>
                    <a:pt x="13502" y="15264"/>
                    <a:pt x="13464" y="15264"/>
                  </a:cubicBezTo>
                  <a:close/>
                  <a:moveTo>
                    <a:pt x="13680" y="15264"/>
                  </a:moveTo>
                  <a:cubicBezTo>
                    <a:pt x="13642" y="15264"/>
                    <a:pt x="13611" y="15295"/>
                    <a:pt x="13611" y="15332"/>
                  </a:cubicBezTo>
                  <a:cubicBezTo>
                    <a:pt x="13611" y="15370"/>
                    <a:pt x="13642" y="15401"/>
                    <a:pt x="13680" y="15401"/>
                  </a:cubicBezTo>
                  <a:cubicBezTo>
                    <a:pt x="13718" y="15401"/>
                    <a:pt x="13748" y="15370"/>
                    <a:pt x="13748" y="15332"/>
                  </a:cubicBezTo>
                  <a:cubicBezTo>
                    <a:pt x="13748" y="15295"/>
                    <a:pt x="13718" y="15264"/>
                    <a:pt x="13680" y="15264"/>
                  </a:cubicBezTo>
                  <a:close/>
                  <a:moveTo>
                    <a:pt x="13896" y="15264"/>
                  </a:moveTo>
                  <a:cubicBezTo>
                    <a:pt x="13858" y="15264"/>
                    <a:pt x="13828" y="15295"/>
                    <a:pt x="13828" y="15332"/>
                  </a:cubicBezTo>
                  <a:cubicBezTo>
                    <a:pt x="13828" y="15370"/>
                    <a:pt x="13858" y="15401"/>
                    <a:pt x="13896" y="15401"/>
                  </a:cubicBezTo>
                  <a:cubicBezTo>
                    <a:pt x="13934" y="15401"/>
                    <a:pt x="13964" y="15370"/>
                    <a:pt x="13964" y="15332"/>
                  </a:cubicBezTo>
                  <a:cubicBezTo>
                    <a:pt x="13964" y="15295"/>
                    <a:pt x="13934" y="15264"/>
                    <a:pt x="13896" y="15264"/>
                  </a:cubicBezTo>
                  <a:close/>
                  <a:moveTo>
                    <a:pt x="14112" y="15264"/>
                  </a:moveTo>
                  <a:cubicBezTo>
                    <a:pt x="14074" y="15264"/>
                    <a:pt x="14044" y="15295"/>
                    <a:pt x="14044" y="15332"/>
                  </a:cubicBezTo>
                  <a:cubicBezTo>
                    <a:pt x="14044" y="15370"/>
                    <a:pt x="14074" y="15401"/>
                    <a:pt x="14112" y="15401"/>
                  </a:cubicBezTo>
                  <a:cubicBezTo>
                    <a:pt x="14150" y="15401"/>
                    <a:pt x="14180" y="15370"/>
                    <a:pt x="14180" y="15332"/>
                  </a:cubicBezTo>
                  <a:cubicBezTo>
                    <a:pt x="14180" y="15295"/>
                    <a:pt x="14150" y="15264"/>
                    <a:pt x="14112" y="15264"/>
                  </a:cubicBezTo>
                  <a:close/>
                  <a:moveTo>
                    <a:pt x="14328" y="15264"/>
                  </a:moveTo>
                  <a:cubicBezTo>
                    <a:pt x="14290" y="15264"/>
                    <a:pt x="14260" y="15295"/>
                    <a:pt x="14260" y="15332"/>
                  </a:cubicBezTo>
                  <a:cubicBezTo>
                    <a:pt x="14260" y="15370"/>
                    <a:pt x="14290" y="15401"/>
                    <a:pt x="14328" y="15401"/>
                  </a:cubicBezTo>
                  <a:cubicBezTo>
                    <a:pt x="14366" y="15401"/>
                    <a:pt x="14397" y="15370"/>
                    <a:pt x="14397" y="15332"/>
                  </a:cubicBezTo>
                  <a:cubicBezTo>
                    <a:pt x="14397" y="15295"/>
                    <a:pt x="14366" y="15264"/>
                    <a:pt x="14328" y="15264"/>
                  </a:cubicBezTo>
                  <a:close/>
                  <a:moveTo>
                    <a:pt x="14544" y="15264"/>
                  </a:moveTo>
                  <a:cubicBezTo>
                    <a:pt x="14506" y="15264"/>
                    <a:pt x="14476" y="15295"/>
                    <a:pt x="14476" y="15332"/>
                  </a:cubicBezTo>
                  <a:cubicBezTo>
                    <a:pt x="14476" y="15370"/>
                    <a:pt x="14506" y="15401"/>
                    <a:pt x="14544" y="15401"/>
                  </a:cubicBezTo>
                  <a:cubicBezTo>
                    <a:pt x="14582" y="15401"/>
                    <a:pt x="14613" y="15370"/>
                    <a:pt x="14613" y="15332"/>
                  </a:cubicBezTo>
                  <a:cubicBezTo>
                    <a:pt x="14613" y="15295"/>
                    <a:pt x="14582" y="15264"/>
                    <a:pt x="14544" y="15264"/>
                  </a:cubicBezTo>
                  <a:close/>
                  <a:moveTo>
                    <a:pt x="10438" y="15499"/>
                  </a:moveTo>
                  <a:cubicBezTo>
                    <a:pt x="10400" y="15499"/>
                    <a:pt x="10370" y="15530"/>
                    <a:pt x="10370" y="15567"/>
                  </a:cubicBezTo>
                  <a:cubicBezTo>
                    <a:pt x="10370" y="15605"/>
                    <a:pt x="10400" y="15636"/>
                    <a:pt x="10438" y="15636"/>
                  </a:cubicBezTo>
                  <a:cubicBezTo>
                    <a:pt x="10476" y="15636"/>
                    <a:pt x="10507" y="15605"/>
                    <a:pt x="10507" y="15567"/>
                  </a:cubicBezTo>
                  <a:cubicBezTo>
                    <a:pt x="10507" y="15530"/>
                    <a:pt x="10476" y="15499"/>
                    <a:pt x="10438" y="15499"/>
                  </a:cubicBezTo>
                  <a:close/>
                  <a:moveTo>
                    <a:pt x="10654" y="15499"/>
                  </a:moveTo>
                  <a:cubicBezTo>
                    <a:pt x="10617" y="15499"/>
                    <a:pt x="10586" y="15530"/>
                    <a:pt x="10586" y="15567"/>
                  </a:cubicBezTo>
                  <a:cubicBezTo>
                    <a:pt x="10586" y="15605"/>
                    <a:pt x="10617" y="15636"/>
                    <a:pt x="10654" y="15636"/>
                  </a:cubicBezTo>
                  <a:cubicBezTo>
                    <a:pt x="10692" y="15636"/>
                    <a:pt x="10723" y="15605"/>
                    <a:pt x="10723" y="15567"/>
                  </a:cubicBezTo>
                  <a:cubicBezTo>
                    <a:pt x="10723" y="15530"/>
                    <a:pt x="10692" y="15499"/>
                    <a:pt x="10654" y="15499"/>
                  </a:cubicBezTo>
                  <a:close/>
                  <a:moveTo>
                    <a:pt x="10870" y="15499"/>
                  </a:moveTo>
                  <a:cubicBezTo>
                    <a:pt x="10833" y="15499"/>
                    <a:pt x="10802" y="15530"/>
                    <a:pt x="10802" y="15567"/>
                  </a:cubicBezTo>
                  <a:cubicBezTo>
                    <a:pt x="10802" y="15605"/>
                    <a:pt x="10833" y="15636"/>
                    <a:pt x="10870" y="15636"/>
                  </a:cubicBezTo>
                  <a:cubicBezTo>
                    <a:pt x="10908" y="15636"/>
                    <a:pt x="10939" y="15605"/>
                    <a:pt x="10939" y="15567"/>
                  </a:cubicBezTo>
                  <a:cubicBezTo>
                    <a:pt x="10939" y="15530"/>
                    <a:pt x="10908" y="15499"/>
                    <a:pt x="10870" y="15499"/>
                  </a:cubicBezTo>
                  <a:close/>
                  <a:moveTo>
                    <a:pt x="11087" y="15499"/>
                  </a:moveTo>
                  <a:cubicBezTo>
                    <a:pt x="11049" y="15499"/>
                    <a:pt x="11018" y="15530"/>
                    <a:pt x="11018" y="15567"/>
                  </a:cubicBezTo>
                  <a:cubicBezTo>
                    <a:pt x="11018" y="15605"/>
                    <a:pt x="11049" y="15636"/>
                    <a:pt x="11087" y="15636"/>
                  </a:cubicBezTo>
                  <a:cubicBezTo>
                    <a:pt x="11124" y="15636"/>
                    <a:pt x="11155" y="15605"/>
                    <a:pt x="11155" y="15567"/>
                  </a:cubicBezTo>
                  <a:cubicBezTo>
                    <a:pt x="11155" y="15530"/>
                    <a:pt x="11124" y="15499"/>
                    <a:pt x="11087" y="15499"/>
                  </a:cubicBezTo>
                  <a:close/>
                  <a:moveTo>
                    <a:pt x="11303" y="15499"/>
                  </a:moveTo>
                  <a:cubicBezTo>
                    <a:pt x="11265" y="15499"/>
                    <a:pt x="11234" y="15530"/>
                    <a:pt x="11234" y="15567"/>
                  </a:cubicBezTo>
                  <a:cubicBezTo>
                    <a:pt x="11234" y="15605"/>
                    <a:pt x="11265" y="15636"/>
                    <a:pt x="11303" y="15636"/>
                  </a:cubicBezTo>
                  <a:cubicBezTo>
                    <a:pt x="11341" y="15636"/>
                    <a:pt x="11371" y="15605"/>
                    <a:pt x="11371" y="15567"/>
                  </a:cubicBezTo>
                  <a:cubicBezTo>
                    <a:pt x="11371" y="15530"/>
                    <a:pt x="11341" y="15499"/>
                    <a:pt x="11303" y="15499"/>
                  </a:cubicBezTo>
                  <a:close/>
                  <a:moveTo>
                    <a:pt x="11519" y="15499"/>
                  </a:moveTo>
                  <a:cubicBezTo>
                    <a:pt x="11481" y="15499"/>
                    <a:pt x="11450" y="15530"/>
                    <a:pt x="11450" y="15567"/>
                  </a:cubicBezTo>
                  <a:cubicBezTo>
                    <a:pt x="11450" y="15605"/>
                    <a:pt x="11481" y="15636"/>
                    <a:pt x="11519" y="15636"/>
                  </a:cubicBezTo>
                  <a:cubicBezTo>
                    <a:pt x="11557" y="15636"/>
                    <a:pt x="11587" y="15605"/>
                    <a:pt x="11587" y="15567"/>
                  </a:cubicBezTo>
                  <a:cubicBezTo>
                    <a:pt x="11587" y="15530"/>
                    <a:pt x="11557" y="15499"/>
                    <a:pt x="11519" y="15499"/>
                  </a:cubicBezTo>
                  <a:close/>
                  <a:moveTo>
                    <a:pt x="11735" y="15499"/>
                  </a:moveTo>
                  <a:cubicBezTo>
                    <a:pt x="11697" y="15499"/>
                    <a:pt x="11666" y="15530"/>
                    <a:pt x="11666" y="15567"/>
                  </a:cubicBezTo>
                  <a:cubicBezTo>
                    <a:pt x="11666" y="15605"/>
                    <a:pt x="11697" y="15636"/>
                    <a:pt x="11735" y="15636"/>
                  </a:cubicBezTo>
                  <a:cubicBezTo>
                    <a:pt x="11773" y="15636"/>
                    <a:pt x="11803" y="15605"/>
                    <a:pt x="11803" y="15567"/>
                  </a:cubicBezTo>
                  <a:cubicBezTo>
                    <a:pt x="11803" y="15530"/>
                    <a:pt x="11773" y="15499"/>
                    <a:pt x="11735" y="15499"/>
                  </a:cubicBezTo>
                  <a:close/>
                  <a:moveTo>
                    <a:pt x="11951" y="15499"/>
                  </a:moveTo>
                  <a:cubicBezTo>
                    <a:pt x="11913" y="15499"/>
                    <a:pt x="11883" y="15530"/>
                    <a:pt x="11883" y="15567"/>
                  </a:cubicBezTo>
                  <a:cubicBezTo>
                    <a:pt x="11883" y="15605"/>
                    <a:pt x="11913" y="15636"/>
                    <a:pt x="11951" y="15636"/>
                  </a:cubicBezTo>
                  <a:cubicBezTo>
                    <a:pt x="11989" y="15636"/>
                    <a:pt x="12019" y="15605"/>
                    <a:pt x="12019" y="15567"/>
                  </a:cubicBezTo>
                  <a:cubicBezTo>
                    <a:pt x="12019" y="15530"/>
                    <a:pt x="11989" y="15499"/>
                    <a:pt x="11951" y="15499"/>
                  </a:cubicBezTo>
                  <a:close/>
                  <a:moveTo>
                    <a:pt x="12167" y="15499"/>
                  </a:moveTo>
                  <a:cubicBezTo>
                    <a:pt x="12129" y="15499"/>
                    <a:pt x="12099" y="15530"/>
                    <a:pt x="12099" y="15567"/>
                  </a:cubicBezTo>
                  <a:cubicBezTo>
                    <a:pt x="12099" y="15605"/>
                    <a:pt x="12129" y="15636"/>
                    <a:pt x="12167" y="15636"/>
                  </a:cubicBezTo>
                  <a:cubicBezTo>
                    <a:pt x="12205" y="15636"/>
                    <a:pt x="12236" y="15605"/>
                    <a:pt x="12236" y="15567"/>
                  </a:cubicBezTo>
                  <a:cubicBezTo>
                    <a:pt x="12236" y="15530"/>
                    <a:pt x="12205" y="15499"/>
                    <a:pt x="12167" y="15499"/>
                  </a:cubicBezTo>
                  <a:close/>
                  <a:moveTo>
                    <a:pt x="12383" y="15499"/>
                  </a:moveTo>
                  <a:cubicBezTo>
                    <a:pt x="12345" y="15499"/>
                    <a:pt x="12315" y="15530"/>
                    <a:pt x="12315" y="15567"/>
                  </a:cubicBezTo>
                  <a:cubicBezTo>
                    <a:pt x="12315" y="15605"/>
                    <a:pt x="12345" y="15636"/>
                    <a:pt x="12383" y="15636"/>
                  </a:cubicBezTo>
                  <a:cubicBezTo>
                    <a:pt x="12421" y="15636"/>
                    <a:pt x="12452" y="15605"/>
                    <a:pt x="12452" y="15567"/>
                  </a:cubicBezTo>
                  <a:cubicBezTo>
                    <a:pt x="12452" y="15530"/>
                    <a:pt x="12421" y="15499"/>
                    <a:pt x="12383" y="15499"/>
                  </a:cubicBezTo>
                  <a:close/>
                  <a:moveTo>
                    <a:pt x="12599" y="15499"/>
                  </a:moveTo>
                  <a:cubicBezTo>
                    <a:pt x="12562" y="15499"/>
                    <a:pt x="12531" y="15530"/>
                    <a:pt x="12531" y="15567"/>
                  </a:cubicBezTo>
                  <a:cubicBezTo>
                    <a:pt x="12531" y="15605"/>
                    <a:pt x="12562" y="15636"/>
                    <a:pt x="12599" y="15636"/>
                  </a:cubicBezTo>
                  <a:cubicBezTo>
                    <a:pt x="12637" y="15636"/>
                    <a:pt x="12668" y="15605"/>
                    <a:pt x="12668" y="15567"/>
                  </a:cubicBezTo>
                  <a:cubicBezTo>
                    <a:pt x="12668" y="15530"/>
                    <a:pt x="12637" y="15499"/>
                    <a:pt x="12599" y="15499"/>
                  </a:cubicBezTo>
                  <a:close/>
                  <a:moveTo>
                    <a:pt x="12815" y="15499"/>
                  </a:moveTo>
                  <a:cubicBezTo>
                    <a:pt x="12778" y="15499"/>
                    <a:pt x="12747" y="15530"/>
                    <a:pt x="12747" y="15567"/>
                  </a:cubicBezTo>
                  <a:cubicBezTo>
                    <a:pt x="12747" y="15605"/>
                    <a:pt x="12778" y="15636"/>
                    <a:pt x="12815" y="15636"/>
                  </a:cubicBezTo>
                  <a:cubicBezTo>
                    <a:pt x="12853" y="15636"/>
                    <a:pt x="12884" y="15605"/>
                    <a:pt x="12884" y="15567"/>
                  </a:cubicBezTo>
                  <a:cubicBezTo>
                    <a:pt x="12884" y="15530"/>
                    <a:pt x="12853" y="15499"/>
                    <a:pt x="12815" y="15499"/>
                  </a:cubicBezTo>
                  <a:close/>
                  <a:moveTo>
                    <a:pt x="13032" y="15499"/>
                  </a:moveTo>
                  <a:cubicBezTo>
                    <a:pt x="12994" y="15499"/>
                    <a:pt x="12963" y="15530"/>
                    <a:pt x="12963" y="15567"/>
                  </a:cubicBezTo>
                  <a:cubicBezTo>
                    <a:pt x="12963" y="15605"/>
                    <a:pt x="12994" y="15636"/>
                    <a:pt x="13032" y="15636"/>
                  </a:cubicBezTo>
                  <a:cubicBezTo>
                    <a:pt x="13069" y="15636"/>
                    <a:pt x="13100" y="15605"/>
                    <a:pt x="13100" y="15567"/>
                  </a:cubicBezTo>
                  <a:cubicBezTo>
                    <a:pt x="13100" y="15530"/>
                    <a:pt x="13069" y="15499"/>
                    <a:pt x="13032" y="15499"/>
                  </a:cubicBezTo>
                  <a:close/>
                  <a:moveTo>
                    <a:pt x="13248" y="15499"/>
                  </a:moveTo>
                  <a:cubicBezTo>
                    <a:pt x="13210" y="15499"/>
                    <a:pt x="13179" y="15530"/>
                    <a:pt x="13179" y="15567"/>
                  </a:cubicBezTo>
                  <a:cubicBezTo>
                    <a:pt x="13179" y="15605"/>
                    <a:pt x="13210" y="15636"/>
                    <a:pt x="13248" y="15636"/>
                  </a:cubicBezTo>
                  <a:cubicBezTo>
                    <a:pt x="13285" y="15636"/>
                    <a:pt x="13316" y="15605"/>
                    <a:pt x="13316" y="15567"/>
                  </a:cubicBezTo>
                  <a:cubicBezTo>
                    <a:pt x="13316" y="15530"/>
                    <a:pt x="13285" y="15499"/>
                    <a:pt x="13248" y="15499"/>
                  </a:cubicBezTo>
                  <a:close/>
                  <a:moveTo>
                    <a:pt x="13464" y="15499"/>
                  </a:moveTo>
                  <a:cubicBezTo>
                    <a:pt x="13426" y="15499"/>
                    <a:pt x="13395" y="15530"/>
                    <a:pt x="13395" y="15567"/>
                  </a:cubicBezTo>
                  <a:cubicBezTo>
                    <a:pt x="13395" y="15605"/>
                    <a:pt x="13426" y="15636"/>
                    <a:pt x="13464" y="15636"/>
                  </a:cubicBezTo>
                  <a:cubicBezTo>
                    <a:pt x="13502" y="15636"/>
                    <a:pt x="13532" y="15605"/>
                    <a:pt x="13532" y="15567"/>
                  </a:cubicBezTo>
                  <a:cubicBezTo>
                    <a:pt x="13532" y="15530"/>
                    <a:pt x="13502" y="15499"/>
                    <a:pt x="13464" y="15499"/>
                  </a:cubicBezTo>
                  <a:close/>
                  <a:moveTo>
                    <a:pt x="13680" y="15499"/>
                  </a:moveTo>
                  <a:cubicBezTo>
                    <a:pt x="13642" y="15499"/>
                    <a:pt x="13611" y="15530"/>
                    <a:pt x="13611" y="15567"/>
                  </a:cubicBezTo>
                  <a:cubicBezTo>
                    <a:pt x="13611" y="15605"/>
                    <a:pt x="13642" y="15636"/>
                    <a:pt x="13680" y="15636"/>
                  </a:cubicBezTo>
                  <a:cubicBezTo>
                    <a:pt x="13718" y="15636"/>
                    <a:pt x="13748" y="15605"/>
                    <a:pt x="13748" y="15567"/>
                  </a:cubicBezTo>
                  <a:cubicBezTo>
                    <a:pt x="13748" y="15530"/>
                    <a:pt x="13718" y="15499"/>
                    <a:pt x="13680" y="15499"/>
                  </a:cubicBezTo>
                  <a:close/>
                  <a:moveTo>
                    <a:pt x="13896" y="15499"/>
                  </a:moveTo>
                  <a:cubicBezTo>
                    <a:pt x="13858" y="15499"/>
                    <a:pt x="13828" y="15530"/>
                    <a:pt x="13828" y="15567"/>
                  </a:cubicBezTo>
                  <a:cubicBezTo>
                    <a:pt x="13828" y="15605"/>
                    <a:pt x="13858" y="15636"/>
                    <a:pt x="13896" y="15636"/>
                  </a:cubicBezTo>
                  <a:cubicBezTo>
                    <a:pt x="13934" y="15636"/>
                    <a:pt x="13964" y="15605"/>
                    <a:pt x="13964" y="15567"/>
                  </a:cubicBezTo>
                  <a:cubicBezTo>
                    <a:pt x="13964" y="15530"/>
                    <a:pt x="13934" y="15499"/>
                    <a:pt x="13896" y="15499"/>
                  </a:cubicBezTo>
                  <a:close/>
                  <a:moveTo>
                    <a:pt x="14112" y="15499"/>
                  </a:moveTo>
                  <a:cubicBezTo>
                    <a:pt x="14074" y="15499"/>
                    <a:pt x="14044" y="15530"/>
                    <a:pt x="14044" y="15567"/>
                  </a:cubicBezTo>
                  <a:cubicBezTo>
                    <a:pt x="14044" y="15605"/>
                    <a:pt x="14074" y="15636"/>
                    <a:pt x="14112" y="15636"/>
                  </a:cubicBezTo>
                  <a:cubicBezTo>
                    <a:pt x="14150" y="15636"/>
                    <a:pt x="14180" y="15605"/>
                    <a:pt x="14180" y="15567"/>
                  </a:cubicBezTo>
                  <a:cubicBezTo>
                    <a:pt x="14180" y="15530"/>
                    <a:pt x="14150" y="15499"/>
                    <a:pt x="14112" y="15499"/>
                  </a:cubicBezTo>
                  <a:close/>
                  <a:moveTo>
                    <a:pt x="14328" y="15499"/>
                  </a:moveTo>
                  <a:cubicBezTo>
                    <a:pt x="14290" y="15499"/>
                    <a:pt x="14260" y="15530"/>
                    <a:pt x="14260" y="15567"/>
                  </a:cubicBezTo>
                  <a:cubicBezTo>
                    <a:pt x="14260" y="15605"/>
                    <a:pt x="14290" y="15636"/>
                    <a:pt x="14328" y="15636"/>
                  </a:cubicBezTo>
                  <a:cubicBezTo>
                    <a:pt x="14366" y="15636"/>
                    <a:pt x="14397" y="15605"/>
                    <a:pt x="14397" y="15567"/>
                  </a:cubicBezTo>
                  <a:cubicBezTo>
                    <a:pt x="14397" y="15530"/>
                    <a:pt x="14366" y="15499"/>
                    <a:pt x="14328" y="15499"/>
                  </a:cubicBezTo>
                  <a:close/>
                  <a:moveTo>
                    <a:pt x="14544" y="15499"/>
                  </a:moveTo>
                  <a:cubicBezTo>
                    <a:pt x="14506" y="15499"/>
                    <a:pt x="14476" y="15530"/>
                    <a:pt x="14476" y="15567"/>
                  </a:cubicBezTo>
                  <a:cubicBezTo>
                    <a:pt x="14476" y="15605"/>
                    <a:pt x="14506" y="15636"/>
                    <a:pt x="14544" y="15636"/>
                  </a:cubicBezTo>
                  <a:cubicBezTo>
                    <a:pt x="14582" y="15636"/>
                    <a:pt x="14613" y="15605"/>
                    <a:pt x="14613" y="15567"/>
                  </a:cubicBezTo>
                  <a:cubicBezTo>
                    <a:pt x="14613" y="15530"/>
                    <a:pt x="14582" y="15499"/>
                    <a:pt x="14544" y="15499"/>
                  </a:cubicBezTo>
                  <a:close/>
                  <a:moveTo>
                    <a:pt x="14760" y="15499"/>
                  </a:moveTo>
                  <a:cubicBezTo>
                    <a:pt x="14723" y="15499"/>
                    <a:pt x="14692" y="15530"/>
                    <a:pt x="14692" y="15567"/>
                  </a:cubicBezTo>
                  <a:cubicBezTo>
                    <a:pt x="14692" y="15605"/>
                    <a:pt x="14723" y="15636"/>
                    <a:pt x="14760" y="15636"/>
                  </a:cubicBezTo>
                  <a:cubicBezTo>
                    <a:pt x="14798" y="15636"/>
                    <a:pt x="14829" y="15605"/>
                    <a:pt x="14829" y="15567"/>
                  </a:cubicBezTo>
                  <a:cubicBezTo>
                    <a:pt x="14829" y="15530"/>
                    <a:pt x="14798" y="15499"/>
                    <a:pt x="14760" y="15499"/>
                  </a:cubicBezTo>
                  <a:close/>
                  <a:moveTo>
                    <a:pt x="14976" y="15499"/>
                  </a:moveTo>
                  <a:cubicBezTo>
                    <a:pt x="14939" y="15499"/>
                    <a:pt x="14908" y="15530"/>
                    <a:pt x="14908" y="15567"/>
                  </a:cubicBezTo>
                  <a:cubicBezTo>
                    <a:pt x="14908" y="15605"/>
                    <a:pt x="14939" y="15636"/>
                    <a:pt x="14976" y="15636"/>
                  </a:cubicBezTo>
                  <a:cubicBezTo>
                    <a:pt x="15014" y="15636"/>
                    <a:pt x="15045" y="15605"/>
                    <a:pt x="15045" y="15567"/>
                  </a:cubicBezTo>
                  <a:cubicBezTo>
                    <a:pt x="15045" y="15530"/>
                    <a:pt x="15014" y="15499"/>
                    <a:pt x="14976" y="15499"/>
                  </a:cubicBezTo>
                  <a:close/>
                  <a:moveTo>
                    <a:pt x="15193" y="15499"/>
                  </a:moveTo>
                  <a:cubicBezTo>
                    <a:pt x="15155" y="15499"/>
                    <a:pt x="15124" y="15530"/>
                    <a:pt x="15124" y="15567"/>
                  </a:cubicBezTo>
                  <a:cubicBezTo>
                    <a:pt x="15124" y="15605"/>
                    <a:pt x="15155" y="15636"/>
                    <a:pt x="15193" y="15636"/>
                  </a:cubicBezTo>
                  <a:cubicBezTo>
                    <a:pt x="15230" y="15636"/>
                    <a:pt x="15261" y="15605"/>
                    <a:pt x="15261" y="15567"/>
                  </a:cubicBezTo>
                  <a:cubicBezTo>
                    <a:pt x="15261" y="15530"/>
                    <a:pt x="15230" y="15499"/>
                    <a:pt x="15193" y="15499"/>
                  </a:cubicBezTo>
                  <a:close/>
                  <a:moveTo>
                    <a:pt x="15409" y="15499"/>
                  </a:moveTo>
                  <a:cubicBezTo>
                    <a:pt x="15371" y="15499"/>
                    <a:pt x="15340" y="15530"/>
                    <a:pt x="15340" y="15567"/>
                  </a:cubicBezTo>
                  <a:cubicBezTo>
                    <a:pt x="15340" y="15605"/>
                    <a:pt x="15371" y="15636"/>
                    <a:pt x="15409" y="15636"/>
                  </a:cubicBezTo>
                  <a:cubicBezTo>
                    <a:pt x="15447" y="15636"/>
                    <a:pt x="15477" y="15605"/>
                    <a:pt x="15477" y="15567"/>
                  </a:cubicBezTo>
                  <a:cubicBezTo>
                    <a:pt x="15477" y="15530"/>
                    <a:pt x="15447" y="15499"/>
                    <a:pt x="15409" y="15499"/>
                  </a:cubicBezTo>
                  <a:close/>
                  <a:moveTo>
                    <a:pt x="10438" y="15734"/>
                  </a:moveTo>
                  <a:cubicBezTo>
                    <a:pt x="10400" y="15734"/>
                    <a:pt x="10370" y="15764"/>
                    <a:pt x="10370" y="15802"/>
                  </a:cubicBezTo>
                  <a:cubicBezTo>
                    <a:pt x="10370" y="15840"/>
                    <a:pt x="10400" y="15871"/>
                    <a:pt x="10438" y="15871"/>
                  </a:cubicBezTo>
                  <a:cubicBezTo>
                    <a:pt x="10476" y="15871"/>
                    <a:pt x="10507" y="15840"/>
                    <a:pt x="10507" y="15802"/>
                  </a:cubicBezTo>
                  <a:cubicBezTo>
                    <a:pt x="10507" y="15764"/>
                    <a:pt x="10476" y="15734"/>
                    <a:pt x="10438" y="15734"/>
                  </a:cubicBezTo>
                  <a:close/>
                  <a:moveTo>
                    <a:pt x="10654" y="15734"/>
                  </a:moveTo>
                  <a:cubicBezTo>
                    <a:pt x="10617" y="15734"/>
                    <a:pt x="10586" y="15764"/>
                    <a:pt x="10586" y="15802"/>
                  </a:cubicBezTo>
                  <a:cubicBezTo>
                    <a:pt x="10586" y="15840"/>
                    <a:pt x="10617" y="15871"/>
                    <a:pt x="10654" y="15871"/>
                  </a:cubicBezTo>
                  <a:cubicBezTo>
                    <a:pt x="10692" y="15871"/>
                    <a:pt x="10723" y="15840"/>
                    <a:pt x="10723" y="15802"/>
                  </a:cubicBezTo>
                  <a:cubicBezTo>
                    <a:pt x="10723" y="15764"/>
                    <a:pt x="10692" y="15734"/>
                    <a:pt x="10654" y="15734"/>
                  </a:cubicBezTo>
                  <a:close/>
                  <a:moveTo>
                    <a:pt x="10870" y="15734"/>
                  </a:moveTo>
                  <a:cubicBezTo>
                    <a:pt x="10833" y="15734"/>
                    <a:pt x="10802" y="15764"/>
                    <a:pt x="10802" y="15802"/>
                  </a:cubicBezTo>
                  <a:cubicBezTo>
                    <a:pt x="10802" y="15840"/>
                    <a:pt x="10833" y="15871"/>
                    <a:pt x="10870" y="15871"/>
                  </a:cubicBezTo>
                  <a:cubicBezTo>
                    <a:pt x="10908" y="15871"/>
                    <a:pt x="10939" y="15840"/>
                    <a:pt x="10939" y="15802"/>
                  </a:cubicBezTo>
                  <a:cubicBezTo>
                    <a:pt x="10939" y="15764"/>
                    <a:pt x="10908" y="15734"/>
                    <a:pt x="10870" y="15734"/>
                  </a:cubicBezTo>
                  <a:close/>
                  <a:moveTo>
                    <a:pt x="11087" y="15734"/>
                  </a:moveTo>
                  <a:cubicBezTo>
                    <a:pt x="11049" y="15734"/>
                    <a:pt x="11018" y="15764"/>
                    <a:pt x="11018" y="15802"/>
                  </a:cubicBezTo>
                  <a:cubicBezTo>
                    <a:pt x="11018" y="15840"/>
                    <a:pt x="11049" y="15871"/>
                    <a:pt x="11087" y="15871"/>
                  </a:cubicBezTo>
                  <a:cubicBezTo>
                    <a:pt x="11124" y="15871"/>
                    <a:pt x="11155" y="15840"/>
                    <a:pt x="11155" y="15802"/>
                  </a:cubicBezTo>
                  <a:cubicBezTo>
                    <a:pt x="11155" y="15764"/>
                    <a:pt x="11124" y="15734"/>
                    <a:pt x="11087" y="15734"/>
                  </a:cubicBezTo>
                  <a:close/>
                  <a:moveTo>
                    <a:pt x="11303" y="15734"/>
                  </a:moveTo>
                  <a:cubicBezTo>
                    <a:pt x="11265" y="15734"/>
                    <a:pt x="11234" y="15764"/>
                    <a:pt x="11234" y="15802"/>
                  </a:cubicBezTo>
                  <a:cubicBezTo>
                    <a:pt x="11234" y="15840"/>
                    <a:pt x="11265" y="15871"/>
                    <a:pt x="11303" y="15871"/>
                  </a:cubicBezTo>
                  <a:cubicBezTo>
                    <a:pt x="11341" y="15871"/>
                    <a:pt x="11371" y="15840"/>
                    <a:pt x="11371" y="15802"/>
                  </a:cubicBezTo>
                  <a:cubicBezTo>
                    <a:pt x="11371" y="15764"/>
                    <a:pt x="11341" y="15734"/>
                    <a:pt x="11303" y="15734"/>
                  </a:cubicBezTo>
                  <a:close/>
                  <a:moveTo>
                    <a:pt x="11519" y="15734"/>
                  </a:moveTo>
                  <a:cubicBezTo>
                    <a:pt x="11481" y="15734"/>
                    <a:pt x="11450" y="15764"/>
                    <a:pt x="11450" y="15802"/>
                  </a:cubicBezTo>
                  <a:cubicBezTo>
                    <a:pt x="11450" y="15840"/>
                    <a:pt x="11481" y="15871"/>
                    <a:pt x="11519" y="15871"/>
                  </a:cubicBezTo>
                  <a:cubicBezTo>
                    <a:pt x="11557" y="15871"/>
                    <a:pt x="11587" y="15840"/>
                    <a:pt x="11587" y="15802"/>
                  </a:cubicBezTo>
                  <a:cubicBezTo>
                    <a:pt x="11587" y="15764"/>
                    <a:pt x="11557" y="15734"/>
                    <a:pt x="11519" y="15734"/>
                  </a:cubicBezTo>
                  <a:close/>
                  <a:moveTo>
                    <a:pt x="11735" y="15734"/>
                  </a:moveTo>
                  <a:cubicBezTo>
                    <a:pt x="11697" y="15734"/>
                    <a:pt x="11666" y="15764"/>
                    <a:pt x="11666" y="15802"/>
                  </a:cubicBezTo>
                  <a:cubicBezTo>
                    <a:pt x="11666" y="15840"/>
                    <a:pt x="11697" y="15871"/>
                    <a:pt x="11735" y="15871"/>
                  </a:cubicBezTo>
                  <a:cubicBezTo>
                    <a:pt x="11773" y="15871"/>
                    <a:pt x="11803" y="15840"/>
                    <a:pt x="11803" y="15802"/>
                  </a:cubicBezTo>
                  <a:cubicBezTo>
                    <a:pt x="11803" y="15764"/>
                    <a:pt x="11773" y="15734"/>
                    <a:pt x="11735" y="15734"/>
                  </a:cubicBezTo>
                  <a:close/>
                  <a:moveTo>
                    <a:pt x="11951" y="15734"/>
                  </a:moveTo>
                  <a:cubicBezTo>
                    <a:pt x="11913" y="15734"/>
                    <a:pt x="11883" y="15764"/>
                    <a:pt x="11883" y="15802"/>
                  </a:cubicBezTo>
                  <a:cubicBezTo>
                    <a:pt x="11883" y="15840"/>
                    <a:pt x="11913" y="15871"/>
                    <a:pt x="11951" y="15871"/>
                  </a:cubicBezTo>
                  <a:cubicBezTo>
                    <a:pt x="11989" y="15871"/>
                    <a:pt x="12019" y="15840"/>
                    <a:pt x="12019" y="15802"/>
                  </a:cubicBezTo>
                  <a:cubicBezTo>
                    <a:pt x="12019" y="15764"/>
                    <a:pt x="11989" y="15734"/>
                    <a:pt x="11951" y="15734"/>
                  </a:cubicBezTo>
                  <a:close/>
                  <a:moveTo>
                    <a:pt x="12167" y="15734"/>
                  </a:moveTo>
                  <a:cubicBezTo>
                    <a:pt x="12129" y="15734"/>
                    <a:pt x="12099" y="15764"/>
                    <a:pt x="12099" y="15802"/>
                  </a:cubicBezTo>
                  <a:cubicBezTo>
                    <a:pt x="12099" y="15840"/>
                    <a:pt x="12129" y="15871"/>
                    <a:pt x="12167" y="15871"/>
                  </a:cubicBezTo>
                  <a:cubicBezTo>
                    <a:pt x="12205" y="15871"/>
                    <a:pt x="12236" y="15840"/>
                    <a:pt x="12236" y="15802"/>
                  </a:cubicBezTo>
                  <a:cubicBezTo>
                    <a:pt x="12236" y="15764"/>
                    <a:pt x="12205" y="15734"/>
                    <a:pt x="12167" y="15734"/>
                  </a:cubicBezTo>
                  <a:close/>
                  <a:moveTo>
                    <a:pt x="12383" y="15734"/>
                  </a:moveTo>
                  <a:cubicBezTo>
                    <a:pt x="12345" y="15734"/>
                    <a:pt x="12315" y="15764"/>
                    <a:pt x="12315" y="15802"/>
                  </a:cubicBezTo>
                  <a:cubicBezTo>
                    <a:pt x="12315" y="15840"/>
                    <a:pt x="12345" y="15871"/>
                    <a:pt x="12383" y="15871"/>
                  </a:cubicBezTo>
                  <a:cubicBezTo>
                    <a:pt x="12421" y="15871"/>
                    <a:pt x="12452" y="15840"/>
                    <a:pt x="12452" y="15802"/>
                  </a:cubicBezTo>
                  <a:cubicBezTo>
                    <a:pt x="12452" y="15764"/>
                    <a:pt x="12421" y="15734"/>
                    <a:pt x="12383" y="15734"/>
                  </a:cubicBezTo>
                  <a:close/>
                  <a:moveTo>
                    <a:pt x="12599" y="15734"/>
                  </a:moveTo>
                  <a:cubicBezTo>
                    <a:pt x="12562" y="15734"/>
                    <a:pt x="12531" y="15764"/>
                    <a:pt x="12531" y="15802"/>
                  </a:cubicBezTo>
                  <a:cubicBezTo>
                    <a:pt x="12531" y="15840"/>
                    <a:pt x="12562" y="15871"/>
                    <a:pt x="12599" y="15871"/>
                  </a:cubicBezTo>
                  <a:cubicBezTo>
                    <a:pt x="12637" y="15871"/>
                    <a:pt x="12668" y="15840"/>
                    <a:pt x="12668" y="15802"/>
                  </a:cubicBezTo>
                  <a:cubicBezTo>
                    <a:pt x="12668" y="15764"/>
                    <a:pt x="12637" y="15734"/>
                    <a:pt x="12599" y="15734"/>
                  </a:cubicBezTo>
                  <a:close/>
                  <a:moveTo>
                    <a:pt x="12815" y="15734"/>
                  </a:moveTo>
                  <a:cubicBezTo>
                    <a:pt x="12778" y="15734"/>
                    <a:pt x="12747" y="15764"/>
                    <a:pt x="12747" y="15802"/>
                  </a:cubicBezTo>
                  <a:cubicBezTo>
                    <a:pt x="12747" y="15840"/>
                    <a:pt x="12778" y="15871"/>
                    <a:pt x="12815" y="15871"/>
                  </a:cubicBezTo>
                  <a:cubicBezTo>
                    <a:pt x="12853" y="15871"/>
                    <a:pt x="12884" y="15840"/>
                    <a:pt x="12884" y="15802"/>
                  </a:cubicBezTo>
                  <a:cubicBezTo>
                    <a:pt x="12884" y="15764"/>
                    <a:pt x="12853" y="15734"/>
                    <a:pt x="12815" y="15734"/>
                  </a:cubicBezTo>
                  <a:close/>
                  <a:moveTo>
                    <a:pt x="13032" y="15734"/>
                  </a:moveTo>
                  <a:cubicBezTo>
                    <a:pt x="12994" y="15734"/>
                    <a:pt x="12963" y="15764"/>
                    <a:pt x="12963" y="15802"/>
                  </a:cubicBezTo>
                  <a:cubicBezTo>
                    <a:pt x="12963" y="15840"/>
                    <a:pt x="12994" y="15871"/>
                    <a:pt x="13032" y="15871"/>
                  </a:cubicBezTo>
                  <a:cubicBezTo>
                    <a:pt x="13069" y="15871"/>
                    <a:pt x="13100" y="15840"/>
                    <a:pt x="13100" y="15802"/>
                  </a:cubicBezTo>
                  <a:cubicBezTo>
                    <a:pt x="13100" y="15764"/>
                    <a:pt x="13069" y="15734"/>
                    <a:pt x="13032" y="15734"/>
                  </a:cubicBezTo>
                  <a:close/>
                  <a:moveTo>
                    <a:pt x="13248" y="15734"/>
                  </a:moveTo>
                  <a:cubicBezTo>
                    <a:pt x="13210" y="15734"/>
                    <a:pt x="13179" y="15764"/>
                    <a:pt x="13179" y="15802"/>
                  </a:cubicBezTo>
                  <a:cubicBezTo>
                    <a:pt x="13179" y="15840"/>
                    <a:pt x="13210" y="15871"/>
                    <a:pt x="13248" y="15871"/>
                  </a:cubicBezTo>
                  <a:cubicBezTo>
                    <a:pt x="13285" y="15871"/>
                    <a:pt x="13316" y="15840"/>
                    <a:pt x="13316" y="15802"/>
                  </a:cubicBezTo>
                  <a:cubicBezTo>
                    <a:pt x="13316" y="15764"/>
                    <a:pt x="13285" y="15734"/>
                    <a:pt x="13248" y="15734"/>
                  </a:cubicBezTo>
                  <a:close/>
                  <a:moveTo>
                    <a:pt x="13464" y="15734"/>
                  </a:moveTo>
                  <a:cubicBezTo>
                    <a:pt x="13426" y="15734"/>
                    <a:pt x="13395" y="15764"/>
                    <a:pt x="13395" y="15802"/>
                  </a:cubicBezTo>
                  <a:cubicBezTo>
                    <a:pt x="13395" y="15840"/>
                    <a:pt x="13426" y="15871"/>
                    <a:pt x="13464" y="15871"/>
                  </a:cubicBezTo>
                  <a:cubicBezTo>
                    <a:pt x="13502" y="15871"/>
                    <a:pt x="13532" y="15840"/>
                    <a:pt x="13532" y="15802"/>
                  </a:cubicBezTo>
                  <a:cubicBezTo>
                    <a:pt x="13532" y="15764"/>
                    <a:pt x="13502" y="15734"/>
                    <a:pt x="13464" y="15734"/>
                  </a:cubicBezTo>
                  <a:close/>
                  <a:moveTo>
                    <a:pt x="13680" y="15734"/>
                  </a:moveTo>
                  <a:cubicBezTo>
                    <a:pt x="13642" y="15734"/>
                    <a:pt x="13611" y="15764"/>
                    <a:pt x="13611" y="15802"/>
                  </a:cubicBezTo>
                  <a:cubicBezTo>
                    <a:pt x="13611" y="15840"/>
                    <a:pt x="13642" y="15871"/>
                    <a:pt x="13680" y="15871"/>
                  </a:cubicBezTo>
                  <a:cubicBezTo>
                    <a:pt x="13718" y="15871"/>
                    <a:pt x="13748" y="15840"/>
                    <a:pt x="13748" y="15802"/>
                  </a:cubicBezTo>
                  <a:cubicBezTo>
                    <a:pt x="13748" y="15764"/>
                    <a:pt x="13718" y="15734"/>
                    <a:pt x="13680" y="15734"/>
                  </a:cubicBezTo>
                  <a:close/>
                  <a:moveTo>
                    <a:pt x="13896" y="15734"/>
                  </a:moveTo>
                  <a:cubicBezTo>
                    <a:pt x="13858" y="15734"/>
                    <a:pt x="13828" y="15764"/>
                    <a:pt x="13828" y="15802"/>
                  </a:cubicBezTo>
                  <a:cubicBezTo>
                    <a:pt x="13828" y="15840"/>
                    <a:pt x="13858" y="15871"/>
                    <a:pt x="13896" y="15871"/>
                  </a:cubicBezTo>
                  <a:cubicBezTo>
                    <a:pt x="13934" y="15871"/>
                    <a:pt x="13964" y="15840"/>
                    <a:pt x="13964" y="15802"/>
                  </a:cubicBezTo>
                  <a:cubicBezTo>
                    <a:pt x="13964" y="15764"/>
                    <a:pt x="13934" y="15734"/>
                    <a:pt x="13896" y="15734"/>
                  </a:cubicBezTo>
                  <a:close/>
                  <a:moveTo>
                    <a:pt x="14112" y="15734"/>
                  </a:moveTo>
                  <a:cubicBezTo>
                    <a:pt x="14074" y="15734"/>
                    <a:pt x="14044" y="15764"/>
                    <a:pt x="14044" y="15802"/>
                  </a:cubicBezTo>
                  <a:cubicBezTo>
                    <a:pt x="14044" y="15840"/>
                    <a:pt x="14074" y="15871"/>
                    <a:pt x="14112" y="15871"/>
                  </a:cubicBezTo>
                  <a:cubicBezTo>
                    <a:pt x="14150" y="15871"/>
                    <a:pt x="14180" y="15840"/>
                    <a:pt x="14180" y="15802"/>
                  </a:cubicBezTo>
                  <a:cubicBezTo>
                    <a:pt x="14180" y="15764"/>
                    <a:pt x="14150" y="15734"/>
                    <a:pt x="14112" y="15734"/>
                  </a:cubicBezTo>
                  <a:close/>
                  <a:moveTo>
                    <a:pt x="14328" y="15734"/>
                  </a:moveTo>
                  <a:cubicBezTo>
                    <a:pt x="14290" y="15734"/>
                    <a:pt x="14260" y="15764"/>
                    <a:pt x="14260" y="15802"/>
                  </a:cubicBezTo>
                  <a:cubicBezTo>
                    <a:pt x="14260" y="15840"/>
                    <a:pt x="14290" y="15871"/>
                    <a:pt x="14328" y="15871"/>
                  </a:cubicBezTo>
                  <a:cubicBezTo>
                    <a:pt x="14366" y="15871"/>
                    <a:pt x="14397" y="15840"/>
                    <a:pt x="14397" y="15802"/>
                  </a:cubicBezTo>
                  <a:cubicBezTo>
                    <a:pt x="14397" y="15764"/>
                    <a:pt x="14366" y="15734"/>
                    <a:pt x="14328" y="15734"/>
                  </a:cubicBezTo>
                  <a:close/>
                  <a:moveTo>
                    <a:pt x="14544" y="15734"/>
                  </a:moveTo>
                  <a:cubicBezTo>
                    <a:pt x="14506" y="15734"/>
                    <a:pt x="14476" y="15764"/>
                    <a:pt x="14476" y="15802"/>
                  </a:cubicBezTo>
                  <a:cubicBezTo>
                    <a:pt x="14476" y="15840"/>
                    <a:pt x="14506" y="15871"/>
                    <a:pt x="14544" y="15871"/>
                  </a:cubicBezTo>
                  <a:cubicBezTo>
                    <a:pt x="14582" y="15871"/>
                    <a:pt x="14613" y="15840"/>
                    <a:pt x="14613" y="15802"/>
                  </a:cubicBezTo>
                  <a:cubicBezTo>
                    <a:pt x="14613" y="15764"/>
                    <a:pt x="14582" y="15734"/>
                    <a:pt x="14544" y="15734"/>
                  </a:cubicBezTo>
                  <a:close/>
                  <a:moveTo>
                    <a:pt x="14760" y="15734"/>
                  </a:moveTo>
                  <a:cubicBezTo>
                    <a:pt x="14723" y="15734"/>
                    <a:pt x="14692" y="15764"/>
                    <a:pt x="14692" y="15802"/>
                  </a:cubicBezTo>
                  <a:cubicBezTo>
                    <a:pt x="14692" y="15840"/>
                    <a:pt x="14723" y="15871"/>
                    <a:pt x="14760" y="15871"/>
                  </a:cubicBezTo>
                  <a:cubicBezTo>
                    <a:pt x="14798" y="15871"/>
                    <a:pt x="14829" y="15840"/>
                    <a:pt x="14829" y="15802"/>
                  </a:cubicBezTo>
                  <a:cubicBezTo>
                    <a:pt x="14829" y="15764"/>
                    <a:pt x="14798" y="15734"/>
                    <a:pt x="14760" y="15734"/>
                  </a:cubicBezTo>
                  <a:close/>
                  <a:moveTo>
                    <a:pt x="14976" y="15734"/>
                  </a:moveTo>
                  <a:cubicBezTo>
                    <a:pt x="14939" y="15734"/>
                    <a:pt x="14908" y="15764"/>
                    <a:pt x="14908" y="15802"/>
                  </a:cubicBezTo>
                  <a:cubicBezTo>
                    <a:pt x="14908" y="15840"/>
                    <a:pt x="14939" y="15871"/>
                    <a:pt x="14976" y="15871"/>
                  </a:cubicBezTo>
                  <a:cubicBezTo>
                    <a:pt x="15014" y="15871"/>
                    <a:pt x="15045" y="15840"/>
                    <a:pt x="15045" y="15802"/>
                  </a:cubicBezTo>
                  <a:cubicBezTo>
                    <a:pt x="15045" y="15764"/>
                    <a:pt x="15014" y="15734"/>
                    <a:pt x="14976" y="15734"/>
                  </a:cubicBezTo>
                  <a:close/>
                  <a:moveTo>
                    <a:pt x="15193" y="15734"/>
                  </a:moveTo>
                  <a:cubicBezTo>
                    <a:pt x="15155" y="15734"/>
                    <a:pt x="15124" y="15764"/>
                    <a:pt x="15124" y="15802"/>
                  </a:cubicBezTo>
                  <a:cubicBezTo>
                    <a:pt x="15124" y="15840"/>
                    <a:pt x="15155" y="15871"/>
                    <a:pt x="15193" y="15871"/>
                  </a:cubicBezTo>
                  <a:cubicBezTo>
                    <a:pt x="15230" y="15871"/>
                    <a:pt x="15261" y="15840"/>
                    <a:pt x="15261" y="15802"/>
                  </a:cubicBezTo>
                  <a:cubicBezTo>
                    <a:pt x="15261" y="15764"/>
                    <a:pt x="15230" y="15734"/>
                    <a:pt x="15193" y="15734"/>
                  </a:cubicBezTo>
                  <a:close/>
                  <a:moveTo>
                    <a:pt x="15409" y="15734"/>
                  </a:moveTo>
                  <a:cubicBezTo>
                    <a:pt x="15371" y="15734"/>
                    <a:pt x="15340" y="15764"/>
                    <a:pt x="15340" y="15802"/>
                  </a:cubicBezTo>
                  <a:cubicBezTo>
                    <a:pt x="15340" y="15840"/>
                    <a:pt x="15371" y="15871"/>
                    <a:pt x="15409" y="15871"/>
                  </a:cubicBezTo>
                  <a:cubicBezTo>
                    <a:pt x="15447" y="15871"/>
                    <a:pt x="15477" y="15840"/>
                    <a:pt x="15477" y="15802"/>
                  </a:cubicBezTo>
                  <a:cubicBezTo>
                    <a:pt x="15477" y="15764"/>
                    <a:pt x="15447" y="15734"/>
                    <a:pt x="15409" y="15734"/>
                  </a:cubicBezTo>
                  <a:close/>
                  <a:moveTo>
                    <a:pt x="15625" y="15734"/>
                  </a:moveTo>
                  <a:cubicBezTo>
                    <a:pt x="15587" y="15734"/>
                    <a:pt x="15556" y="15764"/>
                    <a:pt x="15556" y="15802"/>
                  </a:cubicBezTo>
                  <a:cubicBezTo>
                    <a:pt x="15556" y="15840"/>
                    <a:pt x="15587" y="15871"/>
                    <a:pt x="15625" y="15871"/>
                  </a:cubicBezTo>
                  <a:cubicBezTo>
                    <a:pt x="15663" y="15871"/>
                    <a:pt x="15693" y="15840"/>
                    <a:pt x="15693" y="15802"/>
                  </a:cubicBezTo>
                  <a:cubicBezTo>
                    <a:pt x="15693" y="15764"/>
                    <a:pt x="15663" y="15734"/>
                    <a:pt x="15625" y="15734"/>
                  </a:cubicBezTo>
                  <a:close/>
                  <a:moveTo>
                    <a:pt x="10654" y="15968"/>
                  </a:moveTo>
                  <a:cubicBezTo>
                    <a:pt x="10617" y="15968"/>
                    <a:pt x="10586" y="15999"/>
                    <a:pt x="10586" y="16037"/>
                  </a:cubicBezTo>
                  <a:cubicBezTo>
                    <a:pt x="10586" y="16075"/>
                    <a:pt x="10617" y="16105"/>
                    <a:pt x="10654" y="16105"/>
                  </a:cubicBezTo>
                  <a:cubicBezTo>
                    <a:pt x="10692" y="16105"/>
                    <a:pt x="10723" y="16075"/>
                    <a:pt x="10723" y="16037"/>
                  </a:cubicBezTo>
                  <a:cubicBezTo>
                    <a:pt x="10723" y="15999"/>
                    <a:pt x="10692" y="15968"/>
                    <a:pt x="10654" y="15968"/>
                  </a:cubicBezTo>
                  <a:close/>
                  <a:moveTo>
                    <a:pt x="10870" y="15968"/>
                  </a:moveTo>
                  <a:cubicBezTo>
                    <a:pt x="10833" y="15968"/>
                    <a:pt x="10802" y="15999"/>
                    <a:pt x="10802" y="16037"/>
                  </a:cubicBezTo>
                  <a:cubicBezTo>
                    <a:pt x="10802" y="16075"/>
                    <a:pt x="10833" y="16105"/>
                    <a:pt x="10870" y="16105"/>
                  </a:cubicBezTo>
                  <a:cubicBezTo>
                    <a:pt x="10908" y="16105"/>
                    <a:pt x="10939" y="16075"/>
                    <a:pt x="10939" y="16037"/>
                  </a:cubicBezTo>
                  <a:cubicBezTo>
                    <a:pt x="10939" y="15999"/>
                    <a:pt x="10908" y="15968"/>
                    <a:pt x="10870" y="15968"/>
                  </a:cubicBezTo>
                  <a:close/>
                  <a:moveTo>
                    <a:pt x="11087" y="15968"/>
                  </a:moveTo>
                  <a:cubicBezTo>
                    <a:pt x="11049" y="15968"/>
                    <a:pt x="11018" y="15999"/>
                    <a:pt x="11018" y="16037"/>
                  </a:cubicBezTo>
                  <a:cubicBezTo>
                    <a:pt x="11018" y="16075"/>
                    <a:pt x="11049" y="16105"/>
                    <a:pt x="11087" y="16105"/>
                  </a:cubicBezTo>
                  <a:cubicBezTo>
                    <a:pt x="11124" y="16105"/>
                    <a:pt x="11155" y="16075"/>
                    <a:pt x="11155" y="16037"/>
                  </a:cubicBezTo>
                  <a:cubicBezTo>
                    <a:pt x="11155" y="15999"/>
                    <a:pt x="11124" y="15968"/>
                    <a:pt x="11087" y="15968"/>
                  </a:cubicBezTo>
                  <a:close/>
                  <a:moveTo>
                    <a:pt x="11303" y="15968"/>
                  </a:moveTo>
                  <a:cubicBezTo>
                    <a:pt x="11265" y="15968"/>
                    <a:pt x="11234" y="15999"/>
                    <a:pt x="11234" y="16037"/>
                  </a:cubicBezTo>
                  <a:cubicBezTo>
                    <a:pt x="11234" y="16075"/>
                    <a:pt x="11265" y="16105"/>
                    <a:pt x="11303" y="16105"/>
                  </a:cubicBezTo>
                  <a:cubicBezTo>
                    <a:pt x="11341" y="16105"/>
                    <a:pt x="11371" y="16075"/>
                    <a:pt x="11371" y="16037"/>
                  </a:cubicBezTo>
                  <a:cubicBezTo>
                    <a:pt x="11371" y="15999"/>
                    <a:pt x="11341" y="15968"/>
                    <a:pt x="11303" y="15968"/>
                  </a:cubicBezTo>
                  <a:close/>
                  <a:moveTo>
                    <a:pt x="11519" y="15968"/>
                  </a:moveTo>
                  <a:cubicBezTo>
                    <a:pt x="11481" y="15968"/>
                    <a:pt x="11450" y="15999"/>
                    <a:pt x="11450" y="16037"/>
                  </a:cubicBezTo>
                  <a:cubicBezTo>
                    <a:pt x="11450" y="16075"/>
                    <a:pt x="11481" y="16105"/>
                    <a:pt x="11519" y="16105"/>
                  </a:cubicBezTo>
                  <a:cubicBezTo>
                    <a:pt x="11557" y="16105"/>
                    <a:pt x="11587" y="16075"/>
                    <a:pt x="11587" y="16037"/>
                  </a:cubicBezTo>
                  <a:cubicBezTo>
                    <a:pt x="11587" y="15999"/>
                    <a:pt x="11557" y="15968"/>
                    <a:pt x="11519" y="15968"/>
                  </a:cubicBezTo>
                  <a:close/>
                  <a:moveTo>
                    <a:pt x="11735" y="15968"/>
                  </a:moveTo>
                  <a:cubicBezTo>
                    <a:pt x="11697" y="15968"/>
                    <a:pt x="11666" y="15999"/>
                    <a:pt x="11666" y="16037"/>
                  </a:cubicBezTo>
                  <a:cubicBezTo>
                    <a:pt x="11666" y="16075"/>
                    <a:pt x="11697" y="16105"/>
                    <a:pt x="11735" y="16105"/>
                  </a:cubicBezTo>
                  <a:cubicBezTo>
                    <a:pt x="11773" y="16105"/>
                    <a:pt x="11803" y="16075"/>
                    <a:pt x="11803" y="16037"/>
                  </a:cubicBezTo>
                  <a:cubicBezTo>
                    <a:pt x="11803" y="15999"/>
                    <a:pt x="11773" y="15968"/>
                    <a:pt x="11735" y="15968"/>
                  </a:cubicBezTo>
                  <a:close/>
                  <a:moveTo>
                    <a:pt x="11951" y="15968"/>
                  </a:moveTo>
                  <a:cubicBezTo>
                    <a:pt x="11913" y="15968"/>
                    <a:pt x="11883" y="15999"/>
                    <a:pt x="11883" y="16037"/>
                  </a:cubicBezTo>
                  <a:cubicBezTo>
                    <a:pt x="11883" y="16075"/>
                    <a:pt x="11913" y="16105"/>
                    <a:pt x="11951" y="16105"/>
                  </a:cubicBezTo>
                  <a:cubicBezTo>
                    <a:pt x="11989" y="16105"/>
                    <a:pt x="12019" y="16075"/>
                    <a:pt x="12019" y="16037"/>
                  </a:cubicBezTo>
                  <a:cubicBezTo>
                    <a:pt x="12019" y="15999"/>
                    <a:pt x="11989" y="15968"/>
                    <a:pt x="11951" y="15968"/>
                  </a:cubicBezTo>
                  <a:close/>
                  <a:moveTo>
                    <a:pt x="12167" y="15968"/>
                  </a:moveTo>
                  <a:cubicBezTo>
                    <a:pt x="12129" y="15968"/>
                    <a:pt x="12099" y="15999"/>
                    <a:pt x="12099" y="16037"/>
                  </a:cubicBezTo>
                  <a:cubicBezTo>
                    <a:pt x="12099" y="16075"/>
                    <a:pt x="12129" y="16105"/>
                    <a:pt x="12167" y="16105"/>
                  </a:cubicBezTo>
                  <a:cubicBezTo>
                    <a:pt x="12205" y="16105"/>
                    <a:pt x="12236" y="16075"/>
                    <a:pt x="12236" y="16037"/>
                  </a:cubicBezTo>
                  <a:cubicBezTo>
                    <a:pt x="12236" y="15999"/>
                    <a:pt x="12205" y="15968"/>
                    <a:pt x="12167" y="15968"/>
                  </a:cubicBezTo>
                  <a:close/>
                  <a:moveTo>
                    <a:pt x="12383" y="15968"/>
                  </a:moveTo>
                  <a:cubicBezTo>
                    <a:pt x="12345" y="15968"/>
                    <a:pt x="12315" y="15999"/>
                    <a:pt x="12315" y="16037"/>
                  </a:cubicBezTo>
                  <a:cubicBezTo>
                    <a:pt x="12315" y="16075"/>
                    <a:pt x="12345" y="16105"/>
                    <a:pt x="12383" y="16105"/>
                  </a:cubicBezTo>
                  <a:cubicBezTo>
                    <a:pt x="12421" y="16105"/>
                    <a:pt x="12452" y="16075"/>
                    <a:pt x="12452" y="16037"/>
                  </a:cubicBezTo>
                  <a:cubicBezTo>
                    <a:pt x="12452" y="15999"/>
                    <a:pt x="12421" y="15968"/>
                    <a:pt x="12383" y="15968"/>
                  </a:cubicBezTo>
                  <a:close/>
                  <a:moveTo>
                    <a:pt x="12599" y="15968"/>
                  </a:moveTo>
                  <a:cubicBezTo>
                    <a:pt x="12562" y="15968"/>
                    <a:pt x="12531" y="15999"/>
                    <a:pt x="12531" y="16037"/>
                  </a:cubicBezTo>
                  <a:cubicBezTo>
                    <a:pt x="12531" y="16075"/>
                    <a:pt x="12562" y="16105"/>
                    <a:pt x="12599" y="16105"/>
                  </a:cubicBezTo>
                  <a:cubicBezTo>
                    <a:pt x="12637" y="16105"/>
                    <a:pt x="12668" y="16075"/>
                    <a:pt x="12668" y="16037"/>
                  </a:cubicBezTo>
                  <a:cubicBezTo>
                    <a:pt x="12668" y="15999"/>
                    <a:pt x="12637" y="15968"/>
                    <a:pt x="12599" y="15968"/>
                  </a:cubicBezTo>
                  <a:close/>
                  <a:moveTo>
                    <a:pt x="12815" y="15968"/>
                  </a:moveTo>
                  <a:cubicBezTo>
                    <a:pt x="12778" y="15968"/>
                    <a:pt x="12747" y="15999"/>
                    <a:pt x="12747" y="16037"/>
                  </a:cubicBezTo>
                  <a:cubicBezTo>
                    <a:pt x="12747" y="16075"/>
                    <a:pt x="12778" y="16105"/>
                    <a:pt x="12815" y="16105"/>
                  </a:cubicBezTo>
                  <a:cubicBezTo>
                    <a:pt x="12853" y="16105"/>
                    <a:pt x="12884" y="16075"/>
                    <a:pt x="12884" y="16037"/>
                  </a:cubicBezTo>
                  <a:cubicBezTo>
                    <a:pt x="12884" y="15999"/>
                    <a:pt x="12853" y="15968"/>
                    <a:pt x="12815" y="15968"/>
                  </a:cubicBezTo>
                  <a:close/>
                  <a:moveTo>
                    <a:pt x="13032" y="15968"/>
                  </a:moveTo>
                  <a:cubicBezTo>
                    <a:pt x="12994" y="15968"/>
                    <a:pt x="12963" y="15999"/>
                    <a:pt x="12963" y="16037"/>
                  </a:cubicBezTo>
                  <a:cubicBezTo>
                    <a:pt x="12963" y="16075"/>
                    <a:pt x="12994" y="16105"/>
                    <a:pt x="13032" y="16105"/>
                  </a:cubicBezTo>
                  <a:cubicBezTo>
                    <a:pt x="13069" y="16105"/>
                    <a:pt x="13100" y="16075"/>
                    <a:pt x="13100" y="16037"/>
                  </a:cubicBezTo>
                  <a:cubicBezTo>
                    <a:pt x="13100" y="15999"/>
                    <a:pt x="13069" y="15968"/>
                    <a:pt x="13032" y="15968"/>
                  </a:cubicBezTo>
                  <a:close/>
                  <a:moveTo>
                    <a:pt x="13248" y="15968"/>
                  </a:moveTo>
                  <a:cubicBezTo>
                    <a:pt x="13210" y="15968"/>
                    <a:pt x="13179" y="15999"/>
                    <a:pt x="13179" y="16037"/>
                  </a:cubicBezTo>
                  <a:cubicBezTo>
                    <a:pt x="13179" y="16075"/>
                    <a:pt x="13210" y="16105"/>
                    <a:pt x="13248" y="16105"/>
                  </a:cubicBezTo>
                  <a:cubicBezTo>
                    <a:pt x="13285" y="16105"/>
                    <a:pt x="13316" y="16075"/>
                    <a:pt x="13316" y="16037"/>
                  </a:cubicBezTo>
                  <a:cubicBezTo>
                    <a:pt x="13316" y="15999"/>
                    <a:pt x="13285" y="15968"/>
                    <a:pt x="13248" y="15968"/>
                  </a:cubicBezTo>
                  <a:close/>
                  <a:moveTo>
                    <a:pt x="13464" y="15968"/>
                  </a:moveTo>
                  <a:cubicBezTo>
                    <a:pt x="13426" y="15968"/>
                    <a:pt x="13395" y="15999"/>
                    <a:pt x="13395" y="16037"/>
                  </a:cubicBezTo>
                  <a:cubicBezTo>
                    <a:pt x="13395" y="16075"/>
                    <a:pt x="13426" y="16105"/>
                    <a:pt x="13464" y="16105"/>
                  </a:cubicBezTo>
                  <a:cubicBezTo>
                    <a:pt x="13502" y="16105"/>
                    <a:pt x="13532" y="16075"/>
                    <a:pt x="13532" y="16037"/>
                  </a:cubicBezTo>
                  <a:cubicBezTo>
                    <a:pt x="13532" y="15999"/>
                    <a:pt x="13502" y="15968"/>
                    <a:pt x="13464" y="15968"/>
                  </a:cubicBezTo>
                  <a:close/>
                  <a:moveTo>
                    <a:pt x="13680" y="15968"/>
                  </a:moveTo>
                  <a:cubicBezTo>
                    <a:pt x="13642" y="15968"/>
                    <a:pt x="13611" y="15999"/>
                    <a:pt x="13611" y="16037"/>
                  </a:cubicBezTo>
                  <a:cubicBezTo>
                    <a:pt x="13611" y="16075"/>
                    <a:pt x="13642" y="16105"/>
                    <a:pt x="13680" y="16105"/>
                  </a:cubicBezTo>
                  <a:cubicBezTo>
                    <a:pt x="13718" y="16105"/>
                    <a:pt x="13748" y="16075"/>
                    <a:pt x="13748" y="16037"/>
                  </a:cubicBezTo>
                  <a:cubicBezTo>
                    <a:pt x="13748" y="15999"/>
                    <a:pt x="13718" y="15968"/>
                    <a:pt x="13680" y="15968"/>
                  </a:cubicBezTo>
                  <a:close/>
                  <a:moveTo>
                    <a:pt x="13896" y="15968"/>
                  </a:moveTo>
                  <a:cubicBezTo>
                    <a:pt x="13858" y="15968"/>
                    <a:pt x="13828" y="15999"/>
                    <a:pt x="13828" y="16037"/>
                  </a:cubicBezTo>
                  <a:cubicBezTo>
                    <a:pt x="13828" y="16075"/>
                    <a:pt x="13858" y="16105"/>
                    <a:pt x="13896" y="16105"/>
                  </a:cubicBezTo>
                  <a:cubicBezTo>
                    <a:pt x="13934" y="16105"/>
                    <a:pt x="13964" y="16075"/>
                    <a:pt x="13964" y="16037"/>
                  </a:cubicBezTo>
                  <a:cubicBezTo>
                    <a:pt x="13964" y="15999"/>
                    <a:pt x="13934" y="15968"/>
                    <a:pt x="13896" y="15968"/>
                  </a:cubicBezTo>
                  <a:close/>
                  <a:moveTo>
                    <a:pt x="14112" y="15968"/>
                  </a:moveTo>
                  <a:cubicBezTo>
                    <a:pt x="14074" y="15968"/>
                    <a:pt x="14044" y="15999"/>
                    <a:pt x="14044" y="16037"/>
                  </a:cubicBezTo>
                  <a:cubicBezTo>
                    <a:pt x="14044" y="16075"/>
                    <a:pt x="14074" y="16105"/>
                    <a:pt x="14112" y="16105"/>
                  </a:cubicBezTo>
                  <a:cubicBezTo>
                    <a:pt x="14150" y="16105"/>
                    <a:pt x="14180" y="16075"/>
                    <a:pt x="14180" y="16037"/>
                  </a:cubicBezTo>
                  <a:cubicBezTo>
                    <a:pt x="14180" y="15999"/>
                    <a:pt x="14150" y="15968"/>
                    <a:pt x="14112" y="15968"/>
                  </a:cubicBezTo>
                  <a:close/>
                  <a:moveTo>
                    <a:pt x="14328" y="15968"/>
                  </a:moveTo>
                  <a:cubicBezTo>
                    <a:pt x="14290" y="15968"/>
                    <a:pt x="14260" y="15999"/>
                    <a:pt x="14260" y="16037"/>
                  </a:cubicBezTo>
                  <a:cubicBezTo>
                    <a:pt x="14260" y="16075"/>
                    <a:pt x="14290" y="16105"/>
                    <a:pt x="14328" y="16105"/>
                  </a:cubicBezTo>
                  <a:cubicBezTo>
                    <a:pt x="14366" y="16105"/>
                    <a:pt x="14397" y="16075"/>
                    <a:pt x="14397" y="16037"/>
                  </a:cubicBezTo>
                  <a:cubicBezTo>
                    <a:pt x="14397" y="15999"/>
                    <a:pt x="14366" y="15968"/>
                    <a:pt x="14328" y="15968"/>
                  </a:cubicBezTo>
                  <a:close/>
                  <a:moveTo>
                    <a:pt x="14544" y="15968"/>
                  </a:moveTo>
                  <a:cubicBezTo>
                    <a:pt x="14506" y="15968"/>
                    <a:pt x="14476" y="15999"/>
                    <a:pt x="14476" y="16037"/>
                  </a:cubicBezTo>
                  <a:cubicBezTo>
                    <a:pt x="14476" y="16075"/>
                    <a:pt x="14506" y="16105"/>
                    <a:pt x="14544" y="16105"/>
                  </a:cubicBezTo>
                  <a:cubicBezTo>
                    <a:pt x="14582" y="16105"/>
                    <a:pt x="14613" y="16075"/>
                    <a:pt x="14613" y="16037"/>
                  </a:cubicBezTo>
                  <a:cubicBezTo>
                    <a:pt x="14613" y="15999"/>
                    <a:pt x="14582" y="15968"/>
                    <a:pt x="14544" y="15968"/>
                  </a:cubicBezTo>
                  <a:close/>
                  <a:moveTo>
                    <a:pt x="14760" y="15968"/>
                  </a:moveTo>
                  <a:cubicBezTo>
                    <a:pt x="14723" y="15968"/>
                    <a:pt x="14692" y="15999"/>
                    <a:pt x="14692" y="16037"/>
                  </a:cubicBezTo>
                  <a:cubicBezTo>
                    <a:pt x="14692" y="16075"/>
                    <a:pt x="14723" y="16105"/>
                    <a:pt x="14760" y="16105"/>
                  </a:cubicBezTo>
                  <a:cubicBezTo>
                    <a:pt x="14798" y="16105"/>
                    <a:pt x="14829" y="16075"/>
                    <a:pt x="14829" y="16037"/>
                  </a:cubicBezTo>
                  <a:cubicBezTo>
                    <a:pt x="14829" y="15999"/>
                    <a:pt x="14798" y="15968"/>
                    <a:pt x="14760" y="15968"/>
                  </a:cubicBezTo>
                  <a:close/>
                  <a:moveTo>
                    <a:pt x="14976" y="15968"/>
                  </a:moveTo>
                  <a:cubicBezTo>
                    <a:pt x="14939" y="15968"/>
                    <a:pt x="14908" y="15999"/>
                    <a:pt x="14908" y="16037"/>
                  </a:cubicBezTo>
                  <a:cubicBezTo>
                    <a:pt x="14908" y="16075"/>
                    <a:pt x="14939" y="16105"/>
                    <a:pt x="14976" y="16105"/>
                  </a:cubicBezTo>
                  <a:cubicBezTo>
                    <a:pt x="15014" y="16105"/>
                    <a:pt x="15045" y="16075"/>
                    <a:pt x="15045" y="16037"/>
                  </a:cubicBezTo>
                  <a:cubicBezTo>
                    <a:pt x="15045" y="15999"/>
                    <a:pt x="15014" y="15968"/>
                    <a:pt x="14976" y="15968"/>
                  </a:cubicBezTo>
                  <a:close/>
                  <a:moveTo>
                    <a:pt x="15193" y="15968"/>
                  </a:moveTo>
                  <a:cubicBezTo>
                    <a:pt x="15155" y="15968"/>
                    <a:pt x="15124" y="15999"/>
                    <a:pt x="15124" y="16037"/>
                  </a:cubicBezTo>
                  <a:cubicBezTo>
                    <a:pt x="15124" y="16075"/>
                    <a:pt x="15155" y="16105"/>
                    <a:pt x="15193" y="16105"/>
                  </a:cubicBezTo>
                  <a:cubicBezTo>
                    <a:pt x="15230" y="16105"/>
                    <a:pt x="15261" y="16075"/>
                    <a:pt x="15261" y="16037"/>
                  </a:cubicBezTo>
                  <a:cubicBezTo>
                    <a:pt x="15261" y="15999"/>
                    <a:pt x="15230" y="15968"/>
                    <a:pt x="15193" y="15968"/>
                  </a:cubicBezTo>
                  <a:close/>
                  <a:moveTo>
                    <a:pt x="15409" y="15968"/>
                  </a:moveTo>
                  <a:cubicBezTo>
                    <a:pt x="15371" y="15968"/>
                    <a:pt x="15340" y="15999"/>
                    <a:pt x="15340" y="16037"/>
                  </a:cubicBezTo>
                  <a:cubicBezTo>
                    <a:pt x="15340" y="16075"/>
                    <a:pt x="15371" y="16105"/>
                    <a:pt x="15409" y="16105"/>
                  </a:cubicBezTo>
                  <a:cubicBezTo>
                    <a:pt x="15447" y="16105"/>
                    <a:pt x="15477" y="16075"/>
                    <a:pt x="15477" y="16037"/>
                  </a:cubicBezTo>
                  <a:cubicBezTo>
                    <a:pt x="15477" y="15999"/>
                    <a:pt x="15447" y="15968"/>
                    <a:pt x="15409" y="15968"/>
                  </a:cubicBezTo>
                  <a:close/>
                  <a:moveTo>
                    <a:pt x="15625" y="15968"/>
                  </a:moveTo>
                  <a:cubicBezTo>
                    <a:pt x="15587" y="15968"/>
                    <a:pt x="15556" y="15999"/>
                    <a:pt x="15556" y="16037"/>
                  </a:cubicBezTo>
                  <a:cubicBezTo>
                    <a:pt x="15556" y="16075"/>
                    <a:pt x="15587" y="16105"/>
                    <a:pt x="15625" y="16105"/>
                  </a:cubicBezTo>
                  <a:cubicBezTo>
                    <a:pt x="15663" y="16105"/>
                    <a:pt x="15693" y="16075"/>
                    <a:pt x="15693" y="16037"/>
                  </a:cubicBezTo>
                  <a:cubicBezTo>
                    <a:pt x="15693" y="15999"/>
                    <a:pt x="15663" y="15968"/>
                    <a:pt x="15625" y="15968"/>
                  </a:cubicBezTo>
                  <a:close/>
                  <a:moveTo>
                    <a:pt x="15841" y="15968"/>
                  </a:moveTo>
                  <a:cubicBezTo>
                    <a:pt x="15803" y="15968"/>
                    <a:pt x="15772" y="15999"/>
                    <a:pt x="15772" y="16037"/>
                  </a:cubicBezTo>
                  <a:cubicBezTo>
                    <a:pt x="15772" y="16075"/>
                    <a:pt x="15803" y="16105"/>
                    <a:pt x="15841" y="16105"/>
                  </a:cubicBezTo>
                  <a:cubicBezTo>
                    <a:pt x="15879" y="16105"/>
                    <a:pt x="15909" y="16075"/>
                    <a:pt x="15909" y="16037"/>
                  </a:cubicBezTo>
                  <a:cubicBezTo>
                    <a:pt x="15909" y="15999"/>
                    <a:pt x="15879" y="15968"/>
                    <a:pt x="15841" y="15968"/>
                  </a:cubicBezTo>
                  <a:close/>
                  <a:moveTo>
                    <a:pt x="10654" y="16203"/>
                  </a:moveTo>
                  <a:cubicBezTo>
                    <a:pt x="10617" y="16203"/>
                    <a:pt x="10586" y="16234"/>
                    <a:pt x="10586" y="16272"/>
                  </a:cubicBezTo>
                  <a:cubicBezTo>
                    <a:pt x="10586" y="16310"/>
                    <a:pt x="10617" y="16340"/>
                    <a:pt x="10654" y="16340"/>
                  </a:cubicBezTo>
                  <a:cubicBezTo>
                    <a:pt x="10692" y="16340"/>
                    <a:pt x="10723" y="16310"/>
                    <a:pt x="10723" y="16272"/>
                  </a:cubicBezTo>
                  <a:cubicBezTo>
                    <a:pt x="10723" y="16234"/>
                    <a:pt x="10692" y="16203"/>
                    <a:pt x="10654" y="16203"/>
                  </a:cubicBezTo>
                  <a:close/>
                  <a:moveTo>
                    <a:pt x="10870" y="16203"/>
                  </a:moveTo>
                  <a:cubicBezTo>
                    <a:pt x="10833" y="16203"/>
                    <a:pt x="10802" y="16234"/>
                    <a:pt x="10802" y="16272"/>
                  </a:cubicBezTo>
                  <a:cubicBezTo>
                    <a:pt x="10802" y="16310"/>
                    <a:pt x="10833" y="16340"/>
                    <a:pt x="10870" y="16340"/>
                  </a:cubicBezTo>
                  <a:cubicBezTo>
                    <a:pt x="10908" y="16340"/>
                    <a:pt x="10939" y="16310"/>
                    <a:pt x="10939" y="16272"/>
                  </a:cubicBezTo>
                  <a:cubicBezTo>
                    <a:pt x="10939" y="16234"/>
                    <a:pt x="10908" y="16203"/>
                    <a:pt x="10870" y="16203"/>
                  </a:cubicBezTo>
                  <a:close/>
                  <a:moveTo>
                    <a:pt x="11087" y="16203"/>
                  </a:moveTo>
                  <a:cubicBezTo>
                    <a:pt x="11049" y="16203"/>
                    <a:pt x="11018" y="16234"/>
                    <a:pt x="11018" y="16272"/>
                  </a:cubicBezTo>
                  <a:cubicBezTo>
                    <a:pt x="11018" y="16310"/>
                    <a:pt x="11049" y="16340"/>
                    <a:pt x="11087" y="16340"/>
                  </a:cubicBezTo>
                  <a:cubicBezTo>
                    <a:pt x="11124" y="16340"/>
                    <a:pt x="11155" y="16310"/>
                    <a:pt x="11155" y="16272"/>
                  </a:cubicBezTo>
                  <a:cubicBezTo>
                    <a:pt x="11155" y="16234"/>
                    <a:pt x="11124" y="16203"/>
                    <a:pt x="11087" y="16203"/>
                  </a:cubicBezTo>
                  <a:close/>
                  <a:moveTo>
                    <a:pt x="11303" y="16203"/>
                  </a:moveTo>
                  <a:cubicBezTo>
                    <a:pt x="11265" y="16203"/>
                    <a:pt x="11234" y="16234"/>
                    <a:pt x="11234" y="16272"/>
                  </a:cubicBezTo>
                  <a:cubicBezTo>
                    <a:pt x="11234" y="16310"/>
                    <a:pt x="11265" y="16340"/>
                    <a:pt x="11303" y="16340"/>
                  </a:cubicBezTo>
                  <a:cubicBezTo>
                    <a:pt x="11341" y="16340"/>
                    <a:pt x="11371" y="16310"/>
                    <a:pt x="11371" y="16272"/>
                  </a:cubicBezTo>
                  <a:cubicBezTo>
                    <a:pt x="11371" y="16234"/>
                    <a:pt x="11341" y="16203"/>
                    <a:pt x="11303" y="16203"/>
                  </a:cubicBezTo>
                  <a:close/>
                  <a:moveTo>
                    <a:pt x="11519" y="16203"/>
                  </a:moveTo>
                  <a:cubicBezTo>
                    <a:pt x="11481" y="16203"/>
                    <a:pt x="11450" y="16234"/>
                    <a:pt x="11450" y="16272"/>
                  </a:cubicBezTo>
                  <a:cubicBezTo>
                    <a:pt x="11450" y="16310"/>
                    <a:pt x="11481" y="16340"/>
                    <a:pt x="11519" y="16340"/>
                  </a:cubicBezTo>
                  <a:cubicBezTo>
                    <a:pt x="11557" y="16340"/>
                    <a:pt x="11587" y="16310"/>
                    <a:pt x="11587" y="16272"/>
                  </a:cubicBezTo>
                  <a:cubicBezTo>
                    <a:pt x="11587" y="16234"/>
                    <a:pt x="11557" y="16203"/>
                    <a:pt x="11519" y="16203"/>
                  </a:cubicBezTo>
                  <a:close/>
                  <a:moveTo>
                    <a:pt x="11735" y="16203"/>
                  </a:moveTo>
                  <a:cubicBezTo>
                    <a:pt x="11697" y="16203"/>
                    <a:pt x="11666" y="16234"/>
                    <a:pt x="11666" y="16272"/>
                  </a:cubicBezTo>
                  <a:cubicBezTo>
                    <a:pt x="11666" y="16310"/>
                    <a:pt x="11697" y="16340"/>
                    <a:pt x="11735" y="16340"/>
                  </a:cubicBezTo>
                  <a:cubicBezTo>
                    <a:pt x="11773" y="16340"/>
                    <a:pt x="11803" y="16310"/>
                    <a:pt x="11803" y="16272"/>
                  </a:cubicBezTo>
                  <a:cubicBezTo>
                    <a:pt x="11803" y="16234"/>
                    <a:pt x="11773" y="16203"/>
                    <a:pt x="11735" y="16203"/>
                  </a:cubicBezTo>
                  <a:close/>
                  <a:moveTo>
                    <a:pt x="11951" y="16203"/>
                  </a:moveTo>
                  <a:cubicBezTo>
                    <a:pt x="11913" y="16203"/>
                    <a:pt x="11883" y="16234"/>
                    <a:pt x="11883" y="16272"/>
                  </a:cubicBezTo>
                  <a:cubicBezTo>
                    <a:pt x="11883" y="16310"/>
                    <a:pt x="11913" y="16340"/>
                    <a:pt x="11951" y="16340"/>
                  </a:cubicBezTo>
                  <a:cubicBezTo>
                    <a:pt x="11989" y="16340"/>
                    <a:pt x="12019" y="16310"/>
                    <a:pt x="12019" y="16272"/>
                  </a:cubicBezTo>
                  <a:cubicBezTo>
                    <a:pt x="12019" y="16234"/>
                    <a:pt x="11989" y="16203"/>
                    <a:pt x="11951" y="16203"/>
                  </a:cubicBezTo>
                  <a:close/>
                  <a:moveTo>
                    <a:pt x="12167" y="16203"/>
                  </a:moveTo>
                  <a:cubicBezTo>
                    <a:pt x="12129" y="16203"/>
                    <a:pt x="12099" y="16234"/>
                    <a:pt x="12099" y="16272"/>
                  </a:cubicBezTo>
                  <a:cubicBezTo>
                    <a:pt x="12099" y="16310"/>
                    <a:pt x="12129" y="16340"/>
                    <a:pt x="12167" y="16340"/>
                  </a:cubicBezTo>
                  <a:cubicBezTo>
                    <a:pt x="12205" y="16340"/>
                    <a:pt x="12236" y="16310"/>
                    <a:pt x="12236" y="16272"/>
                  </a:cubicBezTo>
                  <a:cubicBezTo>
                    <a:pt x="12236" y="16234"/>
                    <a:pt x="12205" y="16203"/>
                    <a:pt x="12167" y="16203"/>
                  </a:cubicBezTo>
                  <a:close/>
                  <a:moveTo>
                    <a:pt x="12383" y="16203"/>
                  </a:moveTo>
                  <a:cubicBezTo>
                    <a:pt x="12345" y="16203"/>
                    <a:pt x="12315" y="16234"/>
                    <a:pt x="12315" y="16272"/>
                  </a:cubicBezTo>
                  <a:cubicBezTo>
                    <a:pt x="12315" y="16310"/>
                    <a:pt x="12345" y="16340"/>
                    <a:pt x="12383" y="16340"/>
                  </a:cubicBezTo>
                  <a:cubicBezTo>
                    <a:pt x="12421" y="16340"/>
                    <a:pt x="12452" y="16310"/>
                    <a:pt x="12452" y="16272"/>
                  </a:cubicBezTo>
                  <a:cubicBezTo>
                    <a:pt x="12452" y="16234"/>
                    <a:pt x="12421" y="16203"/>
                    <a:pt x="12383" y="16203"/>
                  </a:cubicBezTo>
                  <a:close/>
                  <a:moveTo>
                    <a:pt x="12599" y="16203"/>
                  </a:moveTo>
                  <a:cubicBezTo>
                    <a:pt x="12562" y="16203"/>
                    <a:pt x="12531" y="16234"/>
                    <a:pt x="12531" y="16272"/>
                  </a:cubicBezTo>
                  <a:cubicBezTo>
                    <a:pt x="12531" y="16310"/>
                    <a:pt x="12562" y="16340"/>
                    <a:pt x="12599" y="16340"/>
                  </a:cubicBezTo>
                  <a:cubicBezTo>
                    <a:pt x="12637" y="16340"/>
                    <a:pt x="12668" y="16310"/>
                    <a:pt x="12668" y="16272"/>
                  </a:cubicBezTo>
                  <a:cubicBezTo>
                    <a:pt x="12668" y="16234"/>
                    <a:pt x="12637" y="16203"/>
                    <a:pt x="12599" y="16203"/>
                  </a:cubicBezTo>
                  <a:close/>
                  <a:moveTo>
                    <a:pt x="12815" y="16203"/>
                  </a:moveTo>
                  <a:cubicBezTo>
                    <a:pt x="12778" y="16203"/>
                    <a:pt x="12747" y="16234"/>
                    <a:pt x="12747" y="16272"/>
                  </a:cubicBezTo>
                  <a:cubicBezTo>
                    <a:pt x="12747" y="16310"/>
                    <a:pt x="12778" y="16340"/>
                    <a:pt x="12815" y="16340"/>
                  </a:cubicBezTo>
                  <a:cubicBezTo>
                    <a:pt x="12853" y="16340"/>
                    <a:pt x="12884" y="16310"/>
                    <a:pt x="12884" y="16272"/>
                  </a:cubicBezTo>
                  <a:cubicBezTo>
                    <a:pt x="12884" y="16234"/>
                    <a:pt x="12853" y="16203"/>
                    <a:pt x="12815" y="16203"/>
                  </a:cubicBezTo>
                  <a:close/>
                  <a:moveTo>
                    <a:pt x="13032" y="16203"/>
                  </a:moveTo>
                  <a:cubicBezTo>
                    <a:pt x="12994" y="16203"/>
                    <a:pt x="12963" y="16234"/>
                    <a:pt x="12963" y="16272"/>
                  </a:cubicBezTo>
                  <a:cubicBezTo>
                    <a:pt x="12963" y="16310"/>
                    <a:pt x="12994" y="16340"/>
                    <a:pt x="13032" y="16340"/>
                  </a:cubicBezTo>
                  <a:cubicBezTo>
                    <a:pt x="13069" y="16340"/>
                    <a:pt x="13100" y="16310"/>
                    <a:pt x="13100" y="16272"/>
                  </a:cubicBezTo>
                  <a:cubicBezTo>
                    <a:pt x="13100" y="16234"/>
                    <a:pt x="13069" y="16203"/>
                    <a:pt x="13032" y="16203"/>
                  </a:cubicBezTo>
                  <a:close/>
                  <a:moveTo>
                    <a:pt x="13248" y="16203"/>
                  </a:moveTo>
                  <a:cubicBezTo>
                    <a:pt x="13210" y="16203"/>
                    <a:pt x="13179" y="16234"/>
                    <a:pt x="13179" y="16272"/>
                  </a:cubicBezTo>
                  <a:cubicBezTo>
                    <a:pt x="13179" y="16310"/>
                    <a:pt x="13210" y="16340"/>
                    <a:pt x="13248" y="16340"/>
                  </a:cubicBezTo>
                  <a:cubicBezTo>
                    <a:pt x="13285" y="16340"/>
                    <a:pt x="13316" y="16310"/>
                    <a:pt x="13316" y="16272"/>
                  </a:cubicBezTo>
                  <a:cubicBezTo>
                    <a:pt x="13316" y="16234"/>
                    <a:pt x="13285" y="16203"/>
                    <a:pt x="13248" y="16203"/>
                  </a:cubicBezTo>
                  <a:close/>
                  <a:moveTo>
                    <a:pt x="13464" y="16203"/>
                  </a:moveTo>
                  <a:cubicBezTo>
                    <a:pt x="13426" y="16203"/>
                    <a:pt x="13395" y="16234"/>
                    <a:pt x="13395" y="16272"/>
                  </a:cubicBezTo>
                  <a:cubicBezTo>
                    <a:pt x="13395" y="16310"/>
                    <a:pt x="13426" y="16340"/>
                    <a:pt x="13464" y="16340"/>
                  </a:cubicBezTo>
                  <a:cubicBezTo>
                    <a:pt x="13502" y="16340"/>
                    <a:pt x="13532" y="16310"/>
                    <a:pt x="13532" y="16272"/>
                  </a:cubicBezTo>
                  <a:cubicBezTo>
                    <a:pt x="13532" y="16234"/>
                    <a:pt x="13502" y="16203"/>
                    <a:pt x="13464" y="16203"/>
                  </a:cubicBezTo>
                  <a:close/>
                  <a:moveTo>
                    <a:pt x="13680" y="16203"/>
                  </a:moveTo>
                  <a:cubicBezTo>
                    <a:pt x="13642" y="16203"/>
                    <a:pt x="13611" y="16234"/>
                    <a:pt x="13611" y="16272"/>
                  </a:cubicBezTo>
                  <a:cubicBezTo>
                    <a:pt x="13611" y="16310"/>
                    <a:pt x="13642" y="16340"/>
                    <a:pt x="13680" y="16340"/>
                  </a:cubicBezTo>
                  <a:cubicBezTo>
                    <a:pt x="13718" y="16340"/>
                    <a:pt x="13748" y="16310"/>
                    <a:pt x="13748" y="16272"/>
                  </a:cubicBezTo>
                  <a:cubicBezTo>
                    <a:pt x="13748" y="16234"/>
                    <a:pt x="13718" y="16203"/>
                    <a:pt x="13680" y="16203"/>
                  </a:cubicBezTo>
                  <a:close/>
                  <a:moveTo>
                    <a:pt x="13896" y="16203"/>
                  </a:moveTo>
                  <a:cubicBezTo>
                    <a:pt x="13858" y="16203"/>
                    <a:pt x="13828" y="16234"/>
                    <a:pt x="13828" y="16272"/>
                  </a:cubicBezTo>
                  <a:cubicBezTo>
                    <a:pt x="13828" y="16310"/>
                    <a:pt x="13858" y="16340"/>
                    <a:pt x="13896" y="16340"/>
                  </a:cubicBezTo>
                  <a:cubicBezTo>
                    <a:pt x="13934" y="16340"/>
                    <a:pt x="13964" y="16310"/>
                    <a:pt x="13964" y="16272"/>
                  </a:cubicBezTo>
                  <a:cubicBezTo>
                    <a:pt x="13964" y="16234"/>
                    <a:pt x="13934" y="16203"/>
                    <a:pt x="13896" y="16203"/>
                  </a:cubicBezTo>
                  <a:close/>
                  <a:moveTo>
                    <a:pt x="14112" y="16203"/>
                  </a:moveTo>
                  <a:cubicBezTo>
                    <a:pt x="14074" y="16203"/>
                    <a:pt x="14044" y="16234"/>
                    <a:pt x="14044" y="16272"/>
                  </a:cubicBezTo>
                  <a:cubicBezTo>
                    <a:pt x="14044" y="16310"/>
                    <a:pt x="14074" y="16340"/>
                    <a:pt x="14112" y="16340"/>
                  </a:cubicBezTo>
                  <a:cubicBezTo>
                    <a:pt x="14150" y="16340"/>
                    <a:pt x="14180" y="16310"/>
                    <a:pt x="14180" y="16272"/>
                  </a:cubicBezTo>
                  <a:cubicBezTo>
                    <a:pt x="14180" y="16234"/>
                    <a:pt x="14150" y="16203"/>
                    <a:pt x="14112" y="16203"/>
                  </a:cubicBezTo>
                  <a:close/>
                  <a:moveTo>
                    <a:pt x="14328" y="16203"/>
                  </a:moveTo>
                  <a:cubicBezTo>
                    <a:pt x="14290" y="16203"/>
                    <a:pt x="14260" y="16234"/>
                    <a:pt x="14260" y="16272"/>
                  </a:cubicBezTo>
                  <a:cubicBezTo>
                    <a:pt x="14260" y="16310"/>
                    <a:pt x="14290" y="16340"/>
                    <a:pt x="14328" y="16340"/>
                  </a:cubicBezTo>
                  <a:cubicBezTo>
                    <a:pt x="14366" y="16340"/>
                    <a:pt x="14397" y="16310"/>
                    <a:pt x="14397" y="16272"/>
                  </a:cubicBezTo>
                  <a:cubicBezTo>
                    <a:pt x="14397" y="16234"/>
                    <a:pt x="14366" y="16203"/>
                    <a:pt x="14328" y="16203"/>
                  </a:cubicBezTo>
                  <a:close/>
                  <a:moveTo>
                    <a:pt x="14544" y="16203"/>
                  </a:moveTo>
                  <a:cubicBezTo>
                    <a:pt x="14506" y="16203"/>
                    <a:pt x="14476" y="16234"/>
                    <a:pt x="14476" y="16272"/>
                  </a:cubicBezTo>
                  <a:cubicBezTo>
                    <a:pt x="14476" y="16310"/>
                    <a:pt x="14506" y="16340"/>
                    <a:pt x="14544" y="16340"/>
                  </a:cubicBezTo>
                  <a:cubicBezTo>
                    <a:pt x="14582" y="16340"/>
                    <a:pt x="14613" y="16310"/>
                    <a:pt x="14613" y="16272"/>
                  </a:cubicBezTo>
                  <a:cubicBezTo>
                    <a:pt x="14613" y="16234"/>
                    <a:pt x="14582" y="16203"/>
                    <a:pt x="14544" y="16203"/>
                  </a:cubicBezTo>
                  <a:close/>
                  <a:moveTo>
                    <a:pt x="14760" y="16203"/>
                  </a:moveTo>
                  <a:cubicBezTo>
                    <a:pt x="14723" y="16203"/>
                    <a:pt x="14692" y="16234"/>
                    <a:pt x="14692" y="16272"/>
                  </a:cubicBezTo>
                  <a:cubicBezTo>
                    <a:pt x="14692" y="16310"/>
                    <a:pt x="14723" y="16340"/>
                    <a:pt x="14760" y="16340"/>
                  </a:cubicBezTo>
                  <a:cubicBezTo>
                    <a:pt x="14798" y="16340"/>
                    <a:pt x="14829" y="16310"/>
                    <a:pt x="14829" y="16272"/>
                  </a:cubicBezTo>
                  <a:cubicBezTo>
                    <a:pt x="14829" y="16234"/>
                    <a:pt x="14798" y="16203"/>
                    <a:pt x="14760" y="16203"/>
                  </a:cubicBezTo>
                  <a:close/>
                  <a:moveTo>
                    <a:pt x="14976" y="16203"/>
                  </a:moveTo>
                  <a:cubicBezTo>
                    <a:pt x="14939" y="16203"/>
                    <a:pt x="14908" y="16234"/>
                    <a:pt x="14908" y="16272"/>
                  </a:cubicBezTo>
                  <a:cubicBezTo>
                    <a:pt x="14908" y="16310"/>
                    <a:pt x="14939" y="16340"/>
                    <a:pt x="14976" y="16340"/>
                  </a:cubicBezTo>
                  <a:cubicBezTo>
                    <a:pt x="15014" y="16340"/>
                    <a:pt x="15045" y="16310"/>
                    <a:pt x="15045" y="16272"/>
                  </a:cubicBezTo>
                  <a:cubicBezTo>
                    <a:pt x="15045" y="16234"/>
                    <a:pt x="15014" y="16203"/>
                    <a:pt x="14976" y="16203"/>
                  </a:cubicBezTo>
                  <a:close/>
                  <a:moveTo>
                    <a:pt x="15193" y="16203"/>
                  </a:moveTo>
                  <a:cubicBezTo>
                    <a:pt x="15155" y="16203"/>
                    <a:pt x="15124" y="16234"/>
                    <a:pt x="15124" y="16272"/>
                  </a:cubicBezTo>
                  <a:cubicBezTo>
                    <a:pt x="15124" y="16310"/>
                    <a:pt x="15155" y="16340"/>
                    <a:pt x="15193" y="16340"/>
                  </a:cubicBezTo>
                  <a:cubicBezTo>
                    <a:pt x="15230" y="16340"/>
                    <a:pt x="15261" y="16310"/>
                    <a:pt x="15261" y="16272"/>
                  </a:cubicBezTo>
                  <a:cubicBezTo>
                    <a:pt x="15261" y="16234"/>
                    <a:pt x="15230" y="16203"/>
                    <a:pt x="15193" y="16203"/>
                  </a:cubicBezTo>
                  <a:close/>
                  <a:moveTo>
                    <a:pt x="15409" y="16203"/>
                  </a:moveTo>
                  <a:cubicBezTo>
                    <a:pt x="15371" y="16203"/>
                    <a:pt x="15340" y="16234"/>
                    <a:pt x="15340" y="16272"/>
                  </a:cubicBezTo>
                  <a:cubicBezTo>
                    <a:pt x="15340" y="16310"/>
                    <a:pt x="15371" y="16340"/>
                    <a:pt x="15409" y="16340"/>
                  </a:cubicBezTo>
                  <a:cubicBezTo>
                    <a:pt x="15447" y="16340"/>
                    <a:pt x="15477" y="16310"/>
                    <a:pt x="15477" y="16272"/>
                  </a:cubicBezTo>
                  <a:cubicBezTo>
                    <a:pt x="15477" y="16234"/>
                    <a:pt x="15447" y="16203"/>
                    <a:pt x="15409" y="16203"/>
                  </a:cubicBezTo>
                  <a:close/>
                  <a:moveTo>
                    <a:pt x="15625" y="16203"/>
                  </a:moveTo>
                  <a:cubicBezTo>
                    <a:pt x="15587" y="16203"/>
                    <a:pt x="15556" y="16234"/>
                    <a:pt x="15556" y="16272"/>
                  </a:cubicBezTo>
                  <a:cubicBezTo>
                    <a:pt x="15556" y="16310"/>
                    <a:pt x="15587" y="16340"/>
                    <a:pt x="15625" y="16340"/>
                  </a:cubicBezTo>
                  <a:cubicBezTo>
                    <a:pt x="15663" y="16340"/>
                    <a:pt x="15693" y="16310"/>
                    <a:pt x="15693" y="16272"/>
                  </a:cubicBezTo>
                  <a:cubicBezTo>
                    <a:pt x="15693" y="16234"/>
                    <a:pt x="15663" y="16203"/>
                    <a:pt x="15625" y="16203"/>
                  </a:cubicBezTo>
                  <a:close/>
                  <a:moveTo>
                    <a:pt x="15841" y="16203"/>
                  </a:moveTo>
                  <a:cubicBezTo>
                    <a:pt x="15803" y="16203"/>
                    <a:pt x="15772" y="16234"/>
                    <a:pt x="15772" y="16272"/>
                  </a:cubicBezTo>
                  <a:cubicBezTo>
                    <a:pt x="15772" y="16310"/>
                    <a:pt x="15803" y="16340"/>
                    <a:pt x="15841" y="16340"/>
                  </a:cubicBezTo>
                  <a:cubicBezTo>
                    <a:pt x="15879" y="16340"/>
                    <a:pt x="15909" y="16310"/>
                    <a:pt x="15909" y="16272"/>
                  </a:cubicBezTo>
                  <a:cubicBezTo>
                    <a:pt x="15909" y="16234"/>
                    <a:pt x="15879" y="16203"/>
                    <a:pt x="15841" y="16203"/>
                  </a:cubicBezTo>
                  <a:close/>
                  <a:moveTo>
                    <a:pt x="10870" y="16438"/>
                  </a:moveTo>
                  <a:cubicBezTo>
                    <a:pt x="10833" y="16438"/>
                    <a:pt x="10802" y="16469"/>
                    <a:pt x="10802" y="16507"/>
                  </a:cubicBezTo>
                  <a:cubicBezTo>
                    <a:pt x="10802" y="16544"/>
                    <a:pt x="10833" y="16575"/>
                    <a:pt x="10870" y="16575"/>
                  </a:cubicBezTo>
                  <a:cubicBezTo>
                    <a:pt x="10908" y="16575"/>
                    <a:pt x="10939" y="16544"/>
                    <a:pt x="10939" y="16507"/>
                  </a:cubicBezTo>
                  <a:cubicBezTo>
                    <a:pt x="10939" y="16469"/>
                    <a:pt x="10908" y="16438"/>
                    <a:pt x="10870" y="16438"/>
                  </a:cubicBezTo>
                  <a:close/>
                  <a:moveTo>
                    <a:pt x="11087" y="16438"/>
                  </a:moveTo>
                  <a:cubicBezTo>
                    <a:pt x="11049" y="16438"/>
                    <a:pt x="11018" y="16469"/>
                    <a:pt x="11018" y="16507"/>
                  </a:cubicBezTo>
                  <a:cubicBezTo>
                    <a:pt x="11018" y="16544"/>
                    <a:pt x="11049" y="16575"/>
                    <a:pt x="11087" y="16575"/>
                  </a:cubicBezTo>
                  <a:cubicBezTo>
                    <a:pt x="11124" y="16575"/>
                    <a:pt x="11155" y="16544"/>
                    <a:pt x="11155" y="16507"/>
                  </a:cubicBezTo>
                  <a:cubicBezTo>
                    <a:pt x="11155" y="16469"/>
                    <a:pt x="11124" y="16438"/>
                    <a:pt x="11087" y="16438"/>
                  </a:cubicBezTo>
                  <a:close/>
                  <a:moveTo>
                    <a:pt x="11303" y="16438"/>
                  </a:moveTo>
                  <a:cubicBezTo>
                    <a:pt x="11265" y="16438"/>
                    <a:pt x="11234" y="16469"/>
                    <a:pt x="11234" y="16507"/>
                  </a:cubicBezTo>
                  <a:cubicBezTo>
                    <a:pt x="11234" y="16544"/>
                    <a:pt x="11265" y="16575"/>
                    <a:pt x="11303" y="16575"/>
                  </a:cubicBezTo>
                  <a:cubicBezTo>
                    <a:pt x="11341" y="16575"/>
                    <a:pt x="11371" y="16544"/>
                    <a:pt x="11371" y="16507"/>
                  </a:cubicBezTo>
                  <a:cubicBezTo>
                    <a:pt x="11371" y="16469"/>
                    <a:pt x="11341" y="16438"/>
                    <a:pt x="11303" y="16438"/>
                  </a:cubicBezTo>
                  <a:close/>
                  <a:moveTo>
                    <a:pt x="11519" y="16438"/>
                  </a:moveTo>
                  <a:cubicBezTo>
                    <a:pt x="11481" y="16438"/>
                    <a:pt x="11450" y="16469"/>
                    <a:pt x="11450" y="16507"/>
                  </a:cubicBezTo>
                  <a:cubicBezTo>
                    <a:pt x="11450" y="16544"/>
                    <a:pt x="11481" y="16575"/>
                    <a:pt x="11519" y="16575"/>
                  </a:cubicBezTo>
                  <a:cubicBezTo>
                    <a:pt x="11557" y="16575"/>
                    <a:pt x="11587" y="16544"/>
                    <a:pt x="11587" y="16507"/>
                  </a:cubicBezTo>
                  <a:cubicBezTo>
                    <a:pt x="11587" y="16469"/>
                    <a:pt x="11557" y="16438"/>
                    <a:pt x="11519" y="16438"/>
                  </a:cubicBezTo>
                  <a:close/>
                  <a:moveTo>
                    <a:pt x="11735" y="16438"/>
                  </a:moveTo>
                  <a:cubicBezTo>
                    <a:pt x="11697" y="16438"/>
                    <a:pt x="11666" y="16469"/>
                    <a:pt x="11666" y="16507"/>
                  </a:cubicBezTo>
                  <a:cubicBezTo>
                    <a:pt x="11666" y="16544"/>
                    <a:pt x="11697" y="16575"/>
                    <a:pt x="11735" y="16575"/>
                  </a:cubicBezTo>
                  <a:cubicBezTo>
                    <a:pt x="11773" y="16575"/>
                    <a:pt x="11803" y="16544"/>
                    <a:pt x="11803" y="16507"/>
                  </a:cubicBezTo>
                  <a:cubicBezTo>
                    <a:pt x="11803" y="16469"/>
                    <a:pt x="11773" y="16438"/>
                    <a:pt x="11735" y="16438"/>
                  </a:cubicBezTo>
                  <a:close/>
                  <a:moveTo>
                    <a:pt x="11951" y="16438"/>
                  </a:moveTo>
                  <a:cubicBezTo>
                    <a:pt x="11913" y="16438"/>
                    <a:pt x="11883" y="16469"/>
                    <a:pt x="11883" y="16507"/>
                  </a:cubicBezTo>
                  <a:cubicBezTo>
                    <a:pt x="11883" y="16544"/>
                    <a:pt x="11913" y="16575"/>
                    <a:pt x="11951" y="16575"/>
                  </a:cubicBezTo>
                  <a:cubicBezTo>
                    <a:pt x="11989" y="16575"/>
                    <a:pt x="12019" y="16544"/>
                    <a:pt x="12019" y="16507"/>
                  </a:cubicBezTo>
                  <a:cubicBezTo>
                    <a:pt x="12019" y="16469"/>
                    <a:pt x="11989" y="16438"/>
                    <a:pt x="11951" y="16438"/>
                  </a:cubicBezTo>
                  <a:close/>
                  <a:moveTo>
                    <a:pt x="12167" y="16438"/>
                  </a:moveTo>
                  <a:cubicBezTo>
                    <a:pt x="12129" y="16438"/>
                    <a:pt x="12099" y="16469"/>
                    <a:pt x="12099" y="16507"/>
                  </a:cubicBezTo>
                  <a:cubicBezTo>
                    <a:pt x="12099" y="16544"/>
                    <a:pt x="12129" y="16575"/>
                    <a:pt x="12167" y="16575"/>
                  </a:cubicBezTo>
                  <a:cubicBezTo>
                    <a:pt x="12205" y="16575"/>
                    <a:pt x="12236" y="16544"/>
                    <a:pt x="12236" y="16507"/>
                  </a:cubicBezTo>
                  <a:cubicBezTo>
                    <a:pt x="12236" y="16469"/>
                    <a:pt x="12205" y="16438"/>
                    <a:pt x="12167" y="16438"/>
                  </a:cubicBezTo>
                  <a:close/>
                  <a:moveTo>
                    <a:pt x="12383" y="16438"/>
                  </a:moveTo>
                  <a:cubicBezTo>
                    <a:pt x="12345" y="16438"/>
                    <a:pt x="12315" y="16469"/>
                    <a:pt x="12315" y="16507"/>
                  </a:cubicBezTo>
                  <a:cubicBezTo>
                    <a:pt x="12315" y="16544"/>
                    <a:pt x="12345" y="16575"/>
                    <a:pt x="12383" y="16575"/>
                  </a:cubicBezTo>
                  <a:cubicBezTo>
                    <a:pt x="12421" y="16575"/>
                    <a:pt x="12452" y="16544"/>
                    <a:pt x="12452" y="16507"/>
                  </a:cubicBezTo>
                  <a:cubicBezTo>
                    <a:pt x="12452" y="16469"/>
                    <a:pt x="12421" y="16438"/>
                    <a:pt x="12383" y="16438"/>
                  </a:cubicBezTo>
                  <a:close/>
                  <a:moveTo>
                    <a:pt x="12599" y="16438"/>
                  </a:moveTo>
                  <a:cubicBezTo>
                    <a:pt x="12562" y="16438"/>
                    <a:pt x="12531" y="16469"/>
                    <a:pt x="12531" y="16507"/>
                  </a:cubicBezTo>
                  <a:cubicBezTo>
                    <a:pt x="12531" y="16544"/>
                    <a:pt x="12562" y="16575"/>
                    <a:pt x="12599" y="16575"/>
                  </a:cubicBezTo>
                  <a:cubicBezTo>
                    <a:pt x="12637" y="16575"/>
                    <a:pt x="12668" y="16544"/>
                    <a:pt x="12668" y="16507"/>
                  </a:cubicBezTo>
                  <a:cubicBezTo>
                    <a:pt x="12668" y="16469"/>
                    <a:pt x="12637" y="16438"/>
                    <a:pt x="12599" y="16438"/>
                  </a:cubicBezTo>
                  <a:close/>
                  <a:moveTo>
                    <a:pt x="12815" y="16438"/>
                  </a:moveTo>
                  <a:cubicBezTo>
                    <a:pt x="12778" y="16438"/>
                    <a:pt x="12747" y="16469"/>
                    <a:pt x="12747" y="16507"/>
                  </a:cubicBezTo>
                  <a:cubicBezTo>
                    <a:pt x="12747" y="16544"/>
                    <a:pt x="12778" y="16575"/>
                    <a:pt x="12815" y="16575"/>
                  </a:cubicBezTo>
                  <a:cubicBezTo>
                    <a:pt x="12853" y="16575"/>
                    <a:pt x="12884" y="16544"/>
                    <a:pt x="12884" y="16507"/>
                  </a:cubicBezTo>
                  <a:cubicBezTo>
                    <a:pt x="12884" y="16469"/>
                    <a:pt x="12853" y="16438"/>
                    <a:pt x="12815" y="16438"/>
                  </a:cubicBezTo>
                  <a:close/>
                  <a:moveTo>
                    <a:pt x="13032" y="16438"/>
                  </a:moveTo>
                  <a:cubicBezTo>
                    <a:pt x="12994" y="16438"/>
                    <a:pt x="12963" y="16469"/>
                    <a:pt x="12963" y="16507"/>
                  </a:cubicBezTo>
                  <a:cubicBezTo>
                    <a:pt x="12963" y="16544"/>
                    <a:pt x="12994" y="16575"/>
                    <a:pt x="13032" y="16575"/>
                  </a:cubicBezTo>
                  <a:cubicBezTo>
                    <a:pt x="13069" y="16575"/>
                    <a:pt x="13100" y="16544"/>
                    <a:pt x="13100" y="16507"/>
                  </a:cubicBezTo>
                  <a:cubicBezTo>
                    <a:pt x="13100" y="16469"/>
                    <a:pt x="13069" y="16438"/>
                    <a:pt x="13032" y="16438"/>
                  </a:cubicBezTo>
                  <a:close/>
                  <a:moveTo>
                    <a:pt x="13248" y="16438"/>
                  </a:moveTo>
                  <a:cubicBezTo>
                    <a:pt x="13210" y="16438"/>
                    <a:pt x="13179" y="16469"/>
                    <a:pt x="13179" y="16507"/>
                  </a:cubicBezTo>
                  <a:cubicBezTo>
                    <a:pt x="13179" y="16544"/>
                    <a:pt x="13210" y="16575"/>
                    <a:pt x="13248" y="16575"/>
                  </a:cubicBezTo>
                  <a:cubicBezTo>
                    <a:pt x="13285" y="16575"/>
                    <a:pt x="13316" y="16544"/>
                    <a:pt x="13316" y="16507"/>
                  </a:cubicBezTo>
                  <a:cubicBezTo>
                    <a:pt x="13316" y="16469"/>
                    <a:pt x="13285" y="16438"/>
                    <a:pt x="13248" y="16438"/>
                  </a:cubicBezTo>
                  <a:close/>
                  <a:moveTo>
                    <a:pt x="13464" y="16438"/>
                  </a:moveTo>
                  <a:cubicBezTo>
                    <a:pt x="13426" y="16438"/>
                    <a:pt x="13395" y="16469"/>
                    <a:pt x="13395" y="16507"/>
                  </a:cubicBezTo>
                  <a:cubicBezTo>
                    <a:pt x="13395" y="16544"/>
                    <a:pt x="13426" y="16575"/>
                    <a:pt x="13464" y="16575"/>
                  </a:cubicBezTo>
                  <a:cubicBezTo>
                    <a:pt x="13502" y="16575"/>
                    <a:pt x="13532" y="16544"/>
                    <a:pt x="13532" y="16507"/>
                  </a:cubicBezTo>
                  <a:cubicBezTo>
                    <a:pt x="13532" y="16469"/>
                    <a:pt x="13502" y="16438"/>
                    <a:pt x="13464" y="16438"/>
                  </a:cubicBezTo>
                  <a:close/>
                  <a:moveTo>
                    <a:pt x="13680" y="16438"/>
                  </a:moveTo>
                  <a:cubicBezTo>
                    <a:pt x="13642" y="16438"/>
                    <a:pt x="13611" y="16469"/>
                    <a:pt x="13611" y="16507"/>
                  </a:cubicBezTo>
                  <a:cubicBezTo>
                    <a:pt x="13611" y="16544"/>
                    <a:pt x="13642" y="16575"/>
                    <a:pt x="13680" y="16575"/>
                  </a:cubicBezTo>
                  <a:cubicBezTo>
                    <a:pt x="13718" y="16575"/>
                    <a:pt x="13748" y="16544"/>
                    <a:pt x="13748" y="16507"/>
                  </a:cubicBezTo>
                  <a:cubicBezTo>
                    <a:pt x="13748" y="16469"/>
                    <a:pt x="13718" y="16438"/>
                    <a:pt x="13680" y="16438"/>
                  </a:cubicBezTo>
                  <a:close/>
                  <a:moveTo>
                    <a:pt x="13896" y="16438"/>
                  </a:moveTo>
                  <a:cubicBezTo>
                    <a:pt x="13858" y="16438"/>
                    <a:pt x="13828" y="16469"/>
                    <a:pt x="13828" y="16507"/>
                  </a:cubicBezTo>
                  <a:cubicBezTo>
                    <a:pt x="13828" y="16544"/>
                    <a:pt x="13858" y="16575"/>
                    <a:pt x="13896" y="16575"/>
                  </a:cubicBezTo>
                  <a:cubicBezTo>
                    <a:pt x="13934" y="16575"/>
                    <a:pt x="13964" y="16544"/>
                    <a:pt x="13964" y="16507"/>
                  </a:cubicBezTo>
                  <a:cubicBezTo>
                    <a:pt x="13964" y="16469"/>
                    <a:pt x="13934" y="16438"/>
                    <a:pt x="13896" y="16438"/>
                  </a:cubicBezTo>
                  <a:close/>
                  <a:moveTo>
                    <a:pt x="14112" y="16438"/>
                  </a:moveTo>
                  <a:cubicBezTo>
                    <a:pt x="14074" y="16438"/>
                    <a:pt x="14044" y="16469"/>
                    <a:pt x="14044" y="16507"/>
                  </a:cubicBezTo>
                  <a:cubicBezTo>
                    <a:pt x="14044" y="16544"/>
                    <a:pt x="14074" y="16575"/>
                    <a:pt x="14112" y="16575"/>
                  </a:cubicBezTo>
                  <a:cubicBezTo>
                    <a:pt x="14150" y="16575"/>
                    <a:pt x="14180" y="16544"/>
                    <a:pt x="14180" y="16507"/>
                  </a:cubicBezTo>
                  <a:cubicBezTo>
                    <a:pt x="14180" y="16469"/>
                    <a:pt x="14150" y="16438"/>
                    <a:pt x="14112" y="16438"/>
                  </a:cubicBezTo>
                  <a:close/>
                  <a:moveTo>
                    <a:pt x="14328" y="16438"/>
                  </a:moveTo>
                  <a:cubicBezTo>
                    <a:pt x="14290" y="16438"/>
                    <a:pt x="14260" y="16469"/>
                    <a:pt x="14260" y="16507"/>
                  </a:cubicBezTo>
                  <a:cubicBezTo>
                    <a:pt x="14260" y="16544"/>
                    <a:pt x="14290" y="16575"/>
                    <a:pt x="14328" y="16575"/>
                  </a:cubicBezTo>
                  <a:cubicBezTo>
                    <a:pt x="14366" y="16575"/>
                    <a:pt x="14397" y="16544"/>
                    <a:pt x="14397" y="16507"/>
                  </a:cubicBezTo>
                  <a:cubicBezTo>
                    <a:pt x="14397" y="16469"/>
                    <a:pt x="14366" y="16438"/>
                    <a:pt x="14328" y="16438"/>
                  </a:cubicBezTo>
                  <a:close/>
                  <a:moveTo>
                    <a:pt x="14544" y="16438"/>
                  </a:moveTo>
                  <a:cubicBezTo>
                    <a:pt x="14506" y="16438"/>
                    <a:pt x="14476" y="16469"/>
                    <a:pt x="14476" y="16507"/>
                  </a:cubicBezTo>
                  <a:cubicBezTo>
                    <a:pt x="14476" y="16544"/>
                    <a:pt x="14506" y="16575"/>
                    <a:pt x="14544" y="16575"/>
                  </a:cubicBezTo>
                  <a:cubicBezTo>
                    <a:pt x="14582" y="16575"/>
                    <a:pt x="14613" y="16544"/>
                    <a:pt x="14613" y="16507"/>
                  </a:cubicBezTo>
                  <a:cubicBezTo>
                    <a:pt x="14613" y="16469"/>
                    <a:pt x="14582" y="16438"/>
                    <a:pt x="14544" y="16438"/>
                  </a:cubicBezTo>
                  <a:close/>
                  <a:moveTo>
                    <a:pt x="14760" y="16438"/>
                  </a:moveTo>
                  <a:cubicBezTo>
                    <a:pt x="14723" y="16438"/>
                    <a:pt x="14692" y="16469"/>
                    <a:pt x="14692" y="16507"/>
                  </a:cubicBezTo>
                  <a:cubicBezTo>
                    <a:pt x="14692" y="16544"/>
                    <a:pt x="14723" y="16575"/>
                    <a:pt x="14760" y="16575"/>
                  </a:cubicBezTo>
                  <a:cubicBezTo>
                    <a:pt x="14798" y="16575"/>
                    <a:pt x="14829" y="16544"/>
                    <a:pt x="14829" y="16507"/>
                  </a:cubicBezTo>
                  <a:cubicBezTo>
                    <a:pt x="14829" y="16469"/>
                    <a:pt x="14798" y="16438"/>
                    <a:pt x="14760" y="16438"/>
                  </a:cubicBezTo>
                  <a:close/>
                  <a:moveTo>
                    <a:pt x="14976" y="16438"/>
                  </a:moveTo>
                  <a:cubicBezTo>
                    <a:pt x="14939" y="16438"/>
                    <a:pt x="14908" y="16469"/>
                    <a:pt x="14908" y="16507"/>
                  </a:cubicBezTo>
                  <a:cubicBezTo>
                    <a:pt x="14908" y="16544"/>
                    <a:pt x="14939" y="16575"/>
                    <a:pt x="14976" y="16575"/>
                  </a:cubicBezTo>
                  <a:cubicBezTo>
                    <a:pt x="15014" y="16575"/>
                    <a:pt x="15045" y="16544"/>
                    <a:pt x="15045" y="16507"/>
                  </a:cubicBezTo>
                  <a:cubicBezTo>
                    <a:pt x="15045" y="16469"/>
                    <a:pt x="15014" y="16438"/>
                    <a:pt x="14976" y="16438"/>
                  </a:cubicBezTo>
                  <a:close/>
                  <a:moveTo>
                    <a:pt x="15193" y="16438"/>
                  </a:moveTo>
                  <a:cubicBezTo>
                    <a:pt x="15155" y="16438"/>
                    <a:pt x="15124" y="16469"/>
                    <a:pt x="15124" y="16507"/>
                  </a:cubicBezTo>
                  <a:cubicBezTo>
                    <a:pt x="15124" y="16544"/>
                    <a:pt x="15155" y="16575"/>
                    <a:pt x="15193" y="16575"/>
                  </a:cubicBezTo>
                  <a:cubicBezTo>
                    <a:pt x="15230" y="16575"/>
                    <a:pt x="15261" y="16544"/>
                    <a:pt x="15261" y="16507"/>
                  </a:cubicBezTo>
                  <a:cubicBezTo>
                    <a:pt x="15261" y="16469"/>
                    <a:pt x="15230" y="16438"/>
                    <a:pt x="15193" y="16438"/>
                  </a:cubicBezTo>
                  <a:close/>
                  <a:moveTo>
                    <a:pt x="15409" y="16438"/>
                  </a:moveTo>
                  <a:cubicBezTo>
                    <a:pt x="15371" y="16438"/>
                    <a:pt x="15340" y="16469"/>
                    <a:pt x="15340" y="16507"/>
                  </a:cubicBezTo>
                  <a:cubicBezTo>
                    <a:pt x="15340" y="16544"/>
                    <a:pt x="15371" y="16575"/>
                    <a:pt x="15409" y="16575"/>
                  </a:cubicBezTo>
                  <a:cubicBezTo>
                    <a:pt x="15447" y="16575"/>
                    <a:pt x="15477" y="16544"/>
                    <a:pt x="15477" y="16507"/>
                  </a:cubicBezTo>
                  <a:cubicBezTo>
                    <a:pt x="15477" y="16469"/>
                    <a:pt x="15447" y="16438"/>
                    <a:pt x="15409" y="16438"/>
                  </a:cubicBezTo>
                  <a:close/>
                  <a:moveTo>
                    <a:pt x="15625" y="16438"/>
                  </a:moveTo>
                  <a:cubicBezTo>
                    <a:pt x="15587" y="16438"/>
                    <a:pt x="15556" y="16469"/>
                    <a:pt x="15556" y="16507"/>
                  </a:cubicBezTo>
                  <a:cubicBezTo>
                    <a:pt x="15556" y="16544"/>
                    <a:pt x="15587" y="16575"/>
                    <a:pt x="15625" y="16575"/>
                  </a:cubicBezTo>
                  <a:cubicBezTo>
                    <a:pt x="15663" y="16575"/>
                    <a:pt x="15693" y="16544"/>
                    <a:pt x="15693" y="16507"/>
                  </a:cubicBezTo>
                  <a:cubicBezTo>
                    <a:pt x="15693" y="16469"/>
                    <a:pt x="15663" y="16438"/>
                    <a:pt x="15625" y="16438"/>
                  </a:cubicBezTo>
                  <a:close/>
                  <a:moveTo>
                    <a:pt x="10870" y="16673"/>
                  </a:moveTo>
                  <a:cubicBezTo>
                    <a:pt x="10833" y="16673"/>
                    <a:pt x="10802" y="16704"/>
                    <a:pt x="10802" y="16741"/>
                  </a:cubicBezTo>
                  <a:cubicBezTo>
                    <a:pt x="10802" y="16779"/>
                    <a:pt x="10833" y="16810"/>
                    <a:pt x="10870" y="16810"/>
                  </a:cubicBezTo>
                  <a:cubicBezTo>
                    <a:pt x="10908" y="16810"/>
                    <a:pt x="10939" y="16779"/>
                    <a:pt x="10939" y="16741"/>
                  </a:cubicBezTo>
                  <a:cubicBezTo>
                    <a:pt x="10939" y="16704"/>
                    <a:pt x="10908" y="16673"/>
                    <a:pt x="10870" y="16673"/>
                  </a:cubicBezTo>
                  <a:close/>
                  <a:moveTo>
                    <a:pt x="11087" y="16673"/>
                  </a:moveTo>
                  <a:cubicBezTo>
                    <a:pt x="11049" y="16673"/>
                    <a:pt x="11018" y="16704"/>
                    <a:pt x="11018" y="16741"/>
                  </a:cubicBezTo>
                  <a:cubicBezTo>
                    <a:pt x="11018" y="16779"/>
                    <a:pt x="11049" y="16810"/>
                    <a:pt x="11087" y="16810"/>
                  </a:cubicBezTo>
                  <a:cubicBezTo>
                    <a:pt x="11124" y="16810"/>
                    <a:pt x="11155" y="16779"/>
                    <a:pt x="11155" y="16741"/>
                  </a:cubicBezTo>
                  <a:cubicBezTo>
                    <a:pt x="11155" y="16704"/>
                    <a:pt x="11124" y="16673"/>
                    <a:pt x="11087" y="16673"/>
                  </a:cubicBezTo>
                  <a:close/>
                  <a:moveTo>
                    <a:pt x="11303" y="16673"/>
                  </a:moveTo>
                  <a:cubicBezTo>
                    <a:pt x="11265" y="16673"/>
                    <a:pt x="11234" y="16704"/>
                    <a:pt x="11234" y="16741"/>
                  </a:cubicBezTo>
                  <a:cubicBezTo>
                    <a:pt x="11234" y="16779"/>
                    <a:pt x="11265" y="16810"/>
                    <a:pt x="11303" y="16810"/>
                  </a:cubicBezTo>
                  <a:cubicBezTo>
                    <a:pt x="11341" y="16810"/>
                    <a:pt x="11371" y="16779"/>
                    <a:pt x="11371" y="16741"/>
                  </a:cubicBezTo>
                  <a:cubicBezTo>
                    <a:pt x="11371" y="16704"/>
                    <a:pt x="11341" y="16673"/>
                    <a:pt x="11303" y="16673"/>
                  </a:cubicBezTo>
                  <a:close/>
                  <a:moveTo>
                    <a:pt x="11519" y="16673"/>
                  </a:moveTo>
                  <a:cubicBezTo>
                    <a:pt x="11481" y="16673"/>
                    <a:pt x="11450" y="16704"/>
                    <a:pt x="11450" y="16741"/>
                  </a:cubicBezTo>
                  <a:cubicBezTo>
                    <a:pt x="11450" y="16779"/>
                    <a:pt x="11481" y="16810"/>
                    <a:pt x="11519" y="16810"/>
                  </a:cubicBezTo>
                  <a:cubicBezTo>
                    <a:pt x="11557" y="16810"/>
                    <a:pt x="11587" y="16779"/>
                    <a:pt x="11587" y="16741"/>
                  </a:cubicBezTo>
                  <a:cubicBezTo>
                    <a:pt x="11587" y="16704"/>
                    <a:pt x="11557" y="16673"/>
                    <a:pt x="11519" y="16673"/>
                  </a:cubicBezTo>
                  <a:close/>
                  <a:moveTo>
                    <a:pt x="11735" y="16673"/>
                  </a:moveTo>
                  <a:cubicBezTo>
                    <a:pt x="11697" y="16673"/>
                    <a:pt x="11666" y="16704"/>
                    <a:pt x="11666" y="16741"/>
                  </a:cubicBezTo>
                  <a:cubicBezTo>
                    <a:pt x="11666" y="16779"/>
                    <a:pt x="11697" y="16810"/>
                    <a:pt x="11735" y="16810"/>
                  </a:cubicBezTo>
                  <a:cubicBezTo>
                    <a:pt x="11773" y="16810"/>
                    <a:pt x="11803" y="16779"/>
                    <a:pt x="11803" y="16741"/>
                  </a:cubicBezTo>
                  <a:cubicBezTo>
                    <a:pt x="11803" y="16704"/>
                    <a:pt x="11773" y="16673"/>
                    <a:pt x="11735" y="16673"/>
                  </a:cubicBezTo>
                  <a:close/>
                  <a:moveTo>
                    <a:pt x="11951" y="16673"/>
                  </a:moveTo>
                  <a:cubicBezTo>
                    <a:pt x="11913" y="16673"/>
                    <a:pt x="11883" y="16704"/>
                    <a:pt x="11883" y="16741"/>
                  </a:cubicBezTo>
                  <a:cubicBezTo>
                    <a:pt x="11883" y="16779"/>
                    <a:pt x="11913" y="16810"/>
                    <a:pt x="11951" y="16810"/>
                  </a:cubicBezTo>
                  <a:cubicBezTo>
                    <a:pt x="11989" y="16810"/>
                    <a:pt x="12019" y="16779"/>
                    <a:pt x="12019" y="16741"/>
                  </a:cubicBezTo>
                  <a:cubicBezTo>
                    <a:pt x="12019" y="16704"/>
                    <a:pt x="11989" y="16673"/>
                    <a:pt x="11951" y="16673"/>
                  </a:cubicBezTo>
                  <a:close/>
                  <a:moveTo>
                    <a:pt x="12167" y="16673"/>
                  </a:moveTo>
                  <a:cubicBezTo>
                    <a:pt x="12129" y="16673"/>
                    <a:pt x="12099" y="16704"/>
                    <a:pt x="12099" y="16741"/>
                  </a:cubicBezTo>
                  <a:cubicBezTo>
                    <a:pt x="12099" y="16779"/>
                    <a:pt x="12129" y="16810"/>
                    <a:pt x="12167" y="16810"/>
                  </a:cubicBezTo>
                  <a:cubicBezTo>
                    <a:pt x="12205" y="16810"/>
                    <a:pt x="12236" y="16779"/>
                    <a:pt x="12236" y="16741"/>
                  </a:cubicBezTo>
                  <a:cubicBezTo>
                    <a:pt x="12236" y="16704"/>
                    <a:pt x="12205" y="16673"/>
                    <a:pt x="12167" y="16673"/>
                  </a:cubicBezTo>
                  <a:close/>
                  <a:moveTo>
                    <a:pt x="12383" y="16673"/>
                  </a:moveTo>
                  <a:cubicBezTo>
                    <a:pt x="12345" y="16673"/>
                    <a:pt x="12315" y="16704"/>
                    <a:pt x="12315" y="16741"/>
                  </a:cubicBezTo>
                  <a:cubicBezTo>
                    <a:pt x="12315" y="16779"/>
                    <a:pt x="12345" y="16810"/>
                    <a:pt x="12383" y="16810"/>
                  </a:cubicBezTo>
                  <a:cubicBezTo>
                    <a:pt x="12421" y="16810"/>
                    <a:pt x="12452" y="16779"/>
                    <a:pt x="12452" y="16741"/>
                  </a:cubicBezTo>
                  <a:cubicBezTo>
                    <a:pt x="12452" y="16704"/>
                    <a:pt x="12421" y="16673"/>
                    <a:pt x="12383" y="16673"/>
                  </a:cubicBezTo>
                  <a:close/>
                  <a:moveTo>
                    <a:pt x="12599" y="16673"/>
                  </a:moveTo>
                  <a:cubicBezTo>
                    <a:pt x="12562" y="16673"/>
                    <a:pt x="12531" y="16704"/>
                    <a:pt x="12531" y="16741"/>
                  </a:cubicBezTo>
                  <a:cubicBezTo>
                    <a:pt x="12531" y="16779"/>
                    <a:pt x="12562" y="16810"/>
                    <a:pt x="12599" y="16810"/>
                  </a:cubicBezTo>
                  <a:cubicBezTo>
                    <a:pt x="12637" y="16810"/>
                    <a:pt x="12668" y="16779"/>
                    <a:pt x="12668" y="16741"/>
                  </a:cubicBezTo>
                  <a:cubicBezTo>
                    <a:pt x="12668" y="16704"/>
                    <a:pt x="12637" y="16673"/>
                    <a:pt x="12599" y="16673"/>
                  </a:cubicBezTo>
                  <a:close/>
                  <a:moveTo>
                    <a:pt x="12815" y="16673"/>
                  </a:moveTo>
                  <a:cubicBezTo>
                    <a:pt x="12778" y="16673"/>
                    <a:pt x="12747" y="16704"/>
                    <a:pt x="12747" y="16741"/>
                  </a:cubicBezTo>
                  <a:cubicBezTo>
                    <a:pt x="12747" y="16779"/>
                    <a:pt x="12778" y="16810"/>
                    <a:pt x="12815" y="16810"/>
                  </a:cubicBezTo>
                  <a:cubicBezTo>
                    <a:pt x="12853" y="16810"/>
                    <a:pt x="12884" y="16779"/>
                    <a:pt x="12884" y="16741"/>
                  </a:cubicBezTo>
                  <a:cubicBezTo>
                    <a:pt x="12884" y="16704"/>
                    <a:pt x="12853" y="16673"/>
                    <a:pt x="12815" y="16673"/>
                  </a:cubicBezTo>
                  <a:close/>
                  <a:moveTo>
                    <a:pt x="13032" y="16673"/>
                  </a:moveTo>
                  <a:cubicBezTo>
                    <a:pt x="12994" y="16673"/>
                    <a:pt x="12963" y="16704"/>
                    <a:pt x="12963" y="16741"/>
                  </a:cubicBezTo>
                  <a:cubicBezTo>
                    <a:pt x="12963" y="16779"/>
                    <a:pt x="12994" y="16810"/>
                    <a:pt x="13032" y="16810"/>
                  </a:cubicBezTo>
                  <a:cubicBezTo>
                    <a:pt x="13069" y="16810"/>
                    <a:pt x="13100" y="16779"/>
                    <a:pt x="13100" y="16741"/>
                  </a:cubicBezTo>
                  <a:cubicBezTo>
                    <a:pt x="13100" y="16704"/>
                    <a:pt x="13069" y="16673"/>
                    <a:pt x="13032" y="16673"/>
                  </a:cubicBezTo>
                  <a:close/>
                  <a:moveTo>
                    <a:pt x="13248" y="16673"/>
                  </a:moveTo>
                  <a:cubicBezTo>
                    <a:pt x="13210" y="16673"/>
                    <a:pt x="13179" y="16704"/>
                    <a:pt x="13179" y="16741"/>
                  </a:cubicBezTo>
                  <a:cubicBezTo>
                    <a:pt x="13179" y="16779"/>
                    <a:pt x="13210" y="16810"/>
                    <a:pt x="13248" y="16810"/>
                  </a:cubicBezTo>
                  <a:cubicBezTo>
                    <a:pt x="13285" y="16810"/>
                    <a:pt x="13316" y="16779"/>
                    <a:pt x="13316" y="16741"/>
                  </a:cubicBezTo>
                  <a:cubicBezTo>
                    <a:pt x="13316" y="16704"/>
                    <a:pt x="13285" y="16673"/>
                    <a:pt x="13248" y="16673"/>
                  </a:cubicBezTo>
                  <a:close/>
                  <a:moveTo>
                    <a:pt x="13464" y="16673"/>
                  </a:moveTo>
                  <a:cubicBezTo>
                    <a:pt x="13426" y="16673"/>
                    <a:pt x="13395" y="16704"/>
                    <a:pt x="13395" y="16741"/>
                  </a:cubicBezTo>
                  <a:cubicBezTo>
                    <a:pt x="13395" y="16779"/>
                    <a:pt x="13426" y="16810"/>
                    <a:pt x="13464" y="16810"/>
                  </a:cubicBezTo>
                  <a:cubicBezTo>
                    <a:pt x="13502" y="16810"/>
                    <a:pt x="13532" y="16779"/>
                    <a:pt x="13532" y="16741"/>
                  </a:cubicBezTo>
                  <a:cubicBezTo>
                    <a:pt x="13532" y="16704"/>
                    <a:pt x="13502" y="16673"/>
                    <a:pt x="13464" y="16673"/>
                  </a:cubicBezTo>
                  <a:close/>
                  <a:moveTo>
                    <a:pt x="13680" y="16673"/>
                  </a:moveTo>
                  <a:cubicBezTo>
                    <a:pt x="13642" y="16673"/>
                    <a:pt x="13611" y="16704"/>
                    <a:pt x="13611" y="16741"/>
                  </a:cubicBezTo>
                  <a:cubicBezTo>
                    <a:pt x="13611" y="16779"/>
                    <a:pt x="13642" y="16810"/>
                    <a:pt x="13680" y="16810"/>
                  </a:cubicBezTo>
                  <a:cubicBezTo>
                    <a:pt x="13718" y="16810"/>
                    <a:pt x="13748" y="16779"/>
                    <a:pt x="13748" y="16741"/>
                  </a:cubicBezTo>
                  <a:cubicBezTo>
                    <a:pt x="13748" y="16704"/>
                    <a:pt x="13718" y="16673"/>
                    <a:pt x="13680" y="16673"/>
                  </a:cubicBezTo>
                  <a:close/>
                  <a:moveTo>
                    <a:pt x="13896" y="16673"/>
                  </a:moveTo>
                  <a:cubicBezTo>
                    <a:pt x="13858" y="16673"/>
                    <a:pt x="13828" y="16704"/>
                    <a:pt x="13828" y="16741"/>
                  </a:cubicBezTo>
                  <a:cubicBezTo>
                    <a:pt x="13828" y="16779"/>
                    <a:pt x="13858" y="16810"/>
                    <a:pt x="13896" y="16810"/>
                  </a:cubicBezTo>
                  <a:cubicBezTo>
                    <a:pt x="13934" y="16810"/>
                    <a:pt x="13964" y="16779"/>
                    <a:pt x="13964" y="16741"/>
                  </a:cubicBezTo>
                  <a:cubicBezTo>
                    <a:pt x="13964" y="16704"/>
                    <a:pt x="13934" y="16673"/>
                    <a:pt x="13896" y="16673"/>
                  </a:cubicBezTo>
                  <a:close/>
                  <a:moveTo>
                    <a:pt x="14112" y="16673"/>
                  </a:moveTo>
                  <a:cubicBezTo>
                    <a:pt x="14074" y="16673"/>
                    <a:pt x="14044" y="16704"/>
                    <a:pt x="14044" y="16741"/>
                  </a:cubicBezTo>
                  <a:cubicBezTo>
                    <a:pt x="14044" y="16779"/>
                    <a:pt x="14074" y="16810"/>
                    <a:pt x="14112" y="16810"/>
                  </a:cubicBezTo>
                  <a:cubicBezTo>
                    <a:pt x="14150" y="16810"/>
                    <a:pt x="14180" y="16779"/>
                    <a:pt x="14180" y="16741"/>
                  </a:cubicBezTo>
                  <a:cubicBezTo>
                    <a:pt x="14180" y="16704"/>
                    <a:pt x="14150" y="16673"/>
                    <a:pt x="14112" y="16673"/>
                  </a:cubicBezTo>
                  <a:close/>
                  <a:moveTo>
                    <a:pt x="14328" y="16673"/>
                  </a:moveTo>
                  <a:cubicBezTo>
                    <a:pt x="14290" y="16673"/>
                    <a:pt x="14260" y="16704"/>
                    <a:pt x="14260" y="16741"/>
                  </a:cubicBezTo>
                  <a:cubicBezTo>
                    <a:pt x="14260" y="16779"/>
                    <a:pt x="14290" y="16810"/>
                    <a:pt x="14328" y="16810"/>
                  </a:cubicBezTo>
                  <a:cubicBezTo>
                    <a:pt x="14366" y="16810"/>
                    <a:pt x="14397" y="16779"/>
                    <a:pt x="14397" y="16741"/>
                  </a:cubicBezTo>
                  <a:cubicBezTo>
                    <a:pt x="14397" y="16704"/>
                    <a:pt x="14366" y="16673"/>
                    <a:pt x="14328" y="16673"/>
                  </a:cubicBezTo>
                  <a:close/>
                  <a:moveTo>
                    <a:pt x="14544" y="16673"/>
                  </a:moveTo>
                  <a:cubicBezTo>
                    <a:pt x="14506" y="16673"/>
                    <a:pt x="14476" y="16704"/>
                    <a:pt x="14476" y="16741"/>
                  </a:cubicBezTo>
                  <a:cubicBezTo>
                    <a:pt x="14476" y="16779"/>
                    <a:pt x="14506" y="16810"/>
                    <a:pt x="14544" y="16810"/>
                  </a:cubicBezTo>
                  <a:cubicBezTo>
                    <a:pt x="14582" y="16810"/>
                    <a:pt x="14613" y="16779"/>
                    <a:pt x="14613" y="16741"/>
                  </a:cubicBezTo>
                  <a:cubicBezTo>
                    <a:pt x="14613" y="16704"/>
                    <a:pt x="14582" y="16673"/>
                    <a:pt x="14544" y="16673"/>
                  </a:cubicBezTo>
                  <a:close/>
                  <a:moveTo>
                    <a:pt x="14760" y="16673"/>
                  </a:moveTo>
                  <a:cubicBezTo>
                    <a:pt x="14723" y="16673"/>
                    <a:pt x="14692" y="16704"/>
                    <a:pt x="14692" y="16741"/>
                  </a:cubicBezTo>
                  <a:cubicBezTo>
                    <a:pt x="14692" y="16779"/>
                    <a:pt x="14723" y="16810"/>
                    <a:pt x="14760" y="16810"/>
                  </a:cubicBezTo>
                  <a:cubicBezTo>
                    <a:pt x="14798" y="16810"/>
                    <a:pt x="14829" y="16779"/>
                    <a:pt x="14829" y="16741"/>
                  </a:cubicBezTo>
                  <a:cubicBezTo>
                    <a:pt x="14829" y="16704"/>
                    <a:pt x="14798" y="16673"/>
                    <a:pt x="14760" y="16673"/>
                  </a:cubicBezTo>
                  <a:close/>
                  <a:moveTo>
                    <a:pt x="14976" y="16673"/>
                  </a:moveTo>
                  <a:cubicBezTo>
                    <a:pt x="14939" y="16673"/>
                    <a:pt x="14908" y="16704"/>
                    <a:pt x="14908" y="16741"/>
                  </a:cubicBezTo>
                  <a:cubicBezTo>
                    <a:pt x="14908" y="16779"/>
                    <a:pt x="14939" y="16810"/>
                    <a:pt x="14976" y="16810"/>
                  </a:cubicBezTo>
                  <a:cubicBezTo>
                    <a:pt x="15014" y="16810"/>
                    <a:pt x="15045" y="16779"/>
                    <a:pt x="15045" y="16741"/>
                  </a:cubicBezTo>
                  <a:cubicBezTo>
                    <a:pt x="15045" y="16704"/>
                    <a:pt x="15014" y="16673"/>
                    <a:pt x="14976" y="16673"/>
                  </a:cubicBezTo>
                  <a:close/>
                  <a:moveTo>
                    <a:pt x="15193" y="16673"/>
                  </a:moveTo>
                  <a:cubicBezTo>
                    <a:pt x="15155" y="16673"/>
                    <a:pt x="15124" y="16704"/>
                    <a:pt x="15124" y="16741"/>
                  </a:cubicBezTo>
                  <a:cubicBezTo>
                    <a:pt x="15124" y="16779"/>
                    <a:pt x="15155" y="16810"/>
                    <a:pt x="15193" y="16810"/>
                  </a:cubicBezTo>
                  <a:cubicBezTo>
                    <a:pt x="15230" y="16810"/>
                    <a:pt x="15261" y="16779"/>
                    <a:pt x="15261" y="16741"/>
                  </a:cubicBezTo>
                  <a:cubicBezTo>
                    <a:pt x="15261" y="16704"/>
                    <a:pt x="15230" y="16673"/>
                    <a:pt x="15193" y="16673"/>
                  </a:cubicBezTo>
                  <a:close/>
                  <a:moveTo>
                    <a:pt x="15409" y="16673"/>
                  </a:moveTo>
                  <a:cubicBezTo>
                    <a:pt x="15371" y="16673"/>
                    <a:pt x="15340" y="16704"/>
                    <a:pt x="15340" y="16741"/>
                  </a:cubicBezTo>
                  <a:cubicBezTo>
                    <a:pt x="15340" y="16779"/>
                    <a:pt x="15371" y="16810"/>
                    <a:pt x="15409" y="16810"/>
                  </a:cubicBezTo>
                  <a:cubicBezTo>
                    <a:pt x="15447" y="16810"/>
                    <a:pt x="15477" y="16779"/>
                    <a:pt x="15477" y="16741"/>
                  </a:cubicBezTo>
                  <a:cubicBezTo>
                    <a:pt x="15477" y="16704"/>
                    <a:pt x="15447" y="16673"/>
                    <a:pt x="15409" y="16673"/>
                  </a:cubicBezTo>
                  <a:close/>
                  <a:moveTo>
                    <a:pt x="10870" y="16908"/>
                  </a:moveTo>
                  <a:cubicBezTo>
                    <a:pt x="10833" y="16908"/>
                    <a:pt x="10802" y="16938"/>
                    <a:pt x="10802" y="16976"/>
                  </a:cubicBezTo>
                  <a:cubicBezTo>
                    <a:pt x="10802" y="17014"/>
                    <a:pt x="10833" y="17045"/>
                    <a:pt x="10870" y="17045"/>
                  </a:cubicBezTo>
                  <a:cubicBezTo>
                    <a:pt x="10908" y="17045"/>
                    <a:pt x="10939" y="17014"/>
                    <a:pt x="10939" y="16976"/>
                  </a:cubicBezTo>
                  <a:cubicBezTo>
                    <a:pt x="10939" y="16938"/>
                    <a:pt x="10908" y="16908"/>
                    <a:pt x="10870" y="16908"/>
                  </a:cubicBezTo>
                  <a:close/>
                  <a:moveTo>
                    <a:pt x="11087" y="16908"/>
                  </a:moveTo>
                  <a:cubicBezTo>
                    <a:pt x="11049" y="16908"/>
                    <a:pt x="11018" y="16938"/>
                    <a:pt x="11018" y="16976"/>
                  </a:cubicBezTo>
                  <a:cubicBezTo>
                    <a:pt x="11018" y="17014"/>
                    <a:pt x="11049" y="17045"/>
                    <a:pt x="11087" y="17045"/>
                  </a:cubicBezTo>
                  <a:cubicBezTo>
                    <a:pt x="11124" y="17045"/>
                    <a:pt x="11155" y="17014"/>
                    <a:pt x="11155" y="16976"/>
                  </a:cubicBezTo>
                  <a:cubicBezTo>
                    <a:pt x="11155" y="16938"/>
                    <a:pt x="11124" y="16908"/>
                    <a:pt x="11087" y="16908"/>
                  </a:cubicBezTo>
                  <a:close/>
                  <a:moveTo>
                    <a:pt x="11303" y="16908"/>
                  </a:moveTo>
                  <a:cubicBezTo>
                    <a:pt x="11265" y="16908"/>
                    <a:pt x="11234" y="16938"/>
                    <a:pt x="11234" y="16976"/>
                  </a:cubicBezTo>
                  <a:cubicBezTo>
                    <a:pt x="11234" y="17014"/>
                    <a:pt x="11265" y="17045"/>
                    <a:pt x="11303" y="17045"/>
                  </a:cubicBezTo>
                  <a:cubicBezTo>
                    <a:pt x="11341" y="17045"/>
                    <a:pt x="11371" y="17014"/>
                    <a:pt x="11371" y="16976"/>
                  </a:cubicBezTo>
                  <a:cubicBezTo>
                    <a:pt x="11371" y="16938"/>
                    <a:pt x="11341" y="16908"/>
                    <a:pt x="11303" y="16908"/>
                  </a:cubicBezTo>
                  <a:close/>
                  <a:moveTo>
                    <a:pt x="11519" y="16908"/>
                  </a:moveTo>
                  <a:cubicBezTo>
                    <a:pt x="11481" y="16908"/>
                    <a:pt x="11450" y="16938"/>
                    <a:pt x="11450" y="16976"/>
                  </a:cubicBezTo>
                  <a:cubicBezTo>
                    <a:pt x="11450" y="17014"/>
                    <a:pt x="11481" y="17045"/>
                    <a:pt x="11519" y="17045"/>
                  </a:cubicBezTo>
                  <a:cubicBezTo>
                    <a:pt x="11557" y="17045"/>
                    <a:pt x="11587" y="17014"/>
                    <a:pt x="11587" y="16976"/>
                  </a:cubicBezTo>
                  <a:cubicBezTo>
                    <a:pt x="11587" y="16938"/>
                    <a:pt x="11557" y="16908"/>
                    <a:pt x="11519" y="16908"/>
                  </a:cubicBezTo>
                  <a:close/>
                  <a:moveTo>
                    <a:pt x="11735" y="16908"/>
                  </a:moveTo>
                  <a:cubicBezTo>
                    <a:pt x="11697" y="16908"/>
                    <a:pt x="11666" y="16938"/>
                    <a:pt x="11666" y="16976"/>
                  </a:cubicBezTo>
                  <a:cubicBezTo>
                    <a:pt x="11666" y="17014"/>
                    <a:pt x="11697" y="17045"/>
                    <a:pt x="11735" y="17045"/>
                  </a:cubicBezTo>
                  <a:cubicBezTo>
                    <a:pt x="11773" y="17045"/>
                    <a:pt x="11803" y="17014"/>
                    <a:pt x="11803" y="16976"/>
                  </a:cubicBezTo>
                  <a:cubicBezTo>
                    <a:pt x="11803" y="16938"/>
                    <a:pt x="11773" y="16908"/>
                    <a:pt x="11735" y="16908"/>
                  </a:cubicBezTo>
                  <a:close/>
                  <a:moveTo>
                    <a:pt x="11951" y="16908"/>
                  </a:moveTo>
                  <a:cubicBezTo>
                    <a:pt x="11913" y="16908"/>
                    <a:pt x="11883" y="16938"/>
                    <a:pt x="11883" y="16976"/>
                  </a:cubicBezTo>
                  <a:cubicBezTo>
                    <a:pt x="11883" y="17014"/>
                    <a:pt x="11913" y="17045"/>
                    <a:pt x="11951" y="17045"/>
                  </a:cubicBezTo>
                  <a:cubicBezTo>
                    <a:pt x="11989" y="17045"/>
                    <a:pt x="12019" y="17014"/>
                    <a:pt x="12019" y="16976"/>
                  </a:cubicBezTo>
                  <a:cubicBezTo>
                    <a:pt x="12019" y="16938"/>
                    <a:pt x="11989" y="16908"/>
                    <a:pt x="11951" y="16908"/>
                  </a:cubicBezTo>
                  <a:close/>
                  <a:moveTo>
                    <a:pt x="12167" y="16908"/>
                  </a:moveTo>
                  <a:cubicBezTo>
                    <a:pt x="12129" y="16908"/>
                    <a:pt x="12099" y="16938"/>
                    <a:pt x="12099" y="16976"/>
                  </a:cubicBezTo>
                  <a:cubicBezTo>
                    <a:pt x="12099" y="17014"/>
                    <a:pt x="12129" y="17045"/>
                    <a:pt x="12167" y="17045"/>
                  </a:cubicBezTo>
                  <a:cubicBezTo>
                    <a:pt x="12205" y="17045"/>
                    <a:pt x="12236" y="17014"/>
                    <a:pt x="12236" y="16976"/>
                  </a:cubicBezTo>
                  <a:cubicBezTo>
                    <a:pt x="12236" y="16938"/>
                    <a:pt x="12205" y="16908"/>
                    <a:pt x="12167" y="16908"/>
                  </a:cubicBezTo>
                  <a:close/>
                  <a:moveTo>
                    <a:pt x="12383" y="16908"/>
                  </a:moveTo>
                  <a:cubicBezTo>
                    <a:pt x="12345" y="16908"/>
                    <a:pt x="12315" y="16938"/>
                    <a:pt x="12315" y="16976"/>
                  </a:cubicBezTo>
                  <a:cubicBezTo>
                    <a:pt x="12315" y="17014"/>
                    <a:pt x="12345" y="17045"/>
                    <a:pt x="12383" y="17045"/>
                  </a:cubicBezTo>
                  <a:cubicBezTo>
                    <a:pt x="12421" y="17045"/>
                    <a:pt x="12452" y="17014"/>
                    <a:pt x="12452" y="16976"/>
                  </a:cubicBezTo>
                  <a:cubicBezTo>
                    <a:pt x="12452" y="16938"/>
                    <a:pt x="12421" y="16908"/>
                    <a:pt x="12383" y="16908"/>
                  </a:cubicBezTo>
                  <a:close/>
                  <a:moveTo>
                    <a:pt x="12599" y="16908"/>
                  </a:moveTo>
                  <a:cubicBezTo>
                    <a:pt x="12562" y="16908"/>
                    <a:pt x="12531" y="16938"/>
                    <a:pt x="12531" y="16976"/>
                  </a:cubicBezTo>
                  <a:cubicBezTo>
                    <a:pt x="12531" y="17014"/>
                    <a:pt x="12562" y="17045"/>
                    <a:pt x="12599" y="17045"/>
                  </a:cubicBezTo>
                  <a:cubicBezTo>
                    <a:pt x="12637" y="17045"/>
                    <a:pt x="12668" y="17014"/>
                    <a:pt x="12668" y="16976"/>
                  </a:cubicBezTo>
                  <a:cubicBezTo>
                    <a:pt x="12668" y="16938"/>
                    <a:pt x="12637" y="16908"/>
                    <a:pt x="12599" y="16908"/>
                  </a:cubicBezTo>
                  <a:close/>
                  <a:moveTo>
                    <a:pt x="12815" y="16908"/>
                  </a:moveTo>
                  <a:cubicBezTo>
                    <a:pt x="12778" y="16908"/>
                    <a:pt x="12747" y="16938"/>
                    <a:pt x="12747" y="16976"/>
                  </a:cubicBezTo>
                  <a:cubicBezTo>
                    <a:pt x="12747" y="17014"/>
                    <a:pt x="12778" y="17045"/>
                    <a:pt x="12815" y="17045"/>
                  </a:cubicBezTo>
                  <a:cubicBezTo>
                    <a:pt x="12853" y="17045"/>
                    <a:pt x="12884" y="17014"/>
                    <a:pt x="12884" y="16976"/>
                  </a:cubicBezTo>
                  <a:cubicBezTo>
                    <a:pt x="12884" y="16938"/>
                    <a:pt x="12853" y="16908"/>
                    <a:pt x="12815" y="16908"/>
                  </a:cubicBezTo>
                  <a:close/>
                  <a:moveTo>
                    <a:pt x="13032" y="16908"/>
                  </a:moveTo>
                  <a:cubicBezTo>
                    <a:pt x="12994" y="16908"/>
                    <a:pt x="12963" y="16938"/>
                    <a:pt x="12963" y="16976"/>
                  </a:cubicBezTo>
                  <a:cubicBezTo>
                    <a:pt x="12963" y="17014"/>
                    <a:pt x="12994" y="17045"/>
                    <a:pt x="13032" y="17045"/>
                  </a:cubicBezTo>
                  <a:cubicBezTo>
                    <a:pt x="13069" y="17045"/>
                    <a:pt x="13100" y="17014"/>
                    <a:pt x="13100" y="16976"/>
                  </a:cubicBezTo>
                  <a:cubicBezTo>
                    <a:pt x="13100" y="16938"/>
                    <a:pt x="13069" y="16908"/>
                    <a:pt x="13032" y="16908"/>
                  </a:cubicBezTo>
                  <a:close/>
                  <a:moveTo>
                    <a:pt x="13248" y="16908"/>
                  </a:moveTo>
                  <a:cubicBezTo>
                    <a:pt x="13210" y="16908"/>
                    <a:pt x="13179" y="16938"/>
                    <a:pt x="13179" y="16976"/>
                  </a:cubicBezTo>
                  <a:cubicBezTo>
                    <a:pt x="13179" y="17014"/>
                    <a:pt x="13210" y="17045"/>
                    <a:pt x="13248" y="17045"/>
                  </a:cubicBezTo>
                  <a:cubicBezTo>
                    <a:pt x="13285" y="17045"/>
                    <a:pt x="13316" y="17014"/>
                    <a:pt x="13316" y="16976"/>
                  </a:cubicBezTo>
                  <a:cubicBezTo>
                    <a:pt x="13316" y="16938"/>
                    <a:pt x="13285" y="16908"/>
                    <a:pt x="13248" y="16908"/>
                  </a:cubicBezTo>
                  <a:close/>
                  <a:moveTo>
                    <a:pt x="13464" y="16908"/>
                  </a:moveTo>
                  <a:cubicBezTo>
                    <a:pt x="13426" y="16908"/>
                    <a:pt x="13395" y="16938"/>
                    <a:pt x="13395" y="16976"/>
                  </a:cubicBezTo>
                  <a:cubicBezTo>
                    <a:pt x="13395" y="17014"/>
                    <a:pt x="13426" y="17045"/>
                    <a:pt x="13464" y="17045"/>
                  </a:cubicBezTo>
                  <a:cubicBezTo>
                    <a:pt x="13502" y="17045"/>
                    <a:pt x="13532" y="17014"/>
                    <a:pt x="13532" y="16976"/>
                  </a:cubicBezTo>
                  <a:cubicBezTo>
                    <a:pt x="13532" y="16938"/>
                    <a:pt x="13502" y="16908"/>
                    <a:pt x="13464" y="16908"/>
                  </a:cubicBezTo>
                  <a:close/>
                  <a:moveTo>
                    <a:pt x="13680" y="16908"/>
                  </a:moveTo>
                  <a:cubicBezTo>
                    <a:pt x="13642" y="16908"/>
                    <a:pt x="13611" y="16938"/>
                    <a:pt x="13611" y="16976"/>
                  </a:cubicBezTo>
                  <a:cubicBezTo>
                    <a:pt x="13611" y="17014"/>
                    <a:pt x="13642" y="17045"/>
                    <a:pt x="13680" y="17045"/>
                  </a:cubicBezTo>
                  <a:cubicBezTo>
                    <a:pt x="13718" y="17045"/>
                    <a:pt x="13748" y="17014"/>
                    <a:pt x="13748" y="16976"/>
                  </a:cubicBezTo>
                  <a:cubicBezTo>
                    <a:pt x="13748" y="16938"/>
                    <a:pt x="13718" y="16908"/>
                    <a:pt x="13680" y="16908"/>
                  </a:cubicBezTo>
                  <a:close/>
                  <a:moveTo>
                    <a:pt x="13896" y="16908"/>
                  </a:moveTo>
                  <a:cubicBezTo>
                    <a:pt x="13858" y="16908"/>
                    <a:pt x="13828" y="16938"/>
                    <a:pt x="13828" y="16976"/>
                  </a:cubicBezTo>
                  <a:cubicBezTo>
                    <a:pt x="13828" y="17014"/>
                    <a:pt x="13858" y="17045"/>
                    <a:pt x="13896" y="17045"/>
                  </a:cubicBezTo>
                  <a:cubicBezTo>
                    <a:pt x="13934" y="17045"/>
                    <a:pt x="13964" y="17014"/>
                    <a:pt x="13964" y="16976"/>
                  </a:cubicBezTo>
                  <a:cubicBezTo>
                    <a:pt x="13964" y="16938"/>
                    <a:pt x="13934" y="16908"/>
                    <a:pt x="13896" y="16908"/>
                  </a:cubicBezTo>
                  <a:close/>
                  <a:moveTo>
                    <a:pt x="14112" y="16908"/>
                  </a:moveTo>
                  <a:cubicBezTo>
                    <a:pt x="14074" y="16908"/>
                    <a:pt x="14044" y="16938"/>
                    <a:pt x="14044" y="16976"/>
                  </a:cubicBezTo>
                  <a:cubicBezTo>
                    <a:pt x="14044" y="17014"/>
                    <a:pt x="14074" y="17045"/>
                    <a:pt x="14112" y="17045"/>
                  </a:cubicBezTo>
                  <a:cubicBezTo>
                    <a:pt x="14150" y="17045"/>
                    <a:pt x="14180" y="17014"/>
                    <a:pt x="14180" y="16976"/>
                  </a:cubicBezTo>
                  <a:cubicBezTo>
                    <a:pt x="14180" y="16938"/>
                    <a:pt x="14150" y="16908"/>
                    <a:pt x="14112" y="16908"/>
                  </a:cubicBezTo>
                  <a:close/>
                  <a:moveTo>
                    <a:pt x="14328" y="16908"/>
                  </a:moveTo>
                  <a:cubicBezTo>
                    <a:pt x="14290" y="16908"/>
                    <a:pt x="14260" y="16938"/>
                    <a:pt x="14260" y="16976"/>
                  </a:cubicBezTo>
                  <a:cubicBezTo>
                    <a:pt x="14260" y="17014"/>
                    <a:pt x="14290" y="17045"/>
                    <a:pt x="14328" y="17045"/>
                  </a:cubicBezTo>
                  <a:cubicBezTo>
                    <a:pt x="14366" y="17045"/>
                    <a:pt x="14397" y="17014"/>
                    <a:pt x="14397" y="16976"/>
                  </a:cubicBezTo>
                  <a:cubicBezTo>
                    <a:pt x="14397" y="16938"/>
                    <a:pt x="14366" y="16908"/>
                    <a:pt x="14328" y="16908"/>
                  </a:cubicBezTo>
                  <a:close/>
                  <a:moveTo>
                    <a:pt x="14544" y="16908"/>
                  </a:moveTo>
                  <a:cubicBezTo>
                    <a:pt x="14506" y="16908"/>
                    <a:pt x="14476" y="16938"/>
                    <a:pt x="14476" y="16976"/>
                  </a:cubicBezTo>
                  <a:cubicBezTo>
                    <a:pt x="14476" y="17014"/>
                    <a:pt x="14506" y="17045"/>
                    <a:pt x="14544" y="17045"/>
                  </a:cubicBezTo>
                  <a:cubicBezTo>
                    <a:pt x="14582" y="17045"/>
                    <a:pt x="14613" y="17014"/>
                    <a:pt x="14613" y="16976"/>
                  </a:cubicBezTo>
                  <a:cubicBezTo>
                    <a:pt x="14613" y="16938"/>
                    <a:pt x="14582" y="16908"/>
                    <a:pt x="14544" y="16908"/>
                  </a:cubicBezTo>
                  <a:close/>
                  <a:moveTo>
                    <a:pt x="14760" y="16908"/>
                  </a:moveTo>
                  <a:cubicBezTo>
                    <a:pt x="14723" y="16908"/>
                    <a:pt x="14692" y="16938"/>
                    <a:pt x="14692" y="16976"/>
                  </a:cubicBezTo>
                  <a:cubicBezTo>
                    <a:pt x="14692" y="17014"/>
                    <a:pt x="14723" y="17045"/>
                    <a:pt x="14760" y="17045"/>
                  </a:cubicBezTo>
                  <a:cubicBezTo>
                    <a:pt x="14798" y="17045"/>
                    <a:pt x="14829" y="17014"/>
                    <a:pt x="14829" y="16976"/>
                  </a:cubicBezTo>
                  <a:cubicBezTo>
                    <a:pt x="14829" y="16938"/>
                    <a:pt x="14798" y="16908"/>
                    <a:pt x="14760" y="16908"/>
                  </a:cubicBezTo>
                  <a:close/>
                  <a:moveTo>
                    <a:pt x="14976" y="16908"/>
                  </a:moveTo>
                  <a:cubicBezTo>
                    <a:pt x="14939" y="16908"/>
                    <a:pt x="14908" y="16938"/>
                    <a:pt x="14908" y="16976"/>
                  </a:cubicBezTo>
                  <a:cubicBezTo>
                    <a:pt x="14908" y="17014"/>
                    <a:pt x="14939" y="17045"/>
                    <a:pt x="14976" y="17045"/>
                  </a:cubicBezTo>
                  <a:cubicBezTo>
                    <a:pt x="15014" y="17045"/>
                    <a:pt x="15045" y="17014"/>
                    <a:pt x="15045" y="16976"/>
                  </a:cubicBezTo>
                  <a:cubicBezTo>
                    <a:pt x="15045" y="16938"/>
                    <a:pt x="15014" y="16908"/>
                    <a:pt x="14976" y="16908"/>
                  </a:cubicBezTo>
                  <a:close/>
                  <a:moveTo>
                    <a:pt x="15193" y="16908"/>
                  </a:moveTo>
                  <a:cubicBezTo>
                    <a:pt x="15155" y="16908"/>
                    <a:pt x="15124" y="16938"/>
                    <a:pt x="15124" y="16976"/>
                  </a:cubicBezTo>
                  <a:cubicBezTo>
                    <a:pt x="15124" y="17014"/>
                    <a:pt x="15155" y="17045"/>
                    <a:pt x="15193" y="17045"/>
                  </a:cubicBezTo>
                  <a:cubicBezTo>
                    <a:pt x="15230" y="17045"/>
                    <a:pt x="15261" y="17014"/>
                    <a:pt x="15261" y="16976"/>
                  </a:cubicBezTo>
                  <a:cubicBezTo>
                    <a:pt x="15261" y="16938"/>
                    <a:pt x="15230" y="16908"/>
                    <a:pt x="15193" y="16908"/>
                  </a:cubicBezTo>
                  <a:close/>
                  <a:moveTo>
                    <a:pt x="15409" y="16908"/>
                  </a:moveTo>
                  <a:cubicBezTo>
                    <a:pt x="15371" y="16908"/>
                    <a:pt x="15340" y="16938"/>
                    <a:pt x="15340" y="16976"/>
                  </a:cubicBezTo>
                  <a:cubicBezTo>
                    <a:pt x="15340" y="17014"/>
                    <a:pt x="15371" y="17045"/>
                    <a:pt x="15409" y="17045"/>
                  </a:cubicBezTo>
                  <a:cubicBezTo>
                    <a:pt x="15447" y="17045"/>
                    <a:pt x="15477" y="17014"/>
                    <a:pt x="15477" y="16976"/>
                  </a:cubicBezTo>
                  <a:cubicBezTo>
                    <a:pt x="15477" y="16938"/>
                    <a:pt x="15447" y="16908"/>
                    <a:pt x="15409" y="16908"/>
                  </a:cubicBezTo>
                  <a:close/>
                  <a:moveTo>
                    <a:pt x="11087" y="17143"/>
                  </a:moveTo>
                  <a:cubicBezTo>
                    <a:pt x="11049" y="17143"/>
                    <a:pt x="11018" y="17173"/>
                    <a:pt x="11018" y="17211"/>
                  </a:cubicBezTo>
                  <a:cubicBezTo>
                    <a:pt x="11018" y="17249"/>
                    <a:pt x="11049" y="17280"/>
                    <a:pt x="11087" y="17280"/>
                  </a:cubicBezTo>
                  <a:cubicBezTo>
                    <a:pt x="11124" y="17280"/>
                    <a:pt x="11155" y="17249"/>
                    <a:pt x="11155" y="17211"/>
                  </a:cubicBezTo>
                  <a:cubicBezTo>
                    <a:pt x="11155" y="17173"/>
                    <a:pt x="11124" y="17143"/>
                    <a:pt x="11087" y="17143"/>
                  </a:cubicBezTo>
                  <a:close/>
                  <a:moveTo>
                    <a:pt x="11303" y="17143"/>
                  </a:moveTo>
                  <a:cubicBezTo>
                    <a:pt x="11265" y="17143"/>
                    <a:pt x="11234" y="17173"/>
                    <a:pt x="11234" y="17211"/>
                  </a:cubicBezTo>
                  <a:cubicBezTo>
                    <a:pt x="11234" y="17249"/>
                    <a:pt x="11265" y="17280"/>
                    <a:pt x="11303" y="17280"/>
                  </a:cubicBezTo>
                  <a:cubicBezTo>
                    <a:pt x="11341" y="17280"/>
                    <a:pt x="11371" y="17249"/>
                    <a:pt x="11371" y="17211"/>
                  </a:cubicBezTo>
                  <a:cubicBezTo>
                    <a:pt x="11371" y="17173"/>
                    <a:pt x="11341" y="17143"/>
                    <a:pt x="11303" y="17143"/>
                  </a:cubicBezTo>
                  <a:close/>
                  <a:moveTo>
                    <a:pt x="11519" y="17143"/>
                  </a:moveTo>
                  <a:cubicBezTo>
                    <a:pt x="11481" y="17143"/>
                    <a:pt x="11450" y="17173"/>
                    <a:pt x="11450" y="17211"/>
                  </a:cubicBezTo>
                  <a:cubicBezTo>
                    <a:pt x="11450" y="17249"/>
                    <a:pt x="11481" y="17280"/>
                    <a:pt x="11519" y="17280"/>
                  </a:cubicBezTo>
                  <a:cubicBezTo>
                    <a:pt x="11557" y="17280"/>
                    <a:pt x="11587" y="17249"/>
                    <a:pt x="11587" y="17211"/>
                  </a:cubicBezTo>
                  <a:cubicBezTo>
                    <a:pt x="11587" y="17173"/>
                    <a:pt x="11557" y="17143"/>
                    <a:pt x="11519" y="17143"/>
                  </a:cubicBezTo>
                  <a:close/>
                  <a:moveTo>
                    <a:pt x="11735" y="17143"/>
                  </a:moveTo>
                  <a:cubicBezTo>
                    <a:pt x="11697" y="17143"/>
                    <a:pt x="11666" y="17173"/>
                    <a:pt x="11666" y="17211"/>
                  </a:cubicBezTo>
                  <a:cubicBezTo>
                    <a:pt x="11666" y="17249"/>
                    <a:pt x="11697" y="17280"/>
                    <a:pt x="11735" y="17280"/>
                  </a:cubicBezTo>
                  <a:cubicBezTo>
                    <a:pt x="11773" y="17280"/>
                    <a:pt x="11803" y="17249"/>
                    <a:pt x="11803" y="17211"/>
                  </a:cubicBezTo>
                  <a:cubicBezTo>
                    <a:pt x="11803" y="17173"/>
                    <a:pt x="11773" y="17143"/>
                    <a:pt x="11735" y="17143"/>
                  </a:cubicBezTo>
                  <a:close/>
                  <a:moveTo>
                    <a:pt x="11951" y="17143"/>
                  </a:moveTo>
                  <a:cubicBezTo>
                    <a:pt x="11913" y="17143"/>
                    <a:pt x="11883" y="17173"/>
                    <a:pt x="11883" y="17211"/>
                  </a:cubicBezTo>
                  <a:cubicBezTo>
                    <a:pt x="11883" y="17249"/>
                    <a:pt x="11913" y="17280"/>
                    <a:pt x="11951" y="17280"/>
                  </a:cubicBezTo>
                  <a:cubicBezTo>
                    <a:pt x="11989" y="17280"/>
                    <a:pt x="12019" y="17249"/>
                    <a:pt x="12019" y="17211"/>
                  </a:cubicBezTo>
                  <a:cubicBezTo>
                    <a:pt x="12019" y="17173"/>
                    <a:pt x="11989" y="17143"/>
                    <a:pt x="11951" y="17143"/>
                  </a:cubicBezTo>
                  <a:close/>
                  <a:moveTo>
                    <a:pt x="12167" y="17143"/>
                  </a:moveTo>
                  <a:cubicBezTo>
                    <a:pt x="12129" y="17143"/>
                    <a:pt x="12099" y="17173"/>
                    <a:pt x="12099" y="17211"/>
                  </a:cubicBezTo>
                  <a:cubicBezTo>
                    <a:pt x="12099" y="17249"/>
                    <a:pt x="12129" y="17280"/>
                    <a:pt x="12167" y="17280"/>
                  </a:cubicBezTo>
                  <a:cubicBezTo>
                    <a:pt x="12205" y="17280"/>
                    <a:pt x="12236" y="17249"/>
                    <a:pt x="12236" y="17211"/>
                  </a:cubicBezTo>
                  <a:cubicBezTo>
                    <a:pt x="12236" y="17173"/>
                    <a:pt x="12205" y="17143"/>
                    <a:pt x="12167" y="17143"/>
                  </a:cubicBezTo>
                  <a:close/>
                  <a:moveTo>
                    <a:pt x="12383" y="17143"/>
                  </a:moveTo>
                  <a:cubicBezTo>
                    <a:pt x="12345" y="17143"/>
                    <a:pt x="12315" y="17173"/>
                    <a:pt x="12315" y="17211"/>
                  </a:cubicBezTo>
                  <a:cubicBezTo>
                    <a:pt x="12315" y="17249"/>
                    <a:pt x="12345" y="17280"/>
                    <a:pt x="12383" y="17280"/>
                  </a:cubicBezTo>
                  <a:cubicBezTo>
                    <a:pt x="12421" y="17280"/>
                    <a:pt x="12452" y="17249"/>
                    <a:pt x="12452" y="17211"/>
                  </a:cubicBezTo>
                  <a:cubicBezTo>
                    <a:pt x="12452" y="17173"/>
                    <a:pt x="12421" y="17143"/>
                    <a:pt x="12383" y="17143"/>
                  </a:cubicBezTo>
                  <a:close/>
                  <a:moveTo>
                    <a:pt x="12599" y="17143"/>
                  </a:moveTo>
                  <a:cubicBezTo>
                    <a:pt x="12562" y="17143"/>
                    <a:pt x="12531" y="17173"/>
                    <a:pt x="12531" y="17211"/>
                  </a:cubicBezTo>
                  <a:cubicBezTo>
                    <a:pt x="12531" y="17249"/>
                    <a:pt x="12562" y="17280"/>
                    <a:pt x="12599" y="17280"/>
                  </a:cubicBezTo>
                  <a:cubicBezTo>
                    <a:pt x="12637" y="17280"/>
                    <a:pt x="12668" y="17249"/>
                    <a:pt x="12668" y="17211"/>
                  </a:cubicBezTo>
                  <a:cubicBezTo>
                    <a:pt x="12668" y="17173"/>
                    <a:pt x="12637" y="17143"/>
                    <a:pt x="12599" y="17143"/>
                  </a:cubicBezTo>
                  <a:close/>
                  <a:moveTo>
                    <a:pt x="12815" y="17143"/>
                  </a:moveTo>
                  <a:cubicBezTo>
                    <a:pt x="12778" y="17143"/>
                    <a:pt x="12747" y="17173"/>
                    <a:pt x="12747" y="17211"/>
                  </a:cubicBezTo>
                  <a:cubicBezTo>
                    <a:pt x="12747" y="17249"/>
                    <a:pt x="12778" y="17280"/>
                    <a:pt x="12815" y="17280"/>
                  </a:cubicBezTo>
                  <a:cubicBezTo>
                    <a:pt x="12853" y="17280"/>
                    <a:pt x="12884" y="17249"/>
                    <a:pt x="12884" y="17211"/>
                  </a:cubicBezTo>
                  <a:cubicBezTo>
                    <a:pt x="12884" y="17173"/>
                    <a:pt x="12853" y="17143"/>
                    <a:pt x="12815" y="17143"/>
                  </a:cubicBezTo>
                  <a:close/>
                  <a:moveTo>
                    <a:pt x="13032" y="17143"/>
                  </a:moveTo>
                  <a:cubicBezTo>
                    <a:pt x="12994" y="17143"/>
                    <a:pt x="12963" y="17173"/>
                    <a:pt x="12963" y="17211"/>
                  </a:cubicBezTo>
                  <a:cubicBezTo>
                    <a:pt x="12963" y="17249"/>
                    <a:pt x="12994" y="17280"/>
                    <a:pt x="13032" y="17280"/>
                  </a:cubicBezTo>
                  <a:cubicBezTo>
                    <a:pt x="13069" y="17280"/>
                    <a:pt x="13100" y="17249"/>
                    <a:pt x="13100" y="17211"/>
                  </a:cubicBezTo>
                  <a:cubicBezTo>
                    <a:pt x="13100" y="17173"/>
                    <a:pt x="13069" y="17143"/>
                    <a:pt x="13032" y="17143"/>
                  </a:cubicBezTo>
                  <a:close/>
                  <a:moveTo>
                    <a:pt x="13248" y="17143"/>
                  </a:moveTo>
                  <a:cubicBezTo>
                    <a:pt x="13210" y="17143"/>
                    <a:pt x="13179" y="17173"/>
                    <a:pt x="13179" y="17211"/>
                  </a:cubicBezTo>
                  <a:cubicBezTo>
                    <a:pt x="13179" y="17249"/>
                    <a:pt x="13210" y="17280"/>
                    <a:pt x="13248" y="17280"/>
                  </a:cubicBezTo>
                  <a:cubicBezTo>
                    <a:pt x="13285" y="17280"/>
                    <a:pt x="13316" y="17249"/>
                    <a:pt x="13316" y="17211"/>
                  </a:cubicBezTo>
                  <a:cubicBezTo>
                    <a:pt x="13316" y="17173"/>
                    <a:pt x="13285" y="17143"/>
                    <a:pt x="13248" y="17143"/>
                  </a:cubicBezTo>
                  <a:close/>
                  <a:moveTo>
                    <a:pt x="13464" y="17143"/>
                  </a:moveTo>
                  <a:cubicBezTo>
                    <a:pt x="13426" y="17143"/>
                    <a:pt x="13395" y="17173"/>
                    <a:pt x="13395" y="17211"/>
                  </a:cubicBezTo>
                  <a:cubicBezTo>
                    <a:pt x="13395" y="17249"/>
                    <a:pt x="13426" y="17280"/>
                    <a:pt x="13464" y="17280"/>
                  </a:cubicBezTo>
                  <a:cubicBezTo>
                    <a:pt x="13502" y="17280"/>
                    <a:pt x="13532" y="17249"/>
                    <a:pt x="13532" y="17211"/>
                  </a:cubicBezTo>
                  <a:cubicBezTo>
                    <a:pt x="13532" y="17173"/>
                    <a:pt x="13502" y="17143"/>
                    <a:pt x="13464" y="17143"/>
                  </a:cubicBezTo>
                  <a:close/>
                  <a:moveTo>
                    <a:pt x="13680" y="17143"/>
                  </a:moveTo>
                  <a:cubicBezTo>
                    <a:pt x="13642" y="17143"/>
                    <a:pt x="13611" y="17173"/>
                    <a:pt x="13611" y="17211"/>
                  </a:cubicBezTo>
                  <a:cubicBezTo>
                    <a:pt x="13611" y="17249"/>
                    <a:pt x="13642" y="17280"/>
                    <a:pt x="13680" y="17280"/>
                  </a:cubicBezTo>
                  <a:cubicBezTo>
                    <a:pt x="13718" y="17280"/>
                    <a:pt x="13748" y="17249"/>
                    <a:pt x="13748" y="17211"/>
                  </a:cubicBezTo>
                  <a:cubicBezTo>
                    <a:pt x="13748" y="17173"/>
                    <a:pt x="13718" y="17143"/>
                    <a:pt x="13680" y="17143"/>
                  </a:cubicBezTo>
                  <a:close/>
                  <a:moveTo>
                    <a:pt x="13896" y="17143"/>
                  </a:moveTo>
                  <a:cubicBezTo>
                    <a:pt x="13858" y="17143"/>
                    <a:pt x="13828" y="17173"/>
                    <a:pt x="13828" y="17211"/>
                  </a:cubicBezTo>
                  <a:cubicBezTo>
                    <a:pt x="13828" y="17249"/>
                    <a:pt x="13858" y="17280"/>
                    <a:pt x="13896" y="17280"/>
                  </a:cubicBezTo>
                  <a:cubicBezTo>
                    <a:pt x="13934" y="17280"/>
                    <a:pt x="13964" y="17249"/>
                    <a:pt x="13964" y="17211"/>
                  </a:cubicBezTo>
                  <a:cubicBezTo>
                    <a:pt x="13964" y="17173"/>
                    <a:pt x="13934" y="17143"/>
                    <a:pt x="13896" y="17143"/>
                  </a:cubicBezTo>
                  <a:close/>
                  <a:moveTo>
                    <a:pt x="14112" y="17143"/>
                  </a:moveTo>
                  <a:cubicBezTo>
                    <a:pt x="14074" y="17143"/>
                    <a:pt x="14044" y="17173"/>
                    <a:pt x="14044" y="17211"/>
                  </a:cubicBezTo>
                  <a:cubicBezTo>
                    <a:pt x="14044" y="17249"/>
                    <a:pt x="14074" y="17280"/>
                    <a:pt x="14112" y="17280"/>
                  </a:cubicBezTo>
                  <a:cubicBezTo>
                    <a:pt x="14150" y="17280"/>
                    <a:pt x="14180" y="17249"/>
                    <a:pt x="14180" y="17211"/>
                  </a:cubicBezTo>
                  <a:cubicBezTo>
                    <a:pt x="14180" y="17173"/>
                    <a:pt x="14150" y="17143"/>
                    <a:pt x="14112" y="17143"/>
                  </a:cubicBezTo>
                  <a:close/>
                  <a:moveTo>
                    <a:pt x="14328" y="17143"/>
                  </a:moveTo>
                  <a:cubicBezTo>
                    <a:pt x="14290" y="17143"/>
                    <a:pt x="14260" y="17173"/>
                    <a:pt x="14260" y="17211"/>
                  </a:cubicBezTo>
                  <a:cubicBezTo>
                    <a:pt x="14260" y="17249"/>
                    <a:pt x="14290" y="17280"/>
                    <a:pt x="14328" y="17280"/>
                  </a:cubicBezTo>
                  <a:cubicBezTo>
                    <a:pt x="14366" y="17280"/>
                    <a:pt x="14397" y="17249"/>
                    <a:pt x="14397" y="17211"/>
                  </a:cubicBezTo>
                  <a:cubicBezTo>
                    <a:pt x="14397" y="17173"/>
                    <a:pt x="14366" y="17143"/>
                    <a:pt x="14328" y="17143"/>
                  </a:cubicBezTo>
                  <a:close/>
                  <a:moveTo>
                    <a:pt x="14544" y="17143"/>
                  </a:moveTo>
                  <a:cubicBezTo>
                    <a:pt x="14506" y="17143"/>
                    <a:pt x="14476" y="17173"/>
                    <a:pt x="14476" y="17211"/>
                  </a:cubicBezTo>
                  <a:cubicBezTo>
                    <a:pt x="14476" y="17249"/>
                    <a:pt x="14506" y="17280"/>
                    <a:pt x="14544" y="17280"/>
                  </a:cubicBezTo>
                  <a:cubicBezTo>
                    <a:pt x="14582" y="17280"/>
                    <a:pt x="14613" y="17249"/>
                    <a:pt x="14613" y="17211"/>
                  </a:cubicBezTo>
                  <a:cubicBezTo>
                    <a:pt x="14613" y="17173"/>
                    <a:pt x="14582" y="17143"/>
                    <a:pt x="14544" y="17143"/>
                  </a:cubicBezTo>
                  <a:close/>
                  <a:moveTo>
                    <a:pt x="14760" y="17143"/>
                  </a:moveTo>
                  <a:cubicBezTo>
                    <a:pt x="14723" y="17143"/>
                    <a:pt x="14692" y="17173"/>
                    <a:pt x="14692" y="17211"/>
                  </a:cubicBezTo>
                  <a:cubicBezTo>
                    <a:pt x="14692" y="17249"/>
                    <a:pt x="14723" y="17280"/>
                    <a:pt x="14760" y="17280"/>
                  </a:cubicBezTo>
                  <a:cubicBezTo>
                    <a:pt x="14798" y="17280"/>
                    <a:pt x="14829" y="17249"/>
                    <a:pt x="14829" y="17211"/>
                  </a:cubicBezTo>
                  <a:cubicBezTo>
                    <a:pt x="14829" y="17173"/>
                    <a:pt x="14798" y="17143"/>
                    <a:pt x="14760" y="17143"/>
                  </a:cubicBezTo>
                  <a:close/>
                  <a:moveTo>
                    <a:pt x="14976" y="17143"/>
                  </a:moveTo>
                  <a:cubicBezTo>
                    <a:pt x="14939" y="17143"/>
                    <a:pt x="14908" y="17173"/>
                    <a:pt x="14908" y="17211"/>
                  </a:cubicBezTo>
                  <a:cubicBezTo>
                    <a:pt x="14908" y="17249"/>
                    <a:pt x="14939" y="17280"/>
                    <a:pt x="14976" y="17280"/>
                  </a:cubicBezTo>
                  <a:cubicBezTo>
                    <a:pt x="15014" y="17280"/>
                    <a:pt x="15045" y="17249"/>
                    <a:pt x="15045" y="17211"/>
                  </a:cubicBezTo>
                  <a:cubicBezTo>
                    <a:pt x="15045" y="17173"/>
                    <a:pt x="15014" y="17143"/>
                    <a:pt x="14976" y="17143"/>
                  </a:cubicBezTo>
                  <a:close/>
                  <a:moveTo>
                    <a:pt x="15193" y="17143"/>
                  </a:moveTo>
                  <a:cubicBezTo>
                    <a:pt x="15155" y="17143"/>
                    <a:pt x="15124" y="17173"/>
                    <a:pt x="15124" y="17211"/>
                  </a:cubicBezTo>
                  <a:cubicBezTo>
                    <a:pt x="15124" y="17249"/>
                    <a:pt x="15155" y="17280"/>
                    <a:pt x="15193" y="17280"/>
                  </a:cubicBezTo>
                  <a:cubicBezTo>
                    <a:pt x="15230" y="17280"/>
                    <a:pt x="15261" y="17249"/>
                    <a:pt x="15261" y="17211"/>
                  </a:cubicBezTo>
                  <a:cubicBezTo>
                    <a:pt x="15261" y="17173"/>
                    <a:pt x="15230" y="17143"/>
                    <a:pt x="15193" y="17143"/>
                  </a:cubicBezTo>
                  <a:close/>
                  <a:moveTo>
                    <a:pt x="11519" y="17377"/>
                  </a:moveTo>
                  <a:cubicBezTo>
                    <a:pt x="11481" y="17377"/>
                    <a:pt x="11450" y="17408"/>
                    <a:pt x="11450" y="17446"/>
                  </a:cubicBezTo>
                  <a:cubicBezTo>
                    <a:pt x="11450" y="17484"/>
                    <a:pt x="11481" y="17514"/>
                    <a:pt x="11519" y="17514"/>
                  </a:cubicBezTo>
                  <a:cubicBezTo>
                    <a:pt x="11557" y="17514"/>
                    <a:pt x="11587" y="17484"/>
                    <a:pt x="11587" y="17446"/>
                  </a:cubicBezTo>
                  <a:cubicBezTo>
                    <a:pt x="11587" y="17408"/>
                    <a:pt x="11557" y="17377"/>
                    <a:pt x="11519" y="17377"/>
                  </a:cubicBezTo>
                  <a:close/>
                  <a:moveTo>
                    <a:pt x="11735" y="17377"/>
                  </a:moveTo>
                  <a:cubicBezTo>
                    <a:pt x="11697" y="17377"/>
                    <a:pt x="11666" y="17408"/>
                    <a:pt x="11666" y="17446"/>
                  </a:cubicBezTo>
                  <a:cubicBezTo>
                    <a:pt x="11666" y="17484"/>
                    <a:pt x="11697" y="17514"/>
                    <a:pt x="11735" y="17514"/>
                  </a:cubicBezTo>
                  <a:cubicBezTo>
                    <a:pt x="11773" y="17514"/>
                    <a:pt x="11803" y="17484"/>
                    <a:pt x="11803" y="17446"/>
                  </a:cubicBezTo>
                  <a:cubicBezTo>
                    <a:pt x="11803" y="17408"/>
                    <a:pt x="11773" y="17377"/>
                    <a:pt x="11735" y="17377"/>
                  </a:cubicBezTo>
                  <a:close/>
                  <a:moveTo>
                    <a:pt x="11951" y="17377"/>
                  </a:moveTo>
                  <a:cubicBezTo>
                    <a:pt x="11913" y="17377"/>
                    <a:pt x="11883" y="17408"/>
                    <a:pt x="11883" y="17446"/>
                  </a:cubicBezTo>
                  <a:cubicBezTo>
                    <a:pt x="11883" y="17484"/>
                    <a:pt x="11913" y="17514"/>
                    <a:pt x="11951" y="17514"/>
                  </a:cubicBezTo>
                  <a:cubicBezTo>
                    <a:pt x="11989" y="17514"/>
                    <a:pt x="12019" y="17484"/>
                    <a:pt x="12019" y="17446"/>
                  </a:cubicBezTo>
                  <a:cubicBezTo>
                    <a:pt x="12019" y="17408"/>
                    <a:pt x="11989" y="17377"/>
                    <a:pt x="11951" y="17377"/>
                  </a:cubicBezTo>
                  <a:close/>
                  <a:moveTo>
                    <a:pt x="12167" y="17377"/>
                  </a:moveTo>
                  <a:cubicBezTo>
                    <a:pt x="12129" y="17377"/>
                    <a:pt x="12099" y="17408"/>
                    <a:pt x="12099" y="17446"/>
                  </a:cubicBezTo>
                  <a:cubicBezTo>
                    <a:pt x="12099" y="17484"/>
                    <a:pt x="12129" y="17514"/>
                    <a:pt x="12167" y="17514"/>
                  </a:cubicBezTo>
                  <a:cubicBezTo>
                    <a:pt x="12205" y="17514"/>
                    <a:pt x="12236" y="17484"/>
                    <a:pt x="12236" y="17446"/>
                  </a:cubicBezTo>
                  <a:cubicBezTo>
                    <a:pt x="12236" y="17408"/>
                    <a:pt x="12205" y="17377"/>
                    <a:pt x="12167" y="17377"/>
                  </a:cubicBezTo>
                  <a:close/>
                  <a:moveTo>
                    <a:pt x="12383" y="17377"/>
                  </a:moveTo>
                  <a:cubicBezTo>
                    <a:pt x="12345" y="17377"/>
                    <a:pt x="12315" y="17408"/>
                    <a:pt x="12315" y="17446"/>
                  </a:cubicBezTo>
                  <a:cubicBezTo>
                    <a:pt x="12315" y="17484"/>
                    <a:pt x="12345" y="17514"/>
                    <a:pt x="12383" y="17514"/>
                  </a:cubicBezTo>
                  <a:cubicBezTo>
                    <a:pt x="12421" y="17514"/>
                    <a:pt x="12452" y="17484"/>
                    <a:pt x="12452" y="17446"/>
                  </a:cubicBezTo>
                  <a:cubicBezTo>
                    <a:pt x="12452" y="17408"/>
                    <a:pt x="12421" y="17377"/>
                    <a:pt x="12383" y="17377"/>
                  </a:cubicBezTo>
                  <a:close/>
                  <a:moveTo>
                    <a:pt x="12599" y="17377"/>
                  </a:moveTo>
                  <a:cubicBezTo>
                    <a:pt x="12562" y="17377"/>
                    <a:pt x="12531" y="17408"/>
                    <a:pt x="12531" y="17446"/>
                  </a:cubicBezTo>
                  <a:cubicBezTo>
                    <a:pt x="12531" y="17484"/>
                    <a:pt x="12562" y="17514"/>
                    <a:pt x="12599" y="17514"/>
                  </a:cubicBezTo>
                  <a:cubicBezTo>
                    <a:pt x="12637" y="17514"/>
                    <a:pt x="12668" y="17484"/>
                    <a:pt x="12668" y="17446"/>
                  </a:cubicBezTo>
                  <a:cubicBezTo>
                    <a:pt x="12668" y="17408"/>
                    <a:pt x="12637" y="17377"/>
                    <a:pt x="12599" y="17377"/>
                  </a:cubicBezTo>
                  <a:close/>
                  <a:moveTo>
                    <a:pt x="12815" y="17377"/>
                  </a:moveTo>
                  <a:cubicBezTo>
                    <a:pt x="12778" y="17377"/>
                    <a:pt x="12747" y="17408"/>
                    <a:pt x="12747" y="17446"/>
                  </a:cubicBezTo>
                  <a:cubicBezTo>
                    <a:pt x="12747" y="17484"/>
                    <a:pt x="12778" y="17514"/>
                    <a:pt x="12815" y="17514"/>
                  </a:cubicBezTo>
                  <a:cubicBezTo>
                    <a:pt x="12853" y="17514"/>
                    <a:pt x="12884" y="17484"/>
                    <a:pt x="12884" y="17446"/>
                  </a:cubicBezTo>
                  <a:cubicBezTo>
                    <a:pt x="12884" y="17408"/>
                    <a:pt x="12853" y="17377"/>
                    <a:pt x="12815" y="17377"/>
                  </a:cubicBezTo>
                  <a:close/>
                  <a:moveTo>
                    <a:pt x="13032" y="17377"/>
                  </a:moveTo>
                  <a:cubicBezTo>
                    <a:pt x="12994" y="17377"/>
                    <a:pt x="12963" y="17408"/>
                    <a:pt x="12963" y="17446"/>
                  </a:cubicBezTo>
                  <a:cubicBezTo>
                    <a:pt x="12963" y="17484"/>
                    <a:pt x="12994" y="17514"/>
                    <a:pt x="13032" y="17514"/>
                  </a:cubicBezTo>
                  <a:cubicBezTo>
                    <a:pt x="13069" y="17514"/>
                    <a:pt x="13100" y="17484"/>
                    <a:pt x="13100" y="17446"/>
                  </a:cubicBezTo>
                  <a:cubicBezTo>
                    <a:pt x="13100" y="17408"/>
                    <a:pt x="13069" y="17377"/>
                    <a:pt x="13032" y="17377"/>
                  </a:cubicBezTo>
                  <a:close/>
                  <a:moveTo>
                    <a:pt x="13248" y="17377"/>
                  </a:moveTo>
                  <a:cubicBezTo>
                    <a:pt x="13210" y="17377"/>
                    <a:pt x="13179" y="17408"/>
                    <a:pt x="13179" y="17446"/>
                  </a:cubicBezTo>
                  <a:cubicBezTo>
                    <a:pt x="13179" y="17484"/>
                    <a:pt x="13210" y="17514"/>
                    <a:pt x="13248" y="17514"/>
                  </a:cubicBezTo>
                  <a:cubicBezTo>
                    <a:pt x="13285" y="17514"/>
                    <a:pt x="13316" y="17484"/>
                    <a:pt x="13316" y="17446"/>
                  </a:cubicBezTo>
                  <a:cubicBezTo>
                    <a:pt x="13316" y="17408"/>
                    <a:pt x="13285" y="17377"/>
                    <a:pt x="13248" y="17377"/>
                  </a:cubicBezTo>
                  <a:close/>
                  <a:moveTo>
                    <a:pt x="13464" y="17377"/>
                  </a:moveTo>
                  <a:cubicBezTo>
                    <a:pt x="13426" y="17377"/>
                    <a:pt x="13395" y="17408"/>
                    <a:pt x="13395" y="17446"/>
                  </a:cubicBezTo>
                  <a:cubicBezTo>
                    <a:pt x="13395" y="17484"/>
                    <a:pt x="13426" y="17514"/>
                    <a:pt x="13464" y="17514"/>
                  </a:cubicBezTo>
                  <a:cubicBezTo>
                    <a:pt x="13502" y="17514"/>
                    <a:pt x="13532" y="17484"/>
                    <a:pt x="13532" y="17446"/>
                  </a:cubicBezTo>
                  <a:cubicBezTo>
                    <a:pt x="13532" y="17408"/>
                    <a:pt x="13502" y="17377"/>
                    <a:pt x="13464" y="17377"/>
                  </a:cubicBezTo>
                  <a:close/>
                  <a:moveTo>
                    <a:pt x="13680" y="17377"/>
                  </a:moveTo>
                  <a:cubicBezTo>
                    <a:pt x="13642" y="17377"/>
                    <a:pt x="13611" y="17408"/>
                    <a:pt x="13611" y="17446"/>
                  </a:cubicBezTo>
                  <a:cubicBezTo>
                    <a:pt x="13611" y="17484"/>
                    <a:pt x="13642" y="17514"/>
                    <a:pt x="13680" y="17514"/>
                  </a:cubicBezTo>
                  <a:cubicBezTo>
                    <a:pt x="13718" y="17514"/>
                    <a:pt x="13748" y="17484"/>
                    <a:pt x="13748" y="17446"/>
                  </a:cubicBezTo>
                  <a:cubicBezTo>
                    <a:pt x="13748" y="17408"/>
                    <a:pt x="13718" y="17377"/>
                    <a:pt x="13680" y="17377"/>
                  </a:cubicBezTo>
                  <a:close/>
                  <a:moveTo>
                    <a:pt x="13896" y="17377"/>
                  </a:moveTo>
                  <a:cubicBezTo>
                    <a:pt x="13858" y="17377"/>
                    <a:pt x="13828" y="17408"/>
                    <a:pt x="13828" y="17446"/>
                  </a:cubicBezTo>
                  <a:cubicBezTo>
                    <a:pt x="13828" y="17484"/>
                    <a:pt x="13858" y="17514"/>
                    <a:pt x="13896" y="17514"/>
                  </a:cubicBezTo>
                  <a:cubicBezTo>
                    <a:pt x="13934" y="17514"/>
                    <a:pt x="13964" y="17484"/>
                    <a:pt x="13964" y="17446"/>
                  </a:cubicBezTo>
                  <a:cubicBezTo>
                    <a:pt x="13964" y="17408"/>
                    <a:pt x="13934" y="17377"/>
                    <a:pt x="13896" y="17377"/>
                  </a:cubicBezTo>
                  <a:close/>
                  <a:moveTo>
                    <a:pt x="14112" y="17377"/>
                  </a:moveTo>
                  <a:cubicBezTo>
                    <a:pt x="14074" y="17377"/>
                    <a:pt x="14044" y="17408"/>
                    <a:pt x="14044" y="17446"/>
                  </a:cubicBezTo>
                  <a:cubicBezTo>
                    <a:pt x="14044" y="17484"/>
                    <a:pt x="14074" y="17514"/>
                    <a:pt x="14112" y="17514"/>
                  </a:cubicBezTo>
                  <a:cubicBezTo>
                    <a:pt x="14150" y="17514"/>
                    <a:pt x="14180" y="17484"/>
                    <a:pt x="14180" y="17446"/>
                  </a:cubicBezTo>
                  <a:cubicBezTo>
                    <a:pt x="14180" y="17408"/>
                    <a:pt x="14150" y="17377"/>
                    <a:pt x="14112" y="17377"/>
                  </a:cubicBezTo>
                  <a:close/>
                  <a:moveTo>
                    <a:pt x="14328" y="17377"/>
                  </a:moveTo>
                  <a:cubicBezTo>
                    <a:pt x="14290" y="17377"/>
                    <a:pt x="14260" y="17408"/>
                    <a:pt x="14260" y="17446"/>
                  </a:cubicBezTo>
                  <a:cubicBezTo>
                    <a:pt x="14260" y="17484"/>
                    <a:pt x="14290" y="17514"/>
                    <a:pt x="14328" y="17514"/>
                  </a:cubicBezTo>
                  <a:cubicBezTo>
                    <a:pt x="14366" y="17514"/>
                    <a:pt x="14397" y="17484"/>
                    <a:pt x="14397" y="17446"/>
                  </a:cubicBezTo>
                  <a:cubicBezTo>
                    <a:pt x="14397" y="17408"/>
                    <a:pt x="14366" y="17377"/>
                    <a:pt x="14328" y="17377"/>
                  </a:cubicBezTo>
                  <a:close/>
                  <a:moveTo>
                    <a:pt x="14544" y="17377"/>
                  </a:moveTo>
                  <a:cubicBezTo>
                    <a:pt x="14506" y="17377"/>
                    <a:pt x="14476" y="17408"/>
                    <a:pt x="14476" y="17446"/>
                  </a:cubicBezTo>
                  <a:cubicBezTo>
                    <a:pt x="14476" y="17484"/>
                    <a:pt x="14506" y="17514"/>
                    <a:pt x="14544" y="17514"/>
                  </a:cubicBezTo>
                  <a:cubicBezTo>
                    <a:pt x="14582" y="17514"/>
                    <a:pt x="14613" y="17484"/>
                    <a:pt x="14613" y="17446"/>
                  </a:cubicBezTo>
                  <a:cubicBezTo>
                    <a:pt x="14613" y="17408"/>
                    <a:pt x="14582" y="17377"/>
                    <a:pt x="14544" y="17377"/>
                  </a:cubicBezTo>
                  <a:close/>
                  <a:moveTo>
                    <a:pt x="14760" y="17377"/>
                  </a:moveTo>
                  <a:cubicBezTo>
                    <a:pt x="14723" y="17377"/>
                    <a:pt x="14692" y="17408"/>
                    <a:pt x="14692" y="17446"/>
                  </a:cubicBezTo>
                  <a:cubicBezTo>
                    <a:pt x="14692" y="17484"/>
                    <a:pt x="14723" y="17514"/>
                    <a:pt x="14760" y="17514"/>
                  </a:cubicBezTo>
                  <a:cubicBezTo>
                    <a:pt x="14798" y="17514"/>
                    <a:pt x="14829" y="17484"/>
                    <a:pt x="14829" y="17446"/>
                  </a:cubicBezTo>
                  <a:cubicBezTo>
                    <a:pt x="14829" y="17408"/>
                    <a:pt x="14798" y="17377"/>
                    <a:pt x="14760" y="17377"/>
                  </a:cubicBezTo>
                  <a:close/>
                  <a:moveTo>
                    <a:pt x="14976" y="17377"/>
                  </a:moveTo>
                  <a:cubicBezTo>
                    <a:pt x="14939" y="17377"/>
                    <a:pt x="14908" y="17408"/>
                    <a:pt x="14908" y="17446"/>
                  </a:cubicBezTo>
                  <a:cubicBezTo>
                    <a:pt x="14908" y="17484"/>
                    <a:pt x="14939" y="17514"/>
                    <a:pt x="14976" y="17514"/>
                  </a:cubicBezTo>
                  <a:cubicBezTo>
                    <a:pt x="15014" y="17514"/>
                    <a:pt x="15045" y="17484"/>
                    <a:pt x="15045" y="17446"/>
                  </a:cubicBezTo>
                  <a:cubicBezTo>
                    <a:pt x="15045" y="17408"/>
                    <a:pt x="15014" y="17377"/>
                    <a:pt x="14976" y="17377"/>
                  </a:cubicBezTo>
                  <a:close/>
                  <a:moveTo>
                    <a:pt x="15193" y="17377"/>
                  </a:moveTo>
                  <a:cubicBezTo>
                    <a:pt x="15155" y="17377"/>
                    <a:pt x="15124" y="17408"/>
                    <a:pt x="15124" y="17446"/>
                  </a:cubicBezTo>
                  <a:cubicBezTo>
                    <a:pt x="15124" y="17484"/>
                    <a:pt x="15155" y="17514"/>
                    <a:pt x="15193" y="17514"/>
                  </a:cubicBezTo>
                  <a:cubicBezTo>
                    <a:pt x="15230" y="17514"/>
                    <a:pt x="15261" y="17484"/>
                    <a:pt x="15261" y="17446"/>
                  </a:cubicBezTo>
                  <a:cubicBezTo>
                    <a:pt x="15261" y="17408"/>
                    <a:pt x="15230" y="17377"/>
                    <a:pt x="15193" y="17377"/>
                  </a:cubicBezTo>
                  <a:close/>
                  <a:moveTo>
                    <a:pt x="11735" y="17612"/>
                  </a:moveTo>
                  <a:cubicBezTo>
                    <a:pt x="11697" y="17612"/>
                    <a:pt x="11666" y="17643"/>
                    <a:pt x="11666" y="17681"/>
                  </a:cubicBezTo>
                  <a:cubicBezTo>
                    <a:pt x="11666" y="17719"/>
                    <a:pt x="11697" y="17749"/>
                    <a:pt x="11735" y="17749"/>
                  </a:cubicBezTo>
                  <a:cubicBezTo>
                    <a:pt x="11773" y="17749"/>
                    <a:pt x="11803" y="17719"/>
                    <a:pt x="11803" y="17681"/>
                  </a:cubicBezTo>
                  <a:cubicBezTo>
                    <a:pt x="11803" y="17643"/>
                    <a:pt x="11773" y="17612"/>
                    <a:pt x="11735" y="17612"/>
                  </a:cubicBezTo>
                  <a:close/>
                  <a:moveTo>
                    <a:pt x="11951" y="17612"/>
                  </a:moveTo>
                  <a:cubicBezTo>
                    <a:pt x="11913" y="17612"/>
                    <a:pt x="11883" y="17643"/>
                    <a:pt x="11883" y="17681"/>
                  </a:cubicBezTo>
                  <a:cubicBezTo>
                    <a:pt x="11883" y="17719"/>
                    <a:pt x="11913" y="17749"/>
                    <a:pt x="11951" y="17749"/>
                  </a:cubicBezTo>
                  <a:cubicBezTo>
                    <a:pt x="11989" y="17749"/>
                    <a:pt x="12019" y="17719"/>
                    <a:pt x="12019" y="17681"/>
                  </a:cubicBezTo>
                  <a:cubicBezTo>
                    <a:pt x="12019" y="17643"/>
                    <a:pt x="11989" y="17612"/>
                    <a:pt x="11951" y="17612"/>
                  </a:cubicBezTo>
                  <a:close/>
                  <a:moveTo>
                    <a:pt x="12167" y="17612"/>
                  </a:moveTo>
                  <a:cubicBezTo>
                    <a:pt x="12129" y="17612"/>
                    <a:pt x="12099" y="17643"/>
                    <a:pt x="12099" y="17681"/>
                  </a:cubicBezTo>
                  <a:cubicBezTo>
                    <a:pt x="12099" y="17719"/>
                    <a:pt x="12129" y="17749"/>
                    <a:pt x="12167" y="17749"/>
                  </a:cubicBezTo>
                  <a:cubicBezTo>
                    <a:pt x="12205" y="17749"/>
                    <a:pt x="12236" y="17719"/>
                    <a:pt x="12236" y="17681"/>
                  </a:cubicBezTo>
                  <a:cubicBezTo>
                    <a:pt x="12236" y="17643"/>
                    <a:pt x="12205" y="17612"/>
                    <a:pt x="12167" y="17612"/>
                  </a:cubicBezTo>
                  <a:close/>
                  <a:moveTo>
                    <a:pt x="12383" y="17612"/>
                  </a:moveTo>
                  <a:cubicBezTo>
                    <a:pt x="12345" y="17612"/>
                    <a:pt x="12315" y="17643"/>
                    <a:pt x="12315" y="17681"/>
                  </a:cubicBezTo>
                  <a:cubicBezTo>
                    <a:pt x="12315" y="17719"/>
                    <a:pt x="12345" y="17749"/>
                    <a:pt x="12383" y="17749"/>
                  </a:cubicBezTo>
                  <a:cubicBezTo>
                    <a:pt x="12421" y="17749"/>
                    <a:pt x="12452" y="17719"/>
                    <a:pt x="12452" y="17681"/>
                  </a:cubicBezTo>
                  <a:cubicBezTo>
                    <a:pt x="12452" y="17643"/>
                    <a:pt x="12421" y="17612"/>
                    <a:pt x="12383" y="17612"/>
                  </a:cubicBezTo>
                  <a:close/>
                  <a:moveTo>
                    <a:pt x="12599" y="17612"/>
                  </a:moveTo>
                  <a:cubicBezTo>
                    <a:pt x="12562" y="17612"/>
                    <a:pt x="12531" y="17643"/>
                    <a:pt x="12531" y="17681"/>
                  </a:cubicBezTo>
                  <a:cubicBezTo>
                    <a:pt x="12531" y="17719"/>
                    <a:pt x="12562" y="17749"/>
                    <a:pt x="12599" y="17749"/>
                  </a:cubicBezTo>
                  <a:cubicBezTo>
                    <a:pt x="12637" y="17749"/>
                    <a:pt x="12668" y="17719"/>
                    <a:pt x="12668" y="17681"/>
                  </a:cubicBezTo>
                  <a:cubicBezTo>
                    <a:pt x="12668" y="17643"/>
                    <a:pt x="12637" y="17612"/>
                    <a:pt x="12599" y="17612"/>
                  </a:cubicBezTo>
                  <a:close/>
                  <a:moveTo>
                    <a:pt x="12815" y="17612"/>
                  </a:moveTo>
                  <a:cubicBezTo>
                    <a:pt x="12778" y="17612"/>
                    <a:pt x="12747" y="17643"/>
                    <a:pt x="12747" y="17681"/>
                  </a:cubicBezTo>
                  <a:cubicBezTo>
                    <a:pt x="12747" y="17719"/>
                    <a:pt x="12778" y="17749"/>
                    <a:pt x="12815" y="17749"/>
                  </a:cubicBezTo>
                  <a:cubicBezTo>
                    <a:pt x="12853" y="17749"/>
                    <a:pt x="12884" y="17719"/>
                    <a:pt x="12884" y="17681"/>
                  </a:cubicBezTo>
                  <a:cubicBezTo>
                    <a:pt x="12884" y="17643"/>
                    <a:pt x="12853" y="17612"/>
                    <a:pt x="12815" y="17612"/>
                  </a:cubicBezTo>
                  <a:close/>
                  <a:moveTo>
                    <a:pt x="13032" y="17612"/>
                  </a:moveTo>
                  <a:cubicBezTo>
                    <a:pt x="12994" y="17612"/>
                    <a:pt x="12963" y="17643"/>
                    <a:pt x="12963" y="17681"/>
                  </a:cubicBezTo>
                  <a:cubicBezTo>
                    <a:pt x="12963" y="17719"/>
                    <a:pt x="12994" y="17749"/>
                    <a:pt x="13032" y="17749"/>
                  </a:cubicBezTo>
                  <a:cubicBezTo>
                    <a:pt x="13069" y="17749"/>
                    <a:pt x="13100" y="17719"/>
                    <a:pt x="13100" y="17681"/>
                  </a:cubicBezTo>
                  <a:cubicBezTo>
                    <a:pt x="13100" y="17643"/>
                    <a:pt x="13069" y="17612"/>
                    <a:pt x="13032" y="17612"/>
                  </a:cubicBezTo>
                  <a:close/>
                  <a:moveTo>
                    <a:pt x="13248" y="17612"/>
                  </a:moveTo>
                  <a:cubicBezTo>
                    <a:pt x="13210" y="17612"/>
                    <a:pt x="13179" y="17643"/>
                    <a:pt x="13179" y="17681"/>
                  </a:cubicBezTo>
                  <a:cubicBezTo>
                    <a:pt x="13179" y="17719"/>
                    <a:pt x="13210" y="17749"/>
                    <a:pt x="13248" y="17749"/>
                  </a:cubicBezTo>
                  <a:cubicBezTo>
                    <a:pt x="13285" y="17749"/>
                    <a:pt x="13316" y="17719"/>
                    <a:pt x="13316" y="17681"/>
                  </a:cubicBezTo>
                  <a:cubicBezTo>
                    <a:pt x="13316" y="17643"/>
                    <a:pt x="13285" y="17612"/>
                    <a:pt x="13248" y="17612"/>
                  </a:cubicBezTo>
                  <a:close/>
                  <a:moveTo>
                    <a:pt x="13464" y="17612"/>
                  </a:moveTo>
                  <a:cubicBezTo>
                    <a:pt x="13426" y="17612"/>
                    <a:pt x="13395" y="17643"/>
                    <a:pt x="13395" y="17681"/>
                  </a:cubicBezTo>
                  <a:cubicBezTo>
                    <a:pt x="13395" y="17719"/>
                    <a:pt x="13426" y="17749"/>
                    <a:pt x="13464" y="17749"/>
                  </a:cubicBezTo>
                  <a:cubicBezTo>
                    <a:pt x="13502" y="17749"/>
                    <a:pt x="13532" y="17719"/>
                    <a:pt x="13532" y="17681"/>
                  </a:cubicBezTo>
                  <a:cubicBezTo>
                    <a:pt x="13532" y="17643"/>
                    <a:pt x="13502" y="17612"/>
                    <a:pt x="13464" y="17612"/>
                  </a:cubicBezTo>
                  <a:close/>
                  <a:moveTo>
                    <a:pt x="13680" y="17612"/>
                  </a:moveTo>
                  <a:cubicBezTo>
                    <a:pt x="13642" y="17612"/>
                    <a:pt x="13611" y="17643"/>
                    <a:pt x="13611" y="17681"/>
                  </a:cubicBezTo>
                  <a:cubicBezTo>
                    <a:pt x="13611" y="17719"/>
                    <a:pt x="13642" y="17749"/>
                    <a:pt x="13680" y="17749"/>
                  </a:cubicBezTo>
                  <a:cubicBezTo>
                    <a:pt x="13718" y="17749"/>
                    <a:pt x="13748" y="17719"/>
                    <a:pt x="13748" y="17681"/>
                  </a:cubicBezTo>
                  <a:cubicBezTo>
                    <a:pt x="13748" y="17643"/>
                    <a:pt x="13718" y="17612"/>
                    <a:pt x="13680" y="17612"/>
                  </a:cubicBezTo>
                  <a:close/>
                  <a:moveTo>
                    <a:pt x="13896" y="17612"/>
                  </a:moveTo>
                  <a:cubicBezTo>
                    <a:pt x="13858" y="17612"/>
                    <a:pt x="13828" y="17643"/>
                    <a:pt x="13828" y="17681"/>
                  </a:cubicBezTo>
                  <a:cubicBezTo>
                    <a:pt x="13828" y="17719"/>
                    <a:pt x="13858" y="17749"/>
                    <a:pt x="13896" y="17749"/>
                  </a:cubicBezTo>
                  <a:cubicBezTo>
                    <a:pt x="13934" y="17749"/>
                    <a:pt x="13964" y="17719"/>
                    <a:pt x="13964" y="17681"/>
                  </a:cubicBezTo>
                  <a:cubicBezTo>
                    <a:pt x="13964" y="17643"/>
                    <a:pt x="13934" y="17612"/>
                    <a:pt x="13896" y="17612"/>
                  </a:cubicBezTo>
                  <a:close/>
                  <a:moveTo>
                    <a:pt x="14112" y="17612"/>
                  </a:moveTo>
                  <a:cubicBezTo>
                    <a:pt x="14074" y="17612"/>
                    <a:pt x="14044" y="17643"/>
                    <a:pt x="14044" y="17681"/>
                  </a:cubicBezTo>
                  <a:cubicBezTo>
                    <a:pt x="14044" y="17719"/>
                    <a:pt x="14074" y="17749"/>
                    <a:pt x="14112" y="17749"/>
                  </a:cubicBezTo>
                  <a:cubicBezTo>
                    <a:pt x="14150" y="17749"/>
                    <a:pt x="14180" y="17719"/>
                    <a:pt x="14180" y="17681"/>
                  </a:cubicBezTo>
                  <a:cubicBezTo>
                    <a:pt x="14180" y="17643"/>
                    <a:pt x="14150" y="17612"/>
                    <a:pt x="14112" y="17612"/>
                  </a:cubicBezTo>
                  <a:close/>
                  <a:moveTo>
                    <a:pt x="14328" y="17612"/>
                  </a:moveTo>
                  <a:cubicBezTo>
                    <a:pt x="14290" y="17612"/>
                    <a:pt x="14260" y="17643"/>
                    <a:pt x="14260" y="17681"/>
                  </a:cubicBezTo>
                  <a:cubicBezTo>
                    <a:pt x="14260" y="17719"/>
                    <a:pt x="14290" y="17749"/>
                    <a:pt x="14328" y="17749"/>
                  </a:cubicBezTo>
                  <a:cubicBezTo>
                    <a:pt x="14366" y="17749"/>
                    <a:pt x="14397" y="17719"/>
                    <a:pt x="14397" y="17681"/>
                  </a:cubicBezTo>
                  <a:cubicBezTo>
                    <a:pt x="14397" y="17643"/>
                    <a:pt x="14366" y="17612"/>
                    <a:pt x="14328" y="17612"/>
                  </a:cubicBezTo>
                  <a:close/>
                  <a:moveTo>
                    <a:pt x="14544" y="17612"/>
                  </a:moveTo>
                  <a:cubicBezTo>
                    <a:pt x="14506" y="17612"/>
                    <a:pt x="14476" y="17643"/>
                    <a:pt x="14476" y="17681"/>
                  </a:cubicBezTo>
                  <a:cubicBezTo>
                    <a:pt x="14476" y="17719"/>
                    <a:pt x="14506" y="17749"/>
                    <a:pt x="14544" y="17749"/>
                  </a:cubicBezTo>
                  <a:cubicBezTo>
                    <a:pt x="14582" y="17749"/>
                    <a:pt x="14613" y="17719"/>
                    <a:pt x="14613" y="17681"/>
                  </a:cubicBezTo>
                  <a:cubicBezTo>
                    <a:pt x="14613" y="17643"/>
                    <a:pt x="14582" y="17612"/>
                    <a:pt x="14544" y="17612"/>
                  </a:cubicBezTo>
                  <a:close/>
                  <a:moveTo>
                    <a:pt x="14760" y="17612"/>
                  </a:moveTo>
                  <a:cubicBezTo>
                    <a:pt x="14723" y="17612"/>
                    <a:pt x="14692" y="17643"/>
                    <a:pt x="14692" y="17681"/>
                  </a:cubicBezTo>
                  <a:cubicBezTo>
                    <a:pt x="14692" y="17719"/>
                    <a:pt x="14723" y="17749"/>
                    <a:pt x="14760" y="17749"/>
                  </a:cubicBezTo>
                  <a:cubicBezTo>
                    <a:pt x="14798" y="17749"/>
                    <a:pt x="14829" y="17719"/>
                    <a:pt x="14829" y="17681"/>
                  </a:cubicBezTo>
                  <a:cubicBezTo>
                    <a:pt x="14829" y="17643"/>
                    <a:pt x="14798" y="17612"/>
                    <a:pt x="14760" y="17612"/>
                  </a:cubicBezTo>
                  <a:close/>
                  <a:moveTo>
                    <a:pt x="14976" y="17612"/>
                  </a:moveTo>
                  <a:cubicBezTo>
                    <a:pt x="14939" y="17612"/>
                    <a:pt x="14908" y="17643"/>
                    <a:pt x="14908" y="17681"/>
                  </a:cubicBezTo>
                  <a:cubicBezTo>
                    <a:pt x="14908" y="17719"/>
                    <a:pt x="14939" y="17749"/>
                    <a:pt x="14976" y="17749"/>
                  </a:cubicBezTo>
                  <a:cubicBezTo>
                    <a:pt x="15014" y="17749"/>
                    <a:pt x="15045" y="17719"/>
                    <a:pt x="15045" y="17681"/>
                  </a:cubicBezTo>
                  <a:cubicBezTo>
                    <a:pt x="15045" y="17643"/>
                    <a:pt x="15014" y="17612"/>
                    <a:pt x="14976" y="17612"/>
                  </a:cubicBezTo>
                  <a:close/>
                  <a:moveTo>
                    <a:pt x="15193" y="17612"/>
                  </a:moveTo>
                  <a:cubicBezTo>
                    <a:pt x="15155" y="17612"/>
                    <a:pt x="15124" y="17643"/>
                    <a:pt x="15124" y="17681"/>
                  </a:cubicBezTo>
                  <a:cubicBezTo>
                    <a:pt x="15124" y="17719"/>
                    <a:pt x="15155" y="17749"/>
                    <a:pt x="15193" y="17749"/>
                  </a:cubicBezTo>
                  <a:cubicBezTo>
                    <a:pt x="15230" y="17749"/>
                    <a:pt x="15261" y="17719"/>
                    <a:pt x="15261" y="17681"/>
                  </a:cubicBezTo>
                  <a:cubicBezTo>
                    <a:pt x="15261" y="17643"/>
                    <a:pt x="15230" y="17612"/>
                    <a:pt x="15193" y="17612"/>
                  </a:cubicBezTo>
                  <a:close/>
                  <a:moveTo>
                    <a:pt x="11735" y="17847"/>
                  </a:moveTo>
                  <a:cubicBezTo>
                    <a:pt x="11697" y="17847"/>
                    <a:pt x="11666" y="17878"/>
                    <a:pt x="11666" y="17916"/>
                  </a:cubicBezTo>
                  <a:cubicBezTo>
                    <a:pt x="11666" y="17953"/>
                    <a:pt x="11697" y="17984"/>
                    <a:pt x="11735" y="17984"/>
                  </a:cubicBezTo>
                  <a:cubicBezTo>
                    <a:pt x="11773" y="17984"/>
                    <a:pt x="11803" y="17953"/>
                    <a:pt x="11803" y="17916"/>
                  </a:cubicBezTo>
                  <a:cubicBezTo>
                    <a:pt x="11803" y="17878"/>
                    <a:pt x="11773" y="17847"/>
                    <a:pt x="11735" y="17847"/>
                  </a:cubicBezTo>
                  <a:close/>
                  <a:moveTo>
                    <a:pt x="11951" y="17847"/>
                  </a:moveTo>
                  <a:cubicBezTo>
                    <a:pt x="11913" y="17847"/>
                    <a:pt x="11883" y="17878"/>
                    <a:pt x="11883" y="17916"/>
                  </a:cubicBezTo>
                  <a:cubicBezTo>
                    <a:pt x="11883" y="17953"/>
                    <a:pt x="11913" y="17984"/>
                    <a:pt x="11951" y="17984"/>
                  </a:cubicBezTo>
                  <a:cubicBezTo>
                    <a:pt x="11989" y="17984"/>
                    <a:pt x="12019" y="17953"/>
                    <a:pt x="12019" y="17916"/>
                  </a:cubicBezTo>
                  <a:cubicBezTo>
                    <a:pt x="12019" y="17878"/>
                    <a:pt x="11989" y="17847"/>
                    <a:pt x="11951" y="17847"/>
                  </a:cubicBezTo>
                  <a:close/>
                  <a:moveTo>
                    <a:pt x="12167" y="17847"/>
                  </a:moveTo>
                  <a:cubicBezTo>
                    <a:pt x="12129" y="17847"/>
                    <a:pt x="12099" y="17878"/>
                    <a:pt x="12099" y="17916"/>
                  </a:cubicBezTo>
                  <a:cubicBezTo>
                    <a:pt x="12099" y="17953"/>
                    <a:pt x="12129" y="17984"/>
                    <a:pt x="12167" y="17984"/>
                  </a:cubicBezTo>
                  <a:cubicBezTo>
                    <a:pt x="12205" y="17984"/>
                    <a:pt x="12236" y="17953"/>
                    <a:pt x="12236" y="17916"/>
                  </a:cubicBezTo>
                  <a:cubicBezTo>
                    <a:pt x="12236" y="17878"/>
                    <a:pt x="12205" y="17847"/>
                    <a:pt x="12167" y="17847"/>
                  </a:cubicBezTo>
                  <a:close/>
                  <a:moveTo>
                    <a:pt x="12383" y="17847"/>
                  </a:moveTo>
                  <a:cubicBezTo>
                    <a:pt x="12345" y="17847"/>
                    <a:pt x="12315" y="17878"/>
                    <a:pt x="12315" y="17916"/>
                  </a:cubicBezTo>
                  <a:cubicBezTo>
                    <a:pt x="12315" y="17953"/>
                    <a:pt x="12345" y="17984"/>
                    <a:pt x="12383" y="17984"/>
                  </a:cubicBezTo>
                  <a:cubicBezTo>
                    <a:pt x="12421" y="17984"/>
                    <a:pt x="12452" y="17953"/>
                    <a:pt x="12452" y="17916"/>
                  </a:cubicBezTo>
                  <a:cubicBezTo>
                    <a:pt x="12452" y="17878"/>
                    <a:pt x="12421" y="17847"/>
                    <a:pt x="12383" y="17847"/>
                  </a:cubicBezTo>
                  <a:close/>
                  <a:moveTo>
                    <a:pt x="12599" y="17847"/>
                  </a:moveTo>
                  <a:cubicBezTo>
                    <a:pt x="12562" y="17847"/>
                    <a:pt x="12531" y="17878"/>
                    <a:pt x="12531" y="17916"/>
                  </a:cubicBezTo>
                  <a:cubicBezTo>
                    <a:pt x="12531" y="17953"/>
                    <a:pt x="12562" y="17984"/>
                    <a:pt x="12599" y="17984"/>
                  </a:cubicBezTo>
                  <a:cubicBezTo>
                    <a:pt x="12637" y="17984"/>
                    <a:pt x="12668" y="17953"/>
                    <a:pt x="12668" y="17916"/>
                  </a:cubicBezTo>
                  <a:cubicBezTo>
                    <a:pt x="12668" y="17878"/>
                    <a:pt x="12637" y="17847"/>
                    <a:pt x="12599" y="17847"/>
                  </a:cubicBezTo>
                  <a:close/>
                  <a:moveTo>
                    <a:pt x="12815" y="17847"/>
                  </a:moveTo>
                  <a:cubicBezTo>
                    <a:pt x="12778" y="17847"/>
                    <a:pt x="12747" y="17878"/>
                    <a:pt x="12747" y="17916"/>
                  </a:cubicBezTo>
                  <a:cubicBezTo>
                    <a:pt x="12747" y="17953"/>
                    <a:pt x="12778" y="17984"/>
                    <a:pt x="12815" y="17984"/>
                  </a:cubicBezTo>
                  <a:cubicBezTo>
                    <a:pt x="12853" y="17984"/>
                    <a:pt x="12884" y="17953"/>
                    <a:pt x="12884" y="17916"/>
                  </a:cubicBezTo>
                  <a:cubicBezTo>
                    <a:pt x="12884" y="17878"/>
                    <a:pt x="12853" y="17847"/>
                    <a:pt x="12815" y="17847"/>
                  </a:cubicBezTo>
                  <a:close/>
                  <a:moveTo>
                    <a:pt x="13032" y="17847"/>
                  </a:moveTo>
                  <a:cubicBezTo>
                    <a:pt x="12994" y="17847"/>
                    <a:pt x="12963" y="17878"/>
                    <a:pt x="12963" y="17916"/>
                  </a:cubicBezTo>
                  <a:cubicBezTo>
                    <a:pt x="12963" y="17953"/>
                    <a:pt x="12994" y="17984"/>
                    <a:pt x="13032" y="17984"/>
                  </a:cubicBezTo>
                  <a:cubicBezTo>
                    <a:pt x="13069" y="17984"/>
                    <a:pt x="13100" y="17953"/>
                    <a:pt x="13100" y="17916"/>
                  </a:cubicBezTo>
                  <a:cubicBezTo>
                    <a:pt x="13100" y="17878"/>
                    <a:pt x="13069" y="17847"/>
                    <a:pt x="13032" y="17847"/>
                  </a:cubicBezTo>
                  <a:close/>
                  <a:moveTo>
                    <a:pt x="13248" y="17847"/>
                  </a:moveTo>
                  <a:cubicBezTo>
                    <a:pt x="13210" y="17847"/>
                    <a:pt x="13179" y="17878"/>
                    <a:pt x="13179" y="17916"/>
                  </a:cubicBezTo>
                  <a:cubicBezTo>
                    <a:pt x="13179" y="17953"/>
                    <a:pt x="13210" y="17984"/>
                    <a:pt x="13248" y="17984"/>
                  </a:cubicBezTo>
                  <a:cubicBezTo>
                    <a:pt x="13285" y="17984"/>
                    <a:pt x="13316" y="17953"/>
                    <a:pt x="13316" y="17916"/>
                  </a:cubicBezTo>
                  <a:cubicBezTo>
                    <a:pt x="13316" y="17878"/>
                    <a:pt x="13285" y="17847"/>
                    <a:pt x="13248" y="17847"/>
                  </a:cubicBezTo>
                  <a:close/>
                  <a:moveTo>
                    <a:pt x="13464" y="17847"/>
                  </a:moveTo>
                  <a:cubicBezTo>
                    <a:pt x="13426" y="17847"/>
                    <a:pt x="13395" y="17878"/>
                    <a:pt x="13395" y="17916"/>
                  </a:cubicBezTo>
                  <a:cubicBezTo>
                    <a:pt x="13395" y="17953"/>
                    <a:pt x="13426" y="17984"/>
                    <a:pt x="13464" y="17984"/>
                  </a:cubicBezTo>
                  <a:cubicBezTo>
                    <a:pt x="13502" y="17984"/>
                    <a:pt x="13532" y="17953"/>
                    <a:pt x="13532" y="17916"/>
                  </a:cubicBezTo>
                  <a:cubicBezTo>
                    <a:pt x="13532" y="17878"/>
                    <a:pt x="13502" y="17847"/>
                    <a:pt x="13464" y="17847"/>
                  </a:cubicBezTo>
                  <a:close/>
                  <a:moveTo>
                    <a:pt x="13680" y="17847"/>
                  </a:moveTo>
                  <a:cubicBezTo>
                    <a:pt x="13642" y="17847"/>
                    <a:pt x="13611" y="17878"/>
                    <a:pt x="13611" y="17916"/>
                  </a:cubicBezTo>
                  <a:cubicBezTo>
                    <a:pt x="13611" y="17953"/>
                    <a:pt x="13642" y="17984"/>
                    <a:pt x="13680" y="17984"/>
                  </a:cubicBezTo>
                  <a:cubicBezTo>
                    <a:pt x="13718" y="17984"/>
                    <a:pt x="13748" y="17953"/>
                    <a:pt x="13748" y="17916"/>
                  </a:cubicBezTo>
                  <a:cubicBezTo>
                    <a:pt x="13748" y="17878"/>
                    <a:pt x="13718" y="17847"/>
                    <a:pt x="13680" y="17847"/>
                  </a:cubicBezTo>
                  <a:close/>
                  <a:moveTo>
                    <a:pt x="13896" y="17847"/>
                  </a:moveTo>
                  <a:cubicBezTo>
                    <a:pt x="13858" y="17847"/>
                    <a:pt x="13828" y="17878"/>
                    <a:pt x="13828" y="17916"/>
                  </a:cubicBezTo>
                  <a:cubicBezTo>
                    <a:pt x="13828" y="17953"/>
                    <a:pt x="13858" y="17984"/>
                    <a:pt x="13896" y="17984"/>
                  </a:cubicBezTo>
                  <a:cubicBezTo>
                    <a:pt x="13934" y="17984"/>
                    <a:pt x="13964" y="17953"/>
                    <a:pt x="13964" y="17916"/>
                  </a:cubicBezTo>
                  <a:cubicBezTo>
                    <a:pt x="13964" y="17878"/>
                    <a:pt x="13934" y="17847"/>
                    <a:pt x="13896" y="17847"/>
                  </a:cubicBezTo>
                  <a:close/>
                  <a:moveTo>
                    <a:pt x="14112" y="17847"/>
                  </a:moveTo>
                  <a:cubicBezTo>
                    <a:pt x="14074" y="17847"/>
                    <a:pt x="14044" y="17878"/>
                    <a:pt x="14044" y="17916"/>
                  </a:cubicBezTo>
                  <a:cubicBezTo>
                    <a:pt x="14044" y="17953"/>
                    <a:pt x="14074" y="17984"/>
                    <a:pt x="14112" y="17984"/>
                  </a:cubicBezTo>
                  <a:cubicBezTo>
                    <a:pt x="14150" y="17984"/>
                    <a:pt x="14180" y="17953"/>
                    <a:pt x="14180" y="17916"/>
                  </a:cubicBezTo>
                  <a:cubicBezTo>
                    <a:pt x="14180" y="17878"/>
                    <a:pt x="14150" y="17847"/>
                    <a:pt x="14112" y="17847"/>
                  </a:cubicBezTo>
                  <a:close/>
                  <a:moveTo>
                    <a:pt x="14328" y="17847"/>
                  </a:moveTo>
                  <a:cubicBezTo>
                    <a:pt x="14290" y="17847"/>
                    <a:pt x="14260" y="17878"/>
                    <a:pt x="14260" y="17916"/>
                  </a:cubicBezTo>
                  <a:cubicBezTo>
                    <a:pt x="14260" y="17953"/>
                    <a:pt x="14290" y="17984"/>
                    <a:pt x="14328" y="17984"/>
                  </a:cubicBezTo>
                  <a:cubicBezTo>
                    <a:pt x="14366" y="17984"/>
                    <a:pt x="14397" y="17953"/>
                    <a:pt x="14397" y="17916"/>
                  </a:cubicBezTo>
                  <a:cubicBezTo>
                    <a:pt x="14397" y="17878"/>
                    <a:pt x="14366" y="17847"/>
                    <a:pt x="14328" y="17847"/>
                  </a:cubicBezTo>
                  <a:close/>
                  <a:moveTo>
                    <a:pt x="14544" y="17847"/>
                  </a:moveTo>
                  <a:cubicBezTo>
                    <a:pt x="14506" y="17847"/>
                    <a:pt x="14476" y="17878"/>
                    <a:pt x="14476" y="17916"/>
                  </a:cubicBezTo>
                  <a:cubicBezTo>
                    <a:pt x="14476" y="17953"/>
                    <a:pt x="14506" y="17984"/>
                    <a:pt x="14544" y="17984"/>
                  </a:cubicBezTo>
                  <a:cubicBezTo>
                    <a:pt x="14582" y="17984"/>
                    <a:pt x="14613" y="17953"/>
                    <a:pt x="14613" y="17916"/>
                  </a:cubicBezTo>
                  <a:cubicBezTo>
                    <a:pt x="14613" y="17878"/>
                    <a:pt x="14582" y="17847"/>
                    <a:pt x="14544" y="17847"/>
                  </a:cubicBezTo>
                  <a:close/>
                  <a:moveTo>
                    <a:pt x="14760" y="17847"/>
                  </a:moveTo>
                  <a:cubicBezTo>
                    <a:pt x="14723" y="17847"/>
                    <a:pt x="14692" y="17878"/>
                    <a:pt x="14692" y="17916"/>
                  </a:cubicBezTo>
                  <a:cubicBezTo>
                    <a:pt x="14692" y="17953"/>
                    <a:pt x="14723" y="17984"/>
                    <a:pt x="14760" y="17984"/>
                  </a:cubicBezTo>
                  <a:cubicBezTo>
                    <a:pt x="14798" y="17984"/>
                    <a:pt x="14829" y="17953"/>
                    <a:pt x="14829" y="17916"/>
                  </a:cubicBezTo>
                  <a:cubicBezTo>
                    <a:pt x="14829" y="17878"/>
                    <a:pt x="14798" y="17847"/>
                    <a:pt x="14760" y="17847"/>
                  </a:cubicBezTo>
                  <a:close/>
                  <a:moveTo>
                    <a:pt x="14976" y="17847"/>
                  </a:moveTo>
                  <a:cubicBezTo>
                    <a:pt x="14939" y="17847"/>
                    <a:pt x="14908" y="17878"/>
                    <a:pt x="14908" y="17916"/>
                  </a:cubicBezTo>
                  <a:cubicBezTo>
                    <a:pt x="14908" y="17953"/>
                    <a:pt x="14939" y="17984"/>
                    <a:pt x="14976" y="17984"/>
                  </a:cubicBezTo>
                  <a:cubicBezTo>
                    <a:pt x="15014" y="17984"/>
                    <a:pt x="15045" y="17953"/>
                    <a:pt x="15045" y="17916"/>
                  </a:cubicBezTo>
                  <a:cubicBezTo>
                    <a:pt x="15045" y="17878"/>
                    <a:pt x="15014" y="17847"/>
                    <a:pt x="14976" y="17847"/>
                  </a:cubicBezTo>
                  <a:close/>
                  <a:moveTo>
                    <a:pt x="15193" y="17847"/>
                  </a:moveTo>
                  <a:cubicBezTo>
                    <a:pt x="15155" y="17847"/>
                    <a:pt x="15124" y="17878"/>
                    <a:pt x="15124" y="17916"/>
                  </a:cubicBezTo>
                  <a:cubicBezTo>
                    <a:pt x="15124" y="17953"/>
                    <a:pt x="15155" y="17984"/>
                    <a:pt x="15193" y="17984"/>
                  </a:cubicBezTo>
                  <a:cubicBezTo>
                    <a:pt x="15230" y="17984"/>
                    <a:pt x="15261" y="17953"/>
                    <a:pt x="15261" y="17916"/>
                  </a:cubicBezTo>
                  <a:cubicBezTo>
                    <a:pt x="15261" y="17878"/>
                    <a:pt x="15230" y="17847"/>
                    <a:pt x="15193" y="17847"/>
                  </a:cubicBezTo>
                  <a:close/>
                  <a:moveTo>
                    <a:pt x="11735" y="18082"/>
                  </a:moveTo>
                  <a:cubicBezTo>
                    <a:pt x="11697" y="18082"/>
                    <a:pt x="11666" y="18112"/>
                    <a:pt x="11666" y="18150"/>
                  </a:cubicBezTo>
                  <a:cubicBezTo>
                    <a:pt x="11666" y="18188"/>
                    <a:pt x="11697" y="18219"/>
                    <a:pt x="11735" y="18219"/>
                  </a:cubicBezTo>
                  <a:cubicBezTo>
                    <a:pt x="11773" y="18219"/>
                    <a:pt x="11803" y="18188"/>
                    <a:pt x="11803" y="18150"/>
                  </a:cubicBezTo>
                  <a:cubicBezTo>
                    <a:pt x="11803" y="18112"/>
                    <a:pt x="11773" y="18082"/>
                    <a:pt x="11735" y="18082"/>
                  </a:cubicBezTo>
                  <a:close/>
                  <a:moveTo>
                    <a:pt x="11951" y="18082"/>
                  </a:moveTo>
                  <a:cubicBezTo>
                    <a:pt x="11913" y="18082"/>
                    <a:pt x="11883" y="18112"/>
                    <a:pt x="11883" y="18150"/>
                  </a:cubicBezTo>
                  <a:cubicBezTo>
                    <a:pt x="11883" y="18188"/>
                    <a:pt x="11913" y="18219"/>
                    <a:pt x="11951" y="18219"/>
                  </a:cubicBezTo>
                  <a:cubicBezTo>
                    <a:pt x="11989" y="18219"/>
                    <a:pt x="12019" y="18188"/>
                    <a:pt x="12019" y="18150"/>
                  </a:cubicBezTo>
                  <a:cubicBezTo>
                    <a:pt x="12019" y="18112"/>
                    <a:pt x="11989" y="18082"/>
                    <a:pt x="11951" y="18082"/>
                  </a:cubicBezTo>
                  <a:close/>
                  <a:moveTo>
                    <a:pt x="12167" y="18082"/>
                  </a:moveTo>
                  <a:cubicBezTo>
                    <a:pt x="12129" y="18082"/>
                    <a:pt x="12099" y="18112"/>
                    <a:pt x="12099" y="18150"/>
                  </a:cubicBezTo>
                  <a:cubicBezTo>
                    <a:pt x="12099" y="18188"/>
                    <a:pt x="12129" y="18219"/>
                    <a:pt x="12167" y="18219"/>
                  </a:cubicBezTo>
                  <a:cubicBezTo>
                    <a:pt x="12205" y="18219"/>
                    <a:pt x="12236" y="18188"/>
                    <a:pt x="12236" y="18150"/>
                  </a:cubicBezTo>
                  <a:cubicBezTo>
                    <a:pt x="12236" y="18112"/>
                    <a:pt x="12205" y="18082"/>
                    <a:pt x="12167" y="18082"/>
                  </a:cubicBezTo>
                  <a:close/>
                  <a:moveTo>
                    <a:pt x="12383" y="18082"/>
                  </a:moveTo>
                  <a:cubicBezTo>
                    <a:pt x="12345" y="18082"/>
                    <a:pt x="12315" y="18112"/>
                    <a:pt x="12315" y="18150"/>
                  </a:cubicBezTo>
                  <a:cubicBezTo>
                    <a:pt x="12315" y="18188"/>
                    <a:pt x="12345" y="18219"/>
                    <a:pt x="12383" y="18219"/>
                  </a:cubicBezTo>
                  <a:cubicBezTo>
                    <a:pt x="12421" y="18219"/>
                    <a:pt x="12452" y="18188"/>
                    <a:pt x="12452" y="18150"/>
                  </a:cubicBezTo>
                  <a:cubicBezTo>
                    <a:pt x="12452" y="18112"/>
                    <a:pt x="12421" y="18082"/>
                    <a:pt x="12383" y="18082"/>
                  </a:cubicBezTo>
                  <a:close/>
                  <a:moveTo>
                    <a:pt x="12599" y="18082"/>
                  </a:moveTo>
                  <a:cubicBezTo>
                    <a:pt x="12562" y="18082"/>
                    <a:pt x="12531" y="18112"/>
                    <a:pt x="12531" y="18150"/>
                  </a:cubicBezTo>
                  <a:cubicBezTo>
                    <a:pt x="12531" y="18188"/>
                    <a:pt x="12562" y="18219"/>
                    <a:pt x="12599" y="18219"/>
                  </a:cubicBezTo>
                  <a:cubicBezTo>
                    <a:pt x="12637" y="18219"/>
                    <a:pt x="12668" y="18188"/>
                    <a:pt x="12668" y="18150"/>
                  </a:cubicBezTo>
                  <a:cubicBezTo>
                    <a:pt x="12668" y="18112"/>
                    <a:pt x="12637" y="18082"/>
                    <a:pt x="12599" y="18082"/>
                  </a:cubicBezTo>
                  <a:close/>
                  <a:moveTo>
                    <a:pt x="12815" y="18082"/>
                  </a:moveTo>
                  <a:cubicBezTo>
                    <a:pt x="12778" y="18082"/>
                    <a:pt x="12747" y="18112"/>
                    <a:pt x="12747" y="18150"/>
                  </a:cubicBezTo>
                  <a:cubicBezTo>
                    <a:pt x="12747" y="18188"/>
                    <a:pt x="12778" y="18219"/>
                    <a:pt x="12815" y="18219"/>
                  </a:cubicBezTo>
                  <a:cubicBezTo>
                    <a:pt x="12853" y="18219"/>
                    <a:pt x="12884" y="18188"/>
                    <a:pt x="12884" y="18150"/>
                  </a:cubicBezTo>
                  <a:cubicBezTo>
                    <a:pt x="12884" y="18112"/>
                    <a:pt x="12853" y="18082"/>
                    <a:pt x="12815" y="18082"/>
                  </a:cubicBezTo>
                  <a:close/>
                  <a:moveTo>
                    <a:pt x="13032" y="18082"/>
                  </a:moveTo>
                  <a:cubicBezTo>
                    <a:pt x="12994" y="18082"/>
                    <a:pt x="12963" y="18112"/>
                    <a:pt x="12963" y="18150"/>
                  </a:cubicBezTo>
                  <a:cubicBezTo>
                    <a:pt x="12963" y="18188"/>
                    <a:pt x="12994" y="18219"/>
                    <a:pt x="13032" y="18219"/>
                  </a:cubicBezTo>
                  <a:cubicBezTo>
                    <a:pt x="13069" y="18219"/>
                    <a:pt x="13100" y="18188"/>
                    <a:pt x="13100" y="18150"/>
                  </a:cubicBezTo>
                  <a:cubicBezTo>
                    <a:pt x="13100" y="18112"/>
                    <a:pt x="13069" y="18082"/>
                    <a:pt x="13032" y="18082"/>
                  </a:cubicBezTo>
                  <a:close/>
                  <a:moveTo>
                    <a:pt x="13248" y="18082"/>
                  </a:moveTo>
                  <a:cubicBezTo>
                    <a:pt x="13210" y="18082"/>
                    <a:pt x="13179" y="18112"/>
                    <a:pt x="13179" y="18150"/>
                  </a:cubicBezTo>
                  <a:cubicBezTo>
                    <a:pt x="13179" y="18188"/>
                    <a:pt x="13210" y="18219"/>
                    <a:pt x="13248" y="18219"/>
                  </a:cubicBezTo>
                  <a:cubicBezTo>
                    <a:pt x="13285" y="18219"/>
                    <a:pt x="13316" y="18188"/>
                    <a:pt x="13316" y="18150"/>
                  </a:cubicBezTo>
                  <a:cubicBezTo>
                    <a:pt x="13316" y="18112"/>
                    <a:pt x="13285" y="18082"/>
                    <a:pt x="13248" y="18082"/>
                  </a:cubicBezTo>
                  <a:close/>
                  <a:moveTo>
                    <a:pt x="13464" y="18082"/>
                  </a:moveTo>
                  <a:cubicBezTo>
                    <a:pt x="13426" y="18082"/>
                    <a:pt x="13395" y="18112"/>
                    <a:pt x="13395" y="18150"/>
                  </a:cubicBezTo>
                  <a:cubicBezTo>
                    <a:pt x="13395" y="18188"/>
                    <a:pt x="13426" y="18219"/>
                    <a:pt x="13464" y="18219"/>
                  </a:cubicBezTo>
                  <a:cubicBezTo>
                    <a:pt x="13502" y="18219"/>
                    <a:pt x="13532" y="18188"/>
                    <a:pt x="13532" y="18150"/>
                  </a:cubicBezTo>
                  <a:cubicBezTo>
                    <a:pt x="13532" y="18112"/>
                    <a:pt x="13502" y="18082"/>
                    <a:pt x="13464" y="18082"/>
                  </a:cubicBezTo>
                  <a:close/>
                  <a:moveTo>
                    <a:pt x="13680" y="18082"/>
                  </a:moveTo>
                  <a:cubicBezTo>
                    <a:pt x="13642" y="18082"/>
                    <a:pt x="13611" y="18112"/>
                    <a:pt x="13611" y="18150"/>
                  </a:cubicBezTo>
                  <a:cubicBezTo>
                    <a:pt x="13611" y="18188"/>
                    <a:pt x="13642" y="18219"/>
                    <a:pt x="13680" y="18219"/>
                  </a:cubicBezTo>
                  <a:cubicBezTo>
                    <a:pt x="13718" y="18219"/>
                    <a:pt x="13748" y="18188"/>
                    <a:pt x="13748" y="18150"/>
                  </a:cubicBezTo>
                  <a:cubicBezTo>
                    <a:pt x="13748" y="18112"/>
                    <a:pt x="13718" y="18082"/>
                    <a:pt x="13680" y="18082"/>
                  </a:cubicBezTo>
                  <a:close/>
                  <a:moveTo>
                    <a:pt x="13896" y="18082"/>
                  </a:moveTo>
                  <a:cubicBezTo>
                    <a:pt x="13858" y="18082"/>
                    <a:pt x="13828" y="18112"/>
                    <a:pt x="13828" y="18150"/>
                  </a:cubicBezTo>
                  <a:cubicBezTo>
                    <a:pt x="13828" y="18188"/>
                    <a:pt x="13858" y="18219"/>
                    <a:pt x="13896" y="18219"/>
                  </a:cubicBezTo>
                  <a:cubicBezTo>
                    <a:pt x="13934" y="18219"/>
                    <a:pt x="13964" y="18188"/>
                    <a:pt x="13964" y="18150"/>
                  </a:cubicBezTo>
                  <a:cubicBezTo>
                    <a:pt x="13964" y="18112"/>
                    <a:pt x="13934" y="18082"/>
                    <a:pt x="13896" y="18082"/>
                  </a:cubicBezTo>
                  <a:close/>
                  <a:moveTo>
                    <a:pt x="14112" y="18082"/>
                  </a:moveTo>
                  <a:cubicBezTo>
                    <a:pt x="14074" y="18082"/>
                    <a:pt x="14044" y="18112"/>
                    <a:pt x="14044" y="18150"/>
                  </a:cubicBezTo>
                  <a:cubicBezTo>
                    <a:pt x="14044" y="18188"/>
                    <a:pt x="14074" y="18219"/>
                    <a:pt x="14112" y="18219"/>
                  </a:cubicBezTo>
                  <a:cubicBezTo>
                    <a:pt x="14150" y="18219"/>
                    <a:pt x="14180" y="18188"/>
                    <a:pt x="14180" y="18150"/>
                  </a:cubicBezTo>
                  <a:cubicBezTo>
                    <a:pt x="14180" y="18112"/>
                    <a:pt x="14150" y="18082"/>
                    <a:pt x="14112" y="18082"/>
                  </a:cubicBezTo>
                  <a:close/>
                  <a:moveTo>
                    <a:pt x="14328" y="18082"/>
                  </a:moveTo>
                  <a:cubicBezTo>
                    <a:pt x="14290" y="18082"/>
                    <a:pt x="14260" y="18112"/>
                    <a:pt x="14260" y="18150"/>
                  </a:cubicBezTo>
                  <a:cubicBezTo>
                    <a:pt x="14260" y="18188"/>
                    <a:pt x="14290" y="18219"/>
                    <a:pt x="14328" y="18219"/>
                  </a:cubicBezTo>
                  <a:cubicBezTo>
                    <a:pt x="14366" y="18219"/>
                    <a:pt x="14397" y="18188"/>
                    <a:pt x="14397" y="18150"/>
                  </a:cubicBezTo>
                  <a:cubicBezTo>
                    <a:pt x="14397" y="18112"/>
                    <a:pt x="14366" y="18082"/>
                    <a:pt x="14328" y="18082"/>
                  </a:cubicBezTo>
                  <a:close/>
                  <a:moveTo>
                    <a:pt x="14544" y="18082"/>
                  </a:moveTo>
                  <a:cubicBezTo>
                    <a:pt x="14506" y="18082"/>
                    <a:pt x="14476" y="18112"/>
                    <a:pt x="14476" y="18150"/>
                  </a:cubicBezTo>
                  <a:cubicBezTo>
                    <a:pt x="14476" y="18188"/>
                    <a:pt x="14506" y="18219"/>
                    <a:pt x="14544" y="18219"/>
                  </a:cubicBezTo>
                  <a:cubicBezTo>
                    <a:pt x="14582" y="18219"/>
                    <a:pt x="14613" y="18188"/>
                    <a:pt x="14613" y="18150"/>
                  </a:cubicBezTo>
                  <a:cubicBezTo>
                    <a:pt x="14613" y="18112"/>
                    <a:pt x="14582" y="18082"/>
                    <a:pt x="14544" y="18082"/>
                  </a:cubicBezTo>
                  <a:close/>
                  <a:moveTo>
                    <a:pt x="14760" y="18082"/>
                  </a:moveTo>
                  <a:cubicBezTo>
                    <a:pt x="14723" y="18082"/>
                    <a:pt x="14692" y="18112"/>
                    <a:pt x="14692" y="18150"/>
                  </a:cubicBezTo>
                  <a:cubicBezTo>
                    <a:pt x="14692" y="18188"/>
                    <a:pt x="14723" y="18219"/>
                    <a:pt x="14760" y="18219"/>
                  </a:cubicBezTo>
                  <a:cubicBezTo>
                    <a:pt x="14798" y="18219"/>
                    <a:pt x="14829" y="18188"/>
                    <a:pt x="14829" y="18150"/>
                  </a:cubicBezTo>
                  <a:cubicBezTo>
                    <a:pt x="14829" y="18112"/>
                    <a:pt x="14798" y="18082"/>
                    <a:pt x="14760" y="18082"/>
                  </a:cubicBezTo>
                  <a:close/>
                  <a:moveTo>
                    <a:pt x="14976" y="18082"/>
                  </a:moveTo>
                  <a:cubicBezTo>
                    <a:pt x="14939" y="18082"/>
                    <a:pt x="14908" y="18112"/>
                    <a:pt x="14908" y="18150"/>
                  </a:cubicBezTo>
                  <a:cubicBezTo>
                    <a:pt x="14908" y="18188"/>
                    <a:pt x="14939" y="18219"/>
                    <a:pt x="14976" y="18219"/>
                  </a:cubicBezTo>
                  <a:cubicBezTo>
                    <a:pt x="15014" y="18219"/>
                    <a:pt x="15045" y="18188"/>
                    <a:pt x="15045" y="18150"/>
                  </a:cubicBezTo>
                  <a:cubicBezTo>
                    <a:pt x="15045" y="18112"/>
                    <a:pt x="15014" y="18082"/>
                    <a:pt x="14976" y="18082"/>
                  </a:cubicBezTo>
                  <a:close/>
                  <a:moveTo>
                    <a:pt x="15193" y="18082"/>
                  </a:moveTo>
                  <a:cubicBezTo>
                    <a:pt x="15155" y="18082"/>
                    <a:pt x="15124" y="18112"/>
                    <a:pt x="15124" y="18150"/>
                  </a:cubicBezTo>
                  <a:cubicBezTo>
                    <a:pt x="15124" y="18188"/>
                    <a:pt x="15155" y="18219"/>
                    <a:pt x="15193" y="18219"/>
                  </a:cubicBezTo>
                  <a:cubicBezTo>
                    <a:pt x="15230" y="18219"/>
                    <a:pt x="15261" y="18188"/>
                    <a:pt x="15261" y="18150"/>
                  </a:cubicBezTo>
                  <a:cubicBezTo>
                    <a:pt x="15261" y="18112"/>
                    <a:pt x="15230" y="18082"/>
                    <a:pt x="15193" y="18082"/>
                  </a:cubicBezTo>
                  <a:close/>
                  <a:moveTo>
                    <a:pt x="11735" y="18317"/>
                  </a:moveTo>
                  <a:cubicBezTo>
                    <a:pt x="11697" y="18317"/>
                    <a:pt x="11666" y="18347"/>
                    <a:pt x="11666" y="18385"/>
                  </a:cubicBezTo>
                  <a:cubicBezTo>
                    <a:pt x="11666" y="18423"/>
                    <a:pt x="11697" y="18454"/>
                    <a:pt x="11735" y="18454"/>
                  </a:cubicBezTo>
                  <a:cubicBezTo>
                    <a:pt x="11773" y="18454"/>
                    <a:pt x="11803" y="18423"/>
                    <a:pt x="11803" y="18385"/>
                  </a:cubicBezTo>
                  <a:cubicBezTo>
                    <a:pt x="11803" y="18347"/>
                    <a:pt x="11773" y="18317"/>
                    <a:pt x="11735" y="18317"/>
                  </a:cubicBezTo>
                  <a:close/>
                  <a:moveTo>
                    <a:pt x="11951" y="18317"/>
                  </a:moveTo>
                  <a:cubicBezTo>
                    <a:pt x="11913" y="18317"/>
                    <a:pt x="11883" y="18347"/>
                    <a:pt x="11883" y="18385"/>
                  </a:cubicBezTo>
                  <a:cubicBezTo>
                    <a:pt x="11883" y="18423"/>
                    <a:pt x="11913" y="18454"/>
                    <a:pt x="11951" y="18454"/>
                  </a:cubicBezTo>
                  <a:cubicBezTo>
                    <a:pt x="11989" y="18454"/>
                    <a:pt x="12019" y="18423"/>
                    <a:pt x="12019" y="18385"/>
                  </a:cubicBezTo>
                  <a:cubicBezTo>
                    <a:pt x="12019" y="18347"/>
                    <a:pt x="11989" y="18317"/>
                    <a:pt x="11951" y="18317"/>
                  </a:cubicBezTo>
                  <a:close/>
                  <a:moveTo>
                    <a:pt x="12167" y="18317"/>
                  </a:moveTo>
                  <a:cubicBezTo>
                    <a:pt x="12129" y="18317"/>
                    <a:pt x="12099" y="18347"/>
                    <a:pt x="12099" y="18385"/>
                  </a:cubicBezTo>
                  <a:cubicBezTo>
                    <a:pt x="12099" y="18423"/>
                    <a:pt x="12129" y="18454"/>
                    <a:pt x="12167" y="18454"/>
                  </a:cubicBezTo>
                  <a:cubicBezTo>
                    <a:pt x="12205" y="18454"/>
                    <a:pt x="12236" y="18423"/>
                    <a:pt x="12236" y="18385"/>
                  </a:cubicBezTo>
                  <a:cubicBezTo>
                    <a:pt x="12236" y="18347"/>
                    <a:pt x="12205" y="18317"/>
                    <a:pt x="12167" y="18317"/>
                  </a:cubicBezTo>
                  <a:close/>
                  <a:moveTo>
                    <a:pt x="12383" y="18317"/>
                  </a:moveTo>
                  <a:cubicBezTo>
                    <a:pt x="12345" y="18317"/>
                    <a:pt x="12315" y="18347"/>
                    <a:pt x="12315" y="18385"/>
                  </a:cubicBezTo>
                  <a:cubicBezTo>
                    <a:pt x="12315" y="18423"/>
                    <a:pt x="12345" y="18454"/>
                    <a:pt x="12383" y="18454"/>
                  </a:cubicBezTo>
                  <a:cubicBezTo>
                    <a:pt x="12421" y="18454"/>
                    <a:pt x="12452" y="18423"/>
                    <a:pt x="12452" y="18385"/>
                  </a:cubicBezTo>
                  <a:cubicBezTo>
                    <a:pt x="12452" y="18347"/>
                    <a:pt x="12421" y="18317"/>
                    <a:pt x="12383" y="18317"/>
                  </a:cubicBezTo>
                  <a:close/>
                  <a:moveTo>
                    <a:pt x="12599" y="18317"/>
                  </a:moveTo>
                  <a:cubicBezTo>
                    <a:pt x="12562" y="18317"/>
                    <a:pt x="12531" y="18347"/>
                    <a:pt x="12531" y="18385"/>
                  </a:cubicBezTo>
                  <a:cubicBezTo>
                    <a:pt x="12531" y="18423"/>
                    <a:pt x="12562" y="18454"/>
                    <a:pt x="12599" y="18454"/>
                  </a:cubicBezTo>
                  <a:cubicBezTo>
                    <a:pt x="12637" y="18454"/>
                    <a:pt x="12668" y="18423"/>
                    <a:pt x="12668" y="18385"/>
                  </a:cubicBezTo>
                  <a:cubicBezTo>
                    <a:pt x="12668" y="18347"/>
                    <a:pt x="12637" y="18317"/>
                    <a:pt x="12599" y="18317"/>
                  </a:cubicBezTo>
                  <a:close/>
                  <a:moveTo>
                    <a:pt x="12815" y="18317"/>
                  </a:moveTo>
                  <a:cubicBezTo>
                    <a:pt x="12778" y="18317"/>
                    <a:pt x="12747" y="18347"/>
                    <a:pt x="12747" y="18385"/>
                  </a:cubicBezTo>
                  <a:cubicBezTo>
                    <a:pt x="12747" y="18423"/>
                    <a:pt x="12778" y="18454"/>
                    <a:pt x="12815" y="18454"/>
                  </a:cubicBezTo>
                  <a:cubicBezTo>
                    <a:pt x="12853" y="18454"/>
                    <a:pt x="12884" y="18423"/>
                    <a:pt x="12884" y="18385"/>
                  </a:cubicBezTo>
                  <a:cubicBezTo>
                    <a:pt x="12884" y="18347"/>
                    <a:pt x="12853" y="18317"/>
                    <a:pt x="12815" y="18317"/>
                  </a:cubicBezTo>
                  <a:close/>
                  <a:moveTo>
                    <a:pt x="13032" y="18317"/>
                  </a:moveTo>
                  <a:cubicBezTo>
                    <a:pt x="12994" y="18317"/>
                    <a:pt x="12963" y="18347"/>
                    <a:pt x="12963" y="18385"/>
                  </a:cubicBezTo>
                  <a:cubicBezTo>
                    <a:pt x="12963" y="18423"/>
                    <a:pt x="12994" y="18454"/>
                    <a:pt x="13032" y="18454"/>
                  </a:cubicBezTo>
                  <a:cubicBezTo>
                    <a:pt x="13069" y="18454"/>
                    <a:pt x="13100" y="18423"/>
                    <a:pt x="13100" y="18385"/>
                  </a:cubicBezTo>
                  <a:cubicBezTo>
                    <a:pt x="13100" y="18347"/>
                    <a:pt x="13069" y="18317"/>
                    <a:pt x="13032" y="18317"/>
                  </a:cubicBezTo>
                  <a:close/>
                  <a:moveTo>
                    <a:pt x="13248" y="18317"/>
                  </a:moveTo>
                  <a:cubicBezTo>
                    <a:pt x="13210" y="18317"/>
                    <a:pt x="13179" y="18347"/>
                    <a:pt x="13179" y="18385"/>
                  </a:cubicBezTo>
                  <a:cubicBezTo>
                    <a:pt x="13179" y="18423"/>
                    <a:pt x="13210" y="18454"/>
                    <a:pt x="13248" y="18454"/>
                  </a:cubicBezTo>
                  <a:cubicBezTo>
                    <a:pt x="13285" y="18454"/>
                    <a:pt x="13316" y="18423"/>
                    <a:pt x="13316" y="18385"/>
                  </a:cubicBezTo>
                  <a:cubicBezTo>
                    <a:pt x="13316" y="18347"/>
                    <a:pt x="13285" y="18317"/>
                    <a:pt x="13248" y="18317"/>
                  </a:cubicBezTo>
                  <a:close/>
                  <a:moveTo>
                    <a:pt x="13464" y="18317"/>
                  </a:moveTo>
                  <a:cubicBezTo>
                    <a:pt x="13426" y="18317"/>
                    <a:pt x="13395" y="18347"/>
                    <a:pt x="13395" y="18385"/>
                  </a:cubicBezTo>
                  <a:cubicBezTo>
                    <a:pt x="13395" y="18423"/>
                    <a:pt x="13426" y="18454"/>
                    <a:pt x="13464" y="18454"/>
                  </a:cubicBezTo>
                  <a:cubicBezTo>
                    <a:pt x="13502" y="18454"/>
                    <a:pt x="13532" y="18423"/>
                    <a:pt x="13532" y="18385"/>
                  </a:cubicBezTo>
                  <a:cubicBezTo>
                    <a:pt x="13532" y="18347"/>
                    <a:pt x="13502" y="18317"/>
                    <a:pt x="13464" y="18317"/>
                  </a:cubicBezTo>
                  <a:close/>
                  <a:moveTo>
                    <a:pt x="13680" y="18317"/>
                  </a:moveTo>
                  <a:cubicBezTo>
                    <a:pt x="13642" y="18317"/>
                    <a:pt x="13611" y="18347"/>
                    <a:pt x="13611" y="18385"/>
                  </a:cubicBezTo>
                  <a:cubicBezTo>
                    <a:pt x="13611" y="18423"/>
                    <a:pt x="13642" y="18454"/>
                    <a:pt x="13680" y="18454"/>
                  </a:cubicBezTo>
                  <a:cubicBezTo>
                    <a:pt x="13718" y="18454"/>
                    <a:pt x="13748" y="18423"/>
                    <a:pt x="13748" y="18385"/>
                  </a:cubicBezTo>
                  <a:cubicBezTo>
                    <a:pt x="13748" y="18347"/>
                    <a:pt x="13718" y="18317"/>
                    <a:pt x="13680" y="18317"/>
                  </a:cubicBezTo>
                  <a:close/>
                  <a:moveTo>
                    <a:pt x="13896" y="18317"/>
                  </a:moveTo>
                  <a:cubicBezTo>
                    <a:pt x="13858" y="18317"/>
                    <a:pt x="13828" y="18347"/>
                    <a:pt x="13828" y="18385"/>
                  </a:cubicBezTo>
                  <a:cubicBezTo>
                    <a:pt x="13828" y="18423"/>
                    <a:pt x="13858" y="18454"/>
                    <a:pt x="13896" y="18454"/>
                  </a:cubicBezTo>
                  <a:cubicBezTo>
                    <a:pt x="13934" y="18454"/>
                    <a:pt x="13964" y="18423"/>
                    <a:pt x="13964" y="18385"/>
                  </a:cubicBezTo>
                  <a:cubicBezTo>
                    <a:pt x="13964" y="18347"/>
                    <a:pt x="13934" y="18317"/>
                    <a:pt x="13896" y="18317"/>
                  </a:cubicBezTo>
                  <a:close/>
                  <a:moveTo>
                    <a:pt x="14112" y="18317"/>
                  </a:moveTo>
                  <a:cubicBezTo>
                    <a:pt x="14074" y="18317"/>
                    <a:pt x="14044" y="18347"/>
                    <a:pt x="14044" y="18385"/>
                  </a:cubicBezTo>
                  <a:cubicBezTo>
                    <a:pt x="14044" y="18423"/>
                    <a:pt x="14074" y="18454"/>
                    <a:pt x="14112" y="18454"/>
                  </a:cubicBezTo>
                  <a:cubicBezTo>
                    <a:pt x="14150" y="18454"/>
                    <a:pt x="14180" y="18423"/>
                    <a:pt x="14180" y="18385"/>
                  </a:cubicBezTo>
                  <a:cubicBezTo>
                    <a:pt x="14180" y="18347"/>
                    <a:pt x="14150" y="18317"/>
                    <a:pt x="14112" y="18317"/>
                  </a:cubicBezTo>
                  <a:close/>
                  <a:moveTo>
                    <a:pt x="14328" y="18317"/>
                  </a:moveTo>
                  <a:cubicBezTo>
                    <a:pt x="14290" y="18317"/>
                    <a:pt x="14260" y="18347"/>
                    <a:pt x="14260" y="18385"/>
                  </a:cubicBezTo>
                  <a:cubicBezTo>
                    <a:pt x="14260" y="18423"/>
                    <a:pt x="14290" y="18454"/>
                    <a:pt x="14328" y="18454"/>
                  </a:cubicBezTo>
                  <a:cubicBezTo>
                    <a:pt x="14366" y="18454"/>
                    <a:pt x="14397" y="18423"/>
                    <a:pt x="14397" y="18385"/>
                  </a:cubicBezTo>
                  <a:cubicBezTo>
                    <a:pt x="14397" y="18347"/>
                    <a:pt x="14366" y="18317"/>
                    <a:pt x="14328" y="18317"/>
                  </a:cubicBezTo>
                  <a:close/>
                  <a:moveTo>
                    <a:pt x="14544" y="18317"/>
                  </a:moveTo>
                  <a:cubicBezTo>
                    <a:pt x="14506" y="18317"/>
                    <a:pt x="14476" y="18347"/>
                    <a:pt x="14476" y="18385"/>
                  </a:cubicBezTo>
                  <a:cubicBezTo>
                    <a:pt x="14476" y="18423"/>
                    <a:pt x="14506" y="18454"/>
                    <a:pt x="14544" y="18454"/>
                  </a:cubicBezTo>
                  <a:cubicBezTo>
                    <a:pt x="14582" y="18454"/>
                    <a:pt x="14613" y="18423"/>
                    <a:pt x="14613" y="18385"/>
                  </a:cubicBezTo>
                  <a:cubicBezTo>
                    <a:pt x="14613" y="18347"/>
                    <a:pt x="14582" y="18317"/>
                    <a:pt x="14544" y="18317"/>
                  </a:cubicBezTo>
                  <a:close/>
                  <a:moveTo>
                    <a:pt x="14760" y="18317"/>
                  </a:moveTo>
                  <a:cubicBezTo>
                    <a:pt x="14723" y="18317"/>
                    <a:pt x="14692" y="18347"/>
                    <a:pt x="14692" y="18385"/>
                  </a:cubicBezTo>
                  <a:cubicBezTo>
                    <a:pt x="14692" y="18423"/>
                    <a:pt x="14723" y="18454"/>
                    <a:pt x="14760" y="18454"/>
                  </a:cubicBezTo>
                  <a:cubicBezTo>
                    <a:pt x="14798" y="18454"/>
                    <a:pt x="14829" y="18423"/>
                    <a:pt x="14829" y="18385"/>
                  </a:cubicBezTo>
                  <a:cubicBezTo>
                    <a:pt x="14829" y="18347"/>
                    <a:pt x="14798" y="18317"/>
                    <a:pt x="14760" y="18317"/>
                  </a:cubicBezTo>
                  <a:close/>
                  <a:moveTo>
                    <a:pt x="14976" y="18317"/>
                  </a:moveTo>
                  <a:cubicBezTo>
                    <a:pt x="14939" y="18317"/>
                    <a:pt x="14908" y="18347"/>
                    <a:pt x="14908" y="18385"/>
                  </a:cubicBezTo>
                  <a:cubicBezTo>
                    <a:pt x="14908" y="18423"/>
                    <a:pt x="14939" y="18454"/>
                    <a:pt x="14976" y="18454"/>
                  </a:cubicBezTo>
                  <a:cubicBezTo>
                    <a:pt x="15014" y="18454"/>
                    <a:pt x="15045" y="18423"/>
                    <a:pt x="15045" y="18385"/>
                  </a:cubicBezTo>
                  <a:cubicBezTo>
                    <a:pt x="15045" y="18347"/>
                    <a:pt x="15014" y="18317"/>
                    <a:pt x="14976" y="18317"/>
                  </a:cubicBezTo>
                  <a:close/>
                  <a:moveTo>
                    <a:pt x="11735" y="18552"/>
                  </a:moveTo>
                  <a:cubicBezTo>
                    <a:pt x="11697" y="18552"/>
                    <a:pt x="11666" y="18582"/>
                    <a:pt x="11666" y="18620"/>
                  </a:cubicBezTo>
                  <a:cubicBezTo>
                    <a:pt x="11666" y="18658"/>
                    <a:pt x="11697" y="18688"/>
                    <a:pt x="11735" y="18688"/>
                  </a:cubicBezTo>
                  <a:cubicBezTo>
                    <a:pt x="11773" y="18688"/>
                    <a:pt x="11803" y="18658"/>
                    <a:pt x="11803" y="18620"/>
                  </a:cubicBezTo>
                  <a:cubicBezTo>
                    <a:pt x="11803" y="18582"/>
                    <a:pt x="11773" y="18552"/>
                    <a:pt x="11735" y="18552"/>
                  </a:cubicBezTo>
                  <a:close/>
                  <a:moveTo>
                    <a:pt x="11951" y="18552"/>
                  </a:moveTo>
                  <a:cubicBezTo>
                    <a:pt x="11913" y="18552"/>
                    <a:pt x="11883" y="18582"/>
                    <a:pt x="11883" y="18620"/>
                  </a:cubicBezTo>
                  <a:cubicBezTo>
                    <a:pt x="11883" y="18658"/>
                    <a:pt x="11913" y="18688"/>
                    <a:pt x="11951" y="18688"/>
                  </a:cubicBezTo>
                  <a:cubicBezTo>
                    <a:pt x="11989" y="18688"/>
                    <a:pt x="12019" y="18658"/>
                    <a:pt x="12019" y="18620"/>
                  </a:cubicBezTo>
                  <a:cubicBezTo>
                    <a:pt x="12019" y="18582"/>
                    <a:pt x="11989" y="18552"/>
                    <a:pt x="11951" y="18552"/>
                  </a:cubicBezTo>
                  <a:close/>
                  <a:moveTo>
                    <a:pt x="12167" y="18552"/>
                  </a:moveTo>
                  <a:cubicBezTo>
                    <a:pt x="12129" y="18552"/>
                    <a:pt x="12099" y="18582"/>
                    <a:pt x="12099" y="18620"/>
                  </a:cubicBezTo>
                  <a:cubicBezTo>
                    <a:pt x="12099" y="18658"/>
                    <a:pt x="12129" y="18688"/>
                    <a:pt x="12167" y="18688"/>
                  </a:cubicBezTo>
                  <a:cubicBezTo>
                    <a:pt x="12205" y="18688"/>
                    <a:pt x="12236" y="18658"/>
                    <a:pt x="12236" y="18620"/>
                  </a:cubicBezTo>
                  <a:cubicBezTo>
                    <a:pt x="12236" y="18582"/>
                    <a:pt x="12205" y="18552"/>
                    <a:pt x="12167" y="18552"/>
                  </a:cubicBezTo>
                  <a:close/>
                  <a:moveTo>
                    <a:pt x="12383" y="18552"/>
                  </a:moveTo>
                  <a:cubicBezTo>
                    <a:pt x="12345" y="18552"/>
                    <a:pt x="12315" y="18582"/>
                    <a:pt x="12315" y="18620"/>
                  </a:cubicBezTo>
                  <a:cubicBezTo>
                    <a:pt x="12315" y="18658"/>
                    <a:pt x="12345" y="18688"/>
                    <a:pt x="12383" y="18688"/>
                  </a:cubicBezTo>
                  <a:cubicBezTo>
                    <a:pt x="12421" y="18688"/>
                    <a:pt x="12452" y="18658"/>
                    <a:pt x="12452" y="18620"/>
                  </a:cubicBezTo>
                  <a:cubicBezTo>
                    <a:pt x="12452" y="18582"/>
                    <a:pt x="12421" y="18552"/>
                    <a:pt x="12383" y="18552"/>
                  </a:cubicBezTo>
                  <a:close/>
                  <a:moveTo>
                    <a:pt x="12599" y="18552"/>
                  </a:moveTo>
                  <a:cubicBezTo>
                    <a:pt x="12562" y="18552"/>
                    <a:pt x="12531" y="18582"/>
                    <a:pt x="12531" y="18620"/>
                  </a:cubicBezTo>
                  <a:cubicBezTo>
                    <a:pt x="12531" y="18658"/>
                    <a:pt x="12562" y="18688"/>
                    <a:pt x="12599" y="18688"/>
                  </a:cubicBezTo>
                  <a:cubicBezTo>
                    <a:pt x="12637" y="18688"/>
                    <a:pt x="12668" y="18658"/>
                    <a:pt x="12668" y="18620"/>
                  </a:cubicBezTo>
                  <a:cubicBezTo>
                    <a:pt x="12668" y="18582"/>
                    <a:pt x="12637" y="18552"/>
                    <a:pt x="12599" y="18552"/>
                  </a:cubicBezTo>
                  <a:close/>
                  <a:moveTo>
                    <a:pt x="12815" y="18552"/>
                  </a:moveTo>
                  <a:cubicBezTo>
                    <a:pt x="12778" y="18552"/>
                    <a:pt x="12747" y="18582"/>
                    <a:pt x="12747" y="18620"/>
                  </a:cubicBezTo>
                  <a:cubicBezTo>
                    <a:pt x="12747" y="18658"/>
                    <a:pt x="12778" y="18688"/>
                    <a:pt x="12815" y="18688"/>
                  </a:cubicBezTo>
                  <a:cubicBezTo>
                    <a:pt x="12853" y="18688"/>
                    <a:pt x="12884" y="18658"/>
                    <a:pt x="12884" y="18620"/>
                  </a:cubicBezTo>
                  <a:cubicBezTo>
                    <a:pt x="12884" y="18582"/>
                    <a:pt x="12853" y="18552"/>
                    <a:pt x="12815" y="18552"/>
                  </a:cubicBezTo>
                  <a:close/>
                  <a:moveTo>
                    <a:pt x="13032" y="18552"/>
                  </a:moveTo>
                  <a:cubicBezTo>
                    <a:pt x="12994" y="18552"/>
                    <a:pt x="12963" y="18582"/>
                    <a:pt x="12963" y="18620"/>
                  </a:cubicBezTo>
                  <a:cubicBezTo>
                    <a:pt x="12963" y="18658"/>
                    <a:pt x="12994" y="18688"/>
                    <a:pt x="13032" y="18688"/>
                  </a:cubicBezTo>
                  <a:cubicBezTo>
                    <a:pt x="13069" y="18688"/>
                    <a:pt x="13100" y="18658"/>
                    <a:pt x="13100" y="18620"/>
                  </a:cubicBezTo>
                  <a:cubicBezTo>
                    <a:pt x="13100" y="18582"/>
                    <a:pt x="13069" y="18552"/>
                    <a:pt x="13032" y="18552"/>
                  </a:cubicBezTo>
                  <a:close/>
                  <a:moveTo>
                    <a:pt x="13248" y="18552"/>
                  </a:moveTo>
                  <a:cubicBezTo>
                    <a:pt x="13210" y="18552"/>
                    <a:pt x="13179" y="18582"/>
                    <a:pt x="13179" y="18620"/>
                  </a:cubicBezTo>
                  <a:cubicBezTo>
                    <a:pt x="13179" y="18658"/>
                    <a:pt x="13210" y="18688"/>
                    <a:pt x="13248" y="18688"/>
                  </a:cubicBezTo>
                  <a:cubicBezTo>
                    <a:pt x="13285" y="18688"/>
                    <a:pt x="13316" y="18658"/>
                    <a:pt x="13316" y="18620"/>
                  </a:cubicBezTo>
                  <a:cubicBezTo>
                    <a:pt x="13316" y="18582"/>
                    <a:pt x="13285" y="18552"/>
                    <a:pt x="13248" y="18552"/>
                  </a:cubicBezTo>
                  <a:close/>
                  <a:moveTo>
                    <a:pt x="13464" y="18552"/>
                  </a:moveTo>
                  <a:cubicBezTo>
                    <a:pt x="13426" y="18552"/>
                    <a:pt x="13395" y="18582"/>
                    <a:pt x="13395" y="18620"/>
                  </a:cubicBezTo>
                  <a:cubicBezTo>
                    <a:pt x="13395" y="18658"/>
                    <a:pt x="13426" y="18688"/>
                    <a:pt x="13464" y="18688"/>
                  </a:cubicBezTo>
                  <a:cubicBezTo>
                    <a:pt x="13502" y="18688"/>
                    <a:pt x="13532" y="18658"/>
                    <a:pt x="13532" y="18620"/>
                  </a:cubicBezTo>
                  <a:cubicBezTo>
                    <a:pt x="13532" y="18582"/>
                    <a:pt x="13502" y="18552"/>
                    <a:pt x="13464" y="18552"/>
                  </a:cubicBezTo>
                  <a:close/>
                  <a:moveTo>
                    <a:pt x="13680" y="18552"/>
                  </a:moveTo>
                  <a:cubicBezTo>
                    <a:pt x="13642" y="18552"/>
                    <a:pt x="13611" y="18582"/>
                    <a:pt x="13611" y="18620"/>
                  </a:cubicBezTo>
                  <a:cubicBezTo>
                    <a:pt x="13611" y="18658"/>
                    <a:pt x="13642" y="18688"/>
                    <a:pt x="13680" y="18688"/>
                  </a:cubicBezTo>
                  <a:cubicBezTo>
                    <a:pt x="13718" y="18688"/>
                    <a:pt x="13748" y="18658"/>
                    <a:pt x="13748" y="18620"/>
                  </a:cubicBezTo>
                  <a:cubicBezTo>
                    <a:pt x="13748" y="18582"/>
                    <a:pt x="13718" y="18552"/>
                    <a:pt x="13680" y="18552"/>
                  </a:cubicBezTo>
                  <a:close/>
                  <a:moveTo>
                    <a:pt x="13896" y="18552"/>
                  </a:moveTo>
                  <a:cubicBezTo>
                    <a:pt x="13858" y="18552"/>
                    <a:pt x="13828" y="18582"/>
                    <a:pt x="13828" y="18620"/>
                  </a:cubicBezTo>
                  <a:cubicBezTo>
                    <a:pt x="13828" y="18658"/>
                    <a:pt x="13858" y="18688"/>
                    <a:pt x="13896" y="18688"/>
                  </a:cubicBezTo>
                  <a:cubicBezTo>
                    <a:pt x="13934" y="18688"/>
                    <a:pt x="13964" y="18658"/>
                    <a:pt x="13964" y="18620"/>
                  </a:cubicBezTo>
                  <a:cubicBezTo>
                    <a:pt x="13964" y="18582"/>
                    <a:pt x="13934" y="18552"/>
                    <a:pt x="13896" y="18552"/>
                  </a:cubicBezTo>
                  <a:close/>
                  <a:moveTo>
                    <a:pt x="14112" y="18552"/>
                  </a:moveTo>
                  <a:cubicBezTo>
                    <a:pt x="14074" y="18552"/>
                    <a:pt x="14044" y="18582"/>
                    <a:pt x="14044" y="18620"/>
                  </a:cubicBezTo>
                  <a:cubicBezTo>
                    <a:pt x="14044" y="18658"/>
                    <a:pt x="14074" y="18688"/>
                    <a:pt x="14112" y="18688"/>
                  </a:cubicBezTo>
                  <a:cubicBezTo>
                    <a:pt x="14150" y="18688"/>
                    <a:pt x="14180" y="18658"/>
                    <a:pt x="14180" y="18620"/>
                  </a:cubicBezTo>
                  <a:cubicBezTo>
                    <a:pt x="14180" y="18582"/>
                    <a:pt x="14150" y="18552"/>
                    <a:pt x="14112" y="18552"/>
                  </a:cubicBezTo>
                  <a:close/>
                  <a:moveTo>
                    <a:pt x="14328" y="18552"/>
                  </a:moveTo>
                  <a:cubicBezTo>
                    <a:pt x="14290" y="18552"/>
                    <a:pt x="14260" y="18582"/>
                    <a:pt x="14260" y="18620"/>
                  </a:cubicBezTo>
                  <a:cubicBezTo>
                    <a:pt x="14260" y="18658"/>
                    <a:pt x="14290" y="18688"/>
                    <a:pt x="14328" y="18688"/>
                  </a:cubicBezTo>
                  <a:cubicBezTo>
                    <a:pt x="14366" y="18688"/>
                    <a:pt x="14397" y="18658"/>
                    <a:pt x="14397" y="18620"/>
                  </a:cubicBezTo>
                  <a:cubicBezTo>
                    <a:pt x="14397" y="18582"/>
                    <a:pt x="14366" y="18552"/>
                    <a:pt x="14328" y="18552"/>
                  </a:cubicBezTo>
                  <a:close/>
                  <a:moveTo>
                    <a:pt x="11735" y="18786"/>
                  </a:moveTo>
                  <a:cubicBezTo>
                    <a:pt x="11697" y="18786"/>
                    <a:pt x="11666" y="18817"/>
                    <a:pt x="11666" y="18855"/>
                  </a:cubicBezTo>
                  <a:cubicBezTo>
                    <a:pt x="11666" y="18893"/>
                    <a:pt x="11697" y="18923"/>
                    <a:pt x="11735" y="18923"/>
                  </a:cubicBezTo>
                  <a:cubicBezTo>
                    <a:pt x="11773" y="18923"/>
                    <a:pt x="11803" y="18893"/>
                    <a:pt x="11803" y="18855"/>
                  </a:cubicBezTo>
                  <a:cubicBezTo>
                    <a:pt x="11803" y="18817"/>
                    <a:pt x="11773" y="18786"/>
                    <a:pt x="11735" y="18786"/>
                  </a:cubicBezTo>
                  <a:close/>
                  <a:moveTo>
                    <a:pt x="11951" y="18786"/>
                  </a:moveTo>
                  <a:cubicBezTo>
                    <a:pt x="11913" y="18786"/>
                    <a:pt x="11883" y="18817"/>
                    <a:pt x="11883" y="18855"/>
                  </a:cubicBezTo>
                  <a:cubicBezTo>
                    <a:pt x="11883" y="18893"/>
                    <a:pt x="11913" y="18923"/>
                    <a:pt x="11951" y="18923"/>
                  </a:cubicBezTo>
                  <a:cubicBezTo>
                    <a:pt x="11989" y="18923"/>
                    <a:pt x="12019" y="18893"/>
                    <a:pt x="12019" y="18855"/>
                  </a:cubicBezTo>
                  <a:cubicBezTo>
                    <a:pt x="12019" y="18817"/>
                    <a:pt x="11989" y="18786"/>
                    <a:pt x="11951" y="18786"/>
                  </a:cubicBezTo>
                  <a:close/>
                  <a:moveTo>
                    <a:pt x="12167" y="18786"/>
                  </a:moveTo>
                  <a:cubicBezTo>
                    <a:pt x="12129" y="18786"/>
                    <a:pt x="12099" y="18817"/>
                    <a:pt x="12099" y="18855"/>
                  </a:cubicBezTo>
                  <a:cubicBezTo>
                    <a:pt x="12099" y="18893"/>
                    <a:pt x="12129" y="18923"/>
                    <a:pt x="12167" y="18923"/>
                  </a:cubicBezTo>
                  <a:cubicBezTo>
                    <a:pt x="12205" y="18923"/>
                    <a:pt x="12236" y="18893"/>
                    <a:pt x="12236" y="18855"/>
                  </a:cubicBezTo>
                  <a:cubicBezTo>
                    <a:pt x="12236" y="18817"/>
                    <a:pt x="12205" y="18786"/>
                    <a:pt x="12167" y="18786"/>
                  </a:cubicBezTo>
                  <a:close/>
                  <a:moveTo>
                    <a:pt x="12383" y="18786"/>
                  </a:moveTo>
                  <a:cubicBezTo>
                    <a:pt x="12345" y="18786"/>
                    <a:pt x="12315" y="18817"/>
                    <a:pt x="12315" y="18855"/>
                  </a:cubicBezTo>
                  <a:cubicBezTo>
                    <a:pt x="12315" y="18893"/>
                    <a:pt x="12345" y="18923"/>
                    <a:pt x="12383" y="18923"/>
                  </a:cubicBezTo>
                  <a:cubicBezTo>
                    <a:pt x="12421" y="18923"/>
                    <a:pt x="12452" y="18893"/>
                    <a:pt x="12452" y="18855"/>
                  </a:cubicBezTo>
                  <a:cubicBezTo>
                    <a:pt x="12452" y="18817"/>
                    <a:pt x="12421" y="18786"/>
                    <a:pt x="12383" y="18786"/>
                  </a:cubicBezTo>
                  <a:close/>
                  <a:moveTo>
                    <a:pt x="12599" y="18786"/>
                  </a:moveTo>
                  <a:cubicBezTo>
                    <a:pt x="12562" y="18786"/>
                    <a:pt x="12531" y="18817"/>
                    <a:pt x="12531" y="18855"/>
                  </a:cubicBezTo>
                  <a:cubicBezTo>
                    <a:pt x="12531" y="18893"/>
                    <a:pt x="12562" y="18923"/>
                    <a:pt x="12599" y="18923"/>
                  </a:cubicBezTo>
                  <a:cubicBezTo>
                    <a:pt x="12637" y="18923"/>
                    <a:pt x="12668" y="18893"/>
                    <a:pt x="12668" y="18855"/>
                  </a:cubicBezTo>
                  <a:cubicBezTo>
                    <a:pt x="12668" y="18817"/>
                    <a:pt x="12637" y="18786"/>
                    <a:pt x="12599" y="18786"/>
                  </a:cubicBezTo>
                  <a:close/>
                  <a:moveTo>
                    <a:pt x="12815" y="18786"/>
                  </a:moveTo>
                  <a:cubicBezTo>
                    <a:pt x="12778" y="18786"/>
                    <a:pt x="12747" y="18817"/>
                    <a:pt x="12747" y="18855"/>
                  </a:cubicBezTo>
                  <a:cubicBezTo>
                    <a:pt x="12747" y="18893"/>
                    <a:pt x="12778" y="18923"/>
                    <a:pt x="12815" y="18923"/>
                  </a:cubicBezTo>
                  <a:cubicBezTo>
                    <a:pt x="12853" y="18923"/>
                    <a:pt x="12884" y="18893"/>
                    <a:pt x="12884" y="18855"/>
                  </a:cubicBezTo>
                  <a:cubicBezTo>
                    <a:pt x="12884" y="18817"/>
                    <a:pt x="12853" y="18786"/>
                    <a:pt x="12815" y="18786"/>
                  </a:cubicBezTo>
                  <a:close/>
                  <a:moveTo>
                    <a:pt x="13032" y="18786"/>
                  </a:moveTo>
                  <a:cubicBezTo>
                    <a:pt x="12994" y="18786"/>
                    <a:pt x="12963" y="18817"/>
                    <a:pt x="12963" y="18855"/>
                  </a:cubicBezTo>
                  <a:cubicBezTo>
                    <a:pt x="12963" y="18893"/>
                    <a:pt x="12994" y="18923"/>
                    <a:pt x="13032" y="18923"/>
                  </a:cubicBezTo>
                  <a:cubicBezTo>
                    <a:pt x="13069" y="18923"/>
                    <a:pt x="13100" y="18893"/>
                    <a:pt x="13100" y="18855"/>
                  </a:cubicBezTo>
                  <a:cubicBezTo>
                    <a:pt x="13100" y="18817"/>
                    <a:pt x="13069" y="18786"/>
                    <a:pt x="13032" y="18786"/>
                  </a:cubicBezTo>
                  <a:close/>
                  <a:moveTo>
                    <a:pt x="13248" y="18786"/>
                  </a:moveTo>
                  <a:cubicBezTo>
                    <a:pt x="13210" y="18786"/>
                    <a:pt x="13179" y="18817"/>
                    <a:pt x="13179" y="18855"/>
                  </a:cubicBezTo>
                  <a:cubicBezTo>
                    <a:pt x="13179" y="18893"/>
                    <a:pt x="13210" y="18923"/>
                    <a:pt x="13248" y="18923"/>
                  </a:cubicBezTo>
                  <a:cubicBezTo>
                    <a:pt x="13285" y="18923"/>
                    <a:pt x="13316" y="18893"/>
                    <a:pt x="13316" y="18855"/>
                  </a:cubicBezTo>
                  <a:cubicBezTo>
                    <a:pt x="13316" y="18817"/>
                    <a:pt x="13285" y="18786"/>
                    <a:pt x="13248" y="18786"/>
                  </a:cubicBezTo>
                  <a:close/>
                  <a:moveTo>
                    <a:pt x="13464" y="18786"/>
                  </a:moveTo>
                  <a:cubicBezTo>
                    <a:pt x="13426" y="18786"/>
                    <a:pt x="13395" y="18817"/>
                    <a:pt x="13395" y="18855"/>
                  </a:cubicBezTo>
                  <a:cubicBezTo>
                    <a:pt x="13395" y="18893"/>
                    <a:pt x="13426" y="18923"/>
                    <a:pt x="13464" y="18923"/>
                  </a:cubicBezTo>
                  <a:cubicBezTo>
                    <a:pt x="13502" y="18923"/>
                    <a:pt x="13532" y="18893"/>
                    <a:pt x="13532" y="18855"/>
                  </a:cubicBezTo>
                  <a:cubicBezTo>
                    <a:pt x="13532" y="18817"/>
                    <a:pt x="13502" y="18786"/>
                    <a:pt x="13464" y="18786"/>
                  </a:cubicBezTo>
                  <a:close/>
                  <a:moveTo>
                    <a:pt x="13680" y="18786"/>
                  </a:moveTo>
                  <a:cubicBezTo>
                    <a:pt x="13642" y="18786"/>
                    <a:pt x="13611" y="18817"/>
                    <a:pt x="13611" y="18855"/>
                  </a:cubicBezTo>
                  <a:cubicBezTo>
                    <a:pt x="13611" y="18893"/>
                    <a:pt x="13642" y="18923"/>
                    <a:pt x="13680" y="18923"/>
                  </a:cubicBezTo>
                  <a:cubicBezTo>
                    <a:pt x="13718" y="18923"/>
                    <a:pt x="13748" y="18893"/>
                    <a:pt x="13748" y="18855"/>
                  </a:cubicBezTo>
                  <a:cubicBezTo>
                    <a:pt x="13748" y="18817"/>
                    <a:pt x="13718" y="18786"/>
                    <a:pt x="13680" y="18786"/>
                  </a:cubicBezTo>
                  <a:close/>
                  <a:moveTo>
                    <a:pt x="13896" y="18786"/>
                  </a:moveTo>
                  <a:cubicBezTo>
                    <a:pt x="13858" y="18786"/>
                    <a:pt x="13828" y="18817"/>
                    <a:pt x="13828" y="18855"/>
                  </a:cubicBezTo>
                  <a:cubicBezTo>
                    <a:pt x="13828" y="18893"/>
                    <a:pt x="13858" y="18923"/>
                    <a:pt x="13896" y="18923"/>
                  </a:cubicBezTo>
                  <a:cubicBezTo>
                    <a:pt x="13934" y="18923"/>
                    <a:pt x="13964" y="18893"/>
                    <a:pt x="13964" y="18855"/>
                  </a:cubicBezTo>
                  <a:cubicBezTo>
                    <a:pt x="13964" y="18817"/>
                    <a:pt x="13934" y="18786"/>
                    <a:pt x="13896" y="18786"/>
                  </a:cubicBezTo>
                  <a:close/>
                  <a:moveTo>
                    <a:pt x="14112" y="18786"/>
                  </a:moveTo>
                  <a:cubicBezTo>
                    <a:pt x="14074" y="18786"/>
                    <a:pt x="14044" y="18817"/>
                    <a:pt x="14044" y="18855"/>
                  </a:cubicBezTo>
                  <a:cubicBezTo>
                    <a:pt x="14044" y="18893"/>
                    <a:pt x="14074" y="18923"/>
                    <a:pt x="14112" y="18923"/>
                  </a:cubicBezTo>
                  <a:cubicBezTo>
                    <a:pt x="14150" y="18923"/>
                    <a:pt x="14180" y="18893"/>
                    <a:pt x="14180" y="18855"/>
                  </a:cubicBezTo>
                  <a:cubicBezTo>
                    <a:pt x="14180" y="18817"/>
                    <a:pt x="14150" y="18786"/>
                    <a:pt x="14112" y="18786"/>
                  </a:cubicBezTo>
                  <a:close/>
                  <a:moveTo>
                    <a:pt x="11735" y="19021"/>
                  </a:moveTo>
                  <a:cubicBezTo>
                    <a:pt x="11697" y="19021"/>
                    <a:pt x="11666" y="19052"/>
                    <a:pt x="11666" y="19090"/>
                  </a:cubicBezTo>
                  <a:cubicBezTo>
                    <a:pt x="11666" y="19127"/>
                    <a:pt x="11697" y="19158"/>
                    <a:pt x="11735" y="19158"/>
                  </a:cubicBezTo>
                  <a:cubicBezTo>
                    <a:pt x="11773" y="19158"/>
                    <a:pt x="11803" y="19127"/>
                    <a:pt x="11803" y="19090"/>
                  </a:cubicBezTo>
                  <a:cubicBezTo>
                    <a:pt x="11803" y="19052"/>
                    <a:pt x="11773" y="19021"/>
                    <a:pt x="11735" y="19021"/>
                  </a:cubicBezTo>
                  <a:close/>
                  <a:moveTo>
                    <a:pt x="11951" y="19021"/>
                  </a:moveTo>
                  <a:cubicBezTo>
                    <a:pt x="11913" y="19021"/>
                    <a:pt x="11883" y="19052"/>
                    <a:pt x="11883" y="19090"/>
                  </a:cubicBezTo>
                  <a:cubicBezTo>
                    <a:pt x="11883" y="19127"/>
                    <a:pt x="11913" y="19158"/>
                    <a:pt x="11951" y="19158"/>
                  </a:cubicBezTo>
                  <a:cubicBezTo>
                    <a:pt x="11989" y="19158"/>
                    <a:pt x="12019" y="19127"/>
                    <a:pt x="12019" y="19090"/>
                  </a:cubicBezTo>
                  <a:cubicBezTo>
                    <a:pt x="12019" y="19052"/>
                    <a:pt x="11989" y="19021"/>
                    <a:pt x="11951" y="19021"/>
                  </a:cubicBezTo>
                  <a:close/>
                  <a:moveTo>
                    <a:pt x="12167" y="19021"/>
                  </a:moveTo>
                  <a:cubicBezTo>
                    <a:pt x="12129" y="19021"/>
                    <a:pt x="12099" y="19052"/>
                    <a:pt x="12099" y="19090"/>
                  </a:cubicBezTo>
                  <a:cubicBezTo>
                    <a:pt x="12099" y="19127"/>
                    <a:pt x="12129" y="19158"/>
                    <a:pt x="12167" y="19158"/>
                  </a:cubicBezTo>
                  <a:cubicBezTo>
                    <a:pt x="12205" y="19158"/>
                    <a:pt x="12236" y="19127"/>
                    <a:pt x="12236" y="19090"/>
                  </a:cubicBezTo>
                  <a:cubicBezTo>
                    <a:pt x="12236" y="19052"/>
                    <a:pt x="12205" y="19021"/>
                    <a:pt x="12167" y="19021"/>
                  </a:cubicBezTo>
                  <a:close/>
                  <a:moveTo>
                    <a:pt x="12383" y="19021"/>
                  </a:moveTo>
                  <a:cubicBezTo>
                    <a:pt x="12345" y="19021"/>
                    <a:pt x="12315" y="19052"/>
                    <a:pt x="12315" y="19090"/>
                  </a:cubicBezTo>
                  <a:cubicBezTo>
                    <a:pt x="12315" y="19127"/>
                    <a:pt x="12345" y="19158"/>
                    <a:pt x="12383" y="19158"/>
                  </a:cubicBezTo>
                  <a:cubicBezTo>
                    <a:pt x="12421" y="19158"/>
                    <a:pt x="12452" y="19127"/>
                    <a:pt x="12452" y="19090"/>
                  </a:cubicBezTo>
                  <a:cubicBezTo>
                    <a:pt x="12452" y="19052"/>
                    <a:pt x="12421" y="19021"/>
                    <a:pt x="12383" y="19021"/>
                  </a:cubicBezTo>
                  <a:close/>
                  <a:moveTo>
                    <a:pt x="12599" y="19021"/>
                  </a:moveTo>
                  <a:cubicBezTo>
                    <a:pt x="12562" y="19021"/>
                    <a:pt x="12531" y="19052"/>
                    <a:pt x="12531" y="19090"/>
                  </a:cubicBezTo>
                  <a:cubicBezTo>
                    <a:pt x="12531" y="19127"/>
                    <a:pt x="12562" y="19158"/>
                    <a:pt x="12599" y="19158"/>
                  </a:cubicBezTo>
                  <a:cubicBezTo>
                    <a:pt x="12637" y="19158"/>
                    <a:pt x="12668" y="19127"/>
                    <a:pt x="12668" y="19090"/>
                  </a:cubicBezTo>
                  <a:cubicBezTo>
                    <a:pt x="12668" y="19052"/>
                    <a:pt x="12637" y="19021"/>
                    <a:pt x="12599" y="19021"/>
                  </a:cubicBezTo>
                  <a:close/>
                  <a:moveTo>
                    <a:pt x="12815" y="19021"/>
                  </a:moveTo>
                  <a:cubicBezTo>
                    <a:pt x="12778" y="19021"/>
                    <a:pt x="12747" y="19052"/>
                    <a:pt x="12747" y="19090"/>
                  </a:cubicBezTo>
                  <a:cubicBezTo>
                    <a:pt x="12747" y="19127"/>
                    <a:pt x="12778" y="19158"/>
                    <a:pt x="12815" y="19158"/>
                  </a:cubicBezTo>
                  <a:cubicBezTo>
                    <a:pt x="12853" y="19158"/>
                    <a:pt x="12884" y="19127"/>
                    <a:pt x="12884" y="19090"/>
                  </a:cubicBezTo>
                  <a:cubicBezTo>
                    <a:pt x="12884" y="19052"/>
                    <a:pt x="12853" y="19021"/>
                    <a:pt x="12815" y="19021"/>
                  </a:cubicBezTo>
                  <a:close/>
                  <a:moveTo>
                    <a:pt x="13032" y="19021"/>
                  </a:moveTo>
                  <a:cubicBezTo>
                    <a:pt x="12994" y="19021"/>
                    <a:pt x="12963" y="19052"/>
                    <a:pt x="12963" y="19090"/>
                  </a:cubicBezTo>
                  <a:cubicBezTo>
                    <a:pt x="12963" y="19127"/>
                    <a:pt x="12994" y="19158"/>
                    <a:pt x="13032" y="19158"/>
                  </a:cubicBezTo>
                  <a:cubicBezTo>
                    <a:pt x="13069" y="19158"/>
                    <a:pt x="13100" y="19127"/>
                    <a:pt x="13100" y="19090"/>
                  </a:cubicBezTo>
                  <a:cubicBezTo>
                    <a:pt x="13100" y="19052"/>
                    <a:pt x="13069" y="19021"/>
                    <a:pt x="13032" y="19021"/>
                  </a:cubicBezTo>
                  <a:close/>
                  <a:moveTo>
                    <a:pt x="13248" y="19021"/>
                  </a:moveTo>
                  <a:cubicBezTo>
                    <a:pt x="13210" y="19021"/>
                    <a:pt x="13179" y="19052"/>
                    <a:pt x="13179" y="19090"/>
                  </a:cubicBezTo>
                  <a:cubicBezTo>
                    <a:pt x="13179" y="19127"/>
                    <a:pt x="13210" y="19158"/>
                    <a:pt x="13248" y="19158"/>
                  </a:cubicBezTo>
                  <a:cubicBezTo>
                    <a:pt x="13285" y="19158"/>
                    <a:pt x="13316" y="19127"/>
                    <a:pt x="13316" y="19090"/>
                  </a:cubicBezTo>
                  <a:cubicBezTo>
                    <a:pt x="13316" y="19052"/>
                    <a:pt x="13285" y="19021"/>
                    <a:pt x="13248" y="19021"/>
                  </a:cubicBezTo>
                  <a:close/>
                  <a:moveTo>
                    <a:pt x="13464" y="19021"/>
                  </a:moveTo>
                  <a:cubicBezTo>
                    <a:pt x="13426" y="19021"/>
                    <a:pt x="13395" y="19052"/>
                    <a:pt x="13395" y="19090"/>
                  </a:cubicBezTo>
                  <a:cubicBezTo>
                    <a:pt x="13395" y="19127"/>
                    <a:pt x="13426" y="19158"/>
                    <a:pt x="13464" y="19158"/>
                  </a:cubicBezTo>
                  <a:cubicBezTo>
                    <a:pt x="13502" y="19158"/>
                    <a:pt x="13532" y="19127"/>
                    <a:pt x="13532" y="19090"/>
                  </a:cubicBezTo>
                  <a:cubicBezTo>
                    <a:pt x="13532" y="19052"/>
                    <a:pt x="13502" y="19021"/>
                    <a:pt x="13464" y="19021"/>
                  </a:cubicBezTo>
                  <a:close/>
                  <a:moveTo>
                    <a:pt x="13680" y="19021"/>
                  </a:moveTo>
                  <a:cubicBezTo>
                    <a:pt x="13642" y="19021"/>
                    <a:pt x="13611" y="19052"/>
                    <a:pt x="13611" y="19090"/>
                  </a:cubicBezTo>
                  <a:cubicBezTo>
                    <a:pt x="13611" y="19127"/>
                    <a:pt x="13642" y="19158"/>
                    <a:pt x="13680" y="19158"/>
                  </a:cubicBezTo>
                  <a:cubicBezTo>
                    <a:pt x="13718" y="19158"/>
                    <a:pt x="13748" y="19127"/>
                    <a:pt x="13748" y="19090"/>
                  </a:cubicBezTo>
                  <a:cubicBezTo>
                    <a:pt x="13748" y="19052"/>
                    <a:pt x="13718" y="19021"/>
                    <a:pt x="13680" y="19021"/>
                  </a:cubicBezTo>
                  <a:close/>
                  <a:moveTo>
                    <a:pt x="13896" y="19021"/>
                  </a:moveTo>
                  <a:cubicBezTo>
                    <a:pt x="13858" y="19021"/>
                    <a:pt x="13828" y="19052"/>
                    <a:pt x="13828" y="19090"/>
                  </a:cubicBezTo>
                  <a:cubicBezTo>
                    <a:pt x="13828" y="19127"/>
                    <a:pt x="13858" y="19158"/>
                    <a:pt x="13896" y="19158"/>
                  </a:cubicBezTo>
                  <a:cubicBezTo>
                    <a:pt x="13934" y="19158"/>
                    <a:pt x="13964" y="19127"/>
                    <a:pt x="13964" y="19090"/>
                  </a:cubicBezTo>
                  <a:cubicBezTo>
                    <a:pt x="13964" y="19052"/>
                    <a:pt x="13934" y="19021"/>
                    <a:pt x="13896" y="19021"/>
                  </a:cubicBezTo>
                  <a:close/>
                  <a:moveTo>
                    <a:pt x="14112" y="19021"/>
                  </a:moveTo>
                  <a:cubicBezTo>
                    <a:pt x="14074" y="19021"/>
                    <a:pt x="14044" y="19052"/>
                    <a:pt x="14044" y="19090"/>
                  </a:cubicBezTo>
                  <a:cubicBezTo>
                    <a:pt x="14044" y="19127"/>
                    <a:pt x="14074" y="19158"/>
                    <a:pt x="14112" y="19158"/>
                  </a:cubicBezTo>
                  <a:cubicBezTo>
                    <a:pt x="14150" y="19158"/>
                    <a:pt x="14180" y="19127"/>
                    <a:pt x="14180" y="19090"/>
                  </a:cubicBezTo>
                  <a:cubicBezTo>
                    <a:pt x="14180" y="19052"/>
                    <a:pt x="14150" y="19021"/>
                    <a:pt x="14112" y="19021"/>
                  </a:cubicBezTo>
                  <a:close/>
                  <a:moveTo>
                    <a:pt x="11519" y="19256"/>
                  </a:moveTo>
                  <a:cubicBezTo>
                    <a:pt x="11481" y="19256"/>
                    <a:pt x="11450" y="19287"/>
                    <a:pt x="11450" y="19324"/>
                  </a:cubicBezTo>
                  <a:cubicBezTo>
                    <a:pt x="11450" y="19362"/>
                    <a:pt x="11481" y="19393"/>
                    <a:pt x="11519" y="19393"/>
                  </a:cubicBezTo>
                  <a:cubicBezTo>
                    <a:pt x="11557" y="19393"/>
                    <a:pt x="11587" y="19362"/>
                    <a:pt x="11587" y="19324"/>
                  </a:cubicBezTo>
                  <a:cubicBezTo>
                    <a:pt x="11587" y="19287"/>
                    <a:pt x="11557" y="19256"/>
                    <a:pt x="11519" y="19256"/>
                  </a:cubicBezTo>
                  <a:close/>
                  <a:moveTo>
                    <a:pt x="11735" y="19256"/>
                  </a:moveTo>
                  <a:cubicBezTo>
                    <a:pt x="11697" y="19256"/>
                    <a:pt x="11666" y="19287"/>
                    <a:pt x="11666" y="19324"/>
                  </a:cubicBezTo>
                  <a:cubicBezTo>
                    <a:pt x="11666" y="19362"/>
                    <a:pt x="11697" y="19393"/>
                    <a:pt x="11735" y="19393"/>
                  </a:cubicBezTo>
                  <a:cubicBezTo>
                    <a:pt x="11773" y="19393"/>
                    <a:pt x="11803" y="19362"/>
                    <a:pt x="11803" y="19324"/>
                  </a:cubicBezTo>
                  <a:cubicBezTo>
                    <a:pt x="11803" y="19287"/>
                    <a:pt x="11773" y="19256"/>
                    <a:pt x="11735" y="19256"/>
                  </a:cubicBezTo>
                  <a:close/>
                  <a:moveTo>
                    <a:pt x="11951" y="19256"/>
                  </a:moveTo>
                  <a:cubicBezTo>
                    <a:pt x="11913" y="19256"/>
                    <a:pt x="11883" y="19287"/>
                    <a:pt x="11883" y="19324"/>
                  </a:cubicBezTo>
                  <a:cubicBezTo>
                    <a:pt x="11883" y="19362"/>
                    <a:pt x="11913" y="19393"/>
                    <a:pt x="11951" y="19393"/>
                  </a:cubicBezTo>
                  <a:cubicBezTo>
                    <a:pt x="11989" y="19393"/>
                    <a:pt x="12019" y="19362"/>
                    <a:pt x="12019" y="19324"/>
                  </a:cubicBezTo>
                  <a:cubicBezTo>
                    <a:pt x="12019" y="19287"/>
                    <a:pt x="11989" y="19256"/>
                    <a:pt x="11951" y="19256"/>
                  </a:cubicBezTo>
                  <a:close/>
                  <a:moveTo>
                    <a:pt x="12167" y="19256"/>
                  </a:moveTo>
                  <a:cubicBezTo>
                    <a:pt x="12129" y="19256"/>
                    <a:pt x="12099" y="19287"/>
                    <a:pt x="12099" y="19324"/>
                  </a:cubicBezTo>
                  <a:cubicBezTo>
                    <a:pt x="12099" y="19362"/>
                    <a:pt x="12129" y="19393"/>
                    <a:pt x="12167" y="19393"/>
                  </a:cubicBezTo>
                  <a:cubicBezTo>
                    <a:pt x="12205" y="19393"/>
                    <a:pt x="12236" y="19362"/>
                    <a:pt x="12236" y="19324"/>
                  </a:cubicBezTo>
                  <a:cubicBezTo>
                    <a:pt x="12236" y="19287"/>
                    <a:pt x="12205" y="19256"/>
                    <a:pt x="12167" y="19256"/>
                  </a:cubicBezTo>
                  <a:close/>
                  <a:moveTo>
                    <a:pt x="12383" y="19256"/>
                  </a:moveTo>
                  <a:cubicBezTo>
                    <a:pt x="12345" y="19256"/>
                    <a:pt x="12315" y="19287"/>
                    <a:pt x="12315" y="19324"/>
                  </a:cubicBezTo>
                  <a:cubicBezTo>
                    <a:pt x="12315" y="19362"/>
                    <a:pt x="12345" y="19393"/>
                    <a:pt x="12383" y="19393"/>
                  </a:cubicBezTo>
                  <a:cubicBezTo>
                    <a:pt x="12421" y="19393"/>
                    <a:pt x="12452" y="19362"/>
                    <a:pt x="12452" y="19324"/>
                  </a:cubicBezTo>
                  <a:cubicBezTo>
                    <a:pt x="12452" y="19287"/>
                    <a:pt x="12421" y="19256"/>
                    <a:pt x="12383" y="19256"/>
                  </a:cubicBezTo>
                  <a:close/>
                  <a:moveTo>
                    <a:pt x="12599" y="19256"/>
                  </a:moveTo>
                  <a:cubicBezTo>
                    <a:pt x="12562" y="19256"/>
                    <a:pt x="12531" y="19287"/>
                    <a:pt x="12531" y="19324"/>
                  </a:cubicBezTo>
                  <a:cubicBezTo>
                    <a:pt x="12531" y="19362"/>
                    <a:pt x="12562" y="19393"/>
                    <a:pt x="12599" y="19393"/>
                  </a:cubicBezTo>
                  <a:cubicBezTo>
                    <a:pt x="12637" y="19393"/>
                    <a:pt x="12668" y="19362"/>
                    <a:pt x="12668" y="19324"/>
                  </a:cubicBezTo>
                  <a:cubicBezTo>
                    <a:pt x="12668" y="19287"/>
                    <a:pt x="12637" y="19256"/>
                    <a:pt x="12599" y="19256"/>
                  </a:cubicBezTo>
                  <a:close/>
                  <a:moveTo>
                    <a:pt x="12815" y="19256"/>
                  </a:moveTo>
                  <a:cubicBezTo>
                    <a:pt x="12778" y="19256"/>
                    <a:pt x="12747" y="19287"/>
                    <a:pt x="12747" y="19324"/>
                  </a:cubicBezTo>
                  <a:cubicBezTo>
                    <a:pt x="12747" y="19362"/>
                    <a:pt x="12778" y="19393"/>
                    <a:pt x="12815" y="19393"/>
                  </a:cubicBezTo>
                  <a:cubicBezTo>
                    <a:pt x="12853" y="19393"/>
                    <a:pt x="12884" y="19362"/>
                    <a:pt x="12884" y="19324"/>
                  </a:cubicBezTo>
                  <a:cubicBezTo>
                    <a:pt x="12884" y="19287"/>
                    <a:pt x="12853" y="19256"/>
                    <a:pt x="12815" y="19256"/>
                  </a:cubicBezTo>
                  <a:close/>
                  <a:moveTo>
                    <a:pt x="13032" y="19256"/>
                  </a:moveTo>
                  <a:cubicBezTo>
                    <a:pt x="12994" y="19256"/>
                    <a:pt x="12963" y="19287"/>
                    <a:pt x="12963" y="19324"/>
                  </a:cubicBezTo>
                  <a:cubicBezTo>
                    <a:pt x="12963" y="19362"/>
                    <a:pt x="12994" y="19393"/>
                    <a:pt x="13032" y="19393"/>
                  </a:cubicBezTo>
                  <a:cubicBezTo>
                    <a:pt x="13069" y="19393"/>
                    <a:pt x="13100" y="19362"/>
                    <a:pt x="13100" y="19324"/>
                  </a:cubicBezTo>
                  <a:cubicBezTo>
                    <a:pt x="13100" y="19287"/>
                    <a:pt x="13069" y="19256"/>
                    <a:pt x="13032" y="19256"/>
                  </a:cubicBezTo>
                  <a:close/>
                  <a:moveTo>
                    <a:pt x="13248" y="19256"/>
                  </a:moveTo>
                  <a:cubicBezTo>
                    <a:pt x="13210" y="19256"/>
                    <a:pt x="13179" y="19287"/>
                    <a:pt x="13179" y="19324"/>
                  </a:cubicBezTo>
                  <a:cubicBezTo>
                    <a:pt x="13179" y="19362"/>
                    <a:pt x="13210" y="19393"/>
                    <a:pt x="13248" y="19393"/>
                  </a:cubicBezTo>
                  <a:cubicBezTo>
                    <a:pt x="13285" y="19393"/>
                    <a:pt x="13316" y="19362"/>
                    <a:pt x="13316" y="19324"/>
                  </a:cubicBezTo>
                  <a:cubicBezTo>
                    <a:pt x="13316" y="19287"/>
                    <a:pt x="13285" y="19256"/>
                    <a:pt x="13248" y="19256"/>
                  </a:cubicBezTo>
                  <a:close/>
                  <a:moveTo>
                    <a:pt x="13464" y="19256"/>
                  </a:moveTo>
                  <a:cubicBezTo>
                    <a:pt x="13426" y="19256"/>
                    <a:pt x="13395" y="19287"/>
                    <a:pt x="13395" y="19324"/>
                  </a:cubicBezTo>
                  <a:cubicBezTo>
                    <a:pt x="13395" y="19362"/>
                    <a:pt x="13426" y="19393"/>
                    <a:pt x="13464" y="19393"/>
                  </a:cubicBezTo>
                  <a:cubicBezTo>
                    <a:pt x="13502" y="19393"/>
                    <a:pt x="13532" y="19362"/>
                    <a:pt x="13532" y="19324"/>
                  </a:cubicBezTo>
                  <a:cubicBezTo>
                    <a:pt x="13532" y="19287"/>
                    <a:pt x="13502" y="19256"/>
                    <a:pt x="13464" y="19256"/>
                  </a:cubicBezTo>
                  <a:close/>
                  <a:moveTo>
                    <a:pt x="13680" y="19256"/>
                  </a:moveTo>
                  <a:cubicBezTo>
                    <a:pt x="13642" y="19256"/>
                    <a:pt x="13611" y="19287"/>
                    <a:pt x="13611" y="19324"/>
                  </a:cubicBezTo>
                  <a:cubicBezTo>
                    <a:pt x="13611" y="19362"/>
                    <a:pt x="13642" y="19393"/>
                    <a:pt x="13680" y="19393"/>
                  </a:cubicBezTo>
                  <a:cubicBezTo>
                    <a:pt x="13718" y="19393"/>
                    <a:pt x="13748" y="19362"/>
                    <a:pt x="13748" y="19324"/>
                  </a:cubicBezTo>
                  <a:cubicBezTo>
                    <a:pt x="13748" y="19287"/>
                    <a:pt x="13718" y="19256"/>
                    <a:pt x="13680" y="19256"/>
                  </a:cubicBezTo>
                  <a:close/>
                  <a:moveTo>
                    <a:pt x="13896" y="19256"/>
                  </a:moveTo>
                  <a:cubicBezTo>
                    <a:pt x="13858" y="19256"/>
                    <a:pt x="13828" y="19287"/>
                    <a:pt x="13828" y="19324"/>
                  </a:cubicBezTo>
                  <a:cubicBezTo>
                    <a:pt x="13828" y="19362"/>
                    <a:pt x="13858" y="19393"/>
                    <a:pt x="13896" y="19393"/>
                  </a:cubicBezTo>
                  <a:cubicBezTo>
                    <a:pt x="13934" y="19393"/>
                    <a:pt x="13964" y="19362"/>
                    <a:pt x="13964" y="19324"/>
                  </a:cubicBezTo>
                  <a:cubicBezTo>
                    <a:pt x="13964" y="19287"/>
                    <a:pt x="13934" y="19256"/>
                    <a:pt x="13896" y="19256"/>
                  </a:cubicBezTo>
                  <a:close/>
                  <a:moveTo>
                    <a:pt x="14112" y="19256"/>
                  </a:moveTo>
                  <a:cubicBezTo>
                    <a:pt x="14074" y="19256"/>
                    <a:pt x="14044" y="19287"/>
                    <a:pt x="14044" y="19324"/>
                  </a:cubicBezTo>
                  <a:cubicBezTo>
                    <a:pt x="14044" y="19362"/>
                    <a:pt x="14074" y="19393"/>
                    <a:pt x="14112" y="19393"/>
                  </a:cubicBezTo>
                  <a:cubicBezTo>
                    <a:pt x="14150" y="19393"/>
                    <a:pt x="14180" y="19362"/>
                    <a:pt x="14180" y="19324"/>
                  </a:cubicBezTo>
                  <a:cubicBezTo>
                    <a:pt x="14180" y="19287"/>
                    <a:pt x="14150" y="19256"/>
                    <a:pt x="14112" y="19256"/>
                  </a:cubicBezTo>
                  <a:close/>
                  <a:moveTo>
                    <a:pt x="11519" y="19491"/>
                  </a:moveTo>
                  <a:cubicBezTo>
                    <a:pt x="11481" y="19491"/>
                    <a:pt x="11450" y="19522"/>
                    <a:pt x="11450" y="19559"/>
                  </a:cubicBezTo>
                  <a:cubicBezTo>
                    <a:pt x="11450" y="19597"/>
                    <a:pt x="11481" y="19628"/>
                    <a:pt x="11519" y="19628"/>
                  </a:cubicBezTo>
                  <a:cubicBezTo>
                    <a:pt x="11557" y="19628"/>
                    <a:pt x="11587" y="19597"/>
                    <a:pt x="11587" y="19559"/>
                  </a:cubicBezTo>
                  <a:cubicBezTo>
                    <a:pt x="11587" y="19522"/>
                    <a:pt x="11557" y="19491"/>
                    <a:pt x="11519" y="19491"/>
                  </a:cubicBezTo>
                  <a:close/>
                  <a:moveTo>
                    <a:pt x="11735" y="19491"/>
                  </a:moveTo>
                  <a:cubicBezTo>
                    <a:pt x="11697" y="19491"/>
                    <a:pt x="11666" y="19522"/>
                    <a:pt x="11666" y="19559"/>
                  </a:cubicBezTo>
                  <a:cubicBezTo>
                    <a:pt x="11666" y="19597"/>
                    <a:pt x="11697" y="19628"/>
                    <a:pt x="11735" y="19628"/>
                  </a:cubicBezTo>
                  <a:cubicBezTo>
                    <a:pt x="11773" y="19628"/>
                    <a:pt x="11803" y="19597"/>
                    <a:pt x="11803" y="19559"/>
                  </a:cubicBezTo>
                  <a:cubicBezTo>
                    <a:pt x="11803" y="19522"/>
                    <a:pt x="11773" y="19491"/>
                    <a:pt x="11735" y="19491"/>
                  </a:cubicBezTo>
                  <a:close/>
                  <a:moveTo>
                    <a:pt x="11951" y="19491"/>
                  </a:moveTo>
                  <a:cubicBezTo>
                    <a:pt x="11913" y="19491"/>
                    <a:pt x="11883" y="19522"/>
                    <a:pt x="11883" y="19559"/>
                  </a:cubicBezTo>
                  <a:cubicBezTo>
                    <a:pt x="11883" y="19597"/>
                    <a:pt x="11913" y="19628"/>
                    <a:pt x="11951" y="19628"/>
                  </a:cubicBezTo>
                  <a:cubicBezTo>
                    <a:pt x="11989" y="19628"/>
                    <a:pt x="12019" y="19597"/>
                    <a:pt x="12019" y="19559"/>
                  </a:cubicBezTo>
                  <a:cubicBezTo>
                    <a:pt x="12019" y="19522"/>
                    <a:pt x="11989" y="19491"/>
                    <a:pt x="11951" y="19491"/>
                  </a:cubicBezTo>
                  <a:close/>
                  <a:moveTo>
                    <a:pt x="12167" y="19491"/>
                  </a:moveTo>
                  <a:cubicBezTo>
                    <a:pt x="12129" y="19491"/>
                    <a:pt x="12099" y="19522"/>
                    <a:pt x="12099" y="19559"/>
                  </a:cubicBezTo>
                  <a:cubicBezTo>
                    <a:pt x="12099" y="19597"/>
                    <a:pt x="12129" y="19628"/>
                    <a:pt x="12167" y="19628"/>
                  </a:cubicBezTo>
                  <a:cubicBezTo>
                    <a:pt x="12205" y="19628"/>
                    <a:pt x="12236" y="19597"/>
                    <a:pt x="12236" y="19559"/>
                  </a:cubicBezTo>
                  <a:cubicBezTo>
                    <a:pt x="12236" y="19522"/>
                    <a:pt x="12205" y="19491"/>
                    <a:pt x="12167" y="19491"/>
                  </a:cubicBezTo>
                  <a:close/>
                  <a:moveTo>
                    <a:pt x="12383" y="19491"/>
                  </a:moveTo>
                  <a:cubicBezTo>
                    <a:pt x="12345" y="19491"/>
                    <a:pt x="12315" y="19522"/>
                    <a:pt x="12315" y="19559"/>
                  </a:cubicBezTo>
                  <a:cubicBezTo>
                    <a:pt x="12315" y="19597"/>
                    <a:pt x="12345" y="19628"/>
                    <a:pt x="12383" y="19628"/>
                  </a:cubicBezTo>
                  <a:cubicBezTo>
                    <a:pt x="12421" y="19628"/>
                    <a:pt x="12452" y="19597"/>
                    <a:pt x="12452" y="19559"/>
                  </a:cubicBezTo>
                  <a:cubicBezTo>
                    <a:pt x="12452" y="19522"/>
                    <a:pt x="12421" y="19491"/>
                    <a:pt x="12383" y="19491"/>
                  </a:cubicBezTo>
                  <a:close/>
                  <a:moveTo>
                    <a:pt x="12599" y="19491"/>
                  </a:moveTo>
                  <a:cubicBezTo>
                    <a:pt x="12562" y="19491"/>
                    <a:pt x="12531" y="19522"/>
                    <a:pt x="12531" y="19559"/>
                  </a:cubicBezTo>
                  <a:cubicBezTo>
                    <a:pt x="12531" y="19597"/>
                    <a:pt x="12562" y="19628"/>
                    <a:pt x="12599" y="19628"/>
                  </a:cubicBezTo>
                  <a:cubicBezTo>
                    <a:pt x="12637" y="19628"/>
                    <a:pt x="12668" y="19597"/>
                    <a:pt x="12668" y="19559"/>
                  </a:cubicBezTo>
                  <a:cubicBezTo>
                    <a:pt x="12668" y="19522"/>
                    <a:pt x="12637" y="19491"/>
                    <a:pt x="12599" y="19491"/>
                  </a:cubicBezTo>
                  <a:close/>
                  <a:moveTo>
                    <a:pt x="12815" y="19491"/>
                  </a:moveTo>
                  <a:cubicBezTo>
                    <a:pt x="12778" y="19491"/>
                    <a:pt x="12747" y="19522"/>
                    <a:pt x="12747" y="19559"/>
                  </a:cubicBezTo>
                  <a:cubicBezTo>
                    <a:pt x="12747" y="19597"/>
                    <a:pt x="12778" y="19628"/>
                    <a:pt x="12815" y="19628"/>
                  </a:cubicBezTo>
                  <a:cubicBezTo>
                    <a:pt x="12853" y="19628"/>
                    <a:pt x="12884" y="19597"/>
                    <a:pt x="12884" y="19559"/>
                  </a:cubicBezTo>
                  <a:cubicBezTo>
                    <a:pt x="12884" y="19522"/>
                    <a:pt x="12853" y="19491"/>
                    <a:pt x="12815" y="19491"/>
                  </a:cubicBezTo>
                  <a:close/>
                  <a:moveTo>
                    <a:pt x="13032" y="19491"/>
                  </a:moveTo>
                  <a:cubicBezTo>
                    <a:pt x="12994" y="19491"/>
                    <a:pt x="12963" y="19522"/>
                    <a:pt x="12963" y="19559"/>
                  </a:cubicBezTo>
                  <a:cubicBezTo>
                    <a:pt x="12963" y="19597"/>
                    <a:pt x="12994" y="19628"/>
                    <a:pt x="13032" y="19628"/>
                  </a:cubicBezTo>
                  <a:cubicBezTo>
                    <a:pt x="13069" y="19628"/>
                    <a:pt x="13100" y="19597"/>
                    <a:pt x="13100" y="19559"/>
                  </a:cubicBezTo>
                  <a:cubicBezTo>
                    <a:pt x="13100" y="19522"/>
                    <a:pt x="13069" y="19491"/>
                    <a:pt x="13032" y="19491"/>
                  </a:cubicBezTo>
                  <a:close/>
                  <a:moveTo>
                    <a:pt x="13248" y="19491"/>
                  </a:moveTo>
                  <a:cubicBezTo>
                    <a:pt x="13210" y="19491"/>
                    <a:pt x="13179" y="19522"/>
                    <a:pt x="13179" y="19559"/>
                  </a:cubicBezTo>
                  <a:cubicBezTo>
                    <a:pt x="13179" y="19597"/>
                    <a:pt x="13210" y="19628"/>
                    <a:pt x="13248" y="19628"/>
                  </a:cubicBezTo>
                  <a:cubicBezTo>
                    <a:pt x="13285" y="19628"/>
                    <a:pt x="13316" y="19597"/>
                    <a:pt x="13316" y="19559"/>
                  </a:cubicBezTo>
                  <a:cubicBezTo>
                    <a:pt x="13316" y="19522"/>
                    <a:pt x="13285" y="19491"/>
                    <a:pt x="13248" y="19491"/>
                  </a:cubicBezTo>
                  <a:close/>
                  <a:moveTo>
                    <a:pt x="13464" y="19491"/>
                  </a:moveTo>
                  <a:cubicBezTo>
                    <a:pt x="13426" y="19491"/>
                    <a:pt x="13395" y="19522"/>
                    <a:pt x="13395" y="19559"/>
                  </a:cubicBezTo>
                  <a:cubicBezTo>
                    <a:pt x="13395" y="19597"/>
                    <a:pt x="13426" y="19628"/>
                    <a:pt x="13464" y="19628"/>
                  </a:cubicBezTo>
                  <a:cubicBezTo>
                    <a:pt x="13502" y="19628"/>
                    <a:pt x="13532" y="19597"/>
                    <a:pt x="13532" y="19559"/>
                  </a:cubicBezTo>
                  <a:cubicBezTo>
                    <a:pt x="13532" y="19522"/>
                    <a:pt x="13502" y="19491"/>
                    <a:pt x="13464" y="19491"/>
                  </a:cubicBezTo>
                  <a:close/>
                  <a:moveTo>
                    <a:pt x="13680" y="19491"/>
                  </a:moveTo>
                  <a:cubicBezTo>
                    <a:pt x="13642" y="19491"/>
                    <a:pt x="13611" y="19522"/>
                    <a:pt x="13611" y="19559"/>
                  </a:cubicBezTo>
                  <a:cubicBezTo>
                    <a:pt x="13611" y="19597"/>
                    <a:pt x="13642" y="19628"/>
                    <a:pt x="13680" y="19628"/>
                  </a:cubicBezTo>
                  <a:cubicBezTo>
                    <a:pt x="13718" y="19628"/>
                    <a:pt x="13748" y="19597"/>
                    <a:pt x="13748" y="19559"/>
                  </a:cubicBezTo>
                  <a:cubicBezTo>
                    <a:pt x="13748" y="19522"/>
                    <a:pt x="13718" y="19491"/>
                    <a:pt x="13680" y="19491"/>
                  </a:cubicBezTo>
                  <a:close/>
                  <a:moveTo>
                    <a:pt x="13896" y="19491"/>
                  </a:moveTo>
                  <a:cubicBezTo>
                    <a:pt x="13858" y="19491"/>
                    <a:pt x="13828" y="19522"/>
                    <a:pt x="13828" y="19559"/>
                  </a:cubicBezTo>
                  <a:cubicBezTo>
                    <a:pt x="13828" y="19597"/>
                    <a:pt x="13858" y="19628"/>
                    <a:pt x="13896" y="19628"/>
                  </a:cubicBezTo>
                  <a:cubicBezTo>
                    <a:pt x="13934" y="19628"/>
                    <a:pt x="13964" y="19597"/>
                    <a:pt x="13964" y="19559"/>
                  </a:cubicBezTo>
                  <a:cubicBezTo>
                    <a:pt x="13964" y="19522"/>
                    <a:pt x="13934" y="19491"/>
                    <a:pt x="13896" y="19491"/>
                  </a:cubicBezTo>
                  <a:close/>
                  <a:moveTo>
                    <a:pt x="11519" y="19726"/>
                  </a:moveTo>
                  <a:cubicBezTo>
                    <a:pt x="11481" y="19726"/>
                    <a:pt x="11450" y="19756"/>
                    <a:pt x="11450" y="19794"/>
                  </a:cubicBezTo>
                  <a:cubicBezTo>
                    <a:pt x="11450" y="19832"/>
                    <a:pt x="11481" y="19863"/>
                    <a:pt x="11519" y="19863"/>
                  </a:cubicBezTo>
                  <a:cubicBezTo>
                    <a:pt x="11557" y="19863"/>
                    <a:pt x="11587" y="19832"/>
                    <a:pt x="11587" y="19794"/>
                  </a:cubicBezTo>
                  <a:cubicBezTo>
                    <a:pt x="11587" y="19756"/>
                    <a:pt x="11557" y="19726"/>
                    <a:pt x="11519" y="19726"/>
                  </a:cubicBezTo>
                  <a:close/>
                  <a:moveTo>
                    <a:pt x="11735" y="19726"/>
                  </a:moveTo>
                  <a:cubicBezTo>
                    <a:pt x="11697" y="19726"/>
                    <a:pt x="11666" y="19756"/>
                    <a:pt x="11666" y="19794"/>
                  </a:cubicBezTo>
                  <a:cubicBezTo>
                    <a:pt x="11666" y="19832"/>
                    <a:pt x="11697" y="19863"/>
                    <a:pt x="11735" y="19863"/>
                  </a:cubicBezTo>
                  <a:cubicBezTo>
                    <a:pt x="11773" y="19863"/>
                    <a:pt x="11803" y="19832"/>
                    <a:pt x="11803" y="19794"/>
                  </a:cubicBezTo>
                  <a:cubicBezTo>
                    <a:pt x="11803" y="19756"/>
                    <a:pt x="11773" y="19726"/>
                    <a:pt x="11735" y="19726"/>
                  </a:cubicBezTo>
                  <a:close/>
                  <a:moveTo>
                    <a:pt x="11951" y="19726"/>
                  </a:moveTo>
                  <a:cubicBezTo>
                    <a:pt x="11913" y="19726"/>
                    <a:pt x="11883" y="19756"/>
                    <a:pt x="11883" y="19794"/>
                  </a:cubicBezTo>
                  <a:cubicBezTo>
                    <a:pt x="11883" y="19832"/>
                    <a:pt x="11913" y="19863"/>
                    <a:pt x="11951" y="19863"/>
                  </a:cubicBezTo>
                  <a:cubicBezTo>
                    <a:pt x="11989" y="19863"/>
                    <a:pt x="12019" y="19832"/>
                    <a:pt x="12019" y="19794"/>
                  </a:cubicBezTo>
                  <a:cubicBezTo>
                    <a:pt x="12019" y="19756"/>
                    <a:pt x="11989" y="19726"/>
                    <a:pt x="11951" y="19726"/>
                  </a:cubicBezTo>
                  <a:close/>
                  <a:moveTo>
                    <a:pt x="12167" y="19726"/>
                  </a:moveTo>
                  <a:cubicBezTo>
                    <a:pt x="12129" y="19726"/>
                    <a:pt x="12099" y="19756"/>
                    <a:pt x="12099" y="19794"/>
                  </a:cubicBezTo>
                  <a:cubicBezTo>
                    <a:pt x="12099" y="19832"/>
                    <a:pt x="12129" y="19863"/>
                    <a:pt x="12167" y="19863"/>
                  </a:cubicBezTo>
                  <a:cubicBezTo>
                    <a:pt x="12205" y="19863"/>
                    <a:pt x="12236" y="19832"/>
                    <a:pt x="12236" y="19794"/>
                  </a:cubicBezTo>
                  <a:cubicBezTo>
                    <a:pt x="12236" y="19756"/>
                    <a:pt x="12205" y="19726"/>
                    <a:pt x="12167" y="19726"/>
                  </a:cubicBezTo>
                  <a:close/>
                  <a:moveTo>
                    <a:pt x="12383" y="19726"/>
                  </a:moveTo>
                  <a:cubicBezTo>
                    <a:pt x="12345" y="19726"/>
                    <a:pt x="12315" y="19756"/>
                    <a:pt x="12315" y="19794"/>
                  </a:cubicBezTo>
                  <a:cubicBezTo>
                    <a:pt x="12315" y="19832"/>
                    <a:pt x="12345" y="19863"/>
                    <a:pt x="12383" y="19863"/>
                  </a:cubicBezTo>
                  <a:cubicBezTo>
                    <a:pt x="12421" y="19863"/>
                    <a:pt x="12452" y="19832"/>
                    <a:pt x="12452" y="19794"/>
                  </a:cubicBezTo>
                  <a:cubicBezTo>
                    <a:pt x="12452" y="19756"/>
                    <a:pt x="12421" y="19726"/>
                    <a:pt x="12383" y="19726"/>
                  </a:cubicBezTo>
                  <a:close/>
                  <a:moveTo>
                    <a:pt x="12599" y="19726"/>
                  </a:moveTo>
                  <a:cubicBezTo>
                    <a:pt x="12562" y="19726"/>
                    <a:pt x="12531" y="19756"/>
                    <a:pt x="12531" y="19794"/>
                  </a:cubicBezTo>
                  <a:cubicBezTo>
                    <a:pt x="12531" y="19832"/>
                    <a:pt x="12562" y="19863"/>
                    <a:pt x="12599" y="19863"/>
                  </a:cubicBezTo>
                  <a:cubicBezTo>
                    <a:pt x="12637" y="19863"/>
                    <a:pt x="12668" y="19832"/>
                    <a:pt x="12668" y="19794"/>
                  </a:cubicBezTo>
                  <a:cubicBezTo>
                    <a:pt x="12668" y="19756"/>
                    <a:pt x="12637" y="19726"/>
                    <a:pt x="12599" y="19726"/>
                  </a:cubicBezTo>
                  <a:close/>
                  <a:moveTo>
                    <a:pt x="12815" y="19726"/>
                  </a:moveTo>
                  <a:cubicBezTo>
                    <a:pt x="12778" y="19726"/>
                    <a:pt x="12747" y="19756"/>
                    <a:pt x="12747" y="19794"/>
                  </a:cubicBezTo>
                  <a:cubicBezTo>
                    <a:pt x="12747" y="19832"/>
                    <a:pt x="12778" y="19863"/>
                    <a:pt x="12815" y="19863"/>
                  </a:cubicBezTo>
                  <a:cubicBezTo>
                    <a:pt x="12853" y="19863"/>
                    <a:pt x="12884" y="19832"/>
                    <a:pt x="12884" y="19794"/>
                  </a:cubicBezTo>
                  <a:cubicBezTo>
                    <a:pt x="12884" y="19756"/>
                    <a:pt x="12853" y="19726"/>
                    <a:pt x="12815" y="19726"/>
                  </a:cubicBezTo>
                  <a:close/>
                  <a:moveTo>
                    <a:pt x="13032" y="19726"/>
                  </a:moveTo>
                  <a:cubicBezTo>
                    <a:pt x="12994" y="19726"/>
                    <a:pt x="12963" y="19756"/>
                    <a:pt x="12963" y="19794"/>
                  </a:cubicBezTo>
                  <a:cubicBezTo>
                    <a:pt x="12963" y="19832"/>
                    <a:pt x="12994" y="19863"/>
                    <a:pt x="13032" y="19863"/>
                  </a:cubicBezTo>
                  <a:cubicBezTo>
                    <a:pt x="13069" y="19863"/>
                    <a:pt x="13100" y="19832"/>
                    <a:pt x="13100" y="19794"/>
                  </a:cubicBezTo>
                  <a:cubicBezTo>
                    <a:pt x="13100" y="19756"/>
                    <a:pt x="13069" y="19726"/>
                    <a:pt x="13032" y="19726"/>
                  </a:cubicBezTo>
                  <a:close/>
                  <a:moveTo>
                    <a:pt x="13248" y="19726"/>
                  </a:moveTo>
                  <a:cubicBezTo>
                    <a:pt x="13210" y="19726"/>
                    <a:pt x="13179" y="19756"/>
                    <a:pt x="13179" y="19794"/>
                  </a:cubicBezTo>
                  <a:cubicBezTo>
                    <a:pt x="13179" y="19832"/>
                    <a:pt x="13210" y="19863"/>
                    <a:pt x="13248" y="19863"/>
                  </a:cubicBezTo>
                  <a:cubicBezTo>
                    <a:pt x="13285" y="19863"/>
                    <a:pt x="13316" y="19832"/>
                    <a:pt x="13316" y="19794"/>
                  </a:cubicBezTo>
                  <a:cubicBezTo>
                    <a:pt x="13316" y="19756"/>
                    <a:pt x="13285" y="19726"/>
                    <a:pt x="13248" y="19726"/>
                  </a:cubicBezTo>
                  <a:close/>
                  <a:moveTo>
                    <a:pt x="13464" y="19726"/>
                  </a:moveTo>
                  <a:cubicBezTo>
                    <a:pt x="13426" y="19726"/>
                    <a:pt x="13395" y="19756"/>
                    <a:pt x="13395" y="19794"/>
                  </a:cubicBezTo>
                  <a:cubicBezTo>
                    <a:pt x="13395" y="19832"/>
                    <a:pt x="13426" y="19863"/>
                    <a:pt x="13464" y="19863"/>
                  </a:cubicBezTo>
                  <a:cubicBezTo>
                    <a:pt x="13502" y="19863"/>
                    <a:pt x="13532" y="19832"/>
                    <a:pt x="13532" y="19794"/>
                  </a:cubicBezTo>
                  <a:cubicBezTo>
                    <a:pt x="13532" y="19756"/>
                    <a:pt x="13502" y="19726"/>
                    <a:pt x="13464" y="19726"/>
                  </a:cubicBezTo>
                  <a:close/>
                  <a:moveTo>
                    <a:pt x="13680" y="19726"/>
                  </a:moveTo>
                  <a:cubicBezTo>
                    <a:pt x="13642" y="19726"/>
                    <a:pt x="13611" y="19756"/>
                    <a:pt x="13611" y="19794"/>
                  </a:cubicBezTo>
                  <a:cubicBezTo>
                    <a:pt x="13611" y="19832"/>
                    <a:pt x="13642" y="19863"/>
                    <a:pt x="13680" y="19863"/>
                  </a:cubicBezTo>
                  <a:cubicBezTo>
                    <a:pt x="13718" y="19863"/>
                    <a:pt x="13748" y="19832"/>
                    <a:pt x="13748" y="19794"/>
                  </a:cubicBezTo>
                  <a:cubicBezTo>
                    <a:pt x="13748" y="19756"/>
                    <a:pt x="13718" y="19726"/>
                    <a:pt x="13680" y="19726"/>
                  </a:cubicBezTo>
                  <a:close/>
                  <a:moveTo>
                    <a:pt x="11519" y="19960"/>
                  </a:moveTo>
                  <a:cubicBezTo>
                    <a:pt x="11481" y="19960"/>
                    <a:pt x="11450" y="19991"/>
                    <a:pt x="11450" y="20029"/>
                  </a:cubicBezTo>
                  <a:cubicBezTo>
                    <a:pt x="11450" y="20067"/>
                    <a:pt x="11481" y="20097"/>
                    <a:pt x="11519" y="20097"/>
                  </a:cubicBezTo>
                  <a:cubicBezTo>
                    <a:pt x="11557" y="20097"/>
                    <a:pt x="11587" y="20067"/>
                    <a:pt x="11587" y="20029"/>
                  </a:cubicBezTo>
                  <a:cubicBezTo>
                    <a:pt x="11587" y="19991"/>
                    <a:pt x="11557" y="19960"/>
                    <a:pt x="11519" y="19960"/>
                  </a:cubicBezTo>
                  <a:close/>
                  <a:moveTo>
                    <a:pt x="11735" y="19960"/>
                  </a:moveTo>
                  <a:cubicBezTo>
                    <a:pt x="11697" y="19960"/>
                    <a:pt x="11666" y="19991"/>
                    <a:pt x="11666" y="20029"/>
                  </a:cubicBezTo>
                  <a:cubicBezTo>
                    <a:pt x="11666" y="20067"/>
                    <a:pt x="11697" y="20097"/>
                    <a:pt x="11735" y="20097"/>
                  </a:cubicBezTo>
                  <a:cubicBezTo>
                    <a:pt x="11773" y="20097"/>
                    <a:pt x="11803" y="20067"/>
                    <a:pt x="11803" y="20029"/>
                  </a:cubicBezTo>
                  <a:cubicBezTo>
                    <a:pt x="11803" y="19991"/>
                    <a:pt x="11773" y="19960"/>
                    <a:pt x="11735" y="19960"/>
                  </a:cubicBezTo>
                  <a:close/>
                  <a:moveTo>
                    <a:pt x="11951" y="19960"/>
                  </a:moveTo>
                  <a:cubicBezTo>
                    <a:pt x="11913" y="19960"/>
                    <a:pt x="11883" y="19991"/>
                    <a:pt x="11883" y="20029"/>
                  </a:cubicBezTo>
                  <a:cubicBezTo>
                    <a:pt x="11883" y="20067"/>
                    <a:pt x="11913" y="20097"/>
                    <a:pt x="11951" y="20097"/>
                  </a:cubicBezTo>
                  <a:cubicBezTo>
                    <a:pt x="11989" y="20097"/>
                    <a:pt x="12019" y="20067"/>
                    <a:pt x="12019" y="20029"/>
                  </a:cubicBezTo>
                  <a:cubicBezTo>
                    <a:pt x="12019" y="19991"/>
                    <a:pt x="11989" y="19960"/>
                    <a:pt x="11951" y="19960"/>
                  </a:cubicBezTo>
                  <a:close/>
                  <a:moveTo>
                    <a:pt x="12167" y="19960"/>
                  </a:moveTo>
                  <a:cubicBezTo>
                    <a:pt x="12129" y="19960"/>
                    <a:pt x="12099" y="19991"/>
                    <a:pt x="12099" y="20029"/>
                  </a:cubicBezTo>
                  <a:cubicBezTo>
                    <a:pt x="12099" y="20067"/>
                    <a:pt x="12129" y="20097"/>
                    <a:pt x="12167" y="20097"/>
                  </a:cubicBezTo>
                  <a:cubicBezTo>
                    <a:pt x="12205" y="20097"/>
                    <a:pt x="12236" y="20067"/>
                    <a:pt x="12236" y="20029"/>
                  </a:cubicBezTo>
                  <a:cubicBezTo>
                    <a:pt x="12236" y="19991"/>
                    <a:pt x="12205" y="19960"/>
                    <a:pt x="12167" y="19960"/>
                  </a:cubicBezTo>
                  <a:close/>
                  <a:moveTo>
                    <a:pt x="12383" y="19960"/>
                  </a:moveTo>
                  <a:cubicBezTo>
                    <a:pt x="12345" y="19960"/>
                    <a:pt x="12315" y="19991"/>
                    <a:pt x="12315" y="20029"/>
                  </a:cubicBezTo>
                  <a:cubicBezTo>
                    <a:pt x="12315" y="20067"/>
                    <a:pt x="12345" y="20097"/>
                    <a:pt x="12383" y="20097"/>
                  </a:cubicBezTo>
                  <a:cubicBezTo>
                    <a:pt x="12421" y="20097"/>
                    <a:pt x="12452" y="20067"/>
                    <a:pt x="12452" y="20029"/>
                  </a:cubicBezTo>
                  <a:cubicBezTo>
                    <a:pt x="12452" y="19991"/>
                    <a:pt x="12421" y="19960"/>
                    <a:pt x="12383" y="19960"/>
                  </a:cubicBezTo>
                  <a:close/>
                  <a:moveTo>
                    <a:pt x="12599" y="19960"/>
                  </a:moveTo>
                  <a:cubicBezTo>
                    <a:pt x="12562" y="19960"/>
                    <a:pt x="12531" y="19991"/>
                    <a:pt x="12531" y="20029"/>
                  </a:cubicBezTo>
                  <a:cubicBezTo>
                    <a:pt x="12531" y="20067"/>
                    <a:pt x="12562" y="20097"/>
                    <a:pt x="12599" y="20097"/>
                  </a:cubicBezTo>
                  <a:cubicBezTo>
                    <a:pt x="12637" y="20097"/>
                    <a:pt x="12668" y="20067"/>
                    <a:pt x="12668" y="20029"/>
                  </a:cubicBezTo>
                  <a:cubicBezTo>
                    <a:pt x="12668" y="19991"/>
                    <a:pt x="12637" y="19960"/>
                    <a:pt x="12599" y="19960"/>
                  </a:cubicBezTo>
                  <a:close/>
                  <a:moveTo>
                    <a:pt x="12815" y="19960"/>
                  </a:moveTo>
                  <a:cubicBezTo>
                    <a:pt x="12778" y="19960"/>
                    <a:pt x="12747" y="19991"/>
                    <a:pt x="12747" y="20029"/>
                  </a:cubicBezTo>
                  <a:cubicBezTo>
                    <a:pt x="12747" y="20067"/>
                    <a:pt x="12778" y="20097"/>
                    <a:pt x="12815" y="20097"/>
                  </a:cubicBezTo>
                  <a:cubicBezTo>
                    <a:pt x="12853" y="20097"/>
                    <a:pt x="12884" y="20067"/>
                    <a:pt x="12884" y="20029"/>
                  </a:cubicBezTo>
                  <a:cubicBezTo>
                    <a:pt x="12884" y="19991"/>
                    <a:pt x="12853" y="19960"/>
                    <a:pt x="12815" y="19960"/>
                  </a:cubicBezTo>
                  <a:close/>
                  <a:moveTo>
                    <a:pt x="13032" y="19960"/>
                  </a:moveTo>
                  <a:cubicBezTo>
                    <a:pt x="12994" y="19960"/>
                    <a:pt x="12963" y="19991"/>
                    <a:pt x="12963" y="20029"/>
                  </a:cubicBezTo>
                  <a:cubicBezTo>
                    <a:pt x="12963" y="20067"/>
                    <a:pt x="12994" y="20097"/>
                    <a:pt x="13032" y="20097"/>
                  </a:cubicBezTo>
                  <a:cubicBezTo>
                    <a:pt x="13069" y="20097"/>
                    <a:pt x="13100" y="20067"/>
                    <a:pt x="13100" y="20029"/>
                  </a:cubicBezTo>
                  <a:cubicBezTo>
                    <a:pt x="13100" y="19991"/>
                    <a:pt x="13069" y="19960"/>
                    <a:pt x="13032" y="19960"/>
                  </a:cubicBezTo>
                  <a:close/>
                  <a:moveTo>
                    <a:pt x="13248" y="19960"/>
                  </a:moveTo>
                  <a:cubicBezTo>
                    <a:pt x="13210" y="19960"/>
                    <a:pt x="13179" y="19991"/>
                    <a:pt x="13179" y="20029"/>
                  </a:cubicBezTo>
                  <a:cubicBezTo>
                    <a:pt x="13179" y="20067"/>
                    <a:pt x="13210" y="20097"/>
                    <a:pt x="13248" y="20097"/>
                  </a:cubicBezTo>
                  <a:cubicBezTo>
                    <a:pt x="13285" y="20097"/>
                    <a:pt x="13316" y="20067"/>
                    <a:pt x="13316" y="20029"/>
                  </a:cubicBezTo>
                  <a:cubicBezTo>
                    <a:pt x="13316" y="19991"/>
                    <a:pt x="13285" y="19960"/>
                    <a:pt x="13248" y="19960"/>
                  </a:cubicBezTo>
                  <a:close/>
                  <a:moveTo>
                    <a:pt x="13464" y="19960"/>
                  </a:moveTo>
                  <a:cubicBezTo>
                    <a:pt x="13426" y="19960"/>
                    <a:pt x="13395" y="19991"/>
                    <a:pt x="13395" y="20029"/>
                  </a:cubicBezTo>
                  <a:cubicBezTo>
                    <a:pt x="13395" y="20067"/>
                    <a:pt x="13426" y="20097"/>
                    <a:pt x="13464" y="20097"/>
                  </a:cubicBezTo>
                  <a:cubicBezTo>
                    <a:pt x="13502" y="20097"/>
                    <a:pt x="13532" y="20067"/>
                    <a:pt x="13532" y="20029"/>
                  </a:cubicBezTo>
                  <a:cubicBezTo>
                    <a:pt x="13532" y="19991"/>
                    <a:pt x="13502" y="19960"/>
                    <a:pt x="13464" y="19960"/>
                  </a:cubicBezTo>
                  <a:close/>
                  <a:moveTo>
                    <a:pt x="13680" y="19960"/>
                  </a:moveTo>
                  <a:cubicBezTo>
                    <a:pt x="13642" y="19960"/>
                    <a:pt x="13611" y="19991"/>
                    <a:pt x="13611" y="20029"/>
                  </a:cubicBezTo>
                  <a:cubicBezTo>
                    <a:pt x="13611" y="20067"/>
                    <a:pt x="13642" y="20097"/>
                    <a:pt x="13680" y="20097"/>
                  </a:cubicBezTo>
                  <a:cubicBezTo>
                    <a:pt x="13718" y="20097"/>
                    <a:pt x="13748" y="20067"/>
                    <a:pt x="13748" y="20029"/>
                  </a:cubicBezTo>
                  <a:cubicBezTo>
                    <a:pt x="13748" y="19991"/>
                    <a:pt x="13718" y="19960"/>
                    <a:pt x="13680" y="19960"/>
                  </a:cubicBezTo>
                  <a:close/>
                  <a:moveTo>
                    <a:pt x="11519" y="20195"/>
                  </a:moveTo>
                  <a:cubicBezTo>
                    <a:pt x="11481" y="20195"/>
                    <a:pt x="11450" y="20226"/>
                    <a:pt x="11450" y="20264"/>
                  </a:cubicBezTo>
                  <a:cubicBezTo>
                    <a:pt x="11450" y="20302"/>
                    <a:pt x="11481" y="20332"/>
                    <a:pt x="11519" y="20332"/>
                  </a:cubicBezTo>
                  <a:cubicBezTo>
                    <a:pt x="11557" y="20332"/>
                    <a:pt x="11587" y="20302"/>
                    <a:pt x="11587" y="20264"/>
                  </a:cubicBezTo>
                  <a:cubicBezTo>
                    <a:pt x="11587" y="20226"/>
                    <a:pt x="11557" y="20195"/>
                    <a:pt x="11519" y="20195"/>
                  </a:cubicBezTo>
                  <a:close/>
                  <a:moveTo>
                    <a:pt x="11735" y="20195"/>
                  </a:moveTo>
                  <a:cubicBezTo>
                    <a:pt x="11697" y="20195"/>
                    <a:pt x="11666" y="20226"/>
                    <a:pt x="11666" y="20264"/>
                  </a:cubicBezTo>
                  <a:cubicBezTo>
                    <a:pt x="11666" y="20302"/>
                    <a:pt x="11697" y="20332"/>
                    <a:pt x="11735" y="20332"/>
                  </a:cubicBezTo>
                  <a:cubicBezTo>
                    <a:pt x="11773" y="20332"/>
                    <a:pt x="11803" y="20302"/>
                    <a:pt x="11803" y="20264"/>
                  </a:cubicBezTo>
                  <a:cubicBezTo>
                    <a:pt x="11803" y="20226"/>
                    <a:pt x="11773" y="20195"/>
                    <a:pt x="11735" y="20195"/>
                  </a:cubicBezTo>
                  <a:close/>
                  <a:moveTo>
                    <a:pt x="11951" y="20195"/>
                  </a:moveTo>
                  <a:cubicBezTo>
                    <a:pt x="11913" y="20195"/>
                    <a:pt x="11883" y="20226"/>
                    <a:pt x="11883" y="20264"/>
                  </a:cubicBezTo>
                  <a:cubicBezTo>
                    <a:pt x="11883" y="20302"/>
                    <a:pt x="11913" y="20332"/>
                    <a:pt x="11951" y="20332"/>
                  </a:cubicBezTo>
                  <a:cubicBezTo>
                    <a:pt x="11989" y="20332"/>
                    <a:pt x="12019" y="20302"/>
                    <a:pt x="12019" y="20264"/>
                  </a:cubicBezTo>
                  <a:cubicBezTo>
                    <a:pt x="12019" y="20226"/>
                    <a:pt x="11989" y="20195"/>
                    <a:pt x="11951" y="20195"/>
                  </a:cubicBezTo>
                  <a:close/>
                  <a:moveTo>
                    <a:pt x="12167" y="20195"/>
                  </a:moveTo>
                  <a:cubicBezTo>
                    <a:pt x="12129" y="20195"/>
                    <a:pt x="12099" y="20226"/>
                    <a:pt x="12099" y="20264"/>
                  </a:cubicBezTo>
                  <a:cubicBezTo>
                    <a:pt x="12099" y="20302"/>
                    <a:pt x="12129" y="20332"/>
                    <a:pt x="12167" y="20332"/>
                  </a:cubicBezTo>
                  <a:cubicBezTo>
                    <a:pt x="12205" y="20332"/>
                    <a:pt x="12236" y="20302"/>
                    <a:pt x="12236" y="20264"/>
                  </a:cubicBezTo>
                  <a:cubicBezTo>
                    <a:pt x="12236" y="20226"/>
                    <a:pt x="12205" y="20195"/>
                    <a:pt x="12167" y="20195"/>
                  </a:cubicBezTo>
                  <a:close/>
                  <a:moveTo>
                    <a:pt x="12383" y="20195"/>
                  </a:moveTo>
                  <a:cubicBezTo>
                    <a:pt x="12345" y="20195"/>
                    <a:pt x="12315" y="20226"/>
                    <a:pt x="12315" y="20264"/>
                  </a:cubicBezTo>
                  <a:cubicBezTo>
                    <a:pt x="12315" y="20302"/>
                    <a:pt x="12345" y="20332"/>
                    <a:pt x="12383" y="20332"/>
                  </a:cubicBezTo>
                  <a:cubicBezTo>
                    <a:pt x="12421" y="20332"/>
                    <a:pt x="12452" y="20302"/>
                    <a:pt x="12452" y="20264"/>
                  </a:cubicBezTo>
                  <a:cubicBezTo>
                    <a:pt x="12452" y="20226"/>
                    <a:pt x="12421" y="20195"/>
                    <a:pt x="12383" y="20195"/>
                  </a:cubicBezTo>
                  <a:close/>
                  <a:moveTo>
                    <a:pt x="12599" y="20195"/>
                  </a:moveTo>
                  <a:cubicBezTo>
                    <a:pt x="12562" y="20195"/>
                    <a:pt x="12531" y="20226"/>
                    <a:pt x="12531" y="20264"/>
                  </a:cubicBezTo>
                  <a:cubicBezTo>
                    <a:pt x="12531" y="20302"/>
                    <a:pt x="12562" y="20332"/>
                    <a:pt x="12599" y="20332"/>
                  </a:cubicBezTo>
                  <a:cubicBezTo>
                    <a:pt x="12637" y="20332"/>
                    <a:pt x="12668" y="20302"/>
                    <a:pt x="12668" y="20264"/>
                  </a:cubicBezTo>
                  <a:cubicBezTo>
                    <a:pt x="12668" y="20226"/>
                    <a:pt x="12637" y="20195"/>
                    <a:pt x="12599" y="20195"/>
                  </a:cubicBezTo>
                  <a:close/>
                  <a:moveTo>
                    <a:pt x="12815" y="20195"/>
                  </a:moveTo>
                  <a:cubicBezTo>
                    <a:pt x="12778" y="20195"/>
                    <a:pt x="12747" y="20226"/>
                    <a:pt x="12747" y="20264"/>
                  </a:cubicBezTo>
                  <a:cubicBezTo>
                    <a:pt x="12747" y="20302"/>
                    <a:pt x="12778" y="20332"/>
                    <a:pt x="12815" y="20332"/>
                  </a:cubicBezTo>
                  <a:cubicBezTo>
                    <a:pt x="12853" y="20332"/>
                    <a:pt x="12884" y="20302"/>
                    <a:pt x="12884" y="20264"/>
                  </a:cubicBezTo>
                  <a:cubicBezTo>
                    <a:pt x="12884" y="20226"/>
                    <a:pt x="12853" y="20195"/>
                    <a:pt x="12815" y="20195"/>
                  </a:cubicBezTo>
                  <a:close/>
                  <a:moveTo>
                    <a:pt x="13032" y="20195"/>
                  </a:moveTo>
                  <a:cubicBezTo>
                    <a:pt x="12994" y="20195"/>
                    <a:pt x="12963" y="20226"/>
                    <a:pt x="12963" y="20264"/>
                  </a:cubicBezTo>
                  <a:cubicBezTo>
                    <a:pt x="12963" y="20302"/>
                    <a:pt x="12994" y="20332"/>
                    <a:pt x="13032" y="20332"/>
                  </a:cubicBezTo>
                  <a:cubicBezTo>
                    <a:pt x="13069" y="20332"/>
                    <a:pt x="13100" y="20302"/>
                    <a:pt x="13100" y="20264"/>
                  </a:cubicBezTo>
                  <a:cubicBezTo>
                    <a:pt x="13100" y="20226"/>
                    <a:pt x="13069" y="20195"/>
                    <a:pt x="13032" y="20195"/>
                  </a:cubicBezTo>
                  <a:close/>
                  <a:moveTo>
                    <a:pt x="13464" y="20195"/>
                  </a:moveTo>
                  <a:cubicBezTo>
                    <a:pt x="13426" y="20195"/>
                    <a:pt x="13395" y="20226"/>
                    <a:pt x="13395" y="20264"/>
                  </a:cubicBezTo>
                  <a:cubicBezTo>
                    <a:pt x="13395" y="20302"/>
                    <a:pt x="13426" y="20332"/>
                    <a:pt x="13464" y="20332"/>
                  </a:cubicBezTo>
                  <a:cubicBezTo>
                    <a:pt x="13502" y="20332"/>
                    <a:pt x="13532" y="20302"/>
                    <a:pt x="13532" y="20264"/>
                  </a:cubicBezTo>
                  <a:cubicBezTo>
                    <a:pt x="13532" y="20226"/>
                    <a:pt x="13502" y="20195"/>
                    <a:pt x="13464" y="20195"/>
                  </a:cubicBezTo>
                  <a:close/>
                  <a:moveTo>
                    <a:pt x="11303" y="20430"/>
                  </a:moveTo>
                  <a:cubicBezTo>
                    <a:pt x="11265" y="20430"/>
                    <a:pt x="11234" y="20461"/>
                    <a:pt x="11234" y="20499"/>
                  </a:cubicBezTo>
                  <a:cubicBezTo>
                    <a:pt x="11234" y="20536"/>
                    <a:pt x="11265" y="20567"/>
                    <a:pt x="11303" y="20567"/>
                  </a:cubicBezTo>
                  <a:cubicBezTo>
                    <a:pt x="11341" y="20567"/>
                    <a:pt x="11371" y="20536"/>
                    <a:pt x="11371" y="20499"/>
                  </a:cubicBezTo>
                  <a:cubicBezTo>
                    <a:pt x="11371" y="20461"/>
                    <a:pt x="11341" y="20430"/>
                    <a:pt x="11303" y="20430"/>
                  </a:cubicBezTo>
                  <a:close/>
                  <a:moveTo>
                    <a:pt x="11519" y="20430"/>
                  </a:moveTo>
                  <a:cubicBezTo>
                    <a:pt x="11481" y="20430"/>
                    <a:pt x="11450" y="20461"/>
                    <a:pt x="11450" y="20499"/>
                  </a:cubicBezTo>
                  <a:cubicBezTo>
                    <a:pt x="11450" y="20536"/>
                    <a:pt x="11481" y="20567"/>
                    <a:pt x="11519" y="20567"/>
                  </a:cubicBezTo>
                  <a:cubicBezTo>
                    <a:pt x="11557" y="20567"/>
                    <a:pt x="11587" y="20536"/>
                    <a:pt x="11587" y="20499"/>
                  </a:cubicBezTo>
                  <a:cubicBezTo>
                    <a:pt x="11587" y="20461"/>
                    <a:pt x="11557" y="20430"/>
                    <a:pt x="11519" y="20430"/>
                  </a:cubicBezTo>
                  <a:close/>
                  <a:moveTo>
                    <a:pt x="11735" y="20430"/>
                  </a:moveTo>
                  <a:cubicBezTo>
                    <a:pt x="11697" y="20430"/>
                    <a:pt x="11666" y="20461"/>
                    <a:pt x="11666" y="20499"/>
                  </a:cubicBezTo>
                  <a:cubicBezTo>
                    <a:pt x="11666" y="20536"/>
                    <a:pt x="11697" y="20567"/>
                    <a:pt x="11735" y="20567"/>
                  </a:cubicBezTo>
                  <a:cubicBezTo>
                    <a:pt x="11773" y="20567"/>
                    <a:pt x="11803" y="20536"/>
                    <a:pt x="11803" y="20499"/>
                  </a:cubicBezTo>
                  <a:cubicBezTo>
                    <a:pt x="11803" y="20461"/>
                    <a:pt x="11773" y="20430"/>
                    <a:pt x="11735" y="20430"/>
                  </a:cubicBezTo>
                  <a:close/>
                  <a:moveTo>
                    <a:pt x="11951" y="20430"/>
                  </a:moveTo>
                  <a:cubicBezTo>
                    <a:pt x="11913" y="20430"/>
                    <a:pt x="11883" y="20461"/>
                    <a:pt x="11883" y="20499"/>
                  </a:cubicBezTo>
                  <a:cubicBezTo>
                    <a:pt x="11883" y="20536"/>
                    <a:pt x="11913" y="20567"/>
                    <a:pt x="11951" y="20567"/>
                  </a:cubicBezTo>
                  <a:cubicBezTo>
                    <a:pt x="11989" y="20567"/>
                    <a:pt x="12019" y="20536"/>
                    <a:pt x="12019" y="20499"/>
                  </a:cubicBezTo>
                  <a:cubicBezTo>
                    <a:pt x="12019" y="20461"/>
                    <a:pt x="11989" y="20430"/>
                    <a:pt x="11951" y="20430"/>
                  </a:cubicBezTo>
                  <a:close/>
                  <a:moveTo>
                    <a:pt x="12167" y="20430"/>
                  </a:moveTo>
                  <a:cubicBezTo>
                    <a:pt x="12129" y="20430"/>
                    <a:pt x="12099" y="20461"/>
                    <a:pt x="12099" y="20499"/>
                  </a:cubicBezTo>
                  <a:cubicBezTo>
                    <a:pt x="12099" y="20536"/>
                    <a:pt x="12129" y="20567"/>
                    <a:pt x="12167" y="20567"/>
                  </a:cubicBezTo>
                  <a:cubicBezTo>
                    <a:pt x="12205" y="20567"/>
                    <a:pt x="12236" y="20536"/>
                    <a:pt x="12236" y="20499"/>
                  </a:cubicBezTo>
                  <a:cubicBezTo>
                    <a:pt x="12236" y="20461"/>
                    <a:pt x="12205" y="20430"/>
                    <a:pt x="12167" y="20430"/>
                  </a:cubicBezTo>
                  <a:close/>
                  <a:moveTo>
                    <a:pt x="12383" y="20430"/>
                  </a:moveTo>
                  <a:cubicBezTo>
                    <a:pt x="12345" y="20430"/>
                    <a:pt x="12315" y="20461"/>
                    <a:pt x="12315" y="20499"/>
                  </a:cubicBezTo>
                  <a:cubicBezTo>
                    <a:pt x="12315" y="20536"/>
                    <a:pt x="12345" y="20567"/>
                    <a:pt x="12383" y="20567"/>
                  </a:cubicBezTo>
                  <a:cubicBezTo>
                    <a:pt x="12421" y="20567"/>
                    <a:pt x="12452" y="20536"/>
                    <a:pt x="12452" y="20499"/>
                  </a:cubicBezTo>
                  <a:cubicBezTo>
                    <a:pt x="12452" y="20461"/>
                    <a:pt x="12421" y="20430"/>
                    <a:pt x="12383" y="20430"/>
                  </a:cubicBezTo>
                  <a:close/>
                  <a:moveTo>
                    <a:pt x="12599" y="20430"/>
                  </a:moveTo>
                  <a:cubicBezTo>
                    <a:pt x="12562" y="20430"/>
                    <a:pt x="12531" y="20461"/>
                    <a:pt x="12531" y="20499"/>
                  </a:cubicBezTo>
                  <a:cubicBezTo>
                    <a:pt x="12531" y="20536"/>
                    <a:pt x="12562" y="20567"/>
                    <a:pt x="12599" y="20567"/>
                  </a:cubicBezTo>
                  <a:cubicBezTo>
                    <a:pt x="12637" y="20567"/>
                    <a:pt x="12668" y="20536"/>
                    <a:pt x="12668" y="20499"/>
                  </a:cubicBezTo>
                  <a:cubicBezTo>
                    <a:pt x="12668" y="20461"/>
                    <a:pt x="12637" y="20430"/>
                    <a:pt x="12599" y="20430"/>
                  </a:cubicBezTo>
                  <a:close/>
                  <a:moveTo>
                    <a:pt x="12815" y="20430"/>
                  </a:moveTo>
                  <a:cubicBezTo>
                    <a:pt x="12778" y="20430"/>
                    <a:pt x="12747" y="20461"/>
                    <a:pt x="12747" y="20499"/>
                  </a:cubicBezTo>
                  <a:cubicBezTo>
                    <a:pt x="12747" y="20536"/>
                    <a:pt x="12778" y="20567"/>
                    <a:pt x="12815" y="20567"/>
                  </a:cubicBezTo>
                  <a:cubicBezTo>
                    <a:pt x="12853" y="20567"/>
                    <a:pt x="12884" y="20536"/>
                    <a:pt x="12884" y="20499"/>
                  </a:cubicBezTo>
                  <a:cubicBezTo>
                    <a:pt x="12884" y="20461"/>
                    <a:pt x="12853" y="20430"/>
                    <a:pt x="12815" y="20430"/>
                  </a:cubicBezTo>
                  <a:close/>
                  <a:moveTo>
                    <a:pt x="13032" y="20430"/>
                  </a:moveTo>
                  <a:cubicBezTo>
                    <a:pt x="12994" y="20430"/>
                    <a:pt x="12963" y="20461"/>
                    <a:pt x="12963" y="20499"/>
                  </a:cubicBezTo>
                  <a:cubicBezTo>
                    <a:pt x="12963" y="20536"/>
                    <a:pt x="12994" y="20567"/>
                    <a:pt x="13032" y="20567"/>
                  </a:cubicBezTo>
                  <a:cubicBezTo>
                    <a:pt x="13069" y="20567"/>
                    <a:pt x="13100" y="20536"/>
                    <a:pt x="13100" y="20499"/>
                  </a:cubicBezTo>
                  <a:cubicBezTo>
                    <a:pt x="13100" y="20461"/>
                    <a:pt x="13069" y="20430"/>
                    <a:pt x="13032" y="20430"/>
                  </a:cubicBezTo>
                  <a:close/>
                  <a:moveTo>
                    <a:pt x="13248" y="20430"/>
                  </a:moveTo>
                  <a:cubicBezTo>
                    <a:pt x="13210" y="20430"/>
                    <a:pt x="13179" y="20461"/>
                    <a:pt x="13179" y="20499"/>
                  </a:cubicBezTo>
                  <a:cubicBezTo>
                    <a:pt x="13179" y="20536"/>
                    <a:pt x="13210" y="20567"/>
                    <a:pt x="13248" y="20567"/>
                  </a:cubicBezTo>
                  <a:cubicBezTo>
                    <a:pt x="13285" y="20567"/>
                    <a:pt x="13316" y="20536"/>
                    <a:pt x="13316" y="20499"/>
                  </a:cubicBezTo>
                  <a:cubicBezTo>
                    <a:pt x="13316" y="20461"/>
                    <a:pt x="13285" y="20430"/>
                    <a:pt x="13248" y="20430"/>
                  </a:cubicBezTo>
                  <a:close/>
                  <a:moveTo>
                    <a:pt x="11303" y="20665"/>
                  </a:moveTo>
                  <a:cubicBezTo>
                    <a:pt x="11265" y="20665"/>
                    <a:pt x="11234" y="20696"/>
                    <a:pt x="11234" y="20733"/>
                  </a:cubicBezTo>
                  <a:cubicBezTo>
                    <a:pt x="11234" y="20771"/>
                    <a:pt x="11265" y="20802"/>
                    <a:pt x="11303" y="20802"/>
                  </a:cubicBezTo>
                  <a:cubicBezTo>
                    <a:pt x="11341" y="20802"/>
                    <a:pt x="11371" y="20771"/>
                    <a:pt x="11371" y="20733"/>
                  </a:cubicBezTo>
                  <a:cubicBezTo>
                    <a:pt x="11371" y="20696"/>
                    <a:pt x="11341" y="20665"/>
                    <a:pt x="11303" y="20665"/>
                  </a:cubicBezTo>
                  <a:close/>
                  <a:moveTo>
                    <a:pt x="11519" y="20665"/>
                  </a:moveTo>
                  <a:cubicBezTo>
                    <a:pt x="11481" y="20665"/>
                    <a:pt x="11450" y="20696"/>
                    <a:pt x="11450" y="20733"/>
                  </a:cubicBezTo>
                  <a:cubicBezTo>
                    <a:pt x="11450" y="20771"/>
                    <a:pt x="11481" y="20802"/>
                    <a:pt x="11519" y="20802"/>
                  </a:cubicBezTo>
                  <a:cubicBezTo>
                    <a:pt x="11557" y="20802"/>
                    <a:pt x="11587" y="20771"/>
                    <a:pt x="11587" y="20733"/>
                  </a:cubicBezTo>
                  <a:cubicBezTo>
                    <a:pt x="11587" y="20696"/>
                    <a:pt x="11557" y="20665"/>
                    <a:pt x="11519" y="20665"/>
                  </a:cubicBezTo>
                  <a:close/>
                  <a:moveTo>
                    <a:pt x="11735" y="20665"/>
                  </a:moveTo>
                  <a:cubicBezTo>
                    <a:pt x="11697" y="20665"/>
                    <a:pt x="11666" y="20696"/>
                    <a:pt x="11666" y="20733"/>
                  </a:cubicBezTo>
                  <a:cubicBezTo>
                    <a:pt x="11666" y="20771"/>
                    <a:pt x="11697" y="20802"/>
                    <a:pt x="11735" y="20802"/>
                  </a:cubicBezTo>
                  <a:cubicBezTo>
                    <a:pt x="11773" y="20802"/>
                    <a:pt x="11803" y="20771"/>
                    <a:pt x="11803" y="20733"/>
                  </a:cubicBezTo>
                  <a:cubicBezTo>
                    <a:pt x="11803" y="20696"/>
                    <a:pt x="11773" y="20665"/>
                    <a:pt x="11735" y="20665"/>
                  </a:cubicBezTo>
                  <a:close/>
                  <a:moveTo>
                    <a:pt x="11951" y="20665"/>
                  </a:moveTo>
                  <a:cubicBezTo>
                    <a:pt x="11913" y="20665"/>
                    <a:pt x="11883" y="20696"/>
                    <a:pt x="11883" y="20733"/>
                  </a:cubicBezTo>
                  <a:cubicBezTo>
                    <a:pt x="11883" y="20771"/>
                    <a:pt x="11913" y="20802"/>
                    <a:pt x="11951" y="20802"/>
                  </a:cubicBezTo>
                  <a:cubicBezTo>
                    <a:pt x="11989" y="20802"/>
                    <a:pt x="12019" y="20771"/>
                    <a:pt x="12019" y="20733"/>
                  </a:cubicBezTo>
                  <a:cubicBezTo>
                    <a:pt x="12019" y="20696"/>
                    <a:pt x="11989" y="20665"/>
                    <a:pt x="11951" y="20665"/>
                  </a:cubicBezTo>
                  <a:close/>
                  <a:moveTo>
                    <a:pt x="12167" y="20665"/>
                  </a:moveTo>
                  <a:cubicBezTo>
                    <a:pt x="12129" y="20665"/>
                    <a:pt x="12099" y="20696"/>
                    <a:pt x="12099" y="20733"/>
                  </a:cubicBezTo>
                  <a:cubicBezTo>
                    <a:pt x="12099" y="20771"/>
                    <a:pt x="12129" y="20802"/>
                    <a:pt x="12167" y="20802"/>
                  </a:cubicBezTo>
                  <a:cubicBezTo>
                    <a:pt x="12205" y="20802"/>
                    <a:pt x="12236" y="20771"/>
                    <a:pt x="12236" y="20733"/>
                  </a:cubicBezTo>
                  <a:cubicBezTo>
                    <a:pt x="12236" y="20696"/>
                    <a:pt x="12205" y="20665"/>
                    <a:pt x="12167" y="20665"/>
                  </a:cubicBezTo>
                  <a:close/>
                  <a:moveTo>
                    <a:pt x="12383" y="20665"/>
                  </a:moveTo>
                  <a:cubicBezTo>
                    <a:pt x="12345" y="20665"/>
                    <a:pt x="12315" y="20696"/>
                    <a:pt x="12315" y="20733"/>
                  </a:cubicBezTo>
                  <a:cubicBezTo>
                    <a:pt x="12315" y="20771"/>
                    <a:pt x="12345" y="20802"/>
                    <a:pt x="12383" y="20802"/>
                  </a:cubicBezTo>
                  <a:cubicBezTo>
                    <a:pt x="12421" y="20802"/>
                    <a:pt x="12452" y="20771"/>
                    <a:pt x="12452" y="20733"/>
                  </a:cubicBezTo>
                  <a:cubicBezTo>
                    <a:pt x="12452" y="20696"/>
                    <a:pt x="12421" y="20665"/>
                    <a:pt x="12383" y="20665"/>
                  </a:cubicBezTo>
                  <a:close/>
                  <a:moveTo>
                    <a:pt x="12599" y="20665"/>
                  </a:moveTo>
                  <a:cubicBezTo>
                    <a:pt x="12562" y="20665"/>
                    <a:pt x="12531" y="20696"/>
                    <a:pt x="12531" y="20733"/>
                  </a:cubicBezTo>
                  <a:cubicBezTo>
                    <a:pt x="12531" y="20771"/>
                    <a:pt x="12562" y="20802"/>
                    <a:pt x="12599" y="20802"/>
                  </a:cubicBezTo>
                  <a:cubicBezTo>
                    <a:pt x="12637" y="20802"/>
                    <a:pt x="12668" y="20771"/>
                    <a:pt x="12668" y="20733"/>
                  </a:cubicBezTo>
                  <a:cubicBezTo>
                    <a:pt x="12668" y="20696"/>
                    <a:pt x="12637" y="20665"/>
                    <a:pt x="12599" y="20665"/>
                  </a:cubicBezTo>
                  <a:close/>
                  <a:moveTo>
                    <a:pt x="12815" y="20665"/>
                  </a:moveTo>
                  <a:cubicBezTo>
                    <a:pt x="12778" y="20665"/>
                    <a:pt x="12747" y="20696"/>
                    <a:pt x="12747" y="20733"/>
                  </a:cubicBezTo>
                  <a:cubicBezTo>
                    <a:pt x="12747" y="20771"/>
                    <a:pt x="12778" y="20802"/>
                    <a:pt x="12815" y="20802"/>
                  </a:cubicBezTo>
                  <a:cubicBezTo>
                    <a:pt x="12853" y="20802"/>
                    <a:pt x="12884" y="20771"/>
                    <a:pt x="12884" y="20733"/>
                  </a:cubicBezTo>
                  <a:cubicBezTo>
                    <a:pt x="12884" y="20696"/>
                    <a:pt x="12853" y="20665"/>
                    <a:pt x="12815" y="20665"/>
                  </a:cubicBezTo>
                  <a:close/>
                  <a:moveTo>
                    <a:pt x="13032" y="20665"/>
                  </a:moveTo>
                  <a:cubicBezTo>
                    <a:pt x="12994" y="20665"/>
                    <a:pt x="12963" y="20696"/>
                    <a:pt x="12963" y="20733"/>
                  </a:cubicBezTo>
                  <a:cubicBezTo>
                    <a:pt x="12963" y="20771"/>
                    <a:pt x="12994" y="20802"/>
                    <a:pt x="13032" y="20802"/>
                  </a:cubicBezTo>
                  <a:cubicBezTo>
                    <a:pt x="13069" y="20802"/>
                    <a:pt x="13100" y="20771"/>
                    <a:pt x="13100" y="20733"/>
                  </a:cubicBezTo>
                  <a:cubicBezTo>
                    <a:pt x="13100" y="20696"/>
                    <a:pt x="13069" y="20665"/>
                    <a:pt x="13032" y="20665"/>
                  </a:cubicBezTo>
                  <a:close/>
                  <a:moveTo>
                    <a:pt x="11303" y="20900"/>
                  </a:moveTo>
                  <a:cubicBezTo>
                    <a:pt x="11265" y="20900"/>
                    <a:pt x="11234" y="20930"/>
                    <a:pt x="11234" y="20968"/>
                  </a:cubicBezTo>
                  <a:cubicBezTo>
                    <a:pt x="11234" y="21006"/>
                    <a:pt x="11265" y="21037"/>
                    <a:pt x="11303" y="21037"/>
                  </a:cubicBezTo>
                  <a:cubicBezTo>
                    <a:pt x="11341" y="21037"/>
                    <a:pt x="11371" y="21006"/>
                    <a:pt x="11371" y="20968"/>
                  </a:cubicBezTo>
                  <a:cubicBezTo>
                    <a:pt x="11371" y="20930"/>
                    <a:pt x="11341" y="20900"/>
                    <a:pt x="11303" y="20900"/>
                  </a:cubicBezTo>
                  <a:close/>
                  <a:moveTo>
                    <a:pt x="11519" y="20900"/>
                  </a:moveTo>
                  <a:cubicBezTo>
                    <a:pt x="11481" y="20900"/>
                    <a:pt x="11450" y="20930"/>
                    <a:pt x="11450" y="20968"/>
                  </a:cubicBezTo>
                  <a:cubicBezTo>
                    <a:pt x="11450" y="21006"/>
                    <a:pt x="11481" y="21037"/>
                    <a:pt x="11519" y="21037"/>
                  </a:cubicBezTo>
                  <a:cubicBezTo>
                    <a:pt x="11557" y="21037"/>
                    <a:pt x="11587" y="21006"/>
                    <a:pt x="11587" y="20968"/>
                  </a:cubicBezTo>
                  <a:cubicBezTo>
                    <a:pt x="11587" y="20930"/>
                    <a:pt x="11557" y="20900"/>
                    <a:pt x="11519" y="20900"/>
                  </a:cubicBezTo>
                  <a:close/>
                  <a:moveTo>
                    <a:pt x="11735" y="20900"/>
                  </a:moveTo>
                  <a:cubicBezTo>
                    <a:pt x="11697" y="20900"/>
                    <a:pt x="11666" y="20930"/>
                    <a:pt x="11666" y="20968"/>
                  </a:cubicBezTo>
                  <a:cubicBezTo>
                    <a:pt x="11666" y="21006"/>
                    <a:pt x="11697" y="21037"/>
                    <a:pt x="11735" y="21037"/>
                  </a:cubicBezTo>
                  <a:cubicBezTo>
                    <a:pt x="11773" y="21037"/>
                    <a:pt x="11803" y="21006"/>
                    <a:pt x="11803" y="20968"/>
                  </a:cubicBezTo>
                  <a:cubicBezTo>
                    <a:pt x="11803" y="20930"/>
                    <a:pt x="11773" y="20900"/>
                    <a:pt x="11735" y="20900"/>
                  </a:cubicBezTo>
                  <a:close/>
                  <a:moveTo>
                    <a:pt x="11951" y="20900"/>
                  </a:moveTo>
                  <a:cubicBezTo>
                    <a:pt x="11913" y="20900"/>
                    <a:pt x="11883" y="20930"/>
                    <a:pt x="11883" y="20968"/>
                  </a:cubicBezTo>
                  <a:cubicBezTo>
                    <a:pt x="11883" y="21006"/>
                    <a:pt x="11913" y="21037"/>
                    <a:pt x="11951" y="21037"/>
                  </a:cubicBezTo>
                  <a:cubicBezTo>
                    <a:pt x="11989" y="21037"/>
                    <a:pt x="12019" y="21006"/>
                    <a:pt x="12019" y="20968"/>
                  </a:cubicBezTo>
                  <a:cubicBezTo>
                    <a:pt x="12019" y="20930"/>
                    <a:pt x="11989" y="20900"/>
                    <a:pt x="11951" y="20900"/>
                  </a:cubicBezTo>
                  <a:close/>
                  <a:moveTo>
                    <a:pt x="12167" y="20900"/>
                  </a:moveTo>
                  <a:cubicBezTo>
                    <a:pt x="12129" y="20900"/>
                    <a:pt x="12099" y="20930"/>
                    <a:pt x="12099" y="20968"/>
                  </a:cubicBezTo>
                  <a:cubicBezTo>
                    <a:pt x="12099" y="21006"/>
                    <a:pt x="12129" y="21037"/>
                    <a:pt x="12167" y="21037"/>
                  </a:cubicBezTo>
                  <a:cubicBezTo>
                    <a:pt x="12205" y="21037"/>
                    <a:pt x="12236" y="21006"/>
                    <a:pt x="12236" y="20968"/>
                  </a:cubicBezTo>
                  <a:cubicBezTo>
                    <a:pt x="12236" y="20930"/>
                    <a:pt x="12205" y="20900"/>
                    <a:pt x="12167" y="20900"/>
                  </a:cubicBezTo>
                  <a:close/>
                  <a:moveTo>
                    <a:pt x="12383" y="20900"/>
                  </a:moveTo>
                  <a:cubicBezTo>
                    <a:pt x="12345" y="20900"/>
                    <a:pt x="12315" y="20930"/>
                    <a:pt x="12315" y="20968"/>
                  </a:cubicBezTo>
                  <a:cubicBezTo>
                    <a:pt x="12315" y="21006"/>
                    <a:pt x="12345" y="21037"/>
                    <a:pt x="12383" y="21037"/>
                  </a:cubicBezTo>
                  <a:cubicBezTo>
                    <a:pt x="12421" y="21037"/>
                    <a:pt x="12452" y="21006"/>
                    <a:pt x="12452" y="20968"/>
                  </a:cubicBezTo>
                  <a:cubicBezTo>
                    <a:pt x="12452" y="20930"/>
                    <a:pt x="12421" y="20900"/>
                    <a:pt x="12383" y="20900"/>
                  </a:cubicBezTo>
                  <a:close/>
                  <a:moveTo>
                    <a:pt x="12599" y="20900"/>
                  </a:moveTo>
                  <a:cubicBezTo>
                    <a:pt x="12562" y="20900"/>
                    <a:pt x="12531" y="20930"/>
                    <a:pt x="12531" y="20968"/>
                  </a:cubicBezTo>
                  <a:cubicBezTo>
                    <a:pt x="12531" y="21006"/>
                    <a:pt x="12562" y="21037"/>
                    <a:pt x="12599" y="21037"/>
                  </a:cubicBezTo>
                  <a:cubicBezTo>
                    <a:pt x="12637" y="21037"/>
                    <a:pt x="12668" y="21006"/>
                    <a:pt x="12668" y="20968"/>
                  </a:cubicBezTo>
                  <a:cubicBezTo>
                    <a:pt x="12668" y="20930"/>
                    <a:pt x="12637" y="20900"/>
                    <a:pt x="12599" y="20900"/>
                  </a:cubicBezTo>
                  <a:close/>
                  <a:moveTo>
                    <a:pt x="11303" y="21135"/>
                  </a:moveTo>
                  <a:cubicBezTo>
                    <a:pt x="11265" y="21135"/>
                    <a:pt x="11234" y="21165"/>
                    <a:pt x="11234" y="21203"/>
                  </a:cubicBezTo>
                  <a:cubicBezTo>
                    <a:pt x="11234" y="21241"/>
                    <a:pt x="11265" y="21271"/>
                    <a:pt x="11303" y="21271"/>
                  </a:cubicBezTo>
                  <a:cubicBezTo>
                    <a:pt x="11341" y="21271"/>
                    <a:pt x="11371" y="21241"/>
                    <a:pt x="11371" y="21203"/>
                  </a:cubicBezTo>
                  <a:cubicBezTo>
                    <a:pt x="11371" y="21165"/>
                    <a:pt x="11341" y="21135"/>
                    <a:pt x="11303" y="21135"/>
                  </a:cubicBezTo>
                  <a:close/>
                  <a:moveTo>
                    <a:pt x="11519" y="21135"/>
                  </a:moveTo>
                  <a:cubicBezTo>
                    <a:pt x="11481" y="21135"/>
                    <a:pt x="11450" y="21165"/>
                    <a:pt x="11450" y="21203"/>
                  </a:cubicBezTo>
                  <a:cubicBezTo>
                    <a:pt x="11450" y="21241"/>
                    <a:pt x="11481" y="21271"/>
                    <a:pt x="11519" y="21271"/>
                  </a:cubicBezTo>
                  <a:cubicBezTo>
                    <a:pt x="11557" y="21271"/>
                    <a:pt x="11587" y="21241"/>
                    <a:pt x="11587" y="21203"/>
                  </a:cubicBezTo>
                  <a:cubicBezTo>
                    <a:pt x="11587" y="21165"/>
                    <a:pt x="11557" y="21135"/>
                    <a:pt x="11519" y="21135"/>
                  </a:cubicBezTo>
                  <a:close/>
                  <a:moveTo>
                    <a:pt x="11735" y="21135"/>
                  </a:moveTo>
                  <a:cubicBezTo>
                    <a:pt x="11697" y="21135"/>
                    <a:pt x="11666" y="21165"/>
                    <a:pt x="11666" y="21203"/>
                  </a:cubicBezTo>
                  <a:cubicBezTo>
                    <a:pt x="11666" y="21241"/>
                    <a:pt x="11697" y="21271"/>
                    <a:pt x="11735" y="21271"/>
                  </a:cubicBezTo>
                  <a:cubicBezTo>
                    <a:pt x="11773" y="21271"/>
                    <a:pt x="11803" y="21241"/>
                    <a:pt x="11803" y="21203"/>
                  </a:cubicBezTo>
                  <a:cubicBezTo>
                    <a:pt x="11803" y="21165"/>
                    <a:pt x="11773" y="21135"/>
                    <a:pt x="11735" y="21135"/>
                  </a:cubicBezTo>
                  <a:close/>
                  <a:moveTo>
                    <a:pt x="11951" y="21135"/>
                  </a:moveTo>
                  <a:cubicBezTo>
                    <a:pt x="11913" y="21135"/>
                    <a:pt x="11883" y="21165"/>
                    <a:pt x="11883" y="21203"/>
                  </a:cubicBezTo>
                  <a:cubicBezTo>
                    <a:pt x="11883" y="21241"/>
                    <a:pt x="11913" y="21271"/>
                    <a:pt x="11951" y="21271"/>
                  </a:cubicBezTo>
                  <a:cubicBezTo>
                    <a:pt x="11989" y="21271"/>
                    <a:pt x="12019" y="21241"/>
                    <a:pt x="12019" y="21203"/>
                  </a:cubicBezTo>
                  <a:cubicBezTo>
                    <a:pt x="12019" y="21165"/>
                    <a:pt x="11989" y="21135"/>
                    <a:pt x="11951" y="21135"/>
                  </a:cubicBezTo>
                  <a:close/>
                  <a:moveTo>
                    <a:pt x="12167" y="21135"/>
                  </a:moveTo>
                  <a:cubicBezTo>
                    <a:pt x="12129" y="21135"/>
                    <a:pt x="12099" y="21165"/>
                    <a:pt x="12099" y="21203"/>
                  </a:cubicBezTo>
                  <a:cubicBezTo>
                    <a:pt x="12099" y="21241"/>
                    <a:pt x="12129" y="21271"/>
                    <a:pt x="12167" y="21271"/>
                  </a:cubicBezTo>
                  <a:cubicBezTo>
                    <a:pt x="12205" y="21271"/>
                    <a:pt x="12236" y="21241"/>
                    <a:pt x="12236" y="21203"/>
                  </a:cubicBezTo>
                  <a:cubicBezTo>
                    <a:pt x="12236" y="21165"/>
                    <a:pt x="12205" y="21135"/>
                    <a:pt x="12167" y="21135"/>
                  </a:cubicBezTo>
                  <a:close/>
                  <a:moveTo>
                    <a:pt x="12383" y="21135"/>
                  </a:moveTo>
                  <a:cubicBezTo>
                    <a:pt x="12345" y="21135"/>
                    <a:pt x="12315" y="21165"/>
                    <a:pt x="12315" y="21203"/>
                  </a:cubicBezTo>
                  <a:cubicBezTo>
                    <a:pt x="12315" y="21241"/>
                    <a:pt x="12345" y="21271"/>
                    <a:pt x="12383" y="21271"/>
                  </a:cubicBezTo>
                  <a:cubicBezTo>
                    <a:pt x="12421" y="21271"/>
                    <a:pt x="12452" y="21241"/>
                    <a:pt x="12452" y="21203"/>
                  </a:cubicBezTo>
                  <a:cubicBezTo>
                    <a:pt x="12452" y="21165"/>
                    <a:pt x="12421" y="21135"/>
                    <a:pt x="12383" y="21135"/>
                  </a:cubicBezTo>
                  <a:close/>
                  <a:moveTo>
                    <a:pt x="11303" y="21369"/>
                  </a:moveTo>
                  <a:cubicBezTo>
                    <a:pt x="11265" y="21369"/>
                    <a:pt x="11234" y="21400"/>
                    <a:pt x="11234" y="21438"/>
                  </a:cubicBezTo>
                  <a:cubicBezTo>
                    <a:pt x="11234" y="21476"/>
                    <a:pt x="11265" y="21506"/>
                    <a:pt x="11303" y="21506"/>
                  </a:cubicBezTo>
                  <a:cubicBezTo>
                    <a:pt x="11341" y="21506"/>
                    <a:pt x="11371" y="21476"/>
                    <a:pt x="11371" y="21438"/>
                  </a:cubicBezTo>
                  <a:cubicBezTo>
                    <a:pt x="11371" y="21400"/>
                    <a:pt x="11341" y="21369"/>
                    <a:pt x="11303" y="21369"/>
                  </a:cubicBezTo>
                  <a:close/>
                  <a:moveTo>
                    <a:pt x="11519" y="21369"/>
                  </a:moveTo>
                  <a:cubicBezTo>
                    <a:pt x="11481" y="21369"/>
                    <a:pt x="11450" y="21400"/>
                    <a:pt x="11450" y="21438"/>
                  </a:cubicBezTo>
                  <a:cubicBezTo>
                    <a:pt x="11450" y="21476"/>
                    <a:pt x="11481" y="21506"/>
                    <a:pt x="11519" y="21506"/>
                  </a:cubicBezTo>
                  <a:cubicBezTo>
                    <a:pt x="11557" y="21506"/>
                    <a:pt x="11587" y="21476"/>
                    <a:pt x="11587" y="21438"/>
                  </a:cubicBezTo>
                  <a:cubicBezTo>
                    <a:pt x="11587" y="21400"/>
                    <a:pt x="11557" y="21369"/>
                    <a:pt x="11519" y="21369"/>
                  </a:cubicBezTo>
                  <a:close/>
                  <a:moveTo>
                    <a:pt x="11735" y="21369"/>
                  </a:moveTo>
                  <a:cubicBezTo>
                    <a:pt x="11697" y="21369"/>
                    <a:pt x="11666" y="21400"/>
                    <a:pt x="11666" y="21438"/>
                  </a:cubicBezTo>
                  <a:cubicBezTo>
                    <a:pt x="11666" y="21476"/>
                    <a:pt x="11697" y="21506"/>
                    <a:pt x="11735" y="21506"/>
                  </a:cubicBezTo>
                  <a:cubicBezTo>
                    <a:pt x="11773" y="21506"/>
                    <a:pt x="11803" y="21476"/>
                    <a:pt x="11803" y="21438"/>
                  </a:cubicBezTo>
                  <a:cubicBezTo>
                    <a:pt x="11803" y="21400"/>
                    <a:pt x="11773" y="21369"/>
                    <a:pt x="11735" y="21369"/>
                  </a:cubicBezTo>
                  <a:close/>
                  <a:moveTo>
                    <a:pt x="11951" y="21369"/>
                  </a:moveTo>
                  <a:cubicBezTo>
                    <a:pt x="11913" y="21369"/>
                    <a:pt x="11883" y="21400"/>
                    <a:pt x="11883" y="21438"/>
                  </a:cubicBezTo>
                  <a:cubicBezTo>
                    <a:pt x="11883" y="21476"/>
                    <a:pt x="11913" y="21506"/>
                    <a:pt x="11951" y="21506"/>
                  </a:cubicBezTo>
                  <a:cubicBezTo>
                    <a:pt x="11989" y="21506"/>
                    <a:pt x="12019" y="21476"/>
                    <a:pt x="12019" y="21438"/>
                  </a:cubicBezTo>
                  <a:cubicBezTo>
                    <a:pt x="12019" y="21400"/>
                    <a:pt x="11989" y="21369"/>
                    <a:pt x="11951" y="21369"/>
                  </a:cubicBezTo>
                  <a:close/>
                  <a:moveTo>
                    <a:pt x="12167" y="21369"/>
                  </a:moveTo>
                  <a:cubicBezTo>
                    <a:pt x="12129" y="21369"/>
                    <a:pt x="12099" y="21400"/>
                    <a:pt x="12099" y="21438"/>
                  </a:cubicBezTo>
                  <a:cubicBezTo>
                    <a:pt x="12099" y="21476"/>
                    <a:pt x="12129" y="21506"/>
                    <a:pt x="12167" y="21506"/>
                  </a:cubicBezTo>
                  <a:cubicBezTo>
                    <a:pt x="12205" y="21506"/>
                    <a:pt x="12236" y="21476"/>
                    <a:pt x="12236" y="21438"/>
                  </a:cubicBezTo>
                  <a:cubicBezTo>
                    <a:pt x="12236" y="21400"/>
                    <a:pt x="12205" y="21369"/>
                    <a:pt x="12167" y="21369"/>
                  </a:cubicBezTo>
                  <a:close/>
                  <a:moveTo>
                    <a:pt x="11303" y="21604"/>
                  </a:moveTo>
                  <a:cubicBezTo>
                    <a:pt x="11265" y="21604"/>
                    <a:pt x="11234" y="21635"/>
                    <a:pt x="11234" y="21673"/>
                  </a:cubicBezTo>
                  <a:cubicBezTo>
                    <a:pt x="11234" y="21710"/>
                    <a:pt x="11265" y="21741"/>
                    <a:pt x="11303" y="21741"/>
                  </a:cubicBezTo>
                  <a:cubicBezTo>
                    <a:pt x="11341" y="21741"/>
                    <a:pt x="11371" y="21710"/>
                    <a:pt x="11371" y="21673"/>
                  </a:cubicBezTo>
                  <a:cubicBezTo>
                    <a:pt x="11371" y="21635"/>
                    <a:pt x="11341" y="21604"/>
                    <a:pt x="11303" y="21604"/>
                  </a:cubicBezTo>
                  <a:close/>
                  <a:moveTo>
                    <a:pt x="11519" y="21604"/>
                  </a:moveTo>
                  <a:cubicBezTo>
                    <a:pt x="11481" y="21604"/>
                    <a:pt x="11450" y="21635"/>
                    <a:pt x="11450" y="21673"/>
                  </a:cubicBezTo>
                  <a:cubicBezTo>
                    <a:pt x="11450" y="21710"/>
                    <a:pt x="11481" y="21741"/>
                    <a:pt x="11519" y="21741"/>
                  </a:cubicBezTo>
                  <a:cubicBezTo>
                    <a:pt x="11557" y="21741"/>
                    <a:pt x="11587" y="21710"/>
                    <a:pt x="11587" y="21673"/>
                  </a:cubicBezTo>
                  <a:cubicBezTo>
                    <a:pt x="11587" y="21635"/>
                    <a:pt x="11557" y="21604"/>
                    <a:pt x="11519" y="21604"/>
                  </a:cubicBezTo>
                  <a:close/>
                  <a:moveTo>
                    <a:pt x="11735" y="21604"/>
                  </a:moveTo>
                  <a:cubicBezTo>
                    <a:pt x="11697" y="21604"/>
                    <a:pt x="11666" y="21635"/>
                    <a:pt x="11666" y="21673"/>
                  </a:cubicBezTo>
                  <a:cubicBezTo>
                    <a:pt x="11666" y="21710"/>
                    <a:pt x="11697" y="21741"/>
                    <a:pt x="11735" y="21741"/>
                  </a:cubicBezTo>
                  <a:cubicBezTo>
                    <a:pt x="11773" y="21741"/>
                    <a:pt x="11803" y="21710"/>
                    <a:pt x="11803" y="21673"/>
                  </a:cubicBezTo>
                  <a:cubicBezTo>
                    <a:pt x="11803" y="21635"/>
                    <a:pt x="11773" y="21604"/>
                    <a:pt x="11735" y="21604"/>
                  </a:cubicBezTo>
                  <a:close/>
                  <a:moveTo>
                    <a:pt x="11951" y="21604"/>
                  </a:moveTo>
                  <a:cubicBezTo>
                    <a:pt x="11913" y="21604"/>
                    <a:pt x="11883" y="21635"/>
                    <a:pt x="11883" y="21673"/>
                  </a:cubicBezTo>
                  <a:cubicBezTo>
                    <a:pt x="11883" y="21710"/>
                    <a:pt x="11913" y="21741"/>
                    <a:pt x="11951" y="21741"/>
                  </a:cubicBezTo>
                  <a:cubicBezTo>
                    <a:pt x="11989" y="21741"/>
                    <a:pt x="12019" y="21710"/>
                    <a:pt x="12019" y="21673"/>
                  </a:cubicBezTo>
                  <a:cubicBezTo>
                    <a:pt x="12019" y="21635"/>
                    <a:pt x="11989" y="21604"/>
                    <a:pt x="11951" y="21604"/>
                  </a:cubicBezTo>
                  <a:close/>
                  <a:moveTo>
                    <a:pt x="12167" y="21604"/>
                  </a:moveTo>
                  <a:cubicBezTo>
                    <a:pt x="12129" y="21604"/>
                    <a:pt x="12099" y="21635"/>
                    <a:pt x="12099" y="21673"/>
                  </a:cubicBezTo>
                  <a:cubicBezTo>
                    <a:pt x="12099" y="21710"/>
                    <a:pt x="12129" y="21741"/>
                    <a:pt x="12167" y="21741"/>
                  </a:cubicBezTo>
                  <a:cubicBezTo>
                    <a:pt x="12205" y="21741"/>
                    <a:pt x="12236" y="21710"/>
                    <a:pt x="12236" y="21673"/>
                  </a:cubicBezTo>
                  <a:cubicBezTo>
                    <a:pt x="12236" y="21635"/>
                    <a:pt x="12205" y="21604"/>
                    <a:pt x="12167" y="21604"/>
                  </a:cubicBezTo>
                  <a:close/>
                  <a:moveTo>
                    <a:pt x="11303" y="21839"/>
                  </a:moveTo>
                  <a:cubicBezTo>
                    <a:pt x="11265" y="21839"/>
                    <a:pt x="11234" y="21870"/>
                    <a:pt x="11234" y="21908"/>
                  </a:cubicBezTo>
                  <a:cubicBezTo>
                    <a:pt x="11234" y="21945"/>
                    <a:pt x="11265" y="21976"/>
                    <a:pt x="11303" y="21976"/>
                  </a:cubicBezTo>
                  <a:cubicBezTo>
                    <a:pt x="11341" y="21976"/>
                    <a:pt x="11371" y="21945"/>
                    <a:pt x="11371" y="21908"/>
                  </a:cubicBezTo>
                  <a:cubicBezTo>
                    <a:pt x="11371" y="21870"/>
                    <a:pt x="11341" y="21839"/>
                    <a:pt x="11303" y="21839"/>
                  </a:cubicBezTo>
                  <a:close/>
                  <a:moveTo>
                    <a:pt x="11519" y="21839"/>
                  </a:moveTo>
                  <a:cubicBezTo>
                    <a:pt x="11481" y="21839"/>
                    <a:pt x="11450" y="21870"/>
                    <a:pt x="11450" y="21908"/>
                  </a:cubicBezTo>
                  <a:cubicBezTo>
                    <a:pt x="11450" y="21945"/>
                    <a:pt x="11481" y="21976"/>
                    <a:pt x="11519" y="21976"/>
                  </a:cubicBezTo>
                  <a:cubicBezTo>
                    <a:pt x="11557" y="21976"/>
                    <a:pt x="11587" y="21945"/>
                    <a:pt x="11587" y="21908"/>
                  </a:cubicBezTo>
                  <a:cubicBezTo>
                    <a:pt x="11587" y="21870"/>
                    <a:pt x="11557" y="21839"/>
                    <a:pt x="11519" y="21839"/>
                  </a:cubicBezTo>
                  <a:close/>
                  <a:moveTo>
                    <a:pt x="11735" y="21839"/>
                  </a:moveTo>
                  <a:cubicBezTo>
                    <a:pt x="11697" y="21839"/>
                    <a:pt x="11666" y="21870"/>
                    <a:pt x="11666" y="21908"/>
                  </a:cubicBezTo>
                  <a:cubicBezTo>
                    <a:pt x="11666" y="21945"/>
                    <a:pt x="11697" y="21976"/>
                    <a:pt x="11735" y="21976"/>
                  </a:cubicBezTo>
                  <a:cubicBezTo>
                    <a:pt x="11773" y="21976"/>
                    <a:pt x="11803" y="21945"/>
                    <a:pt x="11803" y="21908"/>
                  </a:cubicBezTo>
                  <a:cubicBezTo>
                    <a:pt x="11803" y="21870"/>
                    <a:pt x="11773" y="21839"/>
                    <a:pt x="11735" y="21839"/>
                  </a:cubicBezTo>
                  <a:close/>
                  <a:moveTo>
                    <a:pt x="11951" y="21839"/>
                  </a:moveTo>
                  <a:cubicBezTo>
                    <a:pt x="11913" y="21839"/>
                    <a:pt x="11883" y="21870"/>
                    <a:pt x="11883" y="21908"/>
                  </a:cubicBezTo>
                  <a:cubicBezTo>
                    <a:pt x="11883" y="21945"/>
                    <a:pt x="11913" y="21976"/>
                    <a:pt x="11951" y="21976"/>
                  </a:cubicBezTo>
                  <a:cubicBezTo>
                    <a:pt x="11989" y="21976"/>
                    <a:pt x="12019" y="21945"/>
                    <a:pt x="12019" y="21908"/>
                  </a:cubicBezTo>
                  <a:cubicBezTo>
                    <a:pt x="12019" y="21870"/>
                    <a:pt x="11989" y="21839"/>
                    <a:pt x="11951" y="21839"/>
                  </a:cubicBezTo>
                  <a:close/>
                  <a:moveTo>
                    <a:pt x="12167" y="21839"/>
                  </a:moveTo>
                  <a:cubicBezTo>
                    <a:pt x="12129" y="21839"/>
                    <a:pt x="12099" y="21870"/>
                    <a:pt x="12099" y="21908"/>
                  </a:cubicBezTo>
                  <a:cubicBezTo>
                    <a:pt x="12099" y="21945"/>
                    <a:pt x="12129" y="21976"/>
                    <a:pt x="12167" y="21976"/>
                  </a:cubicBezTo>
                  <a:cubicBezTo>
                    <a:pt x="12205" y="21976"/>
                    <a:pt x="12236" y="21945"/>
                    <a:pt x="12236" y="21908"/>
                  </a:cubicBezTo>
                  <a:cubicBezTo>
                    <a:pt x="12236" y="21870"/>
                    <a:pt x="12205" y="21839"/>
                    <a:pt x="12167" y="21839"/>
                  </a:cubicBezTo>
                  <a:close/>
                  <a:moveTo>
                    <a:pt x="11303" y="22074"/>
                  </a:moveTo>
                  <a:cubicBezTo>
                    <a:pt x="11265" y="22074"/>
                    <a:pt x="11234" y="22105"/>
                    <a:pt x="11234" y="22142"/>
                  </a:cubicBezTo>
                  <a:cubicBezTo>
                    <a:pt x="11234" y="22180"/>
                    <a:pt x="11265" y="22211"/>
                    <a:pt x="11303" y="22211"/>
                  </a:cubicBezTo>
                  <a:cubicBezTo>
                    <a:pt x="11341" y="22211"/>
                    <a:pt x="11371" y="22180"/>
                    <a:pt x="11371" y="22142"/>
                  </a:cubicBezTo>
                  <a:cubicBezTo>
                    <a:pt x="11371" y="22105"/>
                    <a:pt x="11341" y="22074"/>
                    <a:pt x="11303" y="22074"/>
                  </a:cubicBezTo>
                  <a:close/>
                  <a:moveTo>
                    <a:pt x="11519" y="22074"/>
                  </a:moveTo>
                  <a:cubicBezTo>
                    <a:pt x="11481" y="22074"/>
                    <a:pt x="11450" y="22105"/>
                    <a:pt x="11450" y="22142"/>
                  </a:cubicBezTo>
                  <a:cubicBezTo>
                    <a:pt x="11450" y="22180"/>
                    <a:pt x="11481" y="22211"/>
                    <a:pt x="11519" y="22211"/>
                  </a:cubicBezTo>
                  <a:cubicBezTo>
                    <a:pt x="11557" y="22211"/>
                    <a:pt x="11587" y="22180"/>
                    <a:pt x="11587" y="22142"/>
                  </a:cubicBezTo>
                  <a:cubicBezTo>
                    <a:pt x="11587" y="22105"/>
                    <a:pt x="11557" y="22074"/>
                    <a:pt x="11519" y="22074"/>
                  </a:cubicBezTo>
                  <a:close/>
                  <a:moveTo>
                    <a:pt x="11735" y="22074"/>
                  </a:moveTo>
                  <a:cubicBezTo>
                    <a:pt x="11697" y="22074"/>
                    <a:pt x="11666" y="22105"/>
                    <a:pt x="11666" y="22142"/>
                  </a:cubicBezTo>
                  <a:cubicBezTo>
                    <a:pt x="11666" y="22180"/>
                    <a:pt x="11697" y="22211"/>
                    <a:pt x="11735" y="22211"/>
                  </a:cubicBezTo>
                  <a:cubicBezTo>
                    <a:pt x="11773" y="22211"/>
                    <a:pt x="11803" y="22180"/>
                    <a:pt x="11803" y="22142"/>
                  </a:cubicBezTo>
                  <a:cubicBezTo>
                    <a:pt x="11803" y="22105"/>
                    <a:pt x="11773" y="22074"/>
                    <a:pt x="11735" y="22074"/>
                  </a:cubicBezTo>
                  <a:close/>
                  <a:moveTo>
                    <a:pt x="11951" y="22074"/>
                  </a:moveTo>
                  <a:cubicBezTo>
                    <a:pt x="11913" y="22074"/>
                    <a:pt x="11883" y="22105"/>
                    <a:pt x="11883" y="22142"/>
                  </a:cubicBezTo>
                  <a:cubicBezTo>
                    <a:pt x="11883" y="22180"/>
                    <a:pt x="11913" y="22211"/>
                    <a:pt x="11951" y="22211"/>
                  </a:cubicBezTo>
                  <a:cubicBezTo>
                    <a:pt x="11989" y="22211"/>
                    <a:pt x="12019" y="22180"/>
                    <a:pt x="12019" y="22142"/>
                  </a:cubicBezTo>
                  <a:cubicBezTo>
                    <a:pt x="12019" y="22105"/>
                    <a:pt x="11989" y="22074"/>
                    <a:pt x="11951" y="22074"/>
                  </a:cubicBezTo>
                  <a:close/>
                  <a:moveTo>
                    <a:pt x="11303" y="22309"/>
                  </a:moveTo>
                  <a:cubicBezTo>
                    <a:pt x="11265" y="22309"/>
                    <a:pt x="11234" y="22339"/>
                    <a:pt x="11234" y="22377"/>
                  </a:cubicBezTo>
                  <a:cubicBezTo>
                    <a:pt x="11234" y="22415"/>
                    <a:pt x="11265" y="22446"/>
                    <a:pt x="11303" y="22446"/>
                  </a:cubicBezTo>
                  <a:cubicBezTo>
                    <a:pt x="11341" y="22446"/>
                    <a:pt x="11371" y="22415"/>
                    <a:pt x="11371" y="22377"/>
                  </a:cubicBezTo>
                  <a:cubicBezTo>
                    <a:pt x="11371" y="22339"/>
                    <a:pt x="11341" y="22309"/>
                    <a:pt x="11303" y="22309"/>
                  </a:cubicBezTo>
                  <a:close/>
                  <a:moveTo>
                    <a:pt x="11519" y="22309"/>
                  </a:moveTo>
                  <a:cubicBezTo>
                    <a:pt x="11481" y="22309"/>
                    <a:pt x="11450" y="22339"/>
                    <a:pt x="11450" y="22377"/>
                  </a:cubicBezTo>
                  <a:cubicBezTo>
                    <a:pt x="11450" y="22415"/>
                    <a:pt x="11481" y="22446"/>
                    <a:pt x="11519" y="22446"/>
                  </a:cubicBezTo>
                  <a:cubicBezTo>
                    <a:pt x="11557" y="22446"/>
                    <a:pt x="11587" y="22415"/>
                    <a:pt x="11587" y="22377"/>
                  </a:cubicBezTo>
                  <a:cubicBezTo>
                    <a:pt x="11587" y="22339"/>
                    <a:pt x="11557" y="22309"/>
                    <a:pt x="11519" y="22309"/>
                  </a:cubicBezTo>
                  <a:close/>
                  <a:moveTo>
                    <a:pt x="11735" y="22309"/>
                  </a:moveTo>
                  <a:cubicBezTo>
                    <a:pt x="11697" y="22309"/>
                    <a:pt x="11666" y="22339"/>
                    <a:pt x="11666" y="22377"/>
                  </a:cubicBezTo>
                  <a:cubicBezTo>
                    <a:pt x="11666" y="22415"/>
                    <a:pt x="11697" y="22446"/>
                    <a:pt x="11735" y="22446"/>
                  </a:cubicBezTo>
                  <a:cubicBezTo>
                    <a:pt x="11773" y="22446"/>
                    <a:pt x="11803" y="22415"/>
                    <a:pt x="11803" y="22377"/>
                  </a:cubicBezTo>
                  <a:cubicBezTo>
                    <a:pt x="11803" y="22339"/>
                    <a:pt x="11773" y="22309"/>
                    <a:pt x="11735" y="22309"/>
                  </a:cubicBezTo>
                  <a:close/>
                  <a:moveTo>
                    <a:pt x="11951" y="22309"/>
                  </a:moveTo>
                  <a:cubicBezTo>
                    <a:pt x="11913" y="22309"/>
                    <a:pt x="11883" y="22339"/>
                    <a:pt x="11883" y="22377"/>
                  </a:cubicBezTo>
                  <a:cubicBezTo>
                    <a:pt x="11883" y="22415"/>
                    <a:pt x="11913" y="22446"/>
                    <a:pt x="11951" y="22446"/>
                  </a:cubicBezTo>
                  <a:cubicBezTo>
                    <a:pt x="11989" y="22446"/>
                    <a:pt x="12019" y="22415"/>
                    <a:pt x="12019" y="22377"/>
                  </a:cubicBezTo>
                  <a:cubicBezTo>
                    <a:pt x="12019" y="22339"/>
                    <a:pt x="11989" y="22309"/>
                    <a:pt x="11951" y="22309"/>
                  </a:cubicBezTo>
                  <a:close/>
                  <a:moveTo>
                    <a:pt x="12167" y="22309"/>
                  </a:moveTo>
                  <a:cubicBezTo>
                    <a:pt x="12129" y="22309"/>
                    <a:pt x="12099" y="22339"/>
                    <a:pt x="12099" y="22377"/>
                  </a:cubicBezTo>
                  <a:cubicBezTo>
                    <a:pt x="12099" y="22415"/>
                    <a:pt x="12129" y="22446"/>
                    <a:pt x="12167" y="22446"/>
                  </a:cubicBezTo>
                  <a:cubicBezTo>
                    <a:pt x="12205" y="22446"/>
                    <a:pt x="12236" y="22415"/>
                    <a:pt x="12236" y="22377"/>
                  </a:cubicBezTo>
                  <a:cubicBezTo>
                    <a:pt x="12236" y="22339"/>
                    <a:pt x="12205" y="22309"/>
                    <a:pt x="12167" y="22309"/>
                  </a:cubicBezTo>
                  <a:close/>
                  <a:moveTo>
                    <a:pt x="11303" y="22544"/>
                  </a:moveTo>
                  <a:cubicBezTo>
                    <a:pt x="11265" y="22544"/>
                    <a:pt x="11234" y="22574"/>
                    <a:pt x="11234" y="22612"/>
                  </a:cubicBezTo>
                  <a:cubicBezTo>
                    <a:pt x="11234" y="22650"/>
                    <a:pt x="11265" y="22680"/>
                    <a:pt x="11303" y="22680"/>
                  </a:cubicBezTo>
                  <a:cubicBezTo>
                    <a:pt x="11341" y="22680"/>
                    <a:pt x="11371" y="22650"/>
                    <a:pt x="11371" y="22612"/>
                  </a:cubicBezTo>
                  <a:cubicBezTo>
                    <a:pt x="11371" y="22574"/>
                    <a:pt x="11341" y="22544"/>
                    <a:pt x="11303" y="22544"/>
                  </a:cubicBezTo>
                  <a:close/>
                  <a:moveTo>
                    <a:pt x="11519" y="22544"/>
                  </a:moveTo>
                  <a:cubicBezTo>
                    <a:pt x="11481" y="22544"/>
                    <a:pt x="11450" y="22574"/>
                    <a:pt x="11450" y="22612"/>
                  </a:cubicBezTo>
                  <a:cubicBezTo>
                    <a:pt x="11450" y="22650"/>
                    <a:pt x="11481" y="22680"/>
                    <a:pt x="11519" y="22680"/>
                  </a:cubicBezTo>
                  <a:cubicBezTo>
                    <a:pt x="11557" y="22680"/>
                    <a:pt x="11587" y="22650"/>
                    <a:pt x="11587" y="22612"/>
                  </a:cubicBezTo>
                  <a:cubicBezTo>
                    <a:pt x="11587" y="22574"/>
                    <a:pt x="11557" y="22544"/>
                    <a:pt x="11519" y="22544"/>
                  </a:cubicBezTo>
                  <a:close/>
                  <a:moveTo>
                    <a:pt x="11735" y="22544"/>
                  </a:moveTo>
                  <a:cubicBezTo>
                    <a:pt x="11697" y="22544"/>
                    <a:pt x="11666" y="22574"/>
                    <a:pt x="11666" y="22612"/>
                  </a:cubicBezTo>
                  <a:cubicBezTo>
                    <a:pt x="11666" y="22650"/>
                    <a:pt x="11697" y="22680"/>
                    <a:pt x="11735" y="22680"/>
                  </a:cubicBezTo>
                  <a:cubicBezTo>
                    <a:pt x="11773" y="22680"/>
                    <a:pt x="11803" y="22650"/>
                    <a:pt x="11803" y="22612"/>
                  </a:cubicBezTo>
                  <a:cubicBezTo>
                    <a:pt x="11803" y="22574"/>
                    <a:pt x="11773" y="22544"/>
                    <a:pt x="11735" y="22544"/>
                  </a:cubicBezTo>
                  <a:close/>
                  <a:moveTo>
                    <a:pt x="11951" y="22544"/>
                  </a:moveTo>
                  <a:cubicBezTo>
                    <a:pt x="11913" y="22544"/>
                    <a:pt x="11883" y="22574"/>
                    <a:pt x="11883" y="22612"/>
                  </a:cubicBezTo>
                  <a:cubicBezTo>
                    <a:pt x="11883" y="22650"/>
                    <a:pt x="11913" y="22680"/>
                    <a:pt x="11951" y="22680"/>
                  </a:cubicBezTo>
                  <a:cubicBezTo>
                    <a:pt x="11989" y="22680"/>
                    <a:pt x="12019" y="22650"/>
                    <a:pt x="12019" y="22612"/>
                  </a:cubicBezTo>
                  <a:cubicBezTo>
                    <a:pt x="12019" y="22574"/>
                    <a:pt x="11989" y="22544"/>
                    <a:pt x="11951" y="22544"/>
                  </a:cubicBezTo>
                  <a:close/>
                  <a:moveTo>
                    <a:pt x="11303" y="22778"/>
                  </a:moveTo>
                  <a:cubicBezTo>
                    <a:pt x="11265" y="22778"/>
                    <a:pt x="11234" y="22809"/>
                    <a:pt x="11234" y="22847"/>
                  </a:cubicBezTo>
                  <a:cubicBezTo>
                    <a:pt x="11234" y="22885"/>
                    <a:pt x="11265" y="22915"/>
                    <a:pt x="11303" y="22915"/>
                  </a:cubicBezTo>
                  <a:cubicBezTo>
                    <a:pt x="11341" y="22915"/>
                    <a:pt x="11371" y="22885"/>
                    <a:pt x="11371" y="22847"/>
                  </a:cubicBezTo>
                  <a:cubicBezTo>
                    <a:pt x="11371" y="22809"/>
                    <a:pt x="11341" y="22778"/>
                    <a:pt x="11303" y="22778"/>
                  </a:cubicBezTo>
                  <a:close/>
                  <a:moveTo>
                    <a:pt x="11519" y="22778"/>
                  </a:moveTo>
                  <a:cubicBezTo>
                    <a:pt x="11481" y="22778"/>
                    <a:pt x="11450" y="22809"/>
                    <a:pt x="11450" y="22847"/>
                  </a:cubicBezTo>
                  <a:cubicBezTo>
                    <a:pt x="11450" y="22885"/>
                    <a:pt x="11481" y="22915"/>
                    <a:pt x="11519" y="22915"/>
                  </a:cubicBezTo>
                  <a:cubicBezTo>
                    <a:pt x="11557" y="22915"/>
                    <a:pt x="11587" y="22885"/>
                    <a:pt x="11587" y="22847"/>
                  </a:cubicBezTo>
                  <a:cubicBezTo>
                    <a:pt x="11587" y="22809"/>
                    <a:pt x="11557" y="22778"/>
                    <a:pt x="11519" y="22778"/>
                  </a:cubicBezTo>
                  <a:close/>
                  <a:moveTo>
                    <a:pt x="11735" y="22778"/>
                  </a:moveTo>
                  <a:cubicBezTo>
                    <a:pt x="11697" y="22778"/>
                    <a:pt x="11666" y="22809"/>
                    <a:pt x="11666" y="22847"/>
                  </a:cubicBezTo>
                  <a:cubicBezTo>
                    <a:pt x="11666" y="22885"/>
                    <a:pt x="11697" y="22915"/>
                    <a:pt x="11735" y="22915"/>
                  </a:cubicBezTo>
                  <a:cubicBezTo>
                    <a:pt x="11773" y="22915"/>
                    <a:pt x="11803" y="22885"/>
                    <a:pt x="11803" y="22847"/>
                  </a:cubicBezTo>
                  <a:cubicBezTo>
                    <a:pt x="11803" y="22809"/>
                    <a:pt x="11773" y="22778"/>
                    <a:pt x="11735" y="22778"/>
                  </a:cubicBezTo>
                  <a:close/>
                  <a:moveTo>
                    <a:pt x="11303" y="23013"/>
                  </a:moveTo>
                  <a:cubicBezTo>
                    <a:pt x="11265" y="23013"/>
                    <a:pt x="11234" y="23044"/>
                    <a:pt x="11234" y="23082"/>
                  </a:cubicBezTo>
                  <a:cubicBezTo>
                    <a:pt x="11234" y="23120"/>
                    <a:pt x="11265" y="23150"/>
                    <a:pt x="11303" y="23150"/>
                  </a:cubicBezTo>
                  <a:cubicBezTo>
                    <a:pt x="11341" y="23150"/>
                    <a:pt x="11371" y="23120"/>
                    <a:pt x="11371" y="23082"/>
                  </a:cubicBezTo>
                  <a:cubicBezTo>
                    <a:pt x="11371" y="23044"/>
                    <a:pt x="11341" y="23013"/>
                    <a:pt x="11303" y="23013"/>
                  </a:cubicBezTo>
                  <a:close/>
                  <a:moveTo>
                    <a:pt x="11519" y="23013"/>
                  </a:moveTo>
                  <a:cubicBezTo>
                    <a:pt x="11481" y="23013"/>
                    <a:pt x="11450" y="23044"/>
                    <a:pt x="11450" y="23082"/>
                  </a:cubicBezTo>
                  <a:cubicBezTo>
                    <a:pt x="11450" y="23120"/>
                    <a:pt x="11481" y="23150"/>
                    <a:pt x="11519" y="23150"/>
                  </a:cubicBezTo>
                  <a:cubicBezTo>
                    <a:pt x="11557" y="23150"/>
                    <a:pt x="11587" y="23120"/>
                    <a:pt x="11587" y="23082"/>
                  </a:cubicBezTo>
                  <a:cubicBezTo>
                    <a:pt x="11587" y="23044"/>
                    <a:pt x="11557" y="23013"/>
                    <a:pt x="11519" y="23013"/>
                  </a:cubicBezTo>
                  <a:close/>
                  <a:moveTo>
                    <a:pt x="11735" y="23013"/>
                  </a:moveTo>
                  <a:cubicBezTo>
                    <a:pt x="11697" y="23013"/>
                    <a:pt x="11666" y="23044"/>
                    <a:pt x="11666" y="23082"/>
                  </a:cubicBezTo>
                  <a:cubicBezTo>
                    <a:pt x="11666" y="23120"/>
                    <a:pt x="11697" y="23150"/>
                    <a:pt x="11735" y="23150"/>
                  </a:cubicBezTo>
                  <a:cubicBezTo>
                    <a:pt x="11773" y="23150"/>
                    <a:pt x="11803" y="23120"/>
                    <a:pt x="11803" y="23082"/>
                  </a:cubicBezTo>
                  <a:cubicBezTo>
                    <a:pt x="11803" y="23044"/>
                    <a:pt x="11773" y="23013"/>
                    <a:pt x="11735" y="23013"/>
                  </a:cubicBezTo>
                  <a:close/>
                  <a:moveTo>
                    <a:pt x="11519" y="23248"/>
                  </a:moveTo>
                  <a:cubicBezTo>
                    <a:pt x="11481" y="23248"/>
                    <a:pt x="11450" y="23279"/>
                    <a:pt x="11450" y="23317"/>
                  </a:cubicBezTo>
                  <a:cubicBezTo>
                    <a:pt x="11450" y="23354"/>
                    <a:pt x="11481" y="23385"/>
                    <a:pt x="11519" y="23385"/>
                  </a:cubicBezTo>
                  <a:cubicBezTo>
                    <a:pt x="11557" y="23385"/>
                    <a:pt x="11587" y="23354"/>
                    <a:pt x="11587" y="23317"/>
                  </a:cubicBezTo>
                  <a:cubicBezTo>
                    <a:pt x="11587" y="23279"/>
                    <a:pt x="11557" y="23248"/>
                    <a:pt x="11519" y="23248"/>
                  </a:cubicBezTo>
                  <a:close/>
                  <a:moveTo>
                    <a:pt x="11735" y="23248"/>
                  </a:moveTo>
                  <a:cubicBezTo>
                    <a:pt x="11697" y="23248"/>
                    <a:pt x="11666" y="23279"/>
                    <a:pt x="11666" y="23317"/>
                  </a:cubicBezTo>
                  <a:cubicBezTo>
                    <a:pt x="11666" y="23354"/>
                    <a:pt x="11697" y="23385"/>
                    <a:pt x="11735" y="23385"/>
                  </a:cubicBezTo>
                  <a:cubicBezTo>
                    <a:pt x="11773" y="23385"/>
                    <a:pt x="11803" y="23354"/>
                    <a:pt x="11803" y="23317"/>
                  </a:cubicBezTo>
                  <a:cubicBezTo>
                    <a:pt x="11803" y="23279"/>
                    <a:pt x="11773" y="23248"/>
                    <a:pt x="11735" y="23248"/>
                  </a:cubicBezTo>
                  <a:close/>
                  <a:moveTo>
                    <a:pt x="11519" y="23483"/>
                  </a:moveTo>
                  <a:cubicBezTo>
                    <a:pt x="11481" y="23483"/>
                    <a:pt x="11450" y="23514"/>
                    <a:pt x="11450" y="23551"/>
                  </a:cubicBezTo>
                  <a:cubicBezTo>
                    <a:pt x="11450" y="23589"/>
                    <a:pt x="11481" y="23620"/>
                    <a:pt x="11519" y="23620"/>
                  </a:cubicBezTo>
                  <a:cubicBezTo>
                    <a:pt x="11557" y="23620"/>
                    <a:pt x="11587" y="23589"/>
                    <a:pt x="11587" y="23551"/>
                  </a:cubicBezTo>
                  <a:cubicBezTo>
                    <a:pt x="11587" y="23514"/>
                    <a:pt x="11557" y="23483"/>
                    <a:pt x="11519" y="23483"/>
                  </a:cubicBezTo>
                  <a:close/>
                  <a:moveTo>
                    <a:pt x="11735" y="23483"/>
                  </a:moveTo>
                  <a:cubicBezTo>
                    <a:pt x="11697" y="23483"/>
                    <a:pt x="11666" y="23514"/>
                    <a:pt x="11666" y="23551"/>
                  </a:cubicBezTo>
                  <a:cubicBezTo>
                    <a:pt x="11666" y="23589"/>
                    <a:pt x="11697" y="23620"/>
                    <a:pt x="11735" y="23620"/>
                  </a:cubicBezTo>
                  <a:cubicBezTo>
                    <a:pt x="11773" y="23620"/>
                    <a:pt x="11803" y="23589"/>
                    <a:pt x="11803" y="23551"/>
                  </a:cubicBezTo>
                  <a:cubicBezTo>
                    <a:pt x="11803" y="23514"/>
                    <a:pt x="11773" y="23483"/>
                    <a:pt x="11735" y="23483"/>
                  </a:cubicBezTo>
                  <a:close/>
                  <a:moveTo>
                    <a:pt x="11951" y="23483"/>
                  </a:moveTo>
                  <a:cubicBezTo>
                    <a:pt x="11913" y="23483"/>
                    <a:pt x="11883" y="23514"/>
                    <a:pt x="11883" y="23551"/>
                  </a:cubicBezTo>
                  <a:cubicBezTo>
                    <a:pt x="11883" y="23589"/>
                    <a:pt x="11913" y="23620"/>
                    <a:pt x="11951" y="23620"/>
                  </a:cubicBezTo>
                  <a:cubicBezTo>
                    <a:pt x="11989" y="23620"/>
                    <a:pt x="12019" y="23589"/>
                    <a:pt x="12019" y="23551"/>
                  </a:cubicBezTo>
                  <a:cubicBezTo>
                    <a:pt x="12019" y="23514"/>
                    <a:pt x="11989" y="23483"/>
                    <a:pt x="11951" y="23483"/>
                  </a:cubicBezTo>
                  <a:close/>
                  <a:moveTo>
                    <a:pt x="12167" y="23483"/>
                  </a:moveTo>
                  <a:cubicBezTo>
                    <a:pt x="12129" y="23483"/>
                    <a:pt x="12099" y="23514"/>
                    <a:pt x="12099" y="23551"/>
                  </a:cubicBezTo>
                  <a:cubicBezTo>
                    <a:pt x="12099" y="23589"/>
                    <a:pt x="12129" y="23620"/>
                    <a:pt x="12167" y="23620"/>
                  </a:cubicBezTo>
                  <a:cubicBezTo>
                    <a:pt x="12205" y="23620"/>
                    <a:pt x="12236" y="23589"/>
                    <a:pt x="12236" y="23551"/>
                  </a:cubicBezTo>
                  <a:cubicBezTo>
                    <a:pt x="12236" y="23514"/>
                    <a:pt x="12205" y="23483"/>
                    <a:pt x="12167" y="23483"/>
                  </a:cubicBezTo>
                  <a:close/>
                  <a:moveTo>
                    <a:pt x="21025" y="9393"/>
                  </a:moveTo>
                  <a:cubicBezTo>
                    <a:pt x="20987" y="9393"/>
                    <a:pt x="20956" y="9423"/>
                    <a:pt x="20956" y="9461"/>
                  </a:cubicBezTo>
                  <a:cubicBezTo>
                    <a:pt x="20956" y="9499"/>
                    <a:pt x="20987" y="9530"/>
                    <a:pt x="21025" y="9530"/>
                  </a:cubicBezTo>
                  <a:cubicBezTo>
                    <a:pt x="21063" y="9530"/>
                    <a:pt x="21093" y="9499"/>
                    <a:pt x="21093" y="9461"/>
                  </a:cubicBezTo>
                  <a:cubicBezTo>
                    <a:pt x="21093" y="9423"/>
                    <a:pt x="21063" y="9393"/>
                    <a:pt x="21025" y="9393"/>
                  </a:cubicBezTo>
                  <a:close/>
                  <a:moveTo>
                    <a:pt x="21241" y="9393"/>
                  </a:moveTo>
                  <a:cubicBezTo>
                    <a:pt x="21203" y="9393"/>
                    <a:pt x="21172" y="9423"/>
                    <a:pt x="21172" y="9461"/>
                  </a:cubicBezTo>
                  <a:cubicBezTo>
                    <a:pt x="21172" y="9499"/>
                    <a:pt x="21203" y="9530"/>
                    <a:pt x="21241" y="9530"/>
                  </a:cubicBezTo>
                  <a:cubicBezTo>
                    <a:pt x="21279" y="9530"/>
                    <a:pt x="21309" y="9499"/>
                    <a:pt x="21309" y="9461"/>
                  </a:cubicBezTo>
                  <a:cubicBezTo>
                    <a:pt x="21309" y="9423"/>
                    <a:pt x="21279" y="9393"/>
                    <a:pt x="21241" y="9393"/>
                  </a:cubicBezTo>
                  <a:close/>
                  <a:moveTo>
                    <a:pt x="19944" y="9628"/>
                  </a:moveTo>
                  <a:cubicBezTo>
                    <a:pt x="19906" y="9628"/>
                    <a:pt x="19876" y="9658"/>
                    <a:pt x="19876" y="9696"/>
                  </a:cubicBezTo>
                  <a:cubicBezTo>
                    <a:pt x="19876" y="9734"/>
                    <a:pt x="19906" y="9765"/>
                    <a:pt x="19944" y="9765"/>
                  </a:cubicBezTo>
                  <a:cubicBezTo>
                    <a:pt x="19982" y="9765"/>
                    <a:pt x="20013" y="9734"/>
                    <a:pt x="20013" y="9696"/>
                  </a:cubicBezTo>
                  <a:cubicBezTo>
                    <a:pt x="20013" y="9658"/>
                    <a:pt x="19982" y="9628"/>
                    <a:pt x="19944" y="9628"/>
                  </a:cubicBezTo>
                  <a:close/>
                  <a:moveTo>
                    <a:pt x="20160" y="9628"/>
                  </a:moveTo>
                  <a:cubicBezTo>
                    <a:pt x="20123" y="9628"/>
                    <a:pt x="20092" y="9658"/>
                    <a:pt x="20092" y="9696"/>
                  </a:cubicBezTo>
                  <a:cubicBezTo>
                    <a:pt x="20092" y="9734"/>
                    <a:pt x="20123" y="9765"/>
                    <a:pt x="20160" y="9765"/>
                  </a:cubicBezTo>
                  <a:cubicBezTo>
                    <a:pt x="20198" y="9765"/>
                    <a:pt x="20229" y="9734"/>
                    <a:pt x="20229" y="9696"/>
                  </a:cubicBezTo>
                  <a:cubicBezTo>
                    <a:pt x="20229" y="9658"/>
                    <a:pt x="20198" y="9628"/>
                    <a:pt x="20160" y="9628"/>
                  </a:cubicBezTo>
                  <a:close/>
                  <a:moveTo>
                    <a:pt x="20376" y="9628"/>
                  </a:moveTo>
                  <a:cubicBezTo>
                    <a:pt x="20339" y="9628"/>
                    <a:pt x="20308" y="9658"/>
                    <a:pt x="20308" y="9696"/>
                  </a:cubicBezTo>
                  <a:cubicBezTo>
                    <a:pt x="20308" y="9734"/>
                    <a:pt x="20339" y="9765"/>
                    <a:pt x="20376" y="9765"/>
                  </a:cubicBezTo>
                  <a:cubicBezTo>
                    <a:pt x="20414" y="9765"/>
                    <a:pt x="20445" y="9734"/>
                    <a:pt x="20445" y="9696"/>
                  </a:cubicBezTo>
                  <a:cubicBezTo>
                    <a:pt x="20445" y="9658"/>
                    <a:pt x="20414" y="9628"/>
                    <a:pt x="20376" y="9628"/>
                  </a:cubicBezTo>
                  <a:close/>
                  <a:moveTo>
                    <a:pt x="20593" y="9628"/>
                  </a:moveTo>
                  <a:cubicBezTo>
                    <a:pt x="20555" y="9628"/>
                    <a:pt x="20524" y="9658"/>
                    <a:pt x="20524" y="9696"/>
                  </a:cubicBezTo>
                  <a:cubicBezTo>
                    <a:pt x="20524" y="9734"/>
                    <a:pt x="20555" y="9765"/>
                    <a:pt x="20593" y="9765"/>
                  </a:cubicBezTo>
                  <a:cubicBezTo>
                    <a:pt x="20630" y="9765"/>
                    <a:pt x="20661" y="9734"/>
                    <a:pt x="20661" y="9696"/>
                  </a:cubicBezTo>
                  <a:cubicBezTo>
                    <a:pt x="20661" y="9658"/>
                    <a:pt x="20630" y="9628"/>
                    <a:pt x="20593" y="9628"/>
                  </a:cubicBezTo>
                  <a:close/>
                  <a:moveTo>
                    <a:pt x="20809" y="9628"/>
                  </a:moveTo>
                  <a:cubicBezTo>
                    <a:pt x="20771" y="9628"/>
                    <a:pt x="20740" y="9658"/>
                    <a:pt x="20740" y="9696"/>
                  </a:cubicBezTo>
                  <a:cubicBezTo>
                    <a:pt x="20740" y="9734"/>
                    <a:pt x="20771" y="9765"/>
                    <a:pt x="20809" y="9765"/>
                  </a:cubicBezTo>
                  <a:cubicBezTo>
                    <a:pt x="20846" y="9765"/>
                    <a:pt x="20877" y="9734"/>
                    <a:pt x="20877" y="9696"/>
                  </a:cubicBezTo>
                  <a:cubicBezTo>
                    <a:pt x="20877" y="9658"/>
                    <a:pt x="20846" y="9628"/>
                    <a:pt x="20809" y="9628"/>
                  </a:cubicBezTo>
                  <a:close/>
                  <a:moveTo>
                    <a:pt x="21025" y="9628"/>
                  </a:moveTo>
                  <a:cubicBezTo>
                    <a:pt x="20987" y="9628"/>
                    <a:pt x="20956" y="9658"/>
                    <a:pt x="20956" y="9696"/>
                  </a:cubicBezTo>
                  <a:cubicBezTo>
                    <a:pt x="20956" y="9734"/>
                    <a:pt x="20987" y="9765"/>
                    <a:pt x="21025" y="9765"/>
                  </a:cubicBezTo>
                  <a:cubicBezTo>
                    <a:pt x="21063" y="9765"/>
                    <a:pt x="21093" y="9734"/>
                    <a:pt x="21093" y="9696"/>
                  </a:cubicBezTo>
                  <a:cubicBezTo>
                    <a:pt x="21093" y="9658"/>
                    <a:pt x="21063" y="9628"/>
                    <a:pt x="21025" y="9628"/>
                  </a:cubicBezTo>
                  <a:close/>
                  <a:moveTo>
                    <a:pt x="21241" y="9628"/>
                  </a:moveTo>
                  <a:cubicBezTo>
                    <a:pt x="21203" y="9628"/>
                    <a:pt x="21172" y="9658"/>
                    <a:pt x="21172" y="9696"/>
                  </a:cubicBezTo>
                  <a:cubicBezTo>
                    <a:pt x="21172" y="9734"/>
                    <a:pt x="21203" y="9765"/>
                    <a:pt x="21241" y="9765"/>
                  </a:cubicBezTo>
                  <a:cubicBezTo>
                    <a:pt x="21279" y="9765"/>
                    <a:pt x="21309" y="9734"/>
                    <a:pt x="21309" y="9696"/>
                  </a:cubicBezTo>
                  <a:cubicBezTo>
                    <a:pt x="21309" y="9658"/>
                    <a:pt x="21279" y="9628"/>
                    <a:pt x="21241" y="9628"/>
                  </a:cubicBezTo>
                  <a:close/>
                  <a:moveTo>
                    <a:pt x="19080" y="9862"/>
                  </a:moveTo>
                  <a:cubicBezTo>
                    <a:pt x="19042" y="9862"/>
                    <a:pt x="19011" y="9893"/>
                    <a:pt x="19011" y="9931"/>
                  </a:cubicBezTo>
                  <a:cubicBezTo>
                    <a:pt x="19011" y="9969"/>
                    <a:pt x="19042" y="9999"/>
                    <a:pt x="19080" y="9999"/>
                  </a:cubicBezTo>
                  <a:cubicBezTo>
                    <a:pt x="19118" y="9999"/>
                    <a:pt x="19148" y="9969"/>
                    <a:pt x="19148" y="9931"/>
                  </a:cubicBezTo>
                  <a:cubicBezTo>
                    <a:pt x="19148" y="9893"/>
                    <a:pt x="19118" y="9862"/>
                    <a:pt x="19080" y="9862"/>
                  </a:cubicBezTo>
                  <a:close/>
                  <a:moveTo>
                    <a:pt x="19296" y="9862"/>
                  </a:moveTo>
                  <a:cubicBezTo>
                    <a:pt x="19258" y="9862"/>
                    <a:pt x="19227" y="9893"/>
                    <a:pt x="19227" y="9931"/>
                  </a:cubicBezTo>
                  <a:cubicBezTo>
                    <a:pt x="19227" y="9969"/>
                    <a:pt x="19258" y="9999"/>
                    <a:pt x="19296" y="9999"/>
                  </a:cubicBezTo>
                  <a:cubicBezTo>
                    <a:pt x="19334" y="9999"/>
                    <a:pt x="19364" y="9969"/>
                    <a:pt x="19364" y="9931"/>
                  </a:cubicBezTo>
                  <a:cubicBezTo>
                    <a:pt x="19364" y="9893"/>
                    <a:pt x="19334" y="9862"/>
                    <a:pt x="19296" y="9862"/>
                  </a:cubicBezTo>
                  <a:close/>
                  <a:moveTo>
                    <a:pt x="19512" y="9862"/>
                  </a:moveTo>
                  <a:cubicBezTo>
                    <a:pt x="19474" y="9862"/>
                    <a:pt x="19444" y="9893"/>
                    <a:pt x="19444" y="9931"/>
                  </a:cubicBezTo>
                  <a:cubicBezTo>
                    <a:pt x="19444" y="9969"/>
                    <a:pt x="19474" y="9999"/>
                    <a:pt x="19512" y="9999"/>
                  </a:cubicBezTo>
                  <a:cubicBezTo>
                    <a:pt x="19550" y="9999"/>
                    <a:pt x="19580" y="9969"/>
                    <a:pt x="19580" y="9931"/>
                  </a:cubicBezTo>
                  <a:cubicBezTo>
                    <a:pt x="19580" y="9893"/>
                    <a:pt x="19550" y="9862"/>
                    <a:pt x="19512" y="9862"/>
                  </a:cubicBezTo>
                  <a:close/>
                  <a:moveTo>
                    <a:pt x="19728" y="9862"/>
                  </a:moveTo>
                  <a:cubicBezTo>
                    <a:pt x="19690" y="9862"/>
                    <a:pt x="19660" y="9893"/>
                    <a:pt x="19660" y="9931"/>
                  </a:cubicBezTo>
                  <a:cubicBezTo>
                    <a:pt x="19660" y="9969"/>
                    <a:pt x="19690" y="9999"/>
                    <a:pt x="19728" y="9999"/>
                  </a:cubicBezTo>
                  <a:cubicBezTo>
                    <a:pt x="19766" y="9999"/>
                    <a:pt x="19797" y="9969"/>
                    <a:pt x="19797" y="9931"/>
                  </a:cubicBezTo>
                  <a:cubicBezTo>
                    <a:pt x="19797" y="9893"/>
                    <a:pt x="19766" y="9862"/>
                    <a:pt x="19728" y="9862"/>
                  </a:cubicBezTo>
                  <a:close/>
                  <a:moveTo>
                    <a:pt x="19944" y="9862"/>
                  </a:moveTo>
                  <a:cubicBezTo>
                    <a:pt x="19906" y="9862"/>
                    <a:pt x="19876" y="9893"/>
                    <a:pt x="19876" y="9931"/>
                  </a:cubicBezTo>
                  <a:cubicBezTo>
                    <a:pt x="19876" y="9969"/>
                    <a:pt x="19906" y="9999"/>
                    <a:pt x="19944" y="9999"/>
                  </a:cubicBezTo>
                  <a:cubicBezTo>
                    <a:pt x="19982" y="9999"/>
                    <a:pt x="20013" y="9969"/>
                    <a:pt x="20013" y="9931"/>
                  </a:cubicBezTo>
                  <a:cubicBezTo>
                    <a:pt x="20013" y="9893"/>
                    <a:pt x="19982" y="9862"/>
                    <a:pt x="19944" y="9862"/>
                  </a:cubicBezTo>
                  <a:close/>
                  <a:moveTo>
                    <a:pt x="20160" y="9862"/>
                  </a:moveTo>
                  <a:cubicBezTo>
                    <a:pt x="20123" y="9862"/>
                    <a:pt x="20092" y="9893"/>
                    <a:pt x="20092" y="9931"/>
                  </a:cubicBezTo>
                  <a:cubicBezTo>
                    <a:pt x="20092" y="9969"/>
                    <a:pt x="20123" y="9999"/>
                    <a:pt x="20160" y="9999"/>
                  </a:cubicBezTo>
                  <a:cubicBezTo>
                    <a:pt x="20198" y="9999"/>
                    <a:pt x="20229" y="9969"/>
                    <a:pt x="20229" y="9931"/>
                  </a:cubicBezTo>
                  <a:cubicBezTo>
                    <a:pt x="20229" y="9893"/>
                    <a:pt x="20198" y="9862"/>
                    <a:pt x="20160" y="9862"/>
                  </a:cubicBezTo>
                  <a:close/>
                  <a:moveTo>
                    <a:pt x="20376" y="9862"/>
                  </a:moveTo>
                  <a:cubicBezTo>
                    <a:pt x="20339" y="9862"/>
                    <a:pt x="20308" y="9893"/>
                    <a:pt x="20308" y="9931"/>
                  </a:cubicBezTo>
                  <a:cubicBezTo>
                    <a:pt x="20308" y="9969"/>
                    <a:pt x="20339" y="9999"/>
                    <a:pt x="20376" y="9999"/>
                  </a:cubicBezTo>
                  <a:cubicBezTo>
                    <a:pt x="20414" y="9999"/>
                    <a:pt x="20445" y="9969"/>
                    <a:pt x="20445" y="9931"/>
                  </a:cubicBezTo>
                  <a:cubicBezTo>
                    <a:pt x="20445" y="9893"/>
                    <a:pt x="20414" y="9862"/>
                    <a:pt x="20376" y="9862"/>
                  </a:cubicBezTo>
                  <a:close/>
                  <a:moveTo>
                    <a:pt x="20593" y="9862"/>
                  </a:moveTo>
                  <a:cubicBezTo>
                    <a:pt x="20555" y="9862"/>
                    <a:pt x="20524" y="9893"/>
                    <a:pt x="20524" y="9931"/>
                  </a:cubicBezTo>
                  <a:cubicBezTo>
                    <a:pt x="20524" y="9969"/>
                    <a:pt x="20555" y="9999"/>
                    <a:pt x="20593" y="9999"/>
                  </a:cubicBezTo>
                  <a:cubicBezTo>
                    <a:pt x="20630" y="9999"/>
                    <a:pt x="20661" y="9969"/>
                    <a:pt x="20661" y="9931"/>
                  </a:cubicBezTo>
                  <a:cubicBezTo>
                    <a:pt x="20661" y="9893"/>
                    <a:pt x="20630" y="9862"/>
                    <a:pt x="20593" y="9862"/>
                  </a:cubicBezTo>
                  <a:close/>
                  <a:moveTo>
                    <a:pt x="20809" y="9862"/>
                  </a:moveTo>
                  <a:cubicBezTo>
                    <a:pt x="20771" y="9862"/>
                    <a:pt x="20740" y="9893"/>
                    <a:pt x="20740" y="9931"/>
                  </a:cubicBezTo>
                  <a:cubicBezTo>
                    <a:pt x="20740" y="9969"/>
                    <a:pt x="20771" y="9999"/>
                    <a:pt x="20809" y="9999"/>
                  </a:cubicBezTo>
                  <a:cubicBezTo>
                    <a:pt x="20846" y="9999"/>
                    <a:pt x="20877" y="9969"/>
                    <a:pt x="20877" y="9931"/>
                  </a:cubicBezTo>
                  <a:cubicBezTo>
                    <a:pt x="20877" y="9893"/>
                    <a:pt x="20846" y="9862"/>
                    <a:pt x="20809" y="9862"/>
                  </a:cubicBezTo>
                  <a:close/>
                  <a:moveTo>
                    <a:pt x="21025" y="9862"/>
                  </a:moveTo>
                  <a:cubicBezTo>
                    <a:pt x="20987" y="9862"/>
                    <a:pt x="20956" y="9893"/>
                    <a:pt x="20956" y="9931"/>
                  </a:cubicBezTo>
                  <a:cubicBezTo>
                    <a:pt x="20956" y="9969"/>
                    <a:pt x="20987" y="9999"/>
                    <a:pt x="21025" y="9999"/>
                  </a:cubicBezTo>
                  <a:cubicBezTo>
                    <a:pt x="21063" y="9999"/>
                    <a:pt x="21093" y="9969"/>
                    <a:pt x="21093" y="9931"/>
                  </a:cubicBezTo>
                  <a:cubicBezTo>
                    <a:pt x="21093" y="9893"/>
                    <a:pt x="21063" y="9862"/>
                    <a:pt x="21025" y="9862"/>
                  </a:cubicBezTo>
                  <a:close/>
                  <a:moveTo>
                    <a:pt x="21241" y="9862"/>
                  </a:moveTo>
                  <a:cubicBezTo>
                    <a:pt x="21203" y="9862"/>
                    <a:pt x="21172" y="9893"/>
                    <a:pt x="21172" y="9931"/>
                  </a:cubicBezTo>
                  <a:cubicBezTo>
                    <a:pt x="21172" y="9969"/>
                    <a:pt x="21203" y="9999"/>
                    <a:pt x="21241" y="9999"/>
                  </a:cubicBezTo>
                  <a:cubicBezTo>
                    <a:pt x="21279" y="9999"/>
                    <a:pt x="21309" y="9969"/>
                    <a:pt x="21309" y="9931"/>
                  </a:cubicBezTo>
                  <a:cubicBezTo>
                    <a:pt x="21309" y="9893"/>
                    <a:pt x="21279" y="9862"/>
                    <a:pt x="21241" y="9862"/>
                  </a:cubicBezTo>
                  <a:close/>
                  <a:moveTo>
                    <a:pt x="18864" y="10097"/>
                  </a:moveTo>
                  <a:cubicBezTo>
                    <a:pt x="18826" y="10097"/>
                    <a:pt x="18795" y="10128"/>
                    <a:pt x="18795" y="10166"/>
                  </a:cubicBezTo>
                  <a:cubicBezTo>
                    <a:pt x="18795" y="10204"/>
                    <a:pt x="18826" y="10234"/>
                    <a:pt x="18864" y="10234"/>
                  </a:cubicBezTo>
                  <a:cubicBezTo>
                    <a:pt x="18902" y="10234"/>
                    <a:pt x="18932" y="10204"/>
                    <a:pt x="18932" y="10166"/>
                  </a:cubicBezTo>
                  <a:cubicBezTo>
                    <a:pt x="18932" y="10128"/>
                    <a:pt x="18902" y="10097"/>
                    <a:pt x="18864" y="10097"/>
                  </a:cubicBezTo>
                  <a:close/>
                  <a:moveTo>
                    <a:pt x="19080" y="10097"/>
                  </a:moveTo>
                  <a:cubicBezTo>
                    <a:pt x="19042" y="10097"/>
                    <a:pt x="19011" y="10128"/>
                    <a:pt x="19011" y="10166"/>
                  </a:cubicBezTo>
                  <a:cubicBezTo>
                    <a:pt x="19011" y="10204"/>
                    <a:pt x="19042" y="10234"/>
                    <a:pt x="19080" y="10234"/>
                  </a:cubicBezTo>
                  <a:cubicBezTo>
                    <a:pt x="19118" y="10234"/>
                    <a:pt x="19148" y="10204"/>
                    <a:pt x="19148" y="10166"/>
                  </a:cubicBezTo>
                  <a:cubicBezTo>
                    <a:pt x="19148" y="10128"/>
                    <a:pt x="19118" y="10097"/>
                    <a:pt x="19080" y="10097"/>
                  </a:cubicBezTo>
                  <a:close/>
                  <a:moveTo>
                    <a:pt x="19296" y="10097"/>
                  </a:moveTo>
                  <a:cubicBezTo>
                    <a:pt x="19258" y="10097"/>
                    <a:pt x="19227" y="10128"/>
                    <a:pt x="19227" y="10166"/>
                  </a:cubicBezTo>
                  <a:cubicBezTo>
                    <a:pt x="19227" y="10204"/>
                    <a:pt x="19258" y="10234"/>
                    <a:pt x="19296" y="10234"/>
                  </a:cubicBezTo>
                  <a:cubicBezTo>
                    <a:pt x="19334" y="10234"/>
                    <a:pt x="19364" y="10204"/>
                    <a:pt x="19364" y="10166"/>
                  </a:cubicBezTo>
                  <a:cubicBezTo>
                    <a:pt x="19364" y="10128"/>
                    <a:pt x="19334" y="10097"/>
                    <a:pt x="19296" y="10097"/>
                  </a:cubicBezTo>
                  <a:close/>
                  <a:moveTo>
                    <a:pt x="19512" y="10097"/>
                  </a:moveTo>
                  <a:cubicBezTo>
                    <a:pt x="19474" y="10097"/>
                    <a:pt x="19444" y="10128"/>
                    <a:pt x="19444" y="10166"/>
                  </a:cubicBezTo>
                  <a:cubicBezTo>
                    <a:pt x="19444" y="10204"/>
                    <a:pt x="19474" y="10234"/>
                    <a:pt x="19512" y="10234"/>
                  </a:cubicBezTo>
                  <a:cubicBezTo>
                    <a:pt x="19550" y="10234"/>
                    <a:pt x="19580" y="10204"/>
                    <a:pt x="19580" y="10166"/>
                  </a:cubicBezTo>
                  <a:cubicBezTo>
                    <a:pt x="19580" y="10128"/>
                    <a:pt x="19550" y="10097"/>
                    <a:pt x="19512" y="10097"/>
                  </a:cubicBezTo>
                  <a:close/>
                  <a:moveTo>
                    <a:pt x="19728" y="10097"/>
                  </a:moveTo>
                  <a:cubicBezTo>
                    <a:pt x="19690" y="10097"/>
                    <a:pt x="19660" y="10128"/>
                    <a:pt x="19660" y="10166"/>
                  </a:cubicBezTo>
                  <a:cubicBezTo>
                    <a:pt x="19660" y="10204"/>
                    <a:pt x="19690" y="10234"/>
                    <a:pt x="19728" y="10234"/>
                  </a:cubicBezTo>
                  <a:cubicBezTo>
                    <a:pt x="19766" y="10234"/>
                    <a:pt x="19797" y="10204"/>
                    <a:pt x="19797" y="10166"/>
                  </a:cubicBezTo>
                  <a:cubicBezTo>
                    <a:pt x="19797" y="10128"/>
                    <a:pt x="19766" y="10097"/>
                    <a:pt x="19728" y="10097"/>
                  </a:cubicBezTo>
                  <a:close/>
                  <a:moveTo>
                    <a:pt x="19944" y="10097"/>
                  </a:moveTo>
                  <a:cubicBezTo>
                    <a:pt x="19906" y="10097"/>
                    <a:pt x="19876" y="10128"/>
                    <a:pt x="19876" y="10166"/>
                  </a:cubicBezTo>
                  <a:cubicBezTo>
                    <a:pt x="19876" y="10204"/>
                    <a:pt x="19906" y="10234"/>
                    <a:pt x="19944" y="10234"/>
                  </a:cubicBezTo>
                  <a:cubicBezTo>
                    <a:pt x="19982" y="10234"/>
                    <a:pt x="20013" y="10204"/>
                    <a:pt x="20013" y="10166"/>
                  </a:cubicBezTo>
                  <a:cubicBezTo>
                    <a:pt x="20013" y="10128"/>
                    <a:pt x="19982" y="10097"/>
                    <a:pt x="19944" y="10097"/>
                  </a:cubicBezTo>
                  <a:close/>
                  <a:moveTo>
                    <a:pt x="20160" y="10097"/>
                  </a:moveTo>
                  <a:cubicBezTo>
                    <a:pt x="20123" y="10097"/>
                    <a:pt x="20092" y="10128"/>
                    <a:pt x="20092" y="10166"/>
                  </a:cubicBezTo>
                  <a:cubicBezTo>
                    <a:pt x="20092" y="10204"/>
                    <a:pt x="20123" y="10234"/>
                    <a:pt x="20160" y="10234"/>
                  </a:cubicBezTo>
                  <a:cubicBezTo>
                    <a:pt x="20198" y="10234"/>
                    <a:pt x="20229" y="10204"/>
                    <a:pt x="20229" y="10166"/>
                  </a:cubicBezTo>
                  <a:cubicBezTo>
                    <a:pt x="20229" y="10128"/>
                    <a:pt x="20198" y="10097"/>
                    <a:pt x="20160" y="10097"/>
                  </a:cubicBezTo>
                  <a:close/>
                  <a:moveTo>
                    <a:pt x="20376" y="10097"/>
                  </a:moveTo>
                  <a:cubicBezTo>
                    <a:pt x="20339" y="10097"/>
                    <a:pt x="20308" y="10128"/>
                    <a:pt x="20308" y="10166"/>
                  </a:cubicBezTo>
                  <a:cubicBezTo>
                    <a:pt x="20308" y="10204"/>
                    <a:pt x="20339" y="10234"/>
                    <a:pt x="20376" y="10234"/>
                  </a:cubicBezTo>
                  <a:cubicBezTo>
                    <a:pt x="20414" y="10234"/>
                    <a:pt x="20445" y="10204"/>
                    <a:pt x="20445" y="10166"/>
                  </a:cubicBezTo>
                  <a:cubicBezTo>
                    <a:pt x="20445" y="10128"/>
                    <a:pt x="20414" y="10097"/>
                    <a:pt x="20376" y="10097"/>
                  </a:cubicBezTo>
                  <a:close/>
                  <a:moveTo>
                    <a:pt x="20593" y="10097"/>
                  </a:moveTo>
                  <a:cubicBezTo>
                    <a:pt x="20555" y="10097"/>
                    <a:pt x="20524" y="10128"/>
                    <a:pt x="20524" y="10166"/>
                  </a:cubicBezTo>
                  <a:cubicBezTo>
                    <a:pt x="20524" y="10204"/>
                    <a:pt x="20555" y="10234"/>
                    <a:pt x="20593" y="10234"/>
                  </a:cubicBezTo>
                  <a:cubicBezTo>
                    <a:pt x="20630" y="10234"/>
                    <a:pt x="20661" y="10204"/>
                    <a:pt x="20661" y="10166"/>
                  </a:cubicBezTo>
                  <a:cubicBezTo>
                    <a:pt x="20661" y="10128"/>
                    <a:pt x="20630" y="10097"/>
                    <a:pt x="20593" y="10097"/>
                  </a:cubicBezTo>
                  <a:close/>
                  <a:moveTo>
                    <a:pt x="20809" y="10097"/>
                  </a:moveTo>
                  <a:cubicBezTo>
                    <a:pt x="20771" y="10097"/>
                    <a:pt x="20740" y="10128"/>
                    <a:pt x="20740" y="10166"/>
                  </a:cubicBezTo>
                  <a:cubicBezTo>
                    <a:pt x="20740" y="10204"/>
                    <a:pt x="20771" y="10234"/>
                    <a:pt x="20809" y="10234"/>
                  </a:cubicBezTo>
                  <a:cubicBezTo>
                    <a:pt x="20846" y="10234"/>
                    <a:pt x="20877" y="10204"/>
                    <a:pt x="20877" y="10166"/>
                  </a:cubicBezTo>
                  <a:cubicBezTo>
                    <a:pt x="20877" y="10128"/>
                    <a:pt x="20846" y="10097"/>
                    <a:pt x="20809" y="10097"/>
                  </a:cubicBezTo>
                  <a:close/>
                  <a:moveTo>
                    <a:pt x="21025" y="10097"/>
                  </a:moveTo>
                  <a:cubicBezTo>
                    <a:pt x="20987" y="10097"/>
                    <a:pt x="20956" y="10128"/>
                    <a:pt x="20956" y="10166"/>
                  </a:cubicBezTo>
                  <a:cubicBezTo>
                    <a:pt x="20956" y="10204"/>
                    <a:pt x="20987" y="10234"/>
                    <a:pt x="21025" y="10234"/>
                  </a:cubicBezTo>
                  <a:cubicBezTo>
                    <a:pt x="21063" y="10234"/>
                    <a:pt x="21093" y="10204"/>
                    <a:pt x="21093" y="10166"/>
                  </a:cubicBezTo>
                  <a:cubicBezTo>
                    <a:pt x="21093" y="10128"/>
                    <a:pt x="21063" y="10097"/>
                    <a:pt x="21025" y="10097"/>
                  </a:cubicBezTo>
                  <a:close/>
                  <a:moveTo>
                    <a:pt x="21241" y="10097"/>
                  </a:moveTo>
                  <a:cubicBezTo>
                    <a:pt x="21203" y="10097"/>
                    <a:pt x="21172" y="10128"/>
                    <a:pt x="21172" y="10166"/>
                  </a:cubicBezTo>
                  <a:cubicBezTo>
                    <a:pt x="21172" y="10204"/>
                    <a:pt x="21203" y="10234"/>
                    <a:pt x="21241" y="10234"/>
                  </a:cubicBezTo>
                  <a:cubicBezTo>
                    <a:pt x="21279" y="10234"/>
                    <a:pt x="21309" y="10204"/>
                    <a:pt x="21309" y="10166"/>
                  </a:cubicBezTo>
                  <a:cubicBezTo>
                    <a:pt x="21309" y="10128"/>
                    <a:pt x="21279" y="10097"/>
                    <a:pt x="21241" y="10097"/>
                  </a:cubicBezTo>
                  <a:close/>
                  <a:moveTo>
                    <a:pt x="18864" y="10332"/>
                  </a:moveTo>
                  <a:cubicBezTo>
                    <a:pt x="18826" y="10332"/>
                    <a:pt x="18795" y="10363"/>
                    <a:pt x="18795" y="10401"/>
                  </a:cubicBezTo>
                  <a:cubicBezTo>
                    <a:pt x="18795" y="10438"/>
                    <a:pt x="18826" y="10469"/>
                    <a:pt x="18864" y="10469"/>
                  </a:cubicBezTo>
                  <a:cubicBezTo>
                    <a:pt x="18902" y="10469"/>
                    <a:pt x="18932" y="10438"/>
                    <a:pt x="18932" y="10401"/>
                  </a:cubicBezTo>
                  <a:cubicBezTo>
                    <a:pt x="18932" y="10363"/>
                    <a:pt x="18902" y="10332"/>
                    <a:pt x="18864" y="10332"/>
                  </a:cubicBezTo>
                  <a:close/>
                  <a:moveTo>
                    <a:pt x="19080" y="10332"/>
                  </a:moveTo>
                  <a:cubicBezTo>
                    <a:pt x="19042" y="10332"/>
                    <a:pt x="19011" y="10363"/>
                    <a:pt x="19011" y="10401"/>
                  </a:cubicBezTo>
                  <a:cubicBezTo>
                    <a:pt x="19011" y="10438"/>
                    <a:pt x="19042" y="10469"/>
                    <a:pt x="19080" y="10469"/>
                  </a:cubicBezTo>
                  <a:cubicBezTo>
                    <a:pt x="19118" y="10469"/>
                    <a:pt x="19148" y="10438"/>
                    <a:pt x="19148" y="10401"/>
                  </a:cubicBezTo>
                  <a:cubicBezTo>
                    <a:pt x="19148" y="10363"/>
                    <a:pt x="19118" y="10332"/>
                    <a:pt x="19080" y="10332"/>
                  </a:cubicBezTo>
                  <a:close/>
                  <a:moveTo>
                    <a:pt x="19296" y="10332"/>
                  </a:moveTo>
                  <a:cubicBezTo>
                    <a:pt x="19258" y="10332"/>
                    <a:pt x="19227" y="10363"/>
                    <a:pt x="19227" y="10401"/>
                  </a:cubicBezTo>
                  <a:cubicBezTo>
                    <a:pt x="19227" y="10438"/>
                    <a:pt x="19258" y="10469"/>
                    <a:pt x="19296" y="10469"/>
                  </a:cubicBezTo>
                  <a:cubicBezTo>
                    <a:pt x="19334" y="10469"/>
                    <a:pt x="19364" y="10438"/>
                    <a:pt x="19364" y="10401"/>
                  </a:cubicBezTo>
                  <a:cubicBezTo>
                    <a:pt x="19364" y="10363"/>
                    <a:pt x="19334" y="10332"/>
                    <a:pt x="19296" y="10332"/>
                  </a:cubicBezTo>
                  <a:close/>
                  <a:moveTo>
                    <a:pt x="19512" y="10332"/>
                  </a:moveTo>
                  <a:cubicBezTo>
                    <a:pt x="19474" y="10332"/>
                    <a:pt x="19444" y="10363"/>
                    <a:pt x="19444" y="10401"/>
                  </a:cubicBezTo>
                  <a:cubicBezTo>
                    <a:pt x="19444" y="10438"/>
                    <a:pt x="19474" y="10469"/>
                    <a:pt x="19512" y="10469"/>
                  </a:cubicBezTo>
                  <a:cubicBezTo>
                    <a:pt x="19550" y="10469"/>
                    <a:pt x="19580" y="10438"/>
                    <a:pt x="19580" y="10401"/>
                  </a:cubicBezTo>
                  <a:cubicBezTo>
                    <a:pt x="19580" y="10363"/>
                    <a:pt x="19550" y="10332"/>
                    <a:pt x="19512" y="10332"/>
                  </a:cubicBezTo>
                  <a:close/>
                  <a:moveTo>
                    <a:pt x="19728" y="10332"/>
                  </a:moveTo>
                  <a:cubicBezTo>
                    <a:pt x="19690" y="10332"/>
                    <a:pt x="19660" y="10363"/>
                    <a:pt x="19660" y="10401"/>
                  </a:cubicBezTo>
                  <a:cubicBezTo>
                    <a:pt x="19660" y="10438"/>
                    <a:pt x="19690" y="10469"/>
                    <a:pt x="19728" y="10469"/>
                  </a:cubicBezTo>
                  <a:cubicBezTo>
                    <a:pt x="19766" y="10469"/>
                    <a:pt x="19797" y="10438"/>
                    <a:pt x="19797" y="10401"/>
                  </a:cubicBezTo>
                  <a:cubicBezTo>
                    <a:pt x="19797" y="10363"/>
                    <a:pt x="19766" y="10332"/>
                    <a:pt x="19728" y="10332"/>
                  </a:cubicBezTo>
                  <a:close/>
                  <a:moveTo>
                    <a:pt x="19944" y="10332"/>
                  </a:moveTo>
                  <a:cubicBezTo>
                    <a:pt x="19906" y="10332"/>
                    <a:pt x="19876" y="10363"/>
                    <a:pt x="19876" y="10401"/>
                  </a:cubicBezTo>
                  <a:cubicBezTo>
                    <a:pt x="19876" y="10438"/>
                    <a:pt x="19906" y="10469"/>
                    <a:pt x="19944" y="10469"/>
                  </a:cubicBezTo>
                  <a:cubicBezTo>
                    <a:pt x="19982" y="10469"/>
                    <a:pt x="20013" y="10438"/>
                    <a:pt x="20013" y="10401"/>
                  </a:cubicBezTo>
                  <a:cubicBezTo>
                    <a:pt x="20013" y="10363"/>
                    <a:pt x="19982" y="10332"/>
                    <a:pt x="19944" y="10332"/>
                  </a:cubicBezTo>
                  <a:close/>
                  <a:moveTo>
                    <a:pt x="20160" y="10332"/>
                  </a:moveTo>
                  <a:cubicBezTo>
                    <a:pt x="20123" y="10332"/>
                    <a:pt x="20092" y="10363"/>
                    <a:pt x="20092" y="10401"/>
                  </a:cubicBezTo>
                  <a:cubicBezTo>
                    <a:pt x="20092" y="10438"/>
                    <a:pt x="20123" y="10469"/>
                    <a:pt x="20160" y="10469"/>
                  </a:cubicBezTo>
                  <a:cubicBezTo>
                    <a:pt x="20198" y="10469"/>
                    <a:pt x="20229" y="10438"/>
                    <a:pt x="20229" y="10401"/>
                  </a:cubicBezTo>
                  <a:cubicBezTo>
                    <a:pt x="20229" y="10363"/>
                    <a:pt x="20198" y="10332"/>
                    <a:pt x="20160" y="10332"/>
                  </a:cubicBezTo>
                  <a:close/>
                  <a:moveTo>
                    <a:pt x="20376" y="10332"/>
                  </a:moveTo>
                  <a:cubicBezTo>
                    <a:pt x="20339" y="10332"/>
                    <a:pt x="20308" y="10363"/>
                    <a:pt x="20308" y="10401"/>
                  </a:cubicBezTo>
                  <a:cubicBezTo>
                    <a:pt x="20308" y="10438"/>
                    <a:pt x="20339" y="10469"/>
                    <a:pt x="20376" y="10469"/>
                  </a:cubicBezTo>
                  <a:cubicBezTo>
                    <a:pt x="20414" y="10469"/>
                    <a:pt x="20445" y="10438"/>
                    <a:pt x="20445" y="10401"/>
                  </a:cubicBezTo>
                  <a:cubicBezTo>
                    <a:pt x="20445" y="10363"/>
                    <a:pt x="20414" y="10332"/>
                    <a:pt x="20376" y="10332"/>
                  </a:cubicBezTo>
                  <a:close/>
                  <a:moveTo>
                    <a:pt x="20593" y="10332"/>
                  </a:moveTo>
                  <a:cubicBezTo>
                    <a:pt x="20555" y="10332"/>
                    <a:pt x="20524" y="10363"/>
                    <a:pt x="20524" y="10401"/>
                  </a:cubicBezTo>
                  <a:cubicBezTo>
                    <a:pt x="20524" y="10438"/>
                    <a:pt x="20555" y="10469"/>
                    <a:pt x="20593" y="10469"/>
                  </a:cubicBezTo>
                  <a:cubicBezTo>
                    <a:pt x="20630" y="10469"/>
                    <a:pt x="20661" y="10438"/>
                    <a:pt x="20661" y="10401"/>
                  </a:cubicBezTo>
                  <a:cubicBezTo>
                    <a:pt x="20661" y="10363"/>
                    <a:pt x="20630" y="10332"/>
                    <a:pt x="20593" y="10332"/>
                  </a:cubicBezTo>
                  <a:close/>
                  <a:moveTo>
                    <a:pt x="20809" y="10332"/>
                  </a:moveTo>
                  <a:cubicBezTo>
                    <a:pt x="20771" y="10332"/>
                    <a:pt x="20740" y="10363"/>
                    <a:pt x="20740" y="10401"/>
                  </a:cubicBezTo>
                  <a:cubicBezTo>
                    <a:pt x="20740" y="10438"/>
                    <a:pt x="20771" y="10469"/>
                    <a:pt x="20809" y="10469"/>
                  </a:cubicBezTo>
                  <a:cubicBezTo>
                    <a:pt x="20846" y="10469"/>
                    <a:pt x="20877" y="10438"/>
                    <a:pt x="20877" y="10401"/>
                  </a:cubicBezTo>
                  <a:cubicBezTo>
                    <a:pt x="20877" y="10363"/>
                    <a:pt x="20846" y="10332"/>
                    <a:pt x="20809" y="10332"/>
                  </a:cubicBezTo>
                  <a:close/>
                  <a:moveTo>
                    <a:pt x="21025" y="10332"/>
                  </a:moveTo>
                  <a:cubicBezTo>
                    <a:pt x="20987" y="10332"/>
                    <a:pt x="20956" y="10363"/>
                    <a:pt x="20956" y="10401"/>
                  </a:cubicBezTo>
                  <a:cubicBezTo>
                    <a:pt x="20956" y="10438"/>
                    <a:pt x="20987" y="10469"/>
                    <a:pt x="21025" y="10469"/>
                  </a:cubicBezTo>
                  <a:cubicBezTo>
                    <a:pt x="21063" y="10469"/>
                    <a:pt x="21093" y="10438"/>
                    <a:pt x="21093" y="10401"/>
                  </a:cubicBezTo>
                  <a:cubicBezTo>
                    <a:pt x="21093" y="10363"/>
                    <a:pt x="21063" y="10332"/>
                    <a:pt x="21025" y="10332"/>
                  </a:cubicBezTo>
                  <a:close/>
                  <a:moveTo>
                    <a:pt x="18864" y="10567"/>
                  </a:moveTo>
                  <a:cubicBezTo>
                    <a:pt x="18826" y="10567"/>
                    <a:pt x="18795" y="10598"/>
                    <a:pt x="18795" y="10635"/>
                  </a:cubicBezTo>
                  <a:cubicBezTo>
                    <a:pt x="18795" y="10673"/>
                    <a:pt x="18826" y="10704"/>
                    <a:pt x="18864" y="10704"/>
                  </a:cubicBezTo>
                  <a:cubicBezTo>
                    <a:pt x="18902" y="10704"/>
                    <a:pt x="18932" y="10673"/>
                    <a:pt x="18932" y="10635"/>
                  </a:cubicBezTo>
                  <a:cubicBezTo>
                    <a:pt x="18932" y="10598"/>
                    <a:pt x="18902" y="10567"/>
                    <a:pt x="18864" y="10567"/>
                  </a:cubicBezTo>
                  <a:close/>
                  <a:moveTo>
                    <a:pt x="19080" y="10567"/>
                  </a:moveTo>
                  <a:cubicBezTo>
                    <a:pt x="19042" y="10567"/>
                    <a:pt x="19011" y="10598"/>
                    <a:pt x="19011" y="10635"/>
                  </a:cubicBezTo>
                  <a:cubicBezTo>
                    <a:pt x="19011" y="10673"/>
                    <a:pt x="19042" y="10704"/>
                    <a:pt x="19080" y="10704"/>
                  </a:cubicBezTo>
                  <a:cubicBezTo>
                    <a:pt x="19118" y="10704"/>
                    <a:pt x="19148" y="10673"/>
                    <a:pt x="19148" y="10635"/>
                  </a:cubicBezTo>
                  <a:cubicBezTo>
                    <a:pt x="19148" y="10598"/>
                    <a:pt x="19118" y="10567"/>
                    <a:pt x="19080" y="10567"/>
                  </a:cubicBezTo>
                  <a:close/>
                  <a:moveTo>
                    <a:pt x="19296" y="10567"/>
                  </a:moveTo>
                  <a:cubicBezTo>
                    <a:pt x="19258" y="10567"/>
                    <a:pt x="19227" y="10598"/>
                    <a:pt x="19227" y="10635"/>
                  </a:cubicBezTo>
                  <a:cubicBezTo>
                    <a:pt x="19227" y="10673"/>
                    <a:pt x="19258" y="10704"/>
                    <a:pt x="19296" y="10704"/>
                  </a:cubicBezTo>
                  <a:cubicBezTo>
                    <a:pt x="19334" y="10704"/>
                    <a:pt x="19364" y="10673"/>
                    <a:pt x="19364" y="10635"/>
                  </a:cubicBezTo>
                  <a:cubicBezTo>
                    <a:pt x="19364" y="10598"/>
                    <a:pt x="19334" y="10567"/>
                    <a:pt x="19296" y="10567"/>
                  </a:cubicBezTo>
                  <a:close/>
                  <a:moveTo>
                    <a:pt x="19512" y="10567"/>
                  </a:moveTo>
                  <a:cubicBezTo>
                    <a:pt x="19474" y="10567"/>
                    <a:pt x="19444" y="10598"/>
                    <a:pt x="19444" y="10635"/>
                  </a:cubicBezTo>
                  <a:cubicBezTo>
                    <a:pt x="19444" y="10673"/>
                    <a:pt x="19474" y="10704"/>
                    <a:pt x="19512" y="10704"/>
                  </a:cubicBezTo>
                  <a:cubicBezTo>
                    <a:pt x="19550" y="10704"/>
                    <a:pt x="19580" y="10673"/>
                    <a:pt x="19580" y="10635"/>
                  </a:cubicBezTo>
                  <a:cubicBezTo>
                    <a:pt x="19580" y="10598"/>
                    <a:pt x="19550" y="10567"/>
                    <a:pt x="19512" y="10567"/>
                  </a:cubicBezTo>
                  <a:close/>
                  <a:moveTo>
                    <a:pt x="19728" y="10567"/>
                  </a:moveTo>
                  <a:cubicBezTo>
                    <a:pt x="19690" y="10567"/>
                    <a:pt x="19660" y="10598"/>
                    <a:pt x="19660" y="10635"/>
                  </a:cubicBezTo>
                  <a:cubicBezTo>
                    <a:pt x="19660" y="10673"/>
                    <a:pt x="19690" y="10704"/>
                    <a:pt x="19728" y="10704"/>
                  </a:cubicBezTo>
                  <a:cubicBezTo>
                    <a:pt x="19766" y="10704"/>
                    <a:pt x="19797" y="10673"/>
                    <a:pt x="19797" y="10635"/>
                  </a:cubicBezTo>
                  <a:cubicBezTo>
                    <a:pt x="19797" y="10598"/>
                    <a:pt x="19766" y="10567"/>
                    <a:pt x="19728" y="10567"/>
                  </a:cubicBezTo>
                  <a:close/>
                  <a:moveTo>
                    <a:pt x="19944" y="10567"/>
                  </a:moveTo>
                  <a:cubicBezTo>
                    <a:pt x="19906" y="10567"/>
                    <a:pt x="19876" y="10598"/>
                    <a:pt x="19876" y="10635"/>
                  </a:cubicBezTo>
                  <a:cubicBezTo>
                    <a:pt x="19876" y="10673"/>
                    <a:pt x="19906" y="10704"/>
                    <a:pt x="19944" y="10704"/>
                  </a:cubicBezTo>
                  <a:cubicBezTo>
                    <a:pt x="19982" y="10704"/>
                    <a:pt x="20013" y="10673"/>
                    <a:pt x="20013" y="10635"/>
                  </a:cubicBezTo>
                  <a:cubicBezTo>
                    <a:pt x="20013" y="10598"/>
                    <a:pt x="19982" y="10567"/>
                    <a:pt x="19944" y="10567"/>
                  </a:cubicBezTo>
                  <a:close/>
                  <a:moveTo>
                    <a:pt x="20160" y="10567"/>
                  </a:moveTo>
                  <a:cubicBezTo>
                    <a:pt x="20123" y="10567"/>
                    <a:pt x="20092" y="10598"/>
                    <a:pt x="20092" y="10635"/>
                  </a:cubicBezTo>
                  <a:cubicBezTo>
                    <a:pt x="20092" y="10673"/>
                    <a:pt x="20123" y="10704"/>
                    <a:pt x="20160" y="10704"/>
                  </a:cubicBezTo>
                  <a:cubicBezTo>
                    <a:pt x="20198" y="10704"/>
                    <a:pt x="20229" y="10673"/>
                    <a:pt x="20229" y="10635"/>
                  </a:cubicBezTo>
                  <a:cubicBezTo>
                    <a:pt x="20229" y="10598"/>
                    <a:pt x="20198" y="10567"/>
                    <a:pt x="20160" y="10567"/>
                  </a:cubicBezTo>
                  <a:close/>
                  <a:moveTo>
                    <a:pt x="20376" y="10567"/>
                  </a:moveTo>
                  <a:cubicBezTo>
                    <a:pt x="20339" y="10567"/>
                    <a:pt x="20308" y="10598"/>
                    <a:pt x="20308" y="10635"/>
                  </a:cubicBezTo>
                  <a:cubicBezTo>
                    <a:pt x="20308" y="10673"/>
                    <a:pt x="20339" y="10704"/>
                    <a:pt x="20376" y="10704"/>
                  </a:cubicBezTo>
                  <a:cubicBezTo>
                    <a:pt x="20414" y="10704"/>
                    <a:pt x="20445" y="10673"/>
                    <a:pt x="20445" y="10635"/>
                  </a:cubicBezTo>
                  <a:cubicBezTo>
                    <a:pt x="20445" y="10598"/>
                    <a:pt x="20414" y="10567"/>
                    <a:pt x="20376" y="10567"/>
                  </a:cubicBezTo>
                  <a:close/>
                  <a:moveTo>
                    <a:pt x="20593" y="10567"/>
                  </a:moveTo>
                  <a:cubicBezTo>
                    <a:pt x="20555" y="10567"/>
                    <a:pt x="20524" y="10598"/>
                    <a:pt x="20524" y="10635"/>
                  </a:cubicBezTo>
                  <a:cubicBezTo>
                    <a:pt x="20524" y="10673"/>
                    <a:pt x="20555" y="10704"/>
                    <a:pt x="20593" y="10704"/>
                  </a:cubicBezTo>
                  <a:cubicBezTo>
                    <a:pt x="20630" y="10704"/>
                    <a:pt x="20661" y="10673"/>
                    <a:pt x="20661" y="10635"/>
                  </a:cubicBezTo>
                  <a:cubicBezTo>
                    <a:pt x="20661" y="10598"/>
                    <a:pt x="20630" y="10567"/>
                    <a:pt x="20593" y="10567"/>
                  </a:cubicBezTo>
                  <a:close/>
                  <a:moveTo>
                    <a:pt x="20809" y="10567"/>
                  </a:moveTo>
                  <a:cubicBezTo>
                    <a:pt x="20771" y="10567"/>
                    <a:pt x="20740" y="10598"/>
                    <a:pt x="20740" y="10635"/>
                  </a:cubicBezTo>
                  <a:cubicBezTo>
                    <a:pt x="20740" y="10673"/>
                    <a:pt x="20771" y="10704"/>
                    <a:pt x="20809" y="10704"/>
                  </a:cubicBezTo>
                  <a:cubicBezTo>
                    <a:pt x="20846" y="10704"/>
                    <a:pt x="20877" y="10673"/>
                    <a:pt x="20877" y="10635"/>
                  </a:cubicBezTo>
                  <a:cubicBezTo>
                    <a:pt x="20877" y="10598"/>
                    <a:pt x="20846" y="10567"/>
                    <a:pt x="20809" y="10567"/>
                  </a:cubicBezTo>
                  <a:close/>
                  <a:moveTo>
                    <a:pt x="21025" y="10567"/>
                  </a:moveTo>
                  <a:cubicBezTo>
                    <a:pt x="20987" y="10567"/>
                    <a:pt x="20956" y="10598"/>
                    <a:pt x="20956" y="10635"/>
                  </a:cubicBezTo>
                  <a:cubicBezTo>
                    <a:pt x="20956" y="10673"/>
                    <a:pt x="20987" y="10704"/>
                    <a:pt x="21025" y="10704"/>
                  </a:cubicBezTo>
                  <a:cubicBezTo>
                    <a:pt x="21063" y="10704"/>
                    <a:pt x="21093" y="10673"/>
                    <a:pt x="21093" y="10635"/>
                  </a:cubicBezTo>
                  <a:cubicBezTo>
                    <a:pt x="21093" y="10598"/>
                    <a:pt x="21063" y="10567"/>
                    <a:pt x="21025" y="10567"/>
                  </a:cubicBezTo>
                  <a:close/>
                  <a:moveTo>
                    <a:pt x="18432" y="10802"/>
                  </a:moveTo>
                  <a:cubicBezTo>
                    <a:pt x="18394" y="10802"/>
                    <a:pt x="18363" y="10832"/>
                    <a:pt x="18363" y="10870"/>
                  </a:cubicBezTo>
                  <a:cubicBezTo>
                    <a:pt x="18363" y="10908"/>
                    <a:pt x="18394" y="10939"/>
                    <a:pt x="18432" y="10939"/>
                  </a:cubicBezTo>
                  <a:cubicBezTo>
                    <a:pt x="18469" y="10939"/>
                    <a:pt x="18500" y="10908"/>
                    <a:pt x="18500" y="10870"/>
                  </a:cubicBezTo>
                  <a:cubicBezTo>
                    <a:pt x="18500" y="10832"/>
                    <a:pt x="18469" y="10802"/>
                    <a:pt x="18432" y="10802"/>
                  </a:cubicBezTo>
                  <a:close/>
                  <a:moveTo>
                    <a:pt x="18648" y="10802"/>
                  </a:moveTo>
                  <a:cubicBezTo>
                    <a:pt x="18610" y="10802"/>
                    <a:pt x="18579" y="10832"/>
                    <a:pt x="18579" y="10870"/>
                  </a:cubicBezTo>
                  <a:cubicBezTo>
                    <a:pt x="18579" y="10908"/>
                    <a:pt x="18610" y="10939"/>
                    <a:pt x="18648" y="10939"/>
                  </a:cubicBezTo>
                  <a:cubicBezTo>
                    <a:pt x="18685" y="10939"/>
                    <a:pt x="18716" y="10908"/>
                    <a:pt x="18716" y="10870"/>
                  </a:cubicBezTo>
                  <a:cubicBezTo>
                    <a:pt x="18716" y="10832"/>
                    <a:pt x="18685" y="10802"/>
                    <a:pt x="18648" y="10802"/>
                  </a:cubicBezTo>
                  <a:close/>
                  <a:moveTo>
                    <a:pt x="18864" y="10802"/>
                  </a:moveTo>
                  <a:cubicBezTo>
                    <a:pt x="18826" y="10802"/>
                    <a:pt x="18795" y="10832"/>
                    <a:pt x="18795" y="10870"/>
                  </a:cubicBezTo>
                  <a:cubicBezTo>
                    <a:pt x="18795" y="10908"/>
                    <a:pt x="18826" y="10939"/>
                    <a:pt x="18864" y="10939"/>
                  </a:cubicBezTo>
                  <a:cubicBezTo>
                    <a:pt x="18902" y="10939"/>
                    <a:pt x="18932" y="10908"/>
                    <a:pt x="18932" y="10870"/>
                  </a:cubicBezTo>
                  <a:cubicBezTo>
                    <a:pt x="18932" y="10832"/>
                    <a:pt x="18902" y="10802"/>
                    <a:pt x="18864" y="10802"/>
                  </a:cubicBezTo>
                  <a:close/>
                  <a:moveTo>
                    <a:pt x="17999" y="10802"/>
                  </a:moveTo>
                  <a:cubicBezTo>
                    <a:pt x="17961" y="10802"/>
                    <a:pt x="17931" y="10832"/>
                    <a:pt x="17931" y="10870"/>
                  </a:cubicBezTo>
                  <a:cubicBezTo>
                    <a:pt x="17931" y="10908"/>
                    <a:pt x="17961" y="10939"/>
                    <a:pt x="17999" y="10939"/>
                  </a:cubicBezTo>
                  <a:cubicBezTo>
                    <a:pt x="18037" y="10939"/>
                    <a:pt x="18068" y="10908"/>
                    <a:pt x="18068" y="10870"/>
                  </a:cubicBezTo>
                  <a:cubicBezTo>
                    <a:pt x="18068" y="10832"/>
                    <a:pt x="18037" y="10802"/>
                    <a:pt x="17999" y="10802"/>
                  </a:cubicBezTo>
                  <a:close/>
                  <a:moveTo>
                    <a:pt x="19080" y="10802"/>
                  </a:moveTo>
                  <a:cubicBezTo>
                    <a:pt x="19042" y="10802"/>
                    <a:pt x="19011" y="10832"/>
                    <a:pt x="19011" y="10870"/>
                  </a:cubicBezTo>
                  <a:cubicBezTo>
                    <a:pt x="19011" y="10908"/>
                    <a:pt x="19042" y="10939"/>
                    <a:pt x="19080" y="10939"/>
                  </a:cubicBezTo>
                  <a:cubicBezTo>
                    <a:pt x="19118" y="10939"/>
                    <a:pt x="19148" y="10908"/>
                    <a:pt x="19148" y="10870"/>
                  </a:cubicBezTo>
                  <a:cubicBezTo>
                    <a:pt x="19148" y="10832"/>
                    <a:pt x="19118" y="10802"/>
                    <a:pt x="19080" y="10802"/>
                  </a:cubicBezTo>
                  <a:close/>
                  <a:moveTo>
                    <a:pt x="19296" y="10802"/>
                  </a:moveTo>
                  <a:cubicBezTo>
                    <a:pt x="19258" y="10802"/>
                    <a:pt x="19227" y="10832"/>
                    <a:pt x="19227" y="10870"/>
                  </a:cubicBezTo>
                  <a:cubicBezTo>
                    <a:pt x="19227" y="10908"/>
                    <a:pt x="19258" y="10939"/>
                    <a:pt x="19296" y="10939"/>
                  </a:cubicBezTo>
                  <a:cubicBezTo>
                    <a:pt x="19334" y="10939"/>
                    <a:pt x="19364" y="10908"/>
                    <a:pt x="19364" y="10870"/>
                  </a:cubicBezTo>
                  <a:cubicBezTo>
                    <a:pt x="19364" y="10832"/>
                    <a:pt x="19334" y="10802"/>
                    <a:pt x="19296" y="10802"/>
                  </a:cubicBezTo>
                  <a:close/>
                  <a:moveTo>
                    <a:pt x="19512" y="10802"/>
                  </a:moveTo>
                  <a:cubicBezTo>
                    <a:pt x="19474" y="10802"/>
                    <a:pt x="19444" y="10832"/>
                    <a:pt x="19444" y="10870"/>
                  </a:cubicBezTo>
                  <a:cubicBezTo>
                    <a:pt x="19444" y="10908"/>
                    <a:pt x="19474" y="10939"/>
                    <a:pt x="19512" y="10939"/>
                  </a:cubicBezTo>
                  <a:cubicBezTo>
                    <a:pt x="19550" y="10939"/>
                    <a:pt x="19580" y="10908"/>
                    <a:pt x="19580" y="10870"/>
                  </a:cubicBezTo>
                  <a:cubicBezTo>
                    <a:pt x="19580" y="10832"/>
                    <a:pt x="19550" y="10802"/>
                    <a:pt x="19512" y="10802"/>
                  </a:cubicBezTo>
                  <a:close/>
                  <a:moveTo>
                    <a:pt x="19728" y="10802"/>
                  </a:moveTo>
                  <a:cubicBezTo>
                    <a:pt x="19690" y="10802"/>
                    <a:pt x="19660" y="10832"/>
                    <a:pt x="19660" y="10870"/>
                  </a:cubicBezTo>
                  <a:cubicBezTo>
                    <a:pt x="19660" y="10908"/>
                    <a:pt x="19690" y="10939"/>
                    <a:pt x="19728" y="10939"/>
                  </a:cubicBezTo>
                  <a:cubicBezTo>
                    <a:pt x="19766" y="10939"/>
                    <a:pt x="19797" y="10908"/>
                    <a:pt x="19797" y="10870"/>
                  </a:cubicBezTo>
                  <a:cubicBezTo>
                    <a:pt x="19797" y="10832"/>
                    <a:pt x="19766" y="10802"/>
                    <a:pt x="19728" y="10802"/>
                  </a:cubicBezTo>
                  <a:close/>
                  <a:moveTo>
                    <a:pt x="19944" y="10802"/>
                  </a:moveTo>
                  <a:cubicBezTo>
                    <a:pt x="19906" y="10802"/>
                    <a:pt x="19876" y="10832"/>
                    <a:pt x="19876" y="10870"/>
                  </a:cubicBezTo>
                  <a:cubicBezTo>
                    <a:pt x="19876" y="10908"/>
                    <a:pt x="19906" y="10939"/>
                    <a:pt x="19944" y="10939"/>
                  </a:cubicBezTo>
                  <a:cubicBezTo>
                    <a:pt x="19982" y="10939"/>
                    <a:pt x="20013" y="10908"/>
                    <a:pt x="20013" y="10870"/>
                  </a:cubicBezTo>
                  <a:cubicBezTo>
                    <a:pt x="20013" y="10832"/>
                    <a:pt x="19982" y="10802"/>
                    <a:pt x="19944" y="10802"/>
                  </a:cubicBezTo>
                  <a:close/>
                  <a:moveTo>
                    <a:pt x="20160" y="10802"/>
                  </a:moveTo>
                  <a:cubicBezTo>
                    <a:pt x="20123" y="10802"/>
                    <a:pt x="20092" y="10832"/>
                    <a:pt x="20092" y="10870"/>
                  </a:cubicBezTo>
                  <a:cubicBezTo>
                    <a:pt x="20092" y="10908"/>
                    <a:pt x="20123" y="10939"/>
                    <a:pt x="20160" y="10939"/>
                  </a:cubicBezTo>
                  <a:cubicBezTo>
                    <a:pt x="20198" y="10939"/>
                    <a:pt x="20229" y="10908"/>
                    <a:pt x="20229" y="10870"/>
                  </a:cubicBezTo>
                  <a:cubicBezTo>
                    <a:pt x="20229" y="10832"/>
                    <a:pt x="20198" y="10802"/>
                    <a:pt x="20160" y="10802"/>
                  </a:cubicBezTo>
                  <a:close/>
                  <a:moveTo>
                    <a:pt x="20376" y="10802"/>
                  </a:moveTo>
                  <a:cubicBezTo>
                    <a:pt x="20339" y="10802"/>
                    <a:pt x="20308" y="10832"/>
                    <a:pt x="20308" y="10870"/>
                  </a:cubicBezTo>
                  <a:cubicBezTo>
                    <a:pt x="20308" y="10908"/>
                    <a:pt x="20339" y="10939"/>
                    <a:pt x="20376" y="10939"/>
                  </a:cubicBezTo>
                  <a:cubicBezTo>
                    <a:pt x="20414" y="10939"/>
                    <a:pt x="20445" y="10908"/>
                    <a:pt x="20445" y="10870"/>
                  </a:cubicBezTo>
                  <a:cubicBezTo>
                    <a:pt x="20445" y="10832"/>
                    <a:pt x="20414" y="10802"/>
                    <a:pt x="20376" y="10802"/>
                  </a:cubicBezTo>
                  <a:close/>
                  <a:moveTo>
                    <a:pt x="20593" y="10802"/>
                  </a:moveTo>
                  <a:cubicBezTo>
                    <a:pt x="20555" y="10802"/>
                    <a:pt x="20524" y="10832"/>
                    <a:pt x="20524" y="10870"/>
                  </a:cubicBezTo>
                  <a:cubicBezTo>
                    <a:pt x="20524" y="10908"/>
                    <a:pt x="20555" y="10939"/>
                    <a:pt x="20593" y="10939"/>
                  </a:cubicBezTo>
                  <a:cubicBezTo>
                    <a:pt x="20630" y="10939"/>
                    <a:pt x="20661" y="10908"/>
                    <a:pt x="20661" y="10870"/>
                  </a:cubicBezTo>
                  <a:cubicBezTo>
                    <a:pt x="20661" y="10832"/>
                    <a:pt x="20630" y="10802"/>
                    <a:pt x="20593" y="10802"/>
                  </a:cubicBezTo>
                  <a:close/>
                  <a:moveTo>
                    <a:pt x="20809" y="10802"/>
                  </a:moveTo>
                  <a:cubicBezTo>
                    <a:pt x="20771" y="10802"/>
                    <a:pt x="20740" y="10832"/>
                    <a:pt x="20740" y="10870"/>
                  </a:cubicBezTo>
                  <a:cubicBezTo>
                    <a:pt x="20740" y="10908"/>
                    <a:pt x="20771" y="10939"/>
                    <a:pt x="20809" y="10939"/>
                  </a:cubicBezTo>
                  <a:cubicBezTo>
                    <a:pt x="20846" y="10939"/>
                    <a:pt x="20877" y="10908"/>
                    <a:pt x="20877" y="10870"/>
                  </a:cubicBezTo>
                  <a:cubicBezTo>
                    <a:pt x="20877" y="10832"/>
                    <a:pt x="20846" y="10802"/>
                    <a:pt x="20809" y="10802"/>
                  </a:cubicBezTo>
                  <a:close/>
                  <a:moveTo>
                    <a:pt x="21025" y="10802"/>
                  </a:moveTo>
                  <a:cubicBezTo>
                    <a:pt x="20987" y="10802"/>
                    <a:pt x="20956" y="10832"/>
                    <a:pt x="20956" y="10870"/>
                  </a:cubicBezTo>
                  <a:cubicBezTo>
                    <a:pt x="20956" y="10908"/>
                    <a:pt x="20987" y="10939"/>
                    <a:pt x="21025" y="10939"/>
                  </a:cubicBezTo>
                  <a:cubicBezTo>
                    <a:pt x="21063" y="10939"/>
                    <a:pt x="21093" y="10908"/>
                    <a:pt x="21093" y="10870"/>
                  </a:cubicBezTo>
                  <a:cubicBezTo>
                    <a:pt x="21093" y="10832"/>
                    <a:pt x="21063" y="10802"/>
                    <a:pt x="21025" y="10802"/>
                  </a:cubicBezTo>
                  <a:close/>
                  <a:moveTo>
                    <a:pt x="19296" y="11037"/>
                  </a:moveTo>
                  <a:cubicBezTo>
                    <a:pt x="19258" y="11037"/>
                    <a:pt x="19227" y="11067"/>
                    <a:pt x="19227" y="11105"/>
                  </a:cubicBezTo>
                  <a:cubicBezTo>
                    <a:pt x="19227" y="11143"/>
                    <a:pt x="19258" y="11174"/>
                    <a:pt x="19296" y="11174"/>
                  </a:cubicBezTo>
                  <a:cubicBezTo>
                    <a:pt x="19334" y="11174"/>
                    <a:pt x="19364" y="11143"/>
                    <a:pt x="19364" y="11105"/>
                  </a:cubicBezTo>
                  <a:cubicBezTo>
                    <a:pt x="19364" y="11067"/>
                    <a:pt x="19334" y="11037"/>
                    <a:pt x="19296" y="11037"/>
                  </a:cubicBezTo>
                  <a:close/>
                  <a:moveTo>
                    <a:pt x="19512" y="11037"/>
                  </a:moveTo>
                  <a:cubicBezTo>
                    <a:pt x="19474" y="11037"/>
                    <a:pt x="19444" y="11067"/>
                    <a:pt x="19444" y="11105"/>
                  </a:cubicBezTo>
                  <a:cubicBezTo>
                    <a:pt x="19444" y="11143"/>
                    <a:pt x="19474" y="11174"/>
                    <a:pt x="19512" y="11174"/>
                  </a:cubicBezTo>
                  <a:cubicBezTo>
                    <a:pt x="19550" y="11174"/>
                    <a:pt x="19580" y="11143"/>
                    <a:pt x="19580" y="11105"/>
                  </a:cubicBezTo>
                  <a:cubicBezTo>
                    <a:pt x="19580" y="11067"/>
                    <a:pt x="19550" y="11037"/>
                    <a:pt x="19512" y="11037"/>
                  </a:cubicBezTo>
                  <a:close/>
                  <a:moveTo>
                    <a:pt x="19728" y="11037"/>
                  </a:moveTo>
                  <a:cubicBezTo>
                    <a:pt x="19690" y="11037"/>
                    <a:pt x="19660" y="11067"/>
                    <a:pt x="19660" y="11105"/>
                  </a:cubicBezTo>
                  <a:cubicBezTo>
                    <a:pt x="19660" y="11143"/>
                    <a:pt x="19690" y="11174"/>
                    <a:pt x="19728" y="11174"/>
                  </a:cubicBezTo>
                  <a:cubicBezTo>
                    <a:pt x="19766" y="11174"/>
                    <a:pt x="19797" y="11143"/>
                    <a:pt x="19797" y="11105"/>
                  </a:cubicBezTo>
                  <a:cubicBezTo>
                    <a:pt x="19797" y="11067"/>
                    <a:pt x="19766" y="11037"/>
                    <a:pt x="19728" y="11037"/>
                  </a:cubicBezTo>
                  <a:close/>
                  <a:moveTo>
                    <a:pt x="19944" y="11037"/>
                  </a:moveTo>
                  <a:cubicBezTo>
                    <a:pt x="19906" y="11037"/>
                    <a:pt x="19876" y="11067"/>
                    <a:pt x="19876" y="11105"/>
                  </a:cubicBezTo>
                  <a:cubicBezTo>
                    <a:pt x="19876" y="11143"/>
                    <a:pt x="19906" y="11174"/>
                    <a:pt x="19944" y="11174"/>
                  </a:cubicBezTo>
                  <a:cubicBezTo>
                    <a:pt x="19982" y="11174"/>
                    <a:pt x="20013" y="11143"/>
                    <a:pt x="20013" y="11105"/>
                  </a:cubicBezTo>
                  <a:cubicBezTo>
                    <a:pt x="20013" y="11067"/>
                    <a:pt x="19982" y="11037"/>
                    <a:pt x="19944" y="11037"/>
                  </a:cubicBezTo>
                  <a:close/>
                  <a:moveTo>
                    <a:pt x="20160" y="11037"/>
                  </a:moveTo>
                  <a:cubicBezTo>
                    <a:pt x="20123" y="11037"/>
                    <a:pt x="20092" y="11067"/>
                    <a:pt x="20092" y="11105"/>
                  </a:cubicBezTo>
                  <a:cubicBezTo>
                    <a:pt x="20092" y="11143"/>
                    <a:pt x="20123" y="11174"/>
                    <a:pt x="20160" y="11174"/>
                  </a:cubicBezTo>
                  <a:cubicBezTo>
                    <a:pt x="20198" y="11174"/>
                    <a:pt x="20229" y="11143"/>
                    <a:pt x="20229" y="11105"/>
                  </a:cubicBezTo>
                  <a:cubicBezTo>
                    <a:pt x="20229" y="11067"/>
                    <a:pt x="20198" y="11037"/>
                    <a:pt x="20160" y="11037"/>
                  </a:cubicBezTo>
                  <a:close/>
                  <a:moveTo>
                    <a:pt x="20376" y="11037"/>
                  </a:moveTo>
                  <a:cubicBezTo>
                    <a:pt x="20339" y="11037"/>
                    <a:pt x="20308" y="11067"/>
                    <a:pt x="20308" y="11105"/>
                  </a:cubicBezTo>
                  <a:cubicBezTo>
                    <a:pt x="20308" y="11143"/>
                    <a:pt x="20339" y="11174"/>
                    <a:pt x="20376" y="11174"/>
                  </a:cubicBezTo>
                  <a:cubicBezTo>
                    <a:pt x="20414" y="11174"/>
                    <a:pt x="20445" y="11143"/>
                    <a:pt x="20445" y="11105"/>
                  </a:cubicBezTo>
                  <a:cubicBezTo>
                    <a:pt x="20445" y="11067"/>
                    <a:pt x="20414" y="11037"/>
                    <a:pt x="20376" y="11037"/>
                  </a:cubicBezTo>
                  <a:close/>
                  <a:moveTo>
                    <a:pt x="20593" y="11037"/>
                  </a:moveTo>
                  <a:cubicBezTo>
                    <a:pt x="20555" y="11037"/>
                    <a:pt x="20524" y="11067"/>
                    <a:pt x="20524" y="11105"/>
                  </a:cubicBezTo>
                  <a:cubicBezTo>
                    <a:pt x="20524" y="11143"/>
                    <a:pt x="20555" y="11174"/>
                    <a:pt x="20593" y="11174"/>
                  </a:cubicBezTo>
                  <a:cubicBezTo>
                    <a:pt x="20630" y="11174"/>
                    <a:pt x="20661" y="11143"/>
                    <a:pt x="20661" y="11105"/>
                  </a:cubicBezTo>
                  <a:cubicBezTo>
                    <a:pt x="20661" y="11067"/>
                    <a:pt x="20630" y="11037"/>
                    <a:pt x="20593" y="11037"/>
                  </a:cubicBezTo>
                  <a:close/>
                  <a:moveTo>
                    <a:pt x="20809" y="11037"/>
                  </a:moveTo>
                  <a:cubicBezTo>
                    <a:pt x="20771" y="11037"/>
                    <a:pt x="20740" y="11067"/>
                    <a:pt x="20740" y="11105"/>
                  </a:cubicBezTo>
                  <a:cubicBezTo>
                    <a:pt x="20740" y="11143"/>
                    <a:pt x="20771" y="11174"/>
                    <a:pt x="20809" y="11174"/>
                  </a:cubicBezTo>
                  <a:cubicBezTo>
                    <a:pt x="20846" y="11174"/>
                    <a:pt x="20877" y="11143"/>
                    <a:pt x="20877" y="11105"/>
                  </a:cubicBezTo>
                  <a:cubicBezTo>
                    <a:pt x="20877" y="11067"/>
                    <a:pt x="20846" y="11037"/>
                    <a:pt x="20809" y="11037"/>
                  </a:cubicBezTo>
                  <a:close/>
                  <a:moveTo>
                    <a:pt x="21025" y="11037"/>
                  </a:moveTo>
                  <a:cubicBezTo>
                    <a:pt x="20987" y="11037"/>
                    <a:pt x="20956" y="11067"/>
                    <a:pt x="20956" y="11105"/>
                  </a:cubicBezTo>
                  <a:cubicBezTo>
                    <a:pt x="20956" y="11143"/>
                    <a:pt x="20987" y="11174"/>
                    <a:pt x="21025" y="11174"/>
                  </a:cubicBezTo>
                  <a:cubicBezTo>
                    <a:pt x="21063" y="11174"/>
                    <a:pt x="21093" y="11143"/>
                    <a:pt x="21093" y="11105"/>
                  </a:cubicBezTo>
                  <a:cubicBezTo>
                    <a:pt x="21093" y="11067"/>
                    <a:pt x="21063" y="11037"/>
                    <a:pt x="21025" y="11037"/>
                  </a:cubicBezTo>
                  <a:close/>
                  <a:moveTo>
                    <a:pt x="19512" y="11271"/>
                  </a:moveTo>
                  <a:cubicBezTo>
                    <a:pt x="19474" y="11271"/>
                    <a:pt x="19444" y="11302"/>
                    <a:pt x="19444" y="11340"/>
                  </a:cubicBezTo>
                  <a:cubicBezTo>
                    <a:pt x="19444" y="11378"/>
                    <a:pt x="19474" y="11408"/>
                    <a:pt x="19512" y="11408"/>
                  </a:cubicBezTo>
                  <a:cubicBezTo>
                    <a:pt x="19550" y="11408"/>
                    <a:pt x="19580" y="11378"/>
                    <a:pt x="19580" y="11340"/>
                  </a:cubicBezTo>
                  <a:cubicBezTo>
                    <a:pt x="19580" y="11302"/>
                    <a:pt x="19550" y="11271"/>
                    <a:pt x="19512" y="11271"/>
                  </a:cubicBezTo>
                  <a:close/>
                  <a:moveTo>
                    <a:pt x="19728" y="11271"/>
                  </a:moveTo>
                  <a:cubicBezTo>
                    <a:pt x="19690" y="11271"/>
                    <a:pt x="19660" y="11302"/>
                    <a:pt x="19660" y="11340"/>
                  </a:cubicBezTo>
                  <a:cubicBezTo>
                    <a:pt x="19660" y="11378"/>
                    <a:pt x="19690" y="11408"/>
                    <a:pt x="19728" y="11408"/>
                  </a:cubicBezTo>
                  <a:cubicBezTo>
                    <a:pt x="19766" y="11408"/>
                    <a:pt x="19797" y="11378"/>
                    <a:pt x="19797" y="11340"/>
                  </a:cubicBezTo>
                  <a:cubicBezTo>
                    <a:pt x="19797" y="11302"/>
                    <a:pt x="19766" y="11271"/>
                    <a:pt x="19728" y="11271"/>
                  </a:cubicBezTo>
                  <a:close/>
                  <a:moveTo>
                    <a:pt x="19944" y="11271"/>
                  </a:moveTo>
                  <a:cubicBezTo>
                    <a:pt x="19906" y="11271"/>
                    <a:pt x="19876" y="11302"/>
                    <a:pt x="19876" y="11340"/>
                  </a:cubicBezTo>
                  <a:cubicBezTo>
                    <a:pt x="19876" y="11378"/>
                    <a:pt x="19906" y="11408"/>
                    <a:pt x="19944" y="11408"/>
                  </a:cubicBezTo>
                  <a:cubicBezTo>
                    <a:pt x="19982" y="11408"/>
                    <a:pt x="20013" y="11378"/>
                    <a:pt x="20013" y="11340"/>
                  </a:cubicBezTo>
                  <a:cubicBezTo>
                    <a:pt x="20013" y="11302"/>
                    <a:pt x="19982" y="11271"/>
                    <a:pt x="19944" y="11271"/>
                  </a:cubicBezTo>
                  <a:close/>
                  <a:moveTo>
                    <a:pt x="20160" y="11271"/>
                  </a:moveTo>
                  <a:cubicBezTo>
                    <a:pt x="20123" y="11271"/>
                    <a:pt x="20092" y="11302"/>
                    <a:pt x="20092" y="11340"/>
                  </a:cubicBezTo>
                  <a:cubicBezTo>
                    <a:pt x="20092" y="11378"/>
                    <a:pt x="20123" y="11408"/>
                    <a:pt x="20160" y="11408"/>
                  </a:cubicBezTo>
                  <a:cubicBezTo>
                    <a:pt x="20198" y="11408"/>
                    <a:pt x="20229" y="11378"/>
                    <a:pt x="20229" y="11340"/>
                  </a:cubicBezTo>
                  <a:cubicBezTo>
                    <a:pt x="20229" y="11302"/>
                    <a:pt x="20198" y="11271"/>
                    <a:pt x="20160" y="11271"/>
                  </a:cubicBezTo>
                  <a:close/>
                  <a:moveTo>
                    <a:pt x="20376" y="11271"/>
                  </a:moveTo>
                  <a:cubicBezTo>
                    <a:pt x="20339" y="11271"/>
                    <a:pt x="20308" y="11302"/>
                    <a:pt x="20308" y="11340"/>
                  </a:cubicBezTo>
                  <a:cubicBezTo>
                    <a:pt x="20308" y="11378"/>
                    <a:pt x="20339" y="11408"/>
                    <a:pt x="20376" y="11408"/>
                  </a:cubicBezTo>
                  <a:cubicBezTo>
                    <a:pt x="20414" y="11408"/>
                    <a:pt x="20445" y="11378"/>
                    <a:pt x="20445" y="11340"/>
                  </a:cubicBezTo>
                  <a:cubicBezTo>
                    <a:pt x="20445" y="11302"/>
                    <a:pt x="20414" y="11271"/>
                    <a:pt x="20376" y="11271"/>
                  </a:cubicBezTo>
                  <a:close/>
                  <a:moveTo>
                    <a:pt x="20593" y="11271"/>
                  </a:moveTo>
                  <a:cubicBezTo>
                    <a:pt x="20555" y="11271"/>
                    <a:pt x="20524" y="11302"/>
                    <a:pt x="20524" y="11340"/>
                  </a:cubicBezTo>
                  <a:cubicBezTo>
                    <a:pt x="20524" y="11378"/>
                    <a:pt x="20555" y="11408"/>
                    <a:pt x="20593" y="11408"/>
                  </a:cubicBezTo>
                  <a:cubicBezTo>
                    <a:pt x="20630" y="11408"/>
                    <a:pt x="20661" y="11378"/>
                    <a:pt x="20661" y="11340"/>
                  </a:cubicBezTo>
                  <a:cubicBezTo>
                    <a:pt x="20661" y="11302"/>
                    <a:pt x="20630" y="11271"/>
                    <a:pt x="20593" y="11271"/>
                  </a:cubicBezTo>
                  <a:close/>
                  <a:moveTo>
                    <a:pt x="20809" y="11271"/>
                  </a:moveTo>
                  <a:cubicBezTo>
                    <a:pt x="20771" y="11271"/>
                    <a:pt x="20740" y="11302"/>
                    <a:pt x="20740" y="11340"/>
                  </a:cubicBezTo>
                  <a:cubicBezTo>
                    <a:pt x="20740" y="11378"/>
                    <a:pt x="20771" y="11408"/>
                    <a:pt x="20809" y="11408"/>
                  </a:cubicBezTo>
                  <a:cubicBezTo>
                    <a:pt x="20846" y="11408"/>
                    <a:pt x="20877" y="11378"/>
                    <a:pt x="20877" y="11340"/>
                  </a:cubicBezTo>
                  <a:cubicBezTo>
                    <a:pt x="20877" y="11302"/>
                    <a:pt x="20846" y="11271"/>
                    <a:pt x="20809" y="11271"/>
                  </a:cubicBezTo>
                  <a:close/>
                  <a:moveTo>
                    <a:pt x="21025" y="11271"/>
                  </a:moveTo>
                  <a:cubicBezTo>
                    <a:pt x="20987" y="11271"/>
                    <a:pt x="20956" y="11302"/>
                    <a:pt x="20956" y="11340"/>
                  </a:cubicBezTo>
                  <a:cubicBezTo>
                    <a:pt x="20956" y="11378"/>
                    <a:pt x="20987" y="11408"/>
                    <a:pt x="21025" y="11408"/>
                  </a:cubicBezTo>
                  <a:cubicBezTo>
                    <a:pt x="21063" y="11408"/>
                    <a:pt x="21093" y="11378"/>
                    <a:pt x="21093" y="11340"/>
                  </a:cubicBezTo>
                  <a:cubicBezTo>
                    <a:pt x="21093" y="11302"/>
                    <a:pt x="21063" y="11271"/>
                    <a:pt x="21025" y="11271"/>
                  </a:cubicBezTo>
                  <a:close/>
                  <a:moveTo>
                    <a:pt x="19944" y="11506"/>
                  </a:moveTo>
                  <a:cubicBezTo>
                    <a:pt x="19906" y="11506"/>
                    <a:pt x="19876" y="11537"/>
                    <a:pt x="19876" y="11575"/>
                  </a:cubicBezTo>
                  <a:cubicBezTo>
                    <a:pt x="19876" y="11613"/>
                    <a:pt x="19906" y="11643"/>
                    <a:pt x="19944" y="11643"/>
                  </a:cubicBezTo>
                  <a:cubicBezTo>
                    <a:pt x="19982" y="11643"/>
                    <a:pt x="20013" y="11613"/>
                    <a:pt x="20013" y="11575"/>
                  </a:cubicBezTo>
                  <a:cubicBezTo>
                    <a:pt x="20013" y="11537"/>
                    <a:pt x="19982" y="11506"/>
                    <a:pt x="19944" y="11506"/>
                  </a:cubicBezTo>
                  <a:close/>
                  <a:moveTo>
                    <a:pt x="20160" y="11506"/>
                  </a:moveTo>
                  <a:cubicBezTo>
                    <a:pt x="20123" y="11506"/>
                    <a:pt x="20092" y="11537"/>
                    <a:pt x="20092" y="11575"/>
                  </a:cubicBezTo>
                  <a:cubicBezTo>
                    <a:pt x="20092" y="11613"/>
                    <a:pt x="20123" y="11643"/>
                    <a:pt x="20160" y="11643"/>
                  </a:cubicBezTo>
                  <a:cubicBezTo>
                    <a:pt x="20198" y="11643"/>
                    <a:pt x="20229" y="11613"/>
                    <a:pt x="20229" y="11575"/>
                  </a:cubicBezTo>
                  <a:cubicBezTo>
                    <a:pt x="20229" y="11537"/>
                    <a:pt x="20198" y="11506"/>
                    <a:pt x="20160" y="11506"/>
                  </a:cubicBezTo>
                  <a:close/>
                  <a:moveTo>
                    <a:pt x="20376" y="11506"/>
                  </a:moveTo>
                  <a:cubicBezTo>
                    <a:pt x="20339" y="11506"/>
                    <a:pt x="20308" y="11537"/>
                    <a:pt x="20308" y="11575"/>
                  </a:cubicBezTo>
                  <a:cubicBezTo>
                    <a:pt x="20308" y="11613"/>
                    <a:pt x="20339" y="11643"/>
                    <a:pt x="20376" y="11643"/>
                  </a:cubicBezTo>
                  <a:cubicBezTo>
                    <a:pt x="20414" y="11643"/>
                    <a:pt x="20445" y="11613"/>
                    <a:pt x="20445" y="11575"/>
                  </a:cubicBezTo>
                  <a:cubicBezTo>
                    <a:pt x="20445" y="11537"/>
                    <a:pt x="20414" y="11506"/>
                    <a:pt x="20376" y="11506"/>
                  </a:cubicBezTo>
                  <a:close/>
                  <a:moveTo>
                    <a:pt x="20593" y="11506"/>
                  </a:moveTo>
                  <a:cubicBezTo>
                    <a:pt x="20555" y="11506"/>
                    <a:pt x="20524" y="11537"/>
                    <a:pt x="20524" y="11575"/>
                  </a:cubicBezTo>
                  <a:cubicBezTo>
                    <a:pt x="20524" y="11613"/>
                    <a:pt x="20555" y="11643"/>
                    <a:pt x="20593" y="11643"/>
                  </a:cubicBezTo>
                  <a:cubicBezTo>
                    <a:pt x="20630" y="11643"/>
                    <a:pt x="20661" y="11613"/>
                    <a:pt x="20661" y="11575"/>
                  </a:cubicBezTo>
                  <a:cubicBezTo>
                    <a:pt x="20661" y="11537"/>
                    <a:pt x="20630" y="11506"/>
                    <a:pt x="20593" y="11506"/>
                  </a:cubicBezTo>
                  <a:close/>
                  <a:moveTo>
                    <a:pt x="20809" y="11506"/>
                  </a:moveTo>
                  <a:cubicBezTo>
                    <a:pt x="20771" y="11506"/>
                    <a:pt x="20740" y="11537"/>
                    <a:pt x="20740" y="11575"/>
                  </a:cubicBezTo>
                  <a:cubicBezTo>
                    <a:pt x="20740" y="11613"/>
                    <a:pt x="20771" y="11643"/>
                    <a:pt x="20809" y="11643"/>
                  </a:cubicBezTo>
                  <a:cubicBezTo>
                    <a:pt x="20846" y="11643"/>
                    <a:pt x="20877" y="11613"/>
                    <a:pt x="20877" y="11575"/>
                  </a:cubicBezTo>
                  <a:cubicBezTo>
                    <a:pt x="20877" y="11537"/>
                    <a:pt x="20846" y="11506"/>
                    <a:pt x="20809" y="11506"/>
                  </a:cubicBezTo>
                  <a:close/>
                  <a:moveTo>
                    <a:pt x="21025" y="11506"/>
                  </a:moveTo>
                  <a:cubicBezTo>
                    <a:pt x="20987" y="11506"/>
                    <a:pt x="20956" y="11537"/>
                    <a:pt x="20956" y="11575"/>
                  </a:cubicBezTo>
                  <a:cubicBezTo>
                    <a:pt x="20956" y="11613"/>
                    <a:pt x="20987" y="11643"/>
                    <a:pt x="21025" y="11643"/>
                  </a:cubicBezTo>
                  <a:cubicBezTo>
                    <a:pt x="21063" y="11643"/>
                    <a:pt x="21093" y="11613"/>
                    <a:pt x="21093" y="11575"/>
                  </a:cubicBezTo>
                  <a:cubicBezTo>
                    <a:pt x="21093" y="11537"/>
                    <a:pt x="21063" y="11506"/>
                    <a:pt x="21025" y="11506"/>
                  </a:cubicBezTo>
                  <a:close/>
                  <a:moveTo>
                    <a:pt x="21241" y="11506"/>
                  </a:moveTo>
                  <a:cubicBezTo>
                    <a:pt x="21203" y="11506"/>
                    <a:pt x="21172" y="11537"/>
                    <a:pt x="21172" y="11575"/>
                  </a:cubicBezTo>
                  <a:cubicBezTo>
                    <a:pt x="21172" y="11613"/>
                    <a:pt x="21203" y="11643"/>
                    <a:pt x="21241" y="11643"/>
                  </a:cubicBezTo>
                  <a:cubicBezTo>
                    <a:pt x="21279" y="11643"/>
                    <a:pt x="21309" y="11613"/>
                    <a:pt x="21309" y="11575"/>
                  </a:cubicBezTo>
                  <a:cubicBezTo>
                    <a:pt x="21309" y="11537"/>
                    <a:pt x="21279" y="11506"/>
                    <a:pt x="21241" y="11506"/>
                  </a:cubicBezTo>
                  <a:close/>
                  <a:moveTo>
                    <a:pt x="20160" y="11741"/>
                  </a:moveTo>
                  <a:cubicBezTo>
                    <a:pt x="20123" y="11741"/>
                    <a:pt x="20092" y="11772"/>
                    <a:pt x="20092" y="11810"/>
                  </a:cubicBezTo>
                  <a:cubicBezTo>
                    <a:pt x="20092" y="11847"/>
                    <a:pt x="20123" y="11878"/>
                    <a:pt x="20160" y="11878"/>
                  </a:cubicBezTo>
                  <a:cubicBezTo>
                    <a:pt x="20198" y="11878"/>
                    <a:pt x="20229" y="11847"/>
                    <a:pt x="20229" y="11810"/>
                  </a:cubicBezTo>
                  <a:cubicBezTo>
                    <a:pt x="20229" y="11772"/>
                    <a:pt x="20198" y="11741"/>
                    <a:pt x="20160" y="11741"/>
                  </a:cubicBezTo>
                  <a:close/>
                  <a:moveTo>
                    <a:pt x="20376" y="11741"/>
                  </a:moveTo>
                  <a:cubicBezTo>
                    <a:pt x="20339" y="11741"/>
                    <a:pt x="20308" y="11772"/>
                    <a:pt x="20308" y="11810"/>
                  </a:cubicBezTo>
                  <a:cubicBezTo>
                    <a:pt x="20308" y="11847"/>
                    <a:pt x="20339" y="11878"/>
                    <a:pt x="20376" y="11878"/>
                  </a:cubicBezTo>
                  <a:cubicBezTo>
                    <a:pt x="20414" y="11878"/>
                    <a:pt x="20445" y="11847"/>
                    <a:pt x="20445" y="11810"/>
                  </a:cubicBezTo>
                  <a:cubicBezTo>
                    <a:pt x="20445" y="11772"/>
                    <a:pt x="20414" y="11741"/>
                    <a:pt x="20376" y="11741"/>
                  </a:cubicBezTo>
                  <a:close/>
                  <a:moveTo>
                    <a:pt x="20593" y="11741"/>
                  </a:moveTo>
                  <a:cubicBezTo>
                    <a:pt x="20555" y="11741"/>
                    <a:pt x="20524" y="11772"/>
                    <a:pt x="20524" y="11810"/>
                  </a:cubicBezTo>
                  <a:cubicBezTo>
                    <a:pt x="20524" y="11847"/>
                    <a:pt x="20555" y="11878"/>
                    <a:pt x="20593" y="11878"/>
                  </a:cubicBezTo>
                  <a:cubicBezTo>
                    <a:pt x="20630" y="11878"/>
                    <a:pt x="20661" y="11847"/>
                    <a:pt x="20661" y="11810"/>
                  </a:cubicBezTo>
                  <a:cubicBezTo>
                    <a:pt x="20661" y="11772"/>
                    <a:pt x="20630" y="11741"/>
                    <a:pt x="20593" y="11741"/>
                  </a:cubicBezTo>
                  <a:close/>
                  <a:moveTo>
                    <a:pt x="20809" y="11741"/>
                  </a:moveTo>
                  <a:cubicBezTo>
                    <a:pt x="20771" y="11741"/>
                    <a:pt x="20740" y="11772"/>
                    <a:pt x="20740" y="11810"/>
                  </a:cubicBezTo>
                  <a:cubicBezTo>
                    <a:pt x="20740" y="11847"/>
                    <a:pt x="20771" y="11878"/>
                    <a:pt x="20809" y="11878"/>
                  </a:cubicBezTo>
                  <a:cubicBezTo>
                    <a:pt x="20846" y="11878"/>
                    <a:pt x="20877" y="11847"/>
                    <a:pt x="20877" y="11810"/>
                  </a:cubicBezTo>
                  <a:cubicBezTo>
                    <a:pt x="20877" y="11772"/>
                    <a:pt x="20846" y="11741"/>
                    <a:pt x="20809" y="11741"/>
                  </a:cubicBezTo>
                  <a:close/>
                  <a:moveTo>
                    <a:pt x="21025" y="11741"/>
                  </a:moveTo>
                  <a:cubicBezTo>
                    <a:pt x="20987" y="11741"/>
                    <a:pt x="20956" y="11772"/>
                    <a:pt x="20956" y="11810"/>
                  </a:cubicBezTo>
                  <a:cubicBezTo>
                    <a:pt x="20956" y="11847"/>
                    <a:pt x="20987" y="11878"/>
                    <a:pt x="21025" y="11878"/>
                  </a:cubicBezTo>
                  <a:cubicBezTo>
                    <a:pt x="21063" y="11878"/>
                    <a:pt x="21093" y="11847"/>
                    <a:pt x="21093" y="11810"/>
                  </a:cubicBezTo>
                  <a:cubicBezTo>
                    <a:pt x="21093" y="11772"/>
                    <a:pt x="21063" y="11741"/>
                    <a:pt x="21025" y="11741"/>
                  </a:cubicBezTo>
                  <a:close/>
                  <a:moveTo>
                    <a:pt x="20593" y="11976"/>
                  </a:moveTo>
                  <a:cubicBezTo>
                    <a:pt x="20555" y="11976"/>
                    <a:pt x="20524" y="12006"/>
                    <a:pt x="20524" y="12044"/>
                  </a:cubicBezTo>
                  <a:cubicBezTo>
                    <a:pt x="20524" y="12082"/>
                    <a:pt x="20555" y="12113"/>
                    <a:pt x="20593" y="12113"/>
                  </a:cubicBezTo>
                  <a:cubicBezTo>
                    <a:pt x="20630" y="12113"/>
                    <a:pt x="20661" y="12082"/>
                    <a:pt x="20661" y="12044"/>
                  </a:cubicBezTo>
                  <a:cubicBezTo>
                    <a:pt x="20661" y="12006"/>
                    <a:pt x="20630" y="11976"/>
                    <a:pt x="20593" y="11976"/>
                  </a:cubicBezTo>
                  <a:close/>
                  <a:moveTo>
                    <a:pt x="20809" y="11976"/>
                  </a:moveTo>
                  <a:cubicBezTo>
                    <a:pt x="20771" y="11976"/>
                    <a:pt x="20740" y="12006"/>
                    <a:pt x="20740" y="12044"/>
                  </a:cubicBezTo>
                  <a:cubicBezTo>
                    <a:pt x="20740" y="12082"/>
                    <a:pt x="20771" y="12113"/>
                    <a:pt x="20809" y="12113"/>
                  </a:cubicBezTo>
                  <a:cubicBezTo>
                    <a:pt x="20846" y="12113"/>
                    <a:pt x="20877" y="12082"/>
                    <a:pt x="20877" y="12044"/>
                  </a:cubicBezTo>
                  <a:cubicBezTo>
                    <a:pt x="20877" y="12006"/>
                    <a:pt x="20846" y="11976"/>
                    <a:pt x="20809" y="11976"/>
                  </a:cubicBezTo>
                  <a:close/>
                  <a:moveTo>
                    <a:pt x="17999" y="12680"/>
                  </a:moveTo>
                  <a:cubicBezTo>
                    <a:pt x="17961" y="12680"/>
                    <a:pt x="17931" y="12711"/>
                    <a:pt x="17931" y="12749"/>
                  </a:cubicBezTo>
                  <a:cubicBezTo>
                    <a:pt x="17931" y="12787"/>
                    <a:pt x="17961" y="12817"/>
                    <a:pt x="17999" y="12817"/>
                  </a:cubicBezTo>
                  <a:cubicBezTo>
                    <a:pt x="18037" y="12817"/>
                    <a:pt x="18068" y="12787"/>
                    <a:pt x="18068" y="12749"/>
                  </a:cubicBezTo>
                  <a:cubicBezTo>
                    <a:pt x="18068" y="12711"/>
                    <a:pt x="18037" y="12680"/>
                    <a:pt x="17999" y="12680"/>
                  </a:cubicBezTo>
                  <a:close/>
                  <a:moveTo>
                    <a:pt x="18215" y="12680"/>
                  </a:moveTo>
                  <a:cubicBezTo>
                    <a:pt x="18178" y="12680"/>
                    <a:pt x="18147" y="12711"/>
                    <a:pt x="18147" y="12749"/>
                  </a:cubicBezTo>
                  <a:cubicBezTo>
                    <a:pt x="18147" y="12787"/>
                    <a:pt x="18178" y="12817"/>
                    <a:pt x="18215" y="12817"/>
                  </a:cubicBezTo>
                  <a:cubicBezTo>
                    <a:pt x="18253" y="12817"/>
                    <a:pt x="18284" y="12787"/>
                    <a:pt x="18284" y="12749"/>
                  </a:cubicBezTo>
                  <a:cubicBezTo>
                    <a:pt x="18284" y="12711"/>
                    <a:pt x="18253" y="12680"/>
                    <a:pt x="18215" y="12680"/>
                  </a:cubicBezTo>
                  <a:close/>
                  <a:moveTo>
                    <a:pt x="18432" y="12680"/>
                  </a:moveTo>
                  <a:cubicBezTo>
                    <a:pt x="18394" y="12680"/>
                    <a:pt x="18363" y="12711"/>
                    <a:pt x="18363" y="12749"/>
                  </a:cubicBezTo>
                  <a:cubicBezTo>
                    <a:pt x="18363" y="12787"/>
                    <a:pt x="18394" y="12817"/>
                    <a:pt x="18432" y="12817"/>
                  </a:cubicBezTo>
                  <a:cubicBezTo>
                    <a:pt x="18469" y="12817"/>
                    <a:pt x="18500" y="12787"/>
                    <a:pt x="18500" y="12749"/>
                  </a:cubicBezTo>
                  <a:cubicBezTo>
                    <a:pt x="18500" y="12711"/>
                    <a:pt x="18469" y="12680"/>
                    <a:pt x="18432" y="12680"/>
                  </a:cubicBezTo>
                  <a:close/>
                  <a:moveTo>
                    <a:pt x="17999" y="12915"/>
                  </a:moveTo>
                  <a:cubicBezTo>
                    <a:pt x="17961" y="12915"/>
                    <a:pt x="17931" y="12946"/>
                    <a:pt x="17931" y="12984"/>
                  </a:cubicBezTo>
                  <a:cubicBezTo>
                    <a:pt x="17931" y="13021"/>
                    <a:pt x="17961" y="13052"/>
                    <a:pt x="17999" y="13052"/>
                  </a:cubicBezTo>
                  <a:cubicBezTo>
                    <a:pt x="18037" y="13052"/>
                    <a:pt x="18068" y="13021"/>
                    <a:pt x="18068" y="12984"/>
                  </a:cubicBezTo>
                  <a:cubicBezTo>
                    <a:pt x="18068" y="12946"/>
                    <a:pt x="18037" y="12915"/>
                    <a:pt x="17999" y="12915"/>
                  </a:cubicBezTo>
                  <a:close/>
                  <a:moveTo>
                    <a:pt x="18215" y="12915"/>
                  </a:moveTo>
                  <a:cubicBezTo>
                    <a:pt x="18178" y="12915"/>
                    <a:pt x="18147" y="12946"/>
                    <a:pt x="18147" y="12984"/>
                  </a:cubicBezTo>
                  <a:cubicBezTo>
                    <a:pt x="18147" y="13021"/>
                    <a:pt x="18178" y="13052"/>
                    <a:pt x="18215" y="13052"/>
                  </a:cubicBezTo>
                  <a:cubicBezTo>
                    <a:pt x="18253" y="13052"/>
                    <a:pt x="18284" y="13021"/>
                    <a:pt x="18284" y="12984"/>
                  </a:cubicBezTo>
                  <a:cubicBezTo>
                    <a:pt x="18284" y="12946"/>
                    <a:pt x="18253" y="12915"/>
                    <a:pt x="18215" y="12915"/>
                  </a:cubicBezTo>
                  <a:close/>
                  <a:moveTo>
                    <a:pt x="18432" y="12915"/>
                  </a:moveTo>
                  <a:cubicBezTo>
                    <a:pt x="18394" y="12915"/>
                    <a:pt x="18363" y="12946"/>
                    <a:pt x="18363" y="12984"/>
                  </a:cubicBezTo>
                  <a:cubicBezTo>
                    <a:pt x="18363" y="13021"/>
                    <a:pt x="18394" y="13052"/>
                    <a:pt x="18432" y="13052"/>
                  </a:cubicBezTo>
                  <a:cubicBezTo>
                    <a:pt x="18469" y="13052"/>
                    <a:pt x="18500" y="13021"/>
                    <a:pt x="18500" y="12984"/>
                  </a:cubicBezTo>
                  <a:cubicBezTo>
                    <a:pt x="18500" y="12946"/>
                    <a:pt x="18469" y="12915"/>
                    <a:pt x="18432" y="12915"/>
                  </a:cubicBezTo>
                  <a:close/>
                  <a:moveTo>
                    <a:pt x="19296" y="11271"/>
                  </a:moveTo>
                  <a:cubicBezTo>
                    <a:pt x="19258" y="11271"/>
                    <a:pt x="19227" y="11302"/>
                    <a:pt x="19227" y="11340"/>
                  </a:cubicBezTo>
                  <a:cubicBezTo>
                    <a:pt x="19227" y="11378"/>
                    <a:pt x="19258" y="11408"/>
                    <a:pt x="19296" y="11408"/>
                  </a:cubicBezTo>
                  <a:cubicBezTo>
                    <a:pt x="19334" y="11408"/>
                    <a:pt x="19364" y="11378"/>
                    <a:pt x="19364" y="11340"/>
                  </a:cubicBezTo>
                  <a:cubicBezTo>
                    <a:pt x="19364" y="11302"/>
                    <a:pt x="19334" y="11271"/>
                    <a:pt x="19296" y="11271"/>
                  </a:cubicBezTo>
                  <a:close/>
                  <a:moveTo>
                    <a:pt x="19296" y="11506"/>
                  </a:moveTo>
                  <a:cubicBezTo>
                    <a:pt x="19258" y="11506"/>
                    <a:pt x="19227" y="11537"/>
                    <a:pt x="19227" y="11575"/>
                  </a:cubicBezTo>
                  <a:cubicBezTo>
                    <a:pt x="19227" y="11613"/>
                    <a:pt x="19258" y="11643"/>
                    <a:pt x="19296" y="11643"/>
                  </a:cubicBezTo>
                  <a:cubicBezTo>
                    <a:pt x="19334" y="11643"/>
                    <a:pt x="19364" y="11613"/>
                    <a:pt x="19364" y="11575"/>
                  </a:cubicBezTo>
                  <a:cubicBezTo>
                    <a:pt x="19364" y="11537"/>
                    <a:pt x="19334" y="11506"/>
                    <a:pt x="19296" y="11506"/>
                  </a:cubicBezTo>
                  <a:close/>
                  <a:moveTo>
                    <a:pt x="19512" y="11506"/>
                  </a:moveTo>
                  <a:cubicBezTo>
                    <a:pt x="19474" y="11506"/>
                    <a:pt x="19444" y="11537"/>
                    <a:pt x="19444" y="11575"/>
                  </a:cubicBezTo>
                  <a:cubicBezTo>
                    <a:pt x="19444" y="11613"/>
                    <a:pt x="19474" y="11643"/>
                    <a:pt x="19512" y="11643"/>
                  </a:cubicBezTo>
                  <a:cubicBezTo>
                    <a:pt x="19550" y="11643"/>
                    <a:pt x="19580" y="11613"/>
                    <a:pt x="19580" y="11575"/>
                  </a:cubicBezTo>
                  <a:cubicBezTo>
                    <a:pt x="19580" y="11537"/>
                    <a:pt x="19550" y="11506"/>
                    <a:pt x="19512" y="11506"/>
                  </a:cubicBezTo>
                  <a:close/>
                  <a:moveTo>
                    <a:pt x="19728" y="11506"/>
                  </a:moveTo>
                  <a:cubicBezTo>
                    <a:pt x="19690" y="11506"/>
                    <a:pt x="19660" y="11537"/>
                    <a:pt x="19660" y="11575"/>
                  </a:cubicBezTo>
                  <a:cubicBezTo>
                    <a:pt x="19660" y="11613"/>
                    <a:pt x="19690" y="11643"/>
                    <a:pt x="19728" y="11643"/>
                  </a:cubicBezTo>
                  <a:cubicBezTo>
                    <a:pt x="19766" y="11643"/>
                    <a:pt x="19797" y="11613"/>
                    <a:pt x="19797" y="11575"/>
                  </a:cubicBezTo>
                  <a:cubicBezTo>
                    <a:pt x="19797" y="11537"/>
                    <a:pt x="19766" y="11506"/>
                    <a:pt x="19728" y="11506"/>
                  </a:cubicBezTo>
                  <a:close/>
                  <a:moveTo>
                    <a:pt x="19296" y="11741"/>
                  </a:moveTo>
                  <a:cubicBezTo>
                    <a:pt x="19258" y="11741"/>
                    <a:pt x="19227" y="11772"/>
                    <a:pt x="19227" y="11810"/>
                  </a:cubicBezTo>
                  <a:cubicBezTo>
                    <a:pt x="19227" y="11847"/>
                    <a:pt x="19258" y="11878"/>
                    <a:pt x="19296" y="11878"/>
                  </a:cubicBezTo>
                  <a:cubicBezTo>
                    <a:pt x="19334" y="11878"/>
                    <a:pt x="19364" y="11847"/>
                    <a:pt x="19364" y="11810"/>
                  </a:cubicBezTo>
                  <a:cubicBezTo>
                    <a:pt x="19364" y="11772"/>
                    <a:pt x="19334" y="11741"/>
                    <a:pt x="19296" y="11741"/>
                  </a:cubicBezTo>
                  <a:close/>
                  <a:moveTo>
                    <a:pt x="19512" y="11741"/>
                  </a:moveTo>
                  <a:cubicBezTo>
                    <a:pt x="19474" y="11741"/>
                    <a:pt x="19444" y="11772"/>
                    <a:pt x="19444" y="11810"/>
                  </a:cubicBezTo>
                  <a:cubicBezTo>
                    <a:pt x="19444" y="11847"/>
                    <a:pt x="19474" y="11878"/>
                    <a:pt x="19512" y="11878"/>
                  </a:cubicBezTo>
                  <a:cubicBezTo>
                    <a:pt x="19550" y="11878"/>
                    <a:pt x="19580" y="11847"/>
                    <a:pt x="19580" y="11810"/>
                  </a:cubicBezTo>
                  <a:cubicBezTo>
                    <a:pt x="19580" y="11772"/>
                    <a:pt x="19550" y="11741"/>
                    <a:pt x="19512" y="11741"/>
                  </a:cubicBezTo>
                  <a:close/>
                  <a:moveTo>
                    <a:pt x="19728" y="11741"/>
                  </a:moveTo>
                  <a:cubicBezTo>
                    <a:pt x="19690" y="11741"/>
                    <a:pt x="19660" y="11772"/>
                    <a:pt x="19660" y="11810"/>
                  </a:cubicBezTo>
                  <a:cubicBezTo>
                    <a:pt x="19660" y="11847"/>
                    <a:pt x="19690" y="11878"/>
                    <a:pt x="19728" y="11878"/>
                  </a:cubicBezTo>
                  <a:cubicBezTo>
                    <a:pt x="19766" y="11878"/>
                    <a:pt x="19797" y="11847"/>
                    <a:pt x="19797" y="11810"/>
                  </a:cubicBezTo>
                  <a:cubicBezTo>
                    <a:pt x="19797" y="11772"/>
                    <a:pt x="19766" y="11741"/>
                    <a:pt x="19728" y="11741"/>
                  </a:cubicBezTo>
                  <a:close/>
                  <a:moveTo>
                    <a:pt x="19944" y="11741"/>
                  </a:moveTo>
                  <a:cubicBezTo>
                    <a:pt x="19906" y="11741"/>
                    <a:pt x="19876" y="11772"/>
                    <a:pt x="19876" y="11810"/>
                  </a:cubicBezTo>
                  <a:cubicBezTo>
                    <a:pt x="19876" y="11847"/>
                    <a:pt x="19906" y="11878"/>
                    <a:pt x="19944" y="11878"/>
                  </a:cubicBezTo>
                  <a:cubicBezTo>
                    <a:pt x="19982" y="11878"/>
                    <a:pt x="20013" y="11847"/>
                    <a:pt x="20013" y="11810"/>
                  </a:cubicBezTo>
                  <a:cubicBezTo>
                    <a:pt x="20013" y="11772"/>
                    <a:pt x="19982" y="11741"/>
                    <a:pt x="19944" y="11741"/>
                  </a:cubicBezTo>
                  <a:close/>
                  <a:moveTo>
                    <a:pt x="19296" y="11976"/>
                  </a:moveTo>
                  <a:cubicBezTo>
                    <a:pt x="19258" y="11976"/>
                    <a:pt x="19227" y="12006"/>
                    <a:pt x="19227" y="12044"/>
                  </a:cubicBezTo>
                  <a:cubicBezTo>
                    <a:pt x="19227" y="12082"/>
                    <a:pt x="19258" y="12113"/>
                    <a:pt x="19296" y="12113"/>
                  </a:cubicBezTo>
                  <a:cubicBezTo>
                    <a:pt x="19334" y="12113"/>
                    <a:pt x="19364" y="12082"/>
                    <a:pt x="19364" y="12044"/>
                  </a:cubicBezTo>
                  <a:cubicBezTo>
                    <a:pt x="19364" y="12006"/>
                    <a:pt x="19334" y="11976"/>
                    <a:pt x="19296" y="11976"/>
                  </a:cubicBezTo>
                  <a:close/>
                  <a:moveTo>
                    <a:pt x="19512" y="11976"/>
                  </a:moveTo>
                  <a:cubicBezTo>
                    <a:pt x="19474" y="11976"/>
                    <a:pt x="19444" y="12006"/>
                    <a:pt x="19444" y="12044"/>
                  </a:cubicBezTo>
                  <a:cubicBezTo>
                    <a:pt x="19444" y="12082"/>
                    <a:pt x="19474" y="12113"/>
                    <a:pt x="19512" y="12113"/>
                  </a:cubicBezTo>
                  <a:cubicBezTo>
                    <a:pt x="19550" y="12113"/>
                    <a:pt x="19580" y="12082"/>
                    <a:pt x="19580" y="12044"/>
                  </a:cubicBezTo>
                  <a:cubicBezTo>
                    <a:pt x="19580" y="12006"/>
                    <a:pt x="19550" y="11976"/>
                    <a:pt x="19512" y="11976"/>
                  </a:cubicBezTo>
                  <a:close/>
                  <a:moveTo>
                    <a:pt x="19728" y="11976"/>
                  </a:moveTo>
                  <a:cubicBezTo>
                    <a:pt x="19690" y="11976"/>
                    <a:pt x="19660" y="12006"/>
                    <a:pt x="19660" y="12044"/>
                  </a:cubicBezTo>
                  <a:cubicBezTo>
                    <a:pt x="19660" y="12082"/>
                    <a:pt x="19690" y="12113"/>
                    <a:pt x="19728" y="12113"/>
                  </a:cubicBezTo>
                  <a:cubicBezTo>
                    <a:pt x="19766" y="12113"/>
                    <a:pt x="19797" y="12082"/>
                    <a:pt x="19797" y="12044"/>
                  </a:cubicBezTo>
                  <a:cubicBezTo>
                    <a:pt x="19797" y="12006"/>
                    <a:pt x="19766" y="11976"/>
                    <a:pt x="19728" y="11976"/>
                  </a:cubicBezTo>
                  <a:close/>
                  <a:moveTo>
                    <a:pt x="19944" y="11976"/>
                  </a:moveTo>
                  <a:cubicBezTo>
                    <a:pt x="19906" y="11976"/>
                    <a:pt x="19876" y="12006"/>
                    <a:pt x="19876" y="12044"/>
                  </a:cubicBezTo>
                  <a:cubicBezTo>
                    <a:pt x="19876" y="12082"/>
                    <a:pt x="19906" y="12113"/>
                    <a:pt x="19944" y="12113"/>
                  </a:cubicBezTo>
                  <a:cubicBezTo>
                    <a:pt x="19982" y="12113"/>
                    <a:pt x="20013" y="12082"/>
                    <a:pt x="20013" y="12044"/>
                  </a:cubicBezTo>
                  <a:cubicBezTo>
                    <a:pt x="20013" y="12006"/>
                    <a:pt x="19982" y="11976"/>
                    <a:pt x="19944" y="11976"/>
                  </a:cubicBezTo>
                  <a:close/>
                  <a:moveTo>
                    <a:pt x="20160" y="11976"/>
                  </a:moveTo>
                  <a:cubicBezTo>
                    <a:pt x="20123" y="11976"/>
                    <a:pt x="20092" y="12006"/>
                    <a:pt x="20092" y="12044"/>
                  </a:cubicBezTo>
                  <a:cubicBezTo>
                    <a:pt x="20092" y="12082"/>
                    <a:pt x="20123" y="12113"/>
                    <a:pt x="20160" y="12113"/>
                  </a:cubicBezTo>
                  <a:cubicBezTo>
                    <a:pt x="20198" y="12113"/>
                    <a:pt x="20229" y="12082"/>
                    <a:pt x="20229" y="12044"/>
                  </a:cubicBezTo>
                  <a:cubicBezTo>
                    <a:pt x="20229" y="12006"/>
                    <a:pt x="20198" y="11976"/>
                    <a:pt x="20160" y="11976"/>
                  </a:cubicBezTo>
                  <a:close/>
                  <a:moveTo>
                    <a:pt x="20376" y="11976"/>
                  </a:moveTo>
                  <a:cubicBezTo>
                    <a:pt x="20339" y="11976"/>
                    <a:pt x="20308" y="12006"/>
                    <a:pt x="20308" y="12044"/>
                  </a:cubicBezTo>
                  <a:cubicBezTo>
                    <a:pt x="20308" y="12082"/>
                    <a:pt x="20339" y="12113"/>
                    <a:pt x="20376" y="12113"/>
                  </a:cubicBezTo>
                  <a:cubicBezTo>
                    <a:pt x="20414" y="12113"/>
                    <a:pt x="20445" y="12082"/>
                    <a:pt x="20445" y="12044"/>
                  </a:cubicBezTo>
                  <a:cubicBezTo>
                    <a:pt x="20445" y="12006"/>
                    <a:pt x="20414" y="11976"/>
                    <a:pt x="20376" y="11976"/>
                  </a:cubicBezTo>
                  <a:close/>
                  <a:moveTo>
                    <a:pt x="19296" y="12211"/>
                  </a:moveTo>
                  <a:cubicBezTo>
                    <a:pt x="19258" y="12211"/>
                    <a:pt x="19227" y="12241"/>
                    <a:pt x="19227" y="12279"/>
                  </a:cubicBezTo>
                  <a:cubicBezTo>
                    <a:pt x="19227" y="12317"/>
                    <a:pt x="19258" y="12348"/>
                    <a:pt x="19296" y="12348"/>
                  </a:cubicBezTo>
                  <a:cubicBezTo>
                    <a:pt x="19334" y="12348"/>
                    <a:pt x="19364" y="12317"/>
                    <a:pt x="19364" y="12279"/>
                  </a:cubicBezTo>
                  <a:cubicBezTo>
                    <a:pt x="19364" y="12241"/>
                    <a:pt x="19334" y="12211"/>
                    <a:pt x="19296" y="12211"/>
                  </a:cubicBezTo>
                  <a:close/>
                  <a:moveTo>
                    <a:pt x="19512" y="12211"/>
                  </a:moveTo>
                  <a:cubicBezTo>
                    <a:pt x="19474" y="12211"/>
                    <a:pt x="19444" y="12241"/>
                    <a:pt x="19444" y="12279"/>
                  </a:cubicBezTo>
                  <a:cubicBezTo>
                    <a:pt x="19444" y="12317"/>
                    <a:pt x="19474" y="12348"/>
                    <a:pt x="19512" y="12348"/>
                  </a:cubicBezTo>
                  <a:cubicBezTo>
                    <a:pt x="19550" y="12348"/>
                    <a:pt x="19580" y="12317"/>
                    <a:pt x="19580" y="12279"/>
                  </a:cubicBezTo>
                  <a:cubicBezTo>
                    <a:pt x="19580" y="12241"/>
                    <a:pt x="19550" y="12211"/>
                    <a:pt x="19512" y="12211"/>
                  </a:cubicBezTo>
                  <a:close/>
                  <a:moveTo>
                    <a:pt x="19728" y="12211"/>
                  </a:moveTo>
                  <a:cubicBezTo>
                    <a:pt x="19690" y="12211"/>
                    <a:pt x="19660" y="12241"/>
                    <a:pt x="19660" y="12279"/>
                  </a:cubicBezTo>
                  <a:cubicBezTo>
                    <a:pt x="19660" y="12317"/>
                    <a:pt x="19690" y="12348"/>
                    <a:pt x="19728" y="12348"/>
                  </a:cubicBezTo>
                  <a:cubicBezTo>
                    <a:pt x="19766" y="12348"/>
                    <a:pt x="19797" y="12317"/>
                    <a:pt x="19797" y="12279"/>
                  </a:cubicBezTo>
                  <a:cubicBezTo>
                    <a:pt x="19797" y="12241"/>
                    <a:pt x="19766" y="12211"/>
                    <a:pt x="19728" y="12211"/>
                  </a:cubicBezTo>
                  <a:close/>
                  <a:moveTo>
                    <a:pt x="19944" y="12211"/>
                  </a:moveTo>
                  <a:cubicBezTo>
                    <a:pt x="19906" y="12211"/>
                    <a:pt x="19876" y="12241"/>
                    <a:pt x="19876" y="12279"/>
                  </a:cubicBezTo>
                  <a:cubicBezTo>
                    <a:pt x="19876" y="12317"/>
                    <a:pt x="19906" y="12348"/>
                    <a:pt x="19944" y="12348"/>
                  </a:cubicBezTo>
                  <a:cubicBezTo>
                    <a:pt x="19982" y="12348"/>
                    <a:pt x="20013" y="12317"/>
                    <a:pt x="20013" y="12279"/>
                  </a:cubicBezTo>
                  <a:cubicBezTo>
                    <a:pt x="20013" y="12241"/>
                    <a:pt x="19982" y="12211"/>
                    <a:pt x="19944" y="12211"/>
                  </a:cubicBezTo>
                  <a:close/>
                  <a:moveTo>
                    <a:pt x="20160" y="12211"/>
                  </a:moveTo>
                  <a:cubicBezTo>
                    <a:pt x="20123" y="12211"/>
                    <a:pt x="20092" y="12241"/>
                    <a:pt x="20092" y="12279"/>
                  </a:cubicBezTo>
                  <a:cubicBezTo>
                    <a:pt x="20092" y="12317"/>
                    <a:pt x="20123" y="12348"/>
                    <a:pt x="20160" y="12348"/>
                  </a:cubicBezTo>
                  <a:cubicBezTo>
                    <a:pt x="20198" y="12348"/>
                    <a:pt x="20229" y="12317"/>
                    <a:pt x="20229" y="12279"/>
                  </a:cubicBezTo>
                  <a:cubicBezTo>
                    <a:pt x="20229" y="12241"/>
                    <a:pt x="20198" y="12211"/>
                    <a:pt x="20160" y="12211"/>
                  </a:cubicBezTo>
                  <a:close/>
                  <a:moveTo>
                    <a:pt x="20376" y="12211"/>
                  </a:moveTo>
                  <a:cubicBezTo>
                    <a:pt x="20339" y="12211"/>
                    <a:pt x="20308" y="12241"/>
                    <a:pt x="20308" y="12279"/>
                  </a:cubicBezTo>
                  <a:cubicBezTo>
                    <a:pt x="20308" y="12317"/>
                    <a:pt x="20339" y="12348"/>
                    <a:pt x="20376" y="12348"/>
                  </a:cubicBezTo>
                  <a:cubicBezTo>
                    <a:pt x="20414" y="12348"/>
                    <a:pt x="20445" y="12317"/>
                    <a:pt x="20445" y="12279"/>
                  </a:cubicBezTo>
                  <a:cubicBezTo>
                    <a:pt x="20445" y="12241"/>
                    <a:pt x="20414" y="12211"/>
                    <a:pt x="20376" y="12211"/>
                  </a:cubicBezTo>
                  <a:close/>
                  <a:moveTo>
                    <a:pt x="19296" y="12446"/>
                  </a:moveTo>
                  <a:cubicBezTo>
                    <a:pt x="19258" y="12446"/>
                    <a:pt x="19227" y="12476"/>
                    <a:pt x="19227" y="12514"/>
                  </a:cubicBezTo>
                  <a:cubicBezTo>
                    <a:pt x="19227" y="12552"/>
                    <a:pt x="19258" y="12582"/>
                    <a:pt x="19296" y="12582"/>
                  </a:cubicBezTo>
                  <a:cubicBezTo>
                    <a:pt x="19334" y="12582"/>
                    <a:pt x="19364" y="12552"/>
                    <a:pt x="19364" y="12514"/>
                  </a:cubicBezTo>
                  <a:cubicBezTo>
                    <a:pt x="19364" y="12476"/>
                    <a:pt x="19334" y="12446"/>
                    <a:pt x="19296" y="12446"/>
                  </a:cubicBezTo>
                  <a:close/>
                  <a:moveTo>
                    <a:pt x="19512" y="12446"/>
                  </a:moveTo>
                  <a:cubicBezTo>
                    <a:pt x="19474" y="12446"/>
                    <a:pt x="19444" y="12476"/>
                    <a:pt x="19444" y="12514"/>
                  </a:cubicBezTo>
                  <a:cubicBezTo>
                    <a:pt x="19444" y="12552"/>
                    <a:pt x="19474" y="12582"/>
                    <a:pt x="19512" y="12582"/>
                  </a:cubicBezTo>
                  <a:cubicBezTo>
                    <a:pt x="19550" y="12582"/>
                    <a:pt x="19580" y="12552"/>
                    <a:pt x="19580" y="12514"/>
                  </a:cubicBezTo>
                  <a:cubicBezTo>
                    <a:pt x="19580" y="12476"/>
                    <a:pt x="19550" y="12446"/>
                    <a:pt x="19512" y="12446"/>
                  </a:cubicBezTo>
                  <a:close/>
                  <a:moveTo>
                    <a:pt x="19728" y="12446"/>
                  </a:moveTo>
                  <a:cubicBezTo>
                    <a:pt x="19690" y="12446"/>
                    <a:pt x="19660" y="12476"/>
                    <a:pt x="19660" y="12514"/>
                  </a:cubicBezTo>
                  <a:cubicBezTo>
                    <a:pt x="19660" y="12552"/>
                    <a:pt x="19690" y="12582"/>
                    <a:pt x="19728" y="12582"/>
                  </a:cubicBezTo>
                  <a:cubicBezTo>
                    <a:pt x="19766" y="12582"/>
                    <a:pt x="19797" y="12552"/>
                    <a:pt x="19797" y="12514"/>
                  </a:cubicBezTo>
                  <a:cubicBezTo>
                    <a:pt x="19797" y="12476"/>
                    <a:pt x="19766" y="12446"/>
                    <a:pt x="19728" y="12446"/>
                  </a:cubicBezTo>
                  <a:close/>
                  <a:moveTo>
                    <a:pt x="19944" y="12446"/>
                  </a:moveTo>
                  <a:cubicBezTo>
                    <a:pt x="19906" y="12446"/>
                    <a:pt x="19876" y="12476"/>
                    <a:pt x="19876" y="12514"/>
                  </a:cubicBezTo>
                  <a:cubicBezTo>
                    <a:pt x="19876" y="12552"/>
                    <a:pt x="19906" y="12582"/>
                    <a:pt x="19944" y="12582"/>
                  </a:cubicBezTo>
                  <a:cubicBezTo>
                    <a:pt x="19982" y="12582"/>
                    <a:pt x="20013" y="12552"/>
                    <a:pt x="20013" y="12514"/>
                  </a:cubicBezTo>
                  <a:cubicBezTo>
                    <a:pt x="20013" y="12476"/>
                    <a:pt x="19982" y="12446"/>
                    <a:pt x="19944" y="12446"/>
                  </a:cubicBezTo>
                  <a:close/>
                  <a:moveTo>
                    <a:pt x="20160" y="12446"/>
                  </a:moveTo>
                  <a:cubicBezTo>
                    <a:pt x="20123" y="12446"/>
                    <a:pt x="20092" y="12476"/>
                    <a:pt x="20092" y="12514"/>
                  </a:cubicBezTo>
                  <a:cubicBezTo>
                    <a:pt x="20092" y="12552"/>
                    <a:pt x="20123" y="12582"/>
                    <a:pt x="20160" y="12582"/>
                  </a:cubicBezTo>
                  <a:cubicBezTo>
                    <a:pt x="20198" y="12582"/>
                    <a:pt x="20229" y="12552"/>
                    <a:pt x="20229" y="12514"/>
                  </a:cubicBezTo>
                  <a:cubicBezTo>
                    <a:pt x="20229" y="12476"/>
                    <a:pt x="20198" y="12446"/>
                    <a:pt x="20160" y="12446"/>
                  </a:cubicBezTo>
                  <a:close/>
                  <a:moveTo>
                    <a:pt x="20376" y="12446"/>
                  </a:moveTo>
                  <a:cubicBezTo>
                    <a:pt x="20339" y="12446"/>
                    <a:pt x="20308" y="12476"/>
                    <a:pt x="20308" y="12514"/>
                  </a:cubicBezTo>
                  <a:cubicBezTo>
                    <a:pt x="20308" y="12552"/>
                    <a:pt x="20339" y="12582"/>
                    <a:pt x="20376" y="12582"/>
                  </a:cubicBezTo>
                  <a:cubicBezTo>
                    <a:pt x="20414" y="12582"/>
                    <a:pt x="20445" y="12552"/>
                    <a:pt x="20445" y="12514"/>
                  </a:cubicBezTo>
                  <a:cubicBezTo>
                    <a:pt x="20445" y="12476"/>
                    <a:pt x="20414" y="12446"/>
                    <a:pt x="20376" y="12446"/>
                  </a:cubicBezTo>
                  <a:close/>
                  <a:moveTo>
                    <a:pt x="18648" y="12680"/>
                  </a:moveTo>
                  <a:cubicBezTo>
                    <a:pt x="18610" y="12680"/>
                    <a:pt x="18579" y="12711"/>
                    <a:pt x="18579" y="12749"/>
                  </a:cubicBezTo>
                  <a:cubicBezTo>
                    <a:pt x="18579" y="12787"/>
                    <a:pt x="18610" y="12817"/>
                    <a:pt x="18648" y="12817"/>
                  </a:cubicBezTo>
                  <a:cubicBezTo>
                    <a:pt x="18685" y="12817"/>
                    <a:pt x="18716" y="12787"/>
                    <a:pt x="18716" y="12749"/>
                  </a:cubicBezTo>
                  <a:cubicBezTo>
                    <a:pt x="18716" y="12711"/>
                    <a:pt x="18685" y="12680"/>
                    <a:pt x="18648" y="12680"/>
                  </a:cubicBezTo>
                  <a:close/>
                  <a:moveTo>
                    <a:pt x="18864" y="12680"/>
                  </a:moveTo>
                  <a:cubicBezTo>
                    <a:pt x="18826" y="12680"/>
                    <a:pt x="18795" y="12711"/>
                    <a:pt x="18795" y="12749"/>
                  </a:cubicBezTo>
                  <a:cubicBezTo>
                    <a:pt x="18795" y="12787"/>
                    <a:pt x="18826" y="12817"/>
                    <a:pt x="18864" y="12817"/>
                  </a:cubicBezTo>
                  <a:cubicBezTo>
                    <a:pt x="18902" y="12817"/>
                    <a:pt x="18932" y="12787"/>
                    <a:pt x="18932" y="12749"/>
                  </a:cubicBezTo>
                  <a:cubicBezTo>
                    <a:pt x="18932" y="12711"/>
                    <a:pt x="18902" y="12680"/>
                    <a:pt x="18864" y="12680"/>
                  </a:cubicBezTo>
                  <a:close/>
                  <a:moveTo>
                    <a:pt x="19080" y="12680"/>
                  </a:moveTo>
                  <a:cubicBezTo>
                    <a:pt x="19042" y="12680"/>
                    <a:pt x="19011" y="12711"/>
                    <a:pt x="19011" y="12749"/>
                  </a:cubicBezTo>
                  <a:cubicBezTo>
                    <a:pt x="19011" y="12787"/>
                    <a:pt x="19042" y="12817"/>
                    <a:pt x="19080" y="12817"/>
                  </a:cubicBezTo>
                  <a:cubicBezTo>
                    <a:pt x="19118" y="12817"/>
                    <a:pt x="19148" y="12787"/>
                    <a:pt x="19148" y="12749"/>
                  </a:cubicBezTo>
                  <a:cubicBezTo>
                    <a:pt x="19148" y="12711"/>
                    <a:pt x="19118" y="12680"/>
                    <a:pt x="19080" y="12680"/>
                  </a:cubicBezTo>
                  <a:close/>
                  <a:moveTo>
                    <a:pt x="19296" y="12680"/>
                  </a:moveTo>
                  <a:cubicBezTo>
                    <a:pt x="19258" y="12680"/>
                    <a:pt x="19227" y="12711"/>
                    <a:pt x="19227" y="12749"/>
                  </a:cubicBezTo>
                  <a:cubicBezTo>
                    <a:pt x="19227" y="12787"/>
                    <a:pt x="19258" y="12817"/>
                    <a:pt x="19296" y="12817"/>
                  </a:cubicBezTo>
                  <a:cubicBezTo>
                    <a:pt x="19334" y="12817"/>
                    <a:pt x="19364" y="12787"/>
                    <a:pt x="19364" y="12749"/>
                  </a:cubicBezTo>
                  <a:cubicBezTo>
                    <a:pt x="19364" y="12711"/>
                    <a:pt x="19334" y="12680"/>
                    <a:pt x="19296" y="12680"/>
                  </a:cubicBezTo>
                  <a:close/>
                  <a:moveTo>
                    <a:pt x="19512" y="12680"/>
                  </a:moveTo>
                  <a:cubicBezTo>
                    <a:pt x="19474" y="12680"/>
                    <a:pt x="19444" y="12711"/>
                    <a:pt x="19444" y="12749"/>
                  </a:cubicBezTo>
                  <a:cubicBezTo>
                    <a:pt x="19444" y="12787"/>
                    <a:pt x="19474" y="12817"/>
                    <a:pt x="19512" y="12817"/>
                  </a:cubicBezTo>
                  <a:cubicBezTo>
                    <a:pt x="19550" y="12817"/>
                    <a:pt x="19580" y="12787"/>
                    <a:pt x="19580" y="12749"/>
                  </a:cubicBezTo>
                  <a:cubicBezTo>
                    <a:pt x="19580" y="12711"/>
                    <a:pt x="19550" y="12680"/>
                    <a:pt x="19512" y="12680"/>
                  </a:cubicBezTo>
                  <a:close/>
                  <a:moveTo>
                    <a:pt x="19728" y="12680"/>
                  </a:moveTo>
                  <a:cubicBezTo>
                    <a:pt x="19690" y="12680"/>
                    <a:pt x="19660" y="12711"/>
                    <a:pt x="19660" y="12749"/>
                  </a:cubicBezTo>
                  <a:cubicBezTo>
                    <a:pt x="19660" y="12787"/>
                    <a:pt x="19690" y="12817"/>
                    <a:pt x="19728" y="12817"/>
                  </a:cubicBezTo>
                  <a:cubicBezTo>
                    <a:pt x="19766" y="12817"/>
                    <a:pt x="19797" y="12787"/>
                    <a:pt x="19797" y="12749"/>
                  </a:cubicBezTo>
                  <a:cubicBezTo>
                    <a:pt x="19797" y="12711"/>
                    <a:pt x="19766" y="12680"/>
                    <a:pt x="19728" y="12680"/>
                  </a:cubicBezTo>
                  <a:close/>
                  <a:moveTo>
                    <a:pt x="19944" y="12680"/>
                  </a:moveTo>
                  <a:cubicBezTo>
                    <a:pt x="19906" y="12680"/>
                    <a:pt x="19876" y="12711"/>
                    <a:pt x="19876" y="12749"/>
                  </a:cubicBezTo>
                  <a:cubicBezTo>
                    <a:pt x="19876" y="12787"/>
                    <a:pt x="19906" y="12817"/>
                    <a:pt x="19944" y="12817"/>
                  </a:cubicBezTo>
                  <a:cubicBezTo>
                    <a:pt x="19982" y="12817"/>
                    <a:pt x="20013" y="12787"/>
                    <a:pt x="20013" y="12749"/>
                  </a:cubicBezTo>
                  <a:cubicBezTo>
                    <a:pt x="20013" y="12711"/>
                    <a:pt x="19982" y="12680"/>
                    <a:pt x="19944" y="12680"/>
                  </a:cubicBezTo>
                  <a:close/>
                  <a:moveTo>
                    <a:pt x="18648" y="12915"/>
                  </a:moveTo>
                  <a:cubicBezTo>
                    <a:pt x="18610" y="12915"/>
                    <a:pt x="18579" y="12946"/>
                    <a:pt x="18579" y="12984"/>
                  </a:cubicBezTo>
                  <a:cubicBezTo>
                    <a:pt x="18579" y="13021"/>
                    <a:pt x="18610" y="13052"/>
                    <a:pt x="18648" y="13052"/>
                  </a:cubicBezTo>
                  <a:cubicBezTo>
                    <a:pt x="18685" y="13052"/>
                    <a:pt x="18716" y="13021"/>
                    <a:pt x="18716" y="12984"/>
                  </a:cubicBezTo>
                  <a:cubicBezTo>
                    <a:pt x="18716" y="12946"/>
                    <a:pt x="18685" y="12915"/>
                    <a:pt x="18648" y="12915"/>
                  </a:cubicBezTo>
                  <a:close/>
                  <a:moveTo>
                    <a:pt x="18864" y="12915"/>
                  </a:moveTo>
                  <a:cubicBezTo>
                    <a:pt x="18826" y="12915"/>
                    <a:pt x="18795" y="12946"/>
                    <a:pt x="18795" y="12984"/>
                  </a:cubicBezTo>
                  <a:cubicBezTo>
                    <a:pt x="18795" y="13021"/>
                    <a:pt x="18826" y="13052"/>
                    <a:pt x="18864" y="13052"/>
                  </a:cubicBezTo>
                  <a:cubicBezTo>
                    <a:pt x="18902" y="13052"/>
                    <a:pt x="18932" y="13021"/>
                    <a:pt x="18932" y="12984"/>
                  </a:cubicBezTo>
                  <a:cubicBezTo>
                    <a:pt x="18932" y="12946"/>
                    <a:pt x="18902" y="12915"/>
                    <a:pt x="18864" y="12915"/>
                  </a:cubicBezTo>
                  <a:close/>
                  <a:moveTo>
                    <a:pt x="19080" y="12915"/>
                  </a:moveTo>
                  <a:cubicBezTo>
                    <a:pt x="19042" y="12915"/>
                    <a:pt x="19011" y="12946"/>
                    <a:pt x="19011" y="12984"/>
                  </a:cubicBezTo>
                  <a:cubicBezTo>
                    <a:pt x="19011" y="13021"/>
                    <a:pt x="19042" y="13052"/>
                    <a:pt x="19080" y="13052"/>
                  </a:cubicBezTo>
                  <a:cubicBezTo>
                    <a:pt x="19118" y="13052"/>
                    <a:pt x="19148" y="13021"/>
                    <a:pt x="19148" y="12984"/>
                  </a:cubicBezTo>
                  <a:cubicBezTo>
                    <a:pt x="19148" y="12946"/>
                    <a:pt x="19118" y="12915"/>
                    <a:pt x="19080" y="12915"/>
                  </a:cubicBezTo>
                  <a:close/>
                  <a:moveTo>
                    <a:pt x="19296" y="12915"/>
                  </a:moveTo>
                  <a:cubicBezTo>
                    <a:pt x="19258" y="12915"/>
                    <a:pt x="19227" y="12946"/>
                    <a:pt x="19227" y="12984"/>
                  </a:cubicBezTo>
                  <a:cubicBezTo>
                    <a:pt x="19227" y="13021"/>
                    <a:pt x="19258" y="13052"/>
                    <a:pt x="19296" y="13052"/>
                  </a:cubicBezTo>
                  <a:cubicBezTo>
                    <a:pt x="19334" y="13052"/>
                    <a:pt x="19364" y="13021"/>
                    <a:pt x="19364" y="12984"/>
                  </a:cubicBezTo>
                  <a:cubicBezTo>
                    <a:pt x="19364" y="12946"/>
                    <a:pt x="19334" y="12915"/>
                    <a:pt x="19296" y="12915"/>
                  </a:cubicBezTo>
                  <a:close/>
                  <a:moveTo>
                    <a:pt x="19512" y="12915"/>
                  </a:moveTo>
                  <a:cubicBezTo>
                    <a:pt x="19474" y="12915"/>
                    <a:pt x="19444" y="12946"/>
                    <a:pt x="19444" y="12984"/>
                  </a:cubicBezTo>
                  <a:cubicBezTo>
                    <a:pt x="19444" y="13021"/>
                    <a:pt x="19474" y="13052"/>
                    <a:pt x="19512" y="13052"/>
                  </a:cubicBezTo>
                  <a:cubicBezTo>
                    <a:pt x="19550" y="13052"/>
                    <a:pt x="19580" y="13021"/>
                    <a:pt x="19580" y="12984"/>
                  </a:cubicBezTo>
                  <a:cubicBezTo>
                    <a:pt x="19580" y="12946"/>
                    <a:pt x="19550" y="12915"/>
                    <a:pt x="19512" y="12915"/>
                  </a:cubicBezTo>
                  <a:close/>
                  <a:moveTo>
                    <a:pt x="18648" y="13150"/>
                  </a:moveTo>
                  <a:cubicBezTo>
                    <a:pt x="18610" y="13150"/>
                    <a:pt x="18579" y="13181"/>
                    <a:pt x="18579" y="13218"/>
                  </a:cubicBezTo>
                  <a:cubicBezTo>
                    <a:pt x="18579" y="13256"/>
                    <a:pt x="18610" y="13287"/>
                    <a:pt x="18648" y="13287"/>
                  </a:cubicBezTo>
                  <a:cubicBezTo>
                    <a:pt x="18685" y="13287"/>
                    <a:pt x="18716" y="13256"/>
                    <a:pt x="18716" y="13218"/>
                  </a:cubicBezTo>
                  <a:cubicBezTo>
                    <a:pt x="18716" y="13181"/>
                    <a:pt x="18685" y="13150"/>
                    <a:pt x="18648" y="13150"/>
                  </a:cubicBezTo>
                  <a:close/>
                  <a:moveTo>
                    <a:pt x="18864" y="13150"/>
                  </a:moveTo>
                  <a:cubicBezTo>
                    <a:pt x="18826" y="13150"/>
                    <a:pt x="18795" y="13181"/>
                    <a:pt x="18795" y="13218"/>
                  </a:cubicBezTo>
                  <a:cubicBezTo>
                    <a:pt x="18795" y="13256"/>
                    <a:pt x="18826" y="13287"/>
                    <a:pt x="18864" y="13287"/>
                  </a:cubicBezTo>
                  <a:cubicBezTo>
                    <a:pt x="18902" y="13287"/>
                    <a:pt x="18932" y="13256"/>
                    <a:pt x="18932" y="13218"/>
                  </a:cubicBezTo>
                  <a:cubicBezTo>
                    <a:pt x="18932" y="13181"/>
                    <a:pt x="18902" y="13150"/>
                    <a:pt x="18864" y="13150"/>
                  </a:cubicBezTo>
                  <a:close/>
                  <a:moveTo>
                    <a:pt x="19080" y="13150"/>
                  </a:moveTo>
                  <a:cubicBezTo>
                    <a:pt x="19042" y="13150"/>
                    <a:pt x="19011" y="13181"/>
                    <a:pt x="19011" y="13218"/>
                  </a:cubicBezTo>
                  <a:cubicBezTo>
                    <a:pt x="19011" y="13256"/>
                    <a:pt x="19042" y="13287"/>
                    <a:pt x="19080" y="13287"/>
                  </a:cubicBezTo>
                  <a:cubicBezTo>
                    <a:pt x="19118" y="13287"/>
                    <a:pt x="19148" y="13256"/>
                    <a:pt x="19148" y="13218"/>
                  </a:cubicBezTo>
                  <a:cubicBezTo>
                    <a:pt x="19148" y="13181"/>
                    <a:pt x="19118" y="13150"/>
                    <a:pt x="19080" y="13150"/>
                  </a:cubicBezTo>
                  <a:close/>
                  <a:moveTo>
                    <a:pt x="19296" y="13150"/>
                  </a:moveTo>
                  <a:cubicBezTo>
                    <a:pt x="19258" y="13150"/>
                    <a:pt x="19227" y="13181"/>
                    <a:pt x="19227" y="13218"/>
                  </a:cubicBezTo>
                  <a:cubicBezTo>
                    <a:pt x="19227" y="13256"/>
                    <a:pt x="19258" y="13287"/>
                    <a:pt x="19296" y="13287"/>
                  </a:cubicBezTo>
                  <a:cubicBezTo>
                    <a:pt x="19334" y="13287"/>
                    <a:pt x="19364" y="13256"/>
                    <a:pt x="19364" y="13218"/>
                  </a:cubicBezTo>
                  <a:cubicBezTo>
                    <a:pt x="19364" y="13181"/>
                    <a:pt x="19334" y="13150"/>
                    <a:pt x="19296" y="13150"/>
                  </a:cubicBezTo>
                  <a:close/>
                  <a:moveTo>
                    <a:pt x="19080" y="13385"/>
                  </a:moveTo>
                  <a:cubicBezTo>
                    <a:pt x="19042" y="13385"/>
                    <a:pt x="19011" y="13416"/>
                    <a:pt x="19011" y="13453"/>
                  </a:cubicBezTo>
                  <a:cubicBezTo>
                    <a:pt x="19011" y="13491"/>
                    <a:pt x="19042" y="13522"/>
                    <a:pt x="19080" y="13522"/>
                  </a:cubicBezTo>
                  <a:cubicBezTo>
                    <a:pt x="19118" y="13522"/>
                    <a:pt x="19148" y="13491"/>
                    <a:pt x="19148" y="13453"/>
                  </a:cubicBezTo>
                  <a:cubicBezTo>
                    <a:pt x="19148" y="13416"/>
                    <a:pt x="19118" y="13385"/>
                    <a:pt x="19080" y="13385"/>
                  </a:cubicBezTo>
                  <a:close/>
                  <a:moveTo>
                    <a:pt x="19296" y="13385"/>
                  </a:moveTo>
                  <a:cubicBezTo>
                    <a:pt x="19258" y="13385"/>
                    <a:pt x="19227" y="13416"/>
                    <a:pt x="19227" y="13453"/>
                  </a:cubicBezTo>
                  <a:cubicBezTo>
                    <a:pt x="19227" y="13491"/>
                    <a:pt x="19258" y="13522"/>
                    <a:pt x="19296" y="13522"/>
                  </a:cubicBezTo>
                  <a:cubicBezTo>
                    <a:pt x="19334" y="13522"/>
                    <a:pt x="19364" y="13491"/>
                    <a:pt x="19364" y="13453"/>
                  </a:cubicBezTo>
                  <a:cubicBezTo>
                    <a:pt x="19364" y="13416"/>
                    <a:pt x="19334" y="13385"/>
                    <a:pt x="19296" y="13385"/>
                  </a:cubicBezTo>
                  <a:close/>
                  <a:moveTo>
                    <a:pt x="19728" y="12915"/>
                  </a:moveTo>
                  <a:cubicBezTo>
                    <a:pt x="19690" y="12915"/>
                    <a:pt x="19660" y="12946"/>
                    <a:pt x="19660" y="12984"/>
                  </a:cubicBezTo>
                  <a:cubicBezTo>
                    <a:pt x="19660" y="13021"/>
                    <a:pt x="19690" y="13052"/>
                    <a:pt x="19728" y="13052"/>
                  </a:cubicBezTo>
                  <a:cubicBezTo>
                    <a:pt x="19766" y="13052"/>
                    <a:pt x="19797" y="13021"/>
                    <a:pt x="19797" y="12984"/>
                  </a:cubicBezTo>
                  <a:cubicBezTo>
                    <a:pt x="19797" y="12946"/>
                    <a:pt x="19766" y="12915"/>
                    <a:pt x="19728" y="12915"/>
                  </a:cubicBezTo>
                  <a:close/>
                  <a:moveTo>
                    <a:pt x="19944" y="12915"/>
                  </a:moveTo>
                  <a:cubicBezTo>
                    <a:pt x="19906" y="12915"/>
                    <a:pt x="19876" y="12946"/>
                    <a:pt x="19876" y="12984"/>
                  </a:cubicBezTo>
                  <a:cubicBezTo>
                    <a:pt x="19876" y="13021"/>
                    <a:pt x="19906" y="13052"/>
                    <a:pt x="19944" y="13052"/>
                  </a:cubicBezTo>
                  <a:cubicBezTo>
                    <a:pt x="19982" y="13052"/>
                    <a:pt x="20013" y="13021"/>
                    <a:pt x="20013" y="12984"/>
                  </a:cubicBezTo>
                  <a:cubicBezTo>
                    <a:pt x="20013" y="12946"/>
                    <a:pt x="19982" y="12915"/>
                    <a:pt x="19944" y="12915"/>
                  </a:cubicBezTo>
                  <a:close/>
                  <a:moveTo>
                    <a:pt x="19512" y="13150"/>
                  </a:moveTo>
                  <a:cubicBezTo>
                    <a:pt x="19474" y="13150"/>
                    <a:pt x="19444" y="13181"/>
                    <a:pt x="19444" y="13218"/>
                  </a:cubicBezTo>
                  <a:cubicBezTo>
                    <a:pt x="19444" y="13256"/>
                    <a:pt x="19474" y="13287"/>
                    <a:pt x="19512" y="13287"/>
                  </a:cubicBezTo>
                  <a:cubicBezTo>
                    <a:pt x="19550" y="13287"/>
                    <a:pt x="19580" y="13256"/>
                    <a:pt x="19580" y="13218"/>
                  </a:cubicBezTo>
                  <a:cubicBezTo>
                    <a:pt x="19580" y="13181"/>
                    <a:pt x="19550" y="13150"/>
                    <a:pt x="19512" y="13150"/>
                  </a:cubicBezTo>
                  <a:close/>
                  <a:moveTo>
                    <a:pt x="19728" y="13150"/>
                  </a:moveTo>
                  <a:cubicBezTo>
                    <a:pt x="19690" y="13150"/>
                    <a:pt x="19660" y="13181"/>
                    <a:pt x="19660" y="13218"/>
                  </a:cubicBezTo>
                  <a:cubicBezTo>
                    <a:pt x="19660" y="13256"/>
                    <a:pt x="19690" y="13287"/>
                    <a:pt x="19728" y="13287"/>
                  </a:cubicBezTo>
                  <a:cubicBezTo>
                    <a:pt x="19766" y="13287"/>
                    <a:pt x="19797" y="13256"/>
                    <a:pt x="19797" y="13218"/>
                  </a:cubicBezTo>
                  <a:cubicBezTo>
                    <a:pt x="19797" y="13181"/>
                    <a:pt x="19766" y="13150"/>
                    <a:pt x="19728" y="13150"/>
                  </a:cubicBezTo>
                  <a:close/>
                  <a:moveTo>
                    <a:pt x="19944" y="13150"/>
                  </a:moveTo>
                  <a:cubicBezTo>
                    <a:pt x="19906" y="13150"/>
                    <a:pt x="19876" y="13181"/>
                    <a:pt x="19876" y="13218"/>
                  </a:cubicBezTo>
                  <a:cubicBezTo>
                    <a:pt x="19876" y="13256"/>
                    <a:pt x="19906" y="13287"/>
                    <a:pt x="19944" y="13287"/>
                  </a:cubicBezTo>
                  <a:cubicBezTo>
                    <a:pt x="19982" y="13287"/>
                    <a:pt x="20013" y="13256"/>
                    <a:pt x="20013" y="13218"/>
                  </a:cubicBezTo>
                  <a:cubicBezTo>
                    <a:pt x="20013" y="13181"/>
                    <a:pt x="19982" y="13150"/>
                    <a:pt x="19944" y="13150"/>
                  </a:cubicBezTo>
                  <a:close/>
                  <a:moveTo>
                    <a:pt x="19512" y="13385"/>
                  </a:moveTo>
                  <a:cubicBezTo>
                    <a:pt x="19474" y="13385"/>
                    <a:pt x="19444" y="13416"/>
                    <a:pt x="19444" y="13453"/>
                  </a:cubicBezTo>
                  <a:cubicBezTo>
                    <a:pt x="19444" y="13491"/>
                    <a:pt x="19474" y="13522"/>
                    <a:pt x="19512" y="13522"/>
                  </a:cubicBezTo>
                  <a:cubicBezTo>
                    <a:pt x="19550" y="13522"/>
                    <a:pt x="19580" y="13491"/>
                    <a:pt x="19580" y="13453"/>
                  </a:cubicBezTo>
                  <a:cubicBezTo>
                    <a:pt x="19580" y="13416"/>
                    <a:pt x="19550" y="13385"/>
                    <a:pt x="19512" y="13385"/>
                  </a:cubicBezTo>
                  <a:close/>
                  <a:moveTo>
                    <a:pt x="21457" y="11506"/>
                  </a:moveTo>
                  <a:cubicBezTo>
                    <a:pt x="21419" y="11506"/>
                    <a:pt x="21388" y="11537"/>
                    <a:pt x="21388" y="11575"/>
                  </a:cubicBezTo>
                  <a:cubicBezTo>
                    <a:pt x="21388" y="11613"/>
                    <a:pt x="21419" y="11643"/>
                    <a:pt x="21457" y="11643"/>
                  </a:cubicBezTo>
                  <a:cubicBezTo>
                    <a:pt x="21495" y="11643"/>
                    <a:pt x="21525" y="11613"/>
                    <a:pt x="21525" y="11575"/>
                  </a:cubicBezTo>
                  <a:cubicBezTo>
                    <a:pt x="21525" y="11537"/>
                    <a:pt x="21495" y="11506"/>
                    <a:pt x="21457" y="11506"/>
                  </a:cubicBezTo>
                  <a:close/>
                  <a:moveTo>
                    <a:pt x="21241" y="11741"/>
                  </a:moveTo>
                  <a:cubicBezTo>
                    <a:pt x="21203" y="11741"/>
                    <a:pt x="21172" y="11772"/>
                    <a:pt x="21172" y="11810"/>
                  </a:cubicBezTo>
                  <a:cubicBezTo>
                    <a:pt x="21172" y="11847"/>
                    <a:pt x="21203" y="11878"/>
                    <a:pt x="21241" y="11878"/>
                  </a:cubicBezTo>
                  <a:cubicBezTo>
                    <a:pt x="21279" y="11878"/>
                    <a:pt x="21309" y="11847"/>
                    <a:pt x="21309" y="11810"/>
                  </a:cubicBezTo>
                  <a:cubicBezTo>
                    <a:pt x="21309" y="11772"/>
                    <a:pt x="21279" y="11741"/>
                    <a:pt x="21241" y="11741"/>
                  </a:cubicBezTo>
                  <a:close/>
                  <a:moveTo>
                    <a:pt x="21457" y="11741"/>
                  </a:moveTo>
                  <a:cubicBezTo>
                    <a:pt x="21419" y="11741"/>
                    <a:pt x="21388" y="11772"/>
                    <a:pt x="21388" y="11810"/>
                  </a:cubicBezTo>
                  <a:cubicBezTo>
                    <a:pt x="21388" y="11847"/>
                    <a:pt x="21419" y="11878"/>
                    <a:pt x="21457" y="11878"/>
                  </a:cubicBezTo>
                  <a:cubicBezTo>
                    <a:pt x="21495" y="11878"/>
                    <a:pt x="21525" y="11847"/>
                    <a:pt x="21525" y="11810"/>
                  </a:cubicBezTo>
                  <a:cubicBezTo>
                    <a:pt x="21525" y="11772"/>
                    <a:pt x="21495" y="11741"/>
                    <a:pt x="21457" y="11741"/>
                  </a:cubicBezTo>
                  <a:close/>
                  <a:moveTo>
                    <a:pt x="21673" y="11741"/>
                  </a:moveTo>
                  <a:cubicBezTo>
                    <a:pt x="21635" y="11741"/>
                    <a:pt x="21605" y="11772"/>
                    <a:pt x="21605" y="11810"/>
                  </a:cubicBezTo>
                  <a:cubicBezTo>
                    <a:pt x="21605" y="11847"/>
                    <a:pt x="21635" y="11878"/>
                    <a:pt x="21673" y="11878"/>
                  </a:cubicBezTo>
                  <a:cubicBezTo>
                    <a:pt x="21711" y="11878"/>
                    <a:pt x="21742" y="11847"/>
                    <a:pt x="21742" y="11810"/>
                  </a:cubicBezTo>
                  <a:cubicBezTo>
                    <a:pt x="21742" y="11772"/>
                    <a:pt x="21711" y="11741"/>
                    <a:pt x="21673" y="11741"/>
                  </a:cubicBezTo>
                  <a:close/>
                  <a:moveTo>
                    <a:pt x="21025" y="11976"/>
                  </a:moveTo>
                  <a:cubicBezTo>
                    <a:pt x="20987" y="11976"/>
                    <a:pt x="20956" y="12006"/>
                    <a:pt x="20956" y="12044"/>
                  </a:cubicBezTo>
                  <a:cubicBezTo>
                    <a:pt x="20956" y="12082"/>
                    <a:pt x="20987" y="12113"/>
                    <a:pt x="21025" y="12113"/>
                  </a:cubicBezTo>
                  <a:cubicBezTo>
                    <a:pt x="21063" y="12113"/>
                    <a:pt x="21093" y="12082"/>
                    <a:pt x="21093" y="12044"/>
                  </a:cubicBezTo>
                  <a:cubicBezTo>
                    <a:pt x="21093" y="12006"/>
                    <a:pt x="21063" y="11976"/>
                    <a:pt x="21025" y="11976"/>
                  </a:cubicBezTo>
                  <a:close/>
                  <a:moveTo>
                    <a:pt x="21241" y="11976"/>
                  </a:moveTo>
                  <a:cubicBezTo>
                    <a:pt x="21203" y="11976"/>
                    <a:pt x="21172" y="12006"/>
                    <a:pt x="21172" y="12044"/>
                  </a:cubicBezTo>
                  <a:cubicBezTo>
                    <a:pt x="21172" y="12082"/>
                    <a:pt x="21203" y="12113"/>
                    <a:pt x="21241" y="12113"/>
                  </a:cubicBezTo>
                  <a:cubicBezTo>
                    <a:pt x="21279" y="12113"/>
                    <a:pt x="21309" y="12082"/>
                    <a:pt x="21309" y="12044"/>
                  </a:cubicBezTo>
                  <a:cubicBezTo>
                    <a:pt x="21309" y="12006"/>
                    <a:pt x="21279" y="11976"/>
                    <a:pt x="21241" y="11976"/>
                  </a:cubicBezTo>
                  <a:close/>
                  <a:moveTo>
                    <a:pt x="21457" y="11976"/>
                  </a:moveTo>
                  <a:cubicBezTo>
                    <a:pt x="21419" y="11976"/>
                    <a:pt x="21388" y="12006"/>
                    <a:pt x="21388" y="12044"/>
                  </a:cubicBezTo>
                  <a:cubicBezTo>
                    <a:pt x="21388" y="12082"/>
                    <a:pt x="21419" y="12113"/>
                    <a:pt x="21457" y="12113"/>
                  </a:cubicBezTo>
                  <a:cubicBezTo>
                    <a:pt x="21495" y="12113"/>
                    <a:pt x="21525" y="12082"/>
                    <a:pt x="21525" y="12044"/>
                  </a:cubicBezTo>
                  <a:cubicBezTo>
                    <a:pt x="21525" y="12006"/>
                    <a:pt x="21495" y="11976"/>
                    <a:pt x="21457" y="11976"/>
                  </a:cubicBezTo>
                  <a:close/>
                  <a:moveTo>
                    <a:pt x="21673" y="11976"/>
                  </a:moveTo>
                  <a:cubicBezTo>
                    <a:pt x="21635" y="11976"/>
                    <a:pt x="21605" y="12006"/>
                    <a:pt x="21605" y="12044"/>
                  </a:cubicBezTo>
                  <a:cubicBezTo>
                    <a:pt x="21605" y="12082"/>
                    <a:pt x="21635" y="12113"/>
                    <a:pt x="21673" y="12113"/>
                  </a:cubicBezTo>
                  <a:cubicBezTo>
                    <a:pt x="21711" y="12113"/>
                    <a:pt x="21742" y="12082"/>
                    <a:pt x="21742" y="12044"/>
                  </a:cubicBezTo>
                  <a:cubicBezTo>
                    <a:pt x="21742" y="12006"/>
                    <a:pt x="21711" y="11976"/>
                    <a:pt x="21673" y="11976"/>
                  </a:cubicBezTo>
                  <a:close/>
                  <a:moveTo>
                    <a:pt x="20593" y="12211"/>
                  </a:moveTo>
                  <a:cubicBezTo>
                    <a:pt x="20555" y="12211"/>
                    <a:pt x="20524" y="12241"/>
                    <a:pt x="20524" y="12279"/>
                  </a:cubicBezTo>
                  <a:cubicBezTo>
                    <a:pt x="20524" y="12317"/>
                    <a:pt x="20555" y="12348"/>
                    <a:pt x="20593" y="12348"/>
                  </a:cubicBezTo>
                  <a:cubicBezTo>
                    <a:pt x="20630" y="12348"/>
                    <a:pt x="20661" y="12317"/>
                    <a:pt x="20661" y="12279"/>
                  </a:cubicBezTo>
                  <a:cubicBezTo>
                    <a:pt x="20661" y="12241"/>
                    <a:pt x="20630" y="12211"/>
                    <a:pt x="20593" y="12211"/>
                  </a:cubicBezTo>
                  <a:close/>
                  <a:moveTo>
                    <a:pt x="20809" y="12211"/>
                  </a:moveTo>
                  <a:cubicBezTo>
                    <a:pt x="20771" y="12211"/>
                    <a:pt x="20740" y="12241"/>
                    <a:pt x="20740" y="12279"/>
                  </a:cubicBezTo>
                  <a:cubicBezTo>
                    <a:pt x="20740" y="12317"/>
                    <a:pt x="20771" y="12348"/>
                    <a:pt x="20809" y="12348"/>
                  </a:cubicBezTo>
                  <a:cubicBezTo>
                    <a:pt x="20846" y="12348"/>
                    <a:pt x="20877" y="12317"/>
                    <a:pt x="20877" y="12279"/>
                  </a:cubicBezTo>
                  <a:cubicBezTo>
                    <a:pt x="20877" y="12241"/>
                    <a:pt x="20846" y="12211"/>
                    <a:pt x="20809" y="12211"/>
                  </a:cubicBezTo>
                  <a:close/>
                  <a:moveTo>
                    <a:pt x="21025" y="12211"/>
                  </a:moveTo>
                  <a:cubicBezTo>
                    <a:pt x="20987" y="12211"/>
                    <a:pt x="20956" y="12241"/>
                    <a:pt x="20956" y="12279"/>
                  </a:cubicBezTo>
                  <a:cubicBezTo>
                    <a:pt x="20956" y="12317"/>
                    <a:pt x="20987" y="12348"/>
                    <a:pt x="21025" y="12348"/>
                  </a:cubicBezTo>
                  <a:cubicBezTo>
                    <a:pt x="21063" y="12348"/>
                    <a:pt x="21093" y="12317"/>
                    <a:pt x="21093" y="12279"/>
                  </a:cubicBezTo>
                  <a:cubicBezTo>
                    <a:pt x="21093" y="12241"/>
                    <a:pt x="21063" y="12211"/>
                    <a:pt x="21025" y="12211"/>
                  </a:cubicBezTo>
                  <a:close/>
                  <a:moveTo>
                    <a:pt x="21241" y="12211"/>
                  </a:moveTo>
                  <a:cubicBezTo>
                    <a:pt x="21203" y="12211"/>
                    <a:pt x="21172" y="12241"/>
                    <a:pt x="21172" y="12279"/>
                  </a:cubicBezTo>
                  <a:cubicBezTo>
                    <a:pt x="21172" y="12317"/>
                    <a:pt x="21203" y="12348"/>
                    <a:pt x="21241" y="12348"/>
                  </a:cubicBezTo>
                  <a:cubicBezTo>
                    <a:pt x="21279" y="12348"/>
                    <a:pt x="21309" y="12317"/>
                    <a:pt x="21309" y="12279"/>
                  </a:cubicBezTo>
                  <a:cubicBezTo>
                    <a:pt x="21309" y="12241"/>
                    <a:pt x="21279" y="12211"/>
                    <a:pt x="21241" y="12211"/>
                  </a:cubicBezTo>
                  <a:close/>
                  <a:moveTo>
                    <a:pt x="21457" y="12211"/>
                  </a:moveTo>
                  <a:cubicBezTo>
                    <a:pt x="21419" y="12211"/>
                    <a:pt x="21388" y="12241"/>
                    <a:pt x="21388" y="12279"/>
                  </a:cubicBezTo>
                  <a:cubicBezTo>
                    <a:pt x="21388" y="12317"/>
                    <a:pt x="21419" y="12348"/>
                    <a:pt x="21457" y="12348"/>
                  </a:cubicBezTo>
                  <a:cubicBezTo>
                    <a:pt x="21495" y="12348"/>
                    <a:pt x="21525" y="12317"/>
                    <a:pt x="21525" y="12279"/>
                  </a:cubicBezTo>
                  <a:cubicBezTo>
                    <a:pt x="21525" y="12241"/>
                    <a:pt x="21495" y="12211"/>
                    <a:pt x="21457" y="12211"/>
                  </a:cubicBezTo>
                  <a:close/>
                  <a:moveTo>
                    <a:pt x="21673" y="12211"/>
                  </a:moveTo>
                  <a:cubicBezTo>
                    <a:pt x="21635" y="12211"/>
                    <a:pt x="21605" y="12241"/>
                    <a:pt x="21605" y="12279"/>
                  </a:cubicBezTo>
                  <a:cubicBezTo>
                    <a:pt x="21605" y="12317"/>
                    <a:pt x="21635" y="12348"/>
                    <a:pt x="21673" y="12348"/>
                  </a:cubicBezTo>
                  <a:cubicBezTo>
                    <a:pt x="21711" y="12348"/>
                    <a:pt x="21742" y="12317"/>
                    <a:pt x="21742" y="12279"/>
                  </a:cubicBezTo>
                  <a:cubicBezTo>
                    <a:pt x="21742" y="12241"/>
                    <a:pt x="21711" y="12211"/>
                    <a:pt x="21673" y="12211"/>
                  </a:cubicBezTo>
                  <a:close/>
                  <a:moveTo>
                    <a:pt x="20593" y="12446"/>
                  </a:moveTo>
                  <a:cubicBezTo>
                    <a:pt x="20555" y="12446"/>
                    <a:pt x="20524" y="12476"/>
                    <a:pt x="20524" y="12514"/>
                  </a:cubicBezTo>
                  <a:cubicBezTo>
                    <a:pt x="20524" y="12552"/>
                    <a:pt x="20555" y="12582"/>
                    <a:pt x="20593" y="12582"/>
                  </a:cubicBezTo>
                  <a:cubicBezTo>
                    <a:pt x="20630" y="12582"/>
                    <a:pt x="20661" y="12552"/>
                    <a:pt x="20661" y="12514"/>
                  </a:cubicBezTo>
                  <a:cubicBezTo>
                    <a:pt x="20661" y="12476"/>
                    <a:pt x="20630" y="12446"/>
                    <a:pt x="20593" y="12446"/>
                  </a:cubicBezTo>
                  <a:close/>
                  <a:moveTo>
                    <a:pt x="20809" y="12446"/>
                  </a:moveTo>
                  <a:cubicBezTo>
                    <a:pt x="20771" y="12446"/>
                    <a:pt x="20740" y="12476"/>
                    <a:pt x="20740" y="12514"/>
                  </a:cubicBezTo>
                  <a:cubicBezTo>
                    <a:pt x="20740" y="12552"/>
                    <a:pt x="20771" y="12582"/>
                    <a:pt x="20809" y="12582"/>
                  </a:cubicBezTo>
                  <a:cubicBezTo>
                    <a:pt x="20846" y="12582"/>
                    <a:pt x="20877" y="12552"/>
                    <a:pt x="20877" y="12514"/>
                  </a:cubicBezTo>
                  <a:cubicBezTo>
                    <a:pt x="20877" y="12476"/>
                    <a:pt x="20846" y="12446"/>
                    <a:pt x="20809" y="12446"/>
                  </a:cubicBezTo>
                  <a:close/>
                  <a:moveTo>
                    <a:pt x="21025" y="12446"/>
                  </a:moveTo>
                  <a:cubicBezTo>
                    <a:pt x="20987" y="12446"/>
                    <a:pt x="20956" y="12476"/>
                    <a:pt x="20956" y="12514"/>
                  </a:cubicBezTo>
                  <a:cubicBezTo>
                    <a:pt x="20956" y="12552"/>
                    <a:pt x="20987" y="12582"/>
                    <a:pt x="21025" y="12582"/>
                  </a:cubicBezTo>
                  <a:cubicBezTo>
                    <a:pt x="21063" y="12582"/>
                    <a:pt x="21093" y="12552"/>
                    <a:pt x="21093" y="12514"/>
                  </a:cubicBezTo>
                  <a:cubicBezTo>
                    <a:pt x="21093" y="12476"/>
                    <a:pt x="21063" y="12446"/>
                    <a:pt x="21025" y="12446"/>
                  </a:cubicBezTo>
                  <a:close/>
                  <a:moveTo>
                    <a:pt x="21241" y="12446"/>
                  </a:moveTo>
                  <a:cubicBezTo>
                    <a:pt x="21203" y="12446"/>
                    <a:pt x="21172" y="12476"/>
                    <a:pt x="21172" y="12514"/>
                  </a:cubicBezTo>
                  <a:cubicBezTo>
                    <a:pt x="21172" y="12552"/>
                    <a:pt x="21203" y="12582"/>
                    <a:pt x="21241" y="12582"/>
                  </a:cubicBezTo>
                  <a:cubicBezTo>
                    <a:pt x="21279" y="12582"/>
                    <a:pt x="21309" y="12552"/>
                    <a:pt x="21309" y="12514"/>
                  </a:cubicBezTo>
                  <a:cubicBezTo>
                    <a:pt x="21309" y="12476"/>
                    <a:pt x="21279" y="12446"/>
                    <a:pt x="21241" y="12446"/>
                  </a:cubicBezTo>
                  <a:close/>
                  <a:moveTo>
                    <a:pt x="21457" y="12446"/>
                  </a:moveTo>
                  <a:cubicBezTo>
                    <a:pt x="21419" y="12446"/>
                    <a:pt x="21388" y="12476"/>
                    <a:pt x="21388" y="12514"/>
                  </a:cubicBezTo>
                  <a:cubicBezTo>
                    <a:pt x="21388" y="12552"/>
                    <a:pt x="21419" y="12582"/>
                    <a:pt x="21457" y="12582"/>
                  </a:cubicBezTo>
                  <a:cubicBezTo>
                    <a:pt x="21495" y="12582"/>
                    <a:pt x="21525" y="12552"/>
                    <a:pt x="21525" y="12514"/>
                  </a:cubicBezTo>
                  <a:cubicBezTo>
                    <a:pt x="21525" y="12476"/>
                    <a:pt x="21495" y="12446"/>
                    <a:pt x="21457" y="12446"/>
                  </a:cubicBezTo>
                  <a:close/>
                  <a:moveTo>
                    <a:pt x="21673" y="12446"/>
                  </a:moveTo>
                  <a:cubicBezTo>
                    <a:pt x="21635" y="12446"/>
                    <a:pt x="21605" y="12476"/>
                    <a:pt x="21605" y="12514"/>
                  </a:cubicBezTo>
                  <a:cubicBezTo>
                    <a:pt x="21605" y="12552"/>
                    <a:pt x="21635" y="12582"/>
                    <a:pt x="21673" y="12582"/>
                  </a:cubicBezTo>
                  <a:cubicBezTo>
                    <a:pt x="21711" y="12582"/>
                    <a:pt x="21742" y="12552"/>
                    <a:pt x="21742" y="12514"/>
                  </a:cubicBezTo>
                  <a:cubicBezTo>
                    <a:pt x="21742" y="12476"/>
                    <a:pt x="21711" y="12446"/>
                    <a:pt x="21673" y="12446"/>
                  </a:cubicBezTo>
                  <a:close/>
                  <a:moveTo>
                    <a:pt x="20160" y="12680"/>
                  </a:moveTo>
                  <a:cubicBezTo>
                    <a:pt x="20123" y="12680"/>
                    <a:pt x="20092" y="12711"/>
                    <a:pt x="20092" y="12749"/>
                  </a:cubicBezTo>
                  <a:cubicBezTo>
                    <a:pt x="20092" y="12787"/>
                    <a:pt x="20123" y="12817"/>
                    <a:pt x="20160" y="12817"/>
                  </a:cubicBezTo>
                  <a:cubicBezTo>
                    <a:pt x="20198" y="12817"/>
                    <a:pt x="20229" y="12787"/>
                    <a:pt x="20229" y="12749"/>
                  </a:cubicBezTo>
                  <a:cubicBezTo>
                    <a:pt x="20229" y="12711"/>
                    <a:pt x="20198" y="12680"/>
                    <a:pt x="20160" y="12680"/>
                  </a:cubicBezTo>
                  <a:close/>
                  <a:moveTo>
                    <a:pt x="20376" y="12680"/>
                  </a:moveTo>
                  <a:cubicBezTo>
                    <a:pt x="20339" y="12680"/>
                    <a:pt x="20308" y="12711"/>
                    <a:pt x="20308" y="12749"/>
                  </a:cubicBezTo>
                  <a:cubicBezTo>
                    <a:pt x="20308" y="12787"/>
                    <a:pt x="20339" y="12817"/>
                    <a:pt x="20376" y="12817"/>
                  </a:cubicBezTo>
                  <a:cubicBezTo>
                    <a:pt x="20414" y="12817"/>
                    <a:pt x="20445" y="12787"/>
                    <a:pt x="20445" y="12749"/>
                  </a:cubicBezTo>
                  <a:cubicBezTo>
                    <a:pt x="20445" y="12711"/>
                    <a:pt x="20414" y="12680"/>
                    <a:pt x="20376" y="12680"/>
                  </a:cubicBezTo>
                  <a:close/>
                  <a:moveTo>
                    <a:pt x="20593" y="12680"/>
                  </a:moveTo>
                  <a:cubicBezTo>
                    <a:pt x="20555" y="12680"/>
                    <a:pt x="20524" y="12711"/>
                    <a:pt x="20524" y="12749"/>
                  </a:cubicBezTo>
                  <a:cubicBezTo>
                    <a:pt x="20524" y="12787"/>
                    <a:pt x="20555" y="12817"/>
                    <a:pt x="20593" y="12817"/>
                  </a:cubicBezTo>
                  <a:cubicBezTo>
                    <a:pt x="20630" y="12817"/>
                    <a:pt x="20661" y="12787"/>
                    <a:pt x="20661" y="12749"/>
                  </a:cubicBezTo>
                  <a:cubicBezTo>
                    <a:pt x="20661" y="12711"/>
                    <a:pt x="20630" y="12680"/>
                    <a:pt x="20593" y="12680"/>
                  </a:cubicBezTo>
                  <a:close/>
                  <a:moveTo>
                    <a:pt x="20809" y="12680"/>
                  </a:moveTo>
                  <a:cubicBezTo>
                    <a:pt x="20771" y="12680"/>
                    <a:pt x="20740" y="12711"/>
                    <a:pt x="20740" y="12749"/>
                  </a:cubicBezTo>
                  <a:cubicBezTo>
                    <a:pt x="20740" y="12787"/>
                    <a:pt x="20771" y="12817"/>
                    <a:pt x="20809" y="12817"/>
                  </a:cubicBezTo>
                  <a:cubicBezTo>
                    <a:pt x="20846" y="12817"/>
                    <a:pt x="20877" y="12787"/>
                    <a:pt x="20877" y="12749"/>
                  </a:cubicBezTo>
                  <a:cubicBezTo>
                    <a:pt x="20877" y="12711"/>
                    <a:pt x="20846" y="12680"/>
                    <a:pt x="20809" y="12680"/>
                  </a:cubicBezTo>
                  <a:close/>
                  <a:moveTo>
                    <a:pt x="21025" y="12680"/>
                  </a:moveTo>
                  <a:cubicBezTo>
                    <a:pt x="20987" y="12680"/>
                    <a:pt x="20956" y="12711"/>
                    <a:pt x="20956" y="12749"/>
                  </a:cubicBezTo>
                  <a:cubicBezTo>
                    <a:pt x="20956" y="12787"/>
                    <a:pt x="20987" y="12817"/>
                    <a:pt x="21025" y="12817"/>
                  </a:cubicBezTo>
                  <a:cubicBezTo>
                    <a:pt x="21063" y="12817"/>
                    <a:pt x="21093" y="12787"/>
                    <a:pt x="21093" y="12749"/>
                  </a:cubicBezTo>
                  <a:cubicBezTo>
                    <a:pt x="21093" y="12711"/>
                    <a:pt x="21063" y="12680"/>
                    <a:pt x="21025" y="12680"/>
                  </a:cubicBezTo>
                  <a:close/>
                  <a:moveTo>
                    <a:pt x="21241" y="12680"/>
                  </a:moveTo>
                  <a:cubicBezTo>
                    <a:pt x="21203" y="12680"/>
                    <a:pt x="21172" y="12711"/>
                    <a:pt x="21172" y="12749"/>
                  </a:cubicBezTo>
                  <a:cubicBezTo>
                    <a:pt x="21172" y="12787"/>
                    <a:pt x="21203" y="12817"/>
                    <a:pt x="21241" y="12817"/>
                  </a:cubicBezTo>
                  <a:cubicBezTo>
                    <a:pt x="21279" y="12817"/>
                    <a:pt x="21309" y="12787"/>
                    <a:pt x="21309" y="12749"/>
                  </a:cubicBezTo>
                  <a:cubicBezTo>
                    <a:pt x="21309" y="12711"/>
                    <a:pt x="21279" y="12680"/>
                    <a:pt x="21241" y="12680"/>
                  </a:cubicBezTo>
                  <a:close/>
                  <a:moveTo>
                    <a:pt x="21457" y="12680"/>
                  </a:moveTo>
                  <a:cubicBezTo>
                    <a:pt x="21419" y="12680"/>
                    <a:pt x="21388" y="12711"/>
                    <a:pt x="21388" y="12749"/>
                  </a:cubicBezTo>
                  <a:cubicBezTo>
                    <a:pt x="21388" y="12787"/>
                    <a:pt x="21419" y="12817"/>
                    <a:pt x="21457" y="12817"/>
                  </a:cubicBezTo>
                  <a:cubicBezTo>
                    <a:pt x="21495" y="12817"/>
                    <a:pt x="21525" y="12787"/>
                    <a:pt x="21525" y="12749"/>
                  </a:cubicBezTo>
                  <a:cubicBezTo>
                    <a:pt x="21525" y="12711"/>
                    <a:pt x="21495" y="12680"/>
                    <a:pt x="21457" y="12680"/>
                  </a:cubicBezTo>
                  <a:close/>
                  <a:moveTo>
                    <a:pt x="21673" y="12680"/>
                  </a:moveTo>
                  <a:cubicBezTo>
                    <a:pt x="21635" y="12680"/>
                    <a:pt x="21605" y="12711"/>
                    <a:pt x="21605" y="12749"/>
                  </a:cubicBezTo>
                  <a:cubicBezTo>
                    <a:pt x="21605" y="12787"/>
                    <a:pt x="21635" y="12817"/>
                    <a:pt x="21673" y="12817"/>
                  </a:cubicBezTo>
                  <a:cubicBezTo>
                    <a:pt x="21711" y="12817"/>
                    <a:pt x="21742" y="12787"/>
                    <a:pt x="21742" y="12749"/>
                  </a:cubicBezTo>
                  <a:cubicBezTo>
                    <a:pt x="21742" y="12711"/>
                    <a:pt x="21711" y="12680"/>
                    <a:pt x="21673" y="12680"/>
                  </a:cubicBezTo>
                  <a:close/>
                  <a:moveTo>
                    <a:pt x="20160" y="12915"/>
                  </a:moveTo>
                  <a:cubicBezTo>
                    <a:pt x="20123" y="12915"/>
                    <a:pt x="20092" y="12946"/>
                    <a:pt x="20092" y="12984"/>
                  </a:cubicBezTo>
                  <a:cubicBezTo>
                    <a:pt x="20092" y="13021"/>
                    <a:pt x="20123" y="13052"/>
                    <a:pt x="20160" y="13052"/>
                  </a:cubicBezTo>
                  <a:cubicBezTo>
                    <a:pt x="20198" y="13052"/>
                    <a:pt x="20229" y="13021"/>
                    <a:pt x="20229" y="12984"/>
                  </a:cubicBezTo>
                  <a:cubicBezTo>
                    <a:pt x="20229" y="12946"/>
                    <a:pt x="20198" y="12915"/>
                    <a:pt x="20160" y="12915"/>
                  </a:cubicBezTo>
                  <a:close/>
                  <a:moveTo>
                    <a:pt x="20376" y="12915"/>
                  </a:moveTo>
                  <a:cubicBezTo>
                    <a:pt x="20339" y="12915"/>
                    <a:pt x="20308" y="12946"/>
                    <a:pt x="20308" y="12984"/>
                  </a:cubicBezTo>
                  <a:cubicBezTo>
                    <a:pt x="20308" y="13021"/>
                    <a:pt x="20339" y="13052"/>
                    <a:pt x="20376" y="13052"/>
                  </a:cubicBezTo>
                  <a:cubicBezTo>
                    <a:pt x="20414" y="13052"/>
                    <a:pt x="20445" y="13021"/>
                    <a:pt x="20445" y="12984"/>
                  </a:cubicBezTo>
                  <a:cubicBezTo>
                    <a:pt x="20445" y="12946"/>
                    <a:pt x="20414" y="12915"/>
                    <a:pt x="20376" y="12915"/>
                  </a:cubicBezTo>
                  <a:close/>
                  <a:moveTo>
                    <a:pt x="20593" y="12915"/>
                  </a:moveTo>
                  <a:cubicBezTo>
                    <a:pt x="20555" y="12915"/>
                    <a:pt x="20524" y="12946"/>
                    <a:pt x="20524" y="12984"/>
                  </a:cubicBezTo>
                  <a:cubicBezTo>
                    <a:pt x="20524" y="13021"/>
                    <a:pt x="20555" y="13052"/>
                    <a:pt x="20593" y="13052"/>
                  </a:cubicBezTo>
                  <a:cubicBezTo>
                    <a:pt x="20630" y="13052"/>
                    <a:pt x="20661" y="13021"/>
                    <a:pt x="20661" y="12984"/>
                  </a:cubicBezTo>
                  <a:cubicBezTo>
                    <a:pt x="20661" y="12946"/>
                    <a:pt x="20630" y="12915"/>
                    <a:pt x="20593" y="12915"/>
                  </a:cubicBezTo>
                  <a:close/>
                  <a:moveTo>
                    <a:pt x="20809" y="12915"/>
                  </a:moveTo>
                  <a:cubicBezTo>
                    <a:pt x="20771" y="12915"/>
                    <a:pt x="20740" y="12946"/>
                    <a:pt x="20740" y="12984"/>
                  </a:cubicBezTo>
                  <a:cubicBezTo>
                    <a:pt x="20740" y="13021"/>
                    <a:pt x="20771" y="13052"/>
                    <a:pt x="20809" y="13052"/>
                  </a:cubicBezTo>
                  <a:cubicBezTo>
                    <a:pt x="20846" y="13052"/>
                    <a:pt x="20877" y="13021"/>
                    <a:pt x="20877" y="12984"/>
                  </a:cubicBezTo>
                  <a:cubicBezTo>
                    <a:pt x="20877" y="12946"/>
                    <a:pt x="20846" y="12915"/>
                    <a:pt x="20809" y="12915"/>
                  </a:cubicBezTo>
                  <a:close/>
                  <a:moveTo>
                    <a:pt x="21025" y="12915"/>
                  </a:moveTo>
                  <a:cubicBezTo>
                    <a:pt x="20987" y="12915"/>
                    <a:pt x="20956" y="12946"/>
                    <a:pt x="20956" y="12984"/>
                  </a:cubicBezTo>
                  <a:cubicBezTo>
                    <a:pt x="20956" y="13021"/>
                    <a:pt x="20987" y="13052"/>
                    <a:pt x="21025" y="13052"/>
                  </a:cubicBezTo>
                  <a:cubicBezTo>
                    <a:pt x="21063" y="13052"/>
                    <a:pt x="21093" y="13021"/>
                    <a:pt x="21093" y="12984"/>
                  </a:cubicBezTo>
                  <a:cubicBezTo>
                    <a:pt x="21093" y="12946"/>
                    <a:pt x="21063" y="12915"/>
                    <a:pt x="21025" y="12915"/>
                  </a:cubicBezTo>
                  <a:close/>
                  <a:moveTo>
                    <a:pt x="21241" y="12915"/>
                  </a:moveTo>
                  <a:cubicBezTo>
                    <a:pt x="21203" y="12915"/>
                    <a:pt x="21172" y="12946"/>
                    <a:pt x="21172" y="12984"/>
                  </a:cubicBezTo>
                  <a:cubicBezTo>
                    <a:pt x="21172" y="13021"/>
                    <a:pt x="21203" y="13052"/>
                    <a:pt x="21241" y="13052"/>
                  </a:cubicBezTo>
                  <a:cubicBezTo>
                    <a:pt x="21279" y="13052"/>
                    <a:pt x="21309" y="13021"/>
                    <a:pt x="21309" y="12984"/>
                  </a:cubicBezTo>
                  <a:cubicBezTo>
                    <a:pt x="21309" y="12946"/>
                    <a:pt x="21279" y="12915"/>
                    <a:pt x="21241" y="12915"/>
                  </a:cubicBezTo>
                  <a:close/>
                  <a:moveTo>
                    <a:pt x="21457" y="12915"/>
                  </a:moveTo>
                  <a:cubicBezTo>
                    <a:pt x="21419" y="12915"/>
                    <a:pt x="21388" y="12946"/>
                    <a:pt x="21388" y="12984"/>
                  </a:cubicBezTo>
                  <a:cubicBezTo>
                    <a:pt x="21388" y="13021"/>
                    <a:pt x="21419" y="13052"/>
                    <a:pt x="21457" y="13052"/>
                  </a:cubicBezTo>
                  <a:cubicBezTo>
                    <a:pt x="21495" y="13052"/>
                    <a:pt x="21525" y="13021"/>
                    <a:pt x="21525" y="12984"/>
                  </a:cubicBezTo>
                  <a:cubicBezTo>
                    <a:pt x="21525" y="12946"/>
                    <a:pt x="21495" y="12915"/>
                    <a:pt x="21457" y="12915"/>
                  </a:cubicBezTo>
                  <a:close/>
                  <a:moveTo>
                    <a:pt x="20160" y="13150"/>
                  </a:moveTo>
                  <a:cubicBezTo>
                    <a:pt x="20123" y="13150"/>
                    <a:pt x="20092" y="13181"/>
                    <a:pt x="20092" y="13218"/>
                  </a:cubicBezTo>
                  <a:cubicBezTo>
                    <a:pt x="20092" y="13256"/>
                    <a:pt x="20123" y="13287"/>
                    <a:pt x="20160" y="13287"/>
                  </a:cubicBezTo>
                  <a:cubicBezTo>
                    <a:pt x="20198" y="13287"/>
                    <a:pt x="20229" y="13256"/>
                    <a:pt x="20229" y="13218"/>
                  </a:cubicBezTo>
                  <a:cubicBezTo>
                    <a:pt x="20229" y="13181"/>
                    <a:pt x="20198" y="13150"/>
                    <a:pt x="20160" y="13150"/>
                  </a:cubicBezTo>
                  <a:close/>
                  <a:moveTo>
                    <a:pt x="20376" y="13150"/>
                  </a:moveTo>
                  <a:cubicBezTo>
                    <a:pt x="20339" y="13150"/>
                    <a:pt x="20308" y="13181"/>
                    <a:pt x="20308" y="13218"/>
                  </a:cubicBezTo>
                  <a:cubicBezTo>
                    <a:pt x="20308" y="13256"/>
                    <a:pt x="20339" y="13287"/>
                    <a:pt x="20376" y="13287"/>
                  </a:cubicBezTo>
                  <a:cubicBezTo>
                    <a:pt x="20414" y="13287"/>
                    <a:pt x="20445" y="13256"/>
                    <a:pt x="20445" y="13218"/>
                  </a:cubicBezTo>
                  <a:cubicBezTo>
                    <a:pt x="20445" y="13181"/>
                    <a:pt x="20414" y="13150"/>
                    <a:pt x="20376" y="13150"/>
                  </a:cubicBezTo>
                  <a:close/>
                  <a:moveTo>
                    <a:pt x="19080" y="13620"/>
                  </a:moveTo>
                  <a:cubicBezTo>
                    <a:pt x="19042" y="13620"/>
                    <a:pt x="19011" y="13650"/>
                    <a:pt x="19011" y="13688"/>
                  </a:cubicBezTo>
                  <a:cubicBezTo>
                    <a:pt x="19011" y="13726"/>
                    <a:pt x="19042" y="13757"/>
                    <a:pt x="19080" y="13757"/>
                  </a:cubicBezTo>
                  <a:cubicBezTo>
                    <a:pt x="19118" y="13757"/>
                    <a:pt x="19148" y="13726"/>
                    <a:pt x="19148" y="13688"/>
                  </a:cubicBezTo>
                  <a:cubicBezTo>
                    <a:pt x="19148" y="13650"/>
                    <a:pt x="19118" y="13620"/>
                    <a:pt x="19080" y="13620"/>
                  </a:cubicBezTo>
                  <a:close/>
                  <a:moveTo>
                    <a:pt x="19296" y="13620"/>
                  </a:moveTo>
                  <a:cubicBezTo>
                    <a:pt x="19258" y="13620"/>
                    <a:pt x="19227" y="13650"/>
                    <a:pt x="19227" y="13688"/>
                  </a:cubicBezTo>
                  <a:cubicBezTo>
                    <a:pt x="19227" y="13726"/>
                    <a:pt x="19258" y="13757"/>
                    <a:pt x="19296" y="13757"/>
                  </a:cubicBezTo>
                  <a:cubicBezTo>
                    <a:pt x="19334" y="13757"/>
                    <a:pt x="19364" y="13726"/>
                    <a:pt x="19364" y="13688"/>
                  </a:cubicBezTo>
                  <a:cubicBezTo>
                    <a:pt x="19364" y="13650"/>
                    <a:pt x="19334" y="13620"/>
                    <a:pt x="19296" y="13620"/>
                  </a:cubicBezTo>
                  <a:close/>
                  <a:moveTo>
                    <a:pt x="19512" y="13620"/>
                  </a:moveTo>
                  <a:cubicBezTo>
                    <a:pt x="19474" y="13620"/>
                    <a:pt x="19444" y="13650"/>
                    <a:pt x="19444" y="13688"/>
                  </a:cubicBezTo>
                  <a:cubicBezTo>
                    <a:pt x="19444" y="13726"/>
                    <a:pt x="19474" y="13757"/>
                    <a:pt x="19512" y="13757"/>
                  </a:cubicBezTo>
                  <a:cubicBezTo>
                    <a:pt x="19550" y="13757"/>
                    <a:pt x="19580" y="13726"/>
                    <a:pt x="19580" y="13688"/>
                  </a:cubicBezTo>
                  <a:cubicBezTo>
                    <a:pt x="19580" y="13650"/>
                    <a:pt x="19550" y="13620"/>
                    <a:pt x="19512" y="13620"/>
                  </a:cubicBezTo>
                  <a:close/>
                  <a:moveTo>
                    <a:pt x="19080" y="13855"/>
                  </a:moveTo>
                  <a:cubicBezTo>
                    <a:pt x="19042" y="13855"/>
                    <a:pt x="19011" y="13885"/>
                    <a:pt x="19011" y="13923"/>
                  </a:cubicBezTo>
                  <a:cubicBezTo>
                    <a:pt x="19011" y="13961"/>
                    <a:pt x="19042" y="13991"/>
                    <a:pt x="19080" y="13991"/>
                  </a:cubicBezTo>
                  <a:cubicBezTo>
                    <a:pt x="19118" y="13991"/>
                    <a:pt x="19148" y="13961"/>
                    <a:pt x="19148" y="13923"/>
                  </a:cubicBezTo>
                  <a:cubicBezTo>
                    <a:pt x="19148" y="13885"/>
                    <a:pt x="19118" y="13855"/>
                    <a:pt x="19080" y="13855"/>
                  </a:cubicBezTo>
                  <a:close/>
                  <a:moveTo>
                    <a:pt x="19296" y="13855"/>
                  </a:moveTo>
                  <a:cubicBezTo>
                    <a:pt x="19258" y="13855"/>
                    <a:pt x="19227" y="13885"/>
                    <a:pt x="19227" y="13923"/>
                  </a:cubicBezTo>
                  <a:cubicBezTo>
                    <a:pt x="19227" y="13961"/>
                    <a:pt x="19258" y="13991"/>
                    <a:pt x="19296" y="13991"/>
                  </a:cubicBezTo>
                  <a:cubicBezTo>
                    <a:pt x="19334" y="13991"/>
                    <a:pt x="19364" y="13961"/>
                    <a:pt x="19364" y="13923"/>
                  </a:cubicBezTo>
                  <a:cubicBezTo>
                    <a:pt x="19364" y="13885"/>
                    <a:pt x="19334" y="13855"/>
                    <a:pt x="19296" y="13855"/>
                  </a:cubicBezTo>
                  <a:close/>
                  <a:moveTo>
                    <a:pt x="19512" y="13855"/>
                  </a:moveTo>
                  <a:cubicBezTo>
                    <a:pt x="19474" y="13855"/>
                    <a:pt x="19444" y="13885"/>
                    <a:pt x="19444" y="13923"/>
                  </a:cubicBezTo>
                  <a:cubicBezTo>
                    <a:pt x="19444" y="13961"/>
                    <a:pt x="19474" y="13991"/>
                    <a:pt x="19512" y="13991"/>
                  </a:cubicBezTo>
                  <a:cubicBezTo>
                    <a:pt x="19550" y="13991"/>
                    <a:pt x="19580" y="13961"/>
                    <a:pt x="19580" y="13923"/>
                  </a:cubicBezTo>
                  <a:cubicBezTo>
                    <a:pt x="19580" y="13885"/>
                    <a:pt x="19550" y="13855"/>
                    <a:pt x="19512" y="13855"/>
                  </a:cubicBezTo>
                  <a:close/>
                  <a:moveTo>
                    <a:pt x="19080" y="14089"/>
                  </a:moveTo>
                  <a:cubicBezTo>
                    <a:pt x="19042" y="14089"/>
                    <a:pt x="19011" y="14120"/>
                    <a:pt x="19011" y="14158"/>
                  </a:cubicBezTo>
                  <a:cubicBezTo>
                    <a:pt x="19011" y="14196"/>
                    <a:pt x="19042" y="14226"/>
                    <a:pt x="19080" y="14226"/>
                  </a:cubicBezTo>
                  <a:cubicBezTo>
                    <a:pt x="19118" y="14226"/>
                    <a:pt x="19148" y="14196"/>
                    <a:pt x="19148" y="14158"/>
                  </a:cubicBezTo>
                  <a:cubicBezTo>
                    <a:pt x="19148" y="14120"/>
                    <a:pt x="19118" y="14089"/>
                    <a:pt x="19080" y="14089"/>
                  </a:cubicBezTo>
                  <a:close/>
                  <a:moveTo>
                    <a:pt x="19296" y="14089"/>
                  </a:moveTo>
                  <a:cubicBezTo>
                    <a:pt x="19258" y="14089"/>
                    <a:pt x="19227" y="14120"/>
                    <a:pt x="19227" y="14158"/>
                  </a:cubicBezTo>
                  <a:cubicBezTo>
                    <a:pt x="19227" y="14196"/>
                    <a:pt x="19258" y="14226"/>
                    <a:pt x="19296" y="14226"/>
                  </a:cubicBezTo>
                  <a:cubicBezTo>
                    <a:pt x="19334" y="14226"/>
                    <a:pt x="19364" y="14196"/>
                    <a:pt x="19364" y="14158"/>
                  </a:cubicBezTo>
                  <a:cubicBezTo>
                    <a:pt x="19364" y="14120"/>
                    <a:pt x="19334" y="14089"/>
                    <a:pt x="19296" y="14089"/>
                  </a:cubicBezTo>
                  <a:close/>
                  <a:moveTo>
                    <a:pt x="19512" y="14089"/>
                  </a:moveTo>
                  <a:cubicBezTo>
                    <a:pt x="19474" y="14089"/>
                    <a:pt x="19444" y="14120"/>
                    <a:pt x="19444" y="14158"/>
                  </a:cubicBezTo>
                  <a:cubicBezTo>
                    <a:pt x="19444" y="14196"/>
                    <a:pt x="19474" y="14226"/>
                    <a:pt x="19512" y="14226"/>
                  </a:cubicBezTo>
                  <a:cubicBezTo>
                    <a:pt x="19550" y="14226"/>
                    <a:pt x="19580" y="14196"/>
                    <a:pt x="19580" y="14158"/>
                  </a:cubicBezTo>
                  <a:cubicBezTo>
                    <a:pt x="19580" y="14120"/>
                    <a:pt x="19550" y="14089"/>
                    <a:pt x="19512" y="14089"/>
                  </a:cubicBezTo>
                  <a:close/>
                  <a:moveTo>
                    <a:pt x="19728" y="13385"/>
                  </a:moveTo>
                  <a:cubicBezTo>
                    <a:pt x="19690" y="13385"/>
                    <a:pt x="19660" y="13416"/>
                    <a:pt x="19660" y="13453"/>
                  </a:cubicBezTo>
                  <a:cubicBezTo>
                    <a:pt x="19660" y="13491"/>
                    <a:pt x="19690" y="13522"/>
                    <a:pt x="19728" y="13522"/>
                  </a:cubicBezTo>
                  <a:cubicBezTo>
                    <a:pt x="19766" y="13522"/>
                    <a:pt x="19797" y="13491"/>
                    <a:pt x="19797" y="13453"/>
                  </a:cubicBezTo>
                  <a:cubicBezTo>
                    <a:pt x="19797" y="13416"/>
                    <a:pt x="19766" y="13385"/>
                    <a:pt x="19728" y="13385"/>
                  </a:cubicBezTo>
                  <a:close/>
                  <a:moveTo>
                    <a:pt x="19944" y="13385"/>
                  </a:moveTo>
                  <a:cubicBezTo>
                    <a:pt x="19906" y="13385"/>
                    <a:pt x="19876" y="13416"/>
                    <a:pt x="19876" y="13453"/>
                  </a:cubicBezTo>
                  <a:cubicBezTo>
                    <a:pt x="19876" y="13491"/>
                    <a:pt x="19906" y="13522"/>
                    <a:pt x="19944" y="13522"/>
                  </a:cubicBezTo>
                  <a:cubicBezTo>
                    <a:pt x="19982" y="13522"/>
                    <a:pt x="20013" y="13491"/>
                    <a:pt x="20013" y="13453"/>
                  </a:cubicBezTo>
                  <a:cubicBezTo>
                    <a:pt x="20013" y="13416"/>
                    <a:pt x="19982" y="13385"/>
                    <a:pt x="19944" y="13385"/>
                  </a:cubicBezTo>
                  <a:close/>
                  <a:moveTo>
                    <a:pt x="20160" y="13385"/>
                  </a:moveTo>
                  <a:cubicBezTo>
                    <a:pt x="20123" y="13385"/>
                    <a:pt x="20092" y="13416"/>
                    <a:pt x="20092" y="13453"/>
                  </a:cubicBezTo>
                  <a:cubicBezTo>
                    <a:pt x="20092" y="13491"/>
                    <a:pt x="20123" y="13522"/>
                    <a:pt x="20160" y="13522"/>
                  </a:cubicBezTo>
                  <a:cubicBezTo>
                    <a:pt x="20198" y="13522"/>
                    <a:pt x="20229" y="13491"/>
                    <a:pt x="20229" y="13453"/>
                  </a:cubicBezTo>
                  <a:cubicBezTo>
                    <a:pt x="20229" y="13416"/>
                    <a:pt x="20198" y="13385"/>
                    <a:pt x="20160" y="13385"/>
                  </a:cubicBezTo>
                  <a:close/>
                  <a:moveTo>
                    <a:pt x="20376" y="13385"/>
                  </a:moveTo>
                  <a:cubicBezTo>
                    <a:pt x="20339" y="13385"/>
                    <a:pt x="20308" y="13416"/>
                    <a:pt x="20308" y="13453"/>
                  </a:cubicBezTo>
                  <a:cubicBezTo>
                    <a:pt x="20308" y="13491"/>
                    <a:pt x="20339" y="13522"/>
                    <a:pt x="20376" y="13522"/>
                  </a:cubicBezTo>
                  <a:cubicBezTo>
                    <a:pt x="20414" y="13522"/>
                    <a:pt x="20445" y="13491"/>
                    <a:pt x="20445" y="13453"/>
                  </a:cubicBezTo>
                  <a:cubicBezTo>
                    <a:pt x="20445" y="13416"/>
                    <a:pt x="20414" y="13385"/>
                    <a:pt x="20376" y="13385"/>
                  </a:cubicBezTo>
                  <a:close/>
                  <a:moveTo>
                    <a:pt x="19728" y="13620"/>
                  </a:moveTo>
                  <a:cubicBezTo>
                    <a:pt x="19690" y="13620"/>
                    <a:pt x="19660" y="13650"/>
                    <a:pt x="19660" y="13688"/>
                  </a:cubicBezTo>
                  <a:cubicBezTo>
                    <a:pt x="19660" y="13726"/>
                    <a:pt x="19690" y="13757"/>
                    <a:pt x="19728" y="13757"/>
                  </a:cubicBezTo>
                  <a:cubicBezTo>
                    <a:pt x="19766" y="13757"/>
                    <a:pt x="19797" y="13726"/>
                    <a:pt x="19797" y="13688"/>
                  </a:cubicBezTo>
                  <a:cubicBezTo>
                    <a:pt x="19797" y="13650"/>
                    <a:pt x="19766" y="13620"/>
                    <a:pt x="19728" y="13620"/>
                  </a:cubicBezTo>
                  <a:close/>
                  <a:moveTo>
                    <a:pt x="19944" y="13620"/>
                  </a:moveTo>
                  <a:cubicBezTo>
                    <a:pt x="19906" y="13620"/>
                    <a:pt x="19876" y="13650"/>
                    <a:pt x="19876" y="13688"/>
                  </a:cubicBezTo>
                  <a:cubicBezTo>
                    <a:pt x="19876" y="13726"/>
                    <a:pt x="19906" y="13757"/>
                    <a:pt x="19944" y="13757"/>
                  </a:cubicBezTo>
                  <a:cubicBezTo>
                    <a:pt x="19982" y="13757"/>
                    <a:pt x="20013" y="13726"/>
                    <a:pt x="20013" y="13688"/>
                  </a:cubicBezTo>
                  <a:cubicBezTo>
                    <a:pt x="20013" y="13650"/>
                    <a:pt x="19982" y="13620"/>
                    <a:pt x="19944" y="13620"/>
                  </a:cubicBezTo>
                  <a:close/>
                  <a:moveTo>
                    <a:pt x="20160" y="13620"/>
                  </a:moveTo>
                  <a:cubicBezTo>
                    <a:pt x="20123" y="13620"/>
                    <a:pt x="20092" y="13650"/>
                    <a:pt x="20092" y="13688"/>
                  </a:cubicBezTo>
                  <a:cubicBezTo>
                    <a:pt x="20092" y="13726"/>
                    <a:pt x="20123" y="13757"/>
                    <a:pt x="20160" y="13757"/>
                  </a:cubicBezTo>
                  <a:cubicBezTo>
                    <a:pt x="20198" y="13757"/>
                    <a:pt x="20229" y="13726"/>
                    <a:pt x="20229" y="13688"/>
                  </a:cubicBezTo>
                  <a:cubicBezTo>
                    <a:pt x="20229" y="13650"/>
                    <a:pt x="20198" y="13620"/>
                    <a:pt x="20160" y="13620"/>
                  </a:cubicBezTo>
                  <a:close/>
                  <a:moveTo>
                    <a:pt x="20376" y="13620"/>
                  </a:moveTo>
                  <a:cubicBezTo>
                    <a:pt x="20339" y="13620"/>
                    <a:pt x="20308" y="13650"/>
                    <a:pt x="20308" y="13688"/>
                  </a:cubicBezTo>
                  <a:cubicBezTo>
                    <a:pt x="20308" y="13726"/>
                    <a:pt x="20339" y="13757"/>
                    <a:pt x="20376" y="13757"/>
                  </a:cubicBezTo>
                  <a:cubicBezTo>
                    <a:pt x="20414" y="13757"/>
                    <a:pt x="20445" y="13726"/>
                    <a:pt x="20445" y="13688"/>
                  </a:cubicBezTo>
                  <a:cubicBezTo>
                    <a:pt x="20445" y="13650"/>
                    <a:pt x="20414" y="13620"/>
                    <a:pt x="20376" y="13620"/>
                  </a:cubicBezTo>
                  <a:close/>
                  <a:moveTo>
                    <a:pt x="19728" y="13855"/>
                  </a:moveTo>
                  <a:cubicBezTo>
                    <a:pt x="19690" y="13855"/>
                    <a:pt x="19660" y="13885"/>
                    <a:pt x="19660" y="13923"/>
                  </a:cubicBezTo>
                  <a:cubicBezTo>
                    <a:pt x="19660" y="13961"/>
                    <a:pt x="19690" y="13991"/>
                    <a:pt x="19728" y="13991"/>
                  </a:cubicBezTo>
                  <a:cubicBezTo>
                    <a:pt x="19766" y="13991"/>
                    <a:pt x="19797" y="13961"/>
                    <a:pt x="19797" y="13923"/>
                  </a:cubicBezTo>
                  <a:cubicBezTo>
                    <a:pt x="19797" y="13885"/>
                    <a:pt x="19766" y="13855"/>
                    <a:pt x="19728" y="13855"/>
                  </a:cubicBezTo>
                  <a:close/>
                  <a:moveTo>
                    <a:pt x="19944" y="13855"/>
                  </a:moveTo>
                  <a:cubicBezTo>
                    <a:pt x="19906" y="13855"/>
                    <a:pt x="19876" y="13885"/>
                    <a:pt x="19876" y="13923"/>
                  </a:cubicBezTo>
                  <a:cubicBezTo>
                    <a:pt x="19876" y="13961"/>
                    <a:pt x="19906" y="13991"/>
                    <a:pt x="19944" y="13991"/>
                  </a:cubicBezTo>
                  <a:cubicBezTo>
                    <a:pt x="19982" y="13991"/>
                    <a:pt x="20013" y="13961"/>
                    <a:pt x="20013" y="13923"/>
                  </a:cubicBezTo>
                  <a:cubicBezTo>
                    <a:pt x="20013" y="13885"/>
                    <a:pt x="19982" y="13855"/>
                    <a:pt x="19944" y="13855"/>
                  </a:cubicBezTo>
                  <a:close/>
                  <a:moveTo>
                    <a:pt x="20160" y="13855"/>
                  </a:moveTo>
                  <a:cubicBezTo>
                    <a:pt x="20123" y="13855"/>
                    <a:pt x="20092" y="13885"/>
                    <a:pt x="20092" y="13923"/>
                  </a:cubicBezTo>
                  <a:cubicBezTo>
                    <a:pt x="20092" y="13961"/>
                    <a:pt x="20123" y="13991"/>
                    <a:pt x="20160" y="13991"/>
                  </a:cubicBezTo>
                  <a:cubicBezTo>
                    <a:pt x="20198" y="13991"/>
                    <a:pt x="20229" y="13961"/>
                    <a:pt x="20229" y="13923"/>
                  </a:cubicBezTo>
                  <a:cubicBezTo>
                    <a:pt x="20229" y="13885"/>
                    <a:pt x="20198" y="13855"/>
                    <a:pt x="20160" y="13855"/>
                  </a:cubicBezTo>
                  <a:close/>
                  <a:moveTo>
                    <a:pt x="20376" y="13855"/>
                  </a:moveTo>
                  <a:cubicBezTo>
                    <a:pt x="20339" y="13855"/>
                    <a:pt x="20308" y="13885"/>
                    <a:pt x="20308" y="13923"/>
                  </a:cubicBezTo>
                  <a:cubicBezTo>
                    <a:pt x="20308" y="13961"/>
                    <a:pt x="20339" y="13991"/>
                    <a:pt x="20376" y="13991"/>
                  </a:cubicBezTo>
                  <a:cubicBezTo>
                    <a:pt x="20414" y="13991"/>
                    <a:pt x="20445" y="13961"/>
                    <a:pt x="20445" y="13923"/>
                  </a:cubicBezTo>
                  <a:cubicBezTo>
                    <a:pt x="20445" y="13885"/>
                    <a:pt x="20414" y="13855"/>
                    <a:pt x="20376" y="13855"/>
                  </a:cubicBezTo>
                  <a:close/>
                  <a:moveTo>
                    <a:pt x="19728" y="14089"/>
                  </a:moveTo>
                  <a:cubicBezTo>
                    <a:pt x="19690" y="14089"/>
                    <a:pt x="19660" y="14120"/>
                    <a:pt x="19660" y="14158"/>
                  </a:cubicBezTo>
                  <a:cubicBezTo>
                    <a:pt x="19660" y="14196"/>
                    <a:pt x="19690" y="14226"/>
                    <a:pt x="19728" y="14226"/>
                  </a:cubicBezTo>
                  <a:cubicBezTo>
                    <a:pt x="19766" y="14226"/>
                    <a:pt x="19797" y="14196"/>
                    <a:pt x="19797" y="14158"/>
                  </a:cubicBezTo>
                  <a:cubicBezTo>
                    <a:pt x="19797" y="14120"/>
                    <a:pt x="19766" y="14089"/>
                    <a:pt x="19728" y="14089"/>
                  </a:cubicBezTo>
                  <a:close/>
                  <a:moveTo>
                    <a:pt x="19944" y="14089"/>
                  </a:moveTo>
                  <a:cubicBezTo>
                    <a:pt x="19906" y="14089"/>
                    <a:pt x="19876" y="14120"/>
                    <a:pt x="19876" y="14158"/>
                  </a:cubicBezTo>
                  <a:cubicBezTo>
                    <a:pt x="19876" y="14196"/>
                    <a:pt x="19906" y="14226"/>
                    <a:pt x="19944" y="14226"/>
                  </a:cubicBezTo>
                  <a:cubicBezTo>
                    <a:pt x="19982" y="14226"/>
                    <a:pt x="20013" y="14196"/>
                    <a:pt x="20013" y="14158"/>
                  </a:cubicBezTo>
                  <a:cubicBezTo>
                    <a:pt x="20013" y="14120"/>
                    <a:pt x="19982" y="14089"/>
                    <a:pt x="19944" y="14089"/>
                  </a:cubicBezTo>
                  <a:close/>
                  <a:moveTo>
                    <a:pt x="21673" y="13385"/>
                  </a:moveTo>
                  <a:cubicBezTo>
                    <a:pt x="21635" y="13385"/>
                    <a:pt x="21605" y="13416"/>
                    <a:pt x="21605" y="13453"/>
                  </a:cubicBezTo>
                  <a:cubicBezTo>
                    <a:pt x="21605" y="13491"/>
                    <a:pt x="21635" y="13522"/>
                    <a:pt x="21673" y="13522"/>
                  </a:cubicBezTo>
                  <a:cubicBezTo>
                    <a:pt x="21711" y="13522"/>
                    <a:pt x="21742" y="13491"/>
                    <a:pt x="21742" y="13453"/>
                  </a:cubicBezTo>
                  <a:cubicBezTo>
                    <a:pt x="21742" y="13416"/>
                    <a:pt x="21711" y="13385"/>
                    <a:pt x="21673" y="13385"/>
                  </a:cubicBezTo>
                  <a:close/>
                  <a:moveTo>
                    <a:pt x="21673" y="13620"/>
                  </a:moveTo>
                  <a:cubicBezTo>
                    <a:pt x="21635" y="13620"/>
                    <a:pt x="21605" y="13650"/>
                    <a:pt x="21605" y="13688"/>
                  </a:cubicBezTo>
                  <a:cubicBezTo>
                    <a:pt x="21605" y="13726"/>
                    <a:pt x="21635" y="13757"/>
                    <a:pt x="21673" y="13757"/>
                  </a:cubicBezTo>
                  <a:cubicBezTo>
                    <a:pt x="21711" y="13757"/>
                    <a:pt x="21742" y="13726"/>
                    <a:pt x="21742" y="13688"/>
                  </a:cubicBezTo>
                  <a:cubicBezTo>
                    <a:pt x="21742" y="13650"/>
                    <a:pt x="21711" y="13620"/>
                    <a:pt x="21673" y="13620"/>
                  </a:cubicBezTo>
                  <a:close/>
                  <a:moveTo>
                    <a:pt x="21457" y="13855"/>
                  </a:moveTo>
                  <a:cubicBezTo>
                    <a:pt x="21419" y="13855"/>
                    <a:pt x="21388" y="13885"/>
                    <a:pt x="21388" y="13923"/>
                  </a:cubicBezTo>
                  <a:cubicBezTo>
                    <a:pt x="21388" y="13961"/>
                    <a:pt x="21419" y="13991"/>
                    <a:pt x="21457" y="13991"/>
                  </a:cubicBezTo>
                  <a:cubicBezTo>
                    <a:pt x="21495" y="13991"/>
                    <a:pt x="21525" y="13961"/>
                    <a:pt x="21525" y="13923"/>
                  </a:cubicBezTo>
                  <a:cubicBezTo>
                    <a:pt x="21525" y="13885"/>
                    <a:pt x="21495" y="13855"/>
                    <a:pt x="21457" y="13855"/>
                  </a:cubicBezTo>
                  <a:close/>
                  <a:moveTo>
                    <a:pt x="21673" y="13855"/>
                  </a:moveTo>
                  <a:cubicBezTo>
                    <a:pt x="21635" y="13855"/>
                    <a:pt x="21605" y="13885"/>
                    <a:pt x="21605" y="13923"/>
                  </a:cubicBezTo>
                  <a:cubicBezTo>
                    <a:pt x="21605" y="13961"/>
                    <a:pt x="21635" y="13991"/>
                    <a:pt x="21673" y="13991"/>
                  </a:cubicBezTo>
                  <a:cubicBezTo>
                    <a:pt x="21711" y="13991"/>
                    <a:pt x="21742" y="13961"/>
                    <a:pt x="21742" y="13923"/>
                  </a:cubicBezTo>
                  <a:cubicBezTo>
                    <a:pt x="21742" y="13885"/>
                    <a:pt x="21711" y="13855"/>
                    <a:pt x="21673" y="13855"/>
                  </a:cubicBezTo>
                  <a:close/>
                  <a:moveTo>
                    <a:pt x="21025" y="14089"/>
                  </a:moveTo>
                  <a:cubicBezTo>
                    <a:pt x="20987" y="14089"/>
                    <a:pt x="20956" y="14120"/>
                    <a:pt x="20956" y="14158"/>
                  </a:cubicBezTo>
                  <a:cubicBezTo>
                    <a:pt x="20956" y="14196"/>
                    <a:pt x="20987" y="14226"/>
                    <a:pt x="21025" y="14226"/>
                  </a:cubicBezTo>
                  <a:cubicBezTo>
                    <a:pt x="21063" y="14226"/>
                    <a:pt x="21093" y="14196"/>
                    <a:pt x="21093" y="14158"/>
                  </a:cubicBezTo>
                  <a:cubicBezTo>
                    <a:pt x="21093" y="14120"/>
                    <a:pt x="21063" y="14089"/>
                    <a:pt x="21025" y="14089"/>
                  </a:cubicBezTo>
                  <a:close/>
                  <a:moveTo>
                    <a:pt x="21241" y="14089"/>
                  </a:moveTo>
                  <a:cubicBezTo>
                    <a:pt x="21203" y="14089"/>
                    <a:pt x="21172" y="14120"/>
                    <a:pt x="21172" y="14158"/>
                  </a:cubicBezTo>
                  <a:cubicBezTo>
                    <a:pt x="21172" y="14196"/>
                    <a:pt x="21203" y="14226"/>
                    <a:pt x="21241" y="14226"/>
                  </a:cubicBezTo>
                  <a:cubicBezTo>
                    <a:pt x="21279" y="14226"/>
                    <a:pt x="21309" y="14196"/>
                    <a:pt x="21309" y="14158"/>
                  </a:cubicBezTo>
                  <a:cubicBezTo>
                    <a:pt x="21309" y="14120"/>
                    <a:pt x="21279" y="14089"/>
                    <a:pt x="21241" y="14089"/>
                  </a:cubicBezTo>
                  <a:close/>
                  <a:moveTo>
                    <a:pt x="21457" y="14089"/>
                  </a:moveTo>
                  <a:cubicBezTo>
                    <a:pt x="21419" y="14089"/>
                    <a:pt x="21388" y="14120"/>
                    <a:pt x="21388" y="14158"/>
                  </a:cubicBezTo>
                  <a:cubicBezTo>
                    <a:pt x="21388" y="14196"/>
                    <a:pt x="21419" y="14226"/>
                    <a:pt x="21457" y="14226"/>
                  </a:cubicBezTo>
                  <a:cubicBezTo>
                    <a:pt x="21495" y="14226"/>
                    <a:pt x="21525" y="14196"/>
                    <a:pt x="21525" y="14158"/>
                  </a:cubicBezTo>
                  <a:cubicBezTo>
                    <a:pt x="21525" y="14120"/>
                    <a:pt x="21495" y="14089"/>
                    <a:pt x="21457" y="14089"/>
                  </a:cubicBezTo>
                  <a:close/>
                  <a:moveTo>
                    <a:pt x="21673" y="14089"/>
                  </a:moveTo>
                  <a:cubicBezTo>
                    <a:pt x="21635" y="14089"/>
                    <a:pt x="21605" y="14120"/>
                    <a:pt x="21605" y="14158"/>
                  </a:cubicBezTo>
                  <a:cubicBezTo>
                    <a:pt x="21605" y="14196"/>
                    <a:pt x="21635" y="14226"/>
                    <a:pt x="21673" y="14226"/>
                  </a:cubicBezTo>
                  <a:cubicBezTo>
                    <a:pt x="21711" y="14226"/>
                    <a:pt x="21742" y="14196"/>
                    <a:pt x="21742" y="14158"/>
                  </a:cubicBezTo>
                  <a:cubicBezTo>
                    <a:pt x="21742" y="14120"/>
                    <a:pt x="21711" y="14089"/>
                    <a:pt x="21673" y="14089"/>
                  </a:cubicBezTo>
                  <a:close/>
                  <a:moveTo>
                    <a:pt x="21241" y="14324"/>
                  </a:moveTo>
                  <a:cubicBezTo>
                    <a:pt x="21203" y="14324"/>
                    <a:pt x="21172" y="14355"/>
                    <a:pt x="21172" y="14393"/>
                  </a:cubicBezTo>
                  <a:cubicBezTo>
                    <a:pt x="21172" y="14430"/>
                    <a:pt x="21203" y="14461"/>
                    <a:pt x="21241" y="14461"/>
                  </a:cubicBezTo>
                  <a:cubicBezTo>
                    <a:pt x="21279" y="14461"/>
                    <a:pt x="21309" y="14430"/>
                    <a:pt x="21309" y="14393"/>
                  </a:cubicBezTo>
                  <a:cubicBezTo>
                    <a:pt x="21309" y="14355"/>
                    <a:pt x="21279" y="14324"/>
                    <a:pt x="21241" y="14324"/>
                  </a:cubicBezTo>
                  <a:close/>
                  <a:moveTo>
                    <a:pt x="21457" y="14324"/>
                  </a:moveTo>
                  <a:cubicBezTo>
                    <a:pt x="21419" y="14324"/>
                    <a:pt x="21388" y="14355"/>
                    <a:pt x="21388" y="14393"/>
                  </a:cubicBezTo>
                  <a:cubicBezTo>
                    <a:pt x="21388" y="14430"/>
                    <a:pt x="21419" y="14461"/>
                    <a:pt x="21457" y="14461"/>
                  </a:cubicBezTo>
                  <a:cubicBezTo>
                    <a:pt x="21495" y="14461"/>
                    <a:pt x="21525" y="14430"/>
                    <a:pt x="21525" y="14393"/>
                  </a:cubicBezTo>
                  <a:cubicBezTo>
                    <a:pt x="21525" y="14355"/>
                    <a:pt x="21495" y="14324"/>
                    <a:pt x="21457" y="14324"/>
                  </a:cubicBezTo>
                  <a:close/>
                  <a:moveTo>
                    <a:pt x="21673" y="14324"/>
                  </a:moveTo>
                  <a:cubicBezTo>
                    <a:pt x="21635" y="14324"/>
                    <a:pt x="21605" y="14355"/>
                    <a:pt x="21605" y="14393"/>
                  </a:cubicBezTo>
                  <a:cubicBezTo>
                    <a:pt x="21605" y="14430"/>
                    <a:pt x="21635" y="14461"/>
                    <a:pt x="21673" y="14461"/>
                  </a:cubicBezTo>
                  <a:cubicBezTo>
                    <a:pt x="21711" y="14461"/>
                    <a:pt x="21742" y="14430"/>
                    <a:pt x="21742" y="14393"/>
                  </a:cubicBezTo>
                  <a:cubicBezTo>
                    <a:pt x="21742" y="14355"/>
                    <a:pt x="21711" y="14324"/>
                    <a:pt x="21673" y="14324"/>
                  </a:cubicBezTo>
                  <a:close/>
                  <a:moveTo>
                    <a:pt x="21241" y="14559"/>
                  </a:moveTo>
                  <a:cubicBezTo>
                    <a:pt x="21203" y="14559"/>
                    <a:pt x="21172" y="14590"/>
                    <a:pt x="21172" y="14627"/>
                  </a:cubicBezTo>
                  <a:cubicBezTo>
                    <a:pt x="21172" y="14665"/>
                    <a:pt x="21203" y="14696"/>
                    <a:pt x="21241" y="14696"/>
                  </a:cubicBezTo>
                  <a:cubicBezTo>
                    <a:pt x="21279" y="14696"/>
                    <a:pt x="21309" y="14665"/>
                    <a:pt x="21309" y="14627"/>
                  </a:cubicBezTo>
                  <a:cubicBezTo>
                    <a:pt x="21309" y="14590"/>
                    <a:pt x="21279" y="14559"/>
                    <a:pt x="21241" y="14559"/>
                  </a:cubicBezTo>
                  <a:close/>
                  <a:moveTo>
                    <a:pt x="21457" y="14559"/>
                  </a:moveTo>
                  <a:cubicBezTo>
                    <a:pt x="21419" y="14559"/>
                    <a:pt x="21388" y="14590"/>
                    <a:pt x="21388" y="14627"/>
                  </a:cubicBezTo>
                  <a:cubicBezTo>
                    <a:pt x="21388" y="14665"/>
                    <a:pt x="21419" y="14696"/>
                    <a:pt x="21457" y="14696"/>
                  </a:cubicBezTo>
                  <a:cubicBezTo>
                    <a:pt x="21495" y="14696"/>
                    <a:pt x="21525" y="14665"/>
                    <a:pt x="21525" y="14627"/>
                  </a:cubicBezTo>
                  <a:cubicBezTo>
                    <a:pt x="21525" y="14590"/>
                    <a:pt x="21495" y="14559"/>
                    <a:pt x="21457" y="14559"/>
                  </a:cubicBezTo>
                  <a:close/>
                  <a:moveTo>
                    <a:pt x="21673" y="14559"/>
                  </a:moveTo>
                  <a:cubicBezTo>
                    <a:pt x="21635" y="14559"/>
                    <a:pt x="21605" y="14590"/>
                    <a:pt x="21605" y="14627"/>
                  </a:cubicBezTo>
                  <a:cubicBezTo>
                    <a:pt x="21605" y="14665"/>
                    <a:pt x="21635" y="14696"/>
                    <a:pt x="21673" y="14696"/>
                  </a:cubicBezTo>
                  <a:cubicBezTo>
                    <a:pt x="21711" y="14696"/>
                    <a:pt x="21742" y="14665"/>
                    <a:pt x="21742" y="14627"/>
                  </a:cubicBezTo>
                  <a:cubicBezTo>
                    <a:pt x="21742" y="14590"/>
                    <a:pt x="21711" y="14559"/>
                    <a:pt x="21673" y="14559"/>
                  </a:cubicBezTo>
                  <a:close/>
                  <a:moveTo>
                    <a:pt x="21673" y="12915"/>
                  </a:moveTo>
                  <a:cubicBezTo>
                    <a:pt x="21635" y="12915"/>
                    <a:pt x="21605" y="12946"/>
                    <a:pt x="21605" y="12984"/>
                  </a:cubicBezTo>
                  <a:cubicBezTo>
                    <a:pt x="21605" y="13021"/>
                    <a:pt x="21635" y="13052"/>
                    <a:pt x="21673" y="13052"/>
                  </a:cubicBezTo>
                  <a:cubicBezTo>
                    <a:pt x="21711" y="13052"/>
                    <a:pt x="21742" y="13021"/>
                    <a:pt x="21742" y="12984"/>
                  </a:cubicBezTo>
                  <a:cubicBezTo>
                    <a:pt x="21742" y="12946"/>
                    <a:pt x="21711" y="12915"/>
                    <a:pt x="21673" y="12915"/>
                  </a:cubicBezTo>
                  <a:close/>
                  <a:moveTo>
                    <a:pt x="21457" y="14794"/>
                  </a:moveTo>
                  <a:cubicBezTo>
                    <a:pt x="21419" y="14794"/>
                    <a:pt x="21388" y="14824"/>
                    <a:pt x="21388" y="14862"/>
                  </a:cubicBezTo>
                  <a:cubicBezTo>
                    <a:pt x="21388" y="14900"/>
                    <a:pt x="21419" y="14931"/>
                    <a:pt x="21457" y="14931"/>
                  </a:cubicBezTo>
                  <a:cubicBezTo>
                    <a:pt x="21495" y="14931"/>
                    <a:pt x="21525" y="14900"/>
                    <a:pt x="21525" y="14862"/>
                  </a:cubicBezTo>
                  <a:cubicBezTo>
                    <a:pt x="21525" y="14824"/>
                    <a:pt x="21495" y="14794"/>
                    <a:pt x="21457" y="14794"/>
                  </a:cubicBezTo>
                  <a:close/>
                  <a:moveTo>
                    <a:pt x="21673" y="14794"/>
                  </a:moveTo>
                  <a:cubicBezTo>
                    <a:pt x="21635" y="14794"/>
                    <a:pt x="21605" y="14824"/>
                    <a:pt x="21605" y="14862"/>
                  </a:cubicBezTo>
                  <a:cubicBezTo>
                    <a:pt x="21605" y="14900"/>
                    <a:pt x="21635" y="14931"/>
                    <a:pt x="21673" y="14931"/>
                  </a:cubicBezTo>
                  <a:cubicBezTo>
                    <a:pt x="21711" y="14931"/>
                    <a:pt x="21742" y="14900"/>
                    <a:pt x="21742" y="14862"/>
                  </a:cubicBezTo>
                  <a:cubicBezTo>
                    <a:pt x="21742" y="14824"/>
                    <a:pt x="21711" y="14794"/>
                    <a:pt x="21673" y="14794"/>
                  </a:cubicBezTo>
                  <a:close/>
                  <a:moveTo>
                    <a:pt x="21241" y="15029"/>
                  </a:moveTo>
                  <a:cubicBezTo>
                    <a:pt x="21203" y="15029"/>
                    <a:pt x="21172" y="15059"/>
                    <a:pt x="21172" y="15097"/>
                  </a:cubicBezTo>
                  <a:cubicBezTo>
                    <a:pt x="21172" y="15135"/>
                    <a:pt x="21203" y="15165"/>
                    <a:pt x="21241" y="15165"/>
                  </a:cubicBezTo>
                  <a:cubicBezTo>
                    <a:pt x="21279" y="15165"/>
                    <a:pt x="21309" y="15135"/>
                    <a:pt x="21309" y="15097"/>
                  </a:cubicBezTo>
                  <a:cubicBezTo>
                    <a:pt x="21309" y="15059"/>
                    <a:pt x="21279" y="15029"/>
                    <a:pt x="21241" y="15029"/>
                  </a:cubicBezTo>
                  <a:close/>
                  <a:moveTo>
                    <a:pt x="21457" y="15029"/>
                  </a:moveTo>
                  <a:cubicBezTo>
                    <a:pt x="21419" y="15029"/>
                    <a:pt x="21388" y="15059"/>
                    <a:pt x="21388" y="15097"/>
                  </a:cubicBezTo>
                  <a:cubicBezTo>
                    <a:pt x="21388" y="15135"/>
                    <a:pt x="21419" y="15165"/>
                    <a:pt x="21457" y="15165"/>
                  </a:cubicBezTo>
                  <a:cubicBezTo>
                    <a:pt x="21495" y="15165"/>
                    <a:pt x="21525" y="15135"/>
                    <a:pt x="21525" y="15097"/>
                  </a:cubicBezTo>
                  <a:cubicBezTo>
                    <a:pt x="21525" y="15059"/>
                    <a:pt x="21495" y="15029"/>
                    <a:pt x="21457" y="15029"/>
                  </a:cubicBezTo>
                  <a:close/>
                  <a:moveTo>
                    <a:pt x="21673" y="15029"/>
                  </a:moveTo>
                  <a:cubicBezTo>
                    <a:pt x="21635" y="15029"/>
                    <a:pt x="21605" y="15059"/>
                    <a:pt x="21605" y="15097"/>
                  </a:cubicBezTo>
                  <a:cubicBezTo>
                    <a:pt x="21605" y="15135"/>
                    <a:pt x="21635" y="15165"/>
                    <a:pt x="21673" y="15165"/>
                  </a:cubicBezTo>
                  <a:cubicBezTo>
                    <a:pt x="21711" y="15165"/>
                    <a:pt x="21742" y="15135"/>
                    <a:pt x="21742" y="15097"/>
                  </a:cubicBezTo>
                  <a:cubicBezTo>
                    <a:pt x="21742" y="15059"/>
                    <a:pt x="21711" y="15029"/>
                    <a:pt x="21673" y="15029"/>
                  </a:cubicBezTo>
                  <a:close/>
                  <a:moveTo>
                    <a:pt x="21241" y="15263"/>
                  </a:moveTo>
                  <a:cubicBezTo>
                    <a:pt x="21203" y="15263"/>
                    <a:pt x="21172" y="15294"/>
                    <a:pt x="21172" y="15332"/>
                  </a:cubicBezTo>
                  <a:cubicBezTo>
                    <a:pt x="21172" y="15370"/>
                    <a:pt x="21203" y="15400"/>
                    <a:pt x="21241" y="15400"/>
                  </a:cubicBezTo>
                  <a:cubicBezTo>
                    <a:pt x="21279" y="15400"/>
                    <a:pt x="21309" y="15370"/>
                    <a:pt x="21309" y="15332"/>
                  </a:cubicBezTo>
                  <a:cubicBezTo>
                    <a:pt x="21309" y="15294"/>
                    <a:pt x="21279" y="15263"/>
                    <a:pt x="21241" y="15263"/>
                  </a:cubicBezTo>
                  <a:close/>
                  <a:moveTo>
                    <a:pt x="21457" y="15263"/>
                  </a:moveTo>
                  <a:cubicBezTo>
                    <a:pt x="21419" y="15263"/>
                    <a:pt x="21388" y="15294"/>
                    <a:pt x="21388" y="15332"/>
                  </a:cubicBezTo>
                  <a:cubicBezTo>
                    <a:pt x="21388" y="15370"/>
                    <a:pt x="21419" y="15400"/>
                    <a:pt x="21457" y="15400"/>
                  </a:cubicBezTo>
                  <a:cubicBezTo>
                    <a:pt x="21495" y="15400"/>
                    <a:pt x="21525" y="15370"/>
                    <a:pt x="21525" y="15332"/>
                  </a:cubicBezTo>
                  <a:cubicBezTo>
                    <a:pt x="21525" y="15294"/>
                    <a:pt x="21495" y="15263"/>
                    <a:pt x="21457" y="15263"/>
                  </a:cubicBezTo>
                  <a:close/>
                  <a:moveTo>
                    <a:pt x="21673" y="15263"/>
                  </a:moveTo>
                  <a:cubicBezTo>
                    <a:pt x="21635" y="15263"/>
                    <a:pt x="21605" y="15294"/>
                    <a:pt x="21605" y="15332"/>
                  </a:cubicBezTo>
                  <a:cubicBezTo>
                    <a:pt x="21605" y="15370"/>
                    <a:pt x="21635" y="15400"/>
                    <a:pt x="21673" y="15400"/>
                  </a:cubicBezTo>
                  <a:cubicBezTo>
                    <a:pt x="21711" y="15400"/>
                    <a:pt x="21742" y="15370"/>
                    <a:pt x="21742" y="15332"/>
                  </a:cubicBezTo>
                  <a:cubicBezTo>
                    <a:pt x="21742" y="15294"/>
                    <a:pt x="21711" y="15263"/>
                    <a:pt x="21673" y="15263"/>
                  </a:cubicBezTo>
                  <a:close/>
                  <a:moveTo>
                    <a:pt x="21457" y="15498"/>
                  </a:moveTo>
                  <a:cubicBezTo>
                    <a:pt x="21419" y="15498"/>
                    <a:pt x="21388" y="15529"/>
                    <a:pt x="21388" y="15567"/>
                  </a:cubicBezTo>
                  <a:cubicBezTo>
                    <a:pt x="21388" y="15605"/>
                    <a:pt x="21419" y="15635"/>
                    <a:pt x="21457" y="15635"/>
                  </a:cubicBezTo>
                  <a:cubicBezTo>
                    <a:pt x="21495" y="15635"/>
                    <a:pt x="21525" y="15605"/>
                    <a:pt x="21525" y="15567"/>
                  </a:cubicBezTo>
                  <a:cubicBezTo>
                    <a:pt x="21525" y="15529"/>
                    <a:pt x="21495" y="15498"/>
                    <a:pt x="21457" y="15498"/>
                  </a:cubicBezTo>
                  <a:close/>
                  <a:moveTo>
                    <a:pt x="21673" y="15968"/>
                  </a:moveTo>
                  <a:cubicBezTo>
                    <a:pt x="21635" y="15968"/>
                    <a:pt x="21605" y="15999"/>
                    <a:pt x="21605" y="16036"/>
                  </a:cubicBezTo>
                  <a:cubicBezTo>
                    <a:pt x="21605" y="16074"/>
                    <a:pt x="21635" y="16105"/>
                    <a:pt x="21673" y="16105"/>
                  </a:cubicBezTo>
                  <a:cubicBezTo>
                    <a:pt x="21711" y="16105"/>
                    <a:pt x="21742" y="16074"/>
                    <a:pt x="21742" y="16036"/>
                  </a:cubicBezTo>
                  <a:cubicBezTo>
                    <a:pt x="21742" y="15999"/>
                    <a:pt x="21711" y="15968"/>
                    <a:pt x="21673" y="15968"/>
                  </a:cubicBezTo>
                  <a:close/>
                  <a:moveTo>
                    <a:pt x="21673" y="16203"/>
                  </a:moveTo>
                  <a:cubicBezTo>
                    <a:pt x="21635" y="16203"/>
                    <a:pt x="21605" y="16233"/>
                    <a:pt x="21605" y="16271"/>
                  </a:cubicBezTo>
                  <a:cubicBezTo>
                    <a:pt x="21605" y="16309"/>
                    <a:pt x="21635" y="16340"/>
                    <a:pt x="21673" y="16340"/>
                  </a:cubicBezTo>
                  <a:cubicBezTo>
                    <a:pt x="21711" y="16340"/>
                    <a:pt x="21742" y="16309"/>
                    <a:pt x="21742" y="16271"/>
                  </a:cubicBezTo>
                  <a:cubicBezTo>
                    <a:pt x="21742" y="16233"/>
                    <a:pt x="21711" y="16203"/>
                    <a:pt x="21673" y="16203"/>
                  </a:cubicBezTo>
                  <a:close/>
                  <a:moveTo>
                    <a:pt x="21673" y="16438"/>
                  </a:moveTo>
                  <a:cubicBezTo>
                    <a:pt x="21635" y="16438"/>
                    <a:pt x="21605" y="16468"/>
                    <a:pt x="21605" y="16506"/>
                  </a:cubicBezTo>
                  <a:cubicBezTo>
                    <a:pt x="21605" y="16544"/>
                    <a:pt x="21635" y="16574"/>
                    <a:pt x="21673" y="16574"/>
                  </a:cubicBezTo>
                  <a:cubicBezTo>
                    <a:pt x="21711" y="16574"/>
                    <a:pt x="21742" y="16544"/>
                    <a:pt x="21742" y="16506"/>
                  </a:cubicBezTo>
                  <a:cubicBezTo>
                    <a:pt x="21742" y="16468"/>
                    <a:pt x="21711" y="16438"/>
                    <a:pt x="21673" y="16438"/>
                  </a:cubicBezTo>
                  <a:close/>
                  <a:moveTo>
                    <a:pt x="21673" y="16672"/>
                  </a:moveTo>
                  <a:cubicBezTo>
                    <a:pt x="21635" y="16672"/>
                    <a:pt x="21605" y="16703"/>
                    <a:pt x="21605" y="16741"/>
                  </a:cubicBezTo>
                  <a:cubicBezTo>
                    <a:pt x="21605" y="16779"/>
                    <a:pt x="21635" y="16809"/>
                    <a:pt x="21673" y="16809"/>
                  </a:cubicBezTo>
                  <a:cubicBezTo>
                    <a:pt x="21711" y="16809"/>
                    <a:pt x="21742" y="16779"/>
                    <a:pt x="21742" y="16741"/>
                  </a:cubicBezTo>
                  <a:cubicBezTo>
                    <a:pt x="21742" y="16703"/>
                    <a:pt x="21711" y="16672"/>
                    <a:pt x="21673" y="16672"/>
                  </a:cubicBezTo>
                  <a:close/>
                  <a:moveTo>
                    <a:pt x="21673" y="16907"/>
                  </a:moveTo>
                  <a:cubicBezTo>
                    <a:pt x="21635" y="16907"/>
                    <a:pt x="21605" y="16938"/>
                    <a:pt x="21605" y="16976"/>
                  </a:cubicBezTo>
                  <a:cubicBezTo>
                    <a:pt x="21605" y="17013"/>
                    <a:pt x="21635" y="17044"/>
                    <a:pt x="21673" y="17044"/>
                  </a:cubicBezTo>
                  <a:cubicBezTo>
                    <a:pt x="21711" y="17044"/>
                    <a:pt x="21742" y="17013"/>
                    <a:pt x="21742" y="16976"/>
                  </a:cubicBezTo>
                  <a:cubicBezTo>
                    <a:pt x="21742" y="16938"/>
                    <a:pt x="21711" y="16907"/>
                    <a:pt x="21673" y="16907"/>
                  </a:cubicBezTo>
                  <a:close/>
                  <a:moveTo>
                    <a:pt x="21457" y="17142"/>
                  </a:moveTo>
                  <a:cubicBezTo>
                    <a:pt x="21419" y="17142"/>
                    <a:pt x="21388" y="17173"/>
                    <a:pt x="21388" y="17210"/>
                  </a:cubicBezTo>
                  <a:cubicBezTo>
                    <a:pt x="21388" y="17248"/>
                    <a:pt x="21419" y="17279"/>
                    <a:pt x="21457" y="17279"/>
                  </a:cubicBezTo>
                  <a:cubicBezTo>
                    <a:pt x="21495" y="17279"/>
                    <a:pt x="21525" y="17248"/>
                    <a:pt x="21525" y="17210"/>
                  </a:cubicBezTo>
                  <a:cubicBezTo>
                    <a:pt x="21525" y="17173"/>
                    <a:pt x="21495" y="17142"/>
                    <a:pt x="21457" y="17142"/>
                  </a:cubicBezTo>
                  <a:close/>
                  <a:moveTo>
                    <a:pt x="21673" y="17142"/>
                  </a:moveTo>
                  <a:cubicBezTo>
                    <a:pt x="21635" y="17142"/>
                    <a:pt x="21605" y="17173"/>
                    <a:pt x="21605" y="17210"/>
                  </a:cubicBezTo>
                  <a:cubicBezTo>
                    <a:pt x="21605" y="17248"/>
                    <a:pt x="21635" y="17279"/>
                    <a:pt x="21673" y="17279"/>
                  </a:cubicBezTo>
                  <a:cubicBezTo>
                    <a:pt x="21711" y="17279"/>
                    <a:pt x="21742" y="17248"/>
                    <a:pt x="21742" y="17210"/>
                  </a:cubicBezTo>
                  <a:cubicBezTo>
                    <a:pt x="21742" y="17173"/>
                    <a:pt x="21711" y="17142"/>
                    <a:pt x="21673" y="17142"/>
                  </a:cubicBezTo>
                  <a:close/>
                  <a:moveTo>
                    <a:pt x="9361" y="12682"/>
                  </a:moveTo>
                  <a:cubicBezTo>
                    <a:pt x="9323" y="12682"/>
                    <a:pt x="9292" y="12713"/>
                    <a:pt x="9292" y="12751"/>
                  </a:cubicBezTo>
                  <a:cubicBezTo>
                    <a:pt x="9292" y="12789"/>
                    <a:pt x="9323" y="12819"/>
                    <a:pt x="9361" y="12819"/>
                  </a:cubicBezTo>
                  <a:cubicBezTo>
                    <a:pt x="9399" y="12819"/>
                    <a:pt x="9429" y="12789"/>
                    <a:pt x="9429" y="12751"/>
                  </a:cubicBezTo>
                  <a:cubicBezTo>
                    <a:pt x="9429" y="12713"/>
                    <a:pt x="9399" y="12682"/>
                    <a:pt x="9361" y="12682"/>
                  </a:cubicBezTo>
                  <a:close/>
                  <a:moveTo>
                    <a:pt x="9577" y="12682"/>
                  </a:moveTo>
                  <a:cubicBezTo>
                    <a:pt x="9539" y="12682"/>
                    <a:pt x="9508" y="12713"/>
                    <a:pt x="9508" y="12751"/>
                  </a:cubicBezTo>
                  <a:cubicBezTo>
                    <a:pt x="9508" y="12789"/>
                    <a:pt x="9539" y="12819"/>
                    <a:pt x="9577" y="12819"/>
                  </a:cubicBezTo>
                  <a:cubicBezTo>
                    <a:pt x="9615" y="12819"/>
                    <a:pt x="9645" y="12789"/>
                    <a:pt x="9645" y="12751"/>
                  </a:cubicBezTo>
                  <a:cubicBezTo>
                    <a:pt x="9645" y="12713"/>
                    <a:pt x="9615" y="12682"/>
                    <a:pt x="9577" y="12682"/>
                  </a:cubicBezTo>
                  <a:close/>
                  <a:moveTo>
                    <a:pt x="9793" y="12682"/>
                  </a:moveTo>
                  <a:cubicBezTo>
                    <a:pt x="9755" y="12682"/>
                    <a:pt x="9725" y="12713"/>
                    <a:pt x="9725" y="12751"/>
                  </a:cubicBezTo>
                  <a:cubicBezTo>
                    <a:pt x="9725" y="12789"/>
                    <a:pt x="9755" y="12819"/>
                    <a:pt x="9793" y="12819"/>
                  </a:cubicBezTo>
                  <a:cubicBezTo>
                    <a:pt x="9831" y="12819"/>
                    <a:pt x="9862" y="12789"/>
                    <a:pt x="9862" y="12751"/>
                  </a:cubicBezTo>
                  <a:cubicBezTo>
                    <a:pt x="9862" y="12713"/>
                    <a:pt x="9831" y="12682"/>
                    <a:pt x="9793" y="12682"/>
                  </a:cubicBezTo>
                  <a:close/>
                  <a:moveTo>
                    <a:pt x="10009" y="12682"/>
                  </a:moveTo>
                  <a:cubicBezTo>
                    <a:pt x="9971" y="12682"/>
                    <a:pt x="9941" y="12713"/>
                    <a:pt x="9941" y="12751"/>
                  </a:cubicBezTo>
                  <a:cubicBezTo>
                    <a:pt x="9941" y="12789"/>
                    <a:pt x="9971" y="12819"/>
                    <a:pt x="10009" y="12819"/>
                  </a:cubicBezTo>
                  <a:cubicBezTo>
                    <a:pt x="10047" y="12819"/>
                    <a:pt x="10078" y="12789"/>
                    <a:pt x="10078" y="12751"/>
                  </a:cubicBezTo>
                  <a:cubicBezTo>
                    <a:pt x="10078" y="12713"/>
                    <a:pt x="10047" y="12682"/>
                    <a:pt x="10009" y="12682"/>
                  </a:cubicBezTo>
                  <a:close/>
                  <a:moveTo>
                    <a:pt x="9361" y="12917"/>
                  </a:moveTo>
                  <a:cubicBezTo>
                    <a:pt x="9323" y="12917"/>
                    <a:pt x="9292" y="12948"/>
                    <a:pt x="9292" y="12986"/>
                  </a:cubicBezTo>
                  <a:cubicBezTo>
                    <a:pt x="9292" y="13023"/>
                    <a:pt x="9323" y="13054"/>
                    <a:pt x="9361" y="13054"/>
                  </a:cubicBezTo>
                  <a:cubicBezTo>
                    <a:pt x="9399" y="13054"/>
                    <a:pt x="9429" y="13023"/>
                    <a:pt x="9429" y="12986"/>
                  </a:cubicBezTo>
                  <a:cubicBezTo>
                    <a:pt x="9429" y="12948"/>
                    <a:pt x="9399" y="12917"/>
                    <a:pt x="9361" y="12917"/>
                  </a:cubicBezTo>
                  <a:close/>
                  <a:moveTo>
                    <a:pt x="9577" y="12917"/>
                  </a:moveTo>
                  <a:cubicBezTo>
                    <a:pt x="9539" y="12917"/>
                    <a:pt x="9508" y="12948"/>
                    <a:pt x="9508" y="12986"/>
                  </a:cubicBezTo>
                  <a:cubicBezTo>
                    <a:pt x="9508" y="13023"/>
                    <a:pt x="9539" y="13054"/>
                    <a:pt x="9577" y="13054"/>
                  </a:cubicBezTo>
                  <a:cubicBezTo>
                    <a:pt x="9615" y="13054"/>
                    <a:pt x="9645" y="13023"/>
                    <a:pt x="9645" y="12986"/>
                  </a:cubicBezTo>
                  <a:cubicBezTo>
                    <a:pt x="9645" y="12948"/>
                    <a:pt x="9615" y="12917"/>
                    <a:pt x="9577" y="12917"/>
                  </a:cubicBezTo>
                  <a:close/>
                  <a:moveTo>
                    <a:pt x="21238" y="7887"/>
                  </a:moveTo>
                  <a:cubicBezTo>
                    <a:pt x="21276" y="7887"/>
                    <a:pt x="21306" y="7856"/>
                    <a:pt x="21306" y="7819"/>
                  </a:cubicBezTo>
                  <a:cubicBezTo>
                    <a:pt x="21306" y="7781"/>
                    <a:pt x="21276" y="7750"/>
                    <a:pt x="21238" y="7750"/>
                  </a:cubicBezTo>
                  <a:cubicBezTo>
                    <a:pt x="21200" y="7750"/>
                    <a:pt x="21170" y="7781"/>
                    <a:pt x="21170" y="7819"/>
                  </a:cubicBezTo>
                  <a:cubicBezTo>
                    <a:pt x="21170" y="7856"/>
                    <a:pt x="21200" y="7887"/>
                    <a:pt x="21238" y="7887"/>
                  </a:cubicBezTo>
                  <a:close/>
                  <a:moveTo>
                    <a:pt x="21454" y="7887"/>
                  </a:moveTo>
                  <a:cubicBezTo>
                    <a:pt x="21492" y="7887"/>
                    <a:pt x="21523" y="7856"/>
                    <a:pt x="21523" y="7819"/>
                  </a:cubicBezTo>
                  <a:cubicBezTo>
                    <a:pt x="21523" y="7781"/>
                    <a:pt x="21492" y="7750"/>
                    <a:pt x="21454" y="7750"/>
                  </a:cubicBezTo>
                  <a:cubicBezTo>
                    <a:pt x="21416" y="7750"/>
                    <a:pt x="21386" y="7781"/>
                    <a:pt x="21386" y="7819"/>
                  </a:cubicBezTo>
                  <a:cubicBezTo>
                    <a:pt x="21386" y="7856"/>
                    <a:pt x="21416" y="7887"/>
                    <a:pt x="21454" y="7887"/>
                  </a:cubicBezTo>
                  <a:close/>
                  <a:moveTo>
                    <a:pt x="21022" y="8122"/>
                  </a:moveTo>
                  <a:cubicBezTo>
                    <a:pt x="21060" y="8122"/>
                    <a:pt x="21090" y="8091"/>
                    <a:pt x="21090" y="8053"/>
                  </a:cubicBezTo>
                  <a:cubicBezTo>
                    <a:pt x="21090" y="8016"/>
                    <a:pt x="21060" y="7985"/>
                    <a:pt x="21022" y="7985"/>
                  </a:cubicBezTo>
                  <a:cubicBezTo>
                    <a:pt x="20984" y="7985"/>
                    <a:pt x="20954" y="8016"/>
                    <a:pt x="20954" y="8053"/>
                  </a:cubicBezTo>
                  <a:cubicBezTo>
                    <a:pt x="20954" y="8091"/>
                    <a:pt x="20984" y="8122"/>
                    <a:pt x="21022" y="8122"/>
                  </a:cubicBezTo>
                  <a:close/>
                  <a:moveTo>
                    <a:pt x="21238" y="8122"/>
                  </a:moveTo>
                  <a:cubicBezTo>
                    <a:pt x="21276" y="8122"/>
                    <a:pt x="21306" y="8091"/>
                    <a:pt x="21306" y="8053"/>
                  </a:cubicBezTo>
                  <a:cubicBezTo>
                    <a:pt x="21306" y="8016"/>
                    <a:pt x="21276" y="7985"/>
                    <a:pt x="21238" y="7985"/>
                  </a:cubicBezTo>
                  <a:cubicBezTo>
                    <a:pt x="21200" y="7985"/>
                    <a:pt x="21170" y="8016"/>
                    <a:pt x="21170" y="8053"/>
                  </a:cubicBezTo>
                  <a:cubicBezTo>
                    <a:pt x="21170" y="8091"/>
                    <a:pt x="21200" y="8122"/>
                    <a:pt x="21238" y="8122"/>
                  </a:cubicBezTo>
                  <a:close/>
                  <a:moveTo>
                    <a:pt x="21454" y="8122"/>
                  </a:moveTo>
                  <a:cubicBezTo>
                    <a:pt x="21492" y="8122"/>
                    <a:pt x="21523" y="8091"/>
                    <a:pt x="21523" y="8053"/>
                  </a:cubicBezTo>
                  <a:cubicBezTo>
                    <a:pt x="21523" y="8016"/>
                    <a:pt x="21492" y="7985"/>
                    <a:pt x="21454" y="7985"/>
                  </a:cubicBezTo>
                  <a:cubicBezTo>
                    <a:pt x="21416" y="7985"/>
                    <a:pt x="21386" y="8016"/>
                    <a:pt x="21386" y="8053"/>
                  </a:cubicBezTo>
                  <a:cubicBezTo>
                    <a:pt x="21386" y="8091"/>
                    <a:pt x="21416" y="8122"/>
                    <a:pt x="21454" y="8122"/>
                  </a:cubicBezTo>
                  <a:close/>
                  <a:moveTo>
                    <a:pt x="21022" y="8357"/>
                  </a:moveTo>
                  <a:cubicBezTo>
                    <a:pt x="21060" y="8357"/>
                    <a:pt x="21090" y="8326"/>
                    <a:pt x="21090" y="8288"/>
                  </a:cubicBezTo>
                  <a:cubicBezTo>
                    <a:pt x="21090" y="8250"/>
                    <a:pt x="21060" y="8220"/>
                    <a:pt x="21022" y="8220"/>
                  </a:cubicBezTo>
                  <a:cubicBezTo>
                    <a:pt x="20984" y="8220"/>
                    <a:pt x="20954" y="8250"/>
                    <a:pt x="20954" y="8288"/>
                  </a:cubicBezTo>
                  <a:cubicBezTo>
                    <a:pt x="20954" y="8326"/>
                    <a:pt x="20984" y="8357"/>
                    <a:pt x="21022" y="8357"/>
                  </a:cubicBezTo>
                  <a:close/>
                  <a:moveTo>
                    <a:pt x="21022" y="8828"/>
                  </a:moveTo>
                  <a:cubicBezTo>
                    <a:pt x="21060" y="8828"/>
                    <a:pt x="21090" y="8797"/>
                    <a:pt x="21090" y="8759"/>
                  </a:cubicBezTo>
                  <a:cubicBezTo>
                    <a:pt x="21090" y="8721"/>
                    <a:pt x="21060" y="8691"/>
                    <a:pt x="21022" y="8691"/>
                  </a:cubicBezTo>
                  <a:cubicBezTo>
                    <a:pt x="20984" y="8691"/>
                    <a:pt x="20954" y="8721"/>
                    <a:pt x="20954" y="8759"/>
                  </a:cubicBezTo>
                  <a:cubicBezTo>
                    <a:pt x="20954" y="8797"/>
                    <a:pt x="20984" y="8828"/>
                    <a:pt x="21022" y="8828"/>
                  </a:cubicBezTo>
                  <a:close/>
                  <a:moveTo>
                    <a:pt x="21238" y="8357"/>
                  </a:moveTo>
                  <a:cubicBezTo>
                    <a:pt x="21276" y="8357"/>
                    <a:pt x="21306" y="8326"/>
                    <a:pt x="21306" y="8288"/>
                  </a:cubicBezTo>
                  <a:cubicBezTo>
                    <a:pt x="21306" y="8250"/>
                    <a:pt x="21276" y="8220"/>
                    <a:pt x="21238" y="8220"/>
                  </a:cubicBezTo>
                  <a:cubicBezTo>
                    <a:pt x="21200" y="8220"/>
                    <a:pt x="21170" y="8250"/>
                    <a:pt x="21170" y="8288"/>
                  </a:cubicBezTo>
                  <a:cubicBezTo>
                    <a:pt x="21170" y="8326"/>
                    <a:pt x="21200" y="8357"/>
                    <a:pt x="21238" y="8357"/>
                  </a:cubicBezTo>
                  <a:close/>
                  <a:moveTo>
                    <a:pt x="21454" y="8357"/>
                  </a:moveTo>
                  <a:cubicBezTo>
                    <a:pt x="21492" y="8357"/>
                    <a:pt x="21523" y="8326"/>
                    <a:pt x="21523" y="8288"/>
                  </a:cubicBezTo>
                  <a:cubicBezTo>
                    <a:pt x="21523" y="8250"/>
                    <a:pt x="21492" y="8220"/>
                    <a:pt x="21454" y="8220"/>
                  </a:cubicBezTo>
                  <a:cubicBezTo>
                    <a:pt x="21416" y="8220"/>
                    <a:pt x="21386" y="8250"/>
                    <a:pt x="21386" y="8288"/>
                  </a:cubicBezTo>
                  <a:cubicBezTo>
                    <a:pt x="21386" y="8326"/>
                    <a:pt x="21416" y="8357"/>
                    <a:pt x="21454" y="8357"/>
                  </a:cubicBezTo>
                  <a:close/>
                  <a:moveTo>
                    <a:pt x="21454" y="8592"/>
                  </a:moveTo>
                  <a:cubicBezTo>
                    <a:pt x="21492" y="8592"/>
                    <a:pt x="21523" y="8561"/>
                    <a:pt x="21523" y="8523"/>
                  </a:cubicBezTo>
                  <a:cubicBezTo>
                    <a:pt x="21523" y="8485"/>
                    <a:pt x="21492" y="8455"/>
                    <a:pt x="21454" y="8455"/>
                  </a:cubicBezTo>
                  <a:cubicBezTo>
                    <a:pt x="21416" y="8455"/>
                    <a:pt x="21386" y="8485"/>
                    <a:pt x="21386" y="8523"/>
                  </a:cubicBezTo>
                  <a:cubicBezTo>
                    <a:pt x="21386" y="8561"/>
                    <a:pt x="21416" y="8592"/>
                    <a:pt x="21454" y="8592"/>
                  </a:cubicBezTo>
                  <a:close/>
                  <a:moveTo>
                    <a:pt x="21670" y="8592"/>
                  </a:moveTo>
                  <a:cubicBezTo>
                    <a:pt x="21708" y="8592"/>
                    <a:pt x="21739" y="8561"/>
                    <a:pt x="21739" y="8523"/>
                  </a:cubicBezTo>
                  <a:cubicBezTo>
                    <a:pt x="21739" y="8485"/>
                    <a:pt x="21708" y="8455"/>
                    <a:pt x="21670" y="8455"/>
                  </a:cubicBezTo>
                  <a:cubicBezTo>
                    <a:pt x="21632" y="8455"/>
                    <a:pt x="21602" y="8485"/>
                    <a:pt x="21602" y="8523"/>
                  </a:cubicBezTo>
                  <a:cubicBezTo>
                    <a:pt x="21602" y="8561"/>
                    <a:pt x="21632" y="8592"/>
                    <a:pt x="21670" y="8592"/>
                  </a:cubicBezTo>
                  <a:close/>
                  <a:moveTo>
                    <a:pt x="21670" y="8826"/>
                  </a:moveTo>
                  <a:cubicBezTo>
                    <a:pt x="21708" y="8826"/>
                    <a:pt x="21739" y="8796"/>
                    <a:pt x="21739" y="8758"/>
                  </a:cubicBezTo>
                  <a:cubicBezTo>
                    <a:pt x="21739" y="8720"/>
                    <a:pt x="21708" y="8690"/>
                    <a:pt x="21670" y="8690"/>
                  </a:cubicBezTo>
                  <a:cubicBezTo>
                    <a:pt x="21632" y="8690"/>
                    <a:pt x="21602" y="8720"/>
                    <a:pt x="21602" y="8758"/>
                  </a:cubicBezTo>
                  <a:cubicBezTo>
                    <a:pt x="21602" y="8796"/>
                    <a:pt x="21632" y="8826"/>
                    <a:pt x="21670" y="8826"/>
                  </a:cubicBezTo>
                  <a:close/>
                  <a:moveTo>
                    <a:pt x="21670" y="6713"/>
                  </a:moveTo>
                  <a:cubicBezTo>
                    <a:pt x="21708" y="6713"/>
                    <a:pt x="21739" y="6682"/>
                    <a:pt x="21739" y="6645"/>
                  </a:cubicBezTo>
                  <a:cubicBezTo>
                    <a:pt x="21739" y="6607"/>
                    <a:pt x="21708" y="6576"/>
                    <a:pt x="21670" y="6576"/>
                  </a:cubicBezTo>
                  <a:cubicBezTo>
                    <a:pt x="21632" y="6576"/>
                    <a:pt x="21602" y="6607"/>
                    <a:pt x="21602" y="6645"/>
                  </a:cubicBezTo>
                  <a:cubicBezTo>
                    <a:pt x="21602" y="6682"/>
                    <a:pt x="21632" y="6713"/>
                    <a:pt x="21670" y="6713"/>
                  </a:cubicBezTo>
                  <a:close/>
                  <a:moveTo>
                    <a:pt x="21454" y="7183"/>
                  </a:moveTo>
                  <a:cubicBezTo>
                    <a:pt x="21492" y="7183"/>
                    <a:pt x="21523" y="7152"/>
                    <a:pt x="21523" y="7114"/>
                  </a:cubicBezTo>
                  <a:cubicBezTo>
                    <a:pt x="21523" y="7076"/>
                    <a:pt x="21492" y="7046"/>
                    <a:pt x="21454" y="7046"/>
                  </a:cubicBezTo>
                  <a:cubicBezTo>
                    <a:pt x="21416" y="7046"/>
                    <a:pt x="21386" y="7076"/>
                    <a:pt x="21386" y="7114"/>
                  </a:cubicBezTo>
                  <a:cubicBezTo>
                    <a:pt x="21386" y="7152"/>
                    <a:pt x="21416" y="7183"/>
                    <a:pt x="21454" y="7183"/>
                  </a:cubicBezTo>
                  <a:close/>
                  <a:moveTo>
                    <a:pt x="21670" y="7183"/>
                  </a:moveTo>
                  <a:cubicBezTo>
                    <a:pt x="21708" y="7183"/>
                    <a:pt x="21739" y="7152"/>
                    <a:pt x="21739" y="7114"/>
                  </a:cubicBezTo>
                  <a:cubicBezTo>
                    <a:pt x="21739" y="7076"/>
                    <a:pt x="21708" y="7046"/>
                    <a:pt x="21670" y="7046"/>
                  </a:cubicBezTo>
                  <a:cubicBezTo>
                    <a:pt x="21632" y="7046"/>
                    <a:pt x="21602" y="7076"/>
                    <a:pt x="21602" y="7114"/>
                  </a:cubicBezTo>
                  <a:cubicBezTo>
                    <a:pt x="21602" y="7152"/>
                    <a:pt x="21632" y="7183"/>
                    <a:pt x="21670" y="7183"/>
                  </a:cubicBezTo>
                  <a:close/>
                  <a:moveTo>
                    <a:pt x="21670" y="7417"/>
                  </a:moveTo>
                  <a:cubicBezTo>
                    <a:pt x="21708" y="7417"/>
                    <a:pt x="21739" y="7387"/>
                    <a:pt x="21739" y="7349"/>
                  </a:cubicBezTo>
                  <a:cubicBezTo>
                    <a:pt x="21739" y="7311"/>
                    <a:pt x="21708" y="7281"/>
                    <a:pt x="21670" y="7281"/>
                  </a:cubicBezTo>
                  <a:cubicBezTo>
                    <a:pt x="21632" y="7281"/>
                    <a:pt x="21602" y="7311"/>
                    <a:pt x="21602" y="7349"/>
                  </a:cubicBezTo>
                  <a:cubicBezTo>
                    <a:pt x="21602" y="7387"/>
                    <a:pt x="21632" y="7417"/>
                    <a:pt x="21670" y="7417"/>
                  </a:cubicBezTo>
                  <a:close/>
                  <a:moveTo>
                    <a:pt x="21670" y="7887"/>
                  </a:moveTo>
                  <a:cubicBezTo>
                    <a:pt x="21708" y="7887"/>
                    <a:pt x="21739" y="7856"/>
                    <a:pt x="21739" y="7819"/>
                  </a:cubicBezTo>
                  <a:cubicBezTo>
                    <a:pt x="21739" y="7781"/>
                    <a:pt x="21708" y="7750"/>
                    <a:pt x="21670" y="7750"/>
                  </a:cubicBezTo>
                  <a:cubicBezTo>
                    <a:pt x="21632" y="7750"/>
                    <a:pt x="21602" y="7781"/>
                    <a:pt x="21602" y="7819"/>
                  </a:cubicBezTo>
                  <a:cubicBezTo>
                    <a:pt x="21602" y="7856"/>
                    <a:pt x="21632" y="7887"/>
                    <a:pt x="21670" y="7887"/>
                  </a:cubicBezTo>
                  <a:close/>
                  <a:moveTo>
                    <a:pt x="1365" y="3055"/>
                  </a:moveTo>
                  <a:cubicBezTo>
                    <a:pt x="1327" y="3055"/>
                    <a:pt x="1297" y="3085"/>
                    <a:pt x="1297" y="3123"/>
                  </a:cubicBezTo>
                  <a:cubicBezTo>
                    <a:pt x="1297" y="3161"/>
                    <a:pt x="1327" y="3191"/>
                    <a:pt x="1365" y="3191"/>
                  </a:cubicBezTo>
                  <a:cubicBezTo>
                    <a:pt x="1403" y="3191"/>
                    <a:pt x="1433" y="3161"/>
                    <a:pt x="1433" y="3123"/>
                  </a:cubicBezTo>
                  <a:cubicBezTo>
                    <a:pt x="1433" y="3085"/>
                    <a:pt x="1403" y="3055"/>
                    <a:pt x="1365" y="3055"/>
                  </a:cubicBezTo>
                  <a:close/>
                  <a:moveTo>
                    <a:pt x="717" y="3289"/>
                  </a:moveTo>
                  <a:cubicBezTo>
                    <a:pt x="679" y="3289"/>
                    <a:pt x="648" y="3320"/>
                    <a:pt x="648" y="3358"/>
                  </a:cubicBezTo>
                  <a:cubicBezTo>
                    <a:pt x="648" y="3396"/>
                    <a:pt x="679" y="3426"/>
                    <a:pt x="717" y="3426"/>
                  </a:cubicBezTo>
                  <a:cubicBezTo>
                    <a:pt x="755" y="3426"/>
                    <a:pt x="785" y="3396"/>
                    <a:pt x="785" y="3358"/>
                  </a:cubicBezTo>
                  <a:cubicBezTo>
                    <a:pt x="785" y="3320"/>
                    <a:pt x="755" y="3289"/>
                    <a:pt x="717" y="3289"/>
                  </a:cubicBezTo>
                  <a:close/>
                  <a:moveTo>
                    <a:pt x="933" y="3289"/>
                  </a:moveTo>
                  <a:cubicBezTo>
                    <a:pt x="895" y="3289"/>
                    <a:pt x="864" y="3320"/>
                    <a:pt x="864" y="3358"/>
                  </a:cubicBezTo>
                  <a:cubicBezTo>
                    <a:pt x="864" y="3396"/>
                    <a:pt x="895" y="3426"/>
                    <a:pt x="933" y="3426"/>
                  </a:cubicBezTo>
                  <a:cubicBezTo>
                    <a:pt x="971" y="3426"/>
                    <a:pt x="1001" y="3396"/>
                    <a:pt x="1001" y="3358"/>
                  </a:cubicBezTo>
                  <a:cubicBezTo>
                    <a:pt x="1001" y="3320"/>
                    <a:pt x="971" y="3289"/>
                    <a:pt x="933" y="3289"/>
                  </a:cubicBezTo>
                  <a:close/>
                  <a:moveTo>
                    <a:pt x="1149" y="3289"/>
                  </a:moveTo>
                  <a:cubicBezTo>
                    <a:pt x="1111" y="3289"/>
                    <a:pt x="1080" y="3320"/>
                    <a:pt x="1080" y="3358"/>
                  </a:cubicBezTo>
                  <a:cubicBezTo>
                    <a:pt x="1080" y="3396"/>
                    <a:pt x="1111" y="3426"/>
                    <a:pt x="1149" y="3426"/>
                  </a:cubicBezTo>
                  <a:cubicBezTo>
                    <a:pt x="1187" y="3426"/>
                    <a:pt x="1217" y="3396"/>
                    <a:pt x="1217" y="3358"/>
                  </a:cubicBezTo>
                  <a:cubicBezTo>
                    <a:pt x="1217" y="3320"/>
                    <a:pt x="1187" y="3289"/>
                    <a:pt x="1149" y="3289"/>
                  </a:cubicBezTo>
                  <a:close/>
                  <a:moveTo>
                    <a:pt x="1365" y="3289"/>
                  </a:moveTo>
                  <a:cubicBezTo>
                    <a:pt x="1327" y="3289"/>
                    <a:pt x="1297" y="3320"/>
                    <a:pt x="1297" y="3358"/>
                  </a:cubicBezTo>
                  <a:cubicBezTo>
                    <a:pt x="1297" y="3396"/>
                    <a:pt x="1327" y="3426"/>
                    <a:pt x="1365" y="3426"/>
                  </a:cubicBezTo>
                  <a:cubicBezTo>
                    <a:pt x="1403" y="3426"/>
                    <a:pt x="1433" y="3396"/>
                    <a:pt x="1433" y="3358"/>
                  </a:cubicBezTo>
                  <a:cubicBezTo>
                    <a:pt x="1433" y="3320"/>
                    <a:pt x="1403" y="3289"/>
                    <a:pt x="1365" y="3289"/>
                  </a:cubicBezTo>
                  <a:close/>
                  <a:moveTo>
                    <a:pt x="1581" y="3289"/>
                  </a:moveTo>
                  <a:cubicBezTo>
                    <a:pt x="1543" y="3289"/>
                    <a:pt x="1513" y="3320"/>
                    <a:pt x="1513" y="3358"/>
                  </a:cubicBezTo>
                  <a:cubicBezTo>
                    <a:pt x="1513" y="3396"/>
                    <a:pt x="1543" y="3426"/>
                    <a:pt x="1581" y="3426"/>
                  </a:cubicBezTo>
                  <a:cubicBezTo>
                    <a:pt x="1619" y="3426"/>
                    <a:pt x="1650" y="3396"/>
                    <a:pt x="1650" y="3358"/>
                  </a:cubicBezTo>
                  <a:cubicBezTo>
                    <a:pt x="1650" y="3320"/>
                    <a:pt x="1619" y="3289"/>
                    <a:pt x="1581" y="3289"/>
                  </a:cubicBezTo>
                  <a:close/>
                  <a:moveTo>
                    <a:pt x="1797" y="3289"/>
                  </a:moveTo>
                  <a:cubicBezTo>
                    <a:pt x="1759" y="3289"/>
                    <a:pt x="1729" y="3320"/>
                    <a:pt x="1729" y="3358"/>
                  </a:cubicBezTo>
                  <a:cubicBezTo>
                    <a:pt x="1729" y="3396"/>
                    <a:pt x="1759" y="3426"/>
                    <a:pt x="1797" y="3426"/>
                  </a:cubicBezTo>
                  <a:cubicBezTo>
                    <a:pt x="1835" y="3426"/>
                    <a:pt x="1866" y="3396"/>
                    <a:pt x="1866" y="3358"/>
                  </a:cubicBezTo>
                  <a:cubicBezTo>
                    <a:pt x="1866" y="3320"/>
                    <a:pt x="1835" y="3289"/>
                    <a:pt x="1797" y="3289"/>
                  </a:cubicBezTo>
                  <a:close/>
                  <a:moveTo>
                    <a:pt x="2013" y="3289"/>
                  </a:moveTo>
                  <a:cubicBezTo>
                    <a:pt x="1976" y="3289"/>
                    <a:pt x="1945" y="3320"/>
                    <a:pt x="1945" y="3358"/>
                  </a:cubicBezTo>
                  <a:cubicBezTo>
                    <a:pt x="1945" y="3396"/>
                    <a:pt x="1976" y="3426"/>
                    <a:pt x="2013" y="3426"/>
                  </a:cubicBezTo>
                  <a:cubicBezTo>
                    <a:pt x="2051" y="3426"/>
                    <a:pt x="2082" y="3396"/>
                    <a:pt x="2082" y="3358"/>
                  </a:cubicBezTo>
                  <a:cubicBezTo>
                    <a:pt x="2082" y="3320"/>
                    <a:pt x="2051" y="3289"/>
                    <a:pt x="2013" y="3289"/>
                  </a:cubicBezTo>
                  <a:close/>
                  <a:moveTo>
                    <a:pt x="2229" y="3289"/>
                  </a:moveTo>
                  <a:cubicBezTo>
                    <a:pt x="2192" y="3289"/>
                    <a:pt x="2161" y="3320"/>
                    <a:pt x="2161" y="3358"/>
                  </a:cubicBezTo>
                  <a:cubicBezTo>
                    <a:pt x="2161" y="3396"/>
                    <a:pt x="2192" y="3426"/>
                    <a:pt x="2229" y="3426"/>
                  </a:cubicBezTo>
                  <a:cubicBezTo>
                    <a:pt x="2267" y="3426"/>
                    <a:pt x="2298" y="3396"/>
                    <a:pt x="2298" y="3358"/>
                  </a:cubicBezTo>
                  <a:cubicBezTo>
                    <a:pt x="2298" y="3320"/>
                    <a:pt x="2267" y="3289"/>
                    <a:pt x="2229" y="3289"/>
                  </a:cubicBezTo>
                  <a:close/>
                  <a:moveTo>
                    <a:pt x="2446" y="3289"/>
                  </a:moveTo>
                  <a:cubicBezTo>
                    <a:pt x="2408" y="3289"/>
                    <a:pt x="2377" y="3320"/>
                    <a:pt x="2377" y="3358"/>
                  </a:cubicBezTo>
                  <a:cubicBezTo>
                    <a:pt x="2377" y="3396"/>
                    <a:pt x="2408" y="3426"/>
                    <a:pt x="2446" y="3426"/>
                  </a:cubicBezTo>
                  <a:cubicBezTo>
                    <a:pt x="2483" y="3426"/>
                    <a:pt x="2514" y="3396"/>
                    <a:pt x="2514" y="3358"/>
                  </a:cubicBezTo>
                  <a:cubicBezTo>
                    <a:pt x="2514" y="3320"/>
                    <a:pt x="2483" y="3289"/>
                    <a:pt x="2446" y="3289"/>
                  </a:cubicBezTo>
                  <a:close/>
                  <a:moveTo>
                    <a:pt x="2662" y="3289"/>
                  </a:moveTo>
                  <a:cubicBezTo>
                    <a:pt x="2624" y="3289"/>
                    <a:pt x="2593" y="3320"/>
                    <a:pt x="2593" y="3358"/>
                  </a:cubicBezTo>
                  <a:cubicBezTo>
                    <a:pt x="2593" y="3396"/>
                    <a:pt x="2624" y="3426"/>
                    <a:pt x="2662" y="3426"/>
                  </a:cubicBezTo>
                  <a:cubicBezTo>
                    <a:pt x="2699" y="3426"/>
                    <a:pt x="2730" y="3396"/>
                    <a:pt x="2730" y="3358"/>
                  </a:cubicBezTo>
                  <a:cubicBezTo>
                    <a:pt x="2730" y="3320"/>
                    <a:pt x="2699" y="3289"/>
                    <a:pt x="2662" y="3289"/>
                  </a:cubicBezTo>
                  <a:close/>
                  <a:moveTo>
                    <a:pt x="501" y="3524"/>
                  </a:moveTo>
                  <a:cubicBezTo>
                    <a:pt x="463" y="3524"/>
                    <a:pt x="432" y="3555"/>
                    <a:pt x="432" y="3593"/>
                  </a:cubicBezTo>
                  <a:cubicBezTo>
                    <a:pt x="432" y="3630"/>
                    <a:pt x="463" y="3661"/>
                    <a:pt x="501" y="3661"/>
                  </a:cubicBezTo>
                  <a:cubicBezTo>
                    <a:pt x="538" y="3661"/>
                    <a:pt x="569" y="3630"/>
                    <a:pt x="569" y="3593"/>
                  </a:cubicBezTo>
                  <a:cubicBezTo>
                    <a:pt x="569" y="3555"/>
                    <a:pt x="538" y="3524"/>
                    <a:pt x="501" y="3524"/>
                  </a:cubicBezTo>
                  <a:close/>
                  <a:moveTo>
                    <a:pt x="717" y="3524"/>
                  </a:moveTo>
                  <a:cubicBezTo>
                    <a:pt x="679" y="3524"/>
                    <a:pt x="648" y="3555"/>
                    <a:pt x="648" y="3593"/>
                  </a:cubicBezTo>
                  <a:cubicBezTo>
                    <a:pt x="648" y="3630"/>
                    <a:pt x="679" y="3661"/>
                    <a:pt x="717" y="3661"/>
                  </a:cubicBezTo>
                  <a:cubicBezTo>
                    <a:pt x="755" y="3661"/>
                    <a:pt x="785" y="3630"/>
                    <a:pt x="785" y="3593"/>
                  </a:cubicBezTo>
                  <a:cubicBezTo>
                    <a:pt x="785" y="3555"/>
                    <a:pt x="755" y="3524"/>
                    <a:pt x="717" y="3524"/>
                  </a:cubicBezTo>
                  <a:close/>
                  <a:moveTo>
                    <a:pt x="933" y="3524"/>
                  </a:moveTo>
                  <a:cubicBezTo>
                    <a:pt x="895" y="3524"/>
                    <a:pt x="864" y="3555"/>
                    <a:pt x="864" y="3593"/>
                  </a:cubicBezTo>
                  <a:cubicBezTo>
                    <a:pt x="864" y="3630"/>
                    <a:pt x="895" y="3661"/>
                    <a:pt x="933" y="3661"/>
                  </a:cubicBezTo>
                  <a:cubicBezTo>
                    <a:pt x="971" y="3661"/>
                    <a:pt x="1001" y="3630"/>
                    <a:pt x="1001" y="3593"/>
                  </a:cubicBezTo>
                  <a:cubicBezTo>
                    <a:pt x="1001" y="3555"/>
                    <a:pt x="971" y="3524"/>
                    <a:pt x="933" y="3524"/>
                  </a:cubicBezTo>
                  <a:close/>
                  <a:moveTo>
                    <a:pt x="1149" y="3524"/>
                  </a:moveTo>
                  <a:cubicBezTo>
                    <a:pt x="1111" y="3524"/>
                    <a:pt x="1080" y="3555"/>
                    <a:pt x="1080" y="3593"/>
                  </a:cubicBezTo>
                  <a:cubicBezTo>
                    <a:pt x="1080" y="3630"/>
                    <a:pt x="1111" y="3661"/>
                    <a:pt x="1149" y="3661"/>
                  </a:cubicBezTo>
                  <a:cubicBezTo>
                    <a:pt x="1187" y="3661"/>
                    <a:pt x="1217" y="3630"/>
                    <a:pt x="1217" y="3593"/>
                  </a:cubicBezTo>
                  <a:cubicBezTo>
                    <a:pt x="1217" y="3555"/>
                    <a:pt x="1187" y="3524"/>
                    <a:pt x="1149" y="3524"/>
                  </a:cubicBezTo>
                  <a:close/>
                  <a:moveTo>
                    <a:pt x="1365" y="3524"/>
                  </a:moveTo>
                  <a:cubicBezTo>
                    <a:pt x="1327" y="3524"/>
                    <a:pt x="1297" y="3555"/>
                    <a:pt x="1297" y="3593"/>
                  </a:cubicBezTo>
                  <a:cubicBezTo>
                    <a:pt x="1297" y="3630"/>
                    <a:pt x="1327" y="3661"/>
                    <a:pt x="1365" y="3661"/>
                  </a:cubicBezTo>
                  <a:cubicBezTo>
                    <a:pt x="1403" y="3661"/>
                    <a:pt x="1433" y="3630"/>
                    <a:pt x="1433" y="3593"/>
                  </a:cubicBezTo>
                  <a:cubicBezTo>
                    <a:pt x="1433" y="3555"/>
                    <a:pt x="1403" y="3524"/>
                    <a:pt x="1365" y="3524"/>
                  </a:cubicBezTo>
                  <a:close/>
                  <a:moveTo>
                    <a:pt x="1581" y="3524"/>
                  </a:moveTo>
                  <a:cubicBezTo>
                    <a:pt x="1543" y="3524"/>
                    <a:pt x="1513" y="3555"/>
                    <a:pt x="1513" y="3593"/>
                  </a:cubicBezTo>
                  <a:cubicBezTo>
                    <a:pt x="1513" y="3630"/>
                    <a:pt x="1543" y="3661"/>
                    <a:pt x="1581" y="3661"/>
                  </a:cubicBezTo>
                  <a:cubicBezTo>
                    <a:pt x="1619" y="3661"/>
                    <a:pt x="1650" y="3630"/>
                    <a:pt x="1650" y="3593"/>
                  </a:cubicBezTo>
                  <a:cubicBezTo>
                    <a:pt x="1650" y="3555"/>
                    <a:pt x="1619" y="3524"/>
                    <a:pt x="1581" y="3524"/>
                  </a:cubicBezTo>
                  <a:close/>
                  <a:moveTo>
                    <a:pt x="1797" y="3524"/>
                  </a:moveTo>
                  <a:cubicBezTo>
                    <a:pt x="1759" y="3524"/>
                    <a:pt x="1729" y="3555"/>
                    <a:pt x="1729" y="3593"/>
                  </a:cubicBezTo>
                  <a:cubicBezTo>
                    <a:pt x="1729" y="3630"/>
                    <a:pt x="1759" y="3661"/>
                    <a:pt x="1797" y="3661"/>
                  </a:cubicBezTo>
                  <a:cubicBezTo>
                    <a:pt x="1835" y="3661"/>
                    <a:pt x="1866" y="3630"/>
                    <a:pt x="1866" y="3593"/>
                  </a:cubicBezTo>
                  <a:cubicBezTo>
                    <a:pt x="1866" y="3555"/>
                    <a:pt x="1835" y="3524"/>
                    <a:pt x="1797" y="3524"/>
                  </a:cubicBezTo>
                  <a:close/>
                  <a:moveTo>
                    <a:pt x="2013" y="3524"/>
                  </a:moveTo>
                  <a:cubicBezTo>
                    <a:pt x="1976" y="3524"/>
                    <a:pt x="1945" y="3555"/>
                    <a:pt x="1945" y="3593"/>
                  </a:cubicBezTo>
                  <a:cubicBezTo>
                    <a:pt x="1945" y="3630"/>
                    <a:pt x="1976" y="3661"/>
                    <a:pt x="2013" y="3661"/>
                  </a:cubicBezTo>
                  <a:cubicBezTo>
                    <a:pt x="2051" y="3661"/>
                    <a:pt x="2082" y="3630"/>
                    <a:pt x="2082" y="3593"/>
                  </a:cubicBezTo>
                  <a:cubicBezTo>
                    <a:pt x="2082" y="3555"/>
                    <a:pt x="2051" y="3524"/>
                    <a:pt x="2013" y="3524"/>
                  </a:cubicBezTo>
                  <a:close/>
                  <a:moveTo>
                    <a:pt x="2229" y="3524"/>
                  </a:moveTo>
                  <a:cubicBezTo>
                    <a:pt x="2192" y="3524"/>
                    <a:pt x="2161" y="3555"/>
                    <a:pt x="2161" y="3593"/>
                  </a:cubicBezTo>
                  <a:cubicBezTo>
                    <a:pt x="2161" y="3630"/>
                    <a:pt x="2192" y="3661"/>
                    <a:pt x="2229" y="3661"/>
                  </a:cubicBezTo>
                  <a:cubicBezTo>
                    <a:pt x="2267" y="3661"/>
                    <a:pt x="2298" y="3630"/>
                    <a:pt x="2298" y="3593"/>
                  </a:cubicBezTo>
                  <a:cubicBezTo>
                    <a:pt x="2298" y="3555"/>
                    <a:pt x="2267" y="3524"/>
                    <a:pt x="2229" y="3524"/>
                  </a:cubicBezTo>
                  <a:close/>
                  <a:moveTo>
                    <a:pt x="2446" y="3524"/>
                  </a:moveTo>
                  <a:cubicBezTo>
                    <a:pt x="2408" y="3524"/>
                    <a:pt x="2377" y="3555"/>
                    <a:pt x="2377" y="3593"/>
                  </a:cubicBezTo>
                  <a:cubicBezTo>
                    <a:pt x="2377" y="3630"/>
                    <a:pt x="2408" y="3661"/>
                    <a:pt x="2446" y="3661"/>
                  </a:cubicBezTo>
                  <a:cubicBezTo>
                    <a:pt x="2483" y="3661"/>
                    <a:pt x="2514" y="3630"/>
                    <a:pt x="2514" y="3593"/>
                  </a:cubicBezTo>
                  <a:cubicBezTo>
                    <a:pt x="2514" y="3555"/>
                    <a:pt x="2483" y="3524"/>
                    <a:pt x="2446" y="3524"/>
                  </a:cubicBezTo>
                  <a:close/>
                  <a:moveTo>
                    <a:pt x="2662" y="3524"/>
                  </a:moveTo>
                  <a:cubicBezTo>
                    <a:pt x="2624" y="3524"/>
                    <a:pt x="2593" y="3555"/>
                    <a:pt x="2593" y="3593"/>
                  </a:cubicBezTo>
                  <a:cubicBezTo>
                    <a:pt x="2593" y="3630"/>
                    <a:pt x="2624" y="3661"/>
                    <a:pt x="2662" y="3661"/>
                  </a:cubicBezTo>
                  <a:cubicBezTo>
                    <a:pt x="2699" y="3661"/>
                    <a:pt x="2730" y="3630"/>
                    <a:pt x="2730" y="3593"/>
                  </a:cubicBezTo>
                  <a:cubicBezTo>
                    <a:pt x="2730" y="3555"/>
                    <a:pt x="2699" y="3524"/>
                    <a:pt x="2662" y="3524"/>
                  </a:cubicBezTo>
                  <a:close/>
                  <a:moveTo>
                    <a:pt x="2878" y="3524"/>
                  </a:moveTo>
                  <a:cubicBezTo>
                    <a:pt x="2840" y="3524"/>
                    <a:pt x="2809" y="3555"/>
                    <a:pt x="2809" y="3593"/>
                  </a:cubicBezTo>
                  <a:cubicBezTo>
                    <a:pt x="2809" y="3630"/>
                    <a:pt x="2840" y="3661"/>
                    <a:pt x="2878" y="3661"/>
                  </a:cubicBezTo>
                  <a:cubicBezTo>
                    <a:pt x="2916" y="3661"/>
                    <a:pt x="2946" y="3630"/>
                    <a:pt x="2946" y="3593"/>
                  </a:cubicBezTo>
                  <a:cubicBezTo>
                    <a:pt x="2946" y="3555"/>
                    <a:pt x="2916" y="3524"/>
                    <a:pt x="2878" y="3524"/>
                  </a:cubicBezTo>
                  <a:close/>
                  <a:moveTo>
                    <a:pt x="3094" y="3524"/>
                  </a:moveTo>
                  <a:cubicBezTo>
                    <a:pt x="3056" y="3524"/>
                    <a:pt x="3025" y="3555"/>
                    <a:pt x="3025" y="3593"/>
                  </a:cubicBezTo>
                  <a:cubicBezTo>
                    <a:pt x="3025" y="3630"/>
                    <a:pt x="3056" y="3661"/>
                    <a:pt x="3094" y="3661"/>
                  </a:cubicBezTo>
                  <a:cubicBezTo>
                    <a:pt x="3132" y="3661"/>
                    <a:pt x="3162" y="3630"/>
                    <a:pt x="3162" y="3593"/>
                  </a:cubicBezTo>
                  <a:cubicBezTo>
                    <a:pt x="3162" y="3555"/>
                    <a:pt x="3132" y="3524"/>
                    <a:pt x="3094" y="3524"/>
                  </a:cubicBezTo>
                  <a:close/>
                  <a:moveTo>
                    <a:pt x="284" y="3759"/>
                  </a:moveTo>
                  <a:cubicBezTo>
                    <a:pt x="247" y="3759"/>
                    <a:pt x="216" y="3790"/>
                    <a:pt x="216" y="3827"/>
                  </a:cubicBezTo>
                  <a:cubicBezTo>
                    <a:pt x="216" y="3865"/>
                    <a:pt x="247" y="3896"/>
                    <a:pt x="284" y="3896"/>
                  </a:cubicBezTo>
                  <a:cubicBezTo>
                    <a:pt x="322" y="3896"/>
                    <a:pt x="353" y="3865"/>
                    <a:pt x="353" y="3827"/>
                  </a:cubicBezTo>
                  <a:cubicBezTo>
                    <a:pt x="353" y="3790"/>
                    <a:pt x="322" y="3759"/>
                    <a:pt x="284" y="3759"/>
                  </a:cubicBezTo>
                  <a:close/>
                  <a:moveTo>
                    <a:pt x="501" y="3759"/>
                  </a:moveTo>
                  <a:cubicBezTo>
                    <a:pt x="463" y="3759"/>
                    <a:pt x="432" y="3790"/>
                    <a:pt x="432" y="3827"/>
                  </a:cubicBezTo>
                  <a:cubicBezTo>
                    <a:pt x="432" y="3865"/>
                    <a:pt x="463" y="3896"/>
                    <a:pt x="501" y="3896"/>
                  </a:cubicBezTo>
                  <a:cubicBezTo>
                    <a:pt x="538" y="3896"/>
                    <a:pt x="569" y="3865"/>
                    <a:pt x="569" y="3827"/>
                  </a:cubicBezTo>
                  <a:cubicBezTo>
                    <a:pt x="569" y="3790"/>
                    <a:pt x="538" y="3759"/>
                    <a:pt x="501" y="3759"/>
                  </a:cubicBezTo>
                  <a:close/>
                  <a:moveTo>
                    <a:pt x="717" y="3759"/>
                  </a:moveTo>
                  <a:cubicBezTo>
                    <a:pt x="679" y="3759"/>
                    <a:pt x="648" y="3790"/>
                    <a:pt x="648" y="3827"/>
                  </a:cubicBezTo>
                  <a:cubicBezTo>
                    <a:pt x="648" y="3865"/>
                    <a:pt x="679" y="3896"/>
                    <a:pt x="717" y="3896"/>
                  </a:cubicBezTo>
                  <a:cubicBezTo>
                    <a:pt x="755" y="3896"/>
                    <a:pt x="785" y="3865"/>
                    <a:pt x="785" y="3827"/>
                  </a:cubicBezTo>
                  <a:cubicBezTo>
                    <a:pt x="785" y="3790"/>
                    <a:pt x="755" y="3759"/>
                    <a:pt x="717" y="3759"/>
                  </a:cubicBezTo>
                  <a:close/>
                  <a:moveTo>
                    <a:pt x="933" y="3759"/>
                  </a:moveTo>
                  <a:cubicBezTo>
                    <a:pt x="895" y="3759"/>
                    <a:pt x="864" y="3790"/>
                    <a:pt x="864" y="3827"/>
                  </a:cubicBezTo>
                  <a:cubicBezTo>
                    <a:pt x="864" y="3865"/>
                    <a:pt x="895" y="3896"/>
                    <a:pt x="933" y="3896"/>
                  </a:cubicBezTo>
                  <a:cubicBezTo>
                    <a:pt x="971" y="3896"/>
                    <a:pt x="1001" y="3865"/>
                    <a:pt x="1001" y="3827"/>
                  </a:cubicBezTo>
                  <a:cubicBezTo>
                    <a:pt x="1001" y="3790"/>
                    <a:pt x="971" y="3759"/>
                    <a:pt x="933" y="3759"/>
                  </a:cubicBezTo>
                  <a:close/>
                  <a:moveTo>
                    <a:pt x="1149" y="3759"/>
                  </a:moveTo>
                  <a:cubicBezTo>
                    <a:pt x="1111" y="3759"/>
                    <a:pt x="1080" y="3790"/>
                    <a:pt x="1080" y="3827"/>
                  </a:cubicBezTo>
                  <a:cubicBezTo>
                    <a:pt x="1080" y="3865"/>
                    <a:pt x="1111" y="3896"/>
                    <a:pt x="1149" y="3896"/>
                  </a:cubicBezTo>
                  <a:cubicBezTo>
                    <a:pt x="1187" y="3896"/>
                    <a:pt x="1217" y="3865"/>
                    <a:pt x="1217" y="3827"/>
                  </a:cubicBezTo>
                  <a:cubicBezTo>
                    <a:pt x="1217" y="3790"/>
                    <a:pt x="1187" y="3759"/>
                    <a:pt x="1149" y="3759"/>
                  </a:cubicBezTo>
                  <a:close/>
                  <a:moveTo>
                    <a:pt x="1365" y="3759"/>
                  </a:moveTo>
                  <a:cubicBezTo>
                    <a:pt x="1327" y="3759"/>
                    <a:pt x="1297" y="3790"/>
                    <a:pt x="1297" y="3827"/>
                  </a:cubicBezTo>
                  <a:cubicBezTo>
                    <a:pt x="1297" y="3865"/>
                    <a:pt x="1327" y="3896"/>
                    <a:pt x="1365" y="3896"/>
                  </a:cubicBezTo>
                  <a:cubicBezTo>
                    <a:pt x="1403" y="3896"/>
                    <a:pt x="1433" y="3865"/>
                    <a:pt x="1433" y="3827"/>
                  </a:cubicBezTo>
                  <a:cubicBezTo>
                    <a:pt x="1433" y="3790"/>
                    <a:pt x="1403" y="3759"/>
                    <a:pt x="1365" y="3759"/>
                  </a:cubicBezTo>
                  <a:close/>
                  <a:moveTo>
                    <a:pt x="1581" y="3759"/>
                  </a:moveTo>
                  <a:cubicBezTo>
                    <a:pt x="1543" y="3759"/>
                    <a:pt x="1513" y="3790"/>
                    <a:pt x="1513" y="3827"/>
                  </a:cubicBezTo>
                  <a:cubicBezTo>
                    <a:pt x="1513" y="3865"/>
                    <a:pt x="1543" y="3896"/>
                    <a:pt x="1581" y="3896"/>
                  </a:cubicBezTo>
                  <a:cubicBezTo>
                    <a:pt x="1619" y="3896"/>
                    <a:pt x="1650" y="3865"/>
                    <a:pt x="1650" y="3827"/>
                  </a:cubicBezTo>
                  <a:cubicBezTo>
                    <a:pt x="1650" y="3790"/>
                    <a:pt x="1619" y="3759"/>
                    <a:pt x="1581" y="3759"/>
                  </a:cubicBezTo>
                  <a:close/>
                  <a:moveTo>
                    <a:pt x="1797" y="3759"/>
                  </a:moveTo>
                  <a:cubicBezTo>
                    <a:pt x="1759" y="3759"/>
                    <a:pt x="1729" y="3790"/>
                    <a:pt x="1729" y="3827"/>
                  </a:cubicBezTo>
                  <a:cubicBezTo>
                    <a:pt x="1729" y="3865"/>
                    <a:pt x="1759" y="3896"/>
                    <a:pt x="1797" y="3896"/>
                  </a:cubicBezTo>
                  <a:cubicBezTo>
                    <a:pt x="1835" y="3896"/>
                    <a:pt x="1866" y="3865"/>
                    <a:pt x="1866" y="3827"/>
                  </a:cubicBezTo>
                  <a:cubicBezTo>
                    <a:pt x="1866" y="3790"/>
                    <a:pt x="1835" y="3759"/>
                    <a:pt x="1797" y="3759"/>
                  </a:cubicBezTo>
                  <a:close/>
                  <a:moveTo>
                    <a:pt x="2013" y="3759"/>
                  </a:moveTo>
                  <a:cubicBezTo>
                    <a:pt x="1976" y="3759"/>
                    <a:pt x="1945" y="3790"/>
                    <a:pt x="1945" y="3827"/>
                  </a:cubicBezTo>
                  <a:cubicBezTo>
                    <a:pt x="1945" y="3865"/>
                    <a:pt x="1976" y="3896"/>
                    <a:pt x="2013" y="3896"/>
                  </a:cubicBezTo>
                  <a:cubicBezTo>
                    <a:pt x="2051" y="3896"/>
                    <a:pt x="2082" y="3865"/>
                    <a:pt x="2082" y="3827"/>
                  </a:cubicBezTo>
                  <a:cubicBezTo>
                    <a:pt x="2082" y="3790"/>
                    <a:pt x="2051" y="3759"/>
                    <a:pt x="2013" y="3759"/>
                  </a:cubicBezTo>
                  <a:close/>
                  <a:moveTo>
                    <a:pt x="2229" y="3759"/>
                  </a:moveTo>
                  <a:cubicBezTo>
                    <a:pt x="2192" y="3759"/>
                    <a:pt x="2161" y="3790"/>
                    <a:pt x="2161" y="3827"/>
                  </a:cubicBezTo>
                  <a:cubicBezTo>
                    <a:pt x="2161" y="3865"/>
                    <a:pt x="2192" y="3896"/>
                    <a:pt x="2229" y="3896"/>
                  </a:cubicBezTo>
                  <a:cubicBezTo>
                    <a:pt x="2267" y="3896"/>
                    <a:pt x="2298" y="3865"/>
                    <a:pt x="2298" y="3827"/>
                  </a:cubicBezTo>
                  <a:cubicBezTo>
                    <a:pt x="2298" y="3790"/>
                    <a:pt x="2267" y="3759"/>
                    <a:pt x="2229" y="3759"/>
                  </a:cubicBezTo>
                  <a:close/>
                  <a:moveTo>
                    <a:pt x="2446" y="3759"/>
                  </a:moveTo>
                  <a:cubicBezTo>
                    <a:pt x="2408" y="3759"/>
                    <a:pt x="2377" y="3790"/>
                    <a:pt x="2377" y="3827"/>
                  </a:cubicBezTo>
                  <a:cubicBezTo>
                    <a:pt x="2377" y="3865"/>
                    <a:pt x="2408" y="3896"/>
                    <a:pt x="2446" y="3896"/>
                  </a:cubicBezTo>
                  <a:cubicBezTo>
                    <a:pt x="2483" y="3896"/>
                    <a:pt x="2514" y="3865"/>
                    <a:pt x="2514" y="3827"/>
                  </a:cubicBezTo>
                  <a:cubicBezTo>
                    <a:pt x="2514" y="3790"/>
                    <a:pt x="2483" y="3759"/>
                    <a:pt x="2446" y="3759"/>
                  </a:cubicBezTo>
                  <a:close/>
                  <a:moveTo>
                    <a:pt x="2662" y="3759"/>
                  </a:moveTo>
                  <a:cubicBezTo>
                    <a:pt x="2624" y="3759"/>
                    <a:pt x="2593" y="3790"/>
                    <a:pt x="2593" y="3827"/>
                  </a:cubicBezTo>
                  <a:cubicBezTo>
                    <a:pt x="2593" y="3865"/>
                    <a:pt x="2624" y="3896"/>
                    <a:pt x="2662" y="3896"/>
                  </a:cubicBezTo>
                  <a:cubicBezTo>
                    <a:pt x="2699" y="3896"/>
                    <a:pt x="2730" y="3865"/>
                    <a:pt x="2730" y="3827"/>
                  </a:cubicBezTo>
                  <a:cubicBezTo>
                    <a:pt x="2730" y="3790"/>
                    <a:pt x="2699" y="3759"/>
                    <a:pt x="2662" y="3759"/>
                  </a:cubicBezTo>
                  <a:close/>
                  <a:moveTo>
                    <a:pt x="2878" y="3759"/>
                  </a:moveTo>
                  <a:cubicBezTo>
                    <a:pt x="2840" y="3759"/>
                    <a:pt x="2809" y="3790"/>
                    <a:pt x="2809" y="3827"/>
                  </a:cubicBezTo>
                  <a:cubicBezTo>
                    <a:pt x="2809" y="3865"/>
                    <a:pt x="2840" y="3896"/>
                    <a:pt x="2878" y="3896"/>
                  </a:cubicBezTo>
                  <a:cubicBezTo>
                    <a:pt x="2916" y="3896"/>
                    <a:pt x="2946" y="3865"/>
                    <a:pt x="2946" y="3827"/>
                  </a:cubicBezTo>
                  <a:cubicBezTo>
                    <a:pt x="2946" y="3790"/>
                    <a:pt x="2916" y="3759"/>
                    <a:pt x="2878" y="3759"/>
                  </a:cubicBezTo>
                  <a:close/>
                  <a:moveTo>
                    <a:pt x="3094" y="3759"/>
                  </a:moveTo>
                  <a:cubicBezTo>
                    <a:pt x="3056" y="3759"/>
                    <a:pt x="3025" y="3790"/>
                    <a:pt x="3025" y="3827"/>
                  </a:cubicBezTo>
                  <a:cubicBezTo>
                    <a:pt x="3025" y="3865"/>
                    <a:pt x="3056" y="3896"/>
                    <a:pt x="3094" y="3896"/>
                  </a:cubicBezTo>
                  <a:cubicBezTo>
                    <a:pt x="3132" y="3896"/>
                    <a:pt x="3162" y="3865"/>
                    <a:pt x="3162" y="3827"/>
                  </a:cubicBezTo>
                  <a:cubicBezTo>
                    <a:pt x="3162" y="3790"/>
                    <a:pt x="3132" y="3759"/>
                    <a:pt x="3094" y="3759"/>
                  </a:cubicBezTo>
                  <a:close/>
                  <a:moveTo>
                    <a:pt x="717" y="3994"/>
                  </a:moveTo>
                  <a:cubicBezTo>
                    <a:pt x="679" y="3994"/>
                    <a:pt x="648" y="4024"/>
                    <a:pt x="648" y="4062"/>
                  </a:cubicBezTo>
                  <a:cubicBezTo>
                    <a:pt x="648" y="4100"/>
                    <a:pt x="679" y="4131"/>
                    <a:pt x="717" y="4131"/>
                  </a:cubicBezTo>
                  <a:cubicBezTo>
                    <a:pt x="755" y="4131"/>
                    <a:pt x="785" y="4100"/>
                    <a:pt x="785" y="4062"/>
                  </a:cubicBezTo>
                  <a:cubicBezTo>
                    <a:pt x="785" y="4024"/>
                    <a:pt x="755" y="3994"/>
                    <a:pt x="717" y="3994"/>
                  </a:cubicBezTo>
                  <a:close/>
                  <a:moveTo>
                    <a:pt x="933" y="3994"/>
                  </a:moveTo>
                  <a:cubicBezTo>
                    <a:pt x="895" y="3994"/>
                    <a:pt x="864" y="4024"/>
                    <a:pt x="864" y="4062"/>
                  </a:cubicBezTo>
                  <a:cubicBezTo>
                    <a:pt x="864" y="4100"/>
                    <a:pt x="895" y="4131"/>
                    <a:pt x="933" y="4131"/>
                  </a:cubicBezTo>
                  <a:cubicBezTo>
                    <a:pt x="971" y="4131"/>
                    <a:pt x="1001" y="4100"/>
                    <a:pt x="1001" y="4062"/>
                  </a:cubicBezTo>
                  <a:cubicBezTo>
                    <a:pt x="1001" y="4024"/>
                    <a:pt x="971" y="3994"/>
                    <a:pt x="933" y="3994"/>
                  </a:cubicBezTo>
                  <a:close/>
                  <a:moveTo>
                    <a:pt x="1149" y="3994"/>
                  </a:moveTo>
                  <a:cubicBezTo>
                    <a:pt x="1111" y="3994"/>
                    <a:pt x="1080" y="4024"/>
                    <a:pt x="1080" y="4062"/>
                  </a:cubicBezTo>
                  <a:cubicBezTo>
                    <a:pt x="1080" y="4100"/>
                    <a:pt x="1111" y="4131"/>
                    <a:pt x="1149" y="4131"/>
                  </a:cubicBezTo>
                  <a:cubicBezTo>
                    <a:pt x="1187" y="4131"/>
                    <a:pt x="1217" y="4100"/>
                    <a:pt x="1217" y="4062"/>
                  </a:cubicBezTo>
                  <a:cubicBezTo>
                    <a:pt x="1217" y="4024"/>
                    <a:pt x="1187" y="3994"/>
                    <a:pt x="1149" y="3994"/>
                  </a:cubicBezTo>
                  <a:close/>
                  <a:moveTo>
                    <a:pt x="1365" y="3994"/>
                  </a:moveTo>
                  <a:cubicBezTo>
                    <a:pt x="1327" y="3994"/>
                    <a:pt x="1297" y="4024"/>
                    <a:pt x="1297" y="4062"/>
                  </a:cubicBezTo>
                  <a:cubicBezTo>
                    <a:pt x="1297" y="4100"/>
                    <a:pt x="1327" y="4131"/>
                    <a:pt x="1365" y="4131"/>
                  </a:cubicBezTo>
                  <a:cubicBezTo>
                    <a:pt x="1403" y="4131"/>
                    <a:pt x="1433" y="4100"/>
                    <a:pt x="1433" y="4062"/>
                  </a:cubicBezTo>
                  <a:cubicBezTo>
                    <a:pt x="1433" y="4024"/>
                    <a:pt x="1403" y="3994"/>
                    <a:pt x="1365" y="3994"/>
                  </a:cubicBezTo>
                  <a:close/>
                  <a:moveTo>
                    <a:pt x="1581" y="3994"/>
                  </a:moveTo>
                  <a:cubicBezTo>
                    <a:pt x="1543" y="3994"/>
                    <a:pt x="1513" y="4024"/>
                    <a:pt x="1513" y="4062"/>
                  </a:cubicBezTo>
                  <a:cubicBezTo>
                    <a:pt x="1513" y="4100"/>
                    <a:pt x="1543" y="4131"/>
                    <a:pt x="1581" y="4131"/>
                  </a:cubicBezTo>
                  <a:cubicBezTo>
                    <a:pt x="1619" y="4131"/>
                    <a:pt x="1650" y="4100"/>
                    <a:pt x="1650" y="4062"/>
                  </a:cubicBezTo>
                  <a:cubicBezTo>
                    <a:pt x="1650" y="4024"/>
                    <a:pt x="1619" y="3994"/>
                    <a:pt x="1581" y="3994"/>
                  </a:cubicBezTo>
                  <a:close/>
                  <a:moveTo>
                    <a:pt x="1797" y="3994"/>
                  </a:moveTo>
                  <a:cubicBezTo>
                    <a:pt x="1759" y="3994"/>
                    <a:pt x="1729" y="4024"/>
                    <a:pt x="1729" y="4062"/>
                  </a:cubicBezTo>
                  <a:cubicBezTo>
                    <a:pt x="1729" y="4100"/>
                    <a:pt x="1759" y="4131"/>
                    <a:pt x="1797" y="4131"/>
                  </a:cubicBezTo>
                  <a:cubicBezTo>
                    <a:pt x="1835" y="4131"/>
                    <a:pt x="1866" y="4100"/>
                    <a:pt x="1866" y="4062"/>
                  </a:cubicBezTo>
                  <a:cubicBezTo>
                    <a:pt x="1866" y="4024"/>
                    <a:pt x="1835" y="3994"/>
                    <a:pt x="1797" y="3994"/>
                  </a:cubicBezTo>
                  <a:close/>
                  <a:moveTo>
                    <a:pt x="2013" y="3994"/>
                  </a:moveTo>
                  <a:cubicBezTo>
                    <a:pt x="1976" y="3994"/>
                    <a:pt x="1945" y="4024"/>
                    <a:pt x="1945" y="4062"/>
                  </a:cubicBezTo>
                  <a:cubicBezTo>
                    <a:pt x="1945" y="4100"/>
                    <a:pt x="1976" y="4131"/>
                    <a:pt x="2013" y="4131"/>
                  </a:cubicBezTo>
                  <a:cubicBezTo>
                    <a:pt x="2051" y="4131"/>
                    <a:pt x="2082" y="4100"/>
                    <a:pt x="2082" y="4062"/>
                  </a:cubicBezTo>
                  <a:cubicBezTo>
                    <a:pt x="2082" y="4024"/>
                    <a:pt x="2051" y="3994"/>
                    <a:pt x="2013" y="3994"/>
                  </a:cubicBezTo>
                  <a:close/>
                  <a:moveTo>
                    <a:pt x="2229" y="3994"/>
                  </a:moveTo>
                  <a:cubicBezTo>
                    <a:pt x="2192" y="3994"/>
                    <a:pt x="2161" y="4024"/>
                    <a:pt x="2161" y="4062"/>
                  </a:cubicBezTo>
                  <a:cubicBezTo>
                    <a:pt x="2161" y="4100"/>
                    <a:pt x="2192" y="4131"/>
                    <a:pt x="2229" y="4131"/>
                  </a:cubicBezTo>
                  <a:cubicBezTo>
                    <a:pt x="2267" y="4131"/>
                    <a:pt x="2298" y="4100"/>
                    <a:pt x="2298" y="4062"/>
                  </a:cubicBezTo>
                  <a:cubicBezTo>
                    <a:pt x="2298" y="4024"/>
                    <a:pt x="2267" y="3994"/>
                    <a:pt x="2229" y="3994"/>
                  </a:cubicBezTo>
                  <a:close/>
                  <a:moveTo>
                    <a:pt x="2446" y="3994"/>
                  </a:moveTo>
                  <a:cubicBezTo>
                    <a:pt x="2408" y="3994"/>
                    <a:pt x="2377" y="4024"/>
                    <a:pt x="2377" y="4062"/>
                  </a:cubicBezTo>
                  <a:cubicBezTo>
                    <a:pt x="2377" y="4100"/>
                    <a:pt x="2408" y="4131"/>
                    <a:pt x="2446" y="4131"/>
                  </a:cubicBezTo>
                  <a:cubicBezTo>
                    <a:pt x="2483" y="4131"/>
                    <a:pt x="2514" y="4100"/>
                    <a:pt x="2514" y="4062"/>
                  </a:cubicBezTo>
                  <a:cubicBezTo>
                    <a:pt x="2514" y="4024"/>
                    <a:pt x="2483" y="3994"/>
                    <a:pt x="2446" y="3994"/>
                  </a:cubicBezTo>
                  <a:close/>
                  <a:moveTo>
                    <a:pt x="2662" y="3994"/>
                  </a:moveTo>
                  <a:cubicBezTo>
                    <a:pt x="2624" y="3994"/>
                    <a:pt x="2593" y="4024"/>
                    <a:pt x="2593" y="4062"/>
                  </a:cubicBezTo>
                  <a:cubicBezTo>
                    <a:pt x="2593" y="4100"/>
                    <a:pt x="2624" y="4131"/>
                    <a:pt x="2662" y="4131"/>
                  </a:cubicBezTo>
                  <a:cubicBezTo>
                    <a:pt x="2699" y="4131"/>
                    <a:pt x="2730" y="4100"/>
                    <a:pt x="2730" y="4062"/>
                  </a:cubicBezTo>
                  <a:cubicBezTo>
                    <a:pt x="2730" y="4024"/>
                    <a:pt x="2699" y="3994"/>
                    <a:pt x="2662" y="3994"/>
                  </a:cubicBezTo>
                  <a:close/>
                  <a:moveTo>
                    <a:pt x="2878" y="3994"/>
                  </a:moveTo>
                  <a:cubicBezTo>
                    <a:pt x="2840" y="3994"/>
                    <a:pt x="2809" y="4024"/>
                    <a:pt x="2809" y="4062"/>
                  </a:cubicBezTo>
                  <a:cubicBezTo>
                    <a:pt x="2809" y="4100"/>
                    <a:pt x="2840" y="4131"/>
                    <a:pt x="2878" y="4131"/>
                  </a:cubicBezTo>
                  <a:cubicBezTo>
                    <a:pt x="2916" y="4131"/>
                    <a:pt x="2946" y="4100"/>
                    <a:pt x="2946" y="4062"/>
                  </a:cubicBezTo>
                  <a:cubicBezTo>
                    <a:pt x="2946" y="4024"/>
                    <a:pt x="2916" y="3994"/>
                    <a:pt x="2878" y="3994"/>
                  </a:cubicBezTo>
                  <a:close/>
                  <a:moveTo>
                    <a:pt x="3094" y="3994"/>
                  </a:moveTo>
                  <a:cubicBezTo>
                    <a:pt x="3056" y="3994"/>
                    <a:pt x="3025" y="4024"/>
                    <a:pt x="3025" y="4062"/>
                  </a:cubicBezTo>
                  <a:cubicBezTo>
                    <a:pt x="3025" y="4100"/>
                    <a:pt x="3056" y="4131"/>
                    <a:pt x="3094" y="4131"/>
                  </a:cubicBezTo>
                  <a:cubicBezTo>
                    <a:pt x="3132" y="4131"/>
                    <a:pt x="3162" y="4100"/>
                    <a:pt x="3162" y="4062"/>
                  </a:cubicBezTo>
                  <a:cubicBezTo>
                    <a:pt x="3162" y="4024"/>
                    <a:pt x="3132" y="3994"/>
                    <a:pt x="3094" y="3994"/>
                  </a:cubicBezTo>
                  <a:close/>
                  <a:moveTo>
                    <a:pt x="68" y="4229"/>
                  </a:moveTo>
                  <a:cubicBezTo>
                    <a:pt x="31" y="4229"/>
                    <a:pt x="0" y="4259"/>
                    <a:pt x="0" y="4297"/>
                  </a:cubicBezTo>
                  <a:cubicBezTo>
                    <a:pt x="0" y="4335"/>
                    <a:pt x="31" y="4366"/>
                    <a:pt x="68" y="4366"/>
                  </a:cubicBezTo>
                  <a:cubicBezTo>
                    <a:pt x="106" y="4366"/>
                    <a:pt x="137" y="4335"/>
                    <a:pt x="137" y="4297"/>
                  </a:cubicBezTo>
                  <a:cubicBezTo>
                    <a:pt x="137" y="4259"/>
                    <a:pt x="106" y="4229"/>
                    <a:pt x="68" y="4229"/>
                  </a:cubicBezTo>
                  <a:close/>
                  <a:moveTo>
                    <a:pt x="284" y="4229"/>
                  </a:moveTo>
                  <a:cubicBezTo>
                    <a:pt x="247" y="4229"/>
                    <a:pt x="216" y="4259"/>
                    <a:pt x="216" y="4297"/>
                  </a:cubicBezTo>
                  <a:cubicBezTo>
                    <a:pt x="216" y="4335"/>
                    <a:pt x="247" y="4366"/>
                    <a:pt x="284" y="4366"/>
                  </a:cubicBezTo>
                  <a:cubicBezTo>
                    <a:pt x="322" y="4366"/>
                    <a:pt x="353" y="4335"/>
                    <a:pt x="353" y="4297"/>
                  </a:cubicBezTo>
                  <a:cubicBezTo>
                    <a:pt x="353" y="4259"/>
                    <a:pt x="322" y="4229"/>
                    <a:pt x="284" y="4229"/>
                  </a:cubicBezTo>
                  <a:close/>
                  <a:moveTo>
                    <a:pt x="501" y="4229"/>
                  </a:moveTo>
                  <a:cubicBezTo>
                    <a:pt x="463" y="4229"/>
                    <a:pt x="432" y="4259"/>
                    <a:pt x="432" y="4297"/>
                  </a:cubicBezTo>
                  <a:cubicBezTo>
                    <a:pt x="432" y="4335"/>
                    <a:pt x="463" y="4366"/>
                    <a:pt x="501" y="4366"/>
                  </a:cubicBezTo>
                  <a:cubicBezTo>
                    <a:pt x="538" y="4366"/>
                    <a:pt x="569" y="4335"/>
                    <a:pt x="569" y="4297"/>
                  </a:cubicBezTo>
                  <a:cubicBezTo>
                    <a:pt x="569" y="4259"/>
                    <a:pt x="538" y="4229"/>
                    <a:pt x="501" y="4229"/>
                  </a:cubicBezTo>
                  <a:close/>
                  <a:moveTo>
                    <a:pt x="717" y="4229"/>
                  </a:moveTo>
                  <a:cubicBezTo>
                    <a:pt x="679" y="4229"/>
                    <a:pt x="648" y="4259"/>
                    <a:pt x="648" y="4297"/>
                  </a:cubicBezTo>
                  <a:cubicBezTo>
                    <a:pt x="648" y="4335"/>
                    <a:pt x="679" y="4366"/>
                    <a:pt x="717" y="4366"/>
                  </a:cubicBezTo>
                  <a:cubicBezTo>
                    <a:pt x="755" y="4366"/>
                    <a:pt x="785" y="4335"/>
                    <a:pt x="785" y="4297"/>
                  </a:cubicBezTo>
                  <a:cubicBezTo>
                    <a:pt x="785" y="4259"/>
                    <a:pt x="755" y="4229"/>
                    <a:pt x="717" y="4229"/>
                  </a:cubicBezTo>
                  <a:close/>
                  <a:moveTo>
                    <a:pt x="933" y="4229"/>
                  </a:moveTo>
                  <a:cubicBezTo>
                    <a:pt x="895" y="4229"/>
                    <a:pt x="864" y="4259"/>
                    <a:pt x="864" y="4297"/>
                  </a:cubicBezTo>
                  <a:cubicBezTo>
                    <a:pt x="864" y="4335"/>
                    <a:pt x="895" y="4366"/>
                    <a:pt x="933" y="4366"/>
                  </a:cubicBezTo>
                  <a:cubicBezTo>
                    <a:pt x="971" y="4366"/>
                    <a:pt x="1001" y="4335"/>
                    <a:pt x="1001" y="4297"/>
                  </a:cubicBezTo>
                  <a:cubicBezTo>
                    <a:pt x="1001" y="4259"/>
                    <a:pt x="971" y="4229"/>
                    <a:pt x="933" y="4229"/>
                  </a:cubicBezTo>
                  <a:close/>
                  <a:moveTo>
                    <a:pt x="1149" y="4229"/>
                  </a:moveTo>
                  <a:cubicBezTo>
                    <a:pt x="1111" y="4229"/>
                    <a:pt x="1080" y="4259"/>
                    <a:pt x="1080" y="4297"/>
                  </a:cubicBezTo>
                  <a:cubicBezTo>
                    <a:pt x="1080" y="4335"/>
                    <a:pt x="1111" y="4366"/>
                    <a:pt x="1149" y="4366"/>
                  </a:cubicBezTo>
                  <a:cubicBezTo>
                    <a:pt x="1187" y="4366"/>
                    <a:pt x="1217" y="4335"/>
                    <a:pt x="1217" y="4297"/>
                  </a:cubicBezTo>
                  <a:cubicBezTo>
                    <a:pt x="1217" y="4259"/>
                    <a:pt x="1187" y="4229"/>
                    <a:pt x="1149" y="4229"/>
                  </a:cubicBezTo>
                  <a:close/>
                  <a:moveTo>
                    <a:pt x="1365" y="4229"/>
                  </a:moveTo>
                  <a:cubicBezTo>
                    <a:pt x="1327" y="4229"/>
                    <a:pt x="1297" y="4259"/>
                    <a:pt x="1297" y="4297"/>
                  </a:cubicBezTo>
                  <a:cubicBezTo>
                    <a:pt x="1297" y="4335"/>
                    <a:pt x="1327" y="4366"/>
                    <a:pt x="1365" y="4366"/>
                  </a:cubicBezTo>
                  <a:cubicBezTo>
                    <a:pt x="1403" y="4366"/>
                    <a:pt x="1433" y="4335"/>
                    <a:pt x="1433" y="4297"/>
                  </a:cubicBezTo>
                  <a:cubicBezTo>
                    <a:pt x="1433" y="4259"/>
                    <a:pt x="1403" y="4229"/>
                    <a:pt x="1365" y="4229"/>
                  </a:cubicBezTo>
                  <a:close/>
                  <a:moveTo>
                    <a:pt x="1581" y="4229"/>
                  </a:moveTo>
                  <a:cubicBezTo>
                    <a:pt x="1543" y="4229"/>
                    <a:pt x="1513" y="4259"/>
                    <a:pt x="1513" y="4297"/>
                  </a:cubicBezTo>
                  <a:cubicBezTo>
                    <a:pt x="1513" y="4335"/>
                    <a:pt x="1543" y="4366"/>
                    <a:pt x="1581" y="4366"/>
                  </a:cubicBezTo>
                  <a:cubicBezTo>
                    <a:pt x="1619" y="4366"/>
                    <a:pt x="1650" y="4335"/>
                    <a:pt x="1650" y="4297"/>
                  </a:cubicBezTo>
                  <a:cubicBezTo>
                    <a:pt x="1650" y="4259"/>
                    <a:pt x="1619" y="4229"/>
                    <a:pt x="1581" y="4229"/>
                  </a:cubicBezTo>
                  <a:close/>
                  <a:moveTo>
                    <a:pt x="1797" y="4229"/>
                  </a:moveTo>
                  <a:cubicBezTo>
                    <a:pt x="1759" y="4229"/>
                    <a:pt x="1729" y="4259"/>
                    <a:pt x="1729" y="4297"/>
                  </a:cubicBezTo>
                  <a:cubicBezTo>
                    <a:pt x="1729" y="4335"/>
                    <a:pt x="1759" y="4366"/>
                    <a:pt x="1797" y="4366"/>
                  </a:cubicBezTo>
                  <a:cubicBezTo>
                    <a:pt x="1835" y="4366"/>
                    <a:pt x="1866" y="4335"/>
                    <a:pt x="1866" y="4297"/>
                  </a:cubicBezTo>
                  <a:cubicBezTo>
                    <a:pt x="1866" y="4259"/>
                    <a:pt x="1835" y="4229"/>
                    <a:pt x="1797" y="4229"/>
                  </a:cubicBezTo>
                  <a:close/>
                  <a:moveTo>
                    <a:pt x="2013" y="4229"/>
                  </a:moveTo>
                  <a:cubicBezTo>
                    <a:pt x="1976" y="4229"/>
                    <a:pt x="1945" y="4259"/>
                    <a:pt x="1945" y="4297"/>
                  </a:cubicBezTo>
                  <a:cubicBezTo>
                    <a:pt x="1945" y="4335"/>
                    <a:pt x="1976" y="4366"/>
                    <a:pt x="2013" y="4366"/>
                  </a:cubicBezTo>
                  <a:cubicBezTo>
                    <a:pt x="2051" y="4366"/>
                    <a:pt x="2082" y="4335"/>
                    <a:pt x="2082" y="4297"/>
                  </a:cubicBezTo>
                  <a:cubicBezTo>
                    <a:pt x="2082" y="4259"/>
                    <a:pt x="2051" y="4229"/>
                    <a:pt x="2013" y="4229"/>
                  </a:cubicBezTo>
                  <a:close/>
                  <a:moveTo>
                    <a:pt x="2229" y="4229"/>
                  </a:moveTo>
                  <a:cubicBezTo>
                    <a:pt x="2192" y="4229"/>
                    <a:pt x="2161" y="4259"/>
                    <a:pt x="2161" y="4297"/>
                  </a:cubicBezTo>
                  <a:cubicBezTo>
                    <a:pt x="2161" y="4335"/>
                    <a:pt x="2192" y="4366"/>
                    <a:pt x="2229" y="4366"/>
                  </a:cubicBezTo>
                  <a:cubicBezTo>
                    <a:pt x="2267" y="4366"/>
                    <a:pt x="2298" y="4335"/>
                    <a:pt x="2298" y="4297"/>
                  </a:cubicBezTo>
                  <a:cubicBezTo>
                    <a:pt x="2298" y="4259"/>
                    <a:pt x="2267" y="4229"/>
                    <a:pt x="2229" y="4229"/>
                  </a:cubicBezTo>
                  <a:close/>
                  <a:moveTo>
                    <a:pt x="2446" y="4229"/>
                  </a:moveTo>
                  <a:cubicBezTo>
                    <a:pt x="2408" y="4229"/>
                    <a:pt x="2377" y="4259"/>
                    <a:pt x="2377" y="4297"/>
                  </a:cubicBezTo>
                  <a:cubicBezTo>
                    <a:pt x="2377" y="4335"/>
                    <a:pt x="2408" y="4366"/>
                    <a:pt x="2446" y="4366"/>
                  </a:cubicBezTo>
                  <a:cubicBezTo>
                    <a:pt x="2483" y="4366"/>
                    <a:pt x="2514" y="4335"/>
                    <a:pt x="2514" y="4297"/>
                  </a:cubicBezTo>
                  <a:cubicBezTo>
                    <a:pt x="2514" y="4259"/>
                    <a:pt x="2483" y="4229"/>
                    <a:pt x="2446" y="4229"/>
                  </a:cubicBezTo>
                  <a:close/>
                  <a:moveTo>
                    <a:pt x="2662" y="4229"/>
                  </a:moveTo>
                  <a:cubicBezTo>
                    <a:pt x="2624" y="4229"/>
                    <a:pt x="2593" y="4259"/>
                    <a:pt x="2593" y="4297"/>
                  </a:cubicBezTo>
                  <a:cubicBezTo>
                    <a:pt x="2593" y="4335"/>
                    <a:pt x="2624" y="4366"/>
                    <a:pt x="2662" y="4366"/>
                  </a:cubicBezTo>
                  <a:cubicBezTo>
                    <a:pt x="2699" y="4366"/>
                    <a:pt x="2730" y="4335"/>
                    <a:pt x="2730" y="4297"/>
                  </a:cubicBezTo>
                  <a:cubicBezTo>
                    <a:pt x="2730" y="4259"/>
                    <a:pt x="2699" y="4229"/>
                    <a:pt x="2662" y="4229"/>
                  </a:cubicBezTo>
                  <a:close/>
                  <a:moveTo>
                    <a:pt x="2878" y="4229"/>
                  </a:moveTo>
                  <a:cubicBezTo>
                    <a:pt x="2840" y="4229"/>
                    <a:pt x="2809" y="4259"/>
                    <a:pt x="2809" y="4297"/>
                  </a:cubicBezTo>
                  <a:cubicBezTo>
                    <a:pt x="2809" y="4335"/>
                    <a:pt x="2840" y="4366"/>
                    <a:pt x="2878" y="4366"/>
                  </a:cubicBezTo>
                  <a:cubicBezTo>
                    <a:pt x="2916" y="4366"/>
                    <a:pt x="2946" y="4335"/>
                    <a:pt x="2946" y="4297"/>
                  </a:cubicBezTo>
                  <a:cubicBezTo>
                    <a:pt x="2946" y="4259"/>
                    <a:pt x="2916" y="4229"/>
                    <a:pt x="2878" y="4229"/>
                  </a:cubicBezTo>
                  <a:close/>
                  <a:moveTo>
                    <a:pt x="3094" y="4229"/>
                  </a:moveTo>
                  <a:cubicBezTo>
                    <a:pt x="3056" y="4229"/>
                    <a:pt x="3025" y="4259"/>
                    <a:pt x="3025" y="4297"/>
                  </a:cubicBezTo>
                  <a:cubicBezTo>
                    <a:pt x="3025" y="4335"/>
                    <a:pt x="3056" y="4366"/>
                    <a:pt x="3094" y="4366"/>
                  </a:cubicBezTo>
                  <a:cubicBezTo>
                    <a:pt x="3132" y="4366"/>
                    <a:pt x="3162" y="4335"/>
                    <a:pt x="3162" y="4297"/>
                  </a:cubicBezTo>
                  <a:cubicBezTo>
                    <a:pt x="3162" y="4259"/>
                    <a:pt x="3132" y="4229"/>
                    <a:pt x="3094" y="4229"/>
                  </a:cubicBezTo>
                  <a:close/>
                  <a:moveTo>
                    <a:pt x="284" y="4463"/>
                  </a:moveTo>
                  <a:cubicBezTo>
                    <a:pt x="247" y="4463"/>
                    <a:pt x="216" y="4494"/>
                    <a:pt x="216" y="4532"/>
                  </a:cubicBezTo>
                  <a:cubicBezTo>
                    <a:pt x="216" y="4570"/>
                    <a:pt x="247" y="4600"/>
                    <a:pt x="284" y="4600"/>
                  </a:cubicBezTo>
                  <a:cubicBezTo>
                    <a:pt x="322" y="4600"/>
                    <a:pt x="353" y="4570"/>
                    <a:pt x="353" y="4532"/>
                  </a:cubicBezTo>
                  <a:cubicBezTo>
                    <a:pt x="353" y="4494"/>
                    <a:pt x="322" y="4463"/>
                    <a:pt x="284" y="4463"/>
                  </a:cubicBezTo>
                  <a:close/>
                  <a:moveTo>
                    <a:pt x="501" y="4463"/>
                  </a:moveTo>
                  <a:cubicBezTo>
                    <a:pt x="463" y="4463"/>
                    <a:pt x="432" y="4494"/>
                    <a:pt x="432" y="4532"/>
                  </a:cubicBezTo>
                  <a:cubicBezTo>
                    <a:pt x="432" y="4570"/>
                    <a:pt x="463" y="4600"/>
                    <a:pt x="501" y="4600"/>
                  </a:cubicBezTo>
                  <a:cubicBezTo>
                    <a:pt x="538" y="4600"/>
                    <a:pt x="569" y="4570"/>
                    <a:pt x="569" y="4532"/>
                  </a:cubicBezTo>
                  <a:cubicBezTo>
                    <a:pt x="569" y="4494"/>
                    <a:pt x="538" y="4463"/>
                    <a:pt x="501" y="4463"/>
                  </a:cubicBezTo>
                  <a:close/>
                  <a:moveTo>
                    <a:pt x="717" y="4463"/>
                  </a:moveTo>
                  <a:cubicBezTo>
                    <a:pt x="679" y="4463"/>
                    <a:pt x="648" y="4494"/>
                    <a:pt x="648" y="4532"/>
                  </a:cubicBezTo>
                  <a:cubicBezTo>
                    <a:pt x="648" y="4570"/>
                    <a:pt x="679" y="4600"/>
                    <a:pt x="717" y="4600"/>
                  </a:cubicBezTo>
                  <a:cubicBezTo>
                    <a:pt x="755" y="4600"/>
                    <a:pt x="785" y="4570"/>
                    <a:pt x="785" y="4532"/>
                  </a:cubicBezTo>
                  <a:cubicBezTo>
                    <a:pt x="785" y="4494"/>
                    <a:pt x="755" y="4463"/>
                    <a:pt x="717" y="4463"/>
                  </a:cubicBezTo>
                  <a:close/>
                  <a:moveTo>
                    <a:pt x="933" y="4463"/>
                  </a:moveTo>
                  <a:cubicBezTo>
                    <a:pt x="895" y="4463"/>
                    <a:pt x="864" y="4494"/>
                    <a:pt x="864" y="4532"/>
                  </a:cubicBezTo>
                  <a:cubicBezTo>
                    <a:pt x="864" y="4570"/>
                    <a:pt x="895" y="4600"/>
                    <a:pt x="933" y="4600"/>
                  </a:cubicBezTo>
                  <a:cubicBezTo>
                    <a:pt x="971" y="4600"/>
                    <a:pt x="1001" y="4570"/>
                    <a:pt x="1001" y="4532"/>
                  </a:cubicBezTo>
                  <a:cubicBezTo>
                    <a:pt x="1001" y="4494"/>
                    <a:pt x="971" y="4463"/>
                    <a:pt x="933" y="4463"/>
                  </a:cubicBezTo>
                  <a:close/>
                  <a:moveTo>
                    <a:pt x="1149" y="4463"/>
                  </a:moveTo>
                  <a:cubicBezTo>
                    <a:pt x="1111" y="4463"/>
                    <a:pt x="1080" y="4494"/>
                    <a:pt x="1080" y="4532"/>
                  </a:cubicBezTo>
                  <a:cubicBezTo>
                    <a:pt x="1080" y="4570"/>
                    <a:pt x="1111" y="4600"/>
                    <a:pt x="1149" y="4600"/>
                  </a:cubicBezTo>
                  <a:cubicBezTo>
                    <a:pt x="1187" y="4600"/>
                    <a:pt x="1217" y="4570"/>
                    <a:pt x="1217" y="4532"/>
                  </a:cubicBezTo>
                  <a:cubicBezTo>
                    <a:pt x="1217" y="4494"/>
                    <a:pt x="1187" y="4463"/>
                    <a:pt x="1149" y="4463"/>
                  </a:cubicBezTo>
                  <a:close/>
                  <a:moveTo>
                    <a:pt x="1365" y="4463"/>
                  </a:moveTo>
                  <a:cubicBezTo>
                    <a:pt x="1327" y="4463"/>
                    <a:pt x="1297" y="4494"/>
                    <a:pt x="1297" y="4532"/>
                  </a:cubicBezTo>
                  <a:cubicBezTo>
                    <a:pt x="1297" y="4570"/>
                    <a:pt x="1327" y="4600"/>
                    <a:pt x="1365" y="4600"/>
                  </a:cubicBezTo>
                  <a:cubicBezTo>
                    <a:pt x="1403" y="4600"/>
                    <a:pt x="1433" y="4570"/>
                    <a:pt x="1433" y="4532"/>
                  </a:cubicBezTo>
                  <a:cubicBezTo>
                    <a:pt x="1433" y="4494"/>
                    <a:pt x="1403" y="4463"/>
                    <a:pt x="1365" y="4463"/>
                  </a:cubicBezTo>
                  <a:close/>
                  <a:moveTo>
                    <a:pt x="1581" y="4463"/>
                  </a:moveTo>
                  <a:cubicBezTo>
                    <a:pt x="1543" y="4463"/>
                    <a:pt x="1513" y="4494"/>
                    <a:pt x="1513" y="4532"/>
                  </a:cubicBezTo>
                  <a:cubicBezTo>
                    <a:pt x="1513" y="4570"/>
                    <a:pt x="1543" y="4600"/>
                    <a:pt x="1581" y="4600"/>
                  </a:cubicBezTo>
                  <a:cubicBezTo>
                    <a:pt x="1619" y="4600"/>
                    <a:pt x="1650" y="4570"/>
                    <a:pt x="1650" y="4532"/>
                  </a:cubicBezTo>
                  <a:cubicBezTo>
                    <a:pt x="1650" y="4494"/>
                    <a:pt x="1619" y="4463"/>
                    <a:pt x="1581" y="4463"/>
                  </a:cubicBezTo>
                  <a:close/>
                  <a:moveTo>
                    <a:pt x="1797" y="4463"/>
                  </a:moveTo>
                  <a:cubicBezTo>
                    <a:pt x="1759" y="4463"/>
                    <a:pt x="1729" y="4494"/>
                    <a:pt x="1729" y="4532"/>
                  </a:cubicBezTo>
                  <a:cubicBezTo>
                    <a:pt x="1729" y="4570"/>
                    <a:pt x="1759" y="4600"/>
                    <a:pt x="1797" y="4600"/>
                  </a:cubicBezTo>
                  <a:cubicBezTo>
                    <a:pt x="1835" y="4600"/>
                    <a:pt x="1866" y="4570"/>
                    <a:pt x="1866" y="4532"/>
                  </a:cubicBezTo>
                  <a:cubicBezTo>
                    <a:pt x="1866" y="4494"/>
                    <a:pt x="1835" y="4463"/>
                    <a:pt x="1797" y="4463"/>
                  </a:cubicBezTo>
                  <a:close/>
                  <a:moveTo>
                    <a:pt x="2013" y="4463"/>
                  </a:moveTo>
                  <a:cubicBezTo>
                    <a:pt x="1976" y="4463"/>
                    <a:pt x="1945" y="4494"/>
                    <a:pt x="1945" y="4532"/>
                  </a:cubicBezTo>
                  <a:cubicBezTo>
                    <a:pt x="1945" y="4570"/>
                    <a:pt x="1976" y="4600"/>
                    <a:pt x="2013" y="4600"/>
                  </a:cubicBezTo>
                  <a:cubicBezTo>
                    <a:pt x="2051" y="4600"/>
                    <a:pt x="2082" y="4570"/>
                    <a:pt x="2082" y="4532"/>
                  </a:cubicBezTo>
                  <a:cubicBezTo>
                    <a:pt x="2082" y="4494"/>
                    <a:pt x="2051" y="4463"/>
                    <a:pt x="2013" y="4463"/>
                  </a:cubicBezTo>
                  <a:close/>
                  <a:moveTo>
                    <a:pt x="2229" y="4463"/>
                  </a:moveTo>
                  <a:cubicBezTo>
                    <a:pt x="2192" y="4463"/>
                    <a:pt x="2161" y="4494"/>
                    <a:pt x="2161" y="4532"/>
                  </a:cubicBezTo>
                  <a:cubicBezTo>
                    <a:pt x="2161" y="4570"/>
                    <a:pt x="2192" y="4600"/>
                    <a:pt x="2229" y="4600"/>
                  </a:cubicBezTo>
                  <a:cubicBezTo>
                    <a:pt x="2267" y="4600"/>
                    <a:pt x="2298" y="4570"/>
                    <a:pt x="2298" y="4532"/>
                  </a:cubicBezTo>
                  <a:cubicBezTo>
                    <a:pt x="2298" y="4494"/>
                    <a:pt x="2267" y="4463"/>
                    <a:pt x="2229" y="4463"/>
                  </a:cubicBezTo>
                  <a:close/>
                  <a:moveTo>
                    <a:pt x="2446" y="4463"/>
                  </a:moveTo>
                  <a:cubicBezTo>
                    <a:pt x="2408" y="4463"/>
                    <a:pt x="2377" y="4494"/>
                    <a:pt x="2377" y="4532"/>
                  </a:cubicBezTo>
                  <a:cubicBezTo>
                    <a:pt x="2377" y="4570"/>
                    <a:pt x="2408" y="4600"/>
                    <a:pt x="2446" y="4600"/>
                  </a:cubicBezTo>
                  <a:cubicBezTo>
                    <a:pt x="2483" y="4600"/>
                    <a:pt x="2514" y="4570"/>
                    <a:pt x="2514" y="4532"/>
                  </a:cubicBezTo>
                  <a:cubicBezTo>
                    <a:pt x="2514" y="4494"/>
                    <a:pt x="2483" y="4463"/>
                    <a:pt x="2446" y="4463"/>
                  </a:cubicBezTo>
                  <a:close/>
                  <a:moveTo>
                    <a:pt x="2662" y="4463"/>
                  </a:moveTo>
                  <a:cubicBezTo>
                    <a:pt x="2624" y="4463"/>
                    <a:pt x="2593" y="4494"/>
                    <a:pt x="2593" y="4532"/>
                  </a:cubicBezTo>
                  <a:cubicBezTo>
                    <a:pt x="2593" y="4570"/>
                    <a:pt x="2624" y="4600"/>
                    <a:pt x="2662" y="4600"/>
                  </a:cubicBezTo>
                  <a:cubicBezTo>
                    <a:pt x="2699" y="4600"/>
                    <a:pt x="2730" y="4570"/>
                    <a:pt x="2730" y="4532"/>
                  </a:cubicBezTo>
                  <a:cubicBezTo>
                    <a:pt x="2730" y="4494"/>
                    <a:pt x="2699" y="4463"/>
                    <a:pt x="2662" y="4463"/>
                  </a:cubicBezTo>
                  <a:close/>
                  <a:moveTo>
                    <a:pt x="2878" y="4463"/>
                  </a:moveTo>
                  <a:cubicBezTo>
                    <a:pt x="2840" y="4463"/>
                    <a:pt x="2809" y="4494"/>
                    <a:pt x="2809" y="4532"/>
                  </a:cubicBezTo>
                  <a:cubicBezTo>
                    <a:pt x="2809" y="4570"/>
                    <a:pt x="2840" y="4600"/>
                    <a:pt x="2878" y="4600"/>
                  </a:cubicBezTo>
                  <a:cubicBezTo>
                    <a:pt x="2916" y="4600"/>
                    <a:pt x="2946" y="4570"/>
                    <a:pt x="2946" y="4532"/>
                  </a:cubicBezTo>
                  <a:cubicBezTo>
                    <a:pt x="2946" y="4494"/>
                    <a:pt x="2916" y="4463"/>
                    <a:pt x="2878" y="4463"/>
                  </a:cubicBezTo>
                  <a:close/>
                  <a:moveTo>
                    <a:pt x="3094" y="4463"/>
                  </a:moveTo>
                  <a:cubicBezTo>
                    <a:pt x="3056" y="4463"/>
                    <a:pt x="3025" y="4494"/>
                    <a:pt x="3025" y="4532"/>
                  </a:cubicBezTo>
                  <a:cubicBezTo>
                    <a:pt x="3025" y="4570"/>
                    <a:pt x="3056" y="4600"/>
                    <a:pt x="3094" y="4600"/>
                  </a:cubicBezTo>
                  <a:cubicBezTo>
                    <a:pt x="3132" y="4600"/>
                    <a:pt x="3162" y="4570"/>
                    <a:pt x="3162" y="4532"/>
                  </a:cubicBezTo>
                  <a:cubicBezTo>
                    <a:pt x="3162" y="4494"/>
                    <a:pt x="3132" y="4463"/>
                    <a:pt x="3094" y="4463"/>
                  </a:cubicBezTo>
                  <a:close/>
                  <a:moveTo>
                    <a:pt x="933" y="4698"/>
                  </a:moveTo>
                  <a:cubicBezTo>
                    <a:pt x="895" y="4698"/>
                    <a:pt x="864" y="4729"/>
                    <a:pt x="864" y="4767"/>
                  </a:cubicBezTo>
                  <a:cubicBezTo>
                    <a:pt x="864" y="4805"/>
                    <a:pt x="895" y="4835"/>
                    <a:pt x="933" y="4835"/>
                  </a:cubicBezTo>
                  <a:cubicBezTo>
                    <a:pt x="971" y="4835"/>
                    <a:pt x="1001" y="4805"/>
                    <a:pt x="1001" y="4767"/>
                  </a:cubicBezTo>
                  <a:cubicBezTo>
                    <a:pt x="1001" y="4729"/>
                    <a:pt x="971" y="4698"/>
                    <a:pt x="933" y="4698"/>
                  </a:cubicBezTo>
                  <a:close/>
                  <a:moveTo>
                    <a:pt x="1149" y="4698"/>
                  </a:moveTo>
                  <a:cubicBezTo>
                    <a:pt x="1111" y="4698"/>
                    <a:pt x="1080" y="4729"/>
                    <a:pt x="1080" y="4767"/>
                  </a:cubicBezTo>
                  <a:cubicBezTo>
                    <a:pt x="1080" y="4805"/>
                    <a:pt x="1111" y="4835"/>
                    <a:pt x="1149" y="4835"/>
                  </a:cubicBezTo>
                  <a:cubicBezTo>
                    <a:pt x="1187" y="4835"/>
                    <a:pt x="1217" y="4805"/>
                    <a:pt x="1217" y="4767"/>
                  </a:cubicBezTo>
                  <a:cubicBezTo>
                    <a:pt x="1217" y="4729"/>
                    <a:pt x="1187" y="4698"/>
                    <a:pt x="1149" y="4698"/>
                  </a:cubicBezTo>
                  <a:close/>
                  <a:moveTo>
                    <a:pt x="1365" y="4698"/>
                  </a:moveTo>
                  <a:cubicBezTo>
                    <a:pt x="1327" y="4698"/>
                    <a:pt x="1297" y="4729"/>
                    <a:pt x="1297" y="4767"/>
                  </a:cubicBezTo>
                  <a:cubicBezTo>
                    <a:pt x="1297" y="4805"/>
                    <a:pt x="1327" y="4835"/>
                    <a:pt x="1365" y="4835"/>
                  </a:cubicBezTo>
                  <a:cubicBezTo>
                    <a:pt x="1403" y="4835"/>
                    <a:pt x="1433" y="4805"/>
                    <a:pt x="1433" y="4767"/>
                  </a:cubicBezTo>
                  <a:cubicBezTo>
                    <a:pt x="1433" y="4729"/>
                    <a:pt x="1403" y="4698"/>
                    <a:pt x="1365" y="4698"/>
                  </a:cubicBezTo>
                  <a:close/>
                  <a:moveTo>
                    <a:pt x="1581" y="4698"/>
                  </a:moveTo>
                  <a:cubicBezTo>
                    <a:pt x="1543" y="4698"/>
                    <a:pt x="1513" y="4729"/>
                    <a:pt x="1513" y="4767"/>
                  </a:cubicBezTo>
                  <a:cubicBezTo>
                    <a:pt x="1513" y="4805"/>
                    <a:pt x="1543" y="4835"/>
                    <a:pt x="1581" y="4835"/>
                  </a:cubicBezTo>
                  <a:cubicBezTo>
                    <a:pt x="1619" y="4835"/>
                    <a:pt x="1650" y="4805"/>
                    <a:pt x="1650" y="4767"/>
                  </a:cubicBezTo>
                  <a:cubicBezTo>
                    <a:pt x="1650" y="4729"/>
                    <a:pt x="1619" y="4698"/>
                    <a:pt x="1581" y="4698"/>
                  </a:cubicBezTo>
                  <a:close/>
                  <a:moveTo>
                    <a:pt x="1797" y="4698"/>
                  </a:moveTo>
                  <a:cubicBezTo>
                    <a:pt x="1759" y="4698"/>
                    <a:pt x="1729" y="4729"/>
                    <a:pt x="1729" y="4767"/>
                  </a:cubicBezTo>
                  <a:cubicBezTo>
                    <a:pt x="1729" y="4805"/>
                    <a:pt x="1759" y="4835"/>
                    <a:pt x="1797" y="4835"/>
                  </a:cubicBezTo>
                  <a:cubicBezTo>
                    <a:pt x="1835" y="4835"/>
                    <a:pt x="1866" y="4805"/>
                    <a:pt x="1866" y="4767"/>
                  </a:cubicBezTo>
                  <a:cubicBezTo>
                    <a:pt x="1866" y="4729"/>
                    <a:pt x="1835" y="4698"/>
                    <a:pt x="1797" y="4698"/>
                  </a:cubicBezTo>
                  <a:close/>
                  <a:moveTo>
                    <a:pt x="2013" y="4698"/>
                  </a:moveTo>
                  <a:cubicBezTo>
                    <a:pt x="1976" y="4698"/>
                    <a:pt x="1945" y="4729"/>
                    <a:pt x="1945" y="4767"/>
                  </a:cubicBezTo>
                  <a:cubicBezTo>
                    <a:pt x="1945" y="4805"/>
                    <a:pt x="1976" y="4835"/>
                    <a:pt x="2013" y="4835"/>
                  </a:cubicBezTo>
                  <a:cubicBezTo>
                    <a:pt x="2051" y="4835"/>
                    <a:pt x="2082" y="4805"/>
                    <a:pt x="2082" y="4767"/>
                  </a:cubicBezTo>
                  <a:cubicBezTo>
                    <a:pt x="2082" y="4729"/>
                    <a:pt x="2051" y="4698"/>
                    <a:pt x="2013" y="4698"/>
                  </a:cubicBezTo>
                  <a:close/>
                  <a:moveTo>
                    <a:pt x="2229" y="4698"/>
                  </a:moveTo>
                  <a:cubicBezTo>
                    <a:pt x="2192" y="4698"/>
                    <a:pt x="2161" y="4729"/>
                    <a:pt x="2161" y="4767"/>
                  </a:cubicBezTo>
                  <a:cubicBezTo>
                    <a:pt x="2161" y="4805"/>
                    <a:pt x="2192" y="4835"/>
                    <a:pt x="2229" y="4835"/>
                  </a:cubicBezTo>
                  <a:cubicBezTo>
                    <a:pt x="2267" y="4835"/>
                    <a:pt x="2298" y="4805"/>
                    <a:pt x="2298" y="4767"/>
                  </a:cubicBezTo>
                  <a:cubicBezTo>
                    <a:pt x="2298" y="4729"/>
                    <a:pt x="2267" y="4698"/>
                    <a:pt x="2229" y="4698"/>
                  </a:cubicBezTo>
                  <a:close/>
                  <a:moveTo>
                    <a:pt x="2446" y="4698"/>
                  </a:moveTo>
                  <a:cubicBezTo>
                    <a:pt x="2408" y="4698"/>
                    <a:pt x="2377" y="4729"/>
                    <a:pt x="2377" y="4767"/>
                  </a:cubicBezTo>
                  <a:cubicBezTo>
                    <a:pt x="2377" y="4805"/>
                    <a:pt x="2408" y="4835"/>
                    <a:pt x="2446" y="4835"/>
                  </a:cubicBezTo>
                  <a:cubicBezTo>
                    <a:pt x="2483" y="4835"/>
                    <a:pt x="2514" y="4805"/>
                    <a:pt x="2514" y="4767"/>
                  </a:cubicBezTo>
                  <a:cubicBezTo>
                    <a:pt x="2514" y="4729"/>
                    <a:pt x="2483" y="4698"/>
                    <a:pt x="2446" y="4698"/>
                  </a:cubicBezTo>
                  <a:close/>
                  <a:moveTo>
                    <a:pt x="2662" y="4698"/>
                  </a:moveTo>
                  <a:cubicBezTo>
                    <a:pt x="2624" y="4698"/>
                    <a:pt x="2593" y="4729"/>
                    <a:pt x="2593" y="4767"/>
                  </a:cubicBezTo>
                  <a:cubicBezTo>
                    <a:pt x="2593" y="4805"/>
                    <a:pt x="2624" y="4835"/>
                    <a:pt x="2662" y="4835"/>
                  </a:cubicBezTo>
                  <a:cubicBezTo>
                    <a:pt x="2699" y="4835"/>
                    <a:pt x="2730" y="4805"/>
                    <a:pt x="2730" y="4767"/>
                  </a:cubicBezTo>
                  <a:cubicBezTo>
                    <a:pt x="2730" y="4729"/>
                    <a:pt x="2699" y="4698"/>
                    <a:pt x="2662" y="4698"/>
                  </a:cubicBezTo>
                  <a:close/>
                  <a:moveTo>
                    <a:pt x="2878" y="4698"/>
                  </a:moveTo>
                  <a:cubicBezTo>
                    <a:pt x="2840" y="4698"/>
                    <a:pt x="2809" y="4729"/>
                    <a:pt x="2809" y="4767"/>
                  </a:cubicBezTo>
                  <a:cubicBezTo>
                    <a:pt x="2809" y="4805"/>
                    <a:pt x="2840" y="4835"/>
                    <a:pt x="2878" y="4835"/>
                  </a:cubicBezTo>
                  <a:cubicBezTo>
                    <a:pt x="2916" y="4835"/>
                    <a:pt x="2946" y="4805"/>
                    <a:pt x="2946" y="4767"/>
                  </a:cubicBezTo>
                  <a:cubicBezTo>
                    <a:pt x="2946" y="4729"/>
                    <a:pt x="2916" y="4698"/>
                    <a:pt x="2878" y="4698"/>
                  </a:cubicBezTo>
                  <a:close/>
                  <a:moveTo>
                    <a:pt x="3094" y="4698"/>
                  </a:moveTo>
                  <a:cubicBezTo>
                    <a:pt x="3056" y="4698"/>
                    <a:pt x="3025" y="4729"/>
                    <a:pt x="3025" y="4767"/>
                  </a:cubicBezTo>
                  <a:cubicBezTo>
                    <a:pt x="3025" y="4805"/>
                    <a:pt x="3056" y="4835"/>
                    <a:pt x="3094" y="4835"/>
                  </a:cubicBezTo>
                  <a:cubicBezTo>
                    <a:pt x="3132" y="4835"/>
                    <a:pt x="3162" y="4805"/>
                    <a:pt x="3162" y="4767"/>
                  </a:cubicBezTo>
                  <a:cubicBezTo>
                    <a:pt x="3162" y="4729"/>
                    <a:pt x="3132" y="4698"/>
                    <a:pt x="3094" y="4698"/>
                  </a:cubicBezTo>
                  <a:close/>
                  <a:moveTo>
                    <a:pt x="284" y="4933"/>
                  </a:moveTo>
                  <a:cubicBezTo>
                    <a:pt x="247" y="4933"/>
                    <a:pt x="216" y="4964"/>
                    <a:pt x="216" y="5002"/>
                  </a:cubicBezTo>
                  <a:cubicBezTo>
                    <a:pt x="216" y="5039"/>
                    <a:pt x="247" y="5070"/>
                    <a:pt x="284" y="5070"/>
                  </a:cubicBezTo>
                  <a:cubicBezTo>
                    <a:pt x="322" y="5070"/>
                    <a:pt x="353" y="5039"/>
                    <a:pt x="353" y="5002"/>
                  </a:cubicBezTo>
                  <a:cubicBezTo>
                    <a:pt x="353" y="4964"/>
                    <a:pt x="322" y="4933"/>
                    <a:pt x="284" y="4933"/>
                  </a:cubicBezTo>
                  <a:close/>
                  <a:moveTo>
                    <a:pt x="501" y="4933"/>
                  </a:moveTo>
                  <a:cubicBezTo>
                    <a:pt x="463" y="4933"/>
                    <a:pt x="432" y="4964"/>
                    <a:pt x="432" y="5002"/>
                  </a:cubicBezTo>
                  <a:cubicBezTo>
                    <a:pt x="432" y="5039"/>
                    <a:pt x="463" y="5070"/>
                    <a:pt x="501" y="5070"/>
                  </a:cubicBezTo>
                  <a:cubicBezTo>
                    <a:pt x="538" y="5070"/>
                    <a:pt x="569" y="5039"/>
                    <a:pt x="569" y="5002"/>
                  </a:cubicBezTo>
                  <a:cubicBezTo>
                    <a:pt x="569" y="4964"/>
                    <a:pt x="538" y="4933"/>
                    <a:pt x="501" y="4933"/>
                  </a:cubicBezTo>
                  <a:close/>
                  <a:moveTo>
                    <a:pt x="717" y="4933"/>
                  </a:moveTo>
                  <a:cubicBezTo>
                    <a:pt x="679" y="4933"/>
                    <a:pt x="648" y="4964"/>
                    <a:pt x="648" y="5002"/>
                  </a:cubicBezTo>
                  <a:cubicBezTo>
                    <a:pt x="648" y="5039"/>
                    <a:pt x="679" y="5070"/>
                    <a:pt x="717" y="5070"/>
                  </a:cubicBezTo>
                  <a:cubicBezTo>
                    <a:pt x="755" y="5070"/>
                    <a:pt x="785" y="5039"/>
                    <a:pt x="785" y="5002"/>
                  </a:cubicBezTo>
                  <a:cubicBezTo>
                    <a:pt x="785" y="4964"/>
                    <a:pt x="755" y="4933"/>
                    <a:pt x="717" y="4933"/>
                  </a:cubicBezTo>
                  <a:close/>
                  <a:moveTo>
                    <a:pt x="933" y="4933"/>
                  </a:moveTo>
                  <a:cubicBezTo>
                    <a:pt x="895" y="4933"/>
                    <a:pt x="864" y="4964"/>
                    <a:pt x="864" y="5002"/>
                  </a:cubicBezTo>
                  <a:cubicBezTo>
                    <a:pt x="864" y="5039"/>
                    <a:pt x="895" y="5070"/>
                    <a:pt x="933" y="5070"/>
                  </a:cubicBezTo>
                  <a:cubicBezTo>
                    <a:pt x="971" y="5070"/>
                    <a:pt x="1001" y="5039"/>
                    <a:pt x="1001" y="5002"/>
                  </a:cubicBezTo>
                  <a:cubicBezTo>
                    <a:pt x="1001" y="4964"/>
                    <a:pt x="971" y="4933"/>
                    <a:pt x="933" y="4933"/>
                  </a:cubicBezTo>
                  <a:close/>
                  <a:moveTo>
                    <a:pt x="1149" y="4933"/>
                  </a:moveTo>
                  <a:cubicBezTo>
                    <a:pt x="1111" y="4933"/>
                    <a:pt x="1080" y="4964"/>
                    <a:pt x="1080" y="5002"/>
                  </a:cubicBezTo>
                  <a:cubicBezTo>
                    <a:pt x="1080" y="5039"/>
                    <a:pt x="1111" y="5070"/>
                    <a:pt x="1149" y="5070"/>
                  </a:cubicBezTo>
                  <a:cubicBezTo>
                    <a:pt x="1187" y="5070"/>
                    <a:pt x="1217" y="5039"/>
                    <a:pt x="1217" y="5002"/>
                  </a:cubicBezTo>
                  <a:cubicBezTo>
                    <a:pt x="1217" y="4964"/>
                    <a:pt x="1187" y="4933"/>
                    <a:pt x="1149" y="4933"/>
                  </a:cubicBezTo>
                  <a:close/>
                  <a:moveTo>
                    <a:pt x="1365" y="4933"/>
                  </a:moveTo>
                  <a:cubicBezTo>
                    <a:pt x="1327" y="4933"/>
                    <a:pt x="1297" y="4964"/>
                    <a:pt x="1297" y="5002"/>
                  </a:cubicBezTo>
                  <a:cubicBezTo>
                    <a:pt x="1297" y="5039"/>
                    <a:pt x="1327" y="5070"/>
                    <a:pt x="1365" y="5070"/>
                  </a:cubicBezTo>
                  <a:cubicBezTo>
                    <a:pt x="1403" y="5070"/>
                    <a:pt x="1433" y="5039"/>
                    <a:pt x="1433" y="5002"/>
                  </a:cubicBezTo>
                  <a:cubicBezTo>
                    <a:pt x="1433" y="4964"/>
                    <a:pt x="1403" y="4933"/>
                    <a:pt x="1365" y="4933"/>
                  </a:cubicBezTo>
                  <a:close/>
                  <a:moveTo>
                    <a:pt x="1581" y="4933"/>
                  </a:moveTo>
                  <a:cubicBezTo>
                    <a:pt x="1543" y="4933"/>
                    <a:pt x="1513" y="4964"/>
                    <a:pt x="1513" y="5002"/>
                  </a:cubicBezTo>
                  <a:cubicBezTo>
                    <a:pt x="1513" y="5039"/>
                    <a:pt x="1543" y="5070"/>
                    <a:pt x="1581" y="5070"/>
                  </a:cubicBezTo>
                  <a:cubicBezTo>
                    <a:pt x="1619" y="5070"/>
                    <a:pt x="1650" y="5039"/>
                    <a:pt x="1650" y="5002"/>
                  </a:cubicBezTo>
                  <a:cubicBezTo>
                    <a:pt x="1650" y="4964"/>
                    <a:pt x="1619" y="4933"/>
                    <a:pt x="1581" y="4933"/>
                  </a:cubicBezTo>
                  <a:close/>
                  <a:moveTo>
                    <a:pt x="1797" y="4933"/>
                  </a:moveTo>
                  <a:cubicBezTo>
                    <a:pt x="1759" y="4933"/>
                    <a:pt x="1729" y="4964"/>
                    <a:pt x="1729" y="5002"/>
                  </a:cubicBezTo>
                  <a:cubicBezTo>
                    <a:pt x="1729" y="5039"/>
                    <a:pt x="1759" y="5070"/>
                    <a:pt x="1797" y="5070"/>
                  </a:cubicBezTo>
                  <a:cubicBezTo>
                    <a:pt x="1835" y="5070"/>
                    <a:pt x="1866" y="5039"/>
                    <a:pt x="1866" y="5002"/>
                  </a:cubicBezTo>
                  <a:cubicBezTo>
                    <a:pt x="1866" y="4964"/>
                    <a:pt x="1835" y="4933"/>
                    <a:pt x="1797" y="4933"/>
                  </a:cubicBezTo>
                  <a:close/>
                  <a:moveTo>
                    <a:pt x="2013" y="4933"/>
                  </a:moveTo>
                  <a:cubicBezTo>
                    <a:pt x="1976" y="4933"/>
                    <a:pt x="1945" y="4964"/>
                    <a:pt x="1945" y="5002"/>
                  </a:cubicBezTo>
                  <a:cubicBezTo>
                    <a:pt x="1945" y="5039"/>
                    <a:pt x="1976" y="5070"/>
                    <a:pt x="2013" y="5070"/>
                  </a:cubicBezTo>
                  <a:cubicBezTo>
                    <a:pt x="2051" y="5070"/>
                    <a:pt x="2082" y="5039"/>
                    <a:pt x="2082" y="5002"/>
                  </a:cubicBezTo>
                  <a:cubicBezTo>
                    <a:pt x="2082" y="4964"/>
                    <a:pt x="2051" y="4933"/>
                    <a:pt x="2013" y="4933"/>
                  </a:cubicBezTo>
                  <a:close/>
                  <a:moveTo>
                    <a:pt x="2229" y="4933"/>
                  </a:moveTo>
                  <a:cubicBezTo>
                    <a:pt x="2192" y="4933"/>
                    <a:pt x="2161" y="4964"/>
                    <a:pt x="2161" y="5002"/>
                  </a:cubicBezTo>
                  <a:cubicBezTo>
                    <a:pt x="2161" y="5039"/>
                    <a:pt x="2192" y="5070"/>
                    <a:pt x="2229" y="5070"/>
                  </a:cubicBezTo>
                  <a:cubicBezTo>
                    <a:pt x="2267" y="5070"/>
                    <a:pt x="2298" y="5039"/>
                    <a:pt x="2298" y="5002"/>
                  </a:cubicBezTo>
                  <a:cubicBezTo>
                    <a:pt x="2298" y="4964"/>
                    <a:pt x="2267" y="4933"/>
                    <a:pt x="2229" y="4933"/>
                  </a:cubicBezTo>
                  <a:close/>
                  <a:moveTo>
                    <a:pt x="2446" y="4933"/>
                  </a:moveTo>
                  <a:cubicBezTo>
                    <a:pt x="2408" y="4933"/>
                    <a:pt x="2377" y="4964"/>
                    <a:pt x="2377" y="5002"/>
                  </a:cubicBezTo>
                  <a:cubicBezTo>
                    <a:pt x="2377" y="5039"/>
                    <a:pt x="2408" y="5070"/>
                    <a:pt x="2446" y="5070"/>
                  </a:cubicBezTo>
                  <a:cubicBezTo>
                    <a:pt x="2483" y="5070"/>
                    <a:pt x="2514" y="5039"/>
                    <a:pt x="2514" y="5002"/>
                  </a:cubicBezTo>
                  <a:cubicBezTo>
                    <a:pt x="2514" y="4964"/>
                    <a:pt x="2483" y="4933"/>
                    <a:pt x="2446" y="4933"/>
                  </a:cubicBezTo>
                  <a:close/>
                  <a:moveTo>
                    <a:pt x="2662" y="4933"/>
                  </a:moveTo>
                  <a:cubicBezTo>
                    <a:pt x="2624" y="4933"/>
                    <a:pt x="2593" y="4964"/>
                    <a:pt x="2593" y="5002"/>
                  </a:cubicBezTo>
                  <a:cubicBezTo>
                    <a:pt x="2593" y="5039"/>
                    <a:pt x="2624" y="5070"/>
                    <a:pt x="2662" y="5070"/>
                  </a:cubicBezTo>
                  <a:cubicBezTo>
                    <a:pt x="2699" y="5070"/>
                    <a:pt x="2730" y="5039"/>
                    <a:pt x="2730" y="5002"/>
                  </a:cubicBezTo>
                  <a:cubicBezTo>
                    <a:pt x="2730" y="4964"/>
                    <a:pt x="2699" y="4933"/>
                    <a:pt x="2662" y="4933"/>
                  </a:cubicBezTo>
                  <a:close/>
                  <a:moveTo>
                    <a:pt x="2878" y="4933"/>
                  </a:moveTo>
                  <a:cubicBezTo>
                    <a:pt x="2840" y="4933"/>
                    <a:pt x="2809" y="4964"/>
                    <a:pt x="2809" y="5002"/>
                  </a:cubicBezTo>
                  <a:cubicBezTo>
                    <a:pt x="2809" y="5039"/>
                    <a:pt x="2840" y="5070"/>
                    <a:pt x="2878" y="5070"/>
                  </a:cubicBezTo>
                  <a:cubicBezTo>
                    <a:pt x="2916" y="5070"/>
                    <a:pt x="2946" y="5039"/>
                    <a:pt x="2946" y="5002"/>
                  </a:cubicBezTo>
                  <a:cubicBezTo>
                    <a:pt x="2946" y="4964"/>
                    <a:pt x="2916" y="4933"/>
                    <a:pt x="2878" y="4933"/>
                  </a:cubicBezTo>
                  <a:close/>
                  <a:moveTo>
                    <a:pt x="3094" y="4933"/>
                  </a:moveTo>
                  <a:cubicBezTo>
                    <a:pt x="3056" y="4933"/>
                    <a:pt x="3025" y="4964"/>
                    <a:pt x="3025" y="5002"/>
                  </a:cubicBezTo>
                  <a:cubicBezTo>
                    <a:pt x="3025" y="5039"/>
                    <a:pt x="3056" y="5070"/>
                    <a:pt x="3094" y="5070"/>
                  </a:cubicBezTo>
                  <a:cubicBezTo>
                    <a:pt x="3132" y="5070"/>
                    <a:pt x="3162" y="5039"/>
                    <a:pt x="3162" y="5002"/>
                  </a:cubicBezTo>
                  <a:cubicBezTo>
                    <a:pt x="3162" y="4964"/>
                    <a:pt x="3132" y="4933"/>
                    <a:pt x="3094" y="4933"/>
                  </a:cubicBezTo>
                  <a:close/>
                  <a:moveTo>
                    <a:pt x="284" y="5168"/>
                  </a:moveTo>
                  <a:cubicBezTo>
                    <a:pt x="247" y="5168"/>
                    <a:pt x="216" y="5199"/>
                    <a:pt x="216" y="5236"/>
                  </a:cubicBezTo>
                  <a:cubicBezTo>
                    <a:pt x="216" y="5274"/>
                    <a:pt x="247" y="5305"/>
                    <a:pt x="284" y="5305"/>
                  </a:cubicBezTo>
                  <a:cubicBezTo>
                    <a:pt x="322" y="5305"/>
                    <a:pt x="353" y="5274"/>
                    <a:pt x="353" y="5236"/>
                  </a:cubicBezTo>
                  <a:cubicBezTo>
                    <a:pt x="353" y="5199"/>
                    <a:pt x="322" y="5168"/>
                    <a:pt x="284" y="5168"/>
                  </a:cubicBezTo>
                  <a:close/>
                  <a:moveTo>
                    <a:pt x="501" y="5168"/>
                  </a:moveTo>
                  <a:cubicBezTo>
                    <a:pt x="463" y="5168"/>
                    <a:pt x="432" y="5199"/>
                    <a:pt x="432" y="5236"/>
                  </a:cubicBezTo>
                  <a:cubicBezTo>
                    <a:pt x="432" y="5274"/>
                    <a:pt x="463" y="5305"/>
                    <a:pt x="501" y="5305"/>
                  </a:cubicBezTo>
                  <a:cubicBezTo>
                    <a:pt x="538" y="5305"/>
                    <a:pt x="569" y="5274"/>
                    <a:pt x="569" y="5236"/>
                  </a:cubicBezTo>
                  <a:cubicBezTo>
                    <a:pt x="569" y="5199"/>
                    <a:pt x="538" y="5168"/>
                    <a:pt x="501" y="5168"/>
                  </a:cubicBezTo>
                  <a:close/>
                  <a:moveTo>
                    <a:pt x="717" y="5168"/>
                  </a:moveTo>
                  <a:cubicBezTo>
                    <a:pt x="679" y="5168"/>
                    <a:pt x="648" y="5199"/>
                    <a:pt x="648" y="5236"/>
                  </a:cubicBezTo>
                  <a:cubicBezTo>
                    <a:pt x="648" y="5274"/>
                    <a:pt x="679" y="5305"/>
                    <a:pt x="717" y="5305"/>
                  </a:cubicBezTo>
                  <a:cubicBezTo>
                    <a:pt x="755" y="5305"/>
                    <a:pt x="785" y="5274"/>
                    <a:pt x="785" y="5236"/>
                  </a:cubicBezTo>
                  <a:cubicBezTo>
                    <a:pt x="785" y="5199"/>
                    <a:pt x="755" y="5168"/>
                    <a:pt x="717" y="5168"/>
                  </a:cubicBezTo>
                  <a:close/>
                  <a:moveTo>
                    <a:pt x="933" y="5168"/>
                  </a:moveTo>
                  <a:cubicBezTo>
                    <a:pt x="895" y="5168"/>
                    <a:pt x="864" y="5199"/>
                    <a:pt x="864" y="5236"/>
                  </a:cubicBezTo>
                  <a:cubicBezTo>
                    <a:pt x="864" y="5274"/>
                    <a:pt x="895" y="5305"/>
                    <a:pt x="933" y="5305"/>
                  </a:cubicBezTo>
                  <a:cubicBezTo>
                    <a:pt x="971" y="5305"/>
                    <a:pt x="1001" y="5274"/>
                    <a:pt x="1001" y="5236"/>
                  </a:cubicBezTo>
                  <a:cubicBezTo>
                    <a:pt x="1001" y="5199"/>
                    <a:pt x="971" y="5168"/>
                    <a:pt x="933" y="5168"/>
                  </a:cubicBezTo>
                  <a:close/>
                  <a:moveTo>
                    <a:pt x="1149" y="5168"/>
                  </a:moveTo>
                  <a:cubicBezTo>
                    <a:pt x="1111" y="5168"/>
                    <a:pt x="1080" y="5199"/>
                    <a:pt x="1080" y="5236"/>
                  </a:cubicBezTo>
                  <a:cubicBezTo>
                    <a:pt x="1080" y="5274"/>
                    <a:pt x="1111" y="5305"/>
                    <a:pt x="1149" y="5305"/>
                  </a:cubicBezTo>
                  <a:cubicBezTo>
                    <a:pt x="1187" y="5305"/>
                    <a:pt x="1217" y="5274"/>
                    <a:pt x="1217" y="5236"/>
                  </a:cubicBezTo>
                  <a:cubicBezTo>
                    <a:pt x="1217" y="5199"/>
                    <a:pt x="1187" y="5168"/>
                    <a:pt x="1149" y="5168"/>
                  </a:cubicBezTo>
                  <a:close/>
                  <a:moveTo>
                    <a:pt x="1365" y="5168"/>
                  </a:moveTo>
                  <a:cubicBezTo>
                    <a:pt x="1327" y="5168"/>
                    <a:pt x="1297" y="5199"/>
                    <a:pt x="1297" y="5236"/>
                  </a:cubicBezTo>
                  <a:cubicBezTo>
                    <a:pt x="1297" y="5274"/>
                    <a:pt x="1327" y="5305"/>
                    <a:pt x="1365" y="5305"/>
                  </a:cubicBezTo>
                  <a:cubicBezTo>
                    <a:pt x="1403" y="5305"/>
                    <a:pt x="1433" y="5274"/>
                    <a:pt x="1433" y="5236"/>
                  </a:cubicBezTo>
                  <a:cubicBezTo>
                    <a:pt x="1433" y="5199"/>
                    <a:pt x="1403" y="5168"/>
                    <a:pt x="1365" y="5168"/>
                  </a:cubicBezTo>
                  <a:close/>
                  <a:moveTo>
                    <a:pt x="1581" y="5168"/>
                  </a:moveTo>
                  <a:cubicBezTo>
                    <a:pt x="1543" y="5168"/>
                    <a:pt x="1513" y="5199"/>
                    <a:pt x="1513" y="5236"/>
                  </a:cubicBezTo>
                  <a:cubicBezTo>
                    <a:pt x="1513" y="5274"/>
                    <a:pt x="1543" y="5305"/>
                    <a:pt x="1581" y="5305"/>
                  </a:cubicBezTo>
                  <a:cubicBezTo>
                    <a:pt x="1619" y="5305"/>
                    <a:pt x="1650" y="5274"/>
                    <a:pt x="1650" y="5236"/>
                  </a:cubicBezTo>
                  <a:cubicBezTo>
                    <a:pt x="1650" y="5199"/>
                    <a:pt x="1619" y="5168"/>
                    <a:pt x="1581" y="5168"/>
                  </a:cubicBezTo>
                  <a:close/>
                  <a:moveTo>
                    <a:pt x="1797" y="5168"/>
                  </a:moveTo>
                  <a:cubicBezTo>
                    <a:pt x="1759" y="5168"/>
                    <a:pt x="1729" y="5199"/>
                    <a:pt x="1729" y="5236"/>
                  </a:cubicBezTo>
                  <a:cubicBezTo>
                    <a:pt x="1729" y="5274"/>
                    <a:pt x="1759" y="5305"/>
                    <a:pt x="1797" y="5305"/>
                  </a:cubicBezTo>
                  <a:cubicBezTo>
                    <a:pt x="1835" y="5305"/>
                    <a:pt x="1866" y="5274"/>
                    <a:pt x="1866" y="5236"/>
                  </a:cubicBezTo>
                  <a:cubicBezTo>
                    <a:pt x="1866" y="5199"/>
                    <a:pt x="1835" y="5168"/>
                    <a:pt x="1797" y="5168"/>
                  </a:cubicBezTo>
                  <a:close/>
                  <a:moveTo>
                    <a:pt x="2013" y="5168"/>
                  </a:moveTo>
                  <a:cubicBezTo>
                    <a:pt x="1976" y="5168"/>
                    <a:pt x="1945" y="5199"/>
                    <a:pt x="1945" y="5236"/>
                  </a:cubicBezTo>
                  <a:cubicBezTo>
                    <a:pt x="1945" y="5274"/>
                    <a:pt x="1976" y="5305"/>
                    <a:pt x="2013" y="5305"/>
                  </a:cubicBezTo>
                  <a:cubicBezTo>
                    <a:pt x="2051" y="5305"/>
                    <a:pt x="2082" y="5274"/>
                    <a:pt x="2082" y="5236"/>
                  </a:cubicBezTo>
                  <a:cubicBezTo>
                    <a:pt x="2082" y="5199"/>
                    <a:pt x="2051" y="5168"/>
                    <a:pt x="2013" y="5168"/>
                  </a:cubicBezTo>
                  <a:close/>
                  <a:moveTo>
                    <a:pt x="2229" y="5168"/>
                  </a:moveTo>
                  <a:cubicBezTo>
                    <a:pt x="2192" y="5168"/>
                    <a:pt x="2161" y="5199"/>
                    <a:pt x="2161" y="5236"/>
                  </a:cubicBezTo>
                  <a:cubicBezTo>
                    <a:pt x="2161" y="5274"/>
                    <a:pt x="2192" y="5305"/>
                    <a:pt x="2229" y="5305"/>
                  </a:cubicBezTo>
                  <a:cubicBezTo>
                    <a:pt x="2267" y="5305"/>
                    <a:pt x="2298" y="5274"/>
                    <a:pt x="2298" y="5236"/>
                  </a:cubicBezTo>
                  <a:cubicBezTo>
                    <a:pt x="2298" y="5199"/>
                    <a:pt x="2267" y="5168"/>
                    <a:pt x="2229" y="5168"/>
                  </a:cubicBezTo>
                  <a:close/>
                  <a:moveTo>
                    <a:pt x="2446" y="5168"/>
                  </a:moveTo>
                  <a:cubicBezTo>
                    <a:pt x="2408" y="5168"/>
                    <a:pt x="2377" y="5199"/>
                    <a:pt x="2377" y="5236"/>
                  </a:cubicBezTo>
                  <a:cubicBezTo>
                    <a:pt x="2377" y="5274"/>
                    <a:pt x="2408" y="5305"/>
                    <a:pt x="2446" y="5305"/>
                  </a:cubicBezTo>
                  <a:cubicBezTo>
                    <a:pt x="2483" y="5305"/>
                    <a:pt x="2514" y="5274"/>
                    <a:pt x="2514" y="5236"/>
                  </a:cubicBezTo>
                  <a:cubicBezTo>
                    <a:pt x="2514" y="5199"/>
                    <a:pt x="2483" y="5168"/>
                    <a:pt x="2446" y="5168"/>
                  </a:cubicBezTo>
                  <a:close/>
                  <a:moveTo>
                    <a:pt x="2662" y="5168"/>
                  </a:moveTo>
                  <a:cubicBezTo>
                    <a:pt x="2624" y="5168"/>
                    <a:pt x="2593" y="5199"/>
                    <a:pt x="2593" y="5236"/>
                  </a:cubicBezTo>
                  <a:cubicBezTo>
                    <a:pt x="2593" y="5274"/>
                    <a:pt x="2624" y="5305"/>
                    <a:pt x="2662" y="5305"/>
                  </a:cubicBezTo>
                  <a:cubicBezTo>
                    <a:pt x="2699" y="5305"/>
                    <a:pt x="2730" y="5274"/>
                    <a:pt x="2730" y="5236"/>
                  </a:cubicBezTo>
                  <a:cubicBezTo>
                    <a:pt x="2730" y="5199"/>
                    <a:pt x="2699" y="5168"/>
                    <a:pt x="2662" y="5168"/>
                  </a:cubicBezTo>
                  <a:close/>
                  <a:moveTo>
                    <a:pt x="2878" y="5168"/>
                  </a:moveTo>
                  <a:cubicBezTo>
                    <a:pt x="2840" y="5168"/>
                    <a:pt x="2809" y="5199"/>
                    <a:pt x="2809" y="5236"/>
                  </a:cubicBezTo>
                  <a:cubicBezTo>
                    <a:pt x="2809" y="5274"/>
                    <a:pt x="2840" y="5305"/>
                    <a:pt x="2878" y="5305"/>
                  </a:cubicBezTo>
                  <a:cubicBezTo>
                    <a:pt x="2916" y="5305"/>
                    <a:pt x="2946" y="5274"/>
                    <a:pt x="2946" y="5236"/>
                  </a:cubicBezTo>
                  <a:cubicBezTo>
                    <a:pt x="2946" y="5199"/>
                    <a:pt x="2916" y="5168"/>
                    <a:pt x="2878" y="5168"/>
                  </a:cubicBezTo>
                  <a:close/>
                  <a:moveTo>
                    <a:pt x="3094" y="5168"/>
                  </a:moveTo>
                  <a:cubicBezTo>
                    <a:pt x="3056" y="5168"/>
                    <a:pt x="3025" y="5199"/>
                    <a:pt x="3025" y="5236"/>
                  </a:cubicBezTo>
                  <a:cubicBezTo>
                    <a:pt x="3025" y="5274"/>
                    <a:pt x="3056" y="5305"/>
                    <a:pt x="3094" y="5305"/>
                  </a:cubicBezTo>
                  <a:cubicBezTo>
                    <a:pt x="3132" y="5305"/>
                    <a:pt x="3162" y="5274"/>
                    <a:pt x="3162" y="5236"/>
                  </a:cubicBezTo>
                  <a:cubicBezTo>
                    <a:pt x="3162" y="5199"/>
                    <a:pt x="3132" y="5168"/>
                    <a:pt x="3094" y="5168"/>
                  </a:cubicBezTo>
                  <a:close/>
                  <a:moveTo>
                    <a:pt x="501" y="5403"/>
                  </a:moveTo>
                  <a:cubicBezTo>
                    <a:pt x="463" y="5403"/>
                    <a:pt x="432" y="5433"/>
                    <a:pt x="432" y="5471"/>
                  </a:cubicBezTo>
                  <a:cubicBezTo>
                    <a:pt x="432" y="5509"/>
                    <a:pt x="463" y="5540"/>
                    <a:pt x="501" y="5540"/>
                  </a:cubicBezTo>
                  <a:cubicBezTo>
                    <a:pt x="538" y="5540"/>
                    <a:pt x="569" y="5509"/>
                    <a:pt x="569" y="5471"/>
                  </a:cubicBezTo>
                  <a:cubicBezTo>
                    <a:pt x="569" y="5433"/>
                    <a:pt x="538" y="5403"/>
                    <a:pt x="501" y="5403"/>
                  </a:cubicBezTo>
                  <a:close/>
                  <a:moveTo>
                    <a:pt x="717" y="5403"/>
                  </a:moveTo>
                  <a:cubicBezTo>
                    <a:pt x="679" y="5403"/>
                    <a:pt x="648" y="5433"/>
                    <a:pt x="648" y="5471"/>
                  </a:cubicBezTo>
                  <a:cubicBezTo>
                    <a:pt x="648" y="5509"/>
                    <a:pt x="679" y="5540"/>
                    <a:pt x="717" y="5540"/>
                  </a:cubicBezTo>
                  <a:cubicBezTo>
                    <a:pt x="755" y="5540"/>
                    <a:pt x="785" y="5509"/>
                    <a:pt x="785" y="5471"/>
                  </a:cubicBezTo>
                  <a:cubicBezTo>
                    <a:pt x="785" y="5433"/>
                    <a:pt x="755" y="5403"/>
                    <a:pt x="717" y="5403"/>
                  </a:cubicBezTo>
                  <a:close/>
                  <a:moveTo>
                    <a:pt x="933" y="5403"/>
                  </a:moveTo>
                  <a:cubicBezTo>
                    <a:pt x="895" y="5403"/>
                    <a:pt x="864" y="5433"/>
                    <a:pt x="864" y="5471"/>
                  </a:cubicBezTo>
                  <a:cubicBezTo>
                    <a:pt x="864" y="5509"/>
                    <a:pt x="895" y="5540"/>
                    <a:pt x="933" y="5540"/>
                  </a:cubicBezTo>
                  <a:cubicBezTo>
                    <a:pt x="971" y="5540"/>
                    <a:pt x="1001" y="5509"/>
                    <a:pt x="1001" y="5471"/>
                  </a:cubicBezTo>
                  <a:cubicBezTo>
                    <a:pt x="1001" y="5433"/>
                    <a:pt x="971" y="5403"/>
                    <a:pt x="933" y="5403"/>
                  </a:cubicBezTo>
                  <a:close/>
                  <a:moveTo>
                    <a:pt x="1149" y="5403"/>
                  </a:moveTo>
                  <a:cubicBezTo>
                    <a:pt x="1111" y="5403"/>
                    <a:pt x="1080" y="5433"/>
                    <a:pt x="1080" y="5471"/>
                  </a:cubicBezTo>
                  <a:cubicBezTo>
                    <a:pt x="1080" y="5509"/>
                    <a:pt x="1111" y="5540"/>
                    <a:pt x="1149" y="5540"/>
                  </a:cubicBezTo>
                  <a:cubicBezTo>
                    <a:pt x="1187" y="5540"/>
                    <a:pt x="1217" y="5509"/>
                    <a:pt x="1217" y="5471"/>
                  </a:cubicBezTo>
                  <a:cubicBezTo>
                    <a:pt x="1217" y="5433"/>
                    <a:pt x="1187" y="5403"/>
                    <a:pt x="1149" y="5403"/>
                  </a:cubicBezTo>
                  <a:close/>
                  <a:moveTo>
                    <a:pt x="1365" y="5403"/>
                  </a:moveTo>
                  <a:cubicBezTo>
                    <a:pt x="1327" y="5403"/>
                    <a:pt x="1297" y="5433"/>
                    <a:pt x="1297" y="5471"/>
                  </a:cubicBezTo>
                  <a:cubicBezTo>
                    <a:pt x="1297" y="5509"/>
                    <a:pt x="1327" y="5540"/>
                    <a:pt x="1365" y="5540"/>
                  </a:cubicBezTo>
                  <a:cubicBezTo>
                    <a:pt x="1403" y="5540"/>
                    <a:pt x="1433" y="5509"/>
                    <a:pt x="1433" y="5471"/>
                  </a:cubicBezTo>
                  <a:cubicBezTo>
                    <a:pt x="1433" y="5433"/>
                    <a:pt x="1403" y="5403"/>
                    <a:pt x="1365" y="5403"/>
                  </a:cubicBezTo>
                  <a:close/>
                  <a:moveTo>
                    <a:pt x="1581" y="5403"/>
                  </a:moveTo>
                  <a:cubicBezTo>
                    <a:pt x="1543" y="5403"/>
                    <a:pt x="1513" y="5433"/>
                    <a:pt x="1513" y="5471"/>
                  </a:cubicBezTo>
                  <a:cubicBezTo>
                    <a:pt x="1513" y="5509"/>
                    <a:pt x="1543" y="5540"/>
                    <a:pt x="1581" y="5540"/>
                  </a:cubicBezTo>
                  <a:cubicBezTo>
                    <a:pt x="1619" y="5540"/>
                    <a:pt x="1650" y="5509"/>
                    <a:pt x="1650" y="5471"/>
                  </a:cubicBezTo>
                  <a:cubicBezTo>
                    <a:pt x="1650" y="5433"/>
                    <a:pt x="1619" y="5403"/>
                    <a:pt x="1581" y="5403"/>
                  </a:cubicBezTo>
                  <a:close/>
                  <a:moveTo>
                    <a:pt x="1797" y="5403"/>
                  </a:moveTo>
                  <a:cubicBezTo>
                    <a:pt x="1759" y="5403"/>
                    <a:pt x="1729" y="5433"/>
                    <a:pt x="1729" y="5471"/>
                  </a:cubicBezTo>
                  <a:cubicBezTo>
                    <a:pt x="1729" y="5509"/>
                    <a:pt x="1759" y="5540"/>
                    <a:pt x="1797" y="5540"/>
                  </a:cubicBezTo>
                  <a:cubicBezTo>
                    <a:pt x="1835" y="5540"/>
                    <a:pt x="1866" y="5509"/>
                    <a:pt x="1866" y="5471"/>
                  </a:cubicBezTo>
                  <a:cubicBezTo>
                    <a:pt x="1866" y="5433"/>
                    <a:pt x="1835" y="5403"/>
                    <a:pt x="1797" y="5403"/>
                  </a:cubicBezTo>
                  <a:close/>
                  <a:moveTo>
                    <a:pt x="2013" y="5403"/>
                  </a:moveTo>
                  <a:cubicBezTo>
                    <a:pt x="1976" y="5403"/>
                    <a:pt x="1945" y="5433"/>
                    <a:pt x="1945" y="5471"/>
                  </a:cubicBezTo>
                  <a:cubicBezTo>
                    <a:pt x="1945" y="5509"/>
                    <a:pt x="1976" y="5540"/>
                    <a:pt x="2013" y="5540"/>
                  </a:cubicBezTo>
                  <a:cubicBezTo>
                    <a:pt x="2051" y="5540"/>
                    <a:pt x="2082" y="5509"/>
                    <a:pt x="2082" y="5471"/>
                  </a:cubicBezTo>
                  <a:cubicBezTo>
                    <a:pt x="2082" y="5433"/>
                    <a:pt x="2051" y="5403"/>
                    <a:pt x="2013" y="5403"/>
                  </a:cubicBezTo>
                  <a:close/>
                  <a:moveTo>
                    <a:pt x="3094" y="5403"/>
                  </a:moveTo>
                  <a:cubicBezTo>
                    <a:pt x="3056" y="5403"/>
                    <a:pt x="3025" y="5433"/>
                    <a:pt x="3025" y="5471"/>
                  </a:cubicBezTo>
                  <a:cubicBezTo>
                    <a:pt x="3025" y="5509"/>
                    <a:pt x="3056" y="5540"/>
                    <a:pt x="3094" y="5540"/>
                  </a:cubicBezTo>
                  <a:cubicBezTo>
                    <a:pt x="3132" y="5540"/>
                    <a:pt x="3162" y="5509"/>
                    <a:pt x="3162" y="5471"/>
                  </a:cubicBezTo>
                  <a:cubicBezTo>
                    <a:pt x="3162" y="5433"/>
                    <a:pt x="3132" y="5403"/>
                    <a:pt x="3094" y="5403"/>
                  </a:cubicBezTo>
                  <a:close/>
                  <a:moveTo>
                    <a:pt x="717" y="5638"/>
                  </a:moveTo>
                  <a:cubicBezTo>
                    <a:pt x="679" y="5638"/>
                    <a:pt x="648" y="5668"/>
                    <a:pt x="648" y="5706"/>
                  </a:cubicBezTo>
                  <a:cubicBezTo>
                    <a:pt x="648" y="5744"/>
                    <a:pt x="679" y="5775"/>
                    <a:pt x="717" y="5775"/>
                  </a:cubicBezTo>
                  <a:cubicBezTo>
                    <a:pt x="755" y="5775"/>
                    <a:pt x="785" y="5744"/>
                    <a:pt x="785" y="5706"/>
                  </a:cubicBezTo>
                  <a:cubicBezTo>
                    <a:pt x="785" y="5668"/>
                    <a:pt x="755" y="5638"/>
                    <a:pt x="717" y="5638"/>
                  </a:cubicBezTo>
                  <a:close/>
                  <a:moveTo>
                    <a:pt x="1365" y="5638"/>
                  </a:moveTo>
                  <a:cubicBezTo>
                    <a:pt x="1327" y="5638"/>
                    <a:pt x="1297" y="5668"/>
                    <a:pt x="1297" y="5706"/>
                  </a:cubicBezTo>
                  <a:cubicBezTo>
                    <a:pt x="1297" y="5744"/>
                    <a:pt x="1327" y="5775"/>
                    <a:pt x="1365" y="5775"/>
                  </a:cubicBezTo>
                  <a:cubicBezTo>
                    <a:pt x="1403" y="5775"/>
                    <a:pt x="1433" y="5744"/>
                    <a:pt x="1433" y="5706"/>
                  </a:cubicBezTo>
                  <a:cubicBezTo>
                    <a:pt x="1433" y="5668"/>
                    <a:pt x="1403" y="5638"/>
                    <a:pt x="1365" y="5638"/>
                  </a:cubicBezTo>
                  <a:close/>
                  <a:moveTo>
                    <a:pt x="1581" y="5638"/>
                  </a:moveTo>
                  <a:cubicBezTo>
                    <a:pt x="1543" y="5638"/>
                    <a:pt x="1513" y="5668"/>
                    <a:pt x="1513" y="5706"/>
                  </a:cubicBezTo>
                  <a:cubicBezTo>
                    <a:pt x="1513" y="5744"/>
                    <a:pt x="1543" y="5775"/>
                    <a:pt x="1581" y="5775"/>
                  </a:cubicBezTo>
                  <a:cubicBezTo>
                    <a:pt x="1619" y="5775"/>
                    <a:pt x="1650" y="5744"/>
                    <a:pt x="1650" y="5706"/>
                  </a:cubicBezTo>
                  <a:cubicBezTo>
                    <a:pt x="1650" y="5668"/>
                    <a:pt x="1619" y="5638"/>
                    <a:pt x="1581" y="5638"/>
                  </a:cubicBezTo>
                  <a:close/>
                  <a:moveTo>
                    <a:pt x="1149" y="5872"/>
                  </a:moveTo>
                  <a:cubicBezTo>
                    <a:pt x="1111" y="5872"/>
                    <a:pt x="1080" y="5903"/>
                    <a:pt x="1080" y="5941"/>
                  </a:cubicBezTo>
                  <a:cubicBezTo>
                    <a:pt x="1080" y="5979"/>
                    <a:pt x="1111" y="6009"/>
                    <a:pt x="1149" y="6009"/>
                  </a:cubicBezTo>
                  <a:cubicBezTo>
                    <a:pt x="1187" y="6009"/>
                    <a:pt x="1217" y="5979"/>
                    <a:pt x="1217" y="5941"/>
                  </a:cubicBezTo>
                  <a:cubicBezTo>
                    <a:pt x="1217" y="5903"/>
                    <a:pt x="1187" y="5872"/>
                    <a:pt x="1149" y="5872"/>
                  </a:cubicBezTo>
                  <a:close/>
                  <a:moveTo>
                    <a:pt x="1581" y="5872"/>
                  </a:moveTo>
                  <a:cubicBezTo>
                    <a:pt x="1543" y="5872"/>
                    <a:pt x="1513" y="5903"/>
                    <a:pt x="1513" y="5941"/>
                  </a:cubicBezTo>
                  <a:cubicBezTo>
                    <a:pt x="1513" y="5979"/>
                    <a:pt x="1543" y="6009"/>
                    <a:pt x="1581" y="6009"/>
                  </a:cubicBezTo>
                  <a:cubicBezTo>
                    <a:pt x="1619" y="6009"/>
                    <a:pt x="1650" y="5979"/>
                    <a:pt x="1650" y="5941"/>
                  </a:cubicBezTo>
                  <a:cubicBezTo>
                    <a:pt x="1650" y="5903"/>
                    <a:pt x="1619" y="5872"/>
                    <a:pt x="1581" y="5872"/>
                  </a:cubicBezTo>
                  <a:close/>
                  <a:moveTo>
                    <a:pt x="717" y="6107"/>
                  </a:moveTo>
                  <a:cubicBezTo>
                    <a:pt x="679" y="6107"/>
                    <a:pt x="648" y="6138"/>
                    <a:pt x="648" y="6176"/>
                  </a:cubicBezTo>
                  <a:cubicBezTo>
                    <a:pt x="648" y="6213"/>
                    <a:pt x="679" y="6244"/>
                    <a:pt x="717" y="6244"/>
                  </a:cubicBezTo>
                  <a:cubicBezTo>
                    <a:pt x="755" y="6244"/>
                    <a:pt x="785" y="6213"/>
                    <a:pt x="785" y="6176"/>
                  </a:cubicBezTo>
                  <a:cubicBezTo>
                    <a:pt x="785" y="6138"/>
                    <a:pt x="755" y="6107"/>
                    <a:pt x="717" y="6107"/>
                  </a:cubicBezTo>
                  <a:close/>
                  <a:moveTo>
                    <a:pt x="933" y="6107"/>
                  </a:moveTo>
                  <a:cubicBezTo>
                    <a:pt x="895" y="6107"/>
                    <a:pt x="864" y="6138"/>
                    <a:pt x="864" y="6176"/>
                  </a:cubicBezTo>
                  <a:cubicBezTo>
                    <a:pt x="864" y="6213"/>
                    <a:pt x="895" y="6244"/>
                    <a:pt x="933" y="6244"/>
                  </a:cubicBezTo>
                  <a:cubicBezTo>
                    <a:pt x="971" y="6244"/>
                    <a:pt x="1001" y="6213"/>
                    <a:pt x="1001" y="6176"/>
                  </a:cubicBezTo>
                  <a:cubicBezTo>
                    <a:pt x="1001" y="6138"/>
                    <a:pt x="971" y="6107"/>
                    <a:pt x="933" y="6107"/>
                  </a:cubicBezTo>
                  <a:close/>
                  <a:moveTo>
                    <a:pt x="501" y="6342"/>
                  </a:moveTo>
                  <a:cubicBezTo>
                    <a:pt x="463" y="6342"/>
                    <a:pt x="432" y="6373"/>
                    <a:pt x="432" y="6410"/>
                  </a:cubicBezTo>
                  <a:cubicBezTo>
                    <a:pt x="432" y="6448"/>
                    <a:pt x="463" y="6479"/>
                    <a:pt x="501" y="6479"/>
                  </a:cubicBezTo>
                  <a:cubicBezTo>
                    <a:pt x="538" y="6479"/>
                    <a:pt x="569" y="6448"/>
                    <a:pt x="569" y="6410"/>
                  </a:cubicBezTo>
                  <a:cubicBezTo>
                    <a:pt x="569" y="6373"/>
                    <a:pt x="538" y="6342"/>
                    <a:pt x="501" y="6342"/>
                  </a:cubicBezTo>
                  <a:close/>
                  <a:moveTo>
                    <a:pt x="933" y="6342"/>
                  </a:moveTo>
                  <a:cubicBezTo>
                    <a:pt x="895" y="6342"/>
                    <a:pt x="864" y="6373"/>
                    <a:pt x="864" y="6410"/>
                  </a:cubicBezTo>
                  <a:cubicBezTo>
                    <a:pt x="864" y="6448"/>
                    <a:pt x="895" y="6479"/>
                    <a:pt x="933" y="6479"/>
                  </a:cubicBezTo>
                  <a:cubicBezTo>
                    <a:pt x="971" y="6479"/>
                    <a:pt x="1001" y="6448"/>
                    <a:pt x="1001" y="6410"/>
                  </a:cubicBezTo>
                  <a:cubicBezTo>
                    <a:pt x="1001" y="6373"/>
                    <a:pt x="971" y="6342"/>
                    <a:pt x="933" y="6342"/>
                  </a:cubicBezTo>
                  <a:close/>
                  <a:moveTo>
                    <a:pt x="3310" y="5403"/>
                  </a:moveTo>
                  <a:cubicBezTo>
                    <a:pt x="3272" y="5403"/>
                    <a:pt x="3242" y="5433"/>
                    <a:pt x="3242" y="5471"/>
                  </a:cubicBezTo>
                  <a:cubicBezTo>
                    <a:pt x="3242" y="5509"/>
                    <a:pt x="3272" y="5540"/>
                    <a:pt x="3310" y="5540"/>
                  </a:cubicBezTo>
                  <a:cubicBezTo>
                    <a:pt x="3348" y="5540"/>
                    <a:pt x="3378" y="5509"/>
                    <a:pt x="3378" y="5471"/>
                  </a:cubicBezTo>
                  <a:cubicBezTo>
                    <a:pt x="3378" y="5433"/>
                    <a:pt x="3348" y="5403"/>
                    <a:pt x="3310" y="5403"/>
                  </a:cubicBezTo>
                  <a:close/>
                  <a:moveTo>
                    <a:pt x="3742" y="5638"/>
                  </a:moveTo>
                  <a:cubicBezTo>
                    <a:pt x="3704" y="5638"/>
                    <a:pt x="3674" y="5668"/>
                    <a:pt x="3674" y="5706"/>
                  </a:cubicBezTo>
                  <a:cubicBezTo>
                    <a:pt x="3674" y="5744"/>
                    <a:pt x="3704" y="5775"/>
                    <a:pt x="3742" y="5775"/>
                  </a:cubicBezTo>
                  <a:cubicBezTo>
                    <a:pt x="3780" y="5775"/>
                    <a:pt x="3811" y="5744"/>
                    <a:pt x="3811" y="5706"/>
                  </a:cubicBezTo>
                  <a:cubicBezTo>
                    <a:pt x="3811" y="5668"/>
                    <a:pt x="3780" y="5638"/>
                    <a:pt x="3742" y="5638"/>
                  </a:cubicBezTo>
                  <a:close/>
                  <a:moveTo>
                    <a:pt x="3958" y="5638"/>
                  </a:moveTo>
                  <a:cubicBezTo>
                    <a:pt x="3920" y="5638"/>
                    <a:pt x="3890" y="5668"/>
                    <a:pt x="3890" y="5706"/>
                  </a:cubicBezTo>
                  <a:cubicBezTo>
                    <a:pt x="3890" y="5744"/>
                    <a:pt x="3920" y="5775"/>
                    <a:pt x="3958" y="5775"/>
                  </a:cubicBezTo>
                  <a:cubicBezTo>
                    <a:pt x="3996" y="5775"/>
                    <a:pt x="4027" y="5744"/>
                    <a:pt x="4027" y="5706"/>
                  </a:cubicBezTo>
                  <a:cubicBezTo>
                    <a:pt x="4027" y="5668"/>
                    <a:pt x="3996" y="5638"/>
                    <a:pt x="3958" y="5638"/>
                  </a:cubicBezTo>
                  <a:close/>
                  <a:moveTo>
                    <a:pt x="3958" y="5872"/>
                  </a:moveTo>
                  <a:cubicBezTo>
                    <a:pt x="3920" y="5872"/>
                    <a:pt x="3890" y="5903"/>
                    <a:pt x="3890" y="5941"/>
                  </a:cubicBezTo>
                  <a:cubicBezTo>
                    <a:pt x="3890" y="5979"/>
                    <a:pt x="3920" y="6009"/>
                    <a:pt x="3958" y="6009"/>
                  </a:cubicBezTo>
                  <a:cubicBezTo>
                    <a:pt x="3996" y="6009"/>
                    <a:pt x="4027" y="5979"/>
                    <a:pt x="4027" y="5941"/>
                  </a:cubicBezTo>
                  <a:cubicBezTo>
                    <a:pt x="4027" y="5903"/>
                    <a:pt x="3996" y="5872"/>
                    <a:pt x="3958" y="5872"/>
                  </a:cubicBezTo>
                  <a:close/>
                  <a:moveTo>
                    <a:pt x="4174" y="5872"/>
                  </a:moveTo>
                  <a:cubicBezTo>
                    <a:pt x="4137" y="5872"/>
                    <a:pt x="4106" y="5903"/>
                    <a:pt x="4106" y="5941"/>
                  </a:cubicBezTo>
                  <a:cubicBezTo>
                    <a:pt x="4106" y="5979"/>
                    <a:pt x="4137" y="6009"/>
                    <a:pt x="4174" y="6009"/>
                  </a:cubicBezTo>
                  <a:cubicBezTo>
                    <a:pt x="4212" y="6009"/>
                    <a:pt x="4243" y="5979"/>
                    <a:pt x="4243" y="5941"/>
                  </a:cubicBezTo>
                  <a:cubicBezTo>
                    <a:pt x="4243" y="5903"/>
                    <a:pt x="4212" y="5872"/>
                    <a:pt x="4174" y="5872"/>
                  </a:cubicBezTo>
                  <a:close/>
                  <a:moveTo>
                    <a:pt x="3958" y="6107"/>
                  </a:moveTo>
                  <a:cubicBezTo>
                    <a:pt x="3920" y="6107"/>
                    <a:pt x="3890" y="6138"/>
                    <a:pt x="3890" y="6176"/>
                  </a:cubicBezTo>
                  <a:cubicBezTo>
                    <a:pt x="3890" y="6213"/>
                    <a:pt x="3920" y="6244"/>
                    <a:pt x="3958" y="6244"/>
                  </a:cubicBezTo>
                  <a:cubicBezTo>
                    <a:pt x="3996" y="6244"/>
                    <a:pt x="4027" y="6213"/>
                    <a:pt x="4027" y="6176"/>
                  </a:cubicBezTo>
                  <a:cubicBezTo>
                    <a:pt x="4027" y="6138"/>
                    <a:pt x="3996" y="6107"/>
                    <a:pt x="3958" y="6107"/>
                  </a:cubicBezTo>
                  <a:close/>
                  <a:moveTo>
                    <a:pt x="4174" y="6342"/>
                  </a:moveTo>
                  <a:cubicBezTo>
                    <a:pt x="4137" y="6342"/>
                    <a:pt x="4106" y="6373"/>
                    <a:pt x="4106" y="6410"/>
                  </a:cubicBezTo>
                  <a:cubicBezTo>
                    <a:pt x="4106" y="6448"/>
                    <a:pt x="4137" y="6479"/>
                    <a:pt x="4174" y="6479"/>
                  </a:cubicBezTo>
                  <a:cubicBezTo>
                    <a:pt x="4212" y="6479"/>
                    <a:pt x="4243" y="6448"/>
                    <a:pt x="4243" y="6410"/>
                  </a:cubicBezTo>
                  <a:cubicBezTo>
                    <a:pt x="4243" y="6373"/>
                    <a:pt x="4212" y="6342"/>
                    <a:pt x="4174" y="6342"/>
                  </a:cubicBezTo>
                  <a:close/>
                  <a:moveTo>
                    <a:pt x="4823" y="7047"/>
                  </a:moveTo>
                  <a:cubicBezTo>
                    <a:pt x="4785" y="7047"/>
                    <a:pt x="4754" y="7077"/>
                    <a:pt x="4754" y="7115"/>
                  </a:cubicBezTo>
                  <a:cubicBezTo>
                    <a:pt x="4754" y="7153"/>
                    <a:pt x="4785" y="7183"/>
                    <a:pt x="4823" y="7183"/>
                  </a:cubicBezTo>
                  <a:cubicBezTo>
                    <a:pt x="4861" y="7183"/>
                    <a:pt x="4891" y="7153"/>
                    <a:pt x="4891" y="7115"/>
                  </a:cubicBezTo>
                  <a:cubicBezTo>
                    <a:pt x="4891" y="7077"/>
                    <a:pt x="4861" y="7047"/>
                    <a:pt x="4823" y="7047"/>
                  </a:cubicBezTo>
                  <a:close/>
                  <a:moveTo>
                    <a:pt x="4823" y="7281"/>
                  </a:moveTo>
                  <a:cubicBezTo>
                    <a:pt x="4785" y="7281"/>
                    <a:pt x="4754" y="7312"/>
                    <a:pt x="4754" y="7350"/>
                  </a:cubicBezTo>
                  <a:cubicBezTo>
                    <a:pt x="4754" y="7388"/>
                    <a:pt x="4785" y="7418"/>
                    <a:pt x="4823" y="7418"/>
                  </a:cubicBezTo>
                  <a:cubicBezTo>
                    <a:pt x="4861" y="7418"/>
                    <a:pt x="4891" y="7388"/>
                    <a:pt x="4891" y="7350"/>
                  </a:cubicBezTo>
                  <a:cubicBezTo>
                    <a:pt x="4891" y="7312"/>
                    <a:pt x="4861" y="7281"/>
                    <a:pt x="4823" y="7281"/>
                  </a:cubicBezTo>
                  <a:close/>
                  <a:moveTo>
                    <a:pt x="5039" y="7281"/>
                  </a:moveTo>
                  <a:cubicBezTo>
                    <a:pt x="5001" y="7281"/>
                    <a:pt x="4970" y="7312"/>
                    <a:pt x="4970" y="7350"/>
                  </a:cubicBezTo>
                  <a:cubicBezTo>
                    <a:pt x="4970" y="7388"/>
                    <a:pt x="5001" y="7418"/>
                    <a:pt x="5039" y="7418"/>
                  </a:cubicBezTo>
                  <a:cubicBezTo>
                    <a:pt x="5077" y="7418"/>
                    <a:pt x="5107" y="7388"/>
                    <a:pt x="5107" y="7350"/>
                  </a:cubicBezTo>
                  <a:cubicBezTo>
                    <a:pt x="5107" y="7312"/>
                    <a:pt x="5077" y="7281"/>
                    <a:pt x="5039" y="7281"/>
                  </a:cubicBezTo>
                  <a:close/>
                  <a:moveTo>
                    <a:pt x="5039" y="7516"/>
                  </a:moveTo>
                  <a:cubicBezTo>
                    <a:pt x="5001" y="7516"/>
                    <a:pt x="4970" y="7547"/>
                    <a:pt x="4970" y="7585"/>
                  </a:cubicBezTo>
                  <a:cubicBezTo>
                    <a:pt x="4970" y="7622"/>
                    <a:pt x="5001" y="7653"/>
                    <a:pt x="5039" y="7653"/>
                  </a:cubicBezTo>
                  <a:cubicBezTo>
                    <a:pt x="5077" y="7653"/>
                    <a:pt x="5107" y="7622"/>
                    <a:pt x="5107" y="7585"/>
                  </a:cubicBezTo>
                  <a:cubicBezTo>
                    <a:pt x="5107" y="7547"/>
                    <a:pt x="5077" y="7516"/>
                    <a:pt x="5039" y="7516"/>
                  </a:cubicBezTo>
                  <a:close/>
                  <a:moveTo>
                    <a:pt x="5255" y="7516"/>
                  </a:moveTo>
                  <a:cubicBezTo>
                    <a:pt x="5217" y="7516"/>
                    <a:pt x="5186" y="7547"/>
                    <a:pt x="5186" y="7585"/>
                  </a:cubicBezTo>
                  <a:cubicBezTo>
                    <a:pt x="5186" y="7622"/>
                    <a:pt x="5217" y="7653"/>
                    <a:pt x="5255" y="7653"/>
                  </a:cubicBezTo>
                  <a:cubicBezTo>
                    <a:pt x="5293" y="7653"/>
                    <a:pt x="5323" y="7622"/>
                    <a:pt x="5323" y="7585"/>
                  </a:cubicBezTo>
                  <a:cubicBezTo>
                    <a:pt x="5323" y="7547"/>
                    <a:pt x="5293" y="7516"/>
                    <a:pt x="5255" y="7516"/>
                  </a:cubicBezTo>
                  <a:close/>
                  <a:moveTo>
                    <a:pt x="5471" y="7516"/>
                  </a:moveTo>
                  <a:cubicBezTo>
                    <a:pt x="5433" y="7516"/>
                    <a:pt x="5403" y="7547"/>
                    <a:pt x="5403" y="7585"/>
                  </a:cubicBezTo>
                  <a:cubicBezTo>
                    <a:pt x="5403" y="7622"/>
                    <a:pt x="5433" y="7653"/>
                    <a:pt x="5471" y="7653"/>
                  </a:cubicBezTo>
                  <a:cubicBezTo>
                    <a:pt x="5509" y="7653"/>
                    <a:pt x="5539" y="7622"/>
                    <a:pt x="5539" y="7585"/>
                  </a:cubicBezTo>
                  <a:cubicBezTo>
                    <a:pt x="5539" y="7547"/>
                    <a:pt x="5509" y="7516"/>
                    <a:pt x="5471" y="7516"/>
                  </a:cubicBezTo>
                  <a:close/>
                  <a:moveTo>
                    <a:pt x="5687" y="7516"/>
                  </a:moveTo>
                  <a:cubicBezTo>
                    <a:pt x="5649" y="7516"/>
                    <a:pt x="5619" y="7547"/>
                    <a:pt x="5619" y="7585"/>
                  </a:cubicBezTo>
                  <a:cubicBezTo>
                    <a:pt x="5619" y="7622"/>
                    <a:pt x="5649" y="7653"/>
                    <a:pt x="5687" y="7653"/>
                  </a:cubicBezTo>
                  <a:cubicBezTo>
                    <a:pt x="5725" y="7653"/>
                    <a:pt x="5756" y="7622"/>
                    <a:pt x="5756" y="7585"/>
                  </a:cubicBezTo>
                  <a:cubicBezTo>
                    <a:pt x="5756" y="7547"/>
                    <a:pt x="5725" y="7516"/>
                    <a:pt x="5687" y="7516"/>
                  </a:cubicBezTo>
                  <a:close/>
                  <a:moveTo>
                    <a:pt x="5903" y="7516"/>
                  </a:moveTo>
                  <a:cubicBezTo>
                    <a:pt x="5865" y="7516"/>
                    <a:pt x="5835" y="7547"/>
                    <a:pt x="5835" y="7585"/>
                  </a:cubicBezTo>
                  <a:cubicBezTo>
                    <a:pt x="5835" y="7622"/>
                    <a:pt x="5865" y="7653"/>
                    <a:pt x="5903" y="7653"/>
                  </a:cubicBezTo>
                  <a:cubicBezTo>
                    <a:pt x="5941" y="7653"/>
                    <a:pt x="5972" y="7622"/>
                    <a:pt x="5972" y="7585"/>
                  </a:cubicBezTo>
                  <a:cubicBezTo>
                    <a:pt x="5972" y="7547"/>
                    <a:pt x="5941" y="7516"/>
                    <a:pt x="5903" y="7516"/>
                  </a:cubicBezTo>
                  <a:close/>
                  <a:moveTo>
                    <a:pt x="6119" y="7516"/>
                  </a:moveTo>
                  <a:cubicBezTo>
                    <a:pt x="6081" y="7516"/>
                    <a:pt x="6051" y="7547"/>
                    <a:pt x="6051" y="7585"/>
                  </a:cubicBezTo>
                  <a:cubicBezTo>
                    <a:pt x="6051" y="7622"/>
                    <a:pt x="6081" y="7653"/>
                    <a:pt x="6119" y="7653"/>
                  </a:cubicBezTo>
                  <a:cubicBezTo>
                    <a:pt x="6157" y="7653"/>
                    <a:pt x="6188" y="7622"/>
                    <a:pt x="6188" y="7585"/>
                  </a:cubicBezTo>
                  <a:cubicBezTo>
                    <a:pt x="6188" y="7547"/>
                    <a:pt x="6157" y="7516"/>
                    <a:pt x="6119" y="7516"/>
                  </a:cubicBezTo>
                  <a:close/>
                  <a:moveTo>
                    <a:pt x="6335" y="7516"/>
                  </a:moveTo>
                  <a:cubicBezTo>
                    <a:pt x="6298" y="7516"/>
                    <a:pt x="6267" y="7547"/>
                    <a:pt x="6267" y="7585"/>
                  </a:cubicBezTo>
                  <a:cubicBezTo>
                    <a:pt x="6267" y="7622"/>
                    <a:pt x="6298" y="7653"/>
                    <a:pt x="6335" y="7653"/>
                  </a:cubicBezTo>
                  <a:cubicBezTo>
                    <a:pt x="6373" y="7653"/>
                    <a:pt x="6404" y="7622"/>
                    <a:pt x="6404" y="7585"/>
                  </a:cubicBezTo>
                  <a:cubicBezTo>
                    <a:pt x="6404" y="7547"/>
                    <a:pt x="6373" y="7516"/>
                    <a:pt x="6335" y="7516"/>
                  </a:cubicBezTo>
                  <a:close/>
                  <a:moveTo>
                    <a:pt x="6552" y="7516"/>
                  </a:moveTo>
                  <a:cubicBezTo>
                    <a:pt x="6514" y="7516"/>
                    <a:pt x="6483" y="7547"/>
                    <a:pt x="6483" y="7585"/>
                  </a:cubicBezTo>
                  <a:cubicBezTo>
                    <a:pt x="6483" y="7622"/>
                    <a:pt x="6514" y="7653"/>
                    <a:pt x="6552" y="7653"/>
                  </a:cubicBezTo>
                  <a:cubicBezTo>
                    <a:pt x="6589" y="7653"/>
                    <a:pt x="6620" y="7622"/>
                    <a:pt x="6620" y="7585"/>
                  </a:cubicBezTo>
                  <a:cubicBezTo>
                    <a:pt x="6620" y="7547"/>
                    <a:pt x="6589" y="7516"/>
                    <a:pt x="6552" y="7516"/>
                  </a:cubicBezTo>
                  <a:close/>
                  <a:moveTo>
                    <a:pt x="6768" y="7516"/>
                  </a:moveTo>
                  <a:cubicBezTo>
                    <a:pt x="6730" y="7516"/>
                    <a:pt x="6699" y="7547"/>
                    <a:pt x="6699" y="7585"/>
                  </a:cubicBezTo>
                  <a:cubicBezTo>
                    <a:pt x="6699" y="7622"/>
                    <a:pt x="6730" y="7653"/>
                    <a:pt x="6768" y="7653"/>
                  </a:cubicBezTo>
                  <a:cubicBezTo>
                    <a:pt x="6805" y="7653"/>
                    <a:pt x="6836" y="7622"/>
                    <a:pt x="6836" y="7585"/>
                  </a:cubicBezTo>
                  <a:cubicBezTo>
                    <a:pt x="6836" y="7547"/>
                    <a:pt x="6805" y="7516"/>
                    <a:pt x="6768" y="7516"/>
                  </a:cubicBezTo>
                  <a:close/>
                  <a:moveTo>
                    <a:pt x="6984" y="7516"/>
                  </a:moveTo>
                  <a:cubicBezTo>
                    <a:pt x="6946" y="7516"/>
                    <a:pt x="6915" y="7547"/>
                    <a:pt x="6915" y="7585"/>
                  </a:cubicBezTo>
                  <a:cubicBezTo>
                    <a:pt x="6915" y="7622"/>
                    <a:pt x="6946" y="7653"/>
                    <a:pt x="6984" y="7653"/>
                  </a:cubicBezTo>
                  <a:cubicBezTo>
                    <a:pt x="7022" y="7653"/>
                    <a:pt x="7052" y="7622"/>
                    <a:pt x="7052" y="7585"/>
                  </a:cubicBezTo>
                  <a:cubicBezTo>
                    <a:pt x="7052" y="7547"/>
                    <a:pt x="7022" y="7516"/>
                    <a:pt x="6984" y="7516"/>
                  </a:cubicBezTo>
                  <a:close/>
                  <a:moveTo>
                    <a:pt x="7200" y="7516"/>
                  </a:moveTo>
                  <a:cubicBezTo>
                    <a:pt x="7162" y="7516"/>
                    <a:pt x="7131" y="7547"/>
                    <a:pt x="7131" y="7585"/>
                  </a:cubicBezTo>
                  <a:cubicBezTo>
                    <a:pt x="7131" y="7622"/>
                    <a:pt x="7162" y="7653"/>
                    <a:pt x="7200" y="7653"/>
                  </a:cubicBezTo>
                  <a:cubicBezTo>
                    <a:pt x="7238" y="7653"/>
                    <a:pt x="7268" y="7622"/>
                    <a:pt x="7268" y="7585"/>
                  </a:cubicBezTo>
                  <a:cubicBezTo>
                    <a:pt x="7268" y="7547"/>
                    <a:pt x="7238" y="7516"/>
                    <a:pt x="7200" y="7516"/>
                  </a:cubicBezTo>
                  <a:close/>
                  <a:moveTo>
                    <a:pt x="7416" y="7516"/>
                  </a:moveTo>
                  <a:cubicBezTo>
                    <a:pt x="7378" y="7516"/>
                    <a:pt x="7347" y="7547"/>
                    <a:pt x="7347" y="7585"/>
                  </a:cubicBezTo>
                  <a:cubicBezTo>
                    <a:pt x="7347" y="7622"/>
                    <a:pt x="7378" y="7653"/>
                    <a:pt x="7416" y="7653"/>
                  </a:cubicBezTo>
                  <a:cubicBezTo>
                    <a:pt x="7454" y="7653"/>
                    <a:pt x="7484" y="7622"/>
                    <a:pt x="7484" y="7585"/>
                  </a:cubicBezTo>
                  <a:cubicBezTo>
                    <a:pt x="7484" y="7547"/>
                    <a:pt x="7454" y="7516"/>
                    <a:pt x="7416" y="7516"/>
                  </a:cubicBezTo>
                  <a:close/>
                  <a:moveTo>
                    <a:pt x="7632" y="7516"/>
                  </a:moveTo>
                  <a:cubicBezTo>
                    <a:pt x="7594" y="7516"/>
                    <a:pt x="7564" y="7547"/>
                    <a:pt x="7564" y="7585"/>
                  </a:cubicBezTo>
                  <a:cubicBezTo>
                    <a:pt x="7564" y="7622"/>
                    <a:pt x="7594" y="7653"/>
                    <a:pt x="7632" y="7653"/>
                  </a:cubicBezTo>
                  <a:cubicBezTo>
                    <a:pt x="7670" y="7653"/>
                    <a:pt x="7700" y="7622"/>
                    <a:pt x="7700" y="7585"/>
                  </a:cubicBezTo>
                  <a:cubicBezTo>
                    <a:pt x="7700" y="7547"/>
                    <a:pt x="7670" y="7516"/>
                    <a:pt x="7632" y="7516"/>
                  </a:cubicBezTo>
                  <a:close/>
                  <a:moveTo>
                    <a:pt x="7848" y="7516"/>
                  </a:moveTo>
                  <a:cubicBezTo>
                    <a:pt x="7810" y="7516"/>
                    <a:pt x="7780" y="7547"/>
                    <a:pt x="7780" y="7585"/>
                  </a:cubicBezTo>
                  <a:cubicBezTo>
                    <a:pt x="7780" y="7622"/>
                    <a:pt x="7810" y="7653"/>
                    <a:pt x="7848" y="7653"/>
                  </a:cubicBezTo>
                  <a:cubicBezTo>
                    <a:pt x="7886" y="7653"/>
                    <a:pt x="7917" y="7622"/>
                    <a:pt x="7917" y="7585"/>
                  </a:cubicBezTo>
                  <a:cubicBezTo>
                    <a:pt x="7917" y="7547"/>
                    <a:pt x="7886" y="7516"/>
                    <a:pt x="7848" y="7516"/>
                  </a:cubicBezTo>
                  <a:close/>
                  <a:moveTo>
                    <a:pt x="8064" y="7516"/>
                  </a:moveTo>
                  <a:cubicBezTo>
                    <a:pt x="8026" y="7516"/>
                    <a:pt x="7996" y="7547"/>
                    <a:pt x="7996" y="7585"/>
                  </a:cubicBezTo>
                  <a:cubicBezTo>
                    <a:pt x="7996" y="7622"/>
                    <a:pt x="8026" y="7653"/>
                    <a:pt x="8064" y="7653"/>
                  </a:cubicBezTo>
                  <a:cubicBezTo>
                    <a:pt x="8102" y="7653"/>
                    <a:pt x="8133" y="7622"/>
                    <a:pt x="8133" y="7585"/>
                  </a:cubicBezTo>
                  <a:cubicBezTo>
                    <a:pt x="8133" y="7547"/>
                    <a:pt x="8102" y="7516"/>
                    <a:pt x="8064" y="7516"/>
                  </a:cubicBezTo>
                  <a:close/>
                  <a:moveTo>
                    <a:pt x="8280" y="7516"/>
                  </a:moveTo>
                  <a:cubicBezTo>
                    <a:pt x="8243" y="7516"/>
                    <a:pt x="8212" y="7547"/>
                    <a:pt x="8212" y="7585"/>
                  </a:cubicBezTo>
                  <a:cubicBezTo>
                    <a:pt x="8212" y="7622"/>
                    <a:pt x="8243" y="7653"/>
                    <a:pt x="8280" y="7653"/>
                  </a:cubicBezTo>
                  <a:cubicBezTo>
                    <a:pt x="8318" y="7653"/>
                    <a:pt x="8349" y="7622"/>
                    <a:pt x="8349" y="7585"/>
                  </a:cubicBezTo>
                  <a:cubicBezTo>
                    <a:pt x="8349" y="7547"/>
                    <a:pt x="8318" y="7516"/>
                    <a:pt x="8280" y="7516"/>
                  </a:cubicBezTo>
                  <a:close/>
                  <a:moveTo>
                    <a:pt x="8496" y="7516"/>
                  </a:moveTo>
                  <a:cubicBezTo>
                    <a:pt x="8459" y="7516"/>
                    <a:pt x="8428" y="7547"/>
                    <a:pt x="8428" y="7585"/>
                  </a:cubicBezTo>
                  <a:cubicBezTo>
                    <a:pt x="8428" y="7622"/>
                    <a:pt x="8459" y="7653"/>
                    <a:pt x="8496" y="7653"/>
                  </a:cubicBezTo>
                  <a:cubicBezTo>
                    <a:pt x="8534" y="7653"/>
                    <a:pt x="8565" y="7622"/>
                    <a:pt x="8565" y="7585"/>
                  </a:cubicBezTo>
                  <a:cubicBezTo>
                    <a:pt x="8565" y="7547"/>
                    <a:pt x="8534" y="7516"/>
                    <a:pt x="8496" y="7516"/>
                  </a:cubicBezTo>
                  <a:close/>
                  <a:moveTo>
                    <a:pt x="8713" y="7516"/>
                  </a:moveTo>
                  <a:cubicBezTo>
                    <a:pt x="8675" y="7516"/>
                    <a:pt x="8644" y="7547"/>
                    <a:pt x="8644" y="7585"/>
                  </a:cubicBezTo>
                  <a:cubicBezTo>
                    <a:pt x="8644" y="7622"/>
                    <a:pt x="8675" y="7653"/>
                    <a:pt x="8713" y="7653"/>
                  </a:cubicBezTo>
                  <a:cubicBezTo>
                    <a:pt x="8750" y="7653"/>
                    <a:pt x="8781" y="7622"/>
                    <a:pt x="8781" y="7585"/>
                  </a:cubicBezTo>
                  <a:cubicBezTo>
                    <a:pt x="8781" y="7547"/>
                    <a:pt x="8750" y="7516"/>
                    <a:pt x="8713" y="7516"/>
                  </a:cubicBezTo>
                  <a:close/>
                  <a:moveTo>
                    <a:pt x="8929" y="7516"/>
                  </a:moveTo>
                  <a:cubicBezTo>
                    <a:pt x="8891" y="7516"/>
                    <a:pt x="8860" y="7547"/>
                    <a:pt x="8860" y="7585"/>
                  </a:cubicBezTo>
                  <a:cubicBezTo>
                    <a:pt x="8860" y="7622"/>
                    <a:pt x="8891" y="7653"/>
                    <a:pt x="8929" y="7653"/>
                  </a:cubicBezTo>
                  <a:cubicBezTo>
                    <a:pt x="8966" y="7653"/>
                    <a:pt x="8997" y="7622"/>
                    <a:pt x="8997" y="7585"/>
                  </a:cubicBezTo>
                  <a:cubicBezTo>
                    <a:pt x="8997" y="7547"/>
                    <a:pt x="8966" y="7516"/>
                    <a:pt x="8929" y="7516"/>
                  </a:cubicBezTo>
                  <a:close/>
                  <a:moveTo>
                    <a:pt x="9145" y="7516"/>
                  </a:moveTo>
                  <a:cubicBezTo>
                    <a:pt x="9107" y="7516"/>
                    <a:pt x="9076" y="7547"/>
                    <a:pt x="9076" y="7585"/>
                  </a:cubicBezTo>
                  <a:cubicBezTo>
                    <a:pt x="9076" y="7622"/>
                    <a:pt x="9107" y="7653"/>
                    <a:pt x="9145" y="7653"/>
                  </a:cubicBezTo>
                  <a:cubicBezTo>
                    <a:pt x="9183" y="7653"/>
                    <a:pt x="9213" y="7622"/>
                    <a:pt x="9213" y="7585"/>
                  </a:cubicBezTo>
                  <a:cubicBezTo>
                    <a:pt x="9213" y="7547"/>
                    <a:pt x="9183" y="7516"/>
                    <a:pt x="9145" y="7516"/>
                  </a:cubicBezTo>
                  <a:close/>
                  <a:moveTo>
                    <a:pt x="5255" y="7751"/>
                  </a:moveTo>
                  <a:cubicBezTo>
                    <a:pt x="5217" y="7751"/>
                    <a:pt x="5186" y="7782"/>
                    <a:pt x="5186" y="7819"/>
                  </a:cubicBezTo>
                  <a:cubicBezTo>
                    <a:pt x="5186" y="7857"/>
                    <a:pt x="5217" y="7888"/>
                    <a:pt x="5255" y="7888"/>
                  </a:cubicBezTo>
                  <a:cubicBezTo>
                    <a:pt x="5293" y="7888"/>
                    <a:pt x="5323" y="7857"/>
                    <a:pt x="5323" y="7819"/>
                  </a:cubicBezTo>
                  <a:cubicBezTo>
                    <a:pt x="5323" y="7782"/>
                    <a:pt x="5293" y="7751"/>
                    <a:pt x="5255" y="7751"/>
                  </a:cubicBezTo>
                  <a:close/>
                  <a:moveTo>
                    <a:pt x="5471" y="7751"/>
                  </a:moveTo>
                  <a:cubicBezTo>
                    <a:pt x="5433" y="7751"/>
                    <a:pt x="5403" y="7782"/>
                    <a:pt x="5403" y="7819"/>
                  </a:cubicBezTo>
                  <a:cubicBezTo>
                    <a:pt x="5403" y="7857"/>
                    <a:pt x="5433" y="7888"/>
                    <a:pt x="5471" y="7888"/>
                  </a:cubicBezTo>
                  <a:cubicBezTo>
                    <a:pt x="5509" y="7888"/>
                    <a:pt x="5539" y="7857"/>
                    <a:pt x="5539" y="7819"/>
                  </a:cubicBezTo>
                  <a:cubicBezTo>
                    <a:pt x="5539" y="7782"/>
                    <a:pt x="5509" y="7751"/>
                    <a:pt x="5471" y="7751"/>
                  </a:cubicBezTo>
                  <a:close/>
                  <a:moveTo>
                    <a:pt x="5687" y="7751"/>
                  </a:moveTo>
                  <a:cubicBezTo>
                    <a:pt x="5649" y="7751"/>
                    <a:pt x="5619" y="7782"/>
                    <a:pt x="5619" y="7819"/>
                  </a:cubicBezTo>
                  <a:cubicBezTo>
                    <a:pt x="5619" y="7857"/>
                    <a:pt x="5649" y="7888"/>
                    <a:pt x="5687" y="7888"/>
                  </a:cubicBezTo>
                  <a:cubicBezTo>
                    <a:pt x="5725" y="7888"/>
                    <a:pt x="5756" y="7857"/>
                    <a:pt x="5756" y="7819"/>
                  </a:cubicBezTo>
                  <a:cubicBezTo>
                    <a:pt x="5756" y="7782"/>
                    <a:pt x="5725" y="7751"/>
                    <a:pt x="5687" y="7751"/>
                  </a:cubicBezTo>
                  <a:close/>
                  <a:moveTo>
                    <a:pt x="5903" y="7751"/>
                  </a:moveTo>
                  <a:cubicBezTo>
                    <a:pt x="5865" y="7751"/>
                    <a:pt x="5835" y="7782"/>
                    <a:pt x="5835" y="7819"/>
                  </a:cubicBezTo>
                  <a:cubicBezTo>
                    <a:pt x="5835" y="7857"/>
                    <a:pt x="5865" y="7888"/>
                    <a:pt x="5903" y="7888"/>
                  </a:cubicBezTo>
                  <a:cubicBezTo>
                    <a:pt x="5941" y="7888"/>
                    <a:pt x="5972" y="7857"/>
                    <a:pt x="5972" y="7819"/>
                  </a:cubicBezTo>
                  <a:cubicBezTo>
                    <a:pt x="5972" y="7782"/>
                    <a:pt x="5941" y="7751"/>
                    <a:pt x="5903" y="7751"/>
                  </a:cubicBezTo>
                  <a:close/>
                  <a:moveTo>
                    <a:pt x="6119" y="7751"/>
                  </a:moveTo>
                  <a:cubicBezTo>
                    <a:pt x="6081" y="7751"/>
                    <a:pt x="6051" y="7782"/>
                    <a:pt x="6051" y="7819"/>
                  </a:cubicBezTo>
                  <a:cubicBezTo>
                    <a:pt x="6051" y="7857"/>
                    <a:pt x="6081" y="7888"/>
                    <a:pt x="6119" y="7888"/>
                  </a:cubicBezTo>
                  <a:cubicBezTo>
                    <a:pt x="6157" y="7888"/>
                    <a:pt x="6188" y="7857"/>
                    <a:pt x="6188" y="7819"/>
                  </a:cubicBezTo>
                  <a:cubicBezTo>
                    <a:pt x="6188" y="7782"/>
                    <a:pt x="6157" y="7751"/>
                    <a:pt x="6119" y="7751"/>
                  </a:cubicBezTo>
                  <a:close/>
                  <a:moveTo>
                    <a:pt x="6335" y="7751"/>
                  </a:moveTo>
                  <a:cubicBezTo>
                    <a:pt x="6298" y="7751"/>
                    <a:pt x="6267" y="7782"/>
                    <a:pt x="6267" y="7819"/>
                  </a:cubicBezTo>
                  <a:cubicBezTo>
                    <a:pt x="6267" y="7857"/>
                    <a:pt x="6298" y="7888"/>
                    <a:pt x="6335" y="7888"/>
                  </a:cubicBezTo>
                  <a:cubicBezTo>
                    <a:pt x="6373" y="7888"/>
                    <a:pt x="6404" y="7857"/>
                    <a:pt x="6404" y="7819"/>
                  </a:cubicBezTo>
                  <a:cubicBezTo>
                    <a:pt x="6404" y="7782"/>
                    <a:pt x="6373" y="7751"/>
                    <a:pt x="6335" y="7751"/>
                  </a:cubicBezTo>
                  <a:close/>
                  <a:moveTo>
                    <a:pt x="6552" y="7751"/>
                  </a:moveTo>
                  <a:cubicBezTo>
                    <a:pt x="6514" y="7751"/>
                    <a:pt x="6483" y="7782"/>
                    <a:pt x="6483" y="7819"/>
                  </a:cubicBezTo>
                  <a:cubicBezTo>
                    <a:pt x="6483" y="7857"/>
                    <a:pt x="6514" y="7888"/>
                    <a:pt x="6552" y="7888"/>
                  </a:cubicBezTo>
                  <a:cubicBezTo>
                    <a:pt x="6589" y="7888"/>
                    <a:pt x="6620" y="7857"/>
                    <a:pt x="6620" y="7819"/>
                  </a:cubicBezTo>
                  <a:cubicBezTo>
                    <a:pt x="6620" y="7782"/>
                    <a:pt x="6589" y="7751"/>
                    <a:pt x="6552" y="7751"/>
                  </a:cubicBezTo>
                  <a:close/>
                  <a:moveTo>
                    <a:pt x="6768" y="7751"/>
                  </a:moveTo>
                  <a:cubicBezTo>
                    <a:pt x="6730" y="7751"/>
                    <a:pt x="6699" y="7782"/>
                    <a:pt x="6699" y="7819"/>
                  </a:cubicBezTo>
                  <a:cubicBezTo>
                    <a:pt x="6699" y="7857"/>
                    <a:pt x="6730" y="7888"/>
                    <a:pt x="6768" y="7888"/>
                  </a:cubicBezTo>
                  <a:cubicBezTo>
                    <a:pt x="6805" y="7888"/>
                    <a:pt x="6836" y="7857"/>
                    <a:pt x="6836" y="7819"/>
                  </a:cubicBezTo>
                  <a:cubicBezTo>
                    <a:pt x="6836" y="7782"/>
                    <a:pt x="6805" y="7751"/>
                    <a:pt x="6768" y="7751"/>
                  </a:cubicBezTo>
                  <a:close/>
                  <a:moveTo>
                    <a:pt x="6984" y="7751"/>
                  </a:moveTo>
                  <a:cubicBezTo>
                    <a:pt x="6946" y="7751"/>
                    <a:pt x="6915" y="7782"/>
                    <a:pt x="6915" y="7819"/>
                  </a:cubicBezTo>
                  <a:cubicBezTo>
                    <a:pt x="6915" y="7857"/>
                    <a:pt x="6946" y="7888"/>
                    <a:pt x="6984" y="7888"/>
                  </a:cubicBezTo>
                  <a:cubicBezTo>
                    <a:pt x="7022" y="7888"/>
                    <a:pt x="7052" y="7857"/>
                    <a:pt x="7052" y="7819"/>
                  </a:cubicBezTo>
                  <a:cubicBezTo>
                    <a:pt x="7052" y="7782"/>
                    <a:pt x="7022" y="7751"/>
                    <a:pt x="6984" y="7751"/>
                  </a:cubicBezTo>
                  <a:close/>
                  <a:moveTo>
                    <a:pt x="7200" y="7751"/>
                  </a:moveTo>
                  <a:cubicBezTo>
                    <a:pt x="7162" y="7751"/>
                    <a:pt x="7131" y="7782"/>
                    <a:pt x="7131" y="7819"/>
                  </a:cubicBezTo>
                  <a:cubicBezTo>
                    <a:pt x="7131" y="7857"/>
                    <a:pt x="7162" y="7888"/>
                    <a:pt x="7200" y="7888"/>
                  </a:cubicBezTo>
                  <a:cubicBezTo>
                    <a:pt x="7238" y="7888"/>
                    <a:pt x="7268" y="7857"/>
                    <a:pt x="7268" y="7819"/>
                  </a:cubicBezTo>
                  <a:cubicBezTo>
                    <a:pt x="7268" y="7782"/>
                    <a:pt x="7238" y="7751"/>
                    <a:pt x="7200" y="7751"/>
                  </a:cubicBezTo>
                  <a:close/>
                  <a:moveTo>
                    <a:pt x="7416" y="7751"/>
                  </a:moveTo>
                  <a:cubicBezTo>
                    <a:pt x="7378" y="7751"/>
                    <a:pt x="7347" y="7782"/>
                    <a:pt x="7347" y="7819"/>
                  </a:cubicBezTo>
                  <a:cubicBezTo>
                    <a:pt x="7347" y="7857"/>
                    <a:pt x="7378" y="7888"/>
                    <a:pt x="7416" y="7888"/>
                  </a:cubicBezTo>
                  <a:cubicBezTo>
                    <a:pt x="7454" y="7888"/>
                    <a:pt x="7484" y="7857"/>
                    <a:pt x="7484" y="7819"/>
                  </a:cubicBezTo>
                  <a:cubicBezTo>
                    <a:pt x="7484" y="7782"/>
                    <a:pt x="7454" y="7751"/>
                    <a:pt x="7416" y="7751"/>
                  </a:cubicBezTo>
                  <a:close/>
                  <a:moveTo>
                    <a:pt x="7632" y="7751"/>
                  </a:moveTo>
                  <a:cubicBezTo>
                    <a:pt x="7594" y="7751"/>
                    <a:pt x="7564" y="7782"/>
                    <a:pt x="7564" y="7819"/>
                  </a:cubicBezTo>
                  <a:cubicBezTo>
                    <a:pt x="7564" y="7857"/>
                    <a:pt x="7594" y="7888"/>
                    <a:pt x="7632" y="7888"/>
                  </a:cubicBezTo>
                  <a:cubicBezTo>
                    <a:pt x="7670" y="7888"/>
                    <a:pt x="7700" y="7857"/>
                    <a:pt x="7700" y="7819"/>
                  </a:cubicBezTo>
                  <a:cubicBezTo>
                    <a:pt x="7700" y="7782"/>
                    <a:pt x="7670" y="7751"/>
                    <a:pt x="7632" y="7751"/>
                  </a:cubicBezTo>
                  <a:close/>
                  <a:moveTo>
                    <a:pt x="7848" y="7751"/>
                  </a:moveTo>
                  <a:cubicBezTo>
                    <a:pt x="7810" y="7751"/>
                    <a:pt x="7780" y="7782"/>
                    <a:pt x="7780" y="7819"/>
                  </a:cubicBezTo>
                  <a:cubicBezTo>
                    <a:pt x="7780" y="7857"/>
                    <a:pt x="7810" y="7888"/>
                    <a:pt x="7848" y="7888"/>
                  </a:cubicBezTo>
                  <a:cubicBezTo>
                    <a:pt x="7886" y="7888"/>
                    <a:pt x="7917" y="7857"/>
                    <a:pt x="7917" y="7819"/>
                  </a:cubicBezTo>
                  <a:cubicBezTo>
                    <a:pt x="7917" y="7782"/>
                    <a:pt x="7886" y="7751"/>
                    <a:pt x="7848" y="7751"/>
                  </a:cubicBezTo>
                  <a:close/>
                  <a:moveTo>
                    <a:pt x="8064" y="7751"/>
                  </a:moveTo>
                  <a:cubicBezTo>
                    <a:pt x="8026" y="7751"/>
                    <a:pt x="7996" y="7782"/>
                    <a:pt x="7996" y="7819"/>
                  </a:cubicBezTo>
                  <a:cubicBezTo>
                    <a:pt x="7996" y="7857"/>
                    <a:pt x="8026" y="7888"/>
                    <a:pt x="8064" y="7888"/>
                  </a:cubicBezTo>
                  <a:cubicBezTo>
                    <a:pt x="8102" y="7888"/>
                    <a:pt x="8133" y="7857"/>
                    <a:pt x="8133" y="7819"/>
                  </a:cubicBezTo>
                  <a:cubicBezTo>
                    <a:pt x="8133" y="7782"/>
                    <a:pt x="8102" y="7751"/>
                    <a:pt x="8064" y="7751"/>
                  </a:cubicBezTo>
                  <a:close/>
                  <a:moveTo>
                    <a:pt x="8280" y="7751"/>
                  </a:moveTo>
                  <a:cubicBezTo>
                    <a:pt x="8243" y="7751"/>
                    <a:pt x="8212" y="7782"/>
                    <a:pt x="8212" y="7819"/>
                  </a:cubicBezTo>
                  <a:cubicBezTo>
                    <a:pt x="8212" y="7857"/>
                    <a:pt x="8243" y="7888"/>
                    <a:pt x="8280" y="7888"/>
                  </a:cubicBezTo>
                  <a:cubicBezTo>
                    <a:pt x="8318" y="7888"/>
                    <a:pt x="8349" y="7857"/>
                    <a:pt x="8349" y="7819"/>
                  </a:cubicBezTo>
                  <a:cubicBezTo>
                    <a:pt x="8349" y="7782"/>
                    <a:pt x="8318" y="7751"/>
                    <a:pt x="8280" y="7751"/>
                  </a:cubicBezTo>
                  <a:close/>
                  <a:moveTo>
                    <a:pt x="8496" y="7751"/>
                  </a:moveTo>
                  <a:cubicBezTo>
                    <a:pt x="8459" y="7751"/>
                    <a:pt x="8428" y="7782"/>
                    <a:pt x="8428" y="7819"/>
                  </a:cubicBezTo>
                  <a:cubicBezTo>
                    <a:pt x="8428" y="7857"/>
                    <a:pt x="8459" y="7888"/>
                    <a:pt x="8496" y="7888"/>
                  </a:cubicBezTo>
                  <a:cubicBezTo>
                    <a:pt x="8534" y="7888"/>
                    <a:pt x="8565" y="7857"/>
                    <a:pt x="8565" y="7819"/>
                  </a:cubicBezTo>
                  <a:cubicBezTo>
                    <a:pt x="8565" y="7782"/>
                    <a:pt x="8534" y="7751"/>
                    <a:pt x="8496" y="7751"/>
                  </a:cubicBezTo>
                  <a:close/>
                  <a:moveTo>
                    <a:pt x="8713" y="7751"/>
                  </a:moveTo>
                  <a:cubicBezTo>
                    <a:pt x="8675" y="7751"/>
                    <a:pt x="8644" y="7782"/>
                    <a:pt x="8644" y="7819"/>
                  </a:cubicBezTo>
                  <a:cubicBezTo>
                    <a:pt x="8644" y="7857"/>
                    <a:pt x="8675" y="7888"/>
                    <a:pt x="8713" y="7888"/>
                  </a:cubicBezTo>
                  <a:cubicBezTo>
                    <a:pt x="8750" y="7888"/>
                    <a:pt x="8781" y="7857"/>
                    <a:pt x="8781" y="7819"/>
                  </a:cubicBezTo>
                  <a:cubicBezTo>
                    <a:pt x="8781" y="7782"/>
                    <a:pt x="8750" y="7751"/>
                    <a:pt x="8713" y="7751"/>
                  </a:cubicBezTo>
                  <a:close/>
                  <a:moveTo>
                    <a:pt x="8929" y="7751"/>
                  </a:moveTo>
                  <a:cubicBezTo>
                    <a:pt x="8891" y="7751"/>
                    <a:pt x="8860" y="7782"/>
                    <a:pt x="8860" y="7819"/>
                  </a:cubicBezTo>
                  <a:cubicBezTo>
                    <a:pt x="8860" y="7857"/>
                    <a:pt x="8891" y="7888"/>
                    <a:pt x="8929" y="7888"/>
                  </a:cubicBezTo>
                  <a:cubicBezTo>
                    <a:pt x="8966" y="7888"/>
                    <a:pt x="8997" y="7857"/>
                    <a:pt x="8997" y="7819"/>
                  </a:cubicBezTo>
                  <a:cubicBezTo>
                    <a:pt x="8997" y="7782"/>
                    <a:pt x="8966" y="7751"/>
                    <a:pt x="8929" y="7751"/>
                  </a:cubicBezTo>
                  <a:close/>
                  <a:moveTo>
                    <a:pt x="5255" y="7986"/>
                  </a:moveTo>
                  <a:cubicBezTo>
                    <a:pt x="5217" y="7986"/>
                    <a:pt x="5186" y="8016"/>
                    <a:pt x="5186" y="8054"/>
                  </a:cubicBezTo>
                  <a:cubicBezTo>
                    <a:pt x="5186" y="8092"/>
                    <a:pt x="5217" y="8123"/>
                    <a:pt x="5255" y="8123"/>
                  </a:cubicBezTo>
                  <a:cubicBezTo>
                    <a:pt x="5293" y="8123"/>
                    <a:pt x="5323" y="8092"/>
                    <a:pt x="5323" y="8054"/>
                  </a:cubicBezTo>
                  <a:cubicBezTo>
                    <a:pt x="5323" y="8016"/>
                    <a:pt x="5293" y="7986"/>
                    <a:pt x="5255" y="7986"/>
                  </a:cubicBezTo>
                  <a:close/>
                  <a:moveTo>
                    <a:pt x="5471" y="7986"/>
                  </a:moveTo>
                  <a:cubicBezTo>
                    <a:pt x="5433" y="7986"/>
                    <a:pt x="5403" y="8016"/>
                    <a:pt x="5403" y="8054"/>
                  </a:cubicBezTo>
                  <a:cubicBezTo>
                    <a:pt x="5403" y="8092"/>
                    <a:pt x="5433" y="8123"/>
                    <a:pt x="5471" y="8123"/>
                  </a:cubicBezTo>
                  <a:cubicBezTo>
                    <a:pt x="5509" y="8123"/>
                    <a:pt x="5539" y="8092"/>
                    <a:pt x="5539" y="8054"/>
                  </a:cubicBezTo>
                  <a:cubicBezTo>
                    <a:pt x="5539" y="8016"/>
                    <a:pt x="5509" y="7986"/>
                    <a:pt x="5471" y="7986"/>
                  </a:cubicBezTo>
                  <a:close/>
                  <a:moveTo>
                    <a:pt x="5687" y="7986"/>
                  </a:moveTo>
                  <a:cubicBezTo>
                    <a:pt x="5649" y="7986"/>
                    <a:pt x="5619" y="8016"/>
                    <a:pt x="5619" y="8054"/>
                  </a:cubicBezTo>
                  <a:cubicBezTo>
                    <a:pt x="5619" y="8092"/>
                    <a:pt x="5649" y="8123"/>
                    <a:pt x="5687" y="8123"/>
                  </a:cubicBezTo>
                  <a:cubicBezTo>
                    <a:pt x="5725" y="8123"/>
                    <a:pt x="5756" y="8092"/>
                    <a:pt x="5756" y="8054"/>
                  </a:cubicBezTo>
                  <a:cubicBezTo>
                    <a:pt x="5756" y="8016"/>
                    <a:pt x="5725" y="7986"/>
                    <a:pt x="5687" y="7986"/>
                  </a:cubicBezTo>
                  <a:close/>
                  <a:moveTo>
                    <a:pt x="5903" y="7986"/>
                  </a:moveTo>
                  <a:cubicBezTo>
                    <a:pt x="5865" y="7986"/>
                    <a:pt x="5835" y="8016"/>
                    <a:pt x="5835" y="8054"/>
                  </a:cubicBezTo>
                  <a:cubicBezTo>
                    <a:pt x="5835" y="8092"/>
                    <a:pt x="5865" y="8123"/>
                    <a:pt x="5903" y="8123"/>
                  </a:cubicBezTo>
                  <a:cubicBezTo>
                    <a:pt x="5941" y="8123"/>
                    <a:pt x="5972" y="8092"/>
                    <a:pt x="5972" y="8054"/>
                  </a:cubicBezTo>
                  <a:cubicBezTo>
                    <a:pt x="5972" y="8016"/>
                    <a:pt x="5941" y="7986"/>
                    <a:pt x="5903" y="7986"/>
                  </a:cubicBezTo>
                  <a:close/>
                  <a:moveTo>
                    <a:pt x="6119" y="7986"/>
                  </a:moveTo>
                  <a:cubicBezTo>
                    <a:pt x="6081" y="7986"/>
                    <a:pt x="6051" y="8016"/>
                    <a:pt x="6051" y="8054"/>
                  </a:cubicBezTo>
                  <a:cubicBezTo>
                    <a:pt x="6051" y="8092"/>
                    <a:pt x="6081" y="8123"/>
                    <a:pt x="6119" y="8123"/>
                  </a:cubicBezTo>
                  <a:cubicBezTo>
                    <a:pt x="6157" y="8123"/>
                    <a:pt x="6188" y="8092"/>
                    <a:pt x="6188" y="8054"/>
                  </a:cubicBezTo>
                  <a:cubicBezTo>
                    <a:pt x="6188" y="8016"/>
                    <a:pt x="6157" y="7986"/>
                    <a:pt x="6119" y="7986"/>
                  </a:cubicBezTo>
                  <a:close/>
                  <a:moveTo>
                    <a:pt x="6335" y="7986"/>
                  </a:moveTo>
                  <a:cubicBezTo>
                    <a:pt x="6298" y="7986"/>
                    <a:pt x="6267" y="8016"/>
                    <a:pt x="6267" y="8054"/>
                  </a:cubicBezTo>
                  <a:cubicBezTo>
                    <a:pt x="6267" y="8092"/>
                    <a:pt x="6298" y="8123"/>
                    <a:pt x="6335" y="8123"/>
                  </a:cubicBezTo>
                  <a:cubicBezTo>
                    <a:pt x="6373" y="8123"/>
                    <a:pt x="6404" y="8092"/>
                    <a:pt x="6404" y="8054"/>
                  </a:cubicBezTo>
                  <a:cubicBezTo>
                    <a:pt x="6404" y="8016"/>
                    <a:pt x="6373" y="7986"/>
                    <a:pt x="6335" y="7986"/>
                  </a:cubicBezTo>
                  <a:close/>
                  <a:moveTo>
                    <a:pt x="6552" y="7986"/>
                  </a:moveTo>
                  <a:cubicBezTo>
                    <a:pt x="6514" y="7986"/>
                    <a:pt x="6483" y="8016"/>
                    <a:pt x="6483" y="8054"/>
                  </a:cubicBezTo>
                  <a:cubicBezTo>
                    <a:pt x="6483" y="8092"/>
                    <a:pt x="6514" y="8123"/>
                    <a:pt x="6552" y="8123"/>
                  </a:cubicBezTo>
                  <a:cubicBezTo>
                    <a:pt x="6589" y="8123"/>
                    <a:pt x="6620" y="8092"/>
                    <a:pt x="6620" y="8054"/>
                  </a:cubicBezTo>
                  <a:cubicBezTo>
                    <a:pt x="6620" y="8016"/>
                    <a:pt x="6589" y="7986"/>
                    <a:pt x="6552" y="7986"/>
                  </a:cubicBezTo>
                  <a:close/>
                  <a:moveTo>
                    <a:pt x="6768" y="7986"/>
                  </a:moveTo>
                  <a:cubicBezTo>
                    <a:pt x="6730" y="7986"/>
                    <a:pt x="6699" y="8016"/>
                    <a:pt x="6699" y="8054"/>
                  </a:cubicBezTo>
                  <a:cubicBezTo>
                    <a:pt x="6699" y="8092"/>
                    <a:pt x="6730" y="8123"/>
                    <a:pt x="6768" y="8123"/>
                  </a:cubicBezTo>
                  <a:cubicBezTo>
                    <a:pt x="6805" y="8123"/>
                    <a:pt x="6836" y="8092"/>
                    <a:pt x="6836" y="8054"/>
                  </a:cubicBezTo>
                  <a:cubicBezTo>
                    <a:pt x="6836" y="8016"/>
                    <a:pt x="6805" y="7986"/>
                    <a:pt x="6768" y="7986"/>
                  </a:cubicBezTo>
                  <a:close/>
                  <a:moveTo>
                    <a:pt x="6984" y="7986"/>
                  </a:moveTo>
                  <a:cubicBezTo>
                    <a:pt x="6946" y="7986"/>
                    <a:pt x="6915" y="8016"/>
                    <a:pt x="6915" y="8054"/>
                  </a:cubicBezTo>
                  <a:cubicBezTo>
                    <a:pt x="6915" y="8092"/>
                    <a:pt x="6946" y="8123"/>
                    <a:pt x="6984" y="8123"/>
                  </a:cubicBezTo>
                  <a:cubicBezTo>
                    <a:pt x="7022" y="8123"/>
                    <a:pt x="7052" y="8092"/>
                    <a:pt x="7052" y="8054"/>
                  </a:cubicBezTo>
                  <a:cubicBezTo>
                    <a:pt x="7052" y="8016"/>
                    <a:pt x="7022" y="7986"/>
                    <a:pt x="6984" y="7986"/>
                  </a:cubicBezTo>
                  <a:close/>
                  <a:moveTo>
                    <a:pt x="7200" y="7986"/>
                  </a:moveTo>
                  <a:cubicBezTo>
                    <a:pt x="7162" y="7986"/>
                    <a:pt x="7131" y="8016"/>
                    <a:pt x="7131" y="8054"/>
                  </a:cubicBezTo>
                  <a:cubicBezTo>
                    <a:pt x="7131" y="8092"/>
                    <a:pt x="7162" y="8123"/>
                    <a:pt x="7200" y="8123"/>
                  </a:cubicBezTo>
                  <a:cubicBezTo>
                    <a:pt x="7238" y="8123"/>
                    <a:pt x="7268" y="8092"/>
                    <a:pt x="7268" y="8054"/>
                  </a:cubicBezTo>
                  <a:cubicBezTo>
                    <a:pt x="7268" y="8016"/>
                    <a:pt x="7238" y="7986"/>
                    <a:pt x="7200" y="7986"/>
                  </a:cubicBezTo>
                  <a:close/>
                  <a:moveTo>
                    <a:pt x="7416" y="7986"/>
                  </a:moveTo>
                  <a:cubicBezTo>
                    <a:pt x="7378" y="7986"/>
                    <a:pt x="7347" y="8016"/>
                    <a:pt x="7347" y="8054"/>
                  </a:cubicBezTo>
                  <a:cubicBezTo>
                    <a:pt x="7347" y="8092"/>
                    <a:pt x="7378" y="8123"/>
                    <a:pt x="7416" y="8123"/>
                  </a:cubicBezTo>
                  <a:cubicBezTo>
                    <a:pt x="7454" y="8123"/>
                    <a:pt x="7484" y="8092"/>
                    <a:pt x="7484" y="8054"/>
                  </a:cubicBezTo>
                  <a:cubicBezTo>
                    <a:pt x="7484" y="8016"/>
                    <a:pt x="7454" y="7986"/>
                    <a:pt x="7416" y="7986"/>
                  </a:cubicBezTo>
                  <a:close/>
                  <a:moveTo>
                    <a:pt x="7632" y="7986"/>
                  </a:moveTo>
                  <a:cubicBezTo>
                    <a:pt x="7594" y="7986"/>
                    <a:pt x="7564" y="8016"/>
                    <a:pt x="7564" y="8054"/>
                  </a:cubicBezTo>
                  <a:cubicBezTo>
                    <a:pt x="7564" y="8092"/>
                    <a:pt x="7594" y="8123"/>
                    <a:pt x="7632" y="8123"/>
                  </a:cubicBezTo>
                  <a:cubicBezTo>
                    <a:pt x="7670" y="8123"/>
                    <a:pt x="7700" y="8092"/>
                    <a:pt x="7700" y="8054"/>
                  </a:cubicBezTo>
                  <a:cubicBezTo>
                    <a:pt x="7700" y="8016"/>
                    <a:pt x="7670" y="7986"/>
                    <a:pt x="7632" y="7986"/>
                  </a:cubicBezTo>
                  <a:close/>
                  <a:moveTo>
                    <a:pt x="7848" y="7986"/>
                  </a:moveTo>
                  <a:cubicBezTo>
                    <a:pt x="7810" y="7986"/>
                    <a:pt x="7780" y="8016"/>
                    <a:pt x="7780" y="8054"/>
                  </a:cubicBezTo>
                  <a:cubicBezTo>
                    <a:pt x="7780" y="8092"/>
                    <a:pt x="7810" y="8123"/>
                    <a:pt x="7848" y="8123"/>
                  </a:cubicBezTo>
                  <a:cubicBezTo>
                    <a:pt x="7886" y="8123"/>
                    <a:pt x="7917" y="8092"/>
                    <a:pt x="7917" y="8054"/>
                  </a:cubicBezTo>
                  <a:cubicBezTo>
                    <a:pt x="7917" y="8016"/>
                    <a:pt x="7886" y="7986"/>
                    <a:pt x="7848" y="7986"/>
                  </a:cubicBezTo>
                  <a:close/>
                  <a:moveTo>
                    <a:pt x="8064" y="7986"/>
                  </a:moveTo>
                  <a:cubicBezTo>
                    <a:pt x="8026" y="7986"/>
                    <a:pt x="7996" y="8016"/>
                    <a:pt x="7996" y="8054"/>
                  </a:cubicBezTo>
                  <a:cubicBezTo>
                    <a:pt x="7996" y="8092"/>
                    <a:pt x="8026" y="8123"/>
                    <a:pt x="8064" y="8123"/>
                  </a:cubicBezTo>
                  <a:cubicBezTo>
                    <a:pt x="8102" y="8123"/>
                    <a:pt x="8133" y="8092"/>
                    <a:pt x="8133" y="8054"/>
                  </a:cubicBezTo>
                  <a:cubicBezTo>
                    <a:pt x="8133" y="8016"/>
                    <a:pt x="8102" y="7986"/>
                    <a:pt x="8064" y="7986"/>
                  </a:cubicBezTo>
                  <a:close/>
                  <a:moveTo>
                    <a:pt x="8280" y="7986"/>
                  </a:moveTo>
                  <a:cubicBezTo>
                    <a:pt x="8243" y="7986"/>
                    <a:pt x="8212" y="8016"/>
                    <a:pt x="8212" y="8054"/>
                  </a:cubicBezTo>
                  <a:cubicBezTo>
                    <a:pt x="8212" y="8092"/>
                    <a:pt x="8243" y="8123"/>
                    <a:pt x="8280" y="8123"/>
                  </a:cubicBezTo>
                  <a:cubicBezTo>
                    <a:pt x="8318" y="8123"/>
                    <a:pt x="8349" y="8092"/>
                    <a:pt x="8349" y="8054"/>
                  </a:cubicBezTo>
                  <a:cubicBezTo>
                    <a:pt x="8349" y="8016"/>
                    <a:pt x="8318" y="7986"/>
                    <a:pt x="8280" y="7986"/>
                  </a:cubicBezTo>
                  <a:close/>
                  <a:moveTo>
                    <a:pt x="8496" y="7986"/>
                  </a:moveTo>
                  <a:cubicBezTo>
                    <a:pt x="8459" y="7986"/>
                    <a:pt x="8428" y="8016"/>
                    <a:pt x="8428" y="8054"/>
                  </a:cubicBezTo>
                  <a:cubicBezTo>
                    <a:pt x="8428" y="8092"/>
                    <a:pt x="8459" y="8123"/>
                    <a:pt x="8496" y="8123"/>
                  </a:cubicBezTo>
                  <a:cubicBezTo>
                    <a:pt x="8534" y="8123"/>
                    <a:pt x="8565" y="8092"/>
                    <a:pt x="8565" y="8054"/>
                  </a:cubicBezTo>
                  <a:cubicBezTo>
                    <a:pt x="8565" y="8016"/>
                    <a:pt x="8534" y="7986"/>
                    <a:pt x="8496" y="7986"/>
                  </a:cubicBezTo>
                  <a:close/>
                  <a:moveTo>
                    <a:pt x="8713" y="7986"/>
                  </a:moveTo>
                  <a:cubicBezTo>
                    <a:pt x="8675" y="7986"/>
                    <a:pt x="8644" y="8016"/>
                    <a:pt x="8644" y="8054"/>
                  </a:cubicBezTo>
                  <a:cubicBezTo>
                    <a:pt x="8644" y="8092"/>
                    <a:pt x="8675" y="8123"/>
                    <a:pt x="8713" y="8123"/>
                  </a:cubicBezTo>
                  <a:cubicBezTo>
                    <a:pt x="8750" y="8123"/>
                    <a:pt x="8781" y="8092"/>
                    <a:pt x="8781" y="8054"/>
                  </a:cubicBezTo>
                  <a:cubicBezTo>
                    <a:pt x="8781" y="8016"/>
                    <a:pt x="8750" y="7986"/>
                    <a:pt x="8713" y="7986"/>
                  </a:cubicBezTo>
                  <a:close/>
                  <a:moveTo>
                    <a:pt x="8929" y="7986"/>
                  </a:moveTo>
                  <a:cubicBezTo>
                    <a:pt x="8891" y="7986"/>
                    <a:pt x="8860" y="8016"/>
                    <a:pt x="8860" y="8054"/>
                  </a:cubicBezTo>
                  <a:cubicBezTo>
                    <a:pt x="8860" y="8092"/>
                    <a:pt x="8891" y="8123"/>
                    <a:pt x="8929" y="8123"/>
                  </a:cubicBezTo>
                  <a:cubicBezTo>
                    <a:pt x="8966" y="8123"/>
                    <a:pt x="8997" y="8092"/>
                    <a:pt x="8997" y="8054"/>
                  </a:cubicBezTo>
                  <a:cubicBezTo>
                    <a:pt x="8997" y="8016"/>
                    <a:pt x="8966" y="7986"/>
                    <a:pt x="8929" y="7986"/>
                  </a:cubicBezTo>
                  <a:close/>
                  <a:moveTo>
                    <a:pt x="5255" y="8221"/>
                  </a:moveTo>
                  <a:cubicBezTo>
                    <a:pt x="5217" y="8221"/>
                    <a:pt x="5186" y="8251"/>
                    <a:pt x="5186" y="8289"/>
                  </a:cubicBezTo>
                  <a:cubicBezTo>
                    <a:pt x="5186" y="8327"/>
                    <a:pt x="5217" y="8358"/>
                    <a:pt x="5255" y="8358"/>
                  </a:cubicBezTo>
                  <a:cubicBezTo>
                    <a:pt x="5293" y="8358"/>
                    <a:pt x="5323" y="8327"/>
                    <a:pt x="5323" y="8289"/>
                  </a:cubicBezTo>
                  <a:cubicBezTo>
                    <a:pt x="5323" y="8251"/>
                    <a:pt x="5293" y="8221"/>
                    <a:pt x="5255" y="8221"/>
                  </a:cubicBezTo>
                  <a:close/>
                  <a:moveTo>
                    <a:pt x="5471" y="8221"/>
                  </a:moveTo>
                  <a:cubicBezTo>
                    <a:pt x="5433" y="8221"/>
                    <a:pt x="5403" y="8251"/>
                    <a:pt x="5403" y="8289"/>
                  </a:cubicBezTo>
                  <a:cubicBezTo>
                    <a:pt x="5403" y="8327"/>
                    <a:pt x="5433" y="8358"/>
                    <a:pt x="5471" y="8358"/>
                  </a:cubicBezTo>
                  <a:cubicBezTo>
                    <a:pt x="5509" y="8358"/>
                    <a:pt x="5539" y="8327"/>
                    <a:pt x="5539" y="8289"/>
                  </a:cubicBezTo>
                  <a:cubicBezTo>
                    <a:pt x="5539" y="8251"/>
                    <a:pt x="5509" y="8221"/>
                    <a:pt x="5471" y="8221"/>
                  </a:cubicBezTo>
                  <a:close/>
                  <a:moveTo>
                    <a:pt x="5687" y="8221"/>
                  </a:moveTo>
                  <a:cubicBezTo>
                    <a:pt x="5649" y="8221"/>
                    <a:pt x="5619" y="8251"/>
                    <a:pt x="5619" y="8289"/>
                  </a:cubicBezTo>
                  <a:cubicBezTo>
                    <a:pt x="5619" y="8327"/>
                    <a:pt x="5649" y="8358"/>
                    <a:pt x="5687" y="8358"/>
                  </a:cubicBezTo>
                  <a:cubicBezTo>
                    <a:pt x="5725" y="8358"/>
                    <a:pt x="5756" y="8327"/>
                    <a:pt x="5756" y="8289"/>
                  </a:cubicBezTo>
                  <a:cubicBezTo>
                    <a:pt x="5756" y="8251"/>
                    <a:pt x="5725" y="8221"/>
                    <a:pt x="5687" y="8221"/>
                  </a:cubicBezTo>
                  <a:close/>
                  <a:moveTo>
                    <a:pt x="5903" y="8221"/>
                  </a:moveTo>
                  <a:cubicBezTo>
                    <a:pt x="5865" y="8221"/>
                    <a:pt x="5835" y="8251"/>
                    <a:pt x="5835" y="8289"/>
                  </a:cubicBezTo>
                  <a:cubicBezTo>
                    <a:pt x="5835" y="8327"/>
                    <a:pt x="5865" y="8358"/>
                    <a:pt x="5903" y="8358"/>
                  </a:cubicBezTo>
                  <a:cubicBezTo>
                    <a:pt x="5941" y="8358"/>
                    <a:pt x="5972" y="8327"/>
                    <a:pt x="5972" y="8289"/>
                  </a:cubicBezTo>
                  <a:cubicBezTo>
                    <a:pt x="5972" y="8251"/>
                    <a:pt x="5941" y="8221"/>
                    <a:pt x="5903" y="8221"/>
                  </a:cubicBezTo>
                  <a:close/>
                  <a:moveTo>
                    <a:pt x="6119" y="8221"/>
                  </a:moveTo>
                  <a:cubicBezTo>
                    <a:pt x="6081" y="8221"/>
                    <a:pt x="6051" y="8251"/>
                    <a:pt x="6051" y="8289"/>
                  </a:cubicBezTo>
                  <a:cubicBezTo>
                    <a:pt x="6051" y="8327"/>
                    <a:pt x="6081" y="8358"/>
                    <a:pt x="6119" y="8358"/>
                  </a:cubicBezTo>
                  <a:cubicBezTo>
                    <a:pt x="6157" y="8358"/>
                    <a:pt x="6188" y="8327"/>
                    <a:pt x="6188" y="8289"/>
                  </a:cubicBezTo>
                  <a:cubicBezTo>
                    <a:pt x="6188" y="8251"/>
                    <a:pt x="6157" y="8221"/>
                    <a:pt x="6119" y="8221"/>
                  </a:cubicBezTo>
                  <a:close/>
                  <a:moveTo>
                    <a:pt x="6335" y="8221"/>
                  </a:moveTo>
                  <a:cubicBezTo>
                    <a:pt x="6298" y="8221"/>
                    <a:pt x="6267" y="8251"/>
                    <a:pt x="6267" y="8289"/>
                  </a:cubicBezTo>
                  <a:cubicBezTo>
                    <a:pt x="6267" y="8327"/>
                    <a:pt x="6298" y="8358"/>
                    <a:pt x="6335" y="8358"/>
                  </a:cubicBezTo>
                  <a:cubicBezTo>
                    <a:pt x="6373" y="8358"/>
                    <a:pt x="6404" y="8327"/>
                    <a:pt x="6404" y="8289"/>
                  </a:cubicBezTo>
                  <a:cubicBezTo>
                    <a:pt x="6404" y="8251"/>
                    <a:pt x="6373" y="8221"/>
                    <a:pt x="6335" y="8221"/>
                  </a:cubicBezTo>
                  <a:close/>
                  <a:moveTo>
                    <a:pt x="6552" y="8221"/>
                  </a:moveTo>
                  <a:cubicBezTo>
                    <a:pt x="6514" y="8221"/>
                    <a:pt x="6483" y="8251"/>
                    <a:pt x="6483" y="8289"/>
                  </a:cubicBezTo>
                  <a:cubicBezTo>
                    <a:pt x="6483" y="8327"/>
                    <a:pt x="6514" y="8358"/>
                    <a:pt x="6552" y="8358"/>
                  </a:cubicBezTo>
                  <a:cubicBezTo>
                    <a:pt x="6589" y="8358"/>
                    <a:pt x="6620" y="8327"/>
                    <a:pt x="6620" y="8289"/>
                  </a:cubicBezTo>
                  <a:cubicBezTo>
                    <a:pt x="6620" y="8251"/>
                    <a:pt x="6589" y="8221"/>
                    <a:pt x="6552" y="8221"/>
                  </a:cubicBezTo>
                  <a:close/>
                  <a:moveTo>
                    <a:pt x="6768" y="8221"/>
                  </a:moveTo>
                  <a:cubicBezTo>
                    <a:pt x="6730" y="8221"/>
                    <a:pt x="6699" y="8251"/>
                    <a:pt x="6699" y="8289"/>
                  </a:cubicBezTo>
                  <a:cubicBezTo>
                    <a:pt x="6699" y="8327"/>
                    <a:pt x="6730" y="8358"/>
                    <a:pt x="6768" y="8358"/>
                  </a:cubicBezTo>
                  <a:cubicBezTo>
                    <a:pt x="6805" y="8358"/>
                    <a:pt x="6836" y="8327"/>
                    <a:pt x="6836" y="8289"/>
                  </a:cubicBezTo>
                  <a:cubicBezTo>
                    <a:pt x="6836" y="8251"/>
                    <a:pt x="6805" y="8221"/>
                    <a:pt x="6768" y="8221"/>
                  </a:cubicBezTo>
                  <a:close/>
                  <a:moveTo>
                    <a:pt x="6984" y="8221"/>
                  </a:moveTo>
                  <a:cubicBezTo>
                    <a:pt x="6946" y="8221"/>
                    <a:pt x="6915" y="8251"/>
                    <a:pt x="6915" y="8289"/>
                  </a:cubicBezTo>
                  <a:cubicBezTo>
                    <a:pt x="6915" y="8327"/>
                    <a:pt x="6946" y="8358"/>
                    <a:pt x="6984" y="8358"/>
                  </a:cubicBezTo>
                  <a:cubicBezTo>
                    <a:pt x="7022" y="8358"/>
                    <a:pt x="7052" y="8327"/>
                    <a:pt x="7052" y="8289"/>
                  </a:cubicBezTo>
                  <a:cubicBezTo>
                    <a:pt x="7052" y="8251"/>
                    <a:pt x="7022" y="8221"/>
                    <a:pt x="6984" y="8221"/>
                  </a:cubicBezTo>
                  <a:close/>
                  <a:moveTo>
                    <a:pt x="7200" y="8221"/>
                  </a:moveTo>
                  <a:cubicBezTo>
                    <a:pt x="7162" y="8221"/>
                    <a:pt x="7131" y="8251"/>
                    <a:pt x="7131" y="8289"/>
                  </a:cubicBezTo>
                  <a:cubicBezTo>
                    <a:pt x="7131" y="8327"/>
                    <a:pt x="7162" y="8358"/>
                    <a:pt x="7200" y="8358"/>
                  </a:cubicBezTo>
                  <a:cubicBezTo>
                    <a:pt x="7238" y="8358"/>
                    <a:pt x="7268" y="8327"/>
                    <a:pt x="7268" y="8289"/>
                  </a:cubicBezTo>
                  <a:cubicBezTo>
                    <a:pt x="7268" y="8251"/>
                    <a:pt x="7238" y="8221"/>
                    <a:pt x="7200" y="8221"/>
                  </a:cubicBezTo>
                  <a:close/>
                  <a:moveTo>
                    <a:pt x="7416" y="8221"/>
                  </a:moveTo>
                  <a:cubicBezTo>
                    <a:pt x="7378" y="8221"/>
                    <a:pt x="7347" y="8251"/>
                    <a:pt x="7347" y="8289"/>
                  </a:cubicBezTo>
                  <a:cubicBezTo>
                    <a:pt x="7347" y="8327"/>
                    <a:pt x="7378" y="8358"/>
                    <a:pt x="7416" y="8358"/>
                  </a:cubicBezTo>
                  <a:cubicBezTo>
                    <a:pt x="7454" y="8358"/>
                    <a:pt x="7484" y="8327"/>
                    <a:pt x="7484" y="8289"/>
                  </a:cubicBezTo>
                  <a:cubicBezTo>
                    <a:pt x="7484" y="8251"/>
                    <a:pt x="7454" y="8221"/>
                    <a:pt x="7416" y="8221"/>
                  </a:cubicBezTo>
                  <a:close/>
                  <a:moveTo>
                    <a:pt x="7632" y="8221"/>
                  </a:moveTo>
                  <a:cubicBezTo>
                    <a:pt x="7594" y="8221"/>
                    <a:pt x="7564" y="8251"/>
                    <a:pt x="7564" y="8289"/>
                  </a:cubicBezTo>
                  <a:cubicBezTo>
                    <a:pt x="7564" y="8327"/>
                    <a:pt x="7594" y="8358"/>
                    <a:pt x="7632" y="8358"/>
                  </a:cubicBezTo>
                  <a:cubicBezTo>
                    <a:pt x="7670" y="8358"/>
                    <a:pt x="7700" y="8327"/>
                    <a:pt x="7700" y="8289"/>
                  </a:cubicBezTo>
                  <a:cubicBezTo>
                    <a:pt x="7700" y="8251"/>
                    <a:pt x="7670" y="8221"/>
                    <a:pt x="7632" y="8221"/>
                  </a:cubicBezTo>
                  <a:close/>
                  <a:moveTo>
                    <a:pt x="7848" y="8221"/>
                  </a:moveTo>
                  <a:cubicBezTo>
                    <a:pt x="7810" y="8221"/>
                    <a:pt x="7780" y="8251"/>
                    <a:pt x="7780" y="8289"/>
                  </a:cubicBezTo>
                  <a:cubicBezTo>
                    <a:pt x="7780" y="8327"/>
                    <a:pt x="7810" y="8358"/>
                    <a:pt x="7848" y="8358"/>
                  </a:cubicBezTo>
                  <a:cubicBezTo>
                    <a:pt x="7886" y="8358"/>
                    <a:pt x="7917" y="8327"/>
                    <a:pt x="7917" y="8289"/>
                  </a:cubicBezTo>
                  <a:cubicBezTo>
                    <a:pt x="7917" y="8251"/>
                    <a:pt x="7886" y="8221"/>
                    <a:pt x="7848" y="8221"/>
                  </a:cubicBezTo>
                  <a:close/>
                  <a:moveTo>
                    <a:pt x="8064" y="8221"/>
                  </a:moveTo>
                  <a:cubicBezTo>
                    <a:pt x="8026" y="8221"/>
                    <a:pt x="7996" y="8251"/>
                    <a:pt x="7996" y="8289"/>
                  </a:cubicBezTo>
                  <a:cubicBezTo>
                    <a:pt x="7996" y="8327"/>
                    <a:pt x="8026" y="8358"/>
                    <a:pt x="8064" y="8358"/>
                  </a:cubicBezTo>
                  <a:cubicBezTo>
                    <a:pt x="8102" y="8358"/>
                    <a:pt x="8133" y="8327"/>
                    <a:pt x="8133" y="8289"/>
                  </a:cubicBezTo>
                  <a:cubicBezTo>
                    <a:pt x="8133" y="8251"/>
                    <a:pt x="8102" y="8221"/>
                    <a:pt x="8064" y="8221"/>
                  </a:cubicBezTo>
                  <a:close/>
                  <a:moveTo>
                    <a:pt x="8280" y="8221"/>
                  </a:moveTo>
                  <a:cubicBezTo>
                    <a:pt x="8243" y="8221"/>
                    <a:pt x="8212" y="8251"/>
                    <a:pt x="8212" y="8289"/>
                  </a:cubicBezTo>
                  <a:cubicBezTo>
                    <a:pt x="8212" y="8327"/>
                    <a:pt x="8243" y="8358"/>
                    <a:pt x="8280" y="8358"/>
                  </a:cubicBezTo>
                  <a:cubicBezTo>
                    <a:pt x="8318" y="8358"/>
                    <a:pt x="8349" y="8327"/>
                    <a:pt x="8349" y="8289"/>
                  </a:cubicBezTo>
                  <a:cubicBezTo>
                    <a:pt x="8349" y="8251"/>
                    <a:pt x="8318" y="8221"/>
                    <a:pt x="8280" y="8221"/>
                  </a:cubicBezTo>
                  <a:close/>
                  <a:moveTo>
                    <a:pt x="8496" y="8221"/>
                  </a:moveTo>
                  <a:cubicBezTo>
                    <a:pt x="8459" y="8221"/>
                    <a:pt x="8428" y="8251"/>
                    <a:pt x="8428" y="8289"/>
                  </a:cubicBezTo>
                  <a:cubicBezTo>
                    <a:pt x="8428" y="8327"/>
                    <a:pt x="8459" y="8358"/>
                    <a:pt x="8496" y="8358"/>
                  </a:cubicBezTo>
                  <a:cubicBezTo>
                    <a:pt x="8534" y="8358"/>
                    <a:pt x="8565" y="8327"/>
                    <a:pt x="8565" y="8289"/>
                  </a:cubicBezTo>
                  <a:cubicBezTo>
                    <a:pt x="8565" y="8251"/>
                    <a:pt x="8534" y="8221"/>
                    <a:pt x="8496" y="8221"/>
                  </a:cubicBezTo>
                  <a:close/>
                  <a:moveTo>
                    <a:pt x="8713" y="8221"/>
                  </a:moveTo>
                  <a:cubicBezTo>
                    <a:pt x="8675" y="8221"/>
                    <a:pt x="8644" y="8251"/>
                    <a:pt x="8644" y="8289"/>
                  </a:cubicBezTo>
                  <a:cubicBezTo>
                    <a:pt x="8644" y="8327"/>
                    <a:pt x="8675" y="8358"/>
                    <a:pt x="8713" y="8358"/>
                  </a:cubicBezTo>
                  <a:cubicBezTo>
                    <a:pt x="8750" y="8358"/>
                    <a:pt x="8781" y="8327"/>
                    <a:pt x="8781" y="8289"/>
                  </a:cubicBezTo>
                  <a:cubicBezTo>
                    <a:pt x="8781" y="8251"/>
                    <a:pt x="8750" y="8221"/>
                    <a:pt x="8713" y="8221"/>
                  </a:cubicBezTo>
                  <a:close/>
                  <a:moveTo>
                    <a:pt x="8929" y="8221"/>
                  </a:moveTo>
                  <a:cubicBezTo>
                    <a:pt x="8891" y="8221"/>
                    <a:pt x="8860" y="8251"/>
                    <a:pt x="8860" y="8289"/>
                  </a:cubicBezTo>
                  <a:cubicBezTo>
                    <a:pt x="8860" y="8327"/>
                    <a:pt x="8891" y="8358"/>
                    <a:pt x="8929" y="8358"/>
                  </a:cubicBezTo>
                  <a:cubicBezTo>
                    <a:pt x="8966" y="8358"/>
                    <a:pt x="8997" y="8327"/>
                    <a:pt x="8997" y="8289"/>
                  </a:cubicBezTo>
                  <a:cubicBezTo>
                    <a:pt x="8997" y="8251"/>
                    <a:pt x="8966" y="8221"/>
                    <a:pt x="8929" y="8221"/>
                  </a:cubicBezTo>
                  <a:close/>
                  <a:moveTo>
                    <a:pt x="5255" y="8455"/>
                  </a:moveTo>
                  <a:cubicBezTo>
                    <a:pt x="5217" y="8455"/>
                    <a:pt x="5186" y="8486"/>
                    <a:pt x="5186" y="8524"/>
                  </a:cubicBezTo>
                  <a:cubicBezTo>
                    <a:pt x="5186" y="8562"/>
                    <a:pt x="5217" y="8592"/>
                    <a:pt x="5255" y="8592"/>
                  </a:cubicBezTo>
                  <a:cubicBezTo>
                    <a:pt x="5293" y="8592"/>
                    <a:pt x="5323" y="8562"/>
                    <a:pt x="5323" y="8524"/>
                  </a:cubicBezTo>
                  <a:cubicBezTo>
                    <a:pt x="5323" y="8486"/>
                    <a:pt x="5293" y="8455"/>
                    <a:pt x="5255" y="8455"/>
                  </a:cubicBezTo>
                  <a:close/>
                  <a:moveTo>
                    <a:pt x="5471" y="8455"/>
                  </a:moveTo>
                  <a:cubicBezTo>
                    <a:pt x="5433" y="8455"/>
                    <a:pt x="5403" y="8486"/>
                    <a:pt x="5403" y="8524"/>
                  </a:cubicBezTo>
                  <a:cubicBezTo>
                    <a:pt x="5403" y="8562"/>
                    <a:pt x="5433" y="8592"/>
                    <a:pt x="5471" y="8592"/>
                  </a:cubicBezTo>
                  <a:cubicBezTo>
                    <a:pt x="5509" y="8592"/>
                    <a:pt x="5539" y="8562"/>
                    <a:pt x="5539" y="8524"/>
                  </a:cubicBezTo>
                  <a:cubicBezTo>
                    <a:pt x="5539" y="8486"/>
                    <a:pt x="5509" y="8455"/>
                    <a:pt x="5471" y="8455"/>
                  </a:cubicBezTo>
                  <a:close/>
                  <a:moveTo>
                    <a:pt x="5687" y="8455"/>
                  </a:moveTo>
                  <a:cubicBezTo>
                    <a:pt x="5649" y="8455"/>
                    <a:pt x="5619" y="8486"/>
                    <a:pt x="5619" y="8524"/>
                  </a:cubicBezTo>
                  <a:cubicBezTo>
                    <a:pt x="5619" y="8562"/>
                    <a:pt x="5649" y="8592"/>
                    <a:pt x="5687" y="8592"/>
                  </a:cubicBezTo>
                  <a:cubicBezTo>
                    <a:pt x="5725" y="8592"/>
                    <a:pt x="5756" y="8562"/>
                    <a:pt x="5756" y="8524"/>
                  </a:cubicBezTo>
                  <a:cubicBezTo>
                    <a:pt x="5756" y="8486"/>
                    <a:pt x="5725" y="8455"/>
                    <a:pt x="5687" y="8455"/>
                  </a:cubicBezTo>
                  <a:close/>
                  <a:moveTo>
                    <a:pt x="5903" y="8455"/>
                  </a:moveTo>
                  <a:cubicBezTo>
                    <a:pt x="5865" y="8455"/>
                    <a:pt x="5835" y="8486"/>
                    <a:pt x="5835" y="8524"/>
                  </a:cubicBezTo>
                  <a:cubicBezTo>
                    <a:pt x="5835" y="8562"/>
                    <a:pt x="5865" y="8592"/>
                    <a:pt x="5903" y="8592"/>
                  </a:cubicBezTo>
                  <a:cubicBezTo>
                    <a:pt x="5941" y="8592"/>
                    <a:pt x="5972" y="8562"/>
                    <a:pt x="5972" y="8524"/>
                  </a:cubicBezTo>
                  <a:cubicBezTo>
                    <a:pt x="5972" y="8486"/>
                    <a:pt x="5941" y="8455"/>
                    <a:pt x="5903" y="8455"/>
                  </a:cubicBezTo>
                  <a:close/>
                  <a:moveTo>
                    <a:pt x="6119" y="8455"/>
                  </a:moveTo>
                  <a:cubicBezTo>
                    <a:pt x="6081" y="8455"/>
                    <a:pt x="6051" y="8486"/>
                    <a:pt x="6051" y="8524"/>
                  </a:cubicBezTo>
                  <a:cubicBezTo>
                    <a:pt x="6051" y="8562"/>
                    <a:pt x="6081" y="8592"/>
                    <a:pt x="6119" y="8592"/>
                  </a:cubicBezTo>
                  <a:cubicBezTo>
                    <a:pt x="6157" y="8592"/>
                    <a:pt x="6188" y="8562"/>
                    <a:pt x="6188" y="8524"/>
                  </a:cubicBezTo>
                  <a:cubicBezTo>
                    <a:pt x="6188" y="8486"/>
                    <a:pt x="6157" y="8455"/>
                    <a:pt x="6119" y="8455"/>
                  </a:cubicBezTo>
                  <a:close/>
                  <a:moveTo>
                    <a:pt x="6335" y="8455"/>
                  </a:moveTo>
                  <a:cubicBezTo>
                    <a:pt x="6298" y="8455"/>
                    <a:pt x="6267" y="8486"/>
                    <a:pt x="6267" y="8524"/>
                  </a:cubicBezTo>
                  <a:cubicBezTo>
                    <a:pt x="6267" y="8562"/>
                    <a:pt x="6298" y="8592"/>
                    <a:pt x="6335" y="8592"/>
                  </a:cubicBezTo>
                  <a:cubicBezTo>
                    <a:pt x="6373" y="8592"/>
                    <a:pt x="6404" y="8562"/>
                    <a:pt x="6404" y="8524"/>
                  </a:cubicBezTo>
                  <a:cubicBezTo>
                    <a:pt x="6404" y="8486"/>
                    <a:pt x="6373" y="8455"/>
                    <a:pt x="6335" y="8455"/>
                  </a:cubicBezTo>
                  <a:close/>
                  <a:moveTo>
                    <a:pt x="6552" y="8455"/>
                  </a:moveTo>
                  <a:cubicBezTo>
                    <a:pt x="6514" y="8455"/>
                    <a:pt x="6483" y="8486"/>
                    <a:pt x="6483" y="8524"/>
                  </a:cubicBezTo>
                  <a:cubicBezTo>
                    <a:pt x="6483" y="8562"/>
                    <a:pt x="6514" y="8592"/>
                    <a:pt x="6552" y="8592"/>
                  </a:cubicBezTo>
                  <a:cubicBezTo>
                    <a:pt x="6589" y="8592"/>
                    <a:pt x="6620" y="8562"/>
                    <a:pt x="6620" y="8524"/>
                  </a:cubicBezTo>
                  <a:cubicBezTo>
                    <a:pt x="6620" y="8486"/>
                    <a:pt x="6589" y="8455"/>
                    <a:pt x="6552" y="8455"/>
                  </a:cubicBezTo>
                  <a:close/>
                  <a:moveTo>
                    <a:pt x="6768" y="8455"/>
                  </a:moveTo>
                  <a:cubicBezTo>
                    <a:pt x="6730" y="8455"/>
                    <a:pt x="6699" y="8486"/>
                    <a:pt x="6699" y="8524"/>
                  </a:cubicBezTo>
                  <a:cubicBezTo>
                    <a:pt x="6699" y="8562"/>
                    <a:pt x="6730" y="8592"/>
                    <a:pt x="6768" y="8592"/>
                  </a:cubicBezTo>
                  <a:cubicBezTo>
                    <a:pt x="6805" y="8592"/>
                    <a:pt x="6836" y="8562"/>
                    <a:pt x="6836" y="8524"/>
                  </a:cubicBezTo>
                  <a:cubicBezTo>
                    <a:pt x="6836" y="8486"/>
                    <a:pt x="6805" y="8455"/>
                    <a:pt x="6768" y="8455"/>
                  </a:cubicBezTo>
                  <a:close/>
                  <a:moveTo>
                    <a:pt x="6984" y="8455"/>
                  </a:moveTo>
                  <a:cubicBezTo>
                    <a:pt x="6946" y="8455"/>
                    <a:pt x="6915" y="8486"/>
                    <a:pt x="6915" y="8524"/>
                  </a:cubicBezTo>
                  <a:cubicBezTo>
                    <a:pt x="6915" y="8562"/>
                    <a:pt x="6946" y="8592"/>
                    <a:pt x="6984" y="8592"/>
                  </a:cubicBezTo>
                  <a:cubicBezTo>
                    <a:pt x="7022" y="8592"/>
                    <a:pt x="7052" y="8562"/>
                    <a:pt x="7052" y="8524"/>
                  </a:cubicBezTo>
                  <a:cubicBezTo>
                    <a:pt x="7052" y="8486"/>
                    <a:pt x="7022" y="8455"/>
                    <a:pt x="6984" y="8455"/>
                  </a:cubicBezTo>
                  <a:close/>
                  <a:moveTo>
                    <a:pt x="7200" y="8455"/>
                  </a:moveTo>
                  <a:cubicBezTo>
                    <a:pt x="7162" y="8455"/>
                    <a:pt x="7131" y="8486"/>
                    <a:pt x="7131" y="8524"/>
                  </a:cubicBezTo>
                  <a:cubicBezTo>
                    <a:pt x="7131" y="8562"/>
                    <a:pt x="7162" y="8592"/>
                    <a:pt x="7200" y="8592"/>
                  </a:cubicBezTo>
                  <a:cubicBezTo>
                    <a:pt x="7238" y="8592"/>
                    <a:pt x="7268" y="8562"/>
                    <a:pt x="7268" y="8524"/>
                  </a:cubicBezTo>
                  <a:cubicBezTo>
                    <a:pt x="7268" y="8486"/>
                    <a:pt x="7238" y="8455"/>
                    <a:pt x="7200" y="8455"/>
                  </a:cubicBezTo>
                  <a:close/>
                  <a:moveTo>
                    <a:pt x="7416" y="8455"/>
                  </a:moveTo>
                  <a:cubicBezTo>
                    <a:pt x="7378" y="8455"/>
                    <a:pt x="7347" y="8486"/>
                    <a:pt x="7347" y="8524"/>
                  </a:cubicBezTo>
                  <a:cubicBezTo>
                    <a:pt x="7347" y="8562"/>
                    <a:pt x="7378" y="8592"/>
                    <a:pt x="7416" y="8592"/>
                  </a:cubicBezTo>
                  <a:cubicBezTo>
                    <a:pt x="7454" y="8592"/>
                    <a:pt x="7484" y="8562"/>
                    <a:pt x="7484" y="8524"/>
                  </a:cubicBezTo>
                  <a:cubicBezTo>
                    <a:pt x="7484" y="8486"/>
                    <a:pt x="7454" y="8455"/>
                    <a:pt x="7416" y="8455"/>
                  </a:cubicBezTo>
                  <a:close/>
                  <a:moveTo>
                    <a:pt x="7632" y="8455"/>
                  </a:moveTo>
                  <a:cubicBezTo>
                    <a:pt x="7594" y="8455"/>
                    <a:pt x="7564" y="8486"/>
                    <a:pt x="7564" y="8524"/>
                  </a:cubicBezTo>
                  <a:cubicBezTo>
                    <a:pt x="7564" y="8562"/>
                    <a:pt x="7594" y="8592"/>
                    <a:pt x="7632" y="8592"/>
                  </a:cubicBezTo>
                  <a:cubicBezTo>
                    <a:pt x="7670" y="8592"/>
                    <a:pt x="7700" y="8562"/>
                    <a:pt x="7700" y="8524"/>
                  </a:cubicBezTo>
                  <a:cubicBezTo>
                    <a:pt x="7700" y="8486"/>
                    <a:pt x="7670" y="8455"/>
                    <a:pt x="7632" y="8455"/>
                  </a:cubicBezTo>
                  <a:close/>
                  <a:moveTo>
                    <a:pt x="7848" y="8455"/>
                  </a:moveTo>
                  <a:cubicBezTo>
                    <a:pt x="7810" y="8455"/>
                    <a:pt x="7780" y="8486"/>
                    <a:pt x="7780" y="8524"/>
                  </a:cubicBezTo>
                  <a:cubicBezTo>
                    <a:pt x="7780" y="8562"/>
                    <a:pt x="7810" y="8592"/>
                    <a:pt x="7848" y="8592"/>
                  </a:cubicBezTo>
                  <a:cubicBezTo>
                    <a:pt x="7886" y="8592"/>
                    <a:pt x="7917" y="8562"/>
                    <a:pt x="7917" y="8524"/>
                  </a:cubicBezTo>
                  <a:cubicBezTo>
                    <a:pt x="7917" y="8486"/>
                    <a:pt x="7886" y="8455"/>
                    <a:pt x="7848" y="8455"/>
                  </a:cubicBezTo>
                  <a:close/>
                  <a:moveTo>
                    <a:pt x="8064" y="8455"/>
                  </a:moveTo>
                  <a:cubicBezTo>
                    <a:pt x="8026" y="8455"/>
                    <a:pt x="7996" y="8486"/>
                    <a:pt x="7996" y="8524"/>
                  </a:cubicBezTo>
                  <a:cubicBezTo>
                    <a:pt x="7996" y="8562"/>
                    <a:pt x="8026" y="8592"/>
                    <a:pt x="8064" y="8592"/>
                  </a:cubicBezTo>
                  <a:cubicBezTo>
                    <a:pt x="8102" y="8592"/>
                    <a:pt x="8133" y="8562"/>
                    <a:pt x="8133" y="8524"/>
                  </a:cubicBezTo>
                  <a:cubicBezTo>
                    <a:pt x="8133" y="8486"/>
                    <a:pt x="8102" y="8455"/>
                    <a:pt x="8064" y="8455"/>
                  </a:cubicBezTo>
                  <a:close/>
                  <a:moveTo>
                    <a:pt x="8280" y="8455"/>
                  </a:moveTo>
                  <a:cubicBezTo>
                    <a:pt x="8243" y="8455"/>
                    <a:pt x="8212" y="8486"/>
                    <a:pt x="8212" y="8524"/>
                  </a:cubicBezTo>
                  <a:cubicBezTo>
                    <a:pt x="8212" y="8562"/>
                    <a:pt x="8243" y="8592"/>
                    <a:pt x="8280" y="8592"/>
                  </a:cubicBezTo>
                  <a:cubicBezTo>
                    <a:pt x="8318" y="8592"/>
                    <a:pt x="8349" y="8562"/>
                    <a:pt x="8349" y="8524"/>
                  </a:cubicBezTo>
                  <a:cubicBezTo>
                    <a:pt x="8349" y="8486"/>
                    <a:pt x="8318" y="8455"/>
                    <a:pt x="8280" y="8455"/>
                  </a:cubicBezTo>
                  <a:close/>
                  <a:moveTo>
                    <a:pt x="8496" y="8455"/>
                  </a:moveTo>
                  <a:cubicBezTo>
                    <a:pt x="8459" y="8455"/>
                    <a:pt x="8428" y="8486"/>
                    <a:pt x="8428" y="8524"/>
                  </a:cubicBezTo>
                  <a:cubicBezTo>
                    <a:pt x="8428" y="8562"/>
                    <a:pt x="8459" y="8592"/>
                    <a:pt x="8496" y="8592"/>
                  </a:cubicBezTo>
                  <a:cubicBezTo>
                    <a:pt x="8534" y="8592"/>
                    <a:pt x="8565" y="8562"/>
                    <a:pt x="8565" y="8524"/>
                  </a:cubicBezTo>
                  <a:cubicBezTo>
                    <a:pt x="8565" y="8486"/>
                    <a:pt x="8534" y="8455"/>
                    <a:pt x="8496" y="8455"/>
                  </a:cubicBezTo>
                  <a:close/>
                  <a:moveTo>
                    <a:pt x="8713" y="8455"/>
                  </a:moveTo>
                  <a:cubicBezTo>
                    <a:pt x="8675" y="8455"/>
                    <a:pt x="8644" y="8486"/>
                    <a:pt x="8644" y="8524"/>
                  </a:cubicBezTo>
                  <a:cubicBezTo>
                    <a:pt x="8644" y="8562"/>
                    <a:pt x="8675" y="8592"/>
                    <a:pt x="8713" y="8592"/>
                  </a:cubicBezTo>
                  <a:cubicBezTo>
                    <a:pt x="8750" y="8592"/>
                    <a:pt x="8781" y="8562"/>
                    <a:pt x="8781" y="8524"/>
                  </a:cubicBezTo>
                  <a:cubicBezTo>
                    <a:pt x="8781" y="8486"/>
                    <a:pt x="8750" y="8455"/>
                    <a:pt x="8713" y="8455"/>
                  </a:cubicBezTo>
                  <a:close/>
                  <a:moveTo>
                    <a:pt x="8929" y="8455"/>
                  </a:moveTo>
                  <a:cubicBezTo>
                    <a:pt x="8891" y="8455"/>
                    <a:pt x="8860" y="8486"/>
                    <a:pt x="8860" y="8524"/>
                  </a:cubicBezTo>
                  <a:cubicBezTo>
                    <a:pt x="8860" y="8562"/>
                    <a:pt x="8891" y="8592"/>
                    <a:pt x="8929" y="8592"/>
                  </a:cubicBezTo>
                  <a:cubicBezTo>
                    <a:pt x="8966" y="8592"/>
                    <a:pt x="8997" y="8562"/>
                    <a:pt x="8997" y="8524"/>
                  </a:cubicBezTo>
                  <a:cubicBezTo>
                    <a:pt x="8997" y="8486"/>
                    <a:pt x="8966" y="8455"/>
                    <a:pt x="8929" y="8455"/>
                  </a:cubicBezTo>
                  <a:close/>
                  <a:moveTo>
                    <a:pt x="5255" y="8690"/>
                  </a:moveTo>
                  <a:cubicBezTo>
                    <a:pt x="5217" y="8690"/>
                    <a:pt x="5186" y="8721"/>
                    <a:pt x="5186" y="8759"/>
                  </a:cubicBezTo>
                  <a:cubicBezTo>
                    <a:pt x="5186" y="8797"/>
                    <a:pt x="5217" y="8827"/>
                    <a:pt x="5255" y="8827"/>
                  </a:cubicBezTo>
                  <a:cubicBezTo>
                    <a:pt x="5293" y="8827"/>
                    <a:pt x="5323" y="8797"/>
                    <a:pt x="5323" y="8759"/>
                  </a:cubicBezTo>
                  <a:cubicBezTo>
                    <a:pt x="5323" y="8721"/>
                    <a:pt x="5293" y="8690"/>
                    <a:pt x="5255" y="8690"/>
                  </a:cubicBezTo>
                  <a:close/>
                  <a:moveTo>
                    <a:pt x="5471" y="8690"/>
                  </a:moveTo>
                  <a:cubicBezTo>
                    <a:pt x="5433" y="8690"/>
                    <a:pt x="5403" y="8721"/>
                    <a:pt x="5403" y="8759"/>
                  </a:cubicBezTo>
                  <a:cubicBezTo>
                    <a:pt x="5403" y="8797"/>
                    <a:pt x="5433" y="8827"/>
                    <a:pt x="5471" y="8827"/>
                  </a:cubicBezTo>
                  <a:cubicBezTo>
                    <a:pt x="5509" y="8827"/>
                    <a:pt x="5539" y="8797"/>
                    <a:pt x="5539" y="8759"/>
                  </a:cubicBezTo>
                  <a:cubicBezTo>
                    <a:pt x="5539" y="8721"/>
                    <a:pt x="5509" y="8690"/>
                    <a:pt x="5471" y="8690"/>
                  </a:cubicBezTo>
                  <a:close/>
                  <a:moveTo>
                    <a:pt x="5687" y="8690"/>
                  </a:moveTo>
                  <a:cubicBezTo>
                    <a:pt x="5649" y="8690"/>
                    <a:pt x="5619" y="8721"/>
                    <a:pt x="5619" y="8759"/>
                  </a:cubicBezTo>
                  <a:cubicBezTo>
                    <a:pt x="5619" y="8797"/>
                    <a:pt x="5649" y="8827"/>
                    <a:pt x="5687" y="8827"/>
                  </a:cubicBezTo>
                  <a:cubicBezTo>
                    <a:pt x="5725" y="8827"/>
                    <a:pt x="5756" y="8797"/>
                    <a:pt x="5756" y="8759"/>
                  </a:cubicBezTo>
                  <a:cubicBezTo>
                    <a:pt x="5756" y="8721"/>
                    <a:pt x="5725" y="8690"/>
                    <a:pt x="5687" y="8690"/>
                  </a:cubicBezTo>
                  <a:close/>
                  <a:moveTo>
                    <a:pt x="5903" y="8690"/>
                  </a:moveTo>
                  <a:cubicBezTo>
                    <a:pt x="5865" y="8690"/>
                    <a:pt x="5835" y="8721"/>
                    <a:pt x="5835" y="8759"/>
                  </a:cubicBezTo>
                  <a:cubicBezTo>
                    <a:pt x="5835" y="8797"/>
                    <a:pt x="5865" y="8827"/>
                    <a:pt x="5903" y="8827"/>
                  </a:cubicBezTo>
                  <a:cubicBezTo>
                    <a:pt x="5941" y="8827"/>
                    <a:pt x="5972" y="8797"/>
                    <a:pt x="5972" y="8759"/>
                  </a:cubicBezTo>
                  <a:cubicBezTo>
                    <a:pt x="5972" y="8721"/>
                    <a:pt x="5941" y="8690"/>
                    <a:pt x="5903" y="8690"/>
                  </a:cubicBezTo>
                  <a:close/>
                  <a:moveTo>
                    <a:pt x="6119" y="8690"/>
                  </a:moveTo>
                  <a:cubicBezTo>
                    <a:pt x="6081" y="8690"/>
                    <a:pt x="6051" y="8721"/>
                    <a:pt x="6051" y="8759"/>
                  </a:cubicBezTo>
                  <a:cubicBezTo>
                    <a:pt x="6051" y="8797"/>
                    <a:pt x="6081" y="8827"/>
                    <a:pt x="6119" y="8827"/>
                  </a:cubicBezTo>
                  <a:cubicBezTo>
                    <a:pt x="6157" y="8827"/>
                    <a:pt x="6188" y="8797"/>
                    <a:pt x="6188" y="8759"/>
                  </a:cubicBezTo>
                  <a:cubicBezTo>
                    <a:pt x="6188" y="8721"/>
                    <a:pt x="6157" y="8690"/>
                    <a:pt x="6119" y="8690"/>
                  </a:cubicBezTo>
                  <a:close/>
                  <a:moveTo>
                    <a:pt x="6335" y="8690"/>
                  </a:moveTo>
                  <a:cubicBezTo>
                    <a:pt x="6298" y="8690"/>
                    <a:pt x="6267" y="8721"/>
                    <a:pt x="6267" y="8759"/>
                  </a:cubicBezTo>
                  <a:cubicBezTo>
                    <a:pt x="6267" y="8797"/>
                    <a:pt x="6298" y="8827"/>
                    <a:pt x="6335" y="8827"/>
                  </a:cubicBezTo>
                  <a:cubicBezTo>
                    <a:pt x="6373" y="8827"/>
                    <a:pt x="6404" y="8797"/>
                    <a:pt x="6404" y="8759"/>
                  </a:cubicBezTo>
                  <a:cubicBezTo>
                    <a:pt x="6404" y="8721"/>
                    <a:pt x="6373" y="8690"/>
                    <a:pt x="6335" y="8690"/>
                  </a:cubicBezTo>
                  <a:close/>
                  <a:moveTo>
                    <a:pt x="6552" y="8690"/>
                  </a:moveTo>
                  <a:cubicBezTo>
                    <a:pt x="6514" y="8690"/>
                    <a:pt x="6483" y="8721"/>
                    <a:pt x="6483" y="8759"/>
                  </a:cubicBezTo>
                  <a:cubicBezTo>
                    <a:pt x="6483" y="8797"/>
                    <a:pt x="6514" y="8827"/>
                    <a:pt x="6552" y="8827"/>
                  </a:cubicBezTo>
                  <a:cubicBezTo>
                    <a:pt x="6589" y="8827"/>
                    <a:pt x="6620" y="8797"/>
                    <a:pt x="6620" y="8759"/>
                  </a:cubicBezTo>
                  <a:cubicBezTo>
                    <a:pt x="6620" y="8721"/>
                    <a:pt x="6589" y="8690"/>
                    <a:pt x="6552" y="8690"/>
                  </a:cubicBezTo>
                  <a:close/>
                  <a:moveTo>
                    <a:pt x="6768" y="8690"/>
                  </a:moveTo>
                  <a:cubicBezTo>
                    <a:pt x="6730" y="8690"/>
                    <a:pt x="6699" y="8721"/>
                    <a:pt x="6699" y="8759"/>
                  </a:cubicBezTo>
                  <a:cubicBezTo>
                    <a:pt x="6699" y="8797"/>
                    <a:pt x="6730" y="8827"/>
                    <a:pt x="6768" y="8827"/>
                  </a:cubicBezTo>
                  <a:cubicBezTo>
                    <a:pt x="6805" y="8827"/>
                    <a:pt x="6836" y="8797"/>
                    <a:pt x="6836" y="8759"/>
                  </a:cubicBezTo>
                  <a:cubicBezTo>
                    <a:pt x="6836" y="8721"/>
                    <a:pt x="6805" y="8690"/>
                    <a:pt x="6768" y="8690"/>
                  </a:cubicBezTo>
                  <a:close/>
                  <a:moveTo>
                    <a:pt x="6984" y="8690"/>
                  </a:moveTo>
                  <a:cubicBezTo>
                    <a:pt x="6946" y="8690"/>
                    <a:pt x="6915" y="8721"/>
                    <a:pt x="6915" y="8759"/>
                  </a:cubicBezTo>
                  <a:cubicBezTo>
                    <a:pt x="6915" y="8797"/>
                    <a:pt x="6946" y="8827"/>
                    <a:pt x="6984" y="8827"/>
                  </a:cubicBezTo>
                  <a:cubicBezTo>
                    <a:pt x="7022" y="8827"/>
                    <a:pt x="7052" y="8797"/>
                    <a:pt x="7052" y="8759"/>
                  </a:cubicBezTo>
                  <a:cubicBezTo>
                    <a:pt x="7052" y="8721"/>
                    <a:pt x="7022" y="8690"/>
                    <a:pt x="6984" y="8690"/>
                  </a:cubicBezTo>
                  <a:close/>
                  <a:moveTo>
                    <a:pt x="7200" y="8690"/>
                  </a:moveTo>
                  <a:cubicBezTo>
                    <a:pt x="7162" y="8690"/>
                    <a:pt x="7131" y="8721"/>
                    <a:pt x="7131" y="8759"/>
                  </a:cubicBezTo>
                  <a:cubicBezTo>
                    <a:pt x="7131" y="8797"/>
                    <a:pt x="7162" y="8827"/>
                    <a:pt x="7200" y="8827"/>
                  </a:cubicBezTo>
                  <a:cubicBezTo>
                    <a:pt x="7238" y="8827"/>
                    <a:pt x="7268" y="8797"/>
                    <a:pt x="7268" y="8759"/>
                  </a:cubicBezTo>
                  <a:cubicBezTo>
                    <a:pt x="7268" y="8721"/>
                    <a:pt x="7238" y="8690"/>
                    <a:pt x="7200" y="8690"/>
                  </a:cubicBezTo>
                  <a:close/>
                  <a:moveTo>
                    <a:pt x="7416" y="8690"/>
                  </a:moveTo>
                  <a:cubicBezTo>
                    <a:pt x="7378" y="8690"/>
                    <a:pt x="7347" y="8721"/>
                    <a:pt x="7347" y="8759"/>
                  </a:cubicBezTo>
                  <a:cubicBezTo>
                    <a:pt x="7347" y="8797"/>
                    <a:pt x="7378" y="8827"/>
                    <a:pt x="7416" y="8827"/>
                  </a:cubicBezTo>
                  <a:cubicBezTo>
                    <a:pt x="7454" y="8827"/>
                    <a:pt x="7484" y="8797"/>
                    <a:pt x="7484" y="8759"/>
                  </a:cubicBezTo>
                  <a:cubicBezTo>
                    <a:pt x="7484" y="8721"/>
                    <a:pt x="7454" y="8690"/>
                    <a:pt x="7416" y="8690"/>
                  </a:cubicBezTo>
                  <a:close/>
                  <a:moveTo>
                    <a:pt x="7632" y="8690"/>
                  </a:moveTo>
                  <a:cubicBezTo>
                    <a:pt x="7594" y="8690"/>
                    <a:pt x="7564" y="8721"/>
                    <a:pt x="7564" y="8759"/>
                  </a:cubicBezTo>
                  <a:cubicBezTo>
                    <a:pt x="7564" y="8797"/>
                    <a:pt x="7594" y="8827"/>
                    <a:pt x="7632" y="8827"/>
                  </a:cubicBezTo>
                  <a:cubicBezTo>
                    <a:pt x="7670" y="8827"/>
                    <a:pt x="7700" y="8797"/>
                    <a:pt x="7700" y="8759"/>
                  </a:cubicBezTo>
                  <a:cubicBezTo>
                    <a:pt x="7700" y="8721"/>
                    <a:pt x="7670" y="8690"/>
                    <a:pt x="7632" y="8690"/>
                  </a:cubicBezTo>
                  <a:close/>
                  <a:moveTo>
                    <a:pt x="7848" y="8690"/>
                  </a:moveTo>
                  <a:cubicBezTo>
                    <a:pt x="7810" y="8690"/>
                    <a:pt x="7780" y="8721"/>
                    <a:pt x="7780" y="8759"/>
                  </a:cubicBezTo>
                  <a:cubicBezTo>
                    <a:pt x="7780" y="8797"/>
                    <a:pt x="7810" y="8827"/>
                    <a:pt x="7848" y="8827"/>
                  </a:cubicBezTo>
                  <a:cubicBezTo>
                    <a:pt x="7886" y="8827"/>
                    <a:pt x="7917" y="8797"/>
                    <a:pt x="7917" y="8759"/>
                  </a:cubicBezTo>
                  <a:cubicBezTo>
                    <a:pt x="7917" y="8721"/>
                    <a:pt x="7886" y="8690"/>
                    <a:pt x="7848" y="8690"/>
                  </a:cubicBezTo>
                  <a:close/>
                  <a:moveTo>
                    <a:pt x="8064" y="8690"/>
                  </a:moveTo>
                  <a:cubicBezTo>
                    <a:pt x="8026" y="8690"/>
                    <a:pt x="7996" y="8721"/>
                    <a:pt x="7996" y="8759"/>
                  </a:cubicBezTo>
                  <a:cubicBezTo>
                    <a:pt x="7996" y="8797"/>
                    <a:pt x="8026" y="8827"/>
                    <a:pt x="8064" y="8827"/>
                  </a:cubicBezTo>
                  <a:cubicBezTo>
                    <a:pt x="8102" y="8827"/>
                    <a:pt x="8133" y="8797"/>
                    <a:pt x="8133" y="8759"/>
                  </a:cubicBezTo>
                  <a:cubicBezTo>
                    <a:pt x="8133" y="8721"/>
                    <a:pt x="8102" y="8690"/>
                    <a:pt x="8064" y="8690"/>
                  </a:cubicBezTo>
                  <a:close/>
                  <a:moveTo>
                    <a:pt x="8280" y="8690"/>
                  </a:moveTo>
                  <a:cubicBezTo>
                    <a:pt x="8243" y="8690"/>
                    <a:pt x="8212" y="8721"/>
                    <a:pt x="8212" y="8759"/>
                  </a:cubicBezTo>
                  <a:cubicBezTo>
                    <a:pt x="8212" y="8797"/>
                    <a:pt x="8243" y="8827"/>
                    <a:pt x="8280" y="8827"/>
                  </a:cubicBezTo>
                  <a:cubicBezTo>
                    <a:pt x="8318" y="8827"/>
                    <a:pt x="8349" y="8797"/>
                    <a:pt x="8349" y="8759"/>
                  </a:cubicBezTo>
                  <a:cubicBezTo>
                    <a:pt x="8349" y="8721"/>
                    <a:pt x="8318" y="8690"/>
                    <a:pt x="8280" y="8690"/>
                  </a:cubicBezTo>
                  <a:close/>
                  <a:moveTo>
                    <a:pt x="8496" y="8690"/>
                  </a:moveTo>
                  <a:cubicBezTo>
                    <a:pt x="8459" y="8690"/>
                    <a:pt x="8428" y="8721"/>
                    <a:pt x="8428" y="8759"/>
                  </a:cubicBezTo>
                  <a:cubicBezTo>
                    <a:pt x="8428" y="8797"/>
                    <a:pt x="8459" y="8827"/>
                    <a:pt x="8496" y="8827"/>
                  </a:cubicBezTo>
                  <a:cubicBezTo>
                    <a:pt x="8534" y="8827"/>
                    <a:pt x="8565" y="8797"/>
                    <a:pt x="8565" y="8759"/>
                  </a:cubicBezTo>
                  <a:cubicBezTo>
                    <a:pt x="8565" y="8721"/>
                    <a:pt x="8534" y="8690"/>
                    <a:pt x="8496" y="8690"/>
                  </a:cubicBezTo>
                  <a:close/>
                  <a:moveTo>
                    <a:pt x="8713" y="8690"/>
                  </a:moveTo>
                  <a:cubicBezTo>
                    <a:pt x="8675" y="8690"/>
                    <a:pt x="8644" y="8721"/>
                    <a:pt x="8644" y="8759"/>
                  </a:cubicBezTo>
                  <a:cubicBezTo>
                    <a:pt x="8644" y="8797"/>
                    <a:pt x="8675" y="8827"/>
                    <a:pt x="8713" y="8827"/>
                  </a:cubicBezTo>
                  <a:cubicBezTo>
                    <a:pt x="8750" y="8827"/>
                    <a:pt x="8781" y="8797"/>
                    <a:pt x="8781" y="8759"/>
                  </a:cubicBezTo>
                  <a:cubicBezTo>
                    <a:pt x="8781" y="8721"/>
                    <a:pt x="8750" y="8690"/>
                    <a:pt x="8713" y="8690"/>
                  </a:cubicBezTo>
                  <a:close/>
                  <a:moveTo>
                    <a:pt x="8929" y="8690"/>
                  </a:moveTo>
                  <a:cubicBezTo>
                    <a:pt x="8891" y="8690"/>
                    <a:pt x="8860" y="8721"/>
                    <a:pt x="8860" y="8759"/>
                  </a:cubicBezTo>
                  <a:cubicBezTo>
                    <a:pt x="8860" y="8797"/>
                    <a:pt x="8891" y="8827"/>
                    <a:pt x="8929" y="8827"/>
                  </a:cubicBezTo>
                  <a:cubicBezTo>
                    <a:pt x="8966" y="8827"/>
                    <a:pt x="8997" y="8797"/>
                    <a:pt x="8997" y="8759"/>
                  </a:cubicBezTo>
                  <a:cubicBezTo>
                    <a:pt x="8997" y="8721"/>
                    <a:pt x="8966" y="8690"/>
                    <a:pt x="8929" y="8690"/>
                  </a:cubicBezTo>
                  <a:close/>
                  <a:moveTo>
                    <a:pt x="5255" y="8925"/>
                  </a:moveTo>
                  <a:cubicBezTo>
                    <a:pt x="5217" y="8925"/>
                    <a:pt x="5186" y="8956"/>
                    <a:pt x="5186" y="8994"/>
                  </a:cubicBezTo>
                  <a:cubicBezTo>
                    <a:pt x="5186" y="9031"/>
                    <a:pt x="5217" y="9062"/>
                    <a:pt x="5255" y="9062"/>
                  </a:cubicBezTo>
                  <a:cubicBezTo>
                    <a:pt x="5293" y="9062"/>
                    <a:pt x="5323" y="9031"/>
                    <a:pt x="5323" y="8994"/>
                  </a:cubicBezTo>
                  <a:cubicBezTo>
                    <a:pt x="5323" y="8956"/>
                    <a:pt x="5293" y="8925"/>
                    <a:pt x="5255" y="8925"/>
                  </a:cubicBezTo>
                  <a:close/>
                  <a:moveTo>
                    <a:pt x="5471" y="8925"/>
                  </a:moveTo>
                  <a:cubicBezTo>
                    <a:pt x="5433" y="8925"/>
                    <a:pt x="5403" y="8956"/>
                    <a:pt x="5403" y="8994"/>
                  </a:cubicBezTo>
                  <a:cubicBezTo>
                    <a:pt x="5403" y="9031"/>
                    <a:pt x="5433" y="9062"/>
                    <a:pt x="5471" y="9062"/>
                  </a:cubicBezTo>
                  <a:cubicBezTo>
                    <a:pt x="5509" y="9062"/>
                    <a:pt x="5539" y="9031"/>
                    <a:pt x="5539" y="8994"/>
                  </a:cubicBezTo>
                  <a:cubicBezTo>
                    <a:pt x="5539" y="8956"/>
                    <a:pt x="5509" y="8925"/>
                    <a:pt x="5471" y="8925"/>
                  </a:cubicBezTo>
                  <a:close/>
                  <a:moveTo>
                    <a:pt x="5687" y="8925"/>
                  </a:moveTo>
                  <a:cubicBezTo>
                    <a:pt x="5649" y="8925"/>
                    <a:pt x="5619" y="8956"/>
                    <a:pt x="5619" y="8994"/>
                  </a:cubicBezTo>
                  <a:cubicBezTo>
                    <a:pt x="5619" y="9031"/>
                    <a:pt x="5649" y="9062"/>
                    <a:pt x="5687" y="9062"/>
                  </a:cubicBezTo>
                  <a:cubicBezTo>
                    <a:pt x="5725" y="9062"/>
                    <a:pt x="5756" y="9031"/>
                    <a:pt x="5756" y="8994"/>
                  </a:cubicBezTo>
                  <a:cubicBezTo>
                    <a:pt x="5756" y="8956"/>
                    <a:pt x="5725" y="8925"/>
                    <a:pt x="5687" y="8925"/>
                  </a:cubicBezTo>
                  <a:close/>
                  <a:moveTo>
                    <a:pt x="5903" y="8925"/>
                  </a:moveTo>
                  <a:cubicBezTo>
                    <a:pt x="5865" y="8925"/>
                    <a:pt x="5835" y="8956"/>
                    <a:pt x="5835" y="8994"/>
                  </a:cubicBezTo>
                  <a:cubicBezTo>
                    <a:pt x="5835" y="9031"/>
                    <a:pt x="5865" y="9062"/>
                    <a:pt x="5903" y="9062"/>
                  </a:cubicBezTo>
                  <a:cubicBezTo>
                    <a:pt x="5941" y="9062"/>
                    <a:pt x="5972" y="9031"/>
                    <a:pt x="5972" y="8994"/>
                  </a:cubicBezTo>
                  <a:cubicBezTo>
                    <a:pt x="5972" y="8956"/>
                    <a:pt x="5941" y="8925"/>
                    <a:pt x="5903" y="8925"/>
                  </a:cubicBezTo>
                  <a:close/>
                  <a:moveTo>
                    <a:pt x="6119" y="8925"/>
                  </a:moveTo>
                  <a:cubicBezTo>
                    <a:pt x="6081" y="8925"/>
                    <a:pt x="6051" y="8956"/>
                    <a:pt x="6051" y="8994"/>
                  </a:cubicBezTo>
                  <a:cubicBezTo>
                    <a:pt x="6051" y="9031"/>
                    <a:pt x="6081" y="9062"/>
                    <a:pt x="6119" y="9062"/>
                  </a:cubicBezTo>
                  <a:cubicBezTo>
                    <a:pt x="6157" y="9062"/>
                    <a:pt x="6188" y="9031"/>
                    <a:pt x="6188" y="8994"/>
                  </a:cubicBezTo>
                  <a:cubicBezTo>
                    <a:pt x="6188" y="8956"/>
                    <a:pt x="6157" y="8925"/>
                    <a:pt x="6119" y="8925"/>
                  </a:cubicBezTo>
                  <a:close/>
                  <a:moveTo>
                    <a:pt x="6335" y="8925"/>
                  </a:moveTo>
                  <a:cubicBezTo>
                    <a:pt x="6298" y="8925"/>
                    <a:pt x="6267" y="8956"/>
                    <a:pt x="6267" y="8994"/>
                  </a:cubicBezTo>
                  <a:cubicBezTo>
                    <a:pt x="6267" y="9031"/>
                    <a:pt x="6298" y="9062"/>
                    <a:pt x="6335" y="9062"/>
                  </a:cubicBezTo>
                  <a:cubicBezTo>
                    <a:pt x="6373" y="9062"/>
                    <a:pt x="6404" y="9031"/>
                    <a:pt x="6404" y="8994"/>
                  </a:cubicBezTo>
                  <a:cubicBezTo>
                    <a:pt x="6404" y="8956"/>
                    <a:pt x="6373" y="8925"/>
                    <a:pt x="6335" y="8925"/>
                  </a:cubicBezTo>
                  <a:close/>
                  <a:moveTo>
                    <a:pt x="6552" y="8925"/>
                  </a:moveTo>
                  <a:cubicBezTo>
                    <a:pt x="6514" y="8925"/>
                    <a:pt x="6483" y="8956"/>
                    <a:pt x="6483" y="8994"/>
                  </a:cubicBezTo>
                  <a:cubicBezTo>
                    <a:pt x="6483" y="9031"/>
                    <a:pt x="6514" y="9062"/>
                    <a:pt x="6552" y="9062"/>
                  </a:cubicBezTo>
                  <a:cubicBezTo>
                    <a:pt x="6589" y="9062"/>
                    <a:pt x="6620" y="9031"/>
                    <a:pt x="6620" y="8994"/>
                  </a:cubicBezTo>
                  <a:cubicBezTo>
                    <a:pt x="6620" y="8956"/>
                    <a:pt x="6589" y="8925"/>
                    <a:pt x="6552" y="8925"/>
                  </a:cubicBezTo>
                  <a:close/>
                  <a:moveTo>
                    <a:pt x="6768" y="8925"/>
                  </a:moveTo>
                  <a:cubicBezTo>
                    <a:pt x="6730" y="8925"/>
                    <a:pt x="6699" y="8956"/>
                    <a:pt x="6699" y="8994"/>
                  </a:cubicBezTo>
                  <a:cubicBezTo>
                    <a:pt x="6699" y="9031"/>
                    <a:pt x="6730" y="9062"/>
                    <a:pt x="6768" y="9062"/>
                  </a:cubicBezTo>
                  <a:cubicBezTo>
                    <a:pt x="6805" y="9062"/>
                    <a:pt x="6836" y="9031"/>
                    <a:pt x="6836" y="8994"/>
                  </a:cubicBezTo>
                  <a:cubicBezTo>
                    <a:pt x="6836" y="8956"/>
                    <a:pt x="6805" y="8925"/>
                    <a:pt x="6768" y="8925"/>
                  </a:cubicBezTo>
                  <a:close/>
                  <a:moveTo>
                    <a:pt x="6984" y="8925"/>
                  </a:moveTo>
                  <a:cubicBezTo>
                    <a:pt x="6946" y="8925"/>
                    <a:pt x="6915" y="8956"/>
                    <a:pt x="6915" y="8994"/>
                  </a:cubicBezTo>
                  <a:cubicBezTo>
                    <a:pt x="6915" y="9031"/>
                    <a:pt x="6946" y="9062"/>
                    <a:pt x="6984" y="9062"/>
                  </a:cubicBezTo>
                  <a:cubicBezTo>
                    <a:pt x="7022" y="9062"/>
                    <a:pt x="7052" y="9031"/>
                    <a:pt x="7052" y="8994"/>
                  </a:cubicBezTo>
                  <a:cubicBezTo>
                    <a:pt x="7052" y="8956"/>
                    <a:pt x="7022" y="8925"/>
                    <a:pt x="6984" y="8925"/>
                  </a:cubicBezTo>
                  <a:close/>
                  <a:moveTo>
                    <a:pt x="7200" y="8925"/>
                  </a:moveTo>
                  <a:cubicBezTo>
                    <a:pt x="7162" y="8925"/>
                    <a:pt x="7131" y="8956"/>
                    <a:pt x="7131" y="8994"/>
                  </a:cubicBezTo>
                  <a:cubicBezTo>
                    <a:pt x="7131" y="9031"/>
                    <a:pt x="7162" y="9062"/>
                    <a:pt x="7200" y="9062"/>
                  </a:cubicBezTo>
                  <a:cubicBezTo>
                    <a:pt x="7238" y="9062"/>
                    <a:pt x="7268" y="9031"/>
                    <a:pt x="7268" y="8994"/>
                  </a:cubicBezTo>
                  <a:cubicBezTo>
                    <a:pt x="7268" y="8956"/>
                    <a:pt x="7238" y="8925"/>
                    <a:pt x="7200" y="8925"/>
                  </a:cubicBezTo>
                  <a:close/>
                  <a:moveTo>
                    <a:pt x="7416" y="8925"/>
                  </a:moveTo>
                  <a:cubicBezTo>
                    <a:pt x="7378" y="8925"/>
                    <a:pt x="7347" y="8956"/>
                    <a:pt x="7347" y="8994"/>
                  </a:cubicBezTo>
                  <a:cubicBezTo>
                    <a:pt x="7347" y="9031"/>
                    <a:pt x="7378" y="9062"/>
                    <a:pt x="7416" y="9062"/>
                  </a:cubicBezTo>
                  <a:cubicBezTo>
                    <a:pt x="7454" y="9062"/>
                    <a:pt x="7484" y="9031"/>
                    <a:pt x="7484" y="8994"/>
                  </a:cubicBezTo>
                  <a:cubicBezTo>
                    <a:pt x="7484" y="8956"/>
                    <a:pt x="7454" y="8925"/>
                    <a:pt x="7416" y="8925"/>
                  </a:cubicBezTo>
                  <a:close/>
                  <a:moveTo>
                    <a:pt x="7632" y="8925"/>
                  </a:moveTo>
                  <a:cubicBezTo>
                    <a:pt x="7594" y="8925"/>
                    <a:pt x="7564" y="8956"/>
                    <a:pt x="7564" y="8994"/>
                  </a:cubicBezTo>
                  <a:cubicBezTo>
                    <a:pt x="7564" y="9031"/>
                    <a:pt x="7594" y="9062"/>
                    <a:pt x="7632" y="9062"/>
                  </a:cubicBezTo>
                  <a:cubicBezTo>
                    <a:pt x="7670" y="9062"/>
                    <a:pt x="7700" y="9031"/>
                    <a:pt x="7700" y="8994"/>
                  </a:cubicBezTo>
                  <a:cubicBezTo>
                    <a:pt x="7700" y="8956"/>
                    <a:pt x="7670" y="8925"/>
                    <a:pt x="7632" y="8925"/>
                  </a:cubicBezTo>
                  <a:close/>
                  <a:moveTo>
                    <a:pt x="7848" y="8925"/>
                  </a:moveTo>
                  <a:cubicBezTo>
                    <a:pt x="7810" y="8925"/>
                    <a:pt x="7780" y="8956"/>
                    <a:pt x="7780" y="8994"/>
                  </a:cubicBezTo>
                  <a:cubicBezTo>
                    <a:pt x="7780" y="9031"/>
                    <a:pt x="7810" y="9062"/>
                    <a:pt x="7848" y="9062"/>
                  </a:cubicBezTo>
                  <a:cubicBezTo>
                    <a:pt x="7886" y="9062"/>
                    <a:pt x="7917" y="9031"/>
                    <a:pt x="7917" y="8994"/>
                  </a:cubicBezTo>
                  <a:cubicBezTo>
                    <a:pt x="7917" y="8956"/>
                    <a:pt x="7886" y="8925"/>
                    <a:pt x="7848" y="8925"/>
                  </a:cubicBezTo>
                  <a:close/>
                  <a:moveTo>
                    <a:pt x="8064" y="8925"/>
                  </a:moveTo>
                  <a:cubicBezTo>
                    <a:pt x="8026" y="8925"/>
                    <a:pt x="7996" y="8956"/>
                    <a:pt x="7996" y="8994"/>
                  </a:cubicBezTo>
                  <a:cubicBezTo>
                    <a:pt x="7996" y="9031"/>
                    <a:pt x="8026" y="9062"/>
                    <a:pt x="8064" y="9062"/>
                  </a:cubicBezTo>
                  <a:cubicBezTo>
                    <a:pt x="8102" y="9062"/>
                    <a:pt x="8133" y="9031"/>
                    <a:pt x="8133" y="8994"/>
                  </a:cubicBezTo>
                  <a:cubicBezTo>
                    <a:pt x="8133" y="8956"/>
                    <a:pt x="8102" y="8925"/>
                    <a:pt x="8064" y="8925"/>
                  </a:cubicBezTo>
                  <a:close/>
                  <a:moveTo>
                    <a:pt x="8280" y="8925"/>
                  </a:moveTo>
                  <a:cubicBezTo>
                    <a:pt x="8243" y="8925"/>
                    <a:pt x="8212" y="8956"/>
                    <a:pt x="8212" y="8994"/>
                  </a:cubicBezTo>
                  <a:cubicBezTo>
                    <a:pt x="8212" y="9031"/>
                    <a:pt x="8243" y="9062"/>
                    <a:pt x="8280" y="9062"/>
                  </a:cubicBezTo>
                  <a:cubicBezTo>
                    <a:pt x="8318" y="9062"/>
                    <a:pt x="8349" y="9031"/>
                    <a:pt x="8349" y="8994"/>
                  </a:cubicBezTo>
                  <a:cubicBezTo>
                    <a:pt x="8349" y="8956"/>
                    <a:pt x="8318" y="8925"/>
                    <a:pt x="8280" y="8925"/>
                  </a:cubicBezTo>
                  <a:close/>
                  <a:moveTo>
                    <a:pt x="8496" y="8925"/>
                  </a:moveTo>
                  <a:cubicBezTo>
                    <a:pt x="8459" y="8925"/>
                    <a:pt x="8428" y="8956"/>
                    <a:pt x="8428" y="8994"/>
                  </a:cubicBezTo>
                  <a:cubicBezTo>
                    <a:pt x="8428" y="9031"/>
                    <a:pt x="8459" y="9062"/>
                    <a:pt x="8496" y="9062"/>
                  </a:cubicBezTo>
                  <a:cubicBezTo>
                    <a:pt x="8534" y="9062"/>
                    <a:pt x="8565" y="9031"/>
                    <a:pt x="8565" y="8994"/>
                  </a:cubicBezTo>
                  <a:cubicBezTo>
                    <a:pt x="8565" y="8956"/>
                    <a:pt x="8534" y="8925"/>
                    <a:pt x="8496" y="8925"/>
                  </a:cubicBezTo>
                  <a:close/>
                  <a:moveTo>
                    <a:pt x="8713" y="8925"/>
                  </a:moveTo>
                  <a:cubicBezTo>
                    <a:pt x="8675" y="8925"/>
                    <a:pt x="8644" y="8956"/>
                    <a:pt x="8644" y="8994"/>
                  </a:cubicBezTo>
                  <a:cubicBezTo>
                    <a:pt x="8644" y="9031"/>
                    <a:pt x="8675" y="9062"/>
                    <a:pt x="8713" y="9062"/>
                  </a:cubicBezTo>
                  <a:cubicBezTo>
                    <a:pt x="8750" y="9062"/>
                    <a:pt x="8781" y="9031"/>
                    <a:pt x="8781" y="8994"/>
                  </a:cubicBezTo>
                  <a:cubicBezTo>
                    <a:pt x="8781" y="8956"/>
                    <a:pt x="8750" y="8925"/>
                    <a:pt x="8713" y="8925"/>
                  </a:cubicBezTo>
                  <a:close/>
                  <a:moveTo>
                    <a:pt x="8929" y="8925"/>
                  </a:moveTo>
                  <a:cubicBezTo>
                    <a:pt x="8891" y="8925"/>
                    <a:pt x="8860" y="8956"/>
                    <a:pt x="8860" y="8994"/>
                  </a:cubicBezTo>
                  <a:cubicBezTo>
                    <a:pt x="8860" y="9031"/>
                    <a:pt x="8891" y="9062"/>
                    <a:pt x="8929" y="9062"/>
                  </a:cubicBezTo>
                  <a:cubicBezTo>
                    <a:pt x="8966" y="9062"/>
                    <a:pt x="8997" y="9031"/>
                    <a:pt x="8997" y="8994"/>
                  </a:cubicBezTo>
                  <a:cubicBezTo>
                    <a:pt x="8997" y="8956"/>
                    <a:pt x="8966" y="8925"/>
                    <a:pt x="8929" y="8925"/>
                  </a:cubicBezTo>
                  <a:close/>
                  <a:moveTo>
                    <a:pt x="5255" y="9160"/>
                  </a:moveTo>
                  <a:cubicBezTo>
                    <a:pt x="5217" y="9160"/>
                    <a:pt x="5186" y="9191"/>
                    <a:pt x="5186" y="9228"/>
                  </a:cubicBezTo>
                  <a:cubicBezTo>
                    <a:pt x="5186" y="9266"/>
                    <a:pt x="5217" y="9297"/>
                    <a:pt x="5255" y="9297"/>
                  </a:cubicBezTo>
                  <a:cubicBezTo>
                    <a:pt x="5293" y="9297"/>
                    <a:pt x="5323" y="9266"/>
                    <a:pt x="5323" y="9228"/>
                  </a:cubicBezTo>
                  <a:cubicBezTo>
                    <a:pt x="5323" y="9191"/>
                    <a:pt x="5293" y="9160"/>
                    <a:pt x="5255" y="9160"/>
                  </a:cubicBezTo>
                  <a:close/>
                  <a:moveTo>
                    <a:pt x="5471" y="9160"/>
                  </a:moveTo>
                  <a:cubicBezTo>
                    <a:pt x="5433" y="9160"/>
                    <a:pt x="5403" y="9191"/>
                    <a:pt x="5403" y="9228"/>
                  </a:cubicBezTo>
                  <a:cubicBezTo>
                    <a:pt x="5403" y="9266"/>
                    <a:pt x="5433" y="9297"/>
                    <a:pt x="5471" y="9297"/>
                  </a:cubicBezTo>
                  <a:cubicBezTo>
                    <a:pt x="5509" y="9297"/>
                    <a:pt x="5539" y="9266"/>
                    <a:pt x="5539" y="9228"/>
                  </a:cubicBezTo>
                  <a:cubicBezTo>
                    <a:pt x="5539" y="9191"/>
                    <a:pt x="5509" y="9160"/>
                    <a:pt x="5471" y="9160"/>
                  </a:cubicBezTo>
                  <a:close/>
                  <a:moveTo>
                    <a:pt x="5687" y="9160"/>
                  </a:moveTo>
                  <a:cubicBezTo>
                    <a:pt x="5649" y="9160"/>
                    <a:pt x="5619" y="9191"/>
                    <a:pt x="5619" y="9228"/>
                  </a:cubicBezTo>
                  <a:cubicBezTo>
                    <a:pt x="5619" y="9266"/>
                    <a:pt x="5649" y="9297"/>
                    <a:pt x="5687" y="9297"/>
                  </a:cubicBezTo>
                  <a:cubicBezTo>
                    <a:pt x="5725" y="9297"/>
                    <a:pt x="5756" y="9266"/>
                    <a:pt x="5756" y="9228"/>
                  </a:cubicBezTo>
                  <a:cubicBezTo>
                    <a:pt x="5756" y="9191"/>
                    <a:pt x="5725" y="9160"/>
                    <a:pt x="5687" y="9160"/>
                  </a:cubicBezTo>
                  <a:close/>
                  <a:moveTo>
                    <a:pt x="5903" y="9160"/>
                  </a:moveTo>
                  <a:cubicBezTo>
                    <a:pt x="5865" y="9160"/>
                    <a:pt x="5835" y="9191"/>
                    <a:pt x="5835" y="9228"/>
                  </a:cubicBezTo>
                  <a:cubicBezTo>
                    <a:pt x="5835" y="9266"/>
                    <a:pt x="5865" y="9297"/>
                    <a:pt x="5903" y="9297"/>
                  </a:cubicBezTo>
                  <a:cubicBezTo>
                    <a:pt x="5941" y="9297"/>
                    <a:pt x="5972" y="9266"/>
                    <a:pt x="5972" y="9228"/>
                  </a:cubicBezTo>
                  <a:cubicBezTo>
                    <a:pt x="5972" y="9191"/>
                    <a:pt x="5941" y="9160"/>
                    <a:pt x="5903" y="9160"/>
                  </a:cubicBezTo>
                  <a:close/>
                  <a:moveTo>
                    <a:pt x="6119" y="9160"/>
                  </a:moveTo>
                  <a:cubicBezTo>
                    <a:pt x="6081" y="9160"/>
                    <a:pt x="6051" y="9191"/>
                    <a:pt x="6051" y="9228"/>
                  </a:cubicBezTo>
                  <a:cubicBezTo>
                    <a:pt x="6051" y="9266"/>
                    <a:pt x="6081" y="9297"/>
                    <a:pt x="6119" y="9297"/>
                  </a:cubicBezTo>
                  <a:cubicBezTo>
                    <a:pt x="6157" y="9297"/>
                    <a:pt x="6188" y="9266"/>
                    <a:pt x="6188" y="9228"/>
                  </a:cubicBezTo>
                  <a:cubicBezTo>
                    <a:pt x="6188" y="9191"/>
                    <a:pt x="6157" y="9160"/>
                    <a:pt x="6119" y="9160"/>
                  </a:cubicBezTo>
                  <a:close/>
                  <a:moveTo>
                    <a:pt x="6335" y="9160"/>
                  </a:moveTo>
                  <a:cubicBezTo>
                    <a:pt x="6298" y="9160"/>
                    <a:pt x="6267" y="9191"/>
                    <a:pt x="6267" y="9228"/>
                  </a:cubicBezTo>
                  <a:cubicBezTo>
                    <a:pt x="6267" y="9266"/>
                    <a:pt x="6298" y="9297"/>
                    <a:pt x="6335" y="9297"/>
                  </a:cubicBezTo>
                  <a:cubicBezTo>
                    <a:pt x="6373" y="9297"/>
                    <a:pt x="6404" y="9266"/>
                    <a:pt x="6404" y="9228"/>
                  </a:cubicBezTo>
                  <a:cubicBezTo>
                    <a:pt x="6404" y="9191"/>
                    <a:pt x="6373" y="9160"/>
                    <a:pt x="6335" y="9160"/>
                  </a:cubicBezTo>
                  <a:close/>
                  <a:moveTo>
                    <a:pt x="6552" y="9160"/>
                  </a:moveTo>
                  <a:cubicBezTo>
                    <a:pt x="6514" y="9160"/>
                    <a:pt x="6483" y="9191"/>
                    <a:pt x="6483" y="9228"/>
                  </a:cubicBezTo>
                  <a:cubicBezTo>
                    <a:pt x="6483" y="9266"/>
                    <a:pt x="6514" y="9297"/>
                    <a:pt x="6552" y="9297"/>
                  </a:cubicBezTo>
                  <a:cubicBezTo>
                    <a:pt x="6589" y="9297"/>
                    <a:pt x="6620" y="9266"/>
                    <a:pt x="6620" y="9228"/>
                  </a:cubicBezTo>
                  <a:cubicBezTo>
                    <a:pt x="6620" y="9191"/>
                    <a:pt x="6589" y="9160"/>
                    <a:pt x="6552" y="9160"/>
                  </a:cubicBezTo>
                  <a:close/>
                  <a:moveTo>
                    <a:pt x="6768" y="9160"/>
                  </a:moveTo>
                  <a:cubicBezTo>
                    <a:pt x="6730" y="9160"/>
                    <a:pt x="6699" y="9191"/>
                    <a:pt x="6699" y="9228"/>
                  </a:cubicBezTo>
                  <a:cubicBezTo>
                    <a:pt x="6699" y="9266"/>
                    <a:pt x="6730" y="9297"/>
                    <a:pt x="6768" y="9297"/>
                  </a:cubicBezTo>
                  <a:cubicBezTo>
                    <a:pt x="6805" y="9297"/>
                    <a:pt x="6836" y="9266"/>
                    <a:pt x="6836" y="9228"/>
                  </a:cubicBezTo>
                  <a:cubicBezTo>
                    <a:pt x="6836" y="9191"/>
                    <a:pt x="6805" y="9160"/>
                    <a:pt x="6768" y="9160"/>
                  </a:cubicBezTo>
                  <a:close/>
                  <a:moveTo>
                    <a:pt x="6984" y="9160"/>
                  </a:moveTo>
                  <a:cubicBezTo>
                    <a:pt x="6946" y="9160"/>
                    <a:pt x="6915" y="9191"/>
                    <a:pt x="6915" y="9228"/>
                  </a:cubicBezTo>
                  <a:cubicBezTo>
                    <a:pt x="6915" y="9266"/>
                    <a:pt x="6946" y="9297"/>
                    <a:pt x="6984" y="9297"/>
                  </a:cubicBezTo>
                  <a:cubicBezTo>
                    <a:pt x="7022" y="9297"/>
                    <a:pt x="7052" y="9266"/>
                    <a:pt x="7052" y="9228"/>
                  </a:cubicBezTo>
                  <a:cubicBezTo>
                    <a:pt x="7052" y="9191"/>
                    <a:pt x="7022" y="9160"/>
                    <a:pt x="6984" y="9160"/>
                  </a:cubicBezTo>
                  <a:close/>
                  <a:moveTo>
                    <a:pt x="7200" y="9160"/>
                  </a:moveTo>
                  <a:cubicBezTo>
                    <a:pt x="7162" y="9160"/>
                    <a:pt x="7131" y="9191"/>
                    <a:pt x="7131" y="9228"/>
                  </a:cubicBezTo>
                  <a:cubicBezTo>
                    <a:pt x="7131" y="9266"/>
                    <a:pt x="7162" y="9297"/>
                    <a:pt x="7200" y="9297"/>
                  </a:cubicBezTo>
                  <a:cubicBezTo>
                    <a:pt x="7238" y="9297"/>
                    <a:pt x="7268" y="9266"/>
                    <a:pt x="7268" y="9228"/>
                  </a:cubicBezTo>
                  <a:cubicBezTo>
                    <a:pt x="7268" y="9191"/>
                    <a:pt x="7238" y="9160"/>
                    <a:pt x="7200" y="9160"/>
                  </a:cubicBezTo>
                  <a:close/>
                  <a:moveTo>
                    <a:pt x="7416" y="9160"/>
                  </a:moveTo>
                  <a:cubicBezTo>
                    <a:pt x="7378" y="9160"/>
                    <a:pt x="7347" y="9191"/>
                    <a:pt x="7347" y="9228"/>
                  </a:cubicBezTo>
                  <a:cubicBezTo>
                    <a:pt x="7347" y="9266"/>
                    <a:pt x="7378" y="9297"/>
                    <a:pt x="7416" y="9297"/>
                  </a:cubicBezTo>
                  <a:cubicBezTo>
                    <a:pt x="7454" y="9297"/>
                    <a:pt x="7484" y="9266"/>
                    <a:pt x="7484" y="9228"/>
                  </a:cubicBezTo>
                  <a:cubicBezTo>
                    <a:pt x="7484" y="9191"/>
                    <a:pt x="7454" y="9160"/>
                    <a:pt x="7416" y="9160"/>
                  </a:cubicBezTo>
                  <a:close/>
                  <a:moveTo>
                    <a:pt x="7632" y="9160"/>
                  </a:moveTo>
                  <a:cubicBezTo>
                    <a:pt x="7594" y="9160"/>
                    <a:pt x="7564" y="9191"/>
                    <a:pt x="7564" y="9228"/>
                  </a:cubicBezTo>
                  <a:cubicBezTo>
                    <a:pt x="7564" y="9266"/>
                    <a:pt x="7594" y="9297"/>
                    <a:pt x="7632" y="9297"/>
                  </a:cubicBezTo>
                  <a:cubicBezTo>
                    <a:pt x="7670" y="9297"/>
                    <a:pt x="7700" y="9266"/>
                    <a:pt x="7700" y="9228"/>
                  </a:cubicBezTo>
                  <a:cubicBezTo>
                    <a:pt x="7700" y="9191"/>
                    <a:pt x="7670" y="9160"/>
                    <a:pt x="7632" y="9160"/>
                  </a:cubicBezTo>
                  <a:close/>
                  <a:moveTo>
                    <a:pt x="7848" y="9160"/>
                  </a:moveTo>
                  <a:cubicBezTo>
                    <a:pt x="7810" y="9160"/>
                    <a:pt x="7780" y="9191"/>
                    <a:pt x="7780" y="9228"/>
                  </a:cubicBezTo>
                  <a:cubicBezTo>
                    <a:pt x="7780" y="9266"/>
                    <a:pt x="7810" y="9297"/>
                    <a:pt x="7848" y="9297"/>
                  </a:cubicBezTo>
                  <a:cubicBezTo>
                    <a:pt x="7886" y="9297"/>
                    <a:pt x="7917" y="9266"/>
                    <a:pt x="7917" y="9228"/>
                  </a:cubicBezTo>
                  <a:cubicBezTo>
                    <a:pt x="7917" y="9191"/>
                    <a:pt x="7886" y="9160"/>
                    <a:pt x="7848" y="9160"/>
                  </a:cubicBezTo>
                  <a:close/>
                  <a:moveTo>
                    <a:pt x="8064" y="9160"/>
                  </a:moveTo>
                  <a:cubicBezTo>
                    <a:pt x="8026" y="9160"/>
                    <a:pt x="7996" y="9191"/>
                    <a:pt x="7996" y="9228"/>
                  </a:cubicBezTo>
                  <a:cubicBezTo>
                    <a:pt x="7996" y="9266"/>
                    <a:pt x="8026" y="9297"/>
                    <a:pt x="8064" y="9297"/>
                  </a:cubicBezTo>
                  <a:cubicBezTo>
                    <a:pt x="8102" y="9297"/>
                    <a:pt x="8133" y="9266"/>
                    <a:pt x="8133" y="9228"/>
                  </a:cubicBezTo>
                  <a:cubicBezTo>
                    <a:pt x="8133" y="9191"/>
                    <a:pt x="8102" y="9160"/>
                    <a:pt x="8064" y="9160"/>
                  </a:cubicBezTo>
                  <a:close/>
                  <a:moveTo>
                    <a:pt x="8280" y="9160"/>
                  </a:moveTo>
                  <a:cubicBezTo>
                    <a:pt x="8243" y="9160"/>
                    <a:pt x="8212" y="9191"/>
                    <a:pt x="8212" y="9228"/>
                  </a:cubicBezTo>
                  <a:cubicBezTo>
                    <a:pt x="8212" y="9266"/>
                    <a:pt x="8243" y="9297"/>
                    <a:pt x="8280" y="9297"/>
                  </a:cubicBezTo>
                  <a:cubicBezTo>
                    <a:pt x="8318" y="9297"/>
                    <a:pt x="8349" y="9266"/>
                    <a:pt x="8349" y="9228"/>
                  </a:cubicBezTo>
                  <a:cubicBezTo>
                    <a:pt x="8349" y="9191"/>
                    <a:pt x="8318" y="9160"/>
                    <a:pt x="8280" y="9160"/>
                  </a:cubicBezTo>
                  <a:close/>
                  <a:moveTo>
                    <a:pt x="8496" y="9160"/>
                  </a:moveTo>
                  <a:cubicBezTo>
                    <a:pt x="8459" y="9160"/>
                    <a:pt x="8428" y="9191"/>
                    <a:pt x="8428" y="9228"/>
                  </a:cubicBezTo>
                  <a:cubicBezTo>
                    <a:pt x="8428" y="9266"/>
                    <a:pt x="8459" y="9297"/>
                    <a:pt x="8496" y="9297"/>
                  </a:cubicBezTo>
                  <a:cubicBezTo>
                    <a:pt x="8534" y="9297"/>
                    <a:pt x="8565" y="9266"/>
                    <a:pt x="8565" y="9228"/>
                  </a:cubicBezTo>
                  <a:cubicBezTo>
                    <a:pt x="8565" y="9191"/>
                    <a:pt x="8534" y="9160"/>
                    <a:pt x="8496" y="9160"/>
                  </a:cubicBezTo>
                  <a:close/>
                  <a:moveTo>
                    <a:pt x="8713" y="9160"/>
                  </a:moveTo>
                  <a:cubicBezTo>
                    <a:pt x="8675" y="9160"/>
                    <a:pt x="8644" y="9191"/>
                    <a:pt x="8644" y="9228"/>
                  </a:cubicBezTo>
                  <a:cubicBezTo>
                    <a:pt x="8644" y="9266"/>
                    <a:pt x="8675" y="9297"/>
                    <a:pt x="8713" y="9297"/>
                  </a:cubicBezTo>
                  <a:cubicBezTo>
                    <a:pt x="8750" y="9297"/>
                    <a:pt x="8781" y="9266"/>
                    <a:pt x="8781" y="9228"/>
                  </a:cubicBezTo>
                  <a:cubicBezTo>
                    <a:pt x="8781" y="9191"/>
                    <a:pt x="8750" y="9160"/>
                    <a:pt x="8713" y="9160"/>
                  </a:cubicBezTo>
                  <a:close/>
                  <a:moveTo>
                    <a:pt x="8929" y="9160"/>
                  </a:moveTo>
                  <a:cubicBezTo>
                    <a:pt x="8891" y="9160"/>
                    <a:pt x="8860" y="9191"/>
                    <a:pt x="8860" y="9228"/>
                  </a:cubicBezTo>
                  <a:cubicBezTo>
                    <a:pt x="8860" y="9266"/>
                    <a:pt x="8891" y="9297"/>
                    <a:pt x="8929" y="9297"/>
                  </a:cubicBezTo>
                  <a:cubicBezTo>
                    <a:pt x="8966" y="9297"/>
                    <a:pt x="8997" y="9266"/>
                    <a:pt x="8997" y="9228"/>
                  </a:cubicBezTo>
                  <a:cubicBezTo>
                    <a:pt x="8997" y="9191"/>
                    <a:pt x="8966" y="9160"/>
                    <a:pt x="8929" y="9160"/>
                  </a:cubicBezTo>
                  <a:close/>
                  <a:moveTo>
                    <a:pt x="5471" y="9395"/>
                  </a:moveTo>
                  <a:cubicBezTo>
                    <a:pt x="5433" y="9395"/>
                    <a:pt x="5403" y="9425"/>
                    <a:pt x="5403" y="9463"/>
                  </a:cubicBezTo>
                  <a:cubicBezTo>
                    <a:pt x="5403" y="9501"/>
                    <a:pt x="5433" y="9532"/>
                    <a:pt x="5471" y="9532"/>
                  </a:cubicBezTo>
                  <a:cubicBezTo>
                    <a:pt x="5509" y="9532"/>
                    <a:pt x="5539" y="9501"/>
                    <a:pt x="5539" y="9463"/>
                  </a:cubicBezTo>
                  <a:cubicBezTo>
                    <a:pt x="5539" y="9425"/>
                    <a:pt x="5509" y="9395"/>
                    <a:pt x="5471" y="9395"/>
                  </a:cubicBezTo>
                  <a:close/>
                  <a:moveTo>
                    <a:pt x="5687" y="9395"/>
                  </a:moveTo>
                  <a:cubicBezTo>
                    <a:pt x="5649" y="9395"/>
                    <a:pt x="5619" y="9425"/>
                    <a:pt x="5619" y="9463"/>
                  </a:cubicBezTo>
                  <a:cubicBezTo>
                    <a:pt x="5619" y="9501"/>
                    <a:pt x="5649" y="9532"/>
                    <a:pt x="5687" y="9532"/>
                  </a:cubicBezTo>
                  <a:cubicBezTo>
                    <a:pt x="5725" y="9532"/>
                    <a:pt x="5756" y="9501"/>
                    <a:pt x="5756" y="9463"/>
                  </a:cubicBezTo>
                  <a:cubicBezTo>
                    <a:pt x="5756" y="9425"/>
                    <a:pt x="5725" y="9395"/>
                    <a:pt x="5687" y="9395"/>
                  </a:cubicBezTo>
                  <a:close/>
                  <a:moveTo>
                    <a:pt x="5903" y="9395"/>
                  </a:moveTo>
                  <a:cubicBezTo>
                    <a:pt x="5865" y="9395"/>
                    <a:pt x="5835" y="9425"/>
                    <a:pt x="5835" y="9463"/>
                  </a:cubicBezTo>
                  <a:cubicBezTo>
                    <a:pt x="5835" y="9501"/>
                    <a:pt x="5865" y="9532"/>
                    <a:pt x="5903" y="9532"/>
                  </a:cubicBezTo>
                  <a:cubicBezTo>
                    <a:pt x="5941" y="9532"/>
                    <a:pt x="5972" y="9501"/>
                    <a:pt x="5972" y="9463"/>
                  </a:cubicBezTo>
                  <a:cubicBezTo>
                    <a:pt x="5972" y="9425"/>
                    <a:pt x="5941" y="9395"/>
                    <a:pt x="5903" y="9395"/>
                  </a:cubicBezTo>
                  <a:close/>
                  <a:moveTo>
                    <a:pt x="6119" y="9395"/>
                  </a:moveTo>
                  <a:cubicBezTo>
                    <a:pt x="6081" y="9395"/>
                    <a:pt x="6051" y="9425"/>
                    <a:pt x="6051" y="9463"/>
                  </a:cubicBezTo>
                  <a:cubicBezTo>
                    <a:pt x="6051" y="9501"/>
                    <a:pt x="6081" y="9532"/>
                    <a:pt x="6119" y="9532"/>
                  </a:cubicBezTo>
                  <a:cubicBezTo>
                    <a:pt x="6157" y="9532"/>
                    <a:pt x="6188" y="9501"/>
                    <a:pt x="6188" y="9463"/>
                  </a:cubicBezTo>
                  <a:cubicBezTo>
                    <a:pt x="6188" y="9425"/>
                    <a:pt x="6157" y="9395"/>
                    <a:pt x="6119" y="9395"/>
                  </a:cubicBezTo>
                  <a:close/>
                  <a:moveTo>
                    <a:pt x="6335" y="9395"/>
                  </a:moveTo>
                  <a:cubicBezTo>
                    <a:pt x="6298" y="9395"/>
                    <a:pt x="6267" y="9425"/>
                    <a:pt x="6267" y="9463"/>
                  </a:cubicBezTo>
                  <a:cubicBezTo>
                    <a:pt x="6267" y="9501"/>
                    <a:pt x="6298" y="9532"/>
                    <a:pt x="6335" y="9532"/>
                  </a:cubicBezTo>
                  <a:cubicBezTo>
                    <a:pt x="6373" y="9532"/>
                    <a:pt x="6404" y="9501"/>
                    <a:pt x="6404" y="9463"/>
                  </a:cubicBezTo>
                  <a:cubicBezTo>
                    <a:pt x="6404" y="9425"/>
                    <a:pt x="6373" y="9395"/>
                    <a:pt x="6335" y="9395"/>
                  </a:cubicBezTo>
                  <a:close/>
                  <a:moveTo>
                    <a:pt x="6552" y="9395"/>
                  </a:moveTo>
                  <a:cubicBezTo>
                    <a:pt x="6514" y="9395"/>
                    <a:pt x="6483" y="9425"/>
                    <a:pt x="6483" y="9463"/>
                  </a:cubicBezTo>
                  <a:cubicBezTo>
                    <a:pt x="6483" y="9501"/>
                    <a:pt x="6514" y="9532"/>
                    <a:pt x="6552" y="9532"/>
                  </a:cubicBezTo>
                  <a:cubicBezTo>
                    <a:pt x="6589" y="9532"/>
                    <a:pt x="6620" y="9501"/>
                    <a:pt x="6620" y="9463"/>
                  </a:cubicBezTo>
                  <a:cubicBezTo>
                    <a:pt x="6620" y="9425"/>
                    <a:pt x="6589" y="9395"/>
                    <a:pt x="6552" y="9395"/>
                  </a:cubicBezTo>
                  <a:close/>
                  <a:moveTo>
                    <a:pt x="6768" y="9395"/>
                  </a:moveTo>
                  <a:cubicBezTo>
                    <a:pt x="6730" y="9395"/>
                    <a:pt x="6699" y="9425"/>
                    <a:pt x="6699" y="9463"/>
                  </a:cubicBezTo>
                  <a:cubicBezTo>
                    <a:pt x="6699" y="9501"/>
                    <a:pt x="6730" y="9532"/>
                    <a:pt x="6768" y="9532"/>
                  </a:cubicBezTo>
                  <a:cubicBezTo>
                    <a:pt x="6805" y="9532"/>
                    <a:pt x="6836" y="9501"/>
                    <a:pt x="6836" y="9463"/>
                  </a:cubicBezTo>
                  <a:cubicBezTo>
                    <a:pt x="6836" y="9425"/>
                    <a:pt x="6805" y="9395"/>
                    <a:pt x="6768" y="9395"/>
                  </a:cubicBezTo>
                  <a:close/>
                  <a:moveTo>
                    <a:pt x="6984" y="9395"/>
                  </a:moveTo>
                  <a:cubicBezTo>
                    <a:pt x="6946" y="9395"/>
                    <a:pt x="6915" y="9425"/>
                    <a:pt x="6915" y="9463"/>
                  </a:cubicBezTo>
                  <a:cubicBezTo>
                    <a:pt x="6915" y="9501"/>
                    <a:pt x="6946" y="9532"/>
                    <a:pt x="6984" y="9532"/>
                  </a:cubicBezTo>
                  <a:cubicBezTo>
                    <a:pt x="7022" y="9532"/>
                    <a:pt x="7052" y="9501"/>
                    <a:pt x="7052" y="9463"/>
                  </a:cubicBezTo>
                  <a:cubicBezTo>
                    <a:pt x="7052" y="9425"/>
                    <a:pt x="7022" y="9395"/>
                    <a:pt x="6984" y="9395"/>
                  </a:cubicBezTo>
                  <a:close/>
                  <a:moveTo>
                    <a:pt x="7200" y="9395"/>
                  </a:moveTo>
                  <a:cubicBezTo>
                    <a:pt x="7162" y="9395"/>
                    <a:pt x="7131" y="9425"/>
                    <a:pt x="7131" y="9463"/>
                  </a:cubicBezTo>
                  <a:cubicBezTo>
                    <a:pt x="7131" y="9501"/>
                    <a:pt x="7162" y="9532"/>
                    <a:pt x="7200" y="9532"/>
                  </a:cubicBezTo>
                  <a:cubicBezTo>
                    <a:pt x="7238" y="9532"/>
                    <a:pt x="7268" y="9501"/>
                    <a:pt x="7268" y="9463"/>
                  </a:cubicBezTo>
                  <a:cubicBezTo>
                    <a:pt x="7268" y="9425"/>
                    <a:pt x="7238" y="9395"/>
                    <a:pt x="7200" y="9395"/>
                  </a:cubicBezTo>
                  <a:close/>
                  <a:moveTo>
                    <a:pt x="7416" y="9395"/>
                  </a:moveTo>
                  <a:cubicBezTo>
                    <a:pt x="7378" y="9395"/>
                    <a:pt x="7347" y="9425"/>
                    <a:pt x="7347" y="9463"/>
                  </a:cubicBezTo>
                  <a:cubicBezTo>
                    <a:pt x="7347" y="9501"/>
                    <a:pt x="7378" y="9532"/>
                    <a:pt x="7416" y="9532"/>
                  </a:cubicBezTo>
                  <a:cubicBezTo>
                    <a:pt x="7454" y="9532"/>
                    <a:pt x="7484" y="9501"/>
                    <a:pt x="7484" y="9463"/>
                  </a:cubicBezTo>
                  <a:cubicBezTo>
                    <a:pt x="7484" y="9425"/>
                    <a:pt x="7454" y="9395"/>
                    <a:pt x="7416" y="9395"/>
                  </a:cubicBezTo>
                  <a:close/>
                  <a:moveTo>
                    <a:pt x="7632" y="9395"/>
                  </a:moveTo>
                  <a:cubicBezTo>
                    <a:pt x="7594" y="9395"/>
                    <a:pt x="7564" y="9425"/>
                    <a:pt x="7564" y="9463"/>
                  </a:cubicBezTo>
                  <a:cubicBezTo>
                    <a:pt x="7564" y="9501"/>
                    <a:pt x="7594" y="9532"/>
                    <a:pt x="7632" y="9532"/>
                  </a:cubicBezTo>
                  <a:cubicBezTo>
                    <a:pt x="7670" y="9532"/>
                    <a:pt x="7700" y="9501"/>
                    <a:pt x="7700" y="9463"/>
                  </a:cubicBezTo>
                  <a:cubicBezTo>
                    <a:pt x="7700" y="9425"/>
                    <a:pt x="7670" y="9395"/>
                    <a:pt x="7632" y="9395"/>
                  </a:cubicBezTo>
                  <a:close/>
                  <a:moveTo>
                    <a:pt x="7848" y="9395"/>
                  </a:moveTo>
                  <a:cubicBezTo>
                    <a:pt x="7810" y="9395"/>
                    <a:pt x="7780" y="9425"/>
                    <a:pt x="7780" y="9463"/>
                  </a:cubicBezTo>
                  <a:cubicBezTo>
                    <a:pt x="7780" y="9501"/>
                    <a:pt x="7810" y="9532"/>
                    <a:pt x="7848" y="9532"/>
                  </a:cubicBezTo>
                  <a:cubicBezTo>
                    <a:pt x="7886" y="9532"/>
                    <a:pt x="7917" y="9501"/>
                    <a:pt x="7917" y="9463"/>
                  </a:cubicBezTo>
                  <a:cubicBezTo>
                    <a:pt x="7917" y="9425"/>
                    <a:pt x="7886" y="9395"/>
                    <a:pt x="7848" y="9395"/>
                  </a:cubicBezTo>
                  <a:close/>
                  <a:moveTo>
                    <a:pt x="8064" y="9395"/>
                  </a:moveTo>
                  <a:cubicBezTo>
                    <a:pt x="8026" y="9395"/>
                    <a:pt x="7996" y="9425"/>
                    <a:pt x="7996" y="9463"/>
                  </a:cubicBezTo>
                  <a:cubicBezTo>
                    <a:pt x="7996" y="9501"/>
                    <a:pt x="8026" y="9532"/>
                    <a:pt x="8064" y="9532"/>
                  </a:cubicBezTo>
                  <a:cubicBezTo>
                    <a:pt x="8102" y="9532"/>
                    <a:pt x="8133" y="9501"/>
                    <a:pt x="8133" y="9463"/>
                  </a:cubicBezTo>
                  <a:cubicBezTo>
                    <a:pt x="8133" y="9425"/>
                    <a:pt x="8102" y="9395"/>
                    <a:pt x="8064" y="9395"/>
                  </a:cubicBezTo>
                  <a:close/>
                  <a:moveTo>
                    <a:pt x="8280" y="9395"/>
                  </a:moveTo>
                  <a:cubicBezTo>
                    <a:pt x="8243" y="9395"/>
                    <a:pt x="8212" y="9425"/>
                    <a:pt x="8212" y="9463"/>
                  </a:cubicBezTo>
                  <a:cubicBezTo>
                    <a:pt x="8212" y="9501"/>
                    <a:pt x="8243" y="9532"/>
                    <a:pt x="8280" y="9532"/>
                  </a:cubicBezTo>
                  <a:cubicBezTo>
                    <a:pt x="8318" y="9532"/>
                    <a:pt x="8349" y="9501"/>
                    <a:pt x="8349" y="9463"/>
                  </a:cubicBezTo>
                  <a:cubicBezTo>
                    <a:pt x="8349" y="9425"/>
                    <a:pt x="8318" y="9395"/>
                    <a:pt x="8280" y="9395"/>
                  </a:cubicBezTo>
                  <a:close/>
                  <a:moveTo>
                    <a:pt x="8496" y="9395"/>
                  </a:moveTo>
                  <a:cubicBezTo>
                    <a:pt x="8459" y="9395"/>
                    <a:pt x="8428" y="9425"/>
                    <a:pt x="8428" y="9463"/>
                  </a:cubicBezTo>
                  <a:cubicBezTo>
                    <a:pt x="8428" y="9501"/>
                    <a:pt x="8459" y="9532"/>
                    <a:pt x="8496" y="9532"/>
                  </a:cubicBezTo>
                  <a:cubicBezTo>
                    <a:pt x="8534" y="9532"/>
                    <a:pt x="8565" y="9501"/>
                    <a:pt x="8565" y="9463"/>
                  </a:cubicBezTo>
                  <a:cubicBezTo>
                    <a:pt x="8565" y="9425"/>
                    <a:pt x="8534" y="9395"/>
                    <a:pt x="8496" y="9395"/>
                  </a:cubicBezTo>
                  <a:close/>
                  <a:moveTo>
                    <a:pt x="8713" y="9395"/>
                  </a:moveTo>
                  <a:cubicBezTo>
                    <a:pt x="8675" y="9395"/>
                    <a:pt x="8644" y="9425"/>
                    <a:pt x="8644" y="9463"/>
                  </a:cubicBezTo>
                  <a:cubicBezTo>
                    <a:pt x="8644" y="9501"/>
                    <a:pt x="8675" y="9532"/>
                    <a:pt x="8713" y="9532"/>
                  </a:cubicBezTo>
                  <a:cubicBezTo>
                    <a:pt x="8750" y="9532"/>
                    <a:pt x="8781" y="9501"/>
                    <a:pt x="8781" y="9463"/>
                  </a:cubicBezTo>
                  <a:cubicBezTo>
                    <a:pt x="8781" y="9425"/>
                    <a:pt x="8750" y="9395"/>
                    <a:pt x="8713" y="9395"/>
                  </a:cubicBezTo>
                  <a:close/>
                  <a:moveTo>
                    <a:pt x="8929" y="9395"/>
                  </a:moveTo>
                  <a:cubicBezTo>
                    <a:pt x="8891" y="9395"/>
                    <a:pt x="8860" y="9425"/>
                    <a:pt x="8860" y="9463"/>
                  </a:cubicBezTo>
                  <a:cubicBezTo>
                    <a:pt x="8860" y="9501"/>
                    <a:pt x="8891" y="9532"/>
                    <a:pt x="8929" y="9532"/>
                  </a:cubicBezTo>
                  <a:cubicBezTo>
                    <a:pt x="8966" y="9532"/>
                    <a:pt x="8997" y="9501"/>
                    <a:pt x="8997" y="9463"/>
                  </a:cubicBezTo>
                  <a:cubicBezTo>
                    <a:pt x="8997" y="9425"/>
                    <a:pt x="8966" y="9395"/>
                    <a:pt x="8929" y="9395"/>
                  </a:cubicBezTo>
                  <a:close/>
                  <a:moveTo>
                    <a:pt x="5471" y="9630"/>
                  </a:moveTo>
                  <a:cubicBezTo>
                    <a:pt x="5433" y="9630"/>
                    <a:pt x="5403" y="9660"/>
                    <a:pt x="5403" y="9698"/>
                  </a:cubicBezTo>
                  <a:cubicBezTo>
                    <a:pt x="5403" y="9736"/>
                    <a:pt x="5433" y="9766"/>
                    <a:pt x="5471" y="9766"/>
                  </a:cubicBezTo>
                  <a:cubicBezTo>
                    <a:pt x="5509" y="9766"/>
                    <a:pt x="5539" y="9736"/>
                    <a:pt x="5539" y="9698"/>
                  </a:cubicBezTo>
                  <a:cubicBezTo>
                    <a:pt x="5539" y="9660"/>
                    <a:pt x="5509" y="9630"/>
                    <a:pt x="5471" y="9630"/>
                  </a:cubicBezTo>
                  <a:close/>
                  <a:moveTo>
                    <a:pt x="5687" y="9630"/>
                  </a:moveTo>
                  <a:cubicBezTo>
                    <a:pt x="5649" y="9630"/>
                    <a:pt x="5619" y="9660"/>
                    <a:pt x="5619" y="9698"/>
                  </a:cubicBezTo>
                  <a:cubicBezTo>
                    <a:pt x="5619" y="9736"/>
                    <a:pt x="5649" y="9766"/>
                    <a:pt x="5687" y="9766"/>
                  </a:cubicBezTo>
                  <a:cubicBezTo>
                    <a:pt x="5725" y="9766"/>
                    <a:pt x="5756" y="9736"/>
                    <a:pt x="5756" y="9698"/>
                  </a:cubicBezTo>
                  <a:cubicBezTo>
                    <a:pt x="5756" y="9660"/>
                    <a:pt x="5725" y="9630"/>
                    <a:pt x="5687" y="9630"/>
                  </a:cubicBezTo>
                  <a:close/>
                  <a:moveTo>
                    <a:pt x="5903" y="9630"/>
                  </a:moveTo>
                  <a:cubicBezTo>
                    <a:pt x="5865" y="9630"/>
                    <a:pt x="5835" y="9660"/>
                    <a:pt x="5835" y="9698"/>
                  </a:cubicBezTo>
                  <a:cubicBezTo>
                    <a:pt x="5835" y="9736"/>
                    <a:pt x="5865" y="9766"/>
                    <a:pt x="5903" y="9766"/>
                  </a:cubicBezTo>
                  <a:cubicBezTo>
                    <a:pt x="5941" y="9766"/>
                    <a:pt x="5972" y="9736"/>
                    <a:pt x="5972" y="9698"/>
                  </a:cubicBezTo>
                  <a:cubicBezTo>
                    <a:pt x="5972" y="9660"/>
                    <a:pt x="5941" y="9630"/>
                    <a:pt x="5903" y="9630"/>
                  </a:cubicBezTo>
                  <a:close/>
                  <a:moveTo>
                    <a:pt x="6119" y="9630"/>
                  </a:moveTo>
                  <a:cubicBezTo>
                    <a:pt x="6081" y="9630"/>
                    <a:pt x="6051" y="9660"/>
                    <a:pt x="6051" y="9698"/>
                  </a:cubicBezTo>
                  <a:cubicBezTo>
                    <a:pt x="6051" y="9736"/>
                    <a:pt x="6081" y="9766"/>
                    <a:pt x="6119" y="9766"/>
                  </a:cubicBezTo>
                  <a:cubicBezTo>
                    <a:pt x="6157" y="9766"/>
                    <a:pt x="6188" y="9736"/>
                    <a:pt x="6188" y="9698"/>
                  </a:cubicBezTo>
                  <a:cubicBezTo>
                    <a:pt x="6188" y="9660"/>
                    <a:pt x="6157" y="9630"/>
                    <a:pt x="6119" y="9630"/>
                  </a:cubicBezTo>
                  <a:close/>
                  <a:moveTo>
                    <a:pt x="6335" y="9630"/>
                  </a:moveTo>
                  <a:cubicBezTo>
                    <a:pt x="6298" y="9630"/>
                    <a:pt x="6267" y="9660"/>
                    <a:pt x="6267" y="9698"/>
                  </a:cubicBezTo>
                  <a:cubicBezTo>
                    <a:pt x="6267" y="9736"/>
                    <a:pt x="6298" y="9766"/>
                    <a:pt x="6335" y="9766"/>
                  </a:cubicBezTo>
                  <a:cubicBezTo>
                    <a:pt x="6373" y="9766"/>
                    <a:pt x="6404" y="9736"/>
                    <a:pt x="6404" y="9698"/>
                  </a:cubicBezTo>
                  <a:cubicBezTo>
                    <a:pt x="6404" y="9660"/>
                    <a:pt x="6373" y="9630"/>
                    <a:pt x="6335" y="9630"/>
                  </a:cubicBezTo>
                  <a:close/>
                  <a:moveTo>
                    <a:pt x="6552" y="9630"/>
                  </a:moveTo>
                  <a:cubicBezTo>
                    <a:pt x="6514" y="9630"/>
                    <a:pt x="6483" y="9660"/>
                    <a:pt x="6483" y="9698"/>
                  </a:cubicBezTo>
                  <a:cubicBezTo>
                    <a:pt x="6483" y="9736"/>
                    <a:pt x="6514" y="9766"/>
                    <a:pt x="6552" y="9766"/>
                  </a:cubicBezTo>
                  <a:cubicBezTo>
                    <a:pt x="6589" y="9766"/>
                    <a:pt x="6620" y="9736"/>
                    <a:pt x="6620" y="9698"/>
                  </a:cubicBezTo>
                  <a:cubicBezTo>
                    <a:pt x="6620" y="9660"/>
                    <a:pt x="6589" y="9630"/>
                    <a:pt x="6552" y="9630"/>
                  </a:cubicBezTo>
                  <a:close/>
                  <a:moveTo>
                    <a:pt x="6768" y="9630"/>
                  </a:moveTo>
                  <a:cubicBezTo>
                    <a:pt x="6730" y="9630"/>
                    <a:pt x="6699" y="9660"/>
                    <a:pt x="6699" y="9698"/>
                  </a:cubicBezTo>
                  <a:cubicBezTo>
                    <a:pt x="6699" y="9736"/>
                    <a:pt x="6730" y="9766"/>
                    <a:pt x="6768" y="9766"/>
                  </a:cubicBezTo>
                  <a:cubicBezTo>
                    <a:pt x="6805" y="9766"/>
                    <a:pt x="6836" y="9736"/>
                    <a:pt x="6836" y="9698"/>
                  </a:cubicBezTo>
                  <a:cubicBezTo>
                    <a:pt x="6836" y="9660"/>
                    <a:pt x="6805" y="9630"/>
                    <a:pt x="6768" y="9630"/>
                  </a:cubicBezTo>
                  <a:close/>
                  <a:moveTo>
                    <a:pt x="6984" y="9630"/>
                  </a:moveTo>
                  <a:cubicBezTo>
                    <a:pt x="6946" y="9630"/>
                    <a:pt x="6915" y="9660"/>
                    <a:pt x="6915" y="9698"/>
                  </a:cubicBezTo>
                  <a:cubicBezTo>
                    <a:pt x="6915" y="9736"/>
                    <a:pt x="6946" y="9766"/>
                    <a:pt x="6984" y="9766"/>
                  </a:cubicBezTo>
                  <a:cubicBezTo>
                    <a:pt x="7022" y="9766"/>
                    <a:pt x="7052" y="9736"/>
                    <a:pt x="7052" y="9698"/>
                  </a:cubicBezTo>
                  <a:cubicBezTo>
                    <a:pt x="7052" y="9660"/>
                    <a:pt x="7022" y="9630"/>
                    <a:pt x="6984" y="9630"/>
                  </a:cubicBezTo>
                  <a:close/>
                  <a:moveTo>
                    <a:pt x="7200" y="9630"/>
                  </a:moveTo>
                  <a:cubicBezTo>
                    <a:pt x="7162" y="9630"/>
                    <a:pt x="7131" y="9660"/>
                    <a:pt x="7131" y="9698"/>
                  </a:cubicBezTo>
                  <a:cubicBezTo>
                    <a:pt x="7131" y="9736"/>
                    <a:pt x="7162" y="9766"/>
                    <a:pt x="7200" y="9766"/>
                  </a:cubicBezTo>
                  <a:cubicBezTo>
                    <a:pt x="7238" y="9766"/>
                    <a:pt x="7268" y="9736"/>
                    <a:pt x="7268" y="9698"/>
                  </a:cubicBezTo>
                  <a:cubicBezTo>
                    <a:pt x="7268" y="9660"/>
                    <a:pt x="7238" y="9630"/>
                    <a:pt x="7200" y="9630"/>
                  </a:cubicBezTo>
                  <a:close/>
                  <a:moveTo>
                    <a:pt x="7416" y="9630"/>
                  </a:moveTo>
                  <a:cubicBezTo>
                    <a:pt x="7378" y="9630"/>
                    <a:pt x="7347" y="9660"/>
                    <a:pt x="7347" y="9698"/>
                  </a:cubicBezTo>
                  <a:cubicBezTo>
                    <a:pt x="7347" y="9736"/>
                    <a:pt x="7378" y="9766"/>
                    <a:pt x="7416" y="9766"/>
                  </a:cubicBezTo>
                  <a:cubicBezTo>
                    <a:pt x="7454" y="9766"/>
                    <a:pt x="7484" y="9736"/>
                    <a:pt x="7484" y="9698"/>
                  </a:cubicBezTo>
                  <a:cubicBezTo>
                    <a:pt x="7484" y="9660"/>
                    <a:pt x="7454" y="9630"/>
                    <a:pt x="7416" y="9630"/>
                  </a:cubicBezTo>
                  <a:close/>
                  <a:moveTo>
                    <a:pt x="7632" y="9630"/>
                  </a:moveTo>
                  <a:cubicBezTo>
                    <a:pt x="7594" y="9630"/>
                    <a:pt x="7564" y="9660"/>
                    <a:pt x="7564" y="9698"/>
                  </a:cubicBezTo>
                  <a:cubicBezTo>
                    <a:pt x="7564" y="9736"/>
                    <a:pt x="7594" y="9766"/>
                    <a:pt x="7632" y="9766"/>
                  </a:cubicBezTo>
                  <a:cubicBezTo>
                    <a:pt x="7670" y="9766"/>
                    <a:pt x="7700" y="9736"/>
                    <a:pt x="7700" y="9698"/>
                  </a:cubicBezTo>
                  <a:cubicBezTo>
                    <a:pt x="7700" y="9660"/>
                    <a:pt x="7670" y="9630"/>
                    <a:pt x="7632" y="9630"/>
                  </a:cubicBezTo>
                  <a:close/>
                  <a:moveTo>
                    <a:pt x="7848" y="9630"/>
                  </a:moveTo>
                  <a:cubicBezTo>
                    <a:pt x="7810" y="9630"/>
                    <a:pt x="7780" y="9660"/>
                    <a:pt x="7780" y="9698"/>
                  </a:cubicBezTo>
                  <a:cubicBezTo>
                    <a:pt x="7780" y="9736"/>
                    <a:pt x="7810" y="9766"/>
                    <a:pt x="7848" y="9766"/>
                  </a:cubicBezTo>
                  <a:cubicBezTo>
                    <a:pt x="7886" y="9766"/>
                    <a:pt x="7917" y="9736"/>
                    <a:pt x="7917" y="9698"/>
                  </a:cubicBezTo>
                  <a:cubicBezTo>
                    <a:pt x="7917" y="9660"/>
                    <a:pt x="7886" y="9630"/>
                    <a:pt x="7848" y="9630"/>
                  </a:cubicBezTo>
                  <a:close/>
                  <a:moveTo>
                    <a:pt x="8064" y="9630"/>
                  </a:moveTo>
                  <a:cubicBezTo>
                    <a:pt x="8026" y="9630"/>
                    <a:pt x="7996" y="9660"/>
                    <a:pt x="7996" y="9698"/>
                  </a:cubicBezTo>
                  <a:cubicBezTo>
                    <a:pt x="7996" y="9736"/>
                    <a:pt x="8026" y="9766"/>
                    <a:pt x="8064" y="9766"/>
                  </a:cubicBezTo>
                  <a:cubicBezTo>
                    <a:pt x="8102" y="9766"/>
                    <a:pt x="8133" y="9736"/>
                    <a:pt x="8133" y="9698"/>
                  </a:cubicBezTo>
                  <a:cubicBezTo>
                    <a:pt x="8133" y="9660"/>
                    <a:pt x="8102" y="9630"/>
                    <a:pt x="8064" y="9630"/>
                  </a:cubicBezTo>
                  <a:close/>
                  <a:moveTo>
                    <a:pt x="8280" y="9630"/>
                  </a:moveTo>
                  <a:cubicBezTo>
                    <a:pt x="8243" y="9630"/>
                    <a:pt x="8212" y="9660"/>
                    <a:pt x="8212" y="9698"/>
                  </a:cubicBezTo>
                  <a:cubicBezTo>
                    <a:pt x="8212" y="9736"/>
                    <a:pt x="8243" y="9766"/>
                    <a:pt x="8280" y="9766"/>
                  </a:cubicBezTo>
                  <a:cubicBezTo>
                    <a:pt x="8318" y="9766"/>
                    <a:pt x="8349" y="9736"/>
                    <a:pt x="8349" y="9698"/>
                  </a:cubicBezTo>
                  <a:cubicBezTo>
                    <a:pt x="8349" y="9660"/>
                    <a:pt x="8318" y="9630"/>
                    <a:pt x="8280" y="9630"/>
                  </a:cubicBezTo>
                  <a:close/>
                  <a:moveTo>
                    <a:pt x="8496" y="9630"/>
                  </a:moveTo>
                  <a:cubicBezTo>
                    <a:pt x="8459" y="9630"/>
                    <a:pt x="8428" y="9660"/>
                    <a:pt x="8428" y="9698"/>
                  </a:cubicBezTo>
                  <a:cubicBezTo>
                    <a:pt x="8428" y="9736"/>
                    <a:pt x="8459" y="9766"/>
                    <a:pt x="8496" y="9766"/>
                  </a:cubicBezTo>
                  <a:cubicBezTo>
                    <a:pt x="8534" y="9766"/>
                    <a:pt x="8565" y="9736"/>
                    <a:pt x="8565" y="9698"/>
                  </a:cubicBezTo>
                  <a:cubicBezTo>
                    <a:pt x="8565" y="9660"/>
                    <a:pt x="8534" y="9630"/>
                    <a:pt x="8496" y="9630"/>
                  </a:cubicBezTo>
                  <a:close/>
                  <a:moveTo>
                    <a:pt x="8713" y="9630"/>
                  </a:moveTo>
                  <a:cubicBezTo>
                    <a:pt x="8675" y="9630"/>
                    <a:pt x="8644" y="9660"/>
                    <a:pt x="8644" y="9698"/>
                  </a:cubicBezTo>
                  <a:cubicBezTo>
                    <a:pt x="8644" y="9736"/>
                    <a:pt x="8675" y="9766"/>
                    <a:pt x="8713" y="9766"/>
                  </a:cubicBezTo>
                  <a:cubicBezTo>
                    <a:pt x="8750" y="9766"/>
                    <a:pt x="8781" y="9736"/>
                    <a:pt x="8781" y="9698"/>
                  </a:cubicBezTo>
                  <a:cubicBezTo>
                    <a:pt x="8781" y="9660"/>
                    <a:pt x="8750" y="9630"/>
                    <a:pt x="8713" y="9630"/>
                  </a:cubicBezTo>
                  <a:close/>
                  <a:moveTo>
                    <a:pt x="8929" y="9630"/>
                  </a:moveTo>
                  <a:cubicBezTo>
                    <a:pt x="8891" y="9630"/>
                    <a:pt x="8860" y="9660"/>
                    <a:pt x="8860" y="9698"/>
                  </a:cubicBezTo>
                  <a:cubicBezTo>
                    <a:pt x="8860" y="9736"/>
                    <a:pt x="8891" y="9766"/>
                    <a:pt x="8929" y="9766"/>
                  </a:cubicBezTo>
                  <a:cubicBezTo>
                    <a:pt x="8966" y="9766"/>
                    <a:pt x="8997" y="9736"/>
                    <a:pt x="8997" y="9698"/>
                  </a:cubicBezTo>
                  <a:cubicBezTo>
                    <a:pt x="8997" y="9660"/>
                    <a:pt x="8966" y="9630"/>
                    <a:pt x="8929" y="9630"/>
                  </a:cubicBezTo>
                  <a:close/>
                  <a:moveTo>
                    <a:pt x="5687" y="9864"/>
                  </a:moveTo>
                  <a:cubicBezTo>
                    <a:pt x="5649" y="9864"/>
                    <a:pt x="5619" y="9895"/>
                    <a:pt x="5619" y="9933"/>
                  </a:cubicBezTo>
                  <a:cubicBezTo>
                    <a:pt x="5619" y="9971"/>
                    <a:pt x="5649" y="10001"/>
                    <a:pt x="5687" y="10001"/>
                  </a:cubicBezTo>
                  <a:cubicBezTo>
                    <a:pt x="5725" y="10001"/>
                    <a:pt x="5756" y="9971"/>
                    <a:pt x="5756" y="9933"/>
                  </a:cubicBezTo>
                  <a:cubicBezTo>
                    <a:pt x="5756" y="9895"/>
                    <a:pt x="5725" y="9864"/>
                    <a:pt x="5687" y="9864"/>
                  </a:cubicBezTo>
                  <a:close/>
                  <a:moveTo>
                    <a:pt x="5903" y="9864"/>
                  </a:moveTo>
                  <a:cubicBezTo>
                    <a:pt x="5865" y="9864"/>
                    <a:pt x="5835" y="9895"/>
                    <a:pt x="5835" y="9933"/>
                  </a:cubicBezTo>
                  <a:cubicBezTo>
                    <a:pt x="5835" y="9971"/>
                    <a:pt x="5865" y="10001"/>
                    <a:pt x="5903" y="10001"/>
                  </a:cubicBezTo>
                  <a:cubicBezTo>
                    <a:pt x="5941" y="10001"/>
                    <a:pt x="5972" y="9971"/>
                    <a:pt x="5972" y="9933"/>
                  </a:cubicBezTo>
                  <a:cubicBezTo>
                    <a:pt x="5972" y="9895"/>
                    <a:pt x="5941" y="9864"/>
                    <a:pt x="5903" y="9864"/>
                  </a:cubicBezTo>
                  <a:close/>
                  <a:moveTo>
                    <a:pt x="6119" y="9864"/>
                  </a:moveTo>
                  <a:cubicBezTo>
                    <a:pt x="6081" y="9864"/>
                    <a:pt x="6051" y="9895"/>
                    <a:pt x="6051" y="9933"/>
                  </a:cubicBezTo>
                  <a:cubicBezTo>
                    <a:pt x="6051" y="9971"/>
                    <a:pt x="6081" y="10001"/>
                    <a:pt x="6119" y="10001"/>
                  </a:cubicBezTo>
                  <a:cubicBezTo>
                    <a:pt x="6157" y="10001"/>
                    <a:pt x="6188" y="9971"/>
                    <a:pt x="6188" y="9933"/>
                  </a:cubicBezTo>
                  <a:cubicBezTo>
                    <a:pt x="6188" y="9895"/>
                    <a:pt x="6157" y="9864"/>
                    <a:pt x="6119" y="9864"/>
                  </a:cubicBezTo>
                  <a:close/>
                  <a:moveTo>
                    <a:pt x="6335" y="9864"/>
                  </a:moveTo>
                  <a:cubicBezTo>
                    <a:pt x="6298" y="9864"/>
                    <a:pt x="6267" y="9895"/>
                    <a:pt x="6267" y="9933"/>
                  </a:cubicBezTo>
                  <a:cubicBezTo>
                    <a:pt x="6267" y="9971"/>
                    <a:pt x="6298" y="10001"/>
                    <a:pt x="6335" y="10001"/>
                  </a:cubicBezTo>
                  <a:cubicBezTo>
                    <a:pt x="6373" y="10001"/>
                    <a:pt x="6404" y="9971"/>
                    <a:pt x="6404" y="9933"/>
                  </a:cubicBezTo>
                  <a:cubicBezTo>
                    <a:pt x="6404" y="9895"/>
                    <a:pt x="6373" y="9864"/>
                    <a:pt x="6335" y="9864"/>
                  </a:cubicBezTo>
                  <a:close/>
                  <a:moveTo>
                    <a:pt x="6552" y="9864"/>
                  </a:moveTo>
                  <a:cubicBezTo>
                    <a:pt x="6514" y="9864"/>
                    <a:pt x="6483" y="9895"/>
                    <a:pt x="6483" y="9933"/>
                  </a:cubicBezTo>
                  <a:cubicBezTo>
                    <a:pt x="6483" y="9971"/>
                    <a:pt x="6514" y="10001"/>
                    <a:pt x="6552" y="10001"/>
                  </a:cubicBezTo>
                  <a:cubicBezTo>
                    <a:pt x="6589" y="10001"/>
                    <a:pt x="6620" y="9971"/>
                    <a:pt x="6620" y="9933"/>
                  </a:cubicBezTo>
                  <a:cubicBezTo>
                    <a:pt x="6620" y="9895"/>
                    <a:pt x="6589" y="9864"/>
                    <a:pt x="6552" y="9864"/>
                  </a:cubicBezTo>
                  <a:close/>
                  <a:moveTo>
                    <a:pt x="6768" y="9864"/>
                  </a:moveTo>
                  <a:cubicBezTo>
                    <a:pt x="6730" y="9864"/>
                    <a:pt x="6699" y="9895"/>
                    <a:pt x="6699" y="9933"/>
                  </a:cubicBezTo>
                  <a:cubicBezTo>
                    <a:pt x="6699" y="9971"/>
                    <a:pt x="6730" y="10001"/>
                    <a:pt x="6768" y="10001"/>
                  </a:cubicBezTo>
                  <a:cubicBezTo>
                    <a:pt x="6805" y="10001"/>
                    <a:pt x="6836" y="9971"/>
                    <a:pt x="6836" y="9933"/>
                  </a:cubicBezTo>
                  <a:cubicBezTo>
                    <a:pt x="6836" y="9895"/>
                    <a:pt x="6805" y="9864"/>
                    <a:pt x="6768" y="9864"/>
                  </a:cubicBezTo>
                  <a:close/>
                  <a:moveTo>
                    <a:pt x="6984" y="9864"/>
                  </a:moveTo>
                  <a:cubicBezTo>
                    <a:pt x="6946" y="9864"/>
                    <a:pt x="6915" y="9895"/>
                    <a:pt x="6915" y="9933"/>
                  </a:cubicBezTo>
                  <a:cubicBezTo>
                    <a:pt x="6915" y="9971"/>
                    <a:pt x="6946" y="10001"/>
                    <a:pt x="6984" y="10001"/>
                  </a:cubicBezTo>
                  <a:cubicBezTo>
                    <a:pt x="7022" y="10001"/>
                    <a:pt x="7052" y="9971"/>
                    <a:pt x="7052" y="9933"/>
                  </a:cubicBezTo>
                  <a:cubicBezTo>
                    <a:pt x="7052" y="9895"/>
                    <a:pt x="7022" y="9864"/>
                    <a:pt x="6984" y="9864"/>
                  </a:cubicBezTo>
                  <a:close/>
                  <a:moveTo>
                    <a:pt x="7200" y="9864"/>
                  </a:moveTo>
                  <a:cubicBezTo>
                    <a:pt x="7162" y="9864"/>
                    <a:pt x="7131" y="9895"/>
                    <a:pt x="7131" y="9933"/>
                  </a:cubicBezTo>
                  <a:cubicBezTo>
                    <a:pt x="7131" y="9971"/>
                    <a:pt x="7162" y="10001"/>
                    <a:pt x="7200" y="10001"/>
                  </a:cubicBezTo>
                  <a:cubicBezTo>
                    <a:pt x="7238" y="10001"/>
                    <a:pt x="7268" y="9971"/>
                    <a:pt x="7268" y="9933"/>
                  </a:cubicBezTo>
                  <a:cubicBezTo>
                    <a:pt x="7268" y="9895"/>
                    <a:pt x="7238" y="9864"/>
                    <a:pt x="7200" y="9864"/>
                  </a:cubicBezTo>
                  <a:close/>
                  <a:moveTo>
                    <a:pt x="7416" y="9864"/>
                  </a:moveTo>
                  <a:cubicBezTo>
                    <a:pt x="7378" y="9864"/>
                    <a:pt x="7347" y="9895"/>
                    <a:pt x="7347" y="9933"/>
                  </a:cubicBezTo>
                  <a:cubicBezTo>
                    <a:pt x="7347" y="9971"/>
                    <a:pt x="7378" y="10001"/>
                    <a:pt x="7416" y="10001"/>
                  </a:cubicBezTo>
                  <a:cubicBezTo>
                    <a:pt x="7454" y="10001"/>
                    <a:pt x="7484" y="9971"/>
                    <a:pt x="7484" y="9933"/>
                  </a:cubicBezTo>
                  <a:cubicBezTo>
                    <a:pt x="7484" y="9895"/>
                    <a:pt x="7454" y="9864"/>
                    <a:pt x="7416" y="9864"/>
                  </a:cubicBezTo>
                  <a:close/>
                  <a:moveTo>
                    <a:pt x="7632" y="9864"/>
                  </a:moveTo>
                  <a:cubicBezTo>
                    <a:pt x="7594" y="9864"/>
                    <a:pt x="7564" y="9895"/>
                    <a:pt x="7564" y="9933"/>
                  </a:cubicBezTo>
                  <a:cubicBezTo>
                    <a:pt x="7564" y="9971"/>
                    <a:pt x="7594" y="10001"/>
                    <a:pt x="7632" y="10001"/>
                  </a:cubicBezTo>
                  <a:cubicBezTo>
                    <a:pt x="7670" y="10001"/>
                    <a:pt x="7700" y="9971"/>
                    <a:pt x="7700" y="9933"/>
                  </a:cubicBezTo>
                  <a:cubicBezTo>
                    <a:pt x="7700" y="9895"/>
                    <a:pt x="7670" y="9864"/>
                    <a:pt x="7632" y="9864"/>
                  </a:cubicBezTo>
                  <a:close/>
                  <a:moveTo>
                    <a:pt x="7848" y="9864"/>
                  </a:moveTo>
                  <a:cubicBezTo>
                    <a:pt x="7810" y="9864"/>
                    <a:pt x="7780" y="9895"/>
                    <a:pt x="7780" y="9933"/>
                  </a:cubicBezTo>
                  <a:cubicBezTo>
                    <a:pt x="7780" y="9971"/>
                    <a:pt x="7810" y="10001"/>
                    <a:pt x="7848" y="10001"/>
                  </a:cubicBezTo>
                  <a:cubicBezTo>
                    <a:pt x="7886" y="10001"/>
                    <a:pt x="7917" y="9971"/>
                    <a:pt x="7917" y="9933"/>
                  </a:cubicBezTo>
                  <a:cubicBezTo>
                    <a:pt x="7917" y="9895"/>
                    <a:pt x="7886" y="9864"/>
                    <a:pt x="7848" y="9864"/>
                  </a:cubicBezTo>
                  <a:close/>
                  <a:moveTo>
                    <a:pt x="8064" y="9864"/>
                  </a:moveTo>
                  <a:cubicBezTo>
                    <a:pt x="8026" y="9864"/>
                    <a:pt x="7996" y="9895"/>
                    <a:pt x="7996" y="9933"/>
                  </a:cubicBezTo>
                  <a:cubicBezTo>
                    <a:pt x="7996" y="9971"/>
                    <a:pt x="8026" y="10001"/>
                    <a:pt x="8064" y="10001"/>
                  </a:cubicBezTo>
                  <a:cubicBezTo>
                    <a:pt x="8102" y="10001"/>
                    <a:pt x="8133" y="9971"/>
                    <a:pt x="8133" y="9933"/>
                  </a:cubicBezTo>
                  <a:cubicBezTo>
                    <a:pt x="8133" y="9895"/>
                    <a:pt x="8102" y="9864"/>
                    <a:pt x="8064" y="9864"/>
                  </a:cubicBezTo>
                  <a:close/>
                  <a:moveTo>
                    <a:pt x="8280" y="9864"/>
                  </a:moveTo>
                  <a:cubicBezTo>
                    <a:pt x="8243" y="9864"/>
                    <a:pt x="8212" y="9895"/>
                    <a:pt x="8212" y="9933"/>
                  </a:cubicBezTo>
                  <a:cubicBezTo>
                    <a:pt x="8212" y="9971"/>
                    <a:pt x="8243" y="10001"/>
                    <a:pt x="8280" y="10001"/>
                  </a:cubicBezTo>
                  <a:cubicBezTo>
                    <a:pt x="8318" y="10001"/>
                    <a:pt x="8349" y="9971"/>
                    <a:pt x="8349" y="9933"/>
                  </a:cubicBezTo>
                  <a:cubicBezTo>
                    <a:pt x="8349" y="9895"/>
                    <a:pt x="8318" y="9864"/>
                    <a:pt x="8280" y="9864"/>
                  </a:cubicBezTo>
                  <a:close/>
                  <a:moveTo>
                    <a:pt x="8496" y="9864"/>
                  </a:moveTo>
                  <a:cubicBezTo>
                    <a:pt x="8459" y="9864"/>
                    <a:pt x="8428" y="9895"/>
                    <a:pt x="8428" y="9933"/>
                  </a:cubicBezTo>
                  <a:cubicBezTo>
                    <a:pt x="8428" y="9971"/>
                    <a:pt x="8459" y="10001"/>
                    <a:pt x="8496" y="10001"/>
                  </a:cubicBezTo>
                  <a:cubicBezTo>
                    <a:pt x="8534" y="10001"/>
                    <a:pt x="8565" y="9971"/>
                    <a:pt x="8565" y="9933"/>
                  </a:cubicBezTo>
                  <a:cubicBezTo>
                    <a:pt x="8565" y="9895"/>
                    <a:pt x="8534" y="9864"/>
                    <a:pt x="8496" y="9864"/>
                  </a:cubicBezTo>
                  <a:close/>
                  <a:moveTo>
                    <a:pt x="8713" y="9864"/>
                  </a:moveTo>
                  <a:cubicBezTo>
                    <a:pt x="8675" y="9864"/>
                    <a:pt x="8644" y="9895"/>
                    <a:pt x="8644" y="9933"/>
                  </a:cubicBezTo>
                  <a:cubicBezTo>
                    <a:pt x="8644" y="9971"/>
                    <a:pt x="8675" y="10001"/>
                    <a:pt x="8713" y="10001"/>
                  </a:cubicBezTo>
                  <a:cubicBezTo>
                    <a:pt x="8750" y="10001"/>
                    <a:pt x="8781" y="9971"/>
                    <a:pt x="8781" y="9933"/>
                  </a:cubicBezTo>
                  <a:cubicBezTo>
                    <a:pt x="8781" y="9895"/>
                    <a:pt x="8750" y="9864"/>
                    <a:pt x="8713" y="9864"/>
                  </a:cubicBezTo>
                  <a:close/>
                  <a:moveTo>
                    <a:pt x="8929" y="9864"/>
                  </a:moveTo>
                  <a:cubicBezTo>
                    <a:pt x="8891" y="9864"/>
                    <a:pt x="8860" y="9895"/>
                    <a:pt x="8860" y="9933"/>
                  </a:cubicBezTo>
                  <a:cubicBezTo>
                    <a:pt x="8860" y="9971"/>
                    <a:pt x="8891" y="10001"/>
                    <a:pt x="8929" y="10001"/>
                  </a:cubicBezTo>
                  <a:cubicBezTo>
                    <a:pt x="8966" y="10001"/>
                    <a:pt x="8997" y="9971"/>
                    <a:pt x="8997" y="9933"/>
                  </a:cubicBezTo>
                  <a:cubicBezTo>
                    <a:pt x="8997" y="9895"/>
                    <a:pt x="8966" y="9864"/>
                    <a:pt x="8929" y="9864"/>
                  </a:cubicBezTo>
                  <a:close/>
                  <a:moveTo>
                    <a:pt x="9145" y="7751"/>
                  </a:moveTo>
                  <a:cubicBezTo>
                    <a:pt x="9107" y="7751"/>
                    <a:pt x="9076" y="7782"/>
                    <a:pt x="9076" y="7819"/>
                  </a:cubicBezTo>
                  <a:cubicBezTo>
                    <a:pt x="9076" y="7857"/>
                    <a:pt x="9107" y="7888"/>
                    <a:pt x="9145" y="7888"/>
                  </a:cubicBezTo>
                  <a:cubicBezTo>
                    <a:pt x="9183" y="7888"/>
                    <a:pt x="9213" y="7857"/>
                    <a:pt x="9213" y="7819"/>
                  </a:cubicBezTo>
                  <a:cubicBezTo>
                    <a:pt x="9213" y="7782"/>
                    <a:pt x="9183" y="7751"/>
                    <a:pt x="9145" y="7751"/>
                  </a:cubicBezTo>
                  <a:close/>
                  <a:moveTo>
                    <a:pt x="9361" y="7751"/>
                  </a:moveTo>
                  <a:cubicBezTo>
                    <a:pt x="9323" y="7751"/>
                    <a:pt x="9292" y="7782"/>
                    <a:pt x="9292" y="7819"/>
                  </a:cubicBezTo>
                  <a:cubicBezTo>
                    <a:pt x="9292" y="7857"/>
                    <a:pt x="9323" y="7888"/>
                    <a:pt x="9361" y="7888"/>
                  </a:cubicBezTo>
                  <a:cubicBezTo>
                    <a:pt x="9399" y="7888"/>
                    <a:pt x="9429" y="7857"/>
                    <a:pt x="9429" y="7819"/>
                  </a:cubicBezTo>
                  <a:cubicBezTo>
                    <a:pt x="9429" y="7782"/>
                    <a:pt x="9399" y="7751"/>
                    <a:pt x="9361" y="7751"/>
                  </a:cubicBezTo>
                  <a:close/>
                  <a:moveTo>
                    <a:pt x="9577" y="7751"/>
                  </a:moveTo>
                  <a:cubicBezTo>
                    <a:pt x="9539" y="7751"/>
                    <a:pt x="9508" y="7782"/>
                    <a:pt x="9508" y="7819"/>
                  </a:cubicBezTo>
                  <a:cubicBezTo>
                    <a:pt x="9508" y="7857"/>
                    <a:pt x="9539" y="7888"/>
                    <a:pt x="9577" y="7888"/>
                  </a:cubicBezTo>
                  <a:cubicBezTo>
                    <a:pt x="9615" y="7888"/>
                    <a:pt x="9645" y="7857"/>
                    <a:pt x="9645" y="7819"/>
                  </a:cubicBezTo>
                  <a:cubicBezTo>
                    <a:pt x="9645" y="7782"/>
                    <a:pt x="9615" y="7751"/>
                    <a:pt x="9577" y="7751"/>
                  </a:cubicBezTo>
                  <a:close/>
                  <a:moveTo>
                    <a:pt x="9793" y="7751"/>
                  </a:moveTo>
                  <a:cubicBezTo>
                    <a:pt x="9755" y="7751"/>
                    <a:pt x="9725" y="7782"/>
                    <a:pt x="9725" y="7819"/>
                  </a:cubicBezTo>
                  <a:cubicBezTo>
                    <a:pt x="9725" y="7857"/>
                    <a:pt x="9755" y="7888"/>
                    <a:pt x="9793" y="7888"/>
                  </a:cubicBezTo>
                  <a:cubicBezTo>
                    <a:pt x="9831" y="7888"/>
                    <a:pt x="9862" y="7857"/>
                    <a:pt x="9862" y="7819"/>
                  </a:cubicBezTo>
                  <a:cubicBezTo>
                    <a:pt x="9862" y="7782"/>
                    <a:pt x="9831" y="7751"/>
                    <a:pt x="9793" y="7751"/>
                  </a:cubicBezTo>
                  <a:close/>
                  <a:moveTo>
                    <a:pt x="9145" y="7986"/>
                  </a:moveTo>
                  <a:cubicBezTo>
                    <a:pt x="9107" y="7986"/>
                    <a:pt x="9076" y="8016"/>
                    <a:pt x="9076" y="8054"/>
                  </a:cubicBezTo>
                  <a:cubicBezTo>
                    <a:pt x="9076" y="8092"/>
                    <a:pt x="9107" y="8123"/>
                    <a:pt x="9145" y="8123"/>
                  </a:cubicBezTo>
                  <a:cubicBezTo>
                    <a:pt x="9183" y="8123"/>
                    <a:pt x="9213" y="8092"/>
                    <a:pt x="9213" y="8054"/>
                  </a:cubicBezTo>
                  <a:cubicBezTo>
                    <a:pt x="9213" y="8016"/>
                    <a:pt x="9183" y="7986"/>
                    <a:pt x="9145" y="7986"/>
                  </a:cubicBezTo>
                  <a:close/>
                  <a:moveTo>
                    <a:pt x="9361" y="7986"/>
                  </a:moveTo>
                  <a:cubicBezTo>
                    <a:pt x="9323" y="7986"/>
                    <a:pt x="9292" y="8016"/>
                    <a:pt x="9292" y="8054"/>
                  </a:cubicBezTo>
                  <a:cubicBezTo>
                    <a:pt x="9292" y="8092"/>
                    <a:pt x="9323" y="8123"/>
                    <a:pt x="9361" y="8123"/>
                  </a:cubicBezTo>
                  <a:cubicBezTo>
                    <a:pt x="9399" y="8123"/>
                    <a:pt x="9429" y="8092"/>
                    <a:pt x="9429" y="8054"/>
                  </a:cubicBezTo>
                  <a:cubicBezTo>
                    <a:pt x="9429" y="8016"/>
                    <a:pt x="9399" y="7986"/>
                    <a:pt x="9361" y="7986"/>
                  </a:cubicBezTo>
                  <a:close/>
                  <a:moveTo>
                    <a:pt x="9577" y="7986"/>
                  </a:moveTo>
                  <a:cubicBezTo>
                    <a:pt x="9539" y="7986"/>
                    <a:pt x="9508" y="8016"/>
                    <a:pt x="9508" y="8054"/>
                  </a:cubicBezTo>
                  <a:cubicBezTo>
                    <a:pt x="9508" y="8092"/>
                    <a:pt x="9539" y="8123"/>
                    <a:pt x="9577" y="8123"/>
                  </a:cubicBezTo>
                  <a:cubicBezTo>
                    <a:pt x="9615" y="8123"/>
                    <a:pt x="9645" y="8092"/>
                    <a:pt x="9645" y="8054"/>
                  </a:cubicBezTo>
                  <a:cubicBezTo>
                    <a:pt x="9645" y="8016"/>
                    <a:pt x="9615" y="7986"/>
                    <a:pt x="9577" y="7986"/>
                  </a:cubicBezTo>
                  <a:close/>
                  <a:moveTo>
                    <a:pt x="9793" y="7986"/>
                  </a:moveTo>
                  <a:cubicBezTo>
                    <a:pt x="9755" y="7986"/>
                    <a:pt x="9725" y="8016"/>
                    <a:pt x="9725" y="8054"/>
                  </a:cubicBezTo>
                  <a:cubicBezTo>
                    <a:pt x="9725" y="8092"/>
                    <a:pt x="9755" y="8123"/>
                    <a:pt x="9793" y="8123"/>
                  </a:cubicBezTo>
                  <a:cubicBezTo>
                    <a:pt x="9831" y="8123"/>
                    <a:pt x="9862" y="8092"/>
                    <a:pt x="9862" y="8054"/>
                  </a:cubicBezTo>
                  <a:cubicBezTo>
                    <a:pt x="9862" y="8016"/>
                    <a:pt x="9831" y="7986"/>
                    <a:pt x="9793" y="7986"/>
                  </a:cubicBezTo>
                  <a:close/>
                  <a:moveTo>
                    <a:pt x="9145" y="8221"/>
                  </a:moveTo>
                  <a:cubicBezTo>
                    <a:pt x="9107" y="8221"/>
                    <a:pt x="9076" y="8251"/>
                    <a:pt x="9076" y="8289"/>
                  </a:cubicBezTo>
                  <a:cubicBezTo>
                    <a:pt x="9076" y="8327"/>
                    <a:pt x="9107" y="8358"/>
                    <a:pt x="9145" y="8358"/>
                  </a:cubicBezTo>
                  <a:cubicBezTo>
                    <a:pt x="9183" y="8358"/>
                    <a:pt x="9213" y="8327"/>
                    <a:pt x="9213" y="8289"/>
                  </a:cubicBezTo>
                  <a:cubicBezTo>
                    <a:pt x="9213" y="8251"/>
                    <a:pt x="9183" y="8221"/>
                    <a:pt x="9145" y="8221"/>
                  </a:cubicBezTo>
                  <a:close/>
                  <a:moveTo>
                    <a:pt x="9361" y="8221"/>
                  </a:moveTo>
                  <a:cubicBezTo>
                    <a:pt x="9323" y="8221"/>
                    <a:pt x="9292" y="8251"/>
                    <a:pt x="9292" y="8289"/>
                  </a:cubicBezTo>
                  <a:cubicBezTo>
                    <a:pt x="9292" y="8327"/>
                    <a:pt x="9323" y="8358"/>
                    <a:pt x="9361" y="8358"/>
                  </a:cubicBezTo>
                  <a:cubicBezTo>
                    <a:pt x="9399" y="8358"/>
                    <a:pt x="9429" y="8327"/>
                    <a:pt x="9429" y="8289"/>
                  </a:cubicBezTo>
                  <a:cubicBezTo>
                    <a:pt x="9429" y="8251"/>
                    <a:pt x="9399" y="8221"/>
                    <a:pt x="9361" y="8221"/>
                  </a:cubicBezTo>
                  <a:close/>
                  <a:moveTo>
                    <a:pt x="9577" y="8221"/>
                  </a:moveTo>
                  <a:cubicBezTo>
                    <a:pt x="9539" y="8221"/>
                    <a:pt x="9508" y="8251"/>
                    <a:pt x="9508" y="8289"/>
                  </a:cubicBezTo>
                  <a:cubicBezTo>
                    <a:pt x="9508" y="8327"/>
                    <a:pt x="9539" y="8358"/>
                    <a:pt x="9577" y="8358"/>
                  </a:cubicBezTo>
                  <a:cubicBezTo>
                    <a:pt x="9615" y="8358"/>
                    <a:pt x="9645" y="8327"/>
                    <a:pt x="9645" y="8289"/>
                  </a:cubicBezTo>
                  <a:cubicBezTo>
                    <a:pt x="9645" y="8251"/>
                    <a:pt x="9615" y="8221"/>
                    <a:pt x="9577" y="8221"/>
                  </a:cubicBezTo>
                  <a:close/>
                  <a:moveTo>
                    <a:pt x="9793" y="8221"/>
                  </a:moveTo>
                  <a:cubicBezTo>
                    <a:pt x="9755" y="8221"/>
                    <a:pt x="9725" y="8251"/>
                    <a:pt x="9725" y="8289"/>
                  </a:cubicBezTo>
                  <a:cubicBezTo>
                    <a:pt x="9725" y="8327"/>
                    <a:pt x="9755" y="8358"/>
                    <a:pt x="9793" y="8358"/>
                  </a:cubicBezTo>
                  <a:cubicBezTo>
                    <a:pt x="9831" y="8358"/>
                    <a:pt x="9862" y="8327"/>
                    <a:pt x="9862" y="8289"/>
                  </a:cubicBezTo>
                  <a:cubicBezTo>
                    <a:pt x="9862" y="8251"/>
                    <a:pt x="9831" y="8221"/>
                    <a:pt x="9793" y="8221"/>
                  </a:cubicBezTo>
                  <a:close/>
                  <a:moveTo>
                    <a:pt x="10009" y="8221"/>
                  </a:moveTo>
                  <a:cubicBezTo>
                    <a:pt x="9971" y="8221"/>
                    <a:pt x="9941" y="8251"/>
                    <a:pt x="9941" y="8289"/>
                  </a:cubicBezTo>
                  <a:cubicBezTo>
                    <a:pt x="9941" y="8327"/>
                    <a:pt x="9971" y="8358"/>
                    <a:pt x="10009" y="8358"/>
                  </a:cubicBezTo>
                  <a:cubicBezTo>
                    <a:pt x="10047" y="8358"/>
                    <a:pt x="10078" y="8327"/>
                    <a:pt x="10078" y="8289"/>
                  </a:cubicBezTo>
                  <a:cubicBezTo>
                    <a:pt x="10078" y="8251"/>
                    <a:pt x="10047" y="8221"/>
                    <a:pt x="10009" y="8221"/>
                  </a:cubicBezTo>
                  <a:close/>
                  <a:moveTo>
                    <a:pt x="11090" y="8221"/>
                  </a:moveTo>
                  <a:cubicBezTo>
                    <a:pt x="11052" y="8221"/>
                    <a:pt x="11021" y="8251"/>
                    <a:pt x="11021" y="8289"/>
                  </a:cubicBezTo>
                  <a:cubicBezTo>
                    <a:pt x="11021" y="8327"/>
                    <a:pt x="11052" y="8358"/>
                    <a:pt x="11090" y="8358"/>
                  </a:cubicBezTo>
                  <a:cubicBezTo>
                    <a:pt x="11127" y="8358"/>
                    <a:pt x="11158" y="8327"/>
                    <a:pt x="11158" y="8289"/>
                  </a:cubicBezTo>
                  <a:cubicBezTo>
                    <a:pt x="11158" y="8251"/>
                    <a:pt x="11127" y="8221"/>
                    <a:pt x="11090" y="8221"/>
                  </a:cubicBezTo>
                  <a:close/>
                  <a:moveTo>
                    <a:pt x="11306" y="8221"/>
                  </a:moveTo>
                  <a:cubicBezTo>
                    <a:pt x="11268" y="8221"/>
                    <a:pt x="11237" y="8251"/>
                    <a:pt x="11237" y="8289"/>
                  </a:cubicBezTo>
                  <a:cubicBezTo>
                    <a:pt x="11237" y="8327"/>
                    <a:pt x="11268" y="8358"/>
                    <a:pt x="11306" y="8358"/>
                  </a:cubicBezTo>
                  <a:cubicBezTo>
                    <a:pt x="11344" y="8358"/>
                    <a:pt x="11374" y="8327"/>
                    <a:pt x="11374" y="8289"/>
                  </a:cubicBezTo>
                  <a:cubicBezTo>
                    <a:pt x="11374" y="8251"/>
                    <a:pt x="11344" y="8221"/>
                    <a:pt x="11306" y="8221"/>
                  </a:cubicBezTo>
                  <a:close/>
                  <a:moveTo>
                    <a:pt x="11522" y="8221"/>
                  </a:moveTo>
                  <a:cubicBezTo>
                    <a:pt x="11484" y="8221"/>
                    <a:pt x="11453" y="8251"/>
                    <a:pt x="11453" y="8289"/>
                  </a:cubicBezTo>
                  <a:cubicBezTo>
                    <a:pt x="11453" y="8327"/>
                    <a:pt x="11484" y="8358"/>
                    <a:pt x="11522" y="8358"/>
                  </a:cubicBezTo>
                  <a:cubicBezTo>
                    <a:pt x="11560" y="8358"/>
                    <a:pt x="11590" y="8327"/>
                    <a:pt x="11590" y="8289"/>
                  </a:cubicBezTo>
                  <a:cubicBezTo>
                    <a:pt x="11590" y="8251"/>
                    <a:pt x="11560" y="8221"/>
                    <a:pt x="11522" y="8221"/>
                  </a:cubicBezTo>
                  <a:close/>
                  <a:moveTo>
                    <a:pt x="11738" y="8221"/>
                  </a:moveTo>
                  <a:cubicBezTo>
                    <a:pt x="11700" y="8221"/>
                    <a:pt x="11670" y="8251"/>
                    <a:pt x="11670" y="8289"/>
                  </a:cubicBezTo>
                  <a:cubicBezTo>
                    <a:pt x="11670" y="8327"/>
                    <a:pt x="11700" y="8358"/>
                    <a:pt x="11738" y="8358"/>
                  </a:cubicBezTo>
                  <a:cubicBezTo>
                    <a:pt x="11776" y="8358"/>
                    <a:pt x="11807" y="8327"/>
                    <a:pt x="11807" y="8289"/>
                  </a:cubicBezTo>
                  <a:cubicBezTo>
                    <a:pt x="11807" y="8251"/>
                    <a:pt x="11776" y="8221"/>
                    <a:pt x="11738" y="8221"/>
                  </a:cubicBezTo>
                  <a:close/>
                  <a:moveTo>
                    <a:pt x="9145" y="8455"/>
                  </a:moveTo>
                  <a:cubicBezTo>
                    <a:pt x="9107" y="8455"/>
                    <a:pt x="9076" y="8486"/>
                    <a:pt x="9076" y="8524"/>
                  </a:cubicBezTo>
                  <a:cubicBezTo>
                    <a:pt x="9076" y="8562"/>
                    <a:pt x="9107" y="8592"/>
                    <a:pt x="9145" y="8592"/>
                  </a:cubicBezTo>
                  <a:cubicBezTo>
                    <a:pt x="9183" y="8592"/>
                    <a:pt x="9213" y="8562"/>
                    <a:pt x="9213" y="8524"/>
                  </a:cubicBezTo>
                  <a:cubicBezTo>
                    <a:pt x="9213" y="8486"/>
                    <a:pt x="9183" y="8455"/>
                    <a:pt x="9145" y="8455"/>
                  </a:cubicBezTo>
                  <a:close/>
                  <a:moveTo>
                    <a:pt x="9361" y="8455"/>
                  </a:moveTo>
                  <a:cubicBezTo>
                    <a:pt x="9323" y="8455"/>
                    <a:pt x="9292" y="8486"/>
                    <a:pt x="9292" y="8524"/>
                  </a:cubicBezTo>
                  <a:cubicBezTo>
                    <a:pt x="9292" y="8562"/>
                    <a:pt x="9323" y="8592"/>
                    <a:pt x="9361" y="8592"/>
                  </a:cubicBezTo>
                  <a:cubicBezTo>
                    <a:pt x="9399" y="8592"/>
                    <a:pt x="9429" y="8562"/>
                    <a:pt x="9429" y="8524"/>
                  </a:cubicBezTo>
                  <a:cubicBezTo>
                    <a:pt x="9429" y="8486"/>
                    <a:pt x="9399" y="8455"/>
                    <a:pt x="9361" y="8455"/>
                  </a:cubicBezTo>
                  <a:close/>
                  <a:moveTo>
                    <a:pt x="9577" y="8455"/>
                  </a:moveTo>
                  <a:cubicBezTo>
                    <a:pt x="9539" y="8455"/>
                    <a:pt x="9508" y="8486"/>
                    <a:pt x="9508" y="8524"/>
                  </a:cubicBezTo>
                  <a:cubicBezTo>
                    <a:pt x="9508" y="8562"/>
                    <a:pt x="9539" y="8592"/>
                    <a:pt x="9577" y="8592"/>
                  </a:cubicBezTo>
                  <a:cubicBezTo>
                    <a:pt x="9615" y="8592"/>
                    <a:pt x="9645" y="8562"/>
                    <a:pt x="9645" y="8524"/>
                  </a:cubicBezTo>
                  <a:cubicBezTo>
                    <a:pt x="9645" y="8486"/>
                    <a:pt x="9615" y="8455"/>
                    <a:pt x="9577" y="8455"/>
                  </a:cubicBezTo>
                  <a:close/>
                  <a:moveTo>
                    <a:pt x="9793" y="8455"/>
                  </a:moveTo>
                  <a:cubicBezTo>
                    <a:pt x="9755" y="8455"/>
                    <a:pt x="9725" y="8486"/>
                    <a:pt x="9725" y="8524"/>
                  </a:cubicBezTo>
                  <a:cubicBezTo>
                    <a:pt x="9725" y="8562"/>
                    <a:pt x="9755" y="8592"/>
                    <a:pt x="9793" y="8592"/>
                  </a:cubicBezTo>
                  <a:cubicBezTo>
                    <a:pt x="9831" y="8592"/>
                    <a:pt x="9862" y="8562"/>
                    <a:pt x="9862" y="8524"/>
                  </a:cubicBezTo>
                  <a:cubicBezTo>
                    <a:pt x="9862" y="8486"/>
                    <a:pt x="9831" y="8455"/>
                    <a:pt x="9793" y="8455"/>
                  </a:cubicBezTo>
                  <a:close/>
                  <a:moveTo>
                    <a:pt x="10009" y="8455"/>
                  </a:moveTo>
                  <a:cubicBezTo>
                    <a:pt x="9971" y="8455"/>
                    <a:pt x="9941" y="8486"/>
                    <a:pt x="9941" y="8524"/>
                  </a:cubicBezTo>
                  <a:cubicBezTo>
                    <a:pt x="9941" y="8562"/>
                    <a:pt x="9971" y="8592"/>
                    <a:pt x="10009" y="8592"/>
                  </a:cubicBezTo>
                  <a:cubicBezTo>
                    <a:pt x="10047" y="8592"/>
                    <a:pt x="10078" y="8562"/>
                    <a:pt x="10078" y="8524"/>
                  </a:cubicBezTo>
                  <a:cubicBezTo>
                    <a:pt x="10078" y="8486"/>
                    <a:pt x="10047" y="8455"/>
                    <a:pt x="10009" y="8455"/>
                  </a:cubicBezTo>
                  <a:close/>
                  <a:moveTo>
                    <a:pt x="10658" y="8455"/>
                  </a:moveTo>
                  <a:cubicBezTo>
                    <a:pt x="10620" y="8455"/>
                    <a:pt x="10589" y="8486"/>
                    <a:pt x="10589" y="8524"/>
                  </a:cubicBezTo>
                  <a:cubicBezTo>
                    <a:pt x="10589" y="8562"/>
                    <a:pt x="10620" y="8592"/>
                    <a:pt x="10658" y="8592"/>
                  </a:cubicBezTo>
                  <a:cubicBezTo>
                    <a:pt x="10695" y="8592"/>
                    <a:pt x="10726" y="8562"/>
                    <a:pt x="10726" y="8524"/>
                  </a:cubicBezTo>
                  <a:cubicBezTo>
                    <a:pt x="10726" y="8486"/>
                    <a:pt x="10695" y="8455"/>
                    <a:pt x="10658" y="8455"/>
                  </a:cubicBezTo>
                  <a:close/>
                  <a:moveTo>
                    <a:pt x="10874" y="8455"/>
                  </a:moveTo>
                  <a:cubicBezTo>
                    <a:pt x="10836" y="8455"/>
                    <a:pt x="10805" y="8486"/>
                    <a:pt x="10805" y="8524"/>
                  </a:cubicBezTo>
                  <a:cubicBezTo>
                    <a:pt x="10805" y="8562"/>
                    <a:pt x="10836" y="8592"/>
                    <a:pt x="10874" y="8592"/>
                  </a:cubicBezTo>
                  <a:cubicBezTo>
                    <a:pt x="10911" y="8592"/>
                    <a:pt x="10942" y="8562"/>
                    <a:pt x="10942" y="8524"/>
                  </a:cubicBezTo>
                  <a:cubicBezTo>
                    <a:pt x="10942" y="8486"/>
                    <a:pt x="10911" y="8455"/>
                    <a:pt x="10874" y="8455"/>
                  </a:cubicBezTo>
                  <a:close/>
                  <a:moveTo>
                    <a:pt x="11090" y="8455"/>
                  </a:moveTo>
                  <a:cubicBezTo>
                    <a:pt x="11052" y="8455"/>
                    <a:pt x="11021" y="8486"/>
                    <a:pt x="11021" y="8524"/>
                  </a:cubicBezTo>
                  <a:cubicBezTo>
                    <a:pt x="11021" y="8562"/>
                    <a:pt x="11052" y="8592"/>
                    <a:pt x="11090" y="8592"/>
                  </a:cubicBezTo>
                  <a:cubicBezTo>
                    <a:pt x="11127" y="8592"/>
                    <a:pt x="11158" y="8562"/>
                    <a:pt x="11158" y="8524"/>
                  </a:cubicBezTo>
                  <a:cubicBezTo>
                    <a:pt x="11158" y="8486"/>
                    <a:pt x="11127" y="8455"/>
                    <a:pt x="11090" y="8455"/>
                  </a:cubicBezTo>
                  <a:close/>
                  <a:moveTo>
                    <a:pt x="11306" y="8455"/>
                  </a:moveTo>
                  <a:cubicBezTo>
                    <a:pt x="11268" y="8455"/>
                    <a:pt x="11237" y="8486"/>
                    <a:pt x="11237" y="8524"/>
                  </a:cubicBezTo>
                  <a:cubicBezTo>
                    <a:pt x="11237" y="8562"/>
                    <a:pt x="11268" y="8592"/>
                    <a:pt x="11306" y="8592"/>
                  </a:cubicBezTo>
                  <a:cubicBezTo>
                    <a:pt x="11344" y="8592"/>
                    <a:pt x="11374" y="8562"/>
                    <a:pt x="11374" y="8524"/>
                  </a:cubicBezTo>
                  <a:cubicBezTo>
                    <a:pt x="11374" y="8486"/>
                    <a:pt x="11344" y="8455"/>
                    <a:pt x="11306" y="8455"/>
                  </a:cubicBezTo>
                  <a:close/>
                  <a:moveTo>
                    <a:pt x="11522" y="8455"/>
                  </a:moveTo>
                  <a:cubicBezTo>
                    <a:pt x="11484" y="8455"/>
                    <a:pt x="11453" y="8486"/>
                    <a:pt x="11453" y="8524"/>
                  </a:cubicBezTo>
                  <a:cubicBezTo>
                    <a:pt x="11453" y="8562"/>
                    <a:pt x="11484" y="8592"/>
                    <a:pt x="11522" y="8592"/>
                  </a:cubicBezTo>
                  <a:cubicBezTo>
                    <a:pt x="11560" y="8592"/>
                    <a:pt x="11590" y="8562"/>
                    <a:pt x="11590" y="8524"/>
                  </a:cubicBezTo>
                  <a:cubicBezTo>
                    <a:pt x="11590" y="8486"/>
                    <a:pt x="11560" y="8455"/>
                    <a:pt x="11522" y="8455"/>
                  </a:cubicBezTo>
                  <a:close/>
                  <a:moveTo>
                    <a:pt x="9145" y="8690"/>
                  </a:moveTo>
                  <a:cubicBezTo>
                    <a:pt x="9107" y="8690"/>
                    <a:pt x="9076" y="8721"/>
                    <a:pt x="9076" y="8759"/>
                  </a:cubicBezTo>
                  <a:cubicBezTo>
                    <a:pt x="9076" y="8797"/>
                    <a:pt x="9107" y="8827"/>
                    <a:pt x="9145" y="8827"/>
                  </a:cubicBezTo>
                  <a:cubicBezTo>
                    <a:pt x="9183" y="8827"/>
                    <a:pt x="9213" y="8797"/>
                    <a:pt x="9213" y="8759"/>
                  </a:cubicBezTo>
                  <a:cubicBezTo>
                    <a:pt x="9213" y="8721"/>
                    <a:pt x="9183" y="8690"/>
                    <a:pt x="9145" y="8690"/>
                  </a:cubicBezTo>
                  <a:close/>
                  <a:moveTo>
                    <a:pt x="9361" y="8690"/>
                  </a:moveTo>
                  <a:cubicBezTo>
                    <a:pt x="9323" y="8690"/>
                    <a:pt x="9292" y="8721"/>
                    <a:pt x="9292" y="8759"/>
                  </a:cubicBezTo>
                  <a:cubicBezTo>
                    <a:pt x="9292" y="8797"/>
                    <a:pt x="9323" y="8827"/>
                    <a:pt x="9361" y="8827"/>
                  </a:cubicBezTo>
                  <a:cubicBezTo>
                    <a:pt x="9399" y="8827"/>
                    <a:pt x="9429" y="8797"/>
                    <a:pt x="9429" y="8759"/>
                  </a:cubicBezTo>
                  <a:cubicBezTo>
                    <a:pt x="9429" y="8721"/>
                    <a:pt x="9399" y="8690"/>
                    <a:pt x="9361" y="8690"/>
                  </a:cubicBezTo>
                  <a:close/>
                  <a:moveTo>
                    <a:pt x="9577" y="8690"/>
                  </a:moveTo>
                  <a:cubicBezTo>
                    <a:pt x="9539" y="8690"/>
                    <a:pt x="9508" y="8721"/>
                    <a:pt x="9508" y="8759"/>
                  </a:cubicBezTo>
                  <a:cubicBezTo>
                    <a:pt x="9508" y="8797"/>
                    <a:pt x="9539" y="8827"/>
                    <a:pt x="9577" y="8827"/>
                  </a:cubicBezTo>
                  <a:cubicBezTo>
                    <a:pt x="9615" y="8827"/>
                    <a:pt x="9645" y="8797"/>
                    <a:pt x="9645" y="8759"/>
                  </a:cubicBezTo>
                  <a:cubicBezTo>
                    <a:pt x="9645" y="8721"/>
                    <a:pt x="9615" y="8690"/>
                    <a:pt x="9577" y="8690"/>
                  </a:cubicBezTo>
                  <a:close/>
                  <a:moveTo>
                    <a:pt x="9793" y="8690"/>
                  </a:moveTo>
                  <a:cubicBezTo>
                    <a:pt x="9755" y="8690"/>
                    <a:pt x="9725" y="8721"/>
                    <a:pt x="9725" y="8759"/>
                  </a:cubicBezTo>
                  <a:cubicBezTo>
                    <a:pt x="9725" y="8797"/>
                    <a:pt x="9755" y="8827"/>
                    <a:pt x="9793" y="8827"/>
                  </a:cubicBezTo>
                  <a:cubicBezTo>
                    <a:pt x="9831" y="8827"/>
                    <a:pt x="9862" y="8797"/>
                    <a:pt x="9862" y="8759"/>
                  </a:cubicBezTo>
                  <a:cubicBezTo>
                    <a:pt x="9862" y="8721"/>
                    <a:pt x="9831" y="8690"/>
                    <a:pt x="9793" y="8690"/>
                  </a:cubicBezTo>
                  <a:close/>
                  <a:moveTo>
                    <a:pt x="10009" y="8690"/>
                  </a:moveTo>
                  <a:cubicBezTo>
                    <a:pt x="9971" y="8690"/>
                    <a:pt x="9941" y="8721"/>
                    <a:pt x="9941" y="8759"/>
                  </a:cubicBezTo>
                  <a:cubicBezTo>
                    <a:pt x="9941" y="8797"/>
                    <a:pt x="9971" y="8827"/>
                    <a:pt x="10009" y="8827"/>
                  </a:cubicBezTo>
                  <a:cubicBezTo>
                    <a:pt x="10047" y="8827"/>
                    <a:pt x="10078" y="8797"/>
                    <a:pt x="10078" y="8759"/>
                  </a:cubicBezTo>
                  <a:cubicBezTo>
                    <a:pt x="10078" y="8721"/>
                    <a:pt x="10047" y="8690"/>
                    <a:pt x="10009" y="8690"/>
                  </a:cubicBezTo>
                  <a:close/>
                  <a:moveTo>
                    <a:pt x="10225" y="8690"/>
                  </a:moveTo>
                  <a:cubicBezTo>
                    <a:pt x="10188" y="8690"/>
                    <a:pt x="10157" y="8721"/>
                    <a:pt x="10157" y="8759"/>
                  </a:cubicBezTo>
                  <a:cubicBezTo>
                    <a:pt x="10157" y="8797"/>
                    <a:pt x="10188" y="8827"/>
                    <a:pt x="10225" y="8827"/>
                  </a:cubicBezTo>
                  <a:cubicBezTo>
                    <a:pt x="10263" y="8827"/>
                    <a:pt x="10294" y="8797"/>
                    <a:pt x="10294" y="8759"/>
                  </a:cubicBezTo>
                  <a:cubicBezTo>
                    <a:pt x="10294" y="8721"/>
                    <a:pt x="10263" y="8690"/>
                    <a:pt x="10225" y="8690"/>
                  </a:cubicBezTo>
                  <a:close/>
                  <a:moveTo>
                    <a:pt x="10441" y="8690"/>
                  </a:moveTo>
                  <a:cubicBezTo>
                    <a:pt x="10404" y="8690"/>
                    <a:pt x="10373" y="8721"/>
                    <a:pt x="10373" y="8759"/>
                  </a:cubicBezTo>
                  <a:cubicBezTo>
                    <a:pt x="10373" y="8797"/>
                    <a:pt x="10404" y="8827"/>
                    <a:pt x="10441" y="8827"/>
                  </a:cubicBezTo>
                  <a:cubicBezTo>
                    <a:pt x="10479" y="8827"/>
                    <a:pt x="10510" y="8797"/>
                    <a:pt x="10510" y="8759"/>
                  </a:cubicBezTo>
                  <a:cubicBezTo>
                    <a:pt x="10510" y="8721"/>
                    <a:pt x="10479" y="8690"/>
                    <a:pt x="10441" y="8690"/>
                  </a:cubicBezTo>
                  <a:close/>
                  <a:moveTo>
                    <a:pt x="10658" y="8690"/>
                  </a:moveTo>
                  <a:cubicBezTo>
                    <a:pt x="10620" y="8690"/>
                    <a:pt x="10589" y="8721"/>
                    <a:pt x="10589" y="8759"/>
                  </a:cubicBezTo>
                  <a:cubicBezTo>
                    <a:pt x="10589" y="8797"/>
                    <a:pt x="10620" y="8827"/>
                    <a:pt x="10658" y="8827"/>
                  </a:cubicBezTo>
                  <a:cubicBezTo>
                    <a:pt x="10695" y="8827"/>
                    <a:pt x="10726" y="8797"/>
                    <a:pt x="10726" y="8759"/>
                  </a:cubicBezTo>
                  <a:cubicBezTo>
                    <a:pt x="10726" y="8721"/>
                    <a:pt x="10695" y="8690"/>
                    <a:pt x="10658" y="8690"/>
                  </a:cubicBezTo>
                  <a:close/>
                  <a:moveTo>
                    <a:pt x="10874" y="8690"/>
                  </a:moveTo>
                  <a:cubicBezTo>
                    <a:pt x="10836" y="8690"/>
                    <a:pt x="10805" y="8721"/>
                    <a:pt x="10805" y="8759"/>
                  </a:cubicBezTo>
                  <a:cubicBezTo>
                    <a:pt x="10805" y="8797"/>
                    <a:pt x="10836" y="8827"/>
                    <a:pt x="10874" y="8827"/>
                  </a:cubicBezTo>
                  <a:cubicBezTo>
                    <a:pt x="10911" y="8827"/>
                    <a:pt x="10942" y="8797"/>
                    <a:pt x="10942" y="8759"/>
                  </a:cubicBezTo>
                  <a:cubicBezTo>
                    <a:pt x="10942" y="8721"/>
                    <a:pt x="10911" y="8690"/>
                    <a:pt x="10874" y="8690"/>
                  </a:cubicBezTo>
                  <a:close/>
                  <a:moveTo>
                    <a:pt x="11090" y="8690"/>
                  </a:moveTo>
                  <a:cubicBezTo>
                    <a:pt x="11052" y="8690"/>
                    <a:pt x="11021" y="8721"/>
                    <a:pt x="11021" y="8759"/>
                  </a:cubicBezTo>
                  <a:cubicBezTo>
                    <a:pt x="11021" y="8797"/>
                    <a:pt x="11052" y="8827"/>
                    <a:pt x="11090" y="8827"/>
                  </a:cubicBezTo>
                  <a:cubicBezTo>
                    <a:pt x="11127" y="8827"/>
                    <a:pt x="11158" y="8797"/>
                    <a:pt x="11158" y="8759"/>
                  </a:cubicBezTo>
                  <a:cubicBezTo>
                    <a:pt x="11158" y="8721"/>
                    <a:pt x="11127" y="8690"/>
                    <a:pt x="11090" y="8690"/>
                  </a:cubicBezTo>
                  <a:close/>
                  <a:moveTo>
                    <a:pt x="11306" y="8690"/>
                  </a:moveTo>
                  <a:cubicBezTo>
                    <a:pt x="11268" y="8690"/>
                    <a:pt x="11237" y="8721"/>
                    <a:pt x="11237" y="8759"/>
                  </a:cubicBezTo>
                  <a:cubicBezTo>
                    <a:pt x="11237" y="8797"/>
                    <a:pt x="11268" y="8827"/>
                    <a:pt x="11306" y="8827"/>
                  </a:cubicBezTo>
                  <a:cubicBezTo>
                    <a:pt x="11344" y="8827"/>
                    <a:pt x="11374" y="8797"/>
                    <a:pt x="11374" y="8759"/>
                  </a:cubicBezTo>
                  <a:cubicBezTo>
                    <a:pt x="11374" y="8721"/>
                    <a:pt x="11344" y="8690"/>
                    <a:pt x="11306" y="8690"/>
                  </a:cubicBezTo>
                  <a:close/>
                  <a:moveTo>
                    <a:pt x="11522" y="8690"/>
                  </a:moveTo>
                  <a:cubicBezTo>
                    <a:pt x="11484" y="8690"/>
                    <a:pt x="11453" y="8721"/>
                    <a:pt x="11453" y="8759"/>
                  </a:cubicBezTo>
                  <a:cubicBezTo>
                    <a:pt x="11453" y="8797"/>
                    <a:pt x="11484" y="8827"/>
                    <a:pt x="11522" y="8827"/>
                  </a:cubicBezTo>
                  <a:cubicBezTo>
                    <a:pt x="11560" y="8827"/>
                    <a:pt x="11590" y="8797"/>
                    <a:pt x="11590" y="8759"/>
                  </a:cubicBezTo>
                  <a:cubicBezTo>
                    <a:pt x="11590" y="8721"/>
                    <a:pt x="11560" y="8690"/>
                    <a:pt x="11522" y="8690"/>
                  </a:cubicBezTo>
                  <a:close/>
                  <a:moveTo>
                    <a:pt x="9145" y="8925"/>
                  </a:moveTo>
                  <a:cubicBezTo>
                    <a:pt x="9107" y="8925"/>
                    <a:pt x="9076" y="8956"/>
                    <a:pt x="9076" y="8994"/>
                  </a:cubicBezTo>
                  <a:cubicBezTo>
                    <a:pt x="9076" y="9031"/>
                    <a:pt x="9107" y="9062"/>
                    <a:pt x="9145" y="9062"/>
                  </a:cubicBezTo>
                  <a:cubicBezTo>
                    <a:pt x="9183" y="9062"/>
                    <a:pt x="9213" y="9031"/>
                    <a:pt x="9213" y="8994"/>
                  </a:cubicBezTo>
                  <a:cubicBezTo>
                    <a:pt x="9213" y="8956"/>
                    <a:pt x="9183" y="8925"/>
                    <a:pt x="9145" y="8925"/>
                  </a:cubicBezTo>
                  <a:close/>
                  <a:moveTo>
                    <a:pt x="9361" y="8925"/>
                  </a:moveTo>
                  <a:cubicBezTo>
                    <a:pt x="9323" y="8925"/>
                    <a:pt x="9292" y="8956"/>
                    <a:pt x="9292" y="8994"/>
                  </a:cubicBezTo>
                  <a:cubicBezTo>
                    <a:pt x="9292" y="9031"/>
                    <a:pt x="9323" y="9062"/>
                    <a:pt x="9361" y="9062"/>
                  </a:cubicBezTo>
                  <a:cubicBezTo>
                    <a:pt x="9399" y="9062"/>
                    <a:pt x="9429" y="9031"/>
                    <a:pt x="9429" y="8994"/>
                  </a:cubicBezTo>
                  <a:cubicBezTo>
                    <a:pt x="9429" y="8956"/>
                    <a:pt x="9399" y="8925"/>
                    <a:pt x="9361" y="8925"/>
                  </a:cubicBezTo>
                  <a:close/>
                  <a:moveTo>
                    <a:pt x="9577" y="8925"/>
                  </a:moveTo>
                  <a:cubicBezTo>
                    <a:pt x="9539" y="8925"/>
                    <a:pt x="9508" y="8956"/>
                    <a:pt x="9508" y="8994"/>
                  </a:cubicBezTo>
                  <a:cubicBezTo>
                    <a:pt x="9508" y="9031"/>
                    <a:pt x="9539" y="9062"/>
                    <a:pt x="9577" y="9062"/>
                  </a:cubicBezTo>
                  <a:cubicBezTo>
                    <a:pt x="9615" y="9062"/>
                    <a:pt x="9645" y="9031"/>
                    <a:pt x="9645" y="8994"/>
                  </a:cubicBezTo>
                  <a:cubicBezTo>
                    <a:pt x="9645" y="8956"/>
                    <a:pt x="9615" y="8925"/>
                    <a:pt x="9577" y="8925"/>
                  </a:cubicBezTo>
                  <a:close/>
                  <a:moveTo>
                    <a:pt x="9793" y="8925"/>
                  </a:moveTo>
                  <a:cubicBezTo>
                    <a:pt x="9755" y="8925"/>
                    <a:pt x="9725" y="8956"/>
                    <a:pt x="9725" y="8994"/>
                  </a:cubicBezTo>
                  <a:cubicBezTo>
                    <a:pt x="9725" y="9031"/>
                    <a:pt x="9755" y="9062"/>
                    <a:pt x="9793" y="9062"/>
                  </a:cubicBezTo>
                  <a:cubicBezTo>
                    <a:pt x="9831" y="9062"/>
                    <a:pt x="9862" y="9031"/>
                    <a:pt x="9862" y="8994"/>
                  </a:cubicBezTo>
                  <a:cubicBezTo>
                    <a:pt x="9862" y="8956"/>
                    <a:pt x="9831" y="8925"/>
                    <a:pt x="9793" y="8925"/>
                  </a:cubicBezTo>
                  <a:close/>
                  <a:moveTo>
                    <a:pt x="10009" y="8925"/>
                  </a:moveTo>
                  <a:cubicBezTo>
                    <a:pt x="9971" y="8925"/>
                    <a:pt x="9941" y="8956"/>
                    <a:pt x="9941" y="8994"/>
                  </a:cubicBezTo>
                  <a:cubicBezTo>
                    <a:pt x="9941" y="9031"/>
                    <a:pt x="9971" y="9062"/>
                    <a:pt x="10009" y="9062"/>
                  </a:cubicBezTo>
                  <a:cubicBezTo>
                    <a:pt x="10047" y="9062"/>
                    <a:pt x="10078" y="9031"/>
                    <a:pt x="10078" y="8994"/>
                  </a:cubicBezTo>
                  <a:cubicBezTo>
                    <a:pt x="10078" y="8956"/>
                    <a:pt x="10047" y="8925"/>
                    <a:pt x="10009" y="8925"/>
                  </a:cubicBezTo>
                  <a:close/>
                  <a:moveTo>
                    <a:pt x="10225" y="8925"/>
                  </a:moveTo>
                  <a:cubicBezTo>
                    <a:pt x="10188" y="8925"/>
                    <a:pt x="10157" y="8956"/>
                    <a:pt x="10157" y="8994"/>
                  </a:cubicBezTo>
                  <a:cubicBezTo>
                    <a:pt x="10157" y="9031"/>
                    <a:pt x="10188" y="9062"/>
                    <a:pt x="10225" y="9062"/>
                  </a:cubicBezTo>
                  <a:cubicBezTo>
                    <a:pt x="10263" y="9062"/>
                    <a:pt x="10294" y="9031"/>
                    <a:pt x="10294" y="8994"/>
                  </a:cubicBezTo>
                  <a:cubicBezTo>
                    <a:pt x="10294" y="8956"/>
                    <a:pt x="10263" y="8925"/>
                    <a:pt x="10225" y="8925"/>
                  </a:cubicBezTo>
                  <a:close/>
                  <a:moveTo>
                    <a:pt x="10441" y="8925"/>
                  </a:moveTo>
                  <a:cubicBezTo>
                    <a:pt x="10404" y="8925"/>
                    <a:pt x="10373" y="8956"/>
                    <a:pt x="10373" y="8994"/>
                  </a:cubicBezTo>
                  <a:cubicBezTo>
                    <a:pt x="10373" y="9031"/>
                    <a:pt x="10404" y="9062"/>
                    <a:pt x="10441" y="9062"/>
                  </a:cubicBezTo>
                  <a:cubicBezTo>
                    <a:pt x="10479" y="9062"/>
                    <a:pt x="10510" y="9031"/>
                    <a:pt x="10510" y="8994"/>
                  </a:cubicBezTo>
                  <a:cubicBezTo>
                    <a:pt x="10510" y="8956"/>
                    <a:pt x="10479" y="8925"/>
                    <a:pt x="10441" y="8925"/>
                  </a:cubicBezTo>
                  <a:close/>
                  <a:moveTo>
                    <a:pt x="10658" y="8925"/>
                  </a:moveTo>
                  <a:cubicBezTo>
                    <a:pt x="10620" y="8925"/>
                    <a:pt x="10589" y="8956"/>
                    <a:pt x="10589" y="8994"/>
                  </a:cubicBezTo>
                  <a:cubicBezTo>
                    <a:pt x="10589" y="9031"/>
                    <a:pt x="10620" y="9062"/>
                    <a:pt x="10658" y="9062"/>
                  </a:cubicBezTo>
                  <a:cubicBezTo>
                    <a:pt x="10695" y="9062"/>
                    <a:pt x="10726" y="9031"/>
                    <a:pt x="10726" y="8994"/>
                  </a:cubicBezTo>
                  <a:cubicBezTo>
                    <a:pt x="10726" y="8956"/>
                    <a:pt x="10695" y="8925"/>
                    <a:pt x="10658" y="8925"/>
                  </a:cubicBezTo>
                  <a:close/>
                  <a:moveTo>
                    <a:pt x="10874" y="8925"/>
                  </a:moveTo>
                  <a:cubicBezTo>
                    <a:pt x="10836" y="8925"/>
                    <a:pt x="10805" y="8956"/>
                    <a:pt x="10805" y="8994"/>
                  </a:cubicBezTo>
                  <a:cubicBezTo>
                    <a:pt x="10805" y="9031"/>
                    <a:pt x="10836" y="9062"/>
                    <a:pt x="10874" y="9062"/>
                  </a:cubicBezTo>
                  <a:cubicBezTo>
                    <a:pt x="10911" y="9062"/>
                    <a:pt x="10942" y="9031"/>
                    <a:pt x="10942" y="8994"/>
                  </a:cubicBezTo>
                  <a:cubicBezTo>
                    <a:pt x="10942" y="8956"/>
                    <a:pt x="10911" y="8925"/>
                    <a:pt x="10874" y="8925"/>
                  </a:cubicBezTo>
                  <a:close/>
                  <a:moveTo>
                    <a:pt x="11090" y="8925"/>
                  </a:moveTo>
                  <a:cubicBezTo>
                    <a:pt x="11052" y="8925"/>
                    <a:pt x="11021" y="8956"/>
                    <a:pt x="11021" y="8994"/>
                  </a:cubicBezTo>
                  <a:cubicBezTo>
                    <a:pt x="11021" y="9031"/>
                    <a:pt x="11052" y="9062"/>
                    <a:pt x="11090" y="9062"/>
                  </a:cubicBezTo>
                  <a:cubicBezTo>
                    <a:pt x="11127" y="9062"/>
                    <a:pt x="11158" y="9031"/>
                    <a:pt x="11158" y="8994"/>
                  </a:cubicBezTo>
                  <a:cubicBezTo>
                    <a:pt x="11158" y="8956"/>
                    <a:pt x="11127" y="8925"/>
                    <a:pt x="11090" y="8925"/>
                  </a:cubicBezTo>
                  <a:close/>
                  <a:moveTo>
                    <a:pt x="9145" y="9160"/>
                  </a:moveTo>
                  <a:cubicBezTo>
                    <a:pt x="9107" y="9160"/>
                    <a:pt x="9076" y="9191"/>
                    <a:pt x="9076" y="9228"/>
                  </a:cubicBezTo>
                  <a:cubicBezTo>
                    <a:pt x="9076" y="9266"/>
                    <a:pt x="9107" y="9297"/>
                    <a:pt x="9145" y="9297"/>
                  </a:cubicBezTo>
                  <a:cubicBezTo>
                    <a:pt x="9183" y="9297"/>
                    <a:pt x="9213" y="9266"/>
                    <a:pt x="9213" y="9228"/>
                  </a:cubicBezTo>
                  <a:cubicBezTo>
                    <a:pt x="9213" y="9191"/>
                    <a:pt x="9183" y="9160"/>
                    <a:pt x="9145" y="9160"/>
                  </a:cubicBezTo>
                  <a:close/>
                  <a:moveTo>
                    <a:pt x="9361" y="9160"/>
                  </a:moveTo>
                  <a:cubicBezTo>
                    <a:pt x="9323" y="9160"/>
                    <a:pt x="9292" y="9191"/>
                    <a:pt x="9292" y="9228"/>
                  </a:cubicBezTo>
                  <a:cubicBezTo>
                    <a:pt x="9292" y="9266"/>
                    <a:pt x="9323" y="9297"/>
                    <a:pt x="9361" y="9297"/>
                  </a:cubicBezTo>
                  <a:cubicBezTo>
                    <a:pt x="9399" y="9297"/>
                    <a:pt x="9429" y="9266"/>
                    <a:pt x="9429" y="9228"/>
                  </a:cubicBezTo>
                  <a:cubicBezTo>
                    <a:pt x="9429" y="9191"/>
                    <a:pt x="9399" y="9160"/>
                    <a:pt x="9361" y="9160"/>
                  </a:cubicBezTo>
                  <a:close/>
                  <a:moveTo>
                    <a:pt x="9577" y="9160"/>
                  </a:moveTo>
                  <a:cubicBezTo>
                    <a:pt x="9539" y="9160"/>
                    <a:pt x="9508" y="9191"/>
                    <a:pt x="9508" y="9228"/>
                  </a:cubicBezTo>
                  <a:cubicBezTo>
                    <a:pt x="9508" y="9266"/>
                    <a:pt x="9539" y="9297"/>
                    <a:pt x="9577" y="9297"/>
                  </a:cubicBezTo>
                  <a:cubicBezTo>
                    <a:pt x="9615" y="9297"/>
                    <a:pt x="9645" y="9266"/>
                    <a:pt x="9645" y="9228"/>
                  </a:cubicBezTo>
                  <a:cubicBezTo>
                    <a:pt x="9645" y="9191"/>
                    <a:pt x="9615" y="9160"/>
                    <a:pt x="9577" y="9160"/>
                  </a:cubicBezTo>
                  <a:close/>
                  <a:moveTo>
                    <a:pt x="9793" y="9160"/>
                  </a:moveTo>
                  <a:cubicBezTo>
                    <a:pt x="9755" y="9160"/>
                    <a:pt x="9725" y="9191"/>
                    <a:pt x="9725" y="9228"/>
                  </a:cubicBezTo>
                  <a:cubicBezTo>
                    <a:pt x="9725" y="9266"/>
                    <a:pt x="9755" y="9297"/>
                    <a:pt x="9793" y="9297"/>
                  </a:cubicBezTo>
                  <a:cubicBezTo>
                    <a:pt x="9831" y="9297"/>
                    <a:pt x="9862" y="9266"/>
                    <a:pt x="9862" y="9228"/>
                  </a:cubicBezTo>
                  <a:cubicBezTo>
                    <a:pt x="9862" y="9191"/>
                    <a:pt x="9831" y="9160"/>
                    <a:pt x="9793" y="9160"/>
                  </a:cubicBezTo>
                  <a:close/>
                  <a:moveTo>
                    <a:pt x="10009" y="9160"/>
                  </a:moveTo>
                  <a:cubicBezTo>
                    <a:pt x="9971" y="9160"/>
                    <a:pt x="9941" y="9191"/>
                    <a:pt x="9941" y="9228"/>
                  </a:cubicBezTo>
                  <a:cubicBezTo>
                    <a:pt x="9941" y="9266"/>
                    <a:pt x="9971" y="9297"/>
                    <a:pt x="10009" y="9297"/>
                  </a:cubicBezTo>
                  <a:cubicBezTo>
                    <a:pt x="10047" y="9297"/>
                    <a:pt x="10078" y="9266"/>
                    <a:pt x="10078" y="9228"/>
                  </a:cubicBezTo>
                  <a:cubicBezTo>
                    <a:pt x="10078" y="9191"/>
                    <a:pt x="10047" y="9160"/>
                    <a:pt x="10009" y="9160"/>
                  </a:cubicBezTo>
                  <a:close/>
                  <a:moveTo>
                    <a:pt x="10225" y="9160"/>
                  </a:moveTo>
                  <a:cubicBezTo>
                    <a:pt x="10188" y="9160"/>
                    <a:pt x="10157" y="9191"/>
                    <a:pt x="10157" y="9228"/>
                  </a:cubicBezTo>
                  <a:cubicBezTo>
                    <a:pt x="10157" y="9266"/>
                    <a:pt x="10188" y="9297"/>
                    <a:pt x="10225" y="9297"/>
                  </a:cubicBezTo>
                  <a:cubicBezTo>
                    <a:pt x="10263" y="9297"/>
                    <a:pt x="10294" y="9266"/>
                    <a:pt x="10294" y="9228"/>
                  </a:cubicBezTo>
                  <a:cubicBezTo>
                    <a:pt x="10294" y="9191"/>
                    <a:pt x="10263" y="9160"/>
                    <a:pt x="10225" y="9160"/>
                  </a:cubicBezTo>
                  <a:close/>
                  <a:moveTo>
                    <a:pt x="10441" y="9160"/>
                  </a:moveTo>
                  <a:cubicBezTo>
                    <a:pt x="10404" y="9160"/>
                    <a:pt x="10373" y="9191"/>
                    <a:pt x="10373" y="9228"/>
                  </a:cubicBezTo>
                  <a:cubicBezTo>
                    <a:pt x="10373" y="9266"/>
                    <a:pt x="10404" y="9297"/>
                    <a:pt x="10441" y="9297"/>
                  </a:cubicBezTo>
                  <a:cubicBezTo>
                    <a:pt x="10479" y="9297"/>
                    <a:pt x="10510" y="9266"/>
                    <a:pt x="10510" y="9228"/>
                  </a:cubicBezTo>
                  <a:cubicBezTo>
                    <a:pt x="10510" y="9191"/>
                    <a:pt x="10479" y="9160"/>
                    <a:pt x="10441" y="9160"/>
                  </a:cubicBezTo>
                  <a:close/>
                  <a:moveTo>
                    <a:pt x="10658" y="9160"/>
                  </a:moveTo>
                  <a:cubicBezTo>
                    <a:pt x="10620" y="9160"/>
                    <a:pt x="10589" y="9191"/>
                    <a:pt x="10589" y="9228"/>
                  </a:cubicBezTo>
                  <a:cubicBezTo>
                    <a:pt x="10589" y="9266"/>
                    <a:pt x="10620" y="9297"/>
                    <a:pt x="10658" y="9297"/>
                  </a:cubicBezTo>
                  <a:cubicBezTo>
                    <a:pt x="10695" y="9297"/>
                    <a:pt x="10726" y="9266"/>
                    <a:pt x="10726" y="9228"/>
                  </a:cubicBezTo>
                  <a:cubicBezTo>
                    <a:pt x="10726" y="9191"/>
                    <a:pt x="10695" y="9160"/>
                    <a:pt x="10658" y="9160"/>
                  </a:cubicBezTo>
                  <a:close/>
                  <a:moveTo>
                    <a:pt x="10874" y="9160"/>
                  </a:moveTo>
                  <a:cubicBezTo>
                    <a:pt x="10836" y="9160"/>
                    <a:pt x="10805" y="9191"/>
                    <a:pt x="10805" y="9228"/>
                  </a:cubicBezTo>
                  <a:cubicBezTo>
                    <a:pt x="10805" y="9266"/>
                    <a:pt x="10836" y="9297"/>
                    <a:pt x="10874" y="9297"/>
                  </a:cubicBezTo>
                  <a:cubicBezTo>
                    <a:pt x="10911" y="9297"/>
                    <a:pt x="10942" y="9266"/>
                    <a:pt x="10942" y="9228"/>
                  </a:cubicBezTo>
                  <a:cubicBezTo>
                    <a:pt x="10942" y="9191"/>
                    <a:pt x="10911" y="9160"/>
                    <a:pt x="10874" y="9160"/>
                  </a:cubicBezTo>
                  <a:close/>
                  <a:moveTo>
                    <a:pt x="9145" y="9395"/>
                  </a:moveTo>
                  <a:cubicBezTo>
                    <a:pt x="9107" y="9395"/>
                    <a:pt x="9076" y="9425"/>
                    <a:pt x="9076" y="9463"/>
                  </a:cubicBezTo>
                  <a:cubicBezTo>
                    <a:pt x="9076" y="9501"/>
                    <a:pt x="9107" y="9532"/>
                    <a:pt x="9145" y="9532"/>
                  </a:cubicBezTo>
                  <a:cubicBezTo>
                    <a:pt x="9183" y="9532"/>
                    <a:pt x="9213" y="9501"/>
                    <a:pt x="9213" y="9463"/>
                  </a:cubicBezTo>
                  <a:cubicBezTo>
                    <a:pt x="9213" y="9425"/>
                    <a:pt x="9183" y="9395"/>
                    <a:pt x="9145" y="9395"/>
                  </a:cubicBezTo>
                  <a:close/>
                  <a:moveTo>
                    <a:pt x="9361" y="9395"/>
                  </a:moveTo>
                  <a:cubicBezTo>
                    <a:pt x="9323" y="9395"/>
                    <a:pt x="9292" y="9425"/>
                    <a:pt x="9292" y="9463"/>
                  </a:cubicBezTo>
                  <a:cubicBezTo>
                    <a:pt x="9292" y="9501"/>
                    <a:pt x="9323" y="9532"/>
                    <a:pt x="9361" y="9532"/>
                  </a:cubicBezTo>
                  <a:cubicBezTo>
                    <a:pt x="9399" y="9532"/>
                    <a:pt x="9429" y="9501"/>
                    <a:pt x="9429" y="9463"/>
                  </a:cubicBezTo>
                  <a:cubicBezTo>
                    <a:pt x="9429" y="9425"/>
                    <a:pt x="9399" y="9395"/>
                    <a:pt x="9361" y="9395"/>
                  </a:cubicBezTo>
                  <a:close/>
                  <a:moveTo>
                    <a:pt x="9577" y="9395"/>
                  </a:moveTo>
                  <a:cubicBezTo>
                    <a:pt x="9539" y="9395"/>
                    <a:pt x="9508" y="9425"/>
                    <a:pt x="9508" y="9463"/>
                  </a:cubicBezTo>
                  <a:cubicBezTo>
                    <a:pt x="9508" y="9501"/>
                    <a:pt x="9539" y="9532"/>
                    <a:pt x="9577" y="9532"/>
                  </a:cubicBezTo>
                  <a:cubicBezTo>
                    <a:pt x="9615" y="9532"/>
                    <a:pt x="9645" y="9501"/>
                    <a:pt x="9645" y="9463"/>
                  </a:cubicBezTo>
                  <a:cubicBezTo>
                    <a:pt x="9645" y="9425"/>
                    <a:pt x="9615" y="9395"/>
                    <a:pt x="9577" y="9395"/>
                  </a:cubicBezTo>
                  <a:close/>
                  <a:moveTo>
                    <a:pt x="9793" y="9395"/>
                  </a:moveTo>
                  <a:cubicBezTo>
                    <a:pt x="9755" y="9395"/>
                    <a:pt x="9725" y="9425"/>
                    <a:pt x="9725" y="9463"/>
                  </a:cubicBezTo>
                  <a:cubicBezTo>
                    <a:pt x="9725" y="9501"/>
                    <a:pt x="9755" y="9532"/>
                    <a:pt x="9793" y="9532"/>
                  </a:cubicBezTo>
                  <a:cubicBezTo>
                    <a:pt x="9831" y="9532"/>
                    <a:pt x="9862" y="9501"/>
                    <a:pt x="9862" y="9463"/>
                  </a:cubicBezTo>
                  <a:cubicBezTo>
                    <a:pt x="9862" y="9425"/>
                    <a:pt x="9831" y="9395"/>
                    <a:pt x="9793" y="9395"/>
                  </a:cubicBezTo>
                  <a:close/>
                  <a:moveTo>
                    <a:pt x="10009" y="9395"/>
                  </a:moveTo>
                  <a:cubicBezTo>
                    <a:pt x="9971" y="9395"/>
                    <a:pt x="9941" y="9425"/>
                    <a:pt x="9941" y="9463"/>
                  </a:cubicBezTo>
                  <a:cubicBezTo>
                    <a:pt x="9941" y="9501"/>
                    <a:pt x="9971" y="9532"/>
                    <a:pt x="10009" y="9532"/>
                  </a:cubicBezTo>
                  <a:cubicBezTo>
                    <a:pt x="10047" y="9532"/>
                    <a:pt x="10078" y="9501"/>
                    <a:pt x="10078" y="9463"/>
                  </a:cubicBezTo>
                  <a:cubicBezTo>
                    <a:pt x="10078" y="9425"/>
                    <a:pt x="10047" y="9395"/>
                    <a:pt x="10009" y="9395"/>
                  </a:cubicBezTo>
                  <a:close/>
                  <a:moveTo>
                    <a:pt x="10225" y="9395"/>
                  </a:moveTo>
                  <a:cubicBezTo>
                    <a:pt x="10188" y="9395"/>
                    <a:pt x="10157" y="9425"/>
                    <a:pt x="10157" y="9463"/>
                  </a:cubicBezTo>
                  <a:cubicBezTo>
                    <a:pt x="10157" y="9501"/>
                    <a:pt x="10188" y="9532"/>
                    <a:pt x="10225" y="9532"/>
                  </a:cubicBezTo>
                  <a:cubicBezTo>
                    <a:pt x="10263" y="9532"/>
                    <a:pt x="10294" y="9501"/>
                    <a:pt x="10294" y="9463"/>
                  </a:cubicBezTo>
                  <a:cubicBezTo>
                    <a:pt x="10294" y="9425"/>
                    <a:pt x="10263" y="9395"/>
                    <a:pt x="10225" y="9395"/>
                  </a:cubicBezTo>
                  <a:close/>
                  <a:moveTo>
                    <a:pt x="10441" y="9395"/>
                  </a:moveTo>
                  <a:cubicBezTo>
                    <a:pt x="10404" y="9395"/>
                    <a:pt x="10373" y="9425"/>
                    <a:pt x="10373" y="9463"/>
                  </a:cubicBezTo>
                  <a:cubicBezTo>
                    <a:pt x="10373" y="9501"/>
                    <a:pt x="10404" y="9532"/>
                    <a:pt x="10441" y="9532"/>
                  </a:cubicBezTo>
                  <a:cubicBezTo>
                    <a:pt x="10479" y="9532"/>
                    <a:pt x="10510" y="9501"/>
                    <a:pt x="10510" y="9463"/>
                  </a:cubicBezTo>
                  <a:cubicBezTo>
                    <a:pt x="10510" y="9425"/>
                    <a:pt x="10479" y="9395"/>
                    <a:pt x="10441" y="9395"/>
                  </a:cubicBezTo>
                  <a:close/>
                  <a:moveTo>
                    <a:pt x="10658" y="9395"/>
                  </a:moveTo>
                  <a:cubicBezTo>
                    <a:pt x="10620" y="9395"/>
                    <a:pt x="10589" y="9425"/>
                    <a:pt x="10589" y="9463"/>
                  </a:cubicBezTo>
                  <a:cubicBezTo>
                    <a:pt x="10589" y="9501"/>
                    <a:pt x="10620" y="9532"/>
                    <a:pt x="10658" y="9532"/>
                  </a:cubicBezTo>
                  <a:cubicBezTo>
                    <a:pt x="10695" y="9532"/>
                    <a:pt x="10726" y="9501"/>
                    <a:pt x="10726" y="9463"/>
                  </a:cubicBezTo>
                  <a:cubicBezTo>
                    <a:pt x="10726" y="9425"/>
                    <a:pt x="10695" y="9395"/>
                    <a:pt x="10658" y="9395"/>
                  </a:cubicBezTo>
                  <a:close/>
                  <a:moveTo>
                    <a:pt x="10874" y="9395"/>
                  </a:moveTo>
                  <a:cubicBezTo>
                    <a:pt x="10836" y="9395"/>
                    <a:pt x="10805" y="9425"/>
                    <a:pt x="10805" y="9463"/>
                  </a:cubicBezTo>
                  <a:cubicBezTo>
                    <a:pt x="10805" y="9501"/>
                    <a:pt x="10836" y="9532"/>
                    <a:pt x="10874" y="9532"/>
                  </a:cubicBezTo>
                  <a:cubicBezTo>
                    <a:pt x="10911" y="9532"/>
                    <a:pt x="10942" y="9501"/>
                    <a:pt x="10942" y="9463"/>
                  </a:cubicBezTo>
                  <a:cubicBezTo>
                    <a:pt x="10942" y="9425"/>
                    <a:pt x="10911" y="9395"/>
                    <a:pt x="10874" y="9395"/>
                  </a:cubicBezTo>
                  <a:close/>
                  <a:moveTo>
                    <a:pt x="9145" y="9630"/>
                  </a:moveTo>
                  <a:cubicBezTo>
                    <a:pt x="9107" y="9630"/>
                    <a:pt x="9076" y="9660"/>
                    <a:pt x="9076" y="9698"/>
                  </a:cubicBezTo>
                  <a:cubicBezTo>
                    <a:pt x="9076" y="9736"/>
                    <a:pt x="9107" y="9766"/>
                    <a:pt x="9145" y="9766"/>
                  </a:cubicBezTo>
                  <a:cubicBezTo>
                    <a:pt x="9183" y="9766"/>
                    <a:pt x="9213" y="9736"/>
                    <a:pt x="9213" y="9698"/>
                  </a:cubicBezTo>
                  <a:cubicBezTo>
                    <a:pt x="9213" y="9660"/>
                    <a:pt x="9183" y="9630"/>
                    <a:pt x="9145" y="9630"/>
                  </a:cubicBezTo>
                  <a:close/>
                  <a:moveTo>
                    <a:pt x="9361" y="9630"/>
                  </a:moveTo>
                  <a:cubicBezTo>
                    <a:pt x="9323" y="9630"/>
                    <a:pt x="9292" y="9660"/>
                    <a:pt x="9292" y="9698"/>
                  </a:cubicBezTo>
                  <a:cubicBezTo>
                    <a:pt x="9292" y="9736"/>
                    <a:pt x="9323" y="9766"/>
                    <a:pt x="9361" y="9766"/>
                  </a:cubicBezTo>
                  <a:cubicBezTo>
                    <a:pt x="9399" y="9766"/>
                    <a:pt x="9429" y="9736"/>
                    <a:pt x="9429" y="9698"/>
                  </a:cubicBezTo>
                  <a:cubicBezTo>
                    <a:pt x="9429" y="9660"/>
                    <a:pt x="9399" y="9630"/>
                    <a:pt x="9361" y="9630"/>
                  </a:cubicBezTo>
                  <a:close/>
                  <a:moveTo>
                    <a:pt x="9577" y="9630"/>
                  </a:moveTo>
                  <a:cubicBezTo>
                    <a:pt x="9539" y="9630"/>
                    <a:pt x="9508" y="9660"/>
                    <a:pt x="9508" y="9698"/>
                  </a:cubicBezTo>
                  <a:cubicBezTo>
                    <a:pt x="9508" y="9736"/>
                    <a:pt x="9539" y="9766"/>
                    <a:pt x="9577" y="9766"/>
                  </a:cubicBezTo>
                  <a:cubicBezTo>
                    <a:pt x="9615" y="9766"/>
                    <a:pt x="9645" y="9736"/>
                    <a:pt x="9645" y="9698"/>
                  </a:cubicBezTo>
                  <a:cubicBezTo>
                    <a:pt x="9645" y="9660"/>
                    <a:pt x="9615" y="9630"/>
                    <a:pt x="9577" y="9630"/>
                  </a:cubicBezTo>
                  <a:close/>
                  <a:moveTo>
                    <a:pt x="9793" y="9630"/>
                  </a:moveTo>
                  <a:cubicBezTo>
                    <a:pt x="9755" y="9630"/>
                    <a:pt x="9725" y="9660"/>
                    <a:pt x="9725" y="9698"/>
                  </a:cubicBezTo>
                  <a:cubicBezTo>
                    <a:pt x="9725" y="9736"/>
                    <a:pt x="9755" y="9766"/>
                    <a:pt x="9793" y="9766"/>
                  </a:cubicBezTo>
                  <a:cubicBezTo>
                    <a:pt x="9831" y="9766"/>
                    <a:pt x="9862" y="9736"/>
                    <a:pt x="9862" y="9698"/>
                  </a:cubicBezTo>
                  <a:cubicBezTo>
                    <a:pt x="9862" y="9660"/>
                    <a:pt x="9831" y="9630"/>
                    <a:pt x="9793" y="9630"/>
                  </a:cubicBezTo>
                  <a:close/>
                  <a:moveTo>
                    <a:pt x="10009" y="9630"/>
                  </a:moveTo>
                  <a:cubicBezTo>
                    <a:pt x="9971" y="9630"/>
                    <a:pt x="9941" y="9660"/>
                    <a:pt x="9941" y="9698"/>
                  </a:cubicBezTo>
                  <a:cubicBezTo>
                    <a:pt x="9941" y="9736"/>
                    <a:pt x="9971" y="9766"/>
                    <a:pt x="10009" y="9766"/>
                  </a:cubicBezTo>
                  <a:cubicBezTo>
                    <a:pt x="10047" y="9766"/>
                    <a:pt x="10078" y="9736"/>
                    <a:pt x="10078" y="9698"/>
                  </a:cubicBezTo>
                  <a:cubicBezTo>
                    <a:pt x="10078" y="9660"/>
                    <a:pt x="10047" y="9630"/>
                    <a:pt x="10009" y="9630"/>
                  </a:cubicBezTo>
                  <a:close/>
                  <a:moveTo>
                    <a:pt x="10225" y="9630"/>
                  </a:moveTo>
                  <a:cubicBezTo>
                    <a:pt x="10188" y="9630"/>
                    <a:pt x="10157" y="9660"/>
                    <a:pt x="10157" y="9698"/>
                  </a:cubicBezTo>
                  <a:cubicBezTo>
                    <a:pt x="10157" y="9736"/>
                    <a:pt x="10188" y="9766"/>
                    <a:pt x="10225" y="9766"/>
                  </a:cubicBezTo>
                  <a:cubicBezTo>
                    <a:pt x="10263" y="9766"/>
                    <a:pt x="10294" y="9736"/>
                    <a:pt x="10294" y="9698"/>
                  </a:cubicBezTo>
                  <a:cubicBezTo>
                    <a:pt x="10294" y="9660"/>
                    <a:pt x="10263" y="9630"/>
                    <a:pt x="10225" y="9630"/>
                  </a:cubicBezTo>
                  <a:close/>
                  <a:moveTo>
                    <a:pt x="10441" y="9630"/>
                  </a:moveTo>
                  <a:cubicBezTo>
                    <a:pt x="10404" y="9630"/>
                    <a:pt x="10373" y="9660"/>
                    <a:pt x="10373" y="9698"/>
                  </a:cubicBezTo>
                  <a:cubicBezTo>
                    <a:pt x="10373" y="9736"/>
                    <a:pt x="10404" y="9766"/>
                    <a:pt x="10441" y="9766"/>
                  </a:cubicBezTo>
                  <a:cubicBezTo>
                    <a:pt x="10479" y="9766"/>
                    <a:pt x="10510" y="9736"/>
                    <a:pt x="10510" y="9698"/>
                  </a:cubicBezTo>
                  <a:cubicBezTo>
                    <a:pt x="10510" y="9660"/>
                    <a:pt x="10479" y="9630"/>
                    <a:pt x="10441" y="9630"/>
                  </a:cubicBezTo>
                  <a:close/>
                  <a:moveTo>
                    <a:pt x="10658" y="9630"/>
                  </a:moveTo>
                  <a:cubicBezTo>
                    <a:pt x="10620" y="9630"/>
                    <a:pt x="10589" y="9660"/>
                    <a:pt x="10589" y="9698"/>
                  </a:cubicBezTo>
                  <a:cubicBezTo>
                    <a:pt x="10589" y="9736"/>
                    <a:pt x="10620" y="9766"/>
                    <a:pt x="10658" y="9766"/>
                  </a:cubicBezTo>
                  <a:cubicBezTo>
                    <a:pt x="10695" y="9766"/>
                    <a:pt x="10726" y="9736"/>
                    <a:pt x="10726" y="9698"/>
                  </a:cubicBezTo>
                  <a:cubicBezTo>
                    <a:pt x="10726" y="9660"/>
                    <a:pt x="10695" y="9630"/>
                    <a:pt x="10658" y="9630"/>
                  </a:cubicBezTo>
                  <a:close/>
                  <a:moveTo>
                    <a:pt x="10874" y="9630"/>
                  </a:moveTo>
                  <a:cubicBezTo>
                    <a:pt x="10836" y="9630"/>
                    <a:pt x="10805" y="9660"/>
                    <a:pt x="10805" y="9698"/>
                  </a:cubicBezTo>
                  <a:cubicBezTo>
                    <a:pt x="10805" y="9736"/>
                    <a:pt x="10836" y="9766"/>
                    <a:pt x="10874" y="9766"/>
                  </a:cubicBezTo>
                  <a:cubicBezTo>
                    <a:pt x="10911" y="9766"/>
                    <a:pt x="10942" y="9736"/>
                    <a:pt x="10942" y="9698"/>
                  </a:cubicBezTo>
                  <a:cubicBezTo>
                    <a:pt x="10942" y="9660"/>
                    <a:pt x="10911" y="9630"/>
                    <a:pt x="10874" y="9630"/>
                  </a:cubicBezTo>
                  <a:close/>
                  <a:moveTo>
                    <a:pt x="9145" y="9864"/>
                  </a:moveTo>
                  <a:cubicBezTo>
                    <a:pt x="9107" y="9864"/>
                    <a:pt x="9076" y="9895"/>
                    <a:pt x="9076" y="9933"/>
                  </a:cubicBezTo>
                  <a:cubicBezTo>
                    <a:pt x="9076" y="9971"/>
                    <a:pt x="9107" y="10001"/>
                    <a:pt x="9145" y="10001"/>
                  </a:cubicBezTo>
                  <a:cubicBezTo>
                    <a:pt x="9183" y="10001"/>
                    <a:pt x="9213" y="9971"/>
                    <a:pt x="9213" y="9933"/>
                  </a:cubicBezTo>
                  <a:cubicBezTo>
                    <a:pt x="9213" y="9895"/>
                    <a:pt x="9183" y="9864"/>
                    <a:pt x="9145" y="9864"/>
                  </a:cubicBezTo>
                  <a:close/>
                  <a:moveTo>
                    <a:pt x="9361" y="9864"/>
                  </a:moveTo>
                  <a:cubicBezTo>
                    <a:pt x="9323" y="9864"/>
                    <a:pt x="9292" y="9895"/>
                    <a:pt x="9292" y="9933"/>
                  </a:cubicBezTo>
                  <a:cubicBezTo>
                    <a:pt x="9292" y="9971"/>
                    <a:pt x="9323" y="10001"/>
                    <a:pt x="9361" y="10001"/>
                  </a:cubicBezTo>
                  <a:cubicBezTo>
                    <a:pt x="9399" y="10001"/>
                    <a:pt x="9429" y="9971"/>
                    <a:pt x="9429" y="9933"/>
                  </a:cubicBezTo>
                  <a:cubicBezTo>
                    <a:pt x="9429" y="9895"/>
                    <a:pt x="9399" y="9864"/>
                    <a:pt x="9361" y="9864"/>
                  </a:cubicBezTo>
                  <a:close/>
                  <a:moveTo>
                    <a:pt x="9577" y="9864"/>
                  </a:moveTo>
                  <a:cubicBezTo>
                    <a:pt x="9539" y="9864"/>
                    <a:pt x="9508" y="9895"/>
                    <a:pt x="9508" y="9933"/>
                  </a:cubicBezTo>
                  <a:cubicBezTo>
                    <a:pt x="9508" y="9971"/>
                    <a:pt x="9539" y="10001"/>
                    <a:pt x="9577" y="10001"/>
                  </a:cubicBezTo>
                  <a:cubicBezTo>
                    <a:pt x="9615" y="10001"/>
                    <a:pt x="9645" y="9971"/>
                    <a:pt x="9645" y="9933"/>
                  </a:cubicBezTo>
                  <a:cubicBezTo>
                    <a:pt x="9645" y="9895"/>
                    <a:pt x="9615" y="9864"/>
                    <a:pt x="9577" y="9864"/>
                  </a:cubicBezTo>
                  <a:close/>
                  <a:moveTo>
                    <a:pt x="9793" y="9864"/>
                  </a:moveTo>
                  <a:cubicBezTo>
                    <a:pt x="9755" y="9864"/>
                    <a:pt x="9725" y="9895"/>
                    <a:pt x="9725" y="9933"/>
                  </a:cubicBezTo>
                  <a:cubicBezTo>
                    <a:pt x="9725" y="9971"/>
                    <a:pt x="9755" y="10001"/>
                    <a:pt x="9793" y="10001"/>
                  </a:cubicBezTo>
                  <a:cubicBezTo>
                    <a:pt x="9831" y="10001"/>
                    <a:pt x="9862" y="9971"/>
                    <a:pt x="9862" y="9933"/>
                  </a:cubicBezTo>
                  <a:cubicBezTo>
                    <a:pt x="9862" y="9895"/>
                    <a:pt x="9831" y="9864"/>
                    <a:pt x="9793" y="9864"/>
                  </a:cubicBezTo>
                  <a:close/>
                  <a:moveTo>
                    <a:pt x="10009" y="9864"/>
                  </a:moveTo>
                  <a:cubicBezTo>
                    <a:pt x="9971" y="9864"/>
                    <a:pt x="9941" y="9895"/>
                    <a:pt x="9941" y="9933"/>
                  </a:cubicBezTo>
                  <a:cubicBezTo>
                    <a:pt x="9941" y="9971"/>
                    <a:pt x="9971" y="10001"/>
                    <a:pt x="10009" y="10001"/>
                  </a:cubicBezTo>
                  <a:cubicBezTo>
                    <a:pt x="10047" y="10001"/>
                    <a:pt x="10078" y="9971"/>
                    <a:pt x="10078" y="9933"/>
                  </a:cubicBezTo>
                  <a:cubicBezTo>
                    <a:pt x="10078" y="9895"/>
                    <a:pt x="10047" y="9864"/>
                    <a:pt x="10009" y="9864"/>
                  </a:cubicBezTo>
                  <a:close/>
                  <a:moveTo>
                    <a:pt x="10225" y="9864"/>
                  </a:moveTo>
                  <a:cubicBezTo>
                    <a:pt x="10188" y="9864"/>
                    <a:pt x="10157" y="9895"/>
                    <a:pt x="10157" y="9933"/>
                  </a:cubicBezTo>
                  <a:cubicBezTo>
                    <a:pt x="10157" y="9971"/>
                    <a:pt x="10188" y="10001"/>
                    <a:pt x="10225" y="10001"/>
                  </a:cubicBezTo>
                  <a:cubicBezTo>
                    <a:pt x="10263" y="10001"/>
                    <a:pt x="10294" y="9971"/>
                    <a:pt x="10294" y="9933"/>
                  </a:cubicBezTo>
                  <a:cubicBezTo>
                    <a:pt x="10294" y="9895"/>
                    <a:pt x="10263" y="9864"/>
                    <a:pt x="10225" y="9864"/>
                  </a:cubicBezTo>
                  <a:close/>
                  <a:moveTo>
                    <a:pt x="10441" y="9864"/>
                  </a:moveTo>
                  <a:cubicBezTo>
                    <a:pt x="10404" y="9864"/>
                    <a:pt x="10373" y="9895"/>
                    <a:pt x="10373" y="9933"/>
                  </a:cubicBezTo>
                  <a:cubicBezTo>
                    <a:pt x="10373" y="9971"/>
                    <a:pt x="10404" y="10001"/>
                    <a:pt x="10441" y="10001"/>
                  </a:cubicBezTo>
                  <a:cubicBezTo>
                    <a:pt x="10479" y="10001"/>
                    <a:pt x="10510" y="9971"/>
                    <a:pt x="10510" y="9933"/>
                  </a:cubicBezTo>
                  <a:cubicBezTo>
                    <a:pt x="10510" y="9895"/>
                    <a:pt x="10479" y="9864"/>
                    <a:pt x="10441" y="9864"/>
                  </a:cubicBezTo>
                  <a:close/>
                  <a:moveTo>
                    <a:pt x="10658" y="9864"/>
                  </a:moveTo>
                  <a:cubicBezTo>
                    <a:pt x="10620" y="9864"/>
                    <a:pt x="10589" y="9895"/>
                    <a:pt x="10589" y="9933"/>
                  </a:cubicBezTo>
                  <a:cubicBezTo>
                    <a:pt x="10589" y="9971"/>
                    <a:pt x="10620" y="10001"/>
                    <a:pt x="10658" y="10001"/>
                  </a:cubicBezTo>
                  <a:cubicBezTo>
                    <a:pt x="10695" y="10001"/>
                    <a:pt x="10726" y="9971"/>
                    <a:pt x="10726" y="9933"/>
                  </a:cubicBezTo>
                  <a:cubicBezTo>
                    <a:pt x="10726" y="9895"/>
                    <a:pt x="10695" y="9864"/>
                    <a:pt x="10658" y="9864"/>
                  </a:cubicBezTo>
                  <a:close/>
                  <a:moveTo>
                    <a:pt x="11954" y="7751"/>
                  </a:moveTo>
                  <a:cubicBezTo>
                    <a:pt x="11916" y="7751"/>
                    <a:pt x="11886" y="7782"/>
                    <a:pt x="11886" y="7819"/>
                  </a:cubicBezTo>
                  <a:cubicBezTo>
                    <a:pt x="11886" y="7857"/>
                    <a:pt x="11916" y="7888"/>
                    <a:pt x="11954" y="7888"/>
                  </a:cubicBezTo>
                  <a:cubicBezTo>
                    <a:pt x="11992" y="7888"/>
                    <a:pt x="12023" y="7857"/>
                    <a:pt x="12023" y="7819"/>
                  </a:cubicBezTo>
                  <a:cubicBezTo>
                    <a:pt x="12023" y="7782"/>
                    <a:pt x="11992" y="7751"/>
                    <a:pt x="11954" y="7751"/>
                  </a:cubicBezTo>
                  <a:close/>
                  <a:moveTo>
                    <a:pt x="11522" y="7986"/>
                  </a:moveTo>
                  <a:cubicBezTo>
                    <a:pt x="11484" y="7986"/>
                    <a:pt x="11453" y="8016"/>
                    <a:pt x="11453" y="8054"/>
                  </a:cubicBezTo>
                  <a:cubicBezTo>
                    <a:pt x="11453" y="8092"/>
                    <a:pt x="11484" y="8123"/>
                    <a:pt x="11522" y="8123"/>
                  </a:cubicBezTo>
                  <a:cubicBezTo>
                    <a:pt x="11560" y="8123"/>
                    <a:pt x="11590" y="8092"/>
                    <a:pt x="11590" y="8054"/>
                  </a:cubicBezTo>
                  <a:cubicBezTo>
                    <a:pt x="11590" y="8016"/>
                    <a:pt x="11560" y="7986"/>
                    <a:pt x="11522" y="7986"/>
                  </a:cubicBezTo>
                  <a:close/>
                  <a:moveTo>
                    <a:pt x="11738" y="7986"/>
                  </a:moveTo>
                  <a:cubicBezTo>
                    <a:pt x="11700" y="7986"/>
                    <a:pt x="11670" y="8016"/>
                    <a:pt x="11670" y="8054"/>
                  </a:cubicBezTo>
                  <a:cubicBezTo>
                    <a:pt x="11670" y="8092"/>
                    <a:pt x="11700" y="8123"/>
                    <a:pt x="11738" y="8123"/>
                  </a:cubicBezTo>
                  <a:cubicBezTo>
                    <a:pt x="11776" y="8123"/>
                    <a:pt x="11807" y="8092"/>
                    <a:pt x="11807" y="8054"/>
                  </a:cubicBezTo>
                  <a:cubicBezTo>
                    <a:pt x="11807" y="8016"/>
                    <a:pt x="11776" y="7986"/>
                    <a:pt x="11738" y="7986"/>
                  </a:cubicBezTo>
                  <a:close/>
                  <a:moveTo>
                    <a:pt x="11954" y="7986"/>
                  </a:moveTo>
                  <a:cubicBezTo>
                    <a:pt x="11916" y="7986"/>
                    <a:pt x="11886" y="8016"/>
                    <a:pt x="11886" y="8054"/>
                  </a:cubicBezTo>
                  <a:cubicBezTo>
                    <a:pt x="11886" y="8092"/>
                    <a:pt x="11916" y="8123"/>
                    <a:pt x="11954" y="8123"/>
                  </a:cubicBezTo>
                  <a:cubicBezTo>
                    <a:pt x="11992" y="8123"/>
                    <a:pt x="12023" y="8092"/>
                    <a:pt x="12023" y="8054"/>
                  </a:cubicBezTo>
                  <a:cubicBezTo>
                    <a:pt x="12023" y="8016"/>
                    <a:pt x="11992" y="7986"/>
                    <a:pt x="11954" y="7986"/>
                  </a:cubicBezTo>
                  <a:close/>
                  <a:moveTo>
                    <a:pt x="8280" y="10099"/>
                  </a:moveTo>
                  <a:cubicBezTo>
                    <a:pt x="8243" y="10099"/>
                    <a:pt x="8212" y="10130"/>
                    <a:pt x="8212" y="10168"/>
                  </a:cubicBezTo>
                  <a:cubicBezTo>
                    <a:pt x="8212" y="10206"/>
                    <a:pt x="8243" y="10236"/>
                    <a:pt x="8280" y="10236"/>
                  </a:cubicBezTo>
                  <a:cubicBezTo>
                    <a:pt x="8318" y="10236"/>
                    <a:pt x="8349" y="10206"/>
                    <a:pt x="8349" y="10168"/>
                  </a:cubicBezTo>
                  <a:cubicBezTo>
                    <a:pt x="8349" y="10130"/>
                    <a:pt x="8318" y="10099"/>
                    <a:pt x="8280" y="10099"/>
                  </a:cubicBezTo>
                  <a:close/>
                  <a:moveTo>
                    <a:pt x="8496" y="10099"/>
                  </a:moveTo>
                  <a:cubicBezTo>
                    <a:pt x="8459" y="10099"/>
                    <a:pt x="8428" y="10130"/>
                    <a:pt x="8428" y="10168"/>
                  </a:cubicBezTo>
                  <a:cubicBezTo>
                    <a:pt x="8428" y="10206"/>
                    <a:pt x="8459" y="10236"/>
                    <a:pt x="8496" y="10236"/>
                  </a:cubicBezTo>
                  <a:cubicBezTo>
                    <a:pt x="8534" y="10236"/>
                    <a:pt x="8565" y="10206"/>
                    <a:pt x="8565" y="10168"/>
                  </a:cubicBezTo>
                  <a:cubicBezTo>
                    <a:pt x="8565" y="10130"/>
                    <a:pt x="8534" y="10099"/>
                    <a:pt x="8496" y="10099"/>
                  </a:cubicBezTo>
                  <a:close/>
                  <a:moveTo>
                    <a:pt x="8713" y="10099"/>
                  </a:moveTo>
                  <a:cubicBezTo>
                    <a:pt x="8675" y="10099"/>
                    <a:pt x="8644" y="10130"/>
                    <a:pt x="8644" y="10168"/>
                  </a:cubicBezTo>
                  <a:cubicBezTo>
                    <a:pt x="8644" y="10206"/>
                    <a:pt x="8675" y="10236"/>
                    <a:pt x="8713" y="10236"/>
                  </a:cubicBezTo>
                  <a:cubicBezTo>
                    <a:pt x="8750" y="10236"/>
                    <a:pt x="8781" y="10206"/>
                    <a:pt x="8781" y="10168"/>
                  </a:cubicBezTo>
                  <a:cubicBezTo>
                    <a:pt x="8781" y="10130"/>
                    <a:pt x="8750" y="10099"/>
                    <a:pt x="8713" y="10099"/>
                  </a:cubicBezTo>
                  <a:close/>
                  <a:moveTo>
                    <a:pt x="8929" y="10099"/>
                  </a:moveTo>
                  <a:cubicBezTo>
                    <a:pt x="8891" y="10099"/>
                    <a:pt x="8860" y="10130"/>
                    <a:pt x="8860" y="10168"/>
                  </a:cubicBezTo>
                  <a:cubicBezTo>
                    <a:pt x="8860" y="10206"/>
                    <a:pt x="8891" y="10236"/>
                    <a:pt x="8929" y="10236"/>
                  </a:cubicBezTo>
                  <a:cubicBezTo>
                    <a:pt x="8966" y="10236"/>
                    <a:pt x="8997" y="10206"/>
                    <a:pt x="8997" y="10168"/>
                  </a:cubicBezTo>
                  <a:cubicBezTo>
                    <a:pt x="8997" y="10130"/>
                    <a:pt x="8966" y="10099"/>
                    <a:pt x="8929" y="10099"/>
                  </a:cubicBezTo>
                  <a:close/>
                  <a:moveTo>
                    <a:pt x="9145" y="10099"/>
                  </a:moveTo>
                  <a:cubicBezTo>
                    <a:pt x="9107" y="10099"/>
                    <a:pt x="9076" y="10130"/>
                    <a:pt x="9076" y="10168"/>
                  </a:cubicBezTo>
                  <a:cubicBezTo>
                    <a:pt x="9076" y="10206"/>
                    <a:pt x="9107" y="10236"/>
                    <a:pt x="9145" y="10236"/>
                  </a:cubicBezTo>
                  <a:cubicBezTo>
                    <a:pt x="9183" y="10236"/>
                    <a:pt x="9213" y="10206"/>
                    <a:pt x="9213" y="10168"/>
                  </a:cubicBezTo>
                  <a:cubicBezTo>
                    <a:pt x="9213" y="10130"/>
                    <a:pt x="9183" y="10099"/>
                    <a:pt x="9145" y="10099"/>
                  </a:cubicBezTo>
                  <a:close/>
                  <a:moveTo>
                    <a:pt x="9361" y="10099"/>
                  </a:moveTo>
                  <a:cubicBezTo>
                    <a:pt x="9323" y="10099"/>
                    <a:pt x="9292" y="10130"/>
                    <a:pt x="9292" y="10168"/>
                  </a:cubicBezTo>
                  <a:cubicBezTo>
                    <a:pt x="9292" y="10206"/>
                    <a:pt x="9323" y="10236"/>
                    <a:pt x="9361" y="10236"/>
                  </a:cubicBezTo>
                  <a:cubicBezTo>
                    <a:pt x="9399" y="10236"/>
                    <a:pt x="9429" y="10206"/>
                    <a:pt x="9429" y="10168"/>
                  </a:cubicBezTo>
                  <a:cubicBezTo>
                    <a:pt x="9429" y="10130"/>
                    <a:pt x="9399" y="10099"/>
                    <a:pt x="9361" y="10099"/>
                  </a:cubicBezTo>
                  <a:close/>
                  <a:moveTo>
                    <a:pt x="9577" y="10099"/>
                  </a:moveTo>
                  <a:cubicBezTo>
                    <a:pt x="9539" y="10099"/>
                    <a:pt x="9508" y="10130"/>
                    <a:pt x="9508" y="10168"/>
                  </a:cubicBezTo>
                  <a:cubicBezTo>
                    <a:pt x="9508" y="10206"/>
                    <a:pt x="9539" y="10236"/>
                    <a:pt x="9577" y="10236"/>
                  </a:cubicBezTo>
                  <a:cubicBezTo>
                    <a:pt x="9615" y="10236"/>
                    <a:pt x="9645" y="10206"/>
                    <a:pt x="9645" y="10168"/>
                  </a:cubicBezTo>
                  <a:cubicBezTo>
                    <a:pt x="9645" y="10130"/>
                    <a:pt x="9615" y="10099"/>
                    <a:pt x="9577" y="10099"/>
                  </a:cubicBezTo>
                  <a:close/>
                  <a:moveTo>
                    <a:pt x="9793" y="10099"/>
                  </a:moveTo>
                  <a:cubicBezTo>
                    <a:pt x="9755" y="10099"/>
                    <a:pt x="9725" y="10130"/>
                    <a:pt x="9725" y="10168"/>
                  </a:cubicBezTo>
                  <a:cubicBezTo>
                    <a:pt x="9725" y="10206"/>
                    <a:pt x="9755" y="10236"/>
                    <a:pt x="9793" y="10236"/>
                  </a:cubicBezTo>
                  <a:cubicBezTo>
                    <a:pt x="9831" y="10236"/>
                    <a:pt x="9862" y="10206"/>
                    <a:pt x="9862" y="10168"/>
                  </a:cubicBezTo>
                  <a:cubicBezTo>
                    <a:pt x="9862" y="10130"/>
                    <a:pt x="9831" y="10099"/>
                    <a:pt x="9793" y="10099"/>
                  </a:cubicBezTo>
                  <a:close/>
                  <a:moveTo>
                    <a:pt x="10009" y="10099"/>
                  </a:moveTo>
                  <a:cubicBezTo>
                    <a:pt x="9971" y="10099"/>
                    <a:pt x="9941" y="10130"/>
                    <a:pt x="9941" y="10168"/>
                  </a:cubicBezTo>
                  <a:cubicBezTo>
                    <a:pt x="9941" y="10206"/>
                    <a:pt x="9971" y="10236"/>
                    <a:pt x="10009" y="10236"/>
                  </a:cubicBezTo>
                  <a:cubicBezTo>
                    <a:pt x="10047" y="10236"/>
                    <a:pt x="10078" y="10206"/>
                    <a:pt x="10078" y="10168"/>
                  </a:cubicBezTo>
                  <a:cubicBezTo>
                    <a:pt x="10078" y="10130"/>
                    <a:pt x="10047" y="10099"/>
                    <a:pt x="10009" y="10099"/>
                  </a:cubicBezTo>
                  <a:close/>
                  <a:moveTo>
                    <a:pt x="10225" y="10099"/>
                  </a:moveTo>
                  <a:cubicBezTo>
                    <a:pt x="10188" y="10099"/>
                    <a:pt x="10157" y="10130"/>
                    <a:pt x="10157" y="10168"/>
                  </a:cubicBezTo>
                  <a:cubicBezTo>
                    <a:pt x="10157" y="10206"/>
                    <a:pt x="10188" y="10236"/>
                    <a:pt x="10225" y="10236"/>
                  </a:cubicBezTo>
                  <a:cubicBezTo>
                    <a:pt x="10263" y="10236"/>
                    <a:pt x="10294" y="10206"/>
                    <a:pt x="10294" y="10168"/>
                  </a:cubicBezTo>
                  <a:cubicBezTo>
                    <a:pt x="10294" y="10130"/>
                    <a:pt x="10263" y="10099"/>
                    <a:pt x="10225" y="10099"/>
                  </a:cubicBezTo>
                  <a:close/>
                  <a:moveTo>
                    <a:pt x="10441" y="10099"/>
                  </a:moveTo>
                  <a:cubicBezTo>
                    <a:pt x="10404" y="10099"/>
                    <a:pt x="10373" y="10130"/>
                    <a:pt x="10373" y="10168"/>
                  </a:cubicBezTo>
                  <a:cubicBezTo>
                    <a:pt x="10373" y="10206"/>
                    <a:pt x="10404" y="10236"/>
                    <a:pt x="10441" y="10236"/>
                  </a:cubicBezTo>
                  <a:cubicBezTo>
                    <a:pt x="10479" y="10236"/>
                    <a:pt x="10510" y="10206"/>
                    <a:pt x="10510" y="10168"/>
                  </a:cubicBezTo>
                  <a:cubicBezTo>
                    <a:pt x="10510" y="10130"/>
                    <a:pt x="10479" y="10099"/>
                    <a:pt x="10441" y="10099"/>
                  </a:cubicBezTo>
                  <a:close/>
                  <a:moveTo>
                    <a:pt x="8280" y="10334"/>
                  </a:moveTo>
                  <a:cubicBezTo>
                    <a:pt x="8243" y="10334"/>
                    <a:pt x="8212" y="10365"/>
                    <a:pt x="8212" y="10403"/>
                  </a:cubicBezTo>
                  <a:cubicBezTo>
                    <a:pt x="8212" y="10440"/>
                    <a:pt x="8243" y="10471"/>
                    <a:pt x="8280" y="10471"/>
                  </a:cubicBezTo>
                  <a:cubicBezTo>
                    <a:pt x="8318" y="10471"/>
                    <a:pt x="8349" y="10440"/>
                    <a:pt x="8349" y="10403"/>
                  </a:cubicBezTo>
                  <a:cubicBezTo>
                    <a:pt x="8349" y="10365"/>
                    <a:pt x="8318" y="10334"/>
                    <a:pt x="8280" y="10334"/>
                  </a:cubicBezTo>
                  <a:close/>
                  <a:moveTo>
                    <a:pt x="8496" y="10334"/>
                  </a:moveTo>
                  <a:cubicBezTo>
                    <a:pt x="8459" y="10334"/>
                    <a:pt x="8428" y="10365"/>
                    <a:pt x="8428" y="10403"/>
                  </a:cubicBezTo>
                  <a:cubicBezTo>
                    <a:pt x="8428" y="10440"/>
                    <a:pt x="8459" y="10471"/>
                    <a:pt x="8496" y="10471"/>
                  </a:cubicBezTo>
                  <a:cubicBezTo>
                    <a:pt x="8534" y="10471"/>
                    <a:pt x="8565" y="10440"/>
                    <a:pt x="8565" y="10403"/>
                  </a:cubicBezTo>
                  <a:cubicBezTo>
                    <a:pt x="8565" y="10365"/>
                    <a:pt x="8534" y="10334"/>
                    <a:pt x="8496" y="10334"/>
                  </a:cubicBezTo>
                  <a:close/>
                  <a:moveTo>
                    <a:pt x="8713" y="10334"/>
                  </a:moveTo>
                  <a:cubicBezTo>
                    <a:pt x="8675" y="10334"/>
                    <a:pt x="8644" y="10365"/>
                    <a:pt x="8644" y="10403"/>
                  </a:cubicBezTo>
                  <a:cubicBezTo>
                    <a:pt x="8644" y="10440"/>
                    <a:pt x="8675" y="10471"/>
                    <a:pt x="8713" y="10471"/>
                  </a:cubicBezTo>
                  <a:cubicBezTo>
                    <a:pt x="8750" y="10471"/>
                    <a:pt x="8781" y="10440"/>
                    <a:pt x="8781" y="10403"/>
                  </a:cubicBezTo>
                  <a:cubicBezTo>
                    <a:pt x="8781" y="10365"/>
                    <a:pt x="8750" y="10334"/>
                    <a:pt x="8713" y="10334"/>
                  </a:cubicBezTo>
                  <a:close/>
                  <a:moveTo>
                    <a:pt x="8929" y="10334"/>
                  </a:moveTo>
                  <a:cubicBezTo>
                    <a:pt x="8891" y="10334"/>
                    <a:pt x="8860" y="10365"/>
                    <a:pt x="8860" y="10403"/>
                  </a:cubicBezTo>
                  <a:cubicBezTo>
                    <a:pt x="8860" y="10440"/>
                    <a:pt x="8891" y="10471"/>
                    <a:pt x="8929" y="10471"/>
                  </a:cubicBezTo>
                  <a:cubicBezTo>
                    <a:pt x="8966" y="10471"/>
                    <a:pt x="8997" y="10440"/>
                    <a:pt x="8997" y="10403"/>
                  </a:cubicBezTo>
                  <a:cubicBezTo>
                    <a:pt x="8997" y="10365"/>
                    <a:pt x="8966" y="10334"/>
                    <a:pt x="8929" y="10334"/>
                  </a:cubicBezTo>
                  <a:close/>
                  <a:moveTo>
                    <a:pt x="9145" y="10334"/>
                  </a:moveTo>
                  <a:cubicBezTo>
                    <a:pt x="9107" y="10334"/>
                    <a:pt x="9076" y="10365"/>
                    <a:pt x="9076" y="10403"/>
                  </a:cubicBezTo>
                  <a:cubicBezTo>
                    <a:pt x="9076" y="10440"/>
                    <a:pt x="9107" y="10471"/>
                    <a:pt x="9145" y="10471"/>
                  </a:cubicBezTo>
                  <a:cubicBezTo>
                    <a:pt x="9183" y="10471"/>
                    <a:pt x="9213" y="10440"/>
                    <a:pt x="9213" y="10403"/>
                  </a:cubicBezTo>
                  <a:cubicBezTo>
                    <a:pt x="9213" y="10365"/>
                    <a:pt x="9183" y="10334"/>
                    <a:pt x="9145" y="10334"/>
                  </a:cubicBezTo>
                  <a:close/>
                  <a:moveTo>
                    <a:pt x="9361" y="10334"/>
                  </a:moveTo>
                  <a:cubicBezTo>
                    <a:pt x="9323" y="10334"/>
                    <a:pt x="9292" y="10365"/>
                    <a:pt x="9292" y="10403"/>
                  </a:cubicBezTo>
                  <a:cubicBezTo>
                    <a:pt x="9292" y="10440"/>
                    <a:pt x="9323" y="10471"/>
                    <a:pt x="9361" y="10471"/>
                  </a:cubicBezTo>
                  <a:cubicBezTo>
                    <a:pt x="9399" y="10471"/>
                    <a:pt x="9429" y="10440"/>
                    <a:pt x="9429" y="10403"/>
                  </a:cubicBezTo>
                  <a:cubicBezTo>
                    <a:pt x="9429" y="10365"/>
                    <a:pt x="9399" y="10334"/>
                    <a:pt x="9361" y="10334"/>
                  </a:cubicBezTo>
                  <a:close/>
                  <a:moveTo>
                    <a:pt x="9577" y="10334"/>
                  </a:moveTo>
                  <a:cubicBezTo>
                    <a:pt x="9539" y="10334"/>
                    <a:pt x="9508" y="10365"/>
                    <a:pt x="9508" y="10403"/>
                  </a:cubicBezTo>
                  <a:cubicBezTo>
                    <a:pt x="9508" y="10440"/>
                    <a:pt x="9539" y="10471"/>
                    <a:pt x="9577" y="10471"/>
                  </a:cubicBezTo>
                  <a:cubicBezTo>
                    <a:pt x="9615" y="10471"/>
                    <a:pt x="9645" y="10440"/>
                    <a:pt x="9645" y="10403"/>
                  </a:cubicBezTo>
                  <a:cubicBezTo>
                    <a:pt x="9645" y="10365"/>
                    <a:pt x="9615" y="10334"/>
                    <a:pt x="9577" y="10334"/>
                  </a:cubicBezTo>
                  <a:close/>
                  <a:moveTo>
                    <a:pt x="9793" y="10334"/>
                  </a:moveTo>
                  <a:cubicBezTo>
                    <a:pt x="9755" y="10334"/>
                    <a:pt x="9725" y="10365"/>
                    <a:pt x="9725" y="10403"/>
                  </a:cubicBezTo>
                  <a:cubicBezTo>
                    <a:pt x="9725" y="10440"/>
                    <a:pt x="9755" y="10471"/>
                    <a:pt x="9793" y="10471"/>
                  </a:cubicBezTo>
                  <a:cubicBezTo>
                    <a:pt x="9831" y="10471"/>
                    <a:pt x="9862" y="10440"/>
                    <a:pt x="9862" y="10403"/>
                  </a:cubicBezTo>
                  <a:cubicBezTo>
                    <a:pt x="9862" y="10365"/>
                    <a:pt x="9831" y="10334"/>
                    <a:pt x="9793" y="10334"/>
                  </a:cubicBezTo>
                  <a:close/>
                  <a:moveTo>
                    <a:pt x="10009" y="10334"/>
                  </a:moveTo>
                  <a:cubicBezTo>
                    <a:pt x="9971" y="10334"/>
                    <a:pt x="9941" y="10365"/>
                    <a:pt x="9941" y="10403"/>
                  </a:cubicBezTo>
                  <a:cubicBezTo>
                    <a:pt x="9941" y="10440"/>
                    <a:pt x="9971" y="10471"/>
                    <a:pt x="10009" y="10471"/>
                  </a:cubicBezTo>
                  <a:cubicBezTo>
                    <a:pt x="10047" y="10471"/>
                    <a:pt x="10078" y="10440"/>
                    <a:pt x="10078" y="10403"/>
                  </a:cubicBezTo>
                  <a:cubicBezTo>
                    <a:pt x="10078" y="10365"/>
                    <a:pt x="10047" y="10334"/>
                    <a:pt x="10009" y="10334"/>
                  </a:cubicBezTo>
                  <a:close/>
                  <a:moveTo>
                    <a:pt x="10225" y="10334"/>
                  </a:moveTo>
                  <a:cubicBezTo>
                    <a:pt x="10188" y="10334"/>
                    <a:pt x="10157" y="10365"/>
                    <a:pt x="10157" y="10403"/>
                  </a:cubicBezTo>
                  <a:cubicBezTo>
                    <a:pt x="10157" y="10440"/>
                    <a:pt x="10188" y="10471"/>
                    <a:pt x="10225" y="10471"/>
                  </a:cubicBezTo>
                  <a:cubicBezTo>
                    <a:pt x="10263" y="10471"/>
                    <a:pt x="10294" y="10440"/>
                    <a:pt x="10294" y="10403"/>
                  </a:cubicBezTo>
                  <a:cubicBezTo>
                    <a:pt x="10294" y="10365"/>
                    <a:pt x="10263" y="10334"/>
                    <a:pt x="10225" y="10334"/>
                  </a:cubicBezTo>
                  <a:close/>
                  <a:moveTo>
                    <a:pt x="8496" y="10569"/>
                  </a:moveTo>
                  <a:cubicBezTo>
                    <a:pt x="8459" y="10569"/>
                    <a:pt x="8428" y="10600"/>
                    <a:pt x="8428" y="10637"/>
                  </a:cubicBezTo>
                  <a:cubicBezTo>
                    <a:pt x="8428" y="10675"/>
                    <a:pt x="8459" y="10706"/>
                    <a:pt x="8496" y="10706"/>
                  </a:cubicBezTo>
                  <a:cubicBezTo>
                    <a:pt x="8534" y="10706"/>
                    <a:pt x="8565" y="10675"/>
                    <a:pt x="8565" y="10637"/>
                  </a:cubicBezTo>
                  <a:cubicBezTo>
                    <a:pt x="8565" y="10600"/>
                    <a:pt x="8534" y="10569"/>
                    <a:pt x="8496" y="10569"/>
                  </a:cubicBezTo>
                  <a:close/>
                  <a:moveTo>
                    <a:pt x="9145" y="10569"/>
                  </a:moveTo>
                  <a:cubicBezTo>
                    <a:pt x="9107" y="10569"/>
                    <a:pt x="9076" y="10600"/>
                    <a:pt x="9076" y="10637"/>
                  </a:cubicBezTo>
                  <a:cubicBezTo>
                    <a:pt x="9076" y="10675"/>
                    <a:pt x="9107" y="10706"/>
                    <a:pt x="9145" y="10706"/>
                  </a:cubicBezTo>
                  <a:cubicBezTo>
                    <a:pt x="9183" y="10706"/>
                    <a:pt x="9213" y="10675"/>
                    <a:pt x="9213" y="10637"/>
                  </a:cubicBezTo>
                  <a:cubicBezTo>
                    <a:pt x="9213" y="10600"/>
                    <a:pt x="9183" y="10569"/>
                    <a:pt x="9145" y="10569"/>
                  </a:cubicBezTo>
                  <a:close/>
                  <a:moveTo>
                    <a:pt x="10009" y="10569"/>
                  </a:moveTo>
                  <a:cubicBezTo>
                    <a:pt x="9971" y="10569"/>
                    <a:pt x="9941" y="10600"/>
                    <a:pt x="9941" y="10637"/>
                  </a:cubicBezTo>
                  <a:cubicBezTo>
                    <a:pt x="9941" y="10675"/>
                    <a:pt x="9971" y="10706"/>
                    <a:pt x="10009" y="10706"/>
                  </a:cubicBezTo>
                  <a:cubicBezTo>
                    <a:pt x="10047" y="10706"/>
                    <a:pt x="10078" y="10675"/>
                    <a:pt x="10078" y="10637"/>
                  </a:cubicBezTo>
                  <a:cubicBezTo>
                    <a:pt x="10078" y="10600"/>
                    <a:pt x="10047" y="10569"/>
                    <a:pt x="10009" y="10569"/>
                  </a:cubicBezTo>
                  <a:close/>
                  <a:moveTo>
                    <a:pt x="10225" y="10569"/>
                  </a:moveTo>
                  <a:cubicBezTo>
                    <a:pt x="10188" y="10569"/>
                    <a:pt x="10157" y="10600"/>
                    <a:pt x="10157" y="10637"/>
                  </a:cubicBezTo>
                  <a:cubicBezTo>
                    <a:pt x="10157" y="10675"/>
                    <a:pt x="10188" y="10706"/>
                    <a:pt x="10225" y="10706"/>
                  </a:cubicBezTo>
                  <a:cubicBezTo>
                    <a:pt x="10263" y="10706"/>
                    <a:pt x="10294" y="10675"/>
                    <a:pt x="10294" y="10637"/>
                  </a:cubicBezTo>
                  <a:cubicBezTo>
                    <a:pt x="10294" y="10600"/>
                    <a:pt x="10263" y="10569"/>
                    <a:pt x="10225" y="10569"/>
                  </a:cubicBezTo>
                  <a:close/>
                  <a:moveTo>
                    <a:pt x="10225" y="10804"/>
                  </a:moveTo>
                  <a:cubicBezTo>
                    <a:pt x="10188" y="10804"/>
                    <a:pt x="10157" y="10834"/>
                    <a:pt x="10157" y="10872"/>
                  </a:cubicBezTo>
                  <a:cubicBezTo>
                    <a:pt x="10157" y="10910"/>
                    <a:pt x="10188" y="10941"/>
                    <a:pt x="10225" y="10941"/>
                  </a:cubicBezTo>
                  <a:cubicBezTo>
                    <a:pt x="10263" y="10941"/>
                    <a:pt x="10294" y="10910"/>
                    <a:pt x="10294" y="10872"/>
                  </a:cubicBezTo>
                  <a:cubicBezTo>
                    <a:pt x="10294" y="10834"/>
                    <a:pt x="10263" y="10804"/>
                    <a:pt x="10225" y="10804"/>
                  </a:cubicBezTo>
                  <a:close/>
                  <a:moveTo>
                    <a:pt x="10441" y="10804"/>
                  </a:moveTo>
                  <a:cubicBezTo>
                    <a:pt x="10404" y="10804"/>
                    <a:pt x="10373" y="10834"/>
                    <a:pt x="10373" y="10872"/>
                  </a:cubicBezTo>
                  <a:cubicBezTo>
                    <a:pt x="10373" y="10910"/>
                    <a:pt x="10404" y="10941"/>
                    <a:pt x="10441" y="10941"/>
                  </a:cubicBezTo>
                  <a:cubicBezTo>
                    <a:pt x="10479" y="10941"/>
                    <a:pt x="10510" y="10910"/>
                    <a:pt x="10510" y="10872"/>
                  </a:cubicBezTo>
                  <a:cubicBezTo>
                    <a:pt x="10510" y="10834"/>
                    <a:pt x="10479" y="10804"/>
                    <a:pt x="10441" y="10804"/>
                  </a:cubicBezTo>
                  <a:close/>
                  <a:moveTo>
                    <a:pt x="10441" y="11039"/>
                  </a:moveTo>
                  <a:cubicBezTo>
                    <a:pt x="10404" y="11039"/>
                    <a:pt x="10373" y="11069"/>
                    <a:pt x="10373" y="11107"/>
                  </a:cubicBezTo>
                  <a:cubicBezTo>
                    <a:pt x="10373" y="11145"/>
                    <a:pt x="10404" y="11175"/>
                    <a:pt x="10441" y="11175"/>
                  </a:cubicBezTo>
                  <a:cubicBezTo>
                    <a:pt x="10479" y="11175"/>
                    <a:pt x="10510" y="11145"/>
                    <a:pt x="10510" y="11107"/>
                  </a:cubicBezTo>
                  <a:cubicBezTo>
                    <a:pt x="10510" y="11069"/>
                    <a:pt x="10479" y="11039"/>
                    <a:pt x="10441" y="11039"/>
                  </a:cubicBezTo>
                  <a:close/>
                  <a:moveTo>
                    <a:pt x="6552" y="10099"/>
                  </a:moveTo>
                  <a:cubicBezTo>
                    <a:pt x="6514" y="10099"/>
                    <a:pt x="6483" y="10130"/>
                    <a:pt x="6483" y="10168"/>
                  </a:cubicBezTo>
                  <a:cubicBezTo>
                    <a:pt x="6483" y="10206"/>
                    <a:pt x="6514" y="10236"/>
                    <a:pt x="6552" y="10236"/>
                  </a:cubicBezTo>
                  <a:cubicBezTo>
                    <a:pt x="6589" y="10236"/>
                    <a:pt x="6620" y="10206"/>
                    <a:pt x="6620" y="10168"/>
                  </a:cubicBezTo>
                  <a:cubicBezTo>
                    <a:pt x="6620" y="10130"/>
                    <a:pt x="6589" y="10099"/>
                    <a:pt x="6552" y="10099"/>
                  </a:cubicBezTo>
                  <a:close/>
                  <a:moveTo>
                    <a:pt x="6768" y="10099"/>
                  </a:moveTo>
                  <a:cubicBezTo>
                    <a:pt x="6730" y="10099"/>
                    <a:pt x="6699" y="10130"/>
                    <a:pt x="6699" y="10168"/>
                  </a:cubicBezTo>
                  <a:cubicBezTo>
                    <a:pt x="6699" y="10206"/>
                    <a:pt x="6730" y="10236"/>
                    <a:pt x="6768" y="10236"/>
                  </a:cubicBezTo>
                  <a:cubicBezTo>
                    <a:pt x="6805" y="10236"/>
                    <a:pt x="6836" y="10206"/>
                    <a:pt x="6836" y="10168"/>
                  </a:cubicBezTo>
                  <a:cubicBezTo>
                    <a:pt x="6836" y="10130"/>
                    <a:pt x="6805" y="10099"/>
                    <a:pt x="6768" y="10099"/>
                  </a:cubicBezTo>
                  <a:close/>
                  <a:moveTo>
                    <a:pt x="6984" y="10099"/>
                  </a:moveTo>
                  <a:cubicBezTo>
                    <a:pt x="6946" y="10099"/>
                    <a:pt x="6915" y="10130"/>
                    <a:pt x="6915" y="10168"/>
                  </a:cubicBezTo>
                  <a:cubicBezTo>
                    <a:pt x="6915" y="10206"/>
                    <a:pt x="6946" y="10236"/>
                    <a:pt x="6984" y="10236"/>
                  </a:cubicBezTo>
                  <a:cubicBezTo>
                    <a:pt x="7022" y="10236"/>
                    <a:pt x="7052" y="10206"/>
                    <a:pt x="7052" y="10168"/>
                  </a:cubicBezTo>
                  <a:cubicBezTo>
                    <a:pt x="7052" y="10130"/>
                    <a:pt x="7022" y="10099"/>
                    <a:pt x="6984" y="10099"/>
                  </a:cubicBezTo>
                  <a:close/>
                  <a:moveTo>
                    <a:pt x="7416" y="10099"/>
                  </a:moveTo>
                  <a:cubicBezTo>
                    <a:pt x="7378" y="10099"/>
                    <a:pt x="7347" y="10130"/>
                    <a:pt x="7347" y="10168"/>
                  </a:cubicBezTo>
                  <a:cubicBezTo>
                    <a:pt x="7347" y="10206"/>
                    <a:pt x="7378" y="10236"/>
                    <a:pt x="7416" y="10236"/>
                  </a:cubicBezTo>
                  <a:cubicBezTo>
                    <a:pt x="7454" y="10236"/>
                    <a:pt x="7484" y="10206"/>
                    <a:pt x="7484" y="10168"/>
                  </a:cubicBezTo>
                  <a:cubicBezTo>
                    <a:pt x="7484" y="10130"/>
                    <a:pt x="7454" y="10099"/>
                    <a:pt x="7416" y="10099"/>
                  </a:cubicBezTo>
                  <a:close/>
                  <a:moveTo>
                    <a:pt x="7632" y="10099"/>
                  </a:moveTo>
                  <a:cubicBezTo>
                    <a:pt x="7594" y="10099"/>
                    <a:pt x="7564" y="10130"/>
                    <a:pt x="7564" y="10168"/>
                  </a:cubicBezTo>
                  <a:cubicBezTo>
                    <a:pt x="7564" y="10206"/>
                    <a:pt x="7594" y="10236"/>
                    <a:pt x="7632" y="10236"/>
                  </a:cubicBezTo>
                  <a:cubicBezTo>
                    <a:pt x="7670" y="10236"/>
                    <a:pt x="7700" y="10206"/>
                    <a:pt x="7700" y="10168"/>
                  </a:cubicBezTo>
                  <a:cubicBezTo>
                    <a:pt x="7700" y="10130"/>
                    <a:pt x="7670" y="10099"/>
                    <a:pt x="7632" y="10099"/>
                  </a:cubicBezTo>
                  <a:close/>
                  <a:moveTo>
                    <a:pt x="7848" y="10099"/>
                  </a:moveTo>
                  <a:cubicBezTo>
                    <a:pt x="7810" y="10099"/>
                    <a:pt x="7780" y="10130"/>
                    <a:pt x="7780" y="10168"/>
                  </a:cubicBezTo>
                  <a:cubicBezTo>
                    <a:pt x="7780" y="10206"/>
                    <a:pt x="7810" y="10236"/>
                    <a:pt x="7848" y="10236"/>
                  </a:cubicBezTo>
                  <a:cubicBezTo>
                    <a:pt x="7886" y="10236"/>
                    <a:pt x="7917" y="10206"/>
                    <a:pt x="7917" y="10168"/>
                  </a:cubicBezTo>
                  <a:cubicBezTo>
                    <a:pt x="7917" y="10130"/>
                    <a:pt x="7886" y="10099"/>
                    <a:pt x="7848" y="10099"/>
                  </a:cubicBezTo>
                  <a:close/>
                  <a:moveTo>
                    <a:pt x="8064" y="10099"/>
                  </a:moveTo>
                  <a:cubicBezTo>
                    <a:pt x="8026" y="10099"/>
                    <a:pt x="7996" y="10130"/>
                    <a:pt x="7996" y="10168"/>
                  </a:cubicBezTo>
                  <a:cubicBezTo>
                    <a:pt x="7996" y="10206"/>
                    <a:pt x="8026" y="10236"/>
                    <a:pt x="8064" y="10236"/>
                  </a:cubicBezTo>
                  <a:cubicBezTo>
                    <a:pt x="8102" y="10236"/>
                    <a:pt x="8133" y="10206"/>
                    <a:pt x="8133" y="10168"/>
                  </a:cubicBezTo>
                  <a:cubicBezTo>
                    <a:pt x="8133" y="10130"/>
                    <a:pt x="8102" y="10099"/>
                    <a:pt x="8064" y="10099"/>
                  </a:cubicBezTo>
                  <a:close/>
                  <a:moveTo>
                    <a:pt x="7632" y="10334"/>
                  </a:moveTo>
                  <a:cubicBezTo>
                    <a:pt x="7594" y="10334"/>
                    <a:pt x="7564" y="10365"/>
                    <a:pt x="7564" y="10403"/>
                  </a:cubicBezTo>
                  <a:cubicBezTo>
                    <a:pt x="7564" y="10440"/>
                    <a:pt x="7594" y="10471"/>
                    <a:pt x="7632" y="10471"/>
                  </a:cubicBezTo>
                  <a:cubicBezTo>
                    <a:pt x="7670" y="10471"/>
                    <a:pt x="7700" y="10440"/>
                    <a:pt x="7700" y="10403"/>
                  </a:cubicBezTo>
                  <a:cubicBezTo>
                    <a:pt x="7700" y="10365"/>
                    <a:pt x="7670" y="10334"/>
                    <a:pt x="7632" y="10334"/>
                  </a:cubicBezTo>
                  <a:close/>
                  <a:moveTo>
                    <a:pt x="7848" y="10334"/>
                  </a:moveTo>
                  <a:cubicBezTo>
                    <a:pt x="7810" y="10334"/>
                    <a:pt x="7780" y="10365"/>
                    <a:pt x="7780" y="10403"/>
                  </a:cubicBezTo>
                  <a:cubicBezTo>
                    <a:pt x="7780" y="10440"/>
                    <a:pt x="7810" y="10471"/>
                    <a:pt x="7848" y="10471"/>
                  </a:cubicBezTo>
                  <a:cubicBezTo>
                    <a:pt x="7886" y="10471"/>
                    <a:pt x="7917" y="10440"/>
                    <a:pt x="7917" y="10403"/>
                  </a:cubicBezTo>
                  <a:cubicBezTo>
                    <a:pt x="7917" y="10365"/>
                    <a:pt x="7886" y="10334"/>
                    <a:pt x="7848" y="10334"/>
                  </a:cubicBezTo>
                  <a:close/>
                  <a:moveTo>
                    <a:pt x="8064" y="10334"/>
                  </a:moveTo>
                  <a:cubicBezTo>
                    <a:pt x="8026" y="10334"/>
                    <a:pt x="7996" y="10365"/>
                    <a:pt x="7996" y="10403"/>
                  </a:cubicBezTo>
                  <a:cubicBezTo>
                    <a:pt x="7996" y="10440"/>
                    <a:pt x="8026" y="10471"/>
                    <a:pt x="8064" y="10471"/>
                  </a:cubicBezTo>
                  <a:cubicBezTo>
                    <a:pt x="8102" y="10471"/>
                    <a:pt x="8133" y="10440"/>
                    <a:pt x="8133" y="10403"/>
                  </a:cubicBezTo>
                  <a:cubicBezTo>
                    <a:pt x="8133" y="10365"/>
                    <a:pt x="8102" y="10334"/>
                    <a:pt x="8064" y="10334"/>
                  </a:cubicBezTo>
                  <a:close/>
                  <a:moveTo>
                    <a:pt x="8064" y="10569"/>
                  </a:moveTo>
                  <a:cubicBezTo>
                    <a:pt x="8026" y="10569"/>
                    <a:pt x="7996" y="10600"/>
                    <a:pt x="7996" y="10637"/>
                  </a:cubicBezTo>
                  <a:cubicBezTo>
                    <a:pt x="7996" y="10675"/>
                    <a:pt x="8026" y="10706"/>
                    <a:pt x="8064" y="10706"/>
                  </a:cubicBezTo>
                  <a:cubicBezTo>
                    <a:pt x="8102" y="10706"/>
                    <a:pt x="8133" y="10675"/>
                    <a:pt x="8133" y="10637"/>
                  </a:cubicBezTo>
                  <a:cubicBezTo>
                    <a:pt x="8133" y="10600"/>
                    <a:pt x="8102" y="10569"/>
                    <a:pt x="8064" y="10569"/>
                  </a:cubicBezTo>
                  <a:close/>
                  <a:moveTo>
                    <a:pt x="8280" y="10569"/>
                  </a:moveTo>
                  <a:cubicBezTo>
                    <a:pt x="8243" y="10569"/>
                    <a:pt x="8212" y="10600"/>
                    <a:pt x="8212" y="10637"/>
                  </a:cubicBezTo>
                  <a:cubicBezTo>
                    <a:pt x="8212" y="10675"/>
                    <a:pt x="8243" y="10706"/>
                    <a:pt x="8280" y="10706"/>
                  </a:cubicBezTo>
                  <a:cubicBezTo>
                    <a:pt x="8318" y="10706"/>
                    <a:pt x="8349" y="10675"/>
                    <a:pt x="8349" y="10637"/>
                  </a:cubicBezTo>
                  <a:cubicBezTo>
                    <a:pt x="8349" y="10600"/>
                    <a:pt x="8318" y="10569"/>
                    <a:pt x="8280" y="10569"/>
                  </a:cubicBezTo>
                  <a:close/>
                  <a:moveTo>
                    <a:pt x="8280" y="10804"/>
                  </a:moveTo>
                  <a:cubicBezTo>
                    <a:pt x="8243" y="10804"/>
                    <a:pt x="8212" y="10834"/>
                    <a:pt x="8212" y="10872"/>
                  </a:cubicBezTo>
                  <a:cubicBezTo>
                    <a:pt x="8212" y="10910"/>
                    <a:pt x="8243" y="10941"/>
                    <a:pt x="8280" y="10941"/>
                  </a:cubicBezTo>
                  <a:cubicBezTo>
                    <a:pt x="8318" y="10941"/>
                    <a:pt x="8349" y="10910"/>
                    <a:pt x="8349" y="10872"/>
                  </a:cubicBezTo>
                  <a:cubicBezTo>
                    <a:pt x="8349" y="10834"/>
                    <a:pt x="8318" y="10804"/>
                    <a:pt x="8280" y="10804"/>
                  </a:cubicBezTo>
                  <a:close/>
                  <a:moveTo>
                    <a:pt x="30755" y="7282"/>
                  </a:moveTo>
                  <a:cubicBezTo>
                    <a:pt x="30718" y="7282"/>
                    <a:pt x="30687" y="7313"/>
                    <a:pt x="30687" y="7350"/>
                  </a:cubicBezTo>
                  <a:cubicBezTo>
                    <a:pt x="30687" y="7388"/>
                    <a:pt x="30718" y="7419"/>
                    <a:pt x="30755" y="7419"/>
                  </a:cubicBezTo>
                  <a:cubicBezTo>
                    <a:pt x="30793" y="7419"/>
                    <a:pt x="30824" y="7388"/>
                    <a:pt x="30824" y="7350"/>
                  </a:cubicBezTo>
                  <a:cubicBezTo>
                    <a:pt x="30824" y="7313"/>
                    <a:pt x="30793" y="7282"/>
                    <a:pt x="30755" y="7282"/>
                  </a:cubicBezTo>
                  <a:close/>
                  <a:moveTo>
                    <a:pt x="30971" y="7517"/>
                  </a:moveTo>
                  <a:cubicBezTo>
                    <a:pt x="30934" y="7517"/>
                    <a:pt x="30903" y="7547"/>
                    <a:pt x="30903" y="7585"/>
                  </a:cubicBezTo>
                  <a:cubicBezTo>
                    <a:pt x="30903" y="7623"/>
                    <a:pt x="30934" y="7654"/>
                    <a:pt x="30971" y="7654"/>
                  </a:cubicBezTo>
                  <a:cubicBezTo>
                    <a:pt x="31009" y="7654"/>
                    <a:pt x="31040" y="7623"/>
                    <a:pt x="31040" y="7585"/>
                  </a:cubicBezTo>
                  <a:cubicBezTo>
                    <a:pt x="31040" y="7547"/>
                    <a:pt x="31009" y="7517"/>
                    <a:pt x="30971" y="7517"/>
                  </a:cubicBezTo>
                  <a:close/>
                  <a:moveTo>
                    <a:pt x="34429" y="7654"/>
                  </a:moveTo>
                  <a:cubicBezTo>
                    <a:pt x="34467" y="7654"/>
                    <a:pt x="34498" y="7623"/>
                    <a:pt x="34498" y="7585"/>
                  </a:cubicBezTo>
                  <a:cubicBezTo>
                    <a:pt x="34498" y="7547"/>
                    <a:pt x="34467" y="7517"/>
                    <a:pt x="34429" y="7517"/>
                  </a:cubicBezTo>
                  <a:cubicBezTo>
                    <a:pt x="34391" y="7517"/>
                    <a:pt x="34361" y="7547"/>
                    <a:pt x="34361" y="7585"/>
                  </a:cubicBezTo>
                  <a:cubicBezTo>
                    <a:pt x="34361" y="7623"/>
                    <a:pt x="34391" y="7654"/>
                    <a:pt x="34429" y="7654"/>
                  </a:cubicBezTo>
                  <a:close/>
                  <a:moveTo>
                    <a:pt x="30107" y="7752"/>
                  </a:moveTo>
                  <a:cubicBezTo>
                    <a:pt x="30069" y="7752"/>
                    <a:pt x="30038" y="7782"/>
                    <a:pt x="30038" y="7820"/>
                  </a:cubicBezTo>
                  <a:cubicBezTo>
                    <a:pt x="30038" y="7858"/>
                    <a:pt x="30069" y="7888"/>
                    <a:pt x="30107" y="7888"/>
                  </a:cubicBezTo>
                  <a:cubicBezTo>
                    <a:pt x="30145" y="7888"/>
                    <a:pt x="30175" y="7858"/>
                    <a:pt x="30175" y="7820"/>
                  </a:cubicBezTo>
                  <a:cubicBezTo>
                    <a:pt x="30175" y="7782"/>
                    <a:pt x="30145" y="7752"/>
                    <a:pt x="30107" y="7752"/>
                  </a:cubicBezTo>
                  <a:close/>
                  <a:moveTo>
                    <a:pt x="31187" y="7752"/>
                  </a:moveTo>
                  <a:cubicBezTo>
                    <a:pt x="31150" y="7752"/>
                    <a:pt x="31119" y="7782"/>
                    <a:pt x="31119" y="7820"/>
                  </a:cubicBezTo>
                  <a:cubicBezTo>
                    <a:pt x="31119" y="7858"/>
                    <a:pt x="31150" y="7888"/>
                    <a:pt x="31187" y="7888"/>
                  </a:cubicBezTo>
                  <a:cubicBezTo>
                    <a:pt x="31225" y="7888"/>
                    <a:pt x="31256" y="7858"/>
                    <a:pt x="31256" y="7820"/>
                  </a:cubicBezTo>
                  <a:cubicBezTo>
                    <a:pt x="31256" y="7782"/>
                    <a:pt x="31225" y="7752"/>
                    <a:pt x="31187" y="7752"/>
                  </a:cubicBezTo>
                  <a:close/>
                  <a:moveTo>
                    <a:pt x="29891" y="7986"/>
                  </a:moveTo>
                  <a:cubicBezTo>
                    <a:pt x="29853" y="7986"/>
                    <a:pt x="29822" y="8017"/>
                    <a:pt x="29822" y="8055"/>
                  </a:cubicBezTo>
                  <a:cubicBezTo>
                    <a:pt x="29822" y="8093"/>
                    <a:pt x="29853" y="8123"/>
                    <a:pt x="29891" y="8123"/>
                  </a:cubicBezTo>
                  <a:cubicBezTo>
                    <a:pt x="29929" y="8123"/>
                    <a:pt x="29959" y="8093"/>
                    <a:pt x="29959" y="8055"/>
                  </a:cubicBezTo>
                  <a:cubicBezTo>
                    <a:pt x="29959" y="8017"/>
                    <a:pt x="29929" y="7986"/>
                    <a:pt x="29891" y="7986"/>
                  </a:cubicBezTo>
                  <a:close/>
                  <a:moveTo>
                    <a:pt x="31404" y="8123"/>
                  </a:moveTo>
                  <a:cubicBezTo>
                    <a:pt x="31441" y="8123"/>
                    <a:pt x="31472" y="8093"/>
                    <a:pt x="31472" y="8055"/>
                  </a:cubicBezTo>
                  <a:cubicBezTo>
                    <a:pt x="31472" y="8017"/>
                    <a:pt x="31441" y="7986"/>
                    <a:pt x="31404" y="7986"/>
                  </a:cubicBezTo>
                  <a:cubicBezTo>
                    <a:pt x="31366" y="7986"/>
                    <a:pt x="31335" y="8017"/>
                    <a:pt x="31335" y="8055"/>
                  </a:cubicBezTo>
                  <a:cubicBezTo>
                    <a:pt x="31335" y="8093"/>
                    <a:pt x="31366" y="8123"/>
                    <a:pt x="31404" y="8123"/>
                  </a:cubicBezTo>
                  <a:close/>
                  <a:moveTo>
                    <a:pt x="29891" y="8221"/>
                  </a:moveTo>
                  <a:cubicBezTo>
                    <a:pt x="29853" y="8221"/>
                    <a:pt x="29822" y="8252"/>
                    <a:pt x="29822" y="8290"/>
                  </a:cubicBezTo>
                  <a:cubicBezTo>
                    <a:pt x="29822" y="8327"/>
                    <a:pt x="29853" y="8358"/>
                    <a:pt x="29891" y="8358"/>
                  </a:cubicBezTo>
                  <a:cubicBezTo>
                    <a:pt x="29929" y="8358"/>
                    <a:pt x="29959" y="8327"/>
                    <a:pt x="29959" y="8290"/>
                  </a:cubicBezTo>
                  <a:cubicBezTo>
                    <a:pt x="29959" y="8252"/>
                    <a:pt x="29929" y="8221"/>
                    <a:pt x="29891" y="8221"/>
                  </a:cubicBezTo>
                  <a:close/>
                  <a:moveTo>
                    <a:pt x="29891" y="8456"/>
                  </a:moveTo>
                  <a:cubicBezTo>
                    <a:pt x="29853" y="8456"/>
                    <a:pt x="29822" y="8487"/>
                    <a:pt x="29822" y="8524"/>
                  </a:cubicBezTo>
                  <a:cubicBezTo>
                    <a:pt x="29822" y="8562"/>
                    <a:pt x="29853" y="8593"/>
                    <a:pt x="29891" y="8593"/>
                  </a:cubicBezTo>
                  <a:cubicBezTo>
                    <a:pt x="29929" y="8593"/>
                    <a:pt x="29959" y="8562"/>
                    <a:pt x="29959" y="8524"/>
                  </a:cubicBezTo>
                  <a:cubicBezTo>
                    <a:pt x="29959" y="8487"/>
                    <a:pt x="29929" y="8456"/>
                    <a:pt x="29891" y="8456"/>
                  </a:cubicBezTo>
                  <a:close/>
                  <a:moveTo>
                    <a:pt x="35510" y="8593"/>
                  </a:moveTo>
                  <a:cubicBezTo>
                    <a:pt x="35548" y="8593"/>
                    <a:pt x="35578" y="8562"/>
                    <a:pt x="35578" y="8524"/>
                  </a:cubicBezTo>
                  <a:cubicBezTo>
                    <a:pt x="35578" y="8487"/>
                    <a:pt x="35548" y="8456"/>
                    <a:pt x="35510" y="8456"/>
                  </a:cubicBezTo>
                  <a:cubicBezTo>
                    <a:pt x="35472" y="8456"/>
                    <a:pt x="35441" y="8487"/>
                    <a:pt x="35441" y="8524"/>
                  </a:cubicBezTo>
                  <a:cubicBezTo>
                    <a:pt x="35441" y="8562"/>
                    <a:pt x="35472" y="8593"/>
                    <a:pt x="35510" y="8593"/>
                  </a:cubicBezTo>
                  <a:close/>
                  <a:moveTo>
                    <a:pt x="35078" y="8828"/>
                  </a:moveTo>
                  <a:cubicBezTo>
                    <a:pt x="35115" y="8828"/>
                    <a:pt x="35146" y="8797"/>
                    <a:pt x="35146" y="8759"/>
                  </a:cubicBezTo>
                  <a:cubicBezTo>
                    <a:pt x="35146" y="8721"/>
                    <a:pt x="35115" y="8691"/>
                    <a:pt x="35078" y="8691"/>
                  </a:cubicBezTo>
                  <a:cubicBezTo>
                    <a:pt x="35040" y="8691"/>
                    <a:pt x="35009" y="8721"/>
                    <a:pt x="35009" y="8759"/>
                  </a:cubicBezTo>
                  <a:cubicBezTo>
                    <a:pt x="35009" y="8797"/>
                    <a:pt x="35040" y="8828"/>
                    <a:pt x="35078" y="8828"/>
                  </a:cubicBezTo>
                  <a:close/>
                  <a:moveTo>
                    <a:pt x="29026" y="9063"/>
                  </a:moveTo>
                  <a:cubicBezTo>
                    <a:pt x="29064" y="9063"/>
                    <a:pt x="29095" y="9032"/>
                    <a:pt x="29095" y="8994"/>
                  </a:cubicBezTo>
                  <a:cubicBezTo>
                    <a:pt x="29095" y="8956"/>
                    <a:pt x="29064" y="8926"/>
                    <a:pt x="29026" y="8926"/>
                  </a:cubicBezTo>
                  <a:cubicBezTo>
                    <a:pt x="28989" y="8926"/>
                    <a:pt x="28958" y="8956"/>
                    <a:pt x="28958" y="8994"/>
                  </a:cubicBezTo>
                  <a:cubicBezTo>
                    <a:pt x="28958" y="9032"/>
                    <a:pt x="28989" y="9063"/>
                    <a:pt x="29026" y="9063"/>
                  </a:cubicBezTo>
                  <a:close/>
                  <a:moveTo>
                    <a:pt x="34862" y="9297"/>
                  </a:moveTo>
                  <a:cubicBezTo>
                    <a:pt x="34899" y="9297"/>
                    <a:pt x="34930" y="9267"/>
                    <a:pt x="34930" y="9229"/>
                  </a:cubicBezTo>
                  <a:cubicBezTo>
                    <a:pt x="34930" y="9191"/>
                    <a:pt x="34899" y="9160"/>
                    <a:pt x="34862" y="9160"/>
                  </a:cubicBezTo>
                  <a:cubicBezTo>
                    <a:pt x="34824" y="9160"/>
                    <a:pt x="34793" y="9191"/>
                    <a:pt x="34793" y="9229"/>
                  </a:cubicBezTo>
                  <a:cubicBezTo>
                    <a:pt x="34793" y="9267"/>
                    <a:pt x="34824" y="9297"/>
                    <a:pt x="34862" y="9297"/>
                  </a:cubicBezTo>
                  <a:close/>
                  <a:moveTo>
                    <a:pt x="29458" y="9532"/>
                  </a:moveTo>
                  <a:cubicBezTo>
                    <a:pt x="29496" y="9532"/>
                    <a:pt x="29527" y="9502"/>
                    <a:pt x="29527" y="9464"/>
                  </a:cubicBezTo>
                  <a:cubicBezTo>
                    <a:pt x="29527" y="9426"/>
                    <a:pt x="29496" y="9395"/>
                    <a:pt x="29458" y="9395"/>
                  </a:cubicBezTo>
                  <a:cubicBezTo>
                    <a:pt x="29421" y="9395"/>
                    <a:pt x="29390" y="9426"/>
                    <a:pt x="29390" y="9464"/>
                  </a:cubicBezTo>
                  <a:cubicBezTo>
                    <a:pt x="29390" y="9502"/>
                    <a:pt x="29421" y="9532"/>
                    <a:pt x="29458" y="9532"/>
                  </a:cubicBezTo>
                  <a:close/>
                  <a:moveTo>
                    <a:pt x="29891" y="10569"/>
                  </a:moveTo>
                  <a:cubicBezTo>
                    <a:pt x="29853" y="10569"/>
                    <a:pt x="29822" y="10600"/>
                    <a:pt x="29822" y="10638"/>
                  </a:cubicBezTo>
                  <a:cubicBezTo>
                    <a:pt x="29822" y="10676"/>
                    <a:pt x="29853" y="10706"/>
                    <a:pt x="29891" y="10706"/>
                  </a:cubicBezTo>
                  <a:cubicBezTo>
                    <a:pt x="29929" y="10706"/>
                    <a:pt x="29959" y="10676"/>
                    <a:pt x="29959" y="10638"/>
                  </a:cubicBezTo>
                  <a:cubicBezTo>
                    <a:pt x="29959" y="10600"/>
                    <a:pt x="29929" y="10569"/>
                    <a:pt x="29891" y="10569"/>
                  </a:cubicBezTo>
                  <a:close/>
                  <a:moveTo>
                    <a:pt x="30107" y="10569"/>
                  </a:moveTo>
                  <a:cubicBezTo>
                    <a:pt x="30069" y="10569"/>
                    <a:pt x="30038" y="10600"/>
                    <a:pt x="30038" y="10638"/>
                  </a:cubicBezTo>
                  <a:cubicBezTo>
                    <a:pt x="30038" y="10676"/>
                    <a:pt x="30069" y="10706"/>
                    <a:pt x="30107" y="10706"/>
                  </a:cubicBezTo>
                  <a:cubicBezTo>
                    <a:pt x="30145" y="10706"/>
                    <a:pt x="30175" y="10676"/>
                    <a:pt x="30175" y="10638"/>
                  </a:cubicBezTo>
                  <a:cubicBezTo>
                    <a:pt x="30175" y="10600"/>
                    <a:pt x="30145" y="10569"/>
                    <a:pt x="30107" y="10569"/>
                  </a:cubicBezTo>
                  <a:close/>
                  <a:moveTo>
                    <a:pt x="30323" y="10569"/>
                  </a:moveTo>
                  <a:cubicBezTo>
                    <a:pt x="30285" y="10569"/>
                    <a:pt x="30255" y="10600"/>
                    <a:pt x="30255" y="10638"/>
                  </a:cubicBezTo>
                  <a:cubicBezTo>
                    <a:pt x="30255" y="10676"/>
                    <a:pt x="30285" y="10706"/>
                    <a:pt x="30323" y="10706"/>
                  </a:cubicBezTo>
                  <a:cubicBezTo>
                    <a:pt x="30361" y="10706"/>
                    <a:pt x="30391" y="10676"/>
                    <a:pt x="30391" y="10638"/>
                  </a:cubicBezTo>
                  <a:cubicBezTo>
                    <a:pt x="30391" y="10600"/>
                    <a:pt x="30361" y="10569"/>
                    <a:pt x="30323" y="10569"/>
                  </a:cubicBezTo>
                  <a:close/>
                  <a:moveTo>
                    <a:pt x="31620" y="10706"/>
                  </a:moveTo>
                  <a:cubicBezTo>
                    <a:pt x="31658" y="10706"/>
                    <a:pt x="31688" y="10676"/>
                    <a:pt x="31688" y="10638"/>
                  </a:cubicBezTo>
                  <a:cubicBezTo>
                    <a:pt x="31688" y="10600"/>
                    <a:pt x="31658" y="10569"/>
                    <a:pt x="31620" y="10569"/>
                  </a:cubicBezTo>
                  <a:cubicBezTo>
                    <a:pt x="31582" y="10569"/>
                    <a:pt x="31551" y="10600"/>
                    <a:pt x="31551" y="10638"/>
                  </a:cubicBezTo>
                  <a:cubicBezTo>
                    <a:pt x="31551" y="10676"/>
                    <a:pt x="31582" y="10706"/>
                    <a:pt x="31620" y="10706"/>
                  </a:cubicBezTo>
                  <a:close/>
                  <a:moveTo>
                    <a:pt x="30107" y="10804"/>
                  </a:moveTo>
                  <a:cubicBezTo>
                    <a:pt x="30069" y="10804"/>
                    <a:pt x="30038" y="10835"/>
                    <a:pt x="30038" y="10873"/>
                  </a:cubicBezTo>
                  <a:cubicBezTo>
                    <a:pt x="30038" y="10910"/>
                    <a:pt x="30069" y="10941"/>
                    <a:pt x="30107" y="10941"/>
                  </a:cubicBezTo>
                  <a:cubicBezTo>
                    <a:pt x="30145" y="10941"/>
                    <a:pt x="30175" y="10910"/>
                    <a:pt x="30175" y="10873"/>
                  </a:cubicBezTo>
                  <a:cubicBezTo>
                    <a:pt x="30175" y="10835"/>
                    <a:pt x="30145" y="10804"/>
                    <a:pt x="30107" y="10804"/>
                  </a:cubicBezTo>
                  <a:close/>
                  <a:moveTo>
                    <a:pt x="30323" y="10804"/>
                  </a:moveTo>
                  <a:cubicBezTo>
                    <a:pt x="30285" y="10804"/>
                    <a:pt x="30255" y="10835"/>
                    <a:pt x="30255" y="10873"/>
                  </a:cubicBezTo>
                  <a:cubicBezTo>
                    <a:pt x="30255" y="10910"/>
                    <a:pt x="30285" y="10941"/>
                    <a:pt x="30323" y="10941"/>
                  </a:cubicBezTo>
                  <a:cubicBezTo>
                    <a:pt x="30361" y="10941"/>
                    <a:pt x="30391" y="10910"/>
                    <a:pt x="30391" y="10873"/>
                  </a:cubicBezTo>
                  <a:cubicBezTo>
                    <a:pt x="30391" y="10835"/>
                    <a:pt x="30361" y="10804"/>
                    <a:pt x="30323" y="10804"/>
                  </a:cubicBezTo>
                  <a:close/>
                  <a:moveTo>
                    <a:pt x="30539" y="10804"/>
                  </a:moveTo>
                  <a:cubicBezTo>
                    <a:pt x="30501" y="10804"/>
                    <a:pt x="30471" y="10835"/>
                    <a:pt x="30471" y="10873"/>
                  </a:cubicBezTo>
                  <a:cubicBezTo>
                    <a:pt x="30471" y="10910"/>
                    <a:pt x="30501" y="10941"/>
                    <a:pt x="30539" y="10941"/>
                  </a:cubicBezTo>
                  <a:cubicBezTo>
                    <a:pt x="30577" y="10941"/>
                    <a:pt x="30608" y="10910"/>
                    <a:pt x="30608" y="10873"/>
                  </a:cubicBezTo>
                  <a:cubicBezTo>
                    <a:pt x="30608" y="10835"/>
                    <a:pt x="30577" y="10804"/>
                    <a:pt x="30539" y="10804"/>
                  </a:cubicBezTo>
                  <a:close/>
                  <a:moveTo>
                    <a:pt x="30755" y="10804"/>
                  </a:moveTo>
                  <a:cubicBezTo>
                    <a:pt x="30718" y="10804"/>
                    <a:pt x="30687" y="10835"/>
                    <a:pt x="30687" y="10873"/>
                  </a:cubicBezTo>
                  <a:cubicBezTo>
                    <a:pt x="30687" y="10910"/>
                    <a:pt x="30718" y="10941"/>
                    <a:pt x="30755" y="10941"/>
                  </a:cubicBezTo>
                  <a:cubicBezTo>
                    <a:pt x="30793" y="10941"/>
                    <a:pt x="30824" y="10910"/>
                    <a:pt x="30824" y="10873"/>
                  </a:cubicBezTo>
                  <a:cubicBezTo>
                    <a:pt x="30824" y="10835"/>
                    <a:pt x="30793" y="10804"/>
                    <a:pt x="30755" y="10804"/>
                  </a:cubicBezTo>
                  <a:close/>
                  <a:moveTo>
                    <a:pt x="30971" y="10804"/>
                  </a:moveTo>
                  <a:cubicBezTo>
                    <a:pt x="30934" y="10804"/>
                    <a:pt x="30903" y="10835"/>
                    <a:pt x="30903" y="10873"/>
                  </a:cubicBezTo>
                  <a:cubicBezTo>
                    <a:pt x="30903" y="10910"/>
                    <a:pt x="30934" y="10941"/>
                    <a:pt x="30971" y="10941"/>
                  </a:cubicBezTo>
                  <a:cubicBezTo>
                    <a:pt x="31009" y="10941"/>
                    <a:pt x="31040" y="10910"/>
                    <a:pt x="31040" y="10873"/>
                  </a:cubicBezTo>
                  <a:cubicBezTo>
                    <a:pt x="31040" y="10835"/>
                    <a:pt x="31009" y="10804"/>
                    <a:pt x="30971" y="10804"/>
                  </a:cubicBezTo>
                  <a:close/>
                  <a:moveTo>
                    <a:pt x="31187" y="10804"/>
                  </a:moveTo>
                  <a:cubicBezTo>
                    <a:pt x="31150" y="10804"/>
                    <a:pt x="31119" y="10835"/>
                    <a:pt x="31119" y="10873"/>
                  </a:cubicBezTo>
                  <a:cubicBezTo>
                    <a:pt x="31119" y="10910"/>
                    <a:pt x="31150" y="10941"/>
                    <a:pt x="31187" y="10941"/>
                  </a:cubicBezTo>
                  <a:cubicBezTo>
                    <a:pt x="31225" y="10941"/>
                    <a:pt x="31256" y="10910"/>
                    <a:pt x="31256" y="10873"/>
                  </a:cubicBezTo>
                  <a:cubicBezTo>
                    <a:pt x="31256" y="10835"/>
                    <a:pt x="31225" y="10804"/>
                    <a:pt x="31187" y="10804"/>
                  </a:cubicBezTo>
                  <a:close/>
                  <a:moveTo>
                    <a:pt x="31404" y="10941"/>
                  </a:moveTo>
                  <a:cubicBezTo>
                    <a:pt x="31441" y="10941"/>
                    <a:pt x="31472" y="10910"/>
                    <a:pt x="31472" y="10873"/>
                  </a:cubicBezTo>
                  <a:cubicBezTo>
                    <a:pt x="31472" y="10835"/>
                    <a:pt x="31441" y="10804"/>
                    <a:pt x="31404" y="10804"/>
                  </a:cubicBezTo>
                  <a:cubicBezTo>
                    <a:pt x="31366" y="10804"/>
                    <a:pt x="31335" y="10835"/>
                    <a:pt x="31335" y="10873"/>
                  </a:cubicBezTo>
                  <a:cubicBezTo>
                    <a:pt x="31335" y="10910"/>
                    <a:pt x="31366" y="10941"/>
                    <a:pt x="31404" y="10941"/>
                  </a:cubicBezTo>
                  <a:close/>
                  <a:moveTo>
                    <a:pt x="31620" y="10941"/>
                  </a:moveTo>
                  <a:cubicBezTo>
                    <a:pt x="31658" y="10941"/>
                    <a:pt x="31688" y="10910"/>
                    <a:pt x="31688" y="10873"/>
                  </a:cubicBezTo>
                  <a:cubicBezTo>
                    <a:pt x="31688" y="10835"/>
                    <a:pt x="31658" y="10804"/>
                    <a:pt x="31620" y="10804"/>
                  </a:cubicBezTo>
                  <a:cubicBezTo>
                    <a:pt x="31582" y="10804"/>
                    <a:pt x="31551" y="10835"/>
                    <a:pt x="31551" y="10873"/>
                  </a:cubicBezTo>
                  <a:cubicBezTo>
                    <a:pt x="31551" y="10910"/>
                    <a:pt x="31582" y="10941"/>
                    <a:pt x="31620" y="10941"/>
                  </a:cubicBezTo>
                  <a:close/>
                  <a:moveTo>
                    <a:pt x="30755" y="11039"/>
                  </a:moveTo>
                  <a:cubicBezTo>
                    <a:pt x="30718" y="11039"/>
                    <a:pt x="30687" y="11070"/>
                    <a:pt x="30687" y="11108"/>
                  </a:cubicBezTo>
                  <a:cubicBezTo>
                    <a:pt x="30687" y="11145"/>
                    <a:pt x="30718" y="11176"/>
                    <a:pt x="30755" y="11176"/>
                  </a:cubicBezTo>
                  <a:cubicBezTo>
                    <a:pt x="30793" y="11176"/>
                    <a:pt x="30824" y="11145"/>
                    <a:pt x="30824" y="11108"/>
                  </a:cubicBezTo>
                  <a:cubicBezTo>
                    <a:pt x="30824" y="11070"/>
                    <a:pt x="30793" y="11039"/>
                    <a:pt x="30755" y="11039"/>
                  </a:cubicBezTo>
                  <a:close/>
                  <a:moveTo>
                    <a:pt x="30971" y="11039"/>
                  </a:moveTo>
                  <a:cubicBezTo>
                    <a:pt x="30934" y="11039"/>
                    <a:pt x="30903" y="11070"/>
                    <a:pt x="30903" y="11108"/>
                  </a:cubicBezTo>
                  <a:cubicBezTo>
                    <a:pt x="30903" y="11145"/>
                    <a:pt x="30934" y="11176"/>
                    <a:pt x="30971" y="11176"/>
                  </a:cubicBezTo>
                  <a:cubicBezTo>
                    <a:pt x="31009" y="11176"/>
                    <a:pt x="31040" y="11145"/>
                    <a:pt x="31040" y="11108"/>
                  </a:cubicBezTo>
                  <a:cubicBezTo>
                    <a:pt x="31040" y="11070"/>
                    <a:pt x="31009" y="11039"/>
                    <a:pt x="30971" y="11039"/>
                  </a:cubicBezTo>
                  <a:close/>
                  <a:moveTo>
                    <a:pt x="31187" y="11039"/>
                  </a:moveTo>
                  <a:cubicBezTo>
                    <a:pt x="31150" y="11039"/>
                    <a:pt x="31119" y="11070"/>
                    <a:pt x="31119" y="11108"/>
                  </a:cubicBezTo>
                  <a:cubicBezTo>
                    <a:pt x="31119" y="11145"/>
                    <a:pt x="31150" y="11176"/>
                    <a:pt x="31187" y="11176"/>
                  </a:cubicBezTo>
                  <a:cubicBezTo>
                    <a:pt x="31225" y="11176"/>
                    <a:pt x="31256" y="11145"/>
                    <a:pt x="31256" y="11108"/>
                  </a:cubicBezTo>
                  <a:cubicBezTo>
                    <a:pt x="31256" y="11070"/>
                    <a:pt x="31225" y="11039"/>
                    <a:pt x="31187" y="11039"/>
                  </a:cubicBezTo>
                  <a:close/>
                  <a:moveTo>
                    <a:pt x="31404" y="11176"/>
                  </a:moveTo>
                  <a:cubicBezTo>
                    <a:pt x="31441" y="11176"/>
                    <a:pt x="31472" y="11145"/>
                    <a:pt x="31472" y="11108"/>
                  </a:cubicBezTo>
                  <a:cubicBezTo>
                    <a:pt x="31472" y="11070"/>
                    <a:pt x="31441" y="11039"/>
                    <a:pt x="31404" y="11039"/>
                  </a:cubicBezTo>
                  <a:cubicBezTo>
                    <a:pt x="31366" y="11039"/>
                    <a:pt x="31335" y="11070"/>
                    <a:pt x="31335" y="11108"/>
                  </a:cubicBezTo>
                  <a:cubicBezTo>
                    <a:pt x="31335" y="11145"/>
                    <a:pt x="31366" y="11176"/>
                    <a:pt x="31404" y="11176"/>
                  </a:cubicBezTo>
                  <a:close/>
                  <a:moveTo>
                    <a:pt x="31620" y="11176"/>
                  </a:moveTo>
                  <a:cubicBezTo>
                    <a:pt x="31658" y="11176"/>
                    <a:pt x="31688" y="11145"/>
                    <a:pt x="31688" y="11108"/>
                  </a:cubicBezTo>
                  <a:cubicBezTo>
                    <a:pt x="31688" y="11070"/>
                    <a:pt x="31658" y="11039"/>
                    <a:pt x="31620" y="11039"/>
                  </a:cubicBezTo>
                  <a:cubicBezTo>
                    <a:pt x="31582" y="11039"/>
                    <a:pt x="31551" y="11070"/>
                    <a:pt x="31551" y="11108"/>
                  </a:cubicBezTo>
                  <a:cubicBezTo>
                    <a:pt x="31551" y="11145"/>
                    <a:pt x="31582" y="11176"/>
                    <a:pt x="31620" y="11176"/>
                  </a:cubicBezTo>
                  <a:close/>
                  <a:moveTo>
                    <a:pt x="30755" y="11274"/>
                  </a:moveTo>
                  <a:cubicBezTo>
                    <a:pt x="30718" y="11274"/>
                    <a:pt x="30687" y="11305"/>
                    <a:pt x="30687" y="11342"/>
                  </a:cubicBezTo>
                  <a:cubicBezTo>
                    <a:pt x="30687" y="11380"/>
                    <a:pt x="30718" y="11411"/>
                    <a:pt x="30755" y="11411"/>
                  </a:cubicBezTo>
                  <a:cubicBezTo>
                    <a:pt x="30793" y="11411"/>
                    <a:pt x="30824" y="11380"/>
                    <a:pt x="30824" y="11342"/>
                  </a:cubicBezTo>
                  <a:cubicBezTo>
                    <a:pt x="30824" y="11305"/>
                    <a:pt x="30793" y="11274"/>
                    <a:pt x="30755" y="11274"/>
                  </a:cubicBezTo>
                  <a:close/>
                  <a:moveTo>
                    <a:pt x="30971" y="11274"/>
                  </a:moveTo>
                  <a:cubicBezTo>
                    <a:pt x="30934" y="11274"/>
                    <a:pt x="30903" y="11305"/>
                    <a:pt x="30903" y="11342"/>
                  </a:cubicBezTo>
                  <a:cubicBezTo>
                    <a:pt x="30903" y="11380"/>
                    <a:pt x="30934" y="11411"/>
                    <a:pt x="30971" y="11411"/>
                  </a:cubicBezTo>
                  <a:cubicBezTo>
                    <a:pt x="31009" y="11411"/>
                    <a:pt x="31040" y="11380"/>
                    <a:pt x="31040" y="11342"/>
                  </a:cubicBezTo>
                  <a:cubicBezTo>
                    <a:pt x="31040" y="11305"/>
                    <a:pt x="31009" y="11274"/>
                    <a:pt x="30971" y="11274"/>
                  </a:cubicBezTo>
                  <a:close/>
                  <a:moveTo>
                    <a:pt x="31187" y="11274"/>
                  </a:moveTo>
                  <a:cubicBezTo>
                    <a:pt x="31150" y="11274"/>
                    <a:pt x="31119" y="11305"/>
                    <a:pt x="31119" y="11342"/>
                  </a:cubicBezTo>
                  <a:cubicBezTo>
                    <a:pt x="31119" y="11380"/>
                    <a:pt x="31150" y="11411"/>
                    <a:pt x="31187" y="11411"/>
                  </a:cubicBezTo>
                  <a:cubicBezTo>
                    <a:pt x="31225" y="11411"/>
                    <a:pt x="31256" y="11380"/>
                    <a:pt x="31256" y="11342"/>
                  </a:cubicBezTo>
                  <a:cubicBezTo>
                    <a:pt x="31256" y="11305"/>
                    <a:pt x="31225" y="11274"/>
                    <a:pt x="31187" y="11274"/>
                  </a:cubicBezTo>
                  <a:close/>
                  <a:moveTo>
                    <a:pt x="31404" y="11411"/>
                  </a:moveTo>
                  <a:cubicBezTo>
                    <a:pt x="31441" y="11411"/>
                    <a:pt x="31472" y="11380"/>
                    <a:pt x="31472" y="11342"/>
                  </a:cubicBezTo>
                  <a:cubicBezTo>
                    <a:pt x="31472" y="11305"/>
                    <a:pt x="31441" y="11274"/>
                    <a:pt x="31404" y="11274"/>
                  </a:cubicBezTo>
                  <a:cubicBezTo>
                    <a:pt x="31366" y="11274"/>
                    <a:pt x="31335" y="11305"/>
                    <a:pt x="31335" y="11342"/>
                  </a:cubicBezTo>
                  <a:cubicBezTo>
                    <a:pt x="31335" y="11380"/>
                    <a:pt x="31366" y="11411"/>
                    <a:pt x="31404" y="11411"/>
                  </a:cubicBezTo>
                  <a:close/>
                  <a:moveTo>
                    <a:pt x="30755" y="11509"/>
                  </a:moveTo>
                  <a:cubicBezTo>
                    <a:pt x="30718" y="11509"/>
                    <a:pt x="30687" y="11539"/>
                    <a:pt x="30687" y="11577"/>
                  </a:cubicBezTo>
                  <a:cubicBezTo>
                    <a:pt x="30687" y="11615"/>
                    <a:pt x="30718" y="11646"/>
                    <a:pt x="30755" y="11646"/>
                  </a:cubicBezTo>
                  <a:cubicBezTo>
                    <a:pt x="30793" y="11646"/>
                    <a:pt x="30824" y="11615"/>
                    <a:pt x="30824" y="11577"/>
                  </a:cubicBezTo>
                  <a:cubicBezTo>
                    <a:pt x="30824" y="11539"/>
                    <a:pt x="30793" y="11509"/>
                    <a:pt x="30755" y="11509"/>
                  </a:cubicBezTo>
                  <a:close/>
                  <a:moveTo>
                    <a:pt x="30971" y="11509"/>
                  </a:moveTo>
                  <a:cubicBezTo>
                    <a:pt x="30934" y="11509"/>
                    <a:pt x="30903" y="11539"/>
                    <a:pt x="30903" y="11577"/>
                  </a:cubicBezTo>
                  <a:cubicBezTo>
                    <a:pt x="30903" y="11615"/>
                    <a:pt x="30934" y="11646"/>
                    <a:pt x="30971" y="11646"/>
                  </a:cubicBezTo>
                  <a:cubicBezTo>
                    <a:pt x="31009" y="11646"/>
                    <a:pt x="31040" y="11615"/>
                    <a:pt x="31040" y="11577"/>
                  </a:cubicBezTo>
                  <a:cubicBezTo>
                    <a:pt x="31040" y="11539"/>
                    <a:pt x="31009" y="11509"/>
                    <a:pt x="30971" y="11509"/>
                  </a:cubicBezTo>
                  <a:close/>
                  <a:moveTo>
                    <a:pt x="31187" y="11509"/>
                  </a:moveTo>
                  <a:cubicBezTo>
                    <a:pt x="31150" y="11509"/>
                    <a:pt x="31119" y="11539"/>
                    <a:pt x="31119" y="11577"/>
                  </a:cubicBezTo>
                  <a:cubicBezTo>
                    <a:pt x="31119" y="11615"/>
                    <a:pt x="31150" y="11646"/>
                    <a:pt x="31187" y="11646"/>
                  </a:cubicBezTo>
                  <a:cubicBezTo>
                    <a:pt x="31225" y="11646"/>
                    <a:pt x="31256" y="11615"/>
                    <a:pt x="31256" y="11577"/>
                  </a:cubicBezTo>
                  <a:cubicBezTo>
                    <a:pt x="31256" y="11539"/>
                    <a:pt x="31225" y="11509"/>
                    <a:pt x="31187" y="11509"/>
                  </a:cubicBezTo>
                  <a:close/>
                  <a:moveTo>
                    <a:pt x="32700" y="11646"/>
                  </a:moveTo>
                  <a:cubicBezTo>
                    <a:pt x="32738" y="11646"/>
                    <a:pt x="32769" y="11615"/>
                    <a:pt x="32769" y="11577"/>
                  </a:cubicBezTo>
                  <a:cubicBezTo>
                    <a:pt x="32769" y="11539"/>
                    <a:pt x="32738" y="11509"/>
                    <a:pt x="32700" y="11509"/>
                  </a:cubicBezTo>
                  <a:cubicBezTo>
                    <a:pt x="32663" y="11509"/>
                    <a:pt x="32632" y="11539"/>
                    <a:pt x="32632" y="11577"/>
                  </a:cubicBezTo>
                  <a:cubicBezTo>
                    <a:pt x="32632" y="11615"/>
                    <a:pt x="32663" y="11646"/>
                    <a:pt x="32700" y="11646"/>
                  </a:cubicBezTo>
                  <a:close/>
                  <a:moveTo>
                    <a:pt x="30755" y="11744"/>
                  </a:moveTo>
                  <a:cubicBezTo>
                    <a:pt x="30718" y="11744"/>
                    <a:pt x="30687" y="11774"/>
                    <a:pt x="30687" y="11812"/>
                  </a:cubicBezTo>
                  <a:cubicBezTo>
                    <a:pt x="30687" y="11850"/>
                    <a:pt x="30718" y="11880"/>
                    <a:pt x="30755" y="11880"/>
                  </a:cubicBezTo>
                  <a:cubicBezTo>
                    <a:pt x="30793" y="11880"/>
                    <a:pt x="30824" y="11850"/>
                    <a:pt x="30824" y="11812"/>
                  </a:cubicBezTo>
                  <a:cubicBezTo>
                    <a:pt x="30824" y="11774"/>
                    <a:pt x="30793" y="11744"/>
                    <a:pt x="30755" y="11744"/>
                  </a:cubicBezTo>
                  <a:close/>
                  <a:moveTo>
                    <a:pt x="32268" y="11880"/>
                  </a:moveTo>
                  <a:cubicBezTo>
                    <a:pt x="32306" y="11880"/>
                    <a:pt x="32337" y="11850"/>
                    <a:pt x="32337" y="11812"/>
                  </a:cubicBezTo>
                  <a:cubicBezTo>
                    <a:pt x="32337" y="11774"/>
                    <a:pt x="32306" y="11744"/>
                    <a:pt x="32268" y="11744"/>
                  </a:cubicBezTo>
                  <a:cubicBezTo>
                    <a:pt x="32230" y="11744"/>
                    <a:pt x="32200" y="11774"/>
                    <a:pt x="32200" y="11812"/>
                  </a:cubicBezTo>
                  <a:cubicBezTo>
                    <a:pt x="32200" y="11850"/>
                    <a:pt x="32230" y="11880"/>
                    <a:pt x="32268" y="11880"/>
                  </a:cubicBezTo>
                  <a:close/>
                  <a:moveTo>
                    <a:pt x="33132" y="11880"/>
                  </a:moveTo>
                  <a:cubicBezTo>
                    <a:pt x="33170" y="11880"/>
                    <a:pt x="33201" y="11850"/>
                    <a:pt x="33201" y="11812"/>
                  </a:cubicBezTo>
                  <a:cubicBezTo>
                    <a:pt x="33201" y="11774"/>
                    <a:pt x="33170" y="11744"/>
                    <a:pt x="33132" y="11744"/>
                  </a:cubicBezTo>
                  <a:cubicBezTo>
                    <a:pt x="33095" y="11744"/>
                    <a:pt x="33064" y="11774"/>
                    <a:pt x="33064" y="11812"/>
                  </a:cubicBezTo>
                  <a:cubicBezTo>
                    <a:pt x="33064" y="11850"/>
                    <a:pt x="33095" y="11880"/>
                    <a:pt x="33132" y="11880"/>
                  </a:cubicBezTo>
                  <a:close/>
                  <a:moveTo>
                    <a:pt x="29891" y="13622"/>
                  </a:moveTo>
                  <a:cubicBezTo>
                    <a:pt x="29853" y="13622"/>
                    <a:pt x="29822" y="13653"/>
                    <a:pt x="29822" y="13691"/>
                  </a:cubicBezTo>
                  <a:cubicBezTo>
                    <a:pt x="29822" y="13728"/>
                    <a:pt x="29853" y="13759"/>
                    <a:pt x="29891" y="13759"/>
                  </a:cubicBezTo>
                  <a:cubicBezTo>
                    <a:pt x="29929" y="13759"/>
                    <a:pt x="29959" y="13728"/>
                    <a:pt x="29959" y="13691"/>
                  </a:cubicBezTo>
                  <a:cubicBezTo>
                    <a:pt x="29959" y="13653"/>
                    <a:pt x="29929" y="13622"/>
                    <a:pt x="29891" y="13622"/>
                  </a:cubicBezTo>
                  <a:close/>
                  <a:moveTo>
                    <a:pt x="29891" y="13857"/>
                  </a:moveTo>
                  <a:cubicBezTo>
                    <a:pt x="29853" y="13857"/>
                    <a:pt x="29822" y="13888"/>
                    <a:pt x="29822" y="13925"/>
                  </a:cubicBezTo>
                  <a:cubicBezTo>
                    <a:pt x="29822" y="13963"/>
                    <a:pt x="29853" y="13994"/>
                    <a:pt x="29891" y="13994"/>
                  </a:cubicBezTo>
                  <a:cubicBezTo>
                    <a:pt x="29929" y="13994"/>
                    <a:pt x="29959" y="13963"/>
                    <a:pt x="29959" y="13925"/>
                  </a:cubicBezTo>
                  <a:cubicBezTo>
                    <a:pt x="29959" y="13888"/>
                    <a:pt x="29929" y="13857"/>
                    <a:pt x="29891" y="13857"/>
                  </a:cubicBezTo>
                  <a:close/>
                  <a:moveTo>
                    <a:pt x="29891" y="14092"/>
                  </a:moveTo>
                  <a:cubicBezTo>
                    <a:pt x="29853" y="14092"/>
                    <a:pt x="29822" y="14122"/>
                    <a:pt x="29822" y="14160"/>
                  </a:cubicBezTo>
                  <a:cubicBezTo>
                    <a:pt x="29822" y="14198"/>
                    <a:pt x="29853" y="14229"/>
                    <a:pt x="29891" y="14229"/>
                  </a:cubicBezTo>
                  <a:cubicBezTo>
                    <a:pt x="29929" y="14229"/>
                    <a:pt x="29959" y="14198"/>
                    <a:pt x="29959" y="14160"/>
                  </a:cubicBezTo>
                  <a:cubicBezTo>
                    <a:pt x="29959" y="14122"/>
                    <a:pt x="29929" y="14092"/>
                    <a:pt x="29891" y="14092"/>
                  </a:cubicBezTo>
                  <a:close/>
                  <a:moveTo>
                    <a:pt x="21893" y="10100"/>
                  </a:moveTo>
                  <a:cubicBezTo>
                    <a:pt x="21855" y="10100"/>
                    <a:pt x="21824" y="10131"/>
                    <a:pt x="21824" y="10168"/>
                  </a:cubicBezTo>
                  <a:cubicBezTo>
                    <a:pt x="21824" y="10206"/>
                    <a:pt x="21855" y="10237"/>
                    <a:pt x="21893" y="10237"/>
                  </a:cubicBezTo>
                  <a:cubicBezTo>
                    <a:pt x="21931" y="10237"/>
                    <a:pt x="21961" y="10206"/>
                    <a:pt x="21961" y="10168"/>
                  </a:cubicBezTo>
                  <a:cubicBezTo>
                    <a:pt x="21961" y="10131"/>
                    <a:pt x="21931" y="10100"/>
                    <a:pt x="21893" y="10100"/>
                  </a:cubicBezTo>
                  <a:close/>
                  <a:moveTo>
                    <a:pt x="22757" y="10100"/>
                  </a:moveTo>
                  <a:cubicBezTo>
                    <a:pt x="22720" y="10100"/>
                    <a:pt x="22689" y="10131"/>
                    <a:pt x="22689" y="10168"/>
                  </a:cubicBezTo>
                  <a:cubicBezTo>
                    <a:pt x="22689" y="10206"/>
                    <a:pt x="22720" y="10237"/>
                    <a:pt x="22757" y="10237"/>
                  </a:cubicBezTo>
                  <a:cubicBezTo>
                    <a:pt x="22795" y="10237"/>
                    <a:pt x="22826" y="10206"/>
                    <a:pt x="22826" y="10168"/>
                  </a:cubicBezTo>
                  <a:cubicBezTo>
                    <a:pt x="22826" y="10131"/>
                    <a:pt x="22795" y="10100"/>
                    <a:pt x="22757" y="10100"/>
                  </a:cubicBezTo>
                  <a:close/>
                  <a:moveTo>
                    <a:pt x="22973" y="10100"/>
                  </a:moveTo>
                  <a:cubicBezTo>
                    <a:pt x="22936" y="10100"/>
                    <a:pt x="22905" y="10131"/>
                    <a:pt x="22905" y="10168"/>
                  </a:cubicBezTo>
                  <a:cubicBezTo>
                    <a:pt x="22905" y="10206"/>
                    <a:pt x="22936" y="10237"/>
                    <a:pt x="22973" y="10237"/>
                  </a:cubicBezTo>
                  <a:cubicBezTo>
                    <a:pt x="23011" y="10237"/>
                    <a:pt x="23042" y="10206"/>
                    <a:pt x="23042" y="10168"/>
                  </a:cubicBezTo>
                  <a:cubicBezTo>
                    <a:pt x="23042" y="10131"/>
                    <a:pt x="23011" y="10100"/>
                    <a:pt x="22973" y="10100"/>
                  </a:cubicBezTo>
                  <a:close/>
                  <a:moveTo>
                    <a:pt x="21893" y="10335"/>
                  </a:moveTo>
                  <a:cubicBezTo>
                    <a:pt x="21855" y="10335"/>
                    <a:pt x="21824" y="10365"/>
                    <a:pt x="21824" y="10403"/>
                  </a:cubicBezTo>
                  <a:cubicBezTo>
                    <a:pt x="21824" y="10441"/>
                    <a:pt x="21855" y="10472"/>
                    <a:pt x="21893" y="10472"/>
                  </a:cubicBezTo>
                  <a:cubicBezTo>
                    <a:pt x="21931" y="10472"/>
                    <a:pt x="21961" y="10441"/>
                    <a:pt x="21961" y="10403"/>
                  </a:cubicBezTo>
                  <a:cubicBezTo>
                    <a:pt x="21961" y="10365"/>
                    <a:pt x="21931" y="10335"/>
                    <a:pt x="21893" y="10335"/>
                  </a:cubicBezTo>
                  <a:close/>
                  <a:moveTo>
                    <a:pt x="22109" y="10335"/>
                  </a:moveTo>
                  <a:cubicBezTo>
                    <a:pt x="22071" y="10335"/>
                    <a:pt x="22040" y="10365"/>
                    <a:pt x="22040" y="10403"/>
                  </a:cubicBezTo>
                  <a:cubicBezTo>
                    <a:pt x="22040" y="10441"/>
                    <a:pt x="22071" y="10472"/>
                    <a:pt x="22109" y="10472"/>
                  </a:cubicBezTo>
                  <a:cubicBezTo>
                    <a:pt x="22147" y="10472"/>
                    <a:pt x="22177" y="10441"/>
                    <a:pt x="22177" y="10403"/>
                  </a:cubicBezTo>
                  <a:cubicBezTo>
                    <a:pt x="22177" y="10365"/>
                    <a:pt x="22147" y="10335"/>
                    <a:pt x="22109" y="10335"/>
                  </a:cubicBezTo>
                  <a:close/>
                  <a:moveTo>
                    <a:pt x="22325" y="10335"/>
                  </a:moveTo>
                  <a:cubicBezTo>
                    <a:pt x="22287" y="10335"/>
                    <a:pt x="22257" y="10365"/>
                    <a:pt x="22257" y="10403"/>
                  </a:cubicBezTo>
                  <a:cubicBezTo>
                    <a:pt x="22257" y="10441"/>
                    <a:pt x="22287" y="10472"/>
                    <a:pt x="22325" y="10472"/>
                  </a:cubicBezTo>
                  <a:cubicBezTo>
                    <a:pt x="22363" y="10472"/>
                    <a:pt x="22394" y="10441"/>
                    <a:pt x="22394" y="10403"/>
                  </a:cubicBezTo>
                  <a:cubicBezTo>
                    <a:pt x="22394" y="10365"/>
                    <a:pt x="22363" y="10335"/>
                    <a:pt x="22325" y="10335"/>
                  </a:cubicBezTo>
                  <a:close/>
                  <a:moveTo>
                    <a:pt x="22541" y="10335"/>
                  </a:moveTo>
                  <a:cubicBezTo>
                    <a:pt x="22503" y="10335"/>
                    <a:pt x="22473" y="10365"/>
                    <a:pt x="22473" y="10403"/>
                  </a:cubicBezTo>
                  <a:cubicBezTo>
                    <a:pt x="22473" y="10441"/>
                    <a:pt x="22503" y="10472"/>
                    <a:pt x="22541" y="10472"/>
                  </a:cubicBezTo>
                  <a:cubicBezTo>
                    <a:pt x="22579" y="10472"/>
                    <a:pt x="22610" y="10441"/>
                    <a:pt x="22610" y="10403"/>
                  </a:cubicBezTo>
                  <a:cubicBezTo>
                    <a:pt x="22610" y="10365"/>
                    <a:pt x="22579" y="10335"/>
                    <a:pt x="22541" y="10335"/>
                  </a:cubicBezTo>
                  <a:close/>
                  <a:moveTo>
                    <a:pt x="22757" y="10335"/>
                  </a:moveTo>
                  <a:cubicBezTo>
                    <a:pt x="22720" y="10335"/>
                    <a:pt x="22689" y="10365"/>
                    <a:pt x="22689" y="10403"/>
                  </a:cubicBezTo>
                  <a:cubicBezTo>
                    <a:pt x="22689" y="10441"/>
                    <a:pt x="22720" y="10472"/>
                    <a:pt x="22757" y="10472"/>
                  </a:cubicBezTo>
                  <a:cubicBezTo>
                    <a:pt x="22795" y="10472"/>
                    <a:pt x="22826" y="10441"/>
                    <a:pt x="22826" y="10403"/>
                  </a:cubicBezTo>
                  <a:cubicBezTo>
                    <a:pt x="22826" y="10365"/>
                    <a:pt x="22795" y="10335"/>
                    <a:pt x="22757" y="10335"/>
                  </a:cubicBezTo>
                  <a:close/>
                  <a:moveTo>
                    <a:pt x="22973" y="10335"/>
                  </a:moveTo>
                  <a:cubicBezTo>
                    <a:pt x="22936" y="10335"/>
                    <a:pt x="22905" y="10365"/>
                    <a:pt x="22905" y="10403"/>
                  </a:cubicBezTo>
                  <a:cubicBezTo>
                    <a:pt x="22905" y="10441"/>
                    <a:pt x="22936" y="10472"/>
                    <a:pt x="22973" y="10472"/>
                  </a:cubicBezTo>
                  <a:cubicBezTo>
                    <a:pt x="23011" y="10472"/>
                    <a:pt x="23042" y="10441"/>
                    <a:pt x="23042" y="10403"/>
                  </a:cubicBezTo>
                  <a:cubicBezTo>
                    <a:pt x="23042" y="10365"/>
                    <a:pt x="23011" y="10335"/>
                    <a:pt x="22973" y="10335"/>
                  </a:cubicBezTo>
                  <a:close/>
                  <a:moveTo>
                    <a:pt x="23190" y="10335"/>
                  </a:moveTo>
                  <a:cubicBezTo>
                    <a:pt x="23152" y="10335"/>
                    <a:pt x="23121" y="10365"/>
                    <a:pt x="23121" y="10403"/>
                  </a:cubicBezTo>
                  <a:cubicBezTo>
                    <a:pt x="23121" y="10441"/>
                    <a:pt x="23152" y="10472"/>
                    <a:pt x="23190" y="10472"/>
                  </a:cubicBezTo>
                  <a:cubicBezTo>
                    <a:pt x="23227" y="10472"/>
                    <a:pt x="23258" y="10441"/>
                    <a:pt x="23258" y="10403"/>
                  </a:cubicBezTo>
                  <a:cubicBezTo>
                    <a:pt x="23258" y="10365"/>
                    <a:pt x="23227" y="10335"/>
                    <a:pt x="23190" y="10335"/>
                  </a:cubicBezTo>
                  <a:close/>
                  <a:moveTo>
                    <a:pt x="23406" y="10335"/>
                  </a:moveTo>
                  <a:cubicBezTo>
                    <a:pt x="23368" y="10335"/>
                    <a:pt x="23337" y="10365"/>
                    <a:pt x="23337" y="10403"/>
                  </a:cubicBezTo>
                  <a:cubicBezTo>
                    <a:pt x="23337" y="10441"/>
                    <a:pt x="23368" y="10472"/>
                    <a:pt x="23406" y="10472"/>
                  </a:cubicBezTo>
                  <a:cubicBezTo>
                    <a:pt x="23443" y="10472"/>
                    <a:pt x="23474" y="10441"/>
                    <a:pt x="23474" y="10403"/>
                  </a:cubicBezTo>
                  <a:cubicBezTo>
                    <a:pt x="23474" y="10365"/>
                    <a:pt x="23443" y="10335"/>
                    <a:pt x="23406" y="10335"/>
                  </a:cubicBezTo>
                  <a:close/>
                  <a:moveTo>
                    <a:pt x="23622" y="10335"/>
                  </a:moveTo>
                  <a:cubicBezTo>
                    <a:pt x="23584" y="10335"/>
                    <a:pt x="23553" y="10365"/>
                    <a:pt x="23553" y="10403"/>
                  </a:cubicBezTo>
                  <a:cubicBezTo>
                    <a:pt x="23553" y="10441"/>
                    <a:pt x="23584" y="10472"/>
                    <a:pt x="23622" y="10472"/>
                  </a:cubicBezTo>
                  <a:cubicBezTo>
                    <a:pt x="23660" y="10472"/>
                    <a:pt x="23690" y="10441"/>
                    <a:pt x="23690" y="10403"/>
                  </a:cubicBezTo>
                  <a:cubicBezTo>
                    <a:pt x="23690" y="10365"/>
                    <a:pt x="23660" y="10335"/>
                    <a:pt x="23622" y="10335"/>
                  </a:cubicBezTo>
                  <a:close/>
                  <a:moveTo>
                    <a:pt x="23838" y="10335"/>
                  </a:moveTo>
                  <a:cubicBezTo>
                    <a:pt x="23800" y="10335"/>
                    <a:pt x="23769" y="10365"/>
                    <a:pt x="23769" y="10403"/>
                  </a:cubicBezTo>
                  <a:cubicBezTo>
                    <a:pt x="23769" y="10441"/>
                    <a:pt x="23800" y="10472"/>
                    <a:pt x="23838" y="10472"/>
                  </a:cubicBezTo>
                  <a:cubicBezTo>
                    <a:pt x="23876" y="10472"/>
                    <a:pt x="23906" y="10441"/>
                    <a:pt x="23906" y="10403"/>
                  </a:cubicBezTo>
                  <a:cubicBezTo>
                    <a:pt x="23906" y="10365"/>
                    <a:pt x="23876" y="10335"/>
                    <a:pt x="23838" y="10335"/>
                  </a:cubicBezTo>
                  <a:close/>
                  <a:moveTo>
                    <a:pt x="24054" y="10335"/>
                  </a:moveTo>
                  <a:cubicBezTo>
                    <a:pt x="24016" y="10335"/>
                    <a:pt x="23985" y="10365"/>
                    <a:pt x="23985" y="10403"/>
                  </a:cubicBezTo>
                  <a:cubicBezTo>
                    <a:pt x="23985" y="10441"/>
                    <a:pt x="24016" y="10472"/>
                    <a:pt x="24054" y="10472"/>
                  </a:cubicBezTo>
                  <a:cubicBezTo>
                    <a:pt x="24092" y="10472"/>
                    <a:pt x="24122" y="10441"/>
                    <a:pt x="24122" y="10403"/>
                  </a:cubicBezTo>
                  <a:cubicBezTo>
                    <a:pt x="24122" y="10365"/>
                    <a:pt x="24092" y="10335"/>
                    <a:pt x="24054" y="10335"/>
                  </a:cubicBezTo>
                  <a:close/>
                  <a:moveTo>
                    <a:pt x="24270" y="10335"/>
                  </a:moveTo>
                  <a:cubicBezTo>
                    <a:pt x="24232" y="10335"/>
                    <a:pt x="24202" y="10365"/>
                    <a:pt x="24202" y="10403"/>
                  </a:cubicBezTo>
                  <a:cubicBezTo>
                    <a:pt x="24202" y="10441"/>
                    <a:pt x="24232" y="10472"/>
                    <a:pt x="24270" y="10472"/>
                  </a:cubicBezTo>
                  <a:cubicBezTo>
                    <a:pt x="24308" y="10472"/>
                    <a:pt x="24339" y="10441"/>
                    <a:pt x="24339" y="10403"/>
                  </a:cubicBezTo>
                  <a:cubicBezTo>
                    <a:pt x="24339" y="10365"/>
                    <a:pt x="24308" y="10335"/>
                    <a:pt x="24270" y="10335"/>
                  </a:cubicBezTo>
                  <a:close/>
                  <a:moveTo>
                    <a:pt x="21893" y="10570"/>
                  </a:moveTo>
                  <a:cubicBezTo>
                    <a:pt x="21855" y="10570"/>
                    <a:pt x="21824" y="10600"/>
                    <a:pt x="21824" y="10638"/>
                  </a:cubicBezTo>
                  <a:cubicBezTo>
                    <a:pt x="21824" y="10676"/>
                    <a:pt x="21855" y="10707"/>
                    <a:pt x="21893" y="10707"/>
                  </a:cubicBezTo>
                  <a:cubicBezTo>
                    <a:pt x="21931" y="10707"/>
                    <a:pt x="21961" y="10676"/>
                    <a:pt x="21961" y="10638"/>
                  </a:cubicBezTo>
                  <a:cubicBezTo>
                    <a:pt x="21961" y="10600"/>
                    <a:pt x="21931" y="10570"/>
                    <a:pt x="21893" y="10570"/>
                  </a:cubicBezTo>
                  <a:close/>
                  <a:moveTo>
                    <a:pt x="22109" y="10570"/>
                  </a:moveTo>
                  <a:cubicBezTo>
                    <a:pt x="22071" y="10570"/>
                    <a:pt x="22040" y="10600"/>
                    <a:pt x="22040" y="10638"/>
                  </a:cubicBezTo>
                  <a:cubicBezTo>
                    <a:pt x="22040" y="10676"/>
                    <a:pt x="22071" y="10707"/>
                    <a:pt x="22109" y="10707"/>
                  </a:cubicBezTo>
                  <a:cubicBezTo>
                    <a:pt x="22147" y="10707"/>
                    <a:pt x="22177" y="10676"/>
                    <a:pt x="22177" y="10638"/>
                  </a:cubicBezTo>
                  <a:cubicBezTo>
                    <a:pt x="22177" y="10600"/>
                    <a:pt x="22147" y="10570"/>
                    <a:pt x="22109" y="10570"/>
                  </a:cubicBezTo>
                  <a:close/>
                  <a:moveTo>
                    <a:pt x="22325" y="10570"/>
                  </a:moveTo>
                  <a:cubicBezTo>
                    <a:pt x="22287" y="10570"/>
                    <a:pt x="22257" y="10600"/>
                    <a:pt x="22257" y="10638"/>
                  </a:cubicBezTo>
                  <a:cubicBezTo>
                    <a:pt x="22257" y="10676"/>
                    <a:pt x="22287" y="10707"/>
                    <a:pt x="22325" y="10707"/>
                  </a:cubicBezTo>
                  <a:cubicBezTo>
                    <a:pt x="22363" y="10707"/>
                    <a:pt x="22394" y="10676"/>
                    <a:pt x="22394" y="10638"/>
                  </a:cubicBezTo>
                  <a:cubicBezTo>
                    <a:pt x="22394" y="10600"/>
                    <a:pt x="22363" y="10570"/>
                    <a:pt x="22325" y="10570"/>
                  </a:cubicBezTo>
                  <a:close/>
                  <a:moveTo>
                    <a:pt x="22541" y="10570"/>
                  </a:moveTo>
                  <a:cubicBezTo>
                    <a:pt x="22503" y="10570"/>
                    <a:pt x="22473" y="10600"/>
                    <a:pt x="22473" y="10638"/>
                  </a:cubicBezTo>
                  <a:cubicBezTo>
                    <a:pt x="22473" y="10676"/>
                    <a:pt x="22503" y="10707"/>
                    <a:pt x="22541" y="10707"/>
                  </a:cubicBezTo>
                  <a:cubicBezTo>
                    <a:pt x="22579" y="10707"/>
                    <a:pt x="22610" y="10676"/>
                    <a:pt x="22610" y="10638"/>
                  </a:cubicBezTo>
                  <a:cubicBezTo>
                    <a:pt x="22610" y="10600"/>
                    <a:pt x="22579" y="10570"/>
                    <a:pt x="22541" y="10570"/>
                  </a:cubicBezTo>
                  <a:close/>
                  <a:moveTo>
                    <a:pt x="22757" y="10570"/>
                  </a:moveTo>
                  <a:cubicBezTo>
                    <a:pt x="22720" y="10570"/>
                    <a:pt x="22689" y="10600"/>
                    <a:pt x="22689" y="10638"/>
                  </a:cubicBezTo>
                  <a:cubicBezTo>
                    <a:pt x="22689" y="10676"/>
                    <a:pt x="22720" y="10707"/>
                    <a:pt x="22757" y="10707"/>
                  </a:cubicBezTo>
                  <a:cubicBezTo>
                    <a:pt x="22795" y="10707"/>
                    <a:pt x="22826" y="10676"/>
                    <a:pt x="22826" y="10638"/>
                  </a:cubicBezTo>
                  <a:cubicBezTo>
                    <a:pt x="22826" y="10600"/>
                    <a:pt x="22795" y="10570"/>
                    <a:pt x="22757" y="10570"/>
                  </a:cubicBezTo>
                  <a:close/>
                  <a:moveTo>
                    <a:pt x="22973" y="10570"/>
                  </a:moveTo>
                  <a:cubicBezTo>
                    <a:pt x="22936" y="10570"/>
                    <a:pt x="22905" y="10600"/>
                    <a:pt x="22905" y="10638"/>
                  </a:cubicBezTo>
                  <a:cubicBezTo>
                    <a:pt x="22905" y="10676"/>
                    <a:pt x="22936" y="10707"/>
                    <a:pt x="22973" y="10707"/>
                  </a:cubicBezTo>
                  <a:cubicBezTo>
                    <a:pt x="23011" y="10707"/>
                    <a:pt x="23042" y="10676"/>
                    <a:pt x="23042" y="10638"/>
                  </a:cubicBezTo>
                  <a:cubicBezTo>
                    <a:pt x="23042" y="10600"/>
                    <a:pt x="23011" y="10570"/>
                    <a:pt x="22973" y="10570"/>
                  </a:cubicBezTo>
                  <a:close/>
                  <a:moveTo>
                    <a:pt x="23190" y="10570"/>
                  </a:moveTo>
                  <a:cubicBezTo>
                    <a:pt x="23152" y="10570"/>
                    <a:pt x="23121" y="10600"/>
                    <a:pt x="23121" y="10638"/>
                  </a:cubicBezTo>
                  <a:cubicBezTo>
                    <a:pt x="23121" y="10676"/>
                    <a:pt x="23152" y="10707"/>
                    <a:pt x="23190" y="10707"/>
                  </a:cubicBezTo>
                  <a:cubicBezTo>
                    <a:pt x="23227" y="10707"/>
                    <a:pt x="23258" y="10676"/>
                    <a:pt x="23258" y="10638"/>
                  </a:cubicBezTo>
                  <a:cubicBezTo>
                    <a:pt x="23258" y="10600"/>
                    <a:pt x="23227" y="10570"/>
                    <a:pt x="23190" y="10570"/>
                  </a:cubicBezTo>
                  <a:close/>
                  <a:moveTo>
                    <a:pt x="23406" y="10570"/>
                  </a:moveTo>
                  <a:cubicBezTo>
                    <a:pt x="23368" y="10570"/>
                    <a:pt x="23337" y="10600"/>
                    <a:pt x="23337" y="10638"/>
                  </a:cubicBezTo>
                  <a:cubicBezTo>
                    <a:pt x="23337" y="10676"/>
                    <a:pt x="23368" y="10707"/>
                    <a:pt x="23406" y="10707"/>
                  </a:cubicBezTo>
                  <a:cubicBezTo>
                    <a:pt x="23443" y="10707"/>
                    <a:pt x="23474" y="10676"/>
                    <a:pt x="23474" y="10638"/>
                  </a:cubicBezTo>
                  <a:cubicBezTo>
                    <a:pt x="23474" y="10600"/>
                    <a:pt x="23443" y="10570"/>
                    <a:pt x="23406" y="10570"/>
                  </a:cubicBezTo>
                  <a:close/>
                  <a:moveTo>
                    <a:pt x="23622" y="10570"/>
                  </a:moveTo>
                  <a:cubicBezTo>
                    <a:pt x="23584" y="10570"/>
                    <a:pt x="23553" y="10600"/>
                    <a:pt x="23553" y="10638"/>
                  </a:cubicBezTo>
                  <a:cubicBezTo>
                    <a:pt x="23553" y="10676"/>
                    <a:pt x="23584" y="10707"/>
                    <a:pt x="23622" y="10707"/>
                  </a:cubicBezTo>
                  <a:cubicBezTo>
                    <a:pt x="23660" y="10707"/>
                    <a:pt x="23690" y="10676"/>
                    <a:pt x="23690" y="10638"/>
                  </a:cubicBezTo>
                  <a:cubicBezTo>
                    <a:pt x="23690" y="10600"/>
                    <a:pt x="23660" y="10570"/>
                    <a:pt x="23622" y="10570"/>
                  </a:cubicBezTo>
                  <a:close/>
                  <a:moveTo>
                    <a:pt x="23838" y="10570"/>
                  </a:moveTo>
                  <a:cubicBezTo>
                    <a:pt x="23800" y="10570"/>
                    <a:pt x="23769" y="10600"/>
                    <a:pt x="23769" y="10638"/>
                  </a:cubicBezTo>
                  <a:cubicBezTo>
                    <a:pt x="23769" y="10676"/>
                    <a:pt x="23800" y="10707"/>
                    <a:pt x="23838" y="10707"/>
                  </a:cubicBezTo>
                  <a:cubicBezTo>
                    <a:pt x="23876" y="10707"/>
                    <a:pt x="23906" y="10676"/>
                    <a:pt x="23906" y="10638"/>
                  </a:cubicBezTo>
                  <a:cubicBezTo>
                    <a:pt x="23906" y="10600"/>
                    <a:pt x="23876" y="10570"/>
                    <a:pt x="23838" y="10570"/>
                  </a:cubicBezTo>
                  <a:close/>
                  <a:moveTo>
                    <a:pt x="24054" y="10570"/>
                  </a:moveTo>
                  <a:cubicBezTo>
                    <a:pt x="24016" y="10570"/>
                    <a:pt x="23985" y="10600"/>
                    <a:pt x="23985" y="10638"/>
                  </a:cubicBezTo>
                  <a:cubicBezTo>
                    <a:pt x="23985" y="10676"/>
                    <a:pt x="24016" y="10707"/>
                    <a:pt x="24054" y="10707"/>
                  </a:cubicBezTo>
                  <a:cubicBezTo>
                    <a:pt x="24092" y="10707"/>
                    <a:pt x="24122" y="10676"/>
                    <a:pt x="24122" y="10638"/>
                  </a:cubicBezTo>
                  <a:cubicBezTo>
                    <a:pt x="24122" y="10600"/>
                    <a:pt x="24092" y="10570"/>
                    <a:pt x="24054" y="10570"/>
                  </a:cubicBezTo>
                  <a:close/>
                  <a:moveTo>
                    <a:pt x="24270" y="10570"/>
                  </a:moveTo>
                  <a:cubicBezTo>
                    <a:pt x="24232" y="10570"/>
                    <a:pt x="24202" y="10600"/>
                    <a:pt x="24202" y="10638"/>
                  </a:cubicBezTo>
                  <a:cubicBezTo>
                    <a:pt x="24202" y="10676"/>
                    <a:pt x="24232" y="10707"/>
                    <a:pt x="24270" y="10707"/>
                  </a:cubicBezTo>
                  <a:cubicBezTo>
                    <a:pt x="24308" y="10707"/>
                    <a:pt x="24339" y="10676"/>
                    <a:pt x="24339" y="10638"/>
                  </a:cubicBezTo>
                  <a:cubicBezTo>
                    <a:pt x="24339" y="10600"/>
                    <a:pt x="24308" y="10570"/>
                    <a:pt x="24270" y="10570"/>
                  </a:cubicBezTo>
                  <a:close/>
                  <a:moveTo>
                    <a:pt x="21893" y="10804"/>
                  </a:moveTo>
                  <a:cubicBezTo>
                    <a:pt x="21855" y="10804"/>
                    <a:pt x="21824" y="10835"/>
                    <a:pt x="21824" y="10873"/>
                  </a:cubicBezTo>
                  <a:cubicBezTo>
                    <a:pt x="21824" y="10911"/>
                    <a:pt x="21855" y="10941"/>
                    <a:pt x="21893" y="10941"/>
                  </a:cubicBezTo>
                  <a:cubicBezTo>
                    <a:pt x="21931" y="10941"/>
                    <a:pt x="21961" y="10911"/>
                    <a:pt x="21961" y="10873"/>
                  </a:cubicBezTo>
                  <a:cubicBezTo>
                    <a:pt x="21961" y="10835"/>
                    <a:pt x="21931" y="10804"/>
                    <a:pt x="21893" y="10804"/>
                  </a:cubicBezTo>
                  <a:close/>
                  <a:moveTo>
                    <a:pt x="22109" y="10804"/>
                  </a:moveTo>
                  <a:cubicBezTo>
                    <a:pt x="22071" y="10804"/>
                    <a:pt x="22040" y="10835"/>
                    <a:pt x="22040" y="10873"/>
                  </a:cubicBezTo>
                  <a:cubicBezTo>
                    <a:pt x="22040" y="10911"/>
                    <a:pt x="22071" y="10941"/>
                    <a:pt x="22109" y="10941"/>
                  </a:cubicBezTo>
                  <a:cubicBezTo>
                    <a:pt x="22147" y="10941"/>
                    <a:pt x="22177" y="10911"/>
                    <a:pt x="22177" y="10873"/>
                  </a:cubicBezTo>
                  <a:cubicBezTo>
                    <a:pt x="22177" y="10835"/>
                    <a:pt x="22147" y="10804"/>
                    <a:pt x="22109" y="10804"/>
                  </a:cubicBezTo>
                  <a:close/>
                  <a:moveTo>
                    <a:pt x="22325" y="10804"/>
                  </a:moveTo>
                  <a:cubicBezTo>
                    <a:pt x="22287" y="10804"/>
                    <a:pt x="22257" y="10835"/>
                    <a:pt x="22257" y="10873"/>
                  </a:cubicBezTo>
                  <a:cubicBezTo>
                    <a:pt x="22257" y="10911"/>
                    <a:pt x="22287" y="10941"/>
                    <a:pt x="22325" y="10941"/>
                  </a:cubicBezTo>
                  <a:cubicBezTo>
                    <a:pt x="22363" y="10941"/>
                    <a:pt x="22394" y="10911"/>
                    <a:pt x="22394" y="10873"/>
                  </a:cubicBezTo>
                  <a:cubicBezTo>
                    <a:pt x="22394" y="10835"/>
                    <a:pt x="22363" y="10804"/>
                    <a:pt x="22325" y="10804"/>
                  </a:cubicBezTo>
                  <a:close/>
                  <a:moveTo>
                    <a:pt x="22541" y="10804"/>
                  </a:moveTo>
                  <a:cubicBezTo>
                    <a:pt x="22503" y="10804"/>
                    <a:pt x="22473" y="10835"/>
                    <a:pt x="22473" y="10873"/>
                  </a:cubicBezTo>
                  <a:cubicBezTo>
                    <a:pt x="22473" y="10911"/>
                    <a:pt x="22503" y="10941"/>
                    <a:pt x="22541" y="10941"/>
                  </a:cubicBezTo>
                  <a:cubicBezTo>
                    <a:pt x="22579" y="10941"/>
                    <a:pt x="22610" y="10911"/>
                    <a:pt x="22610" y="10873"/>
                  </a:cubicBezTo>
                  <a:cubicBezTo>
                    <a:pt x="22610" y="10835"/>
                    <a:pt x="22579" y="10804"/>
                    <a:pt x="22541" y="10804"/>
                  </a:cubicBezTo>
                  <a:close/>
                  <a:moveTo>
                    <a:pt x="22757" y="10804"/>
                  </a:moveTo>
                  <a:cubicBezTo>
                    <a:pt x="22720" y="10804"/>
                    <a:pt x="22689" y="10835"/>
                    <a:pt x="22689" y="10873"/>
                  </a:cubicBezTo>
                  <a:cubicBezTo>
                    <a:pt x="22689" y="10911"/>
                    <a:pt x="22720" y="10941"/>
                    <a:pt x="22757" y="10941"/>
                  </a:cubicBezTo>
                  <a:cubicBezTo>
                    <a:pt x="22795" y="10941"/>
                    <a:pt x="22826" y="10911"/>
                    <a:pt x="22826" y="10873"/>
                  </a:cubicBezTo>
                  <a:cubicBezTo>
                    <a:pt x="22826" y="10835"/>
                    <a:pt x="22795" y="10804"/>
                    <a:pt x="22757" y="10804"/>
                  </a:cubicBezTo>
                  <a:close/>
                  <a:moveTo>
                    <a:pt x="22973" y="10804"/>
                  </a:moveTo>
                  <a:cubicBezTo>
                    <a:pt x="22936" y="10804"/>
                    <a:pt x="22905" y="10835"/>
                    <a:pt x="22905" y="10873"/>
                  </a:cubicBezTo>
                  <a:cubicBezTo>
                    <a:pt x="22905" y="10911"/>
                    <a:pt x="22936" y="10941"/>
                    <a:pt x="22973" y="10941"/>
                  </a:cubicBezTo>
                  <a:cubicBezTo>
                    <a:pt x="23011" y="10941"/>
                    <a:pt x="23042" y="10911"/>
                    <a:pt x="23042" y="10873"/>
                  </a:cubicBezTo>
                  <a:cubicBezTo>
                    <a:pt x="23042" y="10835"/>
                    <a:pt x="23011" y="10804"/>
                    <a:pt x="22973" y="10804"/>
                  </a:cubicBezTo>
                  <a:close/>
                  <a:moveTo>
                    <a:pt x="23190" y="10804"/>
                  </a:moveTo>
                  <a:cubicBezTo>
                    <a:pt x="23152" y="10804"/>
                    <a:pt x="23121" y="10835"/>
                    <a:pt x="23121" y="10873"/>
                  </a:cubicBezTo>
                  <a:cubicBezTo>
                    <a:pt x="23121" y="10911"/>
                    <a:pt x="23152" y="10941"/>
                    <a:pt x="23190" y="10941"/>
                  </a:cubicBezTo>
                  <a:cubicBezTo>
                    <a:pt x="23227" y="10941"/>
                    <a:pt x="23258" y="10911"/>
                    <a:pt x="23258" y="10873"/>
                  </a:cubicBezTo>
                  <a:cubicBezTo>
                    <a:pt x="23258" y="10835"/>
                    <a:pt x="23227" y="10804"/>
                    <a:pt x="23190" y="10804"/>
                  </a:cubicBezTo>
                  <a:close/>
                  <a:moveTo>
                    <a:pt x="23406" y="10804"/>
                  </a:moveTo>
                  <a:cubicBezTo>
                    <a:pt x="23368" y="10804"/>
                    <a:pt x="23337" y="10835"/>
                    <a:pt x="23337" y="10873"/>
                  </a:cubicBezTo>
                  <a:cubicBezTo>
                    <a:pt x="23337" y="10911"/>
                    <a:pt x="23368" y="10941"/>
                    <a:pt x="23406" y="10941"/>
                  </a:cubicBezTo>
                  <a:cubicBezTo>
                    <a:pt x="23443" y="10941"/>
                    <a:pt x="23474" y="10911"/>
                    <a:pt x="23474" y="10873"/>
                  </a:cubicBezTo>
                  <a:cubicBezTo>
                    <a:pt x="23474" y="10835"/>
                    <a:pt x="23443" y="10804"/>
                    <a:pt x="23406" y="10804"/>
                  </a:cubicBezTo>
                  <a:close/>
                  <a:moveTo>
                    <a:pt x="23622" y="10804"/>
                  </a:moveTo>
                  <a:cubicBezTo>
                    <a:pt x="23584" y="10804"/>
                    <a:pt x="23553" y="10835"/>
                    <a:pt x="23553" y="10873"/>
                  </a:cubicBezTo>
                  <a:cubicBezTo>
                    <a:pt x="23553" y="10911"/>
                    <a:pt x="23584" y="10941"/>
                    <a:pt x="23622" y="10941"/>
                  </a:cubicBezTo>
                  <a:cubicBezTo>
                    <a:pt x="23660" y="10941"/>
                    <a:pt x="23690" y="10911"/>
                    <a:pt x="23690" y="10873"/>
                  </a:cubicBezTo>
                  <a:cubicBezTo>
                    <a:pt x="23690" y="10835"/>
                    <a:pt x="23660" y="10804"/>
                    <a:pt x="23622" y="10804"/>
                  </a:cubicBezTo>
                  <a:close/>
                  <a:moveTo>
                    <a:pt x="23838" y="10804"/>
                  </a:moveTo>
                  <a:cubicBezTo>
                    <a:pt x="23800" y="10804"/>
                    <a:pt x="23769" y="10835"/>
                    <a:pt x="23769" y="10873"/>
                  </a:cubicBezTo>
                  <a:cubicBezTo>
                    <a:pt x="23769" y="10911"/>
                    <a:pt x="23800" y="10941"/>
                    <a:pt x="23838" y="10941"/>
                  </a:cubicBezTo>
                  <a:cubicBezTo>
                    <a:pt x="23876" y="10941"/>
                    <a:pt x="23906" y="10911"/>
                    <a:pt x="23906" y="10873"/>
                  </a:cubicBezTo>
                  <a:cubicBezTo>
                    <a:pt x="23906" y="10835"/>
                    <a:pt x="23876" y="10804"/>
                    <a:pt x="23838" y="10804"/>
                  </a:cubicBezTo>
                  <a:close/>
                  <a:moveTo>
                    <a:pt x="24054" y="10804"/>
                  </a:moveTo>
                  <a:cubicBezTo>
                    <a:pt x="24016" y="10804"/>
                    <a:pt x="23985" y="10835"/>
                    <a:pt x="23985" y="10873"/>
                  </a:cubicBezTo>
                  <a:cubicBezTo>
                    <a:pt x="23985" y="10911"/>
                    <a:pt x="24016" y="10941"/>
                    <a:pt x="24054" y="10941"/>
                  </a:cubicBezTo>
                  <a:cubicBezTo>
                    <a:pt x="24092" y="10941"/>
                    <a:pt x="24122" y="10911"/>
                    <a:pt x="24122" y="10873"/>
                  </a:cubicBezTo>
                  <a:cubicBezTo>
                    <a:pt x="24122" y="10835"/>
                    <a:pt x="24092" y="10804"/>
                    <a:pt x="24054" y="10804"/>
                  </a:cubicBezTo>
                  <a:close/>
                  <a:moveTo>
                    <a:pt x="21893" y="11039"/>
                  </a:moveTo>
                  <a:cubicBezTo>
                    <a:pt x="21855" y="11039"/>
                    <a:pt x="21824" y="11070"/>
                    <a:pt x="21824" y="11108"/>
                  </a:cubicBezTo>
                  <a:cubicBezTo>
                    <a:pt x="21824" y="11146"/>
                    <a:pt x="21855" y="11176"/>
                    <a:pt x="21893" y="11176"/>
                  </a:cubicBezTo>
                  <a:cubicBezTo>
                    <a:pt x="21931" y="11176"/>
                    <a:pt x="21961" y="11146"/>
                    <a:pt x="21961" y="11108"/>
                  </a:cubicBezTo>
                  <a:cubicBezTo>
                    <a:pt x="21961" y="11070"/>
                    <a:pt x="21931" y="11039"/>
                    <a:pt x="21893" y="11039"/>
                  </a:cubicBezTo>
                  <a:close/>
                  <a:moveTo>
                    <a:pt x="22109" y="11039"/>
                  </a:moveTo>
                  <a:cubicBezTo>
                    <a:pt x="22071" y="11039"/>
                    <a:pt x="22040" y="11070"/>
                    <a:pt x="22040" y="11108"/>
                  </a:cubicBezTo>
                  <a:cubicBezTo>
                    <a:pt x="22040" y="11146"/>
                    <a:pt x="22071" y="11176"/>
                    <a:pt x="22109" y="11176"/>
                  </a:cubicBezTo>
                  <a:cubicBezTo>
                    <a:pt x="22147" y="11176"/>
                    <a:pt x="22177" y="11146"/>
                    <a:pt x="22177" y="11108"/>
                  </a:cubicBezTo>
                  <a:cubicBezTo>
                    <a:pt x="22177" y="11070"/>
                    <a:pt x="22147" y="11039"/>
                    <a:pt x="22109" y="11039"/>
                  </a:cubicBezTo>
                  <a:close/>
                  <a:moveTo>
                    <a:pt x="22325" y="11039"/>
                  </a:moveTo>
                  <a:cubicBezTo>
                    <a:pt x="22287" y="11039"/>
                    <a:pt x="22257" y="11070"/>
                    <a:pt x="22257" y="11108"/>
                  </a:cubicBezTo>
                  <a:cubicBezTo>
                    <a:pt x="22257" y="11146"/>
                    <a:pt x="22287" y="11176"/>
                    <a:pt x="22325" y="11176"/>
                  </a:cubicBezTo>
                  <a:cubicBezTo>
                    <a:pt x="22363" y="11176"/>
                    <a:pt x="22394" y="11146"/>
                    <a:pt x="22394" y="11108"/>
                  </a:cubicBezTo>
                  <a:cubicBezTo>
                    <a:pt x="22394" y="11070"/>
                    <a:pt x="22363" y="11039"/>
                    <a:pt x="22325" y="11039"/>
                  </a:cubicBezTo>
                  <a:close/>
                  <a:moveTo>
                    <a:pt x="22541" y="11039"/>
                  </a:moveTo>
                  <a:cubicBezTo>
                    <a:pt x="22503" y="11039"/>
                    <a:pt x="22473" y="11070"/>
                    <a:pt x="22473" y="11108"/>
                  </a:cubicBezTo>
                  <a:cubicBezTo>
                    <a:pt x="22473" y="11146"/>
                    <a:pt x="22503" y="11176"/>
                    <a:pt x="22541" y="11176"/>
                  </a:cubicBezTo>
                  <a:cubicBezTo>
                    <a:pt x="22579" y="11176"/>
                    <a:pt x="22610" y="11146"/>
                    <a:pt x="22610" y="11108"/>
                  </a:cubicBezTo>
                  <a:cubicBezTo>
                    <a:pt x="22610" y="11070"/>
                    <a:pt x="22579" y="11039"/>
                    <a:pt x="22541" y="11039"/>
                  </a:cubicBezTo>
                  <a:close/>
                  <a:moveTo>
                    <a:pt x="22757" y="11039"/>
                  </a:moveTo>
                  <a:cubicBezTo>
                    <a:pt x="22720" y="11039"/>
                    <a:pt x="22689" y="11070"/>
                    <a:pt x="22689" y="11108"/>
                  </a:cubicBezTo>
                  <a:cubicBezTo>
                    <a:pt x="22689" y="11146"/>
                    <a:pt x="22720" y="11176"/>
                    <a:pt x="22757" y="11176"/>
                  </a:cubicBezTo>
                  <a:cubicBezTo>
                    <a:pt x="22795" y="11176"/>
                    <a:pt x="22826" y="11146"/>
                    <a:pt x="22826" y="11108"/>
                  </a:cubicBezTo>
                  <a:cubicBezTo>
                    <a:pt x="22826" y="11070"/>
                    <a:pt x="22795" y="11039"/>
                    <a:pt x="22757" y="11039"/>
                  </a:cubicBezTo>
                  <a:close/>
                  <a:moveTo>
                    <a:pt x="22973" y="11039"/>
                  </a:moveTo>
                  <a:cubicBezTo>
                    <a:pt x="22936" y="11039"/>
                    <a:pt x="22905" y="11070"/>
                    <a:pt x="22905" y="11108"/>
                  </a:cubicBezTo>
                  <a:cubicBezTo>
                    <a:pt x="22905" y="11146"/>
                    <a:pt x="22936" y="11176"/>
                    <a:pt x="22973" y="11176"/>
                  </a:cubicBezTo>
                  <a:cubicBezTo>
                    <a:pt x="23011" y="11176"/>
                    <a:pt x="23042" y="11146"/>
                    <a:pt x="23042" y="11108"/>
                  </a:cubicBezTo>
                  <a:cubicBezTo>
                    <a:pt x="23042" y="11070"/>
                    <a:pt x="23011" y="11039"/>
                    <a:pt x="22973" y="11039"/>
                  </a:cubicBezTo>
                  <a:close/>
                  <a:moveTo>
                    <a:pt x="23190" y="11039"/>
                  </a:moveTo>
                  <a:cubicBezTo>
                    <a:pt x="23152" y="11039"/>
                    <a:pt x="23121" y="11070"/>
                    <a:pt x="23121" y="11108"/>
                  </a:cubicBezTo>
                  <a:cubicBezTo>
                    <a:pt x="23121" y="11146"/>
                    <a:pt x="23152" y="11176"/>
                    <a:pt x="23190" y="11176"/>
                  </a:cubicBezTo>
                  <a:cubicBezTo>
                    <a:pt x="23227" y="11176"/>
                    <a:pt x="23258" y="11146"/>
                    <a:pt x="23258" y="11108"/>
                  </a:cubicBezTo>
                  <a:cubicBezTo>
                    <a:pt x="23258" y="11070"/>
                    <a:pt x="23227" y="11039"/>
                    <a:pt x="23190" y="11039"/>
                  </a:cubicBezTo>
                  <a:close/>
                  <a:moveTo>
                    <a:pt x="23406" y="11039"/>
                  </a:moveTo>
                  <a:cubicBezTo>
                    <a:pt x="23368" y="11039"/>
                    <a:pt x="23337" y="11070"/>
                    <a:pt x="23337" y="11108"/>
                  </a:cubicBezTo>
                  <a:cubicBezTo>
                    <a:pt x="23337" y="11146"/>
                    <a:pt x="23368" y="11176"/>
                    <a:pt x="23406" y="11176"/>
                  </a:cubicBezTo>
                  <a:cubicBezTo>
                    <a:pt x="23443" y="11176"/>
                    <a:pt x="23474" y="11146"/>
                    <a:pt x="23474" y="11108"/>
                  </a:cubicBezTo>
                  <a:cubicBezTo>
                    <a:pt x="23474" y="11070"/>
                    <a:pt x="23443" y="11039"/>
                    <a:pt x="23406" y="11039"/>
                  </a:cubicBezTo>
                  <a:close/>
                  <a:moveTo>
                    <a:pt x="23622" y="11039"/>
                  </a:moveTo>
                  <a:cubicBezTo>
                    <a:pt x="23584" y="11039"/>
                    <a:pt x="23553" y="11070"/>
                    <a:pt x="23553" y="11108"/>
                  </a:cubicBezTo>
                  <a:cubicBezTo>
                    <a:pt x="23553" y="11146"/>
                    <a:pt x="23584" y="11176"/>
                    <a:pt x="23622" y="11176"/>
                  </a:cubicBezTo>
                  <a:cubicBezTo>
                    <a:pt x="23660" y="11176"/>
                    <a:pt x="23690" y="11146"/>
                    <a:pt x="23690" y="11108"/>
                  </a:cubicBezTo>
                  <a:cubicBezTo>
                    <a:pt x="23690" y="11070"/>
                    <a:pt x="23660" y="11039"/>
                    <a:pt x="23622" y="11039"/>
                  </a:cubicBezTo>
                  <a:close/>
                  <a:moveTo>
                    <a:pt x="23838" y="11039"/>
                  </a:moveTo>
                  <a:cubicBezTo>
                    <a:pt x="23800" y="11039"/>
                    <a:pt x="23769" y="11070"/>
                    <a:pt x="23769" y="11108"/>
                  </a:cubicBezTo>
                  <a:cubicBezTo>
                    <a:pt x="23769" y="11146"/>
                    <a:pt x="23800" y="11176"/>
                    <a:pt x="23838" y="11176"/>
                  </a:cubicBezTo>
                  <a:cubicBezTo>
                    <a:pt x="23876" y="11176"/>
                    <a:pt x="23906" y="11146"/>
                    <a:pt x="23906" y="11108"/>
                  </a:cubicBezTo>
                  <a:cubicBezTo>
                    <a:pt x="23906" y="11070"/>
                    <a:pt x="23876" y="11039"/>
                    <a:pt x="23838" y="11039"/>
                  </a:cubicBezTo>
                  <a:close/>
                  <a:moveTo>
                    <a:pt x="24054" y="11039"/>
                  </a:moveTo>
                  <a:cubicBezTo>
                    <a:pt x="24016" y="11039"/>
                    <a:pt x="23985" y="11070"/>
                    <a:pt x="23985" y="11108"/>
                  </a:cubicBezTo>
                  <a:cubicBezTo>
                    <a:pt x="23985" y="11146"/>
                    <a:pt x="24016" y="11176"/>
                    <a:pt x="24054" y="11176"/>
                  </a:cubicBezTo>
                  <a:cubicBezTo>
                    <a:pt x="24092" y="11176"/>
                    <a:pt x="24122" y="11146"/>
                    <a:pt x="24122" y="11108"/>
                  </a:cubicBezTo>
                  <a:cubicBezTo>
                    <a:pt x="24122" y="11070"/>
                    <a:pt x="24092" y="11039"/>
                    <a:pt x="24054" y="11039"/>
                  </a:cubicBezTo>
                  <a:close/>
                  <a:moveTo>
                    <a:pt x="24270" y="11039"/>
                  </a:moveTo>
                  <a:cubicBezTo>
                    <a:pt x="24232" y="11039"/>
                    <a:pt x="24202" y="11070"/>
                    <a:pt x="24202" y="11108"/>
                  </a:cubicBezTo>
                  <a:cubicBezTo>
                    <a:pt x="24202" y="11146"/>
                    <a:pt x="24232" y="11176"/>
                    <a:pt x="24270" y="11176"/>
                  </a:cubicBezTo>
                  <a:cubicBezTo>
                    <a:pt x="24308" y="11176"/>
                    <a:pt x="24339" y="11146"/>
                    <a:pt x="24339" y="11108"/>
                  </a:cubicBezTo>
                  <a:cubicBezTo>
                    <a:pt x="24339" y="11070"/>
                    <a:pt x="24308" y="11039"/>
                    <a:pt x="24270" y="11039"/>
                  </a:cubicBezTo>
                  <a:close/>
                  <a:moveTo>
                    <a:pt x="21893" y="11274"/>
                  </a:moveTo>
                  <a:cubicBezTo>
                    <a:pt x="21855" y="11274"/>
                    <a:pt x="21824" y="11305"/>
                    <a:pt x="21824" y="11343"/>
                  </a:cubicBezTo>
                  <a:cubicBezTo>
                    <a:pt x="21824" y="11380"/>
                    <a:pt x="21855" y="11411"/>
                    <a:pt x="21893" y="11411"/>
                  </a:cubicBezTo>
                  <a:cubicBezTo>
                    <a:pt x="21931" y="11411"/>
                    <a:pt x="21961" y="11380"/>
                    <a:pt x="21961" y="11343"/>
                  </a:cubicBezTo>
                  <a:cubicBezTo>
                    <a:pt x="21961" y="11305"/>
                    <a:pt x="21931" y="11274"/>
                    <a:pt x="21893" y="11274"/>
                  </a:cubicBezTo>
                  <a:close/>
                  <a:moveTo>
                    <a:pt x="22109" y="11274"/>
                  </a:moveTo>
                  <a:cubicBezTo>
                    <a:pt x="22071" y="11274"/>
                    <a:pt x="22040" y="11305"/>
                    <a:pt x="22040" y="11343"/>
                  </a:cubicBezTo>
                  <a:cubicBezTo>
                    <a:pt x="22040" y="11380"/>
                    <a:pt x="22071" y="11411"/>
                    <a:pt x="22109" y="11411"/>
                  </a:cubicBezTo>
                  <a:cubicBezTo>
                    <a:pt x="22147" y="11411"/>
                    <a:pt x="22177" y="11380"/>
                    <a:pt x="22177" y="11343"/>
                  </a:cubicBezTo>
                  <a:cubicBezTo>
                    <a:pt x="22177" y="11305"/>
                    <a:pt x="22147" y="11274"/>
                    <a:pt x="22109" y="11274"/>
                  </a:cubicBezTo>
                  <a:close/>
                  <a:moveTo>
                    <a:pt x="22325" y="11274"/>
                  </a:moveTo>
                  <a:cubicBezTo>
                    <a:pt x="22287" y="11274"/>
                    <a:pt x="22257" y="11305"/>
                    <a:pt x="22257" y="11343"/>
                  </a:cubicBezTo>
                  <a:cubicBezTo>
                    <a:pt x="22257" y="11380"/>
                    <a:pt x="22287" y="11411"/>
                    <a:pt x="22325" y="11411"/>
                  </a:cubicBezTo>
                  <a:cubicBezTo>
                    <a:pt x="22363" y="11411"/>
                    <a:pt x="22394" y="11380"/>
                    <a:pt x="22394" y="11343"/>
                  </a:cubicBezTo>
                  <a:cubicBezTo>
                    <a:pt x="22394" y="11305"/>
                    <a:pt x="22363" y="11274"/>
                    <a:pt x="22325" y="11274"/>
                  </a:cubicBezTo>
                  <a:close/>
                  <a:moveTo>
                    <a:pt x="22541" y="11274"/>
                  </a:moveTo>
                  <a:cubicBezTo>
                    <a:pt x="22503" y="11274"/>
                    <a:pt x="22473" y="11305"/>
                    <a:pt x="22473" y="11343"/>
                  </a:cubicBezTo>
                  <a:cubicBezTo>
                    <a:pt x="22473" y="11380"/>
                    <a:pt x="22503" y="11411"/>
                    <a:pt x="22541" y="11411"/>
                  </a:cubicBezTo>
                  <a:cubicBezTo>
                    <a:pt x="22579" y="11411"/>
                    <a:pt x="22610" y="11380"/>
                    <a:pt x="22610" y="11343"/>
                  </a:cubicBezTo>
                  <a:cubicBezTo>
                    <a:pt x="22610" y="11305"/>
                    <a:pt x="22579" y="11274"/>
                    <a:pt x="22541" y="11274"/>
                  </a:cubicBezTo>
                  <a:close/>
                  <a:moveTo>
                    <a:pt x="22757" y="11274"/>
                  </a:moveTo>
                  <a:cubicBezTo>
                    <a:pt x="22720" y="11274"/>
                    <a:pt x="22689" y="11305"/>
                    <a:pt x="22689" y="11343"/>
                  </a:cubicBezTo>
                  <a:cubicBezTo>
                    <a:pt x="22689" y="11380"/>
                    <a:pt x="22720" y="11411"/>
                    <a:pt x="22757" y="11411"/>
                  </a:cubicBezTo>
                  <a:cubicBezTo>
                    <a:pt x="22795" y="11411"/>
                    <a:pt x="22826" y="11380"/>
                    <a:pt x="22826" y="11343"/>
                  </a:cubicBezTo>
                  <a:cubicBezTo>
                    <a:pt x="22826" y="11305"/>
                    <a:pt x="22795" y="11274"/>
                    <a:pt x="22757" y="11274"/>
                  </a:cubicBezTo>
                  <a:close/>
                  <a:moveTo>
                    <a:pt x="22973" y="11274"/>
                  </a:moveTo>
                  <a:cubicBezTo>
                    <a:pt x="22936" y="11274"/>
                    <a:pt x="22905" y="11305"/>
                    <a:pt x="22905" y="11343"/>
                  </a:cubicBezTo>
                  <a:cubicBezTo>
                    <a:pt x="22905" y="11380"/>
                    <a:pt x="22936" y="11411"/>
                    <a:pt x="22973" y="11411"/>
                  </a:cubicBezTo>
                  <a:cubicBezTo>
                    <a:pt x="23011" y="11411"/>
                    <a:pt x="23042" y="11380"/>
                    <a:pt x="23042" y="11343"/>
                  </a:cubicBezTo>
                  <a:cubicBezTo>
                    <a:pt x="23042" y="11305"/>
                    <a:pt x="23011" y="11274"/>
                    <a:pt x="22973" y="11274"/>
                  </a:cubicBezTo>
                  <a:close/>
                  <a:moveTo>
                    <a:pt x="23190" y="11274"/>
                  </a:moveTo>
                  <a:cubicBezTo>
                    <a:pt x="23152" y="11274"/>
                    <a:pt x="23121" y="11305"/>
                    <a:pt x="23121" y="11343"/>
                  </a:cubicBezTo>
                  <a:cubicBezTo>
                    <a:pt x="23121" y="11380"/>
                    <a:pt x="23152" y="11411"/>
                    <a:pt x="23190" y="11411"/>
                  </a:cubicBezTo>
                  <a:cubicBezTo>
                    <a:pt x="23227" y="11411"/>
                    <a:pt x="23258" y="11380"/>
                    <a:pt x="23258" y="11343"/>
                  </a:cubicBezTo>
                  <a:cubicBezTo>
                    <a:pt x="23258" y="11305"/>
                    <a:pt x="23227" y="11274"/>
                    <a:pt x="23190" y="11274"/>
                  </a:cubicBezTo>
                  <a:close/>
                  <a:moveTo>
                    <a:pt x="23406" y="11274"/>
                  </a:moveTo>
                  <a:cubicBezTo>
                    <a:pt x="23368" y="11274"/>
                    <a:pt x="23337" y="11305"/>
                    <a:pt x="23337" y="11343"/>
                  </a:cubicBezTo>
                  <a:cubicBezTo>
                    <a:pt x="23337" y="11380"/>
                    <a:pt x="23368" y="11411"/>
                    <a:pt x="23406" y="11411"/>
                  </a:cubicBezTo>
                  <a:cubicBezTo>
                    <a:pt x="23443" y="11411"/>
                    <a:pt x="23474" y="11380"/>
                    <a:pt x="23474" y="11343"/>
                  </a:cubicBezTo>
                  <a:cubicBezTo>
                    <a:pt x="23474" y="11305"/>
                    <a:pt x="23443" y="11274"/>
                    <a:pt x="23406" y="11274"/>
                  </a:cubicBezTo>
                  <a:close/>
                  <a:moveTo>
                    <a:pt x="23622" y="11274"/>
                  </a:moveTo>
                  <a:cubicBezTo>
                    <a:pt x="23584" y="11274"/>
                    <a:pt x="23553" y="11305"/>
                    <a:pt x="23553" y="11343"/>
                  </a:cubicBezTo>
                  <a:cubicBezTo>
                    <a:pt x="23553" y="11380"/>
                    <a:pt x="23584" y="11411"/>
                    <a:pt x="23622" y="11411"/>
                  </a:cubicBezTo>
                  <a:cubicBezTo>
                    <a:pt x="23660" y="11411"/>
                    <a:pt x="23690" y="11380"/>
                    <a:pt x="23690" y="11343"/>
                  </a:cubicBezTo>
                  <a:cubicBezTo>
                    <a:pt x="23690" y="11305"/>
                    <a:pt x="23660" y="11274"/>
                    <a:pt x="23622" y="11274"/>
                  </a:cubicBezTo>
                  <a:close/>
                  <a:moveTo>
                    <a:pt x="23838" y="11274"/>
                  </a:moveTo>
                  <a:cubicBezTo>
                    <a:pt x="23800" y="11274"/>
                    <a:pt x="23769" y="11305"/>
                    <a:pt x="23769" y="11343"/>
                  </a:cubicBezTo>
                  <a:cubicBezTo>
                    <a:pt x="23769" y="11380"/>
                    <a:pt x="23800" y="11411"/>
                    <a:pt x="23838" y="11411"/>
                  </a:cubicBezTo>
                  <a:cubicBezTo>
                    <a:pt x="23876" y="11411"/>
                    <a:pt x="23906" y="11380"/>
                    <a:pt x="23906" y="11343"/>
                  </a:cubicBezTo>
                  <a:cubicBezTo>
                    <a:pt x="23906" y="11305"/>
                    <a:pt x="23876" y="11274"/>
                    <a:pt x="23838" y="11274"/>
                  </a:cubicBezTo>
                  <a:close/>
                  <a:moveTo>
                    <a:pt x="24054" y="11274"/>
                  </a:moveTo>
                  <a:cubicBezTo>
                    <a:pt x="24016" y="11274"/>
                    <a:pt x="23985" y="11305"/>
                    <a:pt x="23985" y="11343"/>
                  </a:cubicBezTo>
                  <a:cubicBezTo>
                    <a:pt x="23985" y="11380"/>
                    <a:pt x="24016" y="11411"/>
                    <a:pt x="24054" y="11411"/>
                  </a:cubicBezTo>
                  <a:cubicBezTo>
                    <a:pt x="24092" y="11411"/>
                    <a:pt x="24122" y="11380"/>
                    <a:pt x="24122" y="11343"/>
                  </a:cubicBezTo>
                  <a:cubicBezTo>
                    <a:pt x="24122" y="11305"/>
                    <a:pt x="24092" y="11274"/>
                    <a:pt x="24054" y="11274"/>
                  </a:cubicBezTo>
                  <a:close/>
                  <a:moveTo>
                    <a:pt x="24270" y="11274"/>
                  </a:moveTo>
                  <a:cubicBezTo>
                    <a:pt x="24232" y="11274"/>
                    <a:pt x="24202" y="11305"/>
                    <a:pt x="24202" y="11343"/>
                  </a:cubicBezTo>
                  <a:cubicBezTo>
                    <a:pt x="24202" y="11380"/>
                    <a:pt x="24232" y="11411"/>
                    <a:pt x="24270" y="11411"/>
                  </a:cubicBezTo>
                  <a:cubicBezTo>
                    <a:pt x="24308" y="11411"/>
                    <a:pt x="24339" y="11380"/>
                    <a:pt x="24339" y="11343"/>
                  </a:cubicBezTo>
                  <a:cubicBezTo>
                    <a:pt x="24339" y="11305"/>
                    <a:pt x="24308" y="11274"/>
                    <a:pt x="24270" y="11274"/>
                  </a:cubicBezTo>
                  <a:close/>
                  <a:moveTo>
                    <a:pt x="21893" y="11509"/>
                  </a:moveTo>
                  <a:cubicBezTo>
                    <a:pt x="21855" y="11509"/>
                    <a:pt x="21824" y="11540"/>
                    <a:pt x="21824" y="11577"/>
                  </a:cubicBezTo>
                  <a:cubicBezTo>
                    <a:pt x="21824" y="11615"/>
                    <a:pt x="21855" y="11646"/>
                    <a:pt x="21893" y="11646"/>
                  </a:cubicBezTo>
                  <a:cubicBezTo>
                    <a:pt x="21931" y="11646"/>
                    <a:pt x="21961" y="11615"/>
                    <a:pt x="21961" y="11577"/>
                  </a:cubicBezTo>
                  <a:cubicBezTo>
                    <a:pt x="21961" y="11540"/>
                    <a:pt x="21931" y="11509"/>
                    <a:pt x="21893" y="11509"/>
                  </a:cubicBezTo>
                  <a:close/>
                  <a:moveTo>
                    <a:pt x="22325" y="11509"/>
                  </a:moveTo>
                  <a:cubicBezTo>
                    <a:pt x="22287" y="11509"/>
                    <a:pt x="22257" y="11540"/>
                    <a:pt x="22257" y="11577"/>
                  </a:cubicBezTo>
                  <a:cubicBezTo>
                    <a:pt x="22257" y="11615"/>
                    <a:pt x="22287" y="11646"/>
                    <a:pt x="22325" y="11646"/>
                  </a:cubicBezTo>
                  <a:cubicBezTo>
                    <a:pt x="22363" y="11646"/>
                    <a:pt x="22394" y="11615"/>
                    <a:pt x="22394" y="11577"/>
                  </a:cubicBezTo>
                  <a:cubicBezTo>
                    <a:pt x="22394" y="11540"/>
                    <a:pt x="22363" y="11509"/>
                    <a:pt x="22325" y="11509"/>
                  </a:cubicBezTo>
                  <a:close/>
                  <a:moveTo>
                    <a:pt x="22541" y="11509"/>
                  </a:moveTo>
                  <a:cubicBezTo>
                    <a:pt x="22503" y="11509"/>
                    <a:pt x="22473" y="11540"/>
                    <a:pt x="22473" y="11577"/>
                  </a:cubicBezTo>
                  <a:cubicBezTo>
                    <a:pt x="22473" y="11615"/>
                    <a:pt x="22503" y="11646"/>
                    <a:pt x="22541" y="11646"/>
                  </a:cubicBezTo>
                  <a:cubicBezTo>
                    <a:pt x="22579" y="11646"/>
                    <a:pt x="22610" y="11615"/>
                    <a:pt x="22610" y="11577"/>
                  </a:cubicBezTo>
                  <a:cubicBezTo>
                    <a:pt x="22610" y="11540"/>
                    <a:pt x="22579" y="11509"/>
                    <a:pt x="22541" y="11509"/>
                  </a:cubicBezTo>
                  <a:close/>
                  <a:moveTo>
                    <a:pt x="22757" y="11509"/>
                  </a:moveTo>
                  <a:cubicBezTo>
                    <a:pt x="22720" y="11509"/>
                    <a:pt x="22689" y="11540"/>
                    <a:pt x="22689" y="11577"/>
                  </a:cubicBezTo>
                  <a:cubicBezTo>
                    <a:pt x="22689" y="11615"/>
                    <a:pt x="22720" y="11646"/>
                    <a:pt x="22757" y="11646"/>
                  </a:cubicBezTo>
                  <a:cubicBezTo>
                    <a:pt x="22795" y="11646"/>
                    <a:pt x="22826" y="11615"/>
                    <a:pt x="22826" y="11577"/>
                  </a:cubicBezTo>
                  <a:cubicBezTo>
                    <a:pt x="22826" y="11540"/>
                    <a:pt x="22795" y="11509"/>
                    <a:pt x="22757" y="11509"/>
                  </a:cubicBezTo>
                  <a:close/>
                  <a:moveTo>
                    <a:pt x="22973" y="11509"/>
                  </a:moveTo>
                  <a:cubicBezTo>
                    <a:pt x="22936" y="11509"/>
                    <a:pt x="22905" y="11540"/>
                    <a:pt x="22905" y="11577"/>
                  </a:cubicBezTo>
                  <a:cubicBezTo>
                    <a:pt x="22905" y="11615"/>
                    <a:pt x="22936" y="11646"/>
                    <a:pt x="22973" y="11646"/>
                  </a:cubicBezTo>
                  <a:cubicBezTo>
                    <a:pt x="23011" y="11646"/>
                    <a:pt x="23042" y="11615"/>
                    <a:pt x="23042" y="11577"/>
                  </a:cubicBezTo>
                  <a:cubicBezTo>
                    <a:pt x="23042" y="11540"/>
                    <a:pt x="23011" y="11509"/>
                    <a:pt x="22973" y="11509"/>
                  </a:cubicBezTo>
                  <a:close/>
                  <a:moveTo>
                    <a:pt x="23190" y="11509"/>
                  </a:moveTo>
                  <a:cubicBezTo>
                    <a:pt x="23152" y="11509"/>
                    <a:pt x="23121" y="11540"/>
                    <a:pt x="23121" y="11577"/>
                  </a:cubicBezTo>
                  <a:cubicBezTo>
                    <a:pt x="23121" y="11615"/>
                    <a:pt x="23152" y="11646"/>
                    <a:pt x="23190" y="11646"/>
                  </a:cubicBezTo>
                  <a:cubicBezTo>
                    <a:pt x="23227" y="11646"/>
                    <a:pt x="23258" y="11615"/>
                    <a:pt x="23258" y="11577"/>
                  </a:cubicBezTo>
                  <a:cubicBezTo>
                    <a:pt x="23258" y="11540"/>
                    <a:pt x="23227" y="11509"/>
                    <a:pt x="23190" y="11509"/>
                  </a:cubicBezTo>
                  <a:close/>
                  <a:moveTo>
                    <a:pt x="23406" y="11509"/>
                  </a:moveTo>
                  <a:cubicBezTo>
                    <a:pt x="23368" y="11509"/>
                    <a:pt x="23337" y="11540"/>
                    <a:pt x="23337" y="11577"/>
                  </a:cubicBezTo>
                  <a:cubicBezTo>
                    <a:pt x="23337" y="11615"/>
                    <a:pt x="23368" y="11646"/>
                    <a:pt x="23406" y="11646"/>
                  </a:cubicBezTo>
                  <a:cubicBezTo>
                    <a:pt x="23443" y="11646"/>
                    <a:pt x="23474" y="11615"/>
                    <a:pt x="23474" y="11577"/>
                  </a:cubicBezTo>
                  <a:cubicBezTo>
                    <a:pt x="23474" y="11540"/>
                    <a:pt x="23443" y="11509"/>
                    <a:pt x="23406" y="11509"/>
                  </a:cubicBezTo>
                  <a:close/>
                  <a:moveTo>
                    <a:pt x="23622" y="11509"/>
                  </a:moveTo>
                  <a:cubicBezTo>
                    <a:pt x="23584" y="11509"/>
                    <a:pt x="23553" y="11540"/>
                    <a:pt x="23553" y="11577"/>
                  </a:cubicBezTo>
                  <a:cubicBezTo>
                    <a:pt x="23553" y="11615"/>
                    <a:pt x="23584" y="11646"/>
                    <a:pt x="23622" y="11646"/>
                  </a:cubicBezTo>
                  <a:cubicBezTo>
                    <a:pt x="23660" y="11646"/>
                    <a:pt x="23690" y="11615"/>
                    <a:pt x="23690" y="11577"/>
                  </a:cubicBezTo>
                  <a:cubicBezTo>
                    <a:pt x="23690" y="11540"/>
                    <a:pt x="23660" y="11509"/>
                    <a:pt x="23622" y="11509"/>
                  </a:cubicBezTo>
                  <a:close/>
                  <a:moveTo>
                    <a:pt x="23838" y="11509"/>
                  </a:moveTo>
                  <a:cubicBezTo>
                    <a:pt x="23800" y="11509"/>
                    <a:pt x="23769" y="11540"/>
                    <a:pt x="23769" y="11577"/>
                  </a:cubicBezTo>
                  <a:cubicBezTo>
                    <a:pt x="23769" y="11615"/>
                    <a:pt x="23800" y="11646"/>
                    <a:pt x="23838" y="11646"/>
                  </a:cubicBezTo>
                  <a:cubicBezTo>
                    <a:pt x="23876" y="11646"/>
                    <a:pt x="23906" y="11615"/>
                    <a:pt x="23906" y="11577"/>
                  </a:cubicBezTo>
                  <a:cubicBezTo>
                    <a:pt x="23906" y="11540"/>
                    <a:pt x="23876" y="11509"/>
                    <a:pt x="23838" y="11509"/>
                  </a:cubicBezTo>
                  <a:close/>
                  <a:moveTo>
                    <a:pt x="24054" y="11509"/>
                  </a:moveTo>
                  <a:cubicBezTo>
                    <a:pt x="24016" y="11509"/>
                    <a:pt x="23985" y="11540"/>
                    <a:pt x="23985" y="11577"/>
                  </a:cubicBezTo>
                  <a:cubicBezTo>
                    <a:pt x="23985" y="11615"/>
                    <a:pt x="24016" y="11646"/>
                    <a:pt x="24054" y="11646"/>
                  </a:cubicBezTo>
                  <a:cubicBezTo>
                    <a:pt x="24092" y="11646"/>
                    <a:pt x="24122" y="11615"/>
                    <a:pt x="24122" y="11577"/>
                  </a:cubicBezTo>
                  <a:cubicBezTo>
                    <a:pt x="24122" y="11540"/>
                    <a:pt x="24092" y="11509"/>
                    <a:pt x="24054" y="11509"/>
                  </a:cubicBezTo>
                  <a:close/>
                  <a:moveTo>
                    <a:pt x="24270" y="11509"/>
                  </a:moveTo>
                  <a:cubicBezTo>
                    <a:pt x="24232" y="11509"/>
                    <a:pt x="24202" y="11540"/>
                    <a:pt x="24202" y="11577"/>
                  </a:cubicBezTo>
                  <a:cubicBezTo>
                    <a:pt x="24202" y="11615"/>
                    <a:pt x="24232" y="11646"/>
                    <a:pt x="24270" y="11646"/>
                  </a:cubicBezTo>
                  <a:cubicBezTo>
                    <a:pt x="24308" y="11646"/>
                    <a:pt x="24339" y="11615"/>
                    <a:pt x="24339" y="11577"/>
                  </a:cubicBezTo>
                  <a:cubicBezTo>
                    <a:pt x="24339" y="11540"/>
                    <a:pt x="24308" y="11509"/>
                    <a:pt x="24270" y="11509"/>
                  </a:cubicBezTo>
                  <a:close/>
                  <a:moveTo>
                    <a:pt x="24486" y="11509"/>
                  </a:moveTo>
                  <a:cubicBezTo>
                    <a:pt x="24448" y="11509"/>
                    <a:pt x="24418" y="11540"/>
                    <a:pt x="24418" y="11577"/>
                  </a:cubicBezTo>
                  <a:cubicBezTo>
                    <a:pt x="24418" y="11615"/>
                    <a:pt x="24448" y="11646"/>
                    <a:pt x="24486" y="11646"/>
                  </a:cubicBezTo>
                  <a:cubicBezTo>
                    <a:pt x="24524" y="11646"/>
                    <a:pt x="24555" y="11615"/>
                    <a:pt x="24555" y="11577"/>
                  </a:cubicBezTo>
                  <a:cubicBezTo>
                    <a:pt x="24555" y="11540"/>
                    <a:pt x="24524" y="11509"/>
                    <a:pt x="24486" y="11509"/>
                  </a:cubicBezTo>
                  <a:close/>
                  <a:moveTo>
                    <a:pt x="22757" y="11744"/>
                  </a:moveTo>
                  <a:cubicBezTo>
                    <a:pt x="22720" y="11744"/>
                    <a:pt x="22689" y="11774"/>
                    <a:pt x="22689" y="11812"/>
                  </a:cubicBezTo>
                  <a:cubicBezTo>
                    <a:pt x="22689" y="11850"/>
                    <a:pt x="22720" y="11881"/>
                    <a:pt x="22757" y="11881"/>
                  </a:cubicBezTo>
                  <a:cubicBezTo>
                    <a:pt x="22795" y="11881"/>
                    <a:pt x="22826" y="11850"/>
                    <a:pt x="22826" y="11812"/>
                  </a:cubicBezTo>
                  <a:cubicBezTo>
                    <a:pt x="22826" y="11774"/>
                    <a:pt x="22795" y="11744"/>
                    <a:pt x="22757" y="11744"/>
                  </a:cubicBezTo>
                  <a:close/>
                  <a:moveTo>
                    <a:pt x="22973" y="11744"/>
                  </a:moveTo>
                  <a:cubicBezTo>
                    <a:pt x="22936" y="11744"/>
                    <a:pt x="22905" y="11774"/>
                    <a:pt x="22905" y="11812"/>
                  </a:cubicBezTo>
                  <a:cubicBezTo>
                    <a:pt x="22905" y="11850"/>
                    <a:pt x="22936" y="11881"/>
                    <a:pt x="22973" y="11881"/>
                  </a:cubicBezTo>
                  <a:cubicBezTo>
                    <a:pt x="23011" y="11881"/>
                    <a:pt x="23042" y="11850"/>
                    <a:pt x="23042" y="11812"/>
                  </a:cubicBezTo>
                  <a:cubicBezTo>
                    <a:pt x="23042" y="11774"/>
                    <a:pt x="23011" y="11744"/>
                    <a:pt x="22973" y="11744"/>
                  </a:cubicBezTo>
                  <a:close/>
                  <a:moveTo>
                    <a:pt x="23190" y="11744"/>
                  </a:moveTo>
                  <a:cubicBezTo>
                    <a:pt x="23152" y="11744"/>
                    <a:pt x="23121" y="11774"/>
                    <a:pt x="23121" y="11812"/>
                  </a:cubicBezTo>
                  <a:cubicBezTo>
                    <a:pt x="23121" y="11850"/>
                    <a:pt x="23152" y="11881"/>
                    <a:pt x="23190" y="11881"/>
                  </a:cubicBezTo>
                  <a:cubicBezTo>
                    <a:pt x="23227" y="11881"/>
                    <a:pt x="23258" y="11850"/>
                    <a:pt x="23258" y="11812"/>
                  </a:cubicBezTo>
                  <a:cubicBezTo>
                    <a:pt x="23258" y="11774"/>
                    <a:pt x="23227" y="11744"/>
                    <a:pt x="23190" y="11744"/>
                  </a:cubicBezTo>
                  <a:close/>
                  <a:moveTo>
                    <a:pt x="23406" y="11744"/>
                  </a:moveTo>
                  <a:cubicBezTo>
                    <a:pt x="23368" y="11744"/>
                    <a:pt x="23337" y="11774"/>
                    <a:pt x="23337" y="11812"/>
                  </a:cubicBezTo>
                  <a:cubicBezTo>
                    <a:pt x="23337" y="11850"/>
                    <a:pt x="23368" y="11881"/>
                    <a:pt x="23406" y="11881"/>
                  </a:cubicBezTo>
                  <a:cubicBezTo>
                    <a:pt x="23443" y="11881"/>
                    <a:pt x="23474" y="11850"/>
                    <a:pt x="23474" y="11812"/>
                  </a:cubicBezTo>
                  <a:cubicBezTo>
                    <a:pt x="23474" y="11774"/>
                    <a:pt x="23443" y="11744"/>
                    <a:pt x="23406" y="11744"/>
                  </a:cubicBezTo>
                  <a:close/>
                  <a:moveTo>
                    <a:pt x="23622" y="11744"/>
                  </a:moveTo>
                  <a:cubicBezTo>
                    <a:pt x="23584" y="11744"/>
                    <a:pt x="23553" y="11774"/>
                    <a:pt x="23553" y="11812"/>
                  </a:cubicBezTo>
                  <a:cubicBezTo>
                    <a:pt x="23553" y="11850"/>
                    <a:pt x="23584" y="11881"/>
                    <a:pt x="23622" y="11881"/>
                  </a:cubicBezTo>
                  <a:cubicBezTo>
                    <a:pt x="23660" y="11881"/>
                    <a:pt x="23690" y="11850"/>
                    <a:pt x="23690" y="11812"/>
                  </a:cubicBezTo>
                  <a:cubicBezTo>
                    <a:pt x="23690" y="11774"/>
                    <a:pt x="23660" y="11744"/>
                    <a:pt x="23622" y="11744"/>
                  </a:cubicBezTo>
                  <a:close/>
                  <a:moveTo>
                    <a:pt x="23838" y="11744"/>
                  </a:moveTo>
                  <a:cubicBezTo>
                    <a:pt x="23800" y="11744"/>
                    <a:pt x="23769" y="11774"/>
                    <a:pt x="23769" y="11812"/>
                  </a:cubicBezTo>
                  <a:cubicBezTo>
                    <a:pt x="23769" y="11850"/>
                    <a:pt x="23800" y="11881"/>
                    <a:pt x="23838" y="11881"/>
                  </a:cubicBezTo>
                  <a:cubicBezTo>
                    <a:pt x="23876" y="11881"/>
                    <a:pt x="23906" y="11850"/>
                    <a:pt x="23906" y="11812"/>
                  </a:cubicBezTo>
                  <a:cubicBezTo>
                    <a:pt x="23906" y="11774"/>
                    <a:pt x="23876" y="11744"/>
                    <a:pt x="23838" y="11744"/>
                  </a:cubicBezTo>
                  <a:close/>
                  <a:moveTo>
                    <a:pt x="24054" y="11744"/>
                  </a:moveTo>
                  <a:cubicBezTo>
                    <a:pt x="24016" y="11744"/>
                    <a:pt x="23985" y="11774"/>
                    <a:pt x="23985" y="11812"/>
                  </a:cubicBezTo>
                  <a:cubicBezTo>
                    <a:pt x="23985" y="11850"/>
                    <a:pt x="24016" y="11881"/>
                    <a:pt x="24054" y="11881"/>
                  </a:cubicBezTo>
                  <a:cubicBezTo>
                    <a:pt x="24092" y="11881"/>
                    <a:pt x="24122" y="11850"/>
                    <a:pt x="24122" y="11812"/>
                  </a:cubicBezTo>
                  <a:cubicBezTo>
                    <a:pt x="24122" y="11774"/>
                    <a:pt x="24092" y="11744"/>
                    <a:pt x="24054" y="11744"/>
                  </a:cubicBezTo>
                  <a:close/>
                  <a:moveTo>
                    <a:pt x="24270" y="11744"/>
                  </a:moveTo>
                  <a:cubicBezTo>
                    <a:pt x="24232" y="11744"/>
                    <a:pt x="24202" y="11774"/>
                    <a:pt x="24202" y="11812"/>
                  </a:cubicBezTo>
                  <a:cubicBezTo>
                    <a:pt x="24202" y="11850"/>
                    <a:pt x="24232" y="11881"/>
                    <a:pt x="24270" y="11881"/>
                  </a:cubicBezTo>
                  <a:cubicBezTo>
                    <a:pt x="24308" y="11881"/>
                    <a:pt x="24339" y="11850"/>
                    <a:pt x="24339" y="11812"/>
                  </a:cubicBezTo>
                  <a:cubicBezTo>
                    <a:pt x="24339" y="11774"/>
                    <a:pt x="24308" y="11744"/>
                    <a:pt x="24270" y="11744"/>
                  </a:cubicBezTo>
                  <a:close/>
                  <a:moveTo>
                    <a:pt x="24486" y="11744"/>
                  </a:moveTo>
                  <a:cubicBezTo>
                    <a:pt x="24448" y="11744"/>
                    <a:pt x="24418" y="11774"/>
                    <a:pt x="24418" y="11812"/>
                  </a:cubicBezTo>
                  <a:cubicBezTo>
                    <a:pt x="24418" y="11850"/>
                    <a:pt x="24448" y="11881"/>
                    <a:pt x="24486" y="11881"/>
                  </a:cubicBezTo>
                  <a:cubicBezTo>
                    <a:pt x="24524" y="11881"/>
                    <a:pt x="24555" y="11850"/>
                    <a:pt x="24555" y="11812"/>
                  </a:cubicBezTo>
                  <a:cubicBezTo>
                    <a:pt x="24555" y="11774"/>
                    <a:pt x="24524" y="11744"/>
                    <a:pt x="24486" y="11744"/>
                  </a:cubicBezTo>
                  <a:close/>
                  <a:moveTo>
                    <a:pt x="23190" y="11979"/>
                  </a:moveTo>
                  <a:cubicBezTo>
                    <a:pt x="23152" y="11979"/>
                    <a:pt x="23121" y="12009"/>
                    <a:pt x="23121" y="12047"/>
                  </a:cubicBezTo>
                  <a:cubicBezTo>
                    <a:pt x="23121" y="12085"/>
                    <a:pt x="23152" y="12116"/>
                    <a:pt x="23190" y="12116"/>
                  </a:cubicBezTo>
                  <a:cubicBezTo>
                    <a:pt x="23227" y="12116"/>
                    <a:pt x="23258" y="12085"/>
                    <a:pt x="23258" y="12047"/>
                  </a:cubicBezTo>
                  <a:cubicBezTo>
                    <a:pt x="23258" y="12009"/>
                    <a:pt x="23227" y="11979"/>
                    <a:pt x="23190" y="11979"/>
                  </a:cubicBezTo>
                  <a:close/>
                  <a:moveTo>
                    <a:pt x="23406" y="11979"/>
                  </a:moveTo>
                  <a:cubicBezTo>
                    <a:pt x="23368" y="11979"/>
                    <a:pt x="23337" y="12009"/>
                    <a:pt x="23337" y="12047"/>
                  </a:cubicBezTo>
                  <a:cubicBezTo>
                    <a:pt x="23337" y="12085"/>
                    <a:pt x="23368" y="12116"/>
                    <a:pt x="23406" y="12116"/>
                  </a:cubicBezTo>
                  <a:cubicBezTo>
                    <a:pt x="23443" y="12116"/>
                    <a:pt x="23474" y="12085"/>
                    <a:pt x="23474" y="12047"/>
                  </a:cubicBezTo>
                  <a:cubicBezTo>
                    <a:pt x="23474" y="12009"/>
                    <a:pt x="23443" y="11979"/>
                    <a:pt x="23406" y="11979"/>
                  </a:cubicBezTo>
                  <a:close/>
                  <a:moveTo>
                    <a:pt x="23622" y="11979"/>
                  </a:moveTo>
                  <a:cubicBezTo>
                    <a:pt x="23584" y="11979"/>
                    <a:pt x="23553" y="12009"/>
                    <a:pt x="23553" y="12047"/>
                  </a:cubicBezTo>
                  <a:cubicBezTo>
                    <a:pt x="23553" y="12085"/>
                    <a:pt x="23584" y="12116"/>
                    <a:pt x="23622" y="12116"/>
                  </a:cubicBezTo>
                  <a:cubicBezTo>
                    <a:pt x="23660" y="12116"/>
                    <a:pt x="23690" y="12085"/>
                    <a:pt x="23690" y="12047"/>
                  </a:cubicBezTo>
                  <a:cubicBezTo>
                    <a:pt x="23690" y="12009"/>
                    <a:pt x="23660" y="11979"/>
                    <a:pt x="23622" y="11979"/>
                  </a:cubicBezTo>
                  <a:close/>
                  <a:moveTo>
                    <a:pt x="23838" y="11979"/>
                  </a:moveTo>
                  <a:cubicBezTo>
                    <a:pt x="23800" y="11979"/>
                    <a:pt x="23769" y="12009"/>
                    <a:pt x="23769" y="12047"/>
                  </a:cubicBezTo>
                  <a:cubicBezTo>
                    <a:pt x="23769" y="12085"/>
                    <a:pt x="23800" y="12116"/>
                    <a:pt x="23838" y="12116"/>
                  </a:cubicBezTo>
                  <a:cubicBezTo>
                    <a:pt x="23876" y="12116"/>
                    <a:pt x="23906" y="12085"/>
                    <a:pt x="23906" y="12047"/>
                  </a:cubicBezTo>
                  <a:cubicBezTo>
                    <a:pt x="23906" y="12009"/>
                    <a:pt x="23876" y="11979"/>
                    <a:pt x="23838" y="11979"/>
                  </a:cubicBezTo>
                  <a:close/>
                  <a:moveTo>
                    <a:pt x="24054" y="11979"/>
                  </a:moveTo>
                  <a:cubicBezTo>
                    <a:pt x="24016" y="11979"/>
                    <a:pt x="23985" y="12009"/>
                    <a:pt x="23985" y="12047"/>
                  </a:cubicBezTo>
                  <a:cubicBezTo>
                    <a:pt x="23985" y="12085"/>
                    <a:pt x="24016" y="12116"/>
                    <a:pt x="24054" y="12116"/>
                  </a:cubicBezTo>
                  <a:cubicBezTo>
                    <a:pt x="24092" y="12116"/>
                    <a:pt x="24122" y="12085"/>
                    <a:pt x="24122" y="12047"/>
                  </a:cubicBezTo>
                  <a:cubicBezTo>
                    <a:pt x="24122" y="12009"/>
                    <a:pt x="24092" y="11979"/>
                    <a:pt x="24054" y="11979"/>
                  </a:cubicBezTo>
                  <a:close/>
                  <a:moveTo>
                    <a:pt x="24270" y="11979"/>
                  </a:moveTo>
                  <a:cubicBezTo>
                    <a:pt x="24232" y="11979"/>
                    <a:pt x="24202" y="12009"/>
                    <a:pt x="24202" y="12047"/>
                  </a:cubicBezTo>
                  <a:cubicBezTo>
                    <a:pt x="24202" y="12085"/>
                    <a:pt x="24232" y="12116"/>
                    <a:pt x="24270" y="12116"/>
                  </a:cubicBezTo>
                  <a:cubicBezTo>
                    <a:pt x="24308" y="12116"/>
                    <a:pt x="24339" y="12085"/>
                    <a:pt x="24339" y="12047"/>
                  </a:cubicBezTo>
                  <a:cubicBezTo>
                    <a:pt x="24339" y="12009"/>
                    <a:pt x="24308" y="11979"/>
                    <a:pt x="24270" y="11979"/>
                  </a:cubicBezTo>
                  <a:close/>
                  <a:moveTo>
                    <a:pt x="24486" y="11979"/>
                  </a:moveTo>
                  <a:cubicBezTo>
                    <a:pt x="24448" y="11979"/>
                    <a:pt x="24418" y="12009"/>
                    <a:pt x="24418" y="12047"/>
                  </a:cubicBezTo>
                  <a:cubicBezTo>
                    <a:pt x="24418" y="12085"/>
                    <a:pt x="24448" y="12116"/>
                    <a:pt x="24486" y="12116"/>
                  </a:cubicBezTo>
                  <a:cubicBezTo>
                    <a:pt x="24524" y="12116"/>
                    <a:pt x="24555" y="12085"/>
                    <a:pt x="24555" y="12047"/>
                  </a:cubicBezTo>
                  <a:cubicBezTo>
                    <a:pt x="24555" y="12009"/>
                    <a:pt x="24524" y="11979"/>
                    <a:pt x="24486" y="11979"/>
                  </a:cubicBezTo>
                  <a:close/>
                  <a:moveTo>
                    <a:pt x="24702" y="11979"/>
                  </a:moveTo>
                  <a:cubicBezTo>
                    <a:pt x="24664" y="11979"/>
                    <a:pt x="24634" y="12009"/>
                    <a:pt x="24634" y="12047"/>
                  </a:cubicBezTo>
                  <a:cubicBezTo>
                    <a:pt x="24634" y="12085"/>
                    <a:pt x="24664" y="12116"/>
                    <a:pt x="24702" y="12116"/>
                  </a:cubicBezTo>
                  <a:cubicBezTo>
                    <a:pt x="24740" y="12116"/>
                    <a:pt x="24771" y="12085"/>
                    <a:pt x="24771" y="12047"/>
                  </a:cubicBezTo>
                  <a:cubicBezTo>
                    <a:pt x="24771" y="12009"/>
                    <a:pt x="24740" y="11979"/>
                    <a:pt x="24702" y="11979"/>
                  </a:cubicBezTo>
                  <a:close/>
                  <a:moveTo>
                    <a:pt x="23190" y="12213"/>
                  </a:moveTo>
                  <a:cubicBezTo>
                    <a:pt x="23152" y="12213"/>
                    <a:pt x="23121" y="12244"/>
                    <a:pt x="23121" y="12282"/>
                  </a:cubicBezTo>
                  <a:cubicBezTo>
                    <a:pt x="23121" y="12320"/>
                    <a:pt x="23152" y="12350"/>
                    <a:pt x="23190" y="12350"/>
                  </a:cubicBezTo>
                  <a:cubicBezTo>
                    <a:pt x="23227" y="12350"/>
                    <a:pt x="23258" y="12320"/>
                    <a:pt x="23258" y="12282"/>
                  </a:cubicBezTo>
                  <a:cubicBezTo>
                    <a:pt x="23258" y="12244"/>
                    <a:pt x="23227" y="12213"/>
                    <a:pt x="23190" y="12213"/>
                  </a:cubicBezTo>
                  <a:close/>
                  <a:moveTo>
                    <a:pt x="23406" y="12213"/>
                  </a:moveTo>
                  <a:cubicBezTo>
                    <a:pt x="23368" y="12213"/>
                    <a:pt x="23337" y="12244"/>
                    <a:pt x="23337" y="12282"/>
                  </a:cubicBezTo>
                  <a:cubicBezTo>
                    <a:pt x="23337" y="12320"/>
                    <a:pt x="23368" y="12350"/>
                    <a:pt x="23406" y="12350"/>
                  </a:cubicBezTo>
                  <a:cubicBezTo>
                    <a:pt x="23443" y="12350"/>
                    <a:pt x="23474" y="12320"/>
                    <a:pt x="23474" y="12282"/>
                  </a:cubicBezTo>
                  <a:cubicBezTo>
                    <a:pt x="23474" y="12244"/>
                    <a:pt x="23443" y="12213"/>
                    <a:pt x="23406" y="12213"/>
                  </a:cubicBezTo>
                  <a:close/>
                  <a:moveTo>
                    <a:pt x="23622" y="12213"/>
                  </a:moveTo>
                  <a:cubicBezTo>
                    <a:pt x="23584" y="12213"/>
                    <a:pt x="23553" y="12244"/>
                    <a:pt x="23553" y="12282"/>
                  </a:cubicBezTo>
                  <a:cubicBezTo>
                    <a:pt x="23553" y="12320"/>
                    <a:pt x="23584" y="12350"/>
                    <a:pt x="23622" y="12350"/>
                  </a:cubicBezTo>
                  <a:cubicBezTo>
                    <a:pt x="23660" y="12350"/>
                    <a:pt x="23690" y="12320"/>
                    <a:pt x="23690" y="12282"/>
                  </a:cubicBezTo>
                  <a:cubicBezTo>
                    <a:pt x="23690" y="12244"/>
                    <a:pt x="23660" y="12213"/>
                    <a:pt x="23622" y="12213"/>
                  </a:cubicBezTo>
                  <a:close/>
                  <a:moveTo>
                    <a:pt x="23838" y="12213"/>
                  </a:moveTo>
                  <a:cubicBezTo>
                    <a:pt x="23800" y="12213"/>
                    <a:pt x="23769" y="12244"/>
                    <a:pt x="23769" y="12282"/>
                  </a:cubicBezTo>
                  <a:cubicBezTo>
                    <a:pt x="23769" y="12320"/>
                    <a:pt x="23800" y="12350"/>
                    <a:pt x="23838" y="12350"/>
                  </a:cubicBezTo>
                  <a:cubicBezTo>
                    <a:pt x="23876" y="12350"/>
                    <a:pt x="23906" y="12320"/>
                    <a:pt x="23906" y="12282"/>
                  </a:cubicBezTo>
                  <a:cubicBezTo>
                    <a:pt x="23906" y="12244"/>
                    <a:pt x="23876" y="12213"/>
                    <a:pt x="23838" y="12213"/>
                  </a:cubicBezTo>
                  <a:close/>
                  <a:moveTo>
                    <a:pt x="24054" y="12213"/>
                  </a:moveTo>
                  <a:cubicBezTo>
                    <a:pt x="24016" y="12213"/>
                    <a:pt x="23985" y="12244"/>
                    <a:pt x="23985" y="12282"/>
                  </a:cubicBezTo>
                  <a:cubicBezTo>
                    <a:pt x="23985" y="12320"/>
                    <a:pt x="24016" y="12350"/>
                    <a:pt x="24054" y="12350"/>
                  </a:cubicBezTo>
                  <a:cubicBezTo>
                    <a:pt x="24092" y="12350"/>
                    <a:pt x="24122" y="12320"/>
                    <a:pt x="24122" y="12282"/>
                  </a:cubicBezTo>
                  <a:cubicBezTo>
                    <a:pt x="24122" y="12244"/>
                    <a:pt x="24092" y="12213"/>
                    <a:pt x="24054" y="12213"/>
                  </a:cubicBezTo>
                  <a:close/>
                  <a:moveTo>
                    <a:pt x="24270" y="12213"/>
                  </a:moveTo>
                  <a:cubicBezTo>
                    <a:pt x="24232" y="12213"/>
                    <a:pt x="24202" y="12244"/>
                    <a:pt x="24202" y="12282"/>
                  </a:cubicBezTo>
                  <a:cubicBezTo>
                    <a:pt x="24202" y="12320"/>
                    <a:pt x="24232" y="12350"/>
                    <a:pt x="24270" y="12350"/>
                  </a:cubicBezTo>
                  <a:cubicBezTo>
                    <a:pt x="24308" y="12350"/>
                    <a:pt x="24339" y="12320"/>
                    <a:pt x="24339" y="12282"/>
                  </a:cubicBezTo>
                  <a:cubicBezTo>
                    <a:pt x="24339" y="12244"/>
                    <a:pt x="24308" y="12213"/>
                    <a:pt x="24270" y="12213"/>
                  </a:cubicBezTo>
                  <a:close/>
                  <a:moveTo>
                    <a:pt x="24486" y="12213"/>
                  </a:moveTo>
                  <a:cubicBezTo>
                    <a:pt x="24448" y="12213"/>
                    <a:pt x="24418" y="12244"/>
                    <a:pt x="24418" y="12282"/>
                  </a:cubicBezTo>
                  <a:cubicBezTo>
                    <a:pt x="24418" y="12320"/>
                    <a:pt x="24448" y="12350"/>
                    <a:pt x="24486" y="12350"/>
                  </a:cubicBezTo>
                  <a:cubicBezTo>
                    <a:pt x="24524" y="12350"/>
                    <a:pt x="24555" y="12320"/>
                    <a:pt x="24555" y="12282"/>
                  </a:cubicBezTo>
                  <a:cubicBezTo>
                    <a:pt x="24555" y="12244"/>
                    <a:pt x="24524" y="12213"/>
                    <a:pt x="24486" y="12213"/>
                  </a:cubicBezTo>
                  <a:close/>
                  <a:moveTo>
                    <a:pt x="24702" y="12213"/>
                  </a:moveTo>
                  <a:cubicBezTo>
                    <a:pt x="24664" y="12213"/>
                    <a:pt x="24634" y="12244"/>
                    <a:pt x="24634" y="12282"/>
                  </a:cubicBezTo>
                  <a:cubicBezTo>
                    <a:pt x="24634" y="12320"/>
                    <a:pt x="24664" y="12350"/>
                    <a:pt x="24702" y="12350"/>
                  </a:cubicBezTo>
                  <a:cubicBezTo>
                    <a:pt x="24740" y="12350"/>
                    <a:pt x="24771" y="12320"/>
                    <a:pt x="24771" y="12282"/>
                  </a:cubicBezTo>
                  <a:cubicBezTo>
                    <a:pt x="24771" y="12244"/>
                    <a:pt x="24740" y="12213"/>
                    <a:pt x="24702" y="12213"/>
                  </a:cubicBezTo>
                  <a:close/>
                  <a:moveTo>
                    <a:pt x="23190" y="12448"/>
                  </a:moveTo>
                  <a:cubicBezTo>
                    <a:pt x="23152" y="12448"/>
                    <a:pt x="23121" y="12479"/>
                    <a:pt x="23121" y="12517"/>
                  </a:cubicBezTo>
                  <a:cubicBezTo>
                    <a:pt x="23121" y="12555"/>
                    <a:pt x="23152" y="12585"/>
                    <a:pt x="23190" y="12585"/>
                  </a:cubicBezTo>
                  <a:cubicBezTo>
                    <a:pt x="23227" y="12585"/>
                    <a:pt x="23258" y="12555"/>
                    <a:pt x="23258" y="12517"/>
                  </a:cubicBezTo>
                  <a:cubicBezTo>
                    <a:pt x="23258" y="12479"/>
                    <a:pt x="23227" y="12448"/>
                    <a:pt x="23190" y="12448"/>
                  </a:cubicBezTo>
                  <a:close/>
                  <a:moveTo>
                    <a:pt x="23406" y="12448"/>
                  </a:moveTo>
                  <a:cubicBezTo>
                    <a:pt x="23368" y="12448"/>
                    <a:pt x="23337" y="12479"/>
                    <a:pt x="23337" y="12517"/>
                  </a:cubicBezTo>
                  <a:cubicBezTo>
                    <a:pt x="23337" y="12555"/>
                    <a:pt x="23368" y="12585"/>
                    <a:pt x="23406" y="12585"/>
                  </a:cubicBezTo>
                  <a:cubicBezTo>
                    <a:pt x="23443" y="12585"/>
                    <a:pt x="23474" y="12555"/>
                    <a:pt x="23474" y="12517"/>
                  </a:cubicBezTo>
                  <a:cubicBezTo>
                    <a:pt x="23474" y="12479"/>
                    <a:pt x="23443" y="12448"/>
                    <a:pt x="23406" y="12448"/>
                  </a:cubicBezTo>
                  <a:close/>
                  <a:moveTo>
                    <a:pt x="23622" y="12448"/>
                  </a:moveTo>
                  <a:cubicBezTo>
                    <a:pt x="23584" y="12448"/>
                    <a:pt x="23553" y="12479"/>
                    <a:pt x="23553" y="12517"/>
                  </a:cubicBezTo>
                  <a:cubicBezTo>
                    <a:pt x="23553" y="12555"/>
                    <a:pt x="23584" y="12585"/>
                    <a:pt x="23622" y="12585"/>
                  </a:cubicBezTo>
                  <a:cubicBezTo>
                    <a:pt x="23660" y="12585"/>
                    <a:pt x="23690" y="12555"/>
                    <a:pt x="23690" y="12517"/>
                  </a:cubicBezTo>
                  <a:cubicBezTo>
                    <a:pt x="23690" y="12479"/>
                    <a:pt x="23660" y="12448"/>
                    <a:pt x="23622" y="12448"/>
                  </a:cubicBezTo>
                  <a:close/>
                  <a:moveTo>
                    <a:pt x="23838" y="12448"/>
                  </a:moveTo>
                  <a:cubicBezTo>
                    <a:pt x="23800" y="12448"/>
                    <a:pt x="23769" y="12479"/>
                    <a:pt x="23769" y="12517"/>
                  </a:cubicBezTo>
                  <a:cubicBezTo>
                    <a:pt x="23769" y="12555"/>
                    <a:pt x="23800" y="12585"/>
                    <a:pt x="23838" y="12585"/>
                  </a:cubicBezTo>
                  <a:cubicBezTo>
                    <a:pt x="23876" y="12585"/>
                    <a:pt x="23906" y="12555"/>
                    <a:pt x="23906" y="12517"/>
                  </a:cubicBezTo>
                  <a:cubicBezTo>
                    <a:pt x="23906" y="12479"/>
                    <a:pt x="23876" y="12448"/>
                    <a:pt x="23838" y="12448"/>
                  </a:cubicBezTo>
                  <a:close/>
                  <a:moveTo>
                    <a:pt x="24054" y="12448"/>
                  </a:moveTo>
                  <a:cubicBezTo>
                    <a:pt x="24016" y="12448"/>
                    <a:pt x="23985" y="12479"/>
                    <a:pt x="23985" y="12517"/>
                  </a:cubicBezTo>
                  <a:cubicBezTo>
                    <a:pt x="23985" y="12555"/>
                    <a:pt x="24016" y="12585"/>
                    <a:pt x="24054" y="12585"/>
                  </a:cubicBezTo>
                  <a:cubicBezTo>
                    <a:pt x="24092" y="12585"/>
                    <a:pt x="24122" y="12555"/>
                    <a:pt x="24122" y="12517"/>
                  </a:cubicBezTo>
                  <a:cubicBezTo>
                    <a:pt x="24122" y="12479"/>
                    <a:pt x="24092" y="12448"/>
                    <a:pt x="24054" y="12448"/>
                  </a:cubicBezTo>
                  <a:close/>
                  <a:moveTo>
                    <a:pt x="24270" y="12448"/>
                  </a:moveTo>
                  <a:cubicBezTo>
                    <a:pt x="24232" y="12448"/>
                    <a:pt x="24202" y="12479"/>
                    <a:pt x="24202" y="12517"/>
                  </a:cubicBezTo>
                  <a:cubicBezTo>
                    <a:pt x="24202" y="12555"/>
                    <a:pt x="24232" y="12585"/>
                    <a:pt x="24270" y="12585"/>
                  </a:cubicBezTo>
                  <a:cubicBezTo>
                    <a:pt x="24308" y="12585"/>
                    <a:pt x="24339" y="12555"/>
                    <a:pt x="24339" y="12517"/>
                  </a:cubicBezTo>
                  <a:cubicBezTo>
                    <a:pt x="24339" y="12479"/>
                    <a:pt x="24308" y="12448"/>
                    <a:pt x="24270" y="12448"/>
                  </a:cubicBezTo>
                  <a:close/>
                  <a:moveTo>
                    <a:pt x="24486" y="12448"/>
                  </a:moveTo>
                  <a:cubicBezTo>
                    <a:pt x="24448" y="12448"/>
                    <a:pt x="24418" y="12479"/>
                    <a:pt x="24418" y="12517"/>
                  </a:cubicBezTo>
                  <a:cubicBezTo>
                    <a:pt x="24418" y="12555"/>
                    <a:pt x="24448" y="12585"/>
                    <a:pt x="24486" y="12585"/>
                  </a:cubicBezTo>
                  <a:cubicBezTo>
                    <a:pt x="24524" y="12585"/>
                    <a:pt x="24555" y="12555"/>
                    <a:pt x="24555" y="12517"/>
                  </a:cubicBezTo>
                  <a:cubicBezTo>
                    <a:pt x="24555" y="12479"/>
                    <a:pt x="24524" y="12448"/>
                    <a:pt x="24486" y="12448"/>
                  </a:cubicBezTo>
                  <a:close/>
                  <a:moveTo>
                    <a:pt x="24702" y="12448"/>
                  </a:moveTo>
                  <a:cubicBezTo>
                    <a:pt x="24664" y="12448"/>
                    <a:pt x="24634" y="12479"/>
                    <a:pt x="24634" y="12517"/>
                  </a:cubicBezTo>
                  <a:cubicBezTo>
                    <a:pt x="24634" y="12555"/>
                    <a:pt x="24664" y="12585"/>
                    <a:pt x="24702" y="12585"/>
                  </a:cubicBezTo>
                  <a:cubicBezTo>
                    <a:pt x="24740" y="12585"/>
                    <a:pt x="24771" y="12555"/>
                    <a:pt x="24771" y="12517"/>
                  </a:cubicBezTo>
                  <a:cubicBezTo>
                    <a:pt x="24771" y="12479"/>
                    <a:pt x="24740" y="12448"/>
                    <a:pt x="24702" y="12448"/>
                  </a:cubicBezTo>
                  <a:close/>
                  <a:moveTo>
                    <a:pt x="23190" y="12683"/>
                  </a:moveTo>
                  <a:cubicBezTo>
                    <a:pt x="23152" y="12683"/>
                    <a:pt x="23121" y="12714"/>
                    <a:pt x="23121" y="12752"/>
                  </a:cubicBezTo>
                  <a:cubicBezTo>
                    <a:pt x="23121" y="12789"/>
                    <a:pt x="23152" y="12820"/>
                    <a:pt x="23190" y="12820"/>
                  </a:cubicBezTo>
                  <a:cubicBezTo>
                    <a:pt x="23227" y="12820"/>
                    <a:pt x="23258" y="12789"/>
                    <a:pt x="23258" y="12752"/>
                  </a:cubicBezTo>
                  <a:cubicBezTo>
                    <a:pt x="23258" y="12714"/>
                    <a:pt x="23227" y="12683"/>
                    <a:pt x="23190" y="12683"/>
                  </a:cubicBezTo>
                  <a:close/>
                  <a:moveTo>
                    <a:pt x="23406" y="12683"/>
                  </a:moveTo>
                  <a:cubicBezTo>
                    <a:pt x="23368" y="12683"/>
                    <a:pt x="23337" y="12714"/>
                    <a:pt x="23337" y="12752"/>
                  </a:cubicBezTo>
                  <a:cubicBezTo>
                    <a:pt x="23337" y="12789"/>
                    <a:pt x="23368" y="12820"/>
                    <a:pt x="23406" y="12820"/>
                  </a:cubicBezTo>
                  <a:cubicBezTo>
                    <a:pt x="23443" y="12820"/>
                    <a:pt x="23474" y="12789"/>
                    <a:pt x="23474" y="12752"/>
                  </a:cubicBezTo>
                  <a:cubicBezTo>
                    <a:pt x="23474" y="12714"/>
                    <a:pt x="23443" y="12683"/>
                    <a:pt x="23406" y="12683"/>
                  </a:cubicBezTo>
                  <a:close/>
                  <a:moveTo>
                    <a:pt x="23622" y="12683"/>
                  </a:moveTo>
                  <a:cubicBezTo>
                    <a:pt x="23584" y="12683"/>
                    <a:pt x="23553" y="12714"/>
                    <a:pt x="23553" y="12752"/>
                  </a:cubicBezTo>
                  <a:cubicBezTo>
                    <a:pt x="23553" y="12789"/>
                    <a:pt x="23584" y="12820"/>
                    <a:pt x="23622" y="12820"/>
                  </a:cubicBezTo>
                  <a:cubicBezTo>
                    <a:pt x="23660" y="12820"/>
                    <a:pt x="23690" y="12789"/>
                    <a:pt x="23690" y="12752"/>
                  </a:cubicBezTo>
                  <a:cubicBezTo>
                    <a:pt x="23690" y="12714"/>
                    <a:pt x="23660" y="12683"/>
                    <a:pt x="23622" y="12683"/>
                  </a:cubicBezTo>
                  <a:close/>
                  <a:moveTo>
                    <a:pt x="23838" y="12683"/>
                  </a:moveTo>
                  <a:cubicBezTo>
                    <a:pt x="23800" y="12683"/>
                    <a:pt x="23769" y="12714"/>
                    <a:pt x="23769" y="12752"/>
                  </a:cubicBezTo>
                  <a:cubicBezTo>
                    <a:pt x="23769" y="12789"/>
                    <a:pt x="23800" y="12820"/>
                    <a:pt x="23838" y="12820"/>
                  </a:cubicBezTo>
                  <a:cubicBezTo>
                    <a:pt x="23876" y="12820"/>
                    <a:pt x="23906" y="12789"/>
                    <a:pt x="23906" y="12752"/>
                  </a:cubicBezTo>
                  <a:cubicBezTo>
                    <a:pt x="23906" y="12714"/>
                    <a:pt x="23876" y="12683"/>
                    <a:pt x="23838" y="12683"/>
                  </a:cubicBezTo>
                  <a:close/>
                  <a:moveTo>
                    <a:pt x="24054" y="12683"/>
                  </a:moveTo>
                  <a:cubicBezTo>
                    <a:pt x="24016" y="12683"/>
                    <a:pt x="23985" y="12714"/>
                    <a:pt x="23985" y="12752"/>
                  </a:cubicBezTo>
                  <a:cubicBezTo>
                    <a:pt x="23985" y="12789"/>
                    <a:pt x="24016" y="12820"/>
                    <a:pt x="24054" y="12820"/>
                  </a:cubicBezTo>
                  <a:cubicBezTo>
                    <a:pt x="24092" y="12820"/>
                    <a:pt x="24122" y="12789"/>
                    <a:pt x="24122" y="12752"/>
                  </a:cubicBezTo>
                  <a:cubicBezTo>
                    <a:pt x="24122" y="12714"/>
                    <a:pt x="24092" y="12683"/>
                    <a:pt x="24054" y="12683"/>
                  </a:cubicBezTo>
                  <a:close/>
                  <a:moveTo>
                    <a:pt x="24270" y="12683"/>
                  </a:moveTo>
                  <a:cubicBezTo>
                    <a:pt x="24232" y="12683"/>
                    <a:pt x="24202" y="12714"/>
                    <a:pt x="24202" y="12752"/>
                  </a:cubicBezTo>
                  <a:cubicBezTo>
                    <a:pt x="24202" y="12789"/>
                    <a:pt x="24232" y="12820"/>
                    <a:pt x="24270" y="12820"/>
                  </a:cubicBezTo>
                  <a:cubicBezTo>
                    <a:pt x="24308" y="12820"/>
                    <a:pt x="24339" y="12789"/>
                    <a:pt x="24339" y="12752"/>
                  </a:cubicBezTo>
                  <a:cubicBezTo>
                    <a:pt x="24339" y="12714"/>
                    <a:pt x="24308" y="12683"/>
                    <a:pt x="24270" y="12683"/>
                  </a:cubicBezTo>
                  <a:close/>
                  <a:moveTo>
                    <a:pt x="24486" y="12683"/>
                  </a:moveTo>
                  <a:cubicBezTo>
                    <a:pt x="24448" y="12683"/>
                    <a:pt x="24418" y="12714"/>
                    <a:pt x="24418" y="12752"/>
                  </a:cubicBezTo>
                  <a:cubicBezTo>
                    <a:pt x="24418" y="12789"/>
                    <a:pt x="24448" y="12820"/>
                    <a:pt x="24486" y="12820"/>
                  </a:cubicBezTo>
                  <a:cubicBezTo>
                    <a:pt x="24524" y="12820"/>
                    <a:pt x="24555" y="12789"/>
                    <a:pt x="24555" y="12752"/>
                  </a:cubicBezTo>
                  <a:cubicBezTo>
                    <a:pt x="24555" y="12714"/>
                    <a:pt x="24524" y="12683"/>
                    <a:pt x="24486" y="12683"/>
                  </a:cubicBezTo>
                  <a:close/>
                  <a:moveTo>
                    <a:pt x="22973" y="12918"/>
                  </a:moveTo>
                  <a:cubicBezTo>
                    <a:pt x="22936" y="12918"/>
                    <a:pt x="22905" y="12948"/>
                    <a:pt x="22905" y="12986"/>
                  </a:cubicBezTo>
                  <a:cubicBezTo>
                    <a:pt x="22905" y="13024"/>
                    <a:pt x="22936" y="13055"/>
                    <a:pt x="22973" y="13055"/>
                  </a:cubicBezTo>
                  <a:cubicBezTo>
                    <a:pt x="23011" y="13055"/>
                    <a:pt x="23042" y="13024"/>
                    <a:pt x="23042" y="12986"/>
                  </a:cubicBezTo>
                  <a:cubicBezTo>
                    <a:pt x="23042" y="12948"/>
                    <a:pt x="23011" y="12918"/>
                    <a:pt x="22973" y="12918"/>
                  </a:cubicBezTo>
                  <a:close/>
                  <a:moveTo>
                    <a:pt x="23190" y="12918"/>
                  </a:moveTo>
                  <a:cubicBezTo>
                    <a:pt x="23152" y="12918"/>
                    <a:pt x="23121" y="12948"/>
                    <a:pt x="23121" y="12986"/>
                  </a:cubicBezTo>
                  <a:cubicBezTo>
                    <a:pt x="23121" y="13024"/>
                    <a:pt x="23152" y="13055"/>
                    <a:pt x="23190" y="13055"/>
                  </a:cubicBezTo>
                  <a:cubicBezTo>
                    <a:pt x="23227" y="13055"/>
                    <a:pt x="23258" y="13024"/>
                    <a:pt x="23258" y="12986"/>
                  </a:cubicBezTo>
                  <a:cubicBezTo>
                    <a:pt x="23258" y="12948"/>
                    <a:pt x="23227" y="12918"/>
                    <a:pt x="23190" y="12918"/>
                  </a:cubicBezTo>
                  <a:close/>
                  <a:moveTo>
                    <a:pt x="23406" y="12918"/>
                  </a:moveTo>
                  <a:cubicBezTo>
                    <a:pt x="23368" y="12918"/>
                    <a:pt x="23337" y="12948"/>
                    <a:pt x="23337" y="12986"/>
                  </a:cubicBezTo>
                  <a:cubicBezTo>
                    <a:pt x="23337" y="13024"/>
                    <a:pt x="23368" y="13055"/>
                    <a:pt x="23406" y="13055"/>
                  </a:cubicBezTo>
                  <a:cubicBezTo>
                    <a:pt x="23443" y="13055"/>
                    <a:pt x="23474" y="13024"/>
                    <a:pt x="23474" y="12986"/>
                  </a:cubicBezTo>
                  <a:cubicBezTo>
                    <a:pt x="23474" y="12948"/>
                    <a:pt x="23443" y="12918"/>
                    <a:pt x="23406" y="12918"/>
                  </a:cubicBezTo>
                  <a:close/>
                  <a:moveTo>
                    <a:pt x="23622" y="12918"/>
                  </a:moveTo>
                  <a:cubicBezTo>
                    <a:pt x="23584" y="12918"/>
                    <a:pt x="23553" y="12948"/>
                    <a:pt x="23553" y="12986"/>
                  </a:cubicBezTo>
                  <a:cubicBezTo>
                    <a:pt x="23553" y="13024"/>
                    <a:pt x="23584" y="13055"/>
                    <a:pt x="23622" y="13055"/>
                  </a:cubicBezTo>
                  <a:cubicBezTo>
                    <a:pt x="23660" y="13055"/>
                    <a:pt x="23690" y="13024"/>
                    <a:pt x="23690" y="12986"/>
                  </a:cubicBezTo>
                  <a:cubicBezTo>
                    <a:pt x="23690" y="12948"/>
                    <a:pt x="23660" y="12918"/>
                    <a:pt x="23622" y="12918"/>
                  </a:cubicBezTo>
                  <a:close/>
                  <a:moveTo>
                    <a:pt x="23838" y="12918"/>
                  </a:moveTo>
                  <a:cubicBezTo>
                    <a:pt x="23800" y="12918"/>
                    <a:pt x="23769" y="12948"/>
                    <a:pt x="23769" y="12986"/>
                  </a:cubicBezTo>
                  <a:cubicBezTo>
                    <a:pt x="23769" y="13024"/>
                    <a:pt x="23800" y="13055"/>
                    <a:pt x="23838" y="13055"/>
                  </a:cubicBezTo>
                  <a:cubicBezTo>
                    <a:pt x="23876" y="13055"/>
                    <a:pt x="23906" y="13024"/>
                    <a:pt x="23906" y="12986"/>
                  </a:cubicBezTo>
                  <a:cubicBezTo>
                    <a:pt x="23906" y="12948"/>
                    <a:pt x="23876" y="12918"/>
                    <a:pt x="23838" y="12918"/>
                  </a:cubicBezTo>
                  <a:close/>
                  <a:moveTo>
                    <a:pt x="24054" y="12918"/>
                  </a:moveTo>
                  <a:cubicBezTo>
                    <a:pt x="24016" y="12918"/>
                    <a:pt x="23985" y="12948"/>
                    <a:pt x="23985" y="12986"/>
                  </a:cubicBezTo>
                  <a:cubicBezTo>
                    <a:pt x="23985" y="13024"/>
                    <a:pt x="24016" y="13055"/>
                    <a:pt x="24054" y="13055"/>
                  </a:cubicBezTo>
                  <a:cubicBezTo>
                    <a:pt x="24092" y="13055"/>
                    <a:pt x="24122" y="13024"/>
                    <a:pt x="24122" y="12986"/>
                  </a:cubicBezTo>
                  <a:cubicBezTo>
                    <a:pt x="24122" y="12948"/>
                    <a:pt x="24092" y="12918"/>
                    <a:pt x="24054" y="12918"/>
                  </a:cubicBezTo>
                  <a:close/>
                  <a:moveTo>
                    <a:pt x="24270" y="12918"/>
                  </a:moveTo>
                  <a:cubicBezTo>
                    <a:pt x="24232" y="12918"/>
                    <a:pt x="24202" y="12948"/>
                    <a:pt x="24202" y="12986"/>
                  </a:cubicBezTo>
                  <a:cubicBezTo>
                    <a:pt x="24202" y="13024"/>
                    <a:pt x="24232" y="13055"/>
                    <a:pt x="24270" y="13055"/>
                  </a:cubicBezTo>
                  <a:cubicBezTo>
                    <a:pt x="24308" y="13055"/>
                    <a:pt x="24339" y="13024"/>
                    <a:pt x="24339" y="12986"/>
                  </a:cubicBezTo>
                  <a:cubicBezTo>
                    <a:pt x="24339" y="12948"/>
                    <a:pt x="24308" y="12918"/>
                    <a:pt x="24270" y="12918"/>
                  </a:cubicBezTo>
                  <a:close/>
                  <a:moveTo>
                    <a:pt x="24486" y="12918"/>
                  </a:moveTo>
                  <a:cubicBezTo>
                    <a:pt x="24448" y="12918"/>
                    <a:pt x="24418" y="12948"/>
                    <a:pt x="24418" y="12986"/>
                  </a:cubicBezTo>
                  <a:cubicBezTo>
                    <a:pt x="24418" y="13024"/>
                    <a:pt x="24448" y="13055"/>
                    <a:pt x="24486" y="13055"/>
                  </a:cubicBezTo>
                  <a:cubicBezTo>
                    <a:pt x="24524" y="13055"/>
                    <a:pt x="24555" y="13024"/>
                    <a:pt x="24555" y="12986"/>
                  </a:cubicBezTo>
                  <a:cubicBezTo>
                    <a:pt x="24555" y="12948"/>
                    <a:pt x="24524" y="12918"/>
                    <a:pt x="24486" y="12918"/>
                  </a:cubicBezTo>
                  <a:close/>
                  <a:moveTo>
                    <a:pt x="21893" y="13153"/>
                  </a:moveTo>
                  <a:cubicBezTo>
                    <a:pt x="21855" y="13153"/>
                    <a:pt x="21824" y="13183"/>
                    <a:pt x="21824" y="13221"/>
                  </a:cubicBezTo>
                  <a:cubicBezTo>
                    <a:pt x="21824" y="13259"/>
                    <a:pt x="21855" y="13290"/>
                    <a:pt x="21893" y="13290"/>
                  </a:cubicBezTo>
                  <a:cubicBezTo>
                    <a:pt x="21931" y="13290"/>
                    <a:pt x="21961" y="13259"/>
                    <a:pt x="21961" y="13221"/>
                  </a:cubicBezTo>
                  <a:cubicBezTo>
                    <a:pt x="21961" y="13183"/>
                    <a:pt x="21931" y="13153"/>
                    <a:pt x="21893" y="13153"/>
                  </a:cubicBezTo>
                  <a:close/>
                  <a:moveTo>
                    <a:pt x="22973" y="13153"/>
                  </a:moveTo>
                  <a:cubicBezTo>
                    <a:pt x="22936" y="13153"/>
                    <a:pt x="22905" y="13183"/>
                    <a:pt x="22905" y="13221"/>
                  </a:cubicBezTo>
                  <a:cubicBezTo>
                    <a:pt x="22905" y="13259"/>
                    <a:pt x="22936" y="13290"/>
                    <a:pt x="22973" y="13290"/>
                  </a:cubicBezTo>
                  <a:cubicBezTo>
                    <a:pt x="23011" y="13290"/>
                    <a:pt x="23042" y="13259"/>
                    <a:pt x="23042" y="13221"/>
                  </a:cubicBezTo>
                  <a:cubicBezTo>
                    <a:pt x="23042" y="13183"/>
                    <a:pt x="23011" y="13153"/>
                    <a:pt x="22973" y="13153"/>
                  </a:cubicBezTo>
                  <a:close/>
                  <a:moveTo>
                    <a:pt x="23190" y="13153"/>
                  </a:moveTo>
                  <a:cubicBezTo>
                    <a:pt x="23152" y="13153"/>
                    <a:pt x="23121" y="13183"/>
                    <a:pt x="23121" y="13221"/>
                  </a:cubicBezTo>
                  <a:cubicBezTo>
                    <a:pt x="23121" y="13259"/>
                    <a:pt x="23152" y="13290"/>
                    <a:pt x="23190" y="13290"/>
                  </a:cubicBezTo>
                  <a:cubicBezTo>
                    <a:pt x="23227" y="13290"/>
                    <a:pt x="23258" y="13259"/>
                    <a:pt x="23258" y="13221"/>
                  </a:cubicBezTo>
                  <a:cubicBezTo>
                    <a:pt x="23258" y="13183"/>
                    <a:pt x="23227" y="13153"/>
                    <a:pt x="23190" y="13153"/>
                  </a:cubicBezTo>
                  <a:close/>
                  <a:moveTo>
                    <a:pt x="23406" y="13153"/>
                  </a:moveTo>
                  <a:cubicBezTo>
                    <a:pt x="23368" y="13153"/>
                    <a:pt x="23337" y="13183"/>
                    <a:pt x="23337" y="13221"/>
                  </a:cubicBezTo>
                  <a:cubicBezTo>
                    <a:pt x="23337" y="13259"/>
                    <a:pt x="23368" y="13290"/>
                    <a:pt x="23406" y="13290"/>
                  </a:cubicBezTo>
                  <a:cubicBezTo>
                    <a:pt x="23443" y="13290"/>
                    <a:pt x="23474" y="13259"/>
                    <a:pt x="23474" y="13221"/>
                  </a:cubicBezTo>
                  <a:cubicBezTo>
                    <a:pt x="23474" y="13183"/>
                    <a:pt x="23443" y="13153"/>
                    <a:pt x="23406" y="13153"/>
                  </a:cubicBezTo>
                  <a:close/>
                  <a:moveTo>
                    <a:pt x="23622" y="13153"/>
                  </a:moveTo>
                  <a:cubicBezTo>
                    <a:pt x="23584" y="13153"/>
                    <a:pt x="23553" y="13183"/>
                    <a:pt x="23553" y="13221"/>
                  </a:cubicBezTo>
                  <a:cubicBezTo>
                    <a:pt x="23553" y="13259"/>
                    <a:pt x="23584" y="13290"/>
                    <a:pt x="23622" y="13290"/>
                  </a:cubicBezTo>
                  <a:cubicBezTo>
                    <a:pt x="23660" y="13290"/>
                    <a:pt x="23690" y="13259"/>
                    <a:pt x="23690" y="13221"/>
                  </a:cubicBezTo>
                  <a:cubicBezTo>
                    <a:pt x="23690" y="13183"/>
                    <a:pt x="23660" y="13153"/>
                    <a:pt x="23622" y="13153"/>
                  </a:cubicBezTo>
                  <a:close/>
                  <a:moveTo>
                    <a:pt x="23838" y="13153"/>
                  </a:moveTo>
                  <a:cubicBezTo>
                    <a:pt x="23800" y="13153"/>
                    <a:pt x="23769" y="13183"/>
                    <a:pt x="23769" y="13221"/>
                  </a:cubicBezTo>
                  <a:cubicBezTo>
                    <a:pt x="23769" y="13259"/>
                    <a:pt x="23800" y="13290"/>
                    <a:pt x="23838" y="13290"/>
                  </a:cubicBezTo>
                  <a:cubicBezTo>
                    <a:pt x="23876" y="13290"/>
                    <a:pt x="23906" y="13259"/>
                    <a:pt x="23906" y="13221"/>
                  </a:cubicBezTo>
                  <a:cubicBezTo>
                    <a:pt x="23906" y="13183"/>
                    <a:pt x="23876" y="13153"/>
                    <a:pt x="23838" y="13153"/>
                  </a:cubicBezTo>
                  <a:close/>
                  <a:moveTo>
                    <a:pt x="24054" y="13153"/>
                  </a:moveTo>
                  <a:cubicBezTo>
                    <a:pt x="24016" y="13153"/>
                    <a:pt x="23985" y="13183"/>
                    <a:pt x="23985" y="13221"/>
                  </a:cubicBezTo>
                  <a:cubicBezTo>
                    <a:pt x="23985" y="13259"/>
                    <a:pt x="24016" y="13290"/>
                    <a:pt x="24054" y="13290"/>
                  </a:cubicBezTo>
                  <a:cubicBezTo>
                    <a:pt x="24092" y="13290"/>
                    <a:pt x="24122" y="13259"/>
                    <a:pt x="24122" y="13221"/>
                  </a:cubicBezTo>
                  <a:cubicBezTo>
                    <a:pt x="24122" y="13183"/>
                    <a:pt x="24092" y="13153"/>
                    <a:pt x="24054" y="13153"/>
                  </a:cubicBezTo>
                  <a:close/>
                  <a:moveTo>
                    <a:pt x="24270" y="13153"/>
                  </a:moveTo>
                  <a:cubicBezTo>
                    <a:pt x="24232" y="13153"/>
                    <a:pt x="24202" y="13183"/>
                    <a:pt x="24202" y="13221"/>
                  </a:cubicBezTo>
                  <a:cubicBezTo>
                    <a:pt x="24202" y="13259"/>
                    <a:pt x="24232" y="13290"/>
                    <a:pt x="24270" y="13290"/>
                  </a:cubicBezTo>
                  <a:cubicBezTo>
                    <a:pt x="24308" y="13290"/>
                    <a:pt x="24339" y="13259"/>
                    <a:pt x="24339" y="13221"/>
                  </a:cubicBezTo>
                  <a:cubicBezTo>
                    <a:pt x="24339" y="13183"/>
                    <a:pt x="24308" y="13153"/>
                    <a:pt x="24270" y="13153"/>
                  </a:cubicBezTo>
                  <a:close/>
                  <a:moveTo>
                    <a:pt x="23190" y="13387"/>
                  </a:moveTo>
                  <a:cubicBezTo>
                    <a:pt x="23152" y="13387"/>
                    <a:pt x="23121" y="13418"/>
                    <a:pt x="23121" y="13456"/>
                  </a:cubicBezTo>
                  <a:cubicBezTo>
                    <a:pt x="23121" y="13494"/>
                    <a:pt x="23152" y="13524"/>
                    <a:pt x="23190" y="13524"/>
                  </a:cubicBezTo>
                  <a:cubicBezTo>
                    <a:pt x="23227" y="13524"/>
                    <a:pt x="23258" y="13494"/>
                    <a:pt x="23258" y="13456"/>
                  </a:cubicBezTo>
                  <a:cubicBezTo>
                    <a:pt x="23258" y="13418"/>
                    <a:pt x="23227" y="13387"/>
                    <a:pt x="23190" y="13387"/>
                  </a:cubicBezTo>
                  <a:close/>
                  <a:moveTo>
                    <a:pt x="23406" y="13387"/>
                  </a:moveTo>
                  <a:cubicBezTo>
                    <a:pt x="23368" y="13387"/>
                    <a:pt x="23337" y="13418"/>
                    <a:pt x="23337" y="13456"/>
                  </a:cubicBezTo>
                  <a:cubicBezTo>
                    <a:pt x="23337" y="13494"/>
                    <a:pt x="23368" y="13524"/>
                    <a:pt x="23406" y="13524"/>
                  </a:cubicBezTo>
                  <a:cubicBezTo>
                    <a:pt x="23443" y="13524"/>
                    <a:pt x="23474" y="13494"/>
                    <a:pt x="23474" y="13456"/>
                  </a:cubicBezTo>
                  <a:cubicBezTo>
                    <a:pt x="23474" y="13418"/>
                    <a:pt x="23443" y="13387"/>
                    <a:pt x="23406" y="13387"/>
                  </a:cubicBezTo>
                  <a:close/>
                  <a:moveTo>
                    <a:pt x="23622" y="13387"/>
                  </a:moveTo>
                  <a:cubicBezTo>
                    <a:pt x="23584" y="13387"/>
                    <a:pt x="23553" y="13418"/>
                    <a:pt x="23553" y="13456"/>
                  </a:cubicBezTo>
                  <a:cubicBezTo>
                    <a:pt x="23553" y="13494"/>
                    <a:pt x="23584" y="13524"/>
                    <a:pt x="23622" y="13524"/>
                  </a:cubicBezTo>
                  <a:cubicBezTo>
                    <a:pt x="23660" y="13524"/>
                    <a:pt x="23690" y="13494"/>
                    <a:pt x="23690" y="13456"/>
                  </a:cubicBezTo>
                  <a:cubicBezTo>
                    <a:pt x="23690" y="13418"/>
                    <a:pt x="23660" y="13387"/>
                    <a:pt x="23622" y="13387"/>
                  </a:cubicBezTo>
                  <a:close/>
                  <a:moveTo>
                    <a:pt x="23838" y="13387"/>
                  </a:moveTo>
                  <a:cubicBezTo>
                    <a:pt x="23800" y="13387"/>
                    <a:pt x="23769" y="13418"/>
                    <a:pt x="23769" y="13456"/>
                  </a:cubicBezTo>
                  <a:cubicBezTo>
                    <a:pt x="23769" y="13494"/>
                    <a:pt x="23800" y="13524"/>
                    <a:pt x="23838" y="13524"/>
                  </a:cubicBezTo>
                  <a:cubicBezTo>
                    <a:pt x="23876" y="13524"/>
                    <a:pt x="23906" y="13494"/>
                    <a:pt x="23906" y="13456"/>
                  </a:cubicBezTo>
                  <a:cubicBezTo>
                    <a:pt x="23906" y="13418"/>
                    <a:pt x="23876" y="13387"/>
                    <a:pt x="23838" y="13387"/>
                  </a:cubicBezTo>
                  <a:close/>
                  <a:moveTo>
                    <a:pt x="24054" y="13387"/>
                  </a:moveTo>
                  <a:cubicBezTo>
                    <a:pt x="24016" y="13387"/>
                    <a:pt x="23985" y="13418"/>
                    <a:pt x="23985" y="13456"/>
                  </a:cubicBezTo>
                  <a:cubicBezTo>
                    <a:pt x="23985" y="13494"/>
                    <a:pt x="24016" y="13524"/>
                    <a:pt x="24054" y="13524"/>
                  </a:cubicBezTo>
                  <a:cubicBezTo>
                    <a:pt x="24092" y="13524"/>
                    <a:pt x="24122" y="13494"/>
                    <a:pt x="24122" y="13456"/>
                  </a:cubicBezTo>
                  <a:cubicBezTo>
                    <a:pt x="24122" y="13418"/>
                    <a:pt x="24092" y="13387"/>
                    <a:pt x="24054" y="13387"/>
                  </a:cubicBezTo>
                  <a:close/>
                  <a:moveTo>
                    <a:pt x="24270" y="13387"/>
                  </a:moveTo>
                  <a:cubicBezTo>
                    <a:pt x="24232" y="13387"/>
                    <a:pt x="24202" y="13418"/>
                    <a:pt x="24202" y="13456"/>
                  </a:cubicBezTo>
                  <a:cubicBezTo>
                    <a:pt x="24202" y="13494"/>
                    <a:pt x="24232" y="13524"/>
                    <a:pt x="24270" y="13524"/>
                  </a:cubicBezTo>
                  <a:cubicBezTo>
                    <a:pt x="24308" y="13524"/>
                    <a:pt x="24339" y="13494"/>
                    <a:pt x="24339" y="13456"/>
                  </a:cubicBezTo>
                  <a:cubicBezTo>
                    <a:pt x="24339" y="13418"/>
                    <a:pt x="24308" y="13387"/>
                    <a:pt x="24270" y="13387"/>
                  </a:cubicBezTo>
                  <a:close/>
                  <a:moveTo>
                    <a:pt x="25567" y="13387"/>
                  </a:moveTo>
                  <a:cubicBezTo>
                    <a:pt x="25529" y="13387"/>
                    <a:pt x="25498" y="13418"/>
                    <a:pt x="25498" y="13456"/>
                  </a:cubicBezTo>
                  <a:cubicBezTo>
                    <a:pt x="25498" y="13494"/>
                    <a:pt x="25529" y="13524"/>
                    <a:pt x="25567" y="13524"/>
                  </a:cubicBezTo>
                  <a:cubicBezTo>
                    <a:pt x="25605" y="13524"/>
                    <a:pt x="25635" y="13494"/>
                    <a:pt x="25635" y="13456"/>
                  </a:cubicBezTo>
                  <a:cubicBezTo>
                    <a:pt x="25635" y="13418"/>
                    <a:pt x="25605" y="13387"/>
                    <a:pt x="25567" y="13387"/>
                  </a:cubicBezTo>
                  <a:close/>
                  <a:moveTo>
                    <a:pt x="25783" y="13387"/>
                  </a:moveTo>
                  <a:cubicBezTo>
                    <a:pt x="25745" y="13387"/>
                    <a:pt x="25714" y="13418"/>
                    <a:pt x="25714" y="13456"/>
                  </a:cubicBezTo>
                  <a:cubicBezTo>
                    <a:pt x="25714" y="13494"/>
                    <a:pt x="25745" y="13524"/>
                    <a:pt x="25783" y="13524"/>
                  </a:cubicBezTo>
                  <a:cubicBezTo>
                    <a:pt x="25821" y="13524"/>
                    <a:pt x="25851" y="13494"/>
                    <a:pt x="25851" y="13456"/>
                  </a:cubicBezTo>
                  <a:cubicBezTo>
                    <a:pt x="25851" y="13418"/>
                    <a:pt x="25821" y="13387"/>
                    <a:pt x="25783" y="13387"/>
                  </a:cubicBezTo>
                  <a:close/>
                  <a:moveTo>
                    <a:pt x="25999" y="13387"/>
                  </a:moveTo>
                  <a:cubicBezTo>
                    <a:pt x="25961" y="13387"/>
                    <a:pt x="25931" y="13418"/>
                    <a:pt x="25931" y="13456"/>
                  </a:cubicBezTo>
                  <a:cubicBezTo>
                    <a:pt x="25931" y="13494"/>
                    <a:pt x="25961" y="13524"/>
                    <a:pt x="25999" y="13524"/>
                  </a:cubicBezTo>
                  <a:cubicBezTo>
                    <a:pt x="26037" y="13524"/>
                    <a:pt x="26067" y="13494"/>
                    <a:pt x="26067" y="13456"/>
                  </a:cubicBezTo>
                  <a:cubicBezTo>
                    <a:pt x="26067" y="13418"/>
                    <a:pt x="26037" y="13387"/>
                    <a:pt x="25999" y="13387"/>
                  </a:cubicBezTo>
                  <a:close/>
                  <a:moveTo>
                    <a:pt x="26215" y="13387"/>
                  </a:moveTo>
                  <a:cubicBezTo>
                    <a:pt x="26177" y="13387"/>
                    <a:pt x="26147" y="13418"/>
                    <a:pt x="26147" y="13456"/>
                  </a:cubicBezTo>
                  <a:cubicBezTo>
                    <a:pt x="26147" y="13494"/>
                    <a:pt x="26177" y="13524"/>
                    <a:pt x="26215" y="13524"/>
                  </a:cubicBezTo>
                  <a:cubicBezTo>
                    <a:pt x="26253" y="13524"/>
                    <a:pt x="26284" y="13494"/>
                    <a:pt x="26284" y="13456"/>
                  </a:cubicBezTo>
                  <a:cubicBezTo>
                    <a:pt x="26284" y="13418"/>
                    <a:pt x="26253" y="13387"/>
                    <a:pt x="26215" y="13387"/>
                  </a:cubicBezTo>
                  <a:close/>
                  <a:moveTo>
                    <a:pt x="23190" y="13622"/>
                  </a:moveTo>
                  <a:cubicBezTo>
                    <a:pt x="23152" y="13622"/>
                    <a:pt x="23121" y="13653"/>
                    <a:pt x="23121" y="13691"/>
                  </a:cubicBezTo>
                  <a:cubicBezTo>
                    <a:pt x="23121" y="13729"/>
                    <a:pt x="23152" y="13759"/>
                    <a:pt x="23190" y="13759"/>
                  </a:cubicBezTo>
                  <a:cubicBezTo>
                    <a:pt x="23227" y="13759"/>
                    <a:pt x="23258" y="13729"/>
                    <a:pt x="23258" y="13691"/>
                  </a:cubicBezTo>
                  <a:cubicBezTo>
                    <a:pt x="23258" y="13653"/>
                    <a:pt x="23227" y="13622"/>
                    <a:pt x="23190" y="13622"/>
                  </a:cubicBezTo>
                  <a:close/>
                  <a:moveTo>
                    <a:pt x="23406" y="13622"/>
                  </a:moveTo>
                  <a:cubicBezTo>
                    <a:pt x="23368" y="13622"/>
                    <a:pt x="23337" y="13653"/>
                    <a:pt x="23337" y="13691"/>
                  </a:cubicBezTo>
                  <a:cubicBezTo>
                    <a:pt x="23337" y="13729"/>
                    <a:pt x="23368" y="13759"/>
                    <a:pt x="23406" y="13759"/>
                  </a:cubicBezTo>
                  <a:cubicBezTo>
                    <a:pt x="23443" y="13759"/>
                    <a:pt x="23474" y="13729"/>
                    <a:pt x="23474" y="13691"/>
                  </a:cubicBezTo>
                  <a:cubicBezTo>
                    <a:pt x="23474" y="13653"/>
                    <a:pt x="23443" y="13622"/>
                    <a:pt x="23406" y="13622"/>
                  </a:cubicBezTo>
                  <a:close/>
                  <a:moveTo>
                    <a:pt x="23622" y="13622"/>
                  </a:moveTo>
                  <a:cubicBezTo>
                    <a:pt x="23584" y="13622"/>
                    <a:pt x="23553" y="13653"/>
                    <a:pt x="23553" y="13691"/>
                  </a:cubicBezTo>
                  <a:cubicBezTo>
                    <a:pt x="23553" y="13729"/>
                    <a:pt x="23584" y="13759"/>
                    <a:pt x="23622" y="13759"/>
                  </a:cubicBezTo>
                  <a:cubicBezTo>
                    <a:pt x="23660" y="13759"/>
                    <a:pt x="23690" y="13729"/>
                    <a:pt x="23690" y="13691"/>
                  </a:cubicBezTo>
                  <a:cubicBezTo>
                    <a:pt x="23690" y="13653"/>
                    <a:pt x="23660" y="13622"/>
                    <a:pt x="23622" y="13622"/>
                  </a:cubicBezTo>
                  <a:close/>
                  <a:moveTo>
                    <a:pt x="23838" y="13622"/>
                  </a:moveTo>
                  <a:cubicBezTo>
                    <a:pt x="23800" y="13622"/>
                    <a:pt x="23769" y="13653"/>
                    <a:pt x="23769" y="13691"/>
                  </a:cubicBezTo>
                  <a:cubicBezTo>
                    <a:pt x="23769" y="13729"/>
                    <a:pt x="23800" y="13759"/>
                    <a:pt x="23838" y="13759"/>
                  </a:cubicBezTo>
                  <a:cubicBezTo>
                    <a:pt x="23876" y="13759"/>
                    <a:pt x="23906" y="13729"/>
                    <a:pt x="23906" y="13691"/>
                  </a:cubicBezTo>
                  <a:cubicBezTo>
                    <a:pt x="23906" y="13653"/>
                    <a:pt x="23876" y="13622"/>
                    <a:pt x="23838" y="13622"/>
                  </a:cubicBezTo>
                  <a:close/>
                  <a:moveTo>
                    <a:pt x="24054" y="13622"/>
                  </a:moveTo>
                  <a:cubicBezTo>
                    <a:pt x="24016" y="13622"/>
                    <a:pt x="23985" y="13653"/>
                    <a:pt x="23985" y="13691"/>
                  </a:cubicBezTo>
                  <a:cubicBezTo>
                    <a:pt x="23985" y="13729"/>
                    <a:pt x="24016" y="13759"/>
                    <a:pt x="24054" y="13759"/>
                  </a:cubicBezTo>
                  <a:cubicBezTo>
                    <a:pt x="24092" y="13759"/>
                    <a:pt x="24122" y="13729"/>
                    <a:pt x="24122" y="13691"/>
                  </a:cubicBezTo>
                  <a:cubicBezTo>
                    <a:pt x="24122" y="13653"/>
                    <a:pt x="24092" y="13622"/>
                    <a:pt x="24054" y="13622"/>
                  </a:cubicBezTo>
                  <a:close/>
                  <a:moveTo>
                    <a:pt x="24270" y="13622"/>
                  </a:moveTo>
                  <a:cubicBezTo>
                    <a:pt x="24232" y="13622"/>
                    <a:pt x="24202" y="13653"/>
                    <a:pt x="24202" y="13691"/>
                  </a:cubicBezTo>
                  <a:cubicBezTo>
                    <a:pt x="24202" y="13729"/>
                    <a:pt x="24232" y="13759"/>
                    <a:pt x="24270" y="13759"/>
                  </a:cubicBezTo>
                  <a:cubicBezTo>
                    <a:pt x="24308" y="13759"/>
                    <a:pt x="24339" y="13729"/>
                    <a:pt x="24339" y="13691"/>
                  </a:cubicBezTo>
                  <a:cubicBezTo>
                    <a:pt x="24339" y="13653"/>
                    <a:pt x="24308" y="13622"/>
                    <a:pt x="24270" y="13622"/>
                  </a:cubicBezTo>
                  <a:close/>
                  <a:moveTo>
                    <a:pt x="25783" y="13622"/>
                  </a:moveTo>
                  <a:cubicBezTo>
                    <a:pt x="25745" y="13622"/>
                    <a:pt x="25714" y="13653"/>
                    <a:pt x="25714" y="13691"/>
                  </a:cubicBezTo>
                  <a:cubicBezTo>
                    <a:pt x="25714" y="13729"/>
                    <a:pt x="25745" y="13759"/>
                    <a:pt x="25783" y="13759"/>
                  </a:cubicBezTo>
                  <a:cubicBezTo>
                    <a:pt x="25821" y="13759"/>
                    <a:pt x="25851" y="13729"/>
                    <a:pt x="25851" y="13691"/>
                  </a:cubicBezTo>
                  <a:cubicBezTo>
                    <a:pt x="25851" y="13653"/>
                    <a:pt x="25821" y="13622"/>
                    <a:pt x="25783" y="13622"/>
                  </a:cubicBezTo>
                  <a:close/>
                  <a:moveTo>
                    <a:pt x="25999" y="13622"/>
                  </a:moveTo>
                  <a:cubicBezTo>
                    <a:pt x="25961" y="13622"/>
                    <a:pt x="25931" y="13653"/>
                    <a:pt x="25931" y="13691"/>
                  </a:cubicBezTo>
                  <a:cubicBezTo>
                    <a:pt x="25931" y="13729"/>
                    <a:pt x="25961" y="13759"/>
                    <a:pt x="25999" y="13759"/>
                  </a:cubicBezTo>
                  <a:cubicBezTo>
                    <a:pt x="26037" y="13759"/>
                    <a:pt x="26067" y="13729"/>
                    <a:pt x="26067" y="13691"/>
                  </a:cubicBezTo>
                  <a:cubicBezTo>
                    <a:pt x="26067" y="13653"/>
                    <a:pt x="26037" y="13622"/>
                    <a:pt x="25999" y="13622"/>
                  </a:cubicBezTo>
                  <a:close/>
                  <a:moveTo>
                    <a:pt x="26215" y="13622"/>
                  </a:moveTo>
                  <a:cubicBezTo>
                    <a:pt x="26177" y="13622"/>
                    <a:pt x="26147" y="13653"/>
                    <a:pt x="26147" y="13691"/>
                  </a:cubicBezTo>
                  <a:cubicBezTo>
                    <a:pt x="26147" y="13729"/>
                    <a:pt x="26177" y="13759"/>
                    <a:pt x="26215" y="13759"/>
                  </a:cubicBezTo>
                  <a:cubicBezTo>
                    <a:pt x="26253" y="13759"/>
                    <a:pt x="26284" y="13729"/>
                    <a:pt x="26284" y="13691"/>
                  </a:cubicBezTo>
                  <a:cubicBezTo>
                    <a:pt x="26284" y="13653"/>
                    <a:pt x="26253" y="13622"/>
                    <a:pt x="26215" y="13622"/>
                  </a:cubicBezTo>
                  <a:close/>
                  <a:moveTo>
                    <a:pt x="23406" y="13857"/>
                  </a:moveTo>
                  <a:cubicBezTo>
                    <a:pt x="23368" y="13857"/>
                    <a:pt x="23337" y="13888"/>
                    <a:pt x="23337" y="13926"/>
                  </a:cubicBezTo>
                  <a:cubicBezTo>
                    <a:pt x="23337" y="13964"/>
                    <a:pt x="23368" y="13994"/>
                    <a:pt x="23406" y="13994"/>
                  </a:cubicBezTo>
                  <a:cubicBezTo>
                    <a:pt x="23443" y="13994"/>
                    <a:pt x="23474" y="13964"/>
                    <a:pt x="23474" y="13926"/>
                  </a:cubicBezTo>
                  <a:cubicBezTo>
                    <a:pt x="23474" y="13888"/>
                    <a:pt x="23443" y="13857"/>
                    <a:pt x="23406" y="13857"/>
                  </a:cubicBezTo>
                  <a:close/>
                  <a:moveTo>
                    <a:pt x="23622" y="13857"/>
                  </a:moveTo>
                  <a:cubicBezTo>
                    <a:pt x="23584" y="13857"/>
                    <a:pt x="23553" y="13888"/>
                    <a:pt x="23553" y="13926"/>
                  </a:cubicBezTo>
                  <a:cubicBezTo>
                    <a:pt x="23553" y="13964"/>
                    <a:pt x="23584" y="13994"/>
                    <a:pt x="23622" y="13994"/>
                  </a:cubicBezTo>
                  <a:cubicBezTo>
                    <a:pt x="23660" y="13994"/>
                    <a:pt x="23690" y="13964"/>
                    <a:pt x="23690" y="13926"/>
                  </a:cubicBezTo>
                  <a:cubicBezTo>
                    <a:pt x="23690" y="13888"/>
                    <a:pt x="23660" y="13857"/>
                    <a:pt x="23622" y="13857"/>
                  </a:cubicBezTo>
                  <a:close/>
                  <a:moveTo>
                    <a:pt x="23838" y="13857"/>
                  </a:moveTo>
                  <a:cubicBezTo>
                    <a:pt x="23800" y="13857"/>
                    <a:pt x="23769" y="13888"/>
                    <a:pt x="23769" y="13926"/>
                  </a:cubicBezTo>
                  <a:cubicBezTo>
                    <a:pt x="23769" y="13964"/>
                    <a:pt x="23800" y="13994"/>
                    <a:pt x="23838" y="13994"/>
                  </a:cubicBezTo>
                  <a:cubicBezTo>
                    <a:pt x="23876" y="13994"/>
                    <a:pt x="23906" y="13964"/>
                    <a:pt x="23906" y="13926"/>
                  </a:cubicBezTo>
                  <a:cubicBezTo>
                    <a:pt x="23906" y="13888"/>
                    <a:pt x="23876" y="13857"/>
                    <a:pt x="23838" y="13857"/>
                  </a:cubicBezTo>
                  <a:close/>
                  <a:moveTo>
                    <a:pt x="24054" y="13857"/>
                  </a:moveTo>
                  <a:cubicBezTo>
                    <a:pt x="24016" y="13857"/>
                    <a:pt x="23985" y="13888"/>
                    <a:pt x="23985" y="13926"/>
                  </a:cubicBezTo>
                  <a:cubicBezTo>
                    <a:pt x="23985" y="13964"/>
                    <a:pt x="24016" y="13994"/>
                    <a:pt x="24054" y="13994"/>
                  </a:cubicBezTo>
                  <a:cubicBezTo>
                    <a:pt x="24092" y="13994"/>
                    <a:pt x="24122" y="13964"/>
                    <a:pt x="24122" y="13926"/>
                  </a:cubicBezTo>
                  <a:cubicBezTo>
                    <a:pt x="24122" y="13888"/>
                    <a:pt x="24092" y="13857"/>
                    <a:pt x="24054" y="13857"/>
                  </a:cubicBezTo>
                  <a:close/>
                  <a:moveTo>
                    <a:pt x="24270" y="13857"/>
                  </a:moveTo>
                  <a:cubicBezTo>
                    <a:pt x="24232" y="13857"/>
                    <a:pt x="24202" y="13888"/>
                    <a:pt x="24202" y="13926"/>
                  </a:cubicBezTo>
                  <a:cubicBezTo>
                    <a:pt x="24202" y="13964"/>
                    <a:pt x="24232" y="13994"/>
                    <a:pt x="24270" y="13994"/>
                  </a:cubicBezTo>
                  <a:cubicBezTo>
                    <a:pt x="24308" y="13994"/>
                    <a:pt x="24339" y="13964"/>
                    <a:pt x="24339" y="13926"/>
                  </a:cubicBezTo>
                  <a:cubicBezTo>
                    <a:pt x="24339" y="13888"/>
                    <a:pt x="24308" y="13857"/>
                    <a:pt x="24270" y="13857"/>
                  </a:cubicBezTo>
                  <a:close/>
                  <a:moveTo>
                    <a:pt x="25999" y="13857"/>
                  </a:moveTo>
                  <a:cubicBezTo>
                    <a:pt x="25961" y="13857"/>
                    <a:pt x="25931" y="13888"/>
                    <a:pt x="25931" y="13926"/>
                  </a:cubicBezTo>
                  <a:cubicBezTo>
                    <a:pt x="25931" y="13964"/>
                    <a:pt x="25961" y="13994"/>
                    <a:pt x="25999" y="13994"/>
                  </a:cubicBezTo>
                  <a:cubicBezTo>
                    <a:pt x="26037" y="13994"/>
                    <a:pt x="26067" y="13964"/>
                    <a:pt x="26067" y="13926"/>
                  </a:cubicBezTo>
                  <a:cubicBezTo>
                    <a:pt x="26067" y="13888"/>
                    <a:pt x="26037" y="13857"/>
                    <a:pt x="25999" y="13857"/>
                  </a:cubicBezTo>
                  <a:close/>
                  <a:moveTo>
                    <a:pt x="23622" y="14092"/>
                  </a:moveTo>
                  <a:cubicBezTo>
                    <a:pt x="23584" y="14092"/>
                    <a:pt x="23553" y="14123"/>
                    <a:pt x="23553" y="14160"/>
                  </a:cubicBezTo>
                  <a:cubicBezTo>
                    <a:pt x="23553" y="14198"/>
                    <a:pt x="23584" y="14229"/>
                    <a:pt x="23622" y="14229"/>
                  </a:cubicBezTo>
                  <a:cubicBezTo>
                    <a:pt x="23660" y="14229"/>
                    <a:pt x="23690" y="14198"/>
                    <a:pt x="23690" y="14160"/>
                  </a:cubicBezTo>
                  <a:cubicBezTo>
                    <a:pt x="23690" y="14123"/>
                    <a:pt x="23660" y="14092"/>
                    <a:pt x="23622" y="14092"/>
                  </a:cubicBezTo>
                  <a:close/>
                  <a:moveTo>
                    <a:pt x="23838" y="14092"/>
                  </a:moveTo>
                  <a:cubicBezTo>
                    <a:pt x="23800" y="14092"/>
                    <a:pt x="23769" y="14123"/>
                    <a:pt x="23769" y="14160"/>
                  </a:cubicBezTo>
                  <a:cubicBezTo>
                    <a:pt x="23769" y="14198"/>
                    <a:pt x="23800" y="14229"/>
                    <a:pt x="23838" y="14229"/>
                  </a:cubicBezTo>
                  <a:cubicBezTo>
                    <a:pt x="23876" y="14229"/>
                    <a:pt x="23906" y="14198"/>
                    <a:pt x="23906" y="14160"/>
                  </a:cubicBezTo>
                  <a:cubicBezTo>
                    <a:pt x="23906" y="14123"/>
                    <a:pt x="23876" y="14092"/>
                    <a:pt x="23838" y="14092"/>
                  </a:cubicBezTo>
                  <a:close/>
                  <a:moveTo>
                    <a:pt x="24054" y="14092"/>
                  </a:moveTo>
                  <a:cubicBezTo>
                    <a:pt x="24016" y="14092"/>
                    <a:pt x="23985" y="14123"/>
                    <a:pt x="23985" y="14160"/>
                  </a:cubicBezTo>
                  <a:cubicBezTo>
                    <a:pt x="23985" y="14198"/>
                    <a:pt x="24016" y="14229"/>
                    <a:pt x="24054" y="14229"/>
                  </a:cubicBezTo>
                  <a:cubicBezTo>
                    <a:pt x="24092" y="14229"/>
                    <a:pt x="24122" y="14198"/>
                    <a:pt x="24122" y="14160"/>
                  </a:cubicBezTo>
                  <a:cubicBezTo>
                    <a:pt x="24122" y="14123"/>
                    <a:pt x="24092" y="14092"/>
                    <a:pt x="24054" y="14092"/>
                  </a:cubicBezTo>
                  <a:close/>
                  <a:moveTo>
                    <a:pt x="24270" y="14092"/>
                  </a:moveTo>
                  <a:cubicBezTo>
                    <a:pt x="24232" y="14092"/>
                    <a:pt x="24202" y="14123"/>
                    <a:pt x="24202" y="14160"/>
                  </a:cubicBezTo>
                  <a:cubicBezTo>
                    <a:pt x="24202" y="14198"/>
                    <a:pt x="24232" y="14229"/>
                    <a:pt x="24270" y="14229"/>
                  </a:cubicBezTo>
                  <a:cubicBezTo>
                    <a:pt x="24308" y="14229"/>
                    <a:pt x="24339" y="14198"/>
                    <a:pt x="24339" y="14160"/>
                  </a:cubicBezTo>
                  <a:cubicBezTo>
                    <a:pt x="24339" y="14123"/>
                    <a:pt x="24308" y="14092"/>
                    <a:pt x="24270" y="14092"/>
                  </a:cubicBezTo>
                  <a:close/>
                  <a:moveTo>
                    <a:pt x="24486" y="14092"/>
                  </a:moveTo>
                  <a:cubicBezTo>
                    <a:pt x="24448" y="14092"/>
                    <a:pt x="24418" y="14123"/>
                    <a:pt x="24418" y="14160"/>
                  </a:cubicBezTo>
                  <a:cubicBezTo>
                    <a:pt x="24418" y="14198"/>
                    <a:pt x="24448" y="14229"/>
                    <a:pt x="24486" y="14229"/>
                  </a:cubicBezTo>
                  <a:cubicBezTo>
                    <a:pt x="24524" y="14229"/>
                    <a:pt x="24555" y="14198"/>
                    <a:pt x="24555" y="14160"/>
                  </a:cubicBezTo>
                  <a:cubicBezTo>
                    <a:pt x="24555" y="14123"/>
                    <a:pt x="24524" y="14092"/>
                    <a:pt x="24486" y="14092"/>
                  </a:cubicBezTo>
                  <a:close/>
                  <a:moveTo>
                    <a:pt x="25783" y="14092"/>
                  </a:moveTo>
                  <a:cubicBezTo>
                    <a:pt x="25745" y="14092"/>
                    <a:pt x="25714" y="14123"/>
                    <a:pt x="25714" y="14160"/>
                  </a:cubicBezTo>
                  <a:cubicBezTo>
                    <a:pt x="25714" y="14198"/>
                    <a:pt x="25745" y="14229"/>
                    <a:pt x="25783" y="14229"/>
                  </a:cubicBezTo>
                  <a:cubicBezTo>
                    <a:pt x="25821" y="14229"/>
                    <a:pt x="25851" y="14198"/>
                    <a:pt x="25851" y="14160"/>
                  </a:cubicBezTo>
                  <a:cubicBezTo>
                    <a:pt x="25851" y="14123"/>
                    <a:pt x="25821" y="14092"/>
                    <a:pt x="25783" y="14092"/>
                  </a:cubicBezTo>
                  <a:close/>
                  <a:moveTo>
                    <a:pt x="25999" y="14092"/>
                  </a:moveTo>
                  <a:cubicBezTo>
                    <a:pt x="25961" y="14092"/>
                    <a:pt x="25931" y="14123"/>
                    <a:pt x="25931" y="14160"/>
                  </a:cubicBezTo>
                  <a:cubicBezTo>
                    <a:pt x="25931" y="14198"/>
                    <a:pt x="25961" y="14229"/>
                    <a:pt x="25999" y="14229"/>
                  </a:cubicBezTo>
                  <a:cubicBezTo>
                    <a:pt x="26037" y="14229"/>
                    <a:pt x="26067" y="14198"/>
                    <a:pt x="26067" y="14160"/>
                  </a:cubicBezTo>
                  <a:cubicBezTo>
                    <a:pt x="26067" y="14123"/>
                    <a:pt x="26037" y="14092"/>
                    <a:pt x="25999" y="14092"/>
                  </a:cubicBezTo>
                  <a:close/>
                  <a:moveTo>
                    <a:pt x="22541" y="14327"/>
                  </a:moveTo>
                  <a:cubicBezTo>
                    <a:pt x="22503" y="14327"/>
                    <a:pt x="22473" y="14358"/>
                    <a:pt x="22473" y="14395"/>
                  </a:cubicBezTo>
                  <a:cubicBezTo>
                    <a:pt x="22473" y="14433"/>
                    <a:pt x="22503" y="14464"/>
                    <a:pt x="22541" y="14464"/>
                  </a:cubicBezTo>
                  <a:cubicBezTo>
                    <a:pt x="22579" y="14464"/>
                    <a:pt x="22610" y="14433"/>
                    <a:pt x="22610" y="14395"/>
                  </a:cubicBezTo>
                  <a:cubicBezTo>
                    <a:pt x="22610" y="14358"/>
                    <a:pt x="22579" y="14327"/>
                    <a:pt x="22541" y="14327"/>
                  </a:cubicBezTo>
                  <a:close/>
                  <a:moveTo>
                    <a:pt x="22757" y="14327"/>
                  </a:moveTo>
                  <a:cubicBezTo>
                    <a:pt x="22720" y="14327"/>
                    <a:pt x="22689" y="14358"/>
                    <a:pt x="22689" y="14395"/>
                  </a:cubicBezTo>
                  <a:cubicBezTo>
                    <a:pt x="22689" y="14433"/>
                    <a:pt x="22720" y="14464"/>
                    <a:pt x="22757" y="14464"/>
                  </a:cubicBezTo>
                  <a:cubicBezTo>
                    <a:pt x="22795" y="14464"/>
                    <a:pt x="22826" y="14433"/>
                    <a:pt x="22826" y="14395"/>
                  </a:cubicBezTo>
                  <a:cubicBezTo>
                    <a:pt x="22826" y="14358"/>
                    <a:pt x="22795" y="14327"/>
                    <a:pt x="22757" y="14327"/>
                  </a:cubicBezTo>
                  <a:close/>
                  <a:moveTo>
                    <a:pt x="22973" y="14327"/>
                  </a:moveTo>
                  <a:cubicBezTo>
                    <a:pt x="22936" y="14327"/>
                    <a:pt x="22905" y="14358"/>
                    <a:pt x="22905" y="14395"/>
                  </a:cubicBezTo>
                  <a:cubicBezTo>
                    <a:pt x="22905" y="14433"/>
                    <a:pt x="22936" y="14464"/>
                    <a:pt x="22973" y="14464"/>
                  </a:cubicBezTo>
                  <a:cubicBezTo>
                    <a:pt x="23011" y="14464"/>
                    <a:pt x="23042" y="14433"/>
                    <a:pt x="23042" y="14395"/>
                  </a:cubicBezTo>
                  <a:cubicBezTo>
                    <a:pt x="23042" y="14358"/>
                    <a:pt x="23011" y="14327"/>
                    <a:pt x="22973" y="14327"/>
                  </a:cubicBezTo>
                  <a:close/>
                  <a:moveTo>
                    <a:pt x="23190" y="14327"/>
                  </a:moveTo>
                  <a:cubicBezTo>
                    <a:pt x="23152" y="14327"/>
                    <a:pt x="23121" y="14358"/>
                    <a:pt x="23121" y="14395"/>
                  </a:cubicBezTo>
                  <a:cubicBezTo>
                    <a:pt x="23121" y="14433"/>
                    <a:pt x="23152" y="14464"/>
                    <a:pt x="23190" y="14464"/>
                  </a:cubicBezTo>
                  <a:cubicBezTo>
                    <a:pt x="23227" y="14464"/>
                    <a:pt x="23258" y="14433"/>
                    <a:pt x="23258" y="14395"/>
                  </a:cubicBezTo>
                  <a:cubicBezTo>
                    <a:pt x="23258" y="14358"/>
                    <a:pt x="23227" y="14327"/>
                    <a:pt x="23190" y="14327"/>
                  </a:cubicBezTo>
                  <a:close/>
                  <a:moveTo>
                    <a:pt x="23406" y="14327"/>
                  </a:moveTo>
                  <a:cubicBezTo>
                    <a:pt x="23368" y="14327"/>
                    <a:pt x="23337" y="14358"/>
                    <a:pt x="23337" y="14395"/>
                  </a:cubicBezTo>
                  <a:cubicBezTo>
                    <a:pt x="23337" y="14433"/>
                    <a:pt x="23368" y="14464"/>
                    <a:pt x="23406" y="14464"/>
                  </a:cubicBezTo>
                  <a:cubicBezTo>
                    <a:pt x="23443" y="14464"/>
                    <a:pt x="23474" y="14433"/>
                    <a:pt x="23474" y="14395"/>
                  </a:cubicBezTo>
                  <a:cubicBezTo>
                    <a:pt x="23474" y="14358"/>
                    <a:pt x="23443" y="14327"/>
                    <a:pt x="23406" y="14327"/>
                  </a:cubicBezTo>
                  <a:close/>
                  <a:moveTo>
                    <a:pt x="23622" y="14327"/>
                  </a:moveTo>
                  <a:cubicBezTo>
                    <a:pt x="23584" y="14327"/>
                    <a:pt x="23553" y="14358"/>
                    <a:pt x="23553" y="14395"/>
                  </a:cubicBezTo>
                  <a:cubicBezTo>
                    <a:pt x="23553" y="14433"/>
                    <a:pt x="23584" y="14464"/>
                    <a:pt x="23622" y="14464"/>
                  </a:cubicBezTo>
                  <a:cubicBezTo>
                    <a:pt x="23660" y="14464"/>
                    <a:pt x="23690" y="14433"/>
                    <a:pt x="23690" y="14395"/>
                  </a:cubicBezTo>
                  <a:cubicBezTo>
                    <a:pt x="23690" y="14358"/>
                    <a:pt x="23660" y="14327"/>
                    <a:pt x="23622" y="14327"/>
                  </a:cubicBezTo>
                  <a:close/>
                  <a:moveTo>
                    <a:pt x="23838" y="14327"/>
                  </a:moveTo>
                  <a:cubicBezTo>
                    <a:pt x="23800" y="14327"/>
                    <a:pt x="23769" y="14358"/>
                    <a:pt x="23769" y="14395"/>
                  </a:cubicBezTo>
                  <a:cubicBezTo>
                    <a:pt x="23769" y="14433"/>
                    <a:pt x="23800" y="14464"/>
                    <a:pt x="23838" y="14464"/>
                  </a:cubicBezTo>
                  <a:cubicBezTo>
                    <a:pt x="23876" y="14464"/>
                    <a:pt x="23906" y="14433"/>
                    <a:pt x="23906" y="14395"/>
                  </a:cubicBezTo>
                  <a:cubicBezTo>
                    <a:pt x="23906" y="14358"/>
                    <a:pt x="23876" y="14327"/>
                    <a:pt x="23838" y="14327"/>
                  </a:cubicBezTo>
                  <a:close/>
                  <a:moveTo>
                    <a:pt x="24054" y="14327"/>
                  </a:moveTo>
                  <a:cubicBezTo>
                    <a:pt x="24016" y="14327"/>
                    <a:pt x="23985" y="14358"/>
                    <a:pt x="23985" y="14395"/>
                  </a:cubicBezTo>
                  <a:cubicBezTo>
                    <a:pt x="23985" y="14433"/>
                    <a:pt x="24016" y="14464"/>
                    <a:pt x="24054" y="14464"/>
                  </a:cubicBezTo>
                  <a:cubicBezTo>
                    <a:pt x="24092" y="14464"/>
                    <a:pt x="24122" y="14433"/>
                    <a:pt x="24122" y="14395"/>
                  </a:cubicBezTo>
                  <a:cubicBezTo>
                    <a:pt x="24122" y="14358"/>
                    <a:pt x="24092" y="14327"/>
                    <a:pt x="24054" y="14327"/>
                  </a:cubicBezTo>
                  <a:close/>
                  <a:moveTo>
                    <a:pt x="24270" y="14327"/>
                  </a:moveTo>
                  <a:cubicBezTo>
                    <a:pt x="24232" y="14327"/>
                    <a:pt x="24202" y="14358"/>
                    <a:pt x="24202" y="14395"/>
                  </a:cubicBezTo>
                  <a:cubicBezTo>
                    <a:pt x="24202" y="14433"/>
                    <a:pt x="24232" y="14464"/>
                    <a:pt x="24270" y="14464"/>
                  </a:cubicBezTo>
                  <a:cubicBezTo>
                    <a:pt x="24308" y="14464"/>
                    <a:pt x="24339" y="14433"/>
                    <a:pt x="24339" y="14395"/>
                  </a:cubicBezTo>
                  <a:cubicBezTo>
                    <a:pt x="24339" y="14358"/>
                    <a:pt x="24308" y="14327"/>
                    <a:pt x="24270" y="14327"/>
                  </a:cubicBezTo>
                  <a:close/>
                  <a:moveTo>
                    <a:pt x="24486" y="14327"/>
                  </a:moveTo>
                  <a:cubicBezTo>
                    <a:pt x="24448" y="14327"/>
                    <a:pt x="24418" y="14358"/>
                    <a:pt x="24418" y="14395"/>
                  </a:cubicBezTo>
                  <a:cubicBezTo>
                    <a:pt x="24418" y="14433"/>
                    <a:pt x="24448" y="14464"/>
                    <a:pt x="24486" y="14464"/>
                  </a:cubicBezTo>
                  <a:cubicBezTo>
                    <a:pt x="24524" y="14464"/>
                    <a:pt x="24555" y="14433"/>
                    <a:pt x="24555" y="14395"/>
                  </a:cubicBezTo>
                  <a:cubicBezTo>
                    <a:pt x="24555" y="14358"/>
                    <a:pt x="24524" y="14327"/>
                    <a:pt x="24486" y="14327"/>
                  </a:cubicBezTo>
                  <a:close/>
                  <a:moveTo>
                    <a:pt x="24702" y="14327"/>
                  </a:moveTo>
                  <a:cubicBezTo>
                    <a:pt x="24664" y="14327"/>
                    <a:pt x="24634" y="14358"/>
                    <a:pt x="24634" y="14395"/>
                  </a:cubicBezTo>
                  <a:cubicBezTo>
                    <a:pt x="24634" y="14433"/>
                    <a:pt x="24664" y="14464"/>
                    <a:pt x="24702" y="14464"/>
                  </a:cubicBezTo>
                  <a:cubicBezTo>
                    <a:pt x="24740" y="14464"/>
                    <a:pt x="24771" y="14433"/>
                    <a:pt x="24771" y="14395"/>
                  </a:cubicBezTo>
                  <a:cubicBezTo>
                    <a:pt x="24771" y="14358"/>
                    <a:pt x="24740" y="14327"/>
                    <a:pt x="24702" y="14327"/>
                  </a:cubicBezTo>
                  <a:close/>
                  <a:moveTo>
                    <a:pt x="24918" y="14327"/>
                  </a:moveTo>
                  <a:cubicBezTo>
                    <a:pt x="24881" y="14327"/>
                    <a:pt x="24850" y="14358"/>
                    <a:pt x="24850" y="14395"/>
                  </a:cubicBezTo>
                  <a:cubicBezTo>
                    <a:pt x="24850" y="14433"/>
                    <a:pt x="24881" y="14464"/>
                    <a:pt x="24918" y="14464"/>
                  </a:cubicBezTo>
                  <a:cubicBezTo>
                    <a:pt x="24956" y="14464"/>
                    <a:pt x="24987" y="14433"/>
                    <a:pt x="24987" y="14395"/>
                  </a:cubicBezTo>
                  <a:cubicBezTo>
                    <a:pt x="24987" y="14358"/>
                    <a:pt x="24956" y="14327"/>
                    <a:pt x="24918" y="14327"/>
                  </a:cubicBezTo>
                  <a:close/>
                  <a:moveTo>
                    <a:pt x="25134" y="14327"/>
                  </a:moveTo>
                  <a:cubicBezTo>
                    <a:pt x="25097" y="14327"/>
                    <a:pt x="25066" y="14358"/>
                    <a:pt x="25066" y="14395"/>
                  </a:cubicBezTo>
                  <a:cubicBezTo>
                    <a:pt x="25066" y="14433"/>
                    <a:pt x="25097" y="14464"/>
                    <a:pt x="25134" y="14464"/>
                  </a:cubicBezTo>
                  <a:cubicBezTo>
                    <a:pt x="25172" y="14464"/>
                    <a:pt x="25203" y="14433"/>
                    <a:pt x="25203" y="14395"/>
                  </a:cubicBezTo>
                  <a:cubicBezTo>
                    <a:pt x="25203" y="14358"/>
                    <a:pt x="25172" y="14327"/>
                    <a:pt x="25134" y="14327"/>
                  </a:cubicBezTo>
                  <a:close/>
                  <a:moveTo>
                    <a:pt x="25351" y="14327"/>
                  </a:moveTo>
                  <a:cubicBezTo>
                    <a:pt x="25313" y="14327"/>
                    <a:pt x="25282" y="14358"/>
                    <a:pt x="25282" y="14395"/>
                  </a:cubicBezTo>
                  <a:cubicBezTo>
                    <a:pt x="25282" y="14433"/>
                    <a:pt x="25313" y="14464"/>
                    <a:pt x="25351" y="14464"/>
                  </a:cubicBezTo>
                  <a:cubicBezTo>
                    <a:pt x="25388" y="14464"/>
                    <a:pt x="25419" y="14433"/>
                    <a:pt x="25419" y="14395"/>
                  </a:cubicBezTo>
                  <a:cubicBezTo>
                    <a:pt x="25419" y="14358"/>
                    <a:pt x="25388" y="14327"/>
                    <a:pt x="25351" y="14327"/>
                  </a:cubicBezTo>
                  <a:close/>
                  <a:moveTo>
                    <a:pt x="25567" y="14327"/>
                  </a:moveTo>
                  <a:cubicBezTo>
                    <a:pt x="25529" y="14327"/>
                    <a:pt x="25498" y="14358"/>
                    <a:pt x="25498" y="14395"/>
                  </a:cubicBezTo>
                  <a:cubicBezTo>
                    <a:pt x="25498" y="14433"/>
                    <a:pt x="25529" y="14464"/>
                    <a:pt x="25567" y="14464"/>
                  </a:cubicBezTo>
                  <a:cubicBezTo>
                    <a:pt x="25605" y="14464"/>
                    <a:pt x="25635" y="14433"/>
                    <a:pt x="25635" y="14395"/>
                  </a:cubicBezTo>
                  <a:cubicBezTo>
                    <a:pt x="25635" y="14358"/>
                    <a:pt x="25605" y="14327"/>
                    <a:pt x="25567" y="14327"/>
                  </a:cubicBezTo>
                  <a:close/>
                  <a:moveTo>
                    <a:pt x="25783" y="14327"/>
                  </a:moveTo>
                  <a:cubicBezTo>
                    <a:pt x="25745" y="14327"/>
                    <a:pt x="25714" y="14358"/>
                    <a:pt x="25714" y="14395"/>
                  </a:cubicBezTo>
                  <a:cubicBezTo>
                    <a:pt x="25714" y="14433"/>
                    <a:pt x="25745" y="14464"/>
                    <a:pt x="25783" y="14464"/>
                  </a:cubicBezTo>
                  <a:cubicBezTo>
                    <a:pt x="25821" y="14464"/>
                    <a:pt x="25851" y="14433"/>
                    <a:pt x="25851" y="14395"/>
                  </a:cubicBezTo>
                  <a:cubicBezTo>
                    <a:pt x="25851" y="14358"/>
                    <a:pt x="25821" y="14327"/>
                    <a:pt x="25783" y="14327"/>
                  </a:cubicBezTo>
                  <a:close/>
                  <a:moveTo>
                    <a:pt x="22541" y="14562"/>
                  </a:moveTo>
                  <a:cubicBezTo>
                    <a:pt x="22503" y="14562"/>
                    <a:pt x="22473" y="14592"/>
                    <a:pt x="22473" y="14630"/>
                  </a:cubicBezTo>
                  <a:cubicBezTo>
                    <a:pt x="22473" y="14668"/>
                    <a:pt x="22503" y="14699"/>
                    <a:pt x="22541" y="14699"/>
                  </a:cubicBezTo>
                  <a:cubicBezTo>
                    <a:pt x="22579" y="14699"/>
                    <a:pt x="22610" y="14668"/>
                    <a:pt x="22610" y="14630"/>
                  </a:cubicBezTo>
                  <a:cubicBezTo>
                    <a:pt x="22610" y="14592"/>
                    <a:pt x="22579" y="14562"/>
                    <a:pt x="22541" y="14562"/>
                  </a:cubicBezTo>
                  <a:close/>
                  <a:moveTo>
                    <a:pt x="22757" y="14562"/>
                  </a:moveTo>
                  <a:cubicBezTo>
                    <a:pt x="22720" y="14562"/>
                    <a:pt x="22689" y="14592"/>
                    <a:pt x="22689" y="14630"/>
                  </a:cubicBezTo>
                  <a:cubicBezTo>
                    <a:pt x="22689" y="14668"/>
                    <a:pt x="22720" y="14699"/>
                    <a:pt x="22757" y="14699"/>
                  </a:cubicBezTo>
                  <a:cubicBezTo>
                    <a:pt x="22795" y="14699"/>
                    <a:pt x="22826" y="14668"/>
                    <a:pt x="22826" y="14630"/>
                  </a:cubicBezTo>
                  <a:cubicBezTo>
                    <a:pt x="22826" y="14592"/>
                    <a:pt x="22795" y="14562"/>
                    <a:pt x="22757" y="14562"/>
                  </a:cubicBezTo>
                  <a:close/>
                  <a:moveTo>
                    <a:pt x="22973" y="14562"/>
                  </a:moveTo>
                  <a:cubicBezTo>
                    <a:pt x="22936" y="14562"/>
                    <a:pt x="22905" y="14592"/>
                    <a:pt x="22905" y="14630"/>
                  </a:cubicBezTo>
                  <a:cubicBezTo>
                    <a:pt x="22905" y="14668"/>
                    <a:pt x="22936" y="14699"/>
                    <a:pt x="22973" y="14699"/>
                  </a:cubicBezTo>
                  <a:cubicBezTo>
                    <a:pt x="23011" y="14699"/>
                    <a:pt x="23042" y="14668"/>
                    <a:pt x="23042" y="14630"/>
                  </a:cubicBezTo>
                  <a:cubicBezTo>
                    <a:pt x="23042" y="14592"/>
                    <a:pt x="23011" y="14562"/>
                    <a:pt x="22973" y="14562"/>
                  </a:cubicBezTo>
                  <a:close/>
                  <a:moveTo>
                    <a:pt x="23190" y="14562"/>
                  </a:moveTo>
                  <a:cubicBezTo>
                    <a:pt x="23152" y="14562"/>
                    <a:pt x="23121" y="14592"/>
                    <a:pt x="23121" y="14630"/>
                  </a:cubicBezTo>
                  <a:cubicBezTo>
                    <a:pt x="23121" y="14668"/>
                    <a:pt x="23152" y="14699"/>
                    <a:pt x="23190" y="14699"/>
                  </a:cubicBezTo>
                  <a:cubicBezTo>
                    <a:pt x="23227" y="14699"/>
                    <a:pt x="23258" y="14668"/>
                    <a:pt x="23258" y="14630"/>
                  </a:cubicBezTo>
                  <a:cubicBezTo>
                    <a:pt x="23258" y="14592"/>
                    <a:pt x="23227" y="14562"/>
                    <a:pt x="23190" y="14562"/>
                  </a:cubicBezTo>
                  <a:close/>
                  <a:moveTo>
                    <a:pt x="23406" y="14562"/>
                  </a:moveTo>
                  <a:cubicBezTo>
                    <a:pt x="23368" y="14562"/>
                    <a:pt x="23337" y="14592"/>
                    <a:pt x="23337" y="14630"/>
                  </a:cubicBezTo>
                  <a:cubicBezTo>
                    <a:pt x="23337" y="14668"/>
                    <a:pt x="23368" y="14699"/>
                    <a:pt x="23406" y="14699"/>
                  </a:cubicBezTo>
                  <a:cubicBezTo>
                    <a:pt x="23443" y="14699"/>
                    <a:pt x="23474" y="14668"/>
                    <a:pt x="23474" y="14630"/>
                  </a:cubicBezTo>
                  <a:cubicBezTo>
                    <a:pt x="23474" y="14592"/>
                    <a:pt x="23443" y="14562"/>
                    <a:pt x="23406" y="14562"/>
                  </a:cubicBezTo>
                  <a:close/>
                  <a:moveTo>
                    <a:pt x="23622" y="14562"/>
                  </a:moveTo>
                  <a:cubicBezTo>
                    <a:pt x="23584" y="14562"/>
                    <a:pt x="23553" y="14592"/>
                    <a:pt x="23553" y="14630"/>
                  </a:cubicBezTo>
                  <a:cubicBezTo>
                    <a:pt x="23553" y="14668"/>
                    <a:pt x="23584" y="14699"/>
                    <a:pt x="23622" y="14699"/>
                  </a:cubicBezTo>
                  <a:cubicBezTo>
                    <a:pt x="23660" y="14699"/>
                    <a:pt x="23690" y="14668"/>
                    <a:pt x="23690" y="14630"/>
                  </a:cubicBezTo>
                  <a:cubicBezTo>
                    <a:pt x="23690" y="14592"/>
                    <a:pt x="23660" y="14562"/>
                    <a:pt x="23622" y="14562"/>
                  </a:cubicBezTo>
                  <a:close/>
                  <a:moveTo>
                    <a:pt x="23838" y="14562"/>
                  </a:moveTo>
                  <a:cubicBezTo>
                    <a:pt x="23800" y="14562"/>
                    <a:pt x="23769" y="14592"/>
                    <a:pt x="23769" y="14630"/>
                  </a:cubicBezTo>
                  <a:cubicBezTo>
                    <a:pt x="23769" y="14668"/>
                    <a:pt x="23800" y="14699"/>
                    <a:pt x="23838" y="14699"/>
                  </a:cubicBezTo>
                  <a:cubicBezTo>
                    <a:pt x="23876" y="14699"/>
                    <a:pt x="23906" y="14668"/>
                    <a:pt x="23906" y="14630"/>
                  </a:cubicBezTo>
                  <a:cubicBezTo>
                    <a:pt x="23906" y="14592"/>
                    <a:pt x="23876" y="14562"/>
                    <a:pt x="23838" y="14562"/>
                  </a:cubicBezTo>
                  <a:close/>
                  <a:moveTo>
                    <a:pt x="24054" y="14562"/>
                  </a:moveTo>
                  <a:cubicBezTo>
                    <a:pt x="24016" y="14562"/>
                    <a:pt x="23985" y="14592"/>
                    <a:pt x="23985" y="14630"/>
                  </a:cubicBezTo>
                  <a:cubicBezTo>
                    <a:pt x="23985" y="14668"/>
                    <a:pt x="24016" y="14699"/>
                    <a:pt x="24054" y="14699"/>
                  </a:cubicBezTo>
                  <a:cubicBezTo>
                    <a:pt x="24092" y="14699"/>
                    <a:pt x="24122" y="14668"/>
                    <a:pt x="24122" y="14630"/>
                  </a:cubicBezTo>
                  <a:cubicBezTo>
                    <a:pt x="24122" y="14592"/>
                    <a:pt x="24092" y="14562"/>
                    <a:pt x="24054" y="14562"/>
                  </a:cubicBezTo>
                  <a:close/>
                  <a:moveTo>
                    <a:pt x="24270" y="14562"/>
                  </a:moveTo>
                  <a:cubicBezTo>
                    <a:pt x="24232" y="14562"/>
                    <a:pt x="24202" y="14592"/>
                    <a:pt x="24202" y="14630"/>
                  </a:cubicBezTo>
                  <a:cubicBezTo>
                    <a:pt x="24202" y="14668"/>
                    <a:pt x="24232" y="14699"/>
                    <a:pt x="24270" y="14699"/>
                  </a:cubicBezTo>
                  <a:cubicBezTo>
                    <a:pt x="24308" y="14699"/>
                    <a:pt x="24339" y="14668"/>
                    <a:pt x="24339" y="14630"/>
                  </a:cubicBezTo>
                  <a:cubicBezTo>
                    <a:pt x="24339" y="14592"/>
                    <a:pt x="24308" y="14562"/>
                    <a:pt x="24270" y="14562"/>
                  </a:cubicBezTo>
                  <a:close/>
                  <a:moveTo>
                    <a:pt x="24486" y="14562"/>
                  </a:moveTo>
                  <a:cubicBezTo>
                    <a:pt x="24448" y="14562"/>
                    <a:pt x="24418" y="14592"/>
                    <a:pt x="24418" y="14630"/>
                  </a:cubicBezTo>
                  <a:cubicBezTo>
                    <a:pt x="24418" y="14668"/>
                    <a:pt x="24448" y="14699"/>
                    <a:pt x="24486" y="14699"/>
                  </a:cubicBezTo>
                  <a:cubicBezTo>
                    <a:pt x="24524" y="14699"/>
                    <a:pt x="24555" y="14668"/>
                    <a:pt x="24555" y="14630"/>
                  </a:cubicBezTo>
                  <a:cubicBezTo>
                    <a:pt x="24555" y="14592"/>
                    <a:pt x="24524" y="14562"/>
                    <a:pt x="24486" y="14562"/>
                  </a:cubicBezTo>
                  <a:close/>
                  <a:moveTo>
                    <a:pt x="24702" y="14562"/>
                  </a:moveTo>
                  <a:cubicBezTo>
                    <a:pt x="24664" y="14562"/>
                    <a:pt x="24634" y="14592"/>
                    <a:pt x="24634" y="14630"/>
                  </a:cubicBezTo>
                  <a:cubicBezTo>
                    <a:pt x="24634" y="14668"/>
                    <a:pt x="24664" y="14699"/>
                    <a:pt x="24702" y="14699"/>
                  </a:cubicBezTo>
                  <a:cubicBezTo>
                    <a:pt x="24740" y="14699"/>
                    <a:pt x="24771" y="14668"/>
                    <a:pt x="24771" y="14630"/>
                  </a:cubicBezTo>
                  <a:cubicBezTo>
                    <a:pt x="24771" y="14592"/>
                    <a:pt x="24740" y="14562"/>
                    <a:pt x="24702" y="14562"/>
                  </a:cubicBezTo>
                  <a:close/>
                  <a:moveTo>
                    <a:pt x="24918" y="14562"/>
                  </a:moveTo>
                  <a:cubicBezTo>
                    <a:pt x="24881" y="14562"/>
                    <a:pt x="24850" y="14592"/>
                    <a:pt x="24850" y="14630"/>
                  </a:cubicBezTo>
                  <a:cubicBezTo>
                    <a:pt x="24850" y="14668"/>
                    <a:pt x="24881" y="14699"/>
                    <a:pt x="24918" y="14699"/>
                  </a:cubicBezTo>
                  <a:cubicBezTo>
                    <a:pt x="24956" y="14699"/>
                    <a:pt x="24987" y="14668"/>
                    <a:pt x="24987" y="14630"/>
                  </a:cubicBezTo>
                  <a:cubicBezTo>
                    <a:pt x="24987" y="14592"/>
                    <a:pt x="24956" y="14562"/>
                    <a:pt x="24918" y="14562"/>
                  </a:cubicBezTo>
                  <a:close/>
                  <a:moveTo>
                    <a:pt x="25134" y="14562"/>
                  </a:moveTo>
                  <a:cubicBezTo>
                    <a:pt x="25097" y="14562"/>
                    <a:pt x="25066" y="14592"/>
                    <a:pt x="25066" y="14630"/>
                  </a:cubicBezTo>
                  <a:cubicBezTo>
                    <a:pt x="25066" y="14668"/>
                    <a:pt x="25097" y="14699"/>
                    <a:pt x="25134" y="14699"/>
                  </a:cubicBezTo>
                  <a:cubicBezTo>
                    <a:pt x="25172" y="14699"/>
                    <a:pt x="25203" y="14668"/>
                    <a:pt x="25203" y="14630"/>
                  </a:cubicBezTo>
                  <a:cubicBezTo>
                    <a:pt x="25203" y="14592"/>
                    <a:pt x="25172" y="14562"/>
                    <a:pt x="25134" y="14562"/>
                  </a:cubicBezTo>
                  <a:close/>
                  <a:moveTo>
                    <a:pt x="25351" y="14562"/>
                  </a:moveTo>
                  <a:cubicBezTo>
                    <a:pt x="25313" y="14562"/>
                    <a:pt x="25282" y="14592"/>
                    <a:pt x="25282" y="14630"/>
                  </a:cubicBezTo>
                  <a:cubicBezTo>
                    <a:pt x="25282" y="14668"/>
                    <a:pt x="25313" y="14699"/>
                    <a:pt x="25351" y="14699"/>
                  </a:cubicBezTo>
                  <a:cubicBezTo>
                    <a:pt x="25388" y="14699"/>
                    <a:pt x="25419" y="14668"/>
                    <a:pt x="25419" y="14630"/>
                  </a:cubicBezTo>
                  <a:cubicBezTo>
                    <a:pt x="25419" y="14592"/>
                    <a:pt x="25388" y="14562"/>
                    <a:pt x="25351" y="14562"/>
                  </a:cubicBezTo>
                  <a:close/>
                  <a:moveTo>
                    <a:pt x="25567" y="14562"/>
                  </a:moveTo>
                  <a:cubicBezTo>
                    <a:pt x="25529" y="14562"/>
                    <a:pt x="25498" y="14592"/>
                    <a:pt x="25498" y="14630"/>
                  </a:cubicBezTo>
                  <a:cubicBezTo>
                    <a:pt x="25498" y="14668"/>
                    <a:pt x="25529" y="14699"/>
                    <a:pt x="25567" y="14699"/>
                  </a:cubicBezTo>
                  <a:cubicBezTo>
                    <a:pt x="25605" y="14699"/>
                    <a:pt x="25635" y="14668"/>
                    <a:pt x="25635" y="14630"/>
                  </a:cubicBezTo>
                  <a:cubicBezTo>
                    <a:pt x="25635" y="14592"/>
                    <a:pt x="25605" y="14562"/>
                    <a:pt x="25567" y="14562"/>
                  </a:cubicBezTo>
                  <a:close/>
                  <a:moveTo>
                    <a:pt x="22541" y="14797"/>
                  </a:moveTo>
                  <a:cubicBezTo>
                    <a:pt x="22503" y="14797"/>
                    <a:pt x="22473" y="14827"/>
                    <a:pt x="22473" y="14865"/>
                  </a:cubicBezTo>
                  <a:cubicBezTo>
                    <a:pt x="22473" y="14903"/>
                    <a:pt x="22503" y="14933"/>
                    <a:pt x="22541" y="14933"/>
                  </a:cubicBezTo>
                  <a:cubicBezTo>
                    <a:pt x="22579" y="14933"/>
                    <a:pt x="22610" y="14903"/>
                    <a:pt x="22610" y="14865"/>
                  </a:cubicBezTo>
                  <a:cubicBezTo>
                    <a:pt x="22610" y="14827"/>
                    <a:pt x="22579" y="14797"/>
                    <a:pt x="22541" y="14797"/>
                  </a:cubicBezTo>
                  <a:close/>
                  <a:moveTo>
                    <a:pt x="22757" y="14797"/>
                  </a:moveTo>
                  <a:cubicBezTo>
                    <a:pt x="22720" y="14797"/>
                    <a:pt x="22689" y="14827"/>
                    <a:pt x="22689" y="14865"/>
                  </a:cubicBezTo>
                  <a:cubicBezTo>
                    <a:pt x="22689" y="14903"/>
                    <a:pt x="22720" y="14933"/>
                    <a:pt x="22757" y="14933"/>
                  </a:cubicBezTo>
                  <a:cubicBezTo>
                    <a:pt x="22795" y="14933"/>
                    <a:pt x="22826" y="14903"/>
                    <a:pt x="22826" y="14865"/>
                  </a:cubicBezTo>
                  <a:cubicBezTo>
                    <a:pt x="22826" y="14827"/>
                    <a:pt x="22795" y="14797"/>
                    <a:pt x="22757" y="14797"/>
                  </a:cubicBezTo>
                  <a:close/>
                  <a:moveTo>
                    <a:pt x="22973" y="14797"/>
                  </a:moveTo>
                  <a:cubicBezTo>
                    <a:pt x="22936" y="14797"/>
                    <a:pt x="22905" y="14827"/>
                    <a:pt x="22905" y="14865"/>
                  </a:cubicBezTo>
                  <a:cubicBezTo>
                    <a:pt x="22905" y="14903"/>
                    <a:pt x="22936" y="14933"/>
                    <a:pt x="22973" y="14933"/>
                  </a:cubicBezTo>
                  <a:cubicBezTo>
                    <a:pt x="23011" y="14933"/>
                    <a:pt x="23042" y="14903"/>
                    <a:pt x="23042" y="14865"/>
                  </a:cubicBezTo>
                  <a:cubicBezTo>
                    <a:pt x="23042" y="14827"/>
                    <a:pt x="23011" y="14797"/>
                    <a:pt x="22973" y="14797"/>
                  </a:cubicBezTo>
                  <a:close/>
                  <a:moveTo>
                    <a:pt x="23190" y="14797"/>
                  </a:moveTo>
                  <a:cubicBezTo>
                    <a:pt x="23152" y="14797"/>
                    <a:pt x="23121" y="14827"/>
                    <a:pt x="23121" y="14865"/>
                  </a:cubicBezTo>
                  <a:cubicBezTo>
                    <a:pt x="23121" y="14903"/>
                    <a:pt x="23152" y="14933"/>
                    <a:pt x="23190" y="14933"/>
                  </a:cubicBezTo>
                  <a:cubicBezTo>
                    <a:pt x="23227" y="14933"/>
                    <a:pt x="23258" y="14903"/>
                    <a:pt x="23258" y="14865"/>
                  </a:cubicBezTo>
                  <a:cubicBezTo>
                    <a:pt x="23258" y="14827"/>
                    <a:pt x="23227" y="14797"/>
                    <a:pt x="23190" y="14797"/>
                  </a:cubicBezTo>
                  <a:close/>
                  <a:moveTo>
                    <a:pt x="23406" y="14797"/>
                  </a:moveTo>
                  <a:cubicBezTo>
                    <a:pt x="23368" y="14797"/>
                    <a:pt x="23337" y="14827"/>
                    <a:pt x="23337" y="14865"/>
                  </a:cubicBezTo>
                  <a:cubicBezTo>
                    <a:pt x="23337" y="14903"/>
                    <a:pt x="23368" y="14933"/>
                    <a:pt x="23406" y="14933"/>
                  </a:cubicBezTo>
                  <a:cubicBezTo>
                    <a:pt x="23443" y="14933"/>
                    <a:pt x="23474" y="14903"/>
                    <a:pt x="23474" y="14865"/>
                  </a:cubicBezTo>
                  <a:cubicBezTo>
                    <a:pt x="23474" y="14827"/>
                    <a:pt x="23443" y="14797"/>
                    <a:pt x="23406" y="14797"/>
                  </a:cubicBezTo>
                  <a:close/>
                  <a:moveTo>
                    <a:pt x="23622" y="14797"/>
                  </a:moveTo>
                  <a:cubicBezTo>
                    <a:pt x="23584" y="14797"/>
                    <a:pt x="23553" y="14827"/>
                    <a:pt x="23553" y="14865"/>
                  </a:cubicBezTo>
                  <a:cubicBezTo>
                    <a:pt x="23553" y="14903"/>
                    <a:pt x="23584" y="14933"/>
                    <a:pt x="23622" y="14933"/>
                  </a:cubicBezTo>
                  <a:cubicBezTo>
                    <a:pt x="23660" y="14933"/>
                    <a:pt x="23690" y="14903"/>
                    <a:pt x="23690" y="14865"/>
                  </a:cubicBezTo>
                  <a:cubicBezTo>
                    <a:pt x="23690" y="14827"/>
                    <a:pt x="23660" y="14797"/>
                    <a:pt x="23622" y="14797"/>
                  </a:cubicBezTo>
                  <a:close/>
                  <a:moveTo>
                    <a:pt x="23838" y="14797"/>
                  </a:moveTo>
                  <a:cubicBezTo>
                    <a:pt x="23800" y="14797"/>
                    <a:pt x="23769" y="14827"/>
                    <a:pt x="23769" y="14865"/>
                  </a:cubicBezTo>
                  <a:cubicBezTo>
                    <a:pt x="23769" y="14903"/>
                    <a:pt x="23800" y="14933"/>
                    <a:pt x="23838" y="14933"/>
                  </a:cubicBezTo>
                  <a:cubicBezTo>
                    <a:pt x="23876" y="14933"/>
                    <a:pt x="23906" y="14903"/>
                    <a:pt x="23906" y="14865"/>
                  </a:cubicBezTo>
                  <a:cubicBezTo>
                    <a:pt x="23906" y="14827"/>
                    <a:pt x="23876" y="14797"/>
                    <a:pt x="23838" y="14797"/>
                  </a:cubicBezTo>
                  <a:close/>
                  <a:moveTo>
                    <a:pt x="24054" y="14797"/>
                  </a:moveTo>
                  <a:cubicBezTo>
                    <a:pt x="24016" y="14797"/>
                    <a:pt x="23985" y="14827"/>
                    <a:pt x="23985" y="14865"/>
                  </a:cubicBezTo>
                  <a:cubicBezTo>
                    <a:pt x="23985" y="14903"/>
                    <a:pt x="24016" y="14933"/>
                    <a:pt x="24054" y="14933"/>
                  </a:cubicBezTo>
                  <a:cubicBezTo>
                    <a:pt x="24092" y="14933"/>
                    <a:pt x="24122" y="14903"/>
                    <a:pt x="24122" y="14865"/>
                  </a:cubicBezTo>
                  <a:cubicBezTo>
                    <a:pt x="24122" y="14827"/>
                    <a:pt x="24092" y="14797"/>
                    <a:pt x="24054" y="14797"/>
                  </a:cubicBezTo>
                  <a:close/>
                  <a:moveTo>
                    <a:pt x="24270" y="14797"/>
                  </a:moveTo>
                  <a:cubicBezTo>
                    <a:pt x="24232" y="14797"/>
                    <a:pt x="24202" y="14827"/>
                    <a:pt x="24202" y="14865"/>
                  </a:cubicBezTo>
                  <a:cubicBezTo>
                    <a:pt x="24202" y="14903"/>
                    <a:pt x="24232" y="14933"/>
                    <a:pt x="24270" y="14933"/>
                  </a:cubicBezTo>
                  <a:cubicBezTo>
                    <a:pt x="24308" y="14933"/>
                    <a:pt x="24339" y="14903"/>
                    <a:pt x="24339" y="14865"/>
                  </a:cubicBezTo>
                  <a:cubicBezTo>
                    <a:pt x="24339" y="14827"/>
                    <a:pt x="24308" y="14797"/>
                    <a:pt x="24270" y="14797"/>
                  </a:cubicBezTo>
                  <a:close/>
                  <a:moveTo>
                    <a:pt x="24486" y="14797"/>
                  </a:moveTo>
                  <a:cubicBezTo>
                    <a:pt x="24448" y="14797"/>
                    <a:pt x="24418" y="14827"/>
                    <a:pt x="24418" y="14865"/>
                  </a:cubicBezTo>
                  <a:cubicBezTo>
                    <a:pt x="24418" y="14903"/>
                    <a:pt x="24448" y="14933"/>
                    <a:pt x="24486" y="14933"/>
                  </a:cubicBezTo>
                  <a:cubicBezTo>
                    <a:pt x="24524" y="14933"/>
                    <a:pt x="24555" y="14903"/>
                    <a:pt x="24555" y="14865"/>
                  </a:cubicBezTo>
                  <a:cubicBezTo>
                    <a:pt x="24555" y="14827"/>
                    <a:pt x="24524" y="14797"/>
                    <a:pt x="24486" y="14797"/>
                  </a:cubicBezTo>
                  <a:close/>
                  <a:moveTo>
                    <a:pt x="24702" y="14797"/>
                  </a:moveTo>
                  <a:cubicBezTo>
                    <a:pt x="24664" y="14797"/>
                    <a:pt x="24634" y="14827"/>
                    <a:pt x="24634" y="14865"/>
                  </a:cubicBezTo>
                  <a:cubicBezTo>
                    <a:pt x="24634" y="14903"/>
                    <a:pt x="24664" y="14933"/>
                    <a:pt x="24702" y="14933"/>
                  </a:cubicBezTo>
                  <a:cubicBezTo>
                    <a:pt x="24740" y="14933"/>
                    <a:pt x="24771" y="14903"/>
                    <a:pt x="24771" y="14865"/>
                  </a:cubicBezTo>
                  <a:cubicBezTo>
                    <a:pt x="24771" y="14827"/>
                    <a:pt x="24740" y="14797"/>
                    <a:pt x="24702" y="14797"/>
                  </a:cubicBezTo>
                  <a:close/>
                  <a:moveTo>
                    <a:pt x="24918" y="14797"/>
                  </a:moveTo>
                  <a:cubicBezTo>
                    <a:pt x="24881" y="14797"/>
                    <a:pt x="24850" y="14827"/>
                    <a:pt x="24850" y="14865"/>
                  </a:cubicBezTo>
                  <a:cubicBezTo>
                    <a:pt x="24850" y="14903"/>
                    <a:pt x="24881" y="14933"/>
                    <a:pt x="24918" y="14933"/>
                  </a:cubicBezTo>
                  <a:cubicBezTo>
                    <a:pt x="24956" y="14933"/>
                    <a:pt x="24987" y="14903"/>
                    <a:pt x="24987" y="14865"/>
                  </a:cubicBezTo>
                  <a:cubicBezTo>
                    <a:pt x="24987" y="14827"/>
                    <a:pt x="24956" y="14797"/>
                    <a:pt x="24918" y="14797"/>
                  </a:cubicBezTo>
                  <a:close/>
                  <a:moveTo>
                    <a:pt x="25134" y="14797"/>
                  </a:moveTo>
                  <a:cubicBezTo>
                    <a:pt x="25097" y="14797"/>
                    <a:pt x="25066" y="14827"/>
                    <a:pt x="25066" y="14865"/>
                  </a:cubicBezTo>
                  <a:cubicBezTo>
                    <a:pt x="25066" y="14903"/>
                    <a:pt x="25097" y="14933"/>
                    <a:pt x="25134" y="14933"/>
                  </a:cubicBezTo>
                  <a:cubicBezTo>
                    <a:pt x="25172" y="14933"/>
                    <a:pt x="25203" y="14903"/>
                    <a:pt x="25203" y="14865"/>
                  </a:cubicBezTo>
                  <a:cubicBezTo>
                    <a:pt x="25203" y="14827"/>
                    <a:pt x="25172" y="14797"/>
                    <a:pt x="25134" y="14797"/>
                  </a:cubicBezTo>
                  <a:close/>
                  <a:moveTo>
                    <a:pt x="25351" y="14797"/>
                  </a:moveTo>
                  <a:cubicBezTo>
                    <a:pt x="25313" y="14797"/>
                    <a:pt x="25282" y="14827"/>
                    <a:pt x="25282" y="14865"/>
                  </a:cubicBezTo>
                  <a:cubicBezTo>
                    <a:pt x="25282" y="14903"/>
                    <a:pt x="25313" y="14933"/>
                    <a:pt x="25351" y="14933"/>
                  </a:cubicBezTo>
                  <a:cubicBezTo>
                    <a:pt x="25388" y="14933"/>
                    <a:pt x="25419" y="14903"/>
                    <a:pt x="25419" y="14865"/>
                  </a:cubicBezTo>
                  <a:cubicBezTo>
                    <a:pt x="25419" y="14827"/>
                    <a:pt x="25388" y="14797"/>
                    <a:pt x="25351" y="14797"/>
                  </a:cubicBezTo>
                  <a:close/>
                  <a:moveTo>
                    <a:pt x="25567" y="14797"/>
                  </a:moveTo>
                  <a:cubicBezTo>
                    <a:pt x="25529" y="14797"/>
                    <a:pt x="25498" y="14827"/>
                    <a:pt x="25498" y="14865"/>
                  </a:cubicBezTo>
                  <a:cubicBezTo>
                    <a:pt x="25498" y="14903"/>
                    <a:pt x="25529" y="14933"/>
                    <a:pt x="25567" y="14933"/>
                  </a:cubicBezTo>
                  <a:cubicBezTo>
                    <a:pt x="25605" y="14933"/>
                    <a:pt x="25635" y="14903"/>
                    <a:pt x="25635" y="14865"/>
                  </a:cubicBezTo>
                  <a:cubicBezTo>
                    <a:pt x="25635" y="14827"/>
                    <a:pt x="25605" y="14797"/>
                    <a:pt x="25567" y="14797"/>
                  </a:cubicBezTo>
                  <a:close/>
                  <a:moveTo>
                    <a:pt x="22325" y="15031"/>
                  </a:moveTo>
                  <a:cubicBezTo>
                    <a:pt x="22287" y="15031"/>
                    <a:pt x="22257" y="15062"/>
                    <a:pt x="22257" y="15100"/>
                  </a:cubicBezTo>
                  <a:cubicBezTo>
                    <a:pt x="22257" y="15138"/>
                    <a:pt x="22287" y="15168"/>
                    <a:pt x="22325" y="15168"/>
                  </a:cubicBezTo>
                  <a:cubicBezTo>
                    <a:pt x="22363" y="15168"/>
                    <a:pt x="22394" y="15138"/>
                    <a:pt x="22394" y="15100"/>
                  </a:cubicBezTo>
                  <a:cubicBezTo>
                    <a:pt x="22394" y="15062"/>
                    <a:pt x="22363" y="15031"/>
                    <a:pt x="22325" y="15031"/>
                  </a:cubicBezTo>
                  <a:close/>
                  <a:moveTo>
                    <a:pt x="22541" y="15031"/>
                  </a:moveTo>
                  <a:cubicBezTo>
                    <a:pt x="22503" y="15031"/>
                    <a:pt x="22473" y="15062"/>
                    <a:pt x="22473" y="15100"/>
                  </a:cubicBezTo>
                  <a:cubicBezTo>
                    <a:pt x="22473" y="15138"/>
                    <a:pt x="22503" y="15168"/>
                    <a:pt x="22541" y="15168"/>
                  </a:cubicBezTo>
                  <a:cubicBezTo>
                    <a:pt x="22579" y="15168"/>
                    <a:pt x="22610" y="15138"/>
                    <a:pt x="22610" y="15100"/>
                  </a:cubicBezTo>
                  <a:cubicBezTo>
                    <a:pt x="22610" y="15062"/>
                    <a:pt x="22579" y="15031"/>
                    <a:pt x="22541" y="15031"/>
                  </a:cubicBezTo>
                  <a:close/>
                  <a:moveTo>
                    <a:pt x="22757" y="15031"/>
                  </a:moveTo>
                  <a:cubicBezTo>
                    <a:pt x="22720" y="15031"/>
                    <a:pt x="22689" y="15062"/>
                    <a:pt x="22689" y="15100"/>
                  </a:cubicBezTo>
                  <a:cubicBezTo>
                    <a:pt x="22689" y="15138"/>
                    <a:pt x="22720" y="15168"/>
                    <a:pt x="22757" y="15168"/>
                  </a:cubicBezTo>
                  <a:cubicBezTo>
                    <a:pt x="22795" y="15168"/>
                    <a:pt x="22826" y="15138"/>
                    <a:pt x="22826" y="15100"/>
                  </a:cubicBezTo>
                  <a:cubicBezTo>
                    <a:pt x="22826" y="15062"/>
                    <a:pt x="22795" y="15031"/>
                    <a:pt x="22757" y="15031"/>
                  </a:cubicBezTo>
                  <a:close/>
                  <a:moveTo>
                    <a:pt x="22973" y="15031"/>
                  </a:moveTo>
                  <a:cubicBezTo>
                    <a:pt x="22936" y="15031"/>
                    <a:pt x="22905" y="15062"/>
                    <a:pt x="22905" y="15100"/>
                  </a:cubicBezTo>
                  <a:cubicBezTo>
                    <a:pt x="22905" y="15138"/>
                    <a:pt x="22936" y="15168"/>
                    <a:pt x="22973" y="15168"/>
                  </a:cubicBezTo>
                  <a:cubicBezTo>
                    <a:pt x="23011" y="15168"/>
                    <a:pt x="23042" y="15138"/>
                    <a:pt x="23042" y="15100"/>
                  </a:cubicBezTo>
                  <a:cubicBezTo>
                    <a:pt x="23042" y="15062"/>
                    <a:pt x="23011" y="15031"/>
                    <a:pt x="22973" y="15031"/>
                  </a:cubicBezTo>
                  <a:close/>
                  <a:moveTo>
                    <a:pt x="23190" y="15031"/>
                  </a:moveTo>
                  <a:cubicBezTo>
                    <a:pt x="23152" y="15031"/>
                    <a:pt x="23121" y="15062"/>
                    <a:pt x="23121" y="15100"/>
                  </a:cubicBezTo>
                  <a:cubicBezTo>
                    <a:pt x="23121" y="15138"/>
                    <a:pt x="23152" y="15168"/>
                    <a:pt x="23190" y="15168"/>
                  </a:cubicBezTo>
                  <a:cubicBezTo>
                    <a:pt x="23227" y="15168"/>
                    <a:pt x="23258" y="15138"/>
                    <a:pt x="23258" y="15100"/>
                  </a:cubicBezTo>
                  <a:cubicBezTo>
                    <a:pt x="23258" y="15062"/>
                    <a:pt x="23227" y="15031"/>
                    <a:pt x="23190" y="15031"/>
                  </a:cubicBezTo>
                  <a:close/>
                  <a:moveTo>
                    <a:pt x="23406" y="15031"/>
                  </a:moveTo>
                  <a:cubicBezTo>
                    <a:pt x="23368" y="15031"/>
                    <a:pt x="23337" y="15062"/>
                    <a:pt x="23337" y="15100"/>
                  </a:cubicBezTo>
                  <a:cubicBezTo>
                    <a:pt x="23337" y="15138"/>
                    <a:pt x="23368" y="15168"/>
                    <a:pt x="23406" y="15168"/>
                  </a:cubicBezTo>
                  <a:cubicBezTo>
                    <a:pt x="23443" y="15168"/>
                    <a:pt x="23474" y="15138"/>
                    <a:pt x="23474" y="15100"/>
                  </a:cubicBezTo>
                  <a:cubicBezTo>
                    <a:pt x="23474" y="15062"/>
                    <a:pt x="23443" y="15031"/>
                    <a:pt x="23406" y="15031"/>
                  </a:cubicBezTo>
                  <a:close/>
                  <a:moveTo>
                    <a:pt x="23622" y="15031"/>
                  </a:moveTo>
                  <a:cubicBezTo>
                    <a:pt x="23584" y="15031"/>
                    <a:pt x="23553" y="15062"/>
                    <a:pt x="23553" y="15100"/>
                  </a:cubicBezTo>
                  <a:cubicBezTo>
                    <a:pt x="23553" y="15138"/>
                    <a:pt x="23584" y="15168"/>
                    <a:pt x="23622" y="15168"/>
                  </a:cubicBezTo>
                  <a:cubicBezTo>
                    <a:pt x="23660" y="15168"/>
                    <a:pt x="23690" y="15138"/>
                    <a:pt x="23690" y="15100"/>
                  </a:cubicBezTo>
                  <a:cubicBezTo>
                    <a:pt x="23690" y="15062"/>
                    <a:pt x="23660" y="15031"/>
                    <a:pt x="23622" y="15031"/>
                  </a:cubicBezTo>
                  <a:close/>
                  <a:moveTo>
                    <a:pt x="23838" y="15031"/>
                  </a:moveTo>
                  <a:cubicBezTo>
                    <a:pt x="23800" y="15031"/>
                    <a:pt x="23769" y="15062"/>
                    <a:pt x="23769" y="15100"/>
                  </a:cubicBezTo>
                  <a:cubicBezTo>
                    <a:pt x="23769" y="15138"/>
                    <a:pt x="23800" y="15168"/>
                    <a:pt x="23838" y="15168"/>
                  </a:cubicBezTo>
                  <a:cubicBezTo>
                    <a:pt x="23876" y="15168"/>
                    <a:pt x="23906" y="15138"/>
                    <a:pt x="23906" y="15100"/>
                  </a:cubicBezTo>
                  <a:cubicBezTo>
                    <a:pt x="23906" y="15062"/>
                    <a:pt x="23876" y="15031"/>
                    <a:pt x="23838" y="15031"/>
                  </a:cubicBezTo>
                  <a:close/>
                  <a:moveTo>
                    <a:pt x="24486" y="15031"/>
                  </a:moveTo>
                  <a:cubicBezTo>
                    <a:pt x="24448" y="15031"/>
                    <a:pt x="24418" y="15062"/>
                    <a:pt x="24418" y="15100"/>
                  </a:cubicBezTo>
                  <a:cubicBezTo>
                    <a:pt x="24418" y="15138"/>
                    <a:pt x="24448" y="15168"/>
                    <a:pt x="24486" y="15168"/>
                  </a:cubicBezTo>
                  <a:cubicBezTo>
                    <a:pt x="24524" y="15168"/>
                    <a:pt x="24555" y="15138"/>
                    <a:pt x="24555" y="15100"/>
                  </a:cubicBezTo>
                  <a:cubicBezTo>
                    <a:pt x="24555" y="15062"/>
                    <a:pt x="24524" y="15031"/>
                    <a:pt x="24486" y="15031"/>
                  </a:cubicBezTo>
                  <a:close/>
                  <a:moveTo>
                    <a:pt x="24702" y="15031"/>
                  </a:moveTo>
                  <a:cubicBezTo>
                    <a:pt x="24664" y="15031"/>
                    <a:pt x="24634" y="15062"/>
                    <a:pt x="24634" y="15100"/>
                  </a:cubicBezTo>
                  <a:cubicBezTo>
                    <a:pt x="24634" y="15138"/>
                    <a:pt x="24664" y="15168"/>
                    <a:pt x="24702" y="15168"/>
                  </a:cubicBezTo>
                  <a:cubicBezTo>
                    <a:pt x="24740" y="15168"/>
                    <a:pt x="24771" y="15138"/>
                    <a:pt x="24771" y="15100"/>
                  </a:cubicBezTo>
                  <a:cubicBezTo>
                    <a:pt x="24771" y="15062"/>
                    <a:pt x="24740" y="15031"/>
                    <a:pt x="24702" y="15031"/>
                  </a:cubicBezTo>
                  <a:close/>
                  <a:moveTo>
                    <a:pt x="24918" y="15031"/>
                  </a:moveTo>
                  <a:cubicBezTo>
                    <a:pt x="24881" y="15031"/>
                    <a:pt x="24850" y="15062"/>
                    <a:pt x="24850" y="15100"/>
                  </a:cubicBezTo>
                  <a:cubicBezTo>
                    <a:pt x="24850" y="15138"/>
                    <a:pt x="24881" y="15168"/>
                    <a:pt x="24918" y="15168"/>
                  </a:cubicBezTo>
                  <a:cubicBezTo>
                    <a:pt x="24956" y="15168"/>
                    <a:pt x="24987" y="15138"/>
                    <a:pt x="24987" y="15100"/>
                  </a:cubicBezTo>
                  <a:cubicBezTo>
                    <a:pt x="24987" y="15062"/>
                    <a:pt x="24956" y="15031"/>
                    <a:pt x="24918" y="15031"/>
                  </a:cubicBezTo>
                  <a:close/>
                  <a:moveTo>
                    <a:pt x="25134" y="15031"/>
                  </a:moveTo>
                  <a:cubicBezTo>
                    <a:pt x="25097" y="15031"/>
                    <a:pt x="25066" y="15062"/>
                    <a:pt x="25066" y="15100"/>
                  </a:cubicBezTo>
                  <a:cubicBezTo>
                    <a:pt x="25066" y="15138"/>
                    <a:pt x="25097" y="15168"/>
                    <a:pt x="25134" y="15168"/>
                  </a:cubicBezTo>
                  <a:cubicBezTo>
                    <a:pt x="25172" y="15168"/>
                    <a:pt x="25203" y="15138"/>
                    <a:pt x="25203" y="15100"/>
                  </a:cubicBezTo>
                  <a:cubicBezTo>
                    <a:pt x="25203" y="15062"/>
                    <a:pt x="25172" y="15031"/>
                    <a:pt x="25134" y="15031"/>
                  </a:cubicBezTo>
                  <a:close/>
                  <a:moveTo>
                    <a:pt x="22325" y="15266"/>
                  </a:moveTo>
                  <a:cubicBezTo>
                    <a:pt x="22287" y="15266"/>
                    <a:pt x="22257" y="15297"/>
                    <a:pt x="22257" y="15335"/>
                  </a:cubicBezTo>
                  <a:cubicBezTo>
                    <a:pt x="22257" y="15372"/>
                    <a:pt x="22287" y="15403"/>
                    <a:pt x="22325" y="15403"/>
                  </a:cubicBezTo>
                  <a:cubicBezTo>
                    <a:pt x="22363" y="15403"/>
                    <a:pt x="22394" y="15372"/>
                    <a:pt x="22394" y="15335"/>
                  </a:cubicBezTo>
                  <a:cubicBezTo>
                    <a:pt x="22394" y="15297"/>
                    <a:pt x="22363" y="15266"/>
                    <a:pt x="22325" y="15266"/>
                  </a:cubicBezTo>
                  <a:close/>
                  <a:moveTo>
                    <a:pt x="22541" y="15266"/>
                  </a:moveTo>
                  <a:cubicBezTo>
                    <a:pt x="22503" y="15266"/>
                    <a:pt x="22473" y="15297"/>
                    <a:pt x="22473" y="15335"/>
                  </a:cubicBezTo>
                  <a:cubicBezTo>
                    <a:pt x="22473" y="15372"/>
                    <a:pt x="22503" y="15403"/>
                    <a:pt x="22541" y="15403"/>
                  </a:cubicBezTo>
                  <a:cubicBezTo>
                    <a:pt x="22579" y="15403"/>
                    <a:pt x="22610" y="15372"/>
                    <a:pt x="22610" y="15335"/>
                  </a:cubicBezTo>
                  <a:cubicBezTo>
                    <a:pt x="22610" y="15297"/>
                    <a:pt x="22579" y="15266"/>
                    <a:pt x="22541" y="15266"/>
                  </a:cubicBezTo>
                  <a:close/>
                  <a:moveTo>
                    <a:pt x="22757" y="15266"/>
                  </a:moveTo>
                  <a:cubicBezTo>
                    <a:pt x="22720" y="15266"/>
                    <a:pt x="22689" y="15297"/>
                    <a:pt x="22689" y="15335"/>
                  </a:cubicBezTo>
                  <a:cubicBezTo>
                    <a:pt x="22689" y="15372"/>
                    <a:pt x="22720" y="15403"/>
                    <a:pt x="22757" y="15403"/>
                  </a:cubicBezTo>
                  <a:cubicBezTo>
                    <a:pt x="22795" y="15403"/>
                    <a:pt x="22826" y="15372"/>
                    <a:pt x="22826" y="15335"/>
                  </a:cubicBezTo>
                  <a:cubicBezTo>
                    <a:pt x="22826" y="15297"/>
                    <a:pt x="22795" y="15266"/>
                    <a:pt x="22757" y="15266"/>
                  </a:cubicBezTo>
                  <a:close/>
                  <a:moveTo>
                    <a:pt x="22973" y="15266"/>
                  </a:moveTo>
                  <a:cubicBezTo>
                    <a:pt x="22936" y="15266"/>
                    <a:pt x="22905" y="15297"/>
                    <a:pt x="22905" y="15335"/>
                  </a:cubicBezTo>
                  <a:cubicBezTo>
                    <a:pt x="22905" y="15372"/>
                    <a:pt x="22936" y="15403"/>
                    <a:pt x="22973" y="15403"/>
                  </a:cubicBezTo>
                  <a:cubicBezTo>
                    <a:pt x="23011" y="15403"/>
                    <a:pt x="23042" y="15372"/>
                    <a:pt x="23042" y="15335"/>
                  </a:cubicBezTo>
                  <a:cubicBezTo>
                    <a:pt x="23042" y="15297"/>
                    <a:pt x="23011" y="15266"/>
                    <a:pt x="22973" y="15266"/>
                  </a:cubicBezTo>
                  <a:close/>
                  <a:moveTo>
                    <a:pt x="23190" y="15266"/>
                  </a:moveTo>
                  <a:cubicBezTo>
                    <a:pt x="23152" y="15266"/>
                    <a:pt x="23121" y="15297"/>
                    <a:pt x="23121" y="15335"/>
                  </a:cubicBezTo>
                  <a:cubicBezTo>
                    <a:pt x="23121" y="15372"/>
                    <a:pt x="23152" y="15403"/>
                    <a:pt x="23190" y="15403"/>
                  </a:cubicBezTo>
                  <a:cubicBezTo>
                    <a:pt x="23227" y="15403"/>
                    <a:pt x="23258" y="15372"/>
                    <a:pt x="23258" y="15335"/>
                  </a:cubicBezTo>
                  <a:cubicBezTo>
                    <a:pt x="23258" y="15297"/>
                    <a:pt x="23227" y="15266"/>
                    <a:pt x="23190" y="15266"/>
                  </a:cubicBezTo>
                  <a:close/>
                  <a:moveTo>
                    <a:pt x="23406" y="15266"/>
                  </a:moveTo>
                  <a:cubicBezTo>
                    <a:pt x="23368" y="15266"/>
                    <a:pt x="23337" y="15297"/>
                    <a:pt x="23337" y="15335"/>
                  </a:cubicBezTo>
                  <a:cubicBezTo>
                    <a:pt x="23337" y="15372"/>
                    <a:pt x="23368" y="15403"/>
                    <a:pt x="23406" y="15403"/>
                  </a:cubicBezTo>
                  <a:cubicBezTo>
                    <a:pt x="23443" y="15403"/>
                    <a:pt x="23474" y="15372"/>
                    <a:pt x="23474" y="15335"/>
                  </a:cubicBezTo>
                  <a:cubicBezTo>
                    <a:pt x="23474" y="15297"/>
                    <a:pt x="23443" y="15266"/>
                    <a:pt x="23406" y="15266"/>
                  </a:cubicBezTo>
                  <a:close/>
                  <a:moveTo>
                    <a:pt x="23622" y="15266"/>
                  </a:moveTo>
                  <a:cubicBezTo>
                    <a:pt x="23584" y="15266"/>
                    <a:pt x="23553" y="15297"/>
                    <a:pt x="23553" y="15335"/>
                  </a:cubicBezTo>
                  <a:cubicBezTo>
                    <a:pt x="23553" y="15372"/>
                    <a:pt x="23584" y="15403"/>
                    <a:pt x="23622" y="15403"/>
                  </a:cubicBezTo>
                  <a:cubicBezTo>
                    <a:pt x="23660" y="15403"/>
                    <a:pt x="23690" y="15372"/>
                    <a:pt x="23690" y="15335"/>
                  </a:cubicBezTo>
                  <a:cubicBezTo>
                    <a:pt x="23690" y="15297"/>
                    <a:pt x="23660" y="15266"/>
                    <a:pt x="23622" y="15266"/>
                  </a:cubicBezTo>
                  <a:close/>
                  <a:moveTo>
                    <a:pt x="24702" y="15266"/>
                  </a:moveTo>
                  <a:cubicBezTo>
                    <a:pt x="24664" y="15266"/>
                    <a:pt x="24634" y="15297"/>
                    <a:pt x="24634" y="15335"/>
                  </a:cubicBezTo>
                  <a:cubicBezTo>
                    <a:pt x="24634" y="15372"/>
                    <a:pt x="24664" y="15403"/>
                    <a:pt x="24702" y="15403"/>
                  </a:cubicBezTo>
                  <a:cubicBezTo>
                    <a:pt x="24740" y="15403"/>
                    <a:pt x="24771" y="15372"/>
                    <a:pt x="24771" y="15335"/>
                  </a:cubicBezTo>
                  <a:cubicBezTo>
                    <a:pt x="24771" y="15297"/>
                    <a:pt x="24740" y="15266"/>
                    <a:pt x="24702" y="15266"/>
                  </a:cubicBezTo>
                  <a:close/>
                  <a:moveTo>
                    <a:pt x="24918" y="15266"/>
                  </a:moveTo>
                  <a:cubicBezTo>
                    <a:pt x="24881" y="15266"/>
                    <a:pt x="24850" y="15297"/>
                    <a:pt x="24850" y="15335"/>
                  </a:cubicBezTo>
                  <a:cubicBezTo>
                    <a:pt x="24850" y="15372"/>
                    <a:pt x="24881" y="15403"/>
                    <a:pt x="24918" y="15403"/>
                  </a:cubicBezTo>
                  <a:cubicBezTo>
                    <a:pt x="24956" y="15403"/>
                    <a:pt x="24987" y="15372"/>
                    <a:pt x="24987" y="15335"/>
                  </a:cubicBezTo>
                  <a:cubicBezTo>
                    <a:pt x="24987" y="15297"/>
                    <a:pt x="24956" y="15266"/>
                    <a:pt x="24918" y="15266"/>
                  </a:cubicBezTo>
                  <a:close/>
                  <a:moveTo>
                    <a:pt x="25134" y="15266"/>
                  </a:moveTo>
                  <a:cubicBezTo>
                    <a:pt x="25097" y="15266"/>
                    <a:pt x="25066" y="15297"/>
                    <a:pt x="25066" y="15335"/>
                  </a:cubicBezTo>
                  <a:cubicBezTo>
                    <a:pt x="25066" y="15372"/>
                    <a:pt x="25097" y="15403"/>
                    <a:pt x="25134" y="15403"/>
                  </a:cubicBezTo>
                  <a:cubicBezTo>
                    <a:pt x="25172" y="15403"/>
                    <a:pt x="25203" y="15372"/>
                    <a:pt x="25203" y="15335"/>
                  </a:cubicBezTo>
                  <a:cubicBezTo>
                    <a:pt x="25203" y="15297"/>
                    <a:pt x="25172" y="15266"/>
                    <a:pt x="25134" y="15266"/>
                  </a:cubicBezTo>
                  <a:close/>
                  <a:moveTo>
                    <a:pt x="21893" y="15501"/>
                  </a:moveTo>
                  <a:cubicBezTo>
                    <a:pt x="21855" y="15501"/>
                    <a:pt x="21824" y="15532"/>
                    <a:pt x="21824" y="15569"/>
                  </a:cubicBezTo>
                  <a:cubicBezTo>
                    <a:pt x="21824" y="15607"/>
                    <a:pt x="21855" y="15638"/>
                    <a:pt x="21893" y="15638"/>
                  </a:cubicBezTo>
                  <a:cubicBezTo>
                    <a:pt x="21931" y="15638"/>
                    <a:pt x="21961" y="15607"/>
                    <a:pt x="21961" y="15569"/>
                  </a:cubicBezTo>
                  <a:cubicBezTo>
                    <a:pt x="21961" y="15532"/>
                    <a:pt x="21931" y="15501"/>
                    <a:pt x="21893" y="15501"/>
                  </a:cubicBezTo>
                  <a:close/>
                  <a:moveTo>
                    <a:pt x="22109" y="15501"/>
                  </a:moveTo>
                  <a:cubicBezTo>
                    <a:pt x="22071" y="15501"/>
                    <a:pt x="22040" y="15532"/>
                    <a:pt x="22040" y="15569"/>
                  </a:cubicBezTo>
                  <a:cubicBezTo>
                    <a:pt x="22040" y="15607"/>
                    <a:pt x="22071" y="15638"/>
                    <a:pt x="22109" y="15638"/>
                  </a:cubicBezTo>
                  <a:cubicBezTo>
                    <a:pt x="22147" y="15638"/>
                    <a:pt x="22177" y="15607"/>
                    <a:pt x="22177" y="15569"/>
                  </a:cubicBezTo>
                  <a:cubicBezTo>
                    <a:pt x="22177" y="15532"/>
                    <a:pt x="22147" y="15501"/>
                    <a:pt x="22109" y="15501"/>
                  </a:cubicBezTo>
                  <a:close/>
                  <a:moveTo>
                    <a:pt x="22325" y="15501"/>
                  </a:moveTo>
                  <a:cubicBezTo>
                    <a:pt x="22287" y="15501"/>
                    <a:pt x="22257" y="15532"/>
                    <a:pt x="22257" y="15569"/>
                  </a:cubicBezTo>
                  <a:cubicBezTo>
                    <a:pt x="22257" y="15607"/>
                    <a:pt x="22287" y="15638"/>
                    <a:pt x="22325" y="15638"/>
                  </a:cubicBezTo>
                  <a:cubicBezTo>
                    <a:pt x="22363" y="15638"/>
                    <a:pt x="22394" y="15607"/>
                    <a:pt x="22394" y="15569"/>
                  </a:cubicBezTo>
                  <a:cubicBezTo>
                    <a:pt x="22394" y="15532"/>
                    <a:pt x="22363" y="15501"/>
                    <a:pt x="22325" y="15501"/>
                  </a:cubicBezTo>
                  <a:close/>
                  <a:moveTo>
                    <a:pt x="22541" y="15501"/>
                  </a:moveTo>
                  <a:cubicBezTo>
                    <a:pt x="22503" y="15501"/>
                    <a:pt x="22473" y="15532"/>
                    <a:pt x="22473" y="15569"/>
                  </a:cubicBezTo>
                  <a:cubicBezTo>
                    <a:pt x="22473" y="15607"/>
                    <a:pt x="22503" y="15638"/>
                    <a:pt x="22541" y="15638"/>
                  </a:cubicBezTo>
                  <a:cubicBezTo>
                    <a:pt x="22579" y="15638"/>
                    <a:pt x="22610" y="15607"/>
                    <a:pt x="22610" y="15569"/>
                  </a:cubicBezTo>
                  <a:cubicBezTo>
                    <a:pt x="22610" y="15532"/>
                    <a:pt x="22579" y="15501"/>
                    <a:pt x="22541" y="15501"/>
                  </a:cubicBezTo>
                  <a:close/>
                  <a:moveTo>
                    <a:pt x="22757" y="15501"/>
                  </a:moveTo>
                  <a:cubicBezTo>
                    <a:pt x="22720" y="15501"/>
                    <a:pt x="22689" y="15532"/>
                    <a:pt x="22689" y="15569"/>
                  </a:cubicBezTo>
                  <a:cubicBezTo>
                    <a:pt x="22689" y="15607"/>
                    <a:pt x="22720" y="15638"/>
                    <a:pt x="22757" y="15638"/>
                  </a:cubicBezTo>
                  <a:cubicBezTo>
                    <a:pt x="22795" y="15638"/>
                    <a:pt x="22826" y="15607"/>
                    <a:pt x="22826" y="15569"/>
                  </a:cubicBezTo>
                  <a:cubicBezTo>
                    <a:pt x="22826" y="15532"/>
                    <a:pt x="22795" y="15501"/>
                    <a:pt x="22757" y="15501"/>
                  </a:cubicBezTo>
                  <a:close/>
                  <a:moveTo>
                    <a:pt x="22973" y="15501"/>
                  </a:moveTo>
                  <a:cubicBezTo>
                    <a:pt x="22936" y="15501"/>
                    <a:pt x="22905" y="15532"/>
                    <a:pt x="22905" y="15569"/>
                  </a:cubicBezTo>
                  <a:cubicBezTo>
                    <a:pt x="22905" y="15607"/>
                    <a:pt x="22936" y="15638"/>
                    <a:pt x="22973" y="15638"/>
                  </a:cubicBezTo>
                  <a:cubicBezTo>
                    <a:pt x="23011" y="15638"/>
                    <a:pt x="23042" y="15607"/>
                    <a:pt x="23042" y="15569"/>
                  </a:cubicBezTo>
                  <a:cubicBezTo>
                    <a:pt x="23042" y="15532"/>
                    <a:pt x="23011" y="15501"/>
                    <a:pt x="22973" y="15501"/>
                  </a:cubicBezTo>
                  <a:close/>
                  <a:moveTo>
                    <a:pt x="23190" y="15501"/>
                  </a:moveTo>
                  <a:cubicBezTo>
                    <a:pt x="23152" y="15501"/>
                    <a:pt x="23121" y="15532"/>
                    <a:pt x="23121" y="15569"/>
                  </a:cubicBezTo>
                  <a:cubicBezTo>
                    <a:pt x="23121" y="15607"/>
                    <a:pt x="23152" y="15638"/>
                    <a:pt x="23190" y="15638"/>
                  </a:cubicBezTo>
                  <a:cubicBezTo>
                    <a:pt x="23227" y="15638"/>
                    <a:pt x="23258" y="15607"/>
                    <a:pt x="23258" y="15569"/>
                  </a:cubicBezTo>
                  <a:cubicBezTo>
                    <a:pt x="23258" y="15532"/>
                    <a:pt x="23227" y="15501"/>
                    <a:pt x="23190" y="15501"/>
                  </a:cubicBezTo>
                  <a:close/>
                  <a:moveTo>
                    <a:pt x="23406" y="15501"/>
                  </a:moveTo>
                  <a:cubicBezTo>
                    <a:pt x="23368" y="15501"/>
                    <a:pt x="23337" y="15532"/>
                    <a:pt x="23337" y="15569"/>
                  </a:cubicBezTo>
                  <a:cubicBezTo>
                    <a:pt x="23337" y="15607"/>
                    <a:pt x="23368" y="15638"/>
                    <a:pt x="23406" y="15638"/>
                  </a:cubicBezTo>
                  <a:cubicBezTo>
                    <a:pt x="23443" y="15638"/>
                    <a:pt x="23474" y="15607"/>
                    <a:pt x="23474" y="15569"/>
                  </a:cubicBezTo>
                  <a:cubicBezTo>
                    <a:pt x="23474" y="15532"/>
                    <a:pt x="23443" y="15501"/>
                    <a:pt x="23406" y="15501"/>
                  </a:cubicBezTo>
                  <a:close/>
                  <a:moveTo>
                    <a:pt x="23622" y="15501"/>
                  </a:moveTo>
                  <a:cubicBezTo>
                    <a:pt x="23584" y="15501"/>
                    <a:pt x="23553" y="15532"/>
                    <a:pt x="23553" y="15569"/>
                  </a:cubicBezTo>
                  <a:cubicBezTo>
                    <a:pt x="23553" y="15607"/>
                    <a:pt x="23584" y="15638"/>
                    <a:pt x="23622" y="15638"/>
                  </a:cubicBezTo>
                  <a:cubicBezTo>
                    <a:pt x="23660" y="15638"/>
                    <a:pt x="23690" y="15607"/>
                    <a:pt x="23690" y="15569"/>
                  </a:cubicBezTo>
                  <a:cubicBezTo>
                    <a:pt x="23690" y="15532"/>
                    <a:pt x="23660" y="15501"/>
                    <a:pt x="23622" y="15501"/>
                  </a:cubicBezTo>
                  <a:close/>
                  <a:moveTo>
                    <a:pt x="24918" y="15501"/>
                  </a:moveTo>
                  <a:cubicBezTo>
                    <a:pt x="24881" y="15501"/>
                    <a:pt x="24850" y="15532"/>
                    <a:pt x="24850" y="15569"/>
                  </a:cubicBezTo>
                  <a:cubicBezTo>
                    <a:pt x="24850" y="15607"/>
                    <a:pt x="24881" y="15638"/>
                    <a:pt x="24918" y="15638"/>
                  </a:cubicBezTo>
                  <a:cubicBezTo>
                    <a:pt x="24956" y="15638"/>
                    <a:pt x="24987" y="15607"/>
                    <a:pt x="24987" y="15569"/>
                  </a:cubicBezTo>
                  <a:cubicBezTo>
                    <a:pt x="24987" y="15532"/>
                    <a:pt x="24956" y="15501"/>
                    <a:pt x="24918" y="15501"/>
                  </a:cubicBezTo>
                  <a:close/>
                  <a:moveTo>
                    <a:pt x="21893" y="15736"/>
                  </a:moveTo>
                  <a:cubicBezTo>
                    <a:pt x="21855" y="15736"/>
                    <a:pt x="21824" y="15766"/>
                    <a:pt x="21824" y="15804"/>
                  </a:cubicBezTo>
                  <a:cubicBezTo>
                    <a:pt x="21824" y="15842"/>
                    <a:pt x="21855" y="15873"/>
                    <a:pt x="21893" y="15873"/>
                  </a:cubicBezTo>
                  <a:cubicBezTo>
                    <a:pt x="21931" y="15873"/>
                    <a:pt x="21961" y="15842"/>
                    <a:pt x="21961" y="15804"/>
                  </a:cubicBezTo>
                  <a:cubicBezTo>
                    <a:pt x="21961" y="15766"/>
                    <a:pt x="21931" y="15736"/>
                    <a:pt x="21893" y="15736"/>
                  </a:cubicBezTo>
                  <a:close/>
                  <a:moveTo>
                    <a:pt x="22109" y="15736"/>
                  </a:moveTo>
                  <a:cubicBezTo>
                    <a:pt x="22071" y="15736"/>
                    <a:pt x="22040" y="15766"/>
                    <a:pt x="22040" y="15804"/>
                  </a:cubicBezTo>
                  <a:cubicBezTo>
                    <a:pt x="22040" y="15842"/>
                    <a:pt x="22071" y="15873"/>
                    <a:pt x="22109" y="15873"/>
                  </a:cubicBezTo>
                  <a:cubicBezTo>
                    <a:pt x="22147" y="15873"/>
                    <a:pt x="22177" y="15842"/>
                    <a:pt x="22177" y="15804"/>
                  </a:cubicBezTo>
                  <a:cubicBezTo>
                    <a:pt x="22177" y="15766"/>
                    <a:pt x="22147" y="15736"/>
                    <a:pt x="22109" y="15736"/>
                  </a:cubicBezTo>
                  <a:close/>
                  <a:moveTo>
                    <a:pt x="22325" y="15736"/>
                  </a:moveTo>
                  <a:cubicBezTo>
                    <a:pt x="22287" y="15736"/>
                    <a:pt x="22257" y="15766"/>
                    <a:pt x="22257" y="15804"/>
                  </a:cubicBezTo>
                  <a:cubicBezTo>
                    <a:pt x="22257" y="15842"/>
                    <a:pt x="22287" y="15873"/>
                    <a:pt x="22325" y="15873"/>
                  </a:cubicBezTo>
                  <a:cubicBezTo>
                    <a:pt x="22363" y="15873"/>
                    <a:pt x="22394" y="15842"/>
                    <a:pt x="22394" y="15804"/>
                  </a:cubicBezTo>
                  <a:cubicBezTo>
                    <a:pt x="22394" y="15766"/>
                    <a:pt x="22363" y="15736"/>
                    <a:pt x="22325" y="15736"/>
                  </a:cubicBezTo>
                  <a:close/>
                  <a:moveTo>
                    <a:pt x="22541" y="15736"/>
                  </a:moveTo>
                  <a:cubicBezTo>
                    <a:pt x="22503" y="15736"/>
                    <a:pt x="22473" y="15766"/>
                    <a:pt x="22473" y="15804"/>
                  </a:cubicBezTo>
                  <a:cubicBezTo>
                    <a:pt x="22473" y="15842"/>
                    <a:pt x="22503" y="15873"/>
                    <a:pt x="22541" y="15873"/>
                  </a:cubicBezTo>
                  <a:cubicBezTo>
                    <a:pt x="22579" y="15873"/>
                    <a:pt x="22610" y="15842"/>
                    <a:pt x="22610" y="15804"/>
                  </a:cubicBezTo>
                  <a:cubicBezTo>
                    <a:pt x="22610" y="15766"/>
                    <a:pt x="22579" y="15736"/>
                    <a:pt x="22541" y="15736"/>
                  </a:cubicBezTo>
                  <a:close/>
                  <a:moveTo>
                    <a:pt x="22757" y="15736"/>
                  </a:moveTo>
                  <a:cubicBezTo>
                    <a:pt x="22720" y="15736"/>
                    <a:pt x="22689" y="15766"/>
                    <a:pt x="22689" y="15804"/>
                  </a:cubicBezTo>
                  <a:cubicBezTo>
                    <a:pt x="22689" y="15842"/>
                    <a:pt x="22720" y="15873"/>
                    <a:pt x="22757" y="15873"/>
                  </a:cubicBezTo>
                  <a:cubicBezTo>
                    <a:pt x="22795" y="15873"/>
                    <a:pt x="22826" y="15842"/>
                    <a:pt x="22826" y="15804"/>
                  </a:cubicBezTo>
                  <a:cubicBezTo>
                    <a:pt x="22826" y="15766"/>
                    <a:pt x="22795" y="15736"/>
                    <a:pt x="22757" y="15736"/>
                  </a:cubicBezTo>
                  <a:close/>
                  <a:moveTo>
                    <a:pt x="22973" y="15736"/>
                  </a:moveTo>
                  <a:cubicBezTo>
                    <a:pt x="22936" y="15736"/>
                    <a:pt x="22905" y="15766"/>
                    <a:pt x="22905" y="15804"/>
                  </a:cubicBezTo>
                  <a:cubicBezTo>
                    <a:pt x="22905" y="15842"/>
                    <a:pt x="22936" y="15873"/>
                    <a:pt x="22973" y="15873"/>
                  </a:cubicBezTo>
                  <a:cubicBezTo>
                    <a:pt x="23011" y="15873"/>
                    <a:pt x="23042" y="15842"/>
                    <a:pt x="23042" y="15804"/>
                  </a:cubicBezTo>
                  <a:cubicBezTo>
                    <a:pt x="23042" y="15766"/>
                    <a:pt x="23011" y="15736"/>
                    <a:pt x="22973" y="15736"/>
                  </a:cubicBezTo>
                  <a:close/>
                  <a:moveTo>
                    <a:pt x="23190" y="15736"/>
                  </a:moveTo>
                  <a:cubicBezTo>
                    <a:pt x="23152" y="15736"/>
                    <a:pt x="23121" y="15766"/>
                    <a:pt x="23121" y="15804"/>
                  </a:cubicBezTo>
                  <a:cubicBezTo>
                    <a:pt x="23121" y="15842"/>
                    <a:pt x="23152" y="15873"/>
                    <a:pt x="23190" y="15873"/>
                  </a:cubicBezTo>
                  <a:cubicBezTo>
                    <a:pt x="23227" y="15873"/>
                    <a:pt x="23258" y="15842"/>
                    <a:pt x="23258" y="15804"/>
                  </a:cubicBezTo>
                  <a:cubicBezTo>
                    <a:pt x="23258" y="15766"/>
                    <a:pt x="23227" y="15736"/>
                    <a:pt x="23190" y="15736"/>
                  </a:cubicBezTo>
                  <a:close/>
                  <a:moveTo>
                    <a:pt x="23406" y="15736"/>
                  </a:moveTo>
                  <a:cubicBezTo>
                    <a:pt x="23368" y="15736"/>
                    <a:pt x="23337" y="15766"/>
                    <a:pt x="23337" y="15804"/>
                  </a:cubicBezTo>
                  <a:cubicBezTo>
                    <a:pt x="23337" y="15842"/>
                    <a:pt x="23368" y="15873"/>
                    <a:pt x="23406" y="15873"/>
                  </a:cubicBezTo>
                  <a:cubicBezTo>
                    <a:pt x="23443" y="15873"/>
                    <a:pt x="23474" y="15842"/>
                    <a:pt x="23474" y="15804"/>
                  </a:cubicBezTo>
                  <a:cubicBezTo>
                    <a:pt x="23474" y="15766"/>
                    <a:pt x="23443" y="15736"/>
                    <a:pt x="23406" y="15736"/>
                  </a:cubicBezTo>
                  <a:close/>
                  <a:moveTo>
                    <a:pt x="23622" y="15736"/>
                  </a:moveTo>
                  <a:cubicBezTo>
                    <a:pt x="23584" y="15736"/>
                    <a:pt x="23553" y="15766"/>
                    <a:pt x="23553" y="15804"/>
                  </a:cubicBezTo>
                  <a:cubicBezTo>
                    <a:pt x="23553" y="15842"/>
                    <a:pt x="23584" y="15873"/>
                    <a:pt x="23622" y="15873"/>
                  </a:cubicBezTo>
                  <a:cubicBezTo>
                    <a:pt x="23660" y="15873"/>
                    <a:pt x="23690" y="15842"/>
                    <a:pt x="23690" y="15804"/>
                  </a:cubicBezTo>
                  <a:cubicBezTo>
                    <a:pt x="23690" y="15766"/>
                    <a:pt x="23660" y="15736"/>
                    <a:pt x="23622" y="15736"/>
                  </a:cubicBezTo>
                  <a:close/>
                  <a:moveTo>
                    <a:pt x="22541" y="15971"/>
                  </a:moveTo>
                  <a:cubicBezTo>
                    <a:pt x="22503" y="15971"/>
                    <a:pt x="22473" y="16001"/>
                    <a:pt x="22473" y="16039"/>
                  </a:cubicBezTo>
                  <a:cubicBezTo>
                    <a:pt x="22473" y="16077"/>
                    <a:pt x="22503" y="16108"/>
                    <a:pt x="22541" y="16108"/>
                  </a:cubicBezTo>
                  <a:cubicBezTo>
                    <a:pt x="22579" y="16108"/>
                    <a:pt x="22610" y="16077"/>
                    <a:pt x="22610" y="16039"/>
                  </a:cubicBezTo>
                  <a:cubicBezTo>
                    <a:pt x="22610" y="16001"/>
                    <a:pt x="22579" y="15971"/>
                    <a:pt x="22541" y="15971"/>
                  </a:cubicBezTo>
                  <a:close/>
                  <a:moveTo>
                    <a:pt x="22757" y="15971"/>
                  </a:moveTo>
                  <a:cubicBezTo>
                    <a:pt x="22720" y="15971"/>
                    <a:pt x="22689" y="16001"/>
                    <a:pt x="22689" y="16039"/>
                  </a:cubicBezTo>
                  <a:cubicBezTo>
                    <a:pt x="22689" y="16077"/>
                    <a:pt x="22720" y="16108"/>
                    <a:pt x="22757" y="16108"/>
                  </a:cubicBezTo>
                  <a:cubicBezTo>
                    <a:pt x="22795" y="16108"/>
                    <a:pt x="22826" y="16077"/>
                    <a:pt x="22826" y="16039"/>
                  </a:cubicBezTo>
                  <a:cubicBezTo>
                    <a:pt x="22826" y="16001"/>
                    <a:pt x="22795" y="15971"/>
                    <a:pt x="22757" y="15971"/>
                  </a:cubicBezTo>
                  <a:close/>
                  <a:moveTo>
                    <a:pt x="22973" y="15971"/>
                  </a:moveTo>
                  <a:cubicBezTo>
                    <a:pt x="22936" y="15971"/>
                    <a:pt x="22905" y="16001"/>
                    <a:pt x="22905" y="16039"/>
                  </a:cubicBezTo>
                  <a:cubicBezTo>
                    <a:pt x="22905" y="16077"/>
                    <a:pt x="22936" y="16108"/>
                    <a:pt x="22973" y="16108"/>
                  </a:cubicBezTo>
                  <a:cubicBezTo>
                    <a:pt x="23011" y="16108"/>
                    <a:pt x="23042" y="16077"/>
                    <a:pt x="23042" y="16039"/>
                  </a:cubicBezTo>
                  <a:cubicBezTo>
                    <a:pt x="23042" y="16001"/>
                    <a:pt x="23011" y="15971"/>
                    <a:pt x="22973" y="15971"/>
                  </a:cubicBezTo>
                  <a:close/>
                  <a:moveTo>
                    <a:pt x="23190" y="15971"/>
                  </a:moveTo>
                  <a:cubicBezTo>
                    <a:pt x="23152" y="15971"/>
                    <a:pt x="23121" y="16001"/>
                    <a:pt x="23121" y="16039"/>
                  </a:cubicBezTo>
                  <a:cubicBezTo>
                    <a:pt x="23121" y="16077"/>
                    <a:pt x="23152" y="16108"/>
                    <a:pt x="23190" y="16108"/>
                  </a:cubicBezTo>
                  <a:cubicBezTo>
                    <a:pt x="23227" y="16108"/>
                    <a:pt x="23258" y="16077"/>
                    <a:pt x="23258" y="16039"/>
                  </a:cubicBezTo>
                  <a:cubicBezTo>
                    <a:pt x="23258" y="16001"/>
                    <a:pt x="23227" y="15971"/>
                    <a:pt x="23190" y="15971"/>
                  </a:cubicBezTo>
                  <a:close/>
                  <a:moveTo>
                    <a:pt x="23406" y="15971"/>
                  </a:moveTo>
                  <a:cubicBezTo>
                    <a:pt x="23368" y="15971"/>
                    <a:pt x="23337" y="16001"/>
                    <a:pt x="23337" y="16039"/>
                  </a:cubicBezTo>
                  <a:cubicBezTo>
                    <a:pt x="23337" y="16077"/>
                    <a:pt x="23368" y="16108"/>
                    <a:pt x="23406" y="16108"/>
                  </a:cubicBezTo>
                  <a:cubicBezTo>
                    <a:pt x="23443" y="16108"/>
                    <a:pt x="23474" y="16077"/>
                    <a:pt x="23474" y="16039"/>
                  </a:cubicBezTo>
                  <a:cubicBezTo>
                    <a:pt x="23474" y="16001"/>
                    <a:pt x="23443" y="15971"/>
                    <a:pt x="23406" y="15971"/>
                  </a:cubicBezTo>
                  <a:close/>
                  <a:moveTo>
                    <a:pt x="23622" y="15971"/>
                  </a:moveTo>
                  <a:cubicBezTo>
                    <a:pt x="23584" y="15971"/>
                    <a:pt x="23553" y="16001"/>
                    <a:pt x="23553" y="16039"/>
                  </a:cubicBezTo>
                  <a:cubicBezTo>
                    <a:pt x="23553" y="16077"/>
                    <a:pt x="23584" y="16108"/>
                    <a:pt x="23622" y="16108"/>
                  </a:cubicBezTo>
                  <a:cubicBezTo>
                    <a:pt x="23660" y="16108"/>
                    <a:pt x="23690" y="16077"/>
                    <a:pt x="23690" y="16039"/>
                  </a:cubicBezTo>
                  <a:cubicBezTo>
                    <a:pt x="23690" y="16001"/>
                    <a:pt x="23660" y="15971"/>
                    <a:pt x="23622" y="15971"/>
                  </a:cubicBezTo>
                  <a:close/>
                  <a:moveTo>
                    <a:pt x="23838" y="15971"/>
                  </a:moveTo>
                  <a:cubicBezTo>
                    <a:pt x="23800" y="15971"/>
                    <a:pt x="23769" y="16001"/>
                    <a:pt x="23769" y="16039"/>
                  </a:cubicBezTo>
                  <a:cubicBezTo>
                    <a:pt x="23769" y="16077"/>
                    <a:pt x="23800" y="16108"/>
                    <a:pt x="23838" y="16108"/>
                  </a:cubicBezTo>
                  <a:cubicBezTo>
                    <a:pt x="23876" y="16108"/>
                    <a:pt x="23906" y="16077"/>
                    <a:pt x="23906" y="16039"/>
                  </a:cubicBezTo>
                  <a:cubicBezTo>
                    <a:pt x="23906" y="16001"/>
                    <a:pt x="23876" y="15971"/>
                    <a:pt x="23838" y="15971"/>
                  </a:cubicBezTo>
                  <a:close/>
                  <a:moveTo>
                    <a:pt x="22973" y="16205"/>
                  </a:moveTo>
                  <a:cubicBezTo>
                    <a:pt x="22936" y="16205"/>
                    <a:pt x="22905" y="16236"/>
                    <a:pt x="22905" y="16274"/>
                  </a:cubicBezTo>
                  <a:cubicBezTo>
                    <a:pt x="22905" y="16312"/>
                    <a:pt x="22936" y="16342"/>
                    <a:pt x="22973" y="16342"/>
                  </a:cubicBezTo>
                  <a:cubicBezTo>
                    <a:pt x="23011" y="16342"/>
                    <a:pt x="23042" y="16312"/>
                    <a:pt x="23042" y="16274"/>
                  </a:cubicBezTo>
                  <a:cubicBezTo>
                    <a:pt x="23042" y="16236"/>
                    <a:pt x="23011" y="16205"/>
                    <a:pt x="22973" y="16205"/>
                  </a:cubicBezTo>
                  <a:close/>
                  <a:moveTo>
                    <a:pt x="23190" y="16205"/>
                  </a:moveTo>
                  <a:cubicBezTo>
                    <a:pt x="23152" y="16205"/>
                    <a:pt x="23121" y="16236"/>
                    <a:pt x="23121" y="16274"/>
                  </a:cubicBezTo>
                  <a:cubicBezTo>
                    <a:pt x="23121" y="16312"/>
                    <a:pt x="23152" y="16342"/>
                    <a:pt x="23190" y="16342"/>
                  </a:cubicBezTo>
                  <a:cubicBezTo>
                    <a:pt x="23227" y="16342"/>
                    <a:pt x="23258" y="16312"/>
                    <a:pt x="23258" y="16274"/>
                  </a:cubicBezTo>
                  <a:cubicBezTo>
                    <a:pt x="23258" y="16236"/>
                    <a:pt x="23227" y="16205"/>
                    <a:pt x="23190" y="16205"/>
                  </a:cubicBezTo>
                  <a:close/>
                  <a:moveTo>
                    <a:pt x="23406" y="16205"/>
                  </a:moveTo>
                  <a:cubicBezTo>
                    <a:pt x="23368" y="16205"/>
                    <a:pt x="23337" y="16236"/>
                    <a:pt x="23337" y="16274"/>
                  </a:cubicBezTo>
                  <a:cubicBezTo>
                    <a:pt x="23337" y="16312"/>
                    <a:pt x="23368" y="16342"/>
                    <a:pt x="23406" y="16342"/>
                  </a:cubicBezTo>
                  <a:cubicBezTo>
                    <a:pt x="23443" y="16342"/>
                    <a:pt x="23474" y="16312"/>
                    <a:pt x="23474" y="16274"/>
                  </a:cubicBezTo>
                  <a:cubicBezTo>
                    <a:pt x="23474" y="16236"/>
                    <a:pt x="23443" y="16205"/>
                    <a:pt x="23406" y="16205"/>
                  </a:cubicBezTo>
                  <a:close/>
                  <a:moveTo>
                    <a:pt x="23622" y="16205"/>
                  </a:moveTo>
                  <a:cubicBezTo>
                    <a:pt x="23584" y="16205"/>
                    <a:pt x="23553" y="16236"/>
                    <a:pt x="23553" y="16274"/>
                  </a:cubicBezTo>
                  <a:cubicBezTo>
                    <a:pt x="23553" y="16312"/>
                    <a:pt x="23584" y="16342"/>
                    <a:pt x="23622" y="16342"/>
                  </a:cubicBezTo>
                  <a:cubicBezTo>
                    <a:pt x="23660" y="16342"/>
                    <a:pt x="23690" y="16312"/>
                    <a:pt x="23690" y="16274"/>
                  </a:cubicBezTo>
                  <a:cubicBezTo>
                    <a:pt x="23690" y="16236"/>
                    <a:pt x="23660" y="16205"/>
                    <a:pt x="23622" y="16205"/>
                  </a:cubicBezTo>
                  <a:close/>
                  <a:moveTo>
                    <a:pt x="22973" y="16440"/>
                  </a:moveTo>
                  <a:cubicBezTo>
                    <a:pt x="22936" y="16440"/>
                    <a:pt x="22905" y="16471"/>
                    <a:pt x="22905" y="16509"/>
                  </a:cubicBezTo>
                  <a:cubicBezTo>
                    <a:pt x="22905" y="16547"/>
                    <a:pt x="22936" y="16577"/>
                    <a:pt x="22973" y="16577"/>
                  </a:cubicBezTo>
                  <a:cubicBezTo>
                    <a:pt x="23011" y="16577"/>
                    <a:pt x="23042" y="16547"/>
                    <a:pt x="23042" y="16509"/>
                  </a:cubicBezTo>
                  <a:cubicBezTo>
                    <a:pt x="23042" y="16471"/>
                    <a:pt x="23011" y="16440"/>
                    <a:pt x="22973" y="16440"/>
                  </a:cubicBezTo>
                  <a:close/>
                  <a:moveTo>
                    <a:pt x="23190" y="16440"/>
                  </a:moveTo>
                  <a:cubicBezTo>
                    <a:pt x="23152" y="16440"/>
                    <a:pt x="23121" y="16471"/>
                    <a:pt x="23121" y="16509"/>
                  </a:cubicBezTo>
                  <a:cubicBezTo>
                    <a:pt x="23121" y="16547"/>
                    <a:pt x="23152" y="16577"/>
                    <a:pt x="23190" y="16577"/>
                  </a:cubicBezTo>
                  <a:cubicBezTo>
                    <a:pt x="23227" y="16577"/>
                    <a:pt x="23258" y="16547"/>
                    <a:pt x="23258" y="16509"/>
                  </a:cubicBezTo>
                  <a:cubicBezTo>
                    <a:pt x="23258" y="16471"/>
                    <a:pt x="23227" y="16440"/>
                    <a:pt x="23190" y="16440"/>
                  </a:cubicBezTo>
                  <a:close/>
                  <a:moveTo>
                    <a:pt x="23406" y="16440"/>
                  </a:moveTo>
                  <a:cubicBezTo>
                    <a:pt x="23368" y="16440"/>
                    <a:pt x="23337" y="16471"/>
                    <a:pt x="23337" y="16509"/>
                  </a:cubicBezTo>
                  <a:cubicBezTo>
                    <a:pt x="23337" y="16547"/>
                    <a:pt x="23368" y="16577"/>
                    <a:pt x="23406" y="16577"/>
                  </a:cubicBezTo>
                  <a:cubicBezTo>
                    <a:pt x="23443" y="16577"/>
                    <a:pt x="23474" y="16547"/>
                    <a:pt x="23474" y="16509"/>
                  </a:cubicBezTo>
                  <a:cubicBezTo>
                    <a:pt x="23474" y="16471"/>
                    <a:pt x="23443" y="16440"/>
                    <a:pt x="23406" y="16440"/>
                  </a:cubicBezTo>
                  <a:close/>
                  <a:moveTo>
                    <a:pt x="23622" y="16440"/>
                  </a:moveTo>
                  <a:cubicBezTo>
                    <a:pt x="23584" y="16440"/>
                    <a:pt x="23553" y="16471"/>
                    <a:pt x="23553" y="16509"/>
                  </a:cubicBezTo>
                  <a:cubicBezTo>
                    <a:pt x="23553" y="16547"/>
                    <a:pt x="23584" y="16577"/>
                    <a:pt x="23622" y="16577"/>
                  </a:cubicBezTo>
                  <a:cubicBezTo>
                    <a:pt x="23660" y="16577"/>
                    <a:pt x="23690" y="16547"/>
                    <a:pt x="23690" y="16509"/>
                  </a:cubicBezTo>
                  <a:cubicBezTo>
                    <a:pt x="23690" y="16471"/>
                    <a:pt x="23660" y="16440"/>
                    <a:pt x="23622" y="16440"/>
                  </a:cubicBezTo>
                  <a:close/>
                  <a:moveTo>
                    <a:pt x="23622" y="16675"/>
                  </a:moveTo>
                  <a:cubicBezTo>
                    <a:pt x="23584" y="16675"/>
                    <a:pt x="23553" y="16706"/>
                    <a:pt x="23553" y="16744"/>
                  </a:cubicBezTo>
                  <a:cubicBezTo>
                    <a:pt x="23553" y="16781"/>
                    <a:pt x="23584" y="16812"/>
                    <a:pt x="23622" y="16812"/>
                  </a:cubicBezTo>
                  <a:cubicBezTo>
                    <a:pt x="23660" y="16812"/>
                    <a:pt x="23690" y="16781"/>
                    <a:pt x="23690" y="16744"/>
                  </a:cubicBezTo>
                  <a:cubicBezTo>
                    <a:pt x="23690" y="16706"/>
                    <a:pt x="23660" y="16675"/>
                    <a:pt x="23622" y="16675"/>
                  </a:cubicBezTo>
                  <a:close/>
                  <a:moveTo>
                    <a:pt x="26215" y="16675"/>
                  </a:moveTo>
                  <a:cubicBezTo>
                    <a:pt x="26177" y="16675"/>
                    <a:pt x="26147" y="16706"/>
                    <a:pt x="26147" y="16744"/>
                  </a:cubicBezTo>
                  <a:cubicBezTo>
                    <a:pt x="26147" y="16781"/>
                    <a:pt x="26177" y="16812"/>
                    <a:pt x="26215" y="16812"/>
                  </a:cubicBezTo>
                  <a:cubicBezTo>
                    <a:pt x="26253" y="16812"/>
                    <a:pt x="26284" y="16781"/>
                    <a:pt x="26284" y="16744"/>
                  </a:cubicBezTo>
                  <a:cubicBezTo>
                    <a:pt x="26284" y="16706"/>
                    <a:pt x="26253" y="16675"/>
                    <a:pt x="26215" y="16675"/>
                  </a:cubicBezTo>
                  <a:close/>
                  <a:moveTo>
                    <a:pt x="26215" y="16910"/>
                  </a:moveTo>
                  <a:cubicBezTo>
                    <a:pt x="26177" y="16910"/>
                    <a:pt x="26147" y="16941"/>
                    <a:pt x="26147" y="16978"/>
                  </a:cubicBezTo>
                  <a:cubicBezTo>
                    <a:pt x="26147" y="17016"/>
                    <a:pt x="26177" y="17047"/>
                    <a:pt x="26215" y="17047"/>
                  </a:cubicBezTo>
                  <a:cubicBezTo>
                    <a:pt x="26253" y="17047"/>
                    <a:pt x="26284" y="17016"/>
                    <a:pt x="26284" y="16978"/>
                  </a:cubicBezTo>
                  <a:cubicBezTo>
                    <a:pt x="26284" y="16941"/>
                    <a:pt x="26253" y="16910"/>
                    <a:pt x="26215" y="16910"/>
                  </a:cubicBezTo>
                  <a:close/>
                  <a:moveTo>
                    <a:pt x="25999" y="17145"/>
                  </a:moveTo>
                  <a:cubicBezTo>
                    <a:pt x="25961" y="17145"/>
                    <a:pt x="25931" y="17175"/>
                    <a:pt x="25931" y="17213"/>
                  </a:cubicBezTo>
                  <a:cubicBezTo>
                    <a:pt x="25931" y="17251"/>
                    <a:pt x="25961" y="17282"/>
                    <a:pt x="25999" y="17282"/>
                  </a:cubicBezTo>
                  <a:cubicBezTo>
                    <a:pt x="26037" y="17282"/>
                    <a:pt x="26067" y="17251"/>
                    <a:pt x="26067" y="17213"/>
                  </a:cubicBezTo>
                  <a:cubicBezTo>
                    <a:pt x="26067" y="17175"/>
                    <a:pt x="26037" y="17145"/>
                    <a:pt x="25999" y="17145"/>
                  </a:cubicBezTo>
                  <a:close/>
                  <a:moveTo>
                    <a:pt x="26215" y="17145"/>
                  </a:moveTo>
                  <a:cubicBezTo>
                    <a:pt x="26177" y="17145"/>
                    <a:pt x="26147" y="17175"/>
                    <a:pt x="26147" y="17213"/>
                  </a:cubicBezTo>
                  <a:cubicBezTo>
                    <a:pt x="26147" y="17251"/>
                    <a:pt x="26177" y="17282"/>
                    <a:pt x="26215" y="17282"/>
                  </a:cubicBezTo>
                  <a:cubicBezTo>
                    <a:pt x="26253" y="17282"/>
                    <a:pt x="26284" y="17251"/>
                    <a:pt x="26284" y="17213"/>
                  </a:cubicBezTo>
                  <a:cubicBezTo>
                    <a:pt x="26284" y="17175"/>
                    <a:pt x="26253" y="17145"/>
                    <a:pt x="26215" y="17145"/>
                  </a:cubicBezTo>
                  <a:close/>
                  <a:moveTo>
                    <a:pt x="21893" y="17380"/>
                  </a:moveTo>
                  <a:cubicBezTo>
                    <a:pt x="21855" y="17380"/>
                    <a:pt x="21824" y="17410"/>
                    <a:pt x="21824" y="17448"/>
                  </a:cubicBezTo>
                  <a:cubicBezTo>
                    <a:pt x="21824" y="17486"/>
                    <a:pt x="21855" y="17516"/>
                    <a:pt x="21893" y="17516"/>
                  </a:cubicBezTo>
                  <a:cubicBezTo>
                    <a:pt x="21931" y="17516"/>
                    <a:pt x="21961" y="17486"/>
                    <a:pt x="21961" y="17448"/>
                  </a:cubicBezTo>
                  <a:cubicBezTo>
                    <a:pt x="21961" y="17410"/>
                    <a:pt x="21931" y="17380"/>
                    <a:pt x="21893" y="17380"/>
                  </a:cubicBezTo>
                  <a:close/>
                  <a:moveTo>
                    <a:pt x="22109" y="17380"/>
                  </a:moveTo>
                  <a:cubicBezTo>
                    <a:pt x="22071" y="17380"/>
                    <a:pt x="22040" y="17410"/>
                    <a:pt x="22040" y="17448"/>
                  </a:cubicBezTo>
                  <a:cubicBezTo>
                    <a:pt x="22040" y="17486"/>
                    <a:pt x="22071" y="17516"/>
                    <a:pt x="22109" y="17516"/>
                  </a:cubicBezTo>
                  <a:cubicBezTo>
                    <a:pt x="22147" y="17516"/>
                    <a:pt x="22177" y="17486"/>
                    <a:pt x="22177" y="17448"/>
                  </a:cubicBezTo>
                  <a:cubicBezTo>
                    <a:pt x="22177" y="17410"/>
                    <a:pt x="22147" y="17380"/>
                    <a:pt x="22109" y="17380"/>
                  </a:cubicBezTo>
                  <a:close/>
                  <a:moveTo>
                    <a:pt x="22325" y="17380"/>
                  </a:moveTo>
                  <a:cubicBezTo>
                    <a:pt x="22287" y="17380"/>
                    <a:pt x="22257" y="17410"/>
                    <a:pt x="22257" y="17448"/>
                  </a:cubicBezTo>
                  <a:cubicBezTo>
                    <a:pt x="22257" y="17486"/>
                    <a:pt x="22287" y="17516"/>
                    <a:pt x="22325" y="17516"/>
                  </a:cubicBezTo>
                  <a:cubicBezTo>
                    <a:pt x="22363" y="17516"/>
                    <a:pt x="22394" y="17486"/>
                    <a:pt x="22394" y="17448"/>
                  </a:cubicBezTo>
                  <a:cubicBezTo>
                    <a:pt x="22394" y="17410"/>
                    <a:pt x="22363" y="17380"/>
                    <a:pt x="22325" y="17380"/>
                  </a:cubicBezTo>
                  <a:close/>
                  <a:moveTo>
                    <a:pt x="25567" y="17380"/>
                  </a:moveTo>
                  <a:cubicBezTo>
                    <a:pt x="25529" y="17380"/>
                    <a:pt x="25498" y="17410"/>
                    <a:pt x="25498" y="17448"/>
                  </a:cubicBezTo>
                  <a:cubicBezTo>
                    <a:pt x="25498" y="17486"/>
                    <a:pt x="25529" y="17516"/>
                    <a:pt x="25567" y="17516"/>
                  </a:cubicBezTo>
                  <a:cubicBezTo>
                    <a:pt x="25605" y="17516"/>
                    <a:pt x="25635" y="17486"/>
                    <a:pt x="25635" y="17448"/>
                  </a:cubicBezTo>
                  <a:cubicBezTo>
                    <a:pt x="25635" y="17410"/>
                    <a:pt x="25605" y="17380"/>
                    <a:pt x="25567" y="17380"/>
                  </a:cubicBezTo>
                  <a:close/>
                  <a:moveTo>
                    <a:pt x="25783" y="17380"/>
                  </a:moveTo>
                  <a:cubicBezTo>
                    <a:pt x="25745" y="17380"/>
                    <a:pt x="25714" y="17410"/>
                    <a:pt x="25714" y="17448"/>
                  </a:cubicBezTo>
                  <a:cubicBezTo>
                    <a:pt x="25714" y="17486"/>
                    <a:pt x="25745" y="17516"/>
                    <a:pt x="25783" y="17516"/>
                  </a:cubicBezTo>
                  <a:cubicBezTo>
                    <a:pt x="25821" y="17516"/>
                    <a:pt x="25851" y="17486"/>
                    <a:pt x="25851" y="17448"/>
                  </a:cubicBezTo>
                  <a:cubicBezTo>
                    <a:pt x="25851" y="17410"/>
                    <a:pt x="25821" y="17380"/>
                    <a:pt x="25783" y="17380"/>
                  </a:cubicBezTo>
                  <a:close/>
                  <a:moveTo>
                    <a:pt x="25999" y="17380"/>
                  </a:moveTo>
                  <a:cubicBezTo>
                    <a:pt x="25961" y="17380"/>
                    <a:pt x="25931" y="17410"/>
                    <a:pt x="25931" y="17448"/>
                  </a:cubicBezTo>
                  <a:cubicBezTo>
                    <a:pt x="25931" y="17486"/>
                    <a:pt x="25961" y="17516"/>
                    <a:pt x="25999" y="17516"/>
                  </a:cubicBezTo>
                  <a:cubicBezTo>
                    <a:pt x="26037" y="17516"/>
                    <a:pt x="26067" y="17486"/>
                    <a:pt x="26067" y="17448"/>
                  </a:cubicBezTo>
                  <a:cubicBezTo>
                    <a:pt x="26067" y="17410"/>
                    <a:pt x="26037" y="17380"/>
                    <a:pt x="25999" y="17380"/>
                  </a:cubicBezTo>
                  <a:close/>
                  <a:moveTo>
                    <a:pt x="26215" y="17380"/>
                  </a:moveTo>
                  <a:cubicBezTo>
                    <a:pt x="26177" y="17380"/>
                    <a:pt x="26147" y="17410"/>
                    <a:pt x="26147" y="17448"/>
                  </a:cubicBezTo>
                  <a:cubicBezTo>
                    <a:pt x="26147" y="17486"/>
                    <a:pt x="26177" y="17516"/>
                    <a:pt x="26215" y="17516"/>
                  </a:cubicBezTo>
                  <a:cubicBezTo>
                    <a:pt x="26253" y="17516"/>
                    <a:pt x="26284" y="17486"/>
                    <a:pt x="26284" y="17448"/>
                  </a:cubicBezTo>
                  <a:cubicBezTo>
                    <a:pt x="26284" y="17410"/>
                    <a:pt x="26253" y="17380"/>
                    <a:pt x="26215" y="17380"/>
                  </a:cubicBezTo>
                  <a:close/>
                  <a:moveTo>
                    <a:pt x="21893" y="17614"/>
                  </a:moveTo>
                  <a:cubicBezTo>
                    <a:pt x="21855" y="17614"/>
                    <a:pt x="21824" y="17645"/>
                    <a:pt x="21824" y="17683"/>
                  </a:cubicBezTo>
                  <a:cubicBezTo>
                    <a:pt x="21824" y="17721"/>
                    <a:pt x="21855" y="17751"/>
                    <a:pt x="21893" y="17751"/>
                  </a:cubicBezTo>
                  <a:cubicBezTo>
                    <a:pt x="21931" y="17751"/>
                    <a:pt x="21961" y="17721"/>
                    <a:pt x="21961" y="17683"/>
                  </a:cubicBezTo>
                  <a:cubicBezTo>
                    <a:pt x="21961" y="17645"/>
                    <a:pt x="21931" y="17614"/>
                    <a:pt x="21893" y="17614"/>
                  </a:cubicBezTo>
                  <a:close/>
                  <a:moveTo>
                    <a:pt x="22109" y="17614"/>
                  </a:moveTo>
                  <a:cubicBezTo>
                    <a:pt x="22071" y="17614"/>
                    <a:pt x="22040" y="17645"/>
                    <a:pt x="22040" y="17683"/>
                  </a:cubicBezTo>
                  <a:cubicBezTo>
                    <a:pt x="22040" y="17721"/>
                    <a:pt x="22071" y="17751"/>
                    <a:pt x="22109" y="17751"/>
                  </a:cubicBezTo>
                  <a:cubicBezTo>
                    <a:pt x="22147" y="17751"/>
                    <a:pt x="22177" y="17721"/>
                    <a:pt x="22177" y="17683"/>
                  </a:cubicBezTo>
                  <a:cubicBezTo>
                    <a:pt x="22177" y="17645"/>
                    <a:pt x="22147" y="17614"/>
                    <a:pt x="22109" y="17614"/>
                  </a:cubicBezTo>
                  <a:close/>
                  <a:moveTo>
                    <a:pt x="22325" y="17614"/>
                  </a:moveTo>
                  <a:cubicBezTo>
                    <a:pt x="22287" y="17614"/>
                    <a:pt x="22257" y="17645"/>
                    <a:pt x="22257" y="17683"/>
                  </a:cubicBezTo>
                  <a:cubicBezTo>
                    <a:pt x="22257" y="17721"/>
                    <a:pt x="22287" y="17751"/>
                    <a:pt x="22325" y="17751"/>
                  </a:cubicBezTo>
                  <a:cubicBezTo>
                    <a:pt x="22363" y="17751"/>
                    <a:pt x="22394" y="17721"/>
                    <a:pt x="22394" y="17683"/>
                  </a:cubicBezTo>
                  <a:cubicBezTo>
                    <a:pt x="22394" y="17645"/>
                    <a:pt x="22363" y="17614"/>
                    <a:pt x="22325" y="17614"/>
                  </a:cubicBezTo>
                  <a:close/>
                  <a:moveTo>
                    <a:pt x="22541" y="17614"/>
                  </a:moveTo>
                  <a:cubicBezTo>
                    <a:pt x="22503" y="17614"/>
                    <a:pt x="22473" y="17645"/>
                    <a:pt x="22473" y="17683"/>
                  </a:cubicBezTo>
                  <a:cubicBezTo>
                    <a:pt x="22473" y="17721"/>
                    <a:pt x="22503" y="17751"/>
                    <a:pt x="22541" y="17751"/>
                  </a:cubicBezTo>
                  <a:cubicBezTo>
                    <a:pt x="22579" y="17751"/>
                    <a:pt x="22610" y="17721"/>
                    <a:pt x="22610" y="17683"/>
                  </a:cubicBezTo>
                  <a:cubicBezTo>
                    <a:pt x="22610" y="17645"/>
                    <a:pt x="22579" y="17614"/>
                    <a:pt x="22541" y="17614"/>
                  </a:cubicBezTo>
                  <a:close/>
                  <a:moveTo>
                    <a:pt x="22757" y="17614"/>
                  </a:moveTo>
                  <a:cubicBezTo>
                    <a:pt x="22720" y="17614"/>
                    <a:pt x="22689" y="17645"/>
                    <a:pt x="22689" y="17683"/>
                  </a:cubicBezTo>
                  <a:cubicBezTo>
                    <a:pt x="22689" y="17721"/>
                    <a:pt x="22720" y="17751"/>
                    <a:pt x="22757" y="17751"/>
                  </a:cubicBezTo>
                  <a:cubicBezTo>
                    <a:pt x="22795" y="17751"/>
                    <a:pt x="22826" y="17721"/>
                    <a:pt x="22826" y="17683"/>
                  </a:cubicBezTo>
                  <a:cubicBezTo>
                    <a:pt x="22826" y="17645"/>
                    <a:pt x="22795" y="17614"/>
                    <a:pt x="22757" y="17614"/>
                  </a:cubicBezTo>
                  <a:close/>
                  <a:moveTo>
                    <a:pt x="25567" y="17614"/>
                  </a:moveTo>
                  <a:cubicBezTo>
                    <a:pt x="25529" y="17614"/>
                    <a:pt x="25498" y="17645"/>
                    <a:pt x="25498" y="17683"/>
                  </a:cubicBezTo>
                  <a:cubicBezTo>
                    <a:pt x="25498" y="17721"/>
                    <a:pt x="25529" y="17751"/>
                    <a:pt x="25567" y="17751"/>
                  </a:cubicBezTo>
                  <a:cubicBezTo>
                    <a:pt x="25605" y="17751"/>
                    <a:pt x="25635" y="17721"/>
                    <a:pt x="25635" y="17683"/>
                  </a:cubicBezTo>
                  <a:cubicBezTo>
                    <a:pt x="25635" y="17645"/>
                    <a:pt x="25605" y="17614"/>
                    <a:pt x="25567" y="17614"/>
                  </a:cubicBezTo>
                  <a:close/>
                  <a:moveTo>
                    <a:pt x="25783" y="17614"/>
                  </a:moveTo>
                  <a:cubicBezTo>
                    <a:pt x="25745" y="17614"/>
                    <a:pt x="25714" y="17645"/>
                    <a:pt x="25714" y="17683"/>
                  </a:cubicBezTo>
                  <a:cubicBezTo>
                    <a:pt x="25714" y="17721"/>
                    <a:pt x="25745" y="17751"/>
                    <a:pt x="25783" y="17751"/>
                  </a:cubicBezTo>
                  <a:cubicBezTo>
                    <a:pt x="25821" y="17751"/>
                    <a:pt x="25851" y="17721"/>
                    <a:pt x="25851" y="17683"/>
                  </a:cubicBezTo>
                  <a:cubicBezTo>
                    <a:pt x="25851" y="17645"/>
                    <a:pt x="25821" y="17614"/>
                    <a:pt x="25783" y="17614"/>
                  </a:cubicBezTo>
                  <a:close/>
                  <a:moveTo>
                    <a:pt x="25999" y="17614"/>
                  </a:moveTo>
                  <a:cubicBezTo>
                    <a:pt x="25961" y="17614"/>
                    <a:pt x="25931" y="17645"/>
                    <a:pt x="25931" y="17683"/>
                  </a:cubicBezTo>
                  <a:cubicBezTo>
                    <a:pt x="25931" y="17721"/>
                    <a:pt x="25961" y="17751"/>
                    <a:pt x="25999" y="17751"/>
                  </a:cubicBezTo>
                  <a:cubicBezTo>
                    <a:pt x="26037" y="17751"/>
                    <a:pt x="26067" y="17721"/>
                    <a:pt x="26067" y="17683"/>
                  </a:cubicBezTo>
                  <a:cubicBezTo>
                    <a:pt x="26067" y="17645"/>
                    <a:pt x="26037" y="17614"/>
                    <a:pt x="25999" y="17614"/>
                  </a:cubicBezTo>
                  <a:close/>
                  <a:moveTo>
                    <a:pt x="21893" y="17849"/>
                  </a:moveTo>
                  <a:cubicBezTo>
                    <a:pt x="21855" y="17849"/>
                    <a:pt x="21824" y="17880"/>
                    <a:pt x="21824" y="17918"/>
                  </a:cubicBezTo>
                  <a:cubicBezTo>
                    <a:pt x="21824" y="17955"/>
                    <a:pt x="21855" y="17986"/>
                    <a:pt x="21893" y="17986"/>
                  </a:cubicBezTo>
                  <a:cubicBezTo>
                    <a:pt x="21931" y="17986"/>
                    <a:pt x="21961" y="17955"/>
                    <a:pt x="21961" y="17918"/>
                  </a:cubicBezTo>
                  <a:cubicBezTo>
                    <a:pt x="21961" y="17880"/>
                    <a:pt x="21931" y="17849"/>
                    <a:pt x="21893" y="17849"/>
                  </a:cubicBezTo>
                  <a:close/>
                  <a:moveTo>
                    <a:pt x="22109" y="17849"/>
                  </a:moveTo>
                  <a:cubicBezTo>
                    <a:pt x="22071" y="17849"/>
                    <a:pt x="22040" y="17880"/>
                    <a:pt x="22040" y="17918"/>
                  </a:cubicBezTo>
                  <a:cubicBezTo>
                    <a:pt x="22040" y="17955"/>
                    <a:pt x="22071" y="17986"/>
                    <a:pt x="22109" y="17986"/>
                  </a:cubicBezTo>
                  <a:cubicBezTo>
                    <a:pt x="22147" y="17986"/>
                    <a:pt x="22177" y="17955"/>
                    <a:pt x="22177" y="17918"/>
                  </a:cubicBezTo>
                  <a:cubicBezTo>
                    <a:pt x="22177" y="17880"/>
                    <a:pt x="22147" y="17849"/>
                    <a:pt x="22109" y="17849"/>
                  </a:cubicBezTo>
                  <a:close/>
                  <a:moveTo>
                    <a:pt x="22325" y="17849"/>
                  </a:moveTo>
                  <a:cubicBezTo>
                    <a:pt x="22287" y="17849"/>
                    <a:pt x="22257" y="17880"/>
                    <a:pt x="22257" y="17918"/>
                  </a:cubicBezTo>
                  <a:cubicBezTo>
                    <a:pt x="22257" y="17955"/>
                    <a:pt x="22287" y="17986"/>
                    <a:pt x="22325" y="17986"/>
                  </a:cubicBezTo>
                  <a:cubicBezTo>
                    <a:pt x="22363" y="17986"/>
                    <a:pt x="22394" y="17955"/>
                    <a:pt x="22394" y="17918"/>
                  </a:cubicBezTo>
                  <a:cubicBezTo>
                    <a:pt x="22394" y="17880"/>
                    <a:pt x="22363" y="17849"/>
                    <a:pt x="22325" y="17849"/>
                  </a:cubicBezTo>
                  <a:close/>
                  <a:moveTo>
                    <a:pt x="22541" y="17849"/>
                  </a:moveTo>
                  <a:cubicBezTo>
                    <a:pt x="22503" y="17849"/>
                    <a:pt x="22473" y="17880"/>
                    <a:pt x="22473" y="17918"/>
                  </a:cubicBezTo>
                  <a:cubicBezTo>
                    <a:pt x="22473" y="17955"/>
                    <a:pt x="22503" y="17986"/>
                    <a:pt x="22541" y="17986"/>
                  </a:cubicBezTo>
                  <a:cubicBezTo>
                    <a:pt x="22579" y="17986"/>
                    <a:pt x="22610" y="17955"/>
                    <a:pt x="22610" y="17918"/>
                  </a:cubicBezTo>
                  <a:cubicBezTo>
                    <a:pt x="22610" y="17880"/>
                    <a:pt x="22579" y="17849"/>
                    <a:pt x="22541" y="17849"/>
                  </a:cubicBezTo>
                  <a:close/>
                  <a:moveTo>
                    <a:pt x="22757" y="17849"/>
                  </a:moveTo>
                  <a:cubicBezTo>
                    <a:pt x="22720" y="17849"/>
                    <a:pt x="22689" y="17880"/>
                    <a:pt x="22689" y="17918"/>
                  </a:cubicBezTo>
                  <a:cubicBezTo>
                    <a:pt x="22689" y="17955"/>
                    <a:pt x="22720" y="17986"/>
                    <a:pt x="22757" y="17986"/>
                  </a:cubicBezTo>
                  <a:cubicBezTo>
                    <a:pt x="22795" y="17986"/>
                    <a:pt x="22826" y="17955"/>
                    <a:pt x="22826" y="17918"/>
                  </a:cubicBezTo>
                  <a:cubicBezTo>
                    <a:pt x="22826" y="17880"/>
                    <a:pt x="22795" y="17849"/>
                    <a:pt x="22757" y="17849"/>
                  </a:cubicBezTo>
                  <a:close/>
                  <a:moveTo>
                    <a:pt x="25567" y="17849"/>
                  </a:moveTo>
                  <a:cubicBezTo>
                    <a:pt x="25529" y="17849"/>
                    <a:pt x="25498" y="17880"/>
                    <a:pt x="25498" y="17918"/>
                  </a:cubicBezTo>
                  <a:cubicBezTo>
                    <a:pt x="25498" y="17955"/>
                    <a:pt x="25529" y="17986"/>
                    <a:pt x="25567" y="17986"/>
                  </a:cubicBezTo>
                  <a:cubicBezTo>
                    <a:pt x="25605" y="17986"/>
                    <a:pt x="25635" y="17955"/>
                    <a:pt x="25635" y="17918"/>
                  </a:cubicBezTo>
                  <a:cubicBezTo>
                    <a:pt x="25635" y="17880"/>
                    <a:pt x="25605" y="17849"/>
                    <a:pt x="25567" y="17849"/>
                  </a:cubicBezTo>
                  <a:close/>
                  <a:moveTo>
                    <a:pt x="25783" y="17849"/>
                  </a:moveTo>
                  <a:cubicBezTo>
                    <a:pt x="25745" y="17849"/>
                    <a:pt x="25714" y="17880"/>
                    <a:pt x="25714" y="17918"/>
                  </a:cubicBezTo>
                  <a:cubicBezTo>
                    <a:pt x="25714" y="17955"/>
                    <a:pt x="25745" y="17986"/>
                    <a:pt x="25783" y="17986"/>
                  </a:cubicBezTo>
                  <a:cubicBezTo>
                    <a:pt x="25821" y="17986"/>
                    <a:pt x="25851" y="17955"/>
                    <a:pt x="25851" y="17918"/>
                  </a:cubicBezTo>
                  <a:cubicBezTo>
                    <a:pt x="25851" y="17880"/>
                    <a:pt x="25821" y="17849"/>
                    <a:pt x="25783" y="17849"/>
                  </a:cubicBezTo>
                  <a:close/>
                  <a:moveTo>
                    <a:pt x="25999" y="17849"/>
                  </a:moveTo>
                  <a:cubicBezTo>
                    <a:pt x="25961" y="17849"/>
                    <a:pt x="25931" y="17880"/>
                    <a:pt x="25931" y="17918"/>
                  </a:cubicBezTo>
                  <a:cubicBezTo>
                    <a:pt x="25931" y="17955"/>
                    <a:pt x="25961" y="17986"/>
                    <a:pt x="25999" y="17986"/>
                  </a:cubicBezTo>
                  <a:cubicBezTo>
                    <a:pt x="26037" y="17986"/>
                    <a:pt x="26067" y="17955"/>
                    <a:pt x="26067" y="17918"/>
                  </a:cubicBezTo>
                  <a:cubicBezTo>
                    <a:pt x="26067" y="17880"/>
                    <a:pt x="26037" y="17849"/>
                    <a:pt x="25999" y="17849"/>
                  </a:cubicBezTo>
                  <a:close/>
                  <a:moveTo>
                    <a:pt x="21893" y="18084"/>
                  </a:moveTo>
                  <a:cubicBezTo>
                    <a:pt x="21855" y="18084"/>
                    <a:pt x="21824" y="18115"/>
                    <a:pt x="21824" y="18152"/>
                  </a:cubicBezTo>
                  <a:cubicBezTo>
                    <a:pt x="21824" y="18190"/>
                    <a:pt x="21855" y="18221"/>
                    <a:pt x="21893" y="18221"/>
                  </a:cubicBezTo>
                  <a:cubicBezTo>
                    <a:pt x="21931" y="18221"/>
                    <a:pt x="21961" y="18190"/>
                    <a:pt x="21961" y="18152"/>
                  </a:cubicBezTo>
                  <a:cubicBezTo>
                    <a:pt x="21961" y="18115"/>
                    <a:pt x="21931" y="18084"/>
                    <a:pt x="21893" y="18084"/>
                  </a:cubicBezTo>
                  <a:close/>
                  <a:moveTo>
                    <a:pt x="22109" y="18084"/>
                  </a:moveTo>
                  <a:cubicBezTo>
                    <a:pt x="22071" y="18084"/>
                    <a:pt x="22040" y="18115"/>
                    <a:pt x="22040" y="18152"/>
                  </a:cubicBezTo>
                  <a:cubicBezTo>
                    <a:pt x="22040" y="18190"/>
                    <a:pt x="22071" y="18221"/>
                    <a:pt x="22109" y="18221"/>
                  </a:cubicBezTo>
                  <a:cubicBezTo>
                    <a:pt x="22147" y="18221"/>
                    <a:pt x="22177" y="18190"/>
                    <a:pt x="22177" y="18152"/>
                  </a:cubicBezTo>
                  <a:cubicBezTo>
                    <a:pt x="22177" y="18115"/>
                    <a:pt x="22147" y="18084"/>
                    <a:pt x="22109" y="18084"/>
                  </a:cubicBezTo>
                  <a:close/>
                  <a:moveTo>
                    <a:pt x="22325" y="18084"/>
                  </a:moveTo>
                  <a:cubicBezTo>
                    <a:pt x="22287" y="18084"/>
                    <a:pt x="22257" y="18115"/>
                    <a:pt x="22257" y="18152"/>
                  </a:cubicBezTo>
                  <a:cubicBezTo>
                    <a:pt x="22257" y="18190"/>
                    <a:pt x="22287" y="18221"/>
                    <a:pt x="22325" y="18221"/>
                  </a:cubicBezTo>
                  <a:cubicBezTo>
                    <a:pt x="22363" y="18221"/>
                    <a:pt x="22394" y="18190"/>
                    <a:pt x="22394" y="18152"/>
                  </a:cubicBezTo>
                  <a:cubicBezTo>
                    <a:pt x="22394" y="18115"/>
                    <a:pt x="22363" y="18084"/>
                    <a:pt x="22325" y="18084"/>
                  </a:cubicBezTo>
                  <a:close/>
                  <a:moveTo>
                    <a:pt x="22541" y="18084"/>
                  </a:moveTo>
                  <a:cubicBezTo>
                    <a:pt x="22503" y="18084"/>
                    <a:pt x="22473" y="18115"/>
                    <a:pt x="22473" y="18152"/>
                  </a:cubicBezTo>
                  <a:cubicBezTo>
                    <a:pt x="22473" y="18190"/>
                    <a:pt x="22503" y="18221"/>
                    <a:pt x="22541" y="18221"/>
                  </a:cubicBezTo>
                  <a:cubicBezTo>
                    <a:pt x="22579" y="18221"/>
                    <a:pt x="22610" y="18190"/>
                    <a:pt x="22610" y="18152"/>
                  </a:cubicBezTo>
                  <a:cubicBezTo>
                    <a:pt x="22610" y="18115"/>
                    <a:pt x="22579" y="18084"/>
                    <a:pt x="22541" y="18084"/>
                  </a:cubicBezTo>
                  <a:close/>
                  <a:moveTo>
                    <a:pt x="25567" y="18084"/>
                  </a:moveTo>
                  <a:cubicBezTo>
                    <a:pt x="25529" y="18084"/>
                    <a:pt x="25498" y="18115"/>
                    <a:pt x="25498" y="18152"/>
                  </a:cubicBezTo>
                  <a:cubicBezTo>
                    <a:pt x="25498" y="18190"/>
                    <a:pt x="25529" y="18221"/>
                    <a:pt x="25567" y="18221"/>
                  </a:cubicBezTo>
                  <a:cubicBezTo>
                    <a:pt x="25605" y="18221"/>
                    <a:pt x="25635" y="18190"/>
                    <a:pt x="25635" y="18152"/>
                  </a:cubicBezTo>
                  <a:cubicBezTo>
                    <a:pt x="25635" y="18115"/>
                    <a:pt x="25605" y="18084"/>
                    <a:pt x="25567" y="18084"/>
                  </a:cubicBezTo>
                  <a:close/>
                  <a:moveTo>
                    <a:pt x="25783" y="18084"/>
                  </a:moveTo>
                  <a:cubicBezTo>
                    <a:pt x="25745" y="18084"/>
                    <a:pt x="25714" y="18115"/>
                    <a:pt x="25714" y="18152"/>
                  </a:cubicBezTo>
                  <a:cubicBezTo>
                    <a:pt x="25714" y="18190"/>
                    <a:pt x="25745" y="18221"/>
                    <a:pt x="25783" y="18221"/>
                  </a:cubicBezTo>
                  <a:cubicBezTo>
                    <a:pt x="25821" y="18221"/>
                    <a:pt x="25851" y="18190"/>
                    <a:pt x="25851" y="18152"/>
                  </a:cubicBezTo>
                  <a:cubicBezTo>
                    <a:pt x="25851" y="18115"/>
                    <a:pt x="25821" y="18084"/>
                    <a:pt x="25783" y="18084"/>
                  </a:cubicBezTo>
                  <a:close/>
                  <a:moveTo>
                    <a:pt x="25999" y="18084"/>
                  </a:moveTo>
                  <a:cubicBezTo>
                    <a:pt x="25961" y="18084"/>
                    <a:pt x="25931" y="18115"/>
                    <a:pt x="25931" y="18152"/>
                  </a:cubicBezTo>
                  <a:cubicBezTo>
                    <a:pt x="25931" y="18190"/>
                    <a:pt x="25961" y="18221"/>
                    <a:pt x="25999" y="18221"/>
                  </a:cubicBezTo>
                  <a:cubicBezTo>
                    <a:pt x="26037" y="18221"/>
                    <a:pt x="26067" y="18190"/>
                    <a:pt x="26067" y="18152"/>
                  </a:cubicBezTo>
                  <a:cubicBezTo>
                    <a:pt x="26067" y="18115"/>
                    <a:pt x="26037" y="18084"/>
                    <a:pt x="25999" y="18084"/>
                  </a:cubicBezTo>
                  <a:close/>
                  <a:moveTo>
                    <a:pt x="22109" y="18319"/>
                  </a:moveTo>
                  <a:cubicBezTo>
                    <a:pt x="22071" y="18319"/>
                    <a:pt x="22040" y="18349"/>
                    <a:pt x="22040" y="18387"/>
                  </a:cubicBezTo>
                  <a:cubicBezTo>
                    <a:pt x="22040" y="18425"/>
                    <a:pt x="22071" y="18456"/>
                    <a:pt x="22109" y="18456"/>
                  </a:cubicBezTo>
                  <a:cubicBezTo>
                    <a:pt x="22147" y="18456"/>
                    <a:pt x="22177" y="18425"/>
                    <a:pt x="22177" y="18387"/>
                  </a:cubicBezTo>
                  <a:cubicBezTo>
                    <a:pt x="22177" y="18349"/>
                    <a:pt x="22147" y="18319"/>
                    <a:pt x="22109" y="18319"/>
                  </a:cubicBezTo>
                  <a:close/>
                  <a:moveTo>
                    <a:pt x="22325" y="18319"/>
                  </a:moveTo>
                  <a:cubicBezTo>
                    <a:pt x="22287" y="18319"/>
                    <a:pt x="22257" y="18349"/>
                    <a:pt x="22257" y="18387"/>
                  </a:cubicBezTo>
                  <a:cubicBezTo>
                    <a:pt x="22257" y="18425"/>
                    <a:pt x="22287" y="18456"/>
                    <a:pt x="22325" y="18456"/>
                  </a:cubicBezTo>
                  <a:cubicBezTo>
                    <a:pt x="22363" y="18456"/>
                    <a:pt x="22394" y="18425"/>
                    <a:pt x="22394" y="18387"/>
                  </a:cubicBezTo>
                  <a:cubicBezTo>
                    <a:pt x="22394" y="18349"/>
                    <a:pt x="22363" y="18319"/>
                    <a:pt x="22325" y="18319"/>
                  </a:cubicBezTo>
                  <a:close/>
                  <a:moveTo>
                    <a:pt x="22541" y="18319"/>
                  </a:moveTo>
                  <a:cubicBezTo>
                    <a:pt x="22503" y="18319"/>
                    <a:pt x="22473" y="18349"/>
                    <a:pt x="22473" y="18387"/>
                  </a:cubicBezTo>
                  <a:cubicBezTo>
                    <a:pt x="22473" y="18425"/>
                    <a:pt x="22503" y="18456"/>
                    <a:pt x="22541" y="18456"/>
                  </a:cubicBezTo>
                  <a:cubicBezTo>
                    <a:pt x="22579" y="18456"/>
                    <a:pt x="22610" y="18425"/>
                    <a:pt x="22610" y="18387"/>
                  </a:cubicBezTo>
                  <a:cubicBezTo>
                    <a:pt x="22610" y="18349"/>
                    <a:pt x="22579" y="18319"/>
                    <a:pt x="22541" y="18319"/>
                  </a:cubicBezTo>
                  <a:close/>
                  <a:moveTo>
                    <a:pt x="25567" y="18319"/>
                  </a:moveTo>
                  <a:cubicBezTo>
                    <a:pt x="25529" y="18319"/>
                    <a:pt x="25498" y="18349"/>
                    <a:pt x="25498" y="18387"/>
                  </a:cubicBezTo>
                  <a:cubicBezTo>
                    <a:pt x="25498" y="18425"/>
                    <a:pt x="25529" y="18456"/>
                    <a:pt x="25567" y="18456"/>
                  </a:cubicBezTo>
                  <a:cubicBezTo>
                    <a:pt x="25605" y="18456"/>
                    <a:pt x="25635" y="18425"/>
                    <a:pt x="25635" y="18387"/>
                  </a:cubicBezTo>
                  <a:cubicBezTo>
                    <a:pt x="25635" y="18349"/>
                    <a:pt x="25605" y="18319"/>
                    <a:pt x="25567" y="18319"/>
                  </a:cubicBezTo>
                  <a:close/>
                  <a:moveTo>
                    <a:pt x="25783" y="18319"/>
                  </a:moveTo>
                  <a:cubicBezTo>
                    <a:pt x="25745" y="18319"/>
                    <a:pt x="25714" y="18349"/>
                    <a:pt x="25714" y="18387"/>
                  </a:cubicBezTo>
                  <a:cubicBezTo>
                    <a:pt x="25714" y="18425"/>
                    <a:pt x="25745" y="18456"/>
                    <a:pt x="25783" y="18456"/>
                  </a:cubicBezTo>
                  <a:cubicBezTo>
                    <a:pt x="25821" y="18456"/>
                    <a:pt x="25851" y="18425"/>
                    <a:pt x="25851" y="18387"/>
                  </a:cubicBezTo>
                  <a:cubicBezTo>
                    <a:pt x="25851" y="18349"/>
                    <a:pt x="25821" y="18319"/>
                    <a:pt x="25783" y="18319"/>
                  </a:cubicBezTo>
                  <a:close/>
                  <a:moveTo>
                    <a:pt x="25999" y="18319"/>
                  </a:moveTo>
                  <a:cubicBezTo>
                    <a:pt x="25961" y="18319"/>
                    <a:pt x="25931" y="18349"/>
                    <a:pt x="25931" y="18387"/>
                  </a:cubicBezTo>
                  <a:cubicBezTo>
                    <a:pt x="25931" y="18425"/>
                    <a:pt x="25961" y="18456"/>
                    <a:pt x="25999" y="18456"/>
                  </a:cubicBezTo>
                  <a:cubicBezTo>
                    <a:pt x="26037" y="18456"/>
                    <a:pt x="26067" y="18425"/>
                    <a:pt x="26067" y="18387"/>
                  </a:cubicBezTo>
                  <a:cubicBezTo>
                    <a:pt x="26067" y="18349"/>
                    <a:pt x="26037" y="18319"/>
                    <a:pt x="25999" y="18319"/>
                  </a:cubicBezTo>
                  <a:close/>
                  <a:moveTo>
                    <a:pt x="22109" y="18554"/>
                  </a:moveTo>
                  <a:cubicBezTo>
                    <a:pt x="22071" y="18554"/>
                    <a:pt x="22040" y="18584"/>
                    <a:pt x="22040" y="18622"/>
                  </a:cubicBezTo>
                  <a:cubicBezTo>
                    <a:pt x="22040" y="18660"/>
                    <a:pt x="22071" y="18691"/>
                    <a:pt x="22109" y="18691"/>
                  </a:cubicBezTo>
                  <a:cubicBezTo>
                    <a:pt x="22147" y="18691"/>
                    <a:pt x="22177" y="18660"/>
                    <a:pt x="22177" y="18622"/>
                  </a:cubicBezTo>
                  <a:cubicBezTo>
                    <a:pt x="22177" y="18584"/>
                    <a:pt x="22147" y="18554"/>
                    <a:pt x="22109" y="18554"/>
                  </a:cubicBezTo>
                  <a:close/>
                  <a:moveTo>
                    <a:pt x="22325" y="18554"/>
                  </a:moveTo>
                  <a:cubicBezTo>
                    <a:pt x="22287" y="18554"/>
                    <a:pt x="22257" y="18584"/>
                    <a:pt x="22257" y="18622"/>
                  </a:cubicBezTo>
                  <a:cubicBezTo>
                    <a:pt x="22257" y="18660"/>
                    <a:pt x="22287" y="18691"/>
                    <a:pt x="22325" y="18691"/>
                  </a:cubicBezTo>
                  <a:cubicBezTo>
                    <a:pt x="22363" y="18691"/>
                    <a:pt x="22394" y="18660"/>
                    <a:pt x="22394" y="18622"/>
                  </a:cubicBezTo>
                  <a:cubicBezTo>
                    <a:pt x="22394" y="18584"/>
                    <a:pt x="22363" y="18554"/>
                    <a:pt x="22325" y="18554"/>
                  </a:cubicBezTo>
                  <a:close/>
                  <a:moveTo>
                    <a:pt x="22541" y="18554"/>
                  </a:moveTo>
                  <a:cubicBezTo>
                    <a:pt x="22503" y="18554"/>
                    <a:pt x="22473" y="18584"/>
                    <a:pt x="22473" y="18622"/>
                  </a:cubicBezTo>
                  <a:cubicBezTo>
                    <a:pt x="22473" y="18660"/>
                    <a:pt x="22503" y="18691"/>
                    <a:pt x="22541" y="18691"/>
                  </a:cubicBezTo>
                  <a:cubicBezTo>
                    <a:pt x="22579" y="18691"/>
                    <a:pt x="22610" y="18660"/>
                    <a:pt x="22610" y="18622"/>
                  </a:cubicBezTo>
                  <a:cubicBezTo>
                    <a:pt x="22610" y="18584"/>
                    <a:pt x="22579" y="18554"/>
                    <a:pt x="22541" y="18554"/>
                  </a:cubicBezTo>
                  <a:close/>
                  <a:moveTo>
                    <a:pt x="25567" y="18554"/>
                  </a:moveTo>
                  <a:cubicBezTo>
                    <a:pt x="25529" y="18554"/>
                    <a:pt x="25498" y="18584"/>
                    <a:pt x="25498" y="18622"/>
                  </a:cubicBezTo>
                  <a:cubicBezTo>
                    <a:pt x="25498" y="18660"/>
                    <a:pt x="25529" y="18691"/>
                    <a:pt x="25567" y="18691"/>
                  </a:cubicBezTo>
                  <a:cubicBezTo>
                    <a:pt x="25605" y="18691"/>
                    <a:pt x="25635" y="18660"/>
                    <a:pt x="25635" y="18622"/>
                  </a:cubicBezTo>
                  <a:cubicBezTo>
                    <a:pt x="25635" y="18584"/>
                    <a:pt x="25605" y="18554"/>
                    <a:pt x="25567" y="18554"/>
                  </a:cubicBezTo>
                  <a:close/>
                  <a:moveTo>
                    <a:pt x="25783" y="18554"/>
                  </a:moveTo>
                  <a:cubicBezTo>
                    <a:pt x="25745" y="18554"/>
                    <a:pt x="25714" y="18584"/>
                    <a:pt x="25714" y="18622"/>
                  </a:cubicBezTo>
                  <a:cubicBezTo>
                    <a:pt x="25714" y="18660"/>
                    <a:pt x="25745" y="18691"/>
                    <a:pt x="25783" y="18691"/>
                  </a:cubicBezTo>
                  <a:cubicBezTo>
                    <a:pt x="25821" y="18691"/>
                    <a:pt x="25851" y="18660"/>
                    <a:pt x="25851" y="18622"/>
                  </a:cubicBezTo>
                  <a:cubicBezTo>
                    <a:pt x="25851" y="18584"/>
                    <a:pt x="25821" y="18554"/>
                    <a:pt x="25783" y="18554"/>
                  </a:cubicBezTo>
                  <a:close/>
                  <a:moveTo>
                    <a:pt x="22109" y="18789"/>
                  </a:moveTo>
                  <a:cubicBezTo>
                    <a:pt x="22071" y="18789"/>
                    <a:pt x="22040" y="18819"/>
                    <a:pt x="22040" y="18857"/>
                  </a:cubicBezTo>
                  <a:cubicBezTo>
                    <a:pt x="22040" y="18895"/>
                    <a:pt x="22071" y="18925"/>
                    <a:pt x="22109" y="18925"/>
                  </a:cubicBezTo>
                  <a:cubicBezTo>
                    <a:pt x="22147" y="18925"/>
                    <a:pt x="22177" y="18895"/>
                    <a:pt x="22177" y="18857"/>
                  </a:cubicBezTo>
                  <a:cubicBezTo>
                    <a:pt x="22177" y="18819"/>
                    <a:pt x="22147" y="18789"/>
                    <a:pt x="22109" y="18789"/>
                  </a:cubicBezTo>
                  <a:close/>
                  <a:moveTo>
                    <a:pt x="22325" y="18789"/>
                  </a:moveTo>
                  <a:cubicBezTo>
                    <a:pt x="22287" y="18789"/>
                    <a:pt x="22257" y="18819"/>
                    <a:pt x="22257" y="18857"/>
                  </a:cubicBezTo>
                  <a:cubicBezTo>
                    <a:pt x="22257" y="18895"/>
                    <a:pt x="22287" y="18925"/>
                    <a:pt x="22325" y="18925"/>
                  </a:cubicBezTo>
                  <a:cubicBezTo>
                    <a:pt x="22363" y="18925"/>
                    <a:pt x="22394" y="18895"/>
                    <a:pt x="22394" y="18857"/>
                  </a:cubicBezTo>
                  <a:cubicBezTo>
                    <a:pt x="22394" y="18819"/>
                    <a:pt x="22363" y="18789"/>
                    <a:pt x="22325" y="18789"/>
                  </a:cubicBezTo>
                  <a:close/>
                  <a:moveTo>
                    <a:pt x="22541" y="18789"/>
                  </a:moveTo>
                  <a:cubicBezTo>
                    <a:pt x="22503" y="18789"/>
                    <a:pt x="22473" y="18819"/>
                    <a:pt x="22473" y="18857"/>
                  </a:cubicBezTo>
                  <a:cubicBezTo>
                    <a:pt x="22473" y="18895"/>
                    <a:pt x="22503" y="18925"/>
                    <a:pt x="22541" y="18925"/>
                  </a:cubicBezTo>
                  <a:cubicBezTo>
                    <a:pt x="22579" y="18925"/>
                    <a:pt x="22610" y="18895"/>
                    <a:pt x="22610" y="18857"/>
                  </a:cubicBezTo>
                  <a:cubicBezTo>
                    <a:pt x="22610" y="18819"/>
                    <a:pt x="22579" y="18789"/>
                    <a:pt x="22541" y="18789"/>
                  </a:cubicBezTo>
                  <a:close/>
                  <a:moveTo>
                    <a:pt x="22109" y="19023"/>
                  </a:moveTo>
                  <a:cubicBezTo>
                    <a:pt x="22071" y="19023"/>
                    <a:pt x="22040" y="19054"/>
                    <a:pt x="22040" y="19092"/>
                  </a:cubicBezTo>
                  <a:cubicBezTo>
                    <a:pt x="22040" y="19130"/>
                    <a:pt x="22071" y="19160"/>
                    <a:pt x="22109" y="19160"/>
                  </a:cubicBezTo>
                  <a:cubicBezTo>
                    <a:pt x="22147" y="19160"/>
                    <a:pt x="22177" y="19130"/>
                    <a:pt x="22177" y="19092"/>
                  </a:cubicBezTo>
                  <a:cubicBezTo>
                    <a:pt x="22177" y="19054"/>
                    <a:pt x="22147" y="19023"/>
                    <a:pt x="22109" y="19023"/>
                  </a:cubicBezTo>
                  <a:close/>
                  <a:moveTo>
                    <a:pt x="22325" y="19023"/>
                  </a:moveTo>
                  <a:cubicBezTo>
                    <a:pt x="22287" y="19023"/>
                    <a:pt x="22257" y="19054"/>
                    <a:pt x="22257" y="19092"/>
                  </a:cubicBezTo>
                  <a:cubicBezTo>
                    <a:pt x="22257" y="19130"/>
                    <a:pt x="22287" y="19160"/>
                    <a:pt x="22325" y="19160"/>
                  </a:cubicBezTo>
                  <a:cubicBezTo>
                    <a:pt x="22363" y="19160"/>
                    <a:pt x="22394" y="19130"/>
                    <a:pt x="22394" y="19092"/>
                  </a:cubicBezTo>
                  <a:cubicBezTo>
                    <a:pt x="22394" y="19054"/>
                    <a:pt x="22363" y="19023"/>
                    <a:pt x="22325" y="19023"/>
                  </a:cubicBezTo>
                  <a:close/>
                  <a:moveTo>
                    <a:pt x="22541" y="19023"/>
                  </a:moveTo>
                  <a:cubicBezTo>
                    <a:pt x="22503" y="19023"/>
                    <a:pt x="22473" y="19054"/>
                    <a:pt x="22473" y="19092"/>
                  </a:cubicBezTo>
                  <a:cubicBezTo>
                    <a:pt x="22473" y="19130"/>
                    <a:pt x="22503" y="19160"/>
                    <a:pt x="22541" y="19160"/>
                  </a:cubicBezTo>
                  <a:cubicBezTo>
                    <a:pt x="22579" y="19160"/>
                    <a:pt x="22610" y="19130"/>
                    <a:pt x="22610" y="19092"/>
                  </a:cubicBezTo>
                  <a:cubicBezTo>
                    <a:pt x="22610" y="19054"/>
                    <a:pt x="22579" y="19023"/>
                    <a:pt x="22541" y="19023"/>
                  </a:cubicBezTo>
                  <a:close/>
                  <a:moveTo>
                    <a:pt x="23403" y="5307"/>
                  </a:moveTo>
                  <a:cubicBezTo>
                    <a:pt x="23441" y="5307"/>
                    <a:pt x="23471" y="5276"/>
                    <a:pt x="23471" y="5238"/>
                  </a:cubicBezTo>
                  <a:cubicBezTo>
                    <a:pt x="23471" y="5201"/>
                    <a:pt x="23441" y="5170"/>
                    <a:pt x="23403" y="5170"/>
                  </a:cubicBezTo>
                  <a:cubicBezTo>
                    <a:pt x="23365" y="5170"/>
                    <a:pt x="23334" y="5201"/>
                    <a:pt x="23334" y="5238"/>
                  </a:cubicBezTo>
                  <a:cubicBezTo>
                    <a:pt x="23334" y="5276"/>
                    <a:pt x="23365" y="5307"/>
                    <a:pt x="23403" y="5307"/>
                  </a:cubicBezTo>
                  <a:close/>
                  <a:moveTo>
                    <a:pt x="23619" y="5307"/>
                  </a:moveTo>
                  <a:cubicBezTo>
                    <a:pt x="23657" y="5307"/>
                    <a:pt x="23687" y="5276"/>
                    <a:pt x="23687" y="5238"/>
                  </a:cubicBezTo>
                  <a:cubicBezTo>
                    <a:pt x="23687" y="5201"/>
                    <a:pt x="23657" y="5170"/>
                    <a:pt x="23619" y="5170"/>
                  </a:cubicBezTo>
                  <a:cubicBezTo>
                    <a:pt x="23581" y="5170"/>
                    <a:pt x="23550" y="5201"/>
                    <a:pt x="23550" y="5238"/>
                  </a:cubicBezTo>
                  <a:cubicBezTo>
                    <a:pt x="23550" y="5276"/>
                    <a:pt x="23581" y="5307"/>
                    <a:pt x="23619" y="5307"/>
                  </a:cubicBezTo>
                  <a:close/>
                  <a:moveTo>
                    <a:pt x="22971" y="5542"/>
                  </a:moveTo>
                  <a:cubicBezTo>
                    <a:pt x="23008" y="5542"/>
                    <a:pt x="23039" y="5511"/>
                    <a:pt x="23039" y="5473"/>
                  </a:cubicBezTo>
                  <a:cubicBezTo>
                    <a:pt x="23039" y="5435"/>
                    <a:pt x="23008" y="5405"/>
                    <a:pt x="22971" y="5405"/>
                  </a:cubicBezTo>
                  <a:cubicBezTo>
                    <a:pt x="22933" y="5405"/>
                    <a:pt x="22902" y="5435"/>
                    <a:pt x="22902" y="5473"/>
                  </a:cubicBezTo>
                  <a:cubicBezTo>
                    <a:pt x="22902" y="5511"/>
                    <a:pt x="22933" y="5542"/>
                    <a:pt x="22971" y="5542"/>
                  </a:cubicBezTo>
                  <a:close/>
                  <a:moveTo>
                    <a:pt x="22971" y="5776"/>
                  </a:moveTo>
                  <a:cubicBezTo>
                    <a:pt x="23008" y="5776"/>
                    <a:pt x="23039" y="5746"/>
                    <a:pt x="23039" y="5708"/>
                  </a:cubicBezTo>
                  <a:cubicBezTo>
                    <a:pt x="23039" y="5670"/>
                    <a:pt x="23008" y="5639"/>
                    <a:pt x="22971" y="5639"/>
                  </a:cubicBezTo>
                  <a:cubicBezTo>
                    <a:pt x="22933" y="5639"/>
                    <a:pt x="22902" y="5670"/>
                    <a:pt x="22902" y="5708"/>
                  </a:cubicBezTo>
                  <a:cubicBezTo>
                    <a:pt x="22902" y="5746"/>
                    <a:pt x="22933" y="5776"/>
                    <a:pt x="22971" y="5776"/>
                  </a:cubicBezTo>
                  <a:close/>
                  <a:moveTo>
                    <a:pt x="23187" y="5776"/>
                  </a:moveTo>
                  <a:cubicBezTo>
                    <a:pt x="23224" y="5776"/>
                    <a:pt x="23255" y="5746"/>
                    <a:pt x="23255" y="5708"/>
                  </a:cubicBezTo>
                  <a:cubicBezTo>
                    <a:pt x="23255" y="5670"/>
                    <a:pt x="23224" y="5639"/>
                    <a:pt x="23187" y="5639"/>
                  </a:cubicBezTo>
                  <a:cubicBezTo>
                    <a:pt x="23149" y="5639"/>
                    <a:pt x="23118" y="5670"/>
                    <a:pt x="23118" y="5708"/>
                  </a:cubicBezTo>
                  <a:cubicBezTo>
                    <a:pt x="23118" y="5746"/>
                    <a:pt x="23149" y="5776"/>
                    <a:pt x="23187" y="5776"/>
                  </a:cubicBezTo>
                  <a:close/>
                  <a:moveTo>
                    <a:pt x="22754" y="6011"/>
                  </a:moveTo>
                  <a:cubicBezTo>
                    <a:pt x="22792" y="6011"/>
                    <a:pt x="22823" y="5981"/>
                    <a:pt x="22823" y="5943"/>
                  </a:cubicBezTo>
                  <a:cubicBezTo>
                    <a:pt x="22823" y="5905"/>
                    <a:pt x="22792" y="5874"/>
                    <a:pt x="22754" y="5874"/>
                  </a:cubicBezTo>
                  <a:cubicBezTo>
                    <a:pt x="22717" y="5874"/>
                    <a:pt x="22686" y="5905"/>
                    <a:pt x="22686" y="5943"/>
                  </a:cubicBezTo>
                  <a:cubicBezTo>
                    <a:pt x="22686" y="5981"/>
                    <a:pt x="22717" y="6011"/>
                    <a:pt x="22754" y="6011"/>
                  </a:cubicBezTo>
                  <a:close/>
                  <a:moveTo>
                    <a:pt x="22971" y="6011"/>
                  </a:moveTo>
                  <a:cubicBezTo>
                    <a:pt x="23008" y="6011"/>
                    <a:pt x="23039" y="5981"/>
                    <a:pt x="23039" y="5943"/>
                  </a:cubicBezTo>
                  <a:cubicBezTo>
                    <a:pt x="23039" y="5905"/>
                    <a:pt x="23008" y="5874"/>
                    <a:pt x="22971" y="5874"/>
                  </a:cubicBezTo>
                  <a:cubicBezTo>
                    <a:pt x="22933" y="5874"/>
                    <a:pt x="22902" y="5905"/>
                    <a:pt x="22902" y="5943"/>
                  </a:cubicBezTo>
                  <a:cubicBezTo>
                    <a:pt x="22902" y="5981"/>
                    <a:pt x="22933" y="6011"/>
                    <a:pt x="22971" y="6011"/>
                  </a:cubicBezTo>
                  <a:close/>
                  <a:moveTo>
                    <a:pt x="23187" y="6011"/>
                  </a:moveTo>
                  <a:cubicBezTo>
                    <a:pt x="23224" y="6011"/>
                    <a:pt x="23255" y="5981"/>
                    <a:pt x="23255" y="5943"/>
                  </a:cubicBezTo>
                  <a:cubicBezTo>
                    <a:pt x="23255" y="5905"/>
                    <a:pt x="23224" y="5874"/>
                    <a:pt x="23187" y="5874"/>
                  </a:cubicBezTo>
                  <a:cubicBezTo>
                    <a:pt x="23149" y="5874"/>
                    <a:pt x="23118" y="5905"/>
                    <a:pt x="23118" y="5943"/>
                  </a:cubicBezTo>
                  <a:cubicBezTo>
                    <a:pt x="23118" y="5981"/>
                    <a:pt x="23149" y="6011"/>
                    <a:pt x="23187" y="6011"/>
                  </a:cubicBezTo>
                  <a:close/>
                  <a:moveTo>
                    <a:pt x="23403" y="6011"/>
                  </a:moveTo>
                  <a:cubicBezTo>
                    <a:pt x="23441" y="6011"/>
                    <a:pt x="23471" y="5981"/>
                    <a:pt x="23471" y="5943"/>
                  </a:cubicBezTo>
                  <a:cubicBezTo>
                    <a:pt x="23471" y="5905"/>
                    <a:pt x="23441" y="5874"/>
                    <a:pt x="23403" y="5874"/>
                  </a:cubicBezTo>
                  <a:cubicBezTo>
                    <a:pt x="23365" y="5874"/>
                    <a:pt x="23334" y="5905"/>
                    <a:pt x="23334" y="5943"/>
                  </a:cubicBezTo>
                  <a:cubicBezTo>
                    <a:pt x="23334" y="5981"/>
                    <a:pt x="23365" y="6011"/>
                    <a:pt x="23403" y="6011"/>
                  </a:cubicBezTo>
                  <a:close/>
                  <a:moveTo>
                    <a:pt x="22754" y="6246"/>
                  </a:moveTo>
                  <a:cubicBezTo>
                    <a:pt x="22792" y="6246"/>
                    <a:pt x="22823" y="6215"/>
                    <a:pt x="22823" y="6178"/>
                  </a:cubicBezTo>
                  <a:cubicBezTo>
                    <a:pt x="22823" y="6140"/>
                    <a:pt x="22792" y="6109"/>
                    <a:pt x="22754" y="6109"/>
                  </a:cubicBezTo>
                  <a:cubicBezTo>
                    <a:pt x="22717" y="6109"/>
                    <a:pt x="22686" y="6140"/>
                    <a:pt x="22686" y="6178"/>
                  </a:cubicBezTo>
                  <a:cubicBezTo>
                    <a:pt x="22686" y="6215"/>
                    <a:pt x="22717" y="6246"/>
                    <a:pt x="22754" y="6246"/>
                  </a:cubicBezTo>
                  <a:close/>
                  <a:moveTo>
                    <a:pt x="22971" y="6246"/>
                  </a:moveTo>
                  <a:cubicBezTo>
                    <a:pt x="23008" y="6246"/>
                    <a:pt x="23039" y="6215"/>
                    <a:pt x="23039" y="6178"/>
                  </a:cubicBezTo>
                  <a:cubicBezTo>
                    <a:pt x="23039" y="6140"/>
                    <a:pt x="23008" y="6109"/>
                    <a:pt x="22971" y="6109"/>
                  </a:cubicBezTo>
                  <a:cubicBezTo>
                    <a:pt x="22933" y="6109"/>
                    <a:pt x="22902" y="6140"/>
                    <a:pt x="22902" y="6178"/>
                  </a:cubicBezTo>
                  <a:cubicBezTo>
                    <a:pt x="22902" y="6215"/>
                    <a:pt x="22933" y="6246"/>
                    <a:pt x="22971" y="6246"/>
                  </a:cubicBezTo>
                  <a:close/>
                  <a:moveTo>
                    <a:pt x="23187" y="6246"/>
                  </a:moveTo>
                  <a:cubicBezTo>
                    <a:pt x="23224" y="6246"/>
                    <a:pt x="23255" y="6215"/>
                    <a:pt x="23255" y="6178"/>
                  </a:cubicBezTo>
                  <a:cubicBezTo>
                    <a:pt x="23255" y="6140"/>
                    <a:pt x="23224" y="6109"/>
                    <a:pt x="23187" y="6109"/>
                  </a:cubicBezTo>
                  <a:cubicBezTo>
                    <a:pt x="23149" y="6109"/>
                    <a:pt x="23118" y="6140"/>
                    <a:pt x="23118" y="6178"/>
                  </a:cubicBezTo>
                  <a:cubicBezTo>
                    <a:pt x="23118" y="6215"/>
                    <a:pt x="23149" y="6246"/>
                    <a:pt x="23187" y="6246"/>
                  </a:cubicBezTo>
                  <a:close/>
                  <a:moveTo>
                    <a:pt x="23403" y="6246"/>
                  </a:moveTo>
                  <a:cubicBezTo>
                    <a:pt x="23441" y="6246"/>
                    <a:pt x="23471" y="6215"/>
                    <a:pt x="23471" y="6178"/>
                  </a:cubicBezTo>
                  <a:cubicBezTo>
                    <a:pt x="23471" y="6140"/>
                    <a:pt x="23441" y="6109"/>
                    <a:pt x="23403" y="6109"/>
                  </a:cubicBezTo>
                  <a:cubicBezTo>
                    <a:pt x="23365" y="6109"/>
                    <a:pt x="23334" y="6140"/>
                    <a:pt x="23334" y="6178"/>
                  </a:cubicBezTo>
                  <a:cubicBezTo>
                    <a:pt x="23334" y="6215"/>
                    <a:pt x="23365" y="6246"/>
                    <a:pt x="23403" y="6246"/>
                  </a:cubicBezTo>
                  <a:close/>
                  <a:moveTo>
                    <a:pt x="23619" y="6246"/>
                  </a:moveTo>
                  <a:cubicBezTo>
                    <a:pt x="23657" y="6246"/>
                    <a:pt x="23687" y="6215"/>
                    <a:pt x="23687" y="6178"/>
                  </a:cubicBezTo>
                  <a:cubicBezTo>
                    <a:pt x="23687" y="6140"/>
                    <a:pt x="23657" y="6109"/>
                    <a:pt x="23619" y="6109"/>
                  </a:cubicBezTo>
                  <a:cubicBezTo>
                    <a:pt x="23581" y="6109"/>
                    <a:pt x="23550" y="6140"/>
                    <a:pt x="23550" y="6178"/>
                  </a:cubicBezTo>
                  <a:cubicBezTo>
                    <a:pt x="23550" y="6215"/>
                    <a:pt x="23581" y="6246"/>
                    <a:pt x="23619" y="6246"/>
                  </a:cubicBezTo>
                  <a:close/>
                  <a:moveTo>
                    <a:pt x="23187" y="6481"/>
                  </a:moveTo>
                  <a:cubicBezTo>
                    <a:pt x="23224" y="6481"/>
                    <a:pt x="23255" y="6450"/>
                    <a:pt x="23255" y="6412"/>
                  </a:cubicBezTo>
                  <a:cubicBezTo>
                    <a:pt x="23255" y="6375"/>
                    <a:pt x="23224" y="6344"/>
                    <a:pt x="23187" y="6344"/>
                  </a:cubicBezTo>
                  <a:cubicBezTo>
                    <a:pt x="23149" y="6344"/>
                    <a:pt x="23118" y="6375"/>
                    <a:pt x="23118" y="6412"/>
                  </a:cubicBezTo>
                  <a:cubicBezTo>
                    <a:pt x="23118" y="6450"/>
                    <a:pt x="23149" y="6481"/>
                    <a:pt x="23187" y="6481"/>
                  </a:cubicBezTo>
                  <a:close/>
                  <a:moveTo>
                    <a:pt x="23403" y="6481"/>
                  </a:moveTo>
                  <a:cubicBezTo>
                    <a:pt x="23441" y="6481"/>
                    <a:pt x="23471" y="6450"/>
                    <a:pt x="23471" y="6412"/>
                  </a:cubicBezTo>
                  <a:cubicBezTo>
                    <a:pt x="23471" y="6375"/>
                    <a:pt x="23441" y="6344"/>
                    <a:pt x="23403" y="6344"/>
                  </a:cubicBezTo>
                  <a:cubicBezTo>
                    <a:pt x="23365" y="6344"/>
                    <a:pt x="23334" y="6375"/>
                    <a:pt x="23334" y="6412"/>
                  </a:cubicBezTo>
                  <a:cubicBezTo>
                    <a:pt x="23334" y="6450"/>
                    <a:pt x="23365" y="6481"/>
                    <a:pt x="23403" y="6481"/>
                  </a:cubicBezTo>
                  <a:close/>
                  <a:moveTo>
                    <a:pt x="23619" y="6481"/>
                  </a:moveTo>
                  <a:cubicBezTo>
                    <a:pt x="23657" y="6481"/>
                    <a:pt x="23687" y="6450"/>
                    <a:pt x="23687" y="6412"/>
                  </a:cubicBezTo>
                  <a:cubicBezTo>
                    <a:pt x="23687" y="6375"/>
                    <a:pt x="23657" y="6344"/>
                    <a:pt x="23619" y="6344"/>
                  </a:cubicBezTo>
                  <a:cubicBezTo>
                    <a:pt x="23581" y="6344"/>
                    <a:pt x="23550" y="6375"/>
                    <a:pt x="23550" y="6412"/>
                  </a:cubicBezTo>
                  <a:cubicBezTo>
                    <a:pt x="23550" y="6450"/>
                    <a:pt x="23581" y="6481"/>
                    <a:pt x="23619" y="6481"/>
                  </a:cubicBezTo>
                  <a:close/>
                  <a:moveTo>
                    <a:pt x="23835" y="6481"/>
                  </a:moveTo>
                  <a:cubicBezTo>
                    <a:pt x="23873" y="6481"/>
                    <a:pt x="23903" y="6450"/>
                    <a:pt x="23903" y="6412"/>
                  </a:cubicBezTo>
                  <a:cubicBezTo>
                    <a:pt x="23903" y="6375"/>
                    <a:pt x="23873" y="6344"/>
                    <a:pt x="23835" y="6344"/>
                  </a:cubicBezTo>
                  <a:cubicBezTo>
                    <a:pt x="23797" y="6344"/>
                    <a:pt x="23767" y="6375"/>
                    <a:pt x="23767" y="6412"/>
                  </a:cubicBezTo>
                  <a:cubicBezTo>
                    <a:pt x="23767" y="6450"/>
                    <a:pt x="23797" y="6481"/>
                    <a:pt x="23835" y="6481"/>
                  </a:cubicBezTo>
                  <a:close/>
                  <a:moveTo>
                    <a:pt x="23187" y="6716"/>
                  </a:moveTo>
                  <a:cubicBezTo>
                    <a:pt x="23224" y="6716"/>
                    <a:pt x="23255" y="6685"/>
                    <a:pt x="23255" y="6647"/>
                  </a:cubicBezTo>
                  <a:cubicBezTo>
                    <a:pt x="23255" y="6609"/>
                    <a:pt x="23224" y="6579"/>
                    <a:pt x="23187" y="6579"/>
                  </a:cubicBezTo>
                  <a:cubicBezTo>
                    <a:pt x="23149" y="6579"/>
                    <a:pt x="23118" y="6609"/>
                    <a:pt x="23118" y="6647"/>
                  </a:cubicBezTo>
                  <a:cubicBezTo>
                    <a:pt x="23118" y="6685"/>
                    <a:pt x="23149" y="6716"/>
                    <a:pt x="23187" y="6716"/>
                  </a:cubicBezTo>
                  <a:close/>
                  <a:moveTo>
                    <a:pt x="23403" y="6716"/>
                  </a:moveTo>
                  <a:cubicBezTo>
                    <a:pt x="23441" y="6716"/>
                    <a:pt x="23471" y="6685"/>
                    <a:pt x="23471" y="6647"/>
                  </a:cubicBezTo>
                  <a:cubicBezTo>
                    <a:pt x="23471" y="6609"/>
                    <a:pt x="23441" y="6579"/>
                    <a:pt x="23403" y="6579"/>
                  </a:cubicBezTo>
                  <a:cubicBezTo>
                    <a:pt x="23365" y="6579"/>
                    <a:pt x="23334" y="6609"/>
                    <a:pt x="23334" y="6647"/>
                  </a:cubicBezTo>
                  <a:cubicBezTo>
                    <a:pt x="23334" y="6685"/>
                    <a:pt x="23365" y="6716"/>
                    <a:pt x="23403" y="6716"/>
                  </a:cubicBezTo>
                  <a:close/>
                  <a:moveTo>
                    <a:pt x="23619" y="6716"/>
                  </a:moveTo>
                  <a:cubicBezTo>
                    <a:pt x="23657" y="6716"/>
                    <a:pt x="23687" y="6685"/>
                    <a:pt x="23687" y="6647"/>
                  </a:cubicBezTo>
                  <a:cubicBezTo>
                    <a:pt x="23687" y="6609"/>
                    <a:pt x="23657" y="6579"/>
                    <a:pt x="23619" y="6579"/>
                  </a:cubicBezTo>
                  <a:cubicBezTo>
                    <a:pt x="23581" y="6579"/>
                    <a:pt x="23550" y="6609"/>
                    <a:pt x="23550" y="6647"/>
                  </a:cubicBezTo>
                  <a:cubicBezTo>
                    <a:pt x="23550" y="6685"/>
                    <a:pt x="23581" y="6716"/>
                    <a:pt x="23619" y="6716"/>
                  </a:cubicBezTo>
                  <a:close/>
                  <a:moveTo>
                    <a:pt x="23835" y="6716"/>
                  </a:moveTo>
                  <a:cubicBezTo>
                    <a:pt x="23873" y="6716"/>
                    <a:pt x="23903" y="6685"/>
                    <a:pt x="23903" y="6647"/>
                  </a:cubicBezTo>
                  <a:cubicBezTo>
                    <a:pt x="23903" y="6609"/>
                    <a:pt x="23873" y="6579"/>
                    <a:pt x="23835" y="6579"/>
                  </a:cubicBezTo>
                  <a:cubicBezTo>
                    <a:pt x="23797" y="6579"/>
                    <a:pt x="23767" y="6609"/>
                    <a:pt x="23767" y="6647"/>
                  </a:cubicBezTo>
                  <a:cubicBezTo>
                    <a:pt x="23767" y="6685"/>
                    <a:pt x="23797" y="6716"/>
                    <a:pt x="23835" y="6716"/>
                  </a:cubicBezTo>
                  <a:close/>
                  <a:moveTo>
                    <a:pt x="21890" y="6951"/>
                  </a:moveTo>
                  <a:cubicBezTo>
                    <a:pt x="21928" y="6951"/>
                    <a:pt x="21958" y="6920"/>
                    <a:pt x="21958" y="6882"/>
                  </a:cubicBezTo>
                  <a:cubicBezTo>
                    <a:pt x="21958" y="6844"/>
                    <a:pt x="21928" y="6814"/>
                    <a:pt x="21890" y="6814"/>
                  </a:cubicBezTo>
                  <a:cubicBezTo>
                    <a:pt x="21852" y="6814"/>
                    <a:pt x="21822" y="6844"/>
                    <a:pt x="21822" y="6882"/>
                  </a:cubicBezTo>
                  <a:cubicBezTo>
                    <a:pt x="21822" y="6920"/>
                    <a:pt x="21852" y="6951"/>
                    <a:pt x="21890" y="6951"/>
                  </a:cubicBezTo>
                  <a:close/>
                  <a:moveTo>
                    <a:pt x="23187" y="6951"/>
                  </a:moveTo>
                  <a:cubicBezTo>
                    <a:pt x="23224" y="6951"/>
                    <a:pt x="23255" y="6920"/>
                    <a:pt x="23255" y="6882"/>
                  </a:cubicBezTo>
                  <a:cubicBezTo>
                    <a:pt x="23255" y="6844"/>
                    <a:pt x="23224" y="6814"/>
                    <a:pt x="23187" y="6814"/>
                  </a:cubicBezTo>
                  <a:cubicBezTo>
                    <a:pt x="23149" y="6814"/>
                    <a:pt x="23118" y="6844"/>
                    <a:pt x="23118" y="6882"/>
                  </a:cubicBezTo>
                  <a:cubicBezTo>
                    <a:pt x="23118" y="6920"/>
                    <a:pt x="23149" y="6951"/>
                    <a:pt x="23187" y="6951"/>
                  </a:cubicBezTo>
                  <a:close/>
                  <a:moveTo>
                    <a:pt x="23403" y="6951"/>
                  </a:moveTo>
                  <a:cubicBezTo>
                    <a:pt x="23441" y="6951"/>
                    <a:pt x="23471" y="6920"/>
                    <a:pt x="23471" y="6882"/>
                  </a:cubicBezTo>
                  <a:cubicBezTo>
                    <a:pt x="23471" y="6844"/>
                    <a:pt x="23441" y="6814"/>
                    <a:pt x="23403" y="6814"/>
                  </a:cubicBezTo>
                  <a:cubicBezTo>
                    <a:pt x="23365" y="6814"/>
                    <a:pt x="23334" y="6844"/>
                    <a:pt x="23334" y="6882"/>
                  </a:cubicBezTo>
                  <a:cubicBezTo>
                    <a:pt x="23334" y="6920"/>
                    <a:pt x="23365" y="6951"/>
                    <a:pt x="23403" y="6951"/>
                  </a:cubicBezTo>
                  <a:close/>
                  <a:moveTo>
                    <a:pt x="23619" y="6951"/>
                  </a:moveTo>
                  <a:cubicBezTo>
                    <a:pt x="23657" y="6951"/>
                    <a:pt x="23687" y="6920"/>
                    <a:pt x="23687" y="6882"/>
                  </a:cubicBezTo>
                  <a:cubicBezTo>
                    <a:pt x="23687" y="6844"/>
                    <a:pt x="23657" y="6814"/>
                    <a:pt x="23619" y="6814"/>
                  </a:cubicBezTo>
                  <a:cubicBezTo>
                    <a:pt x="23581" y="6814"/>
                    <a:pt x="23550" y="6844"/>
                    <a:pt x="23550" y="6882"/>
                  </a:cubicBezTo>
                  <a:cubicBezTo>
                    <a:pt x="23550" y="6920"/>
                    <a:pt x="23581" y="6951"/>
                    <a:pt x="23619" y="6951"/>
                  </a:cubicBezTo>
                  <a:close/>
                  <a:moveTo>
                    <a:pt x="23835" y="6951"/>
                  </a:moveTo>
                  <a:cubicBezTo>
                    <a:pt x="23873" y="6951"/>
                    <a:pt x="23903" y="6920"/>
                    <a:pt x="23903" y="6882"/>
                  </a:cubicBezTo>
                  <a:cubicBezTo>
                    <a:pt x="23903" y="6844"/>
                    <a:pt x="23873" y="6814"/>
                    <a:pt x="23835" y="6814"/>
                  </a:cubicBezTo>
                  <a:cubicBezTo>
                    <a:pt x="23797" y="6814"/>
                    <a:pt x="23767" y="6844"/>
                    <a:pt x="23767" y="6882"/>
                  </a:cubicBezTo>
                  <a:cubicBezTo>
                    <a:pt x="23767" y="6920"/>
                    <a:pt x="23797" y="6951"/>
                    <a:pt x="23835" y="6951"/>
                  </a:cubicBezTo>
                  <a:close/>
                  <a:moveTo>
                    <a:pt x="24051" y="6951"/>
                  </a:moveTo>
                  <a:cubicBezTo>
                    <a:pt x="24089" y="6951"/>
                    <a:pt x="24120" y="6920"/>
                    <a:pt x="24120" y="6882"/>
                  </a:cubicBezTo>
                  <a:cubicBezTo>
                    <a:pt x="24120" y="6844"/>
                    <a:pt x="24089" y="6814"/>
                    <a:pt x="24051" y="6814"/>
                  </a:cubicBezTo>
                  <a:cubicBezTo>
                    <a:pt x="24013" y="6814"/>
                    <a:pt x="23983" y="6844"/>
                    <a:pt x="23983" y="6882"/>
                  </a:cubicBezTo>
                  <a:cubicBezTo>
                    <a:pt x="23983" y="6920"/>
                    <a:pt x="24013" y="6951"/>
                    <a:pt x="24051" y="6951"/>
                  </a:cubicBezTo>
                  <a:close/>
                  <a:moveTo>
                    <a:pt x="24267" y="6951"/>
                  </a:moveTo>
                  <a:cubicBezTo>
                    <a:pt x="24305" y="6951"/>
                    <a:pt x="24336" y="6920"/>
                    <a:pt x="24336" y="6882"/>
                  </a:cubicBezTo>
                  <a:cubicBezTo>
                    <a:pt x="24336" y="6844"/>
                    <a:pt x="24305" y="6814"/>
                    <a:pt x="24267" y="6814"/>
                  </a:cubicBezTo>
                  <a:cubicBezTo>
                    <a:pt x="24229" y="6814"/>
                    <a:pt x="24199" y="6844"/>
                    <a:pt x="24199" y="6882"/>
                  </a:cubicBezTo>
                  <a:cubicBezTo>
                    <a:pt x="24199" y="6920"/>
                    <a:pt x="24229" y="6951"/>
                    <a:pt x="24267" y="6951"/>
                  </a:cubicBezTo>
                  <a:close/>
                  <a:moveTo>
                    <a:pt x="23187" y="7185"/>
                  </a:moveTo>
                  <a:cubicBezTo>
                    <a:pt x="23224" y="7185"/>
                    <a:pt x="23255" y="7155"/>
                    <a:pt x="23255" y="7117"/>
                  </a:cubicBezTo>
                  <a:cubicBezTo>
                    <a:pt x="23255" y="7079"/>
                    <a:pt x="23224" y="7048"/>
                    <a:pt x="23187" y="7048"/>
                  </a:cubicBezTo>
                  <a:cubicBezTo>
                    <a:pt x="23149" y="7048"/>
                    <a:pt x="23118" y="7079"/>
                    <a:pt x="23118" y="7117"/>
                  </a:cubicBezTo>
                  <a:cubicBezTo>
                    <a:pt x="23118" y="7155"/>
                    <a:pt x="23149" y="7185"/>
                    <a:pt x="23187" y="7185"/>
                  </a:cubicBezTo>
                  <a:close/>
                  <a:moveTo>
                    <a:pt x="23403" y="7185"/>
                  </a:moveTo>
                  <a:cubicBezTo>
                    <a:pt x="23441" y="7185"/>
                    <a:pt x="23471" y="7155"/>
                    <a:pt x="23471" y="7117"/>
                  </a:cubicBezTo>
                  <a:cubicBezTo>
                    <a:pt x="23471" y="7079"/>
                    <a:pt x="23441" y="7048"/>
                    <a:pt x="23403" y="7048"/>
                  </a:cubicBezTo>
                  <a:cubicBezTo>
                    <a:pt x="23365" y="7048"/>
                    <a:pt x="23334" y="7079"/>
                    <a:pt x="23334" y="7117"/>
                  </a:cubicBezTo>
                  <a:cubicBezTo>
                    <a:pt x="23334" y="7155"/>
                    <a:pt x="23365" y="7185"/>
                    <a:pt x="23403" y="7185"/>
                  </a:cubicBezTo>
                  <a:close/>
                  <a:moveTo>
                    <a:pt x="23619" y="7185"/>
                  </a:moveTo>
                  <a:cubicBezTo>
                    <a:pt x="23657" y="7185"/>
                    <a:pt x="23687" y="7155"/>
                    <a:pt x="23687" y="7117"/>
                  </a:cubicBezTo>
                  <a:cubicBezTo>
                    <a:pt x="23687" y="7079"/>
                    <a:pt x="23657" y="7048"/>
                    <a:pt x="23619" y="7048"/>
                  </a:cubicBezTo>
                  <a:cubicBezTo>
                    <a:pt x="23581" y="7048"/>
                    <a:pt x="23550" y="7079"/>
                    <a:pt x="23550" y="7117"/>
                  </a:cubicBezTo>
                  <a:cubicBezTo>
                    <a:pt x="23550" y="7155"/>
                    <a:pt x="23581" y="7185"/>
                    <a:pt x="23619" y="7185"/>
                  </a:cubicBezTo>
                  <a:close/>
                  <a:moveTo>
                    <a:pt x="23835" y="7185"/>
                  </a:moveTo>
                  <a:cubicBezTo>
                    <a:pt x="23873" y="7185"/>
                    <a:pt x="23903" y="7155"/>
                    <a:pt x="23903" y="7117"/>
                  </a:cubicBezTo>
                  <a:cubicBezTo>
                    <a:pt x="23903" y="7079"/>
                    <a:pt x="23873" y="7048"/>
                    <a:pt x="23835" y="7048"/>
                  </a:cubicBezTo>
                  <a:cubicBezTo>
                    <a:pt x="23797" y="7048"/>
                    <a:pt x="23767" y="7079"/>
                    <a:pt x="23767" y="7117"/>
                  </a:cubicBezTo>
                  <a:cubicBezTo>
                    <a:pt x="23767" y="7155"/>
                    <a:pt x="23797" y="7185"/>
                    <a:pt x="23835" y="7185"/>
                  </a:cubicBezTo>
                  <a:close/>
                  <a:moveTo>
                    <a:pt x="24051" y="7185"/>
                  </a:moveTo>
                  <a:cubicBezTo>
                    <a:pt x="24089" y="7185"/>
                    <a:pt x="24120" y="7155"/>
                    <a:pt x="24120" y="7117"/>
                  </a:cubicBezTo>
                  <a:cubicBezTo>
                    <a:pt x="24120" y="7079"/>
                    <a:pt x="24089" y="7048"/>
                    <a:pt x="24051" y="7048"/>
                  </a:cubicBezTo>
                  <a:cubicBezTo>
                    <a:pt x="24013" y="7048"/>
                    <a:pt x="23983" y="7079"/>
                    <a:pt x="23983" y="7117"/>
                  </a:cubicBezTo>
                  <a:cubicBezTo>
                    <a:pt x="23983" y="7155"/>
                    <a:pt x="24013" y="7185"/>
                    <a:pt x="24051" y="7185"/>
                  </a:cubicBezTo>
                  <a:close/>
                  <a:moveTo>
                    <a:pt x="24267" y="7185"/>
                  </a:moveTo>
                  <a:cubicBezTo>
                    <a:pt x="24305" y="7185"/>
                    <a:pt x="24336" y="7155"/>
                    <a:pt x="24336" y="7117"/>
                  </a:cubicBezTo>
                  <a:cubicBezTo>
                    <a:pt x="24336" y="7079"/>
                    <a:pt x="24305" y="7048"/>
                    <a:pt x="24267" y="7048"/>
                  </a:cubicBezTo>
                  <a:cubicBezTo>
                    <a:pt x="24229" y="7048"/>
                    <a:pt x="24199" y="7079"/>
                    <a:pt x="24199" y="7117"/>
                  </a:cubicBezTo>
                  <a:cubicBezTo>
                    <a:pt x="24199" y="7155"/>
                    <a:pt x="24229" y="7185"/>
                    <a:pt x="24267" y="7185"/>
                  </a:cubicBezTo>
                  <a:close/>
                  <a:moveTo>
                    <a:pt x="24483" y="7185"/>
                  </a:moveTo>
                  <a:cubicBezTo>
                    <a:pt x="24521" y="7185"/>
                    <a:pt x="24552" y="7155"/>
                    <a:pt x="24552" y="7117"/>
                  </a:cubicBezTo>
                  <a:cubicBezTo>
                    <a:pt x="24552" y="7079"/>
                    <a:pt x="24521" y="7048"/>
                    <a:pt x="24483" y="7048"/>
                  </a:cubicBezTo>
                  <a:cubicBezTo>
                    <a:pt x="24445" y="7048"/>
                    <a:pt x="24415" y="7079"/>
                    <a:pt x="24415" y="7117"/>
                  </a:cubicBezTo>
                  <a:cubicBezTo>
                    <a:pt x="24415" y="7155"/>
                    <a:pt x="24445" y="7185"/>
                    <a:pt x="24483" y="7185"/>
                  </a:cubicBezTo>
                  <a:close/>
                  <a:moveTo>
                    <a:pt x="24699" y="7185"/>
                  </a:moveTo>
                  <a:cubicBezTo>
                    <a:pt x="24737" y="7185"/>
                    <a:pt x="24768" y="7155"/>
                    <a:pt x="24768" y="7117"/>
                  </a:cubicBezTo>
                  <a:cubicBezTo>
                    <a:pt x="24768" y="7079"/>
                    <a:pt x="24737" y="7048"/>
                    <a:pt x="24699" y="7048"/>
                  </a:cubicBezTo>
                  <a:cubicBezTo>
                    <a:pt x="24662" y="7048"/>
                    <a:pt x="24631" y="7079"/>
                    <a:pt x="24631" y="7117"/>
                  </a:cubicBezTo>
                  <a:cubicBezTo>
                    <a:pt x="24631" y="7155"/>
                    <a:pt x="24662" y="7185"/>
                    <a:pt x="24699" y="7185"/>
                  </a:cubicBezTo>
                  <a:close/>
                  <a:moveTo>
                    <a:pt x="23187" y="7420"/>
                  </a:moveTo>
                  <a:cubicBezTo>
                    <a:pt x="23224" y="7420"/>
                    <a:pt x="23255" y="7390"/>
                    <a:pt x="23255" y="7352"/>
                  </a:cubicBezTo>
                  <a:cubicBezTo>
                    <a:pt x="23255" y="7314"/>
                    <a:pt x="23224" y="7283"/>
                    <a:pt x="23187" y="7283"/>
                  </a:cubicBezTo>
                  <a:cubicBezTo>
                    <a:pt x="23149" y="7283"/>
                    <a:pt x="23118" y="7314"/>
                    <a:pt x="23118" y="7352"/>
                  </a:cubicBezTo>
                  <a:cubicBezTo>
                    <a:pt x="23118" y="7390"/>
                    <a:pt x="23149" y="7420"/>
                    <a:pt x="23187" y="7420"/>
                  </a:cubicBezTo>
                  <a:close/>
                  <a:moveTo>
                    <a:pt x="23403" y="7420"/>
                  </a:moveTo>
                  <a:cubicBezTo>
                    <a:pt x="23441" y="7420"/>
                    <a:pt x="23471" y="7390"/>
                    <a:pt x="23471" y="7352"/>
                  </a:cubicBezTo>
                  <a:cubicBezTo>
                    <a:pt x="23471" y="7314"/>
                    <a:pt x="23441" y="7283"/>
                    <a:pt x="23403" y="7283"/>
                  </a:cubicBezTo>
                  <a:cubicBezTo>
                    <a:pt x="23365" y="7283"/>
                    <a:pt x="23334" y="7314"/>
                    <a:pt x="23334" y="7352"/>
                  </a:cubicBezTo>
                  <a:cubicBezTo>
                    <a:pt x="23334" y="7390"/>
                    <a:pt x="23365" y="7420"/>
                    <a:pt x="23403" y="7420"/>
                  </a:cubicBezTo>
                  <a:close/>
                  <a:moveTo>
                    <a:pt x="23619" y="7420"/>
                  </a:moveTo>
                  <a:cubicBezTo>
                    <a:pt x="23657" y="7420"/>
                    <a:pt x="23687" y="7390"/>
                    <a:pt x="23687" y="7352"/>
                  </a:cubicBezTo>
                  <a:cubicBezTo>
                    <a:pt x="23687" y="7314"/>
                    <a:pt x="23657" y="7283"/>
                    <a:pt x="23619" y="7283"/>
                  </a:cubicBezTo>
                  <a:cubicBezTo>
                    <a:pt x="23581" y="7283"/>
                    <a:pt x="23550" y="7314"/>
                    <a:pt x="23550" y="7352"/>
                  </a:cubicBezTo>
                  <a:cubicBezTo>
                    <a:pt x="23550" y="7390"/>
                    <a:pt x="23581" y="7420"/>
                    <a:pt x="23619" y="7420"/>
                  </a:cubicBezTo>
                  <a:close/>
                  <a:moveTo>
                    <a:pt x="23835" y="7420"/>
                  </a:moveTo>
                  <a:cubicBezTo>
                    <a:pt x="23873" y="7420"/>
                    <a:pt x="23903" y="7390"/>
                    <a:pt x="23903" y="7352"/>
                  </a:cubicBezTo>
                  <a:cubicBezTo>
                    <a:pt x="23903" y="7314"/>
                    <a:pt x="23873" y="7283"/>
                    <a:pt x="23835" y="7283"/>
                  </a:cubicBezTo>
                  <a:cubicBezTo>
                    <a:pt x="23797" y="7283"/>
                    <a:pt x="23767" y="7314"/>
                    <a:pt x="23767" y="7352"/>
                  </a:cubicBezTo>
                  <a:cubicBezTo>
                    <a:pt x="23767" y="7390"/>
                    <a:pt x="23797" y="7420"/>
                    <a:pt x="23835" y="7420"/>
                  </a:cubicBezTo>
                  <a:close/>
                  <a:moveTo>
                    <a:pt x="24051" y="7420"/>
                  </a:moveTo>
                  <a:cubicBezTo>
                    <a:pt x="24089" y="7420"/>
                    <a:pt x="24120" y="7390"/>
                    <a:pt x="24120" y="7352"/>
                  </a:cubicBezTo>
                  <a:cubicBezTo>
                    <a:pt x="24120" y="7314"/>
                    <a:pt x="24089" y="7283"/>
                    <a:pt x="24051" y="7283"/>
                  </a:cubicBezTo>
                  <a:cubicBezTo>
                    <a:pt x="24013" y="7283"/>
                    <a:pt x="23983" y="7314"/>
                    <a:pt x="23983" y="7352"/>
                  </a:cubicBezTo>
                  <a:cubicBezTo>
                    <a:pt x="23983" y="7390"/>
                    <a:pt x="24013" y="7420"/>
                    <a:pt x="24051" y="7420"/>
                  </a:cubicBezTo>
                  <a:close/>
                  <a:moveTo>
                    <a:pt x="24267" y="7420"/>
                  </a:moveTo>
                  <a:cubicBezTo>
                    <a:pt x="24305" y="7420"/>
                    <a:pt x="24336" y="7390"/>
                    <a:pt x="24336" y="7352"/>
                  </a:cubicBezTo>
                  <a:cubicBezTo>
                    <a:pt x="24336" y="7314"/>
                    <a:pt x="24305" y="7283"/>
                    <a:pt x="24267" y="7283"/>
                  </a:cubicBezTo>
                  <a:cubicBezTo>
                    <a:pt x="24229" y="7283"/>
                    <a:pt x="24199" y="7314"/>
                    <a:pt x="24199" y="7352"/>
                  </a:cubicBezTo>
                  <a:cubicBezTo>
                    <a:pt x="24199" y="7390"/>
                    <a:pt x="24229" y="7420"/>
                    <a:pt x="24267" y="7420"/>
                  </a:cubicBezTo>
                  <a:close/>
                  <a:moveTo>
                    <a:pt x="24483" y="7420"/>
                  </a:moveTo>
                  <a:cubicBezTo>
                    <a:pt x="24521" y="7420"/>
                    <a:pt x="24552" y="7390"/>
                    <a:pt x="24552" y="7352"/>
                  </a:cubicBezTo>
                  <a:cubicBezTo>
                    <a:pt x="24552" y="7314"/>
                    <a:pt x="24521" y="7283"/>
                    <a:pt x="24483" y="7283"/>
                  </a:cubicBezTo>
                  <a:cubicBezTo>
                    <a:pt x="24445" y="7283"/>
                    <a:pt x="24415" y="7314"/>
                    <a:pt x="24415" y="7352"/>
                  </a:cubicBezTo>
                  <a:cubicBezTo>
                    <a:pt x="24415" y="7390"/>
                    <a:pt x="24445" y="7420"/>
                    <a:pt x="24483" y="7420"/>
                  </a:cubicBezTo>
                  <a:close/>
                  <a:moveTo>
                    <a:pt x="24699" y="7420"/>
                  </a:moveTo>
                  <a:cubicBezTo>
                    <a:pt x="24737" y="7420"/>
                    <a:pt x="24768" y="7390"/>
                    <a:pt x="24768" y="7352"/>
                  </a:cubicBezTo>
                  <a:cubicBezTo>
                    <a:pt x="24768" y="7314"/>
                    <a:pt x="24737" y="7283"/>
                    <a:pt x="24699" y="7283"/>
                  </a:cubicBezTo>
                  <a:cubicBezTo>
                    <a:pt x="24662" y="7283"/>
                    <a:pt x="24631" y="7314"/>
                    <a:pt x="24631" y="7352"/>
                  </a:cubicBezTo>
                  <a:cubicBezTo>
                    <a:pt x="24631" y="7390"/>
                    <a:pt x="24662" y="7420"/>
                    <a:pt x="24699" y="7420"/>
                  </a:cubicBezTo>
                  <a:close/>
                  <a:moveTo>
                    <a:pt x="21890" y="7655"/>
                  </a:moveTo>
                  <a:cubicBezTo>
                    <a:pt x="21928" y="7655"/>
                    <a:pt x="21958" y="7624"/>
                    <a:pt x="21958" y="7587"/>
                  </a:cubicBezTo>
                  <a:cubicBezTo>
                    <a:pt x="21958" y="7549"/>
                    <a:pt x="21928" y="7518"/>
                    <a:pt x="21890" y="7518"/>
                  </a:cubicBezTo>
                  <a:cubicBezTo>
                    <a:pt x="21852" y="7518"/>
                    <a:pt x="21822" y="7549"/>
                    <a:pt x="21822" y="7587"/>
                  </a:cubicBezTo>
                  <a:cubicBezTo>
                    <a:pt x="21822" y="7624"/>
                    <a:pt x="21852" y="7655"/>
                    <a:pt x="21890" y="7655"/>
                  </a:cubicBezTo>
                  <a:close/>
                  <a:moveTo>
                    <a:pt x="22106" y="7655"/>
                  </a:moveTo>
                  <a:cubicBezTo>
                    <a:pt x="22144" y="7655"/>
                    <a:pt x="22175" y="7624"/>
                    <a:pt x="22175" y="7587"/>
                  </a:cubicBezTo>
                  <a:cubicBezTo>
                    <a:pt x="22175" y="7549"/>
                    <a:pt x="22144" y="7518"/>
                    <a:pt x="22106" y="7518"/>
                  </a:cubicBezTo>
                  <a:cubicBezTo>
                    <a:pt x="22068" y="7518"/>
                    <a:pt x="22038" y="7549"/>
                    <a:pt x="22038" y="7587"/>
                  </a:cubicBezTo>
                  <a:cubicBezTo>
                    <a:pt x="22038" y="7624"/>
                    <a:pt x="22068" y="7655"/>
                    <a:pt x="22106" y="7655"/>
                  </a:cubicBezTo>
                  <a:close/>
                  <a:moveTo>
                    <a:pt x="23403" y="7655"/>
                  </a:moveTo>
                  <a:cubicBezTo>
                    <a:pt x="23441" y="7655"/>
                    <a:pt x="23471" y="7624"/>
                    <a:pt x="23471" y="7587"/>
                  </a:cubicBezTo>
                  <a:cubicBezTo>
                    <a:pt x="23471" y="7549"/>
                    <a:pt x="23441" y="7518"/>
                    <a:pt x="23403" y="7518"/>
                  </a:cubicBezTo>
                  <a:cubicBezTo>
                    <a:pt x="23365" y="7518"/>
                    <a:pt x="23334" y="7549"/>
                    <a:pt x="23334" y="7587"/>
                  </a:cubicBezTo>
                  <a:cubicBezTo>
                    <a:pt x="23334" y="7624"/>
                    <a:pt x="23365" y="7655"/>
                    <a:pt x="23403" y="7655"/>
                  </a:cubicBezTo>
                  <a:close/>
                  <a:moveTo>
                    <a:pt x="23619" y="7655"/>
                  </a:moveTo>
                  <a:cubicBezTo>
                    <a:pt x="23657" y="7655"/>
                    <a:pt x="23687" y="7624"/>
                    <a:pt x="23687" y="7587"/>
                  </a:cubicBezTo>
                  <a:cubicBezTo>
                    <a:pt x="23687" y="7549"/>
                    <a:pt x="23657" y="7518"/>
                    <a:pt x="23619" y="7518"/>
                  </a:cubicBezTo>
                  <a:cubicBezTo>
                    <a:pt x="23581" y="7518"/>
                    <a:pt x="23550" y="7549"/>
                    <a:pt x="23550" y="7587"/>
                  </a:cubicBezTo>
                  <a:cubicBezTo>
                    <a:pt x="23550" y="7624"/>
                    <a:pt x="23581" y="7655"/>
                    <a:pt x="23619" y="7655"/>
                  </a:cubicBezTo>
                  <a:close/>
                  <a:moveTo>
                    <a:pt x="23835" y="7655"/>
                  </a:moveTo>
                  <a:cubicBezTo>
                    <a:pt x="23873" y="7655"/>
                    <a:pt x="23903" y="7624"/>
                    <a:pt x="23903" y="7587"/>
                  </a:cubicBezTo>
                  <a:cubicBezTo>
                    <a:pt x="23903" y="7549"/>
                    <a:pt x="23873" y="7518"/>
                    <a:pt x="23835" y="7518"/>
                  </a:cubicBezTo>
                  <a:cubicBezTo>
                    <a:pt x="23797" y="7518"/>
                    <a:pt x="23767" y="7549"/>
                    <a:pt x="23767" y="7587"/>
                  </a:cubicBezTo>
                  <a:cubicBezTo>
                    <a:pt x="23767" y="7624"/>
                    <a:pt x="23797" y="7655"/>
                    <a:pt x="23835" y="7655"/>
                  </a:cubicBezTo>
                  <a:close/>
                  <a:moveTo>
                    <a:pt x="24051" y="7655"/>
                  </a:moveTo>
                  <a:cubicBezTo>
                    <a:pt x="24089" y="7655"/>
                    <a:pt x="24120" y="7624"/>
                    <a:pt x="24120" y="7587"/>
                  </a:cubicBezTo>
                  <a:cubicBezTo>
                    <a:pt x="24120" y="7549"/>
                    <a:pt x="24089" y="7518"/>
                    <a:pt x="24051" y="7518"/>
                  </a:cubicBezTo>
                  <a:cubicBezTo>
                    <a:pt x="24013" y="7518"/>
                    <a:pt x="23983" y="7549"/>
                    <a:pt x="23983" y="7587"/>
                  </a:cubicBezTo>
                  <a:cubicBezTo>
                    <a:pt x="23983" y="7624"/>
                    <a:pt x="24013" y="7655"/>
                    <a:pt x="24051" y="7655"/>
                  </a:cubicBezTo>
                  <a:close/>
                  <a:moveTo>
                    <a:pt x="24267" y="7655"/>
                  </a:moveTo>
                  <a:cubicBezTo>
                    <a:pt x="24305" y="7655"/>
                    <a:pt x="24336" y="7624"/>
                    <a:pt x="24336" y="7587"/>
                  </a:cubicBezTo>
                  <a:cubicBezTo>
                    <a:pt x="24336" y="7549"/>
                    <a:pt x="24305" y="7518"/>
                    <a:pt x="24267" y="7518"/>
                  </a:cubicBezTo>
                  <a:cubicBezTo>
                    <a:pt x="24229" y="7518"/>
                    <a:pt x="24199" y="7549"/>
                    <a:pt x="24199" y="7587"/>
                  </a:cubicBezTo>
                  <a:cubicBezTo>
                    <a:pt x="24199" y="7624"/>
                    <a:pt x="24229" y="7655"/>
                    <a:pt x="24267" y="7655"/>
                  </a:cubicBezTo>
                  <a:close/>
                  <a:moveTo>
                    <a:pt x="24483" y="7655"/>
                  </a:moveTo>
                  <a:cubicBezTo>
                    <a:pt x="24521" y="7655"/>
                    <a:pt x="24552" y="7624"/>
                    <a:pt x="24552" y="7587"/>
                  </a:cubicBezTo>
                  <a:cubicBezTo>
                    <a:pt x="24552" y="7549"/>
                    <a:pt x="24521" y="7518"/>
                    <a:pt x="24483" y="7518"/>
                  </a:cubicBezTo>
                  <a:cubicBezTo>
                    <a:pt x="24445" y="7518"/>
                    <a:pt x="24415" y="7549"/>
                    <a:pt x="24415" y="7587"/>
                  </a:cubicBezTo>
                  <a:cubicBezTo>
                    <a:pt x="24415" y="7624"/>
                    <a:pt x="24445" y="7655"/>
                    <a:pt x="24483" y="7655"/>
                  </a:cubicBezTo>
                  <a:close/>
                  <a:moveTo>
                    <a:pt x="24699" y="7655"/>
                  </a:moveTo>
                  <a:cubicBezTo>
                    <a:pt x="24737" y="7655"/>
                    <a:pt x="24768" y="7624"/>
                    <a:pt x="24768" y="7587"/>
                  </a:cubicBezTo>
                  <a:cubicBezTo>
                    <a:pt x="24768" y="7549"/>
                    <a:pt x="24737" y="7518"/>
                    <a:pt x="24699" y="7518"/>
                  </a:cubicBezTo>
                  <a:cubicBezTo>
                    <a:pt x="24662" y="7518"/>
                    <a:pt x="24631" y="7549"/>
                    <a:pt x="24631" y="7587"/>
                  </a:cubicBezTo>
                  <a:cubicBezTo>
                    <a:pt x="24631" y="7624"/>
                    <a:pt x="24662" y="7655"/>
                    <a:pt x="24699" y="7655"/>
                  </a:cubicBezTo>
                  <a:close/>
                  <a:moveTo>
                    <a:pt x="23619" y="7890"/>
                  </a:moveTo>
                  <a:cubicBezTo>
                    <a:pt x="23657" y="7890"/>
                    <a:pt x="23687" y="7859"/>
                    <a:pt x="23687" y="7821"/>
                  </a:cubicBezTo>
                  <a:cubicBezTo>
                    <a:pt x="23687" y="7784"/>
                    <a:pt x="23657" y="7753"/>
                    <a:pt x="23619" y="7753"/>
                  </a:cubicBezTo>
                  <a:cubicBezTo>
                    <a:pt x="23581" y="7753"/>
                    <a:pt x="23550" y="7784"/>
                    <a:pt x="23550" y="7821"/>
                  </a:cubicBezTo>
                  <a:cubicBezTo>
                    <a:pt x="23550" y="7859"/>
                    <a:pt x="23581" y="7890"/>
                    <a:pt x="23619" y="7890"/>
                  </a:cubicBezTo>
                  <a:close/>
                  <a:moveTo>
                    <a:pt x="23835" y="7890"/>
                  </a:moveTo>
                  <a:cubicBezTo>
                    <a:pt x="23873" y="7890"/>
                    <a:pt x="23903" y="7859"/>
                    <a:pt x="23903" y="7821"/>
                  </a:cubicBezTo>
                  <a:cubicBezTo>
                    <a:pt x="23903" y="7784"/>
                    <a:pt x="23873" y="7753"/>
                    <a:pt x="23835" y="7753"/>
                  </a:cubicBezTo>
                  <a:cubicBezTo>
                    <a:pt x="23797" y="7753"/>
                    <a:pt x="23767" y="7784"/>
                    <a:pt x="23767" y="7821"/>
                  </a:cubicBezTo>
                  <a:cubicBezTo>
                    <a:pt x="23767" y="7859"/>
                    <a:pt x="23797" y="7890"/>
                    <a:pt x="23835" y="7890"/>
                  </a:cubicBezTo>
                  <a:close/>
                  <a:moveTo>
                    <a:pt x="24051" y="7890"/>
                  </a:moveTo>
                  <a:cubicBezTo>
                    <a:pt x="24089" y="7890"/>
                    <a:pt x="24120" y="7859"/>
                    <a:pt x="24120" y="7821"/>
                  </a:cubicBezTo>
                  <a:cubicBezTo>
                    <a:pt x="24120" y="7784"/>
                    <a:pt x="24089" y="7753"/>
                    <a:pt x="24051" y="7753"/>
                  </a:cubicBezTo>
                  <a:cubicBezTo>
                    <a:pt x="24013" y="7753"/>
                    <a:pt x="23983" y="7784"/>
                    <a:pt x="23983" y="7821"/>
                  </a:cubicBezTo>
                  <a:cubicBezTo>
                    <a:pt x="23983" y="7859"/>
                    <a:pt x="24013" y="7890"/>
                    <a:pt x="24051" y="7890"/>
                  </a:cubicBezTo>
                  <a:close/>
                  <a:moveTo>
                    <a:pt x="24267" y="7890"/>
                  </a:moveTo>
                  <a:cubicBezTo>
                    <a:pt x="24305" y="7890"/>
                    <a:pt x="24336" y="7859"/>
                    <a:pt x="24336" y="7821"/>
                  </a:cubicBezTo>
                  <a:cubicBezTo>
                    <a:pt x="24336" y="7784"/>
                    <a:pt x="24305" y="7753"/>
                    <a:pt x="24267" y="7753"/>
                  </a:cubicBezTo>
                  <a:cubicBezTo>
                    <a:pt x="24229" y="7753"/>
                    <a:pt x="24199" y="7784"/>
                    <a:pt x="24199" y="7821"/>
                  </a:cubicBezTo>
                  <a:cubicBezTo>
                    <a:pt x="24199" y="7859"/>
                    <a:pt x="24229" y="7890"/>
                    <a:pt x="24267" y="7890"/>
                  </a:cubicBezTo>
                  <a:close/>
                  <a:moveTo>
                    <a:pt x="24483" y="7890"/>
                  </a:moveTo>
                  <a:cubicBezTo>
                    <a:pt x="24521" y="7890"/>
                    <a:pt x="24552" y="7859"/>
                    <a:pt x="24552" y="7821"/>
                  </a:cubicBezTo>
                  <a:cubicBezTo>
                    <a:pt x="24552" y="7784"/>
                    <a:pt x="24521" y="7753"/>
                    <a:pt x="24483" y="7753"/>
                  </a:cubicBezTo>
                  <a:cubicBezTo>
                    <a:pt x="24445" y="7753"/>
                    <a:pt x="24415" y="7784"/>
                    <a:pt x="24415" y="7821"/>
                  </a:cubicBezTo>
                  <a:cubicBezTo>
                    <a:pt x="24415" y="7859"/>
                    <a:pt x="24445" y="7890"/>
                    <a:pt x="24483" y="7890"/>
                  </a:cubicBezTo>
                  <a:close/>
                  <a:moveTo>
                    <a:pt x="24699" y="7890"/>
                  </a:moveTo>
                  <a:cubicBezTo>
                    <a:pt x="24737" y="7890"/>
                    <a:pt x="24768" y="7859"/>
                    <a:pt x="24768" y="7821"/>
                  </a:cubicBezTo>
                  <a:cubicBezTo>
                    <a:pt x="24768" y="7784"/>
                    <a:pt x="24737" y="7753"/>
                    <a:pt x="24699" y="7753"/>
                  </a:cubicBezTo>
                  <a:cubicBezTo>
                    <a:pt x="24662" y="7753"/>
                    <a:pt x="24631" y="7784"/>
                    <a:pt x="24631" y="7821"/>
                  </a:cubicBezTo>
                  <a:cubicBezTo>
                    <a:pt x="24631" y="7859"/>
                    <a:pt x="24662" y="7890"/>
                    <a:pt x="24699" y="7890"/>
                  </a:cubicBezTo>
                  <a:close/>
                  <a:moveTo>
                    <a:pt x="22106" y="8125"/>
                  </a:moveTo>
                  <a:cubicBezTo>
                    <a:pt x="22144" y="8125"/>
                    <a:pt x="22175" y="8094"/>
                    <a:pt x="22175" y="8056"/>
                  </a:cubicBezTo>
                  <a:cubicBezTo>
                    <a:pt x="22175" y="8018"/>
                    <a:pt x="22144" y="7988"/>
                    <a:pt x="22106" y="7988"/>
                  </a:cubicBezTo>
                  <a:cubicBezTo>
                    <a:pt x="22068" y="7988"/>
                    <a:pt x="22038" y="8018"/>
                    <a:pt x="22038" y="8056"/>
                  </a:cubicBezTo>
                  <a:cubicBezTo>
                    <a:pt x="22038" y="8094"/>
                    <a:pt x="22068" y="8125"/>
                    <a:pt x="22106" y="8125"/>
                  </a:cubicBezTo>
                  <a:close/>
                  <a:moveTo>
                    <a:pt x="22322" y="8125"/>
                  </a:moveTo>
                  <a:cubicBezTo>
                    <a:pt x="22360" y="8125"/>
                    <a:pt x="22391" y="8094"/>
                    <a:pt x="22391" y="8056"/>
                  </a:cubicBezTo>
                  <a:cubicBezTo>
                    <a:pt x="22391" y="8018"/>
                    <a:pt x="22360" y="7988"/>
                    <a:pt x="22322" y="7988"/>
                  </a:cubicBezTo>
                  <a:cubicBezTo>
                    <a:pt x="22285" y="7988"/>
                    <a:pt x="22254" y="8018"/>
                    <a:pt x="22254" y="8056"/>
                  </a:cubicBezTo>
                  <a:cubicBezTo>
                    <a:pt x="22254" y="8094"/>
                    <a:pt x="22285" y="8125"/>
                    <a:pt x="22322" y="8125"/>
                  </a:cubicBezTo>
                  <a:close/>
                  <a:moveTo>
                    <a:pt x="22538" y="8125"/>
                  </a:moveTo>
                  <a:cubicBezTo>
                    <a:pt x="22576" y="8125"/>
                    <a:pt x="22607" y="8094"/>
                    <a:pt x="22607" y="8056"/>
                  </a:cubicBezTo>
                  <a:cubicBezTo>
                    <a:pt x="22607" y="8018"/>
                    <a:pt x="22576" y="7988"/>
                    <a:pt x="22538" y="7988"/>
                  </a:cubicBezTo>
                  <a:cubicBezTo>
                    <a:pt x="22501" y="7988"/>
                    <a:pt x="22470" y="8018"/>
                    <a:pt x="22470" y="8056"/>
                  </a:cubicBezTo>
                  <a:cubicBezTo>
                    <a:pt x="22470" y="8094"/>
                    <a:pt x="22501" y="8125"/>
                    <a:pt x="22538" y="8125"/>
                  </a:cubicBezTo>
                  <a:close/>
                  <a:moveTo>
                    <a:pt x="22754" y="8125"/>
                  </a:moveTo>
                  <a:cubicBezTo>
                    <a:pt x="22792" y="8125"/>
                    <a:pt x="22823" y="8094"/>
                    <a:pt x="22823" y="8056"/>
                  </a:cubicBezTo>
                  <a:cubicBezTo>
                    <a:pt x="22823" y="8018"/>
                    <a:pt x="22792" y="7988"/>
                    <a:pt x="22754" y="7988"/>
                  </a:cubicBezTo>
                  <a:cubicBezTo>
                    <a:pt x="22717" y="7988"/>
                    <a:pt x="22686" y="8018"/>
                    <a:pt x="22686" y="8056"/>
                  </a:cubicBezTo>
                  <a:cubicBezTo>
                    <a:pt x="22686" y="8094"/>
                    <a:pt x="22717" y="8125"/>
                    <a:pt x="22754" y="8125"/>
                  </a:cubicBezTo>
                  <a:close/>
                  <a:moveTo>
                    <a:pt x="24267" y="8125"/>
                  </a:moveTo>
                  <a:cubicBezTo>
                    <a:pt x="24305" y="8125"/>
                    <a:pt x="24336" y="8094"/>
                    <a:pt x="24336" y="8056"/>
                  </a:cubicBezTo>
                  <a:cubicBezTo>
                    <a:pt x="24336" y="8018"/>
                    <a:pt x="24305" y="7988"/>
                    <a:pt x="24267" y="7988"/>
                  </a:cubicBezTo>
                  <a:cubicBezTo>
                    <a:pt x="24229" y="7988"/>
                    <a:pt x="24199" y="8018"/>
                    <a:pt x="24199" y="8056"/>
                  </a:cubicBezTo>
                  <a:cubicBezTo>
                    <a:pt x="24199" y="8094"/>
                    <a:pt x="24229" y="8125"/>
                    <a:pt x="24267" y="8125"/>
                  </a:cubicBezTo>
                  <a:close/>
                  <a:moveTo>
                    <a:pt x="24483" y="8125"/>
                  </a:moveTo>
                  <a:cubicBezTo>
                    <a:pt x="24521" y="8125"/>
                    <a:pt x="24552" y="8094"/>
                    <a:pt x="24552" y="8056"/>
                  </a:cubicBezTo>
                  <a:cubicBezTo>
                    <a:pt x="24552" y="8018"/>
                    <a:pt x="24521" y="7988"/>
                    <a:pt x="24483" y="7988"/>
                  </a:cubicBezTo>
                  <a:cubicBezTo>
                    <a:pt x="24445" y="7988"/>
                    <a:pt x="24415" y="8018"/>
                    <a:pt x="24415" y="8056"/>
                  </a:cubicBezTo>
                  <a:cubicBezTo>
                    <a:pt x="24415" y="8094"/>
                    <a:pt x="24445" y="8125"/>
                    <a:pt x="24483" y="8125"/>
                  </a:cubicBezTo>
                  <a:close/>
                  <a:moveTo>
                    <a:pt x="24699" y="8125"/>
                  </a:moveTo>
                  <a:cubicBezTo>
                    <a:pt x="24737" y="8125"/>
                    <a:pt x="24768" y="8094"/>
                    <a:pt x="24768" y="8056"/>
                  </a:cubicBezTo>
                  <a:cubicBezTo>
                    <a:pt x="24768" y="8018"/>
                    <a:pt x="24737" y="7988"/>
                    <a:pt x="24699" y="7988"/>
                  </a:cubicBezTo>
                  <a:cubicBezTo>
                    <a:pt x="24662" y="7988"/>
                    <a:pt x="24631" y="8018"/>
                    <a:pt x="24631" y="8056"/>
                  </a:cubicBezTo>
                  <a:cubicBezTo>
                    <a:pt x="24631" y="8094"/>
                    <a:pt x="24662" y="8125"/>
                    <a:pt x="24699" y="8125"/>
                  </a:cubicBezTo>
                  <a:close/>
                  <a:moveTo>
                    <a:pt x="22106" y="8359"/>
                  </a:moveTo>
                  <a:cubicBezTo>
                    <a:pt x="22144" y="8359"/>
                    <a:pt x="22175" y="8329"/>
                    <a:pt x="22175" y="8291"/>
                  </a:cubicBezTo>
                  <a:cubicBezTo>
                    <a:pt x="22175" y="8253"/>
                    <a:pt x="22144" y="8223"/>
                    <a:pt x="22106" y="8223"/>
                  </a:cubicBezTo>
                  <a:cubicBezTo>
                    <a:pt x="22068" y="8223"/>
                    <a:pt x="22038" y="8253"/>
                    <a:pt x="22038" y="8291"/>
                  </a:cubicBezTo>
                  <a:cubicBezTo>
                    <a:pt x="22038" y="8329"/>
                    <a:pt x="22068" y="8359"/>
                    <a:pt x="22106" y="8359"/>
                  </a:cubicBezTo>
                  <a:close/>
                  <a:moveTo>
                    <a:pt x="22322" y="8359"/>
                  </a:moveTo>
                  <a:cubicBezTo>
                    <a:pt x="22360" y="8359"/>
                    <a:pt x="22391" y="8329"/>
                    <a:pt x="22391" y="8291"/>
                  </a:cubicBezTo>
                  <a:cubicBezTo>
                    <a:pt x="22391" y="8253"/>
                    <a:pt x="22360" y="8223"/>
                    <a:pt x="22322" y="8223"/>
                  </a:cubicBezTo>
                  <a:cubicBezTo>
                    <a:pt x="22285" y="8223"/>
                    <a:pt x="22254" y="8253"/>
                    <a:pt x="22254" y="8291"/>
                  </a:cubicBezTo>
                  <a:cubicBezTo>
                    <a:pt x="22254" y="8329"/>
                    <a:pt x="22285" y="8359"/>
                    <a:pt x="22322" y="8359"/>
                  </a:cubicBezTo>
                  <a:close/>
                  <a:moveTo>
                    <a:pt x="22538" y="8359"/>
                  </a:moveTo>
                  <a:cubicBezTo>
                    <a:pt x="22576" y="8359"/>
                    <a:pt x="22607" y="8329"/>
                    <a:pt x="22607" y="8291"/>
                  </a:cubicBezTo>
                  <a:cubicBezTo>
                    <a:pt x="22607" y="8253"/>
                    <a:pt x="22576" y="8223"/>
                    <a:pt x="22538" y="8223"/>
                  </a:cubicBezTo>
                  <a:cubicBezTo>
                    <a:pt x="22501" y="8223"/>
                    <a:pt x="22470" y="8253"/>
                    <a:pt x="22470" y="8291"/>
                  </a:cubicBezTo>
                  <a:cubicBezTo>
                    <a:pt x="22470" y="8329"/>
                    <a:pt x="22501" y="8359"/>
                    <a:pt x="22538" y="8359"/>
                  </a:cubicBezTo>
                  <a:close/>
                  <a:moveTo>
                    <a:pt x="22754" y="8359"/>
                  </a:moveTo>
                  <a:cubicBezTo>
                    <a:pt x="22792" y="8359"/>
                    <a:pt x="22823" y="8329"/>
                    <a:pt x="22823" y="8291"/>
                  </a:cubicBezTo>
                  <a:cubicBezTo>
                    <a:pt x="22823" y="8253"/>
                    <a:pt x="22792" y="8223"/>
                    <a:pt x="22754" y="8223"/>
                  </a:cubicBezTo>
                  <a:cubicBezTo>
                    <a:pt x="22717" y="8223"/>
                    <a:pt x="22686" y="8253"/>
                    <a:pt x="22686" y="8291"/>
                  </a:cubicBezTo>
                  <a:cubicBezTo>
                    <a:pt x="22686" y="8329"/>
                    <a:pt x="22717" y="8359"/>
                    <a:pt x="22754" y="8359"/>
                  </a:cubicBezTo>
                  <a:close/>
                  <a:moveTo>
                    <a:pt x="22971" y="8359"/>
                  </a:moveTo>
                  <a:cubicBezTo>
                    <a:pt x="23008" y="8359"/>
                    <a:pt x="23039" y="8329"/>
                    <a:pt x="23039" y="8291"/>
                  </a:cubicBezTo>
                  <a:cubicBezTo>
                    <a:pt x="23039" y="8253"/>
                    <a:pt x="23008" y="8223"/>
                    <a:pt x="22971" y="8223"/>
                  </a:cubicBezTo>
                  <a:cubicBezTo>
                    <a:pt x="22933" y="8223"/>
                    <a:pt x="22902" y="8253"/>
                    <a:pt x="22902" y="8291"/>
                  </a:cubicBezTo>
                  <a:cubicBezTo>
                    <a:pt x="22902" y="8329"/>
                    <a:pt x="22933" y="8359"/>
                    <a:pt x="22971" y="8359"/>
                  </a:cubicBezTo>
                  <a:close/>
                  <a:moveTo>
                    <a:pt x="23187" y="8359"/>
                  </a:moveTo>
                  <a:cubicBezTo>
                    <a:pt x="23224" y="8359"/>
                    <a:pt x="23255" y="8329"/>
                    <a:pt x="23255" y="8291"/>
                  </a:cubicBezTo>
                  <a:cubicBezTo>
                    <a:pt x="23255" y="8253"/>
                    <a:pt x="23224" y="8223"/>
                    <a:pt x="23187" y="8223"/>
                  </a:cubicBezTo>
                  <a:cubicBezTo>
                    <a:pt x="23149" y="8223"/>
                    <a:pt x="23118" y="8253"/>
                    <a:pt x="23118" y="8291"/>
                  </a:cubicBezTo>
                  <a:cubicBezTo>
                    <a:pt x="23118" y="8329"/>
                    <a:pt x="23149" y="8359"/>
                    <a:pt x="23187" y="8359"/>
                  </a:cubicBezTo>
                  <a:close/>
                  <a:moveTo>
                    <a:pt x="22322" y="8594"/>
                  </a:moveTo>
                  <a:cubicBezTo>
                    <a:pt x="22360" y="8594"/>
                    <a:pt x="22391" y="8564"/>
                    <a:pt x="22391" y="8526"/>
                  </a:cubicBezTo>
                  <a:cubicBezTo>
                    <a:pt x="22391" y="8488"/>
                    <a:pt x="22360" y="8457"/>
                    <a:pt x="22322" y="8457"/>
                  </a:cubicBezTo>
                  <a:cubicBezTo>
                    <a:pt x="22285" y="8457"/>
                    <a:pt x="22254" y="8488"/>
                    <a:pt x="22254" y="8526"/>
                  </a:cubicBezTo>
                  <a:cubicBezTo>
                    <a:pt x="22254" y="8564"/>
                    <a:pt x="22285" y="8594"/>
                    <a:pt x="22322" y="8594"/>
                  </a:cubicBezTo>
                  <a:close/>
                  <a:moveTo>
                    <a:pt x="22538" y="8594"/>
                  </a:moveTo>
                  <a:cubicBezTo>
                    <a:pt x="22576" y="8594"/>
                    <a:pt x="22607" y="8564"/>
                    <a:pt x="22607" y="8526"/>
                  </a:cubicBezTo>
                  <a:cubicBezTo>
                    <a:pt x="22607" y="8488"/>
                    <a:pt x="22576" y="8457"/>
                    <a:pt x="22538" y="8457"/>
                  </a:cubicBezTo>
                  <a:cubicBezTo>
                    <a:pt x="22501" y="8457"/>
                    <a:pt x="22470" y="8488"/>
                    <a:pt x="22470" y="8526"/>
                  </a:cubicBezTo>
                  <a:cubicBezTo>
                    <a:pt x="22470" y="8564"/>
                    <a:pt x="22501" y="8594"/>
                    <a:pt x="22538" y="8594"/>
                  </a:cubicBezTo>
                  <a:close/>
                  <a:moveTo>
                    <a:pt x="22754" y="8594"/>
                  </a:moveTo>
                  <a:cubicBezTo>
                    <a:pt x="22792" y="8594"/>
                    <a:pt x="22823" y="8564"/>
                    <a:pt x="22823" y="8526"/>
                  </a:cubicBezTo>
                  <a:cubicBezTo>
                    <a:pt x="22823" y="8488"/>
                    <a:pt x="22792" y="8457"/>
                    <a:pt x="22754" y="8457"/>
                  </a:cubicBezTo>
                  <a:cubicBezTo>
                    <a:pt x="22717" y="8457"/>
                    <a:pt x="22686" y="8488"/>
                    <a:pt x="22686" y="8526"/>
                  </a:cubicBezTo>
                  <a:cubicBezTo>
                    <a:pt x="22686" y="8564"/>
                    <a:pt x="22717" y="8594"/>
                    <a:pt x="22754" y="8594"/>
                  </a:cubicBezTo>
                  <a:close/>
                  <a:moveTo>
                    <a:pt x="22971" y="8594"/>
                  </a:moveTo>
                  <a:cubicBezTo>
                    <a:pt x="23008" y="8594"/>
                    <a:pt x="23039" y="8564"/>
                    <a:pt x="23039" y="8526"/>
                  </a:cubicBezTo>
                  <a:cubicBezTo>
                    <a:pt x="23039" y="8488"/>
                    <a:pt x="23008" y="8457"/>
                    <a:pt x="22971" y="8457"/>
                  </a:cubicBezTo>
                  <a:cubicBezTo>
                    <a:pt x="22933" y="8457"/>
                    <a:pt x="22902" y="8488"/>
                    <a:pt x="22902" y="8526"/>
                  </a:cubicBezTo>
                  <a:cubicBezTo>
                    <a:pt x="22902" y="8564"/>
                    <a:pt x="22933" y="8594"/>
                    <a:pt x="22971" y="8594"/>
                  </a:cubicBezTo>
                  <a:close/>
                  <a:moveTo>
                    <a:pt x="23187" y="8594"/>
                  </a:moveTo>
                  <a:cubicBezTo>
                    <a:pt x="23224" y="8594"/>
                    <a:pt x="23255" y="8564"/>
                    <a:pt x="23255" y="8526"/>
                  </a:cubicBezTo>
                  <a:cubicBezTo>
                    <a:pt x="23255" y="8488"/>
                    <a:pt x="23224" y="8457"/>
                    <a:pt x="23187" y="8457"/>
                  </a:cubicBezTo>
                  <a:cubicBezTo>
                    <a:pt x="23149" y="8457"/>
                    <a:pt x="23118" y="8488"/>
                    <a:pt x="23118" y="8526"/>
                  </a:cubicBezTo>
                  <a:cubicBezTo>
                    <a:pt x="23118" y="8564"/>
                    <a:pt x="23149" y="8594"/>
                    <a:pt x="23187" y="8594"/>
                  </a:cubicBezTo>
                  <a:close/>
                  <a:moveTo>
                    <a:pt x="23403" y="8594"/>
                  </a:moveTo>
                  <a:cubicBezTo>
                    <a:pt x="23441" y="8594"/>
                    <a:pt x="23471" y="8564"/>
                    <a:pt x="23471" y="8526"/>
                  </a:cubicBezTo>
                  <a:cubicBezTo>
                    <a:pt x="23471" y="8488"/>
                    <a:pt x="23441" y="8457"/>
                    <a:pt x="23403" y="8457"/>
                  </a:cubicBezTo>
                  <a:cubicBezTo>
                    <a:pt x="23365" y="8457"/>
                    <a:pt x="23334" y="8488"/>
                    <a:pt x="23334" y="8526"/>
                  </a:cubicBezTo>
                  <a:cubicBezTo>
                    <a:pt x="23334" y="8564"/>
                    <a:pt x="23365" y="8594"/>
                    <a:pt x="23403" y="8594"/>
                  </a:cubicBezTo>
                  <a:close/>
                  <a:moveTo>
                    <a:pt x="22754" y="8829"/>
                  </a:moveTo>
                  <a:cubicBezTo>
                    <a:pt x="22792" y="8829"/>
                    <a:pt x="22823" y="8798"/>
                    <a:pt x="22823" y="8761"/>
                  </a:cubicBezTo>
                  <a:cubicBezTo>
                    <a:pt x="22823" y="8723"/>
                    <a:pt x="22792" y="8692"/>
                    <a:pt x="22754" y="8692"/>
                  </a:cubicBezTo>
                  <a:cubicBezTo>
                    <a:pt x="22717" y="8692"/>
                    <a:pt x="22686" y="8723"/>
                    <a:pt x="22686" y="8761"/>
                  </a:cubicBezTo>
                  <a:cubicBezTo>
                    <a:pt x="22686" y="8798"/>
                    <a:pt x="22717" y="8829"/>
                    <a:pt x="22754" y="8829"/>
                  </a:cubicBezTo>
                  <a:close/>
                  <a:moveTo>
                    <a:pt x="22971" y="8829"/>
                  </a:moveTo>
                  <a:cubicBezTo>
                    <a:pt x="23008" y="8829"/>
                    <a:pt x="23039" y="8798"/>
                    <a:pt x="23039" y="8761"/>
                  </a:cubicBezTo>
                  <a:cubicBezTo>
                    <a:pt x="23039" y="8723"/>
                    <a:pt x="23008" y="8692"/>
                    <a:pt x="22971" y="8692"/>
                  </a:cubicBezTo>
                  <a:cubicBezTo>
                    <a:pt x="22933" y="8692"/>
                    <a:pt x="22902" y="8723"/>
                    <a:pt x="22902" y="8761"/>
                  </a:cubicBezTo>
                  <a:cubicBezTo>
                    <a:pt x="22902" y="8798"/>
                    <a:pt x="22933" y="8829"/>
                    <a:pt x="22971" y="8829"/>
                  </a:cubicBezTo>
                  <a:close/>
                  <a:moveTo>
                    <a:pt x="23187" y="8829"/>
                  </a:moveTo>
                  <a:cubicBezTo>
                    <a:pt x="23224" y="8829"/>
                    <a:pt x="23255" y="8798"/>
                    <a:pt x="23255" y="8761"/>
                  </a:cubicBezTo>
                  <a:cubicBezTo>
                    <a:pt x="23255" y="8723"/>
                    <a:pt x="23224" y="8692"/>
                    <a:pt x="23187" y="8692"/>
                  </a:cubicBezTo>
                  <a:cubicBezTo>
                    <a:pt x="23149" y="8692"/>
                    <a:pt x="23118" y="8723"/>
                    <a:pt x="23118" y="8761"/>
                  </a:cubicBezTo>
                  <a:cubicBezTo>
                    <a:pt x="23118" y="8798"/>
                    <a:pt x="23149" y="8829"/>
                    <a:pt x="23187" y="8829"/>
                  </a:cubicBezTo>
                  <a:close/>
                  <a:moveTo>
                    <a:pt x="23403" y="8829"/>
                  </a:moveTo>
                  <a:cubicBezTo>
                    <a:pt x="23441" y="8829"/>
                    <a:pt x="23471" y="8798"/>
                    <a:pt x="23471" y="8761"/>
                  </a:cubicBezTo>
                  <a:cubicBezTo>
                    <a:pt x="23471" y="8723"/>
                    <a:pt x="23441" y="8692"/>
                    <a:pt x="23403" y="8692"/>
                  </a:cubicBezTo>
                  <a:cubicBezTo>
                    <a:pt x="23365" y="8692"/>
                    <a:pt x="23334" y="8723"/>
                    <a:pt x="23334" y="8761"/>
                  </a:cubicBezTo>
                  <a:cubicBezTo>
                    <a:pt x="23334" y="8798"/>
                    <a:pt x="23365" y="8829"/>
                    <a:pt x="23403" y="8829"/>
                  </a:cubicBezTo>
                  <a:close/>
                  <a:moveTo>
                    <a:pt x="22754" y="9064"/>
                  </a:moveTo>
                  <a:cubicBezTo>
                    <a:pt x="22792" y="9064"/>
                    <a:pt x="22823" y="9033"/>
                    <a:pt x="22823" y="8995"/>
                  </a:cubicBezTo>
                  <a:cubicBezTo>
                    <a:pt x="22823" y="8958"/>
                    <a:pt x="22792" y="8927"/>
                    <a:pt x="22754" y="8927"/>
                  </a:cubicBezTo>
                  <a:cubicBezTo>
                    <a:pt x="22717" y="8927"/>
                    <a:pt x="22686" y="8958"/>
                    <a:pt x="22686" y="8995"/>
                  </a:cubicBezTo>
                  <a:cubicBezTo>
                    <a:pt x="22686" y="9033"/>
                    <a:pt x="22717" y="9064"/>
                    <a:pt x="22754" y="9064"/>
                  </a:cubicBezTo>
                  <a:close/>
                  <a:moveTo>
                    <a:pt x="22971" y="9064"/>
                  </a:moveTo>
                  <a:cubicBezTo>
                    <a:pt x="23008" y="9064"/>
                    <a:pt x="23039" y="9033"/>
                    <a:pt x="23039" y="8995"/>
                  </a:cubicBezTo>
                  <a:cubicBezTo>
                    <a:pt x="23039" y="8958"/>
                    <a:pt x="23008" y="8927"/>
                    <a:pt x="22971" y="8927"/>
                  </a:cubicBezTo>
                  <a:cubicBezTo>
                    <a:pt x="22933" y="8927"/>
                    <a:pt x="22902" y="8958"/>
                    <a:pt x="22902" y="8995"/>
                  </a:cubicBezTo>
                  <a:cubicBezTo>
                    <a:pt x="22902" y="9033"/>
                    <a:pt x="22933" y="9064"/>
                    <a:pt x="22971" y="9064"/>
                  </a:cubicBezTo>
                  <a:close/>
                  <a:moveTo>
                    <a:pt x="22754" y="9299"/>
                  </a:moveTo>
                  <a:cubicBezTo>
                    <a:pt x="22792" y="9299"/>
                    <a:pt x="22823" y="9268"/>
                    <a:pt x="22823" y="9230"/>
                  </a:cubicBezTo>
                  <a:cubicBezTo>
                    <a:pt x="22823" y="9193"/>
                    <a:pt x="22792" y="9162"/>
                    <a:pt x="22754" y="9162"/>
                  </a:cubicBezTo>
                  <a:cubicBezTo>
                    <a:pt x="22717" y="9162"/>
                    <a:pt x="22686" y="9193"/>
                    <a:pt x="22686" y="9230"/>
                  </a:cubicBezTo>
                  <a:cubicBezTo>
                    <a:pt x="22686" y="9268"/>
                    <a:pt x="22717" y="9299"/>
                    <a:pt x="22754" y="9299"/>
                  </a:cubicBezTo>
                  <a:close/>
                  <a:moveTo>
                    <a:pt x="22971" y="9299"/>
                  </a:moveTo>
                  <a:cubicBezTo>
                    <a:pt x="23008" y="9299"/>
                    <a:pt x="23039" y="9268"/>
                    <a:pt x="23039" y="9230"/>
                  </a:cubicBezTo>
                  <a:cubicBezTo>
                    <a:pt x="23039" y="9193"/>
                    <a:pt x="23008" y="9162"/>
                    <a:pt x="22971" y="9162"/>
                  </a:cubicBezTo>
                  <a:cubicBezTo>
                    <a:pt x="22933" y="9162"/>
                    <a:pt x="22902" y="9193"/>
                    <a:pt x="22902" y="9230"/>
                  </a:cubicBezTo>
                  <a:cubicBezTo>
                    <a:pt x="22902" y="9268"/>
                    <a:pt x="22933" y="9299"/>
                    <a:pt x="22971" y="9299"/>
                  </a:cubicBezTo>
                  <a:close/>
                  <a:moveTo>
                    <a:pt x="22971" y="9534"/>
                  </a:moveTo>
                  <a:cubicBezTo>
                    <a:pt x="23008" y="9534"/>
                    <a:pt x="23039" y="9503"/>
                    <a:pt x="23039" y="9465"/>
                  </a:cubicBezTo>
                  <a:cubicBezTo>
                    <a:pt x="23039" y="9427"/>
                    <a:pt x="23008" y="9397"/>
                    <a:pt x="22971" y="9397"/>
                  </a:cubicBezTo>
                  <a:cubicBezTo>
                    <a:pt x="22933" y="9397"/>
                    <a:pt x="22902" y="9427"/>
                    <a:pt x="22902" y="9465"/>
                  </a:cubicBezTo>
                  <a:cubicBezTo>
                    <a:pt x="22902" y="9503"/>
                    <a:pt x="22933" y="9534"/>
                    <a:pt x="22971" y="9534"/>
                  </a:cubicBezTo>
                  <a:close/>
                  <a:moveTo>
                    <a:pt x="27298" y="3"/>
                  </a:moveTo>
                  <a:cubicBezTo>
                    <a:pt x="27261" y="3"/>
                    <a:pt x="27230" y="34"/>
                    <a:pt x="27230" y="72"/>
                  </a:cubicBezTo>
                  <a:cubicBezTo>
                    <a:pt x="27230" y="109"/>
                    <a:pt x="27261" y="140"/>
                    <a:pt x="27298" y="140"/>
                  </a:cubicBezTo>
                  <a:cubicBezTo>
                    <a:pt x="27336" y="140"/>
                    <a:pt x="27367" y="109"/>
                    <a:pt x="27367" y="72"/>
                  </a:cubicBezTo>
                  <a:cubicBezTo>
                    <a:pt x="27367" y="34"/>
                    <a:pt x="27336" y="3"/>
                    <a:pt x="27298" y="3"/>
                  </a:cubicBezTo>
                  <a:close/>
                  <a:moveTo>
                    <a:pt x="27947" y="3"/>
                  </a:moveTo>
                  <a:cubicBezTo>
                    <a:pt x="27909" y="3"/>
                    <a:pt x="27878" y="34"/>
                    <a:pt x="27878" y="72"/>
                  </a:cubicBezTo>
                  <a:cubicBezTo>
                    <a:pt x="27878" y="109"/>
                    <a:pt x="27909" y="140"/>
                    <a:pt x="27947" y="140"/>
                  </a:cubicBezTo>
                  <a:cubicBezTo>
                    <a:pt x="27985" y="140"/>
                    <a:pt x="28015" y="109"/>
                    <a:pt x="28015" y="72"/>
                  </a:cubicBezTo>
                  <a:cubicBezTo>
                    <a:pt x="28015" y="34"/>
                    <a:pt x="27985" y="3"/>
                    <a:pt x="27947" y="3"/>
                  </a:cubicBezTo>
                  <a:close/>
                  <a:moveTo>
                    <a:pt x="26866" y="238"/>
                  </a:moveTo>
                  <a:cubicBezTo>
                    <a:pt x="26828" y="238"/>
                    <a:pt x="26798" y="269"/>
                    <a:pt x="26798" y="306"/>
                  </a:cubicBezTo>
                  <a:cubicBezTo>
                    <a:pt x="26798" y="344"/>
                    <a:pt x="26828" y="375"/>
                    <a:pt x="26866" y="375"/>
                  </a:cubicBezTo>
                  <a:cubicBezTo>
                    <a:pt x="26904" y="375"/>
                    <a:pt x="26935" y="344"/>
                    <a:pt x="26935" y="306"/>
                  </a:cubicBezTo>
                  <a:cubicBezTo>
                    <a:pt x="26935" y="269"/>
                    <a:pt x="26904" y="238"/>
                    <a:pt x="26866" y="238"/>
                  </a:cubicBezTo>
                  <a:close/>
                  <a:moveTo>
                    <a:pt x="27082" y="238"/>
                  </a:moveTo>
                  <a:cubicBezTo>
                    <a:pt x="27044" y="238"/>
                    <a:pt x="27014" y="269"/>
                    <a:pt x="27014" y="306"/>
                  </a:cubicBezTo>
                  <a:cubicBezTo>
                    <a:pt x="27014" y="344"/>
                    <a:pt x="27044" y="375"/>
                    <a:pt x="27082" y="375"/>
                  </a:cubicBezTo>
                  <a:cubicBezTo>
                    <a:pt x="27120" y="375"/>
                    <a:pt x="27151" y="344"/>
                    <a:pt x="27151" y="306"/>
                  </a:cubicBezTo>
                  <a:cubicBezTo>
                    <a:pt x="27151" y="269"/>
                    <a:pt x="27120" y="238"/>
                    <a:pt x="27082" y="238"/>
                  </a:cubicBezTo>
                  <a:close/>
                  <a:moveTo>
                    <a:pt x="27298" y="238"/>
                  </a:moveTo>
                  <a:cubicBezTo>
                    <a:pt x="27261" y="238"/>
                    <a:pt x="27230" y="269"/>
                    <a:pt x="27230" y="306"/>
                  </a:cubicBezTo>
                  <a:cubicBezTo>
                    <a:pt x="27230" y="344"/>
                    <a:pt x="27261" y="375"/>
                    <a:pt x="27298" y="375"/>
                  </a:cubicBezTo>
                  <a:cubicBezTo>
                    <a:pt x="27336" y="375"/>
                    <a:pt x="27367" y="344"/>
                    <a:pt x="27367" y="306"/>
                  </a:cubicBezTo>
                  <a:cubicBezTo>
                    <a:pt x="27367" y="269"/>
                    <a:pt x="27336" y="238"/>
                    <a:pt x="27298" y="238"/>
                  </a:cubicBezTo>
                  <a:close/>
                  <a:moveTo>
                    <a:pt x="27515" y="238"/>
                  </a:moveTo>
                  <a:cubicBezTo>
                    <a:pt x="27477" y="238"/>
                    <a:pt x="27446" y="269"/>
                    <a:pt x="27446" y="306"/>
                  </a:cubicBezTo>
                  <a:cubicBezTo>
                    <a:pt x="27446" y="344"/>
                    <a:pt x="27477" y="375"/>
                    <a:pt x="27515" y="375"/>
                  </a:cubicBezTo>
                  <a:cubicBezTo>
                    <a:pt x="27552" y="375"/>
                    <a:pt x="27583" y="344"/>
                    <a:pt x="27583" y="306"/>
                  </a:cubicBezTo>
                  <a:cubicBezTo>
                    <a:pt x="27583" y="269"/>
                    <a:pt x="27552" y="238"/>
                    <a:pt x="27515" y="238"/>
                  </a:cubicBezTo>
                  <a:close/>
                  <a:moveTo>
                    <a:pt x="27731" y="238"/>
                  </a:moveTo>
                  <a:cubicBezTo>
                    <a:pt x="27693" y="238"/>
                    <a:pt x="27662" y="269"/>
                    <a:pt x="27662" y="306"/>
                  </a:cubicBezTo>
                  <a:cubicBezTo>
                    <a:pt x="27662" y="344"/>
                    <a:pt x="27693" y="375"/>
                    <a:pt x="27731" y="375"/>
                  </a:cubicBezTo>
                  <a:cubicBezTo>
                    <a:pt x="27768" y="375"/>
                    <a:pt x="27799" y="344"/>
                    <a:pt x="27799" y="306"/>
                  </a:cubicBezTo>
                  <a:cubicBezTo>
                    <a:pt x="27799" y="269"/>
                    <a:pt x="27768" y="238"/>
                    <a:pt x="27731" y="238"/>
                  </a:cubicBezTo>
                  <a:close/>
                  <a:moveTo>
                    <a:pt x="27947" y="238"/>
                  </a:moveTo>
                  <a:cubicBezTo>
                    <a:pt x="27909" y="238"/>
                    <a:pt x="27878" y="269"/>
                    <a:pt x="27878" y="306"/>
                  </a:cubicBezTo>
                  <a:cubicBezTo>
                    <a:pt x="27878" y="344"/>
                    <a:pt x="27909" y="375"/>
                    <a:pt x="27947" y="375"/>
                  </a:cubicBezTo>
                  <a:cubicBezTo>
                    <a:pt x="27985" y="375"/>
                    <a:pt x="28015" y="344"/>
                    <a:pt x="28015" y="306"/>
                  </a:cubicBezTo>
                  <a:cubicBezTo>
                    <a:pt x="28015" y="269"/>
                    <a:pt x="27985" y="238"/>
                    <a:pt x="27947" y="238"/>
                  </a:cubicBezTo>
                  <a:close/>
                  <a:moveTo>
                    <a:pt x="25569" y="473"/>
                  </a:moveTo>
                  <a:cubicBezTo>
                    <a:pt x="25532" y="473"/>
                    <a:pt x="25501" y="503"/>
                    <a:pt x="25501" y="541"/>
                  </a:cubicBezTo>
                  <a:cubicBezTo>
                    <a:pt x="25501" y="579"/>
                    <a:pt x="25532" y="610"/>
                    <a:pt x="25569" y="610"/>
                  </a:cubicBezTo>
                  <a:cubicBezTo>
                    <a:pt x="25607" y="610"/>
                    <a:pt x="25638" y="579"/>
                    <a:pt x="25638" y="541"/>
                  </a:cubicBezTo>
                  <a:cubicBezTo>
                    <a:pt x="25638" y="503"/>
                    <a:pt x="25607" y="473"/>
                    <a:pt x="25569" y="473"/>
                  </a:cubicBezTo>
                  <a:close/>
                  <a:moveTo>
                    <a:pt x="25785" y="473"/>
                  </a:moveTo>
                  <a:cubicBezTo>
                    <a:pt x="25748" y="473"/>
                    <a:pt x="25717" y="503"/>
                    <a:pt x="25717" y="541"/>
                  </a:cubicBezTo>
                  <a:cubicBezTo>
                    <a:pt x="25717" y="579"/>
                    <a:pt x="25748" y="610"/>
                    <a:pt x="25785" y="610"/>
                  </a:cubicBezTo>
                  <a:cubicBezTo>
                    <a:pt x="25823" y="610"/>
                    <a:pt x="25854" y="579"/>
                    <a:pt x="25854" y="541"/>
                  </a:cubicBezTo>
                  <a:cubicBezTo>
                    <a:pt x="25854" y="503"/>
                    <a:pt x="25823" y="473"/>
                    <a:pt x="25785" y="473"/>
                  </a:cubicBezTo>
                  <a:close/>
                  <a:moveTo>
                    <a:pt x="26218" y="473"/>
                  </a:moveTo>
                  <a:cubicBezTo>
                    <a:pt x="26180" y="473"/>
                    <a:pt x="26149" y="503"/>
                    <a:pt x="26149" y="541"/>
                  </a:cubicBezTo>
                  <a:cubicBezTo>
                    <a:pt x="26149" y="579"/>
                    <a:pt x="26180" y="610"/>
                    <a:pt x="26218" y="610"/>
                  </a:cubicBezTo>
                  <a:cubicBezTo>
                    <a:pt x="26256" y="610"/>
                    <a:pt x="26286" y="579"/>
                    <a:pt x="26286" y="541"/>
                  </a:cubicBezTo>
                  <a:cubicBezTo>
                    <a:pt x="26286" y="503"/>
                    <a:pt x="26256" y="473"/>
                    <a:pt x="26218" y="473"/>
                  </a:cubicBezTo>
                  <a:close/>
                  <a:moveTo>
                    <a:pt x="26866" y="473"/>
                  </a:moveTo>
                  <a:cubicBezTo>
                    <a:pt x="26828" y="473"/>
                    <a:pt x="26798" y="503"/>
                    <a:pt x="26798" y="541"/>
                  </a:cubicBezTo>
                  <a:cubicBezTo>
                    <a:pt x="26798" y="579"/>
                    <a:pt x="26828" y="610"/>
                    <a:pt x="26866" y="610"/>
                  </a:cubicBezTo>
                  <a:cubicBezTo>
                    <a:pt x="26904" y="610"/>
                    <a:pt x="26935" y="579"/>
                    <a:pt x="26935" y="541"/>
                  </a:cubicBezTo>
                  <a:cubicBezTo>
                    <a:pt x="26935" y="503"/>
                    <a:pt x="26904" y="473"/>
                    <a:pt x="26866" y="473"/>
                  </a:cubicBezTo>
                  <a:close/>
                  <a:moveTo>
                    <a:pt x="27082" y="473"/>
                  </a:moveTo>
                  <a:cubicBezTo>
                    <a:pt x="27044" y="473"/>
                    <a:pt x="27014" y="503"/>
                    <a:pt x="27014" y="541"/>
                  </a:cubicBezTo>
                  <a:cubicBezTo>
                    <a:pt x="27014" y="579"/>
                    <a:pt x="27044" y="610"/>
                    <a:pt x="27082" y="610"/>
                  </a:cubicBezTo>
                  <a:cubicBezTo>
                    <a:pt x="27120" y="610"/>
                    <a:pt x="27151" y="579"/>
                    <a:pt x="27151" y="541"/>
                  </a:cubicBezTo>
                  <a:cubicBezTo>
                    <a:pt x="27151" y="503"/>
                    <a:pt x="27120" y="473"/>
                    <a:pt x="27082" y="473"/>
                  </a:cubicBezTo>
                  <a:close/>
                  <a:moveTo>
                    <a:pt x="27515" y="473"/>
                  </a:moveTo>
                  <a:cubicBezTo>
                    <a:pt x="27477" y="473"/>
                    <a:pt x="27446" y="503"/>
                    <a:pt x="27446" y="541"/>
                  </a:cubicBezTo>
                  <a:cubicBezTo>
                    <a:pt x="27446" y="579"/>
                    <a:pt x="27477" y="610"/>
                    <a:pt x="27515" y="610"/>
                  </a:cubicBezTo>
                  <a:cubicBezTo>
                    <a:pt x="27552" y="610"/>
                    <a:pt x="27583" y="579"/>
                    <a:pt x="27583" y="541"/>
                  </a:cubicBezTo>
                  <a:cubicBezTo>
                    <a:pt x="27583" y="503"/>
                    <a:pt x="27552" y="473"/>
                    <a:pt x="27515" y="473"/>
                  </a:cubicBezTo>
                  <a:close/>
                  <a:moveTo>
                    <a:pt x="27731" y="473"/>
                  </a:moveTo>
                  <a:cubicBezTo>
                    <a:pt x="27693" y="473"/>
                    <a:pt x="27662" y="503"/>
                    <a:pt x="27662" y="541"/>
                  </a:cubicBezTo>
                  <a:cubicBezTo>
                    <a:pt x="27662" y="579"/>
                    <a:pt x="27693" y="610"/>
                    <a:pt x="27731" y="610"/>
                  </a:cubicBezTo>
                  <a:cubicBezTo>
                    <a:pt x="27768" y="610"/>
                    <a:pt x="27799" y="579"/>
                    <a:pt x="27799" y="541"/>
                  </a:cubicBezTo>
                  <a:cubicBezTo>
                    <a:pt x="27799" y="503"/>
                    <a:pt x="27768" y="473"/>
                    <a:pt x="27731" y="473"/>
                  </a:cubicBezTo>
                  <a:close/>
                  <a:moveTo>
                    <a:pt x="22544" y="708"/>
                  </a:moveTo>
                  <a:cubicBezTo>
                    <a:pt x="22506" y="708"/>
                    <a:pt x="22475" y="738"/>
                    <a:pt x="22475" y="776"/>
                  </a:cubicBezTo>
                  <a:cubicBezTo>
                    <a:pt x="22475" y="814"/>
                    <a:pt x="22506" y="844"/>
                    <a:pt x="22544" y="844"/>
                  </a:cubicBezTo>
                  <a:cubicBezTo>
                    <a:pt x="22582" y="844"/>
                    <a:pt x="22612" y="814"/>
                    <a:pt x="22612" y="776"/>
                  </a:cubicBezTo>
                  <a:cubicBezTo>
                    <a:pt x="22612" y="738"/>
                    <a:pt x="22582" y="708"/>
                    <a:pt x="22544" y="708"/>
                  </a:cubicBezTo>
                  <a:close/>
                  <a:moveTo>
                    <a:pt x="22760" y="708"/>
                  </a:moveTo>
                  <a:cubicBezTo>
                    <a:pt x="22722" y="708"/>
                    <a:pt x="22691" y="738"/>
                    <a:pt x="22691" y="776"/>
                  </a:cubicBezTo>
                  <a:cubicBezTo>
                    <a:pt x="22691" y="814"/>
                    <a:pt x="22722" y="844"/>
                    <a:pt x="22760" y="844"/>
                  </a:cubicBezTo>
                  <a:cubicBezTo>
                    <a:pt x="22798" y="844"/>
                    <a:pt x="22828" y="814"/>
                    <a:pt x="22828" y="776"/>
                  </a:cubicBezTo>
                  <a:cubicBezTo>
                    <a:pt x="22828" y="738"/>
                    <a:pt x="22798" y="708"/>
                    <a:pt x="22760" y="708"/>
                  </a:cubicBezTo>
                  <a:close/>
                  <a:moveTo>
                    <a:pt x="22976" y="708"/>
                  </a:moveTo>
                  <a:cubicBezTo>
                    <a:pt x="22938" y="708"/>
                    <a:pt x="22908" y="738"/>
                    <a:pt x="22908" y="776"/>
                  </a:cubicBezTo>
                  <a:cubicBezTo>
                    <a:pt x="22908" y="814"/>
                    <a:pt x="22938" y="844"/>
                    <a:pt x="22976" y="844"/>
                  </a:cubicBezTo>
                  <a:cubicBezTo>
                    <a:pt x="23014" y="844"/>
                    <a:pt x="23045" y="814"/>
                    <a:pt x="23045" y="776"/>
                  </a:cubicBezTo>
                  <a:cubicBezTo>
                    <a:pt x="23045" y="738"/>
                    <a:pt x="23014" y="708"/>
                    <a:pt x="22976" y="708"/>
                  </a:cubicBezTo>
                  <a:close/>
                  <a:moveTo>
                    <a:pt x="23192" y="708"/>
                  </a:moveTo>
                  <a:cubicBezTo>
                    <a:pt x="23154" y="708"/>
                    <a:pt x="23124" y="738"/>
                    <a:pt x="23124" y="776"/>
                  </a:cubicBezTo>
                  <a:cubicBezTo>
                    <a:pt x="23124" y="814"/>
                    <a:pt x="23154" y="844"/>
                    <a:pt x="23192" y="844"/>
                  </a:cubicBezTo>
                  <a:cubicBezTo>
                    <a:pt x="23230" y="844"/>
                    <a:pt x="23261" y="814"/>
                    <a:pt x="23261" y="776"/>
                  </a:cubicBezTo>
                  <a:cubicBezTo>
                    <a:pt x="23261" y="738"/>
                    <a:pt x="23230" y="708"/>
                    <a:pt x="23192" y="708"/>
                  </a:cubicBezTo>
                  <a:close/>
                  <a:moveTo>
                    <a:pt x="23408" y="708"/>
                  </a:moveTo>
                  <a:cubicBezTo>
                    <a:pt x="23371" y="708"/>
                    <a:pt x="23340" y="738"/>
                    <a:pt x="23340" y="776"/>
                  </a:cubicBezTo>
                  <a:cubicBezTo>
                    <a:pt x="23340" y="814"/>
                    <a:pt x="23371" y="844"/>
                    <a:pt x="23408" y="844"/>
                  </a:cubicBezTo>
                  <a:cubicBezTo>
                    <a:pt x="23446" y="844"/>
                    <a:pt x="23477" y="814"/>
                    <a:pt x="23477" y="776"/>
                  </a:cubicBezTo>
                  <a:cubicBezTo>
                    <a:pt x="23477" y="738"/>
                    <a:pt x="23446" y="708"/>
                    <a:pt x="23408" y="708"/>
                  </a:cubicBezTo>
                  <a:close/>
                  <a:moveTo>
                    <a:pt x="25353" y="708"/>
                  </a:moveTo>
                  <a:cubicBezTo>
                    <a:pt x="25315" y="708"/>
                    <a:pt x="25285" y="738"/>
                    <a:pt x="25285" y="776"/>
                  </a:cubicBezTo>
                  <a:cubicBezTo>
                    <a:pt x="25285" y="814"/>
                    <a:pt x="25315" y="844"/>
                    <a:pt x="25353" y="844"/>
                  </a:cubicBezTo>
                  <a:cubicBezTo>
                    <a:pt x="25391" y="844"/>
                    <a:pt x="25422" y="814"/>
                    <a:pt x="25422" y="776"/>
                  </a:cubicBezTo>
                  <a:cubicBezTo>
                    <a:pt x="25422" y="738"/>
                    <a:pt x="25391" y="708"/>
                    <a:pt x="25353" y="708"/>
                  </a:cubicBezTo>
                  <a:close/>
                  <a:moveTo>
                    <a:pt x="25569" y="708"/>
                  </a:moveTo>
                  <a:cubicBezTo>
                    <a:pt x="25532" y="708"/>
                    <a:pt x="25501" y="738"/>
                    <a:pt x="25501" y="776"/>
                  </a:cubicBezTo>
                  <a:cubicBezTo>
                    <a:pt x="25501" y="814"/>
                    <a:pt x="25532" y="844"/>
                    <a:pt x="25569" y="844"/>
                  </a:cubicBezTo>
                  <a:cubicBezTo>
                    <a:pt x="25607" y="844"/>
                    <a:pt x="25638" y="814"/>
                    <a:pt x="25638" y="776"/>
                  </a:cubicBezTo>
                  <a:cubicBezTo>
                    <a:pt x="25638" y="738"/>
                    <a:pt x="25607" y="708"/>
                    <a:pt x="25569" y="708"/>
                  </a:cubicBezTo>
                  <a:close/>
                  <a:moveTo>
                    <a:pt x="26002" y="708"/>
                  </a:moveTo>
                  <a:cubicBezTo>
                    <a:pt x="25964" y="708"/>
                    <a:pt x="25933" y="738"/>
                    <a:pt x="25933" y="776"/>
                  </a:cubicBezTo>
                  <a:cubicBezTo>
                    <a:pt x="25933" y="814"/>
                    <a:pt x="25964" y="844"/>
                    <a:pt x="26002" y="844"/>
                  </a:cubicBezTo>
                  <a:cubicBezTo>
                    <a:pt x="26039" y="844"/>
                    <a:pt x="26070" y="814"/>
                    <a:pt x="26070" y="776"/>
                  </a:cubicBezTo>
                  <a:cubicBezTo>
                    <a:pt x="26070" y="738"/>
                    <a:pt x="26039" y="708"/>
                    <a:pt x="26002" y="708"/>
                  </a:cubicBezTo>
                  <a:close/>
                  <a:moveTo>
                    <a:pt x="26218" y="708"/>
                  </a:moveTo>
                  <a:cubicBezTo>
                    <a:pt x="26180" y="708"/>
                    <a:pt x="26149" y="738"/>
                    <a:pt x="26149" y="776"/>
                  </a:cubicBezTo>
                  <a:cubicBezTo>
                    <a:pt x="26149" y="814"/>
                    <a:pt x="26180" y="844"/>
                    <a:pt x="26218" y="844"/>
                  </a:cubicBezTo>
                  <a:cubicBezTo>
                    <a:pt x="26256" y="844"/>
                    <a:pt x="26286" y="814"/>
                    <a:pt x="26286" y="776"/>
                  </a:cubicBezTo>
                  <a:cubicBezTo>
                    <a:pt x="26286" y="738"/>
                    <a:pt x="26256" y="708"/>
                    <a:pt x="26218" y="708"/>
                  </a:cubicBezTo>
                  <a:close/>
                  <a:moveTo>
                    <a:pt x="26434" y="708"/>
                  </a:moveTo>
                  <a:cubicBezTo>
                    <a:pt x="26396" y="708"/>
                    <a:pt x="26365" y="738"/>
                    <a:pt x="26365" y="776"/>
                  </a:cubicBezTo>
                  <a:cubicBezTo>
                    <a:pt x="26365" y="814"/>
                    <a:pt x="26396" y="844"/>
                    <a:pt x="26434" y="844"/>
                  </a:cubicBezTo>
                  <a:cubicBezTo>
                    <a:pt x="26472" y="844"/>
                    <a:pt x="26502" y="814"/>
                    <a:pt x="26502" y="776"/>
                  </a:cubicBezTo>
                  <a:cubicBezTo>
                    <a:pt x="26502" y="738"/>
                    <a:pt x="26472" y="708"/>
                    <a:pt x="26434" y="708"/>
                  </a:cubicBezTo>
                  <a:close/>
                  <a:moveTo>
                    <a:pt x="26650" y="708"/>
                  </a:moveTo>
                  <a:cubicBezTo>
                    <a:pt x="26612" y="708"/>
                    <a:pt x="26582" y="738"/>
                    <a:pt x="26582" y="776"/>
                  </a:cubicBezTo>
                  <a:cubicBezTo>
                    <a:pt x="26582" y="814"/>
                    <a:pt x="26612" y="844"/>
                    <a:pt x="26650" y="844"/>
                  </a:cubicBezTo>
                  <a:cubicBezTo>
                    <a:pt x="26688" y="844"/>
                    <a:pt x="26718" y="814"/>
                    <a:pt x="26718" y="776"/>
                  </a:cubicBezTo>
                  <a:cubicBezTo>
                    <a:pt x="26718" y="738"/>
                    <a:pt x="26688" y="708"/>
                    <a:pt x="26650" y="708"/>
                  </a:cubicBezTo>
                  <a:close/>
                  <a:moveTo>
                    <a:pt x="27082" y="708"/>
                  </a:moveTo>
                  <a:cubicBezTo>
                    <a:pt x="27044" y="708"/>
                    <a:pt x="27014" y="738"/>
                    <a:pt x="27014" y="776"/>
                  </a:cubicBezTo>
                  <a:cubicBezTo>
                    <a:pt x="27014" y="814"/>
                    <a:pt x="27044" y="844"/>
                    <a:pt x="27082" y="844"/>
                  </a:cubicBezTo>
                  <a:cubicBezTo>
                    <a:pt x="27120" y="844"/>
                    <a:pt x="27151" y="814"/>
                    <a:pt x="27151" y="776"/>
                  </a:cubicBezTo>
                  <a:cubicBezTo>
                    <a:pt x="27151" y="738"/>
                    <a:pt x="27120" y="708"/>
                    <a:pt x="27082" y="708"/>
                  </a:cubicBezTo>
                  <a:close/>
                  <a:moveTo>
                    <a:pt x="21896" y="942"/>
                  </a:moveTo>
                  <a:cubicBezTo>
                    <a:pt x="21858" y="942"/>
                    <a:pt x="21827" y="973"/>
                    <a:pt x="21827" y="1011"/>
                  </a:cubicBezTo>
                  <a:cubicBezTo>
                    <a:pt x="21827" y="1049"/>
                    <a:pt x="21858" y="1079"/>
                    <a:pt x="21896" y="1079"/>
                  </a:cubicBezTo>
                  <a:cubicBezTo>
                    <a:pt x="21933" y="1079"/>
                    <a:pt x="21964" y="1049"/>
                    <a:pt x="21964" y="1011"/>
                  </a:cubicBezTo>
                  <a:cubicBezTo>
                    <a:pt x="21964" y="973"/>
                    <a:pt x="21933" y="942"/>
                    <a:pt x="21896" y="942"/>
                  </a:cubicBezTo>
                  <a:close/>
                  <a:moveTo>
                    <a:pt x="22328" y="942"/>
                  </a:moveTo>
                  <a:cubicBezTo>
                    <a:pt x="22290" y="942"/>
                    <a:pt x="22259" y="973"/>
                    <a:pt x="22259" y="1011"/>
                  </a:cubicBezTo>
                  <a:cubicBezTo>
                    <a:pt x="22259" y="1049"/>
                    <a:pt x="22290" y="1079"/>
                    <a:pt x="22328" y="1079"/>
                  </a:cubicBezTo>
                  <a:cubicBezTo>
                    <a:pt x="22366" y="1079"/>
                    <a:pt x="22396" y="1049"/>
                    <a:pt x="22396" y="1011"/>
                  </a:cubicBezTo>
                  <a:cubicBezTo>
                    <a:pt x="22396" y="973"/>
                    <a:pt x="22366" y="942"/>
                    <a:pt x="22328" y="942"/>
                  </a:cubicBezTo>
                  <a:close/>
                  <a:moveTo>
                    <a:pt x="22544" y="942"/>
                  </a:moveTo>
                  <a:cubicBezTo>
                    <a:pt x="22506" y="942"/>
                    <a:pt x="22475" y="973"/>
                    <a:pt x="22475" y="1011"/>
                  </a:cubicBezTo>
                  <a:cubicBezTo>
                    <a:pt x="22475" y="1049"/>
                    <a:pt x="22506" y="1079"/>
                    <a:pt x="22544" y="1079"/>
                  </a:cubicBezTo>
                  <a:cubicBezTo>
                    <a:pt x="22582" y="1079"/>
                    <a:pt x="22612" y="1049"/>
                    <a:pt x="22612" y="1011"/>
                  </a:cubicBezTo>
                  <a:cubicBezTo>
                    <a:pt x="22612" y="973"/>
                    <a:pt x="22582" y="942"/>
                    <a:pt x="22544" y="942"/>
                  </a:cubicBezTo>
                  <a:close/>
                  <a:moveTo>
                    <a:pt x="22760" y="942"/>
                  </a:moveTo>
                  <a:cubicBezTo>
                    <a:pt x="22722" y="942"/>
                    <a:pt x="22691" y="973"/>
                    <a:pt x="22691" y="1011"/>
                  </a:cubicBezTo>
                  <a:cubicBezTo>
                    <a:pt x="22691" y="1049"/>
                    <a:pt x="22722" y="1079"/>
                    <a:pt x="22760" y="1079"/>
                  </a:cubicBezTo>
                  <a:cubicBezTo>
                    <a:pt x="22798" y="1079"/>
                    <a:pt x="22828" y="1049"/>
                    <a:pt x="22828" y="1011"/>
                  </a:cubicBezTo>
                  <a:cubicBezTo>
                    <a:pt x="22828" y="973"/>
                    <a:pt x="22798" y="942"/>
                    <a:pt x="22760" y="942"/>
                  </a:cubicBezTo>
                  <a:close/>
                  <a:moveTo>
                    <a:pt x="22976" y="942"/>
                  </a:moveTo>
                  <a:cubicBezTo>
                    <a:pt x="22938" y="942"/>
                    <a:pt x="22908" y="973"/>
                    <a:pt x="22908" y="1011"/>
                  </a:cubicBezTo>
                  <a:cubicBezTo>
                    <a:pt x="22908" y="1049"/>
                    <a:pt x="22938" y="1079"/>
                    <a:pt x="22976" y="1079"/>
                  </a:cubicBezTo>
                  <a:cubicBezTo>
                    <a:pt x="23014" y="1079"/>
                    <a:pt x="23045" y="1049"/>
                    <a:pt x="23045" y="1011"/>
                  </a:cubicBezTo>
                  <a:cubicBezTo>
                    <a:pt x="23045" y="973"/>
                    <a:pt x="23014" y="942"/>
                    <a:pt x="22976" y="942"/>
                  </a:cubicBezTo>
                  <a:close/>
                  <a:moveTo>
                    <a:pt x="23192" y="942"/>
                  </a:moveTo>
                  <a:cubicBezTo>
                    <a:pt x="23154" y="942"/>
                    <a:pt x="23124" y="973"/>
                    <a:pt x="23124" y="1011"/>
                  </a:cubicBezTo>
                  <a:cubicBezTo>
                    <a:pt x="23124" y="1049"/>
                    <a:pt x="23154" y="1079"/>
                    <a:pt x="23192" y="1079"/>
                  </a:cubicBezTo>
                  <a:cubicBezTo>
                    <a:pt x="23230" y="1079"/>
                    <a:pt x="23261" y="1049"/>
                    <a:pt x="23261" y="1011"/>
                  </a:cubicBezTo>
                  <a:cubicBezTo>
                    <a:pt x="23261" y="973"/>
                    <a:pt x="23230" y="942"/>
                    <a:pt x="23192" y="942"/>
                  </a:cubicBezTo>
                  <a:close/>
                  <a:moveTo>
                    <a:pt x="23408" y="942"/>
                  </a:moveTo>
                  <a:cubicBezTo>
                    <a:pt x="23371" y="942"/>
                    <a:pt x="23340" y="973"/>
                    <a:pt x="23340" y="1011"/>
                  </a:cubicBezTo>
                  <a:cubicBezTo>
                    <a:pt x="23340" y="1049"/>
                    <a:pt x="23371" y="1079"/>
                    <a:pt x="23408" y="1079"/>
                  </a:cubicBezTo>
                  <a:cubicBezTo>
                    <a:pt x="23446" y="1079"/>
                    <a:pt x="23477" y="1049"/>
                    <a:pt x="23477" y="1011"/>
                  </a:cubicBezTo>
                  <a:cubicBezTo>
                    <a:pt x="23477" y="973"/>
                    <a:pt x="23446" y="942"/>
                    <a:pt x="23408" y="942"/>
                  </a:cubicBezTo>
                  <a:close/>
                  <a:moveTo>
                    <a:pt x="26218" y="942"/>
                  </a:moveTo>
                  <a:cubicBezTo>
                    <a:pt x="26180" y="942"/>
                    <a:pt x="26149" y="973"/>
                    <a:pt x="26149" y="1011"/>
                  </a:cubicBezTo>
                  <a:cubicBezTo>
                    <a:pt x="26149" y="1049"/>
                    <a:pt x="26180" y="1079"/>
                    <a:pt x="26218" y="1079"/>
                  </a:cubicBezTo>
                  <a:cubicBezTo>
                    <a:pt x="26256" y="1079"/>
                    <a:pt x="26286" y="1049"/>
                    <a:pt x="26286" y="1011"/>
                  </a:cubicBezTo>
                  <a:cubicBezTo>
                    <a:pt x="26286" y="973"/>
                    <a:pt x="26256" y="942"/>
                    <a:pt x="26218" y="942"/>
                  </a:cubicBezTo>
                  <a:close/>
                  <a:moveTo>
                    <a:pt x="21896" y="1177"/>
                  </a:moveTo>
                  <a:cubicBezTo>
                    <a:pt x="21858" y="1177"/>
                    <a:pt x="21827" y="1208"/>
                    <a:pt x="21827" y="1246"/>
                  </a:cubicBezTo>
                  <a:cubicBezTo>
                    <a:pt x="21827" y="1283"/>
                    <a:pt x="21858" y="1314"/>
                    <a:pt x="21896" y="1314"/>
                  </a:cubicBezTo>
                  <a:cubicBezTo>
                    <a:pt x="21933" y="1314"/>
                    <a:pt x="21964" y="1283"/>
                    <a:pt x="21964" y="1246"/>
                  </a:cubicBezTo>
                  <a:cubicBezTo>
                    <a:pt x="21964" y="1208"/>
                    <a:pt x="21933" y="1177"/>
                    <a:pt x="21896" y="1177"/>
                  </a:cubicBezTo>
                  <a:close/>
                  <a:moveTo>
                    <a:pt x="22112" y="1177"/>
                  </a:moveTo>
                  <a:cubicBezTo>
                    <a:pt x="22074" y="1177"/>
                    <a:pt x="22043" y="1208"/>
                    <a:pt x="22043" y="1246"/>
                  </a:cubicBezTo>
                  <a:cubicBezTo>
                    <a:pt x="22043" y="1283"/>
                    <a:pt x="22074" y="1314"/>
                    <a:pt x="22112" y="1314"/>
                  </a:cubicBezTo>
                  <a:cubicBezTo>
                    <a:pt x="22149" y="1314"/>
                    <a:pt x="22180" y="1283"/>
                    <a:pt x="22180" y="1246"/>
                  </a:cubicBezTo>
                  <a:cubicBezTo>
                    <a:pt x="22180" y="1208"/>
                    <a:pt x="22149" y="1177"/>
                    <a:pt x="22112" y="1177"/>
                  </a:cubicBezTo>
                  <a:close/>
                  <a:moveTo>
                    <a:pt x="22328" y="1177"/>
                  </a:moveTo>
                  <a:cubicBezTo>
                    <a:pt x="22290" y="1177"/>
                    <a:pt x="22259" y="1208"/>
                    <a:pt x="22259" y="1246"/>
                  </a:cubicBezTo>
                  <a:cubicBezTo>
                    <a:pt x="22259" y="1283"/>
                    <a:pt x="22290" y="1314"/>
                    <a:pt x="22328" y="1314"/>
                  </a:cubicBezTo>
                  <a:cubicBezTo>
                    <a:pt x="22366" y="1314"/>
                    <a:pt x="22396" y="1283"/>
                    <a:pt x="22396" y="1246"/>
                  </a:cubicBezTo>
                  <a:cubicBezTo>
                    <a:pt x="22396" y="1208"/>
                    <a:pt x="22366" y="1177"/>
                    <a:pt x="22328" y="1177"/>
                  </a:cubicBezTo>
                  <a:close/>
                  <a:moveTo>
                    <a:pt x="22544" y="1177"/>
                  </a:moveTo>
                  <a:cubicBezTo>
                    <a:pt x="22506" y="1177"/>
                    <a:pt x="22475" y="1208"/>
                    <a:pt x="22475" y="1246"/>
                  </a:cubicBezTo>
                  <a:cubicBezTo>
                    <a:pt x="22475" y="1283"/>
                    <a:pt x="22506" y="1314"/>
                    <a:pt x="22544" y="1314"/>
                  </a:cubicBezTo>
                  <a:cubicBezTo>
                    <a:pt x="22582" y="1314"/>
                    <a:pt x="22612" y="1283"/>
                    <a:pt x="22612" y="1246"/>
                  </a:cubicBezTo>
                  <a:cubicBezTo>
                    <a:pt x="22612" y="1208"/>
                    <a:pt x="22582" y="1177"/>
                    <a:pt x="22544" y="1177"/>
                  </a:cubicBezTo>
                  <a:close/>
                  <a:moveTo>
                    <a:pt x="22760" y="1177"/>
                  </a:moveTo>
                  <a:cubicBezTo>
                    <a:pt x="22722" y="1177"/>
                    <a:pt x="22691" y="1208"/>
                    <a:pt x="22691" y="1246"/>
                  </a:cubicBezTo>
                  <a:cubicBezTo>
                    <a:pt x="22691" y="1283"/>
                    <a:pt x="22722" y="1314"/>
                    <a:pt x="22760" y="1314"/>
                  </a:cubicBezTo>
                  <a:cubicBezTo>
                    <a:pt x="22798" y="1314"/>
                    <a:pt x="22828" y="1283"/>
                    <a:pt x="22828" y="1246"/>
                  </a:cubicBezTo>
                  <a:cubicBezTo>
                    <a:pt x="22828" y="1208"/>
                    <a:pt x="22798" y="1177"/>
                    <a:pt x="22760" y="1177"/>
                  </a:cubicBezTo>
                  <a:close/>
                  <a:moveTo>
                    <a:pt x="22112" y="1412"/>
                  </a:moveTo>
                  <a:cubicBezTo>
                    <a:pt x="22074" y="1412"/>
                    <a:pt x="22043" y="1443"/>
                    <a:pt x="22043" y="1481"/>
                  </a:cubicBezTo>
                  <a:cubicBezTo>
                    <a:pt x="22043" y="1518"/>
                    <a:pt x="22074" y="1549"/>
                    <a:pt x="22112" y="1549"/>
                  </a:cubicBezTo>
                  <a:cubicBezTo>
                    <a:pt x="22149" y="1549"/>
                    <a:pt x="22180" y="1518"/>
                    <a:pt x="22180" y="1481"/>
                  </a:cubicBezTo>
                  <a:cubicBezTo>
                    <a:pt x="22180" y="1443"/>
                    <a:pt x="22149" y="1412"/>
                    <a:pt x="22112" y="1412"/>
                  </a:cubicBezTo>
                  <a:close/>
                  <a:moveTo>
                    <a:pt x="22328" y="1412"/>
                  </a:moveTo>
                  <a:cubicBezTo>
                    <a:pt x="22290" y="1412"/>
                    <a:pt x="22259" y="1443"/>
                    <a:pt x="22259" y="1481"/>
                  </a:cubicBezTo>
                  <a:cubicBezTo>
                    <a:pt x="22259" y="1518"/>
                    <a:pt x="22290" y="1549"/>
                    <a:pt x="22328" y="1549"/>
                  </a:cubicBezTo>
                  <a:cubicBezTo>
                    <a:pt x="22366" y="1549"/>
                    <a:pt x="22396" y="1518"/>
                    <a:pt x="22396" y="1481"/>
                  </a:cubicBezTo>
                  <a:cubicBezTo>
                    <a:pt x="22396" y="1443"/>
                    <a:pt x="22366" y="1412"/>
                    <a:pt x="22328" y="1412"/>
                  </a:cubicBezTo>
                  <a:close/>
                  <a:moveTo>
                    <a:pt x="22760" y="1412"/>
                  </a:moveTo>
                  <a:cubicBezTo>
                    <a:pt x="22722" y="1412"/>
                    <a:pt x="22691" y="1443"/>
                    <a:pt x="22691" y="1481"/>
                  </a:cubicBezTo>
                  <a:cubicBezTo>
                    <a:pt x="22691" y="1518"/>
                    <a:pt x="22722" y="1549"/>
                    <a:pt x="22760" y="1549"/>
                  </a:cubicBezTo>
                  <a:cubicBezTo>
                    <a:pt x="22798" y="1549"/>
                    <a:pt x="22828" y="1518"/>
                    <a:pt x="22828" y="1481"/>
                  </a:cubicBezTo>
                  <a:cubicBezTo>
                    <a:pt x="22828" y="1443"/>
                    <a:pt x="22798" y="1412"/>
                    <a:pt x="22760" y="1412"/>
                  </a:cubicBezTo>
                  <a:close/>
                  <a:moveTo>
                    <a:pt x="22976" y="1412"/>
                  </a:moveTo>
                  <a:cubicBezTo>
                    <a:pt x="22938" y="1412"/>
                    <a:pt x="22908" y="1443"/>
                    <a:pt x="22908" y="1481"/>
                  </a:cubicBezTo>
                  <a:cubicBezTo>
                    <a:pt x="22908" y="1518"/>
                    <a:pt x="22938" y="1549"/>
                    <a:pt x="22976" y="1549"/>
                  </a:cubicBezTo>
                  <a:cubicBezTo>
                    <a:pt x="23014" y="1549"/>
                    <a:pt x="23045" y="1518"/>
                    <a:pt x="23045" y="1481"/>
                  </a:cubicBezTo>
                  <a:cubicBezTo>
                    <a:pt x="23045" y="1443"/>
                    <a:pt x="23014" y="1412"/>
                    <a:pt x="22976" y="1412"/>
                  </a:cubicBezTo>
                  <a:close/>
                  <a:moveTo>
                    <a:pt x="23192" y="1412"/>
                  </a:moveTo>
                  <a:cubicBezTo>
                    <a:pt x="23154" y="1412"/>
                    <a:pt x="23124" y="1443"/>
                    <a:pt x="23124" y="1481"/>
                  </a:cubicBezTo>
                  <a:cubicBezTo>
                    <a:pt x="23124" y="1518"/>
                    <a:pt x="23154" y="1549"/>
                    <a:pt x="23192" y="1549"/>
                  </a:cubicBezTo>
                  <a:cubicBezTo>
                    <a:pt x="23230" y="1549"/>
                    <a:pt x="23261" y="1518"/>
                    <a:pt x="23261" y="1481"/>
                  </a:cubicBezTo>
                  <a:cubicBezTo>
                    <a:pt x="23261" y="1443"/>
                    <a:pt x="23230" y="1412"/>
                    <a:pt x="23192" y="1412"/>
                  </a:cubicBezTo>
                  <a:close/>
                  <a:moveTo>
                    <a:pt x="22112" y="1647"/>
                  </a:moveTo>
                  <a:cubicBezTo>
                    <a:pt x="22074" y="1647"/>
                    <a:pt x="22043" y="1677"/>
                    <a:pt x="22043" y="1715"/>
                  </a:cubicBezTo>
                  <a:cubicBezTo>
                    <a:pt x="22043" y="1753"/>
                    <a:pt x="22074" y="1784"/>
                    <a:pt x="22112" y="1784"/>
                  </a:cubicBezTo>
                  <a:cubicBezTo>
                    <a:pt x="22149" y="1784"/>
                    <a:pt x="22180" y="1753"/>
                    <a:pt x="22180" y="1715"/>
                  </a:cubicBezTo>
                  <a:cubicBezTo>
                    <a:pt x="22180" y="1677"/>
                    <a:pt x="22149" y="1647"/>
                    <a:pt x="22112" y="1647"/>
                  </a:cubicBezTo>
                  <a:close/>
                  <a:moveTo>
                    <a:pt x="22328" y="1647"/>
                  </a:moveTo>
                  <a:cubicBezTo>
                    <a:pt x="22290" y="1647"/>
                    <a:pt x="22259" y="1677"/>
                    <a:pt x="22259" y="1715"/>
                  </a:cubicBezTo>
                  <a:cubicBezTo>
                    <a:pt x="22259" y="1753"/>
                    <a:pt x="22290" y="1784"/>
                    <a:pt x="22328" y="1784"/>
                  </a:cubicBezTo>
                  <a:cubicBezTo>
                    <a:pt x="22366" y="1784"/>
                    <a:pt x="22396" y="1753"/>
                    <a:pt x="22396" y="1715"/>
                  </a:cubicBezTo>
                  <a:cubicBezTo>
                    <a:pt x="22396" y="1677"/>
                    <a:pt x="22366" y="1647"/>
                    <a:pt x="22328" y="1647"/>
                  </a:cubicBezTo>
                  <a:close/>
                  <a:moveTo>
                    <a:pt x="22760" y="3056"/>
                  </a:moveTo>
                  <a:cubicBezTo>
                    <a:pt x="22722" y="3056"/>
                    <a:pt x="22691" y="3086"/>
                    <a:pt x="22691" y="3124"/>
                  </a:cubicBezTo>
                  <a:cubicBezTo>
                    <a:pt x="22691" y="3162"/>
                    <a:pt x="22722" y="3193"/>
                    <a:pt x="22760" y="3193"/>
                  </a:cubicBezTo>
                  <a:cubicBezTo>
                    <a:pt x="22798" y="3193"/>
                    <a:pt x="22828" y="3162"/>
                    <a:pt x="22828" y="3124"/>
                  </a:cubicBezTo>
                  <a:cubicBezTo>
                    <a:pt x="22828" y="3086"/>
                    <a:pt x="22798" y="3056"/>
                    <a:pt x="22760" y="3056"/>
                  </a:cubicBezTo>
                  <a:close/>
                  <a:moveTo>
                    <a:pt x="23192" y="3056"/>
                  </a:moveTo>
                  <a:cubicBezTo>
                    <a:pt x="23154" y="3056"/>
                    <a:pt x="23124" y="3086"/>
                    <a:pt x="23124" y="3124"/>
                  </a:cubicBezTo>
                  <a:cubicBezTo>
                    <a:pt x="23124" y="3162"/>
                    <a:pt x="23154" y="3193"/>
                    <a:pt x="23192" y="3193"/>
                  </a:cubicBezTo>
                  <a:cubicBezTo>
                    <a:pt x="23230" y="3193"/>
                    <a:pt x="23261" y="3162"/>
                    <a:pt x="23261" y="3124"/>
                  </a:cubicBezTo>
                  <a:cubicBezTo>
                    <a:pt x="23261" y="3086"/>
                    <a:pt x="23230" y="3056"/>
                    <a:pt x="23192" y="3056"/>
                  </a:cubicBezTo>
                  <a:close/>
                  <a:moveTo>
                    <a:pt x="23624" y="3056"/>
                  </a:moveTo>
                  <a:cubicBezTo>
                    <a:pt x="23587" y="3056"/>
                    <a:pt x="23556" y="3086"/>
                    <a:pt x="23556" y="3124"/>
                  </a:cubicBezTo>
                  <a:cubicBezTo>
                    <a:pt x="23556" y="3162"/>
                    <a:pt x="23587" y="3193"/>
                    <a:pt x="23624" y="3193"/>
                  </a:cubicBezTo>
                  <a:cubicBezTo>
                    <a:pt x="23662" y="3193"/>
                    <a:pt x="23693" y="3162"/>
                    <a:pt x="23693" y="3124"/>
                  </a:cubicBezTo>
                  <a:cubicBezTo>
                    <a:pt x="23693" y="3086"/>
                    <a:pt x="23662" y="3056"/>
                    <a:pt x="23624" y="3056"/>
                  </a:cubicBezTo>
                  <a:close/>
                  <a:moveTo>
                    <a:pt x="23841" y="3056"/>
                  </a:moveTo>
                  <a:cubicBezTo>
                    <a:pt x="23803" y="3056"/>
                    <a:pt x="23772" y="3086"/>
                    <a:pt x="23772" y="3124"/>
                  </a:cubicBezTo>
                  <a:cubicBezTo>
                    <a:pt x="23772" y="3162"/>
                    <a:pt x="23803" y="3193"/>
                    <a:pt x="23841" y="3193"/>
                  </a:cubicBezTo>
                  <a:cubicBezTo>
                    <a:pt x="23878" y="3193"/>
                    <a:pt x="23909" y="3162"/>
                    <a:pt x="23909" y="3124"/>
                  </a:cubicBezTo>
                  <a:cubicBezTo>
                    <a:pt x="23909" y="3086"/>
                    <a:pt x="23878" y="3056"/>
                    <a:pt x="23841" y="3056"/>
                  </a:cubicBezTo>
                  <a:close/>
                  <a:moveTo>
                    <a:pt x="22544" y="3291"/>
                  </a:moveTo>
                  <a:cubicBezTo>
                    <a:pt x="22506" y="3291"/>
                    <a:pt x="22475" y="3321"/>
                    <a:pt x="22475" y="3359"/>
                  </a:cubicBezTo>
                  <a:cubicBezTo>
                    <a:pt x="22475" y="3397"/>
                    <a:pt x="22506" y="3428"/>
                    <a:pt x="22544" y="3428"/>
                  </a:cubicBezTo>
                  <a:cubicBezTo>
                    <a:pt x="22582" y="3428"/>
                    <a:pt x="22612" y="3397"/>
                    <a:pt x="22612" y="3359"/>
                  </a:cubicBezTo>
                  <a:cubicBezTo>
                    <a:pt x="22612" y="3321"/>
                    <a:pt x="22582" y="3291"/>
                    <a:pt x="22544" y="3291"/>
                  </a:cubicBezTo>
                  <a:close/>
                  <a:moveTo>
                    <a:pt x="22760" y="3291"/>
                  </a:moveTo>
                  <a:cubicBezTo>
                    <a:pt x="22722" y="3291"/>
                    <a:pt x="22691" y="3321"/>
                    <a:pt x="22691" y="3359"/>
                  </a:cubicBezTo>
                  <a:cubicBezTo>
                    <a:pt x="22691" y="3397"/>
                    <a:pt x="22722" y="3428"/>
                    <a:pt x="22760" y="3428"/>
                  </a:cubicBezTo>
                  <a:cubicBezTo>
                    <a:pt x="22798" y="3428"/>
                    <a:pt x="22828" y="3397"/>
                    <a:pt x="22828" y="3359"/>
                  </a:cubicBezTo>
                  <a:cubicBezTo>
                    <a:pt x="22828" y="3321"/>
                    <a:pt x="22798" y="3291"/>
                    <a:pt x="22760" y="3291"/>
                  </a:cubicBezTo>
                  <a:close/>
                  <a:moveTo>
                    <a:pt x="22976" y="3291"/>
                  </a:moveTo>
                  <a:cubicBezTo>
                    <a:pt x="22938" y="3291"/>
                    <a:pt x="22908" y="3321"/>
                    <a:pt x="22908" y="3359"/>
                  </a:cubicBezTo>
                  <a:cubicBezTo>
                    <a:pt x="22908" y="3397"/>
                    <a:pt x="22938" y="3428"/>
                    <a:pt x="22976" y="3428"/>
                  </a:cubicBezTo>
                  <a:cubicBezTo>
                    <a:pt x="23014" y="3428"/>
                    <a:pt x="23045" y="3397"/>
                    <a:pt x="23045" y="3359"/>
                  </a:cubicBezTo>
                  <a:cubicBezTo>
                    <a:pt x="23045" y="3321"/>
                    <a:pt x="23014" y="3291"/>
                    <a:pt x="22976" y="3291"/>
                  </a:cubicBezTo>
                  <a:close/>
                  <a:moveTo>
                    <a:pt x="23192" y="3291"/>
                  </a:moveTo>
                  <a:cubicBezTo>
                    <a:pt x="23154" y="3291"/>
                    <a:pt x="23124" y="3321"/>
                    <a:pt x="23124" y="3359"/>
                  </a:cubicBezTo>
                  <a:cubicBezTo>
                    <a:pt x="23124" y="3397"/>
                    <a:pt x="23154" y="3428"/>
                    <a:pt x="23192" y="3428"/>
                  </a:cubicBezTo>
                  <a:cubicBezTo>
                    <a:pt x="23230" y="3428"/>
                    <a:pt x="23261" y="3397"/>
                    <a:pt x="23261" y="3359"/>
                  </a:cubicBezTo>
                  <a:cubicBezTo>
                    <a:pt x="23261" y="3321"/>
                    <a:pt x="23230" y="3291"/>
                    <a:pt x="23192" y="3291"/>
                  </a:cubicBezTo>
                  <a:close/>
                  <a:moveTo>
                    <a:pt x="23408" y="3291"/>
                  </a:moveTo>
                  <a:cubicBezTo>
                    <a:pt x="23371" y="3291"/>
                    <a:pt x="23340" y="3321"/>
                    <a:pt x="23340" y="3359"/>
                  </a:cubicBezTo>
                  <a:cubicBezTo>
                    <a:pt x="23340" y="3397"/>
                    <a:pt x="23371" y="3428"/>
                    <a:pt x="23408" y="3428"/>
                  </a:cubicBezTo>
                  <a:cubicBezTo>
                    <a:pt x="23446" y="3428"/>
                    <a:pt x="23477" y="3397"/>
                    <a:pt x="23477" y="3359"/>
                  </a:cubicBezTo>
                  <a:cubicBezTo>
                    <a:pt x="23477" y="3321"/>
                    <a:pt x="23446" y="3291"/>
                    <a:pt x="23408" y="3291"/>
                  </a:cubicBezTo>
                  <a:close/>
                  <a:moveTo>
                    <a:pt x="23624" y="3291"/>
                  </a:moveTo>
                  <a:cubicBezTo>
                    <a:pt x="23587" y="3291"/>
                    <a:pt x="23556" y="3321"/>
                    <a:pt x="23556" y="3359"/>
                  </a:cubicBezTo>
                  <a:cubicBezTo>
                    <a:pt x="23556" y="3397"/>
                    <a:pt x="23587" y="3428"/>
                    <a:pt x="23624" y="3428"/>
                  </a:cubicBezTo>
                  <a:cubicBezTo>
                    <a:pt x="23662" y="3428"/>
                    <a:pt x="23693" y="3397"/>
                    <a:pt x="23693" y="3359"/>
                  </a:cubicBezTo>
                  <a:cubicBezTo>
                    <a:pt x="23693" y="3321"/>
                    <a:pt x="23662" y="3291"/>
                    <a:pt x="23624" y="3291"/>
                  </a:cubicBezTo>
                  <a:close/>
                  <a:moveTo>
                    <a:pt x="23841" y="3291"/>
                  </a:moveTo>
                  <a:cubicBezTo>
                    <a:pt x="23803" y="3291"/>
                    <a:pt x="23772" y="3321"/>
                    <a:pt x="23772" y="3359"/>
                  </a:cubicBezTo>
                  <a:cubicBezTo>
                    <a:pt x="23772" y="3397"/>
                    <a:pt x="23803" y="3428"/>
                    <a:pt x="23841" y="3428"/>
                  </a:cubicBezTo>
                  <a:cubicBezTo>
                    <a:pt x="23878" y="3428"/>
                    <a:pt x="23909" y="3397"/>
                    <a:pt x="23909" y="3359"/>
                  </a:cubicBezTo>
                  <a:cubicBezTo>
                    <a:pt x="23909" y="3321"/>
                    <a:pt x="23878" y="3291"/>
                    <a:pt x="23841" y="3291"/>
                  </a:cubicBezTo>
                  <a:close/>
                  <a:moveTo>
                    <a:pt x="22328" y="3525"/>
                  </a:moveTo>
                  <a:cubicBezTo>
                    <a:pt x="22290" y="3525"/>
                    <a:pt x="22259" y="3556"/>
                    <a:pt x="22259" y="3594"/>
                  </a:cubicBezTo>
                  <a:cubicBezTo>
                    <a:pt x="22259" y="3632"/>
                    <a:pt x="22290" y="3662"/>
                    <a:pt x="22328" y="3662"/>
                  </a:cubicBezTo>
                  <a:cubicBezTo>
                    <a:pt x="22366" y="3662"/>
                    <a:pt x="22396" y="3632"/>
                    <a:pt x="22396" y="3594"/>
                  </a:cubicBezTo>
                  <a:cubicBezTo>
                    <a:pt x="22396" y="3556"/>
                    <a:pt x="22366" y="3525"/>
                    <a:pt x="22328" y="3525"/>
                  </a:cubicBezTo>
                  <a:close/>
                  <a:moveTo>
                    <a:pt x="22544" y="3525"/>
                  </a:moveTo>
                  <a:cubicBezTo>
                    <a:pt x="22506" y="3525"/>
                    <a:pt x="22475" y="3556"/>
                    <a:pt x="22475" y="3594"/>
                  </a:cubicBezTo>
                  <a:cubicBezTo>
                    <a:pt x="22475" y="3632"/>
                    <a:pt x="22506" y="3662"/>
                    <a:pt x="22544" y="3662"/>
                  </a:cubicBezTo>
                  <a:cubicBezTo>
                    <a:pt x="22582" y="3662"/>
                    <a:pt x="22612" y="3632"/>
                    <a:pt x="22612" y="3594"/>
                  </a:cubicBezTo>
                  <a:cubicBezTo>
                    <a:pt x="22612" y="3556"/>
                    <a:pt x="22582" y="3525"/>
                    <a:pt x="22544" y="3525"/>
                  </a:cubicBezTo>
                  <a:close/>
                  <a:moveTo>
                    <a:pt x="22760" y="3525"/>
                  </a:moveTo>
                  <a:cubicBezTo>
                    <a:pt x="22722" y="3525"/>
                    <a:pt x="22691" y="3556"/>
                    <a:pt x="22691" y="3594"/>
                  </a:cubicBezTo>
                  <a:cubicBezTo>
                    <a:pt x="22691" y="3632"/>
                    <a:pt x="22722" y="3662"/>
                    <a:pt x="22760" y="3662"/>
                  </a:cubicBezTo>
                  <a:cubicBezTo>
                    <a:pt x="22798" y="3662"/>
                    <a:pt x="22828" y="3632"/>
                    <a:pt x="22828" y="3594"/>
                  </a:cubicBezTo>
                  <a:cubicBezTo>
                    <a:pt x="22828" y="3556"/>
                    <a:pt x="22798" y="3525"/>
                    <a:pt x="22760" y="3525"/>
                  </a:cubicBezTo>
                  <a:close/>
                  <a:moveTo>
                    <a:pt x="22976" y="3525"/>
                  </a:moveTo>
                  <a:cubicBezTo>
                    <a:pt x="22938" y="3525"/>
                    <a:pt x="22908" y="3556"/>
                    <a:pt x="22908" y="3594"/>
                  </a:cubicBezTo>
                  <a:cubicBezTo>
                    <a:pt x="22908" y="3632"/>
                    <a:pt x="22938" y="3662"/>
                    <a:pt x="22976" y="3662"/>
                  </a:cubicBezTo>
                  <a:cubicBezTo>
                    <a:pt x="23014" y="3662"/>
                    <a:pt x="23045" y="3632"/>
                    <a:pt x="23045" y="3594"/>
                  </a:cubicBezTo>
                  <a:cubicBezTo>
                    <a:pt x="23045" y="3556"/>
                    <a:pt x="23014" y="3525"/>
                    <a:pt x="22976" y="3525"/>
                  </a:cubicBezTo>
                  <a:close/>
                  <a:moveTo>
                    <a:pt x="23192" y="3525"/>
                  </a:moveTo>
                  <a:cubicBezTo>
                    <a:pt x="23154" y="3525"/>
                    <a:pt x="23124" y="3556"/>
                    <a:pt x="23124" y="3594"/>
                  </a:cubicBezTo>
                  <a:cubicBezTo>
                    <a:pt x="23124" y="3632"/>
                    <a:pt x="23154" y="3662"/>
                    <a:pt x="23192" y="3662"/>
                  </a:cubicBezTo>
                  <a:cubicBezTo>
                    <a:pt x="23230" y="3662"/>
                    <a:pt x="23261" y="3632"/>
                    <a:pt x="23261" y="3594"/>
                  </a:cubicBezTo>
                  <a:cubicBezTo>
                    <a:pt x="23261" y="3556"/>
                    <a:pt x="23230" y="3525"/>
                    <a:pt x="23192" y="3525"/>
                  </a:cubicBezTo>
                  <a:close/>
                  <a:moveTo>
                    <a:pt x="23408" y="3525"/>
                  </a:moveTo>
                  <a:cubicBezTo>
                    <a:pt x="23371" y="3525"/>
                    <a:pt x="23340" y="3556"/>
                    <a:pt x="23340" y="3594"/>
                  </a:cubicBezTo>
                  <a:cubicBezTo>
                    <a:pt x="23340" y="3632"/>
                    <a:pt x="23371" y="3662"/>
                    <a:pt x="23408" y="3662"/>
                  </a:cubicBezTo>
                  <a:cubicBezTo>
                    <a:pt x="23446" y="3662"/>
                    <a:pt x="23477" y="3632"/>
                    <a:pt x="23477" y="3594"/>
                  </a:cubicBezTo>
                  <a:cubicBezTo>
                    <a:pt x="23477" y="3556"/>
                    <a:pt x="23446" y="3525"/>
                    <a:pt x="23408" y="3525"/>
                  </a:cubicBezTo>
                  <a:close/>
                  <a:moveTo>
                    <a:pt x="23624" y="3525"/>
                  </a:moveTo>
                  <a:cubicBezTo>
                    <a:pt x="23587" y="3525"/>
                    <a:pt x="23556" y="3556"/>
                    <a:pt x="23556" y="3594"/>
                  </a:cubicBezTo>
                  <a:cubicBezTo>
                    <a:pt x="23556" y="3632"/>
                    <a:pt x="23587" y="3662"/>
                    <a:pt x="23624" y="3662"/>
                  </a:cubicBezTo>
                  <a:cubicBezTo>
                    <a:pt x="23662" y="3662"/>
                    <a:pt x="23693" y="3632"/>
                    <a:pt x="23693" y="3594"/>
                  </a:cubicBezTo>
                  <a:cubicBezTo>
                    <a:pt x="23693" y="3556"/>
                    <a:pt x="23662" y="3525"/>
                    <a:pt x="23624" y="3525"/>
                  </a:cubicBezTo>
                  <a:close/>
                  <a:moveTo>
                    <a:pt x="23841" y="3525"/>
                  </a:moveTo>
                  <a:cubicBezTo>
                    <a:pt x="23803" y="3525"/>
                    <a:pt x="23772" y="3556"/>
                    <a:pt x="23772" y="3594"/>
                  </a:cubicBezTo>
                  <a:cubicBezTo>
                    <a:pt x="23772" y="3632"/>
                    <a:pt x="23803" y="3662"/>
                    <a:pt x="23841" y="3662"/>
                  </a:cubicBezTo>
                  <a:cubicBezTo>
                    <a:pt x="23878" y="3662"/>
                    <a:pt x="23909" y="3632"/>
                    <a:pt x="23909" y="3594"/>
                  </a:cubicBezTo>
                  <a:cubicBezTo>
                    <a:pt x="23909" y="3556"/>
                    <a:pt x="23878" y="3525"/>
                    <a:pt x="23841" y="3525"/>
                  </a:cubicBezTo>
                  <a:close/>
                  <a:moveTo>
                    <a:pt x="22112" y="3760"/>
                  </a:moveTo>
                  <a:cubicBezTo>
                    <a:pt x="22074" y="3760"/>
                    <a:pt x="22043" y="3791"/>
                    <a:pt x="22043" y="3829"/>
                  </a:cubicBezTo>
                  <a:cubicBezTo>
                    <a:pt x="22043" y="3867"/>
                    <a:pt x="22074" y="3897"/>
                    <a:pt x="22112" y="3897"/>
                  </a:cubicBezTo>
                  <a:cubicBezTo>
                    <a:pt x="22149" y="3897"/>
                    <a:pt x="22180" y="3867"/>
                    <a:pt x="22180" y="3829"/>
                  </a:cubicBezTo>
                  <a:cubicBezTo>
                    <a:pt x="22180" y="3791"/>
                    <a:pt x="22149" y="3760"/>
                    <a:pt x="22112" y="3760"/>
                  </a:cubicBezTo>
                  <a:close/>
                  <a:moveTo>
                    <a:pt x="22328" y="3760"/>
                  </a:moveTo>
                  <a:cubicBezTo>
                    <a:pt x="22290" y="3760"/>
                    <a:pt x="22259" y="3791"/>
                    <a:pt x="22259" y="3829"/>
                  </a:cubicBezTo>
                  <a:cubicBezTo>
                    <a:pt x="22259" y="3867"/>
                    <a:pt x="22290" y="3897"/>
                    <a:pt x="22328" y="3897"/>
                  </a:cubicBezTo>
                  <a:cubicBezTo>
                    <a:pt x="22366" y="3897"/>
                    <a:pt x="22396" y="3867"/>
                    <a:pt x="22396" y="3829"/>
                  </a:cubicBezTo>
                  <a:cubicBezTo>
                    <a:pt x="22396" y="3791"/>
                    <a:pt x="22366" y="3760"/>
                    <a:pt x="22328" y="3760"/>
                  </a:cubicBezTo>
                  <a:close/>
                  <a:moveTo>
                    <a:pt x="22544" y="3760"/>
                  </a:moveTo>
                  <a:cubicBezTo>
                    <a:pt x="22506" y="3760"/>
                    <a:pt x="22475" y="3791"/>
                    <a:pt x="22475" y="3829"/>
                  </a:cubicBezTo>
                  <a:cubicBezTo>
                    <a:pt x="22475" y="3867"/>
                    <a:pt x="22506" y="3897"/>
                    <a:pt x="22544" y="3897"/>
                  </a:cubicBezTo>
                  <a:cubicBezTo>
                    <a:pt x="22582" y="3897"/>
                    <a:pt x="22612" y="3867"/>
                    <a:pt x="22612" y="3829"/>
                  </a:cubicBezTo>
                  <a:cubicBezTo>
                    <a:pt x="22612" y="3791"/>
                    <a:pt x="22582" y="3760"/>
                    <a:pt x="22544" y="3760"/>
                  </a:cubicBezTo>
                  <a:close/>
                  <a:moveTo>
                    <a:pt x="22760" y="3760"/>
                  </a:moveTo>
                  <a:cubicBezTo>
                    <a:pt x="22722" y="3760"/>
                    <a:pt x="22691" y="3791"/>
                    <a:pt x="22691" y="3829"/>
                  </a:cubicBezTo>
                  <a:cubicBezTo>
                    <a:pt x="22691" y="3867"/>
                    <a:pt x="22722" y="3897"/>
                    <a:pt x="22760" y="3897"/>
                  </a:cubicBezTo>
                  <a:cubicBezTo>
                    <a:pt x="22798" y="3897"/>
                    <a:pt x="22828" y="3867"/>
                    <a:pt x="22828" y="3829"/>
                  </a:cubicBezTo>
                  <a:cubicBezTo>
                    <a:pt x="22828" y="3791"/>
                    <a:pt x="22798" y="3760"/>
                    <a:pt x="22760" y="3760"/>
                  </a:cubicBezTo>
                  <a:close/>
                  <a:moveTo>
                    <a:pt x="22976" y="3760"/>
                  </a:moveTo>
                  <a:cubicBezTo>
                    <a:pt x="22938" y="3760"/>
                    <a:pt x="22908" y="3791"/>
                    <a:pt x="22908" y="3829"/>
                  </a:cubicBezTo>
                  <a:cubicBezTo>
                    <a:pt x="22908" y="3867"/>
                    <a:pt x="22938" y="3897"/>
                    <a:pt x="22976" y="3897"/>
                  </a:cubicBezTo>
                  <a:cubicBezTo>
                    <a:pt x="23014" y="3897"/>
                    <a:pt x="23045" y="3867"/>
                    <a:pt x="23045" y="3829"/>
                  </a:cubicBezTo>
                  <a:cubicBezTo>
                    <a:pt x="23045" y="3791"/>
                    <a:pt x="23014" y="3760"/>
                    <a:pt x="22976" y="3760"/>
                  </a:cubicBezTo>
                  <a:close/>
                  <a:moveTo>
                    <a:pt x="23192" y="3760"/>
                  </a:moveTo>
                  <a:cubicBezTo>
                    <a:pt x="23154" y="3760"/>
                    <a:pt x="23124" y="3791"/>
                    <a:pt x="23124" y="3829"/>
                  </a:cubicBezTo>
                  <a:cubicBezTo>
                    <a:pt x="23124" y="3867"/>
                    <a:pt x="23154" y="3897"/>
                    <a:pt x="23192" y="3897"/>
                  </a:cubicBezTo>
                  <a:cubicBezTo>
                    <a:pt x="23230" y="3897"/>
                    <a:pt x="23261" y="3867"/>
                    <a:pt x="23261" y="3829"/>
                  </a:cubicBezTo>
                  <a:cubicBezTo>
                    <a:pt x="23261" y="3791"/>
                    <a:pt x="23230" y="3760"/>
                    <a:pt x="23192" y="3760"/>
                  </a:cubicBezTo>
                  <a:close/>
                  <a:moveTo>
                    <a:pt x="23408" y="3760"/>
                  </a:moveTo>
                  <a:cubicBezTo>
                    <a:pt x="23371" y="3760"/>
                    <a:pt x="23340" y="3791"/>
                    <a:pt x="23340" y="3829"/>
                  </a:cubicBezTo>
                  <a:cubicBezTo>
                    <a:pt x="23340" y="3867"/>
                    <a:pt x="23371" y="3897"/>
                    <a:pt x="23408" y="3897"/>
                  </a:cubicBezTo>
                  <a:cubicBezTo>
                    <a:pt x="23446" y="3897"/>
                    <a:pt x="23477" y="3867"/>
                    <a:pt x="23477" y="3829"/>
                  </a:cubicBezTo>
                  <a:cubicBezTo>
                    <a:pt x="23477" y="3791"/>
                    <a:pt x="23446" y="3760"/>
                    <a:pt x="23408" y="3760"/>
                  </a:cubicBezTo>
                  <a:close/>
                  <a:moveTo>
                    <a:pt x="23624" y="3760"/>
                  </a:moveTo>
                  <a:cubicBezTo>
                    <a:pt x="23587" y="3760"/>
                    <a:pt x="23556" y="3791"/>
                    <a:pt x="23556" y="3829"/>
                  </a:cubicBezTo>
                  <a:cubicBezTo>
                    <a:pt x="23556" y="3867"/>
                    <a:pt x="23587" y="3897"/>
                    <a:pt x="23624" y="3897"/>
                  </a:cubicBezTo>
                  <a:cubicBezTo>
                    <a:pt x="23662" y="3897"/>
                    <a:pt x="23693" y="3867"/>
                    <a:pt x="23693" y="3829"/>
                  </a:cubicBezTo>
                  <a:cubicBezTo>
                    <a:pt x="23693" y="3791"/>
                    <a:pt x="23662" y="3760"/>
                    <a:pt x="23624" y="3760"/>
                  </a:cubicBezTo>
                  <a:close/>
                  <a:moveTo>
                    <a:pt x="23841" y="3760"/>
                  </a:moveTo>
                  <a:cubicBezTo>
                    <a:pt x="23803" y="3760"/>
                    <a:pt x="23772" y="3791"/>
                    <a:pt x="23772" y="3829"/>
                  </a:cubicBezTo>
                  <a:cubicBezTo>
                    <a:pt x="23772" y="3867"/>
                    <a:pt x="23803" y="3897"/>
                    <a:pt x="23841" y="3897"/>
                  </a:cubicBezTo>
                  <a:cubicBezTo>
                    <a:pt x="23878" y="3897"/>
                    <a:pt x="23909" y="3867"/>
                    <a:pt x="23909" y="3829"/>
                  </a:cubicBezTo>
                  <a:cubicBezTo>
                    <a:pt x="23909" y="3791"/>
                    <a:pt x="23878" y="3760"/>
                    <a:pt x="23841" y="3760"/>
                  </a:cubicBezTo>
                  <a:close/>
                  <a:moveTo>
                    <a:pt x="21896" y="3995"/>
                  </a:moveTo>
                  <a:cubicBezTo>
                    <a:pt x="21858" y="3995"/>
                    <a:pt x="21827" y="4026"/>
                    <a:pt x="21827" y="4064"/>
                  </a:cubicBezTo>
                  <a:cubicBezTo>
                    <a:pt x="21827" y="4101"/>
                    <a:pt x="21858" y="4132"/>
                    <a:pt x="21896" y="4132"/>
                  </a:cubicBezTo>
                  <a:cubicBezTo>
                    <a:pt x="21933" y="4132"/>
                    <a:pt x="21964" y="4101"/>
                    <a:pt x="21964" y="4064"/>
                  </a:cubicBezTo>
                  <a:cubicBezTo>
                    <a:pt x="21964" y="4026"/>
                    <a:pt x="21933" y="3995"/>
                    <a:pt x="21896" y="3995"/>
                  </a:cubicBezTo>
                  <a:close/>
                  <a:moveTo>
                    <a:pt x="22112" y="3995"/>
                  </a:moveTo>
                  <a:cubicBezTo>
                    <a:pt x="22074" y="3995"/>
                    <a:pt x="22043" y="4026"/>
                    <a:pt x="22043" y="4064"/>
                  </a:cubicBezTo>
                  <a:cubicBezTo>
                    <a:pt x="22043" y="4101"/>
                    <a:pt x="22074" y="4132"/>
                    <a:pt x="22112" y="4132"/>
                  </a:cubicBezTo>
                  <a:cubicBezTo>
                    <a:pt x="22149" y="4132"/>
                    <a:pt x="22180" y="4101"/>
                    <a:pt x="22180" y="4064"/>
                  </a:cubicBezTo>
                  <a:cubicBezTo>
                    <a:pt x="22180" y="4026"/>
                    <a:pt x="22149" y="3995"/>
                    <a:pt x="22112" y="3995"/>
                  </a:cubicBezTo>
                  <a:close/>
                  <a:moveTo>
                    <a:pt x="22328" y="3995"/>
                  </a:moveTo>
                  <a:cubicBezTo>
                    <a:pt x="22290" y="3995"/>
                    <a:pt x="22259" y="4026"/>
                    <a:pt x="22259" y="4064"/>
                  </a:cubicBezTo>
                  <a:cubicBezTo>
                    <a:pt x="22259" y="4101"/>
                    <a:pt x="22290" y="4132"/>
                    <a:pt x="22328" y="4132"/>
                  </a:cubicBezTo>
                  <a:cubicBezTo>
                    <a:pt x="22366" y="4132"/>
                    <a:pt x="22396" y="4101"/>
                    <a:pt x="22396" y="4064"/>
                  </a:cubicBezTo>
                  <a:cubicBezTo>
                    <a:pt x="22396" y="4026"/>
                    <a:pt x="22366" y="3995"/>
                    <a:pt x="22328" y="3995"/>
                  </a:cubicBezTo>
                  <a:close/>
                  <a:moveTo>
                    <a:pt x="22544" y="3995"/>
                  </a:moveTo>
                  <a:cubicBezTo>
                    <a:pt x="22506" y="3995"/>
                    <a:pt x="22475" y="4026"/>
                    <a:pt x="22475" y="4064"/>
                  </a:cubicBezTo>
                  <a:cubicBezTo>
                    <a:pt x="22475" y="4101"/>
                    <a:pt x="22506" y="4132"/>
                    <a:pt x="22544" y="4132"/>
                  </a:cubicBezTo>
                  <a:cubicBezTo>
                    <a:pt x="22582" y="4132"/>
                    <a:pt x="22612" y="4101"/>
                    <a:pt x="22612" y="4064"/>
                  </a:cubicBezTo>
                  <a:cubicBezTo>
                    <a:pt x="22612" y="4026"/>
                    <a:pt x="22582" y="3995"/>
                    <a:pt x="22544" y="3995"/>
                  </a:cubicBezTo>
                  <a:close/>
                  <a:moveTo>
                    <a:pt x="22760" y="3995"/>
                  </a:moveTo>
                  <a:cubicBezTo>
                    <a:pt x="22722" y="3995"/>
                    <a:pt x="22691" y="4026"/>
                    <a:pt x="22691" y="4064"/>
                  </a:cubicBezTo>
                  <a:cubicBezTo>
                    <a:pt x="22691" y="4101"/>
                    <a:pt x="22722" y="4132"/>
                    <a:pt x="22760" y="4132"/>
                  </a:cubicBezTo>
                  <a:cubicBezTo>
                    <a:pt x="22798" y="4132"/>
                    <a:pt x="22828" y="4101"/>
                    <a:pt x="22828" y="4064"/>
                  </a:cubicBezTo>
                  <a:cubicBezTo>
                    <a:pt x="22828" y="4026"/>
                    <a:pt x="22798" y="3995"/>
                    <a:pt x="22760" y="3995"/>
                  </a:cubicBezTo>
                  <a:close/>
                  <a:moveTo>
                    <a:pt x="22976" y="3995"/>
                  </a:moveTo>
                  <a:cubicBezTo>
                    <a:pt x="22938" y="3995"/>
                    <a:pt x="22908" y="4026"/>
                    <a:pt x="22908" y="4064"/>
                  </a:cubicBezTo>
                  <a:cubicBezTo>
                    <a:pt x="22908" y="4101"/>
                    <a:pt x="22938" y="4132"/>
                    <a:pt x="22976" y="4132"/>
                  </a:cubicBezTo>
                  <a:cubicBezTo>
                    <a:pt x="23014" y="4132"/>
                    <a:pt x="23045" y="4101"/>
                    <a:pt x="23045" y="4064"/>
                  </a:cubicBezTo>
                  <a:cubicBezTo>
                    <a:pt x="23045" y="4026"/>
                    <a:pt x="23014" y="3995"/>
                    <a:pt x="22976" y="3995"/>
                  </a:cubicBezTo>
                  <a:close/>
                  <a:moveTo>
                    <a:pt x="23192" y="3995"/>
                  </a:moveTo>
                  <a:cubicBezTo>
                    <a:pt x="23154" y="3995"/>
                    <a:pt x="23124" y="4026"/>
                    <a:pt x="23124" y="4064"/>
                  </a:cubicBezTo>
                  <a:cubicBezTo>
                    <a:pt x="23124" y="4101"/>
                    <a:pt x="23154" y="4132"/>
                    <a:pt x="23192" y="4132"/>
                  </a:cubicBezTo>
                  <a:cubicBezTo>
                    <a:pt x="23230" y="4132"/>
                    <a:pt x="23261" y="4101"/>
                    <a:pt x="23261" y="4064"/>
                  </a:cubicBezTo>
                  <a:cubicBezTo>
                    <a:pt x="23261" y="4026"/>
                    <a:pt x="23230" y="3995"/>
                    <a:pt x="23192" y="3995"/>
                  </a:cubicBezTo>
                  <a:close/>
                  <a:moveTo>
                    <a:pt x="23408" y="3995"/>
                  </a:moveTo>
                  <a:cubicBezTo>
                    <a:pt x="23371" y="3995"/>
                    <a:pt x="23340" y="4026"/>
                    <a:pt x="23340" y="4064"/>
                  </a:cubicBezTo>
                  <a:cubicBezTo>
                    <a:pt x="23340" y="4101"/>
                    <a:pt x="23371" y="4132"/>
                    <a:pt x="23408" y="4132"/>
                  </a:cubicBezTo>
                  <a:cubicBezTo>
                    <a:pt x="23446" y="4132"/>
                    <a:pt x="23477" y="4101"/>
                    <a:pt x="23477" y="4064"/>
                  </a:cubicBezTo>
                  <a:cubicBezTo>
                    <a:pt x="23477" y="4026"/>
                    <a:pt x="23446" y="3995"/>
                    <a:pt x="23408" y="3995"/>
                  </a:cubicBezTo>
                  <a:close/>
                  <a:moveTo>
                    <a:pt x="23624" y="3995"/>
                  </a:moveTo>
                  <a:cubicBezTo>
                    <a:pt x="23587" y="3995"/>
                    <a:pt x="23556" y="4026"/>
                    <a:pt x="23556" y="4064"/>
                  </a:cubicBezTo>
                  <a:cubicBezTo>
                    <a:pt x="23556" y="4101"/>
                    <a:pt x="23587" y="4132"/>
                    <a:pt x="23624" y="4132"/>
                  </a:cubicBezTo>
                  <a:cubicBezTo>
                    <a:pt x="23662" y="4132"/>
                    <a:pt x="23693" y="4101"/>
                    <a:pt x="23693" y="4064"/>
                  </a:cubicBezTo>
                  <a:cubicBezTo>
                    <a:pt x="23693" y="4026"/>
                    <a:pt x="23662" y="3995"/>
                    <a:pt x="23624" y="3995"/>
                  </a:cubicBezTo>
                  <a:close/>
                  <a:moveTo>
                    <a:pt x="23841" y="3995"/>
                  </a:moveTo>
                  <a:cubicBezTo>
                    <a:pt x="23803" y="3995"/>
                    <a:pt x="23772" y="4026"/>
                    <a:pt x="23772" y="4064"/>
                  </a:cubicBezTo>
                  <a:cubicBezTo>
                    <a:pt x="23772" y="4101"/>
                    <a:pt x="23803" y="4132"/>
                    <a:pt x="23841" y="4132"/>
                  </a:cubicBezTo>
                  <a:cubicBezTo>
                    <a:pt x="23878" y="4132"/>
                    <a:pt x="23909" y="4101"/>
                    <a:pt x="23909" y="4064"/>
                  </a:cubicBezTo>
                  <a:cubicBezTo>
                    <a:pt x="23909" y="4026"/>
                    <a:pt x="23878" y="3995"/>
                    <a:pt x="23841" y="3995"/>
                  </a:cubicBezTo>
                  <a:close/>
                  <a:moveTo>
                    <a:pt x="21896" y="4230"/>
                  </a:moveTo>
                  <a:cubicBezTo>
                    <a:pt x="21858" y="4230"/>
                    <a:pt x="21827" y="4261"/>
                    <a:pt x="21827" y="4298"/>
                  </a:cubicBezTo>
                  <a:cubicBezTo>
                    <a:pt x="21827" y="4336"/>
                    <a:pt x="21858" y="4367"/>
                    <a:pt x="21896" y="4367"/>
                  </a:cubicBezTo>
                  <a:cubicBezTo>
                    <a:pt x="21933" y="4367"/>
                    <a:pt x="21964" y="4336"/>
                    <a:pt x="21964" y="4298"/>
                  </a:cubicBezTo>
                  <a:cubicBezTo>
                    <a:pt x="21964" y="4261"/>
                    <a:pt x="21933" y="4230"/>
                    <a:pt x="21896" y="4230"/>
                  </a:cubicBezTo>
                  <a:close/>
                  <a:moveTo>
                    <a:pt x="22112" y="4230"/>
                  </a:moveTo>
                  <a:cubicBezTo>
                    <a:pt x="22074" y="4230"/>
                    <a:pt x="22043" y="4261"/>
                    <a:pt x="22043" y="4298"/>
                  </a:cubicBezTo>
                  <a:cubicBezTo>
                    <a:pt x="22043" y="4336"/>
                    <a:pt x="22074" y="4367"/>
                    <a:pt x="22112" y="4367"/>
                  </a:cubicBezTo>
                  <a:cubicBezTo>
                    <a:pt x="22149" y="4367"/>
                    <a:pt x="22180" y="4336"/>
                    <a:pt x="22180" y="4298"/>
                  </a:cubicBezTo>
                  <a:cubicBezTo>
                    <a:pt x="22180" y="4261"/>
                    <a:pt x="22149" y="4230"/>
                    <a:pt x="22112" y="4230"/>
                  </a:cubicBezTo>
                  <a:close/>
                  <a:moveTo>
                    <a:pt x="22328" y="4230"/>
                  </a:moveTo>
                  <a:cubicBezTo>
                    <a:pt x="22290" y="4230"/>
                    <a:pt x="22259" y="4261"/>
                    <a:pt x="22259" y="4298"/>
                  </a:cubicBezTo>
                  <a:cubicBezTo>
                    <a:pt x="22259" y="4336"/>
                    <a:pt x="22290" y="4367"/>
                    <a:pt x="22328" y="4367"/>
                  </a:cubicBezTo>
                  <a:cubicBezTo>
                    <a:pt x="22366" y="4367"/>
                    <a:pt x="22396" y="4336"/>
                    <a:pt x="22396" y="4298"/>
                  </a:cubicBezTo>
                  <a:cubicBezTo>
                    <a:pt x="22396" y="4261"/>
                    <a:pt x="22366" y="4230"/>
                    <a:pt x="22328" y="4230"/>
                  </a:cubicBezTo>
                  <a:close/>
                  <a:moveTo>
                    <a:pt x="22544" y="4230"/>
                  </a:moveTo>
                  <a:cubicBezTo>
                    <a:pt x="22506" y="4230"/>
                    <a:pt x="22475" y="4261"/>
                    <a:pt x="22475" y="4298"/>
                  </a:cubicBezTo>
                  <a:cubicBezTo>
                    <a:pt x="22475" y="4336"/>
                    <a:pt x="22506" y="4367"/>
                    <a:pt x="22544" y="4367"/>
                  </a:cubicBezTo>
                  <a:cubicBezTo>
                    <a:pt x="22582" y="4367"/>
                    <a:pt x="22612" y="4336"/>
                    <a:pt x="22612" y="4298"/>
                  </a:cubicBezTo>
                  <a:cubicBezTo>
                    <a:pt x="22612" y="4261"/>
                    <a:pt x="22582" y="4230"/>
                    <a:pt x="22544" y="4230"/>
                  </a:cubicBezTo>
                  <a:close/>
                  <a:moveTo>
                    <a:pt x="22760" y="4230"/>
                  </a:moveTo>
                  <a:cubicBezTo>
                    <a:pt x="22722" y="4230"/>
                    <a:pt x="22691" y="4261"/>
                    <a:pt x="22691" y="4298"/>
                  </a:cubicBezTo>
                  <a:cubicBezTo>
                    <a:pt x="22691" y="4336"/>
                    <a:pt x="22722" y="4367"/>
                    <a:pt x="22760" y="4367"/>
                  </a:cubicBezTo>
                  <a:cubicBezTo>
                    <a:pt x="22798" y="4367"/>
                    <a:pt x="22828" y="4336"/>
                    <a:pt x="22828" y="4298"/>
                  </a:cubicBezTo>
                  <a:cubicBezTo>
                    <a:pt x="22828" y="4261"/>
                    <a:pt x="22798" y="4230"/>
                    <a:pt x="22760" y="4230"/>
                  </a:cubicBezTo>
                  <a:close/>
                  <a:moveTo>
                    <a:pt x="23408" y="4230"/>
                  </a:moveTo>
                  <a:cubicBezTo>
                    <a:pt x="23371" y="4230"/>
                    <a:pt x="23340" y="4261"/>
                    <a:pt x="23340" y="4298"/>
                  </a:cubicBezTo>
                  <a:cubicBezTo>
                    <a:pt x="23340" y="4336"/>
                    <a:pt x="23371" y="4367"/>
                    <a:pt x="23408" y="4367"/>
                  </a:cubicBezTo>
                  <a:cubicBezTo>
                    <a:pt x="23446" y="4367"/>
                    <a:pt x="23477" y="4336"/>
                    <a:pt x="23477" y="4298"/>
                  </a:cubicBezTo>
                  <a:cubicBezTo>
                    <a:pt x="23477" y="4261"/>
                    <a:pt x="23446" y="4230"/>
                    <a:pt x="23408" y="4230"/>
                  </a:cubicBezTo>
                  <a:close/>
                  <a:moveTo>
                    <a:pt x="23624" y="4230"/>
                  </a:moveTo>
                  <a:cubicBezTo>
                    <a:pt x="23587" y="4230"/>
                    <a:pt x="23556" y="4261"/>
                    <a:pt x="23556" y="4298"/>
                  </a:cubicBezTo>
                  <a:cubicBezTo>
                    <a:pt x="23556" y="4336"/>
                    <a:pt x="23587" y="4367"/>
                    <a:pt x="23624" y="4367"/>
                  </a:cubicBezTo>
                  <a:cubicBezTo>
                    <a:pt x="23662" y="4367"/>
                    <a:pt x="23693" y="4336"/>
                    <a:pt x="23693" y="4298"/>
                  </a:cubicBezTo>
                  <a:cubicBezTo>
                    <a:pt x="23693" y="4261"/>
                    <a:pt x="23662" y="4230"/>
                    <a:pt x="23624" y="4230"/>
                  </a:cubicBezTo>
                  <a:close/>
                  <a:moveTo>
                    <a:pt x="23841" y="4230"/>
                  </a:moveTo>
                  <a:cubicBezTo>
                    <a:pt x="23803" y="4230"/>
                    <a:pt x="23772" y="4261"/>
                    <a:pt x="23772" y="4298"/>
                  </a:cubicBezTo>
                  <a:cubicBezTo>
                    <a:pt x="23772" y="4336"/>
                    <a:pt x="23803" y="4367"/>
                    <a:pt x="23841" y="4367"/>
                  </a:cubicBezTo>
                  <a:cubicBezTo>
                    <a:pt x="23878" y="4367"/>
                    <a:pt x="23909" y="4336"/>
                    <a:pt x="23909" y="4298"/>
                  </a:cubicBezTo>
                  <a:cubicBezTo>
                    <a:pt x="23909" y="4261"/>
                    <a:pt x="23878" y="4230"/>
                    <a:pt x="23841" y="4230"/>
                  </a:cubicBezTo>
                  <a:close/>
                  <a:moveTo>
                    <a:pt x="21896" y="4465"/>
                  </a:moveTo>
                  <a:cubicBezTo>
                    <a:pt x="21858" y="4465"/>
                    <a:pt x="21827" y="4495"/>
                    <a:pt x="21827" y="4533"/>
                  </a:cubicBezTo>
                  <a:cubicBezTo>
                    <a:pt x="21827" y="4571"/>
                    <a:pt x="21858" y="4602"/>
                    <a:pt x="21896" y="4602"/>
                  </a:cubicBezTo>
                  <a:cubicBezTo>
                    <a:pt x="21933" y="4602"/>
                    <a:pt x="21964" y="4571"/>
                    <a:pt x="21964" y="4533"/>
                  </a:cubicBezTo>
                  <a:cubicBezTo>
                    <a:pt x="21964" y="4495"/>
                    <a:pt x="21933" y="4465"/>
                    <a:pt x="21896" y="4465"/>
                  </a:cubicBezTo>
                  <a:close/>
                  <a:moveTo>
                    <a:pt x="22112" y="4465"/>
                  </a:moveTo>
                  <a:cubicBezTo>
                    <a:pt x="22074" y="4465"/>
                    <a:pt x="22043" y="4495"/>
                    <a:pt x="22043" y="4533"/>
                  </a:cubicBezTo>
                  <a:cubicBezTo>
                    <a:pt x="22043" y="4571"/>
                    <a:pt x="22074" y="4602"/>
                    <a:pt x="22112" y="4602"/>
                  </a:cubicBezTo>
                  <a:cubicBezTo>
                    <a:pt x="22149" y="4602"/>
                    <a:pt x="22180" y="4571"/>
                    <a:pt x="22180" y="4533"/>
                  </a:cubicBezTo>
                  <a:cubicBezTo>
                    <a:pt x="22180" y="4495"/>
                    <a:pt x="22149" y="4465"/>
                    <a:pt x="22112" y="4465"/>
                  </a:cubicBezTo>
                  <a:close/>
                  <a:moveTo>
                    <a:pt x="22328" y="4465"/>
                  </a:moveTo>
                  <a:cubicBezTo>
                    <a:pt x="22290" y="4465"/>
                    <a:pt x="22259" y="4495"/>
                    <a:pt x="22259" y="4533"/>
                  </a:cubicBezTo>
                  <a:cubicBezTo>
                    <a:pt x="22259" y="4571"/>
                    <a:pt x="22290" y="4602"/>
                    <a:pt x="22328" y="4602"/>
                  </a:cubicBezTo>
                  <a:cubicBezTo>
                    <a:pt x="22366" y="4602"/>
                    <a:pt x="22396" y="4571"/>
                    <a:pt x="22396" y="4533"/>
                  </a:cubicBezTo>
                  <a:cubicBezTo>
                    <a:pt x="22396" y="4495"/>
                    <a:pt x="22366" y="4465"/>
                    <a:pt x="22328" y="4465"/>
                  </a:cubicBezTo>
                  <a:close/>
                  <a:moveTo>
                    <a:pt x="22544" y="4465"/>
                  </a:moveTo>
                  <a:cubicBezTo>
                    <a:pt x="22506" y="4465"/>
                    <a:pt x="22475" y="4495"/>
                    <a:pt x="22475" y="4533"/>
                  </a:cubicBezTo>
                  <a:cubicBezTo>
                    <a:pt x="22475" y="4571"/>
                    <a:pt x="22506" y="4602"/>
                    <a:pt x="22544" y="4602"/>
                  </a:cubicBezTo>
                  <a:cubicBezTo>
                    <a:pt x="22582" y="4602"/>
                    <a:pt x="22612" y="4571"/>
                    <a:pt x="22612" y="4533"/>
                  </a:cubicBezTo>
                  <a:cubicBezTo>
                    <a:pt x="22612" y="4495"/>
                    <a:pt x="22582" y="4465"/>
                    <a:pt x="22544" y="4465"/>
                  </a:cubicBezTo>
                  <a:close/>
                  <a:moveTo>
                    <a:pt x="22760" y="4465"/>
                  </a:moveTo>
                  <a:cubicBezTo>
                    <a:pt x="22722" y="4465"/>
                    <a:pt x="22691" y="4495"/>
                    <a:pt x="22691" y="4533"/>
                  </a:cubicBezTo>
                  <a:cubicBezTo>
                    <a:pt x="22691" y="4571"/>
                    <a:pt x="22722" y="4602"/>
                    <a:pt x="22760" y="4602"/>
                  </a:cubicBezTo>
                  <a:cubicBezTo>
                    <a:pt x="22798" y="4602"/>
                    <a:pt x="22828" y="4571"/>
                    <a:pt x="22828" y="4533"/>
                  </a:cubicBezTo>
                  <a:cubicBezTo>
                    <a:pt x="22828" y="4495"/>
                    <a:pt x="22798" y="4465"/>
                    <a:pt x="22760" y="4465"/>
                  </a:cubicBezTo>
                  <a:close/>
                  <a:moveTo>
                    <a:pt x="23192" y="4465"/>
                  </a:moveTo>
                  <a:cubicBezTo>
                    <a:pt x="23154" y="4465"/>
                    <a:pt x="23124" y="4495"/>
                    <a:pt x="23124" y="4533"/>
                  </a:cubicBezTo>
                  <a:cubicBezTo>
                    <a:pt x="23124" y="4571"/>
                    <a:pt x="23154" y="4602"/>
                    <a:pt x="23192" y="4602"/>
                  </a:cubicBezTo>
                  <a:cubicBezTo>
                    <a:pt x="23230" y="4602"/>
                    <a:pt x="23261" y="4571"/>
                    <a:pt x="23261" y="4533"/>
                  </a:cubicBezTo>
                  <a:cubicBezTo>
                    <a:pt x="23261" y="4495"/>
                    <a:pt x="23230" y="4465"/>
                    <a:pt x="23192" y="4465"/>
                  </a:cubicBezTo>
                  <a:close/>
                  <a:moveTo>
                    <a:pt x="23408" y="4465"/>
                  </a:moveTo>
                  <a:cubicBezTo>
                    <a:pt x="23371" y="4465"/>
                    <a:pt x="23340" y="4495"/>
                    <a:pt x="23340" y="4533"/>
                  </a:cubicBezTo>
                  <a:cubicBezTo>
                    <a:pt x="23340" y="4571"/>
                    <a:pt x="23371" y="4602"/>
                    <a:pt x="23408" y="4602"/>
                  </a:cubicBezTo>
                  <a:cubicBezTo>
                    <a:pt x="23446" y="4602"/>
                    <a:pt x="23477" y="4571"/>
                    <a:pt x="23477" y="4533"/>
                  </a:cubicBezTo>
                  <a:cubicBezTo>
                    <a:pt x="23477" y="4495"/>
                    <a:pt x="23446" y="4465"/>
                    <a:pt x="23408" y="4465"/>
                  </a:cubicBezTo>
                  <a:close/>
                  <a:moveTo>
                    <a:pt x="23624" y="4465"/>
                  </a:moveTo>
                  <a:cubicBezTo>
                    <a:pt x="23587" y="4465"/>
                    <a:pt x="23556" y="4495"/>
                    <a:pt x="23556" y="4533"/>
                  </a:cubicBezTo>
                  <a:cubicBezTo>
                    <a:pt x="23556" y="4571"/>
                    <a:pt x="23587" y="4602"/>
                    <a:pt x="23624" y="4602"/>
                  </a:cubicBezTo>
                  <a:cubicBezTo>
                    <a:pt x="23662" y="4602"/>
                    <a:pt x="23693" y="4571"/>
                    <a:pt x="23693" y="4533"/>
                  </a:cubicBezTo>
                  <a:cubicBezTo>
                    <a:pt x="23693" y="4495"/>
                    <a:pt x="23662" y="4465"/>
                    <a:pt x="23624" y="4465"/>
                  </a:cubicBezTo>
                  <a:close/>
                  <a:moveTo>
                    <a:pt x="23841" y="4465"/>
                  </a:moveTo>
                  <a:cubicBezTo>
                    <a:pt x="23803" y="4465"/>
                    <a:pt x="23772" y="4495"/>
                    <a:pt x="23772" y="4533"/>
                  </a:cubicBezTo>
                  <a:cubicBezTo>
                    <a:pt x="23772" y="4571"/>
                    <a:pt x="23803" y="4602"/>
                    <a:pt x="23841" y="4602"/>
                  </a:cubicBezTo>
                  <a:cubicBezTo>
                    <a:pt x="23878" y="4602"/>
                    <a:pt x="23909" y="4571"/>
                    <a:pt x="23909" y="4533"/>
                  </a:cubicBezTo>
                  <a:cubicBezTo>
                    <a:pt x="23909" y="4495"/>
                    <a:pt x="23878" y="4465"/>
                    <a:pt x="23841" y="4465"/>
                  </a:cubicBezTo>
                  <a:close/>
                  <a:moveTo>
                    <a:pt x="21896" y="4700"/>
                  </a:moveTo>
                  <a:cubicBezTo>
                    <a:pt x="21858" y="4700"/>
                    <a:pt x="21827" y="4730"/>
                    <a:pt x="21827" y="4768"/>
                  </a:cubicBezTo>
                  <a:cubicBezTo>
                    <a:pt x="21827" y="4806"/>
                    <a:pt x="21858" y="4837"/>
                    <a:pt x="21896" y="4837"/>
                  </a:cubicBezTo>
                  <a:cubicBezTo>
                    <a:pt x="21933" y="4837"/>
                    <a:pt x="21964" y="4806"/>
                    <a:pt x="21964" y="4768"/>
                  </a:cubicBezTo>
                  <a:cubicBezTo>
                    <a:pt x="21964" y="4730"/>
                    <a:pt x="21933" y="4700"/>
                    <a:pt x="21896" y="4700"/>
                  </a:cubicBezTo>
                  <a:close/>
                  <a:moveTo>
                    <a:pt x="22112" y="4700"/>
                  </a:moveTo>
                  <a:cubicBezTo>
                    <a:pt x="22074" y="4700"/>
                    <a:pt x="22043" y="4730"/>
                    <a:pt x="22043" y="4768"/>
                  </a:cubicBezTo>
                  <a:cubicBezTo>
                    <a:pt x="22043" y="4806"/>
                    <a:pt x="22074" y="4837"/>
                    <a:pt x="22112" y="4837"/>
                  </a:cubicBezTo>
                  <a:cubicBezTo>
                    <a:pt x="22149" y="4837"/>
                    <a:pt x="22180" y="4806"/>
                    <a:pt x="22180" y="4768"/>
                  </a:cubicBezTo>
                  <a:cubicBezTo>
                    <a:pt x="22180" y="4730"/>
                    <a:pt x="22149" y="4700"/>
                    <a:pt x="22112" y="4700"/>
                  </a:cubicBezTo>
                  <a:close/>
                  <a:moveTo>
                    <a:pt x="22328" y="4700"/>
                  </a:moveTo>
                  <a:cubicBezTo>
                    <a:pt x="22290" y="4700"/>
                    <a:pt x="22259" y="4730"/>
                    <a:pt x="22259" y="4768"/>
                  </a:cubicBezTo>
                  <a:cubicBezTo>
                    <a:pt x="22259" y="4806"/>
                    <a:pt x="22290" y="4837"/>
                    <a:pt x="22328" y="4837"/>
                  </a:cubicBezTo>
                  <a:cubicBezTo>
                    <a:pt x="22366" y="4837"/>
                    <a:pt x="22396" y="4806"/>
                    <a:pt x="22396" y="4768"/>
                  </a:cubicBezTo>
                  <a:cubicBezTo>
                    <a:pt x="22396" y="4730"/>
                    <a:pt x="22366" y="4700"/>
                    <a:pt x="22328" y="4700"/>
                  </a:cubicBezTo>
                  <a:close/>
                  <a:moveTo>
                    <a:pt x="22976" y="4700"/>
                  </a:moveTo>
                  <a:cubicBezTo>
                    <a:pt x="22938" y="4700"/>
                    <a:pt x="22908" y="4730"/>
                    <a:pt x="22908" y="4768"/>
                  </a:cubicBezTo>
                  <a:cubicBezTo>
                    <a:pt x="22908" y="4806"/>
                    <a:pt x="22938" y="4837"/>
                    <a:pt x="22976" y="4837"/>
                  </a:cubicBezTo>
                  <a:cubicBezTo>
                    <a:pt x="23014" y="4837"/>
                    <a:pt x="23045" y="4806"/>
                    <a:pt x="23045" y="4768"/>
                  </a:cubicBezTo>
                  <a:cubicBezTo>
                    <a:pt x="23045" y="4730"/>
                    <a:pt x="23014" y="4700"/>
                    <a:pt x="22976" y="4700"/>
                  </a:cubicBezTo>
                  <a:close/>
                  <a:moveTo>
                    <a:pt x="23192" y="4700"/>
                  </a:moveTo>
                  <a:cubicBezTo>
                    <a:pt x="23154" y="4700"/>
                    <a:pt x="23124" y="4730"/>
                    <a:pt x="23124" y="4768"/>
                  </a:cubicBezTo>
                  <a:cubicBezTo>
                    <a:pt x="23124" y="4806"/>
                    <a:pt x="23154" y="4837"/>
                    <a:pt x="23192" y="4837"/>
                  </a:cubicBezTo>
                  <a:cubicBezTo>
                    <a:pt x="23230" y="4837"/>
                    <a:pt x="23261" y="4806"/>
                    <a:pt x="23261" y="4768"/>
                  </a:cubicBezTo>
                  <a:cubicBezTo>
                    <a:pt x="23261" y="4730"/>
                    <a:pt x="23230" y="4700"/>
                    <a:pt x="23192" y="4700"/>
                  </a:cubicBezTo>
                  <a:close/>
                  <a:moveTo>
                    <a:pt x="23408" y="4700"/>
                  </a:moveTo>
                  <a:cubicBezTo>
                    <a:pt x="23371" y="4700"/>
                    <a:pt x="23340" y="4730"/>
                    <a:pt x="23340" y="4768"/>
                  </a:cubicBezTo>
                  <a:cubicBezTo>
                    <a:pt x="23340" y="4806"/>
                    <a:pt x="23371" y="4837"/>
                    <a:pt x="23408" y="4837"/>
                  </a:cubicBezTo>
                  <a:cubicBezTo>
                    <a:pt x="23446" y="4837"/>
                    <a:pt x="23477" y="4806"/>
                    <a:pt x="23477" y="4768"/>
                  </a:cubicBezTo>
                  <a:cubicBezTo>
                    <a:pt x="23477" y="4730"/>
                    <a:pt x="23446" y="4700"/>
                    <a:pt x="23408" y="4700"/>
                  </a:cubicBezTo>
                  <a:close/>
                  <a:moveTo>
                    <a:pt x="23624" y="4700"/>
                  </a:moveTo>
                  <a:cubicBezTo>
                    <a:pt x="23587" y="4700"/>
                    <a:pt x="23556" y="4730"/>
                    <a:pt x="23556" y="4768"/>
                  </a:cubicBezTo>
                  <a:cubicBezTo>
                    <a:pt x="23556" y="4806"/>
                    <a:pt x="23587" y="4837"/>
                    <a:pt x="23624" y="4837"/>
                  </a:cubicBezTo>
                  <a:cubicBezTo>
                    <a:pt x="23662" y="4837"/>
                    <a:pt x="23693" y="4806"/>
                    <a:pt x="23693" y="4768"/>
                  </a:cubicBezTo>
                  <a:cubicBezTo>
                    <a:pt x="23693" y="4730"/>
                    <a:pt x="23662" y="4700"/>
                    <a:pt x="23624" y="4700"/>
                  </a:cubicBezTo>
                  <a:close/>
                  <a:moveTo>
                    <a:pt x="23841" y="4700"/>
                  </a:moveTo>
                  <a:cubicBezTo>
                    <a:pt x="23803" y="4700"/>
                    <a:pt x="23772" y="4730"/>
                    <a:pt x="23772" y="4768"/>
                  </a:cubicBezTo>
                  <a:cubicBezTo>
                    <a:pt x="23772" y="4806"/>
                    <a:pt x="23803" y="4837"/>
                    <a:pt x="23841" y="4837"/>
                  </a:cubicBezTo>
                  <a:cubicBezTo>
                    <a:pt x="23878" y="4837"/>
                    <a:pt x="23909" y="4806"/>
                    <a:pt x="23909" y="4768"/>
                  </a:cubicBezTo>
                  <a:cubicBezTo>
                    <a:pt x="23909" y="4730"/>
                    <a:pt x="23878" y="4700"/>
                    <a:pt x="23841" y="4700"/>
                  </a:cubicBezTo>
                  <a:close/>
                  <a:moveTo>
                    <a:pt x="21896" y="4934"/>
                  </a:moveTo>
                  <a:cubicBezTo>
                    <a:pt x="21858" y="4934"/>
                    <a:pt x="21827" y="4965"/>
                    <a:pt x="21827" y="5003"/>
                  </a:cubicBezTo>
                  <a:cubicBezTo>
                    <a:pt x="21827" y="5041"/>
                    <a:pt x="21858" y="5071"/>
                    <a:pt x="21896" y="5071"/>
                  </a:cubicBezTo>
                  <a:cubicBezTo>
                    <a:pt x="21933" y="5071"/>
                    <a:pt x="21964" y="5041"/>
                    <a:pt x="21964" y="5003"/>
                  </a:cubicBezTo>
                  <a:cubicBezTo>
                    <a:pt x="21964" y="4965"/>
                    <a:pt x="21933" y="4934"/>
                    <a:pt x="21896" y="4934"/>
                  </a:cubicBezTo>
                  <a:close/>
                  <a:moveTo>
                    <a:pt x="22112" y="4934"/>
                  </a:moveTo>
                  <a:cubicBezTo>
                    <a:pt x="22074" y="4934"/>
                    <a:pt x="22043" y="4965"/>
                    <a:pt x="22043" y="5003"/>
                  </a:cubicBezTo>
                  <a:cubicBezTo>
                    <a:pt x="22043" y="5041"/>
                    <a:pt x="22074" y="5071"/>
                    <a:pt x="22112" y="5071"/>
                  </a:cubicBezTo>
                  <a:cubicBezTo>
                    <a:pt x="22149" y="5071"/>
                    <a:pt x="22180" y="5041"/>
                    <a:pt x="22180" y="5003"/>
                  </a:cubicBezTo>
                  <a:cubicBezTo>
                    <a:pt x="22180" y="4965"/>
                    <a:pt x="22149" y="4934"/>
                    <a:pt x="22112" y="4934"/>
                  </a:cubicBezTo>
                  <a:close/>
                  <a:moveTo>
                    <a:pt x="22976" y="4934"/>
                  </a:moveTo>
                  <a:cubicBezTo>
                    <a:pt x="22938" y="4934"/>
                    <a:pt x="22908" y="4965"/>
                    <a:pt x="22908" y="5003"/>
                  </a:cubicBezTo>
                  <a:cubicBezTo>
                    <a:pt x="22908" y="5041"/>
                    <a:pt x="22938" y="5071"/>
                    <a:pt x="22976" y="5071"/>
                  </a:cubicBezTo>
                  <a:cubicBezTo>
                    <a:pt x="23014" y="5071"/>
                    <a:pt x="23045" y="5041"/>
                    <a:pt x="23045" y="5003"/>
                  </a:cubicBezTo>
                  <a:cubicBezTo>
                    <a:pt x="23045" y="4965"/>
                    <a:pt x="23014" y="4934"/>
                    <a:pt x="22976" y="4934"/>
                  </a:cubicBezTo>
                  <a:close/>
                  <a:moveTo>
                    <a:pt x="23192" y="4934"/>
                  </a:moveTo>
                  <a:cubicBezTo>
                    <a:pt x="23154" y="4934"/>
                    <a:pt x="23124" y="4965"/>
                    <a:pt x="23124" y="5003"/>
                  </a:cubicBezTo>
                  <a:cubicBezTo>
                    <a:pt x="23124" y="5041"/>
                    <a:pt x="23154" y="5071"/>
                    <a:pt x="23192" y="5071"/>
                  </a:cubicBezTo>
                  <a:cubicBezTo>
                    <a:pt x="23230" y="5071"/>
                    <a:pt x="23261" y="5041"/>
                    <a:pt x="23261" y="5003"/>
                  </a:cubicBezTo>
                  <a:cubicBezTo>
                    <a:pt x="23261" y="4965"/>
                    <a:pt x="23230" y="4934"/>
                    <a:pt x="23192" y="4934"/>
                  </a:cubicBezTo>
                  <a:close/>
                  <a:moveTo>
                    <a:pt x="23408" y="4934"/>
                  </a:moveTo>
                  <a:cubicBezTo>
                    <a:pt x="23371" y="4934"/>
                    <a:pt x="23340" y="4965"/>
                    <a:pt x="23340" y="5003"/>
                  </a:cubicBezTo>
                  <a:cubicBezTo>
                    <a:pt x="23340" y="5041"/>
                    <a:pt x="23371" y="5071"/>
                    <a:pt x="23408" y="5071"/>
                  </a:cubicBezTo>
                  <a:cubicBezTo>
                    <a:pt x="23446" y="5071"/>
                    <a:pt x="23477" y="5041"/>
                    <a:pt x="23477" y="5003"/>
                  </a:cubicBezTo>
                  <a:cubicBezTo>
                    <a:pt x="23477" y="4965"/>
                    <a:pt x="23446" y="4934"/>
                    <a:pt x="23408" y="4934"/>
                  </a:cubicBezTo>
                  <a:close/>
                  <a:moveTo>
                    <a:pt x="23624" y="4934"/>
                  </a:moveTo>
                  <a:cubicBezTo>
                    <a:pt x="23587" y="4934"/>
                    <a:pt x="23556" y="4965"/>
                    <a:pt x="23556" y="5003"/>
                  </a:cubicBezTo>
                  <a:cubicBezTo>
                    <a:pt x="23556" y="5041"/>
                    <a:pt x="23587" y="5071"/>
                    <a:pt x="23624" y="5071"/>
                  </a:cubicBezTo>
                  <a:cubicBezTo>
                    <a:pt x="23662" y="5071"/>
                    <a:pt x="23693" y="5041"/>
                    <a:pt x="23693" y="5003"/>
                  </a:cubicBezTo>
                  <a:cubicBezTo>
                    <a:pt x="23693" y="4965"/>
                    <a:pt x="23662" y="4934"/>
                    <a:pt x="23624" y="4934"/>
                  </a:cubicBezTo>
                  <a:close/>
                  <a:moveTo>
                    <a:pt x="23841" y="4934"/>
                  </a:moveTo>
                  <a:cubicBezTo>
                    <a:pt x="23803" y="4934"/>
                    <a:pt x="23772" y="4965"/>
                    <a:pt x="23772" y="5003"/>
                  </a:cubicBezTo>
                  <a:cubicBezTo>
                    <a:pt x="23772" y="5041"/>
                    <a:pt x="23803" y="5071"/>
                    <a:pt x="23841" y="5071"/>
                  </a:cubicBezTo>
                  <a:cubicBezTo>
                    <a:pt x="23878" y="5071"/>
                    <a:pt x="23909" y="5041"/>
                    <a:pt x="23909" y="5003"/>
                  </a:cubicBezTo>
                  <a:cubicBezTo>
                    <a:pt x="23909" y="4965"/>
                    <a:pt x="23878" y="4934"/>
                    <a:pt x="23841" y="4934"/>
                  </a:cubicBezTo>
                  <a:close/>
                  <a:moveTo>
                    <a:pt x="21896" y="5169"/>
                  </a:moveTo>
                  <a:cubicBezTo>
                    <a:pt x="21858" y="5169"/>
                    <a:pt x="21827" y="5200"/>
                    <a:pt x="21827" y="5238"/>
                  </a:cubicBezTo>
                  <a:cubicBezTo>
                    <a:pt x="21827" y="5276"/>
                    <a:pt x="21858" y="5306"/>
                    <a:pt x="21896" y="5306"/>
                  </a:cubicBezTo>
                  <a:cubicBezTo>
                    <a:pt x="21933" y="5306"/>
                    <a:pt x="21964" y="5276"/>
                    <a:pt x="21964" y="5238"/>
                  </a:cubicBezTo>
                  <a:cubicBezTo>
                    <a:pt x="21964" y="5200"/>
                    <a:pt x="21933" y="5169"/>
                    <a:pt x="21896" y="5169"/>
                  </a:cubicBezTo>
                  <a:close/>
                  <a:moveTo>
                    <a:pt x="22112" y="5169"/>
                  </a:moveTo>
                  <a:cubicBezTo>
                    <a:pt x="22074" y="5169"/>
                    <a:pt x="22043" y="5200"/>
                    <a:pt x="22043" y="5238"/>
                  </a:cubicBezTo>
                  <a:cubicBezTo>
                    <a:pt x="22043" y="5276"/>
                    <a:pt x="22074" y="5306"/>
                    <a:pt x="22112" y="5306"/>
                  </a:cubicBezTo>
                  <a:cubicBezTo>
                    <a:pt x="22149" y="5306"/>
                    <a:pt x="22180" y="5276"/>
                    <a:pt x="22180" y="5238"/>
                  </a:cubicBezTo>
                  <a:cubicBezTo>
                    <a:pt x="22180" y="5200"/>
                    <a:pt x="22149" y="5169"/>
                    <a:pt x="22112" y="5169"/>
                  </a:cubicBezTo>
                  <a:close/>
                  <a:moveTo>
                    <a:pt x="22328" y="5169"/>
                  </a:moveTo>
                  <a:cubicBezTo>
                    <a:pt x="22290" y="5169"/>
                    <a:pt x="22259" y="5200"/>
                    <a:pt x="22259" y="5238"/>
                  </a:cubicBezTo>
                  <a:cubicBezTo>
                    <a:pt x="22259" y="5276"/>
                    <a:pt x="22290" y="5306"/>
                    <a:pt x="22328" y="5306"/>
                  </a:cubicBezTo>
                  <a:cubicBezTo>
                    <a:pt x="22366" y="5306"/>
                    <a:pt x="22396" y="5276"/>
                    <a:pt x="22396" y="5238"/>
                  </a:cubicBezTo>
                  <a:cubicBezTo>
                    <a:pt x="22396" y="5200"/>
                    <a:pt x="22366" y="5169"/>
                    <a:pt x="22328" y="5169"/>
                  </a:cubicBezTo>
                  <a:close/>
                  <a:moveTo>
                    <a:pt x="22976" y="5169"/>
                  </a:moveTo>
                  <a:cubicBezTo>
                    <a:pt x="22938" y="5169"/>
                    <a:pt x="22908" y="5200"/>
                    <a:pt x="22908" y="5238"/>
                  </a:cubicBezTo>
                  <a:cubicBezTo>
                    <a:pt x="22908" y="5276"/>
                    <a:pt x="22938" y="5306"/>
                    <a:pt x="22976" y="5306"/>
                  </a:cubicBezTo>
                  <a:cubicBezTo>
                    <a:pt x="23014" y="5306"/>
                    <a:pt x="23045" y="5276"/>
                    <a:pt x="23045" y="5238"/>
                  </a:cubicBezTo>
                  <a:cubicBezTo>
                    <a:pt x="23045" y="5200"/>
                    <a:pt x="23014" y="5169"/>
                    <a:pt x="22976" y="5169"/>
                  </a:cubicBezTo>
                  <a:close/>
                  <a:moveTo>
                    <a:pt x="23192" y="5169"/>
                  </a:moveTo>
                  <a:cubicBezTo>
                    <a:pt x="23154" y="5169"/>
                    <a:pt x="23124" y="5200"/>
                    <a:pt x="23124" y="5238"/>
                  </a:cubicBezTo>
                  <a:cubicBezTo>
                    <a:pt x="23124" y="5276"/>
                    <a:pt x="23154" y="5306"/>
                    <a:pt x="23192" y="5306"/>
                  </a:cubicBezTo>
                  <a:cubicBezTo>
                    <a:pt x="23230" y="5306"/>
                    <a:pt x="23261" y="5276"/>
                    <a:pt x="23261" y="5238"/>
                  </a:cubicBezTo>
                  <a:cubicBezTo>
                    <a:pt x="23261" y="5200"/>
                    <a:pt x="23230" y="5169"/>
                    <a:pt x="23192" y="5169"/>
                  </a:cubicBezTo>
                  <a:close/>
                  <a:moveTo>
                    <a:pt x="23841" y="5169"/>
                  </a:moveTo>
                  <a:cubicBezTo>
                    <a:pt x="23803" y="5169"/>
                    <a:pt x="23772" y="5200"/>
                    <a:pt x="23772" y="5238"/>
                  </a:cubicBezTo>
                  <a:cubicBezTo>
                    <a:pt x="23772" y="5276"/>
                    <a:pt x="23803" y="5306"/>
                    <a:pt x="23841" y="5306"/>
                  </a:cubicBezTo>
                  <a:cubicBezTo>
                    <a:pt x="23878" y="5306"/>
                    <a:pt x="23909" y="5276"/>
                    <a:pt x="23909" y="5238"/>
                  </a:cubicBezTo>
                  <a:cubicBezTo>
                    <a:pt x="23909" y="5200"/>
                    <a:pt x="23878" y="5169"/>
                    <a:pt x="23841" y="5169"/>
                  </a:cubicBezTo>
                  <a:close/>
                  <a:moveTo>
                    <a:pt x="21896" y="5404"/>
                  </a:moveTo>
                  <a:cubicBezTo>
                    <a:pt x="21858" y="5404"/>
                    <a:pt x="21827" y="5435"/>
                    <a:pt x="21827" y="5473"/>
                  </a:cubicBezTo>
                  <a:cubicBezTo>
                    <a:pt x="21827" y="5510"/>
                    <a:pt x="21858" y="5541"/>
                    <a:pt x="21896" y="5541"/>
                  </a:cubicBezTo>
                  <a:cubicBezTo>
                    <a:pt x="21933" y="5541"/>
                    <a:pt x="21964" y="5510"/>
                    <a:pt x="21964" y="5473"/>
                  </a:cubicBezTo>
                  <a:cubicBezTo>
                    <a:pt x="21964" y="5435"/>
                    <a:pt x="21933" y="5404"/>
                    <a:pt x="21896" y="5404"/>
                  </a:cubicBezTo>
                  <a:close/>
                  <a:moveTo>
                    <a:pt x="22112" y="5404"/>
                  </a:moveTo>
                  <a:cubicBezTo>
                    <a:pt x="22074" y="5404"/>
                    <a:pt x="22043" y="5435"/>
                    <a:pt x="22043" y="5473"/>
                  </a:cubicBezTo>
                  <a:cubicBezTo>
                    <a:pt x="22043" y="5510"/>
                    <a:pt x="22074" y="5541"/>
                    <a:pt x="22112" y="5541"/>
                  </a:cubicBezTo>
                  <a:cubicBezTo>
                    <a:pt x="22149" y="5541"/>
                    <a:pt x="22180" y="5510"/>
                    <a:pt x="22180" y="5473"/>
                  </a:cubicBezTo>
                  <a:cubicBezTo>
                    <a:pt x="22180" y="5435"/>
                    <a:pt x="22149" y="5404"/>
                    <a:pt x="22112" y="5404"/>
                  </a:cubicBezTo>
                  <a:close/>
                  <a:moveTo>
                    <a:pt x="22328" y="5404"/>
                  </a:moveTo>
                  <a:cubicBezTo>
                    <a:pt x="22290" y="5404"/>
                    <a:pt x="22259" y="5435"/>
                    <a:pt x="22259" y="5473"/>
                  </a:cubicBezTo>
                  <a:cubicBezTo>
                    <a:pt x="22259" y="5510"/>
                    <a:pt x="22290" y="5541"/>
                    <a:pt x="22328" y="5541"/>
                  </a:cubicBezTo>
                  <a:cubicBezTo>
                    <a:pt x="22366" y="5541"/>
                    <a:pt x="22396" y="5510"/>
                    <a:pt x="22396" y="5473"/>
                  </a:cubicBezTo>
                  <a:cubicBezTo>
                    <a:pt x="22396" y="5435"/>
                    <a:pt x="22366" y="5404"/>
                    <a:pt x="22328" y="5404"/>
                  </a:cubicBezTo>
                  <a:close/>
                  <a:moveTo>
                    <a:pt x="21896" y="5639"/>
                  </a:moveTo>
                  <a:cubicBezTo>
                    <a:pt x="21858" y="5639"/>
                    <a:pt x="21827" y="5670"/>
                    <a:pt x="21827" y="5707"/>
                  </a:cubicBezTo>
                  <a:cubicBezTo>
                    <a:pt x="21827" y="5745"/>
                    <a:pt x="21858" y="5776"/>
                    <a:pt x="21896" y="5776"/>
                  </a:cubicBezTo>
                  <a:cubicBezTo>
                    <a:pt x="21933" y="5776"/>
                    <a:pt x="21964" y="5745"/>
                    <a:pt x="21964" y="5707"/>
                  </a:cubicBezTo>
                  <a:cubicBezTo>
                    <a:pt x="21964" y="5670"/>
                    <a:pt x="21933" y="5639"/>
                    <a:pt x="21896" y="5639"/>
                  </a:cubicBezTo>
                  <a:close/>
                  <a:moveTo>
                    <a:pt x="22112" y="5639"/>
                  </a:moveTo>
                  <a:cubicBezTo>
                    <a:pt x="22074" y="5639"/>
                    <a:pt x="22043" y="5670"/>
                    <a:pt x="22043" y="5707"/>
                  </a:cubicBezTo>
                  <a:cubicBezTo>
                    <a:pt x="22043" y="5745"/>
                    <a:pt x="22074" y="5776"/>
                    <a:pt x="22112" y="5776"/>
                  </a:cubicBezTo>
                  <a:cubicBezTo>
                    <a:pt x="22149" y="5776"/>
                    <a:pt x="22180" y="5745"/>
                    <a:pt x="22180" y="5707"/>
                  </a:cubicBezTo>
                  <a:cubicBezTo>
                    <a:pt x="22180" y="5670"/>
                    <a:pt x="22149" y="5639"/>
                    <a:pt x="22112" y="5639"/>
                  </a:cubicBezTo>
                  <a:close/>
                  <a:moveTo>
                    <a:pt x="21896" y="5874"/>
                  </a:moveTo>
                  <a:cubicBezTo>
                    <a:pt x="21858" y="5874"/>
                    <a:pt x="21827" y="5904"/>
                    <a:pt x="21827" y="5942"/>
                  </a:cubicBezTo>
                  <a:cubicBezTo>
                    <a:pt x="21827" y="5980"/>
                    <a:pt x="21858" y="6011"/>
                    <a:pt x="21896" y="6011"/>
                  </a:cubicBezTo>
                  <a:cubicBezTo>
                    <a:pt x="21933" y="6011"/>
                    <a:pt x="21964" y="5980"/>
                    <a:pt x="21964" y="5942"/>
                  </a:cubicBezTo>
                  <a:cubicBezTo>
                    <a:pt x="21964" y="5904"/>
                    <a:pt x="21933" y="5874"/>
                    <a:pt x="21896" y="5874"/>
                  </a:cubicBezTo>
                  <a:close/>
                  <a:moveTo>
                    <a:pt x="22112" y="5874"/>
                  </a:moveTo>
                  <a:cubicBezTo>
                    <a:pt x="22074" y="5874"/>
                    <a:pt x="22043" y="5904"/>
                    <a:pt x="22043" y="5942"/>
                  </a:cubicBezTo>
                  <a:cubicBezTo>
                    <a:pt x="22043" y="5980"/>
                    <a:pt x="22074" y="6011"/>
                    <a:pt x="22112" y="6011"/>
                  </a:cubicBezTo>
                  <a:cubicBezTo>
                    <a:pt x="22149" y="6011"/>
                    <a:pt x="22180" y="5980"/>
                    <a:pt x="22180" y="5942"/>
                  </a:cubicBezTo>
                  <a:cubicBezTo>
                    <a:pt x="22180" y="5904"/>
                    <a:pt x="22149" y="5874"/>
                    <a:pt x="22112" y="5874"/>
                  </a:cubicBezTo>
                  <a:close/>
                  <a:moveTo>
                    <a:pt x="21896" y="6109"/>
                  </a:moveTo>
                  <a:cubicBezTo>
                    <a:pt x="21858" y="6109"/>
                    <a:pt x="21827" y="6139"/>
                    <a:pt x="21827" y="6177"/>
                  </a:cubicBezTo>
                  <a:cubicBezTo>
                    <a:pt x="21827" y="6215"/>
                    <a:pt x="21858" y="6245"/>
                    <a:pt x="21896" y="6245"/>
                  </a:cubicBezTo>
                  <a:cubicBezTo>
                    <a:pt x="21933" y="6245"/>
                    <a:pt x="21964" y="6215"/>
                    <a:pt x="21964" y="6177"/>
                  </a:cubicBezTo>
                  <a:cubicBezTo>
                    <a:pt x="21964" y="6139"/>
                    <a:pt x="21933" y="6109"/>
                    <a:pt x="21896" y="6109"/>
                  </a:cubicBezTo>
                  <a:close/>
                  <a:moveTo>
                    <a:pt x="23841" y="6109"/>
                  </a:moveTo>
                  <a:cubicBezTo>
                    <a:pt x="23803" y="6109"/>
                    <a:pt x="23772" y="6139"/>
                    <a:pt x="23772" y="6177"/>
                  </a:cubicBezTo>
                  <a:cubicBezTo>
                    <a:pt x="23772" y="6215"/>
                    <a:pt x="23803" y="6245"/>
                    <a:pt x="23841" y="6245"/>
                  </a:cubicBezTo>
                  <a:cubicBezTo>
                    <a:pt x="23878" y="6245"/>
                    <a:pt x="23909" y="6215"/>
                    <a:pt x="23909" y="6177"/>
                  </a:cubicBezTo>
                  <a:cubicBezTo>
                    <a:pt x="23909" y="6139"/>
                    <a:pt x="23878" y="6109"/>
                    <a:pt x="23841" y="6109"/>
                  </a:cubicBezTo>
                  <a:close/>
                  <a:moveTo>
                    <a:pt x="24057" y="6343"/>
                  </a:moveTo>
                  <a:cubicBezTo>
                    <a:pt x="24019" y="6343"/>
                    <a:pt x="23988" y="6374"/>
                    <a:pt x="23988" y="6412"/>
                  </a:cubicBezTo>
                  <a:cubicBezTo>
                    <a:pt x="23988" y="6450"/>
                    <a:pt x="24019" y="6480"/>
                    <a:pt x="24057" y="6480"/>
                  </a:cubicBezTo>
                  <a:cubicBezTo>
                    <a:pt x="24094" y="6480"/>
                    <a:pt x="24125" y="6450"/>
                    <a:pt x="24125" y="6412"/>
                  </a:cubicBezTo>
                  <a:cubicBezTo>
                    <a:pt x="24125" y="6374"/>
                    <a:pt x="24094" y="6343"/>
                    <a:pt x="24057" y="6343"/>
                  </a:cubicBezTo>
                  <a:close/>
                  <a:moveTo>
                    <a:pt x="24273" y="6343"/>
                  </a:moveTo>
                  <a:cubicBezTo>
                    <a:pt x="24235" y="6343"/>
                    <a:pt x="24204" y="6374"/>
                    <a:pt x="24204" y="6412"/>
                  </a:cubicBezTo>
                  <a:cubicBezTo>
                    <a:pt x="24204" y="6450"/>
                    <a:pt x="24235" y="6480"/>
                    <a:pt x="24273" y="6480"/>
                  </a:cubicBezTo>
                  <a:cubicBezTo>
                    <a:pt x="24311" y="6480"/>
                    <a:pt x="24341" y="6450"/>
                    <a:pt x="24341" y="6412"/>
                  </a:cubicBezTo>
                  <a:cubicBezTo>
                    <a:pt x="24341" y="6374"/>
                    <a:pt x="24311" y="6343"/>
                    <a:pt x="24273" y="6343"/>
                  </a:cubicBezTo>
                  <a:close/>
                  <a:moveTo>
                    <a:pt x="24057" y="6578"/>
                  </a:moveTo>
                  <a:cubicBezTo>
                    <a:pt x="24019" y="6578"/>
                    <a:pt x="23988" y="6609"/>
                    <a:pt x="23988" y="6647"/>
                  </a:cubicBezTo>
                  <a:cubicBezTo>
                    <a:pt x="23988" y="6684"/>
                    <a:pt x="24019" y="6715"/>
                    <a:pt x="24057" y="6715"/>
                  </a:cubicBezTo>
                  <a:cubicBezTo>
                    <a:pt x="24094" y="6715"/>
                    <a:pt x="24125" y="6684"/>
                    <a:pt x="24125" y="6647"/>
                  </a:cubicBezTo>
                  <a:cubicBezTo>
                    <a:pt x="24125" y="6609"/>
                    <a:pt x="24094" y="6578"/>
                    <a:pt x="24057" y="6578"/>
                  </a:cubicBezTo>
                  <a:close/>
                  <a:moveTo>
                    <a:pt x="24273" y="6578"/>
                  </a:moveTo>
                  <a:cubicBezTo>
                    <a:pt x="24235" y="6578"/>
                    <a:pt x="24204" y="6609"/>
                    <a:pt x="24204" y="6647"/>
                  </a:cubicBezTo>
                  <a:cubicBezTo>
                    <a:pt x="24204" y="6684"/>
                    <a:pt x="24235" y="6715"/>
                    <a:pt x="24273" y="6715"/>
                  </a:cubicBezTo>
                  <a:cubicBezTo>
                    <a:pt x="24311" y="6715"/>
                    <a:pt x="24341" y="6684"/>
                    <a:pt x="24341" y="6647"/>
                  </a:cubicBezTo>
                  <a:cubicBezTo>
                    <a:pt x="24341" y="6609"/>
                    <a:pt x="24311" y="6578"/>
                    <a:pt x="24273" y="6578"/>
                  </a:cubicBezTo>
                  <a:close/>
                  <a:moveTo>
                    <a:pt x="24489" y="6813"/>
                  </a:moveTo>
                  <a:cubicBezTo>
                    <a:pt x="24451" y="6813"/>
                    <a:pt x="24420" y="6844"/>
                    <a:pt x="24420" y="6881"/>
                  </a:cubicBezTo>
                  <a:cubicBezTo>
                    <a:pt x="24420" y="6919"/>
                    <a:pt x="24451" y="6950"/>
                    <a:pt x="24489" y="6950"/>
                  </a:cubicBezTo>
                  <a:cubicBezTo>
                    <a:pt x="24527" y="6950"/>
                    <a:pt x="24557" y="6919"/>
                    <a:pt x="24557" y="6881"/>
                  </a:cubicBezTo>
                  <a:cubicBezTo>
                    <a:pt x="24557" y="6844"/>
                    <a:pt x="24527" y="6813"/>
                    <a:pt x="24489" y="6813"/>
                  </a:cubicBezTo>
                  <a:close/>
                  <a:moveTo>
                    <a:pt x="24705" y="6813"/>
                  </a:moveTo>
                  <a:cubicBezTo>
                    <a:pt x="24667" y="6813"/>
                    <a:pt x="24636" y="6844"/>
                    <a:pt x="24636" y="6881"/>
                  </a:cubicBezTo>
                  <a:cubicBezTo>
                    <a:pt x="24636" y="6919"/>
                    <a:pt x="24667" y="6950"/>
                    <a:pt x="24705" y="6950"/>
                  </a:cubicBezTo>
                  <a:cubicBezTo>
                    <a:pt x="24743" y="6950"/>
                    <a:pt x="24773" y="6919"/>
                    <a:pt x="24773" y="6881"/>
                  </a:cubicBezTo>
                  <a:cubicBezTo>
                    <a:pt x="24773" y="6844"/>
                    <a:pt x="24743" y="6813"/>
                    <a:pt x="24705" y="6813"/>
                  </a:cubicBezTo>
                  <a:close/>
                  <a:moveTo>
                    <a:pt x="27082" y="6813"/>
                  </a:moveTo>
                  <a:cubicBezTo>
                    <a:pt x="27044" y="6813"/>
                    <a:pt x="27014" y="6844"/>
                    <a:pt x="27014" y="6881"/>
                  </a:cubicBezTo>
                  <a:cubicBezTo>
                    <a:pt x="27014" y="6919"/>
                    <a:pt x="27044" y="6950"/>
                    <a:pt x="27082" y="6950"/>
                  </a:cubicBezTo>
                  <a:cubicBezTo>
                    <a:pt x="27120" y="6950"/>
                    <a:pt x="27151" y="6919"/>
                    <a:pt x="27151" y="6881"/>
                  </a:cubicBezTo>
                  <a:cubicBezTo>
                    <a:pt x="27151" y="6844"/>
                    <a:pt x="27120" y="6813"/>
                    <a:pt x="27082" y="6813"/>
                  </a:cubicBezTo>
                  <a:close/>
                  <a:moveTo>
                    <a:pt x="27298" y="6813"/>
                  </a:moveTo>
                  <a:cubicBezTo>
                    <a:pt x="27261" y="6813"/>
                    <a:pt x="27230" y="6844"/>
                    <a:pt x="27230" y="6881"/>
                  </a:cubicBezTo>
                  <a:cubicBezTo>
                    <a:pt x="27230" y="6919"/>
                    <a:pt x="27261" y="6950"/>
                    <a:pt x="27298" y="6950"/>
                  </a:cubicBezTo>
                  <a:cubicBezTo>
                    <a:pt x="27336" y="6950"/>
                    <a:pt x="27367" y="6919"/>
                    <a:pt x="27367" y="6881"/>
                  </a:cubicBezTo>
                  <a:cubicBezTo>
                    <a:pt x="27367" y="6844"/>
                    <a:pt x="27336" y="6813"/>
                    <a:pt x="27298" y="6813"/>
                  </a:cubicBezTo>
                  <a:close/>
                  <a:moveTo>
                    <a:pt x="27515" y="6813"/>
                  </a:moveTo>
                  <a:cubicBezTo>
                    <a:pt x="27477" y="6813"/>
                    <a:pt x="27446" y="6844"/>
                    <a:pt x="27446" y="6881"/>
                  </a:cubicBezTo>
                  <a:cubicBezTo>
                    <a:pt x="27446" y="6919"/>
                    <a:pt x="27477" y="6950"/>
                    <a:pt x="27515" y="6950"/>
                  </a:cubicBezTo>
                  <a:cubicBezTo>
                    <a:pt x="27552" y="6950"/>
                    <a:pt x="27583" y="6919"/>
                    <a:pt x="27583" y="6881"/>
                  </a:cubicBezTo>
                  <a:cubicBezTo>
                    <a:pt x="27583" y="6844"/>
                    <a:pt x="27552" y="6813"/>
                    <a:pt x="27515" y="6813"/>
                  </a:cubicBezTo>
                  <a:close/>
                  <a:moveTo>
                    <a:pt x="27731" y="6813"/>
                  </a:moveTo>
                  <a:cubicBezTo>
                    <a:pt x="27693" y="6813"/>
                    <a:pt x="27662" y="6844"/>
                    <a:pt x="27662" y="6881"/>
                  </a:cubicBezTo>
                  <a:cubicBezTo>
                    <a:pt x="27662" y="6919"/>
                    <a:pt x="27693" y="6950"/>
                    <a:pt x="27731" y="6950"/>
                  </a:cubicBezTo>
                  <a:cubicBezTo>
                    <a:pt x="27768" y="6950"/>
                    <a:pt x="27799" y="6919"/>
                    <a:pt x="27799" y="6881"/>
                  </a:cubicBezTo>
                  <a:cubicBezTo>
                    <a:pt x="27799" y="6844"/>
                    <a:pt x="27768" y="6813"/>
                    <a:pt x="27731" y="6813"/>
                  </a:cubicBezTo>
                  <a:close/>
                  <a:moveTo>
                    <a:pt x="27947" y="6813"/>
                  </a:moveTo>
                  <a:cubicBezTo>
                    <a:pt x="27909" y="6813"/>
                    <a:pt x="27878" y="6844"/>
                    <a:pt x="27878" y="6881"/>
                  </a:cubicBezTo>
                  <a:cubicBezTo>
                    <a:pt x="27878" y="6919"/>
                    <a:pt x="27909" y="6950"/>
                    <a:pt x="27947" y="6950"/>
                  </a:cubicBezTo>
                  <a:cubicBezTo>
                    <a:pt x="27985" y="6950"/>
                    <a:pt x="28015" y="6919"/>
                    <a:pt x="28015" y="6881"/>
                  </a:cubicBezTo>
                  <a:cubicBezTo>
                    <a:pt x="28015" y="6844"/>
                    <a:pt x="27985" y="6813"/>
                    <a:pt x="27947" y="6813"/>
                  </a:cubicBezTo>
                  <a:close/>
                  <a:moveTo>
                    <a:pt x="28163" y="6813"/>
                  </a:moveTo>
                  <a:cubicBezTo>
                    <a:pt x="28125" y="6813"/>
                    <a:pt x="28094" y="6844"/>
                    <a:pt x="28094" y="6881"/>
                  </a:cubicBezTo>
                  <a:cubicBezTo>
                    <a:pt x="28094" y="6919"/>
                    <a:pt x="28125" y="6950"/>
                    <a:pt x="28163" y="6950"/>
                  </a:cubicBezTo>
                  <a:cubicBezTo>
                    <a:pt x="28201" y="6950"/>
                    <a:pt x="28231" y="6919"/>
                    <a:pt x="28231" y="6881"/>
                  </a:cubicBezTo>
                  <a:cubicBezTo>
                    <a:pt x="28231" y="6844"/>
                    <a:pt x="28201" y="6813"/>
                    <a:pt x="28163" y="6813"/>
                  </a:cubicBezTo>
                  <a:close/>
                  <a:moveTo>
                    <a:pt x="28379" y="6813"/>
                  </a:moveTo>
                  <a:cubicBezTo>
                    <a:pt x="28341" y="6813"/>
                    <a:pt x="28311" y="6844"/>
                    <a:pt x="28311" y="6881"/>
                  </a:cubicBezTo>
                  <a:cubicBezTo>
                    <a:pt x="28311" y="6919"/>
                    <a:pt x="28341" y="6950"/>
                    <a:pt x="28379" y="6950"/>
                  </a:cubicBezTo>
                  <a:cubicBezTo>
                    <a:pt x="28417" y="6950"/>
                    <a:pt x="28447" y="6919"/>
                    <a:pt x="28447" y="6881"/>
                  </a:cubicBezTo>
                  <a:cubicBezTo>
                    <a:pt x="28447" y="6844"/>
                    <a:pt x="28417" y="6813"/>
                    <a:pt x="28379" y="6813"/>
                  </a:cubicBezTo>
                  <a:close/>
                  <a:moveTo>
                    <a:pt x="28595" y="6813"/>
                  </a:moveTo>
                  <a:cubicBezTo>
                    <a:pt x="28557" y="6813"/>
                    <a:pt x="28527" y="6844"/>
                    <a:pt x="28527" y="6881"/>
                  </a:cubicBezTo>
                  <a:cubicBezTo>
                    <a:pt x="28527" y="6919"/>
                    <a:pt x="28557" y="6950"/>
                    <a:pt x="28595" y="6950"/>
                  </a:cubicBezTo>
                  <a:cubicBezTo>
                    <a:pt x="28633" y="6950"/>
                    <a:pt x="28664" y="6919"/>
                    <a:pt x="28664" y="6881"/>
                  </a:cubicBezTo>
                  <a:cubicBezTo>
                    <a:pt x="28664" y="6844"/>
                    <a:pt x="28633" y="6813"/>
                    <a:pt x="28595" y="6813"/>
                  </a:cubicBezTo>
                  <a:close/>
                  <a:moveTo>
                    <a:pt x="28811" y="6813"/>
                  </a:moveTo>
                  <a:cubicBezTo>
                    <a:pt x="28773" y="6813"/>
                    <a:pt x="28743" y="6844"/>
                    <a:pt x="28743" y="6881"/>
                  </a:cubicBezTo>
                  <a:cubicBezTo>
                    <a:pt x="28743" y="6919"/>
                    <a:pt x="28773" y="6950"/>
                    <a:pt x="28811" y="6950"/>
                  </a:cubicBezTo>
                  <a:cubicBezTo>
                    <a:pt x="28849" y="6950"/>
                    <a:pt x="28880" y="6919"/>
                    <a:pt x="28880" y="6881"/>
                  </a:cubicBezTo>
                  <a:cubicBezTo>
                    <a:pt x="28880" y="6844"/>
                    <a:pt x="28849" y="6813"/>
                    <a:pt x="28811" y="6813"/>
                  </a:cubicBezTo>
                  <a:close/>
                  <a:moveTo>
                    <a:pt x="29027" y="6813"/>
                  </a:moveTo>
                  <a:cubicBezTo>
                    <a:pt x="28990" y="6813"/>
                    <a:pt x="28959" y="6844"/>
                    <a:pt x="28959" y="6881"/>
                  </a:cubicBezTo>
                  <a:cubicBezTo>
                    <a:pt x="28959" y="6919"/>
                    <a:pt x="28990" y="6950"/>
                    <a:pt x="29027" y="6950"/>
                  </a:cubicBezTo>
                  <a:cubicBezTo>
                    <a:pt x="29065" y="6950"/>
                    <a:pt x="29096" y="6919"/>
                    <a:pt x="29096" y="6881"/>
                  </a:cubicBezTo>
                  <a:cubicBezTo>
                    <a:pt x="29096" y="6844"/>
                    <a:pt x="29065" y="6813"/>
                    <a:pt x="29027" y="6813"/>
                  </a:cubicBezTo>
                  <a:close/>
                  <a:moveTo>
                    <a:pt x="29243" y="6813"/>
                  </a:moveTo>
                  <a:cubicBezTo>
                    <a:pt x="29206" y="6813"/>
                    <a:pt x="29175" y="6844"/>
                    <a:pt x="29175" y="6881"/>
                  </a:cubicBezTo>
                  <a:cubicBezTo>
                    <a:pt x="29175" y="6919"/>
                    <a:pt x="29206" y="6950"/>
                    <a:pt x="29243" y="6950"/>
                  </a:cubicBezTo>
                  <a:cubicBezTo>
                    <a:pt x="29281" y="6950"/>
                    <a:pt x="29312" y="6919"/>
                    <a:pt x="29312" y="6881"/>
                  </a:cubicBezTo>
                  <a:cubicBezTo>
                    <a:pt x="29312" y="6844"/>
                    <a:pt x="29281" y="6813"/>
                    <a:pt x="29243" y="6813"/>
                  </a:cubicBezTo>
                  <a:close/>
                  <a:moveTo>
                    <a:pt x="29460" y="6813"/>
                  </a:moveTo>
                  <a:cubicBezTo>
                    <a:pt x="29422" y="6813"/>
                    <a:pt x="29391" y="6844"/>
                    <a:pt x="29391" y="6881"/>
                  </a:cubicBezTo>
                  <a:cubicBezTo>
                    <a:pt x="29391" y="6919"/>
                    <a:pt x="29422" y="6950"/>
                    <a:pt x="29460" y="6950"/>
                  </a:cubicBezTo>
                  <a:cubicBezTo>
                    <a:pt x="29497" y="6950"/>
                    <a:pt x="29528" y="6919"/>
                    <a:pt x="29528" y="6881"/>
                  </a:cubicBezTo>
                  <a:cubicBezTo>
                    <a:pt x="29528" y="6844"/>
                    <a:pt x="29497" y="6813"/>
                    <a:pt x="29460" y="6813"/>
                  </a:cubicBezTo>
                  <a:close/>
                  <a:moveTo>
                    <a:pt x="29676" y="6813"/>
                  </a:moveTo>
                  <a:cubicBezTo>
                    <a:pt x="29638" y="6813"/>
                    <a:pt x="29607" y="6844"/>
                    <a:pt x="29607" y="6881"/>
                  </a:cubicBezTo>
                  <a:cubicBezTo>
                    <a:pt x="29607" y="6919"/>
                    <a:pt x="29638" y="6950"/>
                    <a:pt x="29676" y="6950"/>
                  </a:cubicBezTo>
                  <a:cubicBezTo>
                    <a:pt x="29713" y="6950"/>
                    <a:pt x="29744" y="6919"/>
                    <a:pt x="29744" y="6881"/>
                  </a:cubicBezTo>
                  <a:cubicBezTo>
                    <a:pt x="29744" y="6844"/>
                    <a:pt x="29713" y="6813"/>
                    <a:pt x="29676" y="6813"/>
                  </a:cubicBezTo>
                  <a:close/>
                  <a:moveTo>
                    <a:pt x="29892" y="6813"/>
                  </a:moveTo>
                  <a:cubicBezTo>
                    <a:pt x="29854" y="6813"/>
                    <a:pt x="29823" y="6844"/>
                    <a:pt x="29823" y="6881"/>
                  </a:cubicBezTo>
                  <a:cubicBezTo>
                    <a:pt x="29823" y="6919"/>
                    <a:pt x="29854" y="6950"/>
                    <a:pt x="29892" y="6950"/>
                  </a:cubicBezTo>
                  <a:cubicBezTo>
                    <a:pt x="29930" y="6950"/>
                    <a:pt x="29960" y="6919"/>
                    <a:pt x="29960" y="6881"/>
                  </a:cubicBezTo>
                  <a:cubicBezTo>
                    <a:pt x="29960" y="6844"/>
                    <a:pt x="29930" y="6813"/>
                    <a:pt x="29892" y="6813"/>
                  </a:cubicBezTo>
                  <a:close/>
                  <a:moveTo>
                    <a:pt x="30108" y="6813"/>
                  </a:moveTo>
                  <a:cubicBezTo>
                    <a:pt x="30070" y="6813"/>
                    <a:pt x="30040" y="6844"/>
                    <a:pt x="30040" y="6881"/>
                  </a:cubicBezTo>
                  <a:cubicBezTo>
                    <a:pt x="30040" y="6919"/>
                    <a:pt x="30070" y="6950"/>
                    <a:pt x="30108" y="6950"/>
                  </a:cubicBezTo>
                  <a:cubicBezTo>
                    <a:pt x="30146" y="6950"/>
                    <a:pt x="30177" y="6919"/>
                    <a:pt x="30177" y="6881"/>
                  </a:cubicBezTo>
                  <a:cubicBezTo>
                    <a:pt x="30177" y="6844"/>
                    <a:pt x="30146" y="6813"/>
                    <a:pt x="30108" y="6813"/>
                  </a:cubicBezTo>
                  <a:close/>
                  <a:moveTo>
                    <a:pt x="30324" y="6813"/>
                  </a:moveTo>
                  <a:cubicBezTo>
                    <a:pt x="30286" y="6813"/>
                    <a:pt x="30256" y="6844"/>
                    <a:pt x="30256" y="6881"/>
                  </a:cubicBezTo>
                  <a:cubicBezTo>
                    <a:pt x="30256" y="6919"/>
                    <a:pt x="30286" y="6950"/>
                    <a:pt x="30324" y="6950"/>
                  </a:cubicBezTo>
                  <a:cubicBezTo>
                    <a:pt x="30362" y="6950"/>
                    <a:pt x="30393" y="6919"/>
                    <a:pt x="30393" y="6881"/>
                  </a:cubicBezTo>
                  <a:cubicBezTo>
                    <a:pt x="30393" y="6844"/>
                    <a:pt x="30362" y="6813"/>
                    <a:pt x="30324" y="6813"/>
                  </a:cubicBezTo>
                  <a:close/>
                  <a:moveTo>
                    <a:pt x="30540" y="6813"/>
                  </a:moveTo>
                  <a:cubicBezTo>
                    <a:pt x="30502" y="6813"/>
                    <a:pt x="30472" y="6844"/>
                    <a:pt x="30472" y="6881"/>
                  </a:cubicBezTo>
                  <a:cubicBezTo>
                    <a:pt x="30472" y="6919"/>
                    <a:pt x="30502" y="6950"/>
                    <a:pt x="30540" y="6950"/>
                  </a:cubicBezTo>
                  <a:cubicBezTo>
                    <a:pt x="30578" y="6950"/>
                    <a:pt x="30609" y="6919"/>
                    <a:pt x="30609" y="6881"/>
                  </a:cubicBezTo>
                  <a:cubicBezTo>
                    <a:pt x="30609" y="6844"/>
                    <a:pt x="30578" y="6813"/>
                    <a:pt x="30540" y="6813"/>
                  </a:cubicBezTo>
                  <a:close/>
                  <a:moveTo>
                    <a:pt x="32053" y="6813"/>
                  </a:moveTo>
                  <a:cubicBezTo>
                    <a:pt x="32015" y="6813"/>
                    <a:pt x="31985" y="6844"/>
                    <a:pt x="31985" y="6881"/>
                  </a:cubicBezTo>
                  <a:cubicBezTo>
                    <a:pt x="31985" y="6919"/>
                    <a:pt x="32015" y="6950"/>
                    <a:pt x="32053" y="6950"/>
                  </a:cubicBezTo>
                  <a:cubicBezTo>
                    <a:pt x="32091" y="6950"/>
                    <a:pt x="32122" y="6919"/>
                    <a:pt x="32122" y="6881"/>
                  </a:cubicBezTo>
                  <a:cubicBezTo>
                    <a:pt x="32122" y="6844"/>
                    <a:pt x="32091" y="6813"/>
                    <a:pt x="32053" y="6813"/>
                  </a:cubicBezTo>
                  <a:close/>
                  <a:moveTo>
                    <a:pt x="32269" y="6813"/>
                  </a:moveTo>
                  <a:cubicBezTo>
                    <a:pt x="32231" y="6813"/>
                    <a:pt x="32201" y="6844"/>
                    <a:pt x="32201" y="6881"/>
                  </a:cubicBezTo>
                  <a:cubicBezTo>
                    <a:pt x="32201" y="6919"/>
                    <a:pt x="32231" y="6950"/>
                    <a:pt x="32269" y="6950"/>
                  </a:cubicBezTo>
                  <a:cubicBezTo>
                    <a:pt x="32307" y="6950"/>
                    <a:pt x="32338" y="6919"/>
                    <a:pt x="32338" y="6881"/>
                  </a:cubicBezTo>
                  <a:cubicBezTo>
                    <a:pt x="32338" y="6844"/>
                    <a:pt x="32307" y="6813"/>
                    <a:pt x="32269" y="6813"/>
                  </a:cubicBezTo>
                  <a:close/>
                  <a:moveTo>
                    <a:pt x="24921" y="7048"/>
                  </a:moveTo>
                  <a:cubicBezTo>
                    <a:pt x="24883" y="7048"/>
                    <a:pt x="24853" y="7078"/>
                    <a:pt x="24853" y="7116"/>
                  </a:cubicBezTo>
                  <a:cubicBezTo>
                    <a:pt x="24853" y="7154"/>
                    <a:pt x="24883" y="7185"/>
                    <a:pt x="24921" y="7185"/>
                  </a:cubicBezTo>
                  <a:cubicBezTo>
                    <a:pt x="24959" y="7185"/>
                    <a:pt x="24990" y="7154"/>
                    <a:pt x="24990" y="7116"/>
                  </a:cubicBezTo>
                  <a:cubicBezTo>
                    <a:pt x="24990" y="7078"/>
                    <a:pt x="24959" y="7048"/>
                    <a:pt x="24921" y="7048"/>
                  </a:cubicBezTo>
                  <a:close/>
                  <a:moveTo>
                    <a:pt x="27082" y="7048"/>
                  </a:moveTo>
                  <a:cubicBezTo>
                    <a:pt x="27044" y="7048"/>
                    <a:pt x="27014" y="7078"/>
                    <a:pt x="27014" y="7116"/>
                  </a:cubicBezTo>
                  <a:cubicBezTo>
                    <a:pt x="27014" y="7154"/>
                    <a:pt x="27044" y="7185"/>
                    <a:pt x="27082" y="7185"/>
                  </a:cubicBezTo>
                  <a:cubicBezTo>
                    <a:pt x="27120" y="7185"/>
                    <a:pt x="27151" y="7154"/>
                    <a:pt x="27151" y="7116"/>
                  </a:cubicBezTo>
                  <a:cubicBezTo>
                    <a:pt x="27151" y="7078"/>
                    <a:pt x="27120" y="7048"/>
                    <a:pt x="27082" y="7048"/>
                  </a:cubicBezTo>
                  <a:close/>
                  <a:moveTo>
                    <a:pt x="27298" y="7048"/>
                  </a:moveTo>
                  <a:cubicBezTo>
                    <a:pt x="27261" y="7048"/>
                    <a:pt x="27230" y="7078"/>
                    <a:pt x="27230" y="7116"/>
                  </a:cubicBezTo>
                  <a:cubicBezTo>
                    <a:pt x="27230" y="7154"/>
                    <a:pt x="27261" y="7185"/>
                    <a:pt x="27298" y="7185"/>
                  </a:cubicBezTo>
                  <a:cubicBezTo>
                    <a:pt x="27336" y="7185"/>
                    <a:pt x="27367" y="7154"/>
                    <a:pt x="27367" y="7116"/>
                  </a:cubicBezTo>
                  <a:cubicBezTo>
                    <a:pt x="27367" y="7078"/>
                    <a:pt x="27336" y="7048"/>
                    <a:pt x="27298" y="7048"/>
                  </a:cubicBezTo>
                  <a:close/>
                  <a:moveTo>
                    <a:pt x="27515" y="7048"/>
                  </a:moveTo>
                  <a:cubicBezTo>
                    <a:pt x="27477" y="7048"/>
                    <a:pt x="27446" y="7078"/>
                    <a:pt x="27446" y="7116"/>
                  </a:cubicBezTo>
                  <a:cubicBezTo>
                    <a:pt x="27446" y="7154"/>
                    <a:pt x="27477" y="7185"/>
                    <a:pt x="27515" y="7185"/>
                  </a:cubicBezTo>
                  <a:cubicBezTo>
                    <a:pt x="27552" y="7185"/>
                    <a:pt x="27583" y="7154"/>
                    <a:pt x="27583" y="7116"/>
                  </a:cubicBezTo>
                  <a:cubicBezTo>
                    <a:pt x="27583" y="7078"/>
                    <a:pt x="27552" y="7048"/>
                    <a:pt x="27515" y="7048"/>
                  </a:cubicBezTo>
                  <a:close/>
                  <a:moveTo>
                    <a:pt x="27731" y="7048"/>
                  </a:moveTo>
                  <a:cubicBezTo>
                    <a:pt x="27693" y="7048"/>
                    <a:pt x="27662" y="7078"/>
                    <a:pt x="27662" y="7116"/>
                  </a:cubicBezTo>
                  <a:cubicBezTo>
                    <a:pt x="27662" y="7154"/>
                    <a:pt x="27693" y="7185"/>
                    <a:pt x="27731" y="7185"/>
                  </a:cubicBezTo>
                  <a:cubicBezTo>
                    <a:pt x="27768" y="7185"/>
                    <a:pt x="27799" y="7154"/>
                    <a:pt x="27799" y="7116"/>
                  </a:cubicBezTo>
                  <a:cubicBezTo>
                    <a:pt x="27799" y="7078"/>
                    <a:pt x="27768" y="7048"/>
                    <a:pt x="27731" y="7048"/>
                  </a:cubicBezTo>
                  <a:close/>
                  <a:moveTo>
                    <a:pt x="27947" y="7048"/>
                  </a:moveTo>
                  <a:cubicBezTo>
                    <a:pt x="27909" y="7048"/>
                    <a:pt x="27878" y="7078"/>
                    <a:pt x="27878" y="7116"/>
                  </a:cubicBezTo>
                  <a:cubicBezTo>
                    <a:pt x="27878" y="7154"/>
                    <a:pt x="27909" y="7185"/>
                    <a:pt x="27947" y="7185"/>
                  </a:cubicBezTo>
                  <a:cubicBezTo>
                    <a:pt x="27985" y="7185"/>
                    <a:pt x="28015" y="7154"/>
                    <a:pt x="28015" y="7116"/>
                  </a:cubicBezTo>
                  <a:cubicBezTo>
                    <a:pt x="28015" y="7078"/>
                    <a:pt x="27985" y="7048"/>
                    <a:pt x="27947" y="7048"/>
                  </a:cubicBezTo>
                  <a:close/>
                  <a:moveTo>
                    <a:pt x="28163" y="7048"/>
                  </a:moveTo>
                  <a:cubicBezTo>
                    <a:pt x="28125" y="7048"/>
                    <a:pt x="28094" y="7078"/>
                    <a:pt x="28094" y="7116"/>
                  </a:cubicBezTo>
                  <a:cubicBezTo>
                    <a:pt x="28094" y="7154"/>
                    <a:pt x="28125" y="7185"/>
                    <a:pt x="28163" y="7185"/>
                  </a:cubicBezTo>
                  <a:cubicBezTo>
                    <a:pt x="28201" y="7185"/>
                    <a:pt x="28231" y="7154"/>
                    <a:pt x="28231" y="7116"/>
                  </a:cubicBezTo>
                  <a:cubicBezTo>
                    <a:pt x="28231" y="7078"/>
                    <a:pt x="28201" y="7048"/>
                    <a:pt x="28163" y="7048"/>
                  </a:cubicBezTo>
                  <a:close/>
                  <a:moveTo>
                    <a:pt x="28379" y="7048"/>
                  </a:moveTo>
                  <a:cubicBezTo>
                    <a:pt x="28341" y="7048"/>
                    <a:pt x="28311" y="7078"/>
                    <a:pt x="28311" y="7116"/>
                  </a:cubicBezTo>
                  <a:cubicBezTo>
                    <a:pt x="28311" y="7154"/>
                    <a:pt x="28341" y="7185"/>
                    <a:pt x="28379" y="7185"/>
                  </a:cubicBezTo>
                  <a:cubicBezTo>
                    <a:pt x="28417" y="7185"/>
                    <a:pt x="28447" y="7154"/>
                    <a:pt x="28447" y="7116"/>
                  </a:cubicBezTo>
                  <a:cubicBezTo>
                    <a:pt x="28447" y="7078"/>
                    <a:pt x="28417" y="7048"/>
                    <a:pt x="28379" y="7048"/>
                  </a:cubicBezTo>
                  <a:close/>
                  <a:moveTo>
                    <a:pt x="28595" y="7048"/>
                  </a:moveTo>
                  <a:cubicBezTo>
                    <a:pt x="28557" y="7048"/>
                    <a:pt x="28527" y="7078"/>
                    <a:pt x="28527" y="7116"/>
                  </a:cubicBezTo>
                  <a:cubicBezTo>
                    <a:pt x="28527" y="7154"/>
                    <a:pt x="28557" y="7185"/>
                    <a:pt x="28595" y="7185"/>
                  </a:cubicBezTo>
                  <a:cubicBezTo>
                    <a:pt x="28633" y="7185"/>
                    <a:pt x="28664" y="7154"/>
                    <a:pt x="28664" y="7116"/>
                  </a:cubicBezTo>
                  <a:cubicBezTo>
                    <a:pt x="28664" y="7078"/>
                    <a:pt x="28633" y="7048"/>
                    <a:pt x="28595" y="7048"/>
                  </a:cubicBezTo>
                  <a:close/>
                  <a:moveTo>
                    <a:pt x="28811" y="7048"/>
                  </a:moveTo>
                  <a:cubicBezTo>
                    <a:pt x="28773" y="7048"/>
                    <a:pt x="28743" y="7078"/>
                    <a:pt x="28743" y="7116"/>
                  </a:cubicBezTo>
                  <a:cubicBezTo>
                    <a:pt x="28743" y="7154"/>
                    <a:pt x="28773" y="7185"/>
                    <a:pt x="28811" y="7185"/>
                  </a:cubicBezTo>
                  <a:cubicBezTo>
                    <a:pt x="28849" y="7185"/>
                    <a:pt x="28880" y="7154"/>
                    <a:pt x="28880" y="7116"/>
                  </a:cubicBezTo>
                  <a:cubicBezTo>
                    <a:pt x="28880" y="7078"/>
                    <a:pt x="28849" y="7048"/>
                    <a:pt x="28811" y="7048"/>
                  </a:cubicBezTo>
                  <a:close/>
                  <a:moveTo>
                    <a:pt x="29027" y="7048"/>
                  </a:moveTo>
                  <a:cubicBezTo>
                    <a:pt x="28990" y="7048"/>
                    <a:pt x="28959" y="7078"/>
                    <a:pt x="28959" y="7116"/>
                  </a:cubicBezTo>
                  <a:cubicBezTo>
                    <a:pt x="28959" y="7154"/>
                    <a:pt x="28990" y="7185"/>
                    <a:pt x="29027" y="7185"/>
                  </a:cubicBezTo>
                  <a:cubicBezTo>
                    <a:pt x="29065" y="7185"/>
                    <a:pt x="29096" y="7154"/>
                    <a:pt x="29096" y="7116"/>
                  </a:cubicBezTo>
                  <a:cubicBezTo>
                    <a:pt x="29096" y="7078"/>
                    <a:pt x="29065" y="7048"/>
                    <a:pt x="29027" y="7048"/>
                  </a:cubicBezTo>
                  <a:close/>
                  <a:moveTo>
                    <a:pt x="29243" y="7048"/>
                  </a:moveTo>
                  <a:cubicBezTo>
                    <a:pt x="29206" y="7048"/>
                    <a:pt x="29175" y="7078"/>
                    <a:pt x="29175" y="7116"/>
                  </a:cubicBezTo>
                  <a:cubicBezTo>
                    <a:pt x="29175" y="7154"/>
                    <a:pt x="29206" y="7185"/>
                    <a:pt x="29243" y="7185"/>
                  </a:cubicBezTo>
                  <a:cubicBezTo>
                    <a:pt x="29281" y="7185"/>
                    <a:pt x="29312" y="7154"/>
                    <a:pt x="29312" y="7116"/>
                  </a:cubicBezTo>
                  <a:cubicBezTo>
                    <a:pt x="29312" y="7078"/>
                    <a:pt x="29281" y="7048"/>
                    <a:pt x="29243" y="7048"/>
                  </a:cubicBezTo>
                  <a:close/>
                  <a:moveTo>
                    <a:pt x="29460" y="7048"/>
                  </a:moveTo>
                  <a:cubicBezTo>
                    <a:pt x="29422" y="7048"/>
                    <a:pt x="29391" y="7078"/>
                    <a:pt x="29391" y="7116"/>
                  </a:cubicBezTo>
                  <a:cubicBezTo>
                    <a:pt x="29391" y="7154"/>
                    <a:pt x="29422" y="7185"/>
                    <a:pt x="29460" y="7185"/>
                  </a:cubicBezTo>
                  <a:cubicBezTo>
                    <a:pt x="29497" y="7185"/>
                    <a:pt x="29528" y="7154"/>
                    <a:pt x="29528" y="7116"/>
                  </a:cubicBezTo>
                  <a:cubicBezTo>
                    <a:pt x="29528" y="7078"/>
                    <a:pt x="29497" y="7048"/>
                    <a:pt x="29460" y="7048"/>
                  </a:cubicBezTo>
                  <a:close/>
                  <a:moveTo>
                    <a:pt x="29676" y="7048"/>
                  </a:moveTo>
                  <a:cubicBezTo>
                    <a:pt x="29638" y="7048"/>
                    <a:pt x="29607" y="7078"/>
                    <a:pt x="29607" y="7116"/>
                  </a:cubicBezTo>
                  <a:cubicBezTo>
                    <a:pt x="29607" y="7154"/>
                    <a:pt x="29638" y="7185"/>
                    <a:pt x="29676" y="7185"/>
                  </a:cubicBezTo>
                  <a:cubicBezTo>
                    <a:pt x="29713" y="7185"/>
                    <a:pt x="29744" y="7154"/>
                    <a:pt x="29744" y="7116"/>
                  </a:cubicBezTo>
                  <a:cubicBezTo>
                    <a:pt x="29744" y="7078"/>
                    <a:pt x="29713" y="7048"/>
                    <a:pt x="29676" y="7048"/>
                  </a:cubicBezTo>
                  <a:close/>
                  <a:moveTo>
                    <a:pt x="29892" y="7048"/>
                  </a:moveTo>
                  <a:cubicBezTo>
                    <a:pt x="29854" y="7048"/>
                    <a:pt x="29823" y="7078"/>
                    <a:pt x="29823" y="7116"/>
                  </a:cubicBezTo>
                  <a:cubicBezTo>
                    <a:pt x="29823" y="7154"/>
                    <a:pt x="29854" y="7185"/>
                    <a:pt x="29892" y="7185"/>
                  </a:cubicBezTo>
                  <a:cubicBezTo>
                    <a:pt x="29930" y="7185"/>
                    <a:pt x="29960" y="7154"/>
                    <a:pt x="29960" y="7116"/>
                  </a:cubicBezTo>
                  <a:cubicBezTo>
                    <a:pt x="29960" y="7078"/>
                    <a:pt x="29930" y="7048"/>
                    <a:pt x="29892" y="7048"/>
                  </a:cubicBezTo>
                  <a:close/>
                  <a:moveTo>
                    <a:pt x="30108" y="7048"/>
                  </a:moveTo>
                  <a:cubicBezTo>
                    <a:pt x="30070" y="7048"/>
                    <a:pt x="30040" y="7078"/>
                    <a:pt x="30040" y="7116"/>
                  </a:cubicBezTo>
                  <a:cubicBezTo>
                    <a:pt x="30040" y="7154"/>
                    <a:pt x="30070" y="7185"/>
                    <a:pt x="30108" y="7185"/>
                  </a:cubicBezTo>
                  <a:cubicBezTo>
                    <a:pt x="30146" y="7185"/>
                    <a:pt x="30177" y="7154"/>
                    <a:pt x="30177" y="7116"/>
                  </a:cubicBezTo>
                  <a:cubicBezTo>
                    <a:pt x="30177" y="7078"/>
                    <a:pt x="30146" y="7048"/>
                    <a:pt x="30108" y="7048"/>
                  </a:cubicBezTo>
                  <a:close/>
                  <a:moveTo>
                    <a:pt x="30324" y="7048"/>
                  </a:moveTo>
                  <a:cubicBezTo>
                    <a:pt x="30286" y="7048"/>
                    <a:pt x="30256" y="7078"/>
                    <a:pt x="30256" y="7116"/>
                  </a:cubicBezTo>
                  <a:cubicBezTo>
                    <a:pt x="30256" y="7154"/>
                    <a:pt x="30286" y="7185"/>
                    <a:pt x="30324" y="7185"/>
                  </a:cubicBezTo>
                  <a:cubicBezTo>
                    <a:pt x="30362" y="7185"/>
                    <a:pt x="30393" y="7154"/>
                    <a:pt x="30393" y="7116"/>
                  </a:cubicBezTo>
                  <a:cubicBezTo>
                    <a:pt x="30393" y="7078"/>
                    <a:pt x="30362" y="7048"/>
                    <a:pt x="30324" y="7048"/>
                  </a:cubicBezTo>
                  <a:close/>
                  <a:moveTo>
                    <a:pt x="30540" y="7048"/>
                  </a:moveTo>
                  <a:cubicBezTo>
                    <a:pt x="30502" y="7048"/>
                    <a:pt x="30472" y="7078"/>
                    <a:pt x="30472" y="7116"/>
                  </a:cubicBezTo>
                  <a:cubicBezTo>
                    <a:pt x="30472" y="7154"/>
                    <a:pt x="30502" y="7185"/>
                    <a:pt x="30540" y="7185"/>
                  </a:cubicBezTo>
                  <a:cubicBezTo>
                    <a:pt x="30578" y="7185"/>
                    <a:pt x="30609" y="7154"/>
                    <a:pt x="30609" y="7116"/>
                  </a:cubicBezTo>
                  <a:cubicBezTo>
                    <a:pt x="30609" y="7078"/>
                    <a:pt x="30578" y="7048"/>
                    <a:pt x="30540" y="7048"/>
                  </a:cubicBezTo>
                  <a:close/>
                  <a:moveTo>
                    <a:pt x="30756" y="7048"/>
                  </a:moveTo>
                  <a:cubicBezTo>
                    <a:pt x="30719" y="7048"/>
                    <a:pt x="30688" y="7078"/>
                    <a:pt x="30688" y="7116"/>
                  </a:cubicBezTo>
                  <a:cubicBezTo>
                    <a:pt x="30688" y="7154"/>
                    <a:pt x="30719" y="7185"/>
                    <a:pt x="30756" y="7185"/>
                  </a:cubicBezTo>
                  <a:cubicBezTo>
                    <a:pt x="30794" y="7185"/>
                    <a:pt x="30825" y="7154"/>
                    <a:pt x="30825" y="7116"/>
                  </a:cubicBezTo>
                  <a:cubicBezTo>
                    <a:pt x="30825" y="7078"/>
                    <a:pt x="30794" y="7048"/>
                    <a:pt x="30756" y="7048"/>
                  </a:cubicBezTo>
                  <a:close/>
                  <a:moveTo>
                    <a:pt x="31189" y="7048"/>
                  </a:moveTo>
                  <a:cubicBezTo>
                    <a:pt x="31151" y="7048"/>
                    <a:pt x="31120" y="7078"/>
                    <a:pt x="31120" y="7116"/>
                  </a:cubicBezTo>
                  <a:cubicBezTo>
                    <a:pt x="31120" y="7154"/>
                    <a:pt x="31151" y="7185"/>
                    <a:pt x="31189" y="7185"/>
                  </a:cubicBezTo>
                  <a:cubicBezTo>
                    <a:pt x="31226" y="7185"/>
                    <a:pt x="31257" y="7154"/>
                    <a:pt x="31257" y="7116"/>
                  </a:cubicBezTo>
                  <a:cubicBezTo>
                    <a:pt x="31257" y="7078"/>
                    <a:pt x="31226" y="7048"/>
                    <a:pt x="31189" y="7048"/>
                  </a:cubicBezTo>
                  <a:close/>
                  <a:moveTo>
                    <a:pt x="31405" y="7048"/>
                  </a:moveTo>
                  <a:cubicBezTo>
                    <a:pt x="31367" y="7048"/>
                    <a:pt x="31336" y="7078"/>
                    <a:pt x="31336" y="7116"/>
                  </a:cubicBezTo>
                  <a:cubicBezTo>
                    <a:pt x="31336" y="7154"/>
                    <a:pt x="31367" y="7185"/>
                    <a:pt x="31405" y="7185"/>
                  </a:cubicBezTo>
                  <a:cubicBezTo>
                    <a:pt x="31442" y="7185"/>
                    <a:pt x="31473" y="7154"/>
                    <a:pt x="31473" y="7116"/>
                  </a:cubicBezTo>
                  <a:cubicBezTo>
                    <a:pt x="31473" y="7078"/>
                    <a:pt x="31442" y="7048"/>
                    <a:pt x="31405" y="7048"/>
                  </a:cubicBezTo>
                  <a:close/>
                  <a:moveTo>
                    <a:pt x="31621" y="7048"/>
                  </a:moveTo>
                  <a:cubicBezTo>
                    <a:pt x="31583" y="7048"/>
                    <a:pt x="31552" y="7078"/>
                    <a:pt x="31552" y="7116"/>
                  </a:cubicBezTo>
                  <a:cubicBezTo>
                    <a:pt x="31552" y="7154"/>
                    <a:pt x="31583" y="7185"/>
                    <a:pt x="31621" y="7185"/>
                  </a:cubicBezTo>
                  <a:cubicBezTo>
                    <a:pt x="31659" y="7185"/>
                    <a:pt x="31689" y="7154"/>
                    <a:pt x="31689" y="7116"/>
                  </a:cubicBezTo>
                  <a:cubicBezTo>
                    <a:pt x="31689" y="7078"/>
                    <a:pt x="31659" y="7048"/>
                    <a:pt x="31621" y="7048"/>
                  </a:cubicBezTo>
                  <a:close/>
                  <a:moveTo>
                    <a:pt x="31837" y="7048"/>
                  </a:moveTo>
                  <a:cubicBezTo>
                    <a:pt x="31799" y="7048"/>
                    <a:pt x="31768" y="7078"/>
                    <a:pt x="31768" y="7116"/>
                  </a:cubicBezTo>
                  <a:cubicBezTo>
                    <a:pt x="31768" y="7154"/>
                    <a:pt x="31799" y="7185"/>
                    <a:pt x="31837" y="7185"/>
                  </a:cubicBezTo>
                  <a:cubicBezTo>
                    <a:pt x="31875" y="7185"/>
                    <a:pt x="31905" y="7154"/>
                    <a:pt x="31905" y="7116"/>
                  </a:cubicBezTo>
                  <a:cubicBezTo>
                    <a:pt x="31905" y="7078"/>
                    <a:pt x="31875" y="7048"/>
                    <a:pt x="31837" y="7048"/>
                  </a:cubicBezTo>
                  <a:close/>
                  <a:moveTo>
                    <a:pt x="32053" y="7048"/>
                  </a:moveTo>
                  <a:cubicBezTo>
                    <a:pt x="32015" y="7048"/>
                    <a:pt x="31985" y="7078"/>
                    <a:pt x="31985" y="7116"/>
                  </a:cubicBezTo>
                  <a:cubicBezTo>
                    <a:pt x="31985" y="7154"/>
                    <a:pt x="32015" y="7185"/>
                    <a:pt x="32053" y="7185"/>
                  </a:cubicBezTo>
                  <a:cubicBezTo>
                    <a:pt x="32091" y="7185"/>
                    <a:pt x="32122" y="7154"/>
                    <a:pt x="32122" y="7116"/>
                  </a:cubicBezTo>
                  <a:cubicBezTo>
                    <a:pt x="32122" y="7078"/>
                    <a:pt x="32091" y="7048"/>
                    <a:pt x="32053" y="7048"/>
                  </a:cubicBezTo>
                  <a:close/>
                  <a:moveTo>
                    <a:pt x="32269" y="7048"/>
                  </a:moveTo>
                  <a:cubicBezTo>
                    <a:pt x="32231" y="7048"/>
                    <a:pt x="32201" y="7078"/>
                    <a:pt x="32201" y="7116"/>
                  </a:cubicBezTo>
                  <a:cubicBezTo>
                    <a:pt x="32201" y="7154"/>
                    <a:pt x="32231" y="7185"/>
                    <a:pt x="32269" y="7185"/>
                  </a:cubicBezTo>
                  <a:cubicBezTo>
                    <a:pt x="32307" y="7185"/>
                    <a:pt x="32338" y="7154"/>
                    <a:pt x="32338" y="7116"/>
                  </a:cubicBezTo>
                  <a:cubicBezTo>
                    <a:pt x="32338" y="7078"/>
                    <a:pt x="32307" y="7048"/>
                    <a:pt x="32269" y="7048"/>
                  </a:cubicBezTo>
                  <a:close/>
                  <a:moveTo>
                    <a:pt x="32485" y="7048"/>
                  </a:moveTo>
                  <a:cubicBezTo>
                    <a:pt x="32448" y="7048"/>
                    <a:pt x="32417" y="7078"/>
                    <a:pt x="32417" y="7116"/>
                  </a:cubicBezTo>
                  <a:cubicBezTo>
                    <a:pt x="32417" y="7154"/>
                    <a:pt x="32448" y="7185"/>
                    <a:pt x="32485" y="7185"/>
                  </a:cubicBezTo>
                  <a:cubicBezTo>
                    <a:pt x="32523" y="7185"/>
                    <a:pt x="32554" y="7154"/>
                    <a:pt x="32554" y="7116"/>
                  </a:cubicBezTo>
                  <a:cubicBezTo>
                    <a:pt x="32554" y="7078"/>
                    <a:pt x="32523" y="7048"/>
                    <a:pt x="32485" y="7048"/>
                  </a:cubicBezTo>
                  <a:close/>
                  <a:moveTo>
                    <a:pt x="32701" y="7048"/>
                  </a:moveTo>
                  <a:cubicBezTo>
                    <a:pt x="32664" y="7048"/>
                    <a:pt x="32633" y="7078"/>
                    <a:pt x="32633" y="7116"/>
                  </a:cubicBezTo>
                  <a:cubicBezTo>
                    <a:pt x="32633" y="7154"/>
                    <a:pt x="32664" y="7185"/>
                    <a:pt x="32701" y="7185"/>
                  </a:cubicBezTo>
                  <a:cubicBezTo>
                    <a:pt x="32739" y="7185"/>
                    <a:pt x="32770" y="7154"/>
                    <a:pt x="32770" y="7116"/>
                  </a:cubicBezTo>
                  <a:cubicBezTo>
                    <a:pt x="32770" y="7078"/>
                    <a:pt x="32739" y="7048"/>
                    <a:pt x="32701" y="7048"/>
                  </a:cubicBezTo>
                  <a:close/>
                  <a:moveTo>
                    <a:pt x="32918" y="7048"/>
                  </a:moveTo>
                  <a:cubicBezTo>
                    <a:pt x="32880" y="7048"/>
                    <a:pt x="32849" y="7078"/>
                    <a:pt x="32849" y="7116"/>
                  </a:cubicBezTo>
                  <a:cubicBezTo>
                    <a:pt x="32849" y="7154"/>
                    <a:pt x="32880" y="7185"/>
                    <a:pt x="32918" y="7185"/>
                  </a:cubicBezTo>
                  <a:cubicBezTo>
                    <a:pt x="32955" y="7185"/>
                    <a:pt x="32986" y="7154"/>
                    <a:pt x="32986" y="7116"/>
                  </a:cubicBezTo>
                  <a:cubicBezTo>
                    <a:pt x="32986" y="7078"/>
                    <a:pt x="32955" y="7048"/>
                    <a:pt x="32918" y="7048"/>
                  </a:cubicBezTo>
                  <a:close/>
                  <a:moveTo>
                    <a:pt x="33782" y="7048"/>
                  </a:moveTo>
                  <a:cubicBezTo>
                    <a:pt x="33744" y="7048"/>
                    <a:pt x="33714" y="7078"/>
                    <a:pt x="33714" y="7116"/>
                  </a:cubicBezTo>
                  <a:cubicBezTo>
                    <a:pt x="33714" y="7154"/>
                    <a:pt x="33744" y="7185"/>
                    <a:pt x="33782" y="7185"/>
                  </a:cubicBezTo>
                  <a:cubicBezTo>
                    <a:pt x="33820" y="7185"/>
                    <a:pt x="33850" y="7154"/>
                    <a:pt x="33850" y="7116"/>
                  </a:cubicBezTo>
                  <a:cubicBezTo>
                    <a:pt x="33850" y="7078"/>
                    <a:pt x="33820" y="7048"/>
                    <a:pt x="33782" y="7048"/>
                  </a:cubicBezTo>
                  <a:close/>
                  <a:moveTo>
                    <a:pt x="33998" y="7048"/>
                  </a:moveTo>
                  <a:cubicBezTo>
                    <a:pt x="33960" y="7048"/>
                    <a:pt x="33930" y="7078"/>
                    <a:pt x="33930" y="7116"/>
                  </a:cubicBezTo>
                  <a:cubicBezTo>
                    <a:pt x="33930" y="7154"/>
                    <a:pt x="33960" y="7185"/>
                    <a:pt x="33998" y="7185"/>
                  </a:cubicBezTo>
                  <a:cubicBezTo>
                    <a:pt x="34036" y="7185"/>
                    <a:pt x="34067" y="7154"/>
                    <a:pt x="34067" y="7116"/>
                  </a:cubicBezTo>
                  <a:cubicBezTo>
                    <a:pt x="34067" y="7078"/>
                    <a:pt x="34036" y="7048"/>
                    <a:pt x="33998" y="7048"/>
                  </a:cubicBezTo>
                  <a:close/>
                  <a:moveTo>
                    <a:pt x="38753" y="7048"/>
                  </a:moveTo>
                  <a:cubicBezTo>
                    <a:pt x="38715" y="7048"/>
                    <a:pt x="38684" y="7078"/>
                    <a:pt x="38684" y="7116"/>
                  </a:cubicBezTo>
                  <a:cubicBezTo>
                    <a:pt x="38684" y="7154"/>
                    <a:pt x="38715" y="7185"/>
                    <a:pt x="38753" y="7185"/>
                  </a:cubicBezTo>
                  <a:cubicBezTo>
                    <a:pt x="38791" y="7185"/>
                    <a:pt x="38821" y="7154"/>
                    <a:pt x="38821" y="7116"/>
                  </a:cubicBezTo>
                  <a:cubicBezTo>
                    <a:pt x="38821" y="7078"/>
                    <a:pt x="38791" y="7048"/>
                    <a:pt x="38753" y="7048"/>
                  </a:cubicBezTo>
                  <a:close/>
                  <a:moveTo>
                    <a:pt x="24921" y="7283"/>
                  </a:moveTo>
                  <a:cubicBezTo>
                    <a:pt x="24883" y="7283"/>
                    <a:pt x="24853" y="7313"/>
                    <a:pt x="24853" y="7351"/>
                  </a:cubicBezTo>
                  <a:cubicBezTo>
                    <a:pt x="24853" y="7389"/>
                    <a:pt x="24883" y="7420"/>
                    <a:pt x="24921" y="7420"/>
                  </a:cubicBezTo>
                  <a:cubicBezTo>
                    <a:pt x="24959" y="7420"/>
                    <a:pt x="24990" y="7389"/>
                    <a:pt x="24990" y="7351"/>
                  </a:cubicBezTo>
                  <a:cubicBezTo>
                    <a:pt x="24990" y="7313"/>
                    <a:pt x="24959" y="7283"/>
                    <a:pt x="24921" y="7283"/>
                  </a:cubicBezTo>
                  <a:close/>
                  <a:moveTo>
                    <a:pt x="27082" y="7283"/>
                  </a:moveTo>
                  <a:cubicBezTo>
                    <a:pt x="27044" y="7283"/>
                    <a:pt x="27014" y="7313"/>
                    <a:pt x="27014" y="7351"/>
                  </a:cubicBezTo>
                  <a:cubicBezTo>
                    <a:pt x="27014" y="7389"/>
                    <a:pt x="27044" y="7420"/>
                    <a:pt x="27082" y="7420"/>
                  </a:cubicBezTo>
                  <a:cubicBezTo>
                    <a:pt x="27120" y="7420"/>
                    <a:pt x="27151" y="7389"/>
                    <a:pt x="27151" y="7351"/>
                  </a:cubicBezTo>
                  <a:cubicBezTo>
                    <a:pt x="27151" y="7313"/>
                    <a:pt x="27120" y="7283"/>
                    <a:pt x="27082" y="7283"/>
                  </a:cubicBezTo>
                  <a:close/>
                  <a:moveTo>
                    <a:pt x="27298" y="7283"/>
                  </a:moveTo>
                  <a:cubicBezTo>
                    <a:pt x="27261" y="7283"/>
                    <a:pt x="27230" y="7313"/>
                    <a:pt x="27230" y="7351"/>
                  </a:cubicBezTo>
                  <a:cubicBezTo>
                    <a:pt x="27230" y="7389"/>
                    <a:pt x="27261" y="7420"/>
                    <a:pt x="27298" y="7420"/>
                  </a:cubicBezTo>
                  <a:cubicBezTo>
                    <a:pt x="27336" y="7420"/>
                    <a:pt x="27367" y="7389"/>
                    <a:pt x="27367" y="7351"/>
                  </a:cubicBezTo>
                  <a:cubicBezTo>
                    <a:pt x="27367" y="7313"/>
                    <a:pt x="27336" y="7283"/>
                    <a:pt x="27298" y="7283"/>
                  </a:cubicBezTo>
                  <a:close/>
                  <a:moveTo>
                    <a:pt x="27515" y="7283"/>
                  </a:moveTo>
                  <a:cubicBezTo>
                    <a:pt x="27477" y="7283"/>
                    <a:pt x="27446" y="7313"/>
                    <a:pt x="27446" y="7351"/>
                  </a:cubicBezTo>
                  <a:cubicBezTo>
                    <a:pt x="27446" y="7389"/>
                    <a:pt x="27477" y="7420"/>
                    <a:pt x="27515" y="7420"/>
                  </a:cubicBezTo>
                  <a:cubicBezTo>
                    <a:pt x="27552" y="7420"/>
                    <a:pt x="27583" y="7389"/>
                    <a:pt x="27583" y="7351"/>
                  </a:cubicBezTo>
                  <a:cubicBezTo>
                    <a:pt x="27583" y="7313"/>
                    <a:pt x="27552" y="7283"/>
                    <a:pt x="27515" y="7283"/>
                  </a:cubicBezTo>
                  <a:close/>
                  <a:moveTo>
                    <a:pt x="27731" y="7283"/>
                  </a:moveTo>
                  <a:cubicBezTo>
                    <a:pt x="27693" y="7283"/>
                    <a:pt x="27662" y="7313"/>
                    <a:pt x="27662" y="7351"/>
                  </a:cubicBezTo>
                  <a:cubicBezTo>
                    <a:pt x="27662" y="7389"/>
                    <a:pt x="27693" y="7420"/>
                    <a:pt x="27731" y="7420"/>
                  </a:cubicBezTo>
                  <a:cubicBezTo>
                    <a:pt x="27768" y="7420"/>
                    <a:pt x="27799" y="7389"/>
                    <a:pt x="27799" y="7351"/>
                  </a:cubicBezTo>
                  <a:cubicBezTo>
                    <a:pt x="27799" y="7313"/>
                    <a:pt x="27768" y="7283"/>
                    <a:pt x="27731" y="7283"/>
                  </a:cubicBezTo>
                  <a:close/>
                  <a:moveTo>
                    <a:pt x="27947" y="7283"/>
                  </a:moveTo>
                  <a:cubicBezTo>
                    <a:pt x="27909" y="7283"/>
                    <a:pt x="27878" y="7313"/>
                    <a:pt x="27878" y="7351"/>
                  </a:cubicBezTo>
                  <a:cubicBezTo>
                    <a:pt x="27878" y="7389"/>
                    <a:pt x="27909" y="7420"/>
                    <a:pt x="27947" y="7420"/>
                  </a:cubicBezTo>
                  <a:cubicBezTo>
                    <a:pt x="27985" y="7420"/>
                    <a:pt x="28015" y="7389"/>
                    <a:pt x="28015" y="7351"/>
                  </a:cubicBezTo>
                  <a:cubicBezTo>
                    <a:pt x="28015" y="7313"/>
                    <a:pt x="27985" y="7283"/>
                    <a:pt x="27947" y="7283"/>
                  </a:cubicBezTo>
                  <a:close/>
                  <a:moveTo>
                    <a:pt x="28163" y="7283"/>
                  </a:moveTo>
                  <a:cubicBezTo>
                    <a:pt x="28125" y="7283"/>
                    <a:pt x="28094" y="7313"/>
                    <a:pt x="28094" y="7351"/>
                  </a:cubicBezTo>
                  <a:cubicBezTo>
                    <a:pt x="28094" y="7389"/>
                    <a:pt x="28125" y="7420"/>
                    <a:pt x="28163" y="7420"/>
                  </a:cubicBezTo>
                  <a:cubicBezTo>
                    <a:pt x="28201" y="7420"/>
                    <a:pt x="28231" y="7389"/>
                    <a:pt x="28231" y="7351"/>
                  </a:cubicBezTo>
                  <a:cubicBezTo>
                    <a:pt x="28231" y="7313"/>
                    <a:pt x="28201" y="7283"/>
                    <a:pt x="28163" y="7283"/>
                  </a:cubicBezTo>
                  <a:close/>
                  <a:moveTo>
                    <a:pt x="28379" y="7283"/>
                  </a:moveTo>
                  <a:cubicBezTo>
                    <a:pt x="28341" y="7283"/>
                    <a:pt x="28311" y="7313"/>
                    <a:pt x="28311" y="7351"/>
                  </a:cubicBezTo>
                  <a:cubicBezTo>
                    <a:pt x="28311" y="7389"/>
                    <a:pt x="28341" y="7420"/>
                    <a:pt x="28379" y="7420"/>
                  </a:cubicBezTo>
                  <a:cubicBezTo>
                    <a:pt x="28417" y="7420"/>
                    <a:pt x="28447" y="7389"/>
                    <a:pt x="28447" y="7351"/>
                  </a:cubicBezTo>
                  <a:cubicBezTo>
                    <a:pt x="28447" y="7313"/>
                    <a:pt x="28417" y="7283"/>
                    <a:pt x="28379" y="7283"/>
                  </a:cubicBezTo>
                  <a:close/>
                  <a:moveTo>
                    <a:pt x="28595" y="7283"/>
                  </a:moveTo>
                  <a:cubicBezTo>
                    <a:pt x="28557" y="7283"/>
                    <a:pt x="28527" y="7313"/>
                    <a:pt x="28527" y="7351"/>
                  </a:cubicBezTo>
                  <a:cubicBezTo>
                    <a:pt x="28527" y="7389"/>
                    <a:pt x="28557" y="7420"/>
                    <a:pt x="28595" y="7420"/>
                  </a:cubicBezTo>
                  <a:cubicBezTo>
                    <a:pt x="28633" y="7420"/>
                    <a:pt x="28664" y="7389"/>
                    <a:pt x="28664" y="7351"/>
                  </a:cubicBezTo>
                  <a:cubicBezTo>
                    <a:pt x="28664" y="7313"/>
                    <a:pt x="28633" y="7283"/>
                    <a:pt x="28595" y="7283"/>
                  </a:cubicBezTo>
                  <a:close/>
                  <a:moveTo>
                    <a:pt x="28811" y="7283"/>
                  </a:moveTo>
                  <a:cubicBezTo>
                    <a:pt x="28773" y="7283"/>
                    <a:pt x="28743" y="7313"/>
                    <a:pt x="28743" y="7351"/>
                  </a:cubicBezTo>
                  <a:cubicBezTo>
                    <a:pt x="28743" y="7389"/>
                    <a:pt x="28773" y="7420"/>
                    <a:pt x="28811" y="7420"/>
                  </a:cubicBezTo>
                  <a:cubicBezTo>
                    <a:pt x="28849" y="7420"/>
                    <a:pt x="28880" y="7389"/>
                    <a:pt x="28880" y="7351"/>
                  </a:cubicBezTo>
                  <a:cubicBezTo>
                    <a:pt x="28880" y="7313"/>
                    <a:pt x="28849" y="7283"/>
                    <a:pt x="28811" y="7283"/>
                  </a:cubicBezTo>
                  <a:close/>
                  <a:moveTo>
                    <a:pt x="29027" y="7283"/>
                  </a:moveTo>
                  <a:cubicBezTo>
                    <a:pt x="28990" y="7283"/>
                    <a:pt x="28959" y="7313"/>
                    <a:pt x="28959" y="7351"/>
                  </a:cubicBezTo>
                  <a:cubicBezTo>
                    <a:pt x="28959" y="7389"/>
                    <a:pt x="28990" y="7420"/>
                    <a:pt x="29027" y="7420"/>
                  </a:cubicBezTo>
                  <a:cubicBezTo>
                    <a:pt x="29065" y="7420"/>
                    <a:pt x="29096" y="7389"/>
                    <a:pt x="29096" y="7351"/>
                  </a:cubicBezTo>
                  <a:cubicBezTo>
                    <a:pt x="29096" y="7313"/>
                    <a:pt x="29065" y="7283"/>
                    <a:pt x="29027" y="7283"/>
                  </a:cubicBezTo>
                  <a:close/>
                  <a:moveTo>
                    <a:pt x="29243" y="7283"/>
                  </a:moveTo>
                  <a:cubicBezTo>
                    <a:pt x="29206" y="7283"/>
                    <a:pt x="29175" y="7313"/>
                    <a:pt x="29175" y="7351"/>
                  </a:cubicBezTo>
                  <a:cubicBezTo>
                    <a:pt x="29175" y="7389"/>
                    <a:pt x="29206" y="7420"/>
                    <a:pt x="29243" y="7420"/>
                  </a:cubicBezTo>
                  <a:cubicBezTo>
                    <a:pt x="29281" y="7420"/>
                    <a:pt x="29312" y="7389"/>
                    <a:pt x="29312" y="7351"/>
                  </a:cubicBezTo>
                  <a:cubicBezTo>
                    <a:pt x="29312" y="7313"/>
                    <a:pt x="29281" y="7283"/>
                    <a:pt x="29243" y="7283"/>
                  </a:cubicBezTo>
                  <a:close/>
                  <a:moveTo>
                    <a:pt x="29460" y="7283"/>
                  </a:moveTo>
                  <a:cubicBezTo>
                    <a:pt x="29422" y="7283"/>
                    <a:pt x="29391" y="7313"/>
                    <a:pt x="29391" y="7351"/>
                  </a:cubicBezTo>
                  <a:cubicBezTo>
                    <a:pt x="29391" y="7389"/>
                    <a:pt x="29422" y="7420"/>
                    <a:pt x="29460" y="7420"/>
                  </a:cubicBezTo>
                  <a:cubicBezTo>
                    <a:pt x="29497" y="7420"/>
                    <a:pt x="29528" y="7389"/>
                    <a:pt x="29528" y="7351"/>
                  </a:cubicBezTo>
                  <a:cubicBezTo>
                    <a:pt x="29528" y="7313"/>
                    <a:pt x="29497" y="7283"/>
                    <a:pt x="29460" y="7283"/>
                  </a:cubicBezTo>
                  <a:close/>
                  <a:moveTo>
                    <a:pt x="29676" y="7283"/>
                  </a:moveTo>
                  <a:cubicBezTo>
                    <a:pt x="29638" y="7283"/>
                    <a:pt x="29607" y="7313"/>
                    <a:pt x="29607" y="7351"/>
                  </a:cubicBezTo>
                  <a:cubicBezTo>
                    <a:pt x="29607" y="7389"/>
                    <a:pt x="29638" y="7420"/>
                    <a:pt x="29676" y="7420"/>
                  </a:cubicBezTo>
                  <a:cubicBezTo>
                    <a:pt x="29713" y="7420"/>
                    <a:pt x="29744" y="7389"/>
                    <a:pt x="29744" y="7351"/>
                  </a:cubicBezTo>
                  <a:cubicBezTo>
                    <a:pt x="29744" y="7313"/>
                    <a:pt x="29713" y="7283"/>
                    <a:pt x="29676" y="7283"/>
                  </a:cubicBezTo>
                  <a:close/>
                  <a:moveTo>
                    <a:pt x="29892" y="7283"/>
                  </a:moveTo>
                  <a:cubicBezTo>
                    <a:pt x="29854" y="7283"/>
                    <a:pt x="29823" y="7313"/>
                    <a:pt x="29823" y="7351"/>
                  </a:cubicBezTo>
                  <a:cubicBezTo>
                    <a:pt x="29823" y="7389"/>
                    <a:pt x="29854" y="7420"/>
                    <a:pt x="29892" y="7420"/>
                  </a:cubicBezTo>
                  <a:cubicBezTo>
                    <a:pt x="29930" y="7420"/>
                    <a:pt x="29960" y="7389"/>
                    <a:pt x="29960" y="7351"/>
                  </a:cubicBezTo>
                  <a:cubicBezTo>
                    <a:pt x="29960" y="7313"/>
                    <a:pt x="29930" y="7283"/>
                    <a:pt x="29892" y="7283"/>
                  </a:cubicBezTo>
                  <a:close/>
                  <a:moveTo>
                    <a:pt x="30108" y="7283"/>
                  </a:moveTo>
                  <a:cubicBezTo>
                    <a:pt x="30070" y="7283"/>
                    <a:pt x="30040" y="7313"/>
                    <a:pt x="30040" y="7351"/>
                  </a:cubicBezTo>
                  <a:cubicBezTo>
                    <a:pt x="30040" y="7389"/>
                    <a:pt x="30070" y="7420"/>
                    <a:pt x="30108" y="7420"/>
                  </a:cubicBezTo>
                  <a:cubicBezTo>
                    <a:pt x="30146" y="7420"/>
                    <a:pt x="30177" y="7389"/>
                    <a:pt x="30177" y="7351"/>
                  </a:cubicBezTo>
                  <a:cubicBezTo>
                    <a:pt x="30177" y="7313"/>
                    <a:pt x="30146" y="7283"/>
                    <a:pt x="30108" y="7283"/>
                  </a:cubicBezTo>
                  <a:close/>
                  <a:moveTo>
                    <a:pt x="30324" y="7283"/>
                  </a:moveTo>
                  <a:cubicBezTo>
                    <a:pt x="30286" y="7283"/>
                    <a:pt x="30256" y="7313"/>
                    <a:pt x="30256" y="7351"/>
                  </a:cubicBezTo>
                  <a:cubicBezTo>
                    <a:pt x="30256" y="7389"/>
                    <a:pt x="30286" y="7420"/>
                    <a:pt x="30324" y="7420"/>
                  </a:cubicBezTo>
                  <a:cubicBezTo>
                    <a:pt x="30362" y="7420"/>
                    <a:pt x="30393" y="7389"/>
                    <a:pt x="30393" y="7351"/>
                  </a:cubicBezTo>
                  <a:cubicBezTo>
                    <a:pt x="30393" y="7313"/>
                    <a:pt x="30362" y="7283"/>
                    <a:pt x="30324" y="7283"/>
                  </a:cubicBezTo>
                  <a:close/>
                  <a:moveTo>
                    <a:pt x="30540" y="7283"/>
                  </a:moveTo>
                  <a:cubicBezTo>
                    <a:pt x="30502" y="7283"/>
                    <a:pt x="30472" y="7313"/>
                    <a:pt x="30472" y="7351"/>
                  </a:cubicBezTo>
                  <a:cubicBezTo>
                    <a:pt x="30472" y="7389"/>
                    <a:pt x="30502" y="7420"/>
                    <a:pt x="30540" y="7420"/>
                  </a:cubicBezTo>
                  <a:cubicBezTo>
                    <a:pt x="30578" y="7420"/>
                    <a:pt x="30609" y="7389"/>
                    <a:pt x="30609" y="7351"/>
                  </a:cubicBezTo>
                  <a:cubicBezTo>
                    <a:pt x="30609" y="7313"/>
                    <a:pt x="30578" y="7283"/>
                    <a:pt x="30540" y="7283"/>
                  </a:cubicBezTo>
                  <a:close/>
                  <a:moveTo>
                    <a:pt x="30972" y="7283"/>
                  </a:moveTo>
                  <a:cubicBezTo>
                    <a:pt x="30935" y="7283"/>
                    <a:pt x="30904" y="7313"/>
                    <a:pt x="30904" y="7351"/>
                  </a:cubicBezTo>
                  <a:cubicBezTo>
                    <a:pt x="30904" y="7389"/>
                    <a:pt x="30935" y="7420"/>
                    <a:pt x="30972" y="7420"/>
                  </a:cubicBezTo>
                  <a:cubicBezTo>
                    <a:pt x="31010" y="7420"/>
                    <a:pt x="31041" y="7389"/>
                    <a:pt x="31041" y="7351"/>
                  </a:cubicBezTo>
                  <a:cubicBezTo>
                    <a:pt x="31041" y="7313"/>
                    <a:pt x="31010" y="7283"/>
                    <a:pt x="30972" y="7283"/>
                  </a:cubicBezTo>
                  <a:close/>
                  <a:moveTo>
                    <a:pt x="31189" y="7283"/>
                  </a:moveTo>
                  <a:cubicBezTo>
                    <a:pt x="31151" y="7283"/>
                    <a:pt x="31120" y="7313"/>
                    <a:pt x="31120" y="7351"/>
                  </a:cubicBezTo>
                  <a:cubicBezTo>
                    <a:pt x="31120" y="7389"/>
                    <a:pt x="31151" y="7420"/>
                    <a:pt x="31189" y="7420"/>
                  </a:cubicBezTo>
                  <a:cubicBezTo>
                    <a:pt x="31226" y="7420"/>
                    <a:pt x="31257" y="7389"/>
                    <a:pt x="31257" y="7351"/>
                  </a:cubicBezTo>
                  <a:cubicBezTo>
                    <a:pt x="31257" y="7313"/>
                    <a:pt x="31226" y="7283"/>
                    <a:pt x="31189" y="7283"/>
                  </a:cubicBezTo>
                  <a:close/>
                  <a:moveTo>
                    <a:pt x="31405" y="7283"/>
                  </a:moveTo>
                  <a:cubicBezTo>
                    <a:pt x="31367" y="7283"/>
                    <a:pt x="31336" y="7313"/>
                    <a:pt x="31336" y="7351"/>
                  </a:cubicBezTo>
                  <a:cubicBezTo>
                    <a:pt x="31336" y="7389"/>
                    <a:pt x="31367" y="7420"/>
                    <a:pt x="31405" y="7420"/>
                  </a:cubicBezTo>
                  <a:cubicBezTo>
                    <a:pt x="31442" y="7420"/>
                    <a:pt x="31473" y="7389"/>
                    <a:pt x="31473" y="7351"/>
                  </a:cubicBezTo>
                  <a:cubicBezTo>
                    <a:pt x="31473" y="7313"/>
                    <a:pt x="31442" y="7283"/>
                    <a:pt x="31405" y="7283"/>
                  </a:cubicBezTo>
                  <a:close/>
                  <a:moveTo>
                    <a:pt x="31621" y="7283"/>
                  </a:moveTo>
                  <a:cubicBezTo>
                    <a:pt x="31583" y="7283"/>
                    <a:pt x="31552" y="7313"/>
                    <a:pt x="31552" y="7351"/>
                  </a:cubicBezTo>
                  <a:cubicBezTo>
                    <a:pt x="31552" y="7389"/>
                    <a:pt x="31583" y="7420"/>
                    <a:pt x="31621" y="7420"/>
                  </a:cubicBezTo>
                  <a:cubicBezTo>
                    <a:pt x="31659" y="7420"/>
                    <a:pt x="31689" y="7389"/>
                    <a:pt x="31689" y="7351"/>
                  </a:cubicBezTo>
                  <a:cubicBezTo>
                    <a:pt x="31689" y="7313"/>
                    <a:pt x="31659" y="7283"/>
                    <a:pt x="31621" y="7283"/>
                  </a:cubicBezTo>
                  <a:close/>
                  <a:moveTo>
                    <a:pt x="31837" y="7283"/>
                  </a:moveTo>
                  <a:cubicBezTo>
                    <a:pt x="31799" y="7283"/>
                    <a:pt x="31768" y="7313"/>
                    <a:pt x="31768" y="7351"/>
                  </a:cubicBezTo>
                  <a:cubicBezTo>
                    <a:pt x="31768" y="7389"/>
                    <a:pt x="31799" y="7420"/>
                    <a:pt x="31837" y="7420"/>
                  </a:cubicBezTo>
                  <a:cubicBezTo>
                    <a:pt x="31875" y="7420"/>
                    <a:pt x="31905" y="7389"/>
                    <a:pt x="31905" y="7351"/>
                  </a:cubicBezTo>
                  <a:cubicBezTo>
                    <a:pt x="31905" y="7313"/>
                    <a:pt x="31875" y="7283"/>
                    <a:pt x="31837" y="7283"/>
                  </a:cubicBezTo>
                  <a:close/>
                  <a:moveTo>
                    <a:pt x="32053" y="7283"/>
                  </a:moveTo>
                  <a:cubicBezTo>
                    <a:pt x="32015" y="7283"/>
                    <a:pt x="31985" y="7313"/>
                    <a:pt x="31985" y="7351"/>
                  </a:cubicBezTo>
                  <a:cubicBezTo>
                    <a:pt x="31985" y="7389"/>
                    <a:pt x="32015" y="7420"/>
                    <a:pt x="32053" y="7420"/>
                  </a:cubicBezTo>
                  <a:cubicBezTo>
                    <a:pt x="32091" y="7420"/>
                    <a:pt x="32122" y="7389"/>
                    <a:pt x="32122" y="7351"/>
                  </a:cubicBezTo>
                  <a:cubicBezTo>
                    <a:pt x="32122" y="7313"/>
                    <a:pt x="32091" y="7283"/>
                    <a:pt x="32053" y="7283"/>
                  </a:cubicBezTo>
                  <a:close/>
                  <a:moveTo>
                    <a:pt x="32269" y="7283"/>
                  </a:moveTo>
                  <a:cubicBezTo>
                    <a:pt x="32231" y="7283"/>
                    <a:pt x="32201" y="7313"/>
                    <a:pt x="32201" y="7351"/>
                  </a:cubicBezTo>
                  <a:cubicBezTo>
                    <a:pt x="32201" y="7389"/>
                    <a:pt x="32231" y="7420"/>
                    <a:pt x="32269" y="7420"/>
                  </a:cubicBezTo>
                  <a:cubicBezTo>
                    <a:pt x="32307" y="7420"/>
                    <a:pt x="32338" y="7389"/>
                    <a:pt x="32338" y="7351"/>
                  </a:cubicBezTo>
                  <a:cubicBezTo>
                    <a:pt x="32338" y="7313"/>
                    <a:pt x="32307" y="7283"/>
                    <a:pt x="32269" y="7283"/>
                  </a:cubicBezTo>
                  <a:close/>
                  <a:moveTo>
                    <a:pt x="32485" y="7283"/>
                  </a:moveTo>
                  <a:cubicBezTo>
                    <a:pt x="32448" y="7283"/>
                    <a:pt x="32417" y="7313"/>
                    <a:pt x="32417" y="7351"/>
                  </a:cubicBezTo>
                  <a:cubicBezTo>
                    <a:pt x="32417" y="7389"/>
                    <a:pt x="32448" y="7420"/>
                    <a:pt x="32485" y="7420"/>
                  </a:cubicBezTo>
                  <a:cubicBezTo>
                    <a:pt x="32523" y="7420"/>
                    <a:pt x="32554" y="7389"/>
                    <a:pt x="32554" y="7351"/>
                  </a:cubicBezTo>
                  <a:cubicBezTo>
                    <a:pt x="32554" y="7313"/>
                    <a:pt x="32523" y="7283"/>
                    <a:pt x="32485" y="7283"/>
                  </a:cubicBezTo>
                  <a:close/>
                  <a:moveTo>
                    <a:pt x="32701" y="7283"/>
                  </a:moveTo>
                  <a:cubicBezTo>
                    <a:pt x="32664" y="7283"/>
                    <a:pt x="32633" y="7313"/>
                    <a:pt x="32633" y="7351"/>
                  </a:cubicBezTo>
                  <a:cubicBezTo>
                    <a:pt x="32633" y="7389"/>
                    <a:pt x="32664" y="7420"/>
                    <a:pt x="32701" y="7420"/>
                  </a:cubicBezTo>
                  <a:cubicBezTo>
                    <a:pt x="32739" y="7420"/>
                    <a:pt x="32770" y="7389"/>
                    <a:pt x="32770" y="7351"/>
                  </a:cubicBezTo>
                  <a:cubicBezTo>
                    <a:pt x="32770" y="7313"/>
                    <a:pt x="32739" y="7283"/>
                    <a:pt x="32701" y="7283"/>
                  </a:cubicBezTo>
                  <a:close/>
                  <a:moveTo>
                    <a:pt x="32918" y="7283"/>
                  </a:moveTo>
                  <a:cubicBezTo>
                    <a:pt x="32880" y="7283"/>
                    <a:pt x="32849" y="7313"/>
                    <a:pt x="32849" y="7351"/>
                  </a:cubicBezTo>
                  <a:cubicBezTo>
                    <a:pt x="32849" y="7389"/>
                    <a:pt x="32880" y="7420"/>
                    <a:pt x="32918" y="7420"/>
                  </a:cubicBezTo>
                  <a:cubicBezTo>
                    <a:pt x="32955" y="7420"/>
                    <a:pt x="32986" y="7389"/>
                    <a:pt x="32986" y="7351"/>
                  </a:cubicBezTo>
                  <a:cubicBezTo>
                    <a:pt x="32986" y="7313"/>
                    <a:pt x="32955" y="7283"/>
                    <a:pt x="32918" y="7283"/>
                  </a:cubicBezTo>
                  <a:close/>
                  <a:moveTo>
                    <a:pt x="33134" y="7283"/>
                  </a:moveTo>
                  <a:cubicBezTo>
                    <a:pt x="33096" y="7283"/>
                    <a:pt x="33065" y="7313"/>
                    <a:pt x="33065" y="7351"/>
                  </a:cubicBezTo>
                  <a:cubicBezTo>
                    <a:pt x="33065" y="7389"/>
                    <a:pt x="33096" y="7420"/>
                    <a:pt x="33134" y="7420"/>
                  </a:cubicBezTo>
                  <a:cubicBezTo>
                    <a:pt x="33171" y="7420"/>
                    <a:pt x="33202" y="7389"/>
                    <a:pt x="33202" y="7351"/>
                  </a:cubicBezTo>
                  <a:cubicBezTo>
                    <a:pt x="33202" y="7313"/>
                    <a:pt x="33171" y="7283"/>
                    <a:pt x="33134" y="7283"/>
                  </a:cubicBezTo>
                  <a:close/>
                  <a:moveTo>
                    <a:pt x="33350" y="7283"/>
                  </a:moveTo>
                  <a:cubicBezTo>
                    <a:pt x="33312" y="7283"/>
                    <a:pt x="33281" y="7313"/>
                    <a:pt x="33281" y="7351"/>
                  </a:cubicBezTo>
                  <a:cubicBezTo>
                    <a:pt x="33281" y="7389"/>
                    <a:pt x="33312" y="7420"/>
                    <a:pt x="33350" y="7420"/>
                  </a:cubicBezTo>
                  <a:cubicBezTo>
                    <a:pt x="33388" y="7420"/>
                    <a:pt x="33418" y="7389"/>
                    <a:pt x="33418" y="7351"/>
                  </a:cubicBezTo>
                  <a:cubicBezTo>
                    <a:pt x="33418" y="7313"/>
                    <a:pt x="33388" y="7283"/>
                    <a:pt x="33350" y="7283"/>
                  </a:cubicBezTo>
                  <a:close/>
                  <a:moveTo>
                    <a:pt x="33566" y="7283"/>
                  </a:moveTo>
                  <a:cubicBezTo>
                    <a:pt x="33528" y="7283"/>
                    <a:pt x="33497" y="7313"/>
                    <a:pt x="33497" y="7351"/>
                  </a:cubicBezTo>
                  <a:cubicBezTo>
                    <a:pt x="33497" y="7389"/>
                    <a:pt x="33528" y="7420"/>
                    <a:pt x="33566" y="7420"/>
                  </a:cubicBezTo>
                  <a:cubicBezTo>
                    <a:pt x="33604" y="7420"/>
                    <a:pt x="33634" y="7389"/>
                    <a:pt x="33634" y="7351"/>
                  </a:cubicBezTo>
                  <a:cubicBezTo>
                    <a:pt x="33634" y="7313"/>
                    <a:pt x="33604" y="7283"/>
                    <a:pt x="33566" y="7283"/>
                  </a:cubicBezTo>
                  <a:close/>
                  <a:moveTo>
                    <a:pt x="33782" y="7283"/>
                  </a:moveTo>
                  <a:cubicBezTo>
                    <a:pt x="33744" y="7283"/>
                    <a:pt x="33714" y="7313"/>
                    <a:pt x="33714" y="7351"/>
                  </a:cubicBezTo>
                  <a:cubicBezTo>
                    <a:pt x="33714" y="7389"/>
                    <a:pt x="33744" y="7420"/>
                    <a:pt x="33782" y="7420"/>
                  </a:cubicBezTo>
                  <a:cubicBezTo>
                    <a:pt x="33820" y="7420"/>
                    <a:pt x="33850" y="7389"/>
                    <a:pt x="33850" y="7351"/>
                  </a:cubicBezTo>
                  <a:cubicBezTo>
                    <a:pt x="33850" y="7313"/>
                    <a:pt x="33820" y="7283"/>
                    <a:pt x="33782" y="7283"/>
                  </a:cubicBezTo>
                  <a:close/>
                  <a:moveTo>
                    <a:pt x="33998" y="7283"/>
                  </a:moveTo>
                  <a:cubicBezTo>
                    <a:pt x="33960" y="7283"/>
                    <a:pt x="33930" y="7313"/>
                    <a:pt x="33930" y="7351"/>
                  </a:cubicBezTo>
                  <a:cubicBezTo>
                    <a:pt x="33930" y="7389"/>
                    <a:pt x="33960" y="7420"/>
                    <a:pt x="33998" y="7420"/>
                  </a:cubicBezTo>
                  <a:cubicBezTo>
                    <a:pt x="34036" y="7420"/>
                    <a:pt x="34067" y="7389"/>
                    <a:pt x="34067" y="7351"/>
                  </a:cubicBezTo>
                  <a:cubicBezTo>
                    <a:pt x="34067" y="7313"/>
                    <a:pt x="34036" y="7283"/>
                    <a:pt x="33998" y="7283"/>
                  </a:cubicBezTo>
                  <a:close/>
                  <a:moveTo>
                    <a:pt x="38537" y="7283"/>
                  </a:moveTo>
                  <a:cubicBezTo>
                    <a:pt x="38499" y="7283"/>
                    <a:pt x="38468" y="7313"/>
                    <a:pt x="38468" y="7351"/>
                  </a:cubicBezTo>
                  <a:cubicBezTo>
                    <a:pt x="38468" y="7389"/>
                    <a:pt x="38499" y="7420"/>
                    <a:pt x="38537" y="7420"/>
                  </a:cubicBezTo>
                  <a:cubicBezTo>
                    <a:pt x="38575" y="7420"/>
                    <a:pt x="38605" y="7389"/>
                    <a:pt x="38605" y="7351"/>
                  </a:cubicBezTo>
                  <a:cubicBezTo>
                    <a:pt x="38605" y="7313"/>
                    <a:pt x="38575" y="7283"/>
                    <a:pt x="38537" y="7283"/>
                  </a:cubicBezTo>
                  <a:close/>
                  <a:moveTo>
                    <a:pt x="24921" y="7518"/>
                  </a:moveTo>
                  <a:cubicBezTo>
                    <a:pt x="24883" y="7518"/>
                    <a:pt x="24853" y="7548"/>
                    <a:pt x="24853" y="7586"/>
                  </a:cubicBezTo>
                  <a:cubicBezTo>
                    <a:pt x="24853" y="7624"/>
                    <a:pt x="24883" y="7654"/>
                    <a:pt x="24921" y="7654"/>
                  </a:cubicBezTo>
                  <a:cubicBezTo>
                    <a:pt x="24959" y="7654"/>
                    <a:pt x="24990" y="7624"/>
                    <a:pt x="24990" y="7586"/>
                  </a:cubicBezTo>
                  <a:cubicBezTo>
                    <a:pt x="24990" y="7548"/>
                    <a:pt x="24959" y="7518"/>
                    <a:pt x="24921" y="7518"/>
                  </a:cubicBezTo>
                  <a:close/>
                  <a:moveTo>
                    <a:pt x="27082" y="7518"/>
                  </a:moveTo>
                  <a:cubicBezTo>
                    <a:pt x="27044" y="7518"/>
                    <a:pt x="27014" y="7548"/>
                    <a:pt x="27014" y="7586"/>
                  </a:cubicBezTo>
                  <a:cubicBezTo>
                    <a:pt x="27014" y="7624"/>
                    <a:pt x="27044" y="7654"/>
                    <a:pt x="27082" y="7654"/>
                  </a:cubicBezTo>
                  <a:cubicBezTo>
                    <a:pt x="27120" y="7654"/>
                    <a:pt x="27151" y="7624"/>
                    <a:pt x="27151" y="7586"/>
                  </a:cubicBezTo>
                  <a:cubicBezTo>
                    <a:pt x="27151" y="7548"/>
                    <a:pt x="27120" y="7518"/>
                    <a:pt x="27082" y="7518"/>
                  </a:cubicBezTo>
                  <a:close/>
                  <a:moveTo>
                    <a:pt x="27298" y="7518"/>
                  </a:moveTo>
                  <a:cubicBezTo>
                    <a:pt x="27261" y="7518"/>
                    <a:pt x="27230" y="7548"/>
                    <a:pt x="27230" y="7586"/>
                  </a:cubicBezTo>
                  <a:cubicBezTo>
                    <a:pt x="27230" y="7624"/>
                    <a:pt x="27261" y="7654"/>
                    <a:pt x="27298" y="7654"/>
                  </a:cubicBezTo>
                  <a:cubicBezTo>
                    <a:pt x="27336" y="7654"/>
                    <a:pt x="27367" y="7624"/>
                    <a:pt x="27367" y="7586"/>
                  </a:cubicBezTo>
                  <a:cubicBezTo>
                    <a:pt x="27367" y="7548"/>
                    <a:pt x="27336" y="7518"/>
                    <a:pt x="27298" y="7518"/>
                  </a:cubicBezTo>
                  <a:close/>
                  <a:moveTo>
                    <a:pt x="27515" y="7518"/>
                  </a:moveTo>
                  <a:cubicBezTo>
                    <a:pt x="27477" y="7518"/>
                    <a:pt x="27446" y="7548"/>
                    <a:pt x="27446" y="7586"/>
                  </a:cubicBezTo>
                  <a:cubicBezTo>
                    <a:pt x="27446" y="7624"/>
                    <a:pt x="27477" y="7654"/>
                    <a:pt x="27515" y="7654"/>
                  </a:cubicBezTo>
                  <a:cubicBezTo>
                    <a:pt x="27552" y="7654"/>
                    <a:pt x="27583" y="7624"/>
                    <a:pt x="27583" y="7586"/>
                  </a:cubicBezTo>
                  <a:cubicBezTo>
                    <a:pt x="27583" y="7548"/>
                    <a:pt x="27552" y="7518"/>
                    <a:pt x="27515" y="7518"/>
                  </a:cubicBezTo>
                  <a:close/>
                  <a:moveTo>
                    <a:pt x="27731" y="7518"/>
                  </a:moveTo>
                  <a:cubicBezTo>
                    <a:pt x="27693" y="7518"/>
                    <a:pt x="27662" y="7548"/>
                    <a:pt x="27662" y="7586"/>
                  </a:cubicBezTo>
                  <a:cubicBezTo>
                    <a:pt x="27662" y="7624"/>
                    <a:pt x="27693" y="7654"/>
                    <a:pt x="27731" y="7654"/>
                  </a:cubicBezTo>
                  <a:cubicBezTo>
                    <a:pt x="27768" y="7654"/>
                    <a:pt x="27799" y="7624"/>
                    <a:pt x="27799" y="7586"/>
                  </a:cubicBezTo>
                  <a:cubicBezTo>
                    <a:pt x="27799" y="7548"/>
                    <a:pt x="27768" y="7518"/>
                    <a:pt x="27731" y="7518"/>
                  </a:cubicBezTo>
                  <a:close/>
                  <a:moveTo>
                    <a:pt x="27947" y="7518"/>
                  </a:moveTo>
                  <a:cubicBezTo>
                    <a:pt x="27909" y="7518"/>
                    <a:pt x="27878" y="7548"/>
                    <a:pt x="27878" y="7586"/>
                  </a:cubicBezTo>
                  <a:cubicBezTo>
                    <a:pt x="27878" y="7624"/>
                    <a:pt x="27909" y="7654"/>
                    <a:pt x="27947" y="7654"/>
                  </a:cubicBezTo>
                  <a:cubicBezTo>
                    <a:pt x="27985" y="7654"/>
                    <a:pt x="28015" y="7624"/>
                    <a:pt x="28015" y="7586"/>
                  </a:cubicBezTo>
                  <a:cubicBezTo>
                    <a:pt x="28015" y="7548"/>
                    <a:pt x="27985" y="7518"/>
                    <a:pt x="27947" y="7518"/>
                  </a:cubicBezTo>
                  <a:close/>
                  <a:moveTo>
                    <a:pt x="28163" y="7518"/>
                  </a:moveTo>
                  <a:cubicBezTo>
                    <a:pt x="28125" y="7518"/>
                    <a:pt x="28094" y="7548"/>
                    <a:pt x="28094" y="7586"/>
                  </a:cubicBezTo>
                  <a:cubicBezTo>
                    <a:pt x="28094" y="7624"/>
                    <a:pt x="28125" y="7654"/>
                    <a:pt x="28163" y="7654"/>
                  </a:cubicBezTo>
                  <a:cubicBezTo>
                    <a:pt x="28201" y="7654"/>
                    <a:pt x="28231" y="7624"/>
                    <a:pt x="28231" y="7586"/>
                  </a:cubicBezTo>
                  <a:cubicBezTo>
                    <a:pt x="28231" y="7548"/>
                    <a:pt x="28201" y="7518"/>
                    <a:pt x="28163" y="7518"/>
                  </a:cubicBezTo>
                  <a:close/>
                  <a:moveTo>
                    <a:pt x="28379" y="7518"/>
                  </a:moveTo>
                  <a:cubicBezTo>
                    <a:pt x="28341" y="7518"/>
                    <a:pt x="28311" y="7548"/>
                    <a:pt x="28311" y="7586"/>
                  </a:cubicBezTo>
                  <a:cubicBezTo>
                    <a:pt x="28311" y="7624"/>
                    <a:pt x="28341" y="7654"/>
                    <a:pt x="28379" y="7654"/>
                  </a:cubicBezTo>
                  <a:cubicBezTo>
                    <a:pt x="28417" y="7654"/>
                    <a:pt x="28447" y="7624"/>
                    <a:pt x="28447" y="7586"/>
                  </a:cubicBezTo>
                  <a:cubicBezTo>
                    <a:pt x="28447" y="7548"/>
                    <a:pt x="28417" y="7518"/>
                    <a:pt x="28379" y="7518"/>
                  </a:cubicBezTo>
                  <a:close/>
                  <a:moveTo>
                    <a:pt x="28595" y="7518"/>
                  </a:moveTo>
                  <a:cubicBezTo>
                    <a:pt x="28557" y="7518"/>
                    <a:pt x="28527" y="7548"/>
                    <a:pt x="28527" y="7586"/>
                  </a:cubicBezTo>
                  <a:cubicBezTo>
                    <a:pt x="28527" y="7624"/>
                    <a:pt x="28557" y="7654"/>
                    <a:pt x="28595" y="7654"/>
                  </a:cubicBezTo>
                  <a:cubicBezTo>
                    <a:pt x="28633" y="7654"/>
                    <a:pt x="28664" y="7624"/>
                    <a:pt x="28664" y="7586"/>
                  </a:cubicBezTo>
                  <a:cubicBezTo>
                    <a:pt x="28664" y="7548"/>
                    <a:pt x="28633" y="7518"/>
                    <a:pt x="28595" y="7518"/>
                  </a:cubicBezTo>
                  <a:close/>
                  <a:moveTo>
                    <a:pt x="28811" y="7518"/>
                  </a:moveTo>
                  <a:cubicBezTo>
                    <a:pt x="28773" y="7518"/>
                    <a:pt x="28743" y="7548"/>
                    <a:pt x="28743" y="7586"/>
                  </a:cubicBezTo>
                  <a:cubicBezTo>
                    <a:pt x="28743" y="7624"/>
                    <a:pt x="28773" y="7654"/>
                    <a:pt x="28811" y="7654"/>
                  </a:cubicBezTo>
                  <a:cubicBezTo>
                    <a:pt x="28849" y="7654"/>
                    <a:pt x="28880" y="7624"/>
                    <a:pt x="28880" y="7586"/>
                  </a:cubicBezTo>
                  <a:cubicBezTo>
                    <a:pt x="28880" y="7548"/>
                    <a:pt x="28849" y="7518"/>
                    <a:pt x="28811" y="7518"/>
                  </a:cubicBezTo>
                  <a:close/>
                  <a:moveTo>
                    <a:pt x="29027" y="7518"/>
                  </a:moveTo>
                  <a:cubicBezTo>
                    <a:pt x="28990" y="7518"/>
                    <a:pt x="28959" y="7548"/>
                    <a:pt x="28959" y="7586"/>
                  </a:cubicBezTo>
                  <a:cubicBezTo>
                    <a:pt x="28959" y="7624"/>
                    <a:pt x="28990" y="7654"/>
                    <a:pt x="29027" y="7654"/>
                  </a:cubicBezTo>
                  <a:cubicBezTo>
                    <a:pt x="29065" y="7654"/>
                    <a:pt x="29096" y="7624"/>
                    <a:pt x="29096" y="7586"/>
                  </a:cubicBezTo>
                  <a:cubicBezTo>
                    <a:pt x="29096" y="7548"/>
                    <a:pt x="29065" y="7518"/>
                    <a:pt x="29027" y="7518"/>
                  </a:cubicBezTo>
                  <a:close/>
                  <a:moveTo>
                    <a:pt x="29243" y="7518"/>
                  </a:moveTo>
                  <a:cubicBezTo>
                    <a:pt x="29206" y="7518"/>
                    <a:pt x="29175" y="7548"/>
                    <a:pt x="29175" y="7586"/>
                  </a:cubicBezTo>
                  <a:cubicBezTo>
                    <a:pt x="29175" y="7624"/>
                    <a:pt x="29206" y="7654"/>
                    <a:pt x="29243" y="7654"/>
                  </a:cubicBezTo>
                  <a:cubicBezTo>
                    <a:pt x="29281" y="7654"/>
                    <a:pt x="29312" y="7624"/>
                    <a:pt x="29312" y="7586"/>
                  </a:cubicBezTo>
                  <a:cubicBezTo>
                    <a:pt x="29312" y="7548"/>
                    <a:pt x="29281" y="7518"/>
                    <a:pt x="29243" y="7518"/>
                  </a:cubicBezTo>
                  <a:close/>
                  <a:moveTo>
                    <a:pt x="29460" y="7518"/>
                  </a:moveTo>
                  <a:cubicBezTo>
                    <a:pt x="29422" y="7518"/>
                    <a:pt x="29391" y="7548"/>
                    <a:pt x="29391" y="7586"/>
                  </a:cubicBezTo>
                  <a:cubicBezTo>
                    <a:pt x="29391" y="7624"/>
                    <a:pt x="29422" y="7654"/>
                    <a:pt x="29460" y="7654"/>
                  </a:cubicBezTo>
                  <a:cubicBezTo>
                    <a:pt x="29497" y="7654"/>
                    <a:pt x="29528" y="7624"/>
                    <a:pt x="29528" y="7586"/>
                  </a:cubicBezTo>
                  <a:cubicBezTo>
                    <a:pt x="29528" y="7548"/>
                    <a:pt x="29497" y="7518"/>
                    <a:pt x="29460" y="7518"/>
                  </a:cubicBezTo>
                  <a:close/>
                  <a:moveTo>
                    <a:pt x="29676" y="7518"/>
                  </a:moveTo>
                  <a:cubicBezTo>
                    <a:pt x="29638" y="7518"/>
                    <a:pt x="29607" y="7548"/>
                    <a:pt x="29607" y="7586"/>
                  </a:cubicBezTo>
                  <a:cubicBezTo>
                    <a:pt x="29607" y="7624"/>
                    <a:pt x="29638" y="7654"/>
                    <a:pt x="29676" y="7654"/>
                  </a:cubicBezTo>
                  <a:cubicBezTo>
                    <a:pt x="29713" y="7654"/>
                    <a:pt x="29744" y="7624"/>
                    <a:pt x="29744" y="7586"/>
                  </a:cubicBezTo>
                  <a:cubicBezTo>
                    <a:pt x="29744" y="7548"/>
                    <a:pt x="29713" y="7518"/>
                    <a:pt x="29676" y="7518"/>
                  </a:cubicBezTo>
                  <a:close/>
                  <a:moveTo>
                    <a:pt x="29892" y="7518"/>
                  </a:moveTo>
                  <a:cubicBezTo>
                    <a:pt x="29854" y="7518"/>
                    <a:pt x="29823" y="7548"/>
                    <a:pt x="29823" y="7586"/>
                  </a:cubicBezTo>
                  <a:cubicBezTo>
                    <a:pt x="29823" y="7624"/>
                    <a:pt x="29854" y="7654"/>
                    <a:pt x="29892" y="7654"/>
                  </a:cubicBezTo>
                  <a:cubicBezTo>
                    <a:pt x="29930" y="7654"/>
                    <a:pt x="29960" y="7624"/>
                    <a:pt x="29960" y="7586"/>
                  </a:cubicBezTo>
                  <a:cubicBezTo>
                    <a:pt x="29960" y="7548"/>
                    <a:pt x="29930" y="7518"/>
                    <a:pt x="29892" y="7518"/>
                  </a:cubicBezTo>
                  <a:close/>
                  <a:moveTo>
                    <a:pt x="30108" y="7518"/>
                  </a:moveTo>
                  <a:cubicBezTo>
                    <a:pt x="30070" y="7518"/>
                    <a:pt x="30040" y="7548"/>
                    <a:pt x="30040" y="7586"/>
                  </a:cubicBezTo>
                  <a:cubicBezTo>
                    <a:pt x="30040" y="7624"/>
                    <a:pt x="30070" y="7654"/>
                    <a:pt x="30108" y="7654"/>
                  </a:cubicBezTo>
                  <a:cubicBezTo>
                    <a:pt x="30146" y="7654"/>
                    <a:pt x="30177" y="7624"/>
                    <a:pt x="30177" y="7586"/>
                  </a:cubicBezTo>
                  <a:cubicBezTo>
                    <a:pt x="30177" y="7548"/>
                    <a:pt x="30146" y="7518"/>
                    <a:pt x="30108" y="7518"/>
                  </a:cubicBezTo>
                  <a:close/>
                  <a:moveTo>
                    <a:pt x="30324" y="7518"/>
                  </a:moveTo>
                  <a:cubicBezTo>
                    <a:pt x="30286" y="7518"/>
                    <a:pt x="30256" y="7548"/>
                    <a:pt x="30256" y="7586"/>
                  </a:cubicBezTo>
                  <a:cubicBezTo>
                    <a:pt x="30256" y="7624"/>
                    <a:pt x="30286" y="7654"/>
                    <a:pt x="30324" y="7654"/>
                  </a:cubicBezTo>
                  <a:cubicBezTo>
                    <a:pt x="30362" y="7654"/>
                    <a:pt x="30393" y="7624"/>
                    <a:pt x="30393" y="7586"/>
                  </a:cubicBezTo>
                  <a:cubicBezTo>
                    <a:pt x="30393" y="7548"/>
                    <a:pt x="30362" y="7518"/>
                    <a:pt x="30324" y="7518"/>
                  </a:cubicBezTo>
                  <a:close/>
                  <a:moveTo>
                    <a:pt x="31189" y="7518"/>
                  </a:moveTo>
                  <a:cubicBezTo>
                    <a:pt x="31151" y="7518"/>
                    <a:pt x="31120" y="7548"/>
                    <a:pt x="31120" y="7586"/>
                  </a:cubicBezTo>
                  <a:cubicBezTo>
                    <a:pt x="31120" y="7624"/>
                    <a:pt x="31151" y="7654"/>
                    <a:pt x="31189" y="7654"/>
                  </a:cubicBezTo>
                  <a:cubicBezTo>
                    <a:pt x="31226" y="7654"/>
                    <a:pt x="31257" y="7624"/>
                    <a:pt x="31257" y="7586"/>
                  </a:cubicBezTo>
                  <a:cubicBezTo>
                    <a:pt x="31257" y="7548"/>
                    <a:pt x="31226" y="7518"/>
                    <a:pt x="31189" y="7518"/>
                  </a:cubicBezTo>
                  <a:close/>
                  <a:moveTo>
                    <a:pt x="31405" y="7518"/>
                  </a:moveTo>
                  <a:cubicBezTo>
                    <a:pt x="31367" y="7518"/>
                    <a:pt x="31336" y="7548"/>
                    <a:pt x="31336" y="7586"/>
                  </a:cubicBezTo>
                  <a:cubicBezTo>
                    <a:pt x="31336" y="7624"/>
                    <a:pt x="31367" y="7654"/>
                    <a:pt x="31405" y="7654"/>
                  </a:cubicBezTo>
                  <a:cubicBezTo>
                    <a:pt x="31442" y="7654"/>
                    <a:pt x="31473" y="7624"/>
                    <a:pt x="31473" y="7586"/>
                  </a:cubicBezTo>
                  <a:cubicBezTo>
                    <a:pt x="31473" y="7548"/>
                    <a:pt x="31442" y="7518"/>
                    <a:pt x="31405" y="7518"/>
                  </a:cubicBezTo>
                  <a:close/>
                  <a:moveTo>
                    <a:pt x="31621" y="7518"/>
                  </a:moveTo>
                  <a:cubicBezTo>
                    <a:pt x="31583" y="7518"/>
                    <a:pt x="31552" y="7548"/>
                    <a:pt x="31552" y="7586"/>
                  </a:cubicBezTo>
                  <a:cubicBezTo>
                    <a:pt x="31552" y="7624"/>
                    <a:pt x="31583" y="7654"/>
                    <a:pt x="31621" y="7654"/>
                  </a:cubicBezTo>
                  <a:cubicBezTo>
                    <a:pt x="31659" y="7654"/>
                    <a:pt x="31689" y="7624"/>
                    <a:pt x="31689" y="7586"/>
                  </a:cubicBezTo>
                  <a:cubicBezTo>
                    <a:pt x="31689" y="7548"/>
                    <a:pt x="31659" y="7518"/>
                    <a:pt x="31621" y="7518"/>
                  </a:cubicBezTo>
                  <a:close/>
                  <a:moveTo>
                    <a:pt x="31837" y="7518"/>
                  </a:moveTo>
                  <a:cubicBezTo>
                    <a:pt x="31799" y="7518"/>
                    <a:pt x="31768" y="7548"/>
                    <a:pt x="31768" y="7586"/>
                  </a:cubicBezTo>
                  <a:cubicBezTo>
                    <a:pt x="31768" y="7624"/>
                    <a:pt x="31799" y="7654"/>
                    <a:pt x="31837" y="7654"/>
                  </a:cubicBezTo>
                  <a:cubicBezTo>
                    <a:pt x="31875" y="7654"/>
                    <a:pt x="31905" y="7624"/>
                    <a:pt x="31905" y="7586"/>
                  </a:cubicBezTo>
                  <a:cubicBezTo>
                    <a:pt x="31905" y="7548"/>
                    <a:pt x="31875" y="7518"/>
                    <a:pt x="31837" y="7518"/>
                  </a:cubicBezTo>
                  <a:close/>
                  <a:moveTo>
                    <a:pt x="32053" y="7518"/>
                  </a:moveTo>
                  <a:cubicBezTo>
                    <a:pt x="32015" y="7518"/>
                    <a:pt x="31985" y="7548"/>
                    <a:pt x="31985" y="7586"/>
                  </a:cubicBezTo>
                  <a:cubicBezTo>
                    <a:pt x="31985" y="7624"/>
                    <a:pt x="32015" y="7654"/>
                    <a:pt x="32053" y="7654"/>
                  </a:cubicBezTo>
                  <a:cubicBezTo>
                    <a:pt x="32091" y="7654"/>
                    <a:pt x="32122" y="7624"/>
                    <a:pt x="32122" y="7586"/>
                  </a:cubicBezTo>
                  <a:cubicBezTo>
                    <a:pt x="32122" y="7548"/>
                    <a:pt x="32091" y="7518"/>
                    <a:pt x="32053" y="7518"/>
                  </a:cubicBezTo>
                  <a:close/>
                  <a:moveTo>
                    <a:pt x="32269" y="7518"/>
                  </a:moveTo>
                  <a:cubicBezTo>
                    <a:pt x="32231" y="7518"/>
                    <a:pt x="32201" y="7548"/>
                    <a:pt x="32201" y="7586"/>
                  </a:cubicBezTo>
                  <a:cubicBezTo>
                    <a:pt x="32201" y="7624"/>
                    <a:pt x="32231" y="7654"/>
                    <a:pt x="32269" y="7654"/>
                  </a:cubicBezTo>
                  <a:cubicBezTo>
                    <a:pt x="32307" y="7654"/>
                    <a:pt x="32338" y="7624"/>
                    <a:pt x="32338" y="7586"/>
                  </a:cubicBezTo>
                  <a:cubicBezTo>
                    <a:pt x="32338" y="7548"/>
                    <a:pt x="32307" y="7518"/>
                    <a:pt x="32269" y="7518"/>
                  </a:cubicBezTo>
                  <a:close/>
                  <a:moveTo>
                    <a:pt x="32485" y="7518"/>
                  </a:moveTo>
                  <a:cubicBezTo>
                    <a:pt x="32448" y="7518"/>
                    <a:pt x="32417" y="7548"/>
                    <a:pt x="32417" y="7586"/>
                  </a:cubicBezTo>
                  <a:cubicBezTo>
                    <a:pt x="32417" y="7624"/>
                    <a:pt x="32448" y="7654"/>
                    <a:pt x="32485" y="7654"/>
                  </a:cubicBezTo>
                  <a:cubicBezTo>
                    <a:pt x="32523" y="7654"/>
                    <a:pt x="32554" y="7624"/>
                    <a:pt x="32554" y="7586"/>
                  </a:cubicBezTo>
                  <a:cubicBezTo>
                    <a:pt x="32554" y="7548"/>
                    <a:pt x="32523" y="7518"/>
                    <a:pt x="32485" y="7518"/>
                  </a:cubicBezTo>
                  <a:close/>
                  <a:moveTo>
                    <a:pt x="32701" y="7518"/>
                  </a:moveTo>
                  <a:cubicBezTo>
                    <a:pt x="32664" y="7518"/>
                    <a:pt x="32633" y="7548"/>
                    <a:pt x="32633" y="7586"/>
                  </a:cubicBezTo>
                  <a:cubicBezTo>
                    <a:pt x="32633" y="7624"/>
                    <a:pt x="32664" y="7654"/>
                    <a:pt x="32701" y="7654"/>
                  </a:cubicBezTo>
                  <a:cubicBezTo>
                    <a:pt x="32739" y="7654"/>
                    <a:pt x="32770" y="7624"/>
                    <a:pt x="32770" y="7586"/>
                  </a:cubicBezTo>
                  <a:cubicBezTo>
                    <a:pt x="32770" y="7548"/>
                    <a:pt x="32739" y="7518"/>
                    <a:pt x="32701" y="7518"/>
                  </a:cubicBezTo>
                  <a:close/>
                  <a:moveTo>
                    <a:pt x="32918" y="7518"/>
                  </a:moveTo>
                  <a:cubicBezTo>
                    <a:pt x="32880" y="7518"/>
                    <a:pt x="32849" y="7548"/>
                    <a:pt x="32849" y="7586"/>
                  </a:cubicBezTo>
                  <a:cubicBezTo>
                    <a:pt x="32849" y="7624"/>
                    <a:pt x="32880" y="7654"/>
                    <a:pt x="32918" y="7654"/>
                  </a:cubicBezTo>
                  <a:cubicBezTo>
                    <a:pt x="32955" y="7654"/>
                    <a:pt x="32986" y="7624"/>
                    <a:pt x="32986" y="7586"/>
                  </a:cubicBezTo>
                  <a:cubicBezTo>
                    <a:pt x="32986" y="7548"/>
                    <a:pt x="32955" y="7518"/>
                    <a:pt x="32918" y="7518"/>
                  </a:cubicBezTo>
                  <a:close/>
                  <a:moveTo>
                    <a:pt x="33134" y="7518"/>
                  </a:moveTo>
                  <a:cubicBezTo>
                    <a:pt x="33096" y="7518"/>
                    <a:pt x="33065" y="7548"/>
                    <a:pt x="33065" y="7586"/>
                  </a:cubicBezTo>
                  <a:cubicBezTo>
                    <a:pt x="33065" y="7624"/>
                    <a:pt x="33096" y="7654"/>
                    <a:pt x="33134" y="7654"/>
                  </a:cubicBezTo>
                  <a:cubicBezTo>
                    <a:pt x="33171" y="7654"/>
                    <a:pt x="33202" y="7624"/>
                    <a:pt x="33202" y="7586"/>
                  </a:cubicBezTo>
                  <a:cubicBezTo>
                    <a:pt x="33202" y="7548"/>
                    <a:pt x="33171" y="7518"/>
                    <a:pt x="33134" y="7518"/>
                  </a:cubicBezTo>
                  <a:close/>
                  <a:moveTo>
                    <a:pt x="33350" y="7518"/>
                  </a:moveTo>
                  <a:cubicBezTo>
                    <a:pt x="33312" y="7518"/>
                    <a:pt x="33281" y="7548"/>
                    <a:pt x="33281" y="7586"/>
                  </a:cubicBezTo>
                  <a:cubicBezTo>
                    <a:pt x="33281" y="7624"/>
                    <a:pt x="33312" y="7654"/>
                    <a:pt x="33350" y="7654"/>
                  </a:cubicBezTo>
                  <a:cubicBezTo>
                    <a:pt x="33388" y="7654"/>
                    <a:pt x="33418" y="7624"/>
                    <a:pt x="33418" y="7586"/>
                  </a:cubicBezTo>
                  <a:cubicBezTo>
                    <a:pt x="33418" y="7548"/>
                    <a:pt x="33388" y="7518"/>
                    <a:pt x="33350" y="7518"/>
                  </a:cubicBezTo>
                  <a:close/>
                  <a:moveTo>
                    <a:pt x="33566" y="7518"/>
                  </a:moveTo>
                  <a:cubicBezTo>
                    <a:pt x="33528" y="7518"/>
                    <a:pt x="33497" y="7548"/>
                    <a:pt x="33497" y="7586"/>
                  </a:cubicBezTo>
                  <a:cubicBezTo>
                    <a:pt x="33497" y="7624"/>
                    <a:pt x="33528" y="7654"/>
                    <a:pt x="33566" y="7654"/>
                  </a:cubicBezTo>
                  <a:cubicBezTo>
                    <a:pt x="33604" y="7654"/>
                    <a:pt x="33634" y="7624"/>
                    <a:pt x="33634" y="7586"/>
                  </a:cubicBezTo>
                  <a:cubicBezTo>
                    <a:pt x="33634" y="7548"/>
                    <a:pt x="33604" y="7518"/>
                    <a:pt x="33566" y="7518"/>
                  </a:cubicBezTo>
                  <a:close/>
                  <a:moveTo>
                    <a:pt x="33782" y="7518"/>
                  </a:moveTo>
                  <a:cubicBezTo>
                    <a:pt x="33744" y="7518"/>
                    <a:pt x="33714" y="7548"/>
                    <a:pt x="33714" y="7586"/>
                  </a:cubicBezTo>
                  <a:cubicBezTo>
                    <a:pt x="33714" y="7624"/>
                    <a:pt x="33744" y="7654"/>
                    <a:pt x="33782" y="7654"/>
                  </a:cubicBezTo>
                  <a:cubicBezTo>
                    <a:pt x="33820" y="7654"/>
                    <a:pt x="33850" y="7624"/>
                    <a:pt x="33850" y="7586"/>
                  </a:cubicBezTo>
                  <a:cubicBezTo>
                    <a:pt x="33850" y="7548"/>
                    <a:pt x="33820" y="7518"/>
                    <a:pt x="33782" y="7518"/>
                  </a:cubicBezTo>
                  <a:close/>
                  <a:moveTo>
                    <a:pt x="33998" y="7518"/>
                  </a:moveTo>
                  <a:cubicBezTo>
                    <a:pt x="33960" y="7518"/>
                    <a:pt x="33930" y="7548"/>
                    <a:pt x="33930" y="7586"/>
                  </a:cubicBezTo>
                  <a:cubicBezTo>
                    <a:pt x="33930" y="7624"/>
                    <a:pt x="33960" y="7654"/>
                    <a:pt x="33998" y="7654"/>
                  </a:cubicBezTo>
                  <a:cubicBezTo>
                    <a:pt x="34036" y="7654"/>
                    <a:pt x="34067" y="7624"/>
                    <a:pt x="34067" y="7586"/>
                  </a:cubicBezTo>
                  <a:cubicBezTo>
                    <a:pt x="34067" y="7548"/>
                    <a:pt x="34036" y="7518"/>
                    <a:pt x="33998" y="7518"/>
                  </a:cubicBezTo>
                  <a:close/>
                  <a:moveTo>
                    <a:pt x="34214" y="7518"/>
                  </a:moveTo>
                  <a:cubicBezTo>
                    <a:pt x="34176" y="7518"/>
                    <a:pt x="34146" y="7548"/>
                    <a:pt x="34146" y="7586"/>
                  </a:cubicBezTo>
                  <a:cubicBezTo>
                    <a:pt x="34146" y="7624"/>
                    <a:pt x="34176" y="7654"/>
                    <a:pt x="34214" y="7654"/>
                  </a:cubicBezTo>
                  <a:cubicBezTo>
                    <a:pt x="34252" y="7654"/>
                    <a:pt x="34283" y="7624"/>
                    <a:pt x="34283" y="7586"/>
                  </a:cubicBezTo>
                  <a:cubicBezTo>
                    <a:pt x="34283" y="7548"/>
                    <a:pt x="34252" y="7518"/>
                    <a:pt x="34214" y="7518"/>
                  </a:cubicBezTo>
                  <a:close/>
                  <a:moveTo>
                    <a:pt x="24921" y="7752"/>
                  </a:moveTo>
                  <a:cubicBezTo>
                    <a:pt x="24883" y="7752"/>
                    <a:pt x="24853" y="7783"/>
                    <a:pt x="24853" y="7821"/>
                  </a:cubicBezTo>
                  <a:cubicBezTo>
                    <a:pt x="24853" y="7859"/>
                    <a:pt x="24883" y="7889"/>
                    <a:pt x="24921" y="7889"/>
                  </a:cubicBezTo>
                  <a:cubicBezTo>
                    <a:pt x="24959" y="7889"/>
                    <a:pt x="24990" y="7859"/>
                    <a:pt x="24990" y="7821"/>
                  </a:cubicBezTo>
                  <a:cubicBezTo>
                    <a:pt x="24990" y="7783"/>
                    <a:pt x="24959" y="7752"/>
                    <a:pt x="24921" y="7752"/>
                  </a:cubicBezTo>
                  <a:close/>
                  <a:moveTo>
                    <a:pt x="25137" y="7752"/>
                  </a:moveTo>
                  <a:cubicBezTo>
                    <a:pt x="25099" y="7752"/>
                    <a:pt x="25069" y="7783"/>
                    <a:pt x="25069" y="7821"/>
                  </a:cubicBezTo>
                  <a:cubicBezTo>
                    <a:pt x="25069" y="7859"/>
                    <a:pt x="25099" y="7889"/>
                    <a:pt x="25137" y="7889"/>
                  </a:cubicBezTo>
                  <a:cubicBezTo>
                    <a:pt x="25175" y="7889"/>
                    <a:pt x="25206" y="7859"/>
                    <a:pt x="25206" y="7821"/>
                  </a:cubicBezTo>
                  <a:cubicBezTo>
                    <a:pt x="25206" y="7783"/>
                    <a:pt x="25175" y="7752"/>
                    <a:pt x="25137" y="7752"/>
                  </a:cubicBezTo>
                  <a:close/>
                  <a:moveTo>
                    <a:pt x="25353" y="7752"/>
                  </a:moveTo>
                  <a:cubicBezTo>
                    <a:pt x="25315" y="7752"/>
                    <a:pt x="25285" y="7783"/>
                    <a:pt x="25285" y="7821"/>
                  </a:cubicBezTo>
                  <a:cubicBezTo>
                    <a:pt x="25285" y="7859"/>
                    <a:pt x="25315" y="7889"/>
                    <a:pt x="25353" y="7889"/>
                  </a:cubicBezTo>
                  <a:cubicBezTo>
                    <a:pt x="25391" y="7889"/>
                    <a:pt x="25422" y="7859"/>
                    <a:pt x="25422" y="7821"/>
                  </a:cubicBezTo>
                  <a:cubicBezTo>
                    <a:pt x="25422" y="7783"/>
                    <a:pt x="25391" y="7752"/>
                    <a:pt x="25353" y="7752"/>
                  </a:cubicBezTo>
                  <a:close/>
                  <a:moveTo>
                    <a:pt x="25569" y="7752"/>
                  </a:moveTo>
                  <a:cubicBezTo>
                    <a:pt x="25532" y="7752"/>
                    <a:pt x="25501" y="7783"/>
                    <a:pt x="25501" y="7821"/>
                  </a:cubicBezTo>
                  <a:cubicBezTo>
                    <a:pt x="25501" y="7859"/>
                    <a:pt x="25532" y="7889"/>
                    <a:pt x="25569" y="7889"/>
                  </a:cubicBezTo>
                  <a:cubicBezTo>
                    <a:pt x="25607" y="7889"/>
                    <a:pt x="25638" y="7859"/>
                    <a:pt x="25638" y="7821"/>
                  </a:cubicBezTo>
                  <a:cubicBezTo>
                    <a:pt x="25638" y="7783"/>
                    <a:pt x="25607" y="7752"/>
                    <a:pt x="25569" y="7752"/>
                  </a:cubicBezTo>
                  <a:close/>
                  <a:moveTo>
                    <a:pt x="25785" y="7752"/>
                  </a:moveTo>
                  <a:cubicBezTo>
                    <a:pt x="25748" y="7752"/>
                    <a:pt x="25717" y="7783"/>
                    <a:pt x="25717" y="7821"/>
                  </a:cubicBezTo>
                  <a:cubicBezTo>
                    <a:pt x="25717" y="7859"/>
                    <a:pt x="25748" y="7889"/>
                    <a:pt x="25785" y="7889"/>
                  </a:cubicBezTo>
                  <a:cubicBezTo>
                    <a:pt x="25823" y="7889"/>
                    <a:pt x="25854" y="7859"/>
                    <a:pt x="25854" y="7821"/>
                  </a:cubicBezTo>
                  <a:cubicBezTo>
                    <a:pt x="25854" y="7783"/>
                    <a:pt x="25823" y="7752"/>
                    <a:pt x="25785" y="7752"/>
                  </a:cubicBezTo>
                  <a:close/>
                  <a:moveTo>
                    <a:pt x="26002" y="7752"/>
                  </a:moveTo>
                  <a:cubicBezTo>
                    <a:pt x="25964" y="7752"/>
                    <a:pt x="25933" y="7783"/>
                    <a:pt x="25933" y="7821"/>
                  </a:cubicBezTo>
                  <a:cubicBezTo>
                    <a:pt x="25933" y="7859"/>
                    <a:pt x="25964" y="7889"/>
                    <a:pt x="26002" y="7889"/>
                  </a:cubicBezTo>
                  <a:cubicBezTo>
                    <a:pt x="26039" y="7889"/>
                    <a:pt x="26070" y="7859"/>
                    <a:pt x="26070" y="7821"/>
                  </a:cubicBezTo>
                  <a:cubicBezTo>
                    <a:pt x="26070" y="7783"/>
                    <a:pt x="26039" y="7752"/>
                    <a:pt x="26002" y="7752"/>
                  </a:cubicBezTo>
                  <a:close/>
                  <a:moveTo>
                    <a:pt x="26866" y="7752"/>
                  </a:moveTo>
                  <a:cubicBezTo>
                    <a:pt x="26828" y="7752"/>
                    <a:pt x="26798" y="7783"/>
                    <a:pt x="26798" y="7821"/>
                  </a:cubicBezTo>
                  <a:cubicBezTo>
                    <a:pt x="26798" y="7859"/>
                    <a:pt x="26828" y="7889"/>
                    <a:pt x="26866" y="7889"/>
                  </a:cubicBezTo>
                  <a:cubicBezTo>
                    <a:pt x="26904" y="7889"/>
                    <a:pt x="26935" y="7859"/>
                    <a:pt x="26935" y="7821"/>
                  </a:cubicBezTo>
                  <a:cubicBezTo>
                    <a:pt x="26935" y="7783"/>
                    <a:pt x="26904" y="7752"/>
                    <a:pt x="26866" y="7752"/>
                  </a:cubicBezTo>
                  <a:close/>
                  <a:moveTo>
                    <a:pt x="27082" y="7752"/>
                  </a:moveTo>
                  <a:cubicBezTo>
                    <a:pt x="27044" y="7752"/>
                    <a:pt x="27014" y="7783"/>
                    <a:pt x="27014" y="7821"/>
                  </a:cubicBezTo>
                  <a:cubicBezTo>
                    <a:pt x="27014" y="7859"/>
                    <a:pt x="27044" y="7889"/>
                    <a:pt x="27082" y="7889"/>
                  </a:cubicBezTo>
                  <a:cubicBezTo>
                    <a:pt x="27120" y="7889"/>
                    <a:pt x="27151" y="7859"/>
                    <a:pt x="27151" y="7821"/>
                  </a:cubicBezTo>
                  <a:cubicBezTo>
                    <a:pt x="27151" y="7783"/>
                    <a:pt x="27120" y="7752"/>
                    <a:pt x="27082" y="7752"/>
                  </a:cubicBezTo>
                  <a:close/>
                  <a:moveTo>
                    <a:pt x="27298" y="7752"/>
                  </a:moveTo>
                  <a:cubicBezTo>
                    <a:pt x="27261" y="7752"/>
                    <a:pt x="27230" y="7783"/>
                    <a:pt x="27230" y="7821"/>
                  </a:cubicBezTo>
                  <a:cubicBezTo>
                    <a:pt x="27230" y="7859"/>
                    <a:pt x="27261" y="7889"/>
                    <a:pt x="27298" y="7889"/>
                  </a:cubicBezTo>
                  <a:cubicBezTo>
                    <a:pt x="27336" y="7889"/>
                    <a:pt x="27367" y="7859"/>
                    <a:pt x="27367" y="7821"/>
                  </a:cubicBezTo>
                  <a:cubicBezTo>
                    <a:pt x="27367" y="7783"/>
                    <a:pt x="27336" y="7752"/>
                    <a:pt x="27298" y="7752"/>
                  </a:cubicBezTo>
                  <a:close/>
                  <a:moveTo>
                    <a:pt x="27515" y="7752"/>
                  </a:moveTo>
                  <a:cubicBezTo>
                    <a:pt x="27477" y="7752"/>
                    <a:pt x="27446" y="7783"/>
                    <a:pt x="27446" y="7821"/>
                  </a:cubicBezTo>
                  <a:cubicBezTo>
                    <a:pt x="27446" y="7859"/>
                    <a:pt x="27477" y="7889"/>
                    <a:pt x="27515" y="7889"/>
                  </a:cubicBezTo>
                  <a:cubicBezTo>
                    <a:pt x="27552" y="7889"/>
                    <a:pt x="27583" y="7859"/>
                    <a:pt x="27583" y="7821"/>
                  </a:cubicBezTo>
                  <a:cubicBezTo>
                    <a:pt x="27583" y="7783"/>
                    <a:pt x="27552" y="7752"/>
                    <a:pt x="27515" y="7752"/>
                  </a:cubicBezTo>
                  <a:close/>
                  <a:moveTo>
                    <a:pt x="27731" y="7752"/>
                  </a:moveTo>
                  <a:cubicBezTo>
                    <a:pt x="27693" y="7752"/>
                    <a:pt x="27662" y="7783"/>
                    <a:pt x="27662" y="7821"/>
                  </a:cubicBezTo>
                  <a:cubicBezTo>
                    <a:pt x="27662" y="7859"/>
                    <a:pt x="27693" y="7889"/>
                    <a:pt x="27731" y="7889"/>
                  </a:cubicBezTo>
                  <a:cubicBezTo>
                    <a:pt x="27768" y="7889"/>
                    <a:pt x="27799" y="7859"/>
                    <a:pt x="27799" y="7821"/>
                  </a:cubicBezTo>
                  <a:cubicBezTo>
                    <a:pt x="27799" y="7783"/>
                    <a:pt x="27768" y="7752"/>
                    <a:pt x="27731" y="7752"/>
                  </a:cubicBezTo>
                  <a:close/>
                  <a:moveTo>
                    <a:pt x="27947" y="7752"/>
                  </a:moveTo>
                  <a:cubicBezTo>
                    <a:pt x="27909" y="7752"/>
                    <a:pt x="27878" y="7783"/>
                    <a:pt x="27878" y="7821"/>
                  </a:cubicBezTo>
                  <a:cubicBezTo>
                    <a:pt x="27878" y="7859"/>
                    <a:pt x="27909" y="7889"/>
                    <a:pt x="27947" y="7889"/>
                  </a:cubicBezTo>
                  <a:cubicBezTo>
                    <a:pt x="27985" y="7889"/>
                    <a:pt x="28015" y="7859"/>
                    <a:pt x="28015" y="7821"/>
                  </a:cubicBezTo>
                  <a:cubicBezTo>
                    <a:pt x="28015" y="7783"/>
                    <a:pt x="27985" y="7752"/>
                    <a:pt x="27947" y="7752"/>
                  </a:cubicBezTo>
                  <a:close/>
                  <a:moveTo>
                    <a:pt x="28163" y="7752"/>
                  </a:moveTo>
                  <a:cubicBezTo>
                    <a:pt x="28125" y="7752"/>
                    <a:pt x="28094" y="7783"/>
                    <a:pt x="28094" y="7821"/>
                  </a:cubicBezTo>
                  <a:cubicBezTo>
                    <a:pt x="28094" y="7859"/>
                    <a:pt x="28125" y="7889"/>
                    <a:pt x="28163" y="7889"/>
                  </a:cubicBezTo>
                  <a:cubicBezTo>
                    <a:pt x="28201" y="7889"/>
                    <a:pt x="28231" y="7859"/>
                    <a:pt x="28231" y="7821"/>
                  </a:cubicBezTo>
                  <a:cubicBezTo>
                    <a:pt x="28231" y="7783"/>
                    <a:pt x="28201" y="7752"/>
                    <a:pt x="28163" y="7752"/>
                  </a:cubicBezTo>
                  <a:close/>
                  <a:moveTo>
                    <a:pt x="28379" y="7752"/>
                  </a:moveTo>
                  <a:cubicBezTo>
                    <a:pt x="28341" y="7752"/>
                    <a:pt x="28311" y="7783"/>
                    <a:pt x="28311" y="7821"/>
                  </a:cubicBezTo>
                  <a:cubicBezTo>
                    <a:pt x="28311" y="7859"/>
                    <a:pt x="28341" y="7889"/>
                    <a:pt x="28379" y="7889"/>
                  </a:cubicBezTo>
                  <a:cubicBezTo>
                    <a:pt x="28417" y="7889"/>
                    <a:pt x="28447" y="7859"/>
                    <a:pt x="28447" y="7821"/>
                  </a:cubicBezTo>
                  <a:cubicBezTo>
                    <a:pt x="28447" y="7783"/>
                    <a:pt x="28417" y="7752"/>
                    <a:pt x="28379" y="7752"/>
                  </a:cubicBezTo>
                  <a:close/>
                  <a:moveTo>
                    <a:pt x="28595" y="7752"/>
                  </a:moveTo>
                  <a:cubicBezTo>
                    <a:pt x="28557" y="7752"/>
                    <a:pt x="28527" y="7783"/>
                    <a:pt x="28527" y="7821"/>
                  </a:cubicBezTo>
                  <a:cubicBezTo>
                    <a:pt x="28527" y="7859"/>
                    <a:pt x="28557" y="7889"/>
                    <a:pt x="28595" y="7889"/>
                  </a:cubicBezTo>
                  <a:cubicBezTo>
                    <a:pt x="28633" y="7889"/>
                    <a:pt x="28664" y="7859"/>
                    <a:pt x="28664" y="7821"/>
                  </a:cubicBezTo>
                  <a:cubicBezTo>
                    <a:pt x="28664" y="7783"/>
                    <a:pt x="28633" y="7752"/>
                    <a:pt x="28595" y="7752"/>
                  </a:cubicBezTo>
                  <a:close/>
                  <a:moveTo>
                    <a:pt x="28811" y="7752"/>
                  </a:moveTo>
                  <a:cubicBezTo>
                    <a:pt x="28773" y="7752"/>
                    <a:pt x="28743" y="7783"/>
                    <a:pt x="28743" y="7821"/>
                  </a:cubicBezTo>
                  <a:cubicBezTo>
                    <a:pt x="28743" y="7859"/>
                    <a:pt x="28773" y="7889"/>
                    <a:pt x="28811" y="7889"/>
                  </a:cubicBezTo>
                  <a:cubicBezTo>
                    <a:pt x="28849" y="7889"/>
                    <a:pt x="28880" y="7859"/>
                    <a:pt x="28880" y="7821"/>
                  </a:cubicBezTo>
                  <a:cubicBezTo>
                    <a:pt x="28880" y="7783"/>
                    <a:pt x="28849" y="7752"/>
                    <a:pt x="28811" y="7752"/>
                  </a:cubicBezTo>
                  <a:close/>
                  <a:moveTo>
                    <a:pt x="29027" y="7752"/>
                  </a:moveTo>
                  <a:cubicBezTo>
                    <a:pt x="28990" y="7752"/>
                    <a:pt x="28959" y="7783"/>
                    <a:pt x="28959" y="7821"/>
                  </a:cubicBezTo>
                  <a:cubicBezTo>
                    <a:pt x="28959" y="7859"/>
                    <a:pt x="28990" y="7889"/>
                    <a:pt x="29027" y="7889"/>
                  </a:cubicBezTo>
                  <a:cubicBezTo>
                    <a:pt x="29065" y="7889"/>
                    <a:pt x="29096" y="7859"/>
                    <a:pt x="29096" y="7821"/>
                  </a:cubicBezTo>
                  <a:cubicBezTo>
                    <a:pt x="29096" y="7783"/>
                    <a:pt x="29065" y="7752"/>
                    <a:pt x="29027" y="7752"/>
                  </a:cubicBezTo>
                  <a:close/>
                  <a:moveTo>
                    <a:pt x="29243" y="7752"/>
                  </a:moveTo>
                  <a:cubicBezTo>
                    <a:pt x="29206" y="7752"/>
                    <a:pt x="29175" y="7783"/>
                    <a:pt x="29175" y="7821"/>
                  </a:cubicBezTo>
                  <a:cubicBezTo>
                    <a:pt x="29175" y="7859"/>
                    <a:pt x="29206" y="7889"/>
                    <a:pt x="29243" y="7889"/>
                  </a:cubicBezTo>
                  <a:cubicBezTo>
                    <a:pt x="29281" y="7889"/>
                    <a:pt x="29312" y="7859"/>
                    <a:pt x="29312" y="7821"/>
                  </a:cubicBezTo>
                  <a:cubicBezTo>
                    <a:pt x="29312" y="7783"/>
                    <a:pt x="29281" y="7752"/>
                    <a:pt x="29243" y="7752"/>
                  </a:cubicBezTo>
                  <a:close/>
                  <a:moveTo>
                    <a:pt x="29460" y="7752"/>
                  </a:moveTo>
                  <a:cubicBezTo>
                    <a:pt x="29422" y="7752"/>
                    <a:pt x="29391" y="7783"/>
                    <a:pt x="29391" y="7821"/>
                  </a:cubicBezTo>
                  <a:cubicBezTo>
                    <a:pt x="29391" y="7859"/>
                    <a:pt x="29422" y="7889"/>
                    <a:pt x="29460" y="7889"/>
                  </a:cubicBezTo>
                  <a:cubicBezTo>
                    <a:pt x="29497" y="7889"/>
                    <a:pt x="29528" y="7859"/>
                    <a:pt x="29528" y="7821"/>
                  </a:cubicBezTo>
                  <a:cubicBezTo>
                    <a:pt x="29528" y="7783"/>
                    <a:pt x="29497" y="7752"/>
                    <a:pt x="29460" y="7752"/>
                  </a:cubicBezTo>
                  <a:close/>
                  <a:moveTo>
                    <a:pt x="29676" y="7752"/>
                  </a:moveTo>
                  <a:cubicBezTo>
                    <a:pt x="29638" y="7752"/>
                    <a:pt x="29607" y="7783"/>
                    <a:pt x="29607" y="7821"/>
                  </a:cubicBezTo>
                  <a:cubicBezTo>
                    <a:pt x="29607" y="7859"/>
                    <a:pt x="29638" y="7889"/>
                    <a:pt x="29676" y="7889"/>
                  </a:cubicBezTo>
                  <a:cubicBezTo>
                    <a:pt x="29713" y="7889"/>
                    <a:pt x="29744" y="7859"/>
                    <a:pt x="29744" y="7821"/>
                  </a:cubicBezTo>
                  <a:cubicBezTo>
                    <a:pt x="29744" y="7783"/>
                    <a:pt x="29713" y="7752"/>
                    <a:pt x="29676" y="7752"/>
                  </a:cubicBezTo>
                  <a:close/>
                  <a:moveTo>
                    <a:pt x="29892" y="7752"/>
                  </a:moveTo>
                  <a:cubicBezTo>
                    <a:pt x="29854" y="7752"/>
                    <a:pt x="29823" y="7783"/>
                    <a:pt x="29823" y="7821"/>
                  </a:cubicBezTo>
                  <a:cubicBezTo>
                    <a:pt x="29823" y="7859"/>
                    <a:pt x="29854" y="7889"/>
                    <a:pt x="29892" y="7889"/>
                  </a:cubicBezTo>
                  <a:cubicBezTo>
                    <a:pt x="29930" y="7889"/>
                    <a:pt x="29960" y="7859"/>
                    <a:pt x="29960" y="7821"/>
                  </a:cubicBezTo>
                  <a:cubicBezTo>
                    <a:pt x="29960" y="7783"/>
                    <a:pt x="29930" y="7752"/>
                    <a:pt x="29892" y="7752"/>
                  </a:cubicBezTo>
                  <a:close/>
                  <a:moveTo>
                    <a:pt x="31405" y="7752"/>
                  </a:moveTo>
                  <a:cubicBezTo>
                    <a:pt x="31367" y="7752"/>
                    <a:pt x="31336" y="7783"/>
                    <a:pt x="31336" y="7821"/>
                  </a:cubicBezTo>
                  <a:cubicBezTo>
                    <a:pt x="31336" y="7859"/>
                    <a:pt x="31367" y="7889"/>
                    <a:pt x="31405" y="7889"/>
                  </a:cubicBezTo>
                  <a:cubicBezTo>
                    <a:pt x="31442" y="7889"/>
                    <a:pt x="31473" y="7859"/>
                    <a:pt x="31473" y="7821"/>
                  </a:cubicBezTo>
                  <a:cubicBezTo>
                    <a:pt x="31473" y="7783"/>
                    <a:pt x="31442" y="7752"/>
                    <a:pt x="31405" y="7752"/>
                  </a:cubicBezTo>
                  <a:close/>
                  <a:moveTo>
                    <a:pt x="31621" y="7752"/>
                  </a:moveTo>
                  <a:cubicBezTo>
                    <a:pt x="31583" y="7752"/>
                    <a:pt x="31552" y="7783"/>
                    <a:pt x="31552" y="7821"/>
                  </a:cubicBezTo>
                  <a:cubicBezTo>
                    <a:pt x="31552" y="7859"/>
                    <a:pt x="31583" y="7889"/>
                    <a:pt x="31621" y="7889"/>
                  </a:cubicBezTo>
                  <a:cubicBezTo>
                    <a:pt x="31659" y="7889"/>
                    <a:pt x="31689" y="7859"/>
                    <a:pt x="31689" y="7821"/>
                  </a:cubicBezTo>
                  <a:cubicBezTo>
                    <a:pt x="31689" y="7783"/>
                    <a:pt x="31659" y="7752"/>
                    <a:pt x="31621" y="7752"/>
                  </a:cubicBezTo>
                  <a:close/>
                  <a:moveTo>
                    <a:pt x="31837" y="7752"/>
                  </a:moveTo>
                  <a:cubicBezTo>
                    <a:pt x="31799" y="7752"/>
                    <a:pt x="31768" y="7783"/>
                    <a:pt x="31768" y="7821"/>
                  </a:cubicBezTo>
                  <a:cubicBezTo>
                    <a:pt x="31768" y="7859"/>
                    <a:pt x="31799" y="7889"/>
                    <a:pt x="31837" y="7889"/>
                  </a:cubicBezTo>
                  <a:cubicBezTo>
                    <a:pt x="31875" y="7889"/>
                    <a:pt x="31905" y="7859"/>
                    <a:pt x="31905" y="7821"/>
                  </a:cubicBezTo>
                  <a:cubicBezTo>
                    <a:pt x="31905" y="7783"/>
                    <a:pt x="31875" y="7752"/>
                    <a:pt x="31837" y="7752"/>
                  </a:cubicBezTo>
                  <a:close/>
                  <a:moveTo>
                    <a:pt x="32053" y="7752"/>
                  </a:moveTo>
                  <a:cubicBezTo>
                    <a:pt x="32015" y="7752"/>
                    <a:pt x="31985" y="7783"/>
                    <a:pt x="31985" y="7821"/>
                  </a:cubicBezTo>
                  <a:cubicBezTo>
                    <a:pt x="31985" y="7859"/>
                    <a:pt x="32015" y="7889"/>
                    <a:pt x="32053" y="7889"/>
                  </a:cubicBezTo>
                  <a:cubicBezTo>
                    <a:pt x="32091" y="7889"/>
                    <a:pt x="32122" y="7859"/>
                    <a:pt x="32122" y="7821"/>
                  </a:cubicBezTo>
                  <a:cubicBezTo>
                    <a:pt x="32122" y="7783"/>
                    <a:pt x="32091" y="7752"/>
                    <a:pt x="32053" y="7752"/>
                  </a:cubicBezTo>
                  <a:close/>
                  <a:moveTo>
                    <a:pt x="32269" y="7752"/>
                  </a:moveTo>
                  <a:cubicBezTo>
                    <a:pt x="32231" y="7752"/>
                    <a:pt x="32201" y="7783"/>
                    <a:pt x="32201" y="7821"/>
                  </a:cubicBezTo>
                  <a:cubicBezTo>
                    <a:pt x="32201" y="7859"/>
                    <a:pt x="32231" y="7889"/>
                    <a:pt x="32269" y="7889"/>
                  </a:cubicBezTo>
                  <a:cubicBezTo>
                    <a:pt x="32307" y="7889"/>
                    <a:pt x="32338" y="7859"/>
                    <a:pt x="32338" y="7821"/>
                  </a:cubicBezTo>
                  <a:cubicBezTo>
                    <a:pt x="32338" y="7783"/>
                    <a:pt x="32307" y="7752"/>
                    <a:pt x="32269" y="7752"/>
                  </a:cubicBezTo>
                  <a:close/>
                  <a:moveTo>
                    <a:pt x="32485" y="7752"/>
                  </a:moveTo>
                  <a:cubicBezTo>
                    <a:pt x="32448" y="7752"/>
                    <a:pt x="32417" y="7783"/>
                    <a:pt x="32417" y="7821"/>
                  </a:cubicBezTo>
                  <a:cubicBezTo>
                    <a:pt x="32417" y="7859"/>
                    <a:pt x="32448" y="7889"/>
                    <a:pt x="32485" y="7889"/>
                  </a:cubicBezTo>
                  <a:cubicBezTo>
                    <a:pt x="32523" y="7889"/>
                    <a:pt x="32554" y="7859"/>
                    <a:pt x="32554" y="7821"/>
                  </a:cubicBezTo>
                  <a:cubicBezTo>
                    <a:pt x="32554" y="7783"/>
                    <a:pt x="32523" y="7752"/>
                    <a:pt x="32485" y="7752"/>
                  </a:cubicBezTo>
                  <a:close/>
                  <a:moveTo>
                    <a:pt x="32701" y="7752"/>
                  </a:moveTo>
                  <a:cubicBezTo>
                    <a:pt x="32664" y="7752"/>
                    <a:pt x="32633" y="7783"/>
                    <a:pt x="32633" y="7821"/>
                  </a:cubicBezTo>
                  <a:cubicBezTo>
                    <a:pt x="32633" y="7859"/>
                    <a:pt x="32664" y="7889"/>
                    <a:pt x="32701" y="7889"/>
                  </a:cubicBezTo>
                  <a:cubicBezTo>
                    <a:pt x="32739" y="7889"/>
                    <a:pt x="32770" y="7859"/>
                    <a:pt x="32770" y="7821"/>
                  </a:cubicBezTo>
                  <a:cubicBezTo>
                    <a:pt x="32770" y="7783"/>
                    <a:pt x="32739" y="7752"/>
                    <a:pt x="32701" y="7752"/>
                  </a:cubicBezTo>
                  <a:close/>
                  <a:moveTo>
                    <a:pt x="32918" y="7752"/>
                  </a:moveTo>
                  <a:cubicBezTo>
                    <a:pt x="32880" y="7752"/>
                    <a:pt x="32849" y="7783"/>
                    <a:pt x="32849" y="7821"/>
                  </a:cubicBezTo>
                  <a:cubicBezTo>
                    <a:pt x="32849" y="7859"/>
                    <a:pt x="32880" y="7889"/>
                    <a:pt x="32918" y="7889"/>
                  </a:cubicBezTo>
                  <a:cubicBezTo>
                    <a:pt x="32955" y="7889"/>
                    <a:pt x="32986" y="7859"/>
                    <a:pt x="32986" y="7821"/>
                  </a:cubicBezTo>
                  <a:cubicBezTo>
                    <a:pt x="32986" y="7783"/>
                    <a:pt x="32955" y="7752"/>
                    <a:pt x="32918" y="7752"/>
                  </a:cubicBezTo>
                  <a:close/>
                  <a:moveTo>
                    <a:pt x="33134" y="7752"/>
                  </a:moveTo>
                  <a:cubicBezTo>
                    <a:pt x="33096" y="7752"/>
                    <a:pt x="33065" y="7783"/>
                    <a:pt x="33065" y="7821"/>
                  </a:cubicBezTo>
                  <a:cubicBezTo>
                    <a:pt x="33065" y="7859"/>
                    <a:pt x="33096" y="7889"/>
                    <a:pt x="33134" y="7889"/>
                  </a:cubicBezTo>
                  <a:cubicBezTo>
                    <a:pt x="33171" y="7889"/>
                    <a:pt x="33202" y="7859"/>
                    <a:pt x="33202" y="7821"/>
                  </a:cubicBezTo>
                  <a:cubicBezTo>
                    <a:pt x="33202" y="7783"/>
                    <a:pt x="33171" y="7752"/>
                    <a:pt x="33134" y="7752"/>
                  </a:cubicBezTo>
                  <a:close/>
                  <a:moveTo>
                    <a:pt x="33350" y="7752"/>
                  </a:moveTo>
                  <a:cubicBezTo>
                    <a:pt x="33312" y="7752"/>
                    <a:pt x="33281" y="7783"/>
                    <a:pt x="33281" y="7821"/>
                  </a:cubicBezTo>
                  <a:cubicBezTo>
                    <a:pt x="33281" y="7859"/>
                    <a:pt x="33312" y="7889"/>
                    <a:pt x="33350" y="7889"/>
                  </a:cubicBezTo>
                  <a:cubicBezTo>
                    <a:pt x="33388" y="7889"/>
                    <a:pt x="33418" y="7859"/>
                    <a:pt x="33418" y="7821"/>
                  </a:cubicBezTo>
                  <a:cubicBezTo>
                    <a:pt x="33418" y="7783"/>
                    <a:pt x="33388" y="7752"/>
                    <a:pt x="33350" y="7752"/>
                  </a:cubicBezTo>
                  <a:close/>
                  <a:moveTo>
                    <a:pt x="33566" y="7752"/>
                  </a:moveTo>
                  <a:cubicBezTo>
                    <a:pt x="33528" y="7752"/>
                    <a:pt x="33497" y="7783"/>
                    <a:pt x="33497" y="7821"/>
                  </a:cubicBezTo>
                  <a:cubicBezTo>
                    <a:pt x="33497" y="7859"/>
                    <a:pt x="33528" y="7889"/>
                    <a:pt x="33566" y="7889"/>
                  </a:cubicBezTo>
                  <a:cubicBezTo>
                    <a:pt x="33604" y="7889"/>
                    <a:pt x="33634" y="7859"/>
                    <a:pt x="33634" y="7821"/>
                  </a:cubicBezTo>
                  <a:cubicBezTo>
                    <a:pt x="33634" y="7783"/>
                    <a:pt x="33604" y="7752"/>
                    <a:pt x="33566" y="7752"/>
                  </a:cubicBezTo>
                  <a:close/>
                  <a:moveTo>
                    <a:pt x="33782" y="7752"/>
                  </a:moveTo>
                  <a:cubicBezTo>
                    <a:pt x="33744" y="7752"/>
                    <a:pt x="33714" y="7783"/>
                    <a:pt x="33714" y="7821"/>
                  </a:cubicBezTo>
                  <a:cubicBezTo>
                    <a:pt x="33714" y="7859"/>
                    <a:pt x="33744" y="7889"/>
                    <a:pt x="33782" y="7889"/>
                  </a:cubicBezTo>
                  <a:cubicBezTo>
                    <a:pt x="33820" y="7889"/>
                    <a:pt x="33850" y="7859"/>
                    <a:pt x="33850" y="7821"/>
                  </a:cubicBezTo>
                  <a:cubicBezTo>
                    <a:pt x="33850" y="7783"/>
                    <a:pt x="33820" y="7752"/>
                    <a:pt x="33782" y="7752"/>
                  </a:cubicBezTo>
                  <a:close/>
                  <a:moveTo>
                    <a:pt x="33998" y="7752"/>
                  </a:moveTo>
                  <a:cubicBezTo>
                    <a:pt x="33960" y="7752"/>
                    <a:pt x="33930" y="7783"/>
                    <a:pt x="33930" y="7821"/>
                  </a:cubicBezTo>
                  <a:cubicBezTo>
                    <a:pt x="33930" y="7859"/>
                    <a:pt x="33960" y="7889"/>
                    <a:pt x="33998" y="7889"/>
                  </a:cubicBezTo>
                  <a:cubicBezTo>
                    <a:pt x="34036" y="7889"/>
                    <a:pt x="34067" y="7859"/>
                    <a:pt x="34067" y="7821"/>
                  </a:cubicBezTo>
                  <a:cubicBezTo>
                    <a:pt x="34067" y="7783"/>
                    <a:pt x="34036" y="7752"/>
                    <a:pt x="33998" y="7752"/>
                  </a:cubicBezTo>
                  <a:close/>
                  <a:moveTo>
                    <a:pt x="38104" y="7752"/>
                  </a:moveTo>
                  <a:cubicBezTo>
                    <a:pt x="38067" y="7752"/>
                    <a:pt x="38036" y="7783"/>
                    <a:pt x="38036" y="7821"/>
                  </a:cubicBezTo>
                  <a:cubicBezTo>
                    <a:pt x="38036" y="7859"/>
                    <a:pt x="38067" y="7889"/>
                    <a:pt x="38104" y="7889"/>
                  </a:cubicBezTo>
                  <a:cubicBezTo>
                    <a:pt x="38142" y="7889"/>
                    <a:pt x="38173" y="7859"/>
                    <a:pt x="38173" y="7821"/>
                  </a:cubicBezTo>
                  <a:cubicBezTo>
                    <a:pt x="38173" y="7783"/>
                    <a:pt x="38142" y="7752"/>
                    <a:pt x="38104" y="7752"/>
                  </a:cubicBezTo>
                  <a:close/>
                  <a:moveTo>
                    <a:pt x="24921" y="7987"/>
                  </a:moveTo>
                  <a:cubicBezTo>
                    <a:pt x="24883" y="7987"/>
                    <a:pt x="24853" y="8018"/>
                    <a:pt x="24853" y="8056"/>
                  </a:cubicBezTo>
                  <a:cubicBezTo>
                    <a:pt x="24853" y="8093"/>
                    <a:pt x="24883" y="8124"/>
                    <a:pt x="24921" y="8124"/>
                  </a:cubicBezTo>
                  <a:cubicBezTo>
                    <a:pt x="24959" y="8124"/>
                    <a:pt x="24990" y="8093"/>
                    <a:pt x="24990" y="8056"/>
                  </a:cubicBezTo>
                  <a:cubicBezTo>
                    <a:pt x="24990" y="8018"/>
                    <a:pt x="24959" y="7987"/>
                    <a:pt x="24921" y="7987"/>
                  </a:cubicBezTo>
                  <a:close/>
                  <a:moveTo>
                    <a:pt x="25137" y="7987"/>
                  </a:moveTo>
                  <a:cubicBezTo>
                    <a:pt x="25099" y="7987"/>
                    <a:pt x="25069" y="8018"/>
                    <a:pt x="25069" y="8056"/>
                  </a:cubicBezTo>
                  <a:cubicBezTo>
                    <a:pt x="25069" y="8093"/>
                    <a:pt x="25099" y="8124"/>
                    <a:pt x="25137" y="8124"/>
                  </a:cubicBezTo>
                  <a:cubicBezTo>
                    <a:pt x="25175" y="8124"/>
                    <a:pt x="25206" y="8093"/>
                    <a:pt x="25206" y="8056"/>
                  </a:cubicBezTo>
                  <a:cubicBezTo>
                    <a:pt x="25206" y="8018"/>
                    <a:pt x="25175" y="7987"/>
                    <a:pt x="25137" y="7987"/>
                  </a:cubicBezTo>
                  <a:close/>
                  <a:moveTo>
                    <a:pt x="25353" y="7987"/>
                  </a:moveTo>
                  <a:cubicBezTo>
                    <a:pt x="25315" y="7987"/>
                    <a:pt x="25285" y="8018"/>
                    <a:pt x="25285" y="8056"/>
                  </a:cubicBezTo>
                  <a:cubicBezTo>
                    <a:pt x="25285" y="8093"/>
                    <a:pt x="25315" y="8124"/>
                    <a:pt x="25353" y="8124"/>
                  </a:cubicBezTo>
                  <a:cubicBezTo>
                    <a:pt x="25391" y="8124"/>
                    <a:pt x="25422" y="8093"/>
                    <a:pt x="25422" y="8056"/>
                  </a:cubicBezTo>
                  <a:cubicBezTo>
                    <a:pt x="25422" y="8018"/>
                    <a:pt x="25391" y="7987"/>
                    <a:pt x="25353" y="7987"/>
                  </a:cubicBezTo>
                  <a:close/>
                  <a:moveTo>
                    <a:pt x="25569" y="7987"/>
                  </a:moveTo>
                  <a:cubicBezTo>
                    <a:pt x="25532" y="7987"/>
                    <a:pt x="25501" y="8018"/>
                    <a:pt x="25501" y="8056"/>
                  </a:cubicBezTo>
                  <a:cubicBezTo>
                    <a:pt x="25501" y="8093"/>
                    <a:pt x="25532" y="8124"/>
                    <a:pt x="25569" y="8124"/>
                  </a:cubicBezTo>
                  <a:cubicBezTo>
                    <a:pt x="25607" y="8124"/>
                    <a:pt x="25638" y="8093"/>
                    <a:pt x="25638" y="8056"/>
                  </a:cubicBezTo>
                  <a:cubicBezTo>
                    <a:pt x="25638" y="8018"/>
                    <a:pt x="25607" y="7987"/>
                    <a:pt x="25569" y="7987"/>
                  </a:cubicBezTo>
                  <a:close/>
                  <a:moveTo>
                    <a:pt x="25785" y="7987"/>
                  </a:moveTo>
                  <a:cubicBezTo>
                    <a:pt x="25748" y="7987"/>
                    <a:pt x="25717" y="8018"/>
                    <a:pt x="25717" y="8056"/>
                  </a:cubicBezTo>
                  <a:cubicBezTo>
                    <a:pt x="25717" y="8093"/>
                    <a:pt x="25748" y="8124"/>
                    <a:pt x="25785" y="8124"/>
                  </a:cubicBezTo>
                  <a:cubicBezTo>
                    <a:pt x="25823" y="8124"/>
                    <a:pt x="25854" y="8093"/>
                    <a:pt x="25854" y="8056"/>
                  </a:cubicBezTo>
                  <a:cubicBezTo>
                    <a:pt x="25854" y="8018"/>
                    <a:pt x="25823" y="7987"/>
                    <a:pt x="25785" y="7987"/>
                  </a:cubicBezTo>
                  <a:close/>
                  <a:moveTo>
                    <a:pt x="26434" y="7987"/>
                  </a:moveTo>
                  <a:cubicBezTo>
                    <a:pt x="26396" y="7987"/>
                    <a:pt x="26365" y="8018"/>
                    <a:pt x="26365" y="8056"/>
                  </a:cubicBezTo>
                  <a:cubicBezTo>
                    <a:pt x="26365" y="8093"/>
                    <a:pt x="26396" y="8124"/>
                    <a:pt x="26434" y="8124"/>
                  </a:cubicBezTo>
                  <a:cubicBezTo>
                    <a:pt x="26472" y="8124"/>
                    <a:pt x="26502" y="8093"/>
                    <a:pt x="26502" y="8056"/>
                  </a:cubicBezTo>
                  <a:cubicBezTo>
                    <a:pt x="26502" y="8018"/>
                    <a:pt x="26472" y="7987"/>
                    <a:pt x="26434" y="7987"/>
                  </a:cubicBezTo>
                  <a:close/>
                  <a:moveTo>
                    <a:pt x="26650" y="7987"/>
                  </a:moveTo>
                  <a:cubicBezTo>
                    <a:pt x="26612" y="7987"/>
                    <a:pt x="26582" y="8018"/>
                    <a:pt x="26582" y="8056"/>
                  </a:cubicBezTo>
                  <a:cubicBezTo>
                    <a:pt x="26582" y="8093"/>
                    <a:pt x="26612" y="8124"/>
                    <a:pt x="26650" y="8124"/>
                  </a:cubicBezTo>
                  <a:cubicBezTo>
                    <a:pt x="26688" y="8124"/>
                    <a:pt x="26718" y="8093"/>
                    <a:pt x="26718" y="8056"/>
                  </a:cubicBezTo>
                  <a:cubicBezTo>
                    <a:pt x="26718" y="8018"/>
                    <a:pt x="26688" y="7987"/>
                    <a:pt x="26650" y="7987"/>
                  </a:cubicBezTo>
                  <a:close/>
                  <a:moveTo>
                    <a:pt x="26866" y="7987"/>
                  </a:moveTo>
                  <a:cubicBezTo>
                    <a:pt x="26828" y="7987"/>
                    <a:pt x="26798" y="8018"/>
                    <a:pt x="26798" y="8056"/>
                  </a:cubicBezTo>
                  <a:cubicBezTo>
                    <a:pt x="26798" y="8093"/>
                    <a:pt x="26828" y="8124"/>
                    <a:pt x="26866" y="8124"/>
                  </a:cubicBezTo>
                  <a:cubicBezTo>
                    <a:pt x="26904" y="8124"/>
                    <a:pt x="26935" y="8093"/>
                    <a:pt x="26935" y="8056"/>
                  </a:cubicBezTo>
                  <a:cubicBezTo>
                    <a:pt x="26935" y="8018"/>
                    <a:pt x="26904" y="7987"/>
                    <a:pt x="26866" y="7987"/>
                  </a:cubicBezTo>
                  <a:close/>
                  <a:moveTo>
                    <a:pt x="27082" y="7987"/>
                  </a:moveTo>
                  <a:cubicBezTo>
                    <a:pt x="27044" y="7987"/>
                    <a:pt x="27014" y="8018"/>
                    <a:pt x="27014" y="8056"/>
                  </a:cubicBezTo>
                  <a:cubicBezTo>
                    <a:pt x="27014" y="8093"/>
                    <a:pt x="27044" y="8124"/>
                    <a:pt x="27082" y="8124"/>
                  </a:cubicBezTo>
                  <a:cubicBezTo>
                    <a:pt x="27120" y="8124"/>
                    <a:pt x="27151" y="8093"/>
                    <a:pt x="27151" y="8056"/>
                  </a:cubicBezTo>
                  <a:cubicBezTo>
                    <a:pt x="27151" y="8018"/>
                    <a:pt x="27120" y="7987"/>
                    <a:pt x="27082" y="7987"/>
                  </a:cubicBezTo>
                  <a:close/>
                  <a:moveTo>
                    <a:pt x="27298" y="7987"/>
                  </a:moveTo>
                  <a:cubicBezTo>
                    <a:pt x="27261" y="7987"/>
                    <a:pt x="27230" y="8018"/>
                    <a:pt x="27230" y="8056"/>
                  </a:cubicBezTo>
                  <a:cubicBezTo>
                    <a:pt x="27230" y="8093"/>
                    <a:pt x="27261" y="8124"/>
                    <a:pt x="27298" y="8124"/>
                  </a:cubicBezTo>
                  <a:cubicBezTo>
                    <a:pt x="27336" y="8124"/>
                    <a:pt x="27367" y="8093"/>
                    <a:pt x="27367" y="8056"/>
                  </a:cubicBezTo>
                  <a:cubicBezTo>
                    <a:pt x="27367" y="8018"/>
                    <a:pt x="27336" y="7987"/>
                    <a:pt x="27298" y="7987"/>
                  </a:cubicBezTo>
                  <a:close/>
                  <a:moveTo>
                    <a:pt x="27515" y="7987"/>
                  </a:moveTo>
                  <a:cubicBezTo>
                    <a:pt x="27477" y="7987"/>
                    <a:pt x="27446" y="8018"/>
                    <a:pt x="27446" y="8056"/>
                  </a:cubicBezTo>
                  <a:cubicBezTo>
                    <a:pt x="27446" y="8093"/>
                    <a:pt x="27477" y="8124"/>
                    <a:pt x="27515" y="8124"/>
                  </a:cubicBezTo>
                  <a:cubicBezTo>
                    <a:pt x="27552" y="8124"/>
                    <a:pt x="27583" y="8093"/>
                    <a:pt x="27583" y="8056"/>
                  </a:cubicBezTo>
                  <a:cubicBezTo>
                    <a:pt x="27583" y="8018"/>
                    <a:pt x="27552" y="7987"/>
                    <a:pt x="27515" y="7987"/>
                  </a:cubicBezTo>
                  <a:close/>
                  <a:moveTo>
                    <a:pt x="27731" y="7987"/>
                  </a:moveTo>
                  <a:cubicBezTo>
                    <a:pt x="27693" y="7987"/>
                    <a:pt x="27662" y="8018"/>
                    <a:pt x="27662" y="8056"/>
                  </a:cubicBezTo>
                  <a:cubicBezTo>
                    <a:pt x="27662" y="8093"/>
                    <a:pt x="27693" y="8124"/>
                    <a:pt x="27731" y="8124"/>
                  </a:cubicBezTo>
                  <a:cubicBezTo>
                    <a:pt x="27768" y="8124"/>
                    <a:pt x="27799" y="8093"/>
                    <a:pt x="27799" y="8056"/>
                  </a:cubicBezTo>
                  <a:cubicBezTo>
                    <a:pt x="27799" y="8018"/>
                    <a:pt x="27768" y="7987"/>
                    <a:pt x="27731" y="7987"/>
                  </a:cubicBezTo>
                  <a:close/>
                  <a:moveTo>
                    <a:pt x="27947" y="7987"/>
                  </a:moveTo>
                  <a:cubicBezTo>
                    <a:pt x="27909" y="7987"/>
                    <a:pt x="27878" y="8018"/>
                    <a:pt x="27878" y="8056"/>
                  </a:cubicBezTo>
                  <a:cubicBezTo>
                    <a:pt x="27878" y="8093"/>
                    <a:pt x="27909" y="8124"/>
                    <a:pt x="27947" y="8124"/>
                  </a:cubicBezTo>
                  <a:cubicBezTo>
                    <a:pt x="27985" y="8124"/>
                    <a:pt x="28015" y="8093"/>
                    <a:pt x="28015" y="8056"/>
                  </a:cubicBezTo>
                  <a:cubicBezTo>
                    <a:pt x="28015" y="8018"/>
                    <a:pt x="27985" y="7987"/>
                    <a:pt x="27947" y="7987"/>
                  </a:cubicBezTo>
                  <a:close/>
                  <a:moveTo>
                    <a:pt x="28163" y="7987"/>
                  </a:moveTo>
                  <a:cubicBezTo>
                    <a:pt x="28125" y="7987"/>
                    <a:pt x="28094" y="8018"/>
                    <a:pt x="28094" y="8056"/>
                  </a:cubicBezTo>
                  <a:cubicBezTo>
                    <a:pt x="28094" y="8093"/>
                    <a:pt x="28125" y="8124"/>
                    <a:pt x="28163" y="8124"/>
                  </a:cubicBezTo>
                  <a:cubicBezTo>
                    <a:pt x="28201" y="8124"/>
                    <a:pt x="28231" y="8093"/>
                    <a:pt x="28231" y="8056"/>
                  </a:cubicBezTo>
                  <a:cubicBezTo>
                    <a:pt x="28231" y="8018"/>
                    <a:pt x="28201" y="7987"/>
                    <a:pt x="28163" y="7987"/>
                  </a:cubicBezTo>
                  <a:close/>
                  <a:moveTo>
                    <a:pt x="28379" y="7987"/>
                  </a:moveTo>
                  <a:cubicBezTo>
                    <a:pt x="28341" y="7987"/>
                    <a:pt x="28311" y="8018"/>
                    <a:pt x="28311" y="8056"/>
                  </a:cubicBezTo>
                  <a:cubicBezTo>
                    <a:pt x="28311" y="8093"/>
                    <a:pt x="28341" y="8124"/>
                    <a:pt x="28379" y="8124"/>
                  </a:cubicBezTo>
                  <a:cubicBezTo>
                    <a:pt x="28417" y="8124"/>
                    <a:pt x="28447" y="8093"/>
                    <a:pt x="28447" y="8056"/>
                  </a:cubicBezTo>
                  <a:cubicBezTo>
                    <a:pt x="28447" y="8018"/>
                    <a:pt x="28417" y="7987"/>
                    <a:pt x="28379" y="7987"/>
                  </a:cubicBezTo>
                  <a:close/>
                  <a:moveTo>
                    <a:pt x="28595" y="7987"/>
                  </a:moveTo>
                  <a:cubicBezTo>
                    <a:pt x="28557" y="7987"/>
                    <a:pt x="28527" y="8018"/>
                    <a:pt x="28527" y="8056"/>
                  </a:cubicBezTo>
                  <a:cubicBezTo>
                    <a:pt x="28527" y="8093"/>
                    <a:pt x="28557" y="8124"/>
                    <a:pt x="28595" y="8124"/>
                  </a:cubicBezTo>
                  <a:cubicBezTo>
                    <a:pt x="28633" y="8124"/>
                    <a:pt x="28664" y="8093"/>
                    <a:pt x="28664" y="8056"/>
                  </a:cubicBezTo>
                  <a:cubicBezTo>
                    <a:pt x="28664" y="8018"/>
                    <a:pt x="28633" y="7987"/>
                    <a:pt x="28595" y="7987"/>
                  </a:cubicBezTo>
                  <a:close/>
                  <a:moveTo>
                    <a:pt x="28811" y="7987"/>
                  </a:moveTo>
                  <a:cubicBezTo>
                    <a:pt x="28773" y="7987"/>
                    <a:pt x="28743" y="8018"/>
                    <a:pt x="28743" y="8056"/>
                  </a:cubicBezTo>
                  <a:cubicBezTo>
                    <a:pt x="28743" y="8093"/>
                    <a:pt x="28773" y="8124"/>
                    <a:pt x="28811" y="8124"/>
                  </a:cubicBezTo>
                  <a:cubicBezTo>
                    <a:pt x="28849" y="8124"/>
                    <a:pt x="28880" y="8093"/>
                    <a:pt x="28880" y="8056"/>
                  </a:cubicBezTo>
                  <a:cubicBezTo>
                    <a:pt x="28880" y="8018"/>
                    <a:pt x="28849" y="7987"/>
                    <a:pt x="28811" y="7987"/>
                  </a:cubicBezTo>
                  <a:close/>
                  <a:moveTo>
                    <a:pt x="29027" y="7987"/>
                  </a:moveTo>
                  <a:cubicBezTo>
                    <a:pt x="28990" y="7987"/>
                    <a:pt x="28959" y="8018"/>
                    <a:pt x="28959" y="8056"/>
                  </a:cubicBezTo>
                  <a:cubicBezTo>
                    <a:pt x="28959" y="8093"/>
                    <a:pt x="28990" y="8124"/>
                    <a:pt x="29027" y="8124"/>
                  </a:cubicBezTo>
                  <a:cubicBezTo>
                    <a:pt x="29065" y="8124"/>
                    <a:pt x="29096" y="8093"/>
                    <a:pt x="29096" y="8056"/>
                  </a:cubicBezTo>
                  <a:cubicBezTo>
                    <a:pt x="29096" y="8018"/>
                    <a:pt x="29065" y="7987"/>
                    <a:pt x="29027" y="7987"/>
                  </a:cubicBezTo>
                  <a:close/>
                  <a:moveTo>
                    <a:pt x="29243" y="7987"/>
                  </a:moveTo>
                  <a:cubicBezTo>
                    <a:pt x="29206" y="7987"/>
                    <a:pt x="29175" y="8018"/>
                    <a:pt x="29175" y="8056"/>
                  </a:cubicBezTo>
                  <a:cubicBezTo>
                    <a:pt x="29175" y="8093"/>
                    <a:pt x="29206" y="8124"/>
                    <a:pt x="29243" y="8124"/>
                  </a:cubicBezTo>
                  <a:cubicBezTo>
                    <a:pt x="29281" y="8124"/>
                    <a:pt x="29312" y="8093"/>
                    <a:pt x="29312" y="8056"/>
                  </a:cubicBezTo>
                  <a:cubicBezTo>
                    <a:pt x="29312" y="8018"/>
                    <a:pt x="29281" y="7987"/>
                    <a:pt x="29243" y="7987"/>
                  </a:cubicBezTo>
                  <a:close/>
                  <a:moveTo>
                    <a:pt x="29460" y="7987"/>
                  </a:moveTo>
                  <a:cubicBezTo>
                    <a:pt x="29422" y="7987"/>
                    <a:pt x="29391" y="8018"/>
                    <a:pt x="29391" y="8056"/>
                  </a:cubicBezTo>
                  <a:cubicBezTo>
                    <a:pt x="29391" y="8093"/>
                    <a:pt x="29422" y="8124"/>
                    <a:pt x="29460" y="8124"/>
                  </a:cubicBezTo>
                  <a:cubicBezTo>
                    <a:pt x="29497" y="8124"/>
                    <a:pt x="29528" y="8093"/>
                    <a:pt x="29528" y="8056"/>
                  </a:cubicBezTo>
                  <a:cubicBezTo>
                    <a:pt x="29528" y="8018"/>
                    <a:pt x="29497" y="7987"/>
                    <a:pt x="29460" y="7987"/>
                  </a:cubicBezTo>
                  <a:close/>
                  <a:moveTo>
                    <a:pt x="29676" y="7987"/>
                  </a:moveTo>
                  <a:cubicBezTo>
                    <a:pt x="29638" y="7987"/>
                    <a:pt x="29607" y="8018"/>
                    <a:pt x="29607" y="8056"/>
                  </a:cubicBezTo>
                  <a:cubicBezTo>
                    <a:pt x="29607" y="8093"/>
                    <a:pt x="29638" y="8124"/>
                    <a:pt x="29676" y="8124"/>
                  </a:cubicBezTo>
                  <a:cubicBezTo>
                    <a:pt x="29713" y="8124"/>
                    <a:pt x="29744" y="8093"/>
                    <a:pt x="29744" y="8056"/>
                  </a:cubicBezTo>
                  <a:cubicBezTo>
                    <a:pt x="29744" y="8018"/>
                    <a:pt x="29713" y="7987"/>
                    <a:pt x="29676" y="7987"/>
                  </a:cubicBezTo>
                  <a:close/>
                  <a:moveTo>
                    <a:pt x="31621" y="7987"/>
                  </a:moveTo>
                  <a:cubicBezTo>
                    <a:pt x="31583" y="7987"/>
                    <a:pt x="31552" y="8018"/>
                    <a:pt x="31552" y="8056"/>
                  </a:cubicBezTo>
                  <a:cubicBezTo>
                    <a:pt x="31552" y="8093"/>
                    <a:pt x="31583" y="8124"/>
                    <a:pt x="31621" y="8124"/>
                  </a:cubicBezTo>
                  <a:cubicBezTo>
                    <a:pt x="31659" y="8124"/>
                    <a:pt x="31689" y="8093"/>
                    <a:pt x="31689" y="8056"/>
                  </a:cubicBezTo>
                  <a:cubicBezTo>
                    <a:pt x="31689" y="8018"/>
                    <a:pt x="31659" y="7987"/>
                    <a:pt x="31621" y="7987"/>
                  </a:cubicBezTo>
                  <a:close/>
                  <a:moveTo>
                    <a:pt x="31837" y="7987"/>
                  </a:moveTo>
                  <a:cubicBezTo>
                    <a:pt x="31799" y="7987"/>
                    <a:pt x="31768" y="8018"/>
                    <a:pt x="31768" y="8056"/>
                  </a:cubicBezTo>
                  <a:cubicBezTo>
                    <a:pt x="31768" y="8093"/>
                    <a:pt x="31799" y="8124"/>
                    <a:pt x="31837" y="8124"/>
                  </a:cubicBezTo>
                  <a:cubicBezTo>
                    <a:pt x="31875" y="8124"/>
                    <a:pt x="31905" y="8093"/>
                    <a:pt x="31905" y="8056"/>
                  </a:cubicBezTo>
                  <a:cubicBezTo>
                    <a:pt x="31905" y="8018"/>
                    <a:pt x="31875" y="7987"/>
                    <a:pt x="31837" y="7987"/>
                  </a:cubicBezTo>
                  <a:close/>
                  <a:moveTo>
                    <a:pt x="32053" y="7987"/>
                  </a:moveTo>
                  <a:cubicBezTo>
                    <a:pt x="32015" y="7987"/>
                    <a:pt x="31985" y="8018"/>
                    <a:pt x="31985" y="8056"/>
                  </a:cubicBezTo>
                  <a:cubicBezTo>
                    <a:pt x="31985" y="8093"/>
                    <a:pt x="32015" y="8124"/>
                    <a:pt x="32053" y="8124"/>
                  </a:cubicBezTo>
                  <a:cubicBezTo>
                    <a:pt x="32091" y="8124"/>
                    <a:pt x="32122" y="8093"/>
                    <a:pt x="32122" y="8056"/>
                  </a:cubicBezTo>
                  <a:cubicBezTo>
                    <a:pt x="32122" y="8018"/>
                    <a:pt x="32091" y="7987"/>
                    <a:pt x="32053" y="7987"/>
                  </a:cubicBezTo>
                  <a:close/>
                  <a:moveTo>
                    <a:pt x="32269" y="7987"/>
                  </a:moveTo>
                  <a:cubicBezTo>
                    <a:pt x="32231" y="7987"/>
                    <a:pt x="32201" y="8018"/>
                    <a:pt x="32201" y="8056"/>
                  </a:cubicBezTo>
                  <a:cubicBezTo>
                    <a:pt x="32201" y="8093"/>
                    <a:pt x="32231" y="8124"/>
                    <a:pt x="32269" y="8124"/>
                  </a:cubicBezTo>
                  <a:cubicBezTo>
                    <a:pt x="32307" y="8124"/>
                    <a:pt x="32338" y="8093"/>
                    <a:pt x="32338" y="8056"/>
                  </a:cubicBezTo>
                  <a:cubicBezTo>
                    <a:pt x="32338" y="8018"/>
                    <a:pt x="32307" y="7987"/>
                    <a:pt x="32269" y="7987"/>
                  </a:cubicBezTo>
                  <a:close/>
                  <a:moveTo>
                    <a:pt x="32485" y="7987"/>
                  </a:moveTo>
                  <a:cubicBezTo>
                    <a:pt x="32448" y="7987"/>
                    <a:pt x="32417" y="8018"/>
                    <a:pt x="32417" y="8056"/>
                  </a:cubicBezTo>
                  <a:cubicBezTo>
                    <a:pt x="32417" y="8093"/>
                    <a:pt x="32448" y="8124"/>
                    <a:pt x="32485" y="8124"/>
                  </a:cubicBezTo>
                  <a:cubicBezTo>
                    <a:pt x="32523" y="8124"/>
                    <a:pt x="32554" y="8093"/>
                    <a:pt x="32554" y="8056"/>
                  </a:cubicBezTo>
                  <a:cubicBezTo>
                    <a:pt x="32554" y="8018"/>
                    <a:pt x="32523" y="7987"/>
                    <a:pt x="32485" y="7987"/>
                  </a:cubicBezTo>
                  <a:close/>
                  <a:moveTo>
                    <a:pt x="32701" y="7987"/>
                  </a:moveTo>
                  <a:cubicBezTo>
                    <a:pt x="32664" y="7987"/>
                    <a:pt x="32633" y="8018"/>
                    <a:pt x="32633" y="8056"/>
                  </a:cubicBezTo>
                  <a:cubicBezTo>
                    <a:pt x="32633" y="8093"/>
                    <a:pt x="32664" y="8124"/>
                    <a:pt x="32701" y="8124"/>
                  </a:cubicBezTo>
                  <a:cubicBezTo>
                    <a:pt x="32739" y="8124"/>
                    <a:pt x="32770" y="8093"/>
                    <a:pt x="32770" y="8056"/>
                  </a:cubicBezTo>
                  <a:cubicBezTo>
                    <a:pt x="32770" y="8018"/>
                    <a:pt x="32739" y="7987"/>
                    <a:pt x="32701" y="7987"/>
                  </a:cubicBezTo>
                  <a:close/>
                  <a:moveTo>
                    <a:pt x="32918" y="7987"/>
                  </a:moveTo>
                  <a:cubicBezTo>
                    <a:pt x="32880" y="7987"/>
                    <a:pt x="32849" y="8018"/>
                    <a:pt x="32849" y="8056"/>
                  </a:cubicBezTo>
                  <a:cubicBezTo>
                    <a:pt x="32849" y="8093"/>
                    <a:pt x="32880" y="8124"/>
                    <a:pt x="32918" y="8124"/>
                  </a:cubicBezTo>
                  <a:cubicBezTo>
                    <a:pt x="32955" y="8124"/>
                    <a:pt x="32986" y="8093"/>
                    <a:pt x="32986" y="8056"/>
                  </a:cubicBezTo>
                  <a:cubicBezTo>
                    <a:pt x="32986" y="8018"/>
                    <a:pt x="32955" y="7987"/>
                    <a:pt x="32918" y="7987"/>
                  </a:cubicBezTo>
                  <a:close/>
                  <a:moveTo>
                    <a:pt x="33134" y="7987"/>
                  </a:moveTo>
                  <a:cubicBezTo>
                    <a:pt x="33096" y="7987"/>
                    <a:pt x="33065" y="8018"/>
                    <a:pt x="33065" y="8056"/>
                  </a:cubicBezTo>
                  <a:cubicBezTo>
                    <a:pt x="33065" y="8093"/>
                    <a:pt x="33096" y="8124"/>
                    <a:pt x="33134" y="8124"/>
                  </a:cubicBezTo>
                  <a:cubicBezTo>
                    <a:pt x="33171" y="8124"/>
                    <a:pt x="33202" y="8093"/>
                    <a:pt x="33202" y="8056"/>
                  </a:cubicBezTo>
                  <a:cubicBezTo>
                    <a:pt x="33202" y="8018"/>
                    <a:pt x="33171" y="7987"/>
                    <a:pt x="33134" y="7987"/>
                  </a:cubicBezTo>
                  <a:close/>
                  <a:moveTo>
                    <a:pt x="33350" y="7987"/>
                  </a:moveTo>
                  <a:cubicBezTo>
                    <a:pt x="33312" y="7987"/>
                    <a:pt x="33281" y="8018"/>
                    <a:pt x="33281" y="8056"/>
                  </a:cubicBezTo>
                  <a:cubicBezTo>
                    <a:pt x="33281" y="8093"/>
                    <a:pt x="33312" y="8124"/>
                    <a:pt x="33350" y="8124"/>
                  </a:cubicBezTo>
                  <a:cubicBezTo>
                    <a:pt x="33388" y="8124"/>
                    <a:pt x="33418" y="8093"/>
                    <a:pt x="33418" y="8056"/>
                  </a:cubicBezTo>
                  <a:cubicBezTo>
                    <a:pt x="33418" y="8018"/>
                    <a:pt x="33388" y="7987"/>
                    <a:pt x="33350" y="7987"/>
                  </a:cubicBezTo>
                  <a:close/>
                  <a:moveTo>
                    <a:pt x="37240" y="7987"/>
                  </a:moveTo>
                  <a:cubicBezTo>
                    <a:pt x="37202" y="7987"/>
                    <a:pt x="37172" y="8018"/>
                    <a:pt x="37172" y="8056"/>
                  </a:cubicBezTo>
                  <a:cubicBezTo>
                    <a:pt x="37172" y="8093"/>
                    <a:pt x="37202" y="8124"/>
                    <a:pt x="37240" y="8124"/>
                  </a:cubicBezTo>
                  <a:cubicBezTo>
                    <a:pt x="37278" y="8124"/>
                    <a:pt x="37309" y="8093"/>
                    <a:pt x="37309" y="8056"/>
                  </a:cubicBezTo>
                  <a:cubicBezTo>
                    <a:pt x="37309" y="8018"/>
                    <a:pt x="37278" y="7987"/>
                    <a:pt x="37240" y="7987"/>
                  </a:cubicBezTo>
                  <a:close/>
                  <a:moveTo>
                    <a:pt x="25137" y="8222"/>
                  </a:moveTo>
                  <a:cubicBezTo>
                    <a:pt x="25099" y="8222"/>
                    <a:pt x="25069" y="8253"/>
                    <a:pt x="25069" y="8290"/>
                  </a:cubicBezTo>
                  <a:cubicBezTo>
                    <a:pt x="25069" y="8328"/>
                    <a:pt x="25099" y="8359"/>
                    <a:pt x="25137" y="8359"/>
                  </a:cubicBezTo>
                  <a:cubicBezTo>
                    <a:pt x="25175" y="8359"/>
                    <a:pt x="25206" y="8328"/>
                    <a:pt x="25206" y="8290"/>
                  </a:cubicBezTo>
                  <a:cubicBezTo>
                    <a:pt x="25206" y="8253"/>
                    <a:pt x="25175" y="8222"/>
                    <a:pt x="25137" y="8222"/>
                  </a:cubicBezTo>
                  <a:close/>
                  <a:moveTo>
                    <a:pt x="25353" y="8222"/>
                  </a:moveTo>
                  <a:cubicBezTo>
                    <a:pt x="25315" y="8222"/>
                    <a:pt x="25285" y="8253"/>
                    <a:pt x="25285" y="8290"/>
                  </a:cubicBezTo>
                  <a:cubicBezTo>
                    <a:pt x="25285" y="8328"/>
                    <a:pt x="25315" y="8359"/>
                    <a:pt x="25353" y="8359"/>
                  </a:cubicBezTo>
                  <a:cubicBezTo>
                    <a:pt x="25391" y="8359"/>
                    <a:pt x="25422" y="8328"/>
                    <a:pt x="25422" y="8290"/>
                  </a:cubicBezTo>
                  <a:cubicBezTo>
                    <a:pt x="25422" y="8253"/>
                    <a:pt x="25391" y="8222"/>
                    <a:pt x="25353" y="8222"/>
                  </a:cubicBezTo>
                  <a:close/>
                  <a:moveTo>
                    <a:pt x="25569" y="8222"/>
                  </a:moveTo>
                  <a:cubicBezTo>
                    <a:pt x="25532" y="8222"/>
                    <a:pt x="25501" y="8253"/>
                    <a:pt x="25501" y="8290"/>
                  </a:cubicBezTo>
                  <a:cubicBezTo>
                    <a:pt x="25501" y="8328"/>
                    <a:pt x="25532" y="8359"/>
                    <a:pt x="25569" y="8359"/>
                  </a:cubicBezTo>
                  <a:cubicBezTo>
                    <a:pt x="25607" y="8359"/>
                    <a:pt x="25638" y="8328"/>
                    <a:pt x="25638" y="8290"/>
                  </a:cubicBezTo>
                  <a:cubicBezTo>
                    <a:pt x="25638" y="8253"/>
                    <a:pt x="25607" y="8222"/>
                    <a:pt x="25569" y="8222"/>
                  </a:cubicBezTo>
                  <a:close/>
                  <a:moveTo>
                    <a:pt x="25785" y="8222"/>
                  </a:moveTo>
                  <a:cubicBezTo>
                    <a:pt x="25748" y="8222"/>
                    <a:pt x="25717" y="8253"/>
                    <a:pt x="25717" y="8290"/>
                  </a:cubicBezTo>
                  <a:cubicBezTo>
                    <a:pt x="25717" y="8328"/>
                    <a:pt x="25748" y="8359"/>
                    <a:pt x="25785" y="8359"/>
                  </a:cubicBezTo>
                  <a:cubicBezTo>
                    <a:pt x="25823" y="8359"/>
                    <a:pt x="25854" y="8328"/>
                    <a:pt x="25854" y="8290"/>
                  </a:cubicBezTo>
                  <a:cubicBezTo>
                    <a:pt x="25854" y="8253"/>
                    <a:pt x="25823" y="8222"/>
                    <a:pt x="25785" y="8222"/>
                  </a:cubicBezTo>
                  <a:close/>
                  <a:moveTo>
                    <a:pt x="26434" y="8222"/>
                  </a:moveTo>
                  <a:cubicBezTo>
                    <a:pt x="26396" y="8222"/>
                    <a:pt x="26365" y="8253"/>
                    <a:pt x="26365" y="8290"/>
                  </a:cubicBezTo>
                  <a:cubicBezTo>
                    <a:pt x="26365" y="8328"/>
                    <a:pt x="26396" y="8359"/>
                    <a:pt x="26434" y="8359"/>
                  </a:cubicBezTo>
                  <a:cubicBezTo>
                    <a:pt x="26472" y="8359"/>
                    <a:pt x="26502" y="8328"/>
                    <a:pt x="26502" y="8290"/>
                  </a:cubicBezTo>
                  <a:cubicBezTo>
                    <a:pt x="26502" y="8253"/>
                    <a:pt x="26472" y="8222"/>
                    <a:pt x="26434" y="8222"/>
                  </a:cubicBezTo>
                  <a:close/>
                  <a:moveTo>
                    <a:pt x="26650" y="8222"/>
                  </a:moveTo>
                  <a:cubicBezTo>
                    <a:pt x="26612" y="8222"/>
                    <a:pt x="26582" y="8253"/>
                    <a:pt x="26582" y="8290"/>
                  </a:cubicBezTo>
                  <a:cubicBezTo>
                    <a:pt x="26582" y="8328"/>
                    <a:pt x="26612" y="8359"/>
                    <a:pt x="26650" y="8359"/>
                  </a:cubicBezTo>
                  <a:cubicBezTo>
                    <a:pt x="26688" y="8359"/>
                    <a:pt x="26718" y="8328"/>
                    <a:pt x="26718" y="8290"/>
                  </a:cubicBezTo>
                  <a:cubicBezTo>
                    <a:pt x="26718" y="8253"/>
                    <a:pt x="26688" y="8222"/>
                    <a:pt x="26650" y="8222"/>
                  </a:cubicBezTo>
                  <a:close/>
                  <a:moveTo>
                    <a:pt x="26866" y="8222"/>
                  </a:moveTo>
                  <a:cubicBezTo>
                    <a:pt x="26828" y="8222"/>
                    <a:pt x="26798" y="8253"/>
                    <a:pt x="26798" y="8290"/>
                  </a:cubicBezTo>
                  <a:cubicBezTo>
                    <a:pt x="26798" y="8328"/>
                    <a:pt x="26828" y="8359"/>
                    <a:pt x="26866" y="8359"/>
                  </a:cubicBezTo>
                  <a:cubicBezTo>
                    <a:pt x="26904" y="8359"/>
                    <a:pt x="26935" y="8328"/>
                    <a:pt x="26935" y="8290"/>
                  </a:cubicBezTo>
                  <a:cubicBezTo>
                    <a:pt x="26935" y="8253"/>
                    <a:pt x="26904" y="8222"/>
                    <a:pt x="26866" y="8222"/>
                  </a:cubicBezTo>
                  <a:close/>
                  <a:moveTo>
                    <a:pt x="27082" y="8222"/>
                  </a:moveTo>
                  <a:cubicBezTo>
                    <a:pt x="27044" y="8222"/>
                    <a:pt x="27014" y="8253"/>
                    <a:pt x="27014" y="8290"/>
                  </a:cubicBezTo>
                  <a:cubicBezTo>
                    <a:pt x="27014" y="8328"/>
                    <a:pt x="27044" y="8359"/>
                    <a:pt x="27082" y="8359"/>
                  </a:cubicBezTo>
                  <a:cubicBezTo>
                    <a:pt x="27120" y="8359"/>
                    <a:pt x="27151" y="8328"/>
                    <a:pt x="27151" y="8290"/>
                  </a:cubicBezTo>
                  <a:cubicBezTo>
                    <a:pt x="27151" y="8253"/>
                    <a:pt x="27120" y="8222"/>
                    <a:pt x="27082" y="8222"/>
                  </a:cubicBezTo>
                  <a:close/>
                  <a:moveTo>
                    <a:pt x="27298" y="8222"/>
                  </a:moveTo>
                  <a:cubicBezTo>
                    <a:pt x="27261" y="8222"/>
                    <a:pt x="27230" y="8253"/>
                    <a:pt x="27230" y="8290"/>
                  </a:cubicBezTo>
                  <a:cubicBezTo>
                    <a:pt x="27230" y="8328"/>
                    <a:pt x="27261" y="8359"/>
                    <a:pt x="27298" y="8359"/>
                  </a:cubicBezTo>
                  <a:cubicBezTo>
                    <a:pt x="27336" y="8359"/>
                    <a:pt x="27367" y="8328"/>
                    <a:pt x="27367" y="8290"/>
                  </a:cubicBezTo>
                  <a:cubicBezTo>
                    <a:pt x="27367" y="8253"/>
                    <a:pt x="27336" y="8222"/>
                    <a:pt x="27298" y="8222"/>
                  </a:cubicBezTo>
                  <a:close/>
                  <a:moveTo>
                    <a:pt x="27515" y="8222"/>
                  </a:moveTo>
                  <a:cubicBezTo>
                    <a:pt x="27477" y="8222"/>
                    <a:pt x="27446" y="8253"/>
                    <a:pt x="27446" y="8290"/>
                  </a:cubicBezTo>
                  <a:cubicBezTo>
                    <a:pt x="27446" y="8328"/>
                    <a:pt x="27477" y="8359"/>
                    <a:pt x="27515" y="8359"/>
                  </a:cubicBezTo>
                  <a:cubicBezTo>
                    <a:pt x="27552" y="8359"/>
                    <a:pt x="27583" y="8328"/>
                    <a:pt x="27583" y="8290"/>
                  </a:cubicBezTo>
                  <a:cubicBezTo>
                    <a:pt x="27583" y="8253"/>
                    <a:pt x="27552" y="8222"/>
                    <a:pt x="27515" y="8222"/>
                  </a:cubicBezTo>
                  <a:close/>
                  <a:moveTo>
                    <a:pt x="27731" y="8222"/>
                  </a:moveTo>
                  <a:cubicBezTo>
                    <a:pt x="27693" y="8222"/>
                    <a:pt x="27662" y="8253"/>
                    <a:pt x="27662" y="8290"/>
                  </a:cubicBezTo>
                  <a:cubicBezTo>
                    <a:pt x="27662" y="8328"/>
                    <a:pt x="27693" y="8359"/>
                    <a:pt x="27731" y="8359"/>
                  </a:cubicBezTo>
                  <a:cubicBezTo>
                    <a:pt x="27768" y="8359"/>
                    <a:pt x="27799" y="8328"/>
                    <a:pt x="27799" y="8290"/>
                  </a:cubicBezTo>
                  <a:cubicBezTo>
                    <a:pt x="27799" y="8253"/>
                    <a:pt x="27768" y="8222"/>
                    <a:pt x="27731" y="8222"/>
                  </a:cubicBezTo>
                  <a:close/>
                  <a:moveTo>
                    <a:pt x="27947" y="8222"/>
                  </a:moveTo>
                  <a:cubicBezTo>
                    <a:pt x="27909" y="8222"/>
                    <a:pt x="27878" y="8253"/>
                    <a:pt x="27878" y="8290"/>
                  </a:cubicBezTo>
                  <a:cubicBezTo>
                    <a:pt x="27878" y="8328"/>
                    <a:pt x="27909" y="8359"/>
                    <a:pt x="27947" y="8359"/>
                  </a:cubicBezTo>
                  <a:cubicBezTo>
                    <a:pt x="27985" y="8359"/>
                    <a:pt x="28015" y="8328"/>
                    <a:pt x="28015" y="8290"/>
                  </a:cubicBezTo>
                  <a:cubicBezTo>
                    <a:pt x="28015" y="8253"/>
                    <a:pt x="27985" y="8222"/>
                    <a:pt x="27947" y="8222"/>
                  </a:cubicBezTo>
                  <a:close/>
                  <a:moveTo>
                    <a:pt x="28163" y="8222"/>
                  </a:moveTo>
                  <a:cubicBezTo>
                    <a:pt x="28125" y="8222"/>
                    <a:pt x="28094" y="8253"/>
                    <a:pt x="28094" y="8290"/>
                  </a:cubicBezTo>
                  <a:cubicBezTo>
                    <a:pt x="28094" y="8328"/>
                    <a:pt x="28125" y="8359"/>
                    <a:pt x="28163" y="8359"/>
                  </a:cubicBezTo>
                  <a:cubicBezTo>
                    <a:pt x="28201" y="8359"/>
                    <a:pt x="28231" y="8328"/>
                    <a:pt x="28231" y="8290"/>
                  </a:cubicBezTo>
                  <a:cubicBezTo>
                    <a:pt x="28231" y="8253"/>
                    <a:pt x="28201" y="8222"/>
                    <a:pt x="28163" y="8222"/>
                  </a:cubicBezTo>
                  <a:close/>
                  <a:moveTo>
                    <a:pt x="28379" y="8222"/>
                  </a:moveTo>
                  <a:cubicBezTo>
                    <a:pt x="28341" y="8222"/>
                    <a:pt x="28311" y="8253"/>
                    <a:pt x="28311" y="8290"/>
                  </a:cubicBezTo>
                  <a:cubicBezTo>
                    <a:pt x="28311" y="8328"/>
                    <a:pt x="28341" y="8359"/>
                    <a:pt x="28379" y="8359"/>
                  </a:cubicBezTo>
                  <a:cubicBezTo>
                    <a:pt x="28417" y="8359"/>
                    <a:pt x="28447" y="8328"/>
                    <a:pt x="28447" y="8290"/>
                  </a:cubicBezTo>
                  <a:cubicBezTo>
                    <a:pt x="28447" y="8253"/>
                    <a:pt x="28417" y="8222"/>
                    <a:pt x="28379" y="8222"/>
                  </a:cubicBezTo>
                  <a:close/>
                  <a:moveTo>
                    <a:pt x="28595" y="8222"/>
                  </a:moveTo>
                  <a:cubicBezTo>
                    <a:pt x="28557" y="8222"/>
                    <a:pt x="28527" y="8253"/>
                    <a:pt x="28527" y="8290"/>
                  </a:cubicBezTo>
                  <a:cubicBezTo>
                    <a:pt x="28527" y="8328"/>
                    <a:pt x="28557" y="8359"/>
                    <a:pt x="28595" y="8359"/>
                  </a:cubicBezTo>
                  <a:cubicBezTo>
                    <a:pt x="28633" y="8359"/>
                    <a:pt x="28664" y="8328"/>
                    <a:pt x="28664" y="8290"/>
                  </a:cubicBezTo>
                  <a:cubicBezTo>
                    <a:pt x="28664" y="8253"/>
                    <a:pt x="28633" y="8222"/>
                    <a:pt x="28595" y="8222"/>
                  </a:cubicBezTo>
                  <a:close/>
                  <a:moveTo>
                    <a:pt x="28811" y="8222"/>
                  </a:moveTo>
                  <a:cubicBezTo>
                    <a:pt x="28773" y="8222"/>
                    <a:pt x="28743" y="8253"/>
                    <a:pt x="28743" y="8290"/>
                  </a:cubicBezTo>
                  <a:cubicBezTo>
                    <a:pt x="28743" y="8328"/>
                    <a:pt x="28773" y="8359"/>
                    <a:pt x="28811" y="8359"/>
                  </a:cubicBezTo>
                  <a:cubicBezTo>
                    <a:pt x="28849" y="8359"/>
                    <a:pt x="28880" y="8328"/>
                    <a:pt x="28880" y="8290"/>
                  </a:cubicBezTo>
                  <a:cubicBezTo>
                    <a:pt x="28880" y="8253"/>
                    <a:pt x="28849" y="8222"/>
                    <a:pt x="28811" y="8222"/>
                  </a:cubicBezTo>
                  <a:close/>
                  <a:moveTo>
                    <a:pt x="29027" y="8222"/>
                  </a:moveTo>
                  <a:cubicBezTo>
                    <a:pt x="28990" y="8222"/>
                    <a:pt x="28959" y="8253"/>
                    <a:pt x="28959" y="8290"/>
                  </a:cubicBezTo>
                  <a:cubicBezTo>
                    <a:pt x="28959" y="8328"/>
                    <a:pt x="28990" y="8359"/>
                    <a:pt x="29027" y="8359"/>
                  </a:cubicBezTo>
                  <a:cubicBezTo>
                    <a:pt x="29065" y="8359"/>
                    <a:pt x="29096" y="8328"/>
                    <a:pt x="29096" y="8290"/>
                  </a:cubicBezTo>
                  <a:cubicBezTo>
                    <a:pt x="29096" y="8253"/>
                    <a:pt x="29065" y="8222"/>
                    <a:pt x="29027" y="8222"/>
                  </a:cubicBezTo>
                  <a:close/>
                  <a:moveTo>
                    <a:pt x="29243" y="8222"/>
                  </a:moveTo>
                  <a:cubicBezTo>
                    <a:pt x="29206" y="8222"/>
                    <a:pt x="29175" y="8253"/>
                    <a:pt x="29175" y="8290"/>
                  </a:cubicBezTo>
                  <a:cubicBezTo>
                    <a:pt x="29175" y="8328"/>
                    <a:pt x="29206" y="8359"/>
                    <a:pt x="29243" y="8359"/>
                  </a:cubicBezTo>
                  <a:cubicBezTo>
                    <a:pt x="29281" y="8359"/>
                    <a:pt x="29312" y="8328"/>
                    <a:pt x="29312" y="8290"/>
                  </a:cubicBezTo>
                  <a:cubicBezTo>
                    <a:pt x="29312" y="8253"/>
                    <a:pt x="29281" y="8222"/>
                    <a:pt x="29243" y="8222"/>
                  </a:cubicBezTo>
                  <a:close/>
                  <a:moveTo>
                    <a:pt x="29460" y="8222"/>
                  </a:moveTo>
                  <a:cubicBezTo>
                    <a:pt x="29422" y="8222"/>
                    <a:pt x="29391" y="8253"/>
                    <a:pt x="29391" y="8290"/>
                  </a:cubicBezTo>
                  <a:cubicBezTo>
                    <a:pt x="29391" y="8328"/>
                    <a:pt x="29422" y="8359"/>
                    <a:pt x="29460" y="8359"/>
                  </a:cubicBezTo>
                  <a:cubicBezTo>
                    <a:pt x="29497" y="8359"/>
                    <a:pt x="29528" y="8328"/>
                    <a:pt x="29528" y="8290"/>
                  </a:cubicBezTo>
                  <a:cubicBezTo>
                    <a:pt x="29528" y="8253"/>
                    <a:pt x="29497" y="8222"/>
                    <a:pt x="29460" y="8222"/>
                  </a:cubicBezTo>
                  <a:close/>
                  <a:moveTo>
                    <a:pt x="29676" y="8222"/>
                  </a:moveTo>
                  <a:cubicBezTo>
                    <a:pt x="29638" y="8222"/>
                    <a:pt x="29607" y="8253"/>
                    <a:pt x="29607" y="8290"/>
                  </a:cubicBezTo>
                  <a:cubicBezTo>
                    <a:pt x="29607" y="8328"/>
                    <a:pt x="29638" y="8359"/>
                    <a:pt x="29676" y="8359"/>
                  </a:cubicBezTo>
                  <a:cubicBezTo>
                    <a:pt x="29713" y="8359"/>
                    <a:pt x="29744" y="8328"/>
                    <a:pt x="29744" y="8290"/>
                  </a:cubicBezTo>
                  <a:cubicBezTo>
                    <a:pt x="29744" y="8253"/>
                    <a:pt x="29713" y="8222"/>
                    <a:pt x="29676" y="8222"/>
                  </a:cubicBezTo>
                  <a:close/>
                  <a:moveTo>
                    <a:pt x="31837" y="8222"/>
                  </a:moveTo>
                  <a:cubicBezTo>
                    <a:pt x="31799" y="8222"/>
                    <a:pt x="31768" y="8253"/>
                    <a:pt x="31768" y="8290"/>
                  </a:cubicBezTo>
                  <a:cubicBezTo>
                    <a:pt x="31768" y="8328"/>
                    <a:pt x="31799" y="8359"/>
                    <a:pt x="31837" y="8359"/>
                  </a:cubicBezTo>
                  <a:cubicBezTo>
                    <a:pt x="31875" y="8359"/>
                    <a:pt x="31905" y="8328"/>
                    <a:pt x="31905" y="8290"/>
                  </a:cubicBezTo>
                  <a:cubicBezTo>
                    <a:pt x="31905" y="8253"/>
                    <a:pt x="31875" y="8222"/>
                    <a:pt x="31837" y="8222"/>
                  </a:cubicBezTo>
                  <a:close/>
                  <a:moveTo>
                    <a:pt x="32053" y="8222"/>
                  </a:moveTo>
                  <a:cubicBezTo>
                    <a:pt x="32015" y="8222"/>
                    <a:pt x="31985" y="8253"/>
                    <a:pt x="31985" y="8290"/>
                  </a:cubicBezTo>
                  <a:cubicBezTo>
                    <a:pt x="31985" y="8328"/>
                    <a:pt x="32015" y="8359"/>
                    <a:pt x="32053" y="8359"/>
                  </a:cubicBezTo>
                  <a:cubicBezTo>
                    <a:pt x="32091" y="8359"/>
                    <a:pt x="32122" y="8328"/>
                    <a:pt x="32122" y="8290"/>
                  </a:cubicBezTo>
                  <a:cubicBezTo>
                    <a:pt x="32122" y="8253"/>
                    <a:pt x="32091" y="8222"/>
                    <a:pt x="32053" y="8222"/>
                  </a:cubicBezTo>
                  <a:close/>
                  <a:moveTo>
                    <a:pt x="32269" y="8222"/>
                  </a:moveTo>
                  <a:cubicBezTo>
                    <a:pt x="32231" y="8222"/>
                    <a:pt x="32201" y="8253"/>
                    <a:pt x="32201" y="8290"/>
                  </a:cubicBezTo>
                  <a:cubicBezTo>
                    <a:pt x="32201" y="8328"/>
                    <a:pt x="32231" y="8359"/>
                    <a:pt x="32269" y="8359"/>
                  </a:cubicBezTo>
                  <a:cubicBezTo>
                    <a:pt x="32307" y="8359"/>
                    <a:pt x="32338" y="8328"/>
                    <a:pt x="32338" y="8290"/>
                  </a:cubicBezTo>
                  <a:cubicBezTo>
                    <a:pt x="32338" y="8253"/>
                    <a:pt x="32307" y="8222"/>
                    <a:pt x="32269" y="8222"/>
                  </a:cubicBezTo>
                  <a:close/>
                  <a:moveTo>
                    <a:pt x="32485" y="8222"/>
                  </a:moveTo>
                  <a:cubicBezTo>
                    <a:pt x="32448" y="8222"/>
                    <a:pt x="32417" y="8253"/>
                    <a:pt x="32417" y="8290"/>
                  </a:cubicBezTo>
                  <a:cubicBezTo>
                    <a:pt x="32417" y="8328"/>
                    <a:pt x="32448" y="8359"/>
                    <a:pt x="32485" y="8359"/>
                  </a:cubicBezTo>
                  <a:cubicBezTo>
                    <a:pt x="32523" y="8359"/>
                    <a:pt x="32554" y="8328"/>
                    <a:pt x="32554" y="8290"/>
                  </a:cubicBezTo>
                  <a:cubicBezTo>
                    <a:pt x="32554" y="8253"/>
                    <a:pt x="32523" y="8222"/>
                    <a:pt x="32485" y="8222"/>
                  </a:cubicBezTo>
                  <a:close/>
                  <a:moveTo>
                    <a:pt x="32701" y="8222"/>
                  </a:moveTo>
                  <a:cubicBezTo>
                    <a:pt x="32664" y="8222"/>
                    <a:pt x="32633" y="8253"/>
                    <a:pt x="32633" y="8290"/>
                  </a:cubicBezTo>
                  <a:cubicBezTo>
                    <a:pt x="32633" y="8328"/>
                    <a:pt x="32664" y="8359"/>
                    <a:pt x="32701" y="8359"/>
                  </a:cubicBezTo>
                  <a:cubicBezTo>
                    <a:pt x="32739" y="8359"/>
                    <a:pt x="32770" y="8328"/>
                    <a:pt x="32770" y="8290"/>
                  </a:cubicBezTo>
                  <a:cubicBezTo>
                    <a:pt x="32770" y="8253"/>
                    <a:pt x="32739" y="8222"/>
                    <a:pt x="32701" y="8222"/>
                  </a:cubicBezTo>
                  <a:close/>
                  <a:moveTo>
                    <a:pt x="32918" y="8222"/>
                  </a:moveTo>
                  <a:cubicBezTo>
                    <a:pt x="32880" y="8222"/>
                    <a:pt x="32849" y="8253"/>
                    <a:pt x="32849" y="8290"/>
                  </a:cubicBezTo>
                  <a:cubicBezTo>
                    <a:pt x="32849" y="8328"/>
                    <a:pt x="32880" y="8359"/>
                    <a:pt x="32918" y="8359"/>
                  </a:cubicBezTo>
                  <a:cubicBezTo>
                    <a:pt x="32955" y="8359"/>
                    <a:pt x="32986" y="8328"/>
                    <a:pt x="32986" y="8290"/>
                  </a:cubicBezTo>
                  <a:cubicBezTo>
                    <a:pt x="32986" y="8253"/>
                    <a:pt x="32955" y="8222"/>
                    <a:pt x="32918" y="8222"/>
                  </a:cubicBezTo>
                  <a:close/>
                  <a:moveTo>
                    <a:pt x="33134" y="8222"/>
                  </a:moveTo>
                  <a:cubicBezTo>
                    <a:pt x="33096" y="8222"/>
                    <a:pt x="33065" y="8253"/>
                    <a:pt x="33065" y="8290"/>
                  </a:cubicBezTo>
                  <a:cubicBezTo>
                    <a:pt x="33065" y="8328"/>
                    <a:pt x="33096" y="8359"/>
                    <a:pt x="33134" y="8359"/>
                  </a:cubicBezTo>
                  <a:cubicBezTo>
                    <a:pt x="33171" y="8359"/>
                    <a:pt x="33202" y="8328"/>
                    <a:pt x="33202" y="8290"/>
                  </a:cubicBezTo>
                  <a:cubicBezTo>
                    <a:pt x="33202" y="8253"/>
                    <a:pt x="33171" y="8222"/>
                    <a:pt x="33134" y="8222"/>
                  </a:cubicBezTo>
                  <a:close/>
                  <a:moveTo>
                    <a:pt x="33350" y="8222"/>
                  </a:moveTo>
                  <a:cubicBezTo>
                    <a:pt x="33312" y="8222"/>
                    <a:pt x="33281" y="8253"/>
                    <a:pt x="33281" y="8290"/>
                  </a:cubicBezTo>
                  <a:cubicBezTo>
                    <a:pt x="33281" y="8328"/>
                    <a:pt x="33312" y="8359"/>
                    <a:pt x="33350" y="8359"/>
                  </a:cubicBezTo>
                  <a:cubicBezTo>
                    <a:pt x="33388" y="8359"/>
                    <a:pt x="33418" y="8328"/>
                    <a:pt x="33418" y="8290"/>
                  </a:cubicBezTo>
                  <a:cubicBezTo>
                    <a:pt x="33418" y="8253"/>
                    <a:pt x="33388" y="8222"/>
                    <a:pt x="33350" y="8222"/>
                  </a:cubicBezTo>
                  <a:close/>
                  <a:moveTo>
                    <a:pt x="37024" y="8222"/>
                  </a:moveTo>
                  <a:cubicBezTo>
                    <a:pt x="36986" y="8222"/>
                    <a:pt x="36955" y="8253"/>
                    <a:pt x="36955" y="8290"/>
                  </a:cubicBezTo>
                  <a:cubicBezTo>
                    <a:pt x="36955" y="8328"/>
                    <a:pt x="36986" y="8359"/>
                    <a:pt x="37024" y="8359"/>
                  </a:cubicBezTo>
                  <a:cubicBezTo>
                    <a:pt x="37062" y="8359"/>
                    <a:pt x="37092" y="8328"/>
                    <a:pt x="37092" y="8290"/>
                  </a:cubicBezTo>
                  <a:cubicBezTo>
                    <a:pt x="37092" y="8253"/>
                    <a:pt x="37062" y="8222"/>
                    <a:pt x="37024" y="8222"/>
                  </a:cubicBezTo>
                  <a:close/>
                  <a:moveTo>
                    <a:pt x="37240" y="8222"/>
                  </a:moveTo>
                  <a:cubicBezTo>
                    <a:pt x="37202" y="8222"/>
                    <a:pt x="37172" y="8253"/>
                    <a:pt x="37172" y="8290"/>
                  </a:cubicBezTo>
                  <a:cubicBezTo>
                    <a:pt x="37172" y="8328"/>
                    <a:pt x="37202" y="8359"/>
                    <a:pt x="37240" y="8359"/>
                  </a:cubicBezTo>
                  <a:cubicBezTo>
                    <a:pt x="37278" y="8359"/>
                    <a:pt x="37309" y="8328"/>
                    <a:pt x="37309" y="8290"/>
                  </a:cubicBezTo>
                  <a:cubicBezTo>
                    <a:pt x="37309" y="8253"/>
                    <a:pt x="37278" y="8222"/>
                    <a:pt x="37240" y="8222"/>
                  </a:cubicBezTo>
                  <a:close/>
                  <a:moveTo>
                    <a:pt x="37456" y="8222"/>
                  </a:moveTo>
                  <a:cubicBezTo>
                    <a:pt x="37418" y="8222"/>
                    <a:pt x="37388" y="8253"/>
                    <a:pt x="37388" y="8290"/>
                  </a:cubicBezTo>
                  <a:cubicBezTo>
                    <a:pt x="37388" y="8328"/>
                    <a:pt x="37418" y="8359"/>
                    <a:pt x="37456" y="8359"/>
                  </a:cubicBezTo>
                  <a:cubicBezTo>
                    <a:pt x="37494" y="8359"/>
                    <a:pt x="37525" y="8328"/>
                    <a:pt x="37525" y="8290"/>
                  </a:cubicBezTo>
                  <a:cubicBezTo>
                    <a:pt x="37525" y="8253"/>
                    <a:pt x="37494" y="8222"/>
                    <a:pt x="37456" y="8222"/>
                  </a:cubicBezTo>
                  <a:close/>
                  <a:moveTo>
                    <a:pt x="25353" y="8457"/>
                  </a:moveTo>
                  <a:cubicBezTo>
                    <a:pt x="25315" y="8457"/>
                    <a:pt x="25285" y="8487"/>
                    <a:pt x="25285" y="8525"/>
                  </a:cubicBezTo>
                  <a:cubicBezTo>
                    <a:pt x="25285" y="8563"/>
                    <a:pt x="25315" y="8594"/>
                    <a:pt x="25353" y="8594"/>
                  </a:cubicBezTo>
                  <a:cubicBezTo>
                    <a:pt x="25391" y="8594"/>
                    <a:pt x="25422" y="8563"/>
                    <a:pt x="25422" y="8525"/>
                  </a:cubicBezTo>
                  <a:cubicBezTo>
                    <a:pt x="25422" y="8487"/>
                    <a:pt x="25391" y="8457"/>
                    <a:pt x="25353" y="8457"/>
                  </a:cubicBezTo>
                  <a:close/>
                  <a:moveTo>
                    <a:pt x="25569" y="8457"/>
                  </a:moveTo>
                  <a:cubicBezTo>
                    <a:pt x="25532" y="8457"/>
                    <a:pt x="25501" y="8487"/>
                    <a:pt x="25501" y="8525"/>
                  </a:cubicBezTo>
                  <a:cubicBezTo>
                    <a:pt x="25501" y="8563"/>
                    <a:pt x="25532" y="8594"/>
                    <a:pt x="25569" y="8594"/>
                  </a:cubicBezTo>
                  <a:cubicBezTo>
                    <a:pt x="25607" y="8594"/>
                    <a:pt x="25638" y="8563"/>
                    <a:pt x="25638" y="8525"/>
                  </a:cubicBezTo>
                  <a:cubicBezTo>
                    <a:pt x="25638" y="8487"/>
                    <a:pt x="25607" y="8457"/>
                    <a:pt x="25569" y="8457"/>
                  </a:cubicBezTo>
                  <a:close/>
                  <a:moveTo>
                    <a:pt x="25785" y="8457"/>
                  </a:moveTo>
                  <a:cubicBezTo>
                    <a:pt x="25748" y="8457"/>
                    <a:pt x="25717" y="8487"/>
                    <a:pt x="25717" y="8525"/>
                  </a:cubicBezTo>
                  <a:cubicBezTo>
                    <a:pt x="25717" y="8563"/>
                    <a:pt x="25748" y="8594"/>
                    <a:pt x="25785" y="8594"/>
                  </a:cubicBezTo>
                  <a:cubicBezTo>
                    <a:pt x="25823" y="8594"/>
                    <a:pt x="25854" y="8563"/>
                    <a:pt x="25854" y="8525"/>
                  </a:cubicBezTo>
                  <a:cubicBezTo>
                    <a:pt x="25854" y="8487"/>
                    <a:pt x="25823" y="8457"/>
                    <a:pt x="25785" y="8457"/>
                  </a:cubicBezTo>
                  <a:close/>
                  <a:moveTo>
                    <a:pt x="26650" y="8457"/>
                  </a:moveTo>
                  <a:cubicBezTo>
                    <a:pt x="26612" y="8457"/>
                    <a:pt x="26582" y="8487"/>
                    <a:pt x="26582" y="8525"/>
                  </a:cubicBezTo>
                  <a:cubicBezTo>
                    <a:pt x="26582" y="8563"/>
                    <a:pt x="26612" y="8594"/>
                    <a:pt x="26650" y="8594"/>
                  </a:cubicBezTo>
                  <a:cubicBezTo>
                    <a:pt x="26688" y="8594"/>
                    <a:pt x="26718" y="8563"/>
                    <a:pt x="26718" y="8525"/>
                  </a:cubicBezTo>
                  <a:cubicBezTo>
                    <a:pt x="26718" y="8487"/>
                    <a:pt x="26688" y="8457"/>
                    <a:pt x="26650" y="8457"/>
                  </a:cubicBezTo>
                  <a:close/>
                  <a:moveTo>
                    <a:pt x="26866" y="8457"/>
                  </a:moveTo>
                  <a:cubicBezTo>
                    <a:pt x="26828" y="8457"/>
                    <a:pt x="26798" y="8487"/>
                    <a:pt x="26798" y="8525"/>
                  </a:cubicBezTo>
                  <a:cubicBezTo>
                    <a:pt x="26798" y="8563"/>
                    <a:pt x="26828" y="8594"/>
                    <a:pt x="26866" y="8594"/>
                  </a:cubicBezTo>
                  <a:cubicBezTo>
                    <a:pt x="26904" y="8594"/>
                    <a:pt x="26935" y="8563"/>
                    <a:pt x="26935" y="8525"/>
                  </a:cubicBezTo>
                  <a:cubicBezTo>
                    <a:pt x="26935" y="8487"/>
                    <a:pt x="26904" y="8457"/>
                    <a:pt x="26866" y="8457"/>
                  </a:cubicBezTo>
                  <a:close/>
                  <a:moveTo>
                    <a:pt x="27082" y="8457"/>
                  </a:moveTo>
                  <a:cubicBezTo>
                    <a:pt x="27044" y="8457"/>
                    <a:pt x="27014" y="8487"/>
                    <a:pt x="27014" y="8525"/>
                  </a:cubicBezTo>
                  <a:cubicBezTo>
                    <a:pt x="27014" y="8563"/>
                    <a:pt x="27044" y="8594"/>
                    <a:pt x="27082" y="8594"/>
                  </a:cubicBezTo>
                  <a:cubicBezTo>
                    <a:pt x="27120" y="8594"/>
                    <a:pt x="27151" y="8563"/>
                    <a:pt x="27151" y="8525"/>
                  </a:cubicBezTo>
                  <a:cubicBezTo>
                    <a:pt x="27151" y="8487"/>
                    <a:pt x="27120" y="8457"/>
                    <a:pt x="27082" y="8457"/>
                  </a:cubicBezTo>
                  <a:close/>
                  <a:moveTo>
                    <a:pt x="27298" y="8457"/>
                  </a:moveTo>
                  <a:cubicBezTo>
                    <a:pt x="27261" y="8457"/>
                    <a:pt x="27230" y="8487"/>
                    <a:pt x="27230" y="8525"/>
                  </a:cubicBezTo>
                  <a:cubicBezTo>
                    <a:pt x="27230" y="8563"/>
                    <a:pt x="27261" y="8594"/>
                    <a:pt x="27298" y="8594"/>
                  </a:cubicBezTo>
                  <a:cubicBezTo>
                    <a:pt x="27336" y="8594"/>
                    <a:pt x="27367" y="8563"/>
                    <a:pt x="27367" y="8525"/>
                  </a:cubicBezTo>
                  <a:cubicBezTo>
                    <a:pt x="27367" y="8487"/>
                    <a:pt x="27336" y="8457"/>
                    <a:pt x="27298" y="8457"/>
                  </a:cubicBezTo>
                  <a:close/>
                  <a:moveTo>
                    <a:pt x="27515" y="8457"/>
                  </a:moveTo>
                  <a:cubicBezTo>
                    <a:pt x="27477" y="8457"/>
                    <a:pt x="27446" y="8487"/>
                    <a:pt x="27446" y="8525"/>
                  </a:cubicBezTo>
                  <a:cubicBezTo>
                    <a:pt x="27446" y="8563"/>
                    <a:pt x="27477" y="8594"/>
                    <a:pt x="27515" y="8594"/>
                  </a:cubicBezTo>
                  <a:cubicBezTo>
                    <a:pt x="27552" y="8594"/>
                    <a:pt x="27583" y="8563"/>
                    <a:pt x="27583" y="8525"/>
                  </a:cubicBezTo>
                  <a:cubicBezTo>
                    <a:pt x="27583" y="8487"/>
                    <a:pt x="27552" y="8457"/>
                    <a:pt x="27515" y="8457"/>
                  </a:cubicBezTo>
                  <a:close/>
                  <a:moveTo>
                    <a:pt x="27731" y="8457"/>
                  </a:moveTo>
                  <a:cubicBezTo>
                    <a:pt x="27693" y="8457"/>
                    <a:pt x="27662" y="8487"/>
                    <a:pt x="27662" y="8525"/>
                  </a:cubicBezTo>
                  <a:cubicBezTo>
                    <a:pt x="27662" y="8563"/>
                    <a:pt x="27693" y="8594"/>
                    <a:pt x="27731" y="8594"/>
                  </a:cubicBezTo>
                  <a:cubicBezTo>
                    <a:pt x="27768" y="8594"/>
                    <a:pt x="27799" y="8563"/>
                    <a:pt x="27799" y="8525"/>
                  </a:cubicBezTo>
                  <a:cubicBezTo>
                    <a:pt x="27799" y="8487"/>
                    <a:pt x="27768" y="8457"/>
                    <a:pt x="27731" y="8457"/>
                  </a:cubicBezTo>
                  <a:close/>
                  <a:moveTo>
                    <a:pt x="27947" y="8457"/>
                  </a:moveTo>
                  <a:cubicBezTo>
                    <a:pt x="27909" y="8457"/>
                    <a:pt x="27878" y="8487"/>
                    <a:pt x="27878" y="8525"/>
                  </a:cubicBezTo>
                  <a:cubicBezTo>
                    <a:pt x="27878" y="8563"/>
                    <a:pt x="27909" y="8594"/>
                    <a:pt x="27947" y="8594"/>
                  </a:cubicBezTo>
                  <a:cubicBezTo>
                    <a:pt x="27985" y="8594"/>
                    <a:pt x="28015" y="8563"/>
                    <a:pt x="28015" y="8525"/>
                  </a:cubicBezTo>
                  <a:cubicBezTo>
                    <a:pt x="28015" y="8487"/>
                    <a:pt x="27985" y="8457"/>
                    <a:pt x="27947" y="8457"/>
                  </a:cubicBezTo>
                  <a:close/>
                  <a:moveTo>
                    <a:pt x="28163" y="8457"/>
                  </a:moveTo>
                  <a:cubicBezTo>
                    <a:pt x="28125" y="8457"/>
                    <a:pt x="28094" y="8487"/>
                    <a:pt x="28094" y="8525"/>
                  </a:cubicBezTo>
                  <a:cubicBezTo>
                    <a:pt x="28094" y="8563"/>
                    <a:pt x="28125" y="8594"/>
                    <a:pt x="28163" y="8594"/>
                  </a:cubicBezTo>
                  <a:cubicBezTo>
                    <a:pt x="28201" y="8594"/>
                    <a:pt x="28231" y="8563"/>
                    <a:pt x="28231" y="8525"/>
                  </a:cubicBezTo>
                  <a:cubicBezTo>
                    <a:pt x="28231" y="8487"/>
                    <a:pt x="28201" y="8457"/>
                    <a:pt x="28163" y="8457"/>
                  </a:cubicBezTo>
                  <a:close/>
                  <a:moveTo>
                    <a:pt x="28379" y="8457"/>
                  </a:moveTo>
                  <a:cubicBezTo>
                    <a:pt x="28341" y="8457"/>
                    <a:pt x="28311" y="8487"/>
                    <a:pt x="28311" y="8525"/>
                  </a:cubicBezTo>
                  <a:cubicBezTo>
                    <a:pt x="28311" y="8563"/>
                    <a:pt x="28341" y="8594"/>
                    <a:pt x="28379" y="8594"/>
                  </a:cubicBezTo>
                  <a:cubicBezTo>
                    <a:pt x="28417" y="8594"/>
                    <a:pt x="28447" y="8563"/>
                    <a:pt x="28447" y="8525"/>
                  </a:cubicBezTo>
                  <a:cubicBezTo>
                    <a:pt x="28447" y="8487"/>
                    <a:pt x="28417" y="8457"/>
                    <a:pt x="28379" y="8457"/>
                  </a:cubicBezTo>
                  <a:close/>
                  <a:moveTo>
                    <a:pt x="28595" y="8457"/>
                  </a:moveTo>
                  <a:cubicBezTo>
                    <a:pt x="28557" y="8457"/>
                    <a:pt x="28527" y="8487"/>
                    <a:pt x="28527" y="8525"/>
                  </a:cubicBezTo>
                  <a:cubicBezTo>
                    <a:pt x="28527" y="8563"/>
                    <a:pt x="28557" y="8594"/>
                    <a:pt x="28595" y="8594"/>
                  </a:cubicBezTo>
                  <a:cubicBezTo>
                    <a:pt x="28633" y="8594"/>
                    <a:pt x="28664" y="8563"/>
                    <a:pt x="28664" y="8525"/>
                  </a:cubicBezTo>
                  <a:cubicBezTo>
                    <a:pt x="28664" y="8487"/>
                    <a:pt x="28633" y="8457"/>
                    <a:pt x="28595" y="8457"/>
                  </a:cubicBezTo>
                  <a:close/>
                  <a:moveTo>
                    <a:pt x="28811" y="8457"/>
                  </a:moveTo>
                  <a:cubicBezTo>
                    <a:pt x="28773" y="8457"/>
                    <a:pt x="28743" y="8487"/>
                    <a:pt x="28743" y="8525"/>
                  </a:cubicBezTo>
                  <a:cubicBezTo>
                    <a:pt x="28743" y="8563"/>
                    <a:pt x="28773" y="8594"/>
                    <a:pt x="28811" y="8594"/>
                  </a:cubicBezTo>
                  <a:cubicBezTo>
                    <a:pt x="28849" y="8594"/>
                    <a:pt x="28880" y="8563"/>
                    <a:pt x="28880" y="8525"/>
                  </a:cubicBezTo>
                  <a:cubicBezTo>
                    <a:pt x="28880" y="8487"/>
                    <a:pt x="28849" y="8457"/>
                    <a:pt x="28811" y="8457"/>
                  </a:cubicBezTo>
                  <a:close/>
                  <a:moveTo>
                    <a:pt x="29027" y="8457"/>
                  </a:moveTo>
                  <a:cubicBezTo>
                    <a:pt x="28990" y="8457"/>
                    <a:pt x="28959" y="8487"/>
                    <a:pt x="28959" y="8525"/>
                  </a:cubicBezTo>
                  <a:cubicBezTo>
                    <a:pt x="28959" y="8563"/>
                    <a:pt x="28990" y="8594"/>
                    <a:pt x="29027" y="8594"/>
                  </a:cubicBezTo>
                  <a:cubicBezTo>
                    <a:pt x="29065" y="8594"/>
                    <a:pt x="29096" y="8563"/>
                    <a:pt x="29096" y="8525"/>
                  </a:cubicBezTo>
                  <a:cubicBezTo>
                    <a:pt x="29096" y="8487"/>
                    <a:pt x="29065" y="8457"/>
                    <a:pt x="29027" y="8457"/>
                  </a:cubicBezTo>
                  <a:close/>
                  <a:moveTo>
                    <a:pt x="29243" y="8457"/>
                  </a:moveTo>
                  <a:cubicBezTo>
                    <a:pt x="29206" y="8457"/>
                    <a:pt x="29175" y="8487"/>
                    <a:pt x="29175" y="8525"/>
                  </a:cubicBezTo>
                  <a:cubicBezTo>
                    <a:pt x="29175" y="8563"/>
                    <a:pt x="29206" y="8594"/>
                    <a:pt x="29243" y="8594"/>
                  </a:cubicBezTo>
                  <a:cubicBezTo>
                    <a:pt x="29281" y="8594"/>
                    <a:pt x="29312" y="8563"/>
                    <a:pt x="29312" y="8525"/>
                  </a:cubicBezTo>
                  <a:cubicBezTo>
                    <a:pt x="29312" y="8487"/>
                    <a:pt x="29281" y="8457"/>
                    <a:pt x="29243" y="8457"/>
                  </a:cubicBezTo>
                  <a:close/>
                  <a:moveTo>
                    <a:pt x="29460" y="8457"/>
                  </a:moveTo>
                  <a:cubicBezTo>
                    <a:pt x="29422" y="8457"/>
                    <a:pt x="29391" y="8487"/>
                    <a:pt x="29391" y="8525"/>
                  </a:cubicBezTo>
                  <a:cubicBezTo>
                    <a:pt x="29391" y="8563"/>
                    <a:pt x="29422" y="8594"/>
                    <a:pt x="29460" y="8594"/>
                  </a:cubicBezTo>
                  <a:cubicBezTo>
                    <a:pt x="29497" y="8594"/>
                    <a:pt x="29528" y="8563"/>
                    <a:pt x="29528" y="8525"/>
                  </a:cubicBezTo>
                  <a:cubicBezTo>
                    <a:pt x="29528" y="8487"/>
                    <a:pt x="29497" y="8457"/>
                    <a:pt x="29460" y="8457"/>
                  </a:cubicBezTo>
                  <a:close/>
                  <a:moveTo>
                    <a:pt x="29676" y="8457"/>
                  </a:moveTo>
                  <a:cubicBezTo>
                    <a:pt x="29638" y="8457"/>
                    <a:pt x="29607" y="8487"/>
                    <a:pt x="29607" y="8525"/>
                  </a:cubicBezTo>
                  <a:cubicBezTo>
                    <a:pt x="29607" y="8563"/>
                    <a:pt x="29638" y="8594"/>
                    <a:pt x="29676" y="8594"/>
                  </a:cubicBezTo>
                  <a:cubicBezTo>
                    <a:pt x="29713" y="8594"/>
                    <a:pt x="29744" y="8563"/>
                    <a:pt x="29744" y="8525"/>
                  </a:cubicBezTo>
                  <a:cubicBezTo>
                    <a:pt x="29744" y="8487"/>
                    <a:pt x="29713" y="8457"/>
                    <a:pt x="29676" y="8457"/>
                  </a:cubicBezTo>
                  <a:close/>
                  <a:moveTo>
                    <a:pt x="32701" y="8457"/>
                  </a:moveTo>
                  <a:cubicBezTo>
                    <a:pt x="32664" y="8457"/>
                    <a:pt x="32633" y="8487"/>
                    <a:pt x="32633" y="8525"/>
                  </a:cubicBezTo>
                  <a:cubicBezTo>
                    <a:pt x="32633" y="8563"/>
                    <a:pt x="32664" y="8594"/>
                    <a:pt x="32701" y="8594"/>
                  </a:cubicBezTo>
                  <a:cubicBezTo>
                    <a:pt x="32739" y="8594"/>
                    <a:pt x="32770" y="8563"/>
                    <a:pt x="32770" y="8525"/>
                  </a:cubicBezTo>
                  <a:cubicBezTo>
                    <a:pt x="32770" y="8487"/>
                    <a:pt x="32739" y="8457"/>
                    <a:pt x="32701" y="8457"/>
                  </a:cubicBezTo>
                  <a:close/>
                  <a:moveTo>
                    <a:pt x="35727" y="8457"/>
                  </a:moveTo>
                  <a:cubicBezTo>
                    <a:pt x="35689" y="8457"/>
                    <a:pt x="35659" y="8487"/>
                    <a:pt x="35659" y="8525"/>
                  </a:cubicBezTo>
                  <a:cubicBezTo>
                    <a:pt x="35659" y="8563"/>
                    <a:pt x="35689" y="8594"/>
                    <a:pt x="35727" y="8594"/>
                  </a:cubicBezTo>
                  <a:cubicBezTo>
                    <a:pt x="35765" y="8594"/>
                    <a:pt x="35796" y="8563"/>
                    <a:pt x="35796" y="8525"/>
                  </a:cubicBezTo>
                  <a:cubicBezTo>
                    <a:pt x="35796" y="8487"/>
                    <a:pt x="35765" y="8457"/>
                    <a:pt x="35727" y="8457"/>
                  </a:cubicBezTo>
                  <a:close/>
                  <a:moveTo>
                    <a:pt x="37024" y="8457"/>
                  </a:moveTo>
                  <a:cubicBezTo>
                    <a:pt x="36986" y="8457"/>
                    <a:pt x="36955" y="8487"/>
                    <a:pt x="36955" y="8525"/>
                  </a:cubicBezTo>
                  <a:cubicBezTo>
                    <a:pt x="36955" y="8563"/>
                    <a:pt x="36986" y="8594"/>
                    <a:pt x="37024" y="8594"/>
                  </a:cubicBezTo>
                  <a:cubicBezTo>
                    <a:pt x="37062" y="8594"/>
                    <a:pt x="37092" y="8563"/>
                    <a:pt x="37092" y="8525"/>
                  </a:cubicBezTo>
                  <a:cubicBezTo>
                    <a:pt x="37092" y="8487"/>
                    <a:pt x="37062" y="8457"/>
                    <a:pt x="37024" y="8457"/>
                  </a:cubicBezTo>
                  <a:close/>
                  <a:moveTo>
                    <a:pt x="37240" y="8457"/>
                  </a:moveTo>
                  <a:cubicBezTo>
                    <a:pt x="37202" y="8457"/>
                    <a:pt x="37172" y="8487"/>
                    <a:pt x="37172" y="8525"/>
                  </a:cubicBezTo>
                  <a:cubicBezTo>
                    <a:pt x="37172" y="8563"/>
                    <a:pt x="37202" y="8594"/>
                    <a:pt x="37240" y="8594"/>
                  </a:cubicBezTo>
                  <a:cubicBezTo>
                    <a:pt x="37278" y="8594"/>
                    <a:pt x="37309" y="8563"/>
                    <a:pt x="37309" y="8525"/>
                  </a:cubicBezTo>
                  <a:cubicBezTo>
                    <a:pt x="37309" y="8487"/>
                    <a:pt x="37278" y="8457"/>
                    <a:pt x="37240" y="8457"/>
                  </a:cubicBezTo>
                  <a:close/>
                  <a:moveTo>
                    <a:pt x="23841" y="8692"/>
                  </a:moveTo>
                  <a:cubicBezTo>
                    <a:pt x="23803" y="8692"/>
                    <a:pt x="23772" y="8722"/>
                    <a:pt x="23772" y="8760"/>
                  </a:cubicBezTo>
                  <a:cubicBezTo>
                    <a:pt x="23772" y="8798"/>
                    <a:pt x="23803" y="8829"/>
                    <a:pt x="23841" y="8829"/>
                  </a:cubicBezTo>
                  <a:cubicBezTo>
                    <a:pt x="23878" y="8829"/>
                    <a:pt x="23909" y="8798"/>
                    <a:pt x="23909" y="8760"/>
                  </a:cubicBezTo>
                  <a:cubicBezTo>
                    <a:pt x="23909" y="8722"/>
                    <a:pt x="23878" y="8692"/>
                    <a:pt x="23841" y="8692"/>
                  </a:cubicBezTo>
                  <a:close/>
                  <a:moveTo>
                    <a:pt x="24057" y="8692"/>
                  </a:moveTo>
                  <a:cubicBezTo>
                    <a:pt x="24019" y="8692"/>
                    <a:pt x="23988" y="8722"/>
                    <a:pt x="23988" y="8760"/>
                  </a:cubicBezTo>
                  <a:cubicBezTo>
                    <a:pt x="23988" y="8798"/>
                    <a:pt x="24019" y="8829"/>
                    <a:pt x="24057" y="8829"/>
                  </a:cubicBezTo>
                  <a:cubicBezTo>
                    <a:pt x="24094" y="8829"/>
                    <a:pt x="24125" y="8798"/>
                    <a:pt x="24125" y="8760"/>
                  </a:cubicBezTo>
                  <a:cubicBezTo>
                    <a:pt x="24125" y="8722"/>
                    <a:pt x="24094" y="8692"/>
                    <a:pt x="24057" y="8692"/>
                  </a:cubicBezTo>
                  <a:close/>
                  <a:moveTo>
                    <a:pt x="24273" y="8692"/>
                  </a:moveTo>
                  <a:cubicBezTo>
                    <a:pt x="24235" y="8692"/>
                    <a:pt x="24204" y="8722"/>
                    <a:pt x="24204" y="8760"/>
                  </a:cubicBezTo>
                  <a:cubicBezTo>
                    <a:pt x="24204" y="8798"/>
                    <a:pt x="24235" y="8829"/>
                    <a:pt x="24273" y="8829"/>
                  </a:cubicBezTo>
                  <a:cubicBezTo>
                    <a:pt x="24311" y="8829"/>
                    <a:pt x="24341" y="8798"/>
                    <a:pt x="24341" y="8760"/>
                  </a:cubicBezTo>
                  <a:cubicBezTo>
                    <a:pt x="24341" y="8722"/>
                    <a:pt x="24311" y="8692"/>
                    <a:pt x="24273" y="8692"/>
                  </a:cubicBezTo>
                  <a:close/>
                  <a:moveTo>
                    <a:pt x="24489" y="8692"/>
                  </a:moveTo>
                  <a:cubicBezTo>
                    <a:pt x="24451" y="8692"/>
                    <a:pt x="24420" y="8722"/>
                    <a:pt x="24420" y="8760"/>
                  </a:cubicBezTo>
                  <a:cubicBezTo>
                    <a:pt x="24420" y="8798"/>
                    <a:pt x="24451" y="8829"/>
                    <a:pt x="24489" y="8829"/>
                  </a:cubicBezTo>
                  <a:cubicBezTo>
                    <a:pt x="24527" y="8829"/>
                    <a:pt x="24557" y="8798"/>
                    <a:pt x="24557" y="8760"/>
                  </a:cubicBezTo>
                  <a:cubicBezTo>
                    <a:pt x="24557" y="8722"/>
                    <a:pt x="24527" y="8692"/>
                    <a:pt x="24489" y="8692"/>
                  </a:cubicBezTo>
                  <a:close/>
                  <a:moveTo>
                    <a:pt x="24705" y="8692"/>
                  </a:moveTo>
                  <a:cubicBezTo>
                    <a:pt x="24667" y="8692"/>
                    <a:pt x="24636" y="8722"/>
                    <a:pt x="24636" y="8760"/>
                  </a:cubicBezTo>
                  <a:cubicBezTo>
                    <a:pt x="24636" y="8798"/>
                    <a:pt x="24667" y="8829"/>
                    <a:pt x="24705" y="8829"/>
                  </a:cubicBezTo>
                  <a:cubicBezTo>
                    <a:pt x="24743" y="8829"/>
                    <a:pt x="24773" y="8798"/>
                    <a:pt x="24773" y="8760"/>
                  </a:cubicBezTo>
                  <a:cubicBezTo>
                    <a:pt x="24773" y="8722"/>
                    <a:pt x="24743" y="8692"/>
                    <a:pt x="24705" y="8692"/>
                  </a:cubicBezTo>
                  <a:close/>
                  <a:moveTo>
                    <a:pt x="25353" y="8692"/>
                  </a:moveTo>
                  <a:cubicBezTo>
                    <a:pt x="25315" y="8692"/>
                    <a:pt x="25285" y="8722"/>
                    <a:pt x="25285" y="8760"/>
                  </a:cubicBezTo>
                  <a:cubicBezTo>
                    <a:pt x="25285" y="8798"/>
                    <a:pt x="25315" y="8829"/>
                    <a:pt x="25353" y="8829"/>
                  </a:cubicBezTo>
                  <a:cubicBezTo>
                    <a:pt x="25391" y="8829"/>
                    <a:pt x="25422" y="8798"/>
                    <a:pt x="25422" y="8760"/>
                  </a:cubicBezTo>
                  <a:cubicBezTo>
                    <a:pt x="25422" y="8722"/>
                    <a:pt x="25391" y="8692"/>
                    <a:pt x="25353" y="8692"/>
                  </a:cubicBezTo>
                  <a:close/>
                  <a:moveTo>
                    <a:pt x="25569" y="8692"/>
                  </a:moveTo>
                  <a:cubicBezTo>
                    <a:pt x="25532" y="8692"/>
                    <a:pt x="25501" y="8722"/>
                    <a:pt x="25501" y="8760"/>
                  </a:cubicBezTo>
                  <a:cubicBezTo>
                    <a:pt x="25501" y="8798"/>
                    <a:pt x="25532" y="8829"/>
                    <a:pt x="25569" y="8829"/>
                  </a:cubicBezTo>
                  <a:cubicBezTo>
                    <a:pt x="25607" y="8829"/>
                    <a:pt x="25638" y="8798"/>
                    <a:pt x="25638" y="8760"/>
                  </a:cubicBezTo>
                  <a:cubicBezTo>
                    <a:pt x="25638" y="8722"/>
                    <a:pt x="25607" y="8692"/>
                    <a:pt x="25569" y="8692"/>
                  </a:cubicBezTo>
                  <a:close/>
                  <a:moveTo>
                    <a:pt x="25785" y="8692"/>
                  </a:moveTo>
                  <a:cubicBezTo>
                    <a:pt x="25748" y="8692"/>
                    <a:pt x="25717" y="8722"/>
                    <a:pt x="25717" y="8760"/>
                  </a:cubicBezTo>
                  <a:cubicBezTo>
                    <a:pt x="25717" y="8798"/>
                    <a:pt x="25748" y="8829"/>
                    <a:pt x="25785" y="8829"/>
                  </a:cubicBezTo>
                  <a:cubicBezTo>
                    <a:pt x="25823" y="8829"/>
                    <a:pt x="25854" y="8798"/>
                    <a:pt x="25854" y="8760"/>
                  </a:cubicBezTo>
                  <a:cubicBezTo>
                    <a:pt x="25854" y="8722"/>
                    <a:pt x="25823" y="8692"/>
                    <a:pt x="25785" y="8692"/>
                  </a:cubicBezTo>
                  <a:close/>
                  <a:moveTo>
                    <a:pt x="26002" y="8692"/>
                  </a:moveTo>
                  <a:cubicBezTo>
                    <a:pt x="25964" y="8692"/>
                    <a:pt x="25933" y="8722"/>
                    <a:pt x="25933" y="8760"/>
                  </a:cubicBezTo>
                  <a:cubicBezTo>
                    <a:pt x="25933" y="8798"/>
                    <a:pt x="25964" y="8829"/>
                    <a:pt x="26002" y="8829"/>
                  </a:cubicBezTo>
                  <a:cubicBezTo>
                    <a:pt x="26039" y="8829"/>
                    <a:pt x="26070" y="8798"/>
                    <a:pt x="26070" y="8760"/>
                  </a:cubicBezTo>
                  <a:cubicBezTo>
                    <a:pt x="26070" y="8722"/>
                    <a:pt x="26039" y="8692"/>
                    <a:pt x="26002" y="8692"/>
                  </a:cubicBezTo>
                  <a:close/>
                  <a:moveTo>
                    <a:pt x="26650" y="8692"/>
                  </a:moveTo>
                  <a:cubicBezTo>
                    <a:pt x="26612" y="8692"/>
                    <a:pt x="26582" y="8722"/>
                    <a:pt x="26582" y="8760"/>
                  </a:cubicBezTo>
                  <a:cubicBezTo>
                    <a:pt x="26582" y="8798"/>
                    <a:pt x="26612" y="8829"/>
                    <a:pt x="26650" y="8829"/>
                  </a:cubicBezTo>
                  <a:cubicBezTo>
                    <a:pt x="26688" y="8829"/>
                    <a:pt x="26718" y="8798"/>
                    <a:pt x="26718" y="8760"/>
                  </a:cubicBezTo>
                  <a:cubicBezTo>
                    <a:pt x="26718" y="8722"/>
                    <a:pt x="26688" y="8692"/>
                    <a:pt x="26650" y="8692"/>
                  </a:cubicBezTo>
                  <a:close/>
                  <a:moveTo>
                    <a:pt x="26866" y="8692"/>
                  </a:moveTo>
                  <a:cubicBezTo>
                    <a:pt x="26828" y="8692"/>
                    <a:pt x="26798" y="8722"/>
                    <a:pt x="26798" y="8760"/>
                  </a:cubicBezTo>
                  <a:cubicBezTo>
                    <a:pt x="26798" y="8798"/>
                    <a:pt x="26828" y="8829"/>
                    <a:pt x="26866" y="8829"/>
                  </a:cubicBezTo>
                  <a:cubicBezTo>
                    <a:pt x="26904" y="8829"/>
                    <a:pt x="26935" y="8798"/>
                    <a:pt x="26935" y="8760"/>
                  </a:cubicBezTo>
                  <a:cubicBezTo>
                    <a:pt x="26935" y="8722"/>
                    <a:pt x="26904" y="8692"/>
                    <a:pt x="26866" y="8692"/>
                  </a:cubicBezTo>
                  <a:close/>
                  <a:moveTo>
                    <a:pt x="27082" y="8692"/>
                  </a:moveTo>
                  <a:cubicBezTo>
                    <a:pt x="27044" y="8692"/>
                    <a:pt x="27014" y="8722"/>
                    <a:pt x="27014" y="8760"/>
                  </a:cubicBezTo>
                  <a:cubicBezTo>
                    <a:pt x="27014" y="8798"/>
                    <a:pt x="27044" y="8829"/>
                    <a:pt x="27082" y="8829"/>
                  </a:cubicBezTo>
                  <a:cubicBezTo>
                    <a:pt x="27120" y="8829"/>
                    <a:pt x="27151" y="8798"/>
                    <a:pt x="27151" y="8760"/>
                  </a:cubicBezTo>
                  <a:cubicBezTo>
                    <a:pt x="27151" y="8722"/>
                    <a:pt x="27120" y="8692"/>
                    <a:pt x="27082" y="8692"/>
                  </a:cubicBezTo>
                  <a:close/>
                  <a:moveTo>
                    <a:pt x="27298" y="8692"/>
                  </a:moveTo>
                  <a:cubicBezTo>
                    <a:pt x="27261" y="8692"/>
                    <a:pt x="27230" y="8722"/>
                    <a:pt x="27230" y="8760"/>
                  </a:cubicBezTo>
                  <a:cubicBezTo>
                    <a:pt x="27230" y="8798"/>
                    <a:pt x="27261" y="8829"/>
                    <a:pt x="27298" y="8829"/>
                  </a:cubicBezTo>
                  <a:cubicBezTo>
                    <a:pt x="27336" y="8829"/>
                    <a:pt x="27367" y="8798"/>
                    <a:pt x="27367" y="8760"/>
                  </a:cubicBezTo>
                  <a:cubicBezTo>
                    <a:pt x="27367" y="8722"/>
                    <a:pt x="27336" y="8692"/>
                    <a:pt x="27298" y="8692"/>
                  </a:cubicBezTo>
                  <a:close/>
                  <a:moveTo>
                    <a:pt x="27515" y="8692"/>
                  </a:moveTo>
                  <a:cubicBezTo>
                    <a:pt x="27477" y="8692"/>
                    <a:pt x="27446" y="8722"/>
                    <a:pt x="27446" y="8760"/>
                  </a:cubicBezTo>
                  <a:cubicBezTo>
                    <a:pt x="27446" y="8798"/>
                    <a:pt x="27477" y="8829"/>
                    <a:pt x="27515" y="8829"/>
                  </a:cubicBezTo>
                  <a:cubicBezTo>
                    <a:pt x="27552" y="8829"/>
                    <a:pt x="27583" y="8798"/>
                    <a:pt x="27583" y="8760"/>
                  </a:cubicBezTo>
                  <a:cubicBezTo>
                    <a:pt x="27583" y="8722"/>
                    <a:pt x="27552" y="8692"/>
                    <a:pt x="27515" y="8692"/>
                  </a:cubicBezTo>
                  <a:close/>
                  <a:moveTo>
                    <a:pt x="27731" y="8692"/>
                  </a:moveTo>
                  <a:cubicBezTo>
                    <a:pt x="27693" y="8692"/>
                    <a:pt x="27662" y="8722"/>
                    <a:pt x="27662" y="8760"/>
                  </a:cubicBezTo>
                  <a:cubicBezTo>
                    <a:pt x="27662" y="8798"/>
                    <a:pt x="27693" y="8829"/>
                    <a:pt x="27731" y="8829"/>
                  </a:cubicBezTo>
                  <a:cubicBezTo>
                    <a:pt x="27768" y="8829"/>
                    <a:pt x="27799" y="8798"/>
                    <a:pt x="27799" y="8760"/>
                  </a:cubicBezTo>
                  <a:cubicBezTo>
                    <a:pt x="27799" y="8722"/>
                    <a:pt x="27768" y="8692"/>
                    <a:pt x="27731" y="8692"/>
                  </a:cubicBezTo>
                  <a:close/>
                  <a:moveTo>
                    <a:pt x="27947" y="8692"/>
                  </a:moveTo>
                  <a:cubicBezTo>
                    <a:pt x="27909" y="8692"/>
                    <a:pt x="27878" y="8722"/>
                    <a:pt x="27878" y="8760"/>
                  </a:cubicBezTo>
                  <a:cubicBezTo>
                    <a:pt x="27878" y="8798"/>
                    <a:pt x="27909" y="8829"/>
                    <a:pt x="27947" y="8829"/>
                  </a:cubicBezTo>
                  <a:cubicBezTo>
                    <a:pt x="27985" y="8829"/>
                    <a:pt x="28015" y="8798"/>
                    <a:pt x="28015" y="8760"/>
                  </a:cubicBezTo>
                  <a:cubicBezTo>
                    <a:pt x="28015" y="8722"/>
                    <a:pt x="27985" y="8692"/>
                    <a:pt x="27947" y="8692"/>
                  </a:cubicBezTo>
                  <a:close/>
                  <a:moveTo>
                    <a:pt x="28163" y="8692"/>
                  </a:moveTo>
                  <a:cubicBezTo>
                    <a:pt x="28125" y="8692"/>
                    <a:pt x="28094" y="8722"/>
                    <a:pt x="28094" y="8760"/>
                  </a:cubicBezTo>
                  <a:cubicBezTo>
                    <a:pt x="28094" y="8798"/>
                    <a:pt x="28125" y="8829"/>
                    <a:pt x="28163" y="8829"/>
                  </a:cubicBezTo>
                  <a:cubicBezTo>
                    <a:pt x="28201" y="8829"/>
                    <a:pt x="28231" y="8798"/>
                    <a:pt x="28231" y="8760"/>
                  </a:cubicBezTo>
                  <a:cubicBezTo>
                    <a:pt x="28231" y="8722"/>
                    <a:pt x="28201" y="8692"/>
                    <a:pt x="28163" y="8692"/>
                  </a:cubicBezTo>
                  <a:close/>
                  <a:moveTo>
                    <a:pt x="28379" y="8692"/>
                  </a:moveTo>
                  <a:cubicBezTo>
                    <a:pt x="28341" y="8692"/>
                    <a:pt x="28311" y="8722"/>
                    <a:pt x="28311" y="8760"/>
                  </a:cubicBezTo>
                  <a:cubicBezTo>
                    <a:pt x="28311" y="8798"/>
                    <a:pt x="28341" y="8829"/>
                    <a:pt x="28379" y="8829"/>
                  </a:cubicBezTo>
                  <a:cubicBezTo>
                    <a:pt x="28417" y="8829"/>
                    <a:pt x="28447" y="8798"/>
                    <a:pt x="28447" y="8760"/>
                  </a:cubicBezTo>
                  <a:cubicBezTo>
                    <a:pt x="28447" y="8722"/>
                    <a:pt x="28417" y="8692"/>
                    <a:pt x="28379" y="8692"/>
                  </a:cubicBezTo>
                  <a:close/>
                  <a:moveTo>
                    <a:pt x="28595" y="8692"/>
                  </a:moveTo>
                  <a:cubicBezTo>
                    <a:pt x="28557" y="8692"/>
                    <a:pt x="28527" y="8722"/>
                    <a:pt x="28527" y="8760"/>
                  </a:cubicBezTo>
                  <a:cubicBezTo>
                    <a:pt x="28527" y="8798"/>
                    <a:pt x="28557" y="8829"/>
                    <a:pt x="28595" y="8829"/>
                  </a:cubicBezTo>
                  <a:cubicBezTo>
                    <a:pt x="28633" y="8829"/>
                    <a:pt x="28664" y="8798"/>
                    <a:pt x="28664" y="8760"/>
                  </a:cubicBezTo>
                  <a:cubicBezTo>
                    <a:pt x="28664" y="8722"/>
                    <a:pt x="28633" y="8692"/>
                    <a:pt x="28595" y="8692"/>
                  </a:cubicBezTo>
                  <a:close/>
                  <a:moveTo>
                    <a:pt x="28811" y="8692"/>
                  </a:moveTo>
                  <a:cubicBezTo>
                    <a:pt x="28773" y="8692"/>
                    <a:pt x="28743" y="8722"/>
                    <a:pt x="28743" y="8760"/>
                  </a:cubicBezTo>
                  <a:cubicBezTo>
                    <a:pt x="28743" y="8798"/>
                    <a:pt x="28773" y="8829"/>
                    <a:pt x="28811" y="8829"/>
                  </a:cubicBezTo>
                  <a:cubicBezTo>
                    <a:pt x="28849" y="8829"/>
                    <a:pt x="28880" y="8798"/>
                    <a:pt x="28880" y="8760"/>
                  </a:cubicBezTo>
                  <a:cubicBezTo>
                    <a:pt x="28880" y="8722"/>
                    <a:pt x="28849" y="8692"/>
                    <a:pt x="28811" y="8692"/>
                  </a:cubicBezTo>
                  <a:close/>
                  <a:moveTo>
                    <a:pt x="29027" y="8692"/>
                  </a:moveTo>
                  <a:cubicBezTo>
                    <a:pt x="28990" y="8692"/>
                    <a:pt x="28959" y="8722"/>
                    <a:pt x="28959" y="8760"/>
                  </a:cubicBezTo>
                  <a:cubicBezTo>
                    <a:pt x="28959" y="8798"/>
                    <a:pt x="28990" y="8829"/>
                    <a:pt x="29027" y="8829"/>
                  </a:cubicBezTo>
                  <a:cubicBezTo>
                    <a:pt x="29065" y="8829"/>
                    <a:pt x="29096" y="8798"/>
                    <a:pt x="29096" y="8760"/>
                  </a:cubicBezTo>
                  <a:cubicBezTo>
                    <a:pt x="29096" y="8722"/>
                    <a:pt x="29065" y="8692"/>
                    <a:pt x="29027" y="8692"/>
                  </a:cubicBezTo>
                  <a:close/>
                  <a:moveTo>
                    <a:pt x="29243" y="8692"/>
                  </a:moveTo>
                  <a:cubicBezTo>
                    <a:pt x="29206" y="8692"/>
                    <a:pt x="29175" y="8722"/>
                    <a:pt x="29175" y="8760"/>
                  </a:cubicBezTo>
                  <a:cubicBezTo>
                    <a:pt x="29175" y="8798"/>
                    <a:pt x="29206" y="8829"/>
                    <a:pt x="29243" y="8829"/>
                  </a:cubicBezTo>
                  <a:cubicBezTo>
                    <a:pt x="29281" y="8829"/>
                    <a:pt x="29312" y="8798"/>
                    <a:pt x="29312" y="8760"/>
                  </a:cubicBezTo>
                  <a:cubicBezTo>
                    <a:pt x="29312" y="8722"/>
                    <a:pt x="29281" y="8692"/>
                    <a:pt x="29243" y="8692"/>
                  </a:cubicBezTo>
                  <a:close/>
                  <a:moveTo>
                    <a:pt x="29460" y="8692"/>
                  </a:moveTo>
                  <a:cubicBezTo>
                    <a:pt x="29422" y="8692"/>
                    <a:pt x="29391" y="8722"/>
                    <a:pt x="29391" y="8760"/>
                  </a:cubicBezTo>
                  <a:cubicBezTo>
                    <a:pt x="29391" y="8798"/>
                    <a:pt x="29422" y="8829"/>
                    <a:pt x="29460" y="8829"/>
                  </a:cubicBezTo>
                  <a:cubicBezTo>
                    <a:pt x="29497" y="8829"/>
                    <a:pt x="29528" y="8798"/>
                    <a:pt x="29528" y="8760"/>
                  </a:cubicBezTo>
                  <a:cubicBezTo>
                    <a:pt x="29528" y="8722"/>
                    <a:pt x="29497" y="8692"/>
                    <a:pt x="29460" y="8692"/>
                  </a:cubicBezTo>
                  <a:close/>
                  <a:moveTo>
                    <a:pt x="35295" y="8692"/>
                  </a:moveTo>
                  <a:cubicBezTo>
                    <a:pt x="35257" y="8692"/>
                    <a:pt x="35226" y="8722"/>
                    <a:pt x="35226" y="8760"/>
                  </a:cubicBezTo>
                  <a:cubicBezTo>
                    <a:pt x="35226" y="8798"/>
                    <a:pt x="35257" y="8829"/>
                    <a:pt x="35295" y="8829"/>
                  </a:cubicBezTo>
                  <a:cubicBezTo>
                    <a:pt x="35333" y="8829"/>
                    <a:pt x="35363" y="8798"/>
                    <a:pt x="35363" y="8760"/>
                  </a:cubicBezTo>
                  <a:cubicBezTo>
                    <a:pt x="35363" y="8722"/>
                    <a:pt x="35333" y="8692"/>
                    <a:pt x="35295" y="8692"/>
                  </a:cubicBezTo>
                  <a:close/>
                  <a:moveTo>
                    <a:pt x="35511" y="8692"/>
                  </a:moveTo>
                  <a:cubicBezTo>
                    <a:pt x="35473" y="8692"/>
                    <a:pt x="35443" y="8722"/>
                    <a:pt x="35443" y="8760"/>
                  </a:cubicBezTo>
                  <a:cubicBezTo>
                    <a:pt x="35443" y="8798"/>
                    <a:pt x="35473" y="8829"/>
                    <a:pt x="35511" y="8829"/>
                  </a:cubicBezTo>
                  <a:cubicBezTo>
                    <a:pt x="35549" y="8829"/>
                    <a:pt x="35579" y="8798"/>
                    <a:pt x="35579" y="8760"/>
                  </a:cubicBezTo>
                  <a:cubicBezTo>
                    <a:pt x="35579" y="8722"/>
                    <a:pt x="35549" y="8692"/>
                    <a:pt x="35511" y="8692"/>
                  </a:cubicBezTo>
                  <a:close/>
                  <a:moveTo>
                    <a:pt x="37024" y="8692"/>
                  </a:moveTo>
                  <a:cubicBezTo>
                    <a:pt x="36986" y="8692"/>
                    <a:pt x="36955" y="8722"/>
                    <a:pt x="36955" y="8760"/>
                  </a:cubicBezTo>
                  <a:cubicBezTo>
                    <a:pt x="36955" y="8798"/>
                    <a:pt x="36986" y="8829"/>
                    <a:pt x="37024" y="8829"/>
                  </a:cubicBezTo>
                  <a:cubicBezTo>
                    <a:pt x="37062" y="8829"/>
                    <a:pt x="37092" y="8798"/>
                    <a:pt x="37092" y="8760"/>
                  </a:cubicBezTo>
                  <a:cubicBezTo>
                    <a:pt x="37092" y="8722"/>
                    <a:pt x="37062" y="8692"/>
                    <a:pt x="37024" y="8692"/>
                  </a:cubicBezTo>
                  <a:close/>
                  <a:moveTo>
                    <a:pt x="23624" y="8926"/>
                  </a:moveTo>
                  <a:cubicBezTo>
                    <a:pt x="23587" y="8926"/>
                    <a:pt x="23556" y="8957"/>
                    <a:pt x="23556" y="8995"/>
                  </a:cubicBezTo>
                  <a:cubicBezTo>
                    <a:pt x="23556" y="9033"/>
                    <a:pt x="23587" y="9063"/>
                    <a:pt x="23624" y="9063"/>
                  </a:cubicBezTo>
                  <a:cubicBezTo>
                    <a:pt x="23662" y="9063"/>
                    <a:pt x="23693" y="9033"/>
                    <a:pt x="23693" y="8995"/>
                  </a:cubicBezTo>
                  <a:cubicBezTo>
                    <a:pt x="23693" y="8957"/>
                    <a:pt x="23662" y="8926"/>
                    <a:pt x="23624" y="8926"/>
                  </a:cubicBezTo>
                  <a:close/>
                  <a:moveTo>
                    <a:pt x="23841" y="8926"/>
                  </a:moveTo>
                  <a:cubicBezTo>
                    <a:pt x="23803" y="8926"/>
                    <a:pt x="23772" y="8957"/>
                    <a:pt x="23772" y="8995"/>
                  </a:cubicBezTo>
                  <a:cubicBezTo>
                    <a:pt x="23772" y="9033"/>
                    <a:pt x="23803" y="9063"/>
                    <a:pt x="23841" y="9063"/>
                  </a:cubicBezTo>
                  <a:cubicBezTo>
                    <a:pt x="23878" y="9063"/>
                    <a:pt x="23909" y="9033"/>
                    <a:pt x="23909" y="8995"/>
                  </a:cubicBezTo>
                  <a:cubicBezTo>
                    <a:pt x="23909" y="8957"/>
                    <a:pt x="23878" y="8926"/>
                    <a:pt x="23841" y="8926"/>
                  </a:cubicBezTo>
                  <a:close/>
                  <a:moveTo>
                    <a:pt x="24057" y="8926"/>
                  </a:moveTo>
                  <a:cubicBezTo>
                    <a:pt x="24019" y="8926"/>
                    <a:pt x="23988" y="8957"/>
                    <a:pt x="23988" y="8995"/>
                  </a:cubicBezTo>
                  <a:cubicBezTo>
                    <a:pt x="23988" y="9033"/>
                    <a:pt x="24019" y="9063"/>
                    <a:pt x="24057" y="9063"/>
                  </a:cubicBezTo>
                  <a:cubicBezTo>
                    <a:pt x="24094" y="9063"/>
                    <a:pt x="24125" y="9033"/>
                    <a:pt x="24125" y="8995"/>
                  </a:cubicBezTo>
                  <a:cubicBezTo>
                    <a:pt x="24125" y="8957"/>
                    <a:pt x="24094" y="8926"/>
                    <a:pt x="24057" y="8926"/>
                  </a:cubicBezTo>
                  <a:close/>
                  <a:moveTo>
                    <a:pt x="24273" y="8926"/>
                  </a:moveTo>
                  <a:cubicBezTo>
                    <a:pt x="24235" y="8926"/>
                    <a:pt x="24204" y="8957"/>
                    <a:pt x="24204" y="8995"/>
                  </a:cubicBezTo>
                  <a:cubicBezTo>
                    <a:pt x="24204" y="9033"/>
                    <a:pt x="24235" y="9063"/>
                    <a:pt x="24273" y="9063"/>
                  </a:cubicBezTo>
                  <a:cubicBezTo>
                    <a:pt x="24311" y="9063"/>
                    <a:pt x="24341" y="9033"/>
                    <a:pt x="24341" y="8995"/>
                  </a:cubicBezTo>
                  <a:cubicBezTo>
                    <a:pt x="24341" y="8957"/>
                    <a:pt x="24311" y="8926"/>
                    <a:pt x="24273" y="8926"/>
                  </a:cubicBezTo>
                  <a:close/>
                  <a:moveTo>
                    <a:pt x="24489" y="8926"/>
                  </a:moveTo>
                  <a:cubicBezTo>
                    <a:pt x="24451" y="8926"/>
                    <a:pt x="24420" y="8957"/>
                    <a:pt x="24420" y="8995"/>
                  </a:cubicBezTo>
                  <a:cubicBezTo>
                    <a:pt x="24420" y="9033"/>
                    <a:pt x="24451" y="9063"/>
                    <a:pt x="24489" y="9063"/>
                  </a:cubicBezTo>
                  <a:cubicBezTo>
                    <a:pt x="24527" y="9063"/>
                    <a:pt x="24557" y="9033"/>
                    <a:pt x="24557" y="8995"/>
                  </a:cubicBezTo>
                  <a:cubicBezTo>
                    <a:pt x="24557" y="8957"/>
                    <a:pt x="24527" y="8926"/>
                    <a:pt x="24489" y="8926"/>
                  </a:cubicBezTo>
                  <a:close/>
                  <a:moveTo>
                    <a:pt x="24705" y="8926"/>
                  </a:moveTo>
                  <a:cubicBezTo>
                    <a:pt x="24667" y="8926"/>
                    <a:pt x="24636" y="8957"/>
                    <a:pt x="24636" y="8995"/>
                  </a:cubicBezTo>
                  <a:cubicBezTo>
                    <a:pt x="24636" y="9033"/>
                    <a:pt x="24667" y="9063"/>
                    <a:pt x="24705" y="9063"/>
                  </a:cubicBezTo>
                  <a:cubicBezTo>
                    <a:pt x="24743" y="9063"/>
                    <a:pt x="24773" y="9033"/>
                    <a:pt x="24773" y="8995"/>
                  </a:cubicBezTo>
                  <a:cubicBezTo>
                    <a:pt x="24773" y="8957"/>
                    <a:pt x="24743" y="8926"/>
                    <a:pt x="24705" y="8926"/>
                  </a:cubicBezTo>
                  <a:close/>
                  <a:moveTo>
                    <a:pt x="24921" y="8926"/>
                  </a:moveTo>
                  <a:cubicBezTo>
                    <a:pt x="24883" y="8926"/>
                    <a:pt x="24853" y="8957"/>
                    <a:pt x="24853" y="8995"/>
                  </a:cubicBezTo>
                  <a:cubicBezTo>
                    <a:pt x="24853" y="9033"/>
                    <a:pt x="24883" y="9063"/>
                    <a:pt x="24921" y="9063"/>
                  </a:cubicBezTo>
                  <a:cubicBezTo>
                    <a:pt x="24959" y="9063"/>
                    <a:pt x="24990" y="9033"/>
                    <a:pt x="24990" y="8995"/>
                  </a:cubicBezTo>
                  <a:cubicBezTo>
                    <a:pt x="24990" y="8957"/>
                    <a:pt x="24959" y="8926"/>
                    <a:pt x="24921" y="8926"/>
                  </a:cubicBezTo>
                  <a:close/>
                  <a:moveTo>
                    <a:pt x="25137" y="8926"/>
                  </a:moveTo>
                  <a:cubicBezTo>
                    <a:pt x="25099" y="8926"/>
                    <a:pt x="25069" y="8957"/>
                    <a:pt x="25069" y="8995"/>
                  </a:cubicBezTo>
                  <a:cubicBezTo>
                    <a:pt x="25069" y="9033"/>
                    <a:pt x="25099" y="9063"/>
                    <a:pt x="25137" y="9063"/>
                  </a:cubicBezTo>
                  <a:cubicBezTo>
                    <a:pt x="25175" y="9063"/>
                    <a:pt x="25206" y="9033"/>
                    <a:pt x="25206" y="8995"/>
                  </a:cubicBezTo>
                  <a:cubicBezTo>
                    <a:pt x="25206" y="8957"/>
                    <a:pt x="25175" y="8926"/>
                    <a:pt x="25137" y="8926"/>
                  </a:cubicBezTo>
                  <a:close/>
                  <a:moveTo>
                    <a:pt x="25353" y="8926"/>
                  </a:moveTo>
                  <a:cubicBezTo>
                    <a:pt x="25315" y="8926"/>
                    <a:pt x="25285" y="8957"/>
                    <a:pt x="25285" y="8995"/>
                  </a:cubicBezTo>
                  <a:cubicBezTo>
                    <a:pt x="25285" y="9033"/>
                    <a:pt x="25315" y="9063"/>
                    <a:pt x="25353" y="9063"/>
                  </a:cubicBezTo>
                  <a:cubicBezTo>
                    <a:pt x="25391" y="9063"/>
                    <a:pt x="25422" y="9033"/>
                    <a:pt x="25422" y="8995"/>
                  </a:cubicBezTo>
                  <a:cubicBezTo>
                    <a:pt x="25422" y="8957"/>
                    <a:pt x="25391" y="8926"/>
                    <a:pt x="25353" y="8926"/>
                  </a:cubicBezTo>
                  <a:close/>
                  <a:moveTo>
                    <a:pt x="25569" y="8926"/>
                  </a:moveTo>
                  <a:cubicBezTo>
                    <a:pt x="25532" y="8926"/>
                    <a:pt x="25501" y="8957"/>
                    <a:pt x="25501" y="8995"/>
                  </a:cubicBezTo>
                  <a:cubicBezTo>
                    <a:pt x="25501" y="9033"/>
                    <a:pt x="25532" y="9063"/>
                    <a:pt x="25569" y="9063"/>
                  </a:cubicBezTo>
                  <a:cubicBezTo>
                    <a:pt x="25607" y="9063"/>
                    <a:pt x="25638" y="9033"/>
                    <a:pt x="25638" y="8995"/>
                  </a:cubicBezTo>
                  <a:cubicBezTo>
                    <a:pt x="25638" y="8957"/>
                    <a:pt x="25607" y="8926"/>
                    <a:pt x="25569" y="8926"/>
                  </a:cubicBezTo>
                  <a:close/>
                  <a:moveTo>
                    <a:pt x="25785" y="8926"/>
                  </a:moveTo>
                  <a:cubicBezTo>
                    <a:pt x="25748" y="8926"/>
                    <a:pt x="25717" y="8957"/>
                    <a:pt x="25717" y="8995"/>
                  </a:cubicBezTo>
                  <a:cubicBezTo>
                    <a:pt x="25717" y="9033"/>
                    <a:pt x="25748" y="9063"/>
                    <a:pt x="25785" y="9063"/>
                  </a:cubicBezTo>
                  <a:cubicBezTo>
                    <a:pt x="25823" y="9063"/>
                    <a:pt x="25854" y="9033"/>
                    <a:pt x="25854" y="8995"/>
                  </a:cubicBezTo>
                  <a:cubicBezTo>
                    <a:pt x="25854" y="8957"/>
                    <a:pt x="25823" y="8926"/>
                    <a:pt x="25785" y="8926"/>
                  </a:cubicBezTo>
                  <a:close/>
                  <a:moveTo>
                    <a:pt x="26002" y="8926"/>
                  </a:moveTo>
                  <a:cubicBezTo>
                    <a:pt x="25964" y="8926"/>
                    <a:pt x="25933" y="8957"/>
                    <a:pt x="25933" y="8995"/>
                  </a:cubicBezTo>
                  <a:cubicBezTo>
                    <a:pt x="25933" y="9033"/>
                    <a:pt x="25964" y="9063"/>
                    <a:pt x="26002" y="9063"/>
                  </a:cubicBezTo>
                  <a:cubicBezTo>
                    <a:pt x="26039" y="9063"/>
                    <a:pt x="26070" y="9033"/>
                    <a:pt x="26070" y="8995"/>
                  </a:cubicBezTo>
                  <a:cubicBezTo>
                    <a:pt x="26070" y="8957"/>
                    <a:pt x="26039" y="8926"/>
                    <a:pt x="26002" y="8926"/>
                  </a:cubicBezTo>
                  <a:close/>
                  <a:moveTo>
                    <a:pt x="26218" y="8926"/>
                  </a:moveTo>
                  <a:cubicBezTo>
                    <a:pt x="26180" y="8926"/>
                    <a:pt x="26149" y="8957"/>
                    <a:pt x="26149" y="8995"/>
                  </a:cubicBezTo>
                  <a:cubicBezTo>
                    <a:pt x="26149" y="9033"/>
                    <a:pt x="26180" y="9063"/>
                    <a:pt x="26218" y="9063"/>
                  </a:cubicBezTo>
                  <a:cubicBezTo>
                    <a:pt x="26256" y="9063"/>
                    <a:pt x="26286" y="9033"/>
                    <a:pt x="26286" y="8995"/>
                  </a:cubicBezTo>
                  <a:cubicBezTo>
                    <a:pt x="26286" y="8957"/>
                    <a:pt x="26256" y="8926"/>
                    <a:pt x="26218" y="8926"/>
                  </a:cubicBezTo>
                  <a:close/>
                  <a:moveTo>
                    <a:pt x="26866" y="8926"/>
                  </a:moveTo>
                  <a:cubicBezTo>
                    <a:pt x="26828" y="8926"/>
                    <a:pt x="26798" y="8957"/>
                    <a:pt x="26798" y="8995"/>
                  </a:cubicBezTo>
                  <a:cubicBezTo>
                    <a:pt x="26798" y="9033"/>
                    <a:pt x="26828" y="9063"/>
                    <a:pt x="26866" y="9063"/>
                  </a:cubicBezTo>
                  <a:cubicBezTo>
                    <a:pt x="26904" y="9063"/>
                    <a:pt x="26935" y="9033"/>
                    <a:pt x="26935" y="8995"/>
                  </a:cubicBezTo>
                  <a:cubicBezTo>
                    <a:pt x="26935" y="8957"/>
                    <a:pt x="26904" y="8926"/>
                    <a:pt x="26866" y="8926"/>
                  </a:cubicBezTo>
                  <a:close/>
                  <a:moveTo>
                    <a:pt x="27082" y="8926"/>
                  </a:moveTo>
                  <a:cubicBezTo>
                    <a:pt x="27044" y="8926"/>
                    <a:pt x="27014" y="8957"/>
                    <a:pt x="27014" y="8995"/>
                  </a:cubicBezTo>
                  <a:cubicBezTo>
                    <a:pt x="27014" y="9033"/>
                    <a:pt x="27044" y="9063"/>
                    <a:pt x="27082" y="9063"/>
                  </a:cubicBezTo>
                  <a:cubicBezTo>
                    <a:pt x="27120" y="9063"/>
                    <a:pt x="27151" y="9033"/>
                    <a:pt x="27151" y="8995"/>
                  </a:cubicBezTo>
                  <a:cubicBezTo>
                    <a:pt x="27151" y="8957"/>
                    <a:pt x="27120" y="8926"/>
                    <a:pt x="27082" y="8926"/>
                  </a:cubicBezTo>
                  <a:close/>
                  <a:moveTo>
                    <a:pt x="27298" y="8926"/>
                  </a:moveTo>
                  <a:cubicBezTo>
                    <a:pt x="27261" y="8926"/>
                    <a:pt x="27230" y="8957"/>
                    <a:pt x="27230" y="8995"/>
                  </a:cubicBezTo>
                  <a:cubicBezTo>
                    <a:pt x="27230" y="9033"/>
                    <a:pt x="27261" y="9063"/>
                    <a:pt x="27298" y="9063"/>
                  </a:cubicBezTo>
                  <a:cubicBezTo>
                    <a:pt x="27336" y="9063"/>
                    <a:pt x="27367" y="9033"/>
                    <a:pt x="27367" y="8995"/>
                  </a:cubicBezTo>
                  <a:cubicBezTo>
                    <a:pt x="27367" y="8957"/>
                    <a:pt x="27336" y="8926"/>
                    <a:pt x="27298" y="8926"/>
                  </a:cubicBezTo>
                  <a:close/>
                  <a:moveTo>
                    <a:pt x="27515" y="8926"/>
                  </a:moveTo>
                  <a:cubicBezTo>
                    <a:pt x="27477" y="8926"/>
                    <a:pt x="27446" y="8957"/>
                    <a:pt x="27446" y="8995"/>
                  </a:cubicBezTo>
                  <a:cubicBezTo>
                    <a:pt x="27446" y="9033"/>
                    <a:pt x="27477" y="9063"/>
                    <a:pt x="27515" y="9063"/>
                  </a:cubicBezTo>
                  <a:cubicBezTo>
                    <a:pt x="27552" y="9063"/>
                    <a:pt x="27583" y="9033"/>
                    <a:pt x="27583" y="8995"/>
                  </a:cubicBezTo>
                  <a:cubicBezTo>
                    <a:pt x="27583" y="8957"/>
                    <a:pt x="27552" y="8926"/>
                    <a:pt x="27515" y="8926"/>
                  </a:cubicBezTo>
                  <a:close/>
                  <a:moveTo>
                    <a:pt x="27731" y="8926"/>
                  </a:moveTo>
                  <a:cubicBezTo>
                    <a:pt x="27693" y="8926"/>
                    <a:pt x="27662" y="8957"/>
                    <a:pt x="27662" y="8995"/>
                  </a:cubicBezTo>
                  <a:cubicBezTo>
                    <a:pt x="27662" y="9033"/>
                    <a:pt x="27693" y="9063"/>
                    <a:pt x="27731" y="9063"/>
                  </a:cubicBezTo>
                  <a:cubicBezTo>
                    <a:pt x="27768" y="9063"/>
                    <a:pt x="27799" y="9033"/>
                    <a:pt x="27799" y="8995"/>
                  </a:cubicBezTo>
                  <a:cubicBezTo>
                    <a:pt x="27799" y="8957"/>
                    <a:pt x="27768" y="8926"/>
                    <a:pt x="27731" y="8926"/>
                  </a:cubicBezTo>
                  <a:close/>
                  <a:moveTo>
                    <a:pt x="27947" y="8926"/>
                  </a:moveTo>
                  <a:cubicBezTo>
                    <a:pt x="27909" y="8926"/>
                    <a:pt x="27878" y="8957"/>
                    <a:pt x="27878" y="8995"/>
                  </a:cubicBezTo>
                  <a:cubicBezTo>
                    <a:pt x="27878" y="9033"/>
                    <a:pt x="27909" y="9063"/>
                    <a:pt x="27947" y="9063"/>
                  </a:cubicBezTo>
                  <a:cubicBezTo>
                    <a:pt x="27985" y="9063"/>
                    <a:pt x="28015" y="9033"/>
                    <a:pt x="28015" y="8995"/>
                  </a:cubicBezTo>
                  <a:cubicBezTo>
                    <a:pt x="28015" y="8957"/>
                    <a:pt x="27985" y="8926"/>
                    <a:pt x="27947" y="8926"/>
                  </a:cubicBezTo>
                  <a:close/>
                  <a:moveTo>
                    <a:pt x="28163" y="8926"/>
                  </a:moveTo>
                  <a:cubicBezTo>
                    <a:pt x="28125" y="8926"/>
                    <a:pt x="28094" y="8957"/>
                    <a:pt x="28094" y="8995"/>
                  </a:cubicBezTo>
                  <a:cubicBezTo>
                    <a:pt x="28094" y="9033"/>
                    <a:pt x="28125" y="9063"/>
                    <a:pt x="28163" y="9063"/>
                  </a:cubicBezTo>
                  <a:cubicBezTo>
                    <a:pt x="28201" y="9063"/>
                    <a:pt x="28231" y="9033"/>
                    <a:pt x="28231" y="8995"/>
                  </a:cubicBezTo>
                  <a:cubicBezTo>
                    <a:pt x="28231" y="8957"/>
                    <a:pt x="28201" y="8926"/>
                    <a:pt x="28163" y="8926"/>
                  </a:cubicBezTo>
                  <a:close/>
                  <a:moveTo>
                    <a:pt x="28379" y="8926"/>
                  </a:moveTo>
                  <a:cubicBezTo>
                    <a:pt x="28341" y="8926"/>
                    <a:pt x="28311" y="8957"/>
                    <a:pt x="28311" y="8995"/>
                  </a:cubicBezTo>
                  <a:cubicBezTo>
                    <a:pt x="28311" y="9033"/>
                    <a:pt x="28341" y="9063"/>
                    <a:pt x="28379" y="9063"/>
                  </a:cubicBezTo>
                  <a:cubicBezTo>
                    <a:pt x="28417" y="9063"/>
                    <a:pt x="28447" y="9033"/>
                    <a:pt x="28447" y="8995"/>
                  </a:cubicBezTo>
                  <a:cubicBezTo>
                    <a:pt x="28447" y="8957"/>
                    <a:pt x="28417" y="8926"/>
                    <a:pt x="28379" y="8926"/>
                  </a:cubicBezTo>
                  <a:close/>
                  <a:moveTo>
                    <a:pt x="28595" y="8926"/>
                  </a:moveTo>
                  <a:cubicBezTo>
                    <a:pt x="28557" y="8926"/>
                    <a:pt x="28527" y="8957"/>
                    <a:pt x="28527" y="8995"/>
                  </a:cubicBezTo>
                  <a:cubicBezTo>
                    <a:pt x="28527" y="9033"/>
                    <a:pt x="28557" y="9063"/>
                    <a:pt x="28595" y="9063"/>
                  </a:cubicBezTo>
                  <a:cubicBezTo>
                    <a:pt x="28633" y="9063"/>
                    <a:pt x="28664" y="9033"/>
                    <a:pt x="28664" y="8995"/>
                  </a:cubicBezTo>
                  <a:cubicBezTo>
                    <a:pt x="28664" y="8957"/>
                    <a:pt x="28633" y="8926"/>
                    <a:pt x="28595" y="8926"/>
                  </a:cubicBezTo>
                  <a:close/>
                  <a:moveTo>
                    <a:pt x="28811" y="8926"/>
                  </a:moveTo>
                  <a:cubicBezTo>
                    <a:pt x="28773" y="8926"/>
                    <a:pt x="28743" y="8957"/>
                    <a:pt x="28743" y="8995"/>
                  </a:cubicBezTo>
                  <a:cubicBezTo>
                    <a:pt x="28743" y="9033"/>
                    <a:pt x="28773" y="9063"/>
                    <a:pt x="28811" y="9063"/>
                  </a:cubicBezTo>
                  <a:cubicBezTo>
                    <a:pt x="28849" y="9063"/>
                    <a:pt x="28880" y="9033"/>
                    <a:pt x="28880" y="8995"/>
                  </a:cubicBezTo>
                  <a:cubicBezTo>
                    <a:pt x="28880" y="8957"/>
                    <a:pt x="28849" y="8926"/>
                    <a:pt x="28811" y="8926"/>
                  </a:cubicBezTo>
                  <a:close/>
                  <a:moveTo>
                    <a:pt x="35295" y="8926"/>
                  </a:moveTo>
                  <a:cubicBezTo>
                    <a:pt x="35257" y="8926"/>
                    <a:pt x="35226" y="8957"/>
                    <a:pt x="35226" y="8995"/>
                  </a:cubicBezTo>
                  <a:cubicBezTo>
                    <a:pt x="35226" y="9033"/>
                    <a:pt x="35257" y="9063"/>
                    <a:pt x="35295" y="9063"/>
                  </a:cubicBezTo>
                  <a:cubicBezTo>
                    <a:pt x="35333" y="9063"/>
                    <a:pt x="35363" y="9033"/>
                    <a:pt x="35363" y="8995"/>
                  </a:cubicBezTo>
                  <a:cubicBezTo>
                    <a:pt x="35363" y="8957"/>
                    <a:pt x="35333" y="8926"/>
                    <a:pt x="35295" y="8926"/>
                  </a:cubicBezTo>
                  <a:close/>
                  <a:moveTo>
                    <a:pt x="37024" y="8926"/>
                  </a:moveTo>
                  <a:cubicBezTo>
                    <a:pt x="36986" y="8926"/>
                    <a:pt x="36955" y="8957"/>
                    <a:pt x="36955" y="8995"/>
                  </a:cubicBezTo>
                  <a:cubicBezTo>
                    <a:pt x="36955" y="9033"/>
                    <a:pt x="36986" y="9063"/>
                    <a:pt x="37024" y="9063"/>
                  </a:cubicBezTo>
                  <a:cubicBezTo>
                    <a:pt x="37062" y="9063"/>
                    <a:pt x="37092" y="9033"/>
                    <a:pt x="37092" y="8995"/>
                  </a:cubicBezTo>
                  <a:cubicBezTo>
                    <a:pt x="37092" y="8957"/>
                    <a:pt x="37062" y="8926"/>
                    <a:pt x="37024" y="8926"/>
                  </a:cubicBezTo>
                  <a:close/>
                  <a:moveTo>
                    <a:pt x="23624" y="9161"/>
                  </a:moveTo>
                  <a:cubicBezTo>
                    <a:pt x="23587" y="9161"/>
                    <a:pt x="23556" y="9192"/>
                    <a:pt x="23556" y="9230"/>
                  </a:cubicBezTo>
                  <a:cubicBezTo>
                    <a:pt x="23556" y="9268"/>
                    <a:pt x="23587" y="9298"/>
                    <a:pt x="23624" y="9298"/>
                  </a:cubicBezTo>
                  <a:cubicBezTo>
                    <a:pt x="23662" y="9298"/>
                    <a:pt x="23693" y="9268"/>
                    <a:pt x="23693" y="9230"/>
                  </a:cubicBezTo>
                  <a:cubicBezTo>
                    <a:pt x="23693" y="9192"/>
                    <a:pt x="23662" y="9161"/>
                    <a:pt x="23624" y="9161"/>
                  </a:cubicBezTo>
                  <a:close/>
                  <a:moveTo>
                    <a:pt x="23841" y="9161"/>
                  </a:moveTo>
                  <a:cubicBezTo>
                    <a:pt x="23803" y="9161"/>
                    <a:pt x="23772" y="9192"/>
                    <a:pt x="23772" y="9230"/>
                  </a:cubicBezTo>
                  <a:cubicBezTo>
                    <a:pt x="23772" y="9268"/>
                    <a:pt x="23803" y="9298"/>
                    <a:pt x="23841" y="9298"/>
                  </a:cubicBezTo>
                  <a:cubicBezTo>
                    <a:pt x="23878" y="9298"/>
                    <a:pt x="23909" y="9268"/>
                    <a:pt x="23909" y="9230"/>
                  </a:cubicBezTo>
                  <a:cubicBezTo>
                    <a:pt x="23909" y="9192"/>
                    <a:pt x="23878" y="9161"/>
                    <a:pt x="23841" y="9161"/>
                  </a:cubicBezTo>
                  <a:close/>
                  <a:moveTo>
                    <a:pt x="24057" y="9161"/>
                  </a:moveTo>
                  <a:cubicBezTo>
                    <a:pt x="24019" y="9161"/>
                    <a:pt x="23988" y="9192"/>
                    <a:pt x="23988" y="9230"/>
                  </a:cubicBezTo>
                  <a:cubicBezTo>
                    <a:pt x="23988" y="9268"/>
                    <a:pt x="24019" y="9298"/>
                    <a:pt x="24057" y="9298"/>
                  </a:cubicBezTo>
                  <a:cubicBezTo>
                    <a:pt x="24094" y="9298"/>
                    <a:pt x="24125" y="9268"/>
                    <a:pt x="24125" y="9230"/>
                  </a:cubicBezTo>
                  <a:cubicBezTo>
                    <a:pt x="24125" y="9192"/>
                    <a:pt x="24094" y="9161"/>
                    <a:pt x="24057" y="9161"/>
                  </a:cubicBezTo>
                  <a:close/>
                  <a:moveTo>
                    <a:pt x="24273" y="9161"/>
                  </a:moveTo>
                  <a:cubicBezTo>
                    <a:pt x="24235" y="9161"/>
                    <a:pt x="24204" y="9192"/>
                    <a:pt x="24204" y="9230"/>
                  </a:cubicBezTo>
                  <a:cubicBezTo>
                    <a:pt x="24204" y="9268"/>
                    <a:pt x="24235" y="9298"/>
                    <a:pt x="24273" y="9298"/>
                  </a:cubicBezTo>
                  <a:cubicBezTo>
                    <a:pt x="24311" y="9298"/>
                    <a:pt x="24341" y="9268"/>
                    <a:pt x="24341" y="9230"/>
                  </a:cubicBezTo>
                  <a:cubicBezTo>
                    <a:pt x="24341" y="9192"/>
                    <a:pt x="24311" y="9161"/>
                    <a:pt x="24273" y="9161"/>
                  </a:cubicBezTo>
                  <a:close/>
                  <a:moveTo>
                    <a:pt x="24489" y="9161"/>
                  </a:moveTo>
                  <a:cubicBezTo>
                    <a:pt x="24451" y="9161"/>
                    <a:pt x="24420" y="9192"/>
                    <a:pt x="24420" y="9230"/>
                  </a:cubicBezTo>
                  <a:cubicBezTo>
                    <a:pt x="24420" y="9268"/>
                    <a:pt x="24451" y="9298"/>
                    <a:pt x="24489" y="9298"/>
                  </a:cubicBezTo>
                  <a:cubicBezTo>
                    <a:pt x="24527" y="9298"/>
                    <a:pt x="24557" y="9268"/>
                    <a:pt x="24557" y="9230"/>
                  </a:cubicBezTo>
                  <a:cubicBezTo>
                    <a:pt x="24557" y="9192"/>
                    <a:pt x="24527" y="9161"/>
                    <a:pt x="24489" y="9161"/>
                  </a:cubicBezTo>
                  <a:close/>
                  <a:moveTo>
                    <a:pt x="24705" y="9161"/>
                  </a:moveTo>
                  <a:cubicBezTo>
                    <a:pt x="24667" y="9161"/>
                    <a:pt x="24636" y="9192"/>
                    <a:pt x="24636" y="9230"/>
                  </a:cubicBezTo>
                  <a:cubicBezTo>
                    <a:pt x="24636" y="9268"/>
                    <a:pt x="24667" y="9298"/>
                    <a:pt x="24705" y="9298"/>
                  </a:cubicBezTo>
                  <a:cubicBezTo>
                    <a:pt x="24743" y="9298"/>
                    <a:pt x="24773" y="9268"/>
                    <a:pt x="24773" y="9230"/>
                  </a:cubicBezTo>
                  <a:cubicBezTo>
                    <a:pt x="24773" y="9192"/>
                    <a:pt x="24743" y="9161"/>
                    <a:pt x="24705" y="9161"/>
                  </a:cubicBezTo>
                  <a:close/>
                  <a:moveTo>
                    <a:pt x="24921" y="9161"/>
                  </a:moveTo>
                  <a:cubicBezTo>
                    <a:pt x="24883" y="9161"/>
                    <a:pt x="24853" y="9192"/>
                    <a:pt x="24853" y="9230"/>
                  </a:cubicBezTo>
                  <a:cubicBezTo>
                    <a:pt x="24853" y="9268"/>
                    <a:pt x="24883" y="9298"/>
                    <a:pt x="24921" y="9298"/>
                  </a:cubicBezTo>
                  <a:cubicBezTo>
                    <a:pt x="24959" y="9298"/>
                    <a:pt x="24990" y="9268"/>
                    <a:pt x="24990" y="9230"/>
                  </a:cubicBezTo>
                  <a:cubicBezTo>
                    <a:pt x="24990" y="9192"/>
                    <a:pt x="24959" y="9161"/>
                    <a:pt x="24921" y="9161"/>
                  </a:cubicBezTo>
                  <a:close/>
                  <a:moveTo>
                    <a:pt x="25137" y="9161"/>
                  </a:moveTo>
                  <a:cubicBezTo>
                    <a:pt x="25099" y="9161"/>
                    <a:pt x="25069" y="9192"/>
                    <a:pt x="25069" y="9230"/>
                  </a:cubicBezTo>
                  <a:cubicBezTo>
                    <a:pt x="25069" y="9268"/>
                    <a:pt x="25099" y="9298"/>
                    <a:pt x="25137" y="9298"/>
                  </a:cubicBezTo>
                  <a:cubicBezTo>
                    <a:pt x="25175" y="9298"/>
                    <a:pt x="25206" y="9268"/>
                    <a:pt x="25206" y="9230"/>
                  </a:cubicBezTo>
                  <a:cubicBezTo>
                    <a:pt x="25206" y="9192"/>
                    <a:pt x="25175" y="9161"/>
                    <a:pt x="25137" y="9161"/>
                  </a:cubicBezTo>
                  <a:close/>
                  <a:moveTo>
                    <a:pt x="25353" y="9161"/>
                  </a:moveTo>
                  <a:cubicBezTo>
                    <a:pt x="25315" y="9161"/>
                    <a:pt x="25285" y="9192"/>
                    <a:pt x="25285" y="9230"/>
                  </a:cubicBezTo>
                  <a:cubicBezTo>
                    <a:pt x="25285" y="9268"/>
                    <a:pt x="25315" y="9298"/>
                    <a:pt x="25353" y="9298"/>
                  </a:cubicBezTo>
                  <a:cubicBezTo>
                    <a:pt x="25391" y="9298"/>
                    <a:pt x="25422" y="9268"/>
                    <a:pt x="25422" y="9230"/>
                  </a:cubicBezTo>
                  <a:cubicBezTo>
                    <a:pt x="25422" y="9192"/>
                    <a:pt x="25391" y="9161"/>
                    <a:pt x="25353" y="9161"/>
                  </a:cubicBezTo>
                  <a:close/>
                  <a:moveTo>
                    <a:pt x="25569" y="9161"/>
                  </a:moveTo>
                  <a:cubicBezTo>
                    <a:pt x="25532" y="9161"/>
                    <a:pt x="25501" y="9192"/>
                    <a:pt x="25501" y="9230"/>
                  </a:cubicBezTo>
                  <a:cubicBezTo>
                    <a:pt x="25501" y="9268"/>
                    <a:pt x="25532" y="9298"/>
                    <a:pt x="25569" y="9298"/>
                  </a:cubicBezTo>
                  <a:cubicBezTo>
                    <a:pt x="25607" y="9298"/>
                    <a:pt x="25638" y="9268"/>
                    <a:pt x="25638" y="9230"/>
                  </a:cubicBezTo>
                  <a:cubicBezTo>
                    <a:pt x="25638" y="9192"/>
                    <a:pt x="25607" y="9161"/>
                    <a:pt x="25569" y="9161"/>
                  </a:cubicBezTo>
                  <a:close/>
                  <a:moveTo>
                    <a:pt x="25785" y="9161"/>
                  </a:moveTo>
                  <a:cubicBezTo>
                    <a:pt x="25748" y="9161"/>
                    <a:pt x="25717" y="9192"/>
                    <a:pt x="25717" y="9230"/>
                  </a:cubicBezTo>
                  <a:cubicBezTo>
                    <a:pt x="25717" y="9268"/>
                    <a:pt x="25748" y="9298"/>
                    <a:pt x="25785" y="9298"/>
                  </a:cubicBezTo>
                  <a:cubicBezTo>
                    <a:pt x="25823" y="9298"/>
                    <a:pt x="25854" y="9268"/>
                    <a:pt x="25854" y="9230"/>
                  </a:cubicBezTo>
                  <a:cubicBezTo>
                    <a:pt x="25854" y="9192"/>
                    <a:pt x="25823" y="9161"/>
                    <a:pt x="25785" y="9161"/>
                  </a:cubicBezTo>
                  <a:close/>
                  <a:moveTo>
                    <a:pt x="26002" y="9161"/>
                  </a:moveTo>
                  <a:cubicBezTo>
                    <a:pt x="25964" y="9161"/>
                    <a:pt x="25933" y="9192"/>
                    <a:pt x="25933" y="9230"/>
                  </a:cubicBezTo>
                  <a:cubicBezTo>
                    <a:pt x="25933" y="9268"/>
                    <a:pt x="25964" y="9298"/>
                    <a:pt x="26002" y="9298"/>
                  </a:cubicBezTo>
                  <a:cubicBezTo>
                    <a:pt x="26039" y="9298"/>
                    <a:pt x="26070" y="9268"/>
                    <a:pt x="26070" y="9230"/>
                  </a:cubicBezTo>
                  <a:cubicBezTo>
                    <a:pt x="26070" y="9192"/>
                    <a:pt x="26039" y="9161"/>
                    <a:pt x="26002" y="9161"/>
                  </a:cubicBezTo>
                  <a:close/>
                  <a:moveTo>
                    <a:pt x="26866" y="9161"/>
                  </a:moveTo>
                  <a:cubicBezTo>
                    <a:pt x="26828" y="9161"/>
                    <a:pt x="26798" y="9192"/>
                    <a:pt x="26798" y="9230"/>
                  </a:cubicBezTo>
                  <a:cubicBezTo>
                    <a:pt x="26798" y="9268"/>
                    <a:pt x="26828" y="9298"/>
                    <a:pt x="26866" y="9298"/>
                  </a:cubicBezTo>
                  <a:cubicBezTo>
                    <a:pt x="26904" y="9298"/>
                    <a:pt x="26935" y="9268"/>
                    <a:pt x="26935" y="9230"/>
                  </a:cubicBezTo>
                  <a:cubicBezTo>
                    <a:pt x="26935" y="9192"/>
                    <a:pt x="26904" y="9161"/>
                    <a:pt x="26866" y="9161"/>
                  </a:cubicBezTo>
                  <a:close/>
                  <a:moveTo>
                    <a:pt x="27082" y="9161"/>
                  </a:moveTo>
                  <a:cubicBezTo>
                    <a:pt x="27044" y="9161"/>
                    <a:pt x="27014" y="9192"/>
                    <a:pt x="27014" y="9230"/>
                  </a:cubicBezTo>
                  <a:cubicBezTo>
                    <a:pt x="27014" y="9268"/>
                    <a:pt x="27044" y="9298"/>
                    <a:pt x="27082" y="9298"/>
                  </a:cubicBezTo>
                  <a:cubicBezTo>
                    <a:pt x="27120" y="9298"/>
                    <a:pt x="27151" y="9268"/>
                    <a:pt x="27151" y="9230"/>
                  </a:cubicBezTo>
                  <a:cubicBezTo>
                    <a:pt x="27151" y="9192"/>
                    <a:pt x="27120" y="9161"/>
                    <a:pt x="27082" y="9161"/>
                  </a:cubicBezTo>
                  <a:close/>
                  <a:moveTo>
                    <a:pt x="27298" y="9161"/>
                  </a:moveTo>
                  <a:cubicBezTo>
                    <a:pt x="27261" y="9161"/>
                    <a:pt x="27230" y="9192"/>
                    <a:pt x="27230" y="9230"/>
                  </a:cubicBezTo>
                  <a:cubicBezTo>
                    <a:pt x="27230" y="9268"/>
                    <a:pt x="27261" y="9298"/>
                    <a:pt x="27298" y="9298"/>
                  </a:cubicBezTo>
                  <a:cubicBezTo>
                    <a:pt x="27336" y="9298"/>
                    <a:pt x="27367" y="9268"/>
                    <a:pt x="27367" y="9230"/>
                  </a:cubicBezTo>
                  <a:cubicBezTo>
                    <a:pt x="27367" y="9192"/>
                    <a:pt x="27336" y="9161"/>
                    <a:pt x="27298" y="9161"/>
                  </a:cubicBezTo>
                  <a:close/>
                  <a:moveTo>
                    <a:pt x="27515" y="9161"/>
                  </a:moveTo>
                  <a:cubicBezTo>
                    <a:pt x="27477" y="9161"/>
                    <a:pt x="27446" y="9192"/>
                    <a:pt x="27446" y="9230"/>
                  </a:cubicBezTo>
                  <a:cubicBezTo>
                    <a:pt x="27446" y="9268"/>
                    <a:pt x="27477" y="9298"/>
                    <a:pt x="27515" y="9298"/>
                  </a:cubicBezTo>
                  <a:cubicBezTo>
                    <a:pt x="27552" y="9298"/>
                    <a:pt x="27583" y="9268"/>
                    <a:pt x="27583" y="9230"/>
                  </a:cubicBezTo>
                  <a:cubicBezTo>
                    <a:pt x="27583" y="9192"/>
                    <a:pt x="27552" y="9161"/>
                    <a:pt x="27515" y="9161"/>
                  </a:cubicBezTo>
                  <a:close/>
                  <a:moveTo>
                    <a:pt x="27731" y="9161"/>
                  </a:moveTo>
                  <a:cubicBezTo>
                    <a:pt x="27693" y="9161"/>
                    <a:pt x="27662" y="9192"/>
                    <a:pt x="27662" y="9230"/>
                  </a:cubicBezTo>
                  <a:cubicBezTo>
                    <a:pt x="27662" y="9268"/>
                    <a:pt x="27693" y="9298"/>
                    <a:pt x="27731" y="9298"/>
                  </a:cubicBezTo>
                  <a:cubicBezTo>
                    <a:pt x="27768" y="9298"/>
                    <a:pt x="27799" y="9268"/>
                    <a:pt x="27799" y="9230"/>
                  </a:cubicBezTo>
                  <a:cubicBezTo>
                    <a:pt x="27799" y="9192"/>
                    <a:pt x="27768" y="9161"/>
                    <a:pt x="27731" y="9161"/>
                  </a:cubicBezTo>
                  <a:close/>
                  <a:moveTo>
                    <a:pt x="27947" y="9161"/>
                  </a:moveTo>
                  <a:cubicBezTo>
                    <a:pt x="27909" y="9161"/>
                    <a:pt x="27878" y="9192"/>
                    <a:pt x="27878" y="9230"/>
                  </a:cubicBezTo>
                  <a:cubicBezTo>
                    <a:pt x="27878" y="9268"/>
                    <a:pt x="27909" y="9298"/>
                    <a:pt x="27947" y="9298"/>
                  </a:cubicBezTo>
                  <a:cubicBezTo>
                    <a:pt x="27985" y="9298"/>
                    <a:pt x="28015" y="9268"/>
                    <a:pt x="28015" y="9230"/>
                  </a:cubicBezTo>
                  <a:cubicBezTo>
                    <a:pt x="28015" y="9192"/>
                    <a:pt x="27985" y="9161"/>
                    <a:pt x="27947" y="9161"/>
                  </a:cubicBezTo>
                  <a:close/>
                  <a:moveTo>
                    <a:pt x="28163" y="9161"/>
                  </a:moveTo>
                  <a:cubicBezTo>
                    <a:pt x="28125" y="9161"/>
                    <a:pt x="28094" y="9192"/>
                    <a:pt x="28094" y="9230"/>
                  </a:cubicBezTo>
                  <a:cubicBezTo>
                    <a:pt x="28094" y="9268"/>
                    <a:pt x="28125" y="9298"/>
                    <a:pt x="28163" y="9298"/>
                  </a:cubicBezTo>
                  <a:cubicBezTo>
                    <a:pt x="28201" y="9298"/>
                    <a:pt x="28231" y="9268"/>
                    <a:pt x="28231" y="9230"/>
                  </a:cubicBezTo>
                  <a:cubicBezTo>
                    <a:pt x="28231" y="9192"/>
                    <a:pt x="28201" y="9161"/>
                    <a:pt x="28163" y="9161"/>
                  </a:cubicBezTo>
                  <a:close/>
                  <a:moveTo>
                    <a:pt x="28379" y="9161"/>
                  </a:moveTo>
                  <a:cubicBezTo>
                    <a:pt x="28341" y="9161"/>
                    <a:pt x="28311" y="9192"/>
                    <a:pt x="28311" y="9230"/>
                  </a:cubicBezTo>
                  <a:cubicBezTo>
                    <a:pt x="28311" y="9268"/>
                    <a:pt x="28341" y="9298"/>
                    <a:pt x="28379" y="9298"/>
                  </a:cubicBezTo>
                  <a:cubicBezTo>
                    <a:pt x="28417" y="9298"/>
                    <a:pt x="28447" y="9268"/>
                    <a:pt x="28447" y="9230"/>
                  </a:cubicBezTo>
                  <a:cubicBezTo>
                    <a:pt x="28447" y="9192"/>
                    <a:pt x="28417" y="9161"/>
                    <a:pt x="28379" y="9161"/>
                  </a:cubicBezTo>
                  <a:close/>
                  <a:moveTo>
                    <a:pt x="28595" y="9161"/>
                  </a:moveTo>
                  <a:cubicBezTo>
                    <a:pt x="28557" y="9161"/>
                    <a:pt x="28527" y="9192"/>
                    <a:pt x="28527" y="9230"/>
                  </a:cubicBezTo>
                  <a:cubicBezTo>
                    <a:pt x="28527" y="9268"/>
                    <a:pt x="28557" y="9298"/>
                    <a:pt x="28595" y="9298"/>
                  </a:cubicBezTo>
                  <a:cubicBezTo>
                    <a:pt x="28633" y="9298"/>
                    <a:pt x="28664" y="9268"/>
                    <a:pt x="28664" y="9230"/>
                  </a:cubicBezTo>
                  <a:cubicBezTo>
                    <a:pt x="28664" y="9192"/>
                    <a:pt x="28633" y="9161"/>
                    <a:pt x="28595" y="9161"/>
                  </a:cubicBezTo>
                  <a:close/>
                  <a:moveTo>
                    <a:pt x="28811" y="9161"/>
                  </a:moveTo>
                  <a:cubicBezTo>
                    <a:pt x="28773" y="9161"/>
                    <a:pt x="28743" y="9192"/>
                    <a:pt x="28743" y="9230"/>
                  </a:cubicBezTo>
                  <a:cubicBezTo>
                    <a:pt x="28743" y="9268"/>
                    <a:pt x="28773" y="9298"/>
                    <a:pt x="28811" y="9298"/>
                  </a:cubicBezTo>
                  <a:cubicBezTo>
                    <a:pt x="28849" y="9298"/>
                    <a:pt x="28880" y="9268"/>
                    <a:pt x="28880" y="9230"/>
                  </a:cubicBezTo>
                  <a:cubicBezTo>
                    <a:pt x="28880" y="9192"/>
                    <a:pt x="28849" y="9161"/>
                    <a:pt x="28811" y="9161"/>
                  </a:cubicBezTo>
                  <a:close/>
                  <a:moveTo>
                    <a:pt x="29027" y="9161"/>
                  </a:moveTo>
                  <a:cubicBezTo>
                    <a:pt x="28990" y="9161"/>
                    <a:pt x="28959" y="9192"/>
                    <a:pt x="28959" y="9230"/>
                  </a:cubicBezTo>
                  <a:cubicBezTo>
                    <a:pt x="28959" y="9268"/>
                    <a:pt x="28990" y="9298"/>
                    <a:pt x="29027" y="9298"/>
                  </a:cubicBezTo>
                  <a:cubicBezTo>
                    <a:pt x="29065" y="9298"/>
                    <a:pt x="29096" y="9268"/>
                    <a:pt x="29096" y="9230"/>
                  </a:cubicBezTo>
                  <a:cubicBezTo>
                    <a:pt x="29096" y="9192"/>
                    <a:pt x="29065" y="9161"/>
                    <a:pt x="29027" y="9161"/>
                  </a:cubicBezTo>
                  <a:close/>
                  <a:moveTo>
                    <a:pt x="35295" y="9161"/>
                  </a:moveTo>
                  <a:cubicBezTo>
                    <a:pt x="35257" y="9161"/>
                    <a:pt x="35226" y="9192"/>
                    <a:pt x="35226" y="9230"/>
                  </a:cubicBezTo>
                  <a:cubicBezTo>
                    <a:pt x="35226" y="9268"/>
                    <a:pt x="35257" y="9298"/>
                    <a:pt x="35295" y="9298"/>
                  </a:cubicBezTo>
                  <a:cubicBezTo>
                    <a:pt x="35333" y="9298"/>
                    <a:pt x="35363" y="9268"/>
                    <a:pt x="35363" y="9230"/>
                  </a:cubicBezTo>
                  <a:cubicBezTo>
                    <a:pt x="35363" y="9192"/>
                    <a:pt x="35333" y="9161"/>
                    <a:pt x="35295" y="9161"/>
                  </a:cubicBezTo>
                  <a:close/>
                  <a:moveTo>
                    <a:pt x="35511" y="9161"/>
                  </a:moveTo>
                  <a:cubicBezTo>
                    <a:pt x="35473" y="9161"/>
                    <a:pt x="35443" y="9192"/>
                    <a:pt x="35443" y="9230"/>
                  </a:cubicBezTo>
                  <a:cubicBezTo>
                    <a:pt x="35443" y="9268"/>
                    <a:pt x="35473" y="9298"/>
                    <a:pt x="35511" y="9298"/>
                  </a:cubicBezTo>
                  <a:cubicBezTo>
                    <a:pt x="35549" y="9298"/>
                    <a:pt x="35579" y="9268"/>
                    <a:pt x="35579" y="9230"/>
                  </a:cubicBezTo>
                  <a:cubicBezTo>
                    <a:pt x="35579" y="9192"/>
                    <a:pt x="35549" y="9161"/>
                    <a:pt x="35511" y="9161"/>
                  </a:cubicBezTo>
                  <a:close/>
                  <a:moveTo>
                    <a:pt x="36592" y="9161"/>
                  </a:moveTo>
                  <a:cubicBezTo>
                    <a:pt x="36554" y="9161"/>
                    <a:pt x="36523" y="9192"/>
                    <a:pt x="36523" y="9230"/>
                  </a:cubicBezTo>
                  <a:cubicBezTo>
                    <a:pt x="36523" y="9268"/>
                    <a:pt x="36554" y="9298"/>
                    <a:pt x="36592" y="9298"/>
                  </a:cubicBezTo>
                  <a:cubicBezTo>
                    <a:pt x="36629" y="9298"/>
                    <a:pt x="36660" y="9268"/>
                    <a:pt x="36660" y="9230"/>
                  </a:cubicBezTo>
                  <a:cubicBezTo>
                    <a:pt x="36660" y="9192"/>
                    <a:pt x="36629" y="9161"/>
                    <a:pt x="36592" y="9161"/>
                  </a:cubicBezTo>
                  <a:close/>
                  <a:moveTo>
                    <a:pt x="36808" y="9161"/>
                  </a:moveTo>
                  <a:cubicBezTo>
                    <a:pt x="36770" y="9161"/>
                    <a:pt x="36739" y="9192"/>
                    <a:pt x="36739" y="9230"/>
                  </a:cubicBezTo>
                  <a:cubicBezTo>
                    <a:pt x="36739" y="9268"/>
                    <a:pt x="36770" y="9298"/>
                    <a:pt x="36808" y="9298"/>
                  </a:cubicBezTo>
                  <a:cubicBezTo>
                    <a:pt x="36846" y="9298"/>
                    <a:pt x="36876" y="9268"/>
                    <a:pt x="36876" y="9230"/>
                  </a:cubicBezTo>
                  <a:cubicBezTo>
                    <a:pt x="36876" y="9192"/>
                    <a:pt x="36846" y="9161"/>
                    <a:pt x="36808" y="9161"/>
                  </a:cubicBezTo>
                  <a:close/>
                  <a:moveTo>
                    <a:pt x="37024" y="9161"/>
                  </a:moveTo>
                  <a:cubicBezTo>
                    <a:pt x="36986" y="9161"/>
                    <a:pt x="36955" y="9192"/>
                    <a:pt x="36955" y="9230"/>
                  </a:cubicBezTo>
                  <a:cubicBezTo>
                    <a:pt x="36955" y="9268"/>
                    <a:pt x="36986" y="9298"/>
                    <a:pt x="37024" y="9298"/>
                  </a:cubicBezTo>
                  <a:cubicBezTo>
                    <a:pt x="37062" y="9298"/>
                    <a:pt x="37092" y="9268"/>
                    <a:pt x="37092" y="9230"/>
                  </a:cubicBezTo>
                  <a:cubicBezTo>
                    <a:pt x="37092" y="9192"/>
                    <a:pt x="37062" y="9161"/>
                    <a:pt x="37024" y="9161"/>
                  </a:cubicBezTo>
                  <a:close/>
                  <a:moveTo>
                    <a:pt x="23624" y="9396"/>
                  </a:moveTo>
                  <a:cubicBezTo>
                    <a:pt x="23587" y="9396"/>
                    <a:pt x="23556" y="9427"/>
                    <a:pt x="23556" y="9465"/>
                  </a:cubicBezTo>
                  <a:cubicBezTo>
                    <a:pt x="23556" y="9502"/>
                    <a:pt x="23587" y="9533"/>
                    <a:pt x="23624" y="9533"/>
                  </a:cubicBezTo>
                  <a:cubicBezTo>
                    <a:pt x="23662" y="9533"/>
                    <a:pt x="23693" y="9502"/>
                    <a:pt x="23693" y="9465"/>
                  </a:cubicBezTo>
                  <a:cubicBezTo>
                    <a:pt x="23693" y="9427"/>
                    <a:pt x="23662" y="9396"/>
                    <a:pt x="23624" y="9396"/>
                  </a:cubicBezTo>
                  <a:close/>
                  <a:moveTo>
                    <a:pt x="23841" y="9396"/>
                  </a:moveTo>
                  <a:cubicBezTo>
                    <a:pt x="23803" y="9396"/>
                    <a:pt x="23772" y="9427"/>
                    <a:pt x="23772" y="9465"/>
                  </a:cubicBezTo>
                  <a:cubicBezTo>
                    <a:pt x="23772" y="9502"/>
                    <a:pt x="23803" y="9533"/>
                    <a:pt x="23841" y="9533"/>
                  </a:cubicBezTo>
                  <a:cubicBezTo>
                    <a:pt x="23878" y="9533"/>
                    <a:pt x="23909" y="9502"/>
                    <a:pt x="23909" y="9465"/>
                  </a:cubicBezTo>
                  <a:cubicBezTo>
                    <a:pt x="23909" y="9427"/>
                    <a:pt x="23878" y="9396"/>
                    <a:pt x="23841" y="9396"/>
                  </a:cubicBezTo>
                  <a:close/>
                  <a:moveTo>
                    <a:pt x="24057" y="9396"/>
                  </a:moveTo>
                  <a:cubicBezTo>
                    <a:pt x="24019" y="9396"/>
                    <a:pt x="23988" y="9427"/>
                    <a:pt x="23988" y="9465"/>
                  </a:cubicBezTo>
                  <a:cubicBezTo>
                    <a:pt x="23988" y="9502"/>
                    <a:pt x="24019" y="9533"/>
                    <a:pt x="24057" y="9533"/>
                  </a:cubicBezTo>
                  <a:cubicBezTo>
                    <a:pt x="24094" y="9533"/>
                    <a:pt x="24125" y="9502"/>
                    <a:pt x="24125" y="9465"/>
                  </a:cubicBezTo>
                  <a:cubicBezTo>
                    <a:pt x="24125" y="9427"/>
                    <a:pt x="24094" y="9396"/>
                    <a:pt x="24057" y="9396"/>
                  </a:cubicBezTo>
                  <a:close/>
                  <a:moveTo>
                    <a:pt x="24273" y="9396"/>
                  </a:moveTo>
                  <a:cubicBezTo>
                    <a:pt x="24235" y="9396"/>
                    <a:pt x="24204" y="9427"/>
                    <a:pt x="24204" y="9465"/>
                  </a:cubicBezTo>
                  <a:cubicBezTo>
                    <a:pt x="24204" y="9502"/>
                    <a:pt x="24235" y="9533"/>
                    <a:pt x="24273" y="9533"/>
                  </a:cubicBezTo>
                  <a:cubicBezTo>
                    <a:pt x="24311" y="9533"/>
                    <a:pt x="24341" y="9502"/>
                    <a:pt x="24341" y="9465"/>
                  </a:cubicBezTo>
                  <a:cubicBezTo>
                    <a:pt x="24341" y="9427"/>
                    <a:pt x="24311" y="9396"/>
                    <a:pt x="24273" y="9396"/>
                  </a:cubicBezTo>
                  <a:close/>
                  <a:moveTo>
                    <a:pt x="24489" y="9396"/>
                  </a:moveTo>
                  <a:cubicBezTo>
                    <a:pt x="24451" y="9396"/>
                    <a:pt x="24420" y="9427"/>
                    <a:pt x="24420" y="9465"/>
                  </a:cubicBezTo>
                  <a:cubicBezTo>
                    <a:pt x="24420" y="9502"/>
                    <a:pt x="24451" y="9533"/>
                    <a:pt x="24489" y="9533"/>
                  </a:cubicBezTo>
                  <a:cubicBezTo>
                    <a:pt x="24527" y="9533"/>
                    <a:pt x="24557" y="9502"/>
                    <a:pt x="24557" y="9465"/>
                  </a:cubicBezTo>
                  <a:cubicBezTo>
                    <a:pt x="24557" y="9427"/>
                    <a:pt x="24527" y="9396"/>
                    <a:pt x="24489" y="9396"/>
                  </a:cubicBezTo>
                  <a:close/>
                  <a:moveTo>
                    <a:pt x="24705" y="9396"/>
                  </a:moveTo>
                  <a:cubicBezTo>
                    <a:pt x="24667" y="9396"/>
                    <a:pt x="24636" y="9427"/>
                    <a:pt x="24636" y="9465"/>
                  </a:cubicBezTo>
                  <a:cubicBezTo>
                    <a:pt x="24636" y="9502"/>
                    <a:pt x="24667" y="9533"/>
                    <a:pt x="24705" y="9533"/>
                  </a:cubicBezTo>
                  <a:cubicBezTo>
                    <a:pt x="24743" y="9533"/>
                    <a:pt x="24773" y="9502"/>
                    <a:pt x="24773" y="9465"/>
                  </a:cubicBezTo>
                  <a:cubicBezTo>
                    <a:pt x="24773" y="9427"/>
                    <a:pt x="24743" y="9396"/>
                    <a:pt x="24705" y="9396"/>
                  </a:cubicBezTo>
                  <a:close/>
                  <a:moveTo>
                    <a:pt x="24921" y="9396"/>
                  </a:moveTo>
                  <a:cubicBezTo>
                    <a:pt x="24883" y="9396"/>
                    <a:pt x="24853" y="9427"/>
                    <a:pt x="24853" y="9465"/>
                  </a:cubicBezTo>
                  <a:cubicBezTo>
                    <a:pt x="24853" y="9502"/>
                    <a:pt x="24883" y="9533"/>
                    <a:pt x="24921" y="9533"/>
                  </a:cubicBezTo>
                  <a:cubicBezTo>
                    <a:pt x="24959" y="9533"/>
                    <a:pt x="24990" y="9502"/>
                    <a:pt x="24990" y="9465"/>
                  </a:cubicBezTo>
                  <a:cubicBezTo>
                    <a:pt x="24990" y="9427"/>
                    <a:pt x="24959" y="9396"/>
                    <a:pt x="24921" y="9396"/>
                  </a:cubicBezTo>
                  <a:close/>
                  <a:moveTo>
                    <a:pt x="25137" y="9396"/>
                  </a:moveTo>
                  <a:cubicBezTo>
                    <a:pt x="25099" y="9396"/>
                    <a:pt x="25069" y="9427"/>
                    <a:pt x="25069" y="9465"/>
                  </a:cubicBezTo>
                  <a:cubicBezTo>
                    <a:pt x="25069" y="9502"/>
                    <a:pt x="25099" y="9533"/>
                    <a:pt x="25137" y="9533"/>
                  </a:cubicBezTo>
                  <a:cubicBezTo>
                    <a:pt x="25175" y="9533"/>
                    <a:pt x="25206" y="9502"/>
                    <a:pt x="25206" y="9465"/>
                  </a:cubicBezTo>
                  <a:cubicBezTo>
                    <a:pt x="25206" y="9427"/>
                    <a:pt x="25175" y="9396"/>
                    <a:pt x="25137" y="9396"/>
                  </a:cubicBezTo>
                  <a:close/>
                  <a:moveTo>
                    <a:pt x="25353" y="9396"/>
                  </a:moveTo>
                  <a:cubicBezTo>
                    <a:pt x="25315" y="9396"/>
                    <a:pt x="25285" y="9427"/>
                    <a:pt x="25285" y="9465"/>
                  </a:cubicBezTo>
                  <a:cubicBezTo>
                    <a:pt x="25285" y="9502"/>
                    <a:pt x="25315" y="9533"/>
                    <a:pt x="25353" y="9533"/>
                  </a:cubicBezTo>
                  <a:cubicBezTo>
                    <a:pt x="25391" y="9533"/>
                    <a:pt x="25422" y="9502"/>
                    <a:pt x="25422" y="9465"/>
                  </a:cubicBezTo>
                  <a:cubicBezTo>
                    <a:pt x="25422" y="9427"/>
                    <a:pt x="25391" y="9396"/>
                    <a:pt x="25353" y="9396"/>
                  </a:cubicBezTo>
                  <a:close/>
                  <a:moveTo>
                    <a:pt x="25569" y="9396"/>
                  </a:moveTo>
                  <a:cubicBezTo>
                    <a:pt x="25532" y="9396"/>
                    <a:pt x="25501" y="9427"/>
                    <a:pt x="25501" y="9465"/>
                  </a:cubicBezTo>
                  <a:cubicBezTo>
                    <a:pt x="25501" y="9502"/>
                    <a:pt x="25532" y="9533"/>
                    <a:pt x="25569" y="9533"/>
                  </a:cubicBezTo>
                  <a:cubicBezTo>
                    <a:pt x="25607" y="9533"/>
                    <a:pt x="25638" y="9502"/>
                    <a:pt x="25638" y="9465"/>
                  </a:cubicBezTo>
                  <a:cubicBezTo>
                    <a:pt x="25638" y="9427"/>
                    <a:pt x="25607" y="9396"/>
                    <a:pt x="25569" y="9396"/>
                  </a:cubicBezTo>
                  <a:close/>
                  <a:moveTo>
                    <a:pt x="25785" y="9396"/>
                  </a:moveTo>
                  <a:cubicBezTo>
                    <a:pt x="25748" y="9396"/>
                    <a:pt x="25717" y="9427"/>
                    <a:pt x="25717" y="9465"/>
                  </a:cubicBezTo>
                  <a:cubicBezTo>
                    <a:pt x="25717" y="9502"/>
                    <a:pt x="25748" y="9533"/>
                    <a:pt x="25785" y="9533"/>
                  </a:cubicBezTo>
                  <a:cubicBezTo>
                    <a:pt x="25823" y="9533"/>
                    <a:pt x="25854" y="9502"/>
                    <a:pt x="25854" y="9465"/>
                  </a:cubicBezTo>
                  <a:cubicBezTo>
                    <a:pt x="25854" y="9427"/>
                    <a:pt x="25823" y="9396"/>
                    <a:pt x="25785" y="9396"/>
                  </a:cubicBezTo>
                  <a:close/>
                  <a:moveTo>
                    <a:pt x="26002" y="9396"/>
                  </a:moveTo>
                  <a:cubicBezTo>
                    <a:pt x="25964" y="9396"/>
                    <a:pt x="25933" y="9427"/>
                    <a:pt x="25933" y="9465"/>
                  </a:cubicBezTo>
                  <a:cubicBezTo>
                    <a:pt x="25933" y="9502"/>
                    <a:pt x="25964" y="9533"/>
                    <a:pt x="26002" y="9533"/>
                  </a:cubicBezTo>
                  <a:cubicBezTo>
                    <a:pt x="26039" y="9533"/>
                    <a:pt x="26070" y="9502"/>
                    <a:pt x="26070" y="9465"/>
                  </a:cubicBezTo>
                  <a:cubicBezTo>
                    <a:pt x="26070" y="9427"/>
                    <a:pt x="26039" y="9396"/>
                    <a:pt x="26002" y="9396"/>
                  </a:cubicBezTo>
                  <a:close/>
                  <a:moveTo>
                    <a:pt x="26218" y="9396"/>
                  </a:moveTo>
                  <a:cubicBezTo>
                    <a:pt x="26180" y="9396"/>
                    <a:pt x="26149" y="9427"/>
                    <a:pt x="26149" y="9465"/>
                  </a:cubicBezTo>
                  <a:cubicBezTo>
                    <a:pt x="26149" y="9502"/>
                    <a:pt x="26180" y="9533"/>
                    <a:pt x="26218" y="9533"/>
                  </a:cubicBezTo>
                  <a:cubicBezTo>
                    <a:pt x="26256" y="9533"/>
                    <a:pt x="26286" y="9502"/>
                    <a:pt x="26286" y="9465"/>
                  </a:cubicBezTo>
                  <a:cubicBezTo>
                    <a:pt x="26286" y="9427"/>
                    <a:pt x="26256" y="9396"/>
                    <a:pt x="26218" y="9396"/>
                  </a:cubicBezTo>
                  <a:close/>
                  <a:moveTo>
                    <a:pt x="26866" y="9396"/>
                  </a:moveTo>
                  <a:cubicBezTo>
                    <a:pt x="26828" y="9396"/>
                    <a:pt x="26798" y="9427"/>
                    <a:pt x="26798" y="9465"/>
                  </a:cubicBezTo>
                  <a:cubicBezTo>
                    <a:pt x="26798" y="9502"/>
                    <a:pt x="26828" y="9533"/>
                    <a:pt x="26866" y="9533"/>
                  </a:cubicBezTo>
                  <a:cubicBezTo>
                    <a:pt x="26904" y="9533"/>
                    <a:pt x="26935" y="9502"/>
                    <a:pt x="26935" y="9465"/>
                  </a:cubicBezTo>
                  <a:cubicBezTo>
                    <a:pt x="26935" y="9427"/>
                    <a:pt x="26904" y="9396"/>
                    <a:pt x="26866" y="9396"/>
                  </a:cubicBezTo>
                  <a:close/>
                  <a:moveTo>
                    <a:pt x="27082" y="9396"/>
                  </a:moveTo>
                  <a:cubicBezTo>
                    <a:pt x="27044" y="9396"/>
                    <a:pt x="27014" y="9427"/>
                    <a:pt x="27014" y="9465"/>
                  </a:cubicBezTo>
                  <a:cubicBezTo>
                    <a:pt x="27014" y="9502"/>
                    <a:pt x="27044" y="9533"/>
                    <a:pt x="27082" y="9533"/>
                  </a:cubicBezTo>
                  <a:cubicBezTo>
                    <a:pt x="27120" y="9533"/>
                    <a:pt x="27151" y="9502"/>
                    <a:pt x="27151" y="9465"/>
                  </a:cubicBezTo>
                  <a:cubicBezTo>
                    <a:pt x="27151" y="9427"/>
                    <a:pt x="27120" y="9396"/>
                    <a:pt x="27082" y="9396"/>
                  </a:cubicBezTo>
                  <a:close/>
                  <a:moveTo>
                    <a:pt x="27298" y="9396"/>
                  </a:moveTo>
                  <a:cubicBezTo>
                    <a:pt x="27261" y="9396"/>
                    <a:pt x="27230" y="9427"/>
                    <a:pt x="27230" y="9465"/>
                  </a:cubicBezTo>
                  <a:cubicBezTo>
                    <a:pt x="27230" y="9502"/>
                    <a:pt x="27261" y="9533"/>
                    <a:pt x="27298" y="9533"/>
                  </a:cubicBezTo>
                  <a:cubicBezTo>
                    <a:pt x="27336" y="9533"/>
                    <a:pt x="27367" y="9502"/>
                    <a:pt x="27367" y="9465"/>
                  </a:cubicBezTo>
                  <a:cubicBezTo>
                    <a:pt x="27367" y="9427"/>
                    <a:pt x="27336" y="9396"/>
                    <a:pt x="27298" y="9396"/>
                  </a:cubicBezTo>
                  <a:close/>
                  <a:moveTo>
                    <a:pt x="27515" y="9396"/>
                  </a:moveTo>
                  <a:cubicBezTo>
                    <a:pt x="27477" y="9396"/>
                    <a:pt x="27446" y="9427"/>
                    <a:pt x="27446" y="9465"/>
                  </a:cubicBezTo>
                  <a:cubicBezTo>
                    <a:pt x="27446" y="9502"/>
                    <a:pt x="27477" y="9533"/>
                    <a:pt x="27515" y="9533"/>
                  </a:cubicBezTo>
                  <a:cubicBezTo>
                    <a:pt x="27552" y="9533"/>
                    <a:pt x="27583" y="9502"/>
                    <a:pt x="27583" y="9465"/>
                  </a:cubicBezTo>
                  <a:cubicBezTo>
                    <a:pt x="27583" y="9427"/>
                    <a:pt x="27552" y="9396"/>
                    <a:pt x="27515" y="9396"/>
                  </a:cubicBezTo>
                  <a:close/>
                  <a:moveTo>
                    <a:pt x="27731" y="9396"/>
                  </a:moveTo>
                  <a:cubicBezTo>
                    <a:pt x="27693" y="9396"/>
                    <a:pt x="27662" y="9427"/>
                    <a:pt x="27662" y="9465"/>
                  </a:cubicBezTo>
                  <a:cubicBezTo>
                    <a:pt x="27662" y="9502"/>
                    <a:pt x="27693" y="9533"/>
                    <a:pt x="27731" y="9533"/>
                  </a:cubicBezTo>
                  <a:cubicBezTo>
                    <a:pt x="27768" y="9533"/>
                    <a:pt x="27799" y="9502"/>
                    <a:pt x="27799" y="9465"/>
                  </a:cubicBezTo>
                  <a:cubicBezTo>
                    <a:pt x="27799" y="9427"/>
                    <a:pt x="27768" y="9396"/>
                    <a:pt x="27731" y="9396"/>
                  </a:cubicBezTo>
                  <a:close/>
                  <a:moveTo>
                    <a:pt x="27947" y="9396"/>
                  </a:moveTo>
                  <a:cubicBezTo>
                    <a:pt x="27909" y="9396"/>
                    <a:pt x="27878" y="9427"/>
                    <a:pt x="27878" y="9465"/>
                  </a:cubicBezTo>
                  <a:cubicBezTo>
                    <a:pt x="27878" y="9502"/>
                    <a:pt x="27909" y="9533"/>
                    <a:pt x="27947" y="9533"/>
                  </a:cubicBezTo>
                  <a:cubicBezTo>
                    <a:pt x="27985" y="9533"/>
                    <a:pt x="28015" y="9502"/>
                    <a:pt x="28015" y="9465"/>
                  </a:cubicBezTo>
                  <a:cubicBezTo>
                    <a:pt x="28015" y="9427"/>
                    <a:pt x="27985" y="9396"/>
                    <a:pt x="27947" y="9396"/>
                  </a:cubicBezTo>
                  <a:close/>
                  <a:moveTo>
                    <a:pt x="28163" y="9396"/>
                  </a:moveTo>
                  <a:cubicBezTo>
                    <a:pt x="28125" y="9396"/>
                    <a:pt x="28094" y="9427"/>
                    <a:pt x="28094" y="9465"/>
                  </a:cubicBezTo>
                  <a:cubicBezTo>
                    <a:pt x="28094" y="9502"/>
                    <a:pt x="28125" y="9533"/>
                    <a:pt x="28163" y="9533"/>
                  </a:cubicBezTo>
                  <a:cubicBezTo>
                    <a:pt x="28201" y="9533"/>
                    <a:pt x="28231" y="9502"/>
                    <a:pt x="28231" y="9465"/>
                  </a:cubicBezTo>
                  <a:cubicBezTo>
                    <a:pt x="28231" y="9427"/>
                    <a:pt x="28201" y="9396"/>
                    <a:pt x="28163" y="9396"/>
                  </a:cubicBezTo>
                  <a:close/>
                  <a:moveTo>
                    <a:pt x="28379" y="9396"/>
                  </a:moveTo>
                  <a:cubicBezTo>
                    <a:pt x="28341" y="9396"/>
                    <a:pt x="28311" y="9427"/>
                    <a:pt x="28311" y="9465"/>
                  </a:cubicBezTo>
                  <a:cubicBezTo>
                    <a:pt x="28311" y="9502"/>
                    <a:pt x="28341" y="9533"/>
                    <a:pt x="28379" y="9533"/>
                  </a:cubicBezTo>
                  <a:cubicBezTo>
                    <a:pt x="28417" y="9533"/>
                    <a:pt x="28447" y="9502"/>
                    <a:pt x="28447" y="9465"/>
                  </a:cubicBezTo>
                  <a:cubicBezTo>
                    <a:pt x="28447" y="9427"/>
                    <a:pt x="28417" y="9396"/>
                    <a:pt x="28379" y="9396"/>
                  </a:cubicBezTo>
                  <a:close/>
                  <a:moveTo>
                    <a:pt x="28595" y="9396"/>
                  </a:moveTo>
                  <a:cubicBezTo>
                    <a:pt x="28557" y="9396"/>
                    <a:pt x="28527" y="9427"/>
                    <a:pt x="28527" y="9465"/>
                  </a:cubicBezTo>
                  <a:cubicBezTo>
                    <a:pt x="28527" y="9502"/>
                    <a:pt x="28557" y="9533"/>
                    <a:pt x="28595" y="9533"/>
                  </a:cubicBezTo>
                  <a:cubicBezTo>
                    <a:pt x="28633" y="9533"/>
                    <a:pt x="28664" y="9502"/>
                    <a:pt x="28664" y="9465"/>
                  </a:cubicBezTo>
                  <a:cubicBezTo>
                    <a:pt x="28664" y="9427"/>
                    <a:pt x="28633" y="9396"/>
                    <a:pt x="28595" y="9396"/>
                  </a:cubicBezTo>
                  <a:close/>
                  <a:moveTo>
                    <a:pt x="28811" y="9396"/>
                  </a:moveTo>
                  <a:cubicBezTo>
                    <a:pt x="28773" y="9396"/>
                    <a:pt x="28743" y="9427"/>
                    <a:pt x="28743" y="9465"/>
                  </a:cubicBezTo>
                  <a:cubicBezTo>
                    <a:pt x="28743" y="9502"/>
                    <a:pt x="28773" y="9533"/>
                    <a:pt x="28811" y="9533"/>
                  </a:cubicBezTo>
                  <a:cubicBezTo>
                    <a:pt x="28849" y="9533"/>
                    <a:pt x="28880" y="9502"/>
                    <a:pt x="28880" y="9465"/>
                  </a:cubicBezTo>
                  <a:cubicBezTo>
                    <a:pt x="28880" y="9427"/>
                    <a:pt x="28849" y="9396"/>
                    <a:pt x="28811" y="9396"/>
                  </a:cubicBezTo>
                  <a:close/>
                  <a:moveTo>
                    <a:pt x="29027" y="9396"/>
                  </a:moveTo>
                  <a:cubicBezTo>
                    <a:pt x="28990" y="9396"/>
                    <a:pt x="28959" y="9427"/>
                    <a:pt x="28959" y="9465"/>
                  </a:cubicBezTo>
                  <a:cubicBezTo>
                    <a:pt x="28959" y="9502"/>
                    <a:pt x="28990" y="9533"/>
                    <a:pt x="29027" y="9533"/>
                  </a:cubicBezTo>
                  <a:cubicBezTo>
                    <a:pt x="29065" y="9533"/>
                    <a:pt x="29096" y="9502"/>
                    <a:pt x="29096" y="9465"/>
                  </a:cubicBezTo>
                  <a:cubicBezTo>
                    <a:pt x="29096" y="9427"/>
                    <a:pt x="29065" y="9396"/>
                    <a:pt x="29027" y="9396"/>
                  </a:cubicBezTo>
                  <a:close/>
                  <a:moveTo>
                    <a:pt x="29243" y="9396"/>
                  </a:moveTo>
                  <a:cubicBezTo>
                    <a:pt x="29206" y="9396"/>
                    <a:pt x="29175" y="9427"/>
                    <a:pt x="29175" y="9465"/>
                  </a:cubicBezTo>
                  <a:cubicBezTo>
                    <a:pt x="29175" y="9502"/>
                    <a:pt x="29206" y="9533"/>
                    <a:pt x="29243" y="9533"/>
                  </a:cubicBezTo>
                  <a:cubicBezTo>
                    <a:pt x="29281" y="9533"/>
                    <a:pt x="29312" y="9502"/>
                    <a:pt x="29312" y="9465"/>
                  </a:cubicBezTo>
                  <a:cubicBezTo>
                    <a:pt x="29312" y="9427"/>
                    <a:pt x="29281" y="9396"/>
                    <a:pt x="29243" y="9396"/>
                  </a:cubicBezTo>
                  <a:close/>
                  <a:moveTo>
                    <a:pt x="35511" y="9396"/>
                  </a:moveTo>
                  <a:cubicBezTo>
                    <a:pt x="35473" y="9396"/>
                    <a:pt x="35443" y="9427"/>
                    <a:pt x="35443" y="9465"/>
                  </a:cubicBezTo>
                  <a:cubicBezTo>
                    <a:pt x="35443" y="9502"/>
                    <a:pt x="35473" y="9533"/>
                    <a:pt x="35511" y="9533"/>
                  </a:cubicBezTo>
                  <a:cubicBezTo>
                    <a:pt x="35549" y="9533"/>
                    <a:pt x="35579" y="9502"/>
                    <a:pt x="35579" y="9465"/>
                  </a:cubicBezTo>
                  <a:cubicBezTo>
                    <a:pt x="35579" y="9427"/>
                    <a:pt x="35549" y="9396"/>
                    <a:pt x="35511" y="9396"/>
                  </a:cubicBezTo>
                  <a:close/>
                  <a:moveTo>
                    <a:pt x="36592" y="9396"/>
                  </a:moveTo>
                  <a:cubicBezTo>
                    <a:pt x="36554" y="9396"/>
                    <a:pt x="36523" y="9427"/>
                    <a:pt x="36523" y="9465"/>
                  </a:cubicBezTo>
                  <a:cubicBezTo>
                    <a:pt x="36523" y="9502"/>
                    <a:pt x="36554" y="9533"/>
                    <a:pt x="36592" y="9533"/>
                  </a:cubicBezTo>
                  <a:cubicBezTo>
                    <a:pt x="36629" y="9533"/>
                    <a:pt x="36660" y="9502"/>
                    <a:pt x="36660" y="9465"/>
                  </a:cubicBezTo>
                  <a:cubicBezTo>
                    <a:pt x="36660" y="9427"/>
                    <a:pt x="36629" y="9396"/>
                    <a:pt x="36592" y="9396"/>
                  </a:cubicBezTo>
                  <a:close/>
                  <a:moveTo>
                    <a:pt x="36808" y="9396"/>
                  </a:moveTo>
                  <a:cubicBezTo>
                    <a:pt x="36770" y="9396"/>
                    <a:pt x="36739" y="9427"/>
                    <a:pt x="36739" y="9465"/>
                  </a:cubicBezTo>
                  <a:cubicBezTo>
                    <a:pt x="36739" y="9502"/>
                    <a:pt x="36770" y="9533"/>
                    <a:pt x="36808" y="9533"/>
                  </a:cubicBezTo>
                  <a:cubicBezTo>
                    <a:pt x="36846" y="9533"/>
                    <a:pt x="36876" y="9502"/>
                    <a:pt x="36876" y="9465"/>
                  </a:cubicBezTo>
                  <a:cubicBezTo>
                    <a:pt x="36876" y="9427"/>
                    <a:pt x="36846" y="9396"/>
                    <a:pt x="36808" y="9396"/>
                  </a:cubicBezTo>
                  <a:close/>
                  <a:moveTo>
                    <a:pt x="37024" y="9396"/>
                  </a:moveTo>
                  <a:cubicBezTo>
                    <a:pt x="36986" y="9396"/>
                    <a:pt x="36955" y="9427"/>
                    <a:pt x="36955" y="9465"/>
                  </a:cubicBezTo>
                  <a:cubicBezTo>
                    <a:pt x="36955" y="9502"/>
                    <a:pt x="36986" y="9533"/>
                    <a:pt x="37024" y="9533"/>
                  </a:cubicBezTo>
                  <a:cubicBezTo>
                    <a:pt x="37062" y="9533"/>
                    <a:pt x="37092" y="9502"/>
                    <a:pt x="37092" y="9465"/>
                  </a:cubicBezTo>
                  <a:cubicBezTo>
                    <a:pt x="37092" y="9427"/>
                    <a:pt x="37062" y="9396"/>
                    <a:pt x="37024" y="9396"/>
                  </a:cubicBezTo>
                  <a:close/>
                  <a:moveTo>
                    <a:pt x="23192" y="9631"/>
                  </a:moveTo>
                  <a:cubicBezTo>
                    <a:pt x="23154" y="9631"/>
                    <a:pt x="23124" y="9662"/>
                    <a:pt x="23124" y="9699"/>
                  </a:cubicBezTo>
                  <a:cubicBezTo>
                    <a:pt x="23124" y="9737"/>
                    <a:pt x="23154" y="9768"/>
                    <a:pt x="23192" y="9768"/>
                  </a:cubicBezTo>
                  <a:cubicBezTo>
                    <a:pt x="23230" y="9768"/>
                    <a:pt x="23261" y="9737"/>
                    <a:pt x="23261" y="9699"/>
                  </a:cubicBezTo>
                  <a:cubicBezTo>
                    <a:pt x="23261" y="9662"/>
                    <a:pt x="23230" y="9631"/>
                    <a:pt x="23192" y="9631"/>
                  </a:cubicBezTo>
                  <a:close/>
                  <a:moveTo>
                    <a:pt x="23408" y="9631"/>
                  </a:moveTo>
                  <a:cubicBezTo>
                    <a:pt x="23371" y="9631"/>
                    <a:pt x="23340" y="9662"/>
                    <a:pt x="23340" y="9699"/>
                  </a:cubicBezTo>
                  <a:cubicBezTo>
                    <a:pt x="23340" y="9737"/>
                    <a:pt x="23371" y="9768"/>
                    <a:pt x="23408" y="9768"/>
                  </a:cubicBezTo>
                  <a:cubicBezTo>
                    <a:pt x="23446" y="9768"/>
                    <a:pt x="23477" y="9737"/>
                    <a:pt x="23477" y="9699"/>
                  </a:cubicBezTo>
                  <a:cubicBezTo>
                    <a:pt x="23477" y="9662"/>
                    <a:pt x="23446" y="9631"/>
                    <a:pt x="23408" y="9631"/>
                  </a:cubicBezTo>
                  <a:close/>
                  <a:moveTo>
                    <a:pt x="24489" y="9631"/>
                  </a:moveTo>
                  <a:cubicBezTo>
                    <a:pt x="24451" y="9631"/>
                    <a:pt x="24420" y="9662"/>
                    <a:pt x="24420" y="9699"/>
                  </a:cubicBezTo>
                  <a:cubicBezTo>
                    <a:pt x="24420" y="9737"/>
                    <a:pt x="24451" y="9768"/>
                    <a:pt x="24489" y="9768"/>
                  </a:cubicBezTo>
                  <a:cubicBezTo>
                    <a:pt x="24527" y="9768"/>
                    <a:pt x="24557" y="9737"/>
                    <a:pt x="24557" y="9699"/>
                  </a:cubicBezTo>
                  <a:cubicBezTo>
                    <a:pt x="24557" y="9662"/>
                    <a:pt x="24527" y="9631"/>
                    <a:pt x="24489" y="9631"/>
                  </a:cubicBezTo>
                  <a:close/>
                  <a:moveTo>
                    <a:pt x="24705" y="9631"/>
                  </a:moveTo>
                  <a:cubicBezTo>
                    <a:pt x="24667" y="9631"/>
                    <a:pt x="24636" y="9662"/>
                    <a:pt x="24636" y="9699"/>
                  </a:cubicBezTo>
                  <a:cubicBezTo>
                    <a:pt x="24636" y="9737"/>
                    <a:pt x="24667" y="9768"/>
                    <a:pt x="24705" y="9768"/>
                  </a:cubicBezTo>
                  <a:cubicBezTo>
                    <a:pt x="24743" y="9768"/>
                    <a:pt x="24773" y="9737"/>
                    <a:pt x="24773" y="9699"/>
                  </a:cubicBezTo>
                  <a:cubicBezTo>
                    <a:pt x="24773" y="9662"/>
                    <a:pt x="24743" y="9631"/>
                    <a:pt x="24705" y="9631"/>
                  </a:cubicBezTo>
                  <a:close/>
                  <a:moveTo>
                    <a:pt x="24921" y="9631"/>
                  </a:moveTo>
                  <a:cubicBezTo>
                    <a:pt x="24883" y="9631"/>
                    <a:pt x="24853" y="9662"/>
                    <a:pt x="24853" y="9699"/>
                  </a:cubicBezTo>
                  <a:cubicBezTo>
                    <a:pt x="24853" y="9737"/>
                    <a:pt x="24883" y="9768"/>
                    <a:pt x="24921" y="9768"/>
                  </a:cubicBezTo>
                  <a:cubicBezTo>
                    <a:pt x="24959" y="9768"/>
                    <a:pt x="24990" y="9737"/>
                    <a:pt x="24990" y="9699"/>
                  </a:cubicBezTo>
                  <a:cubicBezTo>
                    <a:pt x="24990" y="9662"/>
                    <a:pt x="24959" y="9631"/>
                    <a:pt x="24921" y="9631"/>
                  </a:cubicBezTo>
                  <a:close/>
                  <a:moveTo>
                    <a:pt x="25137" y="9631"/>
                  </a:moveTo>
                  <a:cubicBezTo>
                    <a:pt x="25099" y="9631"/>
                    <a:pt x="25069" y="9662"/>
                    <a:pt x="25069" y="9699"/>
                  </a:cubicBezTo>
                  <a:cubicBezTo>
                    <a:pt x="25069" y="9737"/>
                    <a:pt x="25099" y="9768"/>
                    <a:pt x="25137" y="9768"/>
                  </a:cubicBezTo>
                  <a:cubicBezTo>
                    <a:pt x="25175" y="9768"/>
                    <a:pt x="25206" y="9737"/>
                    <a:pt x="25206" y="9699"/>
                  </a:cubicBezTo>
                  <a:cubicBezTo>
                    <a:pt x="25206" y="9662"/>
                    <a:pt x="25175" y="9631"/>
                    <a:pt x="25137" y="9631"/>
                  </a:cubicBezTo>
                  <a:close/>
                  <a:moveTo>
                    <a:pt x="25353" y="9631"/>
                  </a:moveTo>
                  <a:cubicBezTo>
                    <a:pt x="25315" y="9631"/>
                    <a:pt x="25285" y="9662"/>
                    <a:pt x="25285" y="9699"/>
                  </a:cubicBezTo>
                  <a:cubicBezTo>
                    <a:pt x="25285" y="9737"/>
                    <a:pt x="25315" y="9768"/>
                    <a:pt x="25353" y="9768"/>
                  </a:cubicBezTo>
                  <a:cubicBezTo>
                    <a:pt x="25391" y="9768"/>
                    <a:pt x="25422" y="9737"/>
                    <a:pt x="25422" y="9699"/>
                  </a:cubicBezTo>
                  <a:cubicBezTo>
                    <a:pt x="25422" y="9662"/>
                    <a:pt x="25391" y="9631"/>
                    <a:pt x="25353" y="9631"/>
                  </a:cubicBezTo>
                  <a:close/>
                  <a:moveTo>
                    <a:pt x="25569" y="9631"/>
                  </a:moveTo>
                  <a:cubicBezTo>
                    <a:pt x="25532" y="9631"/>
                    <a:pt x="25501" y="9662"/>
                    <a:pt x="25501" y="9699"/>
                  </a:cubicBezTo>
                  <a:cubicBezTo>
                    <a:pt x="25501" y="9737"/>
                    <a:pt x="25532" y="9768"/>
                    <a:pt x="25569" y="9768"/>
                  </a:cubicBezTo>
                  <a:cubicBezTo>
                    <a:pt x="25607" y="9768"/>
                    <a:pt x="25638" y="9737"/>
                    <a:pt x="25638" y="9699"/>
                  </a:cubicBezTo>
                  <a:cubicBezTo>
                    <a:pt x="25638" y="9662"/>
                    <a:pt x="25607" y="9631"/>
                    <a:pt x="25569" y="9631"/>
                  </a:cubicBezTo>
                  <a:close/>
                  <a:moveTo>
                    <a:pt x="25785" y="9631"/>
                  </a:moveTo>
                  <a:cubicBezTo>
                    <a:pt x="25748" y="9631"/>
                    <a:pt x="25717" y="9662"/>
                    <a:pt x="25717" y="9699"/>
                  </a:cubicBezTo>
                  <a:cubicBezTo>
                    <a:pt x="25717" y="9737"/>
                    <a:pt x="25748" y="9768"/>
                    <a:pt x="25785" y="9768"/>
                  </a:cubicBezTo>
                  <a:cubicBezTo>
                    <a:pt x="25823" y="9768"/>
                    <a:pt x="25854" y="9737"/>
                    <a:pt x="25854" y="9699"/>
                  </a:cubicBezTo>
                  <a:cubicBezTo>
                    <a:pt x="25854" y="9662"/>
                    <a:pt x="25823" y="9631"/>
                    <a:pt x="25785" y="9631"/>
                  </a:cubicBezTo>
                  <a:close/>
                  <a:moveTo>
                    <a:pt x="26002" y="9631"/>
                  </a:moveTo>
                  <a:cubicBezTo>
                    <a:pt x="25964" y="9631"/>
                    <a:pt x="25933" y="9662"/>
                    <a:pt x="25933" y="9699"/>
                  </a:cubicBezTo>
                  <a:cubicBezTo>
                    <a:pt x="25933" y="9737"/>
                    <a:pt x="25964" y="9768"/>
                    <a:pt x="26002" y="9768"/>
                  </a:cubicBezTo>
                  <a:cubicBezTo>
                    <a:pt x="26039" y="9768"/>
                    <a:pt x="26070" y="9737"/>
                    <a:pt x="26070" y="9699"/>
                  </a:cubicBezTo>
                  <a:cubicBezTo>
                    <a:pt x="26070" y="9662"/>
                    <a:pt x="26039" y="9631"/>
                    <a:pt x="26002" y="9631"/>
                  </a:cubicBezTo>
                  <a:close/>
                  <a:moveTo>
                    <a:pt x="26218" y="9631"/>
                  </a:moveTo>
                  <a:cubicBezTo>
                    <a:pt x="26180" y="9631"/>
                    <a:pt x="26149" y="9662"/>
                    <a:pt x="26149" y="9699"/>
                  </a:cubicBezTo>
                  <a:cubicBezTo>
                    <a:pt x="26149" y="9737"/>
                    <a:pt x="26180" y="9768"/>
                    <a:pt x="26218" y="9768"/>
                  </a:cubicBezTo>
                  <a:cubicBezTo>
                    <a:pt x="26256" y="9768"/>
                    <a:pt x="26286" y="9737"/>
                    <a:pt x="26286" y="9699"/>
                  </a:cubicBezTo>
                  <a:cubicBezTo>
                    <a:pt x="26286" y="9662"/>
                    <a:pt x="26256" y="9631"/>
                    <a:pt x="26218" y="9631"/>
                  </a:cubicBezTo>
                  <a:close/>
                  <a:moveTo>
                    <a:pt x="26434" y="9631"/>
                  </a:moveTo>
                  <a:cubicBezTo>
                    <a:pt x="26396" y="9631"/>
                    <a:pt x="26365" y="9662"/>
                    <a:pt x="26365" y="9699"/>
                  </a:cubicBezTo>
                  <a:cubicBezTo>
                    <a:pt x="26365" y="9737"/>
                    <a:pt x="26396" y="9768"/>
                    <a:pt x="26434" y="9768"/>
                  </a:cubicBezTo>
                  <a:cubicBezTo>
                    <a:pt x="26472" y="9768"/>
                    <a:pt x="26502" y="9737"/>
                    <a:pt x="26502" y="9699"/>
                  </a:cubicBezTo>
                  <a:cubicBezTo>
                    <a:pt x="26502" y="9662"/>
                    <a:pt x="26472" y="9631"/>
                    <a:pt x="26434" y="9631"/>
                  </a:cubicBezTo>
                  <a:close/>
                  <a:moveTo>
                    <a:pt x="26650" y="9631"/>
                  </a:moveTo>
                  <a:cubicBezTo>
                    <a:pt x="26612" y="9631"/>
                    <a:pt x="26582" y="9662"/>
                    <a:pt x="26582" y="9699"/>
                  </a:cubicBezTo>
                  <a:cubicBezTo>
                    <a:pt x="26582" y="9737"/>
                    <a:pt x="26612" y="9768"/>
                    <a:pt x="26650" y="9768"/>
                  </a:cubicBezTo>
                  <a:cubicBezTo>
                    <a:pt x="26688" y="9768"/>
                    <a:pt x="26718" y="9737"/>
                    <a:pt x="26718" y="9699"/>
                  </a:cubicBezTo>
                  <a:cubicBezTo>
                    <a:pt x="26718" y="9662"/>
                    <a:pt x="26688" y="9631"/>
                    <a:pt x="26650" y="9631"/>
                  </a:cubicBezTo>
                  <a:close/>
                  <a:moveTo>
                    <a:pt x="26866" y="9631"/>
                  </a:moveTo>
                  <a:cubicBezTo>
                    <a:pt x="26828" y="9631"/>
                    <a:pt x="26798" y="9662"/>
                    <a:pt x="26798" y="9699"/>
                  </a:cubicBezTo>
                  <a:cubicBezTo>
                    <a:pt x="26798" y="9737"/>
                    <a:pt x="26828" y="9768"/>
                    <a:pt x="26866" y="9768"/>
                  </a:cubicBezTo>
                  <a:cubicBezTo>
                    <a:pt x="26904" y="9768"/>
                    <a:pt x="26935" y="9737"/>
                    <a:pt x="26935" y="9699"/>
                  </a:cubicBezTo>
                  <a:cubicBezTo>
                    <a:pt x="26935" y="9662"/>
                    <a:pt x="26904" y="9631"/>
                    <a:pt x="26866" y="9631"/>
                  </a:cubicBezTo>
                  <a:close/>
                  <a:moveTo>
                    <a:pt x="27082" y="9631"/>
                  </a:moveTo>
                  <a:cubicBezTo>
                    <a:pt x="27044" y="9631"/>
                    <a:pt x="27014" y="9662"/>
                    <a:pt x="27014" y="9699"/>
                  </a:cubicBezTo>
                  <a:cubicBezTo>
                    <a:pt x="27014" y="9737"/>
                    <a:pt x="27044" y="9768"/>
                    <a:pt x="27082" y="9768"/>
                  </a:cubicBezTo>
                  <a:cubicBezTo>
                    <a:pt x="27120" y="9768"/>
                    <a:pt x="27151" y="9737"/>
                    <a:pt x="27151" y="9699"/>
                  </a:cubicBezTo>
                  <a:cubicBezTo>
                    <a:pt x="27151" y="9662"/>
                    <a:pt x="27120" y="9631"/>
                    <a:pt x="27082" y="9631"/>
                  </a:cubicBezTo>
                  <a:close/>
                  <a:moveTo>
                    <a:pt x="27298" y="9631"/>
                  </a:moveTo>
                  <a:cubicBezTo>
                    <a:pt x="27261" y="9631"/>
                    <a:pt x="27230" y="9662"/>
                    <a:pt x="27230" y="9699"/>
                  </a:cubicBezTo>
                  <a:cubicBezTo>
                    <a:pt x="27230" y="9737"/>
                    <a:pt x="27261" y="9768"/>
                    <a:pt x="27298" y="9768"/>
                  </a:cubicBezTo>
                  <a:cubicBezTo>
                    <a:pt x="27336" y="9768"/>
                    <a:pt x="27367" y="9737"/>
                    <a:pt x="27367" y="9699"/>
                  </a:cubicBezTo>
                  <a:cubicBezTo>
                    <a:pt x="27367" y="9662"/>
                    <a:pt x="27336" y="9631"/>
                    <a:pt x="27298" y="9631"/>
                  </a:cubicBezTo>
                  <a:close/>
                  <a:moveTo>
                    <a:pt x="27515" y="9631"/>
                  </a:moveTo>
                  <a:cubicBezTo>
                    <a:pt x="27477" y="9631"/>
                    <a:pt x="27446" y="9662"/>
                    <a:pt x="27446" y="9699"/>
                  </a:cubicBezTo>
                  <a:cubicBezTo>
                    <a:pt x="27446" y="9737"/>
                    <a:pt x="27477" y="9768"/>
                    <a:pt x="27515" y="9768"/>
                  </a:cubicBezTo>
                  <a:cubicBezTo>
                    <a:pt x="27552" y="9768"/>
                    <a:pt x="27583" y="9737"/>
                    <a:pt x="27583" y="9699"/>
                  </a:cubicBezTo>
                  <a:cubicBezTo>
                    <a:pt x="27583" y="9662"/>
                    <a:pt x="27552" y="9631"/>
                    <a:pt x="27515" y="9631"/>
                  </a:cubicBezTo>
                  <a:close/>
                  <a:moveTo>
                    <a:pt x="27731" y="9631"/>
                  </a:moveTo>
                  <a:cubicBezTo>
                    <a:pt x="27693" y="9631"/>
                    <a:pt x="27662" y="9662"/>
                    <a:pt x="27662" y="9699"/>
                  </a:cubicBezTo>
                  <a:cubicBezTo>
                    <a:pt x="27662" y="9737"/>
                    <a:pt x="27693" y="9768"/>
                    <a:pt x="27731" y="9768"/>
                  </a:cubicBezTo>
                  <a:cubicBezTo>
                    <a:pt x="27768" y="9768"/>
                    <a:pt x="27799" y="9737"/>
                    <a:pt x="27799" y="9699"/>
                  </a:cubicBezTo>
                  <a:cubicBezTo>
                    <a:pt x="27799" y="9662"/>
                    <a:pt x="27768" y="9631"/>
                    <a:pt x="27731" y="9631"/>
                  </a:cubicBezTo>
                  <a:close/>
                  <a:moveTo>
                    <a:pt x="27947" y="9631"/>
                  </a:moveTo>
                  <a:cubicBezTo>
                    <a:pt x="27909" y="9631"/>
                    <a:pt x="27878" y="9662"/>
                    <a:pt x="27878" y="9699"/>
                  </a:cubicBezTo>
                  <a:cubicBezTo>
                    <a:pt x="27878" y="9737"/>
                    <a:pt x="27909" y="9768"/>
                    <a:pt x="27947" y="9768"/>
                  </a:cubicBezTo>
                  <a:cubicBezTo>
                    <a:pt x="27985" y="9768"/>
                    <a:pt x="28015" y="9737"/>
                    <a:pt x="28015" y="9699"/>
                  </a:cubicBezTo>
                  <a:cubicBezTo>
                    <a:pt x="28015" y="9662"/>
                    <a:pt x="27985" y="9631"/>
                    <a:pt x="27947" y="9631"/>
                  </a:cubicBezTo>
                  <a:close/>
                  <a:moveTo>
                    <a:pt x="28163" y="9631"/>
                  </a:moveTo>
                  <a:cubicBezTo>
                    <a:pt x="28125" y="9631"/>
                    <a:pt x="28094" y="9662"/>
                    <a:pt x="28094" y="9699"/>
                  </a:cubicBezTo>
                  <a:cubicBezTo>
                    <a:pt x="28094" y="9737"/>
                    <a:pt x="28125" y="9768"/>
                    <a:pt x="28163" y="9768"/>
                  </a:cubicBezTo>
                  <a:cubicBezTo>
                    <a:pt x="28201" y="9768"/>
                    <a:pt x="28231" y="9737"/>
                    <a:pt x="28231" y="9699"/>
                  </a:cubicBezTo>
                  <a:cubicBezTo>
                    <a:pt x="28231" y="9662"/>
                    <a:pt x="28201" y="9631"/>
                    <a:pt x="28163" y="9631"/>
                  </a:cubicBezTo>
                  <a:close/>
                  <a:moveTo>
                    <a:pt x="28379" y="9631"/>
                  </a:moveTo>
                  <a:cubicBezTo>
                    <a:pt x="28341" y="9631"/>
                    <a:pt x="28311" y="9662"/>
                    <a:pt x="28311" y="9699"/>
                  </a:cubicBezTo>
                  <a:cubicBezTo>
                    <a:pt x="28311" y="9737"/>
                    <a:pt x="28341" y="9768"/>
                    <a:pt x="28379" y="9768"/>
                  </a:cubicBezTo>
                  <a:cubicBezTo>
                    <a:pt x="28417" y="9768"/>
                    <a:pt x="28447" y="9737"/>
                    <a:pt x="28447" y="9699"/>
                  </a:cubicBezTo>
                  <a:cubicBezTo>
                    <a:pt x="28447" y="9662"/>
                    <a:pt x="28417" y="9631"/>
                    <a:pt x="28379" y="9631"/>
                  </a:cubicBezTo>
                  <a:close/>
                  <a:moveTo>
                    <a:pt x="28595" y="9631"/>
                  </a:moveTo>
                  <a:cubicBezTo>
                    <a:pt x="28557" y="9631"/>
                    <a:pt x="28527" y="9662"/>
                    <a:pt x="28527" y="9699"/>
                  </a:cubicBezTo>
                  <a:cubicBezTo>
                    <a:pt x="28527" y="9737"/>
                    <a:pt x="28557" y="9768"/>
                    <a:pt x="28595" y="9768"/>
                  </a:cubicBezTo>
                  <a:cubicBezTo>
                    <a:pt x="28633" y="9768"/>
                    <a:pt x="28664" y="9737"/>
                    <a:pt x="28664" y="9699"/>
                  </a:cubicBezTo>
                  <a:cubicBezTo>
                    <a:pt x="28664" y="9662"/>
                    <a:pt x="28633" y="9631"/>
                    <a:pt x="28595" y="9631"/>
                  </a:cubicBezTo>
                  <a:close/>
                  <a:moveTo>
                    <a:pt x="28811" y="9631"/>
                  </a:moveTo>
                  <a:cubicBezTo>
                    <a:pt x="28773" y="9631"/>
                    <a:pt x="28743" y="9662"/>
                    <a:pt x="28743" y="9699"/>
                  </a:cubicBezTo>
                  <a:cubicBezTo>
                    <a:pt x="28743" y="9737"/>
                    <a:pt x="28773" y="9768"/>
                    <a:pt x="28811" y="9768"/>
                  </a:cubicBezTo>
                  <a:cubicBezTo>
                    <a:pt x="28849" y="9768"/>
                    <a:pt x="28880" y="9737"/>
                    <a:pt x="28880" y="9699"/>
                  </a:cubicBezTo>
                  <a:cubicBezTo>
                    <a:pt x="28880" y="9662"/>
                    <a:pt x="28849" y="9631"/>
                    <a:pt x="28811" y="9631"/>
                  </a:cubicBezTo>
                  <a:close/>
                  <a:moveTo>
                    <a:pt x="29027" y="9631"/>
                  </a:moveTo>
                  <a:cubicBezTo>
                    <a:pt x="28990" y="9631"/>
                    <a:pt x="28959" y="9662"/>
                    <a:pt x="28959" y="9699"/>
                  </a:cubicBezTo>
                  <a:cubicBezTo>
                    <a:pt x="28959" y="9737"/>
                    <a:pt x="28990" y="9768"/>
                    <a:pt x="29027" y="9768"/>
                  </a:cubicBezTo>
                  <a:cubicBezTo>
                    <a:pt x="29065" y="9768"/>
                    <a:pt x="29096" y="9737"/>
                    <a:pt x="29096" y="9699"/>
                  </a:cubicBezTo>
                  <a:cubicBezTo>
                    <a:pt x="29096" y="9662"/>
                    <a:pt x="29065" y="9631"/>
                    <a:pt x="29027" y="9631"/>
                  </a:cubicBezTo>
                  <a:close/>
                  <a:moveTo>
                    <a:pt x="29243" y="9631"/>
                  </a:moveTo>
                  <a:cubicBezTo>
                    <a:pt x="29206" y="9631"/>
                    <a:pt x="29175" y="9662"/>
                    <a:pt x="29175" y="9699"/>
                  </a:cubicBezTo>
                  <a:cubicBezTo>
                    <a:pt x="29175" y="9737"/>
                    <a:pt x="29206" y="9768"/>
                    <a:pt x="29243" y="9768"/>
                  </a:cubicBezTo>
                  <a:cubicBezTo>
                    <a:pt x="29281" y="9768"/>
                    <a:pt x="29312" y="9737"/>
                    <a:pt x="29312" y="9699"/>
                  </a:cubicBezTo>
                  <a:cubicBezTo>
                    <a:pt x="29312" y="9662"/>
                    <a:pt x="29281" y="9631"/>
                    <a:pt x="29243" y="9631"/>
                  </a:cubicBezTo>
                  <a:close/>
                  <a:moveTo>
                    <a:pt x="29460" y="9631"/>
                  </a:moveTo>
                  <a:cubicBezTo>
                    <a:pt x="29422" y="9631"/>
                    <a:pt x="29391" y="9662"/>
                    <a:pt x="29391" y="9699"/>
                  </a:cubicBezTo>
                  <a:cubicBezTo>
                    <a:pt x="29391" y="9737"/>
                    <a:pt x="29422" y="9768"/>
                    <a:pt x="29460" y="9768"/>
                  </a:cubicBezTo>
                  <a:cubicBezTo>
                    <a:pt x="29497" y="9768"/>
                    <a:pt x="29528" y="9737"/>
                    <a:pt x="29528" y="9699"/>
                  </a:cubicBezTo>
                  <a:cubicBezTo>
                    <a:pt x="29528" y="9662"/>
                    <a:pt x="29497" y="9631"/>
                    <a:pt x="29460" y="9631"/>
                  </a:cubicBezTo>
                  <a:close/>
                  <a:moveTo>
                    <a:pt x="35295" y="9631"/>
                  </a:moveTo>
                  <a:cubicBezTo>
                    <a:pt x="35257" y="9631"/>
                    <a:pt x="35226" y="9662"/>
                    <a:pt x="35226" y="9699"/>
                  </a:cubicBezTo>
                  <a:cubicBezTo>
                    <a:pt x="35226" y="9737"/>
                    <a:pt x="35257" y="9768"/>
                    <a:pt x="35295" y="9768"/>
                  </a:cubicBezTo>
                  <a:cubicBezTo>
                    <a:pt x="35333" y="9768"/>
                    <a:pt x="35363" y="9737"/>
                    <a:pt x="35363" y="9699"/>
                  </a:cubicBezTo>
                  <a:cubicBezTo>
                    <a:pt x="35363" y="9662"/>
                    <a:pt x="35333" y="9631"/>
                    <a:pt x="35295" y="9631"/>
                  </a:cubicBezTo>
                  <a:close/>
                  <a:moveTo>
                    <a:pt x="35511" y="9631"/>
                  </a:moveTo>
                  <a:cubicBezTo>
                    <a:pt x="35473" y="9631"/>
                    <a:pt x="35443" y="9662"/>
                    <a:pt x="35443" y="9699"/>
                  </a:cubicBezTo>
                  <a:cubicBezTo>
                    <a:pt x="35443" y="9737"/>
                    <a:pt x="35473" y="9768"/>
                    <a:pt x="35511" y="9768"/>
                  </a:cubicBezTo>
                  <a:cubicBezTo>
                    <a:pt x="35549" y="9768"/>
                    <a:pt x="35579" y="9737"/>
                    <a:pt x="35579" y="9699"/>
                  </a:cubicBezTo>
                  <a:cubicBezTo>
                    <a:pt x="35579" y="9662"/>
                    <a:pt x="35549" y="9631"/>
                    <a:pt x="35511" y="9631"/>
                  </a:cubicBezTo>
                  <a:close/>
                  <a:moveTo>
                    <a:pt x="35943" y="9631"/>
                  </a:moveTo>
                  <a:cubicBezTo>
                    <a:pt x="35906" y="9631"/>
                    <a:pt x="35875" y="9662"/>
                    <a:pt x="35875" y="9699"/>
                  </a:cubicBezTo>
                  <a:cubicBezTo>
                    <a:pt x="35875" y="9737"/>
                    <a:pt x="35906" y="9768"/>
                    <a:pt x="35943" y="9768"/>
                  </a:cubicBezTo>
                  <a:cubicBezTo>
                    <a:pt x="35981" y="9768"/>
                    <a:pt x="36012" y="9737"/>
                    <a:pt x="36012" y="9699"/>
                  </a:cubicBezTo>
                  <a:cubicBezTo>
                    <a:pt x="36012" y="9662"/>
                    <a:pt x="35981" y="9631"/>
                    <a:pt x="35943" y="9631"/>
                  </a:cubicBezTo>
                  <a:close/>
                  <a:moveTo>
                    <a:pt x="36159" y="9631"/>
                  </a:moveTo>
                  <a:cubicBezTo>
                    <a:pt x="36122" y="9631"/>
                    <a:pt x="36091" y="9662"/>
                    <a:pt x="36091" y="9699"/>
                  </a:cubicBezTo>
                  <a:cubicBezTo>
                    <a:pt x="36091" y="9737"/>
                    <a:pt x="36122" y="9768"/>
                    <a:pt x="36159" y="9768"/>
                  </a:cubicBezTo>
                  <a:cubicBezTo>
                    <a:pt x="36197" y="9768"/>
                    <a:pt x="36228" y="9737"/>
                    <a:pt x="36228" y="9699"/>
                  </a:cubicBezTo>
                  <a:cubicBezTo>
                    <a:pt x="36228" y="9662"/>
                    <a:pt x="36197" y="9631"/>
                    <a:pt x="36159" y="9631"/>
                  </a:cubicBezTo>
                  <a:close/>
                  <a:moveTo>
                    <a:pt x="36376" y="9631"/>
                  </a:moveTo>
                  <a:cubicBezTo>
                    <a:pt x="36338" y="9631"/>
                    <a:pt x="36307" y="9662"/>
                    <a:pt x="36307" y="9699"/>
                  </a:cubicBezTo>
                  <a:cubicBezTo>
                    <a:pt x="36307" y="9737"/>
                    <a:pt x="36338" y="9768"/>
                    <a:pt x="36376" y="9768"/>
                  </a:cubicBezTo>
                  <a:cubicBezTo>
                    <a:pt x="36413" y="9768"/>
                    <a:pt x="36444" y="9737"/>
                    <a:pt x="36444" y="9699"/>
                  </a:cubicBezTo>
                  <a:cubicBezTo>
                    <a:pt x="36444" y="9662"/>
                    <a:pt x="36413" y="9631"/>
                    <a:pt x="36376" y="9631"/>
                  </a:cubicBezTo>
                  <a:close/>
                  <a:moveTo>
                    <a:pt x="36592" y="9631"/>
                  </a:moveTo>
                  <a:cubicBezTo>
                    <a:pt x="36554" y="9631"/>
                    <a:pt x="36523" y="9662"/>
                    <a:pt x="36523" y="9699"/>
                  </a:cubicBezTo>
                  <a:cubicBezTo>
                    <a:pt x="36523" y="9737"/>
                    <a:pt x="36554" y="9768"/>
                    <a:pt x="36592" y="9768"/>
                  </a:cubicBezTo>
                  <a:cubicBezTo>
                    <a:pt x="36629" y="9768"/>
                    <a:pt x="36660" y="9737"/>
                    <a:pt x="36660" y="9699"/>
                  </a:cubicBezTo>
                  <a:cubicBezTo>
                    <a:pt x="36660" y="9662"/>
                    <a:pt x="36629" y="9631"/>
                    <a:pt x="36592" y="9631"/>
                  </a:cubicBezTo>
                  <a:close/>
                  <a:moveTo>
                    <a:pt x="36808" y="9631"/>
                  </a:moveTo>
                  <a:cubicBezTo>
                    <a:pt x="36770" y="9631"/>
                    <a:pt x="36739" y="9662"/>
                    <a:pt x="36739" y="9699"/>
                  </a:cubicBezTo>
                  <a:cubicBezTo>
                    <a:pt x="36739" y="9737"/>
                    <a:pt x="36770" y="9768"/>
                    <a:pt x="36808" y="9768"/>
                  </a:cubicBezTo>
                  <a:cubicBezTo>
                    <a:pt x="36846" y="9768"/>
                    <a:pt x="36876" y="9737"/>
                    <a:pt x="36876" y="9699"/>
                  </a:cubicBezTo>
                  <a:cubicBezTo>
                    <a:pt x="36876" y="9662"/>
                    <a:pt x="36846" y="9631"/>
                    <a:pt x="36808" y="9631"/>
                  </a:cubicBezTo>
                  <a:close/>
                  <a:moveTo>
                    <a:pt x="24489" y="9866"/>
                  </a:moveTo>
                  <a:cubicBezTo>
                    <a:pt x="24451" y="9866"/>
                    <a:pt x="24420" y="9896"/>
                    <a:pt x="24420" y="9934"/>
                  </a:cubicBezTo>
                  <a:cubicBezTo>
                    <a:pt x="24420" y="9972"/>
                    <a:pt x="24451" y="10003"/>
                    <a:pt x="24489" y="10003"/>
                  </a:cubicBezTo>
                  <a:cubicBezTo>
                    <a:pt x="24527" y="10003"/>
                    <a:pt x="24557" y="9972"/>
                    <a:pt x="24557" y="9934"/>
                  </a:cubicBezTo>
                  <a:cubicBezTo>
                    <a:pt x="24557" y="9896"/>
                    <a:pt x="24527" y="9866"/>
                    <a:pt x="24489" y="9866"/>
                  </a:cubicBezTo>
                  <a:close/>
                  <a:moveTo>
                    <a:pt x="24705" y="9866"/>
                  </a:moveTo>
                  <a:cubicBezTo>
                    <a:pt x="24667" y="9866"/>
                    <a:pt x="24636" y="9896"/>
                    <a:pt x="24636" y="9934"/>
                  </a:cubicBezTo>
                  <a:cubicBezTo>
                    <a:pt x="24636" y="9972"/>
                    <a:pt x="24667" y="10003"/>
                    <a:pt x="24705" y="10003"/>
                  </a:cubicBezTo>
                  <a:cubicBezTo>
                    <a:pt x="24743" y="10003"/>
                    <a:pt x="24773" y="9972"/>
                    <a:pt x="24773" y="9934"/>
                  </a:cubicBezTo>
                  <a:cubicBezTo>
                    <a:pt x="24773" y="9896"/>
                    <a:pt x="24743" y="9866"/>
                    <a:pt x="24705" y="9866"/>
                  </a:cubicBezTo>
                  <a:close/>
                  <a:moveTo>
                    <a:pt x="24921" y="9866"/>
                  </a:moveTo>
                  <a:cubicBezTo>
                    <a:pt x="24883" y="9866"/>
                    <a:pt x="24853" y="9896"/>
                    <a:pt x="24853" y="9934"/>
                  </a:cubicBezTo>
                  <a:cubicBezTo>
                    <a:pt x="24853" y="9972"/>
                    <a:pt x="24883" y="10003"/>
                    <a:pt x="24921" y="10003"/>
                  </a:cubicBezTo>
                  <a:cubicBezTo>
                    <a:pt x="24959" y="10003"/>
                    <a:pt x="24990" y="9972"/>
                    <a:pt x="24990" y="9934"/>
                  </a:cubicBezTo>
                  <a:cubicBezTo>
                    <a:pt x="24990" y="9896"/>
                    <a:pt x="24959" y="9866"/>
                    <a:pt x="24921" y="9866"/>
                  </a:cubicBezTo>
                  <a:close/>
                  <a:moveTo>
                    <a:pt x="25137" y="9866"/>
                  </a:moveTo>
                  <a:cubicBezTo>
                    <a:pt x="25099" y="9866"/>
                    <a:pt x="25069" y="9896"/>
                    <a:pt x="25069" y="9934"/>
                  </a:cubicBezTo>
                  <a:cubicBezTo>
                    <a:pt x="25069" y="9972"/>
                    <a:pt x="25099" y="10003"/>
                    <a:pt x="25137" y="10003"/>
                  </a:cubicBezTo>
                  <a:cubicBezTo>
                    <a:pt x="25175" y="10003"/>
                    <a:pt x="25206" y="9972"/>
                    <a:pt x="25206" y="9934"/>
                  </a:cubicBezTo>
                  <a:cubicBezTo>
                    <a:pt x="25206" y="9896"/>
                    <a:pt x="25175" y="9866"/>
                    <a:pt x="25137" y="9866"/>
                  </a:cubicBezTo>
                  <a:close/>
                  <a:moveTo>
                    <a:pt x="25353" y="9866"/>
                  </a:moveTo>
                  <a:cubicBezTo>
                    <a:pt x="25315" y="9866"/>
                    <a:pt x="25285" y="9896"/>
                    <a:pt x="25285" y="9934"/>
                  </a:cubicBezTo>
                  <a:cubicBezTo>
                    <a:pt x="25285" y="9972"/>
                    <a:pt x="25315" y="10003"/>
                    <a:pt x="25353" y="10003"/>
                  </a:cubicBezTo>
                  <a:cubicBezTo>
                    <a:pt x="25391" y="10003"/>
                    <a:pt x="25422" y="9972"/>
                    <a:pt x="25422" y="9934"/>
                  </a:cubicBezTo>
                  <a:cubicBezTo>
                    <a:pt x="25422" y="9896"/>
                    <a:pt x="25391" y="9866"/>
                    <a:pt x="25353" y="9866"/>
                  </a:cubicBezTo>
                  <a:close/>
                  <a:moveTo>
                    <a:pt x="25569" y="9866"/>
                  </a:moveTo>
                  <a:cubicBezTo>
                    <a:pt x="25532" y="9866"/>
                    <a:pt x="25501" y="9896"/>
                    <a:pt x="25501" y="9934"/>
                  </a:cubicBezTo>
                  <a:cubicBezTo>
                    <a:pt x="25501" y="9972"/>
                    <a:pt x="25532" y="10003"/>
                    <a:pt x="25569" y="10003"/>
                  </a:cubicBezTo>
                  <a:cubicBezTo>
                    <a:pt x="25607" y="10003"/>
                    <a:pt x="25638" y="9972"/>
                    <a:pt x="25638" y="9934"/>
                  </a:cubicBezTo>
                  <a:cubicBezTo>
                    <a:pt x="25638" y="9896"/>
                    <a:pt x="25607" y="9866"/>
                    <a:pt x="25569" y="9866"/>
                  </a:cubicBezTo>
                  <a:close/>
                  <a:moveTo>
                    <a:pt x="25785" y="9866"/>
                  </a:moveTo>
                  <a:cubicBezTo>
                    <a:pt x="25748" y="9866"/>
                    <a:pt x="25717" y="9896"/>
                    <a:pt x="25717" y="9934"/>
                  </a:cubicBezTo>
                  <a:cubicBezTo>
                    <a:pt x="25717" y="9972"/>
                    <a:pt x="25748" y="10003"/>
                    <a:pt x="25785" y="10003"/>
                  </a:cubicBezTo>
                  <a:cubicBezTo>
                    <a:pt x="25823" y="10003"/>
                    <a:pt x="25854" y="9972"/>
                    <a:pt x="25854" y="9934"/>
                  </a:cubicBezTo>
                  <a:cubicBezTo>
                    <a:pt x="25854" y="9896"/>
                    <a:pt x="25823" y="9866"/>
                    <a:pt x="25785" y="9866"/>
                  </a:cubicBezTo>
                  <a:close/>
                  <a:moveTo>
                    <a:pt x="26002" y="9866"/>
                  </a:moveTo>
                  <a:cubicBezTo>
                    <a:pt x="25964" y="9866"/>
                    <a:pt x="25933" y="9896"/>
                    <a:pt x="25933" y="9934"/>
                  </a:cubicBezTo>
                  <a:cubicBezTo>
                    <a:pt x="25933" y="9972"/>
                    <a:pt x="25964" y="10003"/>
                    <a:pt x="26002" y="10003"/>
                  </a:cubicBezTo>
                  <a:cubicBezTo>
                    <a:pt x="26039" y="10003"/>
                    <a:pt x="26070" y="9972"/>
                    <a:pt x="26070" y="9934"/>
                  </a:cubicBezTo>
                  <a:cubicBezTo>
                    <a:pt x="26070" y="9896"/>
                    <a:pt x="26039" y="9866"/>
                    <a:pt x="26002" y="9866"/>
                  </a:cubicBezTo>
                  <a:close/>
                  <a:moveTo>
                    <a:pt x="26218" y="9866"/>
                  </a:moveTo>
                  <a:cubicBezTo>
                    <a:pt x="26180" y="9866"/>
                    <a:pt x="26149" y="9896"/>
                    <a:pt x="26149" y="9934"/>
                  </a:cubicBezTo>
                  <a:cubicBezTo>
                    <a:pt x="26149" y="9972"/>
                    <a:pt x="26180" y="10003"/>
                    <a:pt x="26218" y="10003"/>
                  </a:cubicBezTo>
                  <a:cubicBezTo>
                    <a:pt x="26256" y="10003"/>
                    <a:pt x="26286" y="9972"/>
                    <a:pt x="26286" y="9934"/>
                  </a:cubicBezTo>
                  <a:cubicBezTo>
                    <a:pt x="26286" y="9896"/>
                    <a:pt x="26256" y="9866"/>
                    <a:pt x="26218" y="9866"/>
                  </a:cubicBezTo>
                  <a:close/>
                  <a:moveTo>
                    <a:pt x="26434" y="9866"/>
                  </a:moveTo>
                  <a:cubicBezTo>
                    <a:pt x="26396" y="9866"/>
                    <a:pt x="26365" y="9896"/>
                    <a:pt x="26365" y="9934"/>
                  </a:cubicBezTo>
                  <a:cubicBezTo>
                    <a:pt x="26365" y="9972"/>
                    <a:pt x="26396" y="10003"/>
                    <a:pt x="26434" y="10003"/>
                  </a:cubicBezTo>
                  <a:cubicBezTo>
                    <a:pt x="26472" y="10003"/>
                    <a:pt x="26502" y="9972"/>
                    <a:pt x="26502" y="9934"/>
                  </a:cubicBezTo>
                  <a:cubicBezTo>
                    <a:pt x="26502" y="9896"/>
                    <a:pt x="26472" y="9866"/>
                    <a:pt x="26434" y="9866"/>
                  </a:cubicBezTo>
                  <a:close/>
                  <a:moveTo>
                    <a:pt x="26650" y="9866"/>
                  </a:moveTo>
                  <a:cubicBezTo>
                    <a:pt x="26612" y="9866"/>
                    <a:pt x="26582" y="9896"/>
                    <a:pt x="26582" y="9934"/>
                  </a:cubicBezTo>
                  <a:cubicBezTo>
                    <a:pt x="26582" y="9972"/>
                    <a:pt x="26612" y="10003"/>
                    <a:pt x="26650" y="10003"/>
                  </a:cubicBezTo>
                  <a:cubicBezTo>
                    <a:pt x="26688" y="10003"/>
                    <a:pt x="26718" y="9972"/>
                    <a:pt x="26718" y="9934"/>
                  </a:cubicBezTo>
                  <a:cubicBezTo>
                    <a:pt x="26718" y="9896"/>
                    <a:pt x="26688" y="9866"/>
                    <a:pt x="26650" y="9866"/>
                  </a:cubicBezTo>
                  <a:close/>
                  <a:moveTo>
                    <a:pt x="26866" y="9866"/>
                  </a:moveTo>
                  <a:cubicBezTo>
                    <a:pt x="26828" y="9866"/>
                    <a:pt x="26798" y="9896"/>
                    <a:pt x="26798" y="9934"/>
                  </a:cubicBezTo>
                  <a:cubicBezTo>
                    <a:pt x="26798" y="9972"/>
                    <a:pt x="26828" y="10003"/>
                    <a:pt x="26866" y="10003"/>
                  </a:cubicBezTo>
                  <a:cubicBezTo>
                    <a:pt x="26904" y="10003"/>
                    <a:pt x="26935" y="9972"/>
                    <a:pt x="26935" y="9934"/>
                  </a:cubicBezTo>
                  <a:cubicBezTo>
                    <a:pt x="26935" y="9896"/>
                    <a:pt x="26904" y="9866"/>
                    <a:pt x="26866" y="9866"/>
                  </a:cubicBezTo>
                  <a:close/>
                  <a:moveTo>
                    <a:pt x="27082" y="9866"/>
                  </a:moveTo>
                  <a:cubicBezTo>
                    <a:pt x="27044" y="9866"/>
                    <a:pt x="27014" y="9896"/>
                    <a:pt x="27014" y="9934"/>
                  </a:cubicBezTo>
                  <a:cubicBezTo>
                    <a:pt x="27014" y="9972"/>
                    <a:pt x="27044" y="10003"/>
                    <a:pt x="27082" y="10003"/>
                  </a:cubicBezTo>
                  <a:cubicBezTo>
                    <a:pt x="27120" y="10003"/>
                    <a:pt x="27151" y="9972"/>
                    <a:pt x="27151" y="9934"/>
                  </a:cubicBezTo>
                  <a:cubicBezTo>
                    <a:pt x="27151" y="9896"/>
                    <a:pt x="27120" y="9866"/>
                    <a:pt x="27082" y="9866"/>
                  </a:cubicBezTo>
                  <a:close/>
                  <a:moveTo>
                    <a:pt x="27298" y="9866"/>
                  </a:moveTo>
                  <a:cubicBezTo>
                    <a:pt x="27261" y="9866"/>
                    <a:pt x="27230" y="9896"/>
                    <a:pt x="27230" y="9934"/>
                  </a:cubicBezTo>
                  <a:cubicBezTo>
                    <a:pt x="27230" y="9972"/>
                    <a:pt x="27261" y="10003"/>
                    <a:pt x="27298" y="10003"/>
                  </a:cubicBezTo>
                  <a:cubicBezTo>
                    <a:pt x="27336" y="10003"/>
                    <a:pt x="27367" y="9972"/>
                    <a:pt x="27367" y="9934"/>
                  </a:cubicBezTo>
                  <a:cubicBezTo>
                    <a:pt x="27367" y="9896"/>
                    <a:pt x="27336" y="9866"/>
                    <a:pt x="27298" y="9866"/>
                  </a:cubicBezTo>
                  <a:close/>
                  <a:moveTo>
                    <a:pt x="27515" y="9866"/>
                  </a:moveTo>
                  <a:cubicBezTo>
                    <a:pt x="27477" y="9866"/>
                    <a:pt x="27446" y="9896"/>
                    <a:pt x="27446" y="9934"/>
                  </a:cubicBezTo>
                  <a:cubicBezTo>
                    <a:pt x="27446" y="9972"/>
                    <a:pt x="27477" y="10003"/>
                    <a:pt x="27515" y="10003"/>
                  </a:cubicBezTo>
                  <a:cubicBezTo>
                    <a:pt x="27552" y="10003"/>
                    <a:pt x="27583" y="9972"/>
                    <a:pt x="27583" y="9934"/>
                  </a:cubicBezTo>
                  <a:cubicBezTo>
                    <a:pt x="27583" y="9896"/>
                    <a:pt x="27552" y="9866"/>
                    <a:pt x="27515" y="9866"/>
                  </a:cubicBezTo>
                  <a:close/>
                  <a:moveTo>
                    <a:pt x="27731" y="9866"/>
                  </a:moveTo>
                  <a:cubicBezTo>
                    <a:pt x="27693" y="9866"/>
                    <a:pt x="27662" y="9896"/>
                    <a:pt x="27662" y="9934"/>
                  </a:cubicBezTo>
                  <a:cubicBezTo>
                    <a:pt x="27662" y="9972"/>
                    <a:pt x="27693" y="10003"/>
                    <a:pt x="27731" y="10003"/>
                  </a:cubicBezTo>
                  <a:cubicBezTo>
                    <a:pt x="27768" y="10003"/>
                    <a:pt x="27799" y="9972"/>
                    <a:pt x="27799" y="9934"/>
                  </a:cubicBezTo>
                  <a:cubicBezTo>
                    <a:pt x="27799" y="9896"/>
                    <a:pt x="27768" y="9866"/>
                    <a:pt x="27731" y="9866"/>
                  </a:cubicBezTo>
                  <a:close/>
                  <a:moveTo>
                    <a:pt x="27947" y="9866"/>
                  </a:moveTo>
                  <a:cubicBezTo>
                    <a:pt x="27909" y="9866"/>
                    <a:pt x="27878" y="9896"/>
                    <a:pt x="27878" y="9934"/>
                  </a:cubicBezTo>
                  <a:cubicBezTo>
                    <a:pt x="27878" y="9972"/>
                    <a:pt x="27909" y="10003"/>
                    <a:pt x="27947" y="10003"/>
                  </a:cubicBezTo>
                  <a:cubicBezTo>
                    <a:pt x="27985" y="10003"/>
                    <a:pt x="28015" y="9972"/>
                    <a:pt x="28015" y="9934"/>
                  </a:cubicBezTo>
                  <a:cubicBezTo>
                    <a:pt x="28015" y="9896"/>
                    <a:pt x="27985" y="9866"/>
                    <a:pt x="27947" y="9866"/>
                  </a:cubicBezTo>
                  <a:close/>
                  <a:moveTo>
                    <a:pt x="28163" y="9866"/>
                  </a:moveTo>
                  <a:cubicBezTo>
                    <a:pt x="28125" y="9866"/>
                    <a:pt x="28094" y="9896"/>
                    <a:pt x="28094" y="9934"/>
                  </a:cubicBezTo>
                  <a:cubicBezTo>
                    <a:pt x="28094" y="9972"/>
                    <a:pt x="28125" y="10003"/>
                    <a:pt x="28163" y="10003"/>
                  </a:cubicBezTo>
                  <a:cubicBezTo>
                    <a:pt x="28201" y="10003"/>
                    <a:pt x="28231" y="9972"/>
                    <a:pt x="28231" y="9934"/>
                  </a:cubicBezTo>
                  <a:cubicBezTo>
                    <a:pt x="28231" y="9896"/>
                    <a:pt x="28201" y="9866"/>
                    <a:pt x="28163" y="9866"/>
                  </a:cubicBezTo>
                  <a:close/>
                  <a:moveTo>
                    <a:pt x="28379" y="9866"/>
                  </a:moveTo>
                  <a:cubicBezTo>
                    <a:pt x="28341" y="9866"/>
                    <a:pt x="28311" y="9896"/>
                    <a:pt x="28311" y="9934"/>
                  </a:cubicBezTo>
                  <a:cubicBezTo>
                    <a:pt x="28311" y="9972"/>
                    <a:pt x="28341" y="10003"/>
                    <a:pt x="28379" y="10003"/>
                  </a:cubicBezTo>
                  <a:cubicBezTo>
                    <a:pt x="28417" y="10003"/>
                    <a:pt x="28447" y="9972"/>
                    <a:pt x="28447" y="9934"/>
                  </a:cubicBezTo>
                  <a:cubicBezTo>
                    <a:pt x="28447" y="9896"/>
                    <a:pt x="28417" y="9866"/>
                    <a:pt x="28379" y="9866"/>
                  </a:cubicBezTo>
                  <a:close/>
                  <a:moveTo>
                    <a:pt x="28595" y="9866"/>
                  </a:moveTo>
                  <a:cubicBezTo>
                    <a:pt x="28557" y="9866"/>
                    <a:pt x="28527" y="9896"/>
                    <a:pt x="28527" y="9934"/>
                  </a:cubicBezTo>
                  <a:cubicBezTo>
                    <a:pt x="28527" y="9972"/>
                    <a:pt x="28557" y="10003"/>
                    <a:pt x="28595" y="10003"/>
                  </a:cubicBezTo>
                  <a:cubicBezTo>
                    <a:pt x="28633" y="10003"/>
                    <a:pt x="28664" y="9972"/>
                    <a:pt x="28664" y="9934"/>
                  </a:cubicBezTo>
                  <a:cubicBezTo>
                    <a:pt x="28664" y="9896"/>
                    <a:pt x="28633" y="9866"/>
                    <a:pt x="28595" y="9866"/>
                  </a:cubicBezTo>
                  <a:close/>
                  <a:moveTo>
                    <a:pt x="28811" y="9866"/>
                  </a:moveTo>
                  <a:cubicBezTo>
                    <a:pt x="28773" y="9866"/>
                    <a:pt x="28743" y="9896"/>
                    <a:pt x="28743" y="9934"/>
                  </a:cubicBezTo>
                  <a:cubicBezTo>
                    <a:pt x="28743" y="9972"/>
                    <a:pt x="28773" y="10003"/>
                    <a:pt x="28811" y="10003"/>
                  </a:cubicBezTo>
                  <a:cubicBezTo>
                    <a:pt x="28849" y="10003"/>
                    <a:pt x="28880" y="9972"/>
                    <a:pt x="28880" y="9934"/>
                  </a:cubicBezTo>
                  <a:cubicBezTo>
                    <a:pt x="28880" y="9896"/>
                    <a:pt x="28849" y="9866"/>
                    <a:pt x="28811" y="9866"/>
                  </a:cubicBezTo>
                  <a:close/>
                  <a:moveTo>
                    <a:pt x="29027" y="9866"/>
                  </a:moveTo>
                  <a:cubicBezTo>
                    <a:pt x="28990" y="9866"/>
                    <a:pt x="28959" y="9896"/>
                    <a:pt x="28959" y="9934"/>
                  </a:cubicBezTo>
                  <a:cubicBezTo>
                    <a:pt x="28959" y="9972"/>
                    <a:pt x="28990" y="10003"/>
                    <a:pt x="29027" y="10003"/>
                  </a:cubicBezTo>
                  <a:cubicBezTo>
                    <a:pt x="29065" y="10003"/>
                    <a:pt x="29096" y="9972"/>
                    <a:pt x="29096" y="9934"/>
                  </a:cubicBezTo>
                  <a:cubicBezTo>
                    <a:pt x="29096" y="9896"/>
                    <a:pt x="29065" y="9866"/>
                    <a:pt x="29027" y="9866"/>
                  </a:cubicBezTo>
                  <a:close/>
                  <a:moveTo>
                    <a:pt x="35943" y="9866"/>
                  </a:moveTo>
                  <a:cubicBezTo>
                    <a:pt x="35906" y="9866"/>
                    <a:pt x="35875" y="9896"/>
                    <a:pt x="35875" y="9934"/>
                  </a:cubicBezTo>
                  <a:cubicBezTo>
                    <a:pt x="35875" y="9972"/>
                    <a:pt x="35906" y="10003"/>
                    <a:pt x="35943" y="10003"/>
                  </a:cubicBezTo>
                  <a:cubicBezTo>
                    <a:pt x="35981" y="10003"/>
                    <a:pt x="36012" y="9972"/>
                    <a:pt x="36012" y="9934"/>
                  </a:cubicBezTo>
                  <a:cubicBezTo>
                    <a:pt x="36012" y="9896"/>
                    <a:pt x="35981" y="9866"/>
                    <a:pt x="35943" y="9866"/>
                  </a:cubicBezTo>
                  <a:close/>
                  <a:moveTo>
                    <a:pt x="24489" y="10101"/>
                  </a:moveTo>
                  <a:cubicBezTo>
                    <a:pt x="24451" y="10101"/>
                    <a:pt x="24420" y="10131"/>
                    <a:pt x="24420" y="10169"/>
                  </a:cubicBezTo>
                  <a:cubicBezTo>
                    <a:pt x="24420" y="10207"/>
                    <a:pt x="24451" y="10237"/>
                    <a:pt x="24489" y="10237"/>
                  </a:cubicBezTo>
                  <a:cubicBezTo>
                    <a:pt x="24527" y="10237"/>
                    <a:pt x="24557" y="10207"/>
                    <a:pt x="24557" y="10169"/>
                  </a:cubicBezTo>
                  <a:cubicBezTo>
                    <a:pt x="24557" y="10131"/>
                    <a:pt x="24527" y="10101"/>
                    <a:pt x="24489" y="10101"/>
                  </a:cubicBezTo>
                  <a:close/>
                  <a:moveTo>
                    <a:pt x="24705" y="10101"/>
                  </a:moveTo>
                  <a:cubicBezTo>
                    <a:pt x="24667" y="10101"/>
                    <a:pt x="24636" y="10131"/>
                    <a:pt x="24636" y="10169"/>
                  </a:cubicBezTo>
                  <a:cubicBezTo>
                    <a:pt x="24636" y="10207"/>
                    <a:pt x="24667" y="10237"/>
                    <a:pt x="24705" y="10237"/>
                  </a:cubicBezTo>
                  <a:cubicBezTo>
                    <a:pt x="24743" y="10237"/>
                    <a:pt x="24773" y="10207"/>
                    <a:pt x="24773" y="10169"/>
                  </a:cubicBezTo>
                  <a:cubicBezTo>
                    <a:pt x="24773" y="10131"/>
                    <a:pt x="24743" y="10101"/>
                    <a:pt x="24705" y="10101"/>
                  </a:cubicBezTo>
                  <a:close/>
                  <a:moveTo>
                    <a:pt x="24921" y="10101"/>
                  </a:moveTo>
                  <a:cubicBezTo>
                    <a:pt x="24883" y="10101"/>
                    <a:pt x="24853" y="10131"/>
                    <a:pt x="24853" y="10169"/>
                  </a:cubicBezTo>
                  <a:cubicBezTo>
                    <a:pt x="24853" y="10207"/>
                    <a:pt x="24883" y="10237"/>
                    <a:pt x="24921" y="10237"/>
                  </a:cubicBezTo>
                  <a:cubicBezTo>
                    <a:pt x="24959" y="10237"/>
                    <a:pt x="24990" y="10207"/>
                    <a:pt x="24990" y="10169"/>
                  </a:cubicBezTo>
                  <a:cubicBezTo>
                    <a:pt x="24990" y="10131"/>
                    <a:pt x="24959" y="10101"/>
                    <a:pt x="24921" y="10101"/>
                  </a:cubicBezTo>
                  <a:close/>
                  <a:moveTo>
                    <a:pt x="25137" y="10101"/>
                  </a:moveTo>
                  <a:cubicBezTo>
                    <a:pt x="25099" y="10101"/>
                    <a:pt x="25069" y="10131"/>
                    <a:pt x="25069" y="10169"/>
                  </a:cubicBezTo>
                  <a:cubicBezTo>
                    <a:pt x="25069" y="10207"/>
                    <a:pt x="25099" y="10237"/>
                    <a:pt x="25137" y="10237"/>
                  </a:cubicBezTo>
                  <a:cubicBezTo>
                    <a:pt x="25175" y="10237"/>
                    <a:pt x="25206" y="10207"/>
                    <a:pt x="25206" y="10169"/>
                  </a:cubicBezTo>
                  <a:cubicBezTo>
                    <a:pt x="25206" y="10131"/>
                    <a:pt x="25175" y="10101"/>
                    <a:pt x="25137" y="10101"/>
                  </a:cubicBezTo>
                  <a:close/>
                  <a:moveTo>
                    <a:pt x="25353" y="10101"/>
                  </a:moveTo>
                  <a:cubicBezTo>
                    <a:pt x="25315" y="10101"/>
                    <a:pt x="25285" y="10131"/>
                    <a:pt x="25285" y="10169"/>
                  </a:cubicBezTo>
                  <a:cubicBezTo>
                    <a:pt x="25285" y="10207"/>
                    <a:pt x="25315" y="10237"/>
                    <a:pt x="25353" y="10237"/>
                  </a:cubicBezTo>
                  <a:cubicBezTo>
                    <a:pt x="25391" y="10237"/>
                    <a:pt x="25422" y="10207"/>
                    <a:pt x="25422" y="10169"/>
                  </a:cubicBezTo>
                  <a:cubicBezTo>
                    <a:pt x="25422" y="10131"/>
                    <a:pt x="25391" y="10101"/>
                    <a:pt x="25353" y="10101"/>
                  </a:cubicBezTo>
                  <a:close/>
                  <a:moveTo>
                    <a:pt x="25569" y="10101"/>
                  </a:moveTo>
                  <a:cubicBezTo>
                    <a:pt x="25532" y="10101"/>
                    <a:pt x="25501" y="10131"/>
                    <a:pt x="25501" y="10169"/>
                  </a:cubicBezTo>
                  <a:cubicBezTo>
                    <a:pt x="25501" y="10207"/>
                    <a:pt x="25532" y="10237"/>
                    <a:pt x="25569" y="10237"/>
                  </a:cubicBezTo>
                  <a:cubicBezTo>
                    <a:pt x="25607" y="10237"/>
                    <a:pt x="25638" y="10207"/>
                    <a:pt x="25638" y="10169"/>
                  </a:cubicBezTo>
                  <a:cubicBezTo>
                    <a:pt x="25638" y="10131"/>
                    <a:pt x="25607" y="10101"/>
                    <a:pt x="25569" y="10101"/>
                  </a:cubicBezTo>
                  <a:close/>
                  <a:moveTo>
                    <a:pt x="25785" y="10101"/>
                  </a:moveTo>
                  <a:cubicBezTo>
                    <a:pt x="25748" y="10101"/>
                    <a:pt x="25717" y="10131"/>
                    <a:pt x="25717" y="10169"/>
                  </a:cubicBezTo>
                  <a:cubicBezTo>
                    <a:pt x="25717" y="10207"/>
                    <a:pt x="25748" y="10237"/>
                    <a:pt x="25785" y="10237"/>
                  </a:cubicBezTo>
                  <a:cubicBezTo>
                    <a:pt x="25823" y="10237"/>
                    <a:pt x="25854" y="10207"/>
                    <a:pt x="25854" y="10169"/>
                  </a:cubicBezTo>
                  <a:cubicBezTo>
                    <a:pt x="25854" y="10131"/>
                    <a:pt x="25823" y="10101"/>
                    <a:pt x="25785" y="10101"/>
                  </a:cubicBezTo>
                  <a:close/>
                  <a:moveTo>
                    <a:pt x="26002" y="10101"/>
                  </a:moveTo>
                  <a:cubicBezTo>
                    <a:pt x="25964" y="10101"/>
                    <a:pt x="25933" y="10131"/>
                    <a:pt x="25933" y="10169"/>
                  </a:cubicBezTo>
                  <a:cubicBezTo>
                    <a:pt x="25933" y="10207"/>
                    <a:pt x="25964" y="10237"/>
                    <a:pt x="26002" y="10237"/>
                  </a:cubicBezTo>
                  <a:cubicBezTo>
                    <a:pt x="26039" y="10237"/>
                    <a:pt x="26070" y="10207"/>
                    <a:pt x="26070" y="10169"/>
                  </a:cubicBezTo>
                  <a:cubicBezTo>
                    <a:pt x="26070" y="10131"/>
                    <a:pt x="26039" y="10101"/>
                    <a:pt x="26002" y="10101"/>
                  </a:cubicBezTo>
                  <a:close/>
                  <a:moveTo>
                    <a:pt x="26218" y="10101"/>
                  </a:moveTo>
                  <a:cubicBezTo>
                    <a:pt x="26180" y="10101"/>
                    <a:pt x="26149" y="10131"/>
                    <a:pt x="26149" y="10169"/>
                  </a:cubicBezTo>
                  <a:cubicBezTo>
                    <a:pt x="26149" y="10207"/>
                    <a:pt x="26180" y="10237"/>
                    <a:pt x="26218" y="10237"/>
                  </a:cubicBezTo>
                  <a:cubicBezTo>
                    <a:pt x="26256" y="10237"/>
                    <a:pt x="26286" y="10207"/>
                    <a:pt x="26286" y="10169"/>
                  </a:cubicBezTo>
                  <a:cubicBezTo>
                    <a:pt x="26286" y="10131"/>
                    <a:pt x="26256" y="10101"/>
                    <a:pt x="26218" y="10101"/>
                  </a:cubicBezTo>
                  <a:close/>
                  <a:moveTo>
                    <a:pt x="26434" y="10101"/>
                  </a:moveTo>
                  <a:cubicBezTo>
                    <a:pt x="26396" y="10101"/>
                    <a:pt x="26365" y="10131"/>
                    <a:pt x="26365" y="10169"/>
                  </a:cubicBezTo>
                  <a:cubicBezTo>
                    <a:pt x="26365" y="10207"/>
                    <a:pt x="26396" y="10237"/>
                    <a:pt x="26434" y="10237"/>
                  </a:cubicBezTo>
                  <a:cubicBezTo>
                    <a:pt x="26472" y="10237"/>
                    <a:pt x="26502" y="10207"/>
                    <a:pt x="26502" y="10169"/>
                  </a:cubicBezTo>
                  <a:cubicBezTo>
                    <a:pt x="26502" y="10131"/>
                    <a:pt x="26472" y="10101"/>
                    <a:pt x="26434" y="10101"/>
                  </a:cubicBezTo>
                  <a:close/>
                  <a:moveTo>
                    <a:pt x="26650" y="10101"/>
                  </a:moveTo>
                  <a:cubicBezTo>
                    <a:pt x="26612" y="10101"/>
                    <a:pt x="26582" y="10131"/>
                    <a:pt x="26582" y="10169"/>
                  </a:cubicBezTo>
                  <a:cubicBezTo>
                    <a:pt x="26582" y="10207"/>
                    <a:pt x="26612" y="10237"/>
                    <a:pt x="26650" y="10237"/>
                  </a:cubicBezTo>
                  <a:cubicBezTo>
                    <a:pt x="26688" y="10237"/>
                    <a:pt x="26718" y="10207"/>
                    <a:pt x="26718" y="10169"/>
                  </a:cubicBezTo>
                  <a:cubicBezTo>
                    <a:pt x="26718" y="10131"/>
                    <a:pt x="26688" y="10101"/>
                    <a:pt x="26650" y="10101"/>
                  </a:cubicBezTo>
                  <a:close/>
                  <a:moveTo>
                    <a:pt x="26866" y="10101"/>
                  </a:moveTo>
                  <a:cubicBezTo>
                    <a:pt x="26828" y="10101"/>
                    <a:pt x="26798" y="10131"/>
                    <a:pt x="26798" y="10169"/>
                  </a:cubicBezTo>
                  <a:cubicBezTo>
                    <a:pt x="26798" y="10207"/>
                    <a:pt x="26828" y="10237"/>
                    <a:pt x="26866" y="10237"/>
                  </a:cubicBezTo>
                  <a:cubicBezTo>
                    <a:pt x="26904" y="10237"/>
                    <a:pt x="26935" y="10207"/>
                    <a:pt x="26935" y="10169"/>
                  </a:cubicBezTo>
                  <a:cubicBezTo>
                    <a:pt x="26935" y="10131"/>
                    <a:pt x="26904" y="10101"/>
                    <a:pt x="26866" y="10101"/>
                  </a:cubicBezTo>
                  <a:close/>
                  <a:moveTo>
                    <a:pt x="27082" y="10101"/>
                  </a:moveTo>
                  <a:cubicBezTo>
                    <a:pt x="27044" y="10101"/>
                    <a:pt x="27014" y="10131"/>
                    <a:pt x="27014" y="10169"/>
                  </a:cubicBezTo>
                  <a:cubicBezTo>
                    <a:pt x="27014" y="10207"/>
                    <a:pt x="27044" y="10237"/>
                    <a:pt x="27082" y="10237"/>
                  </a:cubicBezTo>
                  <a:cubicBezTo>
                    <a:pt x="27120" y="10237"/>
                    <a:pt x="27151" y="10207"/>
                    <a:pt x="27151" y="10169"/>
                  </a:cubicBezTo>
                  <a:cubicBezTo>
                    <a:pt x="27151" y="10131"/>
                    <a:pt x="27120" y="10101"/>
                    <a:pt x="27082" y="10101"/>
                  </a:cubicBezTo>
                  <a:close/>
                  <a:moveTo>
                    <a:pt x="27298" y="10101"/>
                  </a:moveTo>
                  <a:cubicBezTo>
                    <a:pt x="27261" y="10101"/>
                    <a:pt x="27230" y="10131"/>
                    <a:pt x="27230" y="10169"/>
                  </a:cubicBezTo>
                  <a:cubicBezTo>
                    <a:pt x="27230" y="10207"/>
                    <a:pt x="27261" y="10237"/>
                    <a:pt x="27298" y="10237"/>
                  </a:cubicBezTo>
                  <a:cubicBezTo>
                    <a:pt x="27336" y="10237"/>
                    <a:pt x="27367" y="10207"/>
                    <a:pt x="27367" y="10169"/>
                  </a:cubicBezTo>
                  <a:cubicBezTo>
                    <a:pt x="27367" y="10131"/>
                    <a:pt x="27336" y="10101"/>
                    <a:pt x="27298" y="10101"/>
                  </a:cubicBezTo>
                  <a:close/>
                  <a:moveTo>
                    <a:pt x="27515" y="10101"/>
                  </a:moveTo>
                  <a:cubicBezTo>
                    <a:pt x="27477" y="10101"/>
                    <a:pt x="27446" y="10131"/>
                    <a:pt x="27446" y="10169"/>
                  </a:cubicBezTo>
                  <a:cubicBezTo>
                    <a:pt x="27446" y="10207"/>
                    <a:pt x="27477" y="10237"/>
                    <a:pt x="27515" y="10237"/>
                  </a:cubicBezTo>
                  <a:cubicBezTo>
                    <a:pt x="27552" y="10237"/>
                    <a:pt x="27583" y="10207"/>
                    <a:pt x="27583" y="10169"/>
                  </a:cubicBezTo>
                  <a:cubicBezTo>
                    <a:pt x="27583" y="10131"/>
                    <a:pt x="27552" y="10101"/>
                    <a:pt x="27515" y="10101"/>
                  </a:cubicBezTo>
                  <a:close/>
                  <a:moveTo>
                    <a:pt x="27731" y="10101"/>
                  </a:moveTo>
                  <a:cubicBezTo>
                    <a:pt x="27693" y="10101"/>
                    <a:pt x="27662" y="10131"/>
                    <a:pt x="27662" y="10169"/>
                  </a:cubicBezTo>
                  <a:cubicBezTo>
                    <a:pt x="27662" y="10207"/>
                    <a:pt x="27693" y="10237"/>
                    <a:pt x="27731" y="10237"/>
                  </a:cubicBezTo>
                  <a:cubicBezTo>
                    <a:pt x="27768" y="10237"/>
                    <a:pt x="27799" y="10207"/>
                    <a:pt x="27799" y="10169"/>
                  </a:cubicBezTo>
                  <a:cubicBezTo>
                    <a:pt x="27799" y="10131"/>
                    <a:pt x="27768" y="10101"/>
                    <a:pt x="27731" y="10101"/>
                  </a:cubicBezTo>
                  <a:close/>
                  <a:moveTo>
                    <a:pt x="27947" y="10101"/>
                  </a:moveTo>
                  <a:cubicBezTo>
                    <a:pt x="27909" y="10101"/>
                    <a:pt x="27878" y="10131"/>
                    <a:pt x="27878" y="10169"/>
                  </a:cubicBezTo>
                  <a:cubicBezTo>
                    <a:pt x="27878" y="10207"/>
                    <a:pt x="27909" y="10237"/>
                    <a:pt x="27947" y="10237"/>
                  </a:cubicBezTo>
                  <a:cubicBezTo>
                    <a:pt x="27985" y="10237"/>
                    <a:pt x="28015" y="10207"/>
                    <a:pt x="28015" y="10169"/>
                  </a:cubicBezTo>
                  <a:cubicBezTo>
                    <a:pt x="28015" y="10131"/>
                    <a:pt x="27985" y="10101"/>
                    <a:pt x="27947" y="10101"/>
                  </a:cubicBezTo>
                  <a:close/>
                  <a:moveTo>
                    <a:pt x="28163" y="10101"/>
                  </a:moveTo>
                  <a:cubicBezTo>
                    <a:pt x="28125" y="10101"/>
                    <a:pt x="28094" y="10131"/>
                    <a:pt x="28094" y="10169"/>
                  </a:cubicBezTo>
                  <a:cubicBezTo>
                    <a:pt x="28094" y="10207"/>
                    <a:pt x="28125" y="10237"/>
                    <a:pt x="28163" y="10237"/>
                  </a:cubicBezTo>
                  <a:cubicBezTo>
                    <a:pt x="28201" y="10237"/>
                    <a:pt x="28231" y="10207"/>
                    <a:pt x="28231" y="10169"/>
                  </a:cubicBezTo>
                  <a:cubicBezTo>
                    <a:pt x="28231" y="10131"/>
                    <a:pt x="28201" y="10101"/>
                    <a:pt x="28163" y="10101"/>
                  </a:cubicBezTo>
                  <a:close/>
                  <a:moveTo>
                    <a:pt x="28379" y="10101"/>
                  </a:moveTo>
                  <a:cubicBezTo>
                    <a:pt x="28341" y="10101"/>
                    <a:pt x="28311" y="10131"/>
                    <a:pt x="28311" y="10169"/>
                  </a:cubicBezTo>
                  <a:cubicBezTo>
                    <a:pt x="28311" y="10207"/>
                    <a:pt x="28341" y="10237"/>
                    <a:pt x="28379" y="10237"/>
                  </a:cubicBezTo>
                  <a:cubicBezTo>
                    <a:pt x="28417" y="10237"/>
                    <a:pt x="28447" y="10207"/>
                    <a:pt x="28447" y="10169"/>
                  </a:cubicBezTo>
                  <a:cubicBezTo>
                    <a:pt x="28447" y="10131"/>
                    <a:pt x="28417" y="10101"/>
                    <a:pt x="28379" y="10101"/>
                  </a:cubicBezTo>
                  <a:close/>
                  <a:moveTo>
                    <a:pt x="28595" y="10101"/>
                  </a:moveTo>
                  <a:cubicBezTo>
                    <a:pt x="28557" y="10101"/>
                    <a:pt x="28527" y="10131"/>
                    <a:pt x="28527" y="10169"/>
                  </a:cubicBezTo>
                  <a:cubicBezTo>
                    <a:pt x="28527" y="10207"/>
                    <a:pt x="28557" y="10237"/>
                    <a:pt x="28595" y="10237"/>
                  </a:cubicBezTo>
                  <a:cubicBezTo>
                    <a:pt x="28633" y="10237"/>
                    <a:pt x="28664" y="10207"/>
                    <a:pt x="28664" y="10169"/>
                  </a:cubicBezTo>
                  <a:cubicBezTo>
                    <a:pt x="28664" y="10131"/>
                    <a:pt x="28633" y="10101"/>
                    <a:pt x="28595" y="10101"/>
                  </a:cubicBezTo>
                  <a:close/>
                  <a:moveTo>
                    <a:pt x="28811" y="10101"/>
                  </a:moveTo>
                  <a:cubicBezTo>
                    <a:pt x="28773" y="10101"/>
                    <a:pt x="28743" y="10131"/>
                    <a:pt x="28743" y="10169"/>
                  </a:cubicBezTo>
                  <a:cubicBezTo>
                    <a:pt x="28743" y="10207"/>
                    <a:pt x="28773" y="10237"/>
                    <a:pt x="28811" y="10237"/>
                  </a:cubicBezTo>
                  <a:cubicBezTo>
                    <a:pt x="28849" y="10237"/>
                    <a:pt x="28880" y="10207"/>
                    <a:pt x="28880" y="10169"/>
                  </a:cubicBezTo>
                  <a:cubicBezTo>
                    <a:pt x="28880" y="10131"/>
                    <a:pt x="28849" y="10101"/>
                    <a:pt x="28811" y="10101"/>
                  </a:cubicBezTo>
                  <a:close/>
                  <a:moveTo>
                    <a:pt x="29027" y="10101"/>
                  </a:moveTo>
                  <a:cubicBezTo>
                    <a:pt x="28990" y="10101"/>
                    <a:pt x="28959" y="10131"/>
                    <a:pt x="28959" y="10169"/>
                  </a:cubicBezTo>
                  <a:cubicBezTo>
                    <a:pt x="28959" y="10207"/>
                    <a:pt x="28990" y="10237"/>
                    <a:pt x="29027" y="10237"/>
                  </a:cubicBezTo>
                  <a:cubicBezTo>
                    <a:pt x="29065" y="10237"/>
                    <a:pt x="29096" y="10207"/>
                    <a:pt x="29096" y="10169"/>
                  </a:cubicBezTo>
                  <a:cubicBezTo>
                    <a:pt x="29096" y="10131"/>
                    <a:pt x="29065" y="10101"/>
                    <a:pt x="29027" y="10101"/>
                  </a:cubicBezTo>
                  <a:close/>
                  <a:moveTo>
                    <a:pt x="35727" y="10101"/>
                  </a:moveTo>
                  <a:cubicBezTo>
                    <a:pt x="35689" y="10101"/>
                    <a:pt x="35659" y="10131"/>
                    <a:pt x="35659" y="10169"/>
                  </a:cubicBezTo>
                  <a:cubicBezTo>
                    <a:pt x="35659" y="10207"/>
                    <a:pt x="35689" y="10237"/>
                    <a:pt x="35727" y="10237"/>
                  </a:cubicBezTo>
                  <a:cubicBezTo>
                    <a:pt x="35765" y="10237"/>
                    <a:pt x="35796" y="10207"/>
                    <a:pt x="35796" y="10169"/>
                  </a:cubicBezTo>
                  <a:cubicBezTo>
                    <a:pt x="35796" y="10131"/>
                    <a:pt x="35765" y="10101"/>
                    <a:pt x="35727" y="10101"/>
                  </a:cubicBezTo>
                  <a:close/>
                  <a:moveTo>
                    <a:pt x="35943" y="10101"/>
                  </a:moveTo>
                  <a:cubicBezTo>
                    <a:pt x="35906" y="10101"/>
                    <a:pt x="35875" y="10131"/>
                    <a:pt x="35875" y="10169"/>
                  </a:cubicBezTo>
                  <a:cubicBezTo>
                    <a:pt x="35875" y="10207"/>
                    <a:pt x="35906" y="10237"/>
                    <a:pt x="35943" y="10237"/>
                  </a:cubicBezTo>
                  <a:cubicBezTo>
                    <a:pt x="35981" y="10237"/>
                    <a:pt x="36012" y="10207"/>
                    <a:pt x="36012" y="10169"/>
                  </a:cubicBezTo>
                  <a:cubicBezTo>
                    <a:pt x="36012" y="10131"/>
                    <a:pt x="35981" y="10101"/>
                    <a:pt x="35943" y="10101"/>
                  </a:cubicBezTo>
                  <a:close/>
                  <a:moveTo>
                    <a:pt x="24489" y="10335"/>
                  </a:moveTo>
                  <a:cubicBezTo>
                    <a:pt x="24451" y="10335"/>
                    <a:pt x="24420" y="10366"/>
                    <a:pt x="24420" y="10404"/>
                  </a:cubicBezTo>
                  <a:cubicBezTo>
                    <a:pt x="24420" y="10442"/>
                    <a:pt x="24451" y="10472"/>
                    <a:pt x="24489" y="10472"/>
                  </a:cubicBezTo>
                  <a:cubicBezTo>
                    <a:pt x="24527" y="10472"/>
                    <a:pt x="24557" y="10442"/>
                    <a:pt x="24557" y="10404"/>
                  </a:cubicBezTo>
                  <a:cubicBezTo>
                    <a:pt x="24557" y="10366"/>
                    <a:pt x="24527" y="10335"/>
                    <a:pt x="24489" y="10335"/>
                  </a:cubicBezTo>
                  <a:close/>
                  <a:moveTo>
                    <a:pt x="24705" y="10335"/>
                  </a:moveTo>
                  <a:cubicBezTo>
                    <a:pt x="24667" y="10335"/>
                    <a:pt x="24636" y="10366"/>
                    <a:pt x="24636" y="10404"/>
                  </a:cubicBezTo>
                  <a:cubicBezTo>
                    <a:pt x="24636" y="10442"/>
                    <a:pt x="24667" y="10472"/>
                    <a:pt x="24705" y="10472"/>
                  </a:cubicBezTo>
                  <a:cubicBezTo>
                    <a:pt x="24743" y="10472"/>
                    <a:pt x="24773" y="10442"/>
                    <a:pt x="24773" y="10404"/>
                  </a:cubicBezTo>
                  <a:cubicBezTo>
                    <a:pt x="24773" y="10366"/>
                    <a:pt x="24743" y="10335"/>
                    <a:pt x="24705" y="10335"/>
                  </a:cubicBezTo>
                  <a:close/>
                  <a:moveTo>
                    <a:pt x="24921" y="10335"/>
                  </a:moveTo>
                  <a:cubicBezTo>
                    <a:pt x="24883" y="10335"/>
                    <a:pt x="24853" y="10366"/>
                    <a:pt x="24853" y="10404"/>
                  </a:cubicBezTo>
                  <a:cubicBezTo>
                    <a:pt x="24853" y="10442"/>
                    <a:pt x="24883" y="10472"/>
                    <a:pt x="24921" y="10472"/>
                  </a:cubicBezTo>
                  <a:cubicBezTo>
                    <a:pt x="24959" y="10472"/>
                    <a:pt x="24990" y="10442"/>
                    <a:pt x="24990" y="10404"/>
                  </a:cubicBezTo>
                  <a:cubicBezTo>
                    <a:pt x="24990" y="10366"/>
                    <a:pt x="24959" y="10335"/>
                    <a:pt x="24921" y="10335"/>
                  </a:cubicBezTo>
                  <a:close/>
                  <a:moveTo>
                    <a:pt x="25137" y="10335"/>
                  </a:moveTo>
                  <a:cubicBezTo>
                    <a:pt x="25099" y="10335"/>
                    <a:pt x="25069" y="10366"/>
                    <a:pt x="25069" y="10404"/>
                  </a:cubicBezTo>
                  <a:cubicBezTo>
                    <a:pt x="25069" y="10442"/>
                    <a:pt x="25099" y="10472"/>
                    <a:pt x="25137" y="10472"/>
                  </a:cubicBezTo>
                  <a:cubicBezTo>
                    <a:pt x="25175" y="10472"/>
                    <a:pt x="25206" y="10442"/>
                    <a:pt x="25206" y="10404"/>
                  </a:cubicBezTo>
                  <a:cubicBezTo>
                    <a:pt x="25206" y="10366"/>
                    <a:pt x="25175" y="10335"/>
                    <a:pt x="25137" y="10335"/>
                  </a:cubicBezTo>
                  <a:close/>
                  <a:moveTo>
                    <a:pt x="25353" y="10335"/>
                  </a:moveTo>
                  <a:cubicBezTo>
                    <a:pt x="25315" y="10335"/>
                    <a:pt x="25285" y="10366"/>
                    <a:pt x="25285" y="10404"/>
                  </a:cubicBezTo>
                  <a:cubicBezTo>
                    <a:pt x="25285" y="10442"/>
                    <a:pt x="25315" y="10472"/>
                    <a:pt x="25353" y="10472"/>
                  </a:cubicBezTo>
                  <a:cubicBezTo>
                    <a:pt x="25391" y="10472"/>
                    <a:pt x="25422" y="10442"/>
                    <a:pt x="25422" y="10404"/>
                  </a:cubicBezTo>
                  <a:cubicBezTo>
                    <a:pt x="25422" y="10366"/>
                    <a:pt x="25391" y="10335"/>
                    <a:pt x="25353" y="10335"/>
                  </a:cubicBezTo>
                  <a:close/>
                  <a:moveTo>
                    <a:pt x="25569" y="10335"/>
                  </a:moveTo>
                  <a:cubicBezTo>
                    <a:pt x="25532" y="10335"/>
                    <a:pt x="25501" y="10366"/>
                    <a:pt x="25501" y="10404"/>
                  </a:cubicBezTo>
                  <a:cubicBezTo>
                    <a:pt x="25501" y="10442"/>
                    <a:pt x="25532" y="10472"/>
                    <a:pt x="25569" y="10472"/>
                  </a:cubicBezTo>
                  <a:cubicBezTo>
                    <a:pt x="25607" y="10472"/>
                    <a:pt x="25638" y="10442"/>
                    <a:pt x="25638" y="10404"/>
                  </a:cubicBezTo>
                  <a:cubicBezTo>
                    <a:pt x="25638" y="10366"/>
                    <a:pt x="25607" y="10335"/>
                    <a:pt x="25569" y="10335"/>
                  </a:cubicBezTo>
                  <a:close/>
                  <a:moveTo>
                    <a:pt x="25785" y="10335"/>
                  </a:moveTo>
                  <a:cubicBezTo>
                    <a:pt x="25748" y="10335"/>
                    <a:pt x="25717" y="10366"/>
                    <a:pt x="25717" y="10404"/>
                  </a:cubicBezTo>
                  <a:cubicBezTo>
                    <a:pt x="25717" y="10442"/>
                    <a:pt x="25748" y="10472"/>
                    <a:pt x="25785" y="10472"/>
                  </a:cubicBezTo>
                  <a:cubicBezTo>
                    <a:pt x="25823" y="10472"/>
                    <a:pt x="25854" y="10442"/>
                    <a:pt x="25854" y="10404"/>
                  </a:cubicBezTo>
                  <a:cubicBezTo>
                    <a:pt x="25854" y="10366"/>
                    <a:pt x="25823" y="10335"/>
                    <a:pt x="25785" y="10335"/>
                  </a:cubicBezTo>
                  <a:close/>
                  <a:moveTo>
                    <a:pt x="26002" y="10335"/>
                  </a:moveTo>
                  <a:cubicBezTo>
                    <a:pt x="25964" y="10335"/>
                    <a:pt x="25933" y="10366"/>
                    <a:pt x="25933" y="10404"/>
                  </a:cubicBezTo>
                  <a:cubicBezTo>
                    <a:pt x="25933" y="10442"/>
                    <a:pt x="25964" y="10472"/>
                    <a:pt x="26002" y="10472"/>
                  </a:cubicBezTo>
                  <a:cubicBezTo>
                    <a:pt x="26039" y="10472"/>
                    <a:pt x="26070" y="10442"/>
                    <a:pt x="26070" y="10404"/>
                  </a:cubicBezTo>
                  <a:cubicBezTo>
                    <a:pt x="26070" y="10366"/>
                    <a:pt x="26039" y="10335"/>
                    <a:pt x="26002" y="10335"/>
                  </a:cubicBezTo>
                  <a:close/>
                  <a:moveTo>
                    <a:pt x="26218" y="10335"/>
                  </a:moveTo>
                  <a:cubicBezTo>
                    <a:pt x="26180" y="10335"/>
                    <a:pt x="26149" y="10366"/>
                    <a:pt x="26149" y="10404"/>
                  </a:cubicBezTo>
                  <a:cubicBezTo>
                    <a:pt x="26149" y="10442"/>
                    <a:pt x="26180" y="10472"/>
                    <a:pt x="26218" y="10472"/>
                  </a:cubicBezTo>
                  <a:cubicBezTo>
                    <a:pt x="26256" y="10472"/>
                    <a:pt x="26286" y="10442"/>
                    <a:pt x="26286" y="10404"/>
                  </a:cubicBezTo>
                  <a:cubicBezTo>
                    <a:pt x="26286" y="10366"/>
                    <a:pt x="26256" y="10335"/>
                    <a:pt x="26218" y="10335"/>
                  </a:cubicBezTo>
                  <a:close/>
                  <a:moveTo>
                    <a:pt x="26434" y="10335"/>
                  </a:moveTo>
                  <a:cubicBezTo>
                    <a:pt x="26396" y="10335"/>
                    <a:pt x="26365" y="10366"/>
                    <a:pt x="26365" y="10404"/>
                  </a:cubicBezTo>
                  <a:cubicBezTo>
                    <a:pt x="26365" y="10442"/>
                    <a:pt x="26396" y="10472"/>
                    <a:pt x="26434" y="10472"/>
                  </a:cubicBezTo>
                  <a:cubicBezTo>
                    <a:pt x="26472" y="10472"/>
                    <a:pt x="26502" y="10442"/>
                    <a:pt x="26502" y="10404"/>
                  </a:cubicBezTo>
                  <a:cubicBezTo>
                    <a:pt x="26502" y="10366"/>
                    <a:pt x="26472" y="10335"/>
                    <a:pt x="26434" y="10335"/>
                  </a:cubicBezTo>
                  <a:close/>
                  <a:moveTo>
                    <a:pt x="26650" y="10335"/>
                  </a:moveTo>
                  <a:cubicBezTo>
                    <a:pt x="26612" y="10335"/>
                    <a:pt x="26582" y="10366"/>
                    <a:pt x="26582" y="10404"/>
                  </a:cubicBezTo>
                  <a:cubicBezTo>
                    <a:pt x="26582" y="10442"/>
                    <a:pt x="26612" y="10472"/>
                    <a:pt x="26650" y="10472"/>
                  </a:cubicBezTo>
                  <a:cubicBezTo>
                    <a:pt x="26688" y="10472"/>
                    <a:pt x="26718" y="10442"/>
                    <a:pt x="26718" y="10404"/>
                  </a:cubicBezTo>
                  <a:cubicBezTo>
                    <a:pt x="26718" y="10366"/>
                    <a:pt x="26688" y="10335"/>
                    <a:pt x="26650" y="10335"/>
                  </a:cubicBezTo>
                  <a:close/>
                  <a:moveTo>
                    <a:pt x="26866" y="10335"/>
                  </a:moveTo>
                  <a:cubicBezTo>
                    <a:pt x="26828" y="10335"/>
                    <a:pt x="26798" y="10366"/>
                    <a:pt x="26798" y="10404"/>
                  </a:cubicBezTo>
                  <a:cubicBezTo>
                    <a:pt x="26798" y="10442"/>
                    <a:pt x="26828" y="10472"/>
                    <a:pt x="26866" y="10472"/>
                  </a:cubicBezTo>
                  <a:cubicBezTo>
                    <a:pt x="26904" y="10472"/>
                    <a:pt x="26935" y="10442"/>
                    <a:pt x="26935" y="10404"/>
                  </a:cubicBezTo>
                  <a:cubicBezTo>
                    <a:pt x="26935" y="10366"/>
                    <a:pt x="26904" y="10335"/>
                    <a:pt x="26866" y="10335"/>
                  </a:cubicBezTo>
                  <a:close/>
                  <a:moveTo>
                    <a:pt x="27082" y="10335"/>
                  </a:moveTo>
                  <a:cubicBezTo>
                    <a:pt x="27044" y="10335"/>
                    <a:pt x="27014" y="10366"/>
                    <a:pt x="27014" y="10404"/>
                  </a:cubicBezTo>
                  <a:cubicBezTo>
                    <a:pt x="27014" y="10442"/>
                    <a:pt x="27044" y="10472"/>
                    <a:pt x="27082" y="10472"/>
                  </a:cubicBezTo>
                  <a:cubicBezTo>
                    <a:pt x="27120" y="10472"/>
                    <a:pt x="27151" y="10442"/>
                    <a:pt x="27151" y="10404"/>
                  </a:cubicBezTo>
                  <a:cubicBezTo>
                    <a:pt x="27151" y="10366"/>
                    <a:pt x="27120" y="10335"/>
                    <a:pt x="27082" y="10335"/>
                  </a:cubicBezTo>
                  <a:close/>
                  <a:moveTo>
                    <a:pt x="27298" y="10335"/>
                  </a:moveTo>
                  <a:cubicBezTo>
                    <a:pt x="27261" y="10335"/>
                    <a:pt x="27230" y="10366"/>
                    <a:pt x="27230" y="10404"/>
                  </a:cubicBezTo>
                  <a:cubicBezTo>
                    <a:pt x="27230" y="10442"/>
                    <a:pt x="27261" y="10472"/>
                    <a:pt x="27298" y="10472"/>
                  </a:cubicBezTo>
                  <a:cubicBezTo>
                    <a:pt x="27336" y="10472"/>
                    <a:pt x="27367" y="10442"/>
                    <a:pt x="27367" y="10404"/>
                  </a:cubicBezTo>
                  <a:cubicBezTo>
                    <a:pt x="27367" y="10366"/>
                    <a:pt x="27336" y="10335"/>
                    <a:pt x="27298" y="10335"/>
                  </a:cubicBezTo>
                  <a:close/>
                  <a:moveTo>
                    <a:pt x="27515" y="10335"/>
                  </a:moveTo>
                  <a:cubicBezTo>
                    <a:pt x="27477" y="10335"/>
                    <a:pt x="27446" y="10366"/>
                    <a:pt x="27446" y="10404"/>
                  </a:cubicBezTo>
                  <a:cubicBezTo>
                    <a:pt x="27446" y="10442"/>
                    <a:pt x="27477" y="10472"/>
                    <a:pt x="27515" y="10472"/>
                  </a:cubicBezTo>
                  <a:cubicBezTo>
                    <a:pt x="27552" y="10472"/>
                    <a:pt x="27583" y="10442"/>
                    <a:pt x="27583" y="10404"/>
                  </a:cubicBezTo>
                  <a:cubicBezTo>
                    <a:pt x="27583" y="10366"/>
                    <a:pt x="27552" y="10335"/>
                    <a:pt x="27515" y="10335"/>
                  </a:cubicBezTo>
                  <a:close/>
                  <a:moveTo>
                    <a:pt x="27731" y="10335"/>
                  </a:moveTo>
                  <a:cubicBezTo>
                    <a:pt x="27693" y="10335"/>
                    <a:pt x="27662" y="10366"/>
                    <a:pt x="27662" y="10404"/>
                  </a:cubicBezTo>
                  <a:cubicBezTo>
                    <a:pt x="27662" y="10442"/>
                    <a:pt x="27693" y="10472"/>
                    <a:pt x="27731" y="10472"/>
                  </a:cubicBezTo>
                  <a:cubicBezTo>
                    <a:pt x="27768" y="10472"/>
                    <a:pt x="27799" y="10442"/>
                    <a:pt x="27799" y="10404"/>
                  </a:cubicBezTo>
                  <a:cubicBezTo>
                    <a:pt x="27799" y="10366"/>
                    <a:pt x="27768" y="10335"/>
                    <a:pt x="27731" y="10335"/>
                  </a:cubicBezTo>
                  <a:close/>
                  <a:moveTo>
                    <a:pt x="27947" y="10335"/>
                  </a:moveTo>
                  <a:cubicBezTo>
                    <a:pt x="27909" y="10335"/>
                    <a:pt x="27878" y="10366"/>
                    <a:pt x="27878" y="10404"/>
                  </a:cubicBezTo>
                  <a:cubicBezTo>
                    <a:pt x="27878" y="10442"/>
                    <a:pt x="27909" y="10472"/>
                    <a:pt x="27947" y="10472"/>
                  </a:cubicBezTo>
                  <a:cubicBezTo>
                    <a:pt x="27985" y="10472"/>
                    <a:pt x="28015" y="10442"/>
                    <a:pt x="28015" y="10404"/>
                  </a:cubicBezTo>
                  <a:cubicBezTo>
                    <a:pt x="28015" y="10366"/>
                    <a:pt x="27985" y="10335"/>
                    <a:pt x="27947" y="10335"/>
                  </a:cubicBezTo>
                  <a:close/>
                  <a:moveTo>
                    <a:pt x="28163" y="10335"/>
                  </a:moveTo>
                  <a:cubicBezTo>
                    <a:pt x="28125" y="10335"/>
                    <a:pt x="28094" y="10366"/>
                    <a:pt x="28094" y="10404"/>
                  </a:cubicBezTo>
                  <a:cubicBezTo>
                    <a:pt x="28094" y="10442"/>
                    <a:pt x="28125" y="10472"/>
                    <a:pt x="28163" y="10472"/>
                  </a:cubicBezTo>
                  <a:cubicBezTo>
                    <a:pt x="28201" y="10472"/>
                    <a:pt x="28231" y="10442"/>
                    <a:pt x="28231" y="10404"/>
                  </a:cubicBezTo>
                  <a:cubicBezTo>
                    <a:pt x="28231" y="10366"/>
                    <a:pt x="28201" y="10335"/>
                    <a:pt x="28163" y="10335"/>
                  </a:cubicBezTo>
                  <a:close/>
                  <a:moveTo>
                    <a:pt x="28379" y="10335"/>
                  </a:moveTo>
                  <a:cubicBezTo>
                    <a:pt x="28341" y="10335"/>
                    <a:pt x="28311" y="10366"/>
                    <a:pt x="28311" y="10404"/>
                  </a:cubicBezTo>
                  <a:cubicBezTo>
                    <a:pt x="28311" y="10442"/>
                    <a:pt x="28341" y="10472"/>
                    <a:pt x="28379" y="10472"/>
                  </a:cubicBezTo>
                  <a:cubicBezTo>
                    <a:pt x="28417" y="10472"/>
                    <a:pt x="28447" y="10442"/>
                    <a:pt x="28447" y="10404"/>
                  </a:cubicBezTo>
                  <a:cubicBezTo>
                    <a:pt x="28447" y="10366"/>
                    <a:pt x="28417" y="10335"/>
                    <a:pt x="28379" y="10335"/>
                  </a:cubicBezTo>
                  <a:close/>
                  <a:moveTo>
                    <a:pt x="28595" y="10335"/>
                  </a:moveTo>
                  <a:cubicBezTo>
                    <a:pt x="28557" y="10335"/>
                    <a:pt x="28527" y="10366"/>
                    <a:pt x="28527" y="10404"/>
                  </a:cubicBezTo>
                  <a:cubicBezTo>
                    <a:pt x="28527" y="10442"/>
                    <a:pt x="28557" y="10472"/>
                    <a:pt x="28595" y="10472"/>
                  </a:cubicBezTo>
                  <a:cubicBezTo>
                    <a:pt x="28633" y="10472"/>
                    <a:pt x="28664" y="10442"/>
                    <a:pt x="28664" y="10404"/>
                  </a:cubicBezTo>
                  <a:cubicBezTo>
                    <a:pt x="28664" y="10366"/>
                    <a:pt x="28633" y="10335"/>
                    <a:pt x="28595" y="10335"/>
                  </a:cubicBezTo>
                  <a:close/>
                  <a:moveTo>
                    <a:pt x="28811" y="10335"/>
                  </a:moveTo>
                  <a:cubicBezTo>
                    <a:pt x="28773" y="10335"/>
                    <a:pt x="28743" y="10366"/>
                    <a:pt x="28743" y="10404"/>
                  </a:cubicBezTo>
                  <a:cubicBezTo>
                    <a:pt x="28743" y="10442"/>
                    <a:pt x="28773" y="10472"/>
                    <a:pt x="28811" y="10472"/>
                  </a:cubicBezTo>
                  <a:cubicBezTo>
                    <a:pt x="28849" y="10472"/>
                    <a:pt x="28880" y="10442"/>
                    <a:pt x="28880" y="10404"/>
                  </a:cubicBezTo>
                  <a:cubicBezTo>
                    <a:pt x="28880" y="10366"/>
                    <a:pt x="28849" y="10335"/>
                    <a:pt x="28811" y="10335"/>
                  </a:cubicBezTo>
                  <a:close/>
                  <a:moveTo>
                    <a:pt x="29027" y="10335"/>
                  </a:moveTo>
                  <a:cubicBezTo>
                    <a:pt x="28990" y="10335"/>
                    <a:pt x="28959" y="10366"/>
                    <a:pt x="28959" y="10404"/>
                  </a:cubicBezTo>
                  <a:cubicBezTo>
                    <a:pt x="28959" y="10442"/>
                    <a:pt x="28990" y="10472"/>
                    <a:pt x="29027" y="10472"/>
                  </a:cubicBezTo>
                  <a:cubicBezTo>
                    <a:pt x="29065" y="10472"/>
                    <a:pt x="29096" y="10442"/>
                    <a:pt x="29096" y="10404"/>
                  </a:cubicBezTo>
                  <a:cubicBezTo>
                    <a:pt x="29096" y="10366"/>
                    <a:pt x="29065" y="10335"/>
                    <a:pt x="29027" y="10335"/>
                  </a:cubicBezTo>
                  <a:close/>
                  <a:moveTo>
                    <a:pt x="35727" y="10335"/>
                  </a:moveTo>
                  <a:cubicBezTo>
                    <a:pt x="35689" y="10335"/>
                    <a:pt x="35659" y="10366"/>
                    <a:pt x="35659" y="10404"/>
                  </a:cubicBezTo>
                  <a:cubicBezTo>
                    <a:pt x="35659" y="10442"/>
                    <a:pt x="35689" y="10472"/>
                    <a:pt x="35727" y="10472"/>
                  </a:cubicBezTo>
                  <a:cubicBezTo>
                    <a:pt x="35765" y="10472"/>
                    <a:pt x="35796" y="10442"/>
                    <a:pt x="35796" y="10404"/>
                  </a:cubicBezTo>
                  <a:cubicBezTo>
                    <a:pt x="35796" y="10366"/>
                    <a:pt x="35765" y="10335"/>
                    <a:pt x="35727" y="10335"/>
                  </a:cubicBezTo>
                  <a:close/>
                  <a:moveTo>
                    <a:pt x="24489" y="10570"/>
                  </a:moveTo>
                  <a:cubicBezTo>
                    <a:pt x="24451" y="10570"/>
                    <a:pt x="24420" y="10601"/>
                    <a:pt x="24420" y="10639"/>
                  </a:cubicBezTo>
                  <a:cubicBezTo>
                    <a:pt x="24420" y="10676"/>
                    <a:pt x="24451" y="10707"/>
                    <a:pt x="24489" y="10707"/>
                  </a:cubicBezTo>
                  <a:cubicBezTo>
                    <a:pt x="24527" y="10707"/>
                    <a:pt x="24557" y="10676"/>
                    <a:pt x="24557" y="10639"/>
                  </a:cubicBezTo>
                  <a:cubicBezTo>
                    <a:pt x="24557" y="10601"/>
                    <a:pt x="24527" y="10570"/>
                    <a:pt x="24489" y="10570"/>
                  </a:cubicBezTo>
                  <a:close/>
                  <a:moveTo>
                    <a:pt x="24705" y="10570"/>
                  </a:moveTo>
                  <a:cubicBezTo>
                    <a:pt x="24667" y="10570"/>
                    <a:pt x="24636" y="10601"/>
                    <a:pt x="24636" y="10639"/>
                  </a:cubicBezTo>
                  <a:cubicBezTo>
                    <a:pt x="24636" y="10676"/>
                    <a:pt x="24667" y="10707"/>
                    <a:pt x="24705" y="10707"/>
                  </a:cubicBezTo>
                  <a:cubicBezTo>
                    <a:pt x="24743" y="10707"/>
                    <a:pt x="24773" y="10676"/>
                    <a:pt x="24773" y="10639"/>
                  </a:cubicBezTo>
                  <a:cubicBezTo>
                    <a:pt x="24773" y="10601"/>
                    <a:pt x="24743" y="10570"/>
                    <a:pt x="24705" y="10570"/>
                  </a:cubicBezTo>
                  <a:close/>
                  <a:moveTo>
                    <a:pt x="24921" y="10570"/>
                  </a:moveTo>
                  <a:cubicBezTo>
                    <a:pt x="24883" y="10570"/>
                    <a:pt x="24853" y="10601"/>
                    <a:pt x="24853" y="10639"/>
                  </a:cubicBezTo>
                  <a:cubicBezTo>
                    <a:pt x="24853" y="10676"/>
                    <a:pt x="24883" y="10707"/>
                    <a:pt x="24921" y="10707"/>
                  </a:cubicBezTo>
                  <a:cubicBezTo>
                    <a:pt x="24959" y="10707"/>
                    <a:pt x="24990" y="10676"/>
                    <a:pt x="24990" y="10639"/>
                  </a:cubicBezTo>
                  <a:cubicBezTo>
                    <a:pt x="24990" y="10601"/>
                    <a:pt x="24959" y="10570"/>
                    <a:pt x="24921" y="10570"/>
                  </a:cubicBezTo>
                  <a:close/>
                  <a:moveTo>
                    <a:pt x="25137" y="10570"/>
                  </a:moveTo>
                  <a:cubicBezTo>
                    <a:pt x="25099" y="10570"/>
                    <a:pt x="25069" y="10601"/>
                    <a:pt x="25069" y="10639"/>
                  </a:cubicBezTo>
                  <a:cubicBezTo>
                    <a:pt x="25069" y="10676"/>
                    <a:pt x="25099" y="10707"/>
                    <a:pt x="25137" y="10707"/>
                  </a:cubicBezTo>
                  <a:cubicBezTo>
                    <a:pt x="25175" y="10707"/>
                    <a:pt x="25206" y="10676"/>
                    <a:pt x="25206" y="10639"/>
                  </a:cubicBezTo>
                  <a:cubicBezTo>
                    <a:pt x="25206" y="10601"/>
                    <a:pt x="25175" y="10570"/>
                    <a:pt x="25137" y="10570"/>
                  </a:cubicBezTo>
                  <a:close/>
                  <a:moveTo>
                    <a:pt x="25353" y="10570"/>
                  </a:moveTo>
                  <a:cubicBezTo>
                    <a:pt x="25315" y="10570"/>
                    <a:pt x="25285" y="10601"/>
                    <a:pt x="25285" y="10639"/>
                  </a:cubicBezTo>
                  <a:cubicBezTo>
                    <a:pt x="25285" y="10676"/>
                    <a:pt x="25315" y="10707"/>
                    <a:pt x="25353" y="10707"/>
                  </a:cubicBezTo>
                  <a:cubicBezTo>
                    <a:pt x="25391" y="10707"/>
                    <a:pt x="25422" y="10676"/>
                    <a:pt x="25422" y="10639"/>
                  </a:cubicBezTo>
                  <a:cubicBezTo>
                    <a:pt x="25422" y="10601"/>
                    <a:pt x="25391" y="10570"/>
                    <a:pt x="25353" y="10570"/>
                  </a:cubicBezTo>
                  <a:close/>
                  <a:moveTo>
                    <a:pt x="25569" y="10570"/>
                  </a:moveTo>
                  <a:cubicBezTo>
                    <a:pt x="25532" y="10570"/>
                    <a:pt x="25501" y="10601"/>
                    <a:pt x="25501" y="10639"/>
                  </a:cubicBezTo>
                  <a:cubicBezTo>
                    <a:pt x="25501" y="10676"/>
                    <a:pt x="25532" y="10707"/>
                    <a:pt x="25569" y="10707"/>
                  </a:cubicBezTo>
                  <a:cubicBezTo>
                    <a:pt x="25607" y="10707"/>
                    <a:pt x="25638" y="10676"/>
                    <a:pt x="25638" y="10639"/>
                  </a:cubicBezTo>
                  <a:cubicBezTo>
                    <a:pt x="25638" y="10601"/>
                    <a:pt x="25607" y="10570"/>
                    <a:pt x="25569" y="10570"/>
                  </a:cubicBezTo>
                  <a:close/>
                  <a:moveTo>
                    <a:pt x="25785" y="10570"/>
                  </a:moveTo>
                  <a:cubicBezTo>
                    <a:pt x="25748" y="10570"/>
                    <a:pt x="25717" y="10601"/>
                    <a:pt x="25717" y="10639"/>
                  </a:cubicBezTo>
                  <a:cubicBezTo>
                    <a:pt x="25717" y="10676"/>
                    <a:pt x="25748" y="10707"/>
                    <a:pt x="25785" y="10707"/>
                  </a:cubicBezTo>
                  <a:cubicBezTo>
                    <a:pt x="25823" y="10707"/>
                    <a:pt x="25854" y="10676"/>
                    <a:pt x="25854" y="10639"/>
                  </a:cubicBezTo>
                  <a:cubicBezTo>
                    <a:pt x="25854" y="10601"/>
                    <a:pt x="25823" y="10570"/>
                    <a:pt x="25785" y="10570"/>
                  </a:cubicBezTo>
                  <a:close/>
                  <a:moveTo>
                    <a:pt x="26002" y="10570"/>
                  </a:moveTo>
                  <a:cubicBezTo>
                    <a:pt x="25964" y="10570"/>
                    <a:pt x="25933" y="10601"/>
                    <a:pt x="25933" y="10639"/>
                  </a:cubicBezTo>
                  <a:cubicBezTo>
                    <a:pt x="25933" y="10676"/>
                    <a:pt x="25964" y="10707"/>
                    <a:pt x="26002" y="10707"/>
                  </a:cubicBezTo>
                  <a:cubicBezTo>
                    <a:pt x="26039" y="10707"/>
                    <a:pt x="26070" y="10676"/>
                    <a:pt x="26070" y="10639"/>
                  </a:cubicBezTo>
                  <a:cubicBezTo>
                    <a:pt x="26070" y="10601"/>
                    <a:pt x="26039" y="10570"/>
                    <a:pt x="26002" y="10570"/>
                  </a:cubicBezTo>
                  <a:close/>
                  <a:moveTo>
                    <a:pt x="26434" y="10570"/>
                  </a:moveTo>
                  <a:cubicBezTo>
                    <a:pt x="26396" y="10570"/>
                    <a:pt x="26365" y="10601"/>
                    <a:pt x="26365" y="10639"/>
                  </a:cubicBezTo>
                  <a:cubicBezTo>
                    <a:pt x="26365" y="10676"/>
                    <a:pt x="26396" y="10707"/>
                    <a:pt x="26434" y="10707"/>
                  </a:cubicBezTo>
                  <a:cubicBezTo>
                    <a:pt x="26472" y="10707"/>
                    <a:pt x="26502" y="10676"/>
                    <a:pt x="26502" y="10639"/>
                  </a:cubicBezTo>
                  <a:cubicBezTo>
                    <a:pt x="26502" y="10601"/>
                    <a:pt x="26472" y="10570"/>
                    <a:pt x="26434" y="10570"/>
                  </a:cubicBezTo>
                  <a:close/>
                  <a:moveTo>
                    <a:pt x="26650" y="10570"/>
                  </a:moveTo>
                  <a:cubicBezTo>
                    <a:pt x="26612" y="10570"/>
                    <a:pt x="26582" y="10601"/>
                    <a:pt x="26582" y="10639"/>
                  </a:cubicBezTo>
                  <a:cubicBezTo>
                    <a:pt x="26582" y="10676"/>
                    <a:pt x="26612" y="10707"/>
                    <a:pt x="26650" y="10707"/>
                  </a:cubicBezTo>
                  <a:cubicBezTo>
                    <a:pt x="26688" y="10707"/>
                    <a:pt x="26718" y="10676"/>
                    <a:pt x="26718" y="10639"/>
                  </a:cubicBezTo>
                  <a:cubicBezTo>
                    <a:pt x="26718" y="10601"/>
                    <a:pt x="26688" y="10570"/>
                    <a:pt x="26650" y="10570"/>
                  </a:cubicBezTo>
                  <a:close/>
                  <a:moveTo>
                    <a:pt x="26866" y="10570"/>
                  </a:moveTo>
                  <a:cubicBezTo>
                    <a:pt x="26828" y="10570"/>
                    <a:pt x="26798" y="10601"/>
                    <a:pt x="26798" y="10639"/>
                  </a:cubicBezTo>
                  <a:cubicBezTo>
                    <a:pt x="26798" y="10676"/>
                    <a:pt x="26828" y="10707"/>
                    <a:pt x="26866" y="10707"/>
                  </a:cubicBezTo>
                  <a:cubicBezTo>
                    <a:pt x="26904" y="10707"/>
                    <a:pt x="26935" y="10676"/>
                    <a:pt x="26935" y="10639"/>
                  </a:cubicBezTo>
                  <a:cubicBezTo>
                    <a:pt x="26935" y="10601"/>
                    <a:pt x="26904" y="10570"/>
                    <a:pt x="26866" y="10570"/>
                  </a:cubicBezTo>
                  <a:close/>
                  <a:moveTo>
                    <a:pt x="27082" y="10570"/>
                  </a:moveTo>
                  <a:cubicBezTo>
                    <a:pt x="27044" y="10570"/>
                    <a:pt x="27014" y="10601"/>
                    <a:pt x="27014" y="10639"/>
                  </a:cubicBezTo>
                  <a:cubicBezTo>
                    <a:pt x="27014" y="10676"/>
                    <a:pt x="27044" y="10707"/>
                    <a:pt x="27082" y="10707"/>
                  </a:cubicBezTo>
                  <a:cubicBezTo>
                    <a:pt x="27120" y="10707"/>
                    <a:pt x="27151" y="10676"/>
                    <a:pt x="27151" y="10639"/>
                  </a:cubicBezTo>
                  <a:cubicBezTo>
                    <a:pt x="27151" y="10601"/>
                    <a:pt x="27120" y="10570"/>
                    <a:pt x="27082" y="10570"/>
                  </a:cubicBezTo>
                  <a:close/>
                  <a:moveTo>
                    <a:pt x="27298" y="10570"/>
                  </a:moveTo>
                  <a:cubicBezTo>
                    <a:pt x="27261" y="10570"/>
                    <a:pt x="27230" y="10601"/>
                    <a:pt x="27230" y="10639"/>
                  </a:cubicBezTo>
                  <a:cubicBezTo>
                    <a:pt x="27230" y="10676"/>
                    <a:pt x="27261" y="10707"/>
                    <a:pt x="27298" y="10707"/>
                  </a:cubicBezTo>
                  <a:cubicBezTo>
                    <a:pt x="27336" y="10707"/>
                    <a:pt x="27367" y="10676"/>
                    <a:pt x="27367" y="10639"/>
                  </a:cubicBezTo>
                  <a:cubicBezTo>
                    <a:pt x="27367" y="10601"/>
                    <a:pt x="27336" y="10570"/>
                    <a:pt x="27298" y="10570"/>
                  </a:cubicBezTo>
                  <a:close/>
                  <a:moveTo>
                    <a:pt x="27515" y="10570"/>
                  </a:moveTo>
                  <a:cubicBezTo>
                    <a:pt x="27477" y="10570"/>
                    <a:pt x="27446" y="10601"/>
                    <a:pt x="27446" y="10639"/>
                  </a:cubicBezTo>
                  <a:cubicBezTo>
                    <a:pt x="27446" y="10676"/>
                    <a:pt x="27477" y="10707"/>
                    <a:pt x="27515" y="10707"/>
                  </a:cubicBezTo>
                  <a:cubicBezTo>
                    <a:pt x="27552" y="10707"/>
                    <a:pt x="27583" y="10676"/>
                    <a:pt x="27583" y="10639"/>
                  </a:cubicBezTo>
                  <a:cubicBezTo>
                    <a:pt x="27583" y="10601"/>
                    <a:pt x="27552" y="10570"/>
                    <a:pt x="27515" y="10570"/>
                  </a:cubicBezTo>
                  <a:close/>
                  <a:moveTo>
                    <a:pt x="27731" y="10570"/>
                  </a:moveTo>
                  <a:cubicBezTo>
                    <a:pt x="27693" y="10570"/>
                    <a:pt x="27662" y="10601"/>
                    <a:pt x="27662" y="10639"/>
                  </a:cubicBezTo>
                  <a:cubicBezTo>
                    <a:pt x="27662" y="10676"/>
                    <a:pt x="27693" y="10707"/>
                    <a:pt x="27731" y="10707"/>
                  </a:cubicBezTo>
                  <a:cubicBezTo>
                    <a:pt x="27768" y="10707"/>
                    <a:pt x="27799" y="10676"/>
                    <a:pt x="27799" y="10639"/>
                  </a:cubicBezTo>
                  <a:cubicBezTo>
                    <a:pt x="27799" y="10601"/>
                    <a:pt x="27768" y="10570"/>
                    <a:pt x="27731" y="10570"/>
                  </a:cubicBezTo>
                  <a:close/>
                  <a:moveTo>
                    <a:pt x="27947" y="10570"/>
                  </a:moveTo>
                  <a:cubicBezTo>
                    <a:pt x="27909" y="10570"/>
                    <a:pt x="27878" y="10601"/>
                    <a:pt x="27878" y="10639"/>
                  </a:cubicBezTo>
                  <a:cubicBezTo>
                    <a:pt x="27878" y="10676"/>
                    <a:pt x="27909" y="10707"/>
                    <a:pt x="27947" y="10707"/>
                  </a:cubicBezTo>
                  <a:cubicBezTo>
                    <a:pt x="27985" y="10707"/>
                    <a:pt x="28015" y="10676"/>
                    <a:pt x="28015" y="10639"/>
                  </a:cubicBezTo>
                  <a:cubicBezTo>
                    <a:pt x="28015" y="10601"/>
                    <a:pt x="27985" y="10570"/>
                    <a:pt x="27947" y="10570"/>
                  </a:cubicBezTo>
                  <a:close/>
                  <a:moveTo>
                    <a:pt x="28163" y="10570"/>
                  </a:moveTo>
                  <a:cubicBezTo>
                    <a:pt x="28125" y="10570"/>
                    <a:pt x="28094" y="10601"/>
                    <a:pt x="28094" y="10639"/>
                  </a:cubicBezTo>
                  <a:cubicBezTo>
                    <a:pt x="28094" y="10676"/>
                    <a:pt x="28125" y="10707"/>
                    <a:pt x="28163" y="10707"/>
                  </a:cubicBezTo>
                  <a:cubicBezTo>
                    <a:pt x="28201" y="10707"/>
                    <a:pt x="28231" y="10676"/>
                    <a:pt x="28231" y="10639"/>
                  </a:cubicBezTo>
                  <a:cubicBezTo>
                    <a:pt x="28231" y="10601"/>
                    <a:pt x="28201" y="10570"/>
                    <a:pt x="28163" y="10570"/>
                  </a:cubicBezTo>
                  <a:close/>
                  <a:moveTo>
                    <a:pt x="28379" y="10570"/>
                  </a:moveTo>
                  <a:cubicBezTo>
                    <a:pt x="28341" y="10570"/>
                    <a:pt x="28311" y="10601"/>
                    <a:pt x="28311" y="10639"/>
                  </a:cubicBezTo>
                  <a:cubicBezTo>
                    <a:pt x="28311" y="10676"/>
                    <a:pt x="28341" y="10707"/>
                    <a:pt x="28379" y="10707"/>
                  </a:cubicBezTo>
                  <a:cubicBezTo>
                    <a:pt x="28417" y="10707"/>
                    <a:pt x="28447" y="10676"/>
                    <a:pt x="28447" y="10639"/>
                  </a:cubicBezTo>
                  <a:cubicBezTo>
                    <a:pt x="28447" y="10601"/>
                    <a:pt x="28417" y="10570"/>
                    <a:pt x="28379" y="10570"/>
                  </a:cubicBezTo>
                  <a:close/>
                  <a:moveTo>
                    <a:pt x="28595" y="10570"/>
                  </a:moveTo>
                  <a:cubicBezTo>
                    <a:pt x="28557" y="10570"/>
                    <a:pt x="28527" y="10601"/>
                    <a:pt x="28527" y="10639"/>
                  </a:cubicBezTo>
                  <a:cubicBezTo>
                    <a:pt x="28527" y="10676"/>
                    <a:pt x="28557" y="10707"/>
                    <a:pt x="28595" y="10707"/>
                  </a:cubicBezTo>
                  <a:cubicBezTo>
                    <a:pt x="28633" y="10707"/>
                    <a:pt x="28664" y="10676"/>
                    <a:pt x="28664" y="10639"/>
                  </a:cubicBezTo>
                  <a:cubicBezTo>
                    <a:pt x="28664" y="10601"/>
                    <a:pt x="28633" y="10570"/>
                    <a:pt x="28595" y="10570"/>
                  </a:cubicBezTo>
                  <a:close/>
                  <a:moveTo>
                    <a:pt x="28811" y="10570"/>
                  </a:moveTo>
                  <a:cubicBezTo>
                    <a:pt x="28773" y="10570"/>
                    <a:pt x="28743" y="10601"/>
                    <a:pt x="28743" y="10639"/>
                  </a:cubicBezTo>
                  <a:cubicBezTo>
                    <a:pt x="28743" y="10676"/>
                    <a:pt x="28773" y="10707"/>
                    <a:pt x="28811" y="10707"/>
                  </a:cubicBezTo>
                  <a:cubicBezTo>
                    <a:pt x="28849" y="10707"/>
                    <a:pt x="28880" y="10676"/>
                    <a:pt x="28880" y="10639"/>
                  </a:cubicBezTo>
                  <a:cubicBezTo>
                    <a:pt x="28880" y="10601"/>
                    <a:pt x="28849" y="10570"/>
                    <a:pt x="28811" y="10570"/>
                  </a:cubicBezTo>
                  <a:close/>
                  <a:moveTo>
                    <a:pt x="35727" y="10570"/>
                  </a:moveTo>
                  <a:cubicBezTo>
                    <a:pt x="35689" y="10570"/>
                    <a:pt x="35659" y="10601"/>
                    <a:pt x="35659" y="10639"/>
                  </a:cubicBezTo>
                  <a:cubicBezTo>
                    <a:pt x="35659" y="10676"/>
                    <a:pt x="35689" y="10707"/>
                    <a:pt x="35727" y="10707"/>
                  </a:cubicBezTo>
                  <a:cubicBezTo>
                    <a:pt x="35765" y="10707"/>
                    <a:pt x="35796" y="10676"/>
                    <a:pt x="35796" y="10639"/>
                  </a:cubicBezTo>
                  <a:cubicBezTo>
                    <a:pt x="35796" y="10601"/>
                    <a:pt x="35765" y="10570"/>
                    <a:pt x="35727" y="10570"/>
                  </a:cubicBezTo>
                  <a:close/>
                  <a:moveTo>
                    <a:pt x="24705" y="10805"/>
                  </a:moveTo>
                  <a:cubicBezTo>
                    <a:pt x="24667" y="10805"/>
                    <a:pt x="24636" y="10836"/>
                    <a:pt x="24636" y="10874"/>
                  </a:cubicBezTo>
                  <a:cubicBezTo>
                    <a:pt x="24636" y="10911"/>
                    <a:pt x="24667" y="10942"/>
                    <a:pt x="24705" y="10942"/>
                  </a:cubicBezTo>
                  <a:cubicBezTo>
                    <a:pt x="24743" y="10942"/>
                    <a:pt x="24773" y="10911"/>
                    <a:pt x="24773" y="10874"/>
                  </a:cubicBezTo>
                  <a:cubicBezTo>
                    <a:pt x="24773" y="10836"/>
                    <a:pt x="24743" y="10805"/>
                    <a:pt x="24705" y="10805"/>
                  </a:cubicBezTo>
                  <a:close/>
                  <a:moveTo>
                    <a:pt x="24921" y="10805"/>
                  </a:moveTo>
                  <a:cubicBezTo>
                    <a:pt x="24883" y="10805"/>
                    <a:pt x="24853" y="10836"/>
                    <a:pt x="24853" y="10874"/>
                  </a:cubicBezTo>
                  <a:cubicBezTo>
                    <a:pt x="24853" y="10911"/>
                    <a:pt x="24883" y="10942"/>
                    <a:pt x="24921" y="10942"/>
                  </a:cubicBezTo>
                  <a:cubicBezTo>
                    <a:pt x="24959" y="10942"/>
                    <a:pt x="24990" y="10911"/>
                    <a:pt x="24990" y="10874"/>
                  </a:cubicBezTo>
                  <a:cubicBezTo>
                    <a:pt x="24990" y="10836"/>
                    <a:pt x="24959" y="10805"/>
                    <a:pt x="24921" y="10805"/>
                  </a:cubicBezTo>
                  <a:close/>
                  <a:moveTo>
                    <a:pt x="25137" y="10805"/>
                  </a:moveTo>
                  <a:cubicBezTo>
                    <a:pt x="25099" y="10805"/>
                    <a:pt x="25069" y="10836"/>
                    <a:pt x="25069" y="10874"/>
                  </a:cubicBezTo>
                  <a:cubicBezTo>
                    <a:pt x="25069" y="10911"/>
                    <a:pt x="25099" y="10942"/>
                    <a:pt x="25137" y="10942"/>
                  </a:cubicBezTo>
                  <a:cubicBezTo>
                    <a:pt x="25175" y="10942"/>
                    <a:pt x="25206" y="10911"/>
                    <a:pt x="25206" y="10874"/>
                  </a:cubicBezTo>
                  <a:cubicBezTo>
                    <a:pt x="25206" y="10836"/>
                    <a:pt x="25175" y="10805"/>
                    <a:pt x="25137" y="10805"/>
                  </a:cubicBezTo>
                  <a:close/>
                  <a:moveTo>
                    <a:pt x="25353" y="10805"/>
                  </a:moveTo>
                  <a:cubicBezTo>
                    <a:pt x="25315" y="10805"/>
                    <a:pt x="25285" y="10836"/>
                    <a:pt x="25285" y="10874"/>
                  </a:cubicBezTo>
                  <a:cubicBezTo>
                    <a:pt x="25285" y="10911"/>
                    <a:pt x="25315" y="10942"/>
                    <a:pt x="25353" y="10942"/>
                  </a:cubicBezTo>
                  <a:cubicBezTo>
                    <a:pt x="25391" y="10942"/>
                    <a:pt x="25422" y="10911"/>
                    <a:pt x="25422" y="10874"/>
                  </a:cubicBezTo>
                  <a:cubicBezTo>
                    <a:pt x="25422" y="10836"/>
                    <a:pt x="25391" y="10805"/>
                    <a:pt x="25353" y="10805"/>
                  </a:cubicBezTo>
                  <a:close/>
                  <a:moveTo>
                    <a:pt x="25569" y="10805"/>
                  </a:moveTo>
                  <a:cubicBezTo>
                    <a:pt x="25532" y="10805"/>
                    <a:pt x="25501" y="10836"/>
                    <a:pt x="25501" y="10874"/>
                  </a:cubicBezTo>
                  <a:cubicBezTo>
                    <a:pt x="25501" y="10911"/>
                    <a:pt x="25532" y="10942"/>
                    <a:pt x="25569" y="10942"/>
                  </a:cubicBezTo>
                  <a:cubicBezTo>
                    <a:pt x="25607" y="10942"/>
                    <a:pt x="25638" y="10911"/>
                    <a:pt x="25638" y="10874"/>
                  </a:cubicBezTo>
                  <a:cubicBezTo>
                    <a:pt x="25638" y="10836"/>
                    <a:pt x="25607" y="10805"/>
                    <a:pt x="25569" y="10805"/>
                  </a:cubicBezTo>
                  <a:close/>
                  <a:moveTo>
                    <a:pt x="25785" y="10805"/>
                  </a:moveTo>
                  <a:cubicBezTo>
                    <a:pt x="25748" y="10805"/>
                    <a:pt x="25717" y="10836"/>
                    <a:pt x="25717" y="10874"/>
                  </a:cubicBezTo>
                  <a:cubicBezTo>
                    <a:pt x="25717" y="10911"/>
                    <a:pt x="25748" y="10942"/>
                    <a:pt x="25785" y="10942"/>
                  </a:cubicBezTo>
                  <a:cubicBezTo>
                    <a:pt x="25823" y="10942"/>
                    <a:pt x="25854" y="10911"/>
                    <a:pt x="25854" y="10874"/>
                  </a:cubicBezTo>
                  <a:cubicBezTo>
                    <a:pt x="25854" y="10836"/>
                    <a:pt x="25823" y="10805"/>
                    <a:pt x="25785" y="10805"/>
                  </a:cubicBezTo>
                  <a:close/>
                  <a:moveTo>
                    <a:pt x="26002" y="10805"/>
                  </a:moveTo>
                  <a:cubicBezTo>
                    <a:pt x="25964" y="10805"/>
                    <a:pt x="25933" y="10836"/>
                    <a:pt x="25933" y="10874"/>
                  </a:cubicBezTo>
                  <a:cubicBezTo>
                    <a:pt x="25933" y="10911"/>
                    <a:pt x="25964" y="10942"/>
                    <a:pt x="26002" y="10942"/>
                  </a:cubicBezTo>
                  <a:cubicBezTo>
                    <a:pt x="26039" y="10942"/>
                    <a:pt x="26070" y="10911"/>
                    <a:pt x="26070" y="10874"/>
                  </a:cubicBezTo>
                  <a:cubicBezTo>
                    <a:pt x="26070" y="10836"/>
                    <a:pt x="26039" y="10805"/>
                    <a:pt x="26002" y="10805"/>
                  </a:cubicBezTo>
                  <a:close/>
                  <a:moveTo>
                    <a:pt x="26650" y="10805"/>
                  </a:moveTo>
                  <a:cubicBezTo>
                    <a:pt x="26612" y="10805"/>
                    <a:pt x="26582" y="10836"/>
                    <a:pt x="26582" y="10874"/>
                  </a:cubicBezTo>
                  <a:cubicBezTo>
                    <a:pt x="26582" y="10911"/>
                    <a:pt x="26612" y="10942"/>
                    <a:pt x="26650" y="10942"/>
                  </a:cubicBezTo>
                  <a:cubicBezTo>
                    <a:pt x="26688" y="10942"/>
                    <a:pt x="26718" y="10911"/>
                    <a:pt x="26718" y="10874"/>
                  </a:cubicBezTo>
                  <a:cubicBezTo>
                    <a:pt x="26718" y="10836"/>
                    <a:pt x="26688" y="10805"/>
                    <a:pt x="26650" y="10805"/>
                  </a:cubicBezTo>
                  <a:close/>
                  <a:moveTo>
                    <a:pt x="26866" y="10805"/>
                  </a:moveTo>
                  <a:cubicBezTo>
                    <a:pt x="26828" y="10805"/>
                    <a:pt x="26798" y="10836"/>
                    <a:pt x="26798" y="10874"/>
                  </a:cubicBezTo>
                  <a:cubicBezTo>
                    <a:pt x="26798" y="10911"/>
                    <a:pt x="26828" y="10942"/>
                    <a:pt x="26866" y="10942"/>
                  </a:cubicBezTo>
                  <a:cubicBezTo>
                    <a:pt x="26904" y="10942"/>
                    <a:pt x="26935" y="10911"/>
                    <a:pt x="26935" y="10874"/>
                  </a:cubicBezTo>
                  <a:cubicBezTo>
                    <a:pt x="26935" y="10836"/>
                    <a:pt x="26904" y="10805"/>
                    <a:pt x="26866" y="10805"/>
                  </a:cubicBezTo>
                  <a:close/>
                  <a:moveTo>
                    <a:pt x="27082" y="10805"/>
                  </a:moveTo>
                  <a:cubicBezTo>
                    <a:pt x="27044" y="10805"/>
                    <a:pt x="27014" y="10836"/>
                    <a:pt x="27014" y="10874"/>
                  </a:cubicBezTo>
                  <a:cubicBezTo>
                    <a:pt x="27014" y="10911"/>
                    <a:pt x="27044" y="10942"/>
                    <a:pt x="27082" y="10942"/>
                  </a:cubicBezTo>
                  <a:cubicBezTo>
                    <a:pt x="27120" y="10942"/>
                    <a:pt x="27151" y="10911"/>
                    <a:pt x="27151" y="10874"/>
                  </a:cubicBezTo>
                  <a:cubicBezTo>
                    <a:pt x="27151" y="10836"/>
                    <a:pt x="27120" y="10805"/>
                    <a:pt x="27082" y="10805"/>
                  </a:cubicBezTo>
                  <a:close/>
                  <a:moveTo>
                    <a:pt x="27298" y="10805"/>
                  </a:moveTo>
                  <a:cubicBezTo>
                    <a:pt x="27261" y="10805"/>
                    <a:pt x="27230" y="10836"/>
                    <a:pt x="27230" y="10874"/>
                  </a:cubicBezTo>
                  <a:cubicBezTo>
                    <a:pt x="27230" y="10911"/>
                    <a:pt x="27261" y="10942"/>
                    <a:pt x="27298" y="10942"/>
                  </a:cubicBezTo>
                  <a:cubicBezTo>
                    <a:pt x="27336" y="10942"/>
                    <a:pt x="27367" y="10911"/>
                    <a:pt x="27367" y="10874"/>
                  </a:cubicBezTo>
                  <a:cubicBezTo>
                    <a:pt x="27367" y="10836"/>
                    <a:pt x="27336" y="10805"/>
                    <a:pt x="27298" y="10805"/>
                  </a:cubicBezTo>
                  <a:close/>
                  <a:moveTo>
                    <a:pt x="27515" y="10805"/>
                  </a:moveTo>
                  <a:cubicBezTo>
                    <a:pt x="27477" y="10805"/>
                    <a:pt x="27446" y="10836"/>
                    <a:pt x="27446" y="10874"/>
                  </a:cubicBezTo>
                  <a:cubicBezTo>
                    <a:pt x="27446" y="10911"/>
                    <a:pt x="27477" y="10942"/>
                    <a:pt x="27515" y="10942"/>
                  </a:cubicBezTo>
                  <a:cubicBezTo>
                    <a:pt x="27552" y="10942"/>
                    <a:pt x="27583" y="10911"/>
                    <a:pt x="27583" y="10874"/>
                  </a:cubicBezTo>
                  <a:cubicBezTo>
                    <a:pt x="27583" y="10836"/>
                    <a:pt x="27552" y="10805"/>
                    <a:pt x="27515" y="10805"/>
                  </a:cubicBezTo>
                  <a:close/>
                  <a:moveTo>
                    <a:pt x="27731" y="10805"/>
                  </a:moveTo>
                  <a:cubicBezTo>
                    <a:pt x="27693" y="10805"/>
                    <a:pt x="27662" y="10836"/>
                    <a:pt x="27662" y="10874"/>
                  </a:cubicBezTo>
                  <a:cubicBezTo>
                    <a:pt x="27662" y="10911"/>
                    <a:pt x="27693" y="10942"/>
                    <a:pt x="27731" y="10942"/>
                  </a:cubicBezTo>
                  <a:cubicBezTo>
                    <a:pt x="27768" y="10942"/>
                    <a:pt x="27799" y="10911"/>
                    <a:pt x="27799" y="10874"/>
                  </a:cubicBezTo>
                  <a:cubicBezTo>
                    <a:pt x="27799" y="10836"/>
                    <a:pt x="27768" y="10805"/>
                    <a:pt x="27731" y="10805"/>
                  </a:cubicBezTo>
                  <a:close/>
                  <a:moveTo>
                    <a:pt x="27947" y="10805"/>
                  </a:moveTo>
                  <a:cubicBezTo>
                    <a:pt x="27909" y="10805"/>
                    <a:pt x="27878" y="10836"/>
                    <a:pt x="27878" y="10874"/>
                  </a:cubicBezTo>
                  <a:cubicBezTo>
                    <a:pt x="27878" y="10911"/>
                    <a:pt x="27909" y="10942"/>
                    <a:pt x="27947" y="10942"/>
                  </a:cubicBezTo>
                  <a:cubicBezTo>
                    <a:pt x="27985" y="10942"/>
                    <a:pt x="28015" y="10911"/>
                    <a:pt x="28015" y="10874"/>
                  </a:cubicBezTo>
                  <a:cubicBezTo>
                    <a:pt x="28015" y="10836"/>
                    <a:pt x="27985" y="10805"/>
                    <a:pt x="27947" y="10805"/>
                  </a:cubicBezTo>
                  <a:close/>
                  <a:moveTo>
                    <a:pt x="28163" y="10805"/>
                  </a:moveTo>
                  <a:cubicBezTo>
                    <a:pt x="28125" y="10805"/>
                    <a:pt x="28094" y="10836"/>
                    <a:pt x="28094" y="10874"/>
                  </a:cubicBezTo>
                  <a:cubicBezTo>
                    <a:pt x="28094" y="10911"/>
                    <a:pt x="28125" y="10942"/>
                    <a:pt x="28163" y="10942"/>
                  </a:cubicBezTo>
                  <a:cubicBezTo>
                    <a:pt x="28201" y="10942"/>
                    <a:pt x="28231" y="10911"/>
                    <a:pt x="28231" y="10874"/>
                  </a:cubicBezTo>
                  <a:cubicBezTo>
                    <a:pt x="28231" y="10836"/>
                    <a:pt x="28201" y="10805"/>
                    <a:pt x="28163" y="10805"/>
                  </a:cubicBezTo>
                  <a:close/>
                  <a:moveTo>
                    <a:pt x="28379" y="10805"/>
                  </a:moveTo>
                  <a:cubicBezTo>
                    <a:pt x="28341" y="10805"/>
                    <a:pt x="28311" y="10836"/>
                    <a:pt x="28311" y="10874"/>
                  </a:cubicBezTo>
                  <a:cubicBezTo>
                    <a:pt x="28311" y="10911"/>
                    <a:pt x="28341" y="10942"/>
                    <a:pt x="28379" y="10942"/>
                  </a:cubicBezTo>
                  <a:cubicBezTo>
                    <a:pt x="28417" y="10942"/>
                    <a:pt x="28447" y="10911"/>
                    <a:pt x="28447" y="10874"/>
                  </a:cubicBezTo>
                  <a:cubicBezTo>
                    <a:pt x="28447" y="10836"/>
                    <a:pt x="28417" y="10805"/>
                    <a:pt x="28379" y="10805"/>
                  </a:cubicBezTo>
                  <a:close/>
                  <a:moveTo>
                    <a:pt x="28595" y="10805"/>
                  </a:moveTo>
                  <a:cubicBezTo>
                    <a:pt x="28557" y="10805"/>
                    <a:pt x="28527" y="10836"/>
                    <a:pt x="28527" y="10874"/>
                  </a:cubicBezTo>
                  <a:cubicBezTo>
                    <a:pt x="28527" y="10911"/>
                    <a:pt x="28557" y="10942"/>
                    <a:pt x="28595" y="10942"/>
                  </a:cubicBezTo>
                  <a:cubicBezTo>
                    <a:pt x="28633" y="10942"/>
                    <a:pt x="28664" y="10911"/>
                    <a:pt x="28664" y="10874"/>
                  </a:cubicBezTo>
                  <a:cubicBezTo>
                    <a:pt x="28664" y="10836"/>
                    <a:pt x="28633" y="10805"/>
                    <a:pt x="28595" y="10805"/>
                  </a:cubicBezTo>
                  <a:close/>
                  <a:moveTo>
                    <a:pt x="31837" y="10805"/>
                  </a:moveTo>
                  <a:cubicBezTo>
                    <a:pt x="31799" y="10805"/>
                    <a:pt x="31768" y="10836"/>
                    <a:pt x="31768" y="10874"/>
                  </a:cubicBezTo>
                  <a:cubicBezTo>
                    <a:pt x="31768" y="10911"/>
                    <a:pt x="31799" y="10942"/>
                    <a:pt x="31837" y="10942"/>
                  </a:cubicBezTo>
                  <a:cubicBezTo>
                    <a:pt x="31875" y="10942"/>
                    <a:pt x="31905" y="10911"/>
                    <a:pt x="31905" y="10874"/>
                  </a:cubicBezTo>
                  <a:cubicBezTo>
                    <a:pt x="31905" y="10836"/>
                    <a:pt x="31875" y="10805"/>
                    <a:pt x="31837" y="10805"/>
                  </a:cubicBezTo>
                  <a:close/>
                  <a:moveTo>
                    <a:pt x="35511" y="10805"/>
                  </a:moveTo>
                  <a:cubicBezTo>
                    <a:pt x="35473" y="10805"/>
                    <a:pt x="35443" y="10836"/>
                    <a:pt x="35443" y="10874"/>
                  </a:cubicBezTo>
                  <a:cubicBezTo>
                    <a:pt x="35443" y="10911"/>
                    <a:pt x="35473" y="10942"/>
                    <a:pt x="35511" y="10942"/>
                  </a:cubicBezTo>
                  <a:cubicBezTo>
                    <a:pt x="35549" y="10942"/>
                    <a:pt x="35579" y="10911"/>
                    <a:pt x="35579" y="10874"/>
                  </a:cubicBezTo>
                  <a:cubicBezTo>
                    <a:pt x="35579" y="10836"/>
                    <a:pt x="35549" y="10805"/>
                    <a:pt x="35511" y="10805"/>
                  </a:cubicBezTo>
                  <a:close/>
                  <a:moveTo>
                    <a:pt x="24705" y="11040"/>
                  </a:moveTo>
                  <a:cubicBezTo>
                    <a:pt x="24667" y="11040"/>
                    <a:pt x="24636" y="11071"/>
                    <a:pt x="24636" y="11108"/>
                  </a:cubicBezTo>
                  <a:cubicBezTo>
                    <a:pt x="24636" y="11146"/>
                    <a:pt x="24667" y="11177"/>
                    <a:pt x="24705" y="11177"/>
                  </a:cubicBezTo>
                  <a:cubicBezTo>
                    <a:pt x="24743" y="11177"/>
                    <a:pt x="24773" y="11146"/>
                    <a:pt x="24773" y="11108"/>
                  </a:cubicBezTo>
                  <a:cubicBezTo>
                    <a:pt x="24773" y="11071"/>
                    <a:pt x="24743" y="11040"/>
                    <a:pt x="24705" y="11040"/>
                  </a:cubicBezTo>
                  <a:close/>
                  <a:moveTo>
                    <a:pt x="24921" y="11040"/>
                  </a:moveTo>
                  <a:cubicBezTo>
                    <a:pt x="24883" y="11040"/>
                    <a:pt x="24853" y="11071"/>
                    <a:pt x="24853" y="11108"/>
                  </a:cubicBezTo>
                  <a:cubicBezTo>
                    <a:pt x="24853" y="11146"/>
                    <a:pt x="24883" y="11177"/>
                    <a:pt x="24921" y="11177"/>
                  </a:cubicBezTo>
                  <a:cubicBezTo>
                    <a:pt x="24959" y="11177"/>
                    <a:pt x="24990" y="11146"/>
                    <a:pt x="24990" y="11108"/>
                  </a:cubicBezTo>
                  <a:cubicBezTo>
                    <a:pt x="24990" y="11071"/>
                    <a:pt x="24959" y="11040"/>
                    <a:pt x="24921" y="11040"/>
                  </a:cubicBezTo>
                  <a:close/>
                  <a:moveTo>
                    <a:pt x="25137" y="11040"/>
                  </a:moveTo>
                  <a:cubicBezTo>
                    <a:pt x="25099" y="11040"/>
                    <a:pt x="25069" y="11071"/>
                    <a:pt x="25069" y="11108"/>
                  </a:cubicBezTo>
                  <a:cubicBezTo>
                    <a:pt x="25069" y="11146"/>
                    <a:pt x="25099" y="11177"/>
                    <a:pt x="25137" y="11177"/>
                  </a:cubicBezTo>
                  <a:cubicBezTo>
                    <a:pt x="25175" y="11177"/>
                    <a:pt x="25206" y="11146"/>
                    <a:pt x="25206" y="11108"/>
                  </a:cubicBezTo>
                  <a:cubicBezTo>
                    <a:pt x="25206" y="11071"/>
                    <a:pt x="25175" y="11040"/>
                    <a:pt x="25137" y="11040"/>
                  </a:cubicBezTo>
                  <a:close/>
                  <a:moveTo>
                    <a:pt x="25353" y="11040"/>
                  </a:moveTo>
                  <a:cubicBezTo>
                    <a:pt x="25315" y="11040"/>
                    <a:pt x="25285" y="11071"/>
                    <a:pt x="25285" y="11108"/>
                  </a:cubicBezTo>
                  <a:cubicBezTo>
                    <a:pt x="25285" y="11146"/>
                    <a:pt x="25315" y="11177"/>
                    <a:pt x="25353" y="11177"/>
                  </a:cubicBezTo>
                  <a:cubicBezTo>
                    <a:pt x="25391" y="11177"/>
                    <a:pt x="25422" y="11146"/>
                    <a:pt x="25422" y="11108"/>
                  </a:cubicBezTo>
                  <a:cubicBezTo>
                    <a:pt x="25422" y="11071"/>
                    <a:pt x="25391" y="11040"/>
                    <a:pt x="25353" y="11040"/>
                  </a:cubicBezTo>
                  <a:close/>
                  <a:moveTo>
                    <a:pt x="25569" y="11040"/>
                  </a:moveTo>
                  <a:cubicBezTo>
                    <a:pt x="25532" y="11040"/>
                    <a:pt x="25501" y="11071"/>
                    <a:pt x="25501" y="11108"/>
                  </a:cubicBezTo>
                  <a:cubicBezTo>
                    <a:pt x="25501" y="11146"/>
                    <a:pt x="25532" y="11177"/>
                    <a:pt x="25569" y="11177"/>
                  </a:cubicBezTo>
                  <a:cubicBezTo>
                    <a:pt x="25607" y="11177"/>
                    <a:pt x="25638" y="11146"/>
                    <a:pt x="25638" y="11108"/>
                  </a:cubicBezTo>
                  <a:cubicBezTo>
                    <a:pt x="25638" y="11071"/>
                    <a:pt x="25607" y="11040"/>
                    <a:pt x="25569" y="11040"/>
                  </a:cubicBezTo>
                  <a:close/>
                  <a:moveTo>
                    <a:pt x="25785" y="11040"/>
                  </a:moveTo>
                  <a:cubicBezTo>
                    <a:pt x="25748" y="11040"/>
                    <a:pt x="25717" y="11071"/>
                    <a:pt x="25717" y="11108"/>
                  </a:cubicBezTo>
                  <a:cubicBezTo>
                    <a:pt x="25717" y="11146"/>
                    <a:pt x="25748" y="11177"/>
                    <a:pt x="25785" y="11177"/>
                  </a:cubicBezTo>
                  <a:cubicBezTo>
                    <a:pt x="25823" y="11177"/>
                    <a:pt x="25854" y="11146"/>
                    <a:pt x="25854" y="11108"/>
                  </a:cubicBezTo>
                  <a:cubicBezTo>
                    <a:pt x="25854" y="11071"/>
                    <a:pt x="25823" y="11040"/>
                    <a:pt x="25785" y="11040"/>
                  </a:cubicBezTo>
                  <a:close/>
                  <a:moveTo>
                    <a:pt x="26002" y="11040"/>
                  </a:moveTo>
                  <a:cubicBezTo>
                    <a:pt x="25964" y="11040"/>
                    <a:pt x="25933" y="11071"/>
                    <a:pt x="25933" y="11108"/>
                  </a:cubicBezTo>
                  <a:cubicBezTo>
                    <a:pt x="25933" y="11146"/>
                    <a:pt x="25964" y="11177"/>
                    <a:pt x="26002" y="11177"/>
                  </a:cubicBezTo>
                  <a:cubicBezTo>
                    <a:pt x="26039" y="11177"/>
                    <a:pt x="26070" y="11146"/>
                    <a:pt x="26070" y="11108"/>
                  </a:cubicBezTo>
                  <a:cubicBezTo>
                    <a:pt x="26070" y="11071"/>
                    <a:pt x="26039" y="11040"/>
                    <a:pt x="26002" y="11040"/>
                  </a:cubicBezTo>
                  <a:close/>
                  <a:moveTo>
                    <a:pt x="26218" y="11040"/>
                  </a:moveTo>
                  <a:cubicBezTo>
                    <a:pt x="26180" y="11040"/>
                    <a:pt x="26149" y="11071"/>
                    <a:pt x="26149" y="11108"/>
                  </a:cubicBezTo>
                  <a:cubicBezTo>
                    <a:pt x="26149" y="11146"/>
                    <a:pt x="26180" y="11177"/>
                    <a:pt x="26218" y="11177"/>
                  </a:cubicBezTo>
                  <a:cubicBezTo>
                    <a:pt x="26256" y="11177"/>
                    <a:pt x="26286" y="11146"/>
                    <a:pt x="26286" y="11108"/>
                  </a:cubicBezTo>
                  <a:cubicBezTo>
                    <a:pt x="26286" y="11071"/>
                    <a:pt x="26256" y="11040"/>
                    <a:pt x="26218" y="11040"/>
                  </a:cubicBezTo>
                  <a:close/>
                  <a:moveTo>
                    <a:pt x="27298" y="11040"/>
                  </a:moveTo>
                  <a:cubicBezTo>
                    <a:pt x="27261" y="11040"/>
                    <a:pt x="27230" y="11071"/>
                    <a:pt x="27230" y="11108"/>
                  </a:cubicBezTo>
                  <a:cubicBezTo>
                    <a:pt x="27230" y="11146"/>
                    <a:pt x="27261" y="11177"/>
                    <a:pt x="27298" y="11177"/>
                  </a:cubicBezTo>
                  <a:cubicBezTo>
                    <a:pt x="27336" y="11177"/>
                    <a:pt x="27367" y="11146"/>
                    <a:pt x="27367" y="11108"/>
                  </a:cubicBezTo>
                  <a:cubicBezTo>
                    <a:pt x="27367" y="11071"/>
                    <a:pt x="27336" y="11040"/>
                    <a:pt x="27298" y="11040"/>
                  </a:cubicBezTo>
                  <a:close/>
                  <a:moveTo>
                    <a:pt x="27515" y="11040"/>
                  </a:moveTo>
                  <a:cubicBezTo>
                    <a:pt x="27477" y="11040"/>
                    <a:pt x="27446" y="11071"/>
                    <a:pt x="27446" y="11108"/>
                  </a:cubicBezTo>
                  <a:cubicBezTo>
                    <a:pt x="27446" y="11146"/>
                    <a:pt x="27477" y="11177"/>
                    <a:pt x="27515" y="11177"/>
                  </a:cubicBezTo>
                  <a:cubicBezTo>
                    <a:pt x="27552" y="11177"/>
                    <a:pt x="27583" y="11146"/>
                    <a:pt x="27583" y="11108"/>
                  </a:cubicBezTo>
                  <a:cubicBezTo>
                    <a:pt x="27583" y="11071"/>
                    <a:pt x="27552" y="11040"/>
                    <a:pt x="27515" y="11040"/>
                  </a:cubicBezTo>
                  <a:close/>
                  <a:moveTo>
                    <a:pt x="27731" y="11040"/>
                  </a:moveTo>
                  <a:cubicBezTo>
                    <a:pt x="27693" y="11040"/>
                    <a:pt x="27662" y="11071"/>
                    <a:pt x="27662" y="11108"/>
                  </a:cubicBezTo>
                  <a:cubicBezTo>
                    <a:pt x="27662" y="11146"/>
                    <a:pt x="27693" y="11177"/>
                    <a:pt x="27731" y="11177"/>
                  </a:cubicBezTo>
                  <a:cubicBezTo>
                    <a:pt x="27768" y="11177"/>
                    <a:pt x="27799" y="11146"/>
                    <a:pt x="27799" y="11108"/>
                  </a:cubicBezTo>
                  <a:cubicBezTo>
                    <a:pt x="27799" y="11071"/>
                    <a:pt x="27768" y="11040"/>
                    <a:pt x="27731" y="11040"/>
                  </a:cubicBezTo>
                  <a:close/>
                  <a:moveTo>
                    <a:pt x="27947" y="11040"/>
                  </a:moveTo>
                  <a:cubicBezTo>
                    <a:pt x="27909" y="11040"/>
                    <a:pt x="27878" y="11071"/>
                    <a:pt x="27878" y="11108"/>
                  </a:cubicBezTo>
                  <a:cubicBezTo>
                    <a:pt x="27878" y="11146"/>
                    <a:pt x="27909" y="11177"/>
                    <a:pt x="27947" y="11177"/>
                  </a:cubicBezTo>
                  <a:cubicBezTo>
                    <a:pt x="27985" y="11177"/>
                    <a:pt x="28015" y="11146"/>
                    <a:pt x="28015" y="11108"/>
                  </a:cubicBezTo>
                  <a:cubicBezTo>
                    <a:pt x="28015" y="11071"/>
                    <a:pt x="27985" y="11040"/>
                    <a:pt x="27947" y="11040"/>
                  </a:cubicBezTo>
                  <a:close/>
                  <a:moveTo>
                    <a:pt x="28163" y="11040"/>
                  </a:moveTo>
                  <a:cubicBezTo>
                    <a:pt x="28125" y="11040"/>
                    <a:pt x="28094" y="11071"/>
                    <a:pt x="28094" y="11108"/>
                  </a:cubicBezTo>
                  <a:cubicBezTo>
                    <a:pt x="28094" y="11146"/>
                    <a:pt x="28125" y="11177"/>
                    <a:pt x="28163" y="11177"/>
                  </a:cubicBezTo>
                  <a:cubicBezTo>
                    <a:pt x="28201" y="11177"/>
                    <a:pt x="28231" y="11146"/>
                    <a:pt x="28231" y="11108"/>
                  </a:cubicBezTo>
                  <a:cubicBezTo>
                    <a:pt x="28231" y="11071"/>
                    <a:pt x="28201" y="11040"/>
                    <a:pt x="28163" y="11040"/>
                  </a:cubicBezTo>
                  <a:close/>
                  <a:moveTo>
                    <a:pt x="28379" y="11040"/>
                  </a:moveTo>
                  <a:cubicBezTo>
                    <a:pt x="28341" y="11040"/>
                    <a:pt x="28311" y="11071"/>
                    <a:pt x="28311" y="11108"/>
                  </a:cubicBezTo>
                  <a:cubicBezTo>
                    <a:pt x="28311" y="11146"/>
                    <a:pt x="28341" y="11177"/>
                    <a:pt x="28379" y="11177"/>
                  </a:cubicBezTo>
                  <a:cubicBezTo>
                    <a:pt x="28417" y="11177"/>
                    <a:pt x="28447" y="11146"/>
                    <a:pt x="28447" y="11108"/>
                  </a:cubicBezTo>
                  <a:cubicBezTo>
                    <a:pt x="28447" y="11071"/>
                    <a:pt x="28417" y="11040"/>
                    <a:pt x="28379" y="11040"/>
                  </a:cubicBezTo>
                  <a:close/>
                  <a:moveTo>
                    <a:pt x="28595" y="11040"/>
                  </a:moveTo>
                  <a:cubicBezTo>
                    <a:pt x="28557" y="11040"/>
                    <a:pt x="28527" y="11071"/>
                    <a:pt x="28527" y="11108"/>
                  </a:cubicBezTo>
                  <a:cubicBezTo>
                    <a:pt x="28527" y="11146"/>
                    <a:pt x="28557" y="11177"/>
                    <a:pt x="28595" y="11177"/>
                  </a:cubicBezTo>
                  <a:cubicBezTo>
                    <a:pt x="28633" y="11177"/>
                    <a:pt x="28664" y="11146"/>
                    <a:pt x="28664" y="11108"/>
                  </a:cubicBezTo>
                  <a:cubicBezTo>
                    <a:pt x="28664" y="11071"/>
                    <a:pt x="28633" y="11040"/>
                    <a:pt x="28595" y="11040"/>
                  </a:cubicBezTo>
                  <a:close/>
                  <a:moveTo>
                    <a:pt x="31837" y="11040"/>
                  </a:moveTo>
                  <a:cubicBezTo>
                    <a:pt x="31799" y="11040"/>
                    <a:pt x="31768" y="11071"/>
                    <a:pt x="31768" y="11108"/>
                  </a:cubicBezTo>
                  <a:cubicBezTo>
                    <a:pt x="31768" y="11146"/>
                    <a:pt x="31799" y="11177"/>
                    <a:pt x="31837" y="11177"/>
                  </a:cubicBezTo>
                  <a:cubicBezTo>
                    <a:pt x="31875" y="11177"/>
                    <a:pt x="31905" y="11146"/>
                    <a:pt x="31905" y="11108"/>
                  </a:cubicBezTo>
                  <a:cubicBezTo>
                    <a:pt x="31905" y="11071"/>
                    <a:pt x="31875" y="11040"/>
                    <a:pt x="31837" y="11040"/>
                  </a:cubicBezTo>
                  <a:close/>
                  <a:moveTo>
                    <a:pt x="24921" y="11275"/>
                  </a:moveTo>
                  <a:cubicBezTo>
                    <a:pt x="24883" y="11275"/>
                    <a:pt x="24853" y="11305"/>
                    <a:pt x="24853" y="11343"/>
                  </a:cubicBezTo>
                  <a:cubicBezTo>
                    <a:pt x="24853" y="11381"/>
                    <a:pt x="24883" y="11412"/>
                    <a:pt x="24921" y="11412"/>
                  </a:cubicBezTo>
                  <a:cubicBezTo>
                    <a:pt x="24959" y="11412"/>
                    <a:pt x="24990" y="11381"/>
                    <a:pt x="24990" y="11343"/>
                  </a:cubicBezTo>
                  <a:cubicBezTo>
                    <a:pt x="24990" y="11305"/>
                    <a:pt x="24959" y="11275"/>
                    <a:pt x="24921" y="11275"/>
                  </a:cubicBezTo>
                  <a:close/>
                  <a:moveTo>
                    <a:pt x="25137" y="11275"/>
                  </a:moveTo>
                  <a:cubicBezTo>
                    <a:pt x="25099" y="11275"/>
                    <a:pt x="25069" y="11305"/>
                    <a:pt x="25069" y="11343"/>
                  </a:cubicBezTo>
                  <a:cubicBezTo>
                    <a:pt x="25069" y="11381"/>
                    <a:pt x="25099" y="11412"/>
                    <a:pt x="25137" y="11412"/>
                  </a:cubicBezTo>
                  <a:cubicBezTo>
                    <a:pt x="25175" y="11412"/>
                    <a:pt x="25206" y="11381"/>
                    <a:pt x="25206" y="11343"/>
                  </a:cubicBezTo>
                  <a:cubicBezTo>
                    <a:pt x="25206" y="11305"/>
                    <a:pt x="25175" y="11275"/>
                    <a:pt x="25137" y="11275"/>
                  </a:cubicBezTo>
                  <a:close/>
                  <a:moveTo>
                    <a:pt x="25353" y="11275"/>
                  </a:moveTo>
                  <a:cubicBezTo>
                    <a:pt x="25315" y="11275"/>
                    <a:pt x="25285" y="11305"/>
                    <a:pt x="25285" y="11343"/>
                  </a:cubicBezTo>
                  <a:cubicBezTo>
                    <a:pt x="25285" y="11381"/>
                    <a:pt x="25315" y="11412"/>
                    <a:pt x="25353" y="11412"/>
                  </a:cubicBezTo>
                  <a:cubicBezTo>
                    <a:pt x="25391" y="11412"/>
                    <a:pt x="25422" y="11381"/>
                    <a:pt x="25422" y="11343"/>
                  </a:cubicBezTo>
                  <a:cubicBezTo>
                    <a:pt x="25422" y="11305"/>
                    <a:pt x="25391" y="11275"/>
                    <a:pt x="25353" y="11275"/>
                  </a:cubicBezTo>
                  <a:close/>
                  <a:moveTo>
                    <a:pt x="25569" y="11275"/>
                  </a:moveTo>
                  <a:cubicBezTo>
                    <a:pt x="25532" y="11275"/>
                    <a:pt x="25501" y="11305"/>
                    <a:pt x="25501" y="11343"/>
                  </a:cubicBezTo>
                  <a:cubicBezTo>
                    <a:pt x="25501" y="11381"/>
                    <a:pt x="25532" y="11412"/>
                    <a:pt x="25569" y="11412"/>
                  </a:cubicBezTo>
                  <a:cubicBezTo>
                    <a:pt x="25607" y="11412"/>
                    <a:pt x="25638" y="11381"/>
                    <a:pt x="25638" y="11343"/>
                  </a:cubicBezTo>
                  <a:cubicBezTo>
                    <a:pt x="25638" y="11305"/>
                    <a:pt x="25607" y="11275"/>
                    <a:pt x="25569" y="11275"/>
                  </a:cubicBezTo>
                  <a:close/>
                  <a:moveTo>
                    <a:pt x="25785" y="11275"/>
                  </a:moveTo>
                  <a:cubicBezTo>
                    <a:pt x="25748" y="11275"/>
                    <a:pt x="25717" y="11305"/>
                    <a:pt x="25717" y="11343"/>
                  </a:cubicBezTo>
                  <a:cubicBezTo>
                    <a:pt x="25717" y="11381"/>
                    <a:pt x="25748" y="11412"/>
                    <a:pt x="25785" y="11412"/>
                  </a:cubicBezTo>
                  <a:cubicBezTo>
                    <a:pt x="25823" y="11412"/>
                    <a:pt x="25854" y="11381"/>
                    <a:pt x="25854" y="11343"/>
                  </a:cubicBezTo>
                  <a:cubicBezTo>
                    <a:pt x="25854" y="11305"/>
                    <a:pt x="25823" y="11275"/>
                    <a:pt x="25785" y="11275"/>
                  </a:cubicBezTo>
                  <a:close/>
                  <a:moveTo>
                    <a:pt x="26002" y="11275"/>
                  </a:moveTo>
                  <a:cubicBezTo>
                    <a:pt x="25964" y="11275"/>
                    <a:pt x="25933" y="11305"/>
                    <a:pt x="25933" y="11343"/>
                  </a:cubicBezTo>
                  <a:cubicBezTo>
                    <a:pt x="25933" y="11381"/>
                    <a:pt x="25964" y="11412"/>
                    <a:pt x="26002" y="11412"/>
                  </a:cubicBezTo>
                  <a:cubicBezTo>
                    <a:pt x="26039" y="11412"/>
                    <a:pt x="26070" y="11381"/>
                    <a:pt x="26070" y="11343"/>
                  </a:cubicBezTo>
                  <a:cubicBezTo>
                    <a:pt x="26070" y="11305"/>
                    <a:pt x="26039" y="11275"/>
                    <a:pt x="26002" y="11275"/>
                  </a:cubicBezTo>
                  <a:close/>
                  <a:moveTo>
                    <a:pt x="26218" y="11275"/>
                  </a:moveTo>
                  <a:cubicBezTo>
                    <a:pt x="26180" y="11275"/>
                    <a:pt x="26149" y="11305"/>
                    <a:pt x="26149" y="11343"/>
                  </a:cubicBezTo>
                  <a:cubicBezTo>
                    <a:pt x="26149" y="11381"/>
                    <a:pt x="26180" y="11412"/>
                    <a:pt x="26218" y="11412"/>
                  </a:cubicBezTo>
                  <a:cubicBezTo>
                    <a:pt x="26256" y="11412"/>
                    <a:pt x="26286" y="11381"/>
                    <a:pt x="26286" y="11343"/>
                  </a:cubicBezTo>
                  <a:cubicBezTo>
                    <a:pt x="26286" y="11305"/>
                    <a:pt x="26256" y="11275"/>
                    <a:pt x="26218" y="11275"/>
                  </a:cubicBezTo>
                  <a:close/>
                  <a:moveTo>
                    <a:pt x="26866" y="11275"/>
                  </a:moveTo>
                  <a:cubicBezTo>
                    <a:pt x="26828" y="11275"/>
                    <a:pt x="26798" y="11305"/>
                    <a:pt x="26798" y="11343"/>
                  </a:cubicBezTo>
                  <a:cubicBezTo>
                    <a:pt x="26798" y="11381"/>
                    <a:pt x="26828" y="11412"/>
                    <a:pt x="26866" y="11412"/>
                  </a:cubicBezTo>
                  <a:cubicBezTo>
                    <a:pt x="26904" y="11412"/>
                    <a:pt x="26935" y="11381"/>
                    <a:pt x="26935" y="11343"/>
                  </a:cubicBezTo>
                  <a:cubicBezTo>
                    <a:pt x="26935" y="11305"/>
                    <a:pt x="26904" y="11275"/>
                    <a:pt x="26866" y="11275"/>
                  </a:cubicBezTo>
                  <a:close/>
                  <a:moveTo>
                    <a:pt x="28379" y="11275"/>
                  </a:moveTo>
                  <a:cubicBezTo>
                    <a:pt x="28341" y="11275"/>
                    <a:pt x="28311" y="11305"/>
                    <a:pt x="28311" y="11343"/>
                  </a:cubicBezTo>
                  <a:cubicBezTo>
                    <a:pt x="28311" y="11381"/>
                    <a:pt x="28341" y="11412"/>
                    <a:pt x="28379" y="11412"/>
                  </a:cubicBezTo>
                  <a:cubicBezTo>
                    <a:pt x="28417" y="11412"/>
                    <a:pt x="28447" y="11381"/>
                    <a:pt x="28447" y="11343"/>
                  </a:cubicBezTo>
                  <a:cubicBezTo>
                    <a:pt x="28447" y="11305"/>
                    <a:pt x="28417" y="11275"/>
                    <a:pt x="28379" y="11275"/>
                  </a:cubicBezTo>
                  <a:close/>
                  <a:moveTo>
                    <a:pt x="28595" y="11275"/>
                  </a:moveTo>
                  <a:cubicBezTo>
                    <a:pt x="28557" y="11275"/>
                    <a:pt x="28527" y="11305"/>
                    <a:pt x="28527" y="11343"/>
                  </a:cubicBezTo>
                  <a:cubicBezTo>
                    <a:pt x="28527" y="11381"/>
                    <a:pt x="28557" y="11412"/>
                    <a:pt x="28595" y="11412"/>
                  </a:cubicBezTo>
                  <a:cubicBezTo>
                    <a:pt x="28633" y="11412"/>
                    <a:pt x="28664" y="11381"/>
                    <a:pt x="28664" y="11343"/>
                  </a:cubicBezTo>
                  <a:cubicBezTo>
                    <a:pt x="28664" y="11305"/>
                    <a:pt x="28633" y="11275"/>
                    <a:pt x="28595" y="11275"/>
                  </a:cubicBezTo>
                  <a:close/>
                  <a:moveTo>
                    <a:pt x="31621" y="11275"/>
                  </a:moveTo>
                  <a:cubicBezTo>
                    <a:pt x="31583" y="11275"/>
                    <a:pt x="31552" y="11305"/>
                    <a:pt x="31552" y="11343"/>
                  </a:cubicBezTo>
                  <a:cubicBezTo>
                    <a:pt x="31552" y="11381"/>
                    <a:pt x="31583" y="11412"/>
                    <a:pt x="31621" y="11412"/>
                  </a:cubicBezTo>
                  <a:cubicBezTo>
                    <a:pt x="31659" y="11412"/>
                    <a:pt x="31689" y="11381"/>
                    <a:pt x="31689" y="11343"/>
                  </a:cubicBezTo>
                  <a:cubicBezTo>
                    <a:pt x="31689" y="11305"/>
                    <a:pt x="31659" y="11275"/>
                    <a:pt x="31621" y="11275"/>
                  </a:cubicBezTo>
                  <a:close/>
                  <a:moveTo>
                    <a:pt x="31837" y="11275"/>
                  </a:moveTo>
                  <a:cubicBezTo>
                    <a:pt x="31799" y="11275"/>
                    <a:pt x="31768" y="11305"/>
                    <a:pt x="31768" y="11343"/>
                  </a:cubicBezTo>
                  <a:cubicBezTo>
                    <a:pt x="31768" y="11381"/>
                    <a:pt x="31799" y="11412"/>
                    <a:pt x="31837" y="11412"/>
                  </a:cubicBezTo>
                  <a:cubicBezTo>
                    <a:pt x="31875" y="11412"/>
                    <a:pt x="31905" y="11381"/>
                    <a:pt x="31905" y="11343"/>
                  </a:cubicBezTo>
                  <a:cubicBezTo>
                    <a:pt x="31905" y="11305"/>
                    <a:pt x="31875" y="11275"/>
                    <a:pt x="31837" y="11275"/>
                  </a:cubicBezTo>
                  <a:close/>
                  <a:moveTo>
                    <a:pt x="34646" y="11275"/>
                  </a:moveTo>
                  <a:cubicBezTo>
                    <a:pt x="34609" y="11275"/>
                    <a:pt x="34578" y="11305"/>
                    <a:pt x="34578" y="11343"/>
                  </a:cubicBezTo>
                  <a:cubicBezTo>
                    <a:pt x="34578" y="11381"/>
                    <a:pt x="34609" y="11412"/>
                    <a:pt x="34646" y="11412"/>
                  </a:cubicBezTo>
                  <a:cubicBezTo>
                    <a:pt x="34684" y="11412"/>
                    <a:pt x="34715" y="11381"/>
                    <a:pt x="34715" y="11343"/>
                  </a:cubicBezTo>
                  <a:cubicBezTo>
                    <a:pt x="34715" y="11305"/>
                    <a:pt x="34684" y="11275"/>
                    <a:pt x="34646" y="11275"/>
                  </a:cubicBezTo>
                  <a:close/>
                  <a:moveTo>
                    <a:pt x="24921" y="11509"/>
                  </a:moveTo>
                  <a:cubicBezTo>
                    <a:pt x="24883" y="11509"/>
                    <a:pt x="24853" y="11540"/>
                    <a:pt x="24853" y="11578"/>
                  </a:cubicBezTo>
                  <a:cubicBezTo>
                    <a:pt x="24853" y="11616"/>
                    <a:pt x="24883" y="11646"/>
                    <a:pt x="24921" y="11646"/>
                  </a:cubicBezTo>
                  <a:cubicBezTo>
                    <a:pt x="24959" y="11646"/>
                    <a:pt x="24990" y="11616"/>
                    <a:pt x="24990" y="11578"/>
                  </a:cubicBezTo>
                  <a:cubicBezTo>
                    <a:pt x="24990" y="11540"/>
                    <a:pt x="24959" y="11509"/>
                    <a:pt x="24921" y="11509"/>
                  </a:cubicBezTo>
                  <a:close/>
                  <a:moveTo>
                    <a:pt x="25137" y="11509"/>
                  </a:moveTo>
                  <a:cubicBezTo>
                    <a:pt x="25099" y="11509"/>
                    <a:pt x="25069" y="11540"/>
                    <a:pt x="25069" y="11578"/>
                  </a:cubicBezTo>
                  <a:cubicBezTo>
                    <a:pt x="25069" y="11616"/>
                    <a:pt x="25099" y="11646"/>
                    <a:pt x="25137" y="11646"/>
                  </a:cubicBezTo>
                  <a:cubicBezTo>
                    <a:pt x="25175" y="11646"/>
                    <a:pt x="25206" y="11616"/>
                    <a:pt x="25206" y="11578"/>
                  </a:cubicBezTo>
                  <a:cubicBezTo>
                    <a:pt x="25206" y="11540"/>
                    <a:pt x="25175" y="11509"/>
                    <a:pt x="25137" y="11509"/>
                  </a:cubicBezTo>
                  <a:close/>
                  <a:moveTo>
                    <a:pt x="25353" y="11509"/>
                  </a:moveTo>
                  <a:cubicBezTo>
                    <a:pt x="25315" y="11509"/>
                    <a:pt x="25285" y="11540"/>
                    <a:pt x="25285" y="11578"/>
                  </a:cubicBezTo>
                  <a:cubicBezTo>
                    <a:pt x="25285" y="11616"/>
                    <a:pt x="25315" y="11646"/>
                    <a:pt x="25353" y="11646"/>
                  </a:cubicBezTo>
                  <a:cubicBezTo>
                    <a:pt x="25391" y="11646"/>
                    <a:pt x="25422" y="11616"/>
                    <a:pt x="25422" y="11578"/>
                  </a:cubicBezTo>
                  <a:cubicBezTo>
                    <a:pt x="25422" y="11540"/>
                    <a:pt x="25391" y="11509"/>
                    <a:pt x="25353" y="11509"/>
                  </a:cubicBezTo>
                  <a:close/>
                  <a:moveTo>
                    <a:pt x="25569" y="11509"/>
                  </a:moveTo>
                  <a:cubicBezTo>
                    <a:pt x="25532" y="11509"/>
                    <a:pt x="25501" y="11540"/>
                    <a:pt x="25501" y="11578"/>
                  </a:cubicBezTo>
                  <a:cubicBezTo>
                    <a:pt x="25501" y="11616"/>
                    <a:pt x="25532" y="11646"/>
                    <a:pt x="25569" y="11646"/>
                  </a:cubicBezTo>
                  <a:cubicBezTo>
                    <a:pt x="25607" y="11646"/>
                    <a:pt x="25638" y="11616"/>
                    <a:pt x="25638" y="11578"/>
                  </a:cubicBezTo>
                  <a:cubicBezTo>
                    <a:pt x="25638" y="11540"/>
                    <a:pt x="25607" y="11509"/>
                    <a:pt x="25569" y="11509"/>
                  </a:cubicBezTo>
                  <a:close/>
                  <a:moveTo>
                    <a:pt x="25785" y="11509"/>
                  </a:moveTo>
                  <a:cubicBezTo>
                    <a:pt x="25748" y="11509"/>
                    <a:pt x="25717" y="11540"/>
                    <a:pt x="25717" y="11578"/>
                  </a:cubicBezTo>
                  <a:cubicBezTo>
                    <a:pt x="25717" y="11616"/>
                    <a:pt x="25748" y="11646"/>
                    <a:pt x="25785" y="11646"/>
                  </a:cubicBezTo>
                  <a:cubicBezTo>
                    <a:pt x="25823" y="11646"/>
                    <a:pt x="25854" y="11616"/>
                    <a:pt x="25854" y="11578"/>
                  </a:cubicBezTo>
                  <a:cubicBezTo>
                    <a:pt x="25854" y="11540"/>
                    <a:pt x="25823" y="11509"/>
                    <a:pt x="25785" y="11509"/>
                  </a:cubicBezTo>
                  <a:close/>
                  <a:moveTo>
                    <a:pt x="26002" y="11509"/>
                  </a:moveTo>
                  <a:cubicBezTo>
                    <a:pt x="25964" y="11509"/>
                    <a:pt x="25933" y="11540"/>
                    <a:pt x="25933" y="11578"/>
                  </a:cubicBezTo>
                  <a:cubicBezTo>
                    <a:pt x="25933" y="11616"/>
                    <a:pt x="25964" y="11646"/>
                    <a:pt x="26002" y="11646"/>
                  </a:cubicBezTo>
                  <a:cubicBezTo>
                    <a:pt x="26039" y="11646"/>
                    <a:pt x="26070" y="11616"/>
                    <a:pt x="26070" y="11578"/>
                  </a:cubicBezTo>
                  <a:cubicBezTo>
                    <a:pt x="26070" y="11540"/>
                    <a:pt x="26039" y="11509"/>
                    <a:pt x="26002" y="11509"/>
                  </a:cubicBezTo>
                  <a:close/>
                  <a:moveTo>
                    <a:pt x="26218" y="11509"/>
                  </a:moveTo>
                  <a:cubicBezTo>
                    <a:pt x="26180" y="11509"/>
                    <a:pt x="26149" y="11540"/>
                    <a:pt x="26149" y="11578"/>
                  </a:cubicBezTo>
                  <a:cubicBezTo>
                    <a:pt x="26149" y="11616"/>
                    <a:pt x="26180" y="11646"/>
                    <a:pt x="26218" y="11646"/>
                  </a:cubicBezTo>
                  <a:cubicBezTo>
                    <a:pt x="26256" y="11646"/>
                    <a:pt x="26286" y="11616"/>
                    <a:pt x="26286" y="11578"/>
                  </a:cubicBezTo>
                  <a:cubicBezTo>
                    <a:pt x="26286" y="11540"/>
                    <a:pt x="26256" y="11509"/>
                    <a:pt x="26218" y="11509"/>
                  </a:cubicBezTo>
                  <a:close/>
                  <a:moveTo>
                    <a:pt x="26434" y="11509"/>
                  </a:moveTo>
                  <a:cubicBezTo>
                    <a:pt x="26396" y="11509"/>
                    <a:pt x="26365" y="11540"/>
                    <a:pt x="26365" y="11578"/>
                  </a:cubicBezTo>
                  <a:cubicBezTo>
                    <a:pt x="26365" y="11616"/>
                    <a:pt x="26396" y="11646"/>
                    <a:pt x="26434" y="11646"/>
                  </a:cubicBezTo>
                  <a:cubicBezTo>
                    <a:pt x="26472" y="11646"/>
                    <a:pt x="26502" y="11616"/>
                    <a:pt x="26502" y="11578"/>
                  </a:cubicBezTo>
                  <a:cubicBezTo>
                    <a:pt x="26502" y="11540"/>
                    <a:pt x="26472" y="11509"/>
                    <a:pt x="26434" y="11509"/>
                  </a:cubicBezTo>
                  <a:close/>
                  <a:moveTo>
                    <a:pt x="26650" y="11509"/>
                  </a:moveTo>
                  <a:cubicBezTo>
                    <a:pt x="26612" y="11509"/>
                    <a:pt x="26582" y="11540"/>
                    <a:pt x="26582" y="11578"/>
                  </a:cubicBezTo>
                  <a:cubicBezTo>
                    <a:pt x="26582" y="11616"/>
                    <a:pt x="26612" y="11646"/>
                    <a:pt x="26650" y="11646"/>
                  </a:cubicBezTo>
                  <a:cubicBezTo>
                    <a:pt x="26688" y="11646"/>
                    <a:pt x="26718" y="11616"/>
                    <a:pt x="26718" y="11578"/>
                  </a:cubicBezTo>
                  <a:cubicBezTo>
                    <a:pt x="26718" y="11540"/>
                    <a:pt x="26688" y="11509"/>
                    <a:pt x="26650" y="11509"/>
                  </a:cubicBezTo>
                  <a:close/>
                  <a:moveTo>
                    <a:pt x="26866" y="11509"/>
                  </a:moveTo>
                  <a:cubicBezTo>
                    <a:pt x="26828" y="11509"/>
                    <a:pt x="26798" y="11540"/>
                    <a:pt x="26798" y="11578"/>
                  </a:cubicBezTo>
                  <a:cubicBezTo>
                    <a:pt x="26798" y="11616"/>
                    <a:pt x="26828" y="11646"/>
                    <a:pt x="26866" y="11646"/>
                  </a:cubicBezTo>
                  <a:cubicBezTo>
                    <a:pt x="26904" y="11646"/>
                    <a:pt x="26935" y="11616"/>
                    <a:pt x="26935" y="11578"/>
                  </a:cubicBezTo>
                  <a:cubicBezTo>
                    <a:pt x="26935" y="11540"/>
                    <a:pt x="26904" y="11509"/>
                    <a:pt x="26866" y="11509"/>
                  </a:cubicBezTo>
                  <a:close/>
                  <a:moveTo>
                    <a:pt x="27082" y="11509"/>
                  </a:moveTo>
                  <a:cubicBezTo>
                    <a:pt x="27044" y="11509"/>
                    <a:pt x="27014" y="11540"/>
                    <a:pt x="27014" y="11578"/>
                  </a:cubicBezTo>
                  <a:cubicBezTo>
                    <a:pt x="27014" y="11616"/>
                    <a:pt x="27044" y="11646"/>
                    <a:pt x="27082" y="11646"/>
                  </a:cubicBezTo>
                  <a:cubicBezTo>
                    <a:pt x="27120" y="11646"/>
                    <a:pt x="27151" y="11616"/>
                    <a:pt x="27151" y="11578"/>
                  </a:cubicBezTo>
                  <a:cubicBezTo>
                    <a:pt x="27151" y="11540"/>
                    <a:pt x="27120" y="11509"/>
                    <a:pt x="27082" y="11509"/>
                  </a:cubicBezTo>
                  <a:close/>
                  <a:moveTo>
                    <a:pt x="27298" y="11509"/>
                  </a:moveTo>
                  <a:cubicBezTo>
                    <a:pt x="27261" y="11509"/>
                    <a:pt x="27230" y="11540"/>
                    <a:pt x="27230" y="11578"/>
                  </a:cubicBezTo>
                  <a:cubicBezTo>
                    <a:pt x="27230" y="11616"/>
                    <a:pt x="27261" y="11646"/>
                    <a:pt x="27298" y="11646"/>
                  </a:cubicBezTo>
                  <a:cubicBezTo>
                    <a:pt x="27336" y="11646"/>
                    <a:pt x="27367" y="11616"/>
                    <a:pt x="27367" y="11578"/>
                  </a:cubicBezTo>
                  <a:cubicBezTo>
                    <a:pt x="27367" y="11540"/>
                    <a:pt x="27336" y="11509"/>
                    <a:pt x="27298" y="11509"/>
                  </a:cubicBezTo>
                  <a:close/>
                  <a:moveTo>
                    <a:pt x="31405" y="11509"/>
                  </a:moveTo>
                  <a:cubicBezTo>
                    <a:pt x="31367" y="11509"/>
                    <a:pt x="31336" y="11540"/>
                    <a:pt x="31336" y="11578"/>
                  </a:cubicBezTo>
                  <a:cubicBezTo>
                    <a:pt x="31336" y="11616"/>
                    <a:pt x="31367" y="11646"/>
                    <a:pt x="31405" y="11646"/>
                  </a:cubicBezTo>
                  <a:cubicBezTo>
                    <a:pt x="31442" y="11646"/>
                    <a:pt x="31473" y="11616"/>
                    <a:pt x="31473" y="11578"/>
                  </a:cubicBezTo>
                  <a:cubicBezTo>
                    <a:pt x="31473" y="11540"/>
                    <a:pt x="31442" y="11509"/>
                    <a:pt x="31405" y="11509"/>
                  </a:cubicBezTo>
                  <a:close/>
                  <a:moveTo>
                    <a:pt x="31621" y="11509"/>
                  </a:moveTo>
                  <a:cubicBezTo>
                    <a:pt x="31583" y="11509"/>
                    <a:pt x="31552" y="11540"/>
                    <a:pt x="31552" y="11578"/>
                  </a:cubicBezTo>
                  <a:cubicBezTo>
                    <a:pt x="31552" y="11616"/>
                    <a:pt x="31583" y="11646"/>
                    <a:pt x="31621" y="11646"/>
                  </a:cubicBezTo>
                  <a:cubicBezTo>
                    <a:pt x="31659" y="11646"/>
                    <a:pt x="31689" y="11616"/>
                    <a:pt x="31689" y="11578"/>
                  </a:cubicBezTo>
                  <a:cubicBezTo>
                    <a:pt x="31689" y="11540"/>
                    <a:pt x="31659" y="11509"/>
                    <a:pt x="31621" y="11509"/>
                  </a:cubicBezTo>
                  <a:close/>
                  <a:moveTo>
                    <a:pt x="31837" y="11509"/>
                  </a:moveTo>
                  <a:cubicBezTo>
                    <a:pt x="31799" y="11509"/>
                    <a:pt x="31768" y="11540"/>
                    <a:pt x="31768" y="11578"/>
                  </a:cubicBezTo>
                  <a:cubicBezTo>
                    <a:pt x="31768" y="11616"/>
                    <a:pt x="31799" y="11646"/>
                    <a:pt x="31837" y="11646"/>
                  </a:cubicBezTo>
                  <a:cubicBezTo>
                    <a:pt x="31875" y="11646"/>
                    <a:pt x="31905" y="11616"/>
                    <a:pt x="31905" y="11578"/>
                  </a:cubicBezTo>
                  <a:cubicBezTo>
                    <a:pt x="31905" y="11540"/>
                    <a:pt x="31875" y="11509"/>
                    <a:pt x="31837" y="11509"/>
                  </a:cubicBezTo>
                  <a:close/>
                  <a:moveTo>
                    <a:pt x="32053" y="11509"/>
                  </a:moveTo>
                  <a:cubicBezTo>
                    <a:pt x="32015" y="11509"/>
                    <a:pt x="31985" y="11540"/>
                    <a:pt x="31985" y="11578"/>
                  </a:cubicBezTo>
                  <a:cubicBezTo>
                    <a:pt x="31985" y="11616"/>
                    <a:pt x="32015" y="11646"/>
                    <a:pt x="32053" y="11646"/>
                  </a:cubicBezTo>
                  <a:cubicBezTo>
                    <a:pt x="32091" y="11646"/>
                    <a:pt x="32122" y="11616"/>
                    <a:pt x="32122" y="11578"/>
                  </a:cubicBezTo>
                  <a:cubicBezTo>
                    <a:pt x="32122" y="11540"/>
                    <a:pt x="32091" y="11509"/>
                    <a:pt x="32053" y="11509"/>
                  </a:cubicBezTo>
                  <a:close/>
                  <a:moveTo>
                    <a:pt x="34646" y="11509"/>
                  </a:moveTo>
                  <a:cubicBezTo>
                    <a:pt x="34609" y="11509"/>
                    <a:pt x="34578" y="11540"/>
                    <a:pt x="34578" y="11578"/>
                  </a:cubicBezTo>
                  <a:cubicBezTo>
                    <a:pt x="34578" y="11616"/>
                    <a:pt x="34609" y="11646"/>
                    <a:pt x="34646" y="11646"/>
                  </a:cubicBezTo>
                  <a:cubicBezTo>
                    <a:pt x="34684" y="11646"/>
                    <a:pt x="34715" y="11616"/>
                    <a:pt x="34715" y="11578"/>
                  </a:cubicBezTo>
                  <a:cubicBezTo>
                    <a:pt x="34715" y="11540"/>
                    <a:pt x="34684" y="11509"/>
                    <a:pt x="34646" y="11509"/>
                  </a:cubicBezTo>
                  <a:close/>
                  <a:moveTo>
                    <a:pt x="25137" y="11744"/>
                  </a:moveTo>
                  <a:cubicBezTo>
                    <a:pt x="25099" y="11744"/>
                    <a:pt x="25069" y="11775"/>
                    <a:pt x="25069" y="11813"/>
                  </a:cubicBezTo>
                  <a:cubicBezTo>
                    <a:pt x="25069" y="11851"/>
                    <a:pt x="25099" y="11881"/>
                    <a:pt x="25137" y="11881"/>
                  </a:cubicBezTo>
                  <a:cubicBezTo>
                    <a:pt x="25175" y="11881"/>
                    <a:pt x="25206" y="11851"/>
                    <a:pt x="25206" y="11813"/>
                  </a:cubicBezTo>
                  <a:cubicBezTo>
                    <a:pt x="25206" y="11775"/>
                    <a:pt x="25175" y="11744"/>
                    <a:pt x="25137" y="11744"/>
                  </a:cubicBezTo>
                  <a:close/>
                  <a:moveTo>
                    <a:pt x="25353" y="11744"/>
                  </a:moveTo>
                  <a:cubicBezTo>
                    <a:pt x="25315" y="11744"/>
                    <a:pt x="25285" y="11775"/>
                    <a:pt x="25285" y="11813"/>
                  </a:cubicBezTo>
                  <a:cubicBezTo>
                    <a:pt x="25285" y="11851"/>
                    <a:pt x="25315" y="11881"/>
                    <a:pt x="25353" y="11881"/>
                  </a:cubicBezTo>
                  <a:cubicBezTo>
                    <a:pt x="25391" y="11881"/>
                    <a:pt x="25422" y="11851"/>
                    <a:pt x="25422" y="11813"/>
                  </a:cubicBezTo>
                  <a:cubicBezTo>
                    <a:pt x="25422" y="11775"/>
                    <a:pt x="25391" y="11744"/>
                    <a:pt x="25353" y="11744"/>
                  </a:cubicBezTo>
                  <a:close/>
                  <a:moveTo>
                    <a:pt x="25569" y="11744"/>
                  </a:moveTo>
                  <a:cubicBezTo>
                    <a:pt x="25532" y="11744"/>
                    <a:pt x="25501" y="11775"/>
                    <a:pt x="25501" y="11813"/>
                  </a:cubicBezTo>
                  <a:cubicBezTo>
                    <a:pt x="25501" y="11851"/>
                    <a:pt x="25532" y="11881"/>
                    <a:pt x="25569" y="11881"/>
                  </a:cubicBezTo>
                  <a:cubicBezTo>
                    <a:pt x="25607" y="11881"/>
                    <a:pt x="25638" y="11851"/>
                    <a:pt x="25638" y="11813"/>
                  </a:cubicBezTo>
                  <a:cubicBezTo>
                    <a:pt x="25638" y="11775"/>
                    <a:pt x="25607" y="11744"/>
                    <a:pt x="25569" y="11744"/>
                  </a:cubicBezTo>
                  <a:close/>
                  <a:moveTo>
                    <a:pt x="25785" y="11744"/>
                  </a:moveTo>
                  <a:cubicBezTo>
                    <a:pt x="25748" y="11744"/>
                    <a:pt x="25717" y="11775"/>
                    <a:pt x="25717" y="11813"/>
                  </a:cubicBezTo>
                  <a:cubicBezTo>
                    <a:pt x="25717" y="11851"/>
                    <a:pt x="25748" y="11881"/>
                    <a:pt x="25785" y="11881"/>
                  </a:cubicBezTo>
                  <a:cubicBezTo>
                    <a:pt x="25823" y="11881"/>
                    <a:pt x="25854" y="11851"/>
                    <a:pt x="25854" y="11813"/>
                  </a:cubicBezTo>
                  <a:cubicBezTo>
                    <a:pt x="25854" y="11775"/>
                    <a:pt x="25823" y="11744"/>
                    <a:pt x="25785" y="11744"/>
                  </a:cubicBezTo>
                  <a:close/>
                  <a:moveTo>
                    <a:pt x="26002" y="11744"/>
                  </a:moveTo>
                  <a:cubicBezTo>
                    <a:pt x="25964" y="11744"/>
                    <a:pt x="25933" y="11775"/>
                    <a:pt x="25933" y="11813"/>
                  </a:cubicBezTo>
                  <a:cubicBezTo>
                    <a:pt x="25933" y="11851"/>
                    <a:pt x="25964" y="11881"/>
                    <a:pt x="26002" y="11881"/>
                  </a:cubicBezTo>
                  <a:cubicBezTo>
                    <a:pt x="26039" y="11881"/>
                    <a:pt x="26070" y="11851"/>
                    <a:pt x="26070" y="11813"/>
                  </a:cubicBezTo>
                  <a:cubicBezTo>
                    <a:pt x="26070" y="11775"/>
                    <a:pt x="26039" y="11744"/>
                    <a:pt x="26002" y="11744"/>
                  </a:cubicBezTo>
                  <a:close/>
                  <a:moveTo>
                    <a:pt x="26218" y="11744"/>
                  </a:moveTo>
                  <a:cubicBezTo>
                    <a:pt x="26180" y="11744"/>
                    <a:pt x="26149" y="11775"/>
                    <a:pt x="26149" y="11813"/>
                  </a:cubicBezTo>
                  <a:cubicBezTo>
                    <a:pt x="26149" y="11851"/>
                    <a:pt x="26180" y="11881"/>
                    <a:pt x="26218" y="11881"/>
                  </a:cubicBezTo>
                  <a:cubicBezTo>
                    <a:pt x="26256" y="11881"/>
                    <a:pt x="26286" y="11851"/>
                    <a:pt x="26286" y="11813"/>
                  </a:cubicBezTo>
                  <a:cubicBezTo>
                    <a:pt x="26286" y="11775"/>
                    <a:pt x="26256" y="11744"/>
                    <a:pt x="26218" y="11744"/>
                  </a:cubicBezTo>
                  <a:close/>
                  <a:moveTo>
                    <a:pt x="26434" y="11744"/>
                  </a:moveTo>
                  <a:cubicBezTo>
                    <a:pt x="26396" y="11744"/>
                    <a:pt x="26365" y="11775"/>
                    <a:pt x="26365" y="11813"/>
                  </a:cubicBezTo>
                  <a:cubicBezTo>
                    <a:pt x="26365" y="11851"/>
                    <a:pt x="26396" y="11881"/>
                    <a:pt x="26434" y="11881"/>
                  </a:cubicBezTo>
                  <a:cubicBezTo>
                    <a:pt x="26472" y="11881"/>
                    <a:pt x="26502" y="11851"/>
                    <a:pt x="26502" y="11813"/>
                  </a:cubicBezTo>
                  <a:cubicBezTo>
                    <a:pt x="26502" y="11775"/>
                    <a:pt x="26472" y="11744"/>
                    <a:pt x="26434" y="11744"/>
                  </a:cubicBezTo>
                  <a:close/>
                  <a:moveTo>
                    <a:pt x="26650" y="11744"/>
                  </a:moveTo>
                  <a:cubicBezTo>
                    <a:pt x="26612" y="11744"/>
                    <a:pt x="26582" y="11775"/>
                    <a:pt x="26582" y="11813"/>
                  </a:cubicBezTo>
                  <a:cubicBezTo>
                    <a:pt x="26582" y="11851"/>
                    <a:pt x="26612" y="11881"/>
                    <a:pt x="26650" y="11881"/>
                  </a:cubicBezTo>
                  <a:cubicBezTo>
                    <a:pt x="26688" y="11881"/>
                    <a:pt x="26718" y="11851"/>
                    <a:pt x="26718" y="11813"/>
                  </a:cubicBezTo>
                  <a:cubicBezTo>
                    <a:pt x="26718" y="11775"/>
                    <a:pt x="26688" y="11744"/>
                    <a:pt x="26650" y="11744"/>
                  </a:cubicBezTo>
                  <a:close/>
                  <a:moveTo>
                    <a:pt x="26866" y="11744"/>
                  </a:moveTo>
                  <a:cubicBezTo>
                    <a:pt x="26828" y="11744"/>
                    <a:pt x="26798" y="11775"/>
                    <a:pt x="26798" y="11813"/>
                  </a:cubicBezTo>
                  <a:cubicBezTo>
                    <a:pt x="26798" y="11851"/>
                    <a:pt x="26828" y="11881"/>
                    <a:pt x="26866" y="11881"/>
                  </a:cubicBezTo>
                  <a:cubicBezTo>
                    <a:pt x="26904" y="11881"/>
                    <a:pt x="26935" y="11851"/>
                    <a:pt x="26935" y="11813"/>
                  </a:cubicBezTo>
                  <a:cubicBezTo>
                    <a:pt x="26935" y="11775"/>
                    <a:pt x="26904" y="11744"/>
                    <a:pt x="26866" y="11744"/>
                  </a:cubicBezTo>
                  <a:close/>
                  <a:moveTo>
                    <a:pt x="27082" y="11744"/>
                  </a:moveTo>
                  <a:cubicBezTo>
                    <a:pt x="27044" y="11744"/>
                    <a:pt x="27014" y="11775"/>
                    <a:pt x="27014" y="11813"/>
                  </a:cubicBezTo>
                  <a:cubicBezTo>
                    <a:pt x="27014" y="11851"/>
                    <a:pt x="27044" y="11881"/>
                    <a:pt x="27082" y="11881"/>
                  </a:cubicBezTo>
                  <a:cubicBezTo>
                    <a:pt x="27120" y="11881"/>
                    <a:pt x="27151" y="11851"/>
                    <a:pt x="27151" y="11813"/>
                  </a:cubicBezTo>
                  <a:cubicBezTo>
                    <a:pt x="27151" y="11775"/>
                    <a:pt x="27120" y="11744"/>
                    <a:pt x="27082" y="11744"/>
                  </a:cubicBezTo>
                  <a:close/>
                  <a:moveTo>
                    <a:pt x="27298" y="11744"/>
                  </a:moveTo>
                  <a:cubicBezTo>
                    <a:pt x="27261" y="11744"/>
                    <a:pt x="27230" y="11775"/>
                    <a:pt x="27230" y="11813"/>
                  </a:cubicBezTo>
                  <a:cubicBezTo>
                    <a:pt x="27230" y="11851"/>
                    <a:pt x="27261" y="11881"/>
                    <a:pt x="27298" y="11881"/>
                  </a:cubicBezTo>
                  <a:cubicBezTo>
                    <a:pt x="27336" y="11881"/>
                    <a:pt x="27367" y="11851"/>
                    <a:pt x="27367" y="11813"/>
                  </a:cubicBezTo>
                  <a:cubicBezTo>
                    <a:pt x="27367" y="11775"/>
                    <a:pt x="27336" y="11744"/>
                    <a:pt x="27298" y="11744"/>
                  </a:cubicBezTo>
                  <a:close/>
                  <a:moveTo>
                    <a:pt x="31405" y="11744"/>
                  </a:moveTo>
                  <a:cubicBezTo>
                    <a:pt x="31367" y="11744"/>
                    <a:pt x="31336" y="11775"/>
                    <a:pt x="31336" y="11813"/>
                  </a:cubicBezTo>
                  <a:cubicBezTo>
                    <a:pt x="31336" y="11851"/>
                    <a:pt x="31367" y="11881"/>
                    <a:pt x="31405" y="11881"/>
                  </a:cubicBezTo>
                  <a:cubicBezTo>
                    <a:pt x="31442" y="11881"/>
                    <a:pt x="31473" y="11851"/>
                    <a:pt x="31473" y="11813"/>
                  </a:cubicBezTo>
                  <a:cubicBezTo>
                    <a:pt x="31473" y="11775"/>
                    <a:pt x="31442" y="11744"/>
                    <a:pt x="31405" y="11744"/>
                  </a:cubicBezTo>
                  <a:close/>
                  <a:moveTo>
                    <a:pt x="31621" y="11744"/>
                  </a:moveTo>
                  <a:cubicBezTo>
                    <a:pt x="31583" y="11744"/>
                    <a:pt x="31552" y="11775"/>
                    <a:pt x="31552" y="11813"/>
                  </a:cubicBezTo>
                  <a:cubicBezTo>
                    <a:pt x="31552" y="11851"/>
                    <a:pt x="31583" y="11881"/>
                    <a:pt x="31621" y="11881"/>
                  </a:cubicBezTo>
                  <a:cubicBezTo>
                    <a:pt x="31659" y="11881"/>
                    <a:pt x="31689" y="11851"/>
                    <a:pt x="31689" y="11813"/>
                  </a:cubicBezTo>
                  <a:cubicBezTo>
                    <a:pt x="31689" y="11775"/>
                    <a:pt x="31659" y="11744"/>
                    <a:pt x="31621" y="11744"/>
                  </a:cubicBezTo>
                  <a:close/>
                  <a:moveTo>
                    <a:pt x="31837" y="11744"/>
                  </a:moveTo>
                  <a:cubicBezTo>
                    <a:pt x="31799" y="11744"/>
                    <a:pt x="31768" y="11775"/>
                    <a:pt x="31768" y="11813"/>
                  </a:cubicBezTo>
                  <a:cubicBezTo>
                    <a:pt x="31768" y="11851"/>
                    <a:pt x="31799" y="11881"/>
                    <a:pt x="31837" y="11881"/>
                  </a:cubicBezTo>
                  <a:cubicBezTo>
                    <a:pt x="31875" y="11881"/>
                    <a:pt x="31905" y="11851"/>
                    <a:pt x="31905" y="11813"/>
                  </a:cubicBezTo>
                  <a:cubicBezTo>
                    <a:pt x="31905" y="11775"/>
                    <a:pt x="31875" y="11744"/>
                    <a:pt x="31837" y="11744"/>
                  </a:cubicBezTo>
                  <a:close/>
                  <a:moveTo>
                    <a:pt x="32053" y="11744"/>
                  </a:moveTo>
                  <a:cubicBezTo>
                    <a:pt x="32015" y="11744"/>
                    <a:pt x="31985" y="11775"/>
                    <a:pt x="31985" y="11813"/>
                  </a:cubicBezTo>
                  <a:cubicBezTo>
                    <a:pt x="31985" y="11851"/>
                    <a:pt x="32015" y="11881"/>
                    <a:pt x="32053" y="11881"/>
                  </a:cubicBezTo>
                  <a:cubicBezTo>
                    <a:pt x="32091" y="11881"/>
                    <a:pt x="32122" y="11851"/>
                    <a:pt x="32122" y="11813"/>
                  </a:cubicBezTo>
                  <a:cubicBezTo>
                    <a:pt x="32122" y="11775"/>
                    <a:pt x="32091" y="11744"/>
                    <a:pt x="32053" y="11744"/>
                  </a:cubicBezTo>
                  <a:close/>
                  <a:moveTo>
                    <a:pt x="32485" y="11744"/>
                  </a:moveTo>
                  <a:cubicBezTo>
                    <a:pt x="32448" y="11744"/>
                    <a:pt x="32417" y="11775"/>
                    <a:pt x="32417" y="11813"/>
                  </a:cubicBezTo>
                  <a:cubicBezTo>
                    <a:pt x="32417" y="11851"/>
                    <a:pt x="32448" y="11881"/>
                    <a:pt x="32485" y="11881"/>
                  </a:cubicBezTo>
                  <a:cubicBezTo>
                    <a:pt x="32523" y="11881"/>
                    <a:pt x="32554" y="11851"/>
                    <a:pt x="32554" y="11813"/>
                  </a:cubicBezTo>
                  <a:cubicBezTo>
                    <a:pt x="32554" y="11775"/>
                    <a:pt x="32523" y="11744"/>
                    <a:pt x="32485" y="11744"/>
                  </a:cubicBezTo>
                  <a:close/>
                  <a:moveTo>
                    <a:pt x="32701" y="11744"/>
                  </a:moveTo>
                  <a:cubicBezTo>
                    <a:pt x="32664" y="11744"/>
                    <a:pt x="32633" y="11775"/>
                    <a:pt x="32633" y="11813"/>
                  </a:cubicBezTo>
                  <a:cubicBezTo>
                    <a:pt x="32633" y="11851"/>
                    <a:pt x="32664" y="11881"/>
                    <a:pt x="32701" y="11881"/>
                  </a:cubicBezTo>
                  <a:cubicBezTo>
                    <a:pt x="32739" y="11881"/>
                    <a:pt x="32770" y="11851"/>
                    <a:pt x="32770" y="11813"/>
                  </a:cubicBezTo>
                  <a:cubicBezTo>
                    <a:pt x="32770" y="11775"/>
                    <a:pt x="32739" y="11744"/>
                    <a:pt x="32701" y="11744"/>
                  </a:cubicBezTo>
                  <a:close/>
                  <a:moveTo>
                    <a:pt x="32918" y="11744"/>
                  </a:moveTo>
                  <a:cubicBezTo>
                    <a:pt x="32880" y="11744"/>
                    <a:pt x="32849" y="11775"/>
                    <a:pt x="32849" y="11813"/>
                  </a:cubicBezTo>
                  <a:cubicBezTo>
                    <a:pt x="32849" y="11851"/>
                    <a:pt x="32880" y="11881"/>
                    <a:pt x="32918" y="11881"/>
                  </a:cubicBezTo>
                  <a:cubicBezTo>
                    <a:pt x="32955" y="11881"/>
                    <a:pt x="32986" y="11851"/>
                    <a:pt x="32986" y="11813"/>
                  </a:cubicBezTo>
                  <a:cubicBezTo>
                    <a:pt x="32986" y="11775"/>
                    <a:pt x="32955" y="11744"/>
                    <a:pt x="32918" y="11744"/>
                  </a:cubicBezTo>
                  <a:close/>
                  <a:moveTo>
                    <a:pt x="25137" y="11979"/>
                  </a:moveTo>
                  <a:cubicBezTo>
                    <a:pt x="25099" y="11979"/>
                    <a:pt x="25069" y="12010"/>
                    <a:pt x="25069" y="12048"/>
                  </a:cubicBezTo>
                  <a:cubicBezTo>
                    <a:pt x="25069" y="12085"/>
                    <a:pt x="25099" y="12116"/>
                    <a:pt x="25137" y="12116"/>
                  </a:cubicBezTo>
                  <a:cubicBezTo>
                    <a:pt x="25175" y="12116"/>
                    <a:pt x="25206" y="12085"/>
                    <a:pt x="25206" y="12048"/>
                  </a:cubicBezTo>
                  <a:cubicBezTo>
                    <a:pt x="25206" y="12010"/>
                    <a:pt x="25175" y="11979"/>
                    <a:pt x="25137" y="11979"/>
                  </a:cubicBezTo>
                  <a:close/>
                  <a:moveTo>
                    <a:pt x="25353" y="11979"/>
                  </a:moveTo>
                  <a:cubicBezTo>
                    <a:pt x="25315" y="11979"/>
                    <a:pt x="25285" y="12010"/>
                    <a:pt x="25285" y="12048"/>
                  </a:cubicBezTo>
                  <a:cubicBezTo>
                    <a:pt x="25285" y="12085"/>
                    <a:pt x="25315" y="12116"/>
                    <a:pt x="25353" y="12116"/>
                  </a:cubicBezTo>
                  <a:cubicBezTo>
                    <a:pt x="25391" y="12116"/>
                    <a:pt x="25422" y="12085"/>
                    <a:pt x="25422" y="12048"/>
                  </a:cubicBezTo>
                  <a:cubicBezTo>
                    <a:pt x="25422" y="12010"/>
                    <a:pt x="25391" y="11979"/>
                    <a:pt x="25353" y="11979"/>
                  </a:cubicBezTo>
                  <a:close/>
                  <a:moveTo>
                    <a:pt x="25569" y="11979"/>
                  </a:moveTo>
                  <a:cubicBezTo>
                    <a:pt x="25532" y="11979"/>
                    <a:pt x="25501" y="12010"/>
                    <a:pt x="25501" y="12048"/>
                  </a:cubicBezTo>
                  <a:cubicBezTo>
                    <a:pt x="25501" y="12085"/>
                    <a:pt x="25532" y="12116"/>
                    <a:pt x="25569" y="12116"/>
                  </a:cubicBezTo>
                  <a:cubicBezTo>
                    <a:pt x="25607" y="12116"/>
                    <a:pt x="25638" y="12085"/>
                    <a:pt x="25638" y="12048"/>
                  </a:cubicBezTo>
                  <a:cubicBezTo>
                    <a:pt x="25638" y="12010"/>
                    <a:pt x="25607" y="11979"/>
                    <a:pt x="25569" y="11979"/>
                  </a:cubicBezTo>
                  <a:close/>
                  <a:moveTo>
                    <a:pt x="25785" y="11979"/>
                  </a:moveTo>
                  <a:cubicBezTo>
                    <a:pt x="25748" y="11979"/>
                    <a:pt x="25717" y="12010"/>
                    <a:pt x="25717" y="12048"/>
                  </a:cubicBezTo>
                  <a:cubicBezTo>
                    <a:pt x="25717" y="12085"/>
                    <a:pt x="25748" y="12116"/>
                    <a:pt x="25785" y="12116"/>
                  </a:cubicBezTo>
                  <a:cubicBezTo>
                    <a:pt x="25823" y="12116"/>
                    <a:pt x="25854" y="12085"/>
                    <a:pt x="25854" y="12048"/>
                  </a:cubicBezTo>
                  <a:cubicBezTo>
                    <a:pt x="25854" y="12010"/>
                    <a:pt x="25823" y="11979"/>
                    <a:pt x="25785" y="11979"/>
                  </a:cubicBezTo>
                  <a:close/>
                  <a:moveTo>
                    <a:pt x="26002" y="11979"/>
                  </a:moveTo>
                  <a:cubicBezTo>
                    <a:pt x="25964" y="11979"/>
                    <a:pt x="25933" y="12010"/>
                    <a:pt x="25933" y="12048"/>
                  </a:cubicBezTo>
                  <a:cubicBezTo>
                    <a:pt x="25933" y="12085"/>
                    <a:pt x="25964" y="12116"/>
                    <a:pt x="26002" y="12116"/>
                  </a:cubicBezTo>
                  <a:cubicBezTo>
                    <a:pt x="26039" y="12116"/>
                    <a:pt x="26070" y="12085"/>
                    <a:pt x="26070" y="12048"/>
                  </a:cubicBezTo>
                  <a:cubicBezTo>
                    <a:pt x="26070" y="12010"/>
                    <a:pt x="26039" y="11979"/>
                    <a:pt x="26002" y="11979"/>
                  </a:cubicBezTo>
                  <a:close/>
                  <a:moveTo>
                    <a:pt x="26218" y="11979"/>
                  </a:moveTo>
                  <a:cubicBezTo>
                    <a:pt x="26180" y="11979"/>
                    <a:pt x="26149" y="12010"/>
                    <a:pt x="26149" y="12048"/>
                  </a:cubicBezTo>
                  <a:cubicBezTo>
                    <a:pt x="26149" y="12085"/>
                    <a:pt x="26180" y="12116"/>
                    <a:pt x="26218" y="12116"/>
                  </a:cubicBezTo>
                  <a:cubicBezTo>
                    <a:pt x="26256" y="12116"/>
                    <a:pt x="26286" y="12085"/>
                    <a:pt x="26286" y="12048"/>
                  </a:cubicBezTo>
                  <a:cubicBezTo>
                    <a:pt x="26286" y="12010"/>
                    <a:pt x="26256" y="11979"/>
                    <a:pt x="26218" y="11979"/>
                  </a:cubicBezTo>
                  <a:close/>
                  <a:moveTo>
                    <a:pt x="26434" y="11979"/>
                  </a:moveTo>
                  <a:cubicBezTo>
                    <a:pt x="26396" y="11979"/>
                    <a:pt x="26365" y="12010"/>
                    <a:pt x="26365" y="12048"/>
                  </a:cubicBezTo>
                  <a:cubicBezTo>
                    <a:pt x="26365" y="12085"/>
                    <a:pt x="26396" y="12116"/>
                    <a:pt x="26434" y="12116"/>
                  </a:cubicBezTo>
                  <a:cubicBezTo>
                    <a:pt x="26472" y="12116"/>
                    <a:pt x="26502" y="12085"/>
                    <a:pt x="26502" y="12048"/>
                  </a:cubicBezTo>
                  <a:cubicBezTo>
                    <a:pt x="26502" y="12010"/>
                    <a:pt x="26472" y="11979"/>
                    <a:pt x="26434" y="11979"/>
                  </a:cubicBezTo>
                  <a:close/>
                  <a:moveTo>
                    <a:pt x="26650" y="11979"/>
                  </a:moveTo>
                  <a:cubicBezTo>
                    <a:pt x="26612" y="11979"/>
                    <a:pt x="26582" y="12010"/>
                    <a:pt x="26582" y="12048"/>
                  </a:cubicBezTo>
                  <a:cubicBezTo>
                    <a:pt x="26582" y="12085"/>
                    <a:pt x="26612" y="12116"/>
                    <a:pt x="26650" y="12116"/>
                  </a:cubicBezTo>
                  <a:cubicBezTo>
                    <a:pt x="26688" y="12116"/>
                    <a:pt x="26718" y="12085"/>
                    <a:pt x="26718" y="12048"/>
                  </a:cubicBezTo>
                  <a:cubicBezTo>
                    <a:pt x="26718" y="12010"/>
                    <a:pt x="26688" y="11979"/>
                    <a:pt x="26650" y="11979"/>
                  </a:cubicBezTo>
                  <a:close/>
                  <a:moveTo>
                    <a:pt x="26866" y="11979"/>
                  </a:moveTo>
                  <a:cubicBezTo>
                    <a:pt x="26828" y="11979"/>
                    <a:pt x="26798" y="12010"/>
                    <a:pt x="26798" y="12048"/>
                  </a:cubicBezTo>
                  <a:cubicBezTo>
                    <a:pt x="26798" y="12085"/>
                    <a:pt x="26828" y="12116"/>
                    <a:pt x="26866" y="12116"/>
                  </a:cubicBezTo>
                  <a:cubicBezTo>
                    <a:pt x="26904" y="12116"/>
                    <a:pt x="26935" y="12085"/>
                    <a:pt x="26935" y="12048"/>
                  </a:cubicBezTo>
                  <a:cubicBezTo>
                    <a:pt x="26935" y="12010"/>
                    <a:pt x="26904" y="11979"/>
                    <a:pt x="26866" y="11979"/>
                  </a:cubicBezTo>
                  <a:close/>
                  <a:moveTo>
                    <a:pt x="27082" y="11979"/>
                  </a:moveTo>
                  <a:cubicBezTo>
                    <a:pt x="27044" y="11979"/>
                    <a:pt x="27014" y="12010"/>
                    <a:pt x="27014" y="12048"/>
                  </a:cubicBezTo>
                  <a:cubicBezTo>
                    <a:pt x="27014" y="12085"/>
                    <a:pt x="27044" y="12116"/>
                    <a:pt x="27082" y="12116"/>
                  </a:cubicBezTo>
                  <a:cubicBezTo>
                    <a:pt x="27120" y="12116"/>
                    <a:pt x="27151" y="12085"/>
                    <a:pt x="27151" y="12048"/>
                  </a:cubicBezTo>
                  <a:cubicBezTo>
                    <a:pt x="27151" y="12010"/>
                    <a:pt x="27120" y="11979"/>
                    <a:pt x="27082" y="11979"/>
                  </a:cubicBezTo>
                  <a:close/>
                  <a:moveTo>
                    <a:pt x="31405" y="11979"/>
                  </a:moveTo>
                  <a:cubicBezTo>
                    <a:pt x="31367" y="11979"/>
                    <a:pt x="31336" y="12010"/>
                    <a:pt x="31336" y="12048"/>
                  </a:cubicBezTo>
                  <a:cubicBezTo>
                    <a:pt x="31336" y="12085"/>
                    <a:pt x="31367" y="12116"/>
                    <a:pt x="31405" y="12116"/>
                  </a:cubicBezTo>
                  <a:cubicBezTo>
                    <a:pt x="31442" y="12116"/>
                    <a:pt x="31473" y="12085"/>
                    <a:pt x="31473" y="12048"/>
                  </a:cubicBezTo>
                  <a:cubicBezTo>
                    <a:pt x="31473" y="12010"/>
                    <a:pt x="31442" y="11979"/>
                    <a:pt x="31405" y="11979"/>
                  </a:cubicBezTo>
                  <a:close/>
                  <a:moveTo>
                    <a:pt x="31621" y="11979"/>
                  </a:moveTo>
                  <a:cubicBezTo>
                    <a:pt x="31583" y="11979"/>
                    <a:pt x="31552" y="12010"/>
                    <a:pt x="31552" y="12048"/>
                  </a:cubicBezTo>
                  <a:cubicBezTo>
                    <a:pt x="31552" y="12085"/>
                    <a:pt x="31583" y="12116"/>
                    <a:pt x="31621" y="12116"/>
                  </a:cubicBezTo>
                  <a:cubicBezTo>
                    <a:pt x="31659" y="12116"/>
                    <a:pt x="31689" y="12085"/>
                    <a:pt x="31689" y="12048"/>
                  </a:cubicBezTo>
                  <a:cubicBezTo>
                    <a:pt x="31689" y="12010"/>
                    <a:pt x="31659" y="11979"/>
                    <a:pt x="31621" y="11979"/>
                  </a:cubicBezTo>
                  <a:close/>
                  <a:moveTo>
                    <a:pt x="31837" y="11979"/>
                  </a:moveTo>
                  <a:cubicBezTo>
                    <a:pt x="31799" y="11979"/>
                    <a:pt x="31768" y="12010"/>
                    <a:pt x="31768" y="12048"/>
                  </a:cubicBezTo>
                  <a:cubicBezTo>
                    <a:pt x="31768" y="12085"/>
                    <a:pt x="31799" y="12116"/>
                    <a:pt x="31837" y="12116"/>
                  </a:cubicBezTo>
                  <a:cubicBezTo>
                    <a:pt x="31875" y="12116"/>
                    <a:pt x="31905" y="12085"/>
                    <a:pt x="31905" y="12048"/>
                  </a:cubicBezTo>
                  <a:cubicBezTo>
                    <a:pt x="31905" y="12010"/>
                    <a:pt x="31875" y="11979"/>
                    <a:pt x="31837" y="11979"/>
                  </a:cubicBezTo>
                  <a:close/>
                  <a:moveTo>
                    <a:pt x="32053" y="11979"/>
                  </a:moveTo>
                  <a:cubicBezTo>
                    <a:pt x="32015" y="11979"/>
                    <a:pt x="31985" y="12010"/>
                    <a:pt x="31985" y="12048"/>
                  </a:cubicBezTo>
                  <a:cubicBezTo>
                    <a:pt x="31985" y="12085"/>
                    <a:pt x="32015" y="12116"/>
                    <a:pt x="32053" y="12116"/>
                  </a:cubicBezTo>
                  <a:cubicBezTo>
                    <a:pt x="32091" y="12116"/>
                    <a:pt x="32122" y="12085"/>
                    <a:pt x="32122" y="12048"/>
                  </a:cubicBezTo>
                  <a:cubicBezTo>
                    <a:pt x="32122" y="12010"/>
                    <a:pt x="32091" y="11979"/>
                    <a:pt x="32053" y="11979"/>
                  </a:cubicBezTo>
                  <a:close/>
                  <a:moveTo>
                    <a:pt x="32269" y="11979"/>
                  </a:moveTo>
                  <a:cubicBezTo>
                    <a:pt x="32231" y="11979"/>
                    <a:pt x="32201" y="12010"/>
                    <a:pt x="32201" y="12048"/>
                  </a:cubicBezTo>
                  <a:cubicBezTo>
                    <a:pt x="32201" y="12085"/>
                    <a:pt x="32231" y="12116"/>
                    <a:pt x="32269" y="12116"/>
                  </a:cubicBezTo>
                  <a:cubicBezTo>
                    <a:pt x="32307" y="12116"/>
                    <a:pt x="32338" y="12085"/>
                    <a:pt x="32338" y="12048"/>
                  </a:cubicBezTo>
                  <a:cubicBezTo>
                    <a:pt x="32338" y="12010"/>
                    <a:pt x="32307" y="11979"/>
                    <a:pt x="32269" y="11979"/>
                  </a:cubicBezTo>
                  <a:close/>
                  <a:moveTo>
                    <a:pt x="32485" y="11979"/>
                  </a:moveTo>
                  <a:cubicBezTo>
                    <a:pt x="32448" y="11979"/>
                    <a:pt x="32417" y="12010"/>
                    <a:pt x="32417" y="12048"/>
                  </a:cubicBezTo>
                  <a:cubicBezTo>
                    <a:pt x="32417" y="12085"/>
                    <a:pt x="32448" y="12116"/>
                    <a:pt x="32485" y="12116"/>
                  </a:cubicBezTo>
                  <a:cubicBezTo>
                    <a:pt x="32523" y="12116"/>
                    <a:pt x="32554" y="12085"/>
                    <a:pt x="32554" y="12048"/>
                  </a:cubicBezTo>
                  <a:cubicBezTo>
                    <a:pt x="32554" y="12010"/>
                    <a:pt x="32523" y="11979"/>
                    <a:pt x="32485" y="11979"/>
                  </a:cubicBezTo>
                  <a:close/>
                  <a:moveTo>
                    <a:pt x="32701" y="11979"/>
                  </a:moveTo>
                  <a:cubicBezTo>
                    <a:pt x="32664" y="11979"/>
                    <a:pt x="32633" y="12010"/>
                    <a:pt x="32633" y="12048"/>
                  </a:cubicBezTo>
                  <a:cubicBezTo>
                    <a:pt x="32633" y="12085"/>
                    <a:pt x="32664" y="12116"/>
                    <a:pt x="32701" y="12116"/>
                  </a:cubicBezTo>
                  <a:cubicBezTo>
                    <a:pt x="32739" y="12116"/>
                    <a:pt x="32770" y="12085"/>
                    <a:pt x="32770" y="12048"/>
                  </a:cubicBezTo>
                  <a:cubicBezTo>
                    <a:pt x="32770" y="12010"/>
                    <a:pt x="32739" y="11979"/>
                    <a:pt x="32701" y="11979"/>
                  </a:cubicBezTo>
                  <a:close/>
                  <a:moveTo>
                    <a:pt x="33350" y="11979"/>
                  </a:moveTo>
                  <a:cubicBezTo>
                    <a:pt x="33312" y="11979"/>
                    <a:pt x="33281" y="12010"/>
                    <a:pt x="33281" y="12048"/>
                  </a:cubicBezTo>
                  <a:cubicBezTo>
                    <a:pt x="33281" y="12085"/>
                    <a:pt x="33312" y="12116"/>
                    <a:pt x="33350" y="12116"/>
                  </a:cubicBezTo>
                  <a:cubicBezTo>
                    <a:pt x="33388" y="12116"/>
                    <a:pt x="33418" y="12085"/>
                    <a:pt x="33418" y="12048"/>
                  </a:cubicBezTo>
                  <a:cubicBezTo>
                    <a:pt x="33418" y="12010"/>
                    <a:pt x="33388" y="11979"/>
                    <a:pt x="33350" y="11979"/>
                  </a:cubicBezTo>
                  <a:close/>
                  <a:moveTo>
                    <a:pt x="25353" y="12214"/>
                  </a:moveTo>
                  <a:cubicBezTo>
                    <a:pt x="25315" y="12214"/>
                    <a:pt x="25285" y="12245"/>
                    <a:pt x="25285" y="12282"/>
                  </a:cubicBezTo>
                  <a:cubicBezTo>
                    <a:pt x="25285" y="12320"/>
                    <a:pt x="25315" y="12351"/>
                    <a:pt x="25353" y="12351"/>
                  </a:cubicBezTo>
                  <a:cubicBezTo>
                    <a:pt x="25391" y="12351"/>
                    <a:pt x="25422" y="12320"/>
                    <a:pt x="25422" y="12282"/>
                  </a:cubicBezTo>
                  <a:cubicBezTo>
                    <a:pt x="25422" y="12245"/>
                    <a:pt x="25391" y="12214"/>
                    <a:pt x="25353" y="12214"/>
                  </a:cubicBezTo>
                  <a:close/>
                  <a:moveTo>
                    <a:pt x="25569" y="12214"/>
                  </a:moveTo>
                  <a:cubicBezTo>
                    <a:pt x="25532" y="12214"/>
                    <a:pt x="25501" y="12245"/>
                    <a:pt x="25501" y="12282"/>
                  </a:cubicBezTo>
                  <a:cubicBezTo>
                    <a:pt x="25501" y="12320"/>
                    <a:pt x="25532" y="12351"/>
                    <a:pt x="25569" y="12351"/>
                  </a:cubicBezTo>
                  <a:cubicBezTo>
                    <a:pt x="25607" y="12351"/>
                    <a:pt x="25638" y="12320"/>
                    <a:pt x="25638" y="12282"/>
                  </a:cubicBezTo>
                  <a:cubicBezTo>
                    <a:pt x="25638" y="12245"/>
                    <a:pt x="25607" y="12214"/>
                    <a:pt x="25569" y="12214"/>
                  </a:cubicBezTo>
                  <a:close/>
                  <a:moveTo>
                    <a:pt x="25785" y="12214"/>
                  </a:moveTo>
                  <a:cubicBezTo>
                    <a:pt x="25748" y="12214"/>
                    <a:pt x="25717" y="12245"/>
                    <a:pt x="25717" y="12282"/>
                  </a:cubicBezTo>
                  <a:cubicBezTo>
                    <a:pt x="25717" y="12320"/>
                    <a:pt x="25748" y="12351"/>
                    <a:pt x="25785" y="12351"/>
                  </a:cubicBezTo>
                  <a:cubicBezTo>
                    <a:pt x="25823" y="12351"/>
                    <a:pt x="25854" y="12320"/>
                    <a:pt x="25854" y="12282"/>
                  </a:cubicBezTo>
                  <a:cubicBezTo>
                    <a:pt x="25854" y="12245"/>
                    <a:pt x="25823" y="12214"/>
                    <a:pt x="25785" y="12214"/>
                  </a:cubicBezTo>
                  <a:close/>
                  <a:moveTo>
                    <a:pt x="26002" y="12214"/>
                  </a:moveTo>
                  <a:cubicBezTo>
                    <a:pt x="25964" y="12214"/>
                    <a:pt x="25933" y="12245"/>
                    <a:pt x="25933" y="12282"/>
                  </a:cubicBezTo>
                  <a:cubicBezTo>
                    <a:pt x="25933" y="12320"/>
                    <a:pt x="25964" y="12351"/>
                    <a:pt x="26002" y="12351"/>
                  </a:cubicBezTo>
                  <a:cubicBezTo>
                    <a:pt x="26039" y="12351"/>
                    <a:pt x="26070" y="12320"/>
                    <a:pt x="26070" y="12282"/>
                  </a:cubicBezTo>
                  <a:cubicBezTo>
                    <a:pt x="26070" y="12245"/>
                    <a:pt x="26039" y="12214"/>
                    <a:pt x="26002" y="12214"/>
                  </a:cubicBezTo>
                  <a:close/>
                  <a:moveTo>
                    <a:pt x="26218" y="12214"/>
                  </a:moveTo>
                  <a:cubicBezTo>
                    <a:pt x="26180" y="12214"/>
                    <a:pt x="26149" y="12245"/>
                    <a:pt x="26149" y="12282"/>
                  </a:cubicBezTo>
                  <a:cubicBezTo>
                    <a:pt x="26149" y="12320"/>
                    <a:pt x="26180" y="12351"/>
                    <a:pt x="26218" y="12351"/>
                  </a:cubicBezTo>
                  <a:cubicBezTo>
                    <a:pt x="26256" y="12351"/>
                    <a:pt x="26286" y="12320"/>
                    <a:pt x="26286" y="12282"/>
                  </a:cubicBezTo>
                  <a:cubicBezTo>
                    <a:pt x="26286" y="12245"/>
                    <a:pt x="26256" y="12214"/>
                    <a:pt x="26218" y="12214"/>
                  </a:cubicBezTo>
                  <a:close/>
                  <a:moveTo>
                    <a:pt x="26434" y="12214"/>
                  </a:moveTo>
                  <a:cubicBezTo>
                    <a:pt x="26396" y="12214"/>
                    <a:pt x="26365" y="12245"/>
                    <a:pt x="26365" y="12282"/>
                  </a:cubicBezTo>
                  <a:cubicBezTo>
                    <a:pt x="26365" y="12320"/>
                    <a:pt x="26396" y="12351"/>
                    <a:pt x="26434" y="12351"/>
                  </a:cubicBezTo>
                  <a:cubicBezTo>
                    <a:pt x="26472" y="12351"/>
                    <a:pt x="26502" y="12320"/>
                    <a:pt x="26502" y="12282"/>
                  </a:cubicBezTo>
                  <a:cubicBezTo>
                    <a:pt x="26502" y="12245"/>
                    <a:pt x="26472" y="12214"/>
                    <a:pt x="26434" y="12214"/>
                  </a:cubicBezTo>
                  <a:close/>
                  <a:moveTo>
                    <a:pt x="26650" y="12214"/>
                  </a:moveTo>
                  <a:cubicBezTo>
                    <a:pt x="26612" y="12214"/>
                    <a:pt x="26582" y="12245"/>
                    <a:pt x="26582" y="12282"/>
                  </a:cubicBezTo>
                  <a:cubicBezTo>
                    <a:pt x="26582" y="12320"/>
                    <a:pt x="26612" y="12351"/>
                    <a:pt x="26650" y="12351"/>
                  </a:cubicBezTo>
                  <a:cubicBezTo>
                    <a:pt x="26688" y="12351"/>
                    <a:pt x="26718" y="12320"/>
                    <a:pt x="26718" y="12282"/>
                  </a:cubicBezTo>
                  <a:cubicBezTo>
                    <a:pt x="26718" y="12245"/>
                    <a:pt x="26688" y="12214"/>
                    <a:pt x="26650" y="12214"/>
                  </a:cubicBezTo>
                  <a:close/>
                  <a:moveTo>
                    <a:pt x="26866" y="12214"/>
                  </a:moveTo>
                  <a:cubicBezTo>
                    <a:pt x="26828" y="12214"/>
                    <a:pt x="26798" y="12245"/>
                    <a:pt x="26798" y="12282"/>
                  </a:cubicBezTo>
                  <a:cubicBezTo>
                    <a:pt x="26798" y="12320"/>
                    <a:pt x="26828" y="12351"/>
                    <a:pt x="26866" y="12351"/>
                  </a:cubicBezTo>
                  <a:cubicBezTo>
                    <a:pt x="26904" y="12351"/>
                    <a:pt x="26935" y="12320"/>
                    <a:pt x="26935" y="12282"/>
                  </a:cubicBezTo>
                  <a:cubicBezTo>
                    <a:pt x="26935" y="12245"/>
                    <a:pt x="26904" y="12214"/>
                    <a:pt x="26866" y="12214"/>
                  </a:cubicBezTo>
                  <a:close/>
                  <a:moveTo>
                    <a:pt x="27082" y="12214"/>
                  </a:moveTo>
                  <a:cubicBezTo>
                    <a:pt x="27044" y="12214"/>
                    <a:pt x="27014" y="12245"/>
                    <a:pt x="27014" y="12282"/>
                  </a:cubicBezTo>
                  <a:cubicBezTo>
                    <a:pt x="27014" y="12320"/>
                    <a:pt x="27044" y="12351"/>
                    <a:pt x="27082" y="12351"/>
                  </a:cubicBezTo>
                  <a:cubicBezTo>
                    <a:pt x="27120" y="12351"/>
                    <a:pt x="27151" y="12320"/>
                    <a:pt x="27151" y="12282"/>
                  </a:cubicBezTo>
                  <a:cubicBezTo>
                    <a:pt x="27151" y="12245"/>
                    <a:pt x="27120" y="12214"/>
                    <a:pt x="27082" y="12214"/>
                  </a:cubicBezTo>
                  <a:close/>
                  <a:moveTo>
                    <a:pt x="31621" y="12214"/>
                  </a:moveTo>
                  <a:cubicBezTo>
                    <a:pt x="31583" y="12214"/>
                    <a:pt x="31552" y="12245"/>
                    <a:pt x="31552" y="12282"/>
                  </a:cubicBezTo>
                  <a:cubicBezTo>
                    <a:pt x="31552" y="12320"/>
                    <a:pt x="31583" y="12351"/>
                    <a:pt x="31621" y="12351"/>
                  </a:cubicBezTo>
                  <a:cubicBezTo>
                    <a:pt x="31659" y="12351"/>
                    <a:pt x="31689" y="12320"/>
                    <a:pt x="31689" y="12282"/>
                  </a:cubicBezTo>
                  <a:cubicBezTo>
                    <a:pt x="31689" y="12245"/>
                    <a:pt x="31659" y="12214"/>
                    <a:pt x="31621" y="12214"/>
                  </a:cubicBezTo>
                  <a:close/>
                  <a:moveTo>
                    <a:pt x="31837" y="12214"/>
                  </a:moveTo>
                  <a:cubicBezTo>
                    <a:pt x="31799" y="12214"/>
                    <a:pt x="31768" y="12245"/>
                    <a:pt x="31768" y="12282"/>
                  </a:cubicBezTo>
                  <a:cubicBezTo>
                    <a:pt x="31768" y="12320"/>
                    <a:pt x="31799" y="12351"/>
                    <a:pt x="31837" y="12351"/>
                  </a:cubicBezTo>
                  <a:cubicBezTo>
                    <a:pt x="31875" y="12351"/>
                    <a:pt x="31905" y="12320"/>
                    <a:pt x="31905" y="12282"/>
                  </a:cubicBezTo>
                  <a:cubicBezTo>
                    <a:pt x="31905" y="12245"/>
                    <a:pt x="31875" y="12214"/>
                    <a:pt x="31837" y="12214"/>
                  </a:cubicBezTo>
                  <a:close/>
                  <a:moveTo>
                    <a:pt x="32053" y="12214"/>
                  </a:moveTo>
                  <a:cubicBezTo>
                    <a:pt x="32015" y="12214"/>
                    <a:pt x="31985" y="12245"/>
                    <a:pt x="31985" y="12282"/>
                  </a:cubicBezTo>
                  <a:cubicBezTo>
                    <a:pt x="31985" y="12320"/>
                    <a:pt x="32015" y="12351"/>
                    <a:pt x="32053" y="12351"/>
                  </a:cubicBezTo>
                  <a:cubicBezTo>
                    <a:pt x="32091" y="12351"/>
                    <a:pt x="32122" y="12320"/>
                    <a:pt x="32122" y="12282"/>
                  </a:cubicBezTo>
                  <a:cubicBezTo>
                    <a:pt x="32122" y="12245"/>
                    <a:pt x="32091" y="12214"/>
                    <a:pt x="32053" y="12214"/>
                  </a:cubicBezTo>
                  <a:close/>
                  <a:moveTo>
                    <a:pt x="32269" y="12214"/>
                  </a:moveTo>
                  <a:cubicBezTo>
                    <a:pt x="32231" y="12214"/>
                    <a:pt x="32201" y="12245"/>
                    <a:pt x="32201" y="12282"/>
                  </a:cubicBezTo>
                  <a:cubicBezTo>
                    <a:pt x="32201" y="12320"/>
                    <a:pt x="32231" y="12351"/>
                    <a:pt x="32269" y="12351"/>
                  </a:cubicBezTo>
                  <a:cubicBezTo>
                    <a:pt x="32307" y="12351"/>
                    <a:pt x="32338" y="12320"/>
                    <a:pt x="32338" y="12282"/>
                  </a:cubicBezTo>
                  <a:cubicBezTo>
                    <a:pt x="32338" y="12245"/>
                    <a:pt x="32307" y="12214"/>
                    <a:pt x="32269" y="12214"/>
                  </a:cubicBezTo>
                  <a:close/>
                  <a:moveTo>
                    <a:pt x="32485" y="12214"/>
                  </a:moveTo>
                  <a:cubicBezTo>
                    <a:pt x="32448" y="12214"/>
                    <a:pt x="32417" y="12245"/>
                    <a:pt x="32417" y="12282"/>
                  </a:cubicBezTo>
                  <a:cubicBezTo>
                    <a:pt x="32417" y="12320"/>
                    <a:pt x="32448" y="12351"/>
                    <a:pt x="32485" y="12351"/>
                  </a:cubicBezTo>
                  <a:cubicBezTo>
                    <a:pt x="32523" y="12351"/>
                    <a:pt x="32554" y="12320"/>
                    <a:pt x="32554" y="12282"/>
                  </a:cubicBezTo>
                  <a:cubicBezTo>
                    <a:pt x="32554" y="12245"/>
                    <a:pt x="32523" y="12214"/>
                    <a:pt x="32485" y="12214"/>
                  </a:cubicBezTo>
                  <a:close/>
                  <a:moveTo>
                    <a:pt x="32701" y="12214"/>
                  </a:moveTo>
                  <a:cubicBezTo>
                    <a:pt x="32664" y="12214"/>
                    <a:pt x="32633" y="12245"/>
                    <a:pt x="32633" y="12282"/>
                  </a:cubicBezTo>
                  <a:cubicBezTo>
                    <a:pt x="32633" y="12320"/>
                    <a:pt x="32664" y="12351"/>
                    <a:pt x="32701" y="12351"/>
                  </a:cubicBezTo>
                  <a:cubicBezTo>
                    <a:pt x="32739" y="12351"/>
                    <a:pt x="32770" y="12320"/>
                    <a:pt x="32770" y="12282"/>
                  </a:cubicBezTo>
                  <a:cubicBezTo>
                    <a:pt x="32770" y="12245"/>
                    <a:pt x="32739" y="12214"/>
                    <a:pt x="32701" y="12214"/>
                  </a:cubicBezTo>
                  <a:close/>
                  <a:moveTo>
                    <a:pt x="33134" y="12214"/>
                  </a:moveTo>
                  <a:cubicBezTo>
                    <a:pt x="33096" y="12214"/>
                    <a:pt x="33065" y="12245"/>
                    <a:pt x="33065" y="12282"/>
                  </a:cubicBezTo>
                  <a:cubicBezTo>
                    <a:pt x="33065" y="12320"/>
                    <a:pt x="33096" y="12351"/>
                    <a:pt x="33134" y="12351"/>
                  </a:cubicBezTo>
                  <a:cubicBezTo>
                    <a:pt x="33171" y="12351"/>
                    <a:pt x="33202" y="12320"/>
                    <a:pt x="33202" y="12282"/>
                  </a:cubicBezTo>
                  <a:cubicBezTo>
                    <a:pt x="33202" y="12245"/>
                    <a:pt x="33171" y="12214"/>
                    <a:pt x="33134" y="12214"/>
                  </a:cubicBezTo>
                  <a:close/>
                  <a:moveTo>
                    <a:pt x="33350" y="12214"/>
                  </a:moveTo>
                  <a:cubicBezTo>
                    <a:pt x="33312" y="12214"/>
                    <a:pt x="33281" y="12245"/>
                    <a:pt x="33281" y="12282"/>
                  </a:cubicBezTo>
                  <a:cubicBezTo>
                    <a:pt x="33281" y="12320"/>
                    <a:pt x="33312" y="12351"/>
                    <a:pt x="33350" y="12351"/>
                  </a:cubicBezTo>
                  <a:cubicBezTo>
                    <a:pt x="33388" y="12351"/>
                    <a:pt x="33418" y="12320"/>
                    <a:pt x="33418" y="12282"/>
                  </a:cubicBezTo>
                  <a:cubicBezTo>
                    <a:pt x="33418" y="12245"/>
                    <a:pt x="33388" y="12214"/>
                    <a:pt x="33350" y="12214"/>
                  </a:cubicBezTo>
                  <a:close/>
                  <a:moveTo>
                    <a:pt x="25569" y="12449"/>
                  </a:moveTo>
                  <a:cubicBezTo>
                    <a:pt x="25532" y="12449"/>
                    <a:pt x="25501" y="12479"/>
                    <a:pt x="25501" y="12517"/>
                  </a:cubicBezTo>
                  <a:cubicBezTo>
                    <a:pt x="25501" y="12555"/>
                    <a:pt x="25532" y="12586"/>
                    <a:pt x="25569" y="12586"/>
                  </a:cubicBezTo>
                  <a:cubicBezTo>
                    <a:pt x="25607" y="12586"/>
                    <a:pt x="25638" y="12555"/>
                    <a:pt x="25638" y="12517"/>
                  </a:cubicBezTo>
                  <a:cubicBezTo>
                    <a:pt x="25638" y="12479"/>
                    <a:pt x="25607" y="12449"/>
                    <a:pt x="25569" y="12449"/>
                  </a:cubicBezTo>
                  <a:close/>
                  <a:moveTo>
                    <a:pt x="25785" y="12449"/>
                  </a:moveTo>
                  <a:cubicBezTo>
                    <a:pt x="25748" y="12449"/>
                    <a:pt x="25717" y="12479"/>
                    <a:pt x="25717" y="12517"/>
                  </a:cubicBezTo>
                  <a:cubicBezTo>
                    <a:pt x="25717" y="12555"/>
                    <a:pt x="25748" y="12586"/>
                    <a:pt x="25785" y="12586"/>
                  </a:cubicBezTo>
                  <a:cubicBezTo>
                    <a:pt x="25823" y="12586"/>
                    <a:pt x="25854" y="12555"/>
                    <a:pt x="25854" y="12517"/>
                  </a:cubicBezTo>
                  <a:cubicBezTo>
                    <a:pt x="25854" y="12479"/>
                    <a:pt x="25823" y="12449"/>
                    <a:pt x="25785" y="12449"/>
                  </a:cubicBezTo>
                  <a:close/>
                  <a:moveTo>
                    <a:pt x="26002" y="12449"/>
                  </a:moveTo>
                  <a:cubicBezTo>
                    <a:pt x="25964" y="12449"/>
                    <a:pt x="25933" y="12479"/>
                    <a:pt x="25933" y="12517"/>
                  </a:cubicBezTo>
                  <a:cubicBezTo>
                    <a:pt x="25933" y="12555"/>
                    <a:pt x="25964" y="12586"/>
                    <a:pt x="26002" y="12586"/>
                  </a:cubicBezTo>
                  <a:cubicBezTo>
                    <a:pt x="26039" y="12586"/>
                    <a:pt x="26070" y="12555"/>
                    <a:pt x="26070" y="12517"/>
                  </a:cubicBezTo>
                  <a:cubicBezTo>
                    <a:pt x="26070" y="12479"/>
                    <a:pt x="26039" y="12449"/>
                    <a:pt x="26002" y="12449"/>
                  </a:cubicBezTo>
                  <a:close/>
                  <a:moveTo>
                    <a:pt x="26218" y="12449"/>
                  </a:moveTo>
                  <a:cubicBezTo>
                    <a:pt x="26180" y="12449"/>
                    <a:pt x="26149" y="12479"/>
                    <a:pt x="26149" y="12517"/>
                  </a:cubicBezTo>
                  <a:cubicBezTo>
                    <a:pt x="26149" y="12555"/>
                    <a:pt x="26180" y="12586"/>
                    <a:pt x="26218" y="12586"/>
                  </a:cubicBezTo>
                  <a:cubicBezTo>
                    <a:pt x="26256" y="12586"/>
                    <a:pt x="26286" y="12555"/>
                    <a:pt x="26286" y="12517"/>
                  </a:cubicBezTo>
                  <a:cubicBezTo>
                    <a:pt x="26286" y="12479"/>
                    <a:pt x="26256" y="12449"/>
                    <a:pt x="26218" y="12449"/>
                  </a:cubicBezTo>
                  <a:close/>
                  <a:moveTo>
                    <a:pt x="26434" y="12449"/>
                  </a:moveTo>
                  <a:cubicBezTo>
                    <a:pt x="26396" y="12449"/>
                    <a:pt x="26365" y="12479"/>
                    <a:pt x="26365" y="12517"/>
                  </a:cubicBezTo>
                  <a:cubicBezTo>
                    <a:pt x="26365" y="12555"/>
                    <a:pt x="26396" y="12586"/>
                    <a:pt x="26434" y="12586"/>
                  </a:cubicBezTo>
                  <a:cubicBezTo>
                    <a:pt x="26472" y="12586"/>
                    <a:pt x="26502" y="12555"/>
                    <a:pt x="26502" y="12517"/>
                  </a:cubicBezTo>
                  <a:cubicBezTo>
                    <a:pt x="26502" y="12479"/>
                    <a:pt x="26472" y="12449"/>
                    <a:pt x="26434" y="12449"/>
                  </a:cubicBezTo>
                  <a:close/>
                  <a:moveTo>
                    <a:pt x="26650" y="12449"/>
                  </a:moveTo>
                  <a:cubicBezTo>
                    <a:pt x="26612" y="12449"/>
                    <a:pt x="26582" y="12479"/>
                    <a:pt x="26582" y="12517"/>
                  </a:cubicBezTo>
                  <a:cubicBezTo>
                    <a:pt x="26582" y="12555"/>
                    <a:pt x="26612" y="12586"/>
                    <a:pt x="26650" y="12586"/>
                  </a:cubicBezTo>
                  <a:cubicBezTo>
                    <a:pt x="26688" y="12586"/>
                    <a:pt x="26718" y="12555"/>
                    <a:pt x="26718" y="12517"/>
                  </a:cubicBezTo>
                  <a:cubicBezTo>
                    <a:pt x="26718" y="12479"/>
                    <a:pt x="26688" y="12449"/>
                    <a:pt x="26650" y="12449"/>
                  </a:cubicBezTo>
                  <a:close/>
                  <a:moveTo>
                    <a:pt x="31621" y="12449"/>
                  </a:moveTo>
                  <a:cubicBezTo>
                    <a:pt x="31583" y="12449"/>
                    <a:pt x="31552" y="12479"/>
                    <a:pt x="31552" y="12517"/>
                  </a:cubicBezTo>
                  <a:cubicBezTo>
                    <a:pt x="31552" y="12555"/>
                    <a:pt x="31583" y="12586"/>
                    <a:pt x="31621" y="12586"/>
                  </a:cubicBezTo>
                  <a:cubicBezTo>
                    <a:pt x="31659" y="12586"/>
                    <a:pt x="31689" y="12555"/>
                    <a:pt x="31689" y="12517"/>
                  </a:cubicBezTo>
                  <a:cubicBezTo>
                    <a:pt x="31689" y="12479"/>
                    <a:pt x="31659" y="12449"/>
                    <a:pt x="31621" y="12449"/>
                  </a:cubicBezTo>
                  <a:close/>
                  <a:moveTo>
                    <a:pt x="31837" y="12449"/>
                  </a:moveTo>
                  <a:cubicBezTo>
                    <a:pt x="31799" y="12449"/>
                    <a:pt x="31768" y="12479"/>
                    <a:pt x="31768" y="12517"/>
                  </a:cubicBezTo>
                  <a:cubicBezTo>
                    <a:pt x="31768" y="12555"/>
                    <a:pt x="31799" y="12586"/>
                    <a:pt x="31837" y="12586"/>
                  </a:cubicBezTo>
                  <a:cubicBezTo>
                    <a:pt x="31875" y="12586"/>
                    <a:pt x="31905" y="12555"/>
                    <a:pt x="31905" y="12517"/>
                  </a:cubicBezTo>
                  <a:cubicBezTo>
                    <a:pt x="31905" y="12479"/>
                    <a:pt x="31875" y="12449"/>
                    <a:pt x="31837" y="12449"/>
                  </a:cubicBezTo>
                  <a:close/>
                  <a:moveTo>
                    <a:pt x="32053" y="12449"/>
                  </a:moveTo>
                  <a:cubicBezTo>
                    <a:pt x="32015" y="12449"/>
                    <a:pt x="31985" y="12479"/>
                    <a:pt x="31985" y="12517"/>
                  </a:cubicBezTo>
                  <a:cubicBezTo>
                    <a:pt x="31985" y="12555"/>
                    <a:pt x="32015" y="12586"/>
                    <a:pt x="32053" y="12586"/>
                  </a:cubicBezTo>
                  <a:cubicBezTo>
                    <a:pt x="32091" y="12586"/>
                    <a:pt x="32122" y="12555"/>
                    <a:pt x="32122" y="12517"/>
                  </a:cubicBezTo>
                  <a:cubicBezTo>
                    <a:pt x="32122" y="12479"/>
                    <a:pt x="32091" y="12449"/>
                    <a:pt x="32053" y="12449"/>
                  </a:cubicBezTo>
                  <a:close/>
                  <a:moveTo>
                    <a:pt x="32269" y="12449"/>
                  </a:moveTo>
                  <a:cubicBezTo>
                    <a:pt x="32231" y="12449"/>
                    <a:pt x="32201" y="12479"/>
                    <a:pt x="32201" y="12517"/>
                  </a:cubicBezTo>
                  <a:cubicBezTo>
                    <a:pt x="32201" y="12555"/>
                    <a:pt x="32231" y="12586"/>
                    <a:pt x="32269" y="12586"/>
                  </a:cubicBezTo>
                  <a:cubicBezTo>
                    <a:pt x="32307" y="12586"/>
                    <a:pt x="32338" y="12555"/>
                    <a:pt x="32338" y="12517"/>
                  </a:cubicBezTo>
                  <a:cubicBezTo>
                    <a:pt x="32338" y="12479"/>
                    <a:pt x="32307" y="12449"/>
                    <a:pt x="32269" y="12449"/>
                  </a:cubicBezTo>
                  <a:close/>
                  <a:moveTo>
                    <a:pt x="32485" y="12449"/>
                  </a:moveTo>
                  <a:cubicBezTo>
                    <a:pt x="32448" y="12449"/>
                    <a:pt x="32417" y="12479"/>
                    <a:pt x="32417" y="12517"/>
                  </a:cubicBezTo>
                  <a:cubicBezTo>
                    <a:pt x="32417" y="12555"/>
                    <a:pt x="32448" y="12586"/>
                    <a:pt x="32485" y="12586"/>
                  </a:cubicBezTo>
                  <a:cubicBezTo>
                    <a:pt x="32523" y="12586"/>
                    <a:pt x="32554" y="12555"/>
                    <a:pt x="32554" y="12517"/>
                  </a:cubicBezTo>
                  <a:cubicBezTo>
                    <a:pt x="32554" y="12479"/>
                    <a:pt x="32523" y="12449"/>
                    <a:pt x="32485" y="12449"/>
                  </a:cubicBezTo>
                  <a:close/>
                  <a:moveTo>
                    <a:pt x="32701" y="12449"/>
                  </a:moveTo>
                  <a:cubicBezTo>
                    <a:pt x="32664" y="12449"/>
                    <a:pt x="32633" y="12479"/>
                    <a:pt x="32633" y="12517"/>
                  </a:cubicBezTo>
                  <a:cubicBezTo>
                    <a:pt x="32633" y="12555"/>
                    <a:pt x="32664" y="12586"/>
                    <a:pt x="32701" y="12586"/>
                  </a:cubicBezTo>
                  <a:cubicBezTo>
                    <a:pt x="32739" y="12586"/>
                    <a:pt x="32770" y="12555"/>
                    <a:pt x="32770" y="12517"/>
                  </a:cubicBezTo>
                  <a:cubicBezTo>
                    <a:pt x="32770" y="12479"/>
                    <a:pt x="32739" y="12449"/>
                    <a:pt x="32701" y="12449"/>
                  </a:cubicBezTo>
                  <a:close/>
                  <a:moveTo>
                    <a:pt x="32918" y="12449"/>
                  </a:moveTo>
                  <a:cubicBezTo>
                    <a:pt x="32880" y="12449"/>
                    <a:pt x="32849" y="12479"/>
                    <a:pt x="32849" y="12517"/>
                  </a:cubicBezTo>
                  <a:cubicBezTo>
                    <a:pt x="32849" y="12555"/>
                    <a:pt x="32880" y="12586"/>
                    <a:pt x="32918" y="12586"/>
                  </a:cubicBezTo>
                  <a:cubicBezTo>
                    <a:pt x="32955" y="12586"/>
                    <a:pt x="32986" y="12555"/>
                    <a:pt x="32986" y="12517"/>
                  </a:cubicBezTo>
                  <a:cubicBezTo>
                    <a:pt x="32986" y="12479"/>
                    <a:pt x="32955" y="12449"/>
                    <a:pt x="32918" y="12449"/>
                  </a:cubicBezTo>
                  <a:close/>
                  <a:moveTo>
                    <a:pt x="34646" y="12449"/>
                  </a:moveTo>
                  <a:cubicBezTo>
                    <a:pt x="34609" y="12449"/>
                    <a:pt x="34578" y="12479"/>
                    <a:pt x="34578" y="12517"/>
                  </a:cubicBezTo>
                  <a:cubicBezTo>
                    <a:pt x="34578" y="12555"/>
                    <a:pt x="34609" y="12586"/>
                    <a:pt x="34646" y="12586"/>
                  </a:cubicBezTo>
                  <a:cubicBezTo>
                    <a:pt x="34684" y="12586"/>
                    <a:pt x="34715" y="12555"/>
                    <a:pt x="34715" y="12517"/>
                  </a:cubicBezTo>
                  <a:cubicBezTo>
                    <a:pt x="34715" y="12479"/>
                    <a:pt x="34684" y="12449"/>
                    <a:pt x="34646" y="12449"/>
                  </a:cubicBezTo>
                  <a:close/>
                  <a:moveTo>
                    <a:pt x="25569" y="12684"/>
                  </a:moveTo>
                  <a:cubicBezTo>
                    <a:pt x="25532" y="12684"/>
                    <a:pt x="25501" y="12714"/>
                    <a:pt x="25501" y="12752"/>
                  </a:cubicBezTo>
                  <a:cubicBezTo>
                    <a:pt x="25501" y="12790"/>
                    <a:pt x="25532" y="12821"/>
                    <a:pt x="25569" y="12821"/>
                  </a:cubicBezTo>
                  <a:cubicBezTo>
                    <a:pt x="25607" y="12821"/>
                    <a:pt x="25638" y="12790"/>
                    <a:pt x="25638" y="12752"/>
                  </a:cubicBezTo>
                  <a:cubicBezTo>
                    <a:pt x="25638" y="12714"/>
                    <a:pt x="25607" y="12684"/>
                    <a:pt x="25569" y="12684"/>
                  </a:cubicBezTo>
                  <a:close/>
                  <a:moveTo>
                    <a:pt x="25785" y="12684"/>
                  </a:moveTo>
                  <a:cubicBezTo>
                    <a:pt x="25748" y="12684"/>
                    <a:pt x="25717" y="12714"/>
                    <a:pt x="25717" y="12752"/>
                  </a:cubicBezTo>
                  <a:cubicBezTo>
                    <a:pt x="25717" y="12790"/>
                    <a:pt x="25748" y="12821"/>
                    <a:pt x="25785" y="12821"/>
                  </a:cubicBezTo>
                  <a:cubicBezTo>
                    <a:pt x="25823" y="12821"/>
                    <a:pt x="25854" y="12790"/>
                    <a:pt x="25854" y="12752"/>
                  </a:cubicBezTo>
                  <a:cubicBezTo>
                    <a:pt x="25854" y="12714"/>
                    <a:pt x="25823" y="12684"/>
                    <a:pt x="25785" y="12684"/>
                  </a:cubicBezTo>
                  <a:close/>
                  <a:moveTo>
                    <a:pt x="26002" y="12684"/>
                  </a:moveTo>
                  <a:cubicBezTo>
                    <a:pt x="25964" y="12684"/>
                    <a:pt x="25933" y="12714"/>
                    <a:pt x="25933" y="12752"/>
                  </a:cubicBezTo>
                  <a:cubicBezTo>
                    <a:pt x="25933" y="12790"/>
                    <a:pt x="25964" y="12821"/>
                    <a:pt x="26002" y="12821"/>
                  </a:cubicBezTo>
                  <a:cubicBezTo>
                    <a:pt x="26039" y="12821"/>
                    <a:pt x="26070" y="12790"/>
                    <a:pt x="26070" y="12752"/>
                  </a:cubicBezTo>
                  <a:cubicBezTo>
                    <a:pt x="26070" y="12714"/>
                    <a:pt x="26039" y="12684"/>
                    <a:pt x="26002" y="12684"/>
                  </a:cubicBezTo>
                  <a:close/>
                  <a:moveTo>
                    <a:pt x="26218" y="12684"/>
                  </a:moveTo>
                  <a:cubicBezTo>
                    <a:pt x="26180" y="12684"/>
                    <a:pt x="26149" y="12714"/>
                    <a:pt x="26149" y="12752"/>
                  </a:cubicBezTo>
                  <a:cubicBezTo>
                    <a:pt x="26149" y="12790"/>
                    <a:pt x="26180" y="12821"/>
                    <a:pt x="26218" y="12821"/>
                  </a:cubicBezTo>
                  <a:cubicBezTo>
                    <a:pt x="26256" y="12821"/>
                    <a:pt x="26286" y="12790"/>
                    <a:pt x="26286" y="12752"/>
                  </a:cubicBezTo>
                  <a:cubicBezTo>
                    <a:pt x="26286" y="12714"/>
                    <a:pt x="26256" y="12684"/>
                    <a:pt x="26218" y="12684"/>
                  </a:cubicBezTo>
                  <a:close/>
                  <a:moveTo>
                    <a:pt x="32053" y="12684"/>
                  </a:moveTo>
                  <a:cubicBezTo>
                    <a:pt x="32015" y="12684"/>
                    <a:pt x="31985" y="12714"/>
                    <a:pt x="31985" y="12752"/>
                  </a:cubicBezTo>
                  <a:cubicBezTo>
                    <a:pt x="31985" y="12790"/>
                    <a:pt x="32015" y="12821"/>
                    <a:pt x="32053" y="12821"/>
                  </a:cubicBezTo>
                  <a:cubicBezTo>
                    <a:pt x="32091" y="12821"/>
                    <a:pt x="32122" y="12790"/>
                    <a:pt x="32122" y="12752"/>
                  </a:cubicBezTo>
                  <a:cubicBezTo>
                    <a:pt x="32122" y="12714"/>
                    <a:pt x="32091" y="12684"/>
                    <a:pt x="32053" y="12684"/>
                  </a:cubicBezTo>
                  <a:close/>
                  <a:moveTo>
                    <a:pt x="32269" y="12684"/>
                  </a:moveTo>
                  <a:cubicBezTo>
                    <a:pt x="32231" y="12684"/>
                    <a:pt x="32201" y="12714"/>
                    <a:pt x="32201" y="12752"/>
                  </a:cubicBezTo>
                  <a:cubicBezTo>
                    <a:pt x="32201" y="12790"/>
                    <a:pt x="32231" y="12821"/>
                    <a:pt x="32269" y="12821"/>
                  </a:cubicBezTo>
                  <a:cubicBezTo>
                    <a:pt x="32307" y="12821"/>
                    <a:pt x="32338" y="12790"/>
                    <a:pt x="32338" y="12752"/>
                  </a:cubicBezTo>
                  <a:cubicBezTo>
                    <a:pt x="32338" y="12714"/>
                    <a:pt x="32307" y="12684"/>
                    <a:pt x="32269" y="12684"/>
                  </a:cubicBezTo>
                  <a:close/>
                  <a:moveTo>
                    <a:pt x="32485" y="12684"/>
                  </a:moveTo>
                  <a:cubicBezTo>
                    <a:pt x="32448" y="12684"/>
                    <a:pt x="32417" y="12714"/>
                    <a:pt x="32417" y="12752"/>
                  </a:cubicBezTo>
                  <a:cubicBezTo>
                    <a:pt x="32417" y="12790"/>
                    <a:pt x="32448" y="12821"/>
                    <a:pt x="32485" y="12821"/>
                  </a:cubicBezTo>
                  <a:cubicBezTo>
                    <a:pt x="32523" y="12821"/>
                    <a:pt x="32554" y="12790"/>
                    <a:pt x="32554" y="12752"/>
                  </a:cubicBezTo>
                  <a:cubicBezTo>
                    <a:pt x="32554" y="12714"/>
                    <a:pt x="32523" y="12684"/>
                    <a:pt x="32485" y="12684"/>
                  </a:cubicBezTo>
                  <a:close/>
                  <a:moveTo>
                    <a:pt x="32701" y="12684"/>
                  </a:moveTo>
                  <a:cubicBezTo>
                    <a:pt x="32664" y="12684"/>
                    <a:pt x="32633" y="12714"/>
                    <a:pt x="32633" y="12752"/>
                  </a:cubicBezTo>
                  <a:cubicBezTo>
                    <a:pt x="32633" y="12790"/>
                    <a:pt x="32664" y="12821"/>
                    <a:pt x="32701" y="12821"/>
                  </a:cubicBezTo>
                  <a:cubicBezTo>
                    <a:pt x="32739" y="12821"/>
                    <a:pt x="32770" y="12790"/>
                    <a:pt x="32770" y="12752"/>
                  </a:cubicBezTo>
                  <a:cubicBezTo>
                    <a:pt x="32770" y="12714"/>
                    <a:pt x="32739" y="12684"/>
                    <a:pt x="32701" y="12684"/>
                  </a:cubicBezTo>
                  <a:close/>
                  <a:moveTo>
                    <a:pt x="32918" y="12684"/>
                  </a:moveTo>
                  <a:cubicBezTo>
                    <a:pt x="32880" y="12684"/>
                    <a:pt x="32849" y="12714"/>
                    <a:pt x="32849" y="12752"/>
                  </a:cubicBezTo>
                  <a:cubicBezTo>
                    <a:pt x="32849" y="12790"/>
                    <a:pt x="32880" y="12821"/>
                    <a:pt x="32918" y="12821"/>
                  </a:cubicBezTo>
                  <a:cubicBezTo>
                    <a:pt x="32955" y="12821"/>
                    <a:pt x="32986" y="12790"/>
                    <a:pt x="32986" y="12752"/>
                  </a:cubicBezTo>
                  <a:cubicBezTo>
                    <a:pt x="32986" y="12714"/>
                    <a:pt x="32955" y="12684"/>
                    <a:pt x="32918" y="12684"/>
                  </a:cubicBezTo>
                  <a:close/>
                  <a:moveTo>
                    <a:pt x="33134" y="12684"/>
                  </a:moveTo>
                  <a:cubicBezTo>
                    <a:pt x="33096" y="12684"/>
                    <a:pt x="33065" y="12714"/>
                    <a:pt x="33065" y="12752"/>
                  </a:cubicBezTo>
                  <a:cubicBezTo>
                    <a:pt x="33065" y="12790"/>
                    <a:pt x="33096" y="12821"/>
                    <a:pt x="33134" y="12821"/>
                  </a:cubicBezTo>
                  <a:cubicBezTo>
                    <a:pt x="33171" y="12821"/>
                    <a:pt x="33202" y="12790"/>
                    <a:pt x="33202" y="12752"/>
                  </a:cubicBezTo>
                  <a:cubicBezTo>
                    <a:pt x="33202" y="12714"/>
                    <a:pt x="33171" y="12684"/>
                    <a:pt x="33134" y="12684"/>
                  </a:cubicBezTo>
                  <a:close/>
                  <a:moveTo>
                    <a:pt x="34646" y="12684"/>
                  </a:moveTo>
                  <a:cubicBezTo>
                    <a:pt x="34609" y="12684"/>
                    <a:pt x="34578" y="12714"/>
                    <a:pt x="34578" y="12752"/>
                  </a:cubicBezTo>
                  <a:cubicBezTo>
                    <a:pt x="34578" y="12790"/>
                    <a:pt x="34609" y="12821"/>
                    <a:pt x="34646" y="12821"/>
                  </a:cubicBezTo>
                  <a:cubicBezTo>
                    <a:pt x="34684" y="12821"/>
                    <a:pt x="34715" y="12790"/>
                    <a:pt x="34715" y="12752"/>
                  </a:cubicBezTo>
                  <a:cubicBezTo>
                    <a:pt x="34715" y="12714"/>
                    <a:pt x="34684" y="12684"/>
                    <a:pt x="34646" y="12684"/>
                  </a:cubicBezTo>
                  <a:close/>
                  <a:moveTo>
                    <a:pt x="25569" y="12918"/>
                  </a:moveTo>
                  <a:cubicBezTo>
                    <a:pt x="25532" y="12918"/>
                    <a:pt x="25501" y="12949"/>
                    <a:pt x="25501" y="12987"/>
                  </a:cubicBezTo>
                  <a:cubicBezTo>
                    <a:pt x="25501" y="13025"/>
                    <a:pt x="25532" y="13055"/>
                    <a:pt x="25569" y="13055"/>
                  </a:cubicBezTo>
                  <a:cubicBezTo>
                    <a:pt x="25607" y="13055"/>
                    <a:pt x="25638" y="13025"/>
                    <a:pt x="25638" y="12987"/>
                  </a:cubicBezTo>
                  <a:cubicBezTo>
                    <a:pt x="25638" y="12949"/>
                    <a:pt x="25607" y="12918"/>
                    <a:pt x="25569" y="12918"/>
                  </a:cubicBezTo>
                  <a:close/>
                  <a:moveTo>
                    <a:pt x="25785" y="12918"/>
                  </a:moveTo>
                  <a:cubicBezTo>
                    <a:pt x="25748" y="12918"/>
                    <a:pt x="25717" y="12949"/>
                    <a:pt x="25717" y="12987"/>
                  </a:cubicBezTo>
                  <a:cubicBezTo>
                    <a:pt x="25717" y="13025"/>
                    <a:pt x="25748" y="13055"/>
                    <a:pt x="25785" y="13055"/>
                  </a:cubicBezTo>
                  <a:cubicBezTo>
                    <a:pt x="25823" y="13055"/>
                    <a:pt x="25854" y="13025"/>
                    <a:pt x="25854" y="12987"/>
                  </a:cubicBezTo>
                  <a:cubicBezTo>
                    <a:pt x="25854" y="12949"/>
                    <a:pt x="25823" y="12918"/>
                    <a:pt x="25785" y="12918"/>
                  </a:cubicBezTo>
                  <a:close/>
                  <a:moveTo>
                    <a:pt x="32053" y="12918"/>
                  </a:moveTo>
                  <a:cubicBezTo>
                    <a:pt x="32015" y="12918"/>
                    <a:pt x="31985" y="12949"/>
                    <a:pt x="31985" y="12987"/>
                  </a:cubicBezTo>
                  <a:cubicBezTo>
                    <a:pt x="31985" y="13025"/>
                    <a:pt x="32015" y="13055"/>
                    <a:pt x="32053" y="13055"/>
                  </a:cubicBezTo>
                  <a:cubicBezTo>
                    <a:pt x="32091" y="13055"/>
                    <a:pt x="32122" y="13025"/>
                    <a:pt x="32122" y="12987"/>
                  </a:cubicBezTo>
                  <a:cubicBezTo>
                    <a:pt x="32122" y="12949"/>
                    <a:pt x="32091" y="12918"/>
                    <a:pt x="32053" y="12918"/>
                  </a:cubicBezTo>
                  <a:close/>
                  <a:moveTo>
                    <a:pt x="32269" y="12918"/>
                  </a:moveTo>
                  <a:cubicBezTo>
                    <a:pt x="32231" y="12918"/>
                    <a:pt x="32201" y="12949"/>
                    <a:pt x="32201" y="12987"/>
                  </a:cubicBezTo>
                  <a:cubicBezTo>
                    <a:pt x="32201" y="13025"/>
                    <a:pt x="32231" y="13055"/>
                    <a:pt x="32269" y="13055"/>
                  </a:cubicBezTo>
                  <a:cubicBezTo>
                    <a:pt x="32307" y="13055"/>
                    <a:pt x="32338" y="13025"/>
                    <a:pt x="32338" y="12987"/>
                  </a:cubicBezTo>
                  <a:cubicBezTo>
                    <a:pt x="32338" y="12949"/>
                    <a:pt x="32307" y="12918"/>
                    <a:pt x="32269" y="12918"/>
                  </a:cubicBezTo>
                  <a:close/>
                  <a:moveTo>
                    <a:pt x="32485" y="12918"/>
                  </a:moveTo>
                  <a:cubicBezTo>
                    <a:pt x="32448" y="12918"/>
                    <a:pt x="32417" y="12949"/>
                    <a:pt x="32417" y="12987"/>
                  </a:cubicBezTo>
                  <a:cubicBezTo>
                    <a:pt x="32417" y="13025"/>
                    <a:pt x="32448" y="13055"/>
                    <a:pt x="32485" y="13055"/>
                  </a:cubicBezTo>
                  <a:cubicBezTo>
                    <a:pt x="32523" y="13055"/>
                    <a:pt x="32554" y="13025"/>
                    <a:pt x="32554" y="12987"/>
                  </a:cubicBezTo>
                  <a:cubicBezTo>
                    <a:pt x="32554" y="12949"/>
                    <a:pt x="32523" y="12918"/>
                    <a:pt x="32485" y="12918"/>
                  </a:cubicBezTo>
                  <a:close/>
                  <a:moveTo>
                    <a:pt x="32701" y="12918"/>
                  </a:moveTo>
                  <a:cubicBezTo>
                    <a:pt x="32664" y="12918"/>
                    <a:pt x="32633" y="12949"/>
                    <a:pt x="32633" y="12987"/>
                  </a:cubicBezTo>
                  <a:cubicBezTo>
                    <a:pt x="32633" y="13025"/>
                    <a:pt x="32664" y="13055"/>
                    <a:pt x="32701" y="13055"/>
                  </a:cubicBezTo>
                  <a:cubicBezTo>
                    <a:pt x="32739" y="13055"/>
                    <a:pt x="32770" y="13025"/>
                    <a:pt x="32770" y="12987"/>
                  </a:cubicBezTo>
                  <a:cubicBezTo>
                    <a:pt x="32770" y="12949"/>
                    <a:pt x="32739" y="12918"/>
                    <a:pt x="32701" y="12918"/>
                  </a:cubicBezTo>
                  <a:close/>
                  <a:moveTo>
                    <a:pt x="32918" y="12918"/>
                  </a:moveTo>
                  <a:cubicBezTo>
                    <a:pt x="32880" y="12918"/>
                    <a:pt x="32849" y="12949"/>
                    <a:pt x="32849" y="12987"/>
                  </a:cubicBezTo>
                  <a:cubicBezTo>
                    <a:pt x="32849" y="13025"/>
                    <a:pt x="32880" y="13055"/>
                    <a:pt x="32918" y="13055"/>
                  </a:cubicBezTo>
                  <a:cubicBezTo>
                    <a:pt x="32955" y="13055"/>
                    <a:pt x="32986" y="13025"/>
                    <a:pt x="32986" y="12987"/>
                  </a:cubicBezTo>
                  <a:cubicBezTo>
                    <a:pt x="32986" y="12949"/>
                    <a:pt x="32955" y="12918"/>
                    <a:pt x="32918" y="12918"/>
                  </a:cubicBezTo>
                  <a:close/>
                  <a:moveTo>
                    <a:pt x="33134" y="12918"/>
                  </a:moveTo>
                  <a:cubicBezTo>
                    <a:pt x="33096" y="12918"/>
                    <a:pt x="33065" y="12949"/>
                    <a:pt x="33065" y="12987"/>
                  </a:cubicBezTo>
                  <a:cubicBezTo>
                    <a:pt x="33065" y="13025"/>
                    <a:pt x="33096" y="13055"/>
                    <a:pt x="33134" y="13055"/>
                  </a:cubicBezTo>
                  <a:cubicBezTo>
                    <a:pt x="33171" y="13055"/>
                    <a:pt x="33202" y="13025"/>
                    <a:pt x="33202" y="12987"/>
                  </a:cubicBezTo>
                  <a:cubicBezTo>
                    <a:pt x="33202" y="12949"/>
                    <a:pt x="33171" y="12918"/>
                    <a:pt x="33134" y="12918"/>
                  </a:cubicBezTo>
                  <a:close/>
                  <a:moveTo>
                    <a:pt x="34646" y="12918"/>
                  </a:moveTo>
                  <a:cubicBezTo>
                    <a:pt x="34609" y="12918"/>
                    <a:pt x="34578" y="12949"/>
                    <a:pt x="34578" y="12987"/>
                  </a:cubicBezTo>
                  <a:cubicBezTo>
                    <a:pt x="34578" y="13025"/>
                    <a:pt x="34609" y="13055"/>
                    <a:pt x="34646" y="13055"/>
                  </a:cubicBezTo>
                  <a:cubicBezTo>
                    <a:pt x="34684" y="13055"/>
                    <a:pt x="34715" y="13025"/>
                    <a:pt x="34715" y="12987"/>
                  </a:cubicBezTo>
                  <a:cubicBezTo>
                    <a:pt x="34715" y="12949"/>
                    <a:pt x="34684" y="12918"/>
                    <a:pt x="34646" y="12918"/>
                  </a:cubicBezTo>
                  <a:close/>
                  <a:moveTo>
                    <a:pt x="34863" y="12918"/>
                  </a:moveTo>
                  <a:cubicBezTo>
                    <a:pt x="34825" y="12918"/>
                    <a:pt x="34794" y="12949"/>
                    <a:pt x="34794" y="12987"/>
                  </a:cubicBezTo>
                  <a:cubicBezTo>
                    <a:pt x="34794" y="13025"/>
                    <a:pt x="34825" y="13055"/>
                    <a:pt x="34863" y="13055"/>
                  </a:cubicBezTo>
                  <a:cubicBezTo>
                    <a:pt x="34900" y="13055"/>
                    <a:pt x="34931" y="13025"/>
                    <a:pt x="34931" y="12987"/>
                  </a:cubicBezTo>
                  <a:cubicBezTo>
                    <a:pt x="34931" y="12949"/>
                    <a:pt x="34900" y="12918"/>
                    <a:pt x="34863" y="12918"/>
                  </a:cubicBezTo>
                  <a:close/>
                  <a:moveTo>
                    <a:pt x="35079" y="12918"/>
                  </a:moveTo>
                  <a:cubicBezTo>
                    <a:pt x="35041" y="12918"/>
                    <a:pt x="35010" y="12949"/>
                    <a:pt x="35010" y="12987"/>
                  </a:cubicBezTo>
                  <a:cubicBezTo>
                    <a:pt x="35010" y="13025"/>
                    <a:pt x="35041" y="13055"/>
                    <a:pt x="35079" y="13055"/>
                  </a:cubicBezTo>
                  <a:cubicBezTo>
                    <a:pt x="35117" y="13055"/>
                    <a:pt x="35147" y="13025"/>
                    <a:pt x="35147" y="12987"/>
                  </a:cubicBezTo>
                  <a:cubicBezTo>
                    <a:pt x="35147" y="12949"/>
                    <a:pt x="35117" y="12918"/>
                    <a:pt x="35079" y="12918"/>
                  </a:cubicBezTo>
                  <a:close/>
                  <a:moveTo>
                    <a:pt x="32053" y="13153"/>
                  </a:moveTo>
                  <a:cubicBezTo>
                    <a:pt x="32015" y="13153"/>
                    <a:pt x="31985" y="13184"/>
                    <a:pt x="31985" y="13222"/>
                  </a:cubicBezTo>
                  <a:cubicBezTo>
                    <a:pt x="31985" y="13260"/>
                    <a:pt x="32015" y="13290"/>
                    <a:pt x="32053" y="13290"/>
                  </a:cubicBezTo>
                  <a:cubicBezTo>
                    <a:pt x="32091" y="13290"/>
                    <a:pt x="32122" y="13260"/>
                    <a:pt x="32122" y="13222"/>
                  </a:cubicBezTo>
                  <a:cubicBezTo>
                    <a:pt x="32122" y="13184"/>
                    <a:pt x="32091" y="13153"/>
                    <a:pt x="32053" y="13153"/>
                  </a:cubicBezTo>
                  <a:close/>
                  <a:moveTo>
                    <a:pt x="32485" y="13153"/>
                  </a:moveTo>
                  <a:cubicBezTo>
                    <a:pt x="32448" y="13153"/>
                    <a:pt x="32417" y="13184"/>
                    <a:pt x="32417" y="13222"/>
                  </a:cubicBezTo>
                  <a:cubicBezTo>
                    <a:pt x="32417" y="13260"/>
                    <a:pt x="32448" y="13290"/>
                    <a:pt x="32485" y="13290"/>
                  </a:cubicBezTo>
                  <a:cubicBezTo>
                    <a:pt x="32523" y="13290"/>
                    <a:pt x="32554" y="13260"/>
                    <a:pt x="32554" y="13222"/>
                  </a:cubicBezTo>
                  <a:cubicBezTo>
                    <a:pt x="32554" y="13184"/>
                    <a:pt x="32523" y="13153"/>
                    <a:pt x="32485" y="13153"/>
                  </a:cubicBezTo>
                  <a:close/>
                  <a:moveTo>
                    <a:pt x="32701" y="13153"/>
                  </a:moveTo>
                  <a:cubicBezTo>
                    <a:pt x="32664" y="13153"/>
                    <a:pt x="32633" y="13184"/>
                    <a:pt x="32633" y="13222"/>
                  </a:cubicBezTo>
                  <a:cubicBezTo>
                    <a:pt x="32633" y="13260"/>
                    <a:pt x="32664" y="13290"/>
                    <a:pt x="32701" y="13290"/>
                  </a:cubicBezTo>
                  <a:cubicBezTo>
                    <a:pt x="32739" y="13290"/>
                    <a:pt x="32770" y="13260"/>
                    <a:pt x="32770" y="13222"/>
                  </a:cubicBezTo>
                  <a:cubicBezTo>
                    <a:pt x="32770" y="13184"/>
                    <a:pt x="32739" y="13153"/>
                    <a:pt x="32701" y="13153"/>
                  </a:cubicBezTo>
                  <a:close/>
                  <a:moveTo>
                    <a:pt x="32918" y="13153"/>
                  </a:moveTo>
                  <a:cubicBezTo>
                    <a:pt x="32880" y="13153"/>
                    <a:pt x="32849" y="13184"/>
                    <a:pt x="32849" y="13222"/>
                  </a:cubicBezTo>
                  <a:cubicBezTo>
                    <a:pt x="32849" y="13260"/>
                    <a:pt x="32880" y="13290"/>
                    <a:pt x="32918" y="13290"/>
                  </a:cubicBezTo>
                  <a:cubicBezTo>
                    <a:pt x="32955" y="13290"/>
                    <a:pt x="32986" y="13260"/>
                    <a:pt x="32986" y="13222"/>
                  </a:cubicBezTo>
                  <a:cubicBezTo>
                    <a:pt x="32986" y="13184"/>
                    <a:pt x="32955" y="13153"/>
                    <a:pt x="32918" y="13153"/>
                  </a:cubicBezTo>
                  <a:close/>
                  <a:moveTo>
                    <a:pt x="33134" y="13153"/>
                  </a:moveTo>
                  <a:cubicBezTo>
                    <a:pt x="33096" y="13153"/>
                    <a:pt x="33065" y="13184"/>
                    <a:pt x="33065" y="13222"/>
                  </a:cubicBezTo>
                  <a:cubicBezTo>
                    <a:pt x="33065" y="13260"/>
                    <a:pt x="33096" y="13290"/>
                    <a:pt x="33134" y="13290"/>
                  </a:cubicBezTo>
                  <a:cubicBezTo>
                    <a:pt x="33171" y="13290"/>
                    <a:pt x="33202" y="13260"/>
                    <a:pt x="33202" y="13222"/>
                  </a:cubicBezTo>
                  <a:cubicBezTo>
                    <a:pt x="33202" y="13184"/>
                    <a:pt x="33171" y="13153"/>
                    <a:pt x="33134" y="13153"/>
                  </a:cubicBezTo>
                  <a:close/>
                  <a:moveTo>
                    <a:pt x="34863" y="13153"/>
                  </a:moveTo>
                  <a:cubicBezTo>
                    <a:pt x="34825" y="13153"/>
                    <a:pt x="34794" y="13184"/>
                    <a:pt x="34794" y="13222"/>
                  </a:cubicBezTo>
                  <a:cubicBezTo>
                    <a:pt x="34794" y="13260"/>
                    <a:pt x="34825" y="13290"/>
                    <a:pt x="34863" y="13290"/>
                  </a:cubicBezTo>
                  <a:cubicBezTo>
                    <a:pt x="34900" y="13290"/>
                    <a:pt x="34931" y="13260"/>
                    <a:pt x="34931" y="13222"/>
                  </a:cubicBezTo>
                  <a:cubicBezTo>
                    <a:pt x="34931" y="13184"/>
                    <a:pt x="34900" y="13153"/>
                    <a:pt x="34863" y="13153"/>
                  </a:cubicBezTo>
                  <a:close/>
                  <a:moveTo>
                    <a:pt x="35079" y="13153"/>
                  </a:moveTo>
                  <a:cubicBezTo>
                    <a:pt x="35041" y="13153"/>
                    <a:pt x="35010" y="13184"/>
                    <a:pt x="35010" y="13222"/>
                  </a:cubicBezTo>
                  <a:cubicBezTo>
                    <a:pt x="35010" y="13260"/>
                    <a:pt x="35041" y="13290"/>
                    <a:pt x="35079" y="13290"/>
                  </a:cubicBezTo>
                  <a:cubicBezTo>
                    <a:pt x="35117" y="13290"/>
                    <a:pt x="35147" y="13260"/>
                    <a:pt x="35147" y="13222"/>
                  </a:cubicBezTo>
                  <a:cubicBezTo>
                    <a:pt x="35147" y="13184"/>
                    <a:pt x="35117" y="13153"/>
                    <a:pt x="35079" y="13153"/>
                  </a:cubicBezTo>
                  <a:close/>
                  <a:moveTo>
                    <a:pt x="32053" y="13388"/>
                  </a:moveTo>
                  <a:cubicBezTo>
                    <a:pt x="32015" y="13388"/>
                    <a:pt x="31985" y="13419"/>
                    <a:pt x="31985" y="13457"/>
                  </a:cubicBezTo>
                  <a:cubicBezTo>
                    <a:pt x="31985" y="13494"/>
                    <a:pt x="32015" y="13525"/>
                    <a:pt x="32053" y="13525"/>
                  </a:cubicBezTo>
                  <a:cubicBezTo>
                    <a:pt x="32091" y="13525"/>
                    <a:pt x="32122" y="13494"/>
                    <a:pt x="32122" y="13457"/>
                  </a:cubicBezTo>
                  <a:cubicBezTo>
                    <a:pt x="32122" y="13419"/>
                    <a:pt x="32091" y="13388"/>
                    <a:pt x="32053" y="13388"/>
                  </a:cubicBezTo>
                  <a:close/>
                  <a:moveTo>
                    <a:pt x="32701" y="13388"/>
                  </a:moveTo>
                  <a:cubicBezTo>
                    <a:pt x="32664" y="13388"/>
                    <a:pt x="32633" y="13419"/>
                    <a:pt x="32633" y="13457"/>
                  </a:cubicBezTo>
                  <a:cubicBezTo>
                    <a:pt x="32633" y="13494"/>
                    <a:pt x="32664" y="13525"/>
                    <a:pt x="32701" y="13525"/>
                  </a:cubicBezTo>
                  <a:cubicBezTo>
                    <a:pt x="32739" y="13525"/>
                    <a:pt x="32770" y="13494"/>
                    <a:pt x="32770" y="13457"/>
                  </a:cubicBezTo>
                  <a:cubicBezTo>
                    <a:pt x="32770" y="13419"/>
                    <a:pt x="32739" y="13388"/>
                    <a:pt x="32701" y="13388"/>
                  </a:cubicBezTo>
                  <a:close/>
                  <a:moveTo>
                    <a:pt x="32918" y="13388"/>
                  </a:moveTo>
                  <a:cubicBezTo>
                    <a:pt x="32880" y="13388"/>
                    <a:pt x="32849" y="13419"/>
                    <a:pt x="32849" y="13457"/>
                  </a:cubicBezTo>
                  <a:cubicBezTo>
                    <a:pt x="32849" y="13494"/>
                    <a:pt x="32880" y="13525"/>
                    <a:pt x="32918" y="13525"/>
                  </a:cubicBezTo>
                  <a:cubicBezTo>
                    <a:pt x="32955" y="13525"/>
                    <a:pt x="32986" y="13494"/>
                    <a:pt x="32986" y="13457"/>
                  </a:cubicBezTo>
                  <a:cubicBezTo>
                    <a:pt x="32986" y="13419"/>
                    <a:pt x="32955" y="13388"/>
                    <a:pt x="32918" y="13388"/>
                  </a:cubicBezTo>
                  <a:close/>
                  <a:moveTo>
                    <a:pt x="33134" y="13388"/>
                  </a:moveTo>
                  <a:cubicBezTo>
                    <a:pt x="33096" y="13388"/>
                    <a:pt x="33065" y="13419"/>
                    <a:pt x="33065" y="13457"/>
                  </a:cubicBezTo>
                  <a:cubicBezTo>
                    <a:pt x="33065" y="13494"/>
                    <a:pt x="33096" y="13525"/>
                    <a:pt x="33134" y="13525"/>
                  </a:cubicBezTo>
                  <a:cubicBezTo>
                    <a:pt x="33171" y="13525"/>
                    <a:pt x="33202" y="13494"/>
                    <a:pt x="33202" y="13457"/>
                  </a:cubicBezTo>
                  <a:cubicBezTo>
                    <a:pt x="33202" y="13419"/>
                    <a:pt x="33171" y="13388"/>
                    <a:pt x="33134" y="13388"/>
                  </a:cubicBezTo>
                  <a:close/>
                  <a:moveTo>
                    <a:pt x="34430" y="13388"/>
                  </a:moveTo>
                  <a:cubicBezTo>
                    <a:pt x="34393" y="13388"/>
                    <a:pt x="34362" y="13419"/>
                    <a:pt x="34362" y="13457"/>
                  </a:cubicBezTo>
                  <a:cubicBezTo>
                    <a:pt x="34362" y="13494"/>
                    <a:pt x="34393" y="13525"/>
                    <a:pt x="34430" y="13525"/>
                  </a:cubicBezTo>
                  <a:cubicBezTo>
                    <a:pt x="34468" y="13525"/>
                    <a:pt x="34499" y="13494"/>
                    <a:pt x="34499" y="13457"/>
                  </a:cubicBezTo>
                  <a:cubicBezTo>
                    <a:pt x="34499" y="13419"/>
                    <a:pt x="34468" y="13388"/>
                    <a:pt x="34430" y="13388"/>
                  </a:cubicBezTo>
                  <a:close/>
                  <a:moveTo>
                    <a:pt x="34863" y="13388"/>
                  </a:moveTo>
                  <a:cubicBezTo>
                    <a:pt x="34825" y="13388"/>
                    <a:pt x="34794" y="13419"/>
                    <a:pt x="34794" y="13457"/>
                  </a:cubicBezTo>
                  <a:cubicBezTo>
                    <a:pt x="34794" y="13494"/>
                    <a:pt x="34825" y="13525"/>
                    <a:pt x="34863" y="13525"/>
                  </a:cubicBezTo>
                  <a:cubicBezTo>
                    <a:pt x="34900" y="13525"/>
                    <a:pt x="34931" y="13494"/>
                    <a:pt x="34931" y="13457"/>
                  </a:cubicBezTo>
                  <a:cubicBezTo>
                    <a:pt x="34931" y="13419"/>
                    <a:pt x="34900" y="13388"/>
                    <a:pt x="34863" y="13388"/>
                  </a:cubicBezTo>
                  <a:close/>
                  <a:moveTo>
                    <a:pt x="35079" y="13388"/>
                  </a:moveTo>
                  <a:cubicBezTo>
                    <a:pt x="35041" y="13388"/>
                    <a:pt x="35010" y="13419"/>
                    <a:pt x="35010" y="13457"/>
                  </a:cubicBezTo>
                  <a:cubicBezTo>
                    <a:pt x="35010" y="13494"/>
                    <a:pt x="35041" y="13525"/>
                    <a:pt x="35079" y="13525"/>
                  </a:cubicBezTo>
                  <a:cubicBezTo>
                    <a:pt x="35117" y="13525"/>
                    <a:pt x="35147" y="13494"/>
                    <a:pt x="35147" y="13457"/>
                  </a:cubicBezTo>
                  <a:cubicBezTo>
                    <a:pt x="35147" y="13419"/>
                    <a:pt x="35117" y="13388"/>
                    <a:pt x="35079" y="13388"/>
                  </a:cubicBezTo>
                  <a:close/>
                  <a:moveTo>
                    <a:pt x="32053" y="13623"/>
                  </a:moveTo>
                  <a:cubicBezTo>
                    <a:pt x="32015" y="13623"/>
                    <a:pt x="31985" y="13654"/>
                    <a:pt x="31985" y="13691"/>
                  </a:cubicBezTo>
                  <a:cubicBezTo>
                    <a:pt x="31985" y="13729"/>
                    <a:pt x="32015" y="13760"/>
                    <a:pt x="32053" y="13760"/>
                  </a:cubicBezTo>
                  <a:cubicBezTo>
                    <a:pt x="32091" y="13760"/>
                    <a:pt x="32122" y="13729"/>
                    <a:pt x="32122" y="13691"/>
                  </a:cubicBezTo>
                  <a:cubicBezTo>
                    <a:pt x="32122" y="13654"/>
                    <a:pt x="32091" y="13623"/>
                    <a:pt x="32053" y="13623"/>
                  </a:cubicBezTo>
                  <a:close/>
                  <a:moveTo>
                    <a:pt x="32701" y="13623"/>
                  </a:moveTo>
                  <a:cubicBezTo>
                    <a:pt x="32664" y="13623"/>
                    <a:pt x="32633" y="13654"/>
                    <a:pt x="32633" y="13691"/>
                  </a:cubicBezTo>
                  <a:cubicBezTo>
                    <a:pt x="32633" y="13729"/>
                    <a:pt x="32664" y="13760"/>
                    <a:pt x="32701" y="13760"/>
                  </a:cubicBezTo>
                  <a:cubicBezTo>
                    <a:pt x="32739" y="13760"/>
                    <a:pt x="32770" y="13729"/>
                    <a:pt x="32770" y="13691"/>
                  </a:cubicBezTo>
                  <a:cubicBezTo>
                    <a:pt x="32770" y="13654"/>
                    <a:pt x="32739" y="13623"/>
                    <a:pt x="32701" y="13623"/>
                  </a:cubicBezTo>
                  <a:close/>
                  <a:moveTo>
                    <a:pt x="34863" y="13623"/>
                  </a:moveTo>
                  <a:cubicBezTo>
                    <a:pt x="34825" y="13623"/>
                    <a:pt x="34794" y="13654"/>
                    <a:pt x="34794" y="13691"/>
                  </a:cubicBezTo>
                  <a:cubicBezTo>
                    <a:pt x="34794" y="13729"/>
                    <a:pt x="34825" y="13760"/>
                    <a:pt x="34863" y="13760"/>
                  </a:cubicBezTo>
                  <a:cubicBezTo>
                    <a:pt x="34900" y="13760"/>
                    <a:pt x="34931" y="13729"/>
                    <a:pt x="34931" y="13691"/>
                  </a:cubicBezTo>
                  <a:cubicBezTo>
                    <a:pt x="34931" y="13654"/>
                    <a:pt x="34900" y="13623"/>
                    <a:pt x="34863" y="13623"/>
                  </a:cubicBezTo>
                  <a:close/>
                  <a:moveTo>
                    <a:pt x="32269" y="13858"/>
                  </a:moveTo>
                  <a:cubicBezTo>
                    <a:pt x="32231" y="13858"/>
                    <a:pt x="32201" y="13888"/>
                    <a:pt x="32201" y="13926"/>
                  </a:cubicBezTo>
                  <a:cubicBezTo>
                    <a:pt x="32201" y="13964"/>
                    <a:pt x="32231" y="13995"/>
                    <a:pt x="32269" y="13995"/>
                  </a:cubicBezTo>
                  <a:cubicBezTo>
                    <a:pt x="32307" y="13995"/>
                    <a:pt x="32338" y="13964"/>
                    <a:pt x="32338" y="13926"/>
                  </a:cubicBezTo>
                  <a:cubicBezTo>
                    <a:pt x="32338" y="13888"/>
                    <a:pt x="32307" y="13858"/>
                    <a:pt x="32269" y="13858"/>
                  </a:cubicBezTo>
                  <a:close/>
                  <a:moveTo>
                    <a:pt x="34214" y="13858"/>
                  </a:moveTo>
                  <a:cubicBezTo>
                    <a:pt x="34176" y="13858"/>
                    <a:pt x="34146" y="13888"/>
                    <a:pt x="34146" y="13926"/>
                  </a:cubicBezTo>
                  <a:cubicBezTo>
                    <a:pt x="34146" y="13964"/>
                    <a:pt x="34176" y="13995"/>
                    <a:pt x="34214" y="13995"/>
                  </a:cubicBezTo>
                  <a:cubicBezTo>
                    <a:pt x="34252" y="13995"/>
                    <a:pt x="34283" y="13964"/>
                    <a:pt x="34283" y="13926"/>
                  </a:cubicBezTo>
                  <a:cubicBezTo>
                    <a:pt x="34283" y="13888"/>
                    <a:pt x="34252" y="13858"/>
                    <a:pt x="34214" y="13858"/>
                  </a:cubicBezTo>
                  <a:close/>
                  <a:moveTo>
                    <a:pt x="34863" y="13858"/>
                  </a:moveTo>
                  <a:cubicBezTo>
                    <a:pt x="34825" y="13858"/>
                    <a:pt x="34794" y="13888"/>
                    <a:pt x="34794" y="13926"/>
                  </a:cubicBezTo>
                  <a:cubicBezTo>
                    <a:pt x="34794" y="13964"/>
                    <a:pt x="34825" y="13995"/>
                    <a:pt x="34863" y="13995"/>
                  </a:cubicBezTo>
                  <a:cubicBezTo>
                    <a:pt x="34900" y="13995"/>
                    <a:pt x="34931" y="13964"/>
                    <a:pt x="34931" y="13926"/>
                  </a:cubicBezTo>
                  <a:cubicBezTo>
                    <a:pt x="34931" y="13888"/>
                    <a:pt x="34900" y="13858"/>
                    <a:pt x="34863" y="13858"/>
                  </a:cubicBezTo>
                  <a:close/>
                  <a:moveTo>
                    <a:pt x="32269" y="14093"/>
                  </a:moveTo>
                  <a:cubicBezTo>
                    <a:pt x="32231" y="14093"/>
                    <a:pt x="32201" y="14123"/>
                    <a:pt x="32201" y="14161"/>
                  </a:cubicBezTo>
                  <a:cubicBezTo>
                    <a:pt x="32201" y="14199"/>
                    <a:pt x="32231" y="14229"/>
                    <a:pt x="32269" y="14229"/>
                  </a:cubicBezTo>
                  <a:cubicBezTo>
                    <a:pt x="32307" y="14229"/>
                    <a:pt x="32338" y="14199"/>
                    <a:pt x="32338" y="14161"/>
                  </a:cubicBezTo>
                  <a:cubicBezTo>
                    <a:pt x="32338" y="14123"/>
                    <a:pt x="32307" y="14093"/>
                    <a:pt x="32269" y="14093"/>
                  </a:cubicBezTo>
                  <a:close/>
                  <a:moveTo>
                    <a:pt x="32485" y="14093"/>
                  </a:moveTo>
                  <a:cubicBezTo>
                    <a:pt x="32448" y="14093"/>
                    <a:pt x="32417" y="14123"/>
                    <a:pt x="32417" y="14161"/>
                  </a:cubicBezTo>
                  <a:cubicBezTo>
                    <a:pt x="32417" y="14199"/>
                    <a:pt x="32448" y="14229"/>
                    <a:pt x="32485" y="14229"/>
                  </a:cubicBezTo>
                  <a:cubicBezTo>
                    <a:pt x="32523" y="14229"/>
                    <a:pt x="32554" y="14199"/>
                    <a:pt x="32554" y="14161"/>
                  </a:cubicBezTo>
                  <a:cubicBezTo>
                    <a:pt x="32554" y="14123"/>
                    <a:pt x="32523" y="14093"/>
                    <a:pt x="32485" y="14093"/>
                  </a:cubicBezTo>
                  <a:close/>
                  <a:moveTo>
                    <a:pt x="33998" y="14093"/>
                  </a:moveTo>
                  <a:cubicBezTo>
                    <a:pt x="33960" y="14093"/>
                    <a:pt x="33930" y="14123"/>
                    <a:pt x="33930" y="14161"/>
                  </a:cubicBezTo>
                  <a:cubicBezTo>
                    <a:pt x="33930" y="14199"/>
                    <a:pt x="33960" y="14229"/>
                    <a:pt x="33998" y="14229"/>
                  </a:cubicBezTo>
                  <a:cubicBezTo>
                    <a:pt x="34036" y="14229"/>
                    <a:pt x="34067" y="14199"/>
                    <a:pt x="34067" y="14161"/>
                  </a:cubicBezTo>
                  <a:cubicBezTo>
                    <a:pt x="34067" y="14123"/>
                    <a:pt x="34036" y="14093"/>
                    <a:pt x="33998" y="14093"/>
                  </a:cubicBezTo>
                  <a:close/>
                  <a:moveTo>
                    <a:pt x="34214" y="14093"/>
                  </a:moveTo>
                  <a:cubicBezTo>
                    <a:pt x="34176" y="14093"/>
                    <a:pt x="34146" y="14123"/>
                    <a:pt x="34146" y="14161"/>
                  </a:cubicBezTo>
                  <a:cubicBezTo>
                    <a:pt x="34146" y="14199"/>
                    <a:pt x="34176" y="14229"/>
                    <a:pt x="34214" y="14229"/>
                  </a:cubicBezTo>
                  <a:cubicBezTo>
                    <a:pt x="34252" y="14229"/>
                    <a:pt x="34283" y="14199"/>
                    <a:pt x="34283" y="14161"/>
                  </a:cubicBezTo>
                  <a:cubicBezTo>
                    <a:pt x="34283" y="14123"/>
                    <a:pt x="34252" y="14093"/>
                    <a:pt x="34214" y="14093"/>
                  </a:cubicBezTo>
                  <a:close/>
                  <a:moveTo>
                    <a:pt x="35079" y="14093"/>
                  </a:moveTo>
                  <a:cubicBezTo>
                    <a:pt x="35041" y="14093"/>
                    <a:pt x="35010" y="14123"/>
                    <a:pt x="35010" y="14161"/>
                  </a:cubicBezTo>
                  <a:cubicBezTo>
                    <a:pt x="35010" y="14199"/>
                    <a:pt x="35041" y="14229"/>
                    <a:pt x="35079" y="14229"/>
                  </a:cubicBezTo>
                  <a:cubicBezTo>
                    <a:pt x="35117" y="14229"/>
                    <a:pt x="35147" y="14199"/>
                    <a:pt x="35147" y="14161"/>
                  </a:cubicBezTo>
                  <a:cubicBezTo>
                    <a:pt x="35147" y="14123"/>
                    <a:pt x="35117" y="14093"/>
                    <a:pt x="35079" y="14093"/>
                  </a:cubicBezTo>
                  <a:close/>
                  <a:moveTo>
                    <a:pt x="35295" y="14093"/>
                  </a:moveTo>
                  <a:cubicBezTo>
                    <a:pt x="35257" y="14093"/>
                    <a:pt x="35226" y="14123"/>
                    <a:pt x="35226" y="14161"/>
                  </a:cubicBezTo>
                  <a:cubicBezTo>
                    <a:pt x="35226" y="14199"/>
                    <a:pt x="35257" y="14229"/>
                    <a:pt x="35295" y="14229"/>
                  </a:cubicBezTo>
                  <a:cubicBezTo>
                    <a:pt x="35333" y="14229"/>
                    <a:pt x="35363" y="14199"/>
                    <a:pt x="35363" y="14161"/>
                  </a:cubicBezTo>
                  <a:cubicBezTo>
                    <a:pt x="35363" y="14123"/>
                    <a:pt x="35333" y="14093"/>
                    <a:pt x="35295" y="14093"/>
                  </a:cubicBezTo>
                  <a:close/>
                  <a:moveTo>
                    <a:pt x="31837" y="14327"/>
                  </a:moveTo>
                  <a:cubicBezTo>
                    <a:pt x="31799" y="14327"/>
                    <a:pt x="31768" y="14358"/>
                    <a:pt x="31768" y="14396"/>
                  </a:cubicBezTo>
                  <a:cubicBezTo>
                    <a:pt x="31768" y="14434"/>
                    <a:pt x="31799" y="14464"/>
                    <a:pt x="31837" y="14464"/>
                  </a:cubicBezTo>
                  <a:cubicBezTo>
                    <a:pt x="31875" y="14464"/>
                    <a:pt x="31905" y="14434"/>
                    <a:pt x="31905" y="14396"/>
                  </a:cubicBezTo>
                  <a:cubicBezTo>
                    <a:pt x="31905" y="14358"/>
                    <a:pt x="31875" y="14327"/>
                    <a:pt x="31837" y="14327"/>
                  </a:cubicBezTo>
                  <a:close/>
                  <a:moveTo>
                    <a:pt x="32269" y="14327"/>
                  </a:moveTo>
                  <a:cubicBezTo>
                    <a:pt x="32231" y="14327"/>
                    <a:pt x="32201" y="14358"/>
                    <a:pt x="32201" y="14396"/>
                  </a:cubicBezTo>
                  <a:cubicBezTo>
                    <a:pt x="32201" y="14434"/>
                    <a:pt x="32231" y="14464"/>
                    <a:pt x="32269" y="14464"/>
                  </a:cubicBezTo>
                  <a:cubicBezTo>
                    <a:pt x="32307" y="14464"/>
                    <a:pt x="32338" y="14434"/>
                    <a:pt x="32338" y="14396"/>
                  </a:cubicBezTo>
                  <a:cubicBezTo>
                    <a:pt x="32338" y="14358"/>
                    <a:pt x="32307" y="14327"/>
                    <a:pt x="32269" y="14327"/>
                  </a:cubicBezTo>
                  <a:close/>
                  <a:moveTo>
                    <a:pt x="32485" y="14327"/>
                  </a:moveTo>
                  <a:cubicBezTo>
                    <a:pt x="32448" y="14327"/>
                    <a:pt x="32417" y="14358"/>
                    <a:pt x="32417" y="14396"/>
                  </a:cubicBezTo>
                  <a:cubicBezTo>
                    <a:pt x="32417" y="14434"/>
                    <a:pt x="32448" y="14464"/>
                    <a:pt x="32485" y="14464"/>
                  </a:cubicBezTo>
                  <a:cubicBezTo>
                    <a:pt x="32523" y="14464"/>
                    <a:pt x="32554" y="14434"/>
                    <a:pt x="32554" y="14396"/>
                  </a:cubicBezTo>
                  <a:cubicBezTo>
                    <a:pt x="32554" y="14358"/>
                    <a:pt x="32523" y="14327"/>
                    <a:pt x="32485" y="14327"/>
                  </a:cubicBezTo>
                  <a:close/>
                  <a:moveTo>
                    <a:pt x="33782" y="14327"/>
                  </a:moveTo>
                  <a:cubicBezTo>
                    <a:pt x="33744" y="14327"/>
                    <a:pt x="33714" y="14358"/>
                    <a:pt x="33714" y="14396"/>
                  </a:cubicBezTo>
                  <a:cubicBezTo>
                    <a:pt x="33714" y="14434"/>
                    <a:pt x="33744" y="14464"/>
                    <a:pt x="33782" y="14464"/>
                  </a:cubicBezTo>
                  <a:cubicBezTo>
                    <a:pt x="33820" y="14464"/>
                    <a:pt x="33850" y="14434"/>
                    <a:pt x="33850" y="14396"/>
                  </a:cubicBezTo>
                  <a:cubicBezTo>
                    <a:pt x="33850" y="14358"/>
                    <a:pt x="33820" y="14327"/>
                    <a:pt x="33782" y="14327"/>
                  </a:cubicBezTo>
                  <a:close/>
                  <a:moveTo>
                    <a:pt x="33998" y="14327"/>
                  </a:moveTo>
                  <a:cubicBezTo>
                    <a:pt x="33960" y="14327"/>
                    <a:pt x="33930" y="14358"/>
                    <a:pt x="33930" y="14396"/>
                  </a:cubicBezTo>
                  <a:cubicBezTo>
                    <a:pt x="33930" y="14434"/>
                    <a:pt x="33960" y="14464"/>
                    <a:pt x="33998" y="14464"/>
                  </a:cubicBezTo>
                  <a:cubicBezTo>
                    <a:pt x="34036" y="14464"/>
                    <a:pt x="34067" y="14434"/>
                    <a:pt x="34067" y="14396"/>
                  </a:cubicBezTo>
                  <a:cubicBezTo>
                    <a:pt x="34067" y="14358"/>
                    <a:pt x="34036" y="14327"/>
                    <a:pt x="33998" y="14327"/>
                  </a:cubicBezTo>
                  <a:close/>
                  <a:moveTo>
                    <a:pt x="34214" y="14327"/>
                  </a:moveTo>
                  <a:cubicBezTo>
                    <a:pt x="34176" y="14327"/>
                    <a:pt x="34146" y="14358"/>
                    <a:pt x="34146" y="14396"/>
                  </a:cubicBezTo>
                  <a:cubicBezTo>
                    <a:pt x="34146" y="14434"/>
                    <a:pt x="34176" y="14464"/>
                    <a:pt x="34214" y="14464"/>
                  </a:cubicBezTo>
                  <a:cubicBezTo>
                    <a:pt x="34252" y="14464"/>
                    <a:pt x="34283" y="14434"/>
                    <a:pt x="34283" y="14396"/>
                  </a:cubicBezTo>
                  <a:cubicBezTo>
                    <a:pt x="34283" y="14358"/>
                    <a:pt x="34252" y="14327"/>
                    <a:pt x="34214" y="14327"/>
                  </a:cubicBezTo>
                  <a:close/>
                  <a:moveTo>
                    <a:pt x="35511" y="14327"/>
                  </a:moveTo>
                  <a:cubicBezTo>
                    <a:pt x="35473" y="14327"/>
                    <a:pt x="35443" y="14358"/>
                    <a:pt x="35443" y="14396"/>
                  </a:cubicBezTo>
                  <a:cubicBezTo>
                    <a:pt x="35443" y="14434"/>
                    <a:pt x="35473" y="14464"/>
                    <a:pt x="35511" y="14464"/>
                  </a:cubicBezTo>
                  <a:cubicBezTo>
                    <a:pt x="35549" y="14464"/>
                    <a:pt x="35579" y="14434"/>
                    <a:pt x="35579" y="14396"/>
                  </a:cubicBezTo>
                  <a:cubicBezTo>
                    <a:pt x="35579" y="14358"/>
                    <a:pt x="35549" y="14327"/>
                    <a:pt x="35511" y="14327"/>
                  </a:cubicBezTo>
                  <a:close/>
                  <a:moveTo>
                    <a:pt x="32053" y="14562"/>
                  </a:moveTo>
                  <a:cubicBezTo>
                    <a:pt x="32015" y="14562"/>
                    <a:pt x="31985" y="14593"/>
                    <a:pt x="31985" y="14631"/>
                  </a:cubicBezTo>
                  <a:cubicBezTo>
                    <a:pt x="31985" y="14668"/>
                    <a:pt x="32015" y="14699"/>
                    <a:pt x="32053" y="14699"/>
                  </a:cubicBezTo>
                  <a:cubicBezTo>
                    <a:pt x="32091" y="14699"/>
                    <a:pt x="32122" y="14668"/>
                    <a:pt x="32122" y="14631"/>
                  </a:cubicBezTo>
                  <a:cubicBezTo>
                    <a:pt x="32122" y="14593"/>
                    <a:pt x="32091" y="14562"/>
                    <a:pt x="32053" y="14562"/>
                  </a:cubicBezTo>
                  <a:close/>
                  <a:moveTo>
                    <a:pt x="32485" y="14562"/>
                  </a:moveTo>
                  <a:cubicBezTo>
                    <a:pt x="32448" y="14562"/>
                    <a:pt x="32417" y="14593"/>
                    <a:pt x="32417" y="14631"/>
                  </a:cubicBezTo>
                  <a:cubicBezTo>
                    <a:pt x="32417" y="14668"/>
                    <a:pt x="32448" y="14699"/>
                    <a:pt x="32485" y="14699"/>
                  </a:cubicBezTo>
                  <a:cubicBezTo>
                    <a:pt x="32523" y="14699"/>
                    <a:pt x="32554" y="14668"/>
                    <a:pt x="32554" y="14631"/>
                  </a:cubicBezTo>
                  <a:cubicBezTo>
                    <a:pt x="32554" y="14593"/>
                    <a:pt x="32523" y="14562"/>
                    <a:pt x="32485" y="14562"/>
                  </a:cubicBezTo>
                  <a:close/>
                  <a:moveTo>
                    <a:pt x="33566" y="14562"/>
                  </a:moveTo>
                  <a:cubicBezTo>
                    <a:pt x="33528" y="14562"/>
                    <a:pt x="33497" y="14593"/>
                    <a:pt x="33497" y="14631"/>
                  </a:cubicBezTo>
                  <a:cubicBezTo>
                    <a:pt x="33497" y="14668"/>
                    <a:pt x="33528" y="14699"/>
                    <a:pt x="33566" y="14699"/>
                  </a:cubicBezTo>
                  <a:cubicBezTo>
                    <a:pt x="33604" y="14699"/>
                    <a:pt x="33634" y="14668"/>
                    <a:pt x="33634" y="14631"/>
                  </a:cubicBezTo>
                  <a:cubicBezTo>
                    <a:pt x="33634" y="14593"/>
                    <a:pt x="33604" y="14562"/>
                    <a:pt x="33566" y="14562"/>
                  </a:cubicBezTo>
                  <a:close/>
                  <a:moveTo>
                    <a:pt x="33782" y="14562"/>
                  </a:moveTo>
                  <a:cubicBezTo>
                    <a:pt x="33744" y="14562"/>
                    <a:pt x="33714" y="14593"/>
                    <a:pt x="33714" y="14631"/>
                  </a:cubicBezTo>
                  <a:cubicBezTo>
                    <a:pt x="33714" y="14668"/>
                    <a:pt x="33744" y="14699"/>
                    <a:pt x="33782" y="14699"/>
                  </a:cubicBezTo>
                  <a:cubicBezTo>
                    <a:pt x="33820" y="14699"/>
                    <a:pt x="33850" y="14668"/>
                    <a:pt x="33850" y="14631"/>
                  </a:cubicBezTo>
                  <a:cubicBezTo>
                    <a:pt x="33850" y="14593"/>
                    <a:pt x="33820" y="14562"/>
                    <a:pt x="33782" y="14562"/>
                  </a:cubicBezTo>
                  <a:close/>
                  <a:moveTo>
                    <a:pt x="33998" y="14562"/>
                  </a:moveTo>
                  <a:cubicBezTo>
                    <a:pt x="33960" y="14562"/>
                    <a:pt x="33930" y="14593"/>
                    <a:pt x="33930" y="14631"/>
                  </a:cubicBezTo>
                  <a:cubicBezTo>
                    <a:pt x="33930" y="14668"/>
                    <a:pt x="33960" y="14699"/>
                    <a:pt x="33998" y="14699"/>
                  </a:cubicBezTo>
                  <a:cubicBezTo>
                    <a:pt x="34036" y="14699"/>
                    <a:pt x="34067" y="14668"/>
                    <a:pt x="34067" y="14631"/>
                  </a:cubicBezTo>
                  <a:cubicBezTo>
                    <a:pt x="34067" y="14593"/>
                    <a:pt x="34036" y="14562"/>
                    <a:pt x="33998" y="14562"/>
                  </a:cubicBezTo>
                  <a:close/>
                  <a:moveTo>
                    <a:pt x="34214" y="14562"/>
                  </a:moveTo>
                  <a:cubicBezTo>
                    <a:pt x="34176" y="14562"/>
                    <a:pt x="34146" y="14593"/>
                    <a:pt x="34146" y="14631"/>
                  </a:cubicBezTo>
                  <a:cubicBezTo>
                    <a:pt x="34146" y="14668"/>
                    <a:pt x="34176" y="14699"/>
                    <a:pt x="34214" y="14699"/>
                  </a:cubicBezTo>
                  <a:cubicBezTo>
                    <a:pt x="34252" y="14699"/>
                    <a:pt x="34283" y="14668"/>
                    <a:pt x="34283" y="14631"/>
                  </a:cubicBezTo>
                  <a:cubicBezTo>
                    <a:pt x="34283" y="14593"/>
                    <a:pt x="34252" y="14562"/>
                    <a:pt x="34214" y="14562"/>
                  </a:cubicBezTo>
                  <a:close/>
                  <a:moveTo>
                    <a:pt x="35295" y="14562"/>
                  </a:moveTo>
                  <a:cubicBezTo>
                    <a:pt x="35257" y="14562"/>
                    <a:pt x="35226" y="14593"/>
                    <a:pt x="35226" y="14631"/>
                  </a:cubicBezTo>
                  <a:cubicBezTo>
                    <a:pt x="35226" y="14668"/>
                    <a:pt x="35257" y="14699"/>
                    <a:pt x="35295" y="14699"/>
                  </a:cubicBezTo>
                  <a:cubicBezTo>
                    <a:pt x="35333" y="14699"/>
                    <a:pt x="35363" y="14668"/>
                    <a:pt x="35363" y="14631"/>
                  </a:cubicBezTo>
                  <a:cubicBezTo>
                    <a:pt x="35363" y="14593"/>
                    <a:pt x="35333" y="14562"/>
                    <a:pt x="35295" y="14562"/>
                  </a:cubicBezTo>
                  <a:close/>
                  <a:moveTo>
                    <a:pt x="32269" y="14797"/>
                  </a:moveTo>
                  <a:cubicBezTo>
                    <a:pt x="32231" y="14797"/>
                    <a:pt x="32201" y="14828"/>
                    <a:pt x="32201" y="14866"/>
                  </a:cubicBezTo>
                  <a:cubicBezTo>
                    <a:pt x="32201" y="14903"/>
                    <a:pt x="32231" y="14934"/>
                    <a:pt x="32269" y="14934"/>
                  </a:cubicBezTo>
                  <a:cubicBezTo>
                    <a:pt x="32307" y="14934"/>
                    <a:pt x="32338" y="14903"/>
                    <a:pt x="32338" y="14866"/>
                  </a:cubicBezTo>
                  <a:cubicBezTo>
                    <a:pt x="32338" y="14828"/>
                    <a:pt x="32307" y="14797"/>
                    <a:pt x="32269" y="14797"/>
                  </a:cubicBezTo>
                  <a:close/>
                  <a:moveTo>
                    <a:pt x="33350" y="14797"/>
                  </a:moveTo>
                  <a:cubicBezTo>
                    <a:pt x="33312" y="14797"/>
                    <a:pt x="33281" y="14828"/>
                    <a:pt x="33281" y="14866"/>
                  </a:cubicBezTo>
                  <a:cubicBezTo>
                    <a:pt x="33281" y="14903"/>
                    <a:pt x="33312" y="14934"/>
                    <a:pt x="33350" y="14934"/>
                  </a:cubicBezTo>
                  <a:cubicBezTo>
                    <a:pt x="33388" y="14934"/>
                    <a:pt x="33418" y="14903"/>
                    <a:pt x="33418" y="14866"/>
                  </a:cubicBezTo>
                  <a:cubicBezTo>
                    <a:pt x="33418" y="14828"/>
                    <a:pt x="33388" y="14797"/>
                    <a:pt x="33350" y="14797"/>
                  </a:cubicBezTo>
                  <a:close/>
                  <a:moveTo>
                    <a:pt x="33566" y="14797"/>
                  </a:moveTo>
                  <a:cubicBezTo>
                    <a:pt x="33528" y="14797"/>
                    <a:pt x="33497" y="14828"/>
                    <a:pt x="33497" y="14866"/>
                  </a:cubicBezTo>
                  <a:cubicBezTo>
                    <a:pt x="33497" y="14903"/>
                    <a:pt x="33528" y="14934"/>
                    <a:pt x="33566" y="14934"/>
                  </a:cubicBezTo>
                  <a:cubicBezTo>
                    <a:pt x="33604" y="14934"/>
                    <a:pt x="33634" y="14903"/>
                    <a:pt x="33634" y="14866"/>
                  </a:cubicBezTo>
                  <a:cubicBezTo>
                    <a:pt x="33634" y="14828"/>
                    <a:pt x="33604" y="14797"/>
                    <a:pt x="33566" y="14797"/>
                  </a:cubicBezTo>
                  <a:close/>
                  <a:moveTo>
                    <a:pt x="33782" y="14797"/>
                  </a:moveTo>
                  <a:cubicBezTo>
                    <a:pt x="33744" y="14797"/>
                    <a:pt x="33714" y="14828"/>
                    <a:pt x="33714" y="14866"/>
                  </a:cubicBezTo>
                  <a:cubicBezTo>
                    <a:pt x="33714" y="14903"/>
                    <a:pt x="33744" y="14934"/>
                    <a:pt x="33782" y="14934"/>
                  </a:cubicBezTo>
                  <a:cubicBezTo>
                    <a:pt x="33820" y="14934"/>
                    <a:pt x="33850" y="14903"/>
                    <a:pt x="33850" y="14866"/>
                  </a:cubicBezTo>
                  <a:cubicBezTo>
                    <a:pt x="33850" y="14828"/>
                    <a:pt x="33820" y="14797"/>
                    <a:pt x="33782" y="14797"/>
                  </a:cubicBezTo>
                  <a:close/>
                  <a:moveTo>
                    <a:pt x="33998" y="14797"/>
                  </a:moveTo>
                  <a:cubicBezTo>
                    <a:pt x="33960" y="14797"/>
                    <a:pt x="33930" y="14828"/>
                    <a:pt x="33930" y="14866"/>
                  </a:cubicBezTo>
                  <a:cubicBezTo>
                    <a:pt x="33930" y="14903"/>
                    <a:pt x="33960" y="14934"/>
                    <a:pt x="33998" y="14934"/>
                  </a:cubicBezTo>
                  <a:cubicBezTo>
                    <a:pt x="34036" y="14934"/>
                    <a:pt x="34067" y="14903"/>
                    <a:pt x="34067" y="14866"/>
                  </a:cubicBezTo>
                  <a:cubicBezTo>
                    <a:pt x="34067" y="14828"/>
                    <a:pt x="34036" y="14797"/>
                    <a:pt x="33998" y="14797"/>
                  </a:cubicBezTo>
                  <a:close/>
                  <a:moveTo>
                    <a:pt x="34214" y="14797"/>
                  </a:moveTo>
                  <a:cubicBezTo>
                    <a:pt x="34176" y="14797"/>
                    <a:pt x="34146" y="14828"/>
                    <a:pt x="34146" y="14866"/>
                  </a:cubicBezTo>
                  <a:cubicBezTo>
                    <a:pt x="34146" y="14903"/>
                    <a:pt x="34176" y="14934"/>
                    <a:pt x="34214" y="14934"/>
                  </a:cubicBezTo>
                  <a:cubicBezTo>
                    <a:pt x="34252" y="14934"/>
                    <a:pt x="34283" y="14903"/>
                    <a:pt x="34283" y="14866"/>
                  </a:cubicBezTo>
                  <a:cubicBezTo>
                    <a:pt x="34283" y="14828"/>
                    <a:pt x="34252" y="14797"/>
                    <a:pt x="34214" y="14797"/>
                  </a:cubicBezTo>
                  <a:close/>
                  <a:moveTo>
                    <a:pt x="34646" y="14797"/>
                  </a:moveTo>
                  <a:cubicBezTo>
                    <a:pt x="34609" y="14797"/>
                    <a:pt x="34578" y="14828"/>
                    <a:pt x="34578" y="14866"/>
                  </a:cubicBezTo>
                  <a:cubicBezTo>
                    <a:pt x="34578" y="14903"/>
                    <a:pt x="34609" y="14934"/>
                    <a:pt x="34646" y="14934"/>
                  </a:cubicBezTo>
                  <a:cubicBezTo>
                    <a:pt x="34684" y="14934"/>
                    <a:pt x="34715" y="14903"/>
                    <a:pt x="34715" y="14866"/>
                  </a:cubicBezTo>
                  <a:cubicBezTo>
                    <a:pt x="34715" y="14828"/>
                    <a:pt x="34684" y="14797"/>
                    <a:pt x="34646" y="14797"/>
                  </a:cubicBezTo>
                  <a:close/>
                  <a:moveTo>
                    <a:pt x="34863" y="14797"/>
                  </a:moveTo>
                  <a:cubicBezTo>
                    <a:pt x="34825" y="14797"/>
                    <a:pt x="34794" y="14828"/>
                    <a:pt x="34794" y="14866"/>
                  </a:cubicBezTo>
                  <a:cubicBezTo>
                    <a:pt x="34794" y="14903"/>
                    <a:pt x="34825" y="14934"/>
                    <a:pt x="34863" y="14934"/>
                  </a:cubicBezTo>
                  <a:cubicBezTo>
                    <a:pt x="34900" y="14934"/>
                    <a:pt x="34931" y="14903"/>
                    <a:pt x="34931" y="14866"/>
                  </a:cubicBezTo>
                  <a:cubicBezTo>
                    <a:pt x="34931" y="14828"/>
                    <a:pt x="34900" y="14797"/>
                    <a:pt x="34863" y="14797"/>
                  </a:cubicBezTo>
                  <a:close/>
                  <a:moveTo>
                    <a:pt x="35079" y="14797"/>
                  </a:moveTo>
                  <a:cubicBezTo>
                    <a:pt x="35041" y="14797"/>
                    <a:pt x="35010" y="14828"/>
                    <a:pt x="35010" y="14866"/>
                  </a:cubicBezTo>
                  <a:cubicBezTo>
                    <a:pt x="35010" y="14903"/>
                    <a:pt x="35041" y="14934"/>
                    <a:pt x="35079" y="14934"/>
                  </a:cubicBezTo>
                  <a:cubicBezTo>
                    <a:pt x="35117" y="14934"/>
                    <a:pt x="35147" y="14903"/>
                    <a:pt x="35147" y="14866"/>
                  </a:cubicBezTo>
                  <a:cubicBezTo>
                    <a:pt x="35147" y="14828"/>
                    <a:pt x="35117" y="14797"/>
                    <a:pt x="35079" y="14797"/>
                  </a:cubicBezTo>
                  <a:close/>
                  <a:moveTo>
                    <a:pt x="35295" y="14797"/>
                  </a:moveTo>
                  <a:cubicBezTo>
                    <a:pt x="35257" y="14797"/>
                    <a:pt x="35226" y="14828"/>
                    <a:pt x="35226" y="14866"/>
                  </a:cubicBezTo>
                  <a:cubicBezTo>
                    <a:pt x="35226" y="14903"/>
                    <a:pt x="35257" y="14934"/>
                    <a:pt x="35295" y="14934"/>
                  </a:cubicBezTo>
                  <a:cubicBezTo>
                    <a:pt x="35333" y="14934"/>
                    <a:pt x="35363" y="14903"/>
                    <a:pt x="35363" y="14866"/>
                  </a:cubicBezTo>
                  <a:cubicBezTo>
                    <a:pt x="35363" y="14828"/>
                    <a:pt x="35333" y="14797"/>
                    <a:pt x="35295" y="14797"/>
                  </a:cubicBezTo>
                  <a:close/>
                  <a:moveTo>
                    <a:pt x="32269" y="15032"/>
                  </a:moveTo>
                  <a:cubicBezTo>
                    <a:pt x="32231" y="15032"/>
                    <a:pt x="32201" y="15063"/>
                    <a:pt x="32201" y="15100"/>
                  </a:cubicBezTo>
                  <a:cubicBezTo>
                    <a:pt x="32201" y="15138"/>
                    <a:pt x="32231" y="15169"/>
                    <a:pt x="32269" y="15169"/>
                  </a:cubicBezTo>
                  <a:cubicBezTo>
                    <a:pt x="32307" y="15169"/>
                    <a:pt x="32338" y="15138"/>
                    <a:pt x="32338" y="15100"/>
                  </a:cubicBezTo>
                  <a:cubicBezTo>
                    <a:pt x="32338" y="15063"/>
                    <a:pt x="32307" y="15032"/>
                    <a:pt x="32269" y="15032"/>
                  </a:cubicBezTo>
                  <a:close/>
                  <a:moveTo>
                    <a:pt x="32485" y="15032"/>
                  </a:moveTo>
                  <a:cubicBezTo>
                    <a:pt x="32448" y="15032"/>
                    <a:pt x="32417" y="15063"/>
                    <a:pt x="32417" y="15100"/>
                  </a:cubicBezTo>
                  <a:cubicBezTo>
                    <a:pt x="32417" y="15138"/>
                    <a:pt x="32448" y="15169"/>
                    <a:pt x="32485" y="15169"/>
                  </a:cubicBezTo>
                  <a:cubicBezTo>
                    <a:pt x="32523" y="15169"/>
                    <a:pt x="32554" y="15138"/>
                    <a:pt x="32554" y="15100"/>
                  </a:cubicBezTo>
                  <a:cubicBezTo>
                    <a:pt x="32554" y="15063"/>
                    <a:pt x="32523" y="15032"/>
                    <a:pt x="32485" y="15032"/>
                  </a:cubicBezTo>
                  <a:close/>
                  <a:moveTo>
                    <a:pt x="32701" y="15032"/>
                  </a:moveTo>
                  <a:cubicBezTo>
                    <a:pt x="32664" y="15032"/>
                    <a:pt x="32633" y="15063"/>
                    <a:pt x="32633" y="15100"/>
                  </a:cubicBezTo>
                  <a:cubicBezTo>
                    <a:pt x="32633" y="15138"/>
                    <a:pt x="32664" y="15169"/>
                    <a:pt x="32701" y="15169"/>
                  </a:cubicBezTo>
                  <a:cubicBezTo>
                    <a:pt x="32739" y="15169"/>
                    <a:pt x="32770" y="15138"/>
                    <a:pt x="32770" y="15100"/>
                  </a:cubicBezTo>
                  <a:cubicBezTo>
                    <a:pt x="32770" y="15063"/>
                    <a:pt x="32739" y="15032"/>
                    <a:pt x="32701" y="15032"/>
                  </a:cubicBezTo>
                  <a:close/>
                  <a:moveTo>
                    <a:pt x="33350" y="15032"/>
                  </a:moveTo>
                  <a:cubicBezTo>
                    <a:pt x="33312" y="15032"/>
                    <a:pt x="33281" y="15063"/>
                    <a:pt x="33281" y="15100"/>
                  </a:cubicBezTo>
                  <a:cubicBezTo>
                    <a:pt x="33281" y="15138"/>
                    <a:pt x="33312" y="15169"/>
                    <a:pt x="33350" y="15169"/>
                  </a:cubicBezTo>
                  <a:cubicBezTo>
                    <a:pt x="33388" y="15169"/>
                    <a:pt x="33418" y="15138"/>
                    <a:pt x="33418" y="15100"/>
                  </a:cubicBezTo>
                  <a:cubicBezTo>
                    <a:pt x="33418" y="15063"/>
                    <a:pt x="33388" y="15032"/>
                    <a:pt x="33350" y="15032"/>
                  </a:cubicBezTo>
                  <a:close/>
                  <a:moveTo>
                    <a:pt x="33566" y="15032"/>
                  </a:moveTo>
                  <a:cubicBezTo>
                    <a:pt x="33528" y="15032"/>
                    <a:pt x="33497" y="15063"/>
                    <a:pt x="33497" y="15100"/>
                  </a:cubicBezTo>
                  <a:cubicBezTo>
                    <a:pt x="33497" y="15138"/>
                    <a:pt x="33528" y="15169"/>
                    <a:pt x="33566" y="15169"/>
                  </a:cubicBezTo>
                  <a:cubicBezTo>
                    <a:pt x="33604" y="15169"/>
                    <a:pt x="33634" y="15138"/>
                    <a:pt x="33634" y="15100"/>
                  </a:cubicBezTo>
                  <a:cubicBezTo>
                    <a:pt x="33634" y="15063"/>
                    <a:pt x="33604" y="15032"/>
                    <a:pt x="33566" y="15032"/>
                  </a:cubicBezTo>
                  <a:close/>
                  <a:moveTo>
                    <a:pt x="33782" y="15032"/>
                  </a:moveTo>
                  <a:cubicBezTo>
                    <a:pt x="33744" y="15032"/>
                    <a:pt x="33714" y="15063"/>
                    <a:pt x="33714" y="15100"/>
                  </a:cubicBezTo>
                  <a:cubicBezTo>
                    <a:pt x="33714" y="15138"/>
                    <a:pt x="33744" y="15169"/>
                    <a:pt x="33782" y="15169"/>
                  </a:cubicBezTo>
                  <a:cubicBezTo>
                    <a:pt x="33820" y="15169"/>
                    <a:pt x="33850" y="15138"/>
                    <a:pt x="33850" y="15100"/>
                  </a:cubicBezTo>
                  <a:cubicBezTo>
                    <a:pt x="33850" y="15063"/>
                    <a:pt x="33820" y="15032"/>
                    <a:pt x="33782" y="15032"/>
                  </a:cubicBezTo>
                  <a:close/>
                  <a:moveTo>
                    <a:pt x="33998" y="15032"/>
                  </a:moveTo>
                  <a:cubicBezTo>
                    <a:pt x="33960" y="15032"/>
                    <a:pt x="33930" y="15063"/>
                    <a:pt x="33930" y="15100"/>
                  </a:cubicBezTo>
                  <a:cubicBezTo>
                    <a:pt x="33930" y="15138"/>
                    <a:pt x="33960" y="15169"/>
                    <a:pt x="33998" y="15169"/>
                  </a:cubicBezTo>
                  <a:cubicBezTo>
                    <a:pt x="34036" y="15169"/>
                    <a:pt x="34067" y="15138"/>
                    <a:pt x="34067" y="15100"/>
                  </a:cubicBezTo>
                  <a:cubicBezTo>
                    <a:pt x="34067" y="15063"/>
                    <a:pt x="34036" y="15032"/>
                    <a:pt x="33998" y="15032"/>
                  </a:cubicBezTo>
                  <a:close/>
                  <a:moveTo>
                    <a:pt x="34646" y="15032"/>
                  </a:moveTo>
                  <a:cubicBezTo>
                    <a:pt x="34609" y="15032"/>
                    <a:pt x="34578" y="15063"/>
                    <a:pt x="34578" y="15100"/>
                  </a:cubicBezTo>
                  <a:cubicBezTo>
                    <a:pt x="34578" y="15138"/>
                    <a:pt x="34609" y="15169"/>
                    <a:pt x="34646" y="15169"/>
                  </a:cubicBezTo>
                  <a:cubicBezTo>
                    <a:pt x="34684" y="15169"/>
                    <a:pt x="34715" y="15138"/>
                    <a:pt x="34715" y="15100"/>
                  </a:cubicBezTo>
                  <a:cubicBezTo>
                    <a:pt x="34715" y="15063"/>
                    <a:pt x="34684" y="15032"/>
                    <a:pt x="34646" y="15032"/>
                  </a:cubicBezTo>
                  <a:close/>
                  <a:moveTo>
                    <a:pt x="34863" y="15032"/>
                  </a:moveTo>
                  <a:cubicBezTo>
                    <a:pt x="34825" y="15032"/>
                    <a:pt x="34794" y="15063"/>
                    <a:pt x="34794" y="15100"/>
                  </a:cubicBezTo>
                  <a:cubicBezTo>
                    <a:pt x="34794" y="15138"/>
                    <a:pt x="34825" y="15169"/>
                    <a:pt x="34863" y="15169"/>
                  </a:cubicBezTo>
                  <a:cubicBezTo>
                    <a:pt x="34900" y="15169"/>
                    <a:pt x="34931" y="15138"/>
                    <a:pt x="34931" y="15100"/>
                  </a:cubicBezTo>
                  <a:cubicBezTo>
                    <a:pt x="34931" y="15063"/>
                    <a:pt x="34900" y="15032"/>
                    <a:pt x="34863" y="15032"/>
                  </a:cubicBezTo>
                  <a:close/>
                  <a:moveTo>
                    <a:pt x="35079" y="15032"/>
                  </a:moveTo>
                  <a:cubicBezTo>
                    <a:pt x="35041" y="15032"/>
                    <a:pt x="35010" y="15063"/>
                    <a:pt x="35010" y="15100"/>
                  </a:cubicBezTo>
                  <a:cubicBezTo>
                    <a:pt x="35010" y="15138"/>
                    <a:pt x="35041" y="15169"/>
                    <a:pt x="35079" y="15169"/>
                  </a:cubicBezTo>
                  <a:cubicBezTo>
                    <a:pt x="35117" y="15169"/>
                    <a:pt x="35147" y="15138"/>
                    <a:pt x="35147" y="15100"/>
                  </a:cubicBezTo>
                  <a:cubicBezTo>
                    <a:pt x="35147" y="15063"/>
                    <a:pt x="35117" y="15032"/>
                    <a:pt x="35079" y="15032"/>
                  </a:cubicBezTo>
                  <a:close/>
                  <a:moveTo>
                    <a:pt x="35295" y="15032"/>
                  </a:moveTo>
                  <a:cubicBezTo>
                    <a:pt x="35257" y="15032"/>
                    <a:pt x="35226" y="15063"/>
                    <a:pt x="35226" y="15100"/>
                  </a:cubicBezTo>
                  <a:cubicBezTo>
                    <a:pt x="35226" y="15138"/>
                    <a:pt x="35257" y="15169"/>
                    <a:pt x="35295" y="15169"/>
                  </a:cubicBezTo>
                  <a:cubicBezTo>
                    <a:pt x="35333" y="15169"/>
                    <a:pt x="35363" y="15138"/>
                    <a:pt x="35363" y="15100"/>
                  </a:cubicBezTo>
                  <a:cubicBezTo>
                    <a:pt x="35363" y="15063"/>
                    <a:pt x="35333" y="15032"/>
                    <a:pt x="35295" y="15032"/>
                  </a:cubicBezTo>
                  <a:close/>
                  <a:moveTo>
                    <a:pt x="35727" y="15032"/>
                  </a:moveTo>
                  <a:cubicBezTo>
                    <a:pt x="35689" y="15032"/>
                    <a:pt x="35659" y="15063"/>
                    <a:pt x="35659" y="15100"/>
                  </a:cubicBezTo>
                  <a:cubicBezTo>
                    <a:pt x="35659" y="15138"/>
                    <a:pt x="35689" y="15169"/>
                    <a:pt x="35727" y="15169"/>
                  </a:cubicBezTo>
                  <a:cubicBezTo>
                    <a:pt x="35765" y="15169"/>
                    <a:pt x="35796" y="15138"/>
                    <a:pt x="35796" y="15100"/>
                  </a:cubicBezTo>
                  <a:cubicBezTo>
                    <a:pt x="35796" y="15063"/>
                    <a:pt x="35765" y="15032"/>
                    <a:pt x="35727" y="15032"/>
                  </a:cubicBezTo>
                  <a:close/>
                  <a:moveTo>
                    <a:pt x="35943" y="15032"/>
                  </a:moveTo>
                  <a:cubicBezTo>
                    <a:pt x="35906" y="15032"/>
                    <a:pt x="35875" y="15063"/>
                    <a:pt x="35875" y="15100"/>
                  </a:cubicBezTo>
                  <a:cubicBezTo>
                    <a:pt x="35875" y="15138"/>
                    <a:pt x="35906" y="15169"/>
                    <a:pt x="35943" y="15169"/>
                  </a:cubicBezTo>
                  <a:cubicBezTo>
                    <a:pt x="35981" y="15169"/>
                    <a:pt x="36012" y="15138"/>
                    <a:pt x="36012" y="15100"/>
                  </a:cubicBezTo>
                  <a:cubicBezTo>
                    <a:pt x="36012" y="15063"/>
                    <a:pt x="35981" y="15032"/>
                    <a:pt x="35943" y="15032"/>
                  </a:cubicBezTo>
                  <a:close/>
                  <a:moveTo>
                    <a:pt x="36159" y="15032"/>
                  </a:moveTo>
                  <a:cubicBezTo>
                    <a:pt x="36122" y="15032"/>
                    <a:pt x="36091" y="15063"/>
                    <a:pt x="36091" y="15100"/>
                  </a:cubicBezTo>
                  <a:cubicBezTo>
                    <a:pt x="36091" y="15138"/>
                    <a:pt x="36122" y="15169"/>
                    <a:pt x="36159" y="15169"/>
                  </a:cubicBezTo>
                  <a:cubicBezTo>
                    <a:pt x="36197" y="15169"/>
                    <a:pt x="36228" y="15138"/>
                    <a:pt x="36228" y="15100"/>
                  </a:cubicBezTo>
                  <a:cubicBezTo>
                    <a:pt x="36228" y="15063"/>
                    <a:pt x="36197" y="15032"/>
                    <a:pt x="36159" y="15032"/>
                  </a:cubicBezTo>
                  <a:close/>
                  <a:moveTo>
                    <a:pt x="32269" y="15267"/>
                  </a:moveTo>
                  <a:cubicBezTo>
                    <a:pt x="32231" y="15267"/>
                    <a:pt x="32201" y="15297"/>
                    <a:pt x="32201" y="15335"/>
                  </a:cubicBezTo>
                  <a:cubicBezTo>
                    <a:pt x="32201" y="15373"/>
                    <a:pt x="32231" y="15404"/>
                    <a:pt x="32269" y="15404"/>
                  </a:cubicBezTo>
                  <a:cubicBezTo>
                    <a:pt x="32307" y="15404"/>
                    <a:pt x="32338" y="15373"/>
                    <a:pt x="32338" y="15335"/>
                  </a:cubicBezTo>
                  <a:cubicBezTo>
                    <a:pt x="32338" y="15297"/>
                    <a:pt x="32307" y="15267"/>
                    <a:pt x="32269" y="15267"/>
                  </a:cubicBezTo>
                  <a:close/>
                  <a:moveTo>
                    <a:pt x="32485" y="15267"/>
                  </a:moveTo>
                  <a:cubicBezTo>
                    <a:pt x="32448" y="15267"/>
                    <a:pt x="32417" y="15297"/>
                    <a:pt x="32417" y="15335"/>
                  </a:cubicBezTo>
                  <a:cubicBezTo>
                    <a:pt x="32417" y="15373"/>
                    <a:pt x="32448" y="15404"/>
                    <a:pt x="32485" y="15404"/>
                  </a:cubicBezTo>
                  <a:cubicBezTo>
                    <a:pt x="32523" y="15404"/>
                    <a:pt x="32554" y="15373"/>
                    <a:pt x="32554" y="15335"/>
                  </a:cubicBezTo>
                  <a:cubicBezTo>
                    <a:pt x="32554" y="15297"/>
                    <a:pt x="32523" y="15267"/>
                    <a:pt x="32485" y="15267"/>
                  </a:cubicBezTo>
                  <a:close/>
                  <a:moveTo>
                    <a:pt x="32701" y="15267"/>
                  </a:moveTo>
                  <a:cubicBezTo>
                    <a:pt x="32664" y="15267"/>
                    <a:pt x="32633" y="15297"/>
                    <a:pt x="32633" y="15335"/>
                  </a:cubicBezTo>
                  <a:cubicBezTo>
                    <a:pt x="32633" y="15373"/>
                    <a:pt x="32664" y="15404"/>
                    <a:pt x="32701" y="15404"/>
                  </a:cubicBezTo>
                  <a:cubicBezTo>
                    <a:pt x="32739" y="15404"/>
                    <a:pt x="32770" y="15373"/>
                    <a:pt x="32770" y="15335"/>
                  </a:cubicBezTo>
                  <a:cubicBezTo>
                    <a:pt x="32770" y="15297"/>
                    <a:pt x="32739" y="15267"/>
                    <a:pt x="32701" y="15267"/>
                  </a:cubicBezTo>
                  <a:close/>
                  <a:moveTo>
                    <a:pt x="33350" y="15267"/>
                  </a:moveTo>
                  <a:cubicBezTo>
                    <a:pt x="33312" y="15267"/>
                    <a:pt x="33281" y="15297"/>
                    <a:pt x="33281" y="15335"/>
                  </a:cubicBezTo>
                  <a:cubicBezTo>
                    <a:pt x="33281" y="15373"/>
                    <a:pt x="33312" y="15404"/>
                    <a:pt x="33350" y="15404"/>
                  </a:cubicBezTo>
                  <a:cubicBezTo>
                    <a:pt x="33388" y="15404"/>
                    <a:pt x="33418" y="15373"/>
                    <a:pt x="33418" y="15335"/>
                  </a:cubicBezTo>
                  <a:cubicBezTo>
                    <a:pt x="33418" y="15297"/>
                    <a:pt x="33388" y="15267"/>
                    <a:pt x="33350" y="15267"/>
                  </a:cubicBezTo>
                  <a:close/>
                  <a:moveTo>
                    <a:pt x="33566" y="15267"/>
                  </a:moveTo>
                  <a:cubicBezTo>
                    <a:pt x="33528" y="15267"/>
                    <a:pt x="33497" y="15297"/>
                    <a:pt x="33497" y="15335"/>
                  </a:cubicBezTo>
                  <a:cubicBezTo>
                    <a:pt x="33497" y="15373"/>
                    <a:pt x="33528" y="15404"/>
                    <a:pt x="33566" y="15404"/>
                  </a:cubicBezTo>
                  <a:cubicBezTo>
                    <a:pt x="33604" y="15404"/>
                    <a:pt x="33634" y="15373"/>
                    <a:pt x="33634" y="15335"/>
                  </a:cubicBezTo>
                  <a:cubicBezTo>
                    <a:pt x="33634" y="15297"/>
                    <a:pt x="33604" y="15267"/>
                    <a:pt x="33566" y="15267"/>
                  </a:cubicBezTo>
                  <a:close/>
                  <a:moveTo>
                    <a:pt x="33782" y="15267"/>
                  </a:moveTo>
                  <a:cubicBezTo>
                    <a:pt x="33744" y="15267"/>
                    <a:pt x="33714" y="15297"/>
                    <a:pt x="33714" y="15335"/>
                  </a:cubicBezTo>
                  <a:cubicBezTo>
                    <a:pt x="33714" y="15373"/>
                    <a:pt x="33744" y="15404"/>
                    <a:pt x="33782" y="15404"/>
                  </a:cubicBezTo>
                  <a:cubicBezTo>
                    <a:pt x="33820" y="15404"/>
                    <a:pt x="33850" y="15373"/>
                    <a:pt x="33850" y="15335"/>
                  </a:cubicBezTo>
                  <a:cubicBezTo>
                    <a:pt x="33850" y="15297"/>
                    <a:pt x="33820" y="15267"/>
                    <a:pt x="33782" y="15267"/>
                  </a:cubicBezTo>
                  <a:close/>
                  <a:moveTo>
                    <a:pt x="33998" y="15267"/>
                  </a:moveTo>
                  <a:cubicBezTo>
                    <a:pt x="33960" y="15267"/>
                    <a:pt x="33930" y="15297"/>
                    <a:pt x="33930" y="15335"/>
                  </a:cubicBezTo>
                  <a:cubicBezTo>
                    <a:pt x="33930" y="15373"/>
                    <a:pt x="33960" y="15404"/>
                    <a:pt x="33998" y="15404"/>
                  </a:cubicBezTo>
                  <a:cubicBezTo>
                    <a:pt x="34036" y="15404"/>
                    <a:pt x="34067" y="15373"/>
                    <a:pt x="34067" y="15335"/>
                  </a:cubicBezTo>
                  <a:cubicBezTo>
                    <a:pt x="34067" y="15297"/>
                    <a:pt x="34036" y="15267"/>
                    <a:pt x="33998" y="15267"/>
                  </a:cubicBezTo>
                  <a:close/>
                  <a:moveTo>
                    <a:pt x="34430" y="15267"/>
                  </a:moveTo>
                  <a:cubicBezTo>
                    <a:pt x="34393" y="15267"/>
                    <a:pt x="34362" y="15297"/>
                    <a:pt x="34362" y="15335"/>
                  </a:cubicBezTo>
                  <a:cubicBezTo>
                    <a:pt x="34362" y="15373"/>
                    <a:pt x="34393" y="15404"/>
                    <a:pt x="34430" y="15404"/>
                  </a:cubicBezTo>
                  <a:cubicBezTo>
                    <a:pt x="34468" y="15404"/>
                    <a:pt x="34499" y="15373"/>
                    <a:pt x="34499" y="15335"/>
                  </a:cubicBezTo>
                  <a:cubicBezTo>
                    <a:pt x="34499" y="15297"/>
                    <a:pt x="34468" y="15267"/>
                    <a:pt x="34430" y="15267"/>
                  </a:cubicBezTo>
                  <a:close/>
                  <a:moveTo>
                    <a:pt x="34646" y="15267"/>
                  </a:moveTo>
                  <a:cubicBezTo>
                    <a:pt x="34609" y="15267"/>
                    <a:pt x="34578" y="15297"/>
                    <a:pt x="34578" y="15335"/>
                  </a:cubicBezTo>
                  <a:cubicBezTo>
                    <a:pt x="34578" y="15373"/>
                    <a:pt x="34609" y="15404"/>
                    <a:pt x="34646" y="15404"/>
                  </a:cubicBezTo>
                  <a:cubicBezTo>
                    <a:pt x="34684" y="15404"/>
                    <a:pt x="34715" y="15373"/>
                    <a:pt x="34715" y="15335"/>
                  </a:cubicBezTo>
                  <a:cubicBezTo>
                    <a:pt x="34715" y="15297"/>
                    <a:pt x="34684" y="15267"/>
                    <a:pt x="34646" y="15267"/>
                  </a:cubicBezTo>
                  <a:close/>
                  <a:moveTo>
                    <a:pt x="35295" y="15267"/>
                  </a:moveTo>
                  <a:cubicBezTo>
                    <a:pt x="35257" y="15267"/>
                    <a:pt x="35226" y="15297"/>
                    <a:pt x="35226" y="15335"/>
                  </a:cubicBezTo>
                  <a:cubicBezTo>
                    <a:pt x="35226" y="15373"/>
                    <a:pt x="35257" y="15404"/>
                    <a:pt x="35295" y="15404"/>
                  </a:cubicBezTo>
                  <a:cubicBezTo>
                    <a:pt x="35333" y="15404"/>
                    <a:pt x="35363" y="15373"/>
                    <a:pt x="35363" y="15335"/>
                  </a:cubicBezTo>
                  <a:cubicBezTo>
                    <a:pt x="35363" y="15297"/>
                    <a:pt x="35333" y="15267"/>
                    <a:pt x="35295" y="15267"/>
                  </a:cubicBezTo>
                  <a:close/>
                  <a:moveTo>
                    <a:pt x="35511" y="15267"/>
                  </a:moveTo>
                  <a:cubicBezTo>
                    <a:pt x="35473" y="15267"/>
                    <a:pt x="35443" y="15297"/>
                    <a:pt x="35443" y="15335"/>
                  </a:cubicBezTo>
                  <a:cubicBezTo>
                    <a:pt x="35443" y="15373"/>
                    <a:pt x="35473" y="15404"/>
                    <a:pt x="35511" y="15404"/>
                  </a:cubicBezTo>
                  <a:cubicBezTo>
                    <a:pt x="35549" y="15404"/>
                    <a:pt x="35579" y="15373"/>
                    <a:pt x="35579" y="15335"/>
                  </a:cubicBezTo>
                  <a:cubicBezTo>
                    <a:pt x="35579" y="15297"/>
                    <a:pt x="35549" y="15267"/>
                    <a:pt x="35511" y="15267"/>
                  </a:cubicBezTo>
                  <a:close/>
                  <a:moveTo>
                    <a:pt x="35727" y="15267"/>
                  </a:moveTo>
                  <a:cubicBezTo>
                    <a:pt x="35689" y="15267"/>
                    <a:pt x="35659" y="15297"/>
                    <a:pt x="35659" y="15335"/>
                  </a:cubicBezTo>
                  <a:cubicBezTo>
                    <a:pt x="35659" y="15373"/>
                    <a:pt x="35689" y="15404"/>
                    <a:pt x="35727" y="15404"/>
                  </a:cubicBezTo>
                  <a:cubicBezTo>
                    <a:pt x="35765" y="15404"/>
                    <a:pt x="35796" y="15373"/>
                    <a:pt x="35796" y="15335"/>
                  </a:cubicBezTo>
                  <a:cubicBezTo>
                    <a:pt x="35796" y="15297"/>
                    <a:pt x="35765" y="15267"/>
                    <a:pt x="35727" y="15267"/>
                  </a:cubicBezTo>
                  <a:close/>
                  <a:moveTo>
                    <a:pt x="36159" y="15267"/>
                  </a:moveTo>
                  <a:cubicBezTo>
                    <a:pt x="36122" y="15267"/>
                    <a:pt x="36091" y="15297"/>
                    <a:pt x="36091" y="15335"/>
                  </a:cubicBezTo>
                  <a:cubicBezTo>
                    <a:pt x="36091" y="15373"/>
                    <a:pt x="36122" y="15404"/>
                    <a:pt x="36159" y="15404"/>
                  </a:cubicBezTo>
                  <a:cubicBezTo>
                    <a:pt x="36197" y="15404"/>
                    <a:pt x="36228" y="15373"/>
                    <a:pt x="36228" y="15335"/>
                  </a:cubicBezTo>
                  <a:cubicBezTo>
                    <a:pt x="36228" y="15297"/>
                    <a:pt x="36197" y="15267"/>
                    <a:pt x="36159" y="15267"/>
                  </a:cubicBezTo>
                  <a:close/>
                  <a:moveTo>
                    <a:pt x="36376" y="15267"/>
                  </a:moveTo>
                  <a:cubicBezTo>
                    <a:pt x="36338" y="15267"/>
                    <a:pt x="36307" y="15297"/>
                    <a:pt x="36307" y="15335"/>
                  </a:cubicBezTo>
                  <a:cubicBezTo>
                    <a:pt x="36307" y="15373"/>
                    <a:pt x="36338" y="15404"/>
                    <a:pt x="36376" y="15404"/>
                  </a:cubicBezTo>
                  <a:cubicBezTo>
                    <a:pt x="36413" y="15404"/>
                    <a:pt x="36444" y="15373"/>
                    <a:pt x="36444" y="15335"/>
                  </a:cubicBezTo>
                  <a:cubicBezTo>
                    <a:pt x="36444" y="15297"/>
                    <a:pt x="36413" y="15267"/>
                    <a:pt x="36376" y="15267"/>
                  </a:cubicBezTo>
                  <a:close/>
                  <a:moveTo>
                    <a:pt x="36592" y="15267"/>
                  </a:moveTo>
                  <a:cubicBezTo>
                    <a:pt x="36554" y="15267"/>
                    <a:pt x="36523" y="15297"/>
                    <a:pt x="36523" y="15335"/>
                  </a:cubicBezTo>
                  <a:cubicBezTo>
                    <a:pt x="36523" y="15373"/>
                    <a:pt x="36554" y="15404"/>
                    <a:pt x="36592" y="15404"/>
                  </a:cubicBezTo>
                  <a:cubicBezTo>
                    <a:pt x="36629" y="15404"/>
                    <a:pt x="36660" y="15373"/>
                    <a:pt x="36660" y="15335"/>
                  </a:cubicBezTo>
                  <a:cubicBezTo>
                    <a:pt x="36660" y="15297"/>
                    <a:pt x="36629" y="15267"/>
                    <a:pt x="36592" y="15267"/>
                  </a:cubicBezTo>
                  <a:close/>
                  <a:moveTo>
                    <a:pt x="36808" y="15267"/>
                  </a:moveTo>
                  <a:cubicBezTo>
                    <a:pt x="36770" y="15267"/>
                    <a:pt x="36739" y="15297"/>
                    <a:pt x="36739" y="15335"/>
                  </a:cubicBezTo>
                  <a:cubicBezTo>
                    <a:pt x="36739" y="15373"/>
                    <a:pt x="36770" y="15404"/>
                    <a:pt x="36808" y="15404"/>
                  </a:cubicBezTo>
                  <a:cubicBezTo>
                    <a:pt x="36846" y="15404"/>
                    <a:pt x="36876" y="15373"/>
                    <a:pt x="36876" y="15335"/>
                  </a:cubicBezTo>
                  <a:cubicBezTo>
                    <a:pt x="36876" y="15297"/>
                    <a:pt x="36846" y="15267"/>
                    <a:pt x="36808" y="15267"/>
                  </a:cubicBezTo>
                  <a:close/>
                  <a:moveTo>
                    <a:pt x="37024" y="15267"/>
                  </a:moveTo>
                  <a:cubicBezTo>
                    <a:pt x="36986" y="15267"/>
                    <a:pt x="36955" y="15297"/>
                    <a:pt x="36955" y="15335"/>
                  </a:cubicBezTo>
                  <a:cubicBezTo>
                    <a:pt x="36955" y="15373"/>
                    <a:pt x="36986" y="15404"/>
                    <a:pt x="37024" y="15404"/>
                  </a:cubicBezTo>
                  <a:cubicBezTo>
                    <a:pt x="37062" y="15404"/>
                    <a:pt x="37092" y="15373"/>
                    <a:pt x="37092" y="15335"/>
                  </a:cubicBezTo>
                  <a:cubicBezTo>
                    <a:pt x="37092" y="15297"/>
                    <a:pt x="37062" y="15267"/>
                    <a:pt x="37024" y="15267"/>
                  </a:cubicBezTo>
                  <a:close/>
                  <a:moveTo>
                    <a:pt x="38321" y="15267"/>
                  </a:moveTo>
                  <a:cubicBezTo>
                    <a:pt x="38283" y="15267"/>
                    <a:pt x="38252" y="15297"/>
                    <a:pt x="38252" y="15335"/>
                  </a:cubicBezTo>
                  <a:cubicBezTo>
                    <a:pt x="38252" y="15373"/>
                    <a:pt x="38283" y="15404"/>
                    <a:pt x="38321" y="15404"/>
                  </a:cubicBezTo>
                  <a:cubicBezTo>
                    <a:pt x="38358" y="15404"/>
                    <a:pt x="38389" y="15373"/>
                    <a:pt x="38389" y="15335"/>
                  </a:cubicBezTo>
                  <a:cubicBezTo>
                    <a:pt x="38389" y="15297"/>
                    <a:pt x="38358" y="15267"/>
                    <a:pt x="38321" y="15267"/>
                  </a:cubicBezTo>
                  <a:close/>
                  <a:moveTo>
                    <a:pt x="32485" y="15502"/>
                  </a:moveTo>
                  <a:cubicBezTo>
                    <a:pt x="32448" y="15502"/>
                    <a:pt x="32417" y="15532"/>
                    <a:pt x="32417" y="15570"/>
                  </a:cubicBezTo>
                  <a:cubicBezTo>
                    <a:pt x="32417" y="15608"/>
                    <a:pt x="32448" y="15638"/>
                    <a:pt x="32485" y="15638"/>
                  </a:cubicBezTo>
                  <a:cubicBezTo>
                    <a:pt x="32523" y="15638"/>
                    <a:pt x="32554" y="15608"/>
                    <a:pt x="32554" y="15570"/>
                  </a:cubicBezTo>
                  <a:cubicBezTo>
                    <a:pt x="32554" y="15532"/>
                    <a:pt x="32523" y="15502"/>
                    <a:pt x="32485" y="15502"/>
                  </a:cubicBezTo>
                  <a:close/>
                  <a:moveTo>
                    <a:pt x="32701" y="15502"/>
                  </a:moveTo>
                  <a:cubicBezTo>
                    <a:pt x="32664" y="15502"/>
                    <a:pt x="32633" y="15532"/>
                    <a:pt x="32633" y="15570"/>
                  </a:cubicBezTo>
                  <a:cubicBezTo>
                    <a:pt x="32633" y="15608"/>
                    <a:pt x="32664" y="15638"/>
                    <a:pt x="32701" y="15638"/>
                  </a:cubicBezTo>
                  <a:cubicBezTo>
                    <a:pt x="32739" y="15638"/>
                    <a:pt x="32770" y="15608"/>
                    <a:pt x="32770" y="15570"/>
                  </a:cubicBezTo>
                  <a:cubicBezTo>
                    <a:pt x="32770" y="15532"/>
                    <a:pt x="32739" y="15502"/>
                    <a:pt x="32701" y="15502"/>
                  </a:cubicBezTo>
                  <a:close/>
                  <a:moveTo>
                    <a:pt x="33998" y="15502"/>
                  </a:moveTo>
                  <a:cubicBezTo>
                    <a:pt x="33960" y="15502"/>
                    <a:pt x="33930" y="15532"/>
                    <a:pt x="33930" y="15570"/>
                  </a:cubicBezTo>
                  <a:cubicBezTo>
                    <a:pt x="33930" y="15608"/>
                    <a:pt x="33960" y="15638"/>
                    <a:pt x="33998" y="15638"/>
                  </a:cubicBezTo>
                  <a:cubicBezTo>
                    <a:pt x="34036" y="15638"/>
                    <a:pt x="34067" y="15608"/>
                    <a:pt x="34067" y="15570"/>
                  </a:cubicBezTo>
                  <a:cubicBezTo>
                    <a:pt x="34067" y="15532"/>
                    <a:pt x="34036" y="15502"/>
                    <a:pt x="33998" y="15502"/>
                  </a:cubicBezTo>
                  <a:close/>
                  <a:moveTo>
                    <a:pt x="34646" y="15502"/>
                  </a:moveTo>
                  <a:cubicBezTo>
                    <a:pt x="34609" y="15502"/>
                    <a:pt x="34578" y="15532"/>
                    <a:pt x="34578" y="15570"/>
                  </a:cubicBezTo>
                  <a:cubicBezTo>
                    <a:pt x="34578" y="15608"/>
                    <a:pt x="34609" y="15638"/>
                    <a:pt x="34646" y="15638"/>
                  </a:cubicBezTo>
                  <a:cubicBezTo>
                    <a:pt x="34684" y="15638"/>
                    <a:pt x="34715" y="15608"/>
                    <a:pt x="34715" y="15570"/>
                  </a:cubicBezTo>
                  <a:cubicBezTo>
                    <a:pt x="34715" y="15532"/>
                    <a:pt x="34684" y="15502"/>
                    <a:pt x="34646" y="15502"/>
                  </a:cubicBezTo>
                  <a:close/>
                  <a:moveTo>
                    <a:pt x="34863" y="15502"/>
                  </a:moveTo>
                  <a:cubicBezTo>
                    <a:pt x="34825" y="15502"/>
                    <a:pt x="34794" y="15532"/>
                    <a:pt x="34794" y="15570"/>
                  </a:cubicBezTo>
                  <a:cubicBezTo>
                    <a:pt x="34794" y="15608"/>
                    <a:pt x="34825" y="15638"/>
                    <a:pt x="34863" y="15638"/>
                  </a:cubicBezTo>
                  <a:cubicBezTo>
                    <a:pt x="34900" y="15638"/>
                    <a:pt x="34931" y="15608"/>
                    <a:pt x="34931" y="15570"/>
                  </a:cubicBezTo>
                  <a:cubicBezTo>
                    <a:pt x="34931" y="15532"/>
                    <a:pt x="34900" y="15502"/>
                    <a:pt x="34863" y="15502"/>
                  </a:cubicBezTo>
                  <a:close/>
                  <a:moveTo>
                    <a:pt x="36159" y="15502"/>
                  </a:moveTo>
                  <a:cubicBezTo>
                    <a:pt x="36122" y="15502"/>
                    <a:pt x="36091" y="15532"/>
                    <a:pt x="36091" y="15570"/>
                  </a:cubicBezTo>
                  <a:cubicBezTo>
                    <a:pt x="36091" y="15608"/>
                    <a:pt x="36122" y="15638"/>
                    <a:pt x="36159" y="15638"/>
                  </a:cubicBezTo>
                  <a:cubicBezTo>
                    <a:pt x="36197" y="15638"/>
                    <a:pt x="36228" y="15608"/>
                    <a:pt x="36228" y="15570"/>
                  </a:cubicBezTo>
                  <a:cubicBezTo>
                    <a:pt x="36228" y="15532"/>
                    <a:pt x="36197" y="15502"/>
                    <a:pt x="36159" y="15502"/>
                  </a:cubicBezTo>
                  <a:close/>
                  <a:moveTo>
                    <a:pt x="36376" y="15502"/>
                  </a:moveTo>
                  <a:cubicBezTo>
                    <a:pt x="36338" y="15502"/>
                    <a:pt x="36307" y="15532"/>
                    <a:pt x="36307" y="15570"/>
                  </a:cubicBezTo>
                  <a:cubicBezTo>
                    <a:pt x="36307" y="15608"/>
                    <a:pt x="36338" y="15638"/>
                    <a:pt x="36376" y="15638"/>
                  </a:cubicBezTo>
                  <a:cubicBezTo>
                    <a:pt x="36413" y="15638"/>
                    <a:pt x="36444" y="15608"/>
                    <a:pt x="36444" y="15570"/>
                  </a:cubicBezTo>
                  <a:cubicBezTo>
                    <a:pt x="36444" y="15532"/>
                    <a:pt x="36413" y="15502"/>
                    <a:pt x="36376" y="15502"/>
                  </a:cubicBezTo>
                  <a:close/>
                  <a:moveTo>
                    <a:pt x="36592" y="15502"/>
                  </a:moveTo>
                  <a:cubicBezTo>
                    <a:pt x="36554" y="15502"/>
                    <a:pt x="36523" y="15532"/>
                    <a:pt x="36523" y="15570"/>
                  </a:cubicBezTo>
                  <a:cubicBezTo>
                    <a:pt x="36523" y="15608"/>
                    <a:pt x="36554" y="15638"/>
                    <a:pt x="36592" y="15638"/>
                  </a:cubicBezTo>
                  <a:cubicBezTo>
                    <a:pt x="36629" y="15638"/>
                    <a:pt x="36660" y="15608"/>
                    <a:pt x="36660" y="15570"/>
                  </a:cubicBezTo>
                  <a:cubicBezTo>
                    <a:pt x="36660" y="15532"/>
                    <a:pt x="36629" y="15502"/>
                    <a:pt x="36592" y="15502"/>
                  </a:cubicBezTo>
                  <a:close/>
                  <a:moveTo>
                    <a:pt x="36808" y="15502"/>
                  </a:moveTo>
                  <a:cubicBezTo>
                    <a:pt x="36770" y="15502"/>
                    <a:pt x="36739" y="15532"/>
                    <a:pt x="36739" y="15570"/>
                  </a:cubicBezTo>
                  <a:cubicBezTo>
                    <a:pt x="36739" y="15608"/>
                    <a:pt x="36770" y="15638"/>
                    <a:pt x="36808" y="15638"/>
                  </a:cubicBezTo>
                  <a:cubicBezTo>
                    <a:pt x="36846" y="15638"/>
                    <a:pt x="36876" y="15608"/>
                    <a:pt x="36876" y="15570"/>
                  </a:cubicBezTo>
                  <a:cubicBezTo>
                    <a:pt x="36876" y="15532"/>
                    <a:pt x="36846" y="15502"/>
                    <a:pt x="36808" y="15502"/>
                  </a:cubicBezTo>
                  <a:close/>
                  <a:moveTo>
                    <a:pt x="37024" y="15502"/>
                  </a:moveTo>
                  <a:cubicBezTo>
                    <a:pt x="36986" y="15502"/>
                    <a:pt x="36955" y="15532"/>
                    <a:pt x="36955" y="15570"/>
                  </a:cubicBezTo>
                  <a:cubicBezTo>
                    <a:pt x="36955" y="15608"/>
                    <a:pt x="36986" y="15638"/>
                    <a:pt x="37024" y="15638"/>
                  </a:cubicBezTo>
                  <a:cubicBezTo>
                    <a:pt x="37062" y="15638"/>
                    <a:pt x="37092" y="15608"/>
                    <a:pt x="37092" y="15570"/>
                  </a:cubicBezTo>
                  <a:cubicBezTo>
                    <a:pt x="37092" y="15532"/>
                    <a:pt x="37062" y="15502"/>
                    <a:pt x="37024" y="15502"/>
                  </a:cubicBezTo>
                  <a:close/>
                  <a:moveTo>
                    <a:pt x="37240" y="15502"/>
                  </a:moveTo>
                  <a:cubicBezTo>
                    <a:pt x="37202" y="15502"/>
                    <a:pt x="37172" y="15532"/>
                    <a:pt x="37172" y="15570"/>
                  </a:cubicBezTo>
                  <a:cubicBezTo>
                    <a:pt x="37172" y="15608"/>
                    <a:pt x="37202" y="15638"/>
                    <a:pt x="37240" y="15638"/>
                  </a:cubicBezTo>
                  <a:cubicBezTo>
                    <a:pt x="37278" y="15638"/>
                    <a:pt x="37309" y="15608"/>
                    <a:pt x="37309" y="15570"/>
                  </a:cubicBezTo>
                  <a:cubicBezTo>
                    <a:pt x="37309" y="15532"/>
                    <a:pt x="37278" y="15502"/>
                    <a:pt x="37240" y="15502"/>
                  </a:cubicBezTo>
                  <a:close/>
                  <a:moveTo>
                    <a:pt x="37456" y="15502"/>
                  </a:moveTo>
                  <a:cubicBezTo>
                    <a:pt x="37418" y="15502"/>
                    <a:pt x="37388" y="15532"/>
                    <a:pt x="37388" y="15570"/>
                  </a:cubicBezTo>
                  <a:cubicBezTo>
                    <a:pt x="37388" y="15608"/>
                    <a:pt x="37418" y="15638"/>
                    <a:pt x="37456" y="15638"/>
                  </a:cubicBezTo>
                  <a:cubicBezTo>
                    <a:pt x="37494" y="15638"/>
                    <a:pt x="37525" y="15608"/>
                    <a:pt x="37525" y="15570"/>
                  </a:cubicBezTo>
                  <a:cubicBezTo>
                    <a:pt x="37525" y="15532"/>
                    <a:pt x="37494" y="15502"/>
                    <a:pt x="37456" y="15502"/>
                  </a:cubicBezTo>
                  <a:close/>
                  <a:moveTo>
                    <a:pt x="38321" y="15502"/>
                  </a:moveTo>
                  <a:cubicBezTo>
                    <a:pt x="38283" y="15502"/>
                    <a:pt x="38252" y="15532"/>
                    <a:pt x="38252" y="15570"/>
                  </a:cubicBezTo>
                  <a:cubicBezTo>
                    <a:pt x="38252" y="15608"/>
                    <a:pt x="38283" y="15638"/>
                    <a:pt x="38321" y="15638"/>
                  </a:cubicBezTo>
                  <a:cubicBezTo>
                    <a:pt x="38358" y="15638"/>
                    <a:pt x="38389" y="15608"/>
                    <a:pt x="38389" y="15570"/>
                  </a:cubicBezTo>
                  <a:cubicBezTo>
                    <a:pt x="38389" y="15532"/>
                    <a:pt x="38358" y="15502"/>
                    <a:pt x="38321" y="15502"/>
                  </a:cubicBezTo>
                  <a:close/>
                  <a:moveTo>
                    <a:pt x="32701" y="15736"/>
                  </a:moveTo>
                  <a:cubicBezTo>
                    <a:pt x="32664" y="15736"/>
                    <a:pt x="32633" y="15767"/>
                    <a:pt x="32633" y="15805"/>
                  </a:cubicBezTo>
                  <a:cubicBezTo>
                    <a:pt x="32633" y="15843"/>
                    <a:pt x="32664" y="15873"/>
                    <a:pt x="32701" y="15873"/>
                  </a:cubicBezTo>
                  <a:cubicBezTo>
                    <a:pt x="32739" y="15873"/>
                    <a:pt x="32770" y="15843"/>
                    <a:pt x="32770" y="15805"/>
                  </a:cubicBezTo>
                  <a:cubicBezTo>
                    <a:pt x="32770" y="15767"/>
                    <a:pt x="32739" y="15736"/>
                    <a:pt x="32701" y="15736"/>
                  </a:cubicBezTo>
                  <a:close/>
                  <a:moveTo>
                    <a:pt x="36376" y="15736"/>
                  </a:moveTo>
                  <a:cubicBezTo>
                    <a:pt x="36338" y="15736"/>
                    <a:pt x="36307" y="15767"/>
                    <a:pt x="36307" y="15805"/>
                  </a:cubicBezTo>
                  <a:cubicBezTo>
                    <a:pt x="36307" y="15843"/>
                    <a:pt x="36338" y="15873"/>
                    <a:pt x="36376" y="15873"/>
                  </a:cubicBezTo>
                  <a:cubicBezTo>
                    <a:pt x="36413" y="15873"/>
                    <a:pt x="36444" y="15843"/>
                    <a:pt x="36444" y="15805"/>
                  </a:cubicBezTo>
                  <a:cubicBezTo>
                    <a:pt x="36444" y="15767"/>
                    <a:pt x="36413" y="15736"/>
                    <a:pt x="36376" y="15736"/>
                  </a:cubicBezTo>
                  <a:close/>
                  <a:moveTo>
                    <a:pt x="36592" y="15736"/>
                  </a:moveTo>
                  <a:cubicBezTo>
                    <a:pt x="36554" y="15736"/>
                    <a:pt x="36523" y="15767"/>
                    <a:pt x="36523" y="15805"/>
                  </a:cubicBezTo>
                  <a:cubicBezTo>
                    <a:pt x="36523" y="15843"/>
                    <a:pt x="36554" y="15873"/>
                    <a:pt x="36592" y="15873"/>
                  </a:cubicBezTo>
                  <a:cubicBezTo>
                    <a:pt x="36629" y="15873"/>
                    <a:pt x="36660" y="15843"/>
                    <a:pt x="36660" y="15805"/>
                  </a:cubicBezTo>
                  <a:cubicBezTo>
                    <a:pt x="36660" y="15767"/>
                    <a:pt x="36629" y="15736"/>
                    <a:pt x="36592" y="15736"/>
                  </a:cubicBezTo>
                  <a:close/>
                  <a:moveTo>
                    <a:pt x="36808" y="15736"/>
                  </a:moveTo>
                  <a:cubicBezTo>
                    <a:pt x="36770" y="15736"/>
                    <a:pt x="36739" y="15767"/>
                    <a:pt x="36739" y="15805"/>
                  </a:cubicBezTo>
                  <a:cubicBezTo>
                    <a:pt x="36739" y="15843"/>
                    <a:pt x="36770" y="15873"/>
                    <a:pt x="36808" y="15873"/>
                  </a:cubicBezTo>
                  <a:cubicBezTo>
                    <a:pt x="36846" y="15873"/>
                    <a:pt x="36876" y="15843"/>
                    <a:pt x="36876" y="15805"/>
                  </a:cubicBezTo>
                  <a:cubicBezTo>
                    <a:pt x="36876" y="15767"/>
                    <a:pt x="36846" y="15736"/>
                    <a:pt x="36808" y="15736"/>
                  </a:cubicBezTo>
                  <a:close/>
                  <a:moveTo>
                    <a:pt x="37024" y="15736"/>
                  </a:moveTo>
                  <a:cubicBezTo>
                    <a:pt x="36986" y="15736"/>
                    <a:pt x="36955" y="15767"/>
                    <a:pt x="36955" y="15805"/>
                  </a:cubicBezTo>
                  <a:cubicBezTo>
                    <a:pt x="36955" y="15843"/>
                    <a:pt x="36986" y="15873"/>
                    <a:pt x="37024" y="15873"/>
                  </a:cubicBezTo>
                  <a:cubicBezTo>
                    <a:pt x="37062" y="15873"/>
                    <a:pt x="37092" y="15843"/>
                    <a:pt x="37092" y="15805"/>
                  </a:cubicBezTo>
                  <a:cubicBezTo>
                    <a:pt x="37092" y="15767"/>
                    <a:pt x="37062" y="15736"/>
                    <a:pt x="37024" y="15736"/>
                  </a:cubicBezTo>
                  <a:close/>
                  <a:moveTo>
                    <a:pt x="37240" y="15736"/>
                  </a:moveTo>
                  <a:cubicBezTo>
                    <a:pt x="37202" y="15736"/>
                    <a:pt x="37172" y="15767"/>
                    <a:pt x="37172" y="15805"/>
                  </a:cubicBezTo>
                  <a:cubicBezTo>
                    <a:pt x="37172" y="15843"/>
                    <a:pt x="37202" y="15873"/>
                    <a:pt x="37240" y="15873"/>
                  </a:cubicBezTo>
                  <a:cubicBezTo>
                    <a:pt x="37278" y="15873"/>
                    <a:pt x="37309" y="15843"/>
                    <a:pt x="37309" y="15805"/>
                  </a:cubicBezTo>
                  <a:cubicBezTo>
                    <a:pt x="37309" y="15767"/>
                    <a:pt x="37278" y="15736"/>
                    <a:pt x="37240" y="15736"/>
                  </a:cubicBezTo>
                  <a:close/>
                  <a:moveTo>
                    <a:pt x="37456" y="15736"/>
                  </a:moveTo>
                  <a:cubicBezTo>
                    <a:pt x="37418" y="15736"/>
                    <a:pt x="37388" y="15767"/>
                    <a:pt x="37388" y="15805"/>
                  </a:cubicBezTo>
                  <a:cubicBezTo>
                    <a:pt x="37388" y="15843"/>
                    <a:pt x="37418" y="15873"/>
                    <a:pt x="37456" y="15873"/>
                  </a:cubicBezTo>
                  <a:cubicBezTo>
                    <a:pt x="37494" y="15873"/>
                    <a:pt x="37525" y="15843"/>
                    <a:pt x="37525" y="15805"/>
                  </a:cubicBezTo>
                  <a:cubicBezTo>
                    <a:pt x="37525" y="15767"/>
                    <a:pt x="37494" y="15736"/>
                    <a:pt x="37456" y="15736"/>
                  </a:cubicBezTo>
                  <a:close/>
                  <a:moveTo>
                    <a:pt x="37672" y="15736"/>
                  </a:moveTo>
                  <a:cubicBezTo>
                    <a:pt x="37634" y="15736"/>
                    <a:pt x="37604" y="15767"/>
                    <a:pt x="37604" y="15805"/>
                  </a:cubicBezTo>
                  <a:cubicBezTo>
                    <a:pt x="37604" y="15843"/>
                    <a:pt x="37634" y="15873"/>
                    <a:pt x="37672" y="15873"/>
                  </a:cubicBezTo>
                  <a:cubicBezTo>
                    <a:pt x="37710" y="15873"/>
                    <a:pt x="37741" y="15843"/>
                    <a:pt x="37741" y="15805"/>
                  </a:cubicBezTo>
                  <a:cubicBezTo>
                    <a:pt x="37741" y="15767"/>
                    <a:pt x="37710" y="15736"/>
                    <a:pt x="37672" y="15736"/>
                  </a:cubicBezTo>
                  <a:close/>
                  <a:moveTo>
                    <a:pt x="38321" y="15736"/>
                  </a:moveTo>
                  <a:cubicBezTo>
                    <a:pt x="38283" y="15736"/>
                    <a:pt x="38252" y="15767"/>
                    <a:pt x="38252" y="15805"/>
                  </a:cubicBezTo>
                  <a:cubicBezTo>
                    <a:pt x="38252" y="15843"/>
                    <a:pt x="38283" y="15873"/>
                    <a:pt x="38321" y="15873"/>
                  </a:cubicBezTo>
                  <a:cubicBezTo>
                    <a:pt x="38358" y="15873"/>
                    <a:pt x="38389" y="15843"/>
                    <a:pt x="38389" y="15805"/>
                  </a:cubicBezTo>
                  <a:cubicBezTo>
                    <a:pt x="38389" y="15767"/>
                    <a:pt x="38358" y="15736"/>
                    <a:pt x="38321" y="15736"/>
                  </a:cubicBezTo>
                  <a:close/>
                  <a:moveTo>
                    <a:pt x="38753" y="15736"/>
                  </a:moveTo>
                  <a:cubicBezTo>
                    <a:pt x="38715" y="15736"/>
                    <a:pt x="38684" y="15767"/>
                    <a:pt x="38684" y="15805"/>
                  </a:cubicBezTo>
                  <a:cubicBezTo>
                    <a:pt x="38684" y="15843"/>
                    <a:pt x="38715" y="15873"/>
                    <a:pt x="38753" y="15873"/>
                  </a:cubicBezTo>
                  <a:cubicBezTo>
                    <a:pt x="38791" y="15873"/>
                    <a:pt x="38821" y="15843"/>
                    <a:pt x="38821" y="15805"/>
                  </a:cubicBezTo>
                  <a:cubicBezTo>
                    <a:pt x="38821" y="15767"/>
                    <a:pt x="38791" y="15736"/>
                    <a:pt x="38753" y="15736"/>
                  </a:cubicBezTo>
                  <a:close/>
                  <a:moveTo>
                    <a:pt x="32918" y="15971"/>
                  </a:moveTo>
                  <a:cubicBezTo>
                    <a:pt x="32880" y="15971"/>
                    <a:pt x="32849" y="16002"/>
                    <a:pt x="32849" y="16040"/>
                  </a:cubicBezTo>
                  <a:cubicBezTo>
                    <a:pt x="32849" y="16077"/>
                    <a:pt x="32880" y="16108"/>
                    <a:pt x="32918" y="16108"/>
                  </a:cubicBezTo>
                  <a:cubicBezTo>
                    <a:pt x="32955" y="16108"/>
                    <a:pt x="32986" y="16077"/>
                    <a:pt x="32986" y="16040"/>
                  </a:cubicBezTo>
                  <a:cubicBezTo>
                    <a:pt x="32986" y="16002"/>
                    <a:pt x="32955" y="15971"/>
                    <a:pt x="32918" y="15971"/>
                  </a:cubicBezTo>
                  <a:close/>
                  <a:moveTo>
                    <a:pt x="33134" y="15971"/>
                  </a:moveTo>
                  <a:cubicBezTo>
                    <a:pt x="33096" y="15971"/>
                    <a:pt x="33065" y="16002"/>
                    <a:pt x="33065" y="16040"/>
                  </a:cubicBezTo>
                  <a:cubicBezTo>
                    <a:pt x="33065" y="16077"/>
                    <a:pt x="33096" y="16108"/>
                    <a:pt x="33134" y="16108"/>
                  </a:cubicBezTo>
                  <a:cubicBezTo>
                    <a:pt x="33171" y="16108"/>
                    <a:pt x="33202" y="16077"/>
                    <a:pt x="33202" y="16040"/>
                  </a:cubicBezTo>
                  <a:cubicBezTo>
                    <a:pt x="33202" y="16002"/>
                    <a:pt x="33171" y="15971"/>
                    <a:pt x="33134" y="15971"/>
                  </a:cubicBezTo>
                  <a:close/>
                  <a:moveTo>
                    <a:pt x="33350" y="15971"/>
                  </a:moveTo>
                  <a:cubicBezTo>
                    <a:pt x="33312" y="15971"/>
                    <a:pt x="33281" y="16002"/>
                    <a:pt x="33281" y="16040"/>
                  </a:cubicBezTo>
                  <a:cubicBezTo>
                    <a:pt x="33281" y="16077"/>
                    <a:pt x="33312" y="16108"/>
                    <a:pt x="33350" y="16108"/>
                  </a:cubicBezTo>
                  <a:cubicBezTo>
                    <a:pt x="33388" y="16108"/>
                    <a:pt x="33418" y="16077"/>
                    <a:pt x="33418" y="16040"/>
                  </a:cubicBezTo>
                  <a:cubicBezTo>
                    <a:pt x="33418" y="16002"/>
                    <a:pt x="33388" y="15971"/>
                    <a:pt x="33350" y="15971"/>
                  </a:cubicBezTo>
                  <a:close/>
                  <a:moveTo>
                    <a:pt x="33566" y="15971"/>
                  </a:moveTo>
                  <a:cubicBezTo>
                    <a:pt x="33528" y="15971"/>
                    <a:pt x="33497" y="16002"/>
                    <a:pt x="33497" y="16040"/>
                  </a:cubicBezTo>
                  <a:cubicBezTo>
                    <a:pt x="33497" y="16077"/>
                    <a:pt x="33528" y="16108"/>
                    <a:pt x="33566" y="16108"/>
                  </a:cubicBezTo>
                  <a:cubicBezTo>
                    <a:pt x="33604" y="16108"/>
                    <a:pt x="33634" y="16077"/>
                    <a:pt x="33634" y="16040"/>
                  </a:cubicBezTo>
                  <a:cubicBezTo>
                    <a:pt x="33634" y="16002"/>
                    <a:pt x="33604" y="15971"/>
                    <a:pt x="33566" y="15971"/>
                  </a:cubicBezTo>
                  <a:close/>
                  <a:moveTo>
                    <a:pt x="33782" y="15971"/>
                  </a:moveTo>
                  <a:cubicBezTo>
                    <a:pt x="33744" y="15971"/>
                    <a:pt x="33714" y="16002"/>
                    <a:pt x="33714" y="16040"/>
                  </a:cubicBezTo>
                  <a:cubicBezTo>
                    <a:pt x="33714" y="16077"/>
                    <a:pt x="33744" y="16108"/>
                    <a:pt x="33782" y="16108"/>
                  </a:cubicBezTo>
                  <a:cubicBezTo>
                    <a:pt x="33820" y="16108"/>
                    <a:pt x="33850" y="16077"/>
                    <a:pt x="33850" y="16040"/>
                  </a:cubicBezTo>
                  <a:cubicBezTo>
                    <a:pt x="33850" y="16002"/>
                    <a:pt x="33820" y="15971"/>
                    <a:pt x="33782" y="15971"/>
                  </a:cubicBezTo>
                  <a:close/>
                  <a:moveTo>
                    <a:pt x="35295" y="15971"/>
                  </a:moveTo>
                  <a:cubicBezTo>
                    <a:pt x="35257" y="15971"/>
                    <a:pt x="35226" y="16002"/>
                    <a:pt x="35226" y="16040"/>
                  </a:cubicBezTo>
                  <a:cubicBezTo>
                    <a:pt x="35226" y="16077"/>
                    <a:pt x="35257" y="16108"/>
                    <a:pt x="35295" y="16108"/>
                  </a:cubicBezTo>
                  <a:cubicBezTo>
                    <a:pt x="35333" y="16108"/>
                    <a:pt x="35363" y="16077"/>
                    <a:pt x="35363" y="16040"/>
                  </a:cubicBezTo>
                  <a:cubicBezTo>
                    <a:pt x="35363" y="16002"/>
                    <a:pt x="35333" y="15971"/>
                    <a:pt x="35295" y="15971"/>
                  </a:cubicBezTo>
                  <a:close/>
                  <a:moveTo>
                    <a:pt x="35727" y="15971"/>
                  </a:moveTo>
                  <a:cubicBezTo>
                    <a:pt x="35689" y="15971"/>
                    <a:pt x="35659" y="16002"/>
                    <a:pt x="35659" y="16040"/>
                  </a:cubicBezTo>
                  <a:cubicBezTo>
                    <a:pt x="35659" y="16077"/>
                    <a:pt x="35689" y="16108"/>
                    <a:pt x="35727" y="16108"/>
                  </a:cubicBezTo>
                  <a:cubicBezTo>
                    <a:pt x="35765" y="16108"/>
                    <a:pt x="35796" y="16077"/>
                    <a:pt x="35796" y="16040"/>
                  </a:cubicBezTo>
                  <a:cubicBezTo>
                    <a:pt x="35796" y="16002"/>
                    <a:pt x="35765" y="15971"/>
                    <a:pt x="35727" y="15971"/>
                  </a:cubicBezTo>
                  <a:close/>
                  <a:moveTo>
                    <a:pt x="36159" y="15971"/>
                  </a:moveTo>
                  <a:cubicBezTo>
                    <a:pt x="36122" y="15971"/>
                    <a:pt x="36091" y="16002"/>
                    <a:pt x="36091" y="16040"/>
                  </a:cubicBezTo>
                  <a:cubicBezTo>
                    <a:pt x="36091" y="16077"/>
                    <a:pt x="36122" y="16108"/>
                    <a:pt x="36159" y="16108"/>
                  </a:cubicBezTo>
                  <a:cubicBezTo>
                    <a:pt x="36197" y="16108"/>
                    <a:pt x="36228" y="16077"/>
                    <a:pt x="36228" y="16040"/>
                  </a:cubicBezTo>
                  <a:cubicBezTo>
                    <a:pt x="36228" y="16002"/>
                    <a:pt x="36197" y="15971"/>
                    <a:pt x="36159" y="15971"/>
                  </a:cubicBezTo>
                  <a:close/>
                  <a:moveTo>
                    <a:pt x="36808" y="15971"/>
                  </a:moveTo>
                  <a:cubicBezTo>
                    <a:pt x="36770" y="15971"/>
                    <a:pt x="36739" y="16002"/>
                    <a:pt x="36739" y="16040"/>
                  </a:cubicBezTo>
                  <a:cubicBezTo>
                    <a:pt x="36739" y="16077"/>
                    <a:pt x="36770" y="16108"/>
                    <a:pt x="36808" y="16108"/>
                  </a:cubicBezTo>
                  <a:cubicBezTo>
                    <a:pt x="36846" y="16108"/>
                    <a:pt x="36876" y="16077"/>
                    <a:pt x="36876" y="16040"/>
                  </a:cubicBezTo>
                  <a:cubicBezTo>
                    <a:pt x="36876" y="16002"/>
                    <a:pt x="36846" y="15971"/>
                    <a:pt x="36808" y="15971"/>
                  </a:cubicBezTo>
                  <a:close/>
                  <a:moveTo>
                    <a:pt x="37024" y="15971"/>
                  </a:moveTo>
                  <a:cubicBezTo>
                    <a:pt x="36986" y="15971"/>
                    <a:pt x="36955" y="16002"/>
                    <a:pt x="36955" y="16040"/>
                  </a:cubicBezTo>
                  <a:cubicBezTo>
                    <a:pt x="36955" y="16077"/>
                    <a:pt x="36986" y="16108"/>
                    <a:pt x="37024" y="16108"/>
                  </a:cubicBezTo>
                  <a:cubicBezTo>
                    <a:pt x="37062" y="16108"/>
                    <a:pt x="37092" y="16077"/>
                    <a:pt x="37092" y="16040"/>
                  </a:cubicBezTo>
                  <a:cubicBezTo>
                    <a:pt x="37092" y="16002"/>
                    <a:pt x="37062" y="15971"/>
                    <a:pt x="37024" y="15971"/>
                  </a:cubicBezTo>
                  <a:close/>
                  <a:moveTo>
                    <a:pt x="37240" y="15971"/>
                  </a:moveTo>
                  <a:cubicBezTo>
                    <a:pt x="37202" y="15971"/>
                    <a:pt x="37172" y="16002"/>
                    <a:pt x="37172" y="16040"/>
                  </a:cubicBezTo>
                  <a:cubicBezTo>
                    <a:pt x="37172" y="16077"/>
                    <a:pt x="37202" y="16108"/>
                    <a:pt x="37240" y="16108"/>
                  </a:cubicBezTo>
                  <a:cubicBezTo>
                    <a:pt x="37278" y="16108"/>
                    <a:pt x="37309" y="16077"/>
                    <a:pt x="37309" y="16040"/>
                  </a:cubicBezTo>
                  <a:cubicBezTo>
                    <a:pt x="37309" y="16002"/>
                    <a:pt x="37278" y="15971"/>
                    <a:pt x="37240" y="15971"/>
                  </a:cubicBezTo>
                  <a:close/>
                  <a:moveTo>
                    <a:pt x="37456" y="15971"/>
                  </a:moveTo>
                  <a:cubicBezTo>
                    <a:pt x="37418" y="15971"/>
                    <a:pt x="37388" y="16002"/>
                    <a:pt x="37388" y="16040"/>
                  </a:cubicBezTo>
                  <a:cubicBezTo>
                    <a:pt x="37388" y="16077"/>
                    <a:pt x="37418" y="16108"/>
                    <a:pt x="37456" y="16108"/>
                  </a:cubicBezTo>
                  <a:cubicBezTo>
                    <a:pt x="37494" y="16108"/>
                    <a:pt x="37525" y="16077"/>
                    <a:pt x="37525" y="16040"/>
                  </a:cubicBezTo>
                  <a:cubicBezTo>
                    <a:pt x="37525" y="16002"/>
                    <a:pt x="37494" y="15971"/>
                    <a:pt x="37456" y="15971"/>
                  </a:cubicBezTo>
                  <a:close/>
                  <a:moveTo>
                    <a:pt x="37672" y="15971"/>
                  </a:moveTo>
                  <a:cubicBezTo>
                    <a:pt x="37634" y="15971"/>
                    <a:pt x="37604" y="16002"/>
                    <a:pt x="37604" y="16040"/>
                  </a:cubicBezTo>
                  <a:cubicBezTo>
                    <a:pt x="37604" y="16077"/>
                    <a:pt x="37634" y="16108"/>
                    <a:pt x="37672" y="16108"/>
                  </a:cubicBezTo>
                  <a:cubicBezTo>
                    <a:pt x="37710" y="16108"/>
                    <a:pt x="37741" y="16077"/>
                    <a:pt x="37741" y="16040"/>
                  </a:cubicBezTo>
                  <a:cubicBezTo>
                    <a:pt x="37741" y="16002"/>
                    <a:pt x="37710" y="15971"/>
                    <a:pt x="37672" y="15971"/>
                  </a:cubicBezTo>
                  <a:close/>
                  <a:moveTo>
                    <a:pt x="38969" y="15971"/>
                  </a:moveTo>
                  <a:cubicBezTo>
                    <a:pt x="38931" y="15971"/>
                    <a:pt x="38901" y="16002"/>
                    <a:pt x="38901" y="16040"/>
                  </a:cubicBezTo>
                  <a:cubicBezTo>
                    <a:pt x="38901" y="16077"/>
                    <a:pt x="38931" y="16108"/>
                    <a:pt x="38969" y="16108"/>
                  </a:cubicBezTo>
                  <a:cubicBezTo>
                    <a:pt x="39007" y="16108"/>
                    <a:pt x="39037" y="16077"/>
                    <a:pt x="39037" y="16040"/>
                  </a:cubicBezTo>
                  <a:cubicBezTo>
                    <a:pt x="39037" y="16002"/>
                    <a:pt x="39007" y="15971"/>
                    <a:pt x="38969" y="15971"/>
                  </a:cubicBezTo>
                  <a:close/>
                  <a:moveTo>
                    <a:pt x="39185" y="15971"/>
                  </a:moveTo>
                  <a:cubicBezTo>
                    <a:pt x="39147" y="15971"/>
                    <a:pt x="39117" y="16002"/>
                    <a:pt x="39117" y="16040"/>
                  </a:cubicBezTo>
                  <a:cubicBezTo>
                    <a:pt x="39117" y="16077"/>
                    <a:pt x="39147" y="16108"/>
                    <a:pt x="39185" y="16108"/>
                  </a:cubicBezTo>
                  <a:cubicBezTo>
                    <a:pt x="39223" y="16108"/>
                    <a:pt x="39254" y="16077"/>
                    <a:pt x="39254" y="16040"/>
                  </a:cubicBezTo>
                  <a:cubicBezTo>
                    <a:pt x="39254" y="16002"/>
                    <a:pt x="39223" y="15971"/>
                    <a:pt x="39185" y="15971"/>
                  </a:cubicBezTo>
                  <a:close/>
                  <a:moveTo>
                    <a:pt x="33998" y="16206"/>
                  </a:moveTo>
                  <a:cubicBezTo>
                    <a:pt x="33960" y="16206"/>
                    <a:pt x="33930" y="16237"/>
                    <a:pt x="33930" y="16274"/>
                  </a:cubicBezTo>
                  <a:cubicBezTo>
                    <a:pt x="33930" y="16312"/>
                    <a:pt x="33960" y="16343"/>
                    <a:pt x="33998" y="16343"/>
                  </a:cubicBezTo>
                  <a:cubicBezTo>
                    <a:pt x="34036" y="16343"/>
                    <a:pt x="34067" y="16312"/>
                    <a:pt x="34067" y="16274"/>
                  </a:cubicBezTo>
                  <a:cubicBezTo>
                    <a:pt x="34067" y="16237"/>
                    <a:pt x="34036" y="16206"/>
                    <a:pt x="33998" y="16206"/>
                  </a:cubicBezTo>
                  <a:close/>
                  <a:moveTo>
                    <a:pt x="34214" y="16206"/>
                  </a:moveTo>
                  <a:cubicBezTo>
                    <a:pt x="34176" y="16206"/>
                    <a:pt x="34146" y="16237"/>
                    <a:pt x="34146" y="16274"/>
                  </a:cubicBezTo>
                  <a:cubicBezTo>
                    <a:pt x="34146" y="16312"/>
                    <a:pt x="34176" y="16343"/>
                    <a:pt x="34214" y="16343"/>
                  </a:cubicBezTo>
                  <a:cubicBezTo>
                    <a:pt x="34252" y="16343"/>
                    <a:pt x="34283" y="16312"/>
                    <a:pt x="34283" y="16274"/>
                  </a:cubicBezTo>
                  <a:cubicBezTo>
                    <a:pt x="34283" y="16237"/>
                    <a:pt x="34252" y="16206"/>
                    <a:pt x="34214" y="16206"/>
                  </a:cubicBezTo>
                  <a:close/>
                  <a:moveTo>
                    <a:pt x="34430" y="16206"/>
                  </a:moveTo>
                  <a:cubicBezTo>
                    <a:pt x="34393" y="16206"/>
                    <a:pt x="34362" y="16237"/>
                    <a:pt x="34362" y="16274"/>
                  </a:cubicBezTo>
                  <a:cubicBezTo>
                    <a:pt x="34362" y="16312"/>
                    <a:pt x="34393" y="16343"/>
                    <a:pt x="34430" y="16343"/>
                  </a:cubicBezTo>
                  <a:cubicBezTo>
                    <a:pt x="34468" y="16343"/>
                    <a:pt x="34499" y="16312"/>
                    <a:pt x="34499" y="16274"/>
                  </a:cubicBezTo>
                  <a:cubicBezTo>
                    <a:pt x="34499" y="16237"/>
                    <a:pt x="34468" y="16206"/>
                    <a:pt x="34430" y="16206"/>
                  </a:cubicBezTo>
                  <a:close/>
                  <a:moveTo>
                    <a:pt x="34646" y="16206"/>
                  </a:moveTo>
                  <a:cubicBezTo>
                    <a:pt x="34609" y="16206"/>
                    <a:pt x="34578" y="16237"/>
                    <a:pt x="34578" y="16274"/>
                  </a:cubicBezTo>
                  <a:cubicBezTo>
                    <a:pt x="34578" y="16312"/>
                    <a:pt x="34609" y="16343"/>
                    <a:pt x="34646" y="16343"/>
                  </a:cubicBezTo>
                  <a:cubicBezTo>
                    <a:pt x="34684" y="16343"/>
                    <a:pt x="34715" y="16312"/>
                    <a:pt x="34715" y="16274"/>
                  </a:cubicBezTo>
                  <a:cubicBezTo>
                    <a:pt x="34715" y="16237"/>
                    <a:pt x="34684" y="16206"/>
                    <a:pt x="34646" y="16206"/>
                  </a:cubicBezTo>
                  <a:close/>
                  <a:moveTo>
                    <a:pt x="34863" y="16206"/>
                  </a:moveTo>
                  <a:cubicBezTo>
                    <a:pt x="34825" y="16206"/>
                    <a:pt x="34794" y="16237"/>
                    <a:pt x="34794" y="16274"/>
                  </a:cubicBezTo>
                  <a:cubicBezTo>
                    <a:pt x="34794" y="16312"/>
                    <a:pt x="34825" y="16343"/>
                    <a:pt x="34863" y="16343"/>
                  </a:cubicBezTo>
                  <a:cubicBezTo>
                    <a:pt x="34900" y="16343"/>
                    <a:pt x="34931" y="16312"/>
                    <a:pt x="34931" y="16274"/>
                  </a:cubicBezTo>
                  <a:cubicBezTo>
                    <a:pt x="34931" y="16237"/>
                    <a:pt x="34900" y="16206"/>
                    <a:pt x="34863" y="16206"/>
                  </a:cubicBezTo>
                  <a:close/>
                  <a:moveTo>
                    <a:pt x="35079" y="16206"/>
                  </a:moveTo>
                  <a:cubicBezTo>
                    <a:pt x="35041" y="16206"/>
                    <a:pt x="35010" y="16237"/>
                    <a:pt x="35010" y="16274"/>
                  </a:cubicBezTo>
                  <a:cubicBezTo>
                    <a:pt x="35010" y="16312"/>
                    <a:pt x="35041" y="16343"/>
                    <a:pt x="35079" y="16343"/>
                  </a:cubicBezTo>
                  <a:cubicBezTo>
                    <a:pt x="35117" y="16343"/>
                    <a:pt x="35147" y="16312"/>
                    <a:pt x="35147" y="16274"/>
                  </a:cubicBezTo>
                  <a:cubicBezTo>
                    <a:pt x="35147" y="16237"/>
                    <a:pt x="35117" y="16206"/>
                    <a:pt x="35079" y="16206"/>
                  </a:cubicBezTo>
                  <a:close/>
                  <a:moveTo>
                    <a:pt x="35295" y="16206"/>
                  </a:moveTo>
                  <a:cubicBezTo>
                    <a:pt x="35257" y="16206"/>
                    <a:pt x="35226" y="16237"/>
                    <a:pt x="35226" y="16274"/>
                  </a:cubicBezTo>
                  <a:cubicBezTo>
                    <a:pt x="35226" y="16312"/>
                    <a:pt x="35257" y="16343"/>
                    <a:pt x="35295" y="16343"/>
                  </a:cubicBezTo>
                  <a:cubicBezTo>
                    <a:pt x="35333" y="16343"/>
                    <a:pt x="35363" y="16312"/>
                    <a:pt x="35363" y="16274"/>
                  </a:cubicBezTo>
                  <a:cubicBezTo>
                    <a:pt x="35363" y="16237"/>
                    <a:pt x="35333" y="16206"/>
                    <a:pt x="35295" y="16206"/>
                  </a:cubicBezTo>
                  <a:close/>
                  <a:moveTo>
                    <a:pt x="37240" y="16206"/>
                  </a:moveTo>
                  <a:cubicBezTo>
                    <a:pt x="37202" y="16206"/>
                    <a:pt x="37172" y="16237"/>
                    <a:pt x="37172" y="16274"/>
                  </a:cubicBezTo>
                  <a:cubicBezTo>
                    <a:pt x="37172" y="16312"/>
                    <a:pt x="37202" y="16343"/>
                    <a:pt x="37240" y="16343"/>
                  </a:cubicBezTo>
                  <a:cubicBezTo>
                    <a:pt x="37278" y="16343"/>
                    <a:pt x="37309" y="16312"/>
                    <a:pt x="37309" y="16274"/>
                  </a:cubicBezTo>
                  <a:cubicBezTo>
                    <a:pt x="37309" y="16237"/>
                    <a:pt x="37278" y="16206"/>
                    <a:pt x="37240" y="16206"/>
                  </a:cubicBezTo>
                  <a:close/>
                  <a:moveTo>
                    <a:pt x="37888" y="16206"/>
                  </a:moveTo>
                  <a:cubicBezTo>
                    <a:pt x="37850" y="16206"/>
                    <a:pt x="37820" y="16237"/>
                    <a:pt x="37820" y="16274"/>
                  </a:cubicBezTo>
                  <a:cubicBezTo>
                    <a:pt x="37820" y="16312"/>
                    <a:pt x="37850" y="16343"/>
                    <a:pt x="37888" y="16343"/>
                  </a:cubicBezTo>
                  <a:cubicBezTo>
                    <a:pt x="37926" y="16343"/>
                    <a:pt x="37957" y="16312"/>
                    <a:pt x="37957" y="16274"/>
                  </a:cubicBezTo>
                  <a:cubicBezTo>
                    <a:pt x="37957" y="16237"/>
                    <a:pt x="37926" y="16206"/>
                    <a:pt x="37888" y="16206"/>
                  </a:cubicBezTo>
                  <a:close/>
                  <a:moveTo>
                    <a:pt x="38969" y="16206"/>
                  </a:moveTo>
                  <a:cubicBezTo>
                    <a:pt x="38931" y="16206"/>
                    <a:pt x="38901" y="16237"/>
                    <a:pt x="38901" y="16274"/>
                  </a:cubicBezTo>
                  <a:cubicBezTo>
                    <a:pt x="38901" y="16312"/>
                    <a:pt x="38931" y="16343"/>
                    <a:pt x="38969" y="16343"/>
                  </a:cubicBezTo>
                  <a:cubicBezTo>
                    <a:pt x="39007" y="16343"/>
                    <a:pt x="39037" y="16312"/>
                    <a:pt x="39037" y="16274"/>
                  </a:cubicBezTo>
                  <a:cubicBezTo>
                    <a:pt x="39037" y="16237"/>
                    <a:pt x="39007" y="16206"/>
                    <a:pt x="38969" y="16206"/>
                  </a:cubicBezTo>
                  <a:close/>
                  <a:moveTo>
                    <a:pt x="39185" y="16206"/>
                  </a:moveTo>
                  <a:cubicBezTo>
                    <a:pt x="39147" y="16206"/>
                    <a:pt x="39117" y="16237"/>
                    <a:pt x="39117" y="16274"/>
                  </a:cubicBezTo>
                  <a:cubicBezTo>
                    <a:pt x="39117" y="16312"/>
                    <a:pt x="39147" y="16343"/>
                    <a:pt x="39185" y="16343"/>
                  </a:cubicBezTo>
                  <a:cubicBezTo>
                    <a:pt x="39223" y="16343"/>
                    <a:pt x="39254" y="16312"/>
                    <a:pt x="39254" y="16274"/>
                  </a:cubicBezTo>
                  <a:cubicBezTo>
                    <a:pt x="39254" y="16237"/>
                    <a:pt x="39223" y="16206"/>
                    <a:pt x="39185" y="16206"/>
                  </a:cubicBezTo>
                  <a:close/>
                  <a:moveTo>
                    <a:pt x="39401" y="16206"/>
                  </a:moveTo>
                  <a:cubicBezTo>
                    <a:pt x="39363" y="16206"/>
                    <a:pt x="39333" y="16237"/>
                    <a:pt x="39333" y="16274"/>
                  </a:cubicBezTo>
                  <a:cubicBezTo>
                    <a:pt x="39333" y="16312"/>
                    <a:pt x="39363" y="16343"/>
                    <a:pt x="39401" y="16343"/>
                  </a:cubicBezTo>
                  <a:cubicBezTo>
                    <a:pt x="39439" y="16343"/>
                    <a:pt x="39470" y="16312"/>
                    <a:pt x="39470" y="16274"/>
                  </a:cubicBezTo>
                  <a:cubicBezTo>
                    <a:pt x="39470" y="16237"/>
                    <a:pt x="39439" y="16206"/>
                    <a:pt x="39401" y="16206"/>
                  </a:cubicBezTo>
                  <a:close/>
                  <a:moveTo>
                    <a:pt x="34646" y="16441"/>
                  </a:moveTo>
                  <a:cubicBezTo>
                    <a:pt x="34609" y="16441"/>
                    <a:pt x="34578" y="16471"/>
                    <a:pt x="34578" y="16509"/>
                  </a:cubicBezTo>
                  <a:cubicBezTo>
                    <a:pt x="34578" y="16547"/>
                    <a:pt x="34609" y="16578"/>
                    <a:pt x="34646" y="16578"/>
                  </a:cubicBezTo>
                  <a:cubicBezTo>
                    <a:pt x="34684" y="16578"/>
                    <a:pt x="34715" y="16547"/>
                    <a:pt x="34715" y="16509"/>
                  </a:cubicBezTo>
                  <a:cubicBezTo>
                    <a:pt x="34715" y="16471"/>
                    <a:pt x="34684" y="16441"/>
                    <a:pt x="34646" y="16441"/>
                  </a:cubicBezTo>
                  <a:close/>
                  <a:moveTo>
                    <a:pt x="34863" y="16441"/>
                  </a:moveTo>
                  <a:cubicBezTo>
                    <a:pt x="34825" y="16441"/>
                    <a:pt x="34794" y="16471"/>
                    <a:pt x="34794" y="16509"/>
                  </a:cubicBezTo>
                  <a:cubicBezTo>
                    <a:pt x="34794" y="16547"/>
                    <a:pt x="34825" y="16578"/>
                    <a:pt x="34863" y="16578"/>
                  </a:cubicBezTo>
                  <a:cubicBezTo>
                    <a:pt x="34900" y="16578"/>
                    <a:pt x="34931" y="16547"/>
                    <a:pt x="34931" y="16509"/>
                  </a:cubicBezTo>
                  <a:cubicBezTo>
                    <a:pt x="34931" y="16471"/>
                    <a:pt x="34900" y="16441"/>
                    <a:pt x="34863" y="16441"/>
                  </a:cubicBezTo>
                  <a:close/>
                  <a:moveTo>
                    <a:pt x="35079" y="16441"/>
                  </a:moveTo>
                  <a:cubicBezTo>
                    <a:pt x="35041" y="16441"/>
                    <a:pt x="35010" y="16471"/>
                    <a:pt x="35010" y="16509"/>
                  </a:cubicBezTo>
                  <a:cubicBezTo>
                    <a:pt x="35010" y="16547"/>
                    <a:pt x="35041" y="16578"/>
                    <a:pt x="35079" y="16578"/>
                  </a:cubicBezTo>
                  <a:cubicBezTo>
                    <a:pt x="35117" y="16578"/>
                    <a:pt x="35147" y="16547"/>
                    <a:pt x="35147" y="16509"/>
                  </a:cubicBezTo>
                  <a:cubicBezTo>
                    <a:pt x="35147" y="16471"/>
                    <a:pt x="35117" y="16441"/>
                    <a:pt x="35079" y="16441"/>
                  </a:cubicBezTo>
                  <a:close/>
                  <a:moveTo>
                    <a:pt x="38104" y="16441"/>
                  </a:moveTo>
                  <a:cubicBezTo>
                    <a:pt x="38067" y="16441"/>
                    <a:pt x="38036" y="16471"/>
                    <a:pt x="38036" y="16509"/>
                  </a:cubicBezTo>
                  <a:cubicBezTo>
                    <a:pt x="38036" y="16547"/>
                    <a:pt x="38067" y="16578"/>
                    <a:pt x="38104" y="16578"/>
                  </a:cubicBezTo>
                  <a:cubicBezTo>
                    <a:pt x="38142" y="16578"/>
                    <a:pt x="38173" y="16547"/>
                    <a:pt x="38173" y="16509"/>
                  </a:cubicBezTo>
                  <a:cubicBezTo>
                    <a:pt x="38173" y="16471"/>
                    <a:pt x="38142" y="16441"/>
                    <a:pt x="38104" y="16441"/>
                  </a:cubicBezTo>
                  <a:close/>
                  <a:moveTo>
                    <a:pt x="38321" y="16441"/>
                  </a:moveTo>
                  <a:cubicBezTo>
                    <a:pt x="38283" y="16441"/>
                    <a:pt x="38252" y="16471"/>
                    <a:pt x="38252" y="16509"/>
                  </a:cubicBezTo>
                  <a:cubicBezTo>
                    <a:pt x="38252" y="16547"/>
                    <a:pt x="38283" y="16578"/>
                    <a:pt x="38321" y="16578"/>
                  </a:cubicBezTo>
                  <a:cubicBezTo>
                    <a:pt x="38358" y="16578"/>
                    <a:pt x="38389" y="16547"/>
                    <a:pt x="38389" y="16509"/>
                  </a:cubicBezTo>
                  <a:cubicBezTo>
                    <a:pt x="38389" y="16471"/>
                    <a:pt x="38358" y="16441"/>
                    <a:pt x="38321" y="16441"/>
                  </a:cubicBezTo>
                  <a:close/>
                  <a:moveTo>
                    <a:pt x="37240" y="16676"/>
                  </a:moveTo>
                  <a:cubicBezTo>
                    <a:pt x="37202" y="16676"/>
                    <a:pt x="37172" y="16706"/>
                    <a:pt x="37172" y="16744"/>
                  </a:cubicBezTo>
                  <a:cubicBezTo>
                    <a:pt x="37172" y="16782"/>
                    <a:pt x="37202" y="16813"/>
                    <a:pt x="37240" y="16813"/>
                  </a:cubicBezTo>
                  <a:cubicBezTo>
                    <a:pt x="37278" y="16813"/>
                    <a:pt x="37309" y="16782"/>
                    <a:pt x="37309" y="16744"/>
                  </a:cubicBezTo>
                  <a:cubicBezTo>
                    <a:pt x="37309" y="16706"/>
                    <a:pt x="37278" y="16676"/>
                    <a:pt x="37240" y="16676"/>
                  </a:cubicBezTo>
                  <a:close/>
                  <a:moveTo>
                    <a:pt x="35943" y="16910"/>
                  </a:moveTo>
                  <a:cubicBezTo>
                    <a:pt x="35906" y="16910"/>
                    <a:pt x="35875" y="16941"/>
                    <a:pt x="35875" y="16979"/>
                  </a:cubicBezTo>
                  <a:cubicBezTo>
                    <a:pt x="35875" y="17017"/>
                    <a:pt x="35906" y="17047"/>
                    <a:pt x="35943" y="17047"/>
                  </a:cubicBezTo>
                  <a:cubicBezTo>
                    <a:pt x="35981" y="17047"/>
                    <a:pt x="36012" y="17017"/>
                    <a:pt x="36012" y="16979"/>
                  </a:cubicBezTo>
                  <a:cubicBezTo>
                    <a:pt x="36012" y="16941"/>
                    <a:pt x="35981" y="16910"/>
                    <a:pt x="35943" y="16910"/>
                  </a:cubicBezTo>
                  <a:close/>
                  <a:moveTo>
                    <a:pt x="36159" y="16910"/>
                  </a:moveTo>
                  <a:cubicBezTo>
                    <a:pt x="36122" y="16910"/>
                    <a:pt x="36091" y="16941"/>
                    <a:pt x="36091" y="16979"/>
                  </a:cubicBezTo>
                  <a:cubicBezTo>
                    <a:pt x="36091" y="17017"/>
                    <a:pt x="36122" y="17047"/>
                    <a:pt x="36159" y="17047"/>
                  </a:cubicBezTo>
                  <a:cubicBezTo>
                    <a:pt x="36197" y="17047"/>
                    <a:pt x="36228" y="17017"/>
                    <a:pt x="36228" y="16979"/>
                  </a:cubicBezTo>
                  <a:cubicBezTo>
                    <a:pt x="36228" y="16941"/>
                    <a:pt x="36197" y="16910"/>
                    <a:pt x="36159" y="16910"/>
                  </a:cubicBezTo>
                  <a:close/>
                  <a:moveTo>
                    <a:pt x="36376" y="16910"/>
                  </a:moveTo>
                  <a:cubicBezTo>
                    <a:pt x="36338" y="16910"/>
                    <a:pt x="36307" y="16941"/>
                    <a:pt x="36307" y="16979"/>
                  </a:cubicBezTo>
                  <a:cubicBezTo>
                    <a:pt x="36307" y="17017"/>
                    <a:pt x="36338" y="17047"/>
                    <a:pt x="36376" y="17047"/>
                  </a:cubicBezTo>
                  <a:cubicBezTo>
                    <a:pt x="36413" y="17047"/>
                    <a:pt x="36444" y="17017"/>
                    <a:pt x="36444" y="16979"/>
                  </a:cubicBezTo>
                  <a:cubicBezTo>
                    <a:pt x="36444" y="16941"/>
                    <a:pt x="36413" y="16910"/>
                    <a:pt x="36376" y="16910"/>
                  </a:cubicBezTo>
                  <a:close/>
                  <a:moveTo>
                    <a:pt x="37240" y="16910"/>
                  </a:moveTo>
                  <a:cubicBezTo>
                    <a:pt x="37202" y="16910"/>
                    <a:pt x="37172" y="16941"/>
                    <a:pt x="37172" y="16979"/>
                  </a:cubicBezTo>
                  <a:cubicBezTo>
                    <a:pt x="37172" y="17017"/>
                    <a:pt x="37202" y="17047"/>
                    <a:pt x="37240" y="17047"/>
                  </a:cubicBezTo>
                  <a:cubicBezTo>
                    <a:pt x="37278" y="17047"/>
                    <a:pt x="37309" y="17017"/>
                    <a:pt x="37309" y="16979"/>
                  </a:cubicBezTo>
                  <a:cubicBezTo>
                    <a:pt x="37309" y="16941"/>
                    <a:pt x="37278" y="16910"/>
                    <a:pt x="37240" y="16910"/>
                  </a:cubicBezTo>
                  <a:close/>
                  <a:moveTo>
                    <a:pt x="35295" y="17145"/>
                  </a:moveTo>
                  <a:cubicBezTo>
                    <a:pt x="35257" y="17145"/>
                    <a:pt x="35226" y="17176"/>
                    <a:pt x="35226" y="17214"/>
                  </a:cubicBezTo>
                  <a:cubicBezTo>
                    <a:pt x="35226" y="17252"/>
                    <a:pt x="35257" y="17282"/>
                    <a:pt x="35295" y="17282"/>
                  </a:cubicBezTo>
                  <a:cubicBezTo>
                    <a:pt x="35333" y="17282"/>
                    <a:pt x="35363" y="17252"/>
                    <a:pt x="35363" y="17214"/>
                  </a:cubicBezTo>
                  <a:cubicBezTo>
                    <a:pt x="35363" y="17176"/>
                    <a:pt x="35333" y="17145"/>
                    <a:pt x="35295" y="17145"/>
                  </a:cubicBezTo>
                  <a:close/>
                  <a:moveTo>
                    <a:pt x="35727" y="17145"/>
                  </a:moveTo>
                  <a:cubicBezTo>
                    <a:pt x="35689" y="17145"/>
                    <a:pt x="35659" y="17176"/>
                    <a:pt x="35659" y="17214"/>
                  </a:cubicBezTo>
                  <a:cubicBezTo>
                    <a:pt x="35659" y="17252"/>
                    <a:pt x="35689" y="17282"/>
                    <a:pt x="35727" y="17282"/>
                  </a:cubicBezTo>
                  <a:cubicBezTo>
                    <a:pt x="35765" y="17282"/>
                    <a:pt x="35796" y="17252"/>
                    <a:pt x="35796" y="17214"/>
                  </a:cubicBezTo>
                  <a:cubicBezTo>
                    <a:pt x="35796" y="17176"/>
                    <a:pt x="35765" y="17145"/>
                    <a:pt x="35727" y="17145"/>
                  </a:cubicBezTo>
                  <a:close/>
                  <a:moveTo>
                    <a:pt x="35943" y="17145"/>
                  </a:moveTo>
                  <a:cubicBezTo>
                    <a:pt x="35906" y="17145"/>
                    <a:pt x="35875" y="17176"/>
                    <a:pt x="35875" y="17214"/>
                  </a:cubicBezTo>
                  <a:cubicBezTo>
                    <a:pt x="35875" y="17252"/>
                    <a:pt x="35906" y="17282"/>
                    <a:pt x="35943" y="17282"/>
                  </a:cubicBezTo>
                  <a:cubicBezTo>
                    <a:pt x="35981" y="17282"/>
                    <a:pt x="36012" y="17252"/>
                    <a:pt x="36012" y="17214"/>
                  </a:cubicBezTo>
                  <a:cubicBezTo>
                    <a:pt x="36012" y="17176"/>
                    <a:pt x="35981" y="17145"/>
                    <a:pt x="35943" y="17145"/>
                  </a:cubicBezTo>
                  <a:close/>
                  <a:moveTo>
                    <a:pt x="36159" y="17145"/>
                  </a:moveTo>
                  <a:cubicBezTo>
                    <a:pt x="36122" y="17145"/>
                    <a:pt x="36091" y="17176"/>
                    <a:pt x="36091" y="17214"/>
                  </a:cubicBezTo>
                  <a:cubicBezTo>
                    <a:pt x="36091" y="17252"/>
                    <a:pt x="36122" y="17282"/>
                    <a:pt x="36159" y="17282"/>
                  </a:cubicBezTo>
                  <a:cubicBezTo>
                    <a:pt x="36197" y="17282"/>
                    <a:pt x="36228" y="17252"/>
                    <a:pt x="36228" y="17214"/>
                  </a:cubicBezTo>
                  <a:cubicBezTo>
                    <a:pt x="36228" y="17176"/>
                    <a:pt x="36197" y="17145"/>
                    <a:pt x="36159" y="17145"/>
                  </a:cubicBezTo>
                  <a:close/>
                  <a:moveTo>
                    <a:pt x="36376" y="17145"/>
                  </a:moveTo>
                  <a:cubicBezTo>
                    <a:pt x="36338" y="17145"/>
                    <a:pt x="36307" y="17176"/>
                    <a:pt x="36307" y="17214"/>
                  </a:cubicBezTo>
                  <a:cubicBezTo>
                    <a:pt x="36307" y="17252"/>
                    <a:pt x="36338" y="17282"/>
                    <a:pt x="36376" y="17282"/>
                  </a:cubicBezTo>
                  <a:cubicBezTo>
                    <a:pt x="36413" y="17282"/>
                    <a:pt x="36444" y="17252"/>
                    <a:pt x="36444" y="17214"/>
                  </a:cubicBezTo>
                  <a:cubicBezTo>
                    <a:pt x="36444" y="17176"/>
                    <a:pt x="36413" y="17145"/>
                    <a:pt x="36376" y="17145"/>
                  </a:cubicBezTo>
                  <a:close/>
                  <a:moveTo>
                    <a:pt x="37240" y="17145"/>
                  </a:moveTo>
                  <a:cubicBezTo>
                    <a:pt x="37202" y="17145"/>
                    <a:pt x="37172" y="17176"/>
                    <a:pt x="37172" y="17214"/>
                  </a:cubicBezTo>
                  <a:cubicBezTo>
                    <a:pt x="37172" y="17252"/>
                    <a:pt x="37202" y="17282"/>
                    <a:pt x="37240" y="17282"/>
                  </a:cubicBezTo>
                  <a:cubicBezTo>
                    <a:pt x="37278" y="17282"/>
                    <a:pt x="37309" y="17252"/>
                    <a:pt x="37309" y="17214"/>
                  </a:cubicBezTo>
                  <a:cubicBezTo>
                    <a:pt x="37309" y="17176"/>
                    <a:pt x="37278" y="17145"/>
                    <a:pt x="37240" y="17145"/>
                  </a:cubicBezTo>
                  <a:close/>
                  <a:moveTo>
                    <a:pt x="37456" y="17145"/>
                  </a:moveTo>
                  <a:cubicBezTo>
                    <a:pt x="37418" y="17145"/>
                    <a:pt x="37388" y="17176"/>
                    <a:pt x="37388" y="17214"/>
                  </a:cubicBezTo>
                  <a:cubicBezTo>
                    <a:pt x="37388" y="17252"/>
                    <a:pt x="37418" y="17282"/>
                    <a:pt x="37456" y="17282"/>
                  </a:cubicBezTo>
                  <a:cubicBezTo>
                    <a:pt x="37494" y="17282"/>
                    <a:pt x="37525" y="17252"/>
                    <a:pt x="37525" y="17214"/>
                  </a:cubicBezTo>
                  <a:cubicBezTo>
                    <a:pt x="37525" y="17176"/>
                    <a:pt x="37494" y="17145"/>
                    <a:pt x="37456" y="17145"/>
                  </a:cubicBezTo>
                  <a:close/>
                  <a:moveTo>
                    <a:pt x="35295" y="17380"/>
                  </a:moveTo>
                  <a:cubicBezTo>
                    <a:pt x="35257" y="17380"/>
                    <a:pt x="35226" y="17411"/>
                    <a:pt x="35226" y="17449"/>
                  </a:cubicBezTo>
                  <a:cubicBezTo>
                    <a:pt x="35226" y="17486"/>
                    <a:pt x="35257" y="17517"/>
                    <a:pt x="35295" y="17517"/>
                  </a:cubicBezTo>
                  <a:cubicBezTo>
                    <a:pt x="35333" y="17517"/>
                    <a:pt x="35363" y="17486"/>
                    <a:pt x="35363" y="17449"/>
                  </a:cubicBezTo>
                  <a:cubicBezTo>
                    <a:pt x="35363" y="17411"/>
                    <a:pt x="35333" y="17380"/>
                    <a:pt x="35295" y="17380"/>
                  </a:cubicBezTo>
                  <a:close/>
                  <a:moveTo>
                    <a:pt x="35511" y="17380"/>
                  </a:moveTo>
                  <a:cubicBezTo>
                    <a:pt x="35473" y="17380"/>
                    <a:pt x="35443" y="17411"/>
                    <a:pt x="35443" y="17449"/>
                  </a:cubicBezTo>
                  <a:cubicBezTo>
                    <a:pt x="35443" y="17486"/>
                    <a:pt x="35473" y="17517"/>
                    <a:pt x="35511" y="17517"/>
                  </a:cubicBezTo>
                  <a:cubicBezTo>
                    <a:pt x="35549" y="17517"/>
                    <a:pt x="35579" y="17486"/>
                    <a:pt x="35579" y="17449"/>
                  </a:cubicBezTo>
                  <a:cubicBezTo>
                    <a:pt x="35579" y="17411"/>
                    <a:pt x="35549" y="17380"/>
                    <a:pt x="35511" y="17380"/>
                  </a:cubicBezTo>
                  <a:close/>
                  <a:moveTo>
                    <a:pt x="35727" y="17380"/>
                  </a:moveTo>
                  <a:cubicBezTo>
                    <a:pt x="35689" y="17380"/>
                    <a:pt x="35659" y="17411"/>
                    <a:pt x="35659" y="17449"/>
                  </a:cubicBezTo>
                  <a:cubicBezTo>
                    <a:pt x="35659" y="17486"/>
                    <a:pt x="35689" y="17517"/>
                    <a:pt x="35727" y="17517"/>
                  </a:cubicBezTo>
                  <a:cubicBezTo>
                    <a:pt x="35765" y="17517"/>
                    <a:pt x="35796" y="17486"/>
                    <a:pt x="35796" y="17449"/>
                  </a:cubicBezTo>
                  <a:cubicBezTo>
                    <a:pt x="35796" y="17411"/>
                    <a:pt x="35765" y="17380"/>
                    <a:pt x="35727" y="17380"/>
                  </a:cubicBezTo>
                  <a:close/>
                  <a:moveTo>
                    <a:pt x="35943" y="17380"/>
                  </a:moveTo>
                  <a:cubicBezTo>
                    <a:pt x="35906" y="17380"/>
                    <a:pt x="35875" y="17411"/>
                    <a:pt x="35875" y="17449"/>
                  </a:cubicBezTo>
                  <a:cubicBezTo>
                    <a:pt x="35875" y="17486"/>
                    <a:pt x="35906" y="17517"/>
                    <a:pt x="35943" y="17517"/>
                  </a:cubicBezTo>
                  <a:cubicBezTo>
                    <a:pt x="35981" y="17517"/>
                    <a:pt x="36012" y="17486"/>
                    <a:pt x="36012" y="17449"/>
                  </a:cubicBezTo>
                  <a:cubicBezTo>
                    <a:pt x="36012" y="17411"/>
                    <a:pt x="35981" y="17380"/>
                    <a:pt x="35943" y="17380"/>
                  </a:cubicBezTo>
                  <a:close/>
                  <a:moveTo>
                    <a:pt x="36159" y="17380"/>
                  </a:moveTo>
                  <a:cubicBezTo>
                    <a:pt x="36122" y="17380"/>
                    <a:pt x="36091" y="17411"/>
                    <a:pt x="36091" y="17449"/>
                  </a:cubicBezTo>
                  <a:cubicBezTo>
                    <a:pt x="36091" y="17486"/>
                    <a:pt x="36122" y="17517"/>
                    <a:pt x="36159" y="17517"/>
                  </a:cubicBezTo>
                  <a:cubicBezTo>
                    <a:pt x="36197" y="17517"/>
                    <a:pt x="36228" y="17486"/>
                    <a:pt x="36228" y="17449"/>
                  </a:cubicBezTo>
                  <a:cubicBezTo>
                    <a:pt x="36228" y="17411"/>
                    <a:pt x="36197" y="17380"/>
                    <a:pt x="36159" y="17380"/>
                  </a:cubicBezTo>
                  <a:close/>
                  <a:moveTo>
                    <a:pt x="36376" y="17380"/>
                  </a:moveTo>
                  <a:cubicBezTo>
                    <a:pt x="36338" y="17380"/>
                    <a:pt x="36307" y="17411"/>
                    <a:pt x="36307" y="17449"/>
                  </a:cubicBezTo>
                  <a:cubicBezTo>
                    <a:pt x="36307" y="17486"/>
                    <a:pt x="36338" y="17517"/>
                    <a:pt x="36376" y="17517"/>
                  </a:cubicBezTo>
                  <a:cubicBezTo>
                    <a:pt x="36413" y="17517"/>
                    <a:pt x="36444" y="17486"/>
                    <a:pt x="36444" y="17449"/>
                  </a:cubicBezTo>
                  <a:cubicBezTo>
                    <a:pt x="36444" y="17411"/>
                    <a:pt x="36413" y="17380"/>
                    <a:pt x="36376" y="17380"/>
                  </a:cubicBezTo>
                  <a:close/>
                  <a:moveTo>
                    <a:pt x="36592" y="17380"/>
                  </a:moveTo>
                  <a:cubicBezTo>
                    <a:pt x="36554" y="17380"/>
                    <a:pt x="36523" y="17411"/>
                    <a:pt x="36523" y="17449"/>
                  </a:cubicBezTo>
                  <a:cubicBezTo>
                    <a:pt x="36523" y="17486"/>
                    <a:pt x="36554" y="17517"/>
                    <a:pt x="36592" y="17517"/>
                  </a:cubicBezTo>
                  <a:cubicBezTo>
                    <a:pt x="36629" y="17517"/>
                    <a:pt x="36660" y="17486"/>
                    <a:pt x="36660" y="17449"/>
                  </a:cubicBezTo>
                  <a:cubicBezTo>
                    <a:pt x="36660" y="17411"/>
                    <a:pt x="36629" y="17380"/>
                    <a:pt x="36592" y="17380"/>
                  </a:cubicBezTo>
                  <a:close/>
                  <a:moveTo>
                    <a:pt x="37240" y="17380"/>
                  </a:moveTo>
                  <a:cubicBezTo>
                    <a:pt x="37202" y="17380"/>
                    <a:pt x="37172" y="17411"/>
                    <a:pt x="37172" y="17449"/>
                  </a:cubicBezTo>
                  <a:cubicBezTo>
                    <a:pt x="37172" y="17486"/>
                    <a:pt x="37202" y="17517"/>
                    <a:pt x="37240" y="17517"/>
                  </a:cubicBezTo>
                  <a:cubicBezTo>
                    <a:pt x="37278" y="17517"/>
                    <a:pt x="37309" y="17486"/>
                    <a:pt x="37309" y="17449"/>
                  </a:cubicBezTo>
                  <a:cubicBezTo>
                    <a:pt x="37309" y="17411"/>
                    <a:pt x="37278" y="17380"/>
                    <a:pt x="37240" y="17380"/>
                  </a:cubicBezTo>
                  <a:close/>
                  <a:moveTo>
                    <a:pt x="37456" y="17380"/>
                  </a:moveTo>
                  <a:cubicBezTo>
                    <a:pt x="37418" y="17380"/>
                    <a:pt x="37388" y="17411"/>
                    <a:pt x="37388" y="17449"/>
                  </a:cubicBezTo>
                  <a:cubicBezTo>
                    <a:pt x="37388" y="17486"/>
                    <a:pt x="37418" y="17517"/>
                    <a:pt x="37456" y="17517"/>
                  </a:cubicBezTo>
                  <a:cubicBezTo>
                    <a:pt x="37494" y="17517"/>
                    <a:pt x="37525" y="17486"/>
                    <a:pt x="37525" y="17449"/>
                  </a:cubicBezTo>
                  <a:cubicBezTo>
                    <a:pt x="37525" y="17411"/>
                    <a:pt x="37494" y="17380"/>
                    <a:pt x="37456" y="17380"/>
                  </a:cubicBezTo>
                  <a:close/>
                  <a:moveTo>
                    <a:pt x="34863" y="17615"/>
                  </a:moveTo>
                  <a:cubicBezTo>
                    <a:pt x="34825" y="17615"/>
                    <a:pt x="34794" y="17646"/>
                    <a:pt x="34794" y="17683"/>
                  </a:cubicBezTo>
                  <a:cubicBezTo>
                    <a:pt x="34794" y="17721"/>
                    <a:pt x="34825" y="17752"/>
                    <a:pt x="34863" y="17752"/>
                  </a:cubicBezTo>
                  <a:cubicBezTo>
                    <a:pt x="34900" y="17752"/>
                    <a:pt x="34931" y="17721"/>
                    <a:pt x="34931" y="17683"/>
                  </a:cubicBezTo>
                  <a:cubicBezTo>
                    <a:pt x="34931" y="17646"/>
                    <a:pt x="34900" y="17615"/>
                    <a:pt x="34863" y="17615"/>
                  </a:cubicBezTo>
                  <a:close/>
                  <a:moveTo>
                    <a:pt x="35079" y="17615"/>
                  </a:moveTo>
                  <a:cubicBezTo>
                    <a:pt x="35041" y="17615"/>
                    <a:pt x="35010" y="17646"/>
                    <a:pt x="35010" y="17683"/>
                  </a:cubicBezTo>
                  <a:cubicBezTo>
                    <a:pt x="35010" y="17721"/>
                    <a:pt x="35041" y="17752"/>
                    <a:pt x="35079" y="17752"/>
                  </a:cubicBezTo>
                  <a:cubicBezTo>
                    <a:pt x="35117" y="17752"/>
                    <a:pt x="35147" y="17721"/>
                    <a:pt x="35147" y="17683"/>
                  </a:cubicBezTo>
                  <a:cubicBezTo>
                    <a:pt x="35147" y="17646"/>
                    <a:pt x="35117" y="17615"/>
                    <a:pt x="35079" y="17615"/>
                  </a:cubicBezTo>
                  <a:close/>
                  <a:moveTo>
                    <a:pt x="35295" y="17615"/>
                  </a:moveTo>
                  <a:cubicBezTo>
                    <a:pt x="35257" y="17615"/>
                    <a:pt x="35226" y="17646"/>
                    <a:pt x="35226" y="17683"/>
                  </a:cubicBezTo>
                  <a:cubicBezTo>
                    <a:pt x="35226" y="17721"/>
                    <a:pt x="35257" y="17752"/>
                    <a:pt x="35295" y="17752"/>
                  </a:cubicBezTo>
                  <a:cubicBezTo>
                    <a:pt x="35333" y="17752"/>
                    <a:pt x="35363" y="17721"/>
                    <a:pt x="35363" y="17683"/>
                  </a:cubicBezTo>
                  <a:cubicBezTo>
                    <a:pt x="35363" y="17646"/>
                    <a:pt x="35333" y="17615"/>
                    <a:pt x="35295" y="17615"/>
                  </a:cubicBezTo>
                  <a:close/>
                  <a:moveTo>
                    <a:pt x="35511" y="17615"/>
                  </a:moveTo>
                  <a:cubicBezTo>
                    <a:pt x="35473" y="17615"/>
                    <a:pt x="35443" y="17646"/>
                    <a:pt x="35443" y="17683"/>
                  </a:cubicBezTo>
                  <a:cubicBezTo>
                    <a:pt x="35443" y="17721"/>
                    <a:pt x="35473" y="17752"/>
                    <a:pt x="35511" y="17752"/>
                  </a:cubicBezTo>
                  <a:cubicBezTo>
                    <a:pt x="35549" y="17752"/>
                    <a:pt x="35579" y="17721"/>
                    <a:pt x="35579" y="17683"/>
                  </a:cubicBezTo>
                  <a:cubicBezTo>
                    <a:pt x="35579" y="17646"/>
                    <a:pt x="35549" y="17615"/>
                    <a:pt x="35511" y="17615"/>
                  </a:cubicBezTo>
                  <a:close/>
                  <a:moveTo>
                    <a:pt x="35727" y="17615"/>
                  </a:moveTo>
                  <a:cubicBezTo>
                    <a:pt x="35689" y="17615"/>
                    <a:pt x="35659" y="17646"/>
                    <a:pt x="35659" y="17683"/>
                  </a:cubicBezTo>
                  <a:cubicBezTo>
                    <a:pt x="35659" y="17721"/>
                    <a:pt x="35689" y="17752"/>
                    <a:pt x="35727" y="17752"/>
                  </a:cubicBezTo>
                  <a:cubicBezTo>
                    <a:pt x="35765" y="17752"/>
                    <a:pt x="35796" y="17721"/>
                    <a:pt x="35796" y="17683"/>
                  </a:cubicBezTo>
                  <a:cubicBezTo>
                    <a:pt x="35796" y="17646"/>
                    <a:pt x="35765" y="17615"/>
                    <a:pt x="35727" y="17615"/>
                  </a:cubicBezTo>
                  <a:close/>
                  <a:moveTo>
                    <a:pt x="35943" y="17615"/>
                  </a:moveTo>
                  <a:cubicBezTo>
                    <a:pt x="35906" y="17615"/>
                    <a:pt x="35875" y="17646"/>
                    <a:pt x="35875" y="17683"/>
                  </a:cubicBezTo>
                  <a:cubicBezTo>
                    <a:pt x="35875" y="17721"/>
                    <a:pt x="35906" y="17752"/>
                    <a:pt x="35943" y="17752"/>
                  </a:cubicBezTo>
                  <a:cubicBezTo>
                    <a:pt x="35981" y="17752"/>
                    <a:pt x="36012" y="17721"/>
                    <a:pt x="36012" y="17683"/>
                  </a:cubicBezTo>
                  <a:cubicBezTo>
                    <a:pt x="36012" y="17646"/>
                    <a:pt x="35981" y="17615"/>
                    <a:pt x="35943" y="17615"/>
                  </a:cubicBezTo>
                  <a:close/>
                  <a:moveTo>
                    <a:pt x="36159" y="17615"/>
                  </a:moveTo>
                  <a:cubicBezTo>
                    <a:pt x="36122" y="17615"/>
                    <a:pt x="36091" y="17646"/>
                    <a:pt x="36091" y="17683"/>
                  </a:cubicBezTo>
                  <a:cubicBezTo>
                    <a:pt x="36091" y="17721"/>
                    <a:pt x="36122" y="17752"/>
                    <a:pt x="36159" y="17752"/>
                  </a:cubicBezTo>
                  <a:cubicBezTo>
                    <a:pt x="36197" y="17752"/>
                    <a:pt x="36228" y="17721"/>
                    <a:pt x="36228" y="17683"/>
                  </a:cubicBezTo>
                  <a:cubicBezTo>
                    <a:pt x="36228" y="17646"/>
                    <a:pt x="36197" y="17615"/>
                    <a:pt x="36159" y="17615"/>
                  </a:cubicBezTo>
                  <a:close/>
                  <a:moveTo>
                    <a:pt x="36376" y="17615"/>
                  </a:moveTo>
                  <a:cubicBezTo>
                    <a:pt x="36338" y="17615"/>
                    <a:pt x="36307" y="17646"/>
                    <a:pt x="36307" y="17683"/>
                  </a:cubicBezTo>
                  <a:cubicBezTo>
                    <a:pt x="36307" y="17721"/>
                    <a:pt x="36338" y="17752"/>
                    <a:pt x="36376" y="17752"/>
                  </a:cubicBezTo>
                  <a:cubicBezTo>
                    <a:pt x="36413" y="17752"/>
                    <a:pt x="36444" y="17721"/>
                    <a:pt x="36444" y="17683"/>
                  </a:cubicBezTo>
                  <a:cubicBezTo>
                    <a:pt x="36444" y="17646"/>
                    <a:pt x="36413" y="17615"/>
                    <a:pt x="36376" y="17615"/>
                  </a:cubicBezTo>
                  <a:close/>
                  <a:moveTo>
                    <a:pt x="36592" y="17615"/>
                  </a:moveTo>
                  <a:cubicBezTo>
                    <a:pt x="36554" y="17615"/>
                    <a:pt x="36523" y="17646"/>
                    <a:pt x="36523" y="17683"/>
                  </a:cubicBezTo>
                  <a:cubicBezTo>
                    <a:pt x="36523" y="17721"/>
                    <a:pt x="36554" y="17752"/>
                    <a:pt x="36592" y="17752"/>
                  </a:cubicBezTo>
                  <a:cubicBezTo>
                    <a:pt x="36629" y="17752"/>
                    <a:pt x="36660" y="17721"/>
                    <a:pt x="36660" y="17683"/>
                  </a:cubicBezTo>
                  <a:cubicBezTo>
                    <a:pt x="36660" y="17646"/>
                    <a:pt x="36629" y="17615"/>
                    <a:pt x="36592" y="17615"/>
                  </a:cubicBezTo>
                  <a:close/>
                  <a:moveTo>
                    <a:pt x="36808" y="17615"/>
                  </a:moveTo>
                  <a:cubicBezTo>
                    <a:pt x="36770" y="17615"/>
                    <a:pt x="36739" y="17646"/>
                    <a:pt x="36739" y="17683"/>
                  </a:cubicBezTo>
                  <a:cubicBezTo>
                    <a:pt x="36739" y="17721"/>
                    <a:pt x="36770" y="17752"/>
                    <a:pt x="36808" y="17752"/>
                  </a:cubicBezTo>
                  <a:cubicBezTo>
                    <a:pt x="36846" y="17752"/>
                    <a:pt x="36876" y="17721"/>
                    <a:pt x="36876" y="17683"/>
                  </a:cubicBezTo>
                  <a:cubicBezTo>
                    <a:pt x="36876" y="17646"/>
                    <a:pt x="36846" y="17615"/>
                    <a:pt x="36808" y="17615"/>
                  </a:cubicBezTo>
                  <a:close/>
                  <a:moveTo>
                    <a:pt x="37024" y="17615"/>
                  </a:moveTo>
                  <a:cubicBezTo>
                    <a:pt x="36986" y="17615"/>
                    <a:pt x="36955" y="17646"/>
                    <a:pt x="36955" y="17683"/>
                  </a:cubicBezTo>
                  <a:cubicBezTo>
                    <a:pt x="36955" y="17721"/>
                    <a:pt x="36986" y="17752"/>
                    <a:pt x="37024" y="17752"/>
                  </a:cubicBezTo>
                  <a:cubicBezTo>
                    <a:pt x="37062" y="17752"/>
                    <a:pt x="37092" y="17721"/>
                    <a:pt x="37092" y="17683"/>
                  </a:cubicBezTo>
                  <a:cubicBezTo>
                    <a:pt x="37092" y="17646"/>
                    <a:pt x="37062" y="17615"/>
                    <a:pt x="37024" y="17615"/>
                  </a:cubicBezTo>
                  <a:close/>
                  <a:moveTo>
                    <a:pt x="37240" y="17615"/>
                  </a:moveTo>
                  <a:cubicBezTo>
                    <a:pt x="37202" y="17615"/>
                    <a:pt x="37172" y="17646"/>
                    <a:pt x="37172" y="17683"/>
                  </a:cubicBezTo>
                  <a:cubicBezTo>
                    <a:pt x="37172" y="17721"/>
                    <a:pt x="37202" y="17752"/>
                    <a:pt x="37240" y="17752"/>
                  </a:cubicBezTo>
                  <a:cubicBezTo>
                    <a:pt x="37278" y="17752"/>
                    <a:pt x="37309" y="17721"/>
                    <a:pt x="37309" y="17683"/>
                  </a:cubicBezTo>
                  <a:cubicBezTo>
                    <a:pt x="37309" y="17646"/>
                    <a:pt x="37278" y="17615"/>
                    <a:pt x="37240" y="17615"/>
                  </a:cubicBezTo>
                  <a:close/>
                  <a:moveTo>
                    <a:pt x="37456" y="17615"/>
                  </a:moveTo>
                  <a:cubicBezTo>
                    <a:pt x="37418" y="17615"/>
                    <a:pt x="37388" y="17646"/>
                    <a:pt x="37388" y="17683"/>
                  </a:cubicBezTo>
                  <a:cubicBezTo>
                    <a:pt x="37388" y="17721"/>
                    <a:pt x="37418" y="17752"/>
                    <a:pt x="37456" y="17752"/>
                  </a:cubicBezTo>
                  <a:cubicBezTo>
                    <a:pt x="37494" y="17752"/>
                    <a:pt x="37525" y="17721"/>
                    <a:pt x="37525" y="17683"/>
                  </a:cubicBezTo>
                  <a:cubicBezTo>
                    <a:pt x="37525" y="17646"/>
                    <a:pt x="37494" y="17615"/>
                    <a:pt x="37456" y="17615"/>
                  </a:cubicBezTo>
                  <a:close/>
                  <a:moveTo>
                    <a:pt x="37672" y="17615"/>
                  </a:moveTo>
                  <a:cubicBezTo>
                    <a:pt x="37634" y="17615"/>
                    <a:pt x="37604" y="17646"/>
                    <a:pt x="37604" y="17683"/>
                  </a:cubicBezTo>
                  <a:cubicBezTo>
                    <a:pt x="37604" y="17721"/>
                    <a:pt x="37634" y="17752"/>
                    <a:pt x="37672" y="17752"/>
                  </a:cubicBezTo>
                  <a:cubicBezTo>
                    <a:pt x="37710" y="17752"/>
                    <a:pt x="37741" y="17721"/>
                    <a:pt x="37741" y="17683"/>
                  </a:cubicBezTo>
                  <a:cubicBezTo>
                    <a:pt x="37741" y="17646"/>
                    <a:pt x="37710" y="17615"/>
                    <a:pt x="37672" y="17615"/>
                  </a:cubicBezTo>
                  <a:close/>
                  <a:moveTo>
                    <a:pt x="34863" y="17850"/>
                  </a:moveTo>
                  <a:cubicBezTo>
                    <a:pt x="34825" y="17850"/>
                    <a:pt x="34794" y="17880"/>
                    <a:pt x="34794" y="17918"/>
                  </a:cubicBezTo>
                  <a:cubicBezTo>
                    <a:pt x="34794" y="17956"/>
                    <a:pt x="34825" y="17987"/>
                    <a:pt x="34863" y="17987"/>
                  </a:cubicBezTo>
                  <a:cubicBezTo>
                    <a:pt x="34900" y="17987"/>
                    <a:pt x="34931" y="17956"/>
                    <a:pt x="34931" y="17918"/>
                  </a:cubicBezTo>
                  <a:cubicBezTo>
                    <a:pt x="34931" y="17880"/>
                    <a:pt x="34900" y="17850"/>
                    <a:pt x="34863" y="17850"/>
                  </a:cubicBezTo>
                  <a:close/>
                  <a:moveTo>
                    <a:pt x="35079" y="17850"/>
                  </a:moveTo>
                  <a:cubicBezTo>
                    <a:pt x="35041" y="17850"/>
                    <a:pt x="35010" y="17880"/>
                    <a:pt x="35010" y="17918"/>
                  </a:cubicBezTo>
                  <a:cubicBezTo>
                    <a:pt x="35010" y="17956"/>
                    <a:pt x="35041" y="17987"/>
                    <a:pt x="35079" y="17987"/>
                  </a:cubicBezTo>
                  <a:cubicBezTo>
                    <a:pt x="35117" y="17987"/>
                    <a:pt x="35147" y="17956"/>
                    <a:pt x="35147" y="17918"/>
                  </a:cubicBezTo>
                  <a:cubicBezTo>
                    <a:pt x="35147" y="17880"/>
                    <a:pt x="35117" y="17850"/>
                    <a:pt x="35079" y="17850"/>
                  </a:cubicBezTo>
                  <a:close/>
                  <a:moveTo>
                    <a:pt x="35295" y="17850"/>
                  </a:moveTo>
                  <a:cubicBezTo>
                    <a:pt x="35257" y="17850"/>
                    <a:pt x="35226" y="17880"/>
                    <a:pt x="35226" y="17918"/>
                  </a:cubicBezTo>
                  <a:cubicBezTo>
                    <a:pt x="35226" y="17956"/>
                    <a:pt x="35257" y="17987"/>
                    <a:pt x="35295" y="17987"/>
                  </a:cubicBezTo>
                  <a:cubicBezTo>
                    <a:pt x="35333" y="17987"/>
                    <a:pt x="35363" y="17956"/>
                    <a:pt x="35363" y="17918"/>
                  </a:cubicBezTo>
                  <a:cubicBezTo>
                    <a:pt x="35363" y="17880"/>
                    <a:pt x="35333" y="17850"/>
                    <a:pt x="35295" y="17850"/>
                  </a:cubicBezTo>
                  <a:close/>
                  <a:moveTo>
                    <a:pt x="35511" y="17850"/>
                  </a:moveTo>
                  <a:cubicBezTo>
                    <a:pt x="35473" y="17850"/>
                    <a:pt x="35443" y="17880"/>
                    <a:pt x="35443" y="17918"/>
                  </a:cubicBezTo>
                  <a:cubicBezTo>
                    <a:pt x="35443" y="17956"/>
                    <a:pt x="35473" y="17987"/>
                    <a:pt x="35511" y="17987"/>
                  </a:cubicBezTo>
                  <a:cubicBezTo>
                    <a:pt x="35549" y="17987"/>
                    <a:pt x="35579" y="17956"/>
                    <a:pt x="35579" y="17918"/>
                  </a:cubicBezTo>
                  <a:cubicBezTo>
                    <a:pt x="35579" y="17880"/>
                    <a:pt x="35549" y="17850"/>
                    <a:pt x="35511" y="17850"/>
                  </a:cubicBezTo>
                  <a:close/>
                  <a:moveTo>
                    <a:pt x="35727" y="17850"/>
                  </a:moveTo>
                  <a:cubicBezTo>
                    <a:pt x="35689" y="17850"/>
                    <a:pt x="35659" y="17880"/>
                    <a:pt x="35659" y="17918"/>
                  </a:cubicBezTo>
                  <a:cubicBezTo>
                    <a:pt x="35659" y="17956"/>
                    <a:pt x="35689" y="17987"/>
                    <a:pt x="35727" y="17987"/>
                  </a:cubicBezTo>
                  <a:cubicBezTo>
                    <a:pt x="35765" y="17987"/>
                    <a:pt x="35796" y="17956"/>
                    <a:pt x="35796" y="17918"/>
                  </a:cubicBezTo>
                  <a:cubicBezTo>
                    <a:pt x="35796" y="17880"/>
                    <a:pt x="35765" y="17850"/>
                    <a:pt x="35727" y="17850"/>
                  </a:cubicBezTo>
                  <a:close/>
                  <a:moveTo>
                    <a:pt x="35943" y="17850"/>
                  </a:moveTo>
                  <a:cubicBezTo>
                    <a:pt x="35906" y="17850"/>
                    <a:pt x="35875" y="17880"/>
                    <a:pt x="35875" y="17918"/>
                  </a:cubicBezTo>
                  <a:cubicBezTo>
                    <a:pt x="35875" y="17956"/>
                    <a:pt x="35906" y="17987"/>
                    <a:pt x="35943" y="17987"/>
                  </a:cubicBezTo>
                  <a:cubicBezTo>
                    <a:pt x="35981" y="17987"/>
                    <a:pt x="36012" y="17956"/>
                    <a:pt x="36012" y="17918"/>
                  </a:cubicBezTo>
                  <a:cubicBezTo>
                    <a:pt x="36012" y="17880"/>
                    <a:pt x="35981" y="17850"/>
                    <a:pt x="35943" y="17850"/>
                  </a:cubicBezTo>
                  <a:close/>
                  <a:moveTo>
                    <a:pt x="36159" y="17850"/>
                  </a:moveTo>
                  <a:cubicBezTo>
                    <a:pt x="36122" y="17850"/>
                    <a:pt x="36091" y="17880"/>
                    <a:pt x="36091" y="17918"/>
                  </a:cubicBezTo>
                  <a:cubicBezTo>
                    <a:pt x="36091" y="17956"/>
                    <a:pt x="36122" y="17987"/>
                    <a:pt x="36159" y="17987"/>
                  </a:cubicBezTo>
                  <a:cubicBezTo>
                    <a:pt x="36197" y="17987"/>
                    <a:pt x="36228" y="17956"/>
                    <a:pt x="36228" y="17918"/>
                  </a:cubicBezTo>
                  <a:cubicBezTo>
                    <a:pt x="36228" y="17880"/>
                    <a:pt x="36197" y="17850"/>
                    <a:pt x="36159" y="17850"/>
                  </a:cubicBezTo>
                  <a:close/>
                  <a:moveTo>
                    <a:pt x="36376" y="17850"/>
                  </a:moveTo>
                  <a:cubicBezTo>
                    <a:pt x="36338" y="17850"/>
                    <a:pt x="36307" y="17880"/>
                    <a:pt x="36307" y="17918"/>
                  </a:cubicBezTo>
                  <a:cubicBezTo>
                    <a:pt x="36307" y="17956"/>
                    <a:pt x="36338" y="17987"/>
                    <a:pt x="36376" y="17987"/>
                  </a:cubicBezTo>
                  <a:cubicBezTo>
                    <a:pt x="36413" y="17987"/>
                    <a:pt x="36444" y="17956"/>
                    <a:pt x="36444" y="17918"/>
                  </a:cubicBezTo>
                  <a:cubicBezTo>
                    <a:pt x="36444" y="17880"/>
                    <a:pt x="36413" y="17850"/>
                    <a:pt x="36376" y="17850"/>
                  </a:cubicBezTo>
                  <a:close/>
                  <a:moveTo>
                    <a:pt x="36592" y="17850"/>
                  </a:moveTo>
                  <a:cubicBezTo>
                    <a:pt x="36554" y="17850"/>
                    <a:pt x="36523" y="17880"/>
                    <a:pt x="36523" y="17918"/>
                  </a:cubicBezTo>
                  <a:cubicBezTo>
                    <a:pt x="36523" y="17956"/>
                    <a:pt x="36554" y="17987"/>
                    <a:pt x="36592" y="17987"/>
                  </a:cubicBezTo>
                  <a:cubicBezTo>
                    <a:pt x="36629" y="17987"/>
                    <a:pt x="36660" y="17956"/>
                    <a:pt x="36660" y="17918"/>
                  </a:cubicBezTo>
                  <a:cubicBezTo>
                    <a:pt x="36660" y="17880"/>
                    <a:pt x="36629" y="17850"/>
                    <a:pt x="36592" y="17850"/>
                  </a:cubicBezTo>
                  <a:close/>
                  <a:moveTo>
                    <a:pt x="36808" y="17850"/>
                  </a:moveTo>
                  <a:cubicBezTo>
                    <a:pt x="36770" y="17850"/>
                    <a:pt x="36739" y="17880"/>
                    <a:pt x="36739" y="17918"/>
                  </a:cubicBezTo>
                  <a:cubicBezTo>
                    <a:pt x="36739" y="17956"/>
                    <a:pt x="36770" y="17987"/>
                    <a:pt x="36808" y="17987"/>
                  </a:cubicBezTo>
                  <a:cubicBezTo>
                    <a:pt x="36846" y="17987"/>
                    <a:pt x="36876" y="17956"/>
                    <a:pt x="36876" y="17918"/>
                  </a:cubicBezTo>
                  <a:cubicBezTo>
                    <a:pt x="36876" y="17880"/>
                    <a:pt x="36846" y="17850"/>
                    <a:pt x="36808" y="17850"/>
                  </a:cubicBezTo>
                  <a:close/>
                  <a:moveTo>
                    <a:pt x="37024" y="17850"/>
                  </a:moveTo>
                  <a:cubicBezTo>
                    <a:pt x="36986" y="17850"/>
                    <a:pt x="36955" y="17880"/>
                    <a:pt x="36955" y="17918"/>
                  </a:cubicBezTo>
                  <a:cubicBezTo>
                    <a:pt x="36955" y="17956"/>
                    <a:pt x="36986" y="17987"/>
                    <a:pt x="37024" y="17987"/>
                  </a:cubicBezTo>
                  <a:cubicBezTo>
                    <a:pt x="37062" y="17987"/>
                    <a:pt x="37092" y="17956"/>
                    <a:pt x="37092" y="17918"/>
                  </a:cubicBezTo>
                  <a:cubicBezTo>
                    <a:pt x="37092" y="17880"/>
                    <a:pt x="37062" y="17850"/>
                    <a:pt x="37024" y="17850"/>
                  </a:cubicBezTo>
                  <a:close/>
                  <a:moveTo>
                    <a:pt x="37240" y="17850"/>
                  </a:moveTo>
                  <a:cubicBezTo>
                    <a:pt x="37202" y="17850"/>
                    <a:pt x="37172" y="17880"/>
                    <a:pt x="37172" y="17918"/>
                  </a:cubicBezTo>
                  <a:cubicBezTo>
                    <a:pt x="37172" y="17956"/>
                    <a:pt x="37202" y="17987"/>
                    <a:pt x="37240" y="17987"/>
                  </a:cubicBezTo>
                  <a:cubicBezTo>
                    <a:pt x="37278" y="17987"/>
                    <a:pt x="37309" y="17956"/>
                    <a:pt x="37309" y="17918"/>
                  </a:cubicBezTo>
                  <a:cubicBezTo>
                    <a:pt x="37309" y="17880"/>
                    <a:pt x="37278" y="17850"/>
                    <a:pt x="37240" y="17850"/>
                  </a:cubicBezTo>
                  <a:close/>
                  <a:moveTo>
                    <a:pt x="37456" y="17850"/>
                  </a:moveTo>
                  <a:cubicBezTo>
                    <a:pt x="37418" y="17850"/>
                    <a:pt x="37388" y="17880"/>
                    <a:pt x="37388" y="17918"/>
                  </a:cubicBezTo>
                  <a:cubicBezTo>
                    <a:pt x="37388" y="17956"/>
                    <a:pt x="37418" y="17987"/>
                    <a:pt x="37456" y="17987"/>
                  </a:cubicBezTo>
                  <a:cubicBezTo>
                    <a:pt x="37494" y="17987"/>
                    <a:pt x="37525" y="17956"/>
                    <a:pt x="37525" y="17918"/>
                  </a:cubicBezTo>
                  <a:cubicBezTo>
                    <a:pt x="37525" y="17880"/>
                    <a:pt x="37494" y="17850"/>
                    <a:pt x="37456" y="17850"/>
                  </a:cubicBezTo>
                  <a:close/>
                  <a:moveTo>
                    <a:pt x="37672" y="17850"/>
                  </a:moveTo>
                  <a:cubicBezTo>
                    <a:pt x="37634" y="17850"/>
                    <a:pt x="37604" y="17880"/>
                    <a:pt x="37604" y="17918"/>
                  </a:cubicBezTo>
                  <a:cubicBezTo>
                    <a:pt x="37604" y="17956"/>
                    <a:pt x="37634" y="17987"/>
                    <a:pt x="37672" y="17987"/>
                  </a:cubicBezTo>
                  <a:cubicBezTo>
                    <a:pt x="37710" y="17987"/>
                    <a:pt x="37741" y="17956"/>
                    <a:pt x="37741" y="17918"/>
                  </a:cubicBezTo>
                  <a:cubicBezTo>
                    <a:pt x="37741" y="17880"/>
                    <a:pt x="37710" y="17850"/>
                    <a:pt x="37672" y="17850"/>
                  </a:cubicBezTo>
                  <a:close/>
                  <a:moveTo>
                    <a:pt x="34214" y="18085"/>
                  </a:moveTo>
                  <a:cubicBezTo>
                    <a:pt x="34176" y="18085"/>
                    <a:pt x="34146" y="18115"/>
                    <a:pt x="34146" y="18153"/>
                  </a:cubicBezTo>
                  <a:cubicBezTo>
                    <a:pt x="34146" y="18191"/>
                    <a:pt x="34176" y="18221"/>
                    <a:pt x="34214" y="18221"/>
                  </a:cubicBezTo>
                  <a:cubicBezTo>
                    <a:pt x="34252" y="18221"/>
                    <a:pt x="34283" y="18191"/>
                    <a:pt x="34283" y="18153"/>
                  </a:cubicBezTo>
                  <a:cubicBezTo>
                    <a:pt x="34283" y="18115"/>
                    <a:pt x="34252" y="18085"/>
                    <a:pt x="34214" y="18085"/>
                  </a:cubicBezTo>
                  <a:close/>
                  <a:moveTo>
                    <a:pt x="34430" y="18085"/>
                  </a:moveTo>
                  <a:cubicBezTo>
                    <a:pt x="34393" y="18085"/>
                    <a:pt x="34362" y="18115"/>
                    <a:pt x="34362" y="18153"/>
                  </a:cubicBezTo>
                  <a:cubicBezTo>
                    <a:pt x="34362" y="18191"/>
                    <a:pt x="34393" y="18221"/>
                    <a:pt x="34430" y="18221"/>
                  </a:cubicBezTo>
                  <a:cubicBezTo>
                    <a:pt x="34468" y="18221"/>
                    <a:pt x="34499" y="18191"/>
                    <a:pt x="34499" y="18153"/>
                  </a:cubicBezTo>
                  <a:cubicBezTo>
                    <a:pt x="34499" y="18115"/>
                    <a:pt x="34468" y="18085"/>
                    <a:pt x="34430" y="18085"/>
                  </a:cubicBezTo>
                  <a:close/>
                  <a:moveTo>
                    <a:pt x="34646" y="18085"/>
                  </a:moveTo>
                  <a:cubicBezTo>
                    <a:pt x="34609" y="18085"/>
                    <a:pt x="34578" y="18115"/>
                    <a:pt x="34578" y="18153"/>
                  </a:cubicBezTo>
                  <a:cubicBezTo>
                    <a:pt x="34578" y="18191"/>
                    <a:pt x="34609" y="18221"/>
                    <a:pt x="34646" y="18221"/>
                  </a:cubicBezTo>
                  <a:cubicBezTo>
                    <a:pt x="34684" y="18221"/>
                    <a:pt x="34715" y="18191"/>
                    <a:pt x="34715" y="18153"/>
                  </a:cubicBezTo>
                  <a:cubicBezTo>
                    <a:pt x="34715" y="18115"/>
                    <a:pt x="34684" y="18085"/>
                    <a:pt x="34646" y="18085"/>
                  </a:cubicBezTo>
                  <a:close/>
                  <a:moveTo>
                    <a:pt x="34863" y="18085"/>
                  </a:moveTo>
                  <a:cubicBezTo>
                    <a:pt x="34825" y="18085"/>
                    <a:pt x="34794" y="18115"/>
                    <a:pt x="34794" y="18153"/>
                  </a:cubicBezTo>
                  <a:cubicBezTo>
                    <a:pt x="34794" y="18191"/>
                    <a:pt x="34825" y="18221"/>
                    <a:pt x="34863" y="18221"/>
                  </a:cubicBezTo>
                  <a:cubicBezTo>
                    <a:pt x="34900" y="18221"/>
                    <a:pt x="34931" y="18191"/>
                    <a:pt x="34931" y="18153"/>
                  </a:cubicBezTo>
                  <a:cubicBezTo>
                    <a:pt x="34931" y="18115"/>
                    <a:pt x="34900" y="18085"/>
                    <a:pt x="34863" y="18085"/>
                  </a:cubicBezTo>
                  <a:close/>
                  <a:moveTo>
                    <a:pt x="35079" y="18085"/>
                  </a:moveTo>
                  <a:cubicBezTo>
                    <a:pt x="35041" y="18085"/>
                    <a:pt x="35010" y="18115"/>
                    <a:pt x="35010" y="18153"/>
                  </a:cubicBezTo>
                  <a:cubicBezTo>
                    <a:pt x="35010" y="18191"/>
                    <a:pt x="35041" y="18221"/>
                    <a:pt x="35079" y="18221"/>
                  </a:cubicBezTo>
                  <a:cubicBezTo>
                    <a:pt x="35117" y="18221"/>
                    <a:pt x="35147" y="18191"/>
                    <a:pt x="35147" y="18153"/>
                  </a:cubicBezTo>
                  <a:cubicBezTo>
                    <a:pt x="35147" y="18115"/>
                    <a:pt x="35117" y="18085"/>
                    <a:pt x="35079" y="18085"/>
                  </a:cubicBezTo>
                  <a:close/>
                  <a:moveTo>
                    <a:pt x="35295" y="18085"/>
                  </a:moveTo>
                  <a:cubicBezTo>
                    <a:pt x="35257" y="18085"/>
                    <a:pt x="35226" y="18115"/>
                    <a:pt x="35226" y="18153"/>
                  </a:cubicBezTo>
                  <a:cubicBezTo>
                    <a:pt x="35226" y="18191"/>
                    <a:pt x="35257" y="18221"/>
                    <a:pt x="35295" y="18221"/>
                  </a:cubicBezTo>
                  <a:cubicBezTo>
                    <a:pt x="35333" y="18221"/>
                    <a:pt x="35363" y="18191"/>
                    <a:pt x="35363" y="18153"/>
                  </a:cubicBezTo>
                  <a:cubicBezTo>
                    <a:pt x="35363" y="18115"/>
                    <a:pt x="35333" y="18085"/>
                    <a:pt x="35295" y="18085"/>
                  </a:cubicBezTo>
                  <a:close/>
                  <a:moveTo>
                    <a:pt x="35511" y="18085"/>
                  </a:moveTo>
                  <a:cubicBezTo>
                    <a:pt x="35473" y="18085"/>
                    <a:pt x="35443" y="18115"/>
                    <a:pt x="35443" y="18153"/>
                  </a:cubicBezTo>
                  <a:cubicBezTo>
                    <a:pt x="35443" y="18191"/>
                    <a:pt x="35473" y="18221"/>
                    <a:pt x="35511" y="18221"/>
                  </a:cubicBezTo>
                  <a:cubicBezTo>
                    <a:pt x="35549" y="18221"/>
                    <a:pt x="35579" y="18191"/>
                    <a:pt x="35579" y="18153"/>
                  </a:cubicBezTo>
                  <a:cubicBezTo>
                    <a:pt x="35579" y="18115"/>
                    <a:pt x="35549" y="18085"/>
                    <a:pt x="35511" y="18085"/>
                  </a:cubicBezTo>
                  <a:close/>
                  <a:moveTo>
                    <a:pt x="35727" y="18085"/>
                  </a:moveTo>
                  <a:cubicBezTo>
                    <a:pt x="35689" y="18085"/>
                    <a:pt x="35659" y="18115"/>
                    <a:pt x="35659" y="18153"/>
                  </a:cubicBezTo>
                  <a:cubicBezTo>
                    <a:pt x="35659" y="18191"/>
                    <a:pt x="35689" y="18221"/>
                    <a:pt x="35727" y="18221"/>
                  </a:cubicBezTo>
                  <a:cubicBezTo>
                    <a:pt x="35765" y="18221"/>
                    <a:pt x="35796" y="18191"/>
                    <a:pt x="35796" y="18153"/>
                  </a:cubicBezTo>
                  <a:cubicBezTo>
                    <a:pt x="35796" y="18115"/>
                    <a:pt x="35765" y="18085"/>
                    <a:pt x="35727" y="18085"/>
                  </a:cubicBezTo>
                  <a:close/>
                  <a:moveTo>
                    <a:pt x="35943" y="18085"/>
                  </a:moveTo>
                  <a:cubicBezTo>
                    <a:pt x="35906" y="18085"/>
                    <a:pt x="35875" y="18115"/>
                    <a:pt x="35875" y="18153"/>
                  </a:cubicBezTo>
                  <a:cubicBezTo>
                    <a:pt x="35875" y="18191"/>
                    <a:pt x="35906" y="18221"/>
                    <a:pt x="35943" y="18221"/>
                  </a:cubicBezTo>
                  <a:cubicBezTo>
                    <a:pt x="35981" y="18221"/>
                    <a:pt x="36012" y="18191"/>
                    <a:pt x="36012" y="18153"/>
                  </a:cubicBezTo>
                  <a:cubicBezTo>
                    <a:pt x="36012" y="18115"/>
                    <a:pt x="35981" y="18085"/>
                    <a:pt x="35943" y="18085"/>
                  </a:cubicBezTo>
                  <a:close/>
                  <a:moveTo>
                    <a:pt x="36159" y="18085"/>
                  </a:moveTo>
                  <a:cubicBezTo>
                    <a:pt x="36122" y="18085"/>
                    <a:pt x="36091" y="18115"/>
                    <a:pt x="36091" y="18153"/>
                  </a:cubicBezTo>
                  <a:cubicBezTo>
                    <a:pt x="36091" y="18191"/>
                    <a:pt x="36122" y="18221"/>
                    <a:pt x="36159" y="18221"/>
                  </a:cubicBezTo>
                  <a:cubicBezTo>
                    <a:pt x="36197" y="18221"/>
                    <a:pt x="36228" y="18191"/>
                    <a:pt x="36228" y="18153"/>
                  </a:cubicBezTo>
                  <a:cubicBezTo>
                    <a:pt x="36228" y="18115"/>
                    <a:pt x="36197" y="18085"/>
                    <a:pt x="36159" y="18085"/>
                  </a:cubicBezTo>
                  <a:close/>
                  <a:moveTo>
                    <a:pt x="36376" y="18085"/>
                  </a:moveTo>
                  <a:cubicBezTo>
                    <a:pt x="36338" y="18085"/>
                    <a:pt x="36307" y="18115"/>
                    <a:pt x="36307" y="18153"/>
                  </a:cubicBezTo>
                  <a:cubicBezTo>
                    <a:pt x="36307" y="18191"/>
                    <a:pt x="36338" y="18221"/>
                    <a:pt x="36376" y="18221"/>
                  </a:cubicBezTo>
                  <a:cubicBezTo>
                    <a:pt x="36413" y="18221"/>
                    <a:pt x="36444" y="18191"/>
                    <a:pt x="36444" y="18153"/>
                  </a:cubicBezTo>
                  <a:cubicBezTo>
                    <a:pt x="36444" y="18115"/>
                    <a:pt x="36413" y="18085"/>
                    <a:pt x="36376" y="18085"/>
                  </a:cubicBezTo>
                  <a:close/>
                  <a:moveTo>
                    <a:pt x="36592" y="18085"/>
                  </a:moveTo>
                  <a:cubicBezTo>
                    <a:pt x="36554" y="18085"/>
                    <a:pt x="36523" y="18115"/>
                    <a:pt x="36523" y="18153"/>
                  </a:cubicBezTo>
                  <a:cubicBezTo>
                    <a:pt x="36523" y="18191"/>
                    <a:pt x="36554" y="18221"/>
                    <a:pt x="36592" y="18221"/>
                  </a:cubicBezTo>
                  <a:cubicBezTo>
                    <a:pt x="36629" y="18221"/>
                    <a:pt x="36660" y="18191"/>
                    <a:pt x="36660" y="18153"/>
                  </a:cubicBezTo>
                  <a:cubicBezTo>
                    <a:pt x="36660" y="18115"/>
                    <a:pt x="36629" y="18085"/>
                    <a:pt x="36592" y="18085"/>
                  </a:cubicBezTo>
                  <a:close/>
                  <a:moveTo>
                    <a:pt x="36808" y="18085"/>
                  </a:moveTo>
                  <a:cubicBezTo>
                    <a:pt x="36770" y="18085"/>
                    <a:pt x="36739" y="18115"/>
                    <a:pt x="36739" y="18153"/>
                  </a:cubicBezTo>
                  <a:cubicBezTo>
                    <a:pt x="36739" y="18191"/>
                    <a:pt x="36770" y="18221"/>
                    <a:pt x="36808" y="18221"/>
                  </a:cubicBezTo>
                  <a:cubicBezTo>
                    <a:pt x="36846" y="18221"/>
                    <a:pt x="36876" y="18191"/>
                    <a:pt x="36876" y="18153"/>
                  </a:cubicBezTo>
                  <a:cubicBezTo>
                    <a:pt x="36876" y="18115"/>
                    <a:pt x="36846" y="18085"/>
                    <a:pt x="36808" y="18085"/>
                  </a:cubicBezTo>
                  <a:close/>
                  <a:moveTo>
                    <a:pt x="37024" y="18085"/>
                  </a:moveTo>
                  <a:cubicBezTo>
                    <a:pt x="36986" y="18085"/>
                    <a:pt x="36955" y="18115"/>
                    <a:pt x="36955" y="18153"/>
                  </a:cubicBezTo>
                  <a:cubicBezTo>
                    <a:pt x="36955" y="18191"/>
                    <a:pt x="36986" y="18221"/>
                    <a:pt x="37024" y="18221"/>
                  </a:cubicBezTo>
                  <a:cubicBezTo>
                    <a:pt x="37062" y="18221"/>
                    <a:pt x="37092" y="18191"/>
                    <a:pt x="37092" y="18153"/>
                  </a:cubicBezTo>
                  <a:cubicBezTo>
                    <a:pt x="37092" y="18115"/>
                    <a:pt x="37062" y="18085"/>
                    <a:pt x="37024" y="18085"/>
                  </a:cubicBezTo>
                  <a:close/>
                  <a:moveTo>
                    <a:pt x="37240" y="18085"/>
                  </a:moveTo>
                  <a:cubicBezTo>
                    <a:pt x="37202" y="18085"/>
                    <a:pt x="37172" y="18115"/>
                    <a:pt x="37172" y="18153"/>
                  </a:cubicBezTo>
                  <a:cubicBezTo>
                    <a:pt x="37172" y="18191"/>
                    <a:pt x="37202" y="18221"/>
                    <a:pt x="37240" y="18221"/>
                  </a:cubicBezTo>
                  <a:cubicBezTo>
                    <a:pt x="37278" y="18221"/>
                    <a:pt x="37309" y="18191"/>
                    <a:pt x="37309" y="18153"/>
                  </a:cubicBezTo>
                  <a:cubicBezTo>
                    <a:pt x="37309" y="18115"/>
                    <a:pt x="37278" y="18085"/>
                    <a:pt x="37240" y="18085"/>
                  </a:cubicBezTo>
                  <a:close/>
                  <a:moveTo>
                    <a:pt x="37456" y="18085"/>
                  </a:moveTo>
                  <a:cubicBezTo>
                    <a:pt x="37418" y="18085"/>
                    <a:pt x="37388" y="18115"/>
                    <a:pt x="37388" y="18153"/>
                  </a:cubicBezTo>
                  <a:cubicBezTo>
                    <a:pt x="37388" y="18191"/>
                    <a:pt x="37418" y="18221"/>
                    <a:pt x="37456" y="18221"/>
                  </a:cubicBezTo>
                  <a:cubicBezTo>
                    <a:pt x="37494" y="18221"/>
                    <a:pt x="37525" y="18191"/>
                    <a:pt x="37525" y="18153"/>
                  </a:cubicBezTo>
                  <a:cubicBezTo>
                    <a:pt x="37525" y="18115"/>
                    <a:pt x="37494" y="18085"/>
                    <a:pt x="37456" y="18085"/>
                  </a:cubicBezTo>
                  <a:close/>
                  <a:moveTo>
                    <a:pt x="37672" y="18085"/>
                  </a:moveTo>
                  <a:cubicBezTo>
                    <a:pt x="37634" y="18085"/>
                    <a:pt x="37604" y="18115"/>
                    <a:pt x="37604" y="18153"/>
                  </a:cubicBezTo>
                  <a:cubicBezTo>
                    <a:pt x="37604" y="18191"/>
                    <a:pt x="37634" y="18221"/>
                    <a:pt x="37672" y="18221"/>
                  </a:cubicBezTo>
                  <a:cubicBezTo>
                    <a:pt x="37710" y="18221"/>
                    <a:pt x="37741" y="18191"/>
                    <a:pt x="37741" y="18153"/>
                  </a:cubicBezTo>
                  <a:cubicBezTo>
                    <a:pt x="37741" y="18115"/>
                    <a:pt x="37710" y="18085"/>
                    <a:pt x="37672" y="18085"/>
                  </a:cubicBezTo>
                  <a:close/>
                  <a:moveTo>
                    <a:pt x="37888" y="18085"/>
                  </a:moveTo>
                  <a:cubicBezTo>
                    <a:pt x="37850" y="18085"/>
                    <a:pt x="37820" y="18115"/>
                    <a:pt x="37820" y="18153"/>
                  </a:cubicBezTo>
                  <a:cubicBezTo>
                    <a:pt x="37820" y="18191"/>
                    <a:pt x="37850" y="18221"/>
                    <a:pt x="37888" y="18221"/>
                  </a:cubicBezTo>
                  <a:cubicBezTo>
                    <a:pt x="37926" y="18221"/>
                    <a:pt x="37957" y="18191"/>
                    <a:pt x="37957" y="18153"/>
                  </a:cubicBezTo>
                  <a:cubicBezTo>
                    <a:pt x="37957" y="18115"/>
                    <a:pt x="37926" y="18085"/>
                    <a:pt x="37888" y="18085"/>
                  </a:cubicBezTo>
                  <a:close/>
                  <a:moveTo>
                    <a:pt x="33998" y="18319"/>
                  </a:moveTo>
                  <a:cubicBezTo>
                    <a:pt x="33960" y="18319"/>
                    <a:pt x="33930" y="18350"/>
                    <a:pt x="33930" y="18388"/>
                  </a:cubicBezTo>
                  <a:cubicBezTo>
                    <a:pt x="33930" y="18426"/>
                    <a:pt x="33960" y="18456"/>
                    <a:pt x="33998" y="18456"/>
                  </a:cubicBezTo>
                  <a:cubicBezTo>
                    <a:pt x="34036" y="18456"/>
                    <a:pt x="34067" y="18426"/>
                    <a:pt x="34067" y="18388"/>
                  </a:cubicBezTo>
                  <a:cubicBezTo>
                    <a:pt x="34067" y="18350"/>
                    <a:pt x="34036" y="18319"/>
                    <a:pt x="33998" y="18319"/>
                  </a:cubicBezTo>
                  <a:close/>
                  <a:moveTo>
                    <a:pt x="34214" y="18319"/>
                  </a:moveTo>
                  <a:cubicBezTo>
                    <a:pt x="34176" y="18319"/>
                    <a:pt x="34146" y="18350"/>
                    <a:pt x="34146" y="18388"/>
                  </a:cubicBezTo>
                  <a:cubicBezTo>
                    <a:pt x="34146" y="18426"/>
                    <a:pt x="34176" y="18456"/>
                    <a:pt x="34214" y="18456"/>
                  </a:cubicBezTo>
                  <a:cubicBezTo>
                    <a:pt x="34252" y="18456"/>
                    <a:pt x="34283" y="18426"/>
                    <a:pt x="34283" y="18388"/>
                  </a:cubicBezTo>
                  <a:cubicBezTo>
                    <a:pt x="34283" y="18350"/>
                    <a:pt x="34252" y="18319"/>
                    <a:pt x="34214" y="18319"/>
                  </a:cubicBezTo>
                  <a:close/>
                  <a:moveTo>
                    <a:pt x="34430" y="18319"/>
                  </a:moveTo>
                  <a:cubicBezTo>
                    <a:pt x="34393" y="18319"/>
                    <a:pt x="34362" y="18350"/>
                    <a:pt x="34362" y="18388"/>
                  </a:cubicBezTo>
                  <a:cubicBezTo>
                    <a:pt x="34362" y="18426"/>
                    <a:pt x="34393" y="18456"/>
                    <a:pt x="34430" y="18456"/>
                  </a:cubicBezTo>
                  <a:cubicBezTo>
                    <a:pt x="34468" y="18456"/>
                    <a:pt x="34499" y="18426"/>
                    <a:pt x="34499" y="18388"/>
                  </a:cubicBezTo>
                  <a:cubicBezTo>
                    <a:pt x="34499" y="18350"/>
                    <a:pt x="34468" y="18319"/>
                    <a:pt x="34430" y="18319"/>
                  </a:cubicBezTo>
                  <a:close/>
                  <a:moveTo>
                    <a:pt x="34646" y="18319"/>
                  </a:moveTo>
                  <a:cubicBezTo>
                    <a:pt x="34609" y="18319"/>
                    <a:pt x="34578" y="18350"/>
                    <a:pt x="34578" y="18388"/>
                  </a:cubicBezTo>
                  <a:cubicBezTo>
                    <a:pt x="34578" y="18426"/>
                    <a:pt x="34609" y="18456"/>
                    <a:pt x="34646" y="18456"/>
                  </a:cubicBezTo>
                  <a:cubicBezTo>
                    <a:pt x="34684" y="18456"/>
                    <a:pt x="34715" y="18426"/>
                    <a:pt x="34715" y="18388"/>
                  </a:cubicBezTo>
                  <a:cubicBezTo>
                    <a:pt x="34715" y="18350"/>
                    <a:pt x="34684" y="18319"/>
                    <a:pt x="34646" y="18319"/>
                  </a:cubicBezTo>
                  <a:close/>
                  <a:moveTo>
                    <a:pt x="34863" y="18319"/>
                  </a:moveTo>
                  <a:cubicBezTo>
                    <a:pt x="34825" y="18319"/>
                    <a:pt x="34794" y="18350"/>
                    <a:pt x="34794" y="18388"/>
                  </a:cubicBezTo>
                  <a:cubicBezTo>
                    <a:pt x="34794" y="18426"/>
                    <a:pt x="34825" y="18456"/>
                    <a:pt x="34863" y="18456"/>
                  </a:cubicBezTo>
                  <a:cubicBezTo>
                    <a:pt x="34900" y="18456"/>
                    <a:pt x="34931" y="18426"/>
                    <a:pt x="34931" y="18388"/>
                  </a:cubicBezTo>
                  <a:cubicBezTo>
                    <a:pt x="34931" y="18350"/>
                    <a:pt x="34900" y="18319"/>
                    <a:pt x="34863" y="18319"/>
                  </a:cubicBezTo>
                  <a:close/>
                  <a:moveTo>
                    <a:pt x="35079" y="18319"/>
                  </a:moveTo>
                  <a:cubicBezTo>
                    <a:pt x="35041" y="18319"/>
                    <a:pt x="35010" y="18350"/>
                    <a:pt x="35010" y="18388"/>
                  </a:cubicBezTo>
                  <a:cubicBezTo>
                    <a:pt x="35010" y="18426"/>
                    <a:pt x="35041" y="18456"/>
                    <a:pt x="35079" y="18456"/>
                  </a:cubicBezTo>
                  <a:cubicBezTo>
                    <a:pt x="35117" y="18456"/>
                    <a:pt x="35147" y="18426"/>
                    <a:pt x="35147" y="18388"/>
                  </a:cubicBezTo>
                  <a:cubicBezTo>
                    <a:pt x="35147" y="18350"/>
                    <a:pt x="35117" y="18319"/>
                    <a:pt x="35079" y="18319"/>
                  </a:cubicBezTo>
                  <a:close/>
                  <a:moveTo>
                    <a:pt x="35295" y="18319"/>
                  </a:moveTo>
                  <a:cubicBezTo>
                    <a:pt x="35257" y="18319"/>
                    <a:pt x="35226" y="18350"/>
                    <a:pt x="35226" y="18388"/>
                  </a:cubicBezTo>
                  <a:cubicBezTo>
                    <a:pt x="35226" y="18426"/>
                    <a:pt x="35257" y="18456"/>
                    <a:pt x="35295" y="18456"/>
                  </a:cubicBezTo>
                  <a:cubicBezTo>
                    <a:pt x="35333" y="18456"/>
                    <a:pt x="35363" y="18426"/>
                    <a:pt x="35363" y="18388"/>
                  </a:cubicBezTo>
                  <a:cubicBezTo>
                    <a:pt x="35363" y="18350"/>
                    <a:pt x="35333" y="18319"/>
                    <a:pt x="35295" y="18319"/>
                  </a:cubicBezTo>
                  <a:close/>
                  <a:moveTo>
                    <a:pt x="35511" y="18319"/>
                  </a:moveTo>
                  <a:cubicBezTo>
                    <a:pt x="35473" y="18319"/>
                    <a:pt x="35443" y="18350"/>
                    <a:pt x="35443" y="18388"/>
                  </a:cubicBezTo>
                  <a:cubicBezTo>
                    <a:pt x="35443" y="18426"/>
                    <a:pt x="35473" y="18456"/>
                    <a:pt x="35511" y="18456"/>
                  </a:cubicBezTo>
                  <a:cubicBezTo>
                    <a:pt x="35549" y="18456"/>
                    <a:pt x="35579" y="18426"/>
                    <a:pt x="35579" y="18388"/>
                  </a:cubicBezTo>
                  <a:cubicBezTo>
                    <a:pt x="35579" y="18350"/>
                    <a:pt x="35549" y="18319"/>
                    <a:pt x="35511" y="18319"/>
                  </a:cubicBezTo>
                  <a:close/>
                  <a:moveTo>
                    <a:pt x="35727" y="18319"/>
                  </a:moveTo>
                  <a:cubicBezTo>
                    <a:pt x="35689" y="18319"/>
                    <a:pt x="35659" y="18350"/>
                    <a:pt x="35659" y="18388"/>
                  </a:cubicBezTo>
                  <a:cubicBezTo>
                    <a:pt x="35659" y="18426"/>
                    <a:pt x="35689" y="18456"/>
                    <a:pt x="35727" y="18456"/>
                  </a:cubicBezTo>
                  <a:cubicBezTo>
                    <a:pt x="35765" y="18456"/>
                    <a:pt x="35796" y="18426"/>
                    <a:pt x="35796" y="18388"/>
                  </a:cubicBezTo>
                  <a:cubicBezTo>
                    <a:pt x="35796" y="18350"/>
                    <a:pt x="35765" y="18319"/>
                    <a:pt x="35727" y="18319"/>
                  </a:cubicBezTo>
                  <a:close/>
                  <a:moveTo>
                    <a:pt x="35943" y="18319"/>
                  </a:moveTo>
                  <a:cubicBezTo>
                    <a:pt x="35906" y="18319"/>
                    <a:pt x="35875" y="18350"/>
                    <a:pt x="35875" y="18388"/>
                  </a:cubicBezTo>
                  <a:cubicBezTo>
                    <a:pt x="35875" y="18426"/>
                    <a:pt x="35906" y="18456"/>
                    <a:pt x="35943" y="18456"/>
                  </a:cubicBezTo>
                  <a:cubicBezTo>
                    <a:pt x="35981" y="18456"/>
                    <a:pt x="36012" y="18426"/>
                    <a:pt x="36012" y="18388"/>
                  </a:cubicBezTo>
                  <a:cubicBezTo>
                    <a:pt x="36012" y="18350"/>
                    <a:pt x="35981" y="18319"/>
                    <a:pt x="35943" y="18319"/>
                  </a:cubicBezTo>
                  <a:close/>
                  <a:moveTo>
                    <a:pt x="36159" y="18319"/>
                  </a:moveTo>
                  <a:cubicBezTo>
                    <a:pt x="36122" y="18319"/>
                    <a:pt x="36091" y="18350"/>
                    <a:pt x="36091" y="18388"/>
                  </a:cubicBezTo>
                  <a:cubicBezTo>
                    <a:pt x="36091" y="18426"/>
                    <a:pt x="36122" y="18456"/>
                    <a:pt x="36159" y="18456"/>
                  </a:cubicBezTo>
                  <a:cubicBezTo>
                    <a:pt x="36197" y="18456"/>
                    <a:pt x="36228" y="18426"/>
                    <a:pt x="36228" y="18388"/>
                  </a:cubicBezTo>
                  <a:cubicBezTo>
                    <a:pt x="36228" y="18350"/>
                    <a:pt x="36197" y="18319"/>
                    <a:pt x="36159" y="18319"/>
                  </a:cubicBezTo>
                  <a:close/>
                  <a:moveTo>
                    <a:pt x="36376" y="18319"/>
                  </a:moveTo>
                  <a:cubicBezTo>
                    <a:pt x="36338" y="18319"/>
                    <a:pt x="36307" y="18350"/>
                    <a:pt x="36307" y="18388"/>
                  </a:cubicBezTo>
                  <a:cubicBezTo>
                    <a:pt x="36307" y="18426"/>
                    <a:pt x="36338" y="18456"/>
                    <a:pt x="36376" y="18456"/>
                  </a:cubicBezTo>
                  <a:cubicBezTo>
                    <a:pt x="36413" y="18456"/>
                    <a:pt x="36444" y="18426"/>
                    <a:pt x="36444" y="18388"/>
                  </a:cubicBezTo>
                  <a:cubicBezTo>
                    <a:pt x="36444" y="18350"/>
                    <a:pt x="36413" y="18319"/>
                    <a:pt x="36376" y="18319"/>
                  </a:cubicBezTo>
                  <a:close/>
                  <a:moveTo>
                    <a:pt x="36592" y="18319"/>
                  </a:moveTo>
                  <a:cubicBezTo>
                    <a:pt x="36554" y="18319"/>
                    <a:pt x="36523" y="18350"/>
                    <a:pt x="36523" y="18388"/>
                  </a:cubicBezTo>
                  <a:cubicBezTo>
                    <a:pt x="36523" y="18426"/>
                    <a:pt x="36554" y="18456"/>
                    <a:pt x="36592" y="18456"/>
                  </a:cubicBezTo>
                  <a:cubicBezTo>
                    <a:pt x="36629" y="18456"/>
                    <a:pt x="36660" y="18426"/>
                    <a:pt x="36660" y="18388"/>
                  </a:cubicBezTo>
                  <a:cubicBezTo>
                    <a:pt x="36660" y="18350"/>
                    <a:pt x="36629" y="18319"/>
                    <a:pt x="36592" y="18319"/>
                  </a:cubicBezTo>
                  <a:close/>
                  <a:moveTo>
                    <a:pt x="36808" y="18319"/>
                  </a:moveTo>
                  <a:cubicBezTo>
                    <a:pt x="36770" y="18319"/>
                    <a:pt x="36739" y="18350"/>
                    <a:pt x="36739" y="18388"/>
                  </a:cubicBezTo>
                  <a:cubicBezTo>
                    <a:pt x="36739" y="18426"/>
                    <a:pt x="36770" y="18456"/>
                    <a:pt x="36808" y="18456"/>
                  </a:cubicBezTo>
                  <a:cubicBezTo>
                    <a:pt x="36846" y="18456"/>
                    <a:pt x="36876" y="18426"/>
                    <a:pt x="36876" y="18388"/>
                  </a:cubicBezTo>
                  <a:cubicBezTo>
                    <a:pt x="36876" y="18350"/>
                    <a:pt x="36846" y="18319"/>
                    <a:pt x="36808" y="18319"/>
                  </a:cubicBezTo>
                  <a:close/>
                  <a:moveTo>
                    <a:pt x="37024" y="18319"/>
                  </a:moveTo>
                  <a:cubicBezTo>
                    <a:pt x="36986" y="18319"/>
                    <a:pt x="36955" y="18350"/>
                    <a:pt x="36955" y="18388"/>
                  </a:cubicBezTo>
                  <a:cubicBezTo>
                    <a:pt x="36955" y="18426"/>
                    <a:pt x="36986" y="18456"/>
                    <a:pt x="37024" y="18456"/>
                  </a:cubicBezTo>
                  <a:cubicBezTo>
                    <a:pt x="37062" y="18456"/>
                    <a:pt x="37092" y="18426"/>
                    <a:pt x="37092" y="18388"/>
                  </a:cubicBezTo>
                  <a:cubicBezTo>
                    <a:pt x="37092" y="18350"/>
                    <a:pt x="37062" y="18319"/>
                    <a:pt x="37024" y="18319"/>
                  </a:cubicBezTo>
                  <a:close/>
                  <a:moveTo>
                    <a:pt x="37240" y="18319"/>
                  </a:moveTo>
                  <a:cubicBezTo>
                    <a:pt x="37202" y="18319"/>
                    <a:pt x="37172" y="18350"/>
                    <a:pt x="37172" y="18388"/>
                  </a:cubicBezTo>
                  <a:cubicBezTo>
                    <a:pt x="37172" y="18426"/>
                    <a:pt x="37202" y="18456"/>
                    <a:pt x="37240" y="18456"/>
                  </a:cubicBezTo>
                  <a:cubicBezTo>
                    <a:pt x="37278" y="18456"/>
                    <a:pt x="37309" y="18426"/>
                    <a:pt x="37309" y="18388"/>
                  </a:cubicBezTo>
                  <a:cubicBezTo>
                    <a:pt x="37309" y="18350"/>
                    <a:pt x="37278" y="18319"/>
                    <a:pt x="37240" y="18319"/>
                  </a:cubicBezTo>
                  <a:close/>
                  <a:moveTo>
                    <a:pt x="37456" y="18319"/>
                  </a:moveTo>
                  <a:cubicBezTo>
                    <a:pt x="37418" y="18319"/>
                    <a:pt x="37388" y="18350"/>
                    <a:pt x="37388" y="18388"/>
                  </a:cubicBezTo>
                  <a:cubicBezTo>
                    <a:pt x="37388" y="18426"/>
                    <a:pt x="37418" y="18456"/>
                    <a:pt x="37456" y="18456"/>
                  </a:cubicBezTo>
                  <a:cubicBezTo>
                    <a:pt x="37494" y="18456"/>
                    <a:pt x="37525" y="18426"/>
                    <a:pt x="37525" y="18388"/>
                  </a:cubicBezTo>
                  <a:cubicBezTo>
                    <a:pt x="37525" y="18350"/>
                    <a:pt x="37494" y="18319"/>
                    <a:pt x="37456" y="18319"/>
                  </a:cubicBezTo>
                  <a:close/>
                  <a:moveTo>
                    <a:pt x="37672" y="18319"/>
                  </a:moveTo>
                  <a:cubicBezTo>
                    <a:pt x="37634" y="18319"/>
                    <a:pt x="37604" y="18350"/>
                    <a:pt x="37604" y="18388"/>
                  </a:cubicBezTo>
                  <a:cubicBezTo>
                    <a:pt x="37604" y="18426"/>
                    <a:pt x="37634" y="18456"/>
                    <a:pt x="37672" y="18456"/>
                  </a:cubicBezTo>
                  <a:cubicBezTo>
                    <a:pt x="37710" y="18456"/>
                    <a:pt x="37741" y="18426"/>
                    <a:pt x="37741" y="18388"/>
                  </a:cubicBezTo>
                  <a:cubicBezTo>
                    <a:pt x="37741" y="18350"/>
                    <a:pt x="37710" y="18319"/>
                    <a:pt x="37672" y="18319"/>
                  </a:cubicBezTo>
                  <a:close/>
                  <a:moveTo>
                    <a:pt x="37888" y="18319"/>
                  </a:moveTo>
                  <a:cubicBezTo>
                    <a:pt x="37850" y="18319"/>
                    <a:pt x="37820" y="18350"/>
                    <a:pt x="37820" y="18388"/>
                  </a:cubicBezTo>
                  <a:cubicBezTo>
                    <a:pt x="37820" y="18426"/>
                    <a:pt x="37850" y="18456"/>
                    <a:pt x="37888" y="18456"/>
                  </a:cubicBezTo>
                  <a:cubicBezTo>
                    <a:pt x="37926" y="18456"/>
                    <a:pt x="37957" y="18426"/>
                    <a:pt x="37957" y="18388"/>
                  </a:cubicBezTo>
                  <a:cubicBezTo>
                    <a:pt x="37957" y="18350"/>
                    <a:pt x="37926" y="18319"/>
                    <a:pt x="37888" y="18319"/>
                  </a:cubicBezTo>
                  <a:close/>
                  <a:moveTo>
                    <a:pt x="38104" y="18319"/>
                  </a:moveTo>
                  <a:cubicBezTo>
                    <a:pt x="38067" y="18319"/>
                    <a:pt x="38036" y="18350"/>
                    <a:pt x="38036" y="18388"/>
                  </a:cubicBezTo>
                  <a:cubicBezTo>
                    <a:pt x="38036" y="18426"/>
                    <a:pt x="38067" y="18456"/>
                    <a:pt x="38104" y="18456"/>
                  </a:cubicBezTo>
                  <a:cubicBezTo>
                    <a:pt x="38142" y="18456"/>
                    <a:pt x="38173" y="18426"/>
                    <a:pt x="38173" y="18388"/>
                  </a:cubicBezTo>
                  <a:cubicBezTo>
                    <a:pt x="38173" y="18350"/>
                    <a:pt x="38142" y="18319"/>
                    <a:pt x="38104" y="18319"/>
                  </a:cubicBezTo>
                  <a:close/>
                  <a:moveTo>
                    <a:pt x="33782" y="18554"/>
                  </a:moveTo>
                  <a:cubicBezTo>
                    <a:pt x="33744" y="18554"/>
                    <a:pt x="33714" y="18585"/>
                    <a:pt x="33714" y="18623"/>
                  </a:cubicBezTo>
                  <a:cubicBezTo>
                    <a:pt x="33714" y="18660"/>
                    <a:pt x="33744" y="18691"/>
                    <a:pt x="33782" y="18691"/>
                  </a:cubicBezTo>
                  <a:cubicBezTo>
                    <a:pt x="33820" y="18691"/>
                    <a:pt x="33850" y="18660"/>
                    <a:pt x="33850" y="18623"/>
                  </a:cubicBezTo>
                  <a:cubicBezTo>
                    <a:pt x="33850" y="18585"/>
                    <a:pt x="33820" y="18554"/>
                    <a:pt x="33782" y="18554"/>
                  </a:cubicBezTo>
                  <a:close/>
                  <a:moveTo>
                    <a:pt x="33998" y="18554"/>
                  </a:moveTo>
                  <a:cubicBezTo>
                    <a:pt x="33960" y="18554"/>
                    <a:pt x="33930" y="18585"/>
                    <a:pt x="33930" y="18623"/>
                  </a:cubicBezTo>
                  <a:cubicBezTo>
                    <a:pt x="33930" y="18660"/>
                    <a:pt x="33960" y="18691"/>
                    <a:pt x="33998" y="18691"/>
                  </a:cubicBezTo>
                  <a:cubicBezTo>
                    <a:pt x="34036" y="18691"/>
                    <a:pt x="34067" y="18660"/>
                    <a:pt x="34067" y="18623"/>
                  </a:cubicBezTo>
                  <a:cubicBezTo>
                    <a:pt x="34067" y="18585"/>
                    <a:pt x="34036" y="18554"/>
                    <a:pt x="33998" y="18554"/>
                  </a:cubicBezTo>
                  <a:close/>
                  <a:moveTo>
                    <a:pt x="34214" y="18554"/>
                  </a:moveTo>
                  <a:cubicBezTo>
                    <a:pt x="34176" y="18554"/>
                    <a:pt x="34146" y="18585"/>
                    <a:pt x="34146" y="18623"/>
                  </a:cubicBezTo>
                  <a:cubicBezTo>
                    <a:pt x="34146" y="18660"/>
                    <a:pt x="34176" y="18691"/>
                    <a:pt x="34214" y="18691"/>
                  </a:cubicBezTo>
                  <a:cubicBezTo>
                    <a:pt x="34252" y="18691"/>
                    <a:pt x="34283" y="18660"/>
                    <a:pt x="34283" y="18623"/>
                  </a:cubicBezTo>
                  <a:cubicBezTo>
                    <a:pt x="34283" y="18585"/>
                    <a:pt x="34252" y="18554"/>
                    <a:pt x="34214" y="18554"/>
                  </a:cubicBezTo>
                  <a:close/>
                  <a:moveTo>
                    <a:pt x="34430" y="18554"/>
                  </a:moveTo>
                  <a:cubicBezTo>
                    <a:pt x="34393" y="18554"/>
                    <a:pt x="34362" y="18585"/>
                    <a:pt x="34362" y="18623"/>
                  </a:cubicBezTo>
                  <a:cubicBezTo>
                    <a:pt x="34362" y="18660"/>
                    <a:pt x="34393" y="18691"/>
                    <a:pt x="34430" y="18691"/>
                  </a:cubicBezTo>
                  <a:cubicBezTo>
                    <a:pt x="34468" y="18691"/>
                    <a:pt x="34499" y="18660"/>
                    <a:pt x="34499" y="18623"/>
                  </a:cubicBezTo>
                  <a:cubicBezTo>
                    <a:pt x="34499" y="18585"/>
                    <a:pt x="34468" y="18554"/>
                    <a:pt x="34430" y="18554"/>
                  </a:cubicBezTo>
                  <a:close/>
                  <a:moveTo>
                    <a:pt x="34646" y="18554"/>
                  </a:moveTo>
                  <a:cubicBezTo>
                    <a:pt x="34609" y="18554"/>
                    <a:pt x="34578" y="18585"/>
                    <a:pt x="34578" y="18623"/>
                  </a:cubicBezTo>
                  <a:cubicBezTo>
                    <a:pt x="34578" y="18660"/>
                    <a:pt x="34609" y="18691"/>
                    <a:pt x="34646" y="18691"/>
                  </a:cubicBezTo>
                  <a:cubicBezTo>
                    <a:pt x="34684" y="18691"/>
                    <a:pt x="34715" y="18660"/>
                    <a:pt x="34715" y="18623"/>
                  </a:cubicBezTo>
                  <a:cubicBezTo>
                    <a:pt x="34715" y="18585"/>
                    <a:pt x="34684" y="18554"/>
                    <a:pt x="34646" y="18554"/>
                  </a:cubicBezTo>
                  <a:close/>
                  <a:moveTo>
                    <a:pt x="34863" y="18554"/>
                  </a:moveTo>
                  <a:cubicBezTo>
                    <a:pt x="34825" y="18554"/>
                    <a:pt x="34794" y="18585"/>
                    <a:pt x="34794" y="18623"/>
                  </a:cubicBezTo>
                  <a:cubicBezTo>
                    <a:pt x="34794" y="18660"/>
                    <a:pt x="34825" y="18691"/>
                    <a:pt x="34863" y="18691"/>
                  </a:cubicBezTo>
                  <a:cubicBezTo>
                    <a:pt x="34900" y="18691"/>
                    <a:pt x="34931" y="18660"/>
                    <a:pt x="34931" y="18623"/>
                  </a:cubicBezTo>
                  <a:cubicBezTo>
                    <a:pt x="34931" y="18585"/>
                    <a:pt x="34900" y="18554"/>
                    <a:pt x="34863" y="18554"/>
                  </a:cubicBezTo>
                  <a:close/>
                  <a:moveTo>
                    <a:pt x="35079" y="18554"/>
                  </a:moveTo>
                  <a:cubicBezTo>
                    <a:pt x="35041" y="18554"/>
                    <a:pt x="35010" y="18585"/>
                    <a:pt x="35010" y="18623"/>
                  </a:cubicBezTo>
                  <a:cubicBezTo>
                    <a:pt x="35010" y="18660"/>
                    <a:pt x="35041" y="18691"/>
                    <a:pt x="35079" y="18691"/>
                  </a:cubicBezTo>
                  <a:cubicBezTo>
                    <a:pt x="35117" y="18691"/>
                    <a:pt x="35147" y="18660"/>
                    <a:pt x="35147" y="18623"/>
                  </a:cubicBezTo>
                  <a:cubicBezTo>
                    <a:pt x="35147" y="18585"/>
                    <a:pt x="35117" y="18554"/>
                    <a:pt x="35079" y="18554"/>
                  </a:cubicBezTo>
                  <a:close/>
                  <a:moveTo>
                    <a:pt x="35295" y="18554"/>
                  </a:moveTo>
                  <a:cubicBezTo>
                    <a:pt x="35257" y="18554"/>
                    <a:pt x="35226" y="18585"/>
                    <a:pt x="35226" y="18623"/>
                  </a:cubicBezTo>
                  <a:cubicBezTo>
                    <a:pt x="35226" y="18660"/>
                    <a:pt x="35257" y="18691"/>
                    <a:pt x="35295" y="18691"/>
                  </a:cubicBezTo>
                  <a:cubicBezTo>
                    <a:pt x="35333" y="18691"/>
                    <a:pt x="35363" y="18660"/>
                    <a:pt x="35363" y="18623"/>
                  </a:cubicBezTo>
                  <a:cubicBezTo>
                    <a:pt x="35363" y="18585"/>
                    <a:pt x="35333" y="18554"/>
                    <a:pt x="35295" y="18554"/>
                  </a:cubicBezTo>
                  <a:close/>
                  <a:moveTo>
                    <a:pt x="35511" y="18554"/>
                  </a:moveTo>
                  <a:cubicBezTo>
                    <a:pt x="35473" y="18554"/>
                    <a:pt x="35443" y="18585"/>
                    <a:pt x="35443" y="18623"/>
                  </a:cubicBezTo>
                  <a:cubicBezTo>
                    <a:pt x="35443" y="18660"/>
                    <a:pt x="35473" y="18691"/>
                    <a:pt x="35511" y="18691"/>
                  </a:cubicBezTo>
                  <a:cubicBezTo>
                    <a:pt x="35549" y="18691"/>
                    <a:pt x="35579" y="18660"/>
                    <a:pt x="35579" y="18623"/>
                  </a:cubicBezTo>
                  <a:cubicBezTo>
                    <a:pt x="35579" y="18585"/>
                    <a:pt x="35549" y="18554"/>
                    <a:pt x="35511" y="18554"/>
                  </a:cubicBezTo>
                  <a:close/>
                  <a:moveTo>
                    <a:pt x="35727" y="18554"/>
                  </a:moveTo>
                  <a:cubicBezTo>
                    <a:pt x="35689" y="18554"/>
                    <a:pt x="35659" y="18585"/>
                    <a:pt x="35659" y="18623"/>
                  </a:cubicBezTo>
                  <a:cubicBezTo>
                    <a:pt x="35659" y="18660"/>
                    <a:pt x="35689" y="18691"/>
                    <a:pt x="35727" y="18691"/>
                  </a:cubicBezTo>
                  <a:cubicBezTo>
                    <a:pt x="35765" y="18691"/>
                    <a:pt x="35796" y="18660"/>
                    <a:pt x="35796" y="18623"/>
                  </a:cubicBezTo>
                  <a:cubicBezTo>
                    <a:pt x="35796" y="18585"/>
                    <a:pt x="35765" y="18554"/>
                    <a:pt x="35727" y="18554"/>
                  </a:cubicBezTo>
                  <a:close/>
                  <a:moveTo>
                    <a:pt x="35943" y="18554"/>
                  </a:moveTo>
                  <a:cubicBezTo>
                    <a:pt x="35906" y="18554"/>
                    <a:pt x="35875" y="18585"/>
                    <a:pt x="35875" y="18623"/>
                  </a:cubicBezTo>
                  <a:cubicBezTo>
                    <a:pt x="35875" y="18660"/>
                    <a:pt x="35906" y="18691"/>
                    <a:pt x="35943" y="18691"/>
                  </a:cubicBezTo>
                  <a:cubicBezTo>
                    <a:pt x="35981" y="18691"/>
                    <a:pt x="36012" y="18660"/>
                    <a:pt x="36012" y="18623"/>
                  </a:cubicBezTo>
                  <a:cubicBezTo>
                    <a:pt x="36012" y="18585"/>
                    <a:pt x="35981" y="18554"/>
                    <a:pt x="35943" y="18554"/>
                  </a:cubicBezTo>
                  <a:close/>
                  <a:moveTo>
                    <a:pt x="36159" y="18554"/>
                  </a:moveTo>
                  <a:cubicBezTo>
                    <a:pt x="36122" y="18554"/>
                    <a:pt x="36091" y="18585"/>
                    <a:pt x="36091" y="18623"/>
                  </a:cubicBezTo>
                  <a:cubicBezTo>
                    <a:pt x="36091" y="18660"/>
                    <a:pt x="36122" y="18691"/>
                    <a:pt x="36159" y="18691"/>
                  </a:cubicBezTo>
                  <a:cubicBezTo>
                    <a:pt x="36197" y="18691"/>
                    <a:pt x="36228" y="18660"/>
                    <a:pt x="36228" y="18623"/>
                  </a:cubicBezTo>
                  <a:cubicBezTo>
                    <a:pt x="36228" y="18585"/>
                    <a:pt x="36197" y="18554"/>
                    <a:pt x="36159" y="18554"/>
                  </a:cubicBezTo>
                  <a:close/>
                  <a:moveTo>
                    <a:pt x="36376" y="18554"/>
                  </a:moveTo>
                  <a:cubicBezTo>
                    <a:pt x="36338" y="18554"/>
                    <a:pt x="36307" y="18585"/>
                    <a:pt x="36307" y="18623"/>
                  </a:cubicBezTo>
                  <a:cubicBezTo>
                    <a:pt x="36307" y="18660"/>
                    <a:pt x="36338" y="18691"/>
                    <a:pt x="36376" y="18691"/>
                  </a:cubicBezTo>
                  <a:cubicBezTo>
                    <a:pt x="36413" y="18691"/>
                    <a:pt x="36444" y="18660"/>
                    <a:pt x="36444" y="18623"/>
                  </a:cubicBezTo>
                  <a:cubicBezTo>
                    <a:pt x="36444" y="18585"/>
                    <a:pt x="36413" y="18554"/>
                    <a:pt x="36376" y="18554"/>
                  </a:cubicBezTo>
                  <a:close/>
                  <a:moveTo>
                    <a:pt x="36592" y="18554"/>
                  </a:moveTo>
                  <a:cubicBezTo>
                    <a:pt x="36554" y="18554"/>
                    <a:pt x="36523" y="18585"/>
                    <a:pt x="36523" y="18623"/>
                  </a:cubicBezTo>
                  <a:cubicBezTo>
                    <a:pt x="36523" y="18660"/>
                    <a:pt x="36554" y="18691"/>
                    <a:pt x="36592" y="18691"/>
                  </a:cubicBezTo>
                  <a:cubicBezTo>
                    <a:pt x="36629" y="18691"/>
                    <a:pt x="36660" y="18660"/>
                    <a:pt x="36660" y="18623"/>
                  </a:cubicBezTo>
                  <a:cubicBezTo>
                    <a:pt x="36660" y="18585"/>
                    <a:pt x="36629" y="18554"/>
                    <a:pt x="36592" y="18554"/>
                  </a:cubicBezTo>
                  <a:close/>
                  <a:moveTo>
                    <a:pt x="36808" y="18554"/>
                  </a:moveTo>
                  <a:cubicBezTo>
                    <a:pt x="36770" y="18554"/>
                    <a:pt x="36739" y="18585"/>
                    <a:pt x="36739" y="18623"/>
                  </a:cubicBezTo>
                  <a:cubicBezTo>
                    <a:pt x="36739" y="18660"/>
                    <a:pt x="36770" y="18691"/>
                    <a:pt x="36808" y="18691"/>
                  </a:cubicBezTo>
                  <a:cubicBezTo>
                    <a:pt x="36846" y="18691"/>
                    <a:pt x="36876" y="18660"/>
                    <a:pt x="36876" y="18623"/>
                  </a:cubicBezTo>
                  <a:cubicBezTo>
                    <a:pt x="36876" y="18585"/>
                    <a:pt x="36846" y="18554"/>
                    <a:pt x="36808" y="18554"/>
                  </a:cubicBezTo>
                  <a:close/>
                  <a:moveTo>
                    <a:pt x="37024" y="18554"/>
                  </a:moveTo>
                  <a:cubicBezTo>
                    <a:pt x="36986" y="18554"/>
                    <a:pt x="36955" y="18585"/>
                    <a:pt x="36955" y="18623"/>
                  </a:cubicBezTo>
                  <a:cubicBezTo>
                    <a:pt x="36955" y="18660"/>
                    <a:pt x="36986" y="18691"/>
                    <a:pt x="37024" y="18691"/>
                  </a:cubicBezTo>
                  <a:cubicBezTo>
                    <a:pt x="37062" y="18691"/>
                    <a:pt x="37092" y="18660"/>
                    <a:pt x="37092" y="18623"/>
                  </a:cubicBezTo>
                  <a:cubicBezTo>
                    <a:pt x="37092" y="18585"/>
                    <a:pt x="37062" y="18554"/>
                    <a:pt x="37024" y="18554"/>
                  </a:cubicBezTo>
                  <a:close/>
                  <a:moveTo>
                    <a:pt x="37240" y="18554"/>
                  </a:moveTo>
                  <a:cubicBezTo>
                    <a:pt x="37202" y="18554"/>
                    <a:pt x="37172" y="18585"/>
                    <a:pt x="37172" y="18623"/>
                  </a:cubicBezTo>
                  <a:cubicBezTo>
                    <a:pt x="37172" y="18660"/>
                    <a:pt x="37202" y="18691"/>
                    <a:pt x="37240" y="18691"/>
                  </a:cubicBezTo>
                  <a:cubicBezTo>
                    <a:pt x="37278" y="18691"/>
                    <a:pt x="37309" y="18660"/>
                    <a:pt x="37309" y="18623"/>
                  </a:cubicBezTo>
                  <a:cubicBezTo>
                    <a:pt x="37309" y="18585"/>
                    <a:pt x="37278" y="18554"/>
                    <a:pt x="37240" y="18554"/>
                  </a:cubicBezTo>
                  <a:close/>
                  <a:moveTo>
                    <a:pt x="37456" y="18554"/>
                  </a:moveTo>
                  <a:cubicBezTo>
                    <a:pt x="37418" y="18554"/>
                    <a:pt x="37388" y="18585"/>
                    <a:pt x="37388" y="18623"/>
                  </a:cubicBezTo>
                  <a:cubicBezTo>
                    <a:pt x="37388" y="18660"/>
                    <a:pt x="37418" y="18691"/>
                    <a:pt x="37456" y="18691"/>
                  </a:cubicBezTo>
                  <a:cubicBezTo>
                    <a:pt x="37494" y="18691"/>
                    <a:pt x="37525" y="18660"/>
                    <a:pt x="37525" y="18623"/>
                  </a:cubicBezTo>
                  <a:cubicBezTo>
                    <a:pt x="37525" y="18585"/>
                    <a:pt x="37494" y="18554"/>
                    <a:pt x="37456" y="18554"/>
                  </a:cubicBezTo>
                  <a:close/>
                  <a:moveTo>
                    <a:pt x="37672" y="18554"/>
                  </a:moveTo>
                  <a:cubicBezTo>
                    <a:pt x="37634" y="18554"/>
                    <a:pt x="37604" y="18585"/>
                    <a:pt x="37604" y="18623"/>
                  </a:cubicBezTo>
                  <a:cubicBezTo>
                    <a:pt x="37604" y="18660"/>
                    <a:pt x="37634" y="18691"/>
                    <a:pt x="37672" y="18691"/>
                  </a:cubicBezTo>
                  <a:cubicBezTo>
                    <a:pt x="37710" y="18691"/>
                    <a:pt x="37741" y="18660"/>
                    <a:pt x="37741" y="18623"/>
                  </a:cubicBezTo>
                  <a:cubicBezTo>
                    <a:pt x="37741" y="18585"/>
                    <a:pt x="37710" y="18554"/>
                    <a:pt x="37672" y="18554"/>
                  </a:cubicBezTo>
                  <a:close/>
                  <a:moveTo>
                    <a:pt x="37888" y="18554"/>
                  </a:moveTo>
                  <a:cubicBezTo>
                    <a:pt x="37850" y="18554"/>
                    <a:pt x="37820" y="18585"/>
                    <a:pt x="37820" y="18623"/>
                  </a:cubicBezTo>
                  <a:cubicBezTo>
                    <a:pt x="37820" y="18660"/>
                    <a:pt x="37850" y="18691"/>
                    <a:pt x="37888" y="18691"/>
                  </a:cubicBezTo>
                  <a:cubicBezTo>
                    <a:pt x="37926" y="18691"/>
                    <a:pt x="37957" y="18660"/>
                    <a:pt x="37957" y="18623"/>
                  </a:cubicBezTo>
                  <a:cubicBezTo>
                    <a:pt x="37957" y="18585"/>
                    <a:pt x="37926" y="18554"/>
                    <a:pt x="37888" y="18554"/>
                  </a:cubicBezTo>
                  <a:close/>
                  <a:moveTo>
                    <a:pt x="38104" y="18554"/>
                  </a:moveTo>
                  <a:cubicBezTo>
                    <a:pt x="38067" y="18554"/>
                    <a:pt x="38036" y="18585"/>
                    <a:pt x="38036" y="18623"/>
                  </a:cubicBezTo>
                  <a:cubicBezTo>
                    <a:pt x="38036" y="18660"/>
                    <a:pt x="38067" y="18691"/>
                    <a:pt x="38104" y="18691"/>
                  </a:cubicBezTo>
                  <a:cubicBezTo>
                    <a:pt x="38142" y="18691"/>
                    <a:pt x="38173" y="18660"/>
                    <a:pt x="38173" y="18623"/>
                  </a:cubicBezTo>
                  <a:cubicBezTo>
                    <a:pt x="38173" y="18585"/>
                    <a:pt x="38142" y="18554"/>
                    <a:pt x="38104" y="18554"/>
                  </a:cubicBezTo>
                  <a:close/>
                  <a:moveTo>
                    <a:pt x="38321" y="18554"/>
                  </a:moveTo>
                  <a:cubicBezTo>
                    <a:pt x="38283" y="18554"/>
                    <a:pt x="38252" y="18585"/>
                    <a:pt x="38252" y="18623"/>
                  </a:cubicBezTo>
                  <a:cubicBezTo>
                    <a:pt x="38252" y="18660"/>
                    <a:pt x="38283" y="18691"/>
                    <a:pt x="38321" y="18691"/>
                  </a:cubicBezTo>
                  <a:cubicBezTo>
                    <a:pt x="38358" y="18691"/>
                    <a:pt x="38389" y="18660"/>
                    <a:pt x="38389" y="18623"/>
                  </a:cubicBezTo>
                  <a:cubicBezTo>
                    <a:pt x="38389" y="18585"/>
                    <a:pt x="38358" y="18554"/>
                    <a:pt x="38321" y="18554"/>
                  </a:cubicBezTo>
                  <a:close/>
                  <a:moveTo>
                    <a:pt x="33782" y="18789"/>
                  </a:moveTo>
                  <a:cubicBezTo>
                    <a:pt x="33744" y="18789"/>
                    <a:pt x="33714" y="18820"/>
                    <a:pt x="33714" y="18858"/>
                  </a:cubicBezTo>
                  <a:cubicBezTo>
                    <a:pt x="33714" y="18895"/>
                    <a:pt x="33744" y="18926"/>
                    <a:pt x="33782" y="18926"/>
                  </a:cubicBezTo>
                  <a:cubicBezTo>
                    <a:pt x="33820" y="18926"/>
                    <a:pt x="33850" y="18895"/>
                    <a:pt x="33850" y="18858"/>
                  </a:cubicBezTo>
                  <a:cubicBezTo>
                    <a:pt x="33850" y="18820"/>
                    <a:pt x="33820" y="18789"/>
                    <a:pt x="33782" y="18789"/>
                  </a:cubicBezTo>
                  <a:close/>
                  <a:moveTo>
                    <a:pt x="33998" y="18789"/>
                  </a:moveTo>
                  <a:cubicBezTo>
                    <a:pt x="33960" y="18789"/>
                    <a:pt x="33930" y="18820"/>
                    <a:pt x="33930" y="18858"/>
                  </a:cubicBezTo>
                  <a:cubicBezTo>
                    <a:pt x="33930" y="18895"/>
                    <a:pt x="33960" y="18926"/>
                    <a:pt x="33998" y="18926"/>
                  </a:cubicBezTo>
                  <a:cubicBezTo>
                    <a:pt x="34036" y="18926"/>
                    <a:pt x="34067" y="18895"/>
                    <a:pt x="34067" y="18858"/>
                  </a:cubicBezTo>
                  <a:cubicBezTo>
                    <a:pt x="34067" y="18820"/>
                    <a:pt x="34036" y="18789"/>
                    <a:pt x="33998" y="18789"/>
                  </a:cubicBezTo>
                  <a:close/>
                  <a:moveTo>
                    <a:pt x="34214" y="18789"/>
                  </a:moveTo>
                  <a:cubicBezTo>
                    <a:pt x="34176" y="18789"/>
                    <a:pt x="34146" y="18820"/>
                    <a:pt x="34146" y="18858"/>
                  </a:cubicBezTo>
                  <a:cubicBezTo>
                    <a:pt x="34146" y="18895"/>
                    <a:pt x="34176" y="18926"/>
                    <a:pt x="34214" y="18926"/>
                  </a:cubicBezTo>
                  <a:cubicBezTo>
                    <a:pt x="34252" y="18926"/>
                    <a:pt x="34283" y="18895"/>
                    <a:pt x="34283" y="18858"/>
                  </a:cubicBezTo>
                  <a:cubicBezTo>
                    <a:pt x="34283" y="18820"/>
                    <a:pt x="34252" y="18789"/>
                    <a:pt x="34214" y="18789"/>
                  </a:cubicBezTo>
                  <a:close/>
                  <a:moveTo>
                    <a:pt x="34430" y="18789"/>
                  </a:moveTo>
                  <a:cubicBezTo>
                    <a:pt x="34393" y="18789"/>
                    <a:pt x="34362" y="18820"/>
                    <a:pt x="34362" y="18858"/>
                  </a:cubicBezTo>
                  <a:cubicBezTo>
                    <a:pt x="34362" y="18895"/>
                    <a:pt x="34393" y="18926"/>
                    <a:pt x="34430" y="18926"/>
                  </a:cubicBezTo>
                  <a:cubicBezTo>
                    <a:pt x="34468" y="18926"/>
                    <a:pt x="34499" y="18895"/>
                    <a:pt x="34499" y="18858"/>
                  </a:cubicBezTo>
                  <a:cubicBezTo>
                    <a:pt x="34499" y="18820"/>
                    <a:pt x="34468" y="18789"/>
                    <a:pt x="34430" y="18789"/>
                  </a:cubicBezTo>
                  <a:close/>
                  <a:moveTo>
                    <a:pt x="34646" y="18789"/>
                  </a:moveTo>
                  <a:cubicBezTo>
                    <a:pt x="34609" y="18789"/>
                    <a:pt x="34578" y="18820"/>
                    <a:pt x="34578" y="18858"/>
                  </a:cubicBezTo>
                  <a:cubicBezTo>
                    <a:pt x="34578" y="18895"/>
                    <a:pt x="34609" y="18926"/>
                    <a:pt x="34646" y="18926"/>
                  </a:cubicBezTo>
                  <a:cubicBezTo>
                    <a:pt x="34684" y="18926"/>
                    <a:pt x="34715" y="18895"/>
                    <a:pt x="34715" y="18858"/>
                  </a:cubicBezTo>
                  <a:cubicBezTo>
                    <a:pt x="34715" y="18820"/>
                    <a:pt x="34684" y="18789"/>
                    <a:pt x="34646" y="18789"/>
                  </a:cubicBezTo>
                  <a:close/>
                  <a:moveTo>
                    <a:pt x="34863" y="18789"/>
                  </a:moveTo>
                  <a:cubicBezTo>
                    <a:pt x="34825" y="18789"/>
                    <a:pt x="34794" y="18820"/>
                    <a:pt x="34794" y="18858"/>
                  </a:cubicBezTo>
                  <a:cubicBezTo>
                    <a:pt x="34794" y="18895"/>
                    <a:pt x="34825" y="18926"/>
                    <a:pt x="34863" y="18926"/>
                  </a:cubicBezTo>
                  <a:cubicBezTo>
                    <a:pt x="34900" y="18926"/>
                    <a:pt x="34931" y="18895"/>
                    <a:pt x="34931" y="18858"/>
                  </a:cubicBezTo>
                  <a:cubicBezTo>
                    <a:pt x="34931" y="18820"/>
                    <a:pt x="34900" y="18789"/>
                    <a:pt x="34863" y="18789"/>
                  </a:cubicBezTo>
                  <a:close/>
                  <a:moveTo>
                    <a:pt x="35079" y="18789"/>
                  </a:moveTo>
                  <a:cubicBezTo>
                    <a:pt x="35041" y="18789"/>
                    <a:pt x="35010" y="18820"/>
                    <a:pt x="35010" y="18858"/>
                  </a:cubicBezTo>
                  <a:cubicBezTo>
                    <a:pt x="35010" y="18895"/>
                    <a:pt x="35041" y="18926"/>
                    <a:pt x="35079" y="18926"/>
                  </a:cubicBezTo>
                  <a:cubicBezTo>
                    <a:pt x="35117" y="18926"/>
                    <a:pt x="35147" y="18895"/>
                    <a:pt x="35147" y="18858"/>
                  </a:cubicBezTo>
                  <a:cubicBezTo>
                    <a:pt x="35147" y="18820"/>
                    <a:pt x="35117" y="18789"/>
                    <a:pt x="35079" y="18789"/>
                  </a:cubicBezTo>
                  <a:close/>
                  <a:moveTo>
                    <a:pt x="35295" y="18789"/>
                  </a:moveTo>
                  <a:cubicBezTo>
                    <a:pt x="35257" y="18789"/>
                    <a:pt x="35226" y="18820"/>
                    <a:pt x="35226" y="18858"/>
                  </a:cubicBezTo>
                  <a:cubicBezTo>
                    <a:pt x="35226" y="18895"/>
                    <a:pt x="35257" y="18926"/>
                    <a:pt x="35295" y="18926"/>
                  </a:cubicBezTo>
                  <a:cubicBezTo>
                    <a:pt x="35333" y="18926"/>
                    <a:pt x="35363" y="18895"/>
                    <a:pt x="35363" y="18858"/>
                  </a:cubicBezTo>
                  <a:cubicBezTo>
                    <a:pt x="35363" y="18820"/>
                    <a:pt x="35333" y="18789"/>
                    <a:pt x="35295" y="18789"/>
                  </a:cubicBezTo>
                  <a:close/>
                  <a:moveTo>
                    <a:pt x="35511" y="18789"/>
                  </a:moveTo>
                  <a:cubicBezTo>
                    <a:pt x="35473" y="18789"/>
                    <a:pt x="35443" y="18820"/>
                    <a:pt x="35443" y="18858"/>
                  </a:cubicBezTo>
                  <a:cubicBezTo>
                    <a:pt x="35443" y="18895"/>
                    <a:pt x="35473" y="18926"/>
                    <a:pt x="35511" y="18926"/>
                  </a:cubicBezTo>
                  <a:cubicBezTo>
                    <a:pt x="35549" y="18926"/>
                    <a:pt x="35579" y="18895"/>
                    <a:pt x="35579" y="18858"/>
                  </a:cubicBezTo>
                  <a:cubicBezTo>
                    <a:pt x="35579" y="18820"/>
                    <a:pt x="35549" y="18789"/>
                    <a:pt x="35511" y="18789"/>
                  </a:cubicBezTo>
                  <a:close/>
                  <a:moveTo>
                    <a:pt x="35727" y="18789"/>
                  </a:moveTo>
                  <a:cubicBezTo>
                    <a:pt x="35689" y="18789"/>
                    <a:pt x="35659" y="18820"/>
                    <a:pt x="35659" y="18858"/>
                  </a:cubicBezTo>
                  <a:cubicBezTo>
                    <a:pt x="35659" y="18895"/>
                    <a:pt x="35689" y="18926"/>
                    <a:pt x="35727" y="18926"/>
                  </a:cubicBezTo>
                  <a:cubicBezTo>
                    <a:pt x="35765" y="18926"/>
                    <a:pt x="35796" y="18895"/>
                    <a:pt x="35796" y="18858"/>
                  </a:cubicBezTo>
                  <a:cubicBezTo>
                    <a:pt x="35796" y="18820"/>
                    <a:pt x="35765" y="18789"/>
                    <a:pt x="35727" y="18789"/>
                  </a:cubicBezTo>
                  <a:close/>
                  <a:moveTo>
                    <a:pt x="35943" y="18789"/>
                  </a:moveTo>
                  <a:cubicBezTo>
                    <a:pt x="35906" y="18789"/>
                    <a:pt x="35875" y="18820"/>
                    <a:pt x="35875" y="18858"/>
                  </a:cubicBezTo>
                  <a:cubicBezTo>
                    <a:pt x="35875" y="18895"/>
                    <a:pt x="35906" y="18926"/>
                    <a:pt x="35943" y="18926"/>
                  </a:cubicBezTo>
                  <a:cubicBezTo>
                    <a:pt x="35981" y="18926"/>
                    <a:pt x="36012" y="18895"/>
                    <a:pt x="36012" y="18858"/>
                  </a:cubicBezTo>
                  <a:cubicBezTo>
                    <a:pt x="36012" y="18820"/>
                    <a:pt x="35981" y="18789"/>
                    <a:pt x="35943" y="18789"/>
                  </a:cubicBezTo>
                  <a:close/>
                  <a:moveTo>
                    <a:pt x="36159" y="18789"/>
                  </a:moveTo>
                  <a:cubicBezTo>
                    <a:pt x="36122" y="18789"/>
                    <a:pt x="36091" y="18820"/>
                    <a:pt x="36091" y="18858"/>
                  </a:cubicBezTo>
                  <a:cubicBezTo>
                    <a:pt x="36091" y="18895"/>
                    <a:pt x="36122" y="18926"/>
                    <a:pt x="36159" y="18926"/>
                  </a:cubicBezTo>
                  <a:cubicBezTo>
                    <a:pt x="36197" y="18926"/>
                    <a:pt x="36228" y="18895"/>
                    <a:pt x="36228" y="18858"/>
                  </a:cubicBezTo>
                  <a:cubicBezTo>
                    <a:pt x="36228" y="18820"/>
                    <a:pt x="36197" y="18789"/>
                    <a:pt x="36159" y="18789"/>
                  </a:cubicBezTo>
                  <a:close/>
                  <a:moveTo>
                    <a:pt x="36376" y="18789"/>
                  </a:moveTo>
                  <a:cubicBezTo>
                    <a:pt x="36338" y="18789"/>
                    <a:pt x="36307" y="18820"/>
                    <a:pt x="36307" y="18858"/>
                  </a:cubicBezTo>
                  <a:cubicBezTo>
                    <a:pt x="36307" y="18895"/>
                    <a:pt x="36338" y="18926"/>
                    <a:pt x="36376" y="18926"/>
                  </a:cubicBezTo>
                  <a:cubicBezTo>
                    <a:pt x="36413" y="18926"/>
                    <a:pt x="36444" y="18895"/>
                    <a:pt x="36444" y="18858"/>
                  </a:cubicBezTo>
                  <a:cubicBezTo>
                    <a:pt x="36444" y="18820"/>
                    <a:pt x="36413" y="18789"/>
                    <a:pt x="36376" y="18789"/>
                  </a:cubicBezTo>
                  <a:close/>
                  <a:moveTo>
                    <a:pt x="36592" y="18789"/>
                  </a:moveTo>
                  <a:cubicBezTo>
                    <a:pt x="36554" y="18789"/>
                    <a:pt x="36523" y="18820"/>
                    <a:pt x="36523" y="18858"/>
                  </a:cubicBezTo>
                  <a:cubicBezTo>
                    <a:pt x="36523" y="18895"/>
                    <a:pt x="36554" y="18926"/>
                    <a:pt x="36592" y="18926"/>
                  </a:cubicBezTo>
                  <a:cubicBezTo>
                    <a:pt x="36629" y="18926"/>
                    <a:pt x="36660" y="18895"/>
                    <a:pt x="36660" y="18858"/>
                  </a:cubicBezTo>
                  <a:cubicBezTo>
                    <a:pt x="36660" y="18820"/>
                    <a:pt x="36629" y="18789"/>
                    <a:pt x="36592" y="18789"/>
                  </a:cubicBezTo>
                  <a:close/>
                  <a:moveTo>
                    <a:pt x="36808" y="18789"/>
                  </a:moveTo>
                  <a:cubicBezTo>
                    <a:pt x="36770" y="18789"/>
                    <a:pt x="36739" y="18820"/>
                    <a:pt x="36739" y="18858"/>
                  </a:cubicBezTo>
                  <a:cubicBezTo>
                    <a:pt x="36739" y="18895"/>
                    <a:pt x="36770" y="18926"/>
                    <a:pt x="36808" y="18926"/>
                  </a:cubicBezTo>
                  <a:cubicBezTo>
                    <a:pt x="36846" y="18926"/>
                    <a:pt x="36876" y="18895"/>
                    <a:pt x="36876" y="18858"/>
                  </a:cubicBezTo>
                  <a:cubicBezTo>
                    <a:pt x="36876" y="18820"/>
                    <a:pt x="36846" y="18789"/>
                    <a:pt x="36808" y="18789"/>
                  </a:cubicBezTo>
                  <a:close/>
                  <a:moveTo>
                    <a:pt x="37024" y="18789"/>
                  </a:moveTo>
                  <a:cubicBezTo>
                    <a:pt x="36986" y="18789"/>
                    <a:pt x="36955" y="18820"/>
                    <a:pt x="36955" y="18858"/>
                  </a:cubicBezTo>
                  <a:cubicBezTo>
                    <a:pt x="36955" y="18895"/>
                    <a:pt x="36986" y="18926"/>
                    <a:pt x="37024" y="18926"/>
                  </a:cubicBezTo>
                  <a:cubicBezTo>
                    <a:pt x="37062" y="18926"/>
                    <a:pt x="37092" y="18895"/>
                    <a:pt x="37092" y="18858"/>
                  </a:cubicBezTo>
                  <a:cubicBezTo>
                    <a:pt x="37092" y="18820"/>
                    <a:pt x="37062" y="18789"/>
                    <a:pt x="37024" y="18789"/>
                  </a:cubicBezTo>
                  <a:close/>
                  <a:moveTo>
                    <a:pt x="37240" y="18789"/>
                  </a:moveTo>
                  <a:cubicBezTo>
                    <a:pt x="37202" y="18789"/>
                    <a:pt x="37172" y="18820"/>
                    <a:pt x="37172" y="18858"/>
                  </a:cubicBezTo>
                  <a:cubicBezTo>
                    <a:pt x="37172" y="18895"/>
                    <a:pt x="37202" y="18926"/>
                    <a:pt x="37240" y="18926"/>
                  </a:cubicBezTo>
                  <a:cubicBezTo>
                    <a:pt x="37278" y="18926"/>
                    <a:pt x="37309" y="18895"/>
                    <a:pt x="37309" y="18858"/>
                  </a:cubicBezTo>
                  <a:cubicBezTo>
                    <a:pt x="37309" y="18820"/>
                    <a:pt x="37278" y="18789"/>
                    <a:pt x="37240" y="18789"/>
                  </a:cubicBezTo>
                  <a:close/>
                  <a:moveTo>
                    <a:pt x="37456" y="18789"/>
                  </a:moveTo>
                  <a:cubicBezTo>
                    <a:pt x="37418" y="18789"/>
                    <a:pt x="37388" y="18820"/>
                    <a:pt x="37388" y="18858"/>
                  </a:cubicBezTo>
                  <a:cubicBezTo>
                    <a:pt x="37388" y="18895"/>
                    <a:pt x="37418" y="18926"/>
                    <a:pt x="37456" y="18926"/>
                  </a:cubicBezTo>
                  <a:cubicBezTo>
                    <a:pt x="37494" y="18926"/>
                    <a:pt x="37525" y="18895"/>
                    <a:pt x="37525" y="18858"/>
                  </a:cubicBezTo>
                  <a:cubicBezTo>
                    <a:pt x="37525" y="18820"/>
                    <a:pt x="37494" y="18789"/>
                    <a:pt x="37456" y="18789"/>
                  </a:cubicBezTo>
                  <a:close/>
                  <a:moveTo>
                    <a:pt x="37672" y="18789"/>
                  </a:moveTo>
                  <a:cubicBezTo>
                    <a:pt x="37634" y="18789"/>
                    <a:pt x="37604" y="18820"/>
                    <a:pt x="37604" y="18858"/>
                  </a:cubicBezTo>
                  <a:cubicBezTo>
                    <a:pt x="37604" y="18895"/>
                    <a:pt x="37634" y="18926"/>
                    <a:pt x="37672" y="18926"/>
                  </a:cubicBezTo>
                  <a:cubicBezTo>
                    <a:pt x="37710" y="18926"/>
                    <a:pt x="37741" y="18895"/>
                    <a:pt x="37741" y="18858"/>
                  </a:cubicBezTo>
                  <a:cubicBezTo>
                    <a:pt x="37741" y="18820"/>
                    <a:pt x="37710" y="18789"/>
                    <a:pt x="37672" y="18789"/>
                  </a:cubicBezTo>
                  <a:close/>
                  <a:moveTo>
                    <a:pt x="37888" y="18789"/>
                  </a:moveTo>
                  <a:cubicBezTo>
                    <a:pt x="37850" y="18789"/>
                    <a:pt x="37820" y="18820"/>
                    <a:pt x="37820" y="18858"/>
                  </a:cubicBezTo>
                  <a:cubicBezTo>
                    <a:pt x="37820" y="18895"/>
                    <a:pt x="37850" y="18926"/>
                    <a:pt x="37888" y="18926"/>
                  </a:cubicBezTo>
                  <a:cubicBezTo>
                    <a:pt x="37926" y="18926"/>
                    <a:pt x="37957" y="18895"/>
                    <a:pt x="37957" y="18858"/>
                  </a:cubicBezTo>
                  <a:cubicBezTo>
                    <a:pt x="37957" y="18820"/>
                    <a:pt x="37926" y="18789"/>
                    <a:pt x="37888" y="18789"/>
                  </a:cubicBezTo>
                  <a:close/>
                  <a:moveTo>
                    <a:pt x="38104" y="18789"/>
                  </a:moveTo>
                  <a:cubicBezTo>
                    <a:pt x="38067" y="18789"/>
                    <a:pt x="38036" y="18820"/>
                    <a:pt x="38036" y="18858"/>
                  </a:cubicBezTo>
                  <a:cubicBezTo>
                    <a:pt x="38036" y="18895"/>
                    <a:pt x="38067" y="18926"/>
                    <a:pt x="38104" y="18926"/>
                  </a:cubicBezTo>
                  <a:cubicBezTo>
                    <a:pt x="38142" y="18926"/>
                    <a:pt x="38173" y="18895"/>
                    <a:pt x="38173" y="18858"/>
                  </a:cubicBezTo>
                  <a:cubicBezTo>
                    <a:pt x="38173" y="18820"/>
                    <a:pt x="38142" y="18789"/>
                    <a:pt x="38104" y="18789"/>
                  </a:cubicBezTo>
                  <a:close/>
                  <a:moveTo>
                    <a:pt x="38321" y="18789"/>
                  </a:moveTo>
                  <a:cubicBezTo>
                    <a:pt x="38283" y="18789"/>
                    <a:pt x="38252" y="18820"/>
                    <a:pt x="38252" y="18858"/>
                  </a:cubicBezTo>
                  <a:cubicBezTo>
                    <a:pt x="38252" y="18895"/>
                    <a:pt x="38283" y="18926"/>
                    <a:pt x="38321" y="18926"/>
                  </a:cubicBezTo>
                  <a:cubicBezTo>
                    <a:pt x="38358" y="18926"/>
                    <a:pt x="38389" y="18895"/>
                    <a:pt x="38389" y="18858"/>
                  </a:cubicBezTo>
                  <a:cubicBezTo>
                    <a:pt x="38389" y="18820"/>
                    <a:pt x="38358" y="18789"/>
                    <a:pt x="38321" y="18789"/>
                  </a:cubicBezTo>
                  <a:close/>
                  <a:moveTo>
                    <a:pt x="33782" y="19024"/>
                  </a:moveTo>
                  <a:cubicBezTo>
                    <a:pt x="33744" y="19024"/>
                    <a:pt x="33714" y="19055"/>
                    <a:pt x="33714" y="19092"/>
                  </a:cubicBezTo>
                  <a:cubicBezTo>
                    <a:pt x="33714" y="19130"/>
                    <a:pt x="33744" y="19161"/>
                    <a:pt x="33782" y="19161"/>
                  </a:cubicBezTo>
                  <a:cubicBezTo>
                    <a:pt x="33820" y="19161"/>
                    <a:pt x="33850" y="19130"/>
                    <a:pt x="33850" y="19092"/>
                  </a:cubicBezTo>
                  <a:cubicBezTo>
                    <a:pt x="33850" y="19055"/>
                    <a:pt x="33820" y="19024"/>
                    <a:pt x="33782" y="19024"/>
                  </a:cubicBezTo>
                  <a:close/>
                  <a:moveTo>
                    <a:pt x="33998" y="19024"/>
                  </a:moveTo>
                  <a:cubicBezTo>
                    <a:pt x="33960" y="19024"/>
                    <a:pt x="33930" y="19055"/>
                    <a:pt x="33930" y="19092"/>
                  </a:cubicBezTo>
                  <a:cubicBezTo>
                    <a:pt x="33930" y="19130"/>
                    <a:pt x="33960" y="19161"/>
                    <a:pt x="33998" y="19161"/>
                  </a:cubicBezTo>
                  <a:cubicBezTo>
                    <a:pt x="34036" y="19161"/>
                    <a:pt x="34067" y="19130"/>
                    <a:pt x="34067" y="19092"/>
                  </a:cubicBezTo>
                  <a:cubicBezTo>
                    <a:pt x="34067" y="19055"/>
                    <a:pt x="34036" y="19024"/>
                    <a:pt x="33998" y="19024"/>
                  </a:cubicBezTo>
                  <a:close/>
                  <a:moveTo>
                    <a:pt x="34214" y="19024"/>
                  </a:moveTo>
                  <a:cubicBezTo>
                    <a:pt x="34176" y="19024"/>
                    <a:pt x="34146" y="19055"/>
                    <a:pt x="34146" y="19092"/>
                  </a:cubicBezTo>
                  <a:cubicBezTo>
                    <a:pt x="34146" y="19130"/>
                    <a:pt x="34176" y="19161"/>
                    <a:pt x="34214" y="19161"/>
                  </a:cubicBezTo>
                  <a:cubicBezTo>
                    <a:pt x="34252" y="19161"/>
                    <a:pt x="34283" y="19130"/>
                    <a:pt x="34283" y="19092"/>
                  </a:cubicBezTo>
                  <a:cubicBezTo>
                    <a:pt x="34283" y="19055"/>
                    <a:pt x="34252" y="19024"/>
                    <a:pt x="34214" y="19024"/>
                  </a:cubicBezTo>
                  <a:close/>
                  <a:moveTo>
                    <a:pt x="34430" y="19024"/>
                  </a:moveTo>
                  <a:cubicBezTo>
                    <a:pt x="34393" y="19024"/>
                    <a:pt x="34362" y="19055"/>
                    <a:pt x="34362" y="19092"/>
                  </a:cubicBezTo>
                  <a:cubicBezTo>
                    <a:pt x="34362" y="19130"/>
                    <a:pt x="34393" y="19161"/>
                    <a:pt x="34430" y="19161"/>
                  </a:cubicBezTo>
                  <a:cubicBezTo>
                    <a:pt x="34468" y="19161"/>
                    <a:pt x="34499" y="19130"/>
                    <a:pt x="34499" y="19092"/>
                  </a:cubicBezTo>
                  <a:cubicBezTo>
                    <a:pt x="34499" y="19055"/>
                    <a:pt x="34468" y="19024"/>
                    <a:pt x="34430" y="19024"/>
                  </a:cubicBezTo>
                  <a:close/>
                  <a:moveTo>
                    <a:pt x="34646" y="19024"/>
                  </a:moveTo>
                  <a:cubicBezTo>
                    <a:pt x="34609" y="19024"/>
                    <a:pt x="34578" y="19055"/>
                    <a:pt x="34578" y="19092"/>
                  </a:cubicBezTo>
                  <a:cubicBezTo>
                    <a:pt x="34578" y="19130"/>
                    <a:pt x="34609" y="19161"/>
                    <a:pt x="34646" y="19161"/>
                  </a:cubicBezTo>
                  <a:cubicBezTo>
                    <a:pt x="34684" y="19161"/>
                    <a:pt x="34715" y="19130"/>
                    <a:pt x="34715" y="19092"/>
                  </a:cubicBezTo>
                  <a:cubicBezTo>
                    <a:pt x="34715" y="19055"/>
                    <a:pt x="34684" y="19024"/>
                    <a:pt x="34646" y="19024"/>
                  </a:cubicBezTo>
                  <a:close/>
                  <a:moveTo>
                    <a:pt x="34863" y="19024"/>
                  </a:moveTo>
                  <a:cubicBezTo>
                    <a:pt x="34825" y="19024"/>
                    <a:pt x="34794" y="19055"/>
                    <a:pt x="34794" y="19092"/>
                  </a:cubicBezTo>
                  <a:cubicBezTo>
                    <a:pt x="34794" y="19130"/>
                    <a:pt x="34825" y="19161"/>
                    <a:pt x="34863" y="19161"/>
                  </a:cubicBezTo>
                  <a:cubicBezTo>
                    <a:pt x="34900" y="19161"/>
                    <a:pt x="34931" y="19130"/>
                    <a:pt x="34931" y="19092"/>
                  </a:cubicBezTo>
                  <a:cubicBezTo>
                    <a:pt x="34931" y="19055"/>
                    <a:pt x="34900" y="19024"/>
                    <a:pt x="34863" y="19024"/>
                  </a:cubicBezTo>
                  <a:close/>
                  <a:moveTo>
                    <a:pt x="35079" y="19024"/>
                  </a:moveTo>
                  <a:cubicBezTo>
                    <a:pt x="35041" y="19024"/>
                    <a:pt x="35010" y="19055"/>
                    <a:pt x="35010" y="19092"/>
                  </a:cubicBezTo>
                  <a:cubicBezTo>
                    <a:pt x="35010" y="19130"/>
                    <a:pt x="35041" y="19161"/>
                    <a:pt x="35079" y="19161"/>
                  </a:cubicBezTo>
                  <a:cubicBezTo>
                    <a:pt x="35117" y="19161"/>
                    <a:pt x="35147" y="19130"/>
                    <a:pt x="35147" y="19092"/>
                  </a:cubicBezTo>
                  <a:cubicBezTo>
                    <a:pt x="35147" y="19055"/>
                    <a:pt x="35117" y="19024"/>
                    <a:pt x="35079" y="19024"/>
                  </a:cubicBezTo>
                  <a:close/>
                  <a:moveTo>
                    <a:pt x="35295" y="19024"/>
                  </a:moveTo>
                  <a:cubicBezTo>
                    <a:pt x="35257" y="19024"/>
                    <a:pt x="35226" y="19055"/>
                    <a:pt x="35226" y="19092"/>
                  </a:cubicBezTo>
                  <a:cubicBezTo>
                    <a:pt x="35226" y="19130"/>
                    <a:pt x="35257" y="19161"/>
                    <a:pt x="35295" y="19161"/>
                  </a:cubicBezTo>
                  <a:cubicBezTo>
                    <a:pt x="35333" y="19161"/>
                    <a:pt x="35363" y="19130"/>
                    <a:pt x="35363" y="19092"/>
                  </a:cubicBezTo>
                  <a:cubicBezTo>
                    <a:pt x="35363" y="19055"/>
                    <a:pt x="35333" y="19024"/>
                    <a:pt x="35295" y="19024"/>
                  </a:cubicBezTo>
                  <a:close/>
                  <a:moveTo>
                    <a:pt x="35511" y="19024"/>
                  </a:moveTo>
                  <a:cubicBezTo>
                    <a:pt x="35473" y="19024"/>
                    <a:pt x="35443" y="19055"/>
                    <a:pt x="35443" y="19092"/>
                  </a:cubicBezTo>
                  <a:cubicBezTo>
                    <a:pt x="35443" y="19130"/>
                    <a:pt x="35473" y="19161"/>
                    <a:pt x="35511" y="19161"/>
                  </a:cubicBezTo>
                  <a:cubicBezTo>
                    <a:pt x="35549" y="19161"/>
                    <a:pt x="35579" y="19130"/>
                    <a:pt x="35579" y="19092"/>
                  </a:cubicBezTo>
                  <a:cubicBezTo>
                    <a:pt x="35579" y="19055"/>
                    <a:pt x="35549" y="19024"/>
                    <a:pt x="35511" y="19024"/>
                  </a:cubicBezTo>
                  <a:close/>
                  <a:moveTo>
                    <a:pt x="35727" y="19024"/>
                  </a:moveTo>
                  <a:cubicBezTo>
                    <a:pt x="35689" y="19024"/>
                    <a:pt x="35659" y="19055"/>
                    <a:pt x="35659" y="19092"/>
                  </a:cubicBezTo>
                  <a:cubicBezTo>
                    <a:pt x="35659" y="19130"/>
                    <a:pt x="35689" y="19161"/>
                    <a:pt x="35727" y="19161"/>
                  </a:cubicBezTo>
                  <a:cubicBezTo>
                    <a:pt x="35765" y="19161"/>
                    <a:pt x="35796" y="19130"/>
                    <a:pt x="35796" y="19092"/>
                  </a:cubicBezTo>
                  <a:cubicBezTo>
                    <a:pt x="35796" y="19055"/>
                    <a:pt x="35765" y="19024"/>
                    <a:pt x="35727" y="19024"/>
                  </a:cubicBezTo>
                  <a:close/>
                  <a:moveTo>
                    <a:pt x="35943" y="19024"/>
                  </a:moveTo>
                  <a:cubicBezTo>
                    <a:pt x="35906" y="19024"/>
                    <a:pt x="35875" y="19055"/>
                    <a:pt x="35875" y="19092"/>
                  </a:cubicBezTo>
                  <a:cubicBezTo>
                    <a:pt x="35875" y="19130"/>
                    <a:pt x="35906" y="19161"/>
                    <a:pt x="35943" y="19161"/>
                  </a:cubicBezTo>
                  <a:cubicBezTo>
                    <a:pt x="35981" y="19161"/>
                    <a:pt x="36012" y="19130"/>
                    <a:pt x="36012" y="19092"/>
                  </a:cubicBezTo>
                  <a:cubicBezTo>
                    <a:pt x="36012" y="19055"/>
                    <a:pt x="35981" y="19024"/>
                    <a:pt x="35943" y="19024"/>
                  </a:cubicBezTo>
                  <a:close/>
                  <a:moveTo>
                    <a:pt x="36159" y="19024"/>
                  </a:moveTo>
                  <a:cubicBezTo>
                    <a:pt x="36122" y="19024"/>
                    <a:pt x="36091" y="19055"/>
                    <a:pt x="36091" y="19092"/>
                  </a:cubicBezTo>
                  <a:cubicBezTo>
                    <a:pt x="36091" y="19130"/>
                    <a:pt x="36122" y="19161"/>
                    <a:pt x="36159" y="19161"/>
                  </a:cubicBezTo>
                  <a:cubicBezTo>
                    <a:pt x="36197" y="19161"/>
                    <a:pt x="36228" y="19130"/>
                    <a:pt x="36228" y="19092"/>
                  </a:cubicBezTo>
                  <a:cubicBezTo>
                    <a:pt x="36228" y="19055"/>
                    <a:pt x="36197" y="19024"/>
                    <a:pt x="36159" y="19024"/>
                  </a:cubicBezTo>
                  <a:close/>
                  <a:moveTo>
                    <a:pt x="36376" y="19024"/>
                  </a:moveTo>
                  <a:cubicBezTo>
                    <a:pt x="36338" y="19024"/>
                    <a:pt x="36307" y="19055"/>
                    <a:pt x="36307" y="19092"/>
                  </a:cubicBezTo>
                  <a:cubicBezTo>
                    <a:pt x="36307" y="19130"/>
                    <a:pt x="36338" y="19161"/>
                    <a:pt x="36376" y="19161"/>
                  </a:cubicBezTo>
                  <a:cubicBezTo>
                    <a:pt x="36413" y="19161"/>
                    <a:pt x="36444" y="19130"/>
                    <a:pt x="36444" y="19092"/>
                  </a:cubicBezTo>
                  <a:cubicBezTo>
                    <a:pt x="36444" y="19055"/>
                    <a:pt x="36413" y="19024"/>
                    <a:pt x="36376" y="19024"/>
                  </a:cubicBezTo>
                  <a:close/>
                  <a:moveTo>
                    <a:pt x="36592" y="19024"/>
                  </a:moveTo>
                  <a:cubicBezTo>
                    <a:pt x="36554" y="19024"/>
                    <a:pt x="36523" y="19055"/>
                    <a:pt x="36523" y="19092"/>
                  </a:cubicBezTo>
                  <a:cubicBezTo>
                    <a:pt x="36523" y="19130"/>
                    <a:pt x="36554" y="19161"/>
                    <a:pt x="36592" y="19161"/>
                  </a:cubicBezTo>
                  <a:cubicBezTo>
                    <a:pt x="36629" y="19161"/>
                    <a:pt x="36660" y="19130"/>
                    <a:pt x="36660" y="19092"/>
                  </a:cubicBezTo>
                  <a:cubicBezTo>
                    <a:pt x="36660" y="19055"/>
                    <a:pt x="36629" y="19024"/>
                    <a:pt x="36592" y="19024"/>
                  </a:cubicBezTo>
                  <a:close/>
                  <a:moveTo>
                    <a:pt x="36808" y="19024"/>
                  </a:moveTo>
                  <a:cubicBezTo>
                    <a:pt x="36770" y="19024"/>
                    <a:pt x="36739" y="19055"/>
                    <a:pt x="36739" y="19092"/>
                  </a:cubicBezTo>
                  <a:cubicBezTo>
                    <a:pt x="36739" y="19130"/>
                    <a:pt x="36770" y="19161"/>
                    <a:pt x="36808" y="19161"/>
                  </a:cubicBezTo>
                  <a:cubicBezTo>
                    <a:pt x="36846" y="19161"/>
                    <a:pt x="36876" y="19130"/>
                    <a:pt x="36876" y="19092"/>
                  </a:cubicBezTo>
                  <a:cubicBezTo>
                    <a:pt x="36876" y="19055"/>
                    <a:pt x="36846" y="19024"/>
                    <a:pt x="36808" y="19024"/>
                  </a:cubicBezTo>
                  <a:close/>
                  <a:moveTo>
                    <a:pt x="37024" y="19024"/>
                  </a:moveTo>
                  <a:cubicBezTo>
                    <a:pt x="36986" y="19024"/>
                    <a:pt x="36955" y="19055"/>
                    <a:pt x="36955" y="19092"/>
                  </a:cubicBezTo>
                  <a:cubicBezTo>
                    <a:pt x="36955" y="19130"/>
                    <a:pt x="36986" y="19161"/>
                    <a:pt x="37024" y="19161"/>
                  </a:cubicBezTo>
                  <a:cubicBezTo>
                    <a:pt x="37062" y="19161"/>
                    <a:pt x="37092" y="19130"/>
                    <a:pt x="37092" y="19092"/>
                  </a:cubicBezTo>
                  <a:cubicBezTo>
                    <a:pt x="37092" y="19055"/>
                    <a:pt x="37062" y="19024"/>
                    <a:pt x="37024" y="19024"/>
                  </a:cubicBezTo>
                  <a:close/>
                  <a:moveTo>
                    <a:pt x="37240" y="19024"/>
                  </a:moveTo>
                  <a:cubicBezTo>
                    <a:pt x="37202" y="19024"/>
                    <a:pt x="37172" y="19055"/>
                    <a:pt x="37172" y="19092"/>
                  </a:cubicBezTo>
                  <a:cubicBezTo>
                    <a:pt x="37172" y="19130"/>
                    <a:pt x="37202" y="19161"/>
                    <a:pt x="37240" y="19161"/>
                  </a:cubicBezTo>
                  <a:cubicBezTo>
                    <a:pt x="37278" y="19161"/>
                    <a:pt x="37309" y="19130"/>
                    <a:pt x="37309" y="19092"/>
                  </a:cubicBezTo>
                  <a:cubicBezTo>
                    <a:pt x="37309" y="19055"/>
                    <a:pt x="37278" y="19024"/>
                    <a:pt x="37240" y="19024"/>
                  </a:cubicBezTo>
                  <a:close/>
                  <a:moveTo>
                    <a:pt x="37456" y="19024"/>
                  </a:moveTo>
                  <a:cubicBezTo>
                    <a:pt x="37418" y="19024"/>
                    <a:pt x="37388" y="19055"/>
                    <a:pt x="37388" y="19092"/>
                  </a:cubicBezTo>
                  <a:cubicBezTo>
                    <a:pt x="37388" y="19130"/>
                    <a:pt x="37418" y="19161"/>
                    <a:pt x="37456" y="19161"/>
                  </a:cubicBezTo>
                  <a:cubicBezTo>
                    <a:pt x="37494" y="19161"/>
                    <a:pt x="37525" y="19130"/>
                    <a:pt x="37525" y="19092"/>
                  </a:cubicBezTo>
                  <a:cubicBezTo>
                    <a:pt x="37525" y="19055"/>
                    <a:pt x="37494" y="19024"/>
                    <a:pt x="37456" y="19024"/>
                  </a:cubicBezTo>
                  <a:close/>
                  <a:moveTo>
                    <a:pt x="37672" y="19024"/>
                  </a:moveTo>
                  <a:cubicBezTo>
                    <a:pt x="37634" y="19024"/>
                    <a:pt x="37604" y="19055"/>
                    <a:pt x="37604" y="19092"/>
                  </a:cubicBezTo>
                  <a:cubicBezTo>
                    <a:pt x="37604" y="19130"/>
                    <a:pt x="37634" y="19161"/>
                    <a:pt x="37672" y="19161"/>
                  </a:cubicBezTo>
                  <a:cubicBezTo>
                    <a:pt x="37710" y="19161"/>
                    <a:pt x="37741" y="19130"/>
                    <a:pt x="37741" y="19092"/>
                  </a:cubicBezTo>
                  <a:cubicBezTo>
                    <a:pt x="37741" y="19055"/>
                    <a:pt x="37710" y="19024"/>
                    <a:pt x="37672" y="19024"/>
                  </a:cubicBezTo>
                  <a:close/>
                  <a:moveTo>
                    <a:pt x="37888" y="19024"/>
                  </a:moveTo>
                  <a:cubicBezTo>
                    <a:pt x="37850" y="19024"/>
                    <a:pt x="37820" y="19055"/>
                    <a:pt x="37820" y="19092"/>
                  </a:cubicBezTo>
                  <a:cubicBezTo>
                    <a:pt x="37820" y="19130"/>
                    <a:pt x="37850" y="19161"/>
                    <a:pt x="37888" y="19161"/>
                  </a:cubicBezTo>
                  <a:cubicBezTo>
                    <a:pt x="37926" y="19161"/>
                    <a:pt x="37957" y="19130"/>
                    <a:pt x="37957" y="19092"/>
                  </a:cubicBezTo>
                  <a:cubicBezTo>
                    <a:pt x="37957" y="19055"/>
                    <a:pt x="37926" y="19024"/>
                    <a:pt x="37888" y="19024"/>
                  </a:cubicBezTo>
                  <a:close/>
                  <a:moveTo>
                    <a:pt x="38104" y="19024"/>
                  </a:moveTo>
                  <a:cubicBezTo>
                    <a:pt x="38067" y="19024"/>
                    <a:pt x="38036" y="19055"/>
                    <a:pt x="38036" y="19092"/>
                  </a:cubicBezTo>
                  <a:cubicBezTo>
                    <a:pt x="38036" y="19130"/>
                    <a:pt x="38067" y="19161"/>
                    <a:pt x="38104" y="19161"/>
                  </a:cubicBezTo>
                  <a:cubicBezTo>
                    <a:pt x="38142" y="19161"/>
                    <a:pt x="38173" y="19130"/>
                    <a:pt x="38173" y="19092"/>
                  </a:cubicBezTo>
                  <a:cubicBezTo>
                    <a:pt x="38173" y="19055"/>
                    <a:pt x="38142" y="19024"/>
                    <a:pt x="38104" y="19024"/>
                  </a:cubicBezTo>
                  <a:close/>
                  <a:moveTo>
                    <a:pt x="38321" y="19024"/>
                  </a:moveTo>
                  <a:cubicBezTo>
                    <a:pt x="38283" y="19024"/>
                    <a:pt x="38252" y="19055"/>
                    <a:pt x="38252" y="19092"/>
                  </a:cubicBezTo>
                  <a:cubicBezTo>
                    <a:pt x="38252" y="19130"/>
                    <a:pt x="38283" y="19161"/>
                    <a:pt x="38321" y="19161"/>
                  </a:cubicBezTo>
                  <a:cubicBezTo>
                    <a:pt x="38358" y="19161"/>
                    <a:pt x="38389" y="19130"/>
                    <a:pt x="38389" y="19092"/>
                  </a:cubicBezTo>
                  <a:cubicBezTo>
                    <a:pt x="38389" y="19055"/>
                    <a:pt x="38358" y="19024"/>
                    <a:pt x="38321" y="19024"/>
                  </a:cubicBezTo>
                  <a:close/>
                  <a:moveTo>
                    <a:pt x="38537" y="19024"/>
                  </a:moveTo>
                  <a:cubicBezTo>
                    <a:pt x="38499" y="19024"/>
                    <a:pt x="38468" y="19055"/>
                    <a:pt x="38468" y="19092"/>
                  </a:cubicBezTo>
                  <a:cubicBezTo>
                    <a:pt x="38468" y="19130"/>
                    <a:pt x="38499" y="19161"/>
                    <a:pt x="38537" y="19161"/>
                  </a:cubicBezTo>
                  <a:cubicBezTo>
                    <a:pt x="38575" y="19161"/>
                    <a:pt x="38605" y="19130"/>
                    <a:pt x="38605" y="19092"/>
                  </a:cubicBezTo>
                  <a:cubicBezTo>
                    <a:pt x="38605" y="19055"/>
                    <a:pt x="38575" y="19024"/>
                    <a:pt x="38537" y="19024"/>
                  </a:cubicBezTo>
                  <a:close/>
                  <a:moveTo>
                    <a:pt x="33998" y="19259"/>
                  </a:moveTo>
                  <a:cubicBezTo>
                    <a:pt x="33960" y="19259"/>
                    <a:pt x="33930" y="19289"/>
                    <a:pt x="33930" y="19327"/>
                  </a:cubicBezTo>
                  <a:cubicBezTo>
                    <a:pt x="33930" y="19365"/>
                    <a:pt x="33960" y="19396"/>
                    <a:pt x="33998" y="19396"/>
                  </a:cubicBezTo>
                  <a:cubicBezTo>
                    <a:pt x="34036" y="19396"/>
                    <a:pt x="34067" y="19365"/>
                    <a:pt x="34067" y="19327"/>
                  </a:cubicBezTo>
                  <a:cubicBezTo>
                    <a:pt x="34067" y="19289"/>
                    <a:pt x="34036" y="19259"/>
                    <a:pt x="33998" y="19259"/>
                  </a:cubicBezTo>
                  <a:close/>
                  <a:moveTo>
                    <a:pt x="34214" y="19259"/>
                  </a:moveTo>
                  <a:cubicBezTo>
                    <a:pt x="34176" y="19259"/>
                    <a:pt x="34146" y="19289"/>
                    <a:pt x="34146" y="19327"/>
                  </a:cubicBezTo>
                  <a:cubicBezTo>
                    <a:pt x="34146" y="19365"/>
                    <a:pt x="34176" y="19396"/>
                    <a:pt x="34214" y="19396"/>
                  </a:cubicBezTo>
                  <a:cubicBezTo>
                    <a:pt x="34252" y="19396"/>
                    <a:pt x="34283" y="19365"/>
                    <a:pt x="34283" y="19327"/>
                  </a:cubicBezTo>
                  <a:cubicBezTo>
                    <a:pt x="34283" y="19289"/>
                    <a:pt x="34252" y="19259"/>
                    <a:pt x="34214" y="19259"/>
                  </a:cubicBezTo>
                  <a:close/>
                  <a:moveTo>
                    <a:pt x="34430" y="19259"/>
                  </a:moveTo>
                  <a:cubicBezTo>
                    <a:pt x="34393" y="19259"/>
                    <a:pt x="34362" y="19289"/>
                    <a:pt x="34362" y="19327"/>
                  </a:cubicBezTo>
                  <a:cubicBezTo>
                    <a:pt x="34362" y="19365"/>
                    <a:pt x="34393" y="19396"/>
                    <a:pt x="34430" y="19396"/>
                  </a:cubicBezTo>
                  <a:cubicBezTo>
                    <a:pt x="34468" y="19396"/>
                    <a:pt x="34499" y="19365"/>
                    <a:pt x="34499" y="19327"/>
                  </a:cubicBezTo>
                  <a:cubicBezTo>
                    <a:pt x="34499" y="19289"/>
                    <a:pt x="34468" y="19259"/>
                    <a:pt x="34430" y="19259"/>
                  </a:cubicBezTo>
                  <a:close/>
                  <a:moveTo>
                    <a:pt x="34646" y="19259"/>
                  </a:moveTo>
                  <a:cubicBezTo>
                    <a:pt x="34609" y="19259"/>
                    <a:pt x="34578" y="19289"/>
                    <a:pt x="34578" y="19327"/>
                  </a:cubicBezTo>
                  <a:cubicBezTo>
                    <a:pt x="34578" y="19365"/>
                    <a:pt x="34609" y="19396"/>
                    <a:pt x="34646" y="19396"/>
                  </a:cubicBezTo>
                  <a:cubicBezTo>
                    <a:pt x="34684" y="19396"/>
                    <a:pt x="34715" y="19365"/>
                    <a:pt x="34715" y="19327"/>
                  </a:cubicBezTo>
                  <a:cubicBezTo>
                    <a:pt x="34715" y="19289"/>
                    <a:pt x="34684" y="19259"/>
                    <a:pt x="34646" y="19259"/>
                  </a:cubicBezTo>
                  <a:close/>
                  <a:moveTo>
                    <a:pt x="34863" y="19259"/>
                  </a:moveTo>
                  <a:cubicBezTo>
                    <a:pt x="34825" y="19259"/>
                    <a:pt x="34794" y="19289"/>
                    <a:pt x="34794" y="19327"/>
                  </a:cubicBezTo>
                  <a:cubicBezTo>
                    <a:pt x="34794" y="19365"/>
                    <a:pt x="34825" y="19396"/>
                    <a:pt x="34863" y="19396"/>
                  </a:cubicBezTo>
                  <a:cubicBezTo>
                    <a:pt x="34900" y="19396"/>
                    <a:pt x="34931" y="19365"/>
                    <a:pt x="34931" y="19327"/>
                  </a:cubicBezTo>
                  <a:cubicBezTo>
                    <a:pt x="34931" y="19289"/>
                    <a:pt x="34900" y="19259"/>
                    <a:pt x="34863" y="19259"/>
                  </a:cubicBezTo>
                  <a:close/>
                  <a:moveTo>
                    <a:pt x="35079" y="19259"/>
                  </a:moveTo>
                  <a:cubicBezTo>
                    <a:pt x="35041" y="19259"/>
                    <a:pt x="35010" y="19289"/>
                    <a:pt x="35010" y="19327"/>
                  </a:cubicBezTo>
                  <a:cubicBezTo>
                    <a:pt x="35010" y="19365"/>
                    <a:pt x="35041" y="19396"/>
                    <a:pt x="35079" y="19396"/>
                  </a:cubicBezTo>
                  <a:cubicBezTo>
                    <a:pt x="35117" y="19396"/>
                    <a:pt x="35147" y="19365"/>
                    <a:pt x="35147" y="19327"/>
                  </a:cubicBezTo>
                  <a:cubicBezTo>
                    <a:pt x="35147" y="19289"/>
                    <a:pt x="35117" y="19259"/>
                    <a:pt x="35079" y="19259"/>
                  </a:cubicBezTo>
                  <a:close/>
                  <a:moveTo>
                    <a:pt x="35295" y="19259"/>
                  </a:moveTo>
                  <a:cubicBezTo>
                    <a:pt x="35257" y="19259"/>
                    <a:pt x="35226" y="19289"/>
                    <a:pt x="35226" y="19327"/>
                  </a:cubicBezTo>
                  <a:cubicBezTo>
                    <a:pt x="35226" y="19365"/>
                    <a:pt x="35257" y="19396"/>
                    <a:pt x="35295" y="19396"/>
                  </a:cubicBezTo>
                  <a:cubicBezTo>
                    <a:pt x="35333" y="19396"/>
                    <a:pt x="35363" y="19365"/>
                    <a:pt x="35363" y="19327"/>
                  </a:cubicBezTo>
                  <a:cubicBezTo>
                    <a:pt x="35363" y="19289"/>
                    <a:pt x="35333" y="19259"/>
                    <a:pt x="35295" y="19259"/>
                  </a:cubicBezTo>
                  <a:close/>
                  <a:moveTo>
                    <a:pt x="35511" y="19259"/>
                  </a:moveTo>
                  <a:cubicBezTo>
                    <a:pt x="35473" y="19259"/>
                    <a:pt x="35443" y="19289"/>
                    <a:pt x="35443" y="19327"/>
                  </a:cubicBezTo>
                  <a:cubicBezTo>
                    <a:pt x="35443" y="19365"/>
                    <a:pt x="35473" y="19396"/>
                    <a:pt x="35511" y="19396"/>
                  </a:cubicBezTo>
                  <a:cubicBezTo>
                    <a:pt x="35549" y="19396"/>
                    <a:pt x="35579" y="19365"/>
                    <a:pt x="35579" y="19327"/>
                  </a:cubicBezTo>
                  <a:cubicBezTo>
                    <a:pt x="35579" y="19289"/>
                    <a:pt x="35549" y="19259"/>
                    <a:pt x="35511" y="19259"/>
                  </a:cubicBezTo>
                  <a:close/>
                  <a:moveTo>
                    <a:pt x="35727" y="19259"/>
                  </a:moveTo>
                  <a:cubicBezTo>
                    <a:pt x="35689" y="19259"/>
                    <a:pt x="35659" y="19289"/>
                    <a:pt x="35659" y="19327"/>
                  </a:cubicBezTo>
                  <a:cubicBezTo>
                    <a:pt x="35659" y="19365"/>
                    <a:pt x="35689" y="19396"/>
                    <a:pt x="35727" y="19396"/>
                  </a:cubicBezTo>
                  <a:cubicBezTo>
                    <a:pt x="35765" y="19396"/>
                    <a:pt x="35796" y="19365"/>
                    <a:pt x="35796" y="19327"/>
                  </a:cubicBezTo>
                  <a:cubicBezTo>
                    <a:pt x="35796" y="19289"/>
                    <a:pt x="35765" y="19259"/>
                    <a:pt x="35727" y="19259"/>
                  </a:cubicBezTo>
                  <a:close/>
                  <a:moveTo>
                    <a:pt x="35943" y="19259"/>
                  </a:moveTo>
                  <a:cubicBezTo>
                    <a:pt x="35906" y="19259"/>
                    <a:pt x="35875" y="19289"/>
                    <a:pt x="35875" y="19327"/>
                  </a:cubicBezTo>
                  <a:cubicBezTo>
                    <a:pt x="35875" y="19365"/>
                    <a:pt x="35906" y="19396"/>
                    <a:pt x="35943" y="19396"/>
                  </a:cubicBezTo>
                  <a:cubicBezTo>
                    <a:pt x="35981" y="19396"/>
                    <a:pt x="36012" y="19365"/>
                    <a:pt x="36012" y="19327"/>
                  </a:cubicBezTo>
                  <a:cubicBezTo>
                    <a:pt x="36012" y="19289"/>
                    <a:pt x="35981" y="19259"/>
                    <a:pt x="35943" y="19259"/>
                  </a:cubicBezTo>
                  <a:close/>
                  <a:moveTo>
                    <a:pt x="36159" y="19259"/>
                  </a:moveTo>
                  <a:cubicBezTo>
                    <a:pt x="36122" y="19259"/>
                    <a:pt x="36091" y="19289"/>
                    <a:pt x="36091" y="19327"/>
                  </a:cubicBezTo>
                  <a:cubicBezTo>
                    <a:pt x="36091" y="19365"/>
                    <a:pt x="36122" y="19396"/>
                    <a:pt x="36159" y="19396"/>
                  </a:cubicBezTo>
                  <a:cubicBezTo>
                    <a:pt x="36197" y="19396"/>
                    <a:pt x="36228" y="19365"/>
                    <a:pt x="36228" y="19327"/>
                  </a:cubicBezTo>
                  <a:cubicBezTo>
                    <a:pt x="36228" y="19289"/>
                    <a:pt x="36197" y="19259"/>
                    <a:pt x="36159" y="19259"/>
                  </a:cubicBezTo>
                  <a:close/>
                  <a:moveTo>
                    <a:pt x="36376" y="19259"/>
                  </a:moveTo>
                  <a:cubicBezTo>
                    <a:pt x="36338" y="19259"/>
                    <a:pt x="36307" y="19289"/>
                    <a:pt x="36307" y="19327"/>
                  </a:cubicBezTo>
                  <a:cubicBezTo>
                    <a:pt x="36307" y="19365"/>
                    <a:pt x="36338" y="19396"/>
                    <a:pt x="36376" y="19396"/>
                  </a:cubicBezTo>
                  <a:cubicBezTo>
                    <a:pt x="36413" y="19396"/>
                    <a:pt x="36444" y="19365"/>
                    <a:pt x="36444" y="19327"/>
                  </a:cubicBezTo>
                  <a:cubicBezTo>
                    <a:pt x="36444" y="19289"/>
                    <a:pt x="36413" y="19259"/>
                    <a:pt x="36376" y="19259"/>
                  </a:cubicBezTo>
                  <a:close/>
                  <a:moveTo>
                    <a:pt x="36592" y="19259"/>
                  </a:moveTo>
                  <a:cubicBezTo>
                    <a:pt x="36554" y="19259"/>
                    <a:pt x="36523" y="19289"/>
                    <a:pt x="36523" y="19327"/>
                  </a:cubicBezTo>
                  <a:cubicBezTo>
                    <a:pt x="36523" y="19365"/>
                    <a:pt x="36554" y="19396"/>
                    <a:pt x="36592" y="19396"/>
                  </a:cubicBezTo>
                  <a:cubicBezTo>
                    <a:pt x="36629" y="19396"/>
                    <a:pt x="36660" y="19365"/>
                    <a:pt x="36660" y="19327"/>
                  </a:cubicBezTo>
                  <a:cubicBezTo>
                    <a:pt x="36660" y="19289"/>
                    <a:pt x="36629" y="19259"/>
                    <a:pt x="36592" y="19259"/>
                  </a:cubicBezTo>
                  <a:close/>
                  <a:moveTo>
                    <a:pt x="36808" y="19259"/>
                  </a:moveTo>
                  <a:cubicBezTo>
                    <a:pt x="36770" y="19259"/>
                    <a:pt x="36739" y="19289"/>
                    <a:pt x="36739" y="19327"/>
                  </a:cubicBezTo>
                  <a:cubicBezTo>
                    <a:pt x="36739" y="19365"/>
                    <a:pt x="36770" y="19396"/>
                    <a:pt x="36808" y="19396"/>
                  </a:cubicBezTo>
                  <a:cubicBezTo>
                    <a:pt x="36846" y="19396"/>
                    <a:pt x="36876" y="19365"/>
                    <a:pt x="36876" y="19327"/>
                  </a:cubicBezTo>
                  <a:cubicBezTo>
                    <a:pt x="36876" y="19289"/>
                    <a:pt x="36846" y="19259"/>
                    <a:pt x="36808" y="19259"/>
                  </a:cubicBezTo>
                  <a:close/>
                  <a:moveTo>
                    <a:pt x="37024" y="19259"/>
                  </a:moveTo>
                  <a:cubicBezTo>
                    <a:pt x="36986" y="19259"/>
                    <a:pt x="36955" y="19289"/>
                    <a:pt x="36955" y="19327"/>
                  </a:cubicBezTo>
                  <a:cubicBezTo>
                    <a:pt x="36955" y="19365"/>
                    <a:pt x="36986" y="19396"/>
                    <a:pt x="37024" y="19396"/>
                  </a:cubicBezTo>
                  <a:cubicBezTo>
                    <a:pt x="37062" y="19396"/>
                    <a:pt x="37092" y="19365"/>
                    <a:pt x="37092" y="19327"/>
                  </a:cubicBezTo>
                  <a:cubicBezTo>
                    <a:pt x="37092" y="19289"/>
                    <a:pt x="37062" y="19259"/>
                    <a:pt x="37024" y="19259"/>
                  </a:cubicBezTo>
                  <a:close/>
                  <a:moveTo>
                    <a:pt x="37240" y="19259"/>
                  </a:moveTo>
                  <a:cubicBezTo>
                    <a:pt x="37202" y="19259"/>
                    <a:pt x="37172" y="19289"/>
                    <a:pt x="37172" y="19327"/>
                  </a:cubicBezTo>
                  <a:cubicBezTo>
                    <a:pt x="37172" y="19365"/>
                    <a:pt x="37202" y="19396"/>
                    <a:pt x="37240" y="19396"/>
                  </a:cubicBezTo>
                  <a:cubicBezTo>
                    <a:pt x="37278" y="19396"/>
                    <a:pt x="37309" y="19365"/>
                    <a:pt x="37309" y="19327"/>
                  </a:cubicBezTo>
                  <a:cubicBezTo>
                    <a:pt x="37309" y="19289"/>
                    <a:pt x="37278" y="19259"/>
                    <a:pt x="37240" y="19259"/>
                  </a:cubicBezTo>
                  <a:close/>
                  <a:moveTo>
                    <a:pt x="37456" y="19259"/>
                  </a:moveTo>
                  <a:cubicBezTo>
                    <a:pt x="37418" y="19259"/>
                    <a:pt x="37388" y="19289"/>
                    <a:pt x="37388" y="19327"/>
                  </a:cubicBezTo>
                  <a:cubicBezTo>
                    <a:pt x="37388" y="19365"/>
                    <a:pt x="37418" y="19396"/>
                    <a:pt x="37456" y="19396"/>
                  </a:cubicBezTo>
                  <a:cubicBezTo>
                    <a:pt x="37494" y="19396"/>
                    <a:pt x="37525" y="19365"/>
                    <a:pt x="37525" y="19327"/>
                  </a:cubicBezTo>
                  <a:cubicBezTo>
                    <a:pt x="37525" y="19289"/>
                    <a:pt x="37494" y="19259"/>
                    <a:pt x="37456" y="19259"/>
                  </a:cubicBezTo>
                  <a:close/>
                  <a:moveTo>
                    <a:pt x="37672" y="19259"/>
                  </a:moveTo>
                  <a:cubicBezTo>
                    <a:pt x="37634" y="19259"/>
                    <a:pt x="37604" y="19289"/>
                    <a:pt x="37604" y="19327"/>
                  </a:cubicBezTo>
                  <a:cubicBezTo>
                    <a:pt x="37604" y="19365"/>
                    <a:pt x="37634" y="19396"/>
                    <a:pt x="37672" y="19396"/>
                  </a:cubicBezTo>
                  <a:cubicBezTo>
                    <a:pt x="37710" y="19396"/>
                    <a:pt x="37741" y="19365"/>
                    <a:pt x="37741" y="19327"/>
                  </a:cubicBezTo>
                  <a:cubicBezTo>
                    <a:pt x="37741" y="19289"/>
                    <a:pt x="37710" y="19259"/>
                    <a:pt x="37672" y="19259"/>
                  </a:cubicBezTo>
                  <a:close/>
                  <a:moveTo>
                    <a:pt x="37888" y="19259"/>
                  </a:moveTo>
                  <a:cubicBezTo>
                    <a:pt x="37850" y="19259"/>
                    <a:pt x="37820" y="19289"/>
                    <a:pt x="37820" y="19327"/>
                  </a:cubicBezTo>
                  <a:cubicBezTo>
                    <a:pt x="37820" y="19365"/>
                    <a:pt x="37850" y="19396"/>
                    <a:pt x="37888" y="19396"/>
                  </a:cubicBezTo>
                  <a:cubicBezTo>
                    <a:pt x="37926" y="19396"/>
                    <a:pt x="37957" y="19365"/>
                    <a:pt x="37957" y="19327"/>
                  </a:cubicBezTo>
                  <a:cubicBezTo>
                    <a:pt x="37957" y="19289"/>
                    <a:pt x="37926" y="19259"/>
                    <a:pt x="37888" y="19259"/>
                  </a:cubicBezTo>
                  <a:close/>
                  <a:moveTo>
                    <a:pt x="38104" y="19259"/>
                  </a:moveTo>
                  <a:cubicBezTo>
                    <a:pt x="38067" y="19259"/>
                    <a:pt x="38036" y="19289"/>
                    <a:pt x="38036" y="19327"/>
                  </a:cubicBezTo>
                  <a:cubicBezTo>
                    <a:pt x="38036" y="19365"/>
                    <a:pt x="38067" y="19396"/>
                    <a:pt x="38104" y="19396"/>
                  </a:cubicBezTo>
                  <a:cubicBezTo>
                    <a:pt x="38142" y="19396"/>
                    <a:pt x="38173" y="19365"/>
                    <a:pt x="38173" y="19327"/>
                  </a:cubicBezTo>
                  <a:cubicBezTo>
                    <a:pt x="38173" y="19289"/>
                    <a:pt x="38142" y="19259"/>
                    <a:pt x="38104" y="19259"/>
                  </a:cubicBezTo>
                  <a:close/>
                  <a:moveTo>
                    <a:pt x="38321" y="19259"/>
                  </a:moveTo>
                  <a:cubicBezTo>
                    <a:pt x="38283" y="19259"/>
                    <a:pt x="38252" y="19289"/>
                    <a:pt x="38252" y="19327"/>
                  </a:cubicBezTo>
                  <a:cubicBezTo>
                    <a:pt x="38252" y="19365"/>
                    <a:pt x="38283" y="19396"/>
                    <a:pt x="38321" y="19396"/>
                  </a:cubicBezTo>
                  <a:cubicBezTo>
                    <a:pt x="38358" y="19396"/>
                    <a:pt x="38389" y="19365"/>
                    <a:pt x="38389" y="19327"/>
                  </a:cubicBezTo>
                  <a:cubicBezTo>
                    <a:pt x="38389" y="19289"/>
                    <a:pt x="38358" y="19259"/>
                    <a:pt x="38321" y="19259"/>
                  </a:cubicBezTo>
                  <a:close/>
                  <a:moveTo>
                    <a:pt x="38537" y="19259"/>
                  </a:moveTo>
                  <a:cubicBezTo>
                    <a:pt x="38499" y="19259"/>
                    <a:pt x="38468" y="19289"/>
                    <a:pt x="38468" y="19327"/>
                  </a:cubicBezTo>
                  <a:cubicBezTo>
                    <a:pt x="38468" y="19365"/>
                    <a:pt x="38499" y="19396"/>
                    <a:pt x="38537" y="19396"/>
                  </a:cubicBezTo>
                  <a:cubicBezTo>
                    <a:pt x="38575" y="19396"/>
                    <a:pt x="38605" y="19365"/>
                    <a:pt x="38605" y="19327"/>
                  </a:cubicBezTo>
                  <a:cubicBezTo>
                    <a:pt x="38605" y="19289"/>
                    <a:pt x="38575" y="19259"/>
                    <a:pt x="38537" y="19259"/>
                  </a:cubicBezTo>
                  <a:close/>
                  <a:moveTo>
                    <a:pt x="33998" y="19494"/>
                  </a:moveTo>
                  <a:cubicBezTo>
                    <a:pt x="33960" y="19494"/>
                    <a:pt x="33930" y="19524"/>
                    <a:pt x="33930" y="19562"/>
                  </a:cubicBezTo>
                  <a:cubicBezTo>
                    <a:pt x="33930" y="19600"/>
                    <a:pt x="33960" y="19630"/>
                    <a:pt x="33998" y="19630"/>
                  </a:cubicBezTo>
                  <a:cubicBezTo>
                    <a:pt x="34036" y="19630"/>
                    <a:pt x="34067" y="19600"/>
                    <a:pt x="34067" y="19562"/>
                  </a:cubicBezTo>
                  <a:cubicBezTo>
                    <a:pt x="34067" y="19524"/>
                    <a:pt x="34036" y="19494"/>
                    <a:pt x="33998" y="19494"/>
                  </a:cubicBezTo>
                  <a:close/>
                  <a:moveTo>
                    <a:pt x="34214" y="19494"/>
                  </a:moveTo>
                  <a:cubicBezTo>
                    <a:pt x="34176" y="19494"/>
                    <a:pt x="34146" y="19524"/>
                    <a:pt x="34146" y="19562"/>
                  </a:cubicBezTo>
                  <a:cubicBezTo>
                    <a:pt x="34146" y="19600"/>
                    <a:pt x="34176" y="19630"/>
                    <a:pt x="34214" y="19630"/>
                  </a:cubicBezTo>
                  <a:cubicBezTo>
                    <a:pt x="34252" y="19630"/>
                    <a:pt x="34283" y="19600"/>
                    <a:pt x="34283" y="19562"/>
                  </a:cubicBezTo>
                  <a:cubicBezTo>
                    <a:pt x="34283" y="19524"/>
                    <a:pt x="34252" y="19494"/>
                    <a:pt x="34214" y="19494"/>
                  </a:cubicBezTo>
                  <a:close/>
                  <a:moveTo>
                    <a:pt x="34430" y="19494"/>
                  </a:moveTo>
                  <a:cubicBezTo>
                    <a:pt x="34393" y="19494"/>
                    <a:pt x="34362" y="19524"/>
                    <a:pt x="34362" y="19562"/>
                  </a:cubicBezTo>
                  <a:cubicBezTo>
                    <a:pt x="34362" y="19600"/>
                    <a:pt x="34393" y="19630"/>
                    <a:pt x="34430" y="19630"/>
                  </a:cubicBezTo>
                  <a:cubicBezTo>
                    <a:pt x="34468" y="19630"/>
                    <a:pt x="34499" y="19600"/>
                    <a:pt x="34499" y="19562"/>
                  </a:cubicBezTo>
                  <a:cubicBezTo>
                    <a:pt x="34499" y="19524"/>
                    <a:pt x="34468" y="19494"/>
                    <a:pt x="34430" y="19494"/>
                  </a:cubicBezTo>
                  <a:close/>
                  <a:moveTo>
                    <a:pt x="34646" y="19494"/>
                  </a:moveTo>
                  <a:cubicBezTo>
                    <a:pt x="34609" y="19494"/>
                    <a:pt x="34578" y="19524"/>
                    <a:pt x="34578" y="19562"/>
                  </a:cubicBezTo>
                  <a:cubicBezTo>
                    <a:pt x="34578" y="19600"/>
                    <a:pt x="34609" y="19630"/>
                    <a:pt x="34646" y="19630"/>
                  </a:cubicBezTo>
                  <a:cubicBezTo>
                    <a:pt x="34684" y="19630"/>
                    <a:pt x="34715" y="19600"/>
                    <a:pt x="34715" y="19562"/>
                  </a:cubicBezTo>
                  <a:cubicBezTo>
                    <a:pt x="34715" y="19524"/>
                    <a:pt x="34684" y="19494"/>
                    <a:pt x="34646" y="19494"/>
                  </a:cubicBezTo>
                  <a:close/>
                  <a:moveTo>
                    <a:pt x="34863" y="19494"/>
                  </a:moveTo>
                  <a:cubicBezTo>
                    <a:pt x="34825" y="19494"/>
                    <a:pt x="34794" y="19524"/>
                    <a:pt x="34794" y="19562"/>
                  </a:cubicBezTo>
                  <a:cubicBezTo>
                    <a:pt x="34794" y="19600"/>
                    <a:pt x="34825" y="19630"/>
                    <a:pt x="34863" y="19630"/>
                  </a:cubicBezTo>
                  <a:cubicBezTo>
                    <a:pt x="34900" y="19630"/>
                    <a:pt x="34931" y="19600"/>
                    <a:pt x="34931" y="19562"/>
                  </a:cubicBezTo>
                  <a:cubicBezTo>
                    <a:pt x="34931" y="19524"/>
                    <a:pt x="34900" y="19494"/>
                    <a:pt x="34863" y="19494"/>
                  </a:cubicBezTo>
                  <a:close/>
                  <a:moveTo>
                    <a:pt x="35079" y="19494"/>
                  </a:moveTo>
                  <a:cubicBezTo>
                    <a:pt x="35041" y="19494"/>
                    <a:pt x="35010" y="19524"/>
                    <a:pt x="35010" y="19562"/>
                  </a:cubicBezTo>
                  <a:cubicBezTo>
                    <a:pt x="35010" y="19600"/>
                    <a:pt x="35041" y="19630"/>
                    <a:pt x="35079" y="19630"/>
                  </a:cubicBezTo>
                  <a:cubicBezTo>
                    <a:pt x="35117" y="19630"/>
                    <a:pt x="35147" y="19600"/>
                    <a:pt x="35147" y="19562"/>
                  </a:cubicBezTo>
                  <a:cubicBezTo>
                    <a:pt x="35147" y="19524"/>
                    <a:pt x="35117" y="19494"/>
                    <a:pt x="35079" y="19494"/>
                  </a:cubicBezTo>
                  <a:close/>
                  <a:moveTo>
                    <a:pt x="35295" y="19494"/>
                  </a:moveTo>
                  <a:cubicBezTo>
                    <a:pt x="35257" y="19494"/>
                    <a:pt x="35226" y="19524"/>
                    <a:pt x="35226" y="19562"/>
                  </a:cubicBezTo>
                  <a:cubicBezTo>
                    <a:pt x="35226" y="19600"/>
                    <a:pt x="35257" y="19630"/>
                    <a:pt x="35295" y="19630"/>
                  </a:cubicBezTo>
                  <a:cubicBezTo>
                    <a:pt x="35333" y="19630"/>
                    <a:pt x="35363" y="19600"/>
                    <a:pt x="35363" y="19562"/>
                  </a:cubicBezTo>
                  <a:cubicBezTo>
                    <a:pt x="35363" y="19524"/>
                    <a:pt x="35333" y="19494"/>
                    <a:pt x="35295" y="19494"/>
                  </a:cubicBezTo>
                  <a:close/>
                  <a:moveTo>
                    <a:pt x="35511" y="19494"/>
                  </a:moveTo>
                  <a:cubicBezTo>
                    <a:pt x="35473" y="19494"/>
                    <a:pt x="35443" y="19524"/>
                    <a:pt x="35443" y="19562"/>
                  </a:cubicBezTo>
                  <a:cubicBezTo>
                    <a:pt x="35443" y="19600"/>
                    <a:pt x="35473" y="19630"/>
                    <a:pt x="35511" y="19630"/>
                  </a:cubicBezTo>
                  <a:cubicBezTo>
                    <a:pt x="35549" y="19630"/>
                    <a:pt x="35579" y="19600"/>
                    <a:pt x="35579" y="19562"/>
                  </a:cubicBezTo>
                  <a:cubicBezTo>
                    <a:pt x="35579" y="19524"/>
                    <a:pt x="35549" y="19494"/>
                    <a:pt x="35511" y="19494"/>
                  </a:cubicBezTo>
                  <a:close/>
                  <a:moveTo>
                    <a:pt x="35727" y="19494"/>
                  </a:moveTo>
                  <a:cubicBezTo>
                    <a:pt x="35689" y="19494"/>
                    <a:pt x="35659" y="19524"/>
                    <a:pt x="35659" y="19562"/>
                  </a:cubicBezTo>
                  <a:cubicBezTo>
                    <a:pt x="35659" y="19600"/>
                    <a:pt x="35689" y="19630"/>
                    <a:pt x="35727" y="19630"/>
                  </a:cubicBezTo>
                  <a:cubicBezTo>
                    <a:pt x="35765" y="19630"/>
                    <a:pt x="35796" y="19600"/>
                    <a:pt x="35796" y="19562"/>
                  </a:cubicBezTo>
                  <a:cubicBezTo>
                    <a:pt x="35796" y="19524"/>
                    <a:pt x="35765" y="19494"/>
                    <a:pt x="35727" y="19494"/>
                  </a:cubicBezTo>
                  <a:close/>
                  <a:moveTo>
                    <a:pt x="35943" y="19494"/>
                  </a:moveTo>
                  <a:cubicBezTo>
                    <a:pt x="35906" y="19494"/>
                    <a:pt x="35875" y="19524"/>
                    <a:pt x="35875" y="19562"/>
                  </a:cubicBezTo>
                  <a:cubicBezTo>
                    <a:pt x="35875" y="19600"/>
                    <a:pt x="35906" y="19630"/>
                    <a:pt x="35943" y="19630"/>
                  </a:cubicBezTo>
                  <a:cubicBezTo>
                    <a:pt x="35981" y="19630"/>
                    <a:pt x="36012" y="19600"/>
                    <a:pt x="36012" y="19562"/>
                  </a:cubicBezTo>
                  <a:cubicBezTo>
                    <a:pt x="36012" y="19524"/>
                    <a:pt x="35981" y="19494"/>
                    <a:pt x="35943" y="19494"/>
                  </a:cubicBezTo>
                  <a:close/>
                  <a:moveTo>
                    <a:pt x="36159" y="19494"/>
                  </a:moveTo>
                  <a:cubicBezTo>
                    <a:pt x="36122" y="19494"/>
                    <a:pt x="36091" y="19524"/>
                    <a:pt x="36091" y="19562"/>
                  </a:cubicBezTo>
                  <a:cubicBezTo>
                    <a:pt x="36091" y="19600"/>
                    <a:pt x="36122" y="19630"/>
                    <a:pt x="36159" y="19630"/>
                  </a:cubicBezTo>
                  <a:cubicBezTo>
                    <a:pt x="36197" y="19630"/>
                    <a:pt x="36228" y="19600"/>
                    <a:pt x="36228" y="19562"/>
                  </a:cubicBezTo>
                  <a:cubicBezTo>
                    <a:pt x="36228" y="19524"/>
                    <a:pt x="36197" y="19494"/>
                    <a:pt x="36159" y="19494"/>
                  </a:cubicBezTo>
                  <a:close/>
                  <a:moveTo>
                    <a:pt x="36376" y="19494"/>
                  </a:moveTo>
                  <a:cubicBezTo>
                    <a:pt x="36338" y="19494"/>
                    <a:pt x="36307" y="19524"/>
                    <a:pt x="36307" y="19562"/>
                  </a:cubicBezTo>
                  <a:cubicBezTo>
                    <a:pt x="36307" y="19600"/>
                    <a:pt x="36338" y="19630"/>
                    <a:pt x="36376" y="19630"/>
                  </a:cubicBezTo>
                  <a:cubicBezTo>
                    <a:pt x="36413" y="19630"/>
                    <a:pt x="36444" y="19600"/>
                    <a:pt x="36444" y="19562"/>
                  </a:cubicBezTo>
                  <a:cubicBezTo>
                    <a:pt x="36444" y="19524"/>
                    <a:pt x="36413" y="19494"/>
                    <a:pt x="36376" y="19494"/>
                  </a:cubicBezTo>
                  <a:close/>
                  <a:moveTo>
                    <a:pt x="36592" y="19494"/>
                  </a:moveTo>
                  <a:cubicBezTo>
                    <a:pt x="36554" y="19494"/>
                    <a:pt x="36523" y="19524"/>
                    <a:pt x="36523" y="19562"/>
                  </a:cubicBezTo>
                  <a:cubicBezTo>
                    <a:pt x="36523" y="19600"/>
                    <a:pt x="36554" y="19630"/>
                    <a:pt x="36592" y="19630"/>
                  </a:cubicBezTo>
                  <a:cubicBezTo>
                    <a:pt x="36629" y="19630"/>
                    <a:pt x="36660" y="19600"/>
                    <a:pt x="36660" y="19562"/>
                  </a:cubicBezTo>
                  <a:cubicBezTo>
                    <a:pt x="36660" y="19524"/>
                    <a:pt x="36629" y="19494"/>
                    <a:pt x="36592" y="19494"/>
                  </a:cubicBezTo>
                  <a:close/>
                  <a:moveTo>
                    <a:pt x="36808" y="19494"/>
                  </a:moveTo>
                  <a:cubicBezTo>
                    <a:pt x="36770" y="19494"/>
                    <a:pt x="36739" y="19524"/>
                    <a:pt x="36739" y="19562"/>
                  </a:cubicBezTo>
                  <a:cubicBezTo>
                    <a:pt x="36739" y="19600"/>
                    <a:pt x="36770" y="19630"/>
                    <a:pt x="36808" y="19630"/>
                  </a:cubicBezTo>
                  <a:cubicBezTo>
                    <a:pt x="36846" y="19630"/>
                    <a:pt x="36876" y="19600"/>
                    <a:pt x="36876" y="19562"/>
                  </a:cubicBezTo>
                  <a:cubicBezTo>
                    <a:pt x="36876" y="19524"/>
                    <a:pt x="36846" y="19494"/>
                    <a:pt x="36808" y="19494"/>
                  </a:cubicBezTo>
                  <a:close/>
                  <a:moveTo>
                    <a:pt x="37024" y="19494"/>
                  </a:moveTo>
                  <a:cubicBezTo>
                    <a:pt x="36986" y="19494"/>
                    <a:pt x="36955" y="19524"/>
                    <a:pt x="36955" y="19562"/>
                  </a:cubicBezTo>
                  <a:cubicBezTo>
                    <a:pt x="36955" y="19600"/>
                    <a:pt x="36986" y="19630"/>
                    <a:pt x="37024" y="19630"/>
                  </a:cubicBezTo>
                  <a:cubicBezTo>
                    <a:pt x="37062" y="19630"/>
                    <a:pt x="37092" y="19600"/>
                    <a:pt x="37092" y="19562"/>
                  </a:cubicBezTo>
                  <a:cubicBezTo>
                    <a:pt x="37092" y="19524"/>
                    <a:pt x="37062" y="19494"/>
                    <a:pt x="37024" y="19494"/>
                  </a:cubicBezTo>
                  <a:close/>
                  <a:moveTo>
                    <a:pt x="37240" y="19494"/>
                  </a:moveTo>
                  <a:cubicBezTo>
                    <a:pt x="37202" y="19494"/>
                    <a:pt x="37172" y="19524"/>
                    <a:pt x="37172" y="19562"/>
                  </a:cubicBezTo>
                  <a:cubicBezTo>
                    <a:pt x="37172" y="19600"/>
                    <a:pt x="37202" y="19630"/>
                    <a:pt x="37240" y="19630"/>
                  </a:cubicBezTo>
                  <a:cubicBezTo>
                    <a:pt x="37278" y="19630"/>
                    <a:pt x="37309" y="19600"/>
                    <a:pt x="37309" y="19562"/>
                  </a:cubicBezTo>
                  <a:cubicBezTo>
                    <a:pt x="37309" y="19524"/>
                    <a:pt x="37278" y="19494"/>
                    <a:pt x="37240" y="19494"/>
                  </a:cubicBezTo>
                  <a:close/>
                  <a:moveTo>
                    <a:pt x="37456" y="19494"/>
                  </a:moveTo>
                  <a:cubicBezTo>
                    <a:pt x="37418" y="19494"/>
                    <a:pt x="37388" y="19524"/>
                    <a:pt x="37388" y="19562"/>
                  </a:cubicBezTo>
                  <a:cubicBezTo>
                    <a:pt x="37388" y="19600"/>
                    <a:pt x="37418" y="19630"/>
                    <a:pt x="37456" y="19630"/>
                  </a:cubicBezTo>
                  <a:cubicBezTo>
                    <a:pt x="37494" y="19630"/>
                    <a:pt x="37525" y="19600"/>
                    <a:pt x="37525" y="19562"/>
                  </a:cubicBezTo>
                  <a:cubicBezTo>
                    <a:pt x="37525" y="19524"/>
                    <a:pt x="37494" y="19494"/>
                    <a:pt x="37456" y="19494"/>
                  </a:cubicBezTo>
                  <a:close/>
                  <a:moveTo>
                    <a:pt x="37672" y="19494"/>
                  </a:moveTo>
                  <a:cubicBezTo>
                    <a:pt x="37634" y="19494"/>
                    <a:pt x="37604" y="19524"/>
                    <a:pt x="37604" y="19562"/>
                  </a:cubicBezTo>
                  <a:cubicBezTo>
                    <a:pt x="37604" y="19600"/>
                    <a:pt x="37634" y="19630"/>
                    <a:pt x="37672" y="19630"/>
                  </a:cubicBezTo>
                  <a:cubicBezTo>
                    <a:pt x="37710" y="19630"/>
                    <a:pt x="37741" y="19600"/>
                    <a:pt x="37741" y="19562"/>
                  </a:cubicBezTo>
                  <a:cubicBezTo>
                    <a:pt x="37741" y="19524"/>
                    <a:pt x="37710" y="19494"/>
                    <a:pt x="37672" y="19494"/>
                  </a:cubicBezTo>
                  <a:close/>
                  <a:moveTo>
                    <a:pt x="37888" y="19494"/>
                  </a:moveTo>
                  <a:cubicBezTo>
                    <a:pt x="37850" y="19494"/>
                    <a:pt x="37820" y="19524"/>
                    <a:pt x="37820" y="19562"/>
                  </a:cubicBezTo>
                  <a:cubicBezTo>
                    <a:pt x="37820" y="19600"/>
                    <a:pt x="37850" y="19630"/>
                    <a:pt x="37888" y="19630"/>
                  </a:cubicBezTo>
                  <a:cubicBezTo>
                    <a:pt x="37926" y="19630"/>
                    <a:pt x="37957" y="19600"/>
                    <a:pt x="37957" y="19562"/>
                  </a:cubicBezTo>
                  <a:cubicBezTo>
                    <a:pt x="37957" y="19524"/>
                    <a:pt x="37926" y="19494"/>
                    <a:pt x="37888" y="19494"/>
                  </a:cubicBezTo>
                  <a:close/>
                  <a:moveTo>
                    <a:pt x="38104" y="19494"/>
                  </a:moveTo>
                  <a:cubicBezTo>
                    <a:pt x="38067" y="19494"/>
                    <a:pt x="38036" y="19524"/>
                    <a:pt x="38036" y="19562"/>
                  </a:cubicBezTo>
                  <a:cubicBezTo>
                    <a:pt x="38036" y="19600"/>
                    <a:pt x="38067" y="19630"/>
                    <a:pt x="38104" y="19630"/>
                  </a:cubicBezTo>
                  <a:cubicBezTo>
                    <a:pt x="38142" y="19630"/>
                    <a:pt x="38173" y="19600"/>
                    <a:pt x="38173" y="19562"/>
                  </a:cubicBezTo>
                  <a:cubicBezTo>
                    <a:pt x="38173" y="19524"/>
                    <a:pt x="38142" y="19494"/>
                    <a:pt x="38104" y="19494"/>
                  </a:cubicBezTo>
                  <a:close/>
                  <a:moveTo>
                    <a:pt x="38321" y="19494"/>
                  </a:moveTo>
                  <a:cubicBezTo>
                    <a:pt x="38283" y="19494"/>
                    <a:pt x="38252" y="19524"/>
                    <a:pt x="38252" y="19562"/>
                  </a:cubicBezTo>
                  <a:cubicBezTo>
                    <a:pt x="38252" y="19600"/>
                    <a:pt x="38283" y="19630"/>
                    <a:pt x="38321" y="19630"/>
                  </a:cubicBezTo>
                  <a:cubicBezTo>
                    <a:pt x="38358" y="19630"/>
                    <a:pt x="38389" y="19600"/>
                    <a:pt x="38389" y="19562"/>
                  </a:cubicBezTo>
                  <a:cubicBezTo>
                    <a:pt x="38389" y="19524"/>
                    <a:pt x="38358" y="19494"/>
                    <a:pt x="38321" y="19494"/>
                  </a:cubicBezTo>
                  <a:close/>
                  <a:moveTo>
                    <a:pt x="38537" y="19494"/>
                  </a:moveTo>
                  <a:cubicBezTo>
                    <a:pt x="38499" y="19494"/>
                    <a:pt x="38468" y="19524"/>
                    <a:pt x="38468" y="19562"/>
                  </a:cubicBezTo>
                  <a:cubicBezTo>
                    <a:pt x="38468" y="19600"/>
                    <a:pt x="38499" y="19630"/>
                    <a:pt x="38537" y="19630"/>
                  </a:cubicBezTo>
                  <a:cubicBezTo>
                    <a:pt x="38575" y="19630"/>
                    <a:pt x="38605" y="19600"/>
                    <a:pt x="38605" y="19562"/>
                  </a:cubicBezTo>
                  <a:cubicBezTo>
                    <a:pt x="38605" y="19524"/>
                    <a:pt x="38575" y="19494"/>
                    <a:pt x="38537" y="19494"/>
                  </a:cubicBezTo>
                  <a:close/>
                  <a:moveTo>
                    <a:pt x="33998" y="19728"/>
                  </a:moveTo>
                  <a:cubicBezTo>
                    <a:pt x="33960" y="19728"/>
                    <a:pt x="33930" y="19759"/>
                    <a:pt x="33930" y="19797"/>
                  </a:cubicBezTo>
                  <a:cubicBezTo>
                    <a:pt x="33930" y="19835"/>
                    <a:pt x="33960" y="19865"/>
                    <a:pt x="33998" y="19865"/>
                  </a:cubicBezTo>
                  <a:cubicBezTo>
                    <a:pt x="34036" y="19865"/>
                    <a:pt x="34067" y="19835"/>
                    <a:pt x="34067" y="19797"/>
                  </a:cubicBezTo>
                  <a:cubicBezTo>
                    <a:pt x="34067" y="19759"/>
                    <a:pt x="34036" y="19728"/>
                    <a:pt x="33998" y="19728"/>
                  </a:cubicBezTo>
                  <a:close/>
                  <a:moveTo>
                    <a:pt x="34214" y="19728"/>
                  </a:moveTo>
                  <a:cubicBezTo>
                    <a:pt x="34176" y="19728"/>
                    <a:pt x="34146" y="19759"/>
                    <a:pt x="34146" y="19797"/>
                  </a:cubicBezTo>
                  <a:cubicBezTo>
                    <a:pt x="34146" y="19835"/>
                    <a:pt x="34176" y="19865"/>
                    <a:pt x="34214" y="19865"/>
                  </a:cubicBezTo>
                  <a:cubicBezTo>
                    <a:pt x="34252" y="19865"/>
                    <a:pt x="34283" y="19835"/>
                    <a:pt x="34283" y="19797"/>
                  </a:cubicBezTo>
                  <a:cubicBezTo>
                    <a:pt x="34283" y="19759"/>
                    <a:pt x="34252" y="19728"/>
                    <a:pt x="34214" y="19728"/>
                  </a:cubicBezTo>
                  <a:close/>
                  <a:moveTo>
                    <a:pt x="34430" y="19728"/>
                  </a:moveTo>
                  <a:cubicBezTo>
                    <a:pt x="34393" y="19728"/>
                    <a:pt x="34362" y="19759"/>
                    <a:pt x="34362" y="19797"/>
                  </a:cubicBezTo>
                  <a:cubicBezTo>
                    <a:pt x="34362" y="19835"/>
                    <a:pt x="34393" y="19865"/>
                    <a:pt x="34430" y="19865"/>
                  </a:cubicBezTo>
                  <a:cubicBezTo>
                    <a:pt x="34468" y="19865"/>
                    <a:pt x="34499" y="19835"/>
                    <a:pt x="34499" y="19797"/>
                  </a:cubicBezTo>
                  <a:cubicBezTo>
                    <a:pt x="34499" y="19759"/>
                    <a:pt x="34468" y="19728"/>
                    <a:pt x="34430" y="19728"/>
                  </a:cubicBezTo>
                  <a:close/>
                  <a:moveTo>
                    <a:pt x="34646" y="19728"/>
                  </a:moveTo>
                  <a:cubicBezTo>
                    <a:pt x="34609" y="19728"/>
                    <a:pt x="34578" y="19759"/>
                    <a:pt x="34578" y="19797"/>
                  </a:cubicBezTo>
                  <a:cubicBezTo>
                    <a:pt x="34578" y="19835"/>
                    <a:pt x="34609" y="19865"/>
                    <a:pt x="34646" y="19865"/>
                  </a:cubicBezTo>
                  <a:cubicBezTo>
                    <a:pt x="34684" y="19865"/>
                    <a:pt x="34715" y="19835"/>
                    <a:pt x="34715" y="19797"/>
                  </a:cubicBezTo>
                  <a:cubicBezTo>
                    <a:pt x="34715" y="19759"/>
                    <a:pt x="34684" y="19728"/>
                    <a:pt x="34646" y="19728"/>
                  </a:cubicBezTo>
                  <a:close/>
                  <a:moveTo>
                    <a:pt x="34863" y="19728"/>
                  </a:moveTo>
                  <a:cubicBezTo>
                    <a:pt x="34825" y="19728"/>
                    <a:pt x="34794" y="19759"/>
                    <a:pt x="34794" y="19797"/>
                  </a:cubicBezTo>
                  <a:cubicBezTo>
                    <a:pt x="34794" y="19835"/>
                    <a:pt x="34825" y="19865"/>
                    <a:pt x="34863" y="19865"/>
                  </a:cubicBezTo>
                  <a:cubicBezTo>
                    <a:pt x="34900" y="19865"/>
                    <a:pt x="34931" y="19835"/>
                    <a:pt x="34931" y="19797"/>
                  </a:cubicBezTo>
                  <a:cubicBezTo>
                    <a:pt x="34931" y="19759"/>
                    <a:pt x="34900" y="19728"/>
                    <a:pt x="34863" y="19728"/>
                  </a:cubicBezTo>
                  <a:close/>
                  <a:moveTo>
                    <a:pt x="35079" y="19728"/>
                  </a:moveTo>
                  <a:cubicBezTo>
                    <a:pt x="35041" y="19728"/>
                    <a:pt x="35010" y="19759"/>
                    <a:pt x="35010" y="19797"/>
                  </a:cubicBezTo>
                  <a:cubicBezTo>
                    <a:pt x="35010" y="19835"/>
                    <a:pt x="35041" y="19865"/>
                    <a:pt x="35079" y="19865"/>
                  </a:cubicBezTo>
                  <a:cubicBezTo>
                    <a:pt x="35117" y="19865"/>
                    <a:pt x="35147" y="19835"/>
                    <a:pt x="35147" y="19797"/>
                  </a:cubicBezTo>
                  <a:cubicBezTo>
                    <a:pt x="35147" y="19759"/>
                    <a:pt x="35117" y="19728"/>
                    <a:pt x="35079" y="19728"/>
                  </a:cubicBezTo>
                  <a:close/>
                  <a:moveTo>
                    <a:pt x="35295" y="19728"/>
                  </a:moveTo>
                  <a:cubicBezTo>
                    <a:pt x="35257" y="19728"/>
                    <a:pt x="35226" y="19759"/>
                    <a:pt x="35226" y="19797"/>
                  </a:cubicBezTo>
                  <a:cubicBezTo>
                    <a:pt x="35226" y="19835"/>
                    <a:pt x="35257" y="19865"/>
                    <a:pt x="35295" y="19865"/>
                  </a:cubicBezTo>
                  <a:cubicBezTo>
                    <a:pt x="35333" y="19865"/>
                    <a:pt x="35363" y="19835"/>
                    <a:pt x="35363" y="19797"/>
                  </a:cubicBezTo>
                  <a:cubicBezTo>
                    <a:pt x="35363" y="19759"/>
                    <a:pt x="35333" y="19728"/>
                    <a:pt x="35295" y="19728"/>
                  </a:cubicBezTo>
                  <a:close/>
                  <a:moveTo>
                    <a:pt x="35511" y="19728"/>
                  </a:moveTo>
                  <a:cubicBezTo>
                    <a:pt x="35473" y="19728"/>
                    <a:pt x="35443" y="19759"/>
                    <a:pt x="35443" y="19797"/>
                  </a:cubicBezTo>
                  <a:cubicBezTo>
                    <a:pt x="35443" y="19835"/>
                    <a:pt x="35473" y="19865"/>
                    <a:pt x="35511" y="19865"/>
                  </a:cubicBezTo>
                  <a:cubicBezTo>
                    <a:pt x="35549" y="19865"/>
                    <a:pt x="35579" y="19835"/>
                    <a:pt x="35579" y="19797"/>
                  </a:cubicBezTo>
                  <a:cubicBezTo>
                    <a:pt x="35579" y="19759"/>
                    <a:pt x="35549" y="19728"/>
                    <a:pt x="35511" y="19728"/>
                  </a:cubicBezTo>
                  <a:close/>
                  <a:moveTo>
                    <a:pt x="35727" y="19728"/>
                  </a:moveTo>
                  <a:cubicBezTo>
                    <a:pt x="35689" y="19728"/>
                    <a:pt x="35659" y="19759"/>
                    <a:pt x="35659" y="19797"/>
                  </a:cubicBezTo>
                  <a:cubicBezTo>
                    <a:pt x="35659" y="19835"/>
                    <a:pt x="35689" y="19865"/>
                    <a:pt x="35727" y="19865"/>
                  </a:cubicBezTo>
                  <a:cubicBezTo>
                    <a:pt x="35765" y="19865"/>
                    <a:pt x="35796" y="19835"/>
                    <a:pt x="35796" y="19797"/>
                  </a:cubicBezTo>
                  <a:cubicBezTo>
                    <a:pt x="35796" y="19759"/>
                    <a:pt x="35765" y="19728"/>
                    <a:pt x="35727" y="19728"/>
                  </a:cubicBezTo>
                  <a:close/>
                  <a:moveTo>
                    <a:pt x="35943" y="19728"/>
                  </a:moveTo>
                  <a:cubicBezTo>
                    <a:pt x="35906" y="19728"/>
                    <a:pt x="35875" y="19759"/>
                    <a:pt x="35875" y="19797"/>
                  </a:cubicBezTo>
                  <a:cubicBezTo>
                    <a:pt x="35875" y="19835"/>
                    <a:pt x="35906" y="19865"/>
                    <a:pt x="35943" y="19865"/>
                  </a:cubicBezTo>
                  <a:cubicBezTo>
                    <a:pt x="35981" y="19865"/>
                    <a:pt x="36012" y="19835"/>
                    <a:pt x="36012" y="19797"/>
                  </a:cubicBezTo>
                  <a:cubicBezTo>
                    <a:pt x="36012" y="19759"/>
                    <a:pt x="35981" y="19728"/>
                    <a:pt x="35943" y="19728"/>
                  </a:cubicBezTo>
                  <a:close/>
                  <a:moveTo>
                    <a:pt x="36159" y="19728"/>
                  </a:moveTo>
                  <a:cubicBezTo>
                    <a:pt x="36122" y="19728"/>
                    <a:pt x="36091" y="19759"/>
                    <a:pt x="36091" y="19797"/>
                  </a:cubicBezTo>
                  <a:cubicBezTo>
                    <a:pt x="36091" y="19835"/>
                    <a:pt x="36122" y="19865"/>
                    <a:pt x="36159" y="19865"/>
                  </a:cubicBezTo>
                  <a:cubicBezTo>
                    <a:pt x="36197" y="19865"/>
                    <a:pt x="36228" y="19835"/>
                    <a:pt x="36228" y="19797"/>
                  </a:cubicBezTo>
                  <a:cubicBezTo>
                    <a:pt x="36228" y="19759"/>
                    <a:pt x="36197" y="19728"/>
                    <a:pt x="36159" y="19728"/>
                  </a:cubicBezTo>
                  <a:close/>
                  <a:moveTo>
                    <a:pt x="36376" y="19728"/>
                  </a:moveTo>
                  <a:cubicBezTo>
                    <a:pt x="36338" y="19728"/>
                    <a:pt x="36307" y="19759"/>
                    <a:pt x="36307" y="19797"/>
                  </a:cubicBezTo>
                  <a:cubicBezTo>
                    <a:pt x="36307" y="19835"/>
                    <a:pt x="36338" y="19865"/>
                    <a:pt x="36376" y="19865"/>
                  </a:cubicBezTo>
                  <a:cubicBezTo>
                    <a:pt x="36413" y="19865"/>
                    <a:pt x="36444" y="19835"/>
                    <a:pt x="36444" y="19797"/>
                  </a:cubicBezTo>
                  <a:cubicBezTo>
                    <a:pt x="36444" y="19759"/>
                    <a:pt x="36413" y="19728"/>
                    <a:pt x="36376" y="19728"/>
                  </a:cubicBezTo>
                  <a:close/>
                  <a:moveTo>
                    <a:pt x="36592" y="19728"/>
                  </a:moveTo>
                  <a:cubicBezTo>
                    <a:pt x="36554" y="19728"/>
                    <a:pt x="36523" y="19759"/>
                    <a:pt x="36523" y="19797"/>
                  </a:cubicBezTo>
                  <a:cubicBezTo>
                    <a:pt x="36523" y="19835"/>
                    <a:pt x="36554" y="19865"/>
                    <a:pt x="36592" y="19865"/>
                  </a:cubicBezTo>
                  <a:cubicBezTo>
                    <a:pt x="36629" y="19865"/>
                    <a:pt x="36660" y="19835"/>
                    <a:pt x="36660" y="19797"/>
                  </a:cubicBezTo>
                  <a:cubicBezTo>
                    <a:pt x="36660" y="19759"/>
                    <a:pt x="36629" y="19728"/>
                    <a:pt x="36592" y="19728"/>
                  </a:cubicBezTo>
                  <a:close/>
                  <a:moveTo>
                    <a:pt x="36808" y="19728"/>
                  </a:moveTo>
                  <a:cubicBezTo>
                    <a:pt x="36770" y="19728"/>
                    <a:pt x="36739" y="19759"/>
                    <a:pt x="36739" y="19797"/>
                  </a:cubicBezTo>
                  <a:cubicBezTo>
                    <a:pt x="36739" y="19835"/>
                    <a:pt x="36770" y="19865"/>
                    <a:pt x="36808" y="19865"/>
                  </a:cubicBezTo>
                  <a:cubicBezTo>
                    <a:pt x="36846" y="19865"/>
                    <a:pt x="36876" y="19835"/>
                    <a:pt x="36876" y="19797"/>
                  </a:cubicBezTo>
                  <a:cubicBezTo>
                    <a:pt x="36876" y="19759"/>
                    <a:pt x="36846" y="19728"/>
                    <a:pt x="36808" y="19728"/>
                  </a:cubicBezTo>
                  <a:close/>
                  <a:moveTo>
                    <a:pt x="37024" y="19728"/>
                  </a:moveTo>
                  <a:cubicBezTo>
                    <a:pt x="36986" y="19728"/>
                    <a:pt x="36955" y="19759"/>
                    <a:pt x="36955" y="19797"/>
                  </a:cubicBezTo>
                  <a:cubicBezTo>
                    <a:pt x="36955" y="19835"/>
                    <a:pt x="36986" y="19865"/>
                    <a:pt x="37024" y="19865"/>
                  </a:cubicBezTo>
                  <a:cubicBezTo>
                    <a:pt x="37062" y="19865"/>
                    <a:pt x="37092" y="19835"/>
                    <a:pt x="37092" y="19797"/>
                  </a:cubicBezTo>
                  <a:cubicBezTo>
                    <a:pt x="37092" y="19759"/>
                    <a:pt x="37062" y="19728"/>
                    <a:pt x="37024" y="19728"/>
                  </a:cubicBezTo>
                  <a:close/>
                  <a:moveTo>
                    <a:pt x="37240" y="19728"/>
                  </a:moveTo>
                  <a:cubicBezTo>
                    <a:pt x="37202" y="19728"/>
                    <a:pt x="37172" y="19759"/>
                    <a:pt x="37172" y="19797"/>
                  </a:cubicBezTo>
                  <a:cubicBezTo>
                    <a:pt x="37172" y="19835"/>
                    <a:pt x="37202" y="19865"/>
                    <a:pt x="37240" y="19865"/>
                  </a:cubicBezTo>
                  <a:cubicBezTo>
                    <a:pt x="37278" y="19865"/>
                    <a:pt x="37309" y="19835"/>
                    <a:pt x="37309" y="19797"/>
                  </a:cubicBezTo>
                  <a:cubicBezTo>
                    <a:pt x="37309" y="19759"/>
                    <a:pt x="37278" y="19728"/>
                    <a:pt x="37240" y="19728"/>
                  </a:cubicBezTo>
                  <a:close/>
                  <a:moveTo>
                    <a:pt x="37456" y="19728"/>
                  </a:moveTo>
                  <a:cubicBezTo>
                    <a:pt x="37418" y="19728"/>
                    <a:pt x="37388" y="19759"/>
                    <a:pt x="37388" y="19797"/>
                  </a:cubicBezTo>
                  <a:cubicBezTo>
                    <a:pt x="37388" y="19835"/>
                    <a:pt x="37418" y="19865"/>
                    <a:pt x="37456" y="19865"/>
                  </a:cubicBezTo>
                  <a:cubicBezTo>
                    <a:pt x="37494" y="19865"/>
                    <a:pt x="37525" y="19835"/>
                    <a:pt x="37525" y="19797"/>
                  </a:cubicBezTo>
                  <a:cubicBezTo>
                    <a:pt x="37525" y="19759"/>
                    <a:pt x="37494" y="19728"/>
                    <a:pt x="37456" y="19728"/>
                  </a:cubicBezTo>
                  <a:close/>
                  <a:moveTo>
                    <a:pt x="37672" y="19728"/>
                  </a:moveTo>
                  <a:cubicBezTo>
                    <a:pt x="37634" y="19728"/>
                    <a:pt x="37604" y="19759"/>
                    <a:pt x="37604" y="19797"/>
                  </a:cubicBezTo>
                  <a:cubicBezTo>
                    <a:pt x="37604" y="19835"/>
                    <a:pt x="37634" y="19865"/>
                    <a:pt x="37672" y="19865"/>
                  </a:cubicBezTo>
                  <a:cubicBezTo>
                    <a:pt x="37710" y="19865"/>
                    <a:pt x="37741" y="19835"/>
                    <a:pt x="37741" y="19797"/>
                  </a:cubicBezTo>
                  <a:cubicBezTo>
                    <a:pt x="37741" y="19759"/>
                    <a:pt x="37710" y="19728"/>
                    <a:pt x="37672" y="19728"/>
                  </a:cubicBezTo>
                  <a:close/>
                  <a:moveTo>
                    <a:pt x="37888" y="19728"/>
                  </a:moveTo>
                  <a:cubicBezTo>
                    <a:pt x="37850" y="19728"/>
                    <a:pt x="37820" y="19759"/>
                    <a:pt x="37820" y="19797"/>
                  </a:cubicBezTo>
                  <a:cubicBezTo>
                    <a:pt x="37820" y="19835"/>
                    <a:pt x="37850" y="19865"/>
                    <a:pt x="37888" y="19865"/>
                  </a:cubicBezTo>
                  <a:cubicBezTo>
                    <a:pt x="37926" y="19865"/>
                    <a:pt x="37957" y="19835"/>
                    <a:pt x="37957" y="19797"/>
                  </a:cubicBezTo>
                  <a:cubicBezTo>
                    <a:pt x="37957" y="19759"/>
                    <a:pt x="37926" y="19728"/>
                    <a:pt x="37888" y="19728"/>
                  </a:cubicBezTo>
                  <a:close/>
                  <a:moveTo>
                    <a:pt x="38104" y="19728"/>
                  </a:moveTo>
                  <a:cubicBezTo>
                    <a:pt x="38067" y="19728"/>
                    <a:pt x="38036" y="19759"/>
                    <a:pt x="38036" y="19797"/>
                  </a:cubicBezTo>
                  <a:cubicBezTo>
                    <a:pt x="38036" y="19835"/>
                    <a:pt x="38067" y="19865"/>
                    <a:pt x="38104" y="19865"/>
                  </a:cubicBezTo>
                  <a:cubicBezTo>
                    <a:pt x="38142" y="19865"/>
                    <a:pt x="38173" y="19835"/>
                    <a:pt x="38173" y="19797"/>
                  </a:cubicBezTo>
                  <a:cubicBezTo>
                    <a:pt x="38173" y="19759"/>
                    <a:pt x="38142" y="19728"/>
                    <a:pt x="38104" y="19728"/>
                  </a:cubicBezTo>
                  <a:close/>
                  <a:moveTo>
                    <a:pt x="38321" y="19728"/>
                  </a:moveTo>
                  <a:cubicBezTo>
                    <a:pt x="38283" y="19728"/>
                    <a:pt x="38252" y="19759"/>
                    <a:pt x="38252" y="19797"/>
                  </a:cubicBezTo>
                  <a:cubicBezTo>
                    <a:pt x="38252" y="19835"/>
                    <a:pt x="38283" y="19865"/>
                    <a:pt x="38321" y="19865"/>
                  </a:cubicBezTo>
                  <a:cubicBezTo>
                    <a:pt x="38358" y="19865"/>
                    <a:pt x="38389" y="19835"/>
                    <a:pt x="38389" y="19797"/>
                  </a:cubicBezTo>
                  <a:cubicBezTo>
                    <a:pt x="38389" y="19759"/>
                    <a:pt x="38358" y="19728"/>
                    <a:pt x="38321" y="19728"/>
                  </a:cubicBezTo>
                  <a:close/>
                  <a:moveTo>
                    <a:pt x="33998" y="19963"/>
                  </a:moveTo>
                  <a:cubicBezTo>
                    <a:pt x="33960" y="19963"/>
                    <a:pt x="33930" y="19994"/>
                    <a:pt x="33930" y="20032"/>
                  </a:cubicBezTo>
                  <a:cubicBezTo>
                    <a:pt x="33930" y="20069"/>
                    <a:pt x="33960" y="20100"/>
                    <a:pt x="33998" y="20100"/>
                  </a:cubicBezTo>
                  <a:cubicBezTo>
                    <a:pt x="34036" y="20100"/>
                    <a:pt x="34067" y="20069"/>
                    <a:pt x="34067" y="20032"/>
                  </a:cubicBezTo>
                  <a:cubicBezTo>
                    <a:pt x="34067" y="19994"/>
                    <a:pt x="34036" y="19963"/>
                    <a:pt x="33998" y="19963"/>
                  </a:cubicBezTo>
                  <a:close/>
                  <a:moveTo>
                    <a:pt x="34214" y="19963"/>
                  </a:moveTo>
                  <a:cubicBezTo>
                    <a:pt x="34176" y="19963"/>
                    <a:pt x="34146" y="19994"/>
                    <a:pt x="34146" y="20032"/>
                  </a:cubicBezTo>
                  <a:cubicBezTo>
                    <a:pt x="34146" y="20069"/>
                    <a:pt x="34176" y="20100"/>
                    <a:pt x="34214" y="20100"/>
                  </a:cubicBezTo>
                  <a:cubicBezTo>
                    <a:pt x="34252" y="20100"/>
                    <a:pt x="34283" y="20069"/>
                    <a:pt x="34283" y="20032"/>
                  </a:cubicBezTo>
                  <a:cubicBezTo>
                    <a:pt x="34283" y="19994"/>
                    <a:pt x="34252" y="19963"/>
                    <a:pt x="34214" y="19963"/>
                  </a:cubicBezTo>
                  <a:close/>
                  <a:moveTo>
                    <a:pt x="34430" y="19963"/>
                  </a:moveTo>
                  <a:cubicBezTo>
                    <a:pt x="34393" y="19963"/>
                    <a:pt x="34362" y="19994"/>
                    <a:pt x="34362" y="20032"/>
                  </a:cubicBezTo>
                  <a:cubicBezTo>
                    <a:pt x="34362" y="20069"/>
                    <a:pt x="34393" y="20100"/>
                    <a:pt x="34430" y="20100"/>
                  </a:cubicBezTo>
                  <a:cubicBezTo>
                    <a:pt x="34468" y="20100"/>
                    <a:pt x="34499" y="20069"/>
                    <a:pt x="34499" y="20032"/>
                  </a:cubicBezTo>
                  <a:cubicBezTo>
                    <a:pt x="34499" y="19994"/>
                    <a:pt x="34468" y="19963"/>
                    <a:pt x="34430" y="19963"/>
                  </a:cubicBezTo>
                  <a:close/>
                  <a:moveTo>
                    <a:pt x="34646" y="19963"/>
                  </a:moveTo>
                  <a:cubicBezTo>
                    <a:pt x="34609" y="19963"/>
                    <a:pt x="34578" y="19994"/>
                    <a:pt x="34578" y="20032"/>
                  </a:cubicBezTo>
                  <a:cubicBezTo>
                    <a:pt x="34578" y="20069"/>
                    <a:pt x="34609" y="20100"/>
                    <a:pt x="34646" y="20100"/>
                  </a:cubicBezTo>
                  <a:cubicBezTo>
                    <a:pt x="34684" y="20100"/>
                    <a:pt x="34715" y="20069"/>
                    <a:pt x="34715" y="20032"/>
                  </a:cubicBezTo>
                  <a:cubicBezTo>
                    <a:pt x="34715" y="19994"/>
                    <a:pt x="34684" y="19963"/>
                    <a:pt x="34646" y="19963"/>
                  </a:cubicBezTo>
                  <a:close/>
                  <a:moveTo>
                    <a:pt x="34863" y="19963"/>
                  </a:moveTo>
                  <a:cubicBezTo>
                    <a:pt x="34825" y="19963"/>
                    <a:pt x="34794" y="19994"/>
                    <a:pt x="34794" y="20032"/>
                  </a:cubicBezTo>
                  <a:cubicBezTo>
                    <a:pt x="34794" y="20069"/>
                    <a:pt x="34825" y="20100"/>
                    <a:pt x="34863" y="20100"/>
                  </a:cubicBezTo>
                  <a:cubicBezTo>
                    <a:pt x="34900" y="20100"/>
                    <a:pt x="34931" y="20069"/>
                    <a:pt x="34931" y="20032"/>
                  </a:cubicBezTo>
                  <a:cubicBezTo>
                    <a:pt x="34931" y="19994"/>
                    <a:pt x="34900" y="19963"/>
                    <a:pt x="34863" y="19963"/>
                  </a:cubicBezTo>
                  <a:close/>
                  <a:moveTo>
                    <a:pt x="35079" y="19963"/>
                  </a:moveTo>
                  <a:cubicBezTo>
                    <a:pt x="35041" y="19963"/>
                    <a:pt x="35010" y="19994"/>
                    <a:pt x="35010" y="20032"/>
                  </a:cubicBezTo>
                  <a:cubicBezTo>
                    <a:pt x="35010" y="20069"/>
                    <a:pt x="35041" y="20100"/>
                    <a:pt x="35079" y="20100"/>
                  </a:cubicBezTo>
                  <a:cubicBezTo>
                    <a:pt x="35117" y="20100"/>
                    <a:pt x="35147" y="20069"/>
                    <a:pt x="35147" y="20032"/>
                  </a:cubicBezTo>
                  <a:cubicBezTo>
                    <a:pt x="35147" y="19994"/>
                    <a:pt x="35117" y="19963"/>
                    <a:pt x="35079" y="19963"/>
                  </a:cubicBezTo>
                  <a:close/>
                  <a:moveTo>
                    <a:pt x="36376" y="19963"/>
                  </a:moveTo>
                  <a:cubicBezTo>
                    <a:pt x="36338" y="19963"/>
                    <a:pt x="36307" y="19994"/>
                    <a:pt x="36307" y="20032"/>
                  </a:cubicBezTo>
                  <a:cubicBezTo>
                    <a:pt x="36307" y="20069"/>
                    <a:pt x="36338" y="20100"/>
                    <a:pt x="36376" y="20100"/>
                  </a:cubicBezTo>
                  <a:cubicBezTo>
                    <a:pt x="36413" y="20100"/>
                    <a:pt x="36444" y="20069"/>
                    <a:pt x="36444" y="20032"/>
                  </a:cubicBezTo>
                  <a:cubicBezTo>
                    <a:pt x="36444" y="19994"/>
                    <a:pt x="36413" y="19963"/>
                    <a:pt x="36376" y="19963"/>
                  </a:cubicBezTo>
                  <a:close/>
                  <a:moveTo>
                    <a:pt x="36592" y="19963"/>
                  </a:moveTo>
                  <a:cubicBezTo>
                    <a:pt x="36554" y="19963"/>
                    <a:pt x="36523" y="19994"/>
                    <a:pt x="36523" y="20032"/>
                  </a:cubicBezTo>
                  <a:cubicBezTo>
                    <a:pt x="36523" y="20069"/>
                    <a:pt x="36554" y="20100"/>
                    <a:pt x="36592" y="20100"/>
                  </a:cubicBezTo>
                  <a:cubicBezTo>
                    <a:pt x="36629" y="20100"/>
                    <a:pt x="36660" y="20069"/>
                    <a:pt x="36660" y="20032"/>
                  </a:cubicBezTo>
                  <a:cubicBezTo>
                    <a:pt x="36660" y="19994"/>
                    <a:pt x="36629" y="19963"/>
                    <a:pt x="36592" y="19963"/>
                  </a:cubicBezTo>
                  <a:close/>
                  <a:moveTo>
                    <a:pt x="36808" y="19963"/>
                  </a:moveTo>
                  <a:cubicBezTo>
                    <a:pt x="36770" y="19963"/>
                    <a:pt x="36739" y="19994"/>
                    <a:pt x="36739" y="20032"/>
                  </a:cubicBezTo>
                  <a:cubicBezTo>
                    <a:pt x="36739" y="20069"/>
                    <a:pt x="36770" y="20100"/>
                    <a:pt x="36808" y="20100"/>
                  </a:cubicBezTo>
                  <a:cubicBezTo>
                    <a:pt x="36846" y="20100"/>
                    <a:pt x="36876" y="20069"/>
                    <a:pt x="36876" y="20032"/>
                  </a:cubicBezTo>
                  <a:cubicBezTo>
                    <a:pt x="36876" y="19994"/>
                    <a:pt x="36846" y="19963"/>
                    <a:pt x="36808" y="19963"/>
                  </a:cubicBezTo>
                  <a:close/>
                  <a:moveTo>
                    <a:pt x="37024" y="19963"/>
                  </a:moveTo>
                  <a:cubicBezTo>
                    <a:pt x="36986" y="19963"/>
                    <a:pt x="36955" y="19994"/>
                    <a:pt x="36955" y="20032"/>
                  </a:cubicBezTo>
                  <a:cubicBezTo>
                    <a:pt x="36955" y="20069"/>
                    <a:pt x="36986" y="20100"/>
                    <a:pt x="37024" y="20100"/>
                  </a:cubicBezTo>
                  <a:cubicBezTo>
                    <a:pt x="37062" y="20100"/>
                    <a:pt x="37092" y="20069"/>
                    <a:pt x="37092" y="20032"/>
                  </a:cubicBezTo>
                  <a:cubicBezTo>
                    <a:pt x="37092" y="19994"/>
                    <a:pt x="37062" y="19963"/>
                    <a:pt x="37024" y="19963"/>
                  </a:cubicBezTo>
                  <a:close/>
                  <a:moveTo>
                    <a:pt x="37240" y="19963"/>
                  </a:moveTo>
                  <a:cubicBezTo>
                    <a:pt x="37202" y="19963"/>
                    <a:pt x="37172" y="19994"/>
                    <a:pt x="37172" y="20032"/>
                  </a:cubicBezTo>
                  <a:cubicBezTo>
                    <a:pt x="37172" y="20069"/>
                    <a:pt x="37202" y="20100"/>
                    <a:pt x="37240" y="20100"/>
                  </a:cubicBezTo>
                  <a:cubicBezTo>
                    <a:pt x="37278" y="20100"/>
                    <a:pt x="37309" y="20069"/>
                    <a:pt x="37309" y="20032"/>
                  </a:cubicBezTo>
                  <a:cubicBezTo>
                    <a:pt x="37309" y="19994"/>
                    <a:pt x="37278" y="19963"/>
                    <a:pt x="37240" y="19963"/>
                  </a:cubicBezTo>
                  <a:close/>
                  <a:moveTo>
                    <a:pt x="37456" y="19963"/>
                  </a:moveTo>
                  <a:cubicBezTo>
                    <a:pt x="37418" y="19963"/>
                    <a:pt x="37388" y="19994"/>
                    <a:pt x="37388" y="20032"/>
                  </a:cubicBezTo>
                  <a:cubicBezTo>
                    <a:pt x="37388" y="20069"/>
                    <a:pt x="37418" y="20100"/>
                    <a:pt x="37456" y="20100"/>
                  </a:cubicBezTo>
                  <a:cubicBezTo>
                    <a:pt x="37494" y="20100"/>
                    <a:pt x="37525" y="20069"/>
                    <a:pt x="37525" y="20032"/>
                  </a:cubicBezTo>
                  <a:cubicBezTo>
                    <a:pt x="37525" y="19994"/>
                    <a:pt x="37494" y="19963"/>
                    <a:pt x="37456" y="19963"/>
                  </a:cubicBezTo>
                  <a:close/>
                  <a:moveTo>
                    <a:pt x="37672" y="19963"/>
                  </a:moveTo>
                  <a:cubicBezTo>
                    <a:pt x="37634" y="19963"/>
                    <a:pt x="37604" y="19994"/>
                    <a:pt x="37604" y="20032"/>
                  </a:cubicBezTo>
                  <a:cubicBezTo>
                    <a:pt x="37604" y="20069"/>
                    <a:pt x="37634" y="20100"/>
                    <a:pt x="37672" y="20100"/>
                  </a:cubicBezTo>
                  <a:cubicBezTo>
                    <a:pt x="37710" y="20100"/>
                    <a:pt x="37741" y="20069"/>
                    <a:pt x="37741" y="20032"/>
                  </a:cubicBezTo>
                  <a:cubicBezTo>
                    <a:pt x="37741" y="19994"/>
                    <a:pt x="37710" y="19963"/>
                    <a:pt x="37672" y="19963"/>
                  </a:cubicBezTo>
                  <a:close/>
                  <a:moveTo>
                    <a:pt x="37888" y="19963"/>
                  </a:moveTo>
                  <a:cubicBezTo>
                    <a:pt x="37850" y="19963"/>
                    <a:pt x="37820" y="19994"/>
                    <a:pt x="37820" y="20032"/>
                  </a:cubicBezTo>
                  <a:cubicBezTo>
                    <a:pt x="37820" y="20069"/>
                    <a:pt x="37850" y="20100"/>
                    <a:pt x="37888" y="20100"/>
                  </a:cubicBezTo>
                  <a:cubicBezTo>
                    <a:pt x="37926" y="20100"/>
                    <a:pt x="37957" y="20069"/>
                    <a:pt x="37957" y="20032"/>
                  </a:cubicBezTo>
                  <a:cubicBezTo>
                    <a:pt x="37957" y="19994"/>
                    <a:pt x="37926" y="19963"/>
                    <a:pt x="37888" y="19963"/>
                  </a:cubicBezTo>
                  <a:close/>
                  <a:moveTo>
                    <a:pt x="38104" y="19963"/>
                  </a:moveTo>
                  <a:cubicBezTo>
                    <a:pt x="38067" y="19963"/>
                    <a:pt x="38036" y="19994"/>
                    <a:pt x="38036" y="20032"/>
                  </a:cubicBezTo>
                  <a:cubicBezTo>
                    <a:pt x="38036" y="20069"/>
                    <a:pt x="38067" y="20100"/>
                    <a:pt x="38104" y="20100"/>
                  </a:cubicBezTo>
                  <a:cubicBezTo>
                    <a:pt x="38142" y="20100"/>
                    <a:pt x="38173" y="20069"/>
                    <a:pt x="38173" y="20032"/>
                  </a:cubicBezTo>
                  <a:cubicBezTo>
                    <a:pt x="38173" y="19994"/>
                    <a:pt x="38142" y="19963"/>
                    <a:pt x="38104" y="19963"/>
                  </a:cubicBezTo>
                  <a:close/>
                  <a:moveTo>
                    <a:pt x="38321" y="19963"/>
                  </a:moveTo>
                  <a:cubicBezTo>
                    <a:pt x="38283" y="19963"/>
                    <a:pt x="38252" y="19994"/>
                    <a:pt x="38252" y="20032"/>
                  </a:cubicBezTo>
                  <a:cubicBezTo>
                    <a:pt x="38252" y="20069"/>
                    <a:pt x="38283" y="20100"/>
                    <a:pt x="38321" y="20100"/>
                  </a:cubicBezTo>
                  <a:cubicBezTo>
                    <a:pt x="38358" y="20100"/>
                    <a:pt x="38389" y="20069"/>
                    <a:pt x="38389" y="20032"/>
                  </a:cubicBezTo>
                  <a:cubicBezTo>
                    <a:pt x="38389" y="19994"/>
                    <a:pt x="38358" y="19963"/>
                    <a:pt x="38321" y="19963"/>
                  </a:cubicBezTo>
                  <a:close/>
                  <a:moveTo>
                    <a:pt x="33998" y="20198"/>
                  </a:moveTo>
                  <a:cubicBezTo>
                    <a:pt x="33960" y="20198"/>
                    <a:pt x="33930" y="20229"/>
                    <a:pt x="33930" y="20267"/>
                  </a:cubicBezTo>
                  <a:cubicBezTo>
                    <a:pt x="33930" y="20304"/>
                    <a:pt x="33960" y="20335"/>
                    <a:pt x="33998" y="20335"/>
                  </a:cubicBezTo>
                  <a:cubicBezTo>
                    <a:pt x="34036" y="20335"/>
                    <a:pt x="34067" y="20304"/>
                    <a:pt x="34067" y="20267"/>
                  </a:cubicBezTo>
                  <a:cubicBezTo>
                    <a:pt x="34067" y="20229"/>
                    <a:pt x="34036" y="20198"/>
                    <a:pt x="33998" y="20198"/>
                  </a:cubicBezTo>
                  <a:close/>
                  <a:moveTo>
                    <a:pt x="34214" y="20198"/>
                  </a:moveTo>
                  <a:cubicBezTo>
                    <a:pt x="34176" y="20198"/>
                    <a:pt x="34146" y="20229"/>
                    <a:pt x="34146" y="20267"/>
                  </a:cubicBezTo>
                  <a:cubicBezTo>
                    <a:pt x="34146" y="20304"/>
                    <a:pt x="34176" y="20335"/>
                    <a:pt x="34214" y="20335"/>
                  </a:cubicBezTo>
                  <a:cubicBezTo>
                    <a:pt x="34252" y="20335"/>
                    <a:pt x="34283" y="20304"/>
                    <a:pt x="34283" y="20267"/>
                  </a:cubicBezTo>
                  <a:cubicBezTo>
                    <a:pt x="34283" y="20229"/>
                    <a:pt x="34252" y="20198"/>
                    <a:pt x="34214" y="20198"/>
                  </a:cubicBezTo>
                  <a:close/>
                  <a:moveTo>
                    <a:pt x="34430" y="20198"/>
                  </a:moveTo>
                  <a:cubicBezTo>
                    <a:pt x="34393" y="20198"/>
                    <a:pt x="34362" y="20229"/>
                    <a:pt x="34362" y="20267"/>
                  </a:cubicBezTo>
                  <a:cubicBezTo>
                    <a:pt x="34362" y="20304"/>
                    <a:pt x="34393" y="20335"/>
                    <a:pt x="34430" y="20335"/>
                  </a:cubicBezTo>
                  <a:cubicBezTo>
                    <a:pt x="34468" y="20335"/>
                    <a:pt x="34499" y="20304"/>
                    <a:pt x="34499" y="20267"/>
                  </a:cubicBezTo>
                  <a:cubicBezTo>
                    <a:pt x="34499" y="20229"/>
                    <a:pt x="34468" y="20198"/>
                    <a:pt x="34430" y="20198"/>
                  </a:cubicBezTo>
                  <a:close/>
                  <a:moveTo>
                    <a:pt x="36592" y="20198"/>
                  </a:moveTo>
                  <a:cubicBezTo>
                    <a:pt x="36554" y="20198"/>
                    <a:pt x="36523" y="20229"/>
                    <a:pt x="36523" y="20267"/>
                  </a:cubicBezTo>
                  <a:cubicBezTo>
                    <a:pt x="36523" y="20304"/>
                    <a:pt x="36554" y="20335"/>
                    <a:pt x="36592" y="20335"/>
                  </a:cubicBezTo>
                  <a:cubicBezTo>
                    <a:pt x="36629" y="20335"/>
                    <a:pt x="36660" y="20304"/>
                    <a:pt x="36660" y="20267"/>
                  </a:cubicBezTo>
                  <a:cubicBezTo>
                    <a:pt x="36660" y="20229"/>
                    <a:pt x="36629" y="20198"/>
                    <a:pt x="36592" y="20198"/>
                  </a:cubicBezTo>
                  <a:close/>
                  <a:moveTo>
                    <a:pt x="36808" y="20198"/>
                  </a:moveTo>
                  <a:cubicBezTo>
                    <a:pt x="36770" y="20198"/>
                    <a:pt x="36739" y="20229"/>
                    <a:pt x="36739" y="20267"/>
                  </a:cubicBezTo>
                  <a:cubicBezTo>
                    <a:pt x="36739" y="20304"/>
                    <a:pt x="36770" y="20335"/>
                    <a:pt x="36808" y="20335"/>
                  </a:cubicBezTo>
                  <a:cubicBezTo>
                    <a:pt x="36846" y="20335"/>
                    <a:pt x="36876" y="20304"/>
                    <a:pt x="36876" y="20267"/>
                  </a:cubicBezTo>
                  <a:cubicBezTo>
                    <a:pt x="36876" y="20229"/>
                    <a:pt x="36846" y="20198"/>
                    <a:pt x="36808" y="20198"/>
                  </a:cubicBezTo>
                  <a:close/>
                  <a:moveTo>
                    <a:pt x="37024" y="20198"/>
                  </a:moveTo>
                  <a:cubicBezTo>
                    <a:pt x="36986" y="20198"/>
                    <a:pt x="36955" y="20229"/>
                    <a:pt x="36955" y="20267"/>
                  </a:cubicBezTo>
                  <a:cubicBezTo>
                    <a:pt x="36955" y="20304"/>
                    <a:pt x="36986" y="20335"/>
                    <a:pt x="37024" y="20335"/>
                  </a:cubicBezTo>
                  <a:cubicBezTo>
                    <a:pt x="37062" y="20335"/>
                    <a:pt x="37092" y="20304"/>
                    <a:pt x="37092" y="20267"/>
                  </a:cubicBezTo>
                  <a:cubicBezTo>
                    <a:pt x="37092" y="20229"/>
                    <a:pt x="37062" y="20198"/>
                    <a:pt x="37024" y="20198"/>
                  </a:cubicBezTo>
                  <a:close/>
                  <a:moveTo>
                    <a:pt x="37240" y="20198"/>
                  </a:moveTo>
                  <a:cubicBezTo>
                    <a:pt x="37202" y="20198"/>
                    <a:pt x="37172" y="20229"/>
                    <a:pt x="37172" y="20267"/>
                  </a:cubicBezTo>
                  <a:cubicBezTo>
                    <a:pt x="37172" y="20304"/>
                    <a:pt x="37202" y="20335"/>
                    <a:pt x="37240" y="20335"/>
                  </a:cubicBezTo>
                  <a:cubicBezTo>
                    <a:pt x="37278" y="20335"/>
                    <a:pt x="37309" y="20304"/>
                    <a:pt x="37309" y="20267"/>
                  </a:cubicBezTo>
                  <a:cubicBezTo>
                    <a:pt x="37309" y="20229"/>
                    <a:pt x="37278" y="20198"/>
                    <a:pt x="37240" y="20198"/>
                  </a:cubicBezTo>
                  <a:close/>
                  <a:moveTo>
                    <a:pt x="37456" y="20198"/>
                  </a:moveTo>
                  <a:cubicBezTo>
                    <a:pt x="37418" y="20198"/>
                    <a:pt x="37388" y="20229"/>
                    <a:pt x="37388" y="20267"/>
                  </a:cubicBezTo>
                  <a:cubicBezTo>
                    <a:pt x="37388" y="20304"/>
                    <a:pt x="37418" y="20335"/>
                    <a:pt x="37456" y="20335"/>
                  </a:cubicBezTo>
                  <a:cubicBezTo>
                    <a:pt x="37494" y="20335"/>
                    <a:pt x="37525" y="20304"/>
                    <a:pt x="37525" y="20267"/>
                  </a:cubicBezTo>
                  <a:cubicBezTo>
                    <a:pt x="37525" y="20229"/>
                    <a:pt x="37494" y="20198"/>
                    <a:pt x="37456" y="20198"/>
                  </a:cubicBezTo>
                  <a:close/>
                  <a:moveTo>
                    <a:pt x="37672" y="20198"/>
                  </a:moveTo>
                  <a:cubicBezTo>
                    <a:pt x="37634" y="20198"/>
                    <a:pt x="37604" y="20229"/>
                    <a:pt x="37604" y="20267"/>
                  </a:cubicBezTo>
                  <a:cubicBezTo>
                    <a:pt x="37604" y="20304"/>
                    <a:pt x="37634" y="20335"/>
                    <a:pt x="37672" y="20335"/>
                  </a:cubicBezTo>
                  <a:cubicBezTo>
                    <a:pt x="37710" y="20335"/>
                    <a:pt x="37741" y="20304"/>
                    <a:pt x="37741" y="20267"/>
                  </a:cubicBezTo>
                  <a:cubicBezTo>
                    <a:pt x="37741" y="20229"/>
                    <a:pt x="37710" y="20198"/>
                    <a:pt x="37672" y="20198"/>
                  </a:cubicBezTo>
                  <a:close/>
                  <a:moveTo>
                    <a:pt x="37888" y="20198"/>
                  </a:moveTo>
                  <a:cubicBezTo>
                    <a:pt x="37850" y="20198"/>
                    <a:pt x="37820" y="20229"/>
                    <a:pt x="37820" y="20267"/>
                  </a:cubicBezTo>
                  <a:cubicBezTo>
                    <a:pt x="37820" y="20304"/>
                    <a:pt x="37850" y="20335"/>
                    <a:pt x="37888" y="20335"/>
                  </a:cubicBezTo>
                  <a:cubicBezTo>
                    <a:pt x="37926" y="20335"/>
                    <a:pt x="37957" y="20304"/>
                    <a:pt x="37957" y="20267"/>
                  </a:cubicBezTo>
                  <a:cubicBezTo>
                    <a:pt x="37957" y="20229"/>
                    <a:pt x="37926" y="20198"/>
                    <a:pt x="37888" y="20198"/>
                  </a:cubicBezTo>
                  <a:close/>
                  <a:moveTo>
                    <a:pt x="38104" y="20198"/>
                  </a:moveTo>
                  <a:cubicBezTo>
                    <a:pt x="38067" y="20198"/>
                    <a:pt x="38036" y="20229"/>
                    <a:pt x="38036" y="20267"/>
                  </a:cubicBezTo>
                  <a:cubicBezTo>
                    <a:pt x="38036" y="20304"/>
                    <a:pt x="38067" y="20335"/>
                    <a:pt x="38104" y="20335"/>
                  </a:cubicBezTo>
                  <a:cubicBezTo>
                    <a:pt x="38142" y="20335"/>
                    <a:pt x="38173" y="20304"/>
                    <a:pt x="38173" y="20267"/>
                  </a:cubicBezTo>
                  <a:cubicBezTo>
                    <a:pt x="38173" y="20229"/>
                    <a:pt x="38142" y="20198"/>
                    <a:pt x="38104" y="20198"/>
                  </a:cubicBezTo>
                  <a:close/>
                  <a:moveTo>
                    <a:pt x="41130" y="20198"/>
                  </a:moveTo>
                  <a:cubicBezTo>
                    <a:pt x="41092" y="20198"/>
                    <a:pt x="41062" y="20229"/>
                    <a:pt x="41062" y="20267"/>
                  </a:cubicBezTo>
                  <a:cubicBezTo>
                    <a:pt x="41062" y="20304"/>
                    <a:pt x="41092" y="20335"/>
                    <a:pt x="41130" y="20335"/>
                  </a:cubicBezTo>
                  <a:cubicBezTo>
                    <a:pt x="41168" y="20335"/>
                    <a:pt x="41199" y="20304"/>
                    <a:pt x="41199" y="20267"/>
                  </a:cubicBezTo>
                  <a:cubicBezTo>
                    <a:pt x="41199" y="20229"/>
                    <a:pt x="41168" y="20198"/>
                    <a:pt x="41130" y="20198"/>
                  </a:cubicBezTo>
                  <a:close/>
                  <a:moveTo>
                    <a:pt x="37024" y="20433"/>
                  </a:moveTo>
                  <a:cubicBezTo>
                    <a:pt x="36986" y="20433"/>
                    <a:pt x="36955" y="20463"/>
                    <a:pt x="36955" y="20501"/>
                  </a:cubicBezTo>
                  <a:cubicBezTo>
                    <a:pt x="36955" y="20539"/>
                    <a:pt x="36986" y="20570"/>
                    <a:pt x="37024" y="20570"/>
                  </a:cubicBezTo>
                  <a:cubicBezTo>
                    <a:pt x="37062" y="20570"/>
                    <a:pt x="37092" y="20539"/>
                    <a:pt x="37092" y="20501"/>
                  </a:cubicBezTo>
                  <a:cubicBezTo>
                    <a:pt x="37092" y="20463"/>
                    <a:pt x="37062" y="20433"/>
                    <a:pt x="37024" y="20433"/>
                  </a:cubicBezTo>
                  <a:close/>
                  <a:moveTo>
                    <a:pt x="37240" y="20433"/>
                  </a:moveTo>
                  <a:cubicBezTo>
                    <a:pt x="37202" y="20433"/>
                    <a:pt x="37172" y="20463"/>
                    <a:pt x="37172" y="20501"/>
                  </a:cubicBezTo>
                  <a:cubicBezTo>
                    <a:pt x="37172" y="20539"/>
                    <a:pt x="37202" y="20570"/>
                    <a:pt x="37240" y="20570"/>
                  </a:cubicBezTo>
                  <a:cubicBezTo>
                    <a:pt x="37278" y="20570"/>
                    <a:pt x="37309" y="20539"/>
                    <a:pt x="37309" y="20501"/>
                  </a:cubicBezTo>
                  <a:cubicBezTo>
                    <a:pt x="37309" y="20463"/>
                    <a:pt x="37278" y="20433"/>
                    <a:pt x="37240" y="20433"/>
                  </a:cubicBezTo>
                  <a:close/>
                  <a:moveTo>
                    <a:pt x="37456" y="20433"/>
                  </a:moveTo>
                  <a:cubicBezTo>
                    <a:pt x="37418" y="20433"/>
                    <a:pt x="37388" y="20463"/>
                    <a:pt x="37388" y="20501"/>
                  </a:cubicBezTo>
                  <a:cubicBezTo>
                    <a:pt x="37388" y="20539"/>
                    <a:pt x="37418" y="20570"/>
                    <a:pt x="37456" y="20570"/>
                  </a:cubicBezTo>
                  <a:cubicBezTo>
                    <a:pt x="37494" y="20570"/>
                    <a:pt x="37525" y="20539"/>
                    <a:pt x="37525" y="20501"/>
                  </a:cubicBezTo>
                  <a:cubicBezTo>
                    <a:pt x="37525" y="20463"/>
                    <a:pt x="37494" y="20433"/>
                    <a:pt x="37456" y="20433"/>
                  </a:cubicBezTo>
                  <a:close/>
                  <a:moveTo>
                    <a:pt x="37672" y="20433"/>
                  </a:moveTo>
                  <a:cubicBezTo>
                    <a:pt x="37634" y="20433"/>
                    <a:pt x="37604" y="20463"/>
                    <a:pt x="37604" y="20501"/>
                  </a:cubicBezTo>
                  <a:cubicBezTo>
                    <a:pt x="37604" y="20539"/>
                    <a:pt x="37634" y="20570"/>
                    <a:pt x="37672" y="20570"/>
                  </a:cubicBezTo>
                  <a:cubicBezTo>
                    <a:pt x="37710" y="20570"/>
                    <a:pt x="37741" y="20539"/>
                    <a:pt x="37741" y="20501"/>
                  </a:cubicBezTo>
                  <a:cubicBezTo>
                    <a:pt x="37741" y="20463"/>
                    <a:pt x="37710" y="20433"/>
                    <a:pt x="37672" y="20433"/>
                  </a:cubicBezTo>
                  <a:close/>
                  <a:moveTo>
                    <a:pt x="37888" y="20433"/>
                  </a:moveTo>
                  <a:cubicBezTo>
                    <a:pt x="37850" y="20433"/>
                    <a:pt x="37820" y="20463"/>
                    <a:pt x="37820" y="20501"/>
                  </a:cubicBezTo>
                  <a:cubicBezTo>
                    <a:pt x="37820" y="20539"/>
                    <a:pt x="37850" y="20570"/>
                    <a:pt x="37888" y="20570"/>
                  </a:cubicBezTo>
                  <a:cubicBezTo>
                    <a:pt x="37926" y="20570"/>
                    <a:pt x="37957" y="20539"/>
                    <a:pt x="37957" y="20501"/>
                  </a:cubicBezTo>
                  <a:cubicBezTo>
                    <a:pt x="37957" y="20463"/>
                    <a:pt x="37926" y="20433"/>
                    <a:pt x="37888" y="20433"/>
                  </a:cubicBezTo>
                  <a:close/>
                  <a:moveTo>
                    <a:pt x="38104" y="20433"/>
                  </a:moveTo>
                  <a:cubicBezTo>
                    <a:pt x="38067" y="20433"/>
                    <a:pt x="38036" y="20463"/>
                    <a:pt x="38036" y="20501"/>
                  </a:cubicBezTo>
                  <a:cubicBezTo>
                    <a:pt x="38036" y="20539"/>
                    <a:pt x="38067" y="20570"/>
                    <a:pt x="38104" y="20570"/>
                  </a:cubicBezTo>
                  <a:cubicBezTo>
                    <a:pt x="38142" y="20570"/>
                    <a:pt x="38173" y="20539"/>
                    <a:pt x="38173" y="20501"/>
                  </a:cubicBezTo>
                  <a:cubicBezTo>
                    <a:pt x="38173" y="20463"/>
                    <a:pt x="38142" y="20433"/>
                    <a:pt x="38104" y="20433"/>
                  </a:cubicBezTo>
                  <a:close/>
                  <a:moveTo>
                    <a:pt x="41130" y="20433"/>
                  </a:moveTo>
                  <a:cubicBezTo>
                    <a:pt x="41092" y="20433"/>
                    <a:pt x="41062" y="20463"/>
                    <a:pt x="41062" y="20501"/>
                  </a:cubicBezTo>
                  <a:cubicBezTo>
                    <a:pt x="41062" y="20539"/>
                    <a:pt x="41092" y="20570"/>
                    <a:pt x="41130" y="20570"/>
                  </a:cubicBezTo>
                  <a:cubicBezTo>
                    <a:pt x="41168" y="20570"/>
                    <a:pt x="41199" y="20539"/>
                    <a:pt x="41199" y="20501"/>
                  </a:cubicBezTo>
                  <a:cubicBezTo>
                    <a:pt x="41199" y="20463"/>
                    <a:pt x="41168" y="20433"/>
                    <a:pt x="41130" y="20433"/>
                  </a:cubicBezTo>
                  <a:close/>
                  <a:moveTo>
                    <a:pt x="37024" y="20668"/>
                  </a:moveTo>
                  <a:cubicBezTo>
                    <a:pt x="36986" y="20668"/>
                    <a:pt x="36955" y="20698"/>
                    <a:pt x="36955" y="20736"/>
                  </a:cubicBezTo>
                  <a:cubicBezTo>
                    <a:pt x="36955" y="20774"/>
                    <a:pt x="36986" y="20805"/>
                    <a:pt x="37024" y="20805"/>
                  </a:cubicBezTo>
                  <a:cubicBezTo>
                    <a:pt x="37062" y="20805"/>
                    <a:pt x="37092" y="20774"/>
                    <a:pt x="37092" y="20736"/>
                  </a:cubicBezTo>
                  <a:cubicBezTo>
                    <a:pt x="37092" y="20698"/>
                    <a:pt x="37062" y="20668"/>
                    <a:pt x="37024" y="20668"/>
                  </a:cubicBezTo>
                  <a:close/>
                  <a:moveTo>
                    <a:pt x="37240" y="20668"/>
                  </a:moveTo>
                  <a:cubicBezTo>
                    <a:pt x="37202" y="20668"/>
                    <a:pt x="37172" y="20698"/>
                    <a:pt x="37172" y="20736"/>
                  </a:cubicBezTo>
                  <a:cubicBezTo>
                    <a:pt x="37172" y="20774"/>
                    <a:pt x="37202" y="20805"/>
                    <a:pt x="37240" y="20805"/>
                  </a:cubicBezTo>
                  <a:cubicBezTo>
                    <a:pt x="37278" y="20805"/>
                    <a:pt x="37309" y="20774"/>
                    <a:pt x="37309" y="20736"/>
                  </a:cubicBezTo>
                  <a:cubicBezTo>
                    <a:pt x="37309" y="20698"/>
                    <a:pt x="37278" y="20668"/>
                    <a:pt x="37240" y="20668"/>
                  </a:cubicBezTo>
                  <a:close/>
                  <a:moveTo>
                    <a:pt x="37456" y="20668"/>
                  </a:moveTo>
                  <a:cubicBezTo>
                    <a:pt x="37418" y="20668"/>
                    <a:pt x="37388" y="20698"/>
                    <a:pt x="37388" y="20736"/>
                  </a:cubicBezTo>
                  <a:cubicBezTo>
                    <a:pt x="37388" y="20774"/>
                    <a:pt x="37418" y="20805"/>
                    <a:pt x="37456" y="20805"/>
                  </a:cubicBezTo>
                  <a:cubicBezTo>
                    <a:pt x="37494" y="20805"/>
                    <a:pt x="37525" y="20774"/>
                    <a:pt x="37525" y="20736"/>
                  </a:cubicBezTo>
                  <a:cubicBezTo>
                    <a:pt x="37525" y="20698"/>
                    <a:pt x="37494" y="20668"/>
                    <a:pt x="37456" y="20668"/>
                  </a:cubicBezTo>
                  <a:close/>
                  <a:moveTo>
                    <a:pt x="37672" y="20668"/>
                  </a:moveTo>
                  <a:cubicBezTo>
                    <a:pt x="37634" y="20668"/>
                    <a:pt x="37604" y="20698"/>
                    <a:pt x="37604" y="20736"/>
                  </a:cubicBezTo>
                  <a:cubicBezTo>
                    <a:pt x="37604" y="20774"/>
                    <a:pt x="37634" y="20805"/>
                    <a:pt x="37672" y="20805"/>
                  </a:cubicBezTo>
                  <a:cubicBezTo>
                    <a:pt x="37710" y="20805"/>
                    <a:pt x="37741" y="20774"/>
                    <a:pt x="37741" y="20736"/>
                  </a:cubicBezTo>
                  <a:cubicBezTo>
                    <a:pt x="37741" y="20698"/>
                    <a:pt x="37710" y="20668"/>
                    <a:pt x="37672" y="20668"/>
                  </a:cubicBezTo>
                  <a:close/>
                  <a:moveTo>
                    <a:pt x="37888" y="20668"/>
                  </a:moveTo>
                  <a:cubicBezTo>
                    <a:pt x="37850" y="20668"/>
                    <a:pt x="37820" y="20698"/>
                    <a:pt x="37820" y="20736"/>
                  </a:cubicBezTo>
                  <a:cubicBezTo>
                    <a:pt x="37820" y="20774"/>
                    <a:pt x="37850" y="20805"/>
                    <a:pt x="37888" y="20805"/>
                  </a:cubicBezTo>
                  <a:cubicBezTo>
                    <a:pt x="37926" y="20805"/>
                    <a:pt x="37957" y="20774"/>
                    <a:pt x="37957" y="20736"/>
                  </a:cubicBezTo>
                  <a:cubicBezTo>
                    <a:pt x="37957" y="20698"/>
                    <a:pt x="37926" y="20668"/>
                    <a:pt x="37888" y="20668"/>
                  </a:cubicBezTo>
                  <a:close/>
                  <a:moveTo>
                    <a:pt x="38104" y="20668"/>
                  </a:moveTo>
                  <a:cubicBezTo>
                    <a:pt x="38067" y="20668"/>
                    <a:pt x="38036" y="20698"/>
                    <a:pt x="38036" y="20736"/>
                  </a:cubicBezTo>
                  <a:cubicBezTo>
                    <a:pt x="38036" y="20774"/>
                    <a:pt x="38067" y="20805"/>
                    <a:pt x="38104" y="20805"/>
                  </a:cubicBezTo>
                  <a:cubicBezTo>
                    <a:pt x="38142" y="20805"/>
                    <a:pt x="38173" y="20774"/>
                    <a:pt x="38173" y="20736"/>
                  </a:cubicBezTo>
                  <a:cubicBezTo>
                    <a:pt x="38173" y="20698"/>
                    <a:pt x="38142" y="20668"/>
                    <a:pt x="38104" y="20668"/>
                  </a:cubicBezTo>
                  <a:close/>
                  <a:moveTo>
                    <a:pt x="41130" y="20668"/>
                  </a:moveTo>
                  <a:cubicBezTo>
                    <a:pt x="41092" y="20668"/>
                    <a:pt x="41062" y="20698"/>
                    <a:pt x="41062" y="20736"/>
                  </a:cubicBezTo>
                  <a:cubicBezTo>
                    <a:pt x="41062" y="20774"/>
                    <a:pt x="41092" y="20805"/>
                    <a:pt x="41130" y="20805"/>
                  </a:cubicBezTo>
                  <a:cubicBezTo>
                    <a:pt x="41168" y="20805"/>
                    <a:pt x="41199" y="20774"/>
                    <a:pt x="41199" y="20736"/>
                  </a:cubicBezTo>
                  <a:cubicBezTo>
                    <a:pt x="41199" y="20698"/>
                    <a:pt x="41168" y="20668"/>
                    <a:pt x="41130" y="20668"/>
                  </a:cubicBezTo>
                  <a:close/>
                  <a:moveTo>
                    <a:pt x="41346" y="20668"/>
                  </a:moveTo>
                  <a:cubicBezTo>
                    <a:pt x="41308" y="20668"/>
                    <a:pt x="41278" y="20698"/>
                    <a:pt x="41278" y="20736"/>
                  </a:cubicBezTo>
                  <a:cubicBezTo>
                    <a:pt x="41278" y="20774"/>
                    <a:pt x="41308" y="20805"/>
                    <a:pt x="41346" y="20805"/>
                  </a:cubicBezTo>
                  <a:cubicBezTo>
                    <a:pt x="41384" y="20805"/>
                    <a:pt x="41415" y="20774"/>
                    <a:pt x="41415" y="20736"/>
                  </a:cubicBezTo>
                  <a:cubicBezTo>
                    <a:pt x="41415" y="20698"/>
                    <a:pt x="41384" y="20668"/>
                    <a:pt x="41346" y="20668"/>
                  </a:cubicBezTo>
                  <a:close/>
                  <a:moveTo>
                    <a:pt x="41562" y="20668"/>
                  </a:moveTo>
                  <a:cubicBezTo>
                    <a:pt x="41525" y="20668"/>
                    <a:pt x="41494" y="20698"/>
                    <a:pt x="41494" y="20736"/>
                  </a:cubicBezTo>
                  <a:cubicBezTo>
                    <a:pt x="41494" y="20774"/>
                    <a:pt x="41525" y="20805"/>
                    <a:pt x="41562" y="20805"/>
                  </a:cubicBezTo>
                  <a:cubicBezTo>
                    <a:pt x="41600" y="20805"/>
                    <a:pt x="41631" y="20774"/>
                    <a:pt x="41631" y="20736"/>
                  </a:cubicBezTo>
                  <a:cubicBezTo>
                    <a:pt x="41631" y="20698"/>
                    <a:pt x="41600" y="20668"/>
                    <a:pt x="41562" y="20668"/>
                  </a:cubicBezTo>
                  <a:close/>
                  <a:moveTo>
                    <a:pt x="40914" y="20903"/>
                  </a:moveTo>
                  <a:cubicBezTo>
                    <a:pt x="40876" y="20903"/>
                    <a:pt x="40846" y="20933"/>
                    <a:pt x="40846" y="20971"/>
                  </a:cubicBezTo>
                  <a:cubicBezTo>
                    <a:pt x="40846" y="21009"/>
                    <a:pt x="40876" y="21039"/>
                    <a:pt x="40914" y="21039"/>
                  </a:cubicBezTo>
                  <a:cubicBezTo>
                    <a:pt x="40952" y="21039"/>
                    <a:pt x="40983" y="21009"/>
                    <a:pt x="40983" y="20971"/>
                  </a:cubicBezTo>
                  <a:cubicBezTo>
                    <a:pt x="40983" y="20933"/>
                    <a:pt x="40952" y="20903"/>
                    <a:pt x="40914" y="20903"/>
                  </a:cubicBezTo>
                  <a:close/>
                  <a:moveTo>
                    <a:pt x="41130" y="20903"/>
                  </a:moveTo>
                  <a:cubicBezTo>
                    <a:pt x="41092" y="20903"/>
                    <a:pt x="41062" y="20933"/>
                    <a:pt x="41062" y="20971"/>
                  </a:cubicBezTo>
                  <a:cubicBezTo>
                    <a:pt x="41062" y="21009"/>
                    <a:pt x="41092" y="21039"/>
                    <a:pt x="41130" y="21039"/>
                  </a:cubicBezTo>
                  <a:cubicBezTo>
                    <a:pt x="41168" y="21039"/>
                    <a:pt x="41199" y="21009"/>
                    <a:pt x="41199" y="20971"/>
                  </a:cubicBezTo>
                  <a:cubicBezTo>
                    <a:pt x="41199" y="20933"/>
                    <a:pt x="41168" y="20903"/>
                    <a:pt x="41130" y="20903"/>
                  </a:cubicBezTo>
                  <a:close/>
                  <a:moveTo>
                    <a:pt x="41346" y="20903"/>
                  </a:moveTo>
                  <a:cubicBezTo>
                    <a:pt x="41308" y="20903"/>
                    <a:pt x="41278" y="20933"/>
                    <a:pt x="41278" y="20971"/>
                  </a:cubicBezTo>
                  <a:cubicBezTo>
                    <a:pt x="41278" y="21009"/>
                    <a:pt x="41308" y="21039"/>
                    <a:pt x="41346" y="21039"/>
                  </a:cubicBezTo>
                  <a:cubicBezTo>
                    <a:pt x="41384" y="21039"/>
                    <a:pt x="41415" y="21009"/>
                    <a:pt x="41415" y="20971"/>
                  </a:cubicBezTo>
                  <a:cubicBezTo>
                    <a:pt x="41415" y="20933"/>
                    <a:pt x="41384" y="20903"/>
                    <a:pt x="41346" y="20903"/>
                  </a:cubicBezTo>
                  <a:close/>
                  <a:moveTo>
                    <a:pt x="40914" y="21137"/>
                  </a:moveTo>
                  <a:cubicBezTo>
                    <a:pt x="40876" y="21137"/>
                    <a:pt x="40846" y="21168"/>
                    <a:pt x="40846" y="21206"/>
                  </a:cubicBezTo>
                  <a:cubicBezTo>
                    <a:pt x="40846" y="21244"/>
                    <a:pt x="40876" y="21274"/>
                    <a:pt x="40914" y="21274"/>
                  </a:cubicBezTo>
                  <a:cubicBezTo>
                    <a:pt x="40952" y="21274"/>
                    <a:pt x="40983" y="21244"/>
                    <a:pt x="40983" y="21206"/>
                  </a:cubicBezTo>
                  <a:cubicBezTo>
                    <a:pt x="40983" y="21168"/>
                    <a:pt x="40952" y="21137"/>
                    <a:pt x="40914" y="21137"/>
                  </a:cubicBezTo>
                  <a:close/>
                  <a:moveTo>
                    <a:pt x="37672" y="21372"/>
                  </a:moveTo>
                  <a:cubicBezTo>
                    <a:pt x="37634" y="21372"/>
                    <a:pt x="37604" y="21403"/>
                    <a:pt x="37604" y="21441"/>
                  </a:cubicBezTo>
                  <a:cubicBezTo>
                    <a:pt x="37604" y="21478"/>
                    <a:pt x="37634" y="21509"/>
                    <a:pt x="37672" y="21509"/>
                  </a:cubicBezTo>
                  <a:cubicBezTo>
                    <a:pt x="37710" y="21509"/>
                    <a:pt x="37741" y="21478"/>
                    <a:pt x="37741" y="21441"/>
                  </a:cubicBezTo>
                  <a:cubicBezTo>
                    <a:pt x="37741" y="21403"/>
                    <a:pt x="37710" y="21372"/>
                    <a:pt x="37672" y="21372"/>
                  </a:cubicBezTo>
                  <a:close/>
                  <a:moveTo>
                    <a:pt x="37888" y="21372"/>
                  </a:moveTo>
                  <a:cubicBezTo>
                    <a:pt x="37850" y="21372"/>
                    <a:pt x="37820" y="21403"/>
                    <a:pt x="37820" y="21441"/>
                  </a:cubicBezTo>
                  <a:cubicBezTo>
                    <a:pt x="37820" y="21478"/>
                    <a:pt x="37850" y="21509"/>
                    <a:pt x="37888" y="21509"/>
                  </a:cubicBezTo>
                  <a:cubicBezTo>
                    <a:pt x="37926" y="21509"/>
                    <a:pt x="37957" y="21478"/>
                    <a:pt x="37957" y="21441"/>
                  </a:cubicBezTo>
                  <a:cubicBezTo>
                    <a:pt x="37957" y="21403"/>
                    <a:pt x="37926" y="21372"/>
                    <a:pt x="37888" y="21372"/>
                  </a:cubicBezTo>
                  <a:close/>
                  <a:moveTo>
                    <a:pt x="40698" y="21372"/>
                  </a:moveTo>
                  <a:cubicBezTo>
                    <a:pt x="40660" y="21372"/>
                    <a:pt x="40629" y="21403"/>
                    <a:pt x="40629" y="21441"/>
                  </a:cubicBezTo>
                  <a:cubicBezTo>
                    <a:pt x="40629" y="21478"/>
                    <a:pt x="40660" y="21509"/>
                    <a:pt x="40698" y="21509"/>
                  </a:cubicBezTo>
                  <a:cubicBezTo>
                    <a:pt x="40736" y="21509"/>
                    <a:pt x="40766" y="21478"/>
                    <a:pt x="40766" y="21441"/>
                  </a:cubicBezTo>
                  <a:cubicBezTo>
                    <a:pt x="40766" y="21403"/>
                    <a:pt x="40736" y="21372"/>
                    <a:pt x="40698" y="21372"/>
                  </a:cubicBezTo>
                  <a:close/>
                  <a:moveTo>
                    <a:pt x="40914" y="21372"/>
                  </a:moveTo>
                  <a:cubicBezTo>
                    <a:pt x="40876" y="21372"/>
                    <a:pt x="40846" y="21403"/>
                    <a:pt x="40846" y="21441"/>
                  </a:cubicBezTo>
                  <a:cubicBezTo>
                    <a:pt x="40846" y="21478"/>
                    <a:pt x="40876" y="21509"/>
                    <a:pt x="40914" y="21509"/>
                  </a:cubicBezTo>
                  <a:cubicBezTo>
                    <a:pt x="40952" y="21509"/>
                    <a:pt x="40983" y="21478"/>
                    <a:pt x="40983" y="21441"/>
                  </a:cubicBezTo>
                  <a:cubicBezTo>
                    <a:pt x="40983" y="21403"/>
                    <a:pt x="40952" y="21372"/>
                    <a:pt x="40914" y="21372"/>
                  </a:cubicBezTo>
                  <a:close/>
                  <a:moveTo>
                    <a:pt x="37672" y="21607"/>
                  </a:moveTo>
                  <a:cubicBezTo>
                    <a:pt x="37634" y="21607"/>
                    <a:pt x="37604" y="21638"/>
                    <a:pt x="37604" y="21675"/>
                  </a:cubicBezTo>
                  <a:cubicBezTo>
                    <a:pt x="37604" y="21713"/>
                    <a:pt x="37634" y="21744"/>
                    <a:pt x="37672" y="21744"/>
                  </a:cubicBezTo>
                  <a:cubicBezTo>
                    <a:pt x="37710" y="21744"/>
                    <a:pt x="37741" y="21713"/>
                    <a:pt x="37741" y="21675"/>
                  </a:cubicBezTo>
                  <a:cubicBezTo>
                    <a:pt x="37741" y="21638"/>
                    <a:pt x="37710" y="21607"/>
                    <a:pt x="37672" y="21607"/>
                  </a:cubicBezTo>
                  <a:close/>
                  <a:moveTo>
                    <a:pt x="37888" y="21607"/>
                  </a:moveTo>
                  <a:cubicBezTo>
                    <a:pt x="37850" y="21607"/>
                    <a:pt x="37820" y="21638"/>
                    <a:pt x="37820" y="21675"/>
                  </a:cubicBezTo>
                  <a:cubicBezTo>
                    <a:pt x="37820" y="21713"/>
                    <a:pt x="37850" y="21744"/>
                    <a:pt x="37888" y="21744"/>
                  </a:cubicBezTo>
                  <a:cubicBezTo>
                    <a:pt x="37926" y="21744"/>
                    <a:pt x="37957" y="21713"/>
                    <a:pt x="37957" y="21675"/>
                  </a:cubicBezTo>
                  <a:cubicBezTo>
                    <a:pt x="37957" y="21638"/>
                    <a:pt x="37926" y="21607"/>
                    <a:pt x="37888" y="21607"/>
                  </a:cubicBezTo>
                  <a:close/>
                  <a:moveTo>
                    <a:pt x="40482" y="21607"/>
                  </a:moveTo>
                  <a:cubicBezTo>
                    <a:pt x="40444" y="21607"/>
                    <a:pt x="40413" y="21638"/>
                    <a:pt x="40413" y="21675"/>
                  </a:cubicBezTo>
                  <a:cubicBezTo>
                    <a:pt x="40413" y="21713"/>
                    <a:pt x="40444" y="21744"/>
                    <a:pt x="40482" y="21744"/>
                  </a:cubicBezTo>
                  <a:cubicBezTo>
                    <a:pt x="40520" y="21744"/>
                    <a:pt x="40550" y="21713"/>
                    <a:pt x="40550" y="21675"/>
                  </a:cubicBezTo>
                  <a:cubicBezTo>
                    <a:pt x="40550" y="21638"/>
                    <a:pt x="40520" y="21607"/>
                    <a:pt x="40482" y="21607"/>
                  </a:cubicBezTo>
                  <a:close/>
                  <a:moveTo>
                    <a:pt x="40698" y="21607"/>
                  </a:moveTo>
                  <a:cubicBezTo>
                    <a:pt x="40660" y="21607"/>
                    <a:pt x="40629" y="21638"/>
                    <a:pt x="40629" y="21675"/>
                  </a:cubicBezTo>
                  <a:cubicBezTo>
                    <a:pt x="40629" y="21713"/>
                    <a:pt x="40660" y="21744"/>
                    <a:pt x="40698" y="21744"/>
                  </a:cubicBezTo>
                  <a:cubicBezTo>
                    <a:pt x="40736" y="21744"/>
                    <a:pt x="40766" y="21713"/>
                    <a:pt x="40766" y="21675"/>
                  </a:cubicBezTo>
                  <a:cubicBezTo>
                    <a:pt x="40766" y="21638"/>
                    <a:pt x="40736" y="21607"/>
                    <a:pt x="40698" y="21607"/>
                  </a:cubicBezTo>
                  <a:close/>
                  <a:moveTo>
                    <a:pt x="40266" y="21842"/>
                  </a:moveTo>
                  <a:cubicBezTo>
                    <a:pt x="40228" y="21842"/>
                    <a:pt x="40197" y="21872"/>
                    <a:pt x="40197" y="21910"/>
                  </a:cubicBezTo>
                  <a:cubicBezTo>
                    <a:pt x="40197" y="21948"/>
                    <a:pt x="40228" y="21979"/>
                    <a:pt x="40266" y="21979"/>
                  </a:cubicBezTo>
                  <a:cubicBezTo>
                    <a:pt x="40303" y="21979"/>
                    <a:pt x="40334" y="21948"/>
                    <a:pt x="40334" y="21910"/>
                  </a:cubicBezTo>
                  <a:cubicBezTo>
                    <a:pt x="40334" y="21872"/>
                    <a:pt x="40303" y="21842"/>
                    <a:pt x="40266" y="21842"/>
                  </a:cubicBezTo>
                  <a:close/>
                  <a:moveTo>
                    <a:pt x="40482" y="21842"/>
                  </a:moveTo>
                  <a:cubicBezTo>
                    <a:pt x="40444" y="21842"/>
                    <a:pt x="40413" y="21872"/>
                    <a:pt x="40413" y="21910"/>
                  </a:cubicBezTo>
                  <a:cubicBezTo>
                    <a:pt x="40413" y="21948"/>
                    <a:pt x="40444" y="21979"/>
                    <a:pt x="40482" y="21979"/>
                  </a:cubicBezTo>
                  <a:cubicBezTo>
                    <a:pt x="40520" y="21979"/>
                    <a:pt x="40550" y="21948"/>
                    <a:pt x="40550" y="21910"/>
                  </a:cubicBezTo>
                  <a:cubicBezTo>
                    <a:pt x="40550" y="21872"/>
                    <a:pt x="40520" y="21842"/>
                    <a:pt x="40482" y="21842"/>
                  </a:cubicBezTo>
                  <a:close/>
                  <a:moveTo>
                    <a:pt x="27298" y="6343"/>
                  </a:moveTo>
                  <a:cubicBezTo>
                    <a:pt x="27261" y="6343"/>
                    <a:pt x="27230" y="6374"/>
                    <a:pt x="27230" y="6412"/>
                  </a:cubicBezTo>
                  <a:cubicBezTo>
                    <a:pt x="27230" y="6450"/>
                    <a:pt x="27261" y="6480"/>
                    <a:pt x="27298" y="6480"/>
                  </a:cubicBezTo>
                  <a:cubicBezTo>
                    <a:pt x="27336" y="6480"/>
                    <a:pt x="27367" y="6450"/>
                    <a:pt x="27367" y="6412"/>
                  </a:cubicBezTo>
                  <a:cubicBezTo>
                    <a:pt x="27367" y="6374"/>
                    <a:pt x="27336" y="6343"/>
                    <a:pt x="27298" y="6343"/>
                  </a:cubicBezTo>
                  <a:close/>
                  <a:moveTo>
                    <a:pt x="27515" y="6343"/>
                  </a:moveTo>
                  <a:cubicBezTo>
                    <a:pt x="27477" y="6343"/>
                    <a:pt x="27446" y="6374"/>
                    <a:pt x="27446" y="6412"/>
                  </a:cubicBezTo>
                  <a:cubicBezTo>
                    <a:pt x="27446" y="6450"/>
                    <a:pt x="27477" y="6480"/>
                    <a:pt x="27515" y="6480"/>
                  </a:cubicBezTo>
                  <a:cubicBezTo>
                    <a:pt x="27552" y="6480"/>
                    <a:pt x="27583" y="6450"/>
                    <a:pt x="27583" y="6412"/>
                  </a:cubicBezTo>
                  <a:cubicBezTo>
                    <a:pt x="27583" y="6374"/>
                    <a:pt x="27552" y="6343"/>
                    <a:pt x="27515" y="6343"/>
                  </a:cubicBezTo>
                  <a:close/>
                  <a:moveTo>
                    <a:pt x="27298" y="6578"/>
                  </a:moveTo>
                  <a:cubicBezTo>
                    <a:pt x="27261" y="6578"/>
                    <a:pt x="27230" y="6609"/>
                    <a:pt x="27230" y="6647"/>
                  </a:cubicBezTo>
                  <a:cubicBezTo>
                    <a:pt x="27230" y="6684"/>
                    <a:pt x="27261" y="6715"/>
                    <a:pt x="27298" y="6715"/>
                  </a:cubicBezTo>
                  <a:cubicBezTo>
                    <a:pt x="27336" y="6715"/>
                    <a:pt x="27367" y="6684"/>
                    <a:pt x="27367" y="6647"/>
                  </a:cubicBezTo>
                  <a:cubicBezTo>
                    <a:pt x="27367" y="6609"/>
                    <a:pt x="27336" y="6578"/>
                    <a:pt x="27298" y="6578"/>
                  </a:cubicBezTo>
                  <a:close/>
                  <a:moveTo>
                    <a:pt x="27515" y="6578"/>
                  </a:moveTo>
                  <a:cubicBezTo>
                    <a:pt x="27477" y="6578"/>
                    <a:pt x="27446" y="6609"/>
                    <a:pt x="27446" y="6647"/>
                  </a:cubicBezTo>
                  <a:cubicBezTo>
                    <a:pt x="27446" y="6684"/>
                    <a:pt x="27477" y="6715"/>
                    <a:pt x="27515" y="6715"/>
                  </a:cubicBezTo>
                  <a:cubicBezTo>
                    <a:pt x="27552" y="6715"/>
                    <a:pt x="27583" y="6684"/>
                    <a:pt x="27583" y="6647"/>
                  </a:cubicBezTo>
                  <a:cubicBezTo>
                    <a:pt x="27583" y="6609"/>
                    <a:pt x="27552" y="6578"/>
                    <a:pt x="27515" y="6578"/>
                  </a:cubicBezTo>
                  <a:close/>
                  <a:moveTo>
                    <a:pt x="27731" y="6578"/>
                  </a:moveTo>
                  <a:cubicBezTo>
                    <a:pt x="27693" y="6578"/>
                    <a:pt x="27662" y="6609"/>
                    <a:pt x="27662" y="6647"/>
                  </a:cubicBezTo>
                  <a:cubicBezTo>
                    <a:pt x="27662" y="6684"/>
                    <a:pt x="27693" y="6715"/>
                    <a:pt x="27731" y="6715"/>
                  </a:cubicBezTo>
                  <a:cubicBezTo>
                    <a:pt x="27768" y="6715"/>
                    <a:pt x="27799" y="6684"/>
                    <a:pt x="27799" y="6647"/>
                  </a:cubicBezTo>
                  <a:cubicBezTo>
                    <a:pt x="27799" y="6609"/>
                    <a:pt x="27768" y="6578"/>
                    <a:pt x="27731" y="6578"/>
                  </a:cubicBezTo>
                  <a:close/>
                  <a:moveTo>
                    <a:pt x="27947" y="6578"/>
                  </a:moveTo>
                  <a:cubicBezTo>
                    <a:pt x="27909" y="6578"/>
                    <a:pt x="27878" y="6609"/>
                    <a:pt x="27878" y="6647"/>
                  </a:cubicBezTo>
                  <a:cubicBezTo>
                    <a:pt x="27878" y="6684"/>
                    <a:pt x="27909" y="6715"/>
                    <a:pt x="27947" y="6715"/>
                  </a:cubicBezTo>
                  <a:cubicBezTo>
                    <a:pt x="27985" y="6715"/>
                    <a:pt x="28015" y="6684"/>
                    <a:pt x="28015" y="6647"/>
                  </a:cubicBezTo>
                  <a:cubicBezTo>
                    <a:pt x="28015" y="6609"/>
                    <a:pt x="27985" y="6578"/>
                    <a:pt x="27947" y="6578"/>
                  </a:cubicBezTo>
                  <a:close/>
                  <a:moveTo>
                    <a:pt x="28163" y="6578"/>
                  </a:moveTo>
                  <a:cubicBezTo>
                    <a:pt x="28125" y="6578"/>
                    <a:pt x="28094" y="6609"/>
                    <a:pt x="28094" y="6647"/>
                  </a:cubicBezTo>
                  <a:cubicBezTo>
                    <a:pt x="28094" y="6684"/>
                    <a:pt x="28125" y="6715"/>
                    <a:pt x="28163" y="6715"/>
                  </a:cubicBezTo>
                  <a:cubicBezTo>
                    <a:pt x="28201" y="6715"/>
                    <a:pt x="28231" y="6684"/>
                    <a:pt x="28231" y="6647"/>
                  </a:cubicBezTo>
                  <a:cubicBezTo>
                    <a:pt x="28231" y="6609"/>
                    <a:pt x="28201" y="6578"/>
                    <a:pt x="28163" y="6578"/>
                  </a:cubicBezTo>
                  <a:close/>
                  <a:moveTo>
                    <a:pt x="26434" y="6813"/>
                  </a:moveTo>
                  <a:cubicBezTo>
                    <a:pt x="26396" y="6813"/>
                    <a:pt x="26365" y="6844"/>
                    <a:pt x="26365" y="6881"/>
                  </a:cubicBezTo>
                  <a:cubicBezTo>
                    <a:pt x="26365" y="6919"/>
                    <a:pt x="26396" y="6950"/>
                    <a:pt x="26434" y="6950"/>
                  </a:cubicBezTo>
                  <a:cubicBezTo>
                    <a:pt x="26472" y="6950"/>
                    <a:pt x="26502" y="6919"/>
                    <a:pt x="26502" y="6881"/>
                  </a:cubicBezTo>
                  <a:cubicBezTo>
                    <a:pt x="26502" y="6844"/>
                    <a:pt x="26472" y="6813"/>
                    <a:pt x="26434" y="6813"/>
                  </a:cubicBezTo>
                  <a:close/>
                  <a:moveTo>
                    <a:pt x="26218" y="7048"/>
                  </a:moveTo>
                  <a:cubicBezTo>
                    <a:pt x="26180" y="7048"/>
                    <a:pt x="26149" y="7078"/>
                    <a:pt x="26149" y="7116"/>
                  </a:cubicBezTo>
                  <a:cubicBezTo>
                    <a:pt x="26149" y="7154"/>
                    <a:pt x="26180" y="7185"/>
                    <a:pt x="26218" y="7185"/>
                  </a:cubicBezTo>
                  <a:cubicBezTo>
                    <a:pt x="26256" y="7185"/>
                    <a:pt x="26286" y="7154"/>
                    <a:pt x="26286" y="7116"/>
                  </a:cubicBezTo>
                  <a:cubicBezTo>
                    <a:pt x="26286" y="7078"/>
                    <a:pt x="26256" y="7048"/>
                    <a:pt x="26218" y="7048"/>
                  </a:cubicBezTo>
                  <a:close/>
                  <a:moveTo>
                    <a:pt x="26434" y="7048"/>
                  </a:moveTo>
                  <a:cubicBezTo>
                    <a:pt x="26396" y="7048"/>
                    <a:pt x="26365" y="7078"/>
                    <a:pt x="26365" y="7116"/>
                  </a:cubicBezTo>
                  <a:cubicBezTo>
                    <a:pt x="26365" y="7154"/>
                    <a:pt x="26396" y="7185"/>
                    <a:pt x="26434" y="7185"/>
                  </a:cubicBezTo>
                  <a:cubicBezTo>
                    <a:pt x="26472" y="7185"/>
                    <a:pt x="26502" y="7154"/>
                    <a:pt x="26502" y="7116"/>
                  </a:cubicBezTo>
                  <a:cubicBezTo>
                    <a:pt x="26502" y="7078"/>
                    <a:pt x="26472" y="7048"/>
                    <a:pt x="26434" y="7048"/>
                  </a:cubicBezTo>
                  <a:close/>
                  <a:moveTo>
                    <a:pt x="26650" y="7048"/>
                  </a:moveTo>
                  <a:cubicBezTo>
                    <a:pt x="26612" y="7048"/>
                    <a:pt x="26582" y="7078"/>
                    <a:pt x="26582" y="7116"/>
                  </a:cubicBezTo>
                  <a:cubicBezTo>
                    <a:pt x="26582" y="7154"/>
                    <a:pt x="26612" y="7185"/>
                    <a:pt x="26650" y="7185"/>
                  </a:cubicBezTo>
                  <a:cubicBezTo>
                    <a:pt x="26688" y="7185"/>
                    <a:pt x="26718" y="7154"/>
                    <a:pt x="26718" y="7116"/>
                  </a:cubicBezTo>
                  <a:cubicBezTo>
                    <a:pt x="26718" y="7078"/>
                    <a:pt x="26688" y="7048"/>
                    <a:pt x="26650" y="7048"/>
                  </a:cubicBezTo>
                  <a:close/>
                  <a:moveTo>
                    <a:pt x="26866" y="7048"/>
                  </a:moveTo>
                  <a:cubicBezTo>
                    <a:pt x="26828" y="7048"/>
                    <a:pt x="26798" y="7078"/>
                    <a:pt x="26798" y="7116"/>
                  </a:cubicBezTo>
                  <a:cubicBezTo>
                    <a:pt x="26798" y="7154"/>
                    <a:pt x="26828" y="7185"/>
                    <a:pt x="26866" y="7185"/>
                  </a:cubicBezTo>
                  <a:cubicBezTo>
                    <a:pt x="26904" y="7185"/>
                    <a:pt x="26935" y="7154"/>
                    <a:pt x="26935" y="7116"/>
                  </a:cubicBezTo>
                  <a:cubicBezTo>
                    <a:pt x="26935" y="7078"/>
                    <a:pt x="26904" y="7048"/>
                    <a:pt x="26866" y="7048"/>
                  </a:cubicBezTo>
                  <a:close/>
                  <a:moveTo>
                    <a:pt x="26218" y="7283"/>
                  </a:moveTo>
                  <a:cubicBezTo>
                    <a:pt x="26180" y="7283"/>
                    <a:pt x="26149" y="7313"/>
                    <a:pt x="26149" y="7351"/>
                  </a:cubicBezTo>
                  <a:cubicBezTo>
                    <a:pt x="26149" y="7389"/>
                    <a:pt x="26180" y="7420"/>
                    <a:pt x="26218" y="7420"/>
                  </a:cubicBezTo>
                  <a:cubicBezTo>
                    <a:pt x="26256" y="7420"/>
                    <a:pt x="26286" y="7389"/>
                    <a:pt x="26286" y="7351"/>
                  </a:cubicBezTo>
                  <a:cubicBezTo>
                    <a:pt x="26286" y="7313"/>
                    <a:pt x="26256" y="7283"/>
                    <a:pt x="26218" y="7283"/>
                  </a:cubicBezTo>
                  <a:close/>
                  <a:moveTo>
                    <a:pt x="26434" y="7283"/>
                  </a:moveTo>
                  <a:cubicBezTo>
                    <a:pt x="26396" y="7283"/>
                    <a:pt x="26365" y="7313"/>
                    <a:pt x="26365" y="7351"/>
                  </a:cubicBezTo>
                  <a:cubicBezTo>
                    <a:pt x="26365" y="7389"/>
                    <a:pt x="26396" y="7420"/>
                    <a:pt x="26434" y="7420"/>
                  </a:cubicBezTo>
                  <a:cubicBezTo>
                    <a:pt x="26472" y="7420"/>
                    <a:pt x="26502" y="7389"/>
                    <a:pt x="26502" y="7351"/>
                  </a:cubicBezTo>
                  <a:cubicBezTo>
                    <a:pt x="26502" y="7313"/>
                    <a:pt x="26472" y="7283"/>
                    <a:pt x="26434" y="7283"/>
                  </a:cubicBezTo>
                  <a:close/>
                  <a:moveTo>
                    <a:pt x="26650" y="7283"/>
                  </a:moveTo>
                  <a:cubicBezTo>
                    <a:pt x="26612" y="7283"/>
                    <a:pt x="26582" y="7313"/>
                    <a:pt x="26582" y="7351"/>
                  </a:cubicBezTo>
                  <a:cubicBezTo>
                    <a:pt x="26582" y="7389"/>
                    <a:pt x="26612" y="7420"/>
                    <a:pt x="26650" y="7420"/>
                  </a:cubicBezTo>
                  <a:cubicBezTo>
                    <a:pt x="26688" y="7420"/>
                    <a:pt x="26718" y="7389"/>
                    <a:pt x="26718" y="7351"/>
                  </a:cubicBezTo>
                  <a:cubicBezTo>
                    <a:pt x="26718" y="7313"/>
                    <a:pt x="26688" y="7283"/>
                    <a:pt x="26650" y="7283"/>
                  </a:cubicBezTo>
                  <a:close/>
                  <a:moveTo>
                    <a:pt x="26866" y="7283"/>
                  </a:moveTo>
                  <a:cubicBezTo>
                    <a:pt x="26828" y="7283"/>
                    <a:pt x="26798" y="7313"/>
                    <a:pt x="26798" y="7351"/>
                  </a:cubicBezTo>
                  <a:cubicBezTo>
                    <a:pt x="26798" y="7389"/>
                    <a:pt x="26828" y="7420"/>
                    <a:pt x="26866" y="7420"/>
                  </a:cubicBezTo>
                  <a:cubicBezTo>
                    <a:pt x="26904" y="7420"/>
                    <a:pt x="26935" y="7389"/>
                    <a:pt x="26935" y="7351"/>
                  </a:cubicBezTo>
                  <a:cubicBezTo>
                    <a:pt x="26935" y="7313"/>
                    <a:pt x="26904" y="7283"/>
                    <a:pt x="26866" y="7283"/>
                  </a:cubicBezTo>
                  <a:close/>
                  <a:moveTo>
                    <a:pt x="26218" y="7518"/>
                  </a:moveTo>
                  <a:cubicBezTo>
                    <a:pt x="26180" y="7518"/>
                    <a:pt x="26149" y="7548"/>
                    <a:pt x="26149" y="7586"/>
                  </a:cubicBezTo>
                  <a:cubicBezTo>
                    <a:pt x="26149" y="7624"/>
                    <a:pt x="26180" y="7654"/>
                    <a:pt x="26218" y="7654"/>
                  </a:cubicBezTo>
                  <a:cubicBezTo>
                    <a:pt x="26256" y="7654"/>
                    <a:pt x="26286" y="7624"/>
                    <a:pt x="26286" y="7586"/>
                  </a:cubicBezTo>
                  <a:cubicBezTo>
                    <a:pt x="26286" y="7548"/>
                    <a:pt x="26256" y="7518"/>
                    <a:pt x="26218" y="7518"/>
                  </a:cubicBezTo>
                  <a:close/>
                  <a:moveTo>
                    <a:pt x="26434" y="7518"/>
                  </a:moveTo>
                  <a:cubicBezTo>
                    <a:pt x="26396" y="7518"/>
                    <a:pt x="26365" y="7548"/>
                    <a:pt x="26365" y="7586"/>
                  </a:cubicBezTo>
                  <a:cubicBezTo>
                    <a:pt x="26365" y="7624"/>
                    <a:pt x="26396" y="7654"/>
                    <a:pt x="26434" y="7654"/>
                  </a:cubicBezTo>
                  <a:cubicBezTo>
                    <a:pt x="26472" y="7654"/>
                    <a:pt x="26502" y="7624"/>
                    <a:pt x="26502" y="7586"/>
                  </a:cubicBezTo>
                  <a:cubicBezTo>
                    <a:pt x="26502" y="7548"/>
                    <a:pt x="26472" y="7518"/>
                    <a:pt x="26434" y="7518"/>
                  </a:cubicBezTo>
                  <a:close/>
                  <a:moveTo>
                    <a:pt x="26650" y="7518"/>
                  </a:moveTo>
                  <a:cubicBezTo>
                    <a:pt x="26612" y="7518"/>
                    <a:pt x="26582" y="7548"/>
                    <a:pt x="26582" y="7586"/>
                  </a:cubicBezTo>
                  <a:cubicBezTo>
                    <a:pt x="26582" y="7624"/>
                    <a:pt x="26612" y="7654"/>
                    <a:pt x="26650" y="7654"/>
                  </a:cubicBezTo>
                  <a:cubicBezTo>
                    <a:pt x="26688" y="7654"/>
                    <a:pt x="26718" y="7624"/>
                    <a:pt x="26718" y="7586"/>
                  </a:cubicBezTo>
                  <a:cubicBezTo>
                    <a:pt x="26718" y="7548"/>
                    <a:pt x="26688" y="7518"/>
                    <a:pt x="26650" y="7518"/>
                  </a:cubicBezTo>
                  <a:close/>
                  <a:moveTo>
                    <a:pt x="26866" y="7518"/>
                  </a:moveTo>
                  <a:cubicBezTo>
                    <a:pt x="26828" y="7518"/>
                    <a:pt x="26798" y="7548"/>
                    <a:pt x="26798" y="7586"/>
                  </a:cubicBezTo>
                  <a:cubicBezTo>
                    <a:pt x="26798" y="7624"/>
                    <a:pt x="26828" y="7654"/>
                    <a:pt x="26866" y="7654"/>
                  </a:cubicBezTo>
                  <a:cubicBezTo>
                    <a:pt x="26904" y="7654"/>
                    <a:pt x="26935" y="7624"/>
                    <a:pt x="26935" y="7586"/>
                  </a:cubicBezTo>
                  <a:cubicBezTo>
                    <a:pt x="26935" y="7548"/>
                    <a:pt x="26904" y="7518"/>
                    <a:pt x="26866" y="7518"/>
                  </a:cubicBezTo>
                  <a:close/>
                  <a:moveTo>
                    <a:pt x="21893" y="11744"/>
                  </a:moveTo>
                  <a:cubicBezTo>
                    <a:pt x="21855" y="11744"/>
                    <a:pt x="21824" y="11774"/>
                    <a:pt x="21824" y="11812"/>
                  </a:cubicBezTo>
                  <a:cubicBezTo>
                    <a:pt x="21824" y="11850"/>
                    <a:pt x="21855" y="11881"/>
                    <a:pt x="21893" y="11881"/>
                  </a:cubicBezTo>
                  <a:cubicBezTo>
                    <a:pt x="21931" y="11881"/>
                    <a:pt x="21961" y="11850"/>
                    <a:pt x="21961" y="11812"/>
                  </a:cubicBezTo>
                  <a:cubicBezTo>
                    <a:pt x="21961" y="11774"/>
                    <a:pt x="21931" y="11744"/>
                    <a:pt x="21893" y="11744"/>
                  </a:cubicBezTo>
                  <a:close/>
                  <a:moveTo>
                    <a:pt x="21893" y="11979"/>
                  </a:moveTo>
                  <a:cubicBezTo>
                    <a:pt x="21855" y="11979"/>
                    <a:pt x="21824" y="12009"/>
                    <a:pt x="21824" y="12047"/>
                  </a:cubicBezTo>
                  <a:cubicBezTo>
                    <a:pt x="21824" y="12085"/>
                    <a:pt x="21855" y="12116"/>
                    <a:pt x="21893" y="12116"/>
                  </a:cubicBezTo>
                  <a:cubicBezTo>
                    <a:pt x="21931" y="12116"/>
                    <a:pt x="21961" y="12085"/>
                    <a:pt x="21961" y="12047"/>
                  </a:cubicBezTo>
                  <a:cubicBezTo>
                    <a:pt x="21961" y="12009"/>
                    <a:pt x="21931" y="11979"/>
                    <a:pt x="21893" y="11979"/>
                  </a:cubicBezTo>
                  <a:close/>
                  <a:moveTo>
                    <a:pt x="21893" y="12213"/>
                  </a:moveTo>
                  <a:cubicBezTo>
                    <a:pt x="21855" y="12213"/>
                    <a:pt x="21824" y="12244"/>
                    <a:pt x="21824" y="12282"/>
                  </a:cubicBezTo>
                  <a:cubicBezTo>
                    <a:pt x="21824" y="12320"/>
                    <a:pt x="21855" y="12350"/>
                    <a:pt x="21893" y="12350"/>
                  </a:cubicBezTo>
                  <a:cubicBezTo>
                    <a:pt x="21931" y="12350"/>
                    <a:pt x="21961" y="12320"/>
                    <a:pt x="21961" y="12282"/>
                  </a:cubicBezTo>
                  <a:cubicBezTo>
                    <a:pt x="21961" y="12244"/>
                    <a:pt x="21931" y="12213"/>
                    <a:pt x="21893" y="12213"/>
                  </a:cubicBezTo>
                  <a:close/>
                  <a:moveTo>
                    <a:pt x="21893" y="12448"/>
                  </a:moveTo>
                  <a:cubicBezTo>
                    <a:pt x="21855" y="12448"/>
                    <a:pt x="21824" y="12479"/>
                    <a:pt x="21824" y="12517"/>
                  </a:cubicBezTo>
                  <a:cubicBezTo>
                    <a:pt x="21824" y="12555"/>
                    <a:pt x="21855" y="12585"/>
                    <a:pt x="21893" y="12585"/>
                  </a:cubicBezTo>
                  <a:cubicBezTo>
                    <a:pt x="21931" y="12585"/>
                    <a:pt x="21961" y="12555"/>
                    <a:pt x="21961" y="12517"/>
                  </a:cubicBezTo>
                  <a:cubicBezTo>
                    <a:pt x="21961" y="12479"/>
                    <a:pt x="21931" y="12448"/>
                    <a:pt x="21893" y="12448"/>
                  </a:cubicBezTo>
                  <a:close/>
                  <a:moveTo>
                    <a:pt x="21893" y="12683"/>
                  </a:moveTo>
                  <a:cubicBezTo>
                    <a:pt x="21855" y="12683"/>
                    <a:pt x="21824" y="12714"/>
                    <a:pt x="21824" y="12752"/>
                  </a:cubicBezTo>
                  <a:cubicBezTo>
                    <a:pt x="21824" y="12789"/>
                    <a:pt x="21855" y="12820"/>
                    <a:pt x="21893" y="12820"/>
                  </a:cubicBezTo>
                  <a:cubicBezTo>
                    <a:pt x="21931" y="12820"/>
                    <a:pt x="21961" y="12789"/>
                    <a:pt x="21961" y="12752"/>
                  </a:cubicBezTo>
                  <a:cubicBezTo>
                    <a:pt x="21961" y="12714"/>
                    <a:pt x="21931" y="12683"/>
                    <a:pt x="21893" y="12683"/>
                  </a:cubicBezTo>
                  <a:close/>
                  <a:moveTo>
                    <a:pt x="21893" y="13387"/>
                  </a:moveTo>
                  <a:cubicBezTo>
                    <a:pt x="21855" y="13387"/>
                    <a:pt x="21824" y="13418"/>
                    <a:pt x="21824" y="13456"/>
                  </a:cubicBezTo>
                  <a:cubicBezTo>
                    <a:pt x="21824" y="13494"/>
                    <a:pt x="21855" y="13524"/>
                    <a:pt x="21893" y="13524"/>
                  </a:cubicBezTo>
                  <a:cubicBezTo>
                    <a:pt x="21931" y="13524"/>
                    <a:pt x="21961" y="13494"/>
                    <a:pt x="21961" y="13456"/>
                  </a:cubicBezTo>
                  <a:cubicBezTo>
                    <a:pt x="21961" y="13418"/>
                    <a:pt x="21931" y="13387"/>
                    <a:pt x="21893" y="13387"/>
                  </a:cubicBezTo>
                  <a:close/>
                  <a:moveTo>
                    <a:pt x="21893" y="13622"/>
                  </a:moveTo>
                  <a:cubicBezTo>
                    <a:pt x="21855" y="13622"/>
                    <a:pt x="21824" y="13653"/>
                    <a:pt x="21824" y="13691"/>
                  </a:cubicBezTo>
                  <a:cubicBezTo>
                    <a:pt x="21824" y="13729"/>
                    <a:pt x="21855" y="13759"/>
                    <a:pt x="21893" y="13759"/>
                  </a:cubicBezTo>
                  <a:cubicBezTo>
                    <a:pt x="21931" y="13759"/>
                    <a:pt x="21961" y="13729"/>
                    <a:pt x="21961" y="13691"/>
                  </a:cubicBezTo>
                  <a:cubicBezTo>
                    <a:pt x="21961" y="13653"/>
                    <a:pt x="21931" y="13622"/>
                    <a:pt x="21893" y="13622"/>
                  </a:cubicBezTo>
                  <a:close/>
                  <a:moveTo>
                    <a:pt x="21893" y="13857"/>
                  </a:moveTo>
                  <a:cubicBezTo>
                    <a:pt x="21855" y="13857"/>
                    <a:pt x="21824" y="13888"/>
                    <a:pt x="21824" y="13926"/>
                  </a:cubicBezTo>
                  <a:cubicBezTo>
                    <a:pt x="21824" y="13964"/>
                    <a:pt x="21855" y="13994"/>
                    <a:pt x="21893" y="13994"/>
                  </a:cubicBezTo>
                  <a:cubicBezTo>
                    <a:pt x="21931" y="13994"/>
                    <a:pt x="21961" y="13964"/>
                    <a:pt x="21961" y="13926"/>
                  </a:cubicBezTo>
                  <a:cubicBezTo>
                    <a:pt x="21961" y="13888"/>
                    <a:pt x="21931" y="13857"/>
                    <a:pt x="21893" y="13857"/>
                  </a:cubicBezTo>
                  <a:close/>
                  <a:moveTo>
                    <a:pt x="21893" y="14092"/>
                  </a:moveTo>
                  <a:cubicBezTo>
                    <a:pt x="21855" y="14092"/>
                    <a:pt x="21824" y="14123"/>
                    <a:pt x="21824" y="14160"/>
                  </a:cubicBezTo>
                  <a:cubicBezTo>
                    <a:pt x="21824" y="14198"/>
                    <a:pt x="21855" y="14229"/>
                    <a:pt x="21893" y="14229"/>
                  </a:cubicBezTo>
                  <a:cubicBezTo>
                    <a:pt x="21931" y="14229"/>
                    <a:pt x="21961" y="14198"/>
                    <a:pt x="21961" y="14160"/>
                  </a:cubicBezTo>
                  <a:cubicBezTo>
                    <a:pt x="21961" y="14123"/>
                    <a:pt x="21931" y="14092"/>
                    <a:pt x="21893" y="14092"/>
                  </a:cubicBezTo>
                  <a:close/>
                  <a:moveTo>
                    <a:pt x="21893" y="14327"/>
                  </a:moveTo>
                  <a:cubicBezTo>
                    <a:pt x="21855" y="14327"/>
                    <a:pt x="21824" y="14358"/>
                    <a:pt x="21824" y="14395"/>
                  </a:cubicBezTo>
                  <a:cubicBezTo>
                    <a:pt x="21824" y="14433"/>
                    <a:pt x="21855" y="14464"/>
                    <a:pt x="21893" y="14464"/>
                  </a:cubicBezTo>
                  <a:cubicBezTo>
                    <a:pt x="21931" y="14464"/>
                    <a:pt x="21961" y="14433"/>
                    <a:pt x="21961" y="14395"/>
                  </a:cubicBezTo>
                  <a:cubicBezTo>
                    <a:pt x="21961" y="14358"/>
                    <a:pt x="21931" y="14327"/>
                    <a:pt x="21893" y="14327"/>
                  </a:cubicBezTo>
                  <a:close/>
                  <a:moveTo>
                    <a:pt x="21893" y="14562"/>
                  </a:moveTo>
                  <a:cubicBezTo>
                    <a:pt x="21855" y="14562"/>
                    <a:pt x="21824" y="14592"/>
                    <a:pt x="21824" y="14630"/>
                  </a:cubicBezTo>
                  <a:cubicBezTo>
                    <a:pt x="21824" y="14668"/>
                    <a:pt x="21855" y="14699"/>
                    <a:pt x="21893" y="14699"/>
                  </a:cubicBezTo>
                  <a:cubicBezTo>
                    <a:pt x="21931" y="14699"/>
                    <a:pt x="21961" y="14668"/>
                    <a:pt x="21961" y="14630"/>
                  </a:cubicBezTo>
                  <a:cubicBezTo>
                    <a:pt x="21961" y="14592"/>
                    <a:pt x="21931" y="14562"/>
                    <a:pt x="21893" y="14562"/>
                  </a:cubicBezTo>
                  <a:close/>
                  <a:moveTo>
                    <a:pt x="22109" y="14562"/>
                  </a:moveTo>
                  <a:cubicBezTo>
                    <a:pt x="22071" y="14562"/>
                    <a:pt x="22040" y="14592"/>
                    <a:pt x="22040" y="14630"/>
                  </a:cubicBezTo>
                  <a:cubicBezTo>
                    <a:pt x="22040" y="14668"/>
                    <a:pt x="22071" y="14699"/>
                    <a:pt x="22109" y="14699"/>
                  </a:cubicBezTo>
                  <a:cubicBezTo>
                    <a:pt x="22147" y="14699"/>
                    <a:pt x="22177" y="14668"/>
                    <a:pt x="22177" y="14630"/>
                  </a:cubicBezTo>
                  <a:cubicBezTo>
                    <a:pt x="22177" y="14592"/>
                    <a:pt x="22147" y="14562"/>
                    <a:pt x="22109" y="14562"/>
                  </a:cubicBezTo>
                  <a:close/>
                  <a:moveTo>
                    <a:pt x="22109" y="11509"/>
                  </a:moveTo>
                  <a:cubicBezTo>
                    <a:pt x="22071" y="11509"/>
                    <a:pt x="22040" y="11540"/>
                    <a:pt x="22040" y="11577"/>
                  </a:cubicBezTo>
                  <a:cubicBezTo>
                    <a:pt x="22040" y="11615"/>
                    <a:pt x="22071" y="11646"/>
                    <a:pt x="22109" y="11646"/>
                  </a:cubicBezTo>
                  <a:cubicBezTo>
                    <a:pt x="22147" y="11646"/>
                    <a:pt x="22177" y="11615"/>
                    <a:pt x="22177" y="11577"/>
                  </a:cubicBezTo>
                  <a:cubicBezTo>
                    <a:pt x="22177" y="11540"/>
                    <a:pt x="22147" y="11509"/>
                    <a:pt x="22109" y="11509"/>
                  </a:cubicBezTo>
                  <a:close/>
                  <a:moveTo>
                    <a:pt x="22109" y="11744"/>
                  </a:moveTo>
                  <a:cubicBezTo>
                    <a:pt x="22071" y="11744"/>
                    <a:pt x="22040" y="11774"/>
                    <a:pt x="22040" y="11812"/>
                  </a:cubicBezTo>
                  <a:cubicBezTo>
                    <a:pt x="22040" y="11850"/>
                    <a:pt x="22071" y="11881"/>
                    <a:pt x="22109" y="11881"/>
                  </a:cubicBezTo>
                  <a:cubicBezTo>
                    <a:pt x="22147" y="11881"/>
                    <a:pt x="22177" y="11850"/>
                    <a:pt x="22177" y="11812"/>
                  </a:cubicBezTo>
                  <a:cubicBezTo>
                    <a:pt x="22177" y="11774"/>
                    <a:pt x="22147" y="11744"/>
                    <a:pt x="22109" y="11744"/>
                  </a:cubicBezTo>
                  <a:close/>
                  <a:moveTo>
                    <a:pt x="22325" y="11744"/>
                  </a:moveTo>
                  <a:cubicBezTo>
                    <a:pt x="22287" y="11744"/>
                    <a:pt x="22257" y="11774"/>
                    <a:pt x="22257" y="11812"/>
                  </a:cubicBezTo>
                  <a:cubicBezTo>
                    <a:pt x="22257" y="11850"/>
                    <a:pt x="22287" y="11881"/>
                    <a:pt x="22325" y="11881"/>
                  </a:cubicBezTo>
                  <a:cubicBezTo>
                    <a:pt x="22363" y="11881"/>
                    <a:pt x="22394" y="11850"/>
                    <a:pt x="22394" y="11812"/>
                  </a:cubicBezTo>
                  <a:cubicBezTo>
                    <a:pt x="22394" y="11774"/>
                    <a:pt x="22363" y="11744"/>
                    <a:pt x="22325" y="11744"/>
                  </a:cubicBezTo>
                  <a:close/>
                  <a:moveTo>
                    <a:pt x="22541" y="11744"/>
                  </a:moveTo>
                  <a:cubicBezTo>
                    <a:pt x="22503" y="11744"/>
                    <a:pt x="22473" y="11774"/>
                    <a:pt x="22473" y="11812"/>
                  </a:cubicBezTo>
                  <a:cubicBezTo>
                    <a:pt x="22473" y="11850"/>
                    <a:pt x="22503" y="11881"/>
                    <a:pt x="22541" y="11881"/>
                  </a:cubicBezTo>
                  <a:cubicBezTo>
                    <a:pt x="22579" y="11881"/>
                    <a:pt x="22610" y="11850"/>
                    <a:pt x="22610" y="11812"/>
                  </a:cubicBezTo>
                  <a:cubicBezTo>
                    <a:pt x="22610" y="11774"/>
                    <a:pt x="22579" y="11744"/>
                    <a:pt x="22541" y="11744"/>
                  </a:cubicBezTo>
                  <a:close/>
                  <a:moveTo>
                    <a:pt x="22109" y="11979"/>
                  </a:moveTo>
                  <a:cubicBezTo>
                    <a:pt x="22071" y="11979"/>
                    <a:pt x="22040" y="12009"/>
                    <a:pt x="22040" y="12047"/>
                  </a:cubicBezTo>
                  <a:cubicBezTo>
                    <a:pt x="22040" y="12085"/>
                    <a:pt x="22071" y="12116"/>
                    <a:pt x="22109" y="12116"/>
                  </a:cubicBezTo>
                  <a:cubicBezTo>
                    <a:pt x="22147" y="12116"/>
                    <a:pt x="22177" y="12085"/>
                    <a:pt x="22177" y="12047"/>
                  </a:cubicBezTo>
                  <a:cubicBezTo>
                    <a:pt x="22177" y="12009"/>
                    <a:pt x="22147" y="11979"/>
                    <a:pt x="22109" y="11979"/>
                  </a:cubicBezTo>
                  <a:close/>
                  <a:moveTo>
                    <a:pt x="22325" y="11979"/>
                  </a:moveTo>
                  <a:cubicBezTo>
                    <a:pt x="22287" y="11979"/>
                    <a:pt x="22257" y="12009"/>
                    <a:pt x="22257" y="12047"/>
                  </a:cubicBezTo>
                  <a:cubicBezTo>
                    <a:pt x="22257" y="12085"/>
                    <a:pt x="22287" y="12116"/>
                    <a:pt x="22325" y="12116"/>
                  </a:cubicBezTo>
                  <a:cubicBezTo>
                    <a:pt x="22363" y="12116"/>
                    <a:pt x="22394" y="12085"/>
                    <a:pt x="22394" y="12047"/>
                  </a:cubicBezTo>
                  <a:cubicBezTo>
                    <a:pt x="22394" y="12009"/>
                    <a:pt x="22363" y="11979"/>
                    <a:pt x="22325" y="11979"/>
                  </a:cubicBezTo>
                  <a:close/>
                  <a:moveTo>
                    <a:pt x="22541" y="11979"/>
                  </a:moveTo>
                  <a:cubicBezTo>
                    <a:pt x="22503" y="11979"/>
                    <a:pt x="22473" y="12009"/>
                    <a:pt x="22473" y="12047"/>
                  </a:cubicBezTo>
                  <a:cubicBezTo>
                    <a:pt x="22473" y="12085"/>
                    <a:pt x="22503" y="12116"/>
                    <a:pt x="22541" y="12116"/>
                  </a:cubicBezTo>
                  <a:cubicBezTo>
                    <a:pt x="22579" y="12116"/>
                    <a:pt x="22610" y="12085"/>
                    <a:pt x="22610" y="12047"/>
                  </a:cubicBezTo>
                  <a:cubicBezTo>
                    <a:pt x="22610" y="12009"/>
                    <a:pt x="22579" y="11979"/>
                    <a:pt x="22541" y="11979"/>
                  </a:cubicBezTo>
                  <a:close/>
                  <a:moveTo>
                    <a:pt x="22757" y="11979"/>
                  </a:moveTo>
                  <a:cubicBezTo>
                    <a:pt x="22720" y="11979"/>
                    <a:pt x="22689" y="12009"/>
                    <a:pt x="22689" y="12047"/>
                  </a:cubicBezTo>
                  <a:cubicBezTo>
                    <a:pt x="22689" y="12085"/>
                    <a:pt x="22720" y="12116"/>
                    <a:pt x="22757" y="12116"/>
                  </a:cubicBezTo>
                  <a:cubicBezTo>
                    <a:pt x="22795" y="12116"/>
                    <a:pt x="22826" y="12085"/>
                    <a:pt x="22826" y="12047"/>
                  </a:cubicBezTo>
                  <a:cubicBezTo>
                    <a:pt x="22826" y="12009"/>
                    <a:pt x="22795" y="11979"/>
                    <a:pt x="22757" y="11979"/>
                  </a:cubicBezTo>
                  <a:close/>
                  <a:moveTo>
                    <a:pt x="22973" y="11979"/>
                  </a:moveTo>
                  <a:cubicBezTo>
                    <a:pt x="22936" y="11979"/>
                    <a:pt x="22905" y="12009"/>
                    <a:pt x="22905" y="12047"/>
                  </a:cubicBezTo>
                  <a:cubicBezTo>
                    <a:pt x="22905" y="12085"/>
                    <a:pt x="22936" y="12116"/>
                    <a:pt x="22973" y="12116"/>
                  </a:cubicBezTo>
                  <a:cubicBezTo>
                    <a:pt x="23011" y="12116"/>
                    <a:pt x="23042" y="12085"/>
                    <a:pt x="23042" y="12047"/>
                  </a:cubicBezTo>
                  <a:cubicBezTo>
                    <a:pt x="23042" y="12009"/>
                    <a:pt x="23011" y="11979"/>
                    <a:pt x="22973" y="11979"/>
                  </a:cubicBezTo>
                  <a:close/>
                  <a:moveTo>
                    <a:pt x="22109" y="12213"/>
                  </a:moveTo>
                  <a:cubicBezTo>
                    <a:pt x="22071" y="12213"/>
                    <a:pt x="22040" y="12244"/>
                    <a:pt x="22040" y="12282"/>
                  </a:cubicBezTo>
                  <a:cubicBezTo>
                    <a:pt x="22040" y="12320"/>
                    <a:pt x="22071" y="12350"/>
                    <a:pt x="22109" y="12350"/>
                  </a:cubicBezTo>
                  <a:cubicBezTo>
                    <a:pt x="22147" y="12350"/>
                    <a:pt x="22177" y="12320"/>
                    <a:pt x="22177" y="12282"/>
                  </a:cubicBezTo>
                  <a:cubicBezTo>
                    <a:pt x="22177" y="12244"/>
                    <a:pt x="22147" y="12213"/>
                    <a:pt x="22109" y="12213"/>
                  </a:cubicBezTo>
                  <a:close/>
                  <a:moveTo>
                    <a:pt x="22325" y="12213"/>
                  </a:moveTo>
                  <a:cubicBezTo>
                    <a:pt x="22287" y="12213"/>
                    <a:pt x="22257" y="12244"/>
                    <a:pt x="22257" y="12282"/>
                  </a:cubicBezTo>
                  <a:cubicBezTo>
                    <a:pt x="22257" y="12320"/>
                    <a:pt x="22287" y="12350"/>
                    <a:pt x="22325" y="12350"/>
                  </a:cubicBezTo>
                  <a:cubicBezTo>
                    <a:pt x="22363" y="12350"/>
                    <a:pt x="22394" y="12320"/>
                    <a:pt x="22394" y="12282"/>
                  </a:cubicBezTo>
                  <a:cubicBezTo>
                    <a:pt x="22394" y="12244"/>
                    <a:pt x="22363" y="12213"/>
                    <a:pt x="22325" y="12213"/>
                  </a:cubicBezTo>
                  <a:close/>
                  <a:moveTo>
                    <a:pt x="22541" y="12213"/>
                  </a:moveTo>
                  <a:cubicBezTo>
                    <a:pt x="22503" y="12213"/>
                    <a:pt x="22473" y="12244"/>
                    <a:pt x="22473" y="12282"/>
                  </a:cubicBezTo>
                  <a:cubicBezTo>
                    <a:pt x="22473" y="12320"/>
                    <a:pt x="22503" y="12350"/>
                    <a:pt x="22541" y="12350"/>
                  </a:cubicBezTo>
                  <a:cubicBezTo>
                    <a:pt x="22579" y="12350"/>
                    <a:pt x="22610" y="12320"/>
                    <a:pt x="22610" y="12282"/>
                  </a:cubicBezTo>
                  <a:cubicBezTo>
                    <a:pt x="22610" y="12244"/>
                    <a:pt x="22579" y="12213"/>
                    <a:pt x="22541" y="12213"/>
                  </a:cubicBezTo>
                  <a:close/>
                  <a:moveTo>
                    <a:pt x="22757" y="12213"/>
                  </a:moveTo>
                  <a:cubicBezTo>
                    <a:pt x="22720" y="12213"/>
                    <a:pt x="22689" y="12244"/>
                    <a:pt x="22689" y="12282"/>
                  </a:cubicBezTo>
                  <a:cubicBezTo>
                    <a:pt x="22689" y="12320"/>
                    <a:pt x="22720" y="12350"/>
                    <a:pt x="22757" y="12350"/>
                  </a:cubicBezTo>
                  <a:cubicBezTo>
                    <a:pt x="22795" y="12350"/>
                    <a:pt x="22826" y="12320"/>
                    <a:pt x="22826" y="12282"/>
                  </a:cubicBezTo>
                  <a:cubicBezTo>
                    <a:pt x="22826" y="12244"/>
                    <a:pt x="22795" y="12213"/>
                    <a:pt x="22757" y="12213"/>
                  </a:cubicBezTo>
                  <a:close/>
                  <a:moveTo>
                    <a:pt x="22973" y="12213"/>
                  </a:moveTo>
                  <a:cubicBezTo>
                    <a:pt x="22936" y="12213"/>
                    <a:pt x="22905" y="12244"/>
                    <a:pt x="22905" y="12282"/>
                  </a:cubicBezTo>
                  <a:cubicBezTo>
                    <a:pt x="22905" y="12320"/>
                    <a:pt x="22936" y="12350"/>
                    <a:pt x="22973" y="12350"/>
                  </a:cubicBezTo>
                  <a:cubicBezTo>
                    <a:pt x="23011" y="12350"/>
                    <a:pt x="23042" y="12320"/>
                    <a:pt x="23042" y="12282"/>
                  </a:cubicBezTo>
                  <a:cubicBezTo>
                    <a:pt x="23042" y="12244"/>
                    <a:pt x="23011" y="12213"/>
                    <a:pt x="22973" y="12213"/>
                  </a:cubicBezTo>
                  <a:close/>
                  <a:moveTo>
                    <a:pt x="22109" y="12448"/>
                  </a:moveTo>
                  <a:cubicBezTo>
                    <a:pt x="22071" y="12448"/>
                    <a:pt x="22040" y="12479"/>
                    <a:pt x="22040" y="12517"/>
                  </a:cubicBezTo>
                  <a:cubicBezTo>
                    <a:pt x="22040" y="12555"/>
                    <a:pt x="22071" y="12585"/>
                    <a:pt x="22109" y="12585"/>
                  </a:cubicBezTo>
                  <a:cubicBezTo>
                    <a:pt x="22147" y="12585"/>
                    <a:pt x="22177" y="12555"/>
                    <a:pt x="22177" y="12517"/>
                  </a:cubicBezTo>
                  <a:cubicBezTo>
                    <a:pt x="22177" y="12479"/>
                    <a:pt x="22147" y="12448"/>
                    <a:pt x="22109" y="12448"/>
                  </a:cubicBezTo>
                  <a:close/>
                  <a:moveTo>
                    <a:pt x="22325" y="12448"/>
                  </a:moveTo>
                  <a:cubicBezTo>
                    <a:pt x="22287" y="12448"/>
                    <a:pt x="22257" y="12479"/>
                    <a:pt x="22257" y="12517"/>
                  </a:cubicBezTo>
                  <a:cubicBezTo>
                    <a:pt x="22257" y="12555"/>
                    <a:pt x="22287" y="12585"/>
                    <a:pt x="22325" y="12585"/>
                  </a:cubicBezTo>
                  <a:cubicBezTo>
                    <a:pt x="22363" y="12585"/>
                    <a:pt x="22394" y="12555"/>
                    <a:pt x="22394" y="12517"/>
                  </a:cubicBezTo>
                  <a:cubicBezTo>
                    <a:pt x="22394" y="12479"/>
                    <a:pt x="22363" y="12448"/>
                    <a:pt x="22325" y="12448"/>
                  </a:cubicBezTo>
                  <a:close/>
                  <a:moveTo>
                    <a:pt x="22541" y="12448"/>
                  </a:moveTo>
                  <a:cubicBezTo>
                    <a:pt x="22503" y="12448"/>
                    <a:pt x="22473" y="12479"/>
                    <a:pt x="22473" y="12517"/>
                  </a:cubicBezTo>
                  <a:cubicBezTo>
                    <a:pt x="22473" y="12555"/>
                    <a:pt x="22503" y="12585"/>
                    <a:pt x="22541" y="12585"/>
                  </a:cubicBezTo>
                  <a:cubicBezTo>
                    <a:pt x="22579" y="12585"/>
                    <a:pt x="22610" y="12555"/>
                    <a:pt x="22610" y="12517"/>
                  </a:cubicBezTo>
                  <a:cubicBezTo>
                    <a:pt x="22610" y="12479"/>
                    <a:pt x="22579" y="12448"/>
                    <a:pt x="22541" y="12448"/>
                  </a:cubicBezTo>
                  <a:close/>
                  <a:moveTo>
                    <a:pt x="22757" y="12448"/>
                  </a:moveTo>
                  <a:cubicBezTo>
                    <a:pt x="22720" y="12448"/>
                    <a:pt x="22689" y="12479"/>
                    <a:pt x="22689" y="12517"/>
                  </a:cubicBezTo>
                  <a:cubicBezTo>
                    <a:pt x="22689" y="12555"/>
                    <a:pt x="22720" y="12585"/>
                    <a:pt x="22757" y="12585"/>
                  </a:cubicBezTo>
                  <a:cubicBezTo>
                    <a:pt x="22795" y="12585"/>
                    <a:pt x="22826" y="12555"/>
                    <a:pt x="22826" y="12517"/>
                  </a:cubicBezTo>
                  <a:cubicBezTo>
                    <a:pt x="22826" y="12479"/>
                    <a:pt x="22795" y="12448"/>
                    <a:pt x="22757" y="12448"/>
                  </a:cubicBezTo>
                  <a:close/>
                  <a:moveTo>
                    <a:pt x="22973" y="12448"/>
                  </a:moveTo>
                  <a:cubicBezTo>
                    <a:pt x="22936" y="12448"/>
                    <a:pt x="22905" y="12479"/>
                    <a:pt x="22905" y="12517"/>
                  </a:cubicBezTo>
                  <a:cubicBezTo>
                    <a:pt x="22905" y="12555"/>
                    <a:pt x="22936" y="12585"/>
                    <a:pt x="22973" y="12585"/>
                  </a:cubicBezTo>
                  <a:cubicBezTo>
                    <a:pt x="23011" y="12585"/>
                    <a:pt x="23042" y="12555"/>
                    <a:pt x="23042" y="12517"/>
                  </a:cubicBezTo>
                  <a:cubicBezTo>
                    <a:pt x="23042" y="12479"/>
                    <a:pt x="23011" y="12448"/>
                    <a:pt x="22973" y="12448"/>
                  </a:cubicBezTo>
                  <a:close/>
                  <a:moveTo>
                    <a:pt x="22109" y="12683"/>
                  </a:moveTo>
                  <a:cubicBezTo>
                    <a:pt x="22071" y="12683"/>
                    <a:pt x="22040" y="12714"/>
                    <a:pt x="22040" y="12752"/>
                  </a:cubicBezTo>
                  <a:cubicBezTo>
                    <a:pt x="22040" y="12789"/>
                    <a:pt x="22071" y="12820"/>
                    <a:pt x="22109" y="12820"/>
                  </a:cubicBezTo>
                  <a:cubicBezTo>
                    <a:pt x="22147" y="12820"/>
                    <a:pt x="22177" y="12789"/>
                    <a:pt x="22177" y="12752"/>
                  </a:cubicBezTo>
                  <a:cubicBezTo>
                    <a:pt x="22177" y="12714"/>
                    <a:pt x="22147" y="12683"/>
                    <a:pt x="22109" y="12683"/>
                  </a:cubicBezTo>
                  <a:close/>
                  <a:moveTo>
                    <a:pt x="22325" y="12683"/>
                  </a:moveTo>
                  <a:cubicBezTo>
                    <a:pt x="22287" y="12683"/>
                    <a:pt x="22257" y="12714"/>
                    <a:pt x="22257" y="12752"/>
                  </a:cubicBezTo>
                  <a:cubicBezTo>
                    <a:pt x="22257" y="12789"/>
                    <a:pt x="22287" y="12820"/>
                    <a:pt x="22325" y="12820"/>
                  </a:cubicBezTo>
                  <a:cubicBezTo>
                    <a:pt x="22363" y="12820"/>
                    <a:pt x="22394" y="12789"/>
                    <a:pt x="22394" y="12752"/>
                  </a:cubicBezTo>
                  <a:cubicBezTo>
                    <a:pt x="22394" y="12714"/>
                    <a:pt x="22363" y="12683"/>
                    <a:pt x="22325" y="12683"/>
                  </a:cubicBezTo>
                  <a:close/>
                  <a:moveTo>
                    <a:pt x="22541" y="12683"/>
                  </a:moveTo>
                  <a:cubicBezTo>
                    <a:pt x="22503" y="12683"/>
                    <a:pt x="22473" y="12714"/>
                    <a:pt x="22473" y="12752"/>
                  </a:cubicBezTo>
                  <a:cubicBezTo>
                    <a:pt x="22473" y="12789"/>
                    <a:pt x="22503" y="12820"/>
                    <a:pt x="22541" y="12820"/>
                  </a:cubicBezTo>
                  <a:cubicBezTo>
                    <a:pt x="22579" y="12820"/>
                    <a:pt x="22610" y="12789"/>
                    <a:pt x="22610" y="12752"/>
                  </a:cubicBezTo>
                  <a:cubicBezTo>
                    <a:pt x="22610" y="12714"/>
                    <a:pt x="22579" y="12683"/>
                    <a:pt x="22541" y="12683"/>
                  </a:cubicBezTo>
                  <a:close/>
                  <a:moveTo>
                    <a:pt x="22757" y="12683"/>
                  </a:moveTo>
                  <a:cubicBezTo>
                    <a:pt x="22720" y="12683"/>
                    <a:pt x="22689" y="12714"/>
                    <a:pt x="22689" y="12752"/>
                  </a:cubicBezTo>
                  <a:cubicBezTo>
                    <a:pt x="22689" y="12789"/>
                    <a:pt x="22720" y="12820"/>
                    <a:pt x="22757" y="12820"/>
                  </a:cubicBezTo>
                  <a:cubicBezTo>
                    <a:pt x="22795" y="12820"/>
                    <a:pt x="22826" y="12789"/>
                    <a:pt x="22826" y="12752"/>
                  </a:cubicBezTo>
                  <a:cubicBezTo>
                    <a:pt x="22826" y="12714"/>
                    <a:pt x="22795" y="12683"/>
                    <a:pt x="22757" y="12683"/>
                  </a:cubicBezTo>
                  <a:close/>
                  <a:moveTo>
                    <a:pt x="22973" y="12683"/>
                  </a:moveTo>
                  <a:cubicBezTo>
                    <a:pt x="22936" y="12683"/>
                    <a:pt x="22905" y="12714"/>
                    <a:pt x="22905" y="12752"/>
                  </a:cubicBezTo>
                  <a:cubicBezTo>
                    <a:pt x="22905" y="12789"/>
                    <a:pt x="22936" y="12820"/>
                    <a:pt x="22973" y="12820"/>
                  </a:cubicBezTo>
                  <a:cubicBezTo>
                    <a:pt x="23011" y="12820"/>
                    <a:pt x="23042" y="12789"/>
                    <a:pt x="23042" y="12752"/>
                  </a:cubicBezTo>
                  <a:cubicBezTo>
                    <a:pt x="23042" y="12714"/>
                    <a:pt x="23011" y="12683"/>
                    <a:pt x="22973" y="12683"/>
                  </a:cubicBezTo>
                  <a:close/>
                  <a:moveTo>
                    <a:pt x="21893" y="12918"/>
                  </a:moveTo>
                  <a:cubicBezTo>
                    <a:pt x="21855" y="12918"/>
                    <a:pt x="21824" y="12948"/>
                    <a:pt x="21824" y="12986"/>
                  </a:cubicBezTo>
                  <a:cubicBezTo>
                    <a:pt x="21824" y="13024"/>
                    <a:pt x="21855" y="13055"/>
                    <a:pt x="21893" y="13055"/>
                  </a:cubicBezTo>
                  <a:cubicBezTo>
                    <a:pt x="21931" y="13055"/>
                    <a:pt x="21961" y="13024"/>
                    <a:pt x="21961" y="12986"/>
                  </a:cubicBezTo>
                  <a:cubicBezTo>
                    <a:pt x="21961" y="12948"/>
                    <a:pt x="21931" y="12918"/>
                    <a:pt x="21893" y="12918"/>
                  </a:cubicBezTo>
                  <a:close/>
                  <a:moveTo>
                    <a:pt x="22109" y="12918"/>
                  </a:moveTo>
                  <a:cubicBezTo>
                    <a:pt x="22071" y="12918"/>
                    <a:pt x="22040" y="12948"/>
                    <a:pt x="22040" y="12986"/>
                  </a:cubicBezTo>
                  <a:cubicBezTo>
                    <a:pt x="22040" y="13024"/>
                    <a:pt x="22071" y="13055"/>
                    <a:pt x="22109" y="13055"/>
                  </a:cubicBezTo>
                  <a:cubicBezTo>
                    <a:pt x="22147" y="13055"/>
                    <a:pt x="22177" y="13024"/>
                    <a:pt x="22177" y="12986"/>
                  </a:cubicBezTo>
                  <a:cubicBezTo>
                    <a:pt x="22177" y="12948"/>
                    <a:pt x="22147" y="12918"/>
                    <a:pt x="22109" y="12918"/>
                  </a:cubicBezTo>
                  <a:close/>
                  <a:moveTo>
                    <a:pt x="22325" y="12918"/>
                  </a:moveTo>
                  <a:cubicBezTo>
                    <a:pt x="22287" y="12918"/>
                    <a:pt x="22257" y="12948"/>
                    <a:pt x="22257" y="12986"/>
                  </a:cubicBezTo>
                  <a:cubicBezTo>
                    <a:pt x="22257" y="13024"/>
                    <a:pt x="22287" y="13055"/>
                    <a:pt x="22325" y="13055"/>
                  </a:cubicBezTo>
                  <a:cubicBezTo>
                    <a:pt x="22363" y="13055"/>
                    <a:pt x="22394" y="13024"/>
                    <a:pt x="22394" y="12986"/>
                  </a:cubicBezTo>
                  <a:cubicBezTo>
                    <a:pt x="22394" y="12948"/>
                    <a:pt x="22363" y="12918"/>
                    <a:pt x="22325" y="12918"/>
                  </a:cubicBezTo>
                  <a:close/>
                  <a:moveTo>
                    <a:pt x="22541" y="12918"/>
                  </a:moveTo>
                  <a:cubicBezTo>
                    <a:pt x="22503" y="12918"/>
                    <a:pt x="22473" y="12948"/>
                    <a:pt x="22473" y="12986"/>
                  </a:cubicBezTo>
                  <a:cubicBezTo>
                    <a:pt x="22473" y="13024"/>
                    <a:pt x="22503" y="13055"/>
                    <a:pt x="22541" y="13055"/>
                  </a:cubicBezTo>
                  <a:cubicBezTo>
                    <a:pt x="22579" y="13055"/>
                    <a:pt x="22610" y="13024"/>
                    <a:pt x="22610" y="12986"/>
                  </a:cubicBezTo>
                  <a:cubicBezTo>
                    <a:pt x="22610" y="12948"/>
                    <a:pt x="22579" y="12918"/>
                    <a:pt x="22541" y="12918"/>
                  </a:cubicBezTo>
                  <a:close/>
                  <a:moveTo>
                    <a:pt x="22757" y="12918"/>
                  </a:moveTo>
                  <a:cubicBezTo>
                    <a:pt x="22720" y="12918"/>
                    <a:pt x="22689" y="12948"/>
                    <a:pt x="22689" y="12986"/>
                  </a:cubicBezTo>
                  <a:cubicBezTo>
                    <a:pt x="22689" y="13024"/>
                    <a:pt x="22720" y="13055"/>
                    <a:pt x="22757" y="13055"/>
                  </a:cubicBezTo>
                  <a:cubicBezTo>
                    <a:pt x="22795" y="13055"/>
                    <a:pt x="22826" y="13024"/>
                    <a:pt x="22826" y="12986"/>
                  </a:cubicBezTo>
                  <a:cubicBezTo>
                    <a:pt x="22826" y="12948"/>
                    <a:pt x="22795" y="12918"/>
                    <a:pt x="22757" y="12918"/>
                  </a:cubicBezTo>
                  <a:close/>
                  <a:moveTo>
                    <a:pt x="22109" y="13153"/>
                  </a:moveTo>
                  <a:cubicBezTo>
                    <a:pt x="22071" y="13153"/>
                    <a:pt x="22040" y="13183"/>
                    <a:pt x="22040" y="13221"/>
                  </a:cubicBezTo>
                  <a:cubicBezTo>
                    <a:pt x="22040" y="13259"/>
                    <a:pt x="22071" y="13290"/>
                    <a:pt x="22109" y="13290"/>
                  </a:cubicBezTo>
                  <a:cubicBezTo>
                    <a:pt x="22147" y="13290"/>
                    <a:pt x="22177" y="13259"/>
                    <a:pt x="22177" y="13221"/>
                  </a:cubicBezTo>
                  <a:cubicBezTo>
                    <a:pt x="22177" y="13183"/>
                    <a:pt x="22147" y="13153"/>
                    <a:pt x="22109" y="13153"/>
                  </a:cubicBezTo>
                  <a:close/>
                  <a:moveTo>
                    <a:pt x="22325" y="13153"/>
                  </a:moveTo>
                  <a:cubicBezTo>
                    <a:pt x="22287" y="13153"/>
                    <a:pt x="22257" y="13183"/>
                    <a:pt x="22257" y="13221"/>
                  </a:cubicBezTo>
                  <a:cubicBezTo>
                    <a:pt x="22257" y="13259"/>
                    <a:pt x="22287" y="13290"/>
                    <a:pt x="22325" y="13290"/>
                  </a:cubicBezTo>
                  <a:cubicBezTo>
                    <a:pt x="22363" y="13290"/>
                    <a:pt x="22394" y="13259"/>
                    <a:pt x="22394" y="13221"/>
                  </a:cubicBezTo>
                  <a:cubicBezTo>
                    <a:pt x="22394" y="13183"/>
                    <a:pt x="22363" y="13153"/>
                    <a:pt x="22325" y="13153"/>
                  </a:cubicBezTo>
                  <a:close/>
                  <a:moveTo>
                    <a:pt x="22541" y="13153"/>
                  </a:moveTo>
                  <a:cubicBezTo>
                    <a:pt x="22503" y="13153"/>
                    <a:pt x="22473" y="13183"/>
                    <a:pt x="22473" y="13221"/>
                  </a:cubicBezTo>
                  <a:cubicBezTo>
                    <a:pt x="22473" y="13259"/>
                    <a:pt x="22503" y="13290"/>
                    <a:pt x="22541" y="13290"/>
                  </a:cubicBezTo>
                  <a:cubicBezTo>
                    <a:pt x="22579" y="13290"/>
                    <a:pt x="22610" y="13259"/>
                    <a:pt x="22610" y="13221"/>
                  </a:cubicBezTo>
                  <a:cubicBezTo>
                    <a:pt x="22610" y="13183"/>
                    <a:pt x="22579" y="13153"/>
                    <a:pt x="22541" y="13153"/>
                  </a:cubicBezTo>
                  <a:close/>
                  <a:moveTo>
                    <a:pt x="22757" y="13153"/>
                  </a:moveTo>
                  <a:cubicBezTo>
                    <a:pt x="22720" y="13153"/>
                    <a:pt x="22689" y="13183"/>
                    <a:pt x="22689" y="13221"/>
                  </a:cubicBezTo>
                  <a:cubicBezTo>
                    <a:pt x="22689" y="13259"/>
                    <a:pt x="22720" y="13290"/>
                    <a:pt x="22757" y="13290"/>
                  </a:cubicBezTo>
                  <a:cubicBezTo>
                    <a:pt x="22795" y="13290"/>
                    <a:pt x="22826" y="13259"/>
                    <a:pt x="22826" y="13221"/>
                  </a:cubicBezTo>
                  <a:cubicBezTo>
                    <a:pt x="22826" y="13183"/>
                    <a:pt x="22795" y="13153"/>
                    <a:pt x="22757" y="13153"/>
                  </a:cubicBezTo>
                  <a:close/>
                  <a:moveTo>
                    <a:pt x="22109" y="13387"/>
                  </a:moveTo>
                  <a:cubicBezTo>
                    <a:pt x="22071" y="13387"/>
                    <a:pt x="22040" y="13418"/>
                    <a:pt x="22040" y="13456"/>
                  </a:cubicBezTo>
                  <a:cubicBezTo>
                    <a:pt x="22040" y="13494"/>
                    <a:pt x="22071" y="13524"/>
                    <a:pt x="22109" y="13524"/>
                  </a:cubicBezTo>
                  <a:cubicBezTo>
                    <a:pt x="22147" y="13524"/>
                    <a:pt x="22177" y="13494"/>
                    <a:pt x="22177" y="13456"/>
                  </a:cubicBezTo>
                  <a:cubicBezTo>
                    <a:pt x="22177" y="13418"/>
                    <a:pt x="22147" y="13387"/>
                    <a:pt x="22109" y="13387"/>
                  </a:cubicBezTo>
                  <a:close/>
                  <a:moveTo>
                    <a:pt x="22325" y="13387"/>
                  </a:moveTo>
                  <a:cubicBezTo>
                    <a:pt x="22287" y="13387"/>
                    <a:pt x="22257" y="13418"/>
                    <a:pt x="22257" y="13456"/>
                  </a:cubicBezTo>
                  <a:cubicBezTo>
                    <a:pt x="22257" y="13494"/>
                    <a:pt x="22287" y="13524"/>
                    <a:pt x="22325" y="13524"/>
                  </a:cubicBezTo>
                  <a:cubicBezTo>
                    <a:pt x="22363" y="13524"/>
                    <a:pt x="22394" y="13494"/>
                    <a:pt x="22394" y="13456"/>
                  </a:cubicBezTo>
                  <a:cubicBezTo>
                    <a:pt x="22394" y="13418"/>
                    <a:pt x="22363" y="13387"/>
                    <a:pt x="22325" y="13387"/>
                  </a:cubicBezTo>
                  <a:close/>
                  <a:moveTo>
                    <a:pt x="22541" y="13387"/>
                  </a:moveTo>
                  <a:cubicBezTo>
                    <a:pt x="22503" y="13387"/>
                    <a:pt x="22473" y="13418"/>
                    <a:pt x="22473" y="13456"/>
                  </a:cubicBezTo>
                  <a:cubicBezTo>
                    <a:pt x="22473" y="13494"/>
                    <a:pt x="22503" y="13524"/>
                    <a:pt x="22541" y="13524"/>
                  </a:cubicBezTo>
                  <a:cubicBezTo>
                    <a:pt x="22579" y="13524"/>
                    <a:pt x="22610" y="13494"/>
                    <a:pt x="22610" y="13456"/>
                  </a:cubicBezTo>
                  <a:cubicBezTo>
                    <a:pt x="22610" y="13418"/>
                    <a:pt x="22579" y="13387"/>
                    <a:pt x="22541" y="13387"/>
                  </a:cubicBezTo>
                  <a:close/>
                  <a:moveTo>
                    <a:pt x="22757" y="13387"/>
                  </a:moveTo>
                  <a:cubicBezTo>
                    <a:pt x="22720" y="13387"/>
                    <a:pt x="22689" y="13418"/>
                    <a:pt x="22689" y="13456"/>
                  </a:cubicBezTo>
                  <a:cubicBezTo>
                    <a:pt x="22689" y="13494"/>
                    <a:pt x="22720" y="13524"/>
                    <a:pt x="22757" y="13524"/>
                  </a:cubicBezTo>
                  <a:cubicBezTo>
                    <a:pt x="22795" y="13524"/>
                    <a:pt x="22826" y="13494"/>
                    <a:pt x="22826" y="13456"/>
                  </a:cubicBezTo>
                  <a:cubicBezTo>
                    <a:pt x="22826" y="13418"/>
                    <a:pt x="22795" y="13387"/>
                    <a:pt x="22757" y="13387"/>
                  </a:cubicBezTo>
                  <a:close/>
                  <a:moveTo>
                    <a:pt x="22109" y="13622"/>
                  </a:moveTo>
                  <a:cubicBezTo>
                    <a:pt x="22071" y="13622"/>
                    <a:pt x="22040" y="13653"/>
                    <a:pt x="22040" y="13691"/>
                  </a:cubicBezTo>
                  <a:cubicBezTo>
                    <a:pt x="22040" y="13729"/>
                    <a:pt x="22071" y="13759"/>
                    <a:pt x="22109" y="13759"/>
                  </a:cubicBezTo>
                  <a:cubicBezTo>
                    <a:pt x="22147" y="13759"/>
                    <a:pt x="22177" y="13729"/>
                    <a:pt x="22177" y="13691"/>
                  </a:cubicBezTo>
                  <a:cubicBezTo>
                    <a:pt x="22177" y="13653"/>
                    <a:pt x="22147" y="13622"/>
                    <a:pt x="22109" y="13622"/>
                  </a:cubicBezTo>
                  <a:close/>
                  <a:moveTo>
                    <a:pt x="22325" y="13622"/>
                  </a:moveTo>
                  <a:cubicBezTo>
                    <a:pt x="22287" y="13622"/>
                    <a:pt x="22257" y="13653"/>
                    <a:pt x="22257" y="13691"/>
                  </a:cubicBezTo>
                  <a:cubicBezTo>
                    <a:pt x="22257" y="13729"/>
                    <a:pt x="22287" y="13759"/>
                    <a:pt x="22325" y="13759"/>
                  </a:cubicBezTo>
                  <a:cubicBezTo>
                    <a:pt x="22363" y="13759"/>
                    <a:pt x="22394" y="13729"/>
                    <a:pt x="22394" y="13691"/>
                  </a:cubicBezTo>
                  <a:cubicBezTo>
                    <a:pt x="22394" y="13653"/>
                    <a:pt x="22363" y="13622"/>
                    <a:pt x="22325" y="13622"/>
                  </a:cubicBezTo>
                  <a:close/>
                  <a:moveTo>
                    <a:pt x="22541" y="13622"/>
                  </a:moveTo>
                  <a:cubicBezTo>
                    <a:pt x="22503" y="13622"/>
                    <a:pt x="22473" y="13653"/>
                    <a:pt x="22473" y="13691"/>
                  </a:cubicBezTo>
                  <a:cubicBezTo>
                    <a:pt x="22473" y="13729"/>
                    <a:pt x="22503" y="13759"/>
                    <a:pt x="22541" y="13759"/>
                  </a:cubicBezTo>
                  <a:cubicBezTo>
                    <a:pt x="22579" y="13759"/>
                    <a:pt x="22610" y="13729"/>
                    <a:pt x="22610" y="13691"/>
                  </a:cubicBezTo>
                  <a:cubicBezTo>
                    <a:pt x="22610" y="13653"/>
                    <a:pt x="22579" y="13622"/>
                    <a:pt x="22541" y="13622"/>
                  </a:cubicBezTo>
                  <a:close/>
                  <a:moveTo>
                    <a:pt x="22109" y="13857"/>
                  </a:moveTo>
                  <a:cubicBezTo>
                    <a:pt x="22071" y="13857"/>
                    <a:pt x="22040" y="13888"/>
                    <a:pt x="22040" y="13926"/>
                  </a:cubicBezTo>
                  <a:cubicBezTo>
                    <a:pt x="22040" y="13964"/>
                    <a:pt x="22071" y="13994"/>
                    <a:pt x="22109" y="13994"/>
                  </a:cubicBezTo>
                  <a:cubicBezTo>
                    <a:pt x="22147" y="13994"/>
                    <a:pt x="22177" y="13964"/>
                    <a:pt x="22177" y="13926"/>
                  </a:cubicBezTo>
                  <a:cubicBezTo>
                    <a:pt x="22177" y="13888"/>
                    <a:pt x="22147" y="13857"/>
                    <a:pt x="22109" y="13857"/>
                  </a:cubicBezTo>
                  <a:close/>
                  <a:moveTo>
                    <a:pt x="22973" y="13387"/>
                  </a:moveTo>
                  <a:cubicBezTo>
                    <a:pt x="22936" y="13387"/>
                    <a:pt x="22905" y="13418"/>
                    <a:pt x="22905" y="13456"/>
                  </a:cubicBezTo>
                  <a:cubicBezTo>
                    <a:pt x="22905" y="13494"/>
                    <a:pt x="22936" y="13524"/>
                    <a:pt x="22973" y="13524"/>
                  </a:cubicBezTo>
                  <a:cubicBezTo>
                    <a:pt x="23011" y="13524"/>
                    <a:pt x="23042" y="13494"/>
                    <a:pt x="23042" y="13456"/>
                  </a:cubicBezTo>
                  <a:cubicBezTo>
                    <a:pt x="23042" y="13418"/>
                    <a:pt x="23011" y="13387"/>
                    <a:pt x="22973" y="13387"/>
                  </a:cubicBezTo>
                  <a:close/>
                  <a:moveTo>
                    <a:pt x="22757" y="13622"/>
                  </a:moveTo>
                  <a:cubicBezTo>
                    <a:pt x="22720" y="13622"/>
                    <a:pt x="22689" y="13653"/>
                    <a:pt x="22689" y="13691"/>
                  </a:cubicBezTo>
                  <a:cubicBezTo>
                    <a:pt x="22689" y="13729"/>
                    <a:pt x="22720" y="13759"/>
                    <a:pt x="22757" y="13759"/>
                  </a:cubicBezTo>
                  <a:cubicBezTo>
                    <a:pt x="22795" y="13759"/>
                    <a:pt x="22826" y="13729"/>
                    <a:pt x="22826" y="13691"/>
                  </a:cubicBezTo>
                  <a:cubicBezTo>
                    <a:pt x="22826" y="13653"/>
                    <a:pt x="22795" y="13622"/>
                    <a:pt x="22757" y="13622"/>
                  </a:cubicBezTo>
                  <a:close/>
                  <a:moveTo>
                    <a:pt x="22973" y="13622"/>
                  </a:moveTo>
                  <a:cubicBezTo>
                    <a:pt x="22936" y="13622"/>
                    <a:pt x="22905" y="13653"/>
                    <a:pt x="22905" y="13691"/>
                  </a:cubicBezTo>
                  <a:cubicBezTo>
                    <a:pt x="22905" y="13729"/>
                    <a:pt x="22936" y="13759"/>
                    <a:pt x="22973" y="13759"/>
                  </a:cubicBezTo>
                  <a:cubicBezTo>
                    <a:pt x="23011" y="13759"/>
                    <a:pt x="23042" y="13729"/>
                    <a:pt x="23042" y="13691"/>
                  </a:cubicBezTo>
                  <a:cubicBezTo>
                    <a:pt x="23042" y="13653"/>
                    <a:pt x="23011" y="13622"/>
                    <a:pt x="22973" y="13622"/>
                  </a:cubicBezTo>
                  <a:close/>
                  <a:moveTo>
                    <a:pt x="22325" y="13857"/>
                  </a:moveTo>
                  <a:cubicBezTo>
                    <a:pt x="22287" y="13857"/>
                    <a:pt x="22257" y="13888"/>
                    <a:pt x="22257" y="13926"/>
                  </a:cubicBezTo>
                  <a:cubicBezTo>
                    <a:pt x="22257" y="13964"/>
                    <a:pt x="22287" y="13994"/>
                    <a:pt x="22325" y="13994"/>
                  </a:cubicBezTo>
                  <a:cubicBezTo>
                    <a:pt x="22363" y="13994"/>
                    <a:pt x="22394" y="13964"/>
                    <a:pt x="22394" y="13926"/>
                  </a:cubicBezTo>
                  <a:cubicBezTo>
                    <a:pt x="22394" y="13888"/>
                    <a:pt x="22363" y="13857"/>
                    <a:pt x="22325" y="13857"/>
                  </a:cubicBezTo>
                  <a:close/>
                  <a:moveTo>
                    <a:pt x="22541" y="13857"/>
                  </a:moveTo>
                  <a:cubicBezTo>
                    <a:pt x="22503" y="13857"/>
                    <a:pt x="22473" y="13888"/>
                    <a:pt x="22473" y="13926"/>
                  </a:cubicBezTo>
                  <a:cubicBezTo>
                    <a:pt x="22473" y="13964"/>
                    <a:pt x="22503" y="13994"/>
                    <a:pt x="22541" y="13994"/>
                  </a:cubicBezTo>
                  <a:cubicBezTo>
                    <a:pt x="22579" y="13994"/>
                    <a:pt x="22610" y="13964"/>
                    <a:pt x="22610" y="13926"/>
                  </a:cubicBezTo>
                  <a:cubicBezTo>
                    <a:pt x="22610" y="13888"/>
                    <a:pt x="22579" y="13857"/>
                    <a:pt x="22541" y="13857"/>
                  </a:cubicBezTo>
                  <a:close/>
                  <a:moveTo>
                    <a:pt x="22757" y="13857"/>
                  </a:moveTo>
                  <a:cubicBezTo>
                    <a:pt x="22720" y="13857"/>
                    <a:pt x="22689" y="13888"/>
                    <a:pt x="22689" y="13926"/>
                  </a:cubicBezTo>
                  <a:cubicBezTo>
                    <a:pt x="22689" y="13964"/>
                    <a:pt x="22720" y="13994"/>
                    <a:pt x="22757" y="13994"/>
                  </a:cubicBezTo>
                  <a:cubicBezTo>
                    <a:pt x="22795" y="13994"/>
                    <a:pt x="22826" y="13964"/>
                    <a:pt x="22826" y="13926"/>
                  </a:cubicBezTo>
                  <a:cubicBezTo>
                    <a:pt x="22826" y="13888"/>
                    <a:pt x="22795" y="13857"/>
                    <a:pt x="22757" y="13857"/>
                  </a:cubicBezTo>
                  <a:close/>
                  <a:moveTo>
                    <a:pt x="22973" y="13857"/>
                  </a:moveTo>
                  <a:cubicBezTo>
                    <a:pt x="22936" y="13857"/>
                    <a:pt x="22905" y="13888"/>
                    <a:pt x="22905" y="13926"/>
                  </a:cubicBezTo>
                  <a:cubicBezTo>
                    <a:pt x="22905" y="13964"/>
                    <a:pt x="22936" y="13994"/>
                    <a:pt x="22973" y="13994"/>
                  </a:cubicBezTo>
                  <a:cubicBezTo>
                    <a:pt x="23011" y="13994"/>
                    <a:pt x="23042" y="13964"/>
                    <a:pt x="23042" y="13926"/>
                  </a:cubicBezTo>
                  <a:cubicBezTo>
                    <a:pt x="23042" y="13888"/>
                    <a:pt x="23011" y="13857"/>
                    <a:pt x="22973" y="13857"/>
                  </a:cubicBezTo>
                  <a:close/>
                  <a:moveTo>
                    <a:pt x="23190" y="13857"/>
                  </a:moveTo>
                  <a:cubicBezTo>
                    <a:pt x="23152" y="13857"/>
                    <a:pt x="23121" y="13888"/>
                    <a:pt x="23121" y="13926"/>
                  </a:cubicBezTo>
                  <a:cubicBezTo>
                    <a:pt x="23121" y="13964"/>
                    <a:pt x="23152" y="13994"/>
                    <a:pt x="23190" y="13994"/>
                  </a:cubicBezTo>
                  <a:cubicBezTo>
                    <a:pt x="23227" y="13994"/>
                    <a:pt x="23258" y="13964"/>
                    <a:pt x="23258" y="13926"/>
                  </a:cubicBezTo>
                  <a:cubicBezTo>
                    <a:pt x="23258" y="13888"/>
                    <a:pt x="23227" y="13857"/>
                    <a:pt x="23190" y="13857"/>
                  </a:cubicBezTo>
                  <a:close/>
                  <a:moveTo>
                    <a:pt x="22109" y="14092"/>
                  </a:moveTo>
                  <a:cubicBezTo>
                    <a:pt x="22071" y="14092"/>
                    <a:pt x="22040" y="14123"/>
                    <a:pt x="22040" y="14160"/>
                  </a:cubicBezTo>
                  <a:cubicBezTo>
                    <a:pt x="22040" y="14198"/>
                    <a:pt x="22071" y="14229"/>
                    <a:pt x="22109" y="14229"/>
                  </a:cubicBezTo>
                  <a:cubicBezTo>
                    <a:pt x="22147" y="14229"/>
                    <a:pt x="22177" y="14198"/>
                    <a:pt x="22177" y="14160"/>
                  </a:cubicBezTo>
                  <a:cubicBezTo>
                    <a:pt x="22177" y="14123"/>
                    <a:pt x="22147" y="14092"/>
                    <a:pt x="22109" y="14092"/>
                  </a:cubicBezTo>
                  <a:close/>
                  <a:moveTo>
                    <a:pt x="22325" y="14092"/>
                  </a:moveTo>
                  <a:cubicBezTo>
                    <a:pt x="22287" y="14092"/>
                    <a:pt x="22257" y="14123"/>
                    <a:pt x="22257" y="14160"/>
                  </a:cubicBezTo>
                  <a:cubicBezTo>
                    <a:pt x="22257" y="14198"/>
                    <a:pt x="22287" y="14229"/>
                    <a:pt x="22325" y="14229"/>
                  </a:cubicBezTo>
                  <a:cubicBezTo>
                    <a:pt x="22363" y="14229"/>
                    <a:pt x="22394" y="14198"/>
                    <a:pt x="22394" y="14160"/>
                  </a:cubicBezTo>
                  <a:cubicBezTo>
                    <a:pt x="22394" y="14123"/>
                    <a:pt x="22363" y="14092"/>
                    <a:pt x="22325" y="14092"/>
                  </a:cubicBezTo>
                  <a:close/>
                  <a:moveTo>
                    <a:pt x="22541" y="14092"/>
                  </a:moveTo>
                  <a:cubicBezTo>
                    <a:pt x="22503" y="14092"/>
                    <a:pt x="22473" y="14123"/>
                    <a:pt x="22473" y="14160"/>
                  </a:cubicBezTo>
                  <a:cubicBezTo>
                    <a:pt x="22473" y="14198"/>
                    <a:pt x="22503" y="14229"/>
                    <a:pt x="22541" y="14229"/>
                  </a:cubicBezTo>
                  <a:cubicBezTo>
                    <a:pt x="22579" y="14229"/>
                    <a:pt x="22610" y="14198"/>
                    <a:pt x="22610" y="14160"/>
                  </a:cubicBezTo>
                  <a:cubicBezTo>
                    <a:pt x="22610" y="14123"/>
                    <a:pt x="22579" y="14092"/>
                    <a:pt x="22541" y="14092"/>
                  </a:cubicBezTo>
                  <a:close/>
                  <a:moveTo>
                    <a:pt x="22757" y="14092"/>
                  </a:moveTo>
                  <a:cubicBezTo>
                    <a:pt x="22720" y="14092"/>
                    <a:pt x="22689" y="14123"/>
                    <a:pt x="22689" y="14160"/>
                  </a:cubicBezTo>
                  <a:cubicBezTo>
                    <a:pt x="22689" y="14198"/>
                    <a:pt x="22720" y="14229"/>
                    <a:pt x="22757" y="14229"/>
                  </a:cubicBezTo>
                  <a:cubicBezTo>
                    <a:pt x="22795" y="14229"/>
                    <a:pt x="22826" y="14198"/>
                    <a:pt x="22826" y="14160"/>
                  </a:cubicBezTo>
                  <a:cubicBezTo>
                    <a:pt x="22826" y="14123"/>
                    <a:pt x="22795" y="14092"/>
                    <a:pt x="22757" y="14092"/>
                  </a:cubicBezTo>
                  <a:close/>
                  <a:moveTo>
                    <a:pt x="22973" y="14092"/>
                  </a:moveTo>
                  <a:cubicBezTo>
                    <a:pt x="22936" y="14092"/>
                    <a:pt x="22905" y="14123"/>
                    <a:pt x="22905" y="14160"/>
                  </a:cubicBezTo>
                  <a:cubicBezTo>
                    <a:pt x="22905" y="14198"/>
                    <a:pt x="22936" y="14229"/>
                    <a:pt x="22973" y="14229"/>
                  </a:cubicBezTo>
                  <a:cubicBezTo>
                    <a:pt x="23011" y="14229"/>
                    <a:pt x="23042" y="14198"/>
                    <a:pt x="23042" y="14160"/>
                  </a:cubicBezTo>
                  <a:cubicBezTo>
                    <a:pt x="23042" y="14123"/>
                    <a:pt x="23011" y="14092"/>
                    <a:pt x="22973" y="14092"/>
                  </a:cubicBezTo>
                  <a:close/>
                  <a:moveTo>
                    <a:pt x="23190" y="14092"/>
                  </a:moveTo>
                  <a:cubicBezTo>
                    <a:pt x="23152" y="14092"/>
                    <a:pt x="23121" y="14123"/>
                    <a:pt x="23121" y="14160"/>
                  </a:cubicBezTo>
                  <a:cubicBezTo>
                    <a:pt x="23121" y="14198"/>
                    <a:pt x="23152" y="14229"/>
                    <a:pt x="23190" y="14229"/>
                  </a:cubicBezTo>
                  <a:cubicBezTo>
                    <a:pt x="23227" y="14229"/>
                    <a:pt x="23258" y="14198"/>
                    <a:pt x="23258" y="14160"/>
                  </a:cubicBezTo>
                  <a:cubicBezTo>
                    <a:pt x="23258" y="14123"/>
                    <a:pt x="23227" y="14092"/>
                    <a:pt x="23190" y="14092"/>
                  </a:cubicBezTo>
                  <a:close/>
                  <a:moveTo>
                    <a:pt x="23406" y="14092"/>
                  </a:moveTo>
                  <a:cubicBezTo>
                    <a:pt x="23368" y="14092"/>
                    <a:pt x="23337" y="14123"/>
                    <a:pt x="23337" y="14160"/>
                  </a:cubicBezTo>
                  <a:cubicBezTo>
                    <a:pt x="23337" y="14198"/>
                    <a:pt x="23368" y="14229"/>
                    <a:pt x="23406" y="14229"/>
                  </a:cubicBezTo>
                  <a:cubicBezTo>
                    <a:pt x="23443" y="14229"/>
                    <a:pt x="23474" y="14198"/>
                    <a:pt x="23474" y="14160"/>
                  </a:cubicBezTo>
                  <a:cubicBezTo>
                    <a:pt x="23474" y="14123"/>
                    <a:pt x="23443" y="14092"/>
                    <a:pt x="23406" y="14092"/>
                  </a:cubicBezTo>
                  <a:close/>
                  <a:moveTo>
                    <a:pt x="22109" y="14327"/>
                  </a:moveTo>
                  <a:cubicBezTo>
                    <a:pt x="22071" y="14327"/>
                    <a:pt x="22040" y="14358"/>
                    <a:pt x="22040" y="14395"/>
                  </a:cubicBezTo>
                  <a:cubicBezTo>
                    <a:pt x="22040" y="14433"/>
                    <a:pt x="22071" y="14464"/>
                    <a:pt x="22109" y="14464"/>
                  </a:cubicBezTo>
                  <a:cubicBezTo>
                    <a:pt x="22147" y="14464"/>
                    <a:pt x="22177" y="14433"/>
                    <a:pt x="22177" y="14395"/>
                  </a:cubicBezTo>
                  <a:cubicBezTo>
                    <a:pt x="22177" y="14358"/>
                    <a:pt x="22147" y="14327"/>
                    <a:pt x="22109" y="14327"/>
                  </a:cubicBezTo>
                  <a:close/>
                  <a:moveTo>
                    <a:pt x="22325" y="14327"/>
                  </a:moveTo>
                  <a:cubicBezTo>
                    <a:pt x="22287" y="14327"/>
                    <a:pt x="22257" y="14358"/>
                    <a:pt x="22257" y="14395"/>
                  </a:cubicBezTo>
                  <a:cubicBezTo>
                    <a:pt x="22257" y="14433"/>
                    <a:pt x="22287" y="14464"/>
                    <a:pt x="22325" y="14464"/>
                  </a:cubicBezTo>
                  <a:cubicBezTo>
                    <a:pt x="22363" y="14464"/>
                    <a:pt x="22394" y="14433"/>
                    <a:pt x="22394" y="14395"/>
                  </a:cubicBezTo>
                  <a:cubicBezTo>
                    <a:pt x="22394" y="14358"/>
                    <a:pt x="22363" y="14327"/>
                    <a:pt x="22325" y="14327"/>
                  </a:cubicBezTo>
                  <a:close/>
                  <a:moveTo>
                    <a:pt x="22325" y="14562"/>
                  </a:moveTo>
                  <a:cubicBezTo>
                    <a:pt x="22287" y="14562"/>
                    <a:pt x="22257" y="14592"/>
                    <a:pt x="22257" y="14630"/>
                  </a:cubicBezTo>
                  <a:cubicBezTo>
                    <a:pt x="22257" y="14668"/>
                    <a:pt x="22287" y="14699"/>
                    <a:pt x="22325" y="14699"/>
                  </a:cubicBezTo>
                  <a:cubicBezTo>
                    <a:pt x="22363" y="14699"/>
                    <a:pt x="22394" y="14668"/>
                    <a:pt x="22394" y="14630"/>
                  </a:cubicBezTo>
                  <a:cubicBezTo>
                    <a:pt x="22394" y="14592"/>
                    <a:pt x="22363" y="14562"/>
                    <a:pt x="22325" y="14562"/>
                  </a:cubicBezTo>
                  <a:close/>
                  <a:moveTo>
                    <a:pt x="21893" y="14797"/>
                  </a:moveTo>
                  <a:cubicBezTo>
                    <a:pt x="21855" y="14797"/>
                    <a:pt x="21824" y="14827"/>
                    <a:pt x="21824" y="14865"/>
                  </a:cubicBezTo>
                  <a:cubicBezTo>
                    <a:pt x="21824" y="14903"/>
                    <a:pt x="21855" y="14933"/>
                    <a:pt x="21893" y="14933"/>
                  </a:cubicBezTo>
                  <a:cubicBezTo>
                    <a:pt x="21931" y="14933"/>
                    <a:pt x="21961" y="14903"/>
                    <a:pt x="21961" y="14865"/>
                  </a:cubicBezTo>
                  <a:cubicBezTo>
                    <a:pt x="21961" y="14827"/>
                    <a:pt x="21931" y="14797"/>
                    <a:pt x="21893" y="14797"/>
                  </a:cubicBezTo>
                  <a:close/>
                  <a:moveTo>
                    <a:pt x="22109" y="14797"/>
                  </a:moveTo>
                  <a:cubicBezTo>
                    <a:pt x="22071" y="14797"/>
                    <a:pt x="22040" y="14827"/>
                    <a:pt x="22040" y="14865"/>
                  </a:cubicBezTo>
                  <a:cubicBezTo>
                    <a:pt x="22040" y="14903"/>
                    <a:pt x="22071" y="14933"/>
                    <a:pt x="22109" y="14933"/>
                  </a:cubicBezTo>
                  <a:cubicBezTo>
                    <a:pt x="22147" y="14933"/>
                    <a:pt x="22177" y="14903"/>
                    <a:pt x="22177" y="14865"/>
                  </a:cubicBezTo>
                  <a:cubicBezTo>
                    <a:pt x="22177" y="14827"/>
                    <a:pt x="22147" y="14797"/>
                    <a:pt x="22109" y="14797"/>
                  </a:cubicBezTo>
                  <a:close/>
                  <a:moveTo>
                    <a:pt x="22325" y="14797"/>
                  </a:moveTo>
                  <a:cubicBezTo>
                    <a:pt x="22287" y="14797"/>
                    <a:pt x="22257" y="14827"/>
                    <a:pt x="22257" y="14865"/>
                  </a:cubicBezTo>
                  <a:cubicBezTo>
                    <a:pt x="22257" y="14903"/>
                    <a:pt x="22287" y="14933"/>
                    <a:pt x="22325" y="14933"/>
                  </a:cubicBezTo>
                  <a:cubicBezTo>
                    <a:pt x="22363" y="14933"/>
                    <a:pt x="22394" y="14903"/>
                    <a:pt x="22394" y="14865"/>
                  </a:cubicBezTo>
                  <a:cubicBezTo>
                    <a:pt x="22394" y="14827"/>
                    <a:pt x="22363" y="14797"/>
                    <a:pt x="22325" y="14797"/>
                  </a:cubicBezTo>
                  <a:close/>
                  <a:moveTo>
                    <a:pt x="21893" y="15031"/>
                  </a:moveTo>
                  <a:cubicBezTo>
                    <a:pt x="21855" y="15031"/>
                    <a:pt x="21824" y="15062"/>
                    <a:pt x="21824" y="15100"/>
                  </a:cubicBezTo>
                  <a:cubicBezTo>
                    <a:pt x="21824" y="15138"/>
                    <a:pt x="21855" y="15168"/>
                    <a:pt x="21893" y="15168"/>
                  </a:cubicBezTo>
                  <a:cubicBezTo>
                    <a:pt x="21931" y="15168"/>
                    <a:pt x="21961" y="15138"/>
                    <a:pt x="21961" y="15100"/>
                  </a:cubicBezTo>
                  <a:cubicBezTo>
                    <a:pt x="21961" y="15062"/>
                    <a:pt x="21931" y="15031"/>
                    <a:pt x="21893" y="15031"/>
                  </a:cubicBezTo>
                  <a:close/>
                  <a:moveTo>
                    <a:pt x="22109" y="15031"/>
                  </a:moveTo>
                  <a:cubicBezTo>
                    <a:pt x="22071" y="15031"/>
                    <a:pt x="22040" y="15062"/>
                    <a:pt x="22040" y="15100"/>
                  </a:cubicBezTo>
                  <a:cubicBezTo>
                    <a:pt x="22040" y="15138"/>
                    <a:pt x="22071" y="15168"/>
                    <a:pt x="22109" y="15168"/>
                  </a:cubicBezTo>
                  <a:cubicBezTo>
                    <a:pt x="22147" y="15168"/>
                    <a:pt x="22177" y="15138"/>
                    <a:pt x="22177" y="15100"/>
                  </a:cubicBezTo>
                  <a:cubicBezTo>
                    <a:pt x="22177" y="15062"/>
                    <a:pt x="22147" y="15031"/>
                    <a:pt x="22109" y="15031"/>
                  </a:cubicBezTo>
                  <a:close/>
                  <a:moveTo>
                    <a:pt x="21893" y="15266"/>
                  </a:moveTo>
                  <a:cubicBezTo>
                    <a:pt x="21855" y="15266"/>
                    <a:pt x="21824" y="15297"/>
                    <a:pt x="21824" y="15335"/>
                  </a:cubicBezTo>
                  <a:cubicBezTo>
                    <a:pt x="21824" y="15372"/>
                    <a:pt x="21855" y="15403"/>
                    <a:pt x="21893" y="15403"/>
                  </a:cubicBezTo>
                  <a:cubicBezTo>
                    <a:pt x="21931" y="15403"/>
                    <a:pt x="21961" y="15372"/>
                    <a:pt x="21961" y="15335"/>
                  </a:cubicBezTo>
                  <a:cubicBezTo>
                    <a:pt x="21961" y="15297"/>
                    <a:pt x="21931" y="15266"/>
                    <a:pt x="21893" y="15266"/>
                  </a:cubicBezTo>
                  <a:close/>
                  <a:moveTo>
                    <a:pt x="22109" y="15266"/>
                  </a:moveTo>
                  <a:cubicBezTo>
                    <a:pt x="22071" y="15266"/>
                    <a:pt x="22040" y="15297"/>
                    <a:pt x="22040" y="15335"/>
                  </a:cubicBezTo>
                  <a:cubicBezTo>
                    <a:pt x="22040" y="15372"/>
                    <a:pt x="22071" y="15403"/>
                    <a:pt x="22109" y="15403"/>
                  </a:cubicBezTo>
                  <a:cubicBezTo>
                    <a:pt x="22147" y="15403"/>
                    <a:pt x="22177" y="15372"/>
                    <a:pt x="22177" y="15335"/>
                  </a:cubicBezTo>
                  <a:cubicBezTo>
                    <a:pt x="22177" y="15297"/>
                    <a:pt x="22147" y="15266"/>
                    <a:pt x="22109" y="15266"/>
                  </a:cubicBezTo>
                  <a:close/>
                  <a:moveTo>
                    <a:pt x="21893" y="15971"/>
                  </a:moveTo>
                  <a:cubicBezTo>
                    <a:pt x="21855" y="15971"/>
                    <a:pt x="21824" y="16001"/>
                    <a:pt x="21824" y="16039"/>
                  </a:cubicBezTo>
                  <a:cubicBezTo>
                    <a:pt x="21824" y="16077"/>
                    <a:pt x="21855" y="16108"/>
                    <a:pt x="21893" y="16108"/>
                  </a:cubicBezTo>
                  <a:cubicBezTo>
                    <a:pt x="21931" y="16108"/>
                    <a:pt x="21961" y="16077"/>
                    <a:pt x="21961" y="16039"/>
                  </a:cubicBezTo>
                  <a:cubicBezTo>
                    <a:pt x="21961" y="16001"/>
                    <a:pt x="21931" y="15971"/>
                    <a:pt x="21893" y="15971"/>
                  </a:cubicBezTo>
                  <a:close/>
                  <a:moveTo>
                    <a:pt x="22109" y="15971"/>
                  </a:moveTo>
                  <a:cubicBezTo>
                    <a:pt x="22071" y="15971"/>
                    <a:pt x="22040" y="16001"/>
                    <a:pt x="22040" y="16039"/>
                  </a:cubicBezTo>
                  <a:cubicBezTo>
                    <a:pt x="22040" y="16077"/>
                    <a:pt x="22071" y="16108"/>
                    <a:pt x="22109" y="16108"/>
                  </a:cubicBezTo>
                  <a:cubicBezTo>
                    <a:pt x="22147" y="16108"/>
                    <a:pt x="22177" y="16077"/>
                    <a:pt x="22177" y="16039"/>
                  </a:cubicBezTo>
                  <a:cubicBezTo>
                    <a:pt x="22177" y="16001"/>
                    <a:pt x="22147" y="15971"/>
                    <a:pt x="22109" y="15971"/>
                  </a:cubicBezTo>
                  <a:close/>
                  <a:moveTo>
                    <a:pt x="22325" y="15971"/>
                  </a:moveTo>
                  <a:cubicBezTo>
                    <a:pt x="22287" y="15971"/>
                    <a:pt x="22257" y="16001"/>
                    <a:pt x="22257" y="16039"/>
                  </a:cubicBezTo>
                  <a:cubicBezTo>
                    <a:pt x="22257" y="16077"/>
                    <a:pt x="22287" y="16108"/>
                    <a:pt x="22325" y="16108"/>
                  </a:cubicBezTo>
                  <a:cubicBezTo>
                    <a:pt x="22363" y="16108"/>
                    <a:pt x="22394" y="16077"/>
                    <a:pt x="22394" y="16039"/>
                  </a:cubicBezTo>
                  <a:cubicBezTo>
                    <a:pt x="22394" y="16001"/>
                    <a:pt x="22363" y="15971"/>
                    <a:pt x="22325" y="15971"/>
                  </a:cubicBezTo>
                  <a:close/>
                  <a:moveTo>
                    <a:pt x="21893" y="16205"/>
                  </a:moveTo>
                  <a:cubicBezTo>
                    <a:pt x="21855" y="16205"/>
                    <a:pt x="21824" y="16236"/>
                    <a:pt x="21824" y="16274"/>
                  </a:cubicBezTo>
                  <a:cubicBezTo>
                    <a:pt x="21824" y="16312"/>
                    <a:pt x="21855" y="16342"/>
                    <a:pt x="21893" y="16342"/>
                  </a:cubicBezTo>
                  <a:cubicBezTo>
                    <a:pt x="21931" y="16342"/>
                    <a:pt x="21961" y="16312"/>
                    <a:pt x="21961" y="16274"/>
                  </a:cubicBezTo>
                  <a:cubicBezTo>
                    <a:pt x="21961" y="16236"/>
                    <a:pt x="21931" y="16205"/>
                    <a:pt x="21893" y="16205"/>
                  </a:cubicBezTo>
                  <a:close/>
                  <a:moveTo>
                    <a:pt x="22109" y="16205"/>
                  </a:moveTo>
                  <a:cubicBezTo>
                    <a:pt x="22071" y="16205"/>
                    <a:pt x="22040" y="16236"/>
                    <a:pt x="22040" y="16274"/>
                  </a:cubicBezTo>
                  <a:cubicBezTo>
                    <a:pt x="22040" y="16312"/>
                    <a:pt x="22071" y="16342"/>
                    <a:pt x="22109" y="16342"/>
                  </a:cubicBezTo>
                  <a:cubicBezTo>
                    <a:pt x="22147" y="16342"/>
                    <a:pt x="22177" y="16312"/>
                    <a:pt x="22177" y="16274"/>
                  </a:cubicBezTo>
                  <a:cubicBezTo>
                    <a:pt x="22177" y="16236"/>
                    <a:pt x="22147" y="16205"/>
                    <a:pt x="22109" y="16205"/>
                  </a:cubicBezTo>
                  <a:close/>
                  <a:moveTo>
                    <a:pt x="22325" y="16205"/>
                  </a:moveTo>
                  <a:cubicBezTo>
                    <a:pt x="22287" y="16205"/>
                    <a:pt x="22257" y="16236"/>
                    <a:pt x="22257" y="16274"/>
                  </a:cubicBezTo>
                  <a:cubicBezTo>
                    <a:pt x="22257" y="16312"/>
                    <a:pt x="22287" y="16342"/>
                    <a:pt x="22325" y="16342"/>
                  </a:cubicBezTo>
                  <a:cubicBezTo>
                    <a:pt x="22363" y="16342"/>
                    <a:pt x="22394" y="16312"/>
                    <a:pt x="22394" y="16274"/>
                  </a:cubicBezTo>
                  <a:cubicBezTo>
                    <a:pt x="22394" y="16236"/>
                    <a:pt x="22363" y="16205"/>
                    <a:pt x="22325" y="16205"/>
                  </a:cubicBezTo>
                  <a:close/>
                  <a:moveTo>
                    <a:pt x="22541" y="16205"/>
                  </a:moveTo>
                  <a:cubicBezTo>
                    <a:pt x="22503" y="16205"/>
                    <a:pt x="22473" y="16236"/>
                    <a:pt x="22473" y="16274"/>
                  </a:cubicBezTo>
                  <a:cubicBezTo>
                    <a:pt x="22473" y="16312"/>
                    <a:pt x="22503" y="16342"/>
                    <a:pt x="22541" y="16342"/>
                  </a:cubicBezTo>
                  <a:cubicBezTo>
                    <a:pt x="22579" y="16342"/>
                    <a:pt x="22610" y="16312"/>
                    <a:pt x="22610" y="16274"/>
                  </a:cubicBezTo>
                  <a:cubicBezTo>
                    <a:pt x="22610" y="16236"/>
                    <a:pt x="22579" y="16205"/>
                    <a:pt x="22541" y="16205"/>
                  </a:cubicBezTo>
                  <a:close/>
                  <a:moveTo>
                    <a:pt x="22757" y="16205"/>
                  </a:moveTo>
                  <a:cubicBezTo>
                    <a:pt x="22720" y="16205"/>
                    <a:pt x="22689" y="16236"/>
                    <a:pt x="22689" y="16274"/>
                  </a:cubicBezTo>
                  <a:cubicBezTo>
                    <a:pt x="22689" y="16312"/>
                    <a:pt x="22720" y="16342"/>
                    <a:pt x="22757" y="16342"/>
                  </a:cubicBezTo>
                  <a:cubicBezTo>
                    <a:pt x="22795" y="16342"/>
                    <a:pt x="22826" y="16312"/>
                    <a:pt x="22826" y="16274"/>
                  </a:cubicBezTo>
                  <a:cubicBezTo>
                    <a:pt x="22826" y="16236"/>
                    <a:pt x="22795" y="16205"/>
                    <a:pt x="22757" y="16205"/>
                  </a:cubicBezTo>
                  <a:close/>
                  <a:moveTo>
                    <a:pt x="21893" y="16440"/>
                  </a:moveTo>
                  <a:cubicBezTo>
                    <a:pt x="21855" y="16440"/>
                    <a:pt x="21824" y="16471"/>
                    <a:pt x="21824" y="16509"/>
                  </a:cubicBezTo>
                  <a:cubicBezTo>
                    <a:pt x="21824" y="16547"/>
                    <a:pt x="21855" y="16577"/>
                    <a:pt x="21893" y="16577"/>
                  </a:cubicBezTo>
                  <a:cubicBezTo>
                    <a:pt x="21931" y="16577"/>
                    <a:pt x="21961" y="16547"/>
                    <a:pt x="21961" y="16509"/>
                  </a:cubicBezTo>
                  <a:cubicBezTo>
                    <a:pt x="21961" y="16471"/>
                    <a:pt x="21931" y="16440"/>
                    <a:pt x="21893" y="16440"/>
                  </a:cubicBezTo>
                  <a:close/>
                  <a:moveTo>
                    <a:pt x="22109" y="16440"/>
                  </a:moveTo>
                  <a:cubicBezTo>
                    <a:pt x="22071" y="16440"/>
                    <a:pt x="22040" y="16471"/>
                    <a:pt x="22040" y="16509"/>
                  </a:cubicBezTo>
                  <a:cubicBezTo>
                    <a:pt x="22040" y="16547"/>
                    <a:pt x="22071" y="16577"/>
                    <a:pt x="22109" y="16577"/>
                  </a:cubicBezTo>
                  <a:cubicBezTo>
                    <a:pt x="22147" y="16577"/>
                    <a:pt x="22177" y="16547"/>
                    <a:pt x="22177" y="16509"/>
                  </a:cubicBezTo>
                  <a:cubicBezTo>
                    <a:pt x="22177" y="16471"/>
                    <a:pt x="22147" y="16440"/>
                    <a:pt x="22109" y="16440"/>
                  </a:cubicBezTo>
                  <a:close/>
                  <a:moveTo>
                    <a:pt x="22325" y="16440"/>
                  </a:moveTo>
                  <a:cubicBezTo>
                    <a:pt x="22287" y="16440"/>
                    <a:pt x="22257" y="16471"/>
                    <a:pt x="22257" y="16509"/>
                  </a:cubicBezTo>
                  <a:cubicBezTo>
                    <a:pt x="22257" y="16547"/>
                    <a:pt x="22287" y="16577"/>
                    <a:pt x="22325" y="16577"/>
                  </a:cubicBezTo>
                  <a:cubicBezTo>
                    <a:pt x="22363" y="16577"/>
                    <a:pt x="22394" y="16547"/>
                    <a:pt x="22394" y="16509"/>
                  </a:cubicBezTo>
                  <a:cubicBezTo>
                    <a:pt x="22394" y="16471"/>
                    <a:pt x="22363" y="16440"/>
                    <a:pt x="22325" y="16440"/>
                  </a:cubicBezTo>
                  <a:close/>
                  <a:moveTo>
                    <a:pt x="22541" y="16440"/>
                  </a:moveTo>
                  <a:cubicBezTo>
                    <a:pt x="22503" y="16440"/>
                    <a:pt x="22473" y="16471"/>
                    <a:pt x="22473" y="16509"/>
                  </a:cubicBezTo>
                  <a:cubicBezTo>
                    <a:pt x="22473" y="16547"/>
                    <a:pt x="22503" y="16577"/>
                    <a:pt x="22541" y="16577"/>
                  </a:cubicBezTo>
                  <a:cubicBezTo>
                    <a:pt x="22579" y="16577"/>
                    <a:pt x="22610" y="16547"/>
                    <a:pt x="22610" y="16509"/>
                  </a:cubicBezTo>
                  <a:cubicBezTo>
                    <a:pt x="22610" y="16471"/>
                    <a:pt x="22579" y="16440"/>
                    <a:pt x="22541" y="16440"/>
                  </a:cubicBezTo>
                  <a:close/>
                  <a:moveTo>
                    <a:pt x="22757" y="16440"/>
                  </a:moveTo>
                  <a:cubicBezTo>
                    <a:pt x="22720" y="16440"/>
                    <a:pt x="22689" y="16471"/>
                    <a:pt x="22689" y="16509"/>
                  </a:cubicBezTo>
                  <a:cubicBezTo>
                    <a:pt x="22689" y="16547"/>
                    <a:pt x="22720" y="16577"/>
                    <a:pt x="22757" y="16577"/>
                  </a:cubicBezTo>
                  <a:cubicBezTo>
                    <a:pt x="22795" y="16577"/>
                    <a:pt x="22826" y="16547"/>
                    <a:pt x="22826" y="16509"/>
                  </a:cubicBezTo>
                  <a:cubicBezTo>
                    <a:pt x="22826" y="16471"/>
                    <a:pt x="22795" y="16440"/>
                    <a:pt x="22757" y="16440"/>
                  </a:cubicBezTo>
                  <a:close/>
                  <a:moveTo>
                    <a:pt x="21893" y="16675"/>
                  </a:moveTo>
                  <a:cubicBezTo>
                    <a:pt x="21855" y="16675"/>
                    <a:pt x="21824" y="16706"/>
                    <a:pt x="21824" y="16744"/>
                  </a:cubicBezTo>
                  <a:cubicBezTo>
                    <a:pt x="21824" y="16781"/>
                    <a:pt x="21855" y="16812"/>
                    <a:pt x="21893" y="16812"/>
                  </a:cubicBezTo>
                  <a:cubicBezTo>
                    <a:pt x="21931" y="16812"/>
                    <a:pt x="21961" y="16781"/>
                    <a:pt x="21961" y="16744"/>
                  </a:cubicBezTo>
                  <a:cubicBezTo>
                    <a:pt x="21961" y="16706"/>
                    <a:pt x="21931" y="16675"/>
                    <a:pt x="21893" y="16675"/>
                  </a:cubicBezTo>
                  <a:close/>
                  <a:moveTo>
                    <a:pt x="22109" y="16675"/>
                  </a:moveTo>
                  <a:cubicBezTo>
                    <a:pt x="22071" y="16675"/>
                    <a:pt x="22040" y="16706"/>
                    <a:pt x="22040" y="16744"/>
                  </a:cubicBezTo>
                  <a:cubicBezTo>
                    <a:pt x="22040" y="16781"/>
                    <a:pt x="22071" y="16812"/>
                    <a:pt x="22109" y="16812"/>
                  </a:cubicBezTo>
                  <a:cubicBezTo>
                    <a:pt x="22147" y="16812"/>
                    <a:pt x="22177" y="16781"/>
                    <a:pt x="22177" y="16744"/>
                  </a:cubicBezTo>
                  <a:cubicBezTo>
                    <a:pt x="22177" y="16706"/>
                    <a:pt x="22147" y="16675"/>
                    <a:pt x="22109" y="16675"/>
                  </a:cubicBezTo>
                  <a:close/>
                  <a:moveTo>
                    <a:pt x="22325" y="16675"/>
                  </a:moveTo>
                  <a:cubicBezTo>
                    <a:pt x="22287" y="16675"/>
                    <a:pt x="22257" y="16706"/>
                    <a:pt x="22257" y="16744"/>
                  </a:cubicBezTo>
                  <a:cubicBezTo>
                    <a:pt x="22257" y="16781"/>
                    <a:pt x="22287" y="16812"/>
                    <a:pt x="22325" y="16812"/>
                  </a:cubicBezTo>
                  <a:cubicBezTo>
                    <a:pt x="22363" y="16812"/>
                    <a:pt x="22394" y="16781"/>
                    <a:pt x="22394" y="16744"/>
                  </a:cubicBezTo>
                  <a:cubicBezTo>
                    <a:pt x="22394" y="16706"/>
                    <a:pt x="22363" y="16675"/>
                    <a:pt x="22325" y="16675"/>
                  </a:cubicBezTo>
                  <a:close/>
                  <a:moveTo>
                    <a:pt x="22541" y="16675"/>
                  </a:moveTo>
                  <a:cubicBezTo>
                    <a:pt x="22503" y="16675"/>
                    <a:pt x="22473" y="16706"/>
                    <a:pt x="22473" y="16744"/>
                  </a:cubicBezTo>
                  <a:cubicBezTo>
                    <a:pt x="22473" y="16781"/>
                    <a:pt x="22503" y="16812"/>
                    <a:pt x="22541" y="16812"/>
                  </a:cubicBezTo>
                  <a:cubicBezTo>
                    <a:pt x="22579" y="16812"/>
                    <a:pt x="22610" y="16781"/>
                    <a:pt x="22610" y="16744"/>
                  </a:cubicBezTo>
                  <a:cubicBezTo>
                    <a:pt x="22610" y="16706"/>
                    <a:pt x="22579" y="16675"/>
                    <a:pt x="22541" y="16675"/>
                  </a:cubicBezTo>
                  <a:close/>
                  <a:moveTo>
                    <a:pt x="22757" y="16675"/>
                  </a:moveTo>
                  <a:cubicBezTo>
                    <a:pt x="22720" y="16675"/>
                    <a:pt x="22689" y="16706"/>
                    <a:pt x="22689" y="16744"/>
                  </a:cubicBezTo>
                  <a:cubicBezTo>
                    <a:pt x="22689" y="16781"/>
                    <a:pt x="22720" y="16812"/>
                    <a:pt x="22757" y="16812"/>
                  </a:cubicBezTo>
                  <a:cubicBezTo>
                    <a:pt x="22795" y="16812"/>
                    <a:pt x="22826" y="16781"/>
                    <a:pt x="22826" y="16744"/>
                  </a:cubicBezTo>
                  <a:cubicBezTo>
                    <a:pt x="22826" y="16706"/>
                    <a:pt x="22795" y="16675"/>
                    <a:pt x="22757" y="16675"/>
                  </a:cubicBezTo>
                  <a:close/>
                  <a:moveTo>
                    <a:pt x="22973" y="16675"/>
                  </a:moveTo>
                  <a:cubicBezTo>
                    <a:pt x="22936" y="16675"/>
                    <a:pt x="22905" y="16706"/>
                    <a:pt x="22905" y="16744"/>
                  </a:cubicBezTo>
                  <a:cubicBezTo>
                    <a:pt x="22905" y="16781"/>
                    <a:pt x="22936" y="16812"/>
                    <a:pt x="22973" y="16812"/>
                  </a:cubicBezTo>
                  <a:cubicBezTo>
                    <a:pt x="23011" y="16812"/>
                    <a:pt x="23042" y="16781"/>
                    <a:pt x="23042" y="16744"/>
                  </a:cubicBezTo>
                  <a:cubicBezTo>
                    <a:pt x="23042" y="16706"/>
                    <a:pt x="23011" y="16675"/>
                    <a:pt x="22973" y="16675"/>
                  </a:cubicBezTo>
                  <a:close/>
                  <a:moveTo>
                    <a:pt x="21893" y="16910"/>
                  </a:moveTo>
                  <a:cubicBezTo>
                    <a:pt x="21855" y="16910"/>
                    <a:pt x="21824" y="16941"/>
                    <a:pt x="21824" y="16978"/>
                  </a:cubicBezTo>
                  <a:cubicBezTo>
                    <a:pt x="21824" y="17016"/>
                    <a:pt x="21855" y="17047"/>
                    <a:pt x="21893" y="17047"/>
                  </a:cubicBezTo>
                  <a:cubicBezTo>
                    <a:pt x="21931" y="17047"/>
                    <a:pt x="21961" y="17016"/>
                    <a:pt x="21961" y="16978"/>
                  </a:cubicBezTo>
                  <a:cubicBezTo>
                    <a:pt x="21961" y="16941"/>
                    <a:pt x="21931" y="16910"/>
                    <a:pt x="21893" y="16910"/>
                  </a:cubicBezTo>
                  <a:close/>
                  <a:moveTo>
                    <a:pt x="22109" y="16910"/>
                  </a:moveTo>
                  <a:cubicBezTo>
                    <a:pt x="22071" y="16910"/>
                    <a:pt x="22040" y="16941"/>
                    <a:pt x="22040" y="16978"/>
                  </a:cubicBezTo>
                  <a:cubicBezTo>
                    <a:pt x="22040" y="17016"/>
                    <a:pt x="22071" y="17047"/>
                    <a:pt x="22109" y="17047"/>
                  </a:cubicBezTo>
                  <a:cubicBezTo>
                    <a:pt x="22147" y="17047"/>
                    <a:pt x="22177" y="17016"/>
                    <a:pt x="22177" y="16978"/>
                  </a:cubicBezTo>
                  <a:cubicBezTo>
                    <a:pt x="22177" y="16941"/>
                    <a:pt x="22147" y="16910"/>
                    <a:pt x="22109" y="16910"/>
                  </a:cubicBezTo>
                  <a:close/>
                  <a:moveTo>
                    <a:pt x="22325" y="16910"/>
                  </a:moveTo>
                  <a:cubicBezTo>
                    <a:pt x="22287" y="16910"/>
                    <a:pt x="22257" y="16941"/>
                    <a:pt x="22257" y="16978"/>
                  </a:cubicBezTo>
                  <a:cubicBezTo>
                    <a:pt x="22257" y="17016"/>
                    <a:pt x="22287" y="17047"/>
                    <a:pt x="22325" y="17047"/>
                  </a:cubicBezTo>
                  <a:cubicBezTo>
                    <a:pt x="22363" y="17047"/>
                    <a:pt x="22394" y="17016"/>
                    <a:pt x="22394" y="16978"/>
                  </a:cubicBezTo>
                  <a:cubicBezTo>
                    <a:pt x="22394" y="16941"/>
                    <a:pt x="22363" y="16910"/>
                    <a:pt x="22325" y="16910"/>
                  </a:cubicBezTo>
                  <a:close/>
                  <a:moveTo>
                    <a:pt x="22541" y="16910"/>
                  </a:moveTo>
                  <a:cubicBezTo>
                    <a:pt x="22503" y="16910"/>
                    <a:pt x="22473" y="16941"/>
                    <a:pt x="22473" y="16978"/>
                  </a:cubicBezTo>
                  <a:cubicBezTo>
                    <a:pt x="22473" y="17016"/>
                    <a:pt x="22503" y="17047"/>
                    <a:pt x="22541" y="17047"/>
                  </a:cubicBezTo>
                  <a:cubicBezTo>
                    <a:pt x="22579" y="17047"/>
                    <a:pt x="22610" y="17016"/>
                    <a:pt x="22610" y="16978"/>
                  </a:cubicBezTo>
                  <a:cubicBezTo>
                    <a:pt x="22610" y="16941"/>
                    <a:pt x="22579" y="16910"/>
                    <a:pt x="22541" y="16910"/>
                  </a:cubicBezTo>
                  <a:close/>
                  <a:moveTo>
                    <a:pt x="22757" y="16910"/>
                  </a:moveTo>
                  <a:cubicBezTo>
                    <a:pt x="22720" y="16910"/>
                    <a:pt x="22689" y="16941"/>
                    <a:pt x="22689" y="16978"/>
                  </a:cubicBezTo>
                  <a:cubicBezTo>
                    <a:pt x="22689" y="17016"/>
                    <a:pt x="22720" y="17047"/>
                    <a:pt x="22757" y="17047"/>
                  </a:cubicBezTo>
                  <a:cubicBezTo>
                    <a:pt x="22795" y="17047"/>
                    <a:pt x="22826" y="17016"/>
                    <a:pt x="22826" y="16978"/>
                  </a:cubicBezTo>
                  <a:cubicBezTo>
                    <a:pt x="22826" y="16941"/>
                    <a:pt x="22795" y="16910"/>
                    <a:pt x="22757" y="16910"/>
                  </a:cubicBezTo>
                  <a:close/>
                  <a:moveTo>
                    <a:pt x="21893" y="17145"/>
                  </a:moveTo>
                  <a:cubicBezTo>
                    <a:pt x="21855" y="17145"/>
                    <a:pt x="21824" y="17175"/>
                    <a:pt x="21824" y="17213"/>
                  </a:cubicBezTo>
                  <a:cubicBezTo>
                    <a:pt x="21824" y="17251"/>
                    <a:pt x="21855" y="17282"/>
                    <a:pt x="21893" y="17282"/>
                  </a:cubicBezTo>
                  <a:cubicBezTo>
                    <a:pt x="21931" y="17282"/>
                    <a:pt x="21961" y="17251"/>
                    <a:pt x="21961" y="17213"/>
                  </a:cubicBezTo>
                  <a:cubicBezTo>
                    <a:pt x="21961" y="17175"/>
                    <a:pt x="21931" y="17145"/>
                    <a:pt x="21893" y="17145"/>
                  </a:cubicBezTo>
                  <a:close/>
                  <a:moveTo>
                    <a:pt x="22109" y="17145"/>
                  </a:moveTo>
                  <a:cubicBezTo>
                    <a:pt x="22071" y="17145"/>
                    <a:pt x="22040" y="17175"/>
                    <a:pt x="22040" y="17213"/>
                  </a:cubicBezTo>
                  <a:cubicBezTo>
                    <a:pt x="22040" y="17251"/>
                    <a:pt x="22071" y="17282"/>
                    <a:pt x="22109" y="17282"/>
                  </a:cubicBezTo>
                  <a:cubicBezTo>
                    <a:pt x="22147" y="17282"/>
                    <a:pt x="22177" y="17251"/>
                    <a:pt x="22177" y="17213"/>
                  </a:cubicBezTo>
                  <a:cubicBezTo>
                    <a:pt x="22177" y="17175"/>
                    <a:pt x="22147" y="17145"/>
                    <a:pt x="22109" y="17145"/>
                  </a:cubicBezTo>
                  <a:close/>
                  <a:moveTo>
                    <a:pt x="22325" y="17145"/>
                  </a:moveTo>
                  <a:cubicBezTo>
                    <a:pt x="22287" y="17145"/>
                    <a:pt x="22257" y="17175"/>
                    <a:pt x="22257" y="17213"/>
                  </a:cubicBezTo>
                  <a:cubicBezTo>
                    <a:pt x="22257" y="17251"/>
                    <a:pt x="22287" y="17282"/>
                    <a:pt x="22325" y="17282"/>
                  </a:cubicBezTo>
                  <a:cubicBezTo>
                    <a:pt x="22363" y="17282"/>
                    <a:pt x="22394" y="17251"/>
                    <a:pt x="22394" y="17213"/>
                  </a:cubicBezTo>
                  <a:cubicBezTo>
                    <a:pt x="22394" y="17175"/>
                    <a:pt x="22363" y="17145"/>
                    <a:pt x="22325" y="17145"/>
                  </a:cubicBezTo>
                  <a:close/>
                  <a:moveTo>
                    <a:pt x="22541" y="17145"/>
                  </a:moveTo>
                  <a:cubicBezTo>
                    <a:pt x="22503" y="17145"/>
                    <a:pt x="22473" y="17175"/>
                    <a:pt x="22473" y="17213"/>
                  </a:cubicBezTo>
                  <a:cubicBezTo>
                    <a:pt x="22473" y="17251"/>
                    <a:pt x="22503" y="17282"/>
                    <a:pt x="22541" y="17282"/>
                  </a:cubicBezTo>
                  <a:cubicBezTo>
                    <a:pt x="22579" y="17282"/>
                    <a:pt x="22610" y="17251"/>
                    <a:pt x="22610" y="17213"/>
                  </a:cubicBezTo>
                  <a:cubicBezTo>
                    <a:pt x="22610" y="17175"/>
                    <a:pt x="22579" y="17145"/>
                    <a:pt x="22541" y="17145"/>
                  </a:cubicBezTo>
                  <a:close/>
                  <a:moveTo>
                    <a:pt x="22757" y="17145"/>
                  </a:moveTo>
                  <a:cubicBezTo>
                    <a:pt x="22720" y="17145"/>
                    <a:pt x="22689" y="17175"/>
                    <a:pt x="22689" y="17213"/>
                  </a:cubicBezTo>
                  <a:cubicBezTo>
                    <a:pt x="22689" y="17251"/>
                    <a:pt x="22720" y="17282"/>
                    <a:pt x="22757" y="17282"/>
                  </a:cubicBezTo>
                  <a:cubicBezTo>
                    <a:pt x="22795" y="17282"/>
                    <a:pt x="22826" y="17251"/>
                    <a:pt x="22826" y="17213"/>
                  </a:cubicBezTo>
                  <a:cubicBezTo>
                    <a:pt x="22826" y="17175"/>
                    <a:pt x="22795" y="17145"/>
                    <a:pt x="22757" y="17145"/>
                  </a:cubicBezTo>
                  <a:close/>
                  <a:moveTo>
                    <a:pt x="22541" y="17380"/>
                  </a:moveTo>
                  <a:cubicBezTo>
                    <a:pt x="22503" y="17380"/>
                    <a:pt x="22473" y="17410"/>
                    <a:pt x="22473" y="17448"/>
                  </a:cubicBezTo>
                  <a:cubicBezTo>
                    <a:pt x="22473" y="17486"/>
                    <a:pt x="22503" y="17516"/>
                    <a:pt x="22541" y="17516"/>
                  </a:cubicBezTo>
                  <a:cubicBezTo>
                    <a:pt x="22579" y="17516"/>
                    <a:pt x="22610" y="17486"/>
                    <a:pt x="22610" y="17448"/>
                  </a:cubicBezTo>
                  <a:cubicBezTo>
                    <a:pt x="22610" y="17410"/>
                    <a:pt x="22579" y="17380"/>
                    <a:pt x="22541" y="17380"/>
                  </a:cubicBezTo>
                  <a:close/>
                  <a:moveTo>
                    <a:pt x="22757" y="17380"/>
                  </a:moveTo>
                  <a:cubicBezTo>
                    <a:pt x="22720" y="17380"/>
                    <a:pt x="22689" y="17410"/>
                    <a:pt x="22689" y="17448"/>
                  </a:cubicBezTo>
                  <a:cubicBezTo>
                    <a:pt x="22689" y="17486"/>
                    <a:pt x="22720" y="17516"/>
                    <a:pt x="22757" y="17516"/>
                  </a:cubicBezTo>
                  <a:cubicBezTo>
                    <a:pt x="22795" y="17516"/>
                    <a:pt x="22826" y="17486"/>
                    <a:pt x="22826" y="17448"/>
                  </a:cubicBezTo>
                  <a:cubicBezTo>
                    <a:pt x="22826" y="17410"/>
                    <a:pt x="22795" y="17380"/>
                    <a:pt x="22757" y="17380"/>
                  </a:cubicBezTo>
                  <a:close/>
                  <a:moveTo>
                    <a:pt x="24918" y="12448"/>
                  </a:moveTo>
                  <a:cubicBezTo>
                    <a:pt x="24881" y="12448"/>
                    <a:pt x="24850" y="12479"/>
                    <a:pt x="24850" y="12517"/>
                  </a:cubicBezTo>
                  <a:cubicBezTo>
                    <a:pt x="24850" y="12555"/>
                    <a:pt x="24881" y="12585"/>
                    <a:pt x="24918" y="12585"/>
                  </a:cubicBezTo>
                  <a:cubicBezTo>
                    <a:pt x="24956" y="12585"/>
                    <a:pt x="24987" y="12555"/>
                    <a:pt x="24987" y="12517"/>
                  </a:cubicBezTo>
                  <a:cubicBezTo>
                    <a:pt x="24987" y="12479"/>
                    <a:pt x="24956" y="12448"/>
                    <a:pt x="24918" y="12448"/>
                  </a:cubicBezTo>
                  <a:close/>
                  <a:moveTo>
                    <a:pt x="24702" y="12683"/>
                  </a:moveTo>
                  <a:cubicBezTo>
                    <a:pt x="24664" y="12683"/>
                    <a:pt x="24634" y="12714"/>
                    <a:pt x="24634" y="12752"/>
                  </a:cubicBezTo>
                  <a:cubicBezTo>
                    <a:pt x="24634" y="12789"/>
                    <a:pt x="24664" y="12820"/>
                    <a:pt x="24702" y="12820"/>
                  </a:cubicBezTo>
                  <a:cubicBezTo>
                    <a:pt x="24740" y="12820"/>
                    <a:pt x="24771" y="12789"/>
                    <a:pt x="24771" y="12752"/>
                  </a:cubicBezTo>
                  <a:cubicBezTo>
                    <a:pt x="24771" y="12714"/>
                    <a:pt x="24740" y="12683"/>
                    <a:pt x="24702" y="12683"/>
                  </a:cubicBezTo>
                  <a:close/>
                  <a:moveTo>
                    <a:pt x="24918" y="12683"/>
                  </a:moveTo>
                  <a:cubicBezTo>
                    <a:pt x="24881" y="12683"/>
                    <a:pt x="24850" y="12714"/>
                    <a:pt x="24850" y="12752"/>
                  </a:cubicBezTo>
                  <a:cubicBezTo>
                    <a:pt x="24850" y="12789"/>
                    <a:pt x="24881" y="12820"/>
                    <a:pt x="24918" y="12820"/>
                  </a:cubicBezTo>
                  <a:cubicBezTo>
                    <a:pt x="24956" y="12820"/>
                    <a:pt x="24987" y="12789"/>
                    <a:pt x="24987" y="12752"/>
                  </a:cubicBezTo>
                  <a:cubicBezTo>
                    <a:pt x="24987" y="12714"/>
                    <a:pt x="24956" y="12683"/>
                    <a:pt x="24918" y="12683"/>
                  </a:cubicBezTo>
                  <a:close/>
                  <a:moveTo>
                    <a:pt x="24702" y="12918"/>
                  </a:moveTo>
                  <a:cubicBezTo>
                    <a:pt x="24664" y="12918"/>
                    <a:pt x="24634" y="12948"/>
                    <a:pt x="24634" y="12986"/>
                  </a:cubicBezTo>
                  <a:cubicBezTo>
                    <a:pt x="24634" y="13024"/>
                    <a:pt x="24664" y="13055"/>
                    <a:pt x="24702" y="13055"/>
                  </a:cubicBezTo>
                  <a:cubicBezTo>
                    <a:pt x="24740" y="13055"/>
                    <a:pt x="24771" y="13024"/>
                    <a:pt x="24771" y="12986"/>
                  </a:cubicBezTo>
                  <a:cubicBezTo>
                    <a:pt x="24771" y="12948"/>
                    <a:pt x="24740" y="12918"/>
                    <a:pt x="24702" y="12918"/>
                  </a:cubicBezTo>
                  <a:close/>
                  <a:moveTo>
                    <a:pt x="24918" y="12918"/>
                  </a:moveTo>
                  <a:cubicBezTo>
                    <a:pt x="24881" y="12918"/>
                    <a:pt x="24850" y="12948"/>
                    <a:pt x="24850" y="12986"/>
                  </a:cubicBezTo>
                  <a:cubicBezTo>
                    <a:pt x="24850" y="13024"/>
                    <a:pt x="24881" y="13055"/>
                    <a:pt x="24918" y="13055"/>
                  </a:cubicBezTo>
                  <a:cubicBezTo>
                    <a:pt x="24956" y="13055"/>
                    <a:pt x="24987" y="13024"/>
                    <a:pt x="24987" y="12986"/>
                  </a:cubicBezTo>
                  <a:cubicBezTo>
                    <a:pt x="24987" y="12948"/>
                    <a:pt x="24956" y="12918"/>
                    <a:pt x="24918" y="12918"/>
                  </a:cubicBezTo>
                  <a:close/>
                  <a:moveTo>
                    <a:pt x="25134" y="12918"/>
                  </a:moveTo>
                  <a:cubicBezTo>
                    <a:pt x="25097" y="12918"/>
                    <a:pt x="25066" y="12948"/>
                    <a:pt x="25066" y="12986"/>
                  </a:cubicBezTo>
                  <a:cubicBezTo>
                    <a:pt x="25066" y="13024"/>
                    <a:pt x="25097" y="13055"/>
                    <a:pt x="25134" y="13055"/>
                  </a:cubicBezTo>
                  <a:cubicBezTo>
                    <a:pt x="25172" y="13055"/>
                    <a:pt x="25203" y="13024"/>
                    <a:pt x="25203" y="12986"/>
                  </a:cubicBezTo>
                  <a:cubicBezTo>
                    <a:pt x="25203" y="12948"/>
                    <a:pt x="25172" y="12918"/>
                    <a:pt x="25134" y="12918"/>
                  </a:cubicBezTo>
                  <a:close/>
                  <a:moveTo>
                    <a:pt x="24486" y="13153"/>
                  </a:moveTo>
                  <a:cubicBezTo>
                    <a:pt x="24448" y="13153"/>
                    <a:pt x="24418" y="13183"/>
                    <a:pt x="24418" y="13221"/>
                  </a:cubicBezTo>
                  <a:cubicBezTo>
                    <a:pt x="24418" y="13259"/>
                    <a:pt x="24448" y="13290"/>
                    <a:pt x="24486" y="13290"/>
                  </a:cubicBezTo>
                  <a:cubicBezTo>
                    <a:pt x="24524" y="13290"/>
                    <a:pt x="24555" y="13259"/>
                    <a:pt x="24555" y="13221"/>
                  </a:cubicBezTo>
                  <a:cubicBezTo>
                    <a:pt x="24555" y="13183"/>
                    <a:pt x="24524" y="13153"/>
                    <a:pt x="24486" y="13153"/>
                  </a:cubicBezTo>
                  <a:close/>
                  <a:moveTo>
                    <a:pt x="24702" y="13153"/>
                  </a:moveTo>
                  <a:cubicBezTo>
                    <a:pt x="24664" y="13153"/>
                    <a:pt x="24634" y="13183"/>
                    <a:pt x="24634" y="13221"/>
                  </a:cubicBezTo>
                  <a:cubicBezTo>
                    <a:pt x="24634" y="13259"/>
                    <a:pt x="24664" y="13290"/>
                    <a:pt x="24702" y="13290"/>
                  </a:cubicBezTo>
                  <a:cubicBezTo>
                    <a:pt x="24740" y="13290"/>
                    <a:pt x="24771" y="13259"/>
                    <a:pt x="24771" y="13221"/>
                  </a:cubicBezTo>
                  <a:cubicBezTo>
                    <a:pt x="24771" y="13183"/>
                    <a:pt x="24740" y="13153"/>
                    <a:pt x="24702" y="13153"/>
                  </a:cubicBezTo>
                  <a:close/>
                  <a:moveTo>
                    <a:pt x="24918" y="13153"/>
                  </a:moveTo>
                  <a:cubicBezTo>
                    <a:pt x="24881" y="13153"/>
                    <a:pt x="24850" y="13183"/>
                    <a:pt x="24850" y="13221"/>
                  </a:cubicBezTo>
                  <a:cubicBezTo>
                    <a:pt x="24850" y="13259"/>
                    <a:pt x="24881" y="13290"/>
                    <a:pt x="24918" y="13290"/>
                  </a:cubicBezTo>
                  <a:cubicBezTo>
                    <a:pt x="24956" y="13290"/>
                    <a:pt x="24987" y="13259"/>
                    <a:pt x="24987" y="13221"/>
                  </a:cubicBezTo>
                  <a:cubicBezTo>
                    <a:pt x="24987" y="13183"/>
                    <a:pt x="24956" y="13153"/>
                    <a:pt x="24918" y="13153"/>
                  </a:cubicBezTo>
                  <a:close/>
                  <a:moveTo>
                    <a:pt x="25134" y="13153"/>
                  </a:moveTo>
                  <a:cubicBezTo>
                    <a:pt x="25097" y="13153"/>
                    <a:pt x="25066" y="13183"/>
                    <a:pt x="25066" y="13221"/>
                  </a:cubicBezTo>
                  <a:cubicBezTo>
                    <a:pt x="25066" y="13259"/>
                    <a:pt x="25097" y="13290"/>
                    <a:pt x="25134" y="13290"/>
                  </a:cubicBezTo>
                  <a:cubicBezTo>
                    <a:pt x="25172" y="13290"/>
                    <a:pt x="25203" y="13259"/>
                    <a:pt x="25203" y="13221"/>
                  </a:cubicBezTo>
                  <a:cubicBezTo>
                    <a:pt x="25203" y="13183"/>
                    <a:pt x="25172" y="13153"/>
                    <a:pt x="25134" y="13153"/>
                  </a:cubicBezTo>
                  <a:close/>
                  <a:moveTo>
                    <a:pt x="25351" y="13153"/>
                  </a:moveTo>
                  <a:cubicBezTo>
                    <a:pt x="25313" y="13153"/>
                    <a:pt x="25282" y="13183"/>
                    <a:pt x="25282" y="13221"/>
                  </a:cubicBezTo>
                  <a:cubicBezTo>
                    <a:pt x="25282" y="13259"/>
                    <a:pt x="25313" y="13290"/>
                    <a:pt x="25351" y="13290"/>
                  </a:cubicBezTo>
                  <a:cubicBezTo>
                    <a:pt x="25388" y="13290"/>
                    <a:pt x="25419" y="13259"/>
                    <a:pt x="25419" y="13221"/>
                  </a:cubicBezTo>
                  <a:cubicBezTo>
                    <a:pt x="25419" y="13183"/>
                    <a:pt x="25388" y="13153"/>
                    <a:pt x="25351" y="13153"/>
                  </a:cubicBezTo>
                  <a:close/>
                  <a:moveTo>
                    <a:pt x="24486" y="13387"/>
                  </a:moveTo>
                  <a:cubicBezTo>
                    <a:pt x="24448" y="13387"/>
                    <a:pt x="24418" y="13418"/>
                    <a:pt x="24418" y="13456"/>
                  </a:cubicBezTo>
                  <a:cubicBezTo>
                    <a:pt x="24418" y="13494"/>
                    <a:pt x="24448" y="13524"/>
                    <a:pt x="24486" y="13524"/>
                  </a:cubicBezTo>
                  <a:cubicBezTo>
                    <a:pt x="24524" y="13524"/>
                    <a:pt x="24555" y="13494"/>
                    <a:pt x="24555" y="13456"/>
                  </a:cubicBezTo>
                  <a:cubicBezTo>
                    <a:pt x="24555" y="13418"/>
                    <a:pt x="24524" y="13387"/>
                    <a:pt x="24486" y="13387"/>
                  </a:cubicBezTo>
                  <a:close/>
                  <a:moveTo>
                    <a:pt x="24702" y="13387"/>
                  </a:moveTo>
                  <a:cubicBezTo>
                    <a:pt x="24664" y="13387"/>
                    <a:pt x="24634" y="13418"/>
                    <a:pt x="24634" y="13456"/>
                  </a:cubicBezTo>
                  <a:cubicBezTo>
                    <a:pt x="24634" y="13494"/>
                    <a:pt x="24664" y="13524"/>
                    <a:pt x="24702" y="13524"/>
                  </a:cubicBezTo>
                  <a:cubicBezTo>
                    <a:pt x="24740" y="13524"/>
                    <a:pt x="24771" y="13494"/>
                    <a:pt x="24771" y="13456"/>
                  </a:cubicBezTo>
                  <a:cubicBezTo>
                    <a:pt x="24771" y="13418"/>
                    <a:pt x="24740" y="13387"/>
                    <a:pt x="24702" y="13387"/>
                  </a:cubicBezTo>
                  <a:close/>
                  <a:moveTo>
                    <a:pt x="24918" y="13387"/>
                  </a:moveTo>
                  <a:cubicBezTo>
                    <a:pt x="24881" y="13387"/>
                    <a:pt x="24850" y="13418"/>
                    <a:pt x="24850" y="13456"/>
                  </a:cubicBezTo>
                  <a:cubicBezTo>
                    <a:pt x="24850" y="13494"/>
                    <a:pt x="24881" y="13524"/>
                    <a:pt x="24918" y="13524"/>
                  </a:cubicBezTo>
                  <a:cubicBezTo>
                    <a:pt x="24956" y="13524"/>
                    <a:pt x="24987" y="13494"/>
                    <a:pt x="24987" y="13456"/>
                  </a:cubicBezTo>
                  <a:cubicBezTo>
                    <a:pt x="24987" y="13418"/>
                    <a:pt x="24956" y="13387"/>
                    <a:pt x="24918" y="13387"/>
                  </a:cubicBezTo>
                  <a:close/>
                  <a:moveTo>
                    <a:pt x="25134" y="13387"/>
                  </a:moveTo>
                  <a:cubicBezTo>
                    <a:pt x="25097" y="13387"/>
                    <a:pt x="25066" y="13418"/>
                    <a:pt x="25066" y="13456"/>
                  </a:cubicBezTo>
                  <a:cubicBezTo>
                    <a:pt x="25066" y="13494"/>
                    <a:pt x="25097" y="13524"/>
                    <a:pt x="25134" y="13524"/>
                  </a:cubicBezTo>
                  <a:cubicBezTo>
                    <a:pt x="25172" y="13524"/>
                    <a:pt x="25203" y="13494"/>
                    <a:pt x="25203" y="13456"/>
                  </a:cubicBezTo>
                  <a:cubicBezTo>
                    <a:pt x="25203" y="13418"/>
                    <a:pt x="25172" y="13387"/>
                    <a:pt x="25134" y="13387"/>
                  </a:cubicBezTo>
                  <a:close/>
                  <a:moveTo>
                    <a:pt x="25351" y="13387"/>
                  </a:moveTo>
                  <a:cubicBezTo>
                    <a:pt x="25313" y="13387"/>
                    <a:pt x="25282" y="13418"/>
                    <a:pt x="25282" y="13456"/>
                  </a:cubicBezTo>
                  <a:cubicBezTo>
                    <a:pt x="25282" y="13494"/>
                    <a:pt x="25313" y="13524"/>
                    <a:pt x="25351" y="13524"/>
                  </a:cubicBezTo>
                  <a:cubicBezTo>
                    <a:pt x="25388" y="13524"/>
                    <a:pt x="25419" y="13494"/>
                    <a:pt x="25419" y="13456"/>
                  </a:cubicBezTo>
                  <a:cubicBezTo>
                    <a:pt x="25419" y="13418"/>
                    <a:pt x="25388" y="13387"/>
                    <a:pt x="25351" y="13387"/>
                  </a:cubicBezTo>
                  <a:close/>
                  <a:moveTo>
                    <a:pt x="24486" y="13622"/>
                  </a:moveTo>
                  <a:cubicBezTo>
                    <a:pt x="24448" y="13622"/>
                    <a:pt x="24418" y="13653"/>
                    <a:pt x="24418" y="13691"/>
                  </a:cubicBezTo>
                  <a:cubicBezTo>
                    <a:pt x="24418" y="13729"/>
                    <a:pt x="24448" y="13759"/>
                    <a:pt x="24486" y="13759"/>
                  </a:cubicBezTo>
                  <a:cubicBezTo>
                    <a:pt x="24524" y="13759"/>
                    <a:pt x="24555" y="13729"/>
                    <a:pt x="24555" y="13691"/>
                  </a:cubicBezTo>
                  <a:cubicBezTo>
                    <a:pt x="24555" y="13653"/>
                    <a:pt x="24524" y="13622"/>
                    <a:pt x="24486" y="13622"/>
                  </a:cubicBezTo>
                  <a:close/>
                  <a:moveTo>
                    <a:pt x="24702" y="13622"/>
                  </a:moveTo>
                  <a:cubicBezTo>
                    <a:pt x="24664" y="13622"/>
                    <a:pt x="24634" y="13653"/>
                    <a:pt x="24634" y="13691"/>
                  </a:cubicBezTo>
                  <a:cubicBezTo>
                    <a:pt x="24634" y="13729"/>
                    <a:pt x="24664" y="13759"/>
                    <a:pt x="24702" y="13759"/>
                  </a:cubicBezTo>
                  <a:cubicBezTo>
                    <a:pt x="24740" y="13759"/>
                    <a:pt x="24771" y="13729"/>
                    <a:pt x="24771" y="13691"/>
                  </a:cubicBezTo>
                  <a:cubicBezTo>
                    <a:pt x="24771" y="13653"/>
                    <a:pt x="24740" y="13622"/>
                    <a:pt x="24702" y="13622"/>
                  </a:cubicBezTo>
                  <a:close/>
                  <a:moveTo>
                    <a:pt x="24918" y="13622"/>
                  </a:moveTo>
                  <a:cubicBezTo>
                    <a:pt x="24881" y="13622"/>
                    <a:pt x="24850" y="13653"/>
                    <a:pt x="24850" y="13691"/>
                  </a:cubicBezTo>
                  <a:cubicBezTo>
                    <a:pt x="24850" y="13729"/>
                    <a:pt x="24881" y="13759"/>
                    <a:pt x="24918" y="13759"/>
                  </a:cubicBezTo>
                  <a:cubicBezTo>
                    <a:pt x="24956" y="13759"/>
                    <a:pt x="24987" y="13729"/>
                    <a:pt x="24987" y="13691"/>
                  </a:cubicBezTo>
                  <a:cubicBezTo>
                    <a:pt x="24987" y="13653"/>
                    <a:pt x="24956" y="13622"/>
                    <a:pt x="24918" y="13622"/>
                  </a:cubicBezTo>
                  <a:close/>
                  <a:moveTo>
                    <a:pt x="25134" y="13622"/>
                  </a:moveTo>
                  <a:cubicBezTo>
                    <a:pt x="25097" y="13622"/>
                    <a:pt x="25066" y="13653"/>
                    <a:pt x="25066" y="13691"/>
                  </a:cubicBezTo>
                  <a:cubicBezTo>
                    <a:pt x="25066" y="13729"/>
                    <a:pt x="25097" y="13759"/>
                    <a:pt x="25134" y="13759"/>
                  </a:cubicBezTo>
                  <a:cubicBezTo>
                    <a:pt x="25172" y="13759"/>
                    <a:pt x="25203" y="13729"/>
                    <a:pt x="25203" y="13691"/>
                  </a:cubicBezTo>
                  <a:cubicBezTo>
                    <a:pt x="25203" y="13653"/>
                    <a:pt x="25172" y="13622"/>
                    <a:pt x="25134" y="13622"/>
                  </a:cubicBezTo>
                  <a:close/>
                  <a:moveTo>
                    <a:pt x="25351" y="13622"/>
                  </a:moveTo>
                  <a:cubicBezTo>
                    <a:pt x="25313" y="13622"/>
                    <a:pt x="25282" y="13653"/>
                    <a:pt x="25282" y="13691"/>
                  </a:cubicBezTo>
                  <a:cubicBezTo>
                    <a:pt x="25282" y="13729"/>
                    <a:pt x="25313" y="13759"/>
                    <a:pt x="25351" y="13759"/>
                  </a:cubicBezTo>
                  <a:cubicBezTo>
                    <a:pt x="25388" y="13759"/>
                    <a:pt x="25419" y="13729"/>
                    <a:pt x="25419" y="13691"/>
                  </a:cubicBezTo>
                  <a:cubicBezTo>
                    <a:pt x="25419" y="13653"/>
                    <a:pt x="25388" y="13622"/>
                    <a:pt x="25351" y="13622"/>
                  </a:cubicBezTo>
                  <a:close/>
                  <a:moveTo>
                    <a:pt x="25567" y="13622"/>
                  </a:moveTo>
                  <a:cubicBezTo>
                    <a:pt x="25529" y="13622"/>
                    <a:pt x="25498" y="13653"/>
                    <a:pt x="25498" y="13691"/>
                  </a:cubicBezTo>
                  <a:cubicBezTo>
                    <a:pt x="25498" y="13729"/>
                    <a:pt x="25529" y="13759"/>
                    <a:pt x="25567" y="13759"/>
                  </a:cubicBezTo>
                  <a:cubicBezTo>
                    <a:pt x="25605" y="13759"/>
                    <a:pt x="25635" y="13729"/>
                    <a:pt x="25635" y="13691"/>
                  </a:cubicBezTo>
                  <a:cubicBezTo>
                    <a:pt x="25635" y="13653"/>
                    <a:pt x="25605" y="13622"/>
                    <a:pt x="25567" y="13622"/>
                  </a:cubicBezTo>
                  <a:close/>
                  <a:moveTo>
                    <a:pt x="24486" y="13857"/>
                  </a:moveTo>
                  <a:cubicBezTo>
                    <a:pt x="24448" y="13857"/>
                    <a:pt x="24418" y="13888"/>
                    <a:pt x="24418" y="13926"/>
                  </a:cubicBezTo>
                  <a:cubicBezTo>
                    <a:pt x="24418" y="13964"/>
                    <a:pt x="24448" y="13994"/>
                    <a:pt x="24486" y="13994"/>
                  </a:cubicBezTo>
                  <a:cubicBezTo>
                    <a:pt x="24524" y="13994"/>
                    <a:pt x="24555" y="13964"/>
                    <a:pt x="24555" y="13926"/>
                  </a:cubicBezTo>
                  <a:cubicBezTo>
                    <a:pt x="24555" y="13888"/>
                    <a:pt x="24524" y="13857"/>
                    <a:pt x="24486" y="13857"/>
                  </a:cubicBezTo>
                  <a:close/>
                  <a:moveTo>
                    <a:pt x="24702" y="13857"/>
                  </a:moveTo>
                  <a:cubicBezTo>
                    <a:pt x="24664" y="13857"/>
                    <a:pt x="24634" y="13888"/>
                    <a:pt x="24634" y="13926"/>
                  </a:cubicBezTo>
                  <a:cubicBezTo>
                    <a:pt x="24634" y="13964"/>
                    <a:pt x="24664" y="13994"/>
                    <a:pt x="24702" y="13994"/>
                  </a:cubicBezTo>
                  <a:cubicBezTo>
                    <a:pt x="24740" y="13994"/>
                    <a:pt x="24771" y="13964"/>
                    <a:pt x="24771" y="13926"/>
                  </a:cubicBezTo>
                  <a:cubicBezTo>
                    <a:pt x="24771" y="13888"/>
                    <a:pt x="24740" y="13857"/>
                    <a:pt x="24702" y="13857"/>
                  </a:cubicBezTo>
                  <a:close/>
                  <a:moveTo>
                    <a:pt x="24918" y="13857"/>
                  </a:moveTo>
                  <a:cubicBezTo>
                    <a:pt x="24881" y="13857"/>
                    <a:pt x="24850" y="13888"/>
                    <a:pt x="24850" y="13926"/>
                  </a:cubicBezTo>
                  <a:cubicBezTo>
                    <a:pt x="24850" y="13964"/>
                    <a:pt x="24881" y="13994"/>
                    <a:pt x="24918" y="13994"/>
                  </a:cubicBezTo>
                  <a:cubicBezTo>
                    <a:pt x="24956" y="13994"/>
                    <a:pt x="24987" y="13964"/>
                    <a:pt x="24987" y="13926"/>
                  </a:cubicBezTo>
                  <a:cubicBezTo>
                    <a:pt x="24987" y="13888"/>
                    <a:pt x="24956" y="13857"/>
                    <a:pt x="24918" y="13857"/>
                  </a:cubicBezTo>
                  <a:close/>
                  <a:moveTo>
                    <a:pt x="25134" y="13857"/>
                  </a:moveTo>
                  <a:cubicBezTo>
                    <a:pt x="25097" y="13857"/>
                    <a:pt x="25066" y="13888"/>
                    <a:pt x="25066" y="13926"/>
                  </a:cubicBezTo>
                  <a:cubicBezTo>
                    <a:pt x="25066" y="13964"/>
                    <a:pt x="25097" y="13994"/>
                    <a:pt x="25134" y="13994"/>
                  </a:cubicBezTo>
                  <a:cubicBezTo>
                    <a:pt x="25172" y="13994"/>
                    <a:pt x="25203" y="13964"/>
                    <a:pt x="25203" y="13926"/>
                  </a:cubicBezTo>
                  <a:cubicBezTo>
                    <a:pt x="25203" y="13888"/>
                    <a:pt x="25172" y="13857"/>
                    <a:pt x="25134" y="13857"/>
                  </a:cubicBezTo>
                  <a:close/>
                  <a:moveTo>
                    <a:pt x="25351" y="13857"/>
                  </a:moveTo>
                  <a:cubicBezTo>
                    <a:pt x="25313" y="13857"/>
                    <a:pt x="25282" y="13888"/>
                    <a:pt x="25282" y="13926"/>
                  </a:cubicBezTo>
                  <a:cubicBezTo>
                    <a:pt x="25282" y="13964"/>
                    <a:pt x="25313" y="13994"/>
                    <a:pt x="25351" y="13994"/>
                  </a:cubicBezTo>
                  <a:cubicBezTo>
                    <a:pt x="25388" y="13994"/>
                    <a:pt x="25419" y="13964"/>
                    <a:pt x="25419" y="13926"/>
                  </a:cubicBezTo>
                  <a:cubicBezTo>
                    <a:pt x="25419" y="13888"/>
                    <a:pt x="25388" y="13857"/>
                    <a:pt x="25351" y="13857"/>
                  </a:cubicBezTo>
                  <a:close/>
                  <a:moveTo>
                    <a:pt x="25567" y="13857"/>
                  </a:moveTo>
                  <a:cubicBezTo>
                    <a:pt x="25529" y="13857"/>
                    <a:pt x="25498" y="13888"/>
                    <a:pt x="25498" y="13926"/>
                  </a:cubicBezTo>
                  <a:cubicBezTo>
                    <a:pt x="25498" y="13964"/>
                    <a:pt x="25529" y="13994"/>
                    <a:pt x="25567" y="13994"/>
                  </a:cubicBezTo>
                  <a:cubicBezTo>
                    <a:pt x="25605" y="13994"/>
                    <a:pt x="25635" y="13964"/>
                    <a:pt x="25635" y="13926"/>
                  </a:cubicBezTo>
                  <a:cubicBezTo>
                    <a:pt x="25635" y="13888"/>
                    <a:pt x="25605" y="13857"/>
                    <a:pt x="25567" y="13857"/>
                  </a:cubicBezTo>
                  <a:close/>
                  <a:moveTo>
                    <a:pt x="25783" y="13857"/>
                  </a:moveTo>
                  <a:cubicBezTo>
                    <a:pt x="25745" y="13857"/>
                    <a:pt x="25714" y="13888"/>
                    <a:pt x="25714" y="13926"/>
                  </a:cubicBezTo>
                  <a:cubicBezTo>
                    <a:pt x="25714" y="13964"/>
                    <a:pt x="25745" y="13994"/>
                    <a:pt x="25783" y="13994"/>
                  </a:cubicBezTo>
                  <a:cubicBezTo>
                    <a:pt x="25821" y="13994"/>
                    <a:pt x="25851" y="13964"/>
                    <a:pt x="25851" y="13926"/>
                  </a:cubicBezTo>
                  <a:cubicBezTo>
                    <a:pt x="25851" y="13888"/>
                    <a:pt x="25821" y="13857"/>
                    <a:pt x="25783" y="13857"/>
                  </a:cubicBezTo>
                  <a:close/>
                  <a:moveTo>
                    <a:pt x="24702" y="14092"/>
                  </a:moveTo>
                  <a:cubicBezTo>
                    <a:pt x="24664" y="14092"/>
                    <a:pt x="24634" y="14123"/>
                    <a:pt x="24634" y="14160"/>
                  </a:cubicBezTo>
                  <a:cubicBezTo>
                    <a:pt x="24634" y="14198"/>
                    <a:pt x="24664" y="14229"/>
                    <a:pt x="24702" y="14229"/>
                  </a:cubicBezTo>
                  <a:cubicBezTo>
                    <a:pt x="24740" y="14229"/>
                    <a:pt x="24771" y="14198"/>
                    <a:pt x="24771" y="14160"/>
                  </a:cubicBezTo>
                  <a:cubicBezTo>
                    <a:pt x="24771" y="14123"/>
                    <a:pt x="24740" y="14092"/>
                    <a:pt x="24702" y="14092"/>
                  </a:cubicBezTo>
                  <a:close/>
                  <a:moveTo>
                    <a:pt x="24918" y="14092"/>
                  </a:moveTo>
                  <a:cubicBezTo>
                    <a:pt x="24881" y="14092"/>
                    <a:pt x="24850" y="14123"/>
                    <a:pt x="24850" y="14160"/>
                  </a:cubicBezTo>
                  <a:cubicBezTo>
                    <a:pt x="24850" y="14198"/>
                    <a:pt x="24881" y="14229"/>
                    <a:pt x="24918" y="14229"/>
                  </a:cubicBezTo>
                  <a:cubicBezTo>
                    <a:pt x="24956" y="14229"/>
                    <a:pt x="24987" y="14198"/>
                    <a:pt x="24987" y="14160"/>
                  </a:cubicBezTo>
                  <a:cubicBezTo>
                    <a:pt x="24987" y="14123"/>
                    <a:pt x="24956" y="14092"/>
                    <a:pt x="24918" y="14092"/>
                  </a:cubicBezTo>
                  <a:close/>
                  <a:moveTo>
                    <a:pt x="25134" y="14092"/>
                  </a:moveTo>
                  <a:cubicBezTo>
                    <a:pt x="25097" y="14092"/>
                    <a:pt x="25066" y="14123"/>
                    <a:pt x="25066" y="14160"/>
                  </a:cubicBezTo>
                  <a:cubicBezTo>
                    <a:pt x="25066" y="14198"/>
                    <a:pt x="25097" y="14229"/>
                    <a:pt x="25134" y="14229"/>
                  </a:cubicBezTo>
                  <a:cubicBezTo>
                    <a:pt x="25172" y="14229"/>
                    <a:pt x="25203" y="14198"/>
                    <a:pt x="25203" y="14160"/>
                  </a:cubicBezTo>
                  <a:cubicBezTo>
                    <a:pt x="25203" y="14123"/>
                    <a:pt x="25172" y="14092"/>
                    <a:pt x="25134" y="14092"/>
                  </a:cubicBezTo>
                  <a:close/>
                  <a:moveTo>
                    <a:pt x="25351" y="14092"/>
                  </a:moveTo>
                  <a:cubicBezTo>
                    <a:pt x="25313" y="14092"/>
                    <a:pt x="25282" y="14123"/>
                    <a:pt x="25282" y="14160"/>
                  </a:cubicBezTo>
                  <a:cubicBezTo>
                    <a:pt x="25282" y="14198"/>
                    <a:pt x="25313" y="14229"/>
                    <a:pt x="25351" y="14229"/>
                  </a:cubicBezTo>
                  <a:cubicBezTo>
                    <a:pt x="25388" y="14229"/>
                    <a:pt x="25419" y="14198"/>
                    <a:pt x="25419" y="14160"/>
                  </a:cubicBezTo>
                  <a:cubicBezTo>
                    <a:pt x="25419" y="14123"/>
                    <a:pt x="25388" y="14092"/>
                    <a:pt x="25351" y="14092"/>
                  </a:cubicBezTo>
                  <a:close/>
                  <a:moveTo>
                    <a:pt x="25567" y="14092"/>
                  </a:moveTo>
                  <a:cubicBezTo>
                    <a:pt x="25529" y="14092"/>
                    <a:pt x="25498" y="14123"/>
                    <a:pt x="25498" y="14160"/>
                  </a:cubicBezTo>
                  <a:cubicBezTo>
                    <a:pt x="25498" y="14198"/>
                    <a:pt x="25529" y="14229"/>
                    <a:pt x="25567" y="14229"/>
                  </a:cubicBezTo>
                  <a:cubicBezTo>
                    <a:pt x="25605" y="14229"/>
                    <a:pt x="25635" y="14198"/>
                    <a:pt x="25635" y="14160"/>
                  </a:cubicBezTo>
                  <a:cubicBezTo>
                    <a:pt x="25635" y="14123"/>
                    <a:pt x="25605" y="14092"/>
                    <a:pt x="25567" y="14092"/>
                  </a:cubicBezTo>
                  <a:close/>
                  <a:moveTo>
                    <a:pt x="23622" y="18319"/>
                  </a:moveTo>
                  <a:cubicBezTo>
                    <a:pt x="23584" y="18319"/>
                    <a:pt x="23553" y="18349"/>
                    <a:pt x="23553" y="18387"/>
                  </a:cubicBezTo>
                  <a:cubicBezTo>
                    <a:pt x="23553" y="18425"/>
                    <a:pt x="23584" y="18456"/>
                    <a:pt x="23622" y="18456"/>
                  </a:cubicBezTo>
                  <a:cubicBezTo>
                    <a:pt x="23660" y="18456"/>
                    <a:pt x="23690" y="18425"/>
                    <a:pt x="23690" y="18387"/>
                  </a:cubicBezTo>
                  <a:cubicBezTo>
                    <a:pt x="23690" y="18349"/>
                    <a:pt x="23660" y="18319"/>
                    <a:pt x="23622" y="18319"/>
                  </a:cubicBezTo>
                  <a:close/>
                  <a:moveTo>
                    <a:pt x="23838" y="18319"/>
                  </a:moveTo>
                  <a:cubicBezTo>
                    <a:pt x="23800" y="18319"/>
                    <a:pt x="23769" y="18349"/>
                    <a:pt x="23769" y="18387"/>
                  </a:cubicBezTo>
                  <a:cubicBezTo>
                    <a:pt x="23769" y="18425"/>
                    <a:pt x="23800" y="18456"/>
                    <a:pt x="23838" y="18456"/>
                  </a:cubicBezTo>
                  <a:cubicBezTo>
                    <a:pt x="23876" y="18456"/>
                    <a:pt x="23906" y="18425"/>
                    <a:pt x="23906" y="18387"/>
                  </a:cubicBezTo>
                  <a:cubicBezTo>
                    <a:pt x="23906" y="18349"/>
                    <a:pt x="23876" y="18319"/>
                    <a:pt x="23838" y="18319"/>
                  </a:cubicBezTo>
                  <a:close/>
                  <a:moveTo>
                    <a:pt x="23406" y="18554"/>
                  </a:moveTo>
                  <a:cubicBezTo>
                    <a:pt x="23368" y="18554"/>
                    <a:pt x="23337" y="18584"/>
                    <a:pt x="23337" y="18622"/>
                  </a:cubicBezTo>
                  <a:cubicBezTo>
                    <a:pt x="23337" y="18660"/>
                    <a:pt x="23368" y="18691"/>
                    <a:pt x="23406" y="18691"/>
                  </a:cubicBezTo>
                  <a:cubicBezTo>
                    <a:pt x="23443" y="18691"/>
                    <a:pt x="23474" y="18660"/>
                    <a:pt x="23474" y="18622"/>
                  </a:cubicBezTo>
                  <a:cubicBezTo>
                    <a:pt x="23474" y="18584"/>
                    <a:pt x="23443" y="18554"/>
                    <a:pt x="23406" y="18554"/>
                  </a:cubicBezTo>
                  <a:close/>
                  <a:moveTo>
                    <a:pt x="23622" y="18554"/>
                  </a:moveTo>
                  <a:cubicBezTo>
                    <a:pt x="23584" y="18554"/>
                    <a:pt x="23553" y="18584"/>
                    <a:pt x="23553" y="18622"/>
                  </a:cubicBezTo>
                  <a:cubicBezTo>
                    <a:pt x="23553" y="18660"/>
                    <a:pt x="23584" y="18691"/>
                    <a:pt x="23622" y="18691"/>
                  </a:cubicBezTo>
                  <a:cubicBezTo>
                    <a:pt x="23660" y="18691"/>
                    <a:pt x="23690" y="18660"/>
                    <a:pt x="23690" y="18622"/>
                  </a:cubicBezTo>
                  <a:cubicBezTo>
                    <a:pt x="23690" y="18584"/>
                    <a:pt x="23660" y="18554"/>
                    <a:pt x="23622" y="18554"/>
                  </a:cubicBezTo>
                  <a:close/>
                  <a:moveTo>
                    <a:pt x="23838" y="18554"/>
                  </a:moveTo>
                  <a:cubicBezTo>
                    <a:pt x="23800" y="18554"/>
                    <a:pt x="23769" y="18584"/>
                    <a:pt x="23769" y="18622"/>
                  </a:cubicBezTo>
                  <a:cubicBezTo>
                    <a:pt x="23769" y="18660"/>
                    <a:pt x="23800" y="18691"/>
                    <a:pt x="23838" y="18691"/>
                  </a:cubicBezTo>
                  <a:cubicBezTo>
                    <a:pt x="23876" y="18691"/>
                    <a:pt x="23906" y="18660"/>
                    <a:pt x="23906" y="18622"/>
                  </a:cubicBezTo>
                  <a:cubicBezTo>
                    <a:pt x="23906" y="18584"/>
                    <a:pt x="23876" y="18554"/>
                    <a:pt x="23838" y="18554"/>
                  </a:cubicBezTo>
                  <a:close/>
                  <a:moveTo>
                    <a:pt x="24054" y="18554"/>
                  </a:moveTo>
                  <a:cubicBezTo>
                    <a:pt x="24016" y="18554"/>
                    <a:pt x="23985" y="18584"/>
                    <a:pt x="23985" y="18622"/>
                  </a:cubicBezTo>
                  <a:cubicBezTo>
                    <a:pt x="23985" y="18660"/>
                    <a:pt x="24016" y="18691"/>
                    <a:pt x="24054" y="18691"/>
                  </a:cubicBezTo>
                  <a:cubicBezTo>
                    <a:pt x="24092" y="18691"/>
                    <a:pt x="24122" y="18660"/>
                    <a:pt x="24122" y="18622"/>
                  </a:cubicBezTo>
                  <a:cubicBezTo>
                    <a:pt x="24122" y="18584"/>
                    <a:pt x="24092" y="18554"/>
                    <a:pt x="24054" y="18554"/>
                  </a:cubicBezTo>
                  <a:close/>
                  <a:moveTo>
                    <a:pt x="22973" y="18789"/>
                  </a:moveTo>
                  <a:cubicBezTo>
                    <a:pt x="22936" y="18789"/>
                    <a:pt x="22905" y="18819"/>
                    <a:pt x="22905" y="18857"/>
                  </a:cubicBezTo>
                  <a:cubicBezTo>
                    <a:pt x="22905" y="18895"/>
                    <a:pt x="22936" y="18925"/>
                    <a:pt x="22973" y="18925"/>
                  </a:cubicBezTo>
                  <a:cubicBezTo>
                    <a:pt x="23011" y="18925"/>
                    <a:pt x="23042" y="18895"/>
                    <a:pt x="23042" y="18857"/>
                  </a:cubicBezTo>
                  <a:cubicBezTo>
                    <a:pt x="23042" y="18819"/>
                    <a:pt x="23011" y="18789"/>
                    <a:pt x="22973" y="18789"/>
                  </a:cubicBezTo>
                  <a:close/>
                  <a:moveTo>
                    <a:pt x="23190" y="18789"/>
                  </a:moveTo>
                  <a:cubicBezTo>
                    <a:pt x="23152" y="18789"/>
                    <a:pt x="23121" y="18819"/>
                    <a:pt x="23121" y="18857"/>
                  </a:cubicBezTo>
                  <a:cubicBezTo>
                    <a:pt x="23121" y="18895"/>
                    <a:pt x="23152" y="18925"/>
                    <a:pt x="23190" y="18925"/>
                  </a:cubicBezTo>
                  <a:cubicBezTo>
                    <a:pt x="23227" y="18925"/>
                    <a:pt x="23258" y="18895"/>
                    <a:pt x="23258" y="18857"/>
                  </a:cubicBezTo>
                  <a:cubicBezTo>
                    <a:pt x="23258" y="18819"/>
                    <a:pt x="23227" y="18789"/>
                    <a:pt x="23190" y="18789"/>
                  </a:cubicBezTo>
                  <a:close/>
                  <a:moveTo>
                    <a:pt x="23406" y="18789"/>
                  </a:moveTo>
                  <a:cubicBezTo>
                    <a:pt x="23368" y="18789"/>
                    <a:pt x="23337" y="18819"/>
                    <a:pt x="23337" y="18857"/>
                  </a:cubicBezTo>
                  <a:cubicBezTo>
                    <a:pt x="23337" y="18895"/>
                    <a:pt x="23368" y="18925"/>
                    <a:pt x="23406" y="18925"/>
                  </a:cubicBezTo>
                  <a:cubicBezTo>
                    <a:pt x="23443" y="18925"/>
                    <a:pt x="23474" y="18895"/>
                    <a:pt x="23474" y="18857"/>
                  </a:cubicBezTo>
                  <a:cubicBezTo>
                    <a:pt x="23474" y="18819"/>
                    <a:pt x="23443" y="18789"/>
                    <a:pt x="23406" y="18789"/>
                  </a:cubicBezTo>
                  <a:close/>
                  <a:moveTo>
                    <a:pt x="23622" y="18789"/>
                  </a:moveTo>
                  <a:cubicBezTo>
                    <a:pt x="23584" y="18789"/>
                    <a:pt x="23553" y="18819"/>
                    <a:pt x="23553" y="18857"/>
                  </a:cubicBezTo>
                  <a:cubicBezTo>
                    <a:pt x="23553" y="18895"/>
                    <a:pt x="23584" y="18925"/>
                    <a:pt x="23622" y="18925"/>
                  </a:cubicBezTo>
                  <a:cubicBezTo>
                    <a:pt x="23660" y="18925"/>
                    <a:pt x="23690" y="18895"/>
                    <a:pt x="23690" y="18857"/>
                  </a:cubicBezTo>
                  <a:cubicBezTo>
                    <a:pt x="23690" y="18819"/>
                    <a:pt x="23660" y="18789"/>
                    <a:pt x="23622" y="18789"/>
                  </a:cubicBezTo>
                  <a:close/>
                  <a:moveTo>
                    <a:pt x="23838" y="18789"/>
                  </a:moveTo>
                  <a:cubicBezTo>
                    <a:pt x="23800" y="18789"/>
                    <a:pt x="23769" y="18819"/>
                    <a:pt x="23769" y="18857"/>
                  </a:cubicBezTo>
                  <a:cubicBezTo>
                    <a:pt x="23769" y="18895"/>
                    <a:pt x="23800" y="18925"/>
                    <a:pt x="23838" y="18925"/>
                  </a:cubicBezTo>
                  <a:cubicBezTo>
                    <a:pt x="23876" y="18925"/>
                    <a:pt x="23906" y="18895"/>
                    <a:pt x="23906" y="18857"/>
                  </a:cubicBezTo>
                  <a:cubicBezTo>
                    <a:pt x="23906" y="18819"/>
                    <a:pt x="23876" y="18789"/>
                    <a:pt x="23838" y="18789"/>
                  </a:cubicBezTo>
                  <a:close/>
                  <a:moveTo>
                    <a:pt x="24054" y="18789"/>
                  </a:moveTo>
                  <a:cubicBezTo>
                    <a:pt x="24016" y="18789"/>
                    <a:pt x="23985" y="18819"/>
                    <a:pt x="23985" y="18857"/>
                  </a:cubicBezTo>
                  <a:cubicBezTo>
                    <a:pt x="23985" y="18895"/>
                    <a:pt x="24016" y="18925"/>
                    <a:pt x="24054" y="18925"/>
                  </a:cubicBezTo>
                  <a:cubicBezTo>
                    <a:pt x="24092" y="18925"/>
                    <a:pt x="24122" y="18895"/>
                    <a:pt x="24122" y="18857"/>
                  </a:cubicBezTo>
                  <a:cubicBezTo>
                    <a:pt x="24122" y="18819"/>
                    <a:pt x="24092" y="18789"/>
                    <a:pt x="24054" y="18789"/>
                  </a:cubicBezTo>
                  <a:close/>
                  <a:moveTo>
                    <a:pt x="22757" y="19023"/>
                  </a:moveTo>
                  <a:cubicBezTo>
                    <a:pt x="22720" y="19023"/>
                    <a:pt x="22689" y="19054"/>
                    <a:pt x="22689" y="19092"/>
                  </a:cubicBezTo>
                  <a:cubicBezTo>
                    <a:pt x="22689" y="19130"/>
                    <a:pt x="22720" y="19160"/>
                    <a:pt x="22757" y="19160"/>
                  </a:cubicBezTo>
                  <a:cubicBezTo>
                    <a:pt x="22795" y="19160"/>
                    <a:pt x="22826" y="19130"/>
                    <a:pt x="22826" y="19092"/>
                  </a:cubicBezTo>
                  <a:cubicBezTo>
                    <a:pt x="22826" y="19054"/>
                    <a:pt x="22795" y="19023"/>
                    <a:pt x="22757" y="19023"/>
                  </a:cubicBezTo>
                  <a:close/>
                  <a:moveTo>
                    <a:pt x="22973" y="19023"/>
                  </a:moveTo>
                  <a:cubicBezTo>
                    <a:pt x="22936" y="19023"/>
                    <a:pt x="22905" y="19054"/>
                    <a:pt x="22905" y="19092"/>
                  </a:cubicBezTo>
                  <a:cubicBezTo>
                    <a:pt x="22905" y="19130"/>
                    <a:pt x="22936" y="19160"/>
                    <a:pt x="22973" y="19160"/>
                  </a:cubicBezTo>
                  <a:cubicBezTo>
                    <a:pt x="23011" y="19160"/>
                    <a:pt x="23042" y="19130"/>
                    <a:pt x="23042" y="19092"/>
                  </a:cubicBezTo>
                  <a:cubicBezTo>
                    <a:pt x="23042" y="19054"/>
                    <a:pt x="23011" y="19023"/>
                    <a:pt x="22973" y="19023"/>
                  </a:cubicBezTo>
                  <a:close/>
                  <a:moveTo>
                    <a:pt x="23190" y="19023"/>
                  </a:moveTo>
                  <a:cubicBezTo>
                    <a:pt x="23152" y="19023"/>
                    <a:pt x="23121" y="19054"/>
                    <a:pt x="23121" y="19092"/>
                  </a:cubicBezTo>
                  <a:cubicBezTo>
                    <a:pt x="23121" y="19130"/>
                    <a:pt x="23152" y="19160"/>
                    <a:pt x="23190" y="19160"/>
                  </a:cubicBezTo>
                  <a:cubicBezTo>
                    <a:pt x="23227" y="19160"/>
                    <a:pt x="23258" y="19130"/>
                    <a:pt x="23258" y="19092"/>
                  </a:cubicBezTo>
                  <a:cubicBezTo>
                    <a:pt x="23258" y="19054"/>
                    <a:pt x="23227" y="19023"/>
                    <a:pt x="23190" y="19023"/>
                  </a:cubicBezTo>
                  <a:close/>
                  <a:moveTo>
                    <a:pt x="23406" y="19023"/>
                  </a:moveTo>
                  <a:cubicBezTo>
                    <a:pt x="23368" y="19023"/>
                    <a:pt x="23337" y="19054"/>
                    <a:pt x="23337" y="19092"/>
                  </a:cubicBezTo>
                  <a:cubicBezTo>
                    <a:pt x="23337" y="19130"/>
                    <a:pt x="23368" y="19160"/>
                    <a:pt x="23406" y="19160"/>
                  </a:cubicBezTo>
                  <a:cubicBezTo>
                    <a:pt x="23443" y="19160"/>
                    <a:pt x="23474" y="19130"/>
                    <a:pt x="23474" y="19092"/>
                  </a:cubicBezTo>
                  <a:cubicBezTo>
                    <a:pt x="23474" y="19054"/>
                    <a:pt x="23443" y="19023"/>
                    <a:pt x="23406" y="19023"/>
                  </a:cubicBezTo>
                  <a:close/>
                  <a:moveTo>
                    <a:pt x="23622" y="19023"/>
                  </a:moveTo>
                  <a:cubicBezTo>
                    <a:pt x="23584" y="19023"/>
                    <a:pt x="23553" y="19054"/>
                    <a:pt x="23553" y="19092"/>
                  </a:cubicBezTo>
                  <a:cubicBezTo>
                    <a:pt x="23553" y="19130"/>
                    <a:pt x="23584" y="19160"/>
                    <a:pt x="23622" y="19160"/>
                  </a:cubicBezTo>
                  <a:cubicBezTo>
                    <a:pt x="23660" y="19160"/>
                    <a:pt x="23690" y="19130"/>
                    <a:pt x="23690" y="19092"/>
                  </a:cubicBezTo>
                  <a:cubicBezTo>
                    <a:pt x="23690" y="19054"/>
                    <a:pt x="23660" y="19023"/>
                    <a:pt x="23622" y="19023"/>
                  </a:cubicBezTo>
                  <a:close/>
                  <a:moveTo>
                    <a:pt x="23838" y="19023"/>
                  </a:moveTo>
                  <a:cubicBezTo>
                    <a:pt x="23800" y="19023"/>
                    <a:pt x="23769" y="19054"/>
                    <a:pt x="23769" y="19092"/>
                  </a:cubicBezTo>
                  <a:cubicBezTo>
                    <a:pt x="23769" y="19130"/>
                    <a:pt x="23800" y="19160"/>
                    <a:pt x="23838" y="19160"/>
                  </a:cubicBezTo>
                  <a:cubicBezTo>
                    <a:pt x="23876" y="19160"/>
                    <a:pt x="23906" y="19130"/>
                    <a:pt x="23906" y="19092"/>
                  </a:cubicBezTo>
                  <a:cubicBezTo>
                    <a:pt x="23906" y="19054"/>
                    <a:pt x="23876" y="19023"/>
                    <a:pt x="23838" y="19023"/>
                  </a:cubicBezTo>
                  <a:close/>
                  <a:moveTo>
                    <a:pt x="24054" y="19023"/>
                  </a:moveTo>
                  <a:cubicBezTo>
                    <a:pt x="24016" y="19023"/>
                    <a:pt x="23985" y="19054"/>
                    <a:pt x="23985" y="19092"/>
                  </a:cubicBezTo>
                  <a:cubicBezTo>
                    <a:pt x="23985" y="19130"/>
                    <a:pt x="24016" y="19160"/>
                    <a:pt x="24054" y="19160"/>
                  </a:cubicBezTo>
                  <a:cubicBezTo>
                    <a:pt x="24092" y="19160"/>
                    <a:pt x="24122" y="19130"/>
                    <a:pt x="24122" y="19092"/>
                  </a:cubicBezTo>
                  <a:cubicBezTo>
                    <a:pt x="24122" y="19054"/>
                    <a:pt x="24092" y="19023"/>
                    <a:pt x="24054" y="19023"/>
                  </a:cubicBezTo>
                  <a:close/>
                  <a:moveTo>
                    <a:pt x="22325" y="19258"/>
                  </a:moveTo>
                  <a:cubicBezTo>
                    <a:pt x="22287" y="19258"/>
                    <a:pt x="22257" y="19289"/>
                    <a:pt x="22257" y="19327"/>
                  </a:cubicBezTo>
                  <a:cubicBezTo>
                    <a:pt x="22257" y="19364"/>
                    <a:pt x="22287" y="19395"/>
                    <a:pt x="22325" y="19395"/>
                  </a:cubicBezTo>
                  <a:cubicBezTo>
                    <a:pt x="22363" y="19395"/>
                    <a:pt x="22394" y="19364"/>
                    <a:pt x="22394" y="19327"/>
                  </a:cubicBezTo>
                  <a:cubicBezTo>
                    <a:pt x="22394" y="19289"/>
                    <a:pt x="22363" y="19258"/>
                    <a:pt x="22325" y="19258"/>
                  </a:cubicBezTo>
                  <a:close/>
                  <a:moveTo>
                    <a:pt x="22541" y="19258"/>
                  </a:moveTo>
                  <a:cubicBezTo>
                    <a:pt x="22503" y="19258"/>
                    <a:pt x="22473" y="19289"/>
                    <a:pt x="22473" y="19327"/>
                  </a:cubicBezTo>
                  <a:cubicBezTo>
                    <a:pt x="22473" y="19364"/>
                    <a:pt x="22503" y="19395"/>
                    <a:pt x="22541" y="19395"/>
                  </a:cubicBezTo>
                  <a:cubicBezTo>
                    <a:pt x="22579" y="19395"/>
                    <a:pt x="22610" y="19364"/>
                    <a:pt x="22610" y="19327"/>
                  </a:cubicBezTo>
                  <a:cubicBezTo>
                    <a:pt x="22610" y="19289"/>
                    <a:pt x="22579" y="19258"/>
                    <a:pt x="22541" y="19258"/>
                  </a:cubicBezTo>
                  <a:close/>
                  <a:moveTo>
                    <a:pt x="22757" y="19258"/>
                  </a:moveTo>
                  <a:cubicBezTo>
                    <a:pt x="22720" y="19258"/>
                    <a:pt x="22689" y="19289"/>
                    <a:pt x="22689" y="19327"/>
                  </a:cubicBezTo>
                  <a:cubicBezTo>
                    <a:pt x="22689" y="19364"/>
                    <a:pt x="22720" y="19395"/>
                    <a:pt x="22757" y="19395"/>
                  </a:cubicBezTo>
                  <a:cubicBezTo>
                    <a:pt x="22795" y="19395"/>
                    <a:pt x="22826" y="19364"/>
                    <a:pt x="22826" y="19327"/>
                  </a:cubicBezTo>
                  <a:cubicBezTo>
                    <a:pt x="22826" y="19289"/>
                    <a:pt x="22795" y="19258"/>
                    <a:pt x="22757" y="19258"/>
                  </a:cubicBezTo>
                  <a:close/>
                  <a:moveTo>
                    <a:pt x="22973" y="19258"/>
                  </a:moveTo>
                  <a:cubicBezTo>
                    <a:pt x="22936" y="19258"/>
                    <a:pt x="22905" y="19289"/>
                    <a:pt x="22905" y="19327"/>
                  </a:cubicBezTo>
                  <a:cubicBezTo>
                    <a:pt x="22905" y="19364"/>
                    <a:pt x="22936" y="19395"/>
                    <a:pt x="22973" y="19395"/>
                  </a:cubicBezTo>
                  <a:cubicBezTo>
                    <a:pt x="23011" y="19395"/>
                    <a:pt x="23042" y="19364"/>
                    <a:pt x="23042" y="19327"/>
                  </a:cubicBezTo>
                  <a:cubicBezTo>
                    <a:pt x="23042" y="19289"/>
                    <a:pt x="23011" y="19258"/>
                    <a:pt x="22973" y="19258"/>
                  </a:cubicBezTo>
                  <a:close/>
                  <a:moveTo>
                    <a:pt x="23190" y="19258"/>
                  </a:moveTo>
                  <a:cubicBezTo>
                    <a:pt x="23152" y="19258"/>
                    <a:pt x="23121" y="19289"/>
                    <a:pt x="23121" y="19327"/>
                  </a:cubicBezTo>
                  <a:cubicBezTo>
                    <a:pt x="23121" y="19364"/>
                    <a:pt x="23152" y="19395"/>
                    <a:pt x="23190" y="19395"/>
                  </a:cubicBezTo>
                  <a:cubicBezTo>
                    <a:pt x="23227" y="19395"/>
                    <a:pt x="23258" y="19364"/>
                    <a:pt x="23258" y="19327"/>
                  </a:cubicBezTo>
                  <a:cubicBezTo>
                    <a:pt x="23258" y="19289"/>
                    <a:pt x="23227" y="19258"/>
                    <a:pt x="23190" y="19258"/>
                  </a:cubicBezTo>
                  <a:close/>
                  <a:moveTo>
                    <a:pt x="23406" y="19258"/>
                  </a:moveTo>
                  <a:cubicBezTo>
                    <a:pt x="23368" y="19258"/>
                    <a:pt x="23337" y="19289"/>
                    <a:pt x="23337" y="19327"/>
                  </a:cubicBezTo>
                  <a:cubicBezTo>
                    <a:pt x="23337" y="19364"/>
                    <a:pt x="23368" y="19395"/>
                    <a:pt x="23406" y="19395"/>
                  </a:cubicBezTo>
                  <a:cubicBezTo>
                    <a:pt x="23443" y="19395"/>
                    <a:pt x="23474" y="19364"/>
                    <a:pt x="23474" y="19327"/>
                  </a:cubicBezTo>
                  <a:cubicBezTo>
                    <a:pt x="23474" y="19289"/>
                    <a:pt x="23443" y="19258"/>
                    <a:pt x="23406" y="19258"/>
                  </a:cubicBezTo>
                  <a:close/>
                  <a:moveTo>
                    <a:pt x="23622" y="19258"/>
                  </a:moveTo>
                  <a:cubicBezTo>
                    <a:pt x="23584" y="19258"/>
                    <a:pt x="23553" y="19289"/>
                    <a:pt x="23553" y="19327"/>
                  </a:cubicBezTo>
                  <a:cubicBezTo>
                    <a:pt x="23553" y="19364"/>
                    <a:pt x="23584" y="19395"/>
                    <a:pt x="23622" y="19395"/>
                  </a:cubicBezTo>
                  <a:cubicBezTo>
                    <a:pt x="23660" y="19395"/>
                    <a:pt x="23690" y="19364"/>
                    <a:pt x="23690" y="19327"/>
                  </a:cubicBezTo>
                  <a:cubicBezTo>
                    <a:pt x="23690" y="19289"/>
                    <a:pt x="23660" y="19258"/>
                    <a:pt x="23622" y="19258"/>
                  </a:cubicBezTo>
                  <a:close/>
                  <a:moveTo>
                    <a:pt x="23838" y="19258"/>
                  </a:moveTo>
                  <a:cubicBezTo>
                    <a:pt x="23800" y="19258"/>
                    <a:pt x="23769" y="19289"/>
                    <a:pt x="23769" y="19327"/>
                  </a:cubicBezTo>
                  <a:cubicBezTo>
                    <a:pt x="23769" y="19364"/>
                    <a:pt x="23800" y="19395"/>
                    <a:pt x="23838" y="19395"/>
                  </a:cubicBezTo>
                  <a:cubicBezTo>
                    <a:pt x="23876" y="19395"/>
                    <a:pt x="23906" y="19364"/>
                    <a:pt x="23906" y="19327"/>
                  </a:cubicBezTo>
                  <a:cubicBezTo>
                    <a:pt x="23906" y="19289"/>
                    <a:pt x="23876" y="19258"/>
                    <a:pt x="23838" y="19258"/>
                  </a:cubicBezTo>
                  <a:close/>
                  <a:moveTo>
                    <a:pt x="24054" y="19258"/>
                  </a:moveTo>
                  <a:cubicBezTo>
                    <a:pt x="24016" y="19258"/>
                    <a:pt x="23985" y="19289"/>
                    <a:pt x="23985" y="19327"/>
                  </a:cubicBezTo>
                  <a:cubicBezTo>
                    <a:pt x="23985" y="19364"/>
                    <a:pt x="24016" y="19395"/>
                    <a:pt x="24054" y="19395"/>
                  </a:cubicBezTo>
                  <a:cubicBezTo>
                    <a:pt x="24092" y="19395"/>
                    <a:pt x="24122" y="19364"/>
                    <a:pt x="24122" y="19327"/>
                  </a:cubicBezTo>
                  <a:cubicBezTo>
                    <a:pt x="24122" y="19289"/>
                    <a:pt x="24092" y="19258"/>
                    <a:pt x="24054" y="19258"/>
                  </a:cubicBezTo>
                  <a:close/>
                  <a:moveTo>
                    <a:pt x="22325" y="19493"/>
                  </a:moveTo>
                  <a:cubicBezTo>
                    <a:pt x="22287" y="19493"/>
                    <a:pt x="22257" y="19524"/>
                    <a:pt x="22257" y="19561"/>
                  </a:cubicBezTo>
                  <a:cubicBezTo>
                    <a:pt x="22257" y="19599"/>
                    <a:pt x="22287" y="19630"/>
                    <a:pt x="22325" y="19630"/>
                  </a:cubicBezTo>
                  <a:cubicBezTo>
                    <a:pt x="22363" y="19630"/>
                    <a:pt x="22394" y="19599"/>
                    <a:pt x="22394" y="19561"/>
                  </a:cubicBezTo>
                  <a:cubicBezTo>
                    <a:pt x="22394" y="19524"/>
                    <a:pt x="22363" y="19493"/>
                    <a:pt x="22325" y="19493"/>
                  </a:cubicBezTo>
                  <a:close/>
                  <a:moveTo>
                    <a:pt x="22541" y="19493"/>
                  </a:moveTo>
                  <a:cubicBezTo>
                    <a:pt x="22503" y="19493"/>
                    <a:pt x="22473" y="19524"/>
                    <a:pt x="22473" y="19561"/>
                  </a:cubicBezTo>
                  <a:cubicBezTo>
                    <a:pt x="22473" y="19599"/>
                    <a:pt x="22503" y="19630"/>
                    <a:pt x="22541" y="19630"/>
                  </a:cubicBezTo>
                  <a:cubicBezTo>
                    <a:pt x="22579" y="19630"/>
                    <a:pt x="22610" y="19599"/>
                    <a:pt x="22610" y="19561"/>
                  </a:cubicBezTo>
                  <a:cubicBezTo>
                    <a:pt x="22610" y="19524"/>
                    <a:pt x="22579" y="19493"/>
                    <a:pt x="22541" y="19493"/>
                  </a:cubicBezTo>
                  <a:close/>
                  <a:moveTo>
                    <a:pt x="22757" y="19493"/>
                  </a:moveTo>
                  <a:cubicBezTo>
                    <a:pt x="22720" y="19493"/>
                    <a:pt x="22689" y="19524"/>
                    <a:pt x="22689" y="19561"/>
                  </a:cubicBezTo>
                  <a:cubicBezTo>
                    <a:pt x="22689" y="19599"/>
                    <a:pt x="22720" y="19630"/>
                    <a:pt x="22757" y="19630"/>
                  </a:cubicBezTo>
                  <a:cubicBezTo>
                    <a:pt x="22795" y="19630"/>
                    <a:pt x="22826" y="19599"/>
                    <a:pt x="22826" y="19561"/>
                  </a:cubicBezTo>
                  <a:cubicBezTo>
                    <a:pt x="22826" y="19524"/>
                    <a:pt x="22795" y="19493"/>
                    <a:pt x="22757" y="19493"/>
                  </a:cubicBezTo>
                  <a:close/>
                  <a:moveTo>
                    <a:pt x="22973" y="19493"/>
                  </a:moveTo>
                  <a:cubicBezTo>
                    <a:pt x="22936" y="19493"/>
                    <a:pt x="22905" y="19524"/>
                    <a:pt x="22905" y="19561"/>
                  </a:cubicBezTo>
                  <a:cubicBezTo>
                    <a:pt x="22905" y="19599"/>
                    <a:pt x="22936" y="19630"/>
                    <a:pt x="22973" y="19630"/>
                  </a:cubicBezTo>
                  <a:cubicBezTo>
                    <a:pt x="23011" y="19630"/>
                    <a:pt x="23042" y="19599"/>
                    <a:pt x="23042" y="19561"/>
                  </a:cubicBezTo>
                  <a:cubicBezTo>
                    <a:pt x="23042" y="19524"/>
                    <a:pt x="23011" y="19493"/>
                    <a:pt x="22973" y="19493"/>
                  </a:cubicBezTo>
                  <a:close/>
                  <a:moveTo>
                    <a:pt x="23190" y="19493"/>
                  </a:moveTo>
                  <a:cubicBezTo>
                    <a:pt x="23152" y="19493"/>
                    <a:pt x="23121" y="19524"/>
                    <a:pt x="23121" y="19561"/>
                  </a:cubicBezTo>
                  <a:cubicBezTo>
                    <a:pt x="23121" y="19599"/>
                    <a:pt x="23152" y="19630"/>
                    <a:pt x="23190" y="19630"/>
                  </a:cubicBezTo>
                  <a:cubicBezTo>
                    <a:pt x="23227" y="19630"/>
                    <a:pt x="23258" y="19599"/>
                    <a:pt x="23258" y="19561"/>
                  </a:cubicBezTo>
                  <a:cubicBezTo>
                    <a:pt x="23258" y="19524"/>
                    <a:pt x="23227" y="19493"/>
                    <a:pt x="23190" y="19493"/>
                  </a:cubicBezTo>
                  <a:close/>
                  <a:moveTo>
                    <a:pt x="23406" y="19493"/>
                  </a:moveTo>
                  <a:cubicBezTo>
                    <a:pt x="23368" y="19493"/>
                    <a:pt x="23337" y="19524"/>
                    <a:pt x="23337" y="19561"/>
                  </a:cubicBezTo>
                  <a:cubicBezTo>
                    <a:pt x="23337" y="19599"/>
                    <a:pt x="23368" y="19630"/>
                    <a:pt x="23406" y="19630"/>
                  </a:cubicBezTo>
                  <a:cubicBezTo>
                    <a:pt x="23443" y="19630"/>
                    <a:pt x="23474" y="19599"/>
                    <a:pt x="23474" y="19561"/>
                  </a:cubicBezTo>
                  <a:cubicBezTo>
                    <a:pt x="23474" y="19524"/>
                    <a:pt x="23443" y="19493"/>
                    <a:pt x="23406" y="19493"/>
                  </a:cubicBezTo>
                  <a:close/>
                  <a:moveTo>
                    <a:pt x="23622" y="19493"/>
                  </a:moveTo>
                  <a:cubicBezTo>
                    <a:pt x="23584" y="19493"/>
                    <a:pt x="23553" y="19524"/>
                    <a:pt x="23553" y="19561"/>
                  </a:cubicBezTo>
                  <a:cubicBezTo>
                    <a:pt x="23553" y="19599"/>
                    <a:pt x="23584" y="19630"/>
                    <a:pt x="23622" y="19630"/>
                  </a:cubicBezTo>
                  <a:cubicBezTo>
                    <a:pt x="23660" y="19630"/>
                    <a:pt x="23690" y="19599"/>
                    <a:pt x="23690" y="19561"/>
                  </a:cubicBezTo>
                  <a:cubicBezTo>
                    <a:pt x="23690" y="19524"/>
                    <a:pt x="23660" y="19493"/>
                    <a:pt x="23622" y="19493"/>
                  </a:cubicBezTo>
                  <a:close/>
                  <a:moveTo>
                    <a:pt x="23838" y="19493"/>
                  </a:moveTo>
                  <a:cubicBezTo>
                    <a:pt x="23800" y="19493"/>
                    <a:pt x="23769" y="19524"/>
                    <a:pt x="23769" y="19561"/>
                  </a:cubicBezTo>
                  <a:cubicBezTo>
                    <a:pt x="23769" y="19599"/>
                    <a:pt x="23800" y="19630"/>
                    <a:pt x="23838" y="19630"/>
                  </a:cubicBezTo>
                  <a:cubicBezTo>
                    <a:pt x="23876" y="19630"/>
                    <a:pt x="23906" y="19599"/>
                    <a:pt x="23906" y="19561"/>
                  </a:cubicBezTo>
                  <a:cubicBezTo>
                    <a:pt x="23906" y="19524"/>
                    <a:pt x="23876" y="19493"/>
                    <a:pt x="23838" y="19493"/>
                  </a:cubicBezTo>
                  <a:close/>
                  <a:moveTo>
                    <a:pt x="22541" y="19728"/>
                  </a:moveTo>
                  <a:cubicBezTo>
                    <a:pt x="22503" y="19728"/>
                    <a:pt x="22473" y="19758"/>
                    <a:pt x="22473" y="19796"/>
                  </a:cubicBezTo>
                  <a:cubicBezTo>
                    <a:pt x="22473" y="19834"/>
                    <a:pt x="22503" y="19865"/>
                    <a:pt x="22541" y="19865"/>
                  </a:cubicBezTo>
                  <a:cubicBezTo>
                    <a:pt x="22579" y="19865"/>
                    <a:pt x="22610" y="19834"/>
                    <a:pt x="22610" y="19796"/>
                  </a:cubicBezTo>
                  <a:cubicBezTo>
                    <a:pt x="22610" y="19758"/>
                    <a:pt x="22579" y="19728"/>
                    <a:pt x="22541" y="19728"/>
                  </a:cubicBezTo>
                  <a:close/>
                  <a:moveTo>
                    <a:pt x="22757" y="19728"/>
                  </a:moveTo>
                  <a:cubicBezTo>
                    <a:pt x="22720" y="19728"/>
                    <a:pt x="22689" y="19758"/>
                    <a:pt x="22689" y="19796"/>
                  </a:cubicBezTo>
                  <a:cubicBezTo>
                    <a:pt x="22689" y="19834"/>
                    <a:pt x="22720" y="19865"/>
                    <a:pt x="22757" y="19865"/>
                  </a:cubicBezTo>
                  <a:cubicBezTo>
                    <a:pt x="22795" y="19865"/>
                    <a:pt x="22826" y="19834"/>
                    <a:pt x="22826" y="19796"/>
                  </a:cubicBezTo>
                  <a:cubicBezTo>
                    <a:pt x="22826" y="19758"/>
                    <a:pt x="22795" y="19728"/>
                    <a:pt x="22757" y="19728"/>
                  </a:cubicBezTo>
                  <a:close/>
                  <a:moveTo>
                    <a:pt x="22973" y="19728"/>
                  </a:moveTo>
                  <a:cubicBezTo>
                    <a:pt x="22936" y="19728"/>
                    <a:pt x="22905" y="19758"/>
                    <a:pt x="22905" y="19796"/>
                  </a:cubicBezTo>
                  <a:cubicBezTo>
                    <a:pt x="22905" y="19834"/>
                    <a:pt x="22936" y="19865"/>
                    <a:pt x="22973" y="19865"/>
                  </a:cubicBezTo>
                  <a:cubicBezTo>
                    <a:pt x="23011" y="19865"/>
                    <a:pt x="23042" y="19834"/>
                    <a:pt x="23042" y="19796"/>
                  </a:cubicBezTo>
                  <a:cubicBezTo>
                    <a:pt x="23042" y="19758"/>
                    <a:pt x="23011" y="19728"/>
                    <a:pt x="22973" y="19728"/>
                  </a:cubicBezTo>
                  <a:close/>
                  <a:moveTo>
                    <a:pt x="23190" y="19728"/>
                  </a:moveTo>
                  <a:cubicBezTo>
                    <a:pt x="23152" y="19728"/>
                    <a:pt x="23121" y="19758"/>
                    <a:pt x="23121" y="19796"/>
                  </a:cubicBezTo>
                  <a:cubicBezTo>
                    <a:pt x="23121" y="19834"/>
                    <a:pt x="23152" y="19865"/>
                    <a:pt x="23190" y="19865"/>
                  </a:cubicBezTo>
                  <a:cubicBezTo>
                    <a:pt x="23227" y="19865"/>
                    <a:pt x="23258" y="19834"/>
                    <a:pt x="23258" y="19796"/>
                  </a:cubicBezTo>
                  <a:cubicBezTo>
                    <a:pt x="23258" y="19758"/>
                    <a:pt x="23227" y="19728"/>
                    <a:pt x="23190" y="19728"/>
                  </a:cubicBezTo>
                  <a:close/>
                  <a:moveTo>
                    <a:pt x="23406" y="19728"/>
                  </a:moveTo>
                  <a:cubicBezTo>
                    <a:pt x="23368" y="19728"/>
                    <a:pt x="23337" y="19758"/>
                    <a:pt x="23337" y="19796"/>
                  </a:cubicBezTo>
                  <a:cubicBezTo>
                    <a:pt x="23337" y="19834"/>
                    <a:pt x="23368" y="19865"/>
                    <a:pt x="23406" y="19865"/>
                  </a:cubicBezTo>
                  <a:cubicBezTo>
                    <a:pt x="23443" y="19865"/>
                    <a:pt x="23474" y="19834"/>
                    <a:pt x="23474" y="19796"/>
                  </a:cubicBezTo>
                  <a:cubicBezTo>
                    <a:pt x="23474" y="19758"/>
                    <a:pt x="23443" y="19728"/>
                    <a:pt x="23406" y="19728"/>
                  </a:cubicBezTo>
                  <a:close/>
                  <a:moveTo>
                    <a:pt x="23622" y="19728"/>
                  </a:moveTo>
                  <a:cubicBezTo>
                    <a:pt x="23584" y="19728"/>
                    <a:pt x="23553" y="19758"/>
                    <a:pt x="23553" y="19796"/>
                  </a:cubicBezTo>
                  <a:cubicBezTo>
                    <a:pt x="23553" y="19834"/>
                    <a:pt x="23584" y="19865"/>
                    <a:pt x="23622" y="19865"/>
                  </a:cubicBezTo>
                  <a:cubicBezTo>
                    <a:pt x="23660" y="19865"/>
                    <a:pt x="23690" y="19834"/>
                    <a:pt x="23690" y="19796"/>
                  </a:cubicBezTo>
                  <a:cubicBezTo>
                    <a:pt x="23690" y="19758"/>
                    <a:pt x="23660" y="19728"/>
                    <a:pt x="23622" y="19728"/>
                  </a:cubicBezTo>
                  <a:close/>
                  <a:moveTo>
                    <a:pt x="22541" y="19963"/>
                  </a:moveTo>
                  <a:cubicBezTo>
                    <a:pt x="22503" y="19963"/>
                    <a:pt x="22473" y="19993"/>
                    <a:pt x="22473" y="20031"/>
                  </a:cubicBezTo>
                  <a:cubicBezTo>
                    <a:pt x="22473" y="20069"/>
                    <a:pt x="22503" y="20099"/>
                    <a:pt x="22541" y="20099"/>
                  </a:cubicBezTo>
                  <a:cubicBezTo>
                    <a:pt x="22579" y="20099"/>
                    <a:pt x="22610" y="20069"/>
                    <a:pt x="22610" y="20031"/>
                  </a:cubicBezTo>
                  <a:cubicBezTo>
                    <a:pt x="22610" y="19993"/>
                    <a:pt x="22579" y="19963"/>
                    <a:pt x="22541" y="19963"/>
                  </a:cubicBezTo>
                  <a:close/>
                  <a:moveTo>
                    <a:pt x="22757" y="19963"/>
                  </a:moveTo>
                  <a:cubicBezTo>
                    <a:pt x="22720" y="19963"/>
                    <a:pt x="22689" y="19993"/>
                    <a:pt x="22689" y="20031"/>
                  </a:cubicBezTo>
                  <a:cubicBezTo>
                    <a:pt x="22689" y="20069"/>
                    <a:pt x="22720" y="20099"/>
                    <a:pt x="22757" y="20099"/>
                  </a:cubicBezTo>
                  <a:cubicBezTo>
                    <a:pt x="22795" y="20099"/>
                    <a:pt x="22826" y="20069"/>
                    <a:pt x="22826" y="20031"/>
                  </a:cubicBezTo>
                  <a:cubicBezTo>
                    <a:pt x="22826" y="19993"/>
                    <a:pt x="22795" y="19963"/>
                    <a:pt x="22757" y="19963"/>
                  </a:cubicBezTo>
                  <a:close/>
                  <a:moveTo>
                    <a:pt x="22973" y="19963"/>
                  </a:moveTo>
                  <a:cubicBezTo>
                    <a:pt x="22936" y="19963"/>
                    <a:pt x="22905" y="19993"/>
                    <a:pt x="22905" y="20031"/>
                  </a:cubicBezTo>
                  <a:cubicBezTo>
                    <a:pt x="22905" y="20069"/>
                    <a:pt x="22936" y="20099"/>
                    <a:pt x="22973" y="20099"/>
                  </a:cubicBezTo>
                  <a:cubicBezTo>
                    <a:pt x="23011" y="20099"/>
                    <a:pt x="23042" y="20069"/>
                    <a:pt x="23042" y="20031"/>
                  </a:cubicBezTo>
                  <a:cubicBezTo>
                    <a:pt x="23042" y="19993"/>
                    <a:pt x="23011" y="19963"/>
                    <a:pt x="22973" y="19963"/>
                  </a:cubicBezTo>
                  <a:close/>
                  <a:moveTo>
                    <a:pt x="23190" y="19963"/>
                  </a:moveTo>
                  <a:cubicBezTo>
                    <a:pt x="23152" y="19963"/>
                    <a:pt x="23121" y="19993"/>
                    <a:pt x="23121" y="20031"/>
                  </a:cubicBezTo>
                  <a:cubicBezTo>
                    <a:pt x="23121" y="20069"/>
                    <a:pt x="23152" y="20099"/>
                    <a:pt x="23190" y="20099"/>
                  </a:cubicBezTo>
                  <a:cubicBezTo>
                    <a:pt x="23227" y="20099"/>
                    <a:pt x="23258" y="20069"/>
                    <a:pt x="23258" y="20031"/>
                  </a:cubicBezTo>
                  <a:cubicBezTo>
                    <a:pt x="23258" y="19993"/>
                    <a:pt x="23227" y="19963"/>
                    <a:pt x="23190" y="19963"/>
                  </a:cubicBezTo>
                  <a:close/>
                  <a:moveTo>
                    <a:pt x="23406" y="19963"/>
                  </a:moveTo>
                  <a:cubicBezTo>
                    <a:pt x="23368" y="19963"/>
                    <a:pt x="23337" y="19993"/>
                    <a:pt x="23337" y="20031"/>
                  </a:cubicBezTo>
                  <a:cubicBezTo>
                    <a:pt x="23337" y="20069"/>
                    <a:pt x="23368" y="20099"/>
                    <a:pt x="23406" y="20099"/>
                  </a:cubicBezTo>
                  <a:cubicBezTo>
                    <a:pt x="23443" y="20099"/>
                    <a:pt x="23474" y="20069"/>
                    <a:pt x="23474" y="20031"/>
                  </a:cubicBezTo>
                  <a:cubicBezTo>
                    <a:pt x="23474" y="19993"/>
                    <a:pt x="23443" y="19963"/>
                    <a:pt x="23406" y="19963"/>
                  </a:cubicBezTo>
                  <a:close/>
                  <a:moveTo>
                    <a:pt x="24486" y="16675"/>
                  </a:moveTo>
                  <a:cubicBezTo>
                    <a:pt x="24448" y="16675"/>
                    <a:pt x="24418" y="16706"/>
                    <a:pt x="24418" y="16744"/>
                  </a:cubicBezTo>
                  <a:cubicBezTo>
                    <a:pt x="24418" y="16781"/>
                    <a:pt x="24448" y="16812"/>
                    <a:pt x="24486" y="16812"/>
                  </a:cubicBezTo>
                  <a:cubicBezTo>
                    <a:pt x="24524" y="16812"/>
                    <a:pt x="24555" y="16781"/>
                    <a:pt x="24555" y="16744"/>
                  </a:cubicBezTo>
                  <a:cubicBezTo>
                    <a:pt x="24555" y="16706"/>
                    <a:pt x="24524" y="16675"/>
                    <a:pt x="24486" y="16675"/>
                  </a:cubicBezTo>
                  <a:close/>
                  <a:moveTo>
                    <a:pt x="24702" y="16675"/>
                  </a:moveTo>
                  <a:cubicBezTo>
                    <a:pt x="24664" y="16675"/>
                    <a:pt x="24634" y="16706"/>
                    <a:pt x="24634" y="16744"/>
                  </a:cubicBezTo>
                  <a:cubicBezTo>
                    <a:pt x="24634" y="16781"/>
                    <a:pt x="24664" y="16812"/>
                    <a:pt x="24702" y="16812"/>
                  </a:cubicBezTo>
                  <a:cubicBezTo>
                    <a:pt x="24740" y="16812"/>
                    <a:pt x="24771" y="16781"/>
                    <a:pt x="24771" y="16744"/>
                  </a:cubicBezTo>
                  <a:cubicBezTo>
                    <a:pt x="24771" y="16706"/>
                    <a:pt x="24740" y="16675"/>
                    <a:pt x="24702" y="16675"/>
                  </a:cubicBezTo>
                  <a:close/>
                  <a:moveTo>
                    <a:pt x="24918" y="16675"/>
                  </a:moveTo>
                  <a:cubicBezTo>
                    <a:pt x="24881" y="16675"/>
                    <a:pt x="24850" y="16706"/>
                    <a:pt x="24850" y="16744"/>
                  </a:cubicBezTo>
                  <a:cubicBezTo>
                    <a:pt x="24850" y="16781"/>
                    <a:pt x="24881" y="16812"/>
                    <a:pt x="24918" y="16812"/>
                  </a:cubicBezTo>
                  <a:cubicBezTo>
                    <a:pt x="24956" y="16812"/>
                    <a:pt x="24987" y="16781"/>
                    <a:pt x="24987" y="16744"/>
                  </a:cubicBezTo>
                  <a:cubicBezTo>
                    <a:pt x="24987" y="16706"/>
                    <a:pt x="24956" y="16675"/>
                    <a:pt x="24918" y="16675"/>
                  </a:cubicBezTo>
                  <a:close/>
                  <a:moveTo>
                    <a:pt x="25134" y="16675"/>
                  </a:moveTo>
                  <a:cubicBezTo>
                    <a:pt x="25097" y="16675"/>
                    <a:pt x="25066" y="16706"/>
                    <a:pt x="25066" y="16744"/>
                  </a:cubicBezTo>
                  <a:cubicBezTo>
                    <a:pt x="25066" y="16781"/>
                    <a:pt x="25097" y="16812"/>
                    <a:pt x="25134" y="16812"/>
                  </a:cubicBezTo>
                  <a:cubicBezTo>
                    <a:pt x="25172" y="16812"/>
                    <a:pt x="25203" y="16781"/>
                    <a:pt x="25203" y="16744"/>
                  </a:cubicBezTo>
                  <a:cubicBezTo>
                    <a:pt x="25203" y="16706"/>
                    <a:pt x="25172" y="16675"/>
                    <a:pt x="25134" y="16675"/>
                  </a:cubicBezTo>
                  <a:close/>
                  <a:moveTo>
                    <a:pt x="24702" y="16910"/>
                  </a:moveTo>
                  <a:cubicBezTo>
                    <a:pt x="24664" y="16910"/>
                    <a:pt x="24634" y="16941"/>
                    <a:pt x="24634" y="16978"/>
                  </a:cubicBezTo>
                  <a:cubicBezTo>
                    <a:pt x="24634" y="17016"/>
                    <a:pt x="24664" y="17047"/>
                    <a:pt x="24702" y="17047"/>
                  </a:cubicBezTo>
                  <a:cubicBezTo>
                    <a:pt x="24740" y="17047"/>
                    <a:pt x="24771" y="17016"/>
                    <a:pt x="24771" y="16978"/>
                  </a:cubicBezTo>
                  <a:cubicBezTo>
                    <a:pt x="24771" y="16941"/>
                    <a:pt x="24740" y="16910"/>
                    <a:pt x="24702" y="16910"/>
                  </a:cubicBezTo>
                  <a:close/>
                  <a:moveTo>
                    <a:pt x="24918" y="16910"/>
                  </a:moveTo>
                  <a:cubicBezTo>
                    <a:pt x="24881" y="16910"/>
                    <a:pt x="24850" y="16941"/>
                    <a:pt x="24850" y="16978"/>
                  </a:cubicBezTo>
                  <a:cubicBezTo>
                    <a:pt x="24850" y="17016"/>
                    <a:pt x="24881" y="17047"/>
                    <a:pt x="24918" y="17047"/>
                  </a:cubicBezTo>
                  <a:cubicBezTo>
                    <a:pt x="24956" y="17047"/>
                    <a:pt x="24987" y="17016"/>
                    <a:pt x="24987" y="16978"/>
                  </a:cubicBezTo>
                  <a:cubicBezTo>
                    <a:pt x="24987" y="16941"/>
                    <a:pt x="24956" y="16910"/>
                    <a:pt x="24918" y="16910"/>
                  </a:cubicBezTo>
                  <a:close/>
                  <a:moveTo>
                    <a:pt x="25134" y="16910"/>
                  </a:moveTo>
                  <a:cubicBezTo>
                    <a:pt x="25097" y="16910"/>
                    <a:pt x="25066" y="16941"/>
                    <a:pt x="25066" y="16978"/>
                  </a:cubicBezTo>
                  <a:cubicBezTo>
                    <a:pt x="25066" y="17016"/>
                    <a:pt x="25097" y="17047"/>
                    <a:pt x="25134" y="17047"/>
                  </a:cubicBezTo>
                  <a:cubicBezTo>
                    <a:pt x="25172" y="17047"/>
                    <a:pt x="25203" y="17016"/>
                    <a:pt x="25203" y="16978"/>
                  </a:cubicBezTo>
                  <a:cubicBezTo>
                    <a:pt x="25203" y="16941"/>
                    <a:pt x="25172" y="16910"/>
                    <a:pt x="25134" y="16910"/>
                  </a:cubicBezTo>
                  <a:close/>
                  <a:moveTo>
                    <a:pt x="24054" y="17145"/>
                  </a:moveTo>
                  <a:cubicBezTo>
                    <a:pt x="24016" y="17145"/>
                    <a:pt x="23985" y="17175"/>
                    <a:pt x="23985" y="17213"/>
                  </a:cubicBezTo>
                  <a:cubicBezTo>
                    <a:pt x="23985" y="17251"/>
                    <a:pt x="24016" y="17282"/>
                    <a:pt x="24054" y="17282"/>
                  </a:cubicBezTo>
                  <a:cubicBezTo>
                    <a:pt x="24092" y="17282"/>
                    <a:pt x="24122" y="17251"/>
                    <a:pt x="24122" y="17213"/>
                  </a:cubicBezTo>
                  <a:cubicBezTo>
                    <a:pt x="24122" y="17175"/>
                    <a:pt x="24092" y="17145"/>
                    <a:pt x="24054" y="17145"/>
                  </a:cubicBezTo>
                  <a:close/>
                  <a:moveTo>
                    <a:pt x="24270" y="17145"/>
                  </a:moveTo>
                  <a:cubicBezTo>
                    <a:pt x="24232" y="17145"/>
                    <a:pt x="24202" y="17175"/>
                    <a:pt x="24202" y="17213"/>
                  </a:cubicBezTo>
                  <a:cubicBezTo>
                    <a:pt x="24202" y="17251"/>
                    <a:pt x="24232" y="17282"/>
                    <a:pt x="24270" y="17282"/>
                  </a:cubicBezTo>
                  <a:cubicBezTo>
                    <a:pt x="24308" y="17282"/>
                    <a:pt x="24339" y="17251"/>
                    <a:pt x="24339" y="17213"/>
                  </a:cubicBezTo>
                  <a:cubicBezTo>
                    <a:pt x="24339" y="17175"/>
                    <a:pt x="24308" y="17145"/>
                    <a:pt x="24270" y="17145"/>
                  </a:cubicBezTo>
                  <a:close/>
                  <a:moveTo>
                    <a:pt x="24702" y="17145"/>
                  </a:moveTo>
                  <a:cubicBezTo>
                    <a:pt x="24664" y="17145"/>
                    <a:pt x="24634" y="17175"/>
                    <a:pt x="24634" y="17213"/>
                  </a:cubicBezTo>
                  <a:cubicBezTo>
                    <a:pt x="24634" y="17251"/>
                    <a:pt x="24664" y="17282"/>
                    <a:pt x="24702" y="17282"/>
                  </a:cubicBezTo>
                  <a:cubicBezTo>
                    <a:pt x="24740" y="17282"/>
                    <a:pt x="24771" y="17251"/>
                    <a:pt x="24771" y="17213"/>
                  </a:cubicBezTo>
                  <a:cubicBezTo>
                    <a:pt x="24771" y="17175"/>
                    <a:pt x="24740" y="17145"/>
                    <a:pt x="24702" y="17145"/>
                  </a:cubicBezTo>
                  <a:close/>
                  <a:moveTo>
                    <a:pt x="24918" y="17145"/>
                  </a:moveTo>
                  <a:cubicBezTo>
                    <a:pt x="24881" y="17145"/>
                    <a:pt x="24850" y="17175"/>
                    <a:pt x="24850" y="17213"/>
                  </a:cubicBezTo>
                  <a:cubicBezTo>
                    <a:pt x="24850" y="17251"/>
                    <a:pt x="24881" y="17282"/>
                    <a:pt x="24918" y="17282"/>
                  </a:cubicBezTo>
                  <a:cubicBezTo>
                    <a:pt x="24956" y="17282"/>
                    <a:pt x="24987" y="17251"/>
                    <a:pt x="24987" y="17213"/>
                  </a:cubicBezTo>
                  <a:cubicBezTo>
                    <a:pt x="24987" y="17175"/>
                    <a:pt x="24956" y="17145"/>
                    <a:pt x="24918" y="17145"/>
                  </a:cubicBezTo>
                  <a:close/>
                  <a:moveTo>
                    <a:pt x="24270" y="17380"/>
                  </a:moveTo>
                  <a:cubicBezTo>
                    <a:pt x="24232" y="17380"/>
                    <a:pt x="24202" y="17410"/>
                    <a:pt x="24202" y="17448"/>
                  </a:cubicBezTo>
                  <a:cubicBezTo>
                    <a:pt x="24202" y="17486"/>
                    <a:pt x="24232" y="17516"/>
                    <a:pt x="24270" y="17516"/>
                  </a:cubicBezTo>
                  <a:cubicBezTo>
                    <a:pt x="24308" y="17516"/>
                    <a:pt x="24339" y="17486"/>
                    <a:pt x="24339" y="17448"/>
                  </a:cubicBezTo>
                  <a:cubicBezTo>
                    <a:pt x="24339" y="17410"/>
                    <a:pt x="24308" y="17380"/>
                    <a:pt x="24270" y="17380"/>
                  </a:cubicBezTo>
                  <a:close/>
                  <a:moveTo>
                    <a:pt x="24486" y="17380"/>
                  </a:moveTo>
                  <a:cubicBezTo>
                    <a:pt x="24448" y="17380"/>
                    <a:pt x="24418" y="17410"/>
                    <a:pt x="24418" y="17448"/>
                  </a:cubicBezTo>
                  <a:cubicBezTo>
                    <a:pt x="24418" y="17486"/>
                    <a:pt x="24448" y="17516"/>
                    <a:pt x="24486" y="17516"/>
                  </a:cubicBezTo>
                  <a:cubicBezTo>
                    <a:pt x="24524" y="17516"/>
                    <a:pt x="24555" y="17486"/>
                    <a:pt x="24555" y="17448"/>
                  </a:cubicBezTo>
                  <a:cubicBezTo>
                    <a:pt x="24555" y="17410"/>
                    <a:pt x="24524" y="17380"/>
                    <a:pt x="24486" y="17380"/>
                  </a:cubicBezTo>
                  <a:close/>
                  <a:moveTo>
                    <a:pt x="24702" y="17380"/>
                  </a:moveTo>
                  <a:cubicBezTo>
                    <a:pt x="24664" y="17380"/>
                    <a:pt x="24634" y="17410"/>
                    <a:pt x="24634" y="17448"/>
                  </a:cubicBezTo>
                  <a:cubicBezTo>
                    <a:pt x="24634" y="17486"/>
                    <a:pt x="24664" y="17516"/>
                    <a:pt x="24702" y="17516"/>
                  </a:cubicBezTo>
                  <a:cubicBezTo>
                    <a:pt x="24740" y="17516"/>
                    <a:pt x="24771" y="17486"/>
                    <a:pt x="24771" y="17448"/>
                  </a:cubicBezTo>
                  <a:cubicBezTo>
                    <a:pt x="24771" y="17410"/>
                    <a:pt x="24740" y="17380"/>
                    <a:pt x="24702" y="17380"/>
                  </a:cubicBezTo>
                  <a:close/>
                  <a:moveTo>
                    <a:pt x="24918" y="17380"/>
                  </a:moveTo>
                  <a:cubicBezTo>
                    <a:pt x="24881" y="17380"/>
                    <a:pt x="24850" y="17410"/>
                    <a:pt x="24850" y="17448"/>
                  </a:cubicBezTo>
                  <a:cubicBezTo>
                    <a:pt x="24850" y="17486"/>
                    <a:pt x="24881" y="17516"/>
                    <a:pt x="24918" y="17516"/>
                  </a:cubicBezTo>
                  <a:cubicBezTo>
                    <a:pt x="24956" y="17516"/>
                    <a:pt x="24987" y="17486"/>
                    <a:pt x="24987" y="17448"/>
                  </a:cubicBezTo>
                  <a:cubicBezTo>
                    <a:pt x="24987" y="17410"/>
                    <a:pt x="24956" y="17380"/>
                    <a:pt x="24918" y="17380"/>
                  </a:cubicBezTo>
                  <a:close/>
                  <a:moveTo>
                    <a:pt x="24270" y="17614"/>
                  </a:moveTo>
                  <a:cubicBezTo>
                    <a:pt x="24232" y="17614"/>
                    <a:pt x="24202" y="17645"/>
                    <a:pt x="24202" y="17683"/>
                  </a:cubicBezTo>
                  <a:cubicBezTo>
                    <a:pt x="24202" y="17721"/>
                    <a:pt x="24232" y="17751"/>
                    <a:pt x="24270" y="17751"/>
                  </a:cubicBezTo>
                  <a:cubicBezTo>
                    <a:pt x="24308" y="17751"/>
                    <a:pt x="24339" y="17721"/>
                    <a:pt x="24339" y="17683"/>
                  </a:cubicBezTo>
                  <a:cubicBezTo>
                    <a:pt x="24339" y="17645"/>
                    <a:pt x="24308" y="17614"/>
                    <a:pt x="24270" y="17614"/>
                  </a:cubicBezTo>
                  <a:close/>
                  <a:moveTo>
                    <a:pt x="24486" y="17614"/>
                  </a:moveTo>
                  <a:cubicBezTo>
                    <a:pt x="24448" y="17614"/>
                    <a:pt x="24418" y="17645"/>
                    <a:pt x="24418" y="17683"/>
                  </a:cubicBezTo>
                  <a:cubicBezTo>
                    <a:pt x="24418" y="17721"/>
                    <a:pt x="24448" y="17751"/>
                    <a:pt x="24486" y="17751"/>
                  </a:cubicBezTo>
                  <a:cubicBezTo>
                    <a:pt x="24524" y="17751"/>
                    <a:pt x="24555" y="17721"/>
                    <a:pt x="24555" y="17683"/>
                  </a:cubicBezTo>
                  <a:cubicBezTo>
                    <a:pt x="24555" y="17645"/>
                    <a:pt x="24524" y="17614"/>
                    <a:pt x="24486" y="17614"/>
                  </a:cubicBezTo>
                  <a:close/>
                  <a:moveTo>
                    <a:pt x="24270" y="17849"/>
                  </a:moveTo>
                  <a:cubicBezTo>
                    <a:pt x="24232" y="17849"/>
                    <a:pt x="24202" y="17880"/>
                    <a:pt x="24202" y="17918"/>
                  </a:cubicBezTo>
                  <a:cubicBezTo>
                    <a:pt x="24202" y="17955"/>
                    <a:pt x="24232" y="17986"/>
                    <a:pt x="24270" y="17986"/>
                  </a:cubicBezTo>
                  <a:cubicBezTo>
                    <a:pt x="24308" y="17986"/>
                    <a:pt x="24339" y="17955"/>
                    <a:pt x="24339" y="17918"/>
                  </a:cubicBezTo>
                  <a:cubicBezTo>
                    <a:pt x="24339" y="17880"/>
                    <a:pt x="24308" y="17849"/>
                    <a:pt x="24270" y="17849"/>
                  </a:cubicBezTo>
                  <a:close/>
                  <a:moveTo>
                    <a:pt x="24054" y="18084"/>
                  </a:moveTo>
                  <a:cubicBezTo>
                    <a:pt x="24016" y="18084"/>
                    <a:pt x="23985" y="18115"/>
                    <a:pt x="23985" y="18152"/>
                  </a:cubicBezTo>
                  <a:cubicBezTo>
                    <a:pt x="23985" y="18190"/>
                    <a:pt x="24016" y="18221"/>
                    <a:pt x="24054" y="18221"/>
                  </a:cubicBezTo>
                  <a:cubicBezTo>
                    <a:pt x="24092" y="18221"/>
                    <a:pt x="24122" y="18190"/>
                    <a:pt x="24122" y="18152"/>
                  </a:cubicBezTo>
                  <a:cubicBezTo>
                    <a:pt x="24122" y="18115"/>
                    <a:pt x="24092" y="18084"/>
                    <a:pt x="24054" y="18084"/>
                  </a:cubicBezTo>
                  <a:close/>
                  <a:moveTo>
                    <a:pt x="24270" y="18084"/>
                  </a:moveTo>
                  <a:cubicBezTo>
                    <a:pt x="24232" y="18084"/>
                    <a:pt x="24202" y="18115"/>
                    <a:pt x="24202" y="18152"/>
                  </a:cubicBezTo>
                  <a:cubicBezTo>
                    <a:pt x="24202" y="18190"/>
                    <a:pt x="24232" y="18221"/>
                    <a:pt x="24270" y="18221"/>
                  </a:cubicBezTo>
                  <a:cubicBezTo>
                    <a:pt x="24308" y="18221"/>
                    <a:pt x="24339" y="18190"/>
                    <a:pt x="24339" y="18152"/>
                  </a:cubicBezTo>
                  <a:cubicBezTo>
                    <a:pt x="24339" y="18115"/>
                    <a:pt x="24308" y="18084"/>
                    <a:pt x="24270" y="18084"/>
                  </a:cubicBezTo>
                  <a:close/>
                  <a:moveTo>
                    <a:pt x="24486" y="18084"/>
                  </a:moveTo>
                  <a:cubicBezTo>
                    <a:pt x="24448" y="18084"/>
                    <a:pt x="24418" y="18115"/>
                    <a:pt x="24418" y="18152"/>
                  </a:cubicBezTo>
                  <a:cubicBezTo>
                    <a:pt x="24418" y="18190"/>
                    <a:pt x="24448" y="18221"/>
                    <a:pt x="24486" y="18221"/>
                  </a:cubicBezTo>
                  <a:cubicBezTo>
                    <a:pt x="24524" y="18221"/>
                    <a:pt x="24555" y="18190"/>
                    <a:pt x="24555" y="18152"/>
                  </a:cubicBezTo>
                  <a:cubicBezTo>
                    <a:pt x="24555" y="18115"/>
                    <a:pt x="24524" y="18084"/>
                    <a:pt x="24486" y="18084"/>
                  </a:cubicBezTo>
                  <a:close/>
                  <a:moveTo>
                    <a:pt x="24054" y="18319"/>
                  </a:moveTo>
                  <a:cubicBezTo>
                    <a:pt x="24016" y="18319"/>
                    <a:pt x="23985" y="18349"/>
                    <a:pt x="23985" y="18387"/>
                  </a:cubicBezTo>
                  <a:cubicBezTo>
                    <a:pt x="23985" y="18425"/>
                    <a:pt x="24016" y="18456"/>
                    <a:pt x="24054" y="18456"/>
                  </a:cubicBezTo>
                  <a:cubicBezTo>
                    <a:pt x="24092" y="18456"/>
                    <a:pt x="24122" y="18425"/>
                    <a:pt x="24122" y="18387"/>
                  </a:cubicBezTo>
                  <a:cubicBezTo>
                    <a:pt x="24122" y="18349"/>
                    <a:pt x="24092" y="18319"/>
                    <a:pt x="24054" y="18319"/>
                  </a:cubicBezTo>
                  <a:close/>
                  <a:moveTo>
                    <a:pt x="24270" y="18319"/>
                  </a:moveTo>
                  <a:cubicBezTo>
                    <a:pt x="24232" y="18319"/>
                    <a:pt x="24202" y="18349"/>
                    <a:pt x="24202" y="18387"/>
                  </a:cubicBezTo>
                  <a:cubicBezTo>
                    <a:pt x="24202" y="18425"/>
                    <a:pt x="24232" y="18456"/>
                    <a:pt x="24270" y="18456"/>
                  </a:cubicBezTo>
                  <a:cubicBezTo>
                    <a:pt x="24308" y="18456"/>
                    <a:pt x="24339" y="18425"/>
                    <a:pt x="24339" y="18387"/>
                  </a:cubicBezTo>
                  <a:cubicBezTo>
                    <a:pt x="24339" y="18349"/>
                    <a:pt x="24308" y="18319"/>
                    <a:pt x="24270" y="18319"/>
                  </a:cubicBezTo>
                  <a:close/>
                  <a:moveTo>
                    <a:pt x="24486" y="18319"/>
                  </a:moveTo>
                  <a:cubicBezTo>
                    <a:pt x="24448" y="18319"/>
                    <a:pt x="24418" y="18349"/>
                    <a:pt x="24418" y="18387"/>
                  </a:cubicBezTo>
                  <a:cubicBezTo>
                    <a:pt x="24418" y="18425"/>
                    <a:pt x="24448" y="18456"/>
                    <a:pt x="24486" y="18456"/>
                  </a:cubicBezTo>
                  <a:cubicBezTo>
                    <a:pt x="24524" y="18456"/>
                    <a:pt x="24555" y="18425"/>
                    <a:pt x="24555" y="18387"/>
                  </a:cubicBezTo>
                  <a:cubicBezTo>
                    <a:pt x="24555" y="18349"/>
                    <a:pt x="24524" y="18319"/>
                    <a:pt x="24486" y="18319"/>
                  </a:cubicBezTo>
                  <a:close/>
                  <a:moveTo>
                    <a:pt x="24270" y="18554"/>
                  </a:moveTo>
                  <a:cubicBezTo>
                    <a:pt x="24232" y="18554"/>
                    <a:pt x="24202" y="18584"/>
                    <a:pt x="24202" y="18622"/>
                  </a:cubicBezTo>
                  <a:cubicBezTo>
                    <a:pt x="24202" y="18660"/>
                    <a:pt x="24232" y="18691"/>
                    <a:pt x="24270" y="18691"/>
                  </a:cubicBezTo>
                  <a:cubicBezTo>
                    <a:pt x="24308" y="18691"/>
                    <a:pt x="24339" y="18660"/>
                    <a:pt x="24339" y="18622"/>
                  </a:cubicBezTo>
                  <a:cubicBezTo>
                    <a:pt x="24339" y="18584"/>
                    <a:pt x="24308" y="18554"/>
                    <a:pt x="24270" y="18554"/>
                  </a:cubicBezTo>
                  <a:close/>
                  <a:moveTo>
                    <a:pt x="24486" y="18554"/>
                  </a:moveTo>
                  <a:cubicBezTo>
                    <a:pt x="24448" y="18554"/>
                    <a:pt x="24418" y="18584"/>
                    <a:pt x="24418" y="18622"/>
                  </a:cubicBezTo>
                  <a:cubicBezTo>
                    <a:pt x="24418" y="18660"/>
                    <a:pt x="24448" y="18691"/>
                    <a:pt x="24486" y="18691"/>
                  </a:cubicBezTo>
                  <a:cubicBezTo>
                    <a:pt x="24524" y="18691"/>
                    <a:pt x="24555" y="18660"/>
                    <a:pt x="24555" y="18622"/>
                  </a:cubicBezTo>
                  <a:cubicBezTo>
                    <a:pt x="24555" y="18584"/>
                    <a:pt x="24524" y="18554"/>
                    <a:pt x="24486" y="18554"/>
                  </a:cubicBezTo>
                  <a:close/>
                  <a:moveTo>
                    <a:pt x="24054" y="15031"/>
                  </a:moveTo>
                  <a:cubicBezTo>
                    <a:pt x="24016" y="15031"/>
                    <a:pt x="23985" y="15062"/>
                    <a:pt x="23985" y="15100"/>
                  </a:cubicBezTo>
                  <a:cubicBezTo>
                    <a:pt x="23985" y="15138"/>
                    <a:pt x="24016" y="15168"/>
                    <a:pt x="24054" y="15168"/>
                  </a:cubicBezTo>
                  <a:cubicBezTo>
                    <a:pt x="24092" y="15168"/>
                    <a:pt x="24122" y="15138"/>
                    <a:pt x="24122" y="15100"/>
                  </a:cubicBezTo>
                  <a:cubicBezTo>
                    <a:pt x="24122" y="15062"/>
                    <a:pt x="24092" y="15031"/>
                    <a:pt x="24054" y="15031"/>
                  </a:cubicBezTo>
                  <a:close/>
                  <a:moveTo>
                    <a:pt x="23838" y="15266"/>
                  </a:moveTo>
                  <a:cubicBezTo>
                    <a:pt x="23800" y="15266"/>
                    <a:pt x="23769" y="15297"/>
                    <a:pt x="23769" y="15335"/>
                  </a:cubicBezTo>
                  <a:cubicBezTo>
                    <a:pt x="23769" y="15372"/>
                    <a:pt x="23800" y="15403"/>
                    <a:pt x="23838" y="15403"/>
                  </a:cubicBezTo>
                  <a:cubicBezTo>
                    <a:pt x="23876" y="15403"/>
                    <a:pt x="23906" y="15372"/>
                    <a:pt x="23906" y="15335"/>
                  </a:cubicBezTo>
                  <a:cubicBezTo>
                    <a:pt x="23906" y="15297"/>
                    <a:pt x="23876" y="15266"/>
                    <a:pt x="23838" y="15266"/>
                  </a:cubicBezTo>
                  <a:close/>
                  <a:moveTo>
                    <a:pt x="24054" y="15266"/>
                  </a:moveTo>
                  <a:cubicBezTo>
                    <a:pt x="24016" y="15266"/>
                    <a:pt x="23985" y="15297"/>
                    <a:pt x="23985" y="15335"/>
                  </a:cubicBezTo>
                  <a:cubicBezTo>
                    <a:pt x="23985" y="15372"/>
                    <a:pt x="24016" y="15403"/>
                    <a:pt x="24054" y="15403"/>
                  </a:cubicBezTo>
                  <a:cubicBezTo>
                    <a:pt x="24092" y="15403"/>
                    <a:pt x="24122" y="15372"/>
                    <a:pt x="24122" y="15335"/>
                  </a:cubicBezTo>
                  <a:cubicBezTo>
                    <a:pt x="24122" y="15297"/>
                    <a:pt x="24092" y="15266"/>
                    <a:pt x="24054" y="15266"/>
                  </a:cubicBezTo>
                  <a:close/>
                  <a:moveTo>
                    <a:pt x="24270" y="15266"/>
                  </a:moveTo>
                  <a:cubicBezTo>
                    <a:pt x="24232" y="15266"/>
                    <a:pt x="24202" y="15297"/>
                    <a:pt x="24202" y="15335"/>
                  </a:cubicBezTo>
                  <a:cubicBezTo>
                    <a:pt x="24202" y="15372"/>
                    <a:pt x="24232" y="15403"/>
                    <a:pt x="24270" y="15403"/>
                  </a:cubicBezTo>
                  <a:cubicBezTo>
                    <a:pt x="24308" y="15403"/>
                    <a:pt x="24339" y="15372"/>
                    <a:pt x="24339" y="15335"/>
                  </a:cubicBezTo>
                  <a:cubicBezTo>
                    <a:pt x="24339" y="15297"/>
                    <a:pt x="24308" y="15266"/>
                    <a:pt x="24270" y="15266"/>
                  </a:cubicBezTo>
                  <a:close/>
                  <a:moveTo>
                    <a:pt x="24486" y="15266"/>
                  </a:moveTo>
                  <a:cubicBezTo>
                    <a:pt x="24448" y="15266"/>
                    <a:pt x="24418" y="15297"/>
                    <a:pt x="24418" y="15335"/>
                  </a:cubicBezTo>
                  <a:cubicBezTo>
                    <a:pt x="24418" y="15372"/>
                    <a:pt x="24448" y="15403"/>
                    <a:pt x="24486" y="15403"/>
                  </a:cubicBezTo>
                  <a:cubicBezTo>
                    <a:pt x="24524" y="15403"/>
                    <a:pt x="24555" y="15372"/>
                    <a:pt x="24555" y="15335"/>
                  </a:cubicBezTo>
                  <a:cubicBezTo>
                    <a:pt x="24555" y="15297"/>
                    <a:pt x="24524" y="15266"/>
                    <a:pt x="24486" y="15266"/>
                  </a:cubicBezTo>
                  <a:close/>
                  <a:moveTo>
                    <a:pt x="23838" y="15501"/>
                  </a:moveTo>
                  <a:cubicBezTo>
                    <a:pt x="23800" y="15501"/>
                    <a:pt x="23769" y="15532"/>
                    <a:pt x="23769" y="15569"/>
                  </a:cubicBezTo>
                  <a:cubicBezTo>
                    <a:pt x="23769" y="15607"/>
                    <a:pt x="23800" y="15638"/>
                    <a:pt x="23838" y="15638"/>
                  </a:cubicBezTo>
                  <a:cubicBezTo>
                    <a:pt x="23876" y="15638"/>
                    <a:pt x="23906" y="15607"/>
                    <a:pt x="23906" y="15569"/>
                  </a:cubicBezTo>
                  <a:cubicBezTo>
                    <a:pt x="23906" y="15532"/>
                    <a:pt x="23876" y="15501"/>
                    <a:pt x="23838" y="15501"/>
                  </a:cubicBezTo>
                  <a:close/>
                  <a:moveTo>
                    <a:pt x="24270" y="15501"/>
                  </a:moveTo>
                  <a:cubicBezTo>
                    <a:pt x="24232" y="15501"/>
                    <a:pt x="24202" y="15532"/>
                    <a:pt x="24202" y="15569"/>
                  </a:cubicBezTo>
                  <a:cubicBezTo>
                    <a:pt x="24202" y="15607"/>
                    <a:pt x="24232" y="15638"/>
                    <a:pt x="24270" y="15638"/>
                  </a:cubicBezTo>
                  <a:cubicBezTo>
                    <a:pt x="24308" y="15638"/>
                    <a:pt x="24339" y="15607"/>
                    <a:pt x="24339" y="15569"/>
                  </a:cubicBezTo>
                  <a:cubicBezTo>
                    <a:pt x="24339" y="15532"/>
                    <a:pt x="24308" y="15501"/>
                    <a:pt x="24270" y="15501"/>
                  </a:cubicBezTo>
                  <a:close/>
                  <a:moveTo>
                    <a:pt x="24486" y="15501"/>
                  </a:moveTo>
                  <a:cubicBezTo>
                    <a:pt x="24448" y="15501"/>
                    <a:pt x="24418" y="15532"/>
                    <a:pt x="24418" y="15569"/>
                  </a:cubicBezTo>
                  <a:cubicBezTo>
                    <a:pt x="24418" y="15607"/>
                    <a:pt x="24448" y="15638"/>
                    <a:pt x="24486" y="15638"/>
                  </a:cubicBezTo>
                  <a:cubicBezTo>
                    <a:pt x="24524" y="15638"/>
                    <a:pt x="24555" y="15607"/>
                    <a:pt x="24555" y="15569"/>
                  </a:cubicBezTo>
                  <a:cubicBezTo>
                    <a:pt x="24555" y="15532"/>
                    <a:pt x="24524" y="15501"/>
                    <a:pt x="24486" y="15501"/>
                  </a:cubicBezTo>
                  <a:close/>
                  <a:moveTo>
                    <a:pt x="24702" y="15501"/>
                  </a:moveTo>
                  <a:cubicBezTo>
                    <a:pt x="24664" y="15501"/>
                    <a:pt x="24634" y="15532"/>
                    <a:pt x="24634" y="15569"/>
                  </a:cubicBezTo>
                  <a:cubicBezTo>
                    <a:pt x="24634" y="15607"/>
                    <a:pt x="24664" y="15638"/>
                    <a:pt x="24702" y="15638"/>
                  </a:cubicBezTo>
                  <a:cubicBezTo>
                    <a:pt x="24740" y="15638"/>
                    <a:pt x="24771" y="15607"/>
                    <a:pt x="24771" y="15569"/>
                  </a:cubicBezTo>
                  <a:cubicBezTo>
                    <a:pt x="24771" y="15532"/>
                    <a:pt x="24740" y="15501"/>
                    <a:pt x="24702" y="15501"/>
                  </a:cubicBezTo>
                  <a:close/>
                  <a:moveTo>
                    <a:pt x="23838" y="15736"/>
                  </a:moveTo>
                  <a:cubicBezTo>
                    <a:pt x="23800" y="15736"/>
                    <a:pt x="23769" y="15766"/>
                    <a:pt x="23769" y="15804"/>
                  </a:cubicBezTo>
                  <a:cubicBezTo>
                    <a:pt x="23769" y="15842"/>
                    <a:pt x="23800" y="15873"/>
                    <a:pt x="23838" y="15873"/>
                  </a:cubicBezTo>
                  <a:cubicBezTo>
                    <a:pt x="23876" y="15873"/>
                    <a:pt x="23906" y="15842"/>
                    <a:pt x="23906" y="15804"/>
                  </a:cubicBezTo>
                  <a:cubicBezTo>
                    <a:pt x="23906" y="15766"/>
                    <a:pt x="23876" y="15736"/>
                    <a:pt x="23838" y="15736"/>
                  </a:cubicBezTo>
                  <a:close/>
                  <a:moveTo>
                    <a:pt x="24054" y="15736"/>
                  </a:moveTo>
                  <a:cubicBezTo>
                    <a:pt x="24016" y="15736"/>
                    <a:pt x="23985" y="15766"/>
                    <a:pt x="23985" y="15804"/>
                  </a:cubicBezTo>
                  <a:cubicBezTo>
                    <a:pt x="23985" y="15842"/>
                    <a:pt x="24016" y="15873"/>
                    <a:pt x="24054" y="15873"/>
                  </a:cubicBezTo>
                  <a:cubicBezTo>
                    <a:pt x="24092" y="15873"/>
                    <a:pt x="24122" y="15842"/>
                    <a:pt x="24122" y="15804"/>
                  </a:cubicBezTo>
                  <a:cubicBezTo>
                    <a:pt x="24122" y="15766"/>
                    <a:pt x="24092" y="15736"/>
                    <a:pt x="24054" y="15736"/>
                  </a:cubicBezTo>
                  <a:close/>
                  <a:moveTo>
                    <a:pt x="24270" y="15736"/>
                  </a:moveTo>
                  <a:cubicBezTo>
                    <a:pt x="24232" y="15736"/>
                    <a:pt x="24202" y="15766"/>
                    <a:pt x="24202" y="15804"/>
                  </a:cubicBezTo>
                  <a:cubicBezTo>
                    <a:pt x="24202" y="15842"/>
                    <a:pt x="24232" y="15873"/>
                    <a:pt x="24270" y="15873"/>
                  </a:cubicBezTo>
                  <a:cubicBezTo>
                    <a:pt x="24308" y="15873"/>
                    <a:pt x="24339" y="15842"/>
                    <a:pt x="24339" y="15804"/>
                  </a:cubicBezTo>
                  <a:cubicBezTo>
                    <a:pt x="24339" y="15766"/>
                    <a:pt x="24308" y="15736"/>
                    <a:pt x="24270" y="15736"/>
                  </a:cubicBezTo>
                  <a:close/>
                  <a:moveTo>
                    <a:pt x="24486" y="15736"/>
                  </a:moveTo>
                  <a:cubicBezTo>
                    <a:pt x="24448" y="15736"/>
                    <a:pt x="24418" y="15766"/>
                    <a:pt x="24418" y="15804"/>
                  </a:cubicBezTo>
                  <a:cubicBezTo>
                    <a:pt x="24418" y="15842"/>
                    <a:pt x="24448" y="15873"/>
                    <a:pt x="24486" y="15873"/>
                  </a:cubicBezTo>
                  <a:cubicBezTo>
                    <a:pt x="24524" y="15873"/>
                    <a:pt x="24555" y="15842"/>
                    <a:pt x="24555" y="15804"/>
                  </a:cubicBezTo>
                  <a:cubicBezTo>
                    <a:pt x="24555" y="15766"/>
                    <a:pt x="24524" y="15736"/>
                    <a:pt x="24486" y="15736"/>
                  </a:cubicBezTo>
                  <a:close/>
                  <a:moveTo>
                    <a:pt x="24702" y="15736"/>
                  </a:moveTo>
                  <a:cubicBezTo>
                    <a:pt x="24664" y="15736"/>
                    <a:pt x="24634" y="15766"/>
                    <a:pt x="24634" y="15804"/>
                  </a:cubicBezTo>
                  <a:cubicBezTo>
                    <a:pt x="24634" y="15842"/>
                    <a:pt x="24664" y="15873"/>
                    <a:pt x="24702" y="15873"/>
                  </a:cubicBezTo>
                  <a:cubicBezTo>
                    <a:pt x="24740" y="15873"/>
                    <a:pt x="24771" y="15842"/>
                    <a:pt x="24771" y="15804"/>
                  </a:cubicBezTo>
                  <a:cubicBezTo>
                    <a:pt x="24771" y="15766"/>
                    <a:pt x="24740" y="15736"/>
                    <a:pt x="24702" y="15736"/>
                  </a:cubicBezTo>
                  <a:close/>
                  <a:moveTo>
                    <a:pt x="24918" y="15736"/>
                  </a:moveTo>
                  <a:cubicBezTo>
                    <a:pt x="24881" y="15736"/>
                    <a:pt x="24850" y="15766"/>
                    <a:pt x="24850" y="15804"/>
                  </a:cubicBezTo>
                  <a:cubicBezTo>
                    <a:pt x="24850" y="15842"/>
                    <a:pt x="24881" y="15873"/>
                    <a:pt x="24918" y="15873"/>
                  </a:cubicBezTo>
                  <a:cubicBezTo>
                    <a:pt x="24956" y="15873"/>
                    <a:pt x="24987" y="15842"/>
                    <a:pt x="24987" y="15804"/>
                  </a:cubicBezTo>
                  <a:cubicBezTo>
                    <a:pt x="24987" y="15766"/>
                    <a:pt x="24956" y="15736"/>
                    <a:pt x="24918" y="15736"/>
                  </a:cubicBezTo>
                  <a:close/>
                  <a:moveTo>
                    <a:pt x="24054" y="15971"/>
                  </a:moveTo>
                  <a:cubicBezTo>
                    <a:pt x="24016" y="15971"/>
                    <a:pt x="23985" y="16001"/>
                    <a:pt x="23985" y="16039"/>
                  </a:cubicBezTo>
                  <a:cubicBezTo>
                    <a:pt x="23985" y="16077"/>
                    <a:pt x="24016" y="16108"/>
                    <a:pt x="24054" y="16108"/>
                  </a:cubicBezTo>
                  <a:cubicBezTo>
                    <a:pt x="24092" y="16108"/>
                    <a:pt x="24122" y="16077"/>
                    <a:pt x="24122" y="16039"/>
                  </a:cubicBezTo>
                  <a:cubicBezTo>
                    <a:pt x="24122" y="16001"/>
                    <a:pt x="24092" y="15971"/>
                    <a:pt x="24054" y="15971"/>
                  </a:cubicBezTo>
                  <a:close/>
                  <a:moveTo>
                    <a:pt x="24270" y="15971"/>
                  </a:moveTo>
                  <a:cubicBezTo>
                    <a:pt x="24232" y="15971"/>
                    <a:pt x="24202" y="16001"/>
                    <a:pt x="24202" y="16039"/>
                  </a:cubicBezTo>
                  <a:cubicBezTo>
                    <a:pt x="24202" y="16077"/>
                    <a:pt x="24232" y="16108"/>
                    <a:pt x="24270" y="16108"/>
                  </a:cubicBezTo>
                  <a:cubicBezTo>
                    <a:pt x="24308" y="16108"/>
                    <a:pt x="24339" y="16077"/>
                    <a:pt x="24339" y="16039"/>
                  </a:cubicBezTo>
                  <a:cubicBezTo>
                    <a:pt x="24339" y="16001"/>
                    <a:pt x="24308" y="15971"/>
                    <a:pt x="24270" y="15971"/>
                  </a:cubicBezTo>
                  <a:close/>
                  <a:moveTo>
                    <a:pt x="24486" y="15971"/>
                  </a:moveTo>
                  <a:cubicBezTo>
                    <a:pt x="24448" y="15971"/>
                    <a:pt x="24418" y="16001"/>
                    <a:pt x="24418" y="16039"/>
                  </a:cubicBezTo>
                  <a:cubicBezTo>
                    <a:pt x="24418" y="16077"/>
                    <a:pt x="24448" y="16108"/>
                    <a:pt x="24486" y="16108"/>
                  </a:cubicBezTo>
                  <a:cubicBezTo>
                    <a:pt x="24524" y="16108"/>
                    <a:pt x="24555" y="16077"/>
                    <a:pt x="24555" y="16039"/>
                  </a:cubicBezTo>
                  <a:cubicBezTo>
                    <a:pt x="24555" y="16001"/>
                    <a:pt x="24524" y="15971"/>
                    <a:pt x="24486" y="15971"/>
                  </a:cubicBezTo>
                  <a:close/>
                  <a:moveTo>
                    <a:pt x="24702" y="15971"/>
                  </a:moveTo>
                  <a:cubicBezTo>
                    <a:pt x="24664" y="15971"/>
                    <a:pt x="24634" y="16001"/>
                    <a:pt x="24634" y="16039"/>
                  </a:cubicBezTo>
                  <a:cubicBezTo>
                    <a:pt x="24634" y="16077"/>
                    <a:pt x="24664" y="16108"/>
                    <a:pt x="24702" y="16108"/>
                  </a:cubicBezTo>
                  <a:cubicBezTo>
                    <a:pt x="24740" y="16108"/>
                    <a:pt x="24771" y="16077"/>
                    <a:pt x="24771" y="16039"/>
                  </a:cubicBezTo>
                  <a:cubicBezTo>
                    <a:pt x="24771" y="16001"/>
                    <a:pt x="24740" y="15971"/>
                    <a:pt x="24702" y="15971"/>
                  </a:cubicBezTo>
                  <a:close/>
                  <a:moveTo>
                    <a:pt x="24918" y="15971"/>
                  </a:moveTo>
                  <a:cubicBezTo>
                    <a:pt x="24881" y="15971"/>
                    <a:pt x="24850" y="16001"/>
                    <a:pt x="24850" y="16039"/>
                  </a:cubicBezTo>
                  <a:cubicBezTo>
                    <a:pt x="24850" y="16077"/>
                    <a:pt x="24881" y="16108"/>
                    <a:pt x="24918" y="16108"/>
                  </a:cubicBezTo>
                  <a:cubicBezTo>
                    <a:pt x="24956" y="16108"/>
                    <a:pt x="24987" y="16077"/>
                    <a:pt x="24987" y="16039"/>
                  </a:cubicBezTo>
                  <a:cubicBezTo>
                    <a:pt x="24987" y="16001"/>
                    <a:pt x="24956" y="15971"/>
                    <a:pt x="24918" y="15971"/>
                  </a:cubicBezTo>
                  <a:close/>
                  <a:moveTo>
                    <a:pt x="23838" y="16205"/>
                  </a:moveTo>
                  <a:cubicBezTo>
                    <a:pt x="23800" y="16205"/>
                    <a:pt x="23769" y="16236"/>
                    <a:pt x="23769" y="16274"/>
                  </a:cubicBezTo>
                  <a:cubicBezTo>
                    <a:pt x="23769" y="16312"/>
                    <a:pt x="23800" y="16342"/>
                    <a:pt x="23838" y="16342"/>
                  </a:cubicBezTo>
                  <a:cubicBezTo>
                    <a:pt x="23876" y="16342"/>
                    <a:pt x="23906" y="16312"/>
                    <a:pt x="23906" y="16274"/>
                  </a:cubicBezTo>
                  <a:cubicBezTo>
                    <a:pt x="23906" y="16236"/>
                    <a:pt x="23876" y="16205"/>
                    <a:pt x="23838" y="16205"/>
                  </a:cubicBezTo>
                  <a:close/>
                  <a:moveTo>
                    <a:pt x="24054" y="16205"/>
                  </a:moveTo>
                  <a:cubicBezTo>
                    <a:pt x="24016" y="16205"/>
                    <a:pt x="23985" y="16236"/>
                    <a:pt x="23985" y="16274"/>
                  </a:cubicBezTo>
                  <a:cubicBezTo>
                    <a:pt x="23985" y="16312"/>
                    <a:pt x="24016" y="16342"/>
                    <a:pt x="24054" y="16342"/>
                  </a:cubicBezTo>
                  <a:cubicBezTo>
                    <a:pt x="24092" y="16342"/>
                    <a:pt x="24122" y="16312"/>
                    <a:pt x="24122" y="16274"/>
                  </a:cubicBezTo>
                  <a:cubicBezTo>
                    <a:pt x="24122" y="16236"/>
                    <a:pt x="24092" y="16205"/>
                    <a:pt x="24054" y="16205"/>
                  </a:cubicBezTo>
                  <a:close/>
                  <a:moveTo>
                    <a:pt x="24270" y="16205"/>
                  </a:moveTo>
                  <a:cubicBezTo>
                    <a:pt x="24232" y="16205"/>
                    <a:pt x="24202" y="16236"/>
                    <a:pt x="24202" y="16274"/>
                  </a:cubicBezTo>
                  <a:cubicBezTo>
                    <a:pt x="24202" y="16312"/>
                    <a:pt x="24232" y="16342"/>
                    <a:pt x="24270" y="16342"/>
                  </a:cubicBezTo>
                  <a:cubicBezTo>
                    <a:pt x="24308" y="16342"/>
                    <a:pt x="24339" y="16312"/>
                    <a:pt x="24339" y="16274"/>
                  </a:cubicBezTo>
                  <a:cubicBezTo>
                    <a:pt x="24339" y="16236"/>
                    <a:pt x="24308" y="16205"/>
                    <a:pt x="24270" y="16205"/>
                  </a:cubicBezTo>
                  <a:close/>
                  <a:moveTo>
                    <a:pt x="24486" y="16205"/>
                  </a:moveTo>
                  <a:cubicBezTo>
                    <a:pt x="24448" y="16205"/>
                    <a:pt x="24418" y="16236"/>
                    <a:pt x="24418" y="16274"/>
                  </a:cubicBezTo>
                  <a:cubicBezTo>
                    <a:pt x="24418" y="16312"/>
                    <a:pt x="24448" y="16342"/>
                    <a:pt x="24486" y="16342"/>
                  </a:cubicBezTo>
                  <a:cubicBezTo>
                    <a:pt x="24524" y="16342"/>
                    <a:pt x="24555" y="16312"/>
                    <a:pt x="24555" y="16274"/>
                  </a:cubicBezTo>
                  <a:cubicBezTo>
                    <a:pt x="24555" y="16236"/>
                    <a:pt x="24524" y="16205"/>
                    <a:pt x="24486" y="16205"/>
                  </a:cubicBezTo>
                  <a:close/>
                  <a:moveTo>
                    <a:pt x="24702" y="16205"/>
                  </a:moveTo>
                  <a:cubicBezTo>
                    <a:pt x="24664" y="16205"/>
                    <a:pt x="24634" y="16236"/>
                    <a:pt x="24634" y="16274"/>
                  </a:cubicBezTo>
                  <a:cubicBezTo>
                    <a:pt x="24634" y="16312"/>
                    <a:pt x="24664" y="16342"/>
                    <a:pt x="24702" y="16342"/>
                  </a:cubicBezTo>
                  <a:cubicBezTo>
                    <a:pt x="24740" y="16342"/>
                    <a:pt x="24771" y="16312"/>
                    <a:pt x="24771" y="16274"/>
                  </a:cubicBezTo>
                  <a:cubicBezTo>
                    <a:pt x="24771" y="16236"/>
                    <a:pt x="24740" y="16205"/>
                    <a:pt x="24702" y="16205"/>
                  </a:cubicBezTo>
                  <a:close/>
                  <a:moveTo>
                    <a:pt x="24918" y="16205"/>
                  </a:moveTo>
                  <a:cubicBezTo>
                    <a:pt x="24881" y="16205"/>
                    <a:pt x="24850" y="16236"/>
                    <a:pt x="24850" y="16274"/>
                  </a:cubicBezTo>
                  <a:cubicBezTo>
                    <a:pt x="24850" y="16312"/>
                    <a:pt x="24881" y="16342"/>
                    <a:pt x="24918" y="16342"/>
                  </a:cubicBezTo>
                  <a:cubicBezTo>
                    <a:pt x="24956" y="16342"/>
                    <a:pt x="24987" y="16312"/>
                    <a:pt x="24987" y="16274"/>
                  </a:cubicBezTo>
                  <a:cubicBezTo>
                    <a:pt x="24987" y="16236"/>
                    <a:pt x="24956" y="16205"/>
                    <a:pt x="24918" y="16205"/>
                  </a:cubicBezTo>
                  <a:close/>
                  <a:moveTo>
                    <a:pt x="23838" y="16440"/>
                  </a:moveTo>
                  <a:cubicBezTo>
                    <a:pt x="23800" y="16440"/>
                    <a:pt x="23769" y="16471"/>
                    <a:pt x="23769" y="16509"/>
                  </a:cubicBezTo>
                  <a:cubicBezTo>
                    <a:pt x="23769" y="16547"/>
                    <a:pt x="23800" y="16577"/>
                    <a:pt x="23838" y="16577"/>
                  </a:cubicBezTo>
                  <a:cubicBezTo>
                    <a:pt x="23876" y="16577"/>
                    <a:pt x="23906" y="16547"/>
                    <a:pt x="23906" y="16509"/>
                  </a:cubicBezTo>
                  <a:cubicBezTo>
                    <a:pt x="23906" y="16471"/>
                    <a:pt x="23876" y="16440"/>
                    <a:pt x="23838" y="16440"/>
                  </a:cubicBezTo>
                  <a:close/>
                  <a:moveTo>
                    <a:pt x="24054" y="16440"/>
                  </a:moveTo>
                  <a:cubicBezTo>
                    <a:pt x="24016" y="16440"/>
                    <a:pt x="23985" y="16471"/>
                    <a:pt x="23985" y="16509"/>
                  </a:cubicBezTo>
                  <a:cubicBezTo>
                    <a:pt x="23985" y="16547"/>
                    <a:pt x="24016" y="16577"/>
                    <a:pt x="24054" y="16577"/>
                  </a:cubicBezTo>
                  <a:cubicBezTo>
                    <a:pt x="24092" y="16577"/>
                    <a:pt x="24122" y="16547"/>
                    <a:pt x="24122" y="16509"/>
                  </a:cubicBezTo>
                  <a:cubicBezTo>
                    <a:pt x="24122" y="16471"/>
                    <a:pt x="24092" y="16440"/>
                    <a:pt x="24054" y="16440"/>
                  </a:cubicBezTo>
                  <a:close/>
                  <a:moveTo>
                    <a:pt x="24270" y="16440"/>
                  </a:moveTo>
                  <a:cubicBezTo>
                    <a:pt x="24232" y="16440"/>
                    <a:pt x="24202" y="16471"/>
                    <a:pt x="24202" y="16509"/>
                  </a:cubicBezTo>
                  <a:cubicBezTo>
                    <a:pt x="24202" y="16547"/>
                    <a:pt x="24232" y="16577"/>
                    <a:pt x="24270" y="16577"/>
                  </a:cubicBezTo>
                  <a:cubicBezTo>
                    <a:pt x="24308" y="16577"/>
                    <a:pt x="24339" y="16547"/>
                    <a:pt x="24339" y="16509"/>
                  </a:cubicBezTo>
                  <a:cubicBezTo>
                    <a:pt x="24339" y="16471"/>
                    <a:pt x="24308" y="16440"/>
                    <a:pt x="24270" y="16440"/>
                  </a:cubicBezTo>
                  <a:close/>
                  <a:moveTo>
                    <a:pt x="24486" y="16440"/>
                  </a:moveTo>
                  <a:cubicBezTo>
                    <a:pt x="24448" y="16440"/>
                    <a:pt x="24418" y="16471"/>
                    <a:pt x="24418" y="16509"/>
                  </a:cubicBezTo>
                  <a:cubicBezTo>
                    <a:pt x="24418" y="16547"/>
                    <a:pt x="24448" y="16577"/>
                    <a:pt x="24486" y="16577"/>
                  </a:cubicBezTo>
                  <a:cubicBezTo>
                    <a:pt x="24524" y="16577"/>
                    <a:pt x="24555" y="16547"/>
                    <a:pt x="24555" y="16509"/>
                  </a:cubicBezTo>
                  <a:cubicBezTo>
                    <a:pt x="24555" y="16471"/>
                    <a:pt x="24524" y="16440"/>
                    <a:pt x="24486" y="16440"/>
                  </a:cubicBezTo>
                  <a:close/>
                  <a:moveTo>
                    <a:pt x="24702" y="16440"/>
                  </a:moveTo>
                  <a:cubicBezTo>
                    <a:pt x="24664" y="16440"/>
                    <a:pt x="24634" y="16471"/>
                    <a:pt x="24634" y="16509"/>
                  </a:cubicBezTo>
                  <a:cubicBezTo>
                    <a:pt x="24634" y="16547"/>
                    <a:pt x="24664" y="16577"/>
                    <a:pt x="24702" y="16577"/>
                  </a:cubicBezTo>
                  <a:cubicBezTo>
                    <a:pt x="24740" y="16577"/>
                    <a:pt x="24771" y="16547"/>
                    <a:pt x="24771" y="16509"/>
                  </a:cubicBezTo>
                  <a:cubicBezTo>
                    <a:pt x="24771" y="16471"/>
                    <a:pt x="24740" y="16440"/>
                    <a:pt x="24702" y="16440"/>
                  </a:cubicBezTo>
                  <a:close/>
                  <a:moveTo>
                    <a:pt x="24918" y="16440"/>
                  </a:moveTo>
                  <a:cubicBezTo>
                    <a:pt x="24881" y="16440"/>
                    <a:pt x="24850" y="16471"/>
                    <a:pt x="24850" y="16509"/>
                  </a:cubicBezTo>
                  <a:cubicBezTo>
                    <a:pt x="24850" y="16547"/>
                    <a:pt x="24881" y="16577"/>
                    <a:pt x="24918" y="16577"/>
                  </a:cubicBezTo>
                  <a:cubicBezTo>
                    <a:pt x="24956" y="16577"/>
                    <a:pt x="24987" y="16547"/>
                    <a:pt x="24987" y="16509"/>
                  </a:cubicBezTo>
                  <a:cubicBezTo>
                    <a:pt x="24987" y="16471"/>
                    <a:pt x="24956" y="16440"/>
                    <a:pt x="24918" y="16440"/>
                  </a:cubicBezTo>
                  <a:close/>
                  <a:moveTo>
                    <a:pt x="23190" y="16675"/>
                  </a:moveTo>
                  <a:cubicBezTo>
                    <a:pt x="23152" y="16675"/>
                    <a:pt x="23121" y="16706"/>
                    <a:pt x="23121" y="16744"/>
                  </a:cubicBezTo>
                  <a:cubicBezTo>
                    <a:pt x="23121" y="16781"/>
                    <a:pt x="23152" y="16812"/>
                    <a:pt x="23190" y="16812"/>
                  </a:cubicBezTo>
                  <a:cubicBezTo>
                    <a:pt x="23227" y="16812"/>
                    <a:pt x="23258" y="16781"/>
                    <a:pt x="23258" y="16744"/>
                  </a:cubicBezTo>
                  <a:cubicBezTo>
                    <a:pt x="23258" y="16706"/>
                    <a:pt x="23227" y="16675"/>
                    <a:pt x="23190" y="16675"/>
                  </a:cubicBezTo>
                  <a:close/>
                  <a:moveTo>
                    <a:pt x="23406" y="16675"/>
                  </a:moveTo>
                  <a:cubicBezTo>
                    <a:pt x="23368" y="16675"/>
                    <a:pt x="23337" y="16706"/>
                    <a:pt x="23337" y="16744"/>
                  </a:cubicBezTo>
                  <a:cubicBezTo>
                    <a:pt x="23337" y="16781"/>
                    <a:pt x="23368" y="16812"/>
                    <a:pt x="23406" y="16812"/>
                  </a:cubicBezTo>
                  <a:cubicBezTo>
                    <a:pt x="23443" y="16812"/>
                    <a:pt x="23474" y="16781"/>
                    <a:pt x="23474" y="16744"/>
                  </a:cubicBezTo>
                  <a:cubicBezTo>
                    <a:pt x="23474" y="16706"/>
                    <a:pt x="23443" y="16675"/>
                    <a:pt x="23406" y="16675"/>
                  </a:cubicBezTo>
                  <a:close/>
                  <a:moveTo>
                    <a:pt x="23838" y="16675"/>
                  </a:moveTo>
                  <a:cubicBezTo>
                    <a:pt x="23800" y="16675"/>
                    <a:pt x="23769" y="16706"/>
                    <a:pt x="23769" y="16744"/>
                  </a:cubicBezTo>
                  <a:cubicBezTo>
                    <a:pt x="23769" y="16781"/>
                    <a:pt x="23800" y="16812"/>
                    <a:pt x="23838" y="16812"/>
                  </a:cubicBezTo>
                  <a:cubicBezTo>
                    <a:pt x="23876" y="16812"/>
                    <a:pt x="23906" y="16781"/>
                    <a:pt x="23906" y="16744"/>
                  </a:cubicBezTo>
                  <a:cubicBezTo>
                    <a:pt x="23906" y="16706"/>
                    <a:pt x="23876" y="16675"/>
                    <a:pt x="23838" y="16675"/>
                  </a:cubicBezTo>
                  <a:close/>
                  <a:moveTo>
                    <a:pt x="24054" y="16675"/>
                  </a:moveTo>
                  <a:cubicBezTo>
                    <a:pt x="24016" y="16675"/>
                    <a:pt x="23985" y="16706"/>
                    <a:pt x="23985" y="16744"/>
                  </a:cubicBezTo>
                  <a:cubicBezTo>
                    <a:pt x="23985" y="16781"/>
                    <a:pt x="24016" y="16812"/>
                    <a:pt x="24054" y="16812"/>
                  </a:cubicBezTo>
                  <a:cubicBezTo>
                    <a:pt x="24092" y="16812"/>
                    <a:pt x="24122" y="16781"/>
                    <a:pt x="24122" y="16744"/>
                  </a:cubicBezTo>
                  <a:cubicBezTo>
                    <a:pt x="24122" y="16706"/>
                    <a:pt x="24092" y="16675"/>
                    <a:pt x="24054" y="16675"/>
                  </a:cubicBezTo>
                  <a:close/>
                  <a:moveTo>
                    <a:pt x="24270" y="16675"/>
                  </a:moveTo>
                  <a:cubicBezTo>
                    <a:pt x="24232" y="16675"/>
                    <a:pt x="24202" y="16706"/>
                    <a:pt x="24202" y="16744"/>
                  </a:cubicBezTo>
                  <a:cubicBezTo>
                    <a:pt x="24202" y="16781"/>
                    <a:pt x="24232" y="16812"/>
                    <a:pt x="24270" y="16812"/>
                  </a:cubicBezTo>
                  <a:cubicBezTo>
                    <a:pt x="24308" y="16812"/>
                    <a:pt x="24339" y="16781"/>
                    <a:pt x="24339" y="16744"/>
                  </a:cubicBezTo>
                  <a:cubicBezTo>
                    <a:pt x="24339" y="16706"/>
                    <a:pt x="24308" y="16675"/>
                    <a:pt x="24270" y="16675"/>
                  </a:cubicBezTo>
                  <a:close/>
                  <a:moveTo>
                    <a:pt x="22973" y="16910"/>
                  </a:moveTo>
                  <a:cubicBezTo>
                    <a:pt x="22936" y="16910"/>
                    <a:pt x="22905" y="16941"/>
                    <a:pt x="22905" y="16978"/>
                  </a:cubicBezTo>
                  <a:cubicBezTo>
                    <a:pt x="22905" y="17016"/>
                    <a:pt x="22936" y="17047"/>
                    <a:pt x="22973" y="17047"/>
                  </a:cubicBezTo>
                  <a:cubicBezTo>
                    <a:pt x="23011" y="17047"/>
                    <a:pt x="23042" y="17016"/>
                    <a:pt x="23042" y="16978"/>
                  </a:cubicBezTo>
                  <a:cubicBezTo>
                    <a:pt x="23042" y="16941"/>
                    <a:pt x="23011" y="16910"/>
                    <a:pt x="22973" y="16910"/>
                  </a:cubicBezTo>
                  <a:close/>
                  <a:moveTo>
                    <a:pt x="23190" y="16910"/>
                  </a:moveTo>
                  <a:cubicBezTo>
                    <a:pt x="23152" y="16910"/>
                    <a:pt x="23121" y="16941"/>
                    <a:pt x="23121" y="16978"/>
                  </a:cubicBezTo>
                  <a:cubicBezTo>
                    <a:pt x="23121" y="17016"/>
                    <a:pt x="23152" y="17047"/>
                    <a:pt x="23190" y="17047"/>
                  </a:cubicBezTo>
                  <a:cubicBezTo>
                    <a:pt x="23227" y="17047"/>
                    <a:pt x="23258" y="17016"/>
                    <a:pt x="23258" y="16978"/>
                  </a:cubicBezTo>
                  <a:cubicBezTo>
                    <a:pt x="23258" y="16941"/>
                    <a:pt x="23227" y="16910"/>
                    <a:pt x="23190" y="16910"/>
                  </a:cubicBezTo>
                  <a:close/>
                  <a:moveTo>
                    <a:pt x="23406" y="16910"/>
                  </a:moveTo>
                  <a:cubicBezTo>
                    <a:pt x="23368" y="16910"/>
                    <a:pt x="23337" y="16941"/>
                    <a:pt x="23337" y="16978"/>
                  </a:cubicBezTo>
                  <a:cubicBezTo>
                    <a:pt x="23337" y="17016"/>
                    <a:pt x="23368" y="17047"/>
                    <a:pt x="23406" y="17047"/>
                  </a:cubicBezTo>
                  <a:cubicBezTo>
                    <a:pt x="23443" y="17047"/>
                    <a:pt x="23474" y="17016"/>
                    <a:pt x="23474" y="16978"/>
                  </a:cubicBezTo>
                  <a:cubicBezTo>
                    <a:pt x="23474" y="16941"/>
                    <a:pt x="23443" y="16910"/>
                    <a:pt x="23406" y="16910"/>
                  </a:cubicBezTo>
                  <a:close/>
                  <a:moveTo>
                    <a:pt x="23622" y="16910"/>
                  </a:moveTo>
                  <a:cubicBezTo>
                    <a:pt x="23584" y="16910"/>
                    <a:pt x="23553" y="16941"/>
                    <a:pt x="23553" y="16978"/>
                  </a:cubicBezTo>
                  <a:cubicBezTo>
                    <a:pt x="23553" y="17016"/>
                    <a:pt x="23584" y="17047"/>
                    <a:pt x="23622" y="17047"/>
                  </a:cubicBezTo>
                  <a:cubicBezTo>
                    <a:pt x="23660" y="17047"/>
                    <a:pt x="23690" y="17016"/>
                    <a:pt x="23690" y="16978"/>
                  </a:cubicBezTo>
                  <a:cubicBezTo>
                    <a:pt x="23690" y="16941"/>
                    <a:pt x="23660" y="16910"/>
                    <a:pt x="23622" y="16910"/>
                  </a:cubicBezTo>
                  <a:close/>
                  <a:moveTo>
                    <a:pt x="23838" y="16910"/>
                  </a:moveTo>
                  <a:cubicBezTo>
                    <a:pt x="23800" y="16910"/>
                    <a:pt x="23769" y="16941"/>
                    <a:pt x="23769" y="16978"/>
                  </a:cubicBezTo>
                  <a:cubicBezTo>
                    <a:pt x="23769" y="17016"/>
                    <a:pt x="23800" y="17047"/>
                    <a:pt x="23838" y="17047"/>
                  </a:cubicBezTo>
                  <a:cubicBezTo>
                    <a:pt x="23876" y="17047"/>
                    <a:pt x="23906" y="17016"/>
                    <a:pt x="23906" y="16978"/>
                  </a:cubicBezTo>
                  <a:cubicBezTo>
                    <a:pt x="23906" y="16941"/>
                    <a:pt x="23876" y="16910"/>
                    <a:pt x="23838" y="16910"/>
                  </a:cubicBezTo>
                  <a:close/>
                  <a:moveTo>
                    <a:pt x="24054" y="16910"/>
                  </a:moveTo>
                  <a:cubicBezTo>
                    <a:pt x="24016" y="16910"/>
                    <a:pt x="23985" y="16941"/>
                    <a:pt x="23985" y="16978"/>
                  </a:cubicBezTo>
                  <a:cubicBezTo>
                    <a:pt x="23985" y="17016"/>
                    <a:pt x="24016" y="17047"/>
                    <a:pt x="24054" y="17047"/>
                  </a:cubicBezTo>
                  <a:cubicBezTo>
                    <a:pt x="24092" y="17047"/>
                    <a:pt x="24122" y="17016"/>
                    <a:pt x="24122" y="16978"/>
                  </a:cubicBezTo>
                  <a:cubicBezTo>
                    <a:pt x="24122" y="16941"/>
                    <a:pt x="24092" y="16910"/>
                    <a:pt x="24054" y="16910"/>
                  </a:cubicBezTo>
                  <a:close/>
                  <a:moveTo>
                    <a:pt x="24270" y="16910"/>
                  </a:moveTo>
                  <a:cubicBezTo>
                    <a:pt x="24232" y="16910"/>
                    <a:pt x="24202" y="16941"/>
                    <a:pt x="24202" y="16978"/>
                  </a:cubicBezTo>
                  <a:cubicBezTo>
                    <a:pt x="24202" y="17016"/>
                    <a:pt x="24232" y="17047"/>
                    <a:pt x="24270" y="17047"/>
                  </a:cubicBezTo>
                  <a:cubicBezTo>
                    <a:pt x="24308" y="17047"/>
                    <a:pt x="24339" y="17016"/>
                    <a:pt x="24339" y="16978"/>
                  </a:cubicBezTo>
                  <a:cubicBezTo>
                    <a:pt x="24339" y="16941"/>
                    <a:pt x="24308" y="16910"/>
                    <a:pt x="24270" y="16910"/>
                  </a:cubicBezTo>
                  <a:close/>
                  <a:moveTo>
                    <a:pt x="24486" y="16910"/>
                  </a:moveTo>
                  <a:cubicBezTo>
                    <a:pt x="24448" y="16910"/>
                    <a:pt x="24418" y="16941"/>
                    <a:pt x="24418" y="16978"/>
                  </a:cubicBezTo>
                  <a:cubicBezTo>
                    <a:pt x="24418" y="17016"/>
                    <a:pt x="24448" y="17047"/>
                    <a:pt x="24486" y="17047"/>
                  </a:cubicBezTo>
                  <a:cubicBezTo>
                    <a:pt x="24524" y="17047"/>
                    <a:pt x="24555" y="17016"/>
                    <a:pt x="24555" y="16978"/>
                  </a:cubicBezTo>
                  <a:cubicBezTo>
                    <a:pt x="24555" y="16941"/>
                    <a:pt x="24524" y="16910"/>
                    <a:pt x="24486" y="16910"/>
                  </a:cubicBezTo>
                  <a:close/>
                  <a:moveTo>
                    <a:pt x="22973" y="17145"/>
                  </a:moveTo>
                  <a:cubicBezTo>
                    <a:pt x="22936" y="17145"/>
                    <a:pt x="22905" y="17175"/>
                    <a:pt x="22905" y="17213"/>
                  </a:cubicBezTo>
                  <a:cubicBezTo>
                    <a:pt x="22905" y="17251"/>
                    <a:pt x="22936" y="17282"/>
                    <a:pt x="22973" y="17282"/>
                  </a:cubicBezTo>
                  <a:cubicBezTo>
                    <a:pt x="23011" y="17282"/>
                    <a:pt x="23042" y="17251"/>
                    <a:pt x="23042" y="17213"/>
                  </a:cubicBezTo>
                  <a:cubicBezTo>
                    <a:pt x="23042" y="17175"/>
                    <a:pt x="23011" y="17145"/>
                    <a:pt x="22973" y="17145"/>
                  </a:cubicBezTo>
                  <a:close/>
                  <a:moveTo>
                    <a:pt x="23190" y="17145"/>
                  </a:moveTo>
                  <a:cubicBezTo>
                    <a:pt x="23152" y="17145"/>
                    <a:pt x="23121" y="17175"/>
                    <a:pt x="23121" y="17213"/>
                  </a:cubicBezTo>
                  <a:cubicBezTo>
                    <a:pt x="23121" y="17251"/>
                    <a:pt x="23152" y="17282"/>
                    <a:pt x="23190" y="17282"/>
                  </a:cubicBezTo>
                  <a:cubicBezTo>
                    <a:pt x="23227" y="17282"/>
                    <a:pt x="23258" y="17251"/>
                    <a:pt x="23258" y="17213"/>
                  </a:cubicBezTo>
                  <a:cubicBezTo>
                    <a:pt x="23258" y="17175"/>
                    <a:pt x="23227" y="17145"/>
                    <a:pt x="23190" y="17145"/>
                  </a:cubicBezTo>
                  <a:close/>
                  <a:moveTo>
                    <a:pt x="23406" y="17145"/>
                  </a:moveTo>
                  <a:cubicBezTo>
                    <a:pt x="23368" y="17145"/>
                    <a:pt x="23337" y="17175"/>
                    <a:pt x="23337" y="17213"/>
                  </a:cubicBezTo>
                  <a:cubicBezTo>
                    <a:pt x="23337" y="17251"/>
                    <a:pt x="23368" y="17282"/>
                    <a:pt x="23406" y="17282"/>
                  </a:cubicBezTo>
                  <a:cubicBezTo>
                    <a:pt x="23443" y="17282"/>
                    <a:pt x="23474" y="17251"/>
                    <a:pt x="23474" y="17213"/>
                  </a:cubicBezTo>
                  <a:cubicBezTo>
                    <a:pt x="23474" y="17175"/>
                    <a:pt x="23443" y="17145"/>
                    <a:pt x="23406" y="17145"/>
                  </a:cubicBezTo>
                  <a:close/>
                  <a:moveTo>
                    <a:pt x="23622" y="17145"/>
                  </a:moveTo>
                  <a:cubicBezTo>
                    <a:pt x="23584" y="17145"/>
                    <a:pt x="23553" y="17175"/>
                    <a:pt x="23553" y="17213"/>
                  </a:cubicBezTo>
                  <a:cubicBezTo>
                    <a:pt x="23553" y="17251"/>
                    <a:pt x="23584" y="17282"/>
                    <a:pt x="23622" y="17282"/>
                  </a:cubicBezTo>
                  <a:cubicBezTo>
                    <a:pt x="23660" y="17282"/>
                    <a:pt x="23690" y="17251"/>
                    <a:pt x="23690" y="17213"/>
                  </a:cubicBezTo>
                  <a:cubicBezTo>
                    <a:pt x="23690" y="17175"/>
                    <a:pt x="23660" y="17145"/>
                    <a:pt x="23622" y="17145"/>
                  </a:cubicBezTo>
                  <a:close/>
                  <a:moveTo>
                    <a:pt x="23838" y="17145"/>
                  </a:moveTo>
                  <a:cubicBezTo>
                    <a:pt x="23800" y="17145"/>
                    <a:pt x="23769" y="17175"/>
                    <a:pt x="23769" y="17213"/>
                  </a:cubicBezTo>
                  <a:cubicBezTo>
                    <a:pt x="23769" y="17251"/>
                    <a:pt x="23800" y="17282"/>
                    <a:pt x="23838" y="17282"/>
                  </a:cubicBezTo>
                  <a:cubicBezTo>
                    <a:pt x="23876" y="17282"/>
                    <a:pt x="23906" y="17251"/>
                    <a:pt x="23906" y="17213"/>
                  </a:cubicBezTo>
                  <a:cubicBezTo>
                    <a:pt x="23906" y="17175"/>
                    <a:pt x="23876" y="17145"/>
                    <a:pt x="23838" y="17145"/>
                  </a:cubicBezTo>
                  <a:close/>
                  <a:moveTo>
                    <a:pt x="24486" y="17145"/>
                  </a:moveTo>
                  <a:cubicBezTo>
                    <a:pt x="24448" y="17145"/>
                    <a:pt x="24418" y="17175"/>
                    <a:pt x="24418" y="17213"/>
                  </a:cubicBezTo>
                  <a:cubicBezTo>
                    <a:pt x="24418" y="17251"/>
                    <a:pt x="24448" y="17282"/>
                    <a:pt x="24486" y="17282"/>
                  </a:cubicBezTo>
                  <a:cubicBezTo>
                    <a:pt x="24524" y="17282"/>
                    <a:pt x="24555" y="17251"/>
                    <a:pt x="24555" y="17213"/>
                  </a:cubicBezTo>
                  <a:cubicBezTo>
                    <a:pt x="24555" y="17175"/>
                    <a:pt x="24524" y="17145"/>
                    <a:pt x="24486" y="17145"/>
                  </a:cubicBezTo>
                  <a:close/>
                  <a:moveTo>
                    <a:pt x="22973" y="17380"/>
                  </a:moveTo>
                  <a:cubicBezTo>
                    <a:pt x="22936" y="17380"/>
                    <a:pt x="22905" y="17410"/>
                    <a:pt x="22905" y="17448"/>
                  </a:cubicBezTo>
                  <a:cubicBezTo>
                    <a:pt x="22905" y="17486"/>
                    <a:pt x="22936" y="17516"/>
                    <a:pt x="22973" y="17516"/>
                  </a:cubicBezTo>
                  <a:cubicBezTo>
                    <a:pt x="23011" y="17516"/>
                    <a:pt x="23042" y="17486"/>
                    <a:pt x="23042" y="17448"/>
                  </a:cubicBezTo>
                  <a:cubicBezTo>
                    <a:pt x="23042" y="17410"/>
                    <a:pt x="23011" y="17380"/>
                    <a:pt x="22973" y="17380"/>
                  </a:cubicBezTo>
                  <a:close/>
                  <a:moveTo>
                    <a:pt x="23190" y="17380"/>
                  </a:moveTo>
                  <a:cubicBezTo>
                    <a:pt x="23152" y="17380"/>
                    <a:pt x="23121" y="17410"/>
                    <a:pt x="23121" y="17448"/>
                  </a:cubicBezTo>
                  <a:cubicBezTo>
                    <a:pt x="23121" y="17486"/>
                    <a:pt x="23152" y="17516"/>
                    <a:pt x="23190" y="17516"/>
                  </a:cubicBezTo>
                  <a:cubicBezTo>
                    <a:pt x="23227" y="17516"/>
                    <a:pt x="23258" y="17486"/>
                    <a:pt x="23258" y="17448"/>
                  </a:cubicBezTo>
                  <a:cubicBezTo>
                    <a:pt x="23258" y="17410"/>
                    <a:pt x="23227" y="17380"/>
                    <a:pt x="23190" y="17380"/>
                  </a:cubicBezTo>
                  <a:close/>
                  <a:moveTo>
                    <a:pt x="23406" y="17380"/>
                  </a:moveTo>
                  <a:cubicBezTo>
                    <a:pt x="23368" y="17380"/>
                    <a:pt x="23337" y="17410"/>
                    <a:pt x="23337" y="17448"/>
                  </a:cubicBezTo>
                  <a:cubicBezTo>
                    <a:pt x="23337" y="17486"/>
                    <a:pt x="23368" y="17516"/>
                    <a:pt x="23406" y="17516"/>
                  </a:cubicBezTo>
                  <a:cubicBezTo>
                    <a:pt x="23443" y="17516"/>
                    <a:pt x="23474" y="17486"/>
                    <a:pt x="23474" y="17448"/>
                  </a:cubicBezTo>
                  <a:cubicBezTo>
                    <a:pt x="23474" y="17410"/>
                    <a:pt x="23443" y="17380"/>
                    <a:pt x="23406" y="17380"/>
                  </a:cubicBezTo>
                  <a:close/>
                  <a:moveTo>
                    <a:pt x="23622" y="17380"/>
                  </a:moveTo>
                  <a:cubicBezTo>
                    <a:pt x="23584" y="17380"/>
                    <a:pt x="23553" y="17410"/>
                    <a:pt x="23553" y="17448"/>
                  </a:cubicBezTo>
                  <a:cubicBezTo>
                    <a:pt x="23553" y="17486"/>
                    <a:pt x="23584" y="17516"/>
                    <a:pt x="23622" y="17516"/>
                  </a:cubicBezTo>
                  <a:cubicBezTo>
                    <a:pt x="23660" y="17516"/>
                    <a:pt x="23690" y="17486"/>
                    <a:pt x="23690" y="17448"/>
                  </a:cubicBezTo>
                  <a:cubicBezTo>
                    <a:pt x="23690" y="17410"/>
                    <a:pt x="23660" y="17380"/>
                    <a:pt x="23622" y="17380"/>
                  </a:cubicBezTo>
                  <a:close/>
                  <a:moveTo>
                    <a:pt x="23838" y="17380"/>
                  </a:moveTo>
                  <a:cubicBezTo>
                    <a:pt x="23800" y="17380"/>
                    <a:pt x="23769" y="17410"/>
                    <a:pt x="23769" y="17448"/>
                  </a:cubicBezTo>
                  <a:cubicBezTo>
                    <a:pt x="23769" y="17486"/>
                    <a:pt x="23800" y="17516"/>
                    <a:pt x="23838" y="17516"/>
                  </a:cubicBezTo>
                  <a:cubicBezTo>
                    <a:pt x="23876" y="17516"/>
                    <a:pt x="23906" y="17486"/>
                    <a:pt x="23906" y="17448"/>
                  </a:cubicBezTo>
                  <a:cubicBezTo>
                    <a:pt x="23906" y="17410"/>
                    <a:pt x="23876" y="17380"/>
                    <a:pt x="23838" y="17380"/>
                  </a:cubicBezTo>
                  <a:close/>
                  <a:moveTo>
                    <a:pt x="24054" y="17380"/>
                  </a:moveTo>
                  <a:cubicBezTo>
                    <a:pt x="24016" y="17380"/>
                    <a:pt x="23985" y="17410"/>
                    <a:pt x="23985" y="17448"/>
                  </a:cubicBezTo>
                  <a:cubicBezTo>
                    <a:pt x="23985" y="17486"/>
                    <a:pt x="24016" y="17516"/>
                    <a:pt x="24054" y="17516"/>
                  </a:cubicBezTo>
                  <a:cubicBezTo>
                    <a:pt x="24092" y="17516"/>
                    <a:pt x="24122" y="17486"/>
                    <a:pt x="24122" y="17448"/>
                  </a:cubicBezTo>
                  <a:cubicBezTo>
                    <a:pt x="24122" y="17410"/>
                    <a:pt x="24092" y="17380"/>
                    <a:pt x="24054" y="17380"/>
                  </a:cubicBezTo>
                  <a:close/>
                  <a:moveTo>
                    <a:pt x="22973" y="17614"/>
                  </a:moveTo>
                  <a:cubicBezTo>
                    <a:pt x="22936" y="17614"/>
                    <a:pt x="22905" y="17645"/>
                    <a:pt x="22905" y="17683"/>
                  </a:cubicBezTo>
                  <a:cubicBezTo>
                    <a:pt x="22905" y="17721"/>
                    <a:pt x="22936" y="17751"/>
                    <a:pt x="22973" y="17751"/>
                  </a:cubicBezTo>
                  <a:cubicBezTo>
                    <a:pt x="23011" y="17751"/>
                    <a:pt x="23042" y="17721"/>
                    <a:pt x="23042" y="17683"/>
                  </a:cubicBezTo>
                  <a:cubicBezTo>
                    <a:pt x="23042" y="17645"/>
                    <a:pt x="23011" y="17614"/>
                    <a:pt x="22973" y="17614"/>
                  </a:cubicBezTo>
                  <a:close/>
                  <a:moveTo>
                    <a:pt x="23190" y="17614"/>
                  </a:moveTo>
                  <a:cubicBezTo>
                    <a:pt x="23152" y="17614"/>
                    <a:pt x="23121" y="17645"/>
                    <a:pt x="23121" y="17683"/>
                  </a:cubicBezTo>
                  <a:cubicBezTo>
                    <a:pt x="23121" y="17721"/>
                    <a:pt x="23152" y="17751"/>
                    <a:pt x="23190" y="17751"/>
                  </a:cubicBezTo>
                  <a:cubicBezTo>
                    <a:pt x="23227" y="17751"/>
                    <a:pt x="23258" y="17721"/>
                    <a:pt x="23258" y="17683"/>
                  </a:cubicBezTo>
                  <a:cubicBezTo>
                    <a:pt x="23258" y="17645"/>
                    <a:pt x="23227" y="17614"/>
                    <a:pt x="23190" y="17614"/>
                  </a:cubicBezTo>
                  <a:close/>
                  <a:moveTo>
                    <a:pt x="23406" y="17614"/>
                  </a:moveTo>
                  <a:cubicBezTo>
                    <a:pt x="23368" y="17614"/>
                    <a:pt x="23337" y="17645"/>
                    <a:pt x="23337" y="17683"/>
                  </a:cubicBezTo>
                  <a:cubicBezTo>
                    <a:pt x="23337" y="17721"/>
                    <a:pt x="23368" y="17751"/>
                    <a:pt x="23406" y="17751"/>
                  </a:cubicBezTo>
                  <a:cubicBezTo>
                    <a:pt x="23443" y="17751"/>
                    <a:pt x="23474" y="17721"/>
                    <a:pt x="23474" y="17683"/>
                  </a:cubicBezTo>
                  <a:cubicBezTo>
                    <a:pt x="23474" y="17645"/>
                    <a:pt x="23443" y="17614"/>
                    <a:pt x="23406" y="17614"/>
                  </a:cubicBezTo>
                  <a:close/>
                  <a:moveTo>
                    <a:pt x="23622" y="17614"/>
                  </a:moveTo>
                  <a:cubicBezTo>
                    <a:pt x="23584" y="17614"/>
                    <a:pt x="23553" y="17645"/>
                    <a:pt x="23553" y="17683"/>
                  </a:cubicBezTo>
                  <a:cubicBezTo>
                    <a:pt x="23553" y="17721"/>
                    <a:pt x="23584" y="17751"/>
                    <a:pt x="23622" y="17751"/>
                  </a:cubicBezTo>
                  <a:cubicBezTo>
                    <a:pt x="23660" y="17751"/>
                    <a:pt x="23690" y="17721"/>
                    <a:pt x="23690" y="17683"/>
                  </a:cubicBezTo>
                  <a:cubicBezTo>
                    <a:pt x="23690" y="17645"/>
                    <a:pt x="23660" y="17614"/>
                    <a:pt x="23622" y="17614"/>
                  </a:cubicBezTo>
                  <a:close/>
                  <a:moveTo>
                    <a:pt x="23838" y="17614"/>
                  </a:moveTo>
                  <a:cubicBezTo>
                    <a:pt x="23800" y="17614"/>
                    <a:pt x="23769" y="17645"/>
                    <a:pt x="23769" y="17683"/>
                  </a:cubicBezTo>
                  <a:cubicBezTo>
                    <a:pt x="23769" y="17721"/>
                    <a:pt x="23800" y="17751"/>
                    <a:pt x="23838" y="17751"/>
                  </a:cubicBezTo>
                  <a:cubicBezTo>
                    <a:pt x="23876" y="17751"/>
                    <a:pt x="23906" y="17721"/>
                    <a:pt x="23906" y="17683"/>
                  </a:cubicBezTo>
                  <a:cubicBezTo>
                    <a:pt x="23906" y="17645"/>
                    <a:pt x="23876" y="17614"/>
                    <a:pt x="23838" y="17614"/>
                  </a:cubicBezTo>
                  <a:close/>
                  <a:moveTo>
                    <a:pt x="24054" y="17614"/>
                  </a:moveTo>
                  <a:cubicBezTo>
                    <a:pt x="24016" y="17614"/>
                    <a:pt x="23985" y="17645"/>
                    <a:pt x="23985" y="17683"/>
                  </a:cubicBezTo>
                  <a:cubicBezTo>
                    <a:pt x="23985" y="17721"/>
                    <a:pt x="24016" y="17751"/>
                    <a:pt x="24054" y="17751"/>
                  </a:cubicBezTo>
                  <a:cubicBezTo>
                    <a:pt x="24092" y="17751"/>
                    <a:pt x="24122" y="17721"/>
                    <a:pt x="24122" y="17683"/>
                  </a:cubicBezTo>
                  <a:cubicBezTo>
                    <a:pt x="24122" y="17645"/>
                    <a:pt x="24092" y="17614"/>
                    <a:pt x="24054" y="17614"/>
                  </a:cubicBezTo>
                  <a:close/>
                  <a:moveTo>
                    <a:pt x="22973" y="17849"/>
                  </a:moveTo>
                  <a:cubicBezTo>
                    <a:pt x="22936" y="17849"/>
                    <a:pt x="22905" y="17880"/>
                    <a:pt x="22905" y="17918"/>
                  </a:cubicBezTo>
                  <a:cubicBezTo>
                    <a:pt x="22905" y="17955"/>
                    <a:pt x="22936" y="17986"/>
                    <a:pt x="22973" y="17986"/>
                  </a:cubicBezTo>
                  <a:cubicBezTo>
                    <a:pt x="23011" y="17986"/>
                    <a:pt x="23042" y="17955"/>
                    <a:pt x="23042" y="17918"/>
                  </a:cubicBezTo>
                  <a:cubicBezTo>
                    <a:pt x="23042" y="17880"/>
                    <a:pt x="23011" y="17849"/>
                    <a:pt x="22973" y="17849"/>
                  </a:cubicBezTo>
                  <a:close/>
                  <a:moveTo>
                    <a:pt x="23190" y="17849"/>
                  </a:moveTo>
                  <a:cubicBezTo>
                    <a:pt x="23152" y="17849"/>
                    <a:pt x="23121" y="17880"/>
                    <a:pt x="23121" y="17918"/>
                  </a:cubicBezTo>
                  <a:cubicBezTo>
                    <a:pt x="23121" y="17955"/>
                    <a:pt x="23152" y="17986"/>
                    <a:pt x="23190" y="17986"/>
                  </a:cubicBezTo>
                  <a:cubicBezTo>
                    <a:pt x="23227" y="17986"/>
                    <a:pt x="23258" y="17955"/>
                    <a:pt x="23258" y="17918"/>
                  </a:cubicBezTo>
                  <a:cubicBezTo>
                    <a:pt x="23258" y="17880"/>
                    <a:pt x="23227" y="17849"/>
                    <a:pt x="23190" y="17849"/>
                  </a:cubicBezTo>
                  <a:close/>
                  <a:moveTo>
                    <a:pt x="23406" y="17849"/>
                  </a:moveTo>
                  <a:cubicBezTo>
                    <a:pt x="23368" y="17849"/>
                    <a:pt x="23337" y="17880"/>
                    <a:pt x="23337" y="17918"/>
                  </a:cubicBezTo>
                  <a:cubicBezTo>
                    <a:pt x="23337" y="17955"/>
                    <a:pt x="23368" y="17986"/>
                    <a:pt x="23406" y="17986"/>
                  </a:cubicBezTo>
                  <a:cubicBezTo>
                    <a:pt x="23443" y="17986"/>
                    <a:pt x="23474" y="17955"/>
                    <a:pt x="23474" y="17918"/>
                  </a:cubicBezTo>
                  <a:cubicBezTo>
                    <a:pt x="23474" y="17880"/>
                    <a:pt x="23443" y="17849"/>
                    <a:pt x="23406" y="17849"/>
                  </a:cubicBezTo>
                  <a:close/>
                  <a:moveTo>
                    <a:pt x="23622" y="17849"/>
                  </a:moveTo>
                  <a:cubicBezTo>
                    <a:pt x="23584" y="17849"/>
                    <a:pt x="23553" y="17880"/>
                    <a:pt x="23553" y="17918"/>
                  </a:cubicBezTo>
                  <a:cubicBezTo>
                    <a:pt x="23553" y="17955"/>
                    <a:pt x="23584" y="17986"/>
                    <a:pt x="23622" y="17986"/>
                  </a:cubicBezTo>
                  <a:cubicBezTo>
                    <a:pt x="23660" y="17986"/>
                    <a:pt x="23690" y="17955"/>
                    <a:pt x="23690" y="17918"/>
                  </a:cubicBezTo>
                  <a:cubicBezTo>
                    <a:pt x="23690" y="17880"/>
                    <a:pt x="23660" y="17849"/>
                    <a:pt x="23622" y="17849"/>
                  </a:cubicBezTo>
                  <a:close/>
                  <a:moveTo>
                    <a:pt x="23838" y="17849"/>
                  </a:moveTo>
                  <a:cubicBezTo>
                    <a:pt x="23800" y="17849"/>
                    <a:pt x="23769" y="17880"/>
                    <a:pt x="23769" y="17918"/>
                  </a:cubicBezTo>
                  <a:cubicBezTo>
                    <a:pt x="23769" y="17955"/>
                    <a:pt x="23800" y="17986"/>
                    <a:pt x="23838" y="17986"/>
                  </a:cubicBezTo>
                  <a:cubicBezTo>
                    <a:pt x="23876" y="17986"/>
                    <a:pt x="23906" y="17955"/>
                    <a:pt x="23906" y="17918"/>
                  </a:cubicBezTo>
                  <a:cubicBezTo>
                    <a:pt x="23906" y="17880"/>
                    <a:pt x="23876" y="17849"/>
                    <a:pt x="23838" y="17849"/>
                  </a:cubicBezTo>
                  <a:close/>
                  <a:moveTo>
                    <a:pt x="24054" y="17849"/>
                  </a:moveTo>
                  <a:cubicBezTo>
                    <a:pt x="24016" y="17849"/>
                    <a:pt x="23985" y="17880"/>
                    <a:pt x="23985" y="17918"/>
                  </a:cubicBezTo>
                  <a:cubicBezTo>
                    <a:pt x="23985" y="17955"/>
                    <a:pt x="24016" y="17986"/>
                    <a:pt x="24054" y="17986"/>
                  </a:cubicBezTo>
                  <a:cubicBezTo>
                    <a:pt x="24092" y="17986"/>
                    <a:pt x="24122" y="17955"/>
                    <a:pt x="24122" y="17918"/>
                  </a:cubicBezTo>
                  <a:cubicBezTo>
                    <a:pt x="24122" y="17880"/>
                    <a:pt x="24092" y="17849"/>
                    <a:pt x="24054" y="17849"/>
                  </a:cubicBezTo>
                  <a:close/>
                  <a:moveTo>
                    <a:pt x="22757" y="18084"/>
                  </a:moveTo>
                  <a:cubicBezTo>
                    <a:pt x="22720" y="18084"/>
                    <a:pt x="22689" y="18115"/>
                    <a:pt x="22689" y="18152"/>
                  </a:cubicBezTo>
                  <a:cubicBezTo>
                    <a:pt x="22689" y="18190"/>
                    <a:pt x="22720" y="18221"/>
                    <a:pt x="22757" y="18221"/>
                  </a:cubicBezTo>
                  <a:cubicBezTo>
                    <a:pt x="22795" y="18221"/>
                    <a:pt x="22826" y="18190"/>
                    <a:pt x="22826" y="18152"/>
                  </a:cubicBezTo>
                  <a:cubicBezTo>
                    <a:pt x="22826" y="18115"/>
                    <a:pt x="22795" y="18084"/>
                    <a:pt x="22757" y="18084"/>
                  </a:cubicBezTo>
                  <a:close/>
                  <a:moveTo>
                    <a:pt x="22973" y="18084"/>
                  </a:moveTo>
                  <a:cubicBezTo>
                    <a:pt x="22936" y="18084"/>
                    <a:pt x="22905" y="18115"/>
                    <a:pt x="22905" y="18152"/>
                  </a:cubicBezTo>
                  <a:cubicBezTo>
                    <a:pt x="22905" y="18190"/>
                    <a:pt x="22936" y="18221"/>
                    <a:pt x="22973" y="18221"/>
                  </a:cubicBezTo>
                  <a:cubicBezTo>
                    <a:pt x="23011" y="18221"/>
                    <a:pt x="23042" y="18190"/>
                    <a:pt x="23042" y="18152"/>
                  </a:cubicBezTo>
                  <a:cubicBezTo>
                    <a:pt x="23042" y="18115"/>
                    <a:pt x="23011" y="18084"/>
                    <a:pt x="22973" y="18084"/>
                  </a:cubicBezTo>
                  <a:close/>
                  <a:moveTo>
                    <a:pt x="23190" y="18084"/>
                  </a:moveTo>
                  <a:cubicBezTo>
                    <a:pt x="23152" y="18084"/>
                    <a:pt x="23121" y="18115"/>
                    <a:pt x="23121" y="18152"/>
                  </a:cubicBezTo>
                  <a:cubicBezTo>
                    <a:pt x="23121" y="18190"/>
                    <a:pt x="23152" y="18221"/>
                    <a:pt x="23190" y="18221"/>
                  </a:cubicBezTo>
                  <a:cubicBezTo>
                    <a:pt x="23227" y="18221"/>
                    <a:pt x="23258" y="18190"/>
                    <a:pt x="23258" y="18152"/>
                  </a:cubicBezTo>
                  <a:cubicBezTo>
                    <a:pt x="23258" y="18115"/>
                    <a:pt x="23227" y="18084"/>
                    <a:pt x="23190" y="18084"/>
                  </a:cubicBezTo>
                  <a:close/>
                  <a:moveTo>
                    <a:pt x="23406" y="18084"/>
                  </a:moveTo>
                  <a:cubicBezTo>
                    <a:pt x="23368" y="18084"/>
                    <a:pt x="23337" y="18115"/>
                    <a:pt x="23337" y="18152"/>
                  </a:cubicBezTo>
                  <a:cubicBezTo>
                    <a:pt x="23337" y="18190"/>
                    <a:pt x="23368" y="18221"/>
                    <a:pt x="23406" y="18221"/>
                  </a:cubicBezTo>
                  <a:cubicBezTo>
                    <a:pt x="23443" y="18221"/>
                    <a:pt x="23474" y="18190"/>
                    <a:pt x="23474" y="18152"/>
                  </a:cubicBezTo>
                  <a:cubicBezTo>
                    <a:pt x="23474" y="18115"/>
                    <a:pt x="23443" y="18084"/>
                    <a:pt x="23406" y="18084"/>
                  </a:cubicBezTo>
                  <a:close/>
                  <a:moveTo>
                    <a:pt x="23622" y="18084"/>
                  </a:moveTo>
                  <a:cubicBezTo>
                    <a:pt x="23584" y="18084"/>
                    <a:pt x="23553" y="18115"/>
                    <a:pt x="23553" y="18152"/>
                  </a:cubicBezTo>
                  <a:cubicBezTo>
                    <a:pt x="23553" y="18190"/>
                    <a:pt x="23584" y="18221"/>
                    <a:pt x="23622" y="18221"/>
                  </a:cubicBezTo>
                  <a:cubicBezTo>
                    <a:pt x="23660" y="18221"/>
                    <a:pt x="23690" y="18190"/>
                    <a:pt x="23690" y="18152"/>
                  </a:cubicBezTo>
                  <a:cubicBezTo>
                    <a:pt x="23690" y="18115"/>
                    <a:pt x="23660" y="18084"/>
                    <a:pt x="23622" y="18084"/>
                  </a:cubicBezTo>
                  <a:close/>
                  <a:moveTo>
                    <a:pt x="23838" y="18084"/>
                  </a:moveTo>
                  <a:cubicBezTo>
                    <a:pt x="23800" y="18084"/>
                    <a:pt x="23769" y="18115"/>
                    <a:pt x="23769" y="18152"/>
                  </a:cubicBezTo>
                  <a:cubicBezTo>
                    <a:pt x="23769" y="18190"/>
                    <a:pt x="23800" y="18221"/>
                    <a:pt x="23838" y="18221"/>
                  </a:cubicBezTo>
                  <a:cubicBezTo>
                    <a:pt x="23876" y="18221"/>
                    <a:pt x="23906" y="18190"/>
                    <a:pt x="23906" y="18152"/>
                  </a:cubicBezTo>
                  <a:cubicBezTo>
                    <a:pt x="23906" y="18115"/>
                    <a:pt x="23876" y="18084"/>
                    <a:pt x="23838" y="18084"/>
                  </a:cubicBezTo>
                  <a:close/>
                  <a:moveTo>
                    <a:pt x="22757" y="18319"/>
                  </a:moveTo>
                  <a:cubicBezTo>
                    <a:pt x="22720" y="18319"/>
                    <a:pt x="22689" y="18349"/>
                    <a:pt x="22689" y="18387"/>
                  </a:cubicBezTo>
                  <a:cubicBezTo>
                    <a:pt x="22689" y="18425"/>
                    <a:pt x="22720" y="18456"/>
                    <a:pt x="22757" y="18456"/>
                  </a:cubicBezTo>
                  <a:cubicBezTo>
                    <a:pt x="22795" y="18456"/>
                    <a:pt x="22826" y="18425"/>
                    <a:pt x="22826" y="18387"/>
                  </a:cubicBezTo>
                  <a:cubicBezTo>
                    <a:pt x="22826" y="18349"/>
                    <a:pt x="22795" y="18319"/>
                    <a:pt x="22757" y="18319"/>
                  </a:cubicBezTo>
                  <a:close/>
                  <a:moveTo>
                    <a:pt x="22973" y="18319"/>
                  </a:moveTo>
                  <a:cubicBezTo>
                    <a:pt x="22936" y="18319"/>
                    <a:pt x="22905" y="18349"/>
                    <a:pt x="22905" y="18387"/>
                  </a:cubicBezTo>
                  <a:cubicBezTo>
                    <a:pt x="22905" y="18425"/>
                    <a:pt x="22936" y="18456"/>
                    <a:pt x="22973" y="18456"/>
                  </a:cubicBezTo>
                  <a:cubicBezTo>
                    <a:pt x="23011" y="18456"/>
                    <a:pt x="23042" y="18425"/>
                    <a:pt x="23042" y="18387"/>
                  </a:cubicBezTo>
                  <a:cubicBezTo>
                    <a:pt x="23042" y="18349"/>
                    <a:pt x="23011" y="18319"/>
                    <a:pt x="22973" y="18319"/>
                  </a:cubicBezTo>
                  <a:close/>
                  <a:moveTo>
                    <a:pt x="23190" y="18319"/>
                  </a:moveTo>
                  <a:cubicBezTo>
                    <a:pt x="23152" y="18319"/>
                    <a:pt x="23121" y="18349"/>
                    <a:pt x="23121" y="18387"/>
                  </a:cubicBezTo>
                  <a:cubicBezTo>
                    <a:pt x="23121" y="18425"/>
                    <a:pt x="23152" y="18456"/>
                    <a:pt x="23190" y="18456"/>
                  </a:cubicBezTo>
                  <a:cubicBezTo>
                    <a:pt x="23227" y="18456"/>
                    <a:pt x="23258" y="18425"/>
                    <a:pt x="23258" y="18387"/>
                  </a:cubicBezTo>
                  <a:cubicBezTo>
                    <a:pt x="23258" y="18349"/>
                    <a:pt x="23227" y="18319"/>
                    <a:pt x="23190" y="18319"/>
                  </a:cubicBezTo>
                  <a:close/>
                  <a:moveTo>
                    <a:pt x="23406" y="18319"/>
                  </a:moveTo>
                  <a:cubicBezTo>
                    <a:pt x="23368" y="18319"/>
                    <a:pt x="23337" y="18349"/>
                    <a:pt x="23337" y="18387"/>
                  </a:cubicBezTo>
                  <a:cubicBezTo>
                    <a:pt x="23337" y="18425"/>
                    <a:pt x="23368" y="18456"/>
                    <a:pt x="23406" y="18456"/>
                  </a:cubicBezTo>
                  <a:cubicBezTo>
                    <a:pt x="23443" y="18456"/>
                    <a:pt x="23474" y="18425"/>
                    <a:pt x="23474" y="18387"/>
                  </a:cubicBezTo>
                  <a:cubicBezTo>
                    <a:pt x="23474" y="18349"/>
                    <a:pt x="23443" y="18319"/>
                    <a:pt x="23406" y="18319"/>
                  </a:cubicBezTo>
                  <a:close/>
                  <a:moveTo>
                    <a:pt x="22757" y="18554"/>
                  </a:moveTo>
                  <a:cubicBezTo>
                    <a:pt x="22720" y="18554"/>
                    <a:pt x="22689" y="18584"/>
                    <a:pt x="22689" y="18622"/>
                  </a:cubicBezTo>
                  <a:cubicBezTo>
                    <a:pt x="22689" y="18660"/>
                    <a:pt x="22720" y="18691"/>
                    <a:pt x="22757" y="18691"/>
                  </a:cubicBezTo>
                  <a:cubicBezTo>
                    <a:pt x="22795" y="18691"/>
                    <a:pt x="22826" y="18660"/>
                    <a:pt x="22826" y="18622"/>
                  </a:cubicBezTo>
                  <a:cubicBezTo>
                    <a:pt x="22826" y="18584"/>
                    <a:pt x="22795" y="18554"/>
                    <a:pt x="22757" y="18554"/>
                  </a:cubicBezTo>
                  <a:close/>
                  <a:moveTo>
                    <a:pt x="22973" y="18554"/>
                  </a:moveTo>
                  <a:cubicBezTo>
                    <a:pt x="22936" y="18554"/>
                    <a:pt x="22905" y="18584"/>
                    <a:pt x="22905" y="18622"/>
                  </a:cubicBezTo>
                  <a:cubicBezTo>
                    <a:pt x="22905" y="18660"/>
                    <a:pt x="22936" y="18691"/>
                    <a:pt x="22973" y="18691"/>
                  </a:cubicBezTo>
                  <a:cubicBezTo>
                    <a:pt x="23011" y="18691"/>
                    <a:pt x="23042" y="18660"/>
                    <a:pt x="23042" y="18622"/>
                  </a:cubicBezTo>
                  <a:cubicBezTo>
                    <a:pt x="23042" y="18584"/>
                    <a:pt x="23011" y="18554"/>
                    <a:pt x="22973" y="18554"/>
                  </a:cubicBezTo>
                  <a:close/>
                  <a:moveTo>
                    <a:pt x="23190" y="18554"/>
                  </a:moveTo>
                  <a:cubicBezTo>
                    <a:pt x="23152" y="18554"/>
                    <a:pt x="23121" y="18584"/>
                    <a:pt x="23121" y="18622"/>
                  </a:cubicBezTo>
                  <a:cubicBezTo>
                    <a:pt x="23121" y="18660"/>
                    <a:pt x="23152" y="18691"/>
                    <a:pt x="23190" y="18691"/>
                  </a:cubicBezTo>
                  <a:cubicBezTo>
                    <a:pt x="23227" y="18691"/>
                    <a:pt x="23258" y="18660"/>
                    <a:pt x="23258" y="18622"/>
                  </a:cubicBezTo>
                  <a:cubicBezTo>
                    <a:pt x="23258" y="18584"/>
                    <a:pt x="23227" y="18554"/>
                    <a:pt x="23190" y="18554"/>
                  </a:cubicBezTo>
                  <a:close/>
                  <a:moveTo>
                    <a:pt x="22757" y="18789"/>
                  </a:moveTo>
                  <a:cubicBezTo>
                    <a:pt x="22720" y="18789"/>
                    <a:pt x="22689" y="18819"/>
                    <a:pt x="22689" y="18857"/>
                  </a:cubicBezTo>
                  <a:cubicBezTo>
                    <a:pt x="22689" y="18895"/>
                    <a:pt x="22720" y="18925"/>
                    <a:pt x="22757" y="18925"/>
                  </a:cubicBezTo>
                  <a:cubicBezTo>
                    <a:pt x="22795" y="18925"/>
                    <a:pt x="22826" y="18895"/>
                    <a:pt x="22826" y="18857"/>
                  </a:cubicBezTo>
                  <a:cubicBezTo>
                    <a:pt x="22826" y="18819"/>
                    <a:pt x="22795" y="18789"/>
                    <a:pt x="22757" y="18789"/>
                  </a:cubicBezTo>
                  <a:close/>
                  <a:moveTo>
                    <a:pt x="24054" y="15501"/>
                  </a:moveTo>
                  <a:cubicBezTo>
                    <a:pt x="24016" y="15501"/>
                    <a:pt x="23985" y="15532"/>
                    <a:pt x="23985" y="15569"/>
                  </a:cubicBezTo>
                  <a:cubicBezTo>
                    <a:pt x="23985" y="15607"/>
                    <a:pt x="24016" y="15638"/>
                    <a:pt x="24054" y="15638"/>
                  </a:cubicBezTo>
                  <a:cubicBezTo>
                    <a:pt x="24092" y="15638"/>
                    <a:pt x="24122" y="15607"/>
                    <a:pt x="24122" y="15569"/>
                  </a:cubicBezTo>
                  <a:cubicBezTo>
                    <a:pt x="24122" y="15532"/>
                    <a:pt x="24092" y="15501"/>
                    <a:pt x="24054" y="15501"/>
                  </a:cubicBezTo>
                  <a:close/>
                  <a:moveTo>
                    <a:pt x="24270" y="15031"/>
                  </a:moveTo>
                  <a:cubicBezTo>
                    <a:pt x="24232" y="15031"/>
                    <a:pt x="24202" y="15062"/>
                    <a:pt x="24202" y="15100"/>
                  </a:cubicBezTo>
                  <a:cubicBezTo>
                    <a:pt x="24202" y="15138"/>
                    <a:pt x="24232" y="15168"/>
                    <a:pt x="24270" y="15168"/>
                  </a:cubicBezTo>
                  <a:cubicBezTo>
                    <a:pt x="24308" y="15168"/>
                    <a:pt x="24339" y="15138"/>
                    <a:pt x="24339" y="15100"/>
                  </a:cubicBezTo>
                  <a:cubicBezTo>
                    <a:pt x="24339" y="15062"/>
                    <a:pt x="24308" y="15031"/>
                    <a:pt x="24270" y="15031"/>
                  </a:cubicBezTo>
                  <a:close/>
                  <a:moveTo>
                    <a:pt x="28594" y="11509"/>
                  </a:moveTo>
                  <a:cubicBezTo>
                    <a:pt x="28556" y="11509"/>
                    <a:pt x="28526" y="11539"/>
                    <a:pt x="28526" y="11577"/>
                  </a:cubicBezTo>
                  <a:cubicBezTo>
                    <a:pt x="28526" y="11615"/>
                    <a:pt x="28556" y="11646"/>
                    <a:pt x="28594" y="11646"/>
                  </a:cubicBezTo>
                  <a:cubicBezTo>
                    <a:pt x="28632" y="11646"/>
                    <a:pt x="28663" y="11615"/>
                    <a:pt x="28663" y="11577"/>
                  </a:cubicBezTo>
                  <a:cubicBezTo>
                    <a:pt x="28663" y="11539"/>
                    <a:pt x="28632" y="11509"/>
                    <a:pt x="28594" y="11509"/>
                  </a:cubicBezTo>
                  <a:close/>
                  <a:moveTo>
                    <a:pt x="28810" y="11509"/>
                  </a:moveTo>
                  <a:cubicBezTo>
                    <a:pt x="28772" y="11509"/>
                    <a:pt x="28742" y="11539"/>
                    <a:pt x="28742" y="11577"/>
                  </a:cubicBezTo>
                  <a:cubicBezTo>
                    <a:pt x="28742" y="11615"/>
                    <a:pt x="28772" y="11646"/>
                    <a:pt x="28810" y="11646"/>
                  </a:cubicBezTo>
                  <a:cubicBezTo>
                    <a:pt x="28848" y="11646"/>
                    <a:pt x="28879" y="11615"/>
                    <a:pt x="28879" y="11577"/>
                  </a:cubicBezTo>
                  <a:cubicBezTo>
                    <a:pt x="28879" y="11539"/>
                    <a:pt x="28848" y="11509"/>
                    <a:pt x="28810" y="11509"/>
                  </a:cubicBezTo>
                  <a:close/>
                  <a:moveTo>
                    <a:pt x="29026" y="11509"/>
                  </a:moveTo>
                  <a:cubicBezTo>
                    <a:pt x="28989" y="11509"/>
                    <a:pt x="28958" y="11539"/>
                    <a:pt x="28958" y="11577"/>
                  </a:cubicBezTo>
                  <a:cubicBezTo>
                    <a:pt x="28958" y="11615"/>
                    <a:pt x="28989" y="11646"/>
                    <a:pt x="29026" y="11646"/>
                  </a:cubicBezTo>
                  <a:cubicBezTo>
                    <a:pt x="29064" y="11646"/>
                    <a:pt x="29095" y="11615"/>
                    <a:pt x="29095" y="11577"/>
                  </a:cubicBezTo>
                  <a:cubicBezTo>
                    <a:pt x="29095" y="11539"/>
                    <a:pt x="29064" y="11509"/>
                    <a:pt x="29026" y="11509"/>
                  </a:cubicBezTo>
                  <a:close/>
                  <a:moveTo>
                    <a:pt x="29242" y="11509"/>
                  </a:moveTo>
                  <a:cubicBezTo>
                    <a:pt x="29205" y="11509"/>
                    <a:pt x="29174" y="11539"/>
                    <a:pt x="29174" y="11577"/>
                  </a:cubicBezTo>
                  <a:cubicBezTo>
                    <a:pt x="29174" y="11615"/>
                    <a:pt x="29205" y="11646"/>
                    <a:pt x="29242" y="11646"/>
                  </a:cubicBezTo>
                  <a:cubicBezTo>
                    <a:pt x="29280" y="11646"/>
                    <a:pt x="29311" y="11615"/>
                    <a:pt x="29311" y="11577"/>
                  </a:cubicBezTo>
                  <a:cubicBezTo>
                    <a:pt x="29311" y="11539"/>
                    <a:pt x="29280" y="11509"/>
                    <a:pt x="29242" y="11509"/>
                  </a:cubicBezTo>
                  <a:close/>
                  <a:moveTo>
                    <a:pt x="29458" y="11509"/>
                  </a:moveTo>
                  <a:cubicBezTo>
                    <a:pt x="29421" y="11509"/>
                    <a:pt x="29390" y="11539"/>
                    <a:pt x="29390" y="11577"/>
                  </a:cubicBezTo>
                  <a:cubicBezTo>
                    <a:pt x="29390" y="11615"/>
                    <a:pt x="29421" y="11646"/>
                    <a:pt x="29458" y="11646"/>
                  </a:cubicBezTo>
                  <a:cubicBezTo>
                    <a:pt x="29496" y="11646"/>
                    <a:pt x="29527" y="11615"/>
                    <a:pt x="29527" y="11577"/>
                  </a:cubicBezTo>
                  <a:cubicBezTo>
                    <a:pt x="29527" y="11539"/>
                    <a:pt x="29496" y="11509"/>
                    <a:pt x="29458" y="11509"/>
                  </a:cubicBezTo>
                  <a:close/>
                  <a:moveTo>
                    <a:pt x="29675" y="11509"/>
                  </a:moveTo>
                  <a:cubicBezTo>
                    <a:pt x="29637" y="11509"/>
                    <a:pt x="29606" y="11539"/>
                    <a:pt x="29606" y="11577"/>
                  </a:cubicBezTo>
                  <a:cubicBezTo>
                    <a:pt x="29606" y="11615"/>
                    <a:pt x="29637" y="11646"/>
                    <a:pt x="29675" y="11646"/>
                  </a:cubicBezTo>
                  <a:cubicBezTo>
                    <a:pt x="29712" y="11646"/>
                    <a:pt x="29743" y="11615"/>
                    <a:pt x="29743" y="11577"/>
                  </a:cubicBezTo>
                  <a:cubicBezTo>
                    <a:pt x="29743" y="11539"/>
                    <a:pt x="29712" y="11509"/>
                    <a:pt x="29675" y="11509"/>
                  </a:cubicBezTo>
                  <a:close/>
                  <a:moveTo>
                    <a:pt x="29891" y="11509"/>
                  </a:moveTo>
                  <a:cubicBezTo>
                    <a:pt x="29853" y="11509"/>
                    <a:pt x="29822" y="11539"/>
                    <a:pt x="29822" y="11577"/>
                  </a:cubicBezTo>
                  <a:cubicBezTo>
                    <a:pt x="29822" y="11615"/>
                    <a:pt x="29853" y="11646"/>
                    <a:pt x="29891" y="11646"/>
                  </a:cubicBezTo>
                  <a:cubicBezTo>
                    <a:pt x="29929" y="11646"/>
                    <a:pt x="29959" y="11615"/>
                    <a:pt x="29959" y="11577"/>
                  </a:cubicBezTo>
                  <a:cubicBezTo>
                    <a:pt x="29959" y="11539"/>
                    <a:pt x="29929" y="11509"/>
                    <a:pt x="29891" y="11509"/>
                  </a:cubicBezTo>
                  <a:close/>
                  <a:moveTo>
                    <a:pt x="30107" y="11509"/>
                  </a:moveTo>
                  <a:cubicBezTo>
                    <a:pt x="30069" y="11509"/>
                    <a:pt x="30038" y="11539"/>
                    <a:pt x="30038" y="11577"/>
                  </a:cubicBezTo>
                  <a:cubicBezTo>
                    <a:pt x="30038" y="11615"/>
                    <a:pt x="30069" y="11646"/>
                    <a:pt x="30107" y="11646"/>
                  </a:cubicBezTo>
                  <a:cubicBezTo>
                    <a:pt x="30145" y="11646"/>
                    <a:pt x="30175" y="11615"/>
                    <a:pt x="30175" y="11577"/>
                  </a:cubicBezTo>
                  <a:cubicBezTo>
                    <a:pt x="30175" y="11539"/>
                    <a:pt x="30145" y="11509"/>
                    <a:pt x="30107" y="11509"/>
                  </a:cubicBezTo>
                  <a:close/>
                  <a:moveTo>
                    <a:pt x="30323" y="11509"/>
                  </a:moveTo>
                  <a:cubicBezTo>
                    <a:pt x="30285" y="11509"/>
                    <a:pt x="30255" y="11539"/>
                    <a:pt x="30255" y="11577"/>
                  </a:cubicBezTo>
                  <a:cubicBezTo>
                    <a:pt x="30255" y="11615"/>
                    <a:pt x="30285" y="11646"/>
                    <a:pt x="30323" y="11646"/>
                  </a:cubicBezTo>
                  <a:cubicBezTo>
                    <a:pt x="30361" y="11646"/>
                    <a:pt x="30391" y="11615"/>
                    <a:pt x="30391" y="11577"/>
                  </a:cubicBezTo>
                  <a:cubicBezTo>
                    <a:pt x="30391" y="11539"/>
                    <a:pt x="30361" y="11509"/>
                    <a:pt x="30323" y="11509"/>
                  </a:cubicBezTo>
                  <a:close/>
                  <a:moveTo>
                    <a:pt x="30539" y="11509"/>
                  </a:moveTo>
                  <a:cubicBezTo>
                    <a:pt x="30501" y="11509"/>
                    <a:pt x="30471" y="11539"/>
                    <a:pt x="30471" y="11577"/>
                  </a:cubicBezTo>
                  <a:cubicBezTo>
                    <a:pt x="30471" y="11615"/>
                    <a:pt x="30501" y="11646"/>
                    <a:pt x="30539" y="11646"/>
                  </a:cubicBezTo>
                  <a:cubicBezTo>
                    <a:pt x="30577" y="11646"/>
                    <a:pt x="30608" y="11615"/>
                    <a:pt x="30608" y="11577"/>
                  </a:cubicBezTo>
                  <a:cubicBezTo>
                    <a:pt x="30608" y="11539"/>
                    <a:pt x="30577" y="11509"/>
                    <a:pt x="30539" y="11509"/>
                  </a:cubicBezTo>
                  <a:close/>
                  <a:moveTo>
                    <a:pt x="28594" y="11744"/>
                  </a:moveTo>
                  <a:cubicBezTo>
                    <a:pt x="28556" y="11744"/>
                    <a:pt x="28526" y="11774"/>
                    <a:pt x="28526" y="11812"/>
                  </a:cubicBezTo>
                  <a:cubicBezTo>
                    <a:pt x="28526" y="11850"/>
                    <a:pt x="28556" y="11880"/>
                    <a:pt x="28594" y="11880"/>
                  </a:cubicBezTo>
                  <a:cubicBezTo>
                    <a:pt x="28632" y="11880"/>
                    <a:pt x="28663" y="11850"/>
                    <a:pt x="28663" y="11812"/>
                  </a:cubicBezTo>
                  <a:cubicBezTo>
                    <a:pt x="28663" y="11774"/>
                    <a:pt x="28632" y="11744"/>
                    <a:pt x="28594" y="11744"/>
                  </a:cubicBezTo>
                  <a:close/>
                  <a:moveTo>
                    <a:pt x="28810" y="11744"/>
                  </a:moveTo>
                  <a:cubicBezTo>
                    <a:pt x="28772" y="11744"/>
                    <a:pt x="28742" y="11774"/>
                    <a:pt x="28742" y="11812"/>
                  </a:cubicBezTo>
                  <a:cubicBezTo>
                    <a:pt x="28742" y="11850"/>
                    <a:pt x="28772" y="11880"/>
                    <a:pt x="28810" y="11880"/>
                  </a:cubicBezTo>
                  <a:cubicBezTo>
                    <a:pt x="28848" y="11880"/>
                    <a:pt x="28879" y="11850"/>
                    <a:pt x="28879" y="11812"/>
                  </a:cubicBezTo>
                  <a:cubicBezTo>
                    <a:pt x="28879" y="11774"/>
                    <a:pt x="28848" y="11744"/>
                    <a:pt x="28810" y="11744"/>
                  </a:cubicBezTo>
                  <a:close/>
                  <a:moveTo>
                    <a:pt x="29026" y="11744"/>
                  </a:moveTo>
                  <a:cubicBezTo>
                    <a:pt x="28989" y="11744"/>
                    <a:pt x="28958" y="11774"/>
                    <a:pt x="28958" y="11812"/>
                  </a:cubicBezTo>
                  <a:cubicBezTo>
                    <a:pt x="28958" y="11850"/>
                    <a:pt x="28989" y="11880"/>
                    <a:pt x="29026" y="11880"/>
                  </a:cubicBezTo>
                  <a:cubicBezTo>
                    <a:pt x="29064" y="11880"/>
                    <a:pt x="29095" y="11850"/>
                    <a:pt x="29095" y="11812"/>
                  </a:cubicBezTo>
                  <a:cubicBezTo>
                    <a:pt x="29095" y="11774"/>
                    <a:pt x="29064" y="11744"/>
                    <a:pt x="29026" y="11744"/>
                  </a:cubicBezTo>
                  <a:close/>
                  <a:moveTo>
                    <a:pt x="29242" y="11744"/>
                  </a:moveTo>
                  <a:cubicBezTo>
                    <a:pt x="29205" y="11744"/>
                    <a:pt x="29174" y="11774"/>
                    <a:pt x="29174" y="11812"/>
                  </a:cubicBezTo>
                  <a:cubicBezTo>
                    <a:pt x="29174" y="11850"/>
                    <a:pt x="29205" y="11880"/>
                    <a:pt x="29242" y="11880"/>
                  </a:cubicBezTo>
                  <a:cubicBezTo>
                    <a:pt x="29280" y="11880"/>
                    <a:pt x="29311" y="11850"/>
                    <a:pt x="29311" y="11812"/>
                  </a:cubicBezTo>
                  <a:cubicBezTo>
                    <a:pt x="29311" y="11774"/>
                    <a:pt x="29280" y="11744"/>
                    <a:pt x="29242" y="11744"/>
                  </a:cubicBezTo>
                  <a:close/>
                  <a:moveTo>
                    <a:pt x="29458" y="11744"/>
                  </a:moveTo>
                  <a:cubicBezTo>
                    <a:pt x="29421" y="11744"/>
                    <a:pt x="29390" y="11774"/>
                    <a:pt x="29390" y="11812"/>
                  </a:cubicBezTo>
                  <a:cubicBezTo>
                    <a:pt x="29390" y="11850"/>
                    <a:pt x="29421" y="11880"/>
                    <a:pt x="29458" y="11880"/>
                  </a:cubicBezTo>
                  <a:cubicBezTo>
                    <a:pt x="29496" y="11880"/>
                    <a:pt x="29527" y="11850"/>
                    <a:pt x="29527" y="11812"/>
                  </a:cubicBezTo>
                  <a:cubicBezTo>
                    <a:pt x="29527" y="11774"/>
                    <a:pt x="29496" y="11744"/>
                    <a:pt x="29458" y="11744"/>
                  </a:cubicBezTo>
                  <a:close/>
                  <a:moveTo>
                    <a:pt x="29675" y="11744"/>
                  </a:moveTo>
                  <a:cubicBezTo>
                    <a:pt x="29637" y="11744"/>
                    <a:pt x="29606" y="11774"/>
                    <a:pt x="29606" y="11812"/>
                  </a:cubicBezTo>
                  <a:cubicBezTo>
                    <a:pt x="29606" y="11850"/>
                    <a:pt x="29637" y="11880"/>
                    <a:pt x="29675" y="11880"/>
                  </a:cubicBezTo>
                  <a:cubicBezTo>
                    <a:pt x="29712" y="11880"/>
                    <a:pt x="29743" y="11850"/>
                    <a:pt x="29743" y="11812"/>
                  </a:cubicBezTo>
                  <a:cubicBezTo>
                    <a:pt x="29743" y="11774"/>
                    <a:pt x="29712" y="11744"/>
                    <a:pt x="29675" y="11744"/>
                  </a:cubicBezTo>
                  <a:close/>
                  <a:moveTo>
                    <a:pt x="29891" y="11744"/>
                  </a:moveTo>
                  <a:cubicBezTo>
                    <a:pt x="29853" y="11744"/>
                    <a:pt x="29822" y="11774"/>
                    <a:pt x="29822" y="11812"/>
                  </a:cubicBezTo>
                  <a:cubicBezTo>
                    <a:pt x="29822" y="11850"/>
                    <a:pt x="29853" y="11880"/>
                    <a:pt x="29891" y="11880"/>
                  </a:cubicBezTo>
                  <a:cubicBezTo>
                    <a:pt x="29929" y="11880"/>
                    <a:pt x="29959" y="11850"/>
                    <a:pt x="29959" y="11812"/>
                  </a:cubicBezTo>
                  <a:cubicBezTo>
                    <a:pt x="29959" y="11774"/>
                    <a:pt x="29929" y="11744"/>
                    <a:pt x="29891" y="11744"/>
                  </a:cubicBezTo>
                  <a:close/>
                  <a:moveTo>
                    <a:pt x="30107" y="11744"/>
                  </a:moveTo>
                  <a:cubicBezTo>
                    <a:pt x="30069" y="11744"/>
                    <a:pt x="30038" y="11774"/>
                    <a:pt x="30038" y="11812"/>
                  </a:cubicBezTo>
                  <a:cubicBezTo>
                    <a:pt x="30038" y="11850"/>
                    <a:pt x="30069" y="11880"/>
                    <a:pt x="30107" y="11880"/>
                  </a:cubicBezTo>
                  <a:cubicBezTo>
                    <a:pt x="30145" y="11880"/>
                    <a:pt x="30175" y="11850"/>
                    <a:pt x="30175" y="11812"/>
                  </a:cubicBezTo>
                  <a:cubicBezTo>
                    <a:pt x="30175" y="11774"/>
                    <a:pt x="30145" y="11744"/>
                    <a:pt x="30107" y="11744"/>
                  </a:cubicBezTo>
                  <a:close/>
                  <a:moveTo>
                    <a:pt x="30323" y="11744"/>
                  </a:moveTo>
                  <a:cubicBezTo>
                    <a:pt x="30285" y="11744"/>
                    <a:pt x="30255" y="11774"/>
                    <a:pt x="30255" y="11812"/>
                  </a:cubicBezTo>
                  <a:cubicBezTo>
                    <a:pt x="30255" y="11850"/>
                    <a:pt x="30285" y="11880"/>
                    <a:pt x="30323" y="11880"/>
                  </a:cubicBezTo>
                  <a:cubicBezTo>
                    <a:pt x="30361" y="11880"/>
                    <a:pt x="30391" y="11850"/>
                    <a:pt x="30391" y="11812"/>
                  </a:cubicBezTo>
                  <a:cubicBezTo>
                    <a:pt x="30391" y="11774"/>
                    <a:pt x="30361" y="11744"/>
                    <a:pt x="30323" y="11744"/>
                  </a:cubicBezTo>
                  <a:close/>
                  <a:moveTo>
                    <a:pt x="30539" y="11744"/>
                  </a:moveTo>
                  <a:cubicBezTo>
                    <a:pt x="30501" y="11744"/>
                    <a:pt x="30471" y="11774"/>
                    <a:pt x="30471" y="11812"/>
                  </a:cubicBezTo>
                  <a:cubicBezTo>
                    <a:pt x="30471" y="11850"/>
                    <a:pt x="30501" y="11880"/>
                    <a:pt x="30539" y="11880"/>
                  </a:cubicBezTo>
                  <a:cubicBezTo>
                    <a:pt x="30577" y="11880"/>
                    <a:pt x="30608" y="11850"/>
                    <a:pt x="30608" y="11812"/>
                  </a:cubicBezTo>
                  <a:cubicBezTo>
                    <a:pt x="30608" y="11774"/>
                    <a:pt x="30577" y="11744"/>
                    <a:pt x="30539" y="11744"/>
                  </a:cubicBezTo>
                  <a:close/>
                  <a:moveTo>
                    <a:pt x="29026" y="11978"/>
                  </a:moveTo>
                  <a:cubicBezTo>
                    <a:pt x="28989" y="11978"/>
                    <a:pt x="28958" y="12009"/>
                    <a:pt x="28958" y="12047"/>
                  </a:cubicBezTo>
                  <a:cubicBezTo>
                    <a:pt x="28958" y="12085"/>
                    <a:pt x="28989" y="12115"/>
                    <a:pt x="29026" y="12115"/>
                  </a:cubicBezTo>
                  <a:cubicBezTo>
                    <a:pt x="29064" y="12115"/>
                    <a:pt x="29095" y="12085"/>
                    <a:pt x="29095" y="12047"/>
                  </a:cubicBezTo>
                  <a:cubicBezTo>
                    <a:pt x="29095" y="12009"/>
                    <a:pt x="29064" y="11978"/>
                    <a:pt x="29026" y="11978"/>
                  </a:cubicBezTo>
                  <a:close/>
                  <a:moveTo>
                    <a:pt x="29242" y="11978"/>
                  </a:moveTo>
                  <a:cubicBezTo>
                    <a:pt x="29205" y="11978"/>
                    <a:pt x="29174" y="12009"/>
                    <a:pt x="29174" y="12047"/>
                  </a:cubicBezTo>
                  <a:cubicBezTo>
                    <a:pt x="29174" y="12085"/>
                    <a:pt x="29205" y="12115"/>
                    <a:pt x="29242" y="12115"/>
                  </a:cubicBezTo>
                  <a:cubicBezTo>
                    <a:pt x="29280" y="12115"/>
                    <a:pt x="29311" y="12085"/>
                    <a:pt x="29311" y="12047"/>
                  </a:cubicBezTo>
                  <a:cubicBezTo>
                    <a:pt x="29311" y="12009"/>
                    <a:pt x="29280" y="11978"/>
                    <a:pt x="29242" y="11978"/>
                  </a:cubicBezTo>
                  <a:close/>
                  <a:moveTo>
                    <a:pt x="29458" y="11978"/>
                  </a:moveTo>
                  <a:cubicBezTo>
                    <a:pt x="29421" y="11978"/>
                    <a:pt x="29390" y="12009"/>
                    <a:pt x="29390" y="12047"/>
                  </a:cubicBezTo>
                  <a:cubicBezTo>
                    <a:pt x="29390" y="12085"/>
                    <a:pt x="29421" y="12115"/>
                    <a:pt x="29458" y="12115"/>
                  </a:cubicBezTo>
                  <a:cubicBezTo>
                    <a:pt x="29496" y="12115"/>
                    <a:pt x="29527" y="12085"/>
                    <a:pt x="29527" y="12047"/>
                  </a:cubicBezTo>
                  <a:cubicBezTo>
                    <a:pt x="29527" y="12009"/>
                    <a:pt x="29496" y="11978"/>
                    <a:pt x="29458" y="11978"/>
                  </a:cubicBezTo>
                  <a:close/>
                  <a:moveTo>
                    <a:pt x="29675" y="11978"/>
                  </a:moveTo>
                  <a:cubicBezTo>
                    <a:pt x="29637" y="11978"/>
                    <a:pt x="29606" y="12009"/>
                    <a:pt x="29606" y="12047"/>
                  </a:cubicBezTo>
                  <a:cubicBezTo>
                    <a:pt x="29606" y="12085"/>
                    <a:pt x="29637" y="12115"/>
                    <a:pt x="29675" y="12115"/>
                  </a:cubicBezTo>
                  <a:cubicBezTo>
                    <a:pt x="29712" y="12115"/>
                    <a:pt x="29743" y="12085"/>
                    <a:pt x="29743" y="12047"/>
                  </a:cubicBezTo>
                  <a:cubicBezTo>
                    <a:pt x="29743" y="12009"/>
                    <a:pt x="29712" y="11978"/>
                    <a:pt x="29675" y="11978"/>
                  </a:cubicBezTo>
                  <a:close/>
                  <a:moveTo>
                    <a:pt x="29891" y="11978"/>
                  </a:moveTo>
                  <a:cubicBezTo>
                    <a:pt x="29853" y="11978"/>
                    <a:pt x="29822" y="12009"/>
                    <a:pt x="29822" y="12047"/>
                  </a:cubicBezTo>
                  <a:cubicBezTo>
                    <a:pt x="29822" y="12085"/>
                    <a:pt x="29853" y="12115"/>
                    <a:pt x="29891" y="12115"/>
                  </a:cubicBezTo>
                  <a:cubicBezTo>
                    <a:pt x="29929" y="12115"/>
                    <a:pt x="29959" y="12085"/>
                    <a:pt x="29959" y="12047"/>
                  </a:cubicBezTo>
                  <a:cubicBezTo>
                    <a:pt x="29959" y="12009"/>
                    <a:pt x="29929" y="11978"/>
                    <a:pt x="29891" y="11978"/>
                  </a:cubicBezTo>
                  <a:close/>
                  <a:moveTo>
                    <a:pt x="30107" y="11978"/>
                  </a:moveTo>
                  <a:cubicBezTo>
                    <a:pt x="30069" y="11978"/>
                    <a:pt x="30038" y="12009"/>
                    <a:pt x="30038" y="12047"/>
                  </a:cubicBezTo>
                  <a:cubicBezTo>
                    <a:pt x="30038" y="12085"/>
                    <a:pt x="30069" y="12115"/>
                    <a:pt x="30107" y="12115"/>
                  </a:cubicBezTo>
                  <a:cubicBezTo>
                    <a:pt x="30145" y="12115"/>
                    <a:pt x="30175" y="12085"/>
                    <a:pt x="30175" y="12047"/>
                  </a:cubicBezTo>
                  <a:cubicBezTo>
                    <a:pt x="30175" y="12009"/>
                    <a:pt x="30145" y="11978"/>
                    <a:pt x="30107" y="11978"/>
                  </a:cubicBezTo>
                  <a:close/>
                  <a:moveTo>
                    <a:pt x="30323" y="11978"/>
                  </a:moveTo>
                  <a:cubicBezTo>
                    <a:pt x="30285" y="11978"/>
                    <a:pt x="30255" y="12009"/>
                    <a:pt x="30255" y="12047"/>
                  </a:cubicBezTo>
                  <a:cubicBezTo>
                    <a:pt x="30255" y="12085"/>
                    <a:pt x="30285" y="12115"/>
                    <a:pt x="30323" y="12115"/>
                  </a:cubicBezTo>
                  <a:cubicBezTo>
                    <a:pt x="30361" y="12115"/>
                    <a:pt x="30391" y="12085"/>
                    <a:pt x="30391" y="12047"/>
                  </a:cubicBezTo>
                  <a:cubicBezTo>
                    <a:pt x="30391" y="12009"/>
                    <a:pt x="30361" y="11978"/>
                    <a:pt x="30323" y="11978"/>
                  </a:cubicBezTo>
                  <a:close/>
                  <a:moveTo>
                    <a:pt x="30539" y="11978"/>
                  </a:moveTo>
                  <a:cubicBezTo>
                    <a:pt x="30501" y="11978"/>
                    <a:pt x="30471" y="12009"/>
                    <a:pt x="30471" y="12047"/>
                  </a:cubicBezTo>
                  <a:cubicBezTo>
                    <a:pt x="30471" y="12085"/>
                    <a:pt x="30501" y="12115"/>
                    <a:pt x="30539" y="12115"/>
                  </a:cubicBezTo>
                  <a:cubicBezTo>
                    <a:pt x="30577" y="12115"/>
                    <a:pt x="30608" y="12085"/>
                    <a:pt x="30608" y="12047"/>
                  </a:cubicBezTo>
                  <a:cubicBezTo>
                    <a:pt x="30608" y="12009"/>
                    <a:pt x="30577" y="11978"/>
                    <a:pt x="30539" y="11978"/>
                  </a:cubicBezTo>
                  <a:close/>
                  <a:moveTo>
                    <a:pt x="29026" y="12213"/>
                  </a:moveTo>
                  <a:cubicBezTo>
                    <a:pt x="28989" y="12213"/>
                    <a:pt x="28958" y="12244"/>
                    <a:pt x="28958" y="12282"/>
                  </a:cubicBezTo>
                  <a:cubicBezTo>
                    <a:pt x="28958" y="12319"/>
                    <a:pt x="28989" y="12350"/>
                    <a:pt x="29026" y="12350"/>
                  </a:cubicBezTo>
                  <a:cubicBezTo>
                    <a:pt x="29064" y="12350"/>
                    <a:pt x="29095" y="12319"/>
                    <a:pt x="29095" y="12282"/>
                  </a:cubicBezTo>
                  <a:cubicBezTo>
                    <a:pt x="29095" y="12244"/>
                    <a:pt x="29064" y="12213"/>
                    <a:pt x="29026" y="12213"/>
                  </a:cubicBezTo>
                  <a:close/>
                  <a:moveTo>
                    <a:pt x="29242" y="12213"/>
                  </a:moveTo>
                  <a:cubicBezTo>
                    <a:pt x="29205" y="12213"/>
                    <a:pt x="29174" y="12244"/>
                    <a:pt x="29174" y="12282"/>
                  </a:cubicBezTo>
                  <a:cubicBezTo>
                    <a:pt x="29174" y="12319"/>
                    <a:pt x="29205" y="12350"/>
                    <a:pt x="29242" y="12350"/>
                  </a:cubicBezTo>
                  <a:cubicBezTo>
                    <a:pt x="29280" y="12350"/>
                    <a:pt x="29311" y="12319"/>
                    <a:pt x="29311" y="12282"/>
                  </a:cubicBezTo>
                  <a:cubicBezTo>
                    <a:pt x="29311" y="12244"/>
                    <a:pt x="29280" y="12213"/>
                    <a:pt x="29242" y="12213"/>
                  </a:cubicBezTo>
                  <a:close/>
                  <a:moveTo>
                    <a:pt x="29458" y="12213"/>
                  </a:moveTo>
                  <a:cubicBezTo>
                    <a:pt x="29421" y="12213"/>
                    <a:pt x="29390" y="12244"/>
                    <a:pt x="29390" y="12282"/>
                  </a:cubicBezTo>
                  <a:cubicBezTo>
                    <a:pt x="29390" y="12319"/>
                    <a:pt x="29421" y="12350"/>
                    <a:pt x="29458" y="12350"/>
                  </a:cubicBezTo>
                  <a:cubicBezTo>
                    <a:pt x="29496" y="12350"/>
                    <a:pt x="29527" y="12319"/>
                    <a:pt x="29527" y="12282"/>
                  </a:cubicBezTo>
                  <a:cubicBezTo>
                    <a:pt x="29527" y="12244"/>
                    <a:pt x="29496" y="12213"/>
                    <a:pt x="29458" y="12213"/>
                  </a:cubicBezTo>
                  <a:close/>
                  <a:moveTo>
                    <a:pt x="29675" y="12213"/>
                  </a:moveTo>
                  <a:cubicBezTo>
                    <a:pt x="29637" y="12213"/>
                    <a:pt x="29606" y="12244"/>
                    <a:pt x="29606" y="12282"/>
                  </a:cubicBezTo>
                  <a:cubicBezTo>
                    <a:pt x="29606" y="12319"/>
                    <a:pt x="29637" y="12350"/>
                    <a:pt x="29675" y="12350"/>
                  </a:cubicBezTo>
                  <a:cubicBezTo>
                    <a:pt x="29712" y="12350"/>
                    <a:pt x="29743" y="12319"/>
                    <a:pt x="29743" y="12282"/>
                  </a:cubicBezTo>
                  <a:cubicBezTo>
                    <a:pt x="29743" y="12244"/>
                    <a:pt x="29712" y="12213"/>
                    <a:pt x="29675" y="12213"/>
                  </a:cubicBezTo>
                  <a:close/>
                  <a:moveTo>
                    <a:pt x="29891" y="12213"/>
                  </a:moveTo>
                  <a:cubicBezTo>
                    <a:pt x="29853" y="12213"/>
                    <a:pt x="29822" y="12244"/>
                    <a:pt x="29822" y="12282"/>
                  </a:cubicBezTo>
                  <a:cubicBezTo>
                    <a:pt x="29822" y="12319"/>
                    <a:pt x="29853" y="12350"/>
                    <a:pt x="29891" y="12350"/>
                  </a:cubicBezTo>
                  <a:cubicBezTo>
                    <a:pt x="29929" y="12350"/>
                    <a:pt x="29959" y="12319"/>
                    <a:pt x="29959" y="12282"/>
                  </a:cubicBezTo>
                  <a:cubicBezTo>
                    <a:pt x="29959" y="12244"/>
                    <a:pt x="29929" y="12213"/>
                    <a:pt x="29891" y="12213"/>
                  </a:cubicBezTo>
                  <a:close/>
                  <a:moveTo>
                    <a:pt x="30107" y="12213"/>
                  </a:moveTo>
                  <a:cubicBezTo>
                    <a:pt x="30069" y="12213"/>
                    <a:pt x="30038" y="12244"/>
                    <a:pt x="30038" y="12282"/>
                  </a:cubicBezTo>
                  <a:cubicBezTo>
                    <a:pt x="30038" y="12319"/>
                    <a:pt x="30069" y="12350"/>
                    <a:pt x="30107" y="12350"/>
                  </a:cubicBezTo>
                  <a:cubicBezTo>
                    <a:pt x="30145" y="12350"/>
                    <a:pt x="30175" y="12319"/>
                    <a:pt x="30175" y="12282"/>
                  </a:cubicBezTo>
                  <a:cubicBezTo>
                    <a:pt x="30175" y="12244"/>
                    <a:pt x="30145" y="12213"/>
                    <a:pt x="30107" y="12213"/>
                  </a:cubicBezTo>
                  <a:close/>
                  <a:moveTo>
                    <a:pt x="30323" y="12213"/>
                  </a:moveTo>
                  <a:cubicBezTo>
                    <a:pt x="30285" y="12213"/>
                    <a:pt x="30255" y="12244"/>
                    <a:pt x="30255" y="12282"/>
                  </a:cubicBezTo>
                  <a:cubicBezTo>
                    <a:pt x="30255" y="12319"/>
                    <a:pt x="30285" y="12350"/>
                    <a:pt x="30323" y="12350"/>
                  </a:cubicBezTo>
                  <a:cubicBezTo>
                    <a:pt x="30361" y="12350"/>
                    <a:pt x="30391" y="12319"/>
                    <a:pt x="30391" y="12282"/>
                  </a:cubicBezTo>
                  <a:cubicBezTo>
                    <a:pt x="30391" y="12244"/>
                    <a:pt x="30361" y="12213"/>
                    <a:pt x="30323" y="12213"/>
                  </a:cubicBezTo>
                  <a:close/>
                  <a:moveTo>
                    <a:pt x="29026" y="12448"/>
                  </a:moveTo>
                  <a:cubicBezTo>
                    <a:pt x="28989" y="12448"/>
                    <a:pt x="28958" y="12479"/>
                    <a:pt x="28958" y="12516"/>
                  </a:cubicBezTo>
                  <a:cubicBezTo>
                    <a:pt x="28958" y="12554"/>
                    <a:pt x="28989" y="12585"/>
                    <a:pt x="29026" y="12585"/>
                  </a:cubicBezTo>
                  <a:cubicBezTo>
                    <a:pt x="29064" y="12585"/>
                    <a:pt x="29095" y="12554"/>
                    <a:pt x="29095" y="12516"/>
                  </a:cubicBezTo>
                  <a:cubicBezTo>
                    <a:pt x="29095" y="12479"/>
                    <a:pt x="29064" y="12448"/>
                    <a:pt x="29026" y="12448"/>
                  </a:cubicBezTo>
                  <a:close/>
                  <a:moveTo>
                    <a:pt x="29242" y="12448"/>
                  </a:moveTo>
                  <a:cubicBezTo>
                    <a:pt x="29205" y="12448"/>
                    <a:pt x="29174" y="12479"/>
                    <a:pt x="29174" y="12516"/>
                  </a:cubicBezTo>
                  <a:cubicBezTo>
                    <a:pt x="29174" y="12554"/>
                    <a:pt x="29205" y="12585"/>
                    <a:pt x="29242" y="12585"/>
                  </a:cubicBezTo>
                  <a:cubicBezTo>
                    <a:pt x="29280" y="12585"/>
                    <a:pt x="29311" y="12554"/>
                    <a:pt x="29311" y="12516"/>
                  </a:cubicBezTo>
                  <a:cubicBezTo>
                    <a:pt x="29311" y="12479"/>
                    <a:pt x="29280" y="12448"/>
                    <a:pt x="29242" y="12448"/>
                  </a:cubicBezTo>
                  <a:close/>
                  <a:moveTo>
                    <a:pt x="29458" y="12448"/>
                  </a:moveTo>
                  <a:cubicBezTo>
                    <a:pt x="29421" y="12448"/>
                    <a:pt x="29390" y="12479"/>
                    <a:pt x="29390" y="12516"/>
                  </a:cubicBezTo>
                  <a:cubicBezTo>
                    <a:pt x="29390" y="12554"/>
                    <a:pt x="29421" y="12585"/>
                    <a:pt x="29458" y="12585"/>
                  </a:cubicBezTo>
                  <a:cubicBezTo>
                    <a:pt x="29496" y="12585"/>
                    <a:pt x="29527" y="12554"/>
                    <a:pt x="29527" y="12516"/>
                  </a:cubicBezTo>
                  <a:cubicBezTo>
                    <a:pt x="29527" y="12479"/>
                    <a:pt x="29496" y="12448"/>
                    <a:pt x="29458" y="12448"/>
                  </a:cubicBezTo>
                  <a:close/>
                  <a:moveTo>
                    <a:pt x="29675" y="12448"/>
                  </a:moveTo>
                  <a:cubicBezTo>
                    <a:pt x="29637" y="12448"/>
                    <a:pt x="29606" y="12479"/>
                    <a:pt x="29606" y="12516"/>
                  </a:cubicBezTo>
                  <a:cubicBezTo>
                    <a:pt x="29606" y="12554"/>
                    <a:pt x="29637" y="12585"/>
                    <a:pt x="29675" y="12585"/>
                  </a:cubicBezTo>
                  <a:cubicBezTo>
                    <a:pt x="29712" y="12585"/>
                    <a:pt x="29743" y="12554"/>
                    <a:pt x="29743" y="12516"/>
                  </a:cubicBezTo>
                  <a:cubicBezTo>
                    <a:pt x="29743" y="12479"/>
                    <a:pt x="29712" y="12448"/>
                    <a:pt x="29675" y="12448"/>
                  </a:cubicBezTo>
                  <a:close/>
                  <a:moveTo>
                    <a:pt x="29891" y="12448"/>
                  </a:moveTo>
                  <a:cubicBezTo>
                    <a:pt x="29853" y="12448"/>
                    <a:pt x="29822" y="12479"/>
                    <a:pt x="29822" y="12516"/>
                  </a:cubicBezTo>
                  <a:cubicBezTo>
                    <a:pt x="29822" y="12554"/>
                    <a:pt x="29853" y="12585"/>
                    <a:pt x="29891" y="12585"/>
                  </a:cubicBezTo>
                  <a:cubicBezTo>
                    <a:pt x="29929" y="12585"/>
                    <a:pt x="29959" y="12554"/>
                    <a:pt x="29959" y="12516"/>
                  </a:cubicBezTo>
                  <a:cubicBezTo>
                    <a:pt x="29959" y="12479"/>
                    <a:pt x="29929" y="12448"/>
                    <a:pt x="29891" y="12448"/>
                  </a:cubicBezTo>
                  <a:close/>
                  <a:moveTo>
                    <a:pt x="30107" y="12448"/>
                  </a:moveTo>
                  <a:cubicBezTo>
                    <a:pt x="30069" y="12448"/>
                    <a:pt x="30038" y="12479"/>
                    <a:pt x="30038" y="12516"/>
                  </a:cubicBezTo>
                  <a:cubicBezTo>
                    <a:pt x="30038" y="12554"/>
                    <a:pt x="30069" y="12585"/>
                    <a:pt x="30107" y="12585"/>
                  </a:cubicBezTo>
                  <a:cubicBezTo>
                    <a:pt x="30145" y="12585"/>
                    <a:pt x="30175" y="12554"/>
                    <a:pt x="30175" y="12516"/>
                  </a:cubicBezTo>
                  <a:cubicBezTo>
                    <a:pt x="30175" y="12479"/>
                    <a:pt x="30145" y="12448"/>
                    <a:pt x="30107" y="12448"/>
                  </a:cubicBezTo>
                  <a:close/>
                  <a:moveTo>
                    <a:pt x="29242" y="12683"/>
                  </a:moveTo>
                  <a:cubicBezTo>
                    <a:pt x="29205" y="12683"/>
                    <a:pt x="29174" y="12714"/>
                    <a:pt x="29174" y="12751"/>
                  </a:cubicBezTo>
                  <a:cubicBezTo>
                    <a:pt x="29174" y="12789"/>
                    <a:pt x="29205" y="12820"/>
                    <a:pt x="29242" y="12820"/>
                  </a:cubicBezTo>
                  <a:cubicBezTo>
                    <a:pt x="29280" y="12820"/>
                    <a:pt x="29311" y="12789"/>
                    <a:pt x="29311" y="12751"/>
                  </a:cubicBezTo>
                  <a:cubicBezTo>
                    <a:pt x="29311" y="12714"/>
                    <a:pt x="29280" y="12683"/>
                    <a:pt x="29242" y="12683"/>
                  </a:cubicBezTo>
                  <a:close/>
                  <a:moveTo>
                    <a:pt x="29458" y="12683"/>
                  </a:moveTo>
                  <a:cubicBezTo>
                    <a:pt x="29421" y="12683"/>
                    <a:pt x="29390" y="12714"/>
                    <a:pt x="29390" y="12751"/>
                  </a:cubicBezTo>
                  <a:cubicBezTo>
                    <a:pt x="29390" y="12789"/>
                    <a:pt x="29421" y="12820"/>
                    <a:pt x="29458" y="12820"/>
                  </a:cubicBezTo>
                  <a:cubicBezTo>
                    <a:pt x="29496" y="12820"/>
                    <a:pt x="29527" y="12789"/>
                    <a:pt x="29527" y="12751"/>
                  </a:cubicBezTo>
                  <a:cubicBezTo>
                    <a:pt x="29527" y="12714"/>
                    <a:pt x="29496" y="12683"/>
                    <a:pt x="29458" y="12683"/>
                  </a:cubicBezTo>
                  <a:close/>
                  <a:moveTo>
                    <a:pt x="29675" y="12683"/>
                  </a:moveTo>
                  <a:cubicBezTo>
                    <a:pt x="29637" y="12683"/>
                    <a:pt x="29606" y="12714"/>
                    <a:pt x="29606" y="12751"/>
                  </a:cubicBezTo>
                  <a:cubicBezTo>
                    <a:pt x="29606" y="12789"/>
                    <a:pt x="29637" y="12820"/>
                    <a:pt x="29675" y="12820"/>
                  </a:cubicBezTo>
                  <a:cubicBezTo>
                    <a:pt x="29712" y="12820"/>
                    <a:pt x="29743" y="12789"/>
                    <a:pt x="29743" y="12751"/>
                  </a:cubicBezTo>
                  <a:cubicBezTo>
                    <a:pt x="29743" y="12714"/>
                    <a:pt x="29712" y="12683"/>
                    <a:pt x="29675" y="12683"/>
                  </a:cubicBezTo>
                  <a:close/>
                  <a:moveTo>
                    <a:pt x="29891" y="12683"/>
                  </a:moveTo>
                  <a:cubicBezTo>
                    <a:pt x="29853" y="12683"/>
                    <a:pt x="29822" y="12714"/>
                    <a:pt x="29822" y="12751"/>
                  </a:cubicBezTo>
                  <a:cubicBezTo>
                    <a:pt x="29822" y="12789"/>
                    <a:pt x="29853" y="12820"/>
                    <a:pt x="29891" y="12820"/>
                  </a:cubicBezTo>
                  <a:cubicBezTo>
                    <a:pt x="29929" y="12820"/>
                    <a:pt x="29959" y="12789"/>
                    <a:pt x="29959" y="12751"/>
                  </a:cubicBezTo>
                  <a:cubicBezTo>
                    <a:pt x="29959" y="12714"/>
                    <a:pt x="29929" y="12683"/>
                    <a:pt x="29891" y="12683"/>
                  </a:cubicBezTo>
                  <a:close/>
                  <a:moveTo>
                    <a:pt x="29242" y="12918"/>
                  </a:moveTo>
                  <a:cubicBezTo>
                    <a:pt x="29205" y="12918"/>
                    <a:pt x="29174" y="12948"/>
                    <a:pt x="29174" y="12986"/>
                  </a:cubicBezTo>
                  <a:cubicBezTo>
                    <a:pt x="29174" y="13024"/>
                    <a:pt x="29205" y="13055"/>
                    <a:pt x="29242" y="13055"/>
                  </a:cubicBezTo>
                  <a:cubicBezTo>
                    <a:pt x="29280" y="13055"/>
                    <a:pt x="29311" y="13024"/>
                    <a:pt x="29311" y="12986"/>
                  </a:cubicBezTo>
                  <a:cubicBezTo>
                    <a:pt x="29311" y="12948"/>
                    <a:pt x="29280" y="12918"/>
                    <a:pt x="29242" y="12918"/>
                  </a:cubicBezTo>
                  <a:close/>
                  <a:moveTo>
                    <a:pt x="29458" y="12918"/>
                  </a:moveTo>
                  <a:cubicBezTo>
                    <a:pt x="29421" y="12918"/>
                    <a:pt x="29390" y="12948"/>
                    <a:pt x="29390" y="12986"/>
                  </a:cubicBezTo>
                  <a:cubicBezTo>
                    <a:pt x="29390" y="13024"/>
                    <a:pt x="29421" y="13055"/>
                    <a:pt x="29458" y="13055"/>
                  </a:cubicBezTo>
                  <a:cubicBezTo>
                    <a:pt x="29496" y="13055"/>
                    <a:pt x="29527" y="13024"/>
                    <a:pt x="29527" y="12986"/>
                  </a:cubicBezTo>
                  <a:cubicBezTo>
                    <a:pt x="29527" y="12948"/>
                    <a:pt x="29496" y="12918"/>
                    <a:pt x="29458" y="12918"/>
                  </a:cubicBezTo>
                  <a:close/>
                  <a:moveTo>
                    <a:pt x="29675" y="12918"/>
                  </a:moveTo>
                  <a:cubicBezTo>
                    <a:pt x="29637" y="12918"/>
                    <a:pt x="29606" y="12948"/>
                    <a:pt x="29606" y="12986"/>
                  </a:cubicBezTo>
                  <a:cubicBezTo>
                    <a:pt x="29606" y="13024"/>
                    <a:pt x="29637" y="13055"/>
                    <a:pt x="29675" y="13055"/>
                  </a:cubicBezTo>
                  <a:cubicBezTo>
                    <a:pt x="29712" y="13055"/>
                    <a:pt x="29743" y="13024"/>
                    <a:pt x="29743" y="12986"/>
                  </a:cubicBezTo>
                  <a:cubicBezTo>
                    <a:pt x="29743" y="12948"/>
                    <a:pt x="29712" y="12918"/>
                    <a:pt x="29675" y="12918"/>
                  </a:cubicBezTo>
                  <a:close/>
                  <a:moveTo>
                    <a:pt x="29242" y="13153"/>
                  </a:moveTo>
                  <a:cubicBezTo>
                    <a:pt x="29205" y="13153"/>
                    <a:pt x="29174" y="13183"/>
                    <a:pt x="29174" y="13221"/>
                  </a:cubicBezTo>
                  <a:cubicBezTo>
                    <a:pt x="29174" y="13259"/>
                    <a:pt x="29205" y="13289"/>
                    <a:pt x="29242" y="13289"/>
                  </a:cubicBezTo>
                  <a:cubicBezTo>
                    <a:pt x="29280" y="13289"/>
                    <a:pt x="29311" y="13259"/>
                    <a:pt x="29311" y="13221"/>
                  </a:cubicBezTo>
                  <a:cubicBezTo>
                    <a:pt x="29311" y="13183"/>
                    <a:pt x="29280" y="13153"/>
                    <a:pt x="29242" y="13153"/>
                  </a:cubicBezTo>
                  <a:close/>
                  <a:moveTo>
                    <a:pt x="29458" y="13153"/>
                  </a:moveTo>
                  <a:cubicBezTo>
                    <a:pt x="29421" y="13153"/>
                    <a:pt x="29390" y="13183"/>
                    <a:pt x="29390" y="13221"/>
                  </a:cubicBezTo>
                  <a:cubicBezTo>
                    <a:pt x="29390" y="13259"/>
                    <a:pt x="29421" y="13289"/>
                    <a:pt x="29458" y="13289"/>
                  </a:cubicBezTo>
                  <a:cubicBezTo>
                    <a:pt x="29496" y="13289"/>
                    <a:pt x="29527" y="13259"/>
                    <a:pt x="29527" y="13221"/>
                  </a:cubicBezTo>
                  <a:cubicBezTo>
                    <a:pt x="29527" y="13183"/>
                    <a:pt x="29496" y="13153"/>
                    <a:pt x="29458" y="13153"/>
                  </a:cubicBezTo>
                  <a:close/>
                  <a:moveTo>
                    <a:pt x="29675" y="13153"/>
                  </a:moveTo>
                  <a:cubicBezTo>
                    <a:pt x="29637" y="13153"/>
                    <a:pt x="29606" y="13183"/>
                    <a:pt x="29606" y="13221"/>
                  </a:cubicBezTo>
                  <a:cubicBezTo>
                    <a:pt x="29606" y="13259"/>
                    <a:pt x="29637" y="13289"/>
                    <a:pt x="29675" y="13289"/>
                  </a:cubicBezTo>
                  <a:cubicBezTo>
                    <a:pt x="29712" y="13289"/>
                    <a:pt x="29743" y="13259"/>
                    <a:pt x="29743" y="13221"/>
                  </a:cubicBezTo>
                  <a:cubicBezTo>
                    <a:pt x="29743" y="13183"/>
                    <a:pt x="29712" y="13153"/>
                    <a:pt x="29675" y="13153"/>
                  </a:cubicBezTo>
                  <a:close/>
                  <a:moveTo>
                    <a:pt x="29458" y="13387"/>
                  </a:moveTo>
                  <a:cubicBezTo>
                    <a:pt x="29421" y="13387"/>
                    <a:pt x="29390" y="13418"/>
                    <a:pt x="29390" y="13456"/>
                  </a:cubicBezTo>
                  <a:cubicBezTo>
                    <a:pt x="29390" y="13494"/>
                    <a:pt x="29421" y="13524"/>
                    <a:pt x="29458" y="13524"/>
                  </a:cubicBezTo>
                  <a:cubicBezTo>
                    <a:pt x="29496" y="13524"/>
                    <a:pt x="29527" y="13494"/>
                    <a:pt x="29527" y="13456"/>
                  </a:cubicBezTo>
                  <a:cubicBezTo>
                    <a:pt x="29527" y="13418"/>
                    <a:pt x="29496" y="13387"/>
                    <a:pt x="29458" y="13387"/>
                  </a:cubicBezTo>
                  <a:close/>
                  <a:moveTo>
                    <a:pt x="29675" y="13387"/>
                  </a:moveTo>
                  <a:cubicBezTo>
                    <a:pt x="29637" y="13387"/>
                    <a:pt x="29606" y="13418"/>
                    <a:pt x="29606" y="13456"/>
                  </a:cubicBezTo>
                  <a:cubicBezTo>
                    <a:pt x="29606" y="13494"/>
                    <a:pt x="29637" y="13524"/>
                    <a:pt x="29675" y="13524"/>
                  </a:cubicBezTo>
                  <a:cubicBezTo>
                    <a:pt x="29712" y="13524"/>
                    <a:pt x="29743" y="13494"/>
                    <a:pt x="29743" y="13456"/>
                  </a:cubicBezTo>
                  <a:cubicBezTo>
                    <a:pt x="29743" y="13418"/>
                    <a:pt x="29712" y="13387"/>
                    <a:pt x="29675" y="13387"/>
                  </a:cubicBezTo>
                  <a:close/>
                  <a:moveTo>
                    <a:pt x="29458" y="13622"/>
                  </a:moveTo>
                  <a:cubicBezTo>
                    <a:pt x="29421" y="13622"/>
                    <a:pt x="29390" y="13653"/>
                    <a:pt x="29390" y="13691"/>
                  </a:cubicBezTo>
                  <a:cubicBezTo>
                    <a:pt x="29390" y="13728"/>
                    <a:pt x="29421" y="13759"/>
                    <a:pt x="29458" y="13759"/>
                  </a:cubicBezTo>
                  <a:cubicBezTo>
                    <a:pt x="29496" y="13759"/>
                    <a:pt x="29527" y="13728"/>
                    <a:pt x="29527" y="13691"/>
                  </a:cubicBezTo>
                  <a:cubicBezTo>
                    <a:pt x="29527" y="13653"/>
                    <a:pt x="29496" y="13622"/>
                    <a:pt x="29458" y="13622"/>
                  </a:cubicBezTo>
                  <a:close/>
                  <a:moveTo>
                    <a:pt x="28810" y="11039"/>
                  </a:moveTo>
                  <a:cubicBezTo>
                    <a:pt x="28772" y="11039"/>
                    <a:pt x="28742" y="11070"/>
                    <a:pt x="28742" y="11108"/>
                  </a:cubicBezTo>
                  <a:cubicBezTo>
                    <a:pt x="28742" y="11145"/>
                    <a:pt x="28772" y="11176"/>
                    <a:pt x="28810" y="11176"/>
                  </a:cubicBezTo>
                  <a:cubicBezTo>
                    <a:pt x="28848" y="11176"/>
                    <a:pt x="28879" y="11145"/>
                    <a:pt x="28879" y="11108"/>
                  </a:cubicBezTo>
                  <a:cubicBezTo>
                    <a:pt x="28879" y="11070"/>
                    <a:pt x="28848" y="11039"/>
                    <a:pt x="28810" y="11039"/>
                  </a:cubicBezTo>
                  <a:close/>
                  <a:moveTo>
                    <a:pt x="29026" y="11039"/>
                  </a:moveTo>
                  <a:cubicBezTo>
                    <a:pt x="28989" y="11039"/>
                    <a:pt x="28958" y="11070"/>
                    <a:pt x="28958" y="11108"/>
                  </a:cubicBezTo>
                  <a:cubicBezTo>
                    <a:pt x="28958" y="11145"/>
                    <a:pt x="28989" y="11176"/>
                    <a:pt x="29026" y="11176"/>
                  </a:cubicBezTo>
                  <a:cubicBezTo>
                    <a:pt x="29064" y="11176"/>
                    <a:pt x="29095" y="11145"/>
                    <a:pt x="29095" y="11108"/>
                  </a:cubicBezTo>
                  <a:cubicBezTo>
                    <a:pt x="29095" y="11070"/>
                    <a:pt x="29064" y="11039"/>
                    <a:pt x="29026" y="11039"/>
                  </a:cubicBezTo>
                  <a:close/>
                  <a:moveTo>
                    <a:pt x="29242" y="11039"/>
                  </a:moveTo>
                  <a:cubicBezTo>
                    <a:pt x="29205" y="11039"/>
                    <a:pt x="29174" y="11070"/>
                    <a:pt x="29174" y="11108"/>
                  </a:cubicBezTo>
                  <a:cubicBezTo>
                    <a:pt x="29174" y="11145"/>
                    <a:pt x="29205" y="11176"/>
                    <a:pt x="29242" y="11176"/>
                  </a:cubicBezTo>
                  <a:cubicBezTo>
                    <a:pt x="29280" y="11176"/>
                    <a:pt x="29311" y="11145"/>
                    <a:pt x="29311" y="11108"/>
                  </a:cubicBezTo>
                  <a:cubicBezTo>
                    <a:pt x="29311" y="11070"/>
                    <a:pt x="29280" y="11039"/>
                    <a:pt x="29242" y="11039"/>
                  </a:cubicBezTo>
                  <a:close/>
                  <a:moveTo>
                    <a:pt x="29458" y="11039"/>
                  </a:moveTo>
                  <a:cubicBezTo>
                    <a:pt x="29421" y="11039"/>
                    <a:pt x="29390" y="11070"/>
                    <a:pt x="29390" y="11108"/>
                  </a:cubicBezTo>
                  <a:cubicBezTo>
                    <a:pt x="29390" y="11145"/>
                    <a:pt x="29421" y="11176"/>
                    <a:pt x="29458" y="11176"/>
                  </a:cubicBezTo>
                  <a:cubicBezTo>
                    <a:pt x="29496" y="11176"/>
                    <a:pt x="29527" y="11145"/>
                    <a:pt x="29527" y="11108"/>
                  </a:cubicBezTo>
                  <a:cubicBezTo>
                    <a:pt x="29527" y="11070"/>
                    <a:pt x="29496" y="11039"/>
                    <a:pt x="29458" y="11039"/>
                  </a:cubicBezTo>
                  <a:close/>
                  <a:moveTo>
                    <a:pt x="29675" y="11039"/>
                  </a:moveTo>
                  <a:cubicBezTo>
                    <a:pt x="29637" y="11039"/>
                    <a:pt x="29606" y="11070"/>
                    <a:pt x="29606" y="11108"/>
                  </a:cubicBezTo>
                  <a:cubicBezTo>
                    <a:pt x="29606" y="11145"/>
                    <a:pt x="29637" y="11176"/>
                    <a:pt x="29675" y="11176"/>
                  </a:cubicBezTo>
                  <a:cubicBezTo>
                    <a:pt x="29712" y="11176"/>
                    <a:pt x="29743" y="11145"/>
                    <a:pt x="29743" y="11108"/>
                  </a:cubicBezTo>
                  <a:cubicBezTo>
                    <a:pt x="29743" y="11070"/>
                    <a:pt x="29712" y="11039"/>
                    <a:pt x="29675" y="11039"/>
                  </a:cubicBezTo>
                  <a:close/>
                  <a:moveTo>
                    <a:pt x="29891" y="11039"/>
                  </a:moveTo>
                  <a:cubicBezTo>
                    <a:pt x="29853" y="11039"/>
                    <a:pt x="29822" y="11070"/>
                    <a:pt x="29822" y="11108"/>
                  </a:cubicBezTo>
                  <a:cubicBezTo>
                    <a:pt x="29822" y="11145"/>
                    <a:pt x="29853" y="11176"/>
                    <a:pt x="29891" y="11176"/>
                  </a:cubicBezTo>
                  <a:cubicBezTo>
                    <a:pt x="29929" y="11176"/>
                    <a:pt x="29959" y="11145"/>
                    <a:pt x="29959" y="11108"/>
                  </a:cubicBezTo>
                  <a:cubicBezTo>
                    <a:pt x="29959" y="11070"/>
                    <a:pt x="29929" y="11039"/>
                    <a:pt x="29891" y="11039"/>
                  </a:cubicBezTo>
                  <a:close/>
                  <a:moveTo>
                    <a:pt x="30107" y="11039"/>
                  </a:moveTo>
                  <a:cubicBezTo>
                    <a:pt x="30069" y="11039"/>
                    <a:pt x="30038" y="11070"/>
                    <a:pt x="30038" y="11108"/>
                  </a:cubicBezTo>
                  <a:cubicBezTo>
                    <a:pt x="30038" y="11145"/>
                    <a:pt x="30069" y="11176"/>
                    <a:pt x="30107" y="11176"/>
                  </a:cubicBezTo>
                  <a:cubicBezTo>
                    <a:pt x="30145" y="11176"/>
                    <a:pt x="30175" y="11145"/>
                    <a:pt x="30175" y="11108"/>
                  </a:cubicBezTo>
                  <a:cubicBezTo>
                    <a:pt x="30175" y="11070"/>
                    <a:pt x="30145" y="11039"/>
                    <a:pt x="30107" y="11039"/>
                  </a:cubicBezTo>
                  <a:close/>
                  <a:moveTo>
                    <a:pt x="30323" y="11039"/>
                  </a:moveTo>
                  <a:cubicBezTo>
                    <a:pt x="30285" y="11039"/>
                    <a:pt x="30255" y="11070"/>
                    <a:pt x="30255" y="11108"/>
                  </a:cubicBezTo>
                  <a:cubicBezTo>
                    <a:pt x="30255" y="11145"/>
                    <a:pt x="30285" y="11176"/>
                    <a:pt x="30323" y="11176"/>
                  </a:cubicBezTo>
                  <a:cubicBezTo>
                    <a:pt x="30361" y="11176"/>
                    <a:pt x="30391" y="11145"/>
                    <a:pt x="30391" y="11108"/>
                  </a:cubicBezTo>
                  <a:cubicBezTo>
                    <a:pt x="30391" y="11070"/>
                    <a:pt x="30361" y="11039"/>
                    <a:pt x="30323" y="11039"/>
                  </a:cubicBezTo>
                  <a:close/>
                  <a:moveTo>
                    <a:pt x="30539" y="11039"/>
                  </a:moveTo>
                  <a:cubicBezTo>
                    <a:pt x="30501" y="11039"/>
                    <a:pt x="30471" y="11070"/>
                    <a:pt x="30471" y="11108"/>
                  </a:cubicBezTo>
                  <a:cubicBezTo>
                    <a:pt x="30471" y="11145"/>
                    <a:pt x="30501" y="11176"/>
                    <a:pt x="30539" y="11176"/>
                  </a:cubicBezTo>
                  <a:cubicBezTo>
                    <a:pt x="30577" y="11176"/>
                    <a:pt x="30608" y="11145"/>
                    <a:pt x="30608" y="11108"/>
                  </a:cubicBezTo>
                  <a:cubicBezTo>
                    <a:pt x="30608" y="11070"/>
                    <a:pt x="30577" y="11039"/>
                    <a:pt x="30539" y="11039"/>
                  </a:cubicBezTo>
                  <a:close/>
                  <a:moveTo>
                    <a:pt x="28810" y="11274"/>
                  </a:moveTo>
                  <a:cubicBezTo>
                    <a:pt x="28772" y="11274"/>
                    <a:pt x="28742" y="11305"/>
                    <a:pt x="28742" y="11342"/>
                  </a:cubicBezTo>
                  <a:cubicBezTo>
                    <a:pt x="28742" y="11380"/>
                    <a:pt x="28772" y="11411"/>
                    <a:pt x="28810" y="11411"/>
                  </a:cubicBezTo>
                  <a:cubicBezTo>
                    <a:pt x="28848" y="11411"/>
                    <a:pt x="28879" y="11380"/>
                    <a:pt x="28879" y="11342"/>
                  </a:cubicBezTo>
                  <a:cubicBezTo>
                    <a:pt x="28879" y="11305"/>
                    <a:pt x="28848" y="11274"/>
                    <a:pt x="28810" y="11274"/>
                  </a:cubicBezTo>
                  <a:close/>
                  <a:moveTo>
                    <a:pt x="29026" y="11274"/>
                  </a:moveTo>
                  <a:cubicBezTo>
                    <a:pt x="28989" y="11274"/>
                    <a:pt x="28958" y="11305"/>
                    <a:pt x="28958" y="11342"/>
                  </a:cubicBezTo>
                  <a:cubicBezTo>
                    <a:pt x="28958" y="11380"/>
                    <a:pt x="28989" y="11411"/>
                    <a:pt x="29026" y="11411"/>
                  </a:cubicBezTo>
                  <a:cubicBezTo>
                    <a:pt x="29064" y="11411"/>
                    <a:pt x="29095" y="11380"/>
                    <a:pt x="29095" y="11342"/>
                  </a:cubicBezTo>
                  <a:cubicBezTo>
                    <a:pt x="29095" y="11305"/>
                    <a:pt x="29064" y="11274"/>
                    <a:pt x="29026" y="11274"/>
                  </a:cubicBezTo>
                  <a:close/>
                  <a:moveTo>
                    <a:pt x="29242" y="11274"/>
                  </a:moveTo>
                  <a:cubicBezTo>
                    <a:pt x="29205" y="11274"/>
                    <a:pt x="29174" y="11305"/>
                    <a:pt x="29174" y="11342"/>
                  </a:cubicBezTo>
                  <a:cubicBezTo>
                    <a:pt x="29174" y="11380"/>
                    <a:pt x="29205" y="11411"/>
                    <a:pt x="29242" y="11411"/>
                  </a:cubicBezTo>
                  <a:cubicBezTo>
                    <a:pt x="29280" y="11411"/>
                    <a:pt x="29311" y="11380"/>
                    <a:pt x="29311" y="11342"/>
                  </a:cubicBezTo>
                  <a:cubicBezTo>
                    <a:pt x="29311" y="11305"/>
                    <a:pt x="29280" y="11274"/>
                    <a:pt x="29242" y="11274"/>
                  </a:cubicBezTo>
                  <a:close/>
                  <a:moveTo>
                    <a:pt x="29458" y="11274"/>
                  </a:moveTo>
                  <a:cubicBezTo>
                    <a:pt x="29421" y="11274"/>
                    <a:pt x="29390" y="11305"/>
                    <a:pt x="29390" y="11342"/>
                  </a:cubicBezTo>
                  <a:cubicBezTo>
                    <a:pt x="29390" y="11380"/>
                    <a:pt x="29421" y="11411"/>
                    <a:pt x="29458" y="11411"/>
                  </a:cubicBezTo>
                  <a:cubicBezTo>
                    <a:pt x="29496" y="11411"/>
                    <a:pt x="29527" y="11380"/>
                    <a:pt x="29527" y="11342"/>
                  </a:cubicBezTo>
                  <a:cubicBezTo>
                    <a:pt x="29527" y="11305"/>
                    <a:pt x="29496" y="11274"/>
                    <a:pt x="29458" y="11274"/>
                  </a:cubicBezTo>
                  <a:close/>
                  <a:moveTo>
                    <a:pt x="29675" y="11274"/>
                  </a:moveTo>
                  <a:cubicBezTo>
                    <a:pt x="29637" y="11274"/>
                    <a:pt x="29606" y="11305"/>
                    <a:pt x="29606" y="11342"/>
                  </a:cubicBezTo>
                  <a:cubicBezTo>
                    <a:pt x="29606" y="11380"/>
                    <a:pt x="29637" y="11411"/>
                    <a:pt x="29675" y="11411"/>
                  </a:cubicBezTo>
                  <a:cubicBezTo>
                    <a:pt x="29712" y="11411"/>
                    <a:pt x="29743" y="11380"/>
                    <a:pt x="29743" y="11342"/>
                  </a:cubicBezTo>
                  <a:cubicBezTo>
                    <a:pt x="29743" y="11305"/>
                    <a:pt x="29712" y="11274"/>
                    <a:pt x="29675" y="11274"/>
                  </a:cubicBezTo>
                  <a:close/>
                  <a:moveTo>
                    <a:pt x="29891" y="11274"/>
                  </a:moveTo>
                  <a:cubicBezTo>
                    <a:pt x="29853" y="11274"/>
                    <a:pt x="29822" y="11305"/>
                    <a:pt x="29822" y="11342"/>
                  </a:cubicBezTo>
                  <a:cubicBezTo>
                    <a:pt x="29822" y="11380"/>
                    <a:pt x="29853" y="11411"/>
                    <a:pt x="29891" y="11411"/>
                  </a:cubicBezTo>
                  <a:cubicBezTo>
                    <a:pt x="29929" y="11411"/>
                    <a:pt x="29959" y="11380"/>
                    <a:pt x="29959" y="11342"/>
                  </a:cubicBezTo>
                  <a:cubicBezTo>
                    <a:pt x="29959" y="11305"/>
                    <a:pt x="29929" y="11274"/>
                    <a:pt x="29891" y="11274"/>
                  </a:cubicBezTo>
                  <a:close/>
                  <a:moveTo>
                    <a:pt x="30107" y="11274"/>
                  </a:moveTo>
                  <a:cubicBezTo>
                    <a:pt x="30069" y="11274"/>
                    <a:pt x="30038" y="11305"/>
                    <a:pt x="30038" y="11342"/>
                  </a:cubicBezTo>
                  <a:cubicBezTo>
                    <a:pt x="30038" y="11380"/>
                    <a:pt x="30069" y="11411"/>
                    <a:pt x="30107" y="11411"/>
                  </a:cubicBezTo>
                  <a:cubicBezTo>
                    <a:pt x="30145" y="11411"/>
                    <a:pt x="30175" y="11380"/>
                    <a:pt x="30175" y="11342"/>
                  </a:cubicBezTo>
                  <a:cubicBezTo>
                    <a:pt x="30175" y="11305"/>
                    <a:pt x="30145" y="11274"/>
                    <a:pt x="30107" y="11274"/>
                  </a:cubicBezTo>
                  <a:close/>
                  <a:moveTo>
                    <a:pt x="30323" y="11274"/>
                  </a:moveTo>
                  <a:cubicBezTo>
                    <a:pt x="30285" y="11274"/>
                    <a:pt x="30255" y="11305"/>
                    <a:pt x="30255" y="11342"/>
                  </a:cubicBezTo>
                  <a:cubicBezTo>
                    <a:pt x="30255" y="11380"/>
                    <a:pt x="30285" y="11411"/>
                    <a:pt x="30323" y="11411"/>
                  </a:cubicBezTo>
                  <a:cubicBezTo>
                    <a:pt x="30361" y="11411"/>
                    <a:pt x="30391" y="11380"/>
                    <a:pt x="30391" y="11342"/>
                  </a:cubicBezTo>
                  <a:cubicBezTo>
                    <a:pt x="30391" y="11305"/>
                    <a:pt x="30361" y="11274"/>
                    <a:pt x="30323" y="11274"/>
                  </a:cubicBezTo>
                  <a:close/>
                  <a:moveTo>
                    <a:pt x="30539" y="11274"/>
                  </a:moveTo>
                  <a:cubicBezTo>
                    <a:pt x="30501" y="11274"/>
                    <a:pt x="30471" y="11305"/>
                    <a:pt x="30471" y="11342"/>
                  </a:cubicBezTo>
                  <a:cubicBezTo>
                    <a:pt x="30471" y="11380"/>
                    <a:pt x="30501" y="11411"/>
                    <a:pt x="30539" y="11411"/>
                  </a:cubicBezTo>
                  <a:cubicBezTo>
                    <a:pt x="30577" y="11411"/>
                    <a:pt x="30608" y="11380"/>
                    <a:pt x="30608" y="11342"/>
                  </a:cubicBezTo>
                  <a:cubicBezTo>
                    <a:pt x="30608" y="11305"/>
                    <a:pt x="30577" y="11274"/>
                    <a:pt x="30539" y="11274"/>
                  </a:cubicBezTo>
                  <a:close/>
                  <a:moveTo>
                    <a:pt x="29675" y="9630"/>
                  </a:moveTo>
                  <a:cubicBezTo>
                    <a:pt x="29637" y="9630"/>
                    <a:pt x="29606" y="9661"/>
                    <a:pt x="29606" y="9699"/>
                  </a:cubicBezTo>
                  <a:cubicBezTo>
                    <a:pt x="29606" y="9736"/>
                    <a:pt x="29637" y="9767"/>
                    <a:pt x="29675" y="9767"/>
                  </a:cubicBezTo>
                  <a:cubicBezTo>
                    <a:pt x="29712" y="9767"/>
                    <a:pt x="29743" y="9736"/>
                    <a:pt x="29743" y="9699"/>
                  </a:cubicBezTo>
                  <a:cubicBezTo>
                    <a:pt x="29743" y="9661"/>
                    <a:pt x="29712" y="9630"/>
                    <a:pt x="29675" y="9630"/>
                  </a:cubicBezTo>
                  <a:close/>
                  <a:moveTo>
                    <a:pt x="29242" y="9865"/>
                  </a:moveTo>
                  <a:cubicBezTo>
                    <a:pt x="29205" y="9865"/>
                    <a:pt x="29174" y="9896"/>
                    <a:pt x="29174" y="9933"/>
                  </a:cubicBezTo>
                  <a:cubicBezTo>
                    <a:pt x="29174" y="9971"/>
                    <a:pt x="29205" y="10002"/>
                    <a:pt x="29242" y="10002"/>
                  </a:cubicBezTo>
                  <a:cubicBezTo>
                    <a:pt x="29280" y="10002"/>
                    <a:pt x="29311" y="9971"/>
                    <a:pt x="29311" y="9933"/>
                  </a:cubicBezTo>
                  <a:cubicBezTo>
                    <a:pt x="29311" y="9896"/>
                    <a:pt x="29280" y="9865"/>
                    <a:pt x="29242" y="9865"/>
                  </a:cubicBezTo>
                  <a:close/>
                  <a:moveTo>
                    <a:pt x="29458" y="9865"/>
                  </a:moveTo>
                  <a:cubicBezTo>
                    <a:pt x="29421" y="9865"/>
                    <a:pt x="29390" y="9896"/>
                    <a:pt x="29390" y="9933"/>
                  </a:cubicBezTo>
                  <a:cubicBezTo>
                    <a:pt x="29390" y="9971"/>
                    <a:pt x="29421" y="10002"/>
                    <a:pt x="29458" y="10002"/>
                  </a:cubicBezTo>
                  <a:cubicBezTo>
                    <a:pt x="29496" y="10002"/>
                    <a:pt x="29527" y="9971"/>
                    <a:pt x="29527" y="9933"/>
                  </a:cubicBezTo>
                  <a:cubicBezTo>
                    <a:pt x="29527" y="9896"/>
                    <a:pt x="29496" y="9865"/>
                    <a:pt x="29458" y="9865"/>
                  </a:cubicBezTo>
                  <a:close/>
                  <a:moveTo>
                    <a:pt x="29675" y="9865"/>
                  </a:moveTo>
                  <a:cubicBezTo>
                    <a:pt x="29637" y="9865"/>
                    <a:pt x="29606" y="9896"/>
                    <a:pt x="29606" y="9933"/>
                  </a:cubicBezTo>
                  <a:cubicBezTo>
                    <a:pt x="29606" y="9971"/>
                    <a:pt x="29637" y="10002"/>
                    <a:pt x="29675" y="10002"/>
                  </a:cubicBezTo>
                  <a:cubicBezTo>
                    <a:pt x="29712" y="10002"/>
                    <a:pt x="29743" y="9971"/>
                    <a:pt x="29743" y="9933"/>
                  </a:cubicBezTo>
                  <a:cubicBezTo>
                    <a:pt x="29743" y="9896"/>
                    <a:pt x="29712" y="9865"/>
                    <a:pt x="29675" y="9865"/>
                  </a:cubicBezTo>
                  <a:close/>
                  <a:moveTo>
                    <a:pt x="29242" y="10100"/>
                  </a:moveTo>
                  <a:cubicBezTo>
                    <a:pt x="29205" y="10100"/>
                    <a:pt x="29174" y="10130"/>
                    <a:pt x="29174" y="10168"/>
                  </a:cubicBezTo>
                  <a:cubicBezTo>
                    <a:pt x="29174" y="10206"/>
                    <a:pt x="29205" y="10237"/>
                    <a:pt x="29242" y="10237"/>
                  </a:cubicBezTo>
                  <a:cubicBezTo>
                    <a:pt x="29280" y="10237"/>
                    <a:pt x="29311" y="10206"/>
                    <a:pt x="29311" y="10168"/>
                  </a:cubicBezTo>
                  <a:cubicBezTo>
                    <a:pt x="29311" y="10130"/>
                    <a:pt x="29280" y="10100"/>
                    <a:pt x="29242" y="10100"/>
                  </a:cubicBezTo>
                  <a:close/>
                  <a:moveTo>
                    <a:pt x="29458" y="10100"/>
                  </a:moveTo>
                  <a:cubicBezTo>
                    <a:pt x="29421" y="10100"/>
                    <a:pt x="29390" y="10130"/>
                    <a:pt x="29390" y="10168"/>
                  </a:cubicBezTo>
                  <a:cubicBezTo>
                    <a:pt x="29390" y="10206"/>
                    <a:pt x="29421" y="10237"/>
                    <a:pt x="29458" y="10237"/>
                  </a:cubicBezTo>
                  <a:cubicBezTo>
                    <a:pt x="29496" y="10237"/>
                    <a:pt x="29527" y="10206"/>
                    <a:pt x="29527" y="10168"/>
                  </a:cubicBezTo>
                  <a:cubicBezTo>
                    <a:pt x="29527" y="10130"/>
                    <a:pt x="29496" y="10100"/>
                    <a:pt x="29458" y="10100"/>
                  </a:cubicBezTo>
                  <a:close/>
                  <a:moveTo>
                    <a:pt x="29675" y="10100"/>
                  </a:moveTo>
                  <a:cubicBezTo>
                    <a:pt x="29637" y="10100"/>
                    <a:pt x="29606" y="10130"/>
                    <a:pt x="29606" y="10168"/>
                  </a:cubicBezTo>
                  <a:cubicBezTo>
                    <a:pt x="29606" y="10206"/>
                    <a:pt x="29637" y="10237"/>
                    <a:pt x="29675" y="10237"/>
                  </a:cubicBezTo>
                  <a:cubicBezTo>
                    <a:pt x="29712" y="10237"/>
                    <a:pt x="29743" y="10206"/>
                    <a:pt x="29743" y="10168"/>
                  </a:cubicBezTo>
                  <a:cubicBezTo>
                    <a:pt x="29743" y="10130"/>
                    <a:pt x="29712" y="10100"/>
                    <a:pt x="29675" y="10100"/>
                  </a:cubicBezTo>
                  <a:close/>
                  <a:moveTo>
                    <a:pt x="29242" y="10335"/>
                  </a:moveTo>
                  <a:cubicBezTo>
                    <a:pt x="29205" y="10335"/>
                    <a:pt x="29174" y="10365"/>
                    <a:pt x="29174" y="10403"/>
                  </a:cubicBezTo>
                  <a:cubicBezTo>
                    <a:pt x="29174" y="10441"/>
                    <a:pt x="29205" y="10472"/>
                    <a:pt x="29242" y="10472"/>
                  </a:cubicBezTo>
                  <a:cubicBezTo>
                    <a:pt x="29280" y="10472"/>
                    <a:pt x="29311" y="10441"/>
                    <a:pt x="29311" y="10403"/>
                  </a:cubicBezTo>
                  <a:cubicBezTo>
                    <a:pt x="29311" y="10365"/>
                    <a:pt x="29280" y="10335"/>
                    <a:pt x="29242" y="10335"/>
                  </a:cubicBezTo>
                  <a:close/>
                  <a:moveTo>
                    <a:pt x="29458" y="10335"/>
                  </a:moveTo>
                  <a:cubicBezTo>
                    <a:pt x="29421" y="10335"/>
                    <a:pt x="29390" y="10365"/>
                    <a:pt x="29390" y="10403"/>
                  </a:cubicBezTo>
                  <a:cubicBezTo>
                    <a:pt x="29390" y="10441"/>
                    <a:pt x="29421" y="10472"/>
                    <a:pt x="29458" y="10472"/>
                  </a:cubicBezTo>
                  <a:cubicBezTo>
                    <a:pt x="29496" y="10472"/>
                    <a:pt x="29527" y="10441"/>
                    <a:pt x="29527" y="10403"/>
                  </a:cubicBezTo>
                  <a:cubicBezTo>
                    <a:pt x="29527" y="10365"/>
                    <a:pt x="29496" y="10335"/>
                    <a:pt x="29458" y="10335"/>
                  </a:cubicBezTo>
                  <a:close/>
                  <a:moveTo>
                    <a:pt x="29675" y="10335"/>
                  </a:moveTo>
                  <a:cubicBezTo>
                    <a:pt x="29637" y="10335"/>
                    <a:pt x="29606" y="10365"/>
                    <a:pt x="29606" y="10403"/>
                  </a:cubicBezTo>
                  <a:cubicBezTo>
                    <a:pt x="29606" y="10441"/>
                    <a:pt x="29637" y="10472"/>
                    <a:pt x="29675" y="10472"/>
                  </a:cubicBezTo>
                  <a:cubicBezTo>
                    <a:pt x="29712" y="10472"/>
                    <a:pt x="29743" y="10441"/>
                    <a:pt x="29743" y="10403"/>
                  </a:cubicBezTo>
                  <a:cubicBezTo>
                    <a:pt x="29743" y="10365"/>
                    <a:pt x="29712" y="10335"/>
                    <a:pt x="29675" y="10335"/>
                  </a:cubicBezTo>
                  <a:close/>
                  <a:moveTo>
                    <a:pt x="29026" y="10569"/>
                  </a:moveTo>
                  <a:cubicBezTo>
                    <a:pt x="28989" y="10569"/>
                    <a:pt x="28958" y="10600"/>
                    <a:pt x="28958" y="10638"/>
                  </a:cubicBezTo>
                  <a:cubicBezTo>
                    <a:pt x="28958" y="10676"/>
                    <a:pt x="28989" y="10706"/>
                    <a:pt x="29026" y="10706"/>
                  </a:cubicBezTo>
                  <a:cubicBezTo>
                    <a:pt x="29064" y="10706"/>
                    <a:pt x="29095" y="10676"/>
                    <a:pt x="29095" y="10638"/>
                  </a:cubicBezTo>
                  <a:cubicBezTo>
                    <a:pt x="29095" y="10600"/>
                    <a:pt x="29064" y="10569"/>
                    <a:pt x="29026" y="10569"/>
                  </a:cubicBezTo>
                  <a:close/>
                  <a:moveTo>
                    <a:pt x="29242" y="10569"/>
                  </a:moveTo>
                  <a:cubicBezTo>
                    <a:pt x="29205" y="10569"/>
                    <a:pt x="29174" y="10600"/>
                    <a:pt x="29174" y="10638"/>
                  </a:cubicBezTo>
                  <a:cubicBezTo>
                    <a:pt x="29174" y="10676"/>
                    <a:pt x="29205" y="10706"/>
                    <a:pt x="29242" y="10706"/>
                  </a:cubicBezTo>
                  <a:cubicBezTo>
                    <a:pt x="29280" y="10706"/>
                    <a:pt x="29311" y="10676"/>
                    <a:pt x="29311" y="10638"/>
                  </a:cubicBezTo>
                  <a:cubicBezTo>
                    <a:pt x="29311" y="10600"/>
                    <a:pt x="29280" y="10569"/>
                    <a:pt x="29242" y="10569"/>
                  </a:cubicBezTo>
                  <a:close/>
                  <a:moveTo>
                    <a:pt x="29458" y="10569"/>
                  </a:moveTo>
                  <a:cubicBezTo>
                    <a:pt x="29421" y="10569"/>
                    <a:pt x="29390" y="10600"/>
                    <a:pt x="29390" y="10638"/>
                  </a:cubicBezTo>
                  <a:cubicBezTo>
                    <a:pt x="29390" y="10676"/>
                    <a:pt x="29421" y="10706"/>
                    <a:pt x="29458" y="10706"/>
                  </a:cubicBezTo>
                  <a:cubicBezTo>
                    <a:pt x="29496" y="10706"/>
                    <a:pt x="29527" y="10676"/>
                    <a:pt x="29527" y="10638"/>
                  </a:cubicBezTo>
                  <a:cubicBezTo>
                    <a:pt x="29527" y="10600"/>
                    <a:pt x="29496" y="10569"/>
                    <a:pt x="29458" y="10569"/>
                  </a:cubicBezTo>
                  <a:close/>
                  <a:moveTo>
                    <a:pt x="29675" y="10569"/>
                  </a:moveTo>
                  <a:cubicBezTo>
                    <a:pt x="29637" y="10569"/>
                    <a:pt x="29606" y="10600"/>
                    <a:pt x="29606" y="10638"/>
                  </a:cubicBezTo>
                  <a:cubicBezTo>
                    <a:pt x="29606" y="10676"/>
                    <a:pt x="29637" y="10706"/>
                    <a:pt x="29675" y="10706"/>
                  </a:cubicBezTo>
                  <a:cubicBezTo>
                    <a:pt x="29712" y="10706"/>
                    <a:pt x="29743" y="10676"/>
                    <a:pt x="29743" y="10638"/>
                  </a:cubicBezTo>
                  <a:cubicBezTo>
                    <a:pt x="29743" y="10600"/>
                    <a:pt x="29712" y="10569"/>
                    <a:pt x="29675" y="10569"/>
                  </a:cubicBezTo>
                  <a:close/>
                  <a:moveTo>
                    <a:pt x="28810" y="10804"/>
                  </a:moveTo>
                  <a:cubicBezTo>
                    <a:pt x="28772" y="10804"/>
                    <a:pt x="28742" y="10835"/>
                    <a:pt x="28742" y="10873"/>
                  </a:cubicBezTo>
                  <a:cubicBezTo>
                    <a:pt x="28742" y="10910"/>
                    <a:pt x="28772" y="10941"/>
                    <a:pt x="28810" y="10941"/>
                  </a:cubicBezTo>
                  <a:cubicBezTo>
                    <a:pt x="28848" y="10941"/>
                    <a:pt x="28879" y="10910"/>
                    <a:pt x="28879" y="10873"/>
                  </a:cubicBezTo>
                  <a:cubicBezTo>
                    <a:pt x="28879" y="10835"/>
                    <a:pt x="28848" y="10804"/>
                    <a:pt x="28810" y="10804"/>
                  </a:cubicBezTo>
                  <a:close/>
                  <a:moveTo>
                    <a:pt x="29026" y="10804"/>
                  </a:moveTo>
                  <a:cubicBezTo>
                    <a:pt x="28989" y="10804"/>
                    <a:pt x="28958" y="10835"/>
                    <a:pt x="28958" y="10873"/>
                  </a:cubicBezTo>
                  <a:cubicBezTo>
                    <a:pt x="28958" y="10910"/>
                    <a:pt x="28989" y="10941"/>
                    <a:pt x="29026" y="10941"/>
                  </a:cubicBezTo>
                  <a:cubicBezTo>
                    <a:pt x="29064" y="10941"/>
                    <a:pt x="29095" y="10910"/>
                    <a:pt x="29095" y="10873"/>
                  </a:cubicBezTo>
                  <a:cubicBezTo>
                    <a:pt x="29095" y="10835"/>
                    <a:pt x="29064" y="10804"/>
                    <a:pt x="29026" y="10804"/>
                  </a:cubicBezTo>
                  <a:close/>
                  <a:moveTo>
                    <a:pt x="29242" y="10804"/>
                  </a:moveTo>
                  <a:cubicBezTo>
                    <a:pt x="29205" y="10804"/>
                    <a:pt x="29174" y="10835"/>
                    <a:pt x="29174" y="10873"/>
                  </a:cubicBezTo>
                  <a:cubicBezTo>
                    <a:pt x="29174" y="10910"/>
                    <a:pt x="29205" y="10941"/>
                    <a:pt x="29242" y="10941"/>
                  </a:cubicBezTo>
                  <a:cubicBezTo>
                    <a:pt x="29280" y="10941"/>
                    <a:pt x="29311" y="10910"/>
                    <a:pt x="29311" y="10873"/>
                  </a:cubicBezTo>
                  <a:cubicBezTo>
                    <a:pt x="29311" y="10835"/>
                    <a:pt x="29280" y="10804"/>
                    <a:pt x="29242" y="10804"/>
                  </a:cubicBezTo>
                  <a:close/>
                  <a:moveTo>
                    <a:pt x="29458" y="10804"/>
                  </a:moveTo>
                  <a:cubicBezTo>
                    <a:pt x="29421" y="10804"/>
                    <a:pt x="29390" y="10835"/>
                    <a:pt x="29390" y="10873"/>
                  </a:cubicBezTo>
                  <a:cubicBezTo>
                    <a:pt x="29390" y="10910"/>
                    <a:pt x="29421" y="10941"/>
                    <a:pt x="29458" y="10941"/>
                  </a:cubicBezTo>
                  <a:cubicBezTo>
                    <a:pt x="29496" y="10941"/>
                    <a:pt x="29527" y="10910"/>
                    <a:pt x="29527" y="10873"/>
                  </a:cubicBezTo>
                  <a:cubicBezTo>
                    <a:pt x="29527" y="10835"/>
                    <a:pt x="29496" y="10804"/>
                    <a:pt x="29458" y="10804"/>
                  </a:cubicBezTo>
                  <a:close/>
                  <a:moveTo>
                    <a:pt x="29675" y="10804"/>
                  </a:moveTo>
                  <a:cubicBezTo>
                    <a:pt x="29637" y="10804"/>
                    <a:pt x="29606" y="10835"/>
                    <a:pt x="29606" y="10873"/>
                  </a:cubicBezTo>
                  <a:cubicBezTo>
                    <a:pt x="29606" y="10910"/>
                    <a:pt x="29637" y="10941"/>
                    <a:pt x="29675" y="10941"/>
                  </a:cubicBezTo>
                  <a:cubicBezTo>
                    <a:pt x="29712" y="10941"/>
                    <a:pt x="29743" y="10910"/>
                    <a:pt x="29743" y="10873"/>
                  </a:cubicBezTo>
                  <a:cubicBezTo>
                    <a:pt x="29743" y="10835"/>
                    <a:pt x="29712" y="10804"/>
                    <a:pt x="29675" y="10804"/>
                  </a:cubicBezTo>
                  <a:close/>
                  <a:moveTo>
                    <a:pt x="29891" y="10804"/>
                  </a:moveTo>
                  <a:cubicBezTo>
                    <a:pt x="29853" y="10804"/>
                    <a:pt x="29822" y="10835"/>
                    <a:pt x="29822" y="10873"/>
                  </a:cubicBezTo>
                  <a:cubicBezTo>
                    <a:pt x="29822" y="10910"/>
                    <a:pt x="29853" y="10941"/>
                    <a:pt x="29891" y="10941"/>
                  </a:cubicBezTo>
                  <a:cubicBezTo>
                    <a:pt x="29929" y="10941"/>
                    <a:pt x="29959" y="10910"/>
                    <a:pt x="29959" y="10873"/>
                  </a:cubicBezTo>
                  <a:cubicBezTo>
                    <a:pt x="29959" y="10835"/>
                    <a:pt x="29929" y="10804"/>
                    <a:pt x="29891" y="10804"/>
                  </a:cubicBezTo>
                  <a:close/>
                  <a:moveTo>
                    <a:pt x="29891" y="9395"/>
                  </a:moveTo>
                  <a:cubicBezTo>
                    <a:pt x="29853" y="9395"/>
                    <a:pt x="29822" y="9426"/>
                    <a:pt x="29822" y="9464"/>
                  </a:cubicBezTo>
                  <a:cubicBezTo>
                    <a:pt x="29822" y="9502"/>
                    <a:pt x="29853" y="9532"/>
                    <a:pt x="29891" y="9532"/>
                  </a:cubicBezTo>
                  <a:cubicBezTo>
                    <a:pt x="29929" y="9532"/>
                    <a:pt x="29959" y="9502"/>
                    <a:pt x="29959" y="9464"/>
                  </a:cubicBezTo>
                  <a:cubicBezTo>
                    <a:pt x="29959" y="9426"/>
                    <a:pt x="29929" y="9395"/>
                    <a:pt x="29891" y="9395"/>
                  </a:cubicBezTo>
                  <a:close/>
                  <a:moveTo>
                    <a:pt x="30107" y="9395"/>
                  </a:moveTo>
                  <a:cubicBezTo>
                    <a:pt x="30069" y="9395"/>
                    <a:pt x="30038" y="9426"/>
                    <a:pt x="30038" y="9464"/>
                  </a:cubicBezTo>
                  <a:cubicBezTo>
                    <a:pt x="30038" y="9502"/>
                    <a:pt x="30069" y="9532"/>
                    <a:pt x="30107" y="9532"/>
                  </a:cubicBezTo>
                  <a:cubicBezTo>
                    <a:pt x="30145" y="9532"/>
                    <a:pt x="30175" y="9502"/>
                    <a:pt x="30175" y="9464"/>
                  </a:cubicBezTo>
                  <a:cubicBezTo>
                    <a:pt x="30175" y="9426"/>
                    <a:pt x="30145" y="9395"/>
                    <a:pt x="30107" y="9395"/>
                  </a:cubicBezTo>
                  <a:close/>
                  <a:moveTo>
                    <a:pt x="30323" y="9395"/>
                  </a:moveTo>
                  <a:cubicBezTo>
                    <a:pt x="30285" y="9395"/>
                    <a:pt x="30255" y="9426"/>
                    <a:pt x="30255" y="9464"/>
                  </a:cubicBezTo>
                  <a:cubicBezTo>
                    <a:pt x="30255" y="9502"/>
                    <a:pt x="30285" y="9532"/>
                    <a:pt x="30323" y="9532"/>
                  </a:cubicBezTo>
                  <a:cubicBezTo>
                    <a:pt x="30361" y="9532"/>
                    <a:pt x="30391" y="9502"/>
                    <a:pt x="30391" y="9464"/>
                  </a:cubicBezTo>
                  <a:cubicBezTo>
                    <a:pt x="30391" y="9426"/>
                    <a:pt x="30361" y="9395"/>
                    <a:pt x="30323" y="9395"/>
                  </a:cubicBezTo>
                  <a:close/>
                  <a:moveTo>
                    <a:pt x="30539" y="9395"/>
                  </a:moveTo>
                  <a:cubicBezTo>
                    <a:pt x="30501" y="9395"/>
                    <a:pt x="30471" y="9426"/>
                    <a:pt x="30471" y="9464"/>
                  </a:cubicBezTo>
                  <a:cubicBezTo>
                    <a:pt x="30471" y="9502"/>
                    <a:pt x="30501" y="9532"/>
                    <a:pt x="30539" y="9532"/>
                  </a:cubicBezTo>
                  <a:cubicBezTo>
                    <a:pt x="30577" y="9532"/>
                    <a:pt x="30608" y="9502"/>
                    <a:pt x="30608" y="9464"/>
                  </a:cubicBezTo>
                  <a:cubicBezTo>
                    <a:pt x="30608" y="9426"/>
                    <a:pt x="30577" y="9395"/>
                    <a:pt x="30539" y="9395"/>
                  </a:cubicBezTo>
                  <a:close/>
                  <a:moveTo>
                    <a:pt x="30755" y="9395"/>
                  </a:moveTo>
                  <a:cubicBezTo>
                    <a:pt x="30718" y="9395"/>
                    <a:pt x="30687" y="9426"/>
                    <a:pt x="30687" y="9464"/>
                  </a:cubicBezTo>
                  <a:cubicBezTo>
                    <a:pt x="30687" y="9502"/>
                    <a:pt x="30718" y="9532"/>
                    <a:pt x="30755" y="9532"/>
                  </a:cubicBezTo>
                  <a:cubicBezTo>
                    <a:pt x="30793" y="9532"/>
                    <a:pt x="30824" y="9502"/>
                    <a:pt x="30824" y="9464"/>
                  </a:cubicBezTo>
                  <a:cubicBezTo>
                    <a:pt x="30824" y="9426"/>
                    <a:pt x="30793" y="9395"/>
                    <a:pt x="30755" y="9395"/>
                  </a:cubicBezTo>
                  <a:close/>
                  <a:moveTo>
                    <a:pt x="30971" y="9395"/>
                  </a:moveTo>
                  <a:cubicBezTo>
                    <a:pt x="30934" y="9395"/>
                    <a:pt x="30903" y="9426"/>
                    <a:pt x="30903" y="9464"/>
                  </a:cubicBezTo>
                  <a:cubicBezTo>
                    <a:pt x="30903" y="9502"/>
                    <a:pt x="30934" y="9532"/>
                    <a:pt x="30971" y="9532"/>
                  </a:cubicBezTo>
                  <a:cubicBezTo>
                    <a:pt x="31009" y="9532"/>
                    <a:pt x="31040" y="9502"/>
                    <a:pt x="31040" y="9464"/>
                  </a:cubicBezTo>
                  <a:cubicBezTo>
                    <a:pt x="31040" y="9426"/>
                    <a:pt x="31009" y="9395"/>
                    <a:pt x="30971" y="9395"/>
                  </a:cubicBezTo>
                  <a:close/>
                  <a:moveTo>
                    <a:pt x="31187" y="9395"/>
                  </a:moveTo>
                  <a:cubicBezTo>
                    <a:pt x="31150" y="9395"/>
                    <a:pt x="31119" y="9426"/>
                    <a:pt x="31119" y="9464"/>
                  </a:cubicBezTo>
                  <a:cubicBezTo>
                    <a:pt x="31119" y="9502"/>
                    <a:pt x="31150" y="9532"/>
                    <a:pt x="31187" y="9532"/>
                  </a:cubicBezTo>
                  <a:cubicBezTo>
                    <a:pt x="31225" y="9532"/>
                    <a:pt x="31256" y="9502"/>
                    <a:pt x="31256" y="9464"/>
                  </a:cubicBezTo>
                  <a:cubicBezTo>
                    <a:pt x="31256" y="9426"/>
                    <a:pt x="31225" y="9395"/>
                    <a:pt x="31187" y="9395"/>
                  </a:cubicBezTo>
                  <a:close/>
                  <a:moveTo>
                    <a:pt x="31404" y="9532"/>
                  </a:moveTo>
                  <a:cubicBezTo>
                    <a:pt x="31441" y="9532"/>
                    <a:pt x="31472" y="9502"/>
                    <a:pt x="31472" y="9464"/>
                  </a:cubicBezTo>
                  <a:cubicBezTo>
                    <a:pt x="31472" y="9426"/>
                    <a:pt x="31441" y="9395"/>
                    <a:pt x="31404" y="9395"/>
                  </a:cubicBezTo>
                  <a:cubicBezTo>
                    <a:pt x="31366" y="9395"/>
                    <a:pt x="31335" y="9426"/>
                    <a:pt x="31335" y="9464"/>
                  </a:cubicBezTo>
                  <a:cubicBezTo>
                    <a:pt x="31335" y="9502"/>
                    <a:pt x="31366" y="9532"/>
                    <a:pt x="31404" y="9532"/>
                  </a:cubicBezTo>
                  <a:close/>
                  <a:moveTo>
                    <a:pt x="31620" y="9532"/>
                  </a:moveTo>
                  <a:cubicBezTo>
                    <a:pt x="31658" y="9532"/>
                    <a:pt x="31688" y="9502"/>
                    <a:pt x="31688" y="9464"/>
                  </a:cubicBezTo>
                  <a:cubicBezTo>
                    <a:pt x="31688" y="9426"/>
                    <a:pt x="31658" y="9395"/>
                    <a:pt x="31620" y="9395"/>
                  </a:cubicBezTo>
                  <a:cubicBezTo>
                    <a:pt x="31582" y="9395"/>
                    <a:pt x="31551" y="9426"/>
                    <a:pt x="31551" y="9464"/>
                  </a:cubicBezTo>
                  <a:cubicBezTo>
                    <a:pt x="31551" y="9502"/>
                    <a:pt x="31582" y="9532"/>
                    <a:pt x="31620" y="9532"/>
                  </a:cubicBezTo>
                  <a:close/>
                  <a:moveTo>
                    <a:pt x="31836" y="9532"/>
                  </a:moveTo>
                  <a:cubicBezTo>
                    <a:pt x="31874" y="9532"/>
                    <a:pt x="31904" y="9502"/>
                    <a:pt x="31904" y="9464"/>
                  </a:cubicBezTo>
                  <a:cubicBezTo>
                    <a:pt x="31904" y="9426"/>
                    <a:pt x="31874" y="9395"/>
                    <a:pt x="31836" y="9395"/>
                  </a:cubicBezTo>
                  <a:cubicBezTo>
                    <a:pt x="31798" y="9395"/>
                    <a:pt x="31767" y="9426"/>
                    <a:pt x="31767" y="9464"/>
                  </a:cubicBezTo>
                  <a:cubicBezTo>
                    <a:pt x="31767" y="9502"/>
                    <a:pt x="31798" y="9532"/>
                    <a:pt x="31836" y="9532"/>
                  </a:cubicBezTo>
                  <a:close/>
                  <a:moveTo>
                    <a:pt x="32052" y="9532"/>
                  </a:moveTo>
                  <a:cubicBezTo>
                    <a:pt x="32090" y="9532"/>
                    <a:pt x="32120" y="9502"/>
                    <a:pt x="32120" y="9464"/>
                  </a:cubicBezTo>
                  <a:cubicBezTo>
                    <a:pt x="32120" y="9426"/>
                    <a:pt x="32090" y="9395"/>
                    <a:pt x="32052" y="9395"/>
                  </a:cubicBezTo>
                  <a:cubicBezTo>
                    <a:pt x="32014" y="9395"/>
                    <a:pt x="31984" y="9426"/>
                    <a:pt x="31984" y="9464"/>
                  </a:cubicBezTo>
                  <a:cubicBezTo>
                    <a:pt x="31984" y="9502"/>
                    <a:pt x="32014" y="9532"/>
                    <a:pt x="32052" y="9532"/>
                  </a:cubicBezTo>
                  <a:close/>
                  <a:moveTo>
                    <a:pt x="32268" y="9532"/>
                  </a:moveTo>
                  <a:cubicBezTo>
                    <a:pt x="32306" y="9532"/>
                    <a:pt x="32337" y="9502"/>
                    <a:pt x="32337" y="9464"/>
                  </a:cubicBezTo>
                  <a:cubicBezTo>
                    <a:pt x="32337" y="9426"/>
                    <a:pt x="32306" y="9395"/>
                    <a:pt x="32268" y="9395"/>
                  </a:cubicBezTo>
                  <a:cubicBezTo>
                    <a:pt x="32230" y="9395"/>
                    <a:pt x="32200" y="9426"/>
                    <a:pt x="32200" y="9464"/>
                  </a:cubicBezTo>
                  <a:cubicBezTo>
                    <a:pt x="32200" y="9502"/>
                    <a:pt x="32230" y="9532"/>
                    <a:pt x="32268" y="9532"/>
                  </a:cubicBezTo>
                  <a:close/>
                  <a:moveTo>
                    <a:pt x="32484" y="9532"/>
                  </a:moveTo>
                  <a:cubicBezTo>
                    <a:pt x="32522" y="9532"/>
                    <a:pt x="32553" y="9502"/>
                    <a:pt x="32553" y="9464"/>
                  </a:cubicBezTo>
                  <a:cubicBezTo>
                    <a:pt x="32553" y="9426"/>
                    <a:pt x="32522" y="9395"/>
                    <a:pt x="32484" y="9395"/>
                  </a:cubicBezTo>
                  <a:cubicBezTo>
                    <a:pt x="32446" y="9395"/>
                    <a:pt x="32416" y="9426"/>
                    <a:pt x="32416" y="9464"/>
                  </a:cubicBezTo>
                  <a:cubicBezTo>
                    <a:pt x="32416" y="9502"/>
                    <a:pt x="32446" y="9532"/>
                    <a:pt x="32484" y="9532"/>
                  </a:cubicBezTo>
                  <a:close/>
                  <a:moveTo>
                    <a:pt x="32700" y="9532"/>
                  </a:moveTo>
                  <a:cubicBezTo>
                    <a:pt x="32738" y="9532"/>
                    <a:pt x="32769" y="9502"/>
                    <a:pt x="32769" y="9464"/>
                  </a:cubicBezTo>
                  <a:cubicBezTo>
                    <a:pt x="32769" y="9426"/>
                    <a:pt x="32738" y="9395"/>
                    <a:pt x="32700" y="9395"/>
                  </a:cubicBezTo>
                  <a:cubicBezTo>
                    <a:pt x="32663" y="9395"/>
                    <a:pt x="32632" y="9426"/>
                    <a:pt x="32632" y="9464"/>
                  </a:cubicBezTo>
                  <a:cubicBezTo>
                    <a:pt x="32632" y="9502"/>
                    <a:pt x="32663" y="9532"/>
                    <a:pt x="32700" y="9532"/>
                  </a:cubicBezTo>
                  <a:close/>
                  <a:moveTo>
                    <a:pt x="32916" y="9532"/>
                  </a:moveTo>
                  <a:cubicBezTo>
                    <a:pt x="32954" y="9532"/>
                    <a:pt x="32985" y="9502"/>
                    <a:pt x="32985" y="9464"/>
                  </a:cubicBezTo>
                  <a:cubicBezTo>
                    <a:pt x="32985" y="9426"/>
                    <a:pt x="32954" y="9395"/>
                    <a:pt x="32916" y="9395"/>
                  </a:cubicBezTo>
                  <a:cubicBezTo>
                    <a:pt x="32879" y="9395"/>
                    <a:pt x="32848" y="9426"/>
                    <a:pt x="32848" y="9464"/>
                  </a:cubicBezTo>
                  <a:cubicBezTo>
                    <a:pt x="32848" y="9502"/>
                    <a:pt x="32879" y="9532"/>
                    <a:pt x="32916" y="9532"/>
                  </a:cubicBezTo>
                  <a:close/>
                  <a:moveTo>
                    <a:pt x="33132" y="9532"/>
                  </a:moveTo>
                  <a:cubicBezTo>
                    <a:pt x="33170" y="9532"/>
                    <a:pt x="33201" y="9502"/>
                    <a:pt x="33201" y="9464"/>
                  </a:cubicBezTo>
                  <a:cubicBezTo>
                    <a:pt x="33201" y="9426"/>
                    <a:pt x="33170" y="9395"/>
                    <a:pt x="33132" y="9395"/>
                  </a:cubicBezTo>
                  <a:cubicBezTo>
                    <a:pt x="33095" y="9395"/>
                    <a:pt x="33064" y="9426"/>
                    <a:pt x="33064" y="9464"/>
                  </a:cubicBezTo>
                  <a:cubicBezTo>
                    <a:pt x="33064" y="9502"/>
                    <a:pt x="33095" y="9532"/>
                    <a:pt x="33132" y="9532"/>
                  </a:cubicBezTo>
                  <a:close/>
                  <a:moveTo>
                    <a:pt x="33349" y="9532"/>
                  </a:moveTo>
                  <a:cubicBezTo>
                    <a:pt x="33386" y="9532"/>
                    <a:pt x="33417" y="9502"/>
                    <a:pt x="33417" y="9464"/>
                  </a:cubicBezTo>
                  <a:cubicBezTo>
                    <a:pt x="33417" y="9426"/>
                    <a:pt x="33386" y="9395"/>
                    <a:pt x="33349" y="9395"/>
                  </a:cubicBezTo>
                  <a:cubicBezTo>
                    <a:pt x="33311" y="9395"/>
                    <a:pt x="33280" y="9426"/>
                    <a:pt x="33280" y="9464"/>
                  </a:cubicBezTo>
                  <a:cubicBezTo>
                    <a:pt x="33280" y="9502"/>
                    <a:pt x="33311" y="9532"/>
                    <a:pt x="33349" y="9532"/>
                  </a:cubicBezTo>
                  <a:close/>
                  <a:moveTo>
                    <a:pt x="33565" y="9532"/>
                  </a:moveTo>
                  <a:cubicBezTo>
                    <a:pt x="33603" y="9532"/>
                    <a:pt x="33633" y="9502"/>
                    <a:pt x="33633" y="9464"/>
                  </a:cubicBezTo>
                  <a:cubicBezTo>
                    <a:pt x="33633" y="9426"/>
                    <a:pt x="33603" y="9395"/>
                    <a:pt x="33565" y="9395"/>
                  </a:cubicBezTo>
                  <a:cubicBezTo>
                    <a:pt x="33527" y="9395"/>
                    <a:pt x="33496" y="9426"/>
                    <a:pt x="33496" y="9464"/>
                  </a:cubicBezTo>
                  <a:cubicBezTo>
                    <a:pt x="33496" y="9502"/>
                    <a:pt x="33527" y="9532"/>
                    <a:pt x="33565" y="9532"/>
                  </a:cubicBezTo>
                  <a:close/>
                  <a:moveTo>
                    <a:pt x="33781" y="9532"/>
                  </a:moveTo>
                  <a:cubicBezTo>
                    <a:pt x="33819" y="9532"/>
                    <a:pt x="33849" y="9502"/>
                    <a:pt x="33849" y="9464"/>
                  </a:cubicBezTo>
                  <a:cubicBezTo>
                    <a:pt x="33849" y="9426"/>
                    <a:pt x="33819" y="9395"/>
                    <a:pt x="33781" y="9395"/>
                  </a:cubicBezTo>
                  <a:cubicBezTo>
                    <a:pt x="33743" y="9395"/>
                    <a:pt x="33713" y="9426"/>
                    <a:pt x="33713" y="9464"/>
                  </a:cubicBezTo>
                  <a:cubicBezTo>
                    <a:pt x="33713" y="9502"/>
                    <a:pt x="33743" y="9532"/>
                    <a:pt x="33781" y="9532"/>
                  </a:cubicBezTo>
                  <a:close/>
                  <a:moveTo>
                    <a:pt x="33997" y="9532"/>
                  </a:moveTo>
                  <a:cubicBezTo>
                    <a:pt x="34035" y="9532"/>
                    <a:pt x="34066" y="9502"/>
                    <a:pt x="34066" y="9464"/>
                  </a:cubicBezTo>
                  <a:cubicBezTo>
                    <a:pt x="34066" y="9426"/>
                    <a:pt x="34035" y="9395"/>
                    <a:pt x="33997" y="9395"/>
                  </a:cubicBezTo>
                  <a:cubicBezTo>
                    <a:pt x="33959" y="9395"/>
                    <a:pt x="33929" y="9426"/>
                    <a:pt x="33929" y="9464"/>
                  </a:cubicBezTo>
                  <a:cubicBezTo>
                    <a:pt x="33929" y="9502"/>
                    <a:pt x="33959" y="9532"/>
                    <a:pt x="33997" y="9532"/>
                  </a:cubicBezTo>
                  <a:close/>
                  <a:moveTo>
                    <a:pt x="34213" y="9532"/>
                  </a:moveTo>
                  <a:cubicBezTo>
                    <a:pt x="34251" y="9532"/>
                    <a:pt x="34282" y="9502"/>
                    <a:pt x="34282" y="9464"/>
                  </a:cubicBezTo>
                  <a:cubicBezTo>
                    <a:pt x="34282" y="9426"/>
                    <a:pt x="34251" y="9395"/>
                    <a:pt x="34213" y="9395"/>
                  </a:cubicBezTo>
                  <a:cubicBezTo>
                    <a:pt x="34175" y="9395"/>
                    <a:pt x="34145" y="9426"/>
                    <a:pt x="34145" y="9464"/>
                  </a:cubicBezTo>
                  <a:cubicBezTo>
                    <a:pt x="34145" y="9502"/>
                    <a:pt x="34175" y="9532"/>
                    <a:pt x="34213" y="9532"/>
                  </a:cubicBezTo>
                  <a:close/>
                  <a:moveTo>
                    <a:pt x="34429" y="9532"/>
                  </a:moveTo>
                  <a:cubicBezTo>
                    <a:pt x="34467" y="9532"/>
                    <a:pt x="34498" y="9502"/>
                    <a:pt x="34498" y="9464"/>
                  </a:cubicBezTo>
                  <a:cubicBezTo>
                    <a:pt x="34498" y="9426"/>
                    <a:pt x="34467" y="9395"/>
                    <a:pt x="34429" y="9395"/>
                  </a:cubicBezTo>
                  <a:cubicBezTo>
                    <a:pt x="34391" y="9395"/>
                    <a:pt x="34361" y="9426"/>
                    <a:pt x="34361" y="9464"/>
                  </a:cubicBezTo>
                  <a:cubicBezTo>
                    <a:pt x="34361" y="9502"/>
                    <a:pt x="34391" y="9532"/>
                    <a:pt x="34429" y="9532"/>
                  </a:cubicBezTo>
                  <a:close/>
                  <a:moveTo>
                    <a:pt x="34645" y="9532"/>
                  </a:moveTo>
                  <a:cubicBezTo>
                    <a:pt x="34683" y="9532"/>
                    <a:pt x="34714" y="9502"/>
                    <a:pt x="34714" y="9464"/>
                  </a:cubicBezTo>
                  <a:cubicBezTo>
                    <a:pt x="34714" y="9426"/>
                    <a:pt x="34683" y="9395"/>
                    <a:pt x="34645" y="9395"/>
                  </a:cubicBezTo>
                  <a:cubicBezTo>
                    <a:pt x="34608" y="9395"/>
                    <a:pt x="34577" y="9426"/>
                    <a:pt x="34577" y="9464"/>
                  </a:cubicBezTo>
                  <a:cubicBezTo>
                    <a:pt x="34577" y="9502"/>
                    <a:pt x="34608" y="9532"/>
                    <a:pt x="34645" y="9532"/>
                  </a:cubicBezTo>
                  <a:close/>
                  <a:moveTo>
                    <a:pt x="29891" y="9630"/>
                  </a:moveTo>
                  <a:cubicBezTo>
                    <a:pt x="29853" y="9630"/>
                    <a:pt x="29822" y="9661"/>
                    <a:pt x="29822" y="9699"/>
                  </a:cubicBezTo>
                  <a:cubicBezTo>
                    <a:pt x="29822" y="9736"/>
                    <a:pt x="29853" y="9767"/>
                    <a:pt x="29891" y="9767"/>
                  </a:cubicBezTo>
                  <a:cubicBezTo>
                    <a:pt x="29929" y="9767"/>
                    <a:pt x="29959" y="9736"/>
                    <a:pt x="29959" y="9699"/>
                  </a:cubicBezTo>
                  <a:cubicBezTo>
                    <a:pt x="29959" y="9661"/>
                    <a:pt x="29929" y="9630"/>
                    <a:pt x="29891" y="9630"/>
                  </a:cubicBezTo>
                  <a:close/>
                  <a:moveTo>
                    <a:pt x="30107" y="9630"/>
                  </a:moveTo>
                  <a:cubicBezTo>
                    <a:pt x="30069" y="9630"/>
                    <a:pt x="30038" y="9661"/>
                    <a:pt x="30038" y="9699"/>
                  </a:cubicBezTo>
                  <a:cubicBezTo>
                    <a:pt x="30038" y="9736"/>
                    <a:pt x="30069" y="9767"/>
                    <a:pt x="30107" y="9767"/>
                  </a:cubicBezTo>
                  <a:cubicBezTo>
                    <a:pt x="30145" y="9767"/>
                    <a:pt x="30175" y="9736"/>
                    <a:pt x="30175" y="9699"/>
                  </a:cubicBezTo>
                  <a:cubicBezTo>
                    <a:pt x="30175" y="9661"/>
                    <a:pt x="30145" y="9630"/>
                    <a:pt x="30107" y="9630"/>
                  </a:cubicBezTo>
                  <a:close/>
                  <a:moveTo>
                    <a:pt x="30323" y="9630"/>
                  </a:moveTo>
                  <a:cubicBezTo>
                    <a:pt x="30285" y="9630"/>
                    <a:pt x="30255" y="9661"/>
                    <a:pt x="30255" y="9699"/>
                  </a:cubicBezTo>
                  <a:cubicBezTo>
                    <a:pt x="30255" y="9736"/>
                    <a:pt x="30285" y="9767"/>
                    <a:pt x="30323" y="9767"/>
                  </a:cubicBezTo>
                  <a:cubicBezTo>
                    <a:pt x="30361" y="9767"/>
                    <a:pt x="30391" y="9736"/>
                    <a:pt x="30391" y="9699"/>
                  </a:cubicBezTo>
                  <a:cubicBezTo>
                    <a:pt x="30391" y="9661"/>
                    <a:pt x="30361" y="9630"/>
                    <a:pt x="30323" y="9630"/>
                  </a:cubicBezTo>
                  <a:close/>
                  <a:moveTo>
                    <a:pt x="30539" y="9630"/>
                  </a:moveTo>
                  <a:cubicBezTo>
                    <a:pt x="30501" y="9630"/>
                    <a:pt x="30471" y="9661"/>
                    <a:pt x="30471" y="9699"/>
                  </a:cubicBezTo>
                  <a:cubicBezTo>
                    <a:pt x="30471" y="9736"/>
                    <a:pt x="30501" y="9767"/>
                    <a:pt x="30539" y="9767"/>
                  </a:cubicBezTo>
                  <a:cubicBezTo>
                    <a:pt x="30577" y="9767"/>
                    <a:pt x="30608" y="9736"/>
                    <a:pt x="30608" y="9699"/>
                  </a:cubicBezTo>
                  <a:cubicBezTo>
                    <a:pt x="30608" y="9661"/>
                    <a:pt x="30577" y="9630"/>
                    <a:pt x="30539" y="9630"/>
                  </a:cubicBezTo>
                  <a:close/>
                  <a:moveTo>
                    <a:pt x="30755" y="9630"/>
                  </a:moveTo>
                  <a:cubicBezTo>
                    <a:pt x="30718" y="9630"/>
                    <a:pt x="30687" y="9661"/>
                    <a:pt x="30687" y="9699"/>
                  </a:cubicBezTo>
                  <a:cubicBezTo>
                    <a:pt x="30687" y="9736"/>
                    <a:pt x="30718" y="9767"/>
                    <a:pt x="30755" y="9767"/>
                  </a:cubicBezTo>
                  <a:cubicBezTo>
                    <a:pt x="30793" y="9767"/>
                    <a:pt x="30824" y="9736"/>
                    <a:pt x="30824" y="9699"/>
                  </a:cubicBezTo>
                  <a:cubicBezTo>
                    <a:pt x="30824" y="9661"/>
                    <a:pt x="30793" y="9630"/>
                    <a:pt x="30755" y="9630"/>
                  </a:cubicBezTo>
                  <a:close/>
                  <a:moveTo>
                    <a:pt x="30971" y="9630"/>
                  </a:moveTo>
                  <a:cubicBezTo>
                    <a:pt x="30934" y="9630"/>
                    <a:pt x="30903" y="9661"/>
                    <a:pt x="30903" y="9699"/>
                  </a:cubicBezTo>
                  <a:cubicBezTo>
                    <a:pt x="30903" y="9736"/>
                    <a:pt x="30934" y="9767"/>
                    <a:pt x="30971" y="9767"/>
                  </a:cubicBezTo>
                  <a:cubicBezTo>
                    <a:pt x="31009" y="9767"/>
                    <a:pt x="31040" y="9736"/>
                    <a:pt x="31040" y="9699"/>
                  </a:cubicBezTo>
                  <a:cubicBezTo>
                    <a:pt x="31040" y="9661"/>
                    <a:pt x="31009" y="9630"/>
                    <a:pt x="30971" y="9630"/>
                  </a:cubicBezTo>
                  <a:close/>
                  <a:moveTo>
                    <a:pt x="31187" y="9630"/>
                  </a:moveTo>
                  <a:cubicBezTo>
                    <a:pt x="31150" y="9630"/>
                    <a:pt x="31119" y="9661"/>
                    <a:pt x="31119" y="9699"/>
                  </a:cubicBezTo>
                  <a:cubicBezTo>
                    <a:pt x="31119" y="9736"/>
                    <a:pt x="31150" y="9767"/>
                    <a:pt x="31187" y="9767"/>
                  </a:cubicBezTo>
                  <a:cubicBezTo>
                    <a:pt x="31225" y="9767"/>
                    <a:pt x="31256" y="9736"/>
                    <a:pt x="31256" y="9699"/>
                  </a:cubicBezTo>
                  <a:cubicBezTo>
                    <a:pt x="31256" y="9661"/>
                    <a:pt x="31225" y="9630"/>
                    <a:pt x="31187" y="9630"/>
                  </a:cubicBezTo>
                  <a:close/>
                  <a:moveTo>
                    <a:pt x="31404" y="9767"/>
                  </a:moveTo>
                  <a:cubicBezTo>
                    <a:pt x="31441" y="9767"/>
                    <a:pt x="31472" y="9736"/>
                    <a:pt x="31472" y="9699"/>
                  </a:cubicBezTo>
                  <a:cubicBezTo>
                    <a:pt x="31472" y="9661"/>
                    <a:pt x="31441" y="9630"/>
                    <a:pt x="31404" y="9630"/>
                  </a:cubicBezTo>
                  <a:cubicBezTo>
                    <a:pt x="31366" y="9630"/>
                    <a:pt x="31335" y="9661"/>
                    <a:pt x="31335" y="9699"/>
                  </a:cubicBezTo>
                  <a:cubicBezTo>
                    <a:pt x="31335" y="9736"/>
                    <a:pt x="31366" y="9767"/>
                    <a:pt x="31404" y="9767"/>
                  </a:cubicBezTo>
                  <a:close/>
                  <a:moveTo>
                    <a:pt x="31620" y="9767"/>
                  </a:moveTo>
                  <a:cubicBezTo>
                    <a:pt x="31658" y="9767"/>
                    <a:pt x="31688" y="9736"/>
                    <a:pt x="31688" y="9699"/>
                  </a:cubicBezTo>
                  <a:cubicBezTo>
                    <a:pt x="31688" y="9661"/>
                    <a:pt x="31658" y="9630"/>
                    <a:pt x="31620" y="9630"/>
                  </a:cubicBezTo>
                  <a:cubicBezTo>
                    <a:pt x="31582" y="9630"/>
                    <a:pt x="31551" y="9661"/>
                    <a:pt x="31551" y="9699"/>
                  </a:cubicBezTo>
                  <a:cubicBezTo>
                    <a:pt x="31551" y="9736"/>
                    <a:pt x="31582" y="9767"/>
                    <a:pt x="31620" y="9767"/>
                  </a:cubicBezTo>
                  <a:close/>
                  <a:moveTo>
                    <a:pt x="31836" y="9767"/>
                  </a:moveTo>
                  <a:cubicBezTo>
                    <a:pt x="31874" y="9767"/>
                    <a:pt x="31904" y="9736"/>
                    <a:pt x="31904" y="9699"/>
                  </a:cubicBezTo>
                  <a:cubicBezTo>
                    <a:pt x="31904" y="9661"/>
                    <a:pt x="31874" y="9630"/>
                    <a:pt x="31836" y="9630"/>
                  </a:cubicBezTo>
                  <a:cubicBezTo>
                    <a:pt x="31798" y="9630"/>
                    <a:pt x="31767" y="9661"/>
                    <a:pt x="31767" y="9699"/>
                  </a:cubicBezTo>
                  <a:cubicBezTo>
                    <a:pt x="31767" y="9736"/>
                    <a:pt x="31798" y="9767"/>
                    <a:pt x="31836" y="9767"/>
                  </a:cubicBezTo>
                  <a:close/>
                  <a:moveTo>
                    <a:pt x="32052" y="9767"/>
                  </a:moveTo>
                  <a:cubicBezTo>
                    <a:pt x="32090" y="9767"/>
                    <a:pt x="32120" y="9736"/>
                    <a:pt x="32120" y="9699"/>
                  </a:cubicBezTo>
                  <a:cubicBezTo>
                    <a:pt x="32120" y="9661"/>
                    <a:pt x="32090" y="9630"/>
                    <a:pt x="32052" y="9630"/>
                  </a:cubicBezTo>
                  <a:cubicBezTo>
                    <a:pt x="32014" y="9630"/>
                    <a:pt x="31984" y="9661"/>
                    <a:pt x="31984" y="9699"/>
                  </a:cubicBezTo>
                  <a:cubicBezTo>
                    <a:pt x="31984" y="9736"/>
                    <a:pt x="32014" y="9767"/>
                    <a:pt x="32052" y="9767"/>
                  </a:cubicBezTo>
                  <a:close/>
                  <a:moveTo>
                    <a:pt x="32268" y="9767"/>
                  </a:moveTo>
                  <a:cubicBezTo>
                    <a:pt x="32306" y="9767"/>
                    <a:pt x="32337" y="9736"/>
                    <a:pt x="32337" y="9699"/>
                  </a:cubicBezTo>
                  <a:cubicBezTo>
                    <a:pt x="32337" y="9661"/>
                    <a:pt x="32306" y="9630"/>
                    <a:pt x="32268" y="9630"/>
                  </a:cubicBezTo>
                  <a:cubicBezTo>
                    <a:pt x="32230" y="9630"/>
                    <a:pt x="32200" y="9661"/>
                    <a:pt x="32200" y="9699"/>
                  </a:cubicBezTo>
                  <a:cubicBezTo>
                    <a:pt x="32200" y="9736"/>
                    <a:pt x="32230" y="9767"/>
                    <a:pt x="32268" y="9767"/>
                  </a:cubicBezTo>
                  <a:close/>
                  <a:moveTo>
                    <a:pt x="32484" y="9767"/>
                  </a:moveTo>
                  <a:cubicBezTo>
                    <a:pt x="32522" y="9767"/>
                    <a:pt x="32553" y="9736"/>
                    <a:pt x="32553" y="9699"/>
                  </a:cubicBezTo>
                  <a:cubicBezTo>
                    <a:pt x="32553" y="9661"/>
                    <a:pt x="32522" y="9630"/>
                    <a:pt x="32484" y="9630"/>
                  </a:cubicBezTo>
                  <a:cubicBezTo>
                    <a:pt x="32446" y="9630"/>
                    <a:pt x="32416" y="9661"/>
                    <a:pt x="32416" y="9699"/>
                  </a:cubicBezTo>
                  <a:cubicBezTo>
                    <a:pt x="32416" y="9736"/>
                    <a:pt x="32446" y="9767"/>
                    <a:pt x="32484" y="9767"/>
                  </a:cubicBezTo>
                  <a:close/>
                  <a:moveTo>
                    <a:pt x="32700" y="9767"/>
                  </a:moveTo>
                  <a:cubicBezTo>
                    <a:pt x="32738" y="9767"/>
                    <a:pt x="32769" y="9736"/>
                    <a:pt x="32769" y="9699"/>
                  </a:cubicBezTo>
                  <a:cubicBezTo>
                    <a:pt x="32769" y="9661"/>
                    <a:pt x="32738" y="9630"/>
                    <a:pt x="32700" y="9630"/>
                  </a:cubicBezTo>
                  <a:cubicBezTo>
                    <a:pt x="32663" y="9630"/>
                    <a:pt x="32632" y="9661"/>
                    <a:pt x="32632" y="9699"/>
                  </a:cubicBezTo>
                  <a:cubicBezTo>
                    <a:pt x="32632" y="9736"/>
                    <a:pt x="32663" y="9767"/>
                    <a:pt x="32700" y="9767"/>
                  </a:cubicBezTo>
                  <a:close/>
                  <a:moveTo>
                    <a:pt x="32916" y="9767"/>
                  </a:moveTo>
                  <a:cubicBezTo>
                    <a:pt x="32954" y="9767"/>
                    <a:pt x="32985" y="9736"/>
                    <a:pt x="32985" y="9699"/>
                  </a:cubicBezTo>
                  <a:cubicBezTo>
                    <a:pt x="32985" y="9661"/>
                    <a:pt x="32954" y="9630"/>
                    <a:pt x="32916" y="9630"/>
                  </a:cubicBezTo>
                  <a:cubicBezTo>
                    <a:pt x="32879" y="9630"/>
                    <a:pt x="32848" y="9661"/>
                    <a:pt x="32848" y="9699"/>
                  </a:cubicBezTo>
                  <a:cubicBezTo>
                    <a:pt x="32848" y="9736"/>
                    <a:pt x="32879" y="9767"/>
                    <a:pt x="32916" y="9767"/>
                  </a:cubicBezTo>
                  <a:close/>
                  <a:moveTo>
                    <a:pt x="33132" y="9767"/>
                  </a:moveTo>
                  <a:cubicBezTo>
                    <a:pt x="33170" y="9767"/>
                    <a:pt x="33201" y="9736"/>
                    <a:pt x="33201" y="9699"/>
                  </a:cubicBezTo>
                  <a:cubicBezTo>
                    <a:pt x="33201" y="9661"/>
                    <a:pt x="33170" y="9630"/>
                    <a:pt x="33132" y="9630"/>
                  </a:cubicBezTo>
                  <a:cubicBezTo>
                    <a:pt x="33095" y="9630"/>
                    <a:pt x="33064" y="9661"/>
                    <a:pt x="33064" y="9699"/>
                  </a:cubicBezTo>
                  <a:cubicBezTo>
                    <a:pt x="33064" y="9736"/>
                    <a:pt x="33095" y="9767"/>
                    <a:pt x="33132" y="9767"/>
                  </a:cubicBezTo>
                  <a:close/>
                  <a:moveTo>
                    <a:pt x="33349" y="9767"/>
                  </a:moveTo>
                  <a:cubicBezTo>
                    <a:pt x="33386" y="9767"/>
                    <a:pt x="33417" y="9736"/>
                    <a:pt x="33417" y="9699"/>
                  </a:cubicBezTo>
                  <a:cubicBezTo>
                    <a:pt x="33417" y="9661"/>
                    <a:pt x="33386" y="9630"/>
                    <a:pt x="33349" y="9630"/>
                  </a:cubicBezTo>
                  <a:cubicBezTo>
                    <a:pt x="33311" y="9630"/>
                    <a:pt x="33280" y="9661"/>
                    <a:pt x="33280" y="9699"/>
                  </a:cubicBezTo>
                  <a:cubicBezTo>
                    <a:pt x="33280" y="9736"/>
                    <a:pt x="33311" y="9767"/>
                    <a:pt x="33349" y="9767"/>
                  </a:cubicBezTo>
                  <a:close/>
                  <a:moveTo>
                    <a:pt x="33565" y="9767"/>
                  </a:moveTo>
                  <a:cubicBezTo>
                    <a:pt x="33603" y="9767"/>
                    <a:pt x="33633" y="9736"/>
                    <a:pt x="33633" y="9699"/>
                  </a:cubicBezTo>
                  <a:cubicBezTo>
                    <a:pt x="33633" y="9661"/>
                    <a:pt x="33603" y="9630"/>
                    <a:pt x="33565" y="9630"/>
                  </a:cubicBezTo>
                  <a:cubicBezTo>
                    <a:pt x="33527" y="9630"/>
                    <a:pt x="33496" y="9661"/>
                    <a:pt x="33496" y="9699"/>
                  </a:cubicBezTo>
                  <a:cubicBezTo>
                    <a:pt x="33496" y="9736"/>
                    <a:pt x="33527" y="9767"/>
                    <a:pt x="33565" y="9767"/>
                  </a:cubicBezTo>
                  <a:close/>
                  <a:moveTo>
                    <a:pt x="33781" y="9767"/>
                  </a:moveTo>
                  <a:cubicBezTo>
                    <a:pt x="33819" y="9767"/>
                    <a:pt x="33849" y="9736"/>
                    <a:pt x="33849" y="9699"/>
                  </a:cubicBezTo>
                  <a:cubicBezTo>
                    <a:pt x="33849" y="9661"/>
                    <a:pt x="33819" y="9630"/>
                    <a:pt x="33781" y="9630"/>
                  </a:cubicBezTo>
                  <a:cubicBezTo>
                    <a:pt x="33743" y="9630"/>
                    <a:pt x="33713" y="9661"/>
                    <a:pt x="33713" y="9699"/>
                  </a:cubicBezTo>
                  <a:cubicBezTo>
                    <a:pt x="33713" y="9736"/>
                    <a:pt x="33743" y="9767"/>
                    <a:pt x="33781" y="9767"/>
                  </a:cubicBezTo>
                  <a:close/>
                  <a:moveTo>
                    <a:pt x="33997" y="9767"/>
                  </a:moveTo>
                  <a:cubicBezTo>
                    <a:pt x="34035" y="9767"/>
                    <a:pt x="34066" y="9736"/>
                    <a:pt x="34066" y="9699"/>
                  </a:cubicBezTo>
                  <a:cubicBezTo>
                    <a:pt x="34066" y="9661"/>
                    <a:pt x="34035" y="9630"/>
                    <a:pt x="33997" y="9630"/>
                  </a:cubicBezTo>
                  <a:cubicBezTo>
                    <a:pt x="33959" y="9630"/>
                    <a:pt x="33929" y="9661"/>
                    <a:pt x="33929" y="9699"/>
                  </a:cubicBezTo>
                  <a:cubicBezTo>
                    <a:pt x="33929" y="9736"/>
                    <a:pt x="33959" y="9767"/>
                    <a:pt x="33997" y="9767"/>
                  </a:cubicBezTo>
                  <a:close/>
                  <a:moveTo>
                    <a:pt x="34213" y="9767"/>
                  </a:moveTo>
                  <a:cubicBezTo>
                    <a:pt x="34251" y="9767"/>
                    <a:pt x="34282" y="9736"/>
                    <a:pt x="34282" y="9699"/>
                  </a:cubicBezTo>
                  <a:cubicBezTo>
                    <a:pt x="34282" y="9661"/>
                    <a:pt x="34251" y="9630"/>
                    <a:pt x="34213" y="9630"/>
                  </a:cubicBezTo>
                  <a:cubicBezTo>
                    <a:pt x="34175" y="9630"/>
                    <a:pt x="34145" y="9661"/>
                    <a:pt x="34145" y="9699"/>
                  </a:cubicBezTo>
                  <a:cubicBezTo>
                    <a:pt x="34145" y="9736"/>
                    <a:pt x="34175" y="9767"/>
                    <a:pt x="34213" y="9767"/>
                  </a:cubicBezTo>
                  <a:close/>
                  <a:moveTo>
                    <a:pt x="34429" y="9767"/>
                  </a:moveTo>
                  <a:cubicBezTo>
                    <a:pt x="34467" y="9767"/>
                    <a:pt x="34498" y="9736"/>
                    <a:pt x="34498" y="9699"/>
                  </a:cubicBezTo>
                  <a:cubicBezTo>
                    <a:pt x="34498" y="9661"/>
                    <a:pt x="34467" y="9630"/>
                    <a:pt x="34429" y="9630"/>
                  </a:cubicBezTo>
                  <a:cubicBezTo>
                    <a:pt x="34391" y="9630"/>
                    <a:pt x="34361" y="9661"/>
                    <a:pt x="34361" y="9699"/>
                  </a:cubicBezTo>
                  <a:cubicBezTo>
                    <a:pt x="34361" y="9736"/>
                    <a:pt x="34391" y="9767"/>
                    <a:pt x="34429" y="9767"/>
                  </a:cubicBezTo>
                  <a:close/>
                  <a:moveTo>
                    <a:pt x="29891" y="9865"/>
                  </a:moveTo>
                  <a:cubicBezTo>
                    <a:pt x="29853" y="9865"/>
                    <a:pt x="29822" y="9896"/>
                    <a:pt x="29822" y="9933"/>
                  </a:cubicBezTo>
                  <a:cubicBezTo>
                    <a:pt x="29822" y="9971"/>
                    <a:pt x="29853" y="10002"/>
                    <a:pt x="29891" y="10002"/>
                  </a:cubicBezTo>
                  <a:cubicBezTo>
                    <a:pt x="29929" y="10002"/>
                    <a:pt x="29959" y="9971"/>
                    <a:pt x="29959" y="9933"/>
                  </a:cubicBezTo>
                  <a:cubicBezTo>
                    <a:pt x="29959" y="9896"/>
                    <a:pt x="29929" y="9865"/>
                    <a:pt x="29891" y="9865"/>
                  </a:cubicBezTo>
                  <a:close/>
                  <a:moveTo>
                    <a:pt x="30107" y="9865"/>
                  </a:moveTo>
                  <a:cubicBezTo>
                    <a:pt x="30069" y="9865"/>
                    <a:pt x="30038" y="9896"/>
                    <a:pt x="30038" y="9933"/>
                  </a:cubicBezTo>
                  <a:cubicBezTo>
                    <a:pt x="30038" y="9971"/>
                    <a:pt x="30069" y="10002"/>
                    <a:pt x="30107" y="10002"/>
                  </a:cubicBezTo>
                  <a:cubicBezTo>
                    <a:pt x="30145" y="10002"/>
                    <a:pt x="30175" y="9971"/>
                    <a:pt x="30175" y="9933"/>
                  </a:cubicBezTo>
                  <a:cubicBezTo>
                    <a:pt x="30175" y="9896"/>
                    <a:pt x="30145" y="9865"/>
                    <a:pt x="30107" y="9865"/>
                  </a:cubicBezTo>
                  <a:close/>
                  <a:moveTo>
                    <a:pt x="30323" y="9865"/>
                  </a:moveTo>
                  <a:cubicBezTo>
                    <a:pt x="30285" y="9865"/>
                    <a:pt x="30255" y="9896"/>
                    <a:pt x="30255" y="9933"/>
                  </a:cubicBezTo>
                  <a:cubicBezTo>
                    <a:pt x="30255" y="9971"/>
                    <a:pt x="30285" y="10002"/>
                    <a:pt x="30323" y="10002"/>
                  </a:cubicBezTo>
                  <a:cubicBezTo>
                    <a:pt x="30361" y="10002"/>
                    <a:pt x="30391" y="9971"/>
                    <a:pt x="30391" y="9933"/>
                  </a:cubicBezTo>
                  <a:cubicBezTo>
                    <a:pt x="30391" y="9896"/>
                    <a:pt x="30361" y="9865"/>
                    <a:pt x="30323" y="9865"/>
                  </a:cubicBezTo>
                  <a:close/>
                  <a:moveTo>
                    <a:pt x="30539" y="9865"/>
                  </a:moveTo>
                  <a:cubicBezTo>
                    <a:pt x="30501" y="9865"/>
                    <a:pt x="30471" y="9896"/>
                    <a:pt x="30471" y="9933"/>
                  </a:cubicBezTo>
                  <a:cubicBezTo>
                    <a:pt x="30471" y="9971"/>
                    <a:pt x="30501" y="10002"/>
                    <a:pt x="30539" y="10002"/>
                  </a:cubicBezTo>
                  <a:cubicBezTo>
                    <a:pt x="30577" y="10002"/>
                    <a:pt x="30608" y="9971"/>
                    <a:pt x="30608" y="9933"/>
                  </a:cubicBezTo>
                  <a:cubicBezTo>
                    <a:pt x="30608" y="9896"/>
                    <a:pt x="30577" y="9865"/>
                    <a:pt x="30539" y="9865"/>
                  </a:cubicBezTo>
                  <a:close/>
                  <a:moveTo>
                    <a:pt x="30755" y="9865"/>
                  </a:moveTo>
                  <a:cubicBezTo>
                    <a:pt x="30718" y="9865"/>
                    <a:pt x="30687" y="9896"/>
                    <a:pt x="30687" y="9933"/>
                  </a:cubicBezTo>
                  <a:cubicBezTo>
                    <a:pt x="30687" y="9971"/>
                    <a:pt x="30718" y="10002"/>
                    <a:pt x="30755" y="10002"/>
                  </a:cubicBezTo>
                  <a:cubicBezTo>
                    <a:pt x="30793" y="10002"/>
                    <a:pt x="30824" y="9971"/>
                    <a:pt x="30824" y="9933"/>
                  </a:cubicBezTo>
                  <a:cubicBezTo>
                    <a:pt x="30824" y="9896"/>
                    <a:pt x="30793" y="9865"/>
                    <a:pt x="30755" y="9865"/>
                  </a:cubicBezTo>
                  <a:close/>
                  <a:moveTo>
                    <a:pt x="30971" y="9865"/>
                  </a:moveTo>
                  <a:cubicBezTo>
                    <a:pt x="30934" y="9865"/>
                    <a:pt x="30903" y="9896"/>
                    <a:pt x="30903" y="9933"/>
                  </a:cubicBezTo>
                  <a:cubicBezTo>
                    <a:pt x="30903" y="9971"/>
                    <a:pt x="30934" y="10002"/>
                    <a:pt x="30971" y="10002"/>
                  </a:cubicBezTo>
                  <a:cubicBezTo>
                    <a:pt x="31009" y="10002"/>
                    <a:pt x="31040" y="9971"/>
                    <a:pt x="31040" y="9933"/>
                  </a:cubicBezTo>
                  <a:cubicBezTo>
                    <a:pt x="31040" y="9896"/>
                    <a:pt x="31009" y="9865"/>
                    <a:pt x="30971" y="9865"/>
                  </a:cubicBezTo>
                  <a:close/>
                  <a:moveTo>
                    <a:pt x="31187" y="9865"/>
                  </a:moveTo>
                  <a:cubicBezTo>
                    <a:pt x="31150" y="9865"/>
                    <a:pt x="31119" y="9896"/>
                    <a:pt x="31119" y="9933"/>
                  </a:cubicBezTo>
                  <a:cubicBezTo>
                    <a:pt x="31119" y="9971"/>
                    <a:pt x="31150" y="10002"/>
                    <a:pt x="31187" y="10002"/>
                  </a:cubicBezTo>
                  <a:cubicBezTo>
                    <a:pt x="31225" y="10002"/>
                    <a:pt x="31256" y="9971"/>
                    <a:pt x="31256" y="9933"/>
                  </a:cubicBezTo>
                  <a:cubicBezTo>
                    <a:pt x="31256" y="9896"/>
                    <a:pt x="31225" y="9865"/>
                    <a:pt x="31187" y="9865"/>
                  </a:cubicBezTo>
                  <a:close/>
                  <a:moveTo>
                    <a:pt x="31404" y="10002"/>
                  </a:moveTo>
                  <a:cubicBezTo>
                    <a:pt x="31441" y="10002"/>
                    <a:pt x="31472" y="9971"/>
                    <a:pt x="31472" y="9933"/>
                  </a:cubicBezTo>
                  <a:cubicBezTo>
                    <a:pt x="31472" y="9896"/>
                    <a:pt x="31441" y="9865"/>
                    <a:pt x="31404" y="9865"/>
                  </a:cubicBezTo>
                  <a:cubicBezTo>
                    <a:pt x="31366" y="9865"/>
                    <a:pt x="31335" y="9896"/>
                    <a:pt x="31335" y="9933"/>
                  </a:cubicBezTo>
                  <a:cubicBezTo>
                    <a:pt x="31335" y="9971"/>
                    <a:pt x="31366" y="10002"/>
                    <a:pt x="31404" y="10002"/>
                  </a:cubicBezTo>
                  <a:close/>
                  <a:moveTo>
                    <a:pt x="31620" y="10002"/>
                  </a:moveTo>
                  <a:cubicBezTo>
                    <a:pt x="31658" y="10002"/>
                    <a:pt x="31688" y="9971"/>
                    <a:pt x="31688" y="9933"/>
                  </a:cubicBezTo>
                  <a:cubicBezTo>
                    <a:pt x="31688" y="9896"/>
                    <a:pt x="31658" y="9865"/>
                    <a:pt x="31620" y="9865"/>
                  </a:cubicBezTo>
                  <a:cubicBezTo>
                    <a:pt x="31582" y="9865"/>
                    <a:pt x="31551" y="9896"/>
                    <a:pt x="31551" y="9933"/>
                  </a:cubicBezTo>
                  <a:cubicBezTo>
                    <a:pt x="31551" y="9971"/>
                    <a:pt x="31582" y="10002"/>
                    <a:pt x="31620" y="10002"/>
                  </a:cubicBezTo>
                  <a:close/>
                  <a:moveTo>
                    <a:pt x="31836" y="10002"/>
                  </a:moveTo>
                  <a:cubicBezTo>
                    <a:pt x="31874" y="10002"/>
                    <a:pt x="31904" y="9971"/>
                    <a:pt x="31904" y="9933"/>
                  </a:cubicBezTo>
                  <a:cubicBezTo>
                    <a:pt x="31904" y="9896"/>
                    <a:pt x="31874" y="9865"/>
                    <a:pt x="31836" y="9865"/>
                  </a:cubicBezTo>
                  <a:cubicBezTo>
                    <a:pt x="31798" y="9865"/>
                    <a:pt x="31767" y="9896"/>
                    <a:pt x="31767" y="9933"/>
                  </a:cubicBezTo>
                  <a:cubicBezTo>
                    <a:pt x="31767" y="9971"/>
                    <a:pt x="31798" y="10002"/>
                    <a:pt x="31836" y="10002"/>
                  </a:cubicBezTo>
                  <a:close/>
                  <a:moveTo>
                    <a:pt x="32052" y="10002"/>
                  </a:moveTo>
                  <a:cubicBezTo>
                    <a:pt x="32090" y="10002"/>
                    <a:pt x="32120" y="9971"/>
                    <a:pt x="32120" y="9933"/>
                  </a:cubicBezTo>
                  <a:cubicBezTo>
                    <a:pt x="32120" y="9896"/>
                    <a:pt x="32090" y="9865"/>
                    <a:pt x="32052" y="9865"/>
                  </a:cubicBezTo>
                  <a:cubicBezTo>
                    <a:pt x="32014" y="9865"/>
                    <a:pt x="31984" y="9896"/>
                    <a:pt x="31984" y="9933"/>
                  </a:cubicBezTo>
                  <a:cubicBezTo>
                    <a:pt x="31984" y="9971"/>
                    <a:pt x="32014" y="10002"/>
                    <a:pt x="32052" y="10002"/>
                  </a:cubicBezTo>
                  <a:close/>
                  <a:moveTo>
                    <a:pt x="32268" y="10002"/>
                  </a:moveTo>
                  <a:cubicBezTo>
                    <a:pt x="32306" y="10002"/>
                    <a:pt x="32337" y="9971"/>
                    <a:pt x="32337" y="9933"/>
                  </a:cubicBezTo>
                  <a:cubicBezTo>
                    <a:pt x="32337" y="9896"/>
                    <a:pt x="32306" y="9865"/>
                    <a:pt x="32268" y="9865"/>
                  </a:cubicBezTo>
                  <a:cubicBezTo>
                    <a:pt x="32230" y="9865"/>
                    <a:pt x="32200" y="9896"/>
                    <a:pt x="32200" y="9933"/>
                  </a:cubicBezTo>
                  <a:cubicBezTo>
                    <a:pt x="32200" y="9971"/>
                    <a:pt x="32230" y="10002"/>
                    <a:pt x="32268" y="10002"/>
                  </a:cubicBezTo>
                  <a:close/>
                  <a:moveTo>
                    <a:pt x="32484" y="10002"/>
                  </a:moveTo>
                  <a:cubicBezTo>
                    <a:pt x="32522" y="10002"/>
                    <a:pt x="32553" y="9971"/>
                    <a:pt x="32553" y="9933"/>
                  </a:cubicBezTo>
                  <a:cubicBezTo>
                    <a:pt x="32553" y="9896"/>
                    <a:pt x="32522" y="9865"/>
                    <a:pt x="32484" y="9865"/>
                  </a:cubicBezTo>
                  <a:cubicBezTo>
                    <a:pt x="32446" y="9865"/>
                    <a:pt x="32416" y="9896"/>
                    <a:pt x="32416" y="9933"/>
                  </a:cubicBezTo>
                  <a:cubicBezTo>
                    <a:pt x="32416" y="9971"/>
                    <a:pt x="32446" y="10002"/>
                    <a:pt x="32484" y="10002"/>
                  </a:cubicBezTo>
                  <a:close/>
                  <a:moveTo>
                    <a:pt x="32700" y="10002"/>
                  </a:moveTo>
                  <a:cubicBezTo>
                    <a:pt x="32738" y="10002"/>
                    <a:pt x="32769" y="9971"/>
                    <a:pt x="32769" y="9933"/>
                  </a:cubicBezTo>
                  <a:cubicBezTo>
                    <a:pt x="32769" y="9896"/>
                    <a:pt x="32738" y="9865"/>
                    <a:pt x="32700" y="9865"/>
                  </a:cubicBezTo>
                  <a:cubicBezTo>
                    <a:pt x="32663" y="9865"/>
                    <a:pt x="32632" y="9896"/>
                    <a:pt x="32632" y="9933"/>
                  </a:cubicBezTo>
                  <a:cubicBezTo>
                    <a:pt x="32632" y="9971"/>
                    <a:pt x="32663" y="10002"/>
                    <a:pt x="32700" y="10002"/>
                  </a:cubicBezTo>
                  <a:close/>
                  <a:moveTo>
                    <a:pt x="32916" y="10002"/>
                  </a:moveTo>
                  <a:cubicBezTo>
                    <a:pt x="32954" y="10002"/>
                    <a:pt x="32985" y="9971"/>
                    <a:pt x="32985" y="9933"/>
                  </a:cubicBezTo>
                  <a:cubicBezTo>
                    <a:pt x="32985" y="9896"/>
                    <a:pt x="32954" y="9865"/>
                    <a:pt x="32916" y="9865"/>
                  </a:cubicBezTo>
                  <a:cubicBezTo>
                    <a:pt x="32879" y="9865"/>
                    <a:pt x="32848" y="9896"/>
                    <a:pt x="32848" y="9933"/>
                  </a:cubicBezTo>
                  <a:cubicBezTo>
                    <a:pt x="32848" y="9971"/>
                    <a:pt x="32879" y="10002"/>
                    <a:pt x="32916" y="10002"/>
                  </a:cubicBezTo>
                  <a:close/>
                  <a:moveTo>
                    <a:pt x="33132" y="10002"/>
                  </a:moveTo>
                  <a:cubicBezTo>
                    <a:pt x="33170" y="10002"/>
                    <a:pt x="33201" y="9971"/>
                    <a:pt x="33201" y="9933"/>
                  </a:cubicBezTo>
                  <a:cubicBezTo>
                    <a:pt x="33201" y="9896"/>
                    <a:pt x="33170" y="9865"/>
                    <a:pt x="33132" y="9865"/>
                  </a:cubicBezTo>
                  <a:cubicBezTo>
                    <a:pt x="33095" y="9865"/>
                    <a:pt x="33064" y="9896"/>
                    <a:pt x="33064" y="9933"/>
                  </a:cubicBezTo>
                  <a:cubicBezTo>
                    <a:pt x="33064" y="9971"/>
                    <a:pt x="33095" y="10002"/>
                    <a:pt x="33132" y="10002"/>
                  </a:cubicBezTo>
                  <a:close/>
                  <a:moveTo>
                    <a:pt x="33349" y="10002"/>
                  </a:moveTo>
                  <a:cubicBezTo>
                    <a:pt x="33386" y="10002"/>
                    <a:pt x="33417" y="9971"/>
                    <a:pt x="33417" y="9933"/>
                  </a:cubicBezTo>
                  <a:cubicBezTo>
                    <a:pt x="33417" y="9896"/>
                    <a:pt x="33386" y="9865"/>
                    <a:pt x="33349" y="9865"/>
                  </a:cubicBezTo>
                  <a:cubicBezTo>
                    <a:pt x="33311" y="9865"/>
                    <a:pt x="33280" y="9896"/>
                    <a:pt x="33280" y="9933"/>
                  </a:cubicBezTo>
                  <a:cubicBezTo>
                    <a:pt x="33280" y="9971"/>
                    <a:pt x="33311" y="10002"/>
                    <a:pt x="33349" y="10002"/>
                  </a:cubicBezTo>
                  <a:close/>
                  <a:moveTo>
                    <a:pt x="33565" y="10002"/>
                  </a:moveTo>
                  <a:cubicBezTo>
                    <a:pt x="33603" y="10002"/>
                    <a:pt x="33633" y="9971"/>
                    <a:pt x="33633" y="9933"/>
                  </a:cubicBezTo>
                  <a:cubicBezTo>
                    <a:pt x="33633" y="9896"/>
                    <a:pt x="33603" y="9865"/>
                    <a:pt x="33565" y="9865"/>
                  </a:cubicBezTo>
                  <a:cubicBezTo>
                    <a:pt x="33527" y="9865"/>
                    <a:pt x="33496" y="9896"/>
                    <a:pt x="33496" y="9933"/>
                  </a:cubicBezTo>
                  <a:cubicBezTo>
                    <a:pt x="33496" y="9971"/>
                    <a:pt x="33527" y="10002"/>
                    <a:pt x="33565" y="10002"/>
                  </a:cubicBezTo>
                  <a:close/>
                  <a:moveTo>
                    <a:pt x="33781" y="10002"/>
                  </a:moveTo>
                  <a:cubicBezTo>
                    <a:pt x="33819" y="10002"/>
                    <a:pt x="33849" y="9971"/>
                    <a:pt x="33849" y="9933"/>
                  </a:cubicBezTo>
                  <a:cubicBezTo>
                    <a:pt x="33849" y="9896"/>
                    <a:pt x="33819" y="9865"/>
                    <a:pt x="33781" y="9865"/>
                  </a:cubicBezTo>
                  <a:cubicBezTo>
                    <a:pt x="33743" y="9865"/>
                    <a:pt x="33713" y="9896"/>
                    <a:pt x="33713" y="9933"/>
                  </a:cubicBezTo>
                  <a:cubicBezTo>
                    <a:pt x="33713" y="9971"/>
                    <a:pt x="33743" y="10002"/>
                    <a:pt x="33781" y="10002"/>
                  </a:cubicBezTo>
                  <a:close/>
                  <a:moveTo>
                    <a:pt x="33997" y="10002"/>
                  </a:moveTo>
                  <a:cubicBezTo>
                    <a:pt x="34035" y="10002"/>
                    <a:pt x="34066" y="9971"/>
                    <a:pt x="34066" y="9933"/>
                  </a:cubicBezTo>
                  <a:cubicBezTo>
                    <a:pt x="34066" y="9896"/>
                    <a:pt x="34035" y="9865"/>
                    <a:pt x="33997" y="9865"/>
                  </a:cubicBezTo>
                  <a:cubicBezTo>
                    <a:pt x="33959" y="9865"/>
                    <a:pt x="33929" y="9896"/>
                    <a:pt x="33929" y="9933"/>
                  </a:cubicBezTo>
                  <a:cubicBezTo>
                    <a:pt x="33929" y="9971"/>
                    <a:pt x="33959" y="10002"/>
                    <a:pt x="33997" y="10002"/>
                  </a:cubicBezTo>
                  <a:close/>
                  <a:moveTo>
                    <a:pt x="34213" y="10002"/>
                  </a:moveTo>
                  <a:cubicBezTo>
                    <a:pt x="34251" y="10002"/>
                    <a:pt x="34282" y="9971"/>
                    <a:pt x="34282" y="9933"/>
                  </a:cubicBezTo>
                  <a:cubicBezTo>
                    <a:pt x="34282" y="9896"/>
                    <a:pt x="34251" y="9865"/>
                    <a:pt x="34213" y="9865"/>
                  </a:cubicBezTo>
                  <a:cubicBezTo>
                    <a:pt x="34175" y="9865"/>
                    <a:pt x="34145" y="9896"/>
                    <a:pt x="34145" y="9933"/>
                  </a:cubicBezTo>
                  <a:cubicBezTo>
                    <a:pt x="34145" y="9971"/>
                    <a:pt x="34175" y="10002"/>
                    <a:pt x="34213" y="10002"/>
                  </a:cubicBezTo>
                  <a:close/>
                  <a:moveTo>
                    <a:pt x="34429" y="10002"/>
                  </a:moveTo>
                  <a:cubicBezTo>
                    <a:pt x="34467" y="10002"/>
                    <a:pt x="34498" y="9971"/>
                    <a:pt x="34498" y="9933"/>
                  </a:cubicBezTo>
                  <a:cubicBezTo>
                    <a:pt x="34498" y="9896"/>
                    <a:pt x="34467" y="9865"/>
                    <a:pt x="34429" y="9865"/>
                  </a:cubicBezTo>
                  <a:cubicBezTo>
                    <a:pt x="34391" y="9865"/>
                    <a:pt x="34361" y="9896"/>
                    <a:pt x="34361" y="9933"/>
                  </a:cubicBezTo>
                  <a:cubicBezTo>
                    <a:pt x="34361" y="9971"/>
                    <a:pt x="34391" y="10002"/>
                    <a:pt x="34429" y="10002"/>
                  </a:cubicBezTo>
                  <a:close/>
                  <a:moveTo>
                    <a:pt x="29891" y="10100"/>
                  </a:moveTo>
                  <a:cubicBezTo>
                    <a:pt x="29853" y="10100"/>
                    <a:pt x="29822" y="10130"/>
                    <a:pt x="29822" y="10168"/>
                  </a:cubicBezTo>
                  <a:cubicBezTo>
                    <a:pt x="29822" y="10206"/>
                    <a:pt x="29853" y="10237"/>
                    <a:pt x="29891" y="10237"/>
                  </a:cubicBezTo>
                  <a:cubicBezTo>
                    <a:pt x="29929" y="10237"/>
                    <a:pt x="29959" y="10206"/>
                    <a:pt x="29959" y="10168"/>
                  </a:cubicBezTo>
                  <a:cubicBezTo>
                    <a:pt x="29959" y="10130"/>
                    <a:pt x="29929" y="10100"/>
                    <a:pt x="29891" y="10100"/>
                  </a:cubicBezTo>
                  <a:close/>
                  <a:moveTo>
                    <a:pt x="30107" y="10100"/>
                  </a:moveTo>
                  <a:cubicBezTo>
                    <a:pt x="30069" y="10100"/>
                    <a:pt x="30038" y="10130"/>
                    <a:pt x="30038" y="10168"/>
                  </a:cubicBezTo>
                  <a:cubicBezTo>
                    <a:pt x="30038" y="10206"/>
                    <a:pt x="30069" y="10237"/>
                    <a:pt x="30107" y="10237"/>
                  </a:cubicBezTo>
                  <a:cubicBezTo>
                    <a:pt x="30145" y="10237"/>
                    <a:pt x="30175" y="10206"/>
                    <a:pt x="30175" y="10168"/>
                  </a:cubicBezTo>
                  <a:cubicBezTo>
                    <a:pt x="30175" y="10130"/>
                    <a:pt x="30145" y="10100"/>
                    <a:pt x="30107" y="10100"/>
                  </a:cubicBezTo>
                  <a:close/>
                  <a:moveTo>
                    <a:pt x="30323" y="10100"/>
                  </a:moveTo>
                  <a:cubicBezTo>
                    <a:pt x="30285" y="10100"/>
                    <a:pt x="30255" y="10130"/>
                    <a:pt x="30255" y="10168"/>
                  </a:cubicBezTo>
                  <a:cubicBezTo>
                    <a:pt x="30255" y="10206"/>
                    <a:pt x="30285" y="10237"/>
                    <a:pt x="30323" y="10237"/>
                  </a:cubicBezTo>
                  <a:cubicBezTo>
                    <a:pt x="30361" y="10237"/>
                    <a:pt x="30391" y="10206"/>
                    <a:pt x="30391" y="10168"/>
                  </a:cubicBezTo>
                  <a:cubicBezTo>
                    <a:pt x="30391" y="10130"/>
                    <a:pt x="30361" y="10100"/>
                    <a:pt x="30323" y="10100"/>
                  </a:cubicBezTo>
                  <a:close/>
                  <a:moveTo>
                    <a:pt x="30539" y="10100"/>
                  </a:moveTo>
                  <a:cubicBezTo>
                    <a:pt x="30501" y="10100"/>
                    <a:pt x="30471" y="10130"/>
                    <a:pt x="30471" y="10168"/>
                  </a:cubicBezTo>
                  <a:cubicBezTo>
                    <a:pt x="30471" y="10206"/>
                    <a:pt x="30501" y="10237"/>
                    <a:pt x="30539" y="10237"/>
                  </a:cubicBezTo>
                  <a:cubicBezTo>
                    <a:pt x="30577" y="10237"/>
                    <a:pt x="30608" y="10206"/>
                    <a:pt x="30608" y="10168"/>
                  </a:cubicBezTo>
                  <a:cubicBezTo>
                    <a:pt x="30608" y="10130"/>
                    <a:pt x="30577" y="10100"/>
                    <a:pt x="30539" y="10100"/>
                  </a:cubicBezTo>
                  <a:close/>
                  <a:moveTo>
                    <a:pt x="30755" y="10100"/>
                  </a:moveTo>
                  <a:cubicBezTo>
                    <a:pt x="30718" y="10100"/>
                    <a:pt x="30687" y="10130"/>
                    <a:pt x="30687" y="10168"/>
                  </a:cubicBezTo>
                  <a:cubicBezTo>
                    <a:pt x="30687" y="10206"/>
                    <a:pt x="30718" y="10237"/>
                    <a:pt x="30755" y="10237"/>
                  </a:cubicBezTo>
                  <a:cubicBezTo>
                    <a:pt x="30793" y="10237"/>
                    <a:pt x="30824" y="10206"/>
                    <a:pt x="30824" y="10168"/>
                  </a:cubicBezTo>
                  <a:cubicBezTo>
                    <a:pt x="30824" y="10130"/>
                    <a:pt x="30793" y="10100"/>
                    <a:pt x="30755" y="10100"/>
                  </a:cubicBezTo>
                  <a:close/>
                  <a:moveTo>
                    <a:pt x="30971" y="10100"/>
                  </a:moveTo>
                  <a:cubicBezTo>
                    <a:pt x="30934" y="10100"/>
                    <a:pt x="30903" y="10130"/>
                    <a:pt x="30903" y="10168"/>
                  </a:cubicBezTo>
                  <a:cubicBezTo>
                    <a:pt x="30903" y="10206"/>
                    <a:pt x="30934" y="10237"/>
                    <a:pt x="30971" y="10237"/>
                  </a:cubicBezTo>
                  <a:cubicBezTo>
                    <a:pt x="31009" y="10237"/>
                    <a:pt x="31040" y="10206"/>
                    <a:pt x="31040" y="10168"/>
                  </a:cubicBezTo>
                  <a:cubicBezTo>
                    <a:pt x="31040" y="10130"/>
                    <a:pt x="31009" y="10100"/>
                    <a:pt x="30971" y="10100"/>
                  </a:cubicBezTo>
                  <a:close/>
                  <a:moveTo>
                    <a:pt x="31187" y="10100"/>
                  </a:moveTo>
                  <a:cubicBezTo>
                    <a:pt x="31150" y="10100"/>
                    <a:pt x="31119" y="10130"/>
                    <a:pt x="31119" y="10168"/>
                  </a:cubicBezTo>
                  <a:cubicBezTo>
                    <a:pt x="31119" y="10206"/>
                    <a:pt x="31150" y="10237"/>
                    <a:pt x="31187" y="10237"/>
                  </a:cubicBezTo>
                  <a:cubicBezTo>
                    <a:pt x="31225" y="10237"/>
                    <a:pt x="31256" y="10206"/>
                    <a:pt x="31256" y="10168"/>
                  </a:cubicBezTo>
                  <a:cubicBezTo>
                    <a:pt x="31256" y="10130"/>
                    <a:pt x="31225" y="10100"/>
                    <a:pt x="31187" y="10100"/>
                  </a:cubicBezTo>
                  <a:close/>
                  <a:moveTo>
                    <a:pt x="31404" y="10237"/>
                  </a:moveTo>
                  <a:cubicBezTo>
                    <a:pt x="31441" y="10237"/>
                    <a:pt x="31472" y="10206"/>
                    <a:pt x="31472" y="10168"/>
                  </a:cubicBezTo>
                  <a:cubicBezTo>
                    <a:pt x="31472" y="10130"/>
                    <a:pt x="31441" y="10100"/>
                    <a:pt x="31404" y="10100"/>
                  </a:cubicBezTo>
                  <a:cubicBezTo>
                    <a:pt x="31366" y="10100"/>
                    <a:pt x="31335" y="10130"/>
                    <a:pt x="31335" y="10168"/>
                  </a:cubicBezTo>
                  <a:cubicBezTo>
                    <a:pt x="31335" y="10206"/>
                    <a:pt x="31366" y="10237"/>
                    <a:pt x="31404" y="10237"/>
                  </a:cubicBezTo>
                  <a:close/>
                  <a:moveTo>
                    <a:pt x="31620" y="10237"/>
                  </a:moveTo>
                  <a:cubicBezTo>
                    <a:pt x="31658" y="10237"/>
                    <a:pt x="31688" y="10206"/>
                    <a:pt x="31688" y="10168"/>
                  </a:cubicBezTo>
                  <a:cubicBezTo>
                    <a:pt x="31688" y="10130"/>
                    <a:pt x="31658" y="10100"/>
                    <a:pt x="31620" y="10100"/>
                  </a:cubicBezTo>
                  <a:cubicBezTo>
                    <a:pt x="31582" y="10100"/>
                    <a:pt x="31551" y="10130"/>
                    <a:pt x="31551" y="10168"/>
                  </a:cubicBezTo>
                  <a:cubicBezTo>
                    <a:pt x="31551" y="10206"/>
                    <a:pt x="31582" y="10237"/>
                    <a:pt x="31620" y="10237"/>
                  </a:cubicBezTo>
                  <a:close/>
                  <a:moveTo>
                    <a:pt x="31836" y="10237"/>
                  </a:moveTo>
                  <a:cubicBezTo>
                    <a:pt x="31874" y="10237"/>
                    <a:pt x="31904" y="10206"/>
                    <a:pt x="31904" y="10168"/>
                  </a:cubicBezTo>
                  <a:cubicBezTo>
                    <a:pt x="31904" y="10130"/>
                    <a:pt x="31874" y="10100"/>
                    <a:pt x="31836" y="10100"/>
                  </a:cubicBezTo>
                  <a:cubicBezTo>
                    <a:pt x="31798" y="10100"/>
                    <a:pt x="31767" y="10130"/>
                    <a:pt x="31767" y="10168"/>
                  </a:cubicBezTo>
                  <a:cubicBezTo>
                    <a:pt x="31767" y="10206"/>
                    <a:pt x="31798" y="10237"/>
                    <a:pt x="31836" y="10237"/>
                  </a:cubicBezTo>
                  <a:close/>
                  <a:moveTo>
                    <a:pt x="32052" y="10237"/>
                  </a:moveTo>
                  <a:cubicBezTo>
                    <a:pt x="32090" y="10237"/>
                    <a:pt x="32120" y="10206"/>
                    <a:pt x="32120" y="10168"/>
                  </a:cubicBezTo>
                  <a:cubicBezTo>
                    <a:pt x="32120" y="10130"/>
                    <a:pt x="32090" y="10100"/>
                    <a:pt x="32052" y="10100"/>
                  </a:cubicBezTo>
                  <a:cubicBezTo>
                    <a:pt x="32014" y="10100"/>
                    <a:pt x="31984" y="10130"/>
                    <a:pt x="31984" y="10168"/>
                  </a:cubicBezTo>
                  <a:cubicBezTo>
                    <a:pt x="31984" y="10206"/>
                    <a:pt x="32014" y="10237"/>
                    <a:pt x="32052" y="10237"/>
                  </a:cubicBezTo>
                  <a:close/>
                  <a:moveTo>
                    <a:pt x="32268" y="10237"/>
                  </a:moveTo>
                  <a:cubicBezTo>
                    <a:pt x="32306" y="10237"/>
                    <a:pt x="32337" y="10206"/>
                    <a:pt x="32337" y="10168"/>
                  </a:cubicBezTo>
                  <a:cubicBezTo>
                    <a:pt x="32337" y="10130"/>
                    <a:pt x="32306" y="10100"/>
                    <a:pt x="32268" y="10100"/>
                  </a:cubicBezTo>
                  <a:cubicBezTo>
                    <a:pt x="32230" y="10100"/>
                    <a:pt x="32200" y="10130"/>
                    <a:pt x="32200" y="10168"/>
                  </a:cubicBezTo>
                  <a:cubicBezTo>
                    <a:pt x="32200" y="10206"/>
                    <a:pt x="32230" y="10237"/>
                    <a:pt x="32268" y="10237"/>
                  </a:cubicBezTo>
                  <a:close/>
                  <a:moveTo>
                    <a:pt x="32484" y="10237"/>
                  </a:moveTo>
                  <a:cubicBezTo>
                    <a:pt x="32522" y="10237"/>
                    <a:pt x="32553" y="10206"/>
                    <a:pt x="32553" y="10168"/>
                  </a:cubicBezTo>
                  <a:cubicBezTo>
                    <a:pt x="32553" y="10130"/>
                    <a:pt x="32522" y="10100"/>
                    <a:pt x="32484" y="10100"/>
                  </a:cubicBezTo>
                  <a:cubicBezTo>
                    <a:pt x="32446" y="10100"/>
                    <a:pt x="32416" y="10130"/>
                    <a:pt x="32416" y="10168"/>
                  </a:cubicBezTo>
                  <a:cubicBezTo>
                    <a:pt x="32416" y="10206"/>
                    <a:pt x="32446" y="10237"/>
                    <a:pt x="32484" y="10237"/>
                  </a:cubicBezTo>
                  <a:close/>
                  <a:moveTo>
                    <a:pt x="32700" y="10237"/>
                  </a:moveTo>
                  <a:cubicBezTo>
                    <a:pt x="32738" y="10237"/>
                    <a:pt x="32769" y="10206"/>
                    <a:pt x="32769" y="10168"/>
                  </a:cubicBezTo>
                  <a:cubicBezTo>
                    <a:pt x="32769" y="10130"/>
                    <a:pt x="32738" y="10100"/>
                    <a:pt x="32700" y="10100"/>
                  </a:cubicBezTo>
                  <a:cubicBezTo>
                    <a:pt x="32663" y="10100"/>
                    <a:pt x="32632" y="10130"/>
                    <a:pt x="32632" y="10168"/>
                  </a:cubicBezTo>
                  <a:cubicBezTo>
                    <a:pt x="32632" y="10206"/>
                    <a:pt x="32663" y="10237"/>
                    <a:pt x="32700" y="10237"/>
                  </a:cubicBezTo>
                  <a:close/>
                  <a:moveTo>
                    <a:pt x="32916" y="10237"/>
                  </a:moveTo>
                  <a:cubicBezTo>
                    <a:pt x="32954" y="10237"/>
                    <a:pt x="32985" y="10206"/>
                    <a:pt x="32985" y="10168"/>
                  </a:cubicBezTo>
                  <a:cubicBezTo>
                    <a:pt x="32985" y="10130"/>
                    <a:pt x="32954" y="10100"/>
                    <a:pt x="32916" y="10100"/>
                  </a:cubicBezTo>
                  <a:cubicBezTo>
                    <a:pt x="32879" y="10100"/>
                    <a:pt x="32848" y="10130"/>
                    <a:pt x="32848" y="10168"/>
                  </a:cubicBezTo>
                  <a:cubicBezTo>
                    <a:pt x="32848" y="10206"/>
                    <a:pt x="32879" y="10237"/>
                    <a:pt x="32916" y="10237"/>
                  </a:cubicBezTo>
                  <a:close/>
                  <a:moveTo>
                    <a:pt x="33132" y="10237"/>
                  </a:moveTo>
                  <a:cubicBezTo>
                    <a:pt x="33170" y="10237"/>
                    <a:pt x="33201" y="10206"/>
                    <a:pt x="33201" y="10168"/>
                  </a:cubicBezTo>
                  <a:cubicBezTo>
                    <a:pt x="33201" y="10130"/>
                    <a:pt x="33170" y="10100"/>
                    <a:pt x="33132" y="10100"/>
                  </a:cubicBezTo>
                  <a:cubicBezTo>
                    <a:pt x="33095" y="10100"/>
                    <a:pt x="33064" y="10130"/>
                    <a:pt x="33064" y="10168"/>
                  </a:cubicBezTo>
                  <a:cubicBezTo>
                    <a:pt x="33064" y="10206"/>
                    <a:pt x="33095" y="10237"/>
                    <a:pt x="33132" y="10237"/>
                  </a:cubicBezTo>
                  <a:close/>
                  <a:moveTo>
                    <a:pt x="33349" y="10237"/>
                  </a:moveTo>
                  <a:cubicBezTo>
                    <a:pt x="33386" y="10237"/>
                    <a:pt x="33417" y="10206"/>
                    <a:pt x="33417" y="10168"/>
                  </a:cubicBezTo>
                  <a:cubicBezTo>
                    <a:pt x="33417" y="10130"/>
                    <a:pt x="33386" y="10100"/>
                    <a:pt x="33349" y="10100"/>
                  </a:cubicBezTo>
                  <a:cubicBezTo>
                    <a:pt x="33311" y="10100"/>
                    <a:pt x="33280" y="10130"/>
                    <a:pt x="33280" y="10168"/>
                  </a:cubicBezTo>
                  <a:cubicBezTo>
                    <a:pt x="33280" y="10206"/>
                    <a:pt x="33311" y="10237"/>
                    <a:pt x="33349" y="10237"/>
                  </a:cubicBezTo>
                  <a:close/>
                  <a:moveTo>
                    <a:pt x="33565" y="10237"/>
                  </a:moveTo>
                  <a:cubicBezTo>
                    <a:pt x="33603" y="10237"/>
                    <a:pt x="33633" y="10206"/>
                    <a:pt x="33633" y="10168"/>
                  </a:cubicBezTo>
                  <a:cubicBezTo>
                    <a:pt x="33633" y="10130"/>
                    <a:pt x="33603" y="10100"/>
                    <a:pt x="33565" y="10100"/>
                  </a:cubicBezTo>
                  <a:cubicBezTo>
                    <a:pt x="33527" y="10100"/>
                    <a:pt x="33496" y="10130"/>
                    <a:pt x="33496" y="10168"/>
                  </a:cubicBezTo>
                  <a:cubicBezTo>
                    <a:pt x="33496" y="10206"/>
                    <a:pt x="33527" y="10237"/>
                    <a:pt x="33565" y="10237"/>
                  </a:cubicBezTo>
                  <a:close/>
                  <a:moveTo>
                    <a:pt x="33781" y="10237"/>
                  </a:moveTo>
                  <a:cubicBezTo>
                    <a:pt x="33819" y="10237"/>
                    <a:pt x="33849" y="10206"/>
                    <a:pt x="33849" y="10168"/>
                  </a:cubicBezTo>
                  <a:cubicBezTo>
                    <a:pt x="33849" y="10130"/>
                    <a:pt x="33819" y="10100"/>
                    <a:pt x="33781" y="10100"/>
                  </a:cubicBezTo>
                  <a:cubicBezTo>
                    <a:pt x="33743" y="10100"/>
                    <a:pt x="33713" y="10130"/>
                    <a:pt x="33713" y="10168"/>
                  </a:cubicBezTo>
                  <a:cubicBezTo>
                    <a:pt x="33713" y="10206"/>
                    <a:pt x="33743" y="10237"/>
                    <a:pt x="33781" y="10237"/>
                  </a:cubicBezTo>
                  <a:close/>
                  <a:moveTo>
                    <a:pt x="33997" y="10237"/>
                  </a:moveTo>
                  <a:cubicBezTo>
                    <a:pt x="34035" y="10237"/>
                    <a:pt x="34066" y="10206"/>
                    <a:pt x="34066" y="10168"/>
                  </a:cubicBezTo>
                  <a:cubicBezTo>
                    <a:pt x="34066" y="10130"/>
                    <a:pt x="34035" y="10100"/>
                    <a:pt x="33997" y="10100"/>
                  </a:cubicBezTo>
                  <a:cubicBezTo>
                    <a:pt x="33959" y="10100"/>
                    <a:pt x="33929" y="10130"/>
                    <a:pt x="33929" y="10168"/>
                  </a:cubicBezTo>
                  <a:cubicBezTo>
                    <a:pt x="33929" y="10206"/>
                    <a:pt x="33959" y="10237"/>
                    <a:pt x="33997" y="10237"/>
                  </a:cubicBezTo>
                  <a:close/>
                  <a:moveTo>
                    <a:pt x="34213" y="10237"/>
                  </a:moveTo>
                  <a:cubicBezTo>
                    <a:pt x="34251" y="10237"/>
                    <a:pt x="34282" y="10206"/>
                    <a:pt x="34282" y="10168"/>
                  </a:cubicBezTo>
                  <a:cubicBezTo>
                    <a:pt x="34282" y="10130"/>
                    <a:pt x="34251" y="10100"/>
                    <a:pt x="34213" y="10100"/>
                  </a:cubicBezTo>
                  <a:cubicBezTo>
                    <a:pt x="34175" y="10100"/>
                    <a:pt x="34145" y="10130"/>
                    <a:pt x="34145" y="10168"/>
                  </a:cubicBezTo>
                  <a:cubicBezTo>
                    <a:pt x="34145" y="10206"/>
                    <a:pt x="34175" y="10237"/>
                    <a:pt x="34213" y="10237"/>
                  </a:cubicBezTo>
                  <a:close/>
                  <a:moveTo>
                    <a:pt x="34429" y="10237"/>
                  </a:moveTo>
                  <a:cubicBezTo>
                    <a:pt x="34467" y="10237"/>
                    <a:pt x="34498" y="10206"/>
                    <a:pt x="34498" y="10168"/>
                  </a:cubicBezTo>
                  <a:cubicBezTo>
                    <a:pt x="34498" y="10130"/>
                    <a:pt x="34467" y="10100"/>
                    <a:pt x="34429" y="10100"/>
                  </a:cubicBezTo>
                  <a:cubicBezTo>
                    <a:pt x="34391" y="10100"/>
                    <a:pt x="34361" y="10130"/>
                    <a:pt x="34361" y="10168"/>
                  </a:cubicBezTo>
                  <a:cubicBezTo>
                    <a:pt x="34361" y="10206"/>
                    <a:pt x="34391" y="10237"/>
                    <a:pt x="34429" y="10237"/>
                  </a:cubicBezTo>
                  <a:close/>
                  <a:moveTo>
                    <a:pt x="34645" y="10237"/>
                  </a:moveTo>
                  <a:cubicBezTo>
                    <a:pt x="34683" y="10237"/>
                    <a:pt x="34714" y="10206"/>
                    <a:pt x="34714" y="10168"/>
                  </a:cubicBezTo>
                  <a:cubicBezTo>
                    <a:pt x="34714" y="10130"/>
                    <a:pt x="34683" y="10100"/>
                    <a:pt x="34645" y="10100"/>
                  </a:cubicBezTo>
                  <a:cubicBezTo>
                    <a:pt x="34608" y="10100"/>
                    <a:pt x="34577" y="10130"/>
                    <a:pt x="34577" y="10168"/>
                  </a:cubicBezTo>
                  <a:cubicBezTo>
                    <a:pt x="34577" y="10206"/>
                    <a:pt x="34608" y="10237"/>
                    <a:pt x="34645" y="10237"/>
                  </a:cubicBezTo>
                  <a:close/>
                  <a:moveTo>
                    <a:pt x="29891" y="10335"/>
                  </a:moveTo>
                  <a:cubicBezTo>
                    <a:pt x="29853" y="10335"/>
                    <a:pt x="29822" y="10365"/>
                    <a:pt x="29822" y="10403"/>
                  </a:cubicBezTo>
                  <a:cubicBezTo>
                    <a:pt x="29822" y="10441"/>
                    <a:pt x="29853" y="10472"/>
                    <a:pt x="29891" y="10472"/>
                  </a:cubicBezTo>
                  <a:cubicBezTo>
                    <a:pt x="29929" y="10472"/>
                    <a:pt x="29959" y="10441"/>
                    <a:pt x="29959" y="10403"/>
                  </a:cubicBezTo>
                  <a:cubicBezTo>
                    <a:pt x="29959" y="10365"/>
                    <a:pt x="29929" y="10335"/>
                    <a:pt x="29891" y="10335"/>
                  </a:cubicBezTo>
                  <a:close/>
                  <a:moveTo>
                    <a:pt x="30107" y="10335"/>
                  </a:moveTo>
                  <a:cubicBezTo>
                    <a:pt x="30069" y="10335"/>
                    <a:pt x="30038" y="10365"/>
                    <a:pt x="30038" y="10403"/>
                  </a:cubicBezTo>
                  <a:cubicBezTo>
                    <a:pt x="30038" y="10441"/>
                    <a:pt x="30069" y="10472"/>
                    <a:pt x="30107" y="10472"/>
                  </a:cubicBezTo>
                  <a:cubicBezTo>
                    <a:pt x="30145" y="10472"/>
                    <a:pt x="30175" y="10441"/>
                    <a:pt x="30175" y="10403"/>
                  </a:cubicBezTo>
                  <a:cubicBezTo>
                    <a:pt x="30175" y="10365"/>
                    <a:pt x="30145" y="10335"/>
                    <a:pt x="30107" y="10335"/>
                  </a:cubicBezTo>
                  <a:close/>
                  <a:moveTo>
                    <a:pt x="30323" y="10335"/>
                  </a:moveTo>
                  <a:cubicBezTo>
                    <a:pt x="30285" y="10335"/>
                    <a:pt x="30255" y="10365"/>
                    <a:pt x="30255" y="10403"/>
                  </a:cubicBezTo>
                  <a:cubicBezTo>
                    <a:pt x="30255" y="10441"/>
                    <a:pt x="30285" y="10472"/>
                    <a:pt x="30323" y="10472"/>
                  </a:cubicBezTo>
                  <a:cubicBezTo>
                    <a:pt x="30361" y="10472"/>
                    <a:pt x="30391" y="10441"/>
                    <a:pt x="30391" y="10403"/>
                  </a:cubicBezTo>
                  <a:cubicBezTo>
                    <a:pt x="30391" y="10365"/>
                    <a:pt x="30361" y="10335"/>
                    <a:pt x="30323" y="10335"/>
                  </a:cubicBezTo>
                  <a:close/>
                  <a:moveTo>
                    <a:pt x="30539" y="10335"/>
                  </a:moveTo>
                  <a:cubicBezTo>
                    <a:pt x="30501" y="10335"/>
                    <a:pt x="30471" y="10365"/>
                    <a:pt x="30471" y="10403"/>
                  </a:cubicBezTo>
                  <a:cubicBezTo>
                    <a:pt x="30471" y="10441"/>
                    <a:pt x="30501" y="10472"/>
                    <a:pt x="30539" y="10472"/>
                  </a:cubicBezTo>
                  <a:cubicBezTo>
                    <a:pt x="30577" y="10472"/>
                    <a:pt x="30608" y="10441"/>
                    <a:pt x="30608" y="10403"/>
                  </a:cubicBezTo>
                  <a:cubicBezTo>
                    <a:pt x="30608" y="10365"/>
                    <a:pt x="30577" y="10335"/>
                    <a:pt x="30539" y="10335"/>
                  </a:cubicBezTo>
                  <a:close/>
                  <a:moveTo>
                    <a:pt x="30755" y="10335"/>
                  </a:moveTo>
                  <a:cubicBezTo>
                    <a:pt x="30718" y="10335"/>
                    <a:pt x="30687" y="10365"/>
                    <a:pt x="30687" y="10403"/>
                  </a:cubicBezTo>
                  <a:cubicBezTo>
                    <a:pt x="30687" y="10441"/>
                    <a:pt x="30718" y="10472"/>
                    <a:pt x="30755" y="10472"/>
                  </a:cubicBezTo>
                  <a:cubicBezTo>
                    <a:pt x="30793" y="10472"/>
                    <a:pt x="30824" y="10441"/>
                    <a:pt x="30824" y="10403"/>
                  </a:cubicBezTo>
                  <a:cubicBezTo>
                    <a:pt x="30824" y="10365"/>
                    <a:pt x="30793" y="10335"/>
                    <a:pt x="30755" y="10335"/>
                  </a:cubicBezTo>
                  <a:close/>
                  <a:moveTo>
                    <a:pt x="30971" y="10335"/>
                  </a:moveTo>
                  <a:cubicBezTo>
                    <a:pt x="30934" y="10335"/>
                    <a:pt x="30903" y="10365"/>
                    <a:pt x="30903" y="10403"/>
                  </a:cubicBezTo>
                  <a:cubicBezTo>
                    <a:pt x="30903" y="10441"/>
                    <a:pt x="30934" y="10472"/>
                    <a:pt x="30971" y="10472"/>
                  </a:cubicBezTo>
                  <a:cubicBezTo>
                    <a:pt x="31009" y="10472"/>
                    <a:pt x="31040" y="10441"/>
                    <a:pt x="31040" y="10403"/>
                  </a:cubicBezTo>
                  <a:cubicBezTo>
                    <a:pt x="31040" y="10365"/>
                    <a:pt x="31009" y="10335"/>
                    <a:pt x="30971" y="10335"/>
                  </a:cubicBezTo>
                  <a:close/>
                  <a:moveTo>
                    <a:pt x="31187" y="10335"/>
                  </a:moveTo>
                  <a:cubicBezTo>
                    <a:pt x="31150" y="10335"/>
                    <a:pt x="31119" y="10365"/>
                    <a:pt x="31119" y="10403"/>
                  </a:cubicBezTo>
                  <a:cubicBezTo>
                    <a:pt x="31119" y="10441"/>
                    <a:pt x="31150" y="10472"/>
                    <a:pt x="31187" y="10472"/>
                  </a:cubicBezTo>
                  <a:cubicBezTo>
                    <a:pt x="31225" y="10472"/>
                    <a:pt x="31256" y="10441"/>
                    <a:pt x="31256" y="10403"/>
                  </a:cubicBezTo>
                  <a:cubicBezTo>
                    <a:pt x="31256" y="10365"/>
                    <a:pt x="31225" y="10335"/>
                    <a:pt x="31187" y="10335"/>
                  </a:cubicBezTo>
                  <a:close/>
                  <a:moveTo>
                    <a:pt x="31404" y="10472"/>
                  </a:moveTo>
                  <a:cubicBezTo>
                    <a:pt x="31441" y="10472"/>
                    <a:pt x="31472" y="10441"/>
                    <a:pt x="31472" y="10403"/>
                  </a:cubicBezTo>
                  <a:cubicBezTo>
                    <a:pt x="31472" y="10365"/>
                    <a:pt x="31441" y="10335"/>
                    <a:pt x="31404" y="10335"/>
                  </a:cubicBezTo>
                  <a:cubicBezTo>
                    <a:pt x="31366" y="10335"/>
                    <a:pt x="31335" y="10365"/>
                    <a:pt x="31335" y="10403"/>
                  </a:cubicBezTo>
                  <a:cubicBezTo>
                    <a:pt x="31335" y="10441"/>
                    <a:pt x="31366" y="10472"/>
                    <a:pt x="31404" y="10472"/>
                  </a:cubicBezTo>
                  <a:close/>
                  <a:moveTo>
                    <a:pt x="31620" y="10472"/>
                  </a:moveTo>
                  <a:cubicBezTo>
                    <a:pt x="31658" y="10472"/>
                    <a:pt x="31688" y="10441"/>
                    <a:pt x="31688" y="10403"/>
                  </a:cubicBezTo>
                  <a:cubicBezTo>
                    <a:pt x="31688" y="10365"/>
                    <a:pt x="31658" y="10335"/>
                    <a:pt x="31620" y="10335"/>
                  </a:cubicBezTo>
                  <a:cubicBezTo>
                    <a:pt x="31582" y="10335"/>
                    <a:pt x="31551" y="10365"/>
                    <a:pt x="31551" y="10403"/>
                  </a:cubicBezTo>
                  <a:cubicBezTo>
                    <a:pt x="31551" y="10441"/>
                    <a:pt x="31582" y="10472"/>
                    <a:pt x="31620" y="10472"/>
                  </a:cubicBezTo>
                  <a:close/>
                  <a:moveTo>
                    <a:pt x="31836" y="10472"/>
                  </a:moveTo>
                  <a:cubicBezTo>
                    <a:pt x="31874" y="10472"/>
                    <a:pt x="31904" y="10441"/>
                    <a:pt x="31904" y="10403"/>
                  </a:cubicBezTo>
                  <a:cubicBezTo>
                    <a:pt x="31904" y="10365"/>
                    <a:pt x="31874" y="10335"/>
                    <a:pt x="31836" y="10335"/>
                  </a:cubicBezTo>
                  <a:cubicBezTo>
                    <a:pt x="31798" y="10335"/>
                    <a:pt x="31767" y="10365"/>
                    <a:pt x="31767" y="10403"/>
                  </a:cubicBezTo>
                  <a:cubicBezTo>
                    <a:pt x="31767" y="10441"/>
                    <a:pt x="31798" y="10472"/>
                    <a:pt x="31836" y="10472"/>
                  </a:cubicBezTo>
                  <a:close/>
                  <a:moveTo>
                    <a:pt x="32052" y="10472"/>
                  </a:moveTo>
                  <a:cubicBezTo>
                    <a:pt x="32090" y="10472"/>
                    <a:pt x="32120" y="10441"/>
                    <a:pt x="32120" y="10403"/>
                  </a:cubicBezTo>
                  <a:cubicBezTo>
                    <a:pt x="32120" y="10365"/>
                    <a:pt x="32090" y="10335"/>
                    <a:pt x="32052" y="10335"/>
                  </a:cubicBezTo>
                  <a:cubicBezTo>
                    <a:pt x="32014" y="10335"/>
                    <a:pt x="31984" y="10365"/>
                    <a:pt x="31984" y="10403"/>
                  </a:cubicBezTo>
                  <a:cubicBezTo>
                    <a:pt x="31984" y="10441"/>
                    <a:pt x="32014" y="10472"/>
                    <a:pt x="32052" y="10472"/>
                  </a:cubicBezTo>
                  <a:close/>
                  <a:moveTo>
                    <a:pt x="32268" y="10472"/>
                  </a:moveTo>
                  <a:cubicBezTo>
                    <a:pt x="32306" y="10472"/>
                    <a:pt x="32337" y="10441"/>
                    <a:pt x="32337" y="10403"/>
                  </a:cubicBezTo>
                  <a:cubicBezTo>
                    <a:pt x="32337" y="10365"/>
                    <a:pt x="32306" y="10335"/>
                    <a:pt x="32268" y="10335"/>
                  </a:cubicBezTo>
                  <a:cubicBezTo>
                    <a:pt x="32230" y="10335"/>
                    <a:pt x="32200" y="10365"/>
                    <a:pt x="32200" y="10403"/>
                  </a:cubicBezTo>
                  <a:cubicBezTo>
                    <a:pt x="32200" y="10441"/>
                    <a:pt x="32230" y="10472"/>
                    <a:pt x="32268" y="10472"/>
                  </a:cubicBezTo>
                  <a:close/>
                  <a:moveTo>
                    <a:pt x="32484" y="10472"/>
                  </a:moveTo>
                  <a:cubicBezTo>
                    <a:pt x="32522" y="10472"/>
                    <a:pt x="32553" y="10441"/>
                    <a:pt x="32553" y="10403"/>
                  </a:cubicBezTo>
                  <a:cubicBezTo>
                    <a:pt x="32553" y="10365"/>
                    <a:pt x="32522" y="10335"/>
                    <a:pt x="32484" y="10335"/>
                  </a:cubicBezTo>
                  <a:cubicBezTo>
                    <a:pt x="32446" y="10335"/>
                    <a:pt x="32416" y="10365"/>
                    <a:pt x="32416" y="10403"/>
                  </a:cubicBezTo>
                  <a:cubicBezTo>
                    <a:pt x="32416" y="10441"/>
                    <a:pt x="32446" y="10472"/>
                    <a:pt x="32484" y="10472"/>
                  </a:cubicBezTo>
                  <a:close/>
                  <a:moveTo>
                    <a:pt x="32700" y="10472"/>
                  </a:moveTo>
                  <a:cubicBezTo>
                    <a:pt x="32738" y="10472"/>
                    <a:pt x="32769" y="10441"/>
                    <a:pt x="32769" y="10403"/>
                  </a:cubicBezTo>
                  <a:cubicBezTo>
                    <a:pt x="32769" y="10365"/>
                    <a:pt x="32738" y="10335"/>
                    <a:pt x="32700" y="10335"/>
                  </a:cubicBezTo>
                  <a:cubicBezTo>
                    <a:pt x="32663" y="10335"/>
                    <a:pt x="32632" y="10365"/>
                    <a:pt x="32632" y="10403"/>
                  </a:cubicBezTo>
                  <a:cubicBezTo>
                    <a:pt x="32632" y="10441"/>
                    <a:pt x="32663" y="10472"/>
                    <a:pt x="32700" y="10472"/>
                  </a:cubicBezTo>
                  <a:close/>
                  <a:moveTo>
                    <a:pt x="32916" y="10472"/>
                  </a:moveTo>
                  <a:cubicBezTo>
                    <a:pt x="32954" y="10472"/>
                    <a:pt x="32985" y="10441"/>
                    <a:pt x="32985" y="10403"/>
                  </a:cubicBezTo>
                  <a:cubicBezTo>
                    <a:pt x="32985" y="10365"/>
                    <a:pt x="32954" y="10335"/>
                    <a:pt x="32916" y="10335"/>
                  </a:cubicBezTo>
                  <a:cubicBezTo>
                    <a:pt x="32879" y="10335"/>
                    <a:pt x="32848" y="10365"/>
                    <a:pt x="32848" y="10403"/>
                  </a:cubicBezTo>
                  <a:cubicBezTo>
                    <a:pt x="32848" y="10441"/>
                    <a:pt x="32879" y="10472"/>
                    <a:pt x="32916" y="10472"/>
                  </a:cubicBezTo>
                  <a:close/>
                  <a:moveTo>
                    <a:pt x="33132" y="10472"/>
                  </a:moveTo>
                  <a:cubicBezTo>
                    <a:pt x="33170" y="10472"/>
                    <a:pt x="33201" y="10441"/>
                    <a:pt x="33201" y="10403"/>
                  </a:cubicBezTo>
                  <a:cubicBezTo>
                    <a:pt x="33201" y="10365"/>
                    <a:pt x="33170" y="10335"/>
                    <a:pt x="33132" y="10335"/>
                  </a:cubicBezTo>
                  <a:cubicBezTo>
                    <a:pt x="33095" y="10335"/>
                    <a:pt x="33064" y="10365"/>
                    <a:pt x="33064" y="10403"/>
                  </a:cubicBezTo>
                  <a:cubicBezTo>
                    <a:pt x="33064" y="10441"/>
                    <a:pt x="33095" y="10472"/>
                    <a:pt x="33132" y="10472"/>
                  </a:cubicBezTo>
                  <a:close/>
                  <a:moveTo>
                    <a:pt x="33349" y="10472"/>
                  </a:moveTo>
                  <a:cubicBezTo>
                    <a:pt x="33386" y="10472"/>
                    <a:pt x="33417" y="10441"/>
                    <a:pt x="33417" y="10403"/>
                  </a:cubicBezTo>
                  <a:cubicBezTo>
                    <a:pt x="33417" y="10365"/>
                    <a:pt x="33386" y="10335"/>
                    <a:pt x="33349" y="10335"/>
                  </a:cubicBezTo>
                  <a:cubicBezTo>
                    <a:pt x="33311" y="10335"/>
                    <a:pt x="33280" y="10365"/>
                    <a:pt x="33280" y="10403"/>
                  </a:cubicBezTo>
                  <a:cubicBezTo>
                    <a:pt x="33280" y="10441"/>
                    <a:pt x="33311" y="10472"/>
                    <a:pt x="33349" y="10472"/>
                  </a:cubicBezTo>
                  <a:close/>
                  <a:moveTo>
                    <a:pt x="33565" y="10472"/>
                  </a:moveTo>
                  <a:cubicBezTo>
                    <a:pt x="33603" y="10472"/>
                    <a:pt x="33633" y="10441"/>
                    <a:pt x="33633" y="10403"/>
                  </a:cubicBezTo>
                  <a:cubicBezTo>
                    <a:pt x="33633" y="10365"/>
                    <a:pt x="33603" y="10335"/>
                    <a:pt x="33565" y="10335"/>
                  </a:cubicBezTo>
                  <a:cubicBezTo>
                    <a:pt x="33527" y="10335"/>
                    <a:pt x="33496" y="10365"/>
                    <a:pt x="33496" y="10403"/>
                  </a:cubicBezTo>
                  <a:cubicBezTo>
                    <a:pt x="33496" y="10441"/>
                    <a:pt x="33527" y="10472"/>
                    <a:pt x="33565" y="10472"/>
                  </a:cubicBezTo>
                  <a:close/>
                  <a:moveTo>
                    <a:pt x="33781" y="10472"/>
                  </a:moveTo>
                  <a:cubicBezTo>
                    <a:pt x="33819" y="10472"/>
                    <a:pt x="33849" y="10441"/>
                    <a:pt x="33849" y="10403"/>
                  </a:cubicBezTo>
                  <a:cubicBezTo>
                    <a:pt x="33849" y="10365"/>
                    <a:pt x="33819" y="10335"/>
                    <a:pt x="33781" y="10335"/>
                  </a:cubicBezTo>
                  <a:cubicBezTo>
                    <a:pt x="33743" y="10335"/>
                    <a:pt x="33713" y="10365"/>
                    <a:pt x="33713" y="10403"/>
                  </a:cubicBezTo>
                  <a:cubicBezTo>
                    <a:pt x="33713" y="10441"/>
                    <a:pt x="33743" y="10472"/>
                    <a:pt x="33781" y="10472"/>
                  </a:cubicBezTo>
                  <a:close/>
                  <a:moveTo>
                    <a:pt x="33997" y="10472"/>
                  </a:moveTo>
                  <a:cubicBezTo>
                    <a:pt x="34035" y="10472"/>
                    <a:pt x="34066" y="10441"/>
                    <a:pt x="34066" y="10403"/>
                  </a:cubicBezTo>
                  <a:cubicBezTo>
                    <a:pt x="34066" y="10365"/>
                    <a:pt x="34035" y="10335"/>
                    <a:pt x="33997" y="10335"/>
                  </a:cubicBezTo>
                  <a:cubicBezTo>
                    <a:pt x="33959" y="10335"/>
                    <a:pt x="33929" y="10365"/>
                    <a:pt x="33929" y="10403"/>
                  </a:cubicBezTo>
                  <a:cubicBezTo>
                    <a:pt x="33929" y="10441"/>
                    <a:pt x="33959" y="10472"/>
                    <a:pt x="33997" y="10472"/>
                  </a:cubicBezTo>
                  <a:close/>
                  <a:moveTo>
                    <a:pt x="34213" y="10472"/>
                  </a:moveTo>
                  <a:cubicBezTo>
                    <a:pt x="34251" y="10472"/>
                    <a:pt x="34282" y="10441"/>
                    <a:pt x="34282" y="10403"/>
                  </a:cubicBezTo>
                  <a:cubicBezTo>
                    <a:pt x="34282" y="10365"/>
                    <a:pt x="34251" y="10335"/>
                    <a:pt x="34213" y="10335"/>
                  </a:cubicBezTo>
                  <a:cubicBezTo>
                    <a:pt x="34175" y="10335"/>
                    <a:pt x="34145" y="10365"/>
                    <a:pt x="34145" y="10403"/>
                  </a:cubicBezTo>
                  <a:cubicBezTo>
                    <a:pt x="34145" y="10441"/>
                    <a:pt x="34175" y="10472"/>
                    <a:pt x="34213" y="10472"/>
                  </a:cubicBezTo>
                  <a:close/>
                  <a:moveTo>
                    <a:pt x="34429" y="10472"/>
                  </a:moveTo>
                  <a:cubicBezTo>
                    <a:pt x="34467" y="10472"/>
                    <a:pt x="34498" y="10441"/>
                    <a:pt x="34498" y="10403"/>
                  </a:cubicBezTo>
                  <a:cubicBezTo>
                    <a:pt x="34498" y="10365"/>
                    <a:pt x="34467" y="10335"/>
                    <a:pt x="34429" y="10335"/>
                  </a:cubicBezTo>
                  <a:cubicBezTo>
                    <a:pt x="34391" y="10335"/>
                    <a:pt x="34361" y="10365"/>
                    <a:pt x="34361" y="10403"/>
                  </a:cubicBezTo>
                  <a:cubicBezTo>
                    <a:pt x="34361" y="10441"/>
                    <a:pt x="34391" y="10472"/>
                    <a:pt x="34429" y="10472"/>
                  </a:cubicBezTo>
                  <a:close/>
                  <a:moveTo>
                    <a:pt x="34645" y="10472"/>
                  </a:moveTo>
                  <a:cubicBezTo>
                    <a:pt x="34683" y="10472"/>
                    <a:pt x="34714" y="10441"/>
                    <a:pt x="34714" y="10403"/>
                  </a:cubicBezTo>
                  <a:cubicBezTo>
                    <a:pt x="34714" y="10365"/>
                    <a:pt x="34683" y="10335"/>
                    <a:pt x="34645" y="10335"/>
                  </a:cubicBezTo>
                  <a:cubicBezTo>
                    <a:pt x="34608" y="10335"/>
                    <a:pt x="34577" y="10365"/>
                    <a:pt x="34577" y="10403"/>
                  </a:cubicBezTo>
                  <a:cubicBezTo>
                    <a:pt x="34577" y="10441"/>
                    <a:pt x="34608" y="10472"/>
                    <a:pt x="34645" y="10472"/>
                  </a:cubicBezTo>
                  <a:close/>
                  <a:moveTo>
                    <a:pt x="30539" y="10569"/>
                  </a:moveTo>
                  <a:cubicBezTo>
                    <a:pt x="30501" y="10569"/>
                    <a:pt x="30471" y="10600"/>
                    <a:pt x="30471" y="10638"/>
                  </a:cubicBezTo>
                  <a:cubicBezTo>
                    <a:pt x="30471" y="10676"/>
                    <a:pt x="30501" y="10706"/>
                    <a:pt x="30539" y="10706"/>
                  </a:cubicBezTo>
                  <a:cubicBezTo>
                    <a:pt x="30577" y="10706"/>
                    <a:pt x="30608" y="10676"/>
                    <a:pt x="30608" y="10638"/>
                  </a:cubicBezTo>
                  <a:cubicBezTo>
                    <a:pt x="30608" y="10600"/>
                    <a:pt x="30577" y="10569"/>
                    <a:pt x="30539" y="10569"/>
                  </a:cubicBezTo>
                  <a:close/>
                  <a:moveTo>
                    <a:pt x="30755" y="10569"/>
                  </a:moveTo>
                  <a:cubicBezTo>
                    <a:pt x="30718" y="10569"/>
                    <a:pt x="30687" y="10600"/>
                    <a:pt x="30687" y="10638"/>
                  </a:cubicBezTo>
                  <a:cubicBezTo>
                    <a:pt x="30687" y="10676"/>
                    <a:pt x="30718" y="10706"/>
                    <a:pt x="30755" y="10706"/>
                  </a:cubicBezTo>
                  <a:cubicBezTo>
                    <a:pt x="30793" y="10706"/>
                    <a:pt x="30824" y="10676"/>
                    <a:pt x="30824" y="10638"/>
                  </a:cubicBezTo>
                  <a:cubicBezTo>
                    <a:pt x="30824" y="10600"/>
                    <a:pt x="30793" y="10569"/>
                    <a:pt x="30755" y="10569"/>
                  </a:cubicBezTo>
                  <a:close/>
                  <a:moveTo>
                    <a:pt x="30971" y="10569"/>
                  </a:moveTo>
                  <a:cubicBezTo>
                    <a:pt x="30934" y="10569"/>
                    <a:pt x="30903" y="10600"/>
                    <a:pt x="30903" y="10638"/>
                  </a:cubicBezTo>
                  <a:cubicBezTo>
                    <a:pt x="30903" y="10676"/>
                    <a:pt x="30934" y="10706"/>
                    <a:pt x="30971" y="10706"/>
                  </a:cubicBezTo>
                  <a:cubicBezTo>
                    <a:pt x="31009" y="10706"/>
                    <a:pt x="31040" y="10676"/>
                    <a:pt x="31040" y="10638"/>
                  </a:cubicBezTo>
                  <a:cubicBezTo>
                    <a:pt x="31040" y="10600"/>
                    <a:pt x="31009" y="10569"/>
                    <a:pt x="30971" y="10569"/>
                  </a:cubicBezTo>
                  <a:close/>
                  <a:moveTo>
                    <a:pt x="31187" y="10569"/>
                  </a:moveTo>
                  <a:cubicBezTo>
                    <a:pt x="31150" y="10569"/>
                    <a:pt x="31119" y="10600"/>
                    <a:pt x="31119" y="10638"/>
                  </a:cubicBezTo>
                  <a:cubicBezTo>
                    <a:pt x="31119" y="10676"/>
                    <a:pt x="31150" y="10706"/>
                    <a:pt x="31187" y="10706"/>
                  </a:cubicBezTo>
                  <a:cubicBezTo>
                    <a:pt x="31225" y="10706"/>
                    <a:pt x="31256" y="10676"/>
                    <a:pt x="31256" y="10638"/>
                  </a:cubicBezTo>
                  <a:cubicBezTo>
                    <a:pt x="31256" y="10600"/>
                    <a:pt x="31225" y="10569"/>
                    <a:pt x="31187" y="10569"/>
                  </a:cubicBezTo>
                  <a:close/>
                  <a:moveTo>
                    <a:pt x="31404" y="10706"/>
                  </a:moveTo>
                  <a:cubicBezTo>
                    <a:pt x="31441" y="10706"/>
                    <a:pt x="31472" y="10676"/>
                    <a:pt x="31472" y="10638"/>
                  </a:cubicBezTo>
                  <a:cubicBezTo>
                    <a:pt x="31472" y="10600"/>
                    <a:pt x="31441" y="10569"/>
                    <a:pt x="31404" y="10569"/>
                  </a:cubicBezTo>
                  <a:cubicBezTo>
                    <a:pt x="31366" y="10569"/>
                    <a:pt x="31335" y="10600"/>
                    <a:pt x="31335" y="10638"/>
                  </a:cubicBezTo>
                  <a:cubicBezTo>
                    <a:pt x="31335" y="10676"/>
                    <a:pt x="31366" y="10706"/>
                    <a:pt x="31404" y="10706"/>
                  </a:cubicBezTo>
                  <a:close/>
                  <a:moveTo>
                    <a:pt x="31836" y="10706"/>
                  </a:moveTo>
                  <a:cubicBezTo>
                    <a:pt x="31874" y="10706"/>
                    <a:pt x="31904" y="10676"/>
                    <a:pt x="31904" y="10638"/>
                  </a:cubicBezTo>
                  <a:cubicBezTo>
                    <a:pt x="31904" y="10600"/>
                    <a:pt x="31874" y="10569"/>
                    <a:pt x="31836" y="10569"/>
                  </a:cubicBezTo>
                  <a:cubicBezTo>
                    <a:pt x="31798" y="10569"/>
                    <a:pt x="31767" y="10600"/>
                    <a:pt x="31767" y="10638"/>
                  </a:cubicBezTo>
                  <a:cubicBezTo>
                    <a:pt x="31767" y="10676"/>
                    <a:pt x="31798" y="10706"/>
                    <a:pt x="31836" y="10706"/>
                  </a:cubicBezTo>
                  <a:close/>
                  <a:moveTo>
                    <a:pt x="32052" y="10706"/>
                  </a:moveTo>
                  <a:cubicBezTo>
                    <a:pt x="32090" y="10706"/>
                    <a:pt x="32120" y="10676"/>
                    <a:pt x="32120" y="10638"/>
                  </a:cubicBezTo>
                  <a:cubicBezTo>
                    <a:pt x="32120" y="10600"/>
                    <a:pt x="32090" y="10569"/>
                    <a:pt x="32052" y="10569"/>
                  </a:cubicBezTo>
                  <a:cubicBezTo>
                    <a:pt x="32014" y="10569"/>
                    <a:pt x="31984" y="10600"/>
                    <a:pt x="31984" y="10638"/>
                  </a:cubicBezTo>
                  <a:cubicBezTo>
                    <a:pt x="31984" y="10676"/>
                    <a:pt x="32014" y="10706"/>
                    <a:pt x="32052" y="10706"/>
                  </a:cubicBezTo>
                  <a:close/>
                  <a:moveTo>
                    <a:pt x="32268" y="10706"/>
                  </a:moveTo>
                  <a:cubicBezTo>
                    <a:pt x="32306" y="10706"/>
                    <a:pt x="32337" y="10676"/>
                    <a:pt x="32337" y="10638"/>
                  </a:cubicBezTo>
                  <a:cubicBezTo>
                    <a:pt x="32337" y="10600"/>
                    <a:pt x="32306" y="10569"/>
                    <a:pt x="32268" y="10569"/>
                  </a:cubicBezTo>
                  <a:cubicBezTo>
                    <a:pt x="32230" y="10569"/>
                    <a:pt x="32200" y="10600"/>
                    <a:pt x="32200" y="10638"/>
                  </a:cubicBezTo>
                  <a:cubicBezTo>
                    <a:pt x="32200" y="10676"/>
                    <a:pt x="32230" y="10706"/>
                    <a:pt x="32268" y="10706"/>
                  </a:cubicBezTo>
                  <a:close/>
                  <a:moveTo>
                    <a:pt x="32484" y="10706"/>
                  </a:moveTo>
                  <a:cubicBezTo>
                    <a:pt x="32522" y="10706"/>
                    <a:pt x="32553" y="10676"/>
                    <a:pt x="32553" y="10638"/>
                  </a:cubicBezTo>
                  <a:cubicBezTo>
                    <a:pt x="32553" y="10600"/>
                    <a:pt x="32522" y="10569"/>
                    <a:pt x="32484" y="10569"/>
                  </a:cubicBezTo>
                  <a:cubicBezTo>
                    <a:pt x="32446" y="10569"/>
                    <a:pt x="32416" y="10600"/>
                    <a:pt x="32416" y="10638"/>
                  </a:cubicBezTo>
                  <a:cubicBezTo>
                    <a:pt x="32416" y="10676"/>
                    <a:pt x="32446" y="10706"/>
                    <a:pt x="32484" y="10706"/>
                  </a:cubicBezTo>
                  <a:close/>
                  <a:moveTo>
                    <a:pt x="32700" y="10706"/>
                  </a:moveTo>
                  <a:cubicBezTo>
                    <a:pt x="32738" y="10706"/>
                    <a:pt x="32769" y="10676"/>
                    <a:pt x="32769" y="10638"/>
                  </a:cubicBezTo>
                  <a:cubicBezTo>
                    <a:pt x="32769" y="10600"/>
                    <a:pt x="32738" y="10569"/>
                    <a:pt x="32700" y="10569"/>
                  </a:cubicBezTo>
                  <a:cubicBezTo>
                    <a:pt x="32663" y="10569"/>
                    <a:pt x="32632" y="10600"/>
                    <a:pt x="32632" y="10638"/>
                  </a:cubicBezTo>
                  <a:cubicBezTo>
                    <a:pt x="32632" y="10676"/>
                    <a:pt x="32663" y="10706"/>
                    <a:pt x="32700" y="10706"/>
                  </a:cubicBezTo>
                  <a:close/>
                  <a:moveTo>
                    <a:pt x="32916" y="10706"/>
                  </a:moveTo>
                  <a:cubicBezTo>
                    <a:pt x="32954" y="10706"/>
                    <a:pt x="32985" y="10676"/>
                    <a:pt x="32985" y="10638"/>
                  </a:cubicBezTo>
                  <a:cubicBezTo>
                    <a:pt x="32985" y="10600"/>
                    <a:pt x="32954" y="10569"/>
                    <a:pt x="32916" y="10569"/>
                  </a:cubicBezTo>
                  <a:cubicBezTo>
                    <a:pt x="32879" y="10569"/>
                    <a:pt x="32848" y="10600"/>
                    <a:pt x="32848" y="10638"/>
                  </a:cubicBezTo>
                  <a:cubicBezTo>
                    <a:pt x="32848" y="10676"/>
                    <a:pt x="32879" y="10706"/>
                    <a:pt x="32916" y="10706"/>
                  </a:cubicBezTo>
                  <a:close/>
                  <a:moveTo>
                    <a:pt x="33132" y="10706"/>
                  </a:moveTo>
                  <a:cubicBezTo>
                    <a:pt x="33170" y="10706"/>
                    <a:pt x="33201" y="10676"/>
                    <a:pt x="33201" y="10638"/>
                  </a:cubicBezTo>
                  <a:cubicBezTo>
                    <a:pt x="33201" y="10600"/>
                    <a:pt x="33170" y="10569"/>
                    <a:pt x="33132" y="10569"/>
                  </a:cubicBezTo>
                  <a:cubicBezTo>
                    <a:pt x="33095" y="10569"/>
                    <a:pt x="33064" y="10600"/>
                    <a:pt x="33064" y="10638"/>
                  </a:cubicBezTo>
                  <a:cubicBezTo>
                    <a:pt x="33064" y="10676"/>
                    <a:pt x="33095" y="10706"/>
                    <a:pt x="33132" y="10706"/>
                  </a:cubicBezTo>
                  <a:close/>
                  <a:moveTo>
                    <a:pt x="33349" y="10706"/>
                  </a:moveTo>
                  <a:cubicBezTo>
                    <a:pt x="33386" y="10706"/>
                    <a:pt x="33417" y="10676"/>
                    <a:pt x="33417" y="10638"/>
                  </a:cubicBezTo>
                  <a:cubicBezTo>
                    <a:pt x="33417" y="10600"/>
                    <a:pt x="33386" y="10569"/>
                    <a:pt x="33349" y="10569"/>
                  </a:cubicBezTo>
                  <a:cubicBezTo>
                    <a:pt x="33311" y="10569"/>
                    <a:pt x="33280" y="10600"/>
                    <a:pt x="33280" y="10638"/>
                  </a:cubicBezTo>
                  <a:cubicBezTo>
                    <a:pt x="33280" y="10676"/>
                    <a:pt x="33311" y="10706"/>
                    <a:pt x="33349" y="10706"/>
                  </a:cubicBezTo>
                  <a:close/>
                  <a:moveTo>
                    <a:pt x="33565" y="10706"/>
                  </a:moveTo>
                  <a:cubicBezTo>
                    <a:pt x="33603" y="10706"/>
                    <a:pt x="33633" y="10676"/>
                    <a:pt x="33633" y="10638"/>
                  </a:cubicBezTo>
                  <a:cubicBezTo>
                    <a:pt x="33633" y="10600"/>
                    <a:pt x="33603" y="10569"/>
                    <a:pt x="33565" y="10569"/>
                  </a:cubicBezTo>
                  <a:cubicBezTo>
                    <a:pt x="33527" y="10569"/>
                    <a:pt x="33496" y="10600"/>
                    <a:pt x="33496" y="10638"/>
                  </a:cubicBezTo>
                  <a:cubicBezTo>
                    <a:pt x="33496" y="10676"/>
                    <a:pt x="33527" y="10706"/>
                    <a:pt x="33565" y="10706"/>
                  </a:cubicBezTo>
                  <a:close/>
                  <a:moveTo>
                    <a:pt x="33781" y="10706"/>
                  </a:moveTo>
                  <a:cubicBezTo>
                    <a:pt x="33819" y="10706"/>
                    <a:pt x="33849" y="10676"/>
                    <a:pt x="33849" y="10638"/>
                  </a:cubicBezTo>
                  <a:cubicBezTo>
                    <a:pt x="33849" y="10600"/>
                    <a:pt x="33819" y="10569"/>
                    <a:pt x="33781" y="10569"/>
                  </a:cubicBezTo>
                  <a:cubicBezTo>
                    <a:pt x="33743" y="10569"/>
                    <a:pt x="33713" y="10600"/>
                    <a:pt x="33713" y="10638"/>
                  </a:cubicBezTo>
                  <a:cubicBezTo>
                    <a:pt x="33713" y="10676"/>
                    <a:pt x="33743" y="10706"/>
                    <a:pt x="33781" y="10706"/>
                  </a:cubicBezTo>
                  <a:close/>
                  <a:moveTo>
                    <a:pt x="33997" y="10706"/>
                  </a:moveTo>
                  <a:cubicBezTo>
                    <a:pt x="34035" y="10706"/>
                    <a:pt x="34066" y="10676"/>
                    <a:pt x="34066" y="10638"/>
                  </a:cubicBezTo>
                  <a:cubicBezTo>
                    <a:pt x="34066" y="10600"/>
                    <a:pt x="34035" y="10569"/>
                    <a:pt x="33997" y="10569"/>
                  </a:cubicBezTo>
                  <a:cubicBezTo>
                    <a:pt x="33959" y="10569"/>
                    <a:pt x="33929" y="10600"/>
                    <a:pt x="33929" y="10638"/>
                  </a:cubicBezTo>
                  <a:cubicBezTo>
                    <a:pt x="33929" y="10676"/>
                    <a:pt x="33959" y="10706"/>
                    <a:pt x="33997" y="10706"/>
                  </a:cubicBezTo>
                  <a:close/>
                  <a:moveTo>
                    <a:pt x="34213" y="10706"/>
                  </a:moveTo>
                  <a:cubicBezTo>
                    <a:pt x="34251" y="10706"/>
                    <a:pt x="34282" y="10676"/>
                    <a:pt x="34282" y="10638"/>
                  </a:cubicBezTo>
                  <a:cubicBezTo>
                    <a:pt x="34282" y="10600"/>
                    <a:pt x="34251" y="10569"/>
                    <a:pt x="34213" y="10569"/>
                  </a:cubicBezTo>
                  <a:cubicBezTo>
                    <a:pt x="34175" y="10569"/>
                    <a:pt x="34145" y="10600"/>
                    <a:pt x="34145" y="10638"/>
                  </a:cubicBezTo>
                  <a:cubicBezTo>
                    <a:pt x="34145" y="10676"/>
                    <a:pt x="34175" y="10706"/>
                    <a:pt x="34213" y="10706"/>
                  </a:cubicBezTo>
                  <a:close/>
                  <a:moveTo>
                    <a:pt x="34429" y="10706"/>
                  </a:moveTo>
                  <a:cubicBezTo>
                    <a:pt x="34467" y="10706"/>
                    <a:pt x="34498" y="10676"/>
                    <a:pt x="34498" y="10638"/>
                  </a:cubicBezTo>
                  <a:cubicBezTo>
                    <a:pt x="34498" y="10600"/>
                    <a:pt x="34467" y="10569"/>
                    <a:pt x="34429" y="10569"/>
                  </a:cubicBezTo>
                  <a:cubicBezTo>
                    <a:pt x="34391" y="10569"/>
                    <a:pt x="34361" y="10600"/>
                    <a:pt x="34361" y="10638"/>
                  </a:cubicBezTo>
                  <a:cubicBezTo>
                    <a:pt x="34361" y="10676"/>
                    <a:pt x="34391" y="10706"/>
                    <a:pt x="34429" y="10706"/>
                  </a:cubicBezTo>
                  <a:close/>
                  <a:moveTo>
                    <a:pt x="34645" y="10706"/>
                  </a:moveTo>
                  <a:cubicBezTo>
                    <a:pt x="34683" y="10706"/>
                    <a:pt x="34714" y="10676"/>
                    <a:pt x="34714" y="10638"/>
                  </a:cubicBezTo>
                  <a:cubicBezTo>
                    <a:pt x="34714" y="10600"/>
                    <a:pt x="34683" y="10569"/>
                    <a:pt x="34645" y="10569"/>
                  </a:cubicBezTo>
                  <a:cubicBezTo>
                    <a:pt x="34608" y="10569"/>
                    <a:pt x="34577" y="10600"/>
                    <a:pt x="34577" y="10638"/>
                  </a:cubicBezTo>
                  <a:cubicBezTo>
                    <a:pt x="34577" y="10676"/>
                    <a:pt x="34608" y="10706"/>
                    <a:pt x="34645" y="10706"/>
                  </a:cubicBezTo>
                  <a:close/>
                  <a:moveTo>
                    <a:pt x="32052" y="10941"/>
                  </a:moveTo>
                  <a:cubicBezTo>
                    <a:pt x="32090" y="10941"/>
                    <a:pt x="32120" y="10910"/>
                    <a:pt x="32120" y="10873"/>
                  </a:cubicBezTo>
                  <a:cubicBezTo>
                    <a:pt x="32120" y="10835"/>
                    <a:pt x="32090" y="10804"/>
                    <a:pt x="32052" y="10804"/>
                  </a:cubicBezTo>
                  <a:cubicBezTo>
                    <a:pt x="32014" y="10804"/>
                    <a:pt x="31984" y="10835"/>
                    <a:pt x="31984" y="10873"/>
                  </a:cubicBezTo>
                  <a:cubicBezTo>
                    <a:pt x="31984" y="10910"/>
                    <a:pt x="32014" y="10941"/>
                    <a:pt x="32052" y="10941"/>
                  </a:cubicBezTo>
                  <a:close/>
                  <a:moveTo>
                    <a:pt x="32268" y="10941"/>
                  </a:moveTo>
                  <a:cubicBezTo>
                    <a:pt x="32306" y="10941"/>
                    <a:pt x="32337" y="10910"/>
                    <a:pt x="32337" y="10873"/>
                  </a:cubicBezTo>
                  <a:cubicBezTo>
                    <a:pt x="32337" y="10835"/>
                    <a:pt x="32306" y="10804"/>
                    <a:pt x="32268" y="10804"/>
                  </a:cubicBezTo>
                  <a:cubicBezTo>
                    <a:pt x="32230" y="10804"/>
                    <a:pt x="32200" y="10835"/>
                    <a:pt x="32200" y="10873"/>
                  </a:cubicBezTo>
                  <a:cubicBezTo>
                    <a:pt x="32200" y="10910"/>
                    <a:pt x="32230" y="10941"/>
                    <a:pt x="32268" y="10941"/>
                  </a:cubicBezTo>
                  <a:close/>
                  <a:moveTo>
                    <a:pt x="32484" y="10941"/>
                  </a:moveTo>
                  <a:cubicBezTo>
                    <a:pt x="32522" y="10941"/>
                    <a:pt x="32553" y="10910"/>
                    <a:pt x="32553" y="10873"/>
                  </a:cubicBezTo>
                  <a:cubicBezTo>
                    <a:pt x="32553" y="10835"/>
                    <a:pt x="32522" y="10804"/>
                    <a:pt x="32484" y="10804"/>
                  </a:cubicBezTo>
                  <a:cubicBezTo>
                    <a:pt x="32446" y="10804"/>
                    <a:pt x="32416" y="10835"/>
                    <a:pt x="32416" y="10873"/>
                  </a:cubicBezTo>
                  <a:cubicBezTo>
                    <a:pt x="32416" y="10910"/>
                    <a:pt x="32446" y="10941"/>
                    <a:pt x="32484" y="10941"/>
                  </a:cubicBezTo>
                  <a:close/>
                  <a:moveTo>
                    <a:pt x="32700" y="10941"/>
                  </a:moveTo>
                  <a:cubicBezTo>
                    <a:pt x="32738" y="10941"/>
                    <a:pt x="32769" y="10910"/>
                    <a:pt x="32769" y="10873"/>
                  </a:cubicBezTo>
                  <a:cubicBezTo>
                    <a:pt x="32769" y="10835"/>
                    <a:pt x="32738" y="10804"/>
                    <a:pt x="32700" y="10804"/>
                  </a:cubicBezTo>
                  <a:cubicBezTo>
                    <a:pt x="32663" y="10804"/>
                    <a:pt x="32632" y="10835"/>
                    <a:pt x="32632" y="10873"/>
                  </a:cubicBezTo>
                  <a:cubicBezTo>
                    <a:pt x="32632" y="10910"/>
                    <a:pt x="32663" y="10941"/>
                    <a:pt x="32700" y="10941"/>
                  </a:cubicBezTo>
                  <a:close/>
                  <a:moveTo>
                    <a:pt x="32916" y="10941"/>
                  </a:moveTo>
                  <a:cubicBezTo>
                    <a:pt x="32954" y="10941"/>
                    <a:pt x="32985" y="10910"/>
                    <a:pt x="32985" y="10873"/>
                  </a:cubicBezTo>
                  <a:cubicBezTo>
                    <a:pt x="32985" y="10835"/>
                    <a:pt x="32954" y="10804"/>
                    <a:pt x="32916" y="10804"/>
                  </a:cubicBezTo>
                  <a:cubicBezTo>
                    <a:pt x="32879" y="10804"/>
                    <a:pt x="32848" y="10835"/>
                    <a:pt x="32848" y="10873"/>
                  </a:cubicBezTo>
                  <a:cubicBezTo>
                    <a:pt x="32848" y="10910"/>
                    <a:pt x="32879" y="10941"/>
                    <a:pt x="32916" y="10941"/>
                  </a:cubicBezTo>
                  <a:close/>
                  <a:moveTo>
                    <a:pt x="33132" y="10941"/>
                  </a:moveTo>
                  <a:cubicBezTo>
                    <a:pt x="33170" y="10941"/>
                    <a:pt x="33201" y="10910"/>
                    <a:pt x="33201" y="10873"/>
                  </a:cubicBezTo>
                  <a:cubicBezTo>
                    <a:pt x="33201" y="10835"/>
                    <a:pt x="33170" y="10804"/>
                    <a:pt x="33132" y="10804"/>
                  </a:cubicBezTo>
                  <a:cubicBezTo>
                    <a:pt x="33095" y="10804"/>
                    <a:pt x="33064" y="10835"/>
                    <a:pt x="33064" y="10873"/>
                  </a:cubicBezTo>
                  <a:cubicBezTo>
                    <a:pt x="33064" y="10910"/>
                    <a:pt x="33095" y="10941"/>
                    <a:pt x="33132" y="10941"/>
                  </a:cubicBezTo>
                  <a:close/>
                  <a:moveTo>
                    <a:pt x="33349" y="10941"/>
                  </a:moveTo>
                  <a:cubicBezTo>
                    <a:pt x="33386" y="10941"/>
                    <a:pt x="33417" y="10910"/>
                    <a:pt x="33417" y="10873"/>
                  </a:cubicBezTo>
                  <a:cubicBezTo>
                    <a:pt x="33417" y="10835"/>
                    <a:pt x="33386" y="10804"/>
                    <a:pt x="33349" y="10804"/>
                  </a:cubicBezTo>
                  <a:cubicBezTo>
                    <a:pt x="33311" y="10804"/>
                    <a:pt x="33280" y="10835"/>
                    <a:pt x="33280" y="10873"/>
                  </a:cubicBezTo>
                  <a:cubicBezTo>
                    <a:pt x="33280" y="10910"/>
                    <a:pt x="33311" y="10941"/>
                    <a:pt x="33349" y="10941"/>
                  </a:cubicBezTo>
                  <a:close/>
                  <a:moveTo>
                    <a:pt x="33565" y="10941"/>
                  </a:moveTo>
                  <a:cubicBezTo>
                    <a:pt x="33603" y="10941"/>
                    <a:pt x="33633" y="10910"/>
                    <a:pt x="33633" y="10873"/>
                  </a:cubicBezTo>
                  <a:cubicBezTo>
                    <a:pt x="33633" y="10835"/>
                    <a:pt x="33603" y="10804"/>
                    <a:pt x="33565" y="10804"/>
                  </a:cubicBezTo>
                  <a:cubicBezTo>
                    <a:pt x="33527" y="10804"/>
                    <a:pt x="33496" y="10835"/>
                    <a:pt x="33496" y="10873"/>
                  </a:cubicBezTo>
                  <a:cubicBezTo>
                    <a:pt x="33496" y="10910"/>
                    <a:pt x="33527" y="10941"/>
                    <a:pt x="33565" y="10941"/>
                  </a:cubicBezTo>
                  <a:close/>
                  <a:moveTo>
                    <a:pt x="33781" y="10941"/>
                  </a:moveTo>
                  <a:cubicBezTo>
                    <a:pt x="33819" y="10941"/>
                    <a:pt x="33849" y="10910"/>
                    <a:pt x="33849" y="10873"/>
                  </a:cubicBezTo>
                  <a:cubicBezTo>
                    <a:pt x="33849" y="10835"/>
                    <a:pt x="33819" y="10804"/>
                    <a:pt x="33781" y="10804"/>
                  </a:cubicBezTo>
                  <a:cubicBezTo>
                    <a:pt x="33743" y="10804"/>
                    <a:pt x="33713" y="10835"/>
                    <a:pt x="33713" y="10873"/>
                  </a:cubicBezTo>
                  <a:cubicBezTo>
                    <a:pt x="33713" y="10910"/>
                    <a:pt x="33743" y="10941"/>
                    <a:pt x="33781" y="10941"/>
                  </a:cubicBezTo>
                  <a:close/>
                  <a:moveTo>
                    <a:pt x="33997" y="10941"/>
                  </a:moveTo>
                  <a:cubicBezTo>
                    <a:pt x="34035" y="10941"/>
                    <a:pt x="34066" y="10910"/>
                    <a:pt x="34066" y="10873"/>
                  </a:cubicBezTo>
                  <a:cubicBezTo>
                    <a:pt x="34066" y="10835"/>
                    <a:pt x="34035" y="10804"/>
                    <a:pt x="33997" y="10804"/>
                  </a:cubicBezTo>
                  <a:cubicBezTo>
                    <a:pt x="33959" y="10804"/>
                    <a:pt x="33929" y="10835"/>
                    <a:pt x="33929" y="10873"/>
                  </a:cubicBezTo>
                  <a:cubicBezTo>
                    <a:pt x="33929" y="10910"/>
                    <a:pt x="33959" y="10941"/>
                    <a:pt x="33997" y="10941"/>
                  </a:cubicBezTo>
                  <a:close/>
                  <a:moveTo>
                    <a:pt x="34213" y="10941"/>
                  </a:moveTo>
                  <a:cubicBezTo>
                    <a:pt x="34251" y="10941"/>
                    <a:pt x="34282" y="10910"/>
                    <a:pt x="34282" y="10873"/>
                  </a:cubicBezTo>
                  <a:cubicBezTo>
                    <a:pt x="34282" y="10835"/>
                    <a:pt x="34251" y="10804"/>
                    <a:pt x="34213" y="10804"/>
                  </a:cubicBezTo>
                  <a:cubicBezTo>
                    <a:pt x="34175" y="10804"/>
                    <a:pt x="34145" y="10835"/>
                    <a:pt x="34145" y="10873"/>
                  </a:cubicBezTo>
                  <a:cubicBezTo>
                    <a:pt x="34145" y="10910"/>
                    <a:pt x="34175" y="10941"/>
                    <a:pt x="34213" y="10941"/>
                  </a:cubicBezTo>
                  <a:close/>
                  <a:moveTo>
                    <a:pt x="34429" y="10941"/>
                  </a:moveTo>
                  <a:cubicBezTo>
                    <a:pt x="34467" y="10941"/>
                    <a:pt x="34498" y="10910"/>
                    <a:pt x="34498" y="10873"/>
                  </a:cubicBezTo>
                  <a:cubicBezTo>
                    <a:pt x="34498" y="10835"/>
                    <a:pt x="34467" y="10804"/>
                    <a:pt x="34429" y="10804"/>
                  </a:cubicBezTo>
                  <a:cubicBezTo>
                    <a:pt x="34391" y="10804"/>
                    <a:pt x="34361" y="10835"/>
                    <a:pt x="34361" y="10873"/>
                  </a:cubicBezTo>
                  <a:cubicBezTo>
                    <a:pt x="34361" y="10910"/>
                    <a:pt x="34391" y="10941"/>
                    <a:pt x="34429" y="10941"/>
                  </a:cubicBezTo>
                  <a:close/>
                  <a:moveTo>
                    <a:pt x="34645" y="10941"/>
                  </a:moveTo>
                  <a:cubicBezTo>
                    <a:pt x="34683" y="10941"/>
                    <a:pt x="34714" y="10910"/>
                    <a:pt x="34714" y="10873"/>
                  </a:cubicBezTo>
                  <a:cubicBezTo>
                    <a:pt x="34714" y="10835"/>
                    <a:pt x="34683" y="10804"/>
                    <a:pt x="34645" y="10804"/>
                  </a:cubicBezTo>
                  <a:cubicBezTo>
                    <a:pt x="34608" y="10804"/>
                    <a:pt x="34577" y="10835"/>
                    <a:pt x="34577" y="10873"/>
                  </a:cubicBezTo>
                  <a:cubicBezTo>
                    <a:pt x="34577" y="10910"/>
                    <a:pt x="34608" y="10941"/>
                    <a:pt x="34645" y="10941"/>
                  </a:cubicBezTo>
                  <a:close/>
                  <a:moveTo>
                    <a:pt x="32052" y="11176"/>
                  </a:moveTo>
                  <a:cubicBezTo>
                    <a:pt x="32090" y="11176"/>
                    <a:pt x="32120" y="11145"/>
                    <a:pt x="32120" y="11108"/>
                  </a:cubicBezTo>
                  <a:cubicBezTo>
                    <a:pt x="32120" y="11070"/>
                    <a:pt x="32090" y="11039"/>
                    <a:pt x="32052" y="11039"/>
                  </a:cubicBezTo>
                  <a:cubicBezTo>
                    <a:pt x="32014" y="11039"/>
                    <a:pt x="31984" y="11070"/>
                    <a:pt x="31984" y="11108"/>
                  </a:cubicBezTo>
                  <a:cubicBezTo>
                    <a:pt x="31984" y="11145"/>
                    <a:pt x="32014" y="11176"/>
                    <a:pt x="32052" y="11176"/>
                  </a:cubicBezTo>
                  <a:close/>
                  <a:moveTo>
                    <a:pt x="32268" y="11176"/>
                  </a:moveTo>
                  <a:cubicBezTo>
                    <a:pt x="32306" y="11176"/>
                    <a:pt x="32337" y="11145"/>
                    <a:pt x="32337" y="11108"/>
                  </a:cubicBezTo>
                  <a:cubicBezTo>
                    <a:pt x="32337" y="11070"/>
                    <a:pt x="32306" y="11039"/>
                    <a:pt x="32268" y="11039"/>
                  </a:cubicBezTo>
                  <a:cubicBezTo>
                    <a:pt x="32230" y="11039"/>
                    <a:pt x="32200" y="11070"/>
                    <a:pt x="32200" y="11108"/>
                  </a:cubicBezTo>
                  <a:cubicBezTo>
                    <a:pt x="32200" y="11145"/>
                    <a:pt x="32230" y="11176"/>
                    <a:pt x="32268" y="11176"/>
                  </a:cubicBezTo>
                  <a:close/>
                  <a:moveTo>
                    <a:pt x="32484" y="11176"/>
                  </a:moveTo>
                  <a:cubicBezTo>
                    <a:pt x="32522" y="11176"/>
                    <a:pt x="32553" y="11145"/>
                    <a:pt x="32553" y="11108"/>
                  </a:cubicBezTo>
                  <a:cubicBezTo>
                    <a:pt x="32553" y="11070"/>
                    <a:pt x="32522" y="11039"/>
                    <a:pt x="32484" y="11039"/>
                  </a:cubicBezTo>
                  <a:cubicBezTo>
                    <a:pt x="32446" y="11039"/>
                    <a:pt x="32416" y="11070"/>
                    <a:pt x="32416" y="11108"/>
                  </a:cubicBezTo>
                  <a:cubicBezTo>
                    <a:pt x="32416" y="11145"/>
                    <a:pt x="32446" y="11176"/>
                    <a:pt x="32484" y="11176"/>
                  </a:cubicBezTo>
                  <a:close/>
                  <a:moveTo>
                    <a:pt x="32700" y="11176"/>
                  </a:moveTo>
                  <a:cubicBezTo>
                    <a:pt x="32738" y="11176"/>
                    <a:pt x="32769" y="11145"/>
                    <a:pt x="32769" y="11108"/>
                  </a:cubicBezTo>
                  <a:cubicBezTo>
                    <a:pt x="32769" y="11070"/>
                    <a:pt x="32738" y="11039"/>
                    <a:pt x="32700" y="11039"/>
                  </a:cubicBezTo>
                  <a:cubicBezTo>
                    <a:pt x="32663" y="11039"/>
                    <a:pt x="32632" y="11070"/>
                    <a:pt x="32632" y="11108"/>
                  </a:cubicBezTo>
                  <a:cubicBezTo>
                    <a:pt x="32632" y="11145"/>
                    <a:pt x="32663" y="11176"/>
                    <a:pt x="32700" y="11176"/>
                  </a:cubicBezTo>
                  <a:close/>
                  <a:moveTo>
                    <a:pt x="32916" y="11176"/>
                  </a:moveTo>
                  <a:cubicBezTo>
                    <a:pt x="32954" y="11176"/>
                    <a:pt x="32985" y="11145"/>
                    <a:pt x="32985" y="11108"/>
                  </a:cubicBezTo>
                  <a:cubicBezTo>
                    <a:pt x="32985" y="11070"/>
                    <a:pt x="32954" y="11039"/>
                    <a:pt x="32916" y="11039"/>
                  </a:cubicBezTo>
                  <a:cubicBezTo>
                    <a:pt x="32879" y="11039"/>
                    <a:pt x="32848" y="11070"/>
                    <a:pt x="32848" y="11108"/>
                  </a:cubicBezTo>
                  <a:cubicBezTo>
                    <a:pt x="32848" y="11145"/>
                    <a:pt x="32879" y="11176"/>
                    <a:pt x="32916" y="11176"/>
                  </a:cubicBezTo>
                  <a:close/>
                  <a:moveTo>
                    <a:pt x="33132" y="11176"/>
                  </a:moveTo>
                  <a:cubicBezTo>
                    <a:pt x="33170" y="11176"/>
                    <a:pt x="33201" y="11145"/>
                    <a:pt x="33201" y="11108"/>
                  </a:cubicBezTo>
                  <a:cubicBezTo>
                    <a:pt x="33201" y="11070"/>
                    <a:pt x="33170" y="11039"/>
                    <a:pt x="33132" y="11039"/>
                  </a:cubicBezTo>
                  <a:cubicBezTo>
                    <a:pt x="33095" y="11039"/>
                    <a:pt x="33064" y="11070"/>
                    <a:pt x="33064" y="11108"/>
                  </a:cubicBezTo>
                  <a:cubicBezTo>
                    <a:pt x="33064" y="11145"/>
                    <a:pt x="33095" y="11176"/>
                    <a:pt x="33132" y="11176"/>
                  </a:cubicBezTo>
                  <a:close/>
                  <a:moveTo>
                    <a:pt x="33349" y="11176"/>
                  </a:moveTo>
                  <a:cubicBezTo>
                    <a:pt x="33386" y="11176"/>
                    <a:pt x="33417" y="11145"/>
                    <a:pt x="33417" y="11108"/>
                  </a:cubicBezTo>
                  <a:cubicBezTo>
                    <a:pt x="33417" y="11070"/>
                    <a:pt x="33386" y="11039"/>
                    <a:pt x="33349" y="11039"/>
                  </a:cubicBezTo>
                  <a:cubicBezTo>
                    <a:pt x="33311" y="11039"/>
                    <a:pt x="33280" y="11070"/>
                    <a:pt x="33280" y="11108"/>
                  </a:cubicBezTo>
                  <a:cubicBezTo>
                    <a:pt x="33280" y="11145"/>
                    <a:pt x="33311" y="11176"/>
                    <a:pt x="33349" y="11176"/>
                  </a:cubicBezTo>
                  <a:close/>
                  <a:moveTo>
                    <a:pt x="33565" y="11176"/>
                  </a:moveTo>
                  <a:cubicBezTo>
                    <a:pt x="33603" y="11176"/>
                    <a:pt x="33633" y="11145"/>
                    <a:pt x="33633" y="11108"/>
                  </a:cubicBezTo>
                  <a:cubicBezTo>
                    <a:pt x="33633" y="11070"/>
                    <a:pt x="33603" y="11039"/>
                    <a:pt x="33565" y="11039"/>
                  </a:cubicBezTo>
                  <a:cubicBezTo>
                    <a:pt x="33527" y="11039"/>
                    <a:pt x="33496" y="11070"/>
                    <a:pt x="33496" y="11108"/>
                  </a:cubicBezTo>
                  <a:cubicBezTo>
                    <a:pt x="33496" y="11145"/>
                    <a:pt x="33527" y="11176"/>
                    <a:pt x="33565" y="11176"/>
                  </a:cubicBezTo>
                  <a:close/>
                  <a:moveTo>
                    <a:pt x="33781" y="11176"/>
                  </a:moveTo>
                  <a:cubicBezTo>
                    <a:pt x="33819" y="11176"/>
                    <a:pt x="33849" y="11145"/>
                    <a:pt x="33849" y="11108"/>
                  </a:cubicBezTo>
                  <a:cubicBezTo>
                    <a:pt x="33849" y="11070"/>
                    <a:pt x="33819" y="11039"/>
                    <a:pt x="33781" y="11039"/>
                  </a:cubicBezTo>
                  <a:cubicBezTo>
                    <a:pt x="33743" y="11039"/>
                    <a:pt x="33713" y="11070"/>
                    <a:pt x="33713" y="11108"/>
                  </a:cubicBezTo>
                  <a:cubicBezTo>
                    <a:pt x="33713" y="11145"/>
                    <a:pt x="33743" y="11176"/>
                    <a:pt x="33781" y="11176"/>
                  </a:cubicBezTo>
                  <a:close/>
                  <a:moveTo>
                    <a:pt x="33997" y="11176"/>
                  </a:moveTo>
                  <a:cubicBezTo>
                    <a:pt x="34035" y="11176"/>
                    <a:pt x="34066" y="11145"/>
                    <a:pt x="34066" y="11108"/>
                  </a:cubicBezTo>
                  <a:cubicBezTo>
                    <a:pt x="34066" y="11070"/>
                    <a:pt x="34035" y="11039"/>
                    <a:pt x="33997" y="11039"/>
                  </a:cubicBezTo>
                  <a:cubicBezTo>
                    <a:pt x="33959" y="11039"/>
                    <a:pt x="33929" y="11070"/>
                    <a:pt x="33929" y="11108"/>
                  </a:cubicBezTo>
                  <a:cubicBezTo>
                    <a:pt x="33929" y="11145"/>
                    <a:pt x="33959" y="11176"/>
                    <a:pt x="33997" y="11176"/>
                  </a:cubicBezTo>
                  <a:close/>
                  <a:moveTo>
                    <a:pt x="34213" y="11176"/>
                  </a:moveTo>
                  <a:cubicBezTo>
                    <a:pt x="34251" y="11176"/>
                    <a:pt x="34282" y="11145"/>
                    <a:pt x="34282" y="11108"/>
                  </a:cubicBezTo>
                  <a:cubicBezTo>
                    <a:pt x="34282" y="11070"/>
                    <a:pt x="34251" y="11039"/>
                    <a:pt x="34213" y="11039"/>
                  </a:cubicBezTo>
                  <a:cubicBezTo>
                    <a:pt x="34175" y="11039"/>
                    <a:pt x="34145" y="11070"/>
                    <a:pt x="34145" y="11108"/>
                  </a:cubicBezTo>
                  <a:cubicBezTo>
                    <a:pt x="34145" y="11145"/>
                    <a:pt x="34175" y="11176"/>
                    <a:pt x="34213" y="11176"/>
                  </a:cubicBezTo>
                  <a:close/>
                  <a:moveTo>
                    <a:pt x="34429" y="11176"/>
                  </a:moveTo>
                  <a:cubicBezTo>
                    <a:pt x="34467" y="11176"/>
                    <a:pt x="34498" y="11145"/>
                    <a:pt x="34498" y="11108"/>
                  </a:cubicBezTo>
                  <a:cubicBezTo>
                    <a:pt x="34498" y="11070"/>
                    <a:pt x="34467" y="11039"/>
                    <a:pt x="34429" y="11039"/>
                  </a:cubicBezTo>
                  <a:cubicBezTo>
                    <a:pt x="34391" y="11039"/>
                    <a:pt x="34361" y="11070"/>
                    <a:pt x="34361" y="11108"/>
                  </a:cubicBezTo>
                  <a:cubicBezTo>
                    <a:pt x="34361" y="11145"/>
                    <a:pt x="34391" y="11176"/>
                    <a:pt x="34429" y="11176"/>
                  </a:cubicBezTo>
                  <a:close/>
                  <a:moveTo>
                    <a:pt x="32052" y="11411"/>
                  </a:moveTo>
                  <a:cubicBezTo>
                    <a:pt x="32090" y="11411"/>
                    <a:pt x="32120" y="11380"/>
                    <a:pt x="32120" y="11342"/>
                  </a:cubicBezTo>
                  <a:cubicBezTo>
                    <a:pt x="32120" y="11305"/>
                    <a:pt x="32090" y="11274"/>
                    <a:pt x="32052" y="11274"/>
                  </a:cubicBezTo>
                  <a:cubicBezTo>
                    <a:pt x="32014" y="11274"/>
                    <a:pt x="31984" y="11305"/>
                    <a:pt x="31984" y="11342"/>
                  </a:cubicBezTo>
                  <a:cubicBezTo>
                    <a:pt x="31984" y="11380"/>
                    <a:pt x="32014" y="11411"/>
                    <a:pt x="32052" y="11411"/>
                  </a:cubicBezTo>
                  <a:close/>
                  <a:moveTo>
                    <a:pt x="32268" y="11411"/>
                  </a:moveTo>
                  <a:cubicBezTo>
                    <a:pt x="32306" y="11411"/>
                    <a:pt x="32337" y="11380"/>
                    <a:pt x="32337" y="11342"/>
                  </a:cubicBezTo>
                  <a:cubicBezTo>
                    <a:pt x="32337" y="11305"/>
                    <a:pt x="32306" y="11274"/>
                    <a:pt x="32268" y="11274"/>
                  </a:cubicBezTo>
                  <a:cubicBezTo>
                    <a:pt x="32230" y="11274"/>
                    <a:pt x="32200" y="11305"/>
                    <a:pt x="32200" y="11342"/>
                  </a:cubicBezTo>
                  <a:cubicBezTo>
                    <a:pt x="32200" y="11380"/>
                    <a:pt x="32230" y="11411"/>
                    <a:pt x="32268" y="11411"/>
                  </a:cubicBezTo>
                  <a:close/>
                  <a:moveTo>
                    <a:pt x="32484" y="11411"/>
                  </a:moveTo>
                  <a:cubicBezTo>
                    <a:pt x="32522" y="11411"/>
                    <a:pt x="32553" y="11380"/>
                    <a:pt x="32553" y="11342"/>
                  </a:cubicBezTo>
                  <a:cubicBezTo>
                    <a:pt x="32553" y="11305"/>
                    <a:pt x="32522" y="11274"/>
                    <a:pt x="32484" y="11274"/>
                  </a:cubicBezTo>
                  <a:cubicBezTo>
                    <a:pt x="32446" y="11274"/>
                    <a:pt x="32416" y="11305"/>
                    <a:pt x="32416" y="11342"/>
                  </a:cubicBezTo>
                  <a:cubicBezTo>
                    <a:pt x="32416" y="11380"/>
                    <a:pt x="32446" y="11411"/>
                    <a:pt x="32484" y="11411"/>
                  </a:cubicBezTo>
                  <a:close/>
                  <a:moveTo>
                    <a:pt x="32700" y="11411"/>
                  </a:moveTo>
                  <a:cubicBezTo>
                    <a:pt x="32738" y="11411"/>
                    <a:pt x="32769" y="11380"/>
                    <a:pt x="32769" y="11342"/>
                  </a:cubicBezTo>
                  <a:cubicBezTo>
                    <a:pt x="32769" y="11305"/>
                    <a:pt x="32738" y="11274"/>
                    <a:pt x="32700" y="11274"/>
                  </a:cubicBezTo>
                  <a:cubicBezTo>
                    <a:pt x="32663" y="11274"/>
                    <a:pt x="32632" y="11305"/>
                    <a:pt x="32632" y="11342"/>
                  </a:cubicBezTo>
                  <a:cubicBezTo>
                    <a:pt x="32632" y="11380"/>
                    <a:pt x="32663" y="11411"/>
                    <a:pt x="32700" y="11411"/>
                  </a:cubicBezTo>
                  <a:close/>
                  <a:moveTo>
                    <a:pt x="32916" y="11411"/>
                  </a:moveTo>
                  <a:cubicBezTo>
                    <a:pt x="32954" y="11411"/>
                    <a:pt x="32985" y="11380"/>
                    <a:pt x="32985" y="11342"/>
                  </a:cubicBezTo>
                  <a:cubicBezTo>
                    <a:pt x="32985" y="11305"/>
                    <a:pt x="32954" y="11274"/>
                    <a:pt x="32916" y="11274"/>
                  </a:cubicBezTo>
                  <a:cubicBezTo>
                    <a:pt x="32879" y="11274"/>
                    <a:pt x="32848" y="11305"/>
                    <a:pt x="32848" y="11342"/>
                  </a:cubicBezTo>
                  <a:cubicBezTo>
                    <a:pt x="32848" y="11380"/>
                    <a:pt x="32879" y="11411"/>
                    <a:pt x="32916" y="11411"/>
                  </a:cubicBezTo>
                  <a:close/>
                  <a:moveTo>
                    <a:pt x="33132" y="11411"/>
                  </a:moveTo>
                  <a:cubicBezTo>
                    <a:pt x="33170" y="11411"/>
                    <a:pt x="33201" y="11380"/>
                    <a:pt x="33201" y="11342"/>
                  </a:cubicBezTo>
                  <a:cubicBezTo>
                    <a:pt x="33201" y="11305"/>
                    <a:pt x="33170" y="11274"/>
                    <a:pt x="33132" y="11274"/>
                  </a:cubicBezTo>
                  <a:cubicBezTo>
                    <a:pt x="33095" y="11274"/>
                    <a:pt x="33064" y="11305"/>
                    <a:pt x="33064" y="11342"/>
                  </a:cubicBezTo>
                  <a:cubicBezTo>
                    <a:pt x="33064" y="11380"/>
                    <a:pt x="33095" y="11411"/>
                    <a:pt x="33132" y="11411"/>
                  </a:cubicBezTo>
                  <a:close/>
                  <a:moveTo>
                    <a:pt x="33349" y="11411"/>
                  </a:moveTo>
                  <a:cubicBezTo>
                    <a:pt x="33386" y="11411"/>
                    <a:pt x="33417" y="11380"/>
                    <a:pt x="33417" y="11342"/>
                  </a:cubicBezTo>
                  <a:cubicBezTo>
                    <a:pt x="33417" y="11305"/>
                    <a:pt x="33386" y="11274"/>
                    <a:pt x="33349" y="11274"/>
                  </a:cubicBezTo>
                  <a:cubicBezTo>
                    <a:pt x="33311" y="11274"/>
                    <a:pt x="33280" y="11305"/>
                    <a:pt x="33280" y="11342"/>
                  </a:cubicBezTo>
                  <a:cubicBezTo>
                    <a:pt x="33280" y="11380"/>
                    <a:pt x="33311" y="11411"/>
                    <a:pt x="33349" y="11411"/>
                  </a:cubicBezTo>
                  <a:close/>
                  <a:moveTo>
                    <a:pt x="33565" y="11411"/>
                  </a:moveTo>
                  <a:cubicBezTo>
                    <a:pt x="33603" y="11411"/>
                    <a:pt x="33633" y="11380"/>
                    <a:pt x="33633" y="11342"/>
                  </a:cubicBezTo>
                  <a:cubicBezTo>
                    <a:pt x="33633" y="11305"/>
                    <a:pt x="33603" y="11274"/>
                    <a:pt x="33565" y="11274"/>
                  </a:cubicBezTo>
                  <a:cubicBezTo>
                    <a:pt x="33527" y="11274"/>
                    <a:pt x="33496" y="11305"/>
                    <a:pt x="33496" y="11342"/>
                  </a:cubicBezTo>
                  <a:cubicBezTo>
                    <a:pt x="33496" y="11380"/>
                    <a:pt x="33527" y="11411"/>
                    <a:pt x="33565" y="11411"/>
                  </a:cubicBezTo>
                  <a:close/>
                  <a:moveTo>
                    <a:pt x="33781" y="11411"/>
                  </a:moveTo>
                  <a:cubicBezTo>
                    <a:pt x="33819" y="11411"/>
                    <a:pt x="33849" y="11380"/>
                    <a:pt x="33849" y="11342"/>
                  </a:cubicBezTo>
                  <a:cubicBezTo>
                    <a:pt x="33849" y="11305"/>
                    <a:pt x="33819" y="11274"/>
                    <a:pt x="33781" y="11274"/>
                  </a:cubicBezTo>
                  <a:cubicBezTo>
                    <a:pt x="33743" y="11274"/>
                    <a:pt x="33713" y="11305"/>
                    <a:pt x="33713" y="11342"/>
                  </a:cubicBezTo>
                  <a:cubicBezTo>
                    <a:pt x="33713" y="11380"/>
                    <a:pt x="33743" y="11411"/>
                    <a:pt x="33781" y="11411"/>
                  </a:cubicBezTo>
                  <a:close/>
                  <a:moveTo>
                    <a:pt x="33997" y="11411"/>
                  </a:moveTo>
                  <a:cubicBezTo>
                    <a:pt x="34035" y="11411"/>
                    <a:pt x="34066" y="11380"/>
                    <a:pt x="34066" y="11342"/>
                  </a:cubicBezTo>
                  <a:cubicBezTo>
                    <a:pt x="34066" y="11305"/>
                    <a:pt x="34035" y="11274"/>
                    <a:pt x="33997" y="11274"/>
                  </a:cubicBezTo>
                  <a:cubicBezTo>
                    <a:pt x="33959" y="11274"/>
                    <a:pt x="33929" y="11305"/>
                    <a:pt x="33929" y="11342"/>
                  </a:cubicBezTo>
                  <a:cubicBezTo>
                    <a:pt x="33929" y="11380"/>
                    <a:pt x="33959" y="11411"/>
                    <a:pt x="33997" y="11411"/>
                  </a:cubicBezTo>
                  <a:close/>
                  <a:moveTo>
                    <a:pt x="34213" y="11411"/>
                  </a:moveTo>
                  <a:cubicBezTo>
                    <a:pt x="34251" y="11411"/>
                    <a:pt x="34282" y="11380"/>
                    <a:pt x="34282" y="11342"/>
                  </a:cubicBezTo>
                  <a:cubicBezTo>
                    <a:pt x="34282" y="11305"/>
                    <a:pt x="34251" y="11274"/>
                    <a:pt x="34213" y="11274"/>
                  </a:cubicBezTo>
                  <a:cubicBezTo>
                    <a:pt x="34175" y="11274"/>
                    <a:pt x="34145" y="11305"/>
                    <a:pt x="34145" y="11342"/>
                  </a:cubicBezTo>
                  <a:cubicBezTo>
                    <a:pt x="34145" y="11380"/>
                    <a:pt x="34175" y="11411"/>
                    <a:pt x="34213" y="11411"/>
                  </a:cubicBezTo>
                  <a:close/>
                  <a:moveTo>
                    <a:pt x="32268" y="11646"/>
                  </a:moveTo>
                  <a:cubicBezTo>
                    <a:pt x="32306" y="11646"/>
                    <a:pt x="32337" y="11615"/>
                    <a:pt x="32337" y="11577"/>
                  </a:cubicBezTo>
                  <a:cubicBezTo>
                    <a:pt x="32337" y="11539"/>
                    <a:pt x="32306" y="11509"/>
                    <a:pt x="32268" y="11509"/>
                  </a:cubicBezTo>
                  <a:cubicBezTo>
                    <a:pt x="32230" y="11509"/>
                    <a:pt x="32200" y="11539"/>
                    <a:pt x="32200" y="11577"/>
                  </a:cubicBezTo>
                  <a:cubicBezTo>
                    <a:pt x="32200" y="11615"/>
                    <a:pt x="32230" y="11646"/>
                    <a:pt x="32268" y="11646"/>
                  </a:cubicBezTo>
                  <a:close/>
                  <a:moveTo>
                    <a:pt x="32484" y="11646"/>
                  </a:moveTo>
                  <a:cubicBezTo>
                    <a:pt x="32522" y="11646"/>
                    <a:pt x="32553" y="11615"/>
                    <a:pt x="32553" y="11577"/>
                  </a:cubicBezTo>
                  <a:cubicBezTo>
                    <a:pt x="32553" y="11539"/>
                    <a:pt x="32522" y="11509"/>
                    <a:pt x="32484" y="11509"/>
                  </a:cubicBezTo>
                  <a:cubicBezTo>
                    <a:pt x="32446" y="11509"/>
                    <a:pt x="32416" y="11539"/>
                    <a:pt x="32416" y="11577"/>
                  </a:cubicBezTo>
                  <a:cubicBezTo>
                    <a:pt x="32416" y="11615"/>
                    <a:pt x="32446" y="11646"/>
                    <a:pt x="32484" y="11646"/>
                  </a:cubicBezTo>
                  <a:close/>
                  <a:moveTo>
                    <a:pt x="32916" y="11646"/>
                  </a:moveTo>
                  <a:cubicBezTo>
                    <a:pt x="32954" y="11646"/>
                    <a:pt x="32985" y="11615"/>
                    <a:pt x="32985" y="11577"/>
                  </a:cubicBezTo>
                  <a:cubicBezTo>
                    <a:pt x="32985" y="11539"/>
                    <a:pt x="32954" y="11509"/>
                    <a:pt x="32916" y="11509"/>
                  </a:cubicBezTo>
                  <a:cubicBezTo>
                    <a:pt x="32879" y="11509"/>
                    <a:pt x="32848" y="11539"/>
                    <a:pt x="32848" y="11577"/>
                  </a:cubicBezTo>
                  <a:cubicBezTo>
                    <a:pt x="32848" y="11615"/>
                    <a:pt x="32879" y="11646"/>
                    <a:pt x="32916" y="11646"/>
                  </a:cubicBezTo>
                  <a:close/>
                  <a:moveTo>
                    <a:pt x="33132" y="11646"/>
                  </a:moveTo>
                  <a:cubicBezTo>
                    <a:pt x="33170" y="11646"/>
                    <a:pt x="33201" y="11615"/>
                    <a:pt x="33201" y="11577"/>
                  </a:cubicBezTo>
                  <a:cubicBezTo>
                    <a:pt x="33201" y="11539"/>
                    <a:pt x="33170" y="11509"/>
                    <a:pt x="33132" y="11509"/>
                  </a:cubicBezTo>
                  <a:cubicBezTo>
                    <a:pt x="33095" y="11509"/>
                    <a:pt x="33064" y="11539"/>
                    <a:pt x="33064" y="11577"/>
                  </a:cubicBezTo>
                  <a:cubicBezTo>
                    <a:pt x="33064" y="11615"/>
                    <a:pt x="33095" y="11646"/>
                    <a:pt x="33132" y="11646"/>
                  </a:cubicBezTo>
                  <a:close/>
                  <a:moveTo>
                    <a:pt x="33349" y="11646"/>
                  </a:moveTo>
                  <a:cubicBezTo>
                    <a:pt x="33386" y="11646"/>
                    <a:pt x="33417" y="11615"/>
                    <a:pt x="33417" y="11577"/>
                  </a:cubicBezTo>
                  <a:cubicBezTo>
                    <a:pt x="33417" y="11539"/>
                    <a:pt x="33386" y="11509"/>
                    <a:pt x="33349" y="11509"/>
                  </a:cubicBezTo>
                  <a:cubicBezTo>
                    <a:pt x="33311" y="11509"/>
                    <a:pt x="33280" y="11539"/>
                    <a:pt x="33280" y="11577"/>
                  </a:cubicBezTo>
                  <a:cubicBezTo>
                    <a:pt x="33280" y="11615"/>
                    <a:pt x="33311" y="11646"/>
                    <a:pt x="33349" y="11646"/>
                  </a:cubicBezTo>
                  <a:close/>
                  <a:moveTo>
                    <a:pt x="33565" y="11646"/>
                  </a:moveTo>
                  <a:cubicBezTo>
                    <a:pt x="33603" y="11646"/>
                    <a:pt x="33633" y="11615"/>
                    <a:pt x="33633" y="11577"/>
                  </a:cubicBezTo>
                  <a:cubicBezTo>
                    <a:pt x="33633" y="11539"/>
                    <a:pt x="33603" y="11509"/>
                    <a:pt x="33565" y="11509"/>
                  </a:cubicBezTo>
                  <a:cubicBezTo>
                    <a:pt x="33527" y="11509"/>
                    <a:pt x="33496" y="11539"/>
                    <a:pt x="33496" y="11577"/>
                  </a:cubicBezTo>
                  <a:cubicBezTo>
                    <a:pt x="33496" y="11615"/>
                    <a:pt x="33527" y="11646"/>
                    <a:pt x="33565" y="11646"/>
                  </a:cubicBezTo>
                  <a:close/>
                  <a:moveTo>
                    <a:pt x="33781" y="11646"/>
                  </a:moveTo>
                  <a:cubicBezTo>
                    <a:pt x="33819" y="11646"/>
                    <a:pt x="33849" y="11615"/>
                    <a:pt x="33849" y="11577"/>
                  </a:cubicBezTo>
                  <a:cubicBezTo>
                    <a:pt x="33849" y="11539"/>
                    <a:pt x="33819" y="11509"/>
                    <a:pt x="33781" y="11509"/>
                  </a:cubicBezTo>
                  <a:cubicBezTo>
                    <a:pt x="33743" y="11509"/>
                    <a:pt x="33713" y="11539"/>
                    <a:pt x="33713" y="11577"/>
                  </a:cubicBezTo>
                  <a:cubicBezTo>
                    <a:pt x="33713" y="11615"/>
                    <a:pt x="33743" y="11646"/>
                    <a:pt x="33781" y="11646"/>
                  </a:cubicBezTo>
                  <a:close/>
                  <a:moveTo>
                    <a:pt x="33997" y="11646"/>
                  </a:moveTo>
                  <a:cubicBezTo>
                    <a:pt x="34035" y="11646"/>
                    <a:pt x="34066" y="11615"/>
                    <a:pt x="34066" y="11577"/>
                  </a:cubicBezTo>
                  <a:cubicBezTo>
                    <a:pt x="34066" y="11539"/>
                    <a:pt x="34035" y="11509"/>
                    <a:pt x="33997" y="11509"/>
                  </a:cubicBezTo>
                  <a:cubicBezTo>
                    <a:pt x="33959" y="11509"/>
                    <a:pt x="33929" y="11539"/>
                    <a:pt x="33929" y="11577"/>
                  </a:cubicBezTo>
                  <a:cubicBezTo>
                    <a:pt x="33929" y="11615"/>
                    <a:pt x="33959" y="11646"/>
                    <a:pt x="33997" y="11646"/>
                  </a:cubicBezTo>
                  <a:close/>
                  <a:moveTo>
                    <a:pt x="33349" y="11880"/>
                  </a:moveTo>
                  <a:cubicBezTo>
                    <a:pt x="33386" y="11880"/>
                    <a:pt x="33417" y="11850"/>
                    <a:pt x="33417" y="11812"/>
                  </a:cubicBezTo>
                  <a:cubicBezTo>
                    <a:pt x="33417" y="11774"/>
                    <a:pt x="33386" y="11744"/>
                    <a:pt x="33349" y="11744"/>
                  </a:cubicBezTo>
                  <a:cubicBezTo>
                    <a:pt x="33311" y="11744"/>
                    <a:pt x="33280" y="11774"/>
                    <a:pt x="33280" y="11812"/>
                  </a:cubicBezTo>
                  <a:cubicBezTo>
                    <a:pt x="33280" y="11850"/>
                    <a:pt x="33311" y="11880"/>
                    <a:pt x="33349" y="11880"/>
                  </a:cubicBezTo>
                  <a:close/>
                  <a:moveTo>
                    <a:pt x="30539" y="7517"/>
                  </a:moveTo>
                  <a:cubicBezTo>
                    <a:pt x="30501" y="7517"/>
                    <a:pt x="30471" y="7547"/>
                    <a:pt x="30471" y="7585"/>
                  </a:cubicBezTo>
                  <a:cubicBezTo>
                    <a:pt x="30471" y="7623"/>
                    <a:pt x="30501" y="7654"/>
                    <a:pt x="30539" y="7654"/>
                  </a:cubicBezTo>
                  <a:cubicBezTo>
                    <a:pt x="30577" y="7654"/>
                    <a:pt x="30608" y="7623"/>
                    <a:pt x="30608" y="7585"/>
                  </a:cubicBezTo>
                  <a:cubicBezTo>
                    <a:pt x="30608" y="7547"/>
                    <a:pt x="30577" y="7517"/>
                    <a:pt x="30539" y="7517"/>
                  </a:cubicBezTo>
                  <a:close/>
                  <a:moveTo>
                    <a:pt x="30755" y="7517"/>
                  </a:moveTo>
                  <a:cubicBezTo>
                    <a:pt x="30718" y="7517"/>
                    <a:pt x="30687" y="7547"/>
                    <a:pt x="30687" y="7585"/>
                  </a:cubicBezTo>
                  <a:cubicBezTo>
                    <a:pt x="30687" y="7623"/>
                    <a:pt x="30718" y="7654"/>
                    <a:pt x="30755" y="7654"/>
                  </a:cubicBezTo>
                  <a:cubicBezTo>
                    <a:pt x="30793" y="7654"/>
                    <a:pt x="30824" y="7623"/>
                    <a:pt x="30824" y="7585"/>
                  </a:cubicBezTo>
                  <a:cubicBezTo>
                    <a:pt x="30824" y="7547"/>
                    <a:pt x="30793" y="7517"/>
                    <a:pt x="30755" y="7517"/>
                  </a:cubicBezTo>
                  <a:close/>
                  <a:moveTo>
                    <a:pt x="30323" y="7752"/>
                  </a:moveTo>
                  <a:cubicBezTo>
                    <a:pt x="30285" y="7752"/>
                    <a:pt x="30255" y="7782"/>
                    <a:pt x="30255" y="7820"/>
                  </a:cubicBezTo>
                  <a:cubicBezTo>
                    <a:pt x="30255" y="7858"/>
                    <a:pt x="30285" y="7888"/>
                    <a:pt x="30323" y="7888"/>
                  </a:cubicBezTo>
                  <a:cubicBezTo>
                    <a:pt x="30361" y="7888"/>
                    <a:pt x="30391" y="7858"/>
                    <a:pt x="30391" y="7820"/>
                  </a:cubicBezTo>
                  <a:cubicBezTo>
                    <a:pt x="30391" y="7782"/>
                    <a:pt x="30361" y="7752"/>
                    <a:pt x="30323" y="7752"/>
                  </a:cubicBezTo>
                  <a:close/>
                  <a:moveTo>
                    <a:pt x="30539" y="7752"/>
                  </a:moveTo>
                  <a:cubicBezTo>
                    <a:pt x="30501" y="7752"/>
                    <a:pt x="30471" y="7782"/>
                    <a:pt x="30471" y="7820"/>
                  </a:cubicBezTo>
                  <a:cubicBezTo>
                    <a:pt x="30471" y="7858"/>
                    <a:pt x="30501" y="7888"/>
                    <a:pt x="30539" y="7888"/>
                  </a:cubicBezTo>
                  <a:cubicBezTo>
                    <a:pt x="30577" y="7888"/>
                    <a:pt x="30608" y="7858"/>
                    <a:pt x="30608" y="7820"/>
                  </a:cubicBezTo>
                  <a:cubicBezTo>
                    <a:pt x="30608" y="7782"/>
                    <a:pt x="30577" y="7752"/>
                    <a:pt x="30539" y="7752"/>
                  </a:cubicBezTo>
                  <a:close/>
                  <a:moveTo>
                    <a:pt x="30755" y="7752"/>
                  </a:moveTo>
                  <a:cubicBezTo>
                    <a:pt x="30718" y="7752"/>
                    <a:pt x="30687" y="7782"/>
                    <a:pt x="30687" y="7820"/>
                  </a:cubicBezTo>
                  <a:cubicBezTo>
                    <a:pt x="30687" y="7858"/>
                    <a:pt x="30718" y="7888"/>
                    <a:pt x="30755" y="7888"/>
                  </a:cubicBezTo>
                  <a:cubicBezTo>
                    <a:pt x="30793" y="7888"/>
                    <a:pt x="30824" y="7858"/>
                    <a:pt x="30824" y="7820"/>
                  </a:cubicBezTo>
                  <a:cubicBezTo>
                    <a:pt x="30824" y="7782"/>
                    <a:pt x="30793" y="7752"/>
                    <a:pt x="30755" y="7752"/>
                  </a:cubicBezTo>
                  <a:close/>
                  <a:moveTo>
                    <a:pt x="30971" y="7752"/>
                  </a:moveTo>
                  <a:cubicBezTo>
                    <a:pt x="30934" y="7752"/>
                    <a:pt x="30903" y="7782"/>
                    <a:pt x="30903" y="7820"/>
                  </a:cubicBezTo>
                  <a:cubicBezTo>
                    <a:pt x="30903" y="7858"/>
                    <a:pt x="30934" y="7888"/>
                    <a:pt x="30971" y="7888"/>
                  </a:cubicBezTo>
                  <a:cubicBezTo>
                    <a:pt x="31009" y="7888"/>
                    <a:pt x="31040" y="7858"/>
                    <a:pt x="31040" y="7820"/>
                  </a:cubicBezTo>
                  <a:cubicBezTo>
                    <a:pt x="31040" y="7782"/>
                    <a:pt x="31009" y="7752"/>
                    <a:pt x="30971" y="7752"/>
                  </a:cubicBezTo>
                  <a:close/>
                  <a:moveTo>
                    <a:pt x="34213" y="7888"/>
                  </a:moveTo>
                  <a:cubicBezTo>
                    <a:pt x="34251" y="7888"/>
                    <a:pt x="34282" y="7858"/>
                    <a:pt x="34282" y="7820"/>
                  </a:cubicBezTo>
                  <a:cubicBezTo>
                    <a:pt x="34282" y="7782"/>
                    <a:pt x="34251" y="7752"/>
                    <a:pt x="34213" y="7752"/>
                  </a:cubicBezTo>
                  <a:cubicBezTo>
                    <a:pt x="34175" y="7752"/>
                    <a:pt x="34145" y="7782"/>
                    <a:pt x="34145" y="7820"/>
                  </a:cubicBezTo>
                  <a:cubicBezTo>
                    <a:pt x="34145" y="7858"/>
                    <a:pt x="34175" y="7888"/>
                    <a:pt x="34213" y="7888"/>
                  </a:cubicBezTo>
                  <a:close/>
                  <a:moveTo>
                    <a:pt x="34429" y="7888"/>
                  </a:moveTo>
                  <a:cubicBezTo>
                    <a:pt x="34467" y="7888"/>
                    <a:pt x="34498" y="7858"/>
                    <a:pt x="34498" y="7820"/>
                  </a:cubicBezTo>
                  <a:cubicBezTo>
                    <a:pt x="34498" y="7782"/>
                    <a:pt x="34467" y="7752"/>
                    <a:pt x="34429" y="7752"/>
                  </a:cubicBezTo>
                  <a:cubicBezTo>
                    <a:pt x="34391" y="7752"/>
                    <a:pt x="34361" y="7782"/>
                    <a:pt x="34361" y="7820"/>
                  </a:cubicBezTo>
                  <a:cubicBezTo>
                    <a:pt x="34361" y="7858"/>
                    <a:pt x="34391" y="7888"/>
                    <a:pt x="34429" y="7888"/>
                  </a:cubicBezTo>
                  <a:close/>
                  <a:moveTo>
                    <a:pt x="30107" y="7986"/>
                  </a:moveTo>
                  <a:cubicBezTo>
                    <a:pt x="30069" y="7986"/>
                    <a:pt x="30038" y="8017"/>
                    <a:pt x="30038" y="8055"/>
                  </a:cubicBezTo>
                  <a:cubicBezTo>
                    <a:pt x="30038" y="8093"/>
                    <a:pt x="30069" y="8123"/>
                    <a:pt x="30107" y="8123"/>
                  </a:cubicBezTo>
                  <a:cubicBezTo>
                    <a:pt x="30145" y="8123"/>
                    <a:pt x="30175" y="8093"/>
                    <a:pt x="30175" y="8055"/>
                  </a:cubicBezTo>
                  <a:cubicBezTo>
                    <a:pt x="30175" y="8017"/>
                    <a:pt x="30145" y="7986"/>
                    <a:pt x="30107" y="7986"/>
                  </a:cubicBezTo>
                  <a:close/>
                  <a:moveTo>
                    <a:pt x="30323" y="7986"/>
                  </a:moveTo>
                  <a:cubicBezTo>
                    <a:pt x="30285" y="7986"/>
                    <a:pt x="30255" y="8017"/>
                    <a:pt x="30255" y="8055"/>
                  </a:cubicBezTo>
                  <a:cubicBezTo>
                    <a:pt x="30255" y="8093"/>
                    <a:pt x="30285" y="8123"/>
                    <a:pt x="30323" y="8123"/>
                  </a:cubicBezTo>
                  <a:cubicBezTo>
                    <a:pt x="30361" y="8123"/>
                    <a:pt x="30391" y="8093"/>
                    <a:pt x="30391" y="8055"/>
                  </a:cubicBezTo>
                  <a:cubicBezTo>
                    <a:pt x="30391" y="8017"/>
                    <a:pt x="30361" y="7986"/>
                    <a:pt x="30323" y="7986"/>
                  </a:cubicBezTo>
                  <a:close/>
                  <a:moveTo>
                    <a:pt x="30539" y="7986"/>
                  </a:moveTo>
                  <a:cubicBezTo>
                    <a:pt x="30501" y="7986"/>
                    <a:pt x="30471" y="8017"/>
                    <a:pt x="30471" y="8055"/>
                  </a:cubicBezTo>
                  <a:cubicBezTo>
                    <a:pt x="30471" y="8093"/>
                    <a:pt x="30501" y="8123"/>
                    <a:pt x="30539" y="8123"/>
                  </a:cubicBezTo>
                  <a:cubicBezTo>
                    <a:pt x="30577" y="8123"/>
                    <a:pt x="30608" y="8093"/>
                    <a:pt x="30608" y="8055"/>
                  </a:cubicBezTo>
                  <a:cubicBezTo>
                    <a:pt x="30608" y="8017"/>
                    <a:pt x="30577" y="7986"/>
                    <a:pt x="30539" y="7986"/>
                  </a:cubicBezTo>
                  <a:close/>
                  <a:moveTo>
                    <a:pt x="30755" y="7986"/>
                  </a:moveTo>
                  <a:cubicBezTo>
                    <a:pt x="30718" y="7986"/>
                    <a:pt x="30687" y="8017"/>
                    <a:pt x="30687" y="8055"/>
                  </a:cubicBezTo>
                  <a:cubicBezTo>
                    <a:pt x="30687" y="8093"/>
                    <a:pt x="30718" y="8123"/>
                    <a:pt x="30755" y="8123"/>
                  </a:cubicBezTo>
                  <a:cubicBezTo>
                    <a:pt x="30793" y="8123"/>
                    <a:pt x="30824" y="8093"/>
                    <a:pt x="30824" y="8055"/>
                  </a:cubicBezTo>
                  <a:cubicBezTo>
                    <a:pt x="30824" y="8017"/>
                    <a:pt x="30793" y="7986"/>
                    <a:pt x="30755" y="7986"/>
                  </a:cubicBezTo>
                  <a:close/>
                  <a:moveTo>
                    <a:pt x="30971" y="7986"/>
                  </a:moveTo>
                  <a:cubicBezTo>
                    <a:pt x="30934" y="7986"/>
                    <a:pt x="30903" y="8017"/>
                    <a:pt x="30903" y="8055"/>
                  </a:cubicBezTo>
                  <a:cubicBezTo>
                    <a:pt x="30903" y="8093"/>
                    <a:pt x="30934" y="8123"/>
                    <a:pt x="30971" y="8123"/>
                  </a:cubicBezTo>
                  <a:cubicBezTo>
                    <a:pt x="31009" y="8123"/>
                    <a:pt x="31040" y="8093"/>
                    <a:pt x="31040" y="8055"/>
                  </a:cubicBezTo>
                  <a:cubicBezTo>
                    <a:pt x="31040" y="8017"/>
                    <a:pt x="31009" y="7986"/>
                    <a:pt x="30971" y="7986"/>
                  </a:cubicBezTo>
                  <a:close/>
                  <a:moveTo>
                    <a:pt x="31187" y="7986"/>
                  </a:moveTo>
                  <a:cubicBezTo>
                    <a:pt x="31150" y="7986"/>
                    <a:pt x="31119" y="8017"/>
                    <a:pt x="31119" y="8055"/>
                  </a:cubicBezTo>
                  <a:cubicBezTo>
                    <a:pt x="31119" y="8093"/>
                    <a:pt x="31150" y="8123"/>
                    <a:pt x="31187" y="8123"/>
                  </a:cubicBezTo>
                  <a:cubicBezTo>
                    <a:pt x="31225" y="8123"/>
                    <a:pt x="31256" y="8093"/>
                    <a:pt x="31256" y="8055"/>
                  </a:cubicBezTo>
                  <a:cubicBezTo>
                    <a:pt x="31256" y="8017"/>
                    <a:pt x="31225" y="7986"/>
                    <a:pt x="31187" y="7986"/>
                  </a:cubicBezTo>
                  <a:close/>
                  <a:moveTo>
                    <a:pt x="33565" y="8123"/>
                  </a:moveTo>
                  <a:cubicBezTo>
                    <a:pt x="33603" y="8123"/>
                    <a:pt x="33633" y="8093"/>
                    <a:pt x="33633" y="8055"/>
                  </a:cubicBezTo>
                  <a:cubicBezTo>
                    <a:pt x="33633" y="8017"/>
                    <a:pt x="33603" y="7986"/>
                    <a:pt x="33565" y="7986"/>
                  </a:cubicBezTo>
                  <a:cubicBezTo>
                    <a:pt x="33527" y="7986"/>
                    <a:pt x="33496" y="8017"/>
                    <a:pt x="33496" y="8055"/>
                  </a:cubicBezTo>
                  <a:cubicBezTo>
                    <a:pt x="33496" y="8093"/>
                    <a:pt x="33527" y="8123"/>
                    <a:pt x="33565" y="8123"/>
                  </a:cubicBezTo>
                  <a:close/>
                  <a:moveTo>
                    <a:pt x="33781" y="8123"/>
                  </a:moveTo>
                  <a:cubicBezTo>
                    <a:pt x="33819" y="8123"/>
                    <a:pt x="33849" y="8093"/>
                    <a:pt x="33849" y="8055"/>
                  </a:cubicBezTo>
                  <a:cubicBezTo>
                    <a:pt x="33849" y="8017"/>
                    <a:pt x="33819" y="7986"/>
                    <a:pt x="33781" y="7986"/>
                  </a:cubicBezTo>
                  <a:cubicBezTo>
                    <a:pt x="33743" y="7986"/>
                    <a:pt x="33713" y="8017"/>
                    <a:pt x="33713" y="8055"/>
                  </a:cubicBezTo>
                  <a:cubicBezTo>
                    <a:pt x="33713" y="8093"/>
                    <a:pt x="33743" y="8123"/>
                    <a:pt x="33781" y="8123"/>
                  </a:cubicBezTo>
                  <a:close/>
                  <a:moveTo>
                    <a:pt x="33997" y="8123"/>
                  </a:moveTo>
                  <a:cubicBezTo>
                    <a:pt x="34035" y="8123"/>
                    <a:pt x="34066" y="8093"/>
                    <a:pt x="34066" y="8055"/>
                  </a:cubicBezTo>
                  <a:cubicBezTo>
                    <a:pt x="34066" y="8017"/>
                    <a:pt x="34035" y="7986"/>
                    <a:pt x="33997" y="7986"/>
                  </a:cubicBezTo>
                  <a:cubicBezTo>
                    <a:pt x="33959" y="7986"/>
                    <a:pt x="33929" y="8017"/>
                    <a:pt x="33929" y="8055"/>
                  </a:cubicBezTo>
                  <a:cubicBezTo>
                    <a:pt x="33929" y="8093"/>
                    <a:pt x="33959" y="8123"/>
                    <a:pt x="33997" y="8123"/>
                  </a:cubicBezTo>
                  <a:close/>
                  <a:moveTo>
                    <a:pt x="34213" y="8123"/>
                  </a:moveTo>
                  <a:cubicBezTo>
                    <a:pt x="34251" y="8123"/>
                    <a:pt x="34282" y="8093"/>
                    <a:pt x="34282" y="8055"/>
                  </a:cubicBezTo>
                  <a:cubicBezTo>
                    <a:pt x="34282" y="8017"/>
                    <a:pt x="34251" y="7986"/>
                    <a:pt x="34213" y="7986"/>
                  </a:cubicBezTo>
                  <a:cubicBezTo>
                    <a:pt x="34175" y="7986"/>
                    <a:pt x="34145" y="8017"/>
                    <a:pt x="34145" y="8055"/>
                  </a:cubicBezTo>
                  <a:cubicBezTo>
                    <a:pt x="34145" y="8093"/>
                    <a:pt x="34175" y="8123"/>
                    <a:pt x="34213" y="8123"/>
                  </a:cubicBezTo>
                  <a:close/>
                  <a:moveTo>
                    <a:pt x="34429" y="8123"/>
                  </a:moveTo>
                  <a:cubicBezTo>
                    <a:pt x="34467" y="8123"/>
                    <a:pt x="34498" y="8093"/>
                    <a:pt x="34498" y="8055"/>
                  </a:cubicBezTo>
                  <a:cubicBezTo>
                    <a:pt x="34498" y="8017"/>
                    <a:pt x="34467" y="7986"/>
                    <a:pt x="34429" y="7986"/>
                  </a:cubicBezTo>
                  <a:cubicBezTo>
                    <a:pt x="34391" y="7986"/>
                    <a:pt x="34361" y="8017"/>
                    <a:pt x="34361" y="8055"/>
                  </a:cubicBezTo>
                  <a:cubicBezTo>
                    <a:pt x="34361" y="8093"/>
                    <a:pt x="34391" y="8123"/>
                    <a:pt x="34429" y="8123"/>
                  </a:cubicBezTo>
                  <a:close/>
                  <a:moveTo>
                    <a:pt x="30107" y="8221"/>
                  </a:moveTo>
                  <a:cubicBezTo>
                    <a:pt x="30069" y="8221"/>
                    <a:pt x="30038" y="8252"/>
                    <a:pt x="30038" y="8290"/>
                  </a:cubicBezTo>
                  <a:cubicBezTo>
                    <a:pt x="30038" y="8327"/>
                    <a:pt x="30069" y="8358"/>
                    <a:pt x="30107" y="8358"/>
                  </a:cubicBezTo>
                  <a:cubicBezTo>
                    <a:pt x="30145" y="8358"/>
                    <a:pt x="30175" y="8327"/>
                    <a:pt x="30175" y="8290"/>
                  </a:cubicBezTo>
                  <a:cubicBezTo>
                    <a:pt x="30175" y="8252"/>
                    <a:pt x="30145" y="8221"/>
                    <a:pt x="30107" y="8221"/>
                  </a:cubicBezTo>
                  <a:close/>
                  <a:moveTo>
                    <a:pt x="30323" y="8221"/>
                  </a:moveTo>
                  <a:cubicBezTo>
                    <a:pt x="30285" y="8221"/>
                    <a:pt x="30255" y="8252"/>
                    <a:pt x="30255" y="8290"/>
                  </a:cubicBezTo>
                  <a:cubicBezTo>
                    <a:pt x="30255" y="8327"/>
                    <a:pt x="30285" y="8358"/>
                    <a:pt x="30323" y="8358"/>
                  </a:cubicBezTo>
                  <a:cubicBezTo>
                    <a:pt x="30361" y="8358"/>
                    <a:pt x="30391" y="8327"/>
                    <a:pt x="30391" y="8290"/>
                  </a:cubicBezTo>
                  <a:cubicBezTo>
                    <a:pt x="30391" y="8252"/>
                    <a:pt x="30361" y="8221"/>
                    <a:pt x="30323" y="8221"/>
                  </a:cubicBezTo>
                  <a:close/>
                  <a:moveTo>
                    <a:pt x="30539" y="8221"/>
                  </a:moveTo>
                  <a:cubicBezTo>
                    <a:pt x="30501" y="8221"/>
                    <a:pt x="30471" y="8252"/>
                    <a:pt x="30471" y="8290"/>
                  </a:cubicBezTo>
                  <a:cubicBezTo>
                    <a:pt x="30471" y="8327"/>
                    <a:pt x="30501" y="8358"/>
                    <a:pt x="30539" y="8358"/>
                  </a:cubicBezTo>
                  <a:cubicBezTo>
                    <a:pt x="30577" y="8358"/>
                    <a:pt x="30608" y="8327"/>
                    <a:pt x="30608" y="8290"/>
                  </a:cubicBezTo>
                  <a:cubicBezTo>
                    <a:pt x="30608" y="8252"/>
                    <a:pt x="30577" y="8221"/>
                    <a:pt x="30539" y="8221"/>
                  </a:cubicBezTo>
                  <a:close/>
                  <a:moveTo>
                    <a:pt x="30755" y="8221"/>
                  </a:moveTo>
                  <a:cubicBezTo>
                    <a:pt x="30718" y="8221"/>
                    <a:pt x="30687" y="8252"/>
                    <a:pt x="30687" y="8290"/>
                  </a:cubicBezTo>
                  <a:cubicBezTo>
                    <a:pt x="30687" y="8327"/>
                    <a:pt x="30718" y="8358"/>
                    <a:pt x="30755" y="8358"/>
                  </a:cubicBezTo>
                  <a:cubicBezTo>
                    <a:pt x="30793" y="8358"/>
                    <a:pt x="30824" y="8327"/>
                    <a:pt x="30824" y="8290"/>
                  </a:cubicBezTo>
                  <a:cubicBezTo>
                    <a:pt x="30824" y="8252"/>
                    <a:pt x="30793" y="8221"/>
                    <a:pt x="30755" y="8221"/>
                  </a:cubicBezTo>
                  <a:close/>
                  <a:moveTo>
                    <a:pt x="30971" y="8221"/>
                  </a:moveTo>
                  <a:cubicBezTo>
                    <a:pt x="30934" y="8221"/>
                    <a:pt x="30903" y="8252"/>
                    <a:pt x="30903" y="8290"/>
                  </a:cubicBezTo>
                  <a:cubicBezTo>
                    <a:pt x="30903" y="8327"/>
                    <a:pt x="30934" y="8358"/>
                    <a:pt x="30971" y="8358"/>
                  </a:cubicBezTo>
                  <a:cubicBezTo>
                    <a:pt x="31009" y="8358"/>
                    <a:pt x="31040" y="8327"/>
                    <a:pt x="31040" y="8290"/>
                  </a:cubicBezTo>
                  <a:cubicBezTo>
                    <a:pt x="31040" y="8252"/>
                    <a:pt x="31009" y="8221"/>
                    <a:pt x="30971" y="8221"/>
                  </a:cubicBezTo>
                  <a:close/>
                  <a:moveTo>
                    <a:pt x="31187" y="8221"/>
                  </a:moveTo>
                  <a:cubicBezTo>
                    <a:pt x="31150" y="8221"/>
                    <a:pt x="31119" y="8252"/>
                    <a:pt x="31119" y="8290"/>
                  </a:cubicBezTo>
                  <a:cubicBezTo>
                    <a:pt x="31119" y="8327"/>
                    <a:pt x="31150" y="8358"/>
                    <a:pt x="31187" y="8358"/>
                  </a:cubicBezTo>
                  <a:cubicBezTo>
                    <a:pt x="31225" y="8358"/>
                    <a:pt x="31256" y="8327"/>
                    <a:pt x="31256" y="8290"/>
                  </a:cubicBezTo>
                  <a:cubicBezTo>
                    <a:pt x="31256" y="8252"/>
                    <a:pt x="31225" y="8221"/>
                    <a:pt x="31187" y="8221"/>
                  </a:cubicBezTo>
                  <a:close/>
                  <a:moveTo>
                    <a:pt x="31404" y="8358"/>
                  </a:moveTo>
                  <a:cubicBezTo>
                    <a:pt x="31441" y="8358"/>
                    <a:pt x="31472" y="8327"/>
                    <a:pt x="31472" y="8290"/>
                  </a:cubicBezTo>
                  <a:cubicBezTo>
                    <a:pt x="31472" y="8252"/>
                    <a:pt x="31441" y="8221"/>
                    <a:pt x="31404" y="8221"/>
                  </a:cubicBezTo>
                  <a:cubicBezTo>
                    <a:pt x="31366" y="8221"/>
                    <a:pt x="31335" y="8252"/>
                    <a:pt x="31335" y="8290"/>
                  </a:cubicBezTo>
                  <a:cubicBezTo>
                    <a:pt x="31335" y="8327"/>
                    <a:pt x="31366" y="8358"/>
                    <a:pt x="31404" y="8358"/>
                  </a:cubicBezTo>
                  <a:close/>
                  <a:moveTo>
                    <a:pt x="31620" y="8358"/>
                  </a:moveTo>
                  <a:cubicBezTo>
                    <a:pt x="31658" y="8358"/>
                    <a:pt x="31688" y="8327"/>
                    <a:pt x="31688" y="8290"/>
                  </a:cubicBezTo>
                  <a:cubicBezTo>
                    <a:pt x="31688" y="8252"/>
                    <a:pt x="31658" y="8221"/>
                    <a:pt x="31620" y="8221"/>
                  </a:cubicBezTo>
                  <a:cubicBezTo>
                    <a:pt x="31582" y="8221"/>
                    <a:pt x="31551" y="8252"/>
                    <a:pt x="31551" y="8290"/>
                  </a:cubicBezTo>
                  <a:cubicBezTo>
                    <a:pt x="31551" y="8327"/>
                    <a:pt x="31582" y="8358"/>
                    <a:pt x="31620" y="8358"/>
                  </a:cubicBezTo>
                  <a:close/>
                  <a:moveTo>
                    <a:pt x="33565" y="8358"/>
                  </a:moveTo>
                  <a:cubicBezTo>
                    <a:pt x="33603" y="8358"/>
                    <a:pt x="33633" y="8327"/>
                    <a:pt x="33633" y="8290"/>
                  </a:cubicBezTo>
                  <a:cubicBezTo>
                    <a:pt x="33633" y="8252"/>
                    <a:pt x="33603" y="8221"/>
                    <a:pt x="33565" y="8221"/>
                  </a:cubicBezTo>
                  <a:cubicBezTo>
                    <a:pt x="33527" y="8221"/>
                    <a:pt x="33496" y="8252"/>
                    <a:pt x="33496" y="8290"/>
                  </a:cubicBezTo>
                  <a:cubicBezTo>
                    <a:pt x="33496" y="8327"/>
                    <a:pt x="33527" y="8358"/>
                    <a:pt x="33565" y="8358"/>
                  </a:cubicBezTo>
                  <a:close/>
                  <a:moveTo>
                    <a:pt x="33781" y="8358"/>
                  </a:moveTo>
                  <a:cubicBezTo>
                    <a:pt x="33819" y="8358"/>
                    <a:pt x="33849" y="8327"/>
                    <a:pt x="33849" y="8290"/>
                  </a:cubicBezTo>
                  <a:cubicBezTo>
                    <a:pt x="33849" y="8252"/>
                    <a:pt x="33819" y="8221"/>
                    <a:pt x="33781" y="8221"/>
                  </a:cubicBezTo>
                  <a:cubicBezTo>
                    <a:pt x="33743" y="8221"/>
                    <a:pt x="33713" y="8252"/>
                    <a:pt x="33713" y="8290"/>
                  </a:cubicBezTo>
                  <a:cubicBezTo>
                    <a:pt x="33713" y="8327"/>
                    <a:pt x="33743" y="8358"/>
                    <a:pt x="33781" y="8358"/>
                  </a:cubicBezTo>
                  <a:close/>
                  <a:moveTo>
                    <a:pt x="33997" y="8358"/>
                  </a:moveTo>
                  <a:cubicBezTo>
                    <a:pt x="34035" y="8358"/>
                    <a:pt x="34066" y="8327"/>
                    <a:pt x="34066" y="8290"/>
                  </a:cubicBezTo>
                  <a:cubicBezTo>
                    <a:pt x="34066" y="8252"/>
                    <a:pt x="34035" y="8221"/>
                    <a:pt x="33997" y="8221"/>
                  </a:cubicBezTo>
                  <a:cubicBezTo>
                    <a:pt x="33959" y="8221"/>
                    <a:pt x="33929" y="8252"/>
                    <a:pt x="33929" y="8290"/>
                  </a:cubicBezTo>
                  <a:cubicBezTo>
                    <a:pt x="33929" y="8327"/>
                    <a:pt x="33959" y="8358"/>
                    <a:pt x="33997" y="8358"/>
                  </a:cubicBezTo>
                  <a:close/>
                  <a:moveTo>
                    <a:pt x="34213" y="8358"/>
                  </a:moveTo>
                  <a:cubicBezTo>
                    <a:pt x="34251" y="8358"/>
                    <a:pt x="34282" y="8327"/>
                    <a:pt x="34282" y="8290"/>
                  </a:cubicBezTo>
                  <a:cubicBezTo>
                    <a:pt x="34282" y="8252"/>
                    <a:pt x="34251" y="8221"/>
                    <a:pt x="34213" y="8221"/>
                  </a:cubicBezTo>
                  <a:cubicBezTo>
                    <a:pt x="34175" y="8221"/>
                    <a:pt x="34145" y="8252"/>
                    <a:pt x="34145" y="8290"/>
                  </a:cubicBezTo>
                  <a:cubicBezTo>
                    <a:pt x="34145" y="8327"/>
                    <a:pt x="34175" y="8358"/>
                    <a:pt x="34213" y="8358"/>
                  </a:cubicBezTo>
                  <a:close/>
                  <a:moveTo>
                    <a:pt x="34429" y="8358"/>
                  </a:moveTo>
                  <a:cubicBezTo>
                    <a:pt x="34467" y="8358"/>
                    <a:pt x="34498" y="8327"/>
                    <a:pt x="34498" y="8290"/>
                  </a:cubicBezTo>
                  <a:cubicBezTo>
                    <a:pt x="34498" y="8252"/>
                    <a:pt x="34467" y="8221"/>
                    <a:pt x="34429" y="8221"/>
                  </a:cubicBezTo>
                  <a:cubicBezTo>
                    <a:pt x="34391" y="8221"/>
                    <a:pt x="34361" y="8252"/>
                    <a:pt x="34361" y="8290"/>
                  </a:cubicBezTo>
                  <a:cubicBezTo>
                    <a:pt x="34361" y="8327"/>
                    <a:pt x="34391" y="8358"/>
                    <a:pt x="34429" y="8358"/>
                  </a:cubicBezTo>
                  <a:close/>
                  <a:moveTo>
                    <a:pt x="30107" y="8456"/>
                  </a:moveTo>
                  <a:cubicBezTo>
                    <a:pt x="30069" y="8456"/>
                    <a:pt x="30038" y="8487"/>
                    <a:pt x="30038" y="8524"/>
                  </a:cubicBezTo>
                  <a:cubicBezTo>
                    <a:pt x="30038" y="8562"/>
                    <a:pt x="30069" y="8593"/>
                    <a:pt x="30107" y="8593"/>
                  </a:cubicBezTo>
                  <a:cubicBezTo>
                    <a:pt x="30145" y="8593"/>
                    <a:pt x="30175" y="8562"/>
                    <a:pt x="30175" y="8524"/>
                  </a:cubicBezTo>
                  <a:cubicBezTo>
                    <a:pt x="30175" y="8487"/>
                    <a:pt x="30145" y="8456"/>
                    <a:pt x="30107" y="8456"/>
                  </a:cubicBezTo>
                  <a:close/>
                  <a:moveTo>
                    <a:pt x="30323" y="8456"/>
                  </a:moveTo>
                  <a:cubicBezTo>
                    <a:pt x="30285" y="8456"/>
                    <a:pt x="30255" y="8487"/>
                    <a:pt x="30255" y="8524"/>
                  </a:cubicBezTo>
                  <a:cubicBezTo>
                    <a:pt x="30255" y="8562"/>
                    <a:pt x="30285" y="8593"/>
                    <a:pt x="30323" y="8593"/>
                  </a:cubicBezTo>
                  <a:cubicBezTo>
                    <a:pt x="30361" y="8593"/>
                    <a:pt x="30391" y="8562"/>
                    <a:pt x="30391" y="8524"/>
                  </a:cubicBezTo>
                  <a:cubicBezTo>
                    <a:pt x="30391" y="8487"/>
                    <a:pt x="30361" y="8456"/>
                    <a:pt x="30323" y="8456"/>
                  </a:cubicBezTo>
                  <a:close/>
                  <a:moveTo>
                    <a:pt x="30539" y="8456"/>
                  </a:moveTo>
                  <a:cubicBezTo>
                    <a:pt x="30501" y="8456"/>
                    <a:pt x="30471" y="8487"/>
                    <a:pt x="30471" y="8524"/>
                  </a:cubicBezTo>
                  <a:cubicBezTo>
                    <a:pt x="30471" y="8562"/>
                    <a:pt x="30501" y="8593"/>
                    <a:pt x="30539" y="8593"/>
                  </a:cubicBezTo>
                  <a:cubicBezTo>
                    <a:pt x="30577" y="8593"/>
                    <a:pt x="30608" y="8562"/>
                    <a:pt x="30608" y="8524"/>
                  </a:cubicBezTo>
                  <a:cubicBezTo>
                    <a:pt x="30608" y="8487"/>
                    <a:pt x="30577" y="8456"/>
                    <a:pt x="30539" y="8456"/>
                  </a:cubicBezTo>
                  <a:close/>
                  <a:moveTo>
                    <a:pt x="30755" y="8456"/>
                  </a:moveTo>
                  <a:cubicBezTo>
                    <a:pt x="30718" y="8456"/>
                    <a:pt x="30687" y="8487"/>
                    <a:pt x="30687" y="8524"/>
                  </a:cubicBezTo>
                  <a:cubicBezTo>
                    <a:pt x="30687" y="8562"/>
                    <a:pt x="30718" y="8593"/>
                    <a:pt x="30755" y="8593"/>
                  </a:cubicBezTo>
                  <a:cubicBezTo>
                    <a:pt x="30793" y="8593"/>
                    <a:pt x="30824" y="8562"/>
                    <a:pt x="30824" y="8524"/>
                  </a:cubicBezTo>
                  <a:cubicBezTo>
                    <a:pt x="30824" y="8487"/>
                    <a:pt x="30793" y="8456"/>
                    <a:pt x="30755" y="8456"/>
                  </a:cubicBezTo>
                  <a:close/>
                  <a:moveTo>
                    <a:pt x="30971" y="8456"/>
                  </a:moveTo>
                  <a:cubicBezTo>
                    <a:pt x="30934" y="8456"/>
                    <a:pt x="30903" y="8487"/>
                    <a:pt x="30903" y="8524"/>
                  </a:cubicBezTo>
                  <a:cubicBezTo>
                    <a:pt x="30903" y="8562"/>
                    <a:pt x="30934" y="8593"/>
                    <a:pt x="30971" y="8593"/>
                  </a:cubicBezTo>
                  <a:cubicBezTo>
                    <a:pt x="31009" y="8593"/>
                    <a:pt x="31040" y="8562"/>
                    <a:pt x="31040" y="8524"/>
                  </a:cubicBezTo>
                  <a:cubicBezTo>
                    <a:pt x="31040" y="8487"/>
                    <a:pt x="31009" y="8456"/>
                    <a:pt x="30971" y="8456"/>
                  </a:cubicBezTo>
                  <a:close/>
                  <a:moveTo>
                    <a:pt x="31187" y="8456"/>
                  </a:moveTo>
                  <a:cubicBezTo>
                    <a:pt x="31150" y="8456"/>
                    <a:pt x="31119" y="8487"/>
                    <a:pt x="31119" y="8524"/>
                  </a:cubicBezTo>
                  <a:cubicBezTo>
                    <a:pt x="31119" y="8562"/>
                    <a:pt x="31150" y="8593"/>
                    <a:pt x="31187" y="8593"/>
                  </a:cubicBezTo>
                  <a:cubicBezTo>
                    <a:pt x="31225" y="8593"/>
                    <a:pt x="31256" y="8562"/>
                    <a:pt x="31256" y="8524"/>
                  </a:cubicBezTo>
                  <a:cubicBezTo>
                    <a:pt x="31256" y="8487"/>
                    <a:pt x="31225" y="8456"/>
                    <a:pt x="31187" y="8456"/>
                  </a:cubicBezTo>
                  <a:close/>
                  <a:moveTo>
                    <a:pt x="31404" y="8593"/>
                  </a:moveTo>
                  <a:cubicBezTo>
                    <a:pt x="31441" y="8593"/>
                    <a:pt x="31472" y="8562"/>
                    <a:pt x="31472" y="8524"/>
                  </a:cubicBezTo>
                  <a:cubicBezTo>
                    <a:pt x="31472" y="8487"/>
                    <a:pt x="31441" y="8456"/>
                    <a:pt x="31404" y="8456"/>
                  </a:cubicBezTo>
                  <a:cubicBezTo>
                    <a:pt x="31366" y="8456"/>
                    <a:pt x="31335" y="8487"/>
                    <a:pt x="31335" y="8524"/>
                  </a:cubicBezTo>
                  <a:cubicBezTo>
                    <a:pt x="31335" y="8562"/>
                    <a:pt x="31366" y="8593"/>
                    <a:pt x="31404" y="8593"/>
                  </a:cubicBezTo>
                  <a:close/>
                  <a:moveTo>
                    <a:pt x="31620" y="8593"/>
                  </a:moveTo>
                  <a:cubicBezTo>
                    <a:pt x="31658" y="8593"/>
                    <a:pt x="31688" y="8562"/>
                    <a:pt x="31688" y="8524"/>
                  </a:cubicBezTo>
                  <a:cubicBezTo>
                    <a:pt x="31688" y="8487"/>
                    <a:pt x="31658" y="8456"/>
                    <a:pt x="31620" y="8456"/>
                  </a:cubicBezTo>
                  <a:cubicBezTo>
                    <a:pt x="31582" y="8456"/>
                    <a:pt x="31551" y="8487"/>
                    <a:pt x="31551" y="8524"/>
                  </a:cubicBezTo>
                  <a:cubicBezTo>
                    <a:pt x="31551" y="8562"/>
                    <a:pt x="31582" y="8593"/>
                    <a:pt x="31620" y="8593"/>
                  </a:cubicBezTo>
                  <a:close/>
                  <a:moveTo>
                    <a:pt x="31836" y="8593"/>
                  </a:moveTo>
                  <a:cubicBezTo>
                    <a:pt x="31874" y="8593"/>
                    <a:pt x="31904" y="8562"/>
                    <a:pt x="31904" y="8524"/>
                  </a:cubicBezTo>
                  <a:cubicBezTo>
                    <a:pt x="31904" y="8487"/>
                    <a:pt x="31874" y="8456"/>
                    <a:pt x="31836" y="8456"/>
                  </a:cubicBezTo>
                  <a:cubicBezTo>
                    <a:pt x="31798" y="8456"/>
                    <a:pt x="31767" y="8487"/>
                    <a:pt x="31767" y="8524"/>
                  </a:cubicBezTo>
                  <a:cubicBezTo>
                    <a:pt x="31767" y="8562"/>
                    <a:pt x="31798" y="8593"/>
                    <a:pt x="31836" y="8593"/>
                  </a:cubicBezTo>
                  <a:close/>
                  <a:moveTo>
                    <a:pt x="32052" y="8593"/>
                  </a:moveTo>
                  <a:cubicBezTo>
                    <a:pt x="32090" y="8593"/>
                    <a:pt x="32120" y="8562"/>
                    <a:pt x="32120" y="8524"/>
                  </a:cubicBezTo>
                  <a:cubicBezTo>
                    <a:pt x="32120" y="8487"/>
                    <a:pt x="32090" y="8456"/>
                    <a:pt x="32052" y="8456"/>
                  </a:cubicBezTo>
                  <a:cubicBezTo>
                    <a:pt x="32014" y="8456"/>
                    <a:pt x="31984" y="8487"/>
                    <a:pt x="31984" y="8524"/>
                  </a:cubicBezTo>
                  <a:cubicBezTo>
                    <a:pt x="31984" y="8562"/>
                    <a:pt x="32014" y="8593"/>
                    <a:pt x="32052" y="8593"/>
                  </a:cubicBezTo>
                  <a:close/>
                  <a:moveTo>
                    <a:pt x="32268" y="8593"/>
                  </a:moveTo>
                  <a:cubicBezTo>
                    <a:pt x="32306" y="8593"/>
                    <a:pt x="32337" y="8562"/>
                    <a:pt x="32337" y="8524"/>
                  </a:cubicBezTo>
                  <a:cubicBezTo>
                    <a:pt x="32337" y="8487"/>
                    <a:pt x="32306" y="8456"/>
                    <a:pt x="32268" y="8456"/>
                  </a:cubicBezTo>
                  <a:cubicBezTo>
                    <a:pt x="32230" y="8456"/>
                    <a:pt x="32200" y="8487"/>
                    <a:pt x="32200" y="8524"/>
                  </a:cubicBezTo>
                  <a:cubicBezTo>
                    <a:pt x="32200" y="8562"/>
                    <a:pt x="32230" y="8593"/>
                    <a:pt x="32268" y="8593"/>
                  </a:cubicBezTo>
                  <a:close/>
                  <a:moveTo>
                    <a:pt x="32484" y="8593"/>
                  </a:moveTo>
                  <a:cubicBezTo>
                    <a:pt x="32522" y="8593"/>
                    <a:pt x="32553" y="8562"/>
                    <a:pt x="32553" y="8524"/>
                  </a:cubicBezTo>
                  <a:cubicBezTo>
                    <a:pt x="32553" y="8487"/>
                    <a:pt x="32522" y="8456"/>
                    <a:pt x="32484" y="8456"/>
                  </a:cubicBezTo>
                  <a:cubicBezTo>
                    <a:pt x="32446" y="8456"/>
                    <a:pt x="32416" y="8487"/>
                    <a:pt x="32416" y="8524"/>
                  </a:cubicBezTo>
                  <a:cubicBezTo>
                    <a:pt x="32416" y="8562"/>
                    <a:pt x="32446" y="8593"/>
                    <a:pt x="32484" y="8593"/>
                  </a:cubicBezTo>
                  <a:close/>
                  <a:moveTo>
                    <a:pt x="32916" y="8593"/>
                  </a:moveTo>
                  <a:cubicBezTo>
                    <a:pt x="32954" y="8593"/>
                    <a:pt x="32985" y="8562"/>
                    <a:pt x="32985" y="8524"/>
                  </a:cubicBezTo>
                  <a:cubicBezTo>
                    <a:pt x="32985" y="8487"/>
                    <a:pt x="32954" y="8456"/>
                    <a:pt x="32916" y="8456"/>
                  </a:cubicBezTo>
                  <a:cubicBezTo>
                    <a:pt x="32879" y="8456"/>
                    <a:pt x="32848" y="8487"/>
                    <a:pt x="32848" y="8524"/>
                  </a:cubicBezTo>
                  <a:cubicBezTo>
                    <a:pt x="32848" y="8562"/>
                    <a:pt x="32879" y="8593"/>
                    <a:pt x="32916" y="8593"/>
                  </a:cubicBezTo>
                  <a:close/>
                  <a:moveTo>
                    <a:pt x="33132" y="8593"/>
                  </a:moveTo>
                  <a:cubicBezTo>
                    <a:pt x="33170" y="8593"/>
                    <a:pt x="33201" y="8562"/>
                    <a:pt x="33201" y="8524"/>
                  </a:cubicBezTo>
                  <a:cubicBezTo>
                    <a:pt x="33201" y="8487"/>
                    <a:pt x="33170" y="8456"/>
                    <a:pt x="33132" y="8456"/>
                  </a:cubicBezTo>
                  <a:cubicBezTo>
                    <a:pt x="33095" y="8456"/>
                    <a:pt x="33064" y="8487"/>
                    <a:pt x="33064" y="8524"/>
                  </a:cubicBezTo>
                  <a:cubicBezTo>
                    <a:pt x="33064" y="8562"/>
                    <a:pt x="33095" y="8593"/>
                    <a:pt x="33132" y="8593"/>
                  </a:cubicBezTo>
                  <a:close/>
                  <a:moveTo>
                    <a:pt x="33349" y="8593"/>
                  </a:moveTo>
                  <a:cubicBezTo>
                    <a:pt x="33386" y="8593"/>
                    <a:pt x="33417" y="8562"/>
                    <a:pt x="33417" y="8524"/>
                  </a:cubicBezTo>
                  <a:cubicBezTo>
                    <a:pt x="33417" y="8487"/>
                    <a:pt x="33386" y="8456"/>
                    <a:pt x="33349" y="8456"/>
                  </a:cubicBezTo>
                  <a:cubicBezTo>
                    <a:pt x="33311" y="8456"/>
                    <a:pt x="33280" y="8487"/>
                    <a:pt x="33280" y="8524"/>
                  </a:cubicBezTo>
                  <a:cubicBezTo>
                    <a:pt x="33280" y="8562"/>
                    <a:pt x="33311" y="8593"/>
                    <a:pt x="33349" y="8593"/>
                  </a:cubicBezTo>
                  <a:close/>
                  <a:moveTo>
                    <a:pt x="33565" y="8593"/>
                  </a:moveTo>
                  <a:cubicBezTo>
                    <a:pt x="33603" y="8593"/>
                    <a:pt x="33633" y="8562"/>
                    <a:pt x="33633" y="8524"/>
                  </a:cubicBezTo>
                  <a:cubicBezTo>
                    <a:pt x="33633" y="8487"/>
                    <a:pt x="33603" y="8456"/>
                    <a:pt x="33565" y="8456"/>
                  </a:cubicBezTo>
                  <a:cubicBezTo>
                    <a:pt x="33527" y="8456"/>
                    <a:pt x="33496" y="8487"/>
                    <a:pt x="33496" y="8524"/>
                  </a:cubicBezTo>
                  <a:cubicBezTo>
                    <a:pt x="33496" y="8562"/>
                    <a:pt x="33527" y="8593"/>
                    <a:pt x="33565" y="8593"/>
                  </a:cubicBezTo>
                  <a:close/>
                  <a:moveTo>
                    <a:pt x="33781" y="8593"/>
                  </a:moveTo>
                  <a:cubicBezTo>
                    <a:pt x="33819" y="8593"/>
                    <a:pt x="33849" y="8562"/>
                    <a:pt x="33849" y="8524"/>
                  </a:cubicBezTo>
                  <a:cubicBezTo>
                    <a:pt x="33849" y="8487"/>
                    <a:pt x="33819" y="8456"/>
                    <a:pt x="33781" y="8456"/>
                  </a:cubicBezTo>
                  <a:cubicBezTo>
                    <a:pt x="33743" y="8456"/>
                    <a:pt x="33713" y="8487"/>
                    <a:pt x="33713" y="8524"/>
                  </a:cubicBezTo>
                  <a:cubicBezTo>
                    <a:pt x="33713" y="8562"/>
                    <a:pt x="33743" y="8593"/>
                    <a:pt x="33781" y="8593"/>
                  </a:cubicBezTo>
                  <a:close/>
                  <a:moveTo>
                    <a:pt x="33997" y="8593"/>
                  </a:moveTo>
                  <a:cubicBezTo>
                    <a:pt x="34035" y="8593"/>
                    <a:pt x="34066" y="8562"/>
                    <a:pt x="34066" y="8524"/>
                  </a:cubicBezTo>
                  <a:cubicBezTo>
                    <a:pt x="34066" y="8487"/>
                    <a:pt x="34035" y="8456"/>
                    <a:pt x="33997" y="8456"/>
                  </a:cubicBezTo>
                  <a:cubicBezTo>
                    <a:pt x="33959" y="8456"/>
                    <a:pt x="33929" y="8487"/>
                    <a:pt x="33929" y="8524"/>
                  </a:cubicBezTo>
                  <a:cubicBezTo>
                    <a:pt x="33929" y="8562"/>
                    <a:pt x="33959" y="8593"/>
                    <a:pt x="33997" y="8593"/>
                  </a:cubicBezTo>
                  <a:close/>
                  <a:moveTo>
                    <a:pt x="34213" y="8593"/>
                  </a:moveTo>
                  <a:cubicBezTo>
                    <a:pt x="34251" y="8593"/>
                    <a:pt x="34282" y="8562"/>
                    <a:pt x="34282" y="8524"/>
                  </a:cubicBezTo>
                  <a:cubicBezTo>
                    <a:pt x="34282" y="8487"/>
                    <a:pt x="34251" y="8456"/>
                    <a:pt x="34213" y="8456"/>
                  </a:cubicBezTo>
                  <a:cubicBezTo>
                    <a:pt x="34175" y="8456"/>
                    <a:pt x="34145" y="8487"/>
                    <a:pt x="34145" y="8524"/>
                  </a:cubicBezTo>
                  <a:cubicBezTo>
                    <a:pt x="34145" y="8562"/>
                    <a:pt x="34175" y="8593"/>
                    <a:pt x="34213" y="8593"/>
                  </a:cubicBezTo>
                  <a:close/>
                  <a:moveTo>
                    <a:pt x="34429" y="8593"/>
                  </a:moveTo>
                  <a:cubicBezTo>
                    <a:pt x="34467" y="8593"/>
                    <a:pt x="34498" y="8562"/>
                    <a:pt x="34498" y="8524"/>
                  </a:cubicBezTo>
                  <a:cubicBezTo>
                    <a:pt x="34498" y="8487"/>
                    <a:pt x="34467" y="8456"/>
                    <a:pt x="34429" y="8456"/>
                  </a:cubicBezTo>
                  <a:cubicBezTo>
                    <a:pt x="34391" y="8456"/>
                    <a:pt x="34361" y="8487"/>
                    <a:pt x="34361" y="8524"/>
                  </a:cubicBezTo>
                  <a:cubicBezTo>
                    <a:pt x="34361" y="8562"/>
                    <a:pt x="34391" y="8593"/>
                    <a:pt x="34429" y="8593"/>
                  </a:cubicBezTo>
                  <a:close/>
                  <a:moveTo>
                    <a:pt x="29675" y="8691"/>
                  </a:moveTo>
                  <a:cubicBezTo>
                    <a:pt x="29637" y="8691"/>
                    <a:pt x="29606" y="8721"/>
                    <a:pt x="29606" y="8759"/>
                  </a:cubicBezTo>
                  <a:cubicBezTo>
                    <a:pt x="29606" y="8797"/>
                    <a:pt x="29637" y="8828"/>
                    <a:pt x="29675" y="8828"/>
                  </a:cubicBezTo>
                  <a:cubicBezTo>
                    <a:pt x="29712" y="8828"/>
                    <a:pt x="29743" y="8797"/>
                    <a:pt x="29743" y="8759"/>
                  </a:cubicBezTo>
                  <a:cubicBezTo>
                    <a:pt x="29743" y="8721"/>
                    <a:pt x="29712" y="8691"/>
                    <a:pt x="29675" y="8691"/>
                  </a:cubicBezTo>
                  <a:close/>
                  <a:moveTo>
                    <a:pt x="29891" y="8691"/>
                  </a:moveTo>
                  <a:cubicBezTo>
                    <a:pt x="29853" y="8691"/>
                    <a:pt x="29822" y="8721"/>
                    <a:pt x="29822" y="8759"/>
                  </a:cubicBezTo>
                  <a:cubicBezTo>
                    <a:pt x="29822" y="8797"/>
                    <a:pt x="29853" y="8828"/>
                    <a:pt x="29891" y="8828"/>
                  </a:cubicBezTo>
                  <a:cubicBezTo>
                    <a:pt x="29929" y="8828"/>
                    <a:pt x="29959" y="8797"/>
                    <a:pt x="29959" y="8759"/>
                  </a:cubicBezTo>
                  <a:cubicBezTo>
                    <a:pt x="29959" y="8721"/>
                    <a:pt x="29929" y="8691"/>
                    <a:pt x="29891" y="8691"/>
                  </a:cubicBezTo>
                  <a:close/>
                  <a:moveTo>
                    <a:pt x="30107" y="8691"/>
                  </a:moveTo>
                  <a:cubicBezTo>
                    <a:pt x="30069" y="8691"/>
                    <a:pt x="30038" y="8721"/>
                    <a:pt x="30038" y="8759"/>
                  </a:cubicBezTo>
                  <a:cubicBezTo>
                    <a:pt x="30038" y="8797"/>
                    <a:pt x="30069" y="8828"/>
                    <a:pt x="30107" y="8828"/>
                  </a:cubicBezTo>
                  <a:cubicBezTo>
                    <a:pt x="30145" y="8828"/>
                    <a:pt x="30175" y="8797"/>
                    <a:pt x="30175" y="8759"/>
                  </a:cubicBezTo>
                  <a:cubicBezTo>
                    <a:pt x="30175" y="8721"/>
                    <a:pt x="30145" y="8691"/>
                    <a:pt x="30107" y="8691"/>
                  </a:cubicBezTo>
                  <a:close/>
                  <a:moveTo>
                    <a:pt x="30323" y="8691"/>
                  </a:moveTo>
                  <a:cubicBezTo>
                    <a:pt x="30285" y="8691"/>
                    <a:pt x="30255" y="8721"/>
                    <a:pt x="30255" y="8759"/>
                  </a:cubicBezTo>
                  <a:cubicBezTo>
                    <a:pt x="30255" y="8797"/>
                    <a:pt x="30285" y="8828"/>
                    <a:pt x="30323" y="8828"/>
                  </a:cubicBezTo>
                  <a:cubicBezTo>
                    <a:pt x="30361" y="8828"/>
                    <a:pt x="30391" y="8797"/>
                    <a:pt x="30391" y="8759"/>
                  </a:cubicBezTo>
                  <a:cubicBezTo>
                    <a:pt x="30391" y="8721"/>
                    <a:pt x="30361" y="8691"/>
                    <a:pt x="30323" y="8691"/>
                  </a:cubicBezTo>
                  <a:close/>
                  <a:moveTo>
                    <a:pt x="30539" y="8691"/>
                  </a:moveTo>
                  <a:cubicBezTo>
                    <a:pt x="30501" y="8691"/>
                    <a:pt x="30471" y="8721"/>
                    <a:pt x="30471" y="8759"/>
                  </a:cubicBezTo>
                  <a:cubicBezTo>
                    <a:pt x="30471" y="8797"/>
                    <a:pt x="30501" y="8828"/>
                    <a:pt x="30539" y="8828"/>
                  </a:cubicBezTo>
                  <a:cubicBezTo>
                    <a:pt x="30577" y="8828"/>
                    <a:pt x="30608" y="8797"/>
                    <a:pt x="30608" y="8759"/>
                  </a:cubicBezTo>
                  <a:cubicBezTo>
                    <a:pt x="30608" y="8721"/>
                    <a:pt x="30577" y="8691"/>
                    <a:pt x="30539" y="8691"/>
                  </a:cubicBezTo>
                  <a:close/>
                  <a:moveTo>
                    <a:pt x="30755" y="8691"/>
                  </a:moveTo>
                  <a:cubicBezTo>
                    <a:pt x="30718" y="8691"/>
                    <a:pt x="30687" y="8721"/>
                    <a:pt x="30687" y="8759"/>
                  </a:cubicBezTo>
                  <a:cubicBezTo>
                    <a:pt x="30687" y="8797"/>
                    <a:pt x="30718" y="8828"/>
                    <a:pt x="30755" y="8828"/>
                  </a:cubicBezTo>
                  <a:cubicBezTo>
                    <a:pt x="30793" y="8828"/>
                    <a:pt x="30824" y="8797"/>
                    <a:pt x="30824" y="8759"/>
                  </a:cubicBezTo>
                  <a:cubicBezTo>
                    <a:pt x="30824" y="8721"/>
                    <a:pt x="30793" y="8691"/>
                    <a:pt x="30755" y="8691"/>
                  </a:cubicBezTo>
                  <a:close/>
                  <a:moveTo>
                    <a:pt x="30971" y="8691"/>
                  </a:moveTo>
                  <a:cubicBezTo>
                    <a:pt x="30934" y="8691"/>
                    <a:pt x="30903" y="8721"/>
                    <a:pt x="30903" y="8759"/>
                  </a:cubicBezTo>
                  <a:cubicBezTo>
                    <a:pt x="30903" y="8797"/>
                    <a:pt x="30934" y="8828"/>
                    <a:pt x="30971" y="8828"/>
                  </a:cubicBezTo>
                  <a:cubicBezTo>
                    <a:pt x="31009" y="8828"/>
                    <a:pt x="31040" y="8797"/>
                    <a:pt x="31040" y="8759"/>
                  </a:cubicBezTo>
                  <a:cubicBezTo>
                    <a:pt x="31040" y="8721"/>
                    <a:pt x="31009" y="8691"/>
                    <a:pt x="30971" y="8691"/>
                  </a:cubicBezTo>
                  <a:close/>
                  <a:moveTo>
                    <a:pt x="31187" y="8691"/>
                  </a:moveTo>
                  <a:cubicBezTo>
                    <a:pt x="31150" y="8691"/>
                    <a:pt x="31119" y="8721"/>
                    <a:pt x="31119" y="8759"/>
                  </a:cubicBezTo>
                  <a:cubicBezTo>
                    <a:pt x="31119" y="8797"/>
                    <a:pt x="31150" y="8828"/>
                    <a:pt x="31187" y="8828"/>
                  </a:cubicBezTo>
                  <a:cubicBezTo>
                    <a:pt x="31225" y="8828"/>
                    <a:pt x="31256" y="8797"/>
                    <a:pt x="31256" y="8759"/>
                  </a:cubicBezTo>
                  <a:cubicBezTo>
                    <a:pt x="31256" y="8721"/>
                    <a:pt x="31225" y="8691"/>
                    <a:pt x="31187" y="8691"/>
                  </a:cubicBezTo>
                  <a:close/>
                  <a:moveTo>
                    <a:pt x="31404" y="8828"/>
                  </a:moveTo>
                  <a:cubicBezTo>
                    <a:pt x="31441" y="8828"/>
                    <a:pt x="31472" y="8797"/>
                    <a:pt x="31472" y="8759"/>
                  </a:cubicBezTo>
                  <a:cubicBezTo>
                    <a:pt x="31472" y="8721"/>
                    <a:pt x="31441" y="8691"/>
                    <a:pt x="31404" y="8691"/>
                  </a:cubicBezTo>
                  <a:cubicBezTo>
                    <a:pt x="31366" y="8691"/>
                    <a:pt x="31335" y="8721"/>
                    <a:pt x="31335" y="8759"/>
                  </a:cubicBezTo>
                  <a:cubicBezTo>
                    <a:pt x="31335" y="8797"/>
                    <a:pt x="31366" y="8828"/>
                    <a:pt x="31404" y="8828"/>
                  </a:cubicBezTo>
                  <a:close/>
                  <a:moveTo>
                    <a:pt x="31620" y="8828"/>
                  </a:moveTo>
                  <a:cubicBezTo>
                    <a:pt x="31658" y="8828"/>
                    <a:pt x="31688" y="8797"/>
                    <a:pt x="31688" y="8759"/>
                  </a:cubicBezTo>
                  <a:cubicBezTo>
                    <a:pt x="31688" y="8721"/>
                    <a:pt x="31658" y="8691"/>
                    <a:pt x="31620" y="8691"/>
                  </a:cubicBezTo>
                  <a:cubicBezTo>
                    <a:pt x="31582" y="8691"/>
                    <a:pt x="31551" y="8721"/>
                    <a:pt x="31551" y="8759"/>
                  </a:cubicBezTo>
                  <a:cubicBezTo>
                    <a:pt x="31551" y="8797"/>
                    <a:pt x="31582" y="8828"/>
                    <a:pt x="31620" y="8828"/>
                  </a:cubicBezTo>
                  <a:close/>
                  <a:moveTo>
                    <a:pt x="31836" y="8828"/>
                  </a:moveTo>
                  <a:cubicBezTo>
                    <a:pt x="31874" y="8828"/>
                    <a:pt x="31904" y="8797"/>
                    <a:pt x="31904" y="8759"/>
                  </a:cubicBezTo>
                  <a:cubicBezTo>
                    <a:pt x="31904" y="8721"/>
                    <a:pt x="31874" y="8691"/>
                    <a:pt x="31836" y="8691"/>
                  </a:cubicBezTo>
                  <a:cubicBezTo>
                    <a:pt x="31798" y="8691"/>
                    <a:pt x="31767" y="8721"/>
                    <a:pt x="31767" y="8759"/>
                  </a:cubicBezTo>
                  <a:cubicBezTo>
                    <a:pt x="31767" y="8797"/>
                    <a:pt x="31798" y="8828"/>
                    <a:pt x="31836" y="8828"/>
                  </a:cubicBezTo>
                  <a:close/>
                  <a:moveTo>
                    <a:pt x="32052" y="8828"/>
                  </a:moveTo>
                  <a:cubicBezTo>
                    <a:pt x="32090" y="8828"/>
                    <a:pt x="32120" y="8797"/>
                    <a:pt x="32120" y="8759"/>
                  </a:cubicBezTo>
                  <a:cubicBezTo>
                    <a:pt x="32120" y="8721"/>
                    <a:pt x="32090" y="8691"/>
                    <a:pt x="32052" y="8691"/>
                  </a:cubicBezTo>
                  <a:cubicBezTo>
                    <a:pt x="32014" y="8691"/>
                    <a:pt x="31984" y="8721"/>
                    <a:pt x="31984" y="8759"/>
                  </a:cubicBezTo>
                  <a:cubicBezTo>
                    <a:pt x="31984" y="8797"/>
                    <a:pt x="32014" y="8828"/>
                    <a:pt x="32052" y="8828"/>
                  </a:cubicBezTo>
                  <a:close/>
                  <a:moveTo>
                    <a:pt x="32268" y="8828"/>
                  </a:moveTo>
                  <a:cubicBezTo>
                    <a:pt x="32306" y="8828"/>
                    <a:pt x="32337" y="8797"/>
                    <a:pt x="32337" y="8759"/>
                  </a:cubicBezTo>
                  <a:cubicBezTo>
                    <a:pt x="32337" y="8721"/>
                    <a:pt x="32306" y="8691"/>
                    <a:pt x="32268" y="8691"/>
                  </a:cubicBezTo>
                  <a:cubicBezTo>
                    <a:pt x="32230" y="8691"/>
                    <a:pt x="32200" y="8721"/>
                    <a:pt x="32200" y="8759"/>
                  </a:cubicBezTo>
                  <a:cubicBezTo>
                    <a:pt x="32200" y="8797"/>
                    <a:pt x="32230" y="8828"/>
                    <a:pt x="32268" y="8828"/>
                  </a:cubicBezTo>
                  <a:close/>
                  <a:moveTo>
                    <a:pt x="32484" y="8828"/>
                  </a:moveTo>
                  <a:cubicBezTo>
                    <a:pt x="32522" y="8828"/>
                    <a:pt x="32553" y="8797"/>
                    <a:pt x="32553" y="8759"/>
                  </a:cubicBezTo>
                  <a:cubicBezTo>
                    <a:pt x="32553" y="8721"/>
                    <a:pt x="32522" y="8691"/>
                    <a:pt x="32484" y="8691"/>
                  </a:cubicBezTo>
                  <a:cubicBezTo>
                    <a:pt x="32446" y="8691"/>
                    <a:pt x="32416" y="8721"/>
                    <a:pt x="32416" y="8759"/>
                  </a:cubicBezTo>
                  <a:cubicBezTo>
                    <a:pt x="32416" y="8797"/>
                    <a:pt x="32446" y="8828"/>
                    <a:pt x="32484" y="8828"/>
                  </a:cubicBezTo>
                  <a:close/>
                  <a:moveTo>
                    <a:pt x="32700" y="8828"/>
                  </a:moveTo>
                  <a:cubicBezTo>
                    <a:pt x="32738" y="8828"/>
                    <a:pt x="32769" y="8797"/>
                    <a:pt x="32769" y="8759"/>
                  </a:cubicBezTo>
                  <a:cubicBezTo>
                    <a:pt x="32769" y="8721"/>
                    <a:pt x="32738" y="8691"/>
                    <a:pt x="32700" y="8691"/>
                  </a:cubicBezTo>
                  <a:cubicBezTo>
                    <a:pt x="32663" y="8691"/>
                    <a:pt x="32632" y="8721"/>
                    <a:pt x="32632" y="8759"/>
                  </a:cubicBezTo>
                  <a:cubicBezTo>
                    <a:pt x="32632" y="8797"/>
                    <a:pt x="32663" y="8828"/>
                    <a:pt x="32700" y="8828"/>
                  </a:cubicBezTo>
                  <a:close/>
                  <a:moveTo>
                    <a:pt x="32916" y="8828"/>
                  </a:moveTo>
                  <a:cubicBezTo>
                    <a:pt x="32954" y="8828"/>
                    <a:pt x="32985" y="8797"/>
                    <a:pt x="32985" y="8759"/>
                  </a:cubicBezTo>
                  <a:cubicBezTo>
                    <a:pt x="32985" y="8721"/>
                    <a:pt x="32954" y="8691"/>
                    <a:pt x="32916" y="8691"/>
                  </a:cubicBezTo>
                  <a:cubicBezTo>
                    <a:pt x="32879" y="8691"/>
                    <a:pt x="32848" y="8721"/>
                    <a:pt x="32848" y="8759"/>
                  </a:cubicBezTo>
                  <a:cubicBezTo>
                    <a:pt x="32848" y="8797"/>
                    <a:pt x="32879" y="8828"/>
                    <a:pt x="32916" y="8828"/>
                  </a:cubicBezTo>
                  <a:close/>
                  <a:moveTo>
                    <a:pt x="33132" y="8828"/>
                  </a:moveTo>
                  <a:cubicBezTo>
                    <a:pt x="33170" y="8828"/>
                    <a:pt x="33201" y="8797"/>
                    <a:pt x="33201" y="8759"/>
                  </a:cubicBezTo>
                  <a:cubicBezTo>
                    <a:pt x="33201" y="8721"/>
                    <a:pt x="33170" y="8691"/>
                    <a:pt x="33132" y="8691"/>
                  </a:cubicBezTo>
                  <a:cubicBezTo>
                    <a:pt x="33095" y="8691"/>
                    <a:pt x="33064" y="8721"/>
                    <a:pt x="33064" y="8759"/>
                  </a:cubicBezTo>
                  <a:cubicBezTo>
                    <a:pt x="33064" y="8797"/>
                    <a:pt x="33095" y="8828"/>
                    <a:pt x="33132" y="8828"/>
                  </a:cubicBezTo>
                  <a:close/>
                  <a:moveTo>
                    <a:pt x="33349" y="8828"/>
                  </a:moveTo>
                  <a:cubicBezTo>
                    <a:pt x="33386" y="8828"/>
                    <a:pt x="33417" y="8797"/>
                    <a:pt x="33417" y="8759"/>
                  </a:cubicBezTo>
                  <a:cubicBezTo>
                    <a:pt x="33417" y="8721"/>
                    <a:pt x="33386" y="8691"/>
                    <a:pt x="33349" y="8691"/>
                  </a:cubicBezTo>
                  <a:cubicBezTo>
                    <a:pt x="33311" y="8691"/>
                    <a:pt x="33280" y="8721"/>
                    <a:pt x="33280" y="8759"/>
                  </a:cubicBezTo>
                  <a:cubicBezTo>
                    <a:pt x="33280" y="8797"/>
                    <a:pt x="33311" y="8828"/>
                    <a:pt x="33349" y="8828"/>
                  </a:cubicBezTo>
                  <a:close/>
                  <a:moveTo>
                    <a:pt x="33565" y="8828"/>
                  </a:moveTo>
                  <a:cubicBezTo>
                    <a:pt x="33603" y="8828"/>
                    <a:pt x="33633" y="8797"/>
                    <a:pt x="33633" y="8759"/>
                  </a:cubicBezTo>
                  <a:cubicBezTo>
                    <a:pt x="33633" y="8721"/>
                    <a:pt x="33603" y="8691"/>
                    <a:pt x="33565" y="8691"/>
                  </a:cubicBezTo>
                  <a:cubicBezTo>
                    <a:pt x="33527" y="8691"/>
                    <a:pt x="33496" y="8721"/>
                    <a:pt x="33496" y="8759"/>
                  </a:cubicBezTo>
                  <a:cubicBezTo>
                    <a:pt x="33496" y="8797"/>
                    <a:pt x="33527" y="8828"/>
                    <a:pt x="33565" y="8828"/>
                  </a:cubicBezTo>
                  <a:close/>
                  <a:moveTo>
                    <a:pt x="33781" y="8828"/>
                  </a:moveTo>
                  <a:cubicBezTo>
                    <a:pt x="33819" y="8828"/>
                    <a:pt x="33849" y="8797"/>
                    <a:pt x="33849" y="8759"/>
                  </a:cubicBezTo>
                  <a:cubicBezTo>
                    <a:pt x="33849" y="8721"/>
                    <a:pt x="33819" y="8691"/>
                    <a:pt x="33781" y="8691"/>
                  </a:cubicBezTo>
                  <a:cubicBezTo>
                    <a:pt x="33743" y="8691"/>
                    <a:pt x="33713" y="8721"/>
                    <a:pt x="33713" y="8759"/>
                  </a:cubicBezTo>
                  <a:cubicBezTo>
                    <a:pt x="33713" y="8797"/>
                    <a:pt x="33743" y="8828"/>
                    <a:pt x="33781" y="8828"/>
                  </a:cubicBezTo>
                  <a:close/>
                  <a:moveTo>
                    <a:pt x="33997" y="8828"/>
                  </a:moveTo>
                  <a:cubicBezTo>
                    <a:pt x="34035" y="8828"/>
                    <a:pt x="34066" y="8797"/>
                    <a:pt x="34066" y="8759"/>
                  </a:cubicBezTo>
                  <a:cubicBezTo>
                    <a:pt x="34066" y="8721"/>
                    <a:pt x="34035" y="8691"/>
                    <a:pt x="33997" y="8691"/>
                  </a:cubicBezTo>
                  <a:cubicBezTo>
                    <a:pt x="33959" y="8691"/>
                    <a:pt x="33929" y="8721"/>
                    <a:pt x="33929" y="8759"/>
                  </a:cubicBezTo>
                  <a:cubicBezTo>
                    <a:pt x="33929" y="8797"/>
                    <a:pt x="33959" y="8828"/>
                    <a:pt x="33997" y="8828"/>
                  </a:cubicBezTo>
                  <a:close/>
                  <a:moveTo>
                    <a:pt x="34213" y="8828"/>
                  </a:moveTo>
                  <a:cubicBezTo>
                    <a:pt x="34251" y="8828"/>
                    <a:pt x="34282" y="8797"/>
                    <a:pt x="34282" y="8759"/>
                  </a:cubicBezTo>
                  <a:cubicBezTo>
                    <a:pt x="34282" y="8721"/>
                    <a:pt x="34251" y="8691"/>
                    <a:pt x="34213" y="8691"/>
                  </a:cubicBezTo>
                  <a:cubicBezTo>
                    <a:pt x="34175" y="8691"/>
                    <a:pt x="34145" y="8721"/>
                    <a:pt x="34145" y="8759"/>
                  </a:cubicBezTo>
                  <a:cubicBezTo>
                    <a:pt x="34145" y="8797"/>
                    <a:pt x="34175" y="8828"/>
                    <a:pt x="34213" y="8828"/>
                  </a:cubicBezTo>
                  <a:close/>
                  <a:moveTo>
                    <a:pt x="34429" y="8828"/>
                  </a:moveTo>
                  <a:cubicBezTo>
                    <a:pt x="34467" y="8828"/>
                    <a:pt x="34498" y="8797"/>
                    <a:pt x="34498" y="8759"/>
                  </a:cubicBezTo>
                  <a:cubicBezTo>
                    <a:pt x="34498" y="8721"/>
                    <a:pt x="34467" y="8691"/>
                    <a:pt x="34429" y="8691"/>
                  </a:cubicBezTo>
                  <a:cubicBezTo>
                    <a:pt x="34391" y="8691"/>
                    <a:pt x="34361" y="8721"/>
                    <a:pt x="34361" y="8759"/>
                  </a:cubicBezTo>
                  <a:cubicBezTo>
                    <a:pt x="34361" y="8797"/>
                    <a:pt x="34391" y="8828"/>
                    <a:pt x="34429" y="8828"/>
                  </a:cubicBezTo>
                  <a:close/>
                  <a:moveTo>
                    <a:pt x="29242" y="9063"/>
                  </a:moveTo>
                  <a:cubicBezTo>
                    <a:pt x="29280" y="9063"/>
                    <a:pt x="29311" y="9032"/>
                    <a:pt x="29311" y="8994"/>
                  </a:cubicBezTo>
                  <a:cubicBezTo>
                    <a:pt x="29311" y="8956"/>
                    <a:pt x="29280" y="8926"/>
                    <a:pt x="29242" y="8926"/>
                  </a:cubicBezTo>
                  <a:cubicBezTo>
                    <a:pt x="29205" y="8926"/>
                    <a:pt x="29174" y="8956"/>
                    <a:pt x="29174" y="8994"/>
                  </a:cubicBezTo>
                  <a:cubicBezTo>
                    <a:pt x="29174" y="9032"/>
                    <a:pt x="29205" y="9063"/>
                    <a:pt x="29242" y="9063"/>
                  </a:cubicBezTo>
                  <a:close/>
                  <a:moveTo>
                    <a:pt x="29458" y="9063"/>
                  </a:moveTo>
                  <a:cubicBezTo>
                    <a:pt x="29496" y="9063"/>
                    <a:pt x="29527" y="9032"/>
                    <a:pt x="29527" y="8994"/>
                  </a:cubicBezTo>
                  <a:cubicBezTo>
                    <a:pt x="29527" y="8956"/>
                    <a:pt x="29496" y="8926"/>
                    <a:pt x="29458" y="8926"/>
                  </a:cubicBezTo>
                  <a:cubicBezTo>
                    <a:pt x="29421" y="8926"/>
                    <a:pt x="29390" y="8956"/>
                    <a:pt x="29390" y="8994"/>
                  </a:cubicBezTo>
                  <a:cubicBezTo>
                    <a:pt x="29390" y="9032"/>
                    <a:pt x="29421" y="9063"/>
                    <a:pt x="29458" y="9063"/>
                  </a:cubicBezTo>
                  <a:close/>
                  <a:moveTo>
                    <a:pt x="29675" y="8926"/>
                  </a:moveTo>
                  <a:cubicBezTo>
                    <a:pt x="29637" y="8926"/>
                    <a:pt x="29606" y="8956"/>
                    <a:pt x="29606" y="8994"/>
                  </a:cubicBezTo>
                  <a:cubicBezTo>
                    <a:pt x="29606" y="9032"/>
                    <a:pt x="29637" y="9063"/>
                    <a:pt x="29675" y="9063"/>
                  </a:cubicBezTo>
                  <a:cubicBezTo>
                    <a:pt x="29712" y="9063"/>
                    <a:pt x="29743" y="9032"/>
                    <a:pt x="29743" y="8994"/>
                  </a:cubicBezTo>
                  <a:cubicBezTo>
                    <a:pt x="29743" y="8956"/>
                    <a:pt x="29712" y="8926"/>
                    <a:pt x="29675" y="8926"/>
                  </a:cubicBezTo>
                  <a:close/>
                  <a:moveTo>
                    <a:pt x="29891" y="8926"/>
                  </a:moveTo>
                  <a:cubicBezTo>
                    <a:pt x="29853" y="8926"/>
                    <a:pt x="29822" y="8956"/>
                    <a:pt x="29822" y="8994"/>
                  </a:cubicBezTo>
                  <a:cubicBezTo>
                    <a:pt x="29822" y="9032"/>
                    <a:pt x="29853" y="9063"/>
                    <a:pt x="29891" y="9063"/>
                  </a:cubicBezTo>
                  <a:cubicBezTo>
                    <a:pt x="29929" y="9063"/>
                    <a:pt x="29959" y="9032"/>
                    <a:pt x="29959" y="8994"/>
                  </a:cubicBezTo>
                  <a:cubicBezTo>
                    <a:pt x="29959" y="8956"/>
                    <a:pt x="29929" y="8926"/>
                    <a:pt x="29891" y="8926"/>
                  </a:cubicBezTo>
                  <a:close/>
                  <a:moveTo>
                    <a:pt x="30107" y="8926"/>
                  </a:moveTo>
                  <a:cubicBezTo>
                    <a:pt x="30069" y="8926"/>
                    <a:pt x="30038" y="8956"/>
                    <a:pt x="30038" y="8994"/>
                  </a:cubicBezTo>
                  <a:cubicBezTo>
                    <a:pt x="30038" y="9032"/>
                    <a:pt x="30069" y="9063"/>
                    <a:pt x="30107" y="9063"/>
                  </a:cubicBezTo>
                  <a:cubicBezTo>
                    <a:pt x="30145" y="9063"/>
                    <a:pt x="30175" y="9032"/>
                    <a:pt x="30175" y="8994"/>
                  </a:cubicBezTo>
                  <a:cubicBezTo>
                    <a:pt x="30175" y="8956"/>
                    <a:pt x="30145" y="8926"/>
                    <a:pt x="30107" y="8926"/>
                  </a:cubicBezTo>
                  <a:close/>
                  <a:moveTo>
                    <a:pt x="30323" y="8926"/>
                  </a:moveTo>
                  <a:cubicBezTo>
                    <a:pt x="30285" y="8926"/>
                    <a:pt x="30255" y="8956"/>
                    <a:pt x="30255" y="8994"/>
                  </a:cubicBezTo>
                  <a:cubicBezTo>
                    <a:pt x="30255" y="9032"/>
                    <a:pt x="30285" y="9063"/>
                    <a:pt x="30323" y="9063"/>
                  </a:cubicBezTo>
                  <a:cubicBezTo>
                    <a:pt x="30361" y="9063"/>
                    <a:pt x="30391" y="9032"/>
                    <a:pt x="30391" y="8994"/>
                  </a:cubicBezTo>
                  <a:cubicBezTo>
                    <a:pt x="30391" y="8956"/>
                    <a:pt x="30361" y="8926"/>
                    <a:pt x="30323" y="8926"/>
                  </a:cubicBezTo>
                  <a:close/>
                  <a:moveTo>
                    <a:pt x="30539" y="8926"/>
                  </a:moveTo>
                  <a:cubicBezTo>
                    <a:pt x="30501" y="8926"/>
                    <a:pt x="30471" y="8956"/>
                    <a:pt x="30471" y="8994"/>
                  </a:cubicBezTo>
                  <a:cubicBezTo>
                    <a:pt x="30471" y="9032"/>
                    <a:pt x="30501" y="9063"/>
                    <a:pt x="30539" y="9063"/>
                  </a:cubicBezTo>
                  <a:cubicBezTo>
                    <a:pt x="30577" y="9063"/>
                    <a:pt x="30608" y="9032"/>
                    <a:pt x="30608" y="8994"/>
                  </a:cubicBezTo>
                  <a:cubicBezTo>
                    <a:pt x="30608" y="8956"/>
                    <a:pt x="30577" y="8926"/>
                    <a:pt x="30539" y="8926"/>
                  </a:cubicBezTo>
                  <a:close/>
                  <a:moveTo>
                    <a:pt x="30755" y="8926"/>
                  </a:moveTo>
                  <a:cubicBezTo>
                    <a:pt x="30718" y="8926"/>
                    <a:pt x="30687" y="8956"/>
                    <a:pt x="30687" y="8994"/>
                  </a:cubicBezTo>
                  <a:cubicBezTo>
                    <a:pt x="30687" y="9032"/>
                    <a:pt x="30718" y="9063"/>
                    <a:pt x="30755" y="9063"/>
                  </a:cubicBezTo>
                  <a:cubicBezTo>
                    <a:pt x="30793" y="9063"/>
                    <a:pt x="30824" y="9032"/>
                    <a:pt x="30824" y="8994"/>
                  </a:cubicBezTo>
                  <a:cubicBezTo>
                    <a:pt x="30824" y="8956"/>
                    <a:pt x="30793" y="8926"/>
                    <a:pt x="30755" y="8926"/>
                  </a:cubicBezTo>
                  <a:close/>
                  <a:moveTo>
                    <a:pt x="30971" y="8926"/>
                  </a:moveTo>
                  <a:cubicBezTo>
                    <a:pt x="30934" y="8926"/>
                    <a:pt x="30903" y="8956"/>
                    <a:pt x="30903" y="8994"/>
                  </a:cubicBezTo>
                  <a:cubicBezTo>
                    <a:pt x="30903" y="9032"/>
                    <a:pt x="30934" y="9063"/>
                    <a:pt x="30971" y="9063"/>
                  </a:cubicBezTo>
                  <a:cubicBezTo>
                    <a:pt x="31009" y="9063"/>
                    <a:pt x="31040" y="9032"/>
                    <a:pt x="31040" y="8994"/>
                  </a:cubicBezTo>
                  <a:cubicBezTo>
                    <a:pt x="31040" y="8956"/>
                    <a:pt x="31009" y="8926"/>
                    <a:pt x="30971" y="8926"/>
                  </a:cubicBezTo>
                  <a:close/>
                  <a:moveTo>
                    <a:pt x="31187" y="8926"/>
                  </a:moveTo>
                  <a:cubicBezTo>
                    <a:pt x="31150" y="8926"/>
                    <a:pt x="31119" y="8956"/>
                    <a:pt x="31119" y="8994"/>
                  </a:cubicBezTo>
                  <a:cubicBezTo>
                    <a:pt x="31119" y="9032"/>
                    <a:pt x="31150" y="9063"/>
                    <a:pt x="31187" y="9063"/>
                  </a:cubicBezTo>
                  <a:cubicBezTo>
                    <a:pt x="31225" y="9063"/>
                    <a:pt x="31256" y="9032"/>
                    <a:pt x="31256" y="8994"/>
                  </a:cubicBezTo>
                  <a:cubicBezTo>
                    <a:pt x="31256" y="8956"/>
                    <a:pt x="31225" y="8926"/>
                    <a:pt x="31187" y="8926"/>
                  </a:cubicBezTo>
                  <a:close/>
                  <a:moveTo>
                    <a:pt x="31404" y="9063"/>
                  </a:moveTo>
                  <a:cubicBezTo>
                    <a:pt x="31441" y="9063"/>
                    <a:pt x="31472" y="9032"/>
                    <a:pt x="31472" y="8994"/>
                  </a:cubicBezTo>
                  <a:cubicBezTo>
                    <a:pt x="31472" y="8956"/>
                    <a:pt x="31441" y="8926"/>
                    <a:pt x="31404" y="8926"/>
                  </a:cubicBezTo>
                  <a:cubicBezTo>
                    <a:pt x="31366" y="8926"/>
                    <a:pt x="31335" y="8956"/>
                    <a:pt x="31335" y="8994"/>
                  </a:cubicBezTo>
                  <a:cubicBezTo>
                    <a:pt x="31335" y="9032"/>
                    <a:pt x="31366" y="9063"/>
                    <a:pt x="31404" y="9063"/>
                  </a:cubicBezTo>
                  <a:close/>
                  <a:moveTo>
                    <a:pt x="31620" y="9063"/>
                  </a:moveTo>
                  <a:cubicBezTo>
                    <a:pt x="31658" y="9063"/>
                    <a:pt x="31688" y="9032"/>
                    <a:pt x="31688" y="8994"/>
                  </a:cubicBezTo>
                  <a:cubicBezTo>
                    <a:pt x="31688" y="8956"/>
                    <a:pt x="31658" y="8926"/>
                    <a:pt x="31620" y="8926"/>
                  </a:cubicBezTo>
                  <a:cubicBezTo>
                    <a:pt x="31582" y="8926"/>
                    <a:pt x="31551" y="8956"/>
                    <a:pt x="31551" y="8994"/>
                  </a:cubicBezTo>
                  <a:cubicBezTo>
                    <a:pt x="31551" y="9032"/>
                    <a:pt x="31582" y="9063"/>
                    <a:pt x="31620" y="9063"/>
                  </a:cubicBezTo>
                  <a:close/>
                  <a:moveTo>
                    <a:pt x="31836" y="9063"/>
                  </a:moveTo>
                  <a:cubicBezTo>
                    <a:pt x="31874" y="9063"/>
                    <a:pt x="31904" y="9032"/>
                    <a:pt x="31904" y="8994"/>
                  </a:cubicBezTo>
                  <a:cubicBezTo>
                    <a:pt x="31904" y="8956"/>
                    <a:pt x="31874" y="8926"/>
                    <a:pt x="31836" y="8926"/>
                  </a:cubicBezTo>
                  <a:cubicBezTo>
                    <a:pt x="31798" y="8926"/>
                    <a:pt x="31767" y="8956"/>
                    <a:pt x="31767" y="8994"/>
                  </a:cubicBezTo>
                  <a:cubicBezTo>
                    <a:pt x="31767" y="9032"/>
                    <a:pt x="31798" y="9063"/>
                    <a:pt x="31836" y="9063"/>
                  </a:cubicBezTo>
                  <a:close/>
                  <a:moveTo>
                    <a:pt x="32052" y="9063"/>
                  </a:moveTo>
                  <a:cubicBezTo>
                    <a:pt x="32090" y="9063"/>
                    <a:pt x="32120" y="9032"/>
                    <a:pt x="32120" y="8994"/>
                  </a:cubicBezTo>
                  <a:cubicBezTo>
                    <a:pt x="32120" y="8956"/>
                    <a:pt x="32090" y="8926"/>
                    <a:pt x="32052" y="8926"/>
                  </a:cubicBezTo>
                  <a:cubicBezTo>
                    <a:pt x="32014" y="8926"/>
                    <a:pt x="31984" y="8956"/>
                    <a:pt x="31984" y="8994"/>
                  </a:cubicBezTo>
                  <a:cubicBezTo>
                    <a:pt x="31984" y="9032"/>
                    <a:pt x="32014" y="9063"/>
                    <a:pt x="32052" y="9063"/>
                  </a:cubicBezTo>
                  <a:close/>
                  <a:moveTo>
                    <a:pt x="32268" y="9063"/>
                  </a:moveTo>
                  <a:cubicBezTo>
                    <a:pt x="32306" y="9063"/>
                    <a:pt x="32337" y="9032"/>
                    <a:pt x="32337" y="8994"/>
                  </a:cubicBezTo>
                  <a:cubicBezTo>
                    <a:pt x="32337" y="8956"/>
                    <a:pt x="32306" y="8926"/>
                    <a:pt x="32268" y="8926"/>
                  </a:cubicBezTo>
                  <a:cubicBezTo>
                    <a:pt x="32230" y="8926"/>
                    <a:pt x="32200" y="8956"/>
                    <a:pt x="32200" y="8994"/>
                  </a:cubicBezTo>
                  <a:cubicBezTo>
                    <a:pt x="32200" y="9032"/>
                    <a:pt x="32230" y="9063"/>
                    <a:pt x="32268" y="9063"/>
                  </a:cubicBezTo>
                  <a:close/>
                  <a:moveTo>
                    <a:pt x="32484" y="9063"/>
                  </a:moveTo>
                  <a:cubicBezTo>
                    <a:pt x="32522" y="9063"/>
                    <a:pt x="32553" y="9032"/>
                    <a:pt x="32553" y="8994"/>
                  </a:cubicBezTo>
                  <a:cubicBezTo>
                    <a:pt x="32553" y="8956"/>
                    <a:pt x="32522" y="8926"/>
                    <a:pt x="32484" y="8926"/>
                  </a:cubicBezTo>
                  <a:cubicBezTo>
                    <a:pt x="32446" y="8926"/>
                    <a:pt x="32416" y="8956"/>
                    <a:pt x="32416" y="8994"/>
                  </a:cubicBezTo>
                  <a:cubicBezTo>
                    <a:pt x="32416" y="9032"/>
                    <a:pt x="32446" y="9063"/>
                    <a:pt x="32484" y="9063"/>
                  </a:cubicBezTo>
                  <a:close/>
                  <a:moveTo>
                    <a:pt x="32700" y="9063"/>
                  </a:moveTo>
                  <a:cubicBezTo>
                    <a:pt x="32738" y="9063"/>
                    <a:pt x="32769" y="9032"/>
                    <a:pt x="32769" y="8994"/>
                  </a:cubicBezTo>
                  <a:cubicBezTo>
                    <a:pt x="32769" y="8956"/>
                    <a:pt x="32738" y="8926"/>
                    <a:pt x="32700" y="8926"/>
                  </a:cubicBezTo>
                  <a:cubicBezTo>
                    <a:pt x="32663" y="8926"/>
                    <a:pt x="32632" y="8956"/>
                    <a:pt x="32632" y="8994"/>
                  </a:cubicBezTo>
                  <a:cubicBezTo>
                    <a:pt x="32632" y="9032"/>
                    <a:pt x="32663" y="9063"/>
                    <a:pt x="32700" y="9063"/>
                  </a:cubicBezTo>
                  <a:close/>
                  <a:moveTo>
                    <a:pt x="32916" y="9063"/>
                  </a:moveTo>
                  <a:cubicBezTo>
                    <a:pt x="32954" y="9063"/>
                    <a:pt x="32985" y="9032"/>
                    <a:pt x="32985" y="8994"/>
                  </a:cubicBezTo>
                  <a:cubicBezTo>
                    <a:pt x="32985" y="8956"/>
                    <a:pt x="32954" y="8926"/>
                    <a:pt x="32916" y="8926"/>
                  </a:cubicBezTo>
                  <a:cubicBezTo>
                    <a:pt x="32879" y="8926"/>
                    <a:pt x="32848" y="8956"/>
                    <a:pt x="32848" y="8994"/>
                  </a:cubicBezTo>
                  <a:cubicBezTo>
                    <a:pt x="32848" y="9032"/>
                    <a:pt x="32879" y="9063"/>
                    <a:pt x="32916" y="9063"/>
                  </a:cubicBezTo>
                  <a:close/>
                  <a:moveTo>
                    <a:pt x="33132" y="9063"/>
                  </a:moveTo>
                  <a:cubicBezTo>
                    <a:pt x="33170" y="9063"/>
                    <a:pt x="33201" y="9032"/>
                    <a:pt x="33201" y="8994"/>
                  </a:cubicBezTo>
                  <a:cubicBezTo>
                    <a:pt x="33201" y="8956"/>
                    <a:pt x="33170" y="8926"/>
                    <a:pt x="33132" y="8926"/>
                  </a:cubicBezTo>
                  <a:cubicBezTo>
                    <a:pt x="33095" y="8926"/>
                    <a:pt x="33064" y="8956"/>
                    <a:pt x="33064" y="8994"/>
                  </a:cubicBezTo>
                  <a:cubicBezTo>
                    <a:pt x="33064" y="9032"/>
                    <a:pt x="33095" y="9063"/>
                    <a:pt x="33132" y="9063"/>
                  </a:cubicBezTo>
                  <a:close/>
                  <a:moveTo>
                    <a:pt x="33349" y="9063"/>
                  </a:moveTo>
                  <a:cubicBezTo>
                    <a:pt x="33386" y="9063"/>
                    <a:pt x="33417" y="9032"/>
                    <a:pt x="33417" y="8994"/>
                  </a:cubicBezTo>
                  <a:cubicBezTo>
                    <a:pt x="33417" y="8956"/>
                    <a:pt x="33386" y="8926"/>
                    <a:pt x="33349" y="8926"/>
                  </a:cubicBezTo>
                  <a:cubicBezTo>
                    <a:pt x="33311" y="8926"/>
                    <a:pt x="33280" y="8956"/>
                    <a:pt x="33280" y="8994"/>
                  </a:cubicBezTo>
                  <a:cubicBezTo>
                    <a:pt x="33280" y="9032"/>
                    <a:pt x="33311" y="9063"/>
                    <a:pt x="33349" y="9063"/>
                  </a:cubicBezTo>
                  <a:close/>
                  <a:moveTo>
                    <a:pt x="33565" y="9063"/>
                  </a:moveTo>
                  <a:cubicBezTo>
                    <a:pt x="33603" y="9063"/>
                    <a:pt x="33633" y="9032"/>
                    <a:pt x="33633" y="8994"/>
                  </a:cubicBezTo>
                  <a:cubicBezTo>
                    <a:pt x="33633" y="8956"/>
                    <a:pt x="33603" y="8926"/>
                    <a:pt x="33565" y="8926"/>
                  </a:cubicBezTo>
                  <a:cubicBezTo>
                    <a:pt x="33527" y="8926"/>
                    <a:pt x="33496" y="8956"/>
                    <a:pt x="33496" y="8994"/>
                  </a:cubicBezTo>
                  <a:cubicBezTo>
                    <a:pt x="33496" y="9032"/>
                    <a:pt x="33527" y="9063"/>
                    <a:pt x="33565" y="9063"/>
                  </a:cubicBezTo>
                  <a:close/>
                  <a:moveTo>
                    <a:pt x="33781" y="9063"/>
                  </a:moveTo>
                  <a:cubicBezTo>
                    <a:pt x="33819" y="9063"/>
                    <a:pt x="33849" y="9032"/>
                    <a:pt x="33849" y="8994"/>
                  </a:cubicBezTo>
                  <a:cubicBezTo>
                    <a:pt x="33849" y="8956"/>
                    <a:pt x="33819" y="8926"/>
                    <a:pt x="33781" y="8926"/>
                  </a:cubicBezTo>
                  <a:cubicBezTo>
                    <a:pt x="33743" y="8926"/>
                    <a:pt x="33713" y="8956"/>
                    <a:pt x="33713" y="8994"/>
                  </a:cubicBezTo>
                  <a:cubicBezTo>
                    <a:pt x="33713" y="9032"/>
                    <a:pt x="33743" y="9063"/>
                    <a:pt x="33781" y="9063"/>
                  </a:cubicBezTo>
                  <a:close/>
                  <a:moveTo>
                    <a:pt x="33997" y="9063"/>
                  </a:moveTo>
                  <a:cubicBezTo>
                    <a:pt x="34035" y="9063"/>
                    <a:pt x="34066" y="9032"/>
                    <a:pt x="34066" y="8994"/>
                  </a:cubicBezTo>
                  <a:cubicBezTo>
                    <a:pt x="34066" y="8956"/>
                    <a:pt x="34035" y="8926"/>
                    <a:pt x="33997" y="8926"/>
                  </a:cubicBezTo>
                  <a:cubicBezTo>
                    <a:pt x="33959" y="8926"/>
                    <a:pt x="33929" y="8956"/>
                    <a:pt x="33929" y="8994"/>
                  </a:cubicBezTo>
                  <a:cubicBezTo>
                    <a:pt x="33929" y="9032"/>
                    <a:pt x="33959" y="9063"/>
                    <a:pt x="33997" y="9063"/>
                  </a:cubicBezTo>
                  <a:close/>
                  <a:moveTo>
                    <a:pt x="34213" y="9063"/>
                  </a:moveTo>
                  <a:cubicBezTo>
                    <a:pt x="34251" y="9063"/>
                    <a:pt x="34282" y="9032"/>
                    <a:pt x="34282" y="8994"/>
                  </a:cubicBezTo>
                  <a:cubicBezTo>
                    <a:pt x="34282" y="8956"/>
                    <a:pt x="34251" y="8926"/>
                    <a:pt x="34213" y="8926"/>
                  </a:cubicBezTo>
                  <a:cubicBezTo>
                    <a:pt x="34175" y="8926"/>
                    <a:pt x="34145" y="8956"/>
                    <a:pt x="34145" y="8994"/>
                  </a:cubicBezTo>
                  <a:cubicBezTo>
                    <a:pt x="34145" y="9032"/>
                    <a:pt x="34175" y="9063"/>
                    <a:pt x="34213" y="9063"/>
                  </a:cubicBezTo>
                  <a:close/>
                  <a:moveTo>
                    <a:pt x="29242" y="9297"/>
                  </a:moveTo>
                  <a:cubicBezTo>
                    <a:pt x="29280" y="9297"/>
                    <a:pt x="29311" y="9267"/>
                    <a:pt x="29311" y="9229"/>
                  </a:cubicBezTo>
                  <a:cubicBezTo>
                    <a:pt x="29311" y="9191"/>
                    <a:pt x="29280" y="9160"/>
                    <a:pt x="29242" y="9160"/>
                  </a:cubicBezTo>
                  <a:cubicBezTo>
                    <a:pt x="29205" y="9160"/>
                    <a:pt x="29174" y="9191"/>
                    <a:pt x="29174" y="9229"/>
                  </a:cubicBezTo>
                  <a:cubicBezTo>
                    <a:pt x="29174" y="9267"/>
                    <a:pt x="29205" y="9297"/>
                    <a:pt x="29242" y="9297"/>
                  </a:cubicBezTo>
                  <a:close/>
                  <a:moveTo>
                    <a:pt x="29458" y="9297"/>
                  </a:moveTo>
                  <a:cubicBezTo>
                    <a:pt x="29496" y="9297"/>
                    <a:pt x="29527" y="9267"/>
                    <a:pt x="29527" y="9229"/>
                  </a:cubicBezTo>
                  <a:cubicBezTo>
                    <a:pt x="29527" y="9191"/>
                    <a:pt x="29496" y="9160"/>
                    <a:pt x="29458" y="9160"/>
                  </a:cubicBezTo>
                  <a:cubicBezTo>
                    <a:pt x="29421" y="9160"/>
                    <a:pt x="29390" y="9191"/>
                    <a:pt x="29390" y="9229"/>
                  </a:cubicBezTo>
                  <a:cubicBezTo>
                    <a:pt x="29390" y="9267"/>
                    <a:pt x="29421" y="9297"/>
                    <a:pt x="29458" y="9297"/>
                  </a:cubicBezTo>
                  <a:close/>
                  <a:moveTo>
                    <a:pt x="29675" y="9160"/>
                  </a:moveTo>
                  <a:cubicBezTo>
                    <a:pt x="29637" y="9160"/>
                    <a:pt x="29606" y="9191"/>
                    <a:pt x="29606" y="9229"/>
                  </a:cubicBezTo>
                  <a:cubicBezTo>
                    <a:pt x="29606" y="9267"/>
                    <a:pt x="29637" y="9297"/>
                    <a:pt x="29675" y="9297"/>
                  </a:cubicBezTo>
                  <a:cubicBezTo>
                    <a:pt x="29712" y="9297"/>
                    <a:pt x="29743" y="9267"/>
                    <a:pt x="29743" y="9229"/>
                  </a:cubicBezTo>
                  <a:cubicBezTo>
                    <a:pt x="29743" y="9191"/>
                    <a:pt x="29712" y="9160"/>
                    <a:pt x="29675" y="9160"/>
                  </a:cubicBezTo>
                  <a:close/>
                  <a:moveTo>
                    <a:pt x="29891" y="9160"/>
                  </a:moveTo>
                  <a:cubicBezTo>
                    <a:pt x="29853" y="9160"/>
                    <a:pt x="29822" y="9191"/>
                    <a:pt x="29822" y="9229"/>
                  </a:cubicBezTo>
                  <a:cubicBezTo>
                    <a:pt x="29822" y="9267"/>
                    <a:pt x="29853" y="9297"/>
                    <a:pt x="29891" y="9297"/>
                  </a:cubicBezTo>
                  <a:cubicBezTo>
                    <a:pt x="29929" y="9297"/>
                    <a:pt x="29959" y="9267"/>
                    <a:pt x="29959" y="9229"/>
                  </a:cubicBezTo>
                  <a:cubicBezTo>
                    <a:pt x="29959" y="9191"/>
                    <a:pt x="29929" y="9160"/>
                    <a:pt x="29891" y="9160"/>
                  </a:cubicBezTo>
                  <a:close/>
                  <a:moveTo>
                    <a:pt x="30107" y="9160"/>
                  </a:moveTo>
                  <a:cubicBezTo>
                    <a:pt x="30069" y="9160"/>
                    <a:pt x="30038" y="9191"/>
                    <a:pt x="30038" y="9229"/>
                  </a:cubicBezTo>
                  <a:cubicBezTo>
                    <a:pt x="30038" y="9267"/>
                    <a:pt x="30069" y="9297"/>
                    <a:pt x="30107" y="9297"/>
                  </a:cubicBezTo>
                  <a:cubicBezTo>
                    <a:pt x="30145" y="9297"/>
                    <a:pt x="30175" y="9267"/>
                    <a:pt x="30175" y="9229"/>
                  </a:cubicBezTo>
                  <a:cubicBezTo>
                    <a:pt x="30175" y="9191"/>
                    <a:pt x="30145" y="9160"/>
                    <a:pt x="30107" y="9160"/>
                  </a:cubicBezTo>
                  <a:close/>
                  <a:moveTo>
                    <a:pt x="30323" y="9160"/>
                  </a:moveTo>
                  <a:cubicBezTo>
                    <a:pt x="30285" y="9160"/>
                    <a:pt x="30255" y="9191"/>
                    <a:pt x="30255" y="9229"/>
                  </a:cubicBezTo>
                  <a:cubicBezTo>
                    <a:pt x="30255" y="9267"/>
                    <a:pt x="30285" y="9297"/>
                    <a:pt x="30323" y="9297"/>
                  </a:cubicBezTo>
                  <a:cubicBezTo>
                    <a:pt x="30361" y="9297"/>
                    <a:pt x="30391" y="9267"/>
                    <a:pt x="30391" y="9229"/>
                  </a:cubicBezTo>
                  <a:cubicBezTo>
                    <a:pt x="30391" y="9191"/>
                    <a:pt x="30361" y="9160"/>
                    <a:pt x="30323" y="9160"/>
                  </a:cubicBezTo>
                  <a:close/>
                  <a:moveTo>
                    <a:pt x="30539" y="9160"/>
                  </a:moveTo>
                  <a:cubicBezTo>
                    <a:pt x="30501" y="9160"/>
                    <a:pt x="30471" y="9191"/>
                    <a:pt x="30471" y="9229"/>
                  </a:cubicBezTo>
                  <a:cubicBezTo>
                    <a:pt x="30471" y="9267"/>
                    <a:pt x="30501" y="9297"/>
                    <a:pt x="30539" y="9297"/>
                  </a:cubicBezTo>
                  <a:cubicBezTo>
                    <a:pt x="30577" y="9297"/>
                    <a:pt x="30608" y="9267"/>
                    <a:pt x="30608" y="9229"/>
                  </a:cubicBezTo>
                  <a:cubicBezTo>
                    <a:pt x="30608" y="9191"/>
                    <a:pt x="30577" y="9160"/>
                    <a:pt x="30539" y="9160"/>
                  </a:cubicBezTo>
                  <a:close/>
                  <a:moveTo>
                    <a:pt x="30755" y="9160"/>
                  </a:moveTo>
                  <a:cubicBezTo>
                    <a:pt x="30718" y="9160"/>
                    <a:pt x="30687" y="9191"/>
                    <a:pt x="30687" y="9229"/>
                  </a:cubicBezTo>
                  <a:cubicBezTo>
                    <a:pt x="30687" y="9267"/>
                    <a:pt x="30718" y="9297"/>
                    <a:pt x="30755" y="9297"/>
                  </a:cubicBezTo>
                  <a:cubicBezTo>
                    <a:pt x="30793" y="9297"/>
                    <a:pt x="30824" y="9267"/>
                    <a:pt x="30824" y="9229"/>
                  </a:cubicBezTo>
                  <a:cubicBezTo>
                    <a:pt x="30824" y="9191"/>
                    <a:pt x="30793" y="9160"/>
                    <a:pt x="30755" y="9160"/>
                  </a:cubicBezTo>
                  <a:close/>
                  <a:moveTo>
                    <a:pt x="30971" y="9160"/>
                  </a:moveTo>
                  <a:cubicBezTo>
                    <a:pt x="30934" y="9160"/>
                    <a:pt x="30903" y="9191"/>
                    <a:pt x="30903" y="9229"/>
                  </a:cubicBezTo>
                  <a:cubicBezTo>
                    <a:pt x="30903" y="9267"/>
                    <a:pt x="30934" y="9297"/>
                    <a:pt x="30971" y="9297"/>
                  </a:cubicBezTo>
                  <a:cubicBezTo>
                    <a:pt x="31009" y="9297"/>
                    <a:pt x="31040" y="9267"/>
                    <a:pt x="31040" y="9229"/>
                  </a:cubicBezTo>
                  <a:cubicBezTo>
                    <a:pt x="31040" y="9191"/>
                    <a:pt x="31009" y="9160"/>
                    <a:pt x="30971" y="9160"/>
                  </a:cubicBezTo>
                  <a:close/>
                  <a:moveTo>
                    <a:pt x="31187" y="9160"/>
                  </a:moveTo>
                  <a:cubicBezTo>
                    <a:pt x="31150" y="9160"/>
                    <a:pt x="31119" y="9191"/>
                    <a:pt x="31119" y="9229"/>
                  </a:cubicBezTo>
                  <a:cubicBezTo>
                    <a:pt x="31119" y="9267"/>
                    <a:pt x="31150" y="9297"/>
                    <a:pt x="31187" y="9297"/>
                  </a:cubicBezTo>
                  <a:cubicBezTo>
                    <a:pt x="31225" y="9297"/>
                    <a:pt x="31256" y="9267"/>
                    <a:pt x="31256" y="9229"/>
                  </a:cubicBezTo>
                  <a:cubicBezTo>
                    <a:pt x="31256" y="9191"/>
                    <a:pt x="31225" y="9160"/>
                    <a:pt x="31187" y="9160"/>
                  </a:cubicBezTo>
                  <a:close/>
                  <a:moveTo>
                    <a:pt x="31404" y="9297"/>
                  </a:moveTo>
                  <a:cubicBezTo>
                    <a:pt x="31441" y="9297"/>
                    <a:pt x="31472" y="9267"/>
                    <a:pt x="31472" y="9229"/>
                  </a:cubicBezTo>
                  <a:cubicBezTo>
                    <a:pt x="31472" y="9191"/>
                    <a:pt x="31441" y="9160"/>
                    <a:pt x="31404" y="9160"/>
                  </a:cubicBezTo>
                  <a:cubicBezTo>
                    <a:pt x="31366" y="9160"/>
                    <a:pt x="31335" y="9191"/>
                    <a:pt x="31335" y="9229"/>
                  </a:cubicBezTo>
                  <a:cubicBezTo>
                    <a:pt x="31335" y="9267"/>
                    <a:pt x="31366" y="9297"/>
                    <a:pt x="31404" y="9297"/>
                  </a:cubicBezTo>
                  <a:close/>
                  <a:moveTo>
                    <a:pt x="31620" y="9297"/>
                  </a:moveTo>
                  <a:cubicBezTo>
                    <a:pt x="31658" y="9297"/>
                    <a:pt x="31688" y="9267"/>
                    <a:pt x="31688" y="9229"/>
                  </a:cubicBezTo>
                  <a:cubicBezTo>
                    <a:pt x="31688" y="9191"/>
                    <a:pt x="31658" y="9160"/>
                    <a:pt x="31620" y="9160"/>
                  </a:cubicBezTo>
                  <a:cubicBezTo>
                    <a:pt x="31582" y="9160"/>
                    <a:pt x="31551" y="9191"/>
                    <a:pt x="31551" y="9229"/>
                  </a:cubicBezTo>
                  <a:cubicBezTo>
                    <a:pt x="31551" y="9267"/>
                    <a:pt x="31582" y="9297"/>
                    <a:pt x="31620" y="9297"/>
                  </a:cubicBezTo>
                  <a:close/>
                  <a:moveTo>
                    <a:pt x="31836" y="9297"/>
                  </a:moveTo>
                  <a:cubicBezTo>
                    <a:pt x="31874" y="9297"/>
                    <a:pt x="31904" y="9267"/>
                    <a:pt x="31904" y="9229"/>
                  </a:cubicBezTo>
                  <a:cubicBezTo>
                    <a:pt x="31904" y="9191"/>
                    <a:pt x="31874" y="9160"/>
                    <a:pt x="31836" y="9160"/>
                  </a:cubicBezTo>
                  <a:cubicBezTo>
                    <a:pt x="31798" y="9160"/>
                    <a:pt x="31767" y="9191"/>
                    <a:pt x="31767" y="9229"/>
                  </a:cubicBezTo>
                  <a:cubicBezTo>
                    <a:pt x="31767" y="9267"/>
                    <a:pt x="31798" y="9297"/>
                    <a:pt x="31836" y="9297"/>
                  </a:cubicBezTo>
                  <a:close/>
                  <a:moveTo>
                    <a:pt x="32052" y="9297"/>
                  </a:moveTo>
                  <a:cubicBezTo>
                    <a:pt x="32090" y="9297"/>
                    <a:pt x="32120" y="9267"/>
                    <a:pt x="32120" y="9229"/>
                  </a:cubicBezTo>
                  <a:cubicBezTo>
                    <a:pt x="32120" y="9191"/>
                    <a:pt x="32090" y="9160"/>
                    <a:pt x="32052" y="9160"/>
                  </a:cubicBezTo>
                  <a:cubicBezTo>
                    <a:pt x="32014" y="9160"/>
                    <a:pt x="31984" y="9191"/>
                    <a:pt x="31984" y="9229"/>
                  </a:cubicBezTo>
                  <a:cubicBezTo>
                    <a:pt x="31984" y="9267"/>
                    <a:pt x="32014" y="9297"/>
                    <a:pt x="32052" y="9297"/>
                  </a:cubicBezTo>
                  <a:close/>
                  <a:moveTo>
                    <a:pt x="32268" y="9297"/>
                  </a:moveTo>
                  <a:cubicBezTo>
                    <a:pt x="32306" y="9297"/>
                    <a:pt x="32337" y="9267"/>
                    <a:pt x="32337" y="9229"/>
                  </a:cubicBezTo>
                  <a:cubicBezTo>
                    <a:pt x="32337" y="9191"/>
                    <a:pt x="32306" y="9160"/>
                    <a:pt x="32268" y="9160"/>
                  </a:cubicBezTo>
                  <a:cubicBezTo>
                    <a:pt x="32230" y="9160"/>
                    <a:pt x="32200" y="9191"/>
                    <a:pt x="32200" y="9229"/>
                  </a:cubicBezTo>
                  <a:cubicBezTo>
                    <a:pt x="32200" y="9267"/>
                    <a:pt x="32230" y="9297"/>
                    <a:pt x="32268" y="9297"/>
                  </a:cubicBezTo>
                  <a:close/>
                  <a:moveTo>
                    <a:pt x="32484" y="9297"/>
                  </a:moveTo>
                  <a:cubicBezTo>
                    <a:pt x="32522" y="9297"/>
                    <a:pt x="32553" y="9267"/>
                    <a:pt x="32553" y="9229"/>
                  </a:cubicBezTo>
                  <a:cubicBezTo>
                    <a:pt x="32553" y="9191"/>
                    <a:pt x="32522" y="9160"/>
                    <a:pt x="32484" y="9160"/>
                  </a:cubicBezTo>
                  <a:cubicBezTo>
                    <a:pt x="32446" y="9160"/>
                    <a:pt x="32416" y="9191"/>
                    <a:pt x="32416" y="9229"/>
                  </a:cubicBezTo>
                  <a:cubicBezTo>
                    <a:pt x="32416" y="9267"/>
                    <a:pt x="32446" y="9297"/>
                    <a:pt x="32484" y="9297"/>
                  </a:cubicBezTo>
                  <a:close/>
                  <a:moveTo>
                    <a:pt x="32700" y="9297"/>
                  </a:moveTo>
                  <a:cubicBezTo>
                    <a:pt x="32738" y="9297"/>
                    <a:pt x="32769" y="9267"/>
                    <a:pt x="32769" y="9229"/>
                  </a:cubicBezTo>
                  <a:cubicBezTo>
                    <a:pt x="32769" y="9191"/>
                    <a:pt x="32738" y="9160"/>
                    <a:pt x="32700" y="9160"/>
                  </a:cubicBezTo>
                  <a:cubicBezTo>
                    <a:pt x="32663" y="9160"/>
                    <a:pt x="32632" y="9191"/>
                    <a:pt x="32632" y="9229"/>
                  </a:cubicBezTo>
                  <a:cubicBezTo>
                    <a:pt x="32632" y="9267"/>
                    <a:pt x="32663" y="9297"/>
                    <a:pt x="32700" y="9297"/>
                  </a:cubicBezTo>
                  <a:close/>
                  <a:moveTo>
                    <a:pt x="32916" y="9297"/>
                  </a:moveTo>
                  <a:cubicBezTo>
                    <a:pt x="32954" y="9297"/>
                    <a:pt x="32985" y="9267"/>
                    <a:pt x="32985" y="9229"/>
                  </a:cubicBezTo>
                  <a:cubicBezTo>
                    <a:pt x="32985" y="9191"/>
                    <a:pt x="32954" y="9160"/>
                    <a:pt x="32916" y="9160"/>
                  </a:cubicBezTo>
                  <a:cubicBezTo>
                    <a:pt x="32879" y="9160"/>
                    <a:pt x="32848" y="9191"/>
                    <a:pt x="32848" y="9229"/>
                  </a:cubicBezTo>
                  <a:cubicBezTo>
                    <a:pt x="32848" y="9267"/>
                    <a:pt x="32879" y="9297"/>
                    <a:pt x="32916" y="9297"/>
                  </a:cubicBezTo>
                  <a:close/>
                  <a:moveTo>
                    <a:pt x="33132" y="9297"/>
                  </a:moveTo>
                  <a:cubicBezTo>
                    <a:pt x="33170" y="9297"/>
                    <a:pt x="33201" y="9267"/>
                    <a:pt x="33201" y="9229"/>
                  </a:cubicBezTo>
                  <a:cubicBezTo>
                    <a:pt x="33201" y="9191"/>
                    <a:pt x="33170" y="9160"/>
                    <a:pt x="33132" y="9160"/>
                  </a:cubicBezTo>
                  <a:cubicBezTo>
                    <a:pt x="33095" y="9160"/>
                    <a:pt x="33064" y="9191"/>
                    <a:pt x="33064" y="9229"/>
                  </a:cubicBezTo>
                  <a:cubicBezTo>
                    <a:pt x="33064" y="9267"/>
                    <a:pt x="33095" y="9297"/>
                    <a:pt x="33132" y="9297"/>
                  </a:cubicBezTo>
                  <a:close/>
                  <a:moveTo>
                    <a:pt x="33349" y="9297"/>
                  </a:moveTo>
                  <a:cubicBezTo>
                    <a:pt x="33386" y="9297"/>
                    <a:pt x="33417" y="9267"/>
                    <a:pt x="33417" y="9229"/>
                  </a:cubicBezTo>
                  <a:cubicBezTo>
                    <a:pt x="33417" y="9191"/>
                    <a:pt x="33386" y="9160"/>
                    <a:pt x="33349" y="9160"/>
                  </a:cubicBezTo>
                  <a:cubicBezTo>
                    <a:pt x="33311" y="9160"/>
                    <a:pt x="33280" y="9191"/>
                    <a:pt x="33280" y="9229"/>
                  </a:cubicBezTo>
                  <a:cubicBezTo>
                    <a:pt x="33280" y="9267"/>
                    <a:pt x="33311" y="9297"/>
                    <a:pt x="33349" y="9297"/>
                  </a:cubicBezTo>
                  <a:close/>
                  <a:moveTo>
                    <a:pt x="33565" y="9297"/>
                  </a:moveTo>
                  <a:cubicBezTo>
                    <a:pt x="33603" y="9297"/>
                    <a:pt x="33633" y="9267"/>
                    <a:pt x="33633" y="9229"/>
                  </a:cubicBezTo>
                  <a:cubicBezTo>
                    <a:pt x="33633" y="9191"/>
                    <a:pt x="33603" y="9160"/>
                    <a:pt x="33565" y="9160"/>
                  </a:cubicBezTo>
                  <a:cubicBezTo>
                    <a:pt x="33527" y="9160"/>
                    <a:pt x="33496" y="9191"/>
                    <a:pt x="33496" y="9229"/>
                  </a:cubicBezTo>
                  <a:cubicBezTo>
                    <a:pt x="33496" y="9267"/>
                    <a:pt x="33527" y="9297"/>
                    <a:pt x="33565" y="9297"/>
                  </a:cubicBezTo>
                  <a:close/>
                  <a:moveTo>
                    <a:pt x="33781" y="9297"/>
                  </a:moveTo>
                  <a:cubicBezTo>
                    <a:pt x="33819" y="9297"/>
                    <a:pt x="33849" y="9267"/>
                    <a:pt x="33849" y="9229"/>
                  </a:cubicBezTo>
                  <a:cubicBezTo>
                    <a:pt x="33849" y="9191"/>
                    <a:pt x="33819" y="9160"/>
                    <a:pt x="33781" y="9160"/>
                  </a:cubicBezTo>
                  <a:cubicBezTo>
                    <a:pt x="33743" y="9160"/>
                    <a:pt x="33713" y="9191"/>
                    <a:pt x="33713" y="9229"/>
                  </a:cubicBezTo>
                  <a:cubicBezTo>
                    <a:pt x="33713" y="9267"/>
                    <a:pt x="33743" y="9297"/>
                    <a:pt x="33781" y="9297"/>
                  </a:cubicBezTo>
                  <a:close/>
                  <a:moveTo>
                    <a:pt x="33997" y="9297"/>
                  </a:moveTo>
                  <a:cubicBezTo>
                    <a:pt x="34035" y="9297"/>
                    <a:pt x="34066" y="9267"/>
                    <a:pt x="34066" y="9229"/>
                  </a:cubicBezTo>
                  <a:cubicBezTo>
                    <a:pt x="34066" y="9191"/>
                    <a:pt x="34035" y="9160"/>
                    <a:pt x="33997" y="9160"/>
                  </a:cubicBezTo>
                  <a:cubicBezTo>
                    <a:pt x="33959" y="9160"/>
                    <a:pt x="33929" y="9191"/>
                    <a:pt x="33929" y="9229"/>
                  </a:cubicBezTo>
                  <a:cubicBezTo>
                    <a:pt x="33929" y="9267"/>
                    <a:pt x="33959" y="9297"/>
                    <a:pt x="33997" y="9297"/>
                  </a:cubicBezTo>
                  <a:close/>
                  <a:moveTo>
                    <a:pt x="34213" y="9297"/>
                  </a:moveTo>
                  <a:cubicBezTo>
                    <a:pt x="34251" y="9297"/>
                    <a:pt x="34282" y="9267"/>
                    <a:pt x="34282" y="9229"/>
                  </a:cubicBezTo>
                  <a:cubicBezTo>
                    <a:pt x="34282" y="9191"/>
                    <a:pt x="34251" y="9160"/>
                    <a:pt x="34213" y="9160"/>
                  </a:cubicBezTo>
                  <a:cubicBezTo>
                    <a:pt x="34175" y="9160"/>
                    <a:pt x="34145" y="9191"/>
                    <a:pt x="34145" y="9229"/>
                  </a:cubicBezTo>
                  <a:cubicBezTo>
                    <a:pt x="34145" y="9267"/>
                    <a:pt x="34175" y="9297"/>
                    <a:pt x="34213" y="9297"/>
                  </a:cubicBezTo>
                  <a:close/>
                  <a:moveTo>
                    <a:pt x="29675" y="9395"/>
                  </a:moveTo>
                  <a:cubicBezTo>
                    <a:pt x="29637" y="9395"/>
                    <a:pt x="29606" y="9426"/>
                    <a:pt x="29606" y="9464"/>
                  </a:cubicBezTo>
                  <a:cubicBezTo>
                    <a:pt x="29606" y="9502"/>
                    <a:pt x="29637" y="9532"/>
                    <a:pt x="29675" y="9532"/>
                  </a:cubicBezTo>
                  <a:cubicBezTo>
                    <a:pt x="29712" y="9532"/>
                    <a:pt x="29743" y="9502"/>
                    <a:pt x="29743" y="9464"/>
                  </a:cubicBezTo>
                  <a:cubicBezTo>
                    <a:pt x="29743" y="9426"/>
                    <a:pt x="29712" y="9395"/>
                    <a:pt x="29675" y="9395"/>
                  </a:cubicBezTo>
                  <a:close/>
                  <a:moveTo>
                    <a:pt x="34645" y="6714"/>
                  </a:moveTo>
                  <a:cubicBezTo>
                    <a:pt x="34683" y="6714"/>
                    <a:pt x="34714" y="6684"/>
                    <a:pt x="34714" y="6646"/>
                  </a:cubicBezTo>
                  <a:cubicBezTo>
                    <a:pt x="34714" y="6608"/>
                    <a:pt x="34683" y="6577"/>
                    <a:pt x="34645" y="6577"/>
                  </a:cubicBezTo>
                  <a:cubicBezTo>
                    <a:pt x="34608" y="6577"/>
                    <a:pt x="34577" y="6608"/>
                    <a:pt x="34577" y="6646"/>
                  </a:cubicBezTo>
                  <a:cubicBezTo>
                    <a:pt x="34577" y="6684"/>
                    <a:pt x="34608" y="6714"/>
                    <a:pt x="34645" y="6714"/>
                  </a:cubicBezTo>
                  <a:close/>
                  <a:moveTo>
                    <a:pt x="34862" y="6714"/>
                  </a:moveTo>
                  <a:cubicBezTo>
                    <a:pt x="34899" y="6714"/>
                    <a:pt x="34930" y="6684"/>
                    <a:pt x="34930" y="6646"/>
                  </a:cubicBezTo>
                  <a:cubicBezTo>
                    <a:pt x="34930" y="6608"/>
                    <a:pt x="34899" y="6577"/>
                    <a:pt x="34862" y="6577"/>
                  </a:cubicBezTo>
                  <a:cubicBezTo>
                    <a:pt x="34824" y="6577"/>
                    <a:pt x="34793" y="6608"/>
                    <a:pt x="34793" y="6646"/>
                  </a:cubicBezTo>
                  <a:cubicBezTo>
                    <a:pt x="34793" y="6684"/>
                    <a:pt x="34824" y="6714"/>
                    <a:pt x="34862" y="6714"/>
                  </a:cubicBezTo>
                  <a:close/>
                  <a:moveTo>
                    <a:pt x="35078" y="6714"/>
                  </a:moveTo>
                  <a:cubicBezTo>
                    <a:pt x="35115" y="6714"/>
                    <a:pt x="35146" y="6684"/>
                    <a:pt x="35146" y="6646"/>
                  </a:cubicBezTo>
                  <a:cubicBezTo>
                    <a:pt x="35146" y="6608"/>
                    <a:pt x="35115" y="6577"/>
                    <a:pt x="35078" y="6577"/>
                  </a:cubicBezTo>
                  <a:cubicBezTo>
                    <a:pt x="35040" y="6577"/>
                    <a:pt x="35009" y="6608"/>
                    <a:pt x="35009" y="6646"/>
                  </a:cubicBezTo>
                  <a:cubicBezTo>
                    <a:pt x="35009" y="6684"/>
                    <a:pt x="35040" y="6714"/>
                    <a:pt x="35078" y="6714"/>
                  </a:cubicBezTo>
                  <a:close/>
                  <a:moveTo>
                    <a:pt x="34645" y="6949"/>
                  </a:moveTo>
                  <a:cubicBezTo>
                    <a:pt x="34683" y="6949"/>
                    <a:pt x="34714" y="6918"/>
                    <a:pt x="34714" y="6881"/>
                  </a:cubicBezTo>
                  <a:cubicBezTo>
                    <a:pt x="34714" y="6843"/>
                    <a:pt x="34683" y="6812"/>
                    <a:pt x="34645" y="6812"/>
                  </a:cubicBezTo>
                  <a:cubicBezTo>
                    <a:pt x="34608" y="6812"/>
                    <a:pt x="34577" y="6843"/>
                    <a:pt x="34577" y="6881"/>
                  </a:cubicBezTo>
                  <a:cubicBezTo>
                    <a:pt x="34577" y="6918"/>
                    <a:pt x="34608" y="6949"/>
                    <a:pt x="34645" y="6949"/>
                  </a:cubicBezTo>
                  <a:close/>
                  <a:moveTo>
                    <a:pt x="34862" y="6949"/>
                  </a:moveTo>
                  <a:cubicBezTo>
                    <a:pt x="34899" y="6949"/>
                    <a:pt x="34930" y="6918"/>
                    <a:pt x="34930" y="6881"/>
                  </a:cubicBezTo>
                  <a:cubicBezTo>
                    <a:pt x="34930" y="6843"/>
                    <a:pt x="34899" y="6812"/>
                    <a:pt x="34862" y="6812"/>
                  </a:cubicBezTo>
                  <a:cubicBezTo>
                    <a:pt x="34824" y="6812"/>
                    <a:pt x="34793" y="6843"/>
                    <a:pt x="34793" y="6881"/>
                  </a:cubicBezTo>
                  <a:cubicBezTo>
                    <a:pt x="34793" y="6918"/>
                    <a:pt x="34824" y="6949"/>
                    <a:pt x="34862" y="6949"/>
                  </a:cubicBezTo>
                  <a:close/>
                  <a:moveTo>
                    <a:pt x="35078" y="6949"/>
                  </a:moveTo>
                  <a:cubicBezTo>
                    <a:pt x="35115" y="6949"/>
                    <a:pt x="35146" y="6918"/>
                    <a:pt x="35146" y="6881"/>
                  </a:cubicBezTo>
                  <a:cubicBezTo>
                    <a:pt x="35146" y="6843"/>
                    <a:pt x="35115" y="6812"/>
                    <a:pt x="35078" y="6812"/>
                  </a:cubicBezTo>
                  <a:cubicBezTo>
                    <a:pt x="35040" y="6812"/>
                    <a:pt x="35009" y="6843"/>
                    <a:pt x="35009" y="6881"/>
                  </a:cubicBezTo>
                  <a:cubicBezTo>
                    <a:pt x="35009" y="6918"/>
                    <a:pt x="35040" y="6949"/>
                    <a:pt x="35078" y="6949"/>
                  </a:cubicBezTo>
                  <a:close/>
                  <a:moveTo>
                    <a:pt x="35294" y="6949"/>
                  </a:moveTo>
                  <a:cubicBezTo>
                    <a:pt x="35332" y="6949"/>
                    <a:pt x="35362" y="6918"/>
                    <a:pt x="35362" y="6881"/>
                  </a:cubicBezTo>
                  <a:cubicBezTo>
                    <a:pt x="35362" y="6843"/>
                    <a:pt x="35332" y="6812"/>
                    <a:pt x="35294" y="6812"/>
                  </a:cubicBezTo>
                  <a:cubicBezTo>
                    <a:pt x="35256" y="6812"/>
                    <a:pt x="35225" y="6843"/>
                    <a:pt x="35225" y="6881"/>
                  </a:cubicBezTo>
                  <a:cubicBezTo>
                    <a:pt x="35225" y="6918"/>
                    <a:pt x="35256" y="6949"/>
                    <a:pt x="35294" y="6949"/>
                  </a:cubicBezTo>
                  <a:close/>
                  <a:moveTo>
                    <a:pt x="34429" y="7184"/>
                  </a:moveTo>
                  <a:cubicBezTo>
                    <a:pt x="34467" y="7184"/>
                    <a:pt x="34498" y="7153"/>
                    <a:pt x="34498" y="7115"/>
                  </a:cubicBezTo>
                  <a:cubicBezTo>
                    <a:pt x="34498" y="7078"/>
                    <a:pt x="34467" y="7047"/>
                    <a:pt x="34429" y="7047"/>
                  </a:cubicBezTo>
                  <a:cubicBezTo>
                    <a:pt x="34391" y="7047"/>
                    <a:pt x="34361" y="7078"/>
                    <a:pt x="34361" y="7115"/>
                  </a:cubicBezTo>
                  <a:cubicBezTo>
                    <a:pt x="34361" y="7153"/>
                    <a:pt x="34391" y="7184"/>
                    <a:pt x="34429" y="7184"/>
                  </a:cubicBezTo>
                  <a:close/>
                  <a:moveTo>
                    <a:pt x="34645" y="7184"/>
                  </a:moveTo>
                  <a:cubicBezTo>
                    <a:pt x="34683" y="7184"/>
                    <a:pt x="34714" y="7153"/>
                    <a:pt x="34714" y="7115"/>
                  </a:cubicBezTo>
                  <a:cubicBezTo>
                    <a:pt x="34714" y="7078"/>
                    <a:pt x="34683" y="7047"/>
                    <a:pt x="34645" y="7047"/>
                  </a:cubicBezTo>
                  <a:cubicBezTo>
                    <a:pt x="34608" y="7047"/>
                    <a:pt x="34577" y="7078"/>
                    <a:pt x="34577" y="7115"/>
                  </a:cubicBezTo>
                  <a:cubicBezTo>
                    <a:pt x="34577" y="7153"/>
                    <a:pt x="34608" y="7184"/>
                    <a:pt x="34645" y="7184"/>
                  </a:cubicBezTo>
                  <a:close/>
                  <a:moveTo>
                    <a:pt x="34862" y="7184"/>
                  </a:moveTo>
                  <a:cubicBezTo>
                    <a:pt x="34899" y="7184"/>
                    <a:pt x="34930" y="7153"/>
                    <a:pt x="34930" y="7115"/>
                  </a:cubicBezTo>
                  <a:cubicBezTo>
                    <a:pt x="34930" y="7078"/>
                    <a:pt x="34899" y="7047"/>
                    <a:pt x="34862" y="7047"/>
                  </a:cubicBezTo>
                  <a:cubicBezTo>
                    <a:pt x="34824" y="7047"/>
                    <a:pt x="34793" y="7078"/>
                    <a:pt x="34793" y="7115"/>
                  </a:cubicBezTo>
                  <a:cubicBezTo>
                    <a:pt x="34793" y="7153"/>
                    <a:pt x="34824" y="7184"/>
                    <a:pt x="34862" y="7184"/>
                  </a:cubicBezTo>
                  <a:close/>
                  <a:moveTo>
                    <a:pt x="35078" y="7184"/>
                  </a:moveTo>
                  <a:cubicBezTo>
                    <a:pt x="35115" y="7184"/>
                    <a:pt x="35146" y="7153"/>
                    <a:pt x="35146" y="7115"/>
                  </a:cubicBezTo>
                  <a:cubicBezTo>
                    <a:pt x="35146" y="7078"/>
                    <a:pt x="35115" y="7047"/>
                    <a:pt x="35078" y="7047"/>
                  </a:cubicBezTo>
                  <a:cubicBezTo>
                    <a:pt x="35040" y="7047"/>
                    <a:pt x="35009" y="7078"/>
                    <a:pt x="35009" y="7115"/>
                  </a:cubicBezTo>
                  <a:cubicBezTo>
                    <a:pt x="35009" y="7153"/>
                    <a:pt x="35040" y="7184"/>
                    <a:pt x="35078" y="7184"/>
                  </a:cubicBezTo>
                  <a:close/>
                  <a:moveTo>
                    <a:pt x="35294" y="7184"/>
                  </a:moveTo>
                  <a:cubicBezTo>
                    <a:pt x="35332" y="7184"/>
                    <a:pt x="35362" y="7153"/>
                    <a:pt x="35362" y="7115"/>
                  </a:cubicBezTo>
                  <a:cubicBezTo>
                    <a:pt x="35362" y="7078"/>
                    <a:pt x="35332" y="7047"/>
                    <a:pt x="35294" y="7047"/>
                  </a:cubicBezTo>
                  <a:cubicBezTo>
                    <a:pt x="35256" y="7047"/>
                    <a:pt x="35225" y="7078"/>
                    <a:pt x="35225" y="7115"/>
                  </a:cubicBezTo>
                  <a:cubicBezTo>
                    <a:pt x="35225" y="7153"/>
                    <a:pt x="35256" y="7184"/>
                    <a:pt x="35294" y="7184"/>
                  </a:cubicBezTo>
                  <a:close/>
                  <a:moveTo>
                    <a:pt x="34213" y="7419"/>
                  </a:moveTo>
                  <a:cubicBezTo>
                    <a:pt x="34251" y="7419"/>
                    <a:pt x="34282" y="7388"/>
                    <a:pt x="34282" y="7350"/>
                  </a:cubicBezTo>
                  <a:cubicBezTo>
                    <a:pt x="34282" y="7313"/>
                    <a:pt x="34251" y="7282"/>
                    <a:pt x="34213" y="7282"/>
                  </a:cubicBezTo>
                  <a:cubicBezTo>
                    <a:pt x="34175" y="7282"/>
                    <a:pt x="34145" y="7313"/>
                    <a:pt x="34145" y="7350"/>
                  </a:cubicBezTo>
                  <a:cubicBezTo>
                    <a:pt x="34145" y="7388"/>
                    <a:pt x="34175" y="7419"/>
                    <a:pt x="34213" y="7419"/>
                  </a:cubicBezTo>
                  <a:close/>
                  <a:moveTo>
                    <a:pt x="34429" y="7419"/>
                  </a:moveTo>
                  <a:cubicBezTo>
                    <a:pt x="34467" y="7419"/>
                    <a:pt x="34498" y="7388"/>
                    <a:pt x="34498" y="7350"/>
                  </a:cubicBezTo>
                  <a:cubicBezTo>
                    <a:pt x="34498" y="7313"/>
                    <a:pt x="34467" y="7282"/>
                    <a:pt x="34429" y="7282"/>
                  </a:cubicBezTo>
                  <a:cubicBezTo>
                    <a:pt x="34391" y="7282"/>
                    <a:pt x="34361" y="7313"/>
                    <a:pt x="34361" y="7350"/>
                  </a:cubicBezTo>
                  <a:cubicBezTo>
                    <a:pt x="34361" y="7388"/>
                    <a:pt x="34391" y="7419"/>
                    <a:pt x="34429" y="7419"/>
                  </a:cubicBezTo>
                  <a:close/>
                  <a:moveTo>
                    <a:pt x="34645" y="7419"/>
                  </a:moveTo>
                  <a:cubicBezTo>
                    <a:pt x="34683" y="7419"/>
                    <a:pt x="34714" y="7388"/>
                    <a:pt x="34714" y="7350"/>
                  </a:cubicBezTo>
                  <a:cubicBezTo>
                    <a:pt x="34714" y="7313"/>
                    <a:pt x="34683" y="7282"/>
                    <a:pt x="34645" y="7282"/>
                  </a:cubicBezTo>
                  <a:cubicBezTo>
                    <a:pt x="34608" y="7282"/>
                    <a:pt x="34577" y="7313"/>
                    <a:pt x="34577" y="7350"/>
                  </a:cubicBezTo>
                  <a:cubicBezTo>
                    <a:pt x="34577" y="7388"/>
                    <a:pt x="34608" y="7419"/>
                    <a:pt x="34645" y="7419"/>
                  </a:cubicBezTo>
                  <a:close/>
                  <a:moveTo>
                    <a:pt x="34862" y="7419"/>
                  </a:moveTo>
                  <a:cubicBezTo>
                    <a:pt x="34899" y="7419"/>
                    <a:pt x="34930" y="7388"/>
                    <a:pt x="34930" y="7350"/>
                  </a:cubicBezTo>
                  <a:cubicBezTo>
                    <a:pt x="34930" y="7313"/>
                    <a:pt x="34899" y="7282"/>
                    <a:pt x="34862" y="7282"/>
                  </a:cubicBezTo>
                  <a:cubicBezTo>
                    <a:pt x="34824" y="7282"/>
                    <a:pt x="34793" y="7313"/>
                    <a:pt x="34793" y="7350"/>
                  </a:cubicBezTo>
                  <a:cubicBezTo>
                    <a:pt x="34793" y="7388"/>
                    <a:pt x="34824" y="7419"/>
                    <a:pt x="34862" y="7419"/>
                  </a:cubicBezTo>
                  <a:close/>
                  <a:moveTo>
                    <a:pt x="35078" y="7419"/>
                  </a:moveTo>
                  <a:cubicBezTo>
                    <a:pt x="35115" y="7419"/>
                    <a:pt x="35146" y="7388"/>
                    <a:pt x="35146" y="7350"/>
                  </a:cubicBezTo>
                  <a:cubicBezTo>
                    <a:pt x="35146" y="7313"/>
                    <a:pt x="35115" y="7282"/>
                    <a:pt x="35078" y="7282"/>
                  </a:cubicBezTo>
                  <a:cubicBezTo>
                    <a:pt x="35040" y="7282"/>
                    <a:pt x="35009" y="7313"/>
                    <a:pt x="35009" y="7350"/>
                  </a:cubicBezTo>
                  <a:cubicBezTo>
                    <a:pt x="35009" y="7388"/>
                    <a:pt x="35040" y="7419"/>
                    <a:pt x="35078" y="7419"/>
                  </a:cubicBezTo>
                  <a:close/>
                  <a:moveTo>
                    <a:pt x="35294" y="7419"/>
                  </a:moveTo>
                  <a:cubicBezTo>
                    <a:pt x="35332" y="7419"/>
                    <a:pt x="35362" y="7388"/>
                    <a:pt x="35362" y="7350"/>
                  </a:cubicBezTo>
                  <a:cubicBezTo>
                    <a:pt x="35362" y="7313"/>
                    <a:pt x="35332" y="7282"/>
                    <a:pt x="35294" y="7282"/>
                  </a:cubicBezTo>
                  <a:cubicBezTo>
                    <a:pt x="35256" y="7282"/>
                    <a:pt x="35225" y="7313"/>
                    <a:pt x="35225" y="7350"/>
                  </a:cubicBezTo>
                  <a:cubicBezTo>
                    <a:pt x="35225" y="7388"/>
                    <a:pt x="35256" y="7419"/>
                    <a:pt x="35294" y="7419"/>
                  </a:cubicBezTo>
                  <a:close/>
                  <a:moveTo>
                    <a:pt x="35510" y="7419"/>
                  </a:moveTo>
                  <a:cubicBezTo>
                    <a:pt x="35548" y="7419"/>
                    <a:pt x="35578" y="7388"/>
                    <a:pt x="35578" y="7350"/>
                  </a:cubicBezTo>
                  <a:cubicBezTo>
                    <a:pt x="35578" y="7313"/>
                    <a:pt x="35548" y="7282"/>
                    <a:pt x="35510" y="7282"/>
                  </a:cubicBezTo>
                  <a:cubicBezTo>
                    <a:pt x="35472" y="7282"/>
                    <a:pt x="35441" y="7313"/>
                    <a:pt x="35441" y="7350"/>
                  </a:cubicBezTo>
                  <a:cubicBezTo>
                    <a:pt x="35441" y="7388"/>
                    <a:pt x="35472" y="7419"/>
                    <a:pt x="35510" y="7419"/>
                  </a:cubicBezTo>
                  <a:close/>
                  <a:moveTo>
                    <a:pt x="35726" y="7419"/>
                  </a:moveTo>
                  <a:cubicBezTo>
                    <a:pt x="35764" y="7419"/>
                    <a:pt x="35795" y="7388"/>
                    <a:pt x="35795" y="7350"/>
                  </a:cubicBezTo>
                  <a:cubicBezTo>
                    <a:pt x="35795" y="7313"/>
                    <a:pt x="35764" y="7282"/>
                    <a:pt x="35726" y="7282"/>
                  </a:cubicBezTo>
                  <a:cubicBezTo>
                    <a:pt x="35688" y="7282"/>
                    <a:pt x="35657" y="7313"/>
                    <a:pt x="35657" y="7350"/>
                  </a:cubicBezTo>
                  <a:cubicBezTo>
                    <a:pt x="35657" y="7388"/>
                    <a:pt x="35688" y="7419"/>
                    <a:pt x="35726" y="7419"/>
                  </a:cubicBezTo>
                  <a:close/>
                  <a:moveTo>
                    <a:pt x="34645" y="7654"/>
                  </a:moveTo>
                  <a:cubicBezTo>
                    <a:pt x="34683" y="7654"/>
                    <a:pt x="34714" y="7623"/>
                    <a:pt x="34714" y="7585"/>
                  </a:cubicBezTo>
                  <a:cubicBezTo>
                    <a:pt x="34714" y="7547"/>
                    <a:pt x="34683" y="7517"/>
                    <a:pt x="34645" y="7517"/>
                  </a:cubicBezTo>
                  <a:cubicBezTo>
                    <a:pt x="34608" y="7517"/>
                    <a:pt x="34577" y="7547"/>
                    <a:pt x="34577" y="7585"/>
                  </a:cubicBezTo>
                  <a:cubicBezTo>
                    <a:pt x="34577" y="7623"/>
                    <a:pt x="34608" y="7654"/>
                    <a:pt x="34645" y="7654"/>
                  </a:cubicBezTo>
                  <a:close/>
                  <a:moveTo>
                    <a:pt x="34862" y="7654"/>
                  </a:moveTo>
                  <a:cubicBezTo>
                    <a:pt x="34899" y="7654"/>
                    <a:pt x="34930" y="7623"/>
                    <a:pt x="34930" y="7585"/>
                  </a:cubicBezTo>
                  <a:cubicBezTo>
                    <a:pt x="34930" y="7547"/>
                    <a:pt x="34899" y="7517"/>
                    <a:pt x="34862" y="7517"/>
                  </a:cubicBezTo>
                  <a:cubicBezTo>
                    <a:pt x="34824" y="7517"/>
                    <a:pt x="34793" y="7547"/>
                    <a:pt x="34793" y="7585"/>
                  </a:cubicBezTo>
                  <a:cubicBezTo>
                    <a:pt x="34793" y="7623"/>
                    <a:pt x="34824" y="7654"/>
                    <a:pt x="34862" y="7654"/>
                  </a:cubicBezTo>
                  <a:close/>
                  <a:moveTo>
                    <a:pt x="35078" y="7654"/>
                  </a:moveTo>
                  <a:cubicBezTo>
                    <a:pt x="35115" y="7654"/>
                    <a:pt x="35146" y="7623"/>
                    <a:pt x="35146" y="7585"/>
                  </a:cubicBezTo>
                  <a:cubicBezTo>
                    <a:pt x="35146" y="7547"/>
                    <a:pt x="35115" y="7517"/>
                    <a:pt x="35078" y="7517"/>
                  </a:cubicBezTo>
                  <a:cubicBezTo>
                    <a:pt x="35040" y="7517"/>
                    <a:pt x="35009" y="7547"/>
                    <a:pt x="35009" y="7585"/>
                  </a:cubicBezTo>
                  <a:cubicBezTo>
                    <a:pt x="35009" y="7623"/>
                    <a:pt x="35040" y="7654"/>
                    <a:pt x="35078" y="7654"/>
                  </a:cubicBezTo>
                  <a:close/>
                  <a:moveTo>
                    <a:pt x="35294" y="7654"/>
                  </a:moveTo>
                  <a:cubicBezTo>
                    <a:pt x="35332" y="7654"/>
                    <a:pt x="35362" y="7623"/>
                    <a:pt x="35362" y="7585"/>
                  </a:cubicBezTo>
                  <a:cubicBezTo>
                    <a:pt x="35362" y="7547"/>
                    <a:pt x="35332" y="7517"/>
                    <a:pt x="35294" y="7517"/>
                  </a:cubicBezTo>
                  <a:cubicBezTo>
                    <a:pt x="35256" y="7517"/>
                    <a:pt x="35225" y="7547"/>
                    <a:pt x="35225" y="7585"/>
                  </a:cubicBezTo>
                  <a:cubicBezTo>
                    <a:pt x="35225" y="7623"/>
                    <a:pt x="35256" y="7654"/>
                    <a:pt x="35294" y="7654"/>
                  </a:cubicBezTo>
                  <a:close/>
                  <a:moveTo>
                    <a:pt x="35510" y="7654"/>
                  </a:moveTo>
                  <a:cubicBezTo>
                    <a:pt x="35548" y="7654"/>
                    <a:pt x="35578" y="7623"/>
                    <a:pt x="35578" y="7585"/>
                  </a:cubicBezTo>
                  <a:cubicBezTo>
                    <a:pt x="35578" y="7547"/>
                    <a:pt x="35548" y="7517"/>
                    <a:pt x="35510" y="7517"/>
                  </a:cubicBezTo>
                  <a:cubicBezTo>
                    <a:pt x="35472" y="7517"/>
                    <a:pt x="35441" y="7547"/>
                    <a:pt x="35441" y="7585"/>
                  </a:cubicBezTo>
                  <a:cubicBezTo>
                    <a:pt x="35441" y="7623"/>
                    <a:pt x="35472" y="7654"/>
                    <a:pt x="35510" y="7654"/>
                  </a:cubicBezTo>
                  <a:close/>
                  <a:moveTo>
                    <a:pt x="35726" y="7654"/>
                  </a:moveTo>
                  <a:cubicBezTo>
                    <a:pt x="35764" y="7654"/>
                    <a:pt x="35795" y="7623"/>
                    <a:pt x="35795" y="7585"/>
                  </a:cubicBezTo>
                  <a:cubicBezTo>
                    <a:pt x="35795" y="7547"/>
                    <a:pt x="35764" y="7517"/>
                    <a:pt x="35726" y="7517"/>
                  </a:cubicBezTo>
                  <a:cubicBezTo>
                    <a:pt x="35688" y="7517"/>
                    <a:pt x="35657" y="7547"/>
                    <a:pt x="35657" y="7585"/>
                  </a:cubicBezTo>
                  <a:cubicBezTo>
                    <a:pt x="35657" y="7623"/>
                    <a:pt x="35688" y="7654"/>
                    <a:pt x="35726" y="7654"/>
                  </a:cubicBezTo>
                  <a:close/>
                  <a:moveTo>
                    <a:pt x="35942" y="7654"/>
                  </a:moveTo>
                  <a:cubicBezTo>
                    <a:pt x="35980" y="7654"/>
                    <a:pt x="36011" y="7623"/>
                    <a:pt x="36011" y="7585"/>
                  </a:cubicBezTo>
                  <a:cubicBezTo>
                    <a:pt x="36011" y="7547"/>
                    <a:pt x="35980" y="7517"/>
                    <a:pt x="35942" y="7517"/>
                  </a:cubicBezTo>
                  <a:cubicBezTo>
                    <a:pt x="35904" y="7517"/>
                    <a:pt x="35874" y="7547"/>
                    <a:pt x="35874" y="7585"/>
                  </a:cubicBezTo>
                  <a:cubicBezTo>
                    <a:pt x="35874" y="7623"/>
                    <a:pt x="35904" y="7654"/>
                    <a:pt x="35942" y="7654"/>
                  </a:cubicBezTo>
                  <a:close/>
                  <a:moveTo>
                    <a:pt x="36158" y="7654"/>
                  </a:moveTo>
                  <a:cubicBezTo>
                    <a:pt x="36196" y="7654"/>
                    <a:pt x="36227" y="7623"/>
                    <a:pt x="36227" y="7585"/>
                  </a:cubicBezTo>
                  <a:cubicBezTo>
                    <a:pt x="36227" y="7547"/>
                    <a:pt x="36196" y="7517"/>
                    <a:pt x="36158" y="7517"/>
                  </a:cubicBezTo>
                  <a:cubicBezTo>
                    <a:pt x="36120" y="7517"/>
                    <a:pt x="36090" y="7547"/>
                    <a:pt x="36090" y="7585"/>
                  </a:cubicBezTo>
                  <a:cubicBezTo>
                    <a:pt x="36090" y="7623"/>
                    <a:pt x="36120" y="7654"/>
                    <a:pt x="36158" y="7654"/>
                  </a:cubicBezTo>
                  <a:close/>
                  <a:moveTo>
                    <a:pt x="34645" y="7888"/>
                  </a:moveTo>
                  <a:cubicBezTo>
                    <a:pt x="34683" y="7888"/>
                    <a:pt x="34714" y="7858"/>
                    <a:pt x="34714" y="7820"/>
                  </a:cubicBezTo>
                  <a:cubicBezTo>
                    <a:pt x="34714" y="7782"/>
                    <a:pt x="34683" y="7752"/>
                    <a:pt x="34645" y="7752"/>
                  </a:cubicBezTo>
                  <a:cubicBezTo>
                    <a:pt x="34608" y="7752"/>
                    <a:pt x="34577" y="7782"/>
                    <a:pt x="34577" y="7820"/>
                  </a:cubicBezTo>
                  <a:cubicBezTo>
                    <a:pt x="34577" y="7858"/>
                    <a:pt x="34608" y="7888"/>
                    <a:pt x="34645" y="7888"/>
                  </a:cubicBezTo>
                  <a:close/>
                  <a:moveTo>
                    <a:pt x="34862" y="7888"/>
                  </a:moveTo>
                  <a:cubicBezTo>
                    <a:pt x="34899" y="7888"/>
                    <a:pt x="34930" y="7858"/>
                    <a:pt x="34930" y="7820"/>
                  </a:cubicBezTo>
                  <a:cubicBezTo>
                    <a:pt x="34930" y="7782"/>
                    <a:pt x="34899" y="7752"/>
                    <a:pt x="34862" y="7752"/>
                  </a:cubicBezTo>
                  <a:cubicBezTo>
                    <a:pt x="34824" y="7752"/>
                    <a:pt x="34793" y="7782"/>
                    <a:pt x="34793" y="7820"/>
                  </a:cubicBezTo>
                  <a:cubicBezTo>
                    <a:pt x="34793" y="7858"/>
                    <a:pt x="34824" y="7888"/>
                    <a:pt x="34862" y="7888"/>
                  </a:cubicBezTo>
                  <a:close/>
                  <a:moveTo>
                    <a:pt x="35078" y="7888"/>
                  </a:moveTo>
                  <a:cubicBezTo>
                    <a:pt x="35115" y="7888"/>
                    <a:pt x="35146" y="7858"/>
                    <a:pt x="35146" y="7820"/>
                  </a:cubicBezTo>
                  <a:cubicBezTo>
                    <a:pt x="35146" y="7782"/>
                    <a:pt x="35115" y="7752"/>
                    <a:pt x="35078" y="7752"/>
                  </a:cubicBezTo>
                  <a:cubicBezTo>
                    <a:pt x="35040" y="7752"/>
                    <a:pt x="35009" y="7782"/>
                    <a:pt x="35009" y="7820"/>
                  </a:cubicBezTo>
                  <a:cubicBezTo>
                    <a:pt x="35009" y="7858"/>
                    <a:pt x="35040" y="7888"/>
                    <a:pt x="35078" y="7888"/>
                  </a:cubicBezTo>
                  <a:close/>
                  <a:moveTo>
                    <a:pt x="35294" y="7888"/>
                  </a:moveTo>
                  <a:cubicBezTo>
                    <a:pt x="35332" y="7888"/>
                    <a:pt x="35362" y="7858"/>
                    <a:pt x="35362" y="7820"/>
                  </a:cubicBezTo>
                  <a:cubicBezTo>
                    <a:pt x="35362" y="7782"/>
                    <a:pt x="35332" y="7752"/>
                    <a:pt x="35294" y="7752"/>
                  </a:cubicBezTo>
                  <a:cubicBezTo>
                    <a:pt x="35256" y="7752"/>
                    <a:pt x="35225" y="7782"/>
                    <a:pt x="35225" y="7820"/>
                  </a:cubicBezTo>
                  <a:cubicBezTo>
                    <a:pt x="35225" y="7858"/>
                    <a:pt x="35256" y="7888"/>
                    <a:pt x="35294" y="7888"/>
                  </a:cubicBezTo>
                  <a:close/>
                  <a:moveTo>
                    <a:pt x="35510" y="7888"/>
                  </a:moveTo>
                  <a:cubicBezTo>
                    <a:pt x="35548" y="7888"/>
                    <a:pt x="35578" y="7858"/>
                    <a:pt x="35578" y="7820"/>
                  </a:cubicBezTo>
                  <a:cubicBezTo>
                    <a:pt x="35578" y="7782"/>
                    <a:pt x="35548" y="7752"/>
                    <a:pt x="35510" y="7752"/>
                  </a:cubicBezTo>
                  <a:cubicBezTo>
                    <a:pt x="35472" y="7752"/>
                    <a:pt x="35441" y="7782"/>
                    <a:pt x="35441" y="7820"/>
                  </a:cubicBezTo>
                  <a:cubicBezTo>
                    <a:pt x="35441" y="7858"/>
                    <a:pt x="35472" y="7888"/>
                    <a:pt x="35510" y="7888"/>
                  </a:cubicBezTo>
                  <a:close/>
                  <a:moveTo>
                    <a:pt x="35726" y="7888"/>
                  </a:moveTo>
                  <a:cubicBezTo>
                    <a:pt x="35764" y="7888"/>
                    <a:pt x="35795" y="7858"/>
                    <a:pt x="35795" y="7820"/>
                  </a:cubicBezTo>
                  <a:cubicBezTo>
                    <a:pt x="35795" y="7782"/>
                    <a:pt x="35764" y="7752"/>
                    <a:pt x="35726" y="7752"/>
                  </a:cubicBezTo>
                  <a:cubicBezTo>
                    <a:pt x="35688" y="7752"/>
                    <a:pt x="35657" y="7782"/>
                    <a:pt x="35657" y="7820"/>
                  </a:cubicBezTo>
                  <a:cubicBezTo>
                    <a:pt x="35657" y="7858"/>
                    <a:pt x="35688" y="7888"/>
                    <a:pt x="35726" y="7888"/>
                  </a:cubicBezTo>
                  <a:close/>
                  <a:moveTo>
                    <a:pt x="35942" y="7888"/>
                  </a:moveTo>
                  <a:cubicBezTo>
                    <a:pt x="35980" y="7888"/>
                    <a:pt x="36011" y="7858"/>
                    <a:pt x="36011" y="7820"/>
                  </a:cubicBezTo>
                  <a:cubicBezTo>
                    <a:pt x="36011" y="7782"/>
                    <a:pt x="35980" y="7752"/>
                    <a:pt x="35942" y="7752"/>
                  </a:cubicBezTo>
                  <a:cubicBezTo>
                    <a:pt x="35904" y="7752"/>
                    <a:pt x="35874" y="7782"/>
                    <a:pt x="35874" y="7820"/>
                  </a:cubicBezTo>
                  <a:cubicBezTo>
                    <a:pt x="35874" y="7858"/>
                    <a:pt x="35904" y="7888"/>
                    <a:pt x="35942" y="7888"/>
                  </a:cubicBezTo>
                  <a:close/>
                  <a:moveTo>
                    <a:pt x="34645" y="8123"/>
                  </a:moveTo>
                  <a:cubicBezTo>
                    <a:pt x="34683" y="8123"/>
                    <a:pt x="34714" y="8093"/>
                    <a:pt x="34714" y="8055"/>
                  </a:cubicBezTo>
                  <a:cubicBezTo>
                    <a:pt x="34714" y="8017"/>
                    <a:pt x="34683" y="7986"/>
                    <a:pt x="34645" y="7986"/>
                  </a:cubicBezTo>
                  <a:cubicBezTo>
                    <a:pt x="34608" y="7986"/>
                    <a:pt x="34577" y="8017"/>
                    <a:pt x="34577" y="8055"/>
                  </a:cubicBezTo>
                  <a:cubicBezTo>
                    <a:pt x="34577" y="8093"/>
                    <a:pt x="34608" y="8123"/>
                    <a:pt x="34645" y="8123"/>
                  </a:cubicBezTo>
                  <a:close/>
                  <a:moveTo>
                    <a:pt x="34862" y="8123"/>
                  </a:moveTo>
                  <a:cubicBezTo>
                    <a:pt x="34899" y="8123"/>
                    <a:pt x="34930" y="8093"/>
                    <a:pt x="34930" y="8055"/>
                  </a:cubicBezTo>
                  <a:cubicBezTo>
                    <a:pt x="34930" y="8017"/>
                    <a:pt x="34899" y="7986"/>
                    <a:pt x="34862" y="7986"/>
                  </a:cubicBezTo>
                  <a:cubicBezTo>
                    <a:pt x="34824" y="7986"/>
                    <a:pt x="34793" y="8017"/>
                    <a:pt x="34793" y="8055"/>
                  </a:cubicBezTo>
                  <a:cubicBezTo>
                    <a:pt x="34793" y="8093"/>
                    <a:pt x="34824" y="8123"/>
                    <a:pt x="34862" y="8123"/>
                  </a:cubicBezTo>
                  <a:close/>
                  <a:moveTo>
                    <a:pt x="35078" y="8123"/>
                  </a:moveTo>
                  <a:cubicBezTo>
                    <a:pt x="35115" y="8123"/>
                    <a:pt x="35146" y="8093"/>
                    <a:pt x="35146" y="8055"/>
                  </a:cubicBezTo>
                  <a:cubicBezTo>
                    <a:pt x="35146" y="8017"/>
                    <a:pt x="35115" y="7986"/>
                    <a:pt x="35078" y="7986"/>
                  </a:cubicBezTo>
                  <a:cubicBezTo>
                    <a:pt x="35040" y="7986"/>
                    <a:pt x="35009" y="8017"/>
                    <a:pt x="35009" y="8055"/>
                  </a:cubicBezTo>
                  <a:cubicBezTo>
                    <a:pt x="35009" y="8093"/>
                    <a:pt x="35040" y="8123"/>
                    <a:pt x="35078" y="8123"/>
                  </a:cubicBezTo>
                  <a:close/>
                  <a:moveTo>
                    <a:pt x="35294" y="8123"/>
                  </a:moveTo>
                  <a:cubicBezTo>
                    <a:pt x="35332" y="8123"/>
                    <a:pt x="35362" y="8093"/>
                    <a:pt x="35362" y="8055"/>
                  </a:cubicBezTo>
                  <a:cubicBezTo>
                    <a:pt x="35362" y="8017"/>
                    <a:pt x="35332" y="7986"/>
                    <a:pt x="35294" y="7986"/>
                  </a:cubicBezTo>
                  <a:cubicBezTo>
                    <a:pt x="35256" y="7986"/>
                    <a:pt x="35225" y="8017"/>
                    <a:pt x="35225" y="8055"/>
                  </a:cubicBezTo>
                  <a:cubicBezTo>
                    <a:pt x="35225" y="8093"/>
                    <a:pt x="35256" y="8123"/>
                    <a:pt x="35294" y="8123"/>
                  </a:cubicBezTo>
                  <a:close/>
                  <a:moveTo>
                    <a:pt x="35510" y="8123"/>
                  </a:moveTo>
                  <a:cubicBezTo>
                    <a:pt x="35548" y="8123"/>
                    <a:pt x="35578" y="8093"/>
                    <a:pt x="35578" y="8055"/>
                  </a:cubicBezTo>
                  <a:cubicBezTo>
                    <a:pt x="35578" y="8017"/>
                    <a:pt x="35548" y="7986"/>
                    <a:pt x="35510" y="7986"/>
                  </a:cubicBezTo>
                  <a:cubicBezTo>
                    <a:pt x="35472" y="7986"/>
                    <a:pt x="35441" y="8017"/>
                    <a:pt x="35441" y="8055"/>
                  </a:cubicBezTo>
                  <a:cubicBezTo>
                    <a:pt x="35441" y="8093"/>
                    <a:pt x="35472" y="8123"/>
                    <a:pt x="35510" y="8123"/>
                  </a:cubicBezTo>
                  <a:close/>
                  <a:moveTo>
                    <a:pt x="35726" y="8123"/>
                  </a:moveTo>
                  <a:cubicBezTo>
                    <a:pt x="35764" y="8123"/>
                    <a:pt x="35795" y="8093"/>
                    <a:pt x="35795" y="8055"/>
                  </a:cubicBezTo>
                  <a:cubicBezTo>
                    <a:pt x="35795" y="8017"/>
                    <a:pt x="35764" y="7986"/>
                    <a:pt x="35726" y="7986"/>
                  </a:cubicBezTo>
                  <a:cubicBezTo>
                    <a:pt x="35688" y="7986"/>
                    <a:pt x="35657" y="8017"/>
                    <a:pt x="35657" y="8055"/>
                  </a:cubicBezTo>
                  <a:cubicBezTo>
                    <a:pt x="35657" y="8093"/>
                    <a:pt x="35688" y="8123"/>
                    <a:pt x="35726" y="8123"/>
                  </a:cubicBezTo>
                  <a:close/>
                  <a:moveTo>
                    <a:pt x="34645" y="8358"/>
                  </a:moveTo>
                  <a:cubicBezTo>
                    <a:pt x="34683" y="8358"/>
                    <a:pt x="34714" y="8327"/>
                    <a:pt x="34714" y="8290"/>
                  </a:cubicBezTo>
                  <a:cubicBezTo>
                    <a:pt x="34714" y="8252"/>
                    <a:pt x="34683" y="8221"/>
                    <a:pt x="34645" y="8221"/>
                  </a:cubicBezTo>
                  <a:cubicBezTo>
                    <a:pt x="34608" y="8221"/>
                    <a:pt x="34577" y="8252"/>
                    <a:pt x="34577" y="8290"/>
                  </a:cubicBezTo>
                  <a:cubicBezTo>
                    <a:pt x="34577" y="8327"/>
                    <a:pt x="34608" y="8358"/>
                    <a:pt x="34645" y="8358"/>
                  </a:cubicBezTo>
                  <a:close/>
                  <a:moveTo>
                    <a:pt x="34862" y="8358"/>
                  </a:moveTo>
                  <a:cubicBezTo>
                    <a:pt x="34899" y="8358"/>
                    <a:pt x="34930" y="8327"/>
                    <a:pt x="34930" y="8290"/>
                  </a:cubicBezTo>
                  <a:cubicBezTo>
                    <a:pt x="34930" y="8252"/>
                    <a:pt x="34899" y="8221"/>
                    <a:pt x="34862" y="8221"/>
                  </a:cubicBezTo>
                  <a:cubicBezTo>
                    <a:pt x="34824" y="8221"/>
                    <a:pt x="34793" y="8252"/>
                    <a:pt x="34793" y="8290"/>
                  </a:cubicBezTo>
                  <a:cubicBezTo>
                    <a:pt x="34793" y="8327"/>
                    <a:pt x="34824" y="8358"/>
                    <a:pt x="34862" y="8358"/>
                  </a:cubicBezTo>
                  <a:close/>
                  <a:moveTo>
                    <a:pt x="35078" y="8358"/>
                  </a:moveTo>
                  <a:cubicBezTo>
                    <a:pt x="35115" y="8358"/>
                    <a:pt x="35146" y="8327"/>
                    <a:pt x="35146" y="8290"/>
                  </a:cubicBezTo>
                  <a:cubicBezTo>
                    <a:pt x="35146" y="8252"/>
                    <a:pt x="35115" y="8221"/>
                    <a:pt x="35078" y="8221"/>
                  </a:cubicBezTo>
                  <a:cubicBezTo>
                    <a:pt x="35040" y="8221"/>
                    <a:pt x="35009" y="8252"/>
                    <a:pt x="35009" y="8290"/>
                  </a:cubicBezTo>
                  <a:cubicBezTo>
                    <a:pt x="35009" y="8327"/>
                    <a:pt x="35040" y="8358"/>
                    <a:pt x="35078" y="8358"/>
                  </a:cubicBezTo>
                  <a:close/>
                  <a:moveTo>
                    <a:pt x="35294" y="8358"/>
                  </a:moveTo>
                  <a:cubicBezTo>
                    <a:pt x="35332" y="8358"/>
                    <a:pt x="35362" y="8327"/>
                    <a:pt x="35362" y="8290"/>
                  </a:cubicBezTo>
                  <a:cubicBezTo>
                    <a:pt x="35362" y="8252"/>
                    <a:pt x="35332" y="8221"/>
                    <a:pt x="35294" y="8221"/>
                  </a:cubicBezTo>
                  <a:cubicBezTo>
                    <a:pt x="35256" y="8221"/>
                    <a:pt x="35225" y="8252"/>
                    <a:pt x="35225" y="8290"/>
                  </a:cubicBezTo>
                  <a:cubicBezTo>
                    <a:pt x="35225" y="8327"/>
                    <a:pt x="35256" y="8358"/>
                    <a:pt x="35294" y="8358"/>
                  </a:cubicBezTo>
                  <a:close/>
                  <a:moveTo>
                    <a:pt x="35510" y="8358"/>
                  </a:moveTo>
                  <a:cubicBezTo>
                    <a:pt x="35548" y="8358"/>
                    <a:pt x="35578" y="8327"/>
                    <a:pt x="35578" y="8290"/>
                  </a:cubicBezTo>
                  <a:cubicBezTo>
                    <a:pt x="35578" y="8252"/>
                    <a:pt x="35548" y="8221"/>
                    <a:pt x="35510" y="8221"/>
                  </a:cubicBezTo>
                  <a:cubicBezTo>
                    <a:pt x="35472" y="8221"/>
                    <a:pt x="35441" y="8252"/>
                    <a:pt x="35441" y="8290"/>
                  </a:cubicBezTo>
                  <a:cubicBezTo>
                    <a:pt x="35441" y="8327"/>
                    <a:pt x="35472" y="8358"/>
                    <a:pt x="35510" y="8358"/>
                  </a:cubicBezTo>
                  <a:close/>
                  <a:moveTo>
                    <a:pt x="35726" y="8358"/>
                  </a:moveTo>
                  <a:cubicBezTo>
                    <a:pt x="35764" y="8358"/>
                    <a:pt x="35795" y="8327"/>
                    <a:pt x="35795" y="8290"/>
                  </a:cubicBezTo>
                  <a:cubicBezTo>
                    <a:pt x="35795" y="8252"/>
                    <a:pt x="35764" y="8221"/>
                    <a:pt x="35726" y="8221"/>
                  </a:cubicBezTo>
                  <a:cubicBezTo>
                    <a:pt x="35688" y="8221"/>
                    <a:pt x="35657" y="8252"/>
                    <a:pt x="35657" y="8290"/>
                  </a:cubicBezTo>
                  <a:cubicBezTo>
                    <a:pt x="35657" y="8327"/>
                    <a:pt x="35688" y="8358"/>
                    <a:pt x="35726" y="8358"/>
                  </a:cubicBezTo>
                  <a:close/>
                  <a:moveTo>
                    <a:pt x="34645" y="8593"/>
                  </a:moveTo>
                  <a:cubicBezTo>
                    <a:pt x="34683" y="8593"/>
                    <a:pt x="34714" y="8562"/>
                    <a:pt x="34714" y="8524"/>
                  </a:cubicBezTo>
                  <a:cubicBezTo>
                    <a:pt x="34714" y="8487"/>
                    <a:pt x="34683" y="8456"/>
                    <a:pt x="34645" y="8456"/>
                  </a:cubicBezTo>
                  <a:cubicBezTo>
                    <a:pt x="34608" y="8456"/>
                    <a:pt x="34577" y="8487"/>
                    <a:pt x="34577" y="8524"/>
                  </a:cubicBezTo>
                  <a:cubicBezTo>
                    <a:pt x="34577" y="8562"/>
                    <a:pt x="34608" y="8593"/>
                    <a:pt x="34645" y="8593"/>
                  </a:cubicBezTo>
                  <a:close/>
                  <a:moveTo>
                    <a:pt x="34862" y="8593"/>
                  </a:moveTo>
                  <a:cubicBezTo>
                    <a:pt x="34899" y="8593"/>
                    <a:pt x="34930" y="8562"/>
                    <a:pt x="34930" y="8524"/>
                  </a:cubicBezTo>
                  <a:cubicBezTo>
                    <a:pt x="34930" y="8487"/>
                    <a:pt x="34899" y="8456"/>
                    <a:pt x="34862" y="8456"/>
                  </a:cubicBezTo>
                  <a:cubicBezTo>
                    <a:pt x="34824" y="8456"/>
                    <a:pt x="34793" y="8487"/>
                    <a:pt x="34793" y="8524"/>
                  </a:cubicBezTo>
                  <a:cubicBezTo>
                    <a:pt x="34793" y="8562"/>
                    <a:pt x="34824" y="8593"/>
                    <a:pt x="34862" y="8593"/>
                  </a:cubicBezTo>
                  <a:close/>
                  <a:moveTo>
                    <a:pt x="35078" y="8593"/>
                  </a:moveTo>
                  <a:cubicBezTo>
                    <a:pt x="35115" y="8593"/>
                    <a:pt x="35146" y="8562"/>
                    <a:pt x="35146" y="8524"/>
                  </a:cubicBezTo>
                  <a:cubicBezTo>
                    <a:pt x="35146" y="8487"/>
                    <a:pt x="35115" y="8456"/>
                    <a:pt x="35078" y="8456"/>
                  </a:cubicBezTo>
                  <a:cubicBezTo>
                    <a:pt x="35040" y="8456"/>
                    <a:pt x="35009" y="8487"/>
                    <a:pt x="35009" y="8524"/>
                  </a:cubicBezTo>
                  <a:cubicBezTo>
                    <a:pt x="35009" y="8562"/>
                    <a:pt x="35040" y="8593"/>
                    <a:pt x="35078" y="8593"/>
                  </a:cubicBezTo>
                  <a:close/>
                  <a:moveTo>
                    <a:pt x="35294" y="8593"/>
                  </a:moveTo>
                  <a:cubicBezTo>
                    <a:pt x="35332" y="8593"/>
                    <a:pt x="35362" y="8562"/>
                    <a:pt x="35362" y="8524"/>
                  </a:cubicBezTo>
                  <a:cubicBezTo>
                    <a:pt x="35362" y="8487"/>
                    <a:pt x="35332" y="8456"/>
                    <a:pt x="35294" y="8456"/>
                  </a:cubicBezTo>
                  <a:cubicBezTo>
                    <a:pt x="35256" y="8456"/>
                    <a:pt x="35225" y="8487"/>
                    <a:pt x="35225" y="8524"/>
                  </a:cubicBezTo>
                  <a:cubicBezTo>
                    <a:pt x="35225" y="8562"/>
                    <a:pt x="35256" y="8593"/>
                    <a:pt x="35294" y="8593"/>
                  </a:cubicBezTo>
                  <a:close/>
                  <a:moveTo>
                    <a:pt x="34862" y="8828"/>
                  </a:moveTo>
                  <a:cubicBezTo>
                    <a:pt x="34899" y="8828"/>
                    <a:pt x="34930" y="8797"/>
                    <a:pt x="34930" y="8759"/>
                  </a:cubicBezTo>
                  <a:cubicBezTo>
                    <a:pt x="34930" y="8721"/>
                    <a:pt x="34899" y="8691"/>
                    <a:pt x="34862" y="8691"/>
                  </a:cubicBezTo>
                  <a:cubicBezTo>
                    <a:pt x="34824" y="8691"/>
                    <a:pt x="34793" y="8721"/>
                    <a:pt x="34793" y="8759"/>
                  </a:cubicBezTo>
                  <a:cubicBezTo>
                    <a:pt x="34793" y="8797"/>
                    <a:pt x="34824" y="8828"/>
                    <a:pt x="34862" y="8828"/>
                  </a:cubicBezTo>
                  <a:close/>
                  <a:moveTo>
                    <a:pt x="34645" y="9063"/>
                  </a:moveTo>
                  <a:cubicBezTo>
                    <a:pt x="34683" y="9063"/>
                    <a:pt x="34714" y="9032"/>
                    <a:pt x="34714" y="8994"/>
                  </a:cubicBezTo>
                  <a:cubicBezTo>
                    <a:pt x="34714" y="8956"/>
                    <a:pt x="34683" y="8926"/>
                    <a:pt x="34645" y="8926"/>
                  </a:cubicBezTo>
                  <a:cubicBezTo>
                    <a:pt x="34608" y="8926"/>
                    <a:pt x="34577" y="8956"/>
                    <a:pt x="34577" y="8994"/>
                  </a:cubicBezTo>
                  <a:cubicBezTo>
                    <a:pt x="34577" y="9032"/>
                    <a:pt x="34608" y="9063"/>
                    <a:pt x="34645" y="9063"/>
                  </a:cubicBezTo>
                  <a:close/>
                  <a:moveTo>
                    <a:pt x="35511" y="7048"/>
                  </a:moveTo>
                  <a:cubicBezTo>
                    <a:pt x="35473" y="7048"/>
                    <a:pt x="35443" y="7078"/>
                    <a:pt x="35443" y="7116"/>
                  </a:cubicBezTo>
                  <a:cubicBezTo>
                    <a:pt x="35443" y="7154"/>
                    <a:pt x="35473" y="7185"/>
                    <a:pt x="35511" y="7185"/>
                  </a:cubicBezTo>
                  <a:cubicBezTo>
                    <a:pt x="35549" y="7185"/>
                    <a:pt x="35579" y="7154"/>
                    <a:pt x="35579" y="7116"/>
                  </a:cubicBezTo>
                  <a:cubicBezTo>
                    <a:pt x="35579" y="7078"/>
                    <a:pt x="35549" y="7048"/>
                    <a:pt x="35511" y="7048"/>
                  </a:cubicBezTo>
                  <a:close/>
                  <a:moveTo>
                    <a:pt x="36159" y="7283"/>
                  </a:moveTo>
                  <a:cubicBezTo>
                    <a:pt x="36122" y="7283"/>
                    <a:pt x="36091" y="7313"/>
                    <a:pt x="36091" y="7351"/>
                  </a:cubicBezTo>
                  <a:cubicBezTo>
                    <a:pt x="36091" y="7389"/>
                    <a:pt x="36122" y="7420"/>
                    <a:pt x="36159" y="7420"/>
                  </a:cubicBezTo>
                  <a:cubicBezTo>
                    <a:pt x="36197" y="7420"/>
                    <a:pt x="36228" y="7389"/>
                    <a:pt x="36228" y="7351"/>
                  </a:cubicBezTo>
                  <a:cubicBezTo>
                    <a:pt x="36228" y="7313"/>
                    <a:pt x="36197" y="7283"/>
                    <a:pt x="36159" y="7283"/>
                  </a:cubicBezTo>
                  <a:close/>
                  <a:moveTo>
                    <a:pt x="21890" y="8594"/>
                  </a:moveTo>
                  <a:cubicBezTo>
                    <a:pt x="21928" y="8594"/>
                    <a:pt x="21958" y="8564"/>
                    <a:pt x="21958" y="8526"/>
                  </a:cubicBezTo>
                  <a:cubicBezTo>
                    <a:pt x="21958" y="8488"/>
                    <a:pt x="21928" y="8457"/>
                    <a:pt x="21890" y="8457"/>
                  </a:cubicBezTo>
                  <a:cubicBezTo>
                    <a:pt x="21852" y="8457"/>
                    <a:pt x="21822" y="8488"/>
                    <a:pt x="21822" y="8526"/>
                  </a:cubicBezTo>
                  <a:cubicBezTo>
                    <a:pt x="21822" y="8564"/>
                    <a:pt x="21852" y="8594"/>
                    <a:pt x="21890" y="8594"/>
                  </a:cubicBezTo>
                  <a:close/>
                  <a:moveTo>
                    <a:pt x="21890" y="8829"/>
                  </a:moveTo>
                  <a:cubicBezTo>
                    <a:pt x="21928" y="8829"/>
                    <a:pt x="21958" y="8798"/>
                    <a:pt x="21958" y="8761"/>
                  </a:cubicBezTo>
                  <a:cubicBezTo>
                    <a:pt x="21958" y="8723"/>
                    <a:pt x="21928" y="8692"/>
                    <a:pt x="21890" y="8692"/>
                  </a:cubicBezTo>
                  <a:cubicBezTo>
                    <a:pt x="21852" y="8692"/>
                    <a:pt x="21822" y="8723"/>
                    <a:pt x="21822" y="8761"/>
                  </a:cubicBezTo>
                  <a:cubicBezTo>
                    <a:pt x="21822" y="8798"/>
                    <a:pt x="21852" y="8829"/>
                    <a:pt x="21890" y="8829"/>
                  </a:cubicBezTo>
                  <a:close/>
                  <a:moveTo>
                    <a:pt x="22106" y="8829"/>
                  </a:moveTo>
                  <a:cubicBezTo>
                    <a:pt x="22144" y="8829"/>
                    <a:pt x="22175" y="8798"/>
                    <a:pt x="22175" y="8761"/>
                  </a:cubicBezTo>
                  <a:cubicBezTo>
                    <a:pt x="22175" y="8723"/>
                    <a:pt x="22144" y="8692"/>
                    <a:pt x="22106" y="8692"/>
                  </a:cubicBezTo>
                  <a:cubicBezTo>
                    <a:pt x="22068" y="8692"/>
                    <a:pt x="22038" y="8723"/>
                    <a:pt x="22038" y="8761"/>
                  </a:cubicBezTo>
                  <a:cubicBezTo>
                    <a:pt x="22038" y="8798"/>
                    <a:pt x="22068" y="8829"/>
                    <a:pt x="22106" y="8829"/>
                  </a:cubicBezTo>
                  <a:close/>
                  <a:moveTo>
                    <a:pt x="22106" y="9064"/>
                  </a:moveTo>
                  <a:cubicBezTo>
                    <a:pt x="22144" y="9064"/>
                    <a:pt x="22175" y="9033"/>
                    <a:pt x="22175" y="8995"/>
                  </a:cubicBezTo>
                  <a:cubicBezTo>
                    <a:pt x="22175" y="8958"/>
                    <a:pt x="22144" y="8927"/>
                    <a:pt x="22106" y="8927"/>
                  </a:cubicBezTo>
                  <a:cubicBezTo>
                    <a:pt x="22068" y="8927"/>
                    <a:pt x="22038" y="8958"/>
                    <a:pt x="22038" y="8995"/>
                  </a:cubicBezTo>
                  <a:cubicBezTo>
                    <a:pt x="22038" y="9033"/>
                    <a:pt x="22068" y="9064"/>
                    <a:pt x="22106" y="9064"/>
                  </a:cubicBezTo>
                  <a:close/>
                  <a:moveTo>
                    <a:pt x="22322" y="9064"/>
                  </a:moveTo>
                  <a:cubicBezTo>
                    <a:pt x="22360" y="9064"/>
                    <a:pt x="22391" y="9033"/>
                    <a:pt x="22391" y="8995"/>
                  </a:cubicBezTo>
                  <a:cubicBezTo>
                    <a:pt x="22391" y="8958"/>
                    <a:pt x="22360" y="8927"/>
                    <a:pt x="22322" y="8927"/>
                  </a:cubicBezTo>
                  <a:cubicBezTo>
                    <a:pt x="22285" y="8927"/>
                    <a:pt x="22254" y="8958"/>
                    <a:pt x="22254" y="8995"/>
                  </a:cubicBezTo>
                  <a:cubicBezTo>
                    <a:pt x="22254" y="9033"/>
                    <a:pt x="22285" y="9064"/>
                    <a:pt x="22322" y="9064"/>
                  </a:cubicBezTo>
                  <a:close/>
                  <a:moveTo>
                    <a:pt x="22106" y="9299"/>
                  </a:moveTo>
                  <a:cubicBezTo>
                    <a:pt x="22144" y="9299"/>
                    <a:pt x="22175" y="9268"/>
                    <a:pt x="22175" y="9230"/>
                  </a:cubicBezTo>
                  <a:cubicBezTo>
                    <a:pt x="22175" y="9193"/>
                    <a:pt x="22144" y="9162"/>
                    <a:pt x="22106" y="9162"/>
                  </a:cubicBezTo>
                  <a:cubicBezTo>
                    <a:pt x="22068" y="9162"/>
                    <a:pt x="22038" y="9193"/>
                    <a:pt x="22038" y="9230"/>
                  </a:cubicBezTo>
                  <a:cubicBezTo>
                    <a:pt x="22038" y="9268"/>
                    <a:pt x="22068" y="9299"/>
                    <a:pt x="22106" y="9299"/>
                  </a:cubicBezTo>
                  <a:close/>
                  <a:moveTo>
                    <a:pt x="22322" y="7655"/>
                  </a:moveTo>
                  <a:cubicBezTo>
                    <a:pt x="22360" y="7655"/>
                    <a:pt x="22391" y="7624"/>
                    <a:pt x="22391" y="7587"/>
                  </a:cubicBezTo>
                  <a:cubicBezTo>
                    <a:pt x="22391" y="7549"/>
                    <a:pt x="22360" y="7518"/>
                    <a:pt x="22322" y="7518"/>
                  </a:cubicBezTo>
                  <a:cubicBezTo>
                    <a:pt x="22285" y="7518"/>
                    <a:pt x="22254" y="7549"/>
                    <a:pt x="22254" y="7587"/>
                  </a:cubicBezTo>
                  <a:cubicBezTo>
                    <a:pt x="22254" y="7624"/>
                    <a:pt x="22285" y="7655"/>
                    <a:pt x="22322" y="7655"/>
                  </a:cubicBezTo>
                  <a:close/>
                  <a:moveTo>
                    <a:pt x="22538" y="7655"/>
                  </a:moveTo>
                  <a:cubicBezTo>
                    <a:pt x="22576" y="7655"/>
                    <a:pt x="22607" y="7624"/>
                    <a:pt x="22607" y="7587"/>
                  </a:cubicBezTo>
                  <a:cubicBezTo>
                    <a:pt x="22607" y="7549"/>
                    <a:pt x="22576" y="7518"/>
                    <a:pt x="22538" y="7518"/>
                  </a:cubicBezTo>
                  <a:cubicBezTo>
                    <a:pt x="22501" y="7518"/>
                    <a:pt x="22470" y="7549"/>
                    <a:pt x="22470" y="7587"/>
                  </a:cubicBezTo>
                  <a:cubicBezTo>
                    <a:pt x="22470" y="7624"/>
                    <a:pt x="22501" y="7655"/>
                    <a:pt x="22538" y="7655"/>
                  </a:cubicBezTo>
                  <a:close/>
                  <a:moveTo>
                    <a:pt x="22754" y="7655"/>
                  </a:moveTo>
                  <a:cubicBezTo>
                    <a:pt x="22792" y="7655"/>
                    <a:pt x="22823" y="7624"/>
                    <a:pt x="22823" y="7587"/>
                  </a:cubicBezTo>
                  <a:cubicBezTo>
                    <a:pt x="22823" y="7549"/>
                    <a:pt x="22792" y="7518"/>
                    <a:pt x="22754" y="7518"/>
                  </a:cubicBezTo>
                  <a:cubicBezTo>
                    <a:pt x="22717" y="7518"/>
                    <a:pt x="22686" y="7549"/>
                    <a:pt x="22686" y="7587"/>
                  </a:cubicBezTo>
                  <a:cubicBezTo>
                    <a:pt x="22686" y="7624"/>
                    <a:pt x="22717" y="7655"/>
                    <a:pt x="22754" y="7655"/>
                  </a:cubicBezTo>
                  <a:close/>
                  <a:moveTo>
                    <a:pt x="22971" y="7655"/>
                  </a:moveTo>
                  <a:cubicBezTo>
                    <a:pt x="23008" y="7655"/>
                    <a:pt x="23039" y="7624"/>
                    <a:pt x="23039" y="7587"/>
                  </a:cubicBezTo>
                  <a:cubicBezTo>
                    <a:pt x="23039" y="7549"/>
                    <a:pt x="23008" y="7518"/>
                    <a:pt x="22971" y="7518"/>
                  </a:cubicBezTo>
                  <a:cubicBezTo>
                    <a:pt x="22933" y="7518"/>
                    <a:pt x="22902" y="7549"/>
                    <a:pt x="22902" y="7587"/>
                  </a:cubicBezTo>
                  <a:cubicBezTo>
                    <a:pt x="22902" y="7624"/>
                    <a:pt x="22933" y="7655"/>
                    <a:pt x="22971" y="7655"/>
                  </a:cubicBezTo>
                  <a:close/>
                  <a:moveTo>
                    <a:pt x="22322" y="7890"/>
                  </a:moveTo>
                  <a:cubicBezTo>
                    <a:pt x="22360" y="7890"/>
                    <a:pt x="22391" y="7859"/>
                    <a:pt x="22391" y="7821"/>
                  </a:cubicBezTo>
                  <a:cubicBezTo>
                    <a:pt x="22391" y="7784"/>
                    <a:pt x="22360" y="7753"/>
                    <a:pt x="22322" y="7753"/>
                  </a:cubicBezTo>
                  <a:cubicBezTo>
                    <a:pt x="22285" y="7753"/>
                    <a:pt x="22254" y="7784"/>
                    <a:pt x="22254" y="7821"/>
                  </a:cubicBezTo>
                  <a:cubicBezTo>
                    <a:pt x="22254" y="7859"/>
                    <a:pt x="22285" y="7890"/>
                    <a:pt x="22322" y="7890"/>
                  </a:cubicBezTo>
                  <a:close/>
                  <a:moveTo>
                    <a:pt x="22538" y="7890"/>
                  </a:moveTo>
                  <a:cubicBezTo>
                    <a:pt x="22576" y="7890"/>
                    <a:pt x="22607" y="7859"/>
                    <a:pt x="22607" y="7821"/>
                  </a:cubicBezTo>
                  <a:cubicBezTo>
                    <a:pt x="22607" y="7784"/>
                    <a:pt x="22576" y="7753"/>
                    <a:pt x="22538" y="7753"/>
                  </a:cubicBezTo>
                  <a:cubicBezTo>
                    <a:pt x="22501" y="7753"/>
                    <a:pt x="22470" y="7784"/>
                    <a:pt x="22470" y="7821"/>
                  </a:cubicBezTo>
                  <a:cubicBezTo>
                    <a:pt x="22470" y="7859"/>
                    <a:pt x="22501" y="7890"/>
                    <a:pt x="22538" y="7890"/>
                  </a:cubicBezTo>
                  <a:close/>
                  <a:moveTo>
                    <a:pt x="22754" y="7890"/>
                  </a:moveTo>
                  <a:cubicBezTo>
                    <a:pt x="22792" y="7890"/>
                    <a:pt x="22823" y="7859"/>
                    <a:pt x="22823" y="7821"/>
                  </a:cubicBezTo>
                  <a:cubicBezTo>
                    <a:pt x="22823" y="7784"/>
                    <a:pt x="22792" y="7753"/>
                    <a:pt x="22754" y="7753"/>
                  </a:cubicBezTo>
                  <a:cubicBezTo>
                    <a:pt x="22717" y="7753"/>
                    <a:pt x="22686" y="7784"/>
                    <a:pt x="22686" y="7821"/>
                  </a:cubicBezTo>
                  <a:cubicBezTo>
                    <a:pt x="22686" y="7859"/>
                    <a:pt x="22717" y="7890"/>
                    <a:pt x="22754" y="7890"/>
                  </a:cubicBezTo>
                  <a:close/>
                  <a:moveTo>
                    <a:pt x="23187" y="7655"/>
                  </a:moveTo>
                  <a:cubicBezTo>
                    <a:pt x="23224" y="7655"/>
                    <a:pt x="23255" y="7624"/>
                    <a:pt x="23255" y="7587"/>
                  </a:cubicBezTo>
                  <a:cubicBezTo>
                    <a:pt x="23255" y="7549"/>
                    <a:pt x="23224" y="7518"/>
                    <a:pt x="23187" y="7518"/>
                  </a:cubicBezTo>
                  <a:cubicBezTo>
                    <a:pt x="23149" y="7518"/>
                    <a:pt x="23118" y="7549"/>
                    <a:pt x="23118" y="7587"/>
                  </a:cubicBezTo>
                  <a:cubicBezTo>
                    <a:pt x="23118" y="7624"/>
                    <a:pt x="23149" y="7655"/>
                    <a:pt x="23187" y="7655"/>
                  </a:cubicBezTo>
                  <a:close/>
                  <a:moveTo>
                    <a:pt x="22971" y="7890"/>
                  </a:moveTo>
                  <a:cubicBezTo>
                    <a:pt x="23008" y="7890"/>
                    <a:pt x="23039" y="7859"/>
                    <a:pt x="23039" y="7821"/>
                  </a:cubicBezTo>
                  <a:cubicBezTo>
                    <a:pt x="23039" y="7784"/>
                    <a:pt x="23008" y="7753"/>
                    <a:pt x="22971" y="7753"/>
                  </a:cubicBezTo>
                  <a:cubicBezTo>
                    <a:pt x="22933" y="7753"/>
                    <a:pt x="22902" y="7784"/>
                    <a:pt x="22902" y="7821"/>
                  </a:cubicBezTo>
                  <a:cubicBezTo>
                    <a:pt x="22902" y="7859"/>
                    <a:pt x="22933" y="7890"/>
                    <a:pt x="22971" y="7890"/>
                  </a:cubicBezTo>
                  <a:close/>
                  <a:moveTo>
                    <a:pt x="23187" y="7890"/>
                  </a:moveTo>
                  <a:cubicBezTo>
                    <a:pt x="23224" y="7890"/>
                    <a:pt x="23255" y="7859"/>
                    <a:pt x="23255" y="7821"/>
                  </a:cubicBezTo>
                  <a:cubicBezTo>
                    <a:pt x="23255" y="7784"/>
                    <a:pt x="23224" y="7753"/>
                    <a:pt x="23187" y="7753"/>
                  </a:cubicBezTo>
                  <a:cubicBezTo>
                    <a:pt x="23149" y="7753"/>
                    <a:pt x="23118" y="7784"/>
                    <a:pt x="23118" y="7821"/>
                  </a:cubicBezTo>
                  <a:cubicBezTo>
                    <a:pt x="23118" y="7859"/>
                    <a:pt x="23149" y="7890"/>
                    <a:pt x="23187" y="7890"/>
                  </a:cubicBezTo>
                  <a:close/>
                  <a:moveTo>
                    <a:pt x="23403" y="7890"/>
                  </a:moveTo>
                  <a:cubicBezTo>
                    <a:pt x="23441" y="7890"/>
                    <a:pt x="23471" y="7859"/>
                    <a:pt x="23471" y="7821"/>
                  </a:cubicBezTo>
                  <a:cubicBezTo>
                    <a:pt x="23471" y="7784"/>
                    <a:pt x="23441" y="7753"/>
                    <a:pt x="23403" y="7753"/>
                  </a:cubicBezTo>
                  <a:cubicBezTo>
                    <a:pt x="23365" y="7753"/>
                    <a:pt x="23334" y="7784"/>
                    <a:pt x="23334" y="7821"/>
                  </a:cubicBezTo>
                  <a:cubicBezTo>
                    <a:pt x="23334" y="7859"/>
                    <a:pt x="23365" y="7890"/>
                    <a:pt x="23403" y="7890"/>
                  </a:cubicBezTo>
                  <a:close/>
                  <a:moveTo>
                    <a:pt x="22971" y="8125"/>
                  </a:moveTo>
                  <a:cubicBezTo>
                    <a:pt x="23008" y="8125"/>
                    <a:pt x="23039" y="8094"/>
                    <a:pt x="23039" y="8056"/>
                  </a:cubicBezTo>
                  <a:cubicBezTo>
                    <a:pt x="23039" y="8018"/>
                    <a:pt x="23008" y="7988"/>
                    <a:pt x="22971" y="7988"/>
                  </a:cubicBezTo>
                  <a:cubicBezTo>
                    <a:pt x="22933" y="7988"/>
                    <a:pt x="22902" y="8018"/>
                    <a:pt x="22902" y="8056"/>
                  </a:cubicBezTo>
                  <a:cubicBezTo>
                    <a:pt x="22902" y="8094"/>
                    <a:pt x="22933" y="8125"/>
                    <a:pt x="22971" y="8125"/>
                  </a:cubicBezTo>
                  <a:close/>
                  <a:moveTo>
                    <a:pt x="23187" y="8125"/>
                  </a:moveTo>
                  <a:cubicBezTo>
                    <a:pt x="23224" y="8125"/>
                    <a:pt x="23255" y="8094"/>
                    <a:pt x="23255" y="8056"/>
                  </a:cubicBezTo>
                  <a:cubicBezTo>
                    <a:pt x="23255" y="8018"/>
                    <a:pt x="23224" y="7988"/>
                    <a:pt x="23187" y="7988"/>
                  </a:cubicBezTo>
                  <a:cubicBezTo>
                    <a:pt x="23149" y="7988"/>
                    <a:pt x="23118" y="8018"/>
                    <a:pt x="23118" y="8056"/>
                  </a:cubicBezTo>
                  <a:cubicBezTo>
                    <a:pt x="23118" y="8094"/>
                    <a:pt x="23149" y="8125"/>
                    <a:pt x="23187" y="8125"/>
                  </a:cubicBezTo>
                  <a:close/>
                  <a:moveTo>
                    <a:pt x="23403" y="8125"/>
                  </a:moveTo>
                  <a:cubicBezTo>
                    <a:pt x="23441" y="8125"/>
                    <a:pt x="23471" y="8094"/>
                    <a:pt x="23471" y="8056"/>
                  </a:cubicBezTo>
                  <a:cubicBezTo>
                    <a:pt x="23471" y="8018"/>
                    <a:pt x="23441" y="7988"/>
                    <a:pt x="23403" y="7988"/>
                  </a:cubicBezTo>
                  <a:cubicBezTo>
                    <a:pt x="23365" y="7988"/>
                    <a:pt x="23334" y="8018"/>
                    <a:pt x="23334" y="8056"/>
                  </a:cubicBezTo>
                  <a:cubicBezTo>
                    <a:pt x="23334" y="8094"/>
                    <a:pt x="23365" y="8125"/>
                    <a:pt x="23403" y="8125"/>
                  </a:cubicBezTo>
                  <a:close/>
                  <a:moveTo>
                    <a:pt x="23619" y="8125"/>
                  </a:moveTo>
                  <a:cubicBezTo>
                    <a:pt x="23657" y="8125"/>
                    <a:pt x="23687" y="8094"/>
                    <a:pt x="23687" y="8056"/>
                  </a:cubicBezTo>
                  <a:cubicBezTo>
                    <a:pt x="23687" y="8018"/>
                    <a:pt x="23657" y="7988"/>
                    <a:pt x="23619" y="7988"/>
                  </a:cubicBezTo>
                  <a:cubicBezTo>
                    <a:pt x="23581" y="7988"/>
                    <a:pt x="23550" y="8018"/>
                    <a:pt x="23550" y="8056"/>
                  </a:cubicBezTo>
                  <a:cubicBezTo>
                    <a:pt x="23550" y="8094"/>
                    <a:pt x="23581" y="8125"/>
                    <a:pt x="23619" y="8125"/>
                  </a:cubicBezTo>
                  <a:close/>
                  <a:moveTo>
                    <a:pt x="23835" y="8125"/>
                  </a:moveTo>
                  <a:cubicBezTo>
                    <a:pt x="23873" y="8125"/>
                    <a:pt x="23903" y="8094"/>
                    <a:pt x="23903" y="8056"/>
                  </a:cubicBezTo>
                  <a:cubicBezTo>
                    <a:pt x="23903" y="8018"/>
                    <a:pt x="23873" y="7988"/>
                    <a:pt x="23835" y="7988"/>
                  </a:cubicBezTo>
                  <a:cubicBezTo>
                    <a:pt x="23797" y="7988"/>
                    <a:pt x="23767" y="8018"/>
                    <a:pt x="23767" y="8056"/>
                  </a:cubicBezTo>
                  <a:cubicBezTo>
                    <a:pt x="23767" y="8094"/>
                    <a:pt x="23797" y="8125"/>
                    <a:pt x="23835" y="8125"/>
                  </a:cubicBezTo>
                  <a:close/>
                  <a:moveTo>
                    <a:pt x="23403" y="8359"/>
                  </a:moveTo>
                  <a:cubicBezTo>
                    <a:pt x="23441" y="8359"/>
                    <a:pt x="23471" y="8329"/>
                    <a:pt x="23471" y="8291"/>
                  </a:cubicBezTo>
                  <a:cubicBezTo>
                    <a:pt x="23471" y="8253"/>
                    <a:pt x="23441" y="8223"/>
                    <a:pt x="23403" y="8223"/>
                  </a:cubicBezTo>
                  <a:cubicBezTo>
                    <a:pt x="23365" y="8223"/>
                    <a:pt x="23334" y="8253"/>
                    <a:pt x="23334" y="8291"/>
                  </a:cubicBezTo>
                  <a:cubicBezTo>
                    <a:pt x="23334" y="8329"/>
                    <a:pt x="23365" y="8359"/>
                    <a:pt x="23403" y="8359"/>
                  </a:cubicBezTo>
                  <a:close/>
                  <a:moveTo>
                    <a:pt x="23619" y="8359"/>
                  </a:moveTo>
                  <a:cubicBezTo>
                    <a:pt x="23657" y="8359"/>
                    <a:pt x="23687" y="8329"/>
                    <a:pt x="23687" y="8291"/>
                  </a:cubicBezTo>
                  <a:cubicBezTo>
                    <a:pt x="23687" y="8253"/>
                    <a:pt x="23657" y="8223"/>
                    <a:pt x="23619" y="8223"/>
                  </a:cubicBezTo>
                  <a:cubicBezTo>
                    <a:pt x="23581" y="8223"/>
                    <a:pt x="23550" y="8253"/>
                    <a:pt x="23550" y="8291"/>
                  </a:cubicBezTo>
                  <a:cubicBezTo>
                    <a:pt x="23550" y="8329"/>
                    <a:pt x="23581" y="8359"/>
                    <a:pt x="23619" y="8359"/>
                  </a:cubicBezTo>
                  <a:close/>
                  <a:moveTo>
                    <a:pt x="22322" y="6481"/>
                  </a:moveTo>
                  <a:cubicBezTo>
                    <a:pt x="22360" y="6481"/>
                    <a:pt x="22391" y="6450"/>
                    <a:pt x="22391" y="6412"/>
                  </a:cubicBezTo>
                  <a:cubicBezTo>
                    <a:pt x="22391" y="6375"/>
                    <a:pt x="22360" y="6344"/>
                    <a:pt x="22322" y="6344"/>
                  </a:cubicBezTo>
                  <a:cubicBezTo>
                    <a:pt x="22285" y="6344"/>
                    <a:pt x="22254" y="6375"/>
                    <a:pt x="22254" y="6412"/>
                  </a:cubicBezTo>
                  <a:cubicBezTo>
                    <a:pt x="22254" y="6450"/>
                    <a:pt x="22285" y="6481"/>
                    <a:pt x="22322" y="6481"/>
                  </a:cubicBezTo>
                  <a:close/>
                  <a:moveTo>
                    <a:pt x="22754" y="6481"/>
                  </a:moveTo>
                  <a:cubicBezTo>
                    <a:pt x="22792" y="6481"/>
                    <a:pt x="22823" y="6450"/>
                    <a:pt x="22823" y="6412"/>
                  </a:cubicBezTo>
                  <a:cubicBezTo>
                    <a:pt x="22823" y="6375"/>
                    <a:pt x="22792" y="6344"/>
                    <a:pt x="22754" y="6344"/>
                  </a:cubicBezTo>
                  <a:cubicBezTo>
                    <a:pt x="22717" y="6344"/>
                    <a:pt x="22686" y="6375"/>
                    <a:pt x="22686" y="6412"/>
                  </a:cubicBezTo>
                  <a:cubicBezTo>
                    <a:pt x="22686" y="6450"/>
                    <a:pt x="22717" y="6481"/>
                    <a:pt x="22754" y="6481"/>
                  </a:cubicBezTo>
                  <a:close/>
                  <a:moveTo>
                    <a:pt x="22971" y="6481"/>
                  </a:moveTo>
                  <a:cubicBezTo>
                    <a:pt x="23008" y="6481"/>
                    <a:pt x="23039" y="6450"/>
                    <a:pt x="23039" y="6412"/>
                  </a:cubicBezTo>
                  <a:cubicBezTo>
                    <a:pt x="23039" y="6375"/>
                    <a:pt x="23008" y="6344"/>
                    <a:pt x="22971" y="6344"/>
                  </a:cubicBezTo>
                  <a:cubicBezTo>
                    <a:pt x="22933" y="6344"/>
                    <a:pt x="22902" y="6375"/>
                    <a:pt x="22902" y="6412"/>
                  </a:cubicBezTo>
                  <a:cubicBezTo>
                    <a:pt x="22902" y="6450"/>
                    <a:pt x="22933" y="6481"/>
                    <a:pt x="22971" y="6481"/>
                  </a:cubicBezTo>
                  <a:close/>
                  <a:moveTo>
                    <a:pt x="21890" y="6716"/>
                  </a:moveTo>
                  <a:cubicBezTo>
                    <a:pt x="21928" y="6716"/>
                    <a:pt x="21958" y="6685"/>
                    <a:pt x="21958" y="6647"/>
                  </a:cubicBezTo>
                  <a:cubicBezTo>
                    <a:pt x="21958" y="6609"/>
                    <a:pt x="21928" y="6579"/>
                    <a:pt x="21890" y="6579"/>
                  </a:cubicBezTo>
                  <a:cubicBezTo>
                    <a:pt x="21852" y="6579"/>
                    <a:pt x="21822" y="6609"/>
                    <a:pt x="21822" y="6647"/>
                  </a:cubicBezTo>
                  <a:cubicBezTo>
                    <a:pt x="21822" y="6685"/>
                    <a:pt x="21852" y="6716"/>
                    <a:pt x="21890" y="6716"/>
                  </a:cubicBezTo>
                  <a:close/>
                  <a:moveTo>
                    <a:pt x="22106" y="6716"/>
                  </a:moveTo>
                  <a:cubicBezTo>
                    <a:pt x="22144" y="6716"/>
                    <a:pt x="22175" y="6685"/>
                    <a:pt x="22175" y="6647"/>
                  </a:cubicBezTo>
                  <a:cubicBezTo>
                    <a:pt x="22175" y="6609"/>
                    <a:pt x="22144" y="6579"/>
                    <a:pt x="22106" y="6579"/>
                  </a:cubicBezTo>
                  <a:cubicBezTo>
                    <a:pt x="22068" y="6579"/>
                    <a:pt x="22038" y="6609"/>
                    <a:pt x="22038" y="6647"/>
                  </a:cubicBezTo>
                  <a:cubicBezTo>
                    <a:pt x="22038" y="6685"/>
                    <a:pt x="22068" y="6716"/>
                    <a:pt x="22106" y="6716"/>
                  </a:cubicBezTo>
                  <a:close/>
                  <a:moveTo>
                    <a:pt x="22322" y="6716"/>
                  </a:moveTo>
                  <a:cubicBezTo>
                    <a:pt x="22360" y="6716"/>
                    <a:pt x="22391" y="6685"/>
                    <a:pt x="22391" y="6647"/>
                  </a:cubicBezTo>
                  <a:cubicBezTo>
                    <a:pt x="22391" y="6609"/>
                    <a:pt x="22360" y="6579"/>
                    <a:pt x="22322" y="6579"/>
                  </a:cubicBezTo>
                  <a:cubicBezTo>
                    <a:pt x="22285" y="6579"/>
                    <a:pt x="22254" y="6609"/>
                    <a:pt x="22254" y="6647"/>
                  </a:cubicBezTo>
                  <a:cubicBezTo>
                    <a:pt x="22254" y="6685"/>
                    <a:pt x="22285" y="6716"/>
                    <a:pt x="22322" y="6716"/>
                  </a:cubicBezTo>
                  <a:close/>
                  <a:moveTo>
                    <a:pt x="22538" y="6716"/>
                  </a:moveTo>
                  <a:cubicBezTo>
                    <a:pt x="22576" y="6716"/>
                    <a:pt x="22607" y="6685"/>
                    <a:pt x="22607" y="6647"/>
                  </a:cubicBezTo>
                  <a:cubicBezTo>
                    <a:pt x="22607" y="6609"/>
                    <a:pt x="22576" y="6579"/>
                    <a:pt x="22538" y="6579"/>
                  </a:cubicBezTo>
                  <a:cubicBezTo>
                    <a:pt x="22501" y="6579"/>
                    <a:pt x="22470" y="6609"/>
                    <a:pt x="22470" y="6647"/>
                  </a:cubicBezTo>
                  <a:cubicBezTo>
                    <a:pt x="22470" y="6685"/>
                    <a:pt x="22501" y="6716"/>
                    <a:pt x="22538" y="6716"/>
                  </a:cubicBezTo>
                  <a:close/>
                  <a:moveTo>
                    <a:pt x="22754" y="6716"/>
                  </a:moveTo>
                  <a:cubicBezTo>
                    <a:pt x="22792" y="6716"/>
                    <a:pt x="22823" y="6685"/>
                    <a:pt x="22823" y="6647"/>
                  </a:cubicBezTo>
                  <a:cubicBezTo>
                    <a:pt x="22823" y="6609"/>
                    <a:pt x="22792" y="6579"/>
                    <a:pt x="22754" y="6579"/>
                  </a:cubicBezTo>
                  <a:cubicBezTo>
                    <a:pt x="22717" y="6579"/>
                    <a:pt x="22686" y="6609"/>
                    <a:pt x="22686" y="6647"/>
                  </a:cubicBezTo>
                  <a:cubicBezTo>
                    <a:pt x="22686" y="6685"/>
                    <a:pt x="22717" y="6716"/>
                    <a:pt x="22754" y="6716"/>
                  </a:cubicBezTo>
                  <a:close/>
                  <a:moveTo>
                    <a:pt x="22971" y="6716"/>
                  </a:moveTo>
                  <a:cubicBezTo>
                    <a:pt x="23008" y="6716"/>
                    <a:pt x="23039" y="6685"/>
                    <a:pt x="23039" y="6647"/>
                  </a:cubicBezTo>
                  <a:cubicBezTo>
                    <a:pt x="23039" y="6609"/>
                    <a:pt x="23008" y="6579"/>
                    <a:pt x="22971" y="6579"/>
                  </a:cubicBezTo>
                  <a:cubicBezTo>
                    <a:pt x="22933" y="6579"/>
                    <a:pt x="22902" y="6609"/>
                    <a:pt x="22902" y="6647"/>
                  </a:cubicBezTo>
                  <a:cubicBezTo>
                    <a:pt x="22902" y="6685"/>
                    <a:pt x="22933" y="6716"/>
                    <a:pt x="22971" y="6716"/>
                  </a:cubicBezTo>
                  <a:close/>
                  <a:moveTo>
                    <a:pt x="22106" y="6951"/>
                  </a:moveTo>
                  <a:cubicBezTo>
                    <a:pt x="22144" y="6951"/>
                    <a:pt x="22175" y="6920"/>
                    <a:pt x="22175" y="6882"/>
                  </a:cubicBezTo>
                  <a:cubicBezTo>
                    <a:pt x="22175" y="6844"/>
                    <a:pt x="22144" y="6814"/>
                    <a:pt x="22106" y="6814"/>
                  </a:cubicBezTo>
                  <a:cubicBezTo>
                    <a:pt x="22068" y="6814"/>
                    <a:pt x="22038" y="6844"/>
                    <a:pt x="22038" y="6882"/>
                  </a:cubicBezTo>
                  <a:cubicBezTo>
                    <a:pt x="22038" y="6920"/>
                    <a:pt x="22068" y="6951"/>
                    <a:pt x="22106" y="6951"/>
                  </a:cubicBezTo>
                  <a:close/>
                  <a:moveTo>
                    <a:pt x="22322" y="6951"/>
                  </a:moveTo>
                  <a:cubicBezTo>
                    <a:pt x="22360" y="6951"/>
                    <a:pt x="22391" y="6920"/>
                    <a:pt x="22391" y="6882"/>
                  </a:cubicBezTo>
                  <a:cubicBezTo>
                    <a:pt x="22391" y="6844"/>
                    <a:pt x="22360" y="6814"/>
                    <a:pt x="22322" y="6814"/>
                  </a:cubicBezTo>
                  <a:cubicBezTo>
                    <a:pt x="22285" y="6814"/>
                    <a:pt x="22254" y="6844"/>
                    <a:pt x="22254" y="6882"/>
                  </a:cubicBezTo>
                  <a:cubicBezTo>
                    <a:pt x="22254" y="6920"/>
                    <a:pt x="22285" y="6951"/>
                    <a:pt x="22322" y="6951"/>
                  </a:cubicBezTo>
                  <a:close/>
                  <a:moveTo>
                    <a:pt x="22538" y="6951"/>
                  </a:moveTo>
                  <a:cubicBezTo>
                    <a:pt x="22576" y="6951"/>
                    <a:pt x="22607" y="6920"/>
                    <a:pt x="22607" y="6882"/>
                  </a:cubicBezTo>
                  <a:cubicBezTo>
                    <a:pt x="22607" y="6844"/>
                    <a:pt x="22576" y="6814"/>
                    <a:pt x="22538" y="6814"/>
                  </a:cubicBezTo>
                  <a:cubicBezTo>
                    <a:pt x="22501" y="6814"/>
                    <a:pt x="22470" y="6844"/>
                    <a:pt x="22470" y="6882"/>
                  </a:cubicBezTo>
                  <a:cubicBezTo>
                    <a:pt x="22470" y="6920"/>
                    <a:pt x="22501" y="6951"/>
                    <a:pt x="22538" y="6951"/>
                  </a:cubicBezTo>
                  <a:close/>
                  <a:moveTo>
                    <a:pt x="22754" y="6951"/>
                  </a:moveTo>
                  <a:cubicBezTo>
                    <a:pt x="22792" y="6951"/>
                    <a:pt x="22823" y="6920"/>
                    <a:pt x="22823" y="6882"/>
                  </a:cubicBezTo>
                  <a:cubicBezTo>
                    <a:pt x="22823" y="6844"/>
                    <a:pt x="22792" y="6814"/>
                    <a:pt x="22754" y="6814"/>
                  </a:cubicBezTo>
                  <a:cubicBezTo>
                    <a:pt x="22717" y="6814"/>
                    <a:pt x="22686" y="6844"/>
                    <a:pt x="22686" y="6882"/>
                  </a:cubicBezTo>
                  <a:cubicBezTo>
                    <a:pt x="22686" y="6920"/>
                    <a:pt x="22717" y="6951"/>
                    <a:pt x="22754" y="6951"/>
                  </a:cubicBezTo>
                  <a:close/>
                  <a:moveTo>
                    <a:pt x="22971" y="6951"/>
                  </a:moveTo>
                  <a:cubicBezTo>
                    <a:pt x="23008" y="6951"/>
                    <a:pt x="23039" y="6920"/>
                    <a:pt x="23039" y="6882"/>
                  </a:cubicBezTo>
                  <a:cubicBezTo>
                    <a:pt x="23039" y="6844"/>
                    <a:pt x="23008" y="6814"/>
                    <a:pt x="22971" y="6814"/>
                  </a:cubicBezTo>
                  <a:cubicBezTo>
                    <a:pt x="22933" y="6814"/>
                    <a:pt x="22902" y="6844"/>
                    <a:pt x="22902" y="6882"/>
                  </a:cubicBezTo>
                  <a:cubicBezTo>
                    <a:pt x="22902" y="6920"/>
                    <a:pt x="22933" y="6951"/>
                    <a:pt x="22971" y="6951"/>
                  </a:cubicBezTo>
                  <a:close/>
                  <a:moveTo>
                    <a:pt x="21890" y="7185"/>
                  </a:moveTo>
                  <a:cubicBezTo>
                    <a:pt x="21928" y="7185"/>
                    <a:pt x="21958" y="7155"/>
                    <a:pt x="21958" y="7117"/>
                  </a:cubicBezTo>
                  <a:cubicBezTo>
                    <a:pt x="21958" y="7079"/>
                    <a:pt x="21928" y="7048"/>
                    <a:pt x="21890" y="7048"/>
                  </a:cubicBezTo>
                  <a:cubicBezTo>
                    <a:pt x="21852" y="7048"/>
                    <a:pt x="21822" y="7079"/>
                    <a:pt x="21822" y="7117"/>
                  </a:cubicBezTo>
                  <a:cubicBezTo>
                    <a:pt x="21822" y="7155"/>
                    <a:pt x="21852" y="7185"/>
                    <a:pt x="21890" y="7185"/>
                  </a:cubicBezTo>
                  <a:close/>
                  <a:moveTo>
                    <a:pt x="22106" y="7185"/>
                  </a:moveTo>
                  <a:cubicBezTo>
                    <a:pt x="22144" y="7185"/>
                    <a:pt x="22175" y="7155"/>
                    <a:pt x="22175" y="7117"/>
                  </a:cubicBezTo>
                  <a:cubicBezTo>
                    <a:pt x="22175" y="7079"/>
                    <a:pt x="22144" y="7048"/>
                    <a:pt x="22106" y="7048"/>
                  </a:cubicBezTo>
                  <a:cubicBezTo>
                    <a:pt x="22068" y="7048"/>
                    <a:pt x="22038" y="7079"/>
                    <a:pt x="22038" y="7117"/>
                  </a:cubicBezTo>
                  <a:cubicBezTo>
                    <a:pt x="22038" y="7155"/>
                    <a:pt x="22068" y="7185"/>
                    <a:pt x="22106" y="7185"/>
                  </a:cubicBezTo>
                  <a:close/>
                  <a:moveTo>
                    <a:pt x="22322" y="7185"/>
                  </a:moveTo>
                  <a:cubicBezTo>
                    <a:pt x="22360" y="7185"/>
                    <a:pt x="22391" y="7155"/>
                    <a:pt x="22391" y="7117"/>
                  </a:cubicBezTo>
                  <a:cubicBezTo>
                    <a:pt x="22391" y="7079"/>
                    <a:pt x="22360" y="7048"/>
                    <a:pt x="22322" y="7048"/>
                  </a:cubicBezTo>
                  <a:cubicBezTo>
                    <a:pt x="22285" y="7048"/>
                    <a:pt x="22254" y="7079"/>
                    <a:pt x="22254" y="7117"/>
                  </a:cubicBezTo>
                  <a:cubicBezTo>
                    <a:pt x="22254" y="7155"/>
                    <a:pt x="22285" y="7185"/>
                    <a:pt x="22322" y="7185"/>
                  </a:cubicBezTo>
                  <a:close/>
                  <a:moveTo>
                    <a:pt x="22538" y="7185"/>
                  </a:moveTo>
                  <a:cubicBezTo>
                    <a:pt x="22576" y="7185"/>
                    <a:pt x="22607" y="7155"/>
                    <a:pt x="22607" y="7117"/>
                  </a:cubicBezTo>
                  <a:cubicBezTo>
                    <a:pt x="22607" y="7079"/>
                    <a:pt x="22576" y="7048"/>
                    <a:pt x="22538" y="7048"/>
                  </a:cubicBezTo>
                  <a:cubicBezTo>
                    <a:pt x="22501" y="7048"/>
                    <a:pt x="22470" y="7079"/>
                    <a:pt x="22470" y="7117"/>
                  </a:cubicBezTo>
                  <a:cubicBezTo>
                    <a:pt x="22470" y="7155"/>
                    <a:pt x="22501" y="7185"/>
                    <a:pt x="22538" y="7185"/>
                  </a:cubicBezTo>
                  <a:close/>
                  <a:moveTo>
                    <a:pt x="22754" y="7185"/>
                  </a:moveTo>
                  <a:cubicBezTo>
                    <a:pt x="22792" y="7185"/>
                    <a:pt x="22823" y="7155"/>
                    <a:pt x="22823" y="7117"/>
                  </a:cubicBezTo>
                  <a:cubicBezTo>
                    <a:pt x="22823" y="7079"/>
                    <a:pt x="22792" y="7048"/>
                    <a:pt x="22754" y="7048"/>
                  </a:cubicBezTo>
                  <a:cubicBezTo>
                    <a:pt x="22717" y="7048"/>
                    <a:pt x="22686" y="7079"/>
                    <a:pt x="22686" y="7117"/>
                  </a:cubicBezTo>
                  <a:cubicBezTo>
                    <a:pt x="22686" y="7155"/>
                    <a:pt x="22717" y="7185"/>
                    <a:pt x="22754" y="7185"/>
                  </a:cubicBezTo>
                  <a:close/>
                  <a:moveTo>
                    <a:pt x="22971" y="7185"/>
                  </a:moveTo>
                  <a:cubicBezTo>
                    <a:pt x="23008" y="7185"/>
                    <a:pt x="23039" y="7155"/>
                    <a:pt x="23039" y="7117"/>
                  </a:cubicBezTo>
                  <a:cubicBezTo>
                    <a:pt x="23039" y="7079"/>
                    <a:pt x="23008" y="7048"/>
                    <a:pt x="22971" y="7048"/>
                  </a:cubicBezTo>
                  <a:cubicBezTo>
                    <a:pt x="22933" y="7048"/>
                    <a:pt x="22902" y="7079"/>
                    <a:pt x="22902" y="7117"/>
                  </a:cubicBezTo>
                  <a:cubicBezTo>
                    <a:pt x="22902" y="7155"/>
                    <a:pt x="22933" y="7185"/>
                    <a:pt x="22971" y="7185"/>
                  </a:cubicBezTo>
                  <a:close/>
                  <a:moveTo>
                    <a:pt x="21890" y="7420"/>
                  </a:moveTo>
                  <a:cubicBezTo>
                    <a:pt x="21928" y="7420"/>
                    <a:pt x="21958" y="7390"/>
                    <a:pt x="21958" y="7352"/>
                  </a:cubicBezTo>
                  <a:cubicBezTo>
                    <a:pt x="21958" y="7314"/>
                    <a:pt x="21928" y="7283"/>
                    <a:pt x="21890" y="7283"/>
                  </a:cubicBezTo>
                  <a:cubicBezTo>
                    <a:pt x="21852" y="7283"/>
                    <a:pt x="21822" y="7314"/>
                    <a:pt x="21822" y="7352"/>
                  </a:cubicBezTo>
                  <a:cubicBezTo>
                    <a:pt x="21822" y="7390"/>
                    <a:pt x="21852" y="7420"/>
                    <a:pt x="21890" y="7420"/>
                  </a:cubicBezTo>
                  <a:close/>
                  <a:moveTo>
                    <a:pt x="22106" y="7420"/>
                  </a:moveTo>
                  <a:cubicBezTo>
                    <a:pt x="22144" y="7420"/>
                    <a:pt x="22175" y="7390"/>
                    <a:pt x="22175" y="7352"/>
                  </a:cubicBezTo>
                  <a:cubicBezTo>
                    <a:pt x="22175" y="7314"/>
                    <a:pt x="22144" y="7283"/>
                    <a:pt x="22106" y="7283"/>
                  </a:cubicBezTo>
                  <a:cubicBezTo>
                    <a:pt x="22068" y="7283"/>
                    <a:pt x="22038" y="7314"/>
                    <a:pt x="22038" y="7352"/>
                  </a:cubicBezTo>
                  <a:cubicBezTo>
                    <a:pt x="22038" y="7390"/>
                    <a:pt x="22068" y="7420"/>
                    <a:pt x="22106" y="7420"/>
                  </a:cubicBezTo>
                  <a:close/>
                  <a:moveTo>
                    <a:pt x="22322" y="7420"/>
                  </a:moveTo>
                  <a:cubicBezTo>
                    <a:pt x="22360" y="7420"/>
                    <a:pt x="22391" y="7390"/>
                    <a:pt x="22391" y="7352"/>
                  </a:cubicBezTo>
                  <a:cubicBezTo>
                    <a:pt x="22391" y="7314"/>
                    <a:pt x="22360" y="7283"/>
                    <a:pt x="22322" y="7283"/>
                  </a:cubicBezTo>
                  <a:cubicBezTo>
                    <a:pt x="22285" y="7283"/>
                    <a:pt x="22254" y="7314"/>
                    <a:pt x="22254" y="7352"/>
                  </a:cubicBezTo>
                  <a:cubicBezTo>
                    <a:pt x="22254" y="7390"/>
                    <a:pt x="22285" y="7420"/>
                    <a:pt x="22322" y="7420"/>
                  </a:cubicBezTo>
                  <a:close/>
                  <a:moveTo>
                    <a:pt x="22538" y="7420"/>
                  </a:moveTo>
                  <a:cubicBezTo>
                    <a:pt x="22576" y="7420"/>
                    <a:pt x="22607" y="7390"/>
                    <a:pt x="22607" y="7352"/>
                  </a:cubicBezTo>
                  <a:cubicBezTo>
                    <a:pt x="22607" y="7314"/>
                    <a:pt x="22576" y="7283"/>
                    <a:pt x="22538" y="7283"/>
                  </a:cubicBezTo>
                  <a:cubicBezTo>
                    <a:pt x="22501" y="7283"/>
                    <a:pt x="22470" y="7314"/>
                    <a:pt x="22470" y="7352"/>
                  </a:cubicBezTo>
                  <a:cubicBezTo>
                    <a:pt x="22470" y="7390"/>
                    <a:pt x="22501" y="7420"/>
                    <a:pt x="22538" y="7420"/>
                  </a:cubicBezTo>
                  <a:close/>
                  <a:moveTo>
                    <a:pt x="22754" y="7420"/>
                  </a:moveTo>
                  <a:cubicBezTo>
                    <a:pt x="22792" y="7420"/>
                    <a:pt x="22823" y="7390"/>
                    <a:pt x="22823" y="7352"/>
                  </a:cubicBezTo>
                  <a:cubicBezTo>
                    <a:pt x="22823" y="7314"/>
                    <a:pt x="22792" y="7283"/>
                    <a:pt x="22754" y="7283"/>
                  </a:cubicBezTo>
                  <a:cubicBezTo>
                    <a:pt x="22717" y="7283"/>
                    <a:pt x="22686" y="7314"/>
                    <a:pt x="22686" y="7352"/>
                  </a:cubicBezTo>
                  <a:cubicBezTo>
                    <a:pt x="22686" y="7390"/>
                    <a:pt x="22717" y="7420"/>
                    <a:pt x="22754" y="7420"/>
                  </a:cubicBezTo>
                  <a:close/>
                  <a:moveTo>
                    <a:pt x="22971" y="7420"/>
                  </a:moveTo>
                  <a:cubicBezTo>
                    <a:pt x="23008" y="7420"/>
                    <a:pt x="23039" y="7390"/>
                    <a:pt x="23039" y="7352"/>
                  </a:cubicBezTo>
                  <a:cubicBezTo>
                    <a:pt x="23039" y="7314"/>
                    <a:pt x="23008" y="7283"/>
                    <a:pt x="22971" y="7283"/>
                  </a:cubicBezTo>
                  <a:cubicBezTo>
                    <a:pt x="22933" y="7283"/>
                    <a:pt x="22902" y="7314"/>
                    <a:pt x="22902" y="7352"/>
                  </a:cubicBezTo>
                  <a:cubicBezTo>
                    <a:pt x="22902" y="7390"/>
                    <a:pt x="22933" y="7420"/>
                    <a:pt x="22971" y="7420"/>
                  </a:cubicBezTo>
                  <a:close/>
                  <a:moveTo>
                    <a:pt x="21890" y="7890"/>
                  </a:moveTo>
                  <a:cubicBezTo>
                    <a:pt x="21928" y="7890"/>
                    <a:pt x="21958" y="7859"/>
                    <a:pt x="21958" y="7821"/>
                  </a:cubicBezTo>
                  <a:cubicBezTo>
                    <a:pt x="21958" y="7784"/>
                    <a:pt x="21928" y="7753"/>
                    <a:pt x="21890" y="7753"/>
                  </a:cubicBezTo>
                  <a:cubicBezTo>
                    <a:pt x="21852" y="7753"/>
                    <a:pt x="21822" y="7784"/>
                    <a:pt x="21822" y="7821"/>
                  </a:cubicBezTo>
                  <a:cubicBezTo>
                    <a:pt x="21822" y="7859"/>
                    <a:pt x="21852" y="7890"/>
                    <a:pt x="21890" y="7890"/>
                  </a:cubicBezTo>
                  <a:close/>
                  <a:moveTo>
                    <a:pt x="22106" y="7890"/>
                  </a:moveTo>
                  <a:cubicBezTo>
                    <a:pt x="22144" y="7890"/>
                    <a:pt x="22175" y="7859"/>
                    <a:pt x="22175" y="7821"/>
                  </a:cubicBezTo>
                  <a:cubicBezTo>
                    <a:pt x="22175" y="7784"/>
                    <a:pt x="22144" y="7753"/>
                    <a:pt x="22106" y="7753"/>
                  </a:cubicBezTo>
                  <a:cubicBezTo>
                    <a:pt x="22068" y="7753"/>
                    <a:pt x="22038" y="7784"/>
                    <a:pt x="22038" y="7821"/>
                  </a:cubicBezTo>
                  <a:cubicBezTo>
                    <a:pt x="22038" y="7859"/>
                    <a:pt x="22068" y="7890"/>
                    <a:pt x="22106" y="7890"/>
                  </a:cubicBezTo>
                  <a:close/>
                  <a:moveTo>
                    <a:pt x="38969" y="3056"/>
                  </a:moveTo>
                  <a:cubicBezTo>
                    <a:pt x="38931" y="3056"/>
                    <a:pt x="38901" y="3086"/>
                    <a:pt x="38901" y="3124"/>
                  </a:cubicBezTo>
                  <a:cubicBezTo>
                    <a:pt x="38901" y="3162"/>
                    <a:pt x="38931" y="3193"/>
                    <a:pt x="38969" y="3193"/>
                  </a:cubicBezTo>
                  <a:cubicBezTo>
                    <a:pt x="39007" y="3193"/>
                    <a:pt x="39037" y="3162"/>
                    <a:pt x="39037" y="3124"/>
                  </a:cubicBezTo>
                  <a:cubicBezTo>
                    <a:pt x="39037" y="3086"/>
                    <a:pt x="39007" y="3056"/>
                    <a:pt x="38969" y="3056"/>
                  </a:cubicBezTo>
                  <a:close/>
                  <a:moveTo>
                    <a:pt x="39185" y="3056"/>
                  </a:moveTo>
                  <a:cubicBezTo>
                    <a:pt x="39147" y="3056"/>
                    <a:pt x="39117" y="3086"/>
                    <a:pt x="39117" y="3124"/>
                  </a:cubicBezTo>
                  <a:cubicBezTo>
                    <a:pt x="39117" y="3162"/>
                    <a:pt x="39147" y="3193"/>
                    <a:pt x="39185" y="3193"/>
                  </a:cubicBezTo>
                  <a:cubicBezTo>
                    <a:pt x="39223" y="3193"/>
                    <a:pt x="39254" y="3162"/>
                    <a:pt x="39254" y="3124"/>
                  </a:cubicBezTo>
                  <a:cubicBezTo>
                    <a:pt x="39254" y="3086"/>
                    <a:pt x="39223" y="3056"/>
                    <a:pt x="39185" y="3056"/>
                  </a:cubicBezTo>
                  <a:close/>
                  <a:moveTo>
                    <a:pt x="38969" y="3291"/>
                  </a:moveTo>
                  <a:cubicBezTo>
                    <a:pt x="38931" y="3291"/>
                    <a:pt x="38901" y="3321"/>
                    <a:pt x="38901" y="3359"/>
                  </a:cubicBezTo>
                  <a:cubicBezTo>
                    <a:pt x="38901" y="3397"/>
                    <a:pt x="38931" y="3428"/>
                    <a:pt x="38969" y="3428"/>
                  </a:cubicBezTo>
                  <a:cubicBezTo>
                    <a:pt x="39007" y="3428"/>
                    <a:pt x="39037" y="3397"/>
                    <a:pt x="39037" y="3359"/>
                  </a:cubicBezTo>
                  <a:cubicBezTo>
                    <a:pt x="39037" y="3321"/>
                    <a:pt x="39007" y="3291"/>
                    <a:pt x="38969" y="3291"/>
                  </a:cubicBezTo>
                  <a:close/>
                  <a:moveTo>
                    <a:pt x="39185" y="3291"/>
                  </a:moveTo>
                  <a:cubicBezTo>
                    <a:pt x="39147" y="3291"/>
                    <a:pt x="39117" y="3321"/>
                    <a:pt x="39117" y="3359"/>
                  </a:cubicBezTo>
                  <a:cubicBezTo>
                    <a:pt x="39117" y="3397"/>
                    <a:pt x="39147" y="3428"/>
                    <a:pt x="39185" y="3428"/>
                  </a:cubicBezTo>
                  <a:cubicBezTo>
                    <a:pt x="39223" y="3428"/>
                    <a:pt x="39254" y="3397"/>
                    <a:pt x="39254" y="3359"/>
                  </a:cubicBezTo>
                  <a:cubicBezTo>
                    <a:pt x="39254" y="3321"/>
                    <a:pt x="39223" y="3291"/>
                    <a:pt x="39185" y="3291"/>
                  </a:cubicBezTo>
                  <a:close/>
                  <a:moveTo>
                    <a:pt x="39617" y="3291"/>
                  </a:moveTo>
                  <a:cubicBezTo>
                    <a:pt x="39580" y="3291"/>
                    <a:pt x="39549" y="3321"/>
                    <a:pt x="39549" y="3359"/>
                  </a:cubicBezTo>
                  <a:cubicBezTo>
                    <a:pt x="39549" y="3397"/>
                    <a:pt x="39580" y="3428"/>
                    <a:pt x="39617" y="3428"/>
                  </a:cubicBezTo>
                  <a:cubicBezTo>
                    <a:pt x="39655" y="3428"/>
                    <a:pt x="39686" y="3397"/>
                    <a:pt x="39686" y="3359"/>
                  </a:cubicBezTo>
                  <a:cubicBezTo>
                    <a:pt x="39686" y="3321"/>
                    <a:pt x="39655" y="3291"/>
                    <a:pt x="39617" y="3291"/>
                  </a:cubicBezTo>
                  <a:close/>
                  <a:moveTo>
                    <a:pt x="39833" y="3291"/>
                  </a:moveTo>
                  <a:cubicBezTo>
                    <a:pt x="39796" y="3291"/>
                    <a:pt x="39765" y="3321"/>
                    <a:pt x="39765" y="3359"/>
                  </a:cubicBezTo>
                  <a:cubicBezTo>
                    <a:pt x="39765" y="3397"/>
                    <a:pt x="39796" y="3428"/>
                    <a:pt x="39833" y="3428"/>
                  </a:cubicBezTo>
                  <a:cubicBezTo>
                    <a:pt x="39871" y="3428"/>
                    <a:pt x="39902" y="3397"/>
                    <a:pt x="39902" y="3359"/>
                  </a:cubicBezTo>
                  <a:cubicBezTo>
                    <a:pt x="39902" y="3321"/>
                    <a:pt x="39871" y="3291"/>
                    <a:pt x="39833" y="3291"/>
                  </a:cubicBezTo>
                  <a:close/>
                  <a:moveTo>
                    <a:pt x="40050" y="3291"/>
                  </a:moveTo>
                  <a:cubicBezTo>
                    <a:pt x="40012" y="3291"/>
                    <a:pt x="39981" y="3321"/>
                    <a:pt x="39981" y="3359"/>
                  </a:cubicBezTo>
                  <a:cubicBezTo>
                    <a:pt x="39981" y="3397"/>
                    <a:pt x="40012" y="3428"/>
                    <a:pt x="40050" y="3428"/>
                  </a:cubicBezTo>
                  <a:cubicBezTo>
                    <a:pt x="40087" y="3428"/>
                    <a:pt x="40118" y="3397"/>
                    <a:pt x="40118" y="3359"/>
                  </a:cubicBezTo>
                  <a:cubicBezTo>
                    <a:pt x="40118" y="3321"/>
                    <a:pt x="40087" y="3291"/>
                    <a:pt x="40050" y="3291"/>
                  </a:cubicBezTo>
                  <a:close/>
                  <a:moveTo>
                    <a:pt x="40266" y="3291"/>
                  </a:moveTo>
                  <a:cubicBezTo>
                    <a:pt x="40228" y="3291"/>
                    <a:pt x="40197" y="3321"/>
                    <a:pt x="40197" y="3359"/>
                  </a:cubicBezTo>
                  <a:cubicBezTo>
                    <a:pt x="40197" y="3397"/>
                    <a:pt x="40228" y="3428"/>
                    <a:pt x="40266" y="3428"/>
                  </a:cubicBezTo>
                  <a:cubicBezTo>
                    <a:pt x="40303" y="3428"/>
                    <a:pt x="40334" y="3397"/>
                    <a:pt x="40334" y="3359"/>
                  </a:cubicBezTo>
                  <a:cubicBezTo>
                    <a:pt x="40334" y="3321"/>
                    <a:pt x="40303" y="3291"/>
                    <a:pt x="40266" y="3291"/>
                  </a:cubicBezTo>
                  <a:close/>
                  <a:moveTo>
                    <a:pt x="40482" y="3291"/>
                  </a:moveTo>
                  <a:cubicBezTo>
                    <a:pt x="40444" y="3291"/>
                    <a:pt x="40413" y="3321"/>
                    <a:pt x="40413" y="3359"/>
                  </a:cubicBezTo>
                  <a:cubicBezTo>
                    <a:pt x="40413" y="3397"/>
                    <a:pt x="40444" y="3428"/>
                    <a:pt x="40482" y="3428"/>
                  </a:cubicBezTo>
                  <a:cubicBezTo>
                    <a:pt x="40520" y="3428"/>
                    <a:pt x="40550" y="3397"/>
                    <a:pt x="40550" y="3359"/>
                  </a:cubicBezTo>
                  <a:cubicBezTo>
                    <a:pt x="40550" y="3321"/>
                    <a:pt x="40520" y="3291"/>
                    <a:pt x="40482" y="3291"/>
                  </a:cubicBezTo>
                  <a:close/>
                  <a:moveTo>
                    <a:pt x="40698" y="3291"/>
                  </a:moveTo>
                  <a:cubicBezTo>
                    <a:pt x="40660" y="3291"/>
                    <a:pt x="40629" y="3321"/>
                    <a:pt x="40629" y="3359"/>
                  </a:cubicBezTo>
                  <a:cubicBezTo>
                    <a:pt x="40629" y="3397"/>
                    <a:pt x="40660" y="3428"/>
                    <a:pt x="40698" y="3428"/>
                  </a:cubicBezTo>
                  <a:cubicBezTo>
                    <a:pt x="40736" y="3428"/>
                    <a:pt x="40766" y="3397"/>
                    <a:pt x="40766" y="3359"/>
                  </a:cubicBezTo>
                  <a:cubicBezTo>
                    <a:pt x="40766" y="3321"/>
                    <a:pt x="40736" y="3291"/>
                    <a:pt x="40698" y="3291"/>
                  </a:cubicBezTo>
                  <a:close/>
                  <a:moveTo>
                    <a:pt x="40914" y="3291"/>
                  </a:moveTo>
                  <a:cubicBezTo>
                    <a:pt x="40876" y="3291"/>
                    <a:pt x="40846" y="3321"/>
                    <a:pt x="40846" y="3359"/>
                  </a:cubicBezTo>
                  <a:cubicBezTo>
                    <a:pt x="40846" y="3397"/>
                    <a:pt x="40876" y="3428"/>
                    <a:pt x="40914" y="3428"/>
                  </a:cubicBezTo>
                  <a:cubicBezTo>
                    <a:pt x="40952" y="3428"/>
                    <a:pt x="40983" y="3397"/>
                    <a:pt x="40983" y="3359"/>
                  </a:cubicBezTo>
                  <a:cubicBezTo>
                    <a:pt x="40983" y="3321"/>
                    <a:pt x="40952" y="3291"/>
                    <a:pt x="40914" y="3291"/>
                  </a:cubicBezTo>
                  <a:close/>
                  <a:moveTo>
                    <a:pt x="41130" y="3291"/>
                  </a:moveTo>
                  <a:cubicBezTo>
                    <a:pt x="41092" y="3291"/>
                    <a:pt x="41062" y="3321"/>
                    <a:pt x="41062" y="3359"/>
                  </a:cubicBezTo>
                  <a:cubicBezTo>
                    <a:pt x="41062" y="3397"/>
                    <a:pt x="41092" y="3428"/>
                    <a:pt x="41130" y="3428"/>
                  </a:cubicBezTo>
                  <a:cubicBezTo>
                    <a:pt x="41168" y="3428"/>
                    <a:pt x="41199" y="3397"/>
                    <a:pt x="41199" y="3359"/>
                  </a:cubicBezTo>
                  <a:cubicBezTo>
                    <a:pt x="41199" y="3321"/>
                    <a:pt x="41168" y="3291"/>
                    <a:pt x="41130" y="3291"/>
                  </a:cubicBezTo>
                  <a:close/>
                  <a:moveTo>
                    <a:pt x="41346" y="3291"/>
                  </a:moveTo>
                  <a:cubicBezTo>
                    <a:pt x="41308" y="3291"/>
                    <a:pt x="41278" y="3321"/>
                    <a:pt x="41278" y="3359"/>
                  </a:cubicBezTo>
                  <a:cubicBezTo>
                    <a:pt x="41278" y="3397"/>
                    <a:pt x="41308" y="3428"/>
                    <a:pt x="41346" y="3428"/>
                  </a:cubicBezTo>
                  <a:cubicBezTo>
                    <a:pt x="41384" y="3428"/>
                    <a:pt x="41415" y="3397"/>
                    <a:pt x="41415" y="3359"/>
                  </a:cubicBezTo>
                  <a:cubicBezTo>
                    <a:pt x="41415" y="3321"/>
                    <a:pt x="41384" y="3291"/>
                    <a:pt x="41346" y="3291"/>
                  </a:cubicBezTo>
                  <a:close/>
                  <a:moveTo>
                    <a:pt x="38969" y="3525"/>
                  </a:moveTo>
                  <a:cubicBezTo>
                    <a:pt x="38931" y="3525"/>
                    <a:pt x="38901" y="3556"/>
                    <a:pt x="38901" y="3594"/>
                  </a:cubicBezTo>
                  <a:cubicBezTo>
                    <a:pt x="38901" y="3632"/>
                    <a:pt x="38931" y="3662"/>
                    <a:pt x="38969" y="3662"/>
                  </a:cubicBezTo>
                  <a:cubicBezTo>
                    <a:pt x="39007" y="3662"/>
                    <a:pt x="39037" y="3632"/>
                    <a:pt x="39037" y="3594"/>
                  </a:cubicBezTo>
                  <a:cubicBezTo>
                    <a:pt x="39037" y="3556"/>
                    <a:pt x="39007" y="3525"/>
                    <a:pt x="38969" y="3525"/>
                  </a:cubicBezTo>
                  <a:close/>
                  <a:moveTo>
                    <a:pt x="39185" y="3525"/>
                  </a:moveTo>
                  <a:cubicBezTo>
                    <a:pt x="39147" y="3525"/>
                    <a:pt x="39117" y="3556"/>
                    <a:pt x="39117" y="3594"/>
                  </a:cubicBezTo>
                  <a:cubicBezTo>
                    <a:pt x="39117" y="3632"/>
                    <a:pt x="39147" y="3662"/>
                    <a:pt x="39185" y="3662"/>
                  </a:cubicBezTo>
                  <a:cubicBezTo>
                    <a:pt x="39223" y="3662"/>
                    <a:pt x="39254" y="3632"/>
                    <a:pt x="39254" y="3594"/>
                  </a:cubicBezTo>
                  <a:cubicBezTo>
                    <a:pt x="39254" y="3556"/>
                    <a:pt x="39223" y="3525"/>
                    <a:pt x="39185" y="3525"/>
                  </a:cubicBezTo>
                  <a:close/>
                  <a:moveTo>
                    <a:pt x="39401" y="3525"/>
                  </a:moveTo>
                  <a:cubicBezTo>
                    <a:pt x="39363" y="3525"/>
                    <a:pt x="39333" y="3556"/>
                    <a:pt x="39333" y="3594"/>
                  </a:cubicBezTo>
                  <a:cubicBezTo>
                    <a:pt x="39333" y="3632"/>
                    <a:pt x="39363" y="3662"/>
                    <a:pt x="39401" y="3662"/>
                  </a:cubicBezTo>
                  <a:cubicBezTo>
                    <a:pt x="39439" y="3662"/>
                    <a:pt x="39470" y="3632"/>
                    <a:pt x="39470" y="3594"/>
                  </a:cubicBezTo>
                  <a:cubicBezTo>
                    <a:pt x="39470" y="3556"/>
                    <a:pt x="39439" y="3525"/>
                    <a:pt x="39401" y="3525"/>
                  </a:cubicBezTo>
                  <a:close/>
                  <a:moveTo>
                    <a:pt x="39617" y="3525"/>
                  </a:moveTo>
                  <a:cubicBezTo>
                    <a:pt x="39580" y="3525"/>
                    <a:pt x="39549" y="3556"/>
                    <a:pt x="39549" y="3594"/>
                  </a:cubicBezTo>
                  <a:cubicBezTo>
                    <a:pt x="39549" y="3632"/>
                    <a:pt x="39580" y="3662"/>
                    <a:pt x="39617" y="3662"/>
                  </a:cubicBezTo>
                  <a:cubicBezTo>
                    <a:pt x="39655" y="3662"/>
                    <a:pt x="39686" y="3632"/>
                    <a:pt x="39686" y="3594"/>
                  </a:cubicBezTo>
                  <a:cubicBezTo>
                    <a:pt x="39686" y="3556"/>
                    <a:pt x="39655" y="3525"/>
                    <a:pt x="39617" y="3525"/>
                  </a:cubicBezTo>
                  <a:close/>
                  <a:moveTo>
                    <a:pt x="39833" y="3525"/>
                  </a:moveTo>
                  <a:cubicBezTo>
                    <a:pt x="39796" y="3525"/>
                    <a:pt x="39765" y="3556"/>
                    <a:pt x="39765" y="3594"/>
                  </a:cubicBezTo>
                  <a:cubicBezTo>
                    <a:pt x="39765" y="3632"/>
                    <a:pt x="39796" y="3662"/>
                    <a:pt x="39833" y="3662"/>
                  </a:cubicBezTo>
                  <a:cubicBezTo>
                    <a:pt x="39871" y="3662"/>
                    <a:pt x="39902" y="3632"/>
                    <a:pt x="39902" y="3594"/>
                  </a:cubicBezTo>
                  <a:cubicBezTo>
                    <a:pt x="39902" y="3556"/>
                    <a:pt x="39871" y="3525"/>
                    <a:pt x="39833" y="3525"/>
                  </a:cubicBezTo>
                  <a:close/>
                  <a:moveTo>
                    <a:pt x="40050" y="3525"/>
                  </a:moveTo>
                  <a:cubicBezTo>
                    <a:pt x="40012" y="3525"/>
                    <a:pt x="39981" y="3556"/>
                    <a:pt x="39981" y="3594"/>
                  </a:cubicBezTo>
                  <a:cubicBezTo>
                    <a:pt x="39981" y="3632"/>
                    <a:pt x="40012" y="3662"/>
                    <a:pt x="40050" y="3662"/>
                  </a:cubicBezTo>
                  <a:cubicBezTo>
                    <a:pt x="40087" y="3662"/>
                    <a:pt x="40118" y="3632"/>
                    <a:pt x="40118" y="3594"/>
                  </a:cubicBezTo>
                  <a:cubicBezTo>
                    <a:pt x="40118" y="3556"/>
                    <a:pt x="40087" y="3525"/>
                    <a:pt x="40050" y="3525"/>
                  </a:cubicBezTo>
                  <a:close/>
                  <a:moveTo>
                    <a:pt x="40266" y="3525"/>
                  </a:moveTo>
                  <a:cubicBezTo>
                    <a:pt x="40228" y="3525"/>
                    <a:pt x="40197" y="3556"/>
                    <a:pt x="40197" y="3594"/>
                  </a:cubicBezTo>
                  <a:cubicBezTo>
                    <a:pt x="40197" y="3632"/>
                    <a:pt x="40228" y="3662"/>
                    <a:pt x="40266" y="3662"/>
                  </a:cubicBezTo>
                  <a:cubicBezTo>
                    <a:pt x="40303" y="3662"/>
                    <a:pt x="40334" y="3632"/>
                    <a:pt x="40334" y="3594"/>
                  </a:cubicBezTo>
                  <a:cubicBezTo>
                    <a:pt x="40334" y="3556"/>
                    <a:pt x="40303" y="3525"/>
                    <a:pt x="40266" y="3525"/>
                  </a:cubicBezTo>
                  <a:close/>
                  <a:moveTo>
                    <a:pt x="40482" y="3525"/>
                  </a:moveTo>
                  <a:cubicBezTo>
                    <a:pt x="40444" y="3525"/>
                    <a:pt x="40413" y="3556"/>
                    <a:pt x="40413" y="3594"/>
                  </a:cubicBezTo>
                  <a:cubicBezTo>
                    <a:pt x="40413" y="3632"/>
                    <a:pt x="40444" y="3662"/>
                    <a:pt x="40482" y="3662"/>
                  </a:cubicBezTo>
                  <a:cubicBezTo>
                    <a:pt x="40520" y="3662"/>
                    <a:pt x="40550" y="3632"/>
                    <a:pt x="40550" y="3594"/>
                  </a:cubicBezTo>
                  <a:cubicBezTo>
                    <a:pt x="40550" y="3556"/>
                    <a:pt x="40520" y="3525"/>
                    <a:pt x="40482" y="3525"/>
                  </a:cubicBezTo>
                  <a:close/>
                  <a:moveTo>
                    <a:pt x="40698" y="3525"/>
                  </a:moveTo>
                  <a:cubicBezTo>
                    <a:pt x="40660" y="3525"/>
                    <a:pt x="40629" y="3556"/>
                    <a:pt x="40629" y="3594"/>
                  </a:cubicBezTo>
                  <a:cubicBezTo>
                    <a:pt x="40629" y="3632"/>
                    <a:pt x="40660" y="3662"/>
                    <a:pt x="40698" y="3662"/>
                  </a:cubicBezTo>
                  <a:cubicBezTo>
                    <a:pt x="40736" y="3662"/>
                    <a:pt x="40766" y="3632"/>
                    <a:pt x="40766" y="3594"/>
                  </a:cubicBezTo>
                  <a:cubicBezTo>
                    <a:pt x="40766" y="3556"/>
                    <a:pt x="40736" y="3525"/>
                    <a:pt x="40698" y="3525"/>
                  </a:cubicBezTo>
                  <a:close/>
                  <a:moveTo>
                    <a:pt x="40914" y="3525"/>
                  </a:moveTo>
                  <a:cubicBezTo>
                    <a:pt x="40876" y="3525"/>
                    <a:pt x="40846" y="3556"/>
                    <a:pt x="40846" y="3594"/>
                  </a:cubicBezTo>
                  <a:cubicBezTo>
                    <a:pt x="40846" y="3632"/>
                    <a:pt x="40876" y="3662"/>
                    <a:pt x="40914" y="3662"/>
                  </a:cubicBezTo>
                  <a:cubicBezTo>
                    <a:pt x="40952" y="3662"/>
                    <a:pt x="40983" y="3632"/>
                    <a:pt x="40983" y="3594"/>
                  </a:cubicBezTo>
                  <a:cubicBezTo>
                    <a:pt x="40983" y="3556"/>
                    <a:pt x="40952" y="3525"/>
                    <a:pt x="40914" y="3525"/>
                  </a:cubicBezTo>
                  <a:close/>
                  <a:moveTo>
                    <a:pt x="41130" y="3525"/>
                  </a:moveTo>
                  <a:cubicBezTo>
                    <a:pt x="41092" y="3525"/>
                    <a:pt x="41062" y="3556"/>
                    <a:pt x="41062" y="3594"/>
                  </a:cubicBezTo>
                  <a:cubicBezTo>
                    <a:pt x="41062" y="3632"/>
                    <a:pt x="41092" y="3662"/>
                    <a:pt x="41130" y="3662"/>
                  </a:cubicBezTo>
                  <a:cubicBezTo>
                    <a:pt x="41168" y="3662"/>
                    <a:pt x="41199" y="3632"/>
                    <a:pt x="41199" y="3594"/>
                  </a:cubicBezTo>
                  <a:cubicBezTo>
                    <a:pt x="41199" y="3556"/>
                    <a:pt x="41168" y="3525"/>
                    <a:pt x="41130" y="3525"/>
                  </a:cubicBezTo>
                  <a:close/>
                  <a:moveTo>
                    <a:pt x="41346" y="3525"/>
                  </a:moveTo>
                  <a:cubicBezTo>
                    <a:pt x="41308" y="3525"/>
                    <a:pt x="41278" y="3556"/>
                    <a:pt x="41278" y="3594"/>
                  </a:cubicBezTo>
                  <a:cubicBezTo>
                    <a:pt x="41278" y="3632"/>
                    <a:pt x="41308" y="3662"/>
                    <a:pt x="41346" y="3662"/>
                  </a:cubicBezTo>
                  <a:cubicBezTo>
                    <a:pt x="41384" y="3662"/>
                    <a:pt x="41415" y="3632"/>
                    <a:pt x="41415" y="3594"/>
                  </a:cubicBezTo>
                  <a:cubicBezTo>
                    <a:pt x="41415" y="3556"/>
                    <a:pt x="41384" y="3525"/>
                    <a:pt x="41346" y="3525"/>
                  </a:cubicBezTo>
                  <a:close/>
                  <a:moveTo>
                    <a:pt x="41562" y="3525"/>
                  </a:moveTo>
                  <a:cubicBezTo>
                    <a:pt x="41525" y="3525"/>
                    <a:pt x="41494" y="3556"/>
                    <a:pt x="41494" y="3594"/>
                  </a:cubicBezTo>
                  <a:cubicBezTo>
                    <a:pt x="41494" y="3632"/>
                    <a:pt x="41525" y="3662"/>
                    <a:pt x="41562" y="3662"/>
                  </a:cubicBezTo>
                  <a:cubicBezTo>
                    <a:pt x="41600" y="3662"/>
                    <a:pt x="41631" y="3632"/>
                    <a:pt x="41631" y="3594"/>
                  </a:cubicBezTo>
                  <a:cubicBezTo>
                    <a:pt x="41631" y="3556"/>
                    <a:pt x="41600" y="3525"/>
                    <a:pt x="41562" y="3525"/>
                  </a:cubicBezTo>
                  <a:close/>
                  <a:moveTo>
                    <a:pt x="41778" y="3525"/>
                  </a:moveTo>
                  <a:cubicBezTo>
                    <a:pt x="41741" y="3525"/>
                    <a:pt x="41710" y="3556"/>
                    <a:pt x="41710" y="3594"/>
                  </a:cubicBezTo>
                  <a:cubicBezTo>
                    <a:pt x="41710" y="3632"/>
                    <a:pt x="41741" y="3662"/>
                    <a:pt x="41778" y="3662"/>
                  </a:cubicBezTo>
                  <a:cubicBezTo>
                    <a:pt x="41816" y="3662"/>
                    <a:pt x="41847" y="3632"/>
                    <a:pt x="41847" y="3594"/>
                  </a:cubicBezTo>
                  <a:cubicBezTo>
                    <a:pt x="41847" y="3556"/>
                    <a:pt x="41816" y="3525"/>
                    <a:pt x="41778" y="3525"/>
                  </a:cubicBezTo>
                  <a:close/>
                  <a:moveTo>
                    <a:pt x="38969" y="3760"/>
                  </a:moveTo>
                  <a:cubicBezTo>
                    <a:pt x="38931" y="3760"/>
                    <a:pt x="38901" y="3791"/>
                    <a:pt x="38901" y="3829"/>
                  </a:cubicBezTo>
                  <a:cubicBezTo>
                    <a:pt x="38901" y="3867"/>
                    <a:pt x="38931" y="3897"/>
                    <a:pt x="38969" y="3897"/>
                  </a:cubicBezTo>
                  <a:cubicBezTo>
                    <a:pt x="39007" y="3897"/>
                    <a:pt x="39037" y="3867"/>
                    <a:pt x="39037" y="3829"/>
                  </a:cubicBezTo>
                  <a:cubicBezTo>
                    <a:pt x="39037" y="3791"/>
                    <a:pt x="39007" y="3760"/>
                    <a:pt x="38969" y="3760"/>
                  </a:cubicBezTo>
                  <a:close/>
                  <a:moveTo>
                    <a:pt x="39185" y="3760"/>
                  </a:moveTo>
                  <a:cubicBezTo>
                    <a:pt x="39147" y="3760"/>
                    <a:pt x="39117" y="3791"/>
                    <a:pt x="39117" y="3829"/>
                  </a:cubicBezTo>
                  <a:cubicBezTo>
                    <a:pt x="39117" y="3867"/>
                    <a:pt x="39147" y="3897"/>
                    <a:pt x="39185" y="3897"/>
                  </a:cubicBezTo>
                  <a:cubicBezTo>
                    <a:pt x="39223" y="3897"/>
                    <a:pt x="39254" y="3867"/>
                    <a:pt x="39254" y="3829"/>
                  </a:cubicBezTo>
                  <a:cubicBezTo>
                    <a:pt x="39254" y="3791"/>
                    <a:pt x="39223" y="3760"/>
                    <a:pt x="39185" y="3760"/>
                  </a:cubicBezTo>
                  <a:close/>
                  <a:moveTo>
                    <a:pt x="39401" y="3760"/>
                  </a:moveTo>
                  <a:cubicBezTo>
                    <a:pt x="39363" y="3760"/>
                    <a:pt x="39333" y="3791"/>
                    <a:pt x="39333" y="3829"/>
                  </a:cubicBezTo>
                  <a:cubicBezTo>
                    <a:pt x="39333" y="3867"/>
                    <a:pt x="39363" y="3897"/>
                    <a:pt x="39401" y="3897"/>
                  </a:cubicBezTo>
                  <a:cubicBezTo>
                    <a:pt x="39439" y="3897"/>
                    <a:pt x="39470" y="3867"/>
                    <a:pt x="39470" y="3829"/>
                  </a:cubicBezTo>
                  <a:cubicBezTo>
                    <a:pt x="39470" y="3791"/>
                    <a:pt x="39439" y="3760"/>
                    <a:pt x="39401" y="3760"/>
                  </a:cubicBezTo>
                  <a:close/>
                  <a:moveTo>
                    <a:pt x="39617" y="3760"/>
                  </a:moveTo>
                  <a:cubicBezTo>
                    <a:pt x="39580" y="3760"/>
                    <a:pt x="39549" y="3791"/>
                    <a:pt x="39549" y="3829"/>
                  </a:cubicBezTo>
                  <a:cubicBezTo>
                    <a:pt x="39549" y="3867"/>
                    <a:pt x="39580" y="3897"/>
                    <a:pt x="39617" y="3897"/>
                  </a:cubicBezTo>
                  <a:cubicBezTo>
                    <a:pt x="39655" y="3897"/>
                    <a:pt x="39686" y="3867"/>
                    <a:pt x="39686" y="3829"/>
                  </a:cubicBezTo>
                  <a:cubicBezTo>
                    <a:pt x="39686" y="3791"/>
                    <a:pt x="39655" y="3760"/>
                    <a:pt x="39617" y="3760"/>
                  </a:cubicBezTo>
                  <a:close/>
                  <a:moveTo>
                    <a:pt x="39833" y="3760"/>
                  </a:moveTo>
                  <a:cubicBezTo>
                    <a:pt x="39796" y="3760"/>
                    <a:pt x="39765" y="3791"/>
                    <a:pt x="39765" y="3829"/>
                  </a:cubicBezTo>
                  <a:cubicBezTo>
                    <a:pt x="39765" y="3867"/>
                    <a:pt x="39796" y="3897"/>
                    <a:pt x="39833" y="3897"/>
                  </a:cubicBezTo>
                  <a:cubicBezTo>
                    <a:pt x="39871" y="3897"/>
                    <a:pt x="39902" y="3867"/>
                    <a:pt x="39902" y="3829"/>
                  </a:cubicBezTo>
                  <a:cubicBezTo>
                    <a:pt x="39902" y="3791"/>
                    <a:pt x="39871" y="3760"/>
                    <a:pt x="39833" y="3760"/>
                  </a:cubicBezTo>
                  <a:close/>
                  <a:moveTo>
                    <a:pt x="40050" y="3760"/>
                  </a:moveTo>
                  <a:cubicBezTo>
                    <a:pt x="40012" y="3760"/>
                    <a:pt x="39981" y="3791"/>
                    <a:pt x="39981" y="3829"/>
                  </a:cubicBezTo>
                  <a:cubicBezTo>
                    <a:pt x="39981" y="3867"/>
                    <a:pt x="40012" y="3897"/>
                    <a:pt x="40050" y="3897"/>
                  </a:cubicBezTo>
                  <a:cubicBezTo>
                    <a:pt x="40087" y="3897"/>
                    <a:pt x="40118" y="3867"/>
                    <a:pt x="40118" y="3829"/>
                  </a:cubicBezTo>
                  <a:cubicBezTo>
                    <a:pt x="40118" y="3791"/>
                    <a:pt x="40087" y="3760"/>
                    <a:pt x="40050" y="3760"/>
                  </a:cubicBezTo>
                  <a:close/>
                  <a:moveTo>
                    <a:pt x="40266" y="3760"/>
                  </a:moveTo>
                  <a:cubicBezTo>
                    <a:pt x="40228" y="3760"/>
                    <a:pt x="40197" y="3791"/>
                    <a:pt x="40197" y="3829"/>
                  </a:cubicBezTo>
                  <a:cubicBezTo>
                    <a:pt x="40197" y="3867"/>
                    <a:pt x="40228" y="3897"/>
                    <a:pt x="40266" y="3897"/>
                  </a:cubicBezTo>
                  <a:cubicBezTo>
                    <a:pt x="40303" y="3897"/>
                    <a:pt x="40334" y="3867"/>
                    <a:pt x="40334" y="3829"/>
                  </a:cubicBezTo>
                  <a:cubicBezTo>
                    <a:pt x="40334" y="3791"/>
                    <a:pt x="40303" y="3760"/>
                    <a:pt x="40266" y="3760"/>
                  </a:cubicBezTo>
                  <a:close/>
                  <a:moveTo>
                    <a:pt x="40482" y="3760"/>
                  </a:moveTo>
                  <a:cubicBezTo>
                    <a:pt x="40444" y="3760"/>
                    <a:pt x="40413" y="3791"/>
                    <a:pt x="40413" y="3829"/>
                  </a:cubicBezTo>
                  <a:cubicBezTo>
                    <a:pt x="40413" y="3867"/>
                    <a:pt x="40444" y="3897"/>
                    <a:pt x="40482" y="3897"/>
                  </a:cubicBezTo>
                  <a:cubicBezTo>
                    <a:pt x="40520" y="3897"/>
                    <a:pt x="40550" y="3867"/>
                    <a:pt x="40550" y="3829"/>
                  </a:cubicBezTo>
                  <a:cubicBezTo>
                    <a:pt x="40550" y="3791"/>
                    <a:pt x="40520" y="3760"/>
                    <a:pt x="40482" y="3760"/>
                  </a:cubicBezTo>
                  <a:close/>
                  <a:moveTo>
                    <a:pt x="40698" y="3760"/>
                  </a:moveTo>
                  <a:cubicBezTo>
                    <a:pt x="40660" y="3760"/>
                    <a:pt x="40629" y="3791"/>
                    <a:pt x="40629" y="3829"/>
                  </a:cubicBezTo>
                  <a:cubicBezTo>
                    <a:pt x="40629" y="3867"/>
                    <a:pt x="40660" y="3897"/>
                    <a:pt x="40698" y="3897"/>
                  </a:cubicBezTo>
                  <a:cubicBezTo>
                    <a:pt x="40736" y="3897"/>
                    <a:pt x="40766" y="3867"/>
                    <a:pt x="40766" y="3829"/>
                  </a:cubicBezTo>
                  <a:cubicBezTo>
                    <a:pt x="40766" y="3791"/>
                    <a:pt x="40736" y="3760"/>
                    <a:pt x="40698" y="3760"/>
                  </a:cubicBezTo>
                  <a:close/>
                  <a:moveTo>
                    <a:pt x="40914" y="3760"/>
                  </a:moveTo>
                  <a:cubicBezTo>
                    <a:pt x="40876" y="3760"/>
                    <a:pt x="40846" y="3791"/>
                    <a:pt x="40846" y="3829"/>
                  </a:cubicBezTo>
                  <a:cubicBezTo>
                    <a:pt x="40846" y="3867"/>
                    <a:pt x="40876" y="3897"/>
                    <a:pt x="40914" y="3897"/>
                  </a:cubicBezTo>
                  <a:cubicBezTo>
                    <a:pt x="40952" y="3897"/>
                    <a:pt x="40983" y="3867"/>
                    <a:pt x="40983" y="3829"/>
                  </a:cubicBezTo>
                  <a:cubicBezTo>
                    <a:pt x="40983" y="3791"/>
                    <a:pt x="40952" y="3760"/>
                    <a:pt x="40914" y="3760"/>
                  </a:cubicBezTo>
                  <a:close/>
                  <a:moveTo>
                    <a:pt x="41130" y="3760"/>
                  </a:moveTo>
                  <a:cubicBezTo>
                    <a:pt x="41092" y="3760"/>
                    <a:pt x="41062" y="3791"/>
                    <a:pt x="41062" y="3829"/>
                  </a:cubicBezTo>
                  <a:cubicBezTo>
                    <a:pt x="41062" y="3867"/>
                    <a:pt x="41092" y="3897"/>
                    <a:pt x="41130" y="3897"/>
                  </a:cubicBezTo>
                  <a:cubicBezTo>
                    <a:pt x="41168" y="3897"/>
                    <a:pt x="41199" y="3867"/>
                    <a:pt x="41199" y="3829"/>
                  </a:cubicBezTo>
                  <a:cubicBezTo>
                    <a:pt x="41199" y="3791"/>
                    <a:pt x="41168" y="3760"/>
                    <a:pt x="41130" y="3760"/>
                  </a:cubicBezTo>
                  <a:close/>
                  <a:moveTo>
                    <a:pt x="41346" y="3760"/>
                  </a:moveTo>
                  <a:cubicBezTo>
                    <a:pt x="41308" y="3760"/>
                    <a:pt x="41278" y="3791"/>
                    <a:pt x="41278" y="3829"/>
                  </a:cubicBezTo>
                  <a:cubicBezTo>
                    <a:pt x="41278" y="3867"/>
                    <a:pt x="41308" y="3897"/>
                    <a:pt x="41346" y="3897"/>
                  </a:cubicBezTo>
                  <a:cubicBezTo>
                    <a:pt x="41384" y="3897"/>
                    <a:pt x="41415" y="3867"/>
                    <a:pt x="41415" y="3829"/>
                  </a:cubicBezTo>
                  <a:cubicBezTo>
                    <a:pt x="41415" y="3791"/>
                    <a:pt x="41384" y="3760"/>
                    <a:pt x="41346" y="3760"/>
                  </a:cubicBezTo>
                  <a:close/>
                  <a:moveTo>
                    <a:pt x="41562" y="3760"/>
                  </a:moveTo>
                  <a:cubicBezTo>
                    <a:pt x="41525" y="3760"/>
                    <a:pt x="41494" y="3791"/>
                    <a:pt x="41494" y="3829"/>
                  </a:cubicBezTo>
                  <a:cubicBezTo>
                    <a:pt x="41494" y="3867"/>
                    <a:pt x="41525" y="3897"/>
                    <a:pt x="41562" y="3897"/>
                  </a:cubicBezTo>
                  <a:cubicBezTo>
                    <a:pt x="41600" y="3897"/>
                    <a:pt x="41631" y="3867"/>
                    <a:pt x="41631" y="3829"/>
                  </a:cubicBezTo>
                  <a:cubicBezTo>
                    <a:pt x="41631" y="3791"/>
                    <a:pt x="41600" y="3760"/>
                    <a:pt x="41562" y="3760"/>
                  </a:cubicBezTo>
                  <a:close/>
                  <a:moveTo>
                    <a:pt x="41778" y="3760"/>
                  </a:moveTo>
                  <a:cubicBezTo>
                    <a:pt x="41741" y="3760"/>
                    <a:pt x="41710" y="3791"/>
                    <a:pt x="41710" y="3829"/>
                  </a:cubicBezTo>
                  <a:cubicBezTo>
                    <a:pt x="41710" y="3867"/>
                    <a:pt x="41741" y="3897"/>
                    <a:pt x="41778" y="3897"/>
                  </a:cubicBezTo>
                  <a:cubicBezTo>
                    <a:pt x="41816" y="3897"/>
                    <a:pt x="41847" y="3867"/>
                    <a:pt x="41847" y="3829"/>
                  </a:cubicBezTo>
                  <a:cubicBezTo>
                    <a:pt x="41847" y="3791"/>
                    <a:pt x="41816" y="3760"/>
                    <a:pt x="41778" y="3760"/>
                  </a:cubicBezTo>
                  <a:close/>
                  <a:moveTo>
                    <a:pt x="41995" y="3760"/>
                  </a:moveTo>
                  <a:cubicBezTo>
                    <a:pt x="41957" y="3760"/>
                    <a:pt x="41926" y="3791"/>
                    <a:pt x="41926" y="3829"/>
                  </a:cubicBezTo>
                  <a:cubicBezTo>
                    <a:pt x="41926" y="3867"/>
                    <a:pt x="41957" y="3897"/>
                    <a:pt x="41995" y="3897"/>
                  </a:cubicBezTo>
                  <a:cubicBezTo>
                    <a:pt x="42032" y="3897"/>
                    <a:pt x="42063" y="3867"/>
                    <a:pt x="42063" y="3829"/>
                  </a:cubicBezTo>
                  <a:cubicBezTo>
                    <a:pt x="42063" y="3791"/>
                    <a:pt x="42032" y="3760"/>
                    <a:pt x="41995" y="3760"/>
                  </a:cubicBezTo>
                  <a:close/>
                  <a:moveTo>
                    <a:pt x="42211" y="3760"/>
                  </a:moveTo>
                  <a:cubicBezTo>
                    <a:pt x="42173" y="3760"/>
                    <a:pt x="42142" y="3791"/>
                    <a:pt x="42142" y="3829"/>
                  </a:cubicBezTo>
                  <a:cubicBezTo>
                    <a:pt x="42142" y="3867"/>
                    <a:pt x="42173" y="3897"/>
                    <a:pt x="42211" y="3897"/>
                  </a:cubicBezTo>
                  <a:cubicBezTo>
                    <a:pt x="42249" y="3897"/>
                    <a:pt x="42279" y="3867"/>
                    <a:pt x="42279" y="3829"/>
                  </a:cubicBezTo>
                  <a:cubicBezTo>
                    <a:pt x="42279" y="3791"/>
                    <a:pt x="42249" y="3760"/>
                    <a:pt x="42211" y="3760"/>
                  </a:cubicBezTo>
                  <a:close/>
                  <a:moveTo>
                    <a:pt x="42643" y="3897"/>
                  </a:moveTo>
                  <a:cubicBezTo>
                    <a:pt x="42681" y="3897"/>
                    <a:pt x="42711" y="3867"/>
                    <a:pt x="42711" y="3829"/>
                  </a:cubicBezTo>
                  <a:cubicBezTo>
                    <a:pt x="42711" y="3791"/>
                    <a:pt x="42681" y="3760"/>
                    <a:pt x="42643" y="3760"/>
                  </a:cubicBezTo>
                  <a:cubicBezTo>
                    <a:pt x="42605" y="3760"/>
                    <a:pt x="42574" y="3791"/>
                    <a:pt x="42574" y="3829"/>
                  </a:cubicBezTo>
                  <a:cubicBezTo>
                    <a:pt x="42574" y="3867"/>
                    <a:pt x="42605" y="3897"/>
                    <a:pt x="42643" y="3897"/>
                  </a:cubicBezTo>
                  <a:close/>
                  <a:moveTo>
                    <a:pt x="38969" y="3995"/>
                  </a:moveTo>
                  <a:cubicBezTo>
                    <a:pt x="38931" y="3995"/>
                    <a:pt x="38901" y="4026"/>
                    <a:pt x="38901" y="4064"/>
                  </a:cubicBezTo>
                  <a:cubicBezTo>
                    <a:pt x="38901" y="4101"/>
                    <a:pt x="38931" y="4132"/>
                    <a:pt x="38969" y="4132"/>
                  </a:cubicBezTo>
                  <a:cubicBezTo>
                    <a:pt x="39007" y="4132"/>
                    <a:pt x="39037" y="4101"/>
                    <a:pt x="39037" y="4064"/>
                  </a:cubicBezTo>
                  <a:cubicBezTo>
                    <a:pt x="39037" y="4026"/>
                    <a:pt x="39007" y="3995"/>
                    <a:pt x="38969" y="3995"/>
                  </a:cubicBezTo>
                  <a:close/>
                  <a:moveTo>
                    <a:pt x="39185" y="3995"/>
                  </a:moveTo>
                  <a:cubicBezTo>
                    <a:pt x="39147" y="3995"/>
                    <a:pt x="39117" y="4026"/>
                    <a:pt x="39117" y="4064"/>
                  </a:cubicBezTo>
                  <a:cubicBezTo>
                    <a:pt x="39117" y="4101"/>
                    <a:pt x="39147" y="4132"/>
                    <a:pt x="39185" y="4132"/>
                  </a:cubicBezTo>
                  <a:cubicBezTo>
                    <a:pt x="39223" y="4132"/>
                    <a:pt x="39254" y="4101"/>
                    <a:pt x="39254" y="4064"/>
                  </a:cubicBezTo>
                  <a:cubicBezTo>
                    <a:pt x="39254" y="4026"/>
                    <a:pt x="39223" y="3995"/>
                    <a:pt x="39185" y="3995"/>
                  </a:cubicBezTo>
                  <a:close/>
                  <a:moveTo>
                    <a:pt x="39401" y="3995"/>
                  </a:moveTo>
                  <a:cubicBezTo>
                    <a:pt x="39363" y="3995"/>
                    <a:pt x="39333" y="4026"/>
                    <a:pt x="39333" y="4064"/>
                  </a:cubicBezTo>
                  <a:cubicBezTo>
                    <a:pt x="39333" y="4101"/>
                    <a:pt x="39363" y="4132"/>
                    <a:pt x="39401" y="4132"/>
                  </a:cubicBezTo>
                  <a:cubicBezTo>
                    <a:pt x="39439" y="4132"/>
                    <a:pt x="39470" y="4101"/>
                    <a:pt x="39470" y="4064"/>
                  </a:cubicBezTo>
                  <a:cubicBezTo>
                    <a:pt x="39470" y="4026"/>
                    <a:pt x="39439" y="3995"/>
                    <a:pt x="39401" y="3995"/>
                  </a:cubicBezTo>
                  <a:close/>
                  <a:moveTo>
                    <a:pt x="39617" y="3995"/>
                  </a:moveTo>
                  <a:cubicBezTo>
                    <a:pt x="39580" y="3995"/>
                    <a:pt x="39549" y="4026"/>
                    <a:pt x="39549" y="4064"/>
                  </a:cubicBezTo>
                  <a:cubicBezTo>
                    <a:pt x="39549" y="4101"/>
                    <a:pt x="39580" y="4132"/>
                    <a:pt x="39617" y="4132"/>
                  </a:cubicBezTo>
                  <a:cubicBezTo>
                    <a:pt x="39655" y="4132"/>
                    <a:pt x="39686" y="4101"/>
                    <a:pt x="39686" y="4064"/>
                  </a:cubicBezTo>
                  <a:cubicBezTo>
                    <a:pt x="39686" y="4026"/>
                    <a:pt x="39655" y="3995"/>
                    <a:pt x="39617" y="3995"/>
                  </a:cubicBezTo>
                  <a:close/>
                  <a:moveTo>
                    <a:pt x="39833" y="3995"/>
                  </a:moveTo>
                  <a:cubicBezTo>
                    <a:pt x="39796" y="3995"/>
                    <a:pt x="39765" y="4026"/>
                    <a:pt x="39765" y="4064"/>
                  </a:cubicBezTo>
                  <a:cubicBezTo>
                    <a:pt x="39765" y="4101"/>
                    <a:pt x="39796" y="4132"/>
                    <a:pt x="39833" y="4132"/>
                  </a:cubicBezTo>
                  <a:cubicBezTo>
                    <a:pt x="39871" y="4132"/>
                    <a:pt x="39902" y="4101"/>
                    <a:pt x="39902" y="4064"/>
                  </a:cubicBezTo>
                  <a:cubicBezTo>
                    <a:pt x="39902" y="4026"/>
                    <a:pt x="39871" y="3995"/>
                    <a:pt x="39833" y="3995"/>
                  </a:cubicBezTo>
                  <a:close/>
                  <a:moveTo>
                    <a:pt x="40050" y="3995"/>
                  </a:moveTo>
                  <a:cubicBezTo>
                    <a:pt x="40012" y="3995"/>
                    <a:pt x="39981" y="4026"/>
                    <a:pt x="39981" y="4064"/>
                  </a:cubicBezTo>
                  <a:cubicBezTo>
                    <a:pt x="39981" y="4101"/>
                    <a:pt x="40012" y="4132"/>
                    <a:pt x="40050" y="4132"/>
                  </a:cubicBezTo>
                  <a:cubicBezTo>
                    <a:pt x="40087" y="4132"/>
                    <a:pt x="40118" y="4101"/>
                    <a:pt x="40118" y="4064"/>
                  </a:cubicBezTo>
                  <a:cubicBezTo>
                    <a:pt x="40118" y="4026"/>
                    <a:pt x="40087" y="3995"/>
                    <a:pt x="40050" y="3995"/>
                  </a:cubicBezTo>
                  <a:close/>
                  <a:moveTo>
                    <a:pt x="40266" y="3995"/>
                  </a:moveTo>
                  <a:cubicBezTo>
                    <a:pt x="40228" y="3995"/>
                    <a:pt x="40197" y="4026"/>
                    <a:pt x="40197" y="4064"/>
                  </a:cubicBezTo>
                  <a:cubicBezTo>
                    <a:pt x="40197" y="4101"/>
                    <a:pt x="40228" y="4132"/>
                    <a:pt x="40266" y="4132"/>
                  </a:cubicBezTo>
                  <a:cubicBezTo>
                    <a:pt x="40303" y="4132"/>
                    <a:pt x="40334" y="4101"/>
                    <a:pt x="40334" y="4064"/>
                  </a:cubicBezTo>
                  <a:cubicBezTo>
                    <a:pt x="40334" y="4026"/>
                    <a:pt x="40303" y="3995"/>
                    <a:pt x="40266" y="3995"/>
                  </a:cubicBezTo>
                  <a:close/>
                  <a:moveTo>
                    <a:pt x="40482" y="3995"/>
                  </a:moveTo>
                  <a:cubicBezTo>
                    <a:pt x="40444" y="3995"/>
                    <a:pt x="40413" y="4026"/>
                    <a:pt x="40413" y="4064"/>
                  </a:cubicBezTo>
                  <a:cubicBezTo>
                    <a:pt x="40413" y="4101"/>
                    <a:pt x="40444" y="4132"/>
                    <a:pt x="40482" y="4132"/>
                  </a:cubicBezTo>
                  <a:cubicBezTo>
                    <a:pt x="40520" y="4132"/>
                    <a:pt x="40550" y="4101"/>
                    <a:pt x="40550" y="4064"/>
                  </a:cubicBezTo>
                  <a:cubicBezTo>
                    <a:pt x="40550" y="4026"/>
                    <a:pt x="40520" y="3995"/>
                    <a:pt x="40482" y="3995"/>
                  </a:cubicBezTo>
                  <a:close/>
                  <a:moveTo>
                    <a:pt x="40698" y="3995"/>
                  </a:moveTo>
                  <a:cubicBezTo>
                    <a:pt x="40660" y="3995"/>
                    <a:pt x="40629" y="4026"/>
                    <a:pt x="40629" y="4064"/>
                  </a:cubicBezTo>
                  <a:cubicBezTo>
                    <a:pt x="40629" y="4101"/>
                    <a:pt x="40660" y="4132"/>
                    <a:pt x="40698" y="4132"/>
                  </a:cubicBezTo>
                  <a:cubicBezTo>
                    <a:pt x="40736" y="4132"/>
                    <a:pt x="40766" y="4101"/>
                    <a:pt x="40766" y="4064"/>
                  </a:cubicBezTo>
                  <a:cubicBezTo>
                    <a:pt x="40766" y="4026"/>
                    <a:pt x="40736" y="3995"/>
                    <a:pt x="40698" y="3995"/>
                  </a:cubicBezTo>
                  <a:close/>
                  <a:moveTo>
                    <a:pt x="40914" y="3995"/>
                  </a:moveTo>
                  <a:cubicBezTo>
                    <a:pt x="40876" y="3995"/>
                    <a:pt x="40846" y="4026"/>
                    <a:pt x="40846" y="4064"/>
                  </a:cubicBezTo>
                  <a:cubicBezTo>
                    <a:pt x="40846" y="4101"/>
                    <a:pt x="40876" y="4132"/>
                    <a:pt x="40914" y="4132"/>
                  </a:cubicBezTo>
                  <a:cubicBezTo>
                    <a:pt x="40952" y="4132"/>
                    <a:pt x="40983" y="4101"/>
                    <a:pt x="40983" y="4064"/>
                  </a:cubicBezTo>
                  <a:cubicBezTo>
                    <a:pt x="40983" y="4026"/>
                    <a:pt x="40952" y="3995"/>
                    <a:pt x="40914" y="3995"/>
                  </a:cubicBezTo>
                  <a:close/>
                  <a:moveTo>
                    <a:pt x="41130" y="3995"/>
                  </a:moveTo>
                  <a:cubicBezTo>
                    <a:pt x="41092" y="3995"/>
                    <a:pt x="41062" y="4026"/>
                    <a:pt x="41062" y="4064"/>
                  </a:cubicBezTo>
                  <a:cubicBezTo>
                    <a:pt x="41062" y="4101"/>
                    <a:pt x="41092" y="4132"/>
                    <a:pt x="41130" y="4132"/>
                  </a:cubicBezTo>
                  <a:cubicBezTo>
                    <a:pt x="41168" y="4132"/>
                    <a:pt x="41199" y="4101"/>
                    <a:pt x="41199" y="4064"/>
                  </a:cubicBezTo>
                  <a:cubicBezTo>
                    <a:pt x="41199" y="4026"/>
                    <a:pt x="41168" y="3995"/>
                    <a:pt x="41130" y="3995"/>
                  </a:cubicBezTo>
                  <a:close/>
                  <a:moveTo>
                    <a:pt x="41346" y="3995"/>
                  </a:moveTo>
                  <a:cubicBezTo>
                    <a:pt x="41308" y="3995"/>
                    <a:pt x="41278" y="4026"/>
                    <a:pt x="41278" y="4064"/>
                  </a:cubicBezTo>
                  <a:cubicBezTo>
                    <a:pt x="41278" y="4101"/>
                    <a:pt x="41308" y="4132"/>
                    <a:pt x="41346" y="4132"/>
                  </a:cubicBezTo>
                  <a:cubicBezTo>
                    <a:pt x="41384" y="4132"/>
                    <a:pt x="41415" y="4101"/>
                    <a:pt x="41415" y="4064"/>
                  </a:cubicBezTo>
                  <a:cubicBezTo>
                    <a:pt x="41415" y="4026"/>
                    <a:pt x="41384" y="3995"/>
                    <a:pt x="41346" y="3995"/>
                  </a:cubicBezTo>
                  <a:close/>
                  <a:moveTo>
                    <a:pt x="41562" y="3995"/>
                  </a:moveTo>
                  <a:cubicBezTo>
                    <a:pt x="41525" y="3995"/>
                    <a:pt x="41494" y="4026"/>
                    <a:pt x="41494" y="4064"/>
                  </a:cubicBezTo>
                  <a:cubicBezTo>
                    <a:pt x="41494" y="4101"/>
                    <a:pt x="41525" y="4132"/>
                    <a:pt x="41562" y="4132"/>
                  </a:cubicBezTo>
                  <a:cubicBezTo>
                    <a:pt x="41600" y="4132"/>
                    <a:pt x="41631" y="4101"/>
                    <a:pt x="41631" y="4064"/>
                  </a:cubicBezTo>
                  <a:cubicBezTo>
                    <a:pt x="41631" y="4026"/>
                    <a:pt x="41600" y="3995"/>
                    <a:pt x="41562" y="3995"/>
                  </a:cubicBezTo>
                  <a:close/>
                  <a:moveTo>
                    <a:pt x="41778" y="3995"/>
                  </a:moveTo>
                  <a:cubicBezTo>
                    <a:pt x="41741" y="3995"/>
                    <a:pt x="41710" y="4026"/>
                    <a:pt x="41710" y="4064"/>
                  </a:cubicBezTo>
                  <a:cubicBezTo>
                    <a:pt x="41710" y="4101"/>
                    <a:pt x="41741" y="4132"/>
                    <a:pt x="41778" y="4132"/>
                  </a:cubicBezTo>
                  <a:cubicBezTo>
                    <a:pt x="41816" y="4132"/>
                    <a:pt x="41847" y="4101"/>
                    <a:pt x="41847" y="4064"/>
                  </a:cubicBezTo>
                  <a:cubicBezTo>
                    <a:pt x="41847" y="4026"/>
                    <a:pt x="41816" y="3995"/>
                    <a:pt x="41778" y="3995"/>
                  </a:cubicBezTo>
                  <a:close/>
                  <a:moveTo>
                    <a:pt x="41995" y="3995"/>
                  </a:moveTo>
                  <a:cubicBezTo>
                    <a:pt x="41957" y="3995"/>
                    <a:pt x="41926" y="4026"/>
                    <a:pt x="41926" y="4064"/>
                  </a:cubicBezTo>
                  <a:cubicBezTo>
                    <a:pt x="41926" y="4101"/>
                    <a:pt x="41957" y="4132"/>
                    <a:pt x="41995" y="4132"/>
                  </a:cubicBezTo>
                  <a:cubicBezTo>
                    <a:pt x="42032" y="4132"/>
                    <a:pt x="42063" y="4101"/>
                    <a:pt x="42063" y="4064"/>
                  </a:cubicBezTo>
                  <a:cubicBezTo>
                    <a:pt x="42063" y="4026"/>
                    <a:pt x="42032" y="3995"/>
                    <a:pt x="41995" y="3995"/>
                  </a:cubicBezTo>
                  <a:close/>
                  <a:moveTo>
                    <a:pt x="42211" y="3995"/>
                  </a:moveTo>
                  <a:cubicBezTo>
                    <a:pt x="42173" y="3995"/>
                    <a:pt x="42142" y="4026"/>
                    <a:pt x="42142" y="4064"/>
                  </a:cubicBezTo>
                  <a:cubicBezTo>
                    <a:pt x="42142" y="4101"/>
                    <a:pt x="42173" y="4132"/>
                    <a:pt x="42211" y="4132"/>
                  </a:cubicBezTo>
                  <a:cubicBezTo>
                    <a:pt x="42249" y="4132"/>
                    <a:pt x="42279" y="4101"/>
                    <a:pt x="42279" y="4064"/>
                  </a:cubicBezTo>
                  <a:cubicBezTo>
                    <a:pt x="42279" y="4026"/>
                    <a:pt x="42249" y="3995"/>
                    <a:pt x="42211" y="3995"/>
                  </a:cubicBezTo>
                  <a:close/>
                  <a:moveTo>
                    <a:pt x="42427" y="3995"/>
                  </a:moveTo>
                  <a:cubicBezTo>
                    <a:pt x="42389" y="3995"/>
                    <a:pt x="42358" y="4026"/>
                    <a:pt x="42358" y="4064"/>
                  </a:cubicBezTo>
                  <a:cubicBezTo>
                    <a:pt x="42358" y="4101"/>
                    <a:pt x="42389" y="4132"/>
                    <a:pt x="42427" y="4132"/>
                  </a:cubicBezTo>
                  <a:cubicBezTo>
                    <a:pt x="42465" y="4132"/>
                    <a:pt x="42495" y="4101"/>
                    <a:pt x="42495" y="4064"/>
                  </a:cubicBezTo>
                  <a:cubicBezTo>
                    <a:pt x="42495" y="4026"/>
                    <a:pt x="42465" y="3995"/>
                    <a:pt x="42427" y="3995"/>
                  </a:cubicBezTo>
                  <a:close/>
                  <a:moveTo>
                    <a:pt x="42643" y="3995"/>
                  </a:moveTo>
                  <a:cubicBezTo>
                    <a:pt x="42605" y="3995"/>
                    <a:pt x="42574" y="4026"/>
                    <a:pt x="42574" y="4064"/>
                  </a:cubicBezTo>
                  <a:cubicBezTo>
                    <a:pt x="42574" y="4101"/>
                    <a:pt x="42605" y="4132"/>
                    <a:pt x="42643" y="4132"/>
                  </a:cubicBezTo>
                  <a:cubicBezTo>
                    <a:pt x="42681" y="4132"/>
                    <a:pt x="42711" y="4101"/>
                    <a:pt x="42711" y="4064"/>
                  </a:cubicBezTo>
                  <a:cubicBezTo>
                    <a:pt x="42711" y="4026"/>
                    <a:pt x="42681" y="3995"/>
                    <a:pt x="42643" y="3995"/>
                  </a:cubicBezTo>
                  <a:close/>
                  <a:moveTo>
                    <a:pt x="38969" y="4230"/>
                  </a:moveTo>
                  <a:cubicBezTo>
                    <a:pt x="38931" y="4230"/>
                    <a:pt x="38901" y="4261"/>
                    <a:pt x="38901" y="4298"/>
                  </a:cubicBezTo>
                  <a:cubicBezTo>
                    <a:pt x="38901" y="4336"/>
                    <a:pt x="38931" y="4367"/>
                    <a:pt x="38969" y="4367"/>
                  </a:cubicBezTo>
                  <a:cubicBezTo>
                    <a:pt x="39007" y="4367"/>
                    <a:pt x="39037" y="4336"/>
                    <a:pt x="39037" y="4298"/>
                  </a:cubicBezTo>
                  <a:cubicBezTo>
                    <a:pt x="39037" y="4261"/>
                    <a:pt x="39007" y="4230"/>
                    <a:pt x="38969" y="4230"/>
                  </a:cubicBezTo>
                  <a:close/>
                  <a:moveTo>
                    <a:pt x="39185" y="4230"/>
                  </a:moveTo>
                  <a:cubicBezTo>
                    <a:pt x="39147" y="4230"/>
                    <a:pt x="39117" y="4261"/>
                    <a:pt x="39117" y="4298"/>
                  </a:cubicBezTo>
                  <a:cubicBezTo>
                    <a:pt x="39117" y="4336"/>
                    <a:pt x="39147" y="4367"/>
                    <a:pt x="39185" y="4367"/>
                  </a:cubicBezTo>
                  <a:cubicBezTo>
                    <a:pt x="39223" y="4367"/>
                    <a:pt x="39254" y="4336"/>
                    <a:pt x="39254" y="4298"/>
                  </a:cubicBezTo>
                  <a:cubicBezTo>
                    <a:pt x="39254" y="4261"/>
                    <a:pt x="39223" y="4230"/>
                    <a:pt x="39185" y="4230"/>
                  </a:cubicBezTo>
                  <a:close/>
                  <a:moveTo>
                    <a:pt x="39401" y="4230"/>
                  </a:moveTo>
                  <a:cubicBezTo>
                    <a:pt x="39363" y="4230"/>
                    <a:pt x="39333" y="4261"/>
                    <a:pt x="39333" y="4298"/>
                  </a:cubicBezTo>
                  <a:cubicBezTo>
                    <a:pt x="39333" y="4336"/>
                    <a:pt x="39363" y="4367"/>
                    <a:pt x="39401" y="4367"/>
                  </a:cubicBezTo>
                  <a:cubicBezTo>
                    <a:pt x="39439" y="4367"/>
                    <a:pt x="39470" y="4336"/>
                    <a:pt x="39470" y="4298"/>
                  </a:cubicBezTo>
                  <a:cubicBezTo>
                    <a:pt x="39470" y="4261"/>
                    <a:pt x="39439" y="4230"/>
                    <a:pt x="39401" y="4230"/>
                  </a:cubicBezTo>
                  <a:close/>
                  <a:moveTo>
                    <a:pt x="39617" y="4230"/>
                  </a:moveTo>
                  <a:cubicBezTo>
                    <a:pt x="39580" y="4230"/>
                    <a:pt x="39549" y="4261"/>
                    <a:pt x="39549" y="4298"/>
                  </a:cubicBezTo>
                  <a:cubicBezTo>
                    <a:pt x="39549" y="4336"/>
                    <a:pt x="39580" y="4367"/>
                    <a:pt x="39617" y="4367"/>
                  </a:cubicBezTo>
                  <a:cubicBezTo>
                    <a:pt x="39655" y="4367"/>
                    <a:pt x="39686" y="4336"/>
                    <a:pt x="39686" y="4298"/>
                  </a:cubicBezTo>
                  <a:cubicBezTo>
                    <a:pt x="39686" y="4261"/>
                    <a:pt x="39655" y="4230"/>
                    <a:pt x="39617" y="4230"/>
                  </a:cubicBezTo>
                  <a:close/>
                  <a:moveTo>
                    <a:pt x="39833" y="4230"/>
                  </a:moveTo>
                  <a:cubicBezTo>
                    <a:pt x="39796" y="4230"/>
                    <a:pt x="39765" y="4261"/>
                    <a:pt x="39765" y="4298"/>
                  </a:cubicBezTo>
                  <a:cubicBezTo>
                    <a:pt x="39765" y="4336"/>
                    <a:pt x="39796" y="4367"/>
                    <a:pt x="39833" y="4367"/>
                  </a:cubicBezTo>
                  <a:cubicBezTo>
                    <a:pt x="39871" y="4367"/>
                    <a:pt x="39902" y="4336"/>
                    <a:pt x="39902" y="4298"/>
                  </a:cubicBezTo>
                  <a:cubicBezTo>
                    <a:pt x="39902" y="4261"/>
                    <a:pt x="39871" y="4230"/>
                    <a:pt x="39833" y="4230"/>
                  </a:cubicBezTo>
                  <a:close/>
                  <a:moveTo>
                    <a:pt x="40050" y="4230"/>
                  </a:moveTo>
                  <a:cubicBezTo>
                    <a:pt x="40012" y="4230"/>
                    <a:pt x="39981" y="4261"/>
                    <a:pt x="39981" y="4298"/>
                  </a:cubicBezTo>
                  <a:cubicBezTo>
                    <a:pt x="39981" y="4336"/>
                    <a:pt x="40012" y="4367"/>
                    <a:pt x="40050" y="4367"/>
                  </a:cubicBezTo>
                  <a:cubicBezTo>
                    <a:pt x="40087" y="4367"/>
                    <a:pt x="40118" y="4336"/>
                    <a:pt x="40118" y="4298"/>
                  </a:cubicBezTo>
                  <a:cubicBezTo>
                    <a:pt x="40118" y="4261"/>
                    <a:pt x="40087" y="4230"/>
                    <a:pt x="40050" y="4230"/>
                  </a:cubicBezTo>
                  <a:close/>
                  <a:moveTo>
                    <a:pt x="40266" y="4230"/>
                  </a:moveTo>
                  <a:cubicBezTo>
                    <a:pt x="40228" y="4230"/>
                    <a:pt x="40197" y="4261"/>
                    <a:pt x="40197" y="4298"/>
                  </a:cubicBezTo>
                  <a:cubicBezTo>
                    <a:pt x="40197" y="4336"/>
                    <a:pt x="40228" y="4367"/>
                    <a:pt x="40266" y="4367"/>
                  </a:cubicBezTo>
                  <a:cubicBezTo>
                    <a:pt x="40303" y="4367"/>
                    <a:pt x="40334" y="4336"/>
                    <a:pt x="40334" y="4298"/>
                  </a:cubicBezTo>
                  <a:cubicBezTo>
                    <a:pt x="40334" y="4261"/>
                    <a:pt x="40303" y="4230"/>
                    <a:pt x="40266" y="4230"/>
                  </a:cubicBezTo>
                  <a:close/>
                  <a:moveTo>
                    <a:pt x="40482" y="4230"/>
                  </a:moveTo>
                  <a:cubicBezTo>
                    <a:pt x="40444" y="4230"/>
                    <a:pt x="40413" y="4261"/>
                    <a:pt x="40413" y="4298"/>
                  </a:cubicBezTo>
                  <a:cubicBezTo>
                    <a:pt x="40413" y="4336"/>
                    <a:pt x="40444" y="4367"/>
                    <a:pt x="40482" y="4367"/>
                  </a:cubicBezTo>
                  <a:cubicBezTo>
                    <a:pt x="40520" y="4367"/>
                    <a:pt x="40550" y="4336"/>
                    <a:pt x="40550" y="4298"/>
                  </a:cubicBezTo>
                  <a:cubicBezTo>
                    <a:pt x="40550" y="4261"/>
                    <a:pt x="40520" y="4230"/>
                    <a:pt x="40482" y="4230"/>
                  </a:cubicBezTo>
                  <a:close/>
                  <a:moveTo>
                    <a:pt x="40698" y="4230"/>
                  </a:moveTo>
                  <a:cubicBezTo>
                    <a:pt x="40660" y="4230"/>
                    <a:pt x="40629" y="4261"/>
                    <a:pt x="40629" y="4298"/>
                  </a:cubicBezTo>
                  <a:cubicBezTo>
                    <a:pt x="40629" y="4336"/>
                    <a:pt x="40660" y="4367"/>
                    <a:pt x="40698" y="4367"/>
                  </a:cubicBezTo>
                  <a:cubicBezTo>
                    <a:pt x="40736" y="4367"/>
                    <a:pt x="40766" y="4336"/>
                    <a:pt x="40766" y="4298"/>
                  </a:cubicBezTo>
                  <a:cubicBezTo>
                    <a:pt x="40766" y="4261"/>
                    <a:pt x="40736" y="4230"/>
                    <a:pt x="40698" y="4230"/>
                  </a:cubicBezTo>
                  <a:close/>
                  <a:moveTo>
                    <a:pt x="40914" y="4230"/>
                  </a:moveTo>
                  <a:cubicBezTo>
                    <a:pt x="40876" y="4230"/>
                    <a:pt x="40846" y="4261"/>
                    <a:pt x="40846" y="4298"/>
                  </a:cubicBezTo>
                  <a:cubicBezTo>
                    <a:pt x="40846" y="4336"/>
                    <a:pt x="40876" y="4367"/>
                    <a:pt x="40914" y="4367"/>
                  </a:cubicBezTo>
                  <a:cubicBezTo>
                    <a:pt x="40952" y="4367"/>
                    <a:pt x="40983" y="4336"/>
                    <a:pt x="40983" y="4298"/>
                  </a:cubicBezTo>
                  <a:cubicBezTo>
                    <a:pt x="40983" y="4261"/>
                    <a:pt x="40952" y="4230"/>
                    <a:pt x="40914" y="4230"/>
                  </a:cubicBezTo>
                  <a:close/>
                  <a:moveTo>
                    <a:pt x="41130" y="4230"/>
                  </a:moveTo>
                  <a:cubicBezTo>
                    <a:pt x="41092" y="4230"/>
                    <a:pt x="41062" y="4261"/>
                    <a:pt x="41062" y="4298"/>
                  </a:cubicBezTo>
                  <a:cubicBezTo>
                    <a:pt x="41062" y="4336"/>
                    <a:pt x="41092" y="4367"/>
                    <a:pt x="41130" y="4367"/>
                  </a:cubicBezTo>
                  <a:cubicBezTo>
                    <a:pt x="41168" y="4367"/>
                    <a:pt x="41199" y="4336"/>
                    <a:pt x="41199" y="4298"/>
                  </a:cubicBezTo>
                  <a:cubicBezTo>
                    <a:pt x="41199" y="4261"/>
                    <a:pt x="41168" y="4230"/>
                    <a:pt x="41130" y="4230"/>
                  </a:cubicBezTo>
                  <a:close/>
                  <a:moveTo>
                    <a:pt x="41346" y="4230"/>
                  </a:moveTo>
                  <a:cubicBezTo>
                    <a:pt x="41308" y="4230"/>
                    <a:pt x="41278" y="4261"/>
                    <a:pt x="41278" y="4298"/>
                  </a:cubicBezTo>
                  <a:cubicBezTo>
                    <a:pt x="41278" y="4336"/>
                    <a:pt x="41308" y="4367"/>
                    <a:pt x="41346" y="4367"/>
                  </a:cubicBezTo>
                  <a:cubicBezTo>
                    <a:pt x="41384" y="4367"/>
                    <a:pt x="41415" y="4336"/>
                    <a:pt x="41415" y="4298"/>
                  </a:cubicBezTo>
                  <a:cubicBezTo>
                    <a:pt x="41415" y="4261"/>
                    <a:pt x="41384" y="4230"/>
                    <a:pt x="41346" y="4230"/>
                  </a:cubicBezTo>
                  <a:close/>
                  <a:moveTo>
                    <a:pt x="41562" y="4230"/>
                  </a:moveTo>
                  <a:cubicBezTo>
                    <a:pt x="41525" y="4230"/>
                    <a:pt x="41494" y="4261"/>
                    <a:pt x="41494" y="4298"/>
                  </a:cubicBezTo>
                  <a:cubicBezTo>
                    <a:pt x="41494" y="4336"/>
                    <a:pt x="41525" y="4367"/>
                    <a:pt x="41562" y="4367"/>
                  </a:cubicBezTo>
                  <a:cubicBezTo>
                    <a:pt x="41600" y="4367"/>
                    <a:pt x="41631" y="4336"/>
                    <a:pt x="41631" y="4298"/>
                  </a:cubicBezTo>
                  <a:cubicBezTo>
                    <a:pt x="41631" y="4261"/>
                    <a:pt x="41600" y="4230"/>
                    <a:pt x="41562" y="4230"/>
                  </a:cubicBezTo>
                  <a:close/>
                  <a:moveTo>
                    <a:pt x="42427" y="4230"/>
                  </a:moveTo>
                  <a:cubicBezTo>
                    <a:pt x="42389" y="4230"/>
                    <a:pt x="42358" y="4261"/>
                    <a:pt x="42358" y="4298"/>
                  </a:cubicBezTo>
                  <a:cubicBezTo>
                    <a:pt x="42358" y="4336"/>
                    <a:pt x="42389" y="4367"/>
                    <a:pt x="42427" y="4367"/>
                  </a:cubicBezTo>
                  <a:cubicBezTo>
                    <a:pt x="42465" y="4367"/>
                    <a:pt x="42495" y="4336"/>
                    <a:pt x="42495" y="4298"/>
                  </a:cubicBezTo>
                  <a:cubicBezTo>
                    <a:pt x="42495" y="4261"/>
                    <a:pt x="42465" y="4230"/>
                    <a:pt x="42427" y="4230"/>
                  </a:cubicBezTo>
                  <a:close/>
                  <a:moveTo>
                    <a:pt x="42643" y="4230"/>
                  </a:moveTo>
                  <a:cubicBezTo>
                    <a:pt x="42605" y="4230"/>
                    <a:pt x="42574" y="4261"/>
                    <a:pt x="42574" y="4298"/>
                  </a:cubicBezTo>
                  <a:cubicBezTo>
                    <a:pt x="42574" y="4336"/>
                    <a:pt x="42605" y="4367"/>
                    <a:pt x="42643" y="4367"/>
                  </a:cubicBezTo>
                  <a:cubicBezTo>
                    <a:pt x="42681" y="4367"/>
                    <a:pt x="42711" y="4336"/>
                    <a:pt x="42711" y="4298"/>
                  </a:cubicBezTo>
                  <a:cubicBezTo>
                    <a:pt x="42711" y="4261"/>
                    <a:pt x="42681" y="4230"/>
                    <a:pt x="42643" y="4230"/>
                  </a:cubicBezTo>
                  <a:close/>
                  <a:moveTo>
                    <a:pt x="38969" y="4465"/>
                  </a:moveTo>
                  <a:cubicBezTo>
                    <a:pt x="38931" y="4465"/>
                    <a:pt x="38901" y="4495"/>
                    <a:pt x="38901" y="4533"/>
                  </a:cubicBezTo>
                  <a:cubicBezTo>
                    <a:pt x="38901" y="4571"/>
                    <a:pt x="38931" y="4602"/>
                    <a:pt x="38969" y="4602"/>
                  </a:cubicBezTo>
                  <a:cubicBezTo>
                    <a:pt x="39007" y="4602"/>
                    <a:pt x="39037" y="4571"/>
                    <a:pt x="39037" y="4533"/>
                  </a:cubicBezTo>
                  <a:cubicBezTo>
                    <a:pt x="39037" y="4495"/>
                    <a:pt x="39007" y="4465"/>
                    <a:pt x="38969" y="4465"/>
                  </a:cubicBezTo>
                  <a:close/>
                  <a:moveTo>
                    <a:pt x="39185" y="4465"/>
                  </a:moveTo>
                  <a:cubicBezTo>
                    <a:pt x="39147" y="4465"/>
                    <a:pt x="39117" y="4495"/>
                    <a:pt x="39117" y="4533"/>
                  </a:cubicBezTo>
                  <a:cubicBezTo>
                    <a:pt x="39117" y="4571"/>
                    <a:pt x="39147" y="4602"/>
                    <a:pt x="39185" y="4602"/>
                  </a:cubicBezTo>
                  <a:cubicBezTo>
                    <a:pt x="39223" y="4602"/>
                    <a:pt x="39254" y="4571"/>
                    <a:pt x="39254" y="4533"/>
                  </a:cubicBezTo>
                  <a:cubicBezTo>
                    <a:pt x="39254" y="4495"/>
                    <a:pt x="39223" y="4465"/>
                    <a:pt x="39185" y="4465"/>
                  </a:cubicBezTo>
                  <a:close/>
                  <a:moveTo>
                    <a:pt x="39401" y="4465"/>
                  </a:moveTo>
                  <a:cubicBezTo>
                    <a:pt x="39363" y="4465"/>
                    <a:pt x="39333" y="4495"/>
                    <a:pt x="39333" y="4533"/>
                  </a:cubicBezTo>
                  <a:cubicBezTo>
                    <a:pt x="39333" y="4571"/>
                    <a:pt x="39363" y="4602"/>
                    <a:pt x="39401" y="4602"/>
                  </a:cubicBezTo>
                  <a:cubicBezTo>
                    <a:pt x="39439" y="4602"/>
                    <a:pt x="39470" y="4571"/>
                    <a:pt x="39470" y="4533"/>
                  </a:cubicBezTo>
                  <a:cubicBezTo>
                    <a:pt x="39470" y="4495"/>
                    <a:pt x="39439" y="4465"/>
                    <a:pt x="39401" y="4465"/>
                  </a:cubicBezTo>
                  <a:close/>
                  <a:moveTo>
                    <a:pt x="39617" y="4465"/>
                  </a:moveTo>
                  <a:cubicBezTo>
                    <a:pt x="39580" y="4465"/>
                    <a:pt x="39549" y="4495"/>
                    <a:pt x="39549" y="4533"/>
                  </a:cubicBezTo>
                  <a:cubicBezTo>
                    <a:pt x="39549" y="4571"/>
                    <a:pt x="39580" y="4602"/>
                    <a:pt x="39617" y="4602"/>
                  </a:cubicBezTo>
                  <a:cubicBezTo>
                    <a:pt x="39655" y="4602"/>
                    <a:pt x="39686" y="4571"/>
                    <a:pt x="39686" y="4533"/>
                  </a:cubicBezTo>
                  <a:cubicBezTo>
                    <a:pt x="39686" y="4495"/>
                    <a:pt x="39655" y="4465"/>
                    <a:pt x="39617" y="4465"/>
                  </a:cubicBezTo>
                  <a:close/>
                  <a:moveTo>
                    <a:pt x="39833" y="4465"/>
                  </a:moveTo>
                  <a:cubicBezTo>
                    <a:pt x="39796" y="4465"/>
                    <a:pt x="39765" y="4495"/>
                    <a:pt x="39765" y="4533"/>
                  </a:cubicBezTo>
                  <a:cubicBezTo>
                    <a:pt x="39765" y="4571"/>
                    <a:pt x="39796" y="4602"/>
                    <a:pt x="39833" y="4602"/>
                  </a:cubicBezTo>
                  <a:cubicBezTo>
                    <a:pt x="39871" y="4602"/>
                    <a:pt x="39902" y="4571"/>
                    <a:pt x="39902" y="4533"/>
                  </a:cubicBezTo>
                  <a:cubicBezTo>
                    <a:pt x="39902" y="4495"/>
                    <a:pt x="39871" y="4465"/>
                    <a:pt x="39833" y="4465"/>
                  </a:cubicBezTo>
                  <a:close/>
                  <a:moveTo>
                    <a:pt x="40050" y="4465"/>
                  </a:moveTo>
                  <a:cubicBezTo>
                    <a:pt x="40012" y="4465"/>
                    <a:pt x="39981" y="4495"/>
                    <a:pt x="39981" y="4533"/>
                  </a:cubicBezTo>
                  <a:cubicBezTo>
                    <a:pt x="39981" y="4571"/>
                    <a:pt x="40012" y="4602"/>
                    <a:pt x="40050" y="4602"/>
                  </a:cubicBezTo>
                  <a:cubicBezTo>
                    <a:pt x="40087" y="4602"/>
                    <a:pt x="40118" y="4571"/>
                    <a:pt x="40118" y="4533"/>
                  </a:cubicBezTo>
                  <a:cubicBezTo>
                    <a:pt x="40118" y="4495"/>
                    <a:pt x="40087" y="4465"/>
                    <a:pt x="40050" y="4465"/>
                  </a:cubicBezTo>
                  <a:close/>
                  <a:moveTo>
                    <a:pt x="40266" y="4465"/>
                  </a:moveTo>
                  <a:cubicBezTo>
                    <a:pt x="40228" y="4465"/>
                    <a:pt x="40197" y="4495"/>
                    <a:pt x="40197" y="4533"/>
                  </a:cubicBezTo>
                  <a:cubicBezTo>
                    <a:pt x="40197" y="4571"/>
                    <a:pt x="40228" y="4602"/>
                    <a:pt x="40266" y="4602"/>
                  </a:cubicBezTo>
                  <a:cubicBezTo>
                    <a:pt x="40303" y="4602"/>
                    <a:pt x="40334" y="4571"/>
                    <a:pt x="40334" y="4533"/>
                  </a:cubicBezTo>
                  <a:cubicBezTo>
                    <a:pt x="40334" y="4495"/>
                    <a:pt x="40303" y="4465"/>
                    <a:pt x="40266" y="4465"/>
                  </a:cubicBezTo>
                  <a:close/>
                  <a:moveTo>
                    <a:pt x="40482" y="4465"/>
                  </a:moveTo>
                  <a:cubicBezTo>
                    <a:pt x="40444" y="4465"/>
                    <a:pt x="40413" y="4495"/>
                    <a:pt x="40413" y="4533"/>
                  </a:cubicBezTo>
                  <a:cubicBezTo>
                    <a:pt x="40413" y="4571"/>
                    <a:pt x="40444" y="4602"/>
                    <a:pt x="40482" y="4602"/>
                  </a:cubicBezTo>
                  <a:cubicBezTo>
                    <a:pt x="40520" y="4602"/>
                    <a:pt x="40550" y="4571"/>
                    <a:pt x="40550" y="4533"/>
                  </a:cubicBezTo>
                  <a:cubicBezTo>
                    <a:pt x="40550" y="4495"/>
                    <a:pt x="40520" y="4465"/>
                    <a:pt x="40482" y="4465"/>
                  </a:cubicBezTo>
                  <a:close/>
                  <a:moveTo>
                    <a:pt x="40698" y="4465"/>
                  </a:moveTo>
                  <a:cubicBezTo>
                    <a:pt x="40660" y="4465"/>
                    <a:pt x="40629" y="4495"/>
                    <a:pt x="40629" y="4533"/>
                  </a:cubicBezTo>
                  <a:cubicBezTo>
                    <a:pt x="40629" y="4571"/>
                    <a:pt x="40660" y="4602"/>
                    <a:pt x="40698" y="4602"/>
                  </a:cubicBezTo>
                  <a:cubicBezTo>
                    <a:pt x="40736" y="4602"/>
                    <a:pt x="40766" y="4571"/>
                    <a:pt x="40766" y="4533"/>
                  </a:cubicBezTo>
                  <a:cubicBezTo>
                    <a:pt x="40766" y="4495"/>
                    <a:pt x="40736" y="4465"/>
                    <a:pt x="40698" y="4465"/>
                  </a:cubicBezTo>
                  <a:close/>
                  <a:moveTo>
                    <a:pt x="40914" y="4465"/>
                  </a:moveTo>
                  <a:cubicBezTo>
                    <a:pt x="40876" y="4465"/>
                    <a:pt x="40846" y="4495"/>
                    <a:pt x="40846" y="4533"/>
                  </a:cubicBezTo>
                  <a:cubicBezTo>
                    <a:pt x="40846" y="4571"/>
                    <a:pt x="40876" y="4602"/>
                    <a:pt x="40914" y="4602"/>
                  </a:cubicBezTo>
                  <a:cubicBezTo>
                    <a:pt x="40952" y="4602"/>
                    <a:pt x="40983" y="4571"/>
                    <a:pt x="40983" y="4533"/>
                  </a:cubicBezTo>
                  <a:cubicBezTo>
                    <a:pt x="40983" y="4495"/>
                    <a:pt x="40952" y="4465"/>
                    <a:pt x="40914" y="4465"/>
                  </a:cubicBezTo>
                  <a:close/>
                  <a:moveTo>
                    <a:pt x="41130" y="4465"/>
                  </a:moveTo>
                  <a:cubicBezTo>
                    <a:pt x="41092" y="4465"/>
                    <a:pt x="41062" y="4495"/>
                    <a:pt x="41062" y="4533"/>
                  </a:cubicBezTo>
                  <a:cubicBezTo>
                    <a:pt x="41062" y="4571"/>
                    <a:pt x="41092" y="4602"/>
                    <a:pt x="41130" y="4602"/>
                  </a:cubicBezTo>
                  <a:cubicBezTo>
                    <a:pt x="41168" y="4602"/>
                    <a:pt x="41199" y="4571"/>
                    <a:pt x="41199" y="4533"/>
                  </a:cubicBezTo>
                  <a:cubicBezTo>
                    <a:pt x="41199" y="4495"/>
                    <a:pt x="41168" y="4465"/>
                    <a:pt x="41130" y="4465"/>
                  </a:cubicBezTo>
                  <a:close/>
                  <a:moveTo>
                    <a:pt x="41346" y="4465"/>
                  </a:moveTo>
                  <a:cubicBezTo>
                    <a:pt x="41308" y="4465"/>
                    <a:pt x="41278" y="4495"/>
                    <a:pt x="41278" y="4533"/>
                  </a:cubicBezTo>
                  <a:cubicBezTo>
                    <a:pt x="41278" y="4571"/>
                    <a:pt x="41308" y="4602"/>
                    <a:pt x="41346" y="4602"/>
                  </a:cubicBezTo>
                  <a:cubicBezTo>
                    <a:pt x="41384" y="4602"/>
                    <a:pt x="41415" y="4571"/>
                    <a:pt x="41415" y="4533"/>
                  </a:cubicBezTo>
                  <a:cubicBezTo>
                    <a:pt x="41415" y="4495"/>
                    <a:pt x="41384" y="4465"/>
                    <a:pt x="41346" y="4465"/>
                  </a:cubicBezTo>
                  <a:close/>
                  <a:moveTo>
                    <a:pt x="38969" y="4700"/>
                  </a:moveTo>
                  <a:cubicBezTo>
                    <a:pt x="38931" y="4700"/>
                    <a:pt x="38901" y="4730"/>
                    <a:pt x="38901" y="4768"/>
                  </a:cubicBezTo>
                  <a:cubicBezTo>
                    <a:pt x="38901" y="4806"/>
                    <a:pt x="38931" y="4837"/>
                    <a:pt x="38969" y="4837"/>
                  </a:cubicBezTo>
                  <a:cubicBezTo>
                    <a:pt x="39007" y="4837"/>
                    <a:pt x="39037" y="4806"/>
                    <a:pt x="39037" y="4768"/>
                  </a:cubicBezTo>
                  <a:cubicBezTo>
                    <a:pt x="39037" y="4730"/>
                    <a:pt x="39007" y="4700"/>
                    <a:pt x="38969" y="4700"/>
                  </a:cubicBezTo>
                  <a:close/>
                  <a:moveTo>
                    <a:pt x="39185" y="4700"/>
                  </a:moveTo>
                  <a:cubicBezTo>
                    <a:pt x="39147" y="4700"/>
                    <a:pt x="39117" y="4730"/>
                    <a:pt x="39117" y="4768"/>
                  </a:cubicBezTo>
                  <a:cubicBezTo>
                    <a:pt x="39117" y="4806"/>
                    <a:pt x="39147" y="4837"/>
                    <a:pt x="39185" y="4837"/>
                  </a:cubicBezTo>
                  <a:cubicBezTo>
                    <a:pt x="39223" y="4837"/>
                    <a:pt x="39254" y="4806"/>
                    <a:pt x="39254" y="4768"/>
                  </a:cubicBezTo>
                  <a:cubicBezTo>
                    <a:pt x="39254" y="4730"/>
                    <a:pt x="39223" y="4700"/>
                    <a:pt x="39185" y="4700"/>
                  </a:cubicBezTo>
                  <a:close/>
                  <a:moveTo>
                    <a:pt x="39401" y="4700"/>
                  </a:moveTo>
                  <a:cubicBezTo>
                    <a:pt x="39363" y="4700"/>
                    <a:pt x="39333" y="4730"/>
                    <a:pt x="39333" y="4768"/>
                  </a:cubicBezTo>
                  <a:cubicBezTo>
                    <a:pt x="39333" y="4806"/>
                    <a:pt x="39363" y="4837"/>
                    <a:pt x="39401" y="4837"/>
                  </a:cubicBezTo>
                  <a:cubicBezTo>
                    <a:pt x="39439" y="4837"/>
                    <a:pt x="39470" y="4806"/>
                    <a:pt x="39470" y="4768"/>
                  </a:cubicBezTo>
                  <a:cubicBezTo>
                    <a:pt x="39470" y="4730"/>
                    <a:pt x="39439" y="4700"/>
                    <a:pt x="39401" y="4700"/>
                  </a:cubicBezTo>
                  <a:close/>
                  <a:moveTo>
                    <a:pt x="39617" y="4700"/>
                  </a:moveTo>
                  <a:cubicBezTo>
                    <a:pt x="39580" y="4700"/>
                    <a:pt x="39549" y="4730"/>
                    <a:pt x="39549" y="4768"/>
                  </a:cubicBezTo>
                  <a:cubicBezTo>
                    <a:pt x="39549" y="4806"/>
                    <a:pt x="39580" y="4837"/>
                    <a:pt x="39617" y="4837"/>
                  </a:cubicBezTo>
                  <a:cubicBezTo>
                    <a:pt x="39655" y="4837"/>
                    <a:pt x="39686" y="4806"/>
                    <a:pt x="39686" y="4768"/>
                  </a:cubicBezTo>
                  <a:cubicBezTo>
                    <a:pt x="39686" y="4730"/>
                    <a:pt x="39655" y="4700"/>
                    <a:pt x="39617" y="4700"/>
                  </a:cubicBezTo>
                  <a:close/>
                  <a:moveTo>
                    <a:pt x="39833" y="4700"/>
                  </a:moveTo>
                  <a:cubicBezTo>
                    <a:pt x="39796" y="4700"/>
                    <a:pt x="39765" y="4730"/>
                    <a:pt x="39765" y="4768"/>
                  </a:cubicBezTo>
                  <a:cubicBezTo>
                    <a:pt x="39765" y="4806"/>
                    <a:pt x="39796" y="4837"/>
                    <a:pt x="39833" y="4837"/>
                  </a:cubicBezTo>
                  <a:cubicBezTo>
                    <a:pt x="39871" y="4837"/>
                    <a:pt x="39902" y="4806"/>
                    <a:pt x="39902" y="4768"/>
                  </a:cubicBezTo>
                  <a:cubicBezTo>
                    <a:pt x="39902" y="4730"/>
                    <a:pt x="39871" y="4700"/>
                    <a:pt x="39833" y="4700"/>
                  </a:cubicBezTo>
                  <a:close/>
                  <a:moveTo>
                    <a:pt x="40050" y="4700"/>
                  </a:moveTo>
                  <a:cubicBezTo>
                    <a:pt x="40012" y="4700"/>
                    <a:pt x="39981" y="4730"/>
                    <a:pt x="39981" y="4768"/>
                  </a:cubicBezTo>
                  <a:cubicBezTo>
                    <a:pt x="39981" y="4806"/>
                    <a:pt x="40012" y="4837"/>
                    <a:pt x="40050" y="4837"/>
                  </a:cubicBezTo>
                  <a:cubicBezTo>
                    <a:pt x="40087" y="4837"/>
                    <a:pt x="40118" y="4806"/>
                    <a:pt x="40118" y="4768"/>
                  </a:cubicBezTo>
                  <a:cubicBezTo>
                    <a:pt x="40118" y="4730"/>
                    <a:pt x="40087" y="4700"/>
                    <a:pt x="40050" y="4700"/>
                  </a:cubicBezTo>
                  <a:close/>
                  <a:moveTo>
                    <a:pt x="40266" y="4700"/>
                  </a:moveTo>
                  <a:cubicBezTo>
                    <a:pt x="40228" y="4700"/>
                    <a:pt x="40197" y="4730"/>
                    <a:pt x="40197" y="4768"/>
                  </a:cubicBezTo>
                  <a:cubicBezTo>
                    <a:pt x="40197" y="4806"/>
                    <a:pt x="40228" y="4837"/>
                    <a:pt x="40266" y="4837"/>
                  </a:cubicBezTo>
                  <a:cubicBezTo>
                    <a:pt x="40303" y="4837"/>
                    <a:pt x="40334" y="4806"/>
                    <a:pt x="40334" y="4768"/>
                  </a:cubicBezTo>
                  <a:cubicBezTo>
                    <a:pt x="40334" y="4730"/>
                    <a:pt x="40303" y="4700"/>
                    <a:pt x="40266" y="4700"/>
                  </a:cubicBezTo>
                  <a:close/>
                  <a:moveTo>
                    <a:pt x="40482" y="4700"/>
                  </a:moveTo>
                  <a:cubicBezTo>
                    <a:pt x="40444" y="4700"/>
                    <a:pt x="40413" y="4730"/>
                    <a:pt x="40413" y="4768"/>
                  </a:cubicBezTo>
                  <a:cubicBezTo>
                    <a:pt x="40413" y="4806"/>
                    <a:pt x="40444" y="4837"/>
                    <a:pt x="40482" y="4837"/>
                  </a:cubicBezTo>
                  <a:cubicBezTo>
                    <a:pt x="40520" y="4837"/>
                    <a:pt x="40550" y="4806"/>
                    <a:pt x="40550" y="4768"/>
                  </a:cubicBezTo>
                  <a:cubicBezTo>
                    <a:pt x="40550" y="4730"/>
                    <a:pt x="40520" y="4700"/>
                    <a:pt x="40482" y="4700"/>
                  </a:cubicBezTo>
                  <a:close/>
                  <a:moveTo>
                    <a:pt x="40698" y="4700"/>
                  </a:moveTo>
                  <a:cubicBezTo>
                    <a:pt x="40660" y="4700"/>
                    <a:pt x="40629" y="4730"/>
                    <a:pt x="40629" y="4768"/>
                  </a:cubicBezTo>
                  <a:cubicBezTo>
                    <a:pt x="40629" y="4806"/>
                    <a:pt x="40660" y="4837"/>
                    <a:pt x="40698" y="4837"/>
                  </a:cubicBezTo>
                  <a:cubicBezTo>
                    <a:pt x="40736" y="4837"/>
                    <a:pt x="40766" y="4806"/>
                    <a:pt x="40766" y="4768"/>
                  </a:cubicBezTo>
                  <a:cubicBezTo>
                    <a:pt x="40766" y="4730"/>
                    <a:pt x="40736" y="4700"/>
                    <a:pt x="40698" y="4700"/>
                  </a:cubicBezTo>
                  <a:close/>
                  <a:moveTo>
                    <a:pt x="40914" y="4700"/>
                  </a:moveTo>
                  <a:cubicBezTo>
                    <a:pt x="40876" y="4700"/>
                    <a:pt x="40846" y="4730"/>
                    <a:pt x="40846" y="4768"/>
                  </a:cubicBezTo>
                  <a:cubicBezTo>
                    <a:pt x="40846" y="4806"/>
                    <a:pt x="40876" y="4837"/>
                    <a:pt x="40914" y="4837"/>
                  </a:cubicBezTo>
                  <a:cubicBezTo>
                    <a:pt x="40952" y="4837"/>
                    <a:pt x="40983" y="4806"/>
                    <a:pt x="40983" y="4768"/>
                  </a:cubicBezTo>
                  <a:cubicBezTo>
                    <a:pt x="40983" y="4730"/>
                    <a:pt x="40952" y="4700"/>
                    <a:pt x="40914" y="4700"/>
                  </a:cubicBezTo>
                  <a:close/>
                  <a:moveTo>
                    <a:pt x="41130" y="4700"/>
                  </a:moveTo>
                  <a:cubicBezTo>
                    <a:pt x="41092" y="4700"/>
                    <a:pt x="41062" y="4730"/>
                    <a:pt x="41062" y="4768"/>
                  </a:cubicBezTo>
                  <a:cubicBezTo>
                    <a:pt x="41062" y="4806"/>
                    <a:pt x="41092" y="4837"/>
                    <a:pt x="41130" y="4837"/>
                  </a:cubicBezTo>
                  <a:cubicBezTo>
                    <a:pt x="41168" y="4837"/>
                    <a:pt x="41199" y="4806"/>
                    <a:pt x="41199" y="4768"/>
                  </a:cubicBezTo>
                  <a:cubicBezTo>
                    <a:pt x="41199" y="4730"/>
                    <a:pt x="41168" y="4700"/>
                    <a:pt x="41130" y="4700"/>
                  </a:cubicBezTo>
                  <a:close/>
                  <a:moveTo>
                    <a:pt x="41346" y="4700"/>
                  </a:moveTo>
                  <a:cubicBezTo>
                    <a:pt x="41308" y="4700"/>
                    <a:pt x="41278" y="4730"/>
                    <a:pt x="41278" y="4768"/>
                  </a:cubicBezTo>
                  <a:cubicBezTo>
                    <a:pt x="41278" y="4806"/>
                    <a:pt x="41308" y="4837"/>
                    <a:pt x="41346" y="4837"/>
                  </a:cubicBezTo>
                  <a:cubicBezTo>
                    <a:pt x="41384" y="4837"/>
                    <a:pt x="41415" y="4806"/>
                    <a:pt x="41415" y="4768"/>
                  </a:cubicBezTo>
                  <a:cubicBezTo>
                    <a:pt x="41415" y="4730"/>
                    <a:pt x="41384" y="4700"/>
                    <a:pt x="41346" y="4700"/>
                  </a:cubicBezTo>
                  <a:close/>
                  <a:moveTo>
                    <a:pt x="41562" y="4700"/>
                  </a:moveTo>
                  <a:cubicBezTo>
                    <a:pt x="41525" y="4700"/>
                    <a:pt x="41494" y="4730"/>
                    <a:pt x="41494" y="4768"/>
                  </a:cubicBezTo>
                  <a:cubicBezTo>
                    <a:pt x="41494" y="4806"/>
                    <a:pt x="41525" y="4837"/>
                    <a:pt x="41562" y="4837"/>
                  </a:cubicBezTo>
                  <a:cubicBezTo>
                    <a:pt x="41600" y="4837"/>
                    <a:pt x="41631" y="4806"/>
                    <a:pt x="41631" y="4768"/>
                  </a:cubicBezTo>
                  <a:cubicBezTo>
                    <a:pt x="41631" y="4730"/>
                    <a:pt x="41600" y="4700"/>
                    <a:pt x="41562" y="4700"/>
                  </a:cubicBezTo>
                  <a:close/>
                  <a:moveTo>
                    <a:pt x="38969" y="4934"/>
                  </a:moveTo>
                  <a:cubicBezTo>
                    <a:pt x="38931" y="4934"/>
                    <a:pt x="38901" y="4965"/>
                    <a:pt x="38901" y="5003"/>
                  </a:cubicBezTo>
                  <a:cubicBezTo>
                    <a:pt x="38901" y="5041"/>
                    <a:pt x="38931" y="5071"/>
                    <a:pt x="38969" y="5071"/>
                  </a:cubicBezTo>
                  <a:cubicBezTo>
                    <a:pt x="39007" y="5071"/>
                    <a:pt x="39037" y="5041"/>
                    <a:pt x="39037" y="5003"/>
                  </a:cubicBezTo>
                  <a:cubicBezTo>
                    <a:pt x="39037" y="4965"/>
                    <a:pt x="39007" y="4934"/>
                    <a:pt x="38969" y="4934"/>
                  </a:cubicBezTo>
                  <a:close/>
                  <a:moveTo>
                    <a:pt x="39401" y="4934"/>
                  </a:moveTo>
                  <a:cubicBezTo>
                    <a:pt x="39363" y="4934"/>
                    <a:pt x="39333" y="4965"/>
                    <a:pt x="39333" y="5003"/>
                  </a:cubicBezTo>
                  <a:cubicBezTo>
                    <a:pt x="39333" y="5041"/>
                    <a:pt x="39363" y="5071"/>
                    <a:pt x="39401" y="5071"/>
                  </a:cubicBezTo>
                  <a:cubicBezTo>
                    <a:pt x="39439" y="5071"/>
                    <a:pt x="39470" y="5041"/>
                    <a:pt x="39470" y="5003"/>
                  </a:cubicBezTo>
                  <a:cubicBezTo>
                    <a:pt x="39470" y="4965"/>
                    <a:pt x="39439" y="4934"/>
                    <a:pt x="39401" y="4934"/>
                  </a:cubicBezTo>
                  <a:close/>
                  <a:moveTo>
                    <a:pt x="39833" y="4934"/>
                  </a:moveTo>
                  <a:cubicBezTo>
                    <a:pt x="39796" y="4934"/>
                    <a:pt x="39765" y="4965"/>
                    <a:pt x="39765" y="5003"/>
                  </a:cubicBezTo>
                  <a:cubicBezTo>
                    <a:pt x="39765" y="5041"/>
                    <a:pt x="39796" y="5071"/>
                    <a:pt x="39833" y="5071"/>
                  </a:cubicBezTo>
                  <a:cubicBezTo>
                    <a:pt x="39871" y="5071"/>
                    <a:pt x="39902" y="5041"/>
                    <a:pt x="39902" y="5003"/>
                  </a:cubicBezTo>
                  <a:cubicBezTo>
                    <a:pt x="39902" y="4965"/>
                    <a:pt x="39871" y="4934"/>
                    <a:pt x="39833" y="4934"/>
                  </a:cubicBezTo>
                  <a:close/>
                  <a:moveTo>
                    <a:pt x="40050" y="4934"/>
                  </a:moveTo>
                  <a:cubicBezTo>
                    <a:pt x="40012" y="4934"/>
                    <a:pt x="39981" y="4965"/>
                    <a:pt x="39981" y="5003"/>
                  </a:cubicBezTo>
                  <a:cubicBezTo>
                    <a:pt x="39981" y="5041"/>
                    <a:pt x="40012" y="5071"/>
                    <a:pt x="40050" y="5071"/>
                  </a:cubicBezTo>
                  <a:cubicBezTo>
                    <a:pt x="40087" y="5071"/>
                    <a:pt x="40118" y="5041"/>
                    <a:pt x="40118" y="5003"/>
                  </a:cubicBezTo>
                  <a:cubicBezTo>
                    <a:pt x="40118" y="4965"/>
                    <a:pt x="40087" y="4934"/>
                    <a:pt x="40050" y="4934"/>
                  </a:cubicBezTo>
                  <a:close/>
                  <a:moveTo>
                    <a:pt x="40266" y="4934"/>
                  </a:moveTo>
                  <a:cubicBezTo>
                    <a:pt x="40228" y="4934"/>
                    <a:pt x="40197" y="4965"/>
                    <a:pt x="40197" y="5003"/>
                  </a:cubicBezTo>
                  <a:cubicBezTo>
                    <a:pt x="40197" y="5041"/>
                    <a:pt x="40228" y="5071"/>
                    <a:pt x="40266" y="5071"/>
                  </a:cubicBezTo>
                  <a:cubicBezTo>
                    <a:pt x="40303" y="5071"/>
                    <a:pt x="40334" y="5041"/>
                    <a:pt x="40334" y="5003"/>
                  </a:cubicBezTo>
                  <a:cubicBezTo>
                    <a:pt x="40334" y="4965"/>
                    <a:pt x="40303" y="4934"/>
                    <a:pt x="40266" y="4934"/>
                  </a:cubicBezTo>
                  <a:close/>
                  <a:moveTo>
                    <a:pt x="40482" y="4934"/>
                  </a:moveTo>
                  <a:cubicBezTo>
                    <a:pt x="40444" y="4934"/>
                    <a:pt x="40413" y="4965"/>
                    <a:pt x="40413" y="5003"/>
                  </a:cubicBezTo>
                  <a:cubicBezTo>
                    <a:pt x="40413" y="5041"/>
                    <a:pt x="40444" y="5071"/>
                    <a:pt x="40482" y="5071"/>
                  </a:cubicBezTo>
                  <a:cubicBezTo>
                    <a:pt x="40520" y="5071"/>
                    <a:pt x="40550" y="5041"/>
                    <a:pt x="40550" y="5003"/>
                  </a:cubicBezTo>
                  <a:cubicBezTo>
                    <a:pt x="40550" y="4965"/>
                    <a:pt x="40520" y="4934"/>
                    <a:pt x="40482" y="4934"/>
                  </a:cubicBezTo>
                  <a:close/>
                  <a:moveTo>
                    <a:pt x="40698" y="4934"/>
                  </a:moveTo>
                  <a:cubicBezTo>
                    <a:pt x="40660" y="4934"/>
                    <a:pt x="40629" y="4965"/>
                    <a:pt x="40629" y="5003"/>
                  </a:cubicBezTo>
                  <a:cubicBezTo>
                    <a:pt x="40629" y="5041"/>
                    <a:pt x="40660" y="5071"/>
                    <a:pt x="40698" y="5071"/>
                  </a:cubicBezTo>
                  <a:cubicBezTo>
                    <a:pt x="40736" y="5071"/>
                    <a:pt x="40766" y="5041"/>
                    <a:pt x="40766" y="5003"/>
                  </a:cubicBezTo>
                  <a:cubicBezTo>
                    <a:pt x="40766" y="4965"/>
                    <a:pt x="40736" y="4934"/>
                    <a:pt x="40698" y="4934"/>
                  </a:cubicBezTo>
                  <a:close/>
                  <a:moveTo>
                    <a:pt x="39617" y="5169"/>
                  </a:moveTo>
                  <a:cubicBezTo>
                    <a:pt x="39580" y="5169"/>
                    <a:pt x="39549" y="5200"/>
                    <a:pt x="39549" y="5238"/>
                  </a:cubicBezTo>
                  <a:cubicBezTo>
                    <a:pt x="39549" y="5276"/>
                    <a:pt x="39580" y="5306"/>
                    <a:pt x="39617" y="5306"/>
                  </a:cubicBezTo>
                  <a:cubicBezTo>
                    <a:pt x="39655" y="5306"/>
                    <a:pt x="39686" y="5276"/>
                    <a:pt x="39686" y="5238"/>
                  </a:cubicBezTo>
                  <a:cubicBezTo>
                    <a:pt x="39686" y="5200"/>
                    <a:pt x="39655" y="5169"/>
                    <a:pt x="39617" y="5169"/>
                  </a:cubicBezTo>
                  <a:close/>
                  <a:moveTo>
                    <a:pt x="39833" y="5169"/>
                  </a:moveTo>
                  <a:cubicBezTo>
                    <a:pt x="39796" y="5169"/>
                    <a:pt x="39765" y="5200"/>
                    <a:pt x="39765" y="5238"/>
                  </a:cubicBezTo>
                  <a:cubicBezTo>
                    <a:pt x="39765" y="5276"/>
                    <a:pt x="39796" y="5306"/>
                    <a:pt x="39833" y="5306"/>
                  </a:cubicBezTo>
                  <a:cubicBezTo>
                    <a:pt x="39871" y="5306"/>
                    <a:pt x="39902" y="5276"/>
                    <a:pt x="39902" y="5238"/>
                  </a:cubicBezTo>
                  <a:cubicBezTo>
                    <a:pt x="39902" y="5200"/>
                    <a:pt x="39871" y="5169"/>
                    <a:pt x="39833" y="5169"/>
                  </a:cubicBezTo>
                  <a:close/>
                  <a:moveTo>
                    <a:pt x="40050" y="5169"/>
                  </a:moveTo>
                  <a:cubicBezTo>
                    <a:pt x="40012" y="5169"/>
                    <a:pt x="39981" y="5200"/>
                    <a:pt x="39981" y="5238"/>
                  </a:cubicBezTo>
                  <a:cubicBezTo>
                    <a:pt x="39981" y="5276"/>
                    <a:pt x="40012" y="5306"/>
                    <a:pt x="40050" y="5306"/>
                  </a:cubicBezTo>
                  <a:cubicBezTo>
                    <a:pt x="40087" y="5306"/>
                    <a:pt x="40118" y="5276"/>
                    <a:pt x="40118" y="5238"/>
                  </a:cubicBezTo>
                  <a:cubicBezTo>
                    <a:pt x="40118" y="5200"/>
                    <a:pt x="40087" y="5169"/>
                    <a:pt x="40050" y="5169"/>
                  </a:cubicBezTo>
                  <a:close/>
                  <a:moveTo>
                    <a:pt x="40482" y="5169"/>
                  </a:moveTo>
                  <a:cubicBezTo>
                    <a:pt x="40444" y="5169"/>
                    <a:pt x="40413" y="5200"/>
                    <a:pt x="40413" y="5238"/>
                  </a:cubicBezTo>
                  <a:cubicBezTo>
                    <a:pt x="40413" y="5276"/>
                    <a:pt x="40444" y="5306"/>
                    <a:pt x="40482" y="5306"/>
                  </a:cubicBezTo>
                  <a:cubicBezTo>
                    <a:pt x="40520" y="5306"/>
                    <a:pt x="40550" y="5276"/>
                    <a:pt x="40550" y="5238"/>
                  </a:cubicBezTo>
                  <a:cubicBezTo>
                    <a:pt x="40550" y="5200"/>
                    <a:pt x="40520" y="5169"/>
                    <a:pt x="40482" y="5169"/>
                  </a:cubicBezTo>
                  <a:close/>
                  <a:moveTo>
                    <a:pt x="39401" y="5404"/>
                  </a:moveTo>
                  <a:cubicBezTo>
                    <a:pt x="39363" y="5404"/>
                    <a:pt x="39333" y="5435"/>
                    <a:pt x="39333" y="5473"/>
                  </a:cubicBezTo>
                  <a:cubicBezTo>
                    <a:pt x="39333" y="5510"/>
                    <a:pt x="39363" y="5541"/>
                    <a:pt x="39401" y="5541"/>
                  </a:cubicBezTo>
                  <a:cubicBezTo>
                    <a:pt x="39439" y="5541"/>
                    <a:pt x="39470" y="5510"/>
                    <a:pt x="39470" y="5473"/>
                  </a:cubicBezTo>
                  <a:cubicBezTo>
                    <a:pt x="39470" y="5435"/>
                    <a:pt x="39439" y="5404"/>
                    <a:pt x="39401" y="5404"/>
                  </a:cubicBezTo>
                  <a:close/>
                  <a:moveTo>
                    <a:pt x="39617" y="5404"/>
                  </a:moveTo>
                  <a:cubicBezTo>
                    <a:pt x="39580" y="5404"/>
                    <a:pt x="39549" y="5435"/>
                    <a:pt x="39549" y="5473"/>
                  </a:cubicBezTo>
                  <a:cubicBezTo>
                    <a:pt x="39549" y="5510"/>
                    <a:pt x="39580" y="5541"/>
                    <a:pt x="39617" y="5541"/>
                  </a:cubicBezTo>
                  <a:cubicBezTo>
                    <a:pt x="39655" y="5541"/>
                    <a:pt x="39686" y="5510"/>
                    <a:pt x="39686" y="5473"/>
                  </a:cubicBezTo>
                  <a:cubicBezTo>
                    <a:pt x="39686" y="5435"/>
                    <a:pt x="39655" y="5404"/>
                    <a:pt x="39617" y="5404"/>
                  </a:cubicBezTo>
                  <a:close/>
                  <a:moveTo>
                    <a:pt x="38969" y="5639"/>
                  </a:moveTo>
                  <a:cubicBezTo>
                    <a:pt x="38931" y="5639"/>
                    <a:pt x="38901" y="5670"/>
                    <a:pt x="38901" y="5707"/>
                  </a:cubicBezTo>
                  <a:cubicBezTo>
                    <a:pt x="38901" y="5745"/>
                    <a:pt x="38931" y="5776"/>
                    <a:pt x="38969" y="5776"/>
                  </a:cubicBezTo>
                  <a:cubicBezTo>
                    <a:pt x="39007" y="5776"/>
                    <a:pt x="39037" y="5745"/>
                    <a:pt x="39037" y="5707"/>
                  </a:cubicBezTo>
                  <a:cubicBezTo>
                    <a:pt x="39037" y="5670"/>
                    <a:pt x="39007" y="5639"/>
                    <a:pt x="38969" y="5639"/>
                  </a:cubicBezTo>
                  <a:close/>
                  <a:moveTo>
                    <a:pt x="39185" y="5639"/>
                  </a:moveTo>
                  <a:cubicBezTo>
                    <a:pt x="39147" y="5639"/>
                    <a:pt x="39117" y="5670"/>
                    <a:pt x="39117" y="5707"/>
                  </a:cubicBezTo>
                  <a:cubicBezTo>
                    <a:pt x="39117" y="5745"/>
                    <a:pt x="39147" y="5776"/>
                    <a:pt x="39185" y="5776"/>
                  </a:cubicBezTo>
                  <a:cubicBezTo>
                    <a:pt x="39223" y="5776"/>
                    <a:pt x="39254" y="5745"/>
                    <a:pt x="39254" y="5707"/>
                  </a:cubicBezTo>
                  <a:cubicBezTo>
                    <a:pt x="39254" y="5670"/>
                    <a:pt x="39223" y="5639"/>
                    <a:pt x="39185" y="5639"/>
                  </a:cubicBezTo>
                  <a:close/>
                  <a:moveTo>
                    <a:pt x="39401" y="5639"/>
                  </a:moveTo>
                  <a:cubicBezTo>
                    <a:pt x="39363" y="5639"/>
                    <a:pt x="39333" y="5670"/>
                    <a:pt x="39333" y="5707"/>
                  </a:cubicBezTo>
                  <a:cubicBezTo>
                    <a:pt x="39333" y="5745"/>
                    <a:pt x="39363" y="5776"/>
                    <a:pt x="39401" y="5776"/>
                  </a:cubicBezTo>
                  <a:cubicBezTo>
                    <a:pt x="39439" y="5776"/>
                    <a:pt x="39470" y="5745"/>
                    <a:pt x="39470" y="5707"/>
                  </a:cubicBezTo>
                  <a:cubicBezTo>
                    <a:pt x="39470" y="5670"/>
                    <a:pt x="39439" y="5639"/>
                    <a:pt x="39401" y="5639"/>
                  </a:cubicBezTo>
                  <a:close/>
                  <a:moveTo>
                    <a:pt x="39617" y="5639"/>
                  </a:moveTo>
                  <a:cubicBezTo>
                    <a:pt x="39580" y="5639"/>
                    <a:pt x="39549" y="5670"/>
                    <a:pt x="39549" y="5707"/>
                  </a:cubicBezTo>
                  <a:cubicBezTo>
                    <a:pt x="39549" y="5745"/>
                    <a:pt x="39580" y="5776"/>
                    <a:pt x="39617" y="5776"/>
                  </a:cubicBezTo>
                  <a:cubicBezTo>
                    <a:pt x="39655" y="5776"/>
                    <a:pt x="39686" y="5745"/>
                    <a:pt x="39686" y="5707"/>
                  </a:cubicBezTo>
                  <a:cubicBezTo>
                    <a:pt x="39686" y="5670"/>
                    <a:pt x="39655" y="5639"/>
                    <a:pt x="39617" y="5639"/>
                  </a:cubicBezTo>
                  <a:close/>
                  <a:moveTo>
                    <a:pt x="38969" y="5874"/>
                  </a:moveTo>
                  <a:cubicBezTo>
                    <a:pt x="38931" y="5874"/>
                    <a:pt x="38901" y="5904"/>
                    <a:pt x="38901" y="5942"/>
                  </a:cubicBezTo>
                  <a:cubicBezTo>
                    <a:pt x="38901" y="5980"/>
                    <a:pt x="38931" y="6011"/>
                    <a:pt x="38969" y="6011"/>
                  </a:cubicBezTo>
                  <a:cubicBezTo>
                    <a:pt x="39007" y="6011"/>
                    <a:pt x="39037" y="5980"/>
                    <a:pt x="39037" y="5942"/>
                  </a:cubicBezTo>
                  <a:cubicBezTo>
                    <a:pt x="39037" y="5904"/>
                    <a:pt x="39007" y="5874"/>
                    <a:pt x="38969" y="5874"/>
                  </a:cubicBezTo>
                  <a:close/>
                  <a:moveTo>
                    <a:pt x="39185" y="5874"/>
                  </a:moveTo>
                  <a:cubicBezTo>
                    <a:pt x="39147" y="5874"/>
                    <a:pt x="39117" y="5904"/>
                    <a:pt x="39117" y="5942"/>
                  </a:cubicBezTo>
                  <a:cubicBezTo>
                    <a:pt x="39117" y="5980"/>
                    <a:pt x="39147" y="6011"/>
                    <a:pt x="39185" y="6011"/>
                  </a:cubicBezTo>
                  <a:cubicBezTo>
                    <a:pt x="39223" y="6011"/>
                    <a:pt x="39254" y="5980"/>
                    <a:pt x="39254" y="5942"/>
                  </a:cubicBezTo>
                  <a:cubicBezTo>
                    <a:pt x="39254" y="5904"/>
                    <a:pt x="39223" y="5874"/>
                    <a:pt x="39185" y="5874"/>
                  </a:cubicBezTo>
                  <a:close/>
                  <a:moveTo>
                    <a:pt x="39401" y="5874"/>
                  </a:moveTo>
                  <a:cubicBezTo>
                    <a:pt x="39363" y="5874"/>
                    <a:pt x="39333" y="5904"/>
                    <a:pt x="39333" y="5942"/>
                  </a:cubicBezTo>
                  <a:cubicBezTo>
                    <a:pt x="39333" y="5980"/>
                    <a:pt x="39363" y="6011"/>
                    <a:pt x="39401" y="6011"/>
                  </a:cubicBezTo>
                  <a:cubicBezTo>
                    <a:pt x="39439" y="6011"/>
                    <a:pt x="39470" y="5980"/>
                    <a:pt x="39470" y="5942"/>
                  </a:cubicBezTo>
                  <a:cubicBezTo>
                    <a:pt x="39470" y="5904"/>
                    <a:pt x="39439" y="5874"/>
                    <a:pt x="39401" y="5874"/>
                  </a:cubicBezTo>
                  <a:close/>
                  <a:moveTo>
                    <a:pt x="39617" y="5874"/>
                  </a:moveTo>
                  <a:cubicBezTo>
                    <a:pt x="39580" y="5874"/>
                    <a:pt x="39549" y="5904"/>
                    <a:pt x="39549" y="5942"/>
                  </a:cubicBezTo>
                  <a:cubicBezTo>
                    <a:pt x="39549" y="5980"/>
                    <a:pt x="39580" y="6011"/>
                    <a:pt x="39617" y="6011"/>
                  </a:cubicBezTo>
                  <a:cubicBezTo>
                    <a:pt x="39655" y="6011"/>
                    <a:pt x="39686" y="5980"/>
                    <a:pt x="39686" y="5942"/>
                  </a:cubicBezTo>
                  <a:cubicBezTo>
                    <a:pt x="39686" y="5904"/>
                    <a:pt x="39655" y="5874"/>
                    <a:pt x="39617" y="5874"/>
                  </a:cubicBezTo>
                  <a:close/>
                  <a:moveTo>
                    <a:pt x="38969" y="6109"/>
                  </a:moveTo>
                  <a:cubicBezTo>
                    <a:pt x="38931" y="6109"/>
                    <a:pt x="38901" y="6139"/>
                    <a:pt x="38901" y="6177"/>
                  </a:cubicBezTo>
                  <a:cubicBezTo>
                    <a:pt x="38901" y="6215"/>
                    <a:pt x="38931" y="6245"/>
                    <a:pt x="38969" y="6245"/>
                  </a:cubicBezTo>
                  <a:cubicBezTo>
                    <a:pt x="39007" y="6245"/>
                    <a:pt x="39037" y="6215"/>
                    <a:pt x="39037" y="6177"/>
                  </a:cubicBezTo>
                  <a:cubicBezTo>
                    <a:pt x="39037" y="6139"/>
                    <a:pt x="39007" y="6109"/>
                    <a:pt x="38969" y="6109"/>
                  </a:cubicBezTo>
                  <a:close/>
                  <a:moveTo>
                    <a:pt x="39185" y="6109"/>
                  </a:moveTo>
                  <a:cubicBezTo>
                    <a:pt x="39147" y="6109"/>
                    <a:pt x="39117" y="6139"/>
                    <a:pt x="39117" y="6177"/>
                  </a:cubicBezTo>
                  <a:cubicBezTo>
                    <a:pt x="39117" y="6215"/>
                    <a:pt x="39147" y="6245"/>
                    <a:pt x="39185" y="6245"/>
                  </a:cubicBezTo>
                  <a:cubicBezTo>
                    <a:pt x="39223" y="6245"/>
                    <a:pt x="39254" y="6215"/>
                    <a:pt x="39254" y="6177"/>
                  </a:cubicBezTo>
                  <a:cubicBezTo>
                    <a:pt x="39254" y="6139"/>
                    <a:pt x="39223" y="6109"/>
                    <a:pt x="39185" y="6109"/>
                  </a:cubicBezTo>
                  <a:close/>
                  <a:moveTo>
                    <a:pt x="39401" y="6109"/>
                  </a:moveTo>
                  <a:cubicBezTo>
                    <a:pt x="39363" y="6109"/>
                    <a:pt x="39333" y="6139"/>
                    <a:pt x="39333" y="6177"/>
                  </a:cubicBezTo>
                  <a:cubicBezTo>
                    <a:pt x="39333" y="6215"/>
                    <a:pt x="39363" y="6245"/>
                    <a:pt x="39401" y="6245"/>
                  </a:cubicBezTo>
                  <a:cubicBezTo>
                    <a:pt x="39439" y="6245"/>
                    <a:pt x="39470" y="6215"/>
                    <a:pt x="39470" y="6177"/>
                  </a:cubicBezTo>
                  <a:cubicBezTo>
                    <a:pt x="39470" y="6139"/>
                    <a:pt x="39439" y="6109"/>
                    <a:pt x="39401" y="6109"/>
                  </a:cubicBezTo>
                  <a:close/>
                  <a:moveTo>
                    <a:pt x="38969" y="6343"/>
                  </a:moveTo>
                  <a:cubicBezTo>
                    <a:pt x="38931" y="6343"/>
                    <a:pt x="38901" y="6374"/>
                    <a:pt x="38901" y="6412"/>
                  </a:cubicBezTo>
                  <a:cubicBezTo>
                    <a:pt x="38901" y="6450"/>
                    <a:pt x="38931" y="6480"/>
                    <a:pt x="38969" y="6480"/>
                  </a:cubicBezTo>
                  <a:cubicBezTo>
                    <a:pt x="39007" y="6480"/>
                    <a:pt x="39037" y="6450"/>
                    <a:pt x="39037" y="6412"/>
                  </a:cubicBezTo>
                  <a:cubicBezTo>
                    <a:pt x="39037" y="6374"/>
                    <a:pt x="39007" y="6343"/>
                    <a:pt x="38969" y="6343"/>
                  </a:cubicBezTo>
                  <a:close/>
                  <a:moveTo>
                    <a:pt x="39185" y="6343"/>
                  </a:moveTo>
                  <a:cubicBezTo>
                    <a:pt x="39147" y="6343"/>
                    <a:pt x="39117" y="6374"/>
                    <a:pt x="39117" y="6412"/>
                  </a:cubicBezTo>
                  <a:cubicBezTo>
                    <a:pt x="39117" y="6450"/>
                    <a:pt x="39147" y="6480"/>
                    <a:pt x="39185" y="6480"/>
                  </a:cubicBezTo>
                  <a:cubicBezTo>
                    <a:pt x="39223" y="6480"/>
                    <a:pt x="39254" y="6450"/>
                    <a:pt x="39254" y="6412"/>
                  </a:cubicBezTo>
                  <a:cubicBezTo>
                    <a:pt x="39254" y="6374"/>
                    <a:pt x="39223" y="6343"/>
                    <a:pt x="39185" y="6343"/>
                  </a:cubicBezTo>
                  <a:close/>
                  <a:moveTo>
                    <a:pt x="39401" y="6343"/>
                  </a:moveTo>
                  <a:cubicBezTo>
                    <a:pt x="39363" y="6343"/>
                    <a:pt x="39333" y="6374"/>
                    <a:pt x="39333" y="6412"/>
                  </a:cubicBezTo>
                  <a:cubicBezTo>
                    <a:pt x="39333" y="6450"/>
                    <a:pt x="39363" y="6480"/>
                    <a:pt x="39401" y="6480"/>
                  </a:cubicBezTo>
                  <a:cubicBezTo>
                    <a:pt x="39439" y="6480"/>
                    <a:pt x="39470" y="6450"/>
                    <a:pt x="39470" y="6412"/>
                  </a:cubicBezTo>
                  <a:cubicBezTo>
                    <a:pt x="39470" y="6374"/>
                    <a:pt x="39439" y="6343"/>
                    <a:pt x="39401" y="6343"/>
                  </a:cubicBezTo>
                  <a:close/>
                  <a:moveTo>
                    <a:pt x="38969" y="6578"/>
                  </a:moveTo>
                  <a:cubicBezTo>
                    <a:pt x="38931" y="6578"/>
                    <a:pt x="38901" y="6609"/>
                    <a:pt x="38901" y="6647"/>
                  </a:cubicBezTo>
                  <a:cubicBezTo>
                    <a:pt x="38901" y="6684"/>
                    <a:pt x="38931" y="6715"/>
                    <a:pt x="38969" y="6715"/>
                  </a:cubicBezTo>
                  <a:cubicBezTo>
                    <a:pt x="39007" y="6715"/>
                    <a:pt x="39037" y="6684"/>
                    <a:pt x="39037" y="6647"/>
                  </a:cubicBezTo>
                  <a:cubicBezTo>
                    <a:pt x="39037" y="6609"/>
                    <a:pt x="39007" y="6578"/>
                    <a:pt x="38969" y="6578"/>
                  </a:cubicBezTo>
                  <a:close/>
                  <a:moveTo>
                    <a:pt x="39185" y="6578"/>
                  </a:moveTo>
                  <a:cubicBezTo>
                    <a:pt x="39147" y="6578"/>
                    <a:pt x="39117" y="6609"/>
                    <a:pt x="39117" y="6647"/>
                  </a:cubicBezTo>
                  <a:cubicBezTo>
                    <a:pt x="39117" y="6684"/>
                    <a:pt x="39147" y="6715"/>
                    <a:pt x="39185" y="6715"/>
                  </a:cubicBezTo>
                  <a:cubicBezTo>
                    <a:pt x="39223" y="6715"/>
                    <a:pt x="39254" y="6684"/>
                    <a:pt x="39254" y="6647"/>
                  </a:cubicBezTo>
                  <a:cubicBezTo>
                    <a:pt x="39254" y="6609"/>
                    <a:pt x="39223" y="6578"/>
                    <a:pt x="39185" y="6578"/>
                  </a:cubicBezTo>
                  <a:close/>
                  <a:moveTo>
                    <a:pt x="38969" y="6813"/>
                  </a:moveTo>
                  <a:cubicBezTo>
                    <a:pt x="38931" y="6813"/>
                    <a:pt x="38901" y="6844"/>
                    <a:pt x="38901" y="6881"/>
                  </a:cubicBezTo>
                  <a:cubicBezTo>
                    <a:pt x="38901" y="6919"/>
                    <a:pt x="38931" y="6950"/>
                    <a:pt x="38969" y="6950"/>
                  </a:cubicBezTo>
                  <a:cubicBezTo>
                    <a:pt x="39007" y="6950"/>
                    <a:pt x="39037" y="6919"/>
                    <a:pt x="39037" y="6881"/>
                  </a:cubicBezTo>
                  <a:cubicBezTo>
                    <a:pt x="39037" y="6844"/>
                    <a:pt x="39007" y="6813"/>
                    <a:pt x="38969" y="6813"/>
                  </a:cubicBezTo>
                  <a:close/>
                  <a:moveTo>
                    <a:pt x="31189" y="473"/>
                  </a:moveTo>
                  <a:cubicBezTo>
                    <a:pt x="31151" y="473"/>
                    <a:pt x="31120" y="503"/>
                    <a:pt x="31120" y="541"/>
                  </a:cubicBezTo>
                  <a:cubicBezTo>
                    <a:pt x="31120" y="579"/>
                    <a:pt x="31151" y="610"/>
                    <a:pt x="31189" y="610"/>
                  </a:cubicBezTo>
                  <a:cubicBezTo>
                    <a:pt x="31226" y="610"/>
                    <a:pt x="31257" y="579"/>
                    <a:pt x="31257" y="541"/>
                  </a:cubicBezTo>
                  <a:cubicBezTo>
                    <a:pt x="31257" y="503"/>
                    <a:pt x="31226" y="473"/>
                    <a:pt x="31189" y="473"/>
                  </a:cubicBezTo>
                  <a:close/>
                  <a:moveTo>
                    <a:pt x="31405" y="473"/>
                  </a:moveTo>
                  <a:cubicBezTo>
                    <a:pt x="31367" y="473"/>
                    <a:pt x="31336" y="503"/>
                    <a:pt x="31336" y="541"/>
                  </a:cubicBezTo>
                  <a:cubicBezTo>
                    <a:pt x="31336" y="579"/>
                    <a:pt x="31367" y="610"/>
                    <a:pt x="31405" y="610"/>
                  </a:cubicBezTo>
                  <a:cubicBezTo>
                    <a:pt x="31442" y="610"/>
                    <a:pt x="31473" y="579"/>
                    <a:pt x="31473" y="541"/>
                  </a:cubicBezTo>
                  <a:cubicBezTo>
                    <a:pt x="31473" y="503"/>
                    <a:pt x="31442" y="473"/>
                    <a:pt x="31405" y="473"/>
                  </a:cubicBezTo>
                  <a:close/>
                  <a:moveTo>
                    <a:pt x="31621" y="473"/>
                  </a:moveTo>
                  <a:cubicBezTo>
                    <a:pt x="31583" y="473"/>
                    <a:pt x="31552" y="503"/>
                    <a:pt x="31552" y="541"/>
                  </a:cubicBezTo>
                  <a:cubicBezTo>
                    <a:pt x="31552" y="579"/>
                    <a:pt x="31583" y="610"/>
                    <a:pt x="31621" y="610"/>
                  </a:cubicBezTo>
                  <a:cubicBezTo>
                    <a:pt x="31659" y="610"/>
                    <a:pt x="31689" y="579"/>
                    <a:pt x="31689" y="541"/>
                  </a:cubicBezTo>
                  <a:cubicBezTo>
                    <a:pt x="31689" y="503"/>
                    <a:pt x="31659" y="473"/>
                    <a:pt x="31621" y="473"/>
                  </a:cubicBezTo>
                  <a:close/>
                  <a:moveTo>
                    <a:pt x="31405" y="708"/>
                  </a:moveTo>
                  <a:cubicBezTo>
                    <a:pt x="31367" y="708"/>
                    <a:pt x="31336" y="738"/>
                    <a:pt x="31336" y="776"/>
                  </a:cubicBezTo>
                  <a:cubicBezTo>
                    <a:pt x="31336" y="814"/>
                    <a:pt x="31367" y="844"/>
                    <a:pt x="31405" y="844"/>
                  </a:cubicBezTo>
                  <a:cubicBezTo>
                    <a:pt x="31442" y="844"/>
                    <a:pt x="31473" y="814"/>
                    <a:pt x="31473" y="776"/>
                  </a:cubicBezTo>
                  <a:cubicBezTo>
                    <a:pt x="31473" y="738"/>
                    <a:pt x="31442" y="708"/>
                    <a:pt x="31405" y="708"/>
                  </a:cubicBezTo>
                  <a:close/>
                  <a:moveTo>
                    <a:pt x="31621" y="708"/>
                  </a:moveTo>
                  <a:cubicBezTo>
                    <a:pt x="31583" y="708"/>
                    <a:pt x="31552" y="738"/>
                    <a:pt x="31552" y="776"/>
                  </a:cubicBezTo>
                  <a:cubicBezTo>
                    <a:pt x="31552" y="814"/>
                    <a:pt x="31583" y="844"/>
                    <a:pt x="31621" y="844"/>
                  </a:cubicBezTo>
                  <a:cubicBezTo>
                    <a:pt x="31659" y="844"/>
                    <a:pt x="31689" y="814"/>
                    <a:pt x="31689" y="776"/>
                  </a:cubicBezTo>
                  <a:cubicBezTo>
                    <a:pt x="31689" y="738"/>
                    <a:pt x="31659" y="708"/>
                    <a:pt x="31621" y="708"/>
                  </a:cubicBezTo>
                  <a:close/>
                  <a:moveTo>
                    <a:pt x="31189" y="942"/>
                  </a:moveTo>
                  <a:cubicBezTo>
                    <a:pt x="31151" y="942"/>
                    <a:pt x="31120" y="973"/>
                    <a:pt x="31120" y="1011"/>
                  </a:cubicBezTo>
                  <a:cubicBezTo>
                    <a:pt x="31120" y="1049"/>
                    <a:pt x="31151" y="1079"/>
                    <a:pt x="31189" y="1079"/>
                  </a:cubicBezTo>
                  <a:cubicBezTo>
                    <a:pt x="31226" y="1079"/>
                    <a:pt x="31257" y="1049"/>
                    <a:pt x="31257" y="1011"/>
                  </a:cubicBezTo>
                  <a:cubicBezTo>
                    <a:pt x="31257" y="973"/>
                    <a:pt x="31226" y="942"/>
                    <a:pt x="31189" y="942"/>
                  </a:cubicBezTo>
                  <a:close/>
                  <a:moveTo>
                    <a:pt x="31621" y="942"/>
                  </a:moveTo>
                  <a:cubicBezTo>
                    <a:pt x="31583" y="942"/>
                    <a:pt x="31552" y="973"/>
                    <a:pt x="31552" y="1011"/>
                  </a:cubicBezTo>
                  <a:cubicBezTo>
                    <a:pt x="31552" y="1049"/>
                    <a:pt x="31583" y="1079"/>
                    <a:pt x="31621" y="1079"/>
                  </a:cubicBezTo>
                  <a:cubicBezTo>
                    <a:pt x="31659" y="1079"/>
                    <a:pt x="31689" y="1049"/>
                    <a:pt x="31689" y="1011"/>
                  </a:cubicBezTo>
                  <a:cubicBezTo>
                    <a:pt x="31689" y="973"/>
                    <a:pt x="31659" y="942"/>
                    <a:pt x="31621" y="942"/>
                  </a:cubicBezTo>
                  <a:close/>
                  <a:moveTo>
                    <a:pt x="31837" y="942"/>
                  </a:moveTo>
                  <a:cubicBezTo>
                    <a:pt x="31799" y="942"/>
                    <a:pt x="31768" y="973"/>
                    <a:pt x="31768" y="1011"/>
                  </a:cubicBezTo>
                  <a:cubicBezTo>
                    <a:pt x="31768" y="1049"/>
                    <a:pt x="31799" y="1079"/>
                    <a:pt x="31837" y="1079"/>
                  </a:cubicBezTo>
                  <a:cubicBezTo>
                    <a:pt x="31875" y="1079"/>
                    <a:pt x="31905" y="1049"/>
                    <a:pt x="31905" y="1011"/>
                  </a:cubicBezTo>
                  <a:cubicBezTo>
                    <a:pt x="31905" y="973"/>
                    <a:pt x="31875" y="942"/>
                    <a:pt x="31837" y="942"/>
                  </a:cubicBezTo>
                  <a:close/>
                  <a:moveTo>
                    <a:pt x="32053" y="942"/>
                  </a:moveTo>
                  <a:cubicBezTo>
                    <a:pt x="32015" y="942"/>
                    <a:pt x="31985" y="973"/>
                    <a:pt x="31985" y="1011"/>
                  </a:cubicBezTo>
                  <a:cubicBezTo>
                    <a:pt x="31985" y="1049"/>
                    <a:pt x="32015" y="1079"/>
                    <a:pt x="32053" y="1079"/>
                  </a:cubicBezTo>
                  <a:cubicBezTo>
                    <a:pt x="32091" y="1079"/>
                    <a:pt x="32122" y="1049"/>
                    <a:pt x="32122" y="1011"/>
                  </a:cubicBezTo>
                  <a:cubicBezTo>
                    <a:pt x="32122" y="973"/>
                    <a:pt x="32091" y="942"/>
                    <a:pt x="32053" y="942"/>
                  </a:cubicBezTo>
                  <a:close/>
                  <a:moveTo>
                    <a:pt x="31837" y="1177"/>
                  </a:moveTo>
                  <a:cubicBezTo>
                    <a:pt x="31799" y="1177"/>
                    <a:pt x="31768" y="1208"/>
                    <a:pt x="31768" y="1246"/>
                  </a:cubicBezTo>
                  <a:cubicBezTo>
                    <a:pt x="31768" y="1283"/>
                    <a:pt x="31799" y="1314"/>
                    <a:pt x="31837" y="1314"/>
                  </a:cubicBezTo>
                  <a:cubicBezTo>
                    <a:pt x="31875" y="1314"/>
                    <a:pt x="31905" y="1283"/>
                    <a:pt x="31905" y="1246"/>
                  </a:cubicBezTo>
                  <a:cubicBezTo>
                    <a:pt x="31905" y="1208"/>
                    <a:pt x="31875" y="1177"/>
                    <a:pt x="31837" y="1177"/>
                  </a:cubicBezTo>
                  <a:close/>
                  <a:moveTo>
                    <a:pt x="32053" y="1177"/>
                  </a:moveTo>
                  <a:cubicBezTo>
                    <a:pt x="32015" y="1177"/>
                    <a:pt x="31985" y="1208"/>
                    <a:pt x="31985" y="1246"/>
                  </a:cubicBezTo>
                  <a:cubicBezTo>
                    <a:pt x="31985" y="1283"/>
                    <a:pt x="32015" y="1314"/>
                    <a:pt x="32053" y="1314"/>
                  </a:cubicBezTo>
                  <a:cubicBezTo>
                    <a:pt x="32091" y="1314"/>
                    <a:pt x="32122" y="1283"/>
                    <a:pt x="32122" y="1246"/>
                  </a:cubicBezTo>
                  <a:cubicBezTo>
                    <a:pt x="32122" y="1208"/>
                    <a:pt x="32091" y="1177"/>
                    <a:pt x="32053" y="1177"/>
                  </a:cubicBezTo>
                  <a:close/>
                  <a:moveTo>
                    <a:pt x="32485" y="1177"/>
                  </a:moveTo>
                  <a:cubicBezTo>
                    <a:pt x="32448" y="1177"/>
                    <a:pt x="32417" y="1208"/>
                    <a:pt x="32417" y="1246"/>
                  </a:cubicBezTo>
                  <a:cubicBezTo>
                    <a:pt x="32417" y="1283"/>
                    <a:pt x="32448" y="1314"/>
                    <a:pt x="32485" y="1314"/>
                  </a:cubicBezTo>
                  <a:cubicBezTo>
                    <a:pt x="32523" y="1314"/>
                    <a:pt x="32554" y="1283"/>
                    <a:pt x="32554" y="1246"/>
                  </a:cubicBezTo>
                  <a:cubicBezTo>
                    <a:pt x="32554" y="1208"/>
                    <a:pt x="32523" y="1177"/>
                    <a:pt x="32485" y="1177"/>
                  </a:cubicBezTo>
                  <a:close/>
                  <a:moveTo>
                    <a:pt x="32701" y="1177"/>
                  </a:moveTo>
                  <a:cubicBezTo>
                    <a:pt x="32664" y="1177"/>
                    <a:pt x="32633" y="1208"/>
                    <a:pt x="32633" y="1246"/>
                  </a:cubicBezTo>
                  <a:cubicBezTo>
                    <a:pt x="32633" y="1283"/>
                    <a:pt x="32664" y="1314"/>
                    <a:pt x="32701" y="1314"/>
                  </a:cubicBezTo>
                  <a:cubicBezTo>
                    <a:pt x="32739" y="1314"/>
                    <a:pt x="32770" y="1283"/>
                    <a:pt x="32770" y="1246"/>
                  </a:cubicBezTo>
                  <a:cubicBezTo>
                    <a:pt x="32770" y="1208"/>
                    <a:pt x="32739" y="1177"/>
                    <a:pt x="32701" y="1177"/>
                  </a:cubicBezTo>
                  <a:close/>
                  <a:moveTo>
                    <a:pt x="32269" y="1412"/>
                  </a:moveTo>
                  <a:cubicBezTo>
                    <a:pt x="32231" y="1412"/>
                    <a:pt x="32201" y="1443"/>
                    <a:pt x="32201" y="1481"/>
                  </a:cubicBezTo>
                  <a:cubicBezTo>
                    <a:pt x="32201" y="1518"/>
                    <a:pt x="32231" y="1549"/>
                    <a:pt x="32269" y="1549"/>
                  </a:cubicBezTo>
                  <a:cubicBezTo>
                    <a:pt x="32307" y="1549"/>
                    <a:pt x="32338" y="1518"/>
                    <a:pt x="32338" y="1481"/>
                  </a:cubicBezTo>
                  <a:cubicBezTo>
                    <a:pt x="32338" y="1443"/>
                    <a:pt x="32307" y="1412"/>
                    <a:pt x="32269" y="1412"/>
                  </a:cubicBezTo>
                  <a:close/>
                  <a:moveTo>
                    <a:pt x="32269" y="1647"/>
                  </a:moveTo>
                  <a:cubicBezTo>
                    <a:pt x="32231" y="1647"/>
                    <a:pt x="32201" y="1677"/>
                    <a:pt x="32201" y="1715"/>
                  </a:cubicBezTo>
                  <a:cubicBezTo>
                    <a:pt x="32201" y="1753"/>
                    <a:pt x="32231" y="1784"/>
                    <a:pt x="32269" y="1784"/>
                  </a:cubicBezTo>
                  <a:cubicBezTo>
                    <a:pt x="32307" y="1784"/>
                    <a:pt x="32338" y="1753"/>
                    <a:pt x="32338" y="1715"/>
                  </a:cubicBezTo>
                  <a:cubicBezTo>
                    <a:pt x="32338" y="1677"/>
                    <a:pt x="32307" y="1647"/>
                    <a:pt x="32269" y="1647"/>
                  </a:cubicBezTo>
                  <a:close/>
                  <a:moveTo>
                    <a:pt x="32485" y="1647"/>
                  </a:moveTo>
                  <a:cubicBezTo>
                    <a:pt x="32448" y="1647"/>
                    <a:pt x="32417" y="1677"/>
                    <a:pt x="32417" y="1715"/>
                  </a:cubicBezTo>
                  <a:cubicBezTo>
                    <a:pt x="32417" y="1753"/>
                    <a:pt x="32448" y="1784"/>
                    <a:pt x="32485" y="1784"/>
                  </a:cubicBezTo>
                  <a:cubicBezTo>
                    <a:pt x="32523" y="1784"/>
                    <a:pt x="32554" y="1753"/>
                    <a:pt x="32554" y="1715"/>
                  </a:cubicBezTo>
                  <a:cubicBezTo>
                    <a:pt x="32554" y="1677"/>
                    <a:pt x="32523" y="1647"/>
                    <a:pt x="32485" y="1647"/>
                  </a:cubicBezTo>
                  <a:close/>
                  <a:moveTo>
                    <a:pt x="32701" y="1647"/>
                  </a:moveTo>
                  <a:cubicBezTo>
                    <a:pt x="32664" y="1647"/>
                    <a:pt x="32633" y="1677"/>
                    <a:pt x="32633" y="1715"/>
                  </a:cubicBezTo>
                  <a:cubicBezTo>
                    <a:pt x="32633" y="1753"/>
                    <a:pt x="32664" y="1784"/>
                    <a:pt x="32701" y="1784"/>
                  </a:cubicBezTo>
                  <a:cubicBezTo>
                    <a:pt x="32739" y="1784"/>
                    <a:pt x="32770" y="1753"/>
                    <a:pt x="32770" y="1715"/>
                  </a:cubicBezTo>
                  <a:cubicBezTo>
                    <a:pt x="32770" y="1677"/>
                    <a:pt x="32739" y="1647"/>
                    <a:pt x="32701" y="1647"/>
                  </a:cubicBezTo>
                  <a:close/>
                  <a:moveTo>
                    <a:pt x="32918" y="1647"/>
                  </a:moveTo>
                  <a:cubicBezTo>
                    <a:pt x="32880" y="1647"/>
                    <a:pt x="32849" y="1677"/>
                    <a:pt x="32849" y="1715"/>
                  </a:cubicBezTo>
                  <a:cubicBezTo>
                    <a:pt x="32849" y="1753"/>
                    <a:pt x="32880" y="1784"/>
                    <a:pt x="32918" y="1784"/>
                  </a:cubicBezTo>
                  <a:cubicBezTo>
                    <a:pt x="32955" y="1784"/>
                    <a:pt x="32986" y="1753"/>
                    <a:pt x="32986" y="1715"/>
                  </a:cubicBezTo>
                  <a:cubicBezTo>
                    <a:pt x="32986" y="1677"/>
                    <a:pt x="32955" y="1647"/>
                    <a:pt x="32918" y="1647"/>
                  </a:cubicBezTo>
                  <a:close/>
                  <a:moveTo>
                    <a:pt x="31405" y="1882"/>
                  </a:moveTo>
                  <a:cubicBezTo>
                    <a:pt x="31367" y="1882"/>
                    <a:pt x="31336" y="1912"/>
                    <a:pt x="31336" y="1950"/>
                  </a:cubicBezTo>
                  <a:cubicBezTo>
                    <a:pt x="31336" y="1988"/>
                    <a:pt x="31367" y="2019"/>
                    <a:pt x="31405" y="2019"/>
                  </a:cubicBezTo>
                  <a:cubicBezTo>
                    <a:pt x="31442" y="2019"/>
                    <a:pt x="31473" y="1988"/>
                    <a:pt x="31473" y="1950"/>
                  </a:cubicBezTo>
                  <a:cubicBezTo>
                    <a:pt x="31473" y="1912"/>
                    <a:pt x="31442" y="1882"/>
                    <a:pt x="31405" y="1882"/>
                  </a:cubicBezTo>
                  <a:close/>
                  <a:moveTo>
                    <a:pt x="31621" y="1882"/>
                  </a:moveTo>
                  <a:cubicBezTo>
                    <a:pt x="31583" y="1882"/>
                    <a:pt x="31552" y="1912"/>
                    <a:pt x="31552" y="1950"/>
                  </a:cubicBezTo>
                  <a:cubicBezTo>
                    <a:pt x="31552" y="1988"/>
                    <a:pt x="31583" y="2019"/>
                    <a:pt x="31621" y="2019"/>
                  </a:cubicBezTo>
                  <a:cubicBezTo>
                    <a:pt x="31659" y="2019"/>
                    <a:pt x="31689" y="1988"/>
                    <a:pt x="31689" y="1950"/>
                  </a:cubicBezTo>
                  <a:cubicBezTo>
                    <a:pt x="31689" y="1912"/>
                    <a:pt x="31659" y="1882"/>
                    <a:pt x="31621" y="1882"/>
                  </a:cubicBezTo>
                  <a:close/>
                  <a:moveTo>
                    <a:pt x="31837" y="1882"/>
                  </a:moveTo>
                  <a:cubicBezTo>
                    <a:pt x="31799" y="1882"/>
                    <a:pt x="31768" y="1912"/>
                    <a:pt x="31768" y="1950"/>
                  </a:cubicBezTo>
                  <a:cubicBezTo>
                    <a:pt x="31768" y="1988"/>
                    <a:pt x="31799" y="2019"/>
                    <a:pt x="31837" y="2019"/>
                  </a:cubicBezTo>
                  <a:cubicBezTo>
                    <a:pt x="31875" y="2019"/>
                    <a:pt x="31905" y="1988"/>
                    <a:pt x="31905" y="1950"/>
                  </a:cubicBezTo>
                  <a:cubicBezTo>
                    <a:pt x="31905" y="1912"/>
                    <a:pt x="31875" y="1882"/>
                    <a:pt x="31837" y="1882"/>
                  </a:cubicBezTo>
                  <a:close/>
                  <a:moveTo>
                    <a:pt x="32053" y="1882"/>
                  </a:moveTo>
                  <a:cubicBezTo>
                    <a:pt x="32015" y="1882"/>
                    <a:pt x="31985" y="1912"/>
                    <a:pt x="31985" y="1950"/>
                  </a:cubicBezTo>
                  <a:cubicBezTo>
                    <a:pt x="31985" y="1988"/>
                    <a:pt x="32015" y="2019"/>
                    <a:pt x="32053" y="2019"/>
                  </a:cubicBezTo>
                  <a:cubicBezTo>
                    <a:pt x="32091" y="2019"/>
                    <a:pt x="32122" y="1988"/>
                    <a:pt x="32122" y="1950"/>
                  </a:cubicBezTo>
                  <a:cubicBezTo>
                    <a:pt x="32122" y="1912"/>
                    <a:pt x="32091" y="1882"/>
                    <a:pt x="32053" y="1882"/>
                  </a:cubicBezTo>
                  <a:close/>
                  <a:moveTo>
                    <a:pt x="32269" y="1882"/>
                  </a:moveTo>
                  <a:cubicBezTo>
                    <a:pt x="32231" y="1882"/>
                    <a:pt x="32201" y="1912"/>
                    <a:pt x="32201" y="1950"/>
                  </a:cubicBezTo>
                  <a:cubicBezTo>
                    <a:pt x="32201" y="1988"/>
                    <a:pt x="32231" y="2019"/>
                    <a:pt x="32269" y="2019"/>
                  </a:cubicBezTo>
                  <a:cubicBezTo>
                    <a:pt x="32307" y="2019"/>
                    <a:pt x="32338" y="1988"/>
                    <a:pt x="32338" y="1950"/>
                  </a:cubicBezTo>
                  <a:cubicBezTo>
                    <a:pt x="32338" y="1912"/>
                    <a:pt x="32307" y="1882"/>
                    <a:pt x="32269" y="1882"/>
                  </a:cubicBezTo>
                  <a:close/>
                  <a:moveTo>
                    <a:pt x="32485" y="1882"/>
                  </a:moveTo>
                  <a:cubicBezTo>
                    <a:pt x="32448" y="1882"/>
                    <a:pt x="32417" y="1912"/>
                    <a:pt x="32417" y="1950"/>
                  </a:cubicBezTo>
                  <a:cubicBezTo>
                    <a:pt x="32417" y="1988"/>
                    <a:pt x="32448" y="2019"/>
                    <a:pt x="32485" y="2019"/>
                  </a:cubicBezTo>
                  <a:cubicBezTo>
                    <a:pt x="32523" y="2019"/>
                    <a:pt x="32554" y="1988"/>
                    <a:pt x="32554" y="1950"/>
                  </a:cubicBezTo>
                  <a:cubicBezTo>
                    <a:pt x="32554" y="1912"/>
                    <a:pt x="32523" y="1882"/>
                    <a:pt x="32485" y="1882"/>
                  </a:cubicBezTo>
                  <a:close/>
                  <a:moveTo>
                    <a:pt x="32701" y="1882"/>
                  </a:moveTo>
                  <a:cubicBezTo>
                    <a:pt x="32664" y="1882"/>
                    <a:pt x="32633" y="1912"/>
                    <a:pt x="32633" y="1950"/>
                  </a:cubicBezTo>
                  <a:cubicBezTo>
                    <a:pt x="32633" y="1988"/>
                    <a:pt x="32664" y="2019"/>
                    <a:pt x="32701" y="2019"/>
                  </a:cubicBezTo>
                  <a:cubicBezTo>
                    <a:pt x="32739" y="2019"/>
                    <a:pt x="32770" y="1988"/>
                    <a:pt x="32770" y="1950"/>
                  </a:cubicBezTo>
                  <a:cubicBezTo>
                    <a:pt x="32770" y="1912"/>
                    <a:pt x="32739" y="1882"/>
                    <a:pt x="32701" y="1882"/>
                  </a:cubicBezTo>
                  <a:close/>
                  <a:moveTo>
                    <a:pt x="32918" y="1882"/>
                  </a:moveTo>
                  <a:cubicBezTo>
                    <a:pt x="32880" y="1882"/>
                    <a:pt x="32849" y="1912"/>
                    <a:pt x="32849" y="1950"/>
                  </a:cubicBezTo>
                  <a:cubicBezTo>
                    <a:pt x="32849" y="1988"/>
                    <a:pt x="32880" y="2019"/>
                    <a:pt x="32918" y="2019"/>
                  </a:cubicBezTo>
                  <a:cubicBezTo>
                    <a:pt x="32955" y="2019"/>
                    <a:pt x="32986" y="1988"/>
                    <a:pt x="32986" y="1950"/>
                  </a:cubicBezTo>
                  <a:cubicBezTo>
                    <a:pt x="32986" y="1912"/>
                    <a:pt x="32955" y="1882"/>
                    <a:pt x="32918" y="1882"/>
                  </a:cubicBezTo>
                  <a:close/>
                  <a:moveTo>
                    <a:pt x="33134" y="1882"/>
                  </a:moveTo>
                  <a:cubicBezTo>
                    <a:pt x="33096" y="1882"/>
                    <a:pt x="33065" y="1912"/>
                    <a:pt x="33065" y="1950"/>
                  </a:cubicBezTo>
                  <a:cubicBezTo>
                    <a:pt x="33065" y="1988"/>
                    <a:pt x="33096" y="2019"/>
                    <a:pt x="33134" y="2019"/>
                  </a:cubicBezTo>
                  <a:cubicBezTo>
                    <a:pt x="33171" y="2019"/>
                    <a:pt x="33202" y="1988"/>
                    <a:pt x="33202" y="1950"/>
                  </a:cubicBezTo>
                  <a:cubicBezTo>
                    <a:pt x="33202" y="1912"/>
                    <a:pt x="33171" y="1882"/>
                    <a:pt x="33134" y="1882"/>
                  </a:cubicBezTo>
                  <a:close/>
                  <a:moveTo>
                    <a:pt x="33350" y="1882"/>
                  </a:moveTo>
                  <a:cubicBezTo>
                    <a:pt x="33312" y="1882"/>
                    <a:pt x="33281" y="1912"/>
                    <a:pt x="33281" y="1950"/>
                  </a:cubicBezTo>
                  <a:cubicBezTo>
                    <a:pt x="33281" y="1988"/>
                    <a:pt x="33312" y="2019"/>
                    <a:pt x="33350" y="2019"/>
                  </a:cubicBezTo>
                  <a:cubicBezTo>
                    <a:pt x="33388" y="2019"/>
                    <a:pt x="33418" y="1988"/>
                    <a:pt x="33418" y="1950"/>
                  </a:cubicBezTo>
                  <a:cubicBezTo>
                    <a:pt x="33418" y="1912"/>
                    <a:pt x="33388" y="1882"/>
                    <a:pt x="33350" y="1882"/>
                  </a:cubicBezTo>
                  <a:close/>
                  <a:moveTo>
                    <a:pt x="33566" y="1882"/>
                  </a:moveTo>
                  <a:cubicBezTo>
                    <a:pt x="33528" y="1882"/>
                    <a:pt x="33497" y="1912"/>
                    <a:pt x="33497" y="1950"/>
                  </a:cubicBezTo>
                  <a:cubicBezTo>
                    <a:pt x="33497" y="1988"/>
                    <a:pt x="33528" y="2019"/>
                    <a:pt x="33566" y="2019"/>
                  </a:cubicBezTo>
                  <a:cubicBezTo>
                    <a:pt x="33604" y="2019"/>
                    <a:pt x="33634" y="1988"/>
                    <a:pt x="33634" y="1950"/>
                  </a:cubicBezTo>
                  <a:cubicBezTo>
                    <a:pt x="33634" y="1912"/>
                    <a:pt x="33604" y="1882"/>
                    <a:pt x="33566" y="1882"/>
                  </a:cubicBezTo>
                  <a:close/>
                  <a:moveTo>
                    <a:pt x="36808" y="1882"/>
                  </a:moveTo>
                  <a:cubicBezTo>
                    <a:pt x="36770" y="1882"/>
                    <a:pt x="36739" y="1912"/>
                    <a:pt x="36739" y="1950"/>
                  </a:cubicBezTo>
                  <a:cubicBezTo>
                    <a:pt x="36739" y="1988"/>
                    <a:pt x="36770" y="2019"/>
                    <a:pt x="36808" y="2019"/>
                  </a:cubicBezTo>
                  <a:cubicBezTo>
                    <a:pt x="36846" y="2019"/>
                    <a:pt x="36876" y="1988"/>
                    <a:pt x="36876" y="1950"/>
                  </a:cubicBezTo>
                  <a:cubicBezTo>
                    <a:pt x="36876" y="1912"/>
                    <a:pt x="36846" y="1882"/>
                    <a:pt x="36808" y="1882"/>
                  </a:cubicBezTo>
                  <a:close/>
                  <a:moveTo>
                    <a:pt x="37024" y="1882"/>
                  </a:moveTo>
                  <a:cubicBezTo>
                    <a:pt x="36986" y="1882"/>
                    <a:pt x="36955" y="1912"/>
                    <a:pt x="36955" y="1950"/>
                  </a:cubicBezTo>
                  <a:cubicBezTo>
                    <a:pt x="36955" y="1988"/>
                    <a:pt x="36986" y="2019"/>
                    <a:pt x="37024" y="2019"/>
                  </a:cubicBezTo>
                  <a:cubicBezTo>
                    <a:pt x="37062" y="2019"/>
                    <a:pt x="37092" y="1988"/>
                    <a:pt x="37092" y="1950"/>
                  </a:cubicBezTo>
                  <a:cubicBezTo>
                    <a:pt x="37092" y="1912"/>
                    <a:pt x="37062" y="1882"/>
                    <a:pt x="37024" y="1882"/>
                  </a:cubicBezTo>
                  <a:close/>
                  <a:moveTo>
                    <a:pt x="37240" y="1882"/>
                  </a:moveTo>
                  <a:cubicBezTo>
                    <a:pt x="37202" y="1882"/>
                    <a:pt x="37172" y="1912"/>
                    <a:pt x="37172" y="1950"/>
                  </a:cubicBezTo>
                  <a:cubicBezTo>
                    <a:pt x="37172" y="1988"/>
                    <a:pt x="37202" y="2019"/>
                    <a:pt x="37240" y="2019"/>
                  </a:cubicBezTo>
                  <a:cubicBezTo>
                    <a:pt x="37278" y="2019"/>
                    <a:pt x="37309" y="1988"/>
                    <a:pt x="37309" y="1950"/>
                  </a:cubicBezTo>
                  <a:cubicBezTo>
                    <a:pt x="37309" y="1912"/>
                    <a:pt x="37278" y="1882"/>
                    <a:pt x="37240" y="1882"/>
                  </a:cubicBezTo>
                  <a:close/>
                  <a:moveTo>
                    <a:pt x="37456" y="1882"/>
                  </a:moveTo>
                  <a:cubicBezTo>
                    <a:pt x="37418" y="1882"/>
                    <a:pt x="37388" y="1912"/>
                    <a:pt x="37388" y="1950"/>
                  </a:cubicBezTo>
                  <a:cubicBezTo>
                    <a:pt x="37388" y="1988"/>
                    <a:pt x="37418" y="2019"/>
                    <a:pt x="37456" y="2019"/>
                  </a:cubicBezTo>
                  <a:cubicBezTo>
                    <a:pt x="37494" y="2019"/>
                    <a:pt x="37525" y="1988"/>
                    <a:pt x="37525" y="1950"/>
                  </a:cubicBezTo>
                  <a:cubicBezTo>
                    <a:pt x="37525" y="1912"/>
                    <a:pt x="37494" y="1882"/>
                    <a:pt x="37456" y="1882"/>
                  </a:cubicBezTo>
                  <a:close/>
                  <a:moveTo>
                    <a:pt x="37672" y="1882"/>
                  </a:moveTo>
                  <a:cubicBezTo>
                    <a:pt x="37634" y="1882"/>
                    <a:pt x="37604" y="1912"/>
                    <a:pt x="37604" y="1950"/>
                  </a:cubicBezTo>
                  <a:cubicBezTo>
                    <a:pt x="37604" y="1988"/>
                    <a:pt x="37634" y="2019"/>
                    <a:pt x="37672" y="2019"/>
                  </a:cubicBezTo>
                  <a:cubicBezTo>
                    <a:pt x="37710" y="2019"/>
                    <a:pt x="37741" y="1988"/>
                    <a:pt x="37741" y="1950"/>
                  </a:cubicBezTo>
                  <a:cubicBezTo>
                    <a:pt x="37741" y="1912"/>
                    <a:pt x="37710" y="1882"/>
                    <a:pt x="37672" y="1882"/>
                  </a:cubicBezTo>
                  <a:close/>
                  <a:moveTo>
                    <a:pt x="30540" y="2117"/>
                  </a:moveTo>
                  <a:cubicBezTo>
                    <a:pt x="30502" y="2117"/>
                    <a:pt x="30472" y="2147"/>
                    <a:pt x="30472" y="2185"/>
                  </a:cubicBezTo>
                  <a:cubicBezTo>
                    <a:pt x="30472" y="2223"/>
                    <a:pt x="30502" y="2254"/>
                    <a:pt x="30540" y="2254"/>
                  </a:cubicBezTo>
                  <a:cubicBezTo>
                    <a:pt x="30578" y="2254"/>
                    <a:pt x="30609" y="2223"/>
                    <a:pt x="30609" y="2185"/>
                  </a:cubicBezTo>
                  <a:cubicBezTo>
                    <a:pt x="30609" y="2147"/>
                    <a:pt x="30578" y="2117"/>
                    <a:pt x="30540" y="2117"/>
                  </a:cubicBezTo>
                  <a:close/>
                  <a:moveTo>
                    <a:pt x="30756" y="2117"/>
                  </a:moveTo>
                  <a:cubicBezTo>
                    <a:pt x="30719" y="2117"/>
                    <a:pt x="30688" y="2147"/>
                    <a:pt x="30688" y="2185"/>
                  </a:cubicBezTo>
                  <a:cubicBezTo>
                    <a:pt x="30688" y="2223"/>
                    <a:pt x="30719" y="2254"/>
                    <a:pt x="30756" y="2254"/>
                  </a:cubicBezTo>
                  <a:cubicBezTo>
                    <a:pt x="30794" y="2254"/>
                    <a:pt x="30825" y="2223"/>
                    <a:pt x="30825" y="2185"/>
                  </a:cubicBezTo>
                  <a:cubicBezTo>
                    <a:pt x="30825" y="2147"/>
                    <a:pt x="30794" y="2117"/>
                    <a:pt x="30756" y="2117"/>
                  </a:cubicBezTo>
                  <a:close/>
                  <a:moveTo>
                    <a:pt x="30972" y="2117"/>
                  </a:moveTo>
                  <a:cubicBezTo>
                    <a:pt x="30935" y="2117"/>
                    <a:pt x="30904" y="2147"/>
                    <a:pt x="30904" y="2185"/>
                  </a:cubicBezTo>
                  <a:cubicBezTo>
                    <a:pt x="30904" y="2223"/>
                    <a:pt x="30935" y="2254"/>
                    <a:pt x="30972" y="2254"/>
                  </a:cubicBezTo>
                  <a:cubicBezTo>
                    <a:pt x="31010" y="2254"/>
                    <a:pt x="31041" y="2223"/>
                    <a:pt x="31041" y="2185"/>
                  </a:cubicBezTo>
                  <a:cubicBezTo>
                    <a:pt x="31041" y="2147"/>
                    <a:pt x="31010" y="2117"/>
                    <a:pt x="30972" y="2117"/>
                  </a:cubicBezTo>
                  <a:close/>
                  <a:moveTo>
                    <a:pt x="31189" y="2117"/>
                  </a:moveTo>
                  <a:cubicBezTo>
                    <a:pt x="31151" y="2117"/>
                    <a:pt x="31120" y="2147"/>
                    <a:pt x="31120" y="2185"/>
                  </a:cubicBezTo>
                  <a:cubicBezTo>
                    <a:pt x="31120" y="2223"/>
                    <a:pt x="31151" y="2254"/>
                    <a:pt x="31189" y="2254"/>
                  </a:cubicBezTo>
                  <a:cubicBezTo>
                    <a:pt x="31226" y="2254"/>
                    <a:pt x="31257" y="2223"/>
                    <a:pt x="31257" y="2185"/>
                  </a:cubicBezTo>
                  <a:cubicBezTo>
                    <a:pt x="31257" y="2147"/>
                    <a:pt x="31226" y="2117"/>
                    <a:pt x="31189" y="2117"/>
                  </a:cubicBezTo>
                  <a:close/>
                  <a:moveTo>
                    <a:pt x="31405" y="2117"/>
                  </a:moveTo>
                  <a:cubicBezTo>
                    <a:pt x="31367" y="2117"/>
                    <a:pt x="31336" y="2147"/>
                    <a:pt x="31336" y="2185"/>
                  </a:cubicBezTo>
                  <a:cubicBezTo>
                    <a:pt x="31336" y="2223"/>
                    <a:pt x="31367" y="2254"/>
                    <a:pt x="31405" y="2254"/>
                  </a:cubicBezTo>
                  <a:cubicBezTo>
                    <a:pt x="31442" y="2254"/>
                    <a:pt x="31473" y="2223"/>
                    <a:pt x="31473" y="2185"/>
                  </a:cubicBezTo>
                  <a:cubicBezTo>
                    <a:pt x="31473" y="2147"/>
                    <a:pt x="31442" y="2117"/>
                    <a:pt x="31405" y="2117"/>
                  </a:cubicBezTo>
                  <a:close/>
                  <a:moveTo>
                    <a:pt x="31621" y="2117"/>
                  </a:moveTo>
                  <a:cubicBezTo>
                    <a:pt x="31583" y="2117"/>
                    <a:pt x="31552" y="2147"/>
                    <a:pt x="31552" y="2185"/>
                  </a:cubicBezTo>
                  <a:cubicBezTo>
                    <a:pt x="31552" y="2223"/>
                    <a:pt x="31583" y="2254"/>
                    <a:pt x="31621" y="2254"/>
                  </a:cubicBezTo>
                  <a:cubicBezTo>
                    <a:pt x="31659" y="2254"/>
                    <a:pt x="31689" y="2223"/>
                    <a:pt x="31689" y="2185"/>
                  </a:cubicBezTo>
                  <a:cubicBezTo>
                    <a:pt x="31689" y="2147"/>
                    <a:pt x="31659" y="2117"/>
                    <a:pt x="31621" y="2117"/>
                  </a:cubicBezTo>
                  <a:close/>
                  <a:moveTo>
                    <a:pt x="31837" y="2117"/>
                  </a:moveTo>
                  <a:cubicBezTo>
                    <a:pt x="31799" y="2117"/>
                    <a:pt x="31768" y="2147"/>
                    <a:pt x="31768" y="2185"/>
                  </a:cubicBezTo>
                  <a:cubicBezTo>
                    <a:pt x="31768" y="2223"/>
                    <a:pt x="31799" y="2254"/>
                    <a:pt x="31837" y="2254"/>
                  </a:cubicBezTo>
                  <a:cubicBezTo>
                    <a:pt x="31875" y="2254"/>
                    <a:pt x="31905" y="2223"/>
                    <a:pt x="31905" y="2185"/>
                  </a:cubicBezTo>
                  <a:cubicBezTo>
                    <a:pt x="31905" y="2147"/>
                    <a:pt x="31875" y="2117"/>
                    <a:pt x="31837" y="2117"/>
                  </a:cubicBezTo>
                  <a:close/>
                  <a:moveTo>
                    <a:pt x="32053" y="2117"/>
                  </a:moveTo>
                  <a:cubicBezTo>
                    <a:pt x="32015" y="2117"/>
                    <a:pt x="31985" y="2147"/>
                    <a:pt x="31985" y="2185"/>
                  </a:cubicBezTo>
                  <a:cubicBezTo>
                    <a:pt x="31985" y="2223"/>
                    <a:pt x="32015" y="2254"/>
                    <a:pt x="32053" y="2254"/>
                  </a:cubicBezTo>
                  <a:cubicBezTo>
                    <a:pt x="32091" y="2254"/>
                    <a:pt x="32122" y="2223"/>
                    <a:pt x="32122" y="2185"/>
                  </a:cubicBezTo>
                  <a:cubicBezTo>
                    <a:pt x="32122" y="2147"/>
                    <a:pt x="32091" y="2117"/>
                    <a:pt x="32053" y="2117"/>
                  </a:cubicBezTo>
                  <a:close/>
                  <a:moveTo>
                    <a:pt x="32269" y="2117"/>
                  </a:moveTo>
                  <a:cubicBezTo>
                    <a:pt x="32231" y="2117"/>
                    <a:pt x="32201" y="2147"/>
                    <a:pt x="32201" y="2185"/>
                  </a:cubicBezTo>
                  <a:cubicBezTo>
                    <a:pt x="32201" y="2223"/>
                    <a:pt x="32231" y="2254"/>
                    <a:pt x="32269" y="2254"/>
                  </a:cubicBezTo>
                  <a:cubicBezTo>
                    <a:pt x="32307" y="2254"/>
                    <a:pt x="32338" y="2223"/>
                    <a:pt x="32338" y="2185"/>
                  </a:cubicBezTo>
                  <a:cubicBezTo>
                    <a:pt x="32338" y="2147"/>
                    <a:pt x="32307" y="2117"/>
                    <a:pt x="32269" y="2117"/>
                  </a:cubicBezTo>
                  <a:close/>
                  <a:moveTo>
                    <a:pt x="32485" y="2117"/>
                  </a:moveTo>
                  <a:cubicBezTo>
                    <a:pt x="32448" y="2117"/>
                    <a:pt x="32417" y="2147"/>
                    <a:pt x="32417" y="2185"/>
                  </a:cubicBezTo>
                  <a:cubicBezTo>
                    <a:pt x="32417" y="2223"/>
                    <a:pt x="32448" y="2254"/>
                    <a:pt x="32485" y="2254"/>
                  </a:cubicBezTo>
                  <a:cubicBezTo>
                    <a:pt x="32523" y="2254"/>
                    <a:pt x="32554" y="2223"/>
                    <a:pt x="32554" y="2185"/>
                  </a:cubicBezTo>
                  <a:cubicBezTo>
                    <a:pt x="32554" y="2147"/>
                    <a:pt x="32523" y="2117"/>
                    <a:pt x="32485" y="2117"/>
                  </a:cubicBezTo>
                  <a:close/>
                  <a:moveTo>
                    <a:pt x="32701" y="2117"/>
                  </a:moveTo>
                  <a:cubicBezTo>
                    <a:pt x="32664" y="2117"/>
                    <a:pt x="32633" y="2147"/>
                    <a:pt x="32633" y="2185"/>
                  </a:cubicBezTo>
                  <a:cubicBezTo>
                    <a:pt x="32633" y="2223"/>
                    <a:pt x="32664" y="2254"/>
                    <a:pt x="32701" y="2254"/>
                  </a:cubicBezTo>
                  <a:cubicBezTo>
                    <a:pt x="32739" y="2254"/>
                    <a:pt x="32770" y="2223"/>
                    <a:pt x="32770" y="2185"/>
                  </a:cubicBezTo>
                  <a:cubicBezTo>
                    <a:pt x="32770" y="2147"/>
                    <a:pt x="32739" y="2117"/>
                    <a:pt x="32701" y="2117"/>
                  </a:cubicBezTo>
                  <a:close/>
                  <a:moveTo>
                    <a:pt x="32918" y="2117"/>
                  </a:moveTo>
                  <a:cubicBezTo>
                    <a:pt x="32880" y="2117"/>
                    <a:pt x="32849" y="2147"/>
                    <a:pt x="32849" y="2185"/>
                  </a:cubicBezTo>
                  <a:cubicBezTo>
                    <a:pt x="32849" y="2223"/>
                    <a:pt x="32880" y="2254"/>
                    <a:pt x="32918" y="2254"/>
                  </a:cubicBezTo>
                  <a:cubicBezTo>
                    <a:pt x="32955" y="2254"/>
                    <a:pt x="32986" y="2223"/>
                    <a:pt x="32986" y="2185"/>
                  </a:cubicBezTo>
                  <a:cubicBezTo>
                    <a:pt x="32986" y="2147"/>
                    <a:pt x="32955" y="2117"/>
                    <a:pt x="32918" y="2117"/>
                  </a:cubicBezTo>
                  <a:close/>
                  <a:moveTo>
                    <a:pt x="33134" y="2117"/>
                  </a:moveTo>
                  <a:cubicBezTo>
                    <a:pt x="33096" y="2117"/>
                    <a:pt x="33065" y="2147"/>
                    <a:pt x="33065" y="2185"/>
                  </a:cubicBezTo>
                  <a:cubicBezTo>
                    <a:pt x="33065" y="2223"/>
                    <a:pt x="33096" y="2254"/>
                    <a:pt x="33134" y="2254"/>
                  </a:cubicBezTo>
                  <a:cubicBezTo>
                    <a:pt x="33171" y="2254"/>
                    <a:pt x="33202" y="2223"/>
                    <a:pt x="33202" y="2185"/>
                  </a:cubicBezTo>
                  <a:cubicBezTo>
                    <a:pt x="33202" y="2147"/>
                    <a:pt x="33171" y="2117"/>
                    <a:pt x="33134" y="2117"/>
                  </a:cubicBezTo>
                  <a:close/>
                  <a:moveTo>
                    <a:pt x="33350" y="2117"/>
                  </a:moveTo>
                  <a:cubicBezTo>
                    <a:pt x="33312" y="2117"/>
                    <a:pt x="33281" y="2147"/>
                    <a:pt x="33281" y="2185"/>
                  </a:cubicBezTo>
                  <a:cubicBezTo>
                    <a:pt x="33281" y="2223"/>
                    <a:pt x="33312" y="2254"/>
                    <a:pt x="33350" y="2254"/>
                  </a:cubicBezTo>
                  <a:cubicBezTo>
                    <a:pt x="33388" y="2254"/>
                    <a:pt x="33418" y="2223"/>
                    <a:pt x="33418" y="2185"/>
                  </a:cubicBezTo>
                  <a:cubicBezTo>
                    <a:pt x="33418" y="2147"/>
                    <a:pt x="33388" y="2117"/>
                    <a:pt x="33350" y="2117"/>
                  </a:cubicBezTo>
                  <a:close/>
                  <a:moveTo>
                    <a:pt x="36808" y="2117"/>
                  </a:moveTo>
                  <a:cubicBezTo>
                    <a:pt x="36770" y="2117"/>
                    <a:pt x="36739" y="2147"/>
                    <a:pt x="36739" y="2185"/>
                  </a:cubicBezTo>
                  <a:cubicBezTo>
                    <a:pt x="36739" y="2223"/>
                    <a:pt x="36770" y="2254"/>
                    <a:pt x="36808" y="2254"/>
                  </a:cubicBezTo>
                  <a:cubicBezTo>
                    <a:pt x="36846" y="2254"/>
                    <a:pt x="36876" y="2223"/>
                    <a:pt x="36876" y="2185"/>
                  </a:cubicBezTo>
                  <a:cubicBezTo>
                    <a:pt x="36876" y="2147"/>
                    <a:pt x="36846" y="2117"/>
                    <a:pt x="36808" y="2117"/>
                  </a:cubicBezTo>
                  <a:close/>
                  <a:moveTo>
                    <a:pt x="37024" y="2117"/>
                  </a:moveTo>
                  <a:cubicBezTo>
                    <a:pt x="36986" y="2117"/>
                    <a:pt x="36955" y="2147"/>
                    <a:pt x="36955" y="2185"/>
                  </a:cubicBezTo>
                  <a:cubicBezTo>
                    <a:pt x="36955" y="2223"/>
                    <a:pt x="36986" y="2254"/>
                    <a:pt x="37024" y="2254"/>
                  </a:cubicBezTo>
                  <a:cubicBezTo>
                    <a:pt x="37062" y="2254"/>
                    <a:pt x="37092" y="2223"/>
                    <a:pt x="37092" y="2185"/>
                  </a:cubicBezTo>
                  <a:cubicBezTo>
                    <a:pt x="37092" y="2147"/>
                    <a:pt x="37062" y="2117"/>
                    <a:pt x="37024" y="2117"/>
                  </a:cubicBezTo>
                  <a:close/>
                  <a:moveTo>
                    <a:pt x="37888" y="2117"/>
                  </a:moveTo>
                  <a:cubicBezTo>
                    <a:pt x="37850" y="2117"/>
                    <a:pt x="37820" y="2147"/>
                    <a:pt x="37820" y="2185"/>
                  </a:cubicBezTo>
                  <a:cubicBezTo>
                    <a:pt x="37820" y="2223"/>
                    <a:pt x="37850" y="2254"/>
                    <a:pt x="37888" y="2254"/>
                  </a:cubicBezTo>
                  <a:cubicBezTo>
                    <a:pt x="37926" y="2254"/>
                    <a:pt x="37957" y="2223"/>
                    <a:pt x="37957" y="2185"/>
                  </a:cubicBezTo>
                  <a:cubicBezTo>
                    <a:pt x="37957" y="2147"/>
                    <a:pt x="37926" y="2117"/>
                    <a:pt x="37888" y="2117"/>
                  </a:cubicBezTo>
                  <a:close/>
                  <a:moveTo>
                    <a:pt x="38104" y="2117"/>
                  </a:moveTo>
                  <a:cubicBezTo>
                    <a:pt x="38067" y="2117"/>
                    <a:pt x="38036" y="2147"/>
                    <a:pt x="38036" y="2185"/>
                  </a:cubicBezTo>
                  <a:cubicBezTo>
                    <a:pt x="38036" y="2223"/>
                    <a:pt x="38067" y="2254"/>
                    <a:pt x="38104" y="2254"/>
                  </a:cubicBezTo>
                  <a:cubicBezTo>
                    <a:pt x="38142" y="2254"/>
                    <a:pt x="38173" y="2223"/>
                    <a:pt x="38173" y="2185"/>
                  </a:cubicBezTo>
                  <a:cubicBezTo>
                    <a:pt x="38173" y="2147"/>
                    <a:pt x="38142" y="2117"/>
                    <a:pt x="38104" y="2117"/>
                  </a:cubicBezTo>
                  <a:close/>
                  <a:moveTo>
                    <a:pt x="30108" y="2351"/>
                  </a:moveTo>
                  <a:cubicBezTo>
                    <a:pt x="30070" y="2351"/>
                    <a:pt x="30040" y="2382"/>
                    <a:pt x="30040" y="2420"/>
                  </a:cubicBezTo>
                  <a:cubicBezTo>
                    <a:pt x="30040" y="2458"/>
                    <a:pt x="30070" y="2488"/>
                    <a:pt x="30108" y="2488"/>
                  </a:cubicBezTo>
                  <a:cubicBezTo>
                    <a:pt x="30146" y="2488"/>
                    <a:pt x="30177" y="2458"/>
                    <a:pt x="30177" y="2420"/>
                  </a:cubicBezTo>
                  <a:cubicBezTo>
                    <a:pt x="30177" y="2382"/>
                    <a:pt x="30146" y="2351"/>
                    <a:pt x="30108" y="2351"/>
                  </a:cubicBezTo>
                  <a:close/>
                  <a:moveTo>
                    <a:pt x="30540" y="2351"/>
                  </a:moveTo>
                  <a:cubicBezTo>
                    <a:pt x="30502" y="2351"/>
                    <a:pt x="30472" y="2382"/>
                    <a:pt x="30472" y="2420"/>
                  </a:cubicBezTo>
                  <a:cubicBezTo>
                    <a:pt x="30472" y="2458"/>
                    <a:pt x="30502" y="2488"/>
                    <a:pt x="30540" y="2488"/>
                  </a:cubicBezTo>
                  <a:cubicBezTo>
                    <a:pt x="30578" y="2488"/>
                    <a:pt x="30609" y="2458"/>
                    <a:pt x="30609" y="2420"/>
                  </a:cubicBezTo>
                  <a:cubicBezTo>
                    <a:pt x="30609" y="2382"/>
                    <a:pt x="30578" y="2351"/>
                    <a:pt x="30540" y="2351"/>
                  </a:cubicBezTo>
                  <a:close/>
                  <a:moveTo>
                    <a:pt x="30756" y="2351"/>
                  </a:moveTo>
                  <a:cubicBezTo>
                    <a:pt x="30719" y="2351"/>
                    <a:pt x="30688" y="2382"/>
                    <a:pt x="30688" y="2420"/>
                  </a:cubicBezTo>
                  <a:cubicBezTo>
                    <a:pt x="30688" y="2458"/>
                    <a:pt x="30719" y="2488"/>
                    <a:pt x="30756" y="2488"/>
                  </a:cubicBezTo>
                  <a:cubicBezTo>
                    <a:pt x="30794" y="2488"/>
                    <a:pt x="30825" y="2458"/>
                    <a:pt x="30825" y="2420"/>
                  </a:cubicBezTo>
                  <a:cubicBezTo>
                    <a:pt x="30825" y="2382"/>
                    <a:pt x="30794" y="2351"/>
                    <a:pt x="30756" y="2351"/>
                  </a:cubicBezTo>
                  <a:close/>
                  <a:moveTo>
                    <a:pt x="30972" y="2351"/>
                  </a:moveTo>
                  <a:cubicBezTo>
                    <a:pt x="30935" y="2351"/>
                    <a:pt x="30904" y="2382"/>
                    <a:pt x="30904" y="2420"/>
                  </a:cubicBezTo>
                  <a:cubicBezTo>
                    <a:pt x="30904" y="2458"/>
                    <a:pt x="30935" y="2488"/>
                    <a:pt x="30972" y="2488"/>
                  </a:cubicBezTo>
                  <a:cubicBezTo>
                    <a:pt x="31010" y="2488"/>
                    <a:pt x="31041" y="2458"/>
                    <a:pt x="31041" y="2420"/>
                  </a:cubicBezTo>
                  <a:cubicBezTo>
                    <a:pt x="31041" y="2382"/>
                    <a:pt x="31010" y="2351"/>
                    <a:pt x="30972" y="2351"/>
                  </a:cubicBezTo>
                  <a:close/>
                  <a:moveTo>
                    <a:pt x="31189" y="2351"/>
                  </a:moveTo>
                  <a:cubicBezTo>
                    <a:pt x="31151" y="2351"/>
                    <a:pt x="31120" y="2382"/>
                    <a:pt x="31120" y="2420"/>
                  </a:cubicBezTo>
                  <a:cubicBezTo>
                    <a:pt x="31120" y="2458"/>
                    <a:pt x="31151" y="2488"/>
                    <a:pt x="31189" y="2488"/>
                  </a:cubicBezTo>
                  <a:cubicBezTo>
                    <a:pt x="31226" y="2488"/>
                    <a:pt x="31257" y="2458"/>
                    <a:pt x="31257" y="2420"/>
                  </a:cubicBezTo>
                  <a:cubicBezTo>
                    <a:pt x="31257" y="2382"/>
                    <a:pt x="31226" y="2351"/>
                    <a:pt x="31189" y="2351"/>
                  </a:cubicBezTo>
                  <a:close/>
                  <a:moveTo>
                    <a:pt x="31405" y="2351"/>
                  </a:moveTo>
                  <a:cubicBezTo>
                    <a:pt x="31367" y="2351"/>
                    <a:pt x="31336" y="2382"/>
                    <a:pt x="31336" y="2420"/>
                  </a:cubicBezTo>
                  <a:cubicBezTo>
                    <a:pt x="31336" y="2458"/>
                    <a:pt x="31367" y="2488"/>
                    <a:pt x="31405" y="2488"/>
                  </a:cubicBezTo>
                  <a:cubicBezTo>
                    <a:pt x="31442" y="2488"/>
                    <a:pt x="31473" y="2458"/>
                    <a:pt x="31473" y="2420"/>
                  </a:cubicBezTo>
                  <a:cubicBezTo>
                    <a:pt x="31473" y="2382"/>
                    <a:pt x="31442" y="2351"/>
                    <a:pt x="31405" y="2351"/>
                  </a:cubicBezTo>
                  <a:close/>
                  <a:moveTo>
                    <a:pt x="31621" y="2351"/>
                  </a:moveTo>
                  <a:cubicBezTo>
                    <a:pt x="31583" y="2351"/>
                    <a:pt x="31552" y="2382"/>
                    <a:pt x="31552" y="2420"/>
                  </a:cubicBezTo>
                  <a:cubicBezTo>
                    <a:pt x="31552" y="2458"/>
                    <a:pt x="31583" y="2488"/>
                    <a:pt x="31621" y="2488"/>
                  </a:cubicBezTo>
                  <a:cubicBezTo>
                    <a:pt x="31659" y="2488"/>
                    <a:pt x="31689" y="2458"/>
                    <a:pt x="31689" y="2420"/>
                  </a:cubicBezTo>
                  <a:cubicBezTo>
                    <a:pt x="31689" y="2382"/>
                    <a:pt x="31659" y="2351"/>
                    <a:pt x="31621" y="2351"/>
                  </a:cubicBezTo>
                  <a:close/>
                  <a:moveTo>
                    <a:pt x="31837" y="2351"/>
                  </a:moveTo>
                  <a:cubicBezTo>
                    <a:pt x="31799" y="2351"/>
                    <a:pt x="31768" y="2382"/>
                    <a:pt x="31768" y="2420"/>
                  </a:cubicBezTo>
                  <a:cubicBezTo>
                    <a:pt x="31768" y="2458"/>
                    <a:pt x="31799" y="2488"/>
                    <a:pt x="31837" y="2488"/>
                  </a:cubicBezTo>
                  <a:cubicBezTo>
                    <a:pt x="31875" y="2488"/>
                    <a:pt x="31905" y="2458"/>
                    <a:pt x="31905" y="2420"/>
                  </a:cubicBezTo>
                  <a:cubicBezTo>
                    <a:pt x="31905" y="2382"/>
                    <a:pt x="31875" y="2351"/>
                    <a:pt x="31837" y="2351"/>
                  </a:cubicBezTo>
                  <a:close/>
                  <a:moveTo>
                    <a:pt x="32053" y="2351"/>
                  </a:moveTo>
                  <a:cubicBezTo>
                    <a:pt x="32015" y="2351"/>
                    <a:pt x="31985" y="2382"/>
                    <a:pt x="31985" y="2420"/>
                  </a:cubicBezTo>
                  <a:cubicBezTo>
                    <a:pt x="31985" y="2458"/>
                    <a:pt x="32015" y="2488"/>
                    <a:pt x="32053" y="2488"/>
                  </a:cubicBezTo>
                  <a:cubicBezTo>
                    <a:pt x="32091" y="2488"/>
                    <a:pt x="32122" y="2458"/>
                    <a:pt x="32122" y="2420"/>
                  </a:cubicBezTo>
                  <a:cubicBezTo>
                    <a:pt x="32122" y="2382"/>
                    <a:pt x="32091" y="2351"/>
                    <a:pt x="32053" y="2351"/>
                  </a:cubicBezTo>
                  <a:close/>
                  <a:moveTo>
                    <a:pt x="32269" y="2351"/>
                  </a:moveTo>
                  <a:cubicBezTo>
                    <a:pt x="32231" y="2351"/>
                    <a:pt x="32201" y="2382"/>
                    <a:pt x="32201" y="2420"/>
                  </a:cubicBezTo>
                  <a:cubicBezTo>
                    <a:pt x="32201" y="2458"/>
                    <a:pt x="32231" y="2488"/>
                    <a:pt x="32269" y="2488"/>
                  </a:cubicBezTo>
                  <a:cubicBezTo>
                    <a:pt x="32307" y="2488"/>
                    <a:pt x="32338" y="2458"/>
                    <a:pt x="32338" y="2420"/>
                  </a:cubicBezTo>
                  <a:cubicBezTo>
                    <a:pt x="32338" y="2382"/>
                    <a:pt x="32307" y="2351"/>
                    <a:pt x="32269" y="2351"/>
                  </a:cubicBezTo>
                  <a:close/>
                  <a:moveTo>
                    <a:pt x="32485" y="2351"/>
                  </a:moveTo>
                  <a:cubicBezTo>
                    <a:pt x="32448" y="2351"/>
                    <a:pt x="32417" y="2382"/>
                    <a:pt x="32417" y="2420"/>
                  </a:cubicBezTo>
                  <a:cubicBezTo>
                    <a:pt x="32417" y="2458"/>
                    <a:pt x="32448" y="2488"/>
                    <a:pt x="32485" y="2488"/>
                  </a:cubicBezTo>
                  <a:cubicBezTo>
                    <a:pt x="32523" y="2488"/>
                    <a:pt x="32554" y="2458"/>
                    <a:pt x="32554" y="2420"/>
                  </a:cubicBezTo>
                  <a:cubicBezTo>
                    <a:pt x="32554" y="2382"/>
                    <a:pt x="32523" y="2351"/>
                    <a:pt x="32485" y="2351"/>
                  </a:cubicBezTo>
                  <a:close/>
                  <a:moveTo>
                    <a:pt x="32701" y="2351"/>
                  </a:moveTo>
                  <a:cubicBezTo>
                    <a:pt x="32664" y="2351"/>
                    <a:pt x="32633" y="2382"/>
                    <a:pt x="32633" y="2420"/>
                  </a:cubicBezTo>
                  <a:cubicBezTo>
                    <a:pt x="32633" y="2458"/>
                    <a:pt x="32664" y="2488"/>
                    <a:pt x="32701" y="2488"/>
                  </a:cubicBezTo>
                  <a:cubicBezTo>
                    <a:pt x="32739" y="2488"/>
                    <a:pt x="32770" y="2458"/>
                    <a:pt x="32770" y="2420"/>
                  </a:cubicBezTo>
                  <a:cubicBezTo>
                    <a:pt x="32770" y="2382"/>
                    <a:pt x="32739" y="2351"/>
                    <a:pt x="32701" y="2351"/>
                  </a:cubicBezTo>
                  <a:close/>
                  <a:moveTo>
                    <a:pt x="32918" y="2351"/>
                  </a:moveTo>
                  <a:cubicBezTo>
                    <a:pt x="32880" y="2351"/>
                    <a:pt x="32849" y="2382"/>
                    <a:pt x="32849" y="2420"/>
                  </a:cubicBezTo>
                  <a:cubicBezTo>
                    <a:pt x="32849" y="2458"/>
                    <a:pt x="32880" y="2488"/>
                    <a:pt x="32918" y="2488"/>
                  </a:cubicBezTo>
                  <a:cubicBezTo>
                    <a:pt x="32955" y="2488"/>
                    <a:pt x="32986" y="2458"/>
                    <a:pt x="32986" y="2420"/>
                  </a:cubicBezTo>
                  <a:cubicBezTo>
                    <a:pt x="32986" y="2382"/>
                    <a:pt x="32955" y="2351"/>
                    <a:pt x="32918" y="2351"/>
                  </a:cubicBezTo>
                  <a:close/>
                  <a:moveTo>
                    <a:pt x="33566" y="2351"/>
                  </a:moveTo>
                  <a:cubicBezTo>
                    <a:pt x="33528" y="2351"/>
                    <a:pt x="33497" y="2382"/>
                    <a:pt x="33497" y="2420"/>
                  </a:cubicBezTo>
                  <a:cubicBezTo>
                    <a:pt x="33497" y="2458"/>
                    <a:pt x="33528" y="2488"/>
                    <a:pt x="33566" y="2488"/>
                  </a:cubicBezTo>
                  <a:cubicBezTo>
                    <a:pt x="33604" y="2488"/>
                    <a:pt x="33634" y="2458"/>
                    <a:pt x="33634" y="2420"/>
                  </a:cubicBezTo>
                  <a:cubicBezTo>
                    <a:pt x="33634" y="2382"/>
                    <a:pt x="33604" y="2351"/>
                    <a:pt x="33566" y="2351"/>
                  </a:cubicBezTo>
                  <a:close/>
                  <a:moveTo>
                    <a:pt x="37024" y="2351"/>
                  </a:moveTo>
                  <a:cubicBezTo>
                    <a:pt x="36986" y="2351"/>
                    <a:pt x="36955" y="2382"/>
                    <a:pt x="36955" y="2420"/>
                  </a:cubicBezTo>
                  <a:cubicBezTo>
                    <a:pt x="36955" y="2458"/>
                    <a:pt x="36986" y="2488"/>
                    <a:pt x="37024" y="2488"/>
                  </a:cubicBezTo>
                  <a:cubicBezTo>
                    <a:pt x="37062" y="2488"/>
                    <a:pt x="37092" y="2458"/>
                    <a:pt x="37092" y="2420"/>
                  </a:cubicBezTo>
                  <a:cubicBezTo>
                    <a:pt x="37092" y="2382"/>
                    <a:pt x="37062" y="2351"/>
                    <a:pt x="37024" y="2351"/>
                  </a:cubicBezTo>
                  <a:close/>
                  <a:moveTo>
                    <a:pt x="37240" y="2351"/>
                  </a:moveTo>
                  <a:cubicBezTo>
                    <a:pt x="37202" y="2351"/>
                    <a:pt x="37172" y="2382"/>
                    <a:pt x="37172" y="2420"/>
                  </a:cubicBezTo>
                  <a:cubicBezTo>
                    <a:pt x="37172" y="2458"/>
                    <a:pt x="37202" y="2488"/>
                    <a:pt x="37240" y="2488"/>
                  </a:cubicBezTo>
                  <a:cubicBezTo>
                    <a:pt x="37278" y="2488"/>
                    <a:pt x="37309" y="2458"/>
                    <a:pt x="37309" y="2420"/>
                  </a:cubicBezTo>
                  <a:cubicBezTo>
                    <a:pt x="37309" y="2382"/>
                    <a:pt x="37278" y="2351"/>
                    <a:pt x="37240" y="2351"/>
                  </a:cubicBezTo>
                  <a:close/>
                  <a:moveTo>
                    <a:pt x="30108" y="2586"/>
                  </a:moveTo>
                  <a:cubicBezTo>
                    <a:pt x="30070" y="2586"/>
                    <a:pt x="30040" y="2617"/>
                    <a:pt x="30040" y="2655"/>
                  </a:cubicBezTo>
                  <a:cubicBezTo>
                    <a:pt x="30040" y="2692"/>
                    <a:pt x="30070" y="2723"/>
                    <a:pt x="30108" y="2723"/>
                  </a:cubicBezTo>
                  <a:cubicBezTo>
                    <a:pt x="30146" y="2723"/>
                    <a:pt x="30177" y="2692"/>
                    <a:pt x="30177" y="2655"/>
                  </a:cubicBezTo>
                  <a:cubicBezTo>
                    <a:pt x="30177" y="2617"/>
                    <a:pt x="30146" y="2586"/>
                    <a:pt x="30108" y="2586"/>
                  </a:cubicBezTo>
                  <a:close/>
                  <a:moveTo>
                    <a:pt x="30324" y="2586"/>
                  </a:moveTo>
                  <a:cubicBezTo>
                    <a:pt x="30286" y="2586"/>
                    <a:pt x="30256" y="2617"/>
                    <a:pt x="30256" y="2655"/>
                  </a:cubicBezTo>
                  <a:cubicBezTo>
                    <a:pt x="30256" y="2692"/>
                    <a:pt x="30286" y="2723"/>
                    <a:pt x="30324" y="2723"/>
                  </a:cubicBezTo>
                  <a:cubicBezTo>
                    <a:pt x="30362" y="2723"/>
                    <a:pt x="30393" y="2692"/>
                    <a:pt x="30393" y="2655"/>
                  </a:cubicBezTo>
                  <a:cubicBezTo>
                    <a:pt x="30393" y="2617"/>
                    <a:pt x="30362" y="2586"/>
                    <a:pt x="30324" y="2586"/>
                  </a:cubicBezTo>
                  <a:close/>
                  <a:moveTo>
                    <a:pt x="30540" y="2586"/>
                  </a:moveTo>
                  <a:cubicBezTo>
                    <a:pt x="30502" y="2586"/>
                    <a:pt x="30472" y="2617"/>
                    <a:pt x="30472" y="2655"/>
                  </a:cubicBezTo>
                  <a:cubicBezTo>
                    <a:pt x="30472" y="2692"/>
                    <a:pt x="30502" y="2723"/>
                    <a:pt x="30540" y="2723"/>
                  </a:cubicBezTo>
                  <a:cubicBezTo>
                    <a:pt x="30578" y="2723"/>
                    <a:pt x="30609" y="2692"/>
                    <a:pt x="30609" y="2655"/>
                  </a:cubicBezTo>
                  <a:cubicBezTo>
                    <a:pt x="30609" y="2617"/>
                    <a:pt x="30578" y="2586"/>
                    <a:pt x="30540" y="2586"/>
                  </a:cubicBezTo>
                  <a:close/>
                  <a:moveTo>
                    <a:pt x="30756" y="2586"/>
                  </a:moveTo>
                  <a:cubicBezTo>
                    <a:pt x="30719" y="2586"/>
                    <a:pt x="30688" y="2617"/>
                    <a:pt x="30688" y="2655"/>
                  </a:cubicBezTo>
                  <a:cubicBezTo>
                    <a:pt x="30688" y="2692"/>
                    <a:pt x="30719" y="2723"/>
                    <a:pt x="30756" y="2723"/>
                  </a:cubicBezTo>
                  <a:cubicBezTo>
                    <a:pt x="30794" y="2723"/>
                    <a:pt x="30825" y="2692"/>
                    <a:pt x="30825" y="2655"/>
                  </a:cubicBezTo>
                  <a:cubicBezTo>
                    <a:pt x="30825" y="2617"/>
                    <a:pt x="30794" y="2586"/>
                    <a:pt x="30756" y="2586"/>
                  </a:cubicBezTo>
                  <a:close/>
                  <a:moveTo>
                    <a:pt x="30972" y="2586"/>
                  </a:moveTo>
                  <a:cubicBezTo>
                    <a:pt x="30935" y="2586"/>
                    <a:pt x="30904" y="2617"/>
                    <a:pt x="30904" y="2655"/>
                  </a:cubicBezTo>
                  <a:cubicBezTo>
                    <a:pt x="30904" y="2692"/>
                    <a:pt x="30935" y="2723"/>
                    <a:pt x="30972" y="2723"/>
                  </a:cubicBezTo>
                  <a:cubicBezTo>
                    <a:pt x="31010" y="2723"/>
                    <a:pt x="31041" y="2692"/>
                    <a:pt x="31041" y="2655"/>
                  </a:cubicBezTo>
                  <a:cubicBezTo>
                    <a:pt x="31041" y="2617"/>
                    <a:pt x="31010" y="2586"/>
                    <a:pt x="30972" y="2586"/>
                  </a:cubicBezTo>
                  <a:close/>
                  <a:moveTo>
                    <a:pt x="31189" y="2586"/>
                  </a:moveTo>
                  <a:cubicBezTo>
                    <a:pt x="31151" y="2586"/>
                    <a:pt x="31120" y="2617"/>
                    <a:pt x="31120" y="2655"/>
                  </a:cubicBezTo>
                  <a:cubicBezTo>
                    <a:pt x="31120" y="2692"/>
                    <a:pt x="31151" y="2723"/>
                    <a:pt x="31189" y="2723"/>
                  </a:cubicBezTo>
                  <a:cubicBezTo>
                    <a:pt x="31226" y="2723"/>
                    <a:pt x="31257" y="2692"/>
                    <a:pt x="31257" y="2655"/>
                  </a:cubicBezTo>
                  <a:cubicBezTo>
                    <a:pt x="31257" y="2617"/>
                    <a:pt x="31226" y="2586"/>
                    <a:pt x="31189" y="2586"/>
                  </a:cubicBezTo>
                  <a:close/>
                  <a:moveTo>
                    <a:pt x="31405" y="2586"/>
                  </a:moveTo>
                  <a:cubicBezTo>
                    <a:pt x="31367" y="2586"/>
                    <a:pt x="31336" y="2617"/>
                    <a:pt x="31336" y="2655"/>
                  </a:cubicBezTo>
                  <a:cubicBezTo>
                    <a:pt x="31336" y="2692"/>
                    <a:pt x="31367" y="2723"/>
                    <a:pt x="31405" y="2723"/>
                  </a:cubicBezTo>
                  <a:cubicBezTo>
                    <a:pt x="31442" y="2723"/>
                    <a:pt x="31473" y="2692"/>
                    <a:pt x="31473" y="2655"/>
                  </a:cubicBezTo>
                  <a:cubicBezTo>
                    <a:pt x="31473" y="2617"/>
                    <a:pt x="31442" y="2586"/>
                    <a:pt x="31405" y="2586"/>
                  </a:cubicBezTo>
                  <a:close/>
                  <a:moveTo>
                    <a:pt x="31621" y="2586"/>
                  </a:moveTo>
                  <a:cubicBezTo>
                    <a:pt x="31583" y="2586"/>
                    <a:pt x="31552" y="2617"/>
                    <a:pt x="31552" y="2655"/>
                  </a:cubicBezTo>
                  <a:cubicBezTo>
                    <a:pt x="31552" y="2692"/>
                    <a:pt x="31583" y="2723"/>
                    <a:pt x="31621" y="2723"/>
                  </a:cubicBezTo>
                  <a:cubicBezTo>
                    <a:pt x="31659" y="2723"/>
                    <a:pt x="31689" y="2692"/>
                    <a:pt x="31689" y="2655"/>
                  </a:cubicBezTo>
                  <a:cubicBezTo>
                    <a:pt x="31689" y="2617"/>
                    <a:pt x="31659" y="2586"/>
                    <a:pt x="31621" y="2586"/>
                  </a:cubicBezTo>
                  <a:close/>
                  <a:moveTo>
                    <a:pt x="31837" y="2586"/>
                  </a:moveTo>
                  <a:cubicBezTo>
                    <a:pt x="31799" y="2586"/>
                    <a:pt x="31768" y="2617"/>
                    <a:pt x="31768" y="2655"/>
                  </a:cubicBezTo>
                  <a:cubicBezTo>
                    <a:pt x="31768" y="2692"/>
                    <a:pt x="31799" y="2723"/>
                    <a:pt x="31837" y="2723"/>
                  </a:cubicBezTo>
                  <a:cubicBezTo>
                    <a:pt x="31875" y="2723"/>
                    <a:pt x="31905" y="2692"/>
                    <a:pt x="31905" y="2655"/>
                  </a:cubicBezTo>
                  <a:cubicBezTo>
                    <a:pt x="31905" y="2617"/>
                    <a:pt x="31875" y="2586"/>
                    <a:pt x="31837" y="2586"/>
                  </a:cubicBezTo>
                  <a:close/>
                  <a:moveTo>
                    <a:pt x="32053" y="2586"/>
                  </a:moveTo>
                  <a:cubicBezTo>
                    <a:pt x="32015" y="2586"/>
                    <a:pt x="31985" y="2617"/>
                    <a:pt x="31985" y="2655"/>
                  </a:cubicBezTo>
                  <a:cubicBezTo>
                    <a:pt x="31985" y="2692"/>
                    <a:pt x="32015" y="2723"/>
                    <a:pt x="32053" y="2723"/>
                  </a:cubicBezTo>
                  <a:cubicBezTo>
                    <a:pt x="32091" y="2723"/>
                    <a:pt x="32122" y="2692"/>
                    <a:pt x="32122" y="2655"/>
                  </a:cubicBezTo>
                  <a:cubicBezTo>
                    <a:pt x="32122" y="2617"/>
                    <a:pt x="32091" y="2586"/>
                    <a:pt x="32053" y="2586"/>
                  </a:cubicBezTo>
                  <a:close/>
                  <a:moveTo>
                    <a:pt x="32269" y="2586"/>
                  </a:moveTo>
                  <a:cubicBezTo>
                    <a:pt x="32231" y="2586"/>
                    <a:pt x="32201" y="2617"/>
                    <a:pt x="32201" y="2655"/>
                  </a:cubicBezTo>
                  <a:cubicBezTo>
                    <a:pt x="32201" y="2692"/>
                    <a:pt x="32231" y="2723"/>
                    <a:pt x="32269" y="2723"/>
                  </a:cubicBezTo>
                  <a:cubicBezTo>
                    <a:pt x="32307" y="2723"/>
                    <a:pt x="32338" y="2692"/>
                    <a:pt x="32338" y="2655"/>
                  </a:cubicBezTo>
                  <a:cubicBezTo>
                    <a:pt x="32338" y="2617"/>
                    <a:pt x="32307" y="2586"/>
                    <a:pt x="32269" y="2586"/>
                  </a:cubicBezTo>
                  <a:close/>
                  <a:moveTo>
                    <a:pt x="32485" y="2586"/>
                  </a:moveTo>
                  <a:cubicBezTo>
                    <a:pt x="32448" y="2586"/>
                    <a:pt x="32417" y="2617"/>
                    <a:pt x="32417" y="2655"/>
                  </a:cubicBezTo>
                  <a:cubicBezTo>
                    <a:pt x="32417" y="2692"/>
                    <a:pt x="32448" y="2723"/>
                    <a:pt x="32485" y="2723"/>
                  </a:cubicBezTo>
                  <a:cubicBezTo>
                    <a:pt x="32523" y="2723"/>
                    <a:pt x="32554" y="2692"/>
                    <a:pt x="32554" y="2655"/>
                  </a:cubicBezTo>
                  <a:cubicBezTo>
                    <a:pt x="32554" y="2617"/>
                    <a:pt x="32523" y="2586"/>
                    <a:pt x="32485" y="2586"/>
                  </a:cubicBezTo>
                  <a:close/>
                  <a:moveTo>
                    <a:pt x="32701" y="2586"/>
                  </a:moveTo>
                  <a:cubicBezTo>
                    <a:pt x="32664" y="2586"/>
                    <a:pt x="32633" y="2617"/>
                    <a:pt x="32633" y="2655"/>
                  </a:cubicBezTo>
                  <a:cubicBezTo>
                    <a:pt x="32633" y="2692"/>
                    <a:pt x="32664" y="2723"/>
                    <a:pt x="32701" y="2723"/>
                  </a:cubicBezTo>
                  <a:cubicBezTo>
                    <a:pt x="32739" y="2723"/>
                    <a:pt x="32770" y="2692"/>
                    <a:pt x="32770" y="2655"/>
                  </a:cubicBezTo>
                  <a:cubicBezTo>
                    <a:pt x="32770" y="2617"/>
                    <a:pt x="32739" y="2586"/>
                    <a:pt x="32701" y="2586"/>
                  </a:cubicBezTo>
                  <a:close/>
                  <a:moveTo>
                    <a:pt x="32918" y="2586"/>
                  </a:moveTo>
                  <a:cubicBezTo>
                    <a:pt x="32880" y="2586"/>
                    <a:pt x="32849" y="2617"/>
                    <a:pt x="32849" y="2655"/>
                  </a:cubicBezTo>
                  <a:cubicBezTo>
                    <a:pt x="32849" y="2692"/>
                    <a:pt x="32880" y="2723"/>
                    <a:pt x="32918" y="2723"/>
                  </a:cubicBezTo>
                  <a:cubicBezTo>
                    <a:pt x="32955" y="2723"/>
                    <a:pt x="32986" y="2692"/>
                    <a:pt x="32986" y="2655"/>
                  </a:cubicBezTo>
                  <a:cubicBezTo>
                    <a:pt x="32986" y="2617"/>
                    <a:pt x="32955" y="2586"/>
                    <a:pt x="32918" y="2586"/>
                  </a:cubicBezTo>
                  <a:close/>
                  <a:moveTo>
                    <a:pt x="33134" y="2586"/>
                  </a:moveTo>
                  <a:cubicBezTo>
                    <a:pt x="33096" y="2586"/>
                    <a:pt x="33065" y="2617"/>
                    <a:pt x="33065" y="2655"/>
                  </a:cubicBezTo>
                  <a:cubicBezTo>
                    <a:pt x="33065" y="2692"/>
                    <a:pt x="33096" y="2723"/>
                    <a:pt x="33134" y="2723"/>
                  </a:cubicBezTo>
                  <a:cubicBezTo>
                    <a:pt x="33171" y="2723"/>
                    <a:pt x="33202" y="2692"/>
                    <a:pt x="33202" y="2655"/>
                  </a:cubicBezTo>
                  <a:cubicBezTo>
                    <a:pt x="33202" y="2617"/>
                    <a:pt x="33171" y="2586"/>
                    <a:pt x="33134" y="2586"/>
                  </a:cubicBezTo>
                  <a:close/>
                  <a:moveTo>
                    <a:pt x="33350" y="2586"/>
                  </a:moveTo>
                  <a:cubicBezTo>
                    <a:pt x="33312" y="2586"/>
                    <a:pt x="33281" y="2617"/>
                    <a:pt x="33281" y="2655"/>
                  </a:cubicBezTo>
                  <a:cubicBezTo>
                    <a:pt x="33281" y="2692"/>
                    <a:pt x="33312" y="2723"/>
                    <a:pt x="33350" y="2723"/>
                  </a:cubicBezTo>
                  <a:cubicBezTo>
                    <a:pt x="33388" y="2723"/>
                    <a:pt x="33418" y="2692"/>
                    <a:pt x="33418" y="2655"/>
                  </a:cubicBezTo>
                  <a:cubicBezTo>
                    <a:pt x="33418" y="2617"/>
                    <a:pt x="33388" y="2586"/>
                    <a:pt x="33350" y="2586"/>
                  </a:cubicBezTo>
                  <a:close/>
                  <a:moveTo>
                    <a:pt x="33566" y="2586"/>
                  </a:moveTo>
                  <a:cubicBezTo>
                    <a:pt x="33528" y="2586"/>
                    <a:pt x="33497" y="2617"/>
                    <a:pt x="33497" y="2655"/>
                  </a:cubicBezTo>
                  <a:cubicBezTo>
                    <a:pt x="33497" y="2692"/>
                    <a:pt x="33528" y="2723"/>
                    <a:pt x="33566" y="2723"/>
                  </a:cubicBezTo>
                  <a:cubicBezTo>
                    <a:pt x="33604" y="2723"/>
                    <a:pt x="33634" y="2692"/>
                    <a:pt x="33634" y="2655"/>
                  </a:cubicBezTo>
                  <a:cubicBezTo>
                    <a:pt x="33634" y="2617"/>
                    <a:pt x="33604" y="2586"/>
                    <a:pt x="33566" y="2586"/>
                  </a:cubicBezTo>
                  <a:close/>
                  <a:moveTo>
                    <a:pt x="33782" y="2586"/>
                  </a:moveTo>
                  <a:cubicBezTo>
                    <a:pt x="33744" y="2586"/>
                    <a:pt x="33714" y="2617"/>
                    <a:pt x="33714" y="2655"/>
                  </a:cubicBezTo>
                  <a:cubicBezTo>
                    <a:pt x="33714" y="2692"/>
                    <a:pt x="33744" y="2723"/>
                    <a:pt x="33782" y="2723"/>
                  </a:cubicBezTo>
                  <a:cubicBezTo>
                    <a:pt x="33820" y="2723"/>
                    <a:pt x="33850" y="2692"/>
                    <a:pt x="33850" y="2655"/>
                  </a:cubicBezTo>
                  <a:cubicBezTo>
                    <a:pt x="33850" y="2617"/>
                    <a:pt x="33820" y="2586"/>
                    <a:pt x="33782" y="2586"/>
                  </a:cubicBezTo>
                  <a:close/>
                  <a:moveTo>
                    <a:pt x="33998" y="2586"/>
                  </a:moveTo>
                  <a:cubicBezTo>
                    <a:pt x="33960" y="2586"/>
                    <a:pt x="33930" y="2617"/>
                    <a:pt x="33930" y="2655"/>
                  </a:cubicBezTo>
                  <a:cubicBezTo>
                    <a:pt x="33930" y="2692"/>
                    <a:pt x="33960" y="2723"/>
                    <a:pt x="33998" y="2723"/>
                  </a:cubicBezTo>
                  <a:cubicBezTo>
                    <a:pt x="34036" y="2723"/>
                    <a:pt x="34067" y="2692"/>
                    <a:pt x="34067" y="2655"/>
                  </a:cubicBezTo>
                  <a:cubicBezTo>
                    <a:pt x="34067" y="2617"/>
                    <a:pt x="34036" y="2586"/>
                    <a:pt x="33998" y="2586"/>
                  </a:cubicBezTo>
                  <a:close/>
                  <a:moveTo>
                    <a:pt x="34214" y="2586"/>
                  </a:moveTo>
                  <a:cubicBezTo>
                    <a:pt x="34176" y="2586"/>
                    <a:pt x="34146" y="2617"/>
                    <a:pt x="34146" y="2655"/>
                  </a:cubicBezTo>
                  <a:cubicBezTo>
                    <a:pt x="34146" y="2692"/>
                    <a:pt x="34176" y="2723"/>
                    <a:pt x="34214" y="2723"/>
                  </a:cubicBezTo>
                  <a:cubicBezTo>
                    <a:pt x="34252" y="2723"/>
                    <a:pt x="34283" y="2692"/>
                    <a:pt x="34283" y="2655"/>
                  </a:cubicBezTo>
                  <a:cubicBezTo>
                    <a:pt x="34283" y="2617"/>
                    <a:pt x="34252" y="2586"/>
                    <a:pt x="34214" y="2586"/>
                  </a:cubicBezTo>
                  <a:close/>
                  <a:moveTo>
                    <a:pt x="34430" y="2586"/>
                  </a:moveTo>
                  <a:cubicBezTo>
                    <a:pt x="34393" y="2586"/>
                    <a:pt x="34362" y="2617"/>
                    <a:pt x="34362" y="2655"/>
                  </a:cubicBezTo>
                  <a:cubicBezTo>
                    <a:pt x="34362" y="2692"/>
                    <a:pt x="34393" y="2723"/>
                    <a:pt x="34430" y="2723"/>
                  </a:cubicBezTo>
                  <a:cubicBezTo>
                    <a:pt x="34468" y="2723"/>
                    <a:pt x="34499" y="2692"/>
                    <a:pt x="34499" y="2655"/>
                  </a:cubicBezTo>
                  <a:cubicBezTo>
                    <a:pt x="34499" y="2617"/>
                    <a:pt x="34468" y="2586"/>
                    <a:pt x="34430" y="2586"/>
                  </a:cubicBezTo>
                  <a:close/>
                  <a:moveTo>
                    <a:pt x="34863" y="2586"/>
                  </a:moveTo>
                  <a:cubicBezTo>
                    <a:pt x="34825" y="2586"/>
                    <a:pt x="34794" y="2617"/>
                    <a:pt x="34794" y="2655"/>
                  </a:cubicBezTo>
                  <a:cubicBezTo>
                    <a:pt x="34794" y="2692"/>
                    <a:pt x="34825" y="2723"/>
                    <a:pt x="34863" y="2723"/>
                  </a:cubicBezTo>
                  <a:cubicBezTo>
                    <a:pt x="34900" y="2723"/>
                    <a:pt x="34931" y="2692"/>
                    <a:pt x="34931" y="2655"/>
                  </a:cubicBezTo>
                  <a:cubicBezTo>
                    <a:pt x="34931" y="2617"/>
                    <a:pt x="34900" y="2586"/>
                    <a:pt x="34863" y="2586"/>
                  </a:cubicBezTo>
                  <a:close/>
                  <a:moveTo>
                    <a:pt x="35079" y="2586"/>
                  </a:moveTo>
                  <a:cubicBezTo>
                    <a:pt x="35041" y="2586"/>
                    <a:pt x="35010" y="2617"/>
                    <a:pt x="35010" y="2655"/>
                  </a:cubicBezTo>
                  <a:cubicBezTo>
                    <a:pt x="35010" y="2692"/>
                    <a:pt x="35041" y="2723"/>
                    <a:pt x="35079" y="2723"/>
                  </a:cubicBezTo>
                  <a:cubicBezTo>
                    <a:pt x="35117" y="2723"/>
                    <a:pt x="35147" y="2692"/>
                    <a:pt x="35147" y="2655"/>
                  </a:cubicBezTo>
                  <a:cubicBezTo>
                    <a:pt x="35147" y="2617"/>
                    <a:pt x="35117" y="2586"/>
                    <a:pt x="35079" y="2586"/>
                  </a:cubicBezTo>
                  <a:close/>
                  <a:moveTo>
                    <a:pt x="35295" y="2586"/>
                  </a:moveTo>
                  <a:cubicBezTo>
                    <a:pt x="35257" y="2586"/>
                    <a:pt x="35226" y="2617"/>
                    <a:pt x="35226" y="2655"/>
                  </a:cubicBezTo>
                  <a:cubicBezTo>
                    <a:pt x="35226" y="2692"/>
                    <a:pt x="35257" y="2723"/>
                    <a:pt x="35295" y="2723"/>
                  </a:cubicBezTo>
                  <a:cubicBezTo>
                    <a:pt x="35333" y="2723"/>
                    <a:pt x="35363" y="2692"/>
                    <a:pt x="35363" y="2655"/>
                  </a:cubicBezTo>
                  <a:cubicBezTo>
                    <a:pt x="35363" y="2617"/>
                    <a:pt x="35333" y="2586"/>
                    <a:pt x="35295" y="2586"/>
                  </a:cubicBezTo>
                  <a:close/>
                  <a:moveTo>
                    <a:pt x="35511" y="2586"/>
                  </a:moveTo>
                  <a:cubicBezTo>
                    <a:pt x="35473" y="2586"/>
                    <a:pt x="35443" y="2617"/>
                    <a:pt x="35443" y="2655"/>
                  </a:cubicBezTo>
                  <a:cubicBezTo>
                    <a:pt x="35443" y="2692"/>
                    <a:pt x="35473" y="2723"/>
                    <a:pt x="35511" y="2723"/>
                  </a:cubicBezTo>
                  <a:cubicBezTo>
                    <a:pt x="35549" y="2723"/>
                    <a:pt x="35579" y="2692"/>
                    <a:pt x="35579" y="2655"/>
                  </a:cubicBezTo>
                  <a:cubicBezTo>
                    <a:pt x="35579" y="2617"/>
                    <a:pt x="35549" y="2586"/>
                    <a:pt x="35511" y="2586"/>
                  </a:cubicBezTo>
                  <a:close/>
                  <a:moveTo>
                    <a:pt x="37024" y="2586"/>
                  </a:moveTo>
                  <a:cubicBezTo>
                    <a:pt x="36986" y="2586"/>
                    <a:pt x="36955" y="2617"/>
                    <a:pt x="36955" y="2655"/>
                  </a:cubicBezTo>
                  <a:cubicBezTo>
                    <a:pt x="36955" y="2692"/>
                    <a:pt x="36986" y="2723"/>
                    <a:pt x="37024" y="2723"/>
                  </a:cubicBezTo>
                  <a:cubicBezTo>
                    <a:pt x="37062" y="2723"/>
                    <a:pt x="37092" y="2692"/>
                    <a:pt x="37092" y="2655"/>
                  </a:cubicBezTo>
                  <a:cubicBezTo>
                    <a:pt x="37092" y="2617"/>
                    <a:pt x="37062" y="2586"/>
                    <a:pt x="37024" y="2586"/>
                  </a:cubicBezTo>
                  <a:close/>
                  <a:moveTo>
                    <a:pt x="37240" y="2586"/>
                  </a:moveTo>
                  <a:cubicBezTo>
                    <a:pt x="37202" y="2586"/>
                    <a:pt x="37172" y="2617"/>
                    <a:pt x="37172" y="2655"/>
                  </a:cubicBezTo>
                  <a:cubicBezTo>
                    <a:pt x="37172" y="2692"/>
                    <a:pt x="37202" y="2723"/>
                    <a:pt x="37240" y="2723"/>
                  </a:cubicBezTo>
                  <a:cubicBezTo>
                    <a:pt x="37278" y="2723"/>
                    <a:pt x="37309" y="2692"/>
                    <a:pt x="37309" y="2655"/>
                  </a:cubicBezTo>
                  <a:cubicBezTo>
                    <a:pt x="37309" y="2617"/>
                    <a:pt x="37278" y="2586"/>
                    <a:pt x="37240" y="2586"/>
                  </a:cubicBezTo>
                  <a:close/>
                  <a:moveTo>
                    <a:pt x="37456" y="2586"/>
                  </a:moveTo>
                  <a:cubicBezTo>
                    <a:pt x="37418" y="2586"/>
                    <a:pt x="37388" y="2617"/>
                    <a:pt x="37388" y="2655"/>
                  </a:cubicBezTo>
                  <a:cubicBezTo>
                    <a:pt x="37388" y="2692"/>
                    <a:pt x="37418" y="2723"/>
                    <a:pt x="37456" y="2723"/>
                  </a:cubicBezTo>
                  <a:cubicBezTo>
                    <a:pt x="37494" y="2723"/>
                    <a:pt x="37525" y="2692"/>
                    <a:pt x="37525" y="2655"/>
                  </a:cubicBezTo>
                  <a:cubicBezTo>
                    <a:pt x="37525" y="2617"/>
                    <a:pt x="37494" y="2586"/>
                    <a:pt x="37456" y="2586"/>
                  </a:cubicBezTo>
                  <a:close/>
                  <a:moveTo>
                    <a:pt x="30324" y="2821"/>
                  </a:moveTo>
                  <a:cubicBezTo>
                    <a:pt x="30286" y="2821"/>
                    <a:pt x="30256" y="2852"/>
                    <a:pt x="30256" y="2889"/>
                  </a:cubicBezTo>
                  <a:cubicBezTo>
                    <a:pt x="30256" y="2927"/>
                    <a:pt x="30286" y="2958"/>
                    <a:pt x="30324" y="2958"/>
                  </a:cubicBezTo>
                  <a:cubicBezTo>
                    <a:pt x="30362" y="2958"/>
                    <a:pt x="30393" y="2927"/>
                    <a:pt x="30393" y="2889"/>
                  </a:cubicBezTo>
                  <a:cubicBezTo>
                    <a:pt x="30393" y="2852"/>
                    <a:pt x="30362" y="2821"/>
                    <a:pt x="30324" y="2821"/>
                  </a:cubicBezTo>
                  <a:close/>
                  <a:moveTo>
                    <a:pt x="30540" y="2821"/>
                  </a:moveTo>
                  <a:cubicBezTo>
                    <a:pt x="30502" y="2821"/>
                    <a:pt x="30472" y="2852"/>
                    <a:pt x="30472" y="2889"/>
                  </a:cubicBezTo>
                  <a:cubicBezTo>
                    <a:pt x="30472" y="2927"/>
                    <a:pt x="30502" y="2958"/>
                    <a:pt x="30540" y="2958"/>
                  </a:cubicBezTo>
                  <a:cubicBezTo>
                    <a:pt x="30578" y="2958"/>
                    <a:pt x="30609" y="2927"/>
                    <a:pt x="30609" y="2889"/>
                  </a:cubicBezTo>
                  <a:cubicBezTo>
                    <a:pt x="30609" y="2852"/>
                    <a:pt x="30578" y="2821"/>
                    <a:pt x="30540" y="2821"/>
                  </a:cubicBezTo>
                  <a:close/>
                  <a:moveTo>
                    <a:pt x="30756" y="2821"/>
                  </a:moveTo>
                  <a:cubicBezTo>
                    <a:pt x="30719" y="2821"/>
                    <a:pt x="30688" y="2852"/>
                    <a:pt x="30688" y="2889"/>
                  </a:cubicBezTo>
                  <a:cubicBezTo>
                    <a:pt x="30688" y="2927"/>
                    <a:pt x="30719" y="2958"/>
                    <a:pt x="30756" y="2958"/>
                  </a:cubicBezTo>
                  <a:cubicBezTo>
                    <a:pt x="30794" y="2958"/>
                    <a:pt x="30825" y="2927"/>
                    <a:pt x="30825" y="2889"/>
                  </a:cubicBezTo>
                  <a:cubicBezTo>
                    <a:pt x="30825" y="2852"/>
                    <a:pt x="30794" y="2821"/>
                    <a:pt x="30756" y="2821"/>
                  </a:cubicBezTo>
                  <a:close/>
                  <a:moveTo>
                    <a:pt x="30972" y="2821"/>
                  </a:moveTo>
                  <a:cubicBezTo>
                    <a:pt x="30935" y="2821"/>
                    <a:pt x="30904" y="2852"/>
                    <a:pt x="30904" y="2889"/>
                  </a:cubicBezTo>
                  <a:cubicBezTo>
                    <a:pt x="30904" y="2927"/>
                    <a:pt x="30935" y="2958"/>
                    <a:pt x="30972" y="2958"/>
                  </a:cubicBezTo>
                  <a:cubicBezTo>
                    <a:pt x="31010" y="2958"/>
                    <a:pt x="31041" y="2927"/>
                    <a:pt x="31041" y="2889"/>
                  </a:cubicBezTo>
                  <a:cubicBezTo>
                    <a:pt x="31041" y="2852"/>
                    <a:pt x="31010" y="2821"/>
                    <a:pt x="30972" y="2821"/>
                  </a:cubicBezTo>
                  <a:close/>
                  <a:moveTo>
                    <a:pt x="31189" y="2821"/>
                  </a:moveTo>
                  <a:cubicBezTo>
                    <a:pt x="31151" y="2821"/>
                    <a:pt x="31120" y="2852"/>
                    <a:pt x="31120" y="2889"/>
                  </a:cubicBezTo>
                  <a:cubicBezTo>
                    <a:pt x="31120" y="2927"/>
                    <a:pt x="31151" y="2958"/>
                    <a:pt x="31189" y="2958"/>
                  </a:cubicBezTo>
                  <a:cubicBezTo>
                    <a:pt x="31226" y="2958"/>
                    <a:pt x="31257" y="2927"/>
                    <a:pt x="31257" y="2889"/>
                  </a:cubicBezTo>
                  <a:cubicBezTo>
                    <a:pt x="31257" y="2852"/>
                    <a:pt x="31226" y="2821"/>
                    <a:pt x="31189" y="2821"/>
                  </a:cubicBezTo>
                  <a:close/>
                  <a:moveTo>
                    <a:pt x="31405" y="2821"/>
                  </a:moveTo>
                  <a:cubicBezTo>
                    <a:pt x="31367" y="2821"/>
                    <a:pt x="31336" y="2852"/>
                    <a:pt x="31336" y="2889"/>
                  </a:cubicBezTo>
                  <a:cubicBezTo>
                    <a:pt x="31336" y="2927"/>
                    <a:pt x="31367" y="2958"/>
                    <a:pt x="31405" y="2958"/>
                  </a:cubicBezTo>
                  <a:cubicBezTo>
                    <a:pt x="31442" y="2958"/>
                    <a:pt x="31473" y="2927"/>
                    <a:pt x="31473" y="2889"/>
                  </a:cubicBezTo>
                  <a:cubicBezTo>
                    <a:pt x="31473" y="2852"/>
                    <a:pt x="31442" y="2821"/>
                    <a:pt x="31405" y="2821"/>
                  </a:cubicBezTo>
                  <a:close/>
                  <a:moveTo>
                    <a:pt x="31621" y="2821"/>
                  </a:moveTo>
                  <a:cubicBezTo>
                    <a:pt x="31583" y="2821"/>
                    <a:pt x="31552" y="2852"/>
                    <a:pt x="31552" y="2889"/>
                  </a:cubicBezTo>
                  <a:cubicBezTo>
                    <a:pt x="31552" y="2927"/>
                    <a:pt x="31583" y="2958"/>
                    <a:pt x="31621" y="2958"/>
                  </a:cubicBezTo>
                  <a:cubicBezTo>
                    <a:pt x="31659" y="2958"/>
                    <a:pt x="31689" y="2927"/>
                    <a:pt x="31689" y="2889"/>
                  </a:cubicBezTo>
                  <a:cubicBezTo>
                    <a:pt x="31689" y="2852"/>
                    <a:pt x="31659" y="2821"/>
                    <a:pt x="31621" y="2821"/>
                  </a:cubicBezTo>
                  <a:close/>
                  <a:moveTo>
                    <a:pt x="31837" y="2821"/>
                  </a:moveTo>
                  <a:cubicBezTo>
                    <a:pt x="31799" y="2821"/>
                    <a:pt x="31768" y="2852"/>
                    <a:pt x="31768" y="2889"/>
                  </a:cubicBezTo>
                  <a:cubicBezTo>
                    <a:pt x="31768" y="2927"/>
                    <a:pt x="31799" y="2958"/>
                    <a:pt x="31837" y="2958"/>
                  </a:cubicBezTo>
                  <a:cubicBezTo>
                    <a:pt x="31875" y="2958"/>
                    <a:pt x="31905" y="2927"/>
                    <a:pt x="31905" y="2889"/>
                  </a:cubicBezTo>
                  <a:cubicBezTo>
                    <a:pt x="31905" y="2852"/>
                    <a:pt x="31875" y="2821"/>
                    <a:pt x="31837" y="2821"/>
                  </a:cubicBezTo>
                  <a:close/>
                  <a:moveTo>
                    <a:pt x="32053" y="2821"/>
                  </a:moveTo>
                  <a:cubicBezTo>
                    <a:pt x="32015" y="2821"/>
                    <a:pt x="31985" y="2852"/>
                    <a:pt x="31985" y="2889"/>
                  </a:cubicBezTo>
                  <a:cubicBezTo>
                    <a:pt x="31985" y="2927"/>
                    <a:pt x="32015" y="2958"/>
                    <a:pt x="32053" y="2958"/>
                  </a:cubicBezTo>
                  <a:cubicBezTo>
                    <a:pt x="32091" y="2958"/>
                    <a:pt x="32122" y="2927"/>
                    <a:pt x="32122" y="2889"/>
                  </a:cubicBezTo>
                  <a:cubicBezTo>
                    <a:pt x="32122" y="2852"/>
                    <a:pt x="32091" y="2821"/>
                    <a:pt x="32053" y="2821"/>
                  </a:cubicBezTo>
                  <a:close/>
                  <a:moveTo>
                    <a:pt x="32269" y="2821"/>
                  </a:moveTo>
                  <a:cubicBezTo>
                    <a:pt x="32231" y="2821"/>
                    <a:pt x="32201" y="2852"/>
                    <a:pt x="32201" y="2889"/>
                  </a:cubicBezTo>
                  <a:cubicBezTo>
                    <a:pt x="32201" y="2927"/>
                    <a:pt x="32231" y="2958"/>
                    <a:pt x="32269" y="2958"/>
                  </a:cubicBezTo>
                  <a:cubicBezTo>
                    <a:pt x="32307" y="2958"/>
                    <a:pt x="32338" y="2927"/>
                    <a:pt x="32338" y="2889"/>
                  </a:cubicBezTo>
                  <a:cubicBezTo>
                    <a:pt x="32338" y="2852"/>
                    <a:pt x="32307" y="2821"/>
                    <a:pt x="32269" y="2821"/>
                  </a:cubicBezTo>
                  <a:close/>
                  <a:moveTo>
                    <a:pt x="32485" y="2821"/>
                  </a:moveTo>
                  <a:cubicBezTo>
                    <a:pt x="32448" y="2821"/>
                    <a:pt x="32417" y="2852"/>
                    <a:pt x="32417" y="2889"/>
                  </a:cubicBezTo>
                  <a:cubicBezTo>
                    <a:pt x="32417" y="2927"/>
                    <a:pt x="32448" y="2958"/>
                    <a:pt x="32485" y="2958"/>
                  </a:cubicBezTo>
                  <a:cubicBezTo>
                    <a:pt x="32523" y="2958"/>
                    <a:pt x="32554" y="2927"/>
                    <a:pt x="32554" y="2889"/>
                  </a:cubicBezTo>
                  <a:cubicBezTo>
                    <a:pt x="32554" y="2852"/>
                    <a:pt x="32523" y="2821"/>
                    <a:pt x="32485" y="2821"/>
                  </a:cubicBezTo>
                  <a:close/>
                  <a:moveTo>
                    <a:pt x="32701" y="2821"/>
                  </a:moveTo>
                  <a:cubicBezTo>
                    <a:pt x="32664" y="2821"/>
                    <a:pt x="32633" y="2852"/>
                    <a:pt x="32633" y="2889"/>
                  </a:cubicBezTo>
                  <a:cubicBezTo>
                    <a:pt x="32633" y="2927"/>
                    <a:pt x="32664" y="2958"/>
                    <a:pt x="32701" y="2958"/>
                  </a:cubicBezTo>
                  <a:cubicBezTo>
                    <a:pt x="32739" y="2958"/>
                    <a:pt x="32770" y="2927"/>
                    <a:pt x="32770" y="2889"/>
                  </a:cubicBezTo>
                  <a:cubicBezTo>
                    <a:pt x="32770" y="2852"/>
                    <a:pt x="32739" y="2821"/>
                    <a:pt x="32701" y="2821"/>
                  </a:cubicBezTo>
                  <a:close/>
                  <a:moveTo>
                    <a:pt x="32918" y="2821"/>
                  </a:moveTo>
                  <a:cubicBezTo>
                    <a:pt x="32880" y="2821"/>
                    <a:pt x="32849" y="2852"/>
                    <a:pt x="32849" y="2889"/>
                  </a:cubicBezTo>
                  <a:cubicBezTo>
                    <a:pt x="32849" y="2927"/>
                    <a:pt x="32880" y="2958"/>
                    <a:pt x="32918" y="2958"/>
                  </a:cubicBezTo>
                  <a:cubicBezTo>
                    <a:pt x="32955" y="2958"/>
                    <a:pt x="32986" y="2927"/>
                    <a:pt x="32986" y="2889"/>
                  </a:cubicBezTo>
                  <a:cubicBezTo>
                    <a:pt x="32986" y="2852"/>
                    <a:pt x="32955" y="2821"/>
                    <a:pt x="32918" y="2821"/>
                  </a:cubicBezTo>
                  <a:close/>
                  <a:moveTo>
                    <a:pt x="33134" y="2821"/>
                  </a:moveTo>
                  <a:cubicBezTo>
                    <a:pt x="33096" y="2821"/>
                    <a:pt x="33065" y="2852"/>
                    <a:pt x="33065" y="2889"/>
                  </a:cubicBezTo>
                  <a:cubicBezTo>
                    <a:pt x="33065" y="2927"/>
                    <a:pt x="33096" y="2958"/>
                    <a:pt x="33134" y="2958"/>
                  </a:cubicBezTo>
                  <a:cubicBezTo>
                    <a:pt x="33171" y="2958"/>
                    <a:pt x="33202" y="2927"/>
                    <a:pt x="33202" y="2889"/>
                  </a:cubicBezTo>
                  <a:cubicBezTo>
                    <a:pt x="33202" y="2852"/>
                    <a:pt x="33171" y="2821"/>
                    <a:pt x="33134" y="2821"/>
                  </a:cubicBezTo>
                  <a:close/>
                  <a:moveTo>
                    <a:pt x="33350" y="2821"/>
                  </a:moveTo>
                  <a:cubicBezTo>
                    <a:pt x="33312" y="2821"/>
                    <a:pt x="33281" y="2852"/>
                    <a:pt x="33281" y="2889"/>
                  </a:cubicBezTo>
                  <a:cubicBezTo>
                    <a:pt x="33281" y="2927"/>
                    <a:pt x="33312" y="2958"/>
                    <a:pt x="33350" y="2958"/>
                  </a:cubicBezTo>
                  <a:cubicBezTo>
                    <a:pt x="33388" y="2958"/>
                    <a:pt x="33418" y="2927"/>
                    <a:pt x="33418" y="2889"/>
                  </a:cubicBezTo>
                  <a:cubicBezTo>
                    <a:pt x="33418" y="2852"/>
                    <a:pt x="33388" y="2821"/>
                    <a:pt x="33350" y="2821"/>
                  </a:cubicBezTo>
                  <a:close/>
                  <a:moveTo>
                    <a:pt x="33566" y="2821"/>
                  </a:moveTo>
                  <a:cubicBezTo>
                    <a:pt x="33528" y="2821"/>
                    <a:pt x="33497" y="2852"/>
                    <a:pt x="33497" y="2889"/>
                  </a:cubicBezTo>
                  <a:cubicBezTo>
                    <a:pt x="33497" y="2927"/>
                    <a:pt x="33528" y="2958"/>
                    <a:pt x="33566" y="2958"/>
                  </a:cubicBezTo>
                  <a:cubicBezTo>
                    <a:pt x="33604" y="2958"/>
                    <a:pt x="33634" y="2927"/>
                    <a:pt x="33634" y="2889"/>
                  </a:cubicBezTo>
                  <a:cubicBezTo>
                    <a:pt x="33634" y="2852"/>
                    <a:pt x="33604" y="2821"/>
                    <a:pt x="33566" y="2821"/>
                  </a:cubicBezTo>
                  <a:close/>
                  <a:moveTo>
                    <a:pt x="33782" y="2821"/>
                  </a:moveTo>
                  <a:cubicBezTo>
                    <a:pt x="33744" y="2821"/>
                    <a:pt x="33714" y="2852"/>
                    <a:pt x="33714" y="2889"/>
                  </a:cubicBezTo>
                  <a:cubicBezTo>
                    <a:pt x="33714" y="2927"/>
                    <a:pt x="33744" y="2958"/>
                    <a:pt x="33782" y="2958"/>
                  </a:cubicBezTo>
                  <a:cubicBezTo>
                    <a:pt x="33820" y="2958"/>
                    <a:pt x="33850" y="2927"/>
                    <a:pt x="33850" y="2889"/>
                  </a:cubicBezTo>
                  <a:cubicBezTo>
                    <a:pt x="33850" y="2852"/>
                    <a:pt x="33820" y="2821"/>
                    <a:pt x="33782" y="2821"/>
                  </a:cubicBezTo>
                  <a:close/>
                  <a:moveTo>
                    <a:pt x="33998" y="2821"/>
                  </a:moveTo>
                  <a:cubicBezTo>
                    <a:pt x="33960" y="2821"/>
                    <a:pt x="33930" y="2852"/>
                    <a:pt x="33930" y="2889"/>
                  </a:cubicBezTo>
                  <a:cubicBezTo>
                    <a:pt x="33930" y="2927"/>
                    <a:pt x="33960" y="2958"/>
                    <a:pt x="33998" y="2958"/>
                  </a:cubicBezTo>
                  <a:cubicBezTo>
                    <a:pt x="34036" y="2958"/>
                    <a:pt x="34067" y="2927"/>
                    <a:pt x="34067" y="2889"/>
                  </a:cubicBezTo>
                  <a:cubicBezTo>
                    <a:pt x="34067" y="2852"/>
                    <a:pt x="34036" y="2821"/>
                    <a:pt x="33998" y="2821"/>
                  </a:cubicBezTo>
                  <a:close/>
                  <a:moveTo>
                    <a:pt x="34214" y="2821"/>
                  </a:moveTo>
                  <a:cubicBezTo>
                    <a:pt x="34176" y="2821"/>
                    <a:pt x="34146" y="2852"/>
                    <a:pt x="34146" y="2889"/>
                  </a:cubicBezTo>
                  <a:cubicBezTo>
                    <a:pt x="34146" y="2927"/>
                    <a:pt x="34176" y="2958"/>
                    <a:pt x="34214" y="2958"/>
                  </a:cubicBezTo>
                  <a:cubicBezTo>
                    <a:pt x="34252" y="2958"/>
                    <a:pt x="34283" y="2927"/>
                    <a:pt x="34283" y="2889"/>
                  </a:cubicBezTo>
                  <a:cubicBezTo>
                    <a:pt x="34283" y="2852"/>
                    <a:pt x="34252" y="2821"/>
                    <a:pt x="34214" y="2821"/>
                  </a:cubicBezTo>
                  <a:close/>
                  <a:moveTo>
                    <a:pt x="34430" y="2821"/>
                  </a:moveTo>
                  <a:cubicBezTo>
                    <a:pt x="34393" y="2821"/>
                    <a:pt x="34362" y="2852"/>
                    <a:pt x="34362" y="2889"/>
                  </a:cubicBezTo>
                  <a:cubicBezTo>
                    <a:pt x="34362" y="2927"/>
                    <a:pt x="34393" y="2958"/>
                    <a:pt x="34430" y="2958"/>
                  </a:cubicBezTo>
                  <a:cubicBezTo>
                    <a:pt x="34468" y="2958"/>
                    <a:pt x="34499" y="2927"/>
                    <a:pt x="34499" y="2889"/>
                  </a:cubicBezTo>
                  <a:cubicBezTo>
                    <a:pt x="34499" y="2852"/>
                    <a:pt x="34468" y="2821"/>
                    <a:pt x="34430" y="2821"/>
                  </a:cubicBezTo>
                  <a:close/>
                  <a:moveTo>
                    <a:pt x="34646" y="2821"/>
                  </a:moveTo>
                  <a:cubicBezTo>
                    <a:pt x="34609" y="2821"/>
                    <a:pt x="34578" y="2852"/>
                    <a:pt x="34578" y="2889"/>
                  </a:cubicBezTo>
                  <a:cubicBezTo>
                    <a:pt x="34578" y="2927"/>
                    <a:pt x="34609" y="2958"/>
                    <a:pt x="34646" y="2958"/>
                  </a:cubicBezTo>
                  <a:cubicBezTo>
                    <a:pt x="34684" y="2958"/>
                    <a:pt x="34715" y="2927"/>
                    <a:pt x="34715" y="2889"/>
                  </a:cubicBezTo>
                  <a:cubicBezTo>
                    <a:pt x="34715" y="2852"/>
                    <a:pt x="34684" y="2821"/>
                    <a:pt x="34646" y="2821"/>
                  </a:cubicBezTo>
                  <a:close/>
                  <a:moveTo>
                    <a:pt x="34863" y="2821"/>
                  </a:moveTo>
                  <a:cubicBezTo>
                    <a:pt x="34825" y="2821"/>
                    <a:pt x="34794" y="2852"/>
                    <a:pt x="34794" y="2889"/>
                  </a:cubicBezTo>
                  <a:cubicBezTo>
                    <a:pt x="34794" y="2927"/>
                    <a:pt x="34825" y="2958"/>
                    <a:pt x="34863" y="2958"/>
                  </a:cubicBezTo>
                  <a:cubicBezTo>
                    <a:pt x="34900" y="2958"/>
                    <a:pt x="34931" y="2927"/>
                    <a:pt x="34931" y="2889"/>
                  </a:cubicBezTo>
                  <a:cubicBezTo>
                    <a:pt x="34931" y="2852"/>
                    <a:pt x="34900" y="2821"/>
                    <a:pt x="34863" y="2821"/>
                  </a:cubicBezTo>
                  <a:close/>
                  <a:moveTo>
                    <a:pt x="35079" y="2821"/>
                  </a:moveTo>
                  <a:cubicBezTo>
                    <a:pt x="35041" y="2821"/>
                    <a:pt x="35010" y="2852"/>
                    <a:pt x="35010" y="2889"/>
                  </a:cubicBezTo>
                  <a:cubicBezTo>
                    <a:pt x="35010" y="2927"/>
                    <a:pt x="35041" y="2958"/>
                    <a:pt x="35079" y="2958"/>
                  </a:cubicBezTo>
                  <a:cubicBezTo>
                    <a:pt x="35117" y="2958"/>
                    <a:pt x="35147" y="2927"/>
                    <a:pt x="35147" y="2889"/>
                  </a:cubicBezTo>
                  <a:cubicBezTo>
                    <a:pt x="35147" y="2852"/>
                    <a:pt x="35117" y="2821"/>
                    <a:pt x="35079" y="2821"/>
                  </a:cubicBezTo>
                  <a:close/>
                  <a:moveTo>
                    <a:pt x="35295" y="2821"/>
                  </a:moveTo>
                  <a:cubicBezTo>
                    <a:pt x="35257" y="2821"/>
                    <a:pt x="35226" y="2852"/>
                    <a:pt x="35226" y="2889"/>
                  </a:cubicBezTo>
                  <a:cubicBezTo>
                    <a:pt x="35226" y="2927"/>
                    <a:pt x="35257" y="2958"/>
                    <a:pt x="35295" y="2958"/>
                  </a:cubicBezTo>
                  <a:cubicBezTo>
                    <a:pt x="35333" y="2958"/>
                    <a:pt x="35363" y="2927"/>
                    <a:pt x="35363" y="2889"/>
                  </a:cubicBezTo>
                  <a:cubicBezTo>
                    <a:pt x="35363" y="2852"/>
                    <a:pt x="35333" y="2821"/>
                    <a:pt x="35295" y="2821"/>
                  </a:cubicBezTo>
                  <a:close/>
                  <a:moveTo>
                    <a:pt x="35511" y="2821"/>
                  </a:moveTo>
                  <a:cubicBezTo>
                    <a:pt x="35473" y="2821"/>
                    <a:pt x="35443" y="2852"/>
                    <a:pt x="35443" y="2889"/>
                  </a:cubicBezTo>
                  <a:cubicBezTo>
                    <a:pt x="35443" y="2927"/>
                    <a:pt x="35473" y="2958"/>
                    <a:pt x="35511" y="2958"/>
                  </a:cubicBezTo>
                  <a:cubicBezTo>
                    <a:pt x="35549" y="2958"/>
                    <a:pt x="35579" y="2927"/>
                    <a:pt x="35579" y="2889"/>
                  </a:cubicBezTo>
                  <a:cubicBezTo>
                    <a:pt x="35579" y="2852"/>
                    <a:pt x="35549" y="2821"/>
                    <a:pt x="35511" y="2821"/>
                  </a:cubicBezTo>
                  <a:close/>
                  <a:moveTo>
                    <a:pt x="36808" y="2821"/>
                  </a:moveTo>
                  <a:cubicBezTo>
                    <a:pt x="36770" y="2821"/>
                    <a:pt x="36739" y="2852"/>
                    <a:pt x="36739" y="2889"/>
                  </a:cubicBezTo>
                  <a:cubicBezTo>
                    <a:pt x="36739" y="2927"/>
                    <a:pt x="36770" y="2958"/>
                    <a:pt x="36808" y="2958"/>
                  </a:cubicBezTo>
                  <a:cubicBezTo>
                    <a:pt x="36846" y="2958"/>
                    <a:pt x="36876" y="2927"/>
                    <a:pt x="36876" y="2889"/>
                  </a:cubicBezTo>
                  <a:cubicBezTo>
                    <a:pt x="36876" y="2852"/>
                    <a:pt x="36846" y="2821"/>
                    <a:pt x="36808" y="2821"/>
                  </a:cubicBezTo>
                  <a:close/>
                  <a:moveTo>
                    <a:pt x="37024" y="2821"/>
                  </a:moveTo>
                  <a:cubicBezTo>
                    <a:pt x="36986" y="2821"/>
                    <a:pt x="36955" y="2852"/>
                    <a:pt x="36955" y="2889"/>
                  </a:cubicBezTo>
                  <a:cubicBezTo>
                    <a:pt x="36955" y="2927"/>
                    <a:pt x="36986" y="2958"/>
                    <a:pt x="37024" y="2958"/>
                  </a:cubicBezTo>
                  <a:cubicBezTo>
                    <a:pt x="37062" y="2958"/>
                    <a:pt x="37092" y="2927"/>
                    <a:pt x="37092" y="2889"/>
                  </a:cubicBezTo>
                  <a:cubicBezTo>
                    <a:pt x="37092" y="2852"/>
                    <a:pt x="37062" y="2821"/>
                    <a:pt x="37024" y="2821"/>
                  </a:cubicBezTo>
                  <a:close/>
                  <a:moveTo>
                    <a:pt x="37240" y="2821"/>
                  </a:moveTo>
                  <a:cubicBezTo>
                    <a:pt x="37202" y="2821"/>
                    <a:pt x="37172" y="2852"/>
                    <a:pt x="37172" y="2889"/>
                  </a:cubicBezTo>
                  <a:cubicBezTo>
                    <a:pt x="37172" y="2927"/>
                    <a:pt x="37202" y="2958"/>
                    <a:pt x="37240" y="2958"/>
                  </a:cubicBezTo>
                  <a:cubicBezTo>
                    <a:pt x="37278" y="2958"/>
                    <a:pt x="37309" y="2927"/>
                    <a:pt x="37309" y="2889"/>
                  </a:cubicBezTo>
                  <a:cubicBezTo>
                    <a:pt x="37309" y="2852"/>
                    <a:pt x="37278" y="2821"/>
                    <a:pt x="37240" y="2821"/>
                  </a:cubicBezTo>
                  <a:close/>
                  <a:moveTo>
                    <a:pt x="37456" y="2821"/>
                  </a:moveTo>
                  <a:cubicBezTo>
                    <a:pt x="37418" y="2821"/>
                    <a:pt x="37388" y="2852"/>
                    <a:pt x="37388" y="2889"/>
                  </a:cubicBezTo>
                  <a:cubicBezTo>
                    <a:pt x="37388" y="2927"/>
                    <a:pt x="37418" y="2958"/>
                    <a:pt x="37456" y="2958"/>
                  </a:cubicBezTo>
                  <a:cubicBezTo>
                    <a:pt x="37494" y="2958"/>
                    <a:pt x="37525" y="2927"/>
                    <a:pt x="37525" y="2889"/>
                  </a:cubicBezTo>
                  <a:cubicBezTo>
                    <a:pt x="37525" y="2852"/>
                    <a:pt x="37494" y="2821"/>
                    <a:pt x="37456" y="2821"/>
                  </a:cubicBezTo>
                  <a:close/>
                  <a:moveTo>
                    <a:pt x="37672" y="2821"/>
                  </a:moveTo>
                  <a:cubicBezTo>
                    <a:pt x="37634" y="2821"/>
                    <a:pt x="37604" y="2852"/>
                    <a:pt x="37604" y="2889"/>
                  </a:cubicBezTo>
                  <a:cubicBezTo>
                    <a:pt x="37604" y="2927"/>
                    <a:pt x="37634" y="2958"/>
                    <a:pt x="37672" y="2958"/>
                  </a:cubicBezTo>
                  <a:cubicBezTo>
                    <a:pt x="37710" y="2958"/>
                    <a:pt x="37741" y="2927"/>
                    <a:pt x="37741" y="2889"/>
                  </a:cubicBezTo>
                  <a:cubicBezTo>
                    <a:pt x="37741" y="2852"/>
                    <a:pt x="37710" y="2821"/>
                    <a:pt x="37672" y="2821"/>
                  </a:cubicBezTo>
                  <a:close/>
                  <a:moveTo>
                    <a:pt x="37888" y="2821"/>
                  </a:moveTo>
                  <a:cubicBezTo>
                    <a:pt x="37850" y="2821"/>
                    <a:pt x="37820" y="2852"/>
                    <a:pt x="37820" y="2889"/>
                  </a:cubicBezTo>
                  <a:cubicBezTo>
                    <a:pt x="37820" y="2927"/>
                    <a:pt x="37850" y="2958"/>
                    <a:pt x="37888" y="2958"/>
                  </a:cubicBezTo>
                  <a:cubicBezTo>
                    <a:pt x="37926" y="2958"/>
                    <a:pt x="37957" y="2927"/>
                    <a:pt x="37957" y="2889"/>
                  </a:cubicBezTo>
                  <a:cubicBezTo>
                    <a:pt x="37957" y="2852"/>
                    <a:pt x="37926" y="2821"/>
                    <a:pt x="37888" y="2821"/>
                  </a:cubicBezTo>
                  <a:close/>
                  <a:moveTo>
                    <a:pt x="38104" y="2821"/>
                  </a:moveTo>
                  <a:cubicBezTo>
                    <a:pt x="38067" y="2821"/>
                    <a:pt x="38036" y="2852"/>
                    <a:pt x="38036" y="2889"/>
                  </a:cubicBezTo>
                  <a:cubicBezTo>
                    <a:pt x="38036" y="2927"/>
                    <a:pt x="38067" y="2958"/>
                    <a:pt x="38104" y="2958"/>
                  </a:cubicBezTo>
                  <a:cubicBezTo>
                    <a:pt x="38142" y="2958"/>
                    <a:pt x="38173" y="2927"/>
                    <a:pt x="38173" y="2889"/>
                  </a:cubicBezTo>
                  <a:cubicBezTo>
                    <a:pt x="38173" y="2852"/>
                    <a:pt x="38142" y="2821"/>
                    <a:pt x="38104" y="2821"/>
                  </a:cubicBezTo>
                  <a:close/>
                  <a:moveTo>
                    <a:pt x="30108" y="3056"/>
                  </a:moveTo>
                  <a:cubicBezTo>
                    <a:pt x="30070" y="3056"/>
                    <a:pt x="30040" y="3086"/>
                    <a:pt x="30040" y="3124"/>
                  </a:cubicBezTo>
                  <a:cubicBezTo>
                    <a:pt x="30040" y="3162"/>
                    <a:pt x="30070" y="3193"/>
                    <a:pt x="30108" y="3193"/>
                  </a:cubicBezTo>
                  <a:cubicBezTo>
                    <a:pt x="30146" y="3193"/>
                    <a:pt x="30177" y="3162"/>
                    <a:pt x="30177" y="3124"/>
                  </a:cubicBezTo>
                  <a:cubicBezTo>
                    <a:pt x="30177" y="3086"/>
                    <a:pt x="30146" y="3056"/>
                    <a:pt x="30108" y="3056"/>
                  </a:cubicBezTo>
                  <a:close/>
                  <a:moveTo>
                    <a:pt x="30324" y="3056"/>
                  </a:moveTo>
                  <a:cubicBezTo>
                    <a:pt x="30286" y="3056"/>
                    <a:pt x="30256" y="3086"/>
                    <a:pt x="30256" y="3124"/>
                  </a:cubicBezTo>
                  <a:cubicBezTo>
                    <a:pt x="30256" y="3162"/>
                    <a:pt x="30286" y="3193"/>
                    <a:pt x="30324" y="3193"/>
                  </a:cubicBezTo>
                  <a:cubicBezTo>
                    <a:pt x="30362" y="3193"/>
                    <a:pt x="30393" y="3162"/>
                    <a:pt x="30393" y="3124"/>
                  </a:cubicBezTo>
                  <a:cubicBezTo>
                    <a:pt x="30393" y="3086"/>
                    <a:pt x="30362" y="3056"/>
                    <a:pt x="30324" y="3056"/>
                  </a:cubicBezTo>
                  <a:close/>
                  <a:moveTo>
                    <a:pt x="30540" y="3056"/>
                  </a:moveTo>
                  <a:cubicBezTo>
                    <a:pt x="30502" y="3056"/>
                    <a:pt x="30472" y="3086"/>
                    <a:pt x="30472" y="3124"/>
                  </a:cubicBezTo>
                  <a:cubicBezTo>
                    <a:pt x="30472" y="3162"/>
                    <a:pt x="30502" y="3193"/>
                    <a:pt x="30540" y="3193"/>
                  </a:cubicBezTo>
                  <a:cubicBezTo>
                    <a:pt x="30578" y="3193"/>
                    <a:pt x="30609" y="3162"/>
                    <a:pt x="30609" y="3124"/>
                  </a:cubicBezTo>
                  <a:cubicBezTo>
                    <a:pt x="30609" y="3086"/>
                    <a:pt x="30578" y="3056"/>
                    <a:pt x="30540" y="3056"/>
                  </a:cubicBezTo>
                  <a:close/>
                  <a:moveTo>
                    <a:pt x="30756" y="3056"/>
                  </a:moveTo>
                  <a:cubicBezTo>
                    <a:pt x="30719" y="3056"/>
                    <a:pt x="30688" y="3086"/>
                    <a:pt x="30688" y="3124"/>
                  </a:cubicBezTo>
                  <a:cubicBezTo>
                    <a:pt x="30688" y="3162"/>
                    <a:pt x="30719" y="3193"/>
                    <a:pt x="30756" y="3193"/>
                  </a:cubicBezTo>
                  <a:cubicBezTo>
                    <a:pt x="30794" y="3193"/>
                    <a:pt x="30825" y="3162"/>
                    <a:pt x="30825" y="3124"/>
                  </a:cubicBezTo>
                  <a:cubicBezTo>
                    <a:pt x="30825" y="3086"/>
                    <a:pt x="30794" y="3056"/>
                    <a:pt x="30756" y="3056"/>
                  </a:cubicBezTo>
                  <a:close/>
                  <a:moveTo>
                    <a:pt x="30972" y="3056"/>
                  </a:moveTo>
                  <a:cubicBezTo>
                    <a:pt x="30935" y="3056"/>
                    <a:pt x="30904" y="3086"/>
                    <a:pt x="30904" y="3124"/>
                  </a:cubicBezTo>
                  <a:cubicBezTo>
                    <a:pt x="30904" y="3162"/>
                    <a:pt x="30935" y="3193"/>
                    <a:pt x="30972" y="3193"/>
                  </a:cubicBezTo>
                  <a:cubicBezTo>
                    <a:pt x="31010" y="3193"/>
                    <a:pt x="31041" y="3162"/>
                    <a:pt x="31041" y="3124"/>
                  </a:cubicBezTo>
                  <a:cubicBezTo>
                    <a:pt x="31041" y="3086"/>
                    <a:pt x="31010" y="3056"/>
                    <a:pt x="30972" y="3056"/>
                  </a:cubicBezTo>
                  <a:close/>
                  <a:moveTo>
                    <a:pt x="31189" y="3056"/>
                  </a:moveTo>
                  <a:cubicBezTo>
                    <a:pt x="31151" y="3056"/>
                    <a:pt x="31120" y="3086"/>
                    <a:pt x="31120" y="3124"/>
                  </a:cubicBezTo>
                  <a:cubicBezTo>
                    <a:pt x="31120" y="3162"/>
                    <a:pt x="31151" y="3193"/>
                    <a:pt x="31189" y="3193"/>
                  </a:cubicBezTo>
                  <a:cubicBezTo>
                    <a:pt x="31226" y="3193"/>
                    <a:pt x="31257" y="3162"/>
                    <a:pt x="31257" y="3124"/>
                  </a:cubicBezTo>
                  <a:cubicBezTo>
                    <a:pt x="31257" y="3086"/>
                    <a:pt x="31226" y="3056"/>
                    <a:pt x="31189" y="3056"/>
                  </a:cubicBezTo>
                  <a:close/>
                  <a:moveTo>
                    <a:pt x="31405" y="3056"/>
                  </a:moveTo>
                  <a:cubicBezTo>
                    <a:pt x="31367" y="3056"/>
                    <a:pt x="31336" y="3086"/>
                    <a:pt x="31336" y="3124"/>
                  </a:cubicBezTo>
                  <a:cubicBezTo>
                    <a:pt x="31336" y="3162"/>
                    <a:pt x="31367" y="3193"/>
                    <a:pt x="31405" y="3193"/>
                  </a:cubicBezTo>
                  <a:cubicBezTo>
                    <a:pt x="31442" y="3193"/>
                    <a:pt x="31473" y="3162"/>
                    <a:pt x="31473" y="3124"/>
                  </a:cubicBezTo>
                  <a:cubicBezTo>
                    <a:pt x="31473" y="3086"/>
                    <a:pt x="31442" y="3056"/>
                    <a:pt x="31405" y="3056"/>
                  </a:cubicBezTo>
                  <a:close/>
                  <a:moveTo>
                    <a:pt x="31621" y="3056"/>
                  </a:moveTo>
                  <a:cubicBezTo>
                    <a:pt x="31583" y="3056"/>
                    <a:pt x="31552" y="3086"/>
                    <a:pt x="31552" y="3124"/>
                  </a:cubicBezTo>
                  <a:cubicBezTo>
                    <a:pt x="31552" y="3162"/>
                    <a:pt x="31583" y="3193"/>
                    <a:pt x="31621" y="3193"/>
                  </a:cubicBezTo>
                  <a:cubicBezTo>
                    <a:pt x="31659" y="3193"/>
                    <a:pt x="31689" y="3162"/>
                    <a:pt x="31689" y="3124"/>
                  </a:cubicBezTo>
                  <a:cubicBezTo>
                    <a:pt x="31689" y="3086"/>
                    <a:pt x="31659" y="3056"/>
                    <a:pt x="31621" y="3056"/>
                  </a:cubicBezTo>
                  <a:close/>
                  <a:moveTo>
                    <a:pt x="31837" y="3056"/>
                  </a:moveTo>
                  <a:cubicBezTo>
                    <a:pt x="31799" y="3056"/>
                    <a:pt x="31768" y="3086"/>
                    <a:pt x="31768" y="3124"/>
                  </a:cubicBezTo>
                  <a:cubicBezTo>
                    <a:pt x="31768" y="3162"/>
                    <a:pt x="31799" y="3193"/>
                    <a:pt x="31837" y="3193"/>
                  </a:cubicBezTo>
                  <a:cubicBezTo>
                    <a:pt x="31875" y="3193"/>
                    <a:pt x="31905" y="3162"/>
                    <a:pt x="31905" y="3124"/>
                  </a:cubicBezTo>
                  <a:cubicBezTo>
                    <a:pt x="31905" y="3086"/>
                    <a:pt x="31875" y="3056"/>
                    <a:pt x="31837" y="3056"/>
                  </a:cubicBezTo>
                  <a:close/>
                  <a:moveTo>
                    <a:pt x="32053" y="3056"/>
                  </a:moveTo>
                  <a:cubicBezTo>
                    <a:pt x="32015" y="3056"/>
                    <a:pt x="31985" y="3086"/>
                    <a:pt x="31985" y="3124"/>
                  </a:cubicBezTo>
                  <a:cubicBezTo>
                    <a:pt x="31985" y="3162"/>
                    <a:pt x="32015" y="3193"/>
                    <a:pt x="32053" y="3193"/>
                  </a:cubicBezTo>
                  <a:cubicBezTo>
                    <a:pt x="32091" y="3193"/>
                    <a:pt x="32122" y="3162"/>
                    <a:pt x="32122" y="3124"/>
                  </a:cubicBezTo>
                  <a:cubicBezTo>
                    <a:pt x="32122" y="3086"/>
                    <a:pt x="32091" y="3056"/>
                    <a:pt x="32053" y="3056"/>
                  </a:cubicBezTo>
                  <a:close/>
                  <a:moveTo>
                    <a:pt x="32269" y="3056"/>
                  </a:moveTo>
                  <a:cubicBezTo>
                    <a:pt x="32231" y="3056"/>
                    <a:pt x="32201" y="3086"/>
                    <a:pt x="32201" y="3124"/>
                  </a:cubicBezTo>
                  <a:cubicBezTo>
                    <a:pt x="32201" y="3162"/>
                    <a:pt x="32231" y="3193"/>
                    <a:pt x="32269" y="3193"/>
                  </a:cubicBezTo>
                  <a:cubicBezTo>
                    <a:pt x="32307" y="3193"/>
                    <a:pt x="32338" y="3162"/>
                    <a:pt x="32338" y="3124"/>
                  </a:cubicBezTo>
                  <a:cubicBezTo>
                    <a:pt x="32338" y="3086"/>
                    <a:pt x="32307" y="3056"/>
                    <a:pt x="32269" y="3056"/>
                  </a:cubicBezTo>
                  <a:close/>
                  <a:moveTo>
                    <a:pt x="32485" y="3056"/>
                  </a:moveTo>
                  <a:cubicBezTo>
                    <a:pt x="32448" y="3056"/>
                    <a:pt x="32417" y="3086"/>
                    <a:pt x="32417" y="3124"/>
                  </a:cubicBezTo>
                  <a:cubicBezTo>
                    <a:pt x="32417" y="3162"/>
                    <a:pt x="32448" y="3193"/>
                    <a:pt x="32485" y="3193"/>
                  </a:cubicBezTo>
                  <a:cubicBezTo>
                    <a:pt x="32523" y="3193"/>
                    <a:pt x="32554" y="3162"/>
                    <a:pt x="32554" y="3124"/>
                  </a:cubicBezTo>
                  <a:cubicBezTo>
                    <a:pt x="32554" y="3086"/>
                    <a:pt x="32523" y="3056"/>
                    <a:pt x="32485" y="3056"/>
                  </a:cubicBezTo>
                  <a:close/>
                  <a:moveTo>
                    <a:pt x="32701" y="3056"/>
                  </a:moveTo>
                  <a:cubicBezTo>
                    <a:pt x="32664" y="3056"/>
                    <a:pt x="32633" y="3086"/>
                    <a:pt x="32633" y="3124"/>
                  </a:cubicBezTo>
                  <a:cubicBezTo>
                    <a:pt x="32633" y="3162"/>
                    <a:pt x="32664" y="3193"/>
                    <a:pt x="32701" y="3193"/>
                  </a:cubicBezTo>
                  <a:cubicBezTo>
                    <a:pt x="32739" y="3193"/>
                    <a:pt x="32770" y="3162"/>
                    <a:pt x="32770" y="3124"/>
                  </a:cubicBezTo>
                  <a:cubicBezTo>
                    <a:pt x="32770" y="3086"/>
                    <a:pt x="32739" y="3056"/>
                    <a:pt x="32701" y="3056"/>
                  </a:cubicBezTo>
                  <a:close/>
                  <a:moveTo>
                    <a:pt x="32918" y="3056"/>
                  </a:moveTo>
                  <a:cubicBezTo>
                    <a:pt x="32880" y="3056"/>
                    <a:pt x="32849" y="3086"/>
                    <a:pt x="32849" y="3124"/>
                  </a:cubicBezTo>
                  <a:cubicBezTo>
                    <a:pt x="32849" y="3162"/>
                    <a:pt x="32880" y="3193"/>
                    <a:pt x="32918" y="3193"/>
                  </a:cubicBezTo>
                  <a:cubicBezTo>
                    <a:pt x="32955" y="3193"/>
                    <a:pt x="32986" y="3162"/>
                    <a:pt x="32986" y="3124"/>
                  </a:cubicBezTo>
                  <a:cubicBezTo>
                    <a:pt x="32986" y="3086"/>
                    <a:pt x="32955" y="3056"/>
                    <a:pt x="32918" y="3056"/>
                  </a:cubicBezTo>
                  <a:close/>
                  <a:moveTo>
                    <a:pt x="33134" y="3056"/>
                  </a:moveTo>
                  <a:cubicBezTo>
                    <a:pt x="33096" y="3056"/>
                    <a:pt x="33065" y="3086"/>
                    <a:pt x="33065" y="3124"/>
                  </a:cubicBezTo>
                  <a:cubicBezTo>
                    <a:pt x="33065" y="3162"/>
                    <a:pt x="33096" y="3193"/>
                    <a:pt x="33134" y="3193"/>
                  </a:cubicBezTo>
                  <a:cubicBezTo>
                    <a:pt x="33171" y="3193"/>
                    <a:pt x="33202" y="3162"/>
                    <a:pt x="33202" y="3124"/>
                  </a:cubicBezTo>
                  <a:cubicBezTo>
                    <a:pt x="33202" y="3086"/>
                    <a:pt x="33171" y="3056"/>
                    <a:pt x="33134" y="3056"/>
                  </a:cubicBezTo>
                  <a:close/>
                  <a:moveTo>
                    <a:pt x="33350" y="3056"/>
                  </a:moveTo>
                  <a:cubicBezTo>
                    <a:pt x="33312" y="3056"/>
                    <a:pt x="33281" y="3086"/>
                    <a:pt x="33281" y="3124"/>
                  </a:cubicBezTo>
                  <a:cubicBezTo>
                    <a:pt x="33281" y="3162"/>
                    <a:pt x="33312" y="3193"/>
                    <a:pt x="33350" y="3193"/>
                  </a:cubicBezTo>
                  <a:cubicBezTo>
                    <a:pt x="33388" y="3193"/>
                    <a:pt x="33418" y="3162"/>
                    <a:pt x="33418" y="3124"/>
                  </a:cubicBezTo>
                  <a:cubicBezTo>
                    <a:pt x="33418" y="3086"/>
                    <a:pt x="33388" y="3056"/>
                    <a:pt x="33350" y="3056"/>
                  </a:cubicBezTo>
                  <a:close/>
                  <a:moveTo>
                    <a:pt x="33566" y="3056"/>
                  </a:moveTo>
                  <a:cubicBezTo>
                    <a:pt x="33528" y="3056"/>
                    <a:pt x="33497" y="3086"/>
                    <a:pt x="33497" y="3124"/>
                  </a:cubicBezTo>
                  <a:cubicBezTo>
                    <a:pt x="33497" y="3162"/>
                    <a:pt x="33528" y="3193"/>
                    <a:pt x="33566" y="3193"/>
                  </a:cubicBezTo>
                  <a:cubicBezTo>
                    <a:pt x="33604" y="3193"/>
                    <a:pt x="33634" y="3162"/>
                    <a:pt x="33634" y="3124"/>
                  </a:cubicBezTo>
                  <a:cubicBezTo>
                    <a:pt x="33634" y="3086"/>
                    <a:pt x="33604" y="3056"/>
                    <a:pt x="33566" y="3056"/>
                  </a:cubicBezTo>
                  <a:close/>
                  <a:moveTo>
                    <a:pt x="33782" y="3056"/>
                  </a:moveTo>
                  <a:cubicBezTo>
                    <a:pt x="33744" y="3056"/>
                    <a:pt x="33714" y="3086"/>
                    <a:pt x="33714" y="3124"/>
                  </a:cubicBezTo>
                  <a:cubicBezTo>
                    <a:pt x="33714" y="3162"/>
                    <a:pt x="33744" y="3193"/>
                    <a:pt x="33782" y="3193"/>
                  </a:cubicBezTo>
                  <a:cubicBezTo>
                    <a:pt x="33820" y="3193"/>
                    <a:pt x="33850" y="3162"/>
                    <a:pt x="33850" y="3124"/>
                  </a:cubicBezTo>
                  <a:cubicBezTo>
                    <a:pt x="33850" y="3086"/>
                    <a:pt x="33820" y="3056"/>
                    <a:pt x="33782" y="3056"/>
                  </a:cubicBezTo>
                  <a:close/>
                  <a:moveTo>
                    <a:pt x="33998" y="3056"/>
                  </a:moveTo>
                  <a:cubicBezTo>
                    <a:pt x="33960" y="3056"/>
                    <a:pt x="33930" y="3086"/>
                    <a:pt x="33930" y="3124"/>
                  </a:cubicBezTo>
                  <a:cubicBezTo>
                    <a:pt x="33930" y="3162"/>
                    <a:pt x="33960" y="3193"/>
                    <a:pt x="33998" y="3193"/>
                  </a:cubicBezTo>
                  <a:cubicBezTo>
                    <a:pt x="34036" y="3193"/>
                    <a:pt x="34067" y="3162"/>
                    <a:pt x="34067" y="3124"/>
                  </a:cubicBezTo>
                  <a:cubicBezTo>
                    <a:pt x="34067" y="3086"/>
                    <a:pt x="34036" y="3056"/>
                    <a:pt x="33998" y="3056"/>
                  </a:cubicBezTo>
                  <a:close/>
                  <a:moveTo>
                    <a:pt x="34214" y="3056"/>
                  </a:moveTo>
                  <a:cubicBezTo>
                    <a:pt x="34176" y="3056"/>
                    <a:pt x="34146" y="3086"/>
                    <a:pt x="34146" y="3124"/>
                  </a:cubicBezTo>
                  <a:cubicBezTo>
                    <a:pt x="34146" y="3162"/>
                    <a:pt x="34176" y="3193"/>
                    <a:pt x="34214" y="3193"/>
                  </a:cubicBezTo>
                  <a:cubicBezTo>
                    <a:pt x="34252" y="3193"/>
                    <a:pt x="34283" y="3162"/>
                    <a:pt x="34283" y="3124"/>
                  </a:cubicBezTo>
                  <a:cubicBezTo>
                    <a:pt x="34283" y="3086"/>
                    <a:pt x="34252" y="3056"/>
                    <a:pt x="34214" y="3056"/>
                  </a:cubicBezTo>
                  <a:close/>
                  <a:moveTo>
                    <a:pt x="34430" y="3056"/>
                  </a:moveTo>
                  <a:cubicBezTo>
                    <a:pt x="34393" y="3056"/>
                    <a:pt x="34362" y="3086"/>
                    <a:pt x="34362" y="3124"/>
                  </a:cubicBezTo>
                  <a:cubicBezTo>
                    <a:pt x="34362" y="3162"/>
                    <a:pt x="34393" y="3193"/>
                    <a:pt x="34430" y="3193"/>
                  </a:cubicBezTo>
                  <a:cubicBezTo>
                    <a:pt x="34468" y="3193"/>
                    <a:pt x="34499" y="3162"/>
                    <a:pt x="34499" y="3124"/>
                  </a:cubicBezTo>
                  <a:cubicBezTo>
                    <a:pt x="34499" y="3086"/>
                    <a:pt x="34468" y="3056"/>
                    <a:pt x="34430" y="3056"/>
                  </a:cubicBezTo>
                  <a:close/>
                  <a:moveTo>
                    <a:pt x="34646" y="3056"/>
                  </a:moveTo>
                  <a:cubicBezTo>
                    <a:pt x="34609" y="3056"/>
                    <a:pt x="34578" y="3086"/>
                    <a:pt x="34578" y="3124"/>
                  </a:cubicBezTo>
                  <a:cubicBezTo>
                    <a:pt x="34578" y="3162"/>
                    <a:pt x="34609" y="3193"/>
                    <a:pt x="34646" y="3193"/>
                  </a:cubicBezTo>
                  <a:cubicBezTo>
                    <a:pt x="34684" y="3193"/>
                    <a:pt x="34715" y="3162"/>
                    <a:pt x="34715" y="3124"/>
                  </a:cubicBezTo>
                  <a:cubicBezTo>
                    <a:pt x="34715" y="3086"/>
                    <a:pt x="34684" y="3056"/>
                    <a:pt x="34646" y="3056"/>
                  </a:cubicBezTo>
                  <a:close/>
                  <a:moveTo>
                    <a:pt x="34863" y="3056"/>
                  </a:moveTo>
                  <a:cubicBezTo>
                    <a:pt x="34825" y="3056"/>
                    <a:pt x="34794" y="3086"/>
                    <a:pt x="34794" y="3124"/>
                  </a:cubicBezTo>
                  <a:cubicBezTo>
                    <a:pt x="34794" y="3162"/>
                    <a:pt x="34825" y="3193"/>
                    <a:pt x="34863" y="3193"/>
                  </a:cubicBezTo>
                  <a:cubicBezTo>
                    <a:pt x="34900" y="3193"/>
                    <a:pt x="34931" y="3162"/>
                    <a:pt x="34931" y="3124"/>
                  </a:cubicBezTo>
                  <a:cubicBezTo>
                    <a:pt x="34931" y="3086"/>
                    <a:pt x="34900" y="3056"/>
                    <a:pt x="34863" y="3056"/>
                  </a:cubicBezTo>
                  <a:close/>
                  <a:moveTo>
                    <a:pt x="35079" y="3056"/>
                  </a:moveTo>
                  <a:cubicBezTo>
                    <a:pt x="35041" y="3056"/>
                    <a:pt x="35010" y="3086"/>
                    <a:pt x="35010" y="3124"/>
                  </a:cubicBezTo>
                  <a:cubicBezTo>
                    <a:pt x="35010" y="3162"/>
                    <a:pt x="35041" y="3193"/>
                    <a:pt x="35079" y="3193"/>
                  </a:cubicBezTo>
                  <a:cubicBezTo>
                    <a:pt x="35117" y="3193"/>
                    <a:pt x="35147" y="3162"/>
                    <a:pt x="35147" y="3124"/>
                  </a:cubicBezTo>
                  <a:cubicBezTo>
                    <a:pt x="35147" y="3086"/>
                    <a:pt x="35117" y="3056"/>
                    <a:pt x="35079" y="3056"/>
                  </a:cubicBezTo>
                  <a:close/>
                  <a:moveTo>
                    <a:pt x="35295" y="3056"/>
                  </a:moveTo>
                  <a:cubicBezTo>
                    <a:pt x="35257" y="3056"/>
                    <a:pt x="35226" y="3086"/>
                    <a:pt x="35226" y="3124"/>
                  </a:cubicBezTo>
                  <a:cubicBezTo>
                    <a:pt x="35226" y="3162"/>
                    <a:pt x="35257" y="3193"/>
                    <a:pt x="35295" y="3193"/>
                  </a:cubicBezTo>
                  <a:cubicBezTo>
                    <a:pt x="35333" y="3193"/>
                    <a:pt x="35363" y="3162"/>
                    <a:pt x="35363" y="3124"/>
                  </a:cubicBezTo>
                  <a:cubicBezTo>
                    <a:pt x="35363" y="3086"/>
                    <a:pt x="35333" y="3056"/>
                    <a:pt x="35295" y="3056"/>
                  </a:cubicBezTo>
                  <a:close/>
                  <a:moveTo>
                    <a:pt x="35511" y="3056"/>
                  </a:moveTo>
                  <a:cubicBezTo>
                    <a:pt x="35473" y="3056"/>
                    <a:pt x="35443" y="3086"/>
                    <a:pt x="35443" y="3124"/>
                  </a:cubicBezTo>
                  <a:cubicBezTo>
                    <a:pt x="35443" y="3162"/>
                    <a:pt x="35473" y="3193"/>
                    <a:pt x="35511" y="3193"/>
                  </a:cubicBezTo>
                  <a:cubicBezTo>
                    <a:pt x="35549" y="3193"/>
                    <a:pt x="35579" y="3162"/>
                    <a:pt x="35579" y="3124"/>
                  </a:cubicBezTo>
                  <a:cubicBezTo>
                    <a:pt x="35579" y="3086"/>
                    <a:pt x="35549" y="3056"/>
                    <a:pt x="35511" y="3056"/>
                  </a:cubicBezTo>
                  <a:close/>
                  <a:moveTo>
                    <a:pt x="35727" y="3056"/>
                  </a:moveTo>
                  <a:cubicBezTo>
                    <a:pt x="35689" y="3056"/>
                    <a:pt x="35659" y="3086"/>
                    <a:pt x="35659" y="3124"/>
                  </a:cubicBezTo>
                  <a:cubicBezTo>
                    <a:pt x="35659" y="3162"/>
                    <a:pt x="35689" y="3193"/>
                    <a:pt x="35727" y="3193"/>
                  </a:cubicBezTo>
                  <a:cubicBezTo>
                    <a:pt x="35765" y="3193"/>
                    <a:pt x="35796" y="3162"/>
                    <a:pt x="35796" y="3124"/>
                  </a:cubicBezTo>
                  <a:cubicBezTo>
                    <a:pt x="35796" y="3086"/>
                    <a:pt x="35765" y="3056"/>
                    <a:pt x="35727" y="3056"/>
                  </a:cubicBezTo>
                  <a:close/>
                  <a:moveTo>
                    <a:pt x="35943" y="3056"/>
                  </a:moveTo>
                  <a:cubicBezTo>
                    <a:pt x="35906" y="3056"/>
                    <a:pt x="35875" y="3086"/>
                    <a:pt x="35875" y="3124"/>
                  </a:cubicBezTo>
                  <a:cubicBezTo>
                    <a:pt x="35875" y="3162"/>
                    <a:pt x="35906" y="3193"/>
                    <a:pt x="35943" y="3193"/>
                  </a:cubicBezTo>
                  <a:cubicBezTo>
                    <a:pt x="35981" y="3193"/>
                    <a:pt x="36012" y="3162"/>
                    <a:pt x="36012" y="3124"/>
                  </a:cubicBezTo>
                  <a:cubicBezTo>
                    <a:pt x="36012" y="3086"/>
                    <a:pt x="35981" y="3056"/>
                    <a:pt x="35943" y="3056"/>
                  </a:cubicBezTo>
                  <a:close/>
                  <a:moveTo>
                    <a:pt x="36159" y="3056"/>
                  </a:moveTo>
                  <a:cubicBezTo>
                    <a:pt x="36122" y="3056"/>
                    <a:pt x="36091" y="3086"/>
                    <a:pt x="36091" y="3124"/>
                  </a:cubicBezTo>
                  <a:cubicBezTo>
                    <a:pt x="36091" y="3162"/>
                    <a:pt x="36122" y="3193"/>
                    <a:pt x="36159" y="3193"/>
                  </a:cubicBezTo>
                  <a:cubicBezTo>
                    <a:pt x="36197" y="3193"/>
                    <a:pt x="36228" y="3162"/>
                    <a:pt x="36228" y="3124"/>
                  </a:cubicBezTo>
                  <a:cubicBezTo>
                    <a:pt x="36228" y="3086"/>
                    <a:pt x="36197" y="3056"/>
                    <a:pt x="36159" y="3056"/>
                  </a:cubicBezTo>
                  <a:close/>
                  <a:moveTo>
                    <a:pt x="36376" y="3056"/>
                  </a:moveTo>
                  <a:cubicBezTo>
                    <a:pt x="36338" y="3056"/>
                    <a:pt x="36307" y="3086"/>
                    <a:pt x="36307" y="3124"/>
                  </a:cubicBezTo>
                  <a:cubicBezTo>
                    <a:pt x="36307" y="3162"/>
                    <a:pt x="36338" y="3193"/>
                    <a:pt x="36376" y="3193"/>
                  </a:cubicBezTo>
                  <a:cubicBezTo>
                    <a:pt x="36413" y="3193"/>
                    <a:pt x="36444" y="3162"/>
                    <a:pt x="36444" y="3124"/>
                  </a:cubicBezTo>
                  <a:cubicBezTo>
                    <a:pt x="36444" y="3086"/>
                    <a:pt x="36413" y="3056"/>
                    <a:pt x="36376" y="3056"/>
                  </a:cubicBezTo>
                  <a:close/>
                  <a:moveTo>
                    <a:pt x="36592" y="3056"/>
                  </a:moveTo>
                  <a:cubicBezTo>
                    <a:pt x="36554" y="3056"/>
                    <a:pt x="36523" y="3086"/>
                    <a:pt x="36523" y="3124"/>
                  </a:cubicBezTo>
                  <a:cubicBezTo>
                    <a:pt x="36523" y="3162"/>
                    <a:pt x="36554" y="3193"/>
                    <a:pt x="36592" y="3193"/>
                  </a:cubicBezTo>
                  <a:cubicBezTo>
                    <a:pt x="36629" y="3193"/>
                    <a:pt x="36660" y="3162"/>
                    <a:pt x="36660" y="3124"/>
                  </a:cubicBezTo>
                  <a:cubicBezTo>
                    <a:pt x="36660" y="3086"/>
                    <a:pt x="36629" y="3056"/>
                    <a:pt x="36592" y="3056"/>
                  </a:cubicBezTo>
                  <a:close/>
                  <a:moveTo>
                    <a:pt x="36808" y="3056"/>
                  </a:moveTo>
                  <a:cubicBezTo>
                    <a:pt x="36770" y="3056"/>
                    <a:pt x="36739" y="3086"/>
                    <a:pt x="36739" y="3124"/>
                  </a:cubicBezTo>
                  <a:cubicBezTo>
                    <a:pt x="36739" y="3162"/>
                    <a:pt x="36770" y="3193"/>
                    <a:pt x="36808" y="3193"/>
                  </a:cubicBezTo>
                  <a:cubicBezTo>
                    <a:pt x="36846" y="3193"/>
                    <a:pt x="36876" y="3162"/>
                    <a:pt x="36876" y="3124"/>
                  </a:cubicBezTo>
                  <a:cubicBezTo>
                    <a:pt x="36876" y="3086"/>
                    <a:pt x="36846" y="3056"/>
                    <a:pt x="36808" y="3056"/>
                  </a:cubicBezTo>
                  <a:close/>
                  <a:moveTo>
                    <a:pt x="37024" y="3056"/>
                  </a:moveTo>
                  <a:cubicBezTo>
                    <a:pt x="36986" y="3056"/>
                    <a:pt x="36955" y="3086"/>
                    <a:pt x="36955" y="3124"/>
                  </a:cubicBezTo>
                  <a:cubicBezTo>
                    <a:pt x="36955" y="3162"/>
                    <a:pt x="36986" y="3193"/>
                    <a:pt x="37024" y="3193"/>
                  </a:cubicBezTo>
                  <a:cubicBezTo>
                    <a:pt x="37062" y="3193"/>
                    <a:pt x="37092" y="3162"/>
                    <a:pt x="37092" y="3124"/>
                  </a:cubicBezTo>
                  <a:cubicBezTo>
                    <a:pt x="37092" y="3086"/>
                    <a:pt x="37062" y="3056"/>
                    <a:pt x="37024" y="3056"/>
                  </a:cubicBezTo>
                  <a:close/>
                  <a:moveTo>
                    <a:pt x="37240" y="3056"/>
                  </a:moveTo>
                  <a:cubicBezTo>
                    <a:pt x="37202" y="3056"/>
                    <a:pt x="37172" y="3086"/>
                    <a:pt x="37172" y="3124"/>
                  </a:cubicBezTo>
                  <a:cubicBezTo>
                    <a:pt x="37172" y="3162"/>
                    <a:pt x="37202" y="3193"/>
                    <a:pt x="37240" y="3193"/>
                  </a:cubicBezTo>
                  <a:cubicBezTo>
                    <a:pt x="37278" y="3193"/>
                    <a:pt x="37309" y="3162"/>
                    <a:pt x="37309" y="3124"/>
                  </a:cubicBezTo>
                  <a:cubicBezTo>
                    <a:pt x="37309" y="3086"/>
                    <a:pt x="37278" y="3056"/>
                    <a:pt x="37240" y="3056"/>
                  </a:cubicBezTo>
                  <a:close/>
                  <a:moveTo>
                    <a:pt x="37456" y="3056"/>
                  </a:moveTo>
                  <a:cubicBezTo>
                    <a:pt x="37418" y="3056"/>
                    <a:pt x="37388" y="3086"/>
                    <a:pt x="37388" y="3124"/>
                  </a:cubicBezTo>
                  <a:cubicBezTo>
                    <a:pt x="37388" y="3162"/>
                    <a:pt x="37418" y="3193"/>
                    <a:pt x="37456" y="3193"/>
                  </a:cubicBezTo>
                  <a:cubicBezTo>
                    <a:pt x="37494" y="3193"/>
                    <a:pt x="37525" y="3162"/>
                    <a:pt x="37525" y="3124"/>
                  </a:cubicBezTo>
                  <a:cubicBezTo>
                    <a:pt x="37525" y="3086"/>
                    <a:pt x="37494" y="3056"/>
                    <a:pt x="37456" y="3056"/>
                  </a:cubicBezTo>
                  <a:close/>
                  <a:moveTo>
                    <a:pt x="37672" y="3056"/>
                  </a:moveTo>
                  <a:cubicBezTo>
                    <a:pt x="37634" y="3056"/>
                    <a:pt x="37604" y="3086"/>
                    <a:pt x="37604" y="3124"/>
                  </a:cubicBezTo>
                  <a:cubicBezTo>
                    <a:pt x="37604" y="3162"/>
                    <a:pt x="37634" y="3193"/>
                    <a:pt x="37672" y="3193"/>
                  </a:cubicBezTo>
                  <a:cubicBezTo>
                    <a:pt x="37710" y="3193"/>
                    <a:pt x="37741" y="3162"/>
                    <a:pt x="37741" y="3124"/>
                  </a:cubicBezTo>
                  <a:cubicBezTo>
                    <a:pt x="37741" y="3086"/>
                    <a:pt x="37710" y="3056"/>
                    <a:pt x="37672" y="3056"/>
                  </a:cubicBezTo>
                  <a:close/>
                  <a:moveTo>
                    <a:pt x="37888" y="3056"/>
                  </a:moveTo>
                  <a:cubicBezTo>
                    <a:pt x="37850" y="3056"/>
                    <a:pt x="37820" y="3086"/>
                    <a:pt x="37820" y="3124"/>
                  </a:cubicBezTo>
                  <a:cubicBezTo>
                    <a:pt x="37820" y="3162"/>
                    <a:pt x="37850" y="3193"/>
                    <a:pt x="37888" y="3193"/>
                  </a:cubicBezTo>
                  <a:cubicBezTo>
                    <a:pt x="37926" y="3193"/>
                    <a:pt x="37957" y="3162"/>
                    <a:pt x="37957" y="3124"/>
                  </a:cubicBezTo>
                  <a:cubicBezTo>
                    <a:pt x="37957" y="3086"/>
                    <a:pt x="37926" y="3056"/>
                    <a:pt x="37888" y="3056"/>
                  </a:cubicBezTo>
                  <a:close/>
                  <a:moveTo>
                    <a:pt x="38104" y="3056"/>
                  </a:moveTo>
                  <a:cubicBezTo>
                    <a:pt x="38067" y="3056"/>
                    <a:pt x="38036" y="3086"/>
                    <a:pt x="38036" y="3124"/>
                  </a:cubicBezTo>
                  <a:cubicBezTo>
                    <a:pt x="38036" y="3162"/>
                    <a:pt x="38067" y="3193"/>
                    <a:pt x="38104" y="3193"/>
                  </a:cubicBezTo>
                  <a:cubicBezTo>
                    <a:pt x="38142" y="3193"/>
                    <a:pt x="38173" y="3162"/>
                    <a:pt x="38173" y="3124"/>
                  </a:cubicBezTo>
                  <a:cubicBezTo>
                    <a:pt x="38173" y="3086"/>
                    <a:pt x="38142" y="3056"/>
                    <a:pt x="38104" y="3056"/>
                  </a:cubicBezTo>
                  <a:close/>
                  <a:moveTo>
                    <a:pt x="38321" y="3056"/>
                  </a:moveTo>
                  <a:cubicBezTo>
                    <a:pt x="38283" y="3056"/>
                    <a:pt x="38252" y="3086"/>
                    <a:pt x="38252" y="3124"/>
                  </a:cubicBezTo>
                  <a:cubicBezTo>
                    <a:pt x="38252" y="3162"/>
                    <a:pt x="38283" y="3193"/>
                    <a:pt x="38321" y="3193"/>
                  </a:cubicBezTo>
                  <a:cubicBezTo>
                    <a:pt x="38358" y="3193"/>
                    <a:pt x="38389" y="3162"/>
                    <a:pt x="38389" y="3124"/>
                  </a:cubicBezTo>
                  <a:cubicBezTo>
                    <a:pt x="38389" y="3086"/>
                    <a:pt x="38358" y="3056"/>
                    <a:pt x="38321" y="3056"/>
                  </a:cubicBezTo>
                  <a:close/>
                  <a:moveTo>
                    <a:pt x="38537" y="3056"/>
                  </a:moveTo>
                  <a:cubicBezTo>
                    <a:pt x="38499" y="3056"/>
                    <a:pt x="38468" y="3086"/>
                    <a:pt x="38468" y="3124"/>
                  </a:cubicBezTo>
                  <a:cubicBezTo>
                    <a:pt x="38468" y="3162"/>
                    <a:pt x="38499" y="3193"/>
                    <a:pt x="38537" y="3193"/>
                  </a:cubicBezTo>
                  <a:cubicBezTo>
                    <a:pt x="38575" y="3193"/>
                    <a:pt x="38605" y="3162"/>
                    <a:pt x="38605" y="3124"/>
                  </a:cubicBezTo>
                  <a:cubicBezTo>
                    <a:pt x="38605" y="3086"/>
                    <a:pt x="38575" y="3056"/>
                    <a:pt x="38537" y="3056"/>
                  </a:cubicBezTo>
                  <a:close/>
                  <a:moveTo>
                    <a:pt x="38753" y="3056"/>
                  </a:moveTo>
                  <a:cubicBezTo>
                    <a:pt x="38715" y="3056"/>
                    <a:pt x="38684" y="3086"/>
                    <a:pt x="38684" y="3124"/>
                  </a:cubicBezTo>
                  <a:cubicBezTo>
                    <a:pt x="38684" y="3162"/>
                    <a:pt x="38715" y="3193"/>
                    <a:pt x="38753" y="3193"/>
                  </a:cubicBezTo>
                  <a:cubicBezTo>
                    <a:pt x="38791" y="3193"/>
                    <a:pt x="38821" y="3162"/>
                    <a:pt x="38821" y="3124"/>
                  </a:cubicBezTo>
                  <a:cubicBezTo>
                    <a:pt x="38821" y="3086"/>
                    <a:pt x="38791" y="3056"/>
                    <a:pt x="38753" y="3056"/>
                  </a:cubicBezTo>
                  <a:close/>
                  <a:moveTo>
                    <a:pt x="30108" y="3291"/>
                  </a:moveTo>
                  <a:cubicBezTo>
                    <a:pt x="30070" y="3291"/>
                    <a:pt x="30040" y="3321"/>
                    <a:pt x="30040" y="3359"/>
                  </a:cubicBezTo>
                  <a:cubicBezTo>
                    <a:pt x="30040" y="3397"/>
                    <a:pt x="30070" y="3428"/>
                    <a:pt x="30108" y="3428"/>
                  </a:cubicBezTo>
                  <a:cubicBezTo>
                    <a:pt x="30146" y="3428"/>
                    <a:pt x="30177" y="3397"/>
                    <a:pt x="30177" y="3359"/>
                  </a:cubicBezTo>
                  <a:cubicBezTo>
                    <a:pt x="30177" y="3321"/>
                    <a:pt x="30146" y="3291"/>
                    <a:pt x="30108" y="3291"/>
                  </a:cubicBezTo>
                  <a:close/>
                  <a:moveTo>
                    <a:pt x="30324" y="3291"/>
                  </a:moveTo>
                  <a:cubicBezTo>
                    <a:pt x="30286" y="3291"/>
                    <a:pt x="30256" y="3321"/>
                    <a:pt x="30256" y="3359"/>
                  </a:cubicBezTo>
                  <a:cubicBezTo>
                    <a:pt x="30256" y="3397"/>
                    <a:pt x="30286" y="3428"/>
                    <a:pt x="30324" y="3428"/>
                  </a:cubicBezTo>
                  <a:cubicBezTo>
                    <a:pt x="30362" y="3428"/>
                    <a:pt x="30393" y="3397"/>
                    <a:pt x="30393" y="3359"/>
                  </a:cubicBezTo>
                  <a:cubicBezTo>
                    <a:pt x="30393" y="3321"/>
                    <a:pt x="30362" y="3291"/>
                    <a:pt x="30324" y="3291"/>
                  </a:cubicBezTo>
                  <a:close/>
                  <a:moveTo>
                    <a:pt x="30540" y="3291"/>
                  </a:moveTo>
                  <a:cubicBezTo>
                    <a:pt x="30502" y="3291"/>
                    <a:pt x="30472" y="3321"/>
                    <a:pt x="30472" y="3359"/>
                  </a:cubicBezTo>
                  <a:cubicBezTo>
                    <a:pt x="30472" y="3397"/>
                    <a:pt x="30502" y="3428"/>
                    <a:pt x="30540" y="3428"/>
                  </a:cubicBezTo>
                  <a:cubicBezTo>
                    <a:pt x="30578" y="3428"/>
                    <a:pt x="30609" y="3397"/>
                    <a:pt x="30609" y="3359"/>
                  </a:cubicBezTo>
                  <a:cubicBezTo>
                    <a:pt x="30609" y="3321"/>
                    <a:pt x="30578" y="3291"/>
                    <a:pt x="30540" y="3291"/>
                  </a:cubicBezTo>
                  <a:close/>
                  <a:moveTo>
                    <a:pt x="30756" y="3291"/>
                  </a:moveTo>
                  <a:cubicBezTo>
                    <a:pt x="30719" y="3291"/>
                    <a:pt x="30688" y="3321"/>
                    <a:pt x="30688" y="3359"/>
                  </a:cubicBezTo>
                  <a:cubicBezTo>
                    <a:pt x="30688" y="3397"/>
                    <a:pt x="30719" y="3428"/>
                    <a:pt x="30756" y="3428"/>
                  </a:cubicBezTo>
                  <a:cubicBezTo>
                    <a:pt x="30794" y="3428"/>
                    <a:pt x="30825" y="3397"/>
                    <a:pt x="30825" y="3359"/>
                  </a:cubicBezTo>
                  <a:cubicBezTo>
                    <a:pt x="30825" y="3321"/>
                    <a:pt x="30794" y="3291"/>
                    <a:pt x="30756" y="3291"/>
                  </a:cubicBezTo>
                  <a:close/>
                  <a:moveTo>
                    <a:pt x="30972" y="3291"/>
                  </a:moveTo>
                  <a:cubicBezTo>
                    <a:pt x="30935" y="3291"/>
                    <a:pt x="30904" y="3321"/>
                    <a:pt x="30904" y="3359"/>
                  </a:cubicBezTo>
                  <a:cubicBezTo>
                    <a:pt x="30904" y="3397"/>
                    <a:pt x="30935" y="3428"/>
                    <a:pt x="30972" y="3428"/>
                  </a:cubicBezTo>
                  <a:cubicBezTo>
                    <a:pt x="31010" y="3428"/>
                    <a:pt x="31041" y="3397"/>
                    <a:pt x="31041" y="3359"/>
                  </a:cubicBezTo>
                  <a:cubicBezTo>
                    <a:pt x="31041" y="3321"/>
                    <a:pt x="31010" y="3291"/>
                    <a:pt x="30972" y="3291"/>
                  </a:cubicBezTo>
                  <a:close/>
                  <a:moveTo>
                    <a:pt x="31189" y="3291"/>
                  </a:moveTo>
                  <a:cubicBezTo>
                    <a:pt x="31151" y="3291"/>
                    <a:pt x="31120" y="3321"/>
                    <a:pt x="31120" y="3359"/>
                  </a:cubicBezTo>
                  <a:cubicBezTo>
                    <a:pt x="31120" y="3397"/>
                    <a:pt x="31151" y="3428"/>
                    <a:pt x="31189" y="3428"/>
                  </a:cubicBezTo>
                  <a:cubicBezTo>
                    <a:pt x="31226" y="3428"/>
                    <a:pt x="31257" y="3397"/>
                    <a:pt x="31257" y="3359"/>
                  </a:cubicBezTo>
                  <a:cubicBezTo>
                    <a:pt x="31257" y="3321"/>
                    <a:pt x="31226" y="3291"/>
                    <a:pt x="31189" y="3291"/>
                  </a:cubicBezTo>
                  <a:close/>
                  <a:moveTo>
                    <a:pt x="31405" y="3291"/>
                  </a:moveTo>
                  <a:cubicBezTo>
                    <a:pt x="31367" y="3291"/>
                    <a:pt x="31336" y="3321"/>
                    <a:pt x="31336" y="3359"/>
                  </a:cubicBezTo>
                  <a:cubicBezTo>
                    <a:pt x="31336" y="3397"/>
                    <a:pt x="31367" y="3428"/>
                    <a:pt x="31405" y="3428"/>
                  </a:cubicBezTo>
                  <a:cubicBezTo>
                    <a:pt x="31442" y="3428"/>
                    <a:pt x="31473" y="3397"/>
                    <a:pt x="31473" y="3359"/>
                  </a:cubicBezTo>
                  <a:cubicBezTo>
                    <a:pt x="31473" y="3321"/>
                    <a:pt x="31442" y="3291"/>
                    <a:pt x="31405" y="3291"/>
                  </a:cubicBezTo>
                  <a:close/>
                  <a:moveTo>
                    <a:pt x="31621" y="3291"/>
                  </a:moveTo>
                  <a:cubicBezTo>
                    <a:pt x="31583" y="3291"/>
                    <a:pt x="31552" y="3321"/>
                    <a:pt x="31552" y="3359"/>
                  </a:cubicBezTo>
                  <a:cubicBezTo>
                    <a:pt x="31552" y="3397"/>
                    <a:pt x="31583" y="3428"/>
                    <a:pt x="31621" y="3428"/>
                  </a:cubicBezTo>
                  <a:cubicBezTo>
                    <a:pt x="31659" y="3428"/>
                    <a:pt x="31689" y="3397"/>
                    <a:pt x="31689" y="3359"/>
                  </a:cubicBezTo>
                  <a:cubicBezTo>
                    <a:pt x="31689" y="3321"/>
                    <a:pt x="31659" y="3291"/>
                    <a:pt x="31621" y="3291"/>
                  </a:cubicBezTo>
                  <a:close/>
                  <a:moveTo>
                    <a:pt x="31837" y="3291"/>
                  </a:moveTo>
                  <a:cubicBezTo>
                    <a:pt x="31799" y="3291"/>
                    <a:pt x="31768" y="3321"/>
                    <a:pt x="31768" y="3359"/>
                  </a:cubicBezTo>
                  <a:cubicBezTo>
                    <a:pt x="31768" y="3397"/>
                    <a:pt x="31799" y="3428"/>
                    <a:pt x="31837" y="3428"/>
                  </a:cubicBezTo>
                  <a:cubicBezTo>
                    <a:pt x="31875" y="3428"/>
                    <a:pt x="31905" y="3397"/>
                    <a:pt x="31905" y="3359"/>
                  </a:cubicBezTo>
                  <a:cubicBezTo>
                    <a:pt x="31905" y="3321"/>
                    <a:pt x="31875" y="3291"/>
                    <a:pt x="31837" y="3291"/>
                  </a:cubicBezTo>
                  <a:close/>
                  <a:moveTo>
                    <a:pt x="32053" y="3291"/>
                  </a:moveTo>
                  <a:cubicBezTo>
                    <a:pt x="32015" y="3291"/>
                    <a:pt x="31985" y="3321"/>
                    <a:pt x="31985" y="3359"/>
                  </a:cubicBezTo>
                  <a:cubicBezTo>
                    <a:pt x="31985" y="3397"/>
                    <a:pt x="32015" y="3428"/>
                    <a:pt x="32053" y="3428"/>
                  </a:cubicBezTo>
                  <a:cubicBezTo>
                    <a:pt x="32091" y="3428"/>
                    <a:pt x="32122" y="3397"/>
                    <a:pt x="32122" y="3359"/>
                  </a:cubicBezTo>
                  <a:cubicBezTo>
                    <a:pt x="32122" y="3321"/>
                    <a:pt x="32091" y="3291"/>
                    <a:pt x="32053" y="3291"/>
                  </a:cubicBezTo>
                  <a:close/>
                  <a:moveTo>
                    <a:pt x="32269" y="3291"/>
                  </a:moveTo>
                  <a:cubicBezTo>
                    <a:pt x="32231" y="3291"/>
                    <a:pt x="32201" y="3321"/>
                    <a:pt x="32201" y="3359"/>
                  </a:cubicBezTo>
                  <a:cubicBezTo>
                    <a:pt x="32201" y="3397"/>
                    <a:pt x="32231" y="3428"/>
                    <a:pt x="32269" y="3428"/>
                  </a:cubicBezTo>
                  <a:cubicBezTo>
                    <a:pt x="32307" y="3428"/>
                    <a:pt x="32338" y="3397"/>
                    <a:pt x="32338" y="3359"/>
                  </a:cubicBezTo>
                  <a:cubicBezTo>
                    <a:pt x="32338" y="3321"/>
                    <a:pt x="32307" y="3291"/>
                    <a:pt x="32269" y="3291"/>
                  </a:cubicBezTo>
                  <a:close/>
                  <a:moveTo>
                    <a:pt x="32485" y="3291"/>
                  </a:moveTo>
                  <a:cubicBezTo>
                    <a:pt x="32448" y="3291"/>
                    <a:pt x="32417" y="3321"/>
                    <a:pt x="32417" y="3359"/>
                  </a:cubicBezTo>
                  <a:cubicBezTo>
                    <a:pt x="32417" y="3397"/>
                    <a:pt x="32448" y="3428"/>
                    <a:pt x="32485" y="3428"/>
                  </a:cubicBezTo>
                  <a:cubicBezTo>
                    <a:pt x="32523" y="3428"/>
                    <a:pt x="32554" y="3397"/>
                    <a:pt x="32554" y="3359"/>
                  </a:cubicBezTo>
                  <a:cubicBezTo>
                    <a:pt x="32554" y="3321"/>
                    <a:pt x="32523" y="3291"/>
                    <a:pt x="32485" y="3291"/>
                  </a:cubicBezTo>
                  <a:close/>
                  <a:moveTo>
                    <a:pt x="32701" y="3291"/>
                  </a:moveTo>
                  <a:cubicBezTo>
                    <a:pt x="32664" y="3291"/>
                    <a:pt x="32633" y="3321"/>
                    <a:pt x="32633" y="3359"/>
                  </a:cubicBezTo>
                  <a:cubicBezTo>
                    <a:pt x="32633" y="3397"/>
                    <a:pt x="32664" y="3428"/>
                    <a:pt x="32701" y="3428"/>
                  </a:cubicBezTo>
                  <a:cubicBezTo>
                    <a:pt x="32739" y="3428"/>
                    <a:pt x="32770" y="3397"/>
                    <a:pt x="32770" y="3359"/>
                  </a:cubicBezTo>
                  <a:cubicBezTo>
                    <a:pt x="32770" y="3321"/>
                    <a:pt x="32739" y="3291"/>
                    <a:pt x="32701" y="3291"/>
                  </a:cubicBezTo>
                  <a:close/>
                  <a:moveTo>
                    <a:pt x="32918" y="3291"/>
                  </a:moveTo>
                  <a:cubicBezTo>
                    <a:pt x="32880" y="3291"/>
                    <a:pt x="32849" y="3321"/>
                    <a:pt x="32849" y="3359"/>
                  </a:cubicBezTo>
                  <a:cubicBezTo>
                    <a:pt x="32849" y="3397"/>
                    <a:pt x="32880" y="3428"/>
                    <a:pt x="32918" y="3428"/>
                  </a:cubicBezTo>
                  <a:cubicBezTo>
                    <a:pt x="32955" y="3428"/>
                    <a:pt x="32986" y="3397"/>
                    <a:pt x="32986" y="3359"/>
                  </a:cubicBezTo>
                  <a:cubicBezTo>
                    <a:pt x="32986" y="3321"/>
                    <a:pt x="32955" y="3291"/>
                    <a:pt x="32918" y="3291"/>
                  </a:cubicBezTo>
                  <a:close/>
                  <a:moveTo>
                    <a:pt x="33134" y="3291"/>
                  </a:moveTo>
                  <a:cubicBezTo>
                    <a:pt x="33096" y="3291"/>
                    <a:pt x="33065" y="3321"/>
                    <a:pt x="33065" y="3359"/>
                  </a:cubicBezTo>
                  <a:cubicBezTo>
                    <a:pt x="33065" y="3397"/>
                    <a:pt x="33096" y="3428"/>
                    <a:pt x="33134" y="3428"/>
                  </a:cubicBezTo>
                  <a:cubicBezTo>
                    <a:pt x="33171" y="3428"/>
                    <a:pt x="33202" y="3397"/>
                    <a:pt x="33202" y="3359"/>
                  </a:cubicBezTo>
                  <a:cubicBezTo>
                    <a:pt x="33202" y="3321"/>
                    <a:pt x="33171" y="3291"/>
                    <a:pt x="33134" y="3291"/>
                  </a:cubicBezTo>
                  <a:close/>
                  <a:moveTo>
                    <a:pt x="33350" y="3291"/>
                  </a:moveTo>
                  <a:cubicBezTo>
                    <a:pt x="33312" y="3291"/>
                    <a:pt x="33281" y="3321"/>
                    <a:pt x="33281" y="3359"/>
                  </a:cubicBezTo>
                  <a:cubicBezTo>
                    <a:pt x="33281" y="3397"/>
                    <a:pt x="33312" y="3428"/>
                    <a:pt x="33350" y="3428"/>
                  </a:cubicBezTo>
                  <a:cubicBezTo>
                    <a:pt x="33388" y="3428"/>
                    <a:pt x="33418" y="3397"/>
                    <a:pt x="33418" y="3359"/>
                  </a:cubicBezTo>
                  <a:cubicBezTo>
                    <a:pt x="33418" y="3321"/>
                    <a:pt x="33388" y="3291"/>
                    <a:pt x="33350" y="3291"/>
                  </a:cubicBezTo>
                  <a:close/>
                  <a:moveTo>
                    <a:pt x="33566" y="3291"/>
                  </a:moveTo>
                  <a:cubicBezTo>
                    <a:pt x="33528" y="3291"/>
                    <a:pt x="33497" y="3321"/>
                    <a:pt x="33497" y="3359"/>
                  </a:cubicBezTo>
                  <a:cubicBezTo>
                    <a:pt x="33497" y="3397"/>
                    <a:pt x="33528" y="3428"/>
                    <a:pt x="33566" y="3428"/>
                  </a:cubicBezTo>
                  <a:cubicBezTo>
                    <a:pt x="33604" y="3428"/>
                    <a:pt x="33634" y="3397"/>
                    <a:pt x="33634" y="3359"/>
                  </a:cubicBezTo>
                  <a:cubicBezTo>
                    <a:pt x="33634" y="3321"/>
                    <a:pt x="33604" y="3291"/>
                    <a:pt x="33566" y="3291"/>
                  </a:cubicBezTo>
                  <a:close/>
                  <a:moveTo>
                    <a:pt x="33782" y="3291"/>
                  </a:moveTo>
                  <a:cubicBezTo>
                    <a:pt x="33744" y="3291"/>
                    <a:pt x="33714" y="3321"/>
                    <a:pt x="33714" y="3359"/>
                  </a:cubicBezTo>
                  <a:cubicBezTo>
                    <a:pt x="33714" y="3397"/>
                    <a:pt x="33744" y="3428"/>
                    <a:pt x="33782" y="3428"/>
                  </a:cubicBezTo>
                  <a:cubicBezTo>
                    <a:pt x="33820" y="3428"/>
                    <a:pt x="33850" y="3397"/>
                    <a:pt x="33850" y="3359"/>
                  </a:cubicBezTo>
                  <a:cubicBezTo>
                    <a:pt x="33850" y="3321"/>
                    <a:pt x="33820" y="3291"/>
                    <a:pt x="33782" y="3291"/>
                  </a:cubicBezTo>
                  <a:close/>
                  <a:moveTo>
                    <a:pt x="33998" y="3291"/>
                  </a:moveTo>
                  <a:cubicBezTo>
                    <a:pt x="33960" y="3291"/>
                    <a:pt x="33930" y="3321"/>
                    <a:pt x="33930" y="3359"/>
                  </a:cubicBezTo>
                  <a:cubicBezTo>
                    <a:pt x="33930" y="3397"/>
                    <a:pt x="33960" y="3428"/>
                    <a:pt x="33998" y="3428"/>
                  </a:cubicBezTo>
                  <a:cubicBezTo>
                    <a:pt x="34036" y="3428"/>
                    <a:pt x="34067" y="3397"/>
                    <a:pt x="34067" y="3359"/>
                  </a:cubicBezTo>
                  <a:cubicBezTo>
                    <a:pt x="34067" y="3321"/>
                    <a:pt x="34036" y="3291"/>
                    <a:pt x="33998" y="3291"/>
                  </a:cubicBezTo>
                  <a:close/>
                  <a:moveTo>
                    <a:pt x="34214" y="3291"/>
                  </a:moveTo>
                  <a:cubicBezTo>
                    <a:pt x="34176" y="3291"/>
                    <a:pt x="34146" y="3321"/>
                    <a:pt x="34146" y="3359"/>
                  </a:cubicBezTo>
                  <a:cubicBezTo>
                    <a:pt x="34146" y="3397"/>
                    <a:pt x="34176" y="3428"/>
                    <a:pt x="34214" y="3428"/>
                  </a:cubicBezTo>
                  <a:cubicBezTo>
                    <a:pt x="34252" y="3428"/>
                    <a:pt x="34283" y="3397"/>
                    <a:pt x="34283" y="3359"/>
                  </a:cubicBezTo>
                  <a:cubicBezTo>
                    <a:pt x="34283" y="3321"/>
                    <a:pt x="34252" y="3291"/>
                    <a:pt x="34214" y="3291"/>
                  </a:cubicBezTo>
                  <a:close/>
                  <a:moveTo>
                    <a:pt x="34430" y="3291"/>
                  </a:moveTo>
                  <a:cubicBezTo>
                    <a:pt x="34393" y="3291"/>
                    <a:pt x="34362" y="3321"/>
                    <a:pt x="34362" y="3359"/>
                  </a:cubicBezTo>
                  <a:cubicBezTo>
                    <a:pt x="34362" y="3397"/>
                    <a:pt x="34393" y="3428"/>
                    <a:pt x="34430" y="3428"/>
                  </a:cubicBezTo>
                  <a:cubicBezTo>
                    <a:pt x="34468" y="3428"/>
                    <a:pt x="34499" y="3397"/>
                    <a:pt x="34499" y="3359"/>
                  </a:cubicBezTo>
                  <a:cubicBezTo>
                    <a:pt x="34499" y="3321"/>
                    <a:pt x="34468" y="3291"/>
                    <a:pt x="34430" y="3291"/>
                  </a:cubicBezTo>
                  <a:close/>
                  <a:moveTo>
                    <a:pt x="34646" y="3291"/>
                  </a:moveTo>
                  <a:cubicBezTo>
                    <a:pt x="34609" y="3291"/>
                    <a:pt x="34578" y="3321"/>
                    <a:pt x="34578" y="3359"/>
                  </a:cubicBezTo>
                  <a:cubicBezTo>
                    <a:pt x="34578" y="3397"/>
                    <a:pt x="34609" y="3428"/>
                    <a:pt x="34646" y="3428"/>
                  </a:cubicBezTo>
                  <a:cubicBezTo>
                    <a:pt x="34684" y="3428"/>
                    <a:pt x="34715" y="3397"/>
                    <a:pt x="34715" y="3359"/>
                  </a:cubicBezTo>
                  <a:cubicBezTo>
                    <a:pt x="34715" y="3321"/>
                    <a:pt x="34684" y="3291"/>
                    <a:pt x="34646" y="3291"/>
                  </a:cubicBezTo>
                  <a:close/>
                  <a:moveTo>
                    <a:pt x="34863" y="3291"/>
                  </a:moveTo>
                  <a:cubicBezTo>
                    <a:pt x="34825" y="3291"/>
                    <a:pt x="34794" y="3321"/>
                    <a:pt x="34794" y="3359"/>
                  </a:cubicBezTo>
                  <a:cubicBezTo>
                    <a:pt x="34794" y="3397"/>
                    <a:pt x="34825" y="3428"/>
                    <a:pt x="34863" y="3428"/>
                  </a:cubicBezTo>
                  <a:cubicBezTo>
                    <a:pt x="34900" y="3428"/>
                    <a:pt x="34931" y="3397"/>
                    <a:pt x="34931" y="3359"/>
                  </a:cubicBezTo>
                  <a:cubicBezTo>
                    <a:pt x="34931" y="3321"/>
                    <a:pt x="34900" y="3291"/>
                    <a:pt x="34863" y="3291"/>
                  </a:cubicBezTo>
                  <a:close/>
                  <a:moveTo>
                    <a:pt x="35079" y="3291"/>
                  </a:moveTo>
                  <a:cubicBezTo>
                    <a:pt x="35041" y="3291"/>
                    <a:pt x="35010" y="3321"/>
                    <a:pt x="35010" y="3359"/>
                  </a:cubicBezTo>
                  <a:cubicBezTo>
                    <a:pt x="35010" y="3397"/>
                    <a:pt x="35041" y="3428"/>
                    <a:pt x="35079" y="3428"/>
                  </a:cubicBezTo>
                  <a:cubicBezTo>
                    <a:pt x="35117" y="3428"/>
                    <a:pt x="35147" y="3397"/>
                    <a:pt x="35147" y="3359"/>
                  </a:cubicBezTo>
                  <a:cubicBezTo>
                    <a:pt x="35147" y="3321"/>
                    <a:pt x="35117" y="3291"/>
                    <a:pt x="35079" y="3291"/>
                  </a:cubicBezTo>
                  <a:close/>
                  <a:moveTo>
                    <a:pt x="35295" y="3291"/>
                  </a:moveTo>
                  <a:cubicBezTo>
                    <a:pt x="35257" y="3291"/>
                    <a:pt x="35226" y="3321"/>
                    <a:pt x="35226" y="3359"/>
                  </a:cubicBezTo>
                  <a:cubicBezTo>
                    <a:pt x="35226" y="3397"/>
                    <a:pt x="35257" y="3428"/>
                    <a:pt x="35295" y="3428"/>
                  </a:cubicBezTo>
                  <a:cubicBezTo>
                    <a:pt x="35333" y="3428"/>
                    <a:pt x="35363" y="3397"/>
                    <a:pt x="35363" y="3359"/>
                  </a:cubicBezTo>
                  <a:cubicBezTo>
                    <a:pt x="35363" y="3321"/>
                    <a:pt x="35333" y="3291"/>
                    <a:pt x="35295" y="3291"/>
                  </a:cubicBezTo>
                  <a:close/>
                  <a:moveTo>
                    <a:pt x="35511" y="3291"/>
                  </a:moveTo>
                  <a:cubicBezTo>
                    <a:pt x="35473" y="3291"/>
                    <a:pt x="35443" y="3321"/>
                    <a:pt x="35443" y="3359"/>
                  </a:cubicBezTo>
                  <a:cubicBezTo>
                    <a:pt x="35443" y="3397"/>
                    <a:pt x="35473" y="3428"/>
                    <a:pt x="35511" y="3428"/>
                  </a:cubicBezTo>
                  <a:cubicBezTo>
                    <a:pt x="35549" y="3428"/>
                    <a:pt x="35579" y="3397"/>
                    <a:pt x="35579" y="3359"/>
                  </a:cubicBezTo>
                  <a:cubicBezTo>
                    <a:pt x="35579" y="3321"/>
                    <a:pt x="35549" y="3291"/>
                    <a:pt x="35511" y="3291"/>
                  </a:cubicBezTo>
                  <a:close/>
                  <a:moveTo>
                    <a:pt x="35727" y="3291"/>
                  </a:moveTo>
                  <a:cubicBezTo>
                    <a:pt x="35689" y="3291"/>
                    <a:pt x="35659" y="3321"/>
                    <a:pt x="35659" y="3359"/>
                  </a:cubicBezTo>
                  <a:cubicBezTo>
                    <a:pt x="35659" y="3397"/>
                    <a:pt x="35689" y="3428"/>
                    <a:pt x="35727" y="3428"/>
                  </a:cubicBezTo>
                  <a:cubicBezTo>
                    <a:pt x="35765" y="3428"/>
                    <a:pt x="35796" y="3397"/>
                    <a:pt x="35796" y="3359"/>
                  </a:cubicBezTo>
                  <a:cubicBezTo>
                    <a:pt x="35796" y="3321"/>
                    <a:pt x="35765" y="3291"/>
                    <a:pt x="35727" y="3291"/>
                  </a:cubicBezTo>
                  <a:close/>
                  <a:moveTo>
                    <a:pt x="35943" y="3291"/>
                  </a:moveTo>
                  <a:cubicBezTo>
                    <a:pt x="35906" y="3291"/>
                    <a:pt x="35875" y="3321"/>
                    <a:pt x="35875" y="3359"/>
                  </a:cubicBezTo>
                  <a:cubicBezTo>
                    <a:pt x="35875" y="3397"/>
                    <a:pt x="35906" y="3428"/>
                    <a:pt x="35943" y="3428"/>
                  </a:cubicBezTo>
                  <a:cubicBezTo>
                    <a:pt x="35981" y="3428"/>
                    <a:pt x="36012" y="3397"/>
                    <a:pt x="36012" y="3359"/>
                  </a:cubicBezTo>
                  <a:cubicBezTo>
                    <a:pt x="36012" y="3321"/>
                    <a:pt x="35981" y="3291"/>
                    <a:pt x="35943" y="3291"/>
                  </a:cubicBezTo>
                  <a:close/>
                  <a:moveTo>
                    <a:pt x="36159" y="3291"/>
                  </a:moveTo>
                  <a:cubicBezTo>
                    <a:pt x="36122" y="3291"/>
                    <a:pt x="36091" y="3321"/>
                    <a:pt x="36091" y="3359"/>
                  </a:cubicBezTo>
                  <a:cubicBezTo>
                    <a:pt x="36091" y="3397"/>
                    <a:pt x="36122" y="3428"/>
                    <a:pt x="36159" y="3428"/>
                  </a:cubicBezTo>
                  <a:cubicBezTo>
                    <a:pt x="36197" y="3428"/>
                    <a:pt x="36228" y="3397"/>
                    <a:pt x="36228" y="3359"/>
                  </a:cubicBezTo>
                  <a:cubicBezTo>
                    <a:pt x="36228" y="3321"/>
                    <a:pt x="36197" y="3291"/>
                    <a:pt x="36159" y="3291"/>
                  </a:cubicBezTo>
                  <a:close/>
                  <a:moveTo>
                    <a:pt x="36376" y="3291"/>
                  </a:moveTo>
                  <a:cubicBezTo>
                    <a:pt x="36338" y="3291"/>
                    <a:pt x="36307" y="3321"/>
                    <a:pt x="36307" y="3359"/>
                  </a:cubicBezTo>
                  <a:cubicBezTo>
                    <a:pt x="36307" y="3397"/>
                    <a:pt x="36338" y="3428"/>
                    <a:pt x="36376" y="3428"/>
                  </a:cubicBezTo>
                  <a:cubicBezTo>
                    <a:pt x="36413" y="3428"/>
                    <a:pt x="36444" y="3397"/>
                    <a:pt x="36444" y="3359"/>
                  </a:cubicBezTo>
                  <a:cubicBezTo>
                    <a:pt x="36444" y="3321"/>
                    <a:pt x="36413" y="3291"/>
                    <a:pt x="36376" y="3291"/>
                  </a:cubicBezTo>
                  <a:close/>
                  <a:moveTo>
                    <a:pt x="36592" y="3291"/>
                  </a:moveTo>
                  <a:cubicBezTo>
                    <a:pt x="36554" y="3291"/>
                    <a:pt x="36523" y="3321"/>
                    <a:pt x="36523" y="3359"/>
                  </a:cubicBezTo>
                  <a:cubicBezTo>
                    <a:pt x="36523" y="3397"/>
                    <a:pt x="36554" y="3428"/>
                    <a:pt x="36592" y="3428"/>
                  </a:cubicBezTo>
                  <a:cubicBezTo>
                    <a:pt x="36629" y="3428"/>
                    <a:pt x="36660" y="3397"/>
                    <a:pt x="36660" y="3359"/>
                  </a:cubicBezTo>
                  <a:cubicBezTo>
                    <a:pt x="36660" y="3321"/>
                    <a:pt x="36629" y="3291"/>
                    <a:pt x="36592" y="3291"/>
                  </a:cubicBezTo>
                  <a:close/>
                  <a:moveTo>
                    <a:pt x="36808" y="3291"/>
                  </a:moveTo>
                  <a:cubicBezTo>
                    <a:pt x="36770" y="3291"/>
                    <a:pt x="36739" y="3321"/>
                    <a:pt x="36739" y="3359"/>
                  </a:cubicBezTo>
                  <a:cubicBezTo>
                    <a:pt x="36739" y="3397"/>
                    <a:pt x="36770" y="3428"/>
                    <a:pt x="36808" y="3428"/>
                  </a:cubicBezTo>
                  <a:cubicBezTo>
                    <a:pt x="36846" y="3428"/>
                    <a:pt x="36876" y="3397"/>
                    <a:pt x="36876" y="3359"/>
                  </a:cubicBezTo>
                  <a:cubicBezTo>
                    <a:pt x="36876" y="3321"/>
                    <a:pt x="36846" y="3291"/>
                    <a:pt x="36808" y="3291"/>
                  </a:cubicBezTo>
                  <a:close/>
                  <a:moveTo>
                    <a:pt x="37024" y="3291"/>
                  </a:moveTo>
                  <a:cubicBezTo>
                    <a:pt x="36986" y="3291"/>
                    <a:pt x="36955" y="3321"/>
                    <a:pt x="36955" y="3359"/>
                  </a:cubicBezTo>
                  <a:cubicBezTo>
                    <a:pt x="36955" y="3397"/>
                    <a:pt x="36986" y="3428"/>
                    <a:pt x="37024" y="3428"/>
                  </a:cubicBezTo>
                  <a:cubicBezTo>
                    <a:pt x="37062" y="3428"/>
                    <a:pt x="37092" y="3397"/>
                    <a:pt x="37092" y="3359"/>
                  </a:cubicBezTo>
                  <a:cubicBezTo>
                    <a:pt x="37092" y="3321"/>
                    <a:pt x="37062" y="3291"/>
                    <a:pt x="37024" y="3291"/>
                  </a:cubicBezTo>
                  <a:close/>
                  <a:moveTo>
                    <a:pt x="37240" y="3291"/>
                  </a:moveTo>
                  <a:cubicBezTo>
                    <a:pt x="37202" y="3291"/>
                    <a:pt x="37172" y="3321"/>
                    <a:pt x="37172" y="3359"/>
                  </a:cubicBezTo>
                  <a:cubicBezTo>
                    <a:pt x="37172" y="3397"/>
                    <a:pt x="37202" y="3428"/>
                    <a:pt x="37240" y="3428"/>
                  </a:cubicBezTo>
                  <a:cubicBezTo>
                    <a:pt x="37278" y="3428"/>
                    <a:pt x="37309" y="3397"/>
                    <a:pt x="37309" y="3359"/>
                  </a:cubicBezTo>
                  <a:cubicBezTo>
                    <a:pt x="37309" y="3321"/>
                    <a:pt x="37278" y="3291"/>
                    <a:pt x="37240" y="3291"/>
                  </a:cubicBezTo>
                  <a:close/>
                  <a:moveTo>
                    <a:pt x="37456" y="3291"/>
                  </a:moveTo>
                  <a:cubicBezTo>
                    <a:pt x="37418" y="3291"/>
                    <a:pt x="37388" y="3321"/>
                    <a:pt x="37388" y="3359"/>
                  </a:cubicBezTo>
                  <a:cubicBezTo>
                    <a:pt x="37388" y="3397"/>
                    <a:pt x="37418" y="3428"/>
                    <a:pt x="37456" y="3428"/>
                  </a:cubicBezTo>
                  <a:cubicBezTo>
                    <a:pt x="37494" y="3428"/>
                    <a:pt x="37525" y="3397"/>
                    <a:pt x="37525" y="3359"/>
                  </a:cubicBezTo>
                  <a:cubicBezTo>
                    <a:pt x="37525" y="3321"/>
                    <a:pt x="37494" y="3291"/>
                    <a:pt x="37456" y="3291"/>
                  </a:cubicBezTo>
                  <a:close/>
                  <a:moveTo>
                    <a:pt x="37672" y="3291"/>
                  </a:moveTo>
                  <a:cubicBezTo>
                    <a:pt x="37634" y="3291"/>
                    <a:pt x="37604" y="3321"/>
                    <a:pt x="37604" y="3359"/>
                  </a:cubicBezTo>
                  <a:cubicBezTo>
                    <a:pt x="37604" y="3397"/>
                    <a:pt x="37634" y="3428"/>
                    <a:pt x="37672" y="3428"/>
                  </a:cubicBezTo>
                  <a:cubicBezTo>
                    <a:pt x="37710" y="3428"/>
                    <a:pt x="37741" y="3397"/>
                    <a:pt x="37741" y="3359"/>
                  </a:cubicBezTo>
                  <a:cubicBezTo>
                    <a:pt x="37741" y="3321"/>
                    <a:pt x="37710" y="3291"/>
                    <a:pt x="37672" y="3291"/>
                  </a:cubicBezTo>
                  <a:close/>
                  <a:moveTo>
                    <a:pt x="37888" y="3291"/>
                  </a:moveTo>
                  <a:cubicBezTo>
                    <a:pt x="37850" y="3291"/>
                    <a:pt x="37820" y="3321"/>
                    <a:pt x="37820" y="3359"/>
                  </a:cubicBezTo>
                  <a:cubicBezTo>
                    <a:pt x="37820" y="3397"/>
                    <a:pt x="37850" y="3428"/>
                    <a:pt x="37888" y="3428"/>
                  </a:cubicBezTo>
                  <a:cubicBezTo>
                    <a:pt x="37926" y="3428"/>
                    <a:pt x="37957" y="3397"/>
                    <a:pt x="37957" y="3359"/>
                  </a:cubicBezTo>
                  <a:cubicBezTo>
                    <a:pt x="37957" y="3321"/>
                    <a:pt x="37926" y="3291"/>
                    <a:pt x="37888" y="3291"/>
                  </a:cubicBezTo>
                  <a:close/>
                  <a:moveTo>
                    <a:pt x="38104" y="3291"/>
                  </a:moveTo>
                  <a:cubicBezTo>
                    <a:pt x="38067" y="3291"/>
                    <a:pt x="38036" y="3321"/>
                    <a:pt x="38036" y="3359"/>
                  </a:cubicBezTo>
                  <a:cubicBezTo>
                    <a:pt x="38036" y="3397"/>
                    <a:pt x="38067" y="3428"/>
                    <a:pt x="38104" y="3428"/>
                  </a:cubicBezTo>
                  <a:cubicBezTo>
                    <a:pt x="38142" y="3428"/>
                    <a:pt x="38173" y="3397"/>
                    <a:pt x="38173" y="3359"/>
                  </a:cubicBezTo>
                  <a:cubicBezTo>
                    <a:pt x="38173" y="3321"/>
                    <a:pt x="38142" y="3291"/>
                    <a:pt x="38104" y="3291"/>
                  </a:cubicBezTo>
                  <a:close/>
                  <a:moveTo>
                    <a:pt x="38321" y="3291"/>
                  </a:moveTo>
                  <a:cubicBezTo>
                    <a:pt x="38283" y="3291"/>
                    <a:pt x="38252" y="3321"/>
                    <a:pt x="38252" y="3359"/>
                  </a:cubicBezTo>
                  <a:cubicBezTo>
                    <a:pt x="38252" y="3397"/>
                    <a:pt x="38283" y="3428"/>
                    <a:pt x="38321" y="3428"/>
                  </a:cubicBezTo>
                  <a:cubicBezTo>
                    <a:pt x="38358" y="3428"/>
                    <a:pt x="38389" y="3397"/>
                    <a:pt x="38389" y="3359"/>
                  </a:cubicBezTo>
                  <a:cubicBezTo>
                    <a:pt x="38389" y="3321"/>
                    <a:pt x="38358" y="3291"/>
                    <a:pt x="38321" y="3291"/>
                  </a:cubicBezTo>
                  <a:close/>
                  <a:moveTo>
                    <a:pt x="38537" y="3291"/>
                  </a:moveTo>
                  <a:cubicBezTo>
                    <a:pt x="38499" y="3291"/>
                    <a:pt x="38468" y="3321"/>
                    <a:pt x="38468" y="3359"/>
                  </a:cubicBezTo>
                  <a:cubicBezTo>
                    <a:pt x="38468" y="3397"/>
                    <a:pt x="38499" y="3428"/>
                    <a:pt x="38537" y="3428"/>
                  </a:cubicBezTo>
                  <a:cubicBezTo>
                    <a:pt x="38575" y="3428"/>
                    <a:pt x="38605" y="3397"/>
                    <a:pt x="38605" y="3359"/>
                  </a:cubicBezTo>
                  <a:cubicBezTo>
                    <a:pt x="38605" y="3321"/>
                    <a:pt x="38575" y="3291"/>
                    <a:pt x="38537" y="3291"/>
                  </a:cubicBezTo>
                  <a:close/>
                  <a:moveTo>
                    <a:pt x="38753" y="3291"/>
                  </a:moveTo>
                  <a:cubicBezTo>
                    <a:pt x="38715" y="3291"/>
                    <a:pt x="38684" y="3321"/>
                    <a:pt x="38684" y="3359"/>
                  </a:cubicBezTo>
                  <a:cubicBezTo>
                    <a:pt x="38684" y="3397"/>
                    <a:pt x="38715" y="3428"/>
                    <a:pt x="38753" y="3428"/>
                  </a:cubicBezTo>
                  <a:cubicBezTo>
                    <a:pt x="38791" y="3428"/>
                    <a:pt x="38821" y="3397"/>
                    <a:pt x="38821" y="3359"/>
                  </a:cubicBezTo>
                  <a:cubicBezTo>
                    <a:pt x="38821" y="3321"/>
                    <a:pt x="38791" y="3291"/>
                    <a:pt x="38753" y="3291"/>
                  </a:cubicBezTo>
                  <a:close/>
                  <a:moveTo>
                    <a:pt x="30108" y="3525"/>
                  </a:moveTo>
                  <a:cubicBezTo>
                    <a:pt x="30070" y="3525"/>
                    <a:pt x="30040" y="3556"/>
                    <a:pt x="30040" y="3594"/>
                  </a:cubicBezTo>
                  <a:cubicBezTo>
                    <a:pt x="30040" y="3632"/>
                    <a:pt x="30070" y="3662"/>
                    <a:pt x="30108" y="3662"/>
                  </a:cubicBezTo>
                  <a:cubicBezTo>
                    <a:pt x="30146" y="3662"/>
                    <a:pt x="30177" y="3632"/>
                    <a:pt x="30177" y="3594"/>
                  </a:cubicBezTo>
                  <a:cubicBezTo>
                    <a:pt x="30177" y="3556"/>
                    <a:pt x="30146" y="3525"/>
                    <a:pt x="30108" y="3525"/>
                  </a:cubicBezTo>
                  <a:close/>
                  <a:moveTo>
                    <a:pt x="30324" y="3525"/>
                  </a:moveTo>
                  <a:cubicBezTo>
                    <a:pt x="30286" y="3525"/>
                    <a:pt x="30256" y="3556"/>
                    <a:pt x="30256" y="3594"/>
                  </a:cubicBezTo>
                  <a:cubicBezTo>
                    <a:pt x="30256" y="3632"/>
                    <a:pt x="30286" y="3662"/>
                    <a:pt x="30324" y="3662"/>
                  </a:cubicBezTo>
                  <a:cubicBezTo>
                    <a:pt x="30362" y="3662"/>
                    <a:pt x="30393" y="3632"/>
                    <a:pt x="30393" y="3594"/>
                  </a:cubicBezTo>
                  <a:cubicBezTo>
                    <a:pt x="30393" y="3556"/>
                    <a:pt x="30362" y="3525"/>
                    <a:pt x="30324" y="3525"/>
                  </a:cubicBezTo>
                  <a:close/>
                  <a:moveTo>
                    <a:pt x="30540" y="3525"/>
                  </a:moveTo>
                  <a:cubicBezTo>
                    <a:pt x="30502" y="3525"/>
                    <a:pt x="30472" y="3556"/>
                    <a:pt x="30472" y="3594"/>
                  </a:cubicBezTo>
                  <a:cubicBezTo>
                    <a:pt x="30472" y="3632"/>
                    <a:pt x="30502" y="3662"/>
                    <a:pt x="30540" y="3662"/>
                  </a:cubicBezTo>
                  <a:cubicBezTo>
                    <a:pt x="30578" y="3662"/>
                    <a:pt x="30609" y="3632"/>
                    <a:pt x="30609" y="3594"/>
                  </a:cubicBezTo>
                  <a:cubicBezTo>
                    <a:pt x="30609" y="3556"/>
                    <a:pt x="30578" y="3525"/>
                    <a:pt x="30540" y="3525"/>
                  </a:cubicBezTo>
                  <a:close/>
                  <a:moveTo>
                    <a:pt x="30756" y="3525"/>
                  </a:moveTo>
                  <a:cubicBezTo>
                    <a:pt x="30719" y="3525"/>
                    <a:pt x="30688" y="3556"/>
                    <a:pt x="30688" y="3594"/>
                  </a:cubicBezTo>
                  <a:cubicBezTo>
                    <a:pt x="30688" y="3632"/>
                    <a:pt x="30719" y="3662"/>
                    <a:pt x="30756" y="3662"/>
                  </a:cubicBezTo>
                  <a:cubicBezTo>
                    <a:pt x="30794" y="3662"/>
                    <a:pt x="30825" y="3632"/>
                    <a:pt x="30825" y="3594"/>
                  </a:cubicBezTo>
                  <a:cubicBezTo>
                    <a:pt x="30825" y="3556"/>
                    <a:pt x="30794" y="3525"/>
                    <a:pt x="30756" y="3525"/>
                  </a:cubicBezTo>
                  <a:close/>
                  <a:moveTo>
                    <a:pt x="30972" y="3525"/>
                  </a:moveTo>
                  <a:cubicBezTo>
                    <a:pt x="30935" y="3525"/>
                    <a:pt x="30904" y="3556"/>
                    <a:pt x="30904" y="3594"/>
                  </a:cubicBezTo>
                  <a:cubicBezTo>
                    <a:pt x="30904" y="3632"/>
                    <a:pt x="30935" y="3662"/>
                    <a:pt x="30972" y="3662"/>
                  </a:cubicBezTo>
                  <a:cubicBezTo>
                    <a:pt x="31010" y="3662"/>
                    <a:pt x="31041" y="3632"/>
                    <a:pt x="31041" y="3594"/>
                  </a:cubicBezTo>
                  <a:cubicBezTo>
                    <a:pt x="31041" y="3556"/>
                    <a:pt x="31010" y="3525"/>
                    <a:pt x="30972" y="3525"/>
                  </a:cubicBezTo>
                  <a:close/>
                  <a:moveTo>
                    <a:pt x="31189" y="3525"/>
                  </a:moveTo>
                  <a:cubicBezTo>
                    <a:pt x="31151" y="3525"/>
                    <a:pt x="31120" y="3556"/>
                    <a:pt x="31120" y="3594"/>
                  </a:cubicBezTo>
                  <a:cubicBezTo>
                    <a:pt x="31120" y="3632"/>
                    <a:pt x="31151" y="3662"/>
                    <a:pt x="31189" y="3662"/>
                  </a:cubicBezTo>
                  <a:cubicBezTo>
                    <a:pt x="31226" y="3662"/>
                    <a:pt x="31257" y="3632"/>
                    <a:pt x="31257" y="3594"/>
                  </a:cubicBezTo>
                  <a:cubicBezTo>
                    <a:pt x="31257" y="3556"/>
                    <a:pt x="31226" y="3525"/>
                    <a:pt x="31189" y="3525"/>
                  </a:cubicBezTo>
                  <a:close/>
                  <a:moveTo>
                    <a:pt x="31405" y="3525"/>
                  </a:moveTo>
                  <a:cubicBezTo>
                    <a:pt x="31367" y="3525"/>
                    <a:pt x="31336" y="3556"/>
                    <a:pt x="31336" y="3594"/>
                  </a:cubicBezTo>
                  <a:cubicBezTo>
                    <a:pt x="31336" y="3632"/>
                    <a:pt x="31367" y="3662"/>
                    <a:pt x="31405" y="3662"/>
                  </a:cubicBezTo>
                  <a:cubicBezTo>
                    <a:pt x="31442" y="3662"/>
                    <a:pt x="31473" y="3632"/>
                    <a:pt x="31473" y="3594"/>
                  </a:cubicBezTo>
                  <a:cubicBezTo>
                    <a:pt x="31473" y="3556"/>
                    <a:pt x="31442" y="3525"/>
                    <a:pt x="31405" y="3525"/>
                  </a:cubicBezTo>
                  <a:close/>
                  <a:moveTo>
                    <a:pt x="31621" y="3525"/>
                  </a:moveTo>
                  <a:cubicBezTo>
                    <a:pt x="31583" y="3525"/>
                    <a:pt x="31552" y="3556"/>
                    <a:pt x="31552" y="3594"/>
                  </a:cubicBezTo>
                  <a:cubicBezTo>
                    <a:pt x="31552" y="3632"/>
                    <a:pt x="31583" y="3662"/>
                    <a:pt x="31621" y="3662"/>
                  </a:cubicBezTo>
                  <a:cubicBezTo>
                    <a:pt x="31659" y="3662"/>
                    <a:pt x="31689" y="3632"/>
                    <a:pt x="31689" y="3594"/>
                  </a:cubicBezTo>
                  <a:cubicBezTo>
                    <a:pt x="31689" y="3556"/>
                    <a:pt x="31659" y="3525"/>
                    <a:pt x="31621" y="3525"/>
                  </a:cubicBezTo>
                  <a:close/>
                  <a:moveTo>
                    <a:pt x="31837" y="3525"/>
                  </a:moveTo>
                  <a:cubicBezTo>
                    <a:pt x="31799" y="3525"/>
                    <a:pt x="31768" y="3556"/>
                    <a:pt x="31768" y="3594"/>
                  </a:cubicBezTo>
                  <a:cubicBezTo>
                    <a:pt x="31768" y="3632"/>
                    <a:pt x="31799" y="3662"/>
                    <a:pt x="31837" y="3662"/>
                  </a:cubicBezTo>
                  <a:cubicBezTo>
                    <a:pt x="31875" y="3662"/>
                    <a:pt x="31905" y="3632"/>
                    <a:pt x="31905" y="3594"/>
                  </a:cubicBezTo>
                  <a:cubicBezTo>
                    <a:pt x="31905" y="3556"/>
                    <a:pt x="31875" y="3525"/>
                    <a:pt x="31837" y="3525"/>
                  </a:cubicBezTo>
                  <a:close/>
                  <a:moveTo>
                    <a:pt x="32053" y="3525"/>
                  </a:moveTo>
                  <a:cubicBezTo>
                    <a:pt x="32015" y="3525"/>
                    <a:pt x="31985" y="3556"/>
                    <a:pt x="31985" y="3594"/>
                  </a:cubicBezTo>
                  <a:cubicBezTo>
                    <a:pt x="31985" y="3632"/>
                    <a:pt x="32015" y="3662"/>
                    <a:pt x="32053" y="3662"/>
                  </a:cubicBezTo>
                  <a:cubicBezTo>
                    <a:pt x="32091" y="3662"/>
                    <a:pt x="32122" y="3632"/>
                    <a:pt x="32122" y="3594"/>
                  </a:cubicBezTo>
                  <a:cubicBezTo>
                    <a:pt x="32122" y="3556"/>
                    <a:pt x="32091" y="3525"/>
                    <a:pt x="32053" y="3525"/>
                  </a:cubicBezTo>
                  <a:close/>
                  <a:moveTo>
                    <a:pt x="32269" y="3525"/>
                  </a:moveTo>
                  <a:cubicBezTo>
                    <a:pt x="32231" y="3525"/>
                    <a:pt x="32201" y="3556"/>
                    <a:pt x="32201" y="3594"/>
                  </a:cubicBezTo>
                  <a:cubicBezTo>
                    <a:pt x="32201" y="3632"/>
                    <a:pt x="32231" y="3662"/>
                    <a:pt x="32269" y="3662"/>
                  </a:cubicBezTo>
                  <a:cubicBezTo>
                    <a:pt x="32307" y="3662"/>
                    <a:pt x="32338" y="3632"/>
                    <a:pt x="32338" y="3594"/>
                  </a:cubicBezTo>
                  <a:cubicBezTo>
                    <a:pt x="32338" y="3556"/>
                    <a:pt x="32307" y="3525"/>
                    <a:pt x="32269" y="3525"/>
                  </a:cubicBezTo>
                  <a:close/>
                  <a:moveTo>
                    <a:pt x="32485" y="3525"/>
                  </a:moveTo>
                  <a:cubicBezTo>
                    <a:pt x="32448" y="3525"/>
                    <a:pt x="32417" y="3556"/>
                    <a:pt x="32417" y="3594"/>
                  </a:cubicBezTo>
                  <a:cubicBezTo>
                    <a:pt x="32417" y="3632"/>
                    <a:pt x="32448" y="3662"/>
                    <a:pt x="32485" y="3662"/>
                  </a:cubicBezTo>
                  <a:cubicBezTo>
                    <a:pt x="32523" y="3662"/>
                    <a:pt x="32554" y="3632"/>
                    <a:pt x="32554" y="3594"/>
                  </a:cubicBezTo>
                  <a:cubicBezTo>
                    <a:pt x="32554" y="3556"/>
                    <a:pt x="32523" y="3525"/>
                    <a:pt x="32485" y="3525"/>
                  </a:cubicBezTo>
                  <a:close/>
                  <a:moveTo>
                    <a:pt x="32701" y="3525"/>
                  </a:moveTo>
                  <a:cubicBezTo>
                    <a:pt x="32664" y="3525"/>
                    <a:pt x="32633" y="3556"/>
                    <a:pt x="32633" y="3594"/>
                  </a:cubicBezTo>
                  <a:cubicBezTo>
                    <a:pt x="32633" y="3632"/>
                    <a:pt x="32664" y="3662"/>
                    <a:pt x="32701" y="3662"/>
                  </a:cubicBezTo>
                  <a:cubicBezTo>
                    <a:pt x="32739" y="3662"/>
                    <a:pt x="32770" y="3632"/>
                    <a:pt x="32770" y="3594"/>
                  </a:cubicBezTo>
                  <a:cubicBezTo>
                    <a:pt x="32770" y="3556"/>
                    <a:pt x="32739" y="3525"/>
                    <a:pt x="32701" y="3525"/>
                  </a:cubicBezTo>
                  <a:close/>
                  <a:moveTo>
                    <a:pt x="32918" y="3525"/>
                  </a:moveTo>
                  <a:cubicBezTo>
                    <a:pt x="32880" y="3525"/>
                    <a:pt x="32849" y="3556"/>
                    <a:pt x="32849" y="3594"/>
                  </a:cubicBezTo>
                  <a:cubicBezTo>
                    <a:pt x="32849" y="3632"/>
                    <a:pt x="32880" y="3662"/>
                    <a:pt x="32918" y="3662"/>
                  </a:cubicBezTo>
                  <a:cubicBezTo>
                    <a:pt x="32955" y="3662"/>
                    <a:pt x="32986" y="3632"/>
                    <a:pt x="32986" y="3594"/>
                  </a:cubicBezTo>
                  <a:cubicBezTo>
                    <a:pt x="32986" y="3556"/>
                    <a:pt x="32955" y="3525"/>
                    <a:pt x="32918" y="3525"/>
                  </a:cubicBezTo>
                  <a:close/>
                  <a:moveTo>
                    <a:pt x="33134" y="3525"/>
                  </a:moveTo>
                  <a:cubicBezTo>
                    <a:pt x="33096" y="3525"/>
                    <a:pt x="33065" y="3556"/>
                    <a:pt x="33065" y="3594"/>
                  </a:cubicBezTo>
                  <a:cubicBezTo>
                    <a:pt x="33065" y="3632"/>
                    <a:pt x="33096" y="3662"/>
                    <a:pt x="33134" y="3662"/>
                  </a:cubicBezTo>
                  <a:cubicBezTo>
                    <a:pt x="33171" y="3662"/>
                    <a:pt x="33202" y="3632"/>
                    <a:pt x="33202" y="3594"/>
                  </a:cubicBezTo>
                  <a:cubicBezTo>
                    <a:pt x="33202" y="3556"/>
                    <a:pt x="33171" y="3525"/>
                    <a:pt x="33134" y="3525"/>
                  </a:cubicBezTo>
                  <a:close/>
                  <a:moveTo>
                    <a:pt x="33350" y="3525"/>
                  </a:moveTo>
                  <a:cubicBezTo>
                    <a:pt x="33312" y="3525"/>
                    <a:pt x="33281" y="3556"/>
                    <a:pt x="33281" y="3594"/>
                  </a:cubicBezTo>
                  <a:cubicBezTo>
                    <a:pt x="33281" y="3632"/>
                    <a:pt x="33312" y="3662"/>
                    <a:pt x="33350" y="3662"/>
                  </a:cubicBezTo>
                  <a:cubicBezTo>
                    <a:pt x="33388" y="3662"/>
                    <a:pt x="33418" y="3632"/>
                    <a:pt x="33418" y="3594"/>
                  </a:cubicBezTo>
                  <a:cubicBezTo>
                    <a:pt x="33418" y="3556"/>
                    <a:pt x="33388" y="3525"/>
                    <a:pt x="33350" y="3525"/>
                  </a:cubicBezTo>
                  <a:close/>
                  <a:moveTo>
                    <a:pt x="33566" y="3525"/>
                  </a:moveTo>
                  <a:cubicBezTo>
                    <a:pt x="33528" y="3525"/>
                    <a:pt x="33497" y="3556"/>
                    <a:pt x="33497" y="3594"/>
                  </a:cubicBezTo>
                  <a:cubicBezTo>
                    <a:pt x="33497" y="3632"/>
                    <a:pt x="33528" y="3662"/>
                    <a:pt x="33566" y="3662"/>
                  </a:cubicBezTo>
                  <a:cubicBezTo>
                    <a:pt x="33604" y="3662"/>
                    <a:pt x="33634" y="3632"/>
                    <a:pt x="33634" y="3594"/>
                  </a:cubicBezTo>
                  <a:cubicBezTo>
                    <a:pt x="33634" y="3556"/>
                    <a:pt x="33604" y="3525"/>
                    <a:pt x="33566" y="3525"/>
                  </a:cubicBezTo>
                  <a:close/>
                  <a:moveTo>
                    <a:pt x="33782" y="3525"/>
                  </a:moveTo>
                  <a:cubicBezTo>
                    <a:pt x="33744" y="3525"/>
                    <a:pt x="33714" y="3556"/>
                    <a:pt x="33714" y="3594"/>
                  </a:cubicBezTo>
                  <a:cubicBezTo>
                    <a:pt x="33714" y="3632"/>
                    <a:pt x="33744" y="3662"/>
                    <a:pt x="33782" y="3662"/>
                  </a:cubicBezTo>
                  <a:cubicBezTo>
                    <a:pt x="33820" y="3662"/>
                    <a:pt x="33850" y="3632"/>
                    <a:pt x="33850" y="3594"/>
                  </a:cubicBezTo>
                  <a:cubicBezTo>
                    <a:pt x="33850" y="3556"/>
                    <a:pt x="33820" y="3525"/>
                    <a:pt x="33782" y="3525"/>
                  </a:cubicBezTo>
                  <a:close/>
                  <a:moveTo>
                    <a:pt x="33998" y="3525"/>
                  </a:moveTo>
                  <a:cubicBezTo>
                    <a:pt x="33960" y="3525"/>
                    <a:pt x="33930" y="3556"/>
                    <a:pt x="33930" y="3594"/>
                  </a:cubicBezTo>
                  <a:cubicBezTo>
                    <a:pt x="33930" y="3632"/>
                    <a:pt x="33960" y="3662"/>
                    <a:pt x="33998" y="3662"/>
                  </a:cubicBezTo>
                  <a:cubicBezTo>
                    <a:pt x="34036" y="3662"/>
                    <a:pt x="34067" y="3632"/>
                    <a:pt x="34067" y="3594"/>
                  </a:cubicBezTo>
                  <a:cubicBezTo>
                    <a:pt x="34067" y="3556"/>
                    <a:pt x="34036" y="3525"/>
                    <a:pt x="33998" y="3525"/>
                  </a:cubicBezTo>
                  <a:close/>
                  <a:moveTo>
                    <a:pt x="34214" y="3525"/>
                  </a:moveTo>
                  <a:cubicBezTo>
                    <a:pt x="34176" y="3525"/>
                    <a:pt x="34146" y="3556"/>
                    <a:pt x="34146" y="3594"/>
                  </a:cubicBezTo>
                  <a:cubicBezTo>
                    <a:pt x="34146" y="3632"/>
                    <a:pt x="34176" y="3662"/>
                    <a:pt x="34214" y="3662"/>
                  </a:cubicBezTo>
                  <a:cubicBezTo>
                    <a:pt x="34252" y="3662"/>
                    <a:pt x="34283" y="3632"/>
                    <a:pt x="34283" y="3594"/>
                  </a:cubicBezTo>
                  <a:cubicBezTo>
                    <a:pt x="34283" y="3556"/>
                    <a:pt x="34252" y="3525"/>
                    <a:pt x="34214" y="3525"/>
                  </a:cubicBezTo>
                  <a:close/>
                  <a:moveTo>
                    <a:pt x="34430" y="3525"/>
                  </a:moveTo>
                  <a:cubicBezTo>
                    <a:pt x="34393" y="3525"/>
                    <a:pt x="34362" y="3556"/>
                    <a:pt x="34362" y="3594"/>
                  </a:cubicBezTo>
                  <a:cubicBezTo>
                    <a:pt x="34362" y="3632"/>
                    <a:pt x="34393" y="3662"/>
                    <a:pt x="34430" y="3662"/>
                  </a:cubicBezTo>
                  <a:cubicBezTo>
                    <a:pt x="34468" y="3662"/>
                    <a:pt x="34499" y="3632"/>
                    <a:pt x="34499" y="3594"/>
                  </a:cubicBezTo>
                  <a:cubicBezTo>
                    <a:pt x="34499" y="3556"/>
                    <a:pt x="34468" y="3525"/>
                    <a:pt x="34430" y="3525"/>
                  </a:cubicBezTo>
                  <a:close/>
                  <a:moveTo>
                    <a:pt x="34646" y="3525"/>
                  </a:moveTo>
                  <a:cubicBezTo>
                    <a:pt x="34609" y="3525"/>
                    <a:pt x="34578" y="3556"/>
                    <a:pt x="34578" y="3594"/>
                  </a:cubicBezTo>
                  <a:cubicBezTo>
                    <a:pt x="34578" y="3632"/>
                    <a:pt x="34609" y="3662"/>
                    <a:pt x="34646" y="3662"/>
                  </a:cubicBezTo>
                  <a:cubicBezTo>
                    <a:pt x="34684" y="3662"/>
                    <a:pt x="34715" y="3632"/>
                    <a:pt x="34715" y="3594"/>
                  </a:cubicBezTo>
                  <a:cubicBezTo>
                    <a:pt x="34715" y="3556"/>
                    <a:pt x="34684" y="3525"/>
                    <a:pt x="34646" y="3525"/>
                  </a:cubicBezTo>
                  <a:close/>
                  <a:moveTo>
                    <a:pt x="34863" y="3525"/>
                  </a:moveTo>
                  <a:cubicBezTo>
                    <a:pt x="34825" y="3525"/>
                    <a:pt x="34794" y="3556"/>
                    <a:pt x="34794" y="3594"/>
                  </a:cubicBezTo>
                  <a:cubicBezTo>
                    <a:pt x="34794" y="3632"/>
                    <a:pt x="34825" y="3662"/>
                    <a:pt x="34863" y="3662"/>
                  </a:cubicBezTo>
                  <a:cubicBezTo>
                    <a:pt x="34900" y="3662"/>
                    <a:pt x="34931" y="3632"/>
                    <a:pt x="34931" y="3594"/>
                  </a:cubicBezTo>
                  <a:cubicBezTo>
                    <a:pt x="34931" y="3556"/>
                    <a:pt x="34900" y="3525"/>
                    <a:pt x="34863" y="3525"/>
                  </a:cubicBezTo>
                  <a:close/>
                  <a:moveTo>
                    <a:pt x="35079" y="3525"/>
                  </a:moveTo>
                  <a:cubicBezTo>
                    <a:pt x="35041" y="3525"/>
                    <a:pt x="35010" y="3556"/>
                    <a:pt x="35010" y="3594"/>
                  </a:cubicBezTo>
                  <a:cubicBezTo>
                    <a:pt x="35010" y="3632"/>
                    <a:pt x="35041" y="3662"/>
                    <a:pt x="35079" y="3662"/>
                  </a:cubicBezTo>
                  <a:cubicBezTo>
                    <a:pt x="35117" y="3662"/>
                    <a:pt x="35147" y="3632"/>
                    <a:pt x="35147" y="3594"/>
                  </a:cubicBezTo>
                  <a:cubicBezTo>
                    <a:pt x="35147" y="3556"/>
                    <a:pt x="35117" y="3525"/>
                    <a:pt x="35079" y="3525"/>
                  </a:cubicBezTo>
                  <a:close/>
                  <a:moveTo>
                    <a:pt x="35295" y="3525"/>
                  </a:moveTo>
                  <a:cubicBezTo>
                    <a:pt x="35257" y="3525"/>
                    <a:pt x="35226" y="3556"/>
                    <a:pt x="35226" y="3594"/>
                  </a:cubicBezTo>
                  <a:cubicBezTo>
                    <a:pt x="35226" y="3632"/>
                    <a:pt x="35257" y="3662"/>
                    <a:pt x="35295" y="3662"/>
                  </a:cubicBezTo>
                  <a:cubicBezTo>
                    <a:pt x="35333" y="3662"/>
                    <a:pt x="35363" y="3632"/>
                    <a:pt x="35363" y="3594"/>
                  </a:cubicBezTo>
                  <a:cubicBezTo>
                    <a:pt x="35363" y="3556"/>
                    <a:pt x="35333" y="3525"/>
                    <a:pt x="35295" y="3525"/>
                  </a:cubicBezTo>
                  <a:close/>
                  <a:moveTo>
                    <a:pt x="35511" y="3525"/>
                  </a:moveTo>
                  <a:cubicBezTo>
                    <a:pt x="35473" y="3525"/>
                    <a:pt x="35443" y="3556"/>
                    <a:pt x="35443" y="3594"/>
                  </a:cubicBezTo>
                  <a:cubicBezTo>
                    <a:pt x="35443" y="3632"/>
                    <a:pt x="35473" y="3662"/>
                    <a:pt x="35511" y="3662"/>
                  </a:cubicBezTo>
                  <a:cubicBezTo>
                    <a:pt x="35549" y="3662"/>
                    <a:pt x="35579" y="3632"/>
                    <a:pt x="35579" y="3594"/>
                  </a:cubicBezTo>
                  <a:cubicBezTo>
                    <a:pt x="35579" y="3556"/>
                    <a:pt x="35549" y="3525"/>
                    <a:pt x="35511" y="3525"/>
                  </a:cubicBezTo>
                  <a:close/>
                  <a:moveTo>
                    <a:pt x="35727" y="3525"/>
                  </a:moveTo>
                  <a:cubicBezTo>
                    <a:pt x="35689" y="3525"/>
                    <a:pt x="35659" y="3556"/>
                    <a:pt x="35659" y="3594"/>
                  </a:cubicBezTo>
                  <a:cubicBezTo>
                    <a:pt x="35659" y="3632"/>
                    <a:pt x="35689" y="3662"/>
                    <a:pt x="35727" y="3662"/>
                  </a:cubicBezTo>
                  <a:cubicBezTo>
                    <a:pt x="35765" y="3662"/>
                    <a:pt x="35796" y="3632"/>
                    <a:pt x="35796" y="3594"/>
                  </a:cubicBezTo>
                  <a:cubicBezTo>
                    <a:pt x="35796" y="3556"/>
                    <a:pt x="35765" y="3525"/>
                    <a:pt x="35727" y="3525"/>
                  </a:cubicBezTo>
                  <a:close/>
                  <a:moveTo>
                    <a:pt x="35943" y="3525"/>
                  </a:moveTo>
                  <a:cubicBezTo>
                    <a:pt x="35906" y="3525"/>
                    <a:pt x="35875" y="3556"/>
                    <a:pt x="35875" y="3594"/>
                  </a:cubicBezTo>
                  <a:cubicBezTo>
                    <a:pt x="35875" y="3632"/>
                    <a:pt x="35906" y="3662"/>
                    <a:pt x="35943" y="3662"/>
                  </a:cubicBezTo>
                  <a:cubicBezTo>
                    <a:pt x="35981" y="3662"/>
                    <a:pt x="36012" y="3632"/>
                    <a:pt x="36012" y="3594"/>
                  </a:cubicBezTo>
                  <a:cubicBezTo>
                    <a:pt x="36012" y="3556"/>
                    <a:pt x="35981" y="3525"/>
                    <a:pt x="35943" y="3525"/>
                  </a:cubicBezTo>
                  <a:close/>
                  <a:moveTo>
                    <a:pt x="36159" y="3525"/>
                  </a:moveTo>
                  <a:cubicBezTo>
                    <a:pt x="36122" y="3525"/>
                    <a:pt x="36091" y="3556"/>
                    <a:pt x="36091" y="3594"/>
                  </a:cubicBezTo>
                  <a:cubicBezTo>
                    <a:pt x="36091" y="3632"/>
                    <a:pt x="36122" y="3662"/>
                    <a:pt x="36159" y="3662"/>
                  </a:cubicBezTo>
                  <a:cubicBezTo>
                    <a:pt x="36197" y="3662"/>
                    <a:pt x="36228" y="3632"/>
                    <a:pt x="36228" y="3594"/>
                  </a:cubicBezTo>
                  <a:cubicBezTo>
                    <a:pt x="36228" y="3556"/>
                    <a:pt x="36197" y="3525"/>
                    <a:pt x="36159" y="3525"/>
                  </a:cubicBezTo>
                  <a:close/>
                  <a:moveTo>
                    <a:pt x="36376" y="3525"/>
                  </a:moveTo>
                  <a:cubicBezTo>
                    <a:pt x="36338" y="3525"/>
                    <a:pt x="36307" y="3556"/>
                    <a:pt x="36307" y="3594"/>
                  </a:cubicBezTo>
                  <a:cubicBezTo>
                    <a:pt x="36307" y="3632"/>
                    <a:pt x="36338" y="3662"/>
                    <a:pt x="36376" y="3662"/>
                  </a:cubicBezTo>
                  <a:cubicBezTo>
                    <a:pt x="36413" y="3662"/>
                    <a:pt x="36444" y="3632"/>
                    <a:pt x="36444" y="3594"/>
                  </a:cubicBezTo>
                  <a:cubicBezTo>
                    <a:pt x="36444" y="3556"/>
                    <a:pt x="36413" y="3525"/>
                    <a:pt x="36376" y="3525"/>
                  </a:cubicBezTo>
                  <a:close/>
                  <a:moveTo>
                    <a:pt x="36592" y="3525"/>
                  </a:moveTo>
                  <a:cubicBezTo>
                    <a:pt x="36554" y="3525"/>
                    <a:pt x="36523" y="3556"/>
                    <a:pt x="36523" y="3594"/>
                  </a:cubicBezTo>
                  <a:cubicBezTo>
                    <a:pt x="36523" y="3632"/>
                    <a:pt x="36554" y="3662"/>
                    <a:pt x="36592" y="3662"/>
                  </a:cubicBezTo>
                  <a:cubicBezTo>
                    <a:pt x="36629" y="3662"/>
                    <a:pt x="36660" y="3632"/>
                    <a:pt x="36660" y="3594"/>
                  </a:cubicBezTo>
                  <a:cubicBezTo>
                    <a:pt x="36660" y="3556"/>
                    <a:pt x="36629" y="3525"/>
                    <a:pt x="36592" y="3525"/>
                  </a:cubicBezTo>
                  <a:close/>
                  <a:moveTo>
                    <a:pt x="36808" y="3525"/>
                  </a:moveTo>
                  <a:cubicBezTo>
                    <a:pt x="36770" y="3525"/>
                    <a:pt x="36739" y="3556"/>
                    <a:pt x="36739" y="3594"/>
                  </a:cubicBezTo>
                  <a:cubicBezTo>
                    <a:pt x="36739" y="3632"/>
                    <a:pt x="36770" y="3662"/>
                    <a:pt x="36808" y="3662"/>
                  </a:cubicBezTo>
                  <a:cubicBezTo>
                    <a:pt x="36846" y="3662"/>
                    <a:pt x="36876" y="3632"/>
                    <a:pt x="36876" y="3594"/>
                  </a:cubicBezTo>
                  <a:cubicBezTo>
                    <a:pt x="36876" y="3556"/>
                    <a:pt x="36846" y="3525"/>
                    <a:pt x="36808" y="3525"/>
                  </a:cubicBezTo>
                  <a:close/>
                  <a:moveTo>
                    <a:pt x="37024" y="3525"/>
                  </a:moveTo>
                  <a:cubicBezTo>
                    <a:pt x="36986" y="3525"/>
                    <a:pt x="36955" y="3556"/>
                    <a:pt x="36955" y="3594"/>
                  </a:cubicBezTo>
                  <a:cubicBezTo>
                    <a:pt x="36955" y="3632"/>
                    <a:pt x="36986" y="3662"/>
                    <a:pt x="37024" y="3662"/>
                  </a:cubicBezTo>
                  <a:cubicBezTo>
                    <a:pt x="37062" y="3662"/>
                    <a:pt x="37092" y="3632"/>
                    <a:pt x="37092" y="3594"/>
                  </a:cubicBezTo>
                  <a:cubicBezTo>
                    <a:pt x="37092" y="3556"/>
                    <a:pt x="37062" y="3525"/>
                    <a:pt x="37024" y="3525"/>
                  </a:cubicBezTo>
                  <a:close/>
                  <a:moveTo>
                    <a:pt x="37240" y="3525"/>
                  </a:moveTo>
                  <a:cubicBezTo>
                    <a:pt x="37202" y="3525"/>
                    <a:pt x="37172" y="3556"/>
                    <a:pt x="37172" y="3594"/>
                  </a:cubicBezTo>
                  <a:cubicBezTo>
                    <a:pt x="37172" y="3632"/>
                    <a:pt x="37202" y="3662"/>
                    <a:pt x="37240" y="3662"/>
                  </a:cubicBezTo>
                  <a:cubicBezTo>
                    <a:pt x="37278" y="3662"/>
                    <a:pt x="37309" y="3632"/>
                    <a:pt x="37309" y="3594"/>
                  </a:cubicBezTo>
                  <a:cubicBezTo>
                    <a:pt x="37309" y="3556"/>
                    <a:pt x="37278" y="3525"/>
                    <a:pt x="37240" y="3525"/>
                  </a:cubicBezTo>
                  <a:close/>
                  <a:moveTo>
                    <a:pt x="37456" y="3525"/>
                  </a:moveTo>
                  <a:cubicBezTo>
                    <a:pt x="37418" y="3525"/>
                    <a:pt x="37388" y="3556"/>
                    <a:pt x="37388" y="3594"/>
                  </a:cubicBezTo>
                  <a:cubicBezTo>
                    <a:pt x="37388" y="3632"/>
                    <a:pt x="37418" y="3662"/>
                    <a:pt x="37456" y="3662"/>
                  </a:cubicBezTo>
                  <a:cubicBezTo>
                    <a:pt x="37494" y="3662"/>
                    <a:pt x="37525" y="3632"/>
                    <a:pt x="37525" y="3594"/>
                  </a:cubicBezTo>
                  <a:cubicBezTo>
                    <a:pt x="37525" y="3556"/>
                    <a:pt x="37494" y="3525"/>
                    <a:pt x="37456" y="3525"/>
                  </a:cubicBezTo>
                  <a:close/>
                  <a:moveTo>
                    <a:pt x="37672" y="3525"/>
                  </a:moveTo>
                  <a:cubicBezTo>
                    <a:pt x="37634" y="3525"/>
                    <a:pt x="37604" y="3556"/>
                    <a:pt x="37604" y="3594"/>
                  </a:cubicBezTo>
                  <a:cubicBezTo>
                    <a:pt x="37604" y="3632"/>
                    <a:pt x="37634" y="3662"/>
                    <a:pt x="37672" y="3662"/>
                  </a:cubicBezTo>
                  <a:cubicBezTo>
                    <a:pt x="37710" y="3662"/>
                    <a:pt x="37741" y="3632"/>
                    <a:pt x="37741" y="3594"/>
                  </a:cubicBezTo>
                  <a:cubicBezTo>
                    <a:pt x="37741" y="3556"/>
                    <a:pt x="37710" y="3525"/>
                    <a:pt x="37672" y="3525"/>
                  </a:cubicBezTo>
                  <a:close/>
                  <a:moveTo>
                    <a:pt x="37888" y="3525"/>
                  </a:moveTo>
                  <a:cubicBezTo>
                    <a:pt x="37850" y="3525"/>
                    <a:pt x="37820" y="3556"/>
                    <a:pt x="37820" y="3594"/>
                  </a:cubicBezTo>
                  <a:cubicBezTo>
                    <a:pt x="37820" y="3632"/>
                    <a:pt x="37850" y="3662"/>
                    <a:pt x="37888" y="3662"/>
                  </a:cubicBezTo>
                  <a:cubicBezTo>
                    <a:pt x="37926" y="3662"/>
                    <a:pt x="37957" y="3632"/>
                    <a:pt x="37957" y="3594"/>
                  </a:cubicBezTo>
                  <a:cubicBezTo>
                    <a:pt x="37957" y="3556"/>
                    <a:pt x="37926" y="3525"/>
                    <a:pt x="37888" y="3525"/>
                  </a:cubicBezTo>
                  <a:close/>
                  <a:moveTo>
                    <a:pt x="38104" y="3525"/>
                  </a:moveTo>
                  <a:cubicBezTo>
                    <a:pt x="38067" y="3525"/>
                    <a:pt x="38036" y="3556"/>
                    <a:pt x="38036" y="3594"/>
                  </a:cubicBezTo>
                  <a:cubicBezTo>
                    <a:pt x="38036" y="3632"/>
                    <a:pt x="38067" y="3662"/>
                    <a:pt x="38104" y="3662"/>
                  </a:cubicBezTo>
                  <a:cubicBezTo>
                    <a:pt x="38142" y="3662"/>
                    <a:pt x="38173" y="3632"/>
                    <a:pt x="38173" y="3594"/>
                  </a:cubicBezTo>
                  <a:cubicBezTo>
                    <a:pt x="38173" y="3556"/>
                    <a:pt x="38142" y="3525"/>
                    <a:pt x="38104" y="3525"/>
                  </a:cubicBezTo>
                  <a:close/>
                  <a:moveTo>
                    <a:pt x="38321" y="3525"/>
                  </a:moveTo>
                  <a:cubicBezTo>
                    <a:pt x="38283" y="3525"/>
                    <a:pt x="38252" y="3556"/>
                    <a:pt x="38252" y="3594"/>
                  </a:cubicBezTo>
                  <a:cubicBezTo>
                    <a:pt x="38252" y="3632"/>
                    <a:pt x="38283" y="3662"/>
                    <a:pt x="38321" y="3662"/>
                  </a:cubicBezTo>
                  <a:cubicBezTo>
                    <a:pt x="38358" y="3662"/>
                    <a:pt x="38389" y="3632"/>
                    <a:pt x="38389" y="3594"/>
                  </a:cubicBezTo>
                  <a:cubicBezTo>
                    <a:pt x="38389" y="3556"/>
                    <a:pt x="38358" y="3525"/>
                    <a:pt x="38321" y="3525"/>
                  </a:cubicBezTo>
                  <a:close/>
                  <a:moveTo>
                    <a:pt x="38537" y="3525"/>
                  </a:moveTo>
                  <a:cubicBezTo>
                    <a:pt x="38499" y="3525"/>
                    <a:pt x="38468" y="3556"/>
                    <a:pt x="38468" y="3594"/>
                  </a:cubicBezTo>
                  <a:cubicBezTo>
                    <a:pt x="38468" y="3632"/>
                    <a:pt x="38499" y="3662"/>
                    <a:pt x="38537" y="3662"/>
                  </a:cubicBezTo>
                  <a:cubicBezTo>
                    <a:pt x="38575" y="3662"/>
                    <a:pt x="38605" y="3632"/>
                    <a:pt x="38605" y="3594"/>
                  </a:cubicBezTo>
                  <a:cubicBezTo>
                    <a:pt x="38605" y="3556"/>
                    <a:pt x="38575" y="3525"/>
                    <a:pt x="38537" y="3525"/>
                  </a:cubicBezTo>
                  <a:close/>
                  <a:moveTo>
                    <a:pt x="38753" y="3525"/>
                  </a:moveTo>
                  <a:cubicBezTo>
                    <a:pt x="38715" y="3525"/>
                    <a:pt x="38684" y="3556"/>
                    <a:pt x="38684" y="3594"/>
                  </a:cubicBezTo>
                  <a:cubicBezTo>
                    <a:pt x="38684" y="3632"/>
                    <a:pt x="38715" y="3662"/>
                    <a:pt x="38753" y="3662"/>
                  </a:cubicBezTo>
                  <a:cubicBezTo>
                    <a:pt x="38791" y="3662"/>
                    <a:pt x="38821" y="3632"/>
                    <a:pt x="38821" y="3594"/>
                  </a:cubicBezTo>
                  <a:cubicBezTo>
                    <a:pt x="38821" y="3556"/>
                    <a:pt x="38791" y="3525"/>
                    <a:pt x="38753" y="3525"/>
                  </a:cubicBezTo>
                  <a:close/>
                  <a:moveTo>
                    <a:pt x="30108" y="3760"/>
                  </a:moveTo>
                  <a:cubicBezTo>
                    <a:pt x="30070" y="3760"/>
                    <a:pt x="30040" y="3791"/>
                    <a:pt x="30040" y="3829"/>
                  </a:cubicBezTo>
                  <a:cubicBezTo>
                    <a:pt x="30040" y="3867"/>
                    <a:pt x="30070" y="3897"/>
                    <a:pt x="30108" y="3897"/>
                  </a:cubicBezTo>
                  <a:cubicBezTo>
                    <a:pt x="30146" y="3897"/>
                    <a:pt x="30177" y="3867"/>
                    <a:pt x="30177" y="3829"/>
                  </a:cubicBezTo>
                  <a:cubicBezTo>
                    <a:pt x="30177" y="3791"/>
                    <a:pt x="30146" y="3760"/>
                    <a:pt x="30108" y="3760"/>
                  </a:cubicBezTo>
                  <a:close/>
                  <a:moveTo>
                    <a:pt x="30324" y="3760"/>
                  </a:moveTo>
                  <a:cubicBezTo>
                    <a:pt x="30286" y="3760"/>
                    <a:pt x="30256" y="3791"/>
                    <a:pt x="30256" y="3829"/>
                  </a:cubicBezTo>
                  <a:cubicBezTo>
                    <a:pt x="30256" y="3867"/>
                    <a:pt x="30286" y="3897"/>
                    <a:pt x="30324" y="3897"/>
                  </a:cubicBezTo>
                  <a:cubicBezTo>
                    <a:pt x="30362" y="3897"/>
                    <a:pt x="30393" y="3867"/>
                    <a:pt x="30393" y="3829"/>
                  </a:cubicBezTo>
                  <a:cubicBezTo>
                    <a:pt x="30393" y="3791"/>
                    <a:pt x="30362" y="3760"/>
                    <a:pt x="30324" y="3760"/>
                  </a:cubicBezTo>
                  <a:close/>
                  <a:moveTo>
                    <a:pt x="30540" y="3760"/>
                  </a:moveTo>
                  <a:cubicBezTo>
                    <a:pt x="30502" y="3760"/>
                    <a:pt x="30472" y="3791"/>
                    <a:pt x="30472" y="3829"/>
                  </a:cubicBezTo>
                  <a:cubicBezTo>
                    <a:pt x="30472" y="3867"/>
                    <a:pt x="30502" y="3897"/>
                    <a:pt x="30540" y="3897"/>
                  </a:cubicBezTo>
                  <a:cubicBezTo>
                    <a:pt x="30578" y="3897"/>
                    <a:pt x="30609" y="3867"/>
                    <a:pt x="30609" y="3829"/>
                  </a:cubicBezTo>
                  <a:cubicBezTo>
                    <a:pt x="30609" y="3791"/>
                    <a:pt x="30578" y="3760"/>
                    <a:pt x="30540" y="3760"/>
                  </a:cubicBezTo>
                  <a:close/>
                  <a:moveTo>
                    <a:pt x="30756" y="3760"/>
                  </a:moveTo>
                  <a:cubicBezTo>
                    <a:pt x="30719" y="3760"/>
                    <a:pt x="30688" y="3791"/>
                    <a:pt x="30688" y="3829"/>
                  </a:cubicBezTo>
                  <a:cubicBezTo>
                    <a:pt x="30688" y="3867"/>
                    <a:pt x="30719" y="3897"/>
                    <a:pt x="30756" y="3897"/>
                  </a:cubicBezTo>
                  <a:cubicBezTo>
                    <a:pt x="30794" y="3897"/>
                    <a:pt x="30825" y="3867"/>
                    <a:pt x="30825" y="3829"/>
                  </a:cubicBezTo>
                  <a:cubicBezTo>
                    <a:pt x="30825" y="3791"/>
                    <a:pt x="30794" y="3760"/>
                    <a:pt x="30756" y="3760"/>
                  </a:cubicBezTo>
                  <a:close/>
                  <a:moveTo>
                    <a:pt x="30972" y="3760"/>
                  </a:moveTo>
                  <a:cubicBezTo>
                    <a:pt x="30935" y="3760"/>
                    <a:pt x="30904" y="3791"/>
                    <a:pt x="30904" y="3829"/>
                  </a:cubicBezTo>
                  <a:cubicBezTo>
                    <a:pt x="30904" y="3867"/>
                    <a:pt x="30935" y="3897"/>
                    <a:pt x="30972" y="3897"/>
                  </a:cubicBezTo>
                  <a:cubicBezTo>
                    <a:pt x="31010" y="3897"/>
                    <a:pt x="31041" y="3867"/>
                    <a:pt x="31041" y="3829"/>
                  </a:cubicBezTo>
                  <a:cubicBezTo>
                    <a:pt x="31041" y="3791"/>
                    <a:pt x="31010" y="3760"/>
                    <a:pt x="30972" y="3760"/>
                  </a:cubicBezTo>
                  <a:close/>
                  <a:moveTo>
                    <a:pt x="31189" y="3760"/>
                  </a:moveTo>
                  <a:cubicBezTo>
                    <a:pt x="31151" y="3760"/>
                    <a:pt x="31120" y="3791"/>
                    <a:pt x="31120" y="3829"/>
                  </a:cubicBezTo>
                  <a:cubicBezTo>
                    <a:pt x="31120" y="3867"/>
                    <a:pt x="31151" y="3897"/>
                    <a:pt x="31189" y="3897"/>
                  </a:cubicBezTo>
                  <a:cubicBezTo>
                    <a:pt x="31226" y="3897"/>
                    <a:pt x="31257" y="3867"/>
                    <a:pt x="31257" y="3829"/>
                  </a:cubicBezTo>
                  <a:cubicBezTo>
                    <a:pt x="31257" y="3791"/>
                    <a:pt x="31226" y="3760"/>
                    <a:pt x="31189" y="3760"/>
                  </a:cubicBezTo>
                  <a:close/>
                  <a:moveTo>
                    <a:pt x="31405" y="3760"/>
                  </a:moveTo>
                  <a:cubicBezTo>
                    <a:pt x="31367" y="3760"/>
                    <a:pt x="31336" y="3791"/>
                    <a:pt x="31336" y="3829"/>
                  </a:cubicBezTo>
                  <a:cubicBezTo>
                    <a:pt x="31336" y="3867"/>
                    <a:pt x="31367" y="3897"/>
                    <a:pt x="31405" y="3897"/>
                  </a:cubicBezTo>
                  <a:cubicBezTo>
                    <a:pt x="31442" y="3897"/>
                    <a:pt x="31473" y="3867"/>
                    <a:pt x="31473" y="3829"/>
                  </a:cubicBezTo>
                  <a:cubicBezTo>
                    <a:pt x="31473" y="3791"/>
                    <a:pt x="31442" y="3760"/>
                    <a:pt x="31405" y="3760"/>
                  </a:cubicBezTo>
                  <a:close/>
                  <a:moveTo>
                    <a:pt x="31621" y="3760"/>
                  </a:moveTo>
                  <a:cubicBezTo>
                    <a:pt x="31583" y="3760"/>
                    <a:pt x="31552" y="3791"/>
                    <a:pt x="31552" y="3829"/>
                  </a:cubicBezTo>
                  <a:cubicBezTo>
                    <a:pt x="31552" y="3867"/>
                    <a:pt x="31583" y="3897"/>
                    <a:pt x="31621" y="3897"/>
                  </a:cubicBezTo>
                  <a:cubicBezTo>
                    <a:pt x="31659" y="3897"/>
                    <a:pt x="31689" y="3867"/>
                    <a:pt x="31689" y="3829"/>
                  </a:cubicBezTo>
                  <a:cubicBezTo>
                    <a:pt x="31689" y="3791"/>
                    <a:pt x="31659" y="3760"/>
                    <a:pt x="31621" y="3760"/>
                  </a:cubicBezTo>
                  <a:close/>
                  <a:moveTo>
                    <a:pt x="31837" y="3760"/>
                  </a:moveTo>
                  <a:cubicBezTo>
                    <a:pt x="31799" y="3760"/>
                    <a:pt x="31768" y="3791"/>
                    <a:pt x="31768" y="3829"/>
                  </a:cubicBezTo>
                  <a:cubicBezTo>
                    <a:pt x="31768" y="3867"/>
                    <a:pt x="31799" y="3897"/>
                    <a:pt x="31837" y="3897"/>
                  </a:cubicBezTo>
                  <a:cubicBezTo>
                    <a:pt x="31875" y="3897"/>
                    <a:pt x="31905" y="3867"/>
                    <a:pt x="31905" y="3829"/>
                  </a:cubicBezTo>
                  <a:cubicBezTo>
                    <a:pt x="31905" y="3791"/>
                    <a:pt x="31875" y="3760"/>
                    <a:pt x="31837" y="3760"/>
                  </a:cubicBezTo>
                  <a:close/>
                  <a:moveTo>
                    <a:pt x="32053" y="3760"/>
                  </a:moveTo>
                  <a:cubicBezTo>
                    <a:pt x="32015" y="3760"/>
                    <a:pt x="31985" y="3791"/>
                    <a:pt x="31985" y="3829"/>
                  </a:cubicBezTo>
                  <a:cubicBezTo>
                    <a:pt x="31985" y="3867"/>
                    <a:pt x="32015" y="3897"/>
                    <a:pt x="32053" y="3897"/>
                  </a:cubicBezTo>
                  <a:cubicBezTo>
                    <a:pt x="32091" y="3897"/>
                    <a:pt x="32122" y="3867"/>
                    <a:pt x="32122" y="3829"/>
                  </a:cubicBezTo>
                  <a:cubicBezTo>
                    <a:pt x="32122" y="3791"/>
                    <a:pt x="32091" y="3760"/>
                    <a:pt x="32053" y="3760"/>
                  </a:cubicBezTo>
                  <a:close/>
                  <a:moveTo>
                    <a:pt x="32269" y="3760"/>
                  </a:moveTo>
                  <a:cubicBezTo>
                    <a:pt x="32231" y="3760"/>
                    <a:pt x="32201" y="3791"/>
                    <a:pt x="32201" y="3829"/>
                  </a:cubicBezTo>
                  <a:cubicBezTo>
                    <a:pt x="32201" y="3867"/>
                    <a:pt x="32231" y="3897"/>
                    <a:pt x="32269" y="3897"/>
                  </a:cubicBezTo>
                  <a:cubicBezTo>
                    <a:pt x="32307" y="3897"/>
                    <a:pt x="32338" y="3867"/>
                    <a:pt x="32338" y="3829"/>
                  </a:cubicBezTo>
                  <a:cubicBezTo>
                    <a:pt x="32338" y="3791"/>
                    <a:pt x="32307" y="3760"/>
                    <a:pt x="32269" y="3760"/>
                  </a:cubicBezTo>
                  <a:close/>
                  <a:moveTo>
                    <a:pt x="32485" y="3760"/>
                  </a:moveTo>
                  <a:cubicBezTo>
                    <a:pt x="32448" y="3760"/>
                    <a:pt x="32417" y="3791"/>
                    <a:pt x="32417" y="3829"/>
                  </a:cubicBezTo>
                  <a:cubicBezTo>
                    <a:pt x="32417" y="3867"/>
                    <a:pt x="32448" y="3897"/>
                    <a:pt x="32485" y="3897"/>
                  </a:cubicBezTo>
                  <a:cubicBezTo>
                    <a:pt x="32523" y="3897"/>
                    <a:pt x="32554" y="3867"/>
                    <a:pt x="32554" y="3829"/>
                  </a:cubicBezTo>
                  <a:cubicBezTo>
                    <a:pt x="32554" y="3791"/>
                    <a:pt x="32523" y="3760"/>
                    <a:pt x="32485" y="3760"/>
                  </a:cubicBezTo>
                  <a:close/>
                  <a:moveTo>
                    <a:pt x="32701" y="3760"/>
                  </a:moveTo>
                  <a:cubicBezTo>
                    <a:pt x="32664" y="3760"/>
                    <a:pt x="32633" y="3791"/>
                    <a:pt x="32633" y="3829"/>
                  </a:cubicBezTo>
                  <a:cubicBezTo>
                    <a:pt x="32633" y="3867"/>
                    <a:pt x="32664" y="3897"/>
                    <a:pt x="32701" y="3897"/>
                  </a:cubicBezTo>
                  <a:cubicBezTo>
                    <a:pt x="32739" y="3897"/>
                    <a:pt x="32770" y="3867"/>
                    <a:pt x="32770" y="3829"/>
                  </a:cubicBezTo>
                  <a:cubicBezTo>
                    <a:pt x="32770" y="3791"/>
                    <a:pt x="32739" y="3760"/>
                    <a:pt x="32701" y="3760"/>
                  </a:cubicBezTo>
                  <a:close/>
                  <a:moveTo>
                    <a:pt x="32918" y="3760"/>
                  </a:moveTo>
                  <a:cubicBezTo>
                    <a:pt x="32880" y="3760"/>
                    <a:pt x="32849" y="3791"/>
                    <a:pt x="32849" y="3829"/>
                  </a:cubicBezTo>
                  <a:cubicBezTo>
                    <a:pt x="32849" y="3867"/>
                    <a:pt x="32880" y="3897"/>
                    <a:pt x="32918" y="3897"/>
                  </a:cubicBezTo>
                  <a:cubicBezTo>
                    <a:pt x="32955" y="3897"/>
                    <a:pt x="32986" y="3867"/>
                    <a:pt x="32986" y="3829"/>
                  </a:cubicBezTo>
                  <a:cubicBezTo>
                    <a:pt x="32986" y="3791"/>
                    <a:pt x="32955" y="3760"/>
                    <a:pt x="32918" y="3760"/>
                  </a:cubicBezTo>
                  <a:close/>
                  <a:moveTo>
                    <a:pt x="33134" y="3760"/>
                  </a:moveTo>
                  <a:cubicBezTo>
                    <a:pt x="33096" y="3760"/>
                    <a:pt x="33065" y="3791"/>
                    <a:pt x="33065" y="3829"/>
                  </a:cubicBezTo>
                  <a:cubicBezTo>
                    <a:pt x="33065" y="3867"/>
                    <a:pt x="33096" y="3897"/>
                    <a:pt x="33134" y="3897"/>
                  </a:cubicBezTo>
                  <a:cubicBezTo>
                    <a:pt x="33171" y="3897"/>
                    <a:pt x="33202" y="3867"/>
                    <a:pt x="33202" y="3829"/>
                  </a:cubicBezTo>
                  <a:cubicBezTo>
                    <a:pt x="33202" y="3791"/>
                    <a:pt x="33171" y="3760"/>
                    <a:pt x="33134" y="3760"/>
                  </a:cubicBezTo>
                  <a:close/>
                  <a:moveTo>
                    <a:pt x="33350" y="3760"/>
                  </a:moveTo>
                  <a:cubicBezTo>
                    <a:pt x="33312" y="3760"/>
                    <a:pt x="33281" y="3791"/>
                    <a:pt x="33281" y="3829"/>
                  </a:cubicBezTo>
                  <a:cubicBezTo>
                    <a:pt x="33281" y="3867"/>
                    <a:pt x="33312" y="3897"/>
                    <a:pt x="33350" y="3897"/>
                  </a:cubicBezTo>
                  <a:cubicBezTo>
                    <a:pt x="33388" y="3897"/>
                    <a:pt x="33418" y="3867"/>
                    <a:pt x="33418" y="3829"/>
                  </a:cubicBezTo>
                  <a:cubicBezTo>
                    <a:pt x="33418" y="3791"/>
                    <a:pt x="33388" y="3760"/>
                    <a:pt x="33350" y="3760"/>
                  </a:cubicBezTo>
                  <a:close/>
                  <a:moveTo>
                    <a:pt x="33566" y="3760"/>
                  </a:moveTo>
                  <a:cubicBezTo>
                    <a:pt x="33528" y="3760"/>
                    <a:pt x="33497" y="3791"/>
                    <a:pt x="33497" y="3829"/>
                  </a:cubicBezTo>
                  <a:cubicBezTo>
                    <a:pt x="33497" y="3867"/>
                    <a:pt x="33528" y="3897"/>
                    <a:pt x="33566" y="3897"/>
                  </a:cubicBezTo>
                  <a:cubicBezTo>
                    <a:pt x="33604" y="3897"/>
                    <a:pt x="33634" y="3867"/>
                    <a:pt x="33634" y="3829"/>
                  </a:cubicBezTo>
                  <a:cubicBezTo>
                    <a:pt x="33634" y="3791"/>
                    <a:pt x="33604" y="3760"/>
                    <a:pt x="33566" y="3760"/>
                  </a:cubicBezTo>
                  <a:close/>
                  <a:moveTo>
                    <a:pt x="33782" y="3760"/>
                  </a:moveTo>
                  <a:cubicBezTo>
                    <a:pt x="33744" y="3760"/>
                    <a:pt x="33714" y="3791"/>
                    <a:pt x="33714" y="3829"/>
                  </a:cubicBezTo>
                  <a:cubicBezTo>
                    <a:pt x="33714" y="3867"/>
                    <a:pt x="33744" y="3897"/>
                    <a:pt x="33782" y="3897"/>
                  </a:cubicBezTo>
                  <a:cubicBezTo>
                    <a:pt x="33820" y="3897"/>
                    <a:pt x="33850" y="3867"/>
                    <a:pt x="33850" y="3829"/>
                  </a:cubicBezTo>
                  <a:cubicBezTo>
                    <a:pt x="33850" y="3791"/>
                    <a:pt x="33820" y="3760"/>
                    <a:pt x="33782" y="3760"/>
                  </a:cubicBezTo>
                  <a:close/>
                  <a:moveTo>
                    <a:pt x="33998" y="3760"/>
                  </a:moveTo>
                  <a:cubicBezTo>
                    <a:pt x="33960" y="3760"/>
                    <a:pt x="33930" y="3791"/>
                    <a:pt x="33930" y="3829"/>
                  </a:cubicBezTo>
                  <a:cubicBezTo>
                    <a:pt x="33930" y="3867"/>
                    <a:pt x="33960" y="3897"/>
                    <a:pt x="33998" y="3897"/>
                  </a:cubicBezTo>
                  <a:cubicBezTo>
                    <a:pt x="34036" y="3897"/>
                    <a:pt x="34067" y="3867"/>
                    <a:pt x="34067" y="3829"/>
                  </a:cubicBezTo>
                  <a:cubicBezTo>
                    <a:pt x="34067" y="3791"/>
                    <a:pt x="34036" y="3760"/>
                    <a:pt x="33998" y="3760"/>
                  </a:cubicBezTo>
                  <a:close/>
                  <a:moveTo>
                    <a:pt x="34214" y="3760"/>
                  </a:moveTo>
                  <a:cubicBezTo>
                    <a:pt x="34176" y="3760"/>
                    <a:pt x="34146" y="3791"/>
                    <a:pt x="34146" y="3829"/>
                  </a:cubicBezTo>
                  <a:cubicBezTo>
                    <a:pt x="34146" y="3867"/>
                    <a:pt x="34176" y="3897"/>
                    <a:pt x="34214" y="3897"/>
                  </a:cubicBezTo>
                  <a:cubicBezTo>
                    <a:pt x="34252" y="3897"/>
                    <a:pt x="34283" y="3867"/>
                    <a:pt x="34283" y="3829"/>
                  </a:cubicBezTo>
                  <a:cubicBezTo>
                    <a:pt x="34283" y="3791"/>
                    <a:pt x="34252" y="3760"/>
                    <a:pt x="34214" y="3760"/>
                  </a:cubicBezTo>
                  <a:close/>
                  <a:moveTo>
                    <a:pt x="34430" y="3760"/>
                  </a:moveTo>
                  <a:cubicBezTo>
                    <a:pt x="34393" y="3760"/>
                    <a:pt x="34362" y="3791"/>
                    <a:pt x="34362" y="3829"/>
                  </a:cubicBezTo>
                  <a:cubicBezTo>
                    <a:pt x="34362" y="3867"/>
                    <a:pt x="34393" y="3897"/>
                    <a:pt x="34430" y="3897"/>
                  </a:cubicBezTo>
                  <a:cubicBezTo>
                    <a:pt x="34468" y="3897"/>
                    <a:pt x="34499" y="3867"/>
                    <a:pt x="34499" y="3829"/>
                  </a:cubicBezTo>
                  <a:cubicBezTo>
                    <a:pt x="34499" y="3791"/>
                    <a:pt x="34468" y="3760"/>
                    <a:pt x="34430" y="3760"/>
                  </a:cubicBezTo>
                  <a:close/>
                  <a:moveTo>
                    <a:pt x="34646" y="3760"/>
                  </a:moveTo>
                  <a:cubicBezTo>
                    <a:pt x="34609" y="3760"/>
                    <a:pt x="34578" y="3791"/>
                    <a:pt x="34578" y="3829"/>
                  </a:cubicBezTo>
                  <a:cubicBezTo>
                    <a:pt x="34578" y="3867"/>
                    <a:pt x="34609" y="3897"/>
                    <a:pt x="34646" y="3897"/>
                  </a:cubicBezTo>
                  <a:cubicBezTo>
                    <a:pt x="34684" y="3897"/>
                    <a:pt x="34715" y="3867"/>
                    <a:pt x="34715" y="3829"/>
                  </a:cubicBezTo>
                  <a:cubicBezTo>
                    <a:pt x="34715" y="3791"/>
                    <a:pt x="34684" y="3760"/>
                    <a:pt x="34646" y="3760"/>
                  </a:cubicBezTo>
                  <a:close/>
                  <a:moveTo>
                    <a:pt x="34863" y="3760"/>
                  </a:moveTo>
                  <a:cubicBezTo>
                    <a:pt x="34825" y="3760"/>
                    <a:pt x="34794" y="3791"/>
                    <a:pt x="34794" y="3829"/>
                  </a:cubicBezTo>
                  <a:cubicBezTo>
                    <a:pt x="34794" y="3867"/>
                    <a:pt x="34825" y="3897"/>
                    <a:pt x="34863" y="3897"/>
                  </a:cubicBezTo>
                  <a:cubicBezTo>
                    <a:pt x="34900" y="3897"/>
                    <a:pt x="34931" y="3867"/>
                    <a:pt x="34931" y="3829"/>
                  </a:cubicBezTo>
                  <a:cubicBezTo>
                    <a:pt x="34931" y="3791"/>
                    <a:pt x="34900" y="3760"/>
                    <a:pt x="34863" y="3760"/>
                  </a:cubicBezTo>
                  <a:close/>
                  <a:moveTo>
                    <a:pt x="35079" y="3760"/>
                  </a:moveTo>
                  <a:cubicBezTo>
                    <a:pt x="35041" y="3760"/>
                    <a:pt x="35010" y="3791"/>
                    <a:pt x="35010" y="3829"/>
                  </a:cubicBezTo>
                  <a:cubicBezTo>
                    <a:pt x="35010" y="3867"/>
                    <a:pt x="35041" y="3897"/>
                    <a:pt x="35079" y="3897"/>
                  </a:cubicBezTo>
                  <a:cubicBezTo>
                    <a:pt x="35117" y="3897"/>
                    <a:pt x="35147" y="3867"/>
                    <a:pt x="35147" y="3829"/>
                  </a:cubicBezTo>
                  <a:cubicBezTo>
                    <a:pt x="35147" y="3791"/>
                    <a:pt x="35117" y="3760"/>
                    <a:pt x="35079" y="3760"/>
                  </a:cubicBezTo>
                  <a:close/>
                  <a:moveTo>
                    <a:pt x="35295" y="3760"/>
                  </a:moveTo>
                  <a:cubicBezTo>
                    <a:pt x="35257" y="3760"/>
                    <a:pt x="35226" y="3791"/>
                    <a:pt x="35226" y="3829"/>
                  </a:cubicBezTo>
                  <a:cubicBezTo>
                    <a:pt x="35226" y="3867"/>
                    <a:pt x="35257" y="3897"/>
                    <a:pt x="35295" y="3897"/>
                  </a:cubicBezTo>
                  <a:cubicBezTo>
                    <a:pt x="35333" y="3897"/>
                    <a:pt x="35363" y="3867"/>
                    <a:pt x="35363" y="3829"/>
                  </a:cubicBezTo>
                  <a:cubicBezTo>
                    <a:pt x="35363" y="3791"/>
                    <a:pt x="35333" y="3760"/>
                    <a:pt x="35295" y="3760"/>
                  </a:cubicBezTo>
                  <a:close/>
                  <a:moveTo>
                    <a:pt x="35511" y="3760"/>
                  </a:moveTo>
                  <a:cubicBezTo>
                    <a:pt x="35473" y="3760"/>
                    <a:pt x="35443" y="3791"/>
                    <a:pt x="35443" y="3829"/>
                  </a:cubicBezTo>
                  <a:cubicBezTo>
                    <a:pt x="35443" y="3867"/>
                    <a:pt x="35473" y="3897"/>
                    <a:pt x="35511" y="3897"/>
                  </a:cubicBezTo>
                  <a:cubicBezTo>
                    <a:pt x="35549" y="3897"/>
                    <a:pt x="35579" y="3867"/>
                    <a:pt x="35579" y="3829"/>
                  </a:cubicBezTo>
                  <a:cubicBezTo>
                    <a:pt x="35579" y="3791"/>
                    <a:pt x="35549" y="3760"/>
                    <a:pt x="35511" y="3760"/>
                  </a:cubicBezTo>
                  <a:close/>
                  <a:moveTo>
                    <a:pt x="35727" y="3760"/>
                  </a:moveTo>
                  <a:cubicBezTo>
                    <a:pt x="35689" y="3760"/>
                    <a:pt x="35659" y="3791"/>
                    <a:pt x="35659" y="3829"/>
                  </a:cubicBezTo>
                  <a:cubicBezTo>
                    <a:pt x="35659" y="3867"/>
                    <a:pt x="35689" y="3897"/>
                    <a:pt x="35727" y="3897"/>
                  </a:cubicBezTo>
                  <a:cubicBezTo>
                    <a:pt x="35765" y="3897"/>
                    <a:pt x="35796" y="3867"/>
                    <a:pt x="35796" y="3829"/>
                  </a:cubicBezTo>
                  <a:cubicBezTo>
                    <a:pt x="35796" y="3791"/>
                    <a:pt x="35765" y="3760"/>
                    <a:pt x="35727" y="3760"/>
                  </a:cubicBezTo>
                  <a:close/>
                  <a:moveTo>
                    <a:pt x="35943" y="3760"/>
                  </a:moveTo>
                  <a:cubicBezTo>
                    <a:pt x="35906" y="3760"/>
                    <a:pt x="35875" y="3791"/>
                    <a:pt x="35875" y="3829"/>
                  </a:cubicBezTo>
                  <a:cubicBezTo>
                    <a:pt x="35875" y="3867"/>
                    <a:pt x="35906" y="3897"/>
                    <a:pt x="35943" y="3897"/>
                  </a:cubicBezTo>
                  <a:cubicBezTo>
                    <a:pt x="35981" y="3897"/>
                    <a:pt x="36012" y="3867"/>
                    <a:pt x="36012" y="3829"/>
                  </a:cubicBezTo>
                  <a:cubicBezTo>
                    <a:pt x="36012" y="3791"/>
                    <a:pt x="35981" y="3760"/>
                    <a:pt x="35943" y="3760"/>
                  </a:cubicBezTo>
                  <a:close/>
                  <a:moveTo>
                    <a:pt x="36159" y="3760"/>
                  </a:moveTo>
                  <a:cubicBezTo>
                    <a:pt x="36122" y="3760"/>
                    <a:pt x="36091" y="3791"/>
                    <a:pt x="36091" y="3829"/>
                  </a:cubicBezTo>
                  <a:cubicBezTo>
                    <a:pt x="36091" y="3867"/>
                    <a:pt x="36122" y="3897"/>
                    <a:pt x="36159" y="3897"/>
                  </a:cubicBezTo>
                  <a:cubicBezTo>
                    <a:pt x="36197" y="3897"/>
                    <a:pt x="36228" y="3867"/>
                    <a:pt x="36228" y="3829"/>
                  </a:cubicBezTo>
                  <a:cubicBezTo>
                    <a:pt x="36228" y="3791"/>
                    <a:pt x="36197" y="3760"/>
                    <a:pt x="36159" y="3760"/>
                  </a:cubicBezTo>
                  <a:close/>
                  <a:moveTo>
                    <a:pt x="36376" y="3760"/>
                  </a:moveTo>
                  <a:cubicBezTo>
                    <a:pt x="36338" y="3760"/>
                    <a:pt x="36307" y="3791"/>
                    <a:pt x="36307" y="3829"/>
                  </a:cubicBezTo>
                  <a:cubicBezTo>
                    <a:pt x="36307" y="3867"/>
                    <a:pt x="36338" y="3897"/>
                    <a:pt x="36376" y="3897"/>
                  </a:cubicBezTo>
                  <a:cubicBezTo>
                    <a:pt x="36413" y="3897"/>
                    <a:pt x="36444" y="3867"/>
                    <a:pt x="36444" y="3829"/>
                  </a:cubicBezTo>
                  <a:cubicBezTo>
                    <a:pt x="36444" y="3791"/>
                    <a:pt x="36413" y="3760"/>
                    <a:pt x="36376" y="3760"/>
                  </a:cubicBezTo>
                  <a:close/>
                  <a:moveTo>
                    <a:pt x="36592" y="3760"/>
                  </a:moveTo>
                  <a:cubicBezTo>
                    <a:pt x="36554" y="3760"/>
                    <a:pt x="36523" y="3791"/>
                    <a:pt x="36523" y="3829"/>
                  </a:cubicBezTo>
                  <a:cubicBezTo>
                    <a:pt x="36523" y="3867"/>
                    <a:pt x="36554" y="3897"/>
                    <a:pt x="36592" y="3897"/>
                  </a:cubicBezTo>
                  <a:cubicBezTo>
                    <a:pt x="36629" y="3897"/>
                    <a:pt x="36660" y="3867"/>
                    <a:pt x="36660" y="3829"/>
                  </a:cubicBezTo>
                  <a:cubicBezTo>
                    <a:pt x="36660" y="3791"/>
                    <a:pt x="36629" y="3760"/>
                    <a:pt x="36592" y="3760"/>
                  </a:cubicBezTo>
                  <a:close/>
                  <a:moveTo>
                    <a:pt x="36808" y="3760"/>
                  </a:moveTo>
                  <a:cubicBezTo>
                    <a:pt x="36770" y="3760"/>
                    <a:pt x="36739" y="3791"/>
                    <a:pt x="36739" y="3829"/>
                  </a:cubicBezTo>
                  <a:cubicBezTo>
                    <a:pt x="36739" y="3867"/>
                    <a:pt x="36770" y="3897"/>
                    <a:pt x="36808" y="3897"/>
                  </a:cubicBezTo>
                  <a:cubicBezTo>
                    <a:pt x="36846" y="3897"/>
                    <a:pt x="36876" y="3867"/>
                    <a:pt x="36876" y="3829"/>
                  </a:cubicBezTo>
                  <a:cubicBezTo>
                    <a:pt x="36876" y="3791"/>
                    <a:pt x="36846" y="3760"/>
                    <a:pt x="36808" y="3760"/>
                  </a:cubicBezTo>
                  <a:close/>
                  <a:moveTo>
                    <a:pt x="37024" y="3760"/>
                  </a:moveTo>
                  <a:cubicBezTo>
                    <a:pt x="36986" y="3760"/>
                    <a:pt x="36955" y="3791"/>
                    <a:pt x="36955" y="3829"/>
                  </a:cubicBezTo>
                  <a:cubicBezTo>
                    <a:pt x="36955" y="3867"/>
                    <a:pt x="36986" y="3897"/>
                    <a:pt x="37024" y="3897"/>
                  </a:cubicBezTo>
                  <a:cubicBezTo>
                    <a:pt x="37062" y="3897"/>
                    <a:pt x="37092" y="3867"/>
                    <a:pt x="37092" y="3829"/>
                  </a:cubicBezTo>
                  <a:cubicBezTo>
                    <a:pt x="37092" y="3791"/>
                    <a:pt x="37062" y="3760"/>
                    <a:pt x="37024" y="3760"/>
                  </a:cubicBezTo>
                  <a:close/>
                  <a:moveTo>
                    <a:pt x="37240" y="3760"/>
                  </a:moveTo>
                  <a:cubicBezTo>
                    <a:pt x="37202" y="3760"/>
                    <a:pt x="37172" y="3791"/>
                    <a:pt x="37172" y="3829"/>
                  </a:cubicBezTo>
                  <a:cubicBezTo>
                    <a:pt x="37172" y="3867"/>
                    <a:pt x="37202" y="3897"/>
                    <a:pt x="37240" y="3897"/>
                  </a:cubicBezTo>
                  <a:cubicBezTo>
                    <a:pt x="37278" y="3897"/>
                    <a:pt x="37309" y="3867"/>
                    <a:pt x="37309" y="3829"/>
                  </a:cubicBezTo>
                  <a:cubicBezTo>
                    <a:pt x="37309" y="3791"/>
                    <a:pt x="37278" y="3760"/>
                    <a:pt x="37240" y="3760"/>
                  </a:cubicBezTo>
                  <a:close/>
                  <a:moveTo>
                    <a:pt x="37456" y="3760"/>
                  </a:moveTo>
                  <a:cubicBezTo>
                    <a:pt x="37418" y="3760"/>
                    <a:pt x="37388" y="3791"/>
                    <a:pt x="37388" y="3829"/>
                  </a:cubicBezTo>
                  <a:cubicBezTo>
                    <a:pt x="37388" y="3867"/>
                    <a:pt x="37418" y="3897"/>
                    <a:pt x="37456" y="3897"/>
                  </a:cubicBezTo>
                  <a:cubicBezTo>
                    <a:pt x="37494" y="3897"/>
                    <a:pt x="37525" y="3867"/>
                    <a:pt x="37525" y="3829"/>
                  </a:cubicBezTo>
                  <a:cubicBezTo>
                    <a:pt x="37525" y="3791"/>
                    <a:pt x="37494" y="3760"/>
                    <a:pt x="37456" y="3760"/>
                  </a:cubicBezTo>
                  <a:close/>
                  <a:moveTo>
                    <a:pt x="37672" y="3760"/>
                  </a:moveTo>
                  <a:cubicBezTo>
                    <a:pt x="37634" y="3760"/>
                    <a:pt x="37604" y="3791"/>
                    <a:pt x="37604" y="3829"/>
                  </a:cubicBezTo>
                  <a:cubicBezTo>
                    <a:pt x="37604" y="3867"/>
                    <a:pt x="37634" y="3897"/>
                    <a:pt x="37672" y="3897"/>
                  </a:cubicBezTo>
                  <a:cubicBezTo>
                    <a:pt x="37710" y="3897"/>
                    <a:pt x="37741" y="3867"/>
                    <a:pt x="37741" y="3829"/>
                  </a:cubicBezTo>
                  <a:cubicBezTo>
                    <a:pt x="37741" y="3791"/>
                    <a:pt x="37710" y="3760"/>
                    <a:pt x="37672" y="3760"/>
                  </a:cubicBezTo>
                  <a:close/>
                  <a:moveTo>
                    <a:pt x="37888" y="3760"/>
                  </a:moveTo>
                  <a:cubicBezTo>
                    <a:pt x="37850" y="3760"/>
                    <a:pt x="37820" y="3791"/>
                    <a:pt x="37820" y="3829"/>
                  </a:cubicBezTo>
                  <a:cubicBezTo>
                    <a:pt x="37820" y="3867"/>
                    <a:pt x="37850" y="3897"/>
                    <a:pt x="37888" y="3897"/>
                  </a:cubicBezTo>
                  <a:cubicBezTo>
                    <a:pt x="37926" y="3897"/>
                    <a:pt x="37957" y="3867"/>
                    <a:pt x="37957" y="3829"/>
                  </a:cubicBezTo>
                  <a:cubicBezTo>
                    <a:pt x="37957" y="3791"/>
                    <a:pt x="37926" y="3760"/>
                    <a:pt x="37888" y="3760"/>
                  </a:cubicBezTo>
                  <a:close/>
                  <a:moveTo>
                    <a:pt x="38104" y="3760"/>
                  </a:moveTo>
                  <a:cubicBezTo>
                    <a:pt x="38067" y="3760"/>
                    <a:pt x="38036" y="3791"/>
                    <a:pt x="38036" y="3829"/>
                  </a:cubicBezTo>
                  <a:cubicBezTo>
                    <a:pt x="38036" y="3867"/>
                    <a:pt x="38067" y="3897"/>
                    <a:pt x="38104" y="3897"/>
                  </a:cubicBezTo>
                  <a:cubicBezTo>
                    <a:pt x="38142" y="3897"/>
                    <a:pt x="38173" y="3867"/>
                    <a:pt x="38173" y="3829"/>
                  </a:cubicBezTo>
                  <a:cubicBezTo>
                    <a:pt x="38173" y="3791"/>
                    <a:pt x="38142" y="3760"/>
                    <a:pt x="38104" y="3760"/>
                  </a:cubicBezTo>
                  <a:close/>
                  <a:moveTo>
                    <a:pt x="38321" y="3760"/>
                  </a:moveTo>
                  <a:cubicBezTo>
                    <a:pt x="38283" y="3760"/>
                    <a:pt x="38252" y="3791"/>
                    <a:pt x="38252" y="3829"/>
                  </a:cubicBezTo>
                  <a:cubicBezTo>
                    <a:pt x="38252" y="3867"/>
                    <a:pt x="38283" y="3897"/>
                    <a:pt x="38321" y="3897"/>
                  </a:cubicBezTo>
                  <a:cubicBezTo>
                    <a:pt x="38358" y="3897"/>
                    <a:pt x="38389" y="3867"/>
                    <a:pt x="38389" y="3829"/>
                  </a:cubicBezTo>
                  <a:cubicBezTo>
                    <a:pt x="38389" y="3791"/>
                    <a:pt x="38358" y="3760"/>
                    <a:pt x="38321" y="3760"/>
                  </a:cubicBezTo>
                  <a:close/>
                  <a:moveTo>
                    <a:pt x="38537" y="3760"/>
                  </a:moveTo>
                  <a:cubicBezTo>
                    <a:pt x="38499" y="3760"/>
                    <a:pt x="38468" y="3791"/>
                    <a:pt x="38468" y="3829"/>
                  </a:cubicBezTo>
                  <a:cubicBezTo>
                    <a:pt x="38468" y="3867"/>
                    <a:pt x="38499" y="3897"/>
                    <a:pt x="38537" y="3897"/>
                  </a:cubicBezTo>
                  <a:cubicBezTo>
                    <a:pt x="38575" y="3897"/>
                    <a:pt x="38605" y="3867"/>
                    <a:pt x="38605" y="3829"/>
                  </a:cubicBezTo>
                  <a:cubicBezTo>
                    <a:pt x="38605" y="3791"/>
                    <a:pt x="38575" y="3760"/>
                    <a:pt x="38537" y="3760"/>
                  </a:cubicBezTo>
                  <a:close/>
                  <a:moveTo>
                    <a:pt x="38753" y="3760"/>
                  </a:moveTo>
                  <a:cubicBezTo>
                    <a:pt x="38715" y="3760"/>
                    <a:pt x="38684" y="3791"/>
                    <a:pt x="38684" y="3829"/>
                  </a:cubicBezTo>
                  <a:cubicBezTo>
                    <a:pt x="38684" y="3867"/>
                    <a:pt x="38715" y="3897"/>
                    <a:pt x="38753" y="3897"/>
                  </a:cubicBezTo>
                  <a:cubicBezTo>
                    <a:pt x="38791" y="3897"/>
                    <a:pt x="38821" y="3867"/>
                    <a:pt x="38821" y="3829"/>
                  </a:cubicBezTo>
                  <a:cubicBezTo>
                    <a:pt x="38821" y="3791"/>
                    <a:pt x="38791" y="3760"/>
                    <a:pt x="38753" y="3760"/>
                  </a:cubicBezTo>
                  <a:close/>
                  <a:moveTo>
                    <a:pt x="30108" y="3995"/>
                  </a:moveTo>
                  <a:cubicBezTo>
                    <a:pt x="30070" y="3995"/>
                    <a:pt x="30040" y="4026"/>
                    <a:pt x="30040" y="4064"/>
                  </a:cubicBezTo>
                  <a:cubicBezTo>
                    <a:pt x="30040" y="4101"/>
                    <a:pt x="30070" y="4132"/>
                    <a:pt x="30108" y="4132"/>
                  </a:cubicBezTo>
                  <a:cubicBezTo>
                    <a:pt x="30146" y="4132"/>
                    <a:pt x="30177" y="4101"/>
                    <a:pt x="30177" y="4064"/>
                  </a:cubicBezTo>
                  <a:cubicBezTo>
                    <a:pt x="30177" y="4026"/>
                    <a:pt x="30146" y="3995"/>
                    <a:pt x="30108" y="3995"/>
                  </a:cubicBezTo>
                  <a:close/>
                  <a:moveTo>
                    <a:pt x="30324" y="3995"/>
                  </a:moveTo>
                  <a:cubicBezTo>
                    <a:pt x="30286" y="3995"/>
                    <a:pt x="30256" y="4026"/>
                    <a:pt x="30256" y="4064"/>
                  </a:cubicBezTo>
                  <a:cubicBezTo>
                    <a:pt x="30256" y="4101"/>
                    <a:pt x="30286" y="4132"/>
                    <a:pt x="30324" y="4132"/>
                  </a:cubicBezTo>
                  <a:cubicBezTo>
                    <a:pt x="30362" y="4132"/>
                    <a:pt x="30393" y="4101"/>
                    <a:pt x="30393" y="4064"/>
                  </a:cubicBezTo>
                  <a:cubicBezTo>
                    <a:pt x="30393" y="4026"/>
                    <a:pt x="30362" y="3995"/>
                    <a:pt x="30324" y="3995"/>
                  </a:cubicBezTo>
                  <a:close/>
                  <a:moveTo>
                    <a:pt x="30540" y="3995"/>
                  </a:moveTo>
                  <a:cubicBezTo>
                    <a:pt x="30502" y="3995"/>
                    <a:pt x="30472" y="4026"/>
                    <a:pt x="30472" y="4064"/>
                  </a:cubicBezTo>
                  <a:cubicBezTo>
                    <a:pt x="30472" y="4101"/>
                    <a:pt x="30502" y="4132"/>
                    <a:pt x="30540" y="4132"/>
                  </a:cubicBezTo>
                  <a:cubicBezTo>
                    <a:pt x="30578" y="4132"/>
                    <a:pt x="30609" y="4101"/>
                    <a:pt x="30609" y="4064"/>
                  </a:cubicBezTo>
                  <a:cubicBezTo>
                    <a:pt x="30609" y="4026"/>
                    <a:pt x="30578" y="3995"/>
                    <a:pt x="30540" y="3995"/>
                  </a:cubicBezTo>
                  <a:close/>
                  <a:moveTo>
                    <a:pt x="30756" y="3995"/>
                  </a:moveTo>
                  <a:cubicBezTo>
                    <a:pt x="30719" y="3995"/>
                    <a:pt x="30688" y="4026"/>
                    <a:pt x="30688" y="4064"/>
                  </a:cubicBezTo>
                  <a:cubicBezTo>
                    <a:pt x="30688" y="4101"/>
                    <a:pt x="30719" y="4132"/>
                    <a:pt x="30756" y="4132"/>
                  </a:cubicBezTo>
                  <a:cubicBezTo>
                    <a:pt x="30794" y="4132"/>
                    <a:pt x="30825" y="4101"/>
                    <a:pt x="30825" y="4064"/>
                  </a:cubicBezTo>
                  <a:cubicBezTo>
                    <a:pt x="30825" y="4026"/>
                    <a:pt x="30794" y="3995"/>
                    <a:pt x="30756" y="3995"/>
                  </a:cubicBezTo>
                  <a:close/>
                  <a:moveTo>
                    <a:pt x="30972" y="3995"/>
                  </a:moveTo>
                  <a:cubicBezTo>
                    <a:pt x="30935" y="3995"/>
                    <a:pt x="30904" y="4026"/>
                    <a:pt x="30904" y="4064"/>
                  </a:cubicBezTo>
                  <a:cubicBezTo>
                    <a:pt x="30904" y="4101"/>
                    <a:pt x="30935" y="4132"/>
                    <a:pt x="30972" y="4132"/>
                  </a:cubicBezTo>
                  <a:cubicBezTo>
                    <a:pt x="31010" y="4132"/>
                    <a:pt x="31041" y="4101"/>
                    <a:pt x="31041" y="4064"/>
                  </a:cubicBezTo>
                  <a:cubicBezTo>
                    <a:pt x="31041" y="4026"/>
                    <a:pt x="31010" y="3995"/>
                    <a:pt x="30972" y="3995"/>
                  </a:cubicBezTo>
                  <a:close/>
                  <a:moveTo>
                    <a:pt x="31189" y="3995"/>
                  </a:moveTo>
                  <a:cubicBezTo>
                    <a:pt x="31151" y="3995"/>
                    <a:pt x="31120" y="4026"/>
                    <a:pt x="31120" y="4064"/>
                  </a:cubicBezTo>
                  <a:cubicBezTo>
                    <a:pt x="31120" y="4101"/>
                    <a:pt x="31151" y="4132"/>
                    <a:pt x="31189" y="4132"/>
                  </a:cubicBezTo>
                  <a:cubicBezTo>
                    <a:pt x="31226" y="4132"/>
                    <a:pt x="31257" y="4101"/>
                    <a:pt x="31257" y="4064"/>
                  </a:cubicBezTo>
                  <a:cubicBezTo>
                    <a:pt x="31257" y="4026"/>
                    <a:pt x="31226" y="3995"/>
                    <a:pt x="31189" y="3995"/>
                  </a:cubicBezTo>
                  <a:close/>
                  <a:moveTo>
                    <a:pt x="31405" y="3995"/>
                  </a:moveTo>
                  <a:cubicBezTo>
                    <a:pt x="31367" y="3995"/>
                    <a:pt x="31336" y="4026"/>
                    <a:pt x="31336" y="4064"/>
                  </a:cubicBezTo>
                  <a:cubicBezTo>
                    <a:pt x="31336" y="4101"/>
                    <a:pt x="31367" y="4132"/>
                    <a:pt x="31405" y="4132"/>
                  </a:cubicBezTo>
                  <a:cubicBezTo>
                    <a:pt x="31442" y="4132"/>
                    <a:pt x="31473" y="4101"/>
                    <a:pt x="31473" y="4064"/>
                  </a:cubicBezTo>
                  <a:cubicBezTo>
                    <a:pt x="31473" y="4026"/>
                    <a:pt x="31442" y="3995"/>
                    <a:pt x="31405" y="3995"/>
                  </a:cubicBezTo>
                  <a:close/>
                  <a:moveTo>
                    <a:pt x="31621" y="3995"/>
                  </a:moveTo>
                  <a:cubicBezTo>
                    <a:pt x="31583" y="3995"/>
                    <a:pt x="31552" y="4026"/>
                    <a:pt x="31552" y="4064"/>
                  </a:cubicBezTo>
                  <a:cubicBezTo>
                    <a:pt x="31552" y="4101"/>
                    <a:pt x="31583" y="4132"/>
                    <a:pt x="31621" y="4132"/>
                  </a:cubicBezTo>
                  <a:cubicBezTo>
                    <a:pt x="31659" y="4132"/>
                    <a:pt x="31689" y="4101"/>
                    <a:pt x="31689" y="4064"/>
                  </a:cubicBezTo>
                  <a:cubicBezTo>
                    <a:pt x="31689" y="4026"/>
                    <a:pt x="31659" y="3995"/>
                    <a:pt x="31621" y="3995"/>
                  </a:cubicBezTo>
                  <a:close/>
                  <a:moveTo>
                    <a:pt x="31837" y="3995"/>
                  </a:moveTo>
                  <a:cubicBezTo>
                    <a:pt x="31799" y="3995"/>
                    <a:pt x="31768" y="4026"/>
                    <a:pt x="31768" y="4064"/>
                  </a:cubicBezTo>
                  <a:cubicBezTo>
                    <a:pt x="31768" y="4101"/>
                    <a:pt x="31799" y="4132"/>
                    <a:pt x="31837" y="4132"/>
                  </a:cubicBezTo>
                  <a:cubicBezTo>
                    <a:pt x="31875" y="4132"/>
                    <a:pt x="31905" y="4101"/>
                    <a:pt x="31905" y="4064"/>
                  </a:cubicBezTo>
                  <a:cubicBezTo>
                    <a:pt x="31905" y="4026"/>
                    <a:pt x="31875" y="3995"/>
                    <a:pt x="31837" y="3995"/>
                  </a:cubicBezTo>
                  <a:close/>
                  <a:moveTo>
                    <a:pt x="32053" y="3995"/>
                  </a:moveTo>
                  <a:cubicBezTo>
                    <a:pt x="32015" y="3995"/>
                    <a:pt x="31985" y="4026"/>
                    <a:pt x="31985" y="4064"/>
                  </a:cubicBezTo>
                  <a:cubicBezTo>
                    <a:pt x="31985" y="4101"/>
                    <a:pt x="32015" y="4132"/>
                    <a:pt x="32053" y="4132"/>
                  </a:cubicBezTo>
                  <a:cubicBezTo>
                    <a:pt x="32091" y="4132"/>
                    <a:pt x="32122" y="4101"/>
                    <a:pt x="32122" y="4064"/>
                  </a:cubicBezTo>
                  <a:cubicBezTo>
                    <a:pt x="32122" y="4026"/>
                    <a:pt x="32091" y="3995"/>
                    <a:pt x="32053" y="3995"/>
                  </a:cubicBezTo>
                  <a:close/>
                  <a:moveTo>
                    <a:pt x="32269" y="3995"/>
                  </a:moveTo>
                  <a:cubicBezTo>
                    <a:pt x="32231" y="3995"/>
                    <a:pt x="32201" y="4026"/>
                    <a:pt x="32201" y="4064"/>
                  </a:cubicBezTo>
                  <a:cubicBezTo>
                    <a:pt x="32201" y="4101"/>
                    <a:pt x="32231" y="4132"/>
                    <a:pt x="32269" y="4132"/>
                  </a:cubicBezTo>
                  <a:cubicBezTo>
                    <a:pt x="32307" y="4132"/>
                    <a:pt x="32338" y="4101"/>
                    <a:pt x="32338" y="4064"/>
                  </a:cubicBezTo>
                  <a:cubicBezTo>
                    <a:pt x="32338" y="4026"/>
                    <a:pt x="32307" y="3995"/>
                    <a:pt x="32269" y="3995"/>
                  </a:cubicBezTo>
                  <a:close/>
                  <a:moveTo>
                    <a:pt x="32485" y="3995"/>
                  </a:moveTo>
                  <a:cubicBezTo>
                    <a:pt x="32448" y="3995"/>
                    <a:pt x="32417" y="4026"/>
                    <a:pt x="32417" y="4064"/>
                  </a:cubicBezTo>
                  <a:cubicBezTo>
                    <a:pt x="32417" y="4101"/>
                    <a:pt x="32448" y="4132"/>
                    <a:pt x="32485" y="4132"/>
                  </a:cubicBezTo>
                  <a:cubicBezTo>
                    <a:pt x="32523" y="4132"/>
                    <a:pt x="32554" y="4101"/>
                    <a:pt x="32554" y="4064"/>
                  </a:cubicBezTo>
                  <a:cubicBezTo>
                    <a:pt x="32554" y="4026"/>
                    <a:pt x="32523" y="3995"/>
                    <a:pt x="32485" y="3995"/>
                  </a:cubicBezTo>
                  <a:close/>
                  <a:moveTo>
                    <a:pt x="32701" y="3995"/>
                  </a:moveTo>
                  <a:cubicBezTo>
                    <a:pt x="32664" y="3995"/>
                    <a:pt x="32633" y="4026"/>
                    <a:pt x="32633" y="4064"/>
                  </a:cubicBezTo>
                  <a:cubicBezTo>
                    <a:pt x="32633" y="4101"/>
                    <a:pt x="32664" y="4132"/>
                    <a:pt x="32701" y="4132"/>
                  </a:cubicBezTo>
                  <a:cubicBezTo>
                    <a:pt x="32739" y="4132"/>
                    <a:pt x="32770" y="4101"/>
                    <a:pt x="32770" y="4064"/>
                  </a:cubicBezTo>
                  <a:cubicBezTo>
                    <a:pt x="32770" y="4026"/>
                    <a:pt x="32739" y="3995"/>
                    <a:pt x="32701" y="3995"/>
                  </a:cubicBezTo>
                  <a:close/>
                  <a:moveTo>
                    <a:pt x="32918" y="3995"/>
                  </a:moveTo>
                  <a:cubicBezTo>
                    <a:pt x="32880" y="3995"/>
                    <a:pt x="32849" y="4026"/>
                    <a:pt x="32849" y="4064"/>
                  </a:cubicBezTo>
                  <a:cubicBezTo>
                    <a:pt x="32849" y="4101"/>
                    <a:pt x="32880" y="4132"/>
                    <a:pt x="32918" y="4132"/>
                  </a:cubicBezTo>
                  <a:cubicBezTo>
                    <a:pt x="32955" y="4132"/>
                    <a:pt x="32986" y="4101"/>
                    <a:pt x="32986" y="4064"/>
                  </a:cubicBezTo>
                  <a:cubicBezTo>
                    <a:pt x="32986" y="4026"/>
                    <a:pt x="32955" y="3995"/>
                    <a:pt x="32918" y="3995"/>
                  </a:cubicBezTo>
                  <a:close/>
                  <a:moveTo>
                    <a:pt x="33134" y="3995"/>
                  </a:moveTo>
                  <a:cubicBezTo>
                    <a:pt x="33096" y="3995"/>
                    <a:pt x="33065" y="4026"/>
                    <a:pt x="33065" y="4064"/>
                  </a:cubicBezTo>
                  <a:cubicBezTo>
                    <a:pt x="33065" y="4101"/>
                    <a:pt x="33096" y="4132"/>
                    <a:pt x="33134" y="4132"/>
                  </a:cubicBezTo>
                  <a:cubicBezTo>
                    <a:pt x="33171" y="4132"/>
                    <a:pt x="33202" y="4101"/>
                    <a:pt x="33202" y="4064"/>
                  </a:cubicBezTo>
                  <a:cubicBezTo>
                    <a:pt x="33202" y="4026"/>
                    <a:pt x="33171" y="3995"/>
                    <a:pt x="33134" y="3995"/>
                  </a:cubicBezTo>
                  <a:close/>
                  <a:moveTo>
                    <a:pt x="33350" y="3995"/>
                  </a:moveTo>
                  <a:cubicBezTo>
                    <a:pt x="33312" y="3995"/>
                    <a:pt x="33281" y="4026"/>
                    <a:pt x="33281" y="4064"/>
                  </a:cubicBezTo>
                  <a:cubicBezTo>
                    <a:pt x="33281" y="4101"/>
                    <a:pt x="33312" y="4132"/>
                    <a:pt x="33350" y="4132"/>
                  </a:cubicBezTo>
                  <a:cubicBezTo>
                    <a:pt x="33388" y="4132"/>
                    <a:pt x="33418" y="4101"/>
                    <a:pt x="33418" y="4064"/>
                  </a:cubicBezTo>
                  <a:cubicBezTo>
                    <a:pt x="33418" y="4026"/>
                    <a:pt x="33388" y="3995"/>
                    <a:pt x="33350" y="3995"/>
                  </a:cubicBezTo>
                  <a:close/>
                  <a:moveTo>
                    <a:pt x="33566" y="3995"/>
                  </a:moveTo>
                  <a:cubicBezTo>
                    <a:pt x="33528" y="3995"/>
                    <a:pt x="33497" y="4026"/>
                    <a:pt x="33497" y="4064"/>
                  </a:cubicBezTo>
                  <a:cubicBezTo>
                    <a:pt x="33497" y="4101"/>
                    <a:pt x="33528" y="4132"/>
                    <a:pt x="33566" y="4132"/>
                  </a:cubicBezTo>
                  <a:cubicBezTo>
                    <a:pt x="33604" y="4132"/>
                    <a:pt x="33634" y="4101"/>
                    <a:pt x="33634" y="4064"/>
                  </a:cubicBezTo>
                  <a:cubicBezTo>
                    <a:pt x="33634" y="4026"/>
                    <a:pt x="33604" y="3995"/>
                    <a:pt x="33566" y="3995"/>
                  </a:cubicBezTo>
                  <a:close/>
                  <a:moveTo>
                    <a:pt x="33782" y="3995"/>
                  </a:moveTo>
                  <a:cubicBezTo>
                    <a:pt x="33744" y="3995"/>
                    <a:pt x="33714" y="4026"/>
                    <a:pt x="33714" y="4064"/>
                  </a:cubicBezTo>
                  <a:cubicBezTo>
                    <a:pt x="33714" y="4101"/>
                    <a:pt x="33744" y="4132"/>
                    <a:pt x="33782" y="4132"/>
                  </a:cubicBezTo>
                  <a:cubicBezTo>
                    <a:pt x="33820" y="4132"/>
                    <a:pt x="33850" y="4101"/>
                    <a:pt x="33850" y="4064"/>
                  </a:cubicBezTo>
                  <a:cubicBezTo>
                    <a:pt x="33850" y="4026"/>
                    <a:pt x="33820" y="3995"/>
                    <a:pt x="33782" y="3995"/>
                  </a:cubicBezTo>
                  <a:close/>
                  <a:moveTo>
                    <a:pt x="33998" y="3995"/>
                  </a:moveTo>
                  <a:cubicBezTo>
                    <a:pt x="33960" y="3995"/>
                    <a:pt x="33930" y="4026"/>
                    <a:pt x="33930" y="4064"/>
                  </a:cubicBezTo>
                  <a:cubicBezTo>
                    <a:pt x="33930" y="4101"/>
                    <a:pt x="33960" y="4132"/>
                    <a:pt x="33998" y="4132"/>
                  </a:cubicBezTo>
                  <a:cubicBezTo>
                    <a:pt x="34036" y="4132"/>
                    <a:pt x="34067" y="4101"/>
                    <a:pt x="34067" y="4064"/>
                  </a:cubicBezTo>
                  <a:cubicBezTo>
                    <a:pt x="34067" y="4026"/>
                    <a:pt x="34036" y="3995"/>
                    <a:pt x="33998" y="3995"/>
                  </a:cubicBezTo>
                  <a:close/>
                  <a:moveTo>
                    <a:pt x="34214" y="3995"/>
                  </a:moveTo>
                  <a:cubicBezTo>
                    <a:pt x="34176" y="3995"/>
                    <a:pt x="34146" y="4026"/>
                    <a:pt x="34146" y="4064"/>
                  </a:cubicBezTo>
                  <a:cubicBezTo>
                    <a:pt x="34146" y="4101"/>
                    <a:pt x="34176" y="4132"/>
                    <a:pt x="34214" y="4132"/>
                  </a:cubicBezTo>
                  <a:cubicBezTo>
                    <a:pt x="34252" y="4132"/>
                    <a:pt x="34283" y="4101"/>
                    <a:pt x="34283" y="4064"/>
                  </a:cubicBezTo>
                  <a:cubicBezTo>
                    <a:pt x="34283" y="4026"/>
                    <a:pt x="34252" y="3995"/>
                    <a:pt x="34214" y="3995"/>
                  </a:cubicBezTo>
                  <a:close/>
                  <a:moveTo>
                    <a:pt x="34430" y="3995"/>
                  </a:moveTo>
                  <a:cubicBezTo>
                    <a:pt x="34393" y="3995"/>
                    <a:pt x="34362" y="4026"/>
                    <a:pt x="34362" y="4064"/>
                  </a:cubicBezTo>
                  <a:cubicBezTo>
                    <a:pt x="34362" y="4101"/>
                    <a:pt x="34393" y="4132"/>
                    <a:pt x="34430" y="4132"/>
                  </a:cubicBezTo>
                  <a:cubicBezTo>
                    <a:pt x="34468" y="4132"/>
                    <a:pt x="34499" y="4101"/>
                    <a:pt x="34499" y="4064"/>
                  </a:cubicBezTo>
                  <a:cubicBezTo>
                    <a:pt x="34499" y="4026"/>
                    <a:pt x="34468" y="3995"/>
                    <a:pt x="34430" y="3995"/>
                  </a:cubicBezTo>
                  <a:close/>
                  <a:moveTo>
                    <a:pt x="34646" y="3995"/>
                  </a:moveTo>
                  <a:cubicBezTo>
                    <a:pt x="34609" y="3995"/>
                    <a:pt x="34578" y="4026"/>
                    <a:pt x="34578" y="4064"/>
                  </a:cubicBezTo>
                  <a:cubicBezTo>
                    <a:pt x="34578" y="4101"/>
                    <a:pt x="34609" y="4132"/>
                    <a:pt x="34646" y="4132"/>
                  </a:cubicBezTo>
                  <a:cubicBezTo>
                    <a:pt x="34684" y="4132"/>
                    <a:pt x="34715" y="4101"/>
                    <a:pt x="34715" y="4064"/>
                  </a:cubicBezTo>
                  <a:cubicBezTo>
                    <a:pt x="34715" y="4026"/>
                    <a:pt x="34684" y="3995"/>
                    <a:pt x="34646" y="3995"/>
                  </a:cubicBezTo>
                  <a:close/>
                  <a:moveTo>
                    <a:pt x="34863" y="3995"/>
                  </a:moveTo>
                  <a:cubicBezTo>
                    <a:pt x="34825" y="3995"/>
                    <a:pt x="34794" y="4026"/>
                    <a:pt x="34794" y="4064"/>
                  </a:cubicBezTo>
                  <a:cubicBezTo>
                    <a:pt x="34794" y="4101"/>
                    <a:pt x="34825" y="4132"/>
                    <a:pt x="34863" y="4132"/>
                  </a:cubicBezTo>
                  <a:cubicBezTo>
                    <a:pt x="34900" y="4132"/>
                    <a:pt x="34931" y="4101"/>
                    <a:pt x="34931" y="4064"/>
                  </a:cubicBezTo>
                  <a:cubicBezTo>
                    <a:pt x="34931" y="4026"/>
                    <a:pt x="34900" y="3995"/>
                    <a:pt x="34863" y="3995"/>
                  </a:cubicBezTo>
                  <a:close/>
                  <a:moveTo>
                    <a:pt x="35079" y="3995"/>
                  </a:moveTo>
                  <a:cubicBezTo>
                    <a:pt x="35041" y="3995"/>
                    <a:pt x="35010" y="4026"/>
                    <a:pt x="35010" y="4064"/>
                  </a:cubicBezTo>
                  <a:cubicBezTo>
                    <a:pt x="35010" y="4101"/>
                    <a:pt x="35041" y="4132"/>
                    <a:pt x="35079" y="4132"/>
                  </a:cubicBezTo>
                  <a:cubicBezTo>
                    <a:pt x="35117" y="4132"/>
                    <a:pt x="35147" y="4101"/>
                    <a:pt x="35147" y="4064"/>
                  </a:cubicBezTo>
                  <a:cubicBezTo>
                    <a:pt x="35147" y="4026"/>
                    <a:pt x="35117" y="3995"/>
                    <a:pt x="35079" y="3995"/>
                  </a:cubicBezTo>
                  <a:close/>
                  <a:moveTo>
                    <a:pt x="35295" y="3995"/>
                  </a:moveTo>
                  <a:cubicBezTo>
                    <a:pt x="35257" y="3995"/>
                    <a:pt x="35226" y="4026"/>
                    <a:pt x="35226" y="4064"/>
                  </a:cubicBezTo>
                  <a:cubicBezTo>
                    <a:pt x="35226" y="4101"/>
                    <a:pt x="35257" y="4132"/>
                    <a:pt x="35295" y="4132"/>
                  </a:cubicBezTo>
                  <a:cubicBezTo>
                    <a:pt x="35333" y="4132"/>
                    <a:pt x="35363" y="4101"/>
                    <a:pt x="35363" y="4064"/>
                  </a:cubicBezTo>
                  <a:cubicBezTo>
                    <a:pt x="35363" y="4026"/>
                    <a:pt x="35333" y="3995"/>
                    <a:pt x="35295" y="3995"/>
                  </a:cubicBezTo>
                  <a:close/>
                  <a:moveTo>
                    <a:pt x="35511" y="3995"/>
                  </a:moveTo>
                  <a:cubicBezTo>
                    <a:pt x="35473" y="3995"/>
                    <a:pt x="35443" y="4026"/>
                    <a:pt x="35443" y="4064"/>
                  </a:cubicBezTo>
                  <a:cubicBezTo>
                    <a:pt x="35443" y="4101"/>
                    <a:pt x="35473" y="4132"/>
                    <a:pt x="35511" y="4132"/>
                  </a:cubicBezTo>
                  <a:cubicBezTo>
                    <a:pt x="35549" y="4132"/>
                    <a:pt x="35579" y="4101"/>
                    <a:pt x="35579" y="4064"/>
                  </a:cubicBezTo>
                  <a:cubicBezTo>
                    <a:pt x="35579" y="4026"/>
                    <a:pt x="35549" y="3995"/>
                    <a:pt x="35511" y="3995"/>
                  </a:cubicBezTo>
                  <a:close/>
                  <a:moveTo>
                    <a:pt x="35727" y="3995"/>
                  </a:moveTo>
                  <a:cubicBezTo>
                    <a:pt x="35689" y="3995"/>
                    <a:pt x="35659" y="4026"/>
                    <a:pt x="35659" y="4064"/>
                  </a:cubicBezTo>
                  <a:cubicBezTo>
                    <a:pt x="35659" y="4101"/>
                    <a:pt x="35689" y="4132"/>
                    <a:pt x="35727" y="4132"/>
                  </a:cubicBezTo>
                  <a:cubicBezTo>
                    <a:pt x="35765" y="4132"/>
                    <a:pt x="35796" y="4101"/>
                    <a:pt x="35796" y="4064"/>
                  </a:cubicBezTo>
                  <a:cubicBezTo>
                    <a:pt x="35796" y="4026"/>
                    <a:pt x="35765" y="3995"/>
                    <a:pt x="35727" y="3995"/>
                  </a:cubicBezTo>
                  <a:close/>
                  <a:moveTo>
                    <a:pt x="35943" y="3995"/>
                  </a:moveTo>
                  <a:cubicBezTo>
                    <a:pt x="35906" y="3995"/>
                    <a:pt x="35875" y="4026"/>
                    <a:pt x="35875" y="4064"/>
                  </a:cubicBezTo>
                  <a:cubicBezTo>
                    <a:pt x="35875" y="4101"/>
                    <a:pt x="35906" y="4132"/>
                    <a:pt x="35943" y="4132"/>
                  </a:cubicBezTo>
                  <a:cubicBezTo>
                    <a:pt x="35981" y="4132"/>
                    <a:pt x="36012" y="4101"/>
                    <a:pt x="36012" y="4064"/>
                  </a:cubicBezTo>
                  <a:cubicBezTo>
                    <a:pt x="36012" y="4026"/>
                    <a:pt x="35981" y="3995"/>
                    <a:pt x="35943" y="3995"/>
                  </a:cubicBezTo>
                  <a:close/>
                  <a:moveTo>
                    <a:pt x="36159" y="3995"/>
                  </a:moveTo>
                  <a:cubicBezTo>
                    <a:pt x="36122" y="3995"/>
                    <a:pt x="36091" y="4026"/>
                    <a:pt x="36091" y="4064"/>
                  </a:cubicBezTo>
                  <a:cubicBezTo>
                    <a:pt x="36091" y="4101"/>
                    <a:pt x="36122" y="4132"/>
                    <a:pt x="36159" y="4132"/>
                  </a:cubicBezTo>
                  <a:cubicBezTo>
                    <a:pt x="36197" y="4132"/>
                    <a:pt x="36228" y="4101"/>
                    <a:pt x="36228" y="4064"/>
                  </a:cubicBezTo>
                  <a:cubicBezTo>
                    <a:pt x="36228" y="4026"/>
                    <a:pt x="36197" y="3995"/>
                    <a:pt x="36159" y="3995"/>
                  </a:cubicBezTo>
                  <a:close/>
                  <a:moveTo>
                    <a:pt x="36376" y="3995"/>
                  </a:moveTo>
                  <a:cubicBezTo>
                    <a:pt x="36338" y="3995"/>
                    <a:pt x="36307" y="4026"/>
                    <a:pt x="36307" y="4064"/>
                  </a:cubicBezTo>
                  <a:cubicBezTo>
                    <a:pt x="36307" y="4101"/>
                    <a:pt x="36338" y="4132"/>
                    <a:pt x="36376" y="4132"/>
                  </a:cubicBezTo>
                  <a:cubicBezTo>
                    <a:pt x="36413" y="4132"/>
                    <a:pt x="36444" y="4101"/>
                    <a:pt x="36444" y="4064"/>
                  </a:cubicBezTo>
                  <a:cubicBezTo>
                    <a:pt x="36444" y="4026"/>
                    <a:pt x="36413" y="3995"/>
                    <a:pt x="36376" y="3995"/>
                  </a:cubicBezTo>
                  <a:close/>
                  <a:moveTo>
                    <a:pt x="36592" y="3995"/>
                  </a:moveTo>
                  <a:cubicBezTo>
                    <a:pt x="36554" y="3995"/>
                    <a:pt x="36523" y="4026"/>
                    <a:pt x="36523" y="4064"/>
                  </a:cubicBezTo>
                  <a:cubicBezTo>
                    <a:pt x="36523" y="4101"/>
                    <a:pt x="36554" y="4132"/>
                    <a:pt x="36592" y="4132"/>
                  </a:cubicBezTo>
                  <a:cubicBezTo>
                    <a:pt x="36629" y="4132"/>
                    <a:pt x="36660" y="4101"/>
                    <a:pt x="36660" y="4064"/>
                  </a:cubicBezTo>
                  <a:cubicBezTo>
                    <a:pt x="36660" y="4026"/>
                    <a:pt x="36629" y="3995"/>
                    <a:pt x="36592" y="3995"/>
                  </a:cubicBezTo>
                  <a:close/>
                  <a:moveTo>
                    <a:pt x="36808" y="3995"/>
                  </a:moveTo>
                  <a:cubicBezTo>
                    <a:pt x="36770" y="3995"/>
                    <a:pt x="36739" y="4026"/>
                    <a:pt x="36739" y="4064"/>
                  </a:cubicBezTo>
                  <a:cubicBezTo>
                    <a:pt x="36739" y="4101"/>
                    <a:pt x="36770" y="4132"/>
                    <a:pt x="36808" y="4132"/>
                  </a:cubicBezTo>
                  <a:cubicBezTo>
                    <a:pt x="36846" y="4132"/>
                    <a:pt x="36876" y="4101"/>
                    <a:pt x="36876" y="4064"/>
                  </a:cubicBezTo>
                  <a:cubicBezTo>
                    <a:pt x="36876" y="4026"/>
                    <a:pt x="36846" y="3995"/>
                    <a:pt x="36808" y="3995"/>
                  </a:cubicBezTo>
                  <a:close/>
                  <a:moveTo>
                    <a:pt x="37024" y="3995"/>
                  </a:moveTo>
                  <a:cubicBezTo>
                    <a:pt x="36986" y="3995"/>
                    <a:pt x="36955" y="4026"/>
                    <a:pt x="36955" y="4064"/>
                  </a:cubicBezTo>
                  <a:cubicBezTo>
                    <a:pt x="36955" y="4101"/>
                    <a:pt x="36986" y="4132"/>
                    <a:pt x="37024" y="4132"/>
                  </a:cubicBezTo>
                  <a:cubicBezTo>
                    <a:pt x="37062" y="4132"/>
                    <a:pt x="37092" y="4101"/>
                    <a:pt x="37092" y="4064"/>
                  </a:cubicBezTo>
                  <a:cubicBezTo>
                    <a:pt x="37092" y="4026"/>
                    <a:pt x="37062" y="3995"/>
                    <a:pt x="37024" y="3995"/>
                  </a:cubicBezTo>
                  <a:close/>
                  <a:moveTo>
                    <a:pt x="37240" y="3995"/>
                  </a:moveTo>
                  <a:cubicBezTo>
                    <a:pt x="37202" y="3995"/>
                    <a:pt x="37172" y="4026"/>
                    <a:pt x="37172" y="4064"/>
                  </a:cubicBezTo>
                  <a:cubicBezTo>
                    <a:pt x="37172" y="4101"/>
                    <a:pt x="37202" y="4132"/>
                    <a:pt x="37240" y="4132"/>
                  </a:cubicBezTo>
                  <a:cubicBezTo>
                    <a:pt x="37278" y="4132"/>
                    <a:pt x="37309" y="4101"/>
                    <a:pt x="37309" y="4064"/>
                  </a:cubicBezTo>
                  <a:cubicBezTo>
                    <a:pt x="37309" y="4026"/>
                    <a:pt x="37278" y="3995"/>
                    <a:pt x="37240" y="3995"/>
                  </a:cubicBezTo>
                  <a:close/>
                  <a:moveTo>
                    <a:pt x="37456" y="3995"/>
                  </a:moveTo>
                  <a:cubicBezTo>
                    <a:pt x="37418" y="3995"/>
                    <a:pt x="37388" y="4026"/>
                    <a:pt x="37388" y="4064"/>
                  </a:cubicBezTo>
                  <a:cubicBezTo>
                    <a:pt x="37388" y="4101"/>
                    <a:pt x="37418" y="4132"/>
                    <a:pt x="37456" y="4132"/>
                  </a:cubicBezTo>
                  <a:cubicBezTo>
                    <a:pt x="37494" y="4132"/>
                    <a:pt x="37525" y="4101"/>
                    <a:pt x="37525" y="4064"/>
                  </a:cubicBezTo>
                  <a:cubicBezTo>
                    <a:pt x="37525" y="4026"/>
                    <a:pt x="37494" y="3995"/>
                    <a:pt x="37456" y="3995"/>
                  </a:cubicBezTo>
                  <a:close/>
                  <a:moveTo>
                    <a:pt x="37672" y="3995"/>
                  </a:moveTo>
                  <a:cubicBezTo>
                    <a:pt x="37634" y="3995"/>
                    <a:pt x="37604" y="4026"/>
                    <a:pt x="37604" y="4064"/>
                  </a:cubicBezTo>
                  <a:cubicBezTo>
                    <a:pt x="37604" y="4101"/>
                    <a:pt x="37634" y="4132"/>
                    <a:pt x="37672" y="4132"/>
                  </a:cubicBezTo>
                  <a:cubicBezTo>
                    <a:pt x="37710" y="4132"/>
                    <a:pt x="37741" y="4101"/>
                    <a:pt x="37741" y="4064"/>
                  </a:cubicBezTo>
                  <a:cubicBezTo>
                    <a:pt x="37741" y="4026"/>
                    <a:pt x="37710" y="3995"/>
                    <a:pt x="37672" y="3995"/>
                  </a:cubicBezTo>
                  <a:close/>
                  <a:moveTo>
                    <a:pt x="37888" y="3995"/>
                  </a:moveTo>
                  <a:cubicBezTo>
                    <a:pt x="37850" y="3995"/>
                    <a:pt x="37820" y="4026"/>
                    <a:pt x="37820" y="4064"/>
                  </a:cubicBezTo>
                  <a:cubicBezTo>
                    <a:pt x="37820" y="4101"/>
                    <a:pt x="37850" y="4132"/>
                    <a:pt x="37888" y="4132"/>
                  </a:cubicBezTo>
                  <a:cubicBezTo>
                    <a:pt x="37926" y="4132"/>
                    <a:pt x="37957" y="4101"/>
                    <a:pt x="37957" y="4064"/>
                  </a:cubicBezTo>
                  <a:cubicBezTo>
                    <a:pt x="37957" y="4026"/>
                    <a:pt x="37926" y="3995"/>
                    <a:pt x="37888" y="3995"/>
                  </a:cubicBezTo>
                  <a:close/>
                  <a:moveTo>
                    <a:pt x="38104" y="3995"/>
                  </a:moveTo>
                  <a:cubicBezTo>
                    <a:pt x="38067" y="3995"/>
                    <a:pt x="38036" y="4026"/>
                    <a:pt x="38036" y="4064"/>
                  </a:cubicBezTo>
                  <a:cubicBezTo>
                    <a:pt x="38036" y="4101"/>
                    <a:pt x="38067" y="4132"/>
                    <a:pt x="38104" y="4132"/>
                  </a:cubicBezTo>
                  <a:cubicBezTo>
                    <a:pt x="38142" y="4132"/>
                    <a:pt x="38173" y="4101"/>
                    <a:pt x="38173" y="4064"/>
                  </a:cubicBezTo>
                  <a:cubicBezTo>
                    <a:pt x="38173" y="4026"/>
                    <a:pt x="38142" y="3995"/>
                    <a:pt x="38104" y="3995"/>
                  </a:cubicBezTo>
                  <a:close/>
                  <a:moveTo>
                    <a:pt x="38321" y="3995"/>
                  </a:moveTo>
                  <a:cubicBezTo>
                    <a:pt x="38283" y="3995"/>
                    <a:pt x="38252" y="4026"/>
                    <a:pt x="38252" y="4064"/>
                  </a:cubicBezTo>
                  <a:cubicBezTo>
                    <a:pt x="38252" y="4101"/>
                    <a:pt x="38283" y="4132"/>
                    <a:pt x="38321" y="4132"/>
                  </a:cubicBezTo>
                  <a:cubicBezTo>
                    <a:pt x="38358" y="4132"/>
                    <a:pt x="38389" y="4101"/>
                    <a:pt x="38389" y="4064"/>
                  </a:cubicBezTo>
                  <a:cubicBezTo>
                    <a:pt x="38389" y="4026"/>
                    <a:pt x="38358" y="3995"/>
                    <a:pt x="38321" y="3995"/>
                  </a:cubicBezTo>
                  <a:close/>
                  <a:moveTo>
                    <a:pt x="38537" y="3995"/>
                  </a:moveTo>
                  <a:cubicBezTo>
                    <a:pt x="38499" y="3995"/>
                    <a:pt x="38468" y="4026"/>
                    <a:pt x="38468" y="4064"/>
                  </a:cubicBezTo>
                  <a:cubicBezTo>
                    <a:pt x="38468" y="4101"/>
                    <a:pt x="38499" y="4132"/>
                    <a:pt x="38537" y="4132"/>
                  </a:cubicBezTo>
                  <a:cubicBezTo>
                    <a:pt x="38575" y="4132"/>
                    <a:pt x="38605" y="4101"/>
                    <a:pt x="38605" y="4064"/>
                  </a:cubicBezTo>
                  <a:cubicBezTo>
                    <a:pt x="38605" y="4026"/>
                    <a:pt x="38575" y="3995"/>
                    <a:pt x="38537" y="3995"/>
                  </a:cubicBezTo>
                  <a:close/>
                  <a:moveTo>
                    <a:pt x="38753" y="3995"/>
                  </a:moveTo>
                  <a:cubicBezTo>
                    <a:pt x="38715" y="3995"/>
                    <a:pt x="38684" y="4026"/>
                    <a:pt x="38684" y="4064"/>
                  </a:cubicBezTo>
                  <a:cubicBezTo>
                    <a:pt x="38684" y="4101"/>
                    <a:pt x="38715" y="4132"/>
                    <a:pt x="38753" y="4132"/>
                  </a:cubicBezTo>
                  <a:cubicBezTo>
                    <a:pt x="38791" y="4132"/>
                    <a:pt x="38821" y="4101"/>
                    <a:pt x="38821" y="4064"/>
                  </a:cubicBezTo>
                  <a:cubicBezTo>
                    <a:pt x="38821" y="4026"/>
                    <a:pt x="38791" y="3995"/>
                    <a:pt x="38753" y="3995"/>
                  </a:cubicBezTo>
                  <a:close/>
                  <a:moveTo>
                    <a:pt x="30108" y="4230"/>
                  </a:moveTo>
                  <a:cubicBezTo>
                    <a:pt x="30070" y="4230"/>
                    <a:pt x="30040" y="4261"/>
                    <a:pt x="30040" y="4298"/>
                  </a:cubicBezTo>
                  <a:cubicBezTo>
                    <a:pt x="30040" y="4336"/>
                    <a:pt x="30070" y="4367"/>
                    <a:pt x="30108" y="4367"/>
                  </a:cubicBezTo>
                  <a:cubicBezTo>
                    <a:pt x="30146" y="4367"/>
                    <a:pt x="30177" y="4336"/>
                    <a:pt x="30177" y="4298"/>
                  </a:cubicBezTo>
                  <a:cubicBezTo>
                    <a:pt x="30177" y="4261"/>
                    <a:pt x="30146" y="4230"/>
                    <a:pt x="30108" y="4230"/>
                  </a:cubicBezTo>
                  <a:close/>
                  <a:moveTo>
                    <a:pt x="30324" y="4230"/>
                  </a:moveTo>
                  <a:cubicBezTo>
                    <a:pt x="30286" y="4230"/>
                    <a:pt x="30256" y="4261"/>
                    <a:pt x="30256" y="4298"/>
                  </a:cubicBezTo>
                  <a:cubicBezTo>
                    <a:pt x="30256" y="4336"/>
                    <a:pt x="30286" y="4367"/>
                    <a:pt x="30324" y="4367"/>
                  </a:cubicBezTo>
                  <a:cubicBezTo>
                    <a:pt x="30362" y="4367"/>
                    <a:pt x="30393" y="4336"/>
                    <a:pt x="30393" y="4298"/>
                  </a:cubicBezTo>
                  <a:cubicBezTo>
                    <a:pt x="30393" y="4261"/>
                    <a:pt x="30362" y="4230"/>
                    <a:pt x="30324" y="4230"/>
                  </a:cubicBezTo>
                  <a:close/>
                  <a:moveTo>
                    <a:pt x="30540" y="4230"/>
                  </a:moveTo>
                  <a:cubicBezTo>
                    <a:pt x="30502" y="4230"/>
                    <a:pt x="30472" y="4261"/>
                    <a:pt x="30472" y="4298"/>
                  </a:cubicBezTo>
                  <a:cubicBezTo>
                    <a:pt x="30472" y="4336"/>
                    <a:pt x="30502" y="4367"/>
                    <a:pt x="30540" y="4367"/>
                  </a:cubicBezTo>
                  <a:cubicBezTo>
                    <a:pt x="30578" y="4367"/>
                    <a:pt x="30609" y="4336"/>
                    <a:pt x="30609" y="4298"/>
                  </a:cubicBezTo>
                  <a:cubicBezTo>
                    <a:pt x="30609" y="4261"/>
                    <a:pt x="30578" y="4230"/>
                    <a:pt x="30540" y="4230"/>
                  </a:cubicBezTo>
                  <a:close/>
                  <a:moveTo>
                    <a:pt x="30756" y="4230"/>
                  </a:moveTo>
                  <a:cubicBezTo>
                    <a:pt x="30719" y="4230"/>
                    <a:pt x="30688" y="4261"/>
                    <a:pt x="30688" y="4298"/>
                  </a:cubicBezTo>
                  <a:cubicBezTo>
                    <a:pt x="30688" y="4336"/>
                    <a:pt x="30719" y="4367"/>
                    <a:pt x="30756" y="4367"/>
                  </a:cubicBezTo>
                  <a:cubicBezTo>
                    <a:pt x="30794" y="4367"/>
                    <a:pt x="30825" y="4336"/>
                    <a:pt x="30825" y="4298"/>
                  </a:cubicBezTo>
                  <a:cubicBezTo>
                    <a:pt x="30825" y="4261"/>
                    <a:pt x="30794" y="4230"/>
                    <a:pt x="30756" y="4230"/>
                  </a:cubicBezTo>
                  <a:close/>
                  <a:moveTo>
                    <a:pt x="30972" y="4230"/>
                  </a:moveTo>
                  <a:cubicBezTo>
                    <a:pt x="30935" y="4230"/>
                    <a:pt x="30904" y="4261"/>
                    <a:pt x="30904" y="4298"/>
                  </a:cubicBezTo>
                  <a:cubicBezTo>
                    <a:pt x="30904" y="4336"/>
                    <a:pt x="30935" y="4367"/>
                    <a:pt x="30972" y="4367"/>
                  </a:cubicBezTo>
                  <a:cubicBezTo>
                    <a:pt x="31010" y="4367"/>
                    <a:pt x="31041" y="4336"/>
                    <a:pt x="31041" y="4298"/>
                  </a:cubicBezTo>
                  <a:cubicBezTo>
                    <a:pt x="31041" y="4261"/>
                    <a:pt x="31010" y="4230"/>
                    <a:pt x="30972" y="4230"/>
                  </a:cubicBezTo>
                  <a:close/>
                  <a:moveTo>
                    <a:pt x="31189" y="4230"/>
                  </a:moveTo>
                  <a:cubicBezTo>
                    <a:pt x="31151" y="4230"/>
                    <a:pt x="31120" y="4261"/>
                    <a:pt x="31120" y="4298"/>
                  </a:cubicBezTo>
                  <a:cubicBezTo>
                    <a:pt x="31120" y="4336"/>
                    <a:pt x="31151" y="4367"/>
                    <a:pt x="31189" y="4367"/>
                  </a:cubicBezTo>
                  <a:cubicBezTo>
                    <a:pt x="31226" y="4367"/>
                    <a:pt x="31257" y="4336"/>
                    <a:pt x="31257" y="4298"/>
                  </a:cubicBezTo>
                  <a:cubicBezTo>
                    <a:pt x="31257" y="4261"/>
                    <a:pt x="31226" y="4230"/>
                    <a:pt x="31189" y="4230"/>
                  </a:cubicBezTo>
                  <a:close/>
                  <a:moveTo>
                    <a:pt x="31405" y="4230"/>
                  </a:moveTo>
                  <a:cubicBezTo>
                    <a:pt x="31367" y="4230"/>
                    <a:pt x="31336" y="4261"/>
                    <a:pt x="31336" y="4298"/>
                  </a:cubicBezTo>
                  <a:cubicBezTo>
                    <a:pt x="31336" y="4336"/>
                    <a:pt x="31367" y="4367"/>
                    <a:pt x="31405" y="4367"/>
                  </a:cubicBezTo>
                  <a:cubicBezTo>
                    <a:pt x="31442" y="4367"/>
                    <a:pt x="31473" y="4336"/>
                    <a:pt x="31473" y="4298"/>
                  </a:cubicBezTo>
                  <a:cubicBezTo>
                    <a:pt x="31473" y="4261"/>
                    <a:pt x="31442" y="4230"/>
                    <a:pt x="31405" y="4230"/>
                  </a:cubicBezTo>
                  <a:close/>
                  <a:moveTo>
                    <a:pt x="31621" y="4230"/>
                  </a:moveTo>
                  <a:cubicBezTo>
                    <a:pt x="31583" y="4230"/>
                    <a:pt x="31552" y="4261"/>
                    <a:pt x="31552" y="4298"/>
                  </a:cubicBezTo>
                  <a:cubicBezTo>
                    <a:pt x="31552" y="4336"/>
                    <a:pt x="31583" y="4367"/>
                    <a:pt x="31621" y="4367"/>
                  </a:cubicBezTo>
                  <a:cubicBezTo>
                    <a:pt x="31659" y="4367"/>
                    <a:pt x="31689" y="4336"/>
                    <a:pt x="31689" y="4298"/>
                  </a:cubicBezTo>
                  <a:cubicBezTo>
                    <a:pt x="31689" y="4261"/>
                    <a:pt x="31659" y="4230"/>
                    <a:pt x="31621" y="4230"/>
                  </a:cubicBezTo>
                  <a:close/>
                  <a:moveTo>
                    <a:pt x="31837" y="4230"/>
                  </a:moveTo>
                  <a:cubicBezTo>
                    <a:pt x="31799" y="4230"/>
                    <a:pt x="31768" y="4261"/>
                    <a:pt x="31768" y="4298"/>
                  </a:cubicBezTo>
                  <a:cubicBezTo>
                    <a:pt x="31768" y="4336"/>
                    <a:pt x="31799" y="4367"/>
                    <a:pt x="31837" y="4367"/>
                  </a:cubicBezTo>
                  <a:cubicBezTo>
                    <a:pt x="31875" y="4367"/>
                    <a:pt x="31905" y="4336"/>
                    <a:pt x="31905" y="4298"/>
                  </a:cubicBezTo>
                  <a:cubicBezTo>
                    <a:pt x="31905" y="4261"/>
                    <a:pt x="31875" y="4230"/>
                    <a:pt x="31837" y="4230"/>
                  </a:cubicBezTo>
                  <a:close/>
                  <a:moveTo>
                    <a:pt x="32053" y="4230"/>
                  </a:moveTo>
                  <a:cubicBezTo>
                    <a:pt x="32015" y="4230"/>
                    <a:pt x="31985" y="4261"/>
                    <a:pt x="31985" y="4298"/>
                  </a:cubicBezTo>
                  <a:cubicBezTo>
                    <a:pt x="31985" y="4336"/>
                    <a:pt x="32015" y="4367"/>
                    <a:pt x="32053" y="4367"/>
                  </a:cubicBezTo>
                  <a:cubicBezTo>
                    <a:pt x="32091" y="4367"/>
                    <a:pt x="32122" y="4336"/>
                    <a:pt x="32122" y="4298"/>
                  </a:cubicBezTo>
                  <a:cubicBezTo>
                    <a:pt x="32122" y="4261"/>
                    <a:pt x="32091" y="4230"/>
                    <a:pt x="32053" y="4230"/>
                  </a:cubicBezTo>
                  <a:close/>
                  <a:moveTo>
                    <a:pt x="32269" y="4230"/>
                  </a:moveTo>
                  <a:cubicBezTo>
                    <a:pt x="32231" y="4230"/>
                    <a:pt x="32201" y="4261"/>
                    <a:pt x="32201" y="4298"/>
                  </a:cubicBezTo>
                  <a:cubicBezTo>
                    <a:pt x="32201" y="4336"/>
                    <a:pt x="32231" y="4367"/>
                    <a:pt x="32269" y="4367"/>
                  </a:cubicBezTo>
                  <a:cubicBezTo>
                    <a:pt x="32307" y="4367"/>
                    <a:pt x="32338" y="4336"/>
                    <a:pt x="32338" y="4298"/>
                  </a:cubicBezTo>
                  <a:cubicBezTo>
                    <a:pt x="32338" y="4261"/>
                    <a:pt x="32307" y="4230"/>
                    <a:pt x="32269" y="4230"/>
                  </a:cubicBezTo>
                  <a:close/>
                  <a:moveTo>
                    <a:pt x="32485" y="4230"/>
                  </a:moveTo>
                  <a:cubicBezTo>
                    <a:pt x="32448" y="4230"/>
                    <a:pt x="32417" y="4261"/>
                    <a:pt x="32417" y="4298"/>
                  </a:cubicBezTo>
                  <a:cubicBezTo>
                    <a:pt x="32417" y="4336"/>
                    <a:pt x="32448" y="4367"/>
                    <a:pt x="32485" y="4367"/>
                  </a:cubicBezTo>
                  <a:cubicBezTo>
                    <a:pt x="32523" y="4367"/>
                    <a:pt x="32554" y="4336"/>
                    <a:pt x="32554" y="4298"/>
                  </a:cubicBezTo>
                  <a:cubicBezTo>
                    <a:pt x="32554" y="4261"/>
                    <a:pt x="32523" y="4230"/>
                    <a:pt x="32485" y="4230"/>
                  </a:cubicBezTo>
                  <a:close/>
                  <a:moveTo>
                    <a:pt x="32701" y="4230"/>
                  </a:moveTo>
                  <a:cubicBezTo>
                    <a:pt x="32664" y="4230"/>
                    <a:pt x="32633" y="4261"/>
                    <a:pt x="32633" y="4298"/>
                  </a:cubicBezTo>
                  <a:cubicBezTo>
                    <a:pt x="32633" y="4336"/>
                    <a:pt x="32664" y="4367"/>
                    <a:pt x="32701" y="4367"/>
                  </a:cubicBezTo>
                  <a:cubicBezTo>
                    <a:pt x="32739" y="4367"/>
                    <a:pt x="32770" y="4336"/>
                    <a:pt x="32770" y="4298"/>
                  </a:cubicBezTo>
                  <a:cubicBezTo>
                    <a:pt x="32770" y="4261"/>
                    <a:pt x="32739" y="4230"/>
                    <a:pt x="32701" y="4230"/>
                  </a:cubicBezTo>
                  <a:close/>
                  <a:moveTo>
                    <a:pt x="32918" y="4230"/>
                  </a:moveTo>
                  <a:cubicBezTo>
                    <a:pt x="32880" y="4230"/>
                    <a:pt x="32849" y="4261"/>
                    <a:pt x="32849" y="4298"/>
                  </a:cubicBezTo>
                  <a:cubicBezTo>
                    <a:pt x="32849" y="4336"/>
                    <a:pt x="32880" y="4367"/>
                    <a:pt x="32918" y="4367"/>
                  </a:cubicBezTo>
                  <a:cubicBezTo>
                    <a:pt x="32955" y="4367"/>
                    <a:pt x="32986" y="4336"/>
                    <a:pt x="32986" y="4298"/>
                  </a:cubicBezTo>
                  <a:cubicBezTo>
                    <a:pt x="32986" y="4261"/>
                    <a:pt x="32955" y="4230"/>
                    <a:pt x="32918" y="4230"/>
                  </a:cubicBezTo>
                  <a:close/>
                  <a:moveTo>
                    <a:pt x="33134" y="4230"/>
                  </a:moveTo>
                  <a:cubicBezTo>
                    <a:pt x="33096" y="4230"/>
                    <a:pt x="33065" y="4261"/>
                    <a:pt x="33065" y="4298"/>
                  </a:cubicBezTo>
                  <a:cubicBezTo>
                    <a:pt x="33065" y="4336"/>
                    <a:pt x="33096" y="4367"/>
                    <a:pt x="33134" y="4367"/>
                  </a:cubicBezTo>
                  <a:cubicBezTo>
                    <a:pt x="33171" y="4367"/>
                    <a:pt x="33202" y="4336"/>
                    <a:pt x="33202" y="4298"/>
                  </a:cubicBezTo>
                  <a:cubicBezTo>
                    <a:pt x="33202" y="4261"/>
                    <a:pt x="33171" y="4230"/>
                    <a:pt x="33134" y="4230"/>
                  </a:cubicBezTo>
                  <a:close/>
                  <a:moveTo>
                    <a:pt x="33350" y="4230"/>
                  </a:moveTo>
                  <a:cubicBezTo>
                    <a:pt x="33312" y="4230"/>
                    <a:pt x="33281" y="4261"/>
                    <a:pt x="33281" y="4298"/>
                  </a:cubicBezTo>
                  <a:cubicBezTo>
                    <a:pt x="33281" y="4336"/>
                    <a:pt x="33312" y="4367"/>
                    <a:pt x="33350" y="4367"/>
                  </a:cubicBezTo>
                  <a:cubicBezTo>
                    <a:pt x="33388" y="4367"/>
                    <a:pt x="33418" y="4336"/>
                    <a:pt x="33418" y="4298"/>
                  </a:cubicBezTo>
                  <a:cubicBezTo>
                    <a:pt x="33418" y="4261"/>
                    <a:pt x="33388" y="4230"/>
                    <a:pt x="33350" y="4230"/>
                  </a:cubicBezTo>
                  <a:close/>
                  <a:moveTo>
                    <a:pt x="33566" y="4230"/>
                  </a:moveTo>
                  <a:cubicBezTo>
                    <a:pt x="33528" y="4230"/>
                    <a:pt x="33497" y="4261"/>
                    <a:pt x="33497" y="4298"/>
                  </a:cubicBezTo>
                  <a:cubicBezTo>
                    <a:pt x="33497" y="4336"/>
                    <a:pt x="33528" y="4367"/>
                    <a:pt x="33566" y="4367"/>
                  </a:cubicBezTo>
                  <a:cubicBezTo>
                    <a:pt x="33604" y="4367"/>
                    <a:pt x="33634" y="4336"/>
                    <a:pt x="33634" y="4298"/>
                  </a:cubicBezTo>
                  <a:cubicBezTo>
                    <a:pt x="33634" y="4261"/>
                    <a:pt x="33604" y="4230"/>
                    <a:pt x="33566" y="4230"/>
                  </a:cubicBezTo>
                  <a:close/>
                  <a:moveTo>
                    <a:pt x="33782" y="4230"/>
                  </a:moveTo>
                  <a:cubicBezTo>
                    <a:pt x="33744" y="4230"/>
                    <a:pt x="33714" y="4261"/>
                    <a:pt x="33714" y="4298"/>
                  </a:cubicBezTo>
                  <a:cubicBezTo>
                    <a:pt x="33714" y="4336"/>
                    <a:pt x="33744" y="4367"/>
                    <a:pt x="33782" y="4367"/>
                  </a:cubicBezTo>
                  <a:cubicBezTo>
                    <a:pt x="33820" y="4367"/>
                    <a:pt x="33850" y="4336"/>
                    <a:pt x="33850" y="4298"/>
                  </a:cubicBezTo>
                  <a:cubicBezTo>
                    <a:pt x="33850" y="4261"/>
                    <a:pt x="33820" y="4230"/>
                    <a:pt x="33782" y="4230"/>
                  </a:cubicBezTo>
                  <a:close/>
                  <a:moveTo>
                    <a:pt x="33998" y="4230"/>
                  </a:moveTo>
                  <a:cubicBezTo>
                    <a:pt x="33960" y="4230"/>
                    <a:pt x="33930" y="4261"/>
                    <a:pt x="33930" y="4298"/>
                  </a:cubicBezTo>
                  <a:cubicBezTo>
                    <a:pt x="33930" y="4336"/>
                    <a:pt x="33960" y="4367"/>
                    <a:pt x="33998" y="4367"/>
                  </a:cubicBezTo>
                  <a:cubicBezTo>
                    <a:pt x="34036" y="4367"/>
                    <a:pt x="34067" y="4336"/>
                    <a:pt x="34067" y="4298"/>
                  </a:cubicBezTo>
                  <a:cubicBezTo>
                    <a:pt x="34067" y="4261"/>
                    <a:pt x="34036" y="4230"/>
                    <a:pt x="33998" y="4230"/>
                  </a:cubicBezTo>
                  <a:close/>
                  <a:moveTo>
                    <a:pt x="34214" y="4230"/>
                  </a:moveTo>
                  <a:cubicBezTo>
                    <a:pt x="34176" y="4230"/>
                    <a:pt x="34146" y="4261"/>
                    <a:pt x="34146" y="4298"/>
                  </a:cubicBezTo>
                  <a:cubicBezTo>
                    <a:pt x="34146" y="4336"/>
                    <a:pt x="34176" y="4367"/>
                    <a:pt x="34214" y="4367"/>
                  </a:cubicBezTo>
                  <a:cubicBezTo>
                    <a:pt x="34252" y="4367"/>
                    <a:pt x="34283" y="4336"/>
                    <a:pt x="34283" y="4298"/>
                  </a:cubicBezTo>
                  <a:cubicBezTo>
                    <a:pt x="34283" y="4261"/>
                    <a:pt x="34252" y="4230"/>
                    <a:pt x="34214" y="4230"/>
                  </a:cubicBezTo>
                  <a:close/>
                  <a:moveTo>
                    <a:pt x="34430" y="4230"/>
                  </a:moveTo>
                  <a:cubicBezTo>
                    <a:pt x="34393" y="4230"/>
                    <a:pt x="34362" y="4261"/>
                    <a:pt x="34362" y="4298"/>
                  </a:cubicBezTo>
                  <a:cubicBezTo>
                    <a:pt x="34362" y="4336"/>
                    <a:pt x="34393" y="4367"/>
                    <a:pt x="34430" y="4367"/>
                  </a:cubicBezTo>
                  <a:cubicBezTo>
                    <a:pt x="34468" y="4367"/>
                    <a:pt x="34499" y="4336"/>
                    <a:pt x="34499" y="4298"/>
                  </a:cubicBezTo>
                  <a:cubicBezTo>
                    <a:pt x="34499" y="4261"/>
                    <a:pt x="34468" y="4230"/>
                    <a:pt x="34430" y="4230"/>
                  </a:cubicBezTo>
                  <a:close/>
                  <a:moveTo>
                    <a:pt x="34646" y="4230"/>
                  </a:moveTo>
                  <a:cubicBezTo>
                    <a:pt x="34609" y="4230"/>
                    <a:pt x="34578" y="4261"/>
                    <a:pt x="34578" y="4298"/>
                  </a:cubicBezTo>
                  <a:cubicBezTo>
                    <a:pt x="34578" y="4336"/>
                    <a:pt x="34609" y="4367"/>
                    <a:pt x="34646" y="4367"/>
                  </a:cubicBezTo>
                  <a:cubicBezTo>
                    <a:pt x="34684" y="4367"/>
                    <a:pt x="34715" y="4336"/>
                    <a:pt x="34715" y="4298"/>
                  </a:cubicBezTo>
                  <a:cubicBezTo>
                    <a:pt x="34715" y="4261"/>
                    <a:pt x="34684" y="4230"/>
                    <a:pt x="34646" y="4230"/>
                  </a:cubicBezTo>
                  <a:close/>
                  <a:moveTo>
                    <a:pt x="34863" y="4230"/>
                  </a:moveTo>
                  <a:cubicBezTo>
                    <a:pt x="34825" y="4230"/>
                    <a:pt x="34794" y="4261"/>
                    <a:pt x="34794" y="4298"/>
                  </a:cubicBezTo>
                  <a:cubicBezTo>
                    <a:pt x="34794" y="4336"/>
                    <a:pt x="34825" y="4367"/>
                    <a:pt x="34863" y="4367"/>
                  </a:cubicBezTo>
                  <a:cubicBezTo>
                    <a:pt x="34900" y="4367"/>
                    <a:pt x="34931" y="4336"/>
                    <a:pt x="34931" y="4298"/>
                  </a:cubicBezTo>
                  <a:cubicBezTo>
                    <a:pt x="34931" y="4261"/>
                    <a:pt x="34900" y="4230"/>
                    <a:pt x="34863" y="4230"/>
                  </a:cubicBezTo>
                  <a:close/>
                  <a:moveTo>
                    <a:pt x="35079" y="4230"/>
                  </a:moveTo>
                  <a:cubicBezTo>
                    <a:pt x="35041" y="4230"/>
                    <a:pt x="35010" y="4261"/>
                    <a:pt x="35010" y="4298"/>
                  </a:cubicBezTo>
                  <a:cubicBezTo>
                    <a:pt x="35010" y="4336"/>
                    <a:pt x="35041" y="4367"/>
                    <a:pt x="35079" y="4367"/>
                  </a:cubicBezTo>
                  <a:cubicBezTo>
                    <a:pt x="35117" y="4367"/>
                    <a:pt x="35147" y="4336"/>
                    <a:pt x="35147" y="4298"/>
                  </a:cubicBezTo>
                  <a:cubicBezTo>
                    <a:pt x="35147" y="4261"/>
                    <a:pt x="35117" y="4230"/>
                    <a:pt x="35079" y="4230"/>
                  </a:cubicBezTo>
                  <a:close/>
                  <a:moveTo>
                    <a:pt x="35295" y="4230"/>
                  </a:moveTo>
                  <a:cubicBezTo>
                    <a:pt x="35257" y="4230"/>
                    <a:pt x="35226" y="4261"/>
                    <a:pt x="35226" y="4298"/>
                  </a:cubicBezTo>
                  <a:cubicBezTo>
                    <a:pt x="35226" y="4336"/>
                    <a:pt x="35257" y="4367"/>
                    <a:pt x="35295" y="4367"/>
                  </a:cubicBezTo>
                  <a:cubicBezTo>
                    <a:pt x="35333" y="4367"/>
                    <a:pt x="35363" y="4336"/>
                    <a:pt x="35363" y="4298"/>
                  </a:cubicBezTo>
                  <a:cubicBezTo>
                    <a:pt x="35363" y="4261"/>
                    <a:pt x="35333" y="4230"/>
                    <a:pt x="35295" y="4230"/>
                  </a:cubicBezTo>
                  <a:close/>
                  <a:moveTo>
                    <a:pt x="35511" y="4230"/>
                  </a:moveTo>
                  <a:cubicBezTo>
                    <a:pt x="35473" y="4230"/>
                    <a:pt x="35443" y="4261"/>
                    <a:pt x="35443" y="4298"/>
                  </a:cubicBezTo>
                  <a:cubicBezTo>
                    <a:pt x="35443" y="4336"/>
                    <a:pt x="35473" y="4367"/>
                    <a:pt x="35511" y="4367"/>
                  </a:cubicBezTo>
                  <a:cubicBezTo>
                    <a:pt x="35549" y="4367"/>
                    <a:pt x="35579" y="4336"/>
                    <a:pt x="35579" y="4298"/>
                  </a:cubicBezTo>
                  <a:cubicBezTo>
                    <a:pt x="35579" y="4261"/>
                    <a:pt x="35549" y="4230"/>
                    <a:pt x="35511" y="4230"/>
                  </a:cubicBezTo>
                  <a:close/>
                  <a:moveTo>
                    <a:pt x="35727" y="4230"/>
                  </a:moveTo>
                  <a:cubicBezTo>
                    <a:pt x="35689" y="4230"/>
                    <a:pt x="35659" y="4261"/>
                    <a:pt x="35659" y="4298"/>
                  </a:cubicBezTo>
                  <a:cubicBezTo>
                    <a:pt x="35659" y="4336"/>
                    <a:pt x="35689" y="4367"/>
                    <a:pt x="35727" y="4367"/>
                  </a:cubicBezTo>
                  <a:cubicBezTo>
                    <a:pt x="35765" y="4367"/>
                    <a:pt x="35796" y="4336"/>
                    <a:pt x="35796" y="4298"/>
                  </a:cubicBezTo>
                  <a:cubicBezTo>
                    <a:pt x="35796" y="4261"/>
                    <a:pt x="35765" y="4230"/>
                    <a:pt x="35727" y="4230"/>
                  </a:cubicBezTo>
                  <a:close/>
                  <a:moveTo>
                    <a:pt x="35943" y="4230"/>
                  </a:moveTo>
                  <a:cubicBezTo>
                    <a:pt x="35906" y="4230"/>
                    <a:pt x="35875" y="4261"/>
                    <a:pt x="35875" y="4298"/>
                  </a:cubicBezTo>
                  <a:cubicBezTo>
                    <a:pt x="35875" y="4336"/>
                    <a:pt x="35906" y="4367"/>
                    <a:pt x="35943" y="4367"/>
                  </a:cubicBezTo>
                  <a:cubicBezTo>
                    <a:pt x="35981" y="4367"/>
                    <a:pt x="36012" y="4336"/>
                    <a:pt x="36012" y="4298"/>
                  </a:cubicBezTo>
                  <a:cubicBezTo>
                    <a:pt x="36012" y="4261"/>
                    <a:pt x="35981" y="4230"/>
                    <a:pt x="35943" y="4230"/>
                  </a:cubicBezTo>
                  <a:close/>
                  <a:moveTo>
                    <a:pt x="36159" y="4230"/>
                  </a:moveTo>
                  <a:cubicBezTo>
                    <a:pt x="36122" y="4230"/>
                    <a:pt x="36091" y="4261"/>
                    <a:pt x="36091" y="4298"/>
                  </a:cubicBezTo>
                  <a:cubicBezTo>
                    <a:pt x="36091" y="4336"/>
                    <a:pt x="36122" y="4367"/>
                    <a:pt x="36159" y="4367"/>
                  </a:cubicBezTo>
                  <a:cubicBezTo>
                    <a:pt x="36197" y="4367"/>
                    <a:pt x="36228" y="4336"/>
                    <a:pt x="36228" y="4298"/>
                  </a:cubicBezTo>
                  <a:cubicBezTo>
                    <a:pt x="36228" y="4261"/>
                    <a:pt x="36197" y="4230"/>
                    <a:pt x="36159" y="4230"/>
                  </a:cubicBezTo>
                  <a:close/>
                  <a:moveTo>
                    <a:pt x="36376" y="4230"/>
                  </a:moveTo>
                  <a:cubicBezTo>
                    <a:pt x="36338" y="4230"/>
                    <a:pt x="36307" y="4261"/>
                    <a:pt x="36307" y="4298"/>
                  </a:cubicBezTo>
                  <a:cubicBezTo>
                    <a:pt x="36307" y="4336"/>
                    <a:pt x="36338" y="4367"/>
                    <a:pt x="36376" y="4367"/>
                  </a:cubicBezTo>
                  <a:cubicBezTo>
                    <a:pt x="36413" y="4367"/>
                    <a:pt x="36444" y="4336"/>
                    <a:pt x="36444" y="4298"/>
                  </a:cubicBezTo>
                  <a:cubicBezTo>
                    <a:pt x="36444" y="4261"/>
                    <a:pt x="36413" y="4230"/>
                    <a:pt x="36376" y="4230"/>
                  </a:cubicBezTo>
                  <a:close/>
                  <a:moveTo>
                    <a:pt x="36592" y="4230"/>
                  </a:moveTo>
                  <a:cubicBezTo>
                    <a:pt x="36554" y="4230"/>
                    <a:pt x="36523" y="4261"/>
                    <a:pt x="36523" y="4298"/>
                  </a:cubicBezTo>
                  <a:cubicBezTo>
                    <a:pt x="36523" y="4336"/>
                    <a:pt x="36554" y="4367"/>
                    <a:pt x="36592" y="4367"/>
                  </a:cubicBezTo>
                  <a:cubicBezTo>
                    <a:pt x="36629" y="4367"/>
                    <a:pt x="36660" y="4336"/>
                    <a:pt x="36660" y="4298"/>
                  </a:cubicBezTo>
                  <a:cubicBezTo>
                    <a:pt x="36660" y="4261"/>
                    <a:pt x="36629" y="4230"/>
                    <a:pt x="36592" y="4230"/>
                  </a:cubicBezTo>
                  <a:close/>
                  <a:moveTo>
                    <a:pt x="36808" y="4230"/>
                  </a:moveTo>
                  <a:cubicBezTo>
                    <a:pt x="36770" y="4230"/>
                    <a:pt x="36739" y="4261"/>
                    <a:pt x="36739" y="4298"/>
                  </a:cubicBezTo>
                  <a:cubicBezTo>
                    <a:pt x="36739" y="4336"/>
                    <a:pt x="36770" y="4367"/>
                    <a:pt x="36808" y="4367"/>
                  </a:cubicBezTo>
                  <a:cubicBezTo>
                    <a:pt x="36846" y="4367"/>
                    <a:pt x="36876" y="4336"/>
                    <a:pt x="36876" y="4298"/>
                  </a:cubicBezTo>
                  <a:cubicBezTo>
                    <a:pt x="36876" y="4261"/>
                    <a:pt x="36846" y="4230"/>
                    <a:pt x="36808" y="4230"/>
                  </a:cubicBezTo>
                  <a:close/>
                  <a:moveTo>
                    <a:pt x="37024" y="4230"/>
                  </a:moveTo>
                  <a:cubicBezTo>
                    <a:pt x="36986" y="4230"/>
                    <a:pt x="36955" y="4261"/>
                    <a:pt x="36955" y="4298"/>
                  </a:cubicBezTo>
                  <a:cubicBezTo>
                    <a:pt x="36955" y="4336"/>
                    <a:pt x="36986" y="4367"/>
                    <a:pt x="37024" y="4367"/>
                  </a:cubicBezTo>
                  <a:cubicBezTo>
                    <a:pt x="37062" y="4367"/>
                    <a:pt x="37092" y="4336"/>
                    <a:pt x="37092" y="4298"/>
                  </a:cubicBezTo>
                  <a:cubicBezTo>
                    <a:pt x="37092" y="4261"/>
                    <a:pt x="37062" y="4230"/>
                    <a:pt x="37024" y="4230"/>
                  </a:cubicBezTo>
                  <a:close/>
                  <a:moveTo>
                    <a:pt x="37240" y="4230"/>
                  </a:moveTo>
                  <a:cubicBezTo>
                    <a:pt x="37202" y="4230"/>
                    <a:pt x="37172" y="4261"/>
                    <a:pt x="37172" y="4298"/>
                  </a:cubicBezTo>
                  <a:cubicBezTo>
                    <a:pt x="37172" y="4336"/>
                    <a:pt x="37202" y="4367"/>
                    <a:pt x="37240" y="4367"/>
                  </a:cubicBezTo>
                  <a:cubicBezTo>
                    <a:pt x="37278" y="4367"/>
                    <a:pt x="37309" y="4336"/>
                    <a:pt x="37309" y="4298"/>
                  </a:cubicBezTo>
                  <a:cubicBezTo>
                    <a:pt x="37309" y="4261"/>
                    <a:pt x="37278" y="4230"/>
                    <a:pt x="37240" y="4230"/>
                  </a:cubicBezTo>
                  <a:close/>
                  <a:moveTo>
                    <a:pt x="37456" y="4230"/>
                  </a:moveTo>
                  <a:cubicBezTo>
                    <a:pt x="37418" y="4230"/>
                    <a:pt x="37388" y="4261"/>
                    <a:pt x="37388" y="4298"/>
                  </a:cubicBezTo>
                  <a:cubicBezTo>
                    <a:pt x="37388" y="4336"/>
                    <a:pt x="37418" y="4367"/>
                    <a:pt x="37456" y="4367"/>
                  </a:cubicBezTo>
                  <a:cubicBezTo>
                    <a:pt x="37494" y="4367"/>
                    <a:pt x="37525" y="4336"/>
                    <a:pt x="37525" y="4298"/>
                  </a:cubicBezTo>
                  <a:cubicBezTo>
                    <a:pt x="37525" y="4261"/>
                    <a:pt x="37494" y="4230"/>
                    <a:pt x="37456" y="4230"/>
                  </a:cubicBezTo>
                  <a:close/>
                  <a:moveTo>
                    <a:pt x="37672" y="4230"/>
                  </a:moveTo>
                  <a:cubicBezTo>
                    <a:pt x="37634" y="4230"/>
                    <a:pt x="37604" y="4261"/>
                    <a:pt x="37604" y="4298"/>
                  </a:cubicBezTo>
                  <a:cubicBezTo>
                    <a:pt x="37604" y="4336"/>
                    <a:pt x="37634" y="4367"/>
                    <a:pt x="37672" y="4367"/>
                  </a:cubicBezTo>
                  <a:cubicBezTo>
                    <a:pt x="37710" y="4367"/>
                    <a:pt x="37741" y="4336"/>
                    <a:pt x="37741" y="4298"/>
                  </a:cubicBezTo>
                  <a:cubicBezTo>
                    <a:pt x="37741" y="4261"/>
                    <a:pt x="37710" y="4230"/>
                    <a:pt x="37672" y="4230"/>
                  </a:cubicBezTo>
                  <a:close/>
                  <a:moveTo>
                    <a:pt x="37888" y="4230"/>
                  </a:moveTo>
                  <a:cubicBezTo>
                    <a:pt x="37850" y="4230"/>
                    <a:pt x="37820" y="4261"/>
                    <a:pt x="37820" y="4298"/>
                  </a:cubicBezTo>
                  <a:cubicBezTo>
                    <a:pt x="37820" y="4336"/>
                    <a:pt x="37850" y="4367"/>
                    <a:pt x="37888" y="4367"/>
                  </a:cubicBezTo>
                  <a:cubicBezTo>
                    <a:pt x="37926" y="4367"/>
                    <a:pt x="37957" y="4336"/>
                    <a:pt x="37957" y="4298"/>
                  </a:cubicBezTo>
                  <a:cubicBezTo>
                    <a:pt x="37957" y="4261"/>
                    <a:pt x="37926" y="4230"/>
                    <a:pt x="37888" y="4230"/>
                  </a:cubicBezTo>
                  <a:close/>
                  <a:moveTo>
                    <a:pt x="38104" y="4230"/>
                  </a:moveTo>
                  <a:cubicBezTo>
                    <a:pt x="38067" y="4230"/>
                    <a:pt x="38036" y="4261"/>
                    <a:pt x="38036" y="4298"/>
                  </a:cubicBezTo>
                  <a:cubicBezTo>
                    <a:pt x="38036" y="4336"/>
                    <a:pt x="38067" y="4367"/>
                    <a:pt x="38104" y="4367"/>
                  </a:cubicBezTo>
                  <a:cubicBezTo>
                    <a:pt x="38142" y="4367"/>
                    <a:pt x="38173" y="4336"/>
                    <a:pt x="38173" y="4298"/>
                  </a:cubicBezTo>
                  <a:cubicBezTo>
                    <a:pt x="38173" y="4261"/>
                    <a:pt x="38142" y="4230"/>
                    <a:pt x="38104" y="4230"/>
                  </a:cubicBezTo>
                  <a:close/>
                  <a:moveTo>
                    <a:pt x="38321" y="4230"/>
                  </a:moveTo>
                  <a:cubicBezTo>
                    <a:pt x="38283" y="4230"/>
                    <a:pt x="38252" y="4261"/>
                    <a:pt x="38252" y="4298"/>
                  </a:cubicBezTo>
                  <a:cubicBezTo>
                    <a:pt x="38252" y="4336"/>
                    <a:pt x="38283" y="4367"/>
                    <a:pt x="38321" y="4367"/>
                  </a:cubicBezTo>
                  <a:cubicBezTo>
                    <a:pt x="38358" y="4367"/>
                    <a:pt x="38389" y="4336"/>
                    <a:pt x="38389" y="4298"/>
                  </a:cubicBezTo>
                  <a:cubicBezTo>
                    <a:pt x="38389" y="4261"/>
                    <a:pt x="38358" y="4230"/>
                    <a:pt x="38321" y="4230"/>
                  </a:cubicBezTo>
                  <a:close/>
                  <a:moveTo>
                    <a:pt x="38537" y="4230"/>
                  </a:moveTo>
                  <a:cubicBezTo>
                    <a:pt x="38499" y="4230"/>
                    <a:pt x="38468" y="4261"/>
                    <a:pt x="38468" y="4298"/>
                  </a:cubicBezTo>
                  <a:cubicBezTo>
                    <a:pt x="38468" y="4336"/>
                    <a:pt x="38499" y="4367"/>
                    <a:pt x="38537" y="4367"/>
                  </a:cubicBezTo>
                  <a:cubicBezTo>
                    <a:pt x="38575" y="4367"/>
                    <a:pt x="38605" y="4336"/>
                    <a:pt x="38605" y="4298"/>
                  </a:cubicBezTo>
                  <a:cubicBezTo>
                    <a:pt x="38605" y="4261"/>
                    <a:pt x="38575" y="4230"/>
                    <a:pt x="38537" y="4230"/>
                  </a:cubicBezTo>
                  <a:close/>
                  <a:moveTo>
                    <a:pt x="38753" y="4230"/>
                  </a:moveTo>
                  <a:cubicBezTo>
                    <a:pt x="38715" y="4230"/>
                    <a:pt x="38684" y="4261"/>
                    <a:pt x="38684" y="4298"/>
                  </a:cubicBezTo>
                  <a:cubicBezTo>
                    <a:pt x="38684" y="4336"/>
                    <a:pt x="38715" y="4367"/>
                    <a:pt x="38753" y="4367"/>
                  </a:cubicBezTo>
                  <a:cubicBezTo>
                    <a:pt x="38791" y="4367"/>
                    <a:pt x="38821" y="4336"/>
                    <a:pt x="38821" y="4298"/>
                  </a:cubicBezTo>
                  <a:cubicBezTo>
                    <a:pt x="38821" y="4261"/>
                    <a:pt x="38791" y="4230"/>
                    <a:pt x="38753" y="4230"/>
                  </a:cubicBezTo>
                  <a:close/>
                  <a:moveTo>
                    <a:pt x="30108" y="4465"/>
                  </a:moveTo>
                  <a:cubicBezTo>
                    <a:pt x="30070" y="4465"/>
                    <a:pt x="30040" y="4495"/>
                    <a:pt x="30040" y="4533"/>
                  </a:cubicBezTo>
                  <a:cubicBezTo>
                    <a:pt x="30040" y="4571"/>
                    <a:pt x="30070" y="4602"/>
                    <a:pt x="30108" y="4602"/>
                  </a:cubicBezTo>
                  <a:cubicBezTo>
                    <a:pt x="30146" y="4602"/>
                    <a:pt x="30177" y="4571"/>
                    <a:pt x="30177" y="4533"/>
                  </a:cubicBezTo>
                  <a:cubicBezTo>
                    <a:pt x="30177" y="4495"/>
                    <a:pt x="30146" y="4465"/>
                    <a:pt x="30108" y="4465"/>
                  </a:cubicBezTo>
                  <a:close/>
                  <a:moveTo>
                    <a:pt x="30324" y="4465"/>
                  </a:moveTo>
                  <a:cubicBezTo>
                    <a:pt x="30286" y="4465"/>
                    <a:pt x="30256" y="4495"/>
                    <a:pt x="30256" y="4533"/>
                  </a:cubicBezTo>
                  <a:cubicBezTo>
                    <a:pt x="30256" y="4571"/>
                    <a:pt x="30286" y="4602"/>
                    <a:pt x="30324" y="4602"/>
                  </a:cubicBezTo>
                  <a:cubicBezTo>
                    <a:pt x="30362" y="4602"/>
                    <a:pt x="30393" y="4571"/>
                    <a:pt x="30393" y="4533"/>
                  </a:cubicBezTo>
                  <a:cubicBezTo>
                    <a:pt x="30393" y="4495"/>
                    <a:pt x="30362" y="4465"/>
                    <a:pt x="30324" y="4465"/>
                  </a:cubicBezTo>
                  <a:close/>
                  <a:moveTo>
                    <a:pt x="30540" y="4465"/>
                  </a:moveTo>
                  <a:cubicBezTo>
                    <a:pt x="30502" y="4465"/>
                    <a:pt x="30472" y="4495"/>
                    <a:pt x="30472" y="4533"/>
                  </a:cubicBezTo>
                  <a:cubicBezTo>
                    <a:pt x="30472" y="4571"/>
                    <a:pt x="30502" y="4602"/>
                    <a:pt x="30540" y="4602"/>
                  </a:cubicBezTo>
                  <a:cubicBezTo>
                    <a:pt x="30578" y="4602"/>
                    <a:pt x="30609" y="4571"/>
                    <a:pt x="30609" y="4533"/>
                  </a:cubicBezTo>
                  <a:cubicBezTo>
                    <a:pt x="30609" y="4495"/>
                    <a:pt x="30578" y="4465"/>
                    <a:pt x="30540" y="4465"/>
                  </a:cubicBezTo>
                  <a:close/>
                  <a:moveTo>
                    <a:pt x="30756" y="4465"/>
                  </a:moveTo>
                  <a:cubicBezTo>
                    <a:pt x="30719" y="4465"/>
                    <a:pt x="30688" y="4495"/>
                    <a:pt x="30688" y="4533"/>
                  </a:cubicBezTo>
                  <a:cubicBezTo>
                    <a:pt x="30688" y="4571"/>
                    <a:pt x="30719" y="4602"/>
                    <a:pt x="30756" y="4602"/>
                  </a:cubicBezTo>
                  <a:cubicBezTo>
                    <a:pt x="30794" y="4602"/>
                    <a:pt x="30825" y="4571"/>
                    <a:pt x="30825" y="4533"/>
                  </a:cubicBezTo>
                  <a:cubicBezTo>
                    <a:pt x="30825" y="4495"/>
                    <a:pt x="30794" y="4465"/>
                    <a:pt x="30756" y="4465"/>
                  </a:cubicBezTo>
                  <a:close/>
                  <a:moveTo>
                    <a:pt x="30972" y="4465"/>
                  </a:moveTo>
                  <a:cubicBezTo>
                    <a:pt x="30935" y="4465"/>
                    <a:pt x="30904" y="4495"/>
                    <a:pt x="30904" y="4533"/>
                  </a:cubicBezTo>
                  <a:cubicBezTo>
                    <a:pt x="30904" y="4571"/>
                    <a:pt x="30935" y="4602"/>
                    <a:pt x="30972" y="4602"/>
                  </a:cubicBezTo>
                  <a:cubicBezTo>
                    <a:pt x="31010" y="4602"/>
                    <a:pt x="31041" y="4571"/>
                    <a:pt x="31041" y="4533"/>
                  </a:cubicBezTo>
                  <a:cubicBezTo>
                    <a:pt x="31041" y="4495"/>
                    <a:pt x="31010" y="4465"/>
                    <a:pt x="30972" y="4465"/>
                  </a:cubicBezTo>
                  <a:close/>
                  <a:moveTo>
                    <a:pt x="31189" y="4465"/>
                  </a:moveTo>
                  <a:cubicBezTo>
                    <a:pt x="31151" y="4465"/>
                    <a:pt x="31120" y="4495"/>
                    <a:pt x="31120" y="4533"/>
                  </a:cubicBezTo>
                  <a:cubicBezTo>
                    <a:pt x="31120" y="4571"/>
                    <a:pt x="31151" y="4602"/>
                    <a:pt x="31189" y="4602"/>
                  </a:cubicBezTo>
                  <a:cubicBezTo>
                    <a:pt x="31226" y="4602"/>
                    <a:pt x="31257" y="4571"/>
                    <a:pt x="31257" y="4533"/>
                  </a:cubicBezTo>
                  <a:cubicBezTo>
                    <a:pt x="31257" y="4495"/>
                    <a:pt x="31226" y="4465"/>
                    <a:pt x="31189" y="4465"/>
                  </a:cubicBezTo>
                  <a:close/>
                  <a:moveTo>
                    <a:pt x="31405" y="4465"/>
                  </a:moveTo>
                  <a:cubicBezTo>
                    <a:pt x="31367" y="4465"/>
                    <a:pt x="31336" y="4495"/>
                    <a:pt x="31336" y="4533"/>
                  </a:cubicBezTo>
                  <a:cubicBezTo>
                    <a:pt x="31336" y="4571"/>
                    <a:pt x="31367" y="4602"/>
                    <a:pt x="31405" y="4602"/>
                  </a:cubicBezTo>
                  <a:cubicBezTo>
                    <a:pt x="31442" y="4602"/>
                    <a:pt x="31473" y="4571"/>
                    <a:pt x="31473" y="4533"/>
                  </a:cubicBezTo>
                  <a:cubicBezTo>
                    <a:pt x="31473" y="4495"/>
                    <a:pt x="31442" y="4465"/>
                    <a:pt x="31405" y="4465"/>
                  </a:cubicBezTo>
                  <a:close/>
                  <a:moveTo>
                    <a:pt x="31621" y="4465"/>
                  </a:moveTo>
                  <a:cubicBezTo>
                    <a:pt x="31583" y="4465"/>
                    <a:pt x="31552" y="4495"/>
                    <a:pt x="31552" y="4533"/>
                  </a:cubicBezTo>
                  <a:cubicBezTo>
                    <a:pt x="31552" y="4571"/>
                    <a:pt x="31583" y="4602"/>
                    <a:pt x="31621" y="4602"/>
                  </a:cubicBezTo>
                  <a:cubicBezTo>
                    <a:pt x="31659" y="4602"/>
                    <a:pt x="31689" y="4571"/>
                    <a:pt x="31689" y="4533"/>
                  </a:cubicBezTo>
                  <a:cubicBezTo>
                    <a:pt x="31689" y="4495"/>
                    <a:pt x="31659" y="4465"/>
                    <a:pt x="31621" y="4465"/>
                  </a:cubicBezTo>
                  <a:close/>
                  <a:moveTo>
                    <a:pt x="31837" y="4465"/>
                  </a:moveTo>
                  <a:cubicBezTo>
                    <a:pt x="31799" y="4465"/>
                    <a:pt x="31768" y="4495"/>
                    <a:pt x="31768" y="4533"/>
                  </a:cubicBezTo>
                  <a:cubicBezTo>
                    <a:pt x="31768" y="4571"/>
                    <a:pt x="31799" y="4602"/>
                    <a:pt x="31837" y="4602"/>
                  </a:cubicBezTo>
                  <a:cubicBezTo>
                    <a:pt x="31875" y="4602"/>
                    <a:pt x="31905" y="4571"/>
                    <a:pt x="31905" y="4533"/>
                  </a:cubicBezTo>
                  <a:cubicBezTo>
                    <a:pt x="31905" y="4495"/>
                    <a:pt x="31875" y="4465"/>
                    <a:pt x="31837" y="4465"/>
                  </a:cubicBezTo>
                  <a:close/>
                  <a:moveTo>
                    <a:pt x="32053" y="4465"/>
                  </a:moveTo>
                  <a:cubicBezTo>
                    <a:pt x="32015" y="4465"/>
                    <a:pt x="31985" y="4495"/>
                    <a:pt x="31985" y="4533"/>
                  </a:cubicBezTo>
                  <a:cubicBezTo>
                    <a:pt x="31985" y="4571"/>
                    <a:pt x="32015" y="4602"/>
                    <a:pt x="32053" y="4602"/>
                  </a:cubicBezTo>
                  <a:cubicBezTo>
                    <a:pt x="32091" y="4602"/>
                    <a:pt x="32122" y="4571"/>
                    <a:pt x="32122" y="4533"/>
                  </a:cubicBezTo>
                  <a:cubicBezTo>
                    <a:pt x="32122" y="4495"/>
                    <a:pt x="32091" y="4465"/>
                    <a:pt x="32053" y="4465"/>
                  </a:cubicBezTo>
                  <a:close/>
                  <a:moveTo>
                    <a:pt x="32269" y="4465"/>
                  </a:moveTo>
                  <a:cubicBezTo>
                    <a:pt x="32231" y="4465"/>
                    <a:pt x="32201" y="4495"/>
                    <a:pt x="32201" y="4533"/>
                  </a:cubicBezTo>
                  <a:cubicBezTo>
                    <a:pt x="32201" y="4571"/>
                    <a:pt x="32231" y="4602"/>
                    <a:pt x="32269" y="4602"/>
                  </a:cubicBezTo>
                  <a:cubicBezTo>
                    <a:pt x="32307" y="4602"/>
                    <a:pt x="32338" y="4571"/>
                    <a:pt x="32338" y="4533"/>
                  </a:cubicBezTo>
                  <a:cubicBezTo>
                    <a:pt x="32338" y="4495"/>
                    <a:pt x="32307" y="4465"/>
                    <a:pt x="32269" y="4465"/>
                  </a:cubicBezTo>
                  <a:close/>
                  <a:moveTo>
                    <a:pt x="32485" y="4465"/>
                  </a:moveTo>
                  <a:cubicBezTo>
                    <a:pt x="32448" y="4465"/>
                    <a:pt x="32417" y="4495"/>
                    <a:pt x="32417" y="4533"/>
                  </a:cubicBezTo>
                  <a:cubicBezTo>
                    <a:pt x="32417" y="4571"/>
                    <a:pt x="32448" y="4602"/>
                    <a:pt x="32485" y="4602"/>
                  </a:cubicBezTo>
                  <a:cubicBezTo>
                    <a:pt x="32523" y="4602"/>
                    <a:pt x="32554" y="4571"/>
                    <a:pt x="32554" y="4533"/>
                  </a:cubicBezTo>
                  <a:cubicBezTo>
                    <a:pt x="32554" y="4495"/>
                    <a:pt x="32523" y="4465"/>
                    <a:pt x="32485" y="4465"/>
                  </a:cubicBezTo>
                  <a:close/>
                  <a:moveTo>
                    <a:pt x="32701" y="4465"/>
                  </a:moveTo>
                  <a:cubicBezTo>
                    <a:pt x="32664" y="4465"/>
                    <a:pt x="32633" y="4495"/>
                    <a:pt x="32633" y="4533"/>
                  </a:cubicBezTo>
                  <a:cubicBezTo>
                    <a:pt x="32633" y="4571"/>
                    <a:pt x="32664" y="4602"/>
                    <a:pt x="32701" y="4602"/>
                  </a:cubicBezTo>
                  <a:cubicBezTo>
                    <a:pt x="32739" y="4602"/>
                    <a:pt x="32770" y="4571"/>
                    <a:pt x="32770" y="4533"/>
                  </a:cubicBezTo>
                  <a:cubicBezTo>
                    <a:pt x="32770" y="4495"/>
                    <a:pt x="32739" y="4465"/>
                    <a:pt x="32701" y="4465"/>
                  </a:cubicBezTo>
                  <a:close/>
                  <a:moveTo>
                    <a:pt x="32918" y="4465"/>
                  </a:moveTo>
                  <a:cubicBezTo>
                    <a:pt x="32880" y="4465"/>
                    <a:pt x="32849" y="4495"/>
                    <a:pt x="32849" y="4533"/>
                  </a:cubicBezTo>
                  <a:cubicBezTo>
                    <a:pt x="32849" y="4571"/>
                    <a:pt x="32880" y="4602"/>
                    <a:pt x="32918" y="4602"/>
                  </a:cubicBezTo>
                  <a:cubicBezTo>
                    <a:pt x="32955" y="4602"/>
                    <a:pt x="32986" y="4571"/>
                    <a:pt x="32986" y="4533"/>
                  </a:cubicBezTo>
                  <a:cubicBezTo>
                    <a:pt x="32986" y="4495"/>
                    <a:pt x="32955" y="4465"/>
                    <a:pt x="32918" y="4465"/>
                  </a:cubicBezTo>
                  <a:close/>
                  <a:moveTo>
                    <a:pt x="33134" y="4465"/>
                  </a:moveTo>
                  <a:cubicBezTo>
                    <a:pt x="33096" y="4465"/>
                    <a:pt x="33065" y="4495"/>
                    <a:pt x="33065" y="4533"/>
                  </a:cubicBezTo>
                  <a:cubicBezTo>
                    <a:pt x="33065" y="4571"/>
                    <a:pt x="33096" y="4602"/>
                    <a:pt x="33134" y="4602"/>
                  </a:cubicBezTo>
                  <a:cubicBezTo>
                    <a:pt x="33171" y="4602"/>
                    <a:pt x="33202" y="4571"/>
                    <a:pt x="33202" y="4533"/>
                  </a:cubicBezTo>
                  <a:cubicBezTo>
                    <a:pt x="33202" y="4495"/>
                    <a:pt x="33171" y="4465"/>
                    <a:pt x="33134" y="4465"/>
                  </a:cubicBezTo>
                  <a:close/>
                  <a:moveTo>
                    <a:pt x="33350" y="4465"/>
                  </a:moveTo>
                  <a:cubicBezTo>
                    <a:pt x="33312" y="4465"/>
                    <a:pt x="33281" y="4495"/>
                    <a:pt x="33281" y="4533"/>
                  </a:cubicBezTo>
                  <a:cubicBezTo>
                    <a:pt x="33281" y="4571"/>
                    <a:pt x="33312" y="4602"/>
                    <a:pt x="33350" y="4602"/>
                  </a:cubicBezTo>
                  <a:cubicBezTo>
                    <a:pt x="33388" y="4602"/>
                    <a:pt x="33418" y="4571"/>
                    <a:pt x="33418" y="4533"/>
                  </a:cubicBezTo>
                  <a:cubicBezTo>
                    <a:pt x="33418" y="4495"/>
                    <a:pt x="33388" y="4465"/>
                    <a:pt x="33350" y="4465"/>
                  </a:cubicBezTo>
                  <a:close/>
                  <a:moveTo>
                    <a:pt x="33566" y="4465"/>
                  </a:moveTo>
                  <a:cubicBezTo>
                    <a:pt x="33528" y="4465"/>
                    <a:pt x="33497" y="4495"/>
                    <a:pt x="33497" y="4533"/>
                  </a:cubicBezTo>
                  <a:cubicBezTo>
                    <a:pt x="33497" y="4571"/>
                    <a:pt x="33528" y="4602"/>
                    <a:pt x="33566" y="4602"/>
                  </a:cubicBezTo>
                  <a:cubicBezTo>
                    <a:pt x="33604" y="4602"/>
                    <a:pt x="33634" y="4571"/>
                    <a:pt x="33634" y="4533"/>
                  </a:cubicBezTo>
                  <a:cubicBezTo>
                    <a:pt x="33634" y="4495"/>
                    <a:pt x="33604" y="4465"/>
                    <a:pt x="33566" y="4465"/>
                  </a:cubicBezTo>
                  <a:close/>
                  <a:moveTo>
                    <a:pt x="33782" y="4465"/>
                  </a:moveTo>
                  <a:cubicBezTo>
                    <a:pt x="33744" y="4465"/>
                    <a:pt x="33714" y="4495"/>
                    <a:pt x="33714" y="4533"/>
                  </a:cubicBezTo>
                  <a:cubicBezTo>
                    <a:pt x="33714" y="4571"/>
                    <a:pt x="33744" y="4602"/>
                    <a:pt x="33782" y="4602"/>
                  </a:cubicBezTo>
                  <a:cubicBezTo>
                    <a:pt x="33820" y="4602"/>
                    <a:pt x="33850" y="4571"/>
                    <a:pt x="33850" y="4533"/>
                  </a:cubicBezTo>
                  <a:cubicBezTo>
                    <a:pt x="33850" y="4495"/>
                    <a:pt x="33820" y="4465"/>
                    <a:pt x="33782" y="4465"/>
                  </a:cubicBezTo>
                  <a:close/>
                  <a:moveTo>
                    <a:pt x="33998" y="4465"/>
                  </a:moveTo>
                  <a:cubicBezTo>
                    <a:pt x="33960" y="4465"/>
                    <a:pt x="33930" y="4495"/>
                    <a:pt x="33930" y="4533"/>
                  </a:cubicBezTo>
                  <a:cubicBezTo>
                    <a:pt x="33930" y="4571"/>
                    <a:pt x="33960" y="4602"/>
                    <a:pt x="33998" y="4602"/>
                  </a:cubicBezTo>
                  <a:cubicBezTo>
                    <a:pt x="34036" y="4602"/>
                    <a:pt x="34067" y="4571"/>
                    <a:pt x="34067" y="4533"/>
                  </a:cubicBezTo>
                  <a:cubicBezTo>
                    <a:pt x="34067" y="4495"/>
                    <a:pt x="34036" y="4465"/>
                    <a:pt x="33998" y="4465"/>
                  </a:cubicBezTo>
                  <a:close/>
                  <a:moveTo>
                    <a:pt x="34214" y="4465"/>
                  </a:moveTo>
                  <a:cubicBezTo>
                    <a:pt x="34176" y="4465"/>
                    <a:pt x="34146" y="4495"/>
                    <a:pt x="34146" y="4533"/>
                  </a:cubicBezTo>
                  <a:cubicBezTo>
                    <a:pt x="34146" y="4571"/>
                    <a:pt x="34176" y="4602"/>
                    <a:pt x="34214" y="4602"/>
                  </a:cubicBezTo>
                  <a:cubicBezTo>
                    <a:pt x="34252" y="4602"/>
                    <a:pt x="34283" y="4571"/>
                    <a:pt x="34283" y="4533"/>
                  </a:cubicBezTo>
                  <a:cubicBezTo>
                    <a:pt x="34283" y="4495"/>
                    <a:pt x="34252" y="4465"/>
                    <a:pt x="34214" y="4465"/>
                  </a:cubicBezTo>
                  <a:close/>
                  <a:moveTo>
                    <a:pt x="34430" y="4465"/>
                  </a:moveTo>
                  <a:cubicBezTo>
                    <a:pt x="34393" y="4465"/>
                    <a:pt x="34362" y="4495"/>
                    <a:pt x="34362" y="4533"/>
                  </a:cubicBezTo>
                  <a:cubicBezTo>
                    <a:pt x="34362" y="4571"/>
                    <a:pt x="34393" y="4602"/>
                    <a:pt x="34430" y="4602"/>
                  </a:cubicBezTo>
                  <a:cubicBezTo>
                    <a:pt x="34468" y="4602"/>
                    <a:pt x="34499" y="4571"/>
                    <a:pt x="34499" y="4533"/>
                  </a:cubicBezTo>
                  <a:cubicBezTo>
                    <a:pt x="34499" y="4495"/>
                    <a:pt x="34468" y="4465"/>
                    <a:pt x="34430" y="4465"/>
                  </a:cubicBezTo>
                  <a:close/>
                  <a:moveTo>
                    <a:pt x="34646" y="4465"/>
                  </a:moveTo>
                  <a:cubicBezTo>
                    <a:pt x="34609" y="4465"/>
                    <a:pt x="34578" y="4495"/>
                    <a:pt x="34578" y="4533"/>
                  </a:cubicBezTo>
                  <a:cubicBezTo>
                    <a:pt x="34578" y="4571"/>
                    <a:pt x="34609" y="4602"/>
                    <a:pt x="34646" y="4602"/>
                  </a:cubicBezTo>
                  <a:cubicBezTo>
                    <a:pt x="34684" y="4602"/>
                    <a:pt x="34715" y="4571"/>
                    <a:pt x="34715" y="4533"/>
                  </a:cubicBezTo>
                  <a:cubicBezTo>
                    <a:pt x="34715" y="4495"/>
                    <a:pt x="34684" y="4465"/>
                    <a:pt x="34646" y="4465"/>
                  </a:cubicBezTo>
                  <a:close/>
                  <a:moveTo>
                    <a:pt x="34863" y="4465"/>
                  </a:moveTo>
                  <a:cubicBezTo>
                    <a:pt x="34825" y="4465"/>
                    <a:pt x="34794" y="4495"/>
                    <a:pt x="34794" y="4533"/>
                  </a:cubicBezTo>
                  <a:cubicBezTo>
                    <a:pt x="34794" y="4571"/>
                    <a:pt x="34825" y="4602"/>
                    <a:pt x="34863" y="4602"/>
                  </a:cubicBezTo>
                  <a:cubicBezTo>
                    <a:pt x="34900" y="4602"/>
                    <a:pt x="34931" y="4571"/>
                    <a:pt x="34931" y="4533"/>
                  </a:cubicBezTo>
                  <a:cubicBezTo>
                    <a:pt x="34931" y="4495"/>
                    <a:pt x="34900" y="4465"/>
                    <a:pt x="34863" y="4465"/>
                  </a:cubicBezTo>
                  <a:close/>
                  <a:moveTo>
                    <a:pt x="35079" y="4465"/>
                  </a:moveTo>
                  <a:cubicBezTo>
                    <a:pt x="35041" y="4465"/>
                    <a:pt x="35010" y="4495"/>
                    <a:pt x="35010" y="4533"/>
                  </a:cubicBezTo>
                  <a:cubicBezTo>
                    <a:pt x="35010" y="4571"/>
                    <a:pt x="35041" y="4602"/>
                    <a:pt x="35079" y="4602"/>
                  </a:cubicBezTo>
                  <a:cubicBezTo>
                    <a:pt x="35117" y="4602"/>
                    <a:pt x="35147" y="4571"/>
                    <a:pt x="35147" y="4533"/>
                  </a:cubicBezTo>
                  <a:cubicBezTo>
                    <a:pt x="35147" y="4495"/>
                    <a:pt x="35117" y="4465"/>
                    <a:pt x="35079" y="4465"/>
                  </a:cubicBezTo>
                  <a:close/>
                  <a:moveTo>
                    <a:pt x="35295" y="4465"/>
                  </a:moveTo>
                  <a:cubicBezTo>
                    <a:pt x="35257" y="4465"/>
                    <a:pt x="35226" y="4495"/>
                    <a:pt x="35226" y="4533"/>
                  </a:cubicBezTo>
                  <a:cubicBezTo>
                    <a:pt x="35226" y="4571"/>
                    <a:pt x="35257" y="4602"/>
                    <a:pt x="35295" y="4602"/>
                  </a:cubicBezTo>
                  <a:cubicBezTo>
                    <a:pt x="35333" y="4602"/>
                    <a:pt x="35363" y="4571"/>
                    <a:pt x="35363" y="4533"/>
                  </a:cubicBezTo>
                  <a:cubicBezTo>
                    <a:pt x="35363" y="4495"/>
                    <a:pt x="35333" y="4465"/>
                    <a:pt x="35295" y="4465"/>
                  </a:cubicBezTo>
                  <a:close/>
                  <a:moveTo>
                    <a:pt x="35511" y="4465"/>
                  </a:moveTo>
                  <a:cubicBezTo>
                    <a:pt x="35473" y="4465"/>
                    <a:pt x="35443" y="4495"/>
                    <a:pt x="35443" y="4533"/>
                  </a:cubicBezTo>
                  <a:cubicBezTo>
                    <a:pt x="35443" y="4571"/>
                    <a:pt x="35473" y="4602"/>
                    <a:pt x="35511" y="4602"/>
                  </a:cubicBezTo>
                  <a:cubicBezTo>
                    <a:pt x="35549" y="4602"/>
                    <a:pt x="35579" y="4571"/>
                    <a:pt x="35579" y="4533"/>
                  </a:cubicBezTo>
                  <a:cubicBezTo>
                    <a:pt x="35579" y="4495"/>
                    <a:pt x="35549" y="4465"/>
                    <a:pt x="35511" y="4465"/>
                  </a:cubicBezTo>
                  <a:close/>
                  <a:moveTo>
                    <a:pt x="35727" y="4465"/>
                  </a:moveTo>
                  <a:cubicBezTo>
                    <a:pt x="35689" y="4465"/>
                    <a:pt x="35659" y="4495"/>
                    <a:pt x="35659" y="4533"/>
                  </a:cubicBezTo>
                  <a:cubicBezTo>
                    <a:pt x="35659" y="4571"/>
                    <a:pt x="35689" y="4602"/>
                    <a:pt x="35727" y="4602"/>
                  </a:cubicBezTo>
                  <a:cubicBezTo>
                    <a:pt x="35765" y="4602"/>
                    <a:pt x="35796" y="4571"/>
                    <a:pt x="35796" y="4533"/>
                  </a:cubicBezTo>
                  <a:cubicBezTo>
                    <a:pt x="35796" y="4495"/>
                    <a:pt x="35765" y="4465"/>
                    <a:pt x="35727" y="4465"/>
                  </a:cubicBezTo>
                  <a:close/>
                  <a:moveTo>
                    <a:pt x="35943" y="4465"/>
                  </a:moveTo>
                  <a:cubicBezTo>
                    <a:pt x="35906" y="4465"/>
                    <a:pt x="35875" y="4495"/>
                    <a:pt x="35875" y="4533"/>
                  </a:cubicBezTo>
                  <a:cubicBezTo>
                    <a:pt x="35875" y="4571"/>
                    <a:pt x="35906" y="4602"/>
                    <a:pt x="35943" y="4602"/>
                  </a:cubicBezTo>
                  <a:cubicBezTo>
                    <a:pt x="35981" y="4602"/>
                    <a:pt x="36012" y="4571"/>
                    <a:pt x="36012" y="4533"/>
                  </a:cubicBezTo>
                  <a:cubicBezTo>
                    <a:pt x="36012" y="4495"/>
                    <a:pt x="35981" y="4465"/>
                    <a:pt x="35943" y="4465"/>
                  </a:cubicBezTo>
                  <a:close/>
                  <a:moveTo>
                    <a:pt x="36159" y="4465"/>
                  </a:moveTo>
                  <a:cubicBezTo>
                    <a:pt x="36122" y="4465"/>
                    <a:pt x="36091" y="4495"/>
                    <a:pt x="36091" y="4533"/>
                  </a:cubicBezTo>
                  <a:cubicBezTo>
                    <a:pt x="36091" y="4571"/>
                    <a:pt x="36122" y="4602"/>
                    <a:pt x="36159" y="4602"/>
                  </a:cubicBezTo>
                  <a:cubicBezTo>
                    <a:pt x="36197" y="4602"/>
                    <a:pt x="36228" y="4571"/>
                    <a:pt x="36228" y="4533"/>
                  </a:cubicBezTo>
                  <a:cubicBezTo>
                    <a:pt x="36228" y="4495"/>
                    <a:pt x="36197" y="4465"/>
                    <a:pt x="36159" y="4465"/>
                  </a:cubicBezTo>
                  <a:close/>
                  <a:moveTo>
                    <a:pt x="36376" y="4465"/>
                  </a:moveTo>
                  <a:cubicBezTo>
                    <a:pt x="36338" y="4465"/>
                    <a:pt x="36307" y="4495"/>
                    <a:pt x="36307" y="4533"/>
                  </a:cubicBezTo>
                  <a:cubicBezTo>
                    <a:pt x="36307" y="4571"/>
                    <a:pt x="36338" y="4602"/>
                    <a:pt x="36376" y="4602"/>
                  </a:cubicBezTo>
                  <a:cubicBezTo>
                    <a:pt x="36413" y="4602"/>
                    <a:pt x="36444" y="4571"/>
                    <a:pt x="36444" y="4533"/>
                  </a:cubicBezTo>
                  <a:cubicBezTo>
                    <a:pt x="36444" y="4495"/>
                    <a:pt x="36413" y="4465"/>
                    <a:pt x="36376" y="4465"/>
                  </a:cubicBezTo>
                  <a:close/>
                  <a:moveTo>
                    <a:pt x="36592" y="4465"/>
                  </a:moveTo>
                  <a:cubicBezTo>
                    <a:pt x="36554" y="4465"/>
                    <a:pt x="36523" y="4495"/>
                    <a:pt x="36523" y="4533"/>
                  </a:cubicBezTo>
                  <a:cubicBezTo>
                    <a:pt x="36523" y="4571"/>
                    <a:pt x="36554" y="4602"/>
                    <a:pt x="36592" y="4602"/>
                  </a:cubicBezTo>
                  <a:cubicBezTo>
                    <a:pt x="36629" y="4602"/>
                    <a:pt x="36660" y="4571"/>
                    <a:pt x="36660" y="4533"/>
                  </a:cubicBezTo>
                  <a:cubicBezTo>
                    <a:pt x="36660" y="4495"/>
                    <a:pt x="36629" y="4465"/>
                    <a:pt x="36592" y="4465"/>
                  </a:cubicBezTo>
                  <a:close/>
                  <a:moveTo>
                    <a:pt x="36808" y="4465"/>
                  </a:moveTo>
                  <a:cubicBezTo>
                    <a:pt x="36770" y="4465"/>
                    <a:pt x="36739" y="4495"/>
                    <a:pt x="36739" y="4533"/>
                  </a:cubicBezTo>
                  <a:cubicBezTo>
                    <a:pt x="36739" y="4571"/>
                    <a:pt x="36770" y="4602"/>
                    <a:pt x="36808" y="4602"/>
                  </a:cubicBezTo>
                  <a:cubicBezTo>
                    <a:pt x="36846" y="4602"/>
                    <a:pt x="36876" y="4571"/>
                    <a:pt x="36876" y="4533"/>
                  </a:cubicBezTo>
                  <a:cubicBezTo>
                    <a:pt x="36876" y="4495"/>
                    <a:pt x="36846" y="4465"/>
                    <a:pt x="36808" y="4465"/>
                  </a:cubicBezTo>
                  <a:close/>
                  <a:moveTo>
                    <a:pt x="37024" y="4465"/>
                  </a:moveTo>
                  <a:cubicBezTo>
                    <a:pt x="36986" y="4465"/>
                    <a:pt x="36955" y="4495"/>
                    <a:pt x="36955" y="4533"/>
                  </a:cubicBezTo>
                  <a:cubicBezTo>
                    <a:pt x="36955" y="4571"/>
                    <a:pt x="36986" y="4602"/>
                    <a:pt x="37024" y="4602"/>
                  </a:cubicBezTo>
                  <a:cubicBezTo>
                    <a:pt x="37062" y="4602"/>
                    <a:pt x="37092" y="4571"/>
                    <a:pt x="37092" y="4533"/>
                  </a:cubicBezTo>
                  <a:cubicBezTo>
                    <a:pt x="37092" y="4495"/>
                    <a:pt x="37062" y="4465"/>
                    <a:pt x="37024" y="4465"/>
                  </a:cubicBezTo>
                  <a:close/>
                  <a:moveTo>
                    <a:pt x="37240" y="4465"/>
                  </a:moveTo>
                  <a:cubicBezTo>
                    <a:pt x="37202" y="4465"/>
                    <a:pt x="37172" y="4495"/>
                    <a:pt x="37172" y="4533"/>
                  </a:cubicBezTo>
                  <a:cubicBezTo>
                    <a:pt x="37172" y="4571"/>
                    <a:pt x="37202" y="4602"/>
                    <a:pt x="37240" y="4602"/>
                  </a:cubicBezTo>
                  <a:cubicBezTo>
                    <a:pt x="37278" y="4602"/>
                    <a:pt x="37309" y="4571"/>
                    <a:pt x="37309" y="4533"/>
                  </a:cubicBezTo>
                  <a:cubicBezTo>
                    <a:pt x="37309" y="4495"/>
                    <a:pt x="37278" y="4465"/>
                    <a:pt x="37240" y="4465"/>
                  </a:cubicBezTo>
                  <a:close/>
                  <a:moveTo>
                    <a:pt x="37456" y="4465"/>
                  </a:moveTo>
                  <a:cubicBezTo>
                    <a:pt x="37418" y="4465"/>
                    <a:pt x="37388" y="4495"/>
                    <a:pt x="37388" y="4533"/>
                  </a:cubicBezTo>
                  <a:cubicBezTo>
                    <a:pt x="37388" y="4571"/>
                    <a:pt x="37418" y="4602"/>
                    <a:pt x="37456" y="4602"/>
                  </a:cubicBezTo>
                  <a:cubicBezTo>
                    <a:pt x="37494" y="4602"/>
                    <a:pt x="37525" y="4571"/>
                    <a:pt x="37525" y="4533"/>
                  </a:cubicBezTo>
                  <a:cubicBezTo>
                    <a:pt x="37525" y="4495"/>
                    <a:pt x="37494" y="4465"/>
                    <a:pt x="37456" y="4465"/>
                  </a:cubicBezTo>
                  <a:close/>
                  <a:moveTo>
                    <a:pt x="37672" y="4465"/>
                  </a:moveTo>
                  <a:cubicBezTo>
                    <a:pt x="37634" y="4465"/>
                    <a:pt x="37604" y="4495"/>
                    <a:pt x="37604" y="4533"/>
                  </a:cubicBezTo>
                  <a:cubicBezTo>
                    <a:pt x="37604" y="4571"/>
                    <a:pt x="37634" y="4602"/>
                    <a:pt x="37672" y="4602"/>
                  </a:cubicBezTo>
                  <a:cubicBezTo>
                    <a:pt x="37710" y="4602"/>
                    <a:pt x="37741" y="4571"/>
                    <a:pt x="37741" y="4533"/>
                  </a:cubicBezTo>
                  <a:cubicBezTo>
                    <a:pt x="37741" y="4495"/>
                    <a:pt x="37710" y="4465"/>
                    <a:pt x="37672" y="4465"/>
                  </a:cubicBezTo>
                  <a:close/>
                  <a:moveTo>
                    <a:pt x="37888" y="4465"/>
                  </a:moveTo>
                  <a:cubicBezTo>
                    <a:pt x="37850" y="4465"/>
                    <a:pt x="37820" y="4495"/>
                    <a:pt x="37820" y="4533"/>
                  </a:cubicBezTo>
                  <a:cubicBezTo>
                    <a:pt x="37820" y="4571"/>
                    <a:pt x="37850" y="4602"/>
                    <a:pt x="37888" y="4602"/>
                  </a:cubicBezTo>
                  <a:cubicBezTo>
                    <a:pt x="37926" y="4602"/>
                    <a:pt x="37957" y="4571"/>
                    <a:pt x="37957" y="4533"/>
                  </a:cubicBezTo>
                  <a:cubicBezTo>
                    <a:pt x="37957" y="4495"/>
                    <a:pt x="37926" y="4465"/>
                    <a:pt x="37888" y="4465"/>
                  </a:cubicBezTo>
                  <a:close/>
                  <a:moveTo>
                    <a:pt x="38104" y="4465"/>
                  </a:moveTo>
                  <a:cubicBezTo>
                    <a:pt x="38067" y="4465"/>
                    <a:pt x="38036" y="4495"/>
                    <a:pt x="38036" y="4533"/>
                  </a:cubicBezTo>
                  <a:cubicBezTo>
                    <a:pt x="38036" y="4571"/>
                    <a:pt x="38067" y="4602"/>
                    <a:pt x="38104" y="4602"/>
                  </a:cubicBezTo>
                  <a:cubicBezTo>
                    <a:pt x="38142" y="4602"/>
                    <a:pt x="38173" y="4571"/>
                    <a:pt x="38173" y="4533"/>
                  </a:cubicBezTo>
                  <a:cubicBezTo>
                    <a:pt x="38173" y="4495"/>
                    <a:pt x="38142" y="4465"/>
                    <a:pt x="38104" y="4465"/>
                  </a:cubicBezTo>
                  <a:close/>
                  <a:moveTo>
                    <a:pt x="38321" y="4465"/>
                  </a:moveTo>
                  <a:cubicBezTo>
                    <a:pt x="38283" y="4465"/>
                    <a:pt x="38252" y="4495"/>
                    <a:pt x="38252" y="4533"/>
                  </a:cubicBezTo>
                  <a:cubicBezTo>
                    <a:pt x="38252" y="4571"/>
                    <a:pt x="38283" y="4602"/>
                    <a:pt x="38321" y="4602"/>
                  </a:cubicBezTo>
                  <a:cubicBezTo>
                    <a:pt x="38358" y="4602"/>
                    <a:pt x="38389" y="4571"/>
                    <a:pt x="38389" y="4533"/>
                  </a:cubicBezTo>
                  <a:cubicBezTo>
                    <a:pt x="38389" y="4495"/>
                    <a:pt x="38358" y="4465"/>
                    <a:pt x="38321" y="4465"/>
                  </a:cubicBezTo>
                  <a:close/>
                  <a:moveTo>
                    <a:pt x="38537" y="4465"/>
                  </a:moveTo>
                  <a:cubicBezTo>
                    <a:pt x="38499" y="4465"/>
                    <a:pt x="38468" y="4495"/>
                    <a:pt x="38468" y="4533"/>
                  </a:cubicBezTo>
                  <a:cubicBezTo>
                    <a:pt x="38468" y="4571"/>
                    <a:pt x="38499" y="4602"/>
                    <a:pt x="38537" y="4602"/>
                  </a:cubicBezTo>
                  <a:cubicBezTo>
                    <a:pt x="38575" y="4602"/>
                    <a:pt x="38605" y="4571"/>
                    <a:pt x="38605" y="4533"/>
                  </a:cubicBezTo>
                  <a:cubicBezTo>
                    <a:pt x="38605" y="4495"/>
                    <a:pt x="38575" y="4465"/>
                    <a:pt x="38537" y="4465"/>
                  </a:cubicBezTo>
                  <a:close/>
                  <a:moveTo>
                    <a:pt x="38753" y="4465"/>
                  </a:moveTo>
                  <a:cubicBezTo>
                    <a:pt x="38715" y="4465"/>
                    <a:pt x="38684" y="4495"/>
                    <a:pt x="38684" y="4533"/>
                  </a:cubicBezTo>
                  <a:cubicBezTo>
                    <a:pt x="38684" y="4571"/>
                    <a:pt x="38715" y="4602"/>
                    <a:pt x="38753" y="4602"/>
                  </a:cubicBezTo>
                  <a:cubicBezTo>
                    <a:pt x="38791" y="4602"/>
                    <a:pt x="38821" y="4571"/>
                    <a:pt x="38821" y="4533"/>
                  </a:cubicBezTo>
                  <a:cubicBezTo>
                    <a:pt x="38821" y="4495"/>
                    <a:pt x="38791" y="4465"/>
                    <a:pt x="38753" y="4465"/>
                  </a:cubicBezTo>
                  <a:close/>
                  <a:moveTo>
                    <a:pt x="30108" y="4700"/>
                  </a:moveTo>
                  <a:cubicBezTo>
                    <a:pt x="30070" y="4700"/>
                    <a:pt x="30040" y="4730"/>
                    <a:pt x="30040" y="4768"/>
                  </a:cubicBezTo>
                  <a:cubicBezTo>
                    <a:pt x="30040" y="4806"/>
                    <a:pt x="30070" y="4837"/>
                    <a:pt x="30108" y="4837"/>
                  </a:cubicBezTo>
                  <a:cubicBezTo>
                    <a:pt x="30146" y="4837"/>
                    <a:pt x="30177" y="4806"/>
                    <a:pt x="30177" y="4768"/>
                  </a:cubicBezTo>
                  <a:cubicBezTo>
                    <a:pt x="30177" y="4730"/>
                    <a:pt x="30146" y="4700"/>
                    <a:pt x="30108" y="4700"/>
                  </a:cubicBezTo>
                  <a:close/>
                  <a:moveTo>
                    <a:pt x="30324" y="4700"/>
                  </a:moveTo>
                  <a:cubicBezTo>
                    <a:pt x="30286" y="4700"/>
                    <a:pt x="30256" y="4730"/>
                    <a:pt x="30256" y="4768"/>
                  </a:cubicBezTo>
                  <a:cubicBezTo>
                    <a:pt x="30256" y="4806"/>
                    <a:pt x="30286" y="4837"/>
                    <a:pt x="30324" y="4837"/>
                  </a:cubicBezTo>
                  <a:cubicBezTo>
                    <a:pt x="30362" y="4837"/>
                    <a:pt x="30393" y="4806"/>
                    <a:pt x="30393" y="4768"/>
                  </a:cubicBezTo>
                  <a:cubicBezTo>
                    <a:pt x="30393" y="4730"/>
                    <a:pt x="30362" y="4700"/>
                    <a:pt x="30324" y="4700"/>
                  </a:cubicBezTo>
                  <a:close/>
                  <a:moveTo>
                    <a:pt x="30540" y="4700"/>
                  </a:moveTo>
                  <a:cubicBezTo>
                    <a:pt x="30502" y="4700"/>
                    <a:pt x="30472" y="4730"/>
                    <a:pt x="30472" y="4768"/>
                  </a:cubicBezTo>
                  <a:cubicBezTo>
                    <a:pt x="30472" y="4806"/>
                    <a:pt x="30502" y="4837"/>
                    <a:pt x="30540" y="4837"/>
                  </a:cubicBezTo>
                  <a:cubicBezTo>
                    <a:pt x="30578" y="4837"/>
                    <a:pt x="30609" y="4806"/>
                    <a:pt x="30609" y="4768"/>
                  </a:cubicBezTo>
                  <a:cubicBezTo>
                    <a:pt x="30609" y="4730"/>
                    <a:pt x="30578" y="4700"/>
                    <a:pt x="30540" y="4700"/>
                  </a:cubicBezTo>
                  <a:close/>
                  <a:moveTo>
                    <a:pt x="30756" y="4700"/>
                  </a:moveTo>
                  <a:cubicBezTo>
                    <a:pt x="30719" y="4700"/>
                    <a:pt x="30688" y="4730"/>
                    <a:pt x="30688" y="4768"/>
                  </a:cubicBezTo>
                  <a:cubicBezTo>
                    <a:pt x="30688" y="4806"/>
                    <a:pt x="30719" y="4837"/>
                    <a:pt x="30756" y="4837"/>
                  </a:cubicBezTo>
                  <a:cubicBezTo>
                    <a:pt x="30794" y="4837"/>
                    <a:pt x="30825" y="4806"/>
                    <a:pt x="30825" y="4768"/>
                  </a:cubicBezTo>
                  <a:cubicBezTo>
                    <a:pt x="30825" y="4730"/>
                    <a:pt x="30794" y="4700"/>
                    <a:pt x="30756" y="4700"/>
                  </a:cubicBezTo>
                  <a:close/>
                  <a:moveTo>
                    <a:pt x="30972" y="4700"/>
                  </a:moveTo>
                  <a:cubicBezTo>
                    <a:pt x="30935" y="4700"/>
                    <a:pt x="30904" y="4730"/>
                    <a:pt x="30904" y="4768"/>
                  </a:cubicBezTo>
                  <a:cubicBezTo>
                    <a:pt x="30904" y="4806"/>
                    <a:pt x="30935" y="4837"/>
                    <a:pt x="30972" y="4837"/>
                  </a:cubicBezTo>
                  <a:cubicBezTo>
                    <a:pt x="31010" y="4837"/>
                    <a:pt x="31041" y="4806"/>
                    <a:pt x="31041" y="4768"/>
                  </a:cubicBezTo>
                  <a:cubicBezTo>
                    <a:pt x="31041" y="4730"/>
                    <a:pt x="31010" y="4700"/>
                    <a:pt x="30972" y="4700"/>
                  </a:cubicBezTo>
                  <a:close/>
                  <a:moveTo>
                    <a:pt x="31189" y="4700"/>
                  </a:moveTo>
                  <a:cubicBezTo>
                    <a:pt x="31151" y="4700"/>
                    <a:pt x="31120" y="4730"/>
                    <a:pt x="31120" y="4768"/>
                  </a:cubicBezTo>
                  <a:cubicBezTo>
                    <a:pt x="31120" y="4806"/>
                    <a:pt x="31151" y="4837"/>
                    <a:pt x="31189" y="4837"/>
                  </a:cubicBezTo>
                  <a:cubicBezTo>
                    <a:pt x="31226" y="4837"/>
                    <a:pt x="31257" y="4806"/>
                    <a:pt x="31257" y="4768"/>
                  </a:cubicBezTo>
                  <a:cubicBezTo>
                    <a:pt x="31257" y="4730"/>
                    <a:pt x="31226" y="4700"/>
                    <a:pt x="31189" y="4700"/>
                  </a:cubicBezTo>
                  <a:close/>
                  <a:moveTo>
                    <a:pt x="31405" y="4700"/>
                  </a:moveTo>
                  <a:cubicBezTo>
                    <a:pt x="31367" y="4700"/>
                    <a:pt x="31336" y="4730"/>
                    <a:pt x="31336" y="4768"/>
                  </a:cubicBezTo>
                  <a:cubicBezTo>
                    <a:pt x="31336" y="4806"/>
                    <a:pt x="31367" y="4837"/>
                    <a:pt x="31405" y="4837"/>
                  </a:cubicBezTo>
                  <a:cubicBezTo>
                    <a:pt x="31442" y="4837"/>
                    <a:pt x="31473" y="4806"/>
                    <a:pt x="31473" y="4768"/>
                  </a:cubicBezTo>
                  <a:cubicBezTo>
                    <a:pt x="31473" y="4730"/>
                    <a:pt x="31442" y="4700"/>
                    <a:pt x="31405" y="4700"/>
                  </a:cubicBezTo>
                  <a:close/>
                  <a:moveTo>
                    <a:pt x="31621" y="4700"/>
                  </a:moveTo>
                  <a:cubicBezTo>
                    <a:pt x="31583" y="4700"/>
                    <a:pt x="31552" y="4730"/>
                    <a:pt x="31552" y="4768"/>
                  </a:cubicBezTo>
                  <a:cubicBezTo>
                    <a:pt x="31552" y="4806"/>
                    <a:pt x="31583" y="4837"/>
                    <a:pt x="31621" y="4837"/>
                  </a:cubicBezTo>
                  <a:cubicBezTo>
                    <a:pt x="31659" y="4837"/>
                    <a:pt x="31689" y="4806"/>
                    <a:pt x="31689" y="4768"/>
                  </a:cubicBezTo>
                  <a:cubicBezTo>
                    <a:pt x="31689" y="4730"/>
                    <a:pt x="31659" y="4700"/>
                    <a:pt x="31621" y="4700"/>
                  </a:cubicBezTo>
                  <a:close/>
                  <a:moveTo>
                    <a:pt x="31837" y="4700"/>
                  </a:moveTo>
                  <a:cubicBezTo>
                    <a:pt x="31799" y="4700"/>
                    <a:pt x="31768" y="4730"/>
                    <a:pt x="31768" y="4768"/>
                  </a:cubicBezTo>
                  <a:cubicBezTo>
                    <a:pt x="31768" y="4806"/>
                    <a:pt x="31799" y="4837"/>
                    <a:pt x="31837" y="4837"/>
                  </a:cubicBezTo>
                  <a:cubicBezTo>
                    <a:pt x="31875" y="4837"/>
                    <a:pt x="31905" y="4806"/>
                    <a:pt x="31905" y="4768"/>
                  </a:cubicBezTo>
                  <a:cubicBezTo>
                    <a:pt x="31905" y="4730"/>
                    <a:pt x="31875" y="4700"/>
                    <a:pt x="31837" y="4700"/>
                  </a:cubicBezTo>
                  <a:close/>
                  <a:moveTo>
                    <a:pt x="32053" y="4700"/>
                  </a:moveTo>
                  <a:cubicBezTo>
                    <a:pt x="32015" y="4700"/>
                    <a:pt x="31985" y="4730"/>
                    <a:pt x="31985" y="4768"/>
                  </a:cubicBezTo>
                  <a:cubicBezTo>
                    <a:pt x="31985" y="4806"/>
                    <a:pt x="32015" y="4837"/>
                    <a:pt x="32053" y="4837"/>
                  </a:cubicBezTo>
                  <a:cubicBezTo>
                    <a:pt x="32091" y="4837"/>
                    <a:pt x="32122" y="4806"/>
                    <a:pt x="32122" y="4768"/>
                  </a:cubicBezTo>
                  <a:cubicBezTo>
                    <a:pt x="32122" y="4730"/>
                    <a:pt x="32091" y="4700"/>
                    <a:pt x="32053" y="4700"/>
                  </a:cubicBezTo>
                  <a:close/>
                  <a:moveTo>
                    <a:pt x="32269" y="4700"/>
                  </a:moveTo>
                  <a:cubicBezTo>
                    <a:pt x="32231" y="4700"/>
                    <a:pt x="32201" y="4730"/>
                    <a:pt x="32201" y="4768"/>
                  </a:cubicBezTo>
                  <a:cubicBezTo>
                    <a:pt x="32201" y="4806"/>
                    <a:pt x="32231" y="4837"/>
                    <a:pt x="32269" y="4837"/>
                  </a:cubicBezTo>
                  <a:cubicBezTo>
                    <a:pt x="32307" y="4837"/>
                    <a:pt x="32338" y="4806"/>
                    <a:pt x="32338" y="4768"/>
                  </a:cubicBezTo>
                  <a:cubicBezTo>
                    <a:pt x="32338" y="4730"/>
                    <a:pt x="32307" y="4700"/>
                    <a:pt x="32269" y="4700"/>
                  </a:cubicBezTo>
                  <a:close/>
                  <a:moveTo>
                    <a:pt x="32485" y="4700"/>
                  </a:moveTo>
                  <a:cubicBezTo>
                    <a:pt x="32448" y="4700"/>
                    <a:pt x="32417" y="4730"/>
                    <a:pt x="32417" y="4768"/>
                  </a:cubicBezTo>
                  <a:cubicBezTo>
                    <a:pt x="32417" y="4806"/>
                    <a:pt x="32448" y="4837"/>
                    <a:pt x="32485" y="4837"/>
                  </a:cubicBezTo>
                  <a:cubicBezTo>
                    <a:pt x="32523" y="4837"/>
                    <a:pt x="32554" y="4806"/>
                    <a:pt x="32554" y="4768"/>
                  </a:cubicBezTo>
                  <a:cubicBezTo>
                    <a:pt x="32554" y="4730"/>
                    <a:pt x="32523" y="4700"/>
                    <a:pt x="32485" y="4700"/>
                  </a:cubicBezTo>
                  <a:close/>
                  <a:moveTo>
                    <a:pt x="32701" y="4700"/>
                  </a:moveTo>
                  <a:cubicBezTo>
                    <a:pt x="32664" y="4700"/>
                    <a:pt x="32633" y="4730"/>
                    <a:pt x="32633" y="4768"/>
                  </a:cubicBezTo>
                  <a:cubicBezTo>
                    <a:pt x="32633" y="4806"/>
                    <a:pt x="32664" y="4837"/>
                    <a:pt x="32701" y="4837"/>
                  </a:cubicBezTo>
                  <a:cubicBezTo>
                    <a:pt x="32739" y="4837"/>
                    <a:pt x="32770" y="4806"/>
                    <a:pt x="32770" y="4768"/>
                  </a:cubicBezTo>
                  <a:cubicBezTo>
                    <a:pt x="32770" y="4730"/>
                    <a:pt x="32739" y="4700"/>
                    <a:pt x="32701" y="4700"/>
                  </a:cubicBezTo>
                  <a:close/>
                  <a:moveTo>
                    <a:pt x="32918" y="4700"/>
                  </a:moveTo>
                  <a:cubicBezTo>
                    <a:pt x="32880" y="4700"/>
                    <a:pt x="32849" y="4730"/>
                    <a:pt x="32849" y="4768"/>
                  </a:cubicBezTo>
                  <a:cubicBezTo>
                    <a:pt x="32849" y="4806"/>
                    <a:pt x="32880" y="4837"/>
                    <a:pt x="32918" y="4837"/>
                  </a:cubicBezTo>
                  <a:cubicBezTo>
                    <a:pt x="32955" y="4837"/>
                    <a:pt x="32986" y="4806"/>
                    <a:pt x="32986" y="4768"/>
                  </a:cubicBezTo>
                  <a:cubicBezTo>
                    <a:pt x="32986" y="4730"/>
                    <a:pt x="32955" y="4700"/>
                    <a:pt x="32918" y="4700"/>
                  </a:cubicBezTo>
                  <a:close/>
                  <a:moveTo>
                    <a:pt x="33134" y="4700"/>
                  </a:moveTo>
                  <a:cubicBezTo>
                    <a:pt x="33096" y="4700"/>
                    <a:pt x="33065" y="4730"/>
                    <a:pt x="33065" y="4768"/>
                  </a:cubicBezTo>
                  <a:cubicBezTo>
                    <a:pt x="33065" y="4806"/>
                    <a:pt x="33096" y="4837"/>
                    <a:pt x="33134" y="4837"/>
                  </a:cubicBezTo>
                  <a:cubicBezTo>
                    <a:pt x="33171" y="4837"/>
                    <a:pt x="33202" y="4806"/>
                    <a:pt x="33202" y="4768"/>
                  </a:cubicBezTo>
                  <a:cubicBezTo>
                    <a:pt x="33202" y="4730"/>
                    <a:pt x="33171" y="4700"/>
                    <a:pt x="33134" y="4700"/>
                  </a:cubicBezTo>
                  <a:close/>
                  <a:moveTo>
                    <a:pt x="33350" y="4700"/>
                  </a:moveTo>
                  <a:cubicBezTo>
                    <a:pt x="33312" y="4700"/>
                    <a:pt x="33281" y="4730"/>
                    <a:pt x="33281" y="4768"/>
                  </a:cubicBezTo>
                  <a:cubicBezTo>
                    <a:pt x="33281" y="4806"/>
                    <a:pt x="33312" y="4837"/>
                    <a:pt x="33350" y="4837"/>
                  </a:cubicBezTo>
                  <a:cubicBezTo>
                    <a:pt x="33388" y="4837"/>
                    <a:pt x="33418" y="4806"/>
                    <a:pt x="33418" y="4768"/>
                  </a:cubicBezTo>
                  <a:cubicBezTo>
                    <a:pt x="33418" y="4730"/>
                    <a:pt x="33388" y="4700"/>
                    <a:pt x="33350" y="4700"/>
                  </a:cubicBezTo>
                  <a:close/>
                  <a:moveTo>
                    <a:pt x="33566" y="4700"/>
                  </a:moveTo>
                  <a:cubicBezTo>
                    <a:pt x="33528" y="4700"/>
                    <a:pt x="33497" y="4730"/>
                    <a:pt x="33497" y="4768"/>
                  </a:cubicBezTo>
                  <a:cubicBezTo>
                    <a:pt x="33497" y="4806"/>
                    <a:pt x="33528" y="4837"/>
                    <a:pt x="33566" y="4837"/>
                  </a:cubicBezTo>
                  <a:cubicBezTo>
                    <a:pt x="33604" y="4837"/>
                    <a:pt x="33634" y="4806"/>
                    <a:pt x="33634" y="4768"/>
                  </a:cubicBezTo>
                  <a:cubicBezTo>
                    <a:pt x="33634" y="4730"/>
                    <a:pt x="33604" y="4700"/>
                    <a:pt x="33566" y="4700"/>
                  </a:cubicBezTo>
                  <a:close/>
                  <a:moveTo>
                    <a:pt x="33782" y="4700"/>
                  </a:moveTo>
                  <a:cubicBezTo>
                    <a:pt x="33744" y="4700"/>
                    <a:pt x="33714" y="4730"/>
                    <a:pt x="33714" y="4768"/>
                  </a:cubicBezTo>
                  <a:cubicBezTo>
                    <a:pt x="33714" y="4806"/>
                    <a:pt x="33744" y="4837"/>
                    <a:pt x="33782" y="4837"/>
                  </a:cubicBezTo>
                  <a:cubicBezTo>
                    <a:pt x="33820" y="4837"/>
                    <a:pt x="33850" y="4806"/>
                    <a:pt x="33850" y="4768"/>
                  </a:cubicBezTo>
                  <a:cubicBezTo>
                    <a:pt x="33850" y="4730"/>
                    <a:pt x="33820" y="4700"/>
                    <a:pt x="33782" y="4700"/>
                  </a:cubicBezTo>
                  <a:close/>
                  <a:moveTo>
                    <a:pt x="33998" y="4700"/>
                  </a:moveTo>
                  <a:cubicBezTo>
                    <a:pt x="33960" y="4700"/>
                    <a:pt x="33930" y="4730"/>
                    <a:pt x="33930" y="4768"/>
                  </a:cubicBezTo>
                  <a:cubicBezTo>
                    <a:pt x="33930" y="4806"/>
                    <a:pt x="33960" y="4837"/>
                    <a:pt x="33998" y="4837"/>
                  </a:cubicBezTo>
                  <a:cubicBezTo>
                    <a:pt x="34036" y="4837"/>
                    <a:pt x="34067" y="4806"/>
                    <a:pt x="34067" y="4768"/>
                  </a:cubicBezTo>
                  <a:cubicBezTo>
                    <a:pt x="34067" y="4730"/>
                    <a:pt x="34036" y="4700"/>
                    <a:pt x="33998" y="4700"/>
                  </a:cubicBezTo>
                  <a:close/>
                  <a:moveTo>
                    <a:pt x="34214" y="4700"/>
                  </a:moveTo>
                  <a:cubicBezTo>
                    <a:pt x="34176" y="4700"/>
                    <a:pt x="34146" y="4730"/>
                    <a:pt x="34146" y="4768"/>
                  </a:cubicBezTo>
                  <a:cubicBezTo>
                    <a:pt x="34146" y="4806"/>
                    <a:pt x="34176" y="4837"/>
                    <a:pt x="34214" y="4837"/>
                  </a:cubicBezTo>
                  <a:cubicBezTo>
                    <a:pt x="34252" y="4837"/>
                    <a:pt x="34283" y="4806"/>
                    <a:pt x="34283" y="4768"/>
                  </a:cubicBezTo>
                  <a:cubicBezTo>
                    <a:pt x="34283" y="4730"/>
                    <a:pt x="34252" y="4700"/>
                    <a:pt x="34214" y="4700"/>
                  </a:cubicBezTo>
                  <a:close/>
                  <a:moveTo>
                    <a:pt x="34430" y="4700"/>
                  </a:moveTo>
                  <a:cubicBezTo>
                    <a:pt x="34393" y="4700"/>
                    <a:pt x="34362" y="4730"/>
                    <a:pt x="34362" y="4768"/>
                  </a:cubicBezTo>
                  <a:cubicBezTo>
                    <a:pt x="34362" y="4806"/>
                    <a:pt x="34393" y="4837"/>
                    <a:pt x="34430" y="4837"/>
                  </a:cubicBezTo>
                  <a:cubicBezTo>
                    <a:pt x="34468" y="4837"/>
                    <a:pt x="34499" y="4806"/>
                    <a:pt x="34499" y="4768"/>
                  </a:cubicBezTo>
                  <a:cubicBezTo>
                    <a:pt x="34499" y="4730"/>
                    <a:pt x="34468" y="4700"/>
                    <a:pt x="34430" y="4700"/>
                  </a:cubicBezTo>
                  <a:close/>
                  <a:moveTo>
                    <a:pt x="34646" y="4700"/>
                  </a:moveTo>
                  <a:cubicBezTo>
                    <a:pt x="34609" y="4700"/>
                    <a:pt x="34578" y="4730"/>
                    <a:pt x="34578" y="4768"/>
                  </a:cubicBezTo>
                  <a:cubicBezTo>
                    <a:pt x="34578" y="4806"/>
                    <a:pt x="34609" y="4837"/>
                    <a:pt x="34646" y="4837"/>
                  </a:cubicBezTo>
                  <a:cubicBezTo>
                    <a:pt x="34684" y="4837"/>
                    <a:pt x="34715" y="4806"/>
                    <a:pt x="34715" y="4768"/>
                  </a:cubicBezTo>
                  <a:cubicBezTo>
                    <a:pt x="34715" y="4730"/>
                    <a:pt x="34684" y="4700"/>
                    <a:pt x="34646" y="4700"/>
                  </a:cubicBezTo>
                  <a:close/>
                  <a:moveTo>
                    <a:pt x="34863" y="4700"/>
                  </a:moveTo>
                  <a:cubicBezTo>
                    <a:pt x="34825" y="4700"/>
                    <a:pt x="34794" y="4730"/>
                    <a:pt x="34794" y="4768"/>
                  </a:cubicBezTo>
                  <a:cubicBezTo>
                    <a:pt x="34794" y="4806"/>
                    <a:pt x="34825" y="4837"/>
                    <a:pt x="34863" y="4837"/>
                  </a:cubicBezTo>
                  <a:cubicBezTo>
                    <a:pt x="34900" y="4837"/>
                    <a:pt x="34931" y="4806"/>
                    <a:pt x="34931" y="4768"/>
                  </a:cubicBezTo>
                  <a:cubicBezTo>
                    <a:pt x="34931" y="4730"/>
                    <a:pt x="34900" y="4700"/>
                    <a:pt x="34863" y="4700"/>
                  </a:cubicBezTo>
                  <a:close/>
                  <a:moveTo>
                    <a:pt x="35079" y="4700"/>
                  </a:moveTo>
                  <a:cubicBezTo>
                    <a:pt x="35041" y="4700"/>
                    <a:pt x="35010" y="4730"/>
                    <a:pt x="35010" y="4768"/>
                  </a:cubicBezTo>
                  <a:cubicBezTo>
                    <a:pt x="35010" y="4806"/>
                    <a:pt x="35041" y="4837"/>
                    <a:pt x="35079" y="4837"/>
                  </a:cubicBezTo>
                  <a:cubicBezTo>
                    <a:pt x="35117" y="4837"/>
                    <a:pt x="35147" y="4806"/>
                    <a:pt x="35147" y="4768"/>
                  </a:cubicBezTo>
                  <a:cubicBezTo>
                    <a:pt x="35147" y="4730"/>
                    <a:pt x="35117" y="4700"/>
                    <a:pt x="35079" y="4700"/>
                  </a:cubicBezTo>
                  <a:close/>
                  <a:moveTo>
                    <a:pt x="35295" y="4700"/>
                  </a:moveTo>
                  <a:cubicBezTo>
                    <a:pt x="35257" y="4700"/>
                    <a:pt x="35226" y="4730"/>
                    <a:pt x="35226" y="4768"/>
                  </a:cubicBezTo>
                  <a:cubicBezTo>
                    <a:pt x="35226" y="4806"/>
                    <a:pt x="35257" y="4837"/>
                    <a:pt x="35295" y="4837"/>
                  </a:cubicBezTo>
                  <a:cubicBezTo>
                    <a:pt x="35333" y="4837"/>
                    <a:pt x="35363" y="4806"/>
                    <a:pt x="35363" y="4768"/>
                  </a:cubicBezTo>
                  <a:cubicBezTo>
                    <a:pt x="35363" y="4730"/>
                    <a:pt x="35333" y="4700"/>
                    <a:pt x="35295" y="4700"/>
                  </a:cubicBezTo>
                  <a:close/>
                  <a:moveTo>
                    <a:pt x="35511" y="4700"/>
                  </a:moveTo>
                  <a:cubicBezTo>
                    <a:pt x="35473" y="4700"/>
                    <a:pt x="35443" y="4730"/>
                    <a:pt x="35443" y="4768"/>
                  </a:cubicBezTo>
                  <a:cubicBezTo>
                    <a:pt x="35443" y="4806"/>
                    <a:pt x="35473" y="4837"/>
                    <a:pt x="35511" y="4837"/>
                  </a:cubicBezTo>
                  <a:cubicBezTo>
                    <a:pt x="35549" y="4837"/>
                    <a:pt x="35579" y="4806"/>
                    <a:pt x="35579" y="4768"/>
                  </a:cubicBezTo>
                  <a:cubicBezTo>
                    <a:pt x="35579" y="4730"/>
                    <a:pt x="35549" y="4700"/>
                    <a:pt x="35511" y="4700"/>
                  </a:cubicBezTo>
                  <a:close/>
                  <a:moveTo>
                    <a:pt x="35727" y="4700"/>
                  </a:moveTo>
                  <a:cubicBezTo>
                    <a:pt x="35689" y="4700"/>
                    <a:pt x="35659" y="4730"/>
                    <a:pt x="35659" y="4768"/>
                  </a:cubicBezTo>
                  <a:cubicBezTo>
                    <a:pt x="35659" y="4806"/>
                    <a:pt x="35689" y="4837"/>
                    <a:pt x="35727" y="4837"/>
                  </a:cubicBezTo>
                  <a:cubicBezTo>
                    <a:pt x="35765" y="4837"/>
                    <a:pt x="35796" y="4806"/>
                    <a:pt x="35796" y="4768"/>
                  </a:cubicBezTo>
                  <a:cubicBezTo>
                    <a:pt x="35796" y="4730"/>
                    <a:pt x="35765" y="4700"/>
                    <a:pt x="35727" y="4700"/>
                  </a:cubicBezTo>
                  <a:close/>
                  <a:moveTo>
                    <a:pt x="35943" y="4700"/>
                  </a:moveTo>
                  <a:cubicBezTo>
                    <a:pt x="35906" y="4700"/>
                    <a:pt x="35875" y="4730"/>
                    <a:pt x="35875" y="4768"/>
                  </a:cubicBezTo>
                  <a:cubicBezTo>
                    <a:pt x="35875" y="4806"/>
                    <a:pt x="35906" y="4837"/>
                    <a:pt x="35943" y="4837"/>
                  </a:cubicBezTo>
                  <a:cubicBezTo>
                    <a:pt x="35981" y="4837"/>
                    <a:pt x="36012" y="4806"/>
                    <a:pt x="36012" y="4768"/>
                  </a:cubicBezTo>
                  <a:cubicBezTo>
                    <a:pt x="36012" y="4730"/>
                    <a:pt x="35981" y="4700"/>
                    <a:pt x="35943" y="4700"/>
                  </a:cubicBezTo>
                  <a:close/>
                  <a:moveTo>
                    <a:pt x="36159" y="4700"/>
                  </a:moveTo>
                  <a:cubicBezTo>
                    <a:pt x="36122" y="4700"/>
                    <a:pt x="36091" y="4730"/>
                    <a:pt x="36091" y="4768"/>
                  </a:cubicBezTo>
                  <a:cubicBezTo>
                    <a:pt x="36091" y="4806"/>
                    <a:pt x="36122" y="4837"/>
                    <a:pt x="36159" y="4837"/>
                  </a:cubicBezTo>
                  <a:cubicBezTo>
                    <a:pt x="36197" y="4837"/>
                    <a:pt x="36228" y="4806"/>
                    <a:pt x="36228" y="4768"/>
                  </a:cubicBezTo>
                  <a:cubicBezTo>
                    <a:pt x="36228" y="4730"/>
                    <a:pt x="36197" y="4700"/>
                    <a:pt x="36159" y="4700"/>
                  </a:cubicBezTo>
                  <a:close/>
                  <a:moveTo>
                    <a:pt x="36376" y="4700"/>
                  </a:moveTo>
                  <a:cubicBezTo>
                    <a:pt x="36338" y="4700"/>
                    <a:pt x="36307" y="4730"/>
                    <a:pt x="36307" y="4768"/>
                  </a:cubicBezTo>
                  <a:cubicBezTo>
                    <a:pt x="36307" y="4806"/>
                    <a:pt x="36338" y="4837"/>
                    <a:pt x="36376" y="4837"/>
                  </a:cubicBezTo>
                  <a:cubicBezTo>
                    <a:pt x="36413" y="4837"/>
                    <a:pt x="36444" y="4806"/>
                    <a:pt x="36444" y="4768"/>
                  </a:cubicBezTo>
                  <a:cubicBezTo>
                    <a:pt x="36444" y="4730"/>
                    <a:pt x="36413" y="4700"/>
                    <a:pt x="36376" y="4700"/>
                  </a:cubicBezTo>
                  <a:close/>
                  <a:moveTo>
                    <a:pt x="36592" y="4700"/>
                  </a:moveTo>
                  <a:cubicBezTo>
                    <a:pt x="36554" y="4700"/>
                    <a:pt x="36523" y="4730"/>
                    <a:pt x="36523" y="4768"/>
                  </a:cubicBezTo>
                  <a:cubicBezTo>
                    <a:pt x="36523" y="4806"/>
                    <a:pt x="36554" y="4837"/>
                    <a:pt x="36592" y="4837"/>
                  </a:cubicBezTo>
                  <a:cubicBezTo>
                    <a:pt x="36629" y="4837"/>
                    <a:pt x="36660" y="4806"/>
                    <a:pt x="36660" y="4768"/>
                  </a:cubicBezTo>
                  <a:cubicBezTo>
                    <a:pt x="36660" y="4730"/>
                    <a:pt x="36629" y="4700"/>
                    <a:pt x="36592" y="4700"/>
                  </a:cubicBezTo>
                  <a:close/>
                  <a:moveTo>
                    <a:pt x="36808" y="4700"/>
                  </a:moveTo>
                  <a:cubicBezTo>
                    <a:pt x="36770" y="4700"/>
                    <a:pt x="36739" y="4730"/>
                    <a:pt x="36739" y="4768"/>
                  </a:cubicBezTo>
                  <a:cubicBezTo>
                    <a:pt x="36739" y="4806"/>
                    <a:pt x="36770" y="4837"/>
                    <a:pt x="36808" y="4837"/>
                  </a:cubicBezTo>
                  <a:cubicBezTo>
                    <a:pt x="36846" y="4837"/>
                    <a:pt x="36876" y="4806"/>
                    <a:pt x="36876" y="4768"/>
                  </a:cubicBezTo>
                  <a:cubicBezTo>
                    <a:pt x="36876" y="4730"/>
                    <a:pt x="36846" y="4700"/>
                    <a:pt x="36808" y="4700"/>
                  </a:cubicBezTo>
                  <a:close/>
                  <a:moveTo>
                    <a:pt x="37024" y="4700"/>
                  </a:moveTo>
                  <a:cubicBezTo>
                    <a:pt x="36986" y="4700"/>
                    <a:pt x="36955" y="4730"/>
                    <a:pt x="36955" y="4768"/>
                  </a:cubicBezTo>
                  <a:cubicBezTo>
                    <a:pt x="36955" y="4806"/>
                    <a:pt x="36986" y="4837"/>
                    <a:pt x="37024" y="4837"/>
                  </a:cubicBezTo>
                  <a:cubicBezTo>
                    <a:pt x="37062" y="4837"/>
                    <a:pt x="37092" y="4806"/>
                    <a:pt x="37092" y="4768"/>
                  </a:cubicBezTo>
                  <a:cubicBezTo>
                    <a:pt x="37092" y="4730"/>
                    <a:pt x="37062" y="4700"/>
                    <a:pt x="37024" y="4700"/>
                  </a:cubicBezTo>
                  <a:close/>
                  <a:moveTo>
                    <a:pt x="37240" y="4700"/>
                  </a:moveTo>
                  <a:cubicBezTo>
                    <a:pt x="37202" y="4700"/>
                    <a:pt x="37172" y="4730"/>
                    <a:pt x="37172" y="4768"/>
                  </a:cubicBezTo>
                  <a:cubicBezTo>
                    <a:pt x="37172" y="4806"/>
                    <a:pt x="37202" y="4837"/>
                    <a:pt x="37240" y="4837"/>
                  </a:cubicBezTo>
                  <a:cubicBezTo>
                    <a:pt x="37278" y="4837"/>
                    <a:pt x="37309" y="4806"/>
                    <a:pt x="37309" y="4768"/>
                  </a:cubicBezTo>
                  <a:cubicBezTo>
                    <a:pt x="37309" y="4730"/>
                    <a:pt x="37278" y="4700"/>
                    <a:pt x="37240" y="4700"/>
                  </a:cubicBezTo>
                  <a:close/>
                  <a:moveTo>
                    <a:pt x="37456" y="4700"/>
                  </a:moveTo>
                  <a:cubicBezTo>
                    <a:pt x="37418" y="4700"/>
                    <a:pt x="37388" y="4730"/>
                    <a:pt x="37388" y="4768"/>
                  </a:cubicBezTo>
                  <a:cubicBezTo>
                    <a:pt x="37388" y="4806"/>
                    <a:pt x="37418" y="4837"/>
                    <a:pt x="37456" y="4837"/>
                  </a:cubicBezTo>
                  <a:cubicBezTo>
                    <a:pt x="37494" y="4837"/>
                    <a:pt x="37525" y="4806"/>
                    <a:pt x="37525" y="4768"/>
                  </a:cubicBezTo>
                  <a:cubicBezTo>
                    <a:pt x="37525" y="4730"/>
                    <a:pt x="37494" y="4700"/>
                    <a:pt x="37456" y="4700"/>
                  </a:cubicBezTo>
                  <a:close/>
                  <a:moveTo>
                    <a:pt x="37672" y="4700"/>
                  </a:moveTo>
                  <a:cubicBezTo>
                    <a:pt x="37634" y="4700"/>
                    <a:pt x="37604" y="4730"/>
                    <a:pt x="37604" y="4768"/>
                  </a:cubicBezTo>
                  <a:cubicBezTo>
                    <a:pt x="37604" y="4806"/>
                    <a:pt x="37634" y="4837"/>
                    <a:pt x="37672" y="4837"/>
                  </a:cubicBezTo>
                  <a:cubicBezTo>
                    <a:pt x="37710" y="4837"/>
                    <a:pt x="37741" y="4806"/>
                    <a:pt x="37741" y="4768"/>
                  </a:cubicBezTo>
                  <a:cubicBezTo>
                    <a:pt x="37741" y="4730"/>
                    <a:pt x="37710" y="4700"/>
                    <a:pt x="37672" y="4700"/>
                  </a:cubicBezTo>
                  <a:close/>
                  <a:moveTo>
                    <a:pt x="37888" y="4700"/>
                  </a:moveTo>
                  <a:cubicBezTo>
                    <a:pt x="37850" y="4700"/>
                    <a:pt x="37820" y="4730"/>
                    <a:pt x="37820" y="4768"/>
                  </a:cubicBezTo>
                  <a:cubicBezTo>
                    <a:pt x="37820" y="4806"/>
                    <a:pt x="37850" y="4837"/>
                    <a:pt x="37888" y="4837"/>
                  </a:cubicBezTo>
                  <a:cubicBezTo>
                    <a:pt x="37926" y="4837"/>
                    <a:pt x="37957" y="4806"/>
                    <a:pt x="37957" y="4768"/>
                  </a:cubicBezTo>
                  <a:cubicBezTo>
                    <a:pt x="37957" y="4730"/>
                    <a:pt x="37926" y="4700"/>
                    <a:pt x="37888" y="4700"/>
                  </a:cubicBezTo>
                  <a:close/>
                  <a:moveTo>
                    <a:pt x="38104" y="4700"/>
                  </a:moveTo>
                  <a:cubicBezTo>
                    <a:pt x="38067" y="4700"/>
                    <a:pt x="38036" y="4730"/>
                    <a:pt x="38036" y="4768"/>
                  </a:cubicBezTo>
                  <a:cubicBezTo>
                    <a:pt x="38036" y="4806"/>
                    <a:pt x="38067" y="4837"/>
                    <a:pt x="38104" y="4837"/>
                  </a:cubicBezTo>
                  <a:cubicBezTo>
                    <a:pt x="38142" y="4837"/>
                    <a:pt x="38173" y="4806"/>
                    <a:pt x="38173" y="4768"/>
                  </a:cubicBezTo>
                  <a:cubicBezTo>
                    <a:pt x="38173" y="4730"/>
                    <a:pt x="38142" y="4700"/>
                    <a:pt x="38104" y="4700"/>
                  </a:cubicBezTo>
                  <a:close/>
                  <a:moveTo>
                    <a:pt x="38321" y="4700"/>
                  </a:moveTo>
                  <a:cubicBezTo>
                    <a:pt x="38283" y="4700"/>
                    <a:pt x="38252" y="4730"/>
                    <a:pt x="38252" y="4768"/>
                  </a:cubicBezTo>
                  <a:cubicBezTo>
                    <a:pt x="38252" y="4806"/>
                    <a:pt x="38283" y="4837"/>
                    <a:pt x="38321" y="4837"/>
                  </a:cubicBezTo>
                  <a:cubicBezTo>
                    <a:pt x="38358" y="4837"/>
                    <a:pt x="38389" y="4806"/>
                    <a:pt x="38389" y="4768"/>
                  </a:cubicBezTo>
                  <a:cubicBezTo>
                    <a:pt x="38389" y="4730"/>
                    <a:pt x="38358" y="4700"/>
                    <a:pt x="38321" y="4700"/>
                  </a:cubicBezTo>
                  <a:close/>
                  <a:moveTo>
                    <a:pt x="38537" y="4700"/>
                  </a:moveTo>
                  <a:cubicBezTo>
                    <a:pt x="38499" y="4700"/>
                    <a:pt x="38468" y="4730"/>
                    <a:pt x="38468" y="4768"/>
                  </a:cubicBezTo>
                  <a:cubicBezTo>
                    <a:pt x="38468" y="4806"/>
                    <a:pt x="38499" y="4837"/>
                    <a:pt x="38537" y="4837"/>
                  </a:cubicBezTo>
                  <a:cubicBezTo>
                    <a:pt x="38575" y="4837"/>
                    <a:pt x="38605" y="4806"/>
                    <a:pt x="38605" y="4768"/>
                  </a:cubicBezTo>
                  <a:cubicBezTo>
                    <a:pt x="38605" y="4730"/>
                    <a:pt x="38575" y="4700"/>
                    <a:pt x="38537" y="4700"/>
                  </a:cubicBezTo>
                  <a:close/>
                  <a:moveTo>
                    <a:pt x="38753" y="4700"/>
                  </a:moveTo>
                  <a:cubicBezTo>
                    <a:pt x="38715" y="4700"/>
                    <a:pt x="38684" y="4730"/>
                    <a:pt x="38684" y="4768"/>
                  </a:cubicBezTo>
                  <a:cubicBezTo>
                    <a:pt x="38684" y="4806"/>
                    <a:pt x="38715" y="4837"/>
                    <a:pt x="38753" y="4837"/>
                  </a:cubicBezTo>
                  <a:cubicBezTo>
                    <a:pt x="38791" y="4837"/>
                    <a:pt x="38821" y="4806"/>
                    <a:pt x="38821" y="4768"/>
                  </a:cubicBezTo>
                  <a:cubicBezTo>
                    <a:pt x="38821" y="4730"/>
                    <a:pt x="38791" y="4700"/>
                    <a:pt x="38753" y="4700"/>
                  </a:cubicBezTo>
                  <a:close/>
                  <a:moveTo>
                    <a:pt x="30108" y="4934"/>
                  </a:moveTo>
                  <a:cubicBezTo>
                    <a:pt x="30070" y="4934"/>
                    <a:pt x="30040" y="4965"/>
                    <a:pt x="30040" y="5003"/>
                  </a:cubicBezTo>
                  <a:cubicBezTo>
                    <a:pt x="30040" y="5041"/>
                    <a:pt x="30070" y="5071"/>
                    <a:pt x="30108" y="5071"/>
                  </a:cubicBezTo>
                  <a:cubicBezTo>
                    <a:pt x="30146" y="5071"/>
                    <a:pt x="30177" y="5041"/>
                    <a:pt x="30177" y="5003"/>
                  </a:cubicBezTo>
                  <a:cubicBezTo>
                    <a:pt x="30177" y="4965"/>
                    <a:pt x="30146" y="4934"/>
                    <a:pt x="30108" y="4934"/>
                  </a:cubicBezTo>
                  <a:close/>
                  <a:moveTo>
                    <a:pt x="30324" y="4934"/>
                  </a:moveTo>
                  <a:cubicBezTo>
                    <a:pt x="30286" y="4934"/>
                    <a:pt x="30256" y="4965"/>
                    <a:pt x="30256" y="5003"/>
                  </a:cubicBezTo>
                  <a:cubicBezTo>
                    <a:pt x="30256" y="5041"/>
                    <a:pt x="30286" y="5071"/>
                    <a:pt x="30324" y="5071"/>
                  </a:cubicBezTo>
                  <a:cubicBezTo>
                    <a:pt x="30362" y="5071"/>
                    <a:pt x="30393" y="5041"/>
                    <a:pt x="30393" y="5003"/>
                  </a:cubicBezTo>
                  <a:cubicBezTo>
                    <a:pt x="30393" y="4965"/>
                    <a:pt x="30362" y="4934"/>
                    <a:pt x="30324" y="4934"/>
                  </a:cubicBezTo>
                  <a:close/>
                  <a:moveTo>
                    <a:pt x="30540" y="4934"/>
                  </a:moveTo>
                  <a:cubicBezTo>
                    <a:pt x="30502" y="4934"/>
                    <a:pt x="30472" y="4965"/>
                    <a:pt x="30472" y="5003"/>
                  </a:cubicBezTo>
                  <a:cubicBezTo>
                    <a:pt x="30472" y="5041"/>
                    <a:pt x="30502" y="5071"/>
                    <a:pt x="30540" y="5071"/>
                  </a:cubicBezTo>
                  <a:cubicBezTo>
                    <a:pt x="30578" y="5071"/>
                    <a:pt x="30609" y="5041"/>
                    <a:pt x="30609" y="5003"/>
                  </a:cubicBezTo>
                  <a:cubicBezTo>
                    <a:pt x="30609" y="4965"/>
                    <a:pt x="30578" y="4934"/>
                    <a:pt x="30540" y="4934"/>
                  </a:cubicBezTo>
                  <a:close/>
                  <a:moveTo>
                    <a:pt x="30756" y="4934"/>
                  </a:moveTo>
                  <a:cubicBezTo>
                    <a:pt x="30719" y="4934"/>
                    <a:pt x="30688" y="4965"/>
                    <a:pt x="30688" y="5003"/>
                  </a:cubicBezTo>
                  <a:cubicBezTo>
                    <a:pt x="30688" y="5041"/>
                    <a:pt x="30719" y="5071"/>
                    <a:pt x="30756" y="5071"/>
                  </a:cubicBezTo>
                  <a:cubicBezTo>
                    <a:pt x="30794" y="5071"/>
                    <a:pt x="30825" y="5041"/>
                    <a:pt x="30825" y="5003"/>
                  </a:cubicBezTo>
                  <a:cubicBezTo>
                    <a:pt x="30825" y="4965"/>
                    <a:pt x="30794" y="4934"/>
                    <a:pt x="30756" y="4934"/>
                  </a:cubicBezTo>
                  <a:close/>
                  <a:moveTo>
                    <a:pt x="30972" y="4934"/>
                  </a:moveTo>
                  <a:cubicBezTo>
                    <a:pt x="30935" y="4934"/>
                    <a:pt x="30904" y="4965"/>
                    <a:pt x="30904" y="5003"/>
                  </a:cubicBezTo>
                  <a:cubicBezTo>
                    <a:pt x="30904" y="5041"/>
                    <a:pt x="30935" y="5071"/>
                    <a:pt x="30972" y="5071"/>
                  </a:cubicBezTo>
                  <a:cubicBezTo>
                    <a:pt x="31010" y="5071"/>
                    <a:pt x="31041" y="5041"/>
                    <a:pt x="31041" y="5003"/>
                  </a:cubicBezTo>
                  <a:cubicBezTo>
                    <a:pt x="31041" y="4965"/>
                    <a:pt x="31010" y="4934"/>
                    <a:pt x="30972" y="4934"/>
                  </a:cubicBezTo>
                  <a:close/>
                  <a:moveTo>
                    <a:pt x="31189" y="4934"/>
                  </a:moveTo>
                  <a:cubicBezTo>
                    <a:pt x="31151" y="4934"/>
                    <a:pt x="31120" y="4965"/>
                    <a:pt x="31120" y="5003"/>
                  </a:cubicBezTo>
                  <a:cubicBezTo>
                    <a:pt x="31120" y="5041"/>
                    <a:pt x="31151" y="5071"/>
                    <a:pt x="31189" y="5071"/>
                  </a:cubicBezTo>
                  <a:cubicBezTo>
                    <a:pt x="31226" y="5071"/>
                    <a:pt x="31257" y="5041"/>
                    <a:pt x="31257" y="5003"/>
                  </a:cubicBezTo>
                  <a:cubicBezTo>
                    <a:pt x="31257" y="4965"/>
                    <a:pt x="31226" y="4934"/>
                    <a:pt x="31189" y="4934"/>
                  </a:cubicBezTo>
                  <a:close/>
                  <a:moveTo>
                    <a:pt x="31405" y="4934"/>
                  </a:moveTo>
                  <a:cubicBezTo>
                    <a:pt x="31367" y="4934"/>
                    <a:pt x="31336" y="4965"/>
                    <a:pt x="31336" y="5003"/>
                  </a:cubicBezTo>
                  <a:cubicBezTo>
                    <a:pt x="31336" y="5041"/>
                    <a:pt x="31367" y="5071"/>
                    <a:pt x="31405" y="5071"/>
                  </a:cubicBezTo>
                  <a:cubicBezTo>
                    <a:pt x="31442" y="5071"/>
                    <a:pt x="31473" y="5041"/>
                    <a:pt x="31473" y="5003"/>
                  </a:cubicBezTo>
                  <a:cubicBezTo>
                    <a:pt x="31473" y="4965"/>
                    <a:pt x="31442" y="4934"/>
                    <a:pt x="31405" y="4934"/>
                  </a:cubicBezTo>
                  <a:close/>
                  <a:moveTo>
                    <a:pt x="31621" y="4934"/>
                  </a:moveTo>
                  <a:cubicBezTo>
                    <a:pt x="31583" y="4934"/>
                    <a:pt x="31552" y="4965"/>
                    <a:pt x="31552" y="5003"/>
                  </a:cubicBezTo>
                  <a:cubicBezTo>
                    <a:pt x="31552" y="5041"/>
                    <a:pt x="31583" y="5071"/>
                    <a:pt x="31621" y="5071"/>
                  </a:cubicBezTo>
                  <a:cubicBezTo>
                    <a:pt x="31659" y="5071"/>
                    <a:pt x="31689" y="5041"/>
                    <a:pt x="31689" y="5003"/>
                  </a:cubicBezTo>
                  <a:cubicBezTo>
                    <a:pt x="31689" y="4965"/>
                    <a:pt x="31659" y="4934"/>
                    <a:pt x="31621" y="4934"/>
                  </a:cubicBezTo>
                  <a:close/>
                  <a:moveTo>
                    <a:pt x="31837" y="4934"/>
                  </a:moveTo>
                  <a:cubicBezTo>
                    <a:pt x="31799" y="4934"/>
                    <a:pt x="31768" y="4965"/>
                    <a:pt x="31768" y="5003"/>
                  </a:cubicBezTo>
                  <a:cubicBezTo>
                    <a:pt x="31768" y="5041"/>
                    <a:pt x="31799" y="5071"/>
                    <a:pt x="31837" y="5071"/>
                  </a:cubicBezTo>
                  <a:cubicBezTo>
                    <a:pt x="31875" y="5071"/>
                    <a:pt x="31905" y="5041"/>
                    <a:pt x="31905" y="5003"/>
                  </a:cubicBezTo>
                  <a:cubicBezTo>
                    <a:pt x="31905" y="4965"/>
                    <a:pt x="31875" y="4934"/>
                    <a:pt x="31837" y="4934"/>
                  </a:cubicBezTo>
                  <a:close/>
                  <a:moveTo>
                    <a:pt x="32053" y="4934"/>
                  </a:moveTo>
                  <a:cubicBezTo>
                    <a:pt x="32015" y="4934"/>
                    <a:pt x="31985" y="4965"/>
                    <a:pt x="31985" y="5003"/>
                  </a:cubicBezTo>
                  <a:cubicBezTo>
                    <a:pt x="31985" y="5041"/>
                    <a:pt x="32015" y="5071"/>
                    <a:pt x="32053" y="5071"/>
                  </a:cubicBezTo>
                  <a:cubicBezTo>
                    <a:pt x="32091" y="5071"/>
                    <a:pt x="32122" y="5041"/>
                    <a:pt x="32122" y="5003"/>
                  </a:cubicBezTo>
                  <a:cubicBezTo>
                    <a:pt x="32122" y="4965"/>
                    <a:pt x="32091" y="4934"/>
                    <a:pt x="32053" y="4934"/>
                  </a:cubicBezTo>
                  <a:close/>
                  <a:moveTo>
                    <a:pt x="32269" y="4934"/>
                  </a:moveTo>
                  <a:cubicBezTo>
                    <a:pt x="32231" y="4934"/>
                    <a:pt x="32201" y="4965"/>
                    <a:pt x="32201" y="5003"/>
                  </a:cubicBezTo>
                  <a:cubicBezTo>
                    <a:pt x="32201" y="5041"/>
                    <a:pt x="32231" y="5071"/>
                    <a:pt x="32269" y="5071"/>
                  </a:cubicBezTo>
                  <a:cubicBezTo>
                    <a:pt x="32307" y="5071"/>
                    <a:pt x="32338" y="5041"/>
                    <a:pt x="32338" y="5003"/>
                  </a:cubicBezTo>
                  <a:cubicBezTo>
                    <a:pt x="32338" y="4965"/>
                    <a:pt x="32307" y="4934"/>
                    <a:pt x="32269" y="4934"/>
                  </a:cubicBezTo>
                  <a:close/>
                  <a:moveTo>
                    <a:pt x="32485" y="4934"/>
                  </a:moveTo>
                  <a:cubicBezTo>
                    <a:pt x="32448" y="4934"/>
                    <a:pt x="32417" y="4965"/>
                    <a:pt x="32417" y="5003"/>
                  </a:cubicBezTo>
                  <a:cubicBezTo>
                    <a:pt x="32417" y="5041"/>
                    <a:pt x="32448" y="5071"/>
                    <a:pt x="32485" y="5071"/>
                  </a:cubicBezTo>
                  <a:cubicBezTo>
                    <a:pt x="32523" y="5071"/>
                    <a:pt x="32554" y="5041"/>
                    <a:pt x="32554" y="5003"/>
                  </a:cubicBezTo>
                  <a:cubicBezTo>
                    <a:pt x="32554" y="4965"/>
                    <a:pt x="32523" y="4934"/>
                    <a:pt x="32485" y="4934"/>
                  </a:cubicBezTo>
                  <a:close/>
                  <a:moveTo>
                    <a:pt x="32701" y="4934"/>
                  </a:moveTo>
                  <a:cubicBezTo>
                    <a:pt x="32664" y="4934"/>
                    <a:pt x="32633" y="4965"/>
                    <a:pt x="32633" y="5003"/>
                  </a:cubicBezTo>
                  <a:cubicBezTo>
                    <a:pt x="32633" y="5041"/>
                    <a:pt x="32664" y="5071"/>
                    <a:pt x="32701" y="5071"/>
                  </a:cubicBezTo>
                  <a:cubicBezTo>
                    <a:pt x="32739" y="5071"/>
                    <a:pt x="32770" y="5041"/>
                    <a:pt x="32770" y="5003"/>
                  </a:cubicBezTo>
                  <a:cubicBezTo>
                    <a:pt x="32770" y="4965"/>
                    <a:pt x="32739" y="4934"/>
                    <a:pt x="32701" y="4934"/>
                  </a:cubicBezTo>
                  <a:close/>
                  <a:moveTo>
                    <a:pt x="32918" y="4934"/>
                  </a:moveTo>
                  <a:cubicBezTo>
                    <a:pt x="32880" y="4934"/>
                    <a:pt x="32849" y="4965"/>
                    <a:pt x="32849" y="5003"/>
                  </a:cubicBezTo>
                  <a:cubicBezTo>
                    <a:pt x="32849" y="5041"/>
                    <a:pt x="32880" y="5071"/>
                    <a:pt x="32918" y="5071"/>
                  </a:cubicBezTo>
                  <a:cubicBezTo>
                    <a:pt x="32955" y="5071"/>
                    <a:pt x="32986" y="5041"/>
                    <a:pt x="32986" y="5003"/>
                  </a:cubicBezTo>
                  <a:cubicBezTo>
                    <a:pt x="32986" y="4965"/>
                    <a:pt x="32955" y="4934"/>
                    <a:pt x="32918" y="4934"/>
                  </a:cubicBezTo>
                  <a:close/>
                  <a:moveTo>
                    <a:pt x="33134" y="4934"/>
                  </a:moveTo>
                  <a:cubicBezTo>
                    <a:pt x="33096" y="4934"/>
                    <a:pt x="33065" y="4965"/>
                    <a:pt x="33065" y="5003"/>
                  </a:cubicBezTo>
                  <a:cubicBezTo>
                    <a:pt x="33065" y="5041"/>
                    <a:pt x="33096" y="5071"/>
                    <a:pt x="33134" y="5071"/>
                  </a:cubicBezTo>
                  <a:cubicBezTo>
                    <a:pt x="33171" y="5071"/>
                    <a:pt x="33202" y="5041"/>
                    <a:pt x="33202" y="5003"/>
                  </a:cubicBezTo>
                  <a:cubicBezTo>
                    <a:pt x="33202" y="4965"/>
                    <a:pt x="33171" y="4934"/>
                    <a:pt x="33134" y="4934"/>
                  </a:cubicBezTo>
                  <a:close/>
                  <a:moveTo>
                    <a:pt x="33350" y="4934"/>
                  </a:moveTo>
                  <a:cubicBezTo>
                    <a:pt x="33312" y="4934"/>
                    <a:pt x="33281" y="4965"/>
                    <a:pt x="33281" y="5003"/>
                  </a:cubicBezTo>
                  <a:cubicBezTo>
                    <a:pt x="33281" y="5041"/>
                    <a:pt x="33312" y="5071"/>
                    <a:pt x="33350" y="5071"/>
                  </a:cubicBezTo>
                  <a:cubicBezTo>
                    <a:pt x="33388" y="5071"/>
                    <a:pt x="33418" y="5041"/>
                    <a:pt x="33418" y="5003"/>
                  </a:cubicBezTo>
                  <a:cubicBezTo>
                    <a:pt x="33418" y="4965"/>
                    <a:pt x="33388" y="4934"/>
                    <a:pt x="33350" y="4934"/>
                  </a:cubicBezTo>
                  <a:close/>
                  <a:moveTo>
                    <a:pt x="33566" y="4934"/>
                  </a:moveTo>
                  <a:cubicBezTo>
                    <a:pt x="33528" y="4934"/>
                    <a:pt x="33497" y="4965"/>
                    <a:pt x="33497" y="5003"/>
                  </a:cubicBezTo>
                  <a:cubicBezTo>
                    <a:pt x="33497" y="5041"/>
                    <a:pt x="33528" y="5071"/>
                    <a:pt x="33566" y="5071"/>
                  </a:cubicBezTo>
                  <a:cubicBezTo>
                    <a:pt x="33604" y="5071"/>
                    <a:pt x="33634" y="5041"/>
                    <a:pt x="33634" y="5003"/>
                  </a:cubicBezTo>
                  <a:cubicBezTo>
                    <a:pt x="33634" y="4965"/>
                    <a:pt x="33604" y="4934"/>
                    <a:pt x="33566" y="4934"/>
                  </a:cubicBezTo>
                  <a:close/>
                  <a:moveTo>
                    <a:pt x="33782" y="4934"/>
                  </a:moveTo>
                  <a:cubicBezTo>
                    <a:pt x="33744" y="4934"/>
                    <a:pt x="33714" y="4965"/>
                    <a:pt x="33714" y="5003"/>
                  </a:cubicBezTo>
                  <a:cubicBezTo>
                    <a:pt x="33714" y="5041"/>
                    <a:pt x="33744" y="5071"/>
                    <a:pt x="33782" y="5071"/>
                  </a:cubicBezTo>
                  <a:cubicBezTo>
                    <a:pt x="33820" y="5071"/>
                    <a:pt x="33850" y="5041"/>
                    <a:pt x="33850" y="5003"/>
                  </a:cubicBezTo>
                  <a:cubicBezTo>
                    <a:pt x="33850" y="4965"/>
                    <a:pt x="33820" y="4934"/>
                    <a:pt x="33782" y="4934"/>
                  </a:cubicBezTo>
                  <a:close/>
                  <a:moveTo>
                    <a:pt x="33998" y="4934"/>
                  </a:moveTo>
                  <a:cubicBezTo>
                    <a:pt x="33960" y="4934"/>
                    <a:pt x="33930" y="4965"/>
                    <a:pt x="33930" y="5003"/>
                  </a:cubicBezTo>
                  <a:cubicBezTo>
                    <a:pt x="33930" y="5041"/>
                    <a:pt x="33960" y="5071"/>
                    <a:pt x="33998" y="5071"/>
                  </a:cubicBezTo>
                  <a:cubicBezTo>
                    <a:pt x="34036" y="5071"/>
                    <a:pt x="34067" y="5041"/>
                    <a:pt x="34067" y="5003"/>
                  </a:cubicBezTo>
                  <a:cubicBezTo>
                    <a:pt x="34067" y="4965"/>
                    <a:pt x="34036" y="4934"/>
                    <a:pt x="33998" y="4934"/>
                  </a:cubicBezTo>
                  <a:close/>
                  <a:moveTo>
                    <a:pt x="34214" y="4934"/>
                  </a:moveTo>
                  <a:cubicBezTo>
                    <a:pt x="34176" y="4934"/>
                    <a:pt x="34146" y="4965"/>
                    <a:pt x="34146" y="5003"/>
                  </a:cubicBezTo>
                  <a:cubicBezTo>
                    <a:pt x="34146" y="5041"/>
                    <a:pt x="34176" y="5071"/>
                    <a:pt x="34214" y="5071"/>
                  </a:cubicBezTo>
                  <a:cubicBezTo>
                    <a:pt x="34252" y="5071"/>
                    <a:pt x="34283" y="5041"/>
                    <a:pt x="34283" y="5003"/>
                  </a:cubicBezTo>
                  <a:cubicBezTo>
                    <a:pt x="34283" y="4965"/>
                    <a:pt x="34252" y="4934"/>
                    <a:pt x="34214" y="4934"/>
                  </a:cubicBezTo>
                  <a:close/>
                  <a:moveTo>
                    <a:pt x="34430" y="4934"/>
                  </a:moveTo>
                  <a:cubicBezTo>
                    <a:pt x="34393" y="4934"/>
                    <a:pt x="34362" y="4965"/>
                    <a:pt x="34362" y="5003"/>
                  </a:cubicBezTo>
                  <a:cubicBezTo>
                    <a:pt x="34362" y="5041"/>
                    <a:pt x="34393" y="5071"/>
                    <a:pt x="34430" y="5071"/>
                  </a:cubicBezTo>
                  <a:cubicBezTo>
                    <a:pt x="34468" y="5071"/>
                    <a:pt x="34499" y="5041"/>
                    <a:pt x="34499" y="5003"/>
                  </a:cubicBezTo>
                  <a:cubicBezTo>
                    <a:pt x="34499" y="4965"/>
                    <a:pt x="34468" y="4934"/>
                    <a:pt x="34430" y="4934"/>
                  </a:cubicBezTo>
                  <a:close/>
                  <a:moveTo>
                    <a:pt x="34646" y="4934"/>
                  </a:moveTo>
                  <a:cubicBezTo>
                    <a:pt x="34609" y="4934"/>
                    <a:pt x="34578" y="4965"/>
                    <a:pt x="34578" y="5003"/>
                  </a:cubicBezTo>
                  <a:cubicBezTo>
                    <a:pt x="34578" y="5041"/>
                    <a:pt x="34609" y="5071"/>
                    <a:pt x="34646" y="5071"/>
                  </a:cubicBezTo>
                  <a:cubicBezTo>
                    <a:pt x="34684" y="5071"/>
                    <a:pt x="34715" y="5041"/>
                    <a:pt x="34715" y="5003"/>
                  </a:cubicBezTo>
                  <a:cubicBezTo>
                    <a:pt x="34715" y="4965"/>
                    <a:pt x="34684" y="4934"/>
                    <a:pt x="34646" y="4934"/>
                  </a:cubicBezTo>
                  <a:close/>
                  <a:moveTo>
                    <a:pt x="34863" y="4934"/>
                  </a:moveTo>
                  <a:cubicBezTo>
                    <a:pt x="34825" y="4934"/>
                    <a:pt x="34794" y="4965"/>
                    <a:pt x="34794" y="5003"/>
                  </a:cubicBezTo>
                  <a:cubicBezTo>
                    <a:pt x="34794" y="5041"/>
                    <a:pt x="34825" y="5071"/>
                    <a:pt x="34863" y="5071"/>
                  </a:cubicBezTo>
                  <a:cubicBezTo>
                    <a:pt x="34900" y="5071"/>
                    <a:pt x="34931" y="5041"/>
                    <a:pt x="34931" y="5003"/>
                  </a:cubicBezTo>
                  <a:cubicBezTo>
                    <a:pt x="34931" y="4965"/>
                    <a:pt x="34900" y="4934"/>
                    <a:pt x="34863" y="4934"/>
                  </a:cubicBezTo>
                  <a:close/>
                  <a:moveTo>
                    <a:pt x="35079" y="4934"/>
                  </a:moveTo>
                  <a:cubicBezTo>
                    <a:pt x="35041" y="4934"/>
                    <a:pt x="35010" y="4965"/>
                    <a:pt x="35010" y="5003"/>
                  </a:cubicBezTo>
                  <a:cubicBezTo>
                    <a:pt x="35010" y="5041"/>
                    <a:pt x="35041" y="5071"/>
                    <a:pt x="35079" y="5071"/>
                  </a:cubicBezTo>
                  <a:cubicBezTo>
                    <a:pt x="35117" y="5071"/>
                    <a:pt x="35147" y="5041"/>
                    <a:pt x="35147" y="5003"/>
                  </a:cubicBezTo>
                  <a:cubicBezTo>
                    <a:pt x="35147" y="4965"/>
                    <a:pt x="35117" y="4934"/>
                    <a:pt x="35079" y="4934"/>
                  </a:cubicBezTo>
                  <a:close/>
                  <a:moveTo>
                    <a:pt x="35295" y="4934"/>
                  </a:moveTo>
                  <a:cubicBezTo>
                    <a:pt x="35257" y="4934"/>
                    <a:pt x="35226" y="4965"/>
                    <a:pt x="35226" y="5003"/>
                  </a:cubicBezTo>
                  <a:cubicBezTo>
                    <a:pt x="35226" y="5041"/>
                    <a:pt x="35257" y="5071"/>
                    <a:pt x="35295" y="5071"/>
                  </a:cubicBezTo>
                  <a:cubicBezTo>
                    <a:pt x="35333" y="5071"/>
                    <a:pt x="35363" y="5041"/>
                    <a:pt x="35363" y="5003"/>
                  </a:cubicBezTo>
                  <a:cubicBezTo>
                    <a:pt x="35363" y="4965"/>
                    <a:pt x="35333" y="4934"/>
                    <a:pt x="35295" y="4934"/>
                  </a:cubicBezTo>
                  <a:close/>
                  <a:moveTo>
                    <a:pt x="35511" y="4934"/>
                  </a:moveTo>
                  <a:cubicBezTo>
                    <a:pt x="35473" y="4934"/>
                    <a:pt x="35443" y="4965"/>
                    <a:pt x="35443" y="5003"/>
                  </a:cubicBezTo>
                  <a:cubicBezTo>
                    <a:pt x="35443" y="5041"/>
                    <a:pt x="35473" y="5071"/>
                    <a:pt x="35511" y="5071"/>
                  </a:cubicBezTo>
                  <a:cubicBezTo>
                    <a:pt x="35549" y="5071"/>
                    <a:pt x="35579" y="5041"/>
                    <a:pt x="35579" y="5003"/>
                  </a:cubicBezTo>
                  <a:cubicBezTo>
                    <a:pt x="35579" y="4965"/>
                    <a:pt x="35549" y="4934"/>
                    <a:pt x="35511" y="4934"/>
                  </a:cubicBezTo>
                  <a:close/>
                  <a:moveTo>
                    <a:pt x="35727" y="4934"/>
                  </a:moveTo>
                  <a:cubicBezTo>
                    <a:pt x="35689" y="4934"/>
                    <a:pt x="35659" y="4965"/>
                    <a:pt x="35659" y="5003"/>
                  </a:cubicBezTo>
                  <a:cubicBezTo>
                    <a:pt x="35659" y="5041"/>
                    <a:pt x="35689" y="5071"/>
                    <a:pt x="35727" y="5071"/>
                  </a:cubicBezTo>
                  <a:cubicBezTo>
                    <a:pt x="35765" y="5071"/>
                    <a:pt x="35796" y="5041"/>
                    <a:pt x="35796" y="5003"/>
                  </a:cubicBezTo>
                  <a:cubicBezTo>
                    <a:pt x="35796" y="4965"/>
                    <a:pt x="35765" y="4934"/>
                    <a:pt x="35727" y="4934"/>
                  </a:cubicBezTo>
                  <a:close/>
                  <a:moveTo>
                    <a:pt x="35943" y="4934"/>
                  </a:moveTo>
                  <a:cubicBezTo>
                    <a:pt x="35906" y="4934"/>
                    <a:pt x="35875" y="4965"/>
                    <a:pt x="35875" y="5003"/>
                  </a:cubicBezTo>
                  <a:cubicBezTo>
                    <a:pt x="35875" y="5041"/>
                    <a:pt x="35906" y="5071"/>
                    <a:pt x="35943" y="5071"/>
                  </a:cubicBezTo>
                  <a:cubicBezTo>
                    <a:pt x="35981" y="5071"/>
                    <a:pt x="36012" y="5041"/>
                    <a:pt x="36012" y="5003"/>
                  </a:cubicBezTo>
                  <a:cubicBezTo>
                    <a:pt x="36012" y="4965"/>
                    <a:pt x="35981" y="4934"/>
                    <a:pt x="35943" y="4934"/>
                  </a:cubicBezTo>
                  <a:close/>
                  <a:moveTo>
                    <a:pt x="36159" y="4934"/>
                  </a:moveTo>
                  <a:cubicBezTo>
                    <a:pt x="36122" y="4934"/>
                    <a:pt x="36091" y="4965"/>
                    <a:pt x="36091" y="5003"/>
                  </a:cubicBezTo>
                  <a:cubicBezTo>
                    <a:pt x="36091" y="5041"/>
                    <a:pt x="36122" y="5071"/>
                    <a:pt x="36159" y="5071"/>
                  </a:cubicBezTo>
                  <a:cubicBezTo>
                    <a:pt x="36197" y="5071"/>
                    <a:pt x="36228" y="5041"/>
                    <a:pt x="36228" y="5003"/>
                  </a:cubicBezTo>
                  <a:cubicBezTo>
                    <a:pt x="36228" y="4965"/>
                    <a:pt x="36197" y="4934"/>
                    <a:pt x="36159" y="4934"/>
                  </a:cubicBezTo>
                  <a:close/>
                  <a:moveTo>
                    <a:pt x="36376" y="4934"/>
                  </a:moveTo>
                  <a:cubicBezTo>
                    <a:pt x="36338" y="4934"/>
                    <a:pt x="36307" y="4965"/>
                    <a:pt x="36307" y="5003"/>
                  </a:cubicBezTo>
                  <a:cubicBezTo>
                    <a:pt x="36307" y="5041"/>
                    <a:pt x="36338" y="5071"/>
                    <a:pt x="36376" y="5071"/>
                  </a:cubicBezTo>
                  <a:cubicBezTo>
                    <a:pt x="36413" y="5071"/>
                    <a:pt x="36444" y="5041"/>
                    <a:pt x="36444" y="5003"/>
                  </a:cubicBezTo>
                  <a:cubicBezTo>
                    <a:pt x="36444" y="4965"/>
                    <a:pt x="36413" y="4934"/>
                    <a:pt x="36376" y="4934"/>
                  </a:cubicBezTo>
                  <a:close/>
                  <a:moveTo>
                    <a:pt x="36592" y="4934"/>
                  </a:moveTo>
                  <a:cubicBezTo>
                    <a:pt x="36554" y="4934"/>
                    <a:pt x="36523" y="4965"/>
                    <a:pt x="36523" y="5003"/>
                  </a:cubicBezTo>
                  <a:cubicBezTo>
                    <a:pt x="36523" y="5041"/>
                    <a:pt x="36554" y="5071"/>
                    <a:pt x="36592" y="5071"/>
                  </a:cubicBezTo>
                  <a:cubicBezTo>
                    <a:pt x="36629" y="5071"/>
                    <a:pt x="36660" y="5041"/>
                    <a:pt x="36660" y="5003"/>
                  </a:cubicBezTo>
                  <a:cubicBezTo>
                    <a:pt x="36660" y="4965"/>
                    <a:pt x="36629" y="4934"/>
                    <a:pt x="36592" y="4934"/>
                  </a:cubicBezTo>
                  <a:close/>
                  <a:moveTo>
                    <a:pt x="36808" y="4934"/>
                  </a:moveTo>
                  <a:cubicBezTo>
                    <a:pt x="36770" y="4934"/>
                    <a:pt x="36739" y="4965"/>
                    <a:pt x="36739" y="5003"/>
                  </a:cubicBezTo>
                  <a:cubicBezTo>
                    <a:pt x="36739" y="5041"/>
                    <a:pt x="36770" y="5071"/>
                    <a:pt x="36808" y="5071"/>
                  </a:cubicBezTo>
                  <a:cubicBezTo>
                    <a:pt x="36846" y="5071"/>
                    <a:pt x="36876" y="5041"/>
                    <a:pt x="36876" y="5003"/>
                  </a:cubicBezTo>
                  <a:cubicBezTo>
                    <a:pt x="36876" y="4965"/>
                    <a:pt x="36846" y="4934"/>
                    <a:pt x="36808" y="4934"/>
                  </a:cubicBezTo>
                  <a:close/>
                  <a:moveTo>
                    <a:pt x="37024" y="4934"/>
                  </a:moveTo>
                  <a:cubicBezTo>
                    <a:pt x="36986" y="4934"/>
                    <a:pt x="36955" y="4965"/>
                    <a:pt x="36955" y="5003"/>
                  </a:cubicBezTo>
                  <a:cubicBezTo>
                    <a:pt x="36955" y="5041"/>
                    <a:pt x="36986" y="5071"/>
                    <a:pt x="37024" y="5071"/>
                  </a:cubicBezTo>
                  <a:cubicBezTo>
                    <a:pt x="37062" y="5071"/>
                    <a:pt x="37092" y="5041"/>
                    <a:pt x="37092" y="5003"/>
                  </a:cubicBezTo>
                  <a:cubicBezTo>
                    <a:pt x="37092" y="4965"/>
                    <a:pt x="37062" y="4934"/>
                    <a:pt x="37024" y="4934"/>
                  </a:cubicBezTo>
                  <a:close/>
                  <a:moveTo>
                    <a:pt x="37240" y="4934"/>
                  </a:moveTo>
                  <a:cubicBezTo>
                    <a:pt x="37202" y="4934"/>
                    <a:pt x="37172" y="4965"/>
                    <a:pt x="37172" y="5003"/>
                  </a:cubicBezTo>
                  <a:cubicBezTo>
                    <a:pt x="37172" y="5041"/>
                    <a:pt x="37202" y="5071"/>
                    <a:pt x="37240" y="5071"/>
                  </a:cubicBezTo>
                  <a:cubicBezTo>
                    <a:pt x="37278" y="5071"/>
                    <a:pt x="37309" y="5041"/>
                    <a:pt x="37309" y="5003"/>
                  </a:cubicBezTo>
                  <a:cubicBezTo>
                    <a:pt x="37309" y="4965"/>
                    <a:pt x="37278" y="4934"/>
                    <a:pt x="37240" y="4934"/>
                  </a:cubicBezTo>
                  <a:close/>
                  <a:moveTo>
                    <a:pt x="37456" y="4934"/>
                  </a:moveTo>
                  <a:cubicBezTo>
                    <a:pt x="37418" y="4934"/>
                    <a:pt x="37388" y="4965"/>
                    <a:pt x="37388" y="5003"/>
                  </a:cubicBezTo>
                  <a:cubicBezTo>
                    <a:pt x="37388" y="5041"/>
                    <a:pt x="37418" y="5071"/>
                    <a:pt x="37456" y="5071"/>
                  </a:cubicBezTo>
                  <a:cubicBezTo>
                    <a:pt x="37494" y="5071"/>
                    <a:pt x="37525" y="5041"/>
                    <a:pt x="37525" y="5003"/>
                  </a:cubicBezTo>
                  <a:cubicBezTo>
                    <a:pt x="37525" y="4965"/>
                    <a:pt x="37494" y="4934"/>
                    <a:pt x="37456" y="4934"/>
                  </a:cubicBezTo>
                  <a:close/>
                  <a:moveTo>
                    <a:pt x="37672" y="4934"/>
                  </a:moveTo>
                  <a:cubicBezTo>
                    <a:pt x="37634" y="4934"/>
                    <a:pt x="37604" y="4965"/>
                    <a:pt x="37604" y="5003"/>
                  </a:cubicBezTo>
                  <a:cubicBezTo>
                    <a:pt x="37604" y="5041"/>
                    <a:pt x="37634" y="5071"/>
                    <a:pt x="37672" y="5071"/>
                  </a:cubicBezTo>
                  <a:cubicBezTo>
                    <a:pt x="37710" y="5071"/>
                    <a:pt x="37741" y="5041"/>
                    <a:pt x="37741" y="5003"/>
                  </a:cubicBezTo>
                  <a:cubicBezTo>
                    <a:pt x="37741" y="4965"/>
                    <a:pt x="37710" y="4934"/>
                    <a:pt x="37672" y="4934"/>
                  </a:cubicBezTo>
                  <a:close/>
                  <a:moveTo>
                    <a:pt x="37888" y="4934"/>
                  </a:moveTo>
                  <a:cubicBezTo>
                    <a:pt x="37850" y="4934"/>
                    <a:pt x="37820" y="4965"/>
                    <a:pt x="37820" y="5003"/>
                  </a:cubicBezTo>
                  <a:cubicBezTo>
                    <a:pt x="37820" y="5041"/>
                    <a:pt x="37850" y="5071"/>
                    <a:pt x="37888" y="5071"/>
                  </a:cubicBezTo>
                  <a:cubicBezTo>
                    <a:pt x="37926" y="5071"/>
                    <a:pt x="37957" y="5041"/>
                    <a:pt x="37957" y="5003"/>
                  </a:cubicBezTo>
                  <a:cubicBezTo>
                    <a:pt x="37957" y="4965"/>
                    <a:pt x="37926" y="4934"/>
                    <a:pt x="37888" y="4934"/>
                  </a:cubicBezTo>
                  <a:close/>
                  <a:moveTo>
                    <a:pt x="38104" y="4934"/>
                  </a:moveTo>
                  <a:cubicBezTo>
                    <a:pt x="38067" y="4934"/>
                    <a:pt x="38036" y="4965"/>
                    <a:pt x="38036" y="5003"/>
                  </a:cubicBezTo>
                  <a:cubicBezTo>
                    <a:pt x="38036" y="5041"/>
                    <a:pt x="38067" y="5071"/>
                    <a:pt x="38104" y="5071"/>
                  </a:cubicBezTo>
                  <a:cubicBezTo>
                    <a:pt x="38142" y="5071"/>
                    <a:pt x="38173" y="5041"/>
                    <a:pt x="38173" y="5003"/>
                  </a:cubicBezTo>
                  <a:cubicBezTo>
                    <a:pt x="38173" y="4965"/>
                    <a:pt x="38142" y="4934"/>
                    <a:pt x="38104" y="4934"/>
                  </a:cubicBezTo>
                  <a:close/>
                  <a:moveTo>
                    <a:pt x="38321" y="4934"/>
                  </a:moveTo>
                  <a:cubicBezTo>
                    <a:pt x="38283" y="4934"/>
                    <a:pt x="38252" y="4965"/>
                    <a:pt x="38252" y="5003"/>
                  </a:cubicBezTo>
                  <a:cubicBezTo>
                    <a:pt x="38252" y="5041"/>
                    <a:pt x="38283" y="5071"/>
                    <a:pt x="38321" y="5071"/>
                  </a:cubicBezTo>
                  <a:cubicBezTo>
                    <a:pt x="38358" y="5071"/>
                    <a:pt x="38389" y="5041"/>
                    <a:pt x="38389" y="5003"/>
                  </a:cubicBezTo>
                  <a:cubicBezTo>
                    <a:pt x="38389" y="4965"/>
                    <a:pt x="38358" y="4934"/>
                    <a:pt x="38321" y="4934"/>
                  </a:cubicBezTo>
                  <a:close/>
                  <a:moveTo>
                    <a:pt x="38537" y="4934"/>
                  </a:moveTo>
                  <a:cubicBezTo>
                    <a:pt x="38499" y="4934"/>
                    <a:pt x="38468" y="4965"/>
                    <a:pt x="38468" y="5003"/>
                  </a:cubicBezTo>
                  <a:cubicBezTo>
                    <a:pt x="38468" y="5041"/>
                    <a:pt x="38499" y="5071"/>
                    <a:pt x="38537" y="5071"/>
                  </a:cubicBezTo>
                  <a:cubicBezTo>
                    <a:pt x="38575" y="5071"/>
                    <a:pt x="38605" y="5041"/>
                    <a:pt x="38605" y="5003"/>
                  </a:cubicBezTo>
                  <a:cubicBezTo>
                    <a:pt x="38605" y="4965"/>
                    <a:pt x="38575" y="4934"/>
                    <a:pt x="38537" y="4934"/>
                  </a:cubicBezTo>
                  <a:close/>
                  <a:moveTo>
                    <a:pt x="38753" y="4934"/>
                  </a:moveTo>
                  <a:cubicBezTo>
                    <a:pt x="38715" y="4934"/>
                    <a:pt x="38684" y="4965"/>
                    <a:pt x="38684" y="5003"/>
                  </a:cubicBezTo>
                  <a:cubicBezTo>
                    <a:pt x="38684" y="5041"/>
                    <a:pt x="38715" y="5071"/>
                    <a:pt x="38753" y="5071"/>
                  </a:cubicBezTo>
                  <a:cubicBezTo>
                    <a:pt x="38791" y="5071"/>
                    <a:pt x="38821" y="5041"/>
                    <a:pt x="38821" y="5003"/>
                  </a:cubicBezTo>
                  <a:cubicBezTo>
                    <a:pt x="38821" y="4965"/>
                    <a:pt x="38791" y="4934"/>
                    <a:pt x="38753" y="4934"/>
                  </a:cubicBezTo>
                  <a:close/>
                  <a:moveTo>
                    <a:pt x="30108" y="5169"/>
                  </a:moveTo>
                  <a:cubicBezTo>
                    <a:pt x="30070" y="5169"/>
                    <a:pt x="30040" y="5200"/>
                    <a:pt x="30040" y="5238"/>
                  </a:cubicBezTo>
                  <a:cubicBezTo>
                    <a:pt x="30040" y="5276"/>
                    <a:pt x="30070" y="5306"/>
                    <a:pt x="30108" y="5306"/>
                  </a:cubicBezTo>
                  <a:cubicBezTo>
                    <a:pt x="30146" y="5306"/>
                    <a:pt x="30177" y="5276"/>
                    <a:pt x="30177" y="5238"/>
                  </a:cubicBezTo>
                  <a:cubicBezTo>
                    <a:pt x="30177" y="5200"/>
                    <a:pt x="30146" y="5169"/>
                    <a:pt x="30108" y="5169"/>
                  </a:cubicBezTo>
                  <a:close/>
                  <a:moveTo>
                    <a:pt x="30324" y="5169"/>
                  </a:moveTo>
                  <a:cubicBezTo>
                    <a:pt x="30286" y="5169"/>
                    <a:pt x="30256" y="5200"/>
                    <a:pt x="30256" y="5238"/>
                  </a:cubicBezTo>
                  <a:cubicBezTo>
                    <a:pt x="30256" y="5276"/>
                    <a:pt x="30286" y="5306"/>
                    <a:pt x="30324" y="5306"/>
                  </a:cubicBezTo>
                  <a:cubicBezTo>
                    <a:pt x="30362" y="5306"/>
                    <a:pt x="30393" y="5276"/>
                    <a:pt x="30393" y="5238"/>
                  </a:cubicBezTo>
                  <a:cubicBezTo>
                    <a:pt x="30393" y="5200"/>
                    <a:pt x="30362" y="5169"/>
                    <a:pt x="30324" y="5169"/>
                  </a:cubicBezTo>
                  <a:close/>
                  <a:moveTo>
                    <a:pt x="30540" y="5169"/>
                  </a:moveTo>
                  <a:cubicBezTo>
                    <a:pt x="30502" y="5169"/>
                    <a:pt x="30472" y="5200"/>
                    <a:pt x="30472" y="5238"/>
                  </a:cubicBezTo>
                  <a:cubicBezTo>
                    <a:pt x="30472" y="5276"/>
                    <a:pt x="30502" y="5306"/>
                    <a:pt x="30540" y="5306"/>
                  </a:cubicBezTo>
                  <a:cubicBezTo>
                    <a:pt x="30578" y="5306"/>
                    <a:pt x="30609" y="5276"/>
                    <a:pt x="30609" y="5238"/>
                  </a:cubicBezTo>
                  <a:cubicBezTo>
                    <a:pt x="30609" y="5200"/>
                    <a:pt x="30578" y="5169"/>
                    <a:pt x="30540" y="5169"/>
                  </a:cubicBezTo>
                  <a:close/>
                  <a:moveTo>
                    <a:pt x="30756" y="5169"/>
                  </a:moveTo>
                  <a:cubicBezTo>
                    <a:pt x="30719" y="5169"/>
                    <a:pt x="30688" y="5200"/>
                    <a:pt x="30688" y="5238"/>
                  </a:cubicBezTo>
                  <a:cubicBezTo>
                    <a:pt x="30688" y="5276"/>
                    <a:pt x="30719" y="5306"/>
                    <a:pt x="30756" y="5306"/>
                  </a:cubicBezTo>
                  <a:cubicBezTo>
                    <a:pt x="30794" y="5306"/>
                    <a:pt x="30825" y="5276"/>
                    <a:pt x="30825" y="5238"/>
                  </a:cubicBezTo>
                  <a:cubicBezTo>
                    <a:pt x="30825" y="5200"/>
                    <a:pt x="30794" y="5169"/>
                    <a:pt x="30756" y="5169"/>
                  </a:cubicBezTo>
                  <a:close/>
                  <a:moveTo>
                    <a:pt x="30972" y="5169"/>
                  </a:moveTo>
                  <a:cubicBezTo>
                    <a:pt x="30935" y="5169"/>
                    <a:pt x="30904" y="5200"/>
                    <a:pt x="30904" y="5238"/>
                  </a:cubicBezTo>
                  <a:cubicBezTo>
                    <a:pt x="30904" y="5276"/>
                    <a:pt x="30935" y="5306"/>
                    <a:pt x="30972" y="5306"/>
                  </a:cubicBezTo>
                  <a:cubicBezTo>
                    <a:pt x="31010" y="5306"/>
                    <a:pt x="31041" y="5276"/>
                    <a:pt x="31041" y="5238"/>
                  </a:cubicBezTo>
                  <a:cubicBezTo>
                    <a:pt x="31041" y="5200"/>
                    <a:pt x="31010" y="5169"/>
                    <a:pt x="30972" y="5169"/>
                  </a:cubicBezTo>
                  <a:close/>
                  <a:moveTo>
                    <a:pt x="31189" y="5169"/>
                  </a:moveTo>
                  <a:cubicBezTo>
                    <a:pt x="31151" y="5169"/>
                    <a:pt x="31120" y="5200"/>
                    <a:pt x="31120" y="5238"/>
                  </a:cubicBezTo>
                  <a:cubicBezTo>
                    <a:pt x="31120" y="5276"/>
                    <a:pt x="31151" y="5306"/>
                    <a:pt x="31189" y="5306"/>
                  </a:cubicBezTo>
                  <a:cubicBezTo>
                    <a:pt x="31226" y="5306"/>
                    <a:pt x="31257" y="5276"/>
                    <a:pt x="31257" y="5238"/>
                  </a:cubicBezTo>
                  <a:cubicBezTo>
                    <a:pt x="31257" y="5200"/>
                    <a:pt x="31226" y="5169"/>
                    <a:pt x="31189" y="5169"/>
                  </a:cubicBezTo>
                  <a:close/>
                  <a:moveTo>
                    <a:pt x="31405" y="5169"/>
                  </a:moveTo>
                  <a:cubicBezTo>
                    <a:pt x="31367" y="5169"/>
                    <a:pt x="31336" y="5200"/>
                    <a:pt x="31336" y="5238"/>
                  </a:cubicBezTo>
                  <a:cubicBezTo>
                    <a:pt x="31336" y="5276"/>
                    <a:pt x="31367" y="5306"/>
                    <a:pt x="31405" y="5306"/>
                  </a:cubicBezTo>
                  <a:cubicBezTo>
                    <a:pt x="31442" y="5306"/>
                    <a:pt x="31473" y="5276"/>
                    <a:pt x="31473" y="5238"/>
                  </a:cubicBezTo>
                  <a:cubicBezTo>
                    <a:pt x="31473" y="5200"/>
                    <a:pt x="31442" y="5169"/>
                    <a:pt x="31405" y="5169"/>
                  </a:cubicBezTo>
                  <a:close/>
                  <a:moveTo>
                    <a:pt x="31621" y="5169"/>
                  </a:moveTo>
                  <a:cubicBezTo>
                    <a:pt x="31583" y="5169"/>
                    <a:pt x="31552" y="5200"/>
                    <a:pt x="31552" y="5238"/>
                  </a:cubicBezTo>
                  <a:cubicBezTo>
                    <a:pt x="31552" y="5276"/>
                    <a:pt x="31583" y="5306"/>
                    <a:pt x="31621" y="5306"/>
                  </a:cubicBezTo>
                  <a:cubicBezTo>
                    <a:pt x="31659" y="5306"/>
                    <a:pt x="31689" y="5276"/>
                    <a:pt x="31689" y="5238"/>
                  </a:cubicBezTo>
                  <a:cubicBezTo>
                    <a:pt x="31689" y="5200"/>
                    <a:pt x="31659" y="5169"/>
                    <a:pt x="31621" y="5169"/>
                  </a:cubicBezTo>
                  <a:close/>
                  <a:moveTo>
                    <a:pt x="31837" y="5169"/>
                  </a:moveTo>
                  <a:cubicBezTo>
                    <a:pt x="31799" y="5169"/>
                    <a:pt x="31768" y="5200"/>
                    <a:pt x="31768" y="5238"/>
                  </a:cubicBezTo>
                  <a:cubicBezTo>
                    <a:pt x="31768" y="5276"/>
                    <a:pt x="31799" y="5306"/>
                    <a:pt x="31837" y="5306"/>
                  </a:cubicBezTo>
                  <a:cubicBezTo>
                    <a:pt x="31875" y="5306"/>
                    <a:pt x="31905" y="5276"/>
                    <a:pt x="31905" y="5238"/>
                  </a:cubicBezTo>
                  <a:cubicBezTo>
                    <a:pt x="31905" y="5200"/>
                    <a:pt x="31875" y="5169"/>
                    <a:pt x="31837" y="5169"/>
                  </a:cubicBezTo>
                  <a:close/>
                  <a:moveTo>
                    <a:pt x="32053" y="5169"/>
                  </a:moveTo>
                  <a:cubicBezTo>
                    <a:pt x="32015" y="5169"/>
                    <a:pt x="31985" y="5200"/>
                    <a:pt x="31985" y="5238"/>
                  </a:cubicBezTo>
                  <a:cubicBezTo>
                    <a:pt x="31985" y="5276"/>
                    <a:pt x="32015" y="5306"/>
                    <a:pt x="32053" y="5306"/>
                  </a:cubicBezTo>
                  <a:cubicBezTo>
                    <a:pt x="32091" y="5306"/>
                    <a:pt x="32122" y="5276"/>
                    <a:pt x="32122" y="5238"/>
                  </a:cubicBezTo>
                  <a:cubicBezTo>
                    <a:pt x="32122" y="5200"/>
                    <a:pt x="32091" y="5169"/>
                    <a:pt x="32053" y="5169"/>
                  </a:cubicBezTo>
                  <a:close/>
                  <a:moveTo>
                    <a:pt x="32269" y="5169"/>
                  </a:moveTo>
                  <a:cubicBezTo>
                    <a:pt x="32231" y="5169"/>
                    <a:pt x="32201" y="5200"/>
                    <a:pt x="32201" y="5238"/>
                  </a:cubicBezTo>
                  <a:cubicBezTo>
                    <a:pt x="32201" y="5276"/>
                    <a:pt x="32231" y="5306"/>
                    <a:pt x="32269" y="5306"/>
                  </a:cubicBezTo>
                  <a:cubicBezTo>
                    <a:pt x="32307" y="5306"/>
                    <a:pt x="32338" y="5276"/>
                    <a:pt x="32338" y="5238"/>
                  </a:cubicBezTo>
                  <a:cubicBezTo>
                    <a:pt x="32338" y="5200"/>
                    <a:pt x="32307" y="5169"/>
                    <a:pt x="32269" y="5169"/>
                  </a:cubicBezTo>
                  <a:close/>
                  <a:moveTo>
                    <a:pt x="32485" y="5169"/>
                  </a:moveTo>
                  <a:cubicBezTo>
                    <a:pt x="32448" y="5169"/>
                    <a:pt x="32417" y="5200"/>
                    <a:pt x="32417" y="5238"/>
                  </a:cubicBezTo>
                  <a:cubicBezTo>
                    <a:pt x="32417" y="5276"/>
                    <a:pt x="32448" y="5306"/>
                    <a:pt x="32485" y="5306"/>
                  </a:cubicBezTo>
                  <a:cubicBezTo>
                    <a:pt x="32523" y="5306"/>
                    <a:pt x="32554" y="5276"/>
                    <a:pt x="32554" y="5238"/>
                  </a:cubicBezTo>
                  <a:cubicBezTo>
                    <a:pt x="32554" y="5200"/>
                    <a:pt x="32523" y="5169"/>
                    <a:pt x="32485" y="5169"/>
                  </a:cubicBezTo>
                  <a:close/>
                  <a:moveTo>
                    <a:pt x="32701" y="5169"/>
                  </a:moveTo>
                  <a:cubicBezTo>
                    <a:pt x="32664" y="5169"/>
                    <a:pt x="32633" y="5200"/>
                    <a:pt x="32633" y="5238"/>
                  </a:cubicBezTo>
                  <a:cubicBezTo>
                    <a:pt x="32633" y="5276"/>
                    <a:pt x="32664" y="5306"/>
                    <a:pt x="32701" y="5306"/>
                  </a:cubicBezTo>
                  <a:cubicBezTo>
                    <a:pt x="32739" y="5306"/>
                    <a:pt x="32770" y="5276"/>
                    <a:pt x="32770" y="5238"/>
                  </a:cubicBezTo>
                  <a:cubicBezTo>
                    <a:pt x="32770" y="5200"/>
                    <a:pt x="32739" y="5169"/>
                    <a:pt x="32701" y="5169"/>
                  </a:cubicBezTo>
                  <a:close/>
                  <a:moveTo>
                    <a:pt x="32918" y="5169"/>
                  </a:moveTo>
                  <a:cubicBezTo>
                    <a:pt x="32880" y="5169"/>
                    <a:pt x="32849" y="5200"/>
                    <a:pt x="32849" y="5238"/>
                  </a:cubicBezTo>
                  <a:cubicBezTo>
                    <a:pt x="32849" y="5276"/>
                    <a:pt x="32880" y="5306"/>
                    <a:pt x="32918" y="5306"/>
                  </a:cubicBezTo>
                  <a:cubicBezTo>
                    <a:pt x="32955" y="5306"/>
                    <a:pt x="32986" y="5276"/>
                    <a:pt x="32986" y="5238"/>
                  </a:cubicBezTo>
                  <a:cubicBezTo>
                    <a:pt x="32986" y="5200"/>
                    <a:pt x="32955" y="5169"/>
                    <a:pt x="32918" y="5169"/>
                  </a:cubicBezTo>
                  <a:close/>
                  <a:moveTo>
                    <a:pt x="33134" y="5169"/>
                  </a:moveTo>
                  <a:cubicBezTo>
                    <a:pt x="33096" y="5169"/>
                    <a:pt x="33065" y="5200"/>
                    <a:pt x="33065" y="5238"/>
                  </a:cubicBezTo>
                  <a:cubicBezTo>
                    <a:pt x="33065" y="5276"/>
                    <a:pt x="33096" y="5306"/>
                    <a:pt x="33134" y="5306"/>
                  </a:cubicBezTo>
                  <a:cubicBezTo>
                    <a:pt x="33171" y="5306"/>
                    <a:pt x="33202" y="5276"/>
                    <a:pt x="33202" y="5238"/>
                  </a:cubicBezTo>
                  <a:cubicBezTo>
                    <a:pt x="33202" y="5200"/>
                    <a:pt x="33171" y="5169"/>
                    <a:pt x="33134" y="5169"/>
                  </a:cubicBezTo>
                  <a:close/>
                  <a:moveTo>
                    <a:pt x="33350" y="5169"/>
                  </a:moveTo>
                  <a:cubicBezTo>
                    <a:pt x="33312" y="5169"/>
                    <a:pt x="33281" y="5200"/>
                    <a:pt x="33281" y="5238"/>
                  </a:cubicBezTo>
                  <a:cubicBezTo>
                    <a:pt x="33281" y="5276"/>
                    <a:pt x="33312" y="5306"/>
                    <a:pt x="33350" y="5306"/>
                  </a:cubicBezTo>
                  <a:cubicBezTo>
                    <a:pt x="33388" y="5306"/>
                    <a:pt x="33418" y="5276"/>
                    <a:pt x="33418" y="5238"/>
                  </a:cubicBezTo>
                  <a:cubicBezTo>
                    <a:pt x="33418" y="5200"/>
                    <a:pt x="33388" y="5169"/>
                    <a:pt x="33350" y="5169"/>
                  </a:cubicBezTo>
                  <a:close/>
                  <a:moveTo>
                    <a:pt x="33566" y="5169"/>
                  </a:moveTo>
                  <a:cubicBezTo>
                    <a:pt x="33528" y="5169"/>
                    <a:pt x="33497" y="5200"/>
                    <a:pt x="33497" y="5238"/>
                  </a:cubicBezTo>
                  <a:cubicBezTo>
                    <a:pt x="33497" y="5276"/>
                    <a:pt x="33528" y="5306"/>
                    <a:pt x="33566" y="5306"/>
                  </a:cubicBezTo>
                  <a:cubicBezTo>
                    <a:pt x="33604" y="5306"/>
                    <a:pt x="33634" y="5276"/>
                    <a:pt x="33634" y="5238"/>
                  </a:cubicBezTo>
                  <a:cubicBezTo>
                    <a:pt x="33634" y="5200"/>
                    <a:pt x="33604" y="5169"/>
                    <a:pt x="33566" y="5169"/>
                  </a:cubicBezTo>
                  <a:close/>
                  <a:moveTo>
                    <a:pt x="33782" y="5169"/>
                  </a:moveTo>
                  <a:cubicBezTo>
                    <a:pt x="33744" y="5169"/>
                    <a:pt x="33714" y="5200"/>
                    <a:pt x="33714" y="5238"/>
                  </a:cubicBezTo>
                  <a:cubicBezTo>
                    <a:pt x="33714" y="5276"/>
                    <a:pt x="33744" y="5306"/>
                    <a:pt x="33782" y="5306"/>
                  </a:cubicBezTo>
                  <a:cubicBezTo>
                    <a:pt x="33820" y="5306"/>
                    <a:pt x="33850" y="5276"/>
                    <a:pt x="33850" y="5238"/>
                  </a:cubicBezTo>
                  <a:cubicBezTo>
                    <a:pt x="33850" y="5200"/>
                    <a:pt x="33820" y="5169"/>
                    <a:pt x="33782" y="5169"/>
                  </a:cubicBezTo>
                  <a:close/>
                  <a:moveTo>
                    <a:pt x="33998" y="5169"/>
                  </a:moveTo>
                  <a:cubicBezTo>
                    <a:pt x="33960" y="5169"/>
                    <a:pt x="33930" y="5200"/>
                    <a:pt x="33930" y="5238"/>
                  </a:cubicBezTo>
                  <a:cubicBezTo>
                    <a:pt x="33930" y="5276"/>
                    <a:pt x="33960" y="5306"/>
                    <a:pt x="33998" y="5306"/>
                  </a:cubicBezTo>
                  <a:cubicBezTo>
                    <a:pt x="34036" y="5306"/>
                    <a:pt x="34067" y="5276"/>
                    <a:pt x="34067" y="5238"/>
                  </a:cubicBezTo>
                  <a:cubicBezTo>
                    <a:pt x="34067" y="5200"/>
                    <a:pt x="34036" y="5169"/>
                    <a:pt x="33998" y="5169"/>
                  </a:cubicBezTo>
                  <a:close/>
                  <a:moveTo>
                    <a:pt x="34214" y="5169"/>
                  </a:moveTo>
                  <a:cubicBezTo>
                    <a:pt x="34176" y="5169"/>
                    <a:pt x="34146" y="5200"/>
                    <a:pt x="34146" y="5238"/>
                  </a:cubicBezTo>
                  <a:cubicBezTo>
                    <a:pt x="34146" y="5276"/>
                    <a:pt x="34176" y="5306"/>
                    <a:pt x="34214" y="5306"/>
                  </a:cubicBezTo>
                  <a:cubicBezTo>
                    <a:pt x="34252" y="5306"/>
                    <a:pt x="34283" y="5276"/>
                    <a:pt x="34283" y="5238"/>
                  </a:cubicBezTo>
                  <a:cubicBezTo>
                    <a:pt x="34283" y="5200"/>
                    <a:pt x="34252" y="5169"/>
                    <a:pt x="34214" y="5169"/>
                  </a:cubicBezTo>
                  <a:close/>
                  <a:moveTo>
                    <a:pt x="34430" y="5169"/>
                  </a:moveTo>
                  <a:cubicBezTo>
                    <a:pt x="34393" y="5169"/>
                    <a:pt x="34362" y="5200"/>
                    <a:pt x="34362" y="5238"/>
                  </a:cubicBezTo>
                  <a:cubicBezTo>
                    <a:pt x="34362" y="5276"/>
                    <a:pt x="34393" y="5306"/>
                    <a:pt x="34430" y="5306"/>
                  </a:cubicBezTo>
                  <a:cubicBezTo>
                    <a:pt x="34468" y="5306"/>
                    <a:pt x="34499" y="5276"/>
                    <a:pt x="34499" y="5238"/>
                  </a:cubicBezTo>
                  <a:cubicBezTo>
                    <a:pt x="34499" y="5200"/>
                    <a:pt x="34468" y="5169"/>
                    <a:pt x="34430" y="5169"/>
                  </a:cubicBezTo>
                  <a:close/>
                  <a:moveTo>
                    <a:pt x="34646" y="5169"/>
                  </a:moveTo>
                  <a:cubicBezTo>
                    <a:pt x="34609" y="5169"/>
                    <a:pt x="34578" y="5200"/>
                    <a:pt x="34578" y="5238"/>
                  </a:cubicBezTo>
                  <a:cubicBezTo>
                    <a:pt x="34578" y="5276"/>
                    <a:pt x="34609" y="5306"/>
                    <a:pt x="34646" y="5306"/>
                  </a:cubicBezTo>
                  <a:cubicBezTo>
                    <a:pt x="34684" y="5306"/>
                    <a:pt x="34715" y="5276"/>
                    <a:pt x="34715" y="5238"/>
                  </a:cubicBezTo>
                  <a:cubicBezTo>
                    <a:pt x="34715" y="5200"/>
                    <a:pt x="34684" y="5169"/>
                    <a:pt x="34646" y="5169"/>
                  </a:cubicBezTo>
                  <a:close/>
                  <a:moveTo>
                    <a:pt x="34863" y="5169"/>
                  </a:moveTo>
                  <a:cubicBezTo>
                    <a:pt x="34825" y="5169"/>
                    <a:pt x="34794" y="5200"/>
                    <a:pt x="34794" y="5238"/>
                  </a:cubicBezTo>
                  <a:cubicBezTo>
                    <a:pt x="34794" y="5276"/>
                    <a:pt x="34825" y="5306"/>
                    <a:pt x="34863" y="5306"/>
                  </a:cubicBezTo>
                  <a:cubicBezTo>
                    <a:pt x="34900" y="5306"/>
                    <a:pt x="34931" y="5276"/>
                    <a:pt x="34931" y="5238"/>
                  </a:cubicBezTo>
                  <a:cubicBezTo>
                    <a:pt x="34931" y="5200"/>
                    <a:pt x="34900" y="5169"/>
                    <a:pt x="34863" y="5169"/>
                  </a:cubicBezTo>
                  <a:close/>
                  <a:moveTo>
                    <a:pt x="35079" y="5169"/>
                  </a:moveTo>
                  <a:cubicBezTo>
                    <a:pt x="35041" y="5169"/>
                    <a:pt x="35010" y="5200"/>
                    <a:pt x="35010" y="5238"/>
                  </a:cubicBezTo>
                  <a:cubicBezTo>
                    <a:pt x="35010" y="5276"/>
                    <a:pt x="35041" y="5306"/>
                    <a:pt x="35079" y="5306"/>
                  </a:cubicBezTo>
                  <a:cubicBezTo>
                    <a:pt x="35117" y="5306"/>
                    <a:pt x="35147" y="5276"/>
                    <a:pt x="35147" y="5238"/>
                  </a:cubicBezTo>
                  <a:cubicBezTo>
                    <a:pt x="35147" y="5200"/>
                    <a:pt x="35117" y="5169"/>
                    <a:pt x="35079" y="5169"/>
                  </a:cubicBezTo>
                  <a:close/>
                  <a:moveTo>
                    <a:pt x="35295" y="5169"/>
                  </a:moveTo>
                  <a:cubicBezTo>
                    <a:pt x="35257" y="5169"/>
                    <a:pt x="35226" y="5200"/>
                    <a:pt x="35226" y="5238"/>
                  </a:cubicBezTo>
                  <a:cubicBezTo>
                    <a:pt x="35226" y="5276"/>
                    <a:pt x="35257" y="5306"/>
                    <a:pt x="35295" y="5306"/>
                  </a:cubicBezTo>
                  <a:cubicBezTo>
                    <a:pt x="35333" y="5306"/>
                    <a:pt x="35363" y="5276"/>
                    <a:pt x="35363" y="5238"/>
                  </a:cubicBezTo>
                  <a:cubicBezTo>
                    <a:pt x="35363" y="5200"/>
                    <a:pt x="35333" y="5169"/>
                    <a:pt x="35295" y="5169"/>
                  </a:cubicBezTo>
                  <a:close/>
                  <a:moveTo>
                    <a:pt x="35511" y="5169"/>
                  </a:moveTo>
                  <a:cubicBezTo>
                    <a:pt x="35473" y="5169"/>
                    <a:pt x="35443" y="5200"/>
                    <a:pt x="35443" y="5238"/>
                  </a:cubicBezTo>
                  <a:cubicBezTo>
                    <a:pt x="35443" y="5276"/>
                    <a:pt x="35473" y="5306"/>
                    <a:pt x="35511" y="5306"/>
                  </a:cubicBezTo>
                  <a:cubicBezTo>
                    <a:pt x="35549" y="5306"/>
                    <a:pt x="35579" y="5276"/>
                    <a:pt x="35579" y="5238"/>
                  </a:cubicBezTo>
                  <a:cubicBezTo>
                    <a:pt x="35579" y="5200"/>
                    <a:pt x="35549" y="5169"/>
                    <a:pt x="35511" y="5169"/>
                  </a:cubicBezTo>
                  <a:close/>
                  <a:moveTo>
                    <a:pt x="35727" y="5169"/>
                  </a:moveTo>
                  <a:cubicBezTo>
                    <a:pt x="35689" y="5169"/>
                    <a:pt x="35659" y="5200"/>
                    <a:pt x="35659" y="5238"/>
                  </a:cubicBezTo>
                  <a:cubicBezTo>
                    <a:pt x="35659" y="5276"/>
                    <a:pt x="35689" y="5306"/>
                    <a:pt x="35727" y="5306"/>
                  </a:cubicBezTo>
                  <a:cubicBezTo>
                    <a:pt x="35765" y="5306"/>
                    <a:pt x="35796" y="5276"/>
                    <a:pt x="35796" y="5238"/>
                  </a:cubicBezTo>
                  <a:cubicBezTo>
                    <a:pt x="35796" y="5200"/>
                    <a:pt x="35765" y="5169"/>
                    <a:pt x="35727" y="5169"/>
                  </a:cubicBezTo>
                  <a:close/>
                  <a:moveTo>
                    <a:pt x="35943" y="5169"/>
                  </a:moveTo>
                  <a:cubicBezTo>
                    <a:pt x="35906" y="5169"/>
                    <a:pt x="35875" y="5200"/>
                    <a:pt x="35875" y="5238"/>
                  </a:cubicBezTo>
                  <a:cubicBezTo>
                    <a:pt x="35875" y="5276"/>
                    <a:pt x="35906" y="5306"/>
                    <a:pt x="35943" y="5306"/>
                  </a:cubicBezTo>
                  <a:cubicBezTo>
                    <a:pt x="35981" y="5306"/>
                    <a:pt x="36012" y="5276"/>
                    <a:pt x="36012" y="5238"/>
                  </a:cubicBezTo>
                  <a:cubicBezTo>
                    <a:pt x="36012" y="5200"/>
                    <a:pt x="35981" y="5169"/>
                    <a:pt x="35943" y="5169"/>
                  </a:cubicBezTo>
                  <a:close/>
                  <a:moveTo>
                    <a:pt x="36159" y="5169"/>
                  </a:moveTo>
                  <a:cubicBezTo>
                    <a:pt x="36122" y="5169"/>
                    <a:pt x="36091" y="5200"/>
                    <a:pt x="36091" y="5238"/>
                  </a:cubicBezTo>
                  <a:cubicBezTo>
                    <a:pt x="36091" y="5276"/>
                    <a:pt x="36122" y="5306"/>
                    <a:pt x="36159" y="5306"/>
                  </a:cubicBezTo>
                  <a:cubicBezTo>
                    <a:pt x="36197" y="5306"/>
                    <a:pt x="36228" y="5276"/>
                    <a:pt x="36228" y="5238"/>
                  </a:cubicBezTo>
                  <a:cubicBezTo>
                    <a:pt x="36228" y="5200"/>
                    <a:pt x="36197" y="5169"/>
                    <a:pt x="36159" y="5169"/>
                  </a:cubicBezTo>
                  <a:close/>
                  <a:moveTo>
                    <a:pt x="36376" y="5169"/>
                  </a:moveTo>
                  <a:cubicBezTo>
                    <a:pt x="36338" y="5169"/>
                    <a:pt x="36307" y="5200"/>
                    <a:pt x="36307" y="5238"/>
                  </a:cubicBezTo>
                  <a:cubicBezTo>
                    <a:pt x="36307" y="5276"/>
                    <a:pt x="36338" y="5306"/>
                    <a:pt x="36376" y="5306"/>
                  </a:cubicBezTo>
                  <a:cubicBezTo>
                    <a:pt x="36413" y="5306"/>
                    <a:pt x="36444" y="5276"/>
                    <a:pt x="36444" y="5238"/>
                  </a:cubicBezTo>
                  <a:cubicBezTo>
                    <a:pt x="36444" y="5200"/>
                    <a:pt x="36413" y="5169"/>
                    <a:pt x="36376" y="5169"/>
                  </a:cubicBezTo>
                  <a:close/>
                  <a:moveTo>
                    <a:pt x="36592" y="5169"/>
                  </a:moveTo>
                  <a:cubicBezTo>
                    <a:pt x="36554" y="5169"/>
                    <a:pt x="36523" y="5200"/>
                    <a:pt x="36523" y="5238"/>
                  </a:cubicBezTo>
                  <a:cubicBezTo>
                    <a:pt x="36523" y="5276"/>
                    <a:pt x="36554" y="5306"/>
                    <a:pt x="36592" y="5306"/>
                  </a:cubicBezTo>
                  <a:cubicBezTo>
                    <a:pt x="36629" y="5306"/>
                    <a:pt x="36660" y="5276"/>
                    <a:pt x="36660" y="5238"/>
                  </a:cubicBezTo>
                  <a:cubicBezTo>
                    <a:pt x="36660" y="5200"/>
                    <a:pt x="36629" y="5169"/>
                    <a:pt x="36592" y="5169"/>
                  </a:cubicBezTo>
                  <a:close/>
                  <a:moveTo>
                    <a:pt x="36808" y="5169"/>
                  </a:moveTo>
                  <a:cubicBezTo>
                    <a:pt x="36770" y="5169"/>
                    <a:pt x="36739" y="5200"/>
                    <a:pt x="36739" y="5238"/>
                  </a:cubicBezTo>
                  <a:cubicBezTo>
                    <a:pt x="36739" y="5276"/>
                    <a:pt x="36770" y="5306"/>
                    <a:pt x="36808" y="5306"/>
                  </a:cubicBezTo>
                  <a:cubicBezTo>
                    <a:pt x="36846" y="5306"/>
                    <a:pt x="36876" y="5276"/>
                    <a:pt x="36876" y="5238"/>
                  </a:cubicBezTo>
                  <a:cubicBezTo>
                    <a:pt x="36876" y="5200"/>
                    <a:pt x="36846" y="5169"/>
                    <a:pt x="36808" y="5169"/>
                  </a:cubicBezTo>
                  <a:close/>
                  <a:moveTo>
                    <a:pt x="37024" y="5169"/>
                  </a:moveTo>
                  <a:cubicBezTo>
                    <a:pt x="36986" y="5169"/>
                    <a:pt x="36955" y="5200"/>
                    <a:pt x="36955" y="5238"/>
                  </a:cubicBezTo>
                  <a:cubicBezTo>
                    <a:pt x="36955" y="5276"/>
                    <a:pt x="36986" y="5306"/>
                    <a:pt x="37024" y="5306"/>
                  </a:cubicBezTo>
                  <a:cubicBezTo>
                    <a:pt x="37062" y="5306"/>
                    <a:pt x="37092" y="5276"/>
                    <a:pt x="37092" y="5238"/>
                  </a:cubicBezTo>
                  <a:cubicBezTo>
                    <a:pt x="37092" y="5200"/>
                    <a:pt x="37062" y="5169"/>
                    <a:pt x="37024" y="5169"/>
                  </a:cubicBezTo>
                  <a:close/>
                  <a:moveTo>
                    <a:pt x="37240" y="5169"/>
                  </a:moveTo>
                  <a:cubicBezTo>
                    <a:pt x="37202" y="5169"/>
                    <a:pt x="37172" y="5200"/>
                    <a:pt x="37172" y="5238"/>
                  </a:cubicBezTo>
                  <a:cubicBezTo>
                    <a:pt x="37172" y="5276"/>
                    <a:pt x="37202" y="5306"/>
                    <a:pt x="37240" y="5306"/>
                  </a:cubicBezTo>
                  <a:cubicBezTo>
                    <a:pt x="37278" y="5306"/>
                    <a:pt x="37309" y="5276"/>
                    <a:pt x="37309" y="5238"/>
                  </a:cubicBezTo>
                  <a:cubicBezTo>
                    <a:pt x="37309" y="5200"/>
                    <a:pt x="37278" y="5169"/>
                    <a:pt x="37240" y="5169"/>
                  </a:cubicBezTo>
                  <a:close/>
                  <a:moveTo>
                    <a:pt x="37456" y="5169"/>
                  </a:moveTo>
                  <a:cubicBezTo>
                    <a:pt x="37418" y="5169"/>
                    <a:pt x="37388" y="5200"/>
                    <a:pt x="37388" y="5238"/>
                  </a:cubicBezTo>
                  <a:cubicBezTo>
                    <a:pt x="37388" y="5276"/>
                    <a:pt x="37418" y="5306"/>
                    <a:pt x="37456" y="5306"/>
                  </a:cubicBezTo>
                  <a:cubicBezTo>
                    <a:pt x="37494" y="5306"/>
                    <a:pt x="37525" y="5276"/>
                    <a:pt x="37525" y="5238"/>
                  </a:cubicBezTo>
                  <a:cubicBezTo>
                    <a:pt x="37525" y="5200"/>
                    <a:pt x="37494" y="5169"/>
                    <a:pt x="37456" y="5169"/>
                  </a:cubicBezTo>
                  <a:close/>
                  <a:moveTo>
                    <a:pt x="37672" y="5169"/>
                  </a:moveTo>
                  <a:cubicBezTo>
                    <a:pt x="37634" y="5169"/>
                    <a:pt x="37604" y="5200"/>
                    <a:pt x="37604" y="5238"/>
                  </a:cubicBezTo>
                  <a:cubicBezTo>
                    <a:pt x="37604" y="5276"/>
                    <a:pt x="37634" y="5306"/>
                    <a:pt x="37672" y="5306"/>
                  </a:cubicBezTo>
                  <a:cubicBezTo>
                    <a:pt x="37710" y="5306"/>
                    <a:pt x="37741" y="5276"/>
                    <a:pt x="37741" y="5238"/>
                  </a:cubicBezTo>
                  <a:cubicBezTo>
                    <a:pt x="37741" y="5200"/>
                    <a:pt x="37710" y="5169"/>
                    <a:pt x="37672" y="5169"/>
                  </a:cubicBezTo>
                  <a:close/>
                  <a:moveTo>
                    <a:pt x="37888" y="5169"/>
                  </a:moveTo>
                  <a:cubicBezTo>
                    <a:pt x="37850" y="5169"/>
                    <a:pt x="37820" y="5200"/>
                    <a:pt x="37820" y="5238"/>
                  </a:cubicBezTo>
                  <a:cubicBezTo>
                    <a:pt x="37820" y="5276"/>
                    <a:pt x="37850" y="5306"/>
                    <a:pt x="37888" y="5306"/>
                  </a:cubicBezTo>
                  <a:cubicBezTo>
                    <a:pt x="37926" y="5306"/>
                    <a:pt x="37957" y="5276"/>
                    <a:pt x="37957" y="5238"/>
                  </a:cubicBezTo>
                  <a:cubicBezTo>
                    <a:pt x="37957" y="5200"/>
                    <a:pt x="37926" y="5169"/>
                    <a:pt x="37888" y="5169"/>
                  </a:cubicBezTo>
                  <a:close/>
                  <a:moveTo>
                    <a:pt x="38104" y="5169"/>
                  </a:moveTo>
                  <a:cubicBezTo>
                    <a:pt x="38067" y="5169"/>
                    <a:pt x="38036" y="5200"/>
                    <a:pt x="38036" y="5238"/>
                  </a:cubicBezTo>
                  <a:cubicBezTo>
                    <a:pt x="38036" y="5276"/>
                    <a:pt x="38067" y="5306"/>
                    <a:pt x="38104" y="5306"/>
                  </a:cubicBezTo>
                  <a:cubicBezTo>
                    <a:pt x="38142" y="5306"/>
                    <a:pt x="38173" y="5276"/>
                    <a:pt x="38173" y="5238"/>
                  </a:cubicBezTo>
                  <a:cubicBezTo>
                    <a:pt x="38173" y="5200"/>
                    <a:pt x="38142" y="5169"/>
                    <a:pt x="38104" y="5169"/>
                  </a:cubicBezTo>
                  <a:close/>
                  <a:moveTo>
                    <a:pt x="38321" y="5169"/>
                  </a:moveTo>
                  <a:cubicBezTo>
                    <a:pt x="38283" y="5169"/>
                    <a:pt x="38252" y="5200"/>
                    <a:pt x="38252" y="5238"/>
                  </a:cubicBezTo>
                  <a:cubicBezTo>
                    <a:pt x="38252" y="5276"/>
                    <a:pt x="38283" y="5306"/>
                    <a:pt x="38321" y="5306"/>
                  </a:cubicBezTo>
                  <a:cubicBezTo>
                    <a:pt x="38358" y="5306"/>
                    <a:pt x="38389" y="5276"/>
                    <a:pt x="38389" y="5238"/>
                  </a:cubicBezTo>
                  <a:cubicBezTo>
                    <a:pt x="38389" y="5200"/>
                    <a:pt x="38358" y="5169"/>
                    <a:pt x="38321" y="5169"/>
                  </a:cubicBezTo>
                  <a:close/>
                  <a:moveTo>
                    <a:pt x="38537" y="5169"/>
                  </a:moveTo>
                  <a:cubicBezTo>
                    <a:pt x="38499" y="5169"/>
                    <a:pt x="38468" y="5200"/>
                    <a:pt x="38468" y="5238"/>
                  </a:cubicBezTo>
                  <a:cubicBezTo>
                    <a:pt x="38468" y="5276"/>
                    <a:pt x="38499" y="5306"/>
                    <a:pt x="38537" y="5306"/>
                  </a:cubicBezTo>
                  <a:cubicBezTo>
                    <a:pt x="38575" y="5306"/>
                    <a:pt x="38605" y="5276"/>
                    <a:pt x="38605" y="5238"/>
                  </a:cubicBezTo>
                  <a:cubicBezTo>
                    <a:pt x="38605" y="5200"/>
                    <a:pt x="38575" y="5169"/>
                    <a:pt x="38537" y="5169"/>
                  </a:cubicBezTo>
                  <a:close/>
                  <a:moveTo>
                    <a:pt x="38753" y="5169"/>
                  </a:moveTo>
                  <a:cubicBezTo>
                    <a:pt x="38715" y="5169"/>
                    <a:pt x="38684" y="5200"/>
                    <a:pt x="38684" y="5238"/>
                  </a:cubicBezTo>
                  <a:cubicBezTo>
                    <a:pt x="38684" y="5276"/>
                    <a:pt x="38715" y="5306"/>
                    <a:pt x="38753" y="5306"/>
                  </a:cubicBezTo>
                  <a:cubicBezTo>
                    <a:pt x="38791" y="5306"/>
                    <a:pt x="38821" y="5276"/>
                    <a:pt x="38821" y="5238"/>
                  </a:cubicBezTo>
                  <a:cubicBezTo>
                    <a:pt x="38821" y="5200"/>
                    <a:pt x="38791" y="5169"/>
                    <a:pt x="38753" y="5169"/>
                  </a:cubicBezTo>
                  <a:close/>
                  <a:moveTo>
                    <a:pt x="30108" y="5404"/>
                  </a:moveTo>
                  <a:cubicBezTo>
                    <a:pt x="30070" y="5404"/>
                    <a:pt x="30040" y="5435"/>
                    <a:pt x="30040" y="5473"/>
                  </a:cubicBezTo>
                  <a:cubicBezTo>
                    <a:pt x="30040" y="5510"/>
                    <a:pt x="30070" y="5541"/>
                    <a:pt x="30108" y="5541"/>
                  </a:cubicBezTo>
                  <a:cubicBezTo>
                    <a:pt x="30146" y="5541"/>
                    <a:pt x="30177" y="5510"/>
                    <a:pt x="30177" y="5473"/>
                  </a:cubicBezTo>
                  <a:cubicBezTo>
                    <a:pt x="30177" y="5435"/>
                    <a:pt x="30146" y="5404"/>
                    <a:pt x="30108" y="5404"/>
                  </a:cubicBezTo>
                  <a:close/>
                  <a:moveTo>
                    <a:pt x="30324" y="5404"/>
                  </a:moveTo>
                  <a:cubicBezTo>
                    <a:pt x="30286" y="5404"/>
                    <a:pt x="30256" y="5435"/>
                    <a:pt x="30256" y="5473"/>
                  </a:cubicBezTo>
                  <a:cubicBezTo>
                    <a:pt x="30256" y="5510"/>
                    <a:pt x="30286" y="5541"/>
                    <a:pt x="30324" y="5541"/>
                  </a:cubicBezTo>
                  <a:cubicBezTo>
                    <a:pt x="30362" y="5541"/>
                    <a:pt x="30393" y="5510"/>
                    <a:pt x="30393" y="5473"/>
                  </a:cubicBezTo>
                  <a:cubicBezTo>
                    <a:pt x="30393" y="5435"/>
                    <a:pt x="30362" y="5404"/>
                    <a:pt x="30324" y="5404"/>
                  </a:cubicBezTo>
                  <a:close/>
                  <a:moveTo>
                    <a:pt x="30540" y="5404"/>
                  </a:moveTo>
                  <a:cubicBezTo>
                    <a:pt x="30502" y="5404"/>
                    <a:pt x="30472" y="5435"/>
                    <a:pt x="30472" y="5473"/>
                  </a:cubicBezTo>
                  <a:cubicBezTo>
                    <a:pt x="30472" y="5510"/>
                    <a:pt x="30502" y="5541"/>
                    <a:pt x="30540" y="5541"/>
                  </a:cubicBezTo>
                  <a:cubicBezTo>
                    <a:pt x="30578" y="5541"/>
                    <a:pt x="30609" y="5510"/>
                    <a:pt x="30609" y="5473"/>
                  </a:cubicBezTo>
                  <a:cubicBezTo>
                    <a:pt x="30609" y="5435"/>
                    <a:pt x="30578" y="5404"/>
                    <a:pt x="30540" y="5404"/>
                  </a:cubicBezTo>
                  <a:close/>
                  <a:moveTo>
                    <a:pt x="30756" y="5404"/>
                  </a:moveTo>
                  <a:cubicBezTo>
                    <a:pt x="30719" y="5404"/>
                    <a:pt x="30688" y="5435"/>
                    <a:pt x="30688" y="5473"/>
                  </a:cubicBezTo>
                  <a:cubicBezTo>
                    <a:pt x="30688" y="5510"/>
                    <a:pt x="30719" y="5541"/>
                    <a:pt x="30756" y="5541"/>
                  </a:cubicBezTo>
                  <a:cubicBezTo>
                    <a:pt x="30794" y="5541"/>
                    <a:pt x="30825" y="5510"/>
                    <a:pt x="30825" y="5473"/>
                  </a:cubicBezTo>
                  <a:cubicBezTo>
                    <a:pt x="30825" y="5435"/>
                    <a:pt x="30794" y="5404"/>
                    <a:pt x="30756" y="5404"/>
                  </a:cubicBezTo>
                  <a:close/>
                  <a:moveTo>
                    <a:pt x="30972" y="5404"/>
                  </a:moveTo>
                  <a:cubicBezTo>
                    <a:pt x="30935" y="5404"/>
                    <a:pt x="30904" y="5435"/>
                    <a:pt x="30904" y="5473"/>
                  </a:cubicBezTo>
                  <a:cubicBezTo>
                    <a:pt x="30904" y="5510"/>
                    <a:pt x="30935" y="5541"/>
                    <a:pt x="30972" y="5541"/>
                  </a:cubicBezTo>
                  <a:cubicBezTo>
                    <a:pt x="31010" y="5541"/>
                    <a:pt x="31041" y="5510"/>
                    <a:pt x="31041" y="5473"/>
                  </a:cubicBezTo>
                  <a:cubicBezTo>
                    <a:pt x="31041" y="5435"/>
                    <a:pt x="31010" y="5404"/>
                    <a:pt x="30972" y="5404"/>
                  </a:cubicBezTo>
                  <a:close/>
                  <a:moveTo>
                    <a:pt x="31189" y="5404"/>
                  </a:moveTo>
                  <a:cubicBezTo>
                    <a:pt x="31151" y="5404"/>
                    <a:pt x="31120" y="5435"/>
                    <a:pt x="31120" y="5473"/>
                  </a:cubicBezTo>
                  <a:cubicBezTo>
                    <a:pt x="31120" y="5510"/>
                    <a:pt x="31151" y="5541"/>
                    <a:pt x="31189" y="5541"/>
                  </a:cubicBezTo>
                  <a:cubicBezTo>
                    <a:pt x="31226" y="5541"/>
                    <a:pt x="31257" y="5510"/>
                    <a:pt x="31257" y="5473"/>
                  </a:cubicBezTo>
                  <a:cubicBezTo>
                    <a:pt x="31257" y="5435"/>
                    <a:pt x="31226" y="5404"/>
                    <a:pt x="31189" y="5404"/>
                  </a:cubicBezTo>
                  <a:close/>
                  <a:moveTo>
                    <a:pt x="31405" y="5404"/>
                  </a:moveTo>
                  <a:cubicBezTo>
                    <a:pt x="31367" y="5404"/>
                    <a:pt x="31336" y="5435"/>
                    <a:pt x="31336" y="5473"/>
                  </a:cubicBezTo>
                  <a:cubicBezTo>
                    <a:pt x="31336" y="5510"/>
                    <a:pt x="31367" y="5541"/>
                    <a:pt x="31405" y="5541"/>
                  </a:cubicBezTo>
                  <a:cubicBezTo>
                    <a:pt x="31442" y="5541"/>
                    <a:pt x="31473" y="5510"/>
                    <a:pt x="31473" y="5473"/>
                  </a:cubicBezTo>
                  <a:cubicBezTo>
                    <a:pt x="31473" y="5435"/>
                    <a:pt x="31442" y="5404"/>
                    <a:pt x="31405" y="5404"/>
                  </a:cubicBezTo>
                  <a:close/>
                  <a:moveTo>
                    <a:pt x="31621" y="5404"/>
                  </a:moveTo>
                  <a:cubicBezTo>
                    <a:pt x="31583" y="5404"/>
                    <a:pt x="31552" y="5435"/>
                    <a:pt x="31552" y="5473"/>
                  </a:cubicBezTo>
                  <a:cubicBezTo>
                    <a:pt x="31552" y="5510"/>
                    <a:pt x="31583" y="5541"/>
                    <a:pt x="31621" y="5541"/>
                  </a:cubicBezTo>
                  <a:cubicBezTo>
                    <a:pt x="31659" y="5541"/>
                    <a:pt x="31689" y="5510"/>
                    <a:pt x="31689" y="5473"/>
                  </a:cubicBezTo>
                  <a:cubicBezTo>
                    <a:pt x="31689" y="5435"/>
                    <a:pt x="31659" y="5404"/>
                    <a:pt x="31621" y="5404"/>
                  </a:cubicBezTo>
                  <a:close/>
                  <a:moveTo>
                    <a:pt x="31837" y="5404"/>
                  </a:moveTo>
                  <a:cubicBezTo>
                    <a:pt x="31799" y="5404"/>
                    <a:pt x="31768" y="5435"/>
                    <a:pt x="31768" y="5473"/>
                  </a:cubicBezTo>
                  <a:cubicBezTo>
                    <a:pt x="31768" y="5510"/>
                    <a:pt x="31799" y="5541"/>
                    <a:pt x="31837" y="5541"/>
                  </a:cubicBezTo>
                  <a:cubicBezTo>
                    <a:pt x="31875" y="5541"/>
                    <a:pt x="31905" y="5510"/>
                    <a:pt x="31905" y="5473"/>
                  </a:cubicBezTo>
                  <a:cubicBezTo>
                    <a:pt x="31905" y="5435"/>
                    <a:pt x="31875" y="5404"/>
                    <a:pt x="31837" y="5404"/>
                  </a:cubicBezTo>
                  <a:close/>
                  <a:moveTo>
                    <a:pt x="32053" y="5404"/>
                  </a:moveTo>
                  <a:cubicBezTo>
                    <a:pt x="32015" y="5404"/>
                    <a:pt x="31985" y="5435"/>
                    <a:pt x="31985" y="5473"/>
                  </a:cubicBezTo>
                  <a:cubicBezTo>
                    <a:pt x="31985" y="5510"/>
                    <a:pt x="32015" y="5541"/>
                    <a:pt x="32053" y="5541"/>
                  </a:cubicBezTo>
                  <a:cubicBezTo>
                    <a:pt x="32091" y="5541"/>
                    <a:pt x="32122" y="5510"/>
                    <a:pt x="32122" y="5473"/>
                  </a:cubicBezTo>
                  <a:cubicBezTo>
                    <a:pt x="32122" y="5435"/>
                    <a:pt x="32091" y="5404"/>
                    <a:pt x="32053" y="5404"/>
                  </a:cubicBezTo>
                  <a:close/>
                  <a:moveTo>
                    <a:pt x="32269" y="5404"/>
                  </a:moveTo>
                  <a:cubicBezTo>
                    <a:pt x="32231" y="5404"/>
                    <a:pt x="32201" y="5435"/>
                    <a:pt x="32201" y="5473"/>
                  </a:cubicBezTo>
                  <a:cubicBezTo>
                    <a:pt x="32201" y="5510"/>
                    <a:pt x="32231" y="5541"/>
                    <a:pt x="32269" y="5541"/>
                  </a:cubicBezTo>
                  <a:cubicBezTo>
                    <a:pt x="32307" y="5541"/>
                    <a:pt x="32338" y="5510"/>
                    <a:pt x="32338" y="5473"/>
                  </a:cubicBezTo>
                  <a:cubicBezTo>
                    <a:pt x="32338" y="5435"/>
                    <a:pt x="32307" y="5404"/>
                    <a:pt x="32269" y="5404"/>
                  </a:cubicBezTo>
                  <a:close/>
                  <a:moveTo>
                    <a:pt x="32485" y="5404"/>
                  </a:moveTo>
                  <a:cubicBezTo>
                    <a:pt x="32448" y="5404"/>
                    <a:pt x="32417" y="5435"/>
                    <a:pt x="32417" y="5473"/>
                  </a:cubicBezTo>
                  <a:cubicBezTo>
                    <a:pt x="32417" y="5510"/>
                    <a:pt x="32448" y="5541"/>
                    <a:pt x="32485" y="5541"/>
                  </a:cubicBezTo>
                  <a:cubicBezTo>
                    <a:pt x="32523" y="5541"/>
                    <a:pt x="32554" y="5510"/>
                    <a:pt x="32554" y="5473"/>
                  </a:cubicBezTo>
                  <a:cubicBezTo>
                    <a:pt x="32554" y="5435"/>
                    <a:pt x="32523" y="5404"/>
                    <a:pt x="32485" y="5404"/>
                  </a:cubicBezTo>
                  <a:close/>
                  <a:moveTo>
                    <a:pt x="32701" y="5404"/>
                  </a:moveTo>
                  <a:cubicBezTo>
                    <a:pt x="32664" y="5404"/>
                    <a:pt x="32633" y="5435"/>
                    <a:pt x="32633" y="5473"/>
                  </a:cubicBezTo>
                  <a:cubicBezTo>
                    <a:pt x="32633" y="5510"/>
                    <a:pt x="32664" y="5541"/>
                    <a:pt x="32701" y="5541"/>
                  </a:cubicBezTo>
                  <a:cubicBezTo>
                    <a:pt x="32739" y="5541"/>
                    <a:pt x="32770" y="5510"/>
                    <a:pt x="32770" y="5473"/>
                  </a:cubicBezTo>
                  <a:cubicBezTo>
                    <a:pt x="32770" y="5435"/>
                    <a:pt x="32739" y="5404"/>
                    <a:pt x="32701" y="5404"/>
                  </a:cubicBezTo>
                  <a:close/>
                  <a:moveTo>
                    <a:pt x="32918" y="5404"/>
                  </a:moveTo>
                  <a:cubicBezTo>
                    <a:pt x="32880" y="5404"/>
                    <a:pt x="32849" y="5435"/>
                    <a:pt x="32849" y="5473"/>
                  </a:cubicBezTo>
                  <a:cubicBezTo>
                    <a:pt x="32849" y="5510"/>
                    <a:pt x="32880" y="5541"/>
                    <a:pt x="32918" y="5541"/>
                  </a:cubicBezTo>
                  <a:cubicBezTo>
                    <a:pt x="32955" y="5541"/>
                    <a:pt x="32986" y="5510"/>
                    <a:pt x="32986" y="5473"/>
                  </a:cubicBezTo>
                  <a:cubicBezTo>
                    <a:pt x="32986" y="5435"/>
                    <a:pt x="32955" y="5404"/>
                    <a:pt x="32918" y="5404"/>
                  </a:cubicBezTo>
                  <a:close/>
                  <a:moveTo>
                    <a:pt x="33134" y="5404"/>
                  </a:moveTo>
                  <a:cubicBezTo>
                    <a:pt x="33096" y="5404"/>
                    <a:pt x="33065" y="5435"/>
                    <a:pt x="33065" y="5473"/>
                  </a:cubicBezTo>
                  <a:cubicBezTo>
                    <a:pt x="33065" y="5510"/>
                    <a:pt x="33096" y="5541"/>
                    <a:pt x="33134" y="5541"/>
                  </a:cubicBezTo>
                  <a:cubicBezTo>
                    <a:pt x="33171" y="5541"/>
                    <a:pt x="33202" y="5510"/>
                    <a:pt x="33202" y="5473"/>
                  </a:cubicBezTo>
                  <a:cubicBezTo>
                    <a:pt x="33202" y="5435"/>
                    <a:pt x="33171" y="5404"/>
                    <a:pt x="33134" y="5404"/>
                  </a:cubicBezTo>
                  <a:close/>
                  <a:moveTo>
                    <a:pt x="33350" y="5404"/>
                  </a:moveTo>
                  <a:cubicBezTo>
                    <a:pt x="33312" y="5404"/>
                    <a:pt x="33281" y="5435"/>
                    <a:pt x="33281" y="5473"/>
                  </a:cubicBezTo>
                  <a:cubicBezTo>
                    <a:pt x="33281" y="5510"/>
                    <a:pt x="33312" y="5541"/>
                    <a:pt x="33350" y="5541"/>
                  </a:cubicBezTo>
                  <a:cubicBezTo>
                    <a:pt x="33388" y="5541"/>
                    <a:pt x="33418" y="5510"/>
                    <a:pt x="33418" y="5473"/>
                  </a:cubicBezTo>
                  <a:cubicBezTo>
                    <a:pt x="33418" y="5435"/>
                    <a:pt x="33388" y="5404"/>
                    <a:pt x="33350" y="5404"/>
                  </a:cubicBezTo>
                  <a:close/>
                  <a:moveTo>
                    <a:pt x="33566" y="5404"/>
                  </a:moveTo>
                  <a:cubicBezTo>
                    <a:pt x="33528" y="5404"/>
                    <a:pt x="33497" y="5435"/>
                    <a:pt x="33497" y="5473"/>
                  </a:cubicBezTo>
                  <a:cubicBezTo>
                    <a:pt x="33497" y="5510"/>
                    <a:pt x="33528" y="5541"/>
                    <a:pt x="33566" y="5541"/>
                  </a:cubicBezTo>
                  <a:cubicBezTo>
                    <a:pt x="33604" y="5541"/>
                    <a:pt x="33634" y="5510"/>
                    <a:pt x="33634" y="5473"/>
                  </a:cubicBezTo>
                  <a:cubicBezTo>
                    <a:pt x="33634" y="5435"/>
                    <a:pt x="33604" y="5404"/>
                    <a:pt x="33566" y="5404"/>
                  </a:cubicBezTo>
                  <a:close/>
                  <a:moveTo>
                    <a:pt x="33782" y="5404"/>
                  </a:moveTo>
                  <a:cubicBezTo>
                    <a:pt x="33744" y="5404"/>
                    <a:pt x="33714" y="5435"/>
                    <a:pt x="33714" y="5473"/>
                  </a:cubicBezTo>
                  <a:cubicBezTo>
                    <a:pt x="33714" y="5510"/>
                    <a:pt x="33744" y="5541"/>
                    <a:pt x="33782" y="5541"/>
                  </a:cubicBezTo>
                  <a:cubicBezTo>
                    <a:pt x="33820" y="5541"/>
                    <a:pt x="33850" y="5510"/>
                    <a:pt x="33850" y="5473"/>
                  </a:cubicBezTo>
                  <a:cubicBezTo>
                    <a:pt x="33850" y="5435"/>
                    <a:pt x="33820" y="5404"/>
                    <a:pt x="33782" y="5404"/>
                  </a:cubicBezTo>
                  <a:close/>
                  <a:moveTo>
                    <a:pt x="33998" y="5404"/>
                  </a:moveTo>
                  <a:cubicBezTo>
                    <a:pt x="33960" y="5404"/>
                    <a:pt x="33930" y="5435"/>
                    <a:pt x="33930" y="5473"/>
                  </a:cubicBezTo>
                  <a:cubicBezTo>
                    <a:pt x="33930" y="5510"/>
                    <a:pt x="33960" y="5541"/>
                    <a:pt x="33998" y="5541"/>
                  </a:cubicBezTo>
                  <a:cubicBezTo>
                    <a:pt x="34036" y="5541"/>
                    <a:pt x="34067" y="5510"/>
                    <a:pt x="34067" y="5473"/>
                  </a:cubicBezTo>
                  <a:cubicBezTo>
                    <a:pt x="34067" y="5435"/>
                    <a:pt x="34036" y="5404"/>
                    <a:pt x="33998" y="5404"/>
                  </a:cubicBezTo>
                  <a:close/>
                  <a:moveTo>
                    <a:pt x="34214" y="5404"/>
                  </a:moveTo>
                  <a:cubicBezTo>
                    <a:pt x="34176" y="5404"/>
                    <a:pt x="34146" y="5435"/>
                    <a:pt x="34146" y="5473"/>
                  </a:cubicBezTo>
                  <a:cubicBezTo>
                    <a:pt x="34146" y="5510"/>
                    <a:pt x="34176" y="5541"/>
                    <a:pt x="34214" y="5541"/>
                  </a:cubicBezTo>
                  <a:cubicBezTo>
                    <a:pt x="34252" y="5541"/>
                    <a:pt x="34283" y="5510"/>
                    <a:pt x="34283" y="5473"/>
                  </a:cubicBezTo>
                  <a:cubicBezTo>
                    <a:pt x="34283" y="5435"/>
                    <a:pt x="34252" y="5404"/>
                    <a:pt x="34214" y="5404"/>
                  </a:cubicBezTo>
                  <a:close/>
                  <a:moveTo>
                    <a:pt x="34430" y="5404"/>
                  </a:moveTo>
                  <a:cubicBezTo>
                    <a:pt x="34393" y="5404"/>
                    <a:pt x="34362" y="5435"/>
                    <a:pt x="34362" y="5473"/>
                  </a:cubicBezTo>
                  <a:cubicBezTo>
                    <a:pt x="34362" y="5510"/>
                    <a:pt x="34393" y="5541"/>
                    <a:pt x="34430" y="5541"/>
                  </a:cubicBezTo>
                  <a:cubicBezTo>
                    <a:pt x="34468" y="5541"/>
                    <a:pt x="34499" y="5510"/>
                    <a:pt x="34499" y="5473"/>
                  </a:cubicBezTo>
                  <a:cubicBezTo>
                    <a:pt x="34499" y="5435"/>
                    <a:pt x="34468" y="5404"/>
                    <a:pt x="34430" y="5404"/>
                  </a:cubicBezTo>
                  <a:close/>
                  <a:moveTo>
                    <a:pt x="34646" y="5404"/>
                  </a:moveTo>
                  <a:cubicBezTo>
                    <a:pt x="34609" y="5404"/>
                    <a:pt x="34578" y="5435"/>
                    <a:pt x="34578" y="5473"/>
                  </a:cubicBezTo>
                  <a:cubicBezTo>
                    <a:pt x="34578" y="5510"/>
                    <a:pt x="34609" y="5541"/>
                    <a:pt x="34646" y="5541"/>
                  </a:cubicBezTo>
                  <a:cubicBezTo>
                    <a:pt x="34684" y="5541"/>
                    <a:pt x="34715" y="5510"/>
                    <a:pt x="34715" y="5473"/>
                  </a:cubicBezTo>
                  <a:cubicBezTo>
                    <a:pt x="34715" y="5435"/>
                    <a:pt x="34684" y="5404"/>
                    <a:pt x="34646" y="5404"/>
                  </a:cubicBezTo>
                  <a:close/>
                  <a:moveTo>
                    <a:pt x="34863" y="5404"/>
                  </a:moveTo>
                  <a:cubicBezTo>
                    <a:pt x="34825" y="5404"/>
                    <a:pt x="34794" y="5435"/>
                    <a:pt x="34794" y="5473"/>
                  </a:cubicBezTo>
                  <a:cubicBezTo>
                    <a:pt x="34794" y="5510"/>
                    <a:pt x="34825" y="5541"/>
                    <a:pt x="34863" y="5541"/>
                  </a:cubicBezTo>
                  <a:cubicBezTo>
                    <a:pt x="34900" y="5541"/>
                    <a:pt x="34931" y="5510"/>
                    <a:pt x="34931" y="5473"/>
                  </a:cubicBezTo>
                  <a:cubicBezTo>
                    <a:pt x="34931" y="5435"/>
                    <a:pt x="34900" y="5404"/>
                    <a:pt x="34863" y="5404"/>
                  </a:cubicBezTo>
                  <a:close/>
                  <a:moveTo>
                    <a:pt x="35079" y="5404"/>
                  </a:moveTo>
                  <a:cubicBezTo>
                    <a:pt x="35041" y="5404"/>
                    <a:pt x="35010" y="5435"/>
                    <a:pt x="35010" y="5473"/>
                  </a:cubicBezTo>
                  <a:cubicBezTo>
                    <a:pt x="35010" y="5510"/>
                    <a:pt x="35041" y="5541"/>
                    <a:pt x="35079" y="5541"/>
                  </a:cubicBezTo>
                  <a:cubicBezTo>
                    <a:pt x="35117" y="5541"/>
                    <a:pt x="35147" y="5510"/>
                    <a:pt x="35147" y="5473"/>
                  </a:cubicBezTo>
                  <a:cubicBezTo>
                    <a:pt x="35147" y="5435"/>
                    <a:pt x="35117" y="5404"/>
                    <a:pt x="35079" y="5404"/>
                  </a:cubicBezTo>
                  <a:close/>
                  <a:moveTo>
                    <a:pt x="35295" y="5404"/>
                  </a:moveTo>
                  <a:cubicBezTo>
                    <a:pt x="35257" y="5404"/>
                    <a:pt x="35226" y="5435"/>
                    <a:pt x="35226" y="5473"/>
                  </a:cubicBezTo>
                  <a:cubicBezTo>
                    <a:pt x="35226" y="5510"/>
                    <a:pt x="35257" y="5541"/>
                    <a:pt x="35295" y="5541"/>
                  </a:cubicBezTo>
                  <a:cubicBezTo>
                    <a:pt x="35333" y="5541"/>
                    <a:pt x="35363" y="5510"/>
                    <a:pt x="35363" y="5473"/>
                  </a:cubicBezTo>
                  <a:cubicBezTo>
                    <a:pt x="35363" y="5435"/>
                    <a:pt x="35333" y="5404"/>
                    <a:pt x="35295" y="5404"/>
                  </a:cubicBezTo>
                  <a:close/>
                  <a:moveTo>
                    <a:pt x="35511" y="5404"/>
                  </a:moveTo>
                  <a:cubicBezTo>
                    <a:pt x="35473" y="5404"/>
                    <a:pt x="35443" y="5435"/>
                    <a:pt x="35443" y="5473"/>
                  </a:cubicBezTo>
                  <a:cubicBezTo>
                    <a:pt x="35443" y="5510"/>
                    <a:pt x="35473" y="5541"/>
                    <a:pt x="35511" y="5541"/>
                  </a:cubicBezTo>
                  <a:cubicBezTo>
                    <a:pt x="35549" y="5541"/>
                    <a:pt x="35579" y="5510"/>
                    <a:pt x="35579" y="5473"/>
                  </a:cubicBezTo>
                  <a:cubicBezTo>
                    <a:pt x="35579" y="5435"/>
                    <a:pt x="35549" y="5404"/>
                    <a:pt x="35511" y="5404"/>
                  </a:cubicBezTo>
                  <a:close/>
                  <a:moveTo>
                    <a:pt x="35727" y="5404"/>
                  </a:moveTo>
                  <a:cubicBezTo>
                    <a:pt x="35689" y="5404"/>
                    <a:pt x="35659" y="5435"/>
                    <a:pt x="35659" y="5473"/>
                  </a:cubicBezTo>
                  <a:cubicBezTo>
                    <a:pt x="35659" y="5510"/>
                    <a:pt x="35689" y="5541"/>
                    <a:pt x="35727" y="5541"/>
                  </a:cubicBezTo>
                  <a:cubicBezTo>
                    <a:pt x="35765" y="5541"/>
                    <a:pt x="35796" y="5510"/>
                    <a:pt x="35796" y="5473"/>
                  </a:cubicBezTo>
                  <a:cubicBezTo>
                    <a:pt x="35796" y="5435"/>
                    <a:pt x="35765" y="5404"/>
                    <a:pt x="35727" y="5404"/>
                  </a:cubicBezTo>
                  <a:close/>
                  <a:moveTo>
                    <a:pt x="35943" y="5404"/>
                  </a:moveTo>
                  <a:cubicBezTo>
                    <a:pt x="35906" y="5404"/>
                    <a:pt x="35875" y="5435"/>
                    <a:pt x="35875" y="5473"/>
                  </a:cubicBezTo>
                  <a:cubicBezTo>
                    <a:pt x="35875" y="5510"/>
                    <a:pt x="35906" y="5541"/>
                    <a:pt x="35943" y="5541"/>
                  </a:cubicBezTo>
                  <a:cubicBezTo>
                    <a:pt x="35981" y="5541"/>
                    <a:pt x="36012" y="5510"/>
                    <a:pt x="36012" y="5473"/>
                  </a:cubicBezTo>
                  <a:cubicBezTo>
                    <a:pt x="36012" y="5435"/>
                    <a:pt x="35981" y="5404"/>
                    <a:pt x="35943" y="5404"/>
                  </a:cubicBezTo>
                  <a:close/>
                  <a:moveTo>
                    <a:pt x="36159" y="5404"/>
                  </a:moveTo>
                  <a:cubicBezTo>
                    <a:pt x="36122" y="5404"/>
                    <a:pt x="36091" y="5435"/>
                    <a:pt x="36091" y="5473"/>
                  </a:cubicBezTo>
                  <a:cubicBezTo>
                    <a:pt x="36091" y="5510"/>
                    <a:pt x="36122" y="5541"/>
                    <a:pt x="36159" y="5541"/>
                  </a:cubicBezTo>
                  <a:cubicBezTo>
                    <a:pt x="36197" y="5541"/>
                    <a:pt x="36228" y="5510"/>
                    <a:pt x="36228" y="5473"/>
                  </a:cubicBezTo>
                  <a:cubicBezTo>
                    <a:pt x="36228" y="5435"/>
                    <a:pt x="36197" y="5404"/>
                    <a:pt x="36159" y="5404"/>
                  </a:cubicBezTo>
                  <a:close/>
                  <a:moveTo>
                    <a:pt x="36376" y="5404"/>
                  </a:moveTo>
                  <a:cubicBezTo>
                    <a:pt x="36338" y="5404"/>
                    <a:pt x="36307" y="5435"/>
                    <a:pt x="36307" y="5473"/>
                  </a:cubicBezTo>
                  <a:cubicBezTo>
                    <a:pt x="36307" y="5510"/>
                    <a:pt x="36338" y="5541"/>
                    <a:pt x="36376" y="5541"/>
                  </a:cubicBezTo>
                  <a:cubicBezTo>
                    <a:pt x="36413" y="5541"/>
                    <a:pt x="36444" y="5510"/>
                    <a:pt x="36444" y="5473"/>
                  </a:cubicBezTo>
                  <a:cubicBezTo>
                    <a:pt x="36444" y="5435"/>
                    <a:pt x="36413" y="5404"/>
                    <a:pt x="36376" y="5404"/>
                  </a:cubicBezTo>
                  <a:close/>
                  <a:moveTo>
                    <a:pt x="36592" y="5404"/>
                  </a:moveTo>
                  <a:cubicBezTo>
                    <a:pt x="36554" y="5404"/>
                    <a:pt x="36523" y="5435"/>
                    <a:pt x="36523" y="5473"/>
                  </a:cubicBezTo>
                  <a:cubicBezTo>
                    <a:pt x="36523" y="5510"/>
                    <a:pt x="36554" y="5541"/>
                    <a:pt x="36592" y="5541"/>
                  </a:cubicBezTo>
                  <a:cubicBezTo>
                    <a:pt x="36629" y="5541"/>
                    <a:pt x="36660" y="5510"/>
                    <a:pt x="36660" y="5473"/>
                  </a:cubicBezTo>
                  <a:cubicBezTo>
                    <a:pt x="36660" y="5435"/>
                    <a:pt x="36629" y="5404"/>
                    <a:pt x="36592" y="5404"/>
                  </a:cubicBezTo>
                  <a:close/>
                  <a:moveTo>
                    <a:pt x="36808" y="5404"/>
                  </a:moveTo>
                  <a:cubicBezTo>
                    <a:pt x="36770" y="5404"/>
                    <a:pt x="36739" y="5435"/>
                    <a:pt x="36739" y="5473"/>
                  </a:cubicBezTo>
                  <a:cubicBezTo>
                    <a:pt x="36739" y="5510"/>
                    <a:pt x="36770" y="5541"/>
                    <a:pt x="36808" y="5541"/>
                  </a:cubicBezTo>
                  <a:cubicBezTo>
                    <a:pt x="36846" y="5541"/>
                    <a:pt x="36876" y="5510"/>
                    <a:pt x="36876" y="5473"/>
                  </a:cubicBezTo>
                  <a:cubicBezTo>
                    <a:pt x="36876" y="5435"/>
                    <a:pt x="36846" y="5404"/>
                    <a:pt x="36808" y="5404"/>
                  </a:cubicBezTo>
                  <a:close/>
                  <a:moveTo>
                    <a:pt x="37024" y="5404"/>
                  </a:moveTo>
                  <a:cubicBezTo>
                    <a:pt x="36986" y="5404"/>
                    <a:pt x="36955" y="5435"/>
                    <a:pt x="36955" y="5473"/>
                  </a:cubicBezTo>
                  <a:cubicBezTo>
                    <a:pt x="36955" y="5510"/>
                    <a:pt x="36986" y="5541"/>
                    <a:pt x="37024" y="5541"/>
                  </a:cubicBezTo>
                  <a:cubicBezTo>
                    <a:pt x="37062" y="5541"/>
                    <a:pt x="37092" y="5510"/>
                    <a:pt x="37092" y="5473"/>
                  </a:cubicBezTo>
                  <a:cubicBezTo>
                    <a:pt x="37092" y="5435"/>
                    <a:pt x="37062" y="5404"/>
                    <a:pt x="37024" y="5404"/>
                  </a:cubicBezTo>
                  <a:close/>
                  <a:moveTo>
                    <a:pt x="38321" y="5404"/>
                  </a:moveTo>
                  <a:cubicBezTo>
                    <a:pt x="38283" y="5404"/>
                    <a:pt x="38252" y="5435"/>
                    <a:pt x="38252" y="5473"/>
                  </a:cubicBezTo>
                  <a:cubicBezTo>
                    <a:pt x="38252" y="5510"/>
                    <a:pt x="38283" y="5541"/>
                    <a:pt x="38321" y="5541"/>
                  </a:cubicBezTo>
                  <a:cubicBezTo>
                    <a:pt x="38358" y="5541"/>
                    <a:pt x="38389" y="5510"/>
                    <a:pt x="38389" y="5473"/>
                  </a:cubicBezTo>
                  <a:cubicBezTo>
                    <a:pt x="38389" y="5435"/>
                    <a:pt x="38358" y="5404"/>
                    <a:pt x="38321" y="5404"/>
                  </a:cubicBezTo>
                  <a:close/>
                  <a:moveTo>
                    <a:pt x="38537" y="5404"/>
                  </a:moveTo>
                  <a:cubicBezTo>
                    <a:pt x="38499" y="5404"/>
                    <a:pt x="38468" y="5435"/>
                    <a:pt x="38468" y="5473"/>
                  </a:cubicBezTo>
                  <a:cubicBezTo>
                    <a:pt x="38468" y="5510"/>
                    <a:pt x="38499" y="5541"/>
                    <a:pt x="38537" y="5541"/>
                  </a:cubicBezTo>
                  <a:cubicBezTo>
                    <a:pt x="38575" y="5541"/>
                    <a:pt x="38605" y="5510"/>
                    <a:pt x="38605" y="5473"/>
                  </a:cubicBezTo>
                  <a:cubicBezTo>
                    <a:pt x="38605" y="5435"/>
                    <a:pt x="38575" y="5404"/>
                    <a:pt x="38537" y="5404"/>
                  </a:cubicBezTo>
                  <a:close/>
                  <a:moveTo>
                    <a:pt x="30108" y="5639"/>
                  </a:moveTo>
                  <a:cubicBezTo>
                    <a:pt x="30070" y="5639"/>
                    <a:pt x="30040" y="5670"/>
                    <a:pt x="30040" y="5707"/>
                  </a:cubicBezTo>
                  <a:cubicBezTo>
                    <a:pt x="30040" y="5745"/>
                    <a:pt x="30070" y="5776"/>
                    <a:pt x="30108" y="5776"/>
                  </a:cubicBezTo>
                  <a:cubicBezTo>
                    <a:pt x="30146" y="5776"/>
                    <a:pt x="30177" y="5745"/>
                    <a:pt x="30177" y="5707"/>
                  </a:cubicBezTo>
                  <a:cubicBezTo>
                    <a:pt x="30177" y="5670"/>
                    <a:pt x="30146" y="5639"/>
                    <a:pt x="30108" y="5639"/>
                  </a:cubicBezTo>
                  <a:close/>
                  <a:moveTo>
                    <a:pt x="30324" y="5639"/>
                  </a:moveTo>
                  <a:cubicBezTo>
                    <a:pt x="30286" y="5639"/>
                    <a:pt x="30256" y="5670"/>
                    <a:pt x="30256" y="5707"/>
                  </a:cubicBezTo>
                  <a:cubicBezTo>
                    <a:pt x="30256" y="5745"/>
                    <a:pt x="30286" y="5776"/>
                    <a:pt x="30324" y="5776"/>
                  </a:cubicBezTo>
                  <a:cubicBezTo>
                    <a:pt x="30362" y="5776"/>
                    <a:pt x="30393" y="5745"/>
                    <a:pt x="30393" y="5707"/>
                  </a:cubicBezTo>
                  <a:cubicBezTo>
                    <a:pt x="30393" y="5670"/>
                    <a:pt x="30362" y="5639"/>
                    <a:pt x="30324" y="5639"/>
                  </a:cubicBezTo>
                  <a:close/>
                  <a:moveTo>
                    <a:pt x="30540" y="5639"/>
                  </a:moveTo>
                  <a:cubicBezTo>
                    <a:pt x="30502" y="5639"/>
                    <a:pt x="30472" y="5670"/>
                    <a:pt x="30472" y="5707"/>
                  </a:cubicBezTo>
                  <a:cubicBezTo>
                    <a:pt x="30472" y="5745"/>
                    <a:pt x="30502" y="5776"/>
                    <a:pt x="30540" y="5776"/>
                  </a:cubicBezTo>
                  <a:cubicBezTo>
                    <a:pt x="30578" y="5776"/>
                    <a:pt x="30609" y="5745"/>
                    <a:pt x="30609" y="5707"/>
                  </a:cubicBezTo>
                  <a:cubicBezTo>
                    <a:pt x="30609" y="5670"/>
                    <a:pt x="30578" y="5639"/>
                    <a:pt x="30540" y="5639"/>
                  </a:cubicBezTo>
                  <a:close/>
                  <a:moveTo>
                    <a:pt x="30756" y="5639"/>
                  </a:moveTo>
                  <a:cubicBezTo>
                    <a:pt x="30719" y="5639"/>
                    <a:pt x="30688" y="5670"/>
                    <a:pt x="30688" y="5707"/>
                  </a:cubicBezTo>
                  <a:cubicBezTo>
                    <a:pt x="30688" y="5745"/>
                    <a:pt x="30719" y="5776"/>
                    <a:pt x="30756" y="5776"/>
                  </a:cubicBezTo>
                  <a:cubicBezTo>
                    <a:pt x="30794" y="5776"/>
                    <a:pt x="30825" y="5745"/>
                    <a:pt x="30825" y="5707"/>
                  </a:cubicBezTo>
                  <a:cubicBezTo>
                    <a:pt x="30825" y="5670"/>
                    <a:pt x="30794" y="5639"/>
                    <a:pt x="30756" y="5639"/>
                  </a:cubicBezTo>
                  <a:close/>
                  <a:moveTo>
                    <a:pt x="30972" y="5639"/>
                  </a:moveTo>
                  <a:cubicBezTo>
                    <a:pt x="30935" y="5639"/>
                    <a:pt x="30904" y="5670"/>
                    <a:pt x="30904" y="5707"/>
                  </a:cubicBezTo>
                  <a:cubicBezTo>
                    <a:pt x="30904" y="5745"/>
                    <a:pt x="30935" y="5776"/>
                    <a:pt x="30972" y="5776"/>
                  </a:cubicBezTo>
                  <a:cubicBezTo>
                    <a:pt x="31010" y="5776"/>
                    <a:pt x="31041" y="5745"/>
                    <a:pt x="31041" y="5707"/>
                  </a:cubicBezTo>
                  <a:cubicBezTo>
                    <a:pt x="31041" y="5670"/>
                    <a:pt x="31010" y="5639"/>
                    <a:pt x="30972" y="5639"/>
                  </a:cubicBezTo>
                  <a:close/>
                  <a:moveTo>
                    <a:pt x="31189" y="5639"/>
                  </a:moveTo>
                  <a:cubicBezTo>
                    <a:pt x="31151" y="5639"/>
                    <a:pt x="31120" y="5670"/>
                    <a:pt x="31120" y="5707"/>
                  </a:cubicBezTo>
                  <a:cubicBezTo>
                    <a:pt x="31120" y="5745"/>
                    <a:pt x="31151" y="5776"/>
                    <a:pt x="31189" y="5776"/>
                  </a:cubicBezTo>
                  <a:cubicBezTo>
                    <a:pt x="31226" y="5776"/>
                    <a:pt x="31257" y="5745"/>
                    <a:pt x="31257" y="5707"/>
                  </a:cubicBezTo>
                  <a:cubicBezTo>
                    <a:pt x="31257" y="5670"/>
                    <a:pt x="31226" y="5639"/>
                    <a:pt x="31189" y="5639"/>
                  </a:cubicBezTo>
                  <a:close/>
                  <a:moveTo>
                    <a:pt x="31405" y="5639"/>
                  </a:moveTo>
                  <a:cubicBezTo>
                    <a:pt x="31367" y="5639"/>
                    <a:pt x="31336" y="5670"/>
                    <a:pt x="31336" y="5707"/>
                  </a:cubicBezTo>
                  <a:cubicBezTo>
                    <a:pt x="31336" y="5745"/>
                    <a:pt x="31367" y="5776"/>
                    <a:pt x="31405" y="5776"/>
                  </a:cubicBezTo>
                  <a:cubicBezTo>
                    <a:pt x="31442" y="5776"/>
                    <a:pt x="31473" y="5745"/>
                    <a:pt x="31473" y="5707"/>
                  </a:cubicBezTo>
                  <a:cubicBezTo>
                    <a:pt x="31473" y="5670"/>
                    <a:pt x="31442" y="5639"/>
                    <a:pt x="31405" y="5639"/>
                  </a:cubicBezTo>
                  <a:close/>
                  <a:moveTo>
                    <a:pt x="31621" y="5639"/>
                  </a:moveTo>
                  <a:cubicBezTo>
                    <a:pt x="31583" y="5639"/>
                    <a:pt x="31552" y="5670"/>
                    <a:pt x="31552" y="5707"/>
                  </a:cubicBezTo>
                  <a:cubicBezTo>
                    <a:pt x="31552" y="5745"/>
                    <a:pt x="31583" y="5776"/>
                    <a:pt x="31621" y="5776"/>
                  </a:cubicBezTo>
                  <a:cubicBezTo>
                    <a:pt x="31659" y="5776"/>
                    <a:pt x="31689" y="5745"/>
                    <a:pt x="31689" y="5707"/>
                  </a:cubicBezTo>
                  <a:cubicBezTo>
                    <a:pt x="31689" y="5670"/>
                    <a:pt x="31659" y="5639"/>
                    <a:pt x="31621" y="5639"/>
                  </a:cubicBezTo>
                  <a:close/>
                  <a:moveTo>
                    <a:pt x="31837" y="5639"/>
                  </a:moveTo>
                  <a:cubicBezTo>
                    <a:pt x="31799" y="5639"/>
                    <a:pt x="31768" y="5670"/>
                    <a:pt x="31768" y="5707"/>
                  </a:cubicBezTo>
                  <a:cubicBezTo>
                    <a:pt x="31768" y="5745"/>
                    <a:pt x="31799" y="5776"/>
                    <a:pt x="31837" y="5776"/>
                  </a:cubicBezTo>
                  <a:cubicBezTo>
                    <a:pt x="31875" y="5776"/>
                    <a:pt x="31905" y="5745"/>
                    <a:pt x="31905" y="5707"/>
                  </a:cubicBezTo>
                  <a:cubicBezTo>
                    <a:pt x="31905" y="5670"/>
                    <a:pt x="31875" y="5639"/>
                    <a:pt x="31837" y="5639"/>
                  </a:cubicBezTo>
                  <a:close/>
                  <a:moveTo>
                    <a:pt x="32053" y="5639"/>
                  </a:moveTo>
                  <a:cubicBezTo>
                    <a:pt x="32015" y="5639"/>
                    <a:pt x="31985" y="5670"/>
                    <a:pt x="31985" y="5707"/>
                  </a:cubicBezTo>
                  <a:cubicBezTo>
                    <a:pt x="31985" y="5745"/>
                    <a:pt x="32015" y="5776"/>
                    <a:pt x="32053" y="5776"/>
                  </a:cubicBezTo>
                  <a:cubicBezTo>
                    <a:pt x="32091" y="5776"/>
                    <a:pt x="32122" y="5745"/>
                    <a:pt x="32122" y="5707"/>
                  </a:cubicBezTo>
                  <a:cubicBezTo>
                    <a:pt x="32122" y="5670"/>
                    <a:pt x="32091" y="5639"/>
                    <a:pt x="32053" y="5639"/>
                  </a:cubicBezTo>
                  <a:close/>
                  <a:moveTo>
                    <a:pt x="32269" y="5639"/>
                  </a:moveTo>
                  <a:cubicBezTo>
                    <a:pt x="32231" y="5639"/>
                    <a:pt x="32201" y="5670"/>
                    <a:pt x="32201" y="5707"/>
                  </a:cubicBezTo>
                  <a:cubicBezTo>
                    <a:pt x="32201" y="5745"/>
                    <a:pt x="32231" y="5776"/>
                    <a:pt x="32269" y="5776"/>
                  </a:cubicBezTo>
                  <a:cubicBezTo>
                    <a:pt x="32307" y="5776"/>
                    <a:pt x="32338" y="5745"/>
                    <a:pt x="32338" y="5707"/>
                  </a:cubicBezTo>
                  <a:cubicBezTo>
                    <a:pt x="32338" y="5670"/>
                    <a:pt x="32307" y="5639"/>
                    <a:pt x="32269" y="5639"/>
                  </a:cubicBezTo>
                  <a:close/>
                  <a:moveTo>
                    <a:pt x="32485" y="5639"/>
                  </a:moveTo>
                  <a:cubicBezTo>
                    <a:pt x="32448" y="5639"/>
                    <a:pt x="32417" y="5670"/>
                    <a:pt x="32417" y="5707"/>
                  </a:cubicBezTo>
                  <a:cubicBezTo>
                    <a:pt x="32417" y="5745"/>
                    <a:pt x="32448" y="5776"/>
                    <a:pt x="32485" y="5776"/>
                  </a:cubicBezTo>
                  <a:cubicBezTo>
                    <a:pt x="32523" y="5776"/>
                    <a:pt x="32554" y="5745"/>
                    <a:pt x="32554" y="5707"/>
                  </a:cubicBezTo>
                  <a:cubicBezTo>
                    <a:pt x="32554" y="5670"/>
                    <a:pt x="32523" y="5639"/>
                    <a:pt x="32485" y="5639"/>
                  </a:cubicBezTo>
                  <a:close/>
                  <a:moveTo>
                    <a:pt x="32701" y="5639"/>
                  </a:moveTo>
                  <a:cubicBezTo>
                    <a:pt x="32664" y="5639"/>
                    <a:pt x="32633" y="5670"/>
                    <a:pt x="32633" y="5707"/>
                  </a:cubicBezTo>
                  <a:cubicBezTo>
                    <a:pt x="32633" y="5745"/>
                    <a:pt x="32664" y="5776"/>
                    <a:pt x="32701" y="5776"/>
                  </a:cubicBezTo>
                  <a:cubicBezTo>
                    <a:pt x="32739" y="5776"/>
                    <a:pt x="32770" y="5745"/>
                    <a:pt x="32770" y="5707"/>
                  </a:cubicBezTo>
                  <a:cubicBezTo>
                    <a:pt x="32770" y="5670"/>
                    <a:pt x="32739" y="5639"/>
                    <a:pt x="32701" y="5639"/>
                  </a:cubicBezTo>
                  <a:close/>
                  <a:moveTo>
                    <a:pt x="32918" y="5639"/>
                  </a:moveTo>
                  <a:cubicBezTo>
                    <a:pt x="32880" y="5639"/>
                    <a:pt x="32849" y="5670"/>
                    <a:pt x="32849" y="5707"/>
                  </a:cubicBezTo>
                  <a:cubicBezTo>
                    <a:pt x="32849" y="5745"/>
                    <a:pt x="32880" y="5776"/>
                    <a:pt x="32918" y="5776"/>
                  </a:cubicBezTo>
                  <a:cubicBezTo>
                    <a:pt x="32955" y="5776"/>
                    <a:pt x="32986" y="5745"/>
                    <a:pt x="32986" y="5707"/>
                  </a:cubicBezTo>
                  <a:cubicBezTo>
                    <a:pt x="32986" y="5670"/>
                    <a:pt x="32955" y="5639"/>
                    <a:pt x="32918" y="5639"/>
                  </a:cubicBezTo>
                  <a:close/>
                  <a:moveTo>
                    <a:pt x="33134" y="5639"/>
                  </a:moveTo>
                  <a:cubicBezTo>
                    <a:pt x="33096" y="5639"/>
                    <a:pt x="33065" y="5670"/>
                    <a:pt x="33065" y="5707"/>
                  </a:cubicBezTo>
                  <a:cubicBezTo>
                    <a:pt x="33065" y="5745"/>
                    <a:pt x="33096" y="5776"/>
                    <a:pt x="33134" y="5776"/>
                  </a:cubicBezTo>
                  <a:cubicBezTo>
                    <a:pt x="33171" y="5776"/>
                    <a:pt x="33202" y="5745"/>
                    <a:pt x="33202" y="5707"/>
                  </a:cubicBezTo>
                  <a:cubicBezTo>
                    <a:pt x="33202" y="5670"/>
                    <a:pt x="33171" y="5639"/>
                    <a:pt x="33134" y="5639"/>
                  </a:cubicBezTo>
                  <a:close/>
                  <a:moveTo>
                    <a:pt x="33350" y="5639"/>
                  </a:moveTo>
                  <a:cubicBezTo>
                    <a:pt x="33312" y="5639"/>
                    <a:pt x="33281" y="5670"/>
                    <a:pt x="33281" y="5707"/>
                  </a:cubicBezTo>
                  <a:cubicBezTo>
                    <a:pt x="33281" y="5745"/>
                    <a:pt x="33312" y="5776"/>
                    <a:pt x="33350" y="5776"/>
                  </a:cubicBezTo>
                  <a:cubicBezTo>
                    <a:pt x="33388" y="5776"/>
                    <a:pt x="33418" y="5745"/>
                    <a:pt x="33418" y="5707"/>
                  </a:cubicBezTo>
                  <a:cubicBezTo>
                    <a:pt x="33418" y="5670"/>
                    <a:pt x="33388" y="5639"/>
                    <a:pt x="33350" y="5639"/>
                  </a:cubicBezTo>
                  <a:close/>
                  <a:moveTo>
                    <a:pt x="33566" y="5639"/>
                  </a:moveTo>
                  <a:cubicBezTo>
                    <a:pt x="33528" y="5639"/>
                    <a:pt x="33497" y="5670"/>
                    <a:pt x="33497" y="5707"/>
                  </a:cubicBezTo>
                  <a:cubicBezTo>
                    <a:pt x="33497" y="5745"/>
                    <a:pt x="33528" y="5776"/>
                    <a:pt x="33566" y="5776"/>
                  </a:cubicBezTo>
                  <a:cubicBezTo>
                    <a:pt x="33604" y="5776"/>
                    <a:pt x="33634" y="5745"/>
                    <a:pt x="33634" y="5707"/>
                  </a:cubicBezTo>
                  <a:cubicBezTo>
                    <a:pt x="33634" y="5670"/>
                    <a:pt x="33604" y="5639"/>
                    <a:pt x="33566" y="5639"/>
                  </a:cubicBezTo>
                  <a:close/>
                  <a:moveTo>
                    <a:pt x="33782" y="5639"/>
                  </a:moveTo>
                  <a:cubicBezTo>
                    <a:pt x="33744" y="5639"/>
                    <a:pt x="33714" y="5670"/>
                    <a:pt x="33714" y="5707"/>
                  </a:cubicBezTo>
                  <a:cubicBezTo>
                    <a:pt x="33714" y="5745"/>
                    <a:pt x="33744" y="5776"/>
                    <a:pt x="33782" y="5776"/>
                  </a:cubicBezTo>
                  <a:cubicBezTo>
                    <a:pt x="33820" y="5776"/>
                    <a:pt x="33850" y="5745"/>
                    <a:pt x="33850" y="5707"/>
                  </a:cubicBezTo>
                  <a:cubicBezTo>
                    <a:pt x="33850" y="5670"/>
                    <a:pt x="33820" y="5639"/>
                    <a:pt x="33782" y="5639"/>
                  </a:cubicBezTo>
                  <a:close/>
                  <a:moveTo>
                    <a:pt x="33998" y="5639"/>
                  </a:moveTo>
                  <a:cubicBezTo>
                    <a:pt x="33960" y="5639"/>
                    <a:pt x="33930" y="5670"/>
                    <a:pt x="33930" y="5707"/>
                  </a:cubicBezTo>
                  <a:cubicBezTo>
                    <a:pt x="33930" y="5745"/>
                    <a:pt x="33960" y="5776"/>
                    <a:pt x="33998" y="5776"/>
                  </a:cubicBezTo>
                  <a:cubicBezTo>
                    <a:pt x="34036" y="5776"/>
                    <a:pt x="34067" y="5745"/>
                    <a:pt x="34067" y="5707"/>
                  </a:cubicBezTo>
                  <a:cubicBezTo>
                    <a:pt x="34067" y="5670"/>
                    <a:pt x="34036" y="5639"/>
                    <a:pt x="33998" y="5639"/>
                  </a:cubicBezTo>
                  <a:close/>
                  <a:moveTo>
                    <a:pt x="34214" y="5639"/>
                  </a:moveTo>
                  <a:cubicBezTo>
                    <a:pt x="34176" y="5639"/>
                    <a:pt x="34146" y="5670"/>
                    <a:pt x="34146" y="5707"/>
                  </a:cubicBezTo>
                  <a:cubicBezTo>
                    <a:pt x="34146" y="5745"/>
                    <a:pt x="34176" y="5776"/>
                    <a:pt x="34214" y="5776"/>
                  </a:cubicBezTo>
                  <a:cubicBezTo>
                    <a:pt x="34252" y="5776"/>
                    <a:pt x="34283" y="5745"/>
                    <a:pt x="34283" y="5707"/>
                  </a:cubicBezTo>
                  <a:cubicBezTo>
                    <a:pt x="34283" y="5670"/>
                    <a:pt x="34252" y="5639"/>
                    <a:pt x="34214" y="5639"/>
                  </a:cubicBezTo>
                  <a:close/>
                  <a:moveTo>
                    <a:pt x="34430" y="5639"/>
                  </a:moveTo>
                  <a:cubicBezTo>
                    <a:pt x="34393" y="5639"/>
                    <a:pt x="34362" y="5670"/>
                    <a:pt x="34362" y="5707"/>
                  </a:cubicBezTo>
                  <a:cubicBezTo>
                    <a:pt x="34362" y="5745"/>
                    <a:pt x="34393" y="5776"/>
                    <a:pt x="34430" y="5776"/>
                  </a:cubicBezTo>
                  <a:cubicBezTo>
                    <a:pt x="34468" y="5776"/>
                    <a:pt x="34499" y="5745"/>
                    <a:pt x="34499" y="5707"/>
                  </a:cubicBezTo>
                  <a:cubicBezTo>
                    <a:pt x="34499" y="5670"/>
                    <a:pt x="34468" y="5639"/>
                    <a:pt x="34430" y="5639"/>
                  </a:cubicBezTo>
                  <a:close/>
                  <a:moveTo>
                    <a:pt x="34646" y="5639"/>
                  </a:moveTo>
                  <a:cubicBezTo>
                    <a:pt x="34609" y="5639"/>
                    <a:pt x="34578" y="5670"/>
                    <a:pt x="34578" y="5707"/>
                  </a:cubicBezTo>
                  <a:cubicBezTo>
                    <a:pt x="34578" y="5745"/>
                    <a:pt x="34609" y="5776"/>
                    <a:pt x="34646" y="5776"/>
                  </a:cubicBezTo>
                  <a:cubicBezTo>
                    <a:pt x="34684" y="5776"/>
                    <a:pt x="34715" y="5745"/>
                    <a:pt x="34715" y="5707"/>
                  </a:cubicBezTo>
                  <a:cubicBezTo>
                    <a:pt x="34715" y="5670"/>
                    <a:pt x="34684" y="5639"/>
                    <a:pt x="34646" y="5639"/>
                  </a:cubicBezTo>
                  <a:close/>
                  <a:moveTo>
                    <a:pt x="34863" y="5639"/>
                  </a:moveTo>
                  <a:cubicBezTo>
                    <a:pt x="34825" y="5639"/>
                    <a:pt x="34794" y="5670"/>
                    <a:pt x="34794" y="5707"/>
                  </a:cubicBezTo>
                  <a:cubicBezTo>
                    <a:pt x="34794" y="5745"/>
                    <a:pt x="34825" y="5776"/>
                    <a:pt x="34863" y="5776"/>
                  </a:cubicBezTo>
                  <a:cubicBezTo>
                    <a:pt x="34900" y="5776"/>
                    <a:pt x="34931" y="5745"/>
                    <a:pt x="34931" y="5707"/>
                  </a:cubicBezTo>
                  <a:cubicBezTo>
                    <a:pt x="34931" y="5670"/>
                    <a:pt x="34900" y="5639"/>
                    <a:pt x="34863" y="5639"/>
                  </a:cubicBezTo>
                  <a:close/>
                  <a:moveTo>
                    <a:pt x="35079" y="5639"/>
                  </a:moveTo>
                  <a:cubicBezTo>
                    <a:pt x="35041" y="5639"/>
                    <a:pt x="35010" y="5670"/>
                    <a:pt x="35010" y="5707"/>
                  </a:cubicBezTo>
                  <a:cubicBezTo>
                    <a:pt x="35010" y="5745"/>
                    <a:pt x="35041" y="5776"/>
                    <a:pt x="35079" y="5776"/>
                  </a:cubicBezTo>
                  <a:cubicBezTo>
                    <a:pt x="35117" y="5776"/>
                    <a:pt x="35147" y="5745"/>
                    <a:pt x="35147" y="5707"/>
                  </a:cubicBezTo>
                  <a:cubicBezTo>
                    <a:pt x="35147" y="5670"/>
                    <a:pt x="35117" y="5639"/>
                    <a:pt x="35079" y="5639"/>
                  </a:cubicBezTo>
                  <a:close/>
                  <a:moveTo>
                    <a:pt x="35295" y="5639"/>
                  </a:moveTo>
                  <a:cubicBezTo>
                    <a:pt x="35257" y="5639"/>
                    <a:pt x="35226" y="5670"/>
                    <a:pt x="35226" y="5707"/>
                  </a:cubicBezTo>
                  <a:cubicBezTo>
                    <a:pt x="35226" y="5745"/>
                    <a:pt x="35257" y="5776"/>
                    <a:pt x="35295" y="5776"/>
                  </a:cubicBezTo>
                  <a:cubicBezTo>
                    <a:pt x="35333" y="5776"/>
                    <a:pt x="35363" y="5745"/>
                    <a:pt x="35363" y="5707"/>
                  </a:cubicBezTo>
                  <a:cubicBezTo>
                    <a:pt x="35363" y="5670"/>
                    <a:pt x="35333" y="5639"/>
                    <a:pt x="35295" y="5639"/>
                  </a:cubicBezTo>
                  <a:close/>
                  <a:moveTo>
                    <a:pt x="35511" y="5639"/>
                  </a:moveTo>
                  <a:cubicBezTo>
                    <a:pt x="35473" y="5639"/>
                    <a:pt x="35443" y="5670"/>
                    <a:pt x="35443" y="5707"/>
                  </a:cubicBezTo>
                  <a:cubicBezTo>
                    <a:pt x="35443" y="5745"/>
                    <a:pt x="35473" y="5776"/>
                    <a:pt x="35511" y="5776"/>
                  </a:cubicBezTo>
                  <a:cubicBezTo>
                    <a:pt x="35549" y="5776"/>
                    <a:pt x="35579" y="5745"/>
                    <a:pt x="35579" y="5707"/>
                  </a:cubicBezTo>
                  <a:cubicBezTo>
                    <a:pt x="35579" y="5670"/>
                    <a:pt x="35549" y="5639"/>
                    <a:pt x="35511" y="5639"/>
                  </a:cubicBezTo>
                  <a:close/>
                  <a:moveTo>
                    <a:pt x="35727" y="5639"/>
                  </a:moveTo>
                  <a:cubicBezTo>
                    <a:pt x="35689" y="5639"/>
                    <a:pt x="35659" y="5670"/>
                    <a:pt x="35659" y="5707"/>
                  </a:cubicBezTo>
                  <a:cubicBezTo>
                    <a:pt x="35659" y="5745"/>
                    <a:pt x="35689" y="5776"/>
                    <a:pt x="35727" y="5776"/>
                  </a:cubicBezTo>
                  <a:cubicBezTo>
                    <a:pt x="35765" y="5776"/>
                    <a:pt x="35796" y="5745"/>
                    <a:pt x="35796" y="5707"/>
                  </a:cubicBezTo>
                  <a:cubicBezTo>
                    <a:pt x="35796" y="5670"/>
                    <a:pt x="35765" y="5639"/>
                    <a:pt x="35727" y="5639"/>
                  </a:cubicBezTo>
                  <a:close/>
                  <a:moveTo>
                    <a:pt x="35943" y="5639"/>
                  </a:moveTo>
                  <a:cubicBezTo>
                    <a:pt x="35906" y="5639"/>
                    <a:pt x="35875" y="5670"/>
                    <a:pt x="35875" y="5707"/>
                  </a:cubicBezTo>
                  <a:cubicBezTo>
                    <a:pt x="35875" y="5745"/>
                    <a:pt x="35906" y="5776"/>
                    <a:pt x="35943" y="5776"/>
                  </a:cubicBezTo>
                  <a:cubicBezTo>
                    <a:pt x="35981" y="5776"/>
                    <a:pt x="36012" y="5745"/>
                    <a:pt x="36012" y="5707"/>
                  </a:cubicBezTo>
                  <a:cubicBezTo>
                    <a:pt x="36012" y="5670"/>
                    <a:pt x="35981" y="5639"/>
                    <a:pt x="35943" y="5639"/>
                  </a:cubicBezTo>
                  <a:close/>
                  <a:moveTo>
                    <a:pt x="36159" y="5639"/>
                  </a:moveTo>
                  <a:cubicBezTo>
                    <a:pt x="36122" y="5639"/>
                    <a:pt x="36091" y="5670"/>
                    <a:pt x="36091" y="5707"/>
                  </a:cubicBezTo>
                  <a:cubicBezTo>
                    <a:pt x="36091" y="5745"/>
                    <a:pt x="36122" y="5776"/>
                    <a:pt x="36159" y="5776"/>
                  </a:cubicBezTo>
                  <a:cubicBezTo>
                    <a:pt x="36197" y="5776"/>
                    <a:pt x="36228" y="5745"/>
                    <a:pt x="36228" y="5707"/>
                  </a:cubicBezTo>
                  <a:cubicBezTo>
                    <a:pt x="36228" y="5670"/>
                    <a:pt x="36197" y="5639"/>
                    <a:pt x="36159" y="5639"/>
                  </a:cubicBezTo>
                  <a:close/>
                  <a:moveTo>
                    <a:pt x="36376" y="5639"/>
                  </a:moveTo>
                  <a:cubicBezTo>
                    <a:pt x="36338" y="5639"/>
                    <a:pt x="36307" y="5670"/>
                    <a:pt x="36307" y="5707"/>
                  </a:cubicBezTo>
                  <a:cubicBezTo>
                    <a:pt x="36307" y="5745"/>
                    <a:pt x="36338" y="5776"/>
                    <a:pt x="36376" y="5776"/>
                  </a:cubicBezTo>
                  <a:cubicBezTo>
                    <a:pt x="36413" y="5776"/>
                    <a:pt x="36444" y="5745"/>
                    <a:pt x="36444" y="5707"/>
                  </a:cubicBezTo>
                  <a:cubicBezTo>
                    <a:pt x="36444" y="5670"/>
                    <a:pt x="36413" y="5639"/>
                    <a:pt x="36376" y="5639"/>
                  </a:cubicBezTo>
                  <a:close/>
                  <a:moveTo>
                    <a:pt x="36592" y="5639"/>
                  </a:moveTo>
                  <a:cubicBezTo>
                    <a:pt x="36554" y="5639"/>
                    <a:pt x="36523" y="5670"/>
                    <a:pt x="36523" y="5707"/>
                  </a:cubicBezTo>
                  <a:cubicBezTo>
                    <a:pt x="36523" y="5745"/>
                    <a:pt x="36554" y="5776"/>
                    <a:pt x="36592" y="5776"/>
                  </a:cubicBezTo>
                  <a:cubicBezTo>
                    <a:pt x="36629" y="5776"/>
                    <a:pt x="36660" y="5745"/>
                    <a:pt x="36660" y="5707"/>
                  </a:cubicBezTo>
                  <a:cubicBezTo>
                    <a:pt x="36660" y="5670"/>
                    <a:pt x="36629" y="5639"/>
                    <a:pt x="36592" y="5639"/>
                  </a:cubicBezTo>
                  <a:close/>
                  <a:moveTo>
                    <a:pt x="36808" y="5639"/>
                  </a:moveTo>
                  <a:cubicBezTo>
                    <a:pt x="36770" y="5639"/>
                    <a:pt x="36739" y="5670"/>
                    <a:pt x="36739" y="5707"/>
                  </a:cubicBezTo>
                  <a:cubicBezTo>
                    <a:pt x="36739" y="5745"/>
                    <a:pt x="36770" y="5776"/>
                    <a:pt x="36808" y="5776"/>
                  </a:cubicBezTo>
                  <a:cubicBezTo>
                    <a:pt x="36846" y="5776"/>
                    <a:pt x="36876" y="5745"/>
                    <a:pt x="36876" y="5707"/>
                  </a:cubicBezTo>
                  <a:cubicBezTo>
                    <a:pt x="36876" y="5670"/>
                    <a:pt x="36846" y="5639"/>
                    <a:pt x="36808" y="5639"/>
                  </a:cubicBezTo>
                  <a:close/>
                  <a:moveTo>
                    <a:pt x="27731" y="1647"/>
                  </a:moveTo>
                  <a:cubicBezTo>
                    <a:pt x="27693" y="1647"/>
                    <a:pt x="27662" y="1677"/>
                    <a:pt x="27662" y="1715"/>
                  </a:cubicBezTo>
                  <a:cubicBezTo>
                    <a:pt x="27662" y="1753"/>
                    <a:pt x="27693" y="1784"/>
                    <a:pt x="27731" y="1784"/>
                  </a:cubicBezTo>
                  <a:cubicBezTo>
                    <a:pt x="27768" y="1784"/>
                    <a:pt x="27799" y="1753"/>
                    <a:pt x="27799" y="1715"/>
                  </a:cubicBezTo>
                  <a:cubicBezTo>
                    <a:pt x="27799" y="1677"/>
                    <a:pt x="27768" y="1647"/>
                    <a:pt x="27731" y="1647"/>
                  </a:cubicBezTo>
                  <a:close/>
                  <a:moveTo>
                    <a:pt x="28163" y="1647"/>
                  </a:moveTo>
                  <a:cubicBezTo>
                    <a:pt x="28125" y="1647"/>
                    <a:pt x="28094" y="1677"/>
                    <a:pt x="28094" y="1715"/>
                  </a:cubicBezTo>
                  <a:cubicBezTo>
                    <a:pt x="28094" y="1753"/>
                    <a:pt x="28125" y="1784"/>
                    <a:pt x="28163" y="1784"/>
                  </a:cubicBezTo>
                  <a:cubicBezTo>
                    <a:pt x="28201" y="1784"/>
                    <a:pt x="28231" y="1753"/>
                    <a:pt x="28231" y="1715"/>
                  </a:cubicBezTo>
                  <a:cubicBezTo>
                    <a:pt x="28231" y="1677"/>
                    <a:pt x="28201" y="1647"/>
                    <a:pt x="28163" y="1647"/>
                  </a:cubicBezTo>
                  <a:close/>
                  <a:moveTo>
                    <a:pt x="28379" y="1647"/>
                  </a:moveTo>
                  <a:cubicBezTo>
                    <a:pt x="28341" y="1647"/>
                    <a:pt x="28311" y="1677"/>
                    <a:pt x="28311" y="1715"/>
                  </a:cubicBezTo>
                  <a:cubicBezTo>
                    <a:pt x="28311" y="1753"/>
                    <a:pt x="28341" y="1784"/>
                    <a:pt x="28379" y="1784"/>
                  </a:cubicBezTo>
                  <a:cubicBezTo>
                    <a:pt x="28417" y="1784"/>
                    <a:pt x="28447" y="1753"/>
                    <a:pt x="28447" y="1715"/>
                  </a:cubicBezTo>
                  <a:cubicBezTo>
                    <a:pt x="28447" y="1677"/>
                    <a:pt x="28417" y="1647"/>
                    <a:pt x="28379" y="1647"/>
                  </a:cubicBezTo>
                  <a:close/>
                  <a:moveTo>
                    <a:pt x="27298" y="1882"/>
                  </a:moveTo>
                  <a:cubicBezTo>
                    <a:pt x="27261" y="1882"/>
                    <a:pt x="27230" y="1912"/>
                    <a:pt x="27230" y="1950"/>
                  </a:cubicBezTo>
                  <a:cubicBezTo>
                    <a:pt x="27230" y="1988"/>
                    <a:pt x="27261" y="2019"/>
                    <a:pt x="27298" y="2019"/>
                  </a:cubicBezTo>
                  <a:cubicBezTo>
                    <a:pt x="27336" y="2019"/>
                    <a:pt x="27367" y="1988"/>
                    <a:pt x="27367" y="1950"/>
                  </a:cubicBezTo>
                  <a:cubicBezTo>
                    <a:pt x="27367" y="1912"/>
                    <a:pt x="27336" y="1882"/>
                    <a:pt x="27298" y="1882"/>
                  </a:cubicBezTo>
                  <a:close/>
                  <a:moveTo>
                    <a:pt x="27515" y="1882"/>
                  </a:moveTo>
                  <a:cubicBezTo>
                    <a:pt x="27477" y="1882"/>
                    <a:pt x="27446" y="1912"/>
                    <a:pt x="27446" y="1950"/>
                  </a:cubicBezTo>
                  <a:cubicBezTo>
                    <a:pt x="27446" y="1988"/>
                    <a:pt x="27477" y="2019"/>
                    <a:pt x="27515" y="2019"/>
                  </a:cubicBezTo>
                  <a:cubicBezTo>
                    <a:pt x="27552" y="2019"/>
                    <a:pt x="27583" y="1988"/>
                    <a:pt x="27583" y="1950"/>
                  </a:cubicBezTo>
                  <a:cubicBezTo>
                    <a:pt x="27583" y="1912"/>
                    <a:pt x="27552" y="1882"/>
                    <a:pt x="27515" y="1882"/>
                  </a:cubicBezTo>
                  <a:close/>
                  <a:moveTo>
                    <a:pt x="27731" y="1882"/>
                  </a:moveTo>
                  <a:cubicBezTo>
                    <a:pt x="27693" y="1882"/>
                    <a:pt x="27662" y="1912"/>
                    <a:pt x="27662" y="1950"/>
                  </a:cubicBezTo>
                  <a:cubicBezTo>
                    <a:pt x="27662" y="1988"/>
                    <a:pt x="27693" y="2019"/>
                    <a:pt x="27731" y="2019"/>
                  </a:cubicBezTo>
                  <a:cubicBezTo>
                    <a:pt x="27768" y="2019"/>
                    <a:pt x="27799" y="1988"/>
                    <a:pt x="27799" y="1950"/>
                  </a:cubicBezTo>
                  <a:cubicBezTo>
                    <a:pt x="27799" y="1912"/>
                    <a:pt x="27768" y="1882"/>
                    <a:pt x="27731" y="1882"/>
                  </a:cubicBezTo>
                  <a:close/>
                  <a:moveTo>
                    <a:pt x="27947" y="1882"/>
                  </a:moveTo>
                  <a:cubicBezTo>
                    <a:pt x="27909" y="1882"/>
                    <a:pt x="27878" y="1912"/>
                    <a:pt x="27878" y="1950"/>
                  </a:cubicBezTo>
                  <a:cubicBezTo>
                    <a:pt x="27878" y="1988"/>
                    <a:pt x="27909" y="2019"/>
                    <a:pt x="27947" y="2019"/>
                  </a:cubicBezTo>
                  <a:cubicBezTo>
                    <a:pt x="27985" y="2019"/>
                    <a:pt x="28015" y="1988"/>
                    <a:pt x="28015" y="1950"/>
                  </a:cubicBezTo>
                  <a:cubicBezTo>
                    <a:pt x="28015" y="1912"/>
                    <a:pt x="27985" y="1882"/>
                    <a:pt x="27947" y="1882"/>
                  </a:cubicBezTo>
                  <a:close/>
                  <a:moveTo>
                    <a:pt x="28163" y="1882"/>
                  </a:moveTo>
                  <a:cubicBezTo>
                    <a:pt x="28125" y="1882"/>
                    <a:pt x="28094" y="1912"/>
                    <a:pt x="28094" y="1950"/>
                  </a:cubicBezTo>
                  <a:cubicBezTo>
                    <a:pt x="28094" y="1988"/>
                    <a:pt x="28125" y="2019"/>
                    <a:pt x="28163" y="2019"/>
                  </a:cubicBezTo>
                  <a:cubicBezTo>
                    <a:pt x="28201" y="2019"/>
                    <a:pt x="28231" y="1988"/>
                    <a:pt x="28231" y="1950"/>
                  </a:cubicBezTo>
                  <a:cubicBezTo>
                    <a:pt x="28231" y="1912"/>
                    <a:pt x="28201" y="1882"/>
                    <a:pt x="28163" y="1882"/>
                  </a:cubicBezTo>
                  <a:close/>
                  <a:moveTo>
                    <a:pt x="27082" y="2117"/>
                  </a:moveTo>
                  <a:cubicBezTo>
                    <a:pt x="27044" y="2117"/>
                    <a:pt x="27014" y="2147"/>
                    <a:pt x="27014" y="2185"/>
                  </a:cubicBezTo>
                  <a:cubicBezTo>
                    <a:pt x="27014" y="2223"/>
                    <a:pt x="27044" y="2254"/>
                    <a:pt x="27082" y="2254"/>
                  </a:cubicBezTo>
                  <a:cubicBezTo>
                    <a:pt x="27120" y="2254"/>
                    <a:pt x="27151" y="2223"/>
                    <a:pt x="27151" y="2185"/>
                  </a:cubicBezTo>
                  <a:cubicBezTo>
                    <a:pt x="27151" y="2147"/>
                    <a:pt x="27120" y="2117"/>
                    <a:pt x="27082" y="2117"/>
                  </a:cubicBezTo>
                  <a:close/>
                  <a:moveTo>
                    <a:pt x="27298" y="2117"/>
                  </a:moveTo>
                  <a:cubicBezTo>
                    <a:pt x="27261" y="2117"/>
                    <a:pt x="27230" y="2147"/>
                    <a:pt x="27230" y="2185"/>
                  </a:cubicBezTo>
                  <a:cubicBezTo>
                    <a:pt x="27230" y="2223"/>
                    <a:pt x="27261" y="2254"/>
                    <a:pt x="27298" y="2254"/>
                  </a:cubicBezTo>
                  <a:cubicBezTo>
                    <a:pt x="27336" y="2254"/>
                    <a:pt x="27367" y="2223"/>
                    <a:pt x="27367" y="2185"/>
                  </a:cubicBezTo>
                  <a:cubicBezTo>
                    <a:pt x="27367" y="2147"/>
                    <a:pt x="27336" y="2117"/>
                    <a:pt x="27298" y="2117"/>
                  </a:cubicBezTo>
                  <a:close/>
                  <a:moveTo>
                    <a:pt x="27515" y="2117"/>
                  </a:moveTo>
                  <a:cubicBezTo>
                    <a:pt x="27477" y="2117"/>
                    <a:pt x="27446" y="2147"/>
                    <a:pt x="27446" y="2185"/>
                  </a:cubicBezTo>
                  <a:cubicBezTo>
                    <a:pt x="27446" y="2223"/>
                    <a:pt x="27477" y="2254"/>
                    <a:pt x="27515" y="2254"/>
                  </a:cubicBezTo>
                  <a:cubicBezTo>
                    <a:pt x="27552" y="2254"/>
                    <a:pt x="27583" y="2223"/>
                    <a:pt x="27583" y="2185"/>
                  </a:cubicBezTo>
                  <a:cubicBezTo>
                    <a:pt x="27583" y="2147"/>
                    <a:pt x="27552" y="2117"/>
                    <a:pt x="27515" y="2117"/>
                  </a:cubicBezTo>
                  <a:close/>
                  <a:moveTo>
                    <a:pt x="26866" y="2351"/>
                  </a:moveTo>
                  <a:cubicBezTo>
                    <a:pt x="26828" y="2351"/>
                    <a:pt x="26798" y="2382"/>
                    <a:pt x="26798" y="2420"/>
                  </a:cubicBezTo>
                  <a:cubicBezTo>
                    <a:pt x="26798" y="2458"/>
                    <a:pt x="26828" y="2488"/>
                    <a:pt x="26866" y="2488"/>
                  </a:cubicBezTo>
                  <a:cubicBezTo>
                    <a:pt x="26904" y="2488"/>
                    <a:pt x="26935" y="2458"/>
                    <a:pt x="26935" y="2420"/>
                  </a:cubicBezTo>
                  <a:cubicBezTo>
                    <a:pt x="26935" y="2382"/>
                    <a:pt x="26904" y="2351"/>
                    <a:pt x="26866" y="2351"/>
                  </a:cubicBezTo>
                  <a:close/>
                  <a:moveTo>
                    <a:pt x="27082" y="2351"/>
                  </a:moveTo>
                  <a:cubicBezTo>
                    <a:pt x="27044" y="2351"/>
                    <a:pt x="27014" y="2382"/>
                    <a:pt x="27014" y="2420"/>
                  </a:cubicBezTo>
                  <a:cubicBezTo>
                    <a:pt x="27014" y="2458"/>
                    <a:pt x="27044" y="2488"/>
                    <a:pt x="27082" y="2488"/>
                  </a:cubicBezTo>
                  <a:cubicBezTo>
                    <a:pt x="27120" y="2488"/>
                    <a:pt x="27151" y="2458"/>
                    <a:pt x="27151" y="2420"/>
                  </a:cubicBezTo>
                  <a:cubicBezTo>
                    <a:pt x="27151" y="2382"/>
                    <a:pt x="27120" y="2351"/>
                    <a:pt x="27082" y="2351"/>
                  </a:cubicBezTo>
                  <a:close/>
                  <a:moveTo>
                    <a:pt x="28811" y="2351"/>
                  </a:moveTo>
                  <a:cubicBezTo>
                    <a:pt x="28773" y="2351"/>
                    <a:pt x="28743" y="2382"/>
                    <a:pt x="28743" y="2420"/>
                  </a:cubicBezTo>
                  <a:cubicBezTo>
                    <a:pt x="28743" y="2458"/>
                    <a:pt x="28773" y="2488"/>
                    <a:pt x="28811" y="2488"/>
                  </a:cubicBezTo>
                  <a:cubicBezTo>
                    <a:pt x="28849" y="2488"/>
                    <a:pt x="28880" y="2458"/>
                    <a:pt x="28880" y="2420"/>
                  </a:cubicBezTo>
                  <a:cubicBezTo>
                    <a:pt x="28880" y="2382"/>
                    <a:pt x="28849" y="2351"/>
                    <a:pt x="28811" y="2351"/>
                  </a:cubicBezTo>
                  <a:close/>
                  <a:moveTo>
                    <a:pt x="26650" y="2586"/>
                  </a:moveTo>
                  <a:cubicBezTo>
                    <a:pt x="26612" y="2586"/>
                    <a:pt x="26582" y="2617"/>
                    <a:pt x="26582" y="2655"/>
                  </a:cubicBezTo>
                  <a:cubicBezTo>
                    <a:pt x="26582" y="2692"/>
                    <a:pt x="26612" y="2723"/>
                    <a:pt x="26650" y="2723"/>
                  </a:cubicBezTo>
                  <a:cubicBezTo>
                    <a:pt x="26688" y="2723"/>
                    <a:pt x="26718" y="2692"/>
                    <a:pt x="26718" y="2655"/>
                  </a:cubicBezTo>
                  <a:cubicBezTo>
                    <a:pt x="26718" y="2617"/>
                    <a:pt x="26688" y="2586"/>
                    <a:pt x="26650" y="2586"/>
                  </a:cubicBezTo>
                  <a:close/>
                  <a:moveTo>
                    <a:pt x="26866" y="2586"/>
                  </a:moveTo>
                  <a:cubicBezTo>
                    <a:pt x="26828" y="2586"/>
                    <a:pt x="26798" y="2617"/>
                    <a:pt x="26798" y="2655"/>
                  </a:cubicBezTo>
                  <a:cubicBezTo>
                    <a:pt x="26798" y="2692"/>
                    <a:pt x="26828" y="2723"/>
                    <a:pt x="26866" y="2723"/>
                  </a:cubicBezTo>
                  <a:cubicBezTo>
                    <a:pt x="26904" y="2723"/>
                    <a:pt x="26935" y="2692"/>
                    <a:pt x="26935" y="2655"/>
                  </a:cubicBezTo>
                  <a:cubicBezTo>
                    <a:pt x="26935" y="2617"/>
                    <a:pt x="26904" y="2586"/>
                    <a:pt x="26866" y="2586"/>
                  </a:cubicBezTo>
                  <a:close/>
                  <a:moveTo>
                    <a:pt x="28595" y="2586"/>
                  </a:moveTo>
                  <a:cubicBezTo>
                    <a:pt x="28557" y="2586"/>
                    <a:pt x="28527" y="2617"/>
                    <a:pt x="28527" y="2655"/>
                  </a:cubicBezTo>
                  <a:cubicBezTo>
                    <a:pt x="28527" y="2692"/>
                    <a:pt x="28557" y="2723"/>
                    <a:pt x="28595" y="2723"/>
                  </a:cubicBezTo>
                  <a:cubicBezTo>
                    <a:pt x="28633" y="2723"/>
                    <a:pt x="28664" y="2692"/>
                    <a:pt x="28664" y="2655"/>
                  </a:cubicBezTo>
                  <a:cubicBezTo>
                    <a:pt x="28664" y="2617"/>
                    <a:pt x="28633" y="2586"/>
                    <a:pt x="28595" y="2586"/>
                  </a:cubicBezTo>
                  <a:close/>
                  <a:moveTo>
                    <a:pt x="28811" y="2586"/>
                  </a:moveTo>
                  <a:cubicBezTo>
                    <a:pt x="28773" y="2586"/>
                    <a:pt x="28743" y="2617"/>
                    <a:pt x="28743" y="2655"/>
                  </a:cubicBezTo>
                  <a:cubicBezTo>
                    <a:pt x="28743" y="2692"/>
                    <a:pt x="28773" y="2723"/>
                    <a:pt x="28811" y="2723"/>
                  </a:cubicBezTo>
                  <a:cubicBezTo>
                    <a:pt x="28849" y="2723"/>
                    <a:pt x="28880" y="2692"/>
                    <a:pt x="28880" y="2655"/>
                  </a:cubicBezTo>
                  <a:cubicBezTo>
                    <a:pt x="28880" y="2617"/>
                    <a:pt x="28849" y="2586"/>
                    <a:pt x="28811" y="2586"/>
                  </a:cubicBezTo>
                  <a:close/>
                  <a:moveTo>
                    <a:pt x="29243" y="2586"/>
                  </a:moveTo>
                  <a:cubicBezTo>
                    <a:pt x="29206" y="2586"/>
                    <a:pt x="29175" y="2617"/>
                    <a:pt x="29175" y="2655"/>
                  </a:cubicBezTo>
                  <a:cubicBezTo>
                    <a:pt x="29175" y="2692"/>
                    <a:pt x="29206" y="2723"/>
                    <a:pt x="29243" y="2723"/>
                  </a:cubicBezTo>
                  <a:cubicBezTo>
                    <a:pt x="29281" y="2723"/>
                    <a:pt x="29312" y="2692"/>
                    <a:pt x="29312" y="2655"/>
                  </a:cubicBezTo>
                  <a:cubicBezTo>
                    <a:pt x="29312" y="2617"/>
                    <a:pt x="29281" y="2586"/>
                    <a:pt x="29243" y="2586"/>
                  </a:cubicBezTo>
                  <a:close/>
                  <a:moveTo>
                    <a:pt x="29676" y="2586"/>
                  </a:moveTo>
                  <a:cubicBezTo>
                    <a:pt x="29638" y="2586"/>
                    <a:pt x="29607" y="2617"/>
                    <a:pt x="29607" y="2655"/>
                  </a:cubicBezTo>
                  <a:cubicBezTo>
                    <a:pt x="29607" y="2692"/>
                    <a:pt x="29638" y="2723"/>
                    <a:pt x="29676" y="2723"/>
                  </a:cubicBezTo>
                  <a:cubicBezTo>
                    <a:pt x="29713" y="2723"/>
                    <a:pt x="29744" y="2692"/>
                    <a:pt x="29744" y="2655"/>
                  </a:cubicBezTo>
                  <a:cubicBezTo>
                    <a:pt x="29744" y="2617"/>
                    <a:pt x="29713" y="2586"/>
                    <a:pt x="29676" y="2586"/>
                  </a:cubicBezTo>
                  <a:close/>
                  <a:moveTo>
                    <a:pt x="26434" y="2821"/>
                  </a:moveTo>
                  <a:cubicBezTo>
                    <a:pt x="26396" y="2821"/>
                    <a:pt x="26365" y="2852"/>
                    <a:pt x="26365" y="2889"/>
                  </a:cubicBezTo>
                  <a:cubicBezTo>
                    <a:pt x="26365" y="2927"/>
                    <a:pt x="26396" y="2958"/>
                    <a:pt x="26434" y="2958"/>
                  </a:cubicBezTo>
                  <a:cubicBezTo>
                    <a:pt x="26472" y="2958"/>
                    <a:pt x="26502" y="2927"/>
                    <a:pt x="26502" y="2889"/>
                  </a:cubicBezTo>
                  <a:cubicBezTo>
                    <a:pt x="26502" y="2852"/>
                    <a:pt x="26472" y="2821"/>
                    <a:pt x="26434" y="2821"/>
                  </a:cubicBezTo>
                  <a:close/>
                  <a:moveTo>
                    <a:pt x="26650" y="2821"/>
                  </a:moveTo>
                  <a:cubicBezTo>
                    <a:pt x="26612" y="2821"/>
                    <a:pt x="26582" y="2852"/>
                    <a:pt x="26582" y="2889"/>
                  </a:cubicBezTo>
                  <a:cubicBezTo>
                    <a:pt x="26582" y="2927"/>
                    <a:pt x="26612" y="2958"/>
                    <a:pt x="26650" y="2958"/>
                  </a:cubicBezTo>
                  <a:cubicBezTo>
                    <a:pt x="26688" y="2958"/>
                    <a:pt x="26718" y="2927"/>
                    <a:pt x="26718" y="2889"/>
                  </a:cubicBezTo>
                  <a:cubicBezTo>
                    <a:pt x="26718" y="2852"/>
                    <a:pt x="26688" y="2821"/>
                    <a:pt x="26650" y="2821"/>
                  </a:cubicBezTo>
                  <a:close/>
                  <a:moveTo>
                    <a:pt x="26866" y="2821"/>
                  </a:moveTo>
                  <a:cubicBezTo>
                    <a:pt x="26828" y="2821"/>
                    <a:pt x="26798" y="2852"/>
                    <a:pt x="26798" y="2889"/>
                  </a:cubicBezTo>
                  <a:cubicBezTo>
                    <a:pt x="26798" y="2927"/>
                    <a:pt x="26828" y="2958"/>
                    <a:pt x="26866" y="2958"/>
                  </a:cubicBezTo>
                  <a:cubicBezTo>
                    <a:pt x="26904" y="2958"/>
                    <a:pt x="26935" y="2927"/>
                    <a:pt x="26935" y="2889"/>
                  </a:cubicBezTo>
                  <a:cubicBezTo>
                    <a:pt x="26935" y="2852"/>
                    <a:pt x="26904" y="2821"/>
                    <a:pt x="26866" y="2821"/>
                  </a:cubicBezTo>
                  <a:close/>
                  <a:moveTo>
                    <a:pt x="28595" y="2821"/>
                  </a:moveTo>
                  <a:cubicBezTo>
                    <a:pt x="28557" y="2821"/>
                    <a:pt x="28527" y="2852"/>
                    <a:pt x="28527" y="2889"/>
                  </a:cubicBezTo>
                  <a:cubicBezTo>
                    <a:pt x="28527" y="2927"/>
                    <a:pt x="28557" y="2958"/>
                    <a:pt x="28595" y="2958"/>
                  </a:cubicBezTo>
                  <a:cubicBezTo>
                    <a:pt x="28633" y="2958"/>
                    <a:pt x="28664" y="2927"/>
                    <a:pt x="28664" y="2889"/>
                  </a:cubicBezTo>
                  <a:cubicBezTo>
                    <a:pt x="28664" y="2852"/>
                    <a:pt x="28633" y="2821"/>
                    <a:pt x="28595" y="2821"/>
                  </a:cubicBezTo>
                  <a:close/>
                  <a:moveTo>
                    <a:pt x="28811" y="2821"/>
                  </a:moveTo>
                  <a:cubicBezTo>
                    <a:pt x="28773" y="2821"/>
                    <a:pt x="28743" y="2852"/>
                    <a:pt x="28743" y="2889"/>
                  </a:cubicBezTo>
                  <a:cubicBezTo>
                    <a:pt x="28743" y="2927"/>
                    <a:pt x="28773" y="2958"/>
                    <a:pt x="28811" y="2958"/>
                  </a:cubicBezTo>
                  <a:cubicBezTo>
                    <a:pt x="28849" y="2958"/>
                    <a:pt x="28880" y="2927"/>
                    <a:pt x="28880" y="2889"/>
                  </a:cubicBezTo>
                  <a:cubicBezTo>
                    <a:pt x="28880" y="2852"/>
                    <a:pt x="28849" y="2821"/>
                    <a:pt x="28811" y="2821"/>
                  </a:cubicBezTo>
                  <a:close/>
                  <a:moveTo>
                    <a:pt x="29243" y="2821"/>
                  </a:moveTo>
                  <a:cubicBezTo>
                    <a:pt x="29206" y="2821"/>
                    <a:pt x="29175" y="2852"/>
                    <a:pt x="29175" y="2889"/>
                  </a:cubicBezTo>
                  <a:cubicBezTo>
                    <a:pt x="29175" y="2927"/>
                    <a:pt x="29206" y="2958"/>
                    <a:pt x="29243" y="2958"/>
                  </a:cubicBezTo>
                  <a:cubicBezTo>
                    <a:pt x="29281" y="2958"/>
                    <a:pt x="29312" y="2927"/>
                    <a:pt x="29312" y="2889"/>
                  </a:cubicBezTo>
                  <a:cubicBezTo>
                    <a:pt x="29312" y="2852"/>
                    <a:pt x="29281" y="2821"/>
                    <a:pt x="29243" y="2821"/>
                  </a:cubicBezTo>
                  <a:close/>
                  <a:moveTo>
                    <a:pt x="29460" y="2821"/>
                  </a:moveTo>
                  <a:cubicBezTo>
                    <a:pt x="29422" y="2821"/>
                    <a:pt x="29391" y="2852"/>
                    <a:pt x="29391" y="2889"/>
                  </a:cubicBezTo>
                  <a:cubicBezTo>
                    <a:pt x="29391" y="2927"/>
                    <a:pt x="29422" y="2958"/>
                    <a:pt x="29460" y="2958"/>
                  </a:cubicBezTo>
                  <a:cubicBezTo>
                    <a:pt x="29497" y="2958"/>
                    <a:pt x="29528" y="2927"/>
                    <a:pt x="29528" y="2889"/>
                  </a:cubicBezTo>
                  <a:cubicBezTo>
                    <a:pt x="29528" y="2852"/>
                    <a:pt x="29497" y="2821"/>
                    <a:pt x="29460" y="2821"/>
                  </a:cubicBezTo>
                  <a:close/>
                  <a:moveTo>
                    <a:pt x="29676" y="2821"/>
                  </a:moveTo>
                  <a:cubicBezTo>
                    <a:pt x="29638" y="2821"/>
                    <a:pt x="29607" y="2852"/>
                    <a:pt x="29607" y="2889"/>
                  </a:cubicBezTo>
                  <a:cubicBezTo>
                    <a:pt x="29607" y="2927"/>
                    <a:pt x="29638" y="2958"/>
                    <a:pt x="29676" y="2958"/>
                  </a:cubicBezTo>
                  <a:cubicBezTo>
                    <a:pt x="29713" y="2958"/>
                    <a:pt x="29744" y="2927"/>
                    <a:pt x="29744" y="2889"/>
                  </a:cubicBezTo>
                  <a:cubicBezTo>
                    <a:pt x="29744" y="2852"/>
                    <a:pt x="29713" y="2821"/>
                    <a:pt x="29676" y="2821"/>
                  </a:cubicBezTo>
                  <a:close/>
                  <a:moveTo>
                    <a:pt x="29892" y="2821"/>
                  </a:moveTo>
                  <a:cubicBezTo>
                    <a:pt x="29854" y="2821"/>
                    <a:pt x="29823" y="2852"/>
                    <a:pt x="29823" y="2889"/>
                  </a:cubicBezTo>
                  <a:cubicBezTo>
                    <a:pt x="29823" y="2927"/>
                    <a:pt x="29854" y="2958"/>
                    <a:pt x="29892" y="2958"/>
                  </a:cubicBezTo>
                  <a:cubicBezTo>
                    <a:pt x="29930" y="2958"/>
                    <a:pt x="29960" y="2927"/>
                    <a:pt x="29960" y="2889"/>
                  </a:cubicBezTo>
                  <a:cubicBezTo>
                    <a:pt x="29960" y="2852"/>
                    <a:pt x="29930" y="2821"/>
                    <a:pt x="29892" y="2821"/>
                  </a:cubicBezTo>
                  <a:close/>
                  <a:moveTo>
                    <a:pt x="26866" y="3056"/>
                  </a:moveTo>
                  <a:cubicBezTo>
                    <a:pt x="26828" y="3056"/>
                    <a:pt x="26798" y="3086"/>
                    <a:pt x="26798" y="3124"/>
                  </a:cubicBezTo>
                  <a:cubicBezTo>
                    <a:pt x="26798" y="3162"/>
                    <a:pt x="26828" y="3193"/>
                    <a:pt x="26866" y="3193"/>
                  </a:cubicBezTo>
                  <a:cubicBezTo>
                    <a:pt x="26904" y="3193"/>
                    <a:pt x="26935" y="3162"/>
                    <a:pt x="26935" y="3124"/>
                  </a:cubicBezTo>
                  <a:cubicBezTo>
                    <a:pt x="26935" y="3086"/>
                    <a:pt x="26904" y="3056"/>
                    <a:pt x="26866" y="3056"/>
                  </a:cubicBezTo>
                  <a:close/>
                  <a:moveTo>
                    <a:pt x="27082" y="3056"/>
                  </a:moveTo>
                  <a:cubicBezTo>
                    <a:pt x="27044" y="3056"/>
                    <a:pt x="27014" y="3086"/>
                    <a:pt x="27014" y="3124"/>
                  </a:cubicBezTo>
                  <a:cubicBezTo>
                    <a:pt x="27014" y="3162"/>
                    <a:pt x="27044" y="3193"/>
                    <a:pt x="27082" y="3193"/>
                  </a:cubicBezTo>
                  <a:cubicBezTo>
                    <a:pt x="27120" y="3193"/>
                    <a:pt x="27151" y="3162"/>
                    <a:pt x="27151" y="3124"/>
                  </a:cubicBezTo>
                  <a:cubicBezTo>
                    <a:pt x="27151" y="3086"/>
                    <a:pt x="27120" y="3056"/>
                    <a:pt x="27082" y="3056"/>
                  </a:cubicBezTo>
                  <a:close/>
                  <a:moveTo>
                    <a:pt x="28379" y="3056"/>
                  </a:moveTo>
                  <a:cubicBezTo>
                    <a:pt x="28341" y="3056"/>
                    <a:pt x="28311" y="3086"/>
                    <a:pt x="28311" y="3124"/>
                  </a:cubicBezTo>
                  <a:cubicBezTo>
                    <a:pt x="28311" y="3162"/>
                    <a:pt x="28341" y="3193"/>
                    <a:pt x="28379" y="3193"/>
                  </a:cubicBezTo>
                  <a:cubicBezTo>
                    <a:pt x="28417" y="3193"/>
                    <a:pt x="28447" y="3162"/>
                    <a:pt x="28447" y="3124"/>
                  </a:cubicBezTo>
                  <a:cubicBezTo>
                    <a:pt x="28447" y="3086"/>
                    <a:pt x="28417" y="3056"/>
                    <a:pt x="28379" y="3056"/>
                  </a:cubicBezTo>
                  <a:close/>
                  <a:moveTo>
                    <a:pt x="28595" y="3056"/>
                  </a:moveTo>
                  <a:cubicBezTo>
                    <a:pt x="28557" y="3056"/>
                    <a:pt x="28527" y="3086"/>
                    <a:pt x="28527" y="3124"/>
                  </a:cubicBezTo>
                  <a:cubicBezTo>
                    <a:pt x="28527" y="3162"/>
                    <a:pt x="28557" y="3193"/>
                    <a:pt x="28595" y="3193"/>
                  </a:cubicBezTo>
                  <a:cubicBezTo>
                    <a:pt x="28633" y="3193"/>
                    <a:pt x="28664" y="3162"/>
                    <a:pt x="28664" y="3124"/>
                  </a:cubicBezTo>
                  <a:cubicBezTo>
                    <a:pt x="28664" y="3086"/>
                    <a:pt x="28633" y="3056"/>
                    <a:pt x="28595" y="3056"/>
                  </a:cubicBezTo>
                  <a:close/>
                  <a:moveTo>
                    <a:pt x="28811" y="3056"/>
                  </a:moveTo>
                  <a:cubicBezTo>
                    <a:pt x="28773" y="3056"/>
                    <a:pt x="28743" y="3086"/>
                    <a:pt x="28743" y="3124"/>
                  </a:cubicBezTo>
                  <a:cubicBezTo>
                    <a:pt x="28743" y="3162"/>
                    <a:pt x="28773" y="3193"/>
                    <a:pt x="28811" y="3193"/>
                  </a:cubicBezTo>
                  <a:cubicBezTo>
                    <a:pt x="28849" y="3193"/>
                    <a:pt x="28880" y="3162"/>
                    <a:pt x="28880" y="3124"/>
                  </a:cubicBezTo>
                  <a:cubicBezTo>
                    <a:pt x="28880" y="3086"/>
                    <a:pt x="28849" y="3056"/>
                    <a:pt x="28811" y="3056"/>
                  </a:cubicBezTo>
                  <a:close/>
                  <a:moveTo>
                    <a:pt x="29243" y="3056"/>
                  </a:moveTo>
                  <a:cubicBezTo>
                    <a:pt x="29206" y="3056"/>
                    <a:pt x="29175" y="3086"/>
                    <a:pt x="29175" y="3124"/>
                  </a:cubicBezTo>
                  <a:cubicBezTo>
                    <a:pt x="29175" y="3162"/>
                    <a:pt x="29206" y="3193"/>
                    <a:pt x="29243" y="3193"/>
                  </a:cubicBezTo>
                  <a:cubicBezTo>
                    <a:pt x="29281" y="3193"/>
                    <a:pt x="29312" y="3162"/>
                    <a:pt x="29312" y="3124"/>
                  </a:cubicBezTo>
                  <a:cubicBezTo>
                    <a:pt x="29312" y="3086"/>
                    <a:pt x="29281" y="3056"/>
                    <a:pt x="29243" y="3056"/>
                  </a:cubicBezTo>
                  <a:close/>
                  <a:moveTo>
                    <a:pt x="29460" y="3056"/>
                  </a:moveTo>
                  <a:cubicBezTo>
                    <a:pt x="29422" y="3056"/>
                    <a:pt x="29391" y="3086"/>
                    <a:pt x="29391" y="3124"/>
                  </a:cubicBezTo>
                  <a:cubicBezTo>
                    <a:pt x="29391" y="3162"/>
                    <a:pt x="29422" y="3193"/>
                    <a:pt x="29460" y="3193"/>
                  </a:cubicBezTo>
                  <a:cubicBezTo>
                    <a:pt x="29497" y="3193"/>
                    <a:pt x="29528" y="3162"/>
                    <a:pt x="29528" y="3124"/>
                  </a:cubicBezTo>
                  <a:cubicBezTo>
                    <a:pt x="29528" y="3086"/>
                    <a:pt x="29497" y="3056"/>
                    <a:pt x="29460" y="3056"/>
                  </a:cubicBezTo>
                  <a:close/>
                  <a:moveTo>
                    <a:pt x="29676" y="3056"/>
                  </a:moveTo>
                  <a:cubicBezTo>
                    <a:pt x="29638" y="3056"/>
                    <a:pt x="29607" y="3086"/>
                    <a:pt x="29607" y="3124"/>
                  </a:cubicBezTo>
                  <a:cubicBezTo>
                    <a:pt x="29607" y="3162"/>
                    <a:pt x="29638" y="3193"/>
                    <a:pt x="29676" y="3193"/>
                  </a:cubicBezTo>
                  <a:cubicBezTo>
                    <a:pt x="29713" y="3193"/>
                    <a:pt x="29744" y="3162"/>
                    <a:pt x="29744" y="3124"/>
                  </a:cubicBezTo>
                  <a:cubicBezTo>
                    <a:pt x="29744" y="3086"/>
                    <a:pt x="29713" y="3056"/>
                    <a:pt x="29676" y="3056"/>
                  </a:cubicBezTo>
                  <a:close/>
                  <a:moveTo>
                    <a:pt x="29892" y="3056"/>
                  </a:moveTo>
                  <a:cubicBezTo>
                    <a:pt x="29854" y="3056"/>
                    <a:pt x="29823" y="3086"/>
                    <a:pt x="29823" y="3124"/>
                  </a:cubicBezTo>
                  <a:cubicBezTo>
                    <a:pt x="29823" y="3162"/>
                    <a:pt x="29854" y="3193"/>
                    <a:pt x="29892" y="3193"/>
                  </a:cubicBezTo>
                  <a:cubicBezTo>
                    <a:pt x="29930" y="3193"/>
                    <a:pt x="29960" y="3162"/>
                    <a:pt x="29960" y="3124"/>
                  </a:cubicBezTo>
                  <a:cubicBezTo>
                    <a:pt x="29960" y="3086"/>
                    <a:pt x="29930" y="3056"/>
                    <a:pt x="29892" y="3056"/>
                  </a:cubicBezTo>
                  <a:close/>
                  <a:moveTo>
                    <a:pt x="27515" y="3291"/>
                  </a:moveTo>
                  <a:cubicBezTo>
                    <a:pt x="27477" y="3291"/>
                    <a:pt x="27446" y="3321"/>
                    <a:pt x="27446" y="3359"/>
                  </a:cubicBezTo>
                  <a:cubicBezTo>
                    <a:pt x="27446" y="3397"/>
                    <a:pt x="27477" y="3428"/>
                    <a:pt x="27515" y="3428"/>
                  </a:cubicBezTo>
                  <a:cubicBezTo>
                    <a:pt x="27552" y="3428"/>
                    <a:pt x="27583" y="3397"/>
                    <a:pt x="27583" y="3359"/>
                  </a:cubicBezTo>
                  <a:cubicBezTo>
                    <a:pt x="27583" y="3321"/>
                    <a:pt x="27552" y="3291"/>
                    <a:pt x="27515" y="3291"/>
                  </a:cubicBezTo>
                  <a:close/>
                  <a:moveTo>
                    <a:pt x="27731" y="3291"/>
                  </a:moveTo>
                  <a:cubicBezTo>
                    <a:pt x="27693" y="3291"/>
                    <a:pt x="27662" y="3321"/>
                    <a:pt x="27662" y="3359"/>
                  </a:cubicBezTo>
                  <a:cubicBezTo>
                    <a:pt x="27662" y="3397"/>
                    <a:pt x="27693" y="3428"/>
                    <a:pt x="27731" y="3428"/>
                  </a:cubicBezTo>
                  <a:cubicBezTo>
                    <a:pt x="27768" y="3428"/>
                    <a:pt x="27799" y="3397"/>
                    <a:pt x="27799" y="3359"/>
                  </a:cubicBezTo>
                  <a:cubicBezTo>
                    <a:pt x="27799" y="3321"/>
                    <a:pt x="27768" y="3291"/>
                    <a:pt x="27731" y="3291"/>
                  </a:cubicBezTo>
                  <a:close/>
                  <a:moveTo>
                    <a:pt x="28379" y="3291"/>
                  </a:moveTo>
                  <a:cubicBezTo>
                    <a:pt x="28341" y="3291"/>
                    <a:pt x="28311" y="3321"/>
                    <a:pt x="28311" y="3359"/>
                  </a:cubicBezTo>
                  <a:cubicBezTo>
                    <a:pt x="28311" y="3397"/>
                    <a:pt x="28341" y="3428"/>
                    <a:pt x="28379" y="3428"/>
                  </a:cubicBezTo>
                  <a:cubicBezTo>
                    <a:pt x="28417" y="3428"/>
                    <a:pt x="28447" y="3397"/>
                    <a:pt x="28447" y="3359"/>
                  </a:cubicBezTo>
                  <a:cubicBezTo>
                    <a:pt x="28447" y="3321"/>
                    <a:pt x="28417" y="3291"/>
                    <a:pt x="28379" y="3291"/>
                  </a:cubicBezTo>
                  <a:close/>
                  <a:moveTo>
                    <a:pt x="28595" y="3291"/>
                  </a:moveTo>
                  <a:cubicBezTo>
                    <a:pt x="28557" y="3291"/>
                    <a:pt x="28527" y="3321"/>
                    <a:pt x="28527" y="3359"/>
                  </a:cubicBezTo>
                  <a:cubicBezTo>
                    <a:pt x="28527" y="3397"/>
                    <a:pt x="28557" y="3428"/>
                    <a:pt x="28595" y="3428"/>
                  </a:cubicBezTo>
                  <a:cubicBezTo>
                    <a:pt x="28633" y="3428"/>
                    <a:pt x="28664" y="3397"/>
                    <a:pt x="28664" y="3359"/>
                  </a:cubicBezTo>
                  <a:cubicBezTo>
                    <a:pt x="28664" y="3321"/>
                    <a:pt x="28633" y="3291"/>
                    <a:pt x="28595" y="3291"/>
                  </a:cubicBezTo>
                  <a:close/>
                  <a:moveTo>
                    <a:pt x="28811" y="3291"/>
                  </a:moveTo>
                  <a:cubicBezTo>
                    <a:pt x="28773" y="3291"/>
                    <a:pt x="28743" y="3321"/>
                    <a:pt x="28743" y="3359"/>
                  </a:cubicBezTo>
                  <a:cubicBezTo>
                    <a:pt x="28743" y="3397"/>
                    <a:pt x="28773" y="3428"/>
                    <a:pt x="28811" y="3428"/>
                  </a:cubicBezTo>
                  <a:cubicBezTo>
                    <a:pt x="28849" y="3428"/>
                    <a:pt x="28880" y="3397"/>
                    <a:pt x="28880" y="3359"/>
                  </a:cubicBezTo>
                  <a:cubicBezTo>
                    <a:pt x="28880" y="3321"/>
                    <a:pt x="28849" y="3291"/>
                    <a:pt x="28811" y="3291"/>
                  </a:cubicBezTo>
                  <a:close/>
                  <a:moveTo>
                    <a:pt x="29243" y="3291"/>
                  </a:moveTo>
                  <a:cubicBezTo>
                    <a:pt x="29206" y="3291"/>
                    <a:pt x="29175" y="3321"/>
                    <a:pt x="29175" y="3359"/>
                  </a:cubicBezTo>
                  <a:cubicBezTo>
                    <a:pt x="29175" y="3397"/>
                    <a:pt x="29206" y="3428"/>
                    <a:pt x="29243" y="3428"/>
                  </a:cubicBezTo>
                  <a:cubicBezTo>
                    <a:pt x="29281" y="3428"/>
                    <a:pt x="29312" y="3397"/>
                    <a:pt x="29312" y="3359"/>
                  </a:cubicBezTo>
                  <a:cubicBezTo>
                    <a:pt x="29312" y="3321"/>
                    <a:pt x="29281" y="3291"/>
                    <a:pt x="29243" y="3291"/>
                  </a:cubicBezTo>
                  <a:close/>
                  <a:moveTo>
                    <a:pt x="29460" y="3291"/>
                  </a:moveTo>
                  <a:cubicBezTo>
                    <a:pt x="29422" y="3291"/>
                    <a:pt x="29391" y="3321"/>
                    <a:pt x="29391" y="3359"/>
                  </a:cubicBezTo>
                  <a:cubicBezTo>
                    <a:pt x="29391" y="3397"/>
                    <a:pt x="29422" y="3428"/>
                    <a:pt x="29460" y="3428"/>
                  </a:cubicBezTo>
                  <a:cubicBezTo>
                    <a:pt x="29497" y="3428"/>
                    <a:pt x="29528" y="3397"/>
                    <a:pt x="29528" y="3359"/>
                  </a:cubicBezTo>
                  <a:cubicBezTo>
                    <a:pt x="29528" y="3321"/>
                    <a:pt x="29497" y="3291"/>
                    <a:pt x="29460" y="3291"/>
                  </a:cubicBezTo>
                  <a:close/>
                  <a:moveTo>
                    <a:pt x="29676" y="3291"/>
                  </a:moveTo>
                  <a:cubicBezTo>
                    <a:pt x="29638" y="3291"/>
                    <a:pt x="29607" y="3321"/>
                    <a:pt x="29607" y="3359"/>
                  </a:cubicBezTo>
                  <a:cubicBezTo>
                    <a:pt x="29607" y="3397"/>
                    <a:pt x="29638" y="3428"/>
                    <a:pt x="29676" y="3428"/>
                  </a:cubicBezTo>
                  <a:cubicBezTo>
                    <a:pt x="29713" y="3428"/>
                    <a:pt x="29744" y="3397"/>
                    <a:pt x="29744" y="3359"/>
                  </a:cubicBezTo>
                  <a:cubicBezTo>
                    <a:pt x="29744" y="3321"/>
                    <a:pt x="29713" y="3291"/>
                    <a:pt x="29676" y="3291"/>
                  </a:cubicBezTo>
                  <a:close/>
                  <a:moveTo>
                    <a:pt x="29892" y="3291"/>
                  </a:moveTo>
                  <a:cubicBezTo>
                    <a:pt x="29854" y="3291"/>
                    <a:pt x="29823" y="3321"/>
                    <a:pt x="29823" y="3359"/>
                  </a:cubicBezTo>
                  <a:cubicBezTo>
                    <a:pt x="29823" y="3397"/>
                    <a:pt x="29854" y="3428"/>
                    <a:pt x="29892" y="3428"/>
                  </a:cubicBezTo>
                  <a:cubicBezTo>
                    <a:pt x="29930" y="3428"/>
                    <a:pt x="29960" y="3397"/>
                    <a:pt x="29960" y="3359"/>
                  </a:cubicBezTo>
                  <a:cubicBezTo>
                    <a:pt x="29960" y="3321"/>
                    <a:pt x="29930" y="3291"/>
                    <a:pt x="29892" y="3291"/>
                  </a:cubicBezTo>
                  <a:close/>
                  <a:moveTo>
                    <a:pt x="26002" y="3525"/>
                  </a:moveTo>
                  <a:cubicBezTo>
                    <a:pt x="25964" y="3525"/>
                    <a:pt x="25933" y="3556"/>
                    <a:pt x="25933" y="3594"/>
                  </a:cubicBezTo>
                  <a:cubicBezTo>
                    <a:pt x="25933" y="3632"/>
                    <a:pt x="25964" y="3662"/>
                    <a:pt x="26002" y="3662"/>
                  </a:cubicBezTo>
                  <a:cubicBezTo>
                    <a:pt x="26039" y="3662"/>
                    <a:pt x="26070" y="3632"/>
                    <a:pt x="26070" y="3594"/>
                  </a:cubicBezTo>
                  <a:cubicBezTo>
                    <a:pt x="26070" y="3556"/>
                    <a:pt x="26039" y="3525"/>
                    <a:pt x="26002" y="3525"/>
                  </a:cubicBezTo>
                  <a:close/>
                  <a:moveTo>
                    <a:pt x="26218" y="3525"/>
                  </a:moveTo>
                  <a:cubicBezTo>
                    <a:pt x="26180" y="3525"/>
                    <a:pt x="26149" y="3556"/>
                    <a:pt x="26149" y="3594"/>
                  </a:cubicBezTo>
                  <a:cubicBezTo>
                    <a:pt x="26149" y="3632"/>
                    <a:pt x="26180" y="3662"/>
                    <a:pt x="26218" y="3662"/>
                  </a:cubicBezTo>
                  <a:cubicBezTo>
                    <a:pt x="26256" y="3662"/>
                    <a:pt x="26286" y="3632"/>
                    <a:pt x="26286" y="3594"/>
                  </a:cubicBezTo>
                  <a:cubicBezTo>
                    <a:pt x="26286" y="3556"/>
                    <a:pt x="26256" y="3525"/>
                    <a:pt x="26218" y="3525"/>
                  </a:cubicBezTo>
                  <a:close/>
                  <a:moveTo>
                    <a:pt x="26434" y="3525"/>
                  </a:moveTo>
                  <a:cubicBezTo>
                    <a:pt x="26396" y="3525"/>
                    <a:pt x="26365" y="3556"/>
                    <a:pt x="26365" y="3594"/>
                  </a:cubicBezTo>
                  <a:cubicBezTo>
                    <a:pt x="26365" y="3632"/>
                    <a:pt x="26396" y="3662"/>
                    <a:pt x="26434" y="3662"/>
                  </a:cubicBezTo>
                  <a:cubicBezTo>
                    <a:pt x="26472" y="3662"/>
                    <a:pt x="26502" y="3632"/>
                    <a:pt x="26502" y="3594"/>
                  </a:cubicBezTo>
                  <a:cubicBezTo>
                    <a:pt x="26502" y="3556"/>
                    <a:pt x="26472" y="3525"/>
                    <a:pt x="26434" y="3525"/>
                  </a:cubicBezTo>
                  <a:close/>
                  <a:moveTo>
                    <a:pt x="26650" y="3525"/>
                  </a:moveTo>
                  <a:cubicBezTo>
                    <a:pt x="26612" y="3525"/>
                    <a:pt x="26582" y="3556"/>
                    <a:pt x="26582" y="3594"/>
                  </a:cubicBezTo>
                  <a:cubicBezTo>
                    <a:pt x="26582" y="3632"/>
                    <a:pt x="26612" y="3662"/>
                    <a:pt x="26650" y="3662"/>
                  </a:cubicBezTo>
                  <a:cubicBezTo>
                    <a:pt x="26688" y="3662"/>
                    <a:pt x="26718" y="3632"/>
                    <a:pt x="26718" y="3594"/>
                  </a:cubicBezTo>
                  <a:cubicBezTo>
                    <a:pt x="26718" y="3556"/>
                    <a:pt x="26688" y="3525"/>
                    <a:pt x="26650" y="3525"/>
                  </a:cubicBezTo>
                  <a:close/>
                  <a:moveTo>
                    <a:pt x="27082" y="3525"/>
                  </a:moveTo>
                  <a:cubicBezTo>
                    <a:pt x="27044" y="3525"/>
                    <a:pt x="27014" y="3556"/>
                    <a:pt x="27014" y="3594"/>
                  </a:cubicBezTo>
                  <a:cubicBezTo>
                    <a:pt x="27014" y="3632"/>
                    <a:pt x="27044" y="3662"/>
                    <a:pt x="27082" y="3662"/>
                  </a:cubicBezTo>
                  <a:cubicBezTo>
                    <a:pt x="27120" y="3662"/>
                    <a:pt x="27151" y="3632"/>
                    <a:pt x="27151" y="3594"/>
                  </a:cubicBezTo>
                  <a:cubicBezTo>
                    <a:pt x="27151" y="3556"/>
                    <a:pt x="27120" y="3525"/>
                    <a:pt x="27082" y="3525"/>
                  </a:cubicBezTo>
                  <a:close/>
                  <a:moveTo>
                    <a:pt x="27298" y="3525"/>
                  </a:moveTo>
                  <a:cubicBezTo>
                    <a:pt x="27261" y="3525"/>
                    <a:pt x="27230" y="3556"/>
                    <a:pt x="27230" y="3594"/>
                  </a:cubicBezTo>
                  <a:cubicBezTo>
                    <a:pt x="27230" y="3632"/>
                    <a:pt x="27261" y="3662"/>
                    <a:pt x="27298" y="3662"/>
                  </a:cubicBezTo>
                  <a:cubicBezTo>
                    <a:pt x="27336" y="3662"/>
                    <a:pt x="27367" y="3632"/>
                    <a:pt x="27367" y="3594"/>
                  </a:cubicBezTo>
                  <a:cubicBezTo>
                    <a:pt x="27367" y="3556"/>
                    <a:pt x="27336" y="3525"/>
                    <a:pt x="27298" y="3525"/>
                  </a:cubicBezTo>
                  <a:close/>
                  <a:moveTo>
                    <a:pt x="27515" y="3525"/>
                  </a:moveTo>
                  <a:cubicBezTo>
                    <a:pt x="27477" y="3525"/>
                    <a:pt x="27446" y="3556"/>
                    <a:pt x="27446" y="3594"/>
                  </a:cubicBezTo>
                  <a:cubicBezTo>
                    <a:pt x="27446" y="3632"/>
                    <a:pt x="27477" y="3662"/>
                    <a:pt x="27515" y="3662"/>
                  </a:cubicBezTo>
                  <a:cubicBezTo>
                    <a:pt x="27552" y="3662"/>
                    <a:pt x="27583" y="3632"/>
                    <a:pt x="27583" y="3594"/>
                  </a:cubicBezTo>
                  <a:cubicBezTo>
                    <a:pt x="27583" y="3556"/>
                    <a:pt x="27552" y="3525"/>
                    <a:pt x="27515" y="3525"/>
                  </a:cubicBezTo>
                  <a:close/>
                  <a:moveTo>
                    <a:pt x="27731" y="3525"/>
                  </a:moveTo>
                  <a:cubicBezTo>
                    <a:pt x="27693" y="3525"/>
                    <a:pt x="27662" y="3556"/>
                    <a:pt x="27662" y="3594"/>
                  </a:cubicBezTo>
                  <a:cubicBezTo>
                    <a:pt x="27662" y="3632"/>
                    <a:pt x="27693" y="3662"/>
                    <a:pt x="27731" y="3662"/>
                  </a:cubicBezTo>
                  <a:cubicBezTo>
                    <a:pt x="27768" y="3662"/>
                    <a:pt x="27799" y="3632"/>
                    <a:pt x="27799" y="3594"/>
                  </a:cubicBezTo>
                  <a:cubicBezTo>
                    <a:pt x="27799" y="3556"/>
                    <a:pt x="27768" y="3525"/>
                    <a:pt x="27731" y="3525"/>
                  </a:cubicBezTo>
                  <a:close/>
                  <a:moveTo>
                    <a:pt x="27947" y="3525"/>
                  </a:moveTo>
                  <a:cubicBezTo>
                    <a:pt x="27909" y="3525"/>
                    <a:pt x="27878" y="3556"/>
                    <a:pt x="27878" y="3594"/>
                  </a:cubicBezTo>
                  <a:cubicBezTo>
                    <a:pt x="27878" y="3632"/>
                    <a:pt x="27909" y="3662"/>
                    <a:pt x="27947" y="3662"/>
                  </a:cubicBezTo>
                  <a:cubicBezTo>
                    <a:pt x="27985" y="3662"/>
                    <a:pt x="28015" y="3632"/>
                    <a:pt x="28015" y="3594"/>
                  </a:cubicBezTo>
                  <a:cubicBezTo>
                    <a:pt x="28015" y="3556"/>
                    <a:pt x="27985" y="3525"/>
                    <a:pt x="27947" y="3525"/>
                  </a:cubicBezTo>
                  <a:close/>
                  <a:moveTo>
                    <a:pt x="28163" y="3525"/>
                  </a:moveTo>
                  <a:cubicBezTo>
                    <a:pt x="28125" y="3525"/>
                    <a:pt x="28094" y="3556"/>
                    <a:pt x="28094" y="3594"/>
                  </a:cubicBezTo>
                  <a:cubicBezTo>
                    <a:pt x="28094" y="3632"/>
                    <a:pt x="28125" y="3662"/>
                    <a:pt x="28163" y="3662"/>
                  </a:cubicBezTo>
                  <a:cubicBezTo>
                    <a:pt x="28201" y="3662"/>
                    <a:pt x="28231" y="3632"/>
                    <a:pt x="28231" y="3594"/>
                  </a:cubicBezTo>
                  <a:cubicBezTo>
                    <a:pt x="28231" y="3556"/>
                    <a:pt x="28201" y="3525"/>
                    <a:pt x="28163" y="3525"/>
                  </a:cubicBezTo>
                  <a:close/>
                  <a:moveTo>
                    <a:pt x="28379" y="3525"/>
                  </a:moveTo>
                  <a:cubicBezTo>
                    <a:pt x="28341" y="3525"/>
                    <a:pt x="28311" y="3556"/>
                    <a:pt x="28311" y="3594"/>
                  </a:cubicBezTo>
                  <a:cubicBezTo>
                    <a:pt x="28311" y="3632"/>
                    <a:pt x="28341" y="3662"/>
                    <a:pt x="28379" y="3662"/>
                  </a:cubicBezTo>
                  <a:cubicBezTo>
                    <a:pt x="28417" y="3662"/>
                    <a:pt x="28447" y="3632"/>
                    <a:pt x="28447" y="3594"/>
                  </a:cubicBezTo>
                  <a:cubicBezTo>
                    <a:pt x="28447" y="3556"/>
                    <a:pt x="28417" y="3525"/>
                    <a:pt x="28379" y="3525"/>
                  </a:cubicBezTo>
                  <a:close/>
                  <a:moveTo>
                    <a:pt x="28595" y="3525"/>
                  </a:moveTo>
                  <a:cubicBezTo>
                    <a:pt x="28557" y="3525"/>
                    <a:pt x="28527" y="3556"/>
                    <a:pt x="28527" y="3594"/>
                  </a:cubicBezTo>
                  <a:cubicBezTo>
                    <a:pt x="28527" y="3632"/>
                    <a:pt x="28557" y="3662"/>
                    <a:pt x="28595" y="3662"/>
                  </a:cubicBezTo>
                  <a:cubicBezTo>
                    <a:pt x="28633" y="3662"/>
                    <a:pt x="28664" y="3632"/>
                    <a:pt x="28664" y="3594"/>
                  </a:cubicBezTo>
                  <a:cubicBezTo>
                    <a:pt x="28664" y="3556"/>
                    <a:pt x="28633" y="3525"/>
                    <a:pt x="28595" y="3525"/>
                  </a:cubicBezTo>
                  <a:close/>
                  <a:moveTo>
                    <a:pt x="28811" y="3525"/>
                  </a:moveTo>
                  <a:cubicBezTo>
                    <a:pt x="28773" y="3525"/>
                    <a:pt x="28743" y="3556"/>
                    <a:pt x="28743" y="3594"/>
                  </a:cubicBezTo>
                  <a:cubicBezTo>
                    <a:pt x="28743" y="3632"/>
                    <a:pt x="28773" y="3662"/>
                    <a:pt x="28811" y="3662"/>
                  </a:cubicBezTo>
                  <a:cubicBezTo>
                    <a:pt x="28849" y="3662"/>
                    <a:pt x="28880" y="3632"/>
                    <a:pt x="28880" y="3594"/>
                  </a:cubicBezTo>
                  <a:cubicBezTo>
                    <a:pt x="28880" y="3556"/>
                    <a:pt x="28849" y="3525"/>
                    <a:pt x="28811" y="3525"/>
                  </a:cubicBezTo>
                  <a:close/>
                  <a:moveTo>
                    <a:pt x="29243" y="3525"/>
                  </a:moveTo>
                  <a:cubicBezTo>
                    <a:pt x="29206" y="3525"/>
                    <a:pt x="29175" y="3556"/>
                    <a:pt x="29175" y="3594"/>
                  </a:cubicBezTo>
                  <a:cubicBezTo>
                    <a:pt x="29175" y="3632"/>
                    <a:pt x="29206" y="3662"/>
                    <a:pt x="29243" y="3662"/>
                  </a:cubicBezTo>
                  <a:cubicBezTo>
                    <a:pt x="29281" y="3662"/>
                    <a:pt x="29312" y="3632"/>
                    <a:pt x="29312" y="3594"/>
                  </a:cubicBezTo>
                  <a:cubicBezTo>
                    <a:pt x="29312" y="3556"/>
                    <a:pt x="29281" y="3525"/>
                    <a:pt x="29243" y="3525"/>
                  </a:cubicBezTo>
                  <a:close/>
                  <a:moveTo>
                    <a:pt x="29460" y="3525"/>
                  </a:moveTo>
                  <a:cubicBezTo>
                    <a:pt x="29422" y="3525"/>
                    <a:pt x="29391" y="3556"/>
                    <a:pt x="29391" y="3594"/>
                  </a:cubicBezTo>
                  <a:cubicBezTo>
                    <a:pt x="29391" y="3632"/>
                    <a:pt x="29422" y="3662"/>
                    <a:pt x="29460" y="3662"/>
                  </a:cubicBezTo>
                  <a:cubicBezTo>
                    <a:pt x="29497" y="3662"/>
                    <a:pt x="29528" y="3632"/>
                    <a:pt x="29528" y="3594"/>
                  </a:cubicBezTo>
                  <a:cubicBezTo>
                    <a:pt x="29528" y="3556"/>
                    <a:pt x="29497" y="3525"/>
                    <a:pt x="29460" y="3525"/>
                  </a:cubicBezTo>
                  <a:close/>
                  <a:moveTo>
                    <a:pt x="29676" y="3525"/>
                  </a:moveTo>
                  <a:cubicBezTo>
                    <a:pt x="29638" y="3525"/>
                    <a:pt x="29607" y="3556"/>
                    <a:pt x="29607" y="3594"/>
                  </a:cubicBezTo>
                  <a:cubicBezTo>
                    <a:pt x="29607" y="3632"/>
                    <a:pt x="29638" y="3662"/>
                    <a:pt x="29676" y="3662"/>
                  </a:cubicBezTo>
                  <a:cubicBezTo>
                    <a:pt x="29713" y="3662"/>
                    <a:pt x="29744" y="3632"/>
                    <a:pt x="29744" y="3594"/>
                  </a:cubicBezTo>
                  <a:cubicBezTo>
                    <a:pt x="29744" y="3556"/>
                    <a:pt x="29713" y="3525"/>
                    <a:pt x="29676" y="3525"/>
                  </a:cubicBezTo>
                  <a:close/>
                  <a:moveTo>
                    <a:pt x="29892" y="3525"/>
                  </a:moveTo>
                  <a:cubicBezTo>
                    <a:pt x="29854" y="3525"/>
                    <a:pt x="29823" y="3556"/>
                    <a:pt x="29823" y="3594"/>
                  </a:cubicBezTo>
                  <a:cubicBezTo>
                    <a:pt x="29823" y="3632"/>
                    <a:pt x="29854" y="3662"/>
                    <a:pt x="29892" y="3662"/>
                  </a:cubicBezTo>
                  <a:cubicBezTo>
                    <a:pt x="29930" y="3662"/>
                    <a:pt x="29960" y="3632"/>
                    <a:pt x="29960" y="3594"/>
                  </a:cubicBezTo>
                  <a:cubicBezTo>
                    <a:pt x="29960" y="3556"/>
                    <a:pt x="29930" y="3525"/>
                    <a:pt x="29892" y="3525"/>
                  </a:cubicBezTo>
                  <a:close/>
                  <a:moveTo>
                    <a:pt x="26002" y="3760"/>
                  </a:moveTo>
                  <a:cubicBezTo>
                    <a:pt x="25964" y="3760"/>
                    <a:pt x="25933" y="3791"/>
                    <a:pt x="25933" y="3829"/>
                  </a:cubicBezTo>
                  <a:cubicBezTo>
                    <a:pt x="25933" y="3867"/>
                    <a:pt x="25964" y="3897"/>
                    <a:pt x="26002" y="3897"/>
                  </a:cubicBezTo>
                  <a:cubicBezTo>
                    <a:pt x="26039" y="3897"/>
                    <a:pt x="26070" y="3867"/>
                    <a:pt x="26070" y="3829"/>
                  </a:cubicBezTo>
                  <a:cubicBezTo>
                    <a:pt x="26070" y="3791"/>
                    <a:pt x="26039" y="3760"/>
                    <a:pt x="26002" y="3760"/>
                  </a:cubicBezTo>
                  <a:close/>
                  <a:moveTo>
                    <a:pt x="26218" y="3760"/>
                  </a:moveTo>
                  <a:cubicBezTo>
                    <a:pt x="26180" y="3760"/>
                    <a:pt x="26149" y="3791"/>
                    <a:pt x="26149" y="3829"/>
                  </a:cubicBezTo>
                  <a:cubicBezTo>
                    <a:pt x="26149" y="3867"/>
                    <a:pt x="26180" y="3897"/>
                    <a:pt x="26218" y="3897"/>
                  </a:cubicBezTo>
                  <a:cubicBezTo>
                    <a:pt x="26256" y="3897"/>
                    <a:pt x="26286" y="3867"/>
                    <a:pt x="26286" y="3829"/>
                  </a:cubicBezTo>
                  <a:cubicBezTo>
                    <a:pt x="26286" y="3791"/>
                    <a:pt x="26256" y="3760"/>
                    <a:pt x="26218" y="3760"/>
                  </a:cubicBezTo>
                  <a:close/>
                  <a:moveTo>
                    <a:pt x="26434" y="3760"/>
                  </a:moveTo>
                  <a:cubicBezTo>
                    <a:pt x="26396" y="3760"/>
                    <a:pt x="26365" y="3791"/>
                    <a:pt x="26365" y="3829"/>
                  </a:cubicBezTo>
                  <a:cubicBezTo>
                    <a:pt x="26365" y="3867"/>
                    <a:pt x="26396" y="3897"/>
                    <a:pt x="26434" y="3897"/>
                  </a:cubicBezTo>
                  <a:cubicBezTo>
                    <a:pt x="26472" y="3897"/>
                    <a:pt x="26502" y="3867"/>
                    <a:pt x="26502" y="3829"/>
                  </a:cubicBezTo>
                  <a:cubicBezTo>
                    <a:pt x="26502" y="3791"/>
                    <a:pt x="26472" y="3760"/>
                    <a:pt x="26434" y="3760"/>
                  </a:cubicBezTo>
                  <a:close/>
                  <a:moveTo>
                    <a:pt x="26650" y="3760"/>
                  </a:moveTo>
                  <a:cubicBezTo>
                    <a:pt x="26612" y="3760"/>
                    <a:pt x="26582" y="3791"/>
                    <a:pt x="26582" y="3829"/>
                  </a:cubicBezTo>
                  <a:cubicBezTo>
                    <a:pt x="26582" y="3867"/>
                    <a:pt x="26612" y="3897"/>
                    <a:pt x="26650" y="3897"/>
                  </a:cubicBezTo>
                  <a:cubicBezTo>
                    <a:pt x="26688" y="3897"/>
                    <a:pt x="26718" y="3867"/>
                    <a:pt x="26718" y="3829"/>
                  </a:cubicBezTo>
                  <a:cubicBezTo>
                    <a:pt x="26718" y="3791"/>
                    <a:pt x="26688" y="3760"/>
                    <a:pt x="26650" y="3760"/>
                  </a:cubicBezTo>
                  <a:close/>
                  <a:moveTo>
                    <a:pt x="26866" y="3760"/>
                  </a:moveTo>
                  <a:cubicBezTo>
                    <a:pt x="26828" y="3760"/>
                    <a:pt x="26798" y="3791"/>
                    <a:pt x="26798" y="3829"/>
                  </a:cubicBezTo>
                  <a:cubicBezTo>
                    <a:pt x="26798" y="3867"/>
                    <a:pt x="26828" y="3897"/>
                    <a:pt x="26866" y="3897"/>
                  </a:cubicBezTo>
                  <a:cubicBezTo>
                    <a:pt x="26904" y="3897"/>
                    <a:pt x="26935" y="3867"/>
                    <a:pt x="26935" y="3829"/>
                  </a:cubicBezTo>
                  <a:cubicBezTo>
                    <a:pt x="26935" y="3791"/>
                    <a:pt x="26904" y="3760"/>
                    <a:pt x="26866" y="3760"/>
                  </a:cubicBezTo>
                  <a:close/>
                  <a:moveTo>
                    <a:pt x="27082" y="3760"/>
                  </a:moveTo>
                  <a:cubicBezTo>
                    <a:pt x="27044" y="3760"/>
                    <a:pt x="27014" y="3791"/>
                    <a:pt x="27014" y="3829"/>
                  </a:cubicBezTo>
                  <a:cubicBezTo>
                    <a:pt x="27014" y="3867"/>
                    <a:pt x="27044" y="3897"/>
                    <a:pt x="27082" y="3897"/>
                  </a:cubicBezTo>
                  <a:cubicBezTo>
                    <a:pt x="27120" y="3897"/>
                    <a:pt x="27151" y="3867"/>
                    <a:pt x="27151" y="3829"/>
                  </a:cubicBezTo>
                  <a:cubicBezTo>
                    <a:pt x="27151" y="3791"/>
                    <a:pt x="27120" y="3760"/>
                    <a:pt x="27082" y="3760"/>
                  </a:cubicBezTo>
                  <a:close/>
                  <a:moveTo>
                    <a:pt x="27298" y="3760"/>
                  </a:moveTo>
                  <a:cubicBezTo>
                    <a:pt x="27261" y="3760"/>
                    <a:pt x="27230" y="3791"/>
                    <a:pt x="27230" y="3829"/>
                  </a:cubicBezTo>
                  <a:cubicBezTo>
                    <a:pt x="27230" y="3867"/>
                    <a:pt x="27261" y="3897"/>
                    <a:pt x="27298" y="3897"/>
                  </a:cubicBezTo>
                  <a:cubicBezTo>
                    <a:pt x="27336" y="3897"/>
                    <a:pt x="27367" y="3867"/>
                    <a:pt x="27367" y="3829"/>
                  </a:cubicBezTo>
                  <a:cubicBezTo>
                    <a:pt x="27367" y="3791"/>
                    <a:pt x="27336" y="3760"/>
                    <a:pt x="27298" y="3760"/>
                  </a:cubicBezTo>
                  <a:close/>
                  <a:moveTo>
                    <a:pt x="27515" y="3760"/>
                  </a:moveTo>
                  <a:cubicBezTo>
                    <a:pt x="27477" y="3760"/>
                    <a:pt x="27446" y="3791"/>
                    <a:pt x="27446" y="3829"/>
                  </a:cubicBezTo>
                  <a:cubicBezTo>
                    <a:pt x="27446" y="3867"/>
                    <a:pt x="27477" y="3897"/>
                    <a:pt x="27515" y="3897"/>
                  </a:cubicBezTo>
                  <a:cubicBezTo>
                    <a:pt x="27552" y="3897"/>
                    <a:pt x="27583" y="3867"/>
                    <a:pt x="27583" y="3829"/>
                  </a:cubicBezTo>
                  <a:cubicBezTo>
                    <a:pt x="27583" y="3791"/>
                    <a:pt x="27552" y="3760"/>
                    <a:pt x="27515" y="3760"/>
                  </a:cubicBezTo>
                  <a:close/>
                  <a:moveTo>
                    <a:pt x="27731" y="3760"/>
                  </a:moveTo>
                  <a:cubicBezTo>
                    <a:pt x="27693" y="3760"/>
                    <a:pt x="27662" y="3791"/>
                    <a:pt x="27662" y="3829"/>
                  </a:cubicBezTo>
                  <a:cubicBezTo>
                    <a:pt x="27662" y="3867"/>
                    <a:pt x="27693" y="3897"/>
                    <a:pt x="27731" y="3897"/>
                  </a:cubicBezTo>
                  <a:cubicBezTo>
                    <a:pt x="27768" y="3897"/>
                    <a:pt x="27799" y="3867"/>
                    <a:pt x="27799" y="3829"/>
                  </a:cubicBezTo>
                  <a:cubicBezTo>
                    <a:pt x="27799" y="3791"/>
                    <a:pt x="27768" y="3760"/>
                    <a:pt x="27731" y="3760"/>
                  </a:cubicBezTo>
                  <a:close/>
                  <a:moveTo>
                    <a:pt x="27947" y="3760"/>
                  </a:moveTo>
                  <a:cubicBezTo>
                    <a:pt x="27909" y="3760"/>
                    <a:pt x="27878" y="3791"/>
                    <a:pt x="27878" y="3829"/>
                  </a:cubicBezTo>
                  <a:cubicBezTo>
                    <a:pt x="27878" y="3867"/>
                    <a:pt x="27909" y="3897"/>
                    <a:pt x="27947" y="3897"/>
                  </a:cubicBezTo>
                  <a:cubicBezTo>
                    <a:pt x="27985" y="3897"/>
                    <a:pt x="28015" y="3867"/>
                    <a:pt x="28015" y="3829"/>
                  </a:cubicBezTo>
                  <a:cubicBezTo>
                    <a:pt x="28015" y="3791"/>
                    <a:pt x="27985" y="3760"/>
                    <a:pt x="27947" y="3760"/>
                  </a:cubicBezTo>
                  <a:close/>
                  <a:moveTo>
                    <a:pt x="28163" y="3760"/>
                  </a:moveTo>
                  <a:cubicBezTo>
                    <a:pt x="28125" y="3760"/>
                    <a:pt x="28094" y="3791"/>
                    <a:pt x="28094" y="3829"/>
                  </a:cubicBezTo>
                  <a:cubicBezTo>
                    <a:pt x="28094" y="3867"/>
                    <a:pt x="28125" y="3897"/>
                    <a:pt x="28163" y="3897"/>
                  </a:cubicBezTo>
                  <a:cubicBezTo>
                    <a:pt x="28201" y="3897"/>
                    <a:pt x="28231" y="3867"/>
                    <a:pt x="28231" y="3829"/>
                  </a:cubicBezTo>
                  <a:cubicBezTo>
                    <a:pt x="28231" y="3791"/>
                    <a:pt x="28201" y="3760"/>
                    <a:pt x="28163" y="3760"/>
                  </a:cubicBezTo>
                  <a:close/>
                  <a:moveTo>
                    <a:pt x="28379" y="3760"/>
                  </a:moveTo>
                  <a:cubicBezTo>
                    <a:pt x="28341" y="3760"/>
                    <a:pt x="28311" y="3791"/>
                    <a:pt x="28311" y="3829"/>
                  </a:cubicBezTo>
                  <a:cubicBezTo>
                    <a:pt x="28311" y="3867"/>
                    <a:pt x="28341" y="3897"/>
                    <a:pt x="28379" y="3897"/>
                  </a:cubicBezTo>
                  <a:cubicBezTo>
                    <a:pt x="28417" y="3897"/>
                    <a:pt x="28447" y="3867"/>
                    <a:pt x="28447" y="3829"/>
                  </a:cubicBezTo>
                  <a:cubicBezTo>
                    <a:pt x="28447" y="3791"/>
                    <a:pt x="28417" y="3760"/>
                    <a:pt x="28379" y="3760"/>
                  </a:cubicBezTo>
                  <a:close/>
                  <a:moveTo>
                    <a:pt x="28595" y="3760"/>
                  </a:moveTo>
                  <a:cubicBezTo>
                    <a:pt x="28557" y="3760"/>
                    <a:pt x="28527" y="3791"/>
                    <a:pt x="28527" y="3829"/>
                  </a:cubicBezTo>
                  <a:cubicBezTo>
                    <a:pt x="28527" y="3867"/>
                    <a:pt x="28557" y="3897"/>
                    <a:pt x="28595" y="3897"/>
                  </a:cubicBezTo>
                  <a:cubicBezTo>
                    <a:pt x="28633" y="3897"/>
                    <a:pt x="28664" y="3867"/>
                    <a:pt x="28664" y="3829"/>
                  </a:cubicBezTo>
                  <a:cubicBezTo>
                    <a:pt x="28664" y="3791"/>
                    <a:pt x="28633" y="3760"/>
                    <a:pt x="28595" y="3760"/>
                  </a:cubicBezTo>
                  <a:close/>
                  <a:moveTo>
                    <a:pt x="28811" y="3760"/>
                  </a:moveTo>
                  <a:cubicBezTo>
                    <a:pt x="28773" y="3760"/>
                    <a:pt x="28743" y="3791"/>
                    <a:pt x="28743" y="3829"/>
                  </a:cubicBezTo>
                  <a:cubicBezTo>
                    <a:pt x="28743" y="3867"/>
                    <a:pt x="28773" y="3897"/>
                    <a:pt x="28811" y="3897"/>
                  </a:cubicBezTo>
                  <a:cubicBezTo>
                    <a:pt x="28849" y="3897"/>
                    <a:pt x="28880" y="3867"/>
                    <a:pt x="28880" y="3829"/>
                  </a:cubicBezTo>
                  <a:cubicBezTo>
                    <a:pt x="28880" y="3791"/>
                    <a:pt x="28849" y="3760"/>
                    <a:pt x="28811" y="3760"/>
                  </a:cubicBezTo>
                  <a:close/>
                  <a:moveTo>
                    <a:pt x="29243" y="3760"/>
                  </a:moveTo>
                  <a:cubicBezTo>
                    <a:pt x="29206" y="3760"/>
                    <a:pt x="29175" y="3791"/>
                    <a:pt x="29175" y="3829"/>
                  </a:cubicBezTo>
                  <a:cubicBezTo>
                    <a:pt x="29175" y="3867"/>
                    <a:pt x="29206" y="3897"/>
                    <a:pt x="29243" y="3897"/>
                  </a:cubicBezTo>
                  <a:cubicBezTo>
                    <a:pt x="29281" y="3897"/>
                    <a:pt x="29312" y="3867"/>
                    <a:pt x="29312" y="3829"/>
                  </a:cubicBezTo>
                  <a:cubicBezTo>
                    <a:pt x="29312" y="3791"/>
                    <a:pt x="29281" y="3760"/>
                    <a:pt x="29243" y="3760"/>
                  </a:cubicBezTo>
                  <a:close/>
                  <a:moveTo>
                    <a:pt x="29460" y="3760"/>
                  </a:moveTo>
                  <a:cubicBezTo>
                    <a:pt x="29422" y="3760"/>
                    <a:pt x="29391" y="3791"/>
                    <a:pt x="29391" y="3829"/>
                  </a:cubicBezTo>
                  <a:cubicBezTo>
                    <a:pt x="29391" y="3867"/>
                    <a:pt x="29422" y="3897"/>
                    <a:pt x="29460" y="3897"/>
                  </a:cubicBezTo>
                  <a:cubicBezTo>
                    <a:pt x="29497" y="3897"/>
                    <a:pt x="29528" y="3867"/>
                    <a:pt x="29528" y="3829"/>
                  </a:cubicBezTo>
                  <a:cubicBezTo>
                    <a:pt x="29528" y="3791"/>
                    <a:pt x="29497" y="3760"/>
                    <a:pt x="29460" y="3760"/>
                  </a:cubicBezTo>
                  <a:close/>
                  <a:moveTo>
                    <a:pt x="29676" y="3760"/>
                  </a:moveTo>
                  <a:cubicBezTo>
                    <a:pt x="29638" y="3760"/>
                    <a:pt x="29607" y="3791"/>
                    <a:pt x="29607" y="3829"/>
                  </a:cubicBezTo>
                  <a:cubicBezTo>
                    <a:pt x="29607" y="3867"/>
                    <a:pt x="29638" y="3897"/>
                    <a:pt x="29676" y="3897"/>
                  </a:cubicBezTo>
                  <a:cubicBezTo>
                    <a:pt x="29713" y="3897"/>
                    <a:pt x="29744" y="3867"/>
                    <a:pt x="29744" y="3829"/>
                  </a:cubicBezTo>
                  <a:cubicBezTo>
                    <a:pt x="29744" y="3791"/>
                    <a:pt x="29713" y="3760"/>
                    <a:pt x="29676" y="3760"/>
                  </a:cubicBezTo>
                  <a:close/>
                  <a:moveTo>
                    <a:pt x="29892" y="3760"/>
                  </a:moveTo>
                  <a:cubicBezTo>
                    <a:pt x="29854" y="3760"/>
                    <a:pt x="29823" y="3791"/>
                    <a:pt x="29823" y="3829"/>
                  </a:cubicBezTo>
                  <a:cubicBezTo>
                    <a:pt x="29823" y="3867"/>
                    <a:pt x="29854" y="3897"/>
                    <a:pt x="29892" y="3897"/>
                  </a:cubicBezTo>
                  <a:cubicBezTo>
                    <a:pt x="29930" y="3897"/>
                    <a:pt x="29960" y="3867"/>
                    <a:pt x="29960" y="3829"/>
                  </a:cubicBezTo>
                  <a:cubicBezTo>
                    <a:pt x="29960" y="3791"/>
                    <a:pt x="29930" y="3760"/>
                    <a:pt x="29892" y="3760"/>
                  </a:cubicBezTo>
                  <a:close/>
                  <a:moveTo>
                    <a:pt x="26002" y="3995"/>
                  </a:moveTo>
                  <a:cubicBezTo>
                    <a:pt x="25964" y="3995"/>
                    <a:pt x="25933" y="4026"/>
                    <a:pt x="25933" y="4064"/>
                  </a:cubicBezTo>
                  <a:cubicBezTo>
                    <a:pt x="25933" y="4101"/>
                    <a:pt x="25964" y="4132"/>
                    <a:pt x="26002" y="4132"/>
                  </a:cubicBezTo>
                  <a:cubicBezTo>
                    <a:pt x="26039" y="4132"/>
                    <a:pt x="26070" y="4101"/>
                    <a:pt x="26070" y="4064"/>
                  </a:cubicBezTo>
                  <a:cubicBezTo>
                    <a:pt x="26070" y="4026"/>
                    <a:pt x="26039" y="3995"/>
                    <a:pt x="26002" y="3995"/>
                  </a:cubicBezTo>
                  <a:close/>
                  <a:moveTo>
                    <a:pt x="26218" y="3995"/>
                  </a:moveTo>
                  <a:cubicBezTo>
                    <a:pt x="26180" y="3995"/>
                    <a:pt x="26149" y="4026"/>
                    <a:pt x="26149" y="4064"/>
                  </a:cubicBezTo>
                  <a:cubicBezTo>
                    <a:pt x="26149" y="4101"/>
                    <a:pt x="26180" y="4132"/>
                    <a:pt x="26218" y="4132"/>
                  </a:cubicBezTo>
                  <a:cubicBezTo>
                    <a:pt x="26256" y="4132"/>
                    <a:pt x="26286" y="4101"/>
                    <a:pt x="26286" y="4064"/>
                  </a:cubicBezTo>
                  <a:cubicBezTo>
                    <a:pt x="26286" y="4026"/>
                    <a:pt x="26256" y="3995"/>
                    <a:pt x="26218" y="3995"/>
                  </a:cubicBezTo>
                  <a:close/>
                  <a:moveTo>
                    <a:pt x="26434" y="3995"/>
                  </a:moveTo>
                  <a:cubicBezTo>
                    <a:pt x="26396" y="3995"/>
                    <a:pt x="26365" y="4026"/>
                    <a:pt x="26365" y="4064"/>
                  </a:cubicBezTo>
                  <a:cubicBezTo>
                    <a:pt x="26365" y="4101"/>
                    <a:pt x="26396" y="4132"/>
                    <a:pt x="26434" y="4132"/>
                  </a:cubicBezTo>
                  <a:cubicBezTo>
                    <a:pt x="26472" y="4132"/>
                    <a:pt x="26502" y="4101"/>
                    <a:pt x="26502" y="4064"/>
                  </a:cubicBezTo>
                  <a:cubicBezTo>
                    <a:pt x="26502" y="4026"/>
                    <a:pt x="26472" y="3995"/>
                    <a:pt x="26434" y="3995"/>
                  </a:cubicBezTo>
                  <a:close/>
                  <a:moveTo>
                    <a:pt x="26650" y="3995"/>
                  </a:moveTo>
                  <a:cubicBezTo>
                    <a:pt x="26612" y="3995"/>
                    <a:pt x="26582" y="4026"/>
                    <a:pt x="26582" y="4064"/>
                  </a:cubicBezTo>
                  <a:cubicBezTo>
                    <a:pt x="26582" y="4101"/>
                    <a:pt x="26612" y="4132"/>
                    <a:pt x="26650" y="4132"/>
                  </a:cubicBezTo>
                  <a:cubicBezTo>
                    <a:pt x="26688" y="4132"/>
                    <a:pt x="26718" y="4101"/>
                    <a:pt x="26718" y="4064"/>
                  </a:cubicBezTo>
                  <a:cubicBezTo>
                    <a:pt x="26718" y="4026"/>
                    <a:pt x="26688" y="3995"/>
                    <a:pt x="26650" y="3995"/>
                  </a:cubicBezTo>
                  <a:close/>
                  <a:moveTo>
                    <a:pt x="26866" y="3995"/>
                  </a:moveTo>
                  <a:cubicBezTo>
                    <a:pt x="26828" y="3995"/>
                    <a:pt x="26798" y="4026"/>
                    <a:pt x="26798" y="4064"/>
                  </a:cubicBezTo>
                  <a:cubicBezTo>
                    <a:pt x="26798" y="4101"/>
                    <a:pt x="26828" y="4132"/>
                    <a:pt x="26866" y="4132"/>
                  </a:cubicBezTo>
                  <a:cubicBezTo>
                    <a:pt x="26904" y="4132"/>
                    <a:pt x="26935" y="4101"/>
                    <a:pt x="26935" y="4064"/>
                  </a:cubicBezTo>
                  <a:cubicBezTo>
                    <a:pt x="26935" y="4026"/>
                    <a:pt x="26904" y="3995"/>
                    <a:pt x="26866" y="3995"/>
                  </a:cubicBezTo>
                  <a:close/>
                  <a:moveTo>
                    <a:pt x="27082" y="3995"/>
                  </a:moveTo>
                  <a:cubicBezTo>
                    <a:pt x="27044" y="3995"/>
                    <a:pt x="27014" y="4026"/>
                    <a:pt x="27014" y="4064"/>
                  </a:cubicBezTo>
                  <a:cubicBezTo>
                    <a:pt x="27014" y="4101"/>
                    <a:pt x="27044" y="4132"/>
                    <a:pt x="27082" y="4132"/>
                  </a:cubicBezTo>
                  <a:cubicBezTo>
                    <a:pt x="27120" y="4132"/>
                    <a:pt x="27151" y="4101"/>
                    <a:pt x="27151" y="4064"/>
                  </a:cubicBezTo>
                  <a:cubicBezTo>
                    <a:pt x="27151" y="4026"/>
                    <a:pt x="27120" y="3995"/>
                    <a:pt x="27082" y="3995"/>
                  </a:cubicBezTo>
                  <a:close/>
                  <a:moveTo>
                    <a:pt x="27298" y="3995"/>
                  </a:moveTo>
                  <a:cubicBezTo>
                    <a:pt x="27261" y="3995"/>
                    <a:pt x="27230" y="4026"/>
                    <a:pt x="27230" y="4064"/>
                  </a:cubicBezTo>
                  <a:cubicBezTo>
                    <a:pt x="27230" y="4101"/>
                    <a:pt x="27261" y="4132"/>
                    <a:pt x="27298" y="4132"/>
                  </a:cubicBezTo>
                  <a:cubicBezTo>
                    <a:pt x="27336" y="4132"/>
                    <a:pt x="27367" y="4101"/>
                    <a:pt x="27367" y="4064"/>
                  </a:cubicBezTo>
                  <a:cubicBezTo>
                    <a:pt x="27367" y="4026"/>
                    <a:pt x="27336" y="3995"/>
                    <a:pt x="27298" y="3995"/>
                  </a:cubicBezTo>
                  <a:close/>
                  <a:moveTo>
                    <a:pt x="27515" y="3995"/>
                  </a:moveTo>
                  <a:cubicBezTo>
                    <a:pt x="27477" y="3995"/>
                    <a:pt x="27446" y="4026"/>
                    <a:pt x="27446" y="4064"/>
                  </a:cubicBezTo>
                  <a:cubicBezTo>
                    <a:pt x="27446" y="4101"/>
                    <a:pt x="27477" y="4132"/>
                    <a:pt x="27515" y="4132"/>
                  </a:cubicBezTo>
                  <a:cubicBezTo>
                    <a:pt x="27552" y="4132"/>
                    <a:pt x="27583" y="4101"/>
                    <a:pt x="27583" y="4064"/>
                  </a:cubicBezTo>
                  <a:cubicBezTo>
                    <a:pt x="27583" y="4026"/>
                    <a:pt x="27552" y="3995"/>
                    <a:pt x="27515" y="3995"/>
                  </a:cubicBezTo>
                  <a:close/>
                  <a:moveTo>
                    <a:pt x="27731" y="3995"/>
                  </a:moveTo>
                  <a:cubicBezTo>
                    <a:pt x="27693" y="3995"/>
                    <a:pt x="27662" y="4026"/>
                    <a:pt x="27662" y="4064"/>
                  </a:cubicBezTo>
                  <a:cubicBezTo>
                    <a:pt x="27662" y="4101"/>
                    <a:pt x="27693" y="4132"/>
                    <a:pt x="27731" y="4132"/>
                  </a:cubicBezTo>
                  <a:cubicBezTo>
                    <a:pt x="27768" y="4132"/>
                    <a:pt x="27799" y="4101"/>
                    <a:pt x="27799" y="4064"/>
                  </a:cubicBezTo>
                  <a:cubicBezTo>
                    <a:pt x="27799" y="4026"/>
                    <a:pt x="27768" y="3995"/>
                    <a:pt x="27731" y="3995"/>
                  </a:cubicBezTo>
                  <a:close/>
                  <a:moveTo>
                    <a:pt x="27947" y="3995"/>
                  </a:moveTo>
                  <a:cubicBezTo>
                    <a:pt x="27909" y="3995"/>
                    <a:pt x="27878" y="4026"/>
                    <a:pt x="27878" y="4064"/>
                  </a:cubicBezTo>
                  <a:cubicBezTo>
                    <a:pt x="27878" y="4101"/>
                    <a:pt x="27909" y="4132"/>
                    <a:pt x="27947" y="4132"/>
                  </a:cubicBezTo>
                  <a:cubicBezTo>
                    <a:pt x="27985" y="4132"/>
                    <a:pt x="28015" y="4101"/>
                    <a:pt x="28015" y="4064"/>
                  </a:cubicBezTo>
                  <a:cubicBezTo>
                    <a:pt x="28015" y="4026"/>
                    <a:pt x="27985" y="3995"/>
                    <a:pt x="27947" y="3995"/>
                  </a:cubicBezTo>
                  <a:close/>
                  <a:moveTo>
                    <a:pt x="28163" y="3995"/>
                  </a:moveTo>
                  <a:cubicBezTo>
                    <a:pt x="28125" y="3995"/>
                    <a:pt x="28094" y="4026"/>
                    <a:pt x="28094" y="4064"/>
                  </a:cubicBezTo>
                  <a:cubicBezTo>
                    <a:pt x="28094" y="4101"/>
                    <a:pt x="28125" y="4132"/>
                    <a:pt x="28163" y="4132"/>
                  </a:cubicBezTo>
                  <a:cubicBezTo>
                    <a:pt x="28201" y="4132"/>
                    <a:pt x="28231" y="4101"/>
                    <a:pt x="28231" y="4064"/>
                  </a:cubicBezTo>
                  <a:cubicBezTo>
                    <a:pt x="28231" y="4026"/>
                    <a:pt x="28201" y="3995"/>
                    <a:pt x="28163" y="3995"/>
                  </a:cubicBezTo>
                  <a:close/>
                  <a:moveTo>
                    <a:pt x="28379" y="3995"/>
                  </a:moveTo>
                  <a:cubicBezTo>
                    <a:pt x="28341" y="3995"/>
                    <a:pt x="28311" y="4026"/>
                    <a:pt x="28311" y="4064"/>
                  </a:cubicBezTo>
                  <a:cubicBezTo>
                    <a:pt x="28311" y="4101"/>
                    <a:pt x="28341" y="4132"/>
                    <a:pt x="28379" y="4132"/>
                  </a:cubicBezTo>
                  <a:cubicBezTo>
                    <a:pt x="28417" y="4132"/>
                    <a:pt x="28447" y="4101"/>
                    <a:pt x="28447" y="4064"/>
                  </a:cubicBezTo>
                  <a:cubicBezTo>
                    <a:pt x="28447" y="4026"/>
                    <a:pt x="28417" y="3995"/>
                    <a:pt x="28379" y="3995"/>
                  </a:cubicBezTo>
                  <a:close/>
                  <a:moveTo>
                    <a:pt x="28595" y="3995"/>
                  </a:moveTo>
                  <a:cubicBezTo>
                    <a:pt x="28557" y="3995"/>
                    <a:pt x="28527" y="4026"/>
                    <a:pt x="28527" y="4064"/>
                  </a:cubicBezTo>
                  <a:cubicBezTo>
                    <a:pt x="28527" y="4101"/>
                    <a:pt x="28557" y="4132"/>
                    <a:pt x="28595" y="4132"/>
                  </a:cubicBezTo>
                  <a:cubicBezTo>
                    <a:pt x="28633" y="4132"/>
                    <a:pt x="28664" y="4101"/>
                    <a:pt x="28664" y="4064"/>
                  </a:cubicBezTo>
                  <a:cubicBezTo>
                    <a:pt x="28664" y="4026"/>
                    <a:pt x="28633" y="3995"/>
                    <a:pt x="28595" y="3995"/>
                  </a:cubicBezTo>
                  <a:close/>
                  <a:moveTo>
                    <a:pt x="29027" y="3995"/>
                  </a:moveTo>
                  <a:cubicBezTo>
                    <a:pt x="28990" y="3995"/>
                    <a:pt x="28959" y="4026"/>
                    <a:pt x="28959" y="4064"/>
                  </a:cubicBezTo>
                  <a:cubicBezTo>
                    <a:pt x="28959" y="4101"/>
                    <a:pt x="28990" y="4132"/>
                    <a:pt x="29027" y="4132"/>
                  </a:cubicBezTo>
                  <a:cubicBezTo>
                    <a:pt x="29065" y="4132"/>
                    <a:pt x="29096" y="4101"/>
                    <a:pt x="29096" y="4064"/>
                  </a:cubicBezTo>
                  <a:cubicBezTo>
                    <a:pt x="29096" y="4026"/>
                    <a:pt x="29065" y="3995"/>
                    <a:pt x="29027" y="3995"/>
                  </a:cubicBezTo>
                  <a:close/>
                  <a:moveTo>
                    <a:pt x="29243" y="3995"/>
                  </a:moveTo>
                  <a:cubicBezTo>
                    <a:pt x="29206" y="3995"/>
                    <a:pt x="29175" y="4026"/>
                    <a:pt x="29175" y="4064"/>
                  </a:cubicBezTo>
                  <a:cubicBezTo>
                    <a:pt x="29175" y="4101"/>
                    <a:pt x="29206" y="4132"/>
                    <a:pt x="29243" y="4132"/>
                  </a:cubicBezTo>
                  <a:cubicBezTo>
                    <a:pt x="29281" y="4132"/>
                    <a:pt x="29312" y="4101"/>
                    <a:pt x="29312" y="4064"/>
                  </a:cubicBezTo>
                  <a:cubicBezTo>
                    <a:pt x="29312" y="4026"/>
                    <a:pt x="29281" y="3995"/>
                    <a:pt x="29243" y="3995"/>
                  </a:cubicBezTo>
                  <a:close/>
                  <a:moveTo>
                    <a:pt x="29460" y="3995"/>
                  </a:moveTo>
                  <a:cubicBezTo>
                    <a:pt x="29422" y="3995"/>
                    <a:pt x="29391" y="4026"/>
                    <a:pt x="29391" y="4064"/>
                  </a:cubicBezTo>
                  <a:cubicBezTo>
                    <a:pt x="29391" y="4101"/>
                    <a:pt x="29422" y="4132"/>
                    <a:pt x="29460" y="4132"/>
                  </a:cubicBezTo>
                  <a:cubicBezTo>
                    <a:pt x="29497" y="4132"/>
                    <a:pt x="29528" y="4101"/>
                    <a:pt x="29528" y="4064"/>
                  </a:cubicBezTo>
                  <a:cubicBezTo>
                    <a:pt x="29528" y="4026"/>
                    <a:pt x="29497" y="3995"/>
                    <a:pt x="29460" y="3995"/>
                  </a:cubicBezTo>
                  <a:close/>
                  <a:moveTo>
                    <a:pt x="29676" y="3995"/>
                  </a:moveTo>
                  <a:cubicBezTo>
                    <a:pt x="29638" y="3995"/>
                    <a:pt x="29607" y="4026"/>
                    <a:pt x="29607" y="4064"/>
                  </a:cubicBezTo>
                  <a:cubicBezTo>
                    <a:pt x="29607" y="4101"/>
                    <a:pt x="29638" y="4132"/>
                    <a:pt x="29676" y="4132"/>
                  </a:cubicBezTo>
                  <a:cubicBezTo>
                    <a:pt x="29713" y="4132"/>
                    <a:pt x="29744" y="4101"/>
                    <a:pt x="29744" y="4064"/>
                  </a:cubicBezTo>
                  <a:cubicBezTo>
                    <a:pt x="29744" y="4026"/>
                    <a:pt x="29713" y="3995"/>
                    <a:pt x="29676" y="3995"/>
                  </a:cubicBezTo>
                  <a:close/>
                  <a:moveTo>
                    <a:pt x="29892" y="3995"/>
                  </a:moveTo>
                  <a:cubicBezTo>
                    <a:pt x="29854" y="3995"/>
                    <a:pt x="29823" y="4026"/>
                    <a:pt x="29823" y="4064"/>
                  </a:cubicBezTo>
                  <a:cubicBezTo>
                    <a:pt x="29823" y="4101"/>
                    <a:pt x="29854" y="4132"/>
                    <a:pt x="29892" y="4132"/>
                  </a:cubicBezTo>
                  <a:cubicBezTo>
                    <a:pt x="29930" y="4132"/>
                    <a:pt x="29960" y="4101"/>
                    <a:pt x="29960" y="4064"/>
                  </a:cubicBezTo>
                  <a:cubicBezTo>
                    <a:pt x="29960" y="4026"/>
                    <a:pt x="29930" y="3995"/>
                    <a:pt x="29892" y="3995"/>
                  </a:cubicBezTo>
                  <a:close/>
                  <a:moveTo>
                    <a:pt x="26002" y="4230"/>
                  </a:moveTo>
                  <a:cubicBezTo>
                    <a:pt x="25964" y="4230"/>
                    <a:pt x="25933" y="4261"/>
                    <a:pt x="25933" y="4298"/>
                  </a:cubicBezTo>
                  <a:cubicBezTo>
                    <a:pt x="25933" y="4336"/>
                    <a:pt x="25964" y="4367"/>
                    <a:pt x="26002" y="4367"/>
                  </a:cubicBezTo>
                  <a:cubicBezTo>
                    <a:pt x="26039" y="4367"/>
                    <a:pt x="26070" y="4336"/>
                    <a:pt x="26070" y="4298"/>
                  </a:cubicBezTo>
                  <a:cubicBezTo>
                    <a:pt x="26070" y="4261"/>
                    <a:pt x="26039" y="4230"/>
                    <a:pt x="26002" y="4230"/>
                  </a:cubicBezTo>
                  <a:close/>
                  <a:moveTo>
                    <a:pt x="26218" y="4230"/>
                  </a:moveTo>
                  <a:cubicBezTo>
                    <a:pt x="26180" y="4230"/>
                    <a:pt x="26149" y="4261"/>
                    <a:pt x="26149" y="4298"/>
                  </a:cubicBezTo>
                  <a:cubicBezTo>
                    <a:pt x="26149" y="4336"/>
                    <a:pt x="26180" y="4367"/>
                    <a:pt x="26218" y="4367"/>
                  </a:cubicBezTo>
                  <a:cubicBezTo>
                    <a:pt x="26256" y="4367"/>
                    <a:pt x="26286" y="4336"/>
                    <a:pt x="26286" y="4298"/>
                  </a:cubicBezTo>
                  <a:cubicBezTo>
                    <a:pt x="26286" y="4261"/>
                    <a:pt x="26256" y="4230"/>
                    <a:pt x="26218" y="4230"/>
                  </a:cubicBezTo>
                  <a:close/>
                  <a:moveTo>
                    <a:pt x="26434" y="4230"/>
                  </a:moveTo>
                  <a:cubicBezTo>
                    <a:pt x="26396" y="4230"/>
                    <a:pt x="26365" y="4261"/>
                    <a:pt x="26365" y="4298"/>
                  </a:cubicBezTo>
                  <a:cubicBezTo>
                    <a:pt x="26365" y="4336"/>
                    <a:pt x="26396" y="4367"/>
                    <a:pt x="26434" y="4367"/>
                  </a:cubicBezTo>
                  <a:cubicBezTo>
                    <a:pt x="26472" y="4367"/>
                    <a:pt x="26502" y="4336"/>
                    <a:pt x="26502" y="4298"/>
                  </a:cubicBezTo>
                  <a:cubicBezTo>
                    <a:pt x="26502" y="4261"/>
                    <a:pt x="26472" y="4230"/>
                    <a:pt x="26434" y="4230"/>
                  </a:cubicBezTo>
                  <a:close/>
                  <a:moveTo>
                    <a:pt x="26650" y="4230"/>
                  </a:moveTo>
                  <a:cubicBezTo>
                    <a:pt x="26612" y="4230"/>
                    <a:pt x="26582" y="4261"/>
                    <a:pt x="26582" y="4298"/>
                  </a:cubicBezTo>
                  <a:cubicBezTo>
                    <a:pt x="26582" y="4336"/>
                    <a:pt x="26612" y="4367"/>
                    <a:pt x="26650" y="4367"/>
                  </a:cubicBezTo>
                  <a:cubicBezTo>
                    <a:pt x="26688" y="4367"/>
                    <a:pt x="26718" y="4336"/>
                    <a:pt x="26718" y="4298"/>
                  </a:cubicBezTo>
                  <a:cubicBezTo>
                    <a:pt x="26718" y="4261"/>
                    <a:pt x="26688" y="4230"/>
                    <a:pt x="26650" y="4230"/>
                  </a:cubicBezTo>
                  <a:close/>
                  <a:moveTo>
                    <a:pt x="26866" y="4230"/>
                  </a:moveTo>
                  <a:cubicBezTo>
                    <a:pt x="26828" y="4230"/>
                    <a:pt x="26798" y="4261"/>
                    <a:pt x="26798" y="4298"/>
                  </a:cubicBezTo>
                  <a:cubicBezTo>
                    <a:pt x="26798" y="4336"/>
                    <a:pt x="26828" y="4367"/>
                    <a:pt x="26866" y="4367"/>
                  </a:cubicBezTo>
                  <a:cubicBezTo>
                    <a:pt x="26904" y="4367"/>
                    <a:pt x="26935" y="4336"/>
                    <a:pt x="26935" y="4298"/>
                  </a:cubicBezTo>
                  <a:cubicBezTo>
                    <a:pt x="26935" y="4261"/>
                    <a:pt x="26904" y="4230"/>
                    <a:pt x="26866" y="4230"/>
                  </a:cubicBezTo>
                  <a:close/>
                  <a:moveTo>
                    <a:pt x="27082" y="4230"/>
                  </a:moveTo>
                  <a:cubicBezTo>
                    <a:pt x="27044" y="4230"/>
                    <a:pt x="27014" y="4261"/>
                    <a:pt x="27014" y="4298"/>
                  </a:cubicBezTo>
                  <a:cubicBezTo>
                    <a:pt x="27014" y="4336"/>
                    <a:pt x="27044" y="4367"/>
                    <a:pt x="27082" y="4367"/>
                  </a:cubicBezTo>
                  <a:cubicBezTo>
                    <a:pt x="27120" y="4367"/>
                    <a:pt x="27151" y="4336"/>
                    <a:pt x="27151" y="4298"/>
                  </a:cubicBezTo>
                  <a:cubicBezTo>
                    <a:pt x="27151" y="4261"/>
                    <a:pt x="27120" y="4230"/>
                    <a:pt x="27082" y="4230"/>
                  </a:cubicBezTo>
                  <a:close/>
                  <a:moveTo>
                    <a:pt x="27298" y="4230"/>
                  </a:moveTo>
                  <a:cubicBezTo>
                    <a:pt x="27261" y="4230"/>
                    <a:pt x="27230" y="4261"/>
                    <a:pt x="27230" y="4298"/>
                  </a:cubicBezTo>
                  <a:cubicBezTo>
                    <a:pt x="27230" y="4336"/>
                    <a:pt x="27261" y="4367"/>
                    <a:pt x="27298" y="4367"/>
                  </a:cubicBezTo>
                  <a:cubicBezTo>
                    <a:pt x="27336" y="4367"/>
                    <a:pt x="27367" y="4336"/>
                    <a:pt x="27367" y="4298"/>
                  </a:cubicBezTo>
                  <a:cubicBezTo>
                    <a:pt x="27367" y="4261"/>
                    <a:pt x="27336" y="4230"/>
                    <a:pt x="27298" y="4230"/>
                  </a:cubicBezTo>
                  <a:close/>
                  <a:moveTo>
                    <a:pt x="27515" y="4230"/>
                  </a:moveTo>
                  <a:cubicBezTo>
                    <a:pt x="27477" y="4230"/>
                    <a:pt x="27446" y="4261"/>
                    <a:pt x="27446" y="4298"/>
                  </a:cubicBezTo>
                  <a:cubicBezTo>
                    <a:pt x="27446" y="4336"/>
                    <a:pt x="27477" y="4367"/>
                    <a:pt x="27515" y="4367"/>
                  </a:cubicBezTo>
                  <a:cubicBezTo>
                    <a:pt x="27552" y="4367"/>
                    <a:pt x="27583" y="4336"/>
                    <a:pt x="27583" y="4298"/>
                  </a:cubicBezTo>
                  <a:cubicBezTo>
                    <a:pt x="27583" y="4261"/>
                    <a:pt x="27552" y="4230"/>
                    <a:pt x="27515" y="4230"/>
                  </a:cubicBezTo>
                  <a:close/>
                  <a:moveTo>
                    <a:pt x="27731" y="4230"/>
                  </a:moveTo>
                  <a:cubicBezTo>
                    <a:pt x="27693" y="4230"/>
                    <a:pt x="27662" y="4261"/>
                    <a:pt x="27662" y="4298"/>
                  </a:cubicBezTo>
                  <a:cubicBezTo>
                    <a:pt x="27662" y="4336"/>
                    <a:pt x="27693" y="4367"/>
                    <a:pt x="27731" y="4367"/>
                  </a:cubicBezTo>
                  <a:cubicBezTo>
                    <a:pt x="27768" y="4367"/>
                    <a:pt x="27799" y="4336"/>
                    <a:pt x="27799" y="4298"/>
                  </a:cubicBezTo>
                  <a:cubicBezTo>
                    <a:pt x="27799" y="4261"/>
                    <a:pt x="27768" y="4230"/>
                    <a:pt x="27731" y="4230"/>
                  </a:cubicBezTo>
                  <a:close/>
                  <a:moveTo>
                    <a:pt x="27947" y="4230"/>
                  </a:moveTo>
                  <a:cubicBezTo>
                    <a:pt x="27909" y="4230"/>
                    <a:pt x="27878" y="4261"/>
                    <a:pt x="27878" y="4298"/>
                  </a:cubicBezTo>
                  <a:cubicBezTo>
                    <a:pt x="27878" y="4336"/>
                    <a:pt x="27909" y="4367"/>
                    <a:pt x="27947" y="4367"/>
                  </a:cubicBezTo>
                  <a:cubicBezTo>
                    <a:pt x="27985" y="4367"/>
                    <a:pt x="28015" y="4336"/>
                    <a:pt x="28015" y="4298"/>
                  </a:cubicBezTo>
                  <a:cubicBezTo>
                    <a:pt x="28015" y="4261"/>
                    <a:pt x="27985" y="4230"/>
                    <a:pt x="27947" y="4230"/>
                  </a:cubicBezTo>
                  <a:close/>
                  <a:moveTo>
                    <a:pt x="28163" y="4230"/>
                  </a:moveTo>
                  <a:cubicBezTo>
                    <a:pt x="28125" y="4230"/>
                    <a:pt x="28094" y="4261"/>
                    <a:pt x="28094" y="4298"/>
                  </a:cubicBezTo>
                  <a:cubicBezTo>
                    <a:pt x="28094" y="4336"/>
                    <a:pt x="28125" y="4367"/>
                    <a:pt x="28163" y="4367"/>
                  </a:cubicBezTo>
                  <a:cubicBezTo>
                    <a:pt x="28201" y="4367"/>
                    <a:pt x="28231" y="4336"/>
                    <a:pt x="28231" y="4298"/>
                  </a:cubicBezTo>
                  <a:cubicBezTo>
                    <a:pt x="28231" y="4261"/>
                    <a:pt x="28201" y="4230"/>
                    <a:pt x="28163" y="4230"/>
                  </a:cubicBezTo>
                  <a:close/>
                  <a:moveTo>
                    <a:pt x="28379" y="4230"/>
                  </a:moveTo>
                  <a:cubicBezTo>
                    <a:pt x="28341" y="4230"/>
                    <a:pt x="28311" y="4261"/>
                    <a:pt x="28311" y="4298"/>
                  </a:cubicBezTo>
                  <a:cubicBezTo>
                    <a:pt x="28311" y="4336"/>
                    <a:pt x="28341" y="4367"/>
                    <a:pt x="28379" y="4367"/>
                  </a:cubicBezTo>
                  <a:cubicBezTo>
                    <a:pt x="28417" y="4367"/>
                    <a:pt x="28447" y="4336"/>
                    <a:pt x="28447" y="4298"/>
                  </a:cubicBezTo>
                  <a:cubicBezTo>
                    <a:pt x="28447" y="4261"/>
                    <a:pt x="28417" y="4230"/>
                    <a:pt x="28379" y="4230"/>
                  </a:cubicBezTo>
                  <a:close/>
                  <a:moveTo>
                    <a:pt x="28595" y="4230"/>
                  </a:moveTo>
                  <a:cubicBezTo>
                    <a:pt x="28557" y="4230"/>
                    <a:pt x="28527" y="4261"/>
                    <a:pt x="28527" y="4298"/>
                  </a:cubicBezTo>
                  <a:cubicBezTo>
                    <a:pt x="28527" y="4336"/>
                    <a:pt x="28557" y="4367"/>
                    <a:pt x="28595" y="4367"/>
                  </a:cubicBezTo>
                  <a:cubicBezTo>
                    <a:pt x="28633" y="4367"/>
                    <a:pt x="28664" y="4336"/>
                    <a:pt x="28664" y="4298"/>
                  </a:cubicBezTo>
                  <a:cubicBezTo>
                    <a:pt x="28664" y="4261"/>
                    <a:pt x="28633" y="4230"/>
                    <a:pt x="28595" y="4230"/>
                  </a:cubicBezTo>
                  <a:close/>
                  <a:moveTo>
                    <a:pt x="28811" y="4230"/>
                  </a:moveTo>
                  <a:cubicBezTo>
                    <a:pt x="28773" y="4230"/>
                    <a:pt x="28743" y="4261"/>
                    <a:pt x="28743" y="4298"/>
                  </a:cubicBezTo>
                  <a:cubicBezTo>
                    <a:pt x="28743" y="4336"/>
                    <a:pt x="28773" y="4367"/>
                    <a:pt x="28811" y="4367"/>
                  </a:cubicBezTo>
                  <a:cubicBezTo>
                    <a:pt x="28849" y="4367"/>
                    <a:pt x="28880" y="4336"/>
                    <a:pt x="28880" y="4298"/>
                  </a:cubicBezTo>
                  <a:cubicBezTo>
                    <a:pt x="28880" y="4261"/>
                    <a:pt x="28849" y="4230"/>
                    <a:pt x="28811" y="4230"/>
                  </a:cubicBezTo>
                  <a:close/>
                  <a:moveTo>
                    <a:pt x="29027" y="4230"/>
                  </a:moveTo>
                  <a:cubicBezTo>
                    <a:pt x="28990" y="4230"/>
                    <a:pt x="28959" y="4261"/>
                    <a:pt x="28959" y="4298"/>
                  </a:cubicBezTo>
                  <a:cubicBezTo>
                    <a:pt x="28959" y="4336"/>
                    <a:pt x="28990" y="4367"/>
                    <a:pt x="29027" y="4367"/>
                  </a:cubicBezTo>
                  <a:cubicBezTo>
                    <a:pt x="29065" y="4367"/>
                    <a:pt x="29096" y="4336"/>
                    <a:pt x="29096" y="4298"/>
                  </a:cubicBezTo>
                  <a:cubicBezTo>
                    <a:pt x="29096" y="4261"/>
                    <a:pt x="29065" y="4230"/>
                    <a:pt x="29027" y="4230"/>
                  </a:cubicBezTo>
                  <a:close/>
                  <a:moveTo>
                    <a:pt x="29243" y="4230"/>
                  </a:moveTo>
                  <a:cubicBezTo>
                    <a:pt x="29206" y="4230"/>
                    <a:pt x="29175" y="4261"/>
                    <a:pt x="29175" y="4298"/>
                  </a:cubicBezTo>
                  <a:cubicBezTo>
                    <a:pt x="29175" y="4336"/>
                    <a:pt x="29206" y="4367"/>
                    <a:pt x="29243" y="4367"/>
                  </a:cubicBezTo>
                  <a:cubicBezTo>
                    <a:pt x="29281" y="4367"/>
                    <a:pt x="29312" y="4336"/>
                    <a:pt x="29312" y="4298"/>
                  </a:cubicBezTo>
                  <a:cubicBezTo>
                    <a:pt x="29312" y="4261"/>
                    <a:pt x="29281" y="4230"/>
                    <a:pt x="29243" y="4230"/>
                  </a:cubicBezTo>
                  <a:close/>
                  <a:moveTo>
                    <a:pt x="29460" y="4230"/>
                  </a:moveTo>
                  <a:cubicBezTo>
                    <a:pt x="29422" y="4230"/>
                    <a:pt x="29391" y="4261"/>
                    <a:pt x="29391" y="4298"/>
                  </a:cubicBezTo>
                  <a:cubicBezTo>
                    <a:pt x="29391" y="4336"/>
                    <a:pt x="29422" y="4367"/>
                    <a:pt x="29460" y="4367"/>
                  </a:cubicBezTo>
                  <a:cubicBezTo>
                    <a:pt x="29497" y="4367"/>
                    <a:pt x="29528" y="4336"/>
                    <a:pt x="29528" y="4298"/>
                  </a:cubicBezTo>
                  <a:cubicBezTo>
                    <a:pt x="29528" y="4261"/>
                    <a:pt x="29497" y="4230"/>
                    <a:pt x="29460" y="4230"/>
                  </a:cubicBezTo>
                  <a:close/>
                  <a:moveTo>
                    <a:pt x="29676" y="4230"/>
                  </a:moveTo>
                  <a:cubicBezTo>
                    <a:pt x="29638" y="4230"/>
                    <a:pt x="29607" y="4261"/>
                    <a:pt x="29607" y="4298"/>
                  </a:cubicBezTo>
                  <a:cubicBezTo>
                    <a:pt x="29607" y="4336"/>
                    <a:pt x="29638" y="4367"/>
                    <a:pt x="29676" y="4367"/>
                  </a:cubicBezTo>
                  <a:cubicBezTo>
                    <a:pt x="29713" y="4367"/>
                    <a:pt x="29744" y="4336"/>
                    <a:pt x="29744" y="4298"/>
                  </a:cubicBezTo>
                  <a:cubicBezTo>
                    <a:pt x="29744" y="4261"/>
                    <a:pt x="29713" y="4230"/>
                    <a:pt x="29676" y="4230"/>
                  </a:cubicBezTo>
                  <a:close/>
                  <a:moveTo>
                    <a:pt x="29892" y="4230"/>
                  </a:moveTo>
                  <a:cubicBezTo>
                    <a:pt x="29854" y="4230"/>
                    <a:pt x="29823" y="4261"/>
                    <a:pt x="29823" y="4298"/>
                  </a:cubicBezTo>
                  <a:cubicBezTo>
                    <a:pt x="29823" y="4336"/>
                    <a:pt x="29854" y="4367"/>
                    <a:pt x="29892" y="4367"/>
                  </a:cubicBezTo>
                  <a:cubicBezTo>
                    <a:pt x="29930" y="4367"/>
                    <a:pt x="29960" y="4336"/>
                    <a:pt x="29960" y="4298"/>
                  </a:cubicBezTo>
                  <a:cubicBezTo>
                    <a:pt x="29960" y="4261"/>
                    <a:pt x="29930" y="4230"/>
                    <a:pt x="29892" y="4230"/>
                  </a:cubicBezTo>
                  <a:close/>
                  <a:moveTo>
                    <a:pt x="26002" y="4465"/>
                  </a:moveTo>
                  <a:cubicBezTo>
                    <a:pt x="25964" y="4465"/>
                    <a:pt x="25933" y="4495"/>
                    <a:pt x="25933" y="4533"/>
                  </a:cubicBezTo>
                  <a:cubicBezTo>
                    <a:pt x="25933" y="4571"/>
                    <a:pt x="25964" y="4602"/>
                    <a:pt x="26002" y="4602"/>
                  </a:cubicBezTo>
                  <a:cubicBezTo>
                    <a:pt x="26039" y="4602"/>
                    <a:pt x="26070" y="4571"/>
                    <a:pt x="26070" y="4533"/>
                  </a:cubicBezTo>
                  <a:cubicBezTo>
                    <a:pt x="26070" y="4495"/>
                    <a:pt x="26039" y="4465"/>
                    <a:pt x="26002" y="4465"/>
                  </a:cubicBezTo>
                  <a:close/>
                  <a:moveTo>
                    <a:pt x="26218" y="4465"/>
                  </a:moveTo>
                  <a:cubicBezTo>
                    <a:pt x="26180" y="4465"/>
                    <a:pt x="26149" y="4495"/>
                    <a:pt x="26149" y="4533"/>
                  </a:cubicBezTo>
                  <a:cubicBezTo>
                    <a:pt x="26149" y="4571"/>
                    <a:pt x="26180" y="4602"/>
                    <a:pt x="26218" y="4602"/>
                  </a:cubicBezTo>
                  <a:cubicBezTo>
                    <a:pt x="26256" y="4602"/>
                    <a:pt x="26286" y="4571"/>
                    <a:pt x="26286" y="4533"/>
                  </a:cubicBezTo>
                  <a:cubicBezTo>
                    <a:pt x="26286" y="4495"/>
                    <a:pt x="26256" y="4465"/>
                    <a:pt x="26218" y="4465"/>
                  </a:cubicBezTo>
                  <a:close/>
                  <a:moveTo>
                    <a:pt x="26434" y="4465"/>
                  </a:moveTo>
                  <a:cubicBezTo>
                    <a:pt x="26396" y="4465"/>
                    <a:pt x="26365" y="4495"/>
                    <a:pt x="26365" y="4533"/>
                  </a:cubicBezTo>
                  <a:cubicBezTo>
                    <a:pt x="26365" y="4571"/>
                    <a:pt x="26396" y="4602"/>
                    <a:pt x="26434" y="4602"/>
                  </a:cubicBezTo>
                  <a:cubicBezTo>
                    <a:pt x="26472" y="4602"/>
                    <a:pt x="26502" y="4571"/>
                    <a:pt x="26502" y="4533"/>
                  </a:cubicBezTo>
                  <a:cubicBezTo>
                    <a:pt x="26502" y="4495"/>
                    <a:pt x="26472" y="4465"/>
                    <a:pt x="26434" y="4465"/>
                  </a:cubicBezTo>
                  <a:close/>
                  <a:moveTo>
                    <a:pt x="26650" y="4465"/>
                  </a:moveTo>
                  <a:cubicBezTo>
                    <a:pt x="26612" y="4465"/>
                    <a:pt x="26582" y="4495"/>
                    <a:pt x="26582" y="4533"/>
                  </a:cubicBezTo>
                  <a:cubicBezTo>
                    <a:pt x="26582" y="4571"/>
                    <a:pt x="26612" y="4602"/>
                    <a:pt x="26650" y="4602"/>
                  </a:cubicBezTo>
                  <a:cubicBezTo>
                    <a:pt x="26688" y="4602"/>
                    <a:pt x="26718" y="4571"/>
                    <a:pt x="26718" y="4533"/>
                  </a:cubicBezTo>
                  <a:cubicBezTo>
                    <a:pt x="26718" y="4495"/>
                    <a:pt x="26688" y="4465"/>
                    <a:pt x="26650" y="4465"/>
                  </a:cubicBezTo>
                  <a:close/>
                  <a:moveTo>
                    <a:pt x="26866" y="4465"/>
                  </a:moveTo>
                  <a:cubicBezTo>
                    <a:pt x="26828" y="4465"/>
                    <a:pt x="26798" y="4495"/>
                    <a:pt x="26798" y="4533"/>
                  </a:cubicBezTo>
                  <a:cubicBezTo>
                    <a:pt x="26798" y="4571"/>
                    <a:pt x="26828" y="4602"/>
                    <a:pt x="26866" y="4602"/>
                  </a:cubicBezTo>
                  <a:cubicBezTo>
                    <a:pt x="26904" y="4602"/>
                    <a:pt x="26935" y="4571"/>
                    <a:pt x="26935" y="4533"/>
                  </a:cubicBezTo>
                  <a:cubicBezTo>
                    <a:pt x="26935" y="4495"/>
                    <a:pt x="26904" y="4465"/>
                    <a:pt x="26866" y="4465"/>
                  </a:cubicBezTo>
                  <a:close/>
                  <a:moveTo>
                    <a:pt x="27082" y="4465"/>
                  </a:moveTo>
                  <a:cubicBezTo>
                    <a:pt x="27044" y="4465"/>
                    <a:pt x="27014" y="4495"/>
                    <a:pt x="27014" y="4533"/>
                  </a:cubicBezTo>
                  <a:cubicBezTo>
                    <a:pt x="27014" y="4571"/>
                    <a:pt x="27044" y="4602"/>
                    <a:pt x="27082" y="4602"/>
                  </a:cubicBezTo>
                  <a:cubicBezTo>
                    <a:pt x="27120" y="4602"/>
                    <a:pt x="27151" y="4571"/>
                    <a:pt x="27151" y="4533"/>
                  </a:cubicBezTo>
                  <a:cubicBezTo>
                    <a:pt x="27151" y="4495"/>
                    <a:pt x="27120" y="4465"/>
                    <a:pt x="27082" y="4465"/>
                  </a:cubicBezTo>
                  <a:close/>
                  <a:moveTo>
                    <a:pt x="27298" y="4465"/>
                  </a:moveTo>
                  <a:cubicBezTo>
                    <a:pt x="27261" y="4465"/>
                    <a:pt x="27230" y="4495"/>
                    <a:pt x="27230" y="4533"/>
                  </a:cubicBezTo>
                  <a:cubicBezTo>
                    <a:pt x="27230" y="4571"/>
                    <a:pt x="27261" y="4602"/>
                    <a:pt x="27298" y="4602"/>
                  </a:cubicBezTo>
                  <a:cubicBezTo>
                    <a:pt x="27336" y="4602"/>
                    <a:pt x="27367" y="4571"/>
                    <a:pt x="27367" y="4533"/>
                  </a:cubicBezTo>
                  <a:cubicBezTo>
                    <a:pt x="27367" y="4495"/>
                    <a:pt x="27336" y="4465"/>
                    <a:pt x="27298" y="4465"/>
                  </a:cubicBezTo>
                  <a:close/>
                  <a:moveTo>
                    <a:pt x="27515" y="4465"/>
                  </a:moveTo>
                  <a:cubicBezTo>
                    <a:pt x="27477" y="4465"/>
                    <a:pt x="27446" y="4495"/>
                    <a:pt x="27446" y="4533"/>
                  </a:cubicBezTo>
                  <a:cubicBezTo>
                    <a:pt x="27446" y="4571"/>
                    <a:pt x="27477" y="4602"/>
                    <a:pt x="27515" y="4602"/>
                  </a:cubicBezTo>
                  <a:cubicBezTo>
                    <a:pt x="27552" y="4602"/>
                    <a:pt x="27583" y="4571"/>
                    <a:pt x="27583" y="4533"/>
                  </a:cubicBezTo>
                  <a:cubicBezTo>
                    <a:pt x="27583" y="4495"/>
                    <a:pt x="27552" y="4465"/>
                    <a:pt x="27515" y="4465"/>
                  </a:cubicBezTo>
                  <a:close/>
                  <a:moveTo>
                    <a:pt x="27731" y="4465"/>
                  </a:moveTo>
                  <a:cubicBezTo>
                    <a:pt x="27693" y="4465"/>
                    <a:pt x="27662" y="4495"/>
                    <a:pt x="27662" y="4533"/>
                  </a:cubicBezTo>
                  <a:cubicBezTo>
                    <a:pt x="27662" y="4571"/>
                    <a:pt x="27693" y="4602"/>
                    <a:pt x="27731" y="4602"/>
                  </a:cubicBezTo>
                  <a:cubicBezTo>
                    <a:pt x="27768" y="4602"/>
                    <a:pt x="27799" y="4571"/>
                    <a:pt x="27799" y="4533"/>
                  </a:cubicBezTo>
                  <a:cubicBezTo>
                    <a:pt x="27799" y="4495"/>
                    <a:pt x="27768" y="4465"/>
                    <a:pt x="27731" y="4465"/>
                  </a:cubicBezTo>
                  <a:close/>
                  <a:moveTo>
                    <a:pt x="27947" y="4465"/>
                  </a:moveTo>
                  <a:cubicBezTo>
                    <a:pt x="27909" y="4465"/>
                    <a:pt x="27878" y="4495"/>
                    <a:pt x="27878" y="4533"/>
                  </a:cubicBezTo>
                  <a:cubicBezTo>
                    <a:pt x="27878" y="4571"/>
                    <a:pt x="27909" y="4602"/>
                    <a:pt x="27947" y="4602"/>
                  </a:cubicBezTo>
                  <a:cubicBezTo>
                    <a:pt x="27985" y="4602"/>
                    <a:pt x="28015" y="4571"/>
                    <a:pt x="28015" y="4533"/>
                  </a:cubicBezTo>
                  <a:cubicBezTo>
                    <a:pt x="28015" y="4495"/>
                    <a:pt x="27985" y="4465"/>
                    <a:pt x="27947" y="4465"/>
                  </a:cubicBezTo>
                  <a:close/>
                  <a:moveTo>
                    <a:pt x="28163" y="4465"/>
                  </a:moveTo>
                  <a:cubicBezTo>
                    <a:pt x="28125" y="4465"/>
                    <a:pt x="28094" y="4495"/>
                    <a:pt x="28094" y="4533"/>
                  </a:cubicBezTo>
                  <a:cubicBezTo>
                    <a:pt x="28094" y="4571"/>
                    <a:pt x="28125" y="4602"/>
                    <a:pt x="28163" y="4602"/>
                  </a:cubicBezTo>
                  <a:cubicBezTo>
                    <a:pt x="28201" y="4602"/>
                    <a:pt x="28231" y="4571"/>
                    <a:pt x="28231" y="4533"/>
                  </a:cubicBezTo>
                  <a:cubicBezTo>
                    <a:pt x="28231" y="4495"/>
                    <a:pt x="28201" y="4465"/>
                    <a:pt x="28163" y="4465"/>
                  </a:cubicBezTo>
                  <a:close/>
                  <a:moveTo>
                    <a:pt x="28379" y="4465"/>
                  </a:moveTo>
                  <a:cubicBezTo>
                    <a:pt x="28341" y="4465"/>
                    <a:pt x="28311" y="4495"/>
                    <a:pt x="28311" y="4533"/>
                  </a:cubicBezTo>
                  <a:cubicBezTo>
                    <a:pt x="28311" y="4571"/>
                    <a:pt x="28341" y="4602"/>
                    <a:pt x="28379" y="4602"/>
                  </a:cubicBezTo>
                  <a:cubicBezTo>
                    <a:pt x="28417" y="4602"/>
                    <a:pt x="28447" y="4571"/>
                    <a:pt x="28447" y="4533"/>
                  </a:cubicBezTo>
                  <a:cubicBezTo>
                    <a:pt x="28447" y="4495"/>
                    <a:pt x="28417" y="4465"/>
                    <a:pt x="28379" y="4465"/>
                  </a:cubicBezTo>
                  <a:close/>
                  <a:moveTo>
                    <a:pt x="28595" y="4465"/>
                  </a:moveTo>
                  <a:cubicBezTo>
                    <a:pt x="28557" y="4465"/>
                    <a:pt x="28527" y="4495"/>
                    <a:pt x="28527" y="4533"/>
                  </a:cubicBezTo>
                  <a:cubicBezTo>
                    <a:pt x="28527" y="4571"/>
                    <a:pt x="28557" y="4602"/>
                    <a:pt x="28595" y="4602"/>
                  </a:cubicBezTo>
                  <a:cubicBezTo>
                    <a:pt x="28633" y="4602"/>
                    <a:pt x="28664" y="4571"/>
                    <a:pt x="28664" y="4533"/>
                  </a:cubicBezTo>
                  <a:cubicBezTo>
                    <a:pt x="28664" y="4495"/>
                    <a:pt x="28633" y="4465"/>
                    <a:pt x="28595" y="4465"/>
                  </a:cubicBezTo>
                  <a:close/>
                  <a:moveTo>
                    <a:pt x="28811" y="4465"/>
                  </a:moveTo>
                  <a:cubicBezTo>
                    <a:pt x="28773" y="4465"/>
                    <a:pt x="28743" y="4495"/>
                    <a:pt x="28743" y="4533"/>
                  </a:cubicBezTo>
                  <a:cubicBezTo>
                    <a:pt x="28743" y="4571"/>
                    <a:pt x="28773" y="4602"/>
                    <a:pt x="28811" y="4602"/>
                  </a:cubicBezTo>
                  <a:cubicBezTo>
                    <a:pt x="28849" y="4602"/>
                    <a:pt x="28880" y="4571"/>
                    <a:pt x="28880" y="4533"/>
                  </a:cubicBezTo>
                  <a:cubicBezTo>
                    <a:pt x="28880" y="4495"/>
                    <a:pt x="28849" y="4465"/>
                    <a:pt x="28811" y="4465"/>
                  </a:cubicBezTo>
                  <a:close/>
                  <a:moveTo>
                    <a:pt x="29027" y="4465"/>
                  </a:moveTo>
                  <a:cubicBezTo>
                    <a:pt x="28990" y="4465"/>
                    <a:pt x="28959" y="4495"/>
                    <a:pt x="28959" y="4533"/>
                  </a:cubicBezTo>
                  <a:cubicBezTo>
                    <a:pt x="28959" y="4571"/>
                    <a:pt x="28990" y="4602"/>
                    <a:pt x="29027" y="4602"/>
                  </a:cubicBezTo>
                  <a:cubicBezTo>
                    <a:pt x="29065" y="4602"/>
                    <a:pt x="29096" y="4571"/>
                    <a:pt x="29096" y="4533"/>
                  </a:cubicBezTo>
                  <a:cubicBezTo>
                    <a:pt x="29096" y="4495"/>
                    <a:pt x="29065" y="4465"/>
                    <a:pt x="29027" y="4465"/>
                  </a:cubicBezTo>
                  <a:close/>
                  <a:moveTo>
                    <a:pt x="29243" y="4465"/>
                  </a:moveTo>
                  <a:cubicBezTo>
                    <a:pt x="29206" y="4465"/>
                    <a:pt x="29175" y="4495"/>
                    <a:pt x="29175" y="4533"/>
                  </a:cubicBezTo>
                  <a:cubicBezTo>
                    <a:pt x="29175" y="4571"/>
                    <a:pt x="29206" y="4602"/>
                    <a:pt x="29243" y="4602"/>
                  </a:cubicBezTo>
                  <a:cubicBezTo>
                    <a:pt x="29281" y="4602"/>
                    <a:pt x="29312" y="4571"/>
                    <a:pt x="29312" y="4533"/>
                  </a:cubicBezTo>
                  <a:cubicBezTo>
                    <a:pt x="29312" y="4495"/>
                    <a:pt x="29281" y="4465"/>
                    <a:pt x="29243" y="4465"/>
                  </a:cubicBezTo>
                  <a:close/>
                  <a:moveTo>
                    <a:pt x="29460" y="4465"/>
                  </a:moveTo>
                  <a:cubicBezTo>
                    <a:pt x="29422" y="4465"/>
                    <a:pt x="29391" y="4495"/>
                    <a:pt x="29391" y="4533"/>
                  </a:cubicBezTo>
                  <a:cubicBezTo>
                    <a:pt x="29391" y="4571"/>
                    <a:pt x="29422" y="4602"/>
                    <a:pt x="29460" y="4602"/>
                  </a:cubicBezTo>
                  <a:cubicBezTo>
                    <a:pt x="29497" y="4602"/>
                    <a:pt x="29528" y="4571"/>
                    <a:pt x="29528" y="4533"/>
                  </a:cubicBezTo>
                  <a:cubicBezTo>
                    <a:pt x="29528" y="4495"/>
                    <a:pt x="29497" y="4465"/>
                    <a:pt x="29460" y="4465"/>
                  </a:cubicBezTo>
                  <a:close/>
                  <a:moveTo>
                    <a:pt x="29676" y="4465"/>
                  </a:moveTo>
                  <a:cubicBezTo>
                    <a:pt x="29638" y="4465"/>
                    <a:pt x="29607" y="4495"/>
                    <a:pt x="29607" y="4533"/>
                  </a:cubicBezTo>
                  <a:cubicBezTo>
                    <a:pt x="29607" y="4571"/>
                    <a:pt x="29638" y="4602"/>
                    <a:pt x="29676" y="4602"/>
                  </a:cubicBezTo>
                  <a:cubicBezTo>
                    <a:pt x="29713" y="4602"/>
                    <a:pt x="29744" y="4571"/>
                    <a:pt x="29744" y="4533"/>
                  </a:cubicBezTo>
                  <a:cubicBezTo>
                    <a:pt x="29744" y="4495"/>
                    <a:pt x="29713" y="4465"/>
                    <a:pt x="29676" y="4465"/>
                  </a:cubicBezTo>
                  <a:close/>
                  <a:moveTo>
                    <a:pt x="29892" y="4465"/>
                  </a:moveTo>
                  <a:cubicBezTo>
                    <a:pt x="29854" y="4465"/>
                    <a:pt x="29823" y="4495"/>
                    <a:pt x="29823" y="4533"/>
                  </a:cubicBezTo>
                  <a:cubicBezTo>
                    <a:pt x="29823" y="4571"/>
                    <a:pt x="29854" y="4602"/>
                    <a:pt x="29892" y="4602"/>
                  </a:cubicBezTo>
                  <a:cubicBezTo>
                    <a:pt x="29930" y="4602"/>
                    <a:pt x="29960" y="4571"/>
                    <a:pt x="29960" y="4533"/>
                  </a:cubicBezTo>
                  <a:cubicBezTo>
                    <a:pt x="29960" y="4495"/>
                    <a:pt x="29930" y="4465"/>
                    <a:pt x="29892" y="4465"/>
                  </a:cubicBezTo>
                  <a:close/>
                  <a:moveTo>
                    <a:pt x="26002" y="4700"/>
                  </a:moveTo>
                  <a:cubicBezTo>
                    <a:pt x="25964" y="4700"/>
                    <a:pt x="25933" y="4730"/>
                    <a:pt x="25933" y="4768"/>
                  </a:cubicBezTo>
                  <a:cubicBezTo>
                    <a:pt x="25933" y="4806"/>
                    <a:pt x="25964" y="4837"/>
                    <a:pt x="26002" y="4837"/>
                  </a:cubicBezTo>
                  <a:cubicBezTo>
                    <a:pt x="26039" y="4837"/>
                    <a:pt x="26070" y="4806"/>
                    <a:pt x="26070" y="4768"/>
                  </a:cubicBezTo>
                  <a:cubicBezTo>
                    <a:pt x="26070" y="4730"/>
                    <a:pt x="26039" y="4700"/>
                    <a:pt x="26002" y="4700"/>
                  </a:cubicBezTo>
                  <a:close/>
                  <a:moveTo>
                    <a:pt x="26218" y="4700"/>
                  </a:moveTo>
                  <a:cubicBezTo>
                    <a:pt x="26180" y="4700"/>
                    <a:pt x="26149" y="4730"/>
                    <a:pt x="26149" y="4768"/>
                  </a:cubicBezTo>
                  <a:cubicBezTo>
                    <a:pt x="26149" y="4806"/>
                    <a:pt x="26180" y="4837"/>
                    <a:pt x="26218" y="4837"/>
                  </a:cubicBezTo>
                  <a:cubicBezTo>
                    <a:pt x="26256" y="4837"/>
                    <a:pt x="26286" y="4806"/>
                    <a:pt x="26286" y="4768"/>
                  </a:cubicBezTo>
                  <a:cubicBezTo>
                    <a:pt x="26286" y="4730"/>
                    <a:pt x="26256" y="4700"/>
                    <a:pt x="26218" y="4700"/>
                  </a:cubicBezTo>
                  <a:close/>
                  <a:moveTo>
                    <a:pt x="26434" y="4700"/>
                  </a:moveTo>
                  <a:cubicBezTo>
                    <a:pt x="26396" y="4700"/>
                    <a:pt x="26365" y="4730"/>
                    <a:pt x="26365" y="4768"/>
                  </a:cubicBezTo>
                  <a:cubicBezTo>
                    <a:pt x="26365" y="4806"/>
                    <a:pt x="26396" y="4837"/>
                    <a:pt x="26434" y="4837"/>
                  </a:cubicBezTo>
                  <a:cubicBezTo>
                    <a:pt x="26472" y="4837"/>
                    <a:pt x="26502" y="4806"/>
                    <a:pt x="26502" y="4768"/>
                  </a:cubicBezTo>
                  <a:cubicBezTo>
                    <a:pt x="26502" y="4730"/>
                    <a:pt x="26472" y="4700"/>
                    <a:pt x="26434" y="4700"/>
                  </a:cubicBezTo>
                  <a:close/>
                  <a:moveTo>
                    <a:pt x="26650" y="4700"/>
                  </a:moveTo>
                  <a:cubicBezTo>
                    <a:pt x="26612" y="4700"/>
                    <a:pt x="26582" y="4730"/>
                    <a:pt x="26582" y="4768"/>
                  </a:cubicBezTo>
                  <a:cubicBezTo>
                    <a:pt x="26582" y="4806"/>
                    <a:pt x="26612" y="4837"/>
                    <a:pt x="26650" y="4837"/>
                  </a:cubicBezTo>
                  <a:cubicBezTo>
                    <a:pt x="26688" y="4837"/>
                    <a:pt x="26718" y="4806"/>
                    <a:pt x="26718" y="4768"/>
                  </a:cubicBezTo>
                  <a:cubicBezTo>
                    <a:pt x="26718" y="4730"/>
                    <a:pt x="26688" y="4700"/>
                    <a:pt x="26650" y="4700"/>
                  </a:cubicBezTo>
                  <a:close/>
                  <a:moveTo>
                    <a:pt x="26866" y="4700"/>
                  </a:moveTo>
                  <a:cubicBezTo>
                    <a:pt x="26828" y="4700"/>
                    <a:pt x="26798" y="4730"/>
                    <a:pt x="26798" y="4768"/>
                  </a:cubicBezTo>
                  <a:cubicBezTo>
                    <a:pt x="26798" y="4806"/>
                    <a:pt x="26828" y="4837"/>
                    <a:pt x="26866" y="4837"/>
                  </a:cubicBezTo>
                  <a:cubicBezTo>
                    <a:pt x="26904" y="4837"/>
                    <a:pt x="26935" y="4806"/>
                    <a:pt x="26935" y="4768"/>
                  </a:cubicBezTo>
                  <a:cubicBezTo>
                    <a:pt x="26935" y="4730"/>
                    <a:pt x="26904" y="4700"/>
                    <a:pt x="26866" y="4700"/>
                  </a:cubicBezTo>
                  <a:close/>
                  <a:moveTo>
                    <a:pt x="27082" y="4700"/>
                  </a:moveTo>
                  <a:cubicBezTo>
                    <a:pt x="27044" y="4700"/>
                    <a:pt x="27014" y="4730"/>
                    <a:pt x="27014" y="4768"/>
                  </a:cubicBezTo>
                  <a:cubicBezTo>
                    <a:pt x="27014" y="4806"/>
                    <a:pt x="27044" y="4837"/>
                    <a:pt x="27082" y="4837"/>
                  </a:cubicBezTo>
                  <a:cubicBezTo>
                    <a:pt x="27120" y="4837"/>
                    <a:pt x="27151" y="4806"/>
                    <a:pt x="27151" y="4768"/>
                  </a:cubicBezTo>
                  <a:cubicBezTo>
                    <a:pt x="27151" y="4730"/>
                    <a:pt x="27120" y="4700"/>
                    <a:pt x="27082" y="4700"/>
                  </a:cubicBezTo>
                  <a:close/>
                  <a:moveTo>
                    <a:pt x="27298" y="4700"/>
                  </a:moveTo>
                  <a:cubicBezTo>
                    <a:pt x="27261" y="4700"/>
                    <a:pt x="27230" y="4730"/>
                    <a:pt x="27230" y="4768"/>
                  </a:cubicBezTo>
                  <a:cubicBezTo>
                    <a:pt x="27230" y="4806"/>
                    <a:pt x="27261" y="4837"/>
                    <a:pt x="27298" y="4837"/>
                  </a:cubicBezTo>
                  <a:cubicBezTo>
                    <a:pt x="27336" y="4837"/>
                    <a:pt x="27367" y="4806"/>
                    <a:pt x="27367" y="4768"/>
                  </a:cubicBezTo>
                  <a:cubicBezTo>
                    <a:pt x="27367" y="4730"/>
                    <a:pt x="27336" y="4700"/>
                    <a:pt x="27298" y="4700"/>
                  </a:cubicBezTo>
                  <a:close/>
                  <a:moveTo>
                    <a:pt x="27515" y="4700"/>
                  </a:moveTo>
                  <a:cubicBezTo>
                    <a:pt x="27477" y="4700"/>
                    <a:pt x="27446" y="4730"/>
                    <a:pt x="27446" y="4768"/>
                  </a:cubicBezTo>
                  <a:cubicBezTo>
                    <a:pt x="27446" y="4806"/>
                    <a:pt x="27477" y="4837"/>
                    <a:pt x="27515" y="4837"/>
                  </a:cubicBezTo>
                  <a:cubicBezTo>
                    <a:pt x="27552" y="4837"/>
                    <a:pt x="27583" y="4806"/>
                    <a:pt x="27583" y="4768"/>
                  </a:cubicBezTo>
                  <a:cubicBezTo>
                    <a:pt x="27583" y="4730"/>
                    <a:pt x="27552" y="4700"/>
                    <a:pt x="27515" y="4700"/>
                  </a:cubicBezTo>
                  <a:close/>
                  <a:moveTo>
                    <a:pt x="27731" y="4700"/>
                  </a:moveTo>
                  <a:cubicBezTo>
                    <a:pt x="27693" y="4700"/>
                    <a:pt x="27662" y="4730"/>
                    <a:pt x="27662" y="4768"/>
                  </a:cubicBezTo>
                  <a:cubicBezTo>
                    <a:pt x="27662" y="4806"/>
                    <a:pt x="27693" y="4837"/>
                    <a:pt x="27731" y="4837"/>
                  </a:cubicBezTo>
                  <a:cubicBezTo>
                    <a:pt x="27768" y="4837"/>
                    <a:pt x="27799" y="4806"/>
                    <a:pt x="27799" y="4768"/>
                  </a:cubicBezTo>
                  <a:cubicBezTo>
                    <a:pt x="27799" y="4730"/>
                    <a:pt x="27768" y="4700"/>
                    <a:pt x="27731" y="4700"/>
                  </a:cubicBezTo>
                  <a:close/>
                  <a:moveTo>
                    <a:pt x="27947" y="4700"/>
                  </a:moveTo>
                  <a:cubicBezTo>
                    <a:pt x="27909" y="4700"/>
                    <a:pt x="27878" y="4730"/>
                    <a:pt x="27878" y="4768"/>
                  </a:cubicBezTo>
                  <a:cubicBezTo>
                    <a:pt x="27878" y="4806"/>
                    <a:pt x="27909" y="4837"/>
                    <a:pt x="27947" y="4837"/>
                  </a:cubicBezTo>
                  <a:cubicBezTo>
                    <a:pt x="27985" y="4837"/>
                    <a:pt x="28015" y="4806"/>
                    <a:pt x="28015" y="4768"/>
                  </a:cubicBezTo>
                  <a:cubicBezTo>
                    <a:pt x="28015" y="4730"/>
                    <a:pt x="27985" y="4700"/>
                    <a:pt x="27947" y="4700"/>
                  </a:cubicBezTo>
                  <a:close/>
                  <a:moveTo>
                    <a:pt x="28163" y="4700"/>
                  </a:moveTo>
                  <a:cubicBezTo>
                    <a:pt x="28125" y="4700"/>
                    <a:pt x="28094" y="4730"/>
                    <a:pt x="28094" y="4768"/>
                  </a:cubicBezTo>
                  <a:cubicBezTo>
                    <a:pt x="28094" y="4806"/>
                    <a:pt x="28125" y="4837"/>
                    <a:pt x="28163" y="4837"/>
                  </a:cubicBezTo>
                  <a:cubicBezTo>
                    <a:pt x="28201" y="4837"/>
                    <a:pt x="28231" y="4806"/>
                    <a:pt x="28231" y="4768"/>
                  </a:cubicBezTo>
                  <a:cubicBezTo>
                    <a:pt x="28231" y="4730"/>
                    <a:pt x="28201" y="4700"/>
                    <a:pt x="28163" y="4700"/>
                  </a:cubicBezTo>
                  <a:close/>
                  <a:moveTo>
                    <a:pt x="28379" y="4700"/>
                  </a:moveTo>
                  <a:cubicBezTo>
                    <a:pt x="28341" y="4700"/>
                    <a:pt x="28311" y="4730"/>
                    <a:pt x="28311" y="4768"/>
                  </a:cubicBezTo>
                  <a:cubicBezTo>
                    <a:pt x="28311" y="4806"/>
                    <a:pt x="28341" y="4837"/>
                    <a:pt x="28379" y="4837"/>
                  </a:cubicBezTo>
                  <a:cubicBezTo>
                    <a:pt x="28417" y="4837"/>
                    <a:pt x="28447" y="4806"/>
                    <a:pt x="28447" y="4768"/>
                  </a:cubicBezTo>
                  <a:cubicBezTo>
                    <a:pt x="28447" y="4730"/>
                    <a:pt x="28417" y="4700"/>
                    <a:pt x="28379" y="4700"/>
                  </a:cubicBezTo>
                  <a:close/>
                  <a:moveTo>
                    <a:pt x="28595" y="4700"/>
                  </a:moveTo>
                  <a:cubicBezTo>
                    <a:pt x="28557" y="4700"/>
                    <a:pt x="28527" y="4730"/>
                    <a:pt x="28527" y="4768"/>
                  </a:cubicBezTo>
                  <a:cubicBezTo>
                    <a:pt x="28527" y="4806"/>
                    <a:pt x="28557" y="4837"/>
                    <a:pt x="28595" y="4837"/>
                  </a:cubicBezTo>
                  <a:cubicBezTo>
                    <a:pt x="28633" y="4837"/>
                    <a:pt x="28664" y="4806"/>
                    <a:pt x="28664" y="4768"/>
                  </a:cubicBezTo>
                  <a:cubicBezTo>
                    <a:pt x="28664" y="4730"/>
                    <a:pt x="28633" y="4700"/>
                    <a:pt x="28595" y="4700"/>
                  </a:cubicBezTo>
                  <a:close/>
                  <a:moveTo>
                    <a:pt x="28811" y="4700"/>
                  </a:moveTo>
                  <a:cubicBezTo>
                    <a:pt x="28773" y="4700"/>
                    <a:pt x="28743" y="4730"/>
                    <a:pt x="28743" y="4768"/>
                  </a:cubicBezTo>
                  <a:cubicBezTo>
                    <a:pt x="28743" y="4806"/>
                    <a:pt x="28773" y="4837"/>
                    <a:pt x="28811" y="4837"/>
                  </a:cubicBezTo>
                  <a:cubicBezTo>
                    <a:pt x="28849" y="4837"/>
                    <a:pt x="28880" y="4806"/>
                    <a:pt x="28880" y="4768"/>
                  </a:cubicBezTo>
                  <a:cubicBezTo>
                    <a:pt x="28880" y="4730"/>
                    <a:pt x="28849" y="4700"/>
                    <a:pt x="28811" y="4700"/>
                  </a:cubicBezTo>
                  <a:close/>
                  <a:moveTo>
                    <a:pt x="29027" y="4700"/>
                  </a:moveTo>
                  <a:cubicBezTo>
                    <a:pt x="28990" y="4700"/>
                    <a:pt x="28959" y="4730"/>
                    <a:pt x="28959" y="4768"/>
                  </a:cubicBezTo>
                  <a:cubicBezTo>
                    <a:pt x="28959" y="4806"/>
                    <a:pt x="28990" y="4837"/>
                    <a:pt x="29027" y="4837"/>
                  </a:cubicBezTo>
                  <a:cubicBezTo>
                    <a:pt x="29065" y="4837"/>
                    <a:pt x="29096" y="4806"/>
                    <a:pt x="29096" y="4768"/>
                  </a:cubicBezTo>
                  <a:cubicBezTo>
                    <a:pt x="29096" y="4730"/>
                    <a:pt x="29065" y="4700"/>
                    <a:pt x="29027" y="4700"/>
                  </a:cubicBezTo>
                  <a:close/>
                  <a:moveTo>
                    <a:pt x="29243" y="4700"/>
                  </a:moveTo>
                  <a:cubicBezTo>
                    <a:pt x="29206" y="4700"/>
                    <a:pt x="29175" y="4730"/>
                    <a:pt x="29175" y="4768"/>
                  </a:cubicBezTo>
                  <a:cubicBezTo>
                    <a:pt x="29175" y="4806"/>
                    <a:pt x="29206" y="4837"/>
                    <a:pt x="29243" y="4837"/>
                  </a:cubicBezTo>
                  <a:cubicBezTo>
                    <a:pt x="29281" y="4837"/>
                    <a:pt x="29312" y="4806"/>
                    <a:pt x="29312" y="4768"/>
                  </a:cubicBezTo>
                  <a:cubicBezTo>
                    <a:pt x="29312" y="4730"/>
                    <a:pt x="29281" y="4700"/>
                    <a:pt x="29243" y="4700"/>
                  </a:cubicBezTo>
                  <a:close/>
                  <a:moveTo>
                    <a:pt x="29460" y="4700"/>
                  </a:moveTo>
                  <a:cubicBezTo>
                    <a:pt x="29422" y="4700"/>
                    <a:pt x="29391" y="4730"/>
                    <a:pt x="29391" y="4768"/>
                  </a:cubicBezTo>
                  <a:cubicBezTo>
                    <a:pt x="29391" y="4806"/>
                    <a:pt x="29422" y="4837"/>
                    <a:pt x="29460" y="4837"/>
                  </a:cubicBezTo>
                  <a:cubicBezTo>
                    <a:pt x="29497" y="4837"/>
                    <a:pt x="29528" y="4806"/>
                    <a:pt x="29528" y="4768"/>
                  </a:cubicBezTo>
                  <a:cubicBezTo>
                    <a:pt x="29528" y="4730"/>
                    <a:pt x="29497" y="4700"/>
                    <a:pt x="29460" y="4700"/>
                  </a:cubicBezTo>
                  <a:close/>
                  <a:moveTo>
                    <a:pt x="29676" y="4700"/>
                  </a:moveTo>
                  <a:cubicBezTo>
                    <a:pt x="29638" y="4700"/>
                    <a:pt x="29607" y="4730"/>
                    <a:pt x="29607" y="4768"/>
                  </a:cubicBezTo>
                  <a:cubicBezTo>
                    <a:pt x="29607" y="4806"/>
                    <a:pt x="29638" y="4837"/>
                    <a:pt x="29676" y="4837"/>
                  </a:cubicBezTo>
                  <a:cubicBezTo>
                    <a:pt x="29713" y="4837"/>
                    <a:pt x="29744" y="4806"/>
                    <a:pt x="29744" y="4768"/>
                  </a:cubicBezTo>
                  <a:cubicBezTo>
                    <a:pt x="29744" y="4730"/>
                    <a:pt x="29713" y="4700"/>
                    <a:pt x="29676" y="4700"/>
                  </a:cubicBezTo>
                  <a:close/>
                  <a:moveTo>
                    <a:pt x="29892" y="4700"/>
                  </a:moveTo>
                  <a:cubicBezTo>
                    <a:pt x="29854" y="4700"/>
                    <a:pt x="29823" y="4730"/>
                    <a:pt x="29823" y="4768"/>
                  </a:cubicBezTo>
                  <a:cubicBezTo>
                    <a:pt x="29823" y="4806"/>
                    <a:pt x="29854" y="4837"/>
                    <a:pt x="29892" y="4837"/>
                  </a:cubicBezTo>
                  <a:cubicBezTo>
                    <a:pt x="29930" y="4837"/>
                    <a:pt x="29960" y="4806"/>
                    <a:pt x="29960" y="4768"/>
                  </a:cubicBezTo>
                  <a:cubicBezTo>
                    <a:pt x="29960" y="4730"/>
                    <a:pt x="29930" y="4700"/>
                    <a:pt x="29892" y="4700"/>
                  </a:cubicBezTo>
                  <a:close/>
                  <a:moveTo>
                    <a:pt x="26002" y="4934"/>
                  </a:moveTo>
                  <a:cubicBezTo>
                    <a:pt x="25964" y="4934"/>
                    <a:pt x="25933" y="4965"/>
                    <a:pt x="25933" y="5003"/>
                  </a:cubicBezTo>
                  <a:cubicBezTo>
                    <a:pt x="25933" y="5041"/>
                    <a:pt x="25964" y="5071"/>
                    <a:pt x="26002" y="5071"/>
                  </a:cubicBezTo>
                  <a:cubicBezTo>
                    <a:pt x="26039" y="5071"/>
                    <a:pt x="26070" y="5041"/>
                    <a:pt x="26070" y="5003"/>
                  </a:cubicBezTo>
                  <a:cubicBezTo>
                    <a:pt x="26070" y="4965"/>
                    <a:pt x="26039" y="4934"/>
                    <a:pt x="26002" y="4934"/>
                  </a:cubicBezTo>
                  <a:close/>
                  <a:moveTo>
                    <a:pt x="26218" y="4934"/>
                  </a:moveTo>
                  <a:cubicBezTo>
                    <a:pt x="26180" y="4934"/>
                    <a:pt x="26149" y="4965"/>
                    <a:pt x="26149" y="5003"/>
                  </a:cubicBezTo>
                  <a:cubicBezTo>
                    <a:pt x="26149" y="5041"/>
                    <a:pt x="26180" y="5071"/>
                    <a:pt x="26218" y="5071"/>
                  </a:cubicBezTo>
                  <a:cubicBezTo>
                    <a:pt x="26256" y="5071"/>
                    <a:pt x="26286" y="5041"/>
                    <a:pt x="26286" y="5003"/>
                  </a:cubicBezTo>
                  <a:cubicBezTo>
                    <a:pt x="26286" y="4965"/>
                    <a:pt x="26256" y="4934"/>
                    <a:pt x="26218" y="4934"/>
                  </a:cubicBezTo>
                  <a:close/>
                  <a:moveTo>
                    <a:pt x="26434" y="4934"/>
                  </a:moveTo>
                  <a:cubicBezTo>
                    <a:pt x="26396" y="4934"/>
                    <a:pt x="26365" y="4965"/>
                    <a:pt x="26365" y="5003"/>
                  </a:cubicBezTo>
                  <a:cubicBezTo>
                    <a:pt x="26365" y="5041"/>
                    <a:pt x="26396" y="5071"/>
                    <a:pt x="26434" y="5071"/>
                  </a:cubicBezTo>
                  <a:cubicBezTo>
                    <a:pt x="26472" y="5071"/>
                    <a:pt x="26502" y="5041"/>
                    <a:pt x="26502" y="5003"/>
                  </a:cubicBezTo>
                  <a:cubicBezTo>
                    <a:pt x="26502" y="4965"/>
                    <a:pt x="26472" y="4934"/>
                    <a:pt x="26434" y="4934"/>
                  </a:cubicBezTo>
                  <a:close/>
                  <a:moveTo>
                    <a:pt x="26650" y="4934"/>
                  </a:moveTo>
                  <a:cubicBezTo>
                    <a:pt x="26612" y="4934"/>
                    <a:pt x="26582" y="4965"/>
                    <a:pt x="26582" y="5003"/>
                  </a:cubicBezTo>
                  <a:cubicBezTo>
                    <a:pt x="26582" y="5041"/>
                    <a:pt x="26612" y="5071"/>
                    <a:pt x="26650" y="5071"/>
                  </a:cubicBezTo>
                  <a:cubicBezTo>
                    <a:pt x="26688" y="5071"/>
                    <a:pt x="26718" y="5041"/>
                    <a:pt x="26718" y="5003"/>
                  </a:cubicBezTo>
                  <a:cubicBezTo>
                    <a:pt x="26718" y="4965"/>
                    <a:pt x="26688" y="4934"/>
                    <a:pt x="26650" y="4934"/>
                  </a:cubicBezTo>
                  <a:close/>
                  <a:moveTo>
                    <a:pt x="26866" y="4934"/>
                  </a:moveTo>
                  <a:cubicBezTo>
                    <a:pt x="26828" y="4934"/>
                    <a:pt x="26798" y="4965"/>
                    <a:pt x="26798" y="5003"/>
                  </a:cubicBezTo>
                  <a:cubicBezTo>
                    <a:pt x="26798" y="5041"/>
                    <a:pt x="26828" y="5071"/>
                    <a:pt x="26866" y="5071"/>
                  </a:cubicBezTo>
                  <a:cubicBezTo>
                    <a:pt x="26904" y="5071"/>
                    <a:pt x="26935" y="5041"/>
                    <a:pt x="26935" y="5003"/>
                  </a:cubicBezTo>
                  <a:cubicBezTo>
                    <a:pt x="26935" y="4965"/>
                    <a:pt x="26904" y="4934"/>
                    <a:pt x="26866" y="4934"/>
                  </a:cubicBezTo>
                  <a:close/>
                  <a:moveTo>
                    <a:pt x="27082" y="4934"/>
                  </a:moveTo>
                  <a:cubicBezTo>
                    <a:pt x="27044" y="4934"/>
                    <a:pt x="27014" y="4965"/>
                    <a:pt x="27014" y="5003"/>
                  </a:cubicBezTo>
                  <a:cubicBezTo>
                    <a:pt x="27014" y="5041"/>
                    <a:pt x="27044" y="5071"/>
                    <a:pt x="27082" y="5071"/>
                  </a:cubicBezTo>
                  <a:cubicBezTo>
                    <a:pt x="27120" y="5071"/>
                    <a:pt x="27151" y="5041"/>
                    <a:pt x="27151" y="5003"/>
                  </a:cubicBezTo>
                  <a:cubicBezTo>
                    <a:pt x="27151" y="4965"/>
                    <a:pt x="27120" y="4934"/>
                    <a:pt x="27082" y="4934"/>
                  </a:cubicBezTo>
                  <a:close/>
                  <a:moveTo>
                    <a:pt x="27298" y="4934"/>
                  </a:moveTo>
                  <a:cubicBezTo>
                    <a:pt x="27261" y="4934"/>
                    <a:pt x="27230" y="4965"/>
                    <a:pt x="27230" y="5003"/>
                  </a:cubicBezTo>
                  <a:cubicBezTo>
                    <a:pt x="27230" y="5041"/>
                    <a:pt x="27261" y="5071"/>
                    <a:pt x="27298" y="5071"/>
                  </a:cubicBezTo>
                  <a:cubicBezTo>
                    <a:pt x="27336" y="5071"/>
                    <a:pt x="27367" y="5041"/>
                    <a:pt x="27367" y="5003"/>
                  </a:cubicBezTo>
                  <a:cubicBezTo>
                    <a:pt x="27367" y="4965"/>
                    <a:pt x="27336" y="4934"/>
                    <a:pt x="27298" y="4934"/>
                  </a:cubicBezTo>
                  <a:close/>
                  <a:moveTo>
                    <a:pt x="27515" y="4934"/>
                  </a:moveTo>
                  <a:cubicBezTo>
                    <a:pt x="27477" y="4934"/>
                    <a:pt x="27446" y="4965"/>
                    <a:pt x="27446" y="5003"/>
                  </a:cubicBezTo>
                  <a:cubicBezTo>
                    <a:pt x="27446" y="5041"/>
                    <a:pt x="27477" y="5071"/>
                    <a:pt x="27515" y="5071"/>
                  </a:cubicBezTo>
                  <a:cubicBezTo>
                    <a:pt x="27552" y="5071"/>
                    <a:pt x="27583" y="5041"/>
                    <a:pt x="27583" y="5003"/>
                  </a:cubicBezTo>
                  <a:cubicBezTo>
                    <a:pt x="27583" y="4965"/>
                    <a:pt x="27552" y="4934"/>
                    <a:pt x="27515" y="4934"/>
                  </a:cubicBezTo>
                  <a:close/>
                  <a:moveTo>
                    <a:pt x="27731" y="4934"/>
                  </a:moveTo>
                  <a:cubicBezTo>
                    <a:pt x="27693" y="4934"/>
                    <a:pt x="27662" y="4965"/>
                    <a:pt x="27662" y="5003"/>
                  </a:cubicBezTo>
                  <a:cubicBezTo>
                    <a:pt x="27662" y="5041"/>
                    <a:pt x="27693" y="5071"/>
                    <a:pt x="27731" y="5071"/>
                  </a:cubicBezTo>
                  <a:cubicBezTo>
                    <a:pt x="27768" y="5071"/>
                    <a:pt x="27799" y="5041"/>
                    <a:pt x="27799" y="5003"/>
                  </a:cubicBezTo>
                  <a:cubicBezTo>
                    <a:pt x="27799" y="4965"/>
                    <a:pt x="27768" y="4934"/>
                    <a:pt x="27731" y="4934"/>
                  </a:cubicBezTo>
                  <a:close/>
                  <a:moveTo>
                    <a:pt x="27947" y="4934"/>
                  </a:moveTo>
                  <a:cubicBezTo>
                    <a:pt x="27909" y="4934"/>
                    <a:pt x="27878" y="4965"/>
                    <a:pt x="27878" y="5003"/>
                  </a:cubicBezTo>
                  <a:cubicBezTo>
                    <a:pt x="27878" y="5041"/>
                    <a:pt x="27909" y="5071"/>
                    <a:pt x="27947" y="5071"/>
                  </a:cubicBezTo>
                  <a:cubicBezTo>
                    <a:pt x="27985" y="5071"/>
                    <a:pt x="28015" y="5041"/>
                    <a:pt x="28015" y="5003"/>
                  </a:cubicBezTo>
                  <a:cubicBezTo>
                    <a:pt x="28015" y="4965"/>
                    <a:pt x="27985" y="4934"/>
                    <a:pt x="27947" y="4934"/>
                  </a:cubicBezTo>
                  <a:close/>
                  <a:moveTo>
                    <a:pt x="28163" y="4934"/>
                  </a:moveTo>
                  <a:cubicBezTo>
                    <a:pt x="28125" y="4934"/>
                    <a:pt x="28094" y="4965"/>
                    <a:pt x="28094" y="5003"/>
                  </a:cubicBezTo>
                  <a:cubicBezTo>
                    <a:pt x="28094" y="5041"/>
                    <a:pt x="28125" y="5071"/>
                    <a:pt x="28163" y="5071"/>
                  </a:cubicBezTo>
                  <a:cubicBezTo>
                    <a:pt x="28201" y="5071"/>
                    <a:pt x="28231" y="5041"/>
                    <a:pt x="28231" y="5003"/>
                  </a:cubicBezTo>
                  <a:cubicBezTo>
                    <a:pt x="28231" y="4965"/>
                    <a:pt x="28201" y="4934"/>
                    <a:pt x="28163" y="4934"/>
                  </a:cubicBezTo>
                  <a:close/>
                  <a:moveTo>
                    <a:pt x="28379" y="4934"/>
                  </a:moveTo>
                  <a:cubicBezTo>
                    <a:pt x="28341" y="4934"/>
                    <a:pt x="28311" y="4965"/>
                    <a:pt x="28311" y="5003"/>
                  </a:cubicBezTo>
                  <a:cubicBezTo>
                    <a:pt x="28311" y="5041"/>
                    <a:pt x="28341" y="5071"/>
                    <a:pt x="28379" y="5071"/>
                  </a:cubicBezTo>
                  <a:cubicBezTo>
                    <a:pt x="28417" y="5071"/>
                    <a:pt x="28447" y="5041"/>
                    <a:pt x="28447" y="5003"/>
                  </a:cubicBezTo>
                  <a:cubicBezTo>
                    <a:pt x="28447" y="4965"/>
                    <a:pt x="28417" y="4934"/>
                    <a:pt x="28379" y="4934"/>
                  </a:cubicBezTo>
                  <a:close/>
                  <a:moveTo>
                    <a:pt x="28595" y="4934"/>
                  </a:moveTo>
                  <a:cubicBezTo>
                    <a:pt x="28557" y="4934"/>
                    <a:pt x="28527" y="4965"/>
                    <a:pt x="28527" y="5003"/>
                  </a:cubicBezTo>
                  <a:cubicBezTo>
                    <a:pt x="28527" y="5041"/>
                    <a:pt x="28557" y="5071"/>
                    <a:pt x="28595" y="5071"/>
                  </a:cubicBezTo>
                  <a:cubicBezTo>
                    <a:pt x="28633" y="5071"/>
                    <a:pt x="28664" y="5041"/>
                    <a:pt x="28664" y="5003"/>
                  </a:cubicBezTo>
                  <a:cubicBezTo>
                    <a:pt x="28664" y="4965"/>
                    <a:pt x="28633" y="4934"/>
                    <a:pt x="28595" y="4934"/>
                  </a:cubicBezTo>
                  <a:close/>
                  <a:moveTo>
                    <a:pt x="28811" y="4934"/>
                  </a:moveTo>
                  <a:cubicBezTo>
                    <a:pt x="28773" y="4934"/>
                    <a:pt x="28743" y="4965"/>
                    <a:pt x="28743" y="5003"/>
                  </a:cubicBezTo>
                  <a:cubicBezTo>
                    <a:pt x="28743" y="5041"/>
                    <a:pt x="28773" y="5071"/>
                    <a:pt x="28811" y="5071"/>
                  </a:cubicBezTo>
                  <a:cubicBezTo>
                    <a:pt x="28849" y="5071"/>
                    <a:pt x="28880" y="5041"/>
                    <a:pt x="28880" y="5003"/>
                  </a:cubicBezTo>
                  <a:cubicBezTo>
                    <a:pt x="28880" y="4965"/>
                    <a:pt x="28849" y="4934"/>
                    <a:pt x="28811" y="4934"/>
                  </a:cubicBezTo>
                  <a:close/>
                  <a:moveTo>
                    <a:pt x="29027" y="4934"/>
                  </a:moveTo>
                  <a:cubicBezTo>
                    <a:pt x="28990" y="4934"/>
                    <a:pt x="28959" y="4965"/>
                    <a:pt x="28959" y="5003"/>
                  </a:cubicBezTo>
                  <a:cubicBezTo>
                    <a:pt x="28959" y="5041"/>
                    <a:pt x="28990" y="5071"/>
                    <a:pt x="29027" y="5071"/>
                  </a:cubicBezTo>
                  <a:cubicBezTo>
                    <a:pt x="29065" y="5071"/>
                    <a:pt x="29096" y="5041"/>
                    <a:pt x="29096" y="5003"/>
                  </a:cubicBezTo>
                  <a:cubicBezTo>
                    <a:pt x="29096" y="4965"/>
                    <a:pt x="29065" y="4934"/>
                    <a:pt x="29027" y="4934"/>
                  </a:cubicBezTo>
                  <a:close/>
                  <a:moveTo>
                    <a:pt x="29243" y="4934"/>
                  </a:moveTo>
                  <a:cubicBezTo>
                    <a:pt x="29206" y="4934"/>
                    <a:pt x="29175" y="4965"/>
                    <a:pt x="29175" y="5003"/>
                  </a:cubicBezTo>
                  <a:cubicBezTo>
                    <a:pt x="29175" y="5041"/>
                    <a:pt x="29206" y="5071"/>
                    <a:pt x="29243" y="5071"/>
                  </a:cubicBezTo>
                  <a:cubicBezTo>
                    <a:pt x="29281" y="5071"/>
                    <a:pt x="29312" y="5041"/>
                    <a:pt x="29312" y="5003"/>
                  </a:cubicBezTo>
                  <a:cubicBezTo>
                    <a:pt x="29312" y="4965"/>
                    <a:pt x="29281" y="4934"/>
                    <a:pt x="29243" y="4934"/>
                  </a:cubicBezTo>
                  <a:close/>
                  <a:moveTo>
                    <a:pt x="29460" y="4934"/>
                  </a:moveTo>
                  <a:cubicBezTo>
                    <a:pt x="29422" y="4934"/>
                    <a:pt x="29391" y="4965"/>
                    <a:pt x="29391" y="5003"/>
                  </a:cubicBezTo>
                  <a:cubicBezTo>
                    <a:pt x="29391" y="5041"/>
                    <a:pt x="29422" y="5071"/>
                    <a:pt x="29460" y="5071"/>
                  </a:cubicBezTo>
                  <a:cubicBezTo>
                    <a:pt x="29497" y="5071"/>
                    <a:pt x="29528" y="5041"/>
                    <a:pt x="29528" y="5003"/>
                  </a:cubicBezTo>
                  <a:cubicBezTo>
                    <a:pt x="29528" y="4965"/>
                    <a:pt x="29497" y="4934"/>
                    <a:pt x="29460" y="4934"/>
                  </a:cubicBezTo>
                  <a:close/>
                  <a:moveTo>
                    <a:pt x="29676" y="4934"/>
                  </a:moveTo>
                  <a:cubicBezTo>
                    <a:pt x="29638" y="4934"/>
                    <a:pt x="29607" y="4965"/>
                    <a:pt x="29607" y="5003"/>
                  </a:cubicBezTo>
                  <a:cubicBezTo>
                    <a:pt x="29607" y="5041"/>
                    <a:pt x="29638" y="5071"/>
                    <a:pt x="29676" y="5071"/>
                  </a:cubicBezTo>
                  <a:cubicBezTo>
                    <a:pt x="29713" y="5071"/>
                    <a:pt x="29744" y="5041"/>
                    <a:pt x="29744" y="5003"/>
                  </a:cubicBezTo>
                  <a:cubicBezTo>
                    <a:pt x="29744" y="4965"/>
                    <a:pt x="29713" y="4934"/>
                    <a:pt x="29676" y="4934"/>
                  </a:cubicBezTo>
                  <a:close/>
                  <a:moveTo>
                    <a:pt x="29892" y="4934"/>
                  </a:moveTo>
                  <a:cubicBezTo>
                    <a:pt x="29854" y="4934"/>
                    <a:pt x="29823" y="4965"/>
                    <a:pt x="29823" y="5003"/>
                  </a:cubicBezTo>
                  <a:cubicBezTo>
                    <a:pt x="29823" y="5041"/>
                    <a:pt x="29854" y="5071"/>
                    <a:pt x="29892" y="5071"/>
                  </a:cubicBezTo>
                  <a:cubicBezTo>
                    <a:pt x="29930" y="5071"/>
                    <a:pt x="29960" y="5041"/>
                    <a:pt x="29960" y="5003"/>
                  </a:cubicBezTo>
                  <a:cubicBezTo>
                    <a:pt x="29960" y="4965"/>
                    <a:pt x="29930" y="4934"/>
                    <a:pt x="29892" y="4934"/>
                  </a:cubicBezTo>
                  <a:close/>
                  <a:moveTo>
                    <a:pt x="26002" y="5169"/>
                  </a:moveTo>
                  <a:cubicBezTo>
                    <a:pt x="25964" y="5169"/>
                    <a:pt x="25933" y="5200"/>
                    <a:pt x="25933" y="5238"/>
                  </a:cubicBezTo>
                  <a:cubicBezTo>
                    <a:pt x="25933" y="5276"/>
                    <a:pt x="25964" y="5306"/>
                    <a:pt x="26002" y="5306"/>
                  </a:cubicBezTo>
                  <a:cubicBezTo>
                    <a:pt x="26039" y="5306"/>
                    <a:pt x="26070" y="5276"/>
                    <a:pt x="26070" y="5238"/>
                  </a:cubicBezTo>
                  <a:cubicBezTo>
                    <a:pt x="26070" y="5200"/>
                    <a:pt x="26039" y="5169"/>
                    <a:pt x="26002" y="5169"/>
                  </a:cubicBezTo>
                  <a:close/>
                  <a:moveTo>
                    <a:pt x="26218" y="5169"/>
                  </a:moveTo>
                  <a:cubicBezTo>
                    <a:pt x="26180" y="5169"/>
                    <a:pt x="26149" y="5200"/>
                    <a:pt x="26149" y="5238"/>
                  </a:cubicBezTo>
                  <a:cubicBezTo>
                    <a:pt x="26149" y="5276"/>
                    <a:pt x="26180" y="5306"/>
                    <a:pt x="26218" y="5306"/>
                  </a:cubicBezTo>
                  <a:cubicBezTo>
                    <a:pt x="26256" y="5306"/>
                    <a:pt x="26286" y="5276"/>
                    <a:pt x="26286" y="5238"/>
                  </a:cubicBezTo>
                  <a:cubicBezTo>
                    <a:pt x="26286" y="5200"/>
                    <a:pt x="26256" y="5169"/>
                    <a:pt x="26218" y="5169"/>
                  </a:cubicBezTo>
                  <a:close/>
                  <a:moveTo>
                    <a:pt x="26434" y="5169"/>
                  </a:moveTo>
                  <a:cubicBezTo>
                    <a:pt x="26396" y="5169"/>
                    <a:pt x="26365" y="5200"/>
                    <a:pt x="26365" y="5238"/>
                  </a:cubicBezTo>
                  <a:cubicBezTo>
                    <a:pt x="26365" y="5276"/>
                    <a:pt x="26396" y="5306"/>
                    <a:pt x="26434" y="5306"/>
                  </a:cubicBezTo>
                  <a:cubicBezTo>
                    <a:pt x="26472" y="5306"/>
                    <a:pt x="26502" y="5276"/>
                    <a:pt x="26502" y="5238"/>
                  </a:cubicBezTo>
                  <a:cubicBezTo>
                    <a:pt x="26502" y="5200"/>
                    <a:pt x="26472" y="5169"/>
                    <a:pt x="26434" y="5169"/>
                  </a:cubicBezTo>
                  <a:close/>
                  <a:moveTo>
                    <a:pt x="26650" y="5169"/>
                  </a:moveTo>
                  <a:cubicBezTo>
                    <a:pt x="26612" y="5169"/>
                    <a:pt x="26582" y="5200"/>
                    <a:pt x="26582" y="5238"/>
                  </a:cubicBezTo>
                  <a:cubicBezTo>
                    <a:pt x="26582" y="5276"/>
                    <a:pt x="26612" y="5306"/>
                    <a:pt x="26650" y="5306"/>
                  </a:cubicBezTo>
                  <a:cubicBezTo>
                    <a:pt x="26688" y="5306"/>
                    <a:pt x="26718" y="5276"/>
                    <a:pt x="26718" y="5238"/>
                  </a:cubicBezTo>
                  <a:cubicBezTo>
                    <a:pt x="26718" y="5200"/>
                    <a:pt x="26688" y="5169"/>
                    <a:pt x="26650" y="5169"/>
                  </a:cubicBezTo>
                  <a:close/>
                  <a:moveTo>
                    <a:pt x="26866" y="5169"/>
                  </a:moveTo>
                  <a:cubicBezTo>
                    <a:pt x="26828" y="5169"/>
                    <a:pt x="26798" y="5200"/>
                    <a:pt x="26798" y="5238"/>
                  </a:cubicBezTo>
                  <a:cubicBezTo>
                    <a:pt x="26798" y="5276"/>
                    <a:pt x="26828" y="5306"/>
                    <a:pt x="26866" y="5306"/>
                  </a:cubicBezTo>
                  <a:cubicBezTo>
                    <a:pt x="26904" y="5306"/>
                    <a:pt x="26935" y="5276"/>
                    <a:pt x="26935" y="5238"/>
                  </a:cubicBezTo>
                  <a:cubicBezTo>
                    <a:pt x="26935" y="5200"/>
                    <a:pt x="26904" y="5169"/>
                    <a:pt x="26866" y="5169"/>
                  </a:cubicBezTo>
                  <a:close/>
                  <a:moveTo>
                    <a:pt x="27082" y="5169"/>
                  </a:moveTo>
                  <a:cubicBezTo>
                    <a:pt x="27044" y="5169"/>
                    <a:pt x="27014" y="5200"/>
                    <a:pt x="27014" y="5238"/>
                  </a:cubicBezTo>
                  <a:cubicBezTo>
                    <a:pt x="27014" y="5276"/>
                    <a:pt x="27044" y="5306"/>
                    <a:pt x="27082" y="5306"/>
                  </a:cubicBezTo>
                  <a:cubicBezTo>
                    <a:pt x="27120" y="5306"/>
                    <a:pt x="27151" y="5276"/>
                    <a:pt x="27151" y="5238"/>
                  </a:cubicBezTo>
                  <a:cubicBezTo>
                    <a:pt x="27151" y="5200"/>
                    <a:pt x="27120" y="5169"/>
                    <a:pt x="27082" y="5169"/>
                  </a:cubicBezTo>
                  <a:close/>
                  <a:moveTo>
                    <a:pt x="27298" y="5169"/>
                  </a:moveTo>
                  <a:cubicBezTo>
                    <a:pt x="27261" y="5169"/>
                    <a:pt x="27230" y="5200"/>
                    <a:pt x="27230" y="5238"/>
                  </a:cubicBezTo>
                  <a:cubicBezTo>
                    <a:pt x="27230" y="5276"/>
                    <a:pt x="27261" y="5306"/>
                    <a:pt x="27298" y="5306"/>
                  </a:cubicBezTo>
                  <a:cubicBezTo>
                    <a:pt x="27336" y="5306"/>
                    <a:pt x="27367" y="5276"/>
                    <a:pt x="27367" y="5238"/>
                  </a:cubicBezTo>
                  <a:cubicBezTo>
                    <a:pt x="27367" y="5200"/>
                    <a:pt x="27336" y="5169"/>
                    <a:pt x="27298" y="5169"/>
                  </a:cubicBezTo>
                  <a:close/>
                  <a:moveTo>
                    <a:pt x="27515" y="5169"/>
                  </a:moveTo>
                  <a:cubicBezTo>
                    <a:pt x="27477" y="5169"/>
                    <a:pt x="27446" y="5200"/>
                    <a:pt x="27446" y="5238"/>
                  </a:cubicBezTo>
                  <a:cubicBezTo>
                    <a:pt x="27446" y="5276"/>
                    <a:pt x="27477" y="5306"/>
                    <a:pt x="27515" y="5306"/>
                  </a:cubicBezTo>
                  <a:cubicBezTo>
                    <a:pt x="27552" y="5306"/>
                    <a:pt x="27583" y="5276"/>
                    <a:pt x="27583" y="5238"/>
                  </a:cubicBezTo>
                  <a:cubicBezTo>
                    <a:pt x="27583" y="5200"/>
                    <a:pt x="27552" y="5169"/>
                    <a:pt x="27515" y="5169"/>
                  </a:cubicBezTo>
                  <a:close/>
                  <a:moveTo>
                    <a:pt x="27731" y="5169"/>
                  </a:moveTo>
                  <a:cubicBezTo>
                    <a:pt x="27693" y="5169"/>
                    <a:pt x="27662" y="5200"/>
                    <a:pt x="27662" y="5238"/>
                  </a:cubicBezTo>
                  <a:cubicBezTo>
                    <a:pt x="27662" y="5276"/>
                    <a:pt x="27693" y="5306"/>
                    <a:pt x="27731" y="5306"/>
                  </a:cubicBezTo>
                  <a:cubicBezTo>
                    <a:pt x="27768" y="5306"/>
                    <a:pt x="27799" y="5276"/>
                    <a:pt x="27799" y="5238"/>
                  </a:cubicBezTo>
                  <a:cubicBezTo>
                    <a:pt x="27799" y="5200"/>
                    <a:pt x="27768" y="5169"/>
                    <a:pt x="27731" y="5169"/>
                  </a:cubicBezTo>
                  <a:close/>
                  <a:moveTo>
                    <a:pt x="27947" y="5169"/>
                  </a:moveTo>
                  <a:cubicBezTo>
                    <a:pt x="27909" y="5169"/>
                    <a:pt x="27878" y="5200"/>
                    <a:pt x="27878" y="5238"/>
                  </a:cubicBezTo>
                  <a:cubicBezTo>
                    <a:pt x="27878" y="5276"/>
                    <a:pt x="27909" y="5306"/>
                    <a:pt x="27947" y="5306"/>
                  </a:cubicBezTo>
                  <a:cubicBezTo>
                    <a:pt x="27985" y="5306"/>
                    <a:pt x="28015" y="5276"/>
                    <a:pt x="28015" y="5238"/>
                  </a:cubicBezTo>
                  <a:cubicBezTo>
                    <a:pt x="28015" y="5200"/>
                    <a:pt x="27985" y="5169"/>
                    <a:pt x="27947" y="5169"/>
                  </a:cubicBezTo>
                  <a:close/>
                  <a:moveTo>
                    <a:pt x="28163" y="5169"/>
                  </a:moveTo>
                  <a:cubicBezTo>
                    <a:pt x="28125" y="5169"/>
                    <a:pt x="28094" y="5200"/>
                    <a:pt x="28094" y="5238"/>
                  </a:cubicBezTo>
                  <a:cubicBezTo>
                    <a:pt x="28094" y="5276"/>
                    <a:pt x="28125" y="5306"/>
                    <a:pt x="28163" y="5306"/>
                  </a:cubicBezTo>
                  <a:cubicBezTo>
                    <a:pt x="28201" y="5306"/>
                    <a:pt x="28231" y="5276"/>
                    <a:pt x="28231" y="5238"/>
                  </a:cubicBezTo>
                  <a:cubicBezTo>
                    <a:pt x="28231" y="5200"/>
                    <a:pt x="28201" y="5169"/>
                    <a:pt x="28163" y="5169"/>
                  </a:cubicBezTo>
                  <a:close/>
                  <a:moveTo>
                    <a:pt x="28379" y="5169"/>
                  </a:moveTo>
                  <a:cubicBezTo>
                    <a:pt x="28341" y="5169"/>
                    <a:pt x="28311" y="5200"/>
                    <a:pt x="28311" y="5238"/>
                  </a:cubicBezTo>
                  <a:cubicBezTo>
                    <a:pt x="28311" y="5276"/>
                    <a:pt x="28341" y="5306"/>
                    <a:pt x="28379" y="5306"/>
                  </a:cubicBezTo>
                  <a:cubicBezTo>
                    <a:pt x="28417" y="5306"/>
                    <a:pt x="28447" y="5276"/>
                    <a:pt x="28447" y="5238"/>
                  </a:cubicBezTo>
                  <a:cubicBezTo>
                    <a:pt x="28447" y="5200"/>
                    <a:pt x="28417" y="5169"/>
                    <a:pt x="28379" y="5169"/>
                  </a:cubicBezTo>
                  <a:close/>
                  <a:moveTo>
                    <a:pt x="28595" y="5169"/>
                  </a:moveTo>
                  <a:cubicBezTo>
                    <a:pt x="28557" y="5169"/>
                    <a:pt x="28527" y="5200"/>
                    <a:pt x="28527" y="5238"/>
                  </a:cubicBezTo>
                  <a:cubicBezTo>
                    <a:pt x="28527" y="5276"/>
                    <a:pt x="28557" y="5306"/>
                    <a:pt x="28595" y="5306"/>
                  </a:cubicBezTo>
                  <a:cubicBezTo>
                    <a:pt x="28633" y="5306"/>
                    <a:pt x="28664" y="5276"/>
                    <a:pt x="28664" y="5238"/>
                  </a:cubicBezTo>
                  <a:cubicBezTo>
                    <a:pt x="28664" y="5200"/>
                    <a:pt x="28633" y="5169"/>
                    <a:pt x="28595" y="5169"/>
                  </a:cubicBezTo>
                  <a:close/>
                  <a:moveTo>
                    <a:pt x="28811" y="5169"/>
                  </a:moveTo>
                  <a:cubicBezTo>
                    <a:pt x="28773" y="5169"/>
                    <a:pt x="28743" y="5200"/>
                    <a:pt x="28743" y="5238"/>
                  </a:cubicBezTo>
                  <a:cubicBezTo>
                    <a:pt x="28743" y="5276"/>
                    <a:pt x="28773" y="5306"/>
                    <a:pt x="28811" y="5306"/>
                  </a:cubicBezTo>
                  <a:cubicBezTo>
                    <a:pt x="28849" y="5306"/>
                    <a:pt x="28880" y="5276"/>
                    <a:pt x="28880" y="5238"/>
                  </a:cubicBezTo>
                  <a:cubicBezTo>
                    <a:pt x="28880" y="5200"/>
                    <a:pt x="28849" y="5169"/>
                    <a:pt x="28811" y="5169"/>
                  </a:cubicBezTo>
                  <a:close/>
                  <a:moveTo>
                    <a:pt x="29027" y="5169"/>
                  </a:moveTo>
                  <a:cubicBezTo>
                    <a:pt x="28990" y="5169"/>
                    <a:pt x="28959" y="5200"/>
                    <a:pt x="28959" y="5238"/>
                  </a:cubicBezTo>
                  <a:cubicBezTo>
                    <a:pt x="28959" y="5276"/>
                    <a:pt x="28990" y="5306"/>
                    <a:pt x="29027" y="5306"/>
                  </a:cubicBezTo>
                  <a:cubicBezTo>
                    <a:pt x="29065" y="5306"/>
                    <a:pt x="29096" y="5276"/>
                    <a:pt x="29096" y="5238"/>
                  </a:cubicBezTo>
                  <a:cubicBezTo>
                    <a:pt x="29096" y="5200"/>
                    <a:pt x="29065" y="5169"/>
                    <a:pt x="29027" y="5169"/>
                  </a:cubicBezTo>
                  <a:close/>
                  <a:moveTo>
                    <a:pt x="29243" y="5169"/>
                  </a:moveTo>
                  <a:cubicBezTo>
                    <a:pt x="29206" y="5169"/>
                    <a:pt x="29175" y="5200"/>
                    <a:pt x="29175" y="5238"/>
                  </a:cubicBezTo>
                  <a:cubicBezTo>
                    <a:pt x="29175" y="5276"/>
                    <a:pt x="29206" y="5306"/>
                    <a:pt x="29243" y="5306"/>
                  </a:cubicBezTo>
                  <a:cubicBezTo>
                    <a:pt x="29281" y="5306"/>
                    <a:pt x="29312" y="5276"/>
                    <a:pt x="29312" y="5238"/>
                  </a:cubicBezTo>
                  <a:cubicBezTo>
                    <a:pt x="29312" y="5200"/>
                    <a:pt x="29281" y="5169"/>
                    <a:pt x="29243" y="5169"/>
                  </a:cubicBezTo>
                  <a:close/>
                  <a:moveTo>
                    <a:pt x="29460" y="5169"/>
                  </a:moveTo>
                  <a:cubicBezTo>
                    <a:pt x="29422" y="5169"/>
                    <a:pt x="29391" y="5200"/>
                    <a:pt x="29391" y="5238"/>
                  </a:cubicBezTo>
                  <a:cubicBezTo>
                    <a:pt x="29391" y="5276"/>
                    <a:pt x="29422" y="5306"/>
                    <a:pt x="29460" y="5306"/>
                  </a:cubicBezTo>
                  <a:cubicBezTo>
                    <a:pt x="29497" y="5306"/>
                    <a:pt x="29528" y="5276"/>
                    <a:pt x="29528" y="5238"/>
                  </a:cubicBezTo>
                  <a:cubicBezTo>
                    <a:pt x="29528" y="5200"/>
                    <a:pt x="29497" y="5169"/>
                    <a:pt x="29460" y="5169"/>
                  </a:cubicBezTo>
                  <a:close/>
                  <a:moveTo>
                    <a:pt x="29676" y="5169"/>
                  </a:moveTo>
                  <a:cubicBezTo>
                    <a:pt x="29638" y="5169"/>
                    <a:pt x="29607" y="5200"/>
                    <a:pt x="29607" y="5238"/>
                  </a:cubicBezTo>
                  <a:cubicBezTo>
                    <a:pt x="29607" y="5276"/>
                    <a:pt x="29638" y="5306"/>
                    <a:pt x="29676" y="5306"/>
                  </a:cubicBezTo>
                  <a:cubicBezTo>
                    <a:pt x="29713" y="5306"/>
                    <a:pt x="29744" y="5276"/>
                    <a:pt x="29744" y="5238"/>
                  </a:cubicBezTo>
                  <a:cubicBezTo>
                    <a:pt x="29744" y="5200"/>
                    <a:pt x="29713" y="5169"/>
                    <a:pt x="29676" y="5169"/>
                  </a:cubicBezTo>
                  <a:close/>
                  <a:moveTo>
                    <a:pt x="29892" y="5169"/>
                  </a:moveTo>
                  <a:cubicBezTo>
                    <a:pt x="29854" y="5169"/>
                    <a:pt x="29823" y="5200"/>
                    <a:pt x="29823" y="5238"/>
                  </a:cubicBezTo>
                  <a:cubicBezTo>
                    <a:pt x="29823" y="5276"/>
                    <a:pt x="29854" y="5306"/>
                    <a:pt x="29892" y="5306"/>
                  </a:cubicBezTo>
                  <a:cubicBezTo>
                    <a:pt x="29930" y="5306"/>
                    <a:pt x="29960" y="5276"/>
                    <a:pt x="29960" y="5238"/>
                  </a:cubicBezTo>
                  <a:cubicBezTo>
                    <a:pt x="29960" y="5200"/>
                    <a:pt x="29930" y="5169"/>
                    <a:pt x="29892" y="5169"/>
                  </a:cubicBezTo>
                  <a:close/>
                  <a:moveTo>
                    <a:pt x="26002" y="5404"/>
                  </a:moveTo>
                  <a:cubicBezTo>
                    <a:pt x="25964" y="5404"/>
                    <a:pt x="25933" y="5435"/>
                    <a:pt x="25933" y="5473"/>
                  </a:cubicBezTo>
                  <a:cubicBezTo>
                    <a:pt x="25933" y="5510"/>
                    <a:pt x="25964" y="5541"/>
                    <a:pt x="26002" y="5541"/>
                  </a:cubicBezTo>
                  <a:cubicBezTo>
                    <a:pt x="26039" y="5541"/>
                    <a:pt x="26070" y="5510"/>
                    <a:pt x="26070" y="5473"/>
                  </a:cubicBezTo>
                  <a:cubicBezTo>
                    <a:pt x="26070" y="5435"/>
                    <a:pt x="26039" y="5404"/>
                    <a:pt x="26002" y="5404"/>
                  </a:cubicBezTo>
                  <a:close/>
                  <a:moveTo>
                    <a:pt x="26218" y="5404"/>
                  </a:moveTo>
                  <a:cubicBezTo>
                    <a:pt x="26180" y="5404"/>
                    <a:pt x="26149" y="5435"/>
                    <a:pt x="26149" y="5473"/>
                  </a:cubicBezTo>
                  <a:cubicBezTo>
                    <a:pt x="26149" y="5510"/>
                    <a:pt x="26180" y="5541"/>
                    <a:pt x="26218" y="5541"/>
                  </a:cubicBezTo>
                  <a:cubicBezTo>
                    <a:pt x="26256" y="5541"/>
                    <a:pt x="26286" y="5510"/>
                    <a:pt x="26286" y="5473"/>
                  </a:cubicBezTo>
                  <a:cubicBezTo>
                    <a:pt x="26286" y="5435"/>
                    <a:pt x="26256" y="5404"/>
                    <a:pt x="26218" y="5404"/>
                  </a:cubicBezTo>
                  <a:close/>
                  <a:moveTo>
                    <a:pt x="26434" y="5404"/>
                  </a:moveTo>
                  <a:cubicBezTo>
                    <a:pt x="26396" y="5404"/>
                    <a:pt x="26365" y="5435"/>
                    <a:pt x="26365" y="5473"/>
                  </a:cubicBezTo>
                  <a:cubicBezTo>
                    <a:pt x="26365" y="5510"/>
                    <a:pt x="26396" y="5541"/>
                    <a:pt x="26434" y="5541"/>
                  </a:cubicBezTo>
                  <a:cubicBezTo>
                    <a:pt x="26472" y="5541"/>
                    <a:pt x="26502" y="5510"/>
                    <a:pt x="26502" y="5473"/>
                  </a:cubicBezTo>
                  <a:cubicBezTo>
                    <a:pt x="26502" y="5435"/>
                    <a:pt x="26472" y="5404"/>
                    <a:pt x="26434" y="5404"/>
                  </a:cubicBezTo>
                  <a:close/>
                  <a:moveTo>
                    <a:pt x="26650" y="5404"/>
                  </a:moveTo>
                  <a:cubicBezTo>
                    <a:pt x="26612" y="5404"/>
                    <a:pt x="26582" y="5435"/>
                    <a:pt x="26582" y="5473"/>
                  </a:cubicBezTo>
                  <a:cubicBezTo>
                    <a:pt x="26582" y="5510"/>
                    <a:pt x="26612" y="5541"/>
                    <a:pt x="26650" y="5541"/>
                  </a:cubicBezTo>
                  <a:cubicBezTo>
                    <a:pt x="26688" y="5541"/>
                    <a:pt x="26718" y="5510"/>
                    <a:pt x="26718" y="5473"/>
                  </a:cubicBezTo>
                  <a:cubicBezTo>
                    <a:pt x="26718" y="5435"/>
                    <a:pt x="26688" y="5404"/>
                    <a:pt x="26650" y="5404"/>
                  </a:cubicBezTo>
                  <a:close/>
                  <a:moveTo>
                    <a:pt x="26866" y="5404"/>
                  </a:moveTo>
                  <a:cubicBezTo>
                    <a:pt x="26828" y="5404"/>
                    <a:pt x="26798" y="5435"/>
                    <a:pt x="26798" y="5473"/>
                  </a:cubicBezTo>
                  <a:cubicBezTo>
                    <a:pt x="26798" y="5510"/>
                    <a:pt x="26828" y="5541"/>
                    <a:pt x="26866" y="5541"/>
                  </a:cubicBezTo>
                  <a:cubicBezTo>
                    <a:pt x="26904" y="5541"/>
                    <a:pt x="26935" y="5510"/>
                    <a:pt x="26935" y="5473"/>
                  </a:cubicBezTo>
                  <a:cubicBezTo>
                    <a:pt x="26935" y="5435"/>
                    <a:pt x="26904" y="5404"/>
                    <a:pt x="26866" y="5404"/>
                  </a:cubicBezTo>
                  <a:close/>
                  <a:moveTo>
                    <a:pt x="27082" y="5404"/>
                  </a:moveTo>
                  <a:cubicBezTo>
                    <a:pt x="27044" y="5404"/>
                    <a:pt x="27014" y="5435"/>
                    <a:pt x="27014" y="5473"/>
                  </a:cubicBezTo>
                  <a:cubicBezTo>
                    <a:pt x="27014" y="5510"/>
                    <a:pt x="27044" y="5541"/>
                    <a:pt x="27082" y="5541"/>
                  </a:cubicBezTo>
                  <a:cubicBezTo>
                    <a:pt x="27120" y="5541"/>
                    <a:pt x="27151" y="5510"/>
                    <a:pt x="27151" y="5473"/>
                  </a:cubicBezTo>
                  <a:cubicBezTo>
                    <a:pt x="27151" y="5435"/>
                    <a:pt x="27120" y="5404"/>
                    <a:pt x="27082" y="5404"/>
                  </a:cubicBezTo>
                  <a:close/>
                  <a:moveTo>
                    <a:pt x="27298" y="5404"/>
                  </a:moveTo>
                  <a:cubicBezTo>
                    <a:pt x="27261" y="5404"/>
                    <a:pt x="27230" y="5435"/>
                    <a:pt x="27230" y="5473"/>
                  </a:cubicBezTo>
                  <a:cubicBezTo>
                    <a:pt x="27230" y="5510"/>
                    <a:pt x="27261" y="5541"/>
                    <a:pt x="27298" y="5541"/>
                  </a:cubicBezTo>
                  <a:cubicBezTo>
                    <a:pt x="27336" y="5541"/>
                    <a:pt x="27367" y="5510"/>
                    <a:pt x="27367" y="5473"/>
                  </a:cubicBezTo>
                  <a:cubicBezTo>
                    <a:pt x="27367" y="5435"/>
                    <a:pt x="27336" y="5404"/>
                    <a:pt x="27298" y="5404"/>
                  </a:cubicBezTo>
                  <a:close/>
                  <a:moveTo>
                    <a:pt x="27515" y="5404"/>
                  </a:moveTo>
                  <a:cubicBezTo>
                    <a:pt x="27477" y="5404"/>
                    <a:pt x="27446" y="5435"/>
                    <a:pt x="27446" y="5473"/>
                  </a:cubicBezTo>
                  <a:cubicBezTo>
                    <a:pt x="27446" y="5510"/>
                    <a:pt x="27477" y="5541"/>
                    <a:pt x="27515" y="5541"/>
                  </a:cubicBezTo>
                  <a:cubicBezTo>
                    <a:pt x="27552" y="5541"/>
                    <a:pt x="27583" y="5510"/>
                    <a:pt x="27583" y="5473"/>
                  </a:cubicBezTo>
                  <a:cubicBezTo>
                    <a:pt x="27583" y="5435"/>
                    <a:pt x="27552" y="5404"/>
                    <a:pt x="27515" y="5404"/>
                  </a:cubicBezTo>
                  <a:close/>
                  <a:moveTo>
                    <a:pt x="27731" y="5404"/>
                  </a:moveTo>
                  <a:cubicBezTo>
                    <a:pt x="27693" y="5404"/>
                    <a:pt x="27662" y="5435"/>
                    <a:pt x="27662" y="5473"/>
                  </a:cubicBezTo>
                  <a:cubicBezTo>
                    <a:pt x="27662" y="5510"/>
                    <a:pt x="27693" y="5541"/>
                    <a:pt x="27731" y="5541"/>
                  </a:cubicBezTo>
                  <a:cubicBezTo>
                    <a:pt x="27768" y="5541"/>
                    <a:pt x="27799" y="5510"/>
                    <a:pt x="27799" y="5473"/>
                  </a:cubicBezTo>
                  <a:cubicBezTo>
                    <a:pt x="27799" y="5435"/>
                    <a:pt x="27768" y="5404"/>
                    <a:pt x="27731" y="5404"/>
                  </a:cubicBezTo>
                  <a:close/>
                  <a:moveTo>
                    <a:pt x="27947" y="5404"/>
                  </a:moveTo>
                  <a:cubicBezTo>
                    <a:pt x="27909" y="5404"/>
                    <a:pt x="27878" y="5435"/>
                    <a:pt x="27878" y="5473"/>
                  </a:cubicBezTo>
                  <a:cubicBezTo>
                    <a:pt x="27878" y="5510"/>
                    <a:pt x="27909" y="5541"/>
                    <a:pt x="27947" y="5541"/>
                  </a:cubicBezTo>
                  <a:cubicBezTo>
                    <a:pt x="27985" y="5541"/>
                    <a:pt x="28015" y="5510"/>
                    <a:pt x="28015" y="5473"/>
                  </a:cubicBezTo>
                  <a:cubicBezTo>
                    <a:pt x="28015" y="5435"/>
                    <a:pt x="27985" y="5404"/>
                    <a:pt x="27947" y="5404"/>
                  </a:cubicBezTo>
                  <a:close/>
                  <a:moveTo>
                    <a:pt x="28163" y="5404"/>
                  </a:moveTo>
                  <a:cubicBezTo>
                    <a:pt x="28125" y="5404"/>
                    <a:pt x="28094" y="5435"/>
                    <a:pt x="28094" y="5473"/>
                  </a:cubicBezTo>
                  <a:cubicBezTo>
                    <a:pt x="28094" y="5510"/>
                    <a:pt x="28125" y="5541"/>
                    <a:pt x="28163" y="5541"/>
                  </a:cubicBezTo>
                  <a:cubicBezTo>
                    <a:pt x="28201" y="5541"/>
                    <a:pt x="28231" y="5510"/>
                    <a:pt x="28231" y="5473"/>
                  </a:cubicBezTo>
                  <a:cubicBezTo>
                    <a:pt x="28231" y="5435"/>
                    <a:pt x="28201" y="5404"/>
                    <a:pt x="28163" y="5404"/>
                  </a:cubicBezTo>
                  <a:close/>
                  <a:moveTo>
                    <a:pt x="28379" y="5404"/>
                  </a:moveTo>
                  <a:cubicBezTo>
                    <a:pt x="28341" y="5404"/>
                    <a:pt x="28311" y="5435"/>
                    <a:pt x="28311" y="5473"/>
                  </a:cubicBezTo>
                  <a:cubicBezTo>
                    <a:pt x="28311" y="5510"/>
                    <a:pt x="28341" y="5541"/>
                    <a:pt x="28379" y="5541"/>
                  </a:cubicBezTo>
                  <a:cubicBezTo>
                    <a:pt x="28417" y="5541"/>
                    <a:pt x="28447" y="5510"/>
                    <a:pt x="28447" y="5473"/>
                  </a:cubicBezTo>
                  <a:cubicBezTo>
                    <a:pt x="28447" y="5435"/>
                    <a:pt x="28417" y="5404"/>
                    <a:pt x="28379" y="5404"/>
                  </a:cubicBezTo>
                  <a:close/>
                  <a:moveTo>
                    <a:pt x="28595" y="5404"/>
                  </a:moveTo>
                  <a:cubicBezTo>
                    <a:pt x="28557" y="5404"/>
                    <a:pt x="28527" y="5435"/>
                    <a:pt x="28527" y="5473"/>
                  </a:cubicBezTo>
                  <a:cubicBezTo>
                    <a:pt x="28527" y="5510"/>
                    <a:pt x="28557" y="5541"/>
                    <a:pt x="28595" y="5541"/>
                  </a:cubicBezTo>
                  <a:cubicBezTo>
                    <a:pt x="28633" y="5541"/>
                    <a:pt x="28664" y="5510"/>
                    <a:pt x="28664" y="5473"/>
                  </a:cubicBezTo>
                  <a:cubicBezTo>
                    <a:pt x="28664" y="5435"/>
                    <a:pt x="28633" y="5404"/>
                    <a:pt x="28595" y="5404"/>
                  </a:cubicBezTo>
                  <a:close/>
                  <a:moveTo>
                    <a:pt x="28811" y="5404"/>
                  </a:moveTo>
                  <a:cubicBezTo>
                    <a:pt x="28773" y="5404"/>
                    <a:pt x="28743" y="5435"/>
                    <a:pt x="28743" y="5473"/>
                  </a:cubicBezTo>
                  <a:cubicBezTo>
                    <a:pt x="28743" y="5510"/>
                    <a:pt x="28773" y="5541"/>
                    <a:pt x="28811" y="5541"/>
                  </a:cubicBezTo>
                  <a:cubicBezTo>
                    <a:pt x="28849" y="5541"/>
                    <a:pt x="28880" y="5510"/>
                    <a:pt x="28880" y="5473"/>
                  </a:cubicBezTo>
                  <a:cubicBezTo>
                    <a:pt x="28880" y="5435"/>
                    <a:pt x="28849" y="5404"/>
                    <a:pt x="28811" y="5404"/>
                  </a:cubicBezTo>
                  <a:close/>
                  <a:moveTo>
                    <a:pt x="29027" y="5404"/>
                  </a:moveTo>
                  <a:cubicBezTo>
                    <a:pt x="28990" y="5404"/>
                    <a:pt x="28959" y="5435"/>
                    <a:pt x="28959" y="5473"/>
                  </a:cubicBezTo>
                  <a:cubicBezTo>
                    <a:pt x="28959" y="5510"/>
                    <a:pt x="28990" y="5541"/>
                    <a:pt x="29027" y="5541"/>
                  </a:cubicBezTo>
                  <a:cubicBezTo>
                    <a:pt x="29065" y="5541"/>
                    <a:pt x="29096" y="5510"/>
                    <a:pt x="29096" y="5473"/>
                  </a:cubicBezTo>
                  <a:cubicBezTo>
                    <a:pt x="29096" y="5435"/>
                    <a:pt x="29065" y="5404"/>
                    <a:pt x="29027" y="5404"/>
                  </a:cubicBezTo>
                  <a:close/>
                  <a:moveTo>
                    <a:pt x="29243" y="5404"/>
                  </a:moveTo>
                  <a:cubicBezTo>
                    <a:pt x="29206" y="5404"/>
                    <a:pt x="29175" y="5435"/>
                    <a:pt x="29175" y="5473"/>
                  </a:cubicBezTo>
                  <a:cubicBezTo>
                    <a:pt x="29175" y="5510"/>
                    <a:pt x="29206" y="5541"/>
                    <a:pt x="29243" y="5541"/>
                  </a:cubicBezTo>
                  <a:cubicBezTo>
                    <a:pt x="29281" y="5541"/>
                    <a:pt x="29312" y="5510"/>
                    <a:pt x="29312" y="5473"/>
                  </a:cubicBezTo>
                  <a:cubicBezTo>
                    <a:pt x="29312" y="5435"/>
                    <a:pt x="29281" y="5404"/>
                    <a:pt x="29243" y="5404"/>
                  </a:cubicBezTo>
                  <a:close/>
                  <a:moveTo>
                    <a:pt x="29460" y="5404"/>
                  </a:moveTo>
                  <a:cubicBezTo>
                    <a:pt x="29422" y="5404"/>
                    <a:pt x="29391" y="5435"/>
                    <a:pt x="29391" y="5473"/>
                  </a:cubicBezTo>
                  <a:cubicBezTo>
                    <a:pt x="29391" y="5510"/>
                    <a:pt x="29422" y="5541"/>
                    <a:pt x="29460" y="5541"/>
                  </a:cubicBezTo>
                  <a:cubicBezTo>
                    <a:pt x="29497" y="5541"/>
                    <a:pt x="29528" y="5510"/>
                    <a:pt x="29528" y="5473"/>
                  </a:cubicBezTo>
                  <a:cubicBezTo>
                    <a:pt x="29528" y="5435"/>
                    <a:pt x="29497" y="5404"/>
                    <a:pt x="29460" y="5404"/>
                  </a:cubicBezTo>
                  <a:close/>
                  <a:moveTo>
                    <a:pt x="29676" y="5404"/>
                  </a:moveTo>
                  <a:cubicBezTo>
                    <a:pt x="29638" y="5404"/>
                    <a:pt x="29607" y="5435"/>
                    <a:pt x="29607" y="5473"/>
                  </a:cubicBezTo>
                  <a:cubicBezTo>
                    <a:pt x="29607" y="5510"/>
                    <a:pt x="29638" y="5541"/>
                    <a:pt x="29676" y="5541"/>
                  </a:cubicBezTo>
                  <a:cubicBezTo>
                    <a:pt x="29713" y="5541"/>
                    <a:pt x="29744" y="5510"/>
                    <a:pt x="29744" y="5473"/>
                  </a:cubicBezTo>
                  <a:cubicBezTo>
                    <a:pt x="29744" y="5435"/>
                    <a:pt x="29713" y="5404"/>
                    <a:pt x="29676" y="5404"/>
                  </a:cubicBezTo>
                  <a:close/>
                  <a:moveTo>
                    <a:pt x="29892" y="5404"/>
                  </a:moveTo>
                  <a:cubicBezTo>
                    <a:pt x="29854" y="5404"/>
                    <a:pt x="29823" y="5435"/>
                    <a:pt x="29823" y="5473"/>
                  </a:cubicBezTo>
                  <a:cubicBezTo>
                    <a:pt x="29823" y="5510"/>
                    <a:pt x="29854" y="5541"/>
                    <a:pt x="29892" y="5541"/>
                  </a:cubicBezTo>
                  <a:cubicBezTo>
                    <a:pt x="29930" y="5541"/>
                    <a:pt x="29960" y="5510"/>
                    <a:pt x="29960" y="5473"/>
                  </a:cubicBezTo>
                  <a:cubicBezTo>
                    <a:pt x="29960" y="5435"/>
                    <a:pt x="29930" y="5404"/>
                    <a:pt x="29892" y="5404"/>
                  </a:cubicBezTo>
                  <a:close/>
                  <a:moveTo>
                    <a:pt x="26002" y="5639"/>
                  </a:moveTo>
                  <a:cubicBezTo>
                    <a:pt x="25964" y="5639"/>
                    <a:pt x="25933" y="5670"/>
                    <a:pt x="25933" y="5707"/>
                  </a:cubicBezTo>
                  <a:cubicBezTo>
                    <a:pt x="25933" y="5745"/>
                    <a:pt x="25964" y="5776"/>
                    <a:pt x="26002" y="5776"/>
                  </a:cubicBezTo>
                  <a:cubicBezTo>
                    <a:pt x="26039" y="5776"/>
                    <a:pt x="26070" y="5745"/>
                    <a:pt x="26070" y="5707"/>
                  </a:cubicBezTo>
                  <a:cubicBezTo>
                    <a:pt x="26070" y="5670"/>
                    <a:pt x="26039" y="5639"/>
                    <a:pt x="26002" y="5639"/>
                  </a:cubicBezTo>
                  <a:close/>
                  <a:moveTo>
                    <a:pt x="26218" y="5639"/>
                  </a:moveTo>
                  <a:cubicBezTo>
                    <a:pt x="26180" y="5639"/>
                    <a:pt x="26149" y="5670"/>
                    <a:pt x="26149" y="5707"/>
                  </a:cubicBezTo>
                  <a:cubicBezTo>
                    <a:pt x="26149" y="5745"/>
                    <a:pt x="26180" y="5776"/>
                    <a:pt x="26218" y="5776"/>
                  </a:cubicBezTo>
                  <a:cubicBezTo>
                    <a:pt x="26256" y="5776"/>
                    <a:pt x="26286" y="5745"/>
                    <a:pt x="26286" y="5707"/>
                  </a:cubicBezTo>
                  <a:cubicBezTo>
                    <a:pt x="26286" y="5670"/>
                    <a:pt x="26256" y="5639"/>
                    <a:pt x="26218" y="5639"/>
                  </a:cubicBezTo>
                  <a:close/>
                  <a:moveTo>
                    <a:pt x="26434" y="5639"/>
                  </a:moveTo>
                  <a:cubicBezTo>
                    <a:pt x="26396" y="5639"/>
                    <a:pt x="26365" y="5670"/>
                    <a:pt x="26365" y="5707"/>
                  </a:cubicBezTo>
                  <a:cubicBezTo>
                    <a:pt x="26365" y="5745"/>
                    <a:pt x="26396" y="5776"/>
                    <a:pt x="26434" y="5776"/>
                  </a:cubicBezTo>
                  <a:cubicBezTo>
                    <a:pt x="26472" y="5776"/>
                    <a:pt x="26502" y="5745"/>
                    <a:pt x="26502" y="5707"/>
                  </a:cubicBezTo>
                  <a:cubicBezTo>
                    <a:pt x="26502" y="5670"/>
                    <a:pt x="26472" y="5639"/>
                    <a:pt x="26434" y="5639"/>
                  </a:cubicBezTo>
                  <a:close/>
                  <a:moveTo>
                    <a:pt x="26650" y="5639"/>
                  </a:moveTo>
                  <a:cubicBezTo>
                    <a:pt x="26612" y="5639"/>
                    <a:pt x="26582" y="5670"/>
                    <a:pt x="26582" y="5707"/>
                  </a:cubicBezTo>
                  <a:cubicBezTo>
                    <a:pt x="26582" y="5745"/>
                    <a:pt x="26612" y="5776"/>
                    <a:pt x="26650" y="5776"/>
                  </a:cubicBezTo>
                  <a:cubicBezTo>
                    <a:pt x="26688" y="5776"/>
                    <a:pt x="26718" y="5745"/>
                    <a:pt x="26718" y="5707"/>
                  </a:cubicBezTo>
                  <a:cubicBezTo>
                    <a:pt x="26718" y="5670"/>
                    <a:pt x="26688" y="5639"/>
                    <a:pt x="26650" y="5639"/>
                  </a:cubicBezTo>
                  <a:close/>
                  <a:moveTo>
                    <a:pt x="26866" y="5639"/>
                  </a:moveTo>
                  <a:cubicBezTo>
                    <a:pt x="26828" y="5639"/>
                    <a:pt x="26798" y="5670"/>
                    <a:pt x="26798" y="5707"/>
                  </a:cubicBezTo>
                  <a:cubicBezTo>
                    <a:pt x="26798" y="5745"/>
                    <a:pt x="26828" y="5776"/>
                    <a:pt x="26866" y="5776"/>
                  </a:cubicBezTo>
                  <a:cubicBezTo>
                    <a:pt x="26904" y="5776"/>
                    <a:pt x="26935" y="5745"/>
                    <a:pt x="26935" y="5707"/>
                  </a:cubicBezTo>
                  <a:cubicBezTo>
                    <a:pt x="26935" y="5670"/>
                    <a:pt x="26904" y="5639"/>
                    <a:pt x="26866" y="5639"/>
                  </a:cubicBezTo>
                  <a:close/>
                  <a:moveTo>
                    <a:pt x="27082" y="5639"/>
                  </a:moveTo>
                  <a:cubicBezTo>
                    <a:pt x="27044" y="5639"/>
                    <a:pt x="27014" y="5670"/>
                    <a:pt x="27014" y="5707"/>
                  </a:cubicBezTo>
                  <a:cubicBezTo>
                    <a:pt x="27014" y="5745"/>
                    <a:pt x="27044" y="5776"/>
                    <a:pt x="27082" y="5776"/>
                  </a:cubicBezTo>
                  <a:cubicBezTo>
                    <a:pt x="27120" y="5776"/>
                    <a:pt x="27151" y="5745"/>
                    <a:pt x="27151" y="5707"/>
                  </a:cubicBezTo>
                  <a:cubicBezTo>
                    <a:pt x="27151" y="5670"/>
                    <a:pt x="27120" y="5639"/>
                    <a:pt x="27082" y="5639"/>
                  </a:cubicBezTo>
                  <a:close/>
                  <a:moveTo>
                    <a:pt x="27298" y="5639"/>
                  </a:moveTo>
                  <a:cubicBezTo>
                    <a:pt x="27261" y="5639"/>
                    <a:pt x="27230" y="5670"/>
                    <a:pt x="27230" y="5707"/>
                  </a:cubicBezTo>
                  <a:cubicBezTo>
                    <a:pt x="27230" y="5745"/>
                    <a:pt x="27261" y="5776"/>
                    <a:pt x="27298" y="5776"/>
                  </a:cubicBezTo>
                  <a:cubicBezTo>
                    <a:pt x="27336" y="5776"/>
                    <a:pt x="27367" y="5745"/>
                    <a:pt x="27367" y="5707"/>
                  </a:cubicBezTo>
                  <a:cubicBezTo>
                    <a:pt x="27367" y="5670"/>
                    <a:pt x="27336" y="5639"/>
                    <a:pt x="27298" y="5639"/>
                  </a:cubicBezTo>
                  <a:close/>
                  <a:moveTo>
                    <a:pt x="27515" y="5639"/>
                  </a:moveTo>
                  <a:cubicBezTo>
                    <a:pt x="27477" y="5639"/>
                    <a:pt x="27446" y="5670"/>
                    <a:pt x="27446" y="5707"/>
                  </a:cubicBezTo>
                  <a:cubicBezTo>
                    <a:pt x="27446" y="5745"/>
                    <a:pt x="27477" y="5776"/>
                    <a:pt x="27515" y="5776"/>
                  </a:cubicBezTo>
                  <a:cubicBezTo>
                    <a:pt x="27552" y="5776"/>
                    <a:pt x="27583" y="5745"/>
                    <a:pt x="27583" y="5707"/>
                  </a:cubicBezTo>
                  <a:cubicBezTo>
                    <a:pt x="27583" y="5670"/>
                    <a:pt x="27552" y="5639"/>
                    <a:pt x="27515" y="5639"/>
                  </a:cubicBezTo>
                  <a:close/>
                  <a:moveTo>
                    <a:pt x="27731" y="5639"/>
                  </a:moveTo>
                  <a:cubicBezTo>
                    <a:pt x="27693" y="5639"/>
                    <a:pt x="27662" y="5670"/>
                    <a:pt x="27662" y="5707"/>
                  </a:cubicBezTo>
                  <a:cubicBezTo>
                    <a:pt x="27662" y="5745"/>
                    <a:pt x="27693" y="5776"/>
                    <a:pt x="27731" y="5776"/>
                  </a:cubicBezTo>
                  <a:cubicBezTo>
                    <a:pt x="27768" y="5776"/>
                    <a:pt x="27799" y="5745"/>
                    <a:pt x="27799" y="5707"/>
                  </a:cubicBezTo>
                  <a:cubicBezTo>
                    <a:pt x="27799" y="5670"/>
                    <a:pt x="27768" y="5639"/>
                    <a:pt x="27731" y="5639"/>
                  </a:cubicBezTo>
                  <a:close/>
                  <a:moveTo>
                    <a:pt x="27947" y="5639"/>
                  </a:moveTo>
                  <a:cubicBezTo>
                    <a:pt x="27909" y="5639"/>
                    <a:pt x="27878" y="5670"/>
                    <a:pt x="27878" y="5707"/>
                  </a:cubicBezTo>
                  <a:cubicBezTo>
                    <a:pt x="27878" y="5745"/>
                    <a:pt x="27909" y="5776"/>
                    <a:pt x="27947" y="5776"/>
                  </a:cubicBezTo>
                  <a:cubicBezTo>
                    <a:pt x="27985" y="5776"/>
                    <a:pt x="28015" y="5745"/>
                    <a:pt x="28015" y="5707"/>
                  </a:cubicBezTo>
                  <a:cubicBezTo>
                    <a:pt x="28015" y="5670"/>
                    <a:pt x="27985" y="5639"/>
                    <a:pt x="27947" y="5639"/>
                  </a:cubicBezTo>
                  <a:close/>
                  <a:moveTo>
                    <a:pt x="28163" y="5639"/>
                  </a:moveTo>
                  <a:cubicBezTo>
                    <a:pt x="28125" y="5639"/>
                    <a:pt x="28094" y="5670"/>
                    <a:pt x="28094" y="5707"/>
                  </a:cubicBezTo>
                  <a:cubicBezTo>
                    <a:pt x="28094" y="5745"/>
                    <a:pt x="28125" y="5776"/>
                    <a:pt x="28163" y="5776"/>
                  </a:cubicBezTo>
                  <a:cubicBezTo>
                    <a:pt x="28201" y="5776"/>
                    <a:pt x="28231" y="5745"/>
                    <a:pt x="28231" y="5707"/>
                  </a:cubicBezTo>
                  <a:cubicBezTo>
                    <a:pt x="28231" y="5670"/>
                    <a:pt x="28201" y="5639"/>
                    <a:pt x="28163" y="5639"/>
                  </a:cubicBezTo>
                  <a:close/>
                  <a:moveTo>
                    <a:pt x="28379" y="5639"/>
                  </a:moveTo>
                  <a:cubicBezTo>
                    <a:pt x="28341" y="5639"/>
                    <a:pt x="28311" y="5670"/>
                    <a:pt x="28311" y="5707"/>
                  </a:cubicBezTo>
                  <a:cubicBezTo>
                    <a:pt x="28311" y="5745"/>
                    <a:pt x="28341" y="5776"/>
                    <a:pt x="28379" y="5776"/>
                  </a:cubicBezTo>
                  <a:cubicBezTo>
                    <a:pt x="28417" y="5776"/>
                    <a:pt x="28447" y="5745"/>
                    <a:pt x="28447" y="5707"/>
                  </a:cubicBezTo>
                  <a:cubicBezTo>
                    <a:pt x="28447" y="5670"/>
                    <a:pt x="28417" y="5639"/>
                    <a:pt x="28379" y="5639"/>
                  </a:cubicBezTo>
                  <a:close/>
                  <a:moveTo>
                    <a:pt x="28595" y="5639"/>
                  </a:moveTo>
                  <a:cubicBezTo>
                    <a:pt x="28557" y="5639"/>
                    <a:pt x="28527" y="5670"/>
                    <a:pt x="28527" y="5707"/>
                  </a:cubicBezTo>
                  <a:cubicBezTo>
                    <a:pt x="28527" y="5745"/>
                    <a:pt x="28557" y="5776"/>
                    <a:pt x="28595" y="5776"/>
                  </a:cubicBezTo>
                  <a:cubicBezTo>
                    <a:pt x="28633" y="5776"/>
                    <a:pt x="28664" y="5745"/>
                    <a:pt x="28664" y="5707"/>
                  </a:cubicBezTo>
                  <a:cubicBezTo>
                    <a:pt x="28664" y="5670"/>
                    <a:pt x="28633" y="5639"/>
                    <a:pt x="28595" y="5639"/>
                  </a:cubicBezTo>
                  <a:close/>
                  <a:moveTo>
                    <a:pt x="28811" y="5639"/>
                  </a:moveTo>
                  <a:cubicBezTo>
                    <a:pt x="28773" y="5639"/>
                    <a:pt x="28743" y="5670"/>
                    <a:pt x="28743" y="5707"/>
                  </a:cubicBezTo>
                  <a:cubicBezTo>
                    <a:pt x="28743" y="5745"/>
                    <a:pt x="28773" y="5776"/>
                    <a:pt x="28811" y="5776"/>
                  </a:cubicBezTo>
                  <a:cubicBezTo>
                    <a:pt x="28849" y="5776"/>
                    <a:pt x="28880" y="5745"/>
                    <a:pt x="28880" y="5707"/>
                  </a:cubicBezTo>
                  <a:cubicBezTo>
                    <a:pt x="28880" y="5670"/>
                    <a:pt x="28849" y="5639"/>
                    <a:pt x="28811" y="5639"/>
                  </a:cubicBezTo>
                  <a:close/>
                  <a:moveTo>
                    <a:pt x="29027" y="5639"/>
                  </a:moveTo>
                  <a:cubicBezTo>
                    <a:pt x="28990" y="5639"/>
                    <a:pt x="28959" y="5670"/>
                    <a:pt x="28959" y="5707"/>
                  </a:cubicBezTo>
                  <a:cubicBezTo>
                    <a:pt x="28959" y="5745"/>
                    <a:pt x="28990" y="5776"/>
                    <a:pt x="29027" y="5776"/>
                  </a:cubicBezTo>
                  <a:cubicBezTo>
                    <a:pt x="29065" y="5776"/>
                    <a:pt x="29096" y="5745"/>
                    <a:pt x="29096" y="5707"/>
                  </a:cubicBezTo>
                  <a:cubicBezTo>
                    <a:pt x="29096" y="5670"/>
                    <a:pt x="29065" y="5639"/>
                    <a:pt x="29027" y="5639"/>
                  </a:cubicBezTo>
                  <a:close/>
                  <a:moveTo>
                    <a:pt x="29243" y="5639"/>
                  </a:moveTo>
                  <a:cubicBezTo>
                    <a:pt x="29206" y="5639"/>
                    <a:pt x="29175" y="5670"/>
                    <a:pt x="29175" y="5707"/>
                  </a:cubicBezTo>
                  <a:cubicBezTo>
                    <a:pt x="29175" y="5745"/>
                    <a:pt x="29206" y="5776"/>
                    <a:pt x="29243" y="5776"/>
                  </a:cubicBezTo>
                  <a:cubicBezTo>
                    <a:pt x="29281" y="5776"/>
                    <a:pt x="29312" y="5745"/>
                    <a:pt x="29312" y="5707"/>
                  </a:cubicBezTo>
                  <a:cubicBezTo>
                    <a:pt x="29312" y="5670"/>
                    <a:pt x="29281" y="5639"/>
                    <a:pt x="29243" y="5639"/>
                  </a:cubicBezTo>
                  <a:close/>
                  <a:moveTo>
                    <a:pt x="29460" y="5639"/>
                  </a:moveTo>
                  <a:cubicBezTo>
                    <a:pt x="29422" y="5639"/>
                    <a:pt x="29391" y="5670"/>
                    <a:pt x="29391" y="5707"/>
                  </a:cubicBezTo>
                  <a:cubicBezTo>
                    <a:pt x="29391" y="5745"/>
                    <a:pt x="29422" y="5776"/>
                    <a:pt x="29460" y="5776"/>
                  </a:cubicBezTo>
                  <a:cubicBezTo>
                    <a:pt x="29497" y="5776"/>
                    <a:pt x="29528" y="5745"/>
                    <a:pt x="29528" y="5707"/>
                  </a:cubicBezTo>
                  <a:cubicBezTo>
                    <a:pt x="29528" y="5670"/>
                    <a:pt x="29497" y="5639"/>
                    <a:pt x="29460" y="5639"/>
                  </a:cubicBezTo>
                  <a:close/>
                  <a:moveTo>
                    <a:pt x="29676" y="5639"/>
                  </a:moveTo>
                  <a:cubicBezTo>
                    <a:pt x="29638" y="5639"/>
                    <a:pt x="29607" y="5670"/>
                    <a:pt x="29607" y="5707"/>
                  </a:cubicBezTo>
                  <a:cubicBezTo>
                    <a:pt x="29607" y="5745"/>
                    <a:pt x="29638" y="5776"/>
                    <a:pt x="29676" y="5776"/>
                  </a:cubicBezTo>
                  <a:cubicBezTo>
                    <a:pt x="29713" y="5776"/>
                    <a:pt x="29744" y="5745"/>
                    <a:pt x="29744" y="5707"/>
                  </a:cubicBezTo>
                  <a:cubicBezTo>
                    <a:pt x="29744" y="5670"/>
                    <a:pt x="29713" y="5639"/>
                    <a:pt x="29676" y="5639"/>
                  </a:cubicBezTo>
                  <a:close/>
                  <a:moveTo>
                    <a:pt x="29892" y="5639"/>
                  </a:moveTo>
                  <a:cubicBezTo>
                    <a:pt x="29854" y="5639"/>
                    <a:pt x="29823" y="5670"/>
                    <a:pt x="29823" y="5707"/>
                  </a:cubicBezTo>
                  <a:cubicBezTo>
                    <a:pt x="29823" y="5745"/>
                    <a:pt x="29854" y="5776"/>
                    <a:pt x="29892" y="5776"/>
                  </a:cubicBezTo>
                  <a:cubicBezTo>
                    <a:pt x="29930" y="5776"/>
                    <a:pt x="29960" y="5745"/>
                    <a:pt x="29960" y="5707"/>
                  </a:cubicBezTo>
                  <a:cubicBezTo>
                    <a:pt x="29960" y="5670"/>
                    <a:pt x="29930" y="5639"/>
                    <a:pt x="29892" y="5639"/>
                  </a:cubicBezTo>
                  <a:close/>
                  <a:moveTo>
                    <a:pt x="26002" y="5874"/>
                  </a:moveTo>
                  <a:cubicBezTo>
                    <a:pt x="25964" y="5874"/>
                    <a:pt x="25933" y="5904"/>
                    <a:pt x="25933" y="5942"/>
                  </a:cubicBezTo>
                  <a:cubicBezTo>
                    <a:pt x="25933" y="5980"/>
                    <a:pt x="25964" y="6011"/>
                    <a:pt x="26002" y="6011"/>
                  </a:cubicBezTo>
                  <a:cubicBezTo>
                    <a:pt x="26039" y="6011"/>
                    <a:pt x="26070" y="5980"/>
                    <a:pt x="26070" y="5942"/>
                  </a:cubicBezTo>
                  <a:cubicBezTo>
                    <a:pt x="26070" y="5904"/>
                    <a:pt x="26039" y="5874"/>
                    <a:pt x="26002" y="5874"/>
                  </a:cubicBezTo>
                  <a:close/>
                  <a:moveTo>
                    <a:pt x="26218" y="5874"/>
                  </a:moveTo>
                  <a:cubicBezTo>
                    <a:pt x="26180" y="5874"/>
                    <a:pt x="26149" y="5904"/>
                    <a:pt x="26149" y="5942"/>
                  </a:cubicBezTo>
                  <a:cubicBezTo>
                    <a:pt x="26149" y="5980"/>
                    <a:pt x="26180" y="6011"/>
                    <a:pt x="26218" y="6011"/>
                  </a:cubicBezTo>
                  <a:cubicBezTo>
                    <a:pt x="26256" y="6011"/>
                    <a:pt x="26286" y="5980"/>
                    <a:pt x="26286" y="5942"/>
                  </a:cubicBezTo>
                  <a:cubicBezTo>
                    <a:pt x="26286" y="5904"/>
                    <a:pt x="26256" y="5874"/>
                    <a:pt x="26218" y="5874"/>
                  </a:cubicBezTo>
                  <a:close/>
                  <a:moveTo>
                    <a:pt x="26434" y="5874"/>
                  </a:moveTo>
                  <a:cubicBezTo>
                    <a:pt x="26396" y="5874"/>
                    <a:pt x="26365" y="5904"/>
                    <a:pt x="26365" y="5942"/>
                  </a:cubicBezTo>
                  <a:cubicBezTo>
                    <a:pt x="26365" y="5980"/>
                    <a:pt x="26396" y="6011"/>
                    <a:pt x="26434" y="6011"/>
                  </a:cubicBezTo>
                  <a:cubicBezTo>
                    <a:pt x="26472" y="6011"/>
                    <a:pt x="26502" y="5980"/>
                    <a:pt x="26502" y="5942"/>
                  </a:cubicBezTo>
                  <a:cubicBezTo>
                    <a:pt x="26502" y="5904"/>
                    <a:pt x="26472" y="5874"/>
                    <a:pt x="26434" y="5874"/>
                  </a:cubicBezTo>
                  <a:close/>
                  <a:moveTo>
                    <a:pt x="26650" y="5874"/>
                  </a:moveTo>
                  <a:cubicBezTo>
                    <a:pt x="26612" y="5874"/>
                    <a:pt x="26582" y="5904"/>
                    <a:pt x="26582" y="5942"/>
                  </a:cubicBezTo>
                  <a:cubicBezTo>
                    <a:pt x="26582" y="5980"/>
                    <a:pt x="26612" y="6011"/>
                    <a:pt x="26650" y="6011"/>
                  </a:cubicBezTo>
                  <a:cubicBezTo>
                    <a:pt x="26688" y="6011"/>
                    <a:pt x="26718" y="5980"/>
                    <a:pt x="26718" y="5942"/>
                  </a:cubicBezTo>
                  <a:cubicBezTo>
                    <a:pt x="26718" y="5904"/>
                    <a:pt x="26688" y="5874"/>
                    <a:pt x="26650" y="5874"/>
                  </a:cubicBezTo>
                  <a:close/>
                  <a:moveTo>
                    <a:pt x="26866" y="5874"/>
                  </a:moveTo>
                  <a:cubicBezTo>
                    <a:pt x="26828" y="5874"/>
                    <a:pt x="26798" y="5904"/>
                    <a:pt x="26798" y="5942"/>
                  </a:cubicBezTo>
                  <a:cubicBezTo>
                    <a:pt x="26798" y="5980"/>
                    <a:pt x="26828" y="6011"/>
                    <a:pt x="26866" y="6011"/>
                  </a:cubicBezTo>
                  <a:cubicBezTo>
                    <a:pt x="26904" y="6011"/>
                    <a:pt x="26935" y="5980"/>
                    <a:pt x="26935" y="5942"/>
                  </a:cubicBezTo>
                  <a:cubicBezTo>
                    <a:pt x="26935" y="5904"/>
                    <a:pt x="26904" y="5874"/>
                    <a:pt x="26866" y="5874"/>
                  </a:cubicBezTo>
                  <a:close/>
                  <a:moveTo>
                    <a:pt x="27082" y="5874"/>
                  </a:moveTo>
                  <a:cubicBezTo>
                    <a:pt x="27044" y="5874"/>
                    <a:pt x="27014" y="5904"/>
                    <a:pt x="27014" y="5942"/>
                  </a:cubicBezTo>
                  <a:cubicBezTo>
                    <a:pt x="27014" y="5980"/>
                    <a:pt x="27044" y="6011"/>
                    <a:pt x="27082" y="6011"/>
                  </a:cubicBezTo>
                  <a:cubicBezTo>
                    <a:pt x="27120" y="6011"/>
                    <a:pt x="27151" y="5980"/>
                    <a:pt x="27151" y="5942"/>
                  </a:cubicBezTo>
                  <a:cubicBezTo>
                    <a:pt x="27151" y="5904"/>
                    <a:pt x="27120" y="5874"/>
                    <a:pt x="27082" y="5874"/>
                  </a:cubicBezTo>
                  <a:close/>
                  <a:moveTo>
                    <a:pt x="27298" y="5874"/>
                  </a:moveTo>
                  <a:cubicBezTo>
                    <a:pt x="27261" y="5874"/>
                    <a:pt x="27230" y="5904"/>
                    <a:pt x="27230" y="5942"/>
                  </a:cubicBezTo>
                  <a:cubicBezTo>
                    <a:pt x="27230" y="5980"/>
                    <a:pt x="27261" y="6011"/>
                    <a:pt x="27298" y="6011"/>
                  </a:cubicBezTo>
                  <a:cubicBezTo>
                    <a:pt x="27336" y="6011"/>
                    <a:pt x="27367" y="5980"/>
                    <a:pt x="27367" y="5942"/>
                  </a:cubicBezTo>
                  <a:cubicBezTo>
                    <a:pt x="27367" y="5904"/>
                    <a:pt x="27336" y="5874"/>
                    <a:pt x="27298" y="5874"/>
                  </a:cubicBezTo>
                  <a:close/>
                  <a:moveTo>
                    <a:pt x="27515" y="5874"/>
                  </a:moveTo>
                  <a:cubicBezTo>
                    <a:pt x="27477" y="5874"/>
                    <a:pt x="27446" y="5904"/>
                    <a:pt x="27446" y="5942"/>
                  </a:cubicBezTo>
                  <a:cubicBezTo>
                    <a:pt x="27446" y="5980"/>
                    <a:pt x="27477" y="6011"/>
                    <a:pt x="27515" y="6011"/>
                  </a:cubicBezTo>
                  <a:cubicBezTo>
                    <a:pt x="27552" y="6011"/>
                    <a:pt x="27583" y="5980"/>
                    <a:pt x="27583" y="5942"/>
                  </a:cubicBezTo>
                  <a:cubicBezTo>
                    <a:pt x="27583" y="5904"/>
                    <a:pt x="27552" y="5874"/>
                    <a:pt x="27515" y="5874"/>
                  </a:cubicBezTo>
                  <a:close/>
                  <a:moveTo>
                    <a:pt x="27731" y="5874"/>
                  </a:moveTo>
                  <a:cubicBezTo>
                    <a:pt x="27693" y="5874"/>
                    <a:pt x="27662" y="5904"/>
                    <a:pt x="27662" y="5942"/>
                  </a:cubicBezTo>
                  <a:cubicBezTo>
                    <a:pt x="27662" y="5980"/>
                    <a:pt x="27693" y="6011"/>
                    <a:pt x="27731" y="6011"/>
                  </a:cubicBezTo>
                  <a:cubicBezTo>
                    <a:pt x="27768" y="6011"/>
                    <a:pt x="27799" y="5980"/>
                    <a:pt x="27799" y="5942"/>
                  </a:cubicBezTo>
                  <a:cubicBezTo>
                    <a:pt x="27799" y="5904"/>
                    <a:pt x="27768" y="5874"/>
                    <a:pt x="27731" y="5874"/>
                  </a:cubicBezTo>
                  <a:close/>
                  <a:moveTo>
                    <a:pt x="27947" y="5874"/>
                  </a:moveTo>
                  <a:cubicBezTo>
                    <a:pt x="27909" y="5874"/>
                    <a:pt x="27878" y="5904"/>
                    <a:pt x="27878" y="5942"/>
                  </a:cubicBezTo>
                  <a:cubicBezTo>
                    <a:pt x="27878" y="5980"/>
                    <a:pt x="27909" y="6011"/>
                    <a:pt x="27947" y="6011"/>
                  </a:cubicBezTo>
                  <a:cubicBezTo>
                    <a:pt x="27985" y="6011"/>
                    <a:pt x="28015" y="5980"/>
                    <a:pt x="28015" y="5942"/>
                  </a:cubicBezTo>
                  <a:cubicBezTo>
                    <a:pt x="28015" y="5904"/>
                    <a:pt x="27985" y="5874"/>
                    <a:pt x="27947" y="5874"/>
                  </a:cubicBezTo>
                  <a:close/>
                  <a:moveTo>
                    <a:pt x="28163" y="5874"/>
                  </a:moveTo>
                  <a:cubicBezTo>
                    <a:pt x="28125" y="5874"/>
                    <a:pt x="28094" y="5904"/>
                    <a:pt x="28094" y="5942"/>
                  </a:cubicBezTo>
                  <a:cubicBezTo>
                    <a:pt x="28094" y="5980"/>
                    <a:pt x="28125" y="6011"/>
                    <a:pt x="28163" y="6011"/>
                  </a:cubicBezTo>
                  <a:cubicBezTo>
                    <a:pt x="28201" y="6011"/>
                    <a:pt x="28231" y="5980"/>
                    <a:pt x="28231" y="5942"/>
                  </a:cubicBezTo>
                  <a:cubicBezTo>
                    <a:pt x="28231" y="5904"/>
                    <a:pt x="28201" y="5874"/>
                    <a:pt x="28163" y="5874"/>
                  </a:cubicBezTo>
                  <a:close/>
                  <a:moveTo>
                    <a:pt x="28379" y="5874"/>
                  </a:moveTo>
                  <a:cubicBezTo>
                    <a:pt x="28341" y="5874"/>
                    <a:pt x="28311" y="5904"/>
                    <a:pt x="28311" y="5942"/>
                  </a:cubicBezTo>
                  <a:cubicBezTo>
                    <a:pt x="28311" y="5980"/>
                    <a:pt x="28341" y="6011"/>
                    <a:pt x="28379" y="6011"/>
                  </a:cubicBezTo>
                  <a:cubicBezTo>
                    <a:pt x="28417" y="6011"/>
                    <a:pt x="28447" y="5980"/>
                    <a:pt x="28447" y="5942"/>
                  </a:cubicBezTo>
                  <a:cubicBezTo>
                    <a:pt x="28447" y="5904"/>
                    <a:pt x="28417" y="5874"/>
                    <a:pt x="28379" y="5874"/>
                  </a:cubicBezTo>
                  <a:close/>
                  <a:moveTo>
                    <a:pt x="28595" y="5874"/>
                  </a:moveTo>
                  <a:cubicBezTo>
                    <a:pt x="28557" y="5874"/>
                    <a:pt x="28527" y="5904"/>
                    <a:pt x="28527" y="5942"/>
                  </a:cubicBezTo>
                  <a:cubicBezTo>
                    <a:pt x="28527" y="5980"/>
                    <a:pt x="28557" y="6011"/>
                    <a:pt x="28595" y="6011"/>
                  </a:cubicBezTo>
                  <a:cubicBezTo>
                    <a:pt x="28633" y="6011"/>
                    <a:pt x="28664" y="5980"/>
                    <a:pt x="28664" y="5942"/>
                  </a:cubicBezTo>
                  <a:cubicBezTo>
                    <a:pt x="28664" y="5904"/>
                    <a:pt x="28633" y="5874"/>
                    <a:pt x="28595" y="5874"/>
                  </a:cubicBezTo>
                  <a:close/>
                  <a:moveTo>
                    <a:pt x="28811" y="5874"/>
                  </a:moveTo>
                  <a:cubicBezTo>
                    <a:pt x="28773" y="5874"/>
                    <a:pt x="28743" y="5904"/>
                    <a:pt x="28743" y="5942"/>
                  </a:cubicBezTo>
                  <a:cubicBezTo>
                    <a:pt x="28743" y="5980"/>
                    <a:pt x="28773" y="6011"/>
                    <a:pt x="28811" y="6011"/>
                  </a:cubicBezTo>
                  <a:cubicBezTo>
                    <a:pt x="28849" y="6011"/>
                    <a:pt x="28880" y="5980"/>
                    <a:pt x="28880" y="5942"/>
                  </a:cubicBezTo>
                  <a:cubicBezTo>
                    <a:pt x="28880" y="5904"/>
                    <a:pt x="28849" y="5874"/>
                    <a:pt x="28811" y="5874"/>
                  </a:cubicBezTo>
                  <a:close/>
                  <a:moveTo>
                    <a:pt x="29027" y="5874"/>
                  </a:moveTo>
                  <a:cubicBezTo>
                    <a:pt x="28990" y="5874"/>
                    <a:pt x="28959" y="5904"/>
                    <a:pt x="28959" y="5942"/>
                  </a:cubicBezTo>
                  <a:cubicBezTo>
                    <a:pt x="28959" y="5980"/>
                    <a:pt x="28990" y="6011"/>
                    <a:pt x="29027" y="6011"/>
                  </a:cubicBezTo>
                  <a:cubicBezTo>
                    <a:pt x="29065" y="6011"/>
                    <a:pt x="29096" y="5980"/>
                    <a:pt x="29096" y="5942"/>
                  </a:cubicBezTo>
                  <a:cubicBezTo>
                    <a:pt x="29096" y="5904"/>
                    <a:pt x="29065" y="5874"/>
                    <a:pt x="29027" y="5874"/>
                  </a:cubicBezTo>
                  <a:close/>
                  <a:moveTo>
                    <a:pt x="29243" y="5874"/>
                  </a:moveTo>
                  <a:cubicBezTo>
                    <a:pt x="29206" y="5874"/>
                    <a:pt x="29175" y="5904"/>
                    <a:pt x="29175" y="5942"/>
                  </a:cubicBezTo>
                  <a:cubicBezTo>
                    <a:pt x="29175" y="5980"/>
                    <a:pt x="29206" y="6011"/>
                    <a:pt x="29243" y="6011"/>
                  </a:cubicBezTo>
                  <a:cubicBezTo>
                    <a:pt x="29281" y="6011"/>
                    <a:pt x="29312" y="5980"/>
                    <a:pt x="29312" y="5942"/>
                  </a:cubicBezTo>
                  <a:cubicBezTo>
                    <a:pt x="29312" y="5904"/>
                    <a:pt x="29281" y="5874"/>
                    <a:pt x="29243" y="5874"/>
                  </a:cubicBezTo>
                  <a:close/>
                  <a:moveTo>
                    <a:pt x="29460" y="5874"/>
                  </a:moveTo>
                  <a:cubicBezTo>
                    <a:pt x="29422" y="5874"/>
                    <a:pt x="29391" y="5904"/>
                    <a:pt x="29391" y="5942"/>
                  </a:cubicBezTo>
                  <a:cubicBezTo>
                    <a:pt x="29391" y="5980"/>
                    <a:pt x="29422" y="6011"/>
                    <a:pt x="29460" y="6011"/>
                  </a:cubicBezTo>
                  <a:cubicBezTo>
                    <a:pt x="29497" y="6011"/>
                    <a:pt x="29528" y="5980"/>
                    <a:pt x="29528" y="5942"/>
                  </a:cubicBezTo>
                  <a:cubicBezTo>
                    <a:pt x="29528" y="5904"/>
                    <a:pt x="29497" y="5874"/>
                    <a:pt x="29460" y="5874"/>
                  </a:cubicBezTo>
                  <a:close/>
                  <a:moveTo>
                    <a:pt x="29676" y="5874"/>
                  </a:moveTo>
                  <a:cubicBezTo>
                    <a:pt x="29638" y="5874"/>
                    <a:pt x="29607" y="5904"/>
                    <a:pt x="29607" y="5942"/>
                  </a:cubicBezTo>
                  <a:cubicBezTo>
                    <a:pt x="29607" y="5980"/>
                    <a:pt x="29638" y="6011"/>
                    <a:pt x="29676" y="6011"/>
                  </a:cubicBezTo>
                  <a:cubicBezTo>
                    <a:pt x="29713" y="6011"/>
                    <a:pt x="29744" y="5980"/>
                    <a:pt x="29744" y="5942"/>
                  </a:cubicBezTo>
                  <a:cubicBezTo>
                    <a:pt x="29744" y="5904"/>
                    <a:pt x="29713" y="5874"/>
                    <a:pt x="29676" y="5874"/>
                  </a:cubicBezTo>
                  <a:close/>
                  <a:moveTo>
                    <a:pt x="29892" y="5874"/>
                  </a:moveTo>
                  <a:cubicBezTo>
                    <a:pt x="29854" y="5874"/>
                    <a:pt x="29823" y="5904"/>
                    <a:pt x="29823" y="5942"/>
                  </a:cubicBezTo>
                  <a:cubicBezTo>
                    <a:pt x="29823" y="5980"/>
                    <a:pt x="29854" y="6011"/>
                    <a:pt x="29892" y="6011"/>
                  </a:cubicBezTo>
                  <a:cubicBezTo>
                    <a:pt x="29930" y="6011"/>
                    <a:pt x="29960" y="5980"/>
                    <a:pt x="29960" y="5942"/>
                  </a:cubicBezTo>
                  <a:cubicBezTo>
                    <a:pt x="29960" y="5904"/>
                    <a:pt x="29930" y="5874"/>
                    <a:pt x="29892" y="5874"/>
                  </a:cubicBezTo>
                  <a:close/>
                  <a:moveTo>
                    <a:pt x="30108" y="5874"/>
                  </a:moveTo>
                  <a:cubicBezTo>
                    <a:pt x="30070" y="5874"/>
                    <a:pt x="30040" y="5904"/>
                    <a:pt x="30040" y="5942"/>
                  </a:cubicBezTo>
                  <a:cubicBezTo>
                    <a:pt x="30040" y="5980"/>
                    <a:pt x="30070" y="6011"/>
                    <a:pt x="30108" y="6011"/>
                  </a:cubicBezTo>
                  <a:cubicBezTo>
                    <a:pt x="30146" y="6011"/>
                    <a:pt x="30177" y="5980"/>
                    <a:pt x="30177" y="5942"/>
                  </a:cubicBezTo>
                  <a:cubicBezTo>
                    <a:pt x="30177" y="5904"/>
                    <a:pt x="30146" y="5874"/>
                    <a:pt x="30108" y="5874"/>
                  </a:cubicBezTo>
                  <a:close/>
                  <a:moveTo>
                    <a:pt x="30324" y="5874"/>
                  </a:moveTo>
                  <a:cubicBezTo>
                    <a:pt x="30286" y="5874"/>
                    <a:pt x="30256" y="5904"/>
                    <a:pt x="30256" y="5942"/>
                  </a:cubicBezTo>
                  <a:cubicBezTo>
                    <a:pt x="30256" y="5980"/>
                    <a:pt x="30286" y="6011"/>
                    <a:pt x="30324" y="6011"/>
                  </a:cubicBezTo>
                  <a:cubicBezTo>
                    <a:pt x="30362" y="6011"/>
                    <a:pt x="30393" y="5980"/>
                    <a:pt x="30393" y="5942"/>
                  </a:cubicBezTo>
                  <a:cubicBezTo>
                    <a:pt x="30393" y="5904"/>
                    <a:pt x="30362" y="5874"/>
                    <a:pt x="30324" y="5874"/>
                  </a:cubicBezTo>
                  <a:close/>
                  <a:moveTo>
                    <a:pt x="30540" y="5874"/>
                  </a:moveTo>
                  <a:cubicBezTo>
                    <a:pt x="30502" y="5874"/>
                    <a:pt x="30472" y="5904"/>
                    <a:pt x="30472" y="5942"/>
                  </a:cubicBezTo>
                  <a:cubicBezTo>
                    <a:pt x="30472" y="5980"/>
                    <a:pt x="30502" y="6011"/>
                    <a:pt x="30540" y="6011"/>
                  </a:cubicBezTo>
                  <a:cubicBezTo>
                    <a:pt x="30578" y="6011"/>
                    <a:pt x="30609" y="5980"/>
                    <a:pt x="30609" y="5942"/>
                  </a:cubicBezTo>
                  <a:cubicBezTo>
                    <a:pt x="30609" y="5904"/>
                    <a:pt x="30578" y="5874"/>
                    <a:pt x="30540" y="5874"/>
                  </a:cubicBezTo>
                  <a:close/>
                  <a:moveTo>
                    <a:pt x="30756" y="5874"/>
                  </a:moveTo>
                  <a:cubicBezTo>
                    <a:pt x="30719" y="5874"/>
                    <a:pt x="30688" y="5904"/>
                    <a:pt x="30688" y="5942"/>
                  </a:cubicBezTo>
                  <a:cubicBezTo>
                    <a:pt x="30688" y="5980"/>
                    <a:pt x="30719" y="6011"/>
                    <a:pt x="30756" y="6011"/>
                  </a:cubicBezTo>
                  <a:cubicBezTo>
                    <a:pt x="30794" y="6011"/>
                    <a:pt x="30825" y="5980"/>
                    <a:pt x="30825" y="5942"/>
                  </a:cubicBezTo>
                  <a:cubicBezTo>
                    <a:pt x="30825" y="5904"/>
                    <a:pt x="30794" y="5874"/>
                    <a:pt x="30756" y="5874"/>
                  </a:cubicBezTo>
                  <a:close/>
                  <a:moveTo>
                    <a:pt x="30972" y="5874"/>
                  </a:moveTo>
                  <a:cubicBezTo>
                    <a:pt x="30935" y="5874"/>
                    <a:pt x="30904" y="5904"/>
                    <a:pt x="30904" y="5942"/>
                  </a:cubicBezTo>
                  <a:cubicBezTo>
                    <a:pt x="30904" y="5980"/>
                    <a:pt x="30935" y="6011"/>
                    <a:pt x="30972" y="6011"/>
                  </a:cubicBezTo>
                  <a:cubicBezTo>
                    <a:pt x="31010" y="6011"/>
                    <a:pt x="31041" y="5980"/>
                    <a:pt x="31041" y="5942"/>
                  </a:cubicBezTo>
                  <a:cubicBezTo>
                    <a:pt x="31041" y="5904"/>
                    <a:pt x="31010" y="5874"/>
                    <a:pt x="30972" y="5874"/>
                  </a:cubicBezTo>
                  <a:close/>
                  <a:moveTo>
                    <a:pt x="31189" y="5874"/>
                  </a:moveTo>
                  <a:cubicBezTo>
                    <a:pt x="31151" y="5874"/>
                    <a:pt x="31120" y="5904"/>
                    <a:pt x="31120" y="5942"/>
                  </a:cubicBezTo>
                  <a:cubicBezTo>
                    <a:pt x="31120" y="5980"/>
                    <a:pt x="31151" y="6011"/>
                    <a:pt x="31189" y="6011"/>
                  </a:cubicBezTo>
                  <a:cubicBezTo>
                    <a:pt x="31226" y="6011"/>
                    <a:pt x="31257" y="5980"/>
                    <a:pt x="31257" y="5942"/>
                  </a:cubicBezTo>
                  <a:cubicBezTo>
                    <a:pt x="31257" y="5904"/>
                    <a:pt x="31226" y="5874"/>
                    <a:pt x="31189" y="5874"/>
                  </a:cubicBezTo>
                  <a:close/>
                  <a:moveTo>
                    <a:pt x="31405" y="5874"/>
                  </a:moveTo>
                  <a:cubicBezTo>
                    <a:pt x="31367" y="5874"/>
                    <a:pt x="31336" y="5904"/>
                    <a:pt x="31336" y="5942"/>
                  </a:cubicBezTo>
                  <a:cubicBezTo>
                    <a:pt x="31336" y="5980"/>
                    <a:pt x="31367" y="6011"/>
                    <a:pt x="31405" y="6011"/>
                  </a:cubicBezTo>
                  <a:cubicBezTo>
                    <a:pt x="31442" y="6011"/>
                    <a:pt x="31473" y="5980"/>
                    <a:pt x="31473" y="5942"/>
                  </a:cubicBezTo>
                  <a:cubicBezTo>
                    <a:pt x="31473" y="5904"/>
                    <a:pt x="31442" y="5874"/>
                    <a:pt x="31405" y="5874"/>
                  </a:cubicBezTo>
                  <a:close/>
                  <a:moveTo>
                    <a:pt x="31621" y="5874"/>
                  </a:moveTo>
                  <a:cubicBezTo>
                    <a:pt x="31583" y="5874"/>
                    <a:pt x="31552" y="5904"/>
                    <a:pt x="31552" y="5942"/>
                  </a:cubicBezTo>
                  <a:cubicBezTo>
                    <a:pt x="31552" y="5980"/>
                    <a:pt x="31583" y="6011"/>
                    <a:pt x="31621" y="6011"/>
                  </a:cubicBezTo>
                  <a:cubicBezTo>
                    <a:pt x="31659" y="6011"/>
                    <a:pt x="31689" y="5980"/>
                    <a:pt x="31689" y="5942"/>
                  </a:cubicBezTo>
                  <a:cubicBezTo>
                    <a:pt x="31689" y="5904"/>
                    <a:pt x="31659" y="5874"/>
                    <a:pt x="31621" y="5874"/>
                  </a:cubicBezTo>
                  <a:close/>
                  <a:moveTo>
                    <a:pt x="31837" y="5874"/>
                  </a:moveTo>
                  <a:cubicBezTo>
                    <a:pt x="31799" y="5874"/>
                    <a:pt x="31768" y="5904"/>
                    <a:pt x="31768" y="5942"/>
                  </a:cubicBezTo>
                  <a:cubicBezTo>
                    <a:pt x="31768" y="5980"/>
                    <a:pt x="31799" y="6011"/>
                    <a:pt x="31837" y="6011"/>
                  </a:cubicBezTo>
                  <a:cubicBezTo>
                    <a:pt x="31875" y="6011"/>
                    <a:pt x="31905" y="5980"/>
                    <a:pt x="31905" y="5942"/>
                  </a:cubicBezTo>
                  <a:cubicBezTo>
                    <a:pt x="31905" y="5904"/>
                    <a:pt x="31875" y="5874"/>
                    <a:pt x="31837" y="5874"/>
                  </a:cubicBezTo>
                  <a:close/>
                  <a:moveTo>
                    <a:pt x="32053" y="5874"/>
                  </a:moveTo>
                  <a:cubicBezTo>
                    <a:pt x="32015" y="5874"/>
                    <a:pt x="31985" y="5904"/>
                    <a:pt x="31985" y="5942"/>
                  </a:cubicBezTo>
                  <a:cubicBezTo>
                    <a:pt x="31985" y="5980"/>
                    <a:pt x="32015" y="6011"/>
                    <a:pt x="32053" y="6011"/>
                  </a:cubicBezTo>
                  <a:cubicBezTo>
                    <a:pt x="32091" y="6011"/>
                    <a:pt x="32122" y="5980"/>
                    <a:pt x="32122" y="5942"/>
                  </a:cubicBezTo>
                  <a:cubicBezTo>
                    <a:pt x="32122" y="5904"/>
                    <a:pt x="32091" y="5874"/>
                    <a:pt x="32053" y="5874"/>
                  </a:cubicBezTo>
                  <a:close/>
                  <a:moveTo>
                    <a:pt x="32269" y="5874"/>
                  </a:moveTo>
                  <a:cubicBezTo>
                    <a:pt x="32231" y="5874"/>
                    <a:pt x="32201" y="5904"/>
                    <a:pt x="32201" y="5942"/>
                  </a:cubicBezTo>
                  <a:cubicBezTo>
                    <a:pt x="32201" y="5980"/>
                    <a:pt x="32231" y="6011"/>
                    <a:pt x="32269" y="6011"/>
                  </a:cubicBezTo>
                  <a:cubicBezTo>
                    <a:pt x="32307" y="6011"/>
                    <a:pt x="32338" y="5980"/>
                    <a:pt x="32338" y="5942"/>
                  </a:cubicBezTo>
                  <a:cubicBezTo>
                    <a:pt x="32338" y="5904"/>
                    <a:pt x="32307" y="5874"/>
                    <a:pt x="32269" y="5874"/>
                  </a:cubicBezTo>
                  <a:close/>
                  <a:moveTo>
                    <a:pt x="26002" y="6109"/>
                  </a:moveTo>
                  <a:cubicBezTo>
                    <a:pt x="25964" y="6109"/>
                    <a:pt x="25933" y="6139"/>
                    <a:pt x="25933" y="6177"/>
                  </a:cubicBezTo>
                  <a:cubicBezTo>
                    <a:pt x="25933" y="6215"/>
                    <a:pt x="25964" y="6245"/>
                    <a:pt x="26002" y="6245"/>
                  </a:cubicBezTo>
                  <a:cubicBezTo>
                    <a:pt x="26039" y="6245"/>
                    <a:pt x="26070" y="6215"/>
                    <a:pt x="26070" y="6177"/>
                  </a:cubicBezTo>
                  <a:cubicBezTo>
                    <a:pt x="26070" y="6139"/>
                    <a:pt x="26039" y="6109"/>
                    <a:pt x="26002" y="6109"/>
                  </a:cubicBezTo>
                  <a:close/>
                  <a:moveTo>
                    <a:pt x="26218" y="6109"/>
                  </a:moveTo>
                  <a:cubicBezTo>
                    <a:pt x="26180" y="6109"/>
                    <a:pt x="26149" y="6139"/>
                    <a:pt x="26149" y="6177"/>
                  </a:cubicBezTo>
                  <a:cubicBezTo>
                    <a:pt x="26149" y="6215"/>
                    <a:pt x="26180" y="6245"/>
                    <a:pt x="26218" y="6245"/>
                  </a:cubicBezTo>
                  <a:cubicBezTo>
                    <a:pt x="26256" y="6245"/>
                    <a:pt x="26286" y="6215"/>
                    <a:pt x="26286" y="6177"/>
                  </a:cubicBezTo>
                  <a:cubicBezTo>
                    <a:pt x="26286" y="6139"/>
                    <a:pt x="26256" y="6109"/>
                    <a:pt x="26218" y="6109"/>
                  </a:cubicBezTo>
                  <a:close/>
                  <a:moveTo>
                    <a:pt x="26434" y="6109"/>
                  </a:moveTo>
                  <a:cubicBezTo>
                    <a:pt x="26396" y="6109"/>
                    <a:pt x="26365" y="6139"/>
                    <a:pt x="26365" y="6177"/>
                  </a:cubicBezTo>
                  <a:cubicBezTo>
                    <a:pt x="26365" y="6215"/>
                    <a:pt x="26396" y="6245"/>
                    <a:pt x="26434" y="6245"/>
                  </a:cubicBezTo>
                  <a:cubicBezTo>
                    <a:pt x="26472" y="6245"/>
                    <a:pt x="26502" y="6215"/>
                    <a:pt x="26502" y="6177"/>
                  </a:cubicBezTo>
                  <a:cubicBezTo>
                    <a:pt x="26502" y="6139"/>
                    <a:pt x="26472" y="6109"/>
                    <a:pt x="26434" y="6109"/>
                  </a:cubicBezTo>
                  <a:close/>
                  <a:moveTo>
                    <a:pt x="26650" y="6109"/>
                  </a:moveTo>
                  <a:cubicBezTo>
                    <a:pt x="26612" y="6109"/>
                    <a:pt x="26582" y="6139"/>
                    <a:pt x="26582" y="6177"/>
                  </a:cubicBezTo>
                  <a:cubicBezTo>
                    <a:pt x="26582" y="6215"/>
                    <a:pt x="26612" y="6245"/>
                    <a:pt x="26650" y="6245"/>
                  </a:cubicBezTo>
                  <a:cubicBezTo>
                    <a:pt x="26688" y="6245"/>
                    <a:pt x="26718" y="6215"/>
                    <a:pt x="26718" y="6177"/>
                  </a:cubicBezTo>
                  <a:cubicBezTo>
                    <a:pt x="26718" y="6139"/>
                    <a:pt x="26688" y="6109"/>
                    <a:pt x="26650" y="6109"/>
                  </a:cubicBezTo>
                  <a:close/>
                  <a:moveTo>
                    <a:pt x="26866" y="6109"/>
                  </a:moveTo>
                  <a:cubicBezTo>
                    <a:pt x="26828" y="6109"/>
                    <a:pt x="26798" y="6139"/>
                    <a:pt x="26798" y="6177"/>
                  </a:cubicBezTo>
                  <a:cubicBezTo>
                    <a:pt x="26798" y="6215"/>
                    <a:pt x="26828" y="6245"/>
                    <a:pt x="26866" y="6245"/>
                  </a:cubicBezTo>
                  <a:cubicBezTo>
                    <a:pt x="26904" y="6245"/>
                    <a:pt x="26935" y="6215"/>
                    <a:pt x="26935" y="6177"/>
                  </a:cubicBezTo>
                  <a:cubicBezTo>
                    <a:pt x="26935" y="6139"/>
                    <a:pt x="26904" y="6109"/>
                    <a:pt x="26866" y="6109"/>
                  </a:cubicBezTo>
                  <a:close/>
                  <a:moveTo>
                    <a:pt x="27082" y="6109"/>
                  </a:moveTo>
                  <a:cubicBezTo>
                    <a:pt x="27044" y="6109"/>
                    <a:pt x="27014" y="6139"/>
                    <a:pt x="27014" y="6177"/>
                  </a:cubicBezTo>
                  <a:cubicBezTo>
                    <a:pt x="27014" y="6215"/>
                    <a:pt x="27044" y="6245"/>
                    <a:pt x="27082" y="6245"/>
                  </a:cubicBezTo>
                  <a:cubicBezTo>
                    <a:pt x="27120" y="6245"/>
                    <a:pt x="27151" y="6215"/>
                    <a:pt x="27151" y="6177"/>
                  </a:cubicBezTo>
                  <a:cubicBezTo>
                    <a:pt x="27151" y="6139"/>
                    <a:pt x="27120" y="6109"/>
                    <a:pt x="27082" y="6109"/>
                  </a:cubicBezTo>
                  <a:close/>
                  <a:moveTo>
                    <a:pt x="27298" y="6109"/>
                  </a:moveTo>
                  <a:cubicBezTo>
                    <a:pt x="27261" y="6109"/>
                    <a:pt x="27230" y="6139"/>
                    <a:pt x="27230" y="6177"/>
                  </a:cubicBezTo>
                  <a:cubicBezTo>
                    <a:pt x="27230" y="6215"/>
                    <a:pt x="27261" y="6245"/>
                    <a:pt x="27298" y="6245"/>
                  </a:cubicBezTo>
                  <a:cubicBezTo>
                    <a:pt x="27336" y="6245"/>
                    <a:pt x="27367" y="6215"/>
                    <a:pt x="27367" y="6177"/>
                  </a:cubicBezTo>
                  <a:cubicBezTo>
                    <a:pt x="27367" y="6139"/>
                    <a:pt x="27336" y="6109"/>
                    <a:pt x="27298" y="6109"/>
                  </a:cubicBezTo>
                  <a:close/>
                  <a:moveTo>
                    <a:pt x="27515" y="6109"/>
                  </a:moveTo>
                  <a:cubicBezTo>
                    <a:pt x="27477" y="6109"/>
                    <a:pt x="27446" y="6139"/>
                    <a:pt x="27446" y="6177"/>
                  </a:cubicBezTo>
                  <a:cubicBezTo>
                    <a:pt x="27446" y="6215"/>
                    <a:pt x="27477" y="6245"/>
                    <a:pt x="27515" y="6245"/>
                  </a:cubicBezTo>
                  <a:cubicBezTo>
                    <a:pt x="27552" y="6245"/>
                    <a:pt x="27583" y="6215"/>
                    <a:pt x="27583" y="6177"/>
                  </a:cubicBezTo>
                  <a:cubicBezTo>
                    <a:pt x="27583" y="6139"/>
                    <a:pt x="27552" y="6109"/>
                    <a:pt x="27515" y="6109"/>
                  </a:cubicBezTo>
                  <a:close/>
                  <a:moveTo>
                    <a:pt x="27731" y="6109"/>
                  </a:moveTo>
                  <a:cubicBezTo>
                    <a:pt x="27693" y="6109"/>
                    <a:pt x="27662" y="6139"/>
                    <a:pt x="27662" y="6177"/>
                  </a:cubicBezTo>
                  <a:cubicBezTo>
                    <a:pt x="27662" y="6215"/>
                    <a:pt x="27693" y="6245"/>
                    <a:pt x="27731" y="6245"/>
                  </a:cubicBezTo>
                  <a:cubicBezTo>
                    <a:pt x="27768" y="6245"/>
                    <a:pt x="27799" y="6215"/>
                    <a:pt x="27799" y="6177"/>
                  </a:cubicBezTo>
                  <a:cubicBezTo>
                    <a:pt x="27799" y="6139"/>
                    <a:pt x="27768" y="6109"/>
                    <a:pt x="27731" y="6109"/>
                  </a:cubicBezTo>
                  <a:close/>
                  <a:moveTo>
                    <a:pt x="27947" y="6109"/>
                  </a:moveTo>
                  <a:cubicBezTo>
                    <a:pt x="27909" y="6109"/>
                    <a:pt x="27878" y="6139"/>
                    <a:pt x="27878" y="6177"/>
                  </a:cubicBezTo>
                  <a:cubicBezTo>
                    <a:pt x="27878" y="6215"/>
                    <a:pt x="27909" y="6245"/>
                    <a:pt x="27947" y="6245"/>
                  </a:cubicBezTo>
                  <a:cubicBezTo>
                    <a:pt x="27985" y="6245"/>
                    <a:pt x="28015" y="6215"/>
                    <a:pt x="28015" y="6177"/>
                  </a:cubicBezTo>
                  <a:cubicBezTo>
                    <a:pt x="28015" y="6139"/>
                    <a:pt x="27985" y="6109"/>
                    <a:pt x="27947" y="6109"/>
                  </a:cubicBezTo>
                  <a:close/>
                  <a:moveTo>
                    <a:pt x="28163" y="6109"/>
                  </a:moveTo>
                  <a:cubicBezTo>
                    <a:pt x="28125" y="6109"/>
                    <a:pt x="28094" y="6139"/>
                    <a:pt x="28094" y="6177"/>
                  </a:cubicBezTo>
                  <a:cubicBezTo>
                    <a:pt x="28094" y="6215"/>
                    <a:pt x="28125" y="6245"/>
                    <a:pt x="28163" y="6245"/>
                  </a:cubicBezTo>
                  <a:cubicBezTo>
                    <a:pt x="28201" y="6245"/>
                    <a:pt x="28231" y="6215"/>
                    <a:pt x="28231" y="6177"/>
                  </a:cubicBezTo>
                  <a:cubicBezTo>
                    <a:pt x="28231" y="6139"/>
                    <a:pt x="28201" y="6109"/>
                    <a:pt x="28163" y="6109"/>
                  </a:cubicBezTo>
                  <a:close/>
                  <a:moveTo>
                    <a:pt x="28379" y="6109"/>
                  </a:moveTo>
                  <a:cubicBezTo>
                    <a:pt x="28341" y="6109"/>
                    <a:pt x="28311" y="6139"/>
                    <a:pt x="28311" y="6177"/>
                  </a:cubicBezTo>
                  <a:cubicBezTo>
                    <a:pt x="28311" y="6215"/>
                    <a:pt x="28341" y="6245"/>
                    <a:pt x="28379" y="6245"/>
                  </a:cubicBezTo>
                  <a:cubicBezTo>
                    <a:pt x="28417" y="6245"/>
                    <a:pt x="28447" y="6215"/>
                    <a:pt x="28447" y="6177"/>
                  </a:cubicBezTo>
                  <a:cubicBezTo>
                    <a:pt x="28447" y="6139"/>
                    <a:pt x="28417" y="6109"/>
                    <a:pt x="28379" y="6109"/>
                  </a:cubicBezTo>
                  <a:close/>
                  <a:moveTo>
                    <a:pt x="28595" y="6109"/>
                  </a:moveTo>
                  <a:cubicBezTo>
                    <a:pt x="28557" y="6109"/>
                    <a:pt x="28527" y="6139"/>
                    <a:pt x="28527" y="6177"/>
                  </a:cubicBezTo>
                  <a:cubicBezTo>
                    <a:pt x="28527" y="6215"/>
                    <a:pt x="28557" y="6245"/>
                    <a:pt x="28595" y="6245"/>
                  </a:cubicBezTo>
                  <a:cubicBezTo>
                    <a:pt x="28633" y="6245"/>
                    <a:pt x="28664" y="6215"/>
                    <a:pt x="28664" y="6177"/>
                  </a:cubicBezTo>
                  <a:cubicBezTo>
                    <a:pt x="28664" y="6139"/>
                    <a:pt x="28633" y="6109"/>
                    <a:pt x="28595" y="6109"/>
                  </a:cubicBezTo>
                  <a:close/>
                  <a:moveTo>
                    <a:pt x="28811" y="6109"/>
                  </a:moveTo>
                  <a:cubicBezTo>
                    <a:pt x="28773" y="6109"/>
                    <a:pt x="28743" y="6139"/>
                    <a:pt x="28743" y="6177"/>
                  </a:cubicBezTo>
                  <a:cubicBezTo>
                    <a:pt x="28743" y="6215"/>
                    <a:pt x="28773" y="6245"/>
                    <a:pt x="28811" y="6245"/>
                  </a:cubicBezTo>
                  <a:cubicBezTo>
                    <a:pt x="28849" y="6245"/>
                    <a:pt x="28880" y="6215"/>
                    <a:pt x="28880" y="6177"/>
                  </a:cubicBezTo>
                  <a:cubicBezTo>
                    <a:pt x="28880" y="6139"/>
                    <a:pt x="28849" y="6109"/>
                    <a:pt x="28811" y="6109"/>
                  </a:cubicBezTo>
                  <a:close/>
                  <a:moveTo>
                    <a:pt x="29027" y="6109"/>
                  </a:moveTo>
                  <a:cubicBezTo>
                    <a:pt x="28990" y="6109"/>
                    <a:pt x="28959" y="6139"/>
                    <a:pt x="28959" y="6177"/>
                  </a:cubicBezTo>
                  <a:cubicBezTo>
                    <a:pt x="28959" y="6215"/>
                    <a:pt x="28990" y="6245"/>
                    <a:pt x="29027" y="6245"/>
                  </a:cubicBezTo>
                  <a:cubicBezTo>
                    <a:pt x="29065" y="6245"/>
                    <a:pt x="29096" y="6215"/>
                    <a:pt x="29096" y="6177"/>
                  </a:cubicBezTo>
                  <a:cubicBezTo>
                    <a:pt x="29096" y="6139"/>
                    <a:pt x="29065" y="6109"/>
                    <a:pt x="29027" y="6109"/>
                  </a:cubicBezTo>
                  <a:close/>
                  <a:moveTo>
                    <a:pt x="29243" y="6109"/>
                  </a:moveTo>
                  <a:cubicBezTo>
                    <a:pt x="29206" y="6109"/>
                    <a:pt x="29175" y="6139"/>
                    <a:pt x="29175" y="6177"/>
                  </a:cubicBezTo>
                  <a:cubicBezTo>
                    <a:pt x="29175" y="6215"/>
                    <a:pt x="29206" y="6245"/>
                    <a:pt x="29243" y="6245"/>
                  </a:cubicBezTo>
                  <a:cubicBezTo>
                    <a:pt x="29281" y="6245"/>
                    <a:pt x="29312" y="6215"/>
                    <a:pt x="29312" y="6177"/>
                  </a:cubicBezTo>
                  <a:cubicBezTo>
                    <a:pt x="29312" y="6139"/>
                    <a:pt x="29281" y="6109"/>
                    <a:pt x="29243" y="6109"/>
                  </a:cubicBezTo>
                  <a:close/>
                  <a:moveTo>
                    <a:pt x="29460" y="6109"/>
                  </a:moveTo>
                  <a:cubicBezTo>
                    <a:pt x="29422" y="6109"/>
                    <a:pt x="29391" y="6139"/>
                    <a:pt x="29391" y="6177"/>
                  </a:cubicBezTo>
                  <a:cubicBezTo>
                    <a:pt x="29391" y="6215"/>
                    <a:pt x="29422" y="6245"/>
                    <a:pt x="29460" y="6245"/>
                  </a:cubicBezTo>
                  <a:cubicBezTo>
                    <a:pt x="29497" y="6245"/>
                    <a:pt x="29528" y="6215"/>
                    <a:pt x="29528" y="6177"/>
                  </a:cubicBezTo>
                  <a:cubicBezTo>
                    <a:pt x="29528" y="6139"/>
                    <a:pt x="29497" y="6109"/>
                    <a:pt x="29460" y="6109"/>
                  </a:cubicBezTo>
                  <a:close/>
                  <a:moveTo>
                    <a:pt x="29676" y="6109"/>
                  </a:moveTo>
                  <a:cubicBezTo>
                    <a:pt x="29638" y="6109"/>
                    <a:pt x="29607" y="6139"/>
                    <a:pt x="29607" y="6177"/>
                  </a:cubicBezTo>
                  <a:cubicBezTo>
                    <a:pt x="29607" y="6215"/>
                    <a:pt x="29638" y="6245"/>
                    <a:pt x="29676" y="6245"/>
                  </a:cubicBezTo>
                  <a:cubicBezTo>
                    <a:pt x="29713" y="6245"/>
                    <a:pt x="29744" y="6215"/>
                    <a:pt x="29744" y="6177"/>
                  </a:cubicBezTo>
                  <a:cubicBezTo>
                    <a:pt x="29744" y="6139"/>
                    <a:pt x="29713" y="6109"/>
                    <a:pt x="29676" y="6109"/>
                  </a:cubicBezTo>
                  <a:close/>
                  <a:moveTo>
                    <a:pt x="29892" y="6109"/>
                  </a:moveTo>
                  <a:cubicBezTo>
                    <a:pt x="29854" y="6109"/>
                    <a:pt x="29823" y="6139"/>
                    <a:pt x="29823" y="6177"/>
                  </a:cubicBezTo>
                  <a:cubicBezTo>
                    <a:pt x="29823" y="6215"/>
                    <a:pt x="29854" y="6245"/>
                    <a:pt x="29892" y="6245"/>
                  </a:cubicBezTo>
                  <a:cubicBezTo>
                    <a:pt x="29930" y="6245"/>
                    <a:pt x="29960" y="6215"/>
                    <a:pt x="29960" y="6177"/>
                  </a:cubicBezTo>
                  <a:cubicBezTo>
                    <a:pt x="29960" y="6139"/>
                    <a:pt x="29930" y="6109"/>
                    <a:pt x="29892" y="6109"/>
                  </a:cubicBezTo>
                  <a:close/>
                  <a:moveTo>
                    <a:pt x="30108" y="6109"/>
                  </a:moveTo>
                  <a:cubicBezTo>
                    <a:pt x="30070" y="6109"/>
                    <a:pt x="30040" y="6139"/>
                    <a:pt x="30040" y="6177"/>
                  </a:cubicBezTo>
                  <a:cubicBezTo>
                    <a:pt x="30040" y="6215"/>
                    <a:pt x="30070" y="6245"/>
                    <a:pt x="30108" y="6245"/>
                  </a:cubicBezTo>
                  <a:cubicBezTo>
                    <a:pt x="30146" y="6245"/>
                    <a:pt x="30177" y="6215"/>
                    <a:pt x="30177" y="6177"/>
                  </a:cubicBezTo>
                  <a:cubicBezTo>
                    <a:pt x="30177" y="6139"/>
                    <a:pt x="30146" y="6109"/>
                    <a:pt x="30108" y="6109"/>
                  </a:cubicBezTo>
                  <a:close/>
                  <a:moveTo>
                    <a:pt x="30324" y="6109"/>
                  </a:moveTo>
                  <a:cubicBezTo>
                    <a:pt x="30286" y="6109"/>
                    <a:pt x="30256" y="6139"/>
                    <a:pt x="30256" y="6177"/>
                  </a:cubicBezTo>
                  <a:cubicBezTo>
                    <a:pt x="30256" y="6215"/>
                    <a:pt x="30286" y="6245"/>
                    <a:pt x="30324" y="6245"/>
                  </a:cubicBezTo>
                  <a:cubicBezTo>
                    <a:pt x="30362" y="6245"/>
                    <a:pt x="30393" y="6215"/>
                    <a:pt x="30393" y="6177"/>
                  </a:cubicBezTo>
                  <a:cubicBezTo>
                    <a:pt x="30393" y="6139"/>
                    <a:pt x="30362" y="6109"/>
                    <a:pt x="30324" y="6109"/>
                  </a:cubicBezTo>
                  <a:close/>
                  <a:moveTo>
                    <a:pt x="30540" y="6109"/>
                  </a:moveTo>
                  <a:cubicBezTo>
                    <a:pt x="30502" y="6109"/>
                    <a:pt x="30472" y="6139"/>
                    <a:pt x="30472" y="6177"/>
                  </a:cubicBezTo>
                  <a:cubicBezTo>
                    <a:pt x="30472" y="6215"/>
                    <a:pt x="30502" y="6245"/>
                    <a:pt x="30540" y="6245"/>
                  </a:cubicBezTo>
                  <a:cubicBezTo>
                    <a:pt x="30578" y="6245"/>
                    <a:pt x="30609" y="6215"/>
                    <a:pt x="30609" y="6177"/>
                  </a:cubicBezTo>
                  <a:cubicBezTo>
                    <a:pt x="30609" y="6139"/>
                    <a:pt x="30578" y="6109"/>
                    <a:pt x="30540" y="6109"/>
                  </a:cubicBezTo>
                  <a:close/>
                  <a:moveTo>
                    <a:pt x="30756" y="6109"/>
                  </a:moveTo>
                  <a:cubicBezTo>
                    <a:pt x="30719" y="6109"/>
                    <a:pt x="30688" y="6139"/>
                    <a:pt x="30688" y="6177"/>
                  </a:cubicBezTo>
                  <a:cubicBezTo>
                    <a:pt x="30688" y="6215"/>
                    <a:pt x="30719" y="6245"/>
                    <a:pt x="30756" y="6245"/>
                  </a:cubicBezTo>
                  <a:cubicBezTo>
                    <a:pt x="30794" y="6245"/>
                    <a:pt x="30825" y="6215"/>
                    <a:pt x="30825" y="6177"/>
                  </a:cubicBezTo>
                  <a:cubicBezTo>
                    <a:pt x="30825" y="6139"/>
                    <a:pt x="30794" y="6109"/>
                    <a:pt x="30756" y="6109"/>
                  </a:cubicBezTo>
                  <a:close/>
                  <a:moveTo>
                    <a:pt x="30972" y="6109"/>
                  </a:moveTo>
                  <a:cubicBezTo>
                    <a:pt x="30935" y="6109"/>
                    <a:pt x="30904" y="6139"/>
                    <a:pt x="30904" y="6177"/>
                  </a:cubicBezTo>
                  <a:cubicBezTo>
                    <a:pt x="30904" y="6215"/>
                    <a:pt x="30935" y="6245"/>
                    <a:pt x="30972" y="6245"/>
                  </a:cubicBezTo>
                  <a:cubicBezTo>
                    <a:pt x="31010" y="6245"/>
                    <a:pt x="31041" y="6215"/>
                    <a:pt x="31041" y="6177"/>
                  </a:cubicBezTo>
                  <a:cubicBezTo>
                    <a:pt x="31041" y="6139"/>
                    <a:pt x="31010" y="6109"/>
                    <a:pt x="30972" y="6109"/>
                  </a:cubicBezTo>
                  <a:close/>
                  <a:moveTo>
                    <a:pt x="31189" y="6109"/>
                  </a:moveTo>
                  <a:cubicBezTo>
                    <a:pt x="31151" y="6109"/>
                    <a:pt x="31120" y="6139"/>
                    <a:pt x="31120" y="6177"/>
                  </a:cubicBezTo>
                  <a:cubicBezTo>
                    <a:pt x="31120" y="6215"/>
                    <a:pt x="31151" y="6245"/>
                    <a:pt x="31189" y="6245"/>
                  </a:cubicBezTo>
                  <a:cubicBezTo>
                    <a:pt x="31226" y="6245"/>
                    <a:pt x="31257" y="6215"/>
                    <a:pt x="31257" y="6177"/>
                  </a:cubicBezTo>
                  <a:cubicBezTo>
                    <a:pt x="31257" y="6139"/>
                    <a:pt x="31226" y="6109"/>
                    <a:pt x="31189" y="6109"/>
                  </a:cubicBezTo>
                  <a:close/>
                  <a:moveTo>
                    <a:pt x="31405" y="6109"/>
                  </a:moveTo>
                  <a:cubicBezTo>
                    <a:pt x="31367" y="6109"/>
                    <a:pt x="31336" y="6139"/>
                    <a:pt x="31336" y="6177"/>
                  </a:cubicBezTo>
                  <a:cubicBezTo>
                    <a:pt x="31336" y="6215"/>
                    <a:pt x="31367" y="6245"/>
                    <a:pt x="31405" y="6245"/>
                  </a:cubicBezTo>
                  <a:cubicBezTo>
                    <a:pt x="31442" y="6245"/>
                    <a:pt x="31473" y="6215"/>
                    <a:pt x="31473" y="6177"/>
                  </a:cubicBezTo>
                  <a:cubicBezTo>
                    <a:pt x="31473" y="6139"/>
                    <a:pt x="31442" y="6109"/>
                    <a:pt x="31405" y="6109"/>
                  </a:cubicBezTo>
                  <a:close/>
                  <a:moveTo>
                    <a:pt x="31621" y="6109"/>
                  </a:moveTo>
                  <a:cubicBezTo>
                    <a:pt x="31583" y="6109"/>
                    <a:pt x="31552" y="6139"/>
                    <a:pt x="31552" y="6177"/>
                  </a:cubicBezTo>
                  <a:cubicBezTo>
                    <a:pt x="31552" y="6215"/>
                    <a:pt x="31583" y="6245"/>
                    <a:pt x="31621" y="6245"/>
                  </a:cubicBezTo>
                  <a:cubicBezTo>
                    <a:pt x="31659" y="6245"/>
                    <a:pt x="31689" y="6215"/>
                    <a:pt x="31689" y="6177"/>
                  </a:cubicBezTo>
                  <a:cubicBezTo>
                    <a:pt x="31689" y="6139"/>
                    <a:pt x="31659" y="6109"/>
                    <a:pt x="31621" y="6109"/>
                  </a:cubicBezTo>
                  <a:close/>
                  <a:moveTo>
                    <a:pt x="31837" y="6109"/>
                  </a:moveTo>
                  <a:cubicBezTo>
                    <a:pt x="31799" y="6109"/>
                    <a:pt x="31768" y="6139"/>
                    <a:pt x="31768" y="6177"/>
                  </a:cubicBezTo>
                  <a:cubicBezTo>
                    <a:pt x="31768" y="6215"/>
                    <a:pt x="31799" y="6245"/>
                    <a:pt x="31837" y="6245"/>
                  </a:cubicBezTo>
                  <a:cubicBezTo>
                    <a:pt x="31875" y="6245"/>
                    <a:pt x="31905" y="6215"/>
                    <a:pt x="31905" y="6177"/>
                  </a:cubicBezTo>
                  <a:cubicBezTo>
                    <a:pt x="31905" y="6139"/>
                    <a:pt x="31875" y="6109"/>
                    <a:pt x="31837" y="6109"/>
                  </a:cubicBezTo>
                  <a:close/>
                  <a:moveTo>
                    <a:pt x="32053" y="6109"/>
                  </a:moveTo>
                  <a:cubicBezTo>
                    <a:pt x="32015" y="6109"/>
                    <a:pt x="31985" y="6139"/>
                    <a:pt x="31985" y="6177"/>
                  </a:cubicBezTo>
                  <a:cubicBezTo>
                    <a:pt x="31985" y="6215"/>
                    <a:pt x="32015" y="6245"/>
                    <a:pt x="32053" y="6245"/>
                  </a:cubicBezTo>
                  <a:cubicBezTo>
                    <a:pt x="32091" y="6245"/>
                    <a:pt x="32122" y="6215"/>
                    <a:pt x="32122" y="6177"/>
                  </a:cubicBezTo>
                  <a:cubicBezTo>
                    <a:pt x="32122" y="6139"/>
                    <a:pt x="32091" y="6109"/>
                    <a:pt x="32053" y="6109"/>
                  </a:cubicBezTo>
                  <a:close/>
                  <a:moveTo>
                    <a:pt x="32269" y="6109"/>
                  </a:moveTo>
                  <a:cubicBezTo>
                    <a:pt x="32231" y="6109"/>
                    <a:pt x="32201" y="6139"/>
                    <a:pt x="32201" y="6177"/>
                  </a:cubicBezTo>
                  <a:cubicBezTo>
                    <a:pt x="32201" y="6215"/>
                    <a:pt x="32231" y="6245"/>
                    <a:pt x="32269" y="6245"/>
                  </a:cubicBezTo>
                  <a:cubicBezTo>
                    <a:pt x="32307" y="6245"/>
                    <a:pt x="32338" y="6215"/>
                    <a:pt x="32338" y="6177"/>
                  </a:cubicBezTo>
                  <a:cubicBezTo>
                    <a:pt x="32338" y="6139"/>
                    <a:pt x="32307" y="6109"/>
                    <a:pt x="32269" y="6109"/>
                  </a:cubicBezTo>
                  <a:close/>
                  <a:moveTo>
                    <a:pt x="26002" y="6343"/>
                  </a:moveTo>
                  <a:cubicBezTo>
                    <a:pt x="25964" y="6343"/>
                    <a:pt x="25933" y="6374"/>
                    <a:pt x="25933" y="6412"/>
                  </a:cubicBezTo>
                  <a:cubicBezTo>
                    <a:pt x="25933" y="6450"/>
                    <a:pt x="25964" y="6480"/>
                    <a:pt x="26002" y="6480"/>
                  </a:cubicBezTo>
                  <a:cubicBezTo>
                    <a:pt x="26039" y="6480"/>
                    <a:pt x="26070" y="6450"/>
                    <a:pt x="26070" y="6412"/>
                  </a:cubicBezTo>
                  <a:cubicBezTo>
                    <a:pt x="26070" y="6374"/>
                    <a:pt x="26039" y="6343"/>
                    <a:pt x="26002" y="6343"/>
                  </a:cubicBezTo>
                  <a:close/>
                  <a:moveTo>
                    <a:pt x="26218" y="6343"/>
                  </a:moveTo>
                  <a:cubicBezTo>
                    <a:pt x="26180" y="6343"/>
                    <a:pt x="26149" y="6374"/>
                    <a:pt x="26149" y="6412"/>
                  </a:cubicBezTo>
                  <a:cubicBezTo>
                    <a:pt x="26149" y="6450"/>
                    <a:pt x="26180" y="6480"/>
                    <a:pt x="26218" y="6480"/>
                  </a:cubicBezTo>
                  <a:cubicBezTo>
                    <a:pt x="26256" y="6480"/>
                    <a:pt x="26286" y="6450"/>
                    <a:pt x="26286" y="6412"/>
                  </a:cubicBezTo>
                  <a:cubicBezTo>
                    <a:pt x="26286" y="6374"/>
                    <a:pt x="26256" y="6343"/>
                    <a:pt x="26218" y="6343"/>
                  </a:cubicBezTo>
                  <a:close/>
                  <a:moveTo>
                    <a:pt x="26434" y="6343"/>
                  </a:moveTo>
                  <a:cubicBezTo>
                    <a:pt x="26396" y="6343"/>
                    <a:pt x="26365" y="6374"/>
                    <a:pt x="26365" y="6412"/>
                  </a:cubicBezTo>
                  <a:cubicBezTo>
                    <a:pt x="26365" y="6450"/>
                    <a:pt x="26396" y="6480"/>
                    <a:pt x="26434" y="6480"/>
                  </a:cubicBezTo>
                  <a:cubicBezTo>
                    <a:pt x="26472" y="6480"/>
                    <a:pt x="26502" y="6450"/>
                    <a:pt x="26502" y="6412"/>
                  </a:cubicBezTo>
                  <a:cubicBezTo>
                    <a:pt x="26502" y="6374"/>
                    <a:pt x="26472" y="6343"/>
                    <a:pt x="26434" y="6343"/>
                  </a:cubicBezTo>
                  <a:close/>
                  <a:moveTo>
                    <a:pt x="26650" y="6343"/>
                  </a:moveTo>
                  <a:cubicBezTo>
                    <a:pt x="26612" y="6343"/>
                    <a:pt x="26582" y="6374"/>
                    <a:pt x="26582" y="6412"/>
                  </a:cubicBezTo>
                  <a:cubicBezTo>
                    <a:pt x="26582" y="6450"/>
                    <a:pt x="26612" y="6480"/>
                    <a:pt x="26650" y="6480"/>
                  </a:cubicBezTo>
                  <a:cubicBezTo>
                    <a:pt x="26688" y="6480"/>
                    <a:pt x="26718" y="6450"/>
                    <a:pt x="26718" y="6412"/>
                  </a:cubicBezTo>
                  <a:cubicBezTo>
                    <a:pt x="26718" y="6374"/>
                    <a:pt x="26688" y="6343"/>
                    <a:pt x="26650" y="6343"/>
                  </a:cubicBezTo>
                  <a:close/>
                  <a:moveTo>
                    <a:pt x="26866" y="6343"/>
                  </a:moveTo>
                  <a:cubicBezTo>
                    <a:pt x="26828" y="6343"/>
                    <a:pt x="26798" y="6374"/>
                    <a:pt x="26798" y="6412"/>
                  </a:cubicBezTo>
                  <a:cubicBezTo>
                    <a:pt x="26798" y="6450"/>
                    <a:pt x="26828" y="6480"/>
                    <a:pt x="26866" y="6480"/>
                  </a:cubicBezTo>
                  <a:cubicBezTo>
                    <a:pt x="26904" y="6480"/>
                    <a:pt x="26935" y="6450"/>
                    <a:pt x="26935" y="6412"/>
                  </a:cubicBezTo>
                  <a:cubicBezTo>
                    <a:pt x="26935" y="6374"/>
                    <a:pt x="26904" y="6343"/>
                    <a:pt x="26866" y="6343"/>
                  </a:cubicBezTo>
                  <a:close/>
                  <a:moveTo>
                    <a:pt x="27082" y="6343"/>
                  </a:moveTo>
                  <a:cubicBezTo>
                    <a:pt x="27044" y="6343"/>
                    <a:pt x="27014" y="6374"/>
                    <a:pt x="27014" y="6412"/>
                  </a:cubicBezTo>
                  <a:cubicBezTo>
                    <a:pt x="27014" y="6450"/>
                    <a:pt x="27044" y="6480"/>
                    <a:pt x="27082" y="6480"/>
                  </a:cubicBezTo>
                  <a:cubicBezTo>
                    <a:pt x="27120" y="6480"/>
                    <a:pt x="27151" y="6450"/>
                    <a:pt x="27151" y="6412"/>
                  </a:cubicBezTo>
                  <a:cubicBezTo>
                    <a:pt x="27151" y="6374"/>
                    <a:pt x="27120" y="6343"/>
                    <a:pt x="27082" y="6343"/>
                  </a:cubicBezTo>
                  <a:close/>
                  <a:moveTo>
                    <a:pt x="27731" y="6343"/>
                  </a:moveTo>
                  <a:cubicBezTo>
                    <a:pt x="27693" y="6343"/>
                    <a:pt x="27662" y="6374"/>
                    <a:pt x="27662" y="6412"/>
                  </a:cubicBezTo>
                  <a:cubicBezTo>
                    <a:pt x="27662" y="6450"/>
                    <a:pt x="27693" y="6480"/>
                    <a:pt x="27731" y="6480"/>
                  </a:cubicBezTo>
                  <a:cubicBezTo>
                    <a:pt x="27768" y="6480"/>
                    <a:pt x="27799" y="6450"/>
                    <a:pt x="27799" y="6412"/>
                  </a:cubicBezTo>
                  <a:cubicBezTo>
                    <a:pt x="27799" y="6374"/>
                    <a:pt x="27768" y="6343"/>
                    <a:pt x="27731" y="6343"/>
                  </a:cubicBezTo>
                  <a:close/>
                  <a:moveTo>
                    <a:pt x="27947" y="6343"/>
                  </a:moveTo>
                  <a:cubicBezTo>
                    <a:pt x="27909" y="6343"/>
                    <a:pt x="27878" y="6374"/>
                    <a:pt x="27878" y="6412"/>
                  </a:cubicBezTo>
                  <a:cubicBezTo>
                    <a:pt x="27878" y="6450"/>
                    <a:pt x="27909" y="6480"/>
                    <a:pt x="27947" y="6480"/>
                  </a:cubicBezTo>
                  <a:cubicBezTo>
                    <a:pt x="27985" y="6480"/>
                    <a:pt x="28015" y="6450"/>
                    <a:pt x="28015" y="6412"/>
                  </a:cubicBezTo>
                  <a:cubicBezTo>
                    <a:pt x="28015" y="6374"/>
                    <a:pt x="27985" y="6343"/>
                    <a:pt x="27947" y="6343"/>
                  </a:cubicBezTo>
                  <a:close/>
                  <a:moveTo>
                    <a:pt x="28163" y="6343"/>
                  </a:moveTo>
                  <a:cubicBezTo>
                    <a:pt x="28125" y="6343"/>
                    <a:pt x="28094" y="6374"/>
                    <a:pt x="28094" y="6412"/>
                  </a:cubicBezTo>
                  <a:cubicBezTo>
                    <a:pt x="28094" y="6450"/>
                    <a:pt x="28125" y="6480"/>
                    <a:pt x="28163" y="6480"/>
                  </a:cubicBezTo>
                  <a:cubicBezTo>
                    <a:pt x="28201" y="6480"/>
                    <a:pt x="28231" y="6450"/>
                    <a:pt x="28231" y="6412"/>
                  </a:cubicBezTo>
                  <a:cubicBezTo>
                    <a:pt x="28231" y="6374"/>
                    <a:pt x="28201" y="6343"/>
                    <a:pt x="28163" y="6343"/>
                  </a:cubicBezTo>
                  <a:close/>
                  <a:moveTo>
                    <a:pt x="28379" y="6343"/>
                  </a:moveTo>
                  <a:cubicBezTo>
                    <a:pt x="28341" y="6343"/>
                    <a:pt x="28311" y="6374"/>
                    <a:pt x="28311" y="6412"/>
                  </a:cubicBezTo>
                  <a:cubicBezTo>
                    <a:pt x="28311" y="6450"/>
                    <a:pt x="28341" y="6480"/>
                    <a:pt x="28379" y="6480"/>
                  </a:cubicBezTo>
                  <a:cubicBezTo>
                    <a:pt x="28417" y="6480"/>
                    <a:pt x="28447" y="6450"/>
                    <a:pt x="28447" y="6412"/>
                  </a:cubicBezTo>
                  <a:cubicBezTo>
                    <a:pt x="28447" y="6374"/>
                    <a:pt x="28417" y="6343"/>
                    <a:pt x="28379" y="6343"/>
                  </a:cubicBezTo>
                  <a:close/>
                  <a:moveTo>
                    <a:pt x="28595" y="6343"/>
                  </a:moveTo>
                  <a:cubicBezTo>
                    <a:pt x="28557" y="6343"/>
                    <a:pt x="28527" y="6374"/>
                    <a:pt x="28527" y="6412"/>
                  </a:cubicBezTo>
                  <a:cubicBezTo>
                    <a:pt x="28527" y="6450"/>
                    <a:pt x="28557" y="6480"/>
                    <a:pt x="28595" y="6480"/>
                  </a:cubicBezTo>
                  <a:cubicBezTo>
                    <a:pt x="28633" y="6480"/>
                    <a:pt x="28664" y="6450"/>
                    <a:pt x="28664" y="6412"/>
                  </a:cubicBezTo>
                  <a:cubicBezTo>
                    <a:pt x="28664" y="6374"/>
                    <a:pt x="28633" y="6343"/>
                    <a:pt x="28595" y="6343"/>
                  </a:cubicBezTo>
                  <a:close/>
                  <a:moveTo>
                    <a:pt x="28811" y="6343"/>
                  </a:moveTo>
                  <a:cubicBezTo>
                    <a:pt x="28773" y="6343"/>
                    <a:pt x="28743" y="6374"/>
                    <a:pt x="28743" y="6412"/>
                  </a:cubicBezTo>
                  <a:cubicBezTo>
                    <a:pt x="28743" y="6450"/>
                    <a:pt x="28773" y="6480"/>
                    <a:pt x="28811" y="6480"/>
                  </a:cubicBezTo>
                  <a:cubicBezTo>
                    <a:pt x="28849" y="6480"/>
                    <a:pt x="28880" y="6450"/>
                    <a:pt x="28880" y="6412"/>
                  </a:cubicBezTo>
                  <a:cubicBezTo>
                    <a:pt x="28880" y="6374"/>
                    <a:pt x="28849" y="6343"/>
                    <a:pt x="28811" y="6343"/>
                  </a:cubicBezTo>
                  <a:close/>
                  <a:moveTo>
                    <a:pt x="29027" y="6343"/>
                  </a:moveTo>
                  <a:cubicBezTo>
                    <a:pt x="28990" y="6343"/>
                    <a:pt x="28959" y="6374"/>
                    <a:pt x="28959" y="6412"/>
                  </a:cubicBezTo>
                  <a:cubicBezTo>
                    <a:pt x="28959" y="6450"/>
                    <a:pt x="28990" y="6480"/>
                    <a:pt x="29027" y="6480"/>
                  </a:cubicBezTo>
                  <a:cubicBezTo>
                    <a:pt x="29065" y="6480"/>
                    <a:pt x="29096" y="6450"/>
                    <a:pt x="29096" y="6412"/>
                  </a:cubicBezTo>
                  <a:cubicBezTo>
                    <a:pt x="29096" y="6374"/>
                    <a:pt x="29065" y="6343"/>
                    <a:pt x="29027" y="6343"/>
                  </a:cubicBezTo>
                  <a:close/>
                  <a:moveTo>
                    <a:pt x="29243" y="6343"/>
                  </a:moveTo>
                  <a:cubicBezTo>
                    <a:pt x="29206" y="6343"/>
                    <a:pt x="29175" y="6374"/>
                    <a:pt x="29175" y="6412"/>
                  </a:cubicBezTo>
                  <a:cubicBezTo>
                    <a:pt x="29175" y="6450"/>
                    <a:pt x="29206" y="6480"/>
                    <a:pt x="29243" y="6480"/>
                  </a:cubicBezTo>
                  <a:cubicBezTo>
                    <a:pt x="29281" y="6480"/>
                    <a:pt x="29312" y="6450"/>
                    <a:pt x="29312" y="6412"/>
                  </a:cubicBezTo>
                  <a:cubicBezTo>
                    <a:pt x="29312" y="6374"/>
                    <a:pt x="29281" y="6343"/>
                    <a:pt x="29243" y="6343"/>
                  </a:cubicBezTo>
                  <a:close/>
                  <a:moveTo>
                    <a:pt x="29460" y="6343"/>
                  </a:moveTo>
                  <a:cubicBezTo>
                    <a:pt x="29422" y="6343"/>
                    <a:pt x="29391" y="6374"/>
                    <a:pt x="29391" y="6412"/>
                  </a:cubicBezTo>
                  <a:cubicBezTo>
                    <a:pt x="29391" y="6450"/>
                    <a:pt x="29422" y="6480"/>
                    <a:pt x="29460" y="6480"/>
                  </a:cubicBezTo>
                  <a:cubicBezTo>
                    <a:pt x="29497" y="6480"/>
                    <a:pt x="29528" y="6450"/>
                    <a:pt x="29528" y="6412"/>
                  </a:cubicBezTo>
                  <a:cubicBezTo>
                    <a:pt x="29528" y="6374"/>
                    <a:pt x="29497" y="6343"/>
                    <a:pt x="29460" y="6343"/>
                  </a:cubicBezTo>
                  <a:close/>
                  <a:moveTo>
                    <a:pt x="29676" y="6343"/>
                  </a:moveTo>
                  <a:cubicBezTo>
                    <a:pt x="29638" y="6343"/>
                    <a:pt x="29607" y="6374"/>
                    <a:pt x="29607" y="6412"/>
                  </a:cubicBezTo>
                  <a:cubicBezTo>
                    <a:pt x="29607" y="6450"/>
                    <a:pt x="29638" y="6480"/>
                    <a:pt x="29676" y="6480"/>
                  </a:cubicBezTo>
                  <a:cubicBezTo>
                    <a:pt x="29713" y="6480"/>
                    <a:pt x="29744" y="6450"/>
                    <a:pt x="29744" y="6412"/>
                  </a:cubicBezTo>
                  <a:cubicBezTo>
                    <a:pt x="29744" y="6374"/>
                    <a:pt x="29713" y="6343"/>
                    <a:pt x="29676" y="6343"/>
                  </a:cubicBezTo>
                  <a:close/>
                  <a:moveTo>
                    <a:pt x="29892" y="6343"/>
                  </a:moveTo>
                  <a:cubicBezTo>
                    <a:pt x="29854" y="6343"/>
                    <a:pt x="29823" y="6374"/>
                    <a:pt x="29823" y="6412"/>
                  </a:cubicBezTo>
                  <a:cubicBezTo>
                    <a:pt x="29823" y="6450"/>
                    <a:pt x="29854" y="6480"/>
                    <a:pt x="29892" y="6480"/>
                  </a:cubicBezTo>
                  <a:cubicBezTo>
                    <a:pt x="29930" y="6480"/>
                    <a:pt x="29960" y="6450"/>
                    <a:pt x="29960" y="6412"/>
                  </a:cubicBezTo>
                  <a:cubicBezTo>
                    <a:pt x="29960" y="6374"/>
                    <a:pt x="29930" y="6343"/>
                    <a:pt x="29892" y="6343"/>
                  </a:cubicBezTo>
                  <a:close/>
                  <a:moveTo>
                    <a:pt x="30108" y="6343"/>
                  </a:moveTo>
                  <a:cubicBezTo>
                    <a:pt x="30070" y="6343"/>
                    <a:pt x="30040" y="6374"/>
                    <a:pt x="30040" y="6412"/>
                  </a:cubicBezTo>
                  <a:cubicBezTo>
                    <a:pt x="30040" y="6450"/>
                    <a:pt x="30070" y="6480"/>
                    <a:pt x="30108" y="6480"/>
                  </a:cubicBezTo>
                  <a:cubicBezTo>
                    <a:pt x="30146" y="6480"/>
                    <a:pt x="30177" y="6450"/>
                    <a:pt x="30177" y="6412"/>
                  </a:cubicBezTo>
                  <a:cubicBezTo>
                    <a:pt x="30177" y="6374"/>
                    <a:pt x="30146" y="6343"/>
                    <a:pt x="30108" y="6343"/>
                  </a:cubicBezTo>
                  <a:close/>
                  <a:moveTo>
                    <a:pt x="30324" y="6343"/>
                  </a:moveTo>
                  <a:cubicBezTo>
                    <a:pt x="30286" y="6343"/>
                    <a:pt x="30256" y="6374"/>
                    <a:pt x="30256" y="6412"/>
                  </a:cubicBezTo>
                  <a:cubicBezTo>
                    <a:pt x="30256" y="6450"/>
                    <a:pt x="30286" y="6480"/>
                    <a:pt x="30324" y="6480"/>
                  </a:cubicBezTo>
                  <a:cubicBezTo>
                    <a:pt x="30362" y="6480"/>
                    <a:pt x="30393" y="6450"/>
                    <a:pt x="30393" y="6412"/>
                  </a:cubicBezTo>
                  <a:cubicBezTo>
                    <a:pt x="30393" y="6374"/>
                    <a:pt x="30362" y="6343"/>
                    <a:pt x="30324" y="6343"/>
                  </a:cubicBezTo>
                  <a:close/>
                  <a:moveTo>
                    <a:pt x="30540" y="6343"/>
                  </a:moveTo>
                  <a:cubicBezTo>
                    <a:pt x="30502" y="6343"/>
                    <a:pt x="30472" y="6374"/>
                    <a:pt x="30472" y="6412"/>
                  </a:cubicBezTo>
                  <a:cubicBezTo>
                    <a:pt x="30472" y="6450"/>
                    <a:pt x="30502" y="6480"/>
                    <a:pt x="30540" y="6480"/>
                  </a:cubicBezTo>
                  <a:cubicBezTo>
                    <a:pt x="30578" y="6480"/>
                    <a:pt x="30609" y="6450"/>
                    <a:pt x="30609" y="6412"/>
                  </a:cubicBezTo>
                  <a:cubicBezTo>
                    <a:pt x="30609" y="6374"/>
                    <a:pt x="30578" y="6343"/>
                    <a:pt x="30540" y="6343"/>
                  </a:cubicBezTo>
                  <a:close/>
                  <a:moveTo>
                    <a:pt x="30756" y="6343"/>
                  </a:moveTo>
                  <a:cubicBezTo>
                    <a:pt x="30719" y="6343"/>
                    <a:pt x="30688" y="6374"/>
                    <a:pt x="30688" y="6412"/>
                  </a:cubicBezTo>
                  <a:cubicBezTo>
                    <a:pt x="30688" y="6450"/>
                    <a:pt x="30719" y="6480"/>
                    <a:pt x="30756" y="6480"/>
                  </a:cubicBezTo>
                  <a:cubicBezTo>
                    <a:pt x="30794" y="6480"/>
                    <a:pt x="30825" y="6450"/>
                    <a:pt x="30825" y="6412"/>
                  </a:cubicBezTo>
                  <a:cubicBezTo>
                    <a:pt x="30825" y="6374"/>
                    <a:pt x="30794" y="6343"/>
                    <a:pt x="30756" y="6343"/>
                  </a:cubicBezTo>
                  <a:close/>
                  <a:moveTo>
                    <a:pt x="30972" y="6343"/>
                  </a:moveTo>
                  <a:cubicBezTo>
                    <a:pt x="30935" y="6343"/>
                    <a:pt x="30904" y="6374"/>
                    <a:pt x="30904" y="6412"/>
                  </a:cubicBezTo>
                  <a:cubicBezTo>
                    <a:pt x="30904" y="6450"/>
                    <a:pt x="30935" y="6480"/>
                    <a:pt x="30972" y="6480"/>
                  </a:cubicBezTo>
                  <a:cubicBezTo>
                    <a:pt x="31010" y="6480"/>
                    <a:pt x="31041" y="6450"/>
                    <a:pt x="31041" y="6412"/>
                  </a:cubicBezTo>
                  <a:cubicBezTo>
                    <a:pt x="31041" y="6374"/>
                    <a:pt x="31010" y="6343"/>
                    <a:pt x="30972" y="6343"/>
                  </a:cubicBezTo>
                  <a:close/>
                  <a:moveTo>
                    <a:pt x="31189" y="6343"/>
                  </a:moveTo>
                  <a:cubicBezTo>
                    <a:pt x="31151" y="6343"/>
                    <a:pt x="31120" y="6374"/>
                    <a:pt x="31120" y="6412"/>
                  </a:cubicBezTo>
                  <a:cubicBezTo>
                    <a:pt x="31120" y="6450"/>
                    <a:pt x="31151" y="6480"/>
                    <a:pt x="31189" y="6480"/>
                  </a:cubicBezTo>
                  <a:cubicBezTo>
                    <a:pt x="31226" y="6480"/>
                    <a:pt x="31257" y="6450"/>
                    <a:pt x="31257" y="6412"/>
                  </a:cubicBezTo>
                  <a:cubicBezTo>
                    <a:pt x="31257" y="6374"/>
                    <a:pt x="31226" y="6343"/>
                    <a:pt x="31189" y="6343"/>
                  </a:cubicBezTo>
                  <a:close/>
                  <a:moveTo>
                    <a:pt x="31405" y="6343"/>
                  </a:moveTo>
                  <a:cubicBezTo>
                    <a:pt x="31367" y="6343"/>
                    <a:pt x="31336" y="6374"/>
                    <a:pt x="31336" y="6412"/>
                  </a:cubicBezTo>
                  <a:cubicBezTo>
                    <a:pt x="31336" y="6450"/>
                    <a:pt x="31367" y="6480"/>
                    <a:pt x="31405" y="6480"/>
                  </a:cubicBezTo>
                  <a:cubicBezTo>
                    <a:pt x="31442" y="6480"/>
                    <a:pt x="31473" y="6450"/>
                    <a:pt x="31473" y="6412"/>
                  </a:cubicBezTo>
                  <a:cubicBezTo>
                    <a:pt x="31473" y="6374"/>
                    <a:pt x="31442" y="6343"/>
                    <a:pt x="31405" y="6343"/>
                  </a:cubicBezTo>
                  <a:close/>
                  <a:moveTo>
                    <a:pt x="31621" y="6343"/>
                  </a:moveTo>
                  <a:cubicBezTo>
                    <a:pt x="31583" y="6343"/>
                    <a:pt x="31552" y="6374"/>
                    <a:pt x="31552" y="6412"/>
                  </a:cubicBezTo>
                  <a:cubicBezTo>
                    <a:pt x="31552" y="6450"/>
                    <a:pt x="31583" y="6480"/>
                    <a:pt x="31621" y="6480"/>
                  </a:cubicBezTo>
                  <a:cubicBezTo>
                    <a:pt x="31659" y="6480"/>
                    <a:pt x="31689" y="6450"/>
                    <a:pt x="31689" y="6412"/>
                  </a:cubicBezTo>
                  <a:cubicBezTo>
                    <a:pt x="31689" y="6374"/>
                    <a:pt x="31659" y="6343"/>
                    <a:pt x="31621" y="6343"/>
                  </a:cubicBezTo>
                  <a:close/>
                  <a:moveTo>
                    <a:pt x="31837" y="6343"/>
                  </a:moveTo>
                  <a:cubicBezTo>
                    <a:pt x="31799" y="6343"/>
                    <a:pt x="31768" y="6374"/>
                    <a:pt x="31768" y="6412"/>
                  </a:cubicBezTo>
                  <a:cubicBezTo>
                    <a:pt x="31768" y="6450"/>
                    <a:pt x="31799" y="6480"/>
                    <a:pt x="31837" y="6480"/>
                  </a:cubicBezTo>
                  <a:cubicBezTo>
                    <a:pt x="31875" y="6480"/>
                    <a:pt x="31905" y="6450"/>
                    <a:pt x="31905" y="6412"/>
                  </a:cubicBezTo>
                  <a:cubicBezTo>
                    <a:pt x="31905" y="6374"/>
                    <a:pt x="31875" y="6343"/>
                    <a:pt x="31837" y="6343"/>
                  </a:cubicBezTo>
                  <a:close/>
                  <a:moveTo>
                    <a:pt x="32053" y="6343"/>
                  </a:moveTo>
                  <a:cubicBezTo>
                    <a:pt x="32015" y="6343"/>
                    <a:pt x="31985" y="6374"/>
                    <a:pt x="31985" y="6412"/>
                  </a:cubicBezTo>
                  <a:cubicBezTo>
                    <a:pt x="31985" y="6450"/>
                    <a:pt x="32015" y="6480"/>
                    <a:pt x="32053" y="6480"/>
                  </a:cubicBezTo>
                  <a:cubicBezTo>
                    <a:pt x="32091" y="6480"/>
                    <a:pt x="32122" y="6450"/>
                    <a:pt x="32122" y="6412"/>
                  </a:cubicBezTo>
                  <a:cubicBezTo>
                    <a:pt x="32122" y="6374"/>
                    <a:pt x="32091" y="6343"/>
                    <a:pt x="32053" y="6343"/>
                  </a:cubicBezTo>
                  <a:close/>
                  <a:moveTo>
                    <a:pt x="32269" y="6343"/>
                  </a:moveTo>
                  <a:cubicBezTo>
                    <a:pt x="32231" y="6343"/>
                    <a:pt x="32201" y="6374"/>
                    <a:pt x="32201" y="6412"/>
                  </a:cubicBezTo>
                  <a:cubicBezTo>
                    <a:pt x="32201" y="6450"/>
                    <a:pt x="32231" y="6480"/>
                    <a:pt x="32269" y="6480"/>
                  </a:cubicBezTo>
                  <a:cubicBezTo>
                    <a:pt x="32307" y="6480"/>
                    <a:pt x="32338" y="6450"/>
                    <a:pt x="32338" y="6412"/>
                  </a:cubicBezTo>
                  <a:cubicBezTo>
                    <a:pt x="32338" y="6374"/>
                    <a:pt x="32307" y="6343"/>
                    <a:pt x="32269" y="6343"/>
                  </a:cubicBezTo>
                  <a:close/>
                  <a:moveTo>
                    <a:pt x="26002" y="6578"/>
                  </a:moveTo>
                  <a:cubicBezTo>
                    <a:pt x="25964" y="6578"/>
                    <a:pt x="25933" y="6609"/>
                    <a:pt x="25933" y="6647"/>
                  </a:cubicBezTo>
                  <a:cubicBezTo>
                    <a:pt x="25933" y="6684"/>
                    <a:pt x="25964" y="6715"/>
                    <a:pt x="26002" y="6715"/>
                  </a:cubicBezTo>
                  <a:cubicBezTo>
                    <a:pt x="26039" y="6715"/>
                    <a:pt x="26070" y="6684"/>
                    <a:pt x="26070" y="6647"/>
                  </a:cubicBezTo>
                  <a:cubicBezTo>
                    <a:pt x="26070" y="6609"/>
                    <a:pt x="26039" y="6578"/>
                    <a:pt x="26002" y="6578"/>
                  </a:cubicBezTo>
                  <a:close/>
                  <a:moveTo>
                    <a:pt x="26218" y="6578"/>
                  </a:moveTo>
                  <a:cubicBezTo>
                    <a:pt x="26180" y="6578"/>
                    <a:pt x="26149" y="6609"/>
                    <a:pt x="26149" y="6647"/>
                  </a:cubicBezTo>
                  <a:cubicBezTo>
                    <a:pt x="26149" y="6684"/>
                    <a:pt x="26180" y="6715"/>
                    <a:pt x="26218" y="6715"/>
                  </a:cubicBezTo>
                  <a:cubicBezTo>
                    <a:pt x="26256" y="6715"/>
                    <a:pt x="26286" y="6684"/>
                    <a:pt x="26286" y="6647"/>
                  </a:cubicBezTo>
                  <a:cubicBezTo>
                    <a:pt x="26286" y="6609"/>
                    <a:pt x="26256" y="6578"/>
                    <a:pt x="26218" y="6578"/>
                  </a:cubicBezTo>
                  <a:close/>
                  <a:moveTo>
                    <a:pt x="26434" y="6578"/>
                  </a:moveTo>
                  <a:cubicBezTo>
                    <a:pt x="26396" y="6578"/>
                    <a:pt x="26365" y="6609"/>
                    <a:pt x="26365" y="6647"/>
                  </a:cubicBezTo>
                  <a:cubicBezTo>
                    <a:pt x="26365" y="6684"/>
                    <a:pt x="26396" y="6715"/>
                    <a:pt x="26434" y="6715"/>
                  </a:cubicBezTo>
                  <a:cubicBezTo>
                    <a:pt x="26472" y="6715"/>
                    <a:pt x="26502" y="6684"/>
                    <a:pt x="26502" y="6647"/>
                  </a:cubicBezTo>
                  <a:cubicBezTo>
                    <a:pt x="26502" y="6609"/>
                    <a:pt x="26472" y="6578"/>
                    <a:pt x="26434" y="6578"/>
                  </a:cubicBezTo>
                  <a:close/>
                  <a:moveTo>
                    <a:pt x="26650" y="6578"/>
                  </a:moveTo>
                  <a:cubicBezTo>
                    <a:pt x="26612" y="6578"/>
                    <a:pt x="26582" y="6609"/>
                    <a:pt x="26582" y="6647"/>
                  </a:cubicBezTo>
                  <a:cubicBezTo>
                    <a:pt x="26582" y="6684"/>
                    <a:pt x="26612" y="6715"/>
                    <a:pt x="26650" y="6715"/>
                  </a:cubicBezTo>
                  <a:cubicBezTo>
                    <a:pt x="26688" y="6715"/>
                    <a:pt x="26718" y="6684"/>
                    <a:pt x="26718" y="6647"/>
                  </a:cubicBezTo>
                  <a:cubicBezTo>
                    <a:pt x="26718" y="6609"/>
                    <a:pt x="26688" y="6578"/>
                    <a:pt x="26650" y="6578"/>
                  </a:cubicBezTo>
                  <a:close/>
                  <a:moveTo>
                    <a:pt x="26866" y="6578"/>
                  </a:moveTo>
                  <a:cubicBezTo>
                    <a:pt x="26828" y="6578"/>
                    <a:pt x="26798" y="6609"/>
                    <a:pt x="26798" y="6647"/>
                  </a:cubicBezTo>
                  <a:cubicBezTo>
                    <a:pt x="26798" y="6684"/>
                    <a:pt x="26828" y="6715"/>
                    <a:pt x="26866" y="6715"/>
                  </a:cubicBezTo>
                  <a:cubicBezTo>
                    <a:pt x="26904" y="6715"/>
                    <a:pt x="26935" y="6684"/>
                    <a:pt x="26935" y="6647"/>
                  </a:cubicBezTo>
                  <a:cubicBezTo>
                    <a:pt x="26935" y="6609"/>
                    <a:pt x="26904" y="6578"/>
                    <a:pt x="26866" y="6578"/>
                  </a:cubicBezTo>
                  <a:close/>
                  <a:moveTo>
                    <a:pt x="27082" y="6578"/>
                  </a:moveTo>
                  <a:cubicBezTo>
                    <a:pt x="27044" y="6578"/>
                    <a:pt x="27014" y="6609"/>
                    <a:pt x="27014" y="6647"/>
                  </a:cubicBezTo>
                  <a:cubicBezTo>
                    <a:pt x="27014" y="6684"/>
                    <a:pt x="27044" y="6715"/>
                    <a:pt x="27082" y="6715"/>
                  </a:cubicBezTo>
                  <a:cubicBezTo>
                    <a:pt x="27120" y="6715"/>
                    <a:pt x="27151" y="6684"/>
                    <a:pt x="27151" y="6647"/>
                  </a:cubicBezTo>
                  <a:cubicBezTo>
                    <a:pt x="27151" y="6609"/>
                    <a:pt x="27120" y="6578"/>
                    <a:pt x="27082" y="6578"/>
                  </a:cubicBezTo>
                  <a:close/>
                  <a:moveTo>
                    <a:pt x="28379" y="6578"/>
                  </a:moveTo>
                  <a:cubicBezTo>
                    <a:pt x="28341" y="6578"/>
                    <a:pt x="28311" y="6609"/>
                    <a:pt x="28311" y="6647"/>
                  </a:cubicBezTo>
                  <a:cubicBezTo>
                    <a:pt x="28311" y="6684"/>
                    <a:pt x="28341" y="6715"/>
                    <a:pt x="28379" y="6715"/>
                  </a:cubicBezTo>
                  <a:cubicBezTo>
                    <a:pt x="28417" y="6715"/>
                    <a:pt x="28447" y="6684"/>
                    <a:pt x="28447" y="6647"/>
                  </a:cubicBezTo>
                  <a:cubicBezTo>
                    <a:pt x="28447" y="6609"/>
                    <a:pt x="28417" y="6578"/>
                    <a:pt x="28379" y="6578"/>
                  </a:cubicBezTo>
                  <a:close/>
                  <a:moveTo>
                    <a:pt x="28595" y="6578"/>
                  </a:moveTo>
                  <a:cubicBezTo>
                    <a:pt x="28557" y="6578"/>
                    <a:pt x="28527" y="6609"/>
                    <a:pt x="28527" y="6647"/>
                  </a:cubicBezTo>
                  <a:cubicBezTo>
                    <a:pt x="28527" y="6684"/>
                    <a:pt x="28557" y="6715"/>
                    <a:pt x="28595" y="6715"/>
                  </a:cubicBezTo>
                  <a:cubicBezTo>
                    <a:pt x="28633" y="6715"/>
                    <a:pt x="28664" y="6684"/>
                    <a:pt x="28664" y="6647"/>
                  </a:cubicBezTo>
                  <a:cubicBezTo>
                    <a:pt x="28664" y="6609"/>
                    <a:pt x="28633" y="6578"/>
                    <a:pt x="28595" y="6578"/>
                  </a:cubicBezTo>
                  <a:close/>
                  <a:moveTo>
                    <a:pt x="28811" y="6578"/>
                  </a:moveTo>
                  <a:cubicBezTo>
                    <a:pt x="28773" y="6578"/>
                    <a:pt x="28743" y="6609"/>
                    <a:pt x="28743" y="6647"/>
                  </a:cubicBezTo>
                  <a:cubicBezTo>
                    <a:pt x="28743" y="6684"/>
                    <a:pt x="28773" y="6715"/>
                    <a:pt x="28811" y="6715"/>
                  </a:cubicBezTo>
                  <a:cubicBezTo>
                    <a:pt x="28849" y="6715"/>
                    <a:pt x="28880" y="6684"/>
                    <a:pt x="28880" y="6647"/>
                  </a:cubicBezTo>
                  <a:cubicBezTo>
                    <a:pt x="28880" y="6609"/>
                    <a:pt x="28849" y="6578"/>
                    <a:pt x="28811" y="6578"/>
                  </a:cubicBezTo>
                  <a:close/>
                  <a:moveTo>
                    <a:pt x="29027" y="6578"/>
                  </a:moveTo>
                  <a:cubicBezTo>
                    <a:pt x="28990" y="6578"/>
                    <a:pt x="28959" y="6609"/>
                    <a:pt x="28959" y="6647"/>
                  </a:cubicBezTo>
                  <a:cubicBezTo>
                    <a:pt x="28959" y="6684"/>
                    <a:pt x="28990" y="6715"/>
                    <a:pt x="29027" y="6715"/>
                  </a:cubicBezTo>
                  <a:cubicBezTo>
                    <a:pt x="29065" y="6715"/>
                    <a:pt x="29096" y="6684"/>
                    <a:pt x="29096" y="6647"/>
                  </a:cubicBezTo>
                  <a:cubicBezTo>
                    <a:pt x="29096" y="6609"/>
                    <a:pt x="29065" y="6578"/>
                    <a:pt x="29027" y="6578"/>
                  </a:cubicBezTo>
                  <a:close/>
                  <a:moveTo>
                    <a:pt x="29243" y="6578"/>
                  </a:moveTo>
                  <a:cubicBezTo>
                    <a:pt x="29206" y="6578"/>
                    <a:pt x="29175" y="6609"/>
                    <a:pt x="29175" y="6647"/>
                  </a:cubicBezTo>
                  <a:cubicBezTo>
                    <a:pt x="29175" y="6684"/>
                    <a:pt x="29206" y="6715"/>
                    <a:pt x="29243" y="6715"/>
                  </a:cubicBezTo>
                  <a:cubicBezTo>
                    <a:pt x="29281" y="6715"/>
                    <a:pt x="29312" y="6684"/>
                    <a:pt x="29312" y="6647"/>
                  </a:cubicBezTo>
                  <a:cubicBezTo>
                    <a:pt x="29312" y="6609"/>
                    <a:pt x="29281" y="6578"/>
                    <a:pt x="29243" y="6578"/>
                  </a:cubicBezTo>
                  <a:close/>
                  <a:moveTo>
                    <a:pt x="29460" y="6578"/>
                  </a:moveTo>
                  <a:cubicBezTo>
                    <a:pt x="29422" y="6578"/>
                    <a:pt x="29391" y="6609"/>
                    <a:pt x="29391" y="6647"/>
                  </a:cubicBezTo>
                  <a:cubicBezTo>
                    <a:pt x="29391" y="6684"/>
                    <a:pt x="29422" y="6715"/>
                    <a:pt x="29460" y="6715"/>
                  </a:cubicBezTo>
                  <a:cubicBezTo>
                    <a:pt x="29497" y="6715"/>
                    <a:pt x="29528" y="6684"/>
                    <a:pt x="29528" y="6647"/>
                  </a:cubicBezTo>
                  <a:cubicBezTo>
                    <a:pt x="29528" y="6609"/>
                    <a:pt x="29497" y="6578"/>
                    <a:pt x="29460" y="6578"/>
                  </a:cubicBezTo>
                  <a:close/>
                  <a:moveTo>
                    <a:pt x="29676" y="6578"/>
                  </a:moveTo>
                  <a:cubicBezTo>
                    <a:pt x="29638" y="6578"/>
                    <a:pt x="29607" y="6609"/>
                    <a:pt x="29607" y="6647"/>
                  </a:cubicBezTo>
                  <a:cubicBezTo>
                    <a:pt x="29607" y="6684"/>
                    <a:pt x="29638" y="6715"/>
                    <a:pt x="29676" y="6715"/>
                  </a:cubicBezTo>
                  <a:cubicBezTo>
                    <a:pt x="29713" y="6715"/>
                    <a:pt x="29744" y="6684"/>
                    <a:pt x="29744" y="6647"/>
                  </a:cubicBezTo>
                  <a:cubicBezTo>
                    <a:pt x="29744" y="6609"/>
                    <a:pt x="29713" y="6578"/>
                    <a:pt x="29676" y="6578"/>
                  </a:cubicBezTo>
                  <a:close/>
                  <a:moveTo>
                    <a:pt x="29892" y="6578"/>
                  </a:moveTo>
                  <a:cubicBezTo>
                    <a:pt x="29854" y="6578"/>
                    <a:pt x="29823" y="6609"/>
                    <a:pt x="29823" y="6647"/>
                  </a:cubicBezTo>
                  <a:cubicBezTo>
                    <a:pt x="29823" y="6684"/>
                    <a:pt x="29854" y="6715"/>
                    <a:pt x="29892" y="6715"/>
                  </a:cubicBezTo>
                  <a:cubicBezTo>
                    <a:pt x="29930" y="6715"/>
                    <a:pt x="29960" y="6684"/>
                    <a:pt x="29960" y="6647"/>
                  </a:cubicBezTo>
                  <a:cubicBezTo>
                    <a:pt x="29960" y="6609"/>
                    <a:pt x="29930" y="6578"/>
                    <a:pt x="29892" y="6578"/>
                  </a:cubicBezTo>
                  <a:close/>
                  <a:moveTo>
                    <a:pt x="30108" y="6578"/>
                  </a:moveTo>
                  <a:cubicBezTo>
                    <a:pt x="30070" y="6578"/>
                    <a:pt x="30040" y="6609"/>
                    <a:pt x="30040" y="6647"/>
                  </a:cubicBezTo>
                  <a:cubicBezTo>
                    <a:pt x="30040" y="6684"/>
                    <a:pt x="30070" y="6715"/>
                    <a:pt x="30108" y="6715"/>
                  </a:cubicBezTo>
                  <a:cubicBezTo>
                    <a:pt x="30146" y="6715"/>
                    <a:pt x="30177" y="6684"/>
                    <a:pt x="30177" y="6647"/>
                  </a:cubicBezTo>
                  <a:cubicBezTo>
                    <a:pt x="30177" y="6609"/>
                    <a:pt x="30146" y="6578"/>
                    <a:pt x="30108" y="6578"/>
                  </a:cubicBezTo>
                  <a:close/>
                  <a:moveTo>
                    <a:pt x="30324" y="6578"/>
                  </a:moveTo>
                  <a:cubicBezTo>
                    <a:pt x="30286" y="6578"/>
                    <a:pt x="30256" y="6609"/>
                    <a:pt x="30256" y="6647"/>
                  </a:cubicBezTo>
                  <a:cubicBezTo>
                    <a:pt x="30256" y="6684"/>
                    <a:pt x="30286" y="6715"/>
                    <a:pt x="30324" y="6715"/>
                  </a:cubicBezTo>
                  <a:cubicBezTo>
                    <a:pt x="30362" y="6715"/>
                    <a:pt x="30393" y="6684"/>
                    <a:pt x="30393" y="6647"/>
                  </a:cubicBezTo>
                  <a:cubicBezTo>
                    <a:pt x="30393" y="6609"/>
                    <a:pt x="30362" y="6578"/>
                    <a:pt x="30324" y="6578"/>
                  </a:cubicBezTo>
                  <a:close/>
                  <a:moveTo>
                    <a:pt x="30540" y="6578"/>
                  </a:moveTo>
                  <a:cubicBezTo>
                    <a:pt x="30502" y="6578"/>
                    <a:pt x="30472" y="6609"/>
                    <a:pt x="30472" y="6647"/>
                  </a:cubicBezTo>
                  <a:cubicBezTo>
                    <a:pt x="30472" y="6684"/>
                    <a:pt x="30502" y="6715"/>
                    <a:pt x="30540" y="6715"/>
                  </a:cubicBezTo>
                  <a:cubicBezTo>
                    <a:pt x="30578" y="6715"/>
                    <a:pt x="30609" y="6684"/>
                    <a:pt x="30609" y="6647"/>
                  </a:cubicBezTo>
                  <a:cubicBezTo>
                    <a:pt x="30609" y="6609"/>
                    <a:pt x="30578" y="6578"/>
                    <a:pt x="30540" y="6578"/>
                  </a:cubicBezTo>
                  <a:close/>
                  <a:moveTo>
                    <a:pt x="30756" y="6578"/>
                  </a:moveTo>
                  <a:cubicBezTo>
                    <a:pt x="30719" y="6578"/>
                    <a:pt x="30688" y="6609"/>
                    <a:pt x="30688" y="6647"/>
                  </a:cubicBezTo>
                  <a:cubicBezTo>
                    <a:pt x="30688" y="6684"/>
                    <a:pt x="30719" y="6715"/>
                    <a:pt x="30756" y="6715"/>
                  </a:cubicBezTo>
                  <a:cubicBezTo>
                    <a:pt x="30794" y="6715"/>
                    <a:pt x="30825" y="6684"/>
                    <a:pt x="30825" y="6647"/>
                  </a:cubicBezTo>
                  <a:cubicBezTo>
                    <a:pt x="30825" y="6609"/>
                    <a:pt x="30794" y="6578"/>
                    <a:pt x="30756" y="6578"/>
                  </a:cubicBezTo>
                  <a:close/>
                  <a:moveTo>
                    <a:pt x="30972" y="6578"/>
                  </a:moveTo>
                  <a:cubicBezTo>
                    <a:pt x="30935" y="6578"/>
                    <a:pt x="30904" y="6609"/>
                    <a:pt x="30904" y="6647"/>
                  </a:cubicBezTo>
                  <a:cubicBezTo>
                    <a:pt x="30904" y="6684"/>
                    <a:pt x="30935" y="6715"/>
                    <a:pt x="30972" y="6715"/>
                  </a:cubicBezTo>
                  <a:cubicBezTo>
                    <a:pt x="31010" y="6715"/>
                    <a:pt x="31041" y="6684"/>
                    <a:pt x="31041" y="6647"/>
                  </a:cubicBezTo>
                  <a:cubicBezTo>
                    <a:pt x="31041" y="6609"/>
                    <a:pt x="31010" y="6578"/>
                    <a:pt x="30972" y="6578"/>
                  </a:cubicBezTo>
                  <a:close/>
                  <a:moveTo>
                    <a:pt x="31189" y="6578"/>
                  </a:moveTo>
                  <a:cubicBezTo>
                    <a:pt x="31151" y="6578"/>
                    <a:pt x="31120" y="6609"/>
                    <a:pt x="31120" y="6647"/>
                  </a:cubicBezTo>
                  <a:cubicBezTo>
                    <a:pt x="31120" y="6684"/>
                    <a:pt x="31151" y="6715"/>
                    <a:pt x="31189" y="6715"/>
                  </a:cubicBezTo>
                  <a:cubicBezTo>
                    <a:pt x="31226" y="6715"/>
                    <a:pt x="31257" y="6684"/>
                    <a:pt x="31257" y="6647"/>
                  </a:cubicBezTo>
                  <a:cubicBezTo>
                    <a:pt x="31257" y="6609"/>
                    <a:pt x="31226" y="6578"/>
                    <a:pt x="31189" y="6578"/>
                  </a:cubicBezTo>
                  <a:close/>
                  <a:moveTo>
                    <a:pt x="31405" y="6578"/>
                  </a:moveTo>
                  <a:cubicBezTo>
                    <a:pt x="31367" y="6578"/>
                    <a:pt x="31336" y="6609"/>
                    <a:pt x="31336" y="6647"/>
                  </a:cubicBezTo>
                  <a:cubicBezTo>
                    <a:pt x="31336" y="6684"/>
                    <a:pt x="31367" y="6715"/>
                    <a:pt x="31405" y="6715"/>
                  </a:cubicBezTo>
                  <a:cubicBezTo>
                    <a:pt x="31442" y="6715"/>
                    <a:pt x="31473" y="6684"/>
                    <a:pt x="31473" y="6647"/>
                  </a:cubicBezTo>
                  <a:cubicBezTo>
                    <a:pt x="31473" y="6609"/>
                    <a:pt x="31442" y="6578"/>
                    <a:pt x="31405" y="6578"/>
                  </a:cubicBezTo>
                  <a:close/>
                  <a:moveTo>
                    <a:pt x="31621" y="6578"/>
                  </a:moveTo>
                  <a:cubicBezTo>
                    <a:pt x="31583" y="6578"/>
                    <a:pt x="31552" y="6609"/>
                    <a:pt x="31552" y="6647"/>
                  </a:cubicBezTo>
                  <a:cubicBezTo>
                    <a:pt x="31552" y="6684"/>
                    <a:pt x="31583" y="6715"/>
                    <a:pt x="31621" y="6715"/>
                  </a:cubicBezTo>
                  <a:cubicBezTo>
                    <a:pt x="31659" y="6715"/>
                    <a:pt x="31689" y="6684"/>
                    <a:pt x="31689" y="6647"/>
                  </a:cubicBezTo>
                  <a:cubicBezTo>
                    <a:pt x="31689" y="6609"/>
                    <a:pt x="31659" y="6578"/>
                    <a:pt x="31621" y="6578"/>
                  </a:cubicBezTo>
                  <a:close/>
                  <a:moveTo>
                    <a:pt x="31837" y="6578"/>
                  </a:moveTo>
                  <a:cubicBezTo>
                    <a:pt x="31799" y="6578"/>
                    <a:pt x="31768" y="6609"/>
                    <a:pt x="31768" y="6647"/>
                  </a:cubicBezTo>
                  <a:cubicBezTo>
                    <a:pt x="31768" y="6684"/>
                    <a:pt x="31799" y="6715"/>
                    <a:pt x="31837" y="6715"/>
                  </a:cubicBezTo>
                  <a:cubicBezTo>
                    <a:pt x="31875" y="6715"/>
                    <a:pt x="31905" y="6684"/>
                    <a:pt x="31905" y="6647"/>
                  </a:cubicBezTo>
                  <a:cubicBezTo>
                    <a:pt x="31905" y="6609"/>
                    <a:pt x="31875" y="6578"/>
                    <a:pt x="31837" y="6578"/>
                  </a:cubicBezTo>
                  <a:close/>
                  <a:moveTo>
                    <a:pt x="32053" y="6578"/>
                  </a:moveTo>
                  <a:cubicBezTo>
                    <a:pt x="32015" y="6578"/>
                    <a:pt x="31985" y="6609"/>
                    <a:pt x="31985" y="6647"/>
                  </a:cubicBezTo>
                  <a:cubicBezTo>
                    <a:pt x="31985" y="6684"/>
                    <a:pt x="32015" y="6715"/>
                    <a:pt x="32053" y="6715"/>
                  </a:cubicBezTo>
                  <a:cubicBezTo>
                    <a:pt x="32091" y="6715"/>
                    <a:pt x="32122" y="6684"/>
                    <a:pt x="32122" y="6647"/>
                  </a:cubicBezTo>
                  <a:cubicBezTo>
                    <a:pt x="32122" y="6609"/>
                    <a:pt x="32091" y="6578"/>
                    <a:pt x="32053" y="6578"/>
                  </a:cubicBezTo>
                  <a:close/>
                  <a:moveTo>
                    <a:pt x="32269" y="6578"/>
                  </a:moveTo>
                  <a:cubicBezTo>
                    <a:pt x="32231" y="6578"/>
                    <a:pt x="32201" y="6609"/>
                    <a:pt x="32201" y="6647"/>
                  </a:cubicBezTo>
                  <a:cubicBezTo>
                    <a:pt x="32201" y="6684"/>
                    <a:pt x="32231" y="6715"/>
                    <a:pt x="32269" y="6715"/>
                  </a:cubicBezTo>
                  <a:cubicBezTo>
                    <a:pt x="32307" y="6715"/>
                    <a:pt x="32338" y="6684"/>
                    <a:pt x="32338" y="6647"/>
                  </a:cubicBezTo>
                  <a:cubicBezTo>
                    <a:pt x="32338" y="6609"/>
                    <a:pt x="32307" y="6578"/>
                    <a:pt x="32269" y="6578"/>
                  </a:cubicBezTo>
                  <a:close/>
                  <a:moveTo>
                    <a:pt x="25569" y="3525"/>
                  </a:moveTo>
                  <a:cubicBezTo>
                    <a:pt x="25532" y="3525"/>
                    <a:pt x="25501" y="3556"/>
                    <a:pt x="25501" y="3594"/>
                  </a:cubicBezTo>
                  <a:cubicBezTo>
                    <a:pt x="25501" y="3632"/>
                    <a:pt x="25532" y="3662"/>
                    <a:pt x="25569" y="3662"/>
                  </a:cubicBezTo>
                  <a:cubicBezTo>
                    <a:pt x="25607" y="3662"/>
                    <a:pt x="25638" y="3632"/>
                    <a:pt x="25638" y="3594"/>
                  </a:cubicBezTo>
                  <a:cubicBezTo>
                    <a:pt x="25638" y="3556"/>
                    <a:pt x="25607" y="3525"/>
                    <a:pt x="25569" y="3525"/>
                  </a:cubicBezTo>
                  <a:close/>
                  <a:moveTo>
                    <a:pt x="25569" y="3760"/>
                  </a:moveTo>
                  <a:cubicBezTo>
                    <a:pt x="25532" y="3760"/>
                    <a:pt x="25501" y="3791"/>
                    <a:pt x="25501" y="3829"/>
                  </a:cubicBezTo>
                  <a:cubicBezTo>
                    <a:pt x="25501" y="3867"/>
                    <a:pt x="25532" y="3897"/>
                    <a:pt x="25569" y="3897"/>
                  </a:cubicBezTo>
                  <a:cubicBezTo>
                    <a:pt x="25607" y="3897"/>
                    <a:pt x="25638" y="3867"/>
                    <a:pt x="25638" y="3829"/>
                  </a:cubicBezTo>
                  <a:cubicBezTo>
                    <a:pt x="25638" y="3791"/>
                    <a:pt x="25607" y="3760"/>
                    <a:pt x="25569" y="3760"/>
                  </a:cubicBezTo>
                  <a:close/>
                  <a:moveTo>
                    <a:pt x="25785" y="3760"/>
                  </a:moveTo>
                  <a:cubicBezTo>
                    <a:pt x="25748" y="3760"/>
                    <a:pt x="25717" y="3791"/>
                    <a:pt x="25717" y="3829"/>
                  </a:cubicBezTo>
                  <a:cubicBezTo>
                    <a:pt x="25717" y="3867"/>
                    <a:pt x="25748" y="3897"/>
                    <a:pt x="25785" y="3897"/>
                  </a:cubicBezTo>
                  <a:cubicBezTo>
                    <a:pt x="25823" y="3897"/>
                    <a:pt x="25854" y="3867"/>
                    <a:pt x="25854" y="3829"/>
                  </a:cubicBezTo>
                  <a:cubicBezTo>
                    <a:pt x="25854" y="3791"/>
                    <a:pt x="25823" y="3760"/>
                    <a:pt x="25785" y="3760"/>
                  </a:cubicBezTo>
                  <a:close/>
                  <a:moveTo>
                    <a:pt x="25353" y="3995"/>
                  </a:moveTo>
                  <a:cubicBezTo>
                    <a:pt x="25315" y="3995"/>
                    <a:pt x="25285" y="4026"/>
                    <a:pt x="25285" y="4064"/>
                  </a:cubicBezTo>
                  <a:cubicBezTo>
                    <a:pt x="25285" y="4101"/>
                    <a:pt x="25315" y="4132"/>
                    <a:pt x="25353" y="4132"/>
                  </a:cubicBezTo>
                  <a:cubicBezTo>
                    <a:pt x="25391" y="4132"/>
                    <a:pt x="25422" y="4101"/>
                    <a:pt x="25422" y="4064"/>
                  </a:cubicBezTo>
                  <a:cubicBezTo>
                    <a:pt x="25422" y="4026"/>
                    <a:pt x="25391" y="3995"/>
                    <a:pt x="25353" y="3995"/>
                  </a:cubicBezTo>
                  <a:close/>
                  <a:moveTo>
                    <a:pt x="25569" y="3995"/>
                  </a:moveTo>
                  <a:cubicBezTo>
                    <a:pt x="25532" y="3995"/>
                    <a:pt x="25501" y="4026"/>
                    <a:pt x="25501" y="4064"/>
                  </a:cubicBezTo>
                  <a:cubicBezTo>
                    <a:pt x="25501" y="4101"/>
                    <a:pt x="25532" y="4132"/>
                    <a:pt x="25569" y="4132"/>
                  </a:cubicBezTo>
                  <a:cubicBezTo>
                    <a:pt x="25607" y="4132"/>
                    <a:pt x="25638" y="4101"/>
                    <a:pt x="25638" y="4064"/>
                  </a:cubicBezTo>
                  <a:cubicBezTo>
                    <a:pt x="25638" y="4026"/>
                    <a:pt x="25607" y="3995"/>
                    <a:pt x="25569" y="3995"/>
                  </a:cubicBezTo>
                  <a:close/>
                  <a:moveTo>
                    <a:pt x="25785" y="3995"/>
                  </a:moveTo>
                  <a:cubicBezTo>
                    <a:pt x="25748" y="3995"/>
                    <a:pt x="25717" y="4026"/>
                    <a:pt x="25717" y="4064"/>
                  </a:cubicBezTo>
                  <a:cubicBezTo>
                    <a:pt x="25717" y="4101"/>
                    <a:pt x="25748" y="4132"/>
                    <a:pt x="25785" y="4132"/>
                  </a:cubicBezTo>
                  <a:cubicBezTo>
                    <a:pt x="25823" y="4132"/>
                    <a:pt x="25854" y="4101"/>
                    <a:pt x="25854" y="4064"/>
                  </a:cubicBezTo>
                  <a:cubicBezTo>
                    <a:pt x="25854" y="4026"/>
                    <a:pt x="25823" y="3995"/>
                    <a:pt x="25785" y="3995"/>
                  </a:cubicBezTo>
                  <a:close/>
                  <a:moveTo>
                    <a:pt x="25137" y="4230"/>
                  </a:moveTo>
                  <a:cubicBezTo>
                    <a:pt x="25099" y="4230"/>
                    <a:pt x="25069" y="4261"/>
                    <a:pt x="25069" y="4298"/>
                  </a:cubicBezTo>
                  <a:cubicBezTo>
                    <a:pt x="25069" y="4336"/>
                    <a:pt x="25099" y="4367"/>
                    <a:pt x="25137" y="4367"/>
                  </a:cubicBezTo>
                  <a:cubicBezTo>
                    <a:pt x="25175" y="4367"/>
                    <a:pt x="25206" y="4336"/>
                    <a:pt x="25206" y="4298"/>
                  </a:cubicBezTo>
                  <a:cubicBezTo>
                    <a:pt x="25206" y="4261"/>
                    <a:pt x="25175" y="4230"/>
                    <a:pt x="25137" y="4230"/>
                  </a:cubicBezTo>
                  <a:close/>
                  <a:moveTo>
                    <a:pt x="25353" y="4230"/>
                  </a:moveTo>
                  <a:cubicBezTo>
                    <a:pt x="25315" y="4230"/>
                    <a:pt x="25285" y="4261"/>
                    <a:pt x="25285" y="4298"/>
                  </a:cubicBezTo>
                  <a:cubicBezTo>
                    <a:pt x="25285" y="4336"/>
                    <a:pt x="25315" y="4367"/>
                    <a:pt x="25353" y="4367"/>
                  </a:cubicBezTo>
                  <a:cubicBezTo>
                    <a:pt x="25391" y="4367"/>
                    <a:pt x="25422" y="4336"/>
                    <a:pt x="25422" y="4298"/>
                  </a:cubicBezTo>
                  <a:cubicBezTo>
                    <a:pt x="25422" y="4261"/>
                    <a:pt x="25391" y="4230"/>
                    <a:pt x="25353" y="4230"/>
                  </a:cubicBezTo>
                  <a:close/>
                  <a:moveTo>
                    <a:pt x="25569" y="4230"/>
                  </a:moveTo>
                  <a:cubicBezTo>
                    <a:pt x="25532" y="4230"/>
                    <a:pt x="25501" y="4261"/>
                    <a:pt x="25501" y="4298"/>
                  </a:cubicBezTo>
                  <a:cubicBezTo>
                    <a:pt x="25501" y="4336"/>
                    <a:pt x="25532" y="4367"/>
                    <a:pt x="25569" y="4367"/>
                  </a:cubicBezTo>
                  <a:cubicBezTo>
                    <a:pt x="25607" y="4367"/>
                    <a:pt x="25638" y="4336"/>
                    <a:pt x="25638" y="4298"/>
                  </a:cubicBezTo>
                  <a:cubicBezTo>
                    <a:pt x="25638" y="4261"/>
                    <a:pt x="25607" y="4230"/>
                    <a:pt x="25569" y="4230"/>
                  </a:cubicBezTo>
                  <a:close/>
                  <a:moveTo>
                    <a:pt x="25785" y="4230"/>
                  </a:moveTo>
                  <a:cubicBezTo>
                    <a:pt x="25748" y="4230"/>
                    <a:pt x="25717" y="4261"/>
                    <a:pt x="25717" y="4298"/>
                  </a:cubicBezTo>
                  <a:cubicBezTo>
                    <a:pt x="25717" y="4336"/>
                    <a:pt x="25748" y="4367"/>
                    <a:pt x="25785" y="4367"/>
                  </a:cubicBezTo>
                  <a:cubicBezTo>
                    <a:pt x="25823" y="4367"/>
                    <a:pt x="25854" y="4336"/>
                    <a:pt x="25854" y="4298"/>
                  </a:cubicBezTo>
                  <a:cubicBezTo>
                    <a:pt x="25854" y="4261"/>
                    <a:pt x="25823" y="4230"/>
                    <a:pt x="25785" y="4230"/>
                  </a:cubicBezTo>
                  <a:close/>
                  <a:moveTo>
                    <a:pt x="25137" y="4465"/>
                  </a:moveTo>
                  <a:cubicBezTo>
                    <a:pt x="25099" y="4465"/>
                    <a:pt x="25069" y="4495"/>
                    <a:pt x="25069" y="4533"/>
                  </a:cubicBezTo>
                  <a:cubicBezTo>
                    <a:pt x="25069" y="4571"/>
                    <a:pt x="25099" y="4602"/>
                    <a:pt x="25137" y="4602"/>
                  </a:cubicBezTo>
                  <a:cubicBezTo>
                    <a:pt x="25175" y="4602"/>
                    <a:pt x="25206" y="4571"/>
                    <a:pt x="25206" y="4533"/>
                  </a:cubicBezTo>
                  <a:cubicBezTo>
                    <a:pt x="25206" y="4495"/>
                    <a:pt x="25175" y="4465"/>
                    <a:pt x="25137" y="4465"/>
                  </a:cubicBezTo>
                  <a:close/>
                  <a:moveTo>
                    <a:pt x="25353" y="4465"/>
                  </a:moveTo>
                  <a:cubicBezTo>
                    <a:pt x="25315" y="4465"/>
                    <a:pt x="25285" y="4495"/>
                    <a:pt x="25285" y="4533"/>
                  </a:cubicBezTo>
                  <a:cubicBezTo>
                    <a:pt x="25285" y="4571"/>
                    <a:pt x="25315" y="4602"/>
                    <a:pt x="25353" y="4602"/>
                  </a:cubicBezTo>
                  <a:cubicBezTo>
                    <a:pt x="25391" y="4602"/>
                    <a:pt x="25422" y="4571"/>
                    <a:pt x="25422" y="4533"/>
                  </a:cubicBezTo>
                  <a:cubicBezTo>
                    <a:pt x="25422" y="4495"/>
                    <a:pt x="25391" y="4465"/>
                    <a:pt x="25353" y="4465"/>
                  </a:cubicBezTo>
                  <a:close/>
                  <a:moveTo>
                    <a:pt x="25569" y="4465"/>
                  </a:moveTo>
                  <a:cubicBezTo>
                    <a:pt x="25532" y="4465"/>
                    <a:pt x="25501" y="4495"/>
                    <a:pt x="25501" y="4533"/>
                  </a:cubicBezTo>
                  <a:cubicBezTo>
                    <a:pt x="25501" y="4571"/>
                    <a:pt x="25532" y="4602"/>
                    <a:pt x="25569" y="4602"/>
                  </a:cubicBezTo>
                  <a:cubicBezTo>
                    <a:pt x="25607" y="4602"/>
                    <a:pt x="25638" y="4571"/>
                    <a:pt x="25638" y="4533"/>
                  </a:cubicBezTo>
                  <a:cubicBezTo>
                    <a:pt x="25638" y="4495"/>
                    <a:pt x="25607" y="4465"/>
                    <a:pt x="25569" y="4465"/>
                  </a:cubicBezTo>
                  <a:close/>
                  <a:moveTo>
                    <a:pt x="25785" y="4465"/>
                  </a:moveTo>
                  <a:cubicBezTo>
                    <a:pt x="25748" y="4465"/>
                    <a:pt x="25717" y="4495"/>
                    <a:pt x="25717" y="4533"/>
                  </a:cubicBezTo>
                  <a:cubicBezTo>
                    <a:pt x="25717" y="4571"/>
                    <a:pt x="25748" y="4602"/>
                    <a:pt x="25785" y="4602"/>
                  </a:cubicBezTo>
                  <a:cubicBezTo>
                    <a:pt x="25823" y="4602"/>
                    <a:pt x="25854" y="4571"/>
                    <a:pt x="25854" y="4533"/>
                  </a:cubicBezTo>
                  <a:cubicBezTo>
                    <a:pt x="25854" y="4495"/>
                    <a:pt x="25823" y="4465"/>
                    <a:pt x="25785" y="4465"/>
                  </a:cubicBezTo>
                  <a:close/>
                  <a:moveTo>
                    <a:pt x="25137" y="4700"/>
                  </a:moveTo>
                  <a:cubicBezTo>
                    <a:pt x="25099" y="4700"/>
                    <a:pt x="25069" y="4730"/>
                    <a:pt x="25069" y="4768"/>
                  </a:cubicBezTo>
                  <a:cubicBezTo>
                    <a:pt x="25069" y="4806"/>
                    <a:pt x="25099" y="4837"/>
                    <a:pt x="25137" y="4837"/>
                  </a:cubicBezTo>
                  <a:cubicBezTo>
                    <a:pt x="25175" y="4837"/>
                    <a:pt x="25206" y="4806"/>
                    <a:pt x="25206" y="4768"/>
                  </a:cubicBezTo>
                  <a:cubicBezTo>
                    <a:pt x="25206" y="4730"/>
                    <a:pt x="25175" y="4700"/>
                    <a:pt x="25137" y="4700"/>
                  </a:cubicBezTo>
                  <a:close/>
                  <a:moveTo>
                    <a:pt x="25353" y="4700"/>
                  </a:moveTo>
                  <a:cubicBezTo>
                    <a:pt x="25315" y="4700"/>
                    <a:pt x="25285" y="4730"/>
                    <a:pt x="25285" y="4768"/>
                  </a:cubicBezTo>
                  <a:cubicBezTo>
                    <a:pt x="25285" y="4806"/>
                    <a:pt x="25315" y="4837"/>
                    <a:pt x="25353" y="4837"/>
                  </a:cubicBezTo>
                  <a:cubicBezTo>
                    <a:pt x="25391" y="4837"/>
                    <a:pt x="25422" y="4806"/>
                    <a:pt x="25422" y="4768"/>
                  </a:cubicBezTo>
                  <a:cubicBezTo>
                    <a:pt x="25422" y="4730"/>
                    <a:pt x="25391" y="4700"/>
                    <a:pt x="25353" y="4700"/>
                  </a:cubicBezTo>
                  <a:close/>
                  <a:moveTo>
                    <a:pt x="25569" y="4700"/>
                  </a:moveTo>
                  <a:cubicBezTo>
                    <a:pt x="25532" y="4700"/>
                    <a:pt x="25501" y="4730"/>
                    <a:pt x="25501" y="4768"/>
                  </a:cubicBezTo>
                  <a:cubicBezTo>
                    <a:pt x="25501" y="4806"/>
                    <a:pt x="25532" y="4837"/>
                    <a:pt x="25569" y="4837"/>
                  </a:cubicBezTo>
                  <a:cubicBezTo>
                    <a:pt x="25607" y="4837"/>
                    <a:pt x="25638" y="4806"/>
                    <a:pt x="25638" y="4768"/>
                  </a:cubicBezTo>
                  <a:cubicBezTo>
                    <a:pt x="25638" y="4730"/>
                    <a:pt x="25607" y="4700"/>
                    <a:pt x="25569" y="4700"/>
                  </a:cubicBezTo>
                  <a:close/>
                  <a:moveTo>
                    <a:pt x="25785" y="4700"/>
                  </a:moveTo>
                  <a:cubicBezTo>
                    <a:pt x="25748" y="4700"/>
                    <a:pt x="25717" y="4730"/>
                    <a:pt x="25717" y="4768"/>
                  </a:cubicBezTo>
                  <a:cubicBezTo>
                    <a:pt x="25717" y="4806"/>
                    <a:pt x="25748" y="4837"/>
                    <a:pt x="25785" y="4837"/>
                  </a:cubicBezTo>
                  <a:cubicBezTo>
                    <a:pt x="25823" y="4837"/>
                    <a:pt x="25854" y="4806"/>
                    <a:pt x="25854" y="4768"/>
                  </a:cubicBezTo>
                  <a:cubicBezTo>
                    <a:pt x="25854" y="4730"/>
                    <a:pt x="25823" y="4700"/>
                    <a:pt x="25785" y="4700"/>
                  </a:cubicBezTo>
                  <a:close/>
                  <a:moveTo>
                    <a:pt x="25137" y="4934"/>
                  </a:moveTo>
                  <a:cubicBezTo>
                    <a:pt x="25099" y="4934"/>
                    <a:pt x="25069" y="4965"/>
                    <a:pt x="25069" y="5003"/>
                  </a:cubicBezTo>
                  <a:cubicBezTo>
                    <a:pt x="25069" y="5041"/>
                    <a:pt x="25099" y="5071"/>
                    <a:pt x="25137" y="5071"/>
                  </a:cubicBezTo>
                  <a:cubicBezTo>
                    <a:pt x="25175" y="5071"/>
                    <a:pt x="25206" y="5041"/>
                    <a:pt x="25206" y="5003"/>
                  </a:cubicBezTo>
                  <a:cubicBezTo>
                    <a:pt x="25206" y="4965"/>
                    <a:pt x="25175" y="4934"/>
                    <a:pt x="25137" y="4934"/>
                  </a:cubicBezTo>
                  <a:close/>
                  <a:moveTo>
                    <a:pt x="25353" y="4934"/>
                  </a:moveTo>
                  <a:cubicBezTo>
                    <a:pt x="25315" y="4934"/>
                    <a:pt x="25285" y="4965"/>
                    <a:pt x="25285" y="5003"/>
                  </a:cubicBezTo>
                  <a:cubicBezTo>
                    <a:pt x="25285" y="5041"/>
                    <a:pt x="25315" y="5071"/>
                    <a:pt x="25353" y="5071"/>
                  </a:cubicBezTo>
                  <a:cubicBezTo>
                    <a:pt x="25391" y="5071"/>
                    <a:pt x="25422" y="5041"/>
                    <a:pt x="25422" y="5003"/>
                  </a:cubicBezTo>
                  <a:cubicBezTo>
                    <a:pt x="25422" y="4965"/>
                    <a:pt x="25391" y="4934"/>
                    <a:pt x="25353" y="4934"/>
                  </a:cubicBezTo>
                  <a:close/>
                  <a:moveTo>
                    <a:pt x="25569" y="4934"/>
                  </a:moveTo>
                  <a:cubicBezTo>
                    <a:pt x="25532" y="4934"/>
                    <a:pt x="25501" y="4965"/>
                    <a:pt x="25501" y="5003"/>
                  </a:cubicBezTo>
                  <a:cubicBezTo>
                    <a:pt x="25501" y="5041"/>
                    <a:pt x="25532" y="5071"/>
                    <a:pt x="25569" y="5071"/>
                  </a:cubicBezTo>
                  <a:cubicBezTo>
                    <a:pt x="25607" y="5071"/>
                    <a:pt x="25638" y="5041"/>
                    <a:pt x="25638" y="5003"/>
                  </a:cubicBezTo>
                  <a:cubicBezTo>
                    <a:pt x="25638" y="4965"/>
                    <a:pt x="25607" y="4934"/>
                    <a:pt x="25569" y="4934"/>
                  </a:cubicBezTo>
                  <a:close/>
                  <a:moveTo>
                    <a:pt x="25785" y="4934"/>
                  </a:moveTo>
                  <a:cubicBezTo>
                    <a:pt x="25748" y="4934"/>
                    <a:pt x="25717" y="4965"/>
                    <a:pt x="25717" y="5003"/>
                  </a:cubicBezTo>
                  <a:cubicBezTo>
                    <a:pt x="25717" y="5041"/>
                    <a:pt x="25748" y="5071"/>
                    <a:pt x="25785" y="5071"/>
                  </a:cubicBezTo>
                  <a:cubicBezTo>
                    <a:pt x="25823" y="5071"/>
                    <a:pt x="25854" y="5041"/>
                    <a:pt x="25854" y="5003"/>
                  </a:cubicBezTo>
                  <a:cubicBezTo>
                    <a:pt x="25854" y="4965"/>
                    <a:pt x="25823" y="4934"/>
                    <a:pt x="25785" y="4934"/>
                  </a:cubicBezTo>
                  <a:close/>
                  <a:moveTo>
                    <a:pt x="25137" y="5169"/>
                  </a:moveTo>
                  <a:cubicBezTo>
                    <a:pt x="25099" y="5169"/>
                    <a:pt x="25069" y="5200"/>
                    <a:pt x="25069" y="5238"/>
                  </a:cubicBezTo>
                  <a:cubicBezTo>
                    <a:pt x="25069" y="5276"/>
                    <a:pt x="25099" y="5306"/>
                    <a:pt x="25137" y="5306"/>
                  </a:cubicBezTo>
                  <a:cubicBezTo>
                    <a:pt x="25175" y="5306"/>
                    <a:pt x="25206" y="5276"/>
                    <a:pt x="25206" y="5238"/>
                  </a:cubicBezTo>
                  <a:cubicBezTo>
                    <a:pt x="25206" y="5200"/>
                    <a:pt x="25175" y="5169"/>
                    <a:pt x="25137" y="5169"/>
                  </a:cubicBezTo>
                  <a:close/>
                  <a:moveTo>
                    <a:pt x="25353" y="5169"/>
                  </a:moveTo>
                  <a:cubicBezTo>
                    <a:pt x="25315" y="5169"/>
                    <a:pt x="25285" y="5200"/>
                    <a:pt x="25285" y="5238"/>
                  </a:cubicBezTo>
                  <a:cubicBezTo>
                    <a:pt x="25285" y="5276"/>
                    <a:pt x="25315" y="5306"/>
                    <a:pt x="25353" y="5306"/>
                  </a:cubicBezTo>
                  <a:cubicBezTo>
                    <a:pt x="25391" y="5306"/>
                    <a:pt x="25422" y="5276"/>
                    <a:pt x="25422" y="5238"/>
                  </a:cubicBezTo>
                  <a:cubicBezTo>
                    <a:pt x="25422" y="5200"/>
                    <a:pt x="25391" y="5169"/>
                    <a:pt x="25353" y="5169"/>
                  </a:cubicBezTo>
                  <a:close/>
                  <a:moveTo>
                    <a:pt x="25569" y="5169"/>
                  </a:moveTo>
                  <a:cubicBezTo>
                    <a:pt x="25532" y="5169"/>
                    <a:pt x="25501" y="5200"/>
                    <a:pt x="25501" y="5238"/>
                  </a:cubicBezTo>
                  <a:cubicBezTo>
                    <a:pt x="25501" y="5276"/>
                    <a:pt x="25532" y="5306"/>
                    <a:pt x="25569" y="5306"/>
                  </a:cubicBezTo>
                  <a:cubicBezTo>
                    <a:pt x="25607" y="5306"/>
                    <a:pt x="25638" y="5276"/>
                    <a:pt x="25638" y="5238"/>
                  </a:cubicBezTo>
                  <a:cubicBezTo>
                    <a:pt x="25638" y="5200"/>
                    <a:pt x="25607" y="5169"/>
                    <a:pt x="25569" y="5169"/>
                  </a:cubicBezTo>
                  <a:close/>
                  <a:moveTo>
                    <a:pt x="25785" y="5169"/>
                  </a:moveTo>
                  <a:cubicBezTo>
                    <a:pt x="25748" y="5169"/>
                    <a:pt x="25717" y="5200"/>
                    <a:pt x="25717" y="5238"/>
                  </a:cubicBezTo>
                  <a:cubicBezTo>
                    <a:pt x="25717" y="5276"/>
                    <a:pt x="25748" y="5306"/>
                    <a:pt x="25785" y="5306"/>
                  </a:cubicBezTo>
                  <a:cubicBezTo>
                    <a:pt x="25823" y="5306"/>
                    <a:pt x="25854" y="5276"/>
                    <a:pt x="25854" y="5238"/>
                  </a:cubicBezTo>
                  <a:cubicBezTo>
                    <a:pt x="25854" y="5200"/>
                    <a:pt x="25823" y="5169"/>
                    <a:pt x="25785" y="5169"/>
                  </a:cubicBezTo>
                  <a:close/>
                  <a:moveTo>
                    <a:pt x="25137" y="5404"/>
                  </a:moveTo>
                  <a:cubicBezTo>
                    <a:pt x="25099" y="5404"/>
                    <a:pt x="25069" y="5435"/>
                    <a:pt x="25069" y="5473"/>
                  </a:cubicBezTo>
                  <a:cubicBezTo>
                    <a:pt x="25069" y="5510"/>
                    <a:pt x="25099" y="5541"/>
                    <a:pt x="25137" y="5541"/>
                  </a:cubicBezTo>
                  <a:cubicBezTo>
                    <a:pt x="25175" y="5541"/>
                    <a:pt x="25206" y="5510"/>
                    <a:pt x="25206" y="5473"/>
                  </a:cubicBezTo>
                  <a:cubicBezTo>
                    <a:pt x="25206" y="5435"/>
                    <a:pt x="25175" y="5404"/>
                    <a:pt x="25137" y="5404"/>
                  </a:cubicBezTo>
                  <a:close/>
                  <a:moveTo>
                    <a:pt x="25353" y="5404"/>
                  </a:moveTo>
                  <a:cubicBezTo>
                    <a:pt x="25315" y="5404"/>
                    <a:pt x="25285" y="5435"/>
                    <a:pt x="25285" y="5473"/>
                  </a:cubicBezTo>
                  <a:cubicBezTo>
                    <a:pt x="25285" y="5510"/>
                    <a:pt x="25315" y="5541"/>
                    <a:pt x="25353" y="5541"/>
                  </a:cubicBezTo>
                  <a:cubicBezTo>
                    <a:pt x="25391" y="5541"/>
                    <a:pt x="25422" y="5510"/>
                    <a:pt x="25422" y="5473"/>
                  </a:cubicBezTo>
                  <a:cubicBezTo>
                    <a:pt x="25422" y="5435"/>
                    <a:pt x="25391" y="5404"/>
                    <a:pt x="25353" y="5404"/>
                  </a:cubicBezTo>
                  <a:close/>
                  <a:moveTo>
                    <a:pt x="25569" y="5404"/>
                  </a:moveTo>
                  <a:cubicBezTo>
                    <a:pt x="25532" y="5404"/>
                    <a:pt x="25501" y="5435"/>
                    <a:pt x="25501" y="5473"/>
                  </a:cubicBezTo>
                  <a:cubicBezTo>
                    <a:pt x="25501" y="5510"/>
                    <a:pt x="25532" y="5541"/>
                    <a:pt x="25569" y="5541"/>
                  </a:cubicBezTo>
                  <a:cubicBezTo>
                    <a:pt x="25607" y="5541"/>
                    <a:pt x="25638" y="5510"/>
                    <a:pt x="25638" y="5473"/>
                  </a:cubicBezTo>
                  <a:cubicBezTo>
                    <a:pt x="25638" y="5435"/>
                    <a:pt x="25607" y="5404"/>
                    <a:pt x="25569" y="5404"/>
                  </a:cubicBezTo>
                  <a:close/>
                  <a:moveTo>
                    <a:pt x="25785" y="5404"/>
                  </a:moveTo>
                  <a:cubicBezTo>
                    <a:pt x="25748" y="5404"/>
                    <a:pt x="25717" y="5435"/>
                    <a:pt x="25717" y="5473"/>
                  </a:cubicBezTo>
                  <a:cubicBezTo>
                    <a:pt x="25717" y="5510"/>
                    <a:pt x="25748" y="5541"/>
                    <a:pt x="25785" y="5541"/>
                  </a:cubicBezTo>
                  <a:cubicBezTo>
                    <a:pt x="25823" y="5541"/>
                    <a:pt x="25854" y="5510"/>
                    <a:pt x="25854" y="5473"/>
                  </a:cubicBezTo>
                  <a:cubicBezTo>
                    <a:pt x="25854" y="5435"/>
                    <a:pt x="25823" y="5404"/>
                    <a:pt x="25785" y="5404"/>
                  </a:cubicBezTo>
                  <a:close/>
                  <a:moveTo>
                    <a:pt x="25137" y="5639"/>
                  </a:moveTo>
                  <a:cubicBezTo>
                    <a:pt x="25099" y="5639"/>
                    <a:pt x="25069" y="5670"/>
                    <a:pt x="25069" y="5707"/>
                  </a:cubicBezTo>
                  <a:cubicBezTo>
                    <a:pt x="25069" y="5745"/>
                    <a:pt x="25099" y="5776"/>
                    <a:pt x="25137" y="5776"/>
                  </a:cubicBezTo>
                  <a:cubicBezTo>
                    <a:pt x="25175" y="5776"/>
                    <a:pt x="25206" y="5745"/>
                    <a:pt x="25206" y="5707"/>
                  </a:cubicBezTo>
                  <a:cubicBezTo>
                    <a:pt x="25206" y="5670"/>
                    <a:pt x="25175" y="5639"/>
                    <a:pt x="25137" y="5639"/>
                  </a:cubicBezTo>
                  <a:close/>
                  <a:moveTo>
                    <a:pt x="25353" y="5639"/>
                  </a:moveTo>
                  <a:cubicBezTo>
                    <a:pt x="25315" y="5639"/>
                    <a:pt x="25285" y="5670"/>
                    <a:pt x="25285" y="5707"/>
                  </a:cubicBezTo>
                  <a:cubicBezTo>
                    <a:pt x="25285" y="5745"/>
                    <a:pt x="25315" y="5776"/>
                    <a:pt x="25353" y="5776"/>
                  </a:cubicBezTo>
                  <a:cubicBezTo>
                    <a:pt x="25391" y="5776"/>
                    <a:pt x="25422" y="5745"/>
                    <a:pt x="25422" y="5707"/>
                  </a:cubicBezTo>
                  <a:cubicBezTo>
                    <a:pt x="25422" y="5670"/>
                    <a:pt x="25391" y="5639"/>
                    <a:pt x="25353" y="5639"/>
                  </a:cubicBezTo>
                  <a:close/>
                  <a:moveTo>
                    <a:pt x="25569" y="5639"/>
                  </a:moveTo>
                  <a:cubicBezTo>
                    <a:pt x="25532" y="5639"/>
                    <a:pt x="25501" y="5670"/>
                    <a:pt x="25501" y="5707"/>
                  </a:cubicBezTo>
                  <a:cubicBezTo>
                    <a:pt x="25501" y="5745"/>
                    <a:pt x="25532" y="5776"/>
                    <a:pt x="25569" y="5776"/>
                  </a:cubicBezTo>
                  <a:cubicBezTo>
                    <a:pt x="25607" y="5776"/>
                    <a:pt x="25638" y="5745"/>
                    <a:pt x="25638" y="5707"/>
                  </a:cubicBezTo>
                  <a:cubicBezTo>
                    <a:pt x="25638" y="5670"/>
                    <a:pt x="25607" y="5639"/>
                    <a:pt x="25569" y="5639"/>
                  </a:cubicBezTo>
                  <a:close/>
                  <a:moveTo>
                    <a:pt x="25785" y="5639"/>
                  </a:moveTo>
                  <a:cubicBezTo>
                    <a:pt x="25748" y="5639"/>
                    <a:pt x="25717" y="5670"/>
                    <a:pt x="25717" y="5707"/>
                  </a:cubicBezTo>
                  <a:cubicBezTo>
                    <a:pt x="25717" y="5745"/>
                    <a:pt x="25748" y="5776"/>
                    <a:pt x="25785" y="5776"/>
                  </a:cubicBezTo>
                  <a:cubicBezTo>
                    <a:pt x="25823" y="5776"/>
                    <a:pt x="25854" y="5745"/>
                    <a:pt x="25854" y="5707"/>
                  </a:cubicBezTo>
                  <a:cubicBezTo>
                    <a:pt x="25854" y="5670"/>
                    <a:pt x="25823" y="5639"/>
                    <a:pt x="25785" y="5639"/>
                  </a:cubicBezTo>
                  <a:close/>
                  <a:moveTo>
                    <a:pt x="25137" y="5874"/>
                  </a:moveTo>
                  <a:cubicBezTo>
                    <a:pt x="25099" y="5874"/>
                    <a:pt x="25069" y="5904"/>
                    <a:pt x="25069" y="5942"/>
                  </a:cubicBezTo>
                  <a:cubicBezTo>
                    <a:pt x="25069" y="5980"/>
                    <a:pt x="25099" y="6011"/>
                    <a:pt x="25137" y="6011"/>
                  </a:cubicBezTo>
                  <a:cubicBezTo>
                    <a:pt x="25175" y="6011"/>
                    <a:pt x="25206" y="5980"/>
                    <a:pt x="25206" y="5942"/>
                  </a:cubicBezTo>
                  <a:cubicBezTo>
                    <a:pt x="25206" y="5904"/>
                    <a:pt x="25175" y="5874"/>
                    <a:pt x="25137" y="5874"/>
                  </a:cubicBezTo>
                  <a:close/>
                  <a:moveTo>
                    <a:pt x="25353" y="5874"/>
                  </a:moveTo>
                  <a:cubicBezTo>
                    <a:pt x="25315" y="5874"/>
                    <a:pt x="25285" y="5904"/>
                    <a:pt x="25285" y="5942"/>
                  </a:cubicBezTo>
                  <a:cubicBezTo>
                    <a:pt x="25285" y="5980"/>
                    <a:pt x="25315" y="6011"/>
                    <a:pt x="25353" y="6011"/>
                  </a:cubicBezTo>
                  <a:cubicBezTo>
                    <a:pt x="25391" y="6011"/>
                    <a:pt x="25422" y="5980"/>
                    <a:pt x="25422" y="5942"/>
                  </a:cubicBezTo>
                  <a:cubicBezTo>
                    <a:pt x="25422" y="5904"/>
                    <a:pt x="25391" y="5874"/>
                    <a:pt x="25353" y="5874"/>
                  </a:cubicBezTo>
                  <a:close/>
                  <a:moveTo>
                    <a:pt x="25569" y="5874"/>
                  </a:moveTo>
                  <a:cubicBezTo>
                    <a:pt x="25532" y="5874"/>
                    <a:pt x="25501" y="5904"/>
                    <a:pt x="25501" y="5942"/>
                  </a:cubicBezTo>
                  <a:cubicBezTo>
                    <a:pt x="25501" y="5980"/>
                    <a:pt x="25532" y="6011"/>
                    <a:pt x="25569" y="6011"/>
                  </a:cubicBezTo>
                  <a:cubicBezTo>
                    <a:pt x="25607" y="6011"/>
                    <a:pt x="25638" y="5980"/>
                    <a:pt x="25638" y="5942"/>
                  </a:cubicBezTo>
                  <a:cubicBezTo>
                    <a:pt x="25638" y="5904"/>
                    <a:pt x="25607" y="5874"/>
                    <a:pt x="25569" y="5874"/>
                  </a:cubicBezTo>
                  <a:close/>
                  <a:moveTo>
                    <a:pt x="25785" y="5874"/>
                  </a:moveTo>
                  <a:cubicBezTo>
                    <a:pt x="25748" y="5874"/>
                    <a:pt x="25717" y="5904"/>
                    <a:pt x="25717" y="5942"/>
                  </a:cubicBezTo>
                  <a:cubicBezTo>
                    <a:pt x="25717" y="5980"/>
                    <a:pt x="25748" y="6011"/>
                    <a:pt x="25785" y="6011"/>
                  </a:cubicBezTo>
                  <a:cubicBezTo>
                    <a:pt x="25823" y="6011"/>
                    <a:pt x="25854" y="5980"/>
                    <a:pt x="25854" y="5942"/>
                  </a:cubicBezTo>
                  <a:cubicBezTo>
                    <a:pt x="25854" y="5904"/>
                    <a:pt x="25823" y="5874"/>
                    <a:pt x="25785" y="5874"/>
                  </a:cubicBezTo>
                  <a:close/>
                  <a:moveTo>
                    <a:pt x="25137" y="6109"/>
                  </a:moveTo>
                  <a:cubicBezTo>
                    <a:pt x="25099" y="6109"/>
                    <a:pt x="25069" y="6139"/>
                    <a:pt x="25069" y="6177"/>
                  </a:cubicBezTo>
                  <a:cubicBezTo>
                    <a:pt x="25069" y="6215"/>
                    <a:pt x="25099" y="6245"/>
                    <a:pt x="25137" y="6245"/>
                  </a:cubicBezTo>
                  <a:cubicBezTo>
                    <a:pt x="25175" y="6245"/>
                    <a:pt x="25206" y="6215"/>
                    <a:pt x="25206" y="6177"/>
                  </a:cubicBezTo>
                  <a:cubicBezTo>
                    <a:pt x="25206" y="6139"/>
                    <a:pt x="25175" y="6109"/>
                    <a:pt x="25137" y="6109"/>
                  </a:cubicBezTo>
                  <a:close/>
                  <a:moveTo>
                    <a:pt x="25353" y="6109"/>
                  </a:moveTo>
                  <a:cubicBezTo>
                    <a:pt x="25315" y="6109"/>
                    <a:pt x="25285" y="6139"/>
                    <a:pt x="25285" y="6177"/>
                  </a:cubicBezTo>
                  <a:cubicBezTo>
                    <a:pt x="25285" y="6215"/>
                    <a:pt x="25315" y="6245"/>
                    <a:pt x="25353" y="6245"/>
                  </a:cubicBezTo>
                  <a:cubicBezTo>
                    <a:pt x="25391" y="6245"/>
                    <a:pt x="25422" y="6215"/>
                    <a:pt x="25422" y="6177"/>
                  </a:cubicBezTo>
                  <a:cubicBezTo>
                    <a:pt x="25422" y="6139"/>
                    <a:pt x="25391" y="6109"/>
                    <a:pt x="25353" y="6109"/>
                  </a:cubicBezTo>
                  <a:close/>
                  <a:moveTo>
                    <a:pt x="25569" y="6109"/>
                  </a:moveTo>
                  <a:cubicBezTo>
                    <a:pt x="25532" y="6109"/>
                    <a:pt x="25501" y="6139"/>
                    <a:pt x="25501" y="6177"/>
                  </a:cubicBezTo>
                  <a:cubicBezTo>
                    <a:pt x="25501" y="6215"/>
                    <a:pt x="25532" y="6245"/>
                    <a:pt x="25569" y="6245"/>
                  </a:cubicBezTo>
                  <a:cubicBezTo>
                    <a:pt x="25607" y="6245"/>
                    <a:pt x="25638" y="6215"/>
                    <a:pt x="25638" y="6177"/>
                  </a:cubicBezTo>
                  <a:cubicBezTo>
                    <a:pt x="25638" y="6139"/>
                    <a:pt x="25607" y="6109"/>
                    <a:pt x="25569" y="6109"/>
                  </a:cubicBezTo>
                  <a:close/>
                  <a:moveTo>
                    <a:pt x="25785" y="6109"/>
                  </a:moveTo>
                  <a:cubicBezTo>
                    <a:pt x="25748" y="6109"/>
                    <a:pt x="25717" y="6139"/>
                    <a:pt x="25717" y="6177"/>
                  </a:cubicBezTo>
                  <a:cubicBezTo>
                    <a:pt x="25717" y="6215"/>
                    <a:pt x="25748" y="6245"/>
                    <a:pt x="25785" y="6245"/>
                  </a:cubicBezTo>
                  <a:cubicBezTo>
                    <a:pt x="25823" y="6245"/>
                    <a:pt x="25854" y="6215"/>
                    <a:pt x="25854" y="6177"/>
                  </a:cubicBezTo>
                  <a:cubicBezTo>
                    <a:pt x="25854" y="6139"/>
                    <a:pt x="25823" y="6109"/>
                    <a:pt x="25785" y="6109"/>
                  </a:cubicBezTo>
                  <a:close/>
                  <a:moveTo>
                    <a:pt x="25137" y="6343"/>
                  </a:moveTo>
                  <a:cubicBezTo>
                    <a:pt x="25099" y="6343"/>
                    <a:pt x="25069" y="6374"/>
                    <a:pt x="25069" y="6412"/>
                  </a:cubicBezTo>
                  <a:cubicBezTo>
                    <a:pt x="25069" y="6450"/>
                    <a:pt x="25099" y="6480"/>
                    <a:pt x="25137" y="6480"/>
                  </a:cubicBezTo>
                  <a:cubicBezTo>
                    <a:pt x="25175" y="6480"/>
                    <a:pt x="25206" y="6450"/>
                    <a:pt x="25206" y="6412"/>
                  </a:cubicBezTo>
                  <a:cubicBezTo>
                    <a:pt x="25206" y="6374"/>
                    <a:pt x="25175" y="6343"/>
                    <a:pt x="25137" y="6343"/>
                  </a:cubicBezTo>
                  <a:close/>
                  <a:moveTo>
                    <a:pt x="25353" y="6343"/>
                  </a:moveTo>
                  <a:cubicBezTo>
                    <a:pt x="25315" y="6343"/>
                    <a:pt x="25285" y="6374"/>
                    <a:pt x="25285" y="6412"/>
                  </a:cubicBezTo>
                  <a:cubicBezTo>
                    <a:pt x="25285" y="6450"/>
                    <a:pt x="25315" y="6480"/>
                    <a:pt x="25353" y="6480"/>
                  </a:cubicBezTo>
                  <a:cubicBezTo>
                    <a:pt x="25391" y="6480"/>
                    <a:pt x="25422" y="6450"/>
                    <a:pt x="25422" y="6412"/>
                  </a:cubicBezTo>
                  <a:cubicBezTo>
                    <a:pt x="25422" y="6374"/>
                    <a:pt x="25391" y="6343"/>
                    <a:pt x="25353" y="6343"/>
                  </a:cubicBezTo>
                  <a:close/>
                  <a:moveTo>
                    <a:pt x="25569" y="6343"/>
                  </a:moveTo>
                  <a:cubicBezTo>
                    <a:pt x="25532" y="6343"/>
                    <a:pt x="25501" y="6374"/>
                    <a:pt x="25501" y="6412"/>
                  </a:cubicBezTo>
                  <a:cubicBezTo>
                    <a:pt x="25501" y="6450"/>
                    <a:pt x="25532" y="6480"/>
                    <a:pt x="25569" y="6480"/>
                  </a:cubicBezTo>
                  <a:cubicBezTo>
                    <a:pt x="25607" y="6480"/>
                    <a:pt x="25638" y="6450"/>
                    <a:pt x="25638" y="6412"/>
                  </a:cubicBezTo>
                  <a:cubicBezTo>
                    <a:pt x="25638" y="6374"/>
                    <a:pt x="25607" y="6343"/>
                    <a:pt x="25569" y="6343"/>
                  </a:cubicBezTo>
                  <a:close/>
                  <a:moveTo>
                    <a:pt x="25785" y="6343"/>
                  </a:moveTo>
                  <a:cubicBezTo>
                    <a:pt x="25748" y="6343"/>
                    <a:pt x="25717" y="6374"/>
                    <a:pt x="25717" y="6412"/>
                  </a:cubicBezTo>
                  <a:cubicBezTo>
                    <a:pt x="25717" y="6450"/>
                    <a:pt x="25748" y="6480"/>
                    <a:pt x="25785" y="6480"/>
                  </a:cubicBezTo>
                  <a:cubicBezTo>
                    <a:pt x="25823" y="6480"/>
                    <a:pt x="25854" y="6450"/>
                    <a:pt x="25854" y="6412"/>
                  </a:cubicBezTo>
                  <a:cubicBezTo>
                    <a:pt x="25854" y="6374"/>
                    <a:pt x="25823" y="6343"/>
                    <a:pt x="25785" y="6343"/>
                  </a:cubicBezTo>
                  <a:close/>
                  <a:moveTo>
                    <a:pt x="25137" y="6578"/>
                  </a:moveTo>
                  <a:cubicBezTo>
                    <a:pt x="25099" y="6578"/>
                    <a:pt x="25069" y="6609"/>
                    <a:pt x="25069" y="6647"/>
                  </a:cubicBezTo>
                  <a:cubicBezTo>
                    <a:pt x="25069" y="6684"/>
                    <a:pt x="25099" y="6715"/>
                    <a:pt x="25137" y="6715"/>
                  </a:cubicBezTo>
                  <a:cubicBezTo>
                    <a:pt x="25175" y="6715"/>
                    <a:pt x="25206" y="6684"/>
                    <a:pt x="25206" y="6647"/>
                  </a:cubicBezTo>
                  <a:cubicBezTo>
                    <a:pt x="25206" y="6609"/>
                    <a:pt x="25175" y="6578"/>
                    <a:pt x="25137" y="6578"/>
                  </a:cubicBezTo>
                  <a:close/>
                  <a:moveTo>
                    <a:pt x="25353" y="6578"/>
                  </a:moveTo>
                  <a:cubicBezTo>
                    <a:pt x="25315" y="6578"/>
                    <a:pt x="25285" y="6609"/>
                    <a:pt x="25285" y="6647"/>
                  </a:cubicBezTo>
                  <a:cubicBezTo>
                    <a:pt x="25285" y="6684"/>
                    <a:pt x="25315" y="6715"/>
                    <a:pt x="25353" y="6715"/>
                  </a:cubicBezTo>
                  <a:cubicBezTo>
                    <a:pt x="25391" y="6715"/>
                    <a:pt x="25422" y="6684"/>
                    <a:pt x="25422" y="6647"/>
                  </a:cubicBezTo>
                  <a:cubicBezTo>
                    <a:pt x="25422" y="6609"/>
                    <a:pt x="25391" y="6578"/>
                    <a:pt x="25353" y="6578"/>
                  </a:cubicBezTo>
                  <a:close/>
                  <a:moveTo>
                    <a:pt x="25569" y="6578"/>
                  </a:moveTo>
                  <a:cubicBezTo>
                    <a:pt x="25532" y="6578"/>
                    <a:pt x="25501" y="6609"/>
                    <a:pt x="25501" y="6647"/>
                  </a:cubicBezTo>
                  <a:cubicBezTo>
                    <a:pt x="25501" y="6684"/>
                    <a:pt x="25532" y="6715"/>
                    <a:pt x="25569" y="6715"/>
                  </a:cubicBezTo>
                  <a:cubicBezTo>
                    <a:pt x="25607" y="6715"/>
                    <a:pt x="25638" y="6684"/>
                    <a:pt x="25638" y="6647"/>
                  </a:cubicBezTo>
                  <a:cubicBezTo>
                    <a:pt x="25638" y="6609"/>
                    <a:pt x="25607" y="6578"/>
                    <a:pt x="25569" y="6578"/>
                  </a:cubicBezTo>
                  <a:close/>
                  <a:moveTo>
                    <a:pt x="25785" y="6578"/>
                  </a:moveTo>
                  <a:cubicBezTo>
                    <a:pt x="25748" y="6578"/>
                    <a:pt x="25717" y="6609"/>
                    <a:pt x="25717" y="6647"/>
                  </a:cubicBezTo>
                  <a:cubicBezTo>
                    <a:pt x="25717" y="6684"/>
                    <a:pt x="25748" y="6715"/>
                    <a:pt x="25785" y="6715"/>
                  </a:cubicBezTo>
                  <a:cubicBezTo>
                    <a:pt x="25823" y="6715"/>
                    <a:pt x="25854" y="6684"/>
                    <a:pt x="25854" y="6647"/>
                  </a:cubicBezTo>
                  <a:cubicBezTo>
                    <a:pt x="25854" y="6609"/>
                    <a:pt x="25823" y="6578"/>
                    <a:pt x="25785" y="6578"/>
                  </a:cubicBezTo>
                  <a:close/>
                  <a:moveTo>
                    <a:pt x="25137" y="6813"/>
                  </a:moveTo>
                  <a:cubicBezTo>
                    <a:pt x="25099" y="6813"/>
                    <a:pt x="25069" y="6844"/>
                    <a:pt x="25069" y="6881"/>
                  </a:cubicBezTo>
                  <a:cubicBezTo>
                    <a:pt x="25069" y="6919"/>
                    <a:pt x="25099" y="6950"/>
                    <a:pt x="25137" y="6950"/>
                  </a:cubicBezTo>
                  <a:cubicBezTo>
                    <a:pt x="25175" y="6950"/>
                    <a:pt x="25206" y="6919"/>
                    <a:pt x="25206" y="6881"/>
                  </a:cubicBezTo>
                  <a:cubicBezTo>
                    <a:pt x="25206" y="6844"/>
                    <a:pt x="25175" y="6813"/>
                    <a:pt x="25137" y="6813"/>
                  </a:cubicBezTo>
                  <a:close/>
                  <a:moveTo>
                    <a:pt x="25353" y="6813"/>
                  </a:moveTo>
                  <a:cubicBezTo>
                    <a:pt x="25315" y="6813"/>
                    <a:pt x="25285" y="6844"/>
                    <a:pt x="25285" y="6881"/>
                  </a:cubicBezTo>
                  <a:cubicBezTo>
                    <a:pt x="25285" y="6919"/>
                    <a:pt x="25315" y="6950"/>
                    <a:pt x="25353" y="6950"/>
                  </a:cubicBezTo>
                  <a:cubicBezTo>
                    <a:pt x="25391" y="6950"/>
                    <a:pt x="25422" y="6919"/>
                    <a:pt x="25422" y="6881"/>
                  </a:cubicBezTo>
                  <a:cubicBezTo>
                    <a:pt x="25422" y="6844"/>
                    <a:pt x="25391" y="6813"/>
                    <a:pt x="25353" y="6813"/>
                  </a:cubicBezTo>
                  <a:close/>
                  <a:moveTo>
                    <a:pt x="25569" y="6813"/>
                  </a:moveTo>
                  <a:cubicBezTo>
                    <a:pt x="25532" y="6813"/>
                    <a:pt x="25501" y="6844"/>
                    <a:pt x="25501" y="6881"/>
                  </a:cubicBezTo>
                  <a:cubicBezTo>
                    <a:pt x="25501" y="6919"/>
                    <a:pt x="25532" y="6950"/>
                    <a:pt x="25569" y="6950"/>
                  </a:cubicBezTo>
                  <a:cubicBezTo>
                    <a:pt x="25607" y="6950"/>
                    <a:pt x="25638" y="6919"/>
                    <a:pt x="25638" y="6881"/>
                  </a:cubicBezTo>
                  <a:cubicBezTo>
                    <a:pt x="25638" y="6844"/>
                    <a:pt x="25607" y="6813"/>
                    <a:pt x="25569" y="6813"/>
                  </a:cubicBezTo>
                  <a:close/>
                  <a:moveTo>
                    <a:pt x="25785" y="6813"/>
                  </a:moveTo>
                  <a:cubicBezTo>
                    <a:pt x="25748" y="6813"/>
                    <a:pt x="25717" y="6844"/>
                    <a:pt x="25717" y="6881"/>
                  </a:cubicBezTo>
                  <a:cubicBezTo>
                    <a:pt x="25717" y="6919"/>
                    <a:pt x="25748" y="6950"/>
                    <a:pt x="25785" y="6950"/>
                  </a:cubicBezTo>
                  <a:cubicBezTo>
                    <a:pt x="25823" y="6950"/>
                    <a:pt x="25854" y="6919"/>
                    <a:pt x="25854" y="6881"/>
                  </a:cubicBezTo>
                  <a:cubicBezTo>
                    <a:pt x="25854" y="6844"/>
                    <a:pt x="25823" y="6813"/>
                    <a:pt x="25785" y="6813"/>
                  </a:cubicBezTo>
                  <a:close/>
                  <a:moveTo>
                    <a:pt x="26002" y="6813"/>
                  </a:moveTo>
                  <a:cubicBezTo>
                    <a:pt x="25964" y="6813"/>
                    <a:pt x="25933" y="6844"/>
                    <a:pt x="25933" y="6881"/>
                  </a:cubicBezTo>
                  <a:cubicBezTo>
                    <a:pt x="25933" y="6919"/>
                    <a:pt x="25964" y="6950"/>
                    <a:pt x="26002" y="6950"/>
                  </a:cubicBezTo>
                  <a:cubicBezTo>
                    <a:pt x="26039" y="6950"/>
                    <a:pt x="26070" y="6919"/>
                    <a:pt x="26070" y="6881"/>
                  </a:cubicBezTo>
                  <a:cubicBezTo>
                    <a:pt x="26070" y="6844"/>
                    <a:pt x="26039" y="6813"/>
                    <a:pt x="26002" y="6813"/>
                  </a:cubicBezTo>
                  <a:close/>
                  <a:moveTo>
                    <a:pt x="26218" y="6813"/>
                  </a:moveTo>
                  <a:cubicBezTo>
                    <a:pt x="26180" y="6813"/>
                    <a:pt x="26149" y="6844"/>
                    <a:pt x="26149" y="6881"/>
                  </a:cubicBezTo>
                  <a:cubicBezTo>
                    <a:pt x="26149" y="6919"/>
                    <a:pt x="26180" y="6950"/>
                    <a:pt x="26218" y="6950"/>
                  </a:cubicBezTo>
                  <a:cubicBezTo>
                    <a:pt x="26256" y="6950"/>
                    <a:pt x="26286" y="6919"/>
                    <a:pt x="26286" y="6881"/>
                  </a:cubicBezTo>
                  <a:cubicBezTo>
                    <a:pt x="26286" y="6844"/>
                    <a:pt x="26256" y="6813"/>
                    <a:pt x="26218" y="6813"/>
                  </a:cubicBezTo>
                  <a:close/>
                  <a:moveTo>
                    <a:pt x="26650" y="6813"/>
                  </a:moveTo>
                  <a:cubicBezTo>
                    <a:pt x="26612" y="6813"/>
                    <a:pt x="26582" y="6844"/>
                    <a:pt x="26582" y="6881"/>
                  </a:cubicBezTo>
                  <a:cubicBezTo>
                    <a:pt x="26582" y="6919"/>
                    <a:pt x="26612" y="6950"/>
                    <a:pt x="26650" y="6950"/>
                  </a:cubicBezTo>
                  <a:cubicBezTo>
                    <a:pt x="26688" y="6950"/>
                    <a:pt x="26718" y="6919"/>
                    <a:pt x="26718" y="6881"/>
                  </a:cubicBezTo>
                  <a:cubicBezTo>
                    <a:pt x="26718" y="6844"/>
                    <a:pt x="26688" y="6813"/>
                    <a:pt x="26650" y="6813"/>
                  </a:cubicBezTo>
                  <a:close/>
                  <a:moveTo>
                    <a:pt x="26866" y="6813"/>
                  </a:moveTo>
                  <a:cubicBezTo>
                    <a:pt x="26828" y="6813"/>
                    <a:pt x="26798" y="6844"/>
                    <a:pt x="26798" y="6881"/>
                  </a:cubicBezTo>
                  <a:cubicBezTo>
                    <a:pt x="26798" y="6919"/>
                    <a:pt x="26828" y="6950"/>
                    <a:pt x="26866" y="6950"/>
                  </a:cubicBezTo>
                  <a:cubicBezTo>
                    <a:pt x="26904" y="6950"/>
                    <a:pt x="26935" y="6919"/>
                    <a:pt x="26935" y="6881"/>
                  </a:cubicBezTo>
                  <a:cubicBezTo>
                    <a:pt x="26935" y="6844"/>
                    <a:pt x="26904" y="6813"/>
                    <a:pt x="26866" y="6813"/>
                  </a:cubicBezTo>
                  <a:close/>
                  <a:moveTo>
                    <a:pt x="25137" y="7048"/>
                  </a:moveTo>
                  <a:cubicBezTo>
                    <a:pt x="25099" y="7048"/>
                    <a:pt x="25069" y="7078"/>
                    <a:pt x="25069" y="7116"/>
                  </a:cubicBezTo>
                  <a:cubicBezTo>
                    <a:pt x="25069" y="7154"/>
                    <a:pt x="25099" y="7185"/>
                    <a:pt x="25137" y="7185"/>
                  </a:cubicBezTo>
                  <a:cubicBezTo>
                    <a:pt x="25175" y="7185"/>
                    <a:pt x="25206" y="7154"/>
                    <a:pt x="25206" y="7116"/>
                  </a:cubicBezTo>
                  <a:cubicBezTo>
                    <a:pt x="25206" y="7078"/>
                    <a:pt x="25175" y="7048"/>
                    <a:pt x="25137" y="7048"/>
                  </a:cubicBezTo>
                  <a:close/>
                  <a:moveTo>
                    <a:pt x="25353" y="7048"/>
                  </a:moveTo>
                  <a:cubicBezTo>
                    <a:pt x="25315" y="7048"/>
                    <a:pt x="25285" y="7078"/>
                    <a:pt x="25285" y="7116"/>
                  </a:cubicBezTo>
                  <a:cubicBezTo>
                    <a:pt x="25285" y="7154"/>
                    <a:pt x="25315" y="7185"/>
                    <a:pt x="25353" y="7185"/>
                  </a:cubicBezTo>
                  <a:cubicBezTo>
                    <a:pt x="25391" y="7185"/>
                    <a:pt x="25422" y="7154"/>
                    <a:pt x="25422" y="7116"/>
                  </a:cubicBezTo>
                  <a:cubicBezTo>
                    <a:pt x="25422" y="7078"/>
                    <a:pt x="25391" y="7048"/>
                    <a:pt x="25353" y="7048"/>
                  </a:cubicBezTo>
                  <a:close/>
                  <a:moveTo>
                    <a:pt x="25569" y="7048"/>
                  </a:moveTo>
                  <a:cubicBezTo>
                    <a:pt x="25532" y="7048"/>
                    <a:pt x="25501" y="7078"/>
                    <a:pt x="25501" y="7116"/>
                  </a:cubicBezTo>
                  <a:cubicBezTo>
                    <a:pt x="25501" y="7154"/>
                    <a:pt x="25532" y="7185"/>
                    <a:pt x="25569" y="7185"/>
                  </a:cubicBezTo>
                  <a:cubicBezTo>
                    <a:pt x="25607" y="7185"/>
                    <a:pt x="25638" y="7154"/>
                    <a:pt x="25638" y="7116"/>
                  </a:cubicBezTo>
                  <a:cubicBezTo>
                    <a:pt x="25638" y="7078"/>
                    <a:pt x="25607" y="7048"/>
                    <a:pt x="25569" y="7048"/>
                  </a:cubicBezTo>
                  <a:close/>
                  <a:moveTo>
                    <a:pt x="25785" y="7048"/>
                  </a:moveTo>
                  <a:cubicBezTo>
                    <a:pt x="25748" y="7048"/>
                    <a:pt x="25717" y="7078"/>
                    <a:pt x="25717" y="7116"/>
                  </a:cubicBezTo>
                  <a:cubicBezTo>
                    <a:pt x="25717" y="7154"/>
                    <a:pt x="25748" y="7185"/>
                    <a:pt x="25785" y="7185"/>
                  </a:cubicBezTo>
                  <a:cubicBezTo>
                    <a:pt x="25823" y="7185"/>
                    <a:pt x="25854" y="7154"/>
                    <a:pt x="25854" y="7116"/>
                  </a:cubicBezTo>
                  <a:cubicBezTo>
                    <a:pt x="25854" y="7078"/>
                    <a:pt x="25823" y="7048"/>
                    <a:pt x="25785" y="7048"/>
                  </a:cubicBezTo>
                  <a:close/>
                  <a:moveTo>
                    <a:pt x="26002" y="7048"/>
                  </a:moveTo>
                  <a:cubicBezTo>
                    <a:pt x="25964" y="7048"/>
                    <a:pt x="25933" y="7078"/>
                    <a:pt x="25933" y="7116"/>
                  </a:cubicBezTo>
                  <a:cubicBezTo>
                    <a:pt x="25933" y="7154"/>
                    <a:pt x="25964" y="7185"/>
                    <a:pt x="26002" y="7185"/>
                  </a:cubicBezTo>
                  <a:cubicBezTo>
                    <a:pt x="26039" y="7185"/>
                    <a:pt x="26070" y="7154"/>
                    <a:pt x="26070" y="7116"/>
                  </a:cubicBezTo>
                  <a:cubicBezTo>
                    <a:pt x="26070" y="7078"/>
                    <a:pt x="26039" y="7048"/>
                    <a:pt x="26002" y="7048"/>
                  </a:cubicBezTo>
                  <a:close/>
                  <a:moveTo>
                    <a:pt x="25137" y="7283"/>
                  </a:moveTo>
                  <a:cubicBezTo>
                    <a:pt x="25099" y="7283"/>
                    <a:pt x="25069" y="7313"/>
                    <a:pt x="25069" y="7351"/>
                  </a:cubicBezTo>
                  <a:cubicBezTo>
                    <a:pt x="25069" y="7389"/>
                    <a:pt x="25099" y="7420"/>
                    <a:pt x="25137" y="7420"/>
                  </a:cubicBezTo>
                  <a:cubicBezTo>
                    <a:pt x="25175" y="7420"/>
                    <a:pt x="25206" y="7389"/>
                    <a:pt x="25206" y="7351"/>
                  </a:cubicBezTo>
                  <a:cubicBezTo>
                    <a:pt x="25206" y="7313"/>
                    <a:pt x="25175" y="7283"/>
                    <a:pt x="25137" y="7283"/>
                  </a:cubicBezTo>
                  <a:close/>
                  <a:moveTo>
                    <a:pt x="25353" y="7283"/>
                  </a:moveTo>
                  <a:cubicBezTo>
                    <a:pt x="25315" y="7283"/>
                    <a:pt x="25285" y="7313"/>
                    <a:pt x="25285" y="7351"/>
                  </a:cubicBezTo>
                  <a:cubicBezTo>
                    <a:pt x="25285" y="7389"/>
                    <a:pt x="25315" y="7420"/>
                    <a:pt x="25353" y="7420"/>
                  </a:cubicBezTo>
                  <a:cubicBezTo>
                    <a:pt x="25391" y="7420"/>
                    <a:pt x="25422" y="7389"/>
                    <a:pt x="25422" y="7351"/>
                  </a:cubicBezTo>
                  <a:cubicBezTo>
                    <a:pt x="25422" y="7313"/>
                    <a:pt x="25391" y="7283"/>
                    <a:pt x="25353" y="7283"/>
                  </a:cubicBezTo>
                  <a:close/>
                  <a:moveTo>
                    <a:pt x="25569" y="7283"/>
                  </a:moveTo>
                  <a:cubicBezTo>
                    <a:pt x="25532" y="7283"/>
                    <a:pt x="25501" y="7313"/>
                    <a:pt x="25501" y="7351"/>
                  </a:cubicBezTo>
                  <a:cubicBezTo>
                    <a:pt x="25501" y="7389"/>
                    <a:pt x="25532" y="7420"/>
                    <a:pt x="25569" y="7420"/>
                  </a:cubicBezTo>
                  <a:cubicBezTo>
                    <a:pt x="25607" y="7420"/>
                    <a:pt x="25638" y="7389"/>
                    <a:pt x="25638" y="7351"/>
                  </a:cubicBezTo>
                  <a:cubicBezTo>
                    <a:pt x="25638" y="7313"/>
                    <a:pt x="25607" y="7283"/>
                    <a:pt x="25569" y="7283"/>
                  </a:cubicBezTo>
                  <a:close/>
                  <a:moveTo>
                    <a:pt x="25785" y="7283"/>
                  </a:moveTo>
                  <a:cubicBezTo>
                    <a:pt x="25748" y="7283"/>
                    <a:pt x="25717" y="7313"/>
                    <a:pt x="25717" y="7351"/>
                  </a:cubicBezTo>
                  <a:cubicBezTo>
                    <a:pt x="25717" y="7389"/>
                    <a:pt x="25748" y="7420"/>
                    <a:pt x="25785" y="7420"/>
                  </a:cubicBezTo>
                  <a:cubicBezTo>
                    <a:pt x="25823" y="7420"/>
                    <a:pt x="25854" y="7389"/>
                    <a:pt x="25854" y="7351"/>
                  </a:cubicBezTo>
                  <a:cubicBezTo>
                    <a:pt x="25854" y="7313"/>
                    <a:pt x="25823" y="7283"/>
                    <a:pt x="25785" y="7283"/>
                  </a:cubicBezTo>
                  <a:close/>
                  <a:moveTo>
                    <a:pt x="26002" y="7283"/>
                  </a:moveTo>
                  <a:cubicBezTo>
                    <a:pt x="25964" y="7283"/>
                    <a:pt x="25933" y="7313"/>
                    <a:pt x="25933" y="7351"/>
                  </a:cubicBezTo>
                  <a:cubicBezTo>
                    <a:pt x="25933" y="7389"/>
                    <a:pt x="25964" y="7420"/>
                    <a:pt x="26002" y="7420"/>
                  </a:cubicBezTo>
                  <a:cubicBezTo>
                    <a:pt x="26039" y="7420"/>
                    <a:pt x="26070" y="7389"/>
                    <a:pt x="26070" y="7351"/>
                  </a:cubicBezTo>
                  <a:cubicBezTo>
                    <a:pt x="26070" y="7313"/>
                    <a:pt x="26039" y="7283"/>
                    <a:pt x="26002" y="7283"/>
                  </a:cubicBezTo>
                  <a:close/>
                  <a:moveTo>
                    <a:pt x="25137" y="7518"/>
                  </a:moveTo>
                  <a:cubicBezTo>
                    <a:pt x="25099" y="7518"/>
                    <a:pt x="25069" y="7548"/>
                    <a:pt x="25069" y="7586"/>
                  </a:cubicBezTo>
                  <a:cubicBezTo>
                    <a:pt x="25069" y="7624"/>
                    <a:pt x="25099" y="7654"/>
                    <a:pt x="25137" y="7654"/>
                  </a:cubicBezTo>
                  <a:cubicBezTo>
                    <a:pt x="25175" y="7654"/>
                    <a:pt x="25206" y="7624"/>
                    <a:pt x="25206" y="7586"/>
                  </a:cubicBezTo>
                  <a:cubicBezTo>
                    <a:pt x="25206" y="7548"/>
                    <a:pt x="25175" y="7518"/>
                    <a:pt x="25137" y="7518"/>
                  </a:cubicBezTo>
                  <a:close/>
                  <a:moveTo>
                    <a:pt x="25353" y="7518"/>
                  </a:moveTo>
                  <a:cubicBezTo>
                    <a:pt x="25315" y="7518"/>
                    <a:pt x="25285" y="7548"/>
                    <a:pt x="25285" y="7586"/>
                  </a:cubicBezTo>
                  <a:cubicBezTo>
                    <a:pt x="25285" y="7624"/>
                    <a:pt x="25315" y="7654"/>
                    <a:pt x="25353" y="7654"/>
                  </a:cubicBezTo>
                  <a:cubicBezTo>
                    <a:pt x="25391" y="7654"/>
                    <a:pt x="25422" y="7624"/>
                    <a:pt x="25422" y="7586"/>
                  </a:cubicBezTo>
                  <a:cubicBezTo>
                    <a:pt x="25422" y="7548"/>
                    <a:pt x="25391" y="7518"/>
                    <a:pt x="25353" y="7518"/>
                  </a:cubicBezTo>
                  <a:close/>
                  <a:moveTo>
                    <a:pt x="25569" y="7518"/>
                  </a:moveTo>
                  <a:cubicBezTo>
                    <a:pt x="25532" y="7518"/>
                    <a:pt x="25501" y="7548"/>
                    <a:pt x="25501" y="7586"/>
                  </a:cubicBezTo>
                  <a:cubicBezTo>
                    <a:pt x="25501" y="7624"/>
                    <a:pt x="25532" y="7654"/>
                    <a:pt x="25569" y="7654"/>
                  </a:cubicBezTo>
                  <a:cubicBezTo>
                    <a:pt x="25607" y="7654"/>
                    <a:pt x="25638" y="7624"/>
                    <a:pt x="25638" y="7586"/>
                  </a:cubicBezTo>
                  <a:cubicBezTo>
                    <a:pt x="25638" y="7548"/>
                    <a:pt x="25607" y="7518"/>
                    <a:pt x="25569" y="7518"/>
                  </a:cubicBezTo>
                  <a:close/>
                  <a:moveTo>
                    <a:pt x="25785" y="7518"/>
                  </a:moveTo>
                  <a:cubicBezTo>
                    <a:pt x="25748" y="7518"/>
                    <a:pt x="25717" y="7548"/>
                    <a:pt x="25717" y="7586"/>
                  </a:cubicBezTo>
                  <a:cubicBezTo>
                    <a:pt x="25717" y="7624"/>
                    <a:pt x="25748" y="7654"/>
                    <a:pt x="25785" y="7654"/>
                  </a:cubicBezTo>
                  <a:cubicBezTo>
                    <a:pt x="25823" y="7654"/>
                    <a:pt x="25854" y="7624"/>
                    <a:pt x="25854" y="7586"/>
                  </a:cubicBezTo>
                  <a:cubicBezTo>
                    <a:pt x="25854" y="7548"/>
                    <a:pt x="25823" y="7518"/>
                    <a:pt x="25785" y="7518"/>
                  </a:cubicBezTo>
                  <a:close/>
                  <a:moveTo>
                    <a:pt x="26002" y="7518"/>
                  </a:moveTo>
                  <a:cubicBezTo>
                    <a:pt x="25964" y="7518"/>
                    <a:pt x="25933" y="7548"/>
                    <a:pt x="25933" y="7586"/>
                  </a:cubicBezTo>
                  <a:cubicBezTo>
                    <a:pt x="25933" y="7624"/>
                    <a:pt x="25964" y="7654"/>
                    <a:pt x="26002" y="7654"/>
                  </a:cubicBezTo>
                  <a:cubicBezTo>
                    <a:pt x="26039" y="7654"/>
                    <a:pt x="26070" y="7624"/>
                    <a:pt x="26070" y="7586"/>
                  </a:cubicBezTo>
                  <a:cubicBezTo>
                    <a:pt x="26070" y="7548"/>
                    <a:pt x="26039" y="7518"/>
                    <a:pt x="26002" y="7518"/>
                  </a:cubicBezTo>
                  <a:close/>
                  <a:moveTo>
                    <a:pt x="32485" y="5874"/>
                  </a:moveTo>
                  <a:cubicBezTo>
                    <a:pt x="32448" y="5874"/>
                    <a:pt x="32417" y="5904"/>
                    <a:pt x="32417" y="5942"/>
                  </a:cubicBezTo>
                  <a:cubicBezTo>
                    <a:pt x="32417" y="5980"/>
                    <a:pt x="32448" y="6011"/>
                    <a:pt x="32485" y="6011"/>
                  </a:cubicBezTo>
                  <a:cubicBezTo>
                    <a:pt x="32523" y="6011"/>
                    <a:pt x="32554" y="5980"/>
                    <a:pt x="32554" y="5942"/>
                  </a:cubicBezTo>
                  <a:cubicBezTo>
                    <a:pt x="32554" y="5904"/>
                    <a:pt x="32523" y="5874"/>
                    <a:pt x="32485" y="5874"/>
                  </a:cubicBezTo>
                  <a:close/>
                  <a:moveTo>
                    <a:pt x="32701" y="5874"/>
                  </a:moveTo>
                  <a:cubicBezTo>
                    <a:pt x="32664" y="5874"/>
                    <a:pt x="32633" y="5904"/>
                    <a:pt x="32633" y="5942"/>
                  </a:cubicBezTo>
                  <a:cubicBezTo>
                    <a:pt x="32633" y="5980"/>
                    <a:pt x="32664" y="6011"/>
                    <a:pt x="32701" y="6011"/>
                  </a:cubicBezTo>
                  <a:cubicBezTo>
                    <a:pt x="32739" y="6011"/>
                    <a:pt x="32770" y="5980"/>
                    <a:pt x="32770" y="5942"/>
                  </a:cubicBezTo>
                  <a:cubicBezTo>
                    <a:pt x="32770" y="5904"/>
                    <a:pt x="32739" y="5874"/>
                    <a:pt x="32701" y="5874"/>
                  </a:cubicBezTo>
                  <a:close/>
                  <a:moveTo>
                    <a:pt x="32918" y="5874"/>
                  </a:moveTo>
                  <a:cubicBezTo>
                    <a:pt x="32880" y="5874"/>
                    <a:pt x="32849" y="5904"/>
                    <a:pt x="32849" y="5942"/>
                  </a:cubicBezTo>
                  <a:cubicBezTo>
                    <a:pt x="32849" y="5980"/>
                    <a:pt x="32880" y="6011"/>
                    <a:pt x="32918" y="6011"/>
                  </a:cubicBezTo>
                  <a:cubicBezTo>
                    <a:pt x="32955" y="6011"/>
                    <a:pt x="32986" y="5980"/>
                    <a:pt x="32986" y="5942"/>
                  </a:cubicBezTo>
                  <a:cubicBezTo>
                    <a:pt x="32986" y="5904"/>
                    <a:pt x="32955" y="5874"/>
                    <a:pt x="32918" y="5874"/>
                  </a:cubicBezTo>
                  <a:close/>
                  <a:moveTo>
                    <a:pt x="33134" y="5874"/>
                  </a:moveTo>
                  <a:cubicBezTo>
                    <a:pt x="33096" y="5874"/>
                    <a:pt x="33065" y="5904"/>
                    <a:pt x="33065" y="5942"/>
                  </a:cubicBezTo>
                  <a:cubicBezTo>
                    <a:pt x="33065" y="5980"/>
                    <a:pt x="33096" y="6011"/>
                    <a:pt x="33134" y="6011"/>
                  </a:cubicBezTo>
                  <a:cubicBezTo>
                    <a:pt x="33171" y="6011"/>
                    <a:pt x="33202" y="5980"/>
                    <a:pt x="33202" y="5942"/>
                  </a:cubicBezTo>
                  <a:cubicBezTo>
                    <a:pt x="33202" y="5904"/>
                    <a:pt x="33171" y="5874"/>
                    <a:pt x="33134" y="5874"/>
                  </a:cubicBezTo>
                  <a:close/>
                  <a:moveTo>
                    <a:pt x="33350" y="5874"/>
                  </a:moveTo>
                  <a:cubicBezTo>
                    <a:pt x="33312" y="5874"/>
                    <a:pt x="33281" y="5904"/>
                    <a:pt x="33281" y="5942"/>
                  </a:cubicBezTo>
                  <a:cubicBezTo>
                    <a:pt x="33281" y="5980"/>
                    <a:pt x="33312" y="6011"/>
                    <a:pt x="33350" y="6011"/>
                  </a:cubicBezTo>
                  <a:cubicBezTo>
                    <a:pt x="33388" y="6011"/>
                    <a:pt x="33418" y="5980"/>
                    <a:pt x="33418" y="5942"/>
                  </a:cubicBezTo>
                  <a:cubicBezTo>
                    <a:pt x="33418" y="5904"/>
                    <a:pt x="33388" y="5874"/>
                    <a:pt x="33350" y="5874"/>
                  </a:cubicBezTo>
                  <a:close/>
                  <a:moveTo>
                    <a:pt x="33566" y="5874"/>
                  </a:moveTo>
                  <a:cubicBezTo>
                    <a:pt x="33528" y="5874"/>
                    <a:pt x="33497" y="5904"/>
                    <a:pt x="33497" y="5942"/>
                  </a:cubicBezTo>
                  <a:cubicBezTo>
                    <a:pt x="33497" y="5980"/>
                    <a:pt x="33528" y="6011"/>
                    <a:pt x="33566" y="6011"/>
                  </a:cubicBezTo>
                  <a:cubicBezTo>
                    <a:pt x="33604" y="6011"/>
                    <a:pt x="33634" y="5980"/>
                    <a:pt x="33634" y="5942"/>
                  </a:cubicBezTo>
                  <a:cubicBezTo>
                    <a:pt x="33634" y="5904"/>
                    <a:pt x="33604" y="5874"/>
                    <a:pt x="33566" y="5874"/>
                  </a:cubicBezTo>
                  <a:close/>
                  <a:moveTo>
                    <a:pt x="33782" y="5874"/>
                  </a:moveTo>
                  <a:cubicBezTo>
                    <a:pt x="33744" y="5874"/>
                    <a:pt x="33714" y="5904"/>
                    <a:pt x="33714" y="5942"/>
                  </a:cubicBezTo>
                  <a:cubicBezTo>
                    <a:pt x="33714" y="5980"/>
                    <a:pt x="33744" y="6011"/>
                    <a:pt x="33782" y="6011"/>
                  </a:cubicBezTo>
                  <a:cubicBezTo>
                    <a:pt x="33820" y="6011"/>
                    <a:pt x="33850" y="5980"/>
                    <a:pt x="33850" y="5942"/>
                  </a:cubicBezTo>
                  <a:cubicBezTo>
                    <a:pt x="33850" y="5904"/>
                    <a:pt x="33820" y="5874"/>
                    <a:pt x="33782" y="5874"/>
                  </a:cubicBezTo>
                  <a:close/>
                  <a:moveTo>
                    <a:pt x="33998" y="5874"/>
                  </a:moveTo>
                  <a:cubicBezTo>
                    <a:pt x="33960" y="5874"/>
                    <a:pt x="33930" y="5904"/>
                    <a:pt x="33930" y="5942"/>
                  </a:cubicBezTo>
                  <a:cubicBezTo>
                    <a:pt x="33930" y="5980"/>
                    <a:pt x="33960" y="6011"/>
                    <a:pt x="33998" y="6011"/>
                  </a:cubicBezTo>
                  <a:cubicBezTo>
                    <a:pt x="34036" y="6011"/>
                    <a:pt x="34067" y="5980"/>
                    <a:pt x="34067" y="5942"/>
                  </a:cubicBezTo>
                  <a:cubicBezTo>
                    <a:pt x="34067" y="5904"/>
                    <a:pt x="34036" y="5874"/>
                    <a:pt x="33998" y="5874"/>
                  </a:cubicBezTo>
                  <a:close/>
                  <a:moveTo>
                    <a:pt x="34214" y="5874"/>
                  </a:moveTo>
                  <a:cubicBezTo>
                    <a:pt x="34176" y="5874"/>
                    <a:pt x="34146" y="5904"/>
                    <a:pt x="34146" y="5942"/>
                  </a:cubicBezTo>
                  <a:cubicBezTo>
                    <a:pt x="34146" y="5980"/>
                    <a:pt x="34176" y="6011"/>
                    <a:pt x="34214" y="6011"/>
                  </a:cubicBezTo>
                  <a:cubicBezTo>
                    <a:pt x="34252" y="6011"/>
                    <a:pt x="34283" y="5980"/>
                    <a:pt x="34283" y="5942"/>
                  </a:cubicBezTo>
                  <a:cubicBezTo>
                    <a:pt x="34283" y="5904"/>
                    <a:pt x="34252" y="5874"/>
                    <a:pt x="34214" y="5874"/>
                  </a:cubicBezTo>
                  <a:close/>
                  <a:moveTo>
                    <a:pt x="34430" y="5874"/>
                  </a:moveTo>
                  <a:cubicBezTo>
                    <a:pt x="34393" y="5874"/>
                    <a:pt x="34362" y="5904"/>
                    <a:pt x="34362" y="5942"/>
                  </a:cubicBezTo>
                  <a:cubicBezTo>
                    <a:pt x="34362" y="5980"/>
                    <a:pt x="34393" y="6011"/>
                    <a:pt x="34430" y="6011"/>
                  </a:cubicBezTo>
                  <a:cubicBezTo>
                    <a:pt x="34468" y="6011"/>
                    <a:pt x="34499" y="5980"/>
                    <a:pt x="34499" y="5942"/>
                  </a:cubicBezTo>
                  <a:cubicBezTo>
                    <a:pt x="34499" y="5904"/>
                    <a:pt x="34468" y="5874"/>
                    <a:pt x="34430" y="5874"/>
                  </a:cubicBezTo>
                  <a:close/>
                  <a:moveTo>
                    <a:pt x="34646" y="5874"/>
                  </a:moveTo>
                  <a:cubicBezTo>
                    <a:pt x="34609" y="5874"/>
                    <a:pt x="34578" y="5904"/>
                    <a:pt x="34578" y="5942"/>
                  </a:cubicBezTo>
                  <a:cubicBezTo>
                    <a:pt x="34578" y="5980"/>
                    <a:pt x="34609" y="6011"/>
                    <a:pt x="34646" y="6011"/>
                  </a:cubicBezTo>
                  <a:cubicBezTo>
                    <a:pt x="34684" y="6011"/>
                    <a:pt x="34715" y="5980"/>
                    <a:pt x="34715" y="5942"/>
                  </a:cubicBezTo>
                  <a:cubicBezTo>
                    <a:pt x="34715" y="5904"/>
                    <a:pt x="34684" y="5874"/>
                    <a:pt x="34646" y="5874"/>
                  </a:cubicBezTo>
                  <a:close/>
                  <a:moveTo>
                    <a:pt x="34863" y="5874"/>
                  </a:moveTo>
                  <a:cubicBezTo>
                    <a:pt x="34825" y="5874"/>
                    <a:pt x="34794" y="5904"/>
                    <a:pt x="34794" y="5942"/>
                  </a:cubicBezTo>
                  <a:cubicBezTo>
                    <a:pt x="34794" y="5980"/>
                    <a:pt x="34825" y="6011"/>
                    <a:pt x="34863" y="6011"/>
                  </a:cubicBezTo>
                  <a:cubicBezTo>
                    <a:pt x="34900" y="6011"/>
                    <a:pt x="34931" y="5980"/>
                    <a:pt x="34931" y="5942"/>
                  </a:cubicBezTo>
                  <a:cubicBezTo>
                    <a:pt x="34931" y="5904"/>
                    <a:pt x="34900" y="5874"/>
                    <a:pt x="34863" y="5874"/>
                  </a:cubicBezTo>
                  <a:close/>
                  <a:moveTo>
                    <a:pt x="35079" y="5874"/>
                  </a:moveTo>
                  <a:cubicBezTo>
                    <a:pt x="35041" y="5874"/>
                    <a:pt x="35010" y="5904"/>
                    <a:pt x="35010" y="5942"/>
                  </a:cubicBezTo>
                  <a:cubicBezTo>
                    <a:pt x="35010" y="5980"/>
                    <a:pt x="35041" y="6011"/>
                    <a:pt x="35079" y="6011"/>
                  </a:cubicBezTo>
                  <a:cubicBezTo>
                    <a:pt x="35117" y="6011"/>
                    <a:pt x="35147" y="5980"/>
                    <a:pt x="35147" y="5942"/>
                  </a:cubicBezTo>
                  <a:cubicBezTo>
                    <a:pt x="35147" y="5904"/>
                    <a:pt x="35117" y="5874"/>
                    <a:pt x="35079" y="5874"/>
                  </a:cubicBezTo>
                  <a:close/>
                  <a:moveTo>
                    <a:pt x="35295" y="5874"/>
                  </a:moveTo>
                  <a:cubicBezTo>
                    <a:pt x="35257" y="5874"/>
                    <a:pt x="35226" y="5904"/>
                    <a:pt x="35226" y="5942"/>
                  </a:cubicBezTo>
                  <a:cubicBezTo>
                    <a:pt x="35226" y="5980"/>
                    <a:pt x="35257" y="6011"/>
                    <a:pt x="35295" y="6011"/>
                  </a:cubicBezTo>
                  <a:cubicBezTo>
                    <a:pt x="35333" y="6011"/>
                    <a:pt x="35363" y="5980"/>
                    <a:pt x="35363" y="5942"/>
                  </a:cubicBezTo>
                  <a:cubicBezTo>
                    <a:pt x="35363" y="5904"/>
                    <a:pt x="35333" y="5874"/>
                    <a:pt x="35295" y="5874"/>
                  </a:cubicBezTo>
                  <a:close/>
                  <a:moveTo>
                    <a:pt x="35511" y="5874"/>
                  </a:moveTo>
                  <a:cubicBezTo>
                    <a:pt x="35473" y="5874"/>
                    <a:pt x="35443" y="5904"/>
                    <a:pt x="35443" y="5942"/>
                  </a:cubicBezTo>
                  <a:cubicBezTo>
                    <a:pt x="35443" y="5980"/>
                    <a:pt x="35473" y="6011"/>
                    <a:pt x="35511" y="6011"/>
                  </a:cubicBezTo>
                  <a:cubicBezTo>
                    <a:pt x="35549" y="6011"/>
                    <a:pt x="35579" y="5980"/>
                    <a:pt x="35579" y="5942"/>
                  </a:cubicBezTo>
                  <a:cubicBezTo>
                    <a:pt x="35579" y="5904"/>
                    <a:pt x="35549" y="5874"/>
                    <a:pt x="35511" y="5874"/>
                  </a:cubicBezTo>
                  <a:close/>
                  <a:moveTo>
                    <a:pt x="35727" y="5874"/>
                  </a:moveTo>
                  <a:cubicBezTo>
                    <a:pt x="35689" y="5874"/>
                    <a:pt x="35659" y="5904"/>
                    <a:pt x="35659" y="5942"/>
                  </a:cubicBezTo>
                  <a:cubicBezTo>
                    <a:pt x="35659" y="5980"/>
                    <a:pt x="35689" y="6011"/>
                    <a:pt x="35727" y="6011"/>
                  </a:cubicBezTo>
                  <a:cubicBezTo>
                    <a:pt x="35765" y="6011"/>
                    <a:pt x="35796" y="5980"/>
                    <a:pt x="35796" y="5942"/>
                  </a:cubicBezTo>
                  <a:cubicBezTo>
                    <a:pt x="35796" y="5904"/>
                    <a:pt x="35765" y="5874"/>
                    <a:pt x="35727" y="5874"/>
                  </a:cubicBezTo>
                  <a:close/>
                  <a:moveTo>
                    <a:pt x="35943" y="5874"/>
                  </a:moveTo>
                  <a:cubicBezTo>
                    <a:pt x="35906" y="5874"/>
                    <a:pt x="35875" y="5904"/>
                    <a:pt x="35875" y="5942"/>
                  </a:cubicBezTo>
                  <a:cubicBezTo>
                    <a:pt x="35875" y="5980"/>
                    <a:pt x="35906" y="6011"/>
                    <a:pt x="35943" y="6011"/>
                  </a:cubicBezTo>
                  <a:cubicBezTo>
                    <a:pt x="35981" y="6011"/>
                    <a:pt x="36012" y="5980"/>
                    <a:pt x="36012" y="5942"/>
                  </a:cubicBezTo>
                  <a:cubicBezTo>
                    <a:pt x="36012" y="5904"/>
                    <a:pt x="35981" y="5874"/>
                    <a:pt x="35943" y="5874"/>
                  </a:cubicBezTo>
                  <a:close/>
                  <a:moveTo>
                    <a:pt x="36159" y="5874"/>
                  </a:moveTo>
                  <a:cubicBezTo>
                    <a:pt x="36122" y="5874"/>
                    <a:pt x="36091" y="5904"/>
                    <a:pt x="36091" y="5942"/>
                  </a:cubicBezTo>
                  <a:cubicBezTo>
                    <a:pt x="36091" y="5980"/>
                    <a:pt x="36122" y="6011"/>
                    <a:pt x="36159" y="6011"/>
                  </a:cubicBezTo>
                  <a:cubicBezTo>
                    <a:pt x="36197" y="6011"/>
                    <a:pt x="36228" y="5980"/>
                    <a:pt x="36228" y="5942"/>
                  </a:cubicBezTo>
                  <a:cubicBezTo>
                    <a:pt x="36228" y="5904"/>
                    <a:pt x="36197" y="5874"/>
                    <a:pt x="36159" y="5874"/>
                  </a:cubicBezTo>
                  <a:close/>
                  <a:moveTo>
                    <a:pt x="36376" y="5874"/>
                  </a:moveTo>
                  <a:cubicBezTo>
                    <a:pt x="36338" y="5874"/>
                    <a:pt x="36307" y="5904"/>
                    <a:pt x="36307" y="5942"/>
                  </a:cubicBezTo>
                  <a:cubicBezTo>
                    <a:pt x="36307" y="5980"/>
                    <a:pt x="36338" y="6011"/>
                    <a:pt x="36376" y="6011"/>
                  </a:cubicBezTo>
                  <a:cubicBezTo>
                    <a:pt x="36413" y="6011"/>
                    <a:pt x="36444" y="5980"/>
                    <a:pt x="36444" y="5942"/>
                  </a:cubicBezTo>
                  <a:cubicBezTo>
                    <a:pt x="36444" y="5904"/>
                    <a:pt x="36413" y="5874"/>
                    <a:pt x="36376" y="5874"/>
                  </a:cubicBezTo>
                  <a:close/>
                  <a:moveTo>
                    <a:pt x="36592" y="5874"/>
                  </a:moveTo>
                  <a:cubicBezTo>
                    <a:pt x="36554" y="5874"/>
                    <a:pt x="36523" y="5904"/>
                    <a:pt x="36523" y="5942"/>
                  </a:cubicBezTo>
                  <a:cubicBezTo>
                    <a:pt x="36523" y="5980"/>
                    <a:pt x="36554" y="6011"/>
                    <a:pt x="36592" y="6011"/>
                  </a:cubicBezTo>
                  <a:cubicBezTo>
                    <a:pt x="36629" y="6011"/>
                    <a:pt x="36660" y="5980"/>
                    <a:pt x="36660" y="5942"/>
                  </a:cubicBezTo>
                  <a:cubicBezTo>
                    <a:pt x="36660" y="5904"/>
                    <a:pt x="36629" y="5874"/>
                    <a:pt x="36592" y="5874"/>
                  </a:cubicBezTo>
                  <a:close/>
                  <a:moveTo>
                    <a:pt x="32485" y="6109"/>
                  </a:moveTo>
                  <a:cubicBezTo>
                    <a:pt x="32448" y="6109"/>
                    <a:pt x="32417" y="6139"/>
                    <a:pt x="32417" y="6177"/>
                  </a:cubicBezTo>
                  <a:cubicBezTo>
                    <a:pt x="32417" y="6215"/>
                    <a:pt x="32448" y="6245"/>
                    <a:pt x="32485" y="6245"/>
                  </a:cubicBezTo>
                  <a:cubicBezTo>
                    <a:pt x="32523" y="6245"/>
                    <a:pt x="32554" y="6215"/>
                    <a:pt x="32554" y="6177"/>
                  </a:cubicBezTo>
                  <a:cubicBezTo>
                    <a:pt x="32554" y="6139"/>
                    <a:pt x="32523" y="6109"/>
                    <a:pt x="32485" y="6109"/>
                  </a:cubicBezTo>
                  <a:close/>
                  <a:moveTo>
                    <a:pt x="32701" y="6109"/>
                  </a:moveTo>
                  <a:cubicBezTo>
                    <a:pt x="32664" y="6109"/>
                    <a:pt x="32633" y="6139"/>
                    <a:pt x="32633" y="6177"/>
                  </a:cubicBezTo>
                  <a:cubicBezTo>
                    <a:pt x="32633" y="6215"/>
                    <a:pt x="32664" y="6245"/>
                    <a:pt x="32701" y="6245"/>
                  </a:cubicBezTo>
                  <a:cubicBezTo>
                    <a:pt x="32739" y="6245"/>
                    <a:pt x="32770" y="6215"/>
                    <a:pt x="32770" y="6177"/>
                  </a:cubicBezTo>
                  <a:cubicBezTo>
                    <a:pt x="32770" y="6139"/>
                    <a:pt x="32739" y="6109"/>
                    <a:pt x="32701" y="6109"/>
                  </a:cubicBezTo>
                  <a:close/>
                  <a:moveTo>
                    <a:pt x="32918" y="6109"/>
                  </a:moveTo>
                  <a:cubicBezTo>
                    <a:pt x="32880" y="6109"/>
                    <a:pt x="32849" y="6139"/>
                    <a:pt x="32849" y="6177"/>
                  </a:cubicBezTo>
                  <a:cubicBezTo>
                    <a:pt x="32849" y="6215"/>
                    <a:pt x="32880" y="6245"/>
                    <a:pt x="32918" y="6245"/>
                  </a:cubicBezTo>
                  <a:cubicBezTo>
                    <a:pt x="32955" y="6245"/>
                    <a:pt x="32986" y="6215"/>
                    <a:pt x="32986" y="6177"/>
                  </a:cubicBezTo>
                  <a:cubicBezTo>
                    <a:pt x="32986" y="6139"/>
                    <a:pt x="32955" y="6109"/>
                    <a:pt x="32918" y="6109"/>
                  </a:cubicBezTo>
                  <a:close/>
                  <a:moveTo>
                    <a:pt x="33134" y="6109"/>
                  </a:moveTo>
                  <a:cubicBezTo>
                    <a:pt x="33096" y="6109"/>
                    <a:pt x="33065" y="6139"/>
                    <a:pt x="33065" y="6177"/>
                  </a:cubicBezTo>
                  <a:cubicBezTo>
                    <a:pt x="33065" y="6215"/>
                    <a:pt x="33096" y="6245"/>
                    <a:pt x="33134" y="6245"/>
                  </a:cubicBezTo>
                  <a:cubicBezTo>
                    <a:pt x="33171" y="6245"/>
                    <a:pt x="33202" y="6215"/>
                    <a:pt x="33202" y="6177"/>
                  </a:cubicBezTo>
                  <a:cubicBezTo>
                    <a:pt x="33202" y="6139"/>
                    <a:pt x="33171" y="6109"/>
                    <a:pt x="33134" y="6109"/>
                  </a:cubicBezTo>
                  <a:close/>
                  <a:moveTo>
                    <a:pt x="33350" y="6109"/>
                  </a:moveTo>
                  <a:cubicBezTo>
                    <a:pt x="33312" y="6109"/>
                    <a:pt x="33281" y="6139"/>
                    <a:pt x="33281" y="6177"/>
                  </a:cubicBezTo>
                  <a:cubicBezTo>
                    <a:pt x="33281" y="6215"/>
                    <a:pt x="33312" y="6245"/>
                    <a:pt x="33350" y="6245"/>
                  </a:cubicBezTo>
                  <a:cubicBezTo>
                    <a:pt x="33388" y="6245"/>
                    <a:pt x="33418" y="6215"/>
                    <a:pt x="33418" y="6177"/>
                  </a:cubicBezTo>
                  <a:cubicBezTo>
                    <a:pt x="33418" y="6139"/>
                    <a:pt x="33388" y="6109"/>
                    <a:pt x="33350" y="6109"/>
                  </a:cubicBezTo>
                  <a:close/>
                  <a:moveTo>
                    <a:pt x="33566" y="6109"/>
                  </a:moveTo>
                  <a:cubicBezTo>
                    <a:pt x="33528" y="6109"/>
                    <a:pt x="33497" y="6139"/>
                    <a:pt x="33497" y="6177"/>
                  </a:cubicBezTo>
                  <a:cubicBezTo>
                    <a:pt x="33497" y="6215"/>
                    <a:pt x="33528" y="6245"/>
                    <a:pt x="33566" y="6245"/>
                  </a:cubicBezTo>
                  <a:cubicBezTo>
                    <a:pt x="33604" y="6245"/>
                    <a:pt x="33634" y="6215"/>
                    <a:pt x="33634" y="6177"/>
                  </a:cubicBezTo>
                  <a:cubicBezTo>
                    <a:pt x="33634" y="6139"/>
                    <a:pt x="33604" y="6109"/>
                    <a:pt x="33566" y="6109"/>
                  </a:cubicBezTo>
                  <a:close/>
                  <a:moveTo>
                    <a:pt x="33782" y="6109"/>
                  </a:moveTo>
                  <a:cubicBezTo>
                    <a:pt x="33744" y="6109"/>
                    <a:pt x="33714" y="6139"/>
                    <a:pt x="33714" y="6177"/>
                  </a:cubicBezTo>
                  <a:cubicBezTo>
                    <a:pt x="33714" y="6215"/>
                    <a:pt x="33744" y="6245"/>
                    <a:pt x="33782" y="6245"/>
                  </a:cubicBezTo>
                  <a:cubicBezTo>
                    <a:pt x="33820" y="6245"/>
                    <a:pt x="33850" y="6215"/>
                    <a:pt x="33850" y="6177"/>
                  </a:cubicBezTo>
                  <a:cubicBezTo>
                    <a:pt x="33850" y="6139"/>
                    <a:pt x="33820" y="6109"/>
                    <a:pt x="33782" y="6109"/>
                  </a:cubicBezTo>
                  <a:close/>
                  <a:moveTo>
                    <a:pt x="33998" y="6109"/>
                  </a:moveTo>
                  <a:cubicBezTo>
                    <a:pt x="33960" y="6109"/>
                    <a:pt x="33930" y="6139"/>
                    <a:pt x="33930" y="6177"/>
                  </a:cubicBezTo>
                  <a:cubicBezTo>
                    <a:pt x="33930" y="6215"/>
                    <a:pt x="33960" y="6245"/>
                    <a:pt x="33998" y="6245"/>
                  </a:cubicBezTo>
                  <a:cubicBezTo>
                    <a:pt x="34036" y="6245"/>
                    <a:pt x="34067" y="6215"/>
                    <a:pt x="34067" y="6177"/>
                  </a:cubicBezTo>
                  <a:cubicBezTo>
                    <a:pt x="34067" y="6139"/>
                    <a:pt x="34036" y="6109"/>
                    <a:pt x="33998" y="6109"/>
                  </a:cubicBezTo>
                  <a:close/>
                  <a:moveTo>
                    <a:pt x="34214" y="6109"/>
                  </a:moveTo>
                  <a:cubicBezTo>
                    <a:pt x="34176" y="6109"/>
                    <a:pt x="34146" y="6139"/>
                    <a:pt x="34146" y="6177"/>
                  </a:cubicBezTo>
                  <a:cubicBezTo>
                    <a:pt x="34146" y="6215"/>
                    <a:pt x="34176" y="6245"/>
                    <a:pt x="34214" y="6245"/>
                  </a:cubicBezTo>
                  <a:cubicBezTo>
                    <a:pt x="34252" y="6245"/>
                    <a:pt x="34283" y="6215"/>
                    <a:pt x="34283" y="6177"/>
                  </a:cubicBezTo>
                  <a:cubicBezTo>
                    <a:pt x="34283" y="6139"/>
                    <a:pt x="34252" y="6109"/>
                    <a:pt x="34214" y="6109"/>
                  </a:cubicBezTo>
                  <a:close/>
                  <a:moveTo>
                    <a:pt x="34430" y="6109"/>
                  </a:moveTo>
                  <a:cubicBezTo>
                    <a:pt x="34393" y="6109"/>
                    <a:pt x="34362" y="6139"/>
                    <a:pt x="34362" y="6177"/>
                  </a:cubicBezTo>
                  <a:cubicBezTo>
                    <a:pt x="34362" y="6215"/>
                    <a:pt x="34393" y="6245"/>
                    <a:pt x="34430" y="6245"/>
                  </a:cubicBezTo>
                  <a:cubicBezTo>
                    <a:pt x="34468" y="6245"/>
                    <a:pt x="34499" y="6215"/>
                    <a:pt x="34499" y="6177"/>
                  </a:cubicBezTo>
                  <a:cubicBezTo>
                    <a:pt x="34499" y="6139"/>
                    <a:pt x="34468" y="6109"/>
                    <a:pt x="34430" y="6109"/>
                  </a:cubicBezTo>
                  <a:close/>
                  <a:moveTo>
                    <a:pt x="34646" y="6109"/>
                  </a:moveTo>
                  <a:cubicBezTo>
                    <a:pt x="34609" y="6109"/>
                    <a:pt x="34578" y="6139"/>
                    <a:pt x="34578" y="6177"/>
                  </a:cubicBezTo>
                  <a:cubicBezTo>
                    <a:pt x="34578" y="6215"/>
                    <a:pt x="34609" y="6245"/>
                    <a:pt x="34646" y="6245"/>
                  </a:cubicBezTo>
                  <a:cubicBezTo>
                    <a:pt x="34684" y="6245"/>
                    <a:pt x="34715" y="6215"/>
                    <a:pt x="34715" y="6177"/>
                  </a:cubicBezTo>
                  <a:cubicBezTo>
                    <a:pt x="34715" y="6139"/>
                    <a:pt x="34684" y="6109"/>
                    <a:pt x="34646" y="6109"/>
                  </a:cubicBezTo>
                  <a:close/>
                  <a:moveTo>
                    <a:pt x="34863" y="6109"/>
                  </a:moveTo>
                  <a:cubicBezTo>
                    <a:pt x="34825" y="6109"/>
                    <a:pt x="34794" y="6139"/>
                    <a:pt x="34794" y="6177"/>
                  </a:cubicBezTo>
                  <a:cubicBezTo>
                    <a:pt x="34794" y="6215"/>
                    <a:pt x="34825" y="6245"/>
                    <a:pt x="34863" y="6245"/>
                  </a:cubicBezTo>
                  <a:cubicBezTo>
                    <a:pt x="34900" y="6245"/>
                    <a:pt x="34931" y="6215"/>
                    <a:pt x="34931" y="6177"/>
                  </a:cubicBezTo>
                  <a:cubicBezTo>
                    <a:pt x="34931" y="6139"/>
                    <a:pt x="34900" y="6109"/>
                    <a:pt x="34863" y="6109"/>
                  </a:cubicBezTo>
                  <a:close/>
                  <a:moveTo>
                    <a:pt x="35079" y="6109"/>
                  </a:moveTo>
                  <a:cubicBezTo>
                    <a:pt x="35041" y="6109"/>
                    <a:pt x="35010" y="6139"/>
                    <a:pt x="35010" y="6177"/>
                  </a:cubicBezTo>
                  <a:cubicBezTo>
                    <a:pt x="35010" y="6215"/>
                    <a:pt x="35041" y="6245"/>
                    <a:pt x="35079" y="6245"/>
                  </a:cubicBezTo>
                  <a:cubicBezTo>
                    <a:pt x="35117" y="6245"/>
                    <a:pt x="35147" y="6215"/>
                    <a:pt x="35147" y="6177"/>
                  </a:cubicBezTo>
                  <a:cubicBezTo>
                    <a:pt x="35147" y="6139"/>
                    <a:pt x="35117" y="6109"/>
                    <a:pt x="35079" y="6109"/>
                  </a:cubicBezTo>
                  <a:close/>
                  <a:moveTo>
                    <a:pt x="35295" y="6109"/>
                  </a:moveTo>
                  <a:cubicBezTo>
                    <a:pt x="35257" y="6109"/>
                    <a:pt x="35226" y="6139"/>
                    <a:pt x="35226" y="6177"/>
                  </a:cubicBezTo>
                  <a:cubicBezTo>
                    <a:pt x="35226" y="6215"/>
                    <a:pt x="35257" y="6245"/>
                    <a:pt x="35295" y="6245"/>
                  </a:cubicBezTo>
                  <a:cubicBezTo>
                    <a:pt x="35333" y="6245"/>
                    <a:pt x="35363" y="6215"/>
                    <a:pt x="35363" y="6177"/>
                  </a:cubicBezTo>
                  <a:cubicBezTo>
                    <a:pt x="35363" y="6139"/>
                    <a:pt x="35333" y="6109"/>
                    <a:pt x="35295" y="6109"/>
                  </a:cubicBezTo>
                  <a:close/>
                  <a:moveTo>
                    <a:pt x="35511" y="6109"/>
                  </a:moveTo>
                  <a:cubicBezTo>
                    <a:pt x="35473" y="6109"/>
                    <a:pt x="35443" y="6139"/>
                    <a:pt x="35443" y="6177"/>
                  </a:cubicBezTo>
                  <a:cubicBezTo>
                    <a:pt x="35443" y="6215"/>
                    <a:pt x="35473" y="6245"/>
                    <a:pt x="35511" y="6245"/>
                  </a:cubicBezTo>
                  <a:cubicBezTo>
                    <a:pt x="35549" y="6245"/>
                    <a:pt x="35579" y="6215"/>
                    <a:pt x="35579" y="6177"/>
                  </a:cubicBezTo>
                  <a:cubicBezTo>
                    <a:pt x="35579" y="6139"/>
                    <a:pt x="35549" y="6109"/>
                    <a:pt x="35511" y="6109"/>
                  </a:cubicBezTo>
                  <a:close/>
                  <a:moveTo>
                    <a:pt x="35727" y="6109"/>
                  </a:moveTo>
                  <a:cubicBezTo>
                    <a:pt x="35689" y="6109"/>
                    <a:pt x="35659" y="6139"/>
                    <a:pt x="35659" y="6177"/>
                  </a:cubicBezTo>
                  <a:cubicBezTo>
                    <a:pt x="35659" y="6215"/>
                    <a:pt x="35689" y="6245"/>
                    <a:pt x="35727" y="6245"/>
                  </a:cubicBezTo>
                  <a:cubicBezTo>
                    <a:pt x="35765" y="6245"/>
                    <a:pt x="35796" y="6215"/>
                    <a:pt x="35796" y="6177"/>
                  </a:cubicBezTo>
                  <a:cubicBezTo>
                    <a:pt x="35796" y="6139"/>
                    <a:pt x="35765" y="6109"/>
                    <a:pt x="35727" y="6109"/>
                  </a:cubicBezTo>
                  <a:close/>
                  <a:moveTo>
                    <a:pt x="35943" y="6109"/>
                  </a:moveTo>
                  <a:cubicBezTo>
                    <a:pt x="35906" y="6109"/>
                    <a:pt x="35875" y="6139"/>
                    <a:pt x="35875" y="6177"/>
                  </a:cubicBezTo>
                  <a:cubicBezTo>
                    <a:pt x="35875" y="6215"/>
                    <a:pt x="35906" y="6245"/>
                    <a:pt x="35943" y="6245"/>
                  </a:cubicBezTo>
                  <a:cubicBezTo>
                    <a:pt x="35981" y="6245"/>
                    <a:pt x="36012" y="6215"/>
                    <a:pt x="36012" y="6177"/>
                  </a:cubicBezTo>
                  <a:cubicBezTo>
                    <a:pt x="36012" y="6139"/>
                    <a:pt x="35981" y="6109"/>
                    <a:pt x="35943" y="6109"/>
                  </a:cubicBezTo>
                  <a:close/>
                  <a:moveTo>
                    <a:pt x="36159" y="6109"/>
                  </a:moveTo>
                  <a:cubicBezTo>
                    <a:pt x="36122" y="6109"/>
                    <a:pt x="36091" y="6139"/>
                    <a:pt x="36091" y="6177"/>
                  </a:cubicBezTo>
                  <a:cubicBezTo>
                    <a:pt x="36091" y="6215"/>
                    <a:pt x="36122" y="6245"/>
                    <a:pt x="36159" y="6245"/>
                  </a:cubicBezTo>
                  <a:cubicBezTo>
                    <a:pt x="36197" y="6245"/>
                    <a:pt x="36228" y="6215"/>
                    <a:pt x="36228" y="6177"/>
                  </a:cubicBezTo>
                  <a:cubicBezTo>
                    <a:pt x="36228" y="6139"/>
                    <a:pt x="36197" y="6109"/>
                    <a:pt x="36159" y="6109"/>
                  </a:cubicBezTo>
                  <a:close/>
                  <a:moveTo>
                    <a:pt x="36376" y="6109"/>
                  </a:moveTo>
                  <a:cubicBezTo>
                    <a:pt x="36338" y="6109"/>
                    <a:pt x="36307" y="6139"/>
                    <a:pt x="36307" y="6177"/>
                  </a:cubicBezTo>
                  <a:cubicBezTo>
                    <a:pt x="36307" y="6215"/>
                    <a:pt x="36338" y="6245"/>
                    <a:pt x="36376" y="6245"/>
                  </a:cubicBezTo>
                  <a:cubicBezTo>
                    <a:pt x="36413" y="6245"/>
                    <a:pt x="36444" y="6215"/>
                    <a:pt x="36444" y="6177"/>
                  </a:cubicBezTo>
                  <a:cubicBezTo>
                    <a:pt x="36444" y="6139"/>
                    <a:pt x="36413" y="6109"/>
                    <a:pt x="36376" y="6109"/>
                  </a:cubicBezTo>
                  <a:close/>
                  <a:moveTo>
                    <a:pt x="32485" y="6343"/>
                  </a:moveTo>
                  <a:cubicBezTo>
                    <a:pt x="32448" y="6343"/>
                    <a:pt x="32417" y="6374"/>
                    <a:pt x="32417" y="6412"/>
                  </a:cubicBezTo>
                  <a:cubicBezTo>
                    <a:pt x="32417" y="6450"/>
                    <a:pt x="32448" y="6480"/>
                    <a:pt x="32485" y="6480"/>
                  </a:cubicBezTo>
                  <a:cubicBezTo>
                    <a:pt x="32523" y="6480"/>
                    <a:pt x="32554" y="6450"/>
                    <a:pt x="32554" y="6412"/>
                  </a:cubicBezTo>
                  <a:cubicBezTo>
                    <a:pt x="32554" y="6374"/>
                    <a:pt x="32523" y="6343"/>
                    <a:pt x="32485" y="6343"/>
                  </a:cubicBezTo>
                  <a:close/>
                  <a:moveTo>
                    <a:pt x="32701" y="6343"/>
                  </a:moveTo>
                  <a:cubicBezTo>
                    <a:pt x="32664" y="6343"/>
                    <a:pt x="32633" y="6374"/>
                    <a:pt x="32633" y="6412"/>
                  </a:cubicBezTo>
                  <a:cubicBezTo>
                    <a:pt x="32633" y="6450"/>
                    <a:pt x="32664" y="6480"/>
                    <a:pt x="32701" y="6480"/>
                  </a:cubicBezTo>
                  <a:cubicBezTo>
                    <a:pt x="32739" y="6480"/>
                    <a:pt x="32770" y="6450"/>
                    <a:pt x="32770" y="6412"/>
                  </a:cubicBezTo>
                  <a:cubicBezTo>
                    <a:pt x="32770" y="6374"/>
                    <a:pt x="32739" y="6343"/>
                    <a:pt x="32701" y="6343"/>
                  </a:cubicBezTo>
                  <a:close/>
                  <a:moveTo>
                    <a:pt x="32918" y="6343"/>
                  </a:moveTo>
                  <a:cubicBezTo>
                    <a:pt x="32880" y="6343"/>
                    <a:pt x="32849" y="6374"/>
                    <a:pt x="32849" y="6412"/>
                  </a:cubicBezTo>
                  <a:cubicBezTo>
                    <a:pt x="32849" y="6450"/>
                    <a:pt x="32880" y="6480"/>
                    <a:pt x="32918" y="6480"/>
                  </a:cubicBezTo>
                  <a:cubicBezTo>
                    <a:pt x="32955" y="6480"/>
                    <a:pt x="32986" y="6450"/>
                    <a:pt x="32986" y="6412"/>
                  </a:cubicBezTo>
                  <a:cubicBezTo>
                    <a:pt x="32986" y="6374"/>
                    <a:pt x="32955" y="6343"/>
                    <a:pt x="32918" y="6343"/>
                  </a:cubicBezTo>
                  <a:close/>
                  <a:moveTo>
                    <a:pt x="33134" y="6343"/>
                  </a:moveTo>
                  <a:cubicBezTo>
                    <a:pt x="33096" y="6343"/>
                    <a:pt x="33065" y="6374"/>
                    <a:pt x="33065" y="6412"/>
                  </a:cubicBezTo>
                  <a:cubicBezTo>
                    <a:pt x="33065" y="6450"/>
                    <a:pt x="33096" y="6480"/>
                    <a:pt x="33134" y="6480"/>
                  </a:cubicBezTo>
                  <a:cubicBezTo>
                    <a:pt x="33171" y="6480"/>
                    <a:pt x="33202" y="6450"/>
                    <a:pt x="33202" y="6412"/>
                  </a:cubicBezTo>
                  <a:cubicBezTo>
                    <a:pt x="33202" y="6374"/>
                    <a:pt x="33171" y="6343"/>
                    <a:pt x="33134" y="6343"/>
                  </a:cubicBezTo>
                  <a:close/>
                  <a:moveTo>
                    <a:pt x="33350" y="6343"/>
                  </a:moveTo>
                  <a:cubicBezTo>
                    <a:pt x="33312" y="6343"/>
                    <a:pt x="33281" y="6374"/>
                    <a:pt x="33281" y="6412"/>
                  </a:cubicBezTo>
                  <a:cubicBezTo>
                    <a:pt x="33281" y="6450"/>
                    <a:pt x="33312" y="6480"/>
                    <a:pt x="33350" y="6480"/>
                  </a:cubicBezTo>
                  <a:cubicBezTo>
                    <a:pt x="33388" y="6480"/>
                    <a:pt x="33418" y="6450"/>
                    <a:pt x="33418" y="6412"/>
                  </a:cubicBezTo>
                  <a:cubicBezTo>
                    <a:pt x="33418" y="6374"/>
                    <a:pt x="33388" y="6343"/>
                    <a:pt x="33350" y="6343"/>
                  </a:cubicBezTo>
                  <a:close/>
                  <a:moveTo>
                    <a:pt x="33566" y="6343"/>
                  </a:moveTo>
                  <a:cubicBezTo>
                    <a:pt x="33528" y="6343"/>
                    <a:pt x="33497" y="6374"/>
                    <a:pt x="33497" y="6412"/>
                  </a:cubicBezTo>
                  <a:cubicBezTo>
                    <a:pt x="33497" y="6450"/>
                    <a:pt x="33528" y="6480"/>
                    <a:pt x="33566" y="6480"/>
                  </a:cubicBezTo>
                  <a:cubicBezTo>
                    <a:pt x="33604" y="6480"/>
                    <a:pt x="33634" y="6450"/>
                    <a:pt x="33634" y="6412"/>
                  </a:cubicBezTo>
                  <a:cubicBezTo>
                    <a:pt x="33634" y="6374"/>
                    <a:pt x="33604" y="6343"/>
                    <a:pt x="33566" y="6343"/>
                  </a:cubicBezTo>
                  <a:close/>
                  <a:moveTo>
                    <a:pt x="33782" y="6343"/>
                  </a:moveTo>
                  <a:cubicBezTo>
                    <a:pt x="33744" y="6343"/>
                    <a:pt x="33714" y="6374"/>
                    <a:pt x="33714" y="6412"/>
                  </a:cubicBezTo>
                  <a:cubicBezTo>
                    <a:pt x="33714" y="6450"/>
                    <a:pt x="33744" y="6480"/>
                    <a:pt x="33782" y="6480"/>
                  </a:cubicBezTo>
                  <a:cubicBezTo>
                    <a:pt x="33820" y="6480"/>
                    <a:pt x="33850" y="6450"/>
                    <a:pt x="33850" y="6412"/>
                  </a:cubicBezTo>
                  <a:cubicBezTo>
                    <a:pt x="33850" y="6374"/>
                    <a:pt x="33820" y="6343"/>
                    <a:pt x="33782" y="6343"/>
                  </a:cubicBezTo>
                  <a:close/>
                  <a:moveTo>
                    <a:pt x="33998" y="6343"/>
                  </a:moveTo>
                  <a:cubicBezTo>
                    <a:pt x="33960" y="6343"/>
                    <a:pt x="33930" y="6374"/>
                    <a:pt x="33930" y="6412"/>
                  </a:cubicBezTo>
                  <a:cubicBezTo>
                    <a:pt x="33930" y="6450"/>
                    <a:pt x="33960" y="6480"/>
                    <a:pt x="33998" y="6480"/>
                  </a:cubicBezTo>
                  <a:cubicBezTo>
                    <a:pt x="34036" y="6480"/>
                    <a:pt x="34067" y="6450"/>
                    <a:pt x="34067" y="6412"/>
                  </a:cubicBezTo>
                  <a:cubicBezTo>
                    <a:pt x="34067" y="6374"/>
                    <a:pt x="34036" y="6343"/>
                    <a:pt x="33998" y="6343"/>
                  </a:cubicBezTo>
                  <a:close/>
                  <a:moveTo>
                    <a:pt x="34214" y="6343"/>
                  </a:moveTo>
                  <a:cubicBezTo>
                    <a:pt x="34176" y="6343"/>
                    <a:pt x="34146" y="6374"/>
                    <a:pt x="34146" y="6412"/>
                  </a:cubicBezTo>
                  <a:cubicBezTo>
                    <a:pt x="34146" y="6450"/>
                    <a:pt x="34176" y="6480"/>
                    <a:pt x="34214" y="6480"/>
                  </a:cubicBezTo>
                  <a:cubicBezTo>
                    <a:pt x="34252" y="6480"/>
                    <a:pt x="34283" y="6450"/>
                    <a:pt x="34283" y="6412"/>
                  </a:cubicBezTo>
                  <a:cubicBezTo>
                    <a:pt x="34283" y="6374"/>
                    <a:pt x="34252" y="6343"/>
                    <a:pt x="34214" y="6343"/>
                  </a:cubicBezTo>
                  <a:close/>
                  <a:moveTo>
                    <a:pt x="34430" y="6343"/>
                  </a:moveTo>
                  <a:cubicBezTo>
                    <a:pt x="34393" y="6343"/>
                    <a:pt x="34362" y="6374"/>
                    <a:pt x="34362" y="6412"/>
                  </a:cubicBezTo>
                  <a:cubicBezTo>
                    <a:pt x="34362" y="6450"/>
                    <a:pt x="34393" y="6480"/>
                    <a:pt x="34430" y="6480"/>
                  </a:cubicBezTo>
                  <a:cubicBezTo>
                    <a:pt x="34468" y="6480"/>
                    <a:pt x="34499" y="6450"/>
                    <a:pt x="34499" y="6412"/>
                  </a:cubicBezTo>
                  <a:cubicBezTo>
                    <a:pt x="34499" y="6374"/>
                    <a:pt x="34468" y="6343"/>
                    <a:pt x="34430" y="6343"/>
                  </a:cubicBezTo>
                  <a:close/>
                  <a:moveTo>
                    <a:pt x="34646" y="6343"/>
                  </a:moveTo>
                  <a:cubicBezTo>
                    <a:pt x="34609" y="6343"/>
                    <a:pt x="34578" y="6374"/>
                    <a:pt x="34578" y="6412"/>
                  </a:cubicBezTo>
                  <a:cubicBezTo>
                    <a:pt x="34578" y="6450"/>
                    <a:pt x="34609" y="6480"/>
                    <a:pt x="34646" y="6480"/>
                  </a:cubicBezTo>
                  <a:cubicBezTo>
                    <a:pt x="34684" y="6480"/>
                    <a:pt x="34715" y="6450"/>
                    <a:pt x="34715" y="6412"/>
                  </a:cubicBezTo>
                  <a:cubicBezTo>
                    <a:pt x="34715" y="6374"/>
                    <a:pt x="34684" y="6343"/>
                    <a:pt x="34646" y="6343"/>
                  </a:cubicBezTo>
                  <a:close/>
                  <a:moveTo>
                    <a:pt x="34863" y="6343"/>
                  </a:moveTo>
                  <a:cubicBezTo>
                    <a:pt x="34825" y="6343"/>
                    <a:pt x="34794" y="6374"/>
                    <a:pt x="34794" y="6412"/>
                  </a:cubicBezTo>
                  <a:cubicBezTo>
                    <a:pt x="34794" y="6450"/>
                    <a:pt x="34825" y="6480"/>
                    <a:pt x="34863" y="6480"/>
                  </a:cubicBezTo>
                  <a:cubicBezTo>
                    <a:pt x="34900" y="6480"/>
                    <a:pt x="34931" y="6450"/>
                    <a:pt x="34931" y="6412"/>
                  </a:cubicBezTo>
                  <a:cubicBezTo>
                    <a:pt x="34931" y="6374"/>
                    <a:pt x="34900" y="6343"/>
                    <a:pt x="34863" y="6343"/>
                  </a:cubicBezTo>
                  <a:close/>
                  <a:moveTo>
                    <a:pt x="35079" y="6343"/>
                  </a:moveTo>
                  <a:cubicBezTo>
                    <a:pt x="35041" y="6343"/>
                    <a:pt x="35010" y="6374"/>
                    <a:pt x="35010" y="6412"/>
                  </a:cubicBezTo>
                  <a:cubicBezTo>
                    <a:pt x="35010" y="6450"/>
                    <a:pt x="35041" y="6480"/>
                    <a:pt x="35079" y="6480"/>
                  </a:cubicBezTo>
                  <a:cubicBezTo>
                    <a:pt x="35117" y="6480"/>
                    <a:pt x="35147" y="6450"/>
                    <a:pt x="35147" y="6412"/>
                  </a:cubicBezTo>
                  <a:cubicBezTo>
                    <a:pt x="35147" y="6374"/>
                    <a:pt x="35117" y="6343"/>
                    <a:pt x="35079" y="6343"/>
                  </a:cubicBezTo>
                  <a:close/>
                  <a:moveTo>
                    <a:pt x="35295" y="6343"/>
                  </a:moveTo>
                  <a:cubicBezTo>
                    <a:pt x="35257" y="6343"/>
                    <a:pt x="35226" y="6374"/>
                    <a:pt x="35226" y="6412"/>
                  </a:cubicBezTo>
                  <a:cubicBezTo>
                    <a:pt x="35226" y="6450"/>
                    <a:pt x="35257" y="6480"/>
                    <a:pt x="35295" y="6480"/>
                  </a:cubicBezTo>
                  <a:cubicBezTo>
                    <a:pt x="35333" y="6480"/>
                    <a:pt x="35363" y="6450"/>
                    <a:pt x="35363" y="6412"/>
                  </a:cubicBezTo>
                  <a:cubicBezTo>
                    <a:pt x="35363" y="6374"/>
                    <a:pt x="35333" y="6343"/>
                    <a:pt x="35295" y="6343"/>
                  </a:cubicBezTo>
                  <a:close/>
                  <a:moveTo>
                    <a:pt x="35511" y="6343"/>
                  </a:moveTo>
                  <a:cubicBezTo>
                    <a:pt x="35473" y="6343"/>
                    <a:pt x="35443" y="6374"/>
                    <a:pt x="35443" y="6412"/>
                  </a:cubicBezTo>
                  <a:cubicBezTo>
                    <a:pt x="35443" y="6450"/>
                    <a:pt x="35473" y="6480"/>
                    <a:pt x="35511" y="6480"/>
                  </a:cubicBezTo>
                  <a:cubicBezTo>
                    <a:pt x="35549" y="6480"/>
                    <a:pt x="35579" y="6450"/>
                    <a:pt x="35579" y="6412"/>
                  </a:cubicBezTo>
                  <a:cubicBezTo>
                    <a:pt x="35579" y="6374"/>
                    <a:pt x="35549" y="6343"/>
                    <a:pt x="35511" y="6343"/>
                  </a:cubicBezTo>
                  <a:close/>
                  <a:moveTo>
                    <a:pt x="35727" y="6343"/>
                  </a:moveTo>
                  <a:cubicBezTo>
                    <a:pt x="35689" y="6343"/>
                    <a:pt x="35659" y="6374"/>
                    <a:pt x="35659" y="6412"/>
                  </a:cubicBezTo>
                  <a:cubicBezTo>
                    <a:pt x="35659" y="6450"/>
                    <a:pt x="35689" y="6480"/>
                    <a:pt x="35727" y="6480"/>
                  </a:cubicBezTo>
                  <a:cubicBezTo>
                    <a:pt x="35765" y="6480"/>
                    <a:pt x="35796" y="6450"/>
                    <a:pt x="35796" y="6412"/>
                  </a:cubicBezTo>
                  <a:cubicBezTo>
                    <a:pt x="35796" y="6374"/>
                    <a:pt x="35765" y="6343"/>
                    <a:pt x="35727" y="6343"/>
                  </a:cubicBezTo>
                  <a:close/>
                  <a:moveTo>
                    <a:pt x="35943" y="6343"/>
                  </a:moveTo>
                  <a:cubicBezTo>
                    <a:pt x="35906" y="6343"/>
                    <a:pt x="35875" y="6374"/>
                    <a:pt x="35875" y="6412"/>
                  </a:cubicBezTo>
                  <a:cubicBezTo>
                    <a:pt x="35875" y="6450"/>
                    <a:pt x="35906" y="6480"/>
                    <a:pt x="35943" y="6480"/>
                  </a:cubicBezTo>
                  <a:cubicBezTo>
                    <a:pt x="35981" y="6480"/>
                    <a:pt x="36012" y="6450"/>
                    <a:pt x="36012" y="6412"/>
                  </a:cubicBezTo>
                  <a:cubicBezTo>
                    <a:pt x="36012" y="6374"/>
                    <a:pt x="35981" y="6343"/>
                    <a:pt x="35943" y="6343"/>
                  </a:cubicBezTo>
                  <a:close/>
                  <a:moveTo>
                    <a:pt x="36159" y="6343"/>
                  </a:moveTo>
                  <a:cubicBezTo>
                    <a:pt x="36122" y="6343"/>
                    <a:pt x="36091" y="6374"/>
                    <a:pt x="36091" y="6412"/>
                  </a:cubicBezTo>
                  <a:cubicBezTo>
                    <a:pt x="36091" y="6450"/>
                    <a:pt x="36122" y="6480"/>
                    <a:pt x="36159" y="6480"/>
                  </a:cubicBezTo>
                  <a:cubicBezTo>
                    <a:pt x="36197" y="6480"/>
                    <a:pt x="36228" y="6450"/>
                    <a:pt x="36228" y="6412"/>
                  </a:cubicBezTo>
                  <a:cubicBezTo>
                    <a:pt x="36228" y="6374"/>
                    <a:pt x="36197" y="6343"/>
                    <a:pt x="36159" y="6343"/>
                  </a:cubicBezTo>
                  <a:close/>
                  <a:moveTo>
                    <a:pt x="36376" y="6343"/>
                  </a:moveTo>
                  <a:cubicBezTo>
                    <a:pt x="36338" y="6343"/>
                    <a:pt x="36307" y="6374"/>
                    <a:pt x="36307" y="6412"/>
                  </a:cubicBezTo>
                  <a:cubicBezTo>
                    <a:pt x="36307" y="6450"/>
                    <a:pt x="36338" y="6480"/>
                    <a:pt x="36376" y="6480"/>
                  </a:cubicBezTo>
                  <a:cubicBezTo>
                    <a:pt x="36413" y="6480"/>
                    <a:pt x="36444" y="6450"/>
                    <a:pt x="36444" y="6412"/>
                  </a:cubicBezTo>
                  <a:cubicBezTo>
                    <a:pt x="36444" y="6374"/>
                    <a:pt x="36413" y="6343"/>
                    <a:pt x="36376" y="6343"/>
                  </a:cubicBezTo>
                  <a:close/>
                  <a:moveTo>
                    <a:pt x="32485" y="6578"/>
                  </a:moveTo>
                  <a:cubicBezTo>
                    <a:pt x="32448" y="6578"/>
                    <a:pt x="32417" y="6609"/>
                    <a:pt x="32417" y="6647"/>
                  </a:cubicBezTo>
                  <a:cubicBezTo>
                    <a:pt x="32417" y="6684"/>
                    <a:pt x="32448" y="6715"/>
                    <a:pt x="32485" y="6715"/>
                  </a:cubicBezTo>
                  <a:cubicBezTo>
                    <a:pt x="32523" y="6715"/>
                    <a:pt x="32554" y="6684"/>
                    <a:pt x="32554" y="6647"/>
                  </a:cubicBezTo>
                  <a:cubicBezTo>
                    <a:pt x="32554" y="6609"/>
                    <a:pt x="32523" y="6578"/>
                    <a:pt x="32485" y="6578"/>
                  </a:cubicBezTo>
                  <a:close/>
                  <a:moveTo>
                    <a:pt x="32701" y="6578"/>
                  </a:moveTo>
                  <a:cubicBezTo>
                    <a:pt x="32664" y="6578"/>
                    <a:pt x="32633" y="6609"/>
                    <a:pt x="32633" y="6647"/>
                  </a:cubicBezTo>
                  <a:cubicBezTo>
                    <a:pt x="32633" y="6684"/>
                    <a:pt x="32664" y="6715"/>
                    <a:pt x="32701" y="6715"/>
                  </a:cubicBezTo>
                  <a:cubicBezTo>
                    <a:pt x="32739" y="6715"/>
                    <a:pt x="32770" y="6684"/>
                    <a:pt x="32770" y="6647"/>
                  </a:cubicBezTo>
                  <a:cubicBezTo>
                    <a:pt x="32770" y="6609"/>
                    <a:pt x="32739" y="6578"/>
                    <a:pt x="32701" y="6578"/>
                  </a:cubicBezTo>
                  <a:close/>
                  <a:moveTo>
                    <a:pt x="32918" y="6578"/>
                  </a:moveTo>
                  <a:cubicBezTo>
                    <a:pt x="32880" y="6578"/>
                    <a:pt x="32849" y="6609"/>
                    <a:pt x="32849" y="6647"/>
                  </a:cubicBezTo>
                  <a:cubicBezTo>
                    <a:pt x="32849" y="6684"/>
                    <a:pt x="32880" y="6715"/>
                    <a:pt x="32918" y="6715"/>
                  </a:cubicBezTo>
                  <a:cubicBezTo>
                    <a:pt x="32955" y="6715"/>
                    <a:pt x="32986" y="6684"/>
                    <a:pt x="32986" y="6647"/>
                  </a:cubicBezTo>
                  <a:cubicBezTo>
                    <a:pt x="32986" y="6609"/>
                    <a:pt x="32955" y="6578"/>
                    <a:pt x="32918" y="6578"/>
                  </a:cubicBezTo>
                  <a:close/>
                  <a:moveTo>
                    <a:pt x="33134" y="6578"/>
                  </a:moveTo>
                  <a:cubicBezTo>
                    <a:pt x="33096" y="6578"/>
                    <a:pt x="33065" y="6609"/>
                    <a:pt x="33065" y="6647"/>
                  </a:cubicBezTo>
                  <a:cubicBezTo>
                    <a:pt x="33065" y="6684"/>
                    <a:pt x="33096" y="6715"/>
                    <a:pt x="33134" y="6715"/>
                  </a:cubicBezTo>
                  <a:cubicBezTo>
                    <a:pt x="33171" y="6715"/>
                    <a:pt x="33202" y="6684"/>
                    <a:pt x="33202" y="6647"/>
                  </a:cubicBezTo>
                  <a:cubicBezTo>
                    <a:pt x="33202" y="6609"/>
                    <a:pt x="33171" y="6578"/>
                    <a:pt x="33134" y="6578"/>
                  </a:cubicBezTo>
                  <a:close/>
                  <a:moveTo>
                    <a:pt x="33350" y="6578"/>
                  </a:moveTo>
                  <a:cubicBezTo>
                    <a:pt x="33312" y="6578"/>
                    <a:pt x="33281" y="6609"/>
                    <a:pt x="33281" y="6647"/>
                  </a:cubicBezTo>
                  <a:cubicBezTo>
                    <a:pt x="33281" y="6684"/>
                    <a:pt x="33312" y="6715"/>
                    <a:pt x="33350" y="6715"/>
                  </a:cubicBezTo>
                  <a:cubicBezTo>
                    <a:pt x="33388" y="6715"/>
                    <a:pt x="33418" y="6684"/>
                    <a:pt x="33418" y="6647"/>
                  </a:cubicBezTo>
                  <a:cubicBezTo>
                    <a:pt x="33418" y="6609"/>
                    <a:pt x="33388" y="6578"/>
                    <a:pt x="33350" y="6578"/>
                  </a:cubicBezTo>
                  <a:close/>
                  <a:moveTo>
                    <a:pt x="33566" y="6578"/>
                  </a:moveTo>
                  <a:cubicBezTo>
                    <a:pt x="33528" y="6578"/>
                    <a:pt x="33497" y="6609"/>
                    <a:pt x="33497" y="6647"/>
                  </a:cubicBezTo>
                  <a:cubicBezTo>
                    <a:pt x="33497" y="6684"/>
                    <a:pt x="33528" y="6715"/>
                    <a:pt x="33566" y="6715"/>
                  </a:cubicBezTo>
                  <a:cubicBezTo>
                    <a:pt x="33604" y="6715"/>
                    <a:pt x="33634" y="6684"/>
                    <a:pt x="33634" y="6647"/>
                  </a:cubicBezTo>
                  <a:cubicBezTo>
                    <a:pt x="33634" y="6609"/>
                    <a:pt x="33604" y="6578"/>
                    <a:pt x="33566" y="6578"/>
                  </a:cubicBezTo>
                  <a:close/>
                  <a:moveTo>
                    <a:pt x="33782" y="6578"/>
                  </a:moveTo>
                  <a:cubicBezTo>
                    <a:pt x="33744" y="6578"/>
                    <a:pt x="33714" y="6609"/>
                    <a:pt x="33714" y="6647"/>
                  </a:cubicBezTo>
                  <a:cubicBezTo>
                    <a:pt x="33714" y="6684"/>
                    <a:pt x="33744" y="6715"/>
                    <a:pt x="33782" y="6715"/>
                  </a:cubicBezTo>
                  <a:cubicBezTo>
                    <a:pt x="33820" y="6715"/>
                    <a:pt x="33850" y="6684"/>
                    <a:pt x="33850" y="6647"/>
                  </a:cubicBezTo>
                  <a:cubicBezTo>
                    <a:pt x="33850" y="6609"/>
                    <a:pt x="33820" y="6578"/>
                    <a:pt x="33782" y="6578"/>
                  </a:cubicBezTo>
                  <a:close/>
                  <a:moveTo>
                    <a:pt x="33998" y="6578"/>
                  </a:moveTo>
                  <a:cubicBezTo>
                    <a:pt x="33960" y="6578"/>
                    <a:pt x="33930" y="6609"/>
                    <a:pt x="33930" y="6647"/>
                  </a:cubicBezTo>
                  <a:cubicBezTo>
                    <a:pt x="33930" y="6684"/>
                    <a:pt x="33960" y="6715"/>
                    <a:pt x="33998" y="6715"/>
                  </a:cubicBezTo>
                  <a:cubicBezTo>
                    <a:pt x="34036" y="6715"/>
                    <a:pt x="34067" y="6684"/>
                    <a:pt x="34067" y="6647"/>
                  </a:cubicBezTo>
                  <a:cubicBezTo>
                    <a:pt x="34067" y="6609"/>
                    <a:pt x="34036" y="6578"/>
                    <a:pt x="33998" y="6578"/>
                  </a:cubicBezTo>
                  <a:close/>
                  <a:moveTo>
                    <a:pt x="34214" y="6578"/>
                  </a:moveTo>
                  <a:cubicBezTo>
                    <a:pt x="34176" y="6578"/>
                    <a:pt x="34146" y="6609"/>
                    <a:pt x="34146" y="6647"/>
                  </a:cubicBezTo>
                  <a:cubicBezTo>
                    <a:pt x="34146" y="6684"/>
                    <a:pt x="34176" y="6715"/>
                    <a:pt x="34214" y="6715"/>
                  </a:cubicBezTo>
                  <a:cubicBezTo>
                    <a:pt x="34252" y="6715"/>
                    <a:pt x="34283" y="6684"/>
                    <a:pt x="34283" y="6647"/>
                  </a:cubicBezTo>
                  <a:cubicBezTo>
                    <a:pt x="34283" y="6609"/>
                    <a:pt x="34252" y="6578"/>
                    <a:pt x="34214" y="6578"/>
                  </a:cubicBezTo>
                  <a:close/>
                  <a:moveTo>
                    <a:pt x="34430" y="6578"/>
                  </a:moveTo>
                  <a:cubicBezTo>
                    <a:pt x="34393" y="6578"/>
                    <a:pt x="34362" y="6609"/>
                    <a:pt x="34362" y="6647"/>
                  </a:cubicBezTo>
                  <a:cubicBezTo>
                    <a:pt x="34362" y="6684"/>
                    <a:pt x="34393" y="6715"/>
                    <a:pt x="34430" y="6715"/>
                  </a:cubicBezTo>
                  <a:cubicBezTo>
                    <a:pt x="34468" y="6715"/>
                    <a:pt x="34499" y="6684"/>
                    <a:pt x="34499" y="6647"/>
                  </a:cubicBezTo>
                  <a:cubicBezTo>
                    <a:pt x="34499" y="6609"/>
                    <a:pt x="34468" y="6578"/>
                    <a:pt x="34430" y="6578"/>
                  </a:cubicBezTo>
                  <a:close/>
                  <a:moveTo>
                    <a:pt x="35295" y="6578"/>
                  </a:moveTo>
                  <a:cubicBezTo>
                    <a:pt x="35257" y="6578"/>
                    <a:pt x="35226" y="6609"/>
                    <a:pt x="35226" y="6647"/>
                  </a:cubicBezTo>
                  <a:cubicBezTo>
                    <a:pt x="35226" y="6684"/>
                    <a:pt x="35257" y="6715"/>
                    <a:pt x="35295" y="6715"/>
                  </a:cubicBezTo>
                  <a:cubicBezTo>
                    <a:pt x="35333" y="6715"/>
                    <a:pt x="35363" y="6684"/>
                    <a:pt x="35363" y="6647"/>
                  </a:cubicBezTo>
                  <a:cubicBezTo>
                    <a:pt x="35363" y="6609"/>
                    <a:pt x="35333" y="6578"/>
                    <a:pt x="35295" y="6578"/>
                  </a:cubicBezTo>
                  <a:close/>
                  <a:moveTo>
                    <a:pt x="35511" y="6578"/>
                  </a:moveTo>
                  <a:cubicBezTo>
                    <a:pt x="35473" y="6578"/>
                    <a:pt x="35443" y="6609"/>
                    <a:pt x="35443" y="6647"/>
                  </a:cubicBezTo>
                  <a:cubicBezTo>
                    <a:pt x="35443" y="6684"/>
                    <a:pt x="35473" y="6715"/>
                    <a:pt x="35511" y="6715"/>
                  </a:cubicBezTo>
                  <a:cubicBezTo>
                    <a:pt x="35549" y="6715"/>
                    <a:pt x="35579" y="6684"/>
                    <a:pt x="35579" y="6647"/>
                  </a:cubicBezTo>
                  <a:cubicBezTo>
                    <a:pt x="35579" y="6609"/>
                    <a:pt x="35549" y="6578"/>
                    <a:pt x="35511" y="6578"/>
                  </a:cubicBezTo>
                  <a:close/>
                  <a:moveTo>
                    <a:pt x="35727" y="6578"/>
                  </a:moveTo>
                  <a:cubicBezTo>
                    <a:pt x="35689" y="6578"/>
                    <a:pt x="35659" y="6609"/>
                    <a:pt x="35659" y="6647"/>
                  </a:cubicBezTo>
                  <a:cubicBezTo>
                    <a:pt x="35659" y="6684"/>
                    <a:pt x="35689" y="6715"/>
                    <a:pt x="35727" y="6715"/>
                  </a:cubicBezTo>
                  <a:cubicBezTo>
                    <a:pt x="35765" y="6715"/>
                    <a:pt x="35796" y="6684"/>
                    <a:pt x="35796" y="6647"/>
                  </a:cubicBezTo>
                  <a:cubicBezTo>
                    <a:pt x="35796" y="6609"/>
                    <a:pt x="35765" y="6578"/>
                    <a:pt x="35727" y="6578"/>
                  </a:cubicBezTo>
                  <a:close/>
                  <a:moveTo>
                    <a:pt x="35943" y="6578"/>
                  </a:moveTo>
                  <a:cubicBezTo>
                    <a:pt x="35906" y="6578"/>
                    <a:pt x="35875" y="6609"/>
                    <a:pt x="35875" y="6647"/>
                  </a:cubicBezTo>
                  <a:cubicBezTo>
                    <a:pt x="35875" y="6684"/>
                    <a:pt x="35906" y="6715"/>
                    <a:pt x="35943" y="6715"/>
                  </a:cubicBezTo>
                  <a:cubicBezTo>
                    <a:pt x="35981" y="6715"/>
                    <a:pt x="36012" y="6684"/>
                    <a:pt x="36012" y="6647"/>
                  </a:cubicBezTo>
                  <a:cubicBezTo>
                    <a:pt x="36012" y="6609"/>
                    <a:pt x="35981" y="6578"/>
                    <a:pt x="35943" y="6578"/>
                  </a:cubicBezTo>
                  <a:close/>
                  <a:moveTo>
                    <a:pt x="36159" y="6578"/>
                  </a:moveTo>
                  <a:cubicBezTo>
                    <a:pt x="36122" y="6578"/>
                    <a:pt x="36091" y="6609"/>
                    <a:pt x="36091" y="6647"/>
                  </a:cubicBezTo>
                  <a:cubicBezTo>
                    <a:pt x="36091" y="6684"/>
                    <a:pt x="36122" y="6715"/>
                    <a:pt x="36159" y="6715"/>
                  </a:cubicBezTo>
                  <a:cubicBezTo>
                    <a:pt x="36197" y="6715"/>
                    <a:pt x="36228" y="6684"/>
                    <a:pt x="36228" y="6647"/>
                  </a:cubicBezTo>
                  <a:cubicBezTo>
                    <a:pt x="36228" y="6609"/>
                    <a:pt x="36197" y="6578"/>
                    <a:pt x="36159" y="6578"/>
                  </a:cubicBezTo>
                  <a:close/>
                  <a:moveTo>
                    <a:pt x="36376" y="6578"/>
                  </a:moveTo>
                  <a:cubicBezTo>
                    <a:pt x="36338" y="6578"/>
                    <a:pt x="36307" y="6609"/>
                    <a:pt x="36307" y="6647"/>
                  </a:cubicBezTo>
                  <a:cubicBezTo>
                    <a:pt x="36307" y="6684"/>
                    <a:pt x="36338" y="6715"/>
                    <a:pt x="36376" y="6715"/>
                  </a:cubicBezTo>
                  <a:cubicBezTo>
                    <a:pt x="36413" y="6715"/>
                    <a:pt x="36444" y="6684"/>
                    <a:pt x="36444" y="6647"/>
                  </a:cubicBezTo>
                  <a:cubicBezTo>
                    <a:pt x="36444" y="6609"/>
                    <a:pt x="36413" y="6578"/>
                    <a:pt x="36376" y="6578"/>
                  </a:cubicBezTo>
                  <a:close/>
                  <a:moveTo>
                    <a:pt x="36592" y="6578"/>
                  </a:moveTo>
                  <a:cubicBezTo>
                    <a:pt x="36554" y="6578"/>
                    <a:pt x="36523" y="6609"/>
                    <a:pt x="36523" y="6647"/>
                  </a:cubicBezTo>
                  <a:cubicBezTo>
                    <a:pt x="36523" y="6684"/>
                    <a:pt x="36554" y="6715"/>
                    <a:pt x="36592" y="6715"/>
                  </a:cubicBezTo>
                  <a:cubicBezTo>
                    <a:pt x="36629" y="6715"/>
                    <a:pt x="36660" y="6684"/>
                    <a:pt x="36660" y="6647"/>
                  </a:cubicBezTo>
                  <a:cubicBezTo>
                    <a:pt x="36660" y="6609"/>
                    <a:pt x="36629" y="6578"/>
                    <a:pt x="36592" y="6578"/>
                  </a:cubicBezTo>
                  <a:close/>
                  <a:moveTo>
                    <a:pt x="36808" y="6578"/>
                  </a:moveTo>
                  <a:cubicBezTo>
                    <a:pt x="36770" y="6578"/>
                    <a:pt x="36739" y="6609"/>
                    <a:pt x="36739" y="6647"/>
                  </a:cubicBezTo>
                  <a:cubicBezTo>
                    <a:pt x="36739" y="6684"/>
                    <a:pt x="36770" y="6715"/>
                    <a:pt x="36808" y="6715"/>
                  </a:cubicBezTo>
                  <a:cubicBezTo>
                    <a:pt x="36846" y="6715"/>
                    <a:pt x="36876" y="6684"/>
                    <a:pt x="36876" y="6647"/>
                  </a:cubicBezTo>
                  <a:cubicBezTo>
                    <a:pt x="36876" y="6609"/>
                    <a:pt x="36846" y="6578"/>
                    <a:pt x="36808" y="6578"/>
                  </a:cubicBezTo>
                  <a:close/>
                  <a:moveTo>
                    <a:pt x="37024" y="6578"/>
                  </a:moveTo>
                  <a:cubicBezTo>
                    <a:pt x="36986" y="6578"/>
                    <a:pt x="36955" y="6609"/>
                    <a:pt x="36955" y="6647"/>
                  </a:cubicBezTo>
                  <a:cubicBezTo>
                    <a:pt x="36955" y="6684"/>
                    <a:pt x="36986" y="6715"/>
                    <a:pt x="37024" y="6715"/>
                  </a:cubicBezTo>
                  <a:cubicBezTo>
                    <a:pt x="37062" y="6715"/>
                    <a:pt x="37092" y="6684"/>
                    <a:pt x="37092" y="6647"/>
                  </a:cubicBezTo>
                  <a:cubicBezTo>
                    <a:pt x="37092" y="6609"/>
                    <a:pt x="37062" y="6578"/>
                    <a:pt x="37024" y="6578"/>
                  </a:cubicBezTo>
                  <a:close/>
                  <a:moveTo>
                    <a:pt x="36158" y="7888"/>
                  </a:moveTo>
                  <a:cubicBezTo>
                    <a:pt x="36196" y="7888"/>
                    <a:pt x="36227" y="7858"/>
                    <a:pt x="36227" y="7820"/>
                  </a:cubicBezTo>
                  <a:cubicBezTo>
                    <a:pt x="36227" y="7782"/>
                    <a:pt x="36196" y="7752"/>
                    <a:pt x="36158" y="7752"/>
                  </a:cubicBezTo>
                  <a:cubicBezTo>
                    <a:pt x="36120" y="7752"/>
                    <a:pt x="36090" y="7782"/>
                    <a:pt x="36090" y="7820"/>
                  </a:cubicBezTo>
                  <a:cubicBezTo>
                    <a:pt x="36090" y="7858"/>
                    <a:pt x="36120" y="7888"/>
                    <a:pt x="36158" y="7888"/>
                  </a:cubicBezTo>
                  <a:close/>
                  <a:moveTo>
                    <a:pt x="35511" y="6813"/>
                  </a:moveTo>
                  <a:cubicBezTo>
                    <a:pt x="35473" y="6813"/>
                    <a:pt x="35443" y="6844"/>
                    <a:pt x="35443" y="6881"/>
                  </a:cubicBezTo>
                  <a:cubicBezTo>
                    <a:pt x="35443" y="6919"/>
                    <a:pt x="35473" y="6950"/>
                    <a:pt x="35511" y="6950"/>
                  </a:cubicBezTo>
                  <a:cubicBezTo>
                    <a:pt x="35549" y="6950"/>
                    <a:pt x="35579" y="6919"/>
                    <a:pt x="35579" y="6881"/>
                  </a:cubicBezTo>
                  <a:cubicBezTo>
                    <a:pt x="35579" y="6844"/>
                    <a:pt x="35549" y="6813"/>
                    <a:pt x="35511" y="6813"/>
                  </a:cubicBezTo>
                  <a:close/>
                  <a:moveTo>
                    <a:pt x="35727" y="6813"/>
                  </a:moveTo>
                  <a:cubicBezTo>
                    <a:pt x="35689" y="6813"/>
                    <a:pt x="35659" y="6844"/>
                    <a:pt x="35659" y="6881"/>
                  </a:cubicBezTo>
                  <a:cubicBezTo>
                    <a:pt x="35659" y="6919"/>
                    <a:pt x="35689" y="6950"/>
                    <a:pt x="35727" y="6950"/>
                  </a:cubicBezTo>
                  <a:cubicBezTo>
                    <a:pt x="35765" y="6950"/>
                    <a:pt x="35796" y="6919"/>
                    <a:pt x="35796" y="6881"/>
                  </a:cubicBezTo>
                  <a:cubicBezTo>
                    <a:pt x="35796" y="6844"/>
                    <a:pt x="35765" y="6813"/>
                    <a:pt x="35727" y="6813"/>
                  </a:cubicBezTo>
                  <a:close/>
                  <a:moveTo>
                    <a:pt x="35943" y="6813"/>
                  </a:moveTo>
                  <a:cubicBezTo>
                    <a:pt x="35906" y="6813"/>
                    <a:pt x="35875" y="6844"/>
                    <a:pt x="35875" y="6881"/>
                  </a:cubicBezTo>
                  <a:cubicBezTo>
                    <a:pt x="35875" y="6919"/>
                    <a:pt x="35906" y="6950"/>
                    <a:pt x="35943" y="6950"/>
                  </a:cubicBezTo>
                  <a:cubicBezTo>
                    <a:pt x="35981" y="6950"/>
                    <a:pt x="36012" y="6919"/>
                    <a:pt x="36012" y="6881"/>
                  </a:cubicBezTo>
                  <a:cubicBezTo>
                    <a:pt x="36012" y="6844"/>
                    <a:pt x="35981" y="6813"/>
                    <a:pt x="35943" y="6813"/>
                  </a:cubicBezTo>
                  <a:close/>
                  <a:moveTo>
                    <a:pt x="36159" y="6813"/>
                  </a:moveTo>
                  <a:cubicBezTo>
                    <a:pt x="36122" y="6813"/>
                    <a:pt x="36091" y="6844"/>
                    <a:pt x="36091" y="6881"/>
                  </a:cubicBezTo>
                  <a:cubicBezTo>
                    <a:pt x="36091" y="6919"/>
                    <a:pt x="36122" y="6950"/>
                    <a:pt x="36159" y="6950"/>
                  </a:cubicBezTo>
                  <a:cubicBezTo>
                    <a:pt x="36197" y="6950"/>
                    <a:pt x="36228" y="6919"/>
                    <a:pt x="36228" y="6881"/>
                  </a:cubicBezTo>
                  <a:cubicBezTo>
                    <a:pt x="36228" y="6844"/>
                    <a:pt x="36197" y="6813"/>
                    <a:pt x="36159" y="6813"/>
                  </a:cubicBezTo>
                  <a:close/>
                  <a:moveTo>
                    <a:pt x="36376" y="6813"/>
                  </a:moveTo>
                  <a:cubicBezTo>
                    <a:pt x="36338" y="6813"/>
                    <a:pt x="36307" y="6844"/>
                    <a:pt x="36307" y="6881"/>
                  </a:cubicBezTo>
                  <a:cubicBezTo>
                    <a:pt x="36307" y="6919"/>
                    <a:pt x="36338" y="6950"/>
                    <a:pt x="36376" y="6950"/>
                  </a:cubicBezTo>
                  <a:cubicBezTo>
                    <a:pt x="36413" y="6950"/>
                    <a:pt x="36444" y="6919"/>
                    <a:pt x="36444" y="6881"/>
                  </a:cubicBezTo>
                  <a:cubicBezTo>
                    <a:pt x="36444" y="6844"/>
                    <a:pt x="36413" y="6813"/>
                    <a:pt x="36376" y="6813"/>
                  </a:cubicBezTo>
                  <a:close/>
                  <a:moveTo>
                    <a:pt x="36592" y="6813"/>
                  </a:moveTo>
                  <a:cubicBezTo>
                    <a:pt x="36554" y="6813"/>
                    <a:pt x="36523" y="6844"/>
                    <a:pt x="36523" y="6881"/>
                  </a:cubicBezTo>
                  <a:cubicBezTo>
                    <a:pt x="36523" y="6919"/>
                    <a:pt x="36554" y="6950"/>
                    <a:pt x="36592" y="6950"/>
                  </a:cubicBezTo>
                  <a:cubicBezTo>
                    <a:pt x="36629" y="6950"/>
                    <a:pt x="36660" y="6919"/>
                    <a:pt x="36660" y="6881"/>
                  </a:cubicBezTo>
                  <a:cubicBezTo>
                    <a:pt x="36660" y="6844"/>
                    <a:pt x="36629" y="6813"/>
                    <a:pt x="36592" y="6813"/>
                  </a:cubicBezTo>
                  <a:close/>
                  <a:moveTo>
                    <a:pt x="36808" y="6813"/>
                  </a:moveTo>
                  <a:cubicBezTo>
                    <a:pt x="36770" y="6813"/>
                    <a:pt x="36739" y="6844"/>
                    <a:pt x="36739" y="6881"/>
                  </a:cubicBezTo>
                  <a:cubicBezTo>
                    <a:pt x="36739" y="6919"/>
                    <a:pt x="36770" y="6950"/>
                    <a:pt x="36808" y="6950"/>
                  </a:cubicBezTo>
                  <a:cubicBezTo>
                    <a:pt x="36846" y="6950"/>
                    <a:pt x="36876" y="6919"/>
                    <a:pt x="36876" y="6881"/>
                  </a:cubicBezTo>
                  <a:cubicBezTo>
                    <a:pt x="36876" y="6844"/>
                    <a:pt x="36846" y="6813"/>
                    <a:pt x="36808" y="6813"/>
                  </a:cubicBezTo>
                  <a:close/>
                  <a:moveTo>
                    <a:pt x="35727" y="7048"/>
                  </a:moveTo>
                  <a:cubicBezTo>
                    <a:pt x="35689" y="7048"/>
                    <a:pt x="35659" y="7078"/>
                    <a:pt x="35659" y="7116"/>
                  </a:cubicBezTo>
                  <a:cubicBezTo>
                    <a:pt x="35659" y="7154"/>
                    <a:pt x="35689" y="7185"/>
                    <a:pt x="35727" y="7185"/>
                  </a:cubicBezTo>
                  <a:cubicBezTo>
                    <a:pt x="35765" y="7185"/>
                    <a:pt x="35796" y="7154"/>
                    <a:pt x="35796" y="7116"/>
                  </a:cubicBezTo>
                  <a:cubicBezTo>
                    <a:pt x="35796" y="7078"/>
                    <a:pt x="35765" y="7048"/>
                    <a:pt x="35727" y="7048"/>
                  </a:cubicBezTo>
                  <a:close/>
                  <a:moveTo>
                    <a:pt x="35943" y="7048"/>
                  </a:moveTo>
                  <a:cubicBezTo>
                    <a:pt x="35906" y="7048"/>
                    <a:pt x="35875" y="7078"/>
                    <a:pt x="35875" y="7116"/>
                  </a:cubicBezTo>
                  <a:cubicBezTo>
                    <a:pt x="35875" y="7154"/>
                    <a:pt x="35906" y="7185"/>
                    <a:pt x="35943" y="7185"/>
                  </a:cubicBezTo>
                  <a:cubicBezTo>
                    <a:pt x="35981" y="7185"/>
                    <a:pt x="36012" y="7154"/>
                    <a:pt x="36012" y="7116"/>
                  </a:cubicBezTo>
                  <a:cubicBezTo>
                    <a:pt x="36012" y="7078"/>
                    <a:pt x="35981" y="7048"/>
                    <a:pt x="35943" y="7048"/>
                  </a:cubicBezTo>
                  <a:close/>
                  <a:moveTo>
                    <a:pt x="36159" y="7048"/>
                  </a:moveTo>
                  <a:cubicBezTo>
                    <a:pt x="36122" y="7048"/>
                    <a:pt x="36091" y="7078"/>
                    <a:pt x="36091" y="7116"/>
                  </a:cubicBezTo>
                  <a:cubicBezTo>
                    <a:pt x="36091" y="7154"/>
                    <a:pt x="36122" y="7185"/>
                    <a:pt x="36159" y="7185"/>
                  </a:cubicBezTo>
                  <a:cubicBezTo>
                    <a:pt x="36197" y="7185"/>
                    <a:pt x="36228" y="7154"/>
                    <a:pt x="36228" y="7116"/>
                  </a:cubicBezTo>
                  <a:cubicBezTo>
                    <a:pt x="36228" y="7078"/>
                    <a:pt x="36197" y="7048"/>
                    <a:pt x="36159" y="7048"/>
                  </a:cubicBezTo>
                  <a:close/>
                  <a:moveTo>
                    <a:pt x="36376" y="7048"/>
                  </a:moveTo>
                  <a:cubicBezTo>
                    <a:pt x="36338" y="7048"/>
                    <a:pt x="36307" y="7078"/>
                    <a:pt x="36307" y="7116"/>
                  </a:cubicBezTo>
                  <a:cubicBezTo>
                    <a:pt x="36307" y="7154"/>
                    <a:pt x="36338" y="7185"/>
                    <a:pt x="36376" y="7185"/>
                  </a:cubicBezTo>
                  <a:cubicBezTo>
                    <a:pt x="36413" y="7185"/>
                    <a:pt x="36444" y="7154"/>
                    <a:pt x="36444" y="7116"/>
                  </a:cubicBezTo>
                  <a:cubicBezTo>
                    <a:pt x="36444" y="7078"/>
                    <a:pt x="36413" y="7048"/>
                    <a:pt x="36376" y="7048"/>
                  </a:cubicBezTo>
                  <a:close/>
                  <a:moveTo>
                    <a:pt x="36592" y="7048"/>
                  </a:moveTo>
                  <a:cubicBezTo>
                    <a:pt x="36554" y="7048"/>
                    <a:pt x="36523" y="7078"/>
                    <a:pt x="36523" y="7116"/>
                  </a:cubicBezTo>
                  <a:cubicBezTo>
                    <a:pt x="36523" y="7154"/>
                    <a:pt x="36554" y="7185"/>
                    <a:pt x="36592" y="7185"/>
                  </a:cubicBezTo>
                  <a:cubicBezTo>
                    <a:pt x="36629" y="7185"/>
                    <a:pt x="36660" y="7154"/>
                    <a:pt x="36660" y="7116"/>
                  </a:cubicBezTo>
                  <a:cubicBezTo>
                    <a:pt x="36660" y="7078"/>
                    <a:pt x="36629" y="7048"/>
                    <a:pt x="36592" y="7048"/>
                  </a:cubicBezTo>
                  <a:close/>
                  <a:moveTo>
                    <a:pt x="36808" y="7048"/>
                  </a:moveTo>
                  <a:cubicBezTo>
                    <a:pt x="36770" y="7048"/>
                    <a:pt x="36739" y="7078"/>
                    <a:pt x="36739" y="7116"/>
                  </a:cubicBezTo>
                  <a:cubicBezTo>
                    <a:pt x="36739" y="7154"/>
                    <a:pt x="36770" y="7185"/>
                    <a:pt x="36808" y="7185"/>
                  </a:cubicBezTo>
                  <a:cubicBezTo>
                    <a:pt x="36846" y="7185"/>
                    <a:pt x="36876" y="7154"/>
                    <a:pt x="36876" y="7116"/>
                  </a:cubicBezTo>
                  <a:cubicBezTo>
                    <a:pt x="36876" y="7078"/>
                    <a:pt x="36846" y="7048"/>
                    <a:pt x="36808" y="7048"/>
                  </a:cubicBezTo>
                  <a:close/>
                  <a:moveTo>
                    <a:pt x="35943" y="7283"/>
                  </a:moveTo>
                  <a:cubicBezTo>
                    <a:pt x="35906" y="7283"/>
                    <a:pt x="35875" y="7313"/>
                    <a:pt x="35875" y="7351"/>
                  </a:cubicBezTo>
                  <a:cubicBezTo>
                    <a:pt x="35875" y="7389"/>
                    <a:pt x="35906" y="7420"/>
                    <a:pt x="35943" y="7420"/>
                  </a:cubicBezTo>
                  <a:cubicBezTo>
                    <a:pt x="35981" y="7420"/>
                    <a:pt x="36012" y="7389"/>
                    <a:pt x="36012" y="7351"/>
                  </a:cubicBezTo>
                  <a:cubicBezTo>
                    <a:pt x="36012" y="7313"/>
                    <a:pt x="35981" y="7283"/>
                    <a:pt x="35943" y="7283"/>
                  </a:cubicBezTo>
                  <a:close/>
                  <a:moveTo>
                    <a:pt x="36376" y="7283"/>
                  </a:moveTo>
                  <a:cubicBezTo>
                    <a:pt x="36338" y="7283"/>
                    <a:pt x="36307" y="7313"/>
                    <a:pt x="36307" y="7351"/>
                  </a:cubicBezTo>
                  <a:cubicBezTo>
                    <a:pt x="36307" y="7389"/>
                    <a:pt x="36338" y="7420"/>
                    <a:pt x="36376" y="7420"/>
                  </a:cubicBezTo>
                  <a:cubicBezTo>
                    <a:pt x="36413" y="7420"/>
                    <a:pt x="36444" y="7389"/>
                    <a:pt x="36444" y="7351"/>
                  </a:cubicBezTo>
                  <a:cubicBezTo>
                    <a:pt x="36444" y="7313"/>
                    <a:pt x="36413" y="7283"/>
                    <a:pt x="36376" y="7283"/>
                  </a:cubicBezTo>
                  <a:close/>
                  <a:moveTo>
                    <a:pt x="36592" y="7283"/>
                  </a:moveTo>
                  <a:cubicBezTo>
                    <a:pt x="36554" y="7283"/>
                    <a:pt x="36523" y="7313"/>
                    <a:pt x="36523" y="7351"/>
                  </a:cubicBezTo>
                  <a:cubicBezTo>
                    <a:pt x="36523" y="7389"/>
                    <a:pt x="36554" y="7420"/>
                    <a:pt x="36592" y="7420"/>
                  </a:cubicBezTo>
                  <a:cubicBezTo>
                    <a:pt x="36629" y="7420"/>
                    <a:pt x="36660" y="7389"/>
                    <a:pt x="36660" y="7351"/>
                  </a:cubicBezTo>
                  <a:cubicBezTo>
                    <a:pt x="36660" y="7313"/>
                    <a:pt x="36629" y="7283"/>
                    <a:pt x="36592" y="7283"/>
                  </a:cubicBezTo>
                  <a:close/>
                  <a:moveTo>
                    <a:pt x="36808" y="7283"/>
                  </a:moveTo>
                  <a:cubicBezTo>
                    <a:pt x="36770" y="7283"/>
                    <a:pt x="36739" y="7313"/>
                    <a:pt x="36739" y="7351"/>
                  </a:cubicBezTo>
                  <a:cubicBezTo>
                    <a:pt x="36739" y="7389"/>
                    <a:pt x="36770" y="7420"/>
                    <a:pt x="36808" y="7420"/>
                  </a:cubicBezTo>
                  <a:cubicBezTo>
                    <a:pt x="36846" y="7420"/>
                    <a:pt x="36876" y="7389"/>
                    <a:pt x="36876" y="7351"/>
                  </a:cubicBezTo>
                  <a:cubicBezTo>
                    <a:pt x="36876" y="7313"/>
                    <a:pt x="36846" y="7283"/>
                    <a:pt x="36808" y="7283"/>
                  </a:cubicBezTo>
                  <a:close/>
                  <a:moveTo>
                    <a:pt x="36376" y="7518"/>
                  </a:moveTo>
                  <a:cubicBezTo>
                    <a:pt x="36338" y="7518"/>
                    <a:pt x="36307" y="7548"/>
                    <a:pt x="36307" y="7586"/>
                  </a:cubicBezTo>
                  <a:cubicBezTo>
                    <a:pt x="36307" y="7624"/>
                    <a:pt x="36338" y="7654"/>
                    <a:pt x="36376" y="7654"/>
                  </a:cubicBezTo>
                  <a:cubicBezTo>
                    <a:pt x="36413" y="7654"/>
                    <a:pt x="36444" y="7624"/>
                    <a:pt x="36444" y="7586"/>
                  </a:cubicBezTo>
                  <a:cubicBezTo>
                    <a:pt x="36444" y="7548"/>
                    <a:pt x="36413" y="7518"/>
                    <a:pt x="36376" y="7518"/>
                  </a:cubicBezTo>
                  <a:close/>
                  <a:moveTo>
                    <a:pt x="36592" y="7518"/>
                  </a:moveTo>
                  <a:cubicBezTo>
                    <a:pt x="36554" y="7518"/>
                    <a:pt x="36523" y="7548"/>
                    <a:pt x="36523" y="7586"/>
                  </a:cubicBezTo>
                  <a:cubicBezTo>
                    <a:pt x="36523" y="7624"/>
                    <a:pt x="36554" y="7654"/>
                    <a:pt x="36592" y="7654"/>
                  </a:cubicBezTo>
                  <a:cubicBezTo>
                    <a:pt x="36629" y="7654"/>
                    <a:pt x="36660" y="7624"/>
                    <a:pt x="36660" y="7586"/>
                  </a:cubicBezTo>
                  <a:cubicBezTo>
                    <a:pt x="36660" y="7548"/>
                    <a:pt x="36629" y="7518"/>
                    <a:pt x="36592" y="7518"/>
                  </a:cubicBezTo>
                  <a:close/>
                  <a:moveTo>
                    <a:pt x="36808" y="7518"/>
                  </a:moveTo>
                  <a:cubicBezTo>
                    <a:pt x="36770" y="7518"/>
                    <a:pt x="36739" y="7548"/>
                    <a:pt x="36739" y="7586"/>
                  </a:cubicBezTo>
                  <a:cubicBezTo>
                    <a:pt x="36739" y="7624"/>
                    <a:pt x="36770" y="7654"/>
                    <a:pt x="36808" y="7654"/>
                  </a:cubicBezTo>
                  <a:cubicBezTo>
                    <a:pt x="36846" y="7654"/>
                    <a:pt x="36876" y="7624"/>
                    <a:pt x="36876" y="7586"/>
                  </a:cubicBezTo>
                  <a:cubicBezTo>
                    <a:pt x="36876" y="7548"/>
                    <a:pt x="36846" y="7518"/>
                    <a:pt x="36808" y="7518"/>
                  </a:cubicBezTo>
                  <a:close/>
                  <a:moveTo>
                    <a:pt x="36376" y="7752"/>
                  </a:moveTo>
                  <a:cubicBezTo>
                    <a:pt x="36338" y="7752"/>
                    <a:pt x="36307" y="7783"/>
                    <a:pt x="36307" y="7821"/>
                  </a:cubicBezTo>
                  <a:cubicBezTo>
                    <a:pt x="36307" y="7859"/>
                    <a:pt x="36338" y="7889"/>
                    <a:pt x="36376" y="7889"/>
                  </a:cubicBezTo>
                  <a:cubicBezTo>
                    <a:pt x="36413" y="7889"/>
                    <a:pt x="36444" y="7859"/>
                    <a:pt x="36444" y="7821"/>
                  </a:cubicBezTo>
                  <a:cubicBezTo>
                    <a:pt x="36444" y="7783"/>
                    <a:pt x="36413" y="7752"/>
                    <a:pt x="36376" y="7752"/>
                  </a:cubicBezTo>
                  <a:close/>
                  <a:moveTo>
                    <a:pt x="36592" y="7752"/>
                  </a:moveTo>
                  <a:cubicBezTo>
                    <a:pt x="36554" y="7752"/>
                    <a:pt x="36523" y="7783"/>
                    <a:pt x="36523" y="7821"/>
                  </a:cubicBezTo>
                  <a:cubicBezTo>
                    <a:pt x="36523" y="7859"/>
                    <a:pt x="36554" y="7889"/>
                    <a:pt x="36592" y="7889"/>
                  </a:cubicBezTo>
                  <a:cubicBezTo>
                    <a:pt x="36629" y="7889"/>
                    <a:pt x="36660" y="7859"/>
                    <a:pt x="36660" y="7821"/>
                  </a:cubicBezTo>
                  <a:cubicBezTo>
                    <a:pt x="36660" y="7783"/>
                    <a:pt x="36629" y="7752"/>
                    <a:pt x="36592" y="7752"/>
                  </a:cubicBezTo>
                  <a:close/>
                  <a:moveTo>
                    <a:pt x="35943" y="7987"/>
                  </a:moveTo>
                  <a:cubicBezTo>
                    <a:pt x="35906" y="7987"/>
                    <a:pt x="35875" y="8018"/>
                    <a:pt x="35875" y="8056"/>
                  </a:cubicBezTo>
                  <a:cubicBezTo>
                    <a:pt x="35875" y="8093"/>
                    <a:pt x="35906" y="8124"/>
                    <a:pt x="35943" y="8124"/>
                  </a:cubicBezTo>
                  <a:cubicBezTo>
                    <a:pt x="35981" y="8124"/>
                    <a:pt x="36012" y="8093"/>
                    <a:pt x="36012" y="8056"/>
                  </a:cubicBezTo>
                  <a:cubicBezTo>
                    <a:pt x="36012" y="8018"/>
                    <a:pt x="35981" y="7987"/>
                    <a:pt x="35943" y="7987"/>
                  </a:cubicBezTo>
                  <a:close/>
                  <a:moveTo>
                    <a:pt x="36159" y="7987"/>
                  </a:moveTo>
                  <a:cubicBezTo>
                    <a:pt x="36122" y="7987"/>
                    <a:pt x="36091" y="8018"/>
                    <a:pt x="36091" y="8056"/>
                  </a:cubicBezTo>
                  <a:cubicBezTo>
                    <a:pt x="36091" y="8093"/>
                    <a:pt x="36122" y="8124"/>
                    <a:pt x="36159" y="8124"/>
                  </a:cubicBezTo>
                  <a:cubicBezTo>
                    <a:pt x="36197" y="8124"/>
                    <a:pt x="36228" y="8093"/>
                    <a:pt x="36228" y="8056"/>
                  </a:cubicBezTo>
                  <a:cubicBezTo>
                    <a:pt x="36228" y="8018"/>
                    <a:pt x="36197" y="7987"/>
                    <a:pt x="36159" y="7987"/>
                  </a:cubicBezTo>
                  <a:close/>
                  <a:moveTo>
                    <a:pt x="36376" y="7987"/>
                  </a:moveTo>
                  <a:cubicBezTo>
                    <a:pt x="36338" y="7987"/>
                    <a:pt x="36307" y="8018"/>
                    <a:pt x="36307" y="8056"/>
                  </a:cubicBezTo>
                  <a:cubicBezTo>
                    <a:pt x="36307" y="8093"/>
                    <a:pt x="36338" y="8124"/>
                    <a:pt x="36376" y="8124"/>
                  </a:cubicBezTo>
                  <a:cubicBezTo>
                    <a:pt x="36413" y="8124"/>
                    <a:pt x="36444" y="8093"/>
                    <a:pt x="36444" y="8056"/>
                  </a:cubicBezTo>
                  <a:cubicBezTo>
                    <a:pt x="36444" y="8018"/>
                    <a:pt x="36413" y="7987"/>
                    <a:pt x="36376" y="7987"/>
                  </a:cubicBezTo>
                  <a:close/>
                  <a:moveTo>
                    <a:pt x="35943" y="8222"/>
                  </a:moveTo>
                  <a:cubicBezTo>
                    <a:pt x="35906" y="8222"/>
                    <a:pt x="35875" y="8253"/>
                    <a:pt x="35875" y="8290"/>
                  </a:cubicBezTo>
                  <a:cubicBezTo>
                    <a:pt x="35875" y="8328"/>
                    <a:pt x="35906" y="8359"/>
                    <a:pt x="35943" y="8359"/>
                  </a:cubicBezTo>
                  <a:cubicBezTo>
                    <a:pt x="35981" y="8359"/>
                    <a:pt x="36012" y="8328"/>
                    <a:pt x="36012" y="8290"/>
                  </a:cubicBezTo>
                  <a:cubicBezTo>
                    <a:pt x="36012" y="8253"/>
                    <a:pt x="35981" y="8222"/>
                    <a:pt x="35943" y="8222"/>
                  </a:cubicBezTo>
                  <a:close/>
                  <a:moveTo>
                    <a:pt x="36159" y="8222"/>
                  </a:moveTo>
                  <a:cubicBezTo>
                    <a:pt x="36122" y="8222"/>
                    <a:pt x="36091" y="8253"/>
                    <a:pt x="36091" y="8290"/>
                  </a:cubicBezTo>
                  <a:cubicBezTo>
                    <a:pt x="36091" y="8328"/>
                    <a:pt x="36122" y="8359"/>
                    <a:pt x="36159" y="8359"/>
                  </a:cubicBezTo>
                  <a:cubicBezTo>
                    <a:pt x="36197" y="8359"/>
                    <a:pt x="36228" y="8328"/>
                    <a:pt x="36228" y="8290"/>
                  </a:cubicBezTo>
                  <a:cubicBezTo>
                    <a:pt x="36228" y="8253"/>
                    <a:pt x="36197" y="8222"/>
                    <a:pt x="36159" y="8222"/>
                  </a:cubicBezTo>
                  <a:close/>
                  <a:moveTo>
                    <a:pt x="37240" y="6578"/>
                  </a:moveTo>
                  <a:cubicBezTo>
                    <a:pt x="37202" y="6578"/>
                    <a:pt x="37172" y="6609"/>
                    <a:pt x="37172" y="6647"/>
                  </a:cubicBezTo>
                  <a:cubicBezTo>
                    <a:pt x="37172" y="6684"/>
                    <a:pt x="37202" y="6715"/>
                    <a:pt x="37240" y="6715"/>
                  </a:cubicBezTo>
                  <a:cubicBezTo>
                    <a:pt x="37278" y="6715"/>
                    <a:pt x="37309" y="6684"/>
                    <a:pt x="37309" y="6647"/>
                  </a:cubicBezTo>
                  <a:cubicBezTo>
                    <a:pt x="37309" y="6609"/>
                    <a:pt x="37278" y="6578"/>
                    <a:pt x="37240" y="6578"/>
                  </a:cubicBezTo>
                  <a:close/>
                  <a:moveTo>
                    <a:pt x="37240" y="6813"/>
                  </a:moveTo>
                  <a:cubicBezTo>
                    <a:pt x="37202" y="6813"/>
                    <a:pt x="37172" y="6844"/>
                    <a:pt x="37172" y="6881"/>
                  </a:cubicBezTo>
                  <a:cubicBezTo>
                    <a:pt x="37172" y="6919"/>
                    <a:pt x="37202" y="6950"/>
                    <a:pt x="37240" y="6950"/>
                  </a:cubicBezTo>
                  <a:cubicBezTo>
                    <a:pt x="37278" y="6950"/>
                    <a:pt x="37309" y="6919"/>
                    <a:pt x="37309" y="6881"/>
                  </a:cubicBezTo>
                  <a:cubicBezTo>
                    <a:pt x="37309" y="6844"/>
                    <a:pt x="37278" y="6813"/>
                    <a:pt x="37240" y="6813"/>
                  </a:cubicBezTo>
                  <a:close/>
                  <a:moveTo>
                    <a:pt x="37240" y="7048"/>
                  </a:moveTo>
                  <a:cubicBezTo>
                    <a:pt x="37202" y="7048"/>
                    <a:pt x="37172" y="7078"/>
                    <a:pt x="37172" y="7116"/>
                  </a:cubicBezTo>
                  <a:cubicBezTo>
                    <a:pt x="37172" y="7154"/>
                    <a:pt x="37202" y="7185"/>
                    <a:pt x="37240" y="7185"/>
                  </a:cubicBezTo>
                  <a:cubicBezTo>
                    <a:pt x="37278" y="7185"/>
                    <a:pt x="37309" y="7154"/>
                    <a:pt x="37309" y="7116"/>
                  </a:cubicBezTo>
                  <a:cubicBezTo>
                    <a:pt x="37309" y="7078"/>
                    <a:pt x="37278" y="7048"/>
                    <a:pt x="37240" y="7048"/>
                  </a:cubicBezTo>
                  <a:close/>
                  <a:moveTo>
                    <a:pt x="37240" y="7283"/>
                  </a:moveTo>
                  <a:cubicBezTo>
                    <a:pt x="37202" y="7283"/>
                    <a:pt x="37172" y="7313"/>
                    <a:pt x="37172" y="7351"/>
                  </a:cubicBezTo>
                  <a:cubicBezTo>
                    <a:pt x="37172" y="7389"/>
                    <a:pt x="37202" y="7420"/>
                    <a:pt x="37240" y="7420"/>
                  </a:cubicBezTo>
                  <a:cubicBezTo>
                    <a:pt x="37278" y="7420"/>
                    <a:pt x="37309" y="7389"/>
                    <a:pt x="37309" y="7351"/>
                  </a:cubicBezTo>
                  <a:cubicBezTo>
                    <a:pt x="37309" y="7313"/>
                    <a:pt x="37278" y="7283"/>
                    <a:pt x="37240" y="7283"/>
                  </a:cubicBezTo>
                  <a:close/>
                  <a:moveTo>
                    <a:pt x="37240" y="7518"/>
                  </a:moveTo>
                  <a:cubicBezTo>
                    <a:pt x="37202" y="7518"/>
                    <a:pt x="37172" y="7548"/>
                    <a:pt x="37172" y="7586"/>
                  </a:cubicBezTo>
                  <a:cubicBezTo>
                    <a:pt x="37172" y="7624"/>
                    <a:pt x="37202" y="7654"/>
                    <a:pt x="37240" y="7654"/>
                  </a:cubicBezTo>
                  <a:cubicBezTo>
                    <a:pt x="37278" y="7654"/>
                    <a:pt x="37309" y="7624"/>
                    <a:pt x="37309" y="7586"/>
                  </a:cubicBezTo>
                  <a:cubicBezTo>
                    <a:pt x="37309" y="7548"/>
                    <a:pt x="37278" y="7518"/>
                    <a:pt x="37240" y="7518"/>
                  </a:cubicBezTo>
                  <a:close/>
                  <a:moveTo>
                    <a:pt x="37240" y="7752"/>
                  </a:moveTo>
                  <a:cubicBezTo>
                    <a:pt x="37202" y="7752"/>
                    <a:pt x="37172" y="7783"/>
                    <a:pt x="37172" y="7821"/>
                  </a:cubicBezTo>
                  <a:cubicBezTo>
                    <a:pt x="37172" y="7859"/>
                    <a:pt x="37202" y="7889"/>
                    <a:pt x="37240" y="7889"/>
                  </a:cubicBezTo>
                  <a:cubicBezTo>
                    <a:pt x="37278" y="7889"/>
                    <a:pt x="37309" y="7859"/>
                    <a:pt x="37309" y="7821"/>
                  </a:cubicBezTo>
                  <a:cubicBezTo>
                    <a:pt x="37309" y="7783"/>
                    <a:pt x="37278" y="7752"/>
                    <a:pt x="37240" y="7752"/>
                  </a:cubicBezTo>
                  <a:close/>
                  <a:moveTo>
                    <a:pt x="30972" y="6813"/>
                  </a:moveTo>
                  <a:cubicBezTo>
                    <a:pt x="30935" y="6813"/>
                    <a:pt x="30904" y="6844"/>
                    <a:pt x="30904" y="6881"/>
                  </a:cubicBezTo>
                  <a:cubicBezTo>
                    <a:pt x="30904" y="6919"/>
                    <a:pt x="30935" y="6950"/>
                    <a:pt x="30972" y="6950"/>
                  </a:cubicBezTo>
                  <a:cubicBezTo>
                    <a:pt x="31010" y="6950"/>
                    <a:pt x="31041" y="6919"/>
                    <a:pt x="31041" y="6881"/>
                  </a:cubicBezTo>
                  <a:cubicBezTo>
                    <a:pt x="31041" y="6844"/>
                    <a:pt x="31010" y="6813"/>
                    <a:pt x="30972" y="6813"/>
                  </a:cubicBezTo>
                  <a:close/>
                  <a:moveTo>
                    <a:pt x="30972" y="7048"/>
                  </a:moveTo>
                  <a:cubicBezTo>
                    <a:pt x="30935" y="7048"/>
                    <a:pt x="30904" y="7078"/>
                    <a:pt x="30904" y="7116"/>
                  </a:cubicBezTo>
                  <a:cubicBezTo>
                    <a:pt x="30904" y="7154"/>
                    <a:pt x="30935" y="7185"/>
                    <a:pt x="30972" y="7185"/>
                  </a:cubicBezTo>
                  <a:cubicBezTo>
                    <a:pt x="31010" y="7185"/>
                    <a:pt x="31041" y="7154"/>
                    <a:pt x="31041" y="7116"/>
                  </a:cubicBezTo>
                  <a:cubicBezTo>
                    <a:pt x="31041" y="7078"/>
                    <a:pt x="31010" y="7048"/>
                    <a:pt x="30972" y="7048"/>
                  </a:cubicBezTo>
                  <a:close/>
                  <a:moveTo>
                    <a:pt x="30756" y="6813"/>
                  </a:moveTo>
                  <a:cubicBezTo>
                    <a:pt x="30719" y="6813"/>
                    <a:pt x="30688" y="6844"/>
                    <a:pt x="30688" y="6881"/>
                  </a:cubicBezTo>
                  <a:cubicBezTo>
                    <a:pt x="30688" y="6919"/>
                    <a:pt x="30719" y="6950"/>
                    <a:pt x="30756" y="6950"/>
                  </a:cubicBezTo>
                  <a:cubicBezTo>
                    <a:pt x="30794" y="6950"/>
                    <a:pt x="30825" y="6919"/>
                    <a:pt x="30825" y="6881"/>
                  </a:cubicBezTo>
                  <a:cubicBezTo>
                    <a:pt x="30825" y="6844"/>
                    <a:pt x="30794" y="6813"/>
                    <a:pt x="30756" y="6813"/>
                  </a:cubicBezTo>
                  <a:close/>
                  <a:moveTo>
                    <a:pt x="23187" y="5542"/>
                  </a:moveTo>
                  <a:cubicBezTo>
                    <a:pt x="23224" y="5542"/>
                    <a:pt x="23255" y="5511"/>
                    <a:pt x="23255" y="5473"/>
                  </a:cubicBezTo>
                  <a:cubicBezTo>
                    <a:pt x="23255" y="5435"/>
                    <a:pt x="23224" y="5405"/>
                    <a:pt x="23187" y="5405"/>
                  </a:cubicBezTo>
                  <a:cubicBezTo>
                    <a:pt x="23149" y="5405"/>
                    <a:pt x="23118" y="5435"/>
                    <a:pt x="23118" y="5473"/>
                  </a:cubicBezTo>
                  <a:cubicBezTo>
                    <a:pt x="23118" y="5511"/>
                    <a:pt x="23149" y="5542"/>
                    <a:pt x="23187" y="5542"/>
                  </a:cubicBezTo>
                  <a:close/>
                  <a:moveTo>
                    <a:pt x="23403" y="5542"/>
                  </a:moveTo>
                  <a:cubicBezTo>
                    <a:pt x="23441" y="5542"/>
                    <a:pt x="23471" y="5511"/>
                    <a:pt x="23471" y="5473"/>
                  </a:cubicBezTo>
                  <a:cubicBezTo>
                    <a:pt x="23471" y="5435"/>
                    <a:pt x="23441" y="5405"/>
                    <a:pt x="23403" y="5405"/>
                  </a:cubicBezTo>
                  <a:cubicBezTo>
                    <a:pt x="23365" y="5405"/>
                    <a:pt x="23334" y="5435"/>
                    <a:pt x="23334" y="5473"/>
                  </a:cubicBezTo>
                  <a:cubicBezTo>
                    <a:pt x="23334" y="5511"/>
                    <a:pt x="23365" y="5542"/>
                    <a:pt x="23403" y="5542"/>
                  </a:cubicBezTo>
                  <a:close/>
                  <a:moveTo>
                    <a:pt x="24057" y="3291"/>
                  </a:moveTo>
                  <a:cubicBezTo>
                    <a:pt x="24019" y="3291"/>
                    <a:pt x="23988" y="3321"/>
                    <a:pt x="23988" y="3359"/>
                  </a:cubicBezTo>
                  <a:cubicBezTo>
                    <a:pt x="23988" y="3397"/>
                    <a:pt x="24019" y="3428"/>
                    <a:pt x="24057" y="3428"/>
                  </a:cubicBezTo>
                  <a:cubicBezTo>
                    <a:pt x="24094" y="3428"/>
                    <a:pt x="24125" y="3397"/>
                    <a:pt x="24125" y="3359"/>
                  </a:cubicBezTo>
                  <a:cubicBezTo>
                    <a:pt x="24125" y="3321"/>
                    <a:pt x="24094" y="3291"/>
                    <a:pt x="24057" y="3291"/>
                  </a:cubicBezTo>
                  <a:close/>
                  <a:moveTo>
                    <a:pt x="24273" y="3291"/>
                  </a:moveTo>
                  <a:cubicBezTo>
                    <a:pt x="24235" y="3291"/>
                    <a:pt x="24204" y="3321"/>
                    <a:pt x="24204" y="3359"/>
                  </a:cubicBezTo>
                  <a:cubicBezTo>
                    <a:pt x="24204" y="3397"/>
                    <a:pt x="24235" y="3428"/>
                    <a:pt x="24273" y="3428"/>
                  </a:cubicBezTo>
                  <a:cubicBezTo>
                    <a:pt x="24311" y="3428"/>
                    <a:pt x="24341" y="3397"/>
                    <a:pt x="24341" y="3359"/>
                  </a:cubicBezTo>
                  <a:cubicBezTo>
                    <a:pt x="24341" y="3321"/>
                    <a:pt x="24311" y="3291"/>
                    <a:pt x="24273" y="3291"/>
                  </a:cubicBezTo>
                  <a:close/>
                  <a:moveTo>
                    <a:pt x="24057" y="3525"/>
                  </a:moveTo>
                  <a:cubicBezTo>
                    <a:pt x="24019" y="3525"/>
                    <a:pt x="23988" y="3556"/>
                    <a:pt x="23988" y="3594"/>
                  </a:cubicBezTo>
                  <a:cubicBezTo>
                    <a:pt x="23988" y="3632"/>
                    <a:pt x="24019" y="3662"/>
                    <a:pt x="24057" y="3662"/>
                  </a:cubicBezTo>
                  <a:cubicBezTo>
                    <a:pt x="24094" y="3662"/>
                    <a:pt x="24125" y="3632"/>
                    <a:pt x="24125" y="3594"/>
                  </a:cubicBezTo>
                  <a:cubicBezTo>
                    <a:pt x="24125" y="3556"/>
                    <a:pt x="24094" y="3525"/>
                    <a:pt x="24057" y="3525"/>
                  </a:cubicBezTo>
                  <a:close/>
                  <a:moveTo>
                    <a:pt x="24273" y="3525"/>
                  </a:moveTo>
                  <a:cubicBezTo>
                    <a:pt x="24235" y="3525"/>
                    <a:pt x="24204" y="3556"/>
                    <a:pt x="24204" y="3594"/>
                  </a:cubicBezTo>
                  <a:cubicBezTo>
                    <a:pt x="24204" y="3632"/>
                    <a:pt x="24235" y="3662"/>
                    <a:pt x="24273" y="3662"/>
                  </a:cubicBezTo>
                  <a:cubicBezTo>
                    <a:pt x="24311" y="3662"/>
                    <a:pt x="24341" y="3632"/>
                    <a:pt x="24341" y="3594"/>
                  </a:cubicBezTo>
                  <a:cubicBezTo>
                    <a:pt x="24341" y="3556"/>
                    <a:pt x="24311" y="3525"/>
                    <a:pt x="24273" y="3525"/>
                  </a:cubicBezTo>
                  <a:close/>
                  <a:moveTo>
                    <a:pt x="24489" y="3525"/>
                  </a:moveTo>
                  <a:cubicBezTo>
                    <a:pt x="24451" y="3525"/>
                    <a:pt x="24420" y="3556"/>
                    <a:pt x="24420" y="3594"/>
                  </a:cubicBezTo>
                  <a:cubicBezTo>
                    <a:pt x="24420" y="3632"/>
                    <a:pt x="24451" y="3662"/>
                    <a:pt x="24489" y="3662"/>
                  </a:cubicBezTo>
                  <a:cubicBezTo>
                    <a:pt x="24527" y="3662"/>
                    <a:pt x="24557" y="3632"/>
                    <a:pt x="24557" y="3594"/>
                  </a:cubicBezTo>
                  <a:cubicBezTo>
                    <a:pt x="24557" y="3556"/>
                    <a:pt x="24527" y="3525"/>
                    <a:pt x="24489" y="3525"/>
                  </a:cubicBezTo>
                  <a:close/>
                  <a:moveTo>
                    <a:pt x="24705" y="3525"/>
                  </a:moveTo>
                  <a:cubicBezTo>
                    <a:pt x="24667" y="3525"/>
                    <a:pt x="24636" y="3556"/>
                    <a:pt x="24636" y="3594"/>
                  </a:cubicBezTo>
                  <a:cubicBezTo>
                    <a:pt x="24636" y="3632"/>
                    <a:pt x="24667" y="3662"/>
                    <a:pt x="24705" y="3662"/>
                  </a:cubicBezTo>
                  <a:cubicBezTo>
                    <a:pt x="24743" y="3662"/>
                    <a:pt x="24773" y="3632"/>
                    <a:pt x="24773" y="3594"/>
                  </a:cubicBezTo>
                  <a:cubicBezTo>
                    <a:pt x="24773" y="3556"/>
                    <a:pt x="24743" y="3525"/>
                    <a:pt x="24705" y="3525"/>
                  </a:cubicBezTo>
                  <a:close/>
                  <a:moveTo>
                    <a:pt x="24921" y="3525"/>
                  </a:moveTo>
                  <a:cubicBezTo>
                    <a:pt x="24883" y="3525"/>
                    <a:pt x="24853" y="3556"/>
                    <a:pt x="24853" y="3594"/>
                  </a:cubicBezTo>
                  <a:cubicBezTo>
                    <a:pt x="24853" y="3632"/>
                    <a:pt x="24883" y="3662"/>
                    <a:pt x="24921" y="3662"/>
                  </a:cubicBezTo>
                  <a:cubicBezTo>
                    <a:pt x="24959" y="3662"/>
                    <a:pt x="24990" y="3632"/>
                    <a:pt x="24990" y="3594"/>
                  </a:cubicBezTo>
                  <a:cubicBezTo>
                    <a:pt x="24990" y="3556"/>
                    <a:pt x="24959" y="3525"/>
                    <a:pt x="24921" y="3525"/>
                  </a:cubicBezTo>
                  <a:close/>
                  <a:moveTo>
                    <a:pt x="24057" y="3760"/>
                  </a:moveTo>
                  <a:cubicBezTo>
                    <a:pt x="24019" y="3760"/>
                    <a:pt x="23988" y="3791"/>
                    <a:pt x="23988" y="3829"/>
                  </a:cubicBezTo>
                  <a:cubicBezTo>
                    <a:pt x="23988" y="3867"/>
                    <a:pt x="24019" y="3897"/>
                    <a:pt x="24057" y="3897"/>
                  </a:cubicBezTo>
                  <a:cubicBezTo>
                    <a:pt x="24094" y="3897"/>
                    <a:pt x="24125" y="3867"/>
                    <a:pt x="24125" y="3829"/>
                  </a:cubicBezTo>
                  <a:cubicBezTo>
                    <a:pt x="24125" y="3791"/>
                    <a:pt x="24094" y="3760"/>
                    <a:pt x="24057" y="3760"/>
                  </a:cubicBezTo>
                  <a:close/>
                  <a:moveTo>
                    <a:pt x="24273" y="3760"/>
                  </a:moveTo>
                  <a:cubicBezTo>
                    <a:pt x="24235" y="3760"/>
                    <a:pt x="24204" y="3791"/>
                    <a:pt x="24204" y="3829"/>
                  </a:cubicBezTo>
                  <a:cubicBezTo>
                    <a:pt x="24204" y="3867"/>
                    <a:pt x="24235" y="3897"/>
                    <a:pt x="24273" y="3897"/>
                  </a:cubicBezTo>
                  <a:cubicBezTo>
                    <a:pt x="24311" y="3897"/>
                    <a:pt x="24341" y="3867"/>
                    <a:pt x="24341" y="3829"/>
                  </a:cubicBezTo>
                  <a:cubicBezTo>
                    <a:pt x="24341" y="3791"/>
                    <a:pt x="24311" y="3760"/>
                    <a:pt x="24273" y="3760"/>
                  </a:cubicBezTo>
                  <a:close/>
                  <a:moveTo>
                    <a:pt x="24489" y="3760"/>
                  </a:moveTo>
                  <a:cubicBezTo>
                    <a:pt x="24451" y="3760"/>
                    <a:pt x="24420" y="3791"/>
                    <a:pt x="24420" y="3829"/>
                  </a:cubicBezTo>
                  <a:cubicBezTo>
                    <a:pt x="24420" y="3867"/>
                    <a:pt x="24451" y="3897"/>
                    <a:pt x="24489" y="3897"/>
                  </a:cubicBezTo>
                  <a:cubicBezTo>
                    <a:pt x="24527" y="3897"/>
                    <a:pt x="24557" y="3867"/>
                    <a:pt x="24557" y="3829"/>
                  </a:cubicBezTo>
                  <a:cubicBezTo>
                    <a:pt x="24557" y="3791"/>
                    <a:pt x="24527" y="3760"/>
                    <a:pt x="24489" y="3760"/>
                  </a:cubicBezTo>
                  <a:close/>
                  <a:moveTo>
                    <a:pt x="24705" y="3760"/>
                  </a:moveTo>
                  <a:cubicBezTo>
                    <a:pt x="24667" y="3760"/>
                    <a:pt x="24636" y="3791"/>
                    <a:pt x="24636" y="3829"/>
                  </a:cubicBezTo>
                  <a:cubicBezTo>
                    <a:pt x="24636" y="3867"/>
                    <a:pt x="24667" y="3897"/>
                    <a:pt x="24705" y="3897"/>
                  </a:cubicBezTo>
                  <a:cubicBezTo>
                    <a:pt x="24743" y="3897"/>
                    <a:pt x="24773" y="3867"/>
                    <a:pt x="24773" y="3829"/>
                  </a:cubicBezTo>
                  <a:cubicBezTo>
                    <a:pt x="24773" y="3791"/>
                    <a:pt x="24743" y="3760"/>
                    <a:pt x="24705" y="3760"/>
                  </a:cubicBezTo>
                  <a:close/>
                  <a:moveTo>
                    <a:pt x="24921" y="3760"/>
                  </a:moveTo>
                  <a:cubicBezTo>
                    <a:pt x="24883" y="3760"/>
                    <a:pt x="24853" y="3791"/>
                    <a:pt x="24853" y="3829"/>
                  </a:cubicBezTo>
                  <a:cubicBezTo>
                    <a:pt x="24853" y="3867"/>
                    <a:pt x="24883" y="3897"/>
                    <a:pt x="24921" y="3897"/>
                  </a:cubicBezTo>
                  <a:cubicBezTo>
                    <a:pt x="24959" y="3897"/>
                    <a:pt x="24990" y="3867"/>
                    <a:pt x="24990" y="3829"/>
                  </a:cubicBezTo>
                  <a:cubicBezTo>
                    <a:pt x="24990" y="3791"/>
                    <a:pt x="24959" y="3760"/>
                    <a:pt x="24921" y="3760"/>
                  </a:cubicBezTo>
                  <a:close/>
                  <a:moveTo>
                    <a:pt x="25137" y="3760"/>
                  </a:moveTo>
                  <a:cubicBezTo>
                    <a:pt x="25099" y="3760"/>
                    <a:pt x="25069" y="3791"/>
                    <a:pt x="25069" y="3829"/>
                  </a:cubicBezTo>
                  <a:cubicBezTo>
                    <a:pt x="25069" y="3867"/>
                    <a:pt x="25099" y="3897"/>
                    <a:pt x="25137" y="3897"/>
                  </a:cubicBezTo>
                  <a:cubicBezTo>
                    <a:pt x="25175" y="3897"/>
                    <a:pt x="25206" y="3867"/>
                    <a:pt x="25206" y="3829"/>
                  </a:cubicBezTo>
                  <a:cubicBezTo>
                    <a:pt x="25206" y="3791"/>
                    <a:pt x="25175" y="3760"/>
                    <a:pt x="25137" y="3760"/>
                  </a:cubicBezTo>
                  <a:close/>
                  <a:moveTo>
                    <a:pt x="24057" y="3995"/>
                  </a:moveTo>
                  <a:cubicBezTo>
                    <a:pt x="24019" y="3995"/>
                    <a:pt x="23988" y="4026"/>
                    <a:pt x="23988" y="4064"/>
                  </a:cubicBezTo>
                  <a:cubicBezTo>
                    <a:pt x="23988" y="4101"/>
                    <a:pt x="24019" y="4132"/>
                    <a:pt x="24057" y="4132"/>
                  </a:cubicBezTo>
                  <a:cubicBezTo>
                    <a:pt x="24094" y="4132"/>
                    <a:pt x="24125" y="4101"/>
                    <a:pt x="24125" y="4064"/>
                  </a:cubicBezTo>
                  <a:cubicBezTo>
                    <a:pt x="24125" y="4026"/>
                    <a:pt x="24094" y="3995"/>
                    <a:pt x="24057" y="3995"/>
                  </a:cubicBezTo>
                  <a:close/>
                  <a:moveTo>
                    <a:pt x="24705" y="3995"/>
                  </a:moveTo>
                  <a:cubicBezTo>
                    <a:pt x="24667" y="3995"/>
                    <a:pt x="24636" y="4026"/>
                    <a:pt x="24636" y="4064"/>
                  </a:cubicBezTo>
                  <a:cubicBezTo>
                    <a:pt x="24636" y="4101"/>
                    <a:pt x="24667" y="4132"/>
                    <a:pt x="24705" y="4132"/>
                  </a:cubicBezTo>
                  <a:cubicBezTo>
                    <a:pt x="24743" y="4132"/>
                    <a:pt x="24773" y="4101"/>
                    <a:pt x="24773" y="4064"/>
                  </a:cubicBezTo>
                  <a:cubicBezTo>
                    <a:pt x="24773" y="4026"/>
                    <a:pt x="24743" y="3995"/>
                    <a:pt x="24705" y="3995"/>
                  </a:cubicBezTo>
                  <a:close/>
                  <a:moveTo>
                    <a:pt x="24921" y="3995"/>
                  </a:moveTo>
                  <a:cubicBezTo>
                    <a:pt x="24883" y="3995"/>
                    <a:pt x="24853" y="4026"/>
                    <a:pt x="24853" y="4064"/>
                  </a:cubicBezTo>
                  <a:cubicBezTo>
                    <a:pt x="24853" y="4101"/>
                    <a:pt x="24883" y="4132"/>
                    <a:pt x="24921" y="4132"/>
                  </a:cubicBezTo>
                  <a:cubicBezTo>
                    <a:pt x="24959" y="4132"/>
                    <a:pt x="24990" y="4101"/>
                    <a:pt x="24990" y="4064"/>
                  </a:cubicBezTo>
                  <a:cubicBezTo>
                    <a:pt x="24990" y="4026"/>
                    <a:pt x="24959" y="3995"/>
                    <a:pt x="24921" y="3995"/>
                  </a:cubicBezTo>
                  <a:close/>
                  <a:moveTo>
                    <a:pt x="24057" y="4230"/>
                  </a:moveTo>
                  <a:cubicBezTo>
                    <a:pt x="24019" y="4230"/>
                    <a:pt x="23988" y="4261"/>
                    <a:pt x="23988" y="4298"/>
                  </a:cubicBezTo>
                  <a:cubicBezTo>
                    <a:pt x="23988" y="4336"/>
                    <a:pt x="24019" y="4367"/>
                    <a:pt x="24057" y="4367"/>
                  </a:cubicBezTo>
                  <a:cubicBezTo>
                    <a:pt x="24094" y="4367"/>
                    <a:pt x="24125" y="4336"/>
                    <a:pt x="24125" y="4298"/>
                  </a:cubicBezTo>
                  <a:cubicBezTo>
                    <a:pt x="24125" y="4261"/>
                    <a:pt x="24094" y="4230"/>
                    <a:pt x="24057" y="4230"/>
                  </a:cubicBezTo>
                  <a:close/>
                  <a:moveTo>
                    <a:pt x="24273" y="4230"/>
                  </a:moveTo>
                  <a:cubicBezTo>
                    <a:pt x="24235" y="4230"/>
                    <a:pt x="24204" y="4261"/>
                    <a:pt x="24204" y="4298"/>
                  </a:cubicBezTo>
                  <a:cubicBezTo>
                    <a:pt x="24204" y="4336"/>
                    <a:pt x="24235" y="4367"/>
                    <a:pt x="24273" y="4367"/>
                  </a:cubicBezTo>
                  <a:cubicBezTo>
                    <a:pt x="24311" y="4367"/>
                    <a:pt x="24341" y="4336"/>
                    <a:pt x="24341" y="4298"/>
                  </a:cubicBezTo>
                  <a:cubicBezTo>
                    <a:pt x="24341" y="4261"/>
                    <a:pt x="24311" y="4230"/>
                    <a:pt x="24273" y="4230"/>
                  </a:cubicBezTo>
                  <a:close/>
                  <a:moveTo>
                    <a:pt x="24057" y="4465"/>
                  </a:moveTo>
                  <a:cubicBezTo>
                    <a:pt x="24019" y="4465"/>
                    <a:pt x="23988" y="4495"/>
                    <a:pt x="23988" y="4533"/>
                  </a:cubicBezTo>
                  <a:cubicBezTo>
                    <a:pt x="23988" y="4571"/>
                    <a:pt x="24019" y="4602"/>
                    <a:pt x="24057" y="4602"/>
                  </a:cubicBezTo>
                  <a:cubicBezTo>
                    <a:pt x="24094" y="4602"/>
                    <a:pt x="24125" y="4571"/>
                    <a:pt x="24125" y="4533"/>
                  </a:cubicBezTo>
                  <a:cubicBezTo>
                    <a:pt x="24125" y="4495"/>
                    <a:pt x="24094" y="4465"/>
                    <a:pt x="24057" y="4465"/>
                  </a:cubicBezTo>
                  <a:close/>
                  <a:moveTo>
                    <a:pt x="24273" y="4465"/>
                  </a:moveTo>
                  <a:cubicBezTo>
                    <a:pt x="24235" y="4465"/>
                    <a:pt x="24204" y="4495"/>
                    <a:pt x="24204" y="4533"/>
                  </a:cubicBezTo>
                  <a:cubicBezTo>
                    <a:pt x="24204" y="4571"/>
                    <a:pt x="24235" y="4602"/>
                    <a:pt x="24273" y="4602"/>
                  </a:cubicBezTo>
                  <a:cubicBezTo>
                    <a:pt x="24311" y="4602"/>
                    <a:pt x="24341" y="4571"/>
                    <a:pt x="24341" y="4533"/>
                  </a:cubicBezTo>
                  <a:cubicBezTo>
                    <a:pt x="24341" y="4495"/>
                    <a:pt x="24311" y="4465"/>
                    <a:pt x="24273" y="4465"/>
                  </a:cubicBezTo>
                  <a:close/>
                  <a:moveTo>
                    <a:pt x="24489" y="4465"/>
                  </a:moveTo>
                  <a:cubicBezTo>
                    <a:pt x="24451" y="4465"/>
                    <a:pt x="24420" y="4495"/>
                    <a:pt x="24420" y="4533"/>
                  </a:cubicBezTo>
                  <a:cubicBezTo>
                    <a:pt x="24420" y="4571"/>
                    <a:pt x="24451" y="4602"/>
                    <a:pt x="24489" y="4602"/>
                  </a:cubicBezTo>
                  <a:cubicBezTo>
                    <a:pt x="24527" y="4602"/>
                    <a:pt x="24557" y="4571"/>
                    <a:pt x="24557" y="4533"/>
                  </a:cubicBezTo>
                  <a:cubicBezTo>
                    <a:pt x="24557" y="4495"/>
                    <a:pt x="24527" y="4465"/>
                    <a:pt x="24489" y="4465"/>
                  </a:cubicBezTo>
                  <a:close/>
                  <a:moveTo>
                    <a:pt x="24921" y="4465"/>
                  </a:moveTo>
                  <a:cubicBezTo>
                    <a:pt x="24883" y="4465"/>
                    <a:pt x="24853" y="4495"/>
                    <a:pt x="24853" y="4533"/>
                  </a:cubicBezTo>
                  <a:cubicBezTo>
                    <a:pt x="24853" y="4571"/>
                    <a:pt x="24883" y="4602"/>
                    <a:pt x="24921" y="4602"/>
                  </a:cubicBezTo>
                  <a:cubicBezTo>
                    <a:pt x="24959" y="4602"/>
                    <a:pt x="24990" y="4571"/>
                    <a:pt x="24990" y="4533"/>
                  </a:cubicBezTo>
                  <a:cubicBezTo>
                    <a:pt x="24990" y="4495"/>
                    <a:pt x="24959" y="4465"/>
                    <a:pt x="24921" y="4465"/>
                  </a:cubicBezTo>
                  <a:close/>
                  <a:moveTo>
                    <a:pt x="24057" y="4700"/>
                  </a:moveTo>
                  <a:cubicBezTo>
                    <a:pt x="24019" y="4700"/>
                    <a:pt x="23988" y="4730"/>
                    <a:pt x="23988" y="4768"/>
                  </a:cubicBezTo>
                  <a:cubicBezTo>
                    <a:pt x="23988" y="4806"/>
                    <a:pt x="24019" y="4837"/>
                    <a:pt x="24057" y="4837"/>
                  </a:cubicBezTo>
                  <a:cubicBezTo>
                    <a:pt x="24094" y="4837"/>
                    <a:pt x="24125" y="4806"/>
                    <a:pt x="24125" y="4768"/>
                  </a:cubicBezTo>
                  <a:cubicBezTo>
                    <a:pt x="24125" y="4730"/>
                    <a:pt x="24094" y="4700"/>
                    <a:pt x="24057" y="4700"/>
                  </a:cubicBezTo>
                  <a:close/>
                  <a:moveTo>
                    <a:pt x="24273" y="4700"/>
                  </a:moveTo>
                  <a:cubicBezTo>
                    <a:pt x="24235" y="4700"/>
                    <a:pt x="24204" y="4730"/>
                    <a:pt x="24204" y="4768"/>
                  </a:cubicBezTo>
                  <a:cubicBezTo>
                    <a:pt x="24204" y="4806"/>
                    <a:pt x="24235" y="4837"/>
                    <a:pt x="24273" y="4837"/>
                  </a:cubicBezTo>
                  <a:cubicBezTo>
                    <a:pt x="24311" y="4837"/>
                    <a:pt x="24341" y="4806"/>
                    <a:pt x="24341" y="4768"/>
                  </a:cubicBezTo>
                  <a:cubicBezTo>
                    <a:pt x="24341" y="4730"/>
                    <a:pt x="24311" y="4700"/>
                    <a:pt x="24273" y="4700"/>
                  </a:cubicBezTo>
                  <a:close/>
                  <a:moveTo>
                    <a:pt x="24489" y="4700"/>
                  </a:moveTo>
                  <a:cubicBezTo>
                    <a:pt x="24451" y="4700"/>
                    <a:pt x="24420" y="4730"/>
                    <a:pt x="24420" y="4768"/>
                  </a:cubicBezTo>
                  <a:cubicBezTo>
                    <a:pt x="24420" y="4806"/>
                    <a:pt x="24451" y="4837"/>
                    <a:pt x="24489" y="4837"/>
                  </a:cubicBezTo>
                  <a:cubicBezTo>
                    <a:pt x="24527" y="4837"/>
                    <a:pt x="24557" y="4806"/>
                    <a:pt x="24557" y="4768"/>
                  </a:cubicBezTo>
                  <a:cubicBezTo>
                    <a:pt x="24557" y="4730"/>
                    <a:pt x="24527" y="4700"/>
                    <a:pt x="24489" y="4700"/>
                  </a:cubicBezTo>
                  <a:close/>
                  <a:moveTo>
                    <a:pt x="24705" y="4700"/>
                  </a:moveTo>
                  <a:cubicBezTo>
                    <a:pt x="24667" y="4700"/>
                    <a:pt x="24636" y="4730"/>
                    <a:pt x="24636" y="4768"/>
                  </a:cubicBezTo>
                  <a:cubicBezTo>
                    <a:pt x="24636" y="4806"/>
                    <a:pt x="24667" y="4837"/>
                    <a:pt x="24705" y="4837"/>
                  </a:cubicBezTo>
                  <a:cubicBezTo>
                    <a:pt x="24743" y="4837"/>
                    <a:pt x="24773" y="4806"/>
                    <a:pt x="24773" y="4768"/>
                  </a:cubicBezTo>
                  <a:cubicBezTo>
                    <a:pt x="24773" y="4730"/>
                    <a:pt x="24743" y="4700"/>
                    <a:pt x="24705" y="4700"/>
                  </a:cubicBezTo>
                  <a:close/>
                  <a:moveTo>
                    <a:pt x="24921" y="4700"/>
                  </a:moveTo>
                  <a:cubicBezTo>
                    <a:pt x="24883" y="4700"/>
                    <a:pt x="24853" y="4730"/>
                    <a:pt x="24853" y="4768"/>
                  </a:cubicBezTo>
                  <a:cubicBezTo>
                    <a:pt x="24853" y="4806"/>
                    <a:pt x="24883" y="4837"/>
                    <a:pt x="24921" y="4837"/>
                  </a:cubicBezTo>
                  <a:cubicBezTo>
                    <a:pt x="24959" y="4837"/>
                    <a:pt x="24990" y="4806"/>
                    <a:pt x="24990" y="4768"/>
                  </a:cubicBezTo>
                  <a:cubicBezTo>
                    <a:pt x="24990" y="4730"/>
                    <a:pt x="24959" y="4700"/>
                    <a:pt x="24921" y="4700"/>
                  </a:cubicBezTo>
                  <a:close/>
                  <a:moveTo>
                    <a:pt x="24057" y="4934"/>
                  </a:moveTo>
                  <a:cubicBezTo>
                    <a:pt x="24019" y="4934"/>
                    <a:pt x="23988" y="4965"/>
                    <a:pt x="23988" y="5003"/>
                  </a:cubicBezTo>
                  <a:cubicBezTo>
                    <a:pt x="23988" y="5041"/>
                    <a:pt x="24019" y="5071"/>
                    <a:pt x="24057" y="5071"/>
                  </a:cubicBezTo>
                  <a:cubicBezTo>
                    <a:pt x="24094" y="5071"/>
                    <a:pt x="24125" y="5041"/>
                    <a:pt x="24125" y="5003"/>
                  </a:cubicBezTo>
                  <a:cubicBezTo>
                    <a:pt x="24125" y="4965"/>
                    <a:pt x="24094" y="4934"/>
                    <a:pt x="24057" y="4934"/>
                  </a:cubicBezTo>
                  <a:close/>
                  <a:moveTo>
                    <a:pt x="24273" y="4934"/>
                  </a:moveTo>
                  <a:cubicBezTo>
                    <a:pt x="24235" y="4934"/>
                    <a:pt x="24204" y="4965"/>
                    <a:pt x="24204" y="5003"/>
                  </a:cubicBezTo>
                  <a:cubicBezTo>
                    <a:pt x="24204" y="5041"/>
                    <a:pt x="24235" y="5071"/>
                    <a:pt x="24273" y="5071"/>
                  </a:cubicBezTo>
                  <a:cubicBezTo>
                    <a:pt x="24311" y="5071"/>
                    <a:pt x="24341" y="5041"/>
                    <a:pt x="24341" y="5003"/>
                  </a:cubicBezTo>
                  <a:cubicBezTo>
                    <a:pt x="24341" y="4965"/>
                    <a:pt x="24311" y="4934"/>
                    <a:pt x="24273" y="4934"/>
                  </a:cubicBezTo>
                  <a:close/>
                  <a:moveTo>
                    <a:pt x="24489" y="4934"/>
                  </a:moveTo>
                  <a:cubicBezTo>
                    <a:pt x="24451" y="4934"/>
                    <a:pt x="24420" y="4965"/>
                    <a:pt x="24420" y="5003"/>
                  </a:cubicBezTo>
                  <a:cubicBezTo>
                    <a:pt x="24420" y="5041"/>
                    <a:pt x="24451" y="5071"/>
                    <a:pt x="24489" y="5071"/>
                  </a:cubicBezTo>
                  <a:cubicBezTo>
                    <a:pt x="24527" y="5071"/>
                    <a:pt x="24557" y="5041"/>
                    <a:pt x="24557" y="5003"/>
                  </a:cubicBezTo>
                  <a:cubicBezTo>
                    <a:pt x="24557" y="4965"/>
                    <a:pt x="24527" y="4934"/>
                    <a:pt x="24489" y="4934"/>
                  </a:cubicBezTo>
                  <a:close/>
                  <a:moveTo>
                    <a:pt x="24705" y="4934"/>
                  </a:moveTo>
                  <a:cubicBezTo>
                    <a:pt x="24667" y="4934"/>
                    <a:pt x="24636" y="4965"/>
                    <a:pt x="24636" y="5003"/>
                  </a:cubicBezTo>
                  <a:cubicBezTo>
                    <a:pt x="24636" y="5041"/>
                    <a:pt x="24667" y="5071"/>
                    <a:pt x="24705" y="5071"/>
                  </a:cubicBezTo>
                  <a:cubicBezTo>
                    <a:pt x="24743" y="5071"/>
                    <a:pt x="24773" y="5041"/>
                    <a:pt x="24773" y="5003"/>
                  </a:cubicBezTo>
                  <a:cubicBezTo>
                    <a:pt x="24773" y="4965"/>
                    <a:pt x="24743" y="4934"/>
                    <a:pt x="24705" y="4934"/>
                  </a:cubicBezTo>
                  <a:close/>
                  <a:moveTo>
                    <a:pt x="24921" y="4934"/>
                  </a:moveTo>
                  <a:cubicBezTo>
                    <a:pt x="24883" y="4934"/>
                    <a:pt x="24853" y="4965"/>
                    <a:pt x="24853" y="5003"/>
                  </a:cubicBezTo>
                  <a:cubicBezTo>
                    <a:pt x="24853" y="5041"/>
                    <a:pt x="24883" y="5071"/>
                    <a:pt x="24921" y="5071"/>
                  </a:cubicBezTo>
                  <a:cubicBezTo>
                    <a:pt x="24959" y="5071"/>
                    <a:pt x="24990" y="5041"/>
                    <a:pt x="24990" y="5003"/>
                  </a:cubicBezTo>
                  <a:cubicBezTo>
                    <a:pt x="24990" y="4965"/>
                    <a:pt x="24959" y="4934"/>
                    <a:pt x="24921" y="4934"/>
                  </a:cubicBezTo>
                  <a:close/>
                  <a:moveTo>
                    <a:pt x="24057" y="5169"/>
                  </a:moveTo>
                  <a:cubicBezTo>
                    <a:pt x="24019" y="5169"/>
                    <a:pt x="23988" y="5200"/>
                    <a:pt x="23988" y="5238"/>
                  </a:cubicBezTo>
                  <a:cubicBezTo>
                    <a:pt x="23988" y="5276"/>
                    <a:pt x="24019" y="5306"/>
                    <a:pt x="24057" y="5306"/>
                  </a:cubicBezTo>
                  <a:cubicBezTo>
                    <a:pt x="24094" y="5306"/>
                    <a:pt x="24125" y="5276"/>
                    <a:pt x="24125" y="5238"/>
                  </a:cubicBezTo>
                  <a:cubicBezTo>
                    <a:pt x="24125" y="5200"/>
                    <a:pt x="24094" y="5169"/>
                    <a:pt x="24057" y="5169"/>
                  </a:cubicBezTo>
                  <a:close/>
                  <a:moveTo>
                    <a:pt x="24273" y="5169"/>
                  </a:moveTo>
                  <a:cubicBezTo>
                    <a:pt x="24235" y="5169"/>
                    <a:pt x="24204" y="5200"/>
                    <a:pt x="24204" y="5238"/>
                  </a:cubicBezTo>
                  <a:cubicBezTo>
                    <a:pt x="24204" y="5276"/>
                    <a:pt x="24235" y="5306"/>
                    <a:pt x="24273" y="5306"/>
                  </a:cubicBezTo>
                  <a:cubicBezTo>
                    <a:pt x="24311" y="5306"/>
                    <a:pt x="24341" y="5276"/>
                    <a:pt x="24341" y="5238"/>
                  </a:cubicBezTo>
                  <a:cubicBezTo>
                    <a:pt x="24341" y="5200"/>
                    <a:pt x="24311" y="5169"/>
                    <a:pt x="24273" y="5169"/>
                  </a:cubicBezTo>
                  <a:close/>
                  <a:moveTo>
                    <a:pt x="24489" y="5169"/>
                  </a:moveTo>
                  <a:cubicBezTo>
                    <a:pt x="24451" y="5169"/>
                    <a:pt x="24420" y="5200"/>
                    <a:pt x="24420" y="5238"/>
                  </a:cubicBezTo>
                  <a:cubicBezTo>
                    <a:pt x="24420" y="5276"/>
                    <a:pt x="24451" y="5306"/>
                    <a:pt x="24489" y="5306"/>
                  </a:cubicBezTo>
                  <a:cubicBezTo>
                    <a:pt x="24527" y="5306"/>
                    <a:pt x="24557" y="5276"/>
                    <a:pt x="24557" y="5238"/>
                  </a:cubicBezTo>
                  <a:cubicBezTo>
                    <a:pt x="24557" y="5200"/>
                    <a:pt x="24527" y="5169"/>
                    <a:pt x="24489" y="5169"/>
                  </a:cubicBezTo>
                  <a:close/>
                  <a:moveTo>
                    <a:pt x="24705" y="5169"/>
                  </a:moveTo>
                  <a:cubicBezTo>
                    <a:pt x="24667" y="5169"/>
                    <a:pt x="24636" y="5200"/>
                    <a:pt x="24636" y="5238"/>
                  </a:cubicBezTo>
                  <a:cubicBezTo>
                    <a:pt x="24636" y="5276"/>
                    <a:pt x="24667" y="5306"/>
                    <a:pt x="24705" y="5306"/>
                  </a:cubicBezTo>
                  <a:cubicBezTo>
                    <a:pt x="24743" y="5306"/>
                    <a:pt x="24773" y="5276"/>
                    <a:pt x="24773" y="5238"/>
                  </a:cubicBezTo>
                  <a:cubicBezTo>
                    <a:pt x="24773" y="5200"/>
                    <a:pt x="24743" y="5169"/>
                    <a:pt x="24705" y="5169"/>
                  </a:cubicBezTo>
                  <a:close/>
                  <a:moveTo>
                    <a:pt x="24921" y="5169"/>
                  </a:moveTo>
                  <a:cubicBezTo>
                    <a:pt x="24883" y="5169"/>
                    <a:pt x="24853" y="5200"/>
                    <a:pt x="24853" y="5238"/>
                  </a:cubicBezTo>
                  <a:cubicBezTo>
                    <a:pt x="24853" y="5276"/>
                    <a:pt x="24883" y="5306"/>
                    <a:pt x="24921" y="5306"/>
                  </a:cubicBezTo>
                  <a:cubicBezTo>
                    <a:pt x="24959" y="5306"/>
                    <a:pt x="24990" y="5276"/>
                    <a:pt x="24990" y="5238"/>
                  </a:cubicBezTo>
                  <a:cubicBezTo>
                    <a:pt x="24990" y="5200"/>
                    <a:pt x="24959" y="5169"/>
                    <a:pt x="24921" y="5169"/>
                  </a:cubicBezTo>
                  <a:close/>
                  <a:moveTo>
                    <a:pt x="23624" y="5404"/>
                  </a:moveTo>
                  <a:cubicBezTo>
                    <a:pt x="23587" y="5404"/>
                    <a:pt x="23556" y="5435"/>
                    <a:pt x="23556" y="5473"/>
                  </a:cubicBezTo>
                  <a:cubicBezTo>
                    <a:pt x="23556" y="5510"/>
                    <a:pt x="23587" y="5541"/>
                    <a:pt x="23624" y="5541"/>
                  </a:cubicBezTo>
                  <a:cubicBezTo>
                    <a:pt x="23662" y="5541"/>
                    <a:pt x="23693" y="5510"/>
                    <a:pt x="23693" y="5473"/>
                  </a:cubicBezTo>
                  <a:cubicBezTo>
                    <a:pt x="23693" y="5435"/>
                    <a:pt x="23662" y="5404"/>
                    <a:pt x="23624" y="5404"/>
                  </a:cubicBezTo>
                  <a:close/>
                  <a:moveTo>
                    <a:pt x="23841" y="5404"/>
                  </a:moveTo>
                  <a:cubicBezTo>
                    <a:pt x="23803" y="5404"/>
                    <a:pt x="23772" y="5435"/>
                    <a:pt x="23772" y="5473"/>
                  </a:cubicBezTo>
                  <a:cubicBezTo>
                    <a:pt x="23772" y="5510"/>
                    <a:pt x="23803" y="5541"/>
                    <a:pt x="23841" y="5541"/>
                  </a:cubicBezTo>
                  <a:cubicBezTo>
                    <a:pt x="23878" y="5541"/>
                    <a:pt x="23909" y="5510"/>
                    <a:pt x="23909" y="5473"/>
                  </a:cubicBezTo>
                  <a:cubicBezTo>
                    <a:pt x="23909" y="5435"/>
                    <a:pt x="23878" y="5404"/>
                    <a:pt x="23841" y="5404"/>
                  </a:cubicBezTo>
                  <a:close/>
                  <a:moveTo>
                    <a:pt x="24057" y="5404"/>
                  </a:moveTo>
                  <a:cubicBezTo>
                    <a:pt x="24019" y="5404"/>
                    <a:pt x="23988" y="5435"/>
                    <a:pt x="23988" y="5473"/>
                  </a:cubicBezTo>
                  <a:cubicBezTo>
                    <a:pt x="23988" y="5510"/>
                    <a:pt x="24019" y="5541"/>
                    <a:pt x="24057" y="5541"/>
                  </a:cubicBezTo>
                  <a:cubicBezTo>
                    <a:pt x="24094" y="5541"/>
                    <a:pt x="24125" y="5510"/>
                    <a:pt x="24125" y="5473"/>
                  </a:cubicBezTo>
                  <a:cubicBezTo>
                    <a:pt x="24125" y="5435"/>
                    <a:pt x="24094" y="5404"/>
                    <a:pt x="24057" y="5404"/>
                  </a:cubicBezTo>
                  <a:close/>
                  <a:moveTo>
                    <a:pt x="24273" y="5404"/>
                  </a:moveTo>
                  <a:cubicBezTo>
                    <a:pt x="24235" y="5404"/>
                    <a:pt x="24204" y="5435"/>
                    <a:pt x="24204" y="5473"/>
                  </a:cubicBezTo>
                  <a:cubicBezTo>
                    <a:pt x="24204" y="5510"/>
                    <a:pt x="24235" y="5541"/>
                    <a:pt x="24273" y="5541"/>
                  </a:cubicBezTo>
                  <a:cubicBezTo>
                    <a:pt x="24311" y="5541"/>
                    <a:pt x="24341" y="5510"/>
                    <a:pt x="24341" y="5473"/>
                  </a:cubicBezTo>
                  <a:cubicBezTo>
                    <a:pt x="24341" y="5435"/>
                    <a:pt x="24311" y="5404"/>
                    <a:pt x="24273" y="5404"/>
                  </a:cubicBezTo>
                  <a:close/>
                  <a:moveTo>
                    <a:pt x="24489" y="5404"/>
                  </a:moveTo>
                  <a:cubicBezTo>
                    <a:pt x="24451" y="5404"/>
                    <a:pt x="24420" y="5435"/>
                    <a:pt x="24420" y="5473"/>
                  </a:cubicBezTo>
                  <a:cubicBezTo>
                    <a:pt x="24420" y="5510"/>
                    <a:pt x="24451" y="5541"/>
                    <a:pt x="24489" y="5541"/>
                  </a:cubicBezTo>
                  <a:cubicBezTo>
                    <a:pt x="24527" y="5541"/>
                    <a:pt x="24557" y="5510"/>
                    <a:pt x="24557" y="5473"/>
                  </a:cubicBezTo>
                  <a:cubicBezTo>
                    <a:pt x="24557" y="5435"/>
                    <a:pt x="24527" y="5404"/>
                    <a:pt x="24489" y="5404"/>
                  </a:cubicBezTo>
                  <a:close/>
                  <a:moveTo>
                    <a:pt x="24705" y="5404"/>
                  </a:moveTo>
                  <a:cubicBezTo>
                    <a:pt x="24667" y="5404"/>
                    <a:pt x="24636" y="5435"/>
                    <a:pt x="24636" y="5473"/>
                  </a:cubicBezTo>
                  <a:cubicBezTo>
                    <a:pt x="24636" y="5510"/>
                    <a:pt x="24667" y="5541"/>
                    <a:pt x="24705" y="5541"/>
                  </a:cubicBezTo>
                  <a:cubicBezTo>
                    <a:pt x="24743" y="5541"/>
                    <a:pt x="24773" y="5510"/>
                    <a:pt x="24773" y="5473"/>
                  </a:cubicBezTo>
                  <a:cubicBezTo>
                    <a:pt x="24773" y="5435"/>
                    <a:pt x="24743" y="5404"/>
                    <a:pt x="24705" y="5404"/>
                  </a:cubicBezTo>
                  <a:close/>
                  <a:moveTo>
                    <a:pt x="24921" y="5404"/>
                  </a:moveTo>
                  <a:cubicBezTo>
                    <a:pt x="24883" y="5404"/>
                    <a:pt x="24853" y="5435"/>
                    <a:pt x="24853" y="5473"/>
                  </a:cubicBezTo>
                  <a:cubicBezTo>
                    <a:pt x="24853" y="5510"/>
                    <a:pt x="24883" y="5541"/>
                    <a:pt x="24921" y="5541"/>
                  </a:cubicBezTo>
                  <a:cubicBezTo>
                    <a:pt x="24959" y="5541"/>
                    <a:pt x="24990" y="5510"/>
                    <a:pt x="24990" y="5473"/>
                  </a:cubicBezTo>
                  <a:cubicBezTo>
                    <a:pt x="24990" y="5435"/>
                    <a:pt x="24959" y="5404"/>
                    <a:pt x="24921" y="5404"/>
                  </a:cubicBezTo>
                  <a:close/>
                  <a:moveTo>
                    <a:pt x="23403" y="5776"/>
                  </a:moveTo>
                  <a:cubicBezTo>
                    <a:pt x="23441" y="5776"/>
                    <a:pt x="23471" y="5746"/>
                    <a:pt x="23471" y="5708"/>
                  </a:cubicBezTo>
                  <a:cubicBezTo>
                    <a:pt x="23471" y="5670"/>
                    <a:pt x="23441" y="5639"/>
                    <a:pt x="23403" y="5639"/>
                  </a:cubicBezTo>
                  <a:cubicBezTo>
                    <a:pt x="23365" y="5639"/>
                    <a:pt x="23334" y="5670"/>
                    <a:pt x="23334" y="5708"/>
                  </a:cubicBezTo>
                  <a:cubicBezTo>
                    <a:pt x="23334" y="5746"/>
                    <a:pt x="23365" y="5776"/>
                    <a:pt x="23403" y="5776"/>
                  </a:cubicBezTo>
                  <a:close/>
                  <a:moveTo>
                    <a:pt x="23624" y="5639"/>
                  </a:moveTo>
                  <a:cubicBezTo>
                    <a:pt x="23587" y="5639"/>
                    <a:pt x="23556" y="5670"/>
                    <a:pt x="23556" y="5707"/>
                  </a:cubicBezTo>
                  <a:cubicBezTo>
                    <a:pt x="23556" y="5745"/>
                    <a:pt x="23587" y="5776"/>
                    <a:pt x="23624" y="5776"/>
                  </a:cubicBezTo>
                  <a:cubicBezTo>
                    <a:pt x="23662" y="5776"/>
                    <a:pt x="23693" y="5745"/>
                    <a:pt x="23693" y="5707"/>
                  </a:cubicBezTo>
                  <a:cubicBezTo>
                    <a:pt x="23693" y="5670"/>
                    <a:pt x="23662" y="5639"/>
                    <a:pt x="23624" y="5639"/>
                  </a:cubicBezTo>
                  <a:close/>
                  <a:moveTo>
                    <a:pt x="23841" y="5639"/>
                  </a:moveTo>
                  <a:cubicBezTo>
                    <a:pt x="23803" y="5639"/>
                    <a:pt x="23772" y="5670"/>
                    <a:pt x="23772" y="5707"/>
                  </a:cubicBezTo>
                  <a:cubicBezTo>
                    <a:pt x="23772" y="5745"/>
                    <a:pt x="23803" y="5776"/>
                    <a:pt x="23841" y="5776"/>
                  </a:cubicBezTo>
                  <a:cubicBezTo>
                    <a:pt x="23878" y="5776"/>
                    <a:pt x="23909" y="5745"/>
                    <a:pt x="23909" y="5707"/>
                  </a:cubicBezTo>
                  <a:cubicBezTo>
                    <a:pt x="23909" y="5670"/>
                    <a:pt x="23878" y="5639"/>
                    <a:pt x="23841" y="5639"/>
                  </a:cubicBezTo>
                  <a:close/>
                  <a:moveTo>
                    <a:pt x="24057" y="5639"/>
                  </a:moveTo>
                  <a:cubicBezTo>
                    <a:pt x="24019" y="5639"/>
                    <a:pt x="23988" y="5670"/>
                    <a:pt x="23988" y="5707"/>
                  </a:cubicBezTo>
                  <a:cubicBezTo>
                    <a:pt x="23988" y="5745"/>
                    <a:pt x="24019" y="5776"/>
                    <a:pt x="24057" y="5776"/>
                  </a:cubicBezTo>
                  <a:cubicBezTo>
                    <a:pt x="24094" y="5776"/>
                    <a:pt x="24125" y="5745"/>
                    <a:pt x="24125" y="5707"/>
                  </a:cubicBezTo>
                  <a:cubicBezTo>
                    <a:pt x="24125" y="5670"/>
                    <a:pt x="24094" y="5639"/>
                    <a:pt x="24057" y="5639"/>
                  </a:cubicBezTo>
                  <a:close/>
                  <a:moveTo>
                    <a:pt x="24273" y="5639"/>
                  </a:moveTo>
                  <a:cubicBezTo>
                    <a:pt x="24235" y="5639"/>
                    <a:pt x="24204" y="5670"/>
                    <a:pt x="24204" y="5707"/>
                  </a:cubicBezTo>
                  <a:cubicBezTo>
                    <a:pt x="24204" y="5745"/>
                    <a:pt x="24235" y="5776"/>
                    <a:pt x="24273" y="5776"/>
                  </a:cubicBezTo>
                  <a:cubicBezTo>
                    <a:pt x="24311" y="5776"/>
                    <a:pt x="24341" y="5745"/>
                    <a:pt x="24341" y="5707"/>
                  </a:cubicBezTo>
                  <a:cubicBezTo>
                    <a:pt x="24341" y="5670"/>
                    <a:pt x="24311" y="5639"/>
                    <a:pt x="24273" y="5639"/>
                  </a:cubicBezTo>
                  <a:close/>
                  <a:moveTo>
                    <a:pt x="24489" y="5639"/>
                  </a:moveTo>
                  <a:cubicBezTo>
                    <a:pt x="24451" y="5639"/>
                    <a:pt x="24420" y="5670"/>
                    <a:pt x="24420" y="5707"/>
                  </a:cubicBezTo>
                  <a:cubicBezTo>
                    <a:pt x="24420" y="5745"/>
                    <a:pt x="24451" y="5776"/>
                    <a:pt x="24489" y="5776"/>
                  </a:cubicBezTo>
                  <a:cubicBezTo>
                    <a:pt x="24527" y="5776"/>
                    <a:pt x="24557" y="5745"/>
                    <a:pt x="24557" y="5707"/>
                  </a:cubicBezTo>
                  <a:cubicBezTo>
                    <a:pt x="24557" y="5670"/>
                    <a:pt x="24527" y="5639"/>
                    <a:pt x="24489" y="5639"/>
                  </a:cubicBezTo>
                  <a:close/>
                  <a:moveTo>
                    <a:pt x="24705" y="5639"/>
                  </a:moveTo>
                  <a:cubicBezTo>
                    <a:pt x="24667" y="5639"/>
                    <a:pt x="24636" y="5670"/>
                    <a:pt x="24636" y="5707"/>
                  </a:cubicBezTo>
                  <a:cubicBezTo>
                    <a:pt x="24636" y="5745"/>
                    <a:pt x="24667" y="5776"/>
                    <a:pt x="24705" y="5776"/>
                  </a:cubicBezTo>
                  <a:cubicBezTo>
                    <a:pt x="24743" y="5776"/>
                    <a:pt x="24773" y="5745"/>
                    <a:pt x="24773" y="5707"/>
                  </a:cubicBezTo>
                  <a:cubicBezTo>
                    <a:pt x="24773" y="5670"/>
                    <a:pt x="24743" y="5639"/>
                    <a:pt x="24705" y="5639"/>
                  </a:cubicBezTo>
                  <a:close/>
                  <a:moveTo>
                    <a:pt x="24921" y="5639"/>
                  </a:moveTo>
                  <a:cubicBezTo>
                    <a:pt x="24883" y="5639"/>
                    <a:pt x="24853" y="5670"/>
                    <a:pt x="24853" y="5707"/>
                  </a:cubicBezTo>
                  <a:cubicBezTo>
                    <a:pt x="24853" y="5745"/>
                    <a:pt x="24883" y="5776"/>
                    <a:pt x="24921" y="5776"/>
                  </a:cubicBezTo>
                  <a:cubicBezTo>
                    <a:pt x="24959" y="5776"/>
                    <a:pt x="24990" y="5745"/>
                    <a:pt x="24990" y="5707"/>
                  </a:cubicBezTo>
                  <a:cubicBezTo>
                    <a:pt x="24990" y="5670"/>
                    <a:pt x="24959" y="5639"/>
                    <a:pt x="24921" y="5639"/>
                  </a:cubicBezTo>
                  <a:close/>
                  <a:moveTo>
                    <a:pt x="23624" y="5874"/>
                  </a:moveTo>
                  <a:cubicBezTo>
                    <a:pt x="23587" y="5874"/>
                    <a:pt x="23556" y="5904"/>
                    <a:pt x="23556" y="5942"/>
                  </a:cubicBezTo>
                  <a:cubicBezTo>
                    <a:pt x="23556" y="5980"/>
                    <a:pt x="23587" y="6011"/>
                    <a:pt x="23624" y="6011"/>
                  </a:cubicBezTo>
                  <a:cubicBezTo>
                    <a:pt x="23662" y="6011"/>
                    <a:pt x="23693" y="5980"/>
                    <a:pt x="23693" y="5942"/>
                  </a:cubicBezTo>
                  <a:cubicBezTo>
                    <a:pt x="23693" y="5904"/>
                    <a:pt x="23662" y="5874"/>
                    <a:pt x="23624" y="5874"/>
                  </a:cubicBezTo>
                  <a:close/>
                  <a:moveTo>
                    <a:pt x="23841" y="5874"/>
                  </a:moveTo>
                  <a:cubicBezTo>
                    <a:pt x="23803" y="5874"/>
                    <a:pt x="23772" y="5904"/>
                    <a:pt x="23772" y="5942"/>
                  </a:cubicBezTo>
                  <a:cubicBezTo>
                    <a:pt x="23772" y="5980"/>
                    <a:pt x="23803" y="6011"/>
                    <a:pt x="23841" y="6011"/>
                  </a:cubicBezTo>
                  <a:cubicBezTo>
                    <a:pt x="23878" y="6011"/>
                    <a:pt x="23909" y="5980"/>
                    <a:pt x="23909" y="5942"/>
                  </a:cubicBezTo>
                  <a:cubicBezTo>
                    <a:pt x="23909" y="5904"/>
                    <a:pt x="23878" y="5874"/>
                    <a:pt x="23841" y="5874"/>
                  </a:cubicBezTo>
                  <a:close/>
                  <a:moveTo>
                    <a:pt x="24057" y="5874"/>
                  </a:moveTo>
                  <a:cubicBezTo>
                    <a:pt x="24019" y="5874"/>
                    <a:pt x="23988" y="5904"/>
                    <a:pt x="23988" y="5942"/>
                  </a:cubicBezTo>
                  <a:cubicBezTo>
                    <a:pt x="23988" y="5980"/>
                    <a:pt x="24019" y="6011"/>
                    <a:pt x="24057" y="6011"/>
                  </a:cubicBezTo>
                  <a:cubicBezTo>
                    <a:pt x="24094" y="6011"/>
                    <a:pt x="24125" y="5980"/>
                    <a:pt x="24125" y="5942"/>
                  </a:cubicBezTo>
                  <a:cubicBezTo>
                    <a:pt x="24125" y="5904"/>
                    <a:pt x="24094" y="5874"/>
                    <a:pt x="24057" y="5874"/>
                  </a:cubicBezTo>
                  <a:close/>
                  <a:moveTo>
                    <a:pt x="24273" y="5874"/>
                  </a:moveTo>
                  <a:cubicBezTo>
                    <a:pt x="24235" y="5874"/>
                    <a:pt x="24204" y="5904"/>
                    <a:pt x="24204" y="5942"/>
                  </a:cubicBezTo>
                  <a:cubicBezTo>
                    <a:pt x="24204" y="5980"/>
                    <a:pt x="24235" y="6011"/>
                    <a:pt x="24273" y="6011"/>
                  </a:cubicBezTo>
                  <a:cubicBezTo>
                    <a:pt x="24311" y="6011"/>
                    <a:pt x="24341" y="5980"/>
                    <a:pt x="24341" y="5942"/>
                  </a:cubicBezTo>
                  <a:cubicBezTo>
                    <a:pt x="24341" y="5904"/>
                    <a:pt x="24311" y="5874"/>
                    <a:pt x="24273" y="5874"/>
                  </a:cubicBezTo>
                  <a:close/>
                  <a:moveTo>
                    <a:pt x="24489" y="5874"/>
                  </a:moveTo>
                  <a:cubicBezTo>
                    <a:pt x="24451" y="5874"/>
                    <a:pt x="24420" y="5904"/>
                    <a:pt x="24420" y="5942"/>
                  </a:cubicBezTo>
                  <a:cubicBezTo>
                    <a:pt x="24420" y="5980"/>
                    <a:pt x="24451" y="6011"/>
                    <a:pt x="24489" y="6011"/>
                  </a:cubicBezTo>
                  <a:cubicBezTo>
                    <a:pt x="24527" y="6011"/>
                    <a:pt x="24557" y="5980"/>
                    <a:pt x="24557" y="5942"/>
                  </a:cubicBezTo>
                  <a:cubicBezTo>
                    <a:pt x="24557" y="5904"/>
                    <a:pt x="24527" y="5874"/>
                    <a:pt x="24489" y="5874"/>
                  </a:cubicBezTo>
                  <a:close/>
                  <a:moveTo>
                    <a:pt x="24705" y="5874"/>
                  </a:moveTo>
                  <a:cubicBezTo>
                    <a:pt x="24667" y="5874"/>
                    <a:pt x="24636" y="5904"/>
                    <a:pt x="24636" y="5942"/>
                  </a:cubicBezTo>
                  <a:cubicBezTo>
                    <a:pt x="24636" y="5980"/>
                    <a:pt x="24667" y="6011"/>
                    <a:pt x="24705" y="6011"/>
                  </a:cubicBezTo>
                  <a:cubicBezTo>
                    <a:pt x="24743" y="6011"/>
                    <a:pt x="24773" y="5980"/>
                    <a:pt x="24773" y="5942"/>
                  </a:cubicBezTo>
                  <a:cubicBezTo>
                    <a:pt x="24773" y="5904"/>
                    <a:pt x="24743" y="5874"/>
                    <a:pt x="24705" y="5874"/>
                  </a:cubicBezTo>
                  <a:close/>
                  <a:moveTo>
                    <a:pt x="24921" y="5874"/>
                  </a:moveTo>
                  <a:cubicBezTo>
                    <a:pt x="24883" y="5874"/>
                    <a:pt x="24853" y="5904"/>
                    <a:pt x="24853" y="5942"/>
                  </a:cubicBezTo>
                  <a:cubicBezTo>
                    <a:pt x="24853" y="5980"/>
                    <a:pt x="24883" y="6011"/>
                    <a:pt x="24921" y="6011"/>
                  </a:cubicBezTo>
                  <a:cubicBezTo>
                    <a:pt x="24959" y="6011"/>
                    <a:pt x="24990" y="5980"/>
                    <a:pt x="24990" y="5942"/>
                  </a:cubicBezTo>
                  <a:cubicBezTo>
                    <a:pt x="24990" y="5904"/>
                    <a:pt x="24959" y="5874"/>
                    <a:pt x="24921" y="5874"/>
                  </a:cubicBezTo>
                  <a:close/>
                  <a:moveTo>
                    <a:pt x="24057" y="6109"/>
                  </a:moveTo>
                  <a:cubicBezTo>
                    <a:pt x="24019" y="6109"/>
                    <a:pt x="23988" y="6139"/>
                    <a:pt x="23988" y="6177"/>
                  </a:cubicBezTo>
                  <a:cubicBezTo>
                    <a:pt x="23988" y="6215"/>
                    <a:pt x="24019" y="6245"/>
                    <a:pt x="24057" y="6245"/>
                  </a:cubicBezTo>
                  <a:cubicBezTo>
                    <a:pt x="24094" y="6245"/>
                    <a:pt x="24125" y="6215"/>
                    <a:pt x="24125" y="6177"/>
                  </a:cubicBezTo>
                  <a:cubicBezTo>
                    <a:pt x="24125" y="6139"/>
                    <a:pt x="24094" y="6109"/>
                    <a:pt x="24057" y="6109"/>
                  </a:cubicBezTo>
                  <a:close/>
                  <a:moveTo>
                    <a:pt x="24273" y="6109"/>
                  </a:moveTo>
                  <a:cubicBezTo>
                    <a:pt x="24235" y="6109"/>
                    <a:pt x="24204" y="6139"/>
                    <a:pt x="24204" y="6177"/>
                  </a:cubicBezTo>
                  <a:cubicBezTo>
                    <a:pt x="24204" y="6215"/>
                    <a:pt x="24235" y="6245"/>
                    <a:pt x="24273" y="6245"/>
                  </a:cubicBezTo>
                  <a:cubicBezTo>
                    <a:pt x="24311" y="6245"/>
                    <a:pt x="24341" y="6215"/>
                    <a:pt x="24341" y="6177"/>
                  </a:cubicBezTo>
                  <a:cubicBezTo>
                    <a:pt x="24341" y="6139"/>
                    <a:pt x="24311" y="6109"/>
                    <a:pt x="24273" y="6109"/>
                  </a:cubicBezTo>
                  <a:close/>
                  <a:moveTo>
                    <a:pt x="24489" y="6109"/>
                  </a:moveTo>
                  <a:cubicBezTo>
                    <a:pt x="24451" y="6109"/>
                    <a:pt x="24420" y="6139"/>
                    <a:pt x="24420" y="6177"/>
                  </a:cubicBezTo>
                  <a:cubicBezTo>
                    <a:pt x="24420" y="6215"/>
                    <a:pt x="24451" y="6245"/>
                    <a:pt x="24489" y="6245"/>
                  </a:cubicBezTo>
                  <a:cubicBezTo>
                    <a:pt x="24527" y="6245"/>
                    <a:pt x="24557" y="6215"/>
                    <a:pt x="24557" y="6177"/>
                  </a:cubicBezTo>
                  <a:cubicBezTo>
                    <a:pt x="24557" y="6139"/>
                    <a:pt x="24527" y="6109"/>
                    <a:pt x="24489" y="6109"/>
                  </a:cubicBezTo>
                  <a:close/>
                  <a:moveTo>
                    <a:pt x="24705" y="6109"/>
                  </a:moveTo>
                  <a:cubicBezTo>
                    <a:pt x="24667" y="6109"/>
                    <a:pt x="24636" y="6139"/>
                    <a:pt x="24636" y="6177"/>
                  </a:cubicBezTo>
                  <a:cubicBezTo>
                    <a:pt x="24636" y="6215"/>
                    <a:pt x="24667" y="6245"/>
                    <a:pt x="24705" y="6245"/>
                  </a:cubicBezTo>
                  <a:cubicBezTo>
                    <a:pt x="24743" y="6245"/>
                    <a:pt x="24773" y="6215"/>
                    <a:pt x="24773" y="6177"/>
                  </a:cubicBezTo>
                  <a:cubicBezTo>
                    <a:pt x="24773" y="6139"/>
                    <a:pt x="24743" y="6109"/>
                    <a:pt x="24705" y="6109"/>
                  </a:cubicBezTo>
                  <a:close/>
                  <a:moveTo>
                    <a:pt x="24921" y="6109"/>
                  </a:moveTo>
                  <a:cubicBezTo>
                    <a:pt x="24883" y="6109"/>
                    <a:pt x="24853" y="6139"/>
                    <a:pt x="24853" y="6177"/>
                  </a:cubicBezTo>
                  <a:cubicBezTo>
                    <a:pt x="24853" y="6215"/>
                    <a:pt x="24883" y="6245"/>
                    <a:pt x="24921" y="6245"/>
                  </a:cubicBezTo>
                  <a:cubicBezTo>
                    <a:pt x="24959" y="6245"/>
                    <a:pt x="24990" y="6215"/>
                    <a:pt x="24990" y="6177"/>
                  </a:cubicBezTo>
                  <a:cubicBezTo>
                    <a:pt x="24990" y="6139"/>
                    <a:pt x="24959" y="6109"/>
                    <a:pt x="24921" y="6109"/>
                  </a:cubicBezTo>
                  <a:close/>
                  <a:moveTo>
                    <a:pt x="24489" y="6343"/>
                  </a:moveTo>
                  <a:cubicBezTo>
                    <a:pt x="24451" y="6343"/>
                    <a:pt x="24420" y="6374"/>
                    <a:pt x="24420" y="6412"/>
                  </a:cubicBezTo>
                  <a:cubicBezTo>
                    <a:pt x="24420" y="6450"/>
                    <a:pt x="24451" y="6480"/>
                    <a:pt x="24489" y="6480"/>
                  </a:cubicBezTo>
                  <a:cubicBezTo>
                    <a:pt x="24527" y="6480"/>
                    <a:pt x="24557" y="6450"/>
                    <a:pt x="24557" y="6412"/>
                  </a:cubicBezTo>
                  <a:cubicBezTo>
                    <a:pt x="24557" y="6374"/>
                    <a:pt x="24527" y="6343"/>
                    <a:pt x="24489" y="6343"/>
                  </a:cubicBezTo>
                  <a:close/>
                  <a:moveTo>
                    <a:pt x="24705" y="6343"/>
                  </a:moveTo>
                  <a:cubicBezTo>
                    <a:pt x="24667" y="6343"/>
                    <a:pt x="24636" y="6374"/>
                    <a:pt x="24636" y="6412"/>
                  </a:cubicBezTo>
                  <a:cubicBezTo>
                    <a:pt x="24636" y="6450"/>
                    <a:pt x="24667" y="6480"/>
                    <a:pt x="24705" y="6480"/>
                  </a:cubicBezTo>
                  <a:cubicBezTo>
                    <a:pt x="24743" y="6480"/>
                    <a:pt x="24773" y="6450"/>
                    <a:pt x="24773" y="6412"/>
                  </a:cubicBezTo>
                  <a:cubicBezTo>
                    <a:pt x="24773" y="6374"/>
                    <a:pt x="24743" y="6343"/>
                    <a:pt x="24705" y="6343"/>
                  </a:cubicBezTo>
                  <a:close/>
                  <a:moveTo>
                    <a:pt x="24921" y="6343"/>
                  </a:moveTo>
                  <a:cubicBezTo>
                    <a:pt x="24883" y="6343"/>
                    <a:pt x="24853" y="6374"/>
                    <a:pt x="24853" y="6412"/>
                  </a:cubicBezTo>
                  <a:cubicBezTo>
                    <a:pt x="24853" y="6450"/>
                    <a:pt x="24883" y="6480"/>
                    <a:pt x="24921" y="6480"/>
                  </a:cubicBezTo>
                  <a:cubicBezTo>
                    <a:pt x="24959" y="6480"/>
                    <a:pt x="24990" y="6450"/>
                    <a:pt x="24990" y="6412"/>
                  </a:cubicBezTo>
                  <a:cubicBezTo>
                    <a:pt x="24990" y="6374"/>
                    <a:pt x="24959" y="6343"/>
                    <a:pt x="24921" y="6343"/>
                  </a:cubicBezTo>
                  <a:close/>
                  <a:moveTo>
                    <a:pt x="24489" y="6578"/>
                  </a:moveTo>
                  <a:cubicBezTo>
                    <a:pt x="24451" y="6578"/>
                    <a:pt x="24420" y="6609"/>
                    <a:pt x="24420" y="6647"/>
                  </a:cubicBezTo>
                  <a:cubicBezTo>
                    <a:pt x="24420" y="6684"/>
                    <a:pt x="24451" y="6715"/>
                    <a:pt x="24489" y="6715"/>
                  </a:cubicBezTo>
                  <a:cubicBezTo>
                    <a:pt x="24527" y="6715"/>
                    <a:pt x="24557" y="6684"/>
                    <a:pt x="24557" y="6647"/>
                  </a:cubicBezTo>
                  <a:cubicBezTo>
                    <a:pt x="24557" y="6609"/>
                    <a:pt x="24527" y="6578"/>
                    <a:pt x="24489" y="6578"/>
                  </a:cubicBezTo>
                  <a:close/>
                  <a:moveTo>
                    <a:pt x="24705" y="6578"/>
                  </a:moveTo>
                  <a:cubicBezTo>
                    <a:pt x="24667" y="6578"/>
                    <a:pt x="24636" y="6609"/>
                    <a:pt x="24636" y="6647"/>
                  </a:cubicBezTo>
                  <a:cubicBezTo>
                    <a:pt x="24636" y="6684"/>
                    <a:pt x="24667" y="6715"/>
                    <a:pt x="24705" y="6715"/>
                  </a:cubicBezTo>
                  <a:cubicBezTo>
                    <a:pt x="24743" y="6715"/>
                    <a:pt x="24773" y="6684"/>
                    <a:pt x="24773" y="6647"/>
                  </a:cubicBezTo>
                  <a:cubicBezTo>
                    <a:pt x="24773" y="6609"/>
                    <a:pt x="24743" y="6578"/>
                    <a:pt x="24705" y="6578"/>
                  </a:cubicBezTo>
                  <a:close/>
                  <a:moveTo>
                    <a:pt x="24921" y="6578"/>
                  </a:moveTo>
                  <a:cubicBezTo>
                    <a:pt x="24883" y="6578"/>
                    <a:pt x="24853" y="6609"/>
                    <a:pt x="24853" y="6647"/>
                  </a:cubicBezTo>
                  <a:cubicBezTo>
                    <a:pt x="24853" y="6684"/>
                    <a:pt x="24883" y="6715"/>
                    <a:pt x="24921" y="6715"/>
                  </a:cubicBezTo>
                  <a:cubicBezTo>
                    <a:pt x="24959" y="6715"/>
                    <a:pt x="24990" y="6684"/>
                    <a:pt x="24990" y="6647"/>
                  </a:cubicBezTo>
                  <a:cubicBezTo>
                    <a:pt x="24990" y="6609"/>
                    <a:pt x="24959" y="6578"/>
                    <a:pt x="24921" y="6578"/>
                  </a:cubicBezTo>
                  <a:close/>
                  <a:moveTo>
                    <a:pt x="24921" y="6813"/>
                  </a:moveTo>
                  <a:cubicBezTo>
                    <a:pt x="24883" y="6813"/>
                    <a:pt x="24853" y="6844"/>
                    <a:pt x="24853" y="6881"/>
                  </a:cubicBezTo>
                  <a:cubicBezTo>
                    <a:pt x="24853" y="6919"/>
                    <a:pt x="24883" y="6950"/>
                    <a:pt x="24921" y="6950"/>
                  </a:cubicBezTo>
                  <a:cubicBezTo>
                    <a:pt x="24959" y="6950"/>
                    <a:pt x="24990" y="6919"/>
                    <a:pt x="24990" y="6881"/>
                  </a:cubicBezTo>
                  <a:cubicBezTo>
                    <a:pt x="24990" y="6844"/>
                    <a:pt x="24959" y="6813"/>
                    <a:pt x="24921" y="6813"/>
                  </a:cubicBezTo>
                  <a:close/>
                  <a:moveTo>
                    <a:pt x="33134" y="7048"/>
                  </a:moveTo>
                  <a:cubicBezTo>
                    <a:pt x="33096" y="7048"/>
                    <a:pt x="33065" y="7078"/>
                    <a:pt x="33065" y="7116"/>
                  </a:cubicBezTo>
                  <a:cubicBezTo>
                    <a:pt x="33065" y="7154"/>
                    <a:pt x="33096" y="7185"/>
                    <a:pt x="33134" y="7185"/>
                  </a:cubicBezTo>
                  <a:cubicBezTo>
                    <a:pt x="33171" y="7185"/>
                    <a:pt x="33202" y="7154"/>
                    <a:pt x="33202" y="7116"/>
                  </a:cubicBezTo>
                  <a:cubicBezTo>
                    <a:pt x="33202" y="7078"/>
                    <a:pt x="33171" y="7048"/>
                    <a:pt x="33134" y="7048"/>
                  </a:cubicBezTo>
                  <a:close/>
                  <a:moveTo>
                    <a:pt x="33350" y="7048"/>
                  </a:moveTo>
                  <a:cubicBezTo>
                    <a:pt x="33312" y="7048"/>
                    <a:pt x="33281" y="7078"/>
                    <a:pt x="33281" y="7116"/>
                  </a:cubicBezTo>
                  <a:cubicBezTo>
                    <a:pt x="33281" y="7154"/>
                    <a:pt x="33312" y="7185"/>
                    <a:pt x="33350" y="7185"/>
                  </a:cubicBezTo>
                  <a:cubicBezTo>
                    <a:pt x="33388" y="7185"/>
                    <a:pt x="33418" y="7154"/>
                    <a:pt x="33418" y="7116"/>
                  </a:cubicBezTo>
                  <a:cubicBezTo>
                    <a:pt x="33418" y="7078"/>
                    <a:pt x="33388" y="7048"/>
                    <a:pt x="33350" y="7048"/>
                  </a:cubicBezTo>
                  <a:close/>
                  <a:moveTo>
                    <a:pt x="33566" y="7048"/>
                  </a:moveTo>
                  <a:cubicBezTo>
                    <a:pt x="33528" y="7048"/>
                    <a:pt x="33497" y="7078"/>
                    <a:pt x="33497" y="7116"/>
                  </a:cubicBezTo>
                  <a:cubicBezTo>
                    <a:pt x="33497" y="7154"/>
                    <a:pt x="33528" y="7185"/>
                    <a:pt x="33566" y="7185"/>
                  </a:cubicBezTo>
                  <a:cubicBezTo>
                    <a:pt x="33604" y="7185"/>
                    <a:pt x="33634" y="7154"/>
                    <a:pt x="33634" y="7116"/>
                  </a:cubicBezTo>
                  <a:cubicBezTo>
                    <a:pt x="33634" y="7078"/>
                    <a:pt x="33604" y="7048"/>
                    <a:pt x="33566" y="7048"/>
                  </a:cubicBezTo>
                  <a:close/>
                  <a:moveTo>
                    <a:pt x="32485" y="6813"/>
                  </a:moveTo>
                  <a:cubicBezTo>
                    <a:pt x="32448" y="6813"/>
                    <a:pt x="32417" y="6844"/>
                    <a:pt x="32417" y="6881"/>
                  </a:cubicBezTo>
                  <a:cubicBezTo>
                    <a:pt x="32417" y="6919"/>
                    <a:pt x="32448" y="6950"/>
                    <a:pt x="32485" y="6950"/>
                  </a:cubicBezTo>
                  <a:cubicBezTo>
                    <a:pt x="32523" y="6950"/>
                    <a:pt x="32554" y="6919"/>
                    <a:pt x="32554" y="6881"/>
                  </a:cubicBezTo>
                  <a:cubicBezTo>
                    <a:pt x="32554" y="6844"/>
                    <a:pt x="32523" y="6813"/>
                    <a:pt x="32485" y="6813"/>
                  </a:cubicBezTo>
                  <a:close/>
                  <a:moveTo>
                    <a:pt x="32701" y="6813"/>
                  </a:moveTo>
                  <a:cubicBezTo>
                    <a:pt x="32664" y="6813"/>
                    <a:pt x="32633" y="6844"/>
                    <a:pt x="32633" y="6881"/>
                  </a:cubicBezTo>
                  <a:cubicBezTo>
                    <a:pt x="32633" y="6919"/>
                    <a:pt x="32664" y="6950"/>
                    <a:pt x="32701" y="6950"/>
                  </a:cubicBezTo>
                  <a:cubicBezTo>
                    <a:pt x="32739" y="6950"/>
                    <a:pt x="32770" y="6919"/>
                    <a:pt x="32770" y="6881"/>
                  </a:cubicBezTo>
                  <a:cubicBezTo>
                    <a:pt x="32770" y="6844"/>
                    <a:pt x="32739" y="6813"/>
                    <a:pt x="32701" y="6813"/>
                  </a:cubicBezTo>
                  <a:close/>
                  <a:moveTo>
                    <a:pt x="32918" y="6813"/>
                  </a:moveTo>
                  <a:cubicBezTo>
                    <a:pt x="32880" y="6813"/>
                    <a:pt x="32849" y="6844"/>
                    <a:pt x="32849" y="6881"/>
                  </a:cubicBezTo>
                  <a:cubicBezTo>
                    <a:pt x="32849" y="6919"/>
                    <a:pt x="32880" y="6950"/>
                    <a:pt x="32918" y="6950"/>
                  </a:cubicBezTo>
                  <a:cubicBezTo>
                    <a:pt x="32955" y="6950"/>
                    <a:pt x="32986" y="6919"/>
                    <a:pt x="32986" y="6881"/>
                  </a:cubicBezTo>
                  <a:cubicBezTo>
                    <a:pt x="32986" y="6844"/>
                    <a:pt x="32955" y="6813"/>
                    <a:pt x="32918" y="6813"/>
                  </a:cubicBezTo>
                  <a:close/>
                  <a:moveTo>
                    <a:pt x="33134" y="6813"/>
                  </a:moveTo>
                  <a:cubicBezTo>
                    <a:pt x="33096" y="6813"/>
                    <a:pt x="33065" y="6844"/>
                    <a:pt x="33065" y="6881"/>
                  </a:cubicBezTo>
                  <a:cubicBezTo>
                    <a:pt x="33065" y="6919"/>
                    <a:pt x="33096" y="6950"/>
                    <a:pt x="33134" y="6950"/>
                  </a:cubicBezTo>
                  <a:cubicBezTo>
                    <a:pt x="33171" y="6950"/>
                    <a:pt x="33202" y="6919"/>
                    <a:pt x="33202" y="6881"/>
                  </a:cubicBezTo>
                  <a:cubicBezTo>
                    <a:pt x="33202" y="6844"/>
                    <a:pt x="33171" y="6813"/>
                    <a:pt x="33134" y="6813"/>
                  </a:cubicBezTo>
                  <a:close/>
                  <a:moveTo>
                    <a:pt x="33350" y="6813"/>
                  </a:moveTo>
                  <a:cubicBezTo>
                    <a:pt x="33312" y="6813"/>
                    <a:pt x="33281" y="6844"/>
                    <a:pt x="33281" y="6881"/>
                  </a:cubicBezTo>
                  <a:cubicBezTo>
                    <a:pt x="33281" y="6919"/>
                    <a:pt x="33312" y="6950"/>
                    <a:pt x="33350" y="6950"/>
                  </a:cubicBezTo>
                  <a:cubicBezTo>
                    <a:pt x="33388" y="6950"/>
                    <a:pt x="33418" y="6919"/>
                    <a:pt x="33418" y="6881"/>
                  </a:cubicBezTo>
                  <a:cubicBezTo>
                    <a:pt x="33418" y="6844"/>
                    <a:pt x="33388" y="6813"/>
                    <a:pt x="33350" y="6813"/>
                  </a:cubicBezTo>
                  <a:close/>
                  <a:moveTo>
                    <a:pt x="33566" y="6813"/>
                  </a:moveTo>
                  <a:cubicBezTo>
                    <a:pt x="33528" y="6813"/>
                    <a:pt x="33497" y="6844"/>
                    <a:pt x="33497" y="6881"/>
                  </a:cubicBezTo>
                  <a:cubicBezTo>
                    <a:pt x="33497" y="6919"/>
                    <a:pt x="33528" y="6950"/>
                    <a:pt x="33566" y="6950"/>
                  </a:cubicBezTo>
                  <a:cubicBezTo>
                    <a:pt x="33604" y="6950"/>
                    <a:pt x="33634" y="6919"/>
                    <a:pt x="33634" y="6881"/>
                  </a:cubicBezTo>
                  <a:cubicBezTo>
                    <a:pt x="33634" y="6844"/>
                    <a:pt x="33604" y="6813"/>
                    <a:pt x="33566" y="6813"/>
                  </a:cubicBezTo>
                  <a:close/>
                  <a:moveTo>
                    <a:pt x="33782" y="6813"/>
                  </a:moveTo>
                  <a:cubicBezTo>
                    <a:pt x="33744" y="6813"/>
                    <a:pt x="33714" y="6844"/>
                    <a:pt x="33714" y="6881"/>
                  </a:cubicBezTo>
                  <a:cubicBezTo>
                    <a:pt x="33714" y="6919"/>
                    <a:pt x="33744" y="6950"/>
                    <a:pt x="33782" y="6950"/>
                  </a:cubicBezTo>
                  <a:cubicBezTo>
                    <a:pt x="33820" y="6950"/>
                    <a:pt x="33850" y="6919"/>
                    <a:pt x="33850" y="6881"/>
                  </a:cubicBezTo>
                  <a:cubicBezTo>
                    <a:pt x="33850" y="6844"/>
                    <a:pt x="33820" y="6813"/>
                    <a:pt x="33782" y="6813"/>
                  </a:cubicBezTo>
                  <a:close/>
                  <a:moveTo>
                    <a:pt x="33998" y="6813"/>
                  </a:moveTo>
                  <a:cubicBezTo>
                    <a:pt x="33960" y="6813"/>
                    <a:pt x="33930" y="6844"/>
                    <a:pt x="33930" y="6881"/>
                  </a:cubicBezTo>
                  <a:cubicBezTo>
                    <a:pt x="33930" y="6919"/>
                    <a:pt x="33960" y="6950"/>
                    <a:pt x="33998" y="6950"/>
                  </a:cubicBezTo>
                  <a:cubicBezTo>
                    <a:pt x="34036" y="6950"/>
                    <a:pt x="34067" y="6919"/>
                    <a:pt x="34067" y="6881"/>
                  </a:cubicBezTo>
                  <a:cubicBezTo>
                    <a:pt x="34067" y="6844"/>
                    <a:pt x="34036" y="6813"/>
                    <a:pt x="33998" y="6813"/>
                  </a:cubicBezTo>
                  <a:close/>
                  <a:moveTo>
                    <a:pt x="34214" y="6813"/>
                  </a:moveTo>
                  <a:cubicBezTo>
                    <a:pt x="34176" y="6813"/>
                    <a:pt x="34146" y="6844"/>
                    <a:pt x="34146" y="6881"/>
                  </a:cubicBezTo>
                  <a:cubicBezTo>
                    <a:pt x="34146" y="6919"/>
                    <a:pt x="34176" y="6950"/>
                    <a:pt x="34214" y="6950"/>
                  </a:cubicBezTo>
                  <a:cubicBezTo>
                    <a:pt x="34252" y="6950"/>
                    <a:pt x="34283" y="6919"/>
                    <a:pt x="34283" y="6881"/>
                  </a:cubicBezTo>
                  <a:cubicBezTo>
                    <a:pt x="34283" y="6844"/>
                    <a:pt x="34252" y="6813"/>
                    <a:pt x="34214" y="6813"/>
                  </a:cubicBezTo>
                  <a:close/>
                  <a:moveTo>
                    <a:pt x="34430" y="6813"/>
                  </a:moveTo>
                  <a:cubicBezTo>
                    <a:pt x="34393" y="6813"/>
                    <a:pt x="34362" y="6844"/>
                    <a:pt x="34362" y="6881"/>
                  </a:cubicBezTo>
                  <a:cubicBezTo>
                    <a:pt x="34362" y="6919"/>
                    <a:pt x="34393" y="6950"/>
                    <a:pt x="34430" y="6950"/>
                  </a:cubicBezTo>
                  <a:cubicBezTo>
                    <a:pt x="34468" y="6950"/>
                    <a:pt x="34499" y="6919"/>
                    <a:pt x="34499" y="6881"/>
                  </a:cubicBezTo>
                  <a:cubicBezTo>
                    <a:pt x="34499" y="6844"/>
                    <a:pt x="34468" y="6813"/>
                    <a:pt x="34430" y="6813"/>
                  </a:cubicBezTo>
                  <a:close/>
                  <a:moveTo>
                    <a:pt x="31189" y="6813"/>
                  </a:moveTo>
                  <a:cubicBezTo>
                    <a:pt x="31151" y="6813"/>
                    <a:pt x="31120" y="6844"/>
                    <a:pt x="31120" y="6881"/>
                  </a:cubicBezTo>
                  <a:cubicBezTo>
                    <a:pt x="31120" y="6919"/>
                    <a:pt x="31151" y="6950"/>
                    <a:pt x="31189" y="6950"/>
                  </a:cubicBezTo>
                  <a:cubicBezTo>
                    <a:pt x="31226" y="6950"/>
                    <a:pt x="31257" y="6919"/>
                    <a:pt x="31257" y="6881"/>
                  </a:cubicBezTo>
                  <a:cubicBezTo>
                    <a:pt x="31257" y="6844"/>
                    <a:pt x="31226" y="6813"/>
                    <a:pt x="31189" y="6813"/>
                  </a:cubicBezTo>
                  <a:close/>
                  <a:moveTo>
                    <a:pt x="31405" y="6813"/>
                  </a:moveTo>
                  <a:cubicBezTo>
                    <a:pt x="31367" y="6813"/>
                    <a:pt x="31336" y="6844"/>
                    <a:pt x="31336" y="6881"/>
                  </a:cubicBezTo>
                  <a:cubicBezTo>
                    <a:pt x="31336" y="6919"/>
                    <a:pt x="31367" y="6950"/>
                    <a:pt x="31405" y="6950"/>
                  </a:cubicBezTo>
                  <a:cubicBezTo>
                    <a:pt x="31442" y="6950"/>
                    <a:pt x="31473" y="6919"/>
                    <a:pt x="31473" y="6881"/>
                  </a:cubicBezTo>
                  <a:cubicBezTo>
                    <a:pt x="31473" y="6844"/>
                    <a:pt x="31442" y="6813"/>
                    <a:pt x="31405" y="6813"/>
                  </a:cubicBezTo>
                  <a:close/>
                  <a:moveTo>
                    <a:pt x="31621" y="6813"/>
                  </a:moveTo>
                  <a:cubicBezTo>
                    <a:pt x="31583" y="6813"/>
                    <a:pt x="31552" y="6844"/>
                    <a:pt x="31552" y="6881"/>
                  </a:cubicBezTo>
                  <a:cubicBezTo>
                    <a:pt x="31552" y="6919"/>
                    <a:pt x="31583" y="6950"/>
                    <a:pt x="31621" y="6950"/>
                  </a:cubicBezTo>
                  <a:cubicBezTo>
                    <a:pt x="31659" y="6950"/>
                    <a:pt x="31689" y="6919"/>
                    <a:pt x="31689" y="6881"/>
                  </a:cubicBezTo>
                  <a:cubicBezTo>
                    <a:pt x="31689" y="6844"/>
                    <a:pt x="31659" y="6813"/>
                    <a:pt x="31621" y="6813"/>
                  </a:cubicBezTo>
                  <a:close/>
                  <a:moveTo>
                    <a:pt x="31837" y="6813"/>
                  </a:moveTo>
                  <a:cubicBezTo>
                    <a:pt x="31799" y="6813"/>
                    <a:pt x="31768" y="6844"/>
                    <a:pt x="31768" y="6881"/>
                  </a:cubicBezTo>
                  <a:cubicBezTo>
                    <a:pt x="31768" y="6919"/>
                    <a:pt x="31799" y="6950"/>
                    <a:pt x="31837" y="6950"/>
                  </a:cubicBezTo>
                  <a:cubicBezTo>
                    <a:pt x="31875" y="6950"/>
                    <a:pt x="31905" y="6919"/>
                    <a:pt x="31905" y="6881"/>
                  </a:cubicBezTo>
                  <a:cubicBezTo>
                    <a:pt x="31905" y="6844"/>
                    <a:pt x="31875" y="6813"/>
                    <a:pt x="31837" y="6813"/>
                  </a:cubicBezTo>
                  <a:close/>
                  <a:moveTo>
                    <a:pt x="34214" y="7048"/>
                  </a:moveTo>
                  <a:cubicBezTo>
                    <a:pt x="34176" y="7048"/>
                    <a:pt x="34146" y="7078"/>
                    <a:pt x="34146" y="7116"/>
                  </a:cubicBezTo>
                  <a:cubicBezTo>
                    <a:pt x="34146" y="7154"/>
                    <a:pt x="34176" y="7185"/>
                    <a:pt x="34214" y="7185"/>
                  </a:cubicBezTo>
                  <a:cubicBezTo>
                    <a:pt x="34252" y="7185"/>
                    <a:pt x="34283" y="7154"/>
                    <a:pt x="34283" y="7116"/>
                  </a:cubicBezTo>
                  <a:cubicBezTo>
                    <a:pt x="34283" y="7078"/>
                    <a:pt x="34252" y="7048"/>
                    <a:pt x="34214" y="704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3" name="Rectangle 22"/>
            <p:cNvSpPr/>
            <p:nvPr/>
          </p:nvSpPr>
          <p:spPr>
            <a:xfrm>
              <a:off x="3394341" y="760095"/>
              <a:ext cx="4972911" cy="737442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24" name="Rectangle 23"/>
            <p:cNvSpPr/>
            <p:nvPr/>
          </p:nvSpPr>
          <p:spPr>
            <a:xfrm>
              <a:off x="6602026" y="969986"/>
              <a:ext cx="1892310" cy="737442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 useBgFill="1">
          <p:nvSpPr>
            <p:cNvPr id="25" name="Rectangle 24"/>
            <p:cNvSpPr/>
            <p:nvPr/>
          </p:nvSpPr>
          <p:spPr>
            <a:xfrm>
              <a:off x="6754426" y="1114766"/>
              <a:ext cx="709630" cy="737442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 hidden="1"/>
          <p:cNvGrpSpPr/>
          <p:nvPr/>
        </p:nvGrpSpPr>
        <p:grpSpPr>
          <a:xfrm>
            <a:off x="0" y="0"/>
            <a:ext cx="12211050" cy="6855936"/>
            <a:chOff x="0" y="0"/>
            <a:chExt cx="12211050" cy="6855936"/>
          </a:xfrm>
        </p:grpSpPr>
        <p:sp>
          <p:nvSpPr>
            <p:cNvPr id="3" name="Rectangle 2"/>
            <p:cNvSpPr/>
            <p:nvPr/>
          </p:nvSpPr>
          <p:spPr>
            <a:xfrm>
              <a:off x="11198225" y="0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20450" y="5865336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0"/>
              <a:ext cx="1998034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5865336"/>
              <a:ext cx="1973882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DELAY"/>
          <p:cNvSpPr/>
          <p:nvPr/>
        </p:nvSpPr>
        <p:spPr>
          <a:xfrm>
            <a:off x="-648929" y="-648929"/>
            <a:ext cx="648929" cy="64892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987308" y="260545"/>
            <a:ext cx="9233384" cy="0"/>
          </a:xfrm>
          <a:prstGeom prst="line">
            <a:avLst/>
          </a:prstGeom>
          <a:ln w="22225" cap="flat" cmpd="sng">
            <a:solidFill>
              <a:schemeClr val="accent3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1941258" y="516703"/>
            <a:ext cx="7306343" cy="914400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0" spc="-150" dirty="0" smtClean="0">
                <a:solidFill>
                  <a:srgbClr val="FEE01E"/>
                </a:solidFill>
              </a:rPr>
              <a:t>Managed </a:t>
            </a:r>
            <a:r>
              <a:rPr lang="en-US" sz="7200" b="0" spc="-150" dirty="0" smtClean="0">
                <a:gradFill>
                  <a:gsLst>
                    <a:gs pos="29630">
                      <a:prstClr val="white"/>
                    </a:gs>
                    <a:gs pos="46000">
                      <a:prstClr val="white"/>
                    </a:gs>
                  </a:gsLst>
                  <a:lin ang="5400000" scaled="1"/>
                </a:gradFill>
              </a:rPr>
              <a:t>Hosting</a:t>
            </a:r>
            <a:endParaRPr lang="en-US" sz="7200" b="0" spc="-150" dirty="0">
              <a:gradFill>
                <a:gsLst>
                  <a:gs pos="29630">
                    <a:prstClr val="white"/>
                  </a:gs>
                  <a:gs pos="46000">
                    <a:prstClr val="white"/>
                  </a:gs>
                </a:gsLst>
                <a:lin ang="5400000" scaled="1"/>
              </a:gradFill>
            </a:endParaRPr>
          </a:p>
        </p:txBody>
      </p:sp>
      <p:cxnSp>
        <p:nvCxnSpPr>
          <p:cNvPr id="26" name="Straight Connector 25"/>
          <p:cNvCxnSpPr>
            <a:endCxn id="28" idx="2"/>
          </p:cNvCxnSpPr>
          <p:nvPr/>
        </p:nvCxnSpPr>
        <p:spPr>
          <a:xfrm>
            <a:off x="2790825" y="3064462"/>
            <a:ext cx="639934" cy="0"/>
          </a:xfrm>
          <a:prstGeom prst="line">
            <a:avLst/>
          </a:prstGeom>
          <a:ln w="22225" cap="flat" cmpd="sng">
            <a:solidFill>
              <a:schemeClr val="accent3"/>
            </a:solidFill>
            <a:miter lim="800000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1992340" y="2764454"/>
            <a:ext cx="1858644" cy="51394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1200" cap="all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CALGARY</a:t>
            </a:r>
          </a:p>
        </p:txBody>
      </p:sp>
      <p:sp>
        <p:nvSpPr>
          <p:cNvPr id="28" name="Oval 27"/>
          <p:cNvSpPr/>
          <p:nvPr/>
        </p:nvSpPr>
        <p:spPr>
          <a:xfrm>
            <a:off x="3430759" y="2999442"/>
            <a:ext cx="130040" cy="13004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4119235" y="3529720"/>
            <a:ext cx="182880" cy="0"/>
          </a:xfrm>
          <a:prstGeom prst="line">
            <a:avLst/>
          </a:prstGeom>
          <a:ln w="22225" cap="flat" cmpd="sng">
            <a:solidFill>
              <a:schemeClr val="accent3"/>
            </a:solidFill>
            <a:miter lim="800000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 txBox="1">
            <a:spLocks/>
          </p:cNvSpPr>
          <p:nvPr/>
        </p:nvSpPr>
        <p:spPr>
          <a:xfrm>
            <a:off x="2075465" y="3262719"/>
            <a:ext cx="1997769" cy="51394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cap="all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Virginia </a:t>
            </a:r>
            <a:r>
              <a:rPr lang="en-US" sz="1200" cap="all" spc="10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(2)</a:t>
            </a:r>
            <a:endParaRPr lang="en-US" sz="1200" cap="all" spc="100" dirty="0" smtClean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246878" y="3462957"/>
            <a:ext cx="130040" cy="13004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8808720" y="5756139"/>
            <a:ext cx="1580842" cy="0"/>
          </a:xfrm>
          <a:prstGeom prst="line">
            <a:avLst/>
          </a:prstGeom>
          <a:ln w="22225" cap="flat" cmpd="sng">
            <a:solidFill>
              <a:schemeClr val="accent3"/>
            </a:solidFill>
            <a:miter lim="800000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7772356" y="5461269"/>
            <a:ext cx="1122626" cy="51394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1200" cap="all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(2)</a:t>
            </a:r>
          </a:p>
        </p:txBody>
      </p:sp>
      <p:sp>
        <p:nvSpPr>
          <p:cNvPr id="36" name="Oval 35"/>
          <p:cNvSpPr/>
          <p:nvPr/>
        </p:nvSpPr>
        <p:spPr>
          <a:xfrm>
            <a:off x="10385585" y="5688076"/>
            <a:ext cx="130040" cy="13004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>
            <a:endCxn id="39" idx="6"/>
          </p:cNvCxnSpPr>
          <p:nvPr/>
        </p:nvCxnSpPr>
        <p:spPr>
          <a:xfrm flipH="1">
            <a:off x="6653751" y="2832965"/>
            <a:ext cx="787179" cy="0"/>
          </a:xfrm>
          <a:prstGeom prst="line">
            <a:avLst/>
          </a:prstGeom>
          <a:ln w="22225" cap="flat" cmpd="sng">
            <a:solidFill>
              <a:schemeClr val="accent3"/>
            </a:solidFill>
            <a:miter lim="800000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6711631" y="2532957"/>
            <a:ext cx="1858644" cy="51394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5000"/>
              </a:lnSpc>
              <a:spcBef>
                <a:spcPts val="0"/>
              </a:spcBef>
            </a:pPr>
            <a:r>
              <a:rPr lang="en-US" sz="1200" cap="all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AMSTERDAM</a:t>
            </a:r>
          </a:p>
        </p:txBody>
      </p:sp>
      <p:sp>
        <p:nvSpPr>
          <p:cNvPr id="39" name="Oval 38"/>
          <p:cNvSpPr/>
          <p:nvPr/>
        </p:nvSpPr>
        <p:spPr>
          <a:xfrm>
            <a:off x="6523711" y="2767945"/>
            <a:ext cx="130040" cy="13004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0" name="Straight Connector 39"/>
          <p:cNvCxnSpPr>
            <a:endCxn id="42" idx="6"/>
          </p:cNvCxnSpPr>
          <p:nvPr/>
        </p:nvCxnSpPr>
        <p:spPr>
          <a:xfrm flipH="1">
            <a:off x="6619240" y="3034247"/>
            <a:ext cx="889000" cy="0"/>
          </a:xfrm>
          <a:prstGeom prst="line">
            <a:avLst/>
          </a:prstGeom>
          <a:ln w="22225" cap="flat" cmpd="sng">
            <a:solidFill>
              <a:schemeClr val="accent3"/>
            </a:solidFill>
            <a:miter lim="800000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 txBox="1">
            <a:spLocks/>
          </p:cNvSpPr>
          <p:nvPr/>
        </p:nvSpPr>
        <p:spPr>
          <a:xfrm>
            <a:off x="6711631" y="2734239"/>
            <a:ext cx="1858644" cy="51394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5000"/>
              </a:lnSpc>
              <a:spcBef>
                <a:spcPts val="0"/>
              </a:spcBef>
            </a:pPr>
            <a:r>
              <a:rPr lang="en-US" sz="1200" cap="all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frankfurt</a:t>
            </a:r>
            <a:endParaRPr lang="en-US" sz="1200" cap="all" spc="100" dirty="0" smtClean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489200" y="2969227"/>
            <a:ext cx="130040" cy="130040"/>
          </a:xfrm>
          <a:prstGeom prst="ellipse">
            <a:avLst/>
          </a:prstGeom>
          <a:solidFill>
            <a:schemeClr val="accent3"/>
          </a:solidFill>
          <a:ln w="107950" cmpd="thinThick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8808720" y="4616876"/>
            <a:ext cx="251285" cy="0"/>
          </a:xfrm>
          <a:prstGeom prst="line">
            <a:avLst/>
          </a:prstGeom>
          <a:ln w="22225" cap="flat" cmpd="sng">
            <a:solidFill>
              <a:schemeClr val="accent3"/>
            </a:solidFill>
            <a:miter lim="800000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itle 1"/>
          <p:cNvSpPr txBox="1">
            <a:spLocks/>
          </p:cNvSpPr>
          <p:nvPr/>
        </p:nvSpPr>
        <p:spPr>
          <a:xfrm>
            <a:off x="7772356" y="4320052"/>
            <a:ext cx="1489508" cy="51394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1200" cap="all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singapura</a:t>
            </a:r>
            <a:endParaRPr lang="en-US" sz="1200" cap="all" spc="100" dirty="0" smtClean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648668" y="5097780"/>
            <a:ext cx="2273852" cy="0"/>
          </a:xfrm>
          <a:prstGeom prst="line">
            <a:avLst/>
          </a:prstGeom>
          <a:ln w="22225" cap="flat" cmpd="sng">
            <a:solidFill>
              <a:schemeClr val="accent3"/>
            </a:solidFill>
            <a:miter lim="800000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1"/>
          <p:cNvSpPr txBox="1">
            <a:spLocks/>
          </p:cNvSpPr>
          <p:nvPr/>
        </p:nvSpPr>
        <p:spPr>
          <a:xfrm>
            <a:off x="1992341" y="4804350"/>
            <a:ext cx="1489508" cy="51394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1200" cap="all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</a:t>
            </a:r>
            <a:endParaRPr lang="en-US" sz="1200" cap="all" spc="100" dirty="0" smtClean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4906098" y="5035297"/>
            <a:ext cx="109728" cy="109728"/>
          </a:xfrm>
          <a:prstGeom prst="ellipse">
            <a:avLst/>
          </a:prstGeom>
          <a:solidFill>
            <a:schemeClr val="accent3"/>
          </a:solidFill>
          <a:ln w="107950" cmpd="thinThick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9052210" y="4562012"/>
            <a:ext cx="109728" cy="109728"/>
          </a:xfrm>
          <a:prstGeom prst="ellipse">
            <a:avLst/>
          </a:prstGeom>
          <a:solidFill>
            <a:schemeClr val="accent3"/>
          </a:solidFill>
          <a:ln w="107950" cmpd="thinThick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69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5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decel="100000" fill="hold" grpId="2" nodeType="withEffect">
                                  <p:stCondLst>
                                    <p:cond delay="650"/>
                                  </p:stCondLst>
                                  <p:childTnLst>
                                    <p:animScale>
                                      <p:cBhvr>
                                        <p:cTn id="12" dur="150" fill="hold"/>
                                        <p:tgtEl>
                                          <p:spTgt spid="4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3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4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98489E-6 -1.11111E-6 L -0.04441 -1.11111E-6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accel="10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10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0396 -1.11111E-6 L 1.62542E-6 -1.11111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350" fill="hold"/>
                                        <p:tgtEl>
                                          <p:spTgt spid="4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2" nodeType="withEffect">
                                  <p:stCondLst>
                                    <p:cond delay="650"/>
                                  </p:stCondLst>
                                  <p:childTnLst>
                                    <p:animScale>
                                      <p:cBhvr>
                                        <p:cTn id="31" dur="150" fill="hold"/>
                                        <p:tgtEl>
                                          <p:spTgt spid="4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grpId="3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4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3863E-6 1.85185E-6 L 0.02566 1.85185E-6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accel="10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6108 -1.11111E-6 L 2.50586E-6 -1.11111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mph" presetSubtype="0" decel="10000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48" dur="35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decel="100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0" dur="150" fill="hold"/>
                                        <p:tgtEl>
                                          <p:spTgt spid="4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decel="100000" fill="hold" grpId="3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decel="10000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animMotion origin="layout" path="M 2.4746E-6 2.96296E-6 L 0.09716 2.96296E-6 " pathEditMode="relative" rAng="0" ptsTypes="AA">
                                      <p:cBhvr>
                                        <p:cTn id="56" dur="5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accel="100000" autoRev="1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decel="100000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animMotion origin="layout" path="M 2.35999E-6 -2.96296E-6 L 0.115 -2.96296E-6 " pathEditMode="relative" rAng="0" ptsTypes="AA">
                                      <p:cBhvr>
                                        <p:cTn id="63" dur="5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/>
      <p:bldP spid="41" grpId="1"/>
      <p:bldP spid="42" grpId="0" animBg="1"/>
      <p:bldP spid="42" grpId="1" animBg="1"/>
      <p:bldP spid="42" grpId="2" animBg="1"/>
      <p:bldP spid="42" grpId="3" animBg="1"/>
      <p:bldP spid="44" grpId="0"/>
      <p:bldP spid="44" grpId="1"/>
      <p:bldP spid="47" grpId="0"/>
      <p:bldP spid="47" grpId="1"/>
      <p:bldP spid="48" grpId="0" animBg="1"/>
      <p:bldP spid="48" grpId="1" animBg="1"/>
      <p:bldP spid="48" grpId="2" animBg="1"/>
      <p:bldP spid="48" grpId="3" animBg="1"/>
      <p:bldP spid="49" grpId="0" animBg="1"/>
      <p:bldP spid="49" grpId="1" animBg="1"/>
      <p:bldP spid="49" grpId="2" animBg="1"/>
      <p:bldP spid="49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7"/>
          <p:cNvSpPr>
            <a:spLocks noEditPoints="1"/>
          </p:cNvSpPr>
          <p:nvPr/>
        </p:nvSpPr>
        <p:spPr bwMode="auto">
          <a:xfrm>
            <a:off x="3481849" y="-5585618"/>
            <a:ext cx="22068179" cy="12204641"/>
          </a:xfrm>
          <a:custGeom>
            <a:avLst/>
            <a:gdLst>
              <a:gd name="T0" fmla="*/ 21306 w 42711"/>
              <a:gd name="T1" fmla="*/ 5705 h 23620"/>
              <a:gd name="T2" fmla="*/ 19225 w 42711"/>
              <a:gd name="T3" fmla="*/ 9462 h 23620"/>
              <a:gd name="T4" fmla="*/ 13251 w 42711"/>
              <a:gd name="T5" fmla="*/ 1176 h 23620"/>
              <a:gd name="T6" fmla="*/ 7416 w 42711"/>
              <a:gd name="T7" fmla="*/ 2722 h 23620"/>
              <a:gd name="T8" fmla="*/ 7416 w 42711"/>
              <a:gd name="T9" fmla="*/ 3524 h 23620"/>
              <a:gd name="T10" fmla="*/ 5186 w 42711"/>
              <a:gd name="T11" fmla="*/ 4297 h 23620"/>
              <a:gd name="T12" fmla="*/ 8349 w 42711"/>
              <a:gd name="T13" fmla="*/ 4767 h 23620"/>
              <a:gd name="T14" fmla="*/ 8280 w 42711"/>
              <a:gd name="T15" fmla="*/ 5403 h 23620"/>
              <a:gd name="T16" fmla="*/ 12386 w 42711"/>
              <a:gd name="T17" fmla="*/ 6244 h 23620"/>
              <a:gd name="T18" fmla="*/ 9793 w 42711"/>
              <a:gd name="T19" fmla="*/ 6812 h 23620"/>
              <a:gd name="T20" fmla="*/ 12318 w 42711"/>
              <a:gd name="T21" fmla="*/ 7585 h 23620"/>
              <a:gd name="T22" fmla="*/ 9213 w 42711"/>
              <a:gd name="T23" fmla="*/ 12281 h 23620"/>
              <a:gd name="T24" fmla="*/ 14544 w 42711"/>
              <a:gd name="T25" fmla="*/ 1311 h 23620"/>
              <a:gd name="T26" fmla="*/ 17354 w 42711"/>
              <a:gd name="T27" fmla="*/ 2486 h 23620"/>
              <a:gd name="T28" fmla="*/ 21027 w 42711"/>
              <a:gd name="T29" fmla="*/ 4697 h 23620"/>
              <a:gd name="T30" fmla="*/ 12315 w 42711"/>
              <a:gd name="T31" fmla="*/ 15098 h 23620"/>
              <a:gd name="T32" fmla="*/ 10723 w 42711"/>
              <a:gd name="T33" fmla="*/ 16272 h 23620"/>
              <a:gd name="T34" fmla="*/ 13896 w 42711"/>
              <a:gd name="T35" fmla="*/ 17143 h 23620"/>
              <a:gd name="T36" fmla="*/ 14328 w 42711"/>
              <a:gd name="T37" fmla="*/ 18688 h 23620"/>
              <a:gd name="T38" fmla="*/ 12167 w 42711"/>
              <a:gd name="T39" fmla="*/ 20900 h 23620"/>
              <a:gd name="T40" fmla="*/ 18795 w 42711"/>
              <a:gd name="T41" fmla="*/ 10870 h 23620"/>
              <a:gd name="T42" fmla="*/ 21309 w 42711"/>
              <a:gd name="T43" fmla="*/ 12044 h 23620"/>
              <a:gd name="T44" fmla="*/ 21454 w 42711"/>
              <a:gd name="T45" fmla="*/ 7183 h 23620"/>
              <a:gd name="T46" fmla="*/ 2446 w 42711"/>
              <a:gd name="T47" fmla="*/ 5070 h 23620"/>
              <a:gd name="T48" fmla="*/ 5687 w 42711"/>
              <a:gd name="T49" fmla="*/ 8221 h 23620"/>
              <a:gd name="T50" fmla="*/ 5403 w 42711"/>
              <a:gd name="T51" fmla="*/ 9698 h 23620"/>
              <a:gd name="T52" fmla="*/ 10078 w 42711"/>
              <a:gd name="T53" fmla="*/ 9698 h 23620"/>
              <a:gd name="T54" fmla="*/ 22973 w 42711"/>
              <a:gd name="T55" fmla="*/ 10100 h 23620"/>
              <a:gd name="T56" fmla="*/ 24702 w 42711"/>
              <a:gd name="T57" fmla="*/ 12585 h 23620"/>
              <a:gd name="T58" fmla="*/ 22757 w 42711"/>
              <a:gd name="T59" fmla="*/ 15031 h 23620"/>
              <a:gd name="T60" fmla="*/ 22473 w 42711"/>
              <a:gd name="T61" fmla="*/ 19092 h 23620"/>
              <a:gd name="T62" fmla="*/ 22612 w 42711"/>
              <a:gd name="T63" fmla="*/ 776 h 23620"/>
              <a:gd name="T64" fmla="*/ 22976 w 42711"/>
              <a:gd name="T65" fmla="*/ 5169 h 23620"/>
              <a:gd name="T66" fmla="*/ 27298 w 42711"/>
              <a:gd name="T67" fmla="*/ 7654 h 23620"/>
              <a:gd name="T68" fmla="*/ 27298 w 42711"/>
              <a:gd name="T69" fmla="*/ 8222 h 23620"/>
              <a:gd name="T70" fmla="*/ 25501 w 42711"/>
              <a:gd name="T71" fmla="*/ 9230 h 23620"/>
              <a:gd name="T72" fmla="*/ 24557 w 42711"/>
              <a:gd name="T73" fmla="*/ 10169 h 23620"/>
              <a:gd name="T74" fmla="*/ 25353 w 42711"/>
              <a:gd name="T75" fmla="*/ 11275 h 23620"/>
              <a:gd name="T76" fmla="*/ 33134 w 42711"/>
              <a:gd name="T77" fmla="*/ 12821 h 23620"/>
              <a:gd name="T78" fmla="*/ 37024 w 42711"/>
              <a:gd name="T79" fmla="*/ 15502 h 23620"/>
              <a:gd name="T80" fmla="*/ 36307 w 42711"/>
              <a:gd name="T81" fmla="*/ 18153 h 23620"/>
              <a:gd name="T82" fmla="*/ 36012 w 42711"/>
              <a:gd name="T83" fmla="*/ 19327 h 23620"/>
              <a:gd name="T84" fmla="*/ 37888 w 42711"/>
              <a:gd name="T85" fmla="*/ 21372 h 23620"/>
              <a:gd name="T86" fmla="*/ 22109 w 42711"/>
              <a:gd name="T87" fmla="*/ 15168 h 23620"/>
              <a:gd name="T88" fmla="*/ 22541 w 42711"/>
              <a:gd name="T89" fmla="*/ 19728 h 23620"/>
              <a:gd name="T90" fmla="*/ 23985 w 42711"/>
              <a:gd name="T91" fmla="*/ 17918 h 23620"/>
              <a:gd name="T92" fmla="*/ 29095 w 42711"/>
              <a:gd name="T93" fmla="*/ 10873 h 23620"/>
              <a:gd name="T94" fmla="*/ 32052 w 42711"/>
              <a:gd name="T95" fmla="*/ 10472 h 23620"/>
              <a:gd name="T96" fmla="*/ 33565 w 42711"/>
              <a:gd name="T97" fmla="*/ 8221 h 23620"/>
              <a:gd name="T98" fmla="*/ 34429 w 42711"/>
              <a:gd name="T99" fmla="*/ 7184 h 23620"/>
              <a:gd name="T100" fmla="*/ 39765 w 42711"/>
              <a:gd name="T101" fmla="*/ 3359 h 23620"/>
              <a:gd name="T102" fmla="*/ 39686 w 42711"/>
              <a:gd name="T103" fmla="*/ 5238 h 23620"/>
              <a:gd name="T104" fmla="*/ 33134 w 42711"/>
              <a:gd name="T105" fmla="*/ 2586 h 23620"/>
              <a:gd name="T106" fmla="*/ 33782 w 42711"/>
              <a:gd name="T107" fmla="*/ 3428 h 23620"/>
              <a:gd name="T108" fmla="*/ 38537 w 42711"/>
              <a:gd name="T109" fmla="*/ 3760 h 23620"/>
              <a:gd name="T110" fmla="*/ 34578 w 42711"/>
              <a:gd name="T111" fmla="*/ 4533 h 23620"/>
              <a:gd name="T112" fmla="*/ 30609 w 42711"/>
              <a:gd name="T113" fmla="*/ 5238 h 23620"/>
              <a:gd name="T114" fmla="*/ 36808 w 42711"/>
              <a:gd name="T115" fmla="*/ 5639 h 23620"/>
              <a:gd name="T116" fmla="*/ 26650 w 42711"/>
              <a:gd name="T117" fmla="*/ 4367 h 23620"/>
              <a:gd name="T118" fmla="*/ 28595 w 42711"/>
              <a:gd name="T119" fmla="*/ 5404 h 23620"/>
              <a:gd name="T120" fmla="*/ 30472 w 42711"/>
              <a:gd name="T121" fmla="*/ 6412 h 23620"/>
              <a:gd name="T122" fmla="*/ 25638 w 42711"/>
              <a:gd name="T123" fmla="*/ 7586 h 23620"/>
              <a:gd name="T124" fmla="*/ 36376 w 42711"/>
              <a:gd name="T125" fmla="*/ 7987 h 23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2711" h="23620">
                <a:moveTo>
                  <a:pt x="21525" y="10166"/>
                </a:moveTo>
                <a:cubicBezTo>
                  <a:pt x="21525" y="10204"/>
                  <a:pt x="21495" y="10234"/>
                  <a:pt x="21457" y="10234"/>
                </a:cubicBezTo>
                <a:cubicBezTo>
                  <a:pt x="21419" y="10234"/>
                  <a:pt x="21388" y="10204"/>
                  <a:pt x="21388" y="10166"/>
                </a:cubicBezTo>
                <a:cubicBezTo>
                  <a:pt x="21388" y="10128"/>
                  <a:pt x="21419" y="10097"/>
                  <a:pt x="21457" y="10097"/>
                </a:cubicBezTo>
                <a:cubicBezTo>
                  <a:pt x="21495" y="10097"/>
                  <a:pt x="21525" y="10128"/>
                  <a:pt x="21525" y="10166"/>
                </a:cubicBezTo>
                <a:close/>
                <a:moveTo>
                  <a:pt x="21673" y="10097"/>
                </a:moveTo>
                <a:cubicBezTo>
                  <a:pt x="21635" y="10097"/>
                  <a:pt x="21605" y="10128"/>
                  <a:pt x="21605" y="10166"/>
                </a:cubicBezTo>
                <a:cubicBezTo>
                  <a:pt x="21605" y="10204"/>
                  <a:pt x="21635" y="10234"/>
                  <a:pt x="21673" y="10234"/>
                </a:cubicBezTo>
                <a:cubicBezTo>
                  <a:pt x="21711" y="10234"/>
                  <a:pt x="21742" y="10204"/>
                  <a:pt x="21742" y="10166"/>
                </a:cubicBezTo>
                <a:cubicBezTo>
                  <a:pt x="21742" y="10128"/>
                  <a:pt x="21711" y="10097"/>
                  <a:pt x="21673" y="10097"/>
                </a:cubicBezTo>
                <a:close/>
                <a:moveTo>
                  <a:pt x="21241" y="10332"/>
                </a:moveTo>
                <a:cubicBezTo>
                  <a:pt x="21203" y="10332"/>
                  <a:pt x="21172" y="10363"/>
                  <a:pt x="21172" y="10401"/>
                </a:cubicBezTo>
                <a:cubicBezTo>
                  <a:pt x="21172" y="10438"/>
                  <a:pt x="21203" y="10469"/>
                  <a:pt x="21241" y="10469"/>
                </a:cubicBezTo>
                <a:cubicBezTo>
                  <a:pt x="21279" y="10469"/>
                  <a:pt x="21309" y="10438"/>
                  <a:pt x="21309" y="10401"/>
                </a:cubicBezTo>
                <a:cubicBezTo>
                  <a:pt x="21309" y="10363"/>
                  <a:pt x="21279" y="10332"/>
                  <a:pt x="21241" y="10332"/>
                </a:cubicBezTo>
                <a:close/>
                <a:moveTo>
                  <a:pt x="21457" y="10332"/>
                </a:moveTo>
                <a:cubicBezTo>
                  <a:pt x="21419" y="10332"/>
                  <a:pt x="21388" y="10363"/>
                  <a:pt x="21388" y="10401"/>
                </a:cubicBezTo>
                <a:cubicBezTo>
                  <a:pt x="21388" y="10438"/>
                  <a:pt x="21419" y="10469"/>
                  <a:pt x="21457" y="10469"/>
                </a:cubicBezTo>
                <a:cubicBezTo>
                  <a:pt x="21495" y="10469"/>
                  <a:pt x="21525" y="10438"/>
                  <a:pt x="21525" y="10401"/>
                </a:cubicBezTo>
                <a:cubicBezTo>
                  <a:pt x="21525" y="10363"/>
                  <a:pt x="21495" y="10332"/>
                  <a:pt x="21457" y="10332"/>
                </a:cubicBezTo>
                <a:close/>
                <a:moveTo>
                  <a:pt x="21673" y="10332"/>
                </a:moveTo>
                <a:cubicBezTo>
                  <a:pt x="21635" y="10332"/>
                  <a:pt x="21605" y="10363"/>
                  <a:pt x="21605" y="10401"/>
                </a:cubicBezTo>
                <a:cubicBezTo>
                  <a:pt x="21605" y="10438"/>
                  <a:pt x="21635" y="10469"/>
                  <a:pt x="21673" y="10469"/>
                </a:cubicBezTo>
                <a:cubicBezTo>
                  <a:pt x="21711" y="10469"/>
                  <a:pt x="21742" y="10438"/>
                  <a:pt x="21742" y="10401"/>
                </a:cubicBezTo>
                <a:cubicBezTo>
                  <a:pt x="21742" y="10363"/>
                  <a:pt x="21711" y="10332"/>
                  <a:pt x="21673" y="10332"/>
                </a:cubicBezTo>
                <a:close/>
                <a:moveTo>
                  <a:pt x="21241" y="10567"/>
                </a:moveTo>
                <a:cubicBezTo>
                  <a:pt x="21203" y="10567"/>
                  <a:pt x="21172" y="10598"/>
                  <a:pt x="21172" y="10635"/>
                </a:cubicBezTo>
                <a:cubicBezTo>
                  <a:pt x="21172" y="10673"/>
                  <a:pt x="21203" y="10704"/>
                  <a:pt x="21241" y="10704"/>
                </a:cubicBezTo>
                <a:cubicBezTo>
                  <a:pt x="21279" y="10704"/>
                  <a:pt x="21309" y="10673"/>
                  <a:pt x="21309" y="10635"/>
                </a:cubicBezTo>
                <a:cubicBezTo>
                  <a:pt x="21309" y="10598"/>
                  <a:pt x="21279" y="10567"/>
                  <a:pt x="21241" y="10567"/>
                </a:cubicBezTo>
                <a:close/>
                <a:moveTo>
                  <a:pt x="21457" y="10567"/>
                </a:moveTo>
                <a:cubicBezTo>
                  <a:pt x="21419" y="10567"/>
                  <a:pt x="21388" y="10598"/>
                  <a:pt x="21388" y="10635"/>
                </a:cubicBezTo>
                <a:cubicBezTo>
                  <a:pt x="21388" y="10673"/>
                  <a:pt x="21419" y="10704"/>
                  <a:pt x="21457" y="10704"/>
                </a:cubicBezTo>
                <a:cubicBezTo>
                  <a:pt x="21495" y="10704"/>
                  <a:pt x="21525" y="10673"/>
                  <a:pt x="21525" y="10635"/>
                </a:cubicBezTo>
                <a:cubicBezTo>
                  <a:pt x="21525" y="10598"/>
                  <a:pt x="21495" y="10567"/>
                  <a:pt x="21457" y="10567"/>
                </a:cubicBezTo>
                <a:close/>
                <a:moveTo>
                  <a:pt x="21673" y="10567"/>
                </a:moveTo>
                <a:cubicBezTo>
                  <a:pt x="21635" y="10567"/>
                  <a:pt x="21605" y="10598"/>
                  <a:pt x="21605" y="10635"/>
                </a:cubicBezTo>
                <a:cubicBezTo>
                  <a:pt x="21605" y="10673"/>
                  <a:pt x="21635" y="10704"/>
                  <a:pt x="21673" y="10704"/>
                </a:cubicBezTo>
                <a:cubicBezTo>
                  <a:pt x="21711" y="10704"/>
                  <a:pt x="21742" y="10673"/>
                  <a:pt x="21742" y="10635"/>
                </a:cubicBezTo>
                <a:cubicBezTo>
                  <a:pt x="21742" y="10598"/>
                  <a:pt x="21711" y="10567"/>
                  <a:pt x="21673" y="10567"/>
                </a:cubicBezTo>
                <a:close/>
                <a:moveTo>
                  <a:pt x="21241" y="10802"/>
                </a:moveTo>
                <a:cubicBezTo>
                  <a:pt x="21203" y="10802"/>
                  <a:pt x="21172" y="10832"/>
                  <a:pt x="21172" y="10870"/>
                </a:cubicBezTo>
                <a:cubicBezTo>
                  <a:pt x="21172" y="10908"/>
                  <a:pt x="21203" y="10939"/>
                  <a:pt x="21241" y="10939"/>
                </a:cubicBezTo>
                <a:cubicBezTo>
                  <a:pt x="21279" y="10939"/>
                  <a:pt x="21309" y="10908"/>
                  <a:pt x="21309" y="10870"/>
                </a:cubicBezTo>
                <a:cubicBezTo>
                  <a:pt x="21309" y="10832"/>
                  <a:pt x="21279" y="10802"/>
                  <a:pt x="21241" y="10802"/>
                </a:cubicBezTo>
                <a:close/>
                <a:moveTo>
                  <a:pt x="21457" y="10802"/>
                </a:moveTo>
                <a:cubicBezTo>
                  <a:pt x="21419" y="10802"/>
                  <a:pt x="21388" y="10832"/>
                  <a:pt x="21388" y="10870"/>
                </a:cubicBezTo>
                <a:cubicBezTo>
                  <a:pt x="21388" y="10908"/>
                  <a:pt x="21419" y="10939"/>
                  <a:pt x="21457" y="10939"/>
                </a:cubicBezTo>
                <a:cubicBezTo>
                  <a:pt x="21495" y="10939"/>
                  <a:pt x="21525" y="10908"/>
                  <a:pt x="21525" y="10870"/>
                </a:cubicBezTo>
                <a:cubicBezTo>
                  <a:pt x="21525" y="10832"/>
                  <a:pt x="21495" y="10802"/>
                  <a:pt x="21457" y="10802"/>
                </a:cubicBezTo>
                <a:close/>
                <a:moveTo>
                  <a:pt x="21673" y="10802"/>
                </a:moveTo>
                <a:cubicBezTo>
                  <a:pt x="21635" y="10802"/>
                  <a:pt x="21605" y="10832"/>
                  <a:pt x="21605" y="10870"/>
                </a:cubicBezTo>
                <a:cubicBezTo>
                  <a:pt x="21605" y="10908"/>
                  <a:pt x="21635" y="10939"/>
                  <a:pt x="21673" y="10939"/>
                </a:cubicBezTo>
                <a:cubicBezTo>
                  <a:pt x="21711" y="10939"/>
                  <a:pt x="21742" y="10908"/>
                  <a:pt x="21742" y="10870"/>
                </a:cubicBezTo>
                <a:cubicBezTo>
                  <a:pt x="21742" y="10832"/>
                  <a:pt x="21711" y="10802"/>
                  <a:pt x="21673" y="10802"/>
                </a:cubicBezTo>
                <a:close/>
                <a:moveTo>
                  <a:pt x="18432" y="11037"/>
                </a:moveTo>
                <a:cubicBezTo>
                  <a:pt x="18394" y="11037"/>
                  <a:pt x="18363" y="11067"/>
                  <a:pt x="18363" y="11105"/>
                </a:cubicBezTo>
                <a:cubicBezTo>
                  <a:pt x="18363" y="11143"/>
                  <a:pt x="18394" y="11174"/>
                  <a:pt x="18432" y="11174"/>
                </a:cubicBezTo>
                <a:cubicBezTo>
                  <a:pt x="18469" y="11174"/>
                  <a:pt x="18500" y="11143"/>
                  <a:pt x="18500" y="11105"/>
                </a:cubicBezTo>
                <a:cubicBezTo>
                  <a:pt x="18500" y="11067"/>
                  <a:pt x="18469" y="11037"/>
                  <a:pt x="18432" y="11037"/>
                </a:cubicBezTo>
                <a:close/>
                <a:moveTo>
                  <a:pt x="18648" y="11037"/>
                </a:moveTo>
                <a:cubicBezTo>
                  <a:pt x="18610" y="11037"/>
                  <a:pt x="18579" y="11067"/>
                  <a:pt x="18579" y="11105"/>
                </a:cubicBezTo>
                <a:cubicBezTo>
                  <a:pt x="18579" y="11143"/>
                  <a:pt x="18610" y="11174"/>
                  <a:pt x="18648" y="11174"/>
                </a:cubicBezTo>
                <a:cubicBezTo>
                  <a:pt x="18685" y="11174"/>
                  <a:pt x="18716" y="11143"/>
                  <a:pt x="18716" y="11105"/>
                </a:cubicBezTo>
                <a:cubicBezTo>
                  <a:pt x="18716" y="11067"/>
                  <a:pt x="18685" y="11037"/>
                  <a:pt x="18648" y="11037"/>
                </a:cubicBezTo>
                <a:close/>
                <a:moveTo>
                  <a:pt x="18864" y="11037"/>
                </a:moveTo>
                <a:cubicBezTo>
                  <a:pt x="18826" y="11037"/>
                  <a:pt x="18795" y="11067"/>
                  <a:pt x="18795" y="11105"/>
                </a:cubicBezTo>
                <a:cubicBezTo>
                  <a:pt x="18795" y="11143"/>
                  <a:pt x="18826" y="11174"/>
                  <a:pt x="18864" y="11174"/>
                </a:cubicBezTo>
                <a:cubicBezTo>
                  <a:pt x="18902" y="11174"/>
                  <a:pt x="18932" y="11143"/>
                  <a:pt x="18932" y="11105"/>
                </a:cubicBezTo>
                <a:cubicBezTo>
                  <a:pt x="18932" y="11067"/>
                  <a:pt x="18902" y="11037"/>
                  <a:pt x="18864" y="11037"/>
                </a:cubicBezTo>
                <a:close/>
                <a:moveTo>
                  <a:pt x="19080" y="11037"/>
                </a:moveTo>
                <a:cubicBezTo>
                  <a:pt x="19042" y="11037"/>
                  <a:pt x="19011" y="11067"/>
                  <a:pt x="19011" y="11105"/>
                </a:cubicBezTo>
                <a:cubicBezTo>
                  <a:pt x="19011" y="11143"/>
                  <a:pt x="19042" y="11174"/>
                  <a:pt x="19080" y="11174"/>
                </a:cubicBezTo>
                <a:cubicBezTo>
                  <a:pt x="19118" y="11174"/>
                  <a:pt x="19148" y="11143"/>
                  <a:pt x="19148" y="11105"/>
                </a:cubicBezTo>
                <a:cubicBezTo>
                  <a:pt x="19148" y="11067"/>
                  <a:pt x="19118" y="11037"/>
                  <a:pt x="19080" y="11037"/>
                </a:cubicBezTo>
                <a:close/>
                <a:moveTo>
                  <a:pt x="21241" y="11037"/>
                </a:moveTo>
                <a:cubicBezTo>
                  <a:pt x="21203" y="11037"/>
                  <a:pt x="21172" y="11067"/>
                  <a:pt x="21172" y="11105"/>
                </a:cubicBezTo>
                <a:cubicBezTo>
                  <a:pt x="21172" y="11143"/>
                  <a:pt x="21203" y="11174"/>
                  <a:pt x="21241" y="11174"/>
                </a:cubicBezTo>
                <a:cubicBezTo>
                  <a:pt x="21279" y="11174"/>
                  <a:pt x="21309" y="11143"/>
                  <a:pt x="21309" y="11105"/>
                </a:cubicBezTo>
                <a:cubicBezTo>
                  <a:pt x="21309" y="11067"/>
                  <a:pt x="21279" y="11037"/>
                  <a:pt x="21241" y="11037"/>
                </a:cubicBezTo>
                <a:close/>
                <a:moveTo>
                  <a:pt x="21457" y="11037"/>
                </a:moveTo>
                <a:cubicBezTo>
                  <a:pt x="21419" y="11037"/>
                  <a:pt x="21388" y="11067"/>
                  <a:pt x="21388" y="11105"/>
                </a:cubicBezTo>
                <a:cubicBezTo>
                  <a:pt x="21388" y="11143"/>
                  <a:pt x="21419" y="11174"/>
                  <a:pt x="21457" y="11174"/>
                </a:cubicBezTo>
                <a:cubicBezTo>
                  <a:pt x="21495" y="11174"/>
                  <a:pt x="21525" y="11143"/>
                  <a:pt x="21525" y="11105"/>
                </a:cubicBezTo>
                <a:cubicBezTo>
                  <a:pt x="21525" y="11067"/>
                  <a:pt x="21495" y="11037"/>
                  <a:pt x="21457" y="11037"/>
                </a:cubicBezTo>
                <a:close/>
                <a:moveTo>
                  <a:pt x="21673" y="11037"/>
                </a:moveTo>
                <a:cubicBezTo>
                  <a:pt x="21635" y="11037"/>
                  <a:pt x="21605" y="11067"/>
                  <a:pt x="21605" y="11105"/>
                </a:cubicBezTo>
                <a:cubicBezTo>
                  <a:pt x="21605" y="11143"/>
                  <a:pt x="21635" y="11174"/>
                  <a:pt x="21673" y="11174"/>
                </a:cubicBezTo>
                <a:cubicBezTo>
                  <a:pt x="21711" y="11174"/>
                  <a:pt x="21742" y="11143"/>
                  <a:pt x="21742" y="11105"/>
                </a:cubicBezTo>
                <a:cubicBezTo>
                  <a:pt x="21742" y="11067"/>
                  <a:pt x="21711" y="11037"/>
                  <a:pt x="21673" y="11037"/>
                </a:cubicBezTo>
                <a:close/>
                <a:moveTo>
                  <a:pt x="18215" y="11271"/>
                </a:moveTo>
                <a:cubicBezTo>
                  <a:pt x="18178" y="11271"/>
                  <a:pt x="18147" y="11302"/>
                  <a:pt x="18147" y="11340"/>
                </a:cubicBezTo>
                <a:cubicBezTo>
                  <a:pt x="18147" y="11378"/>
                  <a:pt x="18178" y="11408"/>
                  <a:pt x="18215" y="11408"/>
                </a:cubicBezTo>
                <a:cubicBezTo>
                  <a:pt x="18253" y="11408"/>
                  <a:pt x="18284" y="11378"/>
                  <a:pt x="18284" y="11340"/>
                </a:cubicBezTo>
                <a:cubicBezTo>
                  <a:pt x="18284" y="11302"/>
                  <a:pt x="18253" y="11271"/>
                  <a:pt x="18215" y="11271"/>
                </a:cubicBezTo>
                <a:close/>
                <a:moveTo>
                  <a:pt x="18432" y="11271"/>
                </a:moveTo>
                <a:cubicBezTo>
                  <a:pt x="18394" y="11271"/>
                  <a:pt x="18363" y="11302"/>
                  <a:pt x="18363" y="11340"/>
                </a:cubicBezTo>
                <a:cubicBezTo>
                  <a:pt x="18363" y="11378"/>
                  <a:pt x="18394" y="11408"/>
                  <a:pt x="18432" y="11408"/>
                </a:cubicBezTo>
                <a:cubicBezTo>
                  <a:pt x="18469" y="11408"/>
                  <a:pt x="18500" y="11378"/>
                  <a:pt x="18500" y="11340"/>
                </a:cubicBezTo>
                <a:cubicBezTo>
                  <a:pt x="18500" y="11302"/>
                  <a:pt x="18469" y="11271"/>
                  <a:pt x="18432" y="11271"/>
                </a:cubicBezTo>
                <a:close/>
                <a:moveTo>
                  <a:pt x="18648" y="11271"/>
                </a:moveTo>
                <a:cubicBezTo>
                  <a:pt x="18610" y="11271"/>
                  <a:pt x="18579" y="11302"/>
                  <a:pt x="18579" y="11340"/>
                </a:cubicBezTo>
                <a:cubicBezTo>
                  <a:pt x="18579" y="11378"/>
                  <a:pt x="18610" y="11408"/>
                  <a:pt x="18648" y="11408"/>
                </a:cubicBezTo>
                <a:cubicBezTo>
                  <a:pt x="18685" y="11408"/>
                  <a:pt x="18716" y="11378"/>
                  <a:pt x="18716" y="11340"/>
                </a:cubicBezTo>
                <a:cubicBezTo>
                  <a:pt x="18716" y="11302"/>
                  <a:pt x="18685" y="11271"/>
                  <a:pt x="18648" y="11271"/>
                </a:cubicBezTo>
                <a:close/>
                <a:moveTo>
                  <a:pt x="18864" y="11271"/>
                </a:moveTo>
                <a:cubicBezTo>
                  <a:pt x="18826" y="11271"/>
                  <a:pt x="18795" y="11302"/>
                  <a:pt x="18795" y="11340"/>
                </a:cubicBezTo>
                <a:cubicBezTo>
                  <a:pt x="18795" y="11378"/>
                  <a:pt x="18826" y="11408"/>
                  <a:pt x="18864" y="11408"/>
                </a:cubicBezTo>
                <a:cubicBezTo>
                  <a:pt x="18902" y="11408"/>
                  <a:pt x="18932" y="11378"/>
                  <a:pt x="18932" y="11340"/>
                </a:cubicBezTo>
                <a:cubicBezTo>
                  <a:pt x="18932" y="11302"/>
                  <a:pt x="18902" y="11271"/>
                  <a:pt x="18864" y="11271"/>
                </a:cubicBezTo>
                <a:close/>
                <a:moveTo>
                  <a:pt x="19080" y="11271"/>
                </a:moveTo>
                <a:cubicBezTo>
                  <a:pt x="19042" y="11271"/>
                  <a:pt x="19011" y="11302"/>
                  <a:pt x="19011" y="11340"/>
                </a:cubicBezTo>
                <a:cubicBezTo>
                  <a:pt x="19011" y="11378"/>
                  <a:pt x="19042" y="11408"/>
                  <a:pt x="19080" y="11408"/>
                </a:cubicBezTo>
                <a:cubicBezTo>
                  <a:pt x="19118" y="11408"/>
                  <a:pt x="19148" y="11378"/>
                  <a:pt x="19148" y="11340"/>
                </a:cubicBezTo>
                <a:cubicBezTo>
                  <a:pt x="19148" y="11302"/>
                  <a:pt x="19118" y="11271"/>
                  <a:pt x="19080" y="11271"/>
                </a:cubicBezTo>
                <a:close/>
                <a:moveTo>
                  <a:pt x="21241" y="11271"/>
                </a:moveTo>
                <a:cubicBezTo>
                  <a:pt x="21203" y="11271"/>
                  <a:pt x="21172" y="11302"/>
                  <a:pt x="21172" y="11340"/>
                </a:cubicBezTo>
                <a:cubicBezTo>
                  <a:pt x="21172" y="11378"/>
                  <a:pt x="21203" y="11408"/>
                  <a:pt x="21241" y="11408"/>
                </a:cubicBezTo>
                <a:cubicBezTo>
                  <a:pt x="21279" y="11408"/>
                  <a:pt x="21309" y="11378"/>
                  <a:pt x="21309" y="11340"/>
                </a:cubicBezTo>
                <a:cubicBezTo>
                  <a:pt x="21309" y="11302"/>
                  <a:pt x="21279" y="11271"/>
                  <a:pt x="21241" y="11271"/>
                </a:cubicBezTo>
                <a:close/>
                <a:moveTo>
                  <a:pt x="21457" y="11271"/>
                </a:moveTo>
                <a:cubicBezTo>
                  <a:pt x="21419" y="11271"/>
                  <a:pt x="21388" y="11302"/>
                  <a:pt x="21388" y="11340"/>
                </a:cubicBezTo>
                <a:cubicBezTo>
                  <a:pt x="21388" y="11378"/>
                  <a:pt x="21419" y="11408"/>
                  <a:pt x="21457" y="11408"/>
                </a:cubicBezTo>
                <a:cubicBezTo>
                  <a:pt x="21495" y="11408"/>
                  <a:pt x="21525" y="11378"/>
                  <a:pt x="21525" y="11340"/>
                </a:cubicBezTo>
                <a:cubicBezTo>
                  <a:pt x="21525" y="11302"/>
                  <a:pt x="21495" y="11271"/>
                  <a:pt x="21457" y="11271"/>
                </a:cubicBezTo>
                <a:close/>
                <a:moveTo>
                  <a:pt x="21673" y="11271"/>
                </a:moveTo>
                <a:cubicBezTo>
                  <a:pt x="21635" y="11271"/>
                  <a:pt x="21605" y="11302"/>
                  <a:pt x="21605" y="11340"/>
                </a:cubicBezTo>
                <a:cubicBezTo>
                  <a:pt x="21605" y="11378"/>
                  <a:pt x="21635" y="11408"/>
                  <a:pt x="21673" y="11408"/>
                </a:cubicBezTo>
                <a:cubicBezTo>
                  <a:pt x="21711" y="11408"/>
                  <a:pt x="21742" y="11378"/>
                  <a:pt x="21742" y="11340"/>
                </a:cubicBezTo>
                <a:cubicBezTo>
                  <a:pt x="21742" y="11302"/>
                  <a:pt x="21711" y="11271"/>
                  <a:pt x="21673" y="11271"/>
                </a:cubicBezTo>
                <a:close/>
                <a:moveTo>
                  <a:pt x="18215" y="11506"/>
                </a:moveTo>
                <a:cubicBezTo>
                  <a:pt x="18178" y="11506"/>
                  <a:pt x="18147" y="11537"/>
                  <a:pt x="18147" y="11575"/>
                </a:cubicBezTo>
                <a:cubicBezTo>
                  <a:pt x="18147" y="11613"/>
                  <a:pt x="18178" y="11643"/>
                  <a:pt x="18215" y="11643"/>
                </a:cubicBezTo>
                <a:cubicBezTo>
                  <a:pt x="18253" y="11643"/>
                  <a:pt x="18284" y="11613"/>
                  <a:pt x="18284" y="11575"/>
                </a:cubicBezTo>
                <a:cubicBezTo>
                  <a:pt x="18284" y="11537"/>
                  <a:pt x="18253" y="11506"/>
                  <a:pt x="18215" y="11506"/>
                </a:cubicBezTo>
                <a:close/>
                <a:moveTo>
                  <a:pt x="18432" y="11506"/>
                </a:moveTo>
                <a:cubicBezTo>
                  <a:pt x="18394" y="11506"/>
                  <a:pt x="18363" y="11537"/>
                  <a:pt x="18363" y="11575"/>
                </a:cubicBezTo>
                <a:cubicBezTo>
                  <a:pt x="18363" y="11613"/>
                  <a:pt x="18394" y="11643"/>
                  <a:pt x="18432" y="11643"/>
                </a:cubicBezTo>
                <a:cubicBezTo>
                  <a:pt x="18469" y="11643"/>
                  <a:pt x="18500" y="11613"/>
                  <a:pt x="18500" y="11575"/>
                </a:cubicBezTo>
                <a:cubicBezTo>
                  <a:pt x="18500" y="11537"/>
                  <a:pt x="18469" y="11506"/>
                  <a:pt x="18432" y="11506"/>
                </a:cubicBezTo>
                <a:close/>
                <a:moveTo>
                  <a:pt x="18648" y="11506"/>
                </a:moveTo>
                <a:cubicBezTo>
                  <a:pt x="18610" y="11506"/>
                  <a:pt x="18579" y="11537"/>
                  <a:pt x="18579" y="11575"/>
                </a:cubicBezTo>
                <a:cubicBezTo>
                  <a:pt x="18579" y="11613"/>
                  <a:pt x="18610" y="11643"/>
                  <a:pt x="18648" y="11643"/>
                </a:cubicBezTo>
                <a:cubicBezTo>
                  <a:pt x="18685" y="11643"/>
                  <a:pt x="18716" y="11613"/>
                  <a:pt x="18716" y="11575"/>
                </a:cubicBezTo>
                <a:cubicBezTo>
                  <a:pt x="18716" y="11537"/>
                  <a:pt x="18685" y="11506"/>
                  <a:pt x="18648" y="11506"/>
                </a:cubicBezTo>
                <a:close/>
                <a:moveTo>
                  <a:pt x="18864" y="11506"/>
                </a:moveTo>
                <a:cubicBezTo>
                  <a:pt x="18826" y="11506"/>
                  <a:pt x="18795" y="11537"/>
                  <a:pt x="18795" y="11575"/>
                </a:cubicBezTo>
                <a:cubicBezTo>
                  <a:pt x="18795" y="11613"/>
                  <a:pt x="18826" y="11643"/>
                  <a:pt x="18864" y="11643"/>
                </a:cubicBezTo>
                <a:cubicBezTo>
                  <a:pt x="18902" y="11643"/>
                  <a:pt x="18932" y="11613"/>
                  <a:pt x="18932" y="11575"/>
                </a:cubicBezTo>
                <a:cubicBezTo>
                  <a:pt x="18932" y="11537"/>
                  <a:pt x="18902" y="11506"/>
                  <a:pt x="18864" y="11506"/>
                </a:cubicBezTo>
                <a:close/>
                <a:moveTo>
                  <a:pt x="19080" y="11506"/>
                </a:moveTo>
                <a:cubicBezTo>
                  <a:pt x="19042" y="11506"/>
                  <a:pt x="19011" y="11537"/>
                  <a:pt x="19011" y="11575"/>
                </a:cubicBezTo>
                <a:cubicBezTo>
                  <a:pt x="19011" y="11613"/>
                  <a:pt x="19042" y="11643"/>
                  <a:pt x="19080" y="11643"/>
                </a:cubicBezTo>
                <a:cubicBezTo>
                  <a:pt x="19118" y="11643"/>
                  <a:pt x="19148" y="11613"/>
                  <a:pt x="19148" y="11575"/>
                </a:cubicBezTo>
                <a:cubicBezTo>
                  <a:pt x="19148" y="11537"/>
                  <a:pt x="19118" y="11506"/>
                  <a:pt x="19080" y="11506"/>
                </a:cubicBezTo>
                <a:close/>
                <a:moveTo>
                  <a:pt x="21673" y="11506"/>
                </a:moveTo>
                <a:cubicBezTo>
                  <a:pt x="21635" y="11506"/>
                  <a:pt x="21605" y="11537"/>
                  <a:pt x="21605" y="11575"/>
                </a:cubicBezTo>
                <a:cubicBezTo>
                  <a:pt x="21605" y="11613"/>
                  <a:pt x="21635" y="11643"/>
                  <a:pt x="21673" y="11643"/>
                </a:cubicBezTo>
                <a:cubicBezTo>
                  <a:pt x="21711" y="11643"/>
                  <a:pt x="21742" y="11613"/>
                  <a:pt x="21742" y="11575"/>
                </a:cubicBezTo>
                <a:cubicBezTo>
                  <a:pt x="21742" y="11537"/>
                  <a:pt x="21711" y="11506"/>
                  <a:pt x="21673" y="11506"/>
                </a:cubicBezTo>
                <a:close/>
                <a:moveTo>
                  <a:pt x="17999" y="11741"/>
                </a:moveTo>
                <a:cubicBezTo>
                  <a:pt x="17961" y="11741"/>
                  <a:pt x="17931" y="11772"/>
                  <a:pt x="17931" y="11810"/>
                </a:cubicBezTo>
                <a:cubicBezTo>
                  <a:pt x="17931" y="11847"/>
                  <a:pt x="17961" y="11878"/>
                  <a:pt x="17999" y="11878"/>
                </a:cubicBezTo>
                <a:cubicBezTo>
                  <a:pt x="18037" y="11878"/>
                  <a:pt x="18068" y="11847"/>
                  <a:pt x="18068" y="11810"/>
                </a:cubicBezTo>
                <a:cubicBezTo>
                  <a:pt x="18068" y="11772"/>
                  <a:pt x="18037" y="11741"/>
                  <a:pt x="17999" y="11741"/>
                </a:cubicBezTo>
                <a:close/>
                <a:moveTo>
                  <a:pt x="18215" y="11741"/>
                </a:moveTo>
                <a:cubicBezTo>
                  <a:pt x="18178" y="11741"/>
                  <a:pt x="18147" y="11772"/>
                  <a:pt x="18147" y="11810"/>
                </a:cubicBezTo>
                <a:cubicBezTo>
                  <a:pt x="18147" y="11847"/>
                  <a:pt x="18178" y="11878"/>
                  <a:pt x="18215" y="11878"/>
                </a:cubicBezTo>
                <a:cubicBezTo>
                  <a:pt x="18253" y="11878"/>
                  <a:pt x="18284" y="11847"/>
                  <a:pt x="18284" y="11810"/>
                </a:cubicBezTo>
                <a:cubicBezTo>
                  <a:pt x="18284" y="11772"/>
                  <a:pt x="18253" y="11741"/>
                  <a:pt x="18215" y="11741"/>
                </a:cubicBezTo>
                <a:close/>
                <a:moveTo>
                  <a:pt x="18432" y="11741"/>
                </a:moveTo>
                <a:cubicBezTo>
                  <a:pt x="18394" y="11741"/>
                  <a:pt x="18363" y="11772"/>
                  <a:pt x="18363" y="11810"/>
                </a:cubicBezTo>
                <a:cubicBezTo>
                  <a:pt x="18363" y="11847"/>
                  <a:pt x="18394" y="11878"/>
                  <a:pt x="18432" y="11878"/>
                </a:cubicBezTo>
                <a:cubicBezTo>
                  <a:pt x="18469" y="11878"/>
                  <a:pt x="18500" y="11847"/>
                  <a:pt x="18500" y="11810"/>
                </a:cubicBezTo>
                <a:cubicBezTo>
                  <a:pt x="18500" y="11772"/>
                  <a:pt x="18469" y="11741"/>
                  <a:pt x="18432" y="11741"/>
                </a:cubicBezTo>
                <a:close/>
                <a:moveTo>
                  <a:pt x="18648" y="11741"/>
                </a:moveTo>
                <a:cubicBezTo>
                  <a:pt x="18610" y="11741"/>
                  <a:pt x="18579" y="11772"/>
                  <a:pt x="18579" y="11810"/>
                </a:cubicBezTo>
                <a:cubicBezTo>
                  <a:pt x="18579" y="11847"/>
                  <a:pt x="18610" y="11878"/>
                  <a:pt x="18648" y="11878"/>
                </a:cubicBezTo>
                <a:cubicBezTo>
                  <a:pt x="18685" y="11878"/>
                  <a:pt x="18716" y="11847"/>
                  <a:pt x="18716" y="11810"/>
                </a:cubicBezTo>
                <a:cubicBezTo>
                  <a:pt x="18716" y="11772"/>
                  <a:pt x="18685" y="11741"/>
                  <a:pt x="18648" y="11741"/>
                </a:cubicBezTo>
                <a:close/>
                <a:moveTo>
                  <a:pt x="18864" y="11741"/>
                </a:moveTo>
                <a:cubicBezTo>
                  <a:pt x="18826" y="11741"/>
                  <a:pt x="18795" y="11772"/>
                  <a:pt x="18795" y="11810"/>
                </a:cubicBezTo>
                <a:cubicBezTo>
                  <a:pt x="18795" y="11847"/>
                  <a:pt x="18826" y="11878"/>
                  <a:pt x="18864" y="11878"/>
                </a:cubicBezTo>
                <a:cubicBezTo>
                  <a:pt x="18902" y="11878"/>
                  <a:pt x="18932" y="11847"/>
                  <a:pt x="18932" y="11810"/>
                </a:cubicBezTo>
                <a:cubicBezTo>
                  <a:pt x="18932" y="11772"/>
                  <a:pt x="18902" y="11741"/>
                  <a:pt x="18864" y="11741"/>
                </a:cubicBezTo>
                <a:close/>
                <a:moveTo>
                  <a:pt x="19080" y="11741"/>
                </a:moveTo>
                <a:cubicBezTo>
                  <a:pt x="19042" y="11741"/>
                  <a:pt x="19011" y="11772"/>
                  <a:pt x="19011" y="11810"/>
                </a:cubicBezTo>
                <a:cubicBezTo>
                  <a:pt x="19011" y="11847"/>
                  <a:pt x="19042" y="11878"/>
                  <a:pt x="19080" y="11878"/>
                </a:cubicBezTo>
                <a:cubicBezTo>
                  <a:pt x="19118" y="11878"/>
                  <a:pt x="19148" y="11847"/>
                  <a:pt x="19148" y="11810"/>
                </a:cubicBezTo>
                <a:cubicBezTo>
                  <a:pt x="19148" y="11772"/>
                  <a:pt x="19118" y="11741"/>
                  <a:pt x="19080" y="11741"/>
                </a:cubicBezTo>
                <a:close/>
                <a:moveTo>
                  <a:pt x="17999" y="11976"/>
                </a:moveTo>
                <a:cubicBezTo>
                  <a:pt x="17961" y="11976"/>
                  <a:pt x="17931" y="12006"/>
                  <a:pt x="17931" y="12044"/>
                </a:cubicBezTo>
                <a:cubicBezTo>
                  <a:pt x="17931" y="12082"/>
                  <a:pt x="17961" y="12113"/>
                  <a:pt x="17999" y="12113"/>
                </a:cubicBezTo>
                <a:cubicBezTo>
                  <a:pt x="18037" y="12113"/>
                  <a:pt x="18068" y="12082"/>
                  <a:pt x="18068" y="12044"/>
                </a:cubicBezTo>
                <a:cubicBezTo>
                  <a:pt x="18068" y="12006"/>
                  <a:pt x="18037" y="11976"/>
                  <a:pt x="17999" y="11976"/>
                </a:cubicBezTo>
                <a:close/>
                <a:moveTo>
                  <a:pt x="18215" y="11976"/>
                </a:moveTo>
                <a:cubicBezTo>
                  <a:pt x="18178" y="11976"/>
                  <a:pt x="18147" y="12006"/>
                  <a:pt x="18147" y="12044"/>
                </a:cubicBezTo>
                <a:cubicBezTo>
                  <a:pt x="18147" y="12082"/>
                  <a:pt x="18178" y="12113"/>
                  <a:pt x="18215" y="12113"/>
                </a:cubicBezTo>
                <a:cubicBezTo>
                  <a:pt x="18253" y="12113"/>
                  <a:pt x="18284" y="12082"/>
                  <a:pt x="18284" y="12044"/>
                </a:cubicBezTo>
                <a:cubicBezTo>
                  <a:pt x="18284" y="12006"/>
                  <a:pt x="18253" y="11976"/>
                  <a:pt x="18215" y="11976"/>
                </a:cubicBezTo>
                <a:close/>
                <a:moveTo>
                  <a:pt x="18432" y="11976"/>
                </a:moveTo>
                <a:cubicBezTo>
                  <a:pt x="18394" y="11976"/>
                  <a:pt x="18363" y="12006"/>
                  <a:pt x="18363" y="12044"/>
                </a:cubicBezTo>
                <a:cubicBezTo>
                  <a:pt x="18363" y="12082"/>
                  <a:pt x="18394" y="12113"/>
                  <a:pt x="18432" y="12113"/>
                </a:cubicBezTo>
                <a:cubicBezTo>
                  <a:pt x="18469" y="12113"/>
                  <a:pt x="18500" y="12082"/>
                  <a:pt x="18500" y="12044"/>
                </a:cubicBezTo>
                <a:cubicBezTo>
                  <a:pt x="18500" y="12006"/>
                  <a:pt x="18469" y="11976"/>
                  <a:pt x="18432" y="11976"/>
                </a:cubicBezTo>
                <a:close/>
                <a:moveTo>
                  <a:pt x="18648" y="11976"/>
                </a:moveTo>
                <a:cubicBezTo>
                  <a:pt x="18610" y="11976"/>
                  <a:pt x="18579" y="12006"/>
                  <a:pt x="18579" y="12044"/>
                </a:cubicBezTo>
                <a:cubicBezTo>
                  <a:pt x="18579" y="12082"/>
                  <a:pt x="18610" y="12113"/>
                  <a:pt x="18648" y="12113"/>
                </a:cubicBezTo>
                <a:cubicBezTo>
                  <a:pt x="18685" y="12113"/>
                  <a:pt x="18716" y="12082"/>
                  <a:pt x="18716" y="12044"/>
                </a:cubicBezTo>
                <a:cubicBezTo>
                  <a:pt x="18716" y="12006"/>
                  <a:pt x="18685" y="11976"/>
                  <a:pt x="18648" y="11976"/>
                </a:cubicBezTo>
                <a:close/>
                <a:moveTo>
                  <a:pt x="18864" y="11976"/>
                </a:moveTo>
                <a:cubicBezTo>
                  <a:pt x="18826" y="11976"/>
                  <a:pt x="18795" y="12006"/>
                  <a:pt x="18795" y="12044"/>
                </a:cubicBezTo>
                <a:cubicBezTo>
                  <a:pt x="18795" y="12082"/>
                  <a:pt x="18826" y="12113"/>
                  <a:pt x="18864" y="12113"/>
                </a:cubicBezTo>
                <a:cubicBezTo>
                  <a:pt x="18902" y="12113"/>
                  <a:pt x="18932" y="12082"/>
                  <a:pt x="18932" y="12044"/>
                </a:cubicBezTo>
                <a:cubicBezTo>
                  <a:pt x="18932" y="12006"/>
                  <a:pt x="18902" y="11976"/>
                  <a:pt x="18864" y="11976"/>
                </a:cubicBezTo>
                <a:close/>
                <a:moveTo>
                  <a:pt x="19080" y="11976"/>
                </a:moveTo>
                <a:cubicBezTo>
                  <a:pt x="19042" y="11976"/>
                  <a:pt x="19011" y="12006"/>
                  <a:pt x="19011" y="12044"/>
                </a:cubicBezTo>
                <a:cubicBezTo>
                  <a:pt x="19011" y="12082"/>
                  <a:pt x="19042" y="12113"/>
                  <a:pt x="19080" y="12113"/>
                </a:cubicBezTo>
                <a:cubicBezTo>
                  <a:pt x="19118" y="12113"/>
                  <a:pt x="19148" y="12082"/>
                  <a:pt x="19148" y="12044"/>
                </a:cubicBezTo>
                <a:cubicBezTo>
                  <a:pt x="19148" y="12006"/>
                  <a:pt x="19118" y="11976"/>
                  <a:pt x="19080" y="11976"/>
                </a:cubicBezTo>
                <a:close/>
                <a:moveTo>
                  <a:pt x="17999" y="12211"/>
                </a:moveTo>
                <a:cubicBezTo>
                  <a:pt x="17961" y="12211"/>
                  <a:pt x="17931" y="12241"/>
                  <a:pt x="17931" y="12279"/>
                </a:cubicBezTo>
                <a:cubicBezTo>
                  <a:pt x="17931" y="12317"/>
                  <a:pt x="17961" y="12348"/>
                  <a:pt x="17999" y="12348"/>
                </a:cubicBezTo>
                <a:cubicBezTo>
                  <a:pt x="18037" y="12348"/>
                  <a:pt x="18068" y="12317"/>
                  <a:pt x="18068" y="12279"/>
                </a:cubicBezTo>
                <a:cubicBezTo>
                  <a:pt x="18068" y="12241"/>
                  <a:pt x="18037" y="12211"/>
                  <a:pt x="17999" y="12211"/>
                </a:cubicBezTo>
                <a:close/>
                <a:moveTo>
                  <a:pt x="18215" y="12211"/>
                </a:moveTo>
                <a:cubicBezTo>
                  <a:pt x="18178" y="12211"/>
                  <a:pt x="18147" y="12241"/>
                  <a:pt x="18147" y="12279"/>
                </a:cubicBezTo>
                <a:cubicBezTo>
                  <a:pt x="18147" y="12317"/>
                  <a:pt x="18178" y="12348"/>
                  <a:pt x="18215" y="12348"/>
                </a:cubicBezTo>
                <a:cubicBezTo>
                  <a:pt x="18253" y="12348"/>
                  <a:pt x="18284" y="12317"/>
                  <a:pt x="18284" y="12279"/>
                </a:cubicBezTo>
                <a:cubicBezTo>
                  <a:pt x="18284" y="12241"/>
                  <a:pt x="18253" y="12211"/>
                  <a:pt x="18215" y="12211"/>
                </a:cubicBezTo>
                <a:close/>
                <a:moveTo>
                  <a:pt x="18432" y="12211"/>
                </a:moveTo>
                <a:cubicBezTo>
                  <a:pt x="18394" y="12211"/>
                  <a:pt x="18363" y="12241"/>
                  <a:pt x="18363" y="12279"/>
                </a:cubicBezTo>
                <a:cubicBezTo>
                  <a:pt x="18363" y="12317"/>
                  <a:pt x="18394" y="12348"/>
                  <a:pt x="18432" y="12348"/>
                </a:cubicBezTo>
                <a:cubicBezTo>
                  <a:pt x="18469" y="12348"/>
                  <a:pt x="18500" y="12317"/>
                  <a:pt x="18500" y="12279"/>
                </a:cubicBezTo>
                <a:cubicBezTo>
                  <a:pt x="18500" y="12241"/>
                  <a:pt x="18469" y="12211"/>
                  <a:pt x="18432" y="12211"/>
                </a:cubicBezTo>
                <a:close/>
                <a:moveTo>
                  <a:pt x="18648" y="12211"/>
                </a:moveTo>
                <a:cubicBezTo>
                  <a:pt x="18610" y="12211"/>
                  <a:pt x="18579" y="12241"/>
                  <a:pt x="18579" y="12279"/>
                </a:cubicBezTo>
                <a:cubicBezTo>
                  <a:pt x="18579" y="12317"/>
                  <a:pt x="18610" y="12348"/>
                  <a:pt x="18648" y="12348"/>
                </a:cubicBezTo>
                <a:cubicBezTo>
                  <a:pt x="18685" y="12348"/>
                  <a:pt x="18716" y="12317"/>
                  <a:pt x="18716" y="12279"/>
                </a:cubicBezTo>
                <a:cubicBezTo>
                  <a:pt x="18716" y="12241"/>
                  <a:pt x="18685" y="12211"/>
                  <a:pt x="18648" y="12211"/>
                </a:cubicBezTo>
                <a:close/>
                <a:moveTo>
                  <a:pt x="18864" y="12211"/>
                </a:moveTo>
                <a:cubicBezTo>
                  <a:pt x="18826" y="12211"/>
                  <a:pt x="18795" y="12241"/>
                  <a:pt x="18795" y="12279"/>
                </a:cubicBezTo>
                <a:cubicBezTo>
                  <a:pt x="18795" y="12317"/>
                  <a:pt x="18826" y="12348"/>
                  <a:pt x="18864" y="12348"/>
                </a:cubicBezTo>
                <a:cubicBezTo>
                  <a:pt x="18902" y="12348"/>
                  <a:pt x="18932" y="12317"/>
                  <a:pt x="18932" y="12279"/>
                </a:cubicBezTo>
                <a:cubicBezTo>
                  <a:pt x="18932" y="12241"/>
                  <a:pt x="18902" y="12211"/>
                  <a:pt x="18864" y="12211"/>
                </a:cubicBezTo>
                <a:close/>
                <a:moveTo>
                  <a:pt x="19080" y="12211"/>
                </a:moveTo>
                <a:cubicBezTo>
                  <a:pt x="19042" y="12211"/>
                  <a:pt x="19011" y="12241"/>
                  <a:pt x="19011" y="12279"/>
                </a:cubicBezTo>
                <a:cubicBezTo>
                  <a:pt x="19011" y="12317"/>
                  <a:pt x="19042" y="12348"/>
                  <a:pt x="19080" y="12348"/>
                </a:cubicBezTo>
                <a:cubicBezTo>
                  <a:pt x="19118" y="12348"/>
                  <a:pt x="19148" y="12317"/>
                  <a:pt x="19148" y="12279"/>
                </a:cubicBezTo>
                <a:cubicBezTo>
                  <a:pt x="19148" y="12241"/>
                  <a:pt x="19118" y="12211"/>
                  <a:pt x="19080" y="12211"/>
                </a:cubicBezTo>
                <a:close/>
                <a:moveTo>
                  <a:pt x="17999" y="12446"/>
                </a:moveTo>
                <a:cubicBezTo>
                  <a:pt x="17961" y="12446"/>
                  <a:pt x="17931" y="12476"/>
                  <a:pt x="17931" y="12514"/>
                </a:cubicBezTo>
                <a:cubicBezTo>
                  <a:pt x="17931" y="12552"/>
                  <a:pt x="17961" y="12582"/>
                  <a:pt x="17999" y="12582"/>
                </a:cubicBezTo>
                <a:cubicBezTo>
                  <a:pt x="18037" y="12582"/>
                  <a:pt x="18068" y="12552"/>
                  <a:pt x="18068" y="12514"/>
                </a:cubicBezTo>
                <a:cubicBezTo>
                  <a:pt x="18068" y="12476"/>
                  <a:pt x="18037" y="12446"/>
                  <a:pt x="17999" y="12446"/>
                </a:cubicBezTo>
                <a:close/>
                <a:moveTo>
                  <a:pt x="18215" y="12446"/>
                </a:moveTo>
                <a:cubicBezTo>
                  <a:pt x="18178" y="12446"/>
                  <a:pt x="18147" y="12476"/>
                  <a:pt x="18147" y="12514"/>
                </a:cubicBezTo>
                <a:cubicBezTo>
                  <a:pt x="18147" y="12552"/>
                  <a:pt x="18178" y="12582"/>
                  <a:pt x="18215" y="12582"/>
                </a:cubicBezTo>
                <a:cubicBezTo>
                  <a:pt x="18253" y="12582"/>
                  <a:pt x="18284" y="12552"/>
                  <a:pt x="18284" y="12514"/>
                </a:cubicBezTo>
                <a:cubicBezTo>
                  <a:pt x="18284" y="12476"/>
                  <a:pt x="18253" y="12446"/>
                  <a:pt x="18215" y="12446"/>
                </a:cubicBezTo>
                <a:close/>
                <a:moveTo>
                  <a:pt x="18432" y="12446"/>
                </a:moveTo>
                <a:cubicBezTo>
                  <a:pt x="18394" y="12446"/>
                  <a:pt x="18363" y="12476"/>
                  <a:pt x="18363" y="12514"/>
                </a:cubicBezTo>
                <a:cubicBezTo>
                  <a:pt x="18363" y="12552"/>
                  <a:pt x="18394" y="12582"/>
                  <a:pt x="18432" y="12582"/>
                </a:cubicBezTo>
                <a:cubicBezTo>
                  <a:pt x="18469" y="12582"/>
                  <a:pt x="18500" y="12552"/>
                  <a:pt x="18500" y="12514"/>
                </a:cubicBezTo>
                <a:cubicBezTo>
                  <a:pt x="18500" y="12476"/>
                  <a:pt x="18469" y="12446"/>
                  <a:pt x="18432" y="12446"/>
                </a:cubicBezTo>
                <a:close/>
                <a:moveTo>
                  <a:pt x="18648" y="12446"/>
                </a:moveTo>
                <a:cubicBezTo>
                  <a:pt x="18610" y="12446"/>
                  <a:pt x="18579" y="12476"/>
                  <a:pt x="18579" y="12514"/>
                </a:cubicBezTo>
                <a:cubicBezTo>
                  <a:pt x="18579" y="12552"/>
                  <a:pt x="18610" y="12582"/>
                  <a:pt x="18648" y="12582"/>
                </a:cubicBezTo>
                <a:cubicBezTo>
                  <a:pt x="18685" y="12582"/>
                  <a:pt x="18716" y="12552"/>
                  <a:pt x="18716" y="12514"/>
                </a:cubicBezTo>
                <a:cubicBezTo>
                  <a:pt x="18716" y="12476"/>
                  <a:pt x="18685" y="12446"/>
                  <a:pt x="18648" y="12446"/>
                </a:cubicBezTo>
                <a:close/>
                <a:moveTo>
                  <a:pt x="18864" y="12446"/>
                </a:moveTo>
                <a:cubicBezTo>
                  <a:pt x="18826" y="12446"/>
                  <a:pt x="18795" y="12476"/>
                  <a:pt x="18795" y="12514"/>
                </a:cubicBezTo>
                <a:cubicBezTo>
                  <a:pt x="18795" y="12552"/>
                  <a:pt x="18826" y="12582"/>
                  <a:pt x="18864" y="12582"/>
                </a:cubicBezTo>
                <a:cubicBezTo>
                  <a:pt x="18902" y="12582"/>
                  <a:pt x="18932" y="12552"/>
                  <a:pt x="18932" y="12514"/>
                </a:cubicBezTo>
                <a:cubicBezTo>
                  <a:pt x="18932" y="12476"/>
                  <a:pt x="18902" y="12446"/>
                  <a:pt x="18864" y="12446"/>
                </a:cubicBezTo>
                <a:close/>
                <a:moveTo>
                  <a:pt x="19080" y="12446"/>
                </a:moveTo>
                <a:cubicBezTo>
                  <a:pt x="19042" y="12446"/>
                  <a:pt x="19011" y="12476"/>
                  <a:pt x="19011" y="12514"/>
                </a:cubicBezTo>
                <a:cubicBezTo>
                  <a:pt x="19011" y="12552"/>
                  <a:pt x="19042" y="12582"/>
                  <a:pt x="19080" y="12582"/>
                </a:cubicBezTo>
                <a:cubicBezTo>
                  <a:pt x="19118" y="12582"/>
                  <a:pt x="19148" y="12552"/>
                  <a:pt x="19148" y="12514"/>
                </a:cubicBezTo>
                <a:cubicBezTo>
                  <a:pt x="19148" y="12476"/>
                  <a:pt x="19118" y="12446"/>
                  <a:pt x="19080" y="12446"/>
                </a:cubicBezTo>
                <a:close/>
                <a:moveTo>
                  <a:pt x="17999" y="13150"/>
                </a:moveTo>
                <a:cubicBezTo>
                  <a:pt x="17961" y="13150"/>
                  <a:pt x="17931" y="13181"/>
                  <a:pt x="17931" y="13218"/>
                </a:cubicBezTo>
                <a:cubicBezTo>
                  <a:pt x="17931" y="13256"/>
                  <a:pt x="17961" y="13287"/>
                  <a:pt x="17999" y="13287"/>
                </a:cubicBezTo>
                <a:cubicBezTo>
                  <a:pt x="18037" y="13287"/>
                  <a:pt x="18068" y="13256"/>
                  <a:pt x="18068" y="13218"/>
                </a:cubicBezTo>
                <a:cubicBezTo>
                  <a:pt x="18068" y="13181"/>
                  <a:pt x="18037" y="13150"/>
                  <a:pt x="17999" y="13150"/>
                </a:cubicBezTo>
                <a:close/>
                <a:moveTo>
                  <a:pt x="18215" y="13150"/>
                </a:moveTo>
                <a:cubicBezTo>
                  <a:pt x="18178" y="13150"/>
                  <a:pt x="18147" y="13181"/>
                  <a:pt x="18147" y="13218"/>
                </a:cubicBezTo>
                <a:cubicBezTo>
                  <a:pt x="18147" y="13256"/>
                  <a:pt x="18178" y="13287"/>
                  <a:pt x="18215" y="13287"/>
                </a:cubicBezTo>
                <a:cubicBezTo>
                  <a:pt x="18253" y="13287"/>
                  <a:pt x="18284" y="13256"/>
                  <a:pt x="18284" y="13218"/>
                </a:cubicBezTo>
                <a:cubicBezTo>
                  <a:pt x="18284" y="13181"/>
                  <a:pt x="18253" y="13150"/>
                  <a:pt x="18215" y="13150"/>
                </a:cubicBezTo>
                <a:close/>
                <a:moveTo>
                  <a:pt x="18432" y="13150"/>
                </a:moveTo>
                <a:cubicBezTo>
                  <a:pt x="18394" y="13150"/>
                  <a:pt x="18363" y="13181"/>
                  <a:pt x="18363" y="13218"/>
                </a:cubicBezTo>
                <a:cubicBezTo>
                  <a:pt x="18363" y="13256"/>
                  <a:pt x="18394" y="13287"/>
                  <a:pt x="18432" y="13287"/>
                </a:cubicBezTo>
                <a:cubicBezTo>
                  <a:pt x="18469" y="13287"/>
                  <a:pt x="18500" y="13256"/>
                  <a:pt x="18500" y="13218"/>
                </a:cubicBezTo>
                <a:cubicBezTo>
                  <a:pt x="18500" y="13181"/>
                  <a:pt x="18469" y="13150"/>
                  <a:pt x="18432" y="13150"/>
                </a:cubicBezTo>
                <a:close/>
                <a:moveTo>
                  <a:pt x="20593" y="13150"/>
                </a:moveTo>
                <a:cubicBezTo>
                  <a:pt x="20555" y="13150"/>
                  <a:pt x="20524" y="13181"/>
                  <a:pt x="20524" y="13218"/>
                </a:cubicBezTo>
                <a:cubicBezTo>
                  <a:pt x="20524" y="13256"/>
                  <a:pt x="20555" y="13287"/>
                  <a:pt x="20593" y="13287"/>
                </a:cubicBezTo>
                <a:cubicBezTo>
                  <a:pt x="20630" y="13287"/>
                  <a:pt x="20661" y="13256"/>
                  <a:pt x="20661" y="13218"/>
                </a:cubicBezTo>
                <a:cubicBezTo>
                  <a:pt x="20661" y="13181"/>
                  <a:pt x="20630" y="13150"/>
                  <a:pt x="20593" y="13150"/>
                </a:cubicBezTo>
                <a:close/>
                <a:moveTo>
                  <a:pt x="20809" y="13150"/>
                </a:moveTo>
                <a:cubicBezTo>
                  <a:pt x="20771" y="13150"/>
                  <a:pt x="20740" y="13181"/>
                  <a:pt x="20740" y="13218"/>
                </a:cubicBezTo>
                <a:cubicBezTo>
                  <a:pt x="20740" y="13256"/>
                  <a:pt x="20771" y="13287"/>
                  <a:pt x="20809" y="13287"/>
                </a:cubicBezTo>
                <a:cubicBezTo>
                  <a:pt x="20846" y="13287"/>
                  <a:pt x="20877" y="13256"/>
                  <a:pt x="20877" y="13218"/>
                </a:cubicBezTo>
                <a:cubicBezTo>
                  <a:pt x="20877" y="13181"/>
                  <a:pt x="20846" y="13150"/>
                  <a:pt x="20809" y="13150"/>
                </a:cubicBezTo>
                <a:close/>
                <a:moveTo>
                  <a:pt x="21025" y="13150"/>
                </a:moveTo>
                <a:cubicBezTo>
                  <a:pt x="20987" y="13150"/>
                  <a:pt x="20956" y="13181"/>
                  <a:pt x="20956" y="13218"/>
                </a:cubicBezTo>
                <a:cubicBezTo>
                  <a:pt x="20956" y="13256"/>
                  <a:pt x="20987" y="13287"/>
                  <a:pt x="21025" y="13287"/>
                </a:cubicBezTo>
                <a:cubicBezTo>
                  <a:pt x="21063" y="13287"/>
                  <a:pt x="21093" y="13256"/>
                  <a:pt x="21093" y="13218"/>
                </a:cubicBezTo>
                <a:cubicBezTo>
                  <a:pt x="21093" y="13181"/>
                  <a:pt x="21063" y="13150"/>
                  <a:pt x="21025" y="13150"/>
                </a:cubicBezTo>
                <a:close/>
                <a:moveTo>
                  <a:pt x="21241" y="13150"/>
                </a:moveTo>
                <a:cubicBezTo>
                  <a:pt x="21203" y="13150"/>
                  <a:pt x="21172" y="13181"/>
                  <a:pt x="21172" y="13218"/>
                </a:cubicBezTo>
                <a:cubicBezTo>
                  <a:pt x="21172" y="13256"/>
                  <a:pt x="21203" y="13287"/>
                  <a:pt x="21241" y="13287"/>
                </a:cubicBezTo>
                <a:cubicBezTo>
                  <a:pt x="21279" y="13287"/>
                  <a:pt x="21309" y="13256"/>
                  <a:pt x="21309" y="13218"/>
                </a:cubicBezTo>
                <a:cubicBezTo>
                  <a:pt x="21309" y="13181"/>
                  <a:pt x="21279" y="13150"/>
                  <a:pt x="21241" y="13150"/>
                </a:cubicBezTo>
                <a:close/>
                <a:moveTo>
                  <a:pt x="21457" y="13150"/>
                </a:moveTo>
                <a:cubicBezTo>
                  <a:pt x="21419" y="13150"/>
                  <a:pt x="21388" y="13181"/>
                  <a:pt x="21388" y="13218"/>
                </a:cubicBezTo>
                <a:cubicBezTo>
                  <a:pt x="21388" y="13256"/>
                  <a:pt x="21419" y="13287"/>
                  <a:pt x="21457" y="13287"/>
                </a:cubicBezTo>
                <a:cubicBezTo>
                  <a:pt x="21495" y="13287"/>
                  <a:pt x="21525" y="13256"/>
                  <a:pt x="21525" y="13218"/>
                </a:cubicBezTo>
                <a:cubicBezTo>
                  <a:pt x="21525" y="13181"/>
                  <a:pt x="21495" y="13150"/>
                  <a:pt x="21457" y="13150"/>
                </a:cubicBezTo>
                <a:close/>
                <a:moveTo>
                  <a:pt x="21673" y="13150"/>
                </a:moveTo>
                <a:cubicBezTo>
                  <a:pt x="21635" y="13150"/>
                  <a:pt x="21605" y="13181"/>
                  <a:pt x="21605" y="13218"/>
                </a:cubicBezTo>
                <a:cubicBezTo>
                  <a:pt x="21605" y="13256"/>
                  <a:pt x="21635" y="13287"/>
                  <a:pt x="21673" y="13287"/>
                </a:cubicBezTo>
                <a:cubicBezTo>
                  <a:pt x="21711" y="13287"/>
                  <a:pt x="21742" y="13256"/>
                  <a:pt x="21742" y="13218"/>
                </a:cubicBezTo>
                <a:cubicBezTo>
                  <a:pt x="21742" y="13181"/>
                  <a:pt x="21711" y="13150"/>
                  <a:pt x="21673" y="13150"/>
                </a:cubicBezTo>
                <a:close/>
                <a:moveTo>
                  <a:pt x="18215" y="13385"/>
                </a:moveTo>
                <a:cubicBezTo>
                  <a:pt x="18178" y="13385"/>
                  <a:pt x="18147" y="13416"/>
                  <a:pt x="18147" y="13453"/>
                </a:cubicBezTo>
                <a:cubicBezTo>
                  <a:pt x="18147" y="13491"/>
                  <a:pt x="18178" y="13522"/>
                  <a:pt x="18215" y="13522"/>
                </a:cubicBezTo>
                <a:cubicBezTo>
                  <a:pt x="18253" y="13522"/>
                  <a:pt x="18284" y="13491"/>
                  <a:pt x="18284" y="13453"/>
                </a:cubicBezTo>
                <a:cubicBezTo>
                  <a:pt x="18284" y="13416"/>
                  <a:pt x="18253" y="13385"/>
                  <a:pt x="18215" y="13385"/>
                </a:cubicBezTo>
                <a:close/>
                <a:moveTo>
                  <a:pt x="18432" y="13385"/>
                </a:moveTo>
                <a:cubicBezTo>
                  <a:pt x="18394" y="13385"/>
                  <a:pt x="18363" y="13416"/>
                  <a:pt x="18363" y="13453"/>
                </a:cubicBezTo>
                <a:cubicBezTo>
                  <a:pt x="18363" y="13491"/>
                  <a:pt x="18394" y="13522"/>
                  <a:pt x="18432" y="13522"/>
                </a:cubicBezTo>
                <a:cubicBezTo>
                  <a:pt x="18469" y="13522"/>
                  <a:pt x="18500" y="13491"/>
                  <a:pt x="18500" y="13453"/>
                </a:cubicBezTo>
                <a:cubicBezTo>
                  <a:pt x="18500" y="13416"/>
                  <a:pt x="18469" y="13385"/>
                  <a:pt x="18432" y="13385"/>
                </a:cubicBezTo>
                <a:close/>
                <a:moveTo>
                  <a:pt x="18648" y="13385"/>
                </a:moveTo>
                <a:cubicBezTo>
                  <a:pt x="18610" y="13385"/>
                  <a:pt x="18579" y="13416"/>
                  <a:pt x="18579" y="13453"/>
                </a:cubicBezTo>
                <a:cubicBezTo>
                  <a:pt x="18579" y="13491"/>
                  <a:pt x="18610" y="13522"/>
                  <a:pt x="18648" y="13522"/>
                </a:cubicBezTo>
                <a:cubicBezTo>
                  <a:pt x="18685" y="13522"/>
                  <a:pt x="18716" y="13491"/>
                  <a:pt x="18716" y="13453"/>
                </a:cubicBezTo>
                <a:cubicBezTo>
                  <a:pt x="18716" y="13416"/>
                  <a:pt x="18685" y="13385"/>
                  <a:pt x="18648" y="13385"/>
                </a:cubicBezTo>
                <a:close/>
                <a:moveTo>
                  <a:pt x="18864" y="13385"/>
                </a:moveTo>
                <a:cubicBezTo>
                  <a:pt x="18826" y="13385"/>
                  <a:pt x="18795" y="13416"/>
                  <a:pt x="18795" y="13453"/>
                </a:cubicBezTo>
                <a:cubicBezTo>
                  <a:pt x="18795" y="13491"/>
                  <a:pt x="18826" y="13522"/>
                  <a:pt x="18864" y="13522"/>
                </a:cubicBezTo>
                <a:cubicBezTo>
                  <a:pt x="18902" y="13522"/>
                  <a:pt x="18932" y="13491"/>
                  <a:pt x="18932" y="13453"/>
                </a:cubicBezTo>
                <a:cubicBezTo>
                  <a:pt x="18932" y="13416"/>
                  <a:pt x="18902" y="13385"/>
                  <a:pt x="18864" y="13385"/>
                </a:cubicBezTo>
                <a:close/>
                <a:moveTo>
                  <a:pt x="20593" y="13385"/>
                </a:moveTo>
                <a:cubicBezTo>
                  <a:pt x="20555" y="13385"/>
                  <a:pt x="20524" y="13416"/>
                  <a:pt x="20524" y="13453"/>
                </a:cubicBezTo>
                <a:cubicBezTo>
                  <a:pt x="20524" y="13491"/>
                  <a:pt x="20555" y="13522"/>
                  <a:pt x="20593" y="13522"/>
                </a:cubicBezTo>
                <a:cubicBezTo>
                  <a:pt x="20630" y="13522"/>
                  <a:pt x="20661" y="13491"/>
                  <a:pt x="20661" y="13453"/>
                </a:cubicBezTo>
                <a:cubicBezTo>
                  <a:pt x="20661" y="13416"/>
                  <a:pt x="20630" y="13385"/>
                  <a:pt x="20593" y="13385"/>
                </a:cubicBezTo>
                <a:close/>
                <a:moveTo>
                  <a:pt x="20809" y="13385"/>
                </a:moveTo>
                <a:cubicBezTo>
                  <a:pt x="20771" y="13385"/>
                  <a:pt x="20740" y="13416"/>
                  <a:pt x="20740" y="13453"/>
                </a:cubicBezTo>
                <a:cubicBezTo>
                  <a:pt x="20740" y="13491"/>
                  <a:pt x="20771" y="13522"/>
                  <a:pt x="20809" y="13522"/>
                </a:cubicBezTo>
                <a:cubicBezTo>
                  <a:pt x="20846" y="13522"/>
                  <a:pt x="20877" y="13491"/>
                  <a:pt x="20877" y="13453"/>
                </a:cubicBezTo>
                <a:cubicBezTo>
                  <a:pt x="20877" y="13416"/>
                  <a:pt x="20846" y="13385"/>
                  <a:pt x="20809" y="13385"/>
                </a:cubicBezTo>
                <a:close/>
                <a:moveTo>
                  <a:pt x="21025" y="13385"/>
                </a:moveTo>
                <a:cubicBezTo>
                  <a:pt x="20987" y="13385"/>
                  <a:pt x="20956" y="13416"/>
                  <a:pt x="20956" y="13453"/>
                </a:cubicBezTo>
                <a:cubicBezTo>
                  <a:pt x="20956" y="13491"/>
                  <a:pt x="20987" y="13522"/>
                  <a:pt x="21025" y="13522"/>
                </a:cubicBezTo>
                <a:cubicBezTo>
                  <a:pt x="21063" y="13522"/>
                  <a:pt x="21093" y="13491"/>
                  <a:pt x="21093" y="13453"/>
                </a:cubicBezTo>
                <a:cubicBezTo>
                  <a:pt x="21093" y="13416"/>
                  <a:pt x="21063" y="13385"/>
                  <a:pt x="21025" y="13385"/>
                </a:cubicBezTo>
                <a:close/>
                <a:moveTo>
                  <a:pt x="21241" y="13385"/>
                </a:moveTo>
                <a:cubicBezTo>
                  <a:pt x="21203" y="13385"/>
                  <a:pt x="21172" y="13416"/>
                  <a:pt x="21172" y="13453"/>
                </a:cubicBezTo>
                <a:cubicBezTo>
                  <a:pt x="21172" y="13491"/>
                  <a:pt x="21203" y="13522"/>
                  <a:pt x="21241" y="13522"/>
                </a:cubicBezTo>
                <a:cubicBezTo>
                  <a:pt x="21279" y="13522"/>
                  <a:pt x="21309" y="13491"/>
                  <a:pt x="21309" y="13453"/>
                </a:cubicBezTo>
                <a:cubicBezTo>
                  <a:pt x="21309" y="13416"/>
                  <a:pt x="21279" y="13385"/>
                  <a:pt x="21241" y="13385"/>
                </a:cubicBezTo>
                <a:close/>
                <a:moveTo>
                  <a:pt x="21457" y="13385"/>
                </a:moveTo>
                <a:cubicBezTo>
                  <a:pt x="21419" y="13385"/>
                  <a:pt x="21388" y="13416"/>
                  <a:pt x="21388" y="13453"/>
                </a:cubicBezTo>
                <a:cubicBezTo>
                  <a:pt x="21388" y="13491"/>
                  <a:pt x="21419" y="13522"/>
                  <a:pt x="21457" y="13522"/>
                </a:cubicBezTo>
                <a:cubicBezTo>
                  <a:pt x="21495" y="13522"/>
                  <a:pt x="21525" y="13491"/>
                  <a:pt x="21525" y="13453"/>
                </a:cubicBezTo>
                <a:cubicBezTo>
                  <a:pt x="21525" y="13416"/>
                  <a:pt x="21495" y="13385"/>
                  <a:pt x="21457" y="13385"/>
                </a:cubicBezTo>
                <a:close/>
                <a:moveTo>
                  <a:pt x="18432" y="13620"/>
                </a:moveTo>
                <a:cubicBezTo>
                  <a:pt x="18394" y="13620"/>
                  <a:pt x="18363" y="13650"/>
                  <a:pt x="18363" y="13688"/>
                </a:cubicBezTo>
                <a:cubicBezTo>
                  <a:pt x="18363" y="13726"/>
                  <a:pt x="18394" y="13757"/>
                  <a:pt x="18432" y="13757"/>
                </a:cubicBezTo>
                <a:cubicBezTo>
                  <a:pt x="18469" y="13757"/>
                  <a:pt x="18500" y="13726"/>
                  <a:pt x="18500" y="13688"/>
                </a:cubicBezTo>
                <a:cubicBezTo>
                  <a:pt x="18500" y="13650"/>
                  <a:pt x="18469" y="13620"/>
                  <a:pt x="18432" y="13620"/>
                </a:cubicBezTo>
                <a:close/>
                <a:moveTo>
                  <a:pt x="18648" y="13620"/>
                </a:moveTo>
                <a:cubicBezTo>
                  <a:pt x="18610" y="13620"/>
                  <a:pt x="18579" y="13650"/>
                  <a:pt x="18579" y="13688"/>
                </a:cubicBezTo>
                <a:cubicBezTo>
                  <a:pt x="18579" y="13726"/>
                  <a:pt x="18610" y="13757"/>
                  <a:pt x="18648" y="13757"/>
                </a:cubicBezTo>
                <a:cubicBezTo>
                  <a:pt x="18685" y="13757"/>
                  <a:pt x="18716" y="13726"/>
                  <a:pt x="18716" y="13688"/>
                </a:cubicBezTo>
                <a:cubicBezTo>
                  <a:pt x="18716" y="13650"/>
                  <a:pt x="18685" y="13620"/>
                  <a:pt x="18648" y="13620"/>
                </a:cubicBezTo>
                <a:close/>
                <a:moveTo>
                  <a:pt x="18864" y="13620"/>
                </a:moveTo>
                <a:cubicBezTo>
                  <a:pt x="18826" y="13620"/>
                  <a:pt x="18795" y="13650"/>
                  <a:pt x="18795" y="13688"/>
                </a:cubicBezTo>
                <a:cubicBezTo>
                  <a:pt x="18795" y="13726"/>
                  <a:pt x="18826" y="13757"/>
                  <a:pt x="18864" y="13757"/>
                </a:cubicBezTo>
                <a:cubicBezTo>
                  <a:pt x="18902" y="13757"/>
                  <a:pt x="18932" y="13726"/>
                  <a:pt x="18932" y="13688"/>
                </a:cubicBezTo>
                <a:cubicBezTo>
                  <a:pt x="18932" y="13650"/>
                  <a:pt x="18902" y="13620"/>
                  <a:pt x="18864" y="13620"/>
                </a:cubicBezTo>
                <a:close/>
                <a:moveTo>
                  <a:pt x="20593" y="13620"/>
                </a:moveTo>
                <a:cubicBezTo>
                  <a:pt x="20555" y="13620"/>
                  <a:pt x="20524" y="13650"/>
                  <a:pt x="20524" y="13688"/>
                </a:cubicBezTo>
                <a:cubicBezTo>
                  <a:pt x="20524" y="13726"/>
                  <a:pt x="20555" y="13757"/>
                  <a:pt x="20593" y="13757"/>
                </a:cubicBezTo>
                <a:cubicBezTo>
                  <a:pt x="20630" y="13757"/>
                  <a:pt x="20661" y="13726"/>
                  <a:pt x="20661" y="13688"/>
                </a:cubicBezTo>
                <a:cubicBezTo>
                  <a:pt x="20661" y="13650"/>
                  <a:pt x="20630" y="13620"/>
                  <a:pt x="20593" y="13620"/>
                </a:cubicBezTo>
                <a:close/>
                <a:moveTo>
                  <a:pt x="20809" y="13620"/>
                </a:moveTo>
                <a:cubicBezTo>
                  <a:pt x="20771" y="13620"/>
                  <a:pt x="20740" y="13650"/>
                  <a:pt x="20740" y="13688"/>
                </a:cubicBezTo>
                <a:cubicBezTo>
                  <a:pt x="20740" y="13726"/>
                  <a:pt x="20771" y="13757"/>
                  <a:pt x="20809" y="13757"/>
                </a:cubicBezTo>
                <a:cubicBezTo>
                  <a:pt x="20846" y="13757"/>
                  <a:pt x="20877" y="13726"/>
                  <a:pt x="20877" y="13688"/>
                </a:cubicBezTo>
                <a:cubicBezTo>
                  <a:pt x="20877" y="13650"/>
                  <a:pt x="20846" y="13620"/>
                  <a:pt x="20809" y="13620"/>
                </a:cubicBezTo>
                <a:close/>
                <a:moveTo>
                  <a:pt x="21025" y="13620"/>
                </a:moveTo>
                <a:cubicBezTo>
                  <a:pt x="20987" y="13620"/>
                  <a:pt x="20956" y="13650"/>
                  <a:pt x="20956" y="13688"/>
                </a:cubicBezTo>
                <a:cubicBezTo>
                  <a:pt x="20956" y="13726"/>
                  <a:pt x="20987" y="13757"/>
                  <a:pt x="21025" y="13757"/>
                </a:cubicBezTo>
                <a:cubicBezTo>
                  <a:pt x="21063" y="13757"/>
                  <a:pt x="21093" y="13726"/>
                  <a:pt x="21093" y="13688"/>
                </a:cubicBezTo>
                <a:cubicBezTo>
                  <a:pt x="21093" y="13650"/>
                  <a:pt x="21063" y="13620"/>
                  <a:pt x="21025" y="13620"/>
                </a:cubicBezTo>
                <a:close/>
                <a:moveTo>
                  <a:pt x="21241" y="13620"/>
                </a:moveTo>
                <a:cubicBezTo>
                  <a:pt x="21203" y="13620"/>
                  <a:pt x="21172" y="13650"/>
                  <a:pt x="21172" y="13688"/>
                </a:cubicBezTo>
                <a:cubicBezTo>
                  <a:pt x="21172" y="13726"/>
                  <a:pt x="21203" y="13757"/>
                  <a:pt x="21241" y="13757"/>
                </a:cubicBezTo>
                <a:cubicBezTo>
                  <a:pt x="21279" y="13757"/>
                  <a:pt x="21309" y="13726"/>
                  <a:pt x="21309" y="13688"/>
                </a:cubicBezTo>
                <a:cubicBezTo>
                  <a:pt x="21309" y="13650"/>
                  <a:pt x="21279" y="13620"/>
                  <a:pt x="21241" y="13620"/>
                </a:cubicBezTo>
                <a:close/>
                <a:moveTo>
                  <a:pt x="21457" y="13620"/>
                </a:moveTo>
                <a:cubicBezTo>
                  <a:pt x="21419" y="13620"/>
                  <a:pt x="21388" y="13650"/>
                  <a:pt x="21388" y="13688"/>
                </a:cubicBezTo>
                <a:cubicBezTo>
                  <a:pt x="21388" y="13726"/>
                  <a:pt x="21419" y="13757"/>
                  <a:pt x="21457" y="13757"/>
                </a:cubicBezTo>
                <a:cubicBezTo>
                  <a:pt x="21495" y="13757"/>
                  <a:pt x="21525" y="13726"/>
                  <a:pt x="21525" y="13688"/>
                </a:cubicBezTo>
                <a:cubicBezTo>
                  <a:pt x="21525" y="13650"/>
                  <a:pt x="21495" y="13620"/>
                  <a:pt x="21457" y="13620"/>
                </a:cubicBezTo>
                <a:close/>
                <a:moveTo>
                  <a:pt x="18432" y="13855"/>
                </a:moveTo>
                <a:cubicBezTo>
                  <a:pt x="18394" y="13855"/>
                  <a:pt x="18363" y="13885"/>
                  <a:pt x="18363" y="13923"/>
                </a:cubicBezTo>
                <a:cubicBezTo>
                  <a:pt x="18363" y="13961"/>
                  <a:pt x="18394" y="13991"/>
                  <a:pt x="18432" y="13991"/>
                </a:cubicBezTo>
                <a:cubicBezTo>
                  <a:pt x="18469" y="13991"/>
                  <a:pt x="18500" y="13961"/>
                  <a:pt x="18500" y="13923"/>
                </a:cubicBezTo>
                <a:cubicBezTo>
                  <a:pt x="18500" y="13885"/>
                  <a:pt x="18469" y="13855"/>
                  <a:pt x="18432" y="13855"/>
                </a:cubicBezTo>
                <a:close/>
                <a:moveTo>
                  <a:pt x="18648" y="13855"/>
                </a:moveTo>
                <a:cubicBezTo>
                  <a:pt x="18610" y="13855"/>
                  <a:pt x="18579" y="13885"/>
                  <a:pt x="18579" y="13923"/>
                </a:cubicBezTo>
                <a:cubicBezTo>
                  <a:pt x="18579" y="13961"/>
                  <a:pt x="18610" y="13991"/>
                  <a:pt x="18648" y="13991"/>
                </a:cubicBezTo>
                <a:cubicBezTo>
                  <a:pt x="18685" y="13991"/>
                  <a:pt x="18716" y="13961"/>
                  <a:pt x="18716" y="13923"/>
                </a:cubicBezTo>
                <a:cubicBezTo>
                  <a:pt x="18716" y="13885"/>
                  <a:pt x="18685" y="13855"/>
                  <a:pt x="18648" y="13855"/>
                </a:cubicBezTo>
                <a:close/>
                <a:moveTo>
                  <a:pt x="18864" y="13855"/>
                </a:moveTo>
                <a:cubicBezTo>
                  <a:pt x="18826" y="13855"/>
                  <a:pt x="18795" y="13885"/>
                  <a:pt x="18795" y="13923"/>
                </a:cubicBezTo>
                <a:cubicBezTo>
                  <a:pt x="18795" y="13961"/>
                  <a:pt x="18826" y="13991"/>
                  <a:pt x="18864" y="13991"/>
                </a:cubicBezTo>
                <a:cubicBezTo>
                  <a:pt x="18902" y="13991"/>
                  <a:pt x="18932" y="13961"/>
                  <a:pt x="18932" y="13923"/>
                </a:cubicBezTo>
                <a:cubicBezTo>
                  <a:pt x="18932" y="13885"/>
                  <a:pt x="18902" y="13855"/>
                  <a:pt x="18864" y="13855"/>
                </a:cubicBezTo>
                <a:close/>
                <a:moveTo>
                  <a:pt x="20593" y="13855"/>
                </a:moveTo>
                <a:cubicBezTo>
                  <a:pt x="20555" y="13855"/>
                  <a:pt x="20524" y="13885"/>
                  <a:pt x="20524" y="13923"/>
                </a:cubicBezTo>
                <a:cubicBezTo>
                  <a:pt x="20524" y="13961"/>
                  <a:pt x="20555" y="13991"/>
                  <a:pt x="20593" y="13991"/>
                </a:cubicBezTo>
                <a:cubicBezTo>
                  <a:pt x="20630" y="13991"/>
                  <a:pt x="20661" y="13961"/>
                  <a:pt x="20661" y="13923"/>
                </a:cubicBezTo>
                <a:cubicBezTo>
                  <a:pt x="20661" y="13885"/>
                  <a:pt x="20630" y="13855"/>
                  <a:pt x="20593" y="13855"/>
                </a:cubicBezTo>
                <a:close/>
                <a:moveTo>
                  <a:pt x="20809" y="13855"/>
                </a:moveTo>
                <a:cubicBezTo>
                  <a:pt x="20771" y="13855"/>
                  <a:pt x="20740" y="13885"/>
                  <a:pt x="20740" y="13923"/>
                </a:cubicBezTo>
                <a:cubicBezTo>
                  <a:pt x="20740" y="13961"/>
                  <a:pt x="20771" y="13991"/>
                  <a:pt x="20809" y="13991"/>
                </a:cubicBezTo>
                <a:cubicBezTo>
                  <a:pt x="20846" y="13991"/>
                  <a:pt x="20877" y="13961"/>
                  <a:pt x="20877" y="13923"/>
                </a:cubicBezTo>
                <a:cubicBezTo>
                  <a:pt x="20877" y="13885"/>
                  <a:pt x="20846" y="13855"/>
                  <a:pt x="20809" y="13855"/>
                </a:cubicBezTo>
                <a:close/>
                <a:moveTo>
                  <a:pt x="21025" y="13855"/>
                </a:moveTo>
                <a:cubicBezTo>
                  <a:pt x="20987" y="13855"/>
                  <a:pt x="20956" y="13885"/>
                  <a:pt x="20956" y="13923"/>
                </a:cubicBezTo>
                <a:cubicBezTo>
                  <a:pt x="20956" y="13961"/>
                  <a:pt x="20987" y="13991"/>
                  <a:pt x="21025" y="13991"/>
                </a:cubicBezTo>
                <a:cubicBezTo>
                  <a:pt x="21063" y="13991"/>
                  <a:pt x="21093" y="13961"/>
                  <a:pt x="21093" y="13923"/>
                </a:cubicBezTo>
                <a:cubicBezTo>
                  <a:pt x="21093" y="13885"/>
                  <a:pt x="21063" y="13855"/>
                  <a:pt x="21025" y="13855"/>
                </a:cubicBezTo>
                <a:close/>
                <a:moveTo>
                  <a:pt x="21241" y="13855"/>
                </a:moveTo>
                <a:cubicBezTo>
                  <a:pt x="21203" y="13855"/>
                  <a:pt x="21172" y="13885"/>
                  <a:pt x="21172" y="13923"/>
                </a:cubicBezTo>
                <a:cubicBezTo>
                  <a:pt x="21172" y="13961"/>
                  <a:pt x="21203" y="13991"/>
                  <a:pt x="21241" y="13991"/>
                </a:cubicBezTo>
                <a:cubicBezTo>
                  <a:pt x="21279" y="13991"/>
                  <a:pt x="21309" y="13961"/>
                  <a:pt x="21309" y="13923"/>
                </a:cubicBezTo>
                <a:cubicBezTo>
                  <a:pt x="21309" y="13885"/>
                  <a:pt x="21279" y="13855"/>
                  <a:pt x="21241" y="13855"/>
                </a:cubicBezTo>
                <a:close/>
                <a:moveTo>
                  <a:pt x="18864" y="14089"/>
                </a:moveTo>
                <a:cubicBezTo>
                  <a:pt x="18826" y="14089"/>
                  <a:pt x="18795" y="14120"/>
                  <a:pt x="18795" y="14158"/>
                </a:cubicBezTo>
                <a:cubicBezTo>
                  <a:pt x="18795" y="14196"/>
                  <a:pt x="18826" y="14226"/>
                  <a:pt x="18864" y="14226"/>
                </a:cubicBezTo>
                <a:cubicBezTo>
                  <a:pt x="18902" y="14226"/>
                  <a:pt x="18932" y="14196"/>
                  <a:pt x="18932" y="14158"/>
                </a:cubicBezTo>
                <a:cubicBezTo>
                  <a:pt x="18932" y="14120"/>
                  <a:pt x="18902" y="14089"/>
                  <a:pt x="18864" y="14089"/>
                </a:cubicBezTo>
                <a:close/>
                <a:moveTo>
                  <a:pt x="20593" y="14089"/>
                </a:moveTo>
                <a:cubicBezTo>
                  <a:pt x="20555" y="14089"/>
                  <a:pt x="20524" y="14120"/>
                  <a:pt x="20524" y="14158"/>
                </a:cubicBezTo>
                <a:cubicBezTo>
                  <a:pt x="20524" y="14196"/>
                  <a:pt x="20555" y="14226"/>
                  <a:pt x="20593" y="14226"/>
                </a:cubicBezTo>
                <a:cubicBezTo>
                  <a:pt x="20630" y="14226"/>
                  <a:pt x="20661" y="14196"/>
                  <a:pt x="20661" y="14158"/>
                </a:cubicBezTo>
                <a:cubicBezTo>
                  <a:pt x="20661" y="14120"/>
                  <a:pt x="20630" y="14089"/>
                  <a:pt x="20593" y="14089"/>
                </a:cubicBezTo>
                <a:close/>
                <a:moveTo>
                  <a:pt x="20809" y="14089"/>
                </a:moveTo>
                <a:cubicBezTo>
                  <a:pt x="20771" y="14089"/>
                  <a:pt x="20740" y="14120"/>
                  <a:pt x="20740" y="14158"/>
                </a:cubicBezTo>
                <a:cubicBezTo>
                  <a:pt x="20740" y="14196"/>
                  <a:pt x="20771" y="14226"/>
                  <a:pt x="20809" y="14226"/>
                </a:cubicBezTo>
                <a:cubicBezTo>
                  <a:pt x="20846" y="14226"/>
                  <a:pt x="20877" y="14196"/>
                  <a:pt x="20877" y="14158"/>
                </a:cubicBezTo>
                <a:cubicBezTo>
                  <a:pt x="20877" y="14120"/>
                  <a:pt x="20846" y="14089"/>
                  <a:pt x="20809" y="14089"/>
                </a:cubicBezTo>
                <a:close/>
                <a:moveTo>
                  <a:pt x="21241" y="14794"/>
                </a:moveTo>
                <a:cubicBezTo>
                  <a:pt x="21203" y="14794"/>
                  <a:pt x="21172" y="14824"/>
                  <a:pt x="21172" y="14862"/>
                </a:cubicBezTo>
                <a:cubicBezTo>
                  <a:pt x="21172" y="14900"/>
                  <a:pt x="21203" y="14931"/>
                  <a:pt x="21241" y="14931"/>
                </a:cubicBezTo>
                <a:cubicBezTo>
                  <a:pt x="21279" y="14931"/>
                  <a:pt x="21309" y="14900"/>
                  <a:pt x="21309" y="14862"/>
                </a:cubicBezTo>
                <a:cubicBezTo>
                  <a:pt x="21309" y="14824"/>
                  <a:pt x="21279" y="14794"/>
                  <a:pt x="21241" y="14794"/>
                </a:cubicBezTo>
                <a:close/>
                <a:moveTo>
                  <a:pt x="21673" y="15498"/>
                </a:moveTo>
                <a:cubicBezTo>
                  <a:pt x="21635" y="15498"/>
                  <a:pt x="21605" y="15529"/>
                  <a:pt x="21605" y="15567"/>
                </a:cubicBezTo>
                <a:cubicBezTo>
                  <a:pt x="21605" y="15605"/>
                  <a:pt x="21635" y="15635"/>
                  <a:pt x="21673" y="15635"/>
                </a:cubicBezTo>
                <a:cubicBezTo>
                  <a:pt x="21711" y="15635"/>
                  <a:pt x="21742" y="15605"/>
                  <a:pt x="21742" y="15567"/>
                </a:cubicBezTo>
                <a:cubicBezTo>
                  <a:pt x="21742" y="15529"/>
                  <a:pt x="21711" y="15498"/>
                  <a:pt x="21673" y="15498"/>
                </a:cubicBezTo>
                <a:close/>
                <a:moveTo>
                  <a:pt x="21457" y="15733"/>
                </a:moveTo>
                <a:cubicBezTo>
                  <a:pt x="21419" y="15733"/>
                  <a:pt x="21388" y="15764"/>
                  <a:pt x="21388" y="15802"/>
                </a:cubicBezTo>
                <a:cubicBezTo>
                  <a:pt x="21388" y="15839"/>
                  <a:pt x="21419" y="15870"/>
                  <a:pt x="21457" y="15870"/>
                </a:cubicBezTo>
                <a:cubicBezTo>
                  <a:pt x="21495" y="15870"/>
                  <a:pt x="21525" y="15839"/>
                  <a:pt x="21525" y="15802"/>
                </a:cubicBezTo>
                <a:cubicBezTo>
                  <a:pt x="21525" y="15764"/>
                  <a:pt x="21495" y="15733"/>
                  <a:pt x="21457" y="15733"/>
                </a:cubicBezTo>
                <a:close/>
                <a:moveTo>
                  <a:pt x="21673" y="15733"/>
                </a:moveTo>
                <a:cubicBezTo>
                  <a:pt x="21635" y="15733"/>
                  <a:pt x="21605" y="15764"/>
                  <a:pt x="21605" y="15802"/>
                </a:cubicBezTo>
                <a:cubicBezTo>
                  <a:pt x="21605" y="15839"/>
                  <a:pt x="21635" y="15870"/>
                  <a:pt x="21673" y="15870"/>
                </a:cubicBezTo>
                <a:cubicBezTo>
                  <a:pt x="21711" y="15870"/>
                  <a:pt x="21742" y="15839"/>
                  <a:pt x="21742" y="15802"/>
                </a:cubicBezTo>
                <a:cubicBezTo>
                  <a:pt x="21742" y="15764"/>
                  <a:pt x="21711" y="15733"/>
                  <a:pt x="21673" y="15733"/>
                </a:cubicBezTo>
                <a:close/>
                <a:moveTo>
                  <a:pt x="21457" y="17377"/>
                </a:moveTo>
                <a:cubicBezTo>
                  <a:pt x="21419" y="17377"/>
                  <a:pt x="21388" y="17407"/>
                  <a:pt x="21388" y="17445"/>
                </a:cubicBezTo>
                <a:cubicBezTo>
                  <a:pt x="21388" y="17483"/>
                  <a:pt x="21419" y="17514"/>
                  <a:pt x="21457" y="17514"/>
                </a:cubicBezTo>
                <a:cubicBezTo>
                  <a:pt x="21495" y="17514"/>
                  <a:pt x="21525" y="17483"/>
                  <a:pt x="21525" y="17445"/>
                </a:cubicBezTo>
                <a:cubicBezTo>
                  <a:pt x="21525" y="17407"/>
                  <a:pt x="21495" y="17377"/>
                  <a:pt x="21457" y="17377"/>
                </a:cubicBezTo>
                <a:close/>
                <a:moveTo>
                  <a:pt x="21673" y="17377"/>
                </a:moveTo>
                <a:cubicBezTo>
                  <a:pt x="21635" y="17377"/>
                  <a:pt x="21605" y="17407"/>
                  <a:pt x="21605" y="17445"/>
                </a:cubicBezTo>
                <a:cubicBezTo>
                  <a:pt x="21605" y="17483"/>
                  <a:pt x="21635" y="17514"/>
                  <a:pt x="21673" y="17514"/>
                </a:cubicBezTo>
                <a:cubicBezTo>
                  <a:pt x="21711" y="17514"/>
                  <a:pt x="21742" y="17483"/>
                  <a:pt x="21742" y="17445"/>
                </a:cubicBezTo>
                <a:cubicBezTo>
                  <a:pt x="21742" y="17407"/>
                  <a:pt x="21711" y="17377"/>
                  <a:pt x="21673" y="17377"/>
                </a:cubicBezTo>
                <a:close/>
                <a:moveTo>
                  <a:pt x="21457" y="17612"/>
                </a:moveTo>
                <a:cubicBezTo>
                  <a:pt x="21419" y="17612"/>
                  <a:pt x="21388" y="17642"/>
                  <a:pt x="21388" y="17680"/>
                </a:cubicBezTo>
                <a:cubicBezTo>
                  <a:pt x="21388" y="17718"/>
                  <a:pt x="21419" y="17749"/>
                  <a:pt x="21457" y="17749"/>
                </a:cubicBezTo>
                <a:cubicBezTo>
                  <a:pt x="21495" y="17749"/>
                  <a:pt x="21525" y="17718"/>
                  <a:pt x="21525" y="17680"/>
                </a:cubicBezTo>
                <a:cubicBezTo>
                  <a:pt x="21525" y="17642"/>
                  <a:pt x="21495" y="17612"/>
                  <a:pt x="21457" y="17612"/>
                </a:cubicBezTo>
                <a:close/>
                <a:moveTo>
                  <a:pt x="21673" y="17612"/>
                </a:moveTo>
                <a:cubicBezTo>
                  <a:pt x="21635" y="17612"/>
                  <a:pt x="21605" y="17642"/>
                  <a:pt x="21605" y="17680"/>
                </a:cubicBezTo>
                <a:cubicBezTo>
                  <a:pt x="21605" y="17718"/>
                  <a:pt x="21635" y="17749"/>
                  <a:pt x="21673" y="17749"/>
                </a:cubicBezTo>
                <a:cubicBezTo>
                  <a:pt x="21711" y="17749"/>
                  <a:pt x="21742" y="17718"/>
                  <a:pt x="21742" y="17680"/>
                </a:cubicBezTo>
                <a:cubicBezTo>
                  <a:pt x="21742" y="17642"/>
                  <a:pt x="21711" y="17612"/>
                  <a:pt x="21673" y="17612"/>
                </a:cubicBezTo>
                <a:close/>
                <a:moveTo>
                  <a:pt x="21673" y="17847"/>
                </a:moveTo>
                <a:cubicBezTo>
                  <a:pt x="21635" y="17847"/>
                  <a:pt x="21605" y="17877"/>
                  <a:pt x="21605" y="17915"/>
                </a:cubicBezTo>
                <a:cubicBezTo>
                  <a:pt x="21605" y="17953"/>
                  <a:pt x="21635" y="17983"/>
                  <a:pt x="21673" y="17983"/>
                </a:cubicBezTo>
                <a:cubicBezTo>
                  <a:pt x="21711" y="17983"/>
                  <a:pt x="21742" y="17953"/>
                  <a:pt x="21742" y="17915"/>
                </a:cubicBezTo>
                <a:cubicBezTo>
                  <a:pt x="21742" y="17877"/>
                  <a:pt x="21711" y="17847"/>
                  <a:pt x="21673" y="17847"/>
                </a:cubicBezTo>
                <a:close/>
                <a:moveTo>
                  <a:pt x="21673" y="18081"/>
                </a:moveTo>
                <a:cubicBezTo>
                  <a:pt x="21635" y="18081"/>
                  <a:pt x="21605" y="18112"/>
                  <a:pt x="21605" y="18150"/>
                </a:cubicBezTo>
                <a:cubicBezTo>
                  <a:pt x="21605" y="18188"/>
                  <a:pt x="21635" y="18218"/>
                  <a:pt x="21673" y="18218"/>
                </a:cubicBezTo>
                <a:cubicBezTo>
                  <a:pt x="21711" y="18218"/>
                  <a:pt x="21742" y="18188"/>
                  <a:pt x="21742" y="18150"/>
                </a:cubicBezTo>
                <a:cubicBezTo>
                  <a:pt x="21742" y="18112"/>
                  <a:pt x="21711" y="18081"/>
                  <a:pt x="21673" y="18081"/>
                </a:cubicBezTo>
                <a:close/>
                <a:moveTo>
                  <a:pt x="19293" y="5774"/>
                </a:moveTo>
                <a:cubicBezTo>
                  <a:pt x="19331" y="5774"/>
                  <a:pt x="19362" y="5743"/>
                  <a:pt x="19362" y="5705"/>
                </a:cubicBezTo>
                <a:cubicBezTo>
                  <a:pt x="19362" y="5667"/>
                  <a:pt x="19331" y="5637"/>
                  <a:pt x="19293" y="5637"/>
                </a:cubicBezTo>
                <a:cubicBezTo>
                  <a:pt x="19255" y="5637"/>
                  <a:pt x="19225" y="5667"/>
                  <a:pt x="19225" y="5705"/>
                </a:cubicBezTo>
                <a:cubicBezTo>
                  <a:pt x="19225" y="5743"/>
                  <a:pt x="19255" y="5774"/>
                  <a:pt x="19293" y="5774"/>
                </a:cubicBezTo>
                <a:close/>
                <a:moveTo>
                  <a:pt x="19509" y="5774"/>
                </a:moveTo>
                <a:cubicBezTo>
                  <a:pt x="19547" y="5774"/>
                  <a:pt x="19578" y="5743"/>
                  <a:pt x="19578" y="5705"/>
                </a:cubicBezTo>
                <a:cubicBezTo>
                  <a:pt x="19578" y="5667"/>
                  <a:pt x="19547" y="5637"/>
                  <a:pt x="19509" y="5637"/>
                </a:cubicBezTo>
                <a:cubicBezTo>
                  <a:pt x="19471" y="5637"/>
                  <a:pt x="19441" y="5667"/>
                  <a:pt x="19441" y="5705"/>
                </a:cubicBezTo>
                <a:cubicBezTo>
                  <a:pt x="19441" y="5743"/>
                  <a:pt x="19471" y="5774"/>
                  <a:pt x="19509" y="5774"/>
                </a:cubicBezTo>
                <a:close/>
                <a:moveTo>
                  <a:pt x="21238" y="5774"/>
                </a:moveTo>
                <a:cubicBezTo>
                  <a:pt x="21276" y="5774"/>
                  <a:pt x="21306" y="5743"/>
                  <a:pt x="21306" y="5705"/>
                </a:cubicBezTo>
                <a:cubicBezTo>
                  <a:pt x="21306" y="5667"/>
                  <a:pt x="21276" y="5637"/>
                  <a:pt x="21238" y="5637"/>
                </a:cubicBezTo>
                <a:cubicBezTo>
                  <a:pt x="21200" y="5637"/>
                  <a:pt x="21170" y="5667"/>
                  <a:pt x="21170" y="5705"/>
                </a:cubicBezTo>
                <a:cubicBezTo>
                  <a:pt x="21170" y="5743"/>
                  <a:pt x="21200" y="5774"/>
                  <a:pt x="21238" y="5774"/>
                </a:cubicBezTo>
                <a:close/>
                <a:moveTo>
                  <a:pt x="19293" y="6008"/>
                </a:moveTo>
                <a:cubicBezTo>
                  <a:pt x="19331" y="6008"/>
                  <a:pt x="19362" y="5978"/>
                  <a:pt x="19362" y="5940"/>
                </a:cubicBezTo>
                <a:cubicBezTo>
                  <a:pt x="19362" y="5902"/>
                  <a:pt x="19331" y="5872"/>
                  <a:pt x="19293" y="5872"/>
                </a:cubicBezTo>
                <a:cubicBezTo>
                  <a:pt x="19255" y="5872"/>
                  <a:pt x="19225" y="5902"/>
                  <a:pt x="19225" y="5940"/>
                </a:cubicBezTo>
                <a:cubicBezTo>
                  <a:pt x="19225" y="5978"/>
                  <a:pt x="19255" y="6008"/>
                  <a:pt x="19293" y="6008"/>
                </a:cubicBezTo>
                <a:close/>
                <a:moveTo>
                  <a:pt x="19509" y="6008"/>
                </a:moveTo>
                <a:cubicBezTo>
                  <a:pt x="19547" y="6008"/>
                  <a:pt x="19578" y="5978"/>
                  <a:pt x="19578" y="5940"/>
                </a:cubicBezTo>
                <a:cubicBezTo>
                  <a:pt x="19578" y="5902"/>
                  <a:pt x="19547" y="5872"/>
                  <a:pt x="19509" y="5872"/>
                </a:cubicBezTo>
                <a:cubicBezTo>
                  <a:pt x="19471" y="5872"/>
                  <a:pt x="19441" y="5902"/>
                  <a:pt x="19441" y="5940"/>
                </a:cubicBezTo>
                <a:cubicBezTo>
                  <a:pt x="19441" y="5978"/>
                  <a:pt x="19471" y="6008"/>
                  <a:pt x="19509" y="6008"/>
                </a:cubicBezTo>
                <a:close/>
                <a:moveTo>
                  <a:pt x="19725" y="6008"/>
                </a:moveTo>
                <a:cubicBezTo>
                  <a:pt x="19763" y="6008"/>
                  <a:pt x="19794" y="5978"/>
                  <a:pt x="19794" y="5940"/>
                </a:cubicBezTo>
                <a:cubicBezTo>
                  <a:pt x="19794" y="5902"/>
                  <a:pt x="19763" y="5872"/>
                  <a:pt x="19725" y="5872"/>
                </a:cubicBezTo>
                <a:cubicBezTo>
                  <a:pt x="19687" y="5872"/>
                  <a:pt x="19657" y="5902"/>
                  <a:pt x="19657" y="5940"/>
                </a:cubicBezTo>
                <a:cubicBezTo>
                  <a:pt x="19657" y="5978"/>
                  <a:pt x="19687" y="6008"/>
                  <a:pt x="19725" y="6008"/>
                </a:cubicBezTo>
                <a:close/>
                <a:moveTo>
                  <a:pt x="21238" y="6008"/>
                </a:moveTo>
                <a:cubicBezTo>
                  <a:pt x="21276" y="6008"/>
                  <a:pt x="21306" y="5978"/>
                  <a:pt x="21306" y="5940"/>
                </a:cubicBezTo>
                <a:cubicBezTo>
                  <a:pt x="21306" y="5902"/>
                  <a:pt x="21276" y="5872"/>
                  <a:pt x="21238" y="5872"/>
                </a:cubicBezTo>
                <a:cubicBezTo>
                  <a:pt x="21200" y="5872"/>
                  <a:pt x="21170" y="5902"/>
                  <a:pt x="21170" y="5940"/>
                </a:cubicBezTo>
                <a:cubicBezTo>
                  <a:pt x="21170" y="5978"/>
                  <a:pt x="21200" y="6008"/>
                  <a:pt x="21238" y="6008"/>
                </a:cubicBezTo>
                <a:close/>
                <a:moveTo>
                  <a:pt x="19509" y="6243"/>
                </a:moveTo>
                <a:cubicBezTo>
                  <a:pt x="19547" y="6243"/>
                  <a:pt x="19578" y="6213"/>
                  <a:pt x="19578" y="6175"/>
                </a:cubicBezTo>
                <a:cubicBezTo>
                  <a:pt x="19578" y="6137"/>
                  <a:pt x="19547" y="6106"/>
                  <a:pt x="19509" y="6106"/>
                </a:cubicBezTo>
                <a:cubicBezTo>
                  <a:pt x="19471" y="6106"/>
                  <a:pt x="19441" y="6137"/>
                  <a:pt x="19441" y="6175"/>
                </a:cubicBezTo>
                <a:cubicBezTo>
                  <a:pt x="19441" y="6213"/>
                  <a:pt x="19471" y="6243"/>
                  <a:pt x="19509" y="6243"/>
                </a:cubicBezTo>
                <a:close/>
                <a:moveTo>
                  <a:pt x="19725" y="6243"/>
                </a:moveTo>
                <a:cubicBezTo>
                  <a:pt x="19763" y="6243"/>
                  <a:pt x="19794" y="6213"/>
                  <a:pt x="19794" y="6175"/>
                </a:cubicBezTo>
                <a:cubicBezTo>
                  <a:pt x="19794" y="6137"/>
                  <a:pt x="19763" y="6106"/>
                  <a:pt x="19725" y="6106"/>
                </a:cubicBezTo>
                <a:cubicBezTo>
                  <a:pt x="19687" y="6106"/>
                  <a:pt x="19657" y="6137"/>
                  <a:pt x="19657" y="6175"/>
                </a:cubicBezTo>
                <a:cubicBezTo>
                  <a:pt x="19657" y="6213"/>
                  <a:pt x="19687" y="6243"/>
                  <a:pt x="19725" y="6243"/>
                </a:cubicBezTo>
                <a:close/>
                <a:moveTo>
                  <a:pt x="21022" y="6243"/>
                </a:moveTo>
                <a:cubicBezTo>
                  <a:pt x="21060" y="6243"/>
                  <a:pt x="21090" y="6213"/>
                  <a:pt x="21090" y="6175"/>
                </a:cubicBezTo>
                <a:cubicBezTo>
                  <a:pt x="21090" y="6137"/>
                  <a:pt x="21060" y="6106"/>
                  <a:pt x="21022" y="6106"/>
                </a:cubicBezTo>
                <a:cubicBezTo>
                  <a:pt x="20984" y="6106"/>
                  <a:pt x="20954" y="6137"/>
                  <a:pt x="20954" y="6175"/>
                </a:cubicBezTo>
                <a:cubicBezTo>
                  <a:pt x="20954" y="6213"/>
                  <a:pt x="20984" y="6243"/>
                  <a:pt x="21022" y="6243"/>
                </a:cubicBezTo>
                <a:close/>
                <a:moveTo>
                  <a:pt x="21238" y="6243"/>
                </a:moveTo>
                <a:cubicBezTo>
                  <a:pt x="21276" y="6243"/>
                  <a:pt x="21306" y="6213"/>
                  <a:pt x="21306" y="6175"/>
                </a:cubicBezTo>
                <a:cubicBezTo>
                  <a:pt x="21306" y="6137"/>
                  <a:pt x="21276" y="6106"/>
                  <a:pt x="21238" y="6106"/>
                </a:cubicBezTo>
                <a:cubicBezTo>
                  <a:pt x="21200" y="6106"/>
                  <a:pt x="21170" y="6137"/>
                  <a:pt x="21170" y="6175"/>
                </a:cubicBezTo>
                <a:cubicBezTo>
                  <a:pt x="21170" y="6213"/>
                  <a:pt x="21200" y="6243"/>
                  <a:pt x="21238" y="6243"/>
                </a:cubicBezTo>
                <a:close/>
                <a:moveTo>
                  <a:pt x="19077" y="6478"/>
                </a:moveTo>
                <a:cubicBezTo>
                  <a:pt x="19115" y="6478"/>
                  <a:pt x="19145" y="6448"/>
                  <a:pt x="19145" y="6410"/>
                </a:cubicBezTo>
                <a:cubicBezTo>
                  <a:pt x="19145" y="6372"/>
                  <a:pt x="19115" y="6341"/>
                  <a:pt x="19077" y="6341"/>
                </a:cubicBezTo>
                <a:cubicBezTo>
                  <a:pt x="19039" y="6341"/>
                  <a:pt x="19009" y="6372"/>
                  <a:pt x="19009" y="6410"/>
                </a:cubicBezTo>
                <a:cubicBezTo>
                  <a:pt x="19009" y="6448"/>
                  <a:pt x="19039" y="6478"/>
                  <a:pt x="19077" y="6478"/>
                </a:cubicBezTo>
                <a:close/>
                <a:moveTo>
                  <a:pt x="19293" y="6478"/>
                </a:moveTo>
                <a:cubicBezTo>
                  <a:pt x="19331" y="6478"/>
                  <a:pt x="19362" y="6448"/>
                  <a:pt x="19362" y="6410"/>
                </a:cubicBezTo>
                <a:cubicBezTo>
                  <a:pt x="19362" y="6372"/>
                  <a:pt x="19331" y="6341"/>
                  <a:pt x="19293" y="6341"/>
                </a:cubicBezTo>
                <a:cubicBezTo>
                  <a:pt x="19255" y="6341"/>
                  <a:pt x="19225" y="6372"/>
                  <a:pt x="19225" y="6410"/>
                </a:cubicBezTo>
                <a:cubicBezTo>
                  <a:pt x="19225" y="6448"/>
                  <a:pt x="19255" y="6478"/>
                  <a:pt x="19293" y="6478"/>
                </a:cubicBezTo>
                <a:close/>
                <a:moveTo>
                  <a:pt x="19509" y="6478"/>
                </a:moveTo>
                <a:cubicBezTo>
                  <a:pt x="19547" y="6478"/>
                  <a:pt x="19578" y="6448"/>
                  <a:pt x="19578" y="6410"/>
                </a:cubicBezTo>
                <a:cubicBezTo>
                  <a:pt x="19578" y="6372"/>
                  <a:pt x="19547" y="6341"/>
                  <a:pt x="19509" y="6341"/>
                </a:cubicBezTo>
                <a:cubicBezTo>
                  <a:pt x="19471" y="6341"/>
                  <a:pt x="19441" y="6372"/>
                  <a:pt x="19441" y="6410"/>
                </a:cubicBezTo>
                <a:cubicBezTo>
                  <a:pt x="19441" y="6448"/>
                  <a:pt x="19471" y="6478"/>
                  <a:pt x="19509" y="6478"/>
                </a:cubicBezTo>
                <a:close/>
                <a:moveTo>
                  <a:pt x="19725" y="6478"/>
                </a:moveTo>
                <a:cubicBezTo>
                  <a:pt x="19763" y="6478"/>
                  <a:pt x="19794" y="6448"/>
                  <a:pt x="19794" y="6410"/>
                </a:cubicBezTo>
                <a:cubicBezTo>
                  <a:pt x="19794" y="6372"/>
                  <a:pt x="19763" y="6341"/>
                  <a:pt x="19725" y="6341"/>
                </a:cubicBezTo>
                <a:cubicBezTo>
                  <a:pt x="19687" y="6341"/>
                  <a:pt x="19657" y="6372"/>
                  <a:pt x="19657" y="6410"/>
                </a:cubicBezTo>
                <a:cubicBezTo>
                  <a:pt x="19657" y="6448"/>
                  <a:pt x="19687" y="6478"/>
                  <a:pt x="19725" y="6478"/>
                </a:cubicBezTo>
                <a:close/>
                <a:moveTo>
                  <a:pt x="21238" y="6478"/>
                </a:moveTo>
                <a:cubicBezTo>
                  <a:pt x="21276" y="6478"/>
                  <a:pt x="21306" y="6448"/>
                  <a:pt x="21306" y="6410"/>
                </a:cubicBezTo>
                <a:cubicBezTo>
                  <a:pt x="21306" y="6372"/>
                  <a:pt x="21276" y="6341"/>
                  <a:pt x="21238" y="6341"/>
                </a:cubicBezTo>
                <a:cubicBezTo>
                  <a:pt x="21200" y="6341"/>
                  <a:pt x="21170" y="6372"/>
                  <a:pt x="21170" y="6410"/>
                </a:cubicBezTo>
                <a:cubicBezTo>
                  <a:pt x="21170" y="6448"/>
                  <a:pt x="21200" y="6478"/>
                  <a:pt x="21238" y="6478"/>
                </a:cubicBezTo>
                <a:close/>
                <a:moveTo>
                  <a:pt x="18861" y="6713"/>
                </a:moveTo>
                <a:cubicBezTo>
                  <a:pt x="18899" y="6713"/>
                  <a:pt x="18929" y="6682"/>
                  <a:pt x="18929" y="6645"/>
                </a:cubicBezTo>
                <a:cubicBezTo>
                  <a:pt x="18929" y="6607"/>
                  <a:pt x="18899" y="6576"/>
                  <a:pt x="18861" y="6576"/>
                </a:cubicBezTo>
                <a:cubicBezTo>
                  <a:pt x="18823" y="6576"/>
                  <a:pt x="18792" y="6607"/>
                  <a:pt x="18792" y="6645"/>
                </a:cubicBezTo>
                <a:cubicBezTo>
                  <a:pt x="18792" y="6682"/>
                  <a:pt x="18823" y="6713"/>
                  <a:pt x="18861" y="6713"/>
                </a:cubicBezTo>
                <a:close/>
                <a:moveTo>
                  <a:pt x="19077" y="6713"/>
                </a:moveTo>
                <a:cubicBezTo>
                  <a:pt x="19115" y="6713"/>
                  <a:pt x="19145" y="6682"/>
                  <a:pt x="19145" y="6645"/>
                </a:cubicBezTo>
                <a:cubicBezTo>
                  <a:pt x="19145" y="6607"/>
                  <a:pt x="19115" y="6576"/>
                  <a:pt x="19077" y="6576"/>
                </a:cubicBezTo>
                <a:cubicBezTo>
                  <a:pt x="19039" y="6576"/>
                  <a:pt x="19009" y="6607"/>
                  <a:pt x="19009" y="6645"/>
                </a:cubicBezTo>
                <a:cubicBezTo>
                  <a:pt x="19009" y="6682"/>
                  <a:pt x="19039" y="6713"/>
                  <a:pt x="19077" y="6713"/>
                </a:cubicBezTo>
                <a:close/>
                <a:moveTo>
                  <a:pt x="19509" y="6713"/>
                </a:moveTo>
                <a:cubicBezTo>
                  <a:pt x="19547" y="6713"/>
                  <a:pt x="19578" y="6682"/>
                  <a:pt x="19578" y="6645"/>
                </a:cubicBezTo>
                <a:cubicBezTo>
                  <a:pt x="19578" y="6607"/>
                  <a:pt x="19547" y="6576"/>
                  <a:pt x="19509" y="6576"/>
                </a:cubicBezTo>
                <a:cubicBezTo>
                  <a:pt x="19471" y="6576"/>
                  <a:pt x="19441" y="6607"/>
                  <a:pt x="19441" y="6645"/>
                </a:cubicBezTo>
                <a:cubicBezTo>
                  <a:pt x="19441" y="6682"/>
                  <a:pt x="19471" y="6713"/>
                  <a:pt x="19509" y="6713"/>
                </a:cubicBezTo>
                <a:close/>
                <a:moveTo>
                  <a:pt x="19725" y="6713"/>
                </a:moveTo>
                <a:cubicBezTo>
                  <a:pt x="19763" y="6713"/>
                  <a:pt x="19794" y="6682"/>
                  <a:pt x="19794" y="6645"/>
                </a:cubicBezTo>
                <a:cubicBezTo>
                  <a:pt x="19794" y="6607"/>
                  <a:pt x="19763" y="6576"/>
                  <a:pt x="19725" y="6576"/>
                </a:cubicBezTo>
                <a:cubicBezTo>
                  <a:pt x="19687" y="6576"/>
                  <a:pt x="19657" y="6607"/>
                  <a:pt x="19657" y="6645"/>
                </a:cubicBezTo>
                <a:cubicBezTo>
                  <a:pt x="19657" y="6682"/>
                  <a:pt x="19687" y="6713"/>
                  <a:pt x="19725" y="6713"/>
                </a:cubicBezTo>
                <a:close/>
                <a:moveTo>
                  <a:pt x="19941" y="6713"/>
                </a:moveTo>
                <a:cubicBezTo>
                  <a:pt x="19979" y="6713"/>
                  <a:pt x="20010" y="6682"/>
                  <a:pt x="20010" y="6645"/>
                </a:cubicBezTo>
                <a:cubicBezTo>
                  <a:pt x="20010" y="6607"/>
                  <a:pt x="19979" y="6576"/>
                  <a:pt x="19941" y="6576"/>
                </a:cubicBezTo>
                <a:cubicBezTo>
                  <a:pt x="19904" y="6576"/>
                  <a:pt x="19873" y="6607"/>
                  <a:pt x="19873" y="6645"/>
                </a:cubicBezTo>
                <a:cubicBezTo>
                  <a:pt x="19873" y="6682"/>
                  <a:pt x="19904" y="6713"/>
                  <a:pt x="19941" y="6713"/>
                </a:cubicBezTo>
                <a:close/>
                <a:moveTo>
                  <a:pt x="20806" y="6713"/>
                </a:moveTo>
                <a:cubicBezTo>
                  <a:pt x="20844" y="6713"/>
                  <a:pt x="20874" y="6682"/>
                  <a:pt x="20874" y="6645"/>
                </a:cubicBezTo>
                <a:cubicBezTo>
                  <a:pt x="20874" y="6607"/>
                  <a:pt x="20844" y="6576"/>
                  <a:pt x="20806" y="6576"/>
                </a:cubicBezTo>
                <a:cubicBezTo>
                  <a:pt x="20768" y="6576"/>
                  <a:pt x="20737" y="6607"/>
                  <a:pt x="20737" y="6645"/>
                </a:cubicBezTo>
                <a:cubicBezTo>
                  <a:pt x="20737" y="6682"/>
                  <a:pt x="20768" y="6713"/>
                  <a:pt x="20806" y="6713"/>
                </a:cubicBezTo>
                <a:close/>
                <a:moveTo>
                  <a:pt x="21022" y="6713"/>
                </a:moveTo>
                <a:cubicBezTo>
                  <a:pt x="21060" y="6713"/>
                  <a:pt x="21090" y="6682"/>
                  <a:pt x="21090" y="6645"/>
                </a:cubicBezTo>
                <a:cubicBezTo>
                  <a:pt x="21090" y="6607"/>
                  <a:pt x="21060" y="6576"/>
                  <a:pt x="21022" y="6576"/>
                </a:cubicBezTo>
                <a:cubicBezTo>
                  <a:pt x="20984" y="6576"/>
                  <a:pt x="20954" y="6607"/>
                  <a:pt x="20954" y="6645"/>
                </a:cubicBezTo>
                <a:cubicBezTo>
                  <a:pt x="20954" y="6682"/>
                  <a:pt x="20984" y="6713"/>
                  <a:pt x="21022" y="6713"/>
                </a:cubicBezTo>
                <a:close/>
                <a:moveTo>
                  <a:pt x="21238" y="6713"/>
                </a:moveTo>
                <a:cubicBezTo>
                  <a:pt x="21276" y="6713"/>
                  <a:pt x="21306" y="6682"/>
                  <a:pt x="21306" y="6645"/>
                </a:cubicBezTo>
                <a:cubicBezTo>
                  <a:pt x="21306" y="6607"/>
                  <a:pt x="21276" y="6576"/>
                  <a:pt x="21238" y="6576"/>
                </a:cubicBezTo>
                <a:cubicBezTo>
                  <a:pt x="21200" y="6576"/>
                  <a:pt x="21170" y="6607"/>
                  <a:pt x="21170" y="6645"/>
                </a:cubicBezTo>
                <a:cubicBezTo>
                  <a:pt x="21170" y="6682"/>
                  <a:pt x="21200" y="6713"/>
                  <a:pt x="21238" y="6713"/>
                </a:cubicBezTo>
                <a:close/>
                <a:moveTo>
                  <a:pt x="21454" y="6713"/>
                </a:moveTo>
                <a:cubicBezTo>
                  <a:pt x="21492" y="6713"/>
                  <a:pt x="21523" y="6682"/>
                  <a:pt x="21523" y="6645"/>
                </a:cubicBezTo>
                <a:cubicBezTo>
                  <a:pt x="21523" y="6607"/>
                  <a:pt x="21492" y="6576"/>
                  <a:pt x="21454" y="6576"/>
                </a:cubicBezTo>
                <a:cubicBezTo>
                  <a:pt x="21416" y="6576"/>
                  <a:pt x="21386" y="6607"/>
                  <a:pt x="21386" y="6645"/>
                </a:cubicBezTo>
                <a:cubicBezTo>
                  <a:pt x="21386" y="6682"/>
                  <a:pt x="21416" y="6713"/>
                  <a:pt x="21454" y="6713"/>
                </a:cubicBezTo>
                <a:close/>
                <a:moveTo>
                  <a:pt x="18861" y="6948"/>
                </a:moveTo>
                <a:cubicBezTo>
                  <a:pt x="18899" y="6948"/>
                  <a:pt x="18929" y="6917"/>
                  <a:pt x="18929" y="6879"/>
                </a:cubicBezTo>
                <a:cubicBezTo>
                  <a:pt x="18929" y="6842"/>
                  <a:pt x="18899" y="6811"/>
                  <a:pt x="18861" y="6811"/>
                </a:cubicBezTo>
                <a:cubicBezTo>
                  <a:pt x="18823" y="6811"/>
                  <a:pt x="18792" y="6842"/>
                  <a:pt x="18792" y="6879"/>
                </a:cubicBezTo>
                <a:cubicBezTo>
                  <a:pt x="18792" y="6917"/>
                  <a:pt x="18823" y="6948"/>
                  <a:pt x="18861" y="6948"/>
                </a:cubicBezTo>
                <a:close/>
                <a:moveTo>
                  <a:pt x="19077" y="6948"/>
                </a:moveTo>
                <a:cubicBezTo>
                  <a:pt x="19115" y="6948"/>
                  <a:pt x="19145" y="6917"/>
                  <a:pt x="19145" y="6879"/>
                </a:cubicBezTo>
                <a:cubicBezTo>
                  <a:pt x="19145" y="6842"/>
                  <a:pt x="19115" y="6811"/>
                  <a:pt x="19077" y="6811"/>
                </a:cubicBezTo>
                <a:cubicBezTo>
                  <a:pt x="19039" y="6811"/>
                  <a:pt x="19009" y="6842"/>
                  <a:pt x="19009" y="6879"/>
                </a:cubicBezTo>
                <a:cubicBezTo>
                  <a:pt x="19009" y="6917"/>
                  <a:pt x="19039" y="6948"/>
                  <a:pt x="19077" y="6948"/>
                </a:cubicBezTo>
                <a:close/>
                <a:moveTo>
                  <a:pt x="19509" y="6948"/>
                </a:moveTo>
                <a:cubicBezTo>
                  <a:pt x="19547" y="6948"/>
                  <a:pt x="19578" y="6917"/>
                  <a:pt x="19578" y="6879"/>
                </a:cubicBezTo>
                <a:cubicBezTo>
                  <a:pt x="19578" y="6842"/>
                  <a:pt x="19547" y="6811"/>
                  <a:pt x="19509" y="6811"/>
                </a:cubicBezTo>
                <a:cubicBezTo>
                  <a:pt x="19471" y="6811"/>
                  <a:pt x="19441" y="6842"/>
                  <a:pt x="19441" y="6879"/>
                </a:cubicBezTo>
                <a:cubicBezTo>
                  <a:pt x="19441" y="6917"/>
                  <a:pt x="19471" y="6948"/>
                  <a:pt x="19509" y="6948"/>
                </a:cubicBezTo>
                <a:close/>
                <a:moveTo>
                  <a:pt x="19725" y="6948"/>
                </a:moveTo>
                <a:cubicBezTo>
                  <a:pt x="19763" y="6948"/>
                  <a:pt x="19794" y="6917"/>
                  <a:pt x="19794" y="6879"/>
                </a:cubicBezTo>
                <a:cubicBezTo>
                  <a:pt x="19794" y="6842"/>
                  <a:pt x="19763" y="6811"/>
                  <a:pt x="19725" y="6811"/>
                </a:cubicBezTo>
                <a:cubicBezTo>
                  <a:pt x="19687" y="6811"/>
                  <a:pt x="19657" y="6842"/>
                  <a:pt x="19657" y="6879"/>
                </a:cubicBezTo>
                <a:cubicBezTo>
                  <a:pt x="19657" y="6917"/>
                  <a:pt x="19687" y="6948"/>
                  <a:pt x="19725" y="6948"/>
                </a:cubicBezTo>
                <a:close/>
                <a:moveTo>
                  <a:pt x="19941" y="6948"/>
                </a:moveTo>
                <a:cubicBezTo>
                  <a:pt x="19979" y="6948"/>
                  <a:pt x="20010" y="6917"/>
                  <a:pt x="20010" y="6879"/>
                </a:cubicBezTo>
                <a:cubicBezTo>
                  <a:pt x="20010" y="6842"/>
                  <a:pt x="19979" y="6811"/>
                  <a:pt x="19941" y="6811"/>
                </a:cubicBezTo>
                <a:cubicBezTo>
                  <a:pt x="19904" y="6811"/>
                  <a:pt x="19873" y="6842"/>
                  <a:pt x="19873" y="6879"/>
                </a:cubicBezTo>
                <a:cubicBezTo>
                  <a:pt x="19873" y="6917"/>
                  <a:pt x="19904" y="6948"/>
                  <a:pt x="19941" y="6948"/>
                </a:cubicBezTo>
                <a:close/>
                <a:moveTo>
                  <a:pt x="20157" y="6948"/>
                </a:moveTo>
                <a:cubicBezTo>
                  <a:pt x="20195" y="6948"/>
                  <a:pt x="20226" y="6917"/>
                  <a:pt x="20226" y="6879"/>
                </a:cubicBezTo>
                <a:cubicBezTo>
                  <a:pt x="20226" y="6842"/>
                  <a:pt x="20195" y="6811"/>
                  <a:pt x="20157" y="6811"/>
                </a:cubicBezTo>
                <a:cubicBezTo>
                  <a:pt x="20120" y="6811"/>
                  <a:pt x="20089" y="6842"/>
                  <a:pt x="20089" y="6879"/>
                </a:cubicBezTo>
                <a:cubicBezTo>
                  <a:pt x="20089" y="6917"/>
                  <a:pt x="20120" y="6948"/>
                  <a:pt x="20157" y="6948"/>
                </a:cubicBezTo>
                <a:close/>
                <a:moveTo>
                  <a:pt x="20590" y="6948"/>
                </a:moveTo>
                <a:cubicBezTo>
                  <a:pt x="20628" y="6948"/>
                  <a:pt x="20658" y="6917"/>
                  <a:pt x="20658" y="6879"/>
                </a:cubicBezTo>
                <a:cubicBezTo>
                  <a:pt x="20658" y="6842"/>
                  <a:pt x="20628" y="6811"/>
                  <a:pt x="20590" y="6811"/>
                </a:cubicBezTo>
                <a:cubicBezTo>
                  <a:pt x="20552" y="6811"/>
                  <a:pt x="20521" y="6842"/>
                  <a:pt x="20521" y="6879"/>
                </a:cubicBezTo>
                <a:cubicBezTo>
                  <a:pt x="20521" y="6917"/>
                  <a:pt x="20552" y="6948"/>
                  <a:pt x="20590" y="6948"/>
                </a:cubicBezTo>
                <a:close/>
                <a:moveTo>
                  <a:pt x="20806" y="6948"/>
                </a:moveTo>
                <a:cubicBezTo>
                  <a:pt x="20844" y="6948"/>
                  <a:pt x="20874" y="6917"/>
                  <a:pt x="20874" y="6879"/>
                </a:cubicBezTo>
                <a:cubicBezTo>
                  <a:pt x="20874" y="6842"/>
                  <a:pt x="20844" y="6811"/>
                  <a:pt x="20806" y="6811"/>
                </a:cubicBezTo>
                <a:cubicBezTo>
                  <a:pt x="20768" y="6811"/>
                  <a:pt x="20737" y="6842"/>
                  <a:pt x="20737" y="6879"/>
                </a:cubicBezTo>
                <a:cubicBezTo>
                  <a:pt x="20737" y="6917"/>
                  <a:pt x="20768" y="6948"/>
                  <a:pt x="20806" y="6948"/>
                </a:cubicBezTo>
                <a:close/>
                <a:moveTo>
                  <a:pt x="21022" y="6948"/>
                </a:moveTo>
                <a:cubicBezTo>
                  <a:pt x="21060" y="6948"/>
                  <a:pt x="21090" y="6917"/>
                  <a:pt x="21090" y="6879"/>
                </a:cubicBezTo>
                <a:cubicBezTo>
                  <a:pt x="21090" y="6842"/>
                  <a:pt x="21060" y="6811"/>
                  <a:pt x="21022" y="6811"/>
                </a:cubicBezTo>
                <a:cubicBezTo>
                  <a:pt x="20984" y="6811"/>
                  <a:pt x="20954" y="6842"/>
                  <a:pt x="20954" y="6879"/>
                </a:cubicBezTo>
                <a:cubicBezTo>
                  <a:pt x="20954" y="6917"/>
                  <a:pt x="20984" y="6948"/>
                  <a:pt x="21022" y="6948"/>
                </a:cubicBezTo>
                <a:close/>
                <a:moveTo>
                  <a:pt x="21238" y="6948"/>
                </a:moveTo>
                <a:cubicBezTo>
                  <a:pt x="21276" y="6948"/>
                  <a:pt x="21306" y="6917"/>
                  <a:pt x="21306" y="6879"/>
                </a:cubicBezTo>
                <a:cubicBezTo>
                  <a:pt x="21306" y="6842"/>
                  <a:pt x="21276" y="6811"/>
                  <a:pt x="21238" y="6811"/>
                </a:cubicBezTo>
                <a:cubicBezTo>
                  <a:pt x="21200" y="6811"/>
                  <a:pt x="21170" y="6842"/>
                  <a:pt x="21170" y="6879"/>
                </a:cubicBezTo>
                <a:cubicBezTo>
                  <a:pt x="21170" y="6917"/>
                  <a:pt x="21200" y="6948"/>
                  <a:pt x="21238" y="6948"/>
                </a:cubicBezTo>
                <a:close/>
                <a:moveTo>
                  <a:pt x="21454" y="6948"/>
                </a:moveTo>
                <a:cubicBezTo>
                  <a:pt x="21492" y="6948"/>
                  <a:pt x="21523" y="6917"/>
                  <a:pt x="21523" y="6879"/>
                </a:cubicBezTo>
                <a:cubicBezTo>
                  <a:pt x="21523" y="6842"/>
                  <a:pt x="21492" y="6811"/>
                  <a:pt x="21454" y="6811"/>
                </a:cubicBezTo>
                <a:cubicBezTo>
                  <a:pt x="21416" y="6811"/>
                  <a:pt x="21386" y="6842"/>
                  <a:pt x="21386" y="6879"/>
                </a:cubicBezTo>
                <a:cubicBezTo>
                  <a:pt x="21386" y="6917"/>
                  <a:pt x="21416" y="6948"/>
                  <a:pt x="21454" y="6948"/>
                </a:cubicBezTo>
                <a:close/>
                <a:moveTo>
                  <a:pt x="21670" y="6948"/>
                </a:moveTo>
                <a:cubicBezTo>
                  <a:pt x="21708" y="6948"/>
                  <a:pt x="21739" y="6917"/>
                  <a:pt x="21739" y="6879"/>
                </a:cubicBezTo>
                <a:cubicBezTo>
                  <a:pt x="21739" y="6842"/>
                  <a:pt x="21708" y="6811"/>
                  <a:pt x="21670" y="6811"/>
                </a:cubicBezTo>
                <a:cubicBezTo>
                  <a:pt x="21632" y="6811"/>
                  <a:pt x="21602" y="6842"/>
                  <a:pt x="21602" y="6879"/>
                </a:cubicBezTo>
                <a:cubicBezTo>
                  <a:pt x="21602" y="6917"/>
                  <a:pt x="21632" y="6948"/>
                  <a:pt x="21670" y="6948"/>
                </a:cubicBezTo>
                <a:close/>
                <a:moveTo>
                  <a:pt x="19509" y="7183"/>
                </a:moveTo>
                <a:cubicBezTo>
                  <a:pt x="19547" y="7183"/>
                  <a:pt x="19578" y="7152"/>
                  <a:pt x="19578" y="7114"/>
                </a:cubicBezTo>
                <a:cubicBezTo>
                  <a:pt x="19578" y="7076"/>
                  <a:pt x="19547" y="7046"/>
                  <a:pt x="19509" y="7046"/>
                </a:cubicBezTo>
                <a:cubicBezTo>
                  <a:pt x="19471" y="7046"/>
                  <a:pt x="19441" y="7076"/>
                  <a:pt x="19441" y="7114"/>
                </a:cubicBezTo>
                <a:cubicBezTo>
                  <a:pt x="19441" y="7152"/>
                  <a:pt x="19471" y="7183"/>
                  <a:pt x="19509" y="7183"/>
                </a:cubicBezTo>
                <a:close/>
                <a:moveTo>
                  <a:pt x="19725" y="7183"/>
                </a:moveTo>
                <a:cubicBezTo>
                  <a:pt x="19763" y="7183"/>
                  <a:pt x="19794" y="7152"/>
                  <a:pt x="19794" y="7114"/>
                </a:cubicBezTo>
                <a:cubicBezTo>
                  <a:pt x="19794" y="7076"/>
                  <a:pt x="19763" y="7046"/>
                  <a:pt x="19725" y="7046"/>
                </a:cubicBezTo>
                <a:cubicBezTo>
                  <a:pt x="19687" y="7046"/>
                  <a:pt x="19657" y="7076"/>
                  <a:pt x="19657" y="7114"/>
                </a:cubicBezTo>
                <a:cubicBezTo>
                  <a:pt x="19657" y="7152"/>
                  <a:pt x="19687" y="7183"/>
                  <a:pt x="19725" y="7183"/>
                </a:cubicBezTo>
                <a:close/>
                <a:moveTo>
                  <a:pt x="20374" y="7183"/>
                </a:moveTo>
                <a:cubicBezTo>
                  <a:pt x="20411" y="7183"/>
                  <a:pt x="20442" y="7152"/>
                  <a:pt x="20442" y="7114"/>
                </a:cubicBezTo>
                <a:cubicBezTo>
                  <a:pt x="20442" y="7076"/>
                  <a:pt x="20411" y="7046"/>
                  <a:pt x="20374" y="7046"/>
                </a:cubicBezTo>
                <a:cubicBezTo>
                  <a:pt x="20336" y="7046"/>
                  <a:pt x="20305" y="7076"/>
                  <a:pt x="20305" y="7114"/>
                </a:cubicBezTo>
                <a:cubicBezTo>
                  <a:pt x="20305" y="7152"/>
                  <a:pt x="20336" y="7183"/>
                  <a:pt x="20374" y="7183"/>
                </a:cubicBezTo>
                <a:close/>
                <a:moveTo>
                  <a:pt x="20590" y="7183"/>
                </a:moveTo>
                <a:cubicBezTo>
                  <a:pt x="20628" y="7183"/>
                  <a:pt x="20658" y="7152"/>
                  <a:pt x="20658" y="7114"/>
                </a:cubicBezTo>
                <a:cubicBezTo>
                  <a:pt x="20658" y="7076"/>
                  <a:pt x="20628" y="7046"/>
                  <a:pt x="20590" y="7046"/>
                </a:cubicBezTo>
                <a:cubicBezTo>
                  <a:pt x="20552" y="7046"/>
                  <a:pt x="20521" y="7076"/>
                  <a:pt x="20521" y="7114"/>
                </a:cubicBezTo>
                <a:cubicBezTo>
                  <a:pt x="20521" y="7152"/>
                  <a:pt x="20552" y="7183"/>
                  <a:pt x="20590" y="7183"/>
                </a:cubicBezTo>
                <a:close/>
                <a:moveTo>
                  <a:pt x="20806" y="7183"/>
                </a:moveTo>
                <a:cubicBezTo>
                  <a:pt x="20844" y="7183"/>
                  <a:pt x="20874" y="7152"/>
                  <a:pt x="20874" y="7114"/>
                </a:cubicBezTo>
                <a:cubicBezTo>
                  <a:pt x="20874" y="7076"/>
                  <a:pt x="20844" y="7046"/>
                  <a:pt x="20806" y="7046"/>
                </a:cubicBezTo>
                <a:cubicBezTo>
                  <a:pt x="20768" y="7046"/>
                  <a:pt x="20737" y="7076"/>
                  <a:pt x="20737" y="7114"/>
                </a:cubicBezTo>
                <a:cubicBezTo>
                  <a:pt x="20737" y="7152"/>
                  <a:pt x="20768" y="7183"/>
                  <a:pt x="20806" y="7183"/>
                </a:cubicBezTo>
                <a:close/>
                <a:moveTo>
                  <a:pt x="21022" y="7183"/>
                </a:moveTo>
                <a:cubicBezTo>
                  <a:pt x="21060" y="7183"/>
                  <a:pt x="21090" y="7152"/>
                  <a:pt x="21090" y="7114"/>
                </a:cubicBezTo>
                <a:cubicBezTo>
                  <a:pt x="21090" y="7076"/>
                  <a:pt x="21060" y="7046"/>
                  <a:pt x="21022" y="7046"/>
                </a:cubicBezTo>
                <a:cubicBezTo>
                  <a:pt x="20984" y="7046"/>
                  <a:pt x="20954" y="7076"/>
                  <a:pt x="20954" y="7114"/>
                </a:cubicBezTo>
                <a:cubicBezTo>
                  <a:pt x="20954" y="7152"/>
                  <a:pt x="20984" y="7183"/>
                  <a:pt x="21022" y="7183"/>
                </a:cubicBezTo>
                <a:close/>
                <a:moveTo>
                  <a:pt x="21238" y="7183"/>
                </a:moveTo>
                <a:cubicBezTo>
                  <a:pt x="21276" y="7183"/>
                  <a:pt x="21306" y="7152"/>
                  <a:pt x="21306" y="7114"/>
                </a:cubicBezTo>
                <a:cubicBezTo>
                  <a:pt x="21306" y="7076"/>
                  <a:pt x="21276" y="7046"/>
                  <a:pt x="21238" y="7046"/>
                </a:cubicBezTo>
                <a:cubicBezTo>
                  <a:pt x="21200" y="7046"/>
                  <a:pt x="21170" y="7076"/>
                  <a:pt x="21170" y="7114"/>
                </a:cubicBezTo>
                <a:cubicBezTo>
                  <a:pt x="21170" y="7152"/>
                  <a:pt x="21200" y="7183"/>
                  <a:pt x="21238" y="7183"/>
                </a:cubicBezTo>
                <a:close/>
                <a:moveTo>
                  <a:pt x="19293" y="7417"/>
                </a:moveTo>
                <a:cubicBezTo>
                  <a:pt x="19331" y="7417"/>
                  <a:pt x="19362" y="7387"/>
                  <a:pt x="19362" y="7349"/>
                </a:cubicBezTo>
                <a:cubicBezTo>
                  <a:pt x="19362" y="7311"/>
                  <a:pt x="19331" y="7281"/>
                  <a:pt x="19293" y="7281"/>
                </a:cubicBezTo>
                <a:cubicBezTo>
                  <a:pt x="19255" y="7281"/>
                  <a:pt x="19225" y="7311"/>
                  <a:pt x="19225" y="7349"/>
                </a:cubicBezTo>
                <a:cubicBezTo>
                  <a:pt x="19225" y="7387"/>
                  <a:pt x="19255" y="7417"/>
                  <a:pt x="19293" y="7417"/>
                </a:cubicBezTo>
                <a:close/>
                <a:moveTo>
                  <a:pt x="19941" y="7417"/>
                </a:moveTo>
                <a:cubicBezTo>
                  <a:pt x="19979" y="7417"/>
                  <a:pt x="20010" y="7387"/>
                  <a:pt x="20010" y="7349"/>
                </a:cubicBezTo>
                <a:cubicBezTo>
                  <a:pt x="20010" y="7311"/>
                  <a:pt x="19979" y="7281"/>
                  <a:pt x="19941" y="7281"/>
                </a:cubicBezTo>
                <a:cubicBezTo>
                  <a:pt x="19904" y="7281"/>
                  <a:pt x="19873" y="7311"/>
                  <a:pt x="19873" y="7349"/>
                </a:cubicBezTo>
                <a:cubicBezTo>
                  <a:pt x="19873" y="7387"/>
                  <a:pt x="19904" y="7417"/>
                  <a:pt x="19941" y="7417"/>
                </a:cubicBezTo>
                <a:close/>
                <a:moveTo>
                  <a:pt x="20157" y="7417"/>
                </a:moveTo>
                <a:cubicBezTo>
                  <a:pt x="20195" y="7417"/>
                  <a:pt x="20226" y="7387"/>
                  <a:pt x="20226" y="7349"/>
                </a:cubicBezTo>
                <a:cubicBezTo>
                  <a:pt x="20226" y="7311"/>
                  <a:pt x="20195" y="7281"/>
                  <a:pt x="20157" y="7281"/>
                </a:cubicBezTo>
                <a:cubicBezTo>
                  <a:pt x="20120" y="7281"/>
                  <a:pt x="20089" y="7311"/>
                  <a:pt x="20089" y="7349"/>
                </a:cubicBezTo>
                <a:cubicBezTo>
                  <a:pt x="20089" y="7387"/>
                  <a:pt x="20120" y="7417"/>
                  <a:pt x="20157" y="7417"/>
                </a:cubicBezTo>
                <a:close/>
                <a:moveTo>
                  <a:pt x="20374" y="7417"/>
                </a:moveTo>
                <a:cubicBezTo>
                  <a:pt x="20411" y="7417"/>
                  <a:pt x="20442" y="7387"/>
                  <a:pt x="20442" y="7349"/>
                </a:cubicBezTo>
                <a:cubicBezTo>
                  <a:pt x="20442" y="7311"/>
                  <a:pt x="20411" y="7281"/>
                  <a:pt x="20374" y="7281"/>
                </a:cubicBezTo>
                <a:cubicBezTo>
                  <a:pt x="20336" y="7281"/>
                  <a:pt x="20305" y="7311"/>
                  <a:pt x="20305" y="7349"/>
                </a:cubicBezTo>
                <a:cubicBezTo>
                  <a:pt x="20305" y="7387"/>
                  <a:pt x="20336" y="7417"/>
                  <a:pt x="20374" y="7417"/>
                </a:cubicBezTo>
                <a:close/>
                <a:moveTo>
                  <a:pt x="20590" y="7417"/>
                </a:moveTo>
                <a:cubicBezTo>
                  <a:pt x="20628" y="7417"/>
                  <a:pt x="20658" y="7387"/>
                  <a:pt x="20658" y="7349"/>
                </a:cubicBezTo>
                <a:cubicBezTo>
                  <a:pt x="20658" y="7311"/>
                  <a:pt x="20628" y="7281"/>
                  <a:pt x="20590" y="7281"/>
                </a:cubicBezTo>
                <a:cubicBezTo>
                  <a:pt x="20552" y="7281"/>
                  <a:pt x="20521" y="7311"/>
                  <a:pt x="20521" y="7349"/>
                </a:cubicBezTo>
                <a:cubicBezTo>
                  <a:pt x="20521" y="7387"/>
                  <a:pt x="20552" y="7417"/>
                  <a:pt x="20590" y="7417"/>
                </a:cubicBezTo>
                <a:close/>
                <a:moveTo>
                  <a:pt x="20806" y="7417"/>
                </a:moveTo>
                <a:cubicBezTo>
                  <a:pt x="20844" y="7417"/>
                  <a:pt x="20874" y="7387"/>
                  <a:pt x="20874" y="7349"/>
                </a:cubicBezTo>
                <a:cubicBezTo>
                  <a:pt x="20874" y="7311"/>
                  <a:pt x="20844" y="7281"/>
                  <a:pt x="20806" y="7281"/>
                </a:cubicBezTo>
                <a:cubicBezTo>
                  <a:pt x="20768" y="7281"/>
                  <a:pt x="20737" y="7311"/>
                  <a:pt x="20737" y="7349"/>
                </a:cubicBezTo>
                <a:cubicBezTo>
                  <a:pt x="20737" y="7387"/>
                  <a:pt x="20768" y="7417"/>
                  <a:pt x="20806" y="7417"/>
                </a:cubicBezTo>
                <a:close/>
                <a:moveTo>
                  <a:pt x="21022" y="7417"/>
                </a:moveTo>
                <a:cubicBezTo>
                  <a:pt x="21060" y="7417"/>
                  <a:pt x="21090" y="7387"/>
                  <a:pt x="21090" y="7349"/>
                </a:cubicBezTo>
                <a:cubicBezTo>
                  <a:pt x="21090" y="7311"/>
                  <a:pt x="21060" y="7281"/>
                  <a:pt x="21022" y="7281"/>
                </a:cubicBezTo>
                <a:cubicBezTo>
                  <a:pt x="20984" y="7281"/>
                  <a:pt x="20954" y="7311"/>
                  <a:pt x="20954" y="7349"/>
                </a:cubicBezTo>
                <a:cubicBezTo>
                  <a:pt x="20954" y="7387"/>
                  <a:pt x="20984" y="7417"/>
                  <a:pt x="21022" y="7417"/>
                </a:cubicBezTo>
                <a:close/>
                <a:moveTo>
                  <a:pt x="21238" y="7417"/>
                </a:moveTo>
                <a:cubicBezTo>
                  <a:pt x="21276" y="7417"/>
                  <a:pt x="21306" y="7387"/>
                  <a:pt x="21306" y="7349"/>
                </a:cubicBezTo>
                <a:cubicBezTo>
                  <a:pt x="21306" y="7311"/>
                  <a:pt x="21276" y="7281"/>
                  <a:pt x="21238" y="7281"/>
                </a:cubicBezTo>
                <a:cubicBezTo>
                  <a:pt x="21200" y="7281"/>
                  <a:pt x="21170" y="7311"/>
                  <a:pt x="21170" y="7349"/>
                </a:cubicBezTo>
                <a:cubicBezTo>
                  <a:pt x="21170" y="7387"/>
                  <a:pt x="21200" y="7417"/>
                  <a:pt x="21238" y="7417"/>
                </a:cubicBezTo>
                <a:close/>
                <a:moveTo>
                  <a:pt x="21454" y="7417"/>
                </a:moveTo>
                <a:cubicBezTo>
                  <a:pt x="21492" y="7417"/>
                  <a:pt x="21523" y="7387"/>
                  <a:pt x="21523" y="7349"/>
                </a:cubicBezTo>
                <a:cubicBezTo>
                  <a:pt x="21523" y="7311"/>
                  <a:pt x="21492" y="7281"/>
                  <a:pt x="21454" y="7281"/>
                </a:cubicBezTo>
                <a:cubicBezTo>
                  <a:pt x="21416" y="7281"/>
                  <a:pt x="21386" y="7311"/>
                  <a:pt x="21386" y="7349"/>
                </a:cubicBezTo>
                <a:cubicBezTo>
                  <a:pt x="21386" y="7387"/>
                  <a:pt x="21416" y="7417"/>
                  <a:pt x="21454" y="7417"/>
                </a:cubicBezTo>
                <a:close/>
                <a:moveTo>
                  <a:pt x="19509" y="7652"/>
                </a:moveTo>
                <a:cubicBezTo>
                  <a:pt x="19547" y="7652"/>
                  <a:pt x="19578" y="7622"/>
                  <a:pt x="19578" y="7584"/>
                </a:cubicBezTo>
                <a:cubicBezTo>
                  <a:pt x="19578" y="7546"/>
                  <a:pt x="19547" y="7515"/>
                  <a:pt x="19509" y="7515"/>
                </a:cubicBezTo>
                <a:cubicBezTo>
                  <a:pt x="19471" y="7515"/>
                  <a:pt x="19441" y="7546"/>
                  <a:pt x="19441" y="7584"/>
                </a:cubicBezTo>
                <a:cubicBezTo>
                  <a:pt x="19441" y="7622"/>
                  <a:pt x="19471" y="7652"/>
                  <a:pt x="19509" y="7652"/>
                </a:cubicBezTo>
                <a:close/>
                <a:moveTo>
                  <a:pt x="19725" y="7652"/>
                </a:moveTo>
                <a:cubicBezTo>
                  <a:pt x="19763" y="7652"/>
                  <a:pt x="19794" y="7622"/>
                  <a:pt x="19794" y="7584"/>
                </a:cubicBezTo>
                <a:cubicBezTo>
                  <a:pt x="19794" y="7546"/>
                  <a:pt x="19763" y="7515"/>
                  <a:pt x="19725" y="7515"/>
                </a:cubicBezTo>
                <a:cubicBezTo>
                  <a:pt x="19687" y="7515"/>
                  <a:pt x="19657" y="7546"/>
                  <a:pt x="19657" y="7584"/>
                </a:cubicBezTo>
                <a:cubicBezTo>
                  <a:pt x="19657" y="7622"/>
                  <a:pt x="19687" y="7652"/>
                  <a:pt x="19725" y="7652"/>
                </a:cubicBezTo>
                <a:close/>
                <a:moveTo>
                  <a:pt x="19941" y="7652"/>
                </a:moveTo>
                <a:cubicBezTo>
                  <a:pt x="19979" y="7652"/>
                  <a:pt x="20010" y="7622"/>
                  <a:pt x="20010" y="7584"/>
                </a:cubicBezTo>
                <a:cubicBezTo>
                  <a:pt x="20010" y="7546"/>
                  <a:pt x="19979" y="7515"/>
                  <a:pt x="19941" y="7515"/>
                </a:cubicBezTo>
                <a:cubicBezTo>
                  <a:pt x="19904" y="7515"/>
                  <a:pt x="19873" y="7546"/>
                  <a:pt x="19873" y="7584"/>
                </a:cubicBezTo>
                <a:cubicBezTo>
                  <a:pt x="19873" y="7622"/>
                  <a:pt x="19904" y="7652"/>
                  <a:pt x="19941" y="7652"/>
                </a:cubicBezTo>
                <a:close/>
                <a:moveTo>
                  <a:pt x="20157" y="7652"/>
                </a:moveTo>
                <a:cubicBezTo>
                  <a:pt x="20195" y="7652"/>
                  <a:pt x="20226" y="7622"/>
                  <a:pt x="20226" y="7584"/>
                </a:cubicBezTo>
                <a:cubicBezTo>
                  <a:pt x="20226" y="7546"/>
                  <a:pt x="20195" y="7515"/>
                  <a:pt x="20157" y="7515"/>
                </a:cubicBezTo>
                <a:cubicBezTo>
                  <a:pt x="20120" y="7515"/>
                  <a:pt x="20089" y="7546"/>
                  <a:pt x="20089" y="7584"/>
                </a:cubicBezTo>
                <a:cubicBezTo>
                  <a:pt x="20089" y="7622"/>
                  <a:pt x="20120" y="7652"/>
                  <a:pt x="20157" y="7652"/>
                </a:cubicBezTo>
                <a:close/>
                <a:moveTo>
                  <a:pt x="20374" y="7652"/>
                </a:moveTo>
                <a:cubicBezTo>
                  <a:pt x="20411" y="7652"/>
                  <a:pt x="20442" y="7622"/>
                  <a:pt x="20442" y="7584"/>
                </a:cubicBezTo>
                <a:cubicBezTo>
                  <a:pt x="20442" y="7546"/>
                  <a:pt x="20411" y="7515"/>
                  <a:pt x="20374" y="7515"/>
                </a:cubicBezTo>
                <a:cubicBezTo>
                  <a:pt x="20336" y="7515"/>
                  <a:pt x="20305" y="7546"/>
                  <a:pt x="20305" y="7584"/>
                </a:cubicBezTo>
                <a:cubicBezTo>
                  <a:pt x="20305" y="7622"/>
                  <a:pt x="20336" y="7652"/>
                  <a:pt x="20374" y="7652"/>
                </a:cubicBezTo>
                <a:close/>
                <a:moveTo>
                  <a:pt x="20590" y="7652"/>
                </a:moveTo>
                <a:cubicBezTo>
                  <a:pt x="20628" y="7652"/>
                  <a:pt x="20658" y="7622"/>
                  <a:pt x="20658" y="7584"/>
                </a:cubicBezTo>
                <a:cubicBezTo>
                  <a:pt x="20658" y="7546"/>
                  <a:pt x="20628" y="7515"/>
                  <a:pt x="20590" y="7515"/>
                </a:cubicBezTo>
                <a:cubicBezTo>
                  <a:pt x="20552" y="7515"/>
                  <a:pt x="20521" y="7546"/>
                  <a:pt x="20521" y="7584"/>
                </a:cubicBezTo>
                <a:cubicBezTo>
                  <a:pt x="20521" y="7622"/>
                  <a:pt x="20552" y="7652"/>
                  <a:pt x="20590" y="7652"/>
                </a:cubicBezTo>
                <a:close/>
                <a:moveTo>
                  <a:pt x="20806" y="7652"/>
                </a:moveTo>
                <a:cubicBezTo>
                  <a:pt x="20844" y="7652"/>
                  <a:pt x="20874" y="7622"/>
                  <a:pt x="20874" y="7584"/>
                </a:cubicBezTo>
                <a:cubicBezTo>
                  <a:pt x="20874" y="7546"/>
                  <a:pt x="20844" y="7515"/>
                  <a:pt x="20806" y="7515"/>
                </a:cubicBezTo>
                <a:cubicBezTo>
                  <a:pt x="20768" y="7515"/>
                  <a:pt x="20737" y="7546"/>
                  <a:pt x="20737" y="7584"/>
                </a:cubicBezTo>
                <a:cubicBezTo>
                  <a:pt x="20737" y="7622"/>
                  <a:pt x="20768" y="7652"/>
                  <a:pt x="20806" y="7652"/>
                </a:cubicBezTo>
                <a:close/>
                <a:moveTo>
                  <a:pt x="21022" y="7652"/>
                </a:moveTo>
                <a:cubicBezTo>
                  <a:pt x="21060" y="7652"/>
                  <a:pt x="21090" y="7622"/>
                  <a:pt x="21090" y="7584"/>
                </a:cubicBezTo>
                <a:cubicBezTo>
                  <a:pt x="21090" y="7546"/>
                  <a:pt x="21060" y="7515"/>
                  <a:pt x="21022" y="7515"/>
                </a:cubicBezTo>
                <a:cubicBezTo>
                  <a:pt x="20984" y="7515"/>
                  <a:pt x="20954" y="7546"/>
                  <a:pt x="20954" y="7584"/>
                </a:cubicBezTo>
                <a:cubicBezTo>
                  <a:pt x="20954" y="7622"/>
                  <a:pt x="20984" y="7652"/>
                  <a:pt x="21022" y="7652"/>
                </a:cubicBezTo>
                <a:close/>
                <a:moveTo>
                  <a:pt x="21238" y="7652"/>
                </a:moveTo>
                <a:cubicBezTo>
                  <a:pt x="21276" y="7652"/>
                  <a:pt x="21306" y="7622"/>
                  <a:pt x="21306" y="7584"/>
                </a:cubicBezTo>
                <a:cubicBezTo>
                  <a:pt x="21306" y="7546"/>
                  <a:pt x="21276" y="7515"/>
                  <a:pt x="21238" y="7515"/>
                </a:cubicBezTo>
                <a:cubicBezTo>
                  <a:pt x="21200" y="7515"/>
                  <a:pt x="21170" y="7546"/>
                  <a:pt x="21170" y="7584"/>
                </a:cubicBezTo>
                <a:cubicBezTo>
                  <a:pt x="21170" y="7622"/>
                  <a:pt x="21200" y="7652"/>
                  <a:pt x="21238" y="7652"/>
                </a:cubicBezTo>
                <a:close/>
                <a:moveTo>
                  <a:pt x="21454" y="7652"/>
                </a:moveTo>
                <a:cubicBezTo>
                  <a:pt x="21492" y="7652"/>
                  <a:pt x="21523" y="7622"/>
                  <a:pt x="21523" y="7584"/>
                </a:cubicBezTo>
                <a:cubicBezTo>
                  <a:pt x="21523" y="7546"/>
                  <a:pt x="21492" y="7515"/>
                  <a:pt x="21454" y="7515"/>
                </a:cubicBezTo>
                <a:cubicBezTo>
                  <a:pt x="21416" y="7515"/>
                  <a:pt x="21386" y="7546"/>
                  <a:pt x="21386" y="7584"/>
                </a:cubicBezTo>
                <a:cubicBezTo>
                  <a:pt x="21386" y="7622"/>
                  <a:pt x="21416" y="7652"/>
                  <a:pt x="21454" y="7652"/>
                </a:cubicBezTo>
                <a:close/>
                <a:moveTo>
                  <a:pt x="21670" y="7652"/>
                </a:moveTo>
                <a:cubicBezTo>
                  <a:pt x="21708" y="7652"/>
                  <a:pt x="21739" y="7622"/>
                  <a:pt x="21739" y="7584"/>
                </a:cubicBezTo>
                <a:cubicBezTo>
                  <a:pt x="21739" y="7546"/>
                  <a:pt x="21708" y="7515"/>
                  <a:pt x="21670" y="7515"/>
                </a:cubicBezTo>
                <a:cubicBezTo>
                  <a:pt x="21632" y="7515"/>
                  <a:pt x="21602" y="7546"/>
                  <a:pt x="21602" y="7584"/>
                </a:cubicBezTo>
                <a:cubicBezTo>
                  <a:pt x="21602" y="7622"/>
                  <a:pt x="21632" y="7652"/>
                  <a:pt x="21670" y="7652"/>
                </a:cubicBezTo>
                <a:close/>
                <a:moveTo>
                  <a:pt x="19725" y="7887"/>
                </a:moveTo>
                <a:cubicBezTo>
                  <a:pt x="19763" y="7887"/>
                  <a:pt x="19794" y="7856"/>
                  <a:pt x="19794" y="7819"/>
                </a:cubicBezTo>
                <a:cubicBezTo>
                  <a:pt x="19794" y="7781"/>
                  <a:pt x="19763" y="7750"/>
                  <a:pt x="19725" y="7750"/>
                </a:cubicBezTo>
                <a:cubicBezTo>
                  <a:pt x="19687" y="7750"/>
                  <a:pt x="19657" y="7781"/>
                  <a:pt x="19657" y="7819"/>
                </a:cubicBezTo>
                <a:cubicBezTo>
                  <a:pt x="19657" y="7856"/>
                  <a:pt x="19687" y="7887"/>
                  <a:pt x="19725" y="7887"/>
                </a:cubicBezTo>
                <a:close/>
                <a:moveTo>
                  <a:pt x="19941" y="7887"/>
                </a:moveTo>
                <a:cubicBezTo>
                  <a:pt x="19979" y="7887"/>
                  <a:pt x="20010" y="7856"/>
                  <a:pt x="20010" y="7819"/>
                </a:cubicBezTo>
                <a:cubicBezTo>
                  <a:pt x="20010" y="7781"/>
                  <a:pt x="19979" y="7750"/>
                  <a:pt x="19941" y="7750"/>
                </a:cubicBezTo>
                <a:cubicBezTo>
                  <a:pt x="19904" y="7750"/>
                  <a:pt x="19873" y="7781"/>
                  <a:pt x="19873" y="7819"/>
                </a:cubicBezTo>
                <a:cubicBezTo>
                  <a:pt x="19873" y="7856"/>
                  <a:pt x="19904" y="7887"/>
                  <a:pt x="19941" y="7887"/>
                </a:cubicBezTo>
                <a:close/>
                <a:moveTo>
                  <a:pt x="20157" y="7887"/>
                </a:moveTo>
                <a:cubicBezTo>
                  <a:pt x="20195" y="7887"/>
                  <a:pt x="20226" y="7856"/>
                  <a:pt x="20226" y="7819"/>
                </a:cubicBezTo>
                <a:cubicBezTo>
                  <a:pt x="20226" y="7781"/>
                  <a:pt x="20195" y="7750"/>
                  <a:pt x="20157" y="7750"/>
                </a:cubicBezTo>
                <a:cubicBezTo>
                  <a:pt x="20120" y="7750"/>
                  <a:pt x="20089" y="7781"/>
                  <a:pt x="20089" y="7819"/>
                </a:cubicBezTo>
                <a:cubicBezTo>
                  <a:pt x="20089" y="7856"/>
                  <a:pt x="20120" y="7887"/>
                  <a:pt x="20157" y="7887"/>
                </a:cubicBezTo>
                <a:close/>
                <a:moveTo>
                  <a:pt x="20374" y="7887"/>
                </a:moveTo>
                <a:cubicBezTo>
                  <a:pt x="20411" y="7887"/>
                  <a:pt x="20442" y="7856"/>
                  <a:pt x="20442" y="7819"/>
                </a:cubicBezTo>
                <a:cubicBezTo>
                  <a:pt x="20442" y="7781"/>
                  <a:pt x="20411" y="7750"/>
                  <a:pt x="20374" y="7750"/>
                </a:cubicBezTo>
                <a:cubicBezTo>
                  <a:pt x="20336" y="7750"/>
                  <a:pt x="20305" y="7781"/>
                  <a:pt x="20305" y="7819"/>
                </a:cubicBezTo>
                <a:cubicBezTo>
                  <a:pt x="20305" y="7856"/>
                  <a:pt x="20336" y="7887"/>
                  <a:pt x="20374" y="7887"/>
                </a:cubicBezTo>
                <a:close/>
                <a:moveTo>
                  <a:pt x="20590" y="7887"/>
                </a:moveTo>
                <a:cubicBezTo>
                  <a:pt x="20628" y="7887"/>
                  <a:pt x="20658" y="7856"/>
                  <a:pt x="20658" y="7819"/>
                </a:cubicBezTo>
                <a:cubicBezTo>
                  <a:pt x="20658" y="7781"/>
                  <a:pt x="20628" y="7750"/>
                  <a:pt x="20590" y="7750"/>
                </a:cubicBezTo>
                <a:cubicBezTo>
                  <a:pt x="20552" y="7750"/>
                  <a:pt x="20521" y="7781"/>
                  <a:pt x="20521" y="7819"/>
                </a:cubicBezTo>
                <a:cubicBezTo>
                  <a:pt x="20521" y="7856"/>
                  <a:pt x="20552" y="7887"/>
                  <a:pt x="20590" y="7887"/>
                </a:cubicBezTo>
                <a:close/>
                <a:moveTo>
                  <a:pt x="20806" y="7887"/>
                </a:moveTo>
                <a:cubicBezTo>
                  <a:pt x="20844" y="7887"/>
                  <a:pt x="20874" y="7856"/>
                  <a:pt x="20874" y="7819"/>
                </a:cubicBezTo>
                <a:cubicBezTo>
                  <a:pt x="20874" y="7781"/>
                  <a:pt x="20844" y="7750"/>
                  <a:pt x="20806" y="7750"/>
                </a:cubicBezTo>
                <a:cubicBezTo>
                  <a:pt x="20768" y="7750"/>
                  <a:pt x="20737" y="7781"/>
                  <a:pt x="20737" y="7819"/>
                </a:cubicBezTo>
                <a:cubicBezTo>
                  <a:pt x="20737" y="7856"/>
                  <a:pt x="20768" y="7887"/>
                  <a:pt x="20806" y="7887"/>
                </a:cubicBezTo>
                <a:close/>
                <a:moveTo>
                  <a:pt x="21022" y="7887"/>
                </a:moveTo>
                <a:cubicBezTo>
                  <a:pt x="21060" y="7887"/>
                  <a:pt x="21090" y="7856"/>
                  <a:pt x="21090" y="7819"/>
                </a:cubicBezTo>
                <a:cubicBezTo>
                  <a:pt x="21090" y="7781"/>
                  <a:pt x="21060" y="7750"/>
                  <a:pt x="21022" y="7750"/>
                </a:cubicBezTo>
                <a:cubicBezTo>
                  <a:pt x="20984" y="7750"/>
                  <a:pt x="20954" y="7781"/>
                  <a:pt x="20954" y="7819"/>
                </a:cubicBezTo>
                <a:cubicBezTo>
                  <a:pt x="20954" y="7856"/>
                  <a:pt x="20984" y="7887"/>
                  <a:pt x="21022" y="7887"/>
                </a:cubicBezTo>
                <a:close/>
                <a:moveTo>
                  <a:pt x="19941" y="8122"/>
                </a:moveTo>
                <a:cubicBezTo>
                  <a:pt x="19979" y="8122"/>
                  <a:pt x="20010" y="8091"/>
                  <a:pt x="20010" y="8053"/>
                </a:cubicBezTo>
                <a:cubicBezTo>
                  <a:pt x="20010" y="8016"/>
                  <a:pt x="19979" y="7985"/>
                  <a:pt x="19941" y="7985"/>
                </a:cubicBezTo>
                <a:cubicBezTo>
                  <a:pt x="19904" y="7985"/>
                  <a:pt x="19873" y="8016"/>
                  <a:pt x="19873" y="8053"/>
                </a:cubicBezTo>
                <a:cubicBezTo>
                  <a:pt x="19873" y="8091"/>
                  <a:pt x="19904" y="8122"/>
                  <a:pt x="19941" y="8122"/>
                </a:cubicBezTo>
                <a:close/>
                <a:moveTo>
                  <a:pt x="20157" y="8122"/>
                </a:moveTo>
                <a:cubicBezTo>
                  <a:pt x="20195" y="8122"/>
                  <a:pt x="20226" y="8091"/>
                  <a:pt x="20226" y="8053"/>
                </a:cubicBezTo>
                <a:cubicBezTo>
                  <a:pt x="20226" y="8016"/>
                  <a:pt x="20195" y="7985"/>
                  <a:pt x="20157" y="7985"/>
                </a:cubicBezTo>
                <a:cubicBezTo>
                  <a:pt x="20120" y="7985"/>
                  <a:pt x="20089" y="8016"/>
                  <a:pt x="20089" y="8053"/>
                </a:cubicBezTo>
                <a:cubicBezTo>
                  <a:pt x="20089" y="8091"/>
                  <a:pt x="20120" y="8122"/>
                  <a:pt x="20157" y="8122"/>
                </a:cubicBezTo>
                <a:close/>
                <a:moveTo>
                  <a:pt x="20374" y="8122"/>
                </a:moveTo>
                <a:cubicBezTo>
                  <a:pt x="20411" y="8122"/>
                  <a:pt x="20442" y="8091"/>
                  <a:pt x="20442" y="8053"/>
                </a:cubicBezTo>
                <a:cubicBezTo>
                  <a:pt x="20442" y="8016"/>
                  <a:pt x="20411" y="7985"/>
                  <a:pt x="20374" y="7985"/>
                </a:cubicBezTo>
                <a:cubicBezTo>
                  <a:pt x="20336" y="7985"/>
                  <a:pt x="20305" y="8016"/>
                  <a:pt x="20305" y="8053"/>
                </a:cubicBezTo>
                <a:cubicBezTo>
                  <a:pt x="20305" y="8091"/>
                  <a:pt x="20336" y="8122"/>
                  <a:pt x="20374" y="8122"/>
                </a:cubicBezTo>
                <a:close/>
                <a:moveTo>
                  <a:pt x="20590" y="8122"/>
                </a:moveTo>
                <a:cubicBezTo>
                  <a:pt x="20628" y="8122"/>
                  <a:pt x="20658" y="8091"/>
                  <a:pt x="20658" y="8053"/>
                </a:cubicBezTo>
                <a:cubicBezTo>
                  <a:pt x="20658" y="8016"/>
                  <a:pt x="20628" y="7985"/>
                  <a:pt x="20590" y="7985"/>
                </a:cubicBezTo>
                <a:cubicBezTo>
                  <a:pt x="20552" y="7985"/>
                  <a:pt x="20521" y="8016"/>
                  <a:pt x="20521" y="8053"/>
                </a:cubicBezTo>
                <a:cubicBezTo>
                  <a:pt x="20521" y="8091"/>
                  <a:pt x="20552" y="8122"/>
                  <a:pt x="20590" y="8122"/>
                </a:cubicBezTo>
                <a:close/>
                <a:moveTo>
                  <a:pt x="20806" y="8122"/>
                </a:moveTo>
                <a:cubicBezTo>
                  <a:pt x="20844" y="8122"/>
                  <a:pt x="20874" y="8091"/>
                  <a:pt x="20874" y="8053"/>
                </a:cubicBezTo>
                <a:cubicBezTo>
                  <a:pt x="20874" y="8016"/>
                  <a:pt x="20844" y="7985"/>
                  <a:pt x="20806" y="7985"/>
                </a:cubicBezTo>
                <a:cubicBezTo>
                  <a:pt x="20768" y="7985"/>
                  <a:pt x="20737" y="8016"/>
                  <a:pt x="20737" y="8053"/>
                </a:cubicBezTo>
                <a:cubicBezTo>
                  <a:pt x="20737" y="8091"/>
                  <a:pt x="20768" y="8122"/>
                  <a:pt x="20806" y="8122"/>
                </a:cubicBezTo>
                <a:close/>
                <a:moveTo>
                  <a:pt x="19941" y="8357"/>
                </a:moveTo>
                <a:cubicBezTo>
                  <a:pt x="19979" y="8357"/>
                  <a:pt x="20010" y="8326"/>
                  <a:pt x="20010" y="8288"/>
                </a:cubicBezTo>
                <a:cubicBezTo>
                  <a:pt x="20010" y="8250"/>
                  <a:pt x="19979" y="8220"/>
                  <a:pt x="19941" y="8220"/>
                </a:cubicBezTo>
                <a:cubicBezTo>
                  <a:pt x="19904" y="8220"/>
                  <a:pt x="19873" y="8250"/>
                  <a:pt x="19873" y="8288"/>
                </a:cubicBezTo>
                <a:cubicBezTo>
                  <a:pt x="19873" y="8326"/>
                  <a:pt x="19904" y="8357"/>
                  <a:pt x="19941" y="8357"/>
                </a:cubicBezTo>
                <a:close/>
                <a:moveTo>
                  <a:pt x="20157" y="8357"/>
                </a:moveTo>
                <a:cubicBezTo>
                  <a:pt x="20195" y="8357"/>
                  <a:pt x="20226" y="8326"/>
                  <a:pt x="20226" y="8288"/>
                </a:cubicBezTo>
                <a:cubicBezTo>
                  <a:pt x="20226" y="8250"/>
                  <a:pt x="20195" y="8220"/>
                  <a:pt x="20157" y="8220"/>
                </a:cubicBezTo>
                <a:cubicBezTo>
                  <a:pt x="20120" y="8220"/>
                  <a:pt x="20089" y="8250"/>
                  <a:pt x="20089" y="8288"/>
                </a:cubicBezTo>
                <a:cubicBezTo>
                  <a:pt x="20089" y="8326"/>
                  <a:pt x="20120" y="8357"/>
                  <a:pt x="20157" y="8357"/>
                </a:cubicBezTo>
                <a:close/>
                <a:moveTo>
                  <a:pt x="20374" y="8357"/>
                </a:moveTo>
                <a:cubicBezTo>
                  <a:pt x="20411" y="8357"/>
                  <a:pt x="20442" y="8326"/>
                  <a:pt x="20442" y="8288"/>
                </a:cubicBezTo>
                <a:cubicBezTo>
                  <a:pt x="20442" y="8250"/>
                  <a:pt x="20411" y="8220"/>
                  <a:pt x="20374" y="8220"/>
                </a:cubicBezTo>
                <a:cubicBezTo>
                  <a:pt x="20336" y="8220"/>
                  <a:pt x="20305" y="8250"/>
                  <a:pt x="20305" y="8288"/>
                </a:cubicBezTo>
                <a:cubicBezTo>
                  <a:pt x="20305" y="8326"/>
                  <a:pt x="20336" y="8357"/>
                  <a:pt x="20374" y="8357"/>
                </a:cubicBezTo>
                <a:close/>
                <a:moveTo>
                  <a:pt x="20590" y="8357"/>
                </a:moveTo>
                <a:cubicBezTo>
                  <a:pt x="20628" y="8357"/>
                  <a:pt x="20658" y="8326"/>
                  <a:pt x="20658" y="8288"/>
                </a:cubicBezTo>
                <a:cubicBezTo>
                  <a:pt x="20658" y="8250"/>
                  <a:pt x="20628" y="8220"/>
                  <a:pt x="20590" y="8220"/>
                </a:cubicBezTo>
                <a:cubicBezTo>
                  <a:pt x="20552" y="8220"/>
                  <a:pt x="20521" y="8250"/>
                  <a:pt x="20521" y="8288"/>
                </a:cubicBezTo>
                <a:cubicBezTo>
                  <a:pt x="20521" y="8326"/>
                  <a:pt x="20552" y="8357"/>
                  <a:pt x="20590" y="8357"/>
                </a:cubicBezTo>
                <a:close/>
                <a:moveTo>
                  <a:pt x="20806" y="8357"/>
                </a:moveTo>
                <a:cubicBezTo>
                  <a:pt x="20844" y="8357"/>
                  <a:pt x="20874" y="8326"/>
                  <a:pt x="20874" y="8288"/>
                </a:cubicBezTo>
                <a:cubicBezTo>
                  <a:pt x="20874" y="8250"/>
                  <a:pt x="20844" y="8220"/>
                  <a:pt x="20806" y="8220"/>
                </a:cubicBezTo>
                <a:cubicBezTo>
                  <a:pt x="20768" y="8220"/>
                  <a:pt x="20737" y="8250"/>
                  <a:pt x="20737" y="8288"/>
                </a:cubicBezTo>
                <a:cubicBezTo>
                  <a:pt x="20737" y="8326"/>
                  <a:pt x="20768" y="8357"/>
                  <a:pt x="20806" y="8357"/>
                </a:cubicBezTo>
                <a:close/>
                <a:moveTo>
                  <a:pt x="18861" y="8592"/>
                </a:moveTo>
                <a:cubicBezTo>
                  <a:pt x="18899" y="8592"/>
                  <a:pt x="18929" y="8561"/>
                  <a:pt x="18929" y="8523"/>
                </a:cubicBezTo>
                <a:cubicBezTo>
                  <a:pt x="18929" y="8485"/>
                  <a:pt x="18899" y="8455"/>
                  <a:pt x="18861" y="8455"/>
                </a:cubicBezTo>
                <a:cubicBezTo>
                  <a:pt x="18823" y="8455"/>
                  <a:pt x="18792" y="8485"/>
                  <a:pt x="18792" y="8523"/>
                </a:cubicBezTo>
                <a:cubicBezTo>
                  <a:pt x="18792" y="8561"/>
                  <a:pt x="18823" y="8592"/>
                  <a:pt x="18861" y="8592"/>
                </a:cubicBezTo>
                <a:close/>
                <a:moveTo>
                  <a:pt x="19077" y="8592"/>
                </a:moveTo>
                <a:cubicBezTo>
                  <a:pt x="19115" y="8592"/>
                  <a:pt x="19145" y="8561"/>
                  <a:pt x="19145" y="8523"/>
                </a:cubicBezTo>
                <a:cubicBezTo>
                  <a:pt x="19145" y="8485"/>
                  <a:pt x="19115" y="8455"/>
                  <a:pt x="19077" y="8455"/>
                </a:cubicBezTo>
                <a:cubicBezTo>
                  <a:pt x="19039" y="8455"/>
                  <a:pt x="19009" y="8485"/>
                  <a:pt x="19009" y="8523"/>
                </a:cubicBezTo>
                <a:cubicBezTo>
                  <a:pt x="19009" y="8561"/>
                  <a:pt x="19039" y="8592"/>
                  <a:pt x="19077" y="8592"/>
                </a:cubicBezTo>
                <a:close/>
                <a:moveTo>
                  <a:pt x="19293" y="8592"/>
                </a:moveTo>
                <a:cubicBezTo>
                  <a:pt x="19331" y="8592"/>
                  <a:pt x="19362" y="8561"/>
                  <a:pt x="19362" y="8523"/>
                </a:cubicBezTo>
                <a:cubicBezTo>
                  <a:pt x="19362" y="8485"/>
                  <a:pt x="19331" y="8455"/>
                  <a:pt x="19293" y="8455"/>
                </a:cubicBezTo>
                <a:cubicBezTo>
                  <a:pt x="19255" y="8455"/>
                  <a:pt x="19225" y="8485"/>
                  <a:pt x="19225" y="8523"/>
                </a:cubicBezTo>
                <a:cubicBezTo>
                  <a:pt x="19225" y="8561"/>
                  <a:pt x="19255" y="8592"/>
                  <a:pt x="19293" y="8592"/>
                </a:cubicBezTo>
                <a:close/>
                <a:moveTo>
                  <a:pt x="19509" y="8592"/>
                </a:moveTo>
                <a:cubicBezTo>
                  <a:pt x="19547" y="8592"/>
                  <a:pt x="19578" y="8561"/>
                  <a:pt x="19578" y="8523"/>
                </a:cubicBezTo>
                <a:cubicBezTo>
                  <a:pt x="19578" y="8485"/>
                  <a:pt x="19547" y="8455"/>
                  <a:pt x="19509" y="8455"/>
                </a:cubicBezTo>
                <a:cubicBezTo>
                  <a:pt x="19471" y="8455"/>
                  <a:pt x="19441" y="8485"/>
                  <a:pt x="19441" y="8523"/>
                </a:cubicBezTo>
                <a:cubicBezTo>
                  <a:pt x="19441" y="8561"/>
                  <a:pt x="19471" y="8592"/>
                  <a:pt x="19509" y="8592"/>
                </a:cubicBezTo>
                <a:close/>
                <a:moveTo>
                  <a:pt x="19725" y="8592"/>
                </a:moveTo>
                <a:cubicBezTo>
                  <a:pt x="19763" y="8592"/>
                  <a:pt x="19794" y="8561"/>
                  <a:pt x="19794" y="8523"/>
                </a:cubicBezTo>
                <a:cubicBezTo>
                  <a:pt x="19794" y="8485"/>
                  <a:pt x="19763" y="8455"/>
                  <a:pt x="19725" y="8455"/>
                </a:cubicBezTo>
                <a:cubicBezTo>
                  <a:pt x="19687" y="8455"/>
                  <a:pt x="19657" y="8485"/>
                  <a:pt x="19657" y="8523"/>
                </a:cubicBezTo>
                <a:cubicBezTo>
                  <a:pt x="19657" y="8561"/>
                  <a:pt x="19687" y="8592"/>
                  <a:pt x="19725" y="8592"/>
                </a:cubicBezTo>
                <a:close/>
                <a:moveTo>
                  <a:pt x="19941" y="8592"/>
                </a:moveTo>
                <a:cubicBezTo>
                  <a:pt x="19979" y="8592"/>
                  <a:pt x="20010" y="8561"/>
                  <a:pt x="20010" y="8523"/>
                </a:cubicBezTo>
                <a:cubicBezTo>
                  <a:pt x="20010" y="8485"/>
                  <a:pt x="19979" y="8455"/>
                  <a:pt x="19941" y="8455"/>
                </a:cubicBezTo>
                <a:cubicBezTo>
                  <a:pt x="19904" y="8455"/>
                  <a:pt x="19873" y="8485"/>
                  <a:pt x="19873" y="8523"/>
                </a:cubicBezTo>
                <a:cubicBezTo>
                  <a:pt x="19873" y="8561"/>
                  <a:pt x="19904" y="8592"/>
                  <a:pt x="19941" y="8592"/>
                </a:cubicBezTo>
                <a:close/>
                <a:moveTo>
                  <a:pt x="20157" y="8592"/>
                </a:moveTo>
                <a:cubicBezTo>
                  <a:pt x="20195" y="8592"/>
                  <a:pt x="20226" y="8561"/>
                  <a:pt x="20226" y="8523"/>
                </a:cubicBezTo>
                <a:cubicBezTo>
                  <a:pt x="20226" y="8485"/>
                  <a:pt x="20195" y="8455"/>
                  <a:pt x="20157" y="8455"/>
                </a:cubicBezTo>
                <a:cubicBezTo>
                  <a:pt x="20120" y="8455"/>
                  <a:pt x="20089" y="8485"/>
                  <a:pt x="20089" y="8523"/>
                </a:cubicBezTo>
                <a:cubicBezTo>
                  <a:pt x="20089" y="8561"/>
                  <a:pt x="20120" y="8592"/>
                  <a:pt x="20157" y="8592"/>
                </a:cubicBezTo>
                <a:close/>
                <a:moveTo>
                  <a:pt x="20374" y="8592"/>
                </a:moveTo>
                <a:cubicBezTo>
                  <a:pt x="20411" y="8592"/>
                  <a:pt x="20442" y="8561"/>
                  <a:pt x="20442" y="8523"/>
                </a:cubicBezTo>
                <a:cubicBezTo>
                  <a:pt x="20442" y="8485"/>
                  <a:pt x="20411" y="8455"/>
                  <a:pt x="20374" y="8455"/>
                </a:cubicBezTo>
                <a:cubicBezTo>
                  <a:pt x="20336" y="8455"/>
                  <a:pt x="20305" y="8485"/>
                  <a:pt x="20305" y="8523"/>
                </a:cubicBezTo>
                <a:cubicBezTo>
                  <a:pt x="20305" y="8561"/>
                  <a:pt x="20336" y="8592"/>
                  <a:pt x="20374" y="8592"/>
                </a:cubicBezTo>
                <a:close/>
                <a:moveTo>
                  <a:pt x="19077" y="8826"/>
                </a:moveTo>
                <a:cubicBezTo>
                  <a:pt x="19115" y="8826"/>
                  <a:pt x="19145" y="8796"/>
                  <a:pt x="19145" y="8758"/>
                </a:cubicBezTo>
                <a:cubicBezTo>
                  <a:pt x="19145" y="8720"/>
                  <a:pt x="19115" y="8690"/>
                  <a:pt x="19077" y="8690"/>
                </a:cubicBezTo>
                <a:cubicBezTo>
                  <a:pt x="19039" y="8690"/>
                  <a:pt x="19009" y="8720"/>
                  <a:pt x="19009" y="8758"/>
                </a:cubicBezTo>
                <a:cubicBezTo>
                  <a:pt x="19009" y="8796"/>
                  <a:pt x="19039" y="8826"/>
                  <a:pt x="19077" y="8826"/>
                </a:cubicBezTo>
                <a:close/>
                <a:moveTo>
                  <a:pt x="19293" y="8826"/>
                </a:moveTo>
                <a:cubicBezTo>
                  <a:pt x="19331" y="8826"/>
                  <a:pt x="19362" y="8796"/>
                  <a:pt x="19362" y="8758"/>
                </a:cubicBezTo>
                <a:cubicBezTo>
                  <a:pt x="19362" y="8720"/>
                  <a:pt x="19331" y="8690"/>
                  <a:pt x="19293" y="8690"/>
                </a:cubicBezTo>
                <a:cubicBezTo>
                  <a:pt x="19255" y="8690"/>
                  <a:pt x="19225" y="8720"/>
                  <a:pt x="19225" y="8758"/>
                </a:cubicBezTo>
                <a:cubicBezTo>
                  <a:pt x="19225" y="8796"/>
                  <a:pt x="19255" y="8826"/>
                  <a:pt x="19293" y="8826"/>
                </a:cubicBezTo>
                <a:close/>
                <a:moveTo>
                  <a:pt x="19509" y="8826"/>
                </a:moveTo>
                <a:cubicBezTo>
                  <a:pt x="19547" y="8826"/>
                  <a:pt x="19578" y="8796"/>
                  <a:pt x="19578" y="8758"/>
                </a:cubicBezTo>
                <a:cubicBezTo>
                  <a:pt x="19578" y="8720"/>
                  <a:pt x="19547" y="8690"/>
                  <a:pt x="19509" y="8690"/>
                </a:cubicBezTo>
                <a:cubicBezTo>
                  <a:pt x="19471" y="8690"/>
                  <a:pt x="19441" y="8720"/>
                  <a:pt x="19441" y="8758"/>
                </a:cubicBezTo>
                <a:cubicBezTo>
                  <a:pt x="19441" y="8796"/>
                  <a:pt x="19471" y="8826"/>
                  <a:pt x="19509" y="8826"/>
                </a:cubicBezTo>
                <a:close/>
                <a:moveTo>
                  <a:pt x="19725" y="8826"/>
                </a:moveTo>
                <a:cubicBezTo>
                  <a:pt x="19763" y="8826"/>
                  <a:pt x="19794" y="8796"/>
                  <a:pt x="19794" y="8758"/>
                </a:cubicBezTo>
                <a:cubicBezTo>
                  <a:pt x="19794" y="8720"/>
                  <a:pt x="19763" y="8690"/>
                  <a:pt x="19725" y="8690"/>
                </a:cubicBezTo>
                <a:cubicBezTo>
                  <a:pt x="19687" y="8690"/>
                  <a:pt x="19657" y="8720"/>
                  <a:pt x="19657" y="8758"/>
                </a:cubicBezTo>
                <a:cubicBezTo>
                  <a:pt x="19657" y="8796"/>
                  <a:pt x="19687" y="8826"/>
                  <a:pt x="19725" y="8826"/>
                </a:cubicBezTo>
                <a:close/>
                <a:moveTo>
                  <a:pt x="19941" y="8826"/>
                </a:moveTo>
                <a:cubicBezTo>
                  <a:pt x="19979" y="8826"/>
                  <a:pt x="20010" y="8796"/>
                  <a:pt x="20010" y="8758"/>
                </a:cubicBezTo>
                <a:cubicBezTo>
                  <a:pt x="20010" y="8720"/>
                  <a:pt x="19979" y="8690"/>
                  <a:pt x="19941" y="8690"/>
                </a:cubicBezTo>
                <a:cubicBezTo>
                  <a:pt x="19904" y="8690"/>
                  <a:pt x="19873" y="8720"/>
                  <a:pt x="19873" y="8758"/>
                </a:cubicBezTo>
                <a:cubicBezTo>
                  <a:pt x="19873" y="8796"/>
                  <a:pt x="19904" y="8826"/>
                  <a:pt x="19941" y="8826"/>
                </a:cubicBezTo>
                <a:close/>
                <a:moveTo>
                  <a:pt x="19077" y="9061"/>
                </a:moveTo>
                <a:cubicBezTo>
                  <a:pt x="19115" y="9061"/>
                  <a:pt x="19145" y="9031"/>
                  <a:pt x="19145" y="8993"/>
                </a:cubicBezTo>
                <a:cubicBezTo>
                  <a:pt x="19145" y="8955"/>
                  <a:pt x="19115" y="8924"/>
                  <a:pt x="19077" y="8924"/>
                </a:cubicBezTo>
                <a:cubicBezTo>
                  <a:pt x="19039" y="8924"/>
                  <a:pt x="19009" y="8955"/>
                  <a:pt x="19009" y="8993"/>
                </a:cubicBezTo>
                <a:cubicBezTo>
                  <a:pt x="19009" y="9031"/>
                  <a:pt x="19039" y="9061"/>
                  <a:pt x="19077" y="9061"/>
                </a:cubicBezTo>
                <a:close/>
                <a:moveTo>
                  <a:pt x="19293" y="9061"/>
                </a:moveTo>
                <a:cubicBezTo>
                  <a:pt x="19331" y="9061"/>
                  <a:pt x="19362" y="9031"/>
                  <a:pt x="19362" y="8993"/>
                </a:cubicBezTo>
                <a:cubicBezTo>
                  <a:pt x="19362" y="8955"/>
                  <a:pt x="19331" y="8924"/>
                  <a:pt x="19293" y="8924"/>
                </a:cubicBezTo>
                <a:cubicBezTo>
                  <a:pt x="19255" y="8924"/>
                  <a:pt x="19225" y="8955"/>
                  <a:pt x="19225" y="8993"/>
                </a:cubicBezTo>
                <a:cubicBezTo>
                  <a:pt x="19225" y="9031"/>
                  <a:pt x="19255" y="9061"/>
                  <a:pt x="19293" y="9061"/>
                </a:cubicBezTo>
                <a:close/>
                <a:moveTo>
                  <a:pt x="19509" y="9061"/>
                </a:moveTo>
                <a:cubicBezTo>
                  <a:pt x="19547" y="9061"/>
                  <a:pt x="19578" y="9031"/>
                  <a:pt x="19578" y="8993"/>
                </a:cubicBezTo>
                <a:cubicBezTo>
                  <a:pt x="19578" y="8955"/>
                  <a:pt x="19547" y="8924"/>
                  <a:pt x="19509" y="8924"/>
                </a:cubicBezTo>
                <a:cubicBezTo>
                  <a:pt x="19471" y="8924"/>
                  <a:pt x="19441" y="8955"/>
                  <a:pt x="19441" y="8993"/>
                </a:cubicBezTo>
                <a:cubicBezTo>
                  <a:pt x="19441" y="9031"/>
                  <a:pt x="19471" y="9061"/>
                  <a:pt x="19509" y="9061"/>
                </a:cubicBezTo>
                <a:close/>
                <a:moveTo>
                  <a:pt x="19725" y="9061"/>
                </a:moveTo>
                <a:cubicBezTo>
                  <a:pt x="19763" y="9061"/>
                  <a:pt x="19794" y="9031"/>
                  <a:pt x="19794" y="8993"/>
                </a:cubicBezTo>
                <a:cubicBezTo>
                  <a:pt x="19794" y="8955"/>
                  <a:pt x="19763" y="8924"/>
                  <a:pt x="19725" y="8924"/>
                </a:cubicBezTo>
                <a:cubicBezTo>
                  <a:pt x="19687" y="8924"/>
                  <a:pt x="19657" y="8955"/>
                  <a:pt x="19657" y="8993"/>
                </a:cubicBezTo>
                <a:cubicBezTo>
                  <a:pt x="19657" y="9031"/>
                  <a:pt x="19687" y="9061"/>
                  <a:pt x="19725" y="9061"/>
                </a:cubicBezTo>
                <a:close/>
                <a:moveTo>
                  <a:pt x="19941" y="9061"/>
                </a:moveTo>
                <a:cubicBezTo>
                  <a:pt x="19979" y="9061"/>
                  <a:pt x="20010" y="9031"/>
                  <a:pt x="20010" y="8993"/>
                </a:cubicBezTo>
                <a:cubicBezTo>
                  <a:pt x="20010" y="8955"/>
                  <a:pt x="19979" y="8924"/>
                  <a:pt x="19941" y="8924"/>
                </a:cubicBezTo>
                <a:cubicBezTo>
                  <a:pt x="19904" y="8924"/>
                  <a:pt x="19873" y="8955"/>
                  <a:pt x="19873" y="8993"/>
                </a:cubicBezTo>
                <a:cubicBezTo>
                  <a:pt x="19873" y="9031"/>
                  <a:pt x="19904" y="9061"/>
                  <a:pt x="19941" y="9061"/>
                </a:cubicBezTo>
                <a:close/>
                <a:moveTo>
                  <a:pt x="20374" y="9061"/>
                </a:moveTo>
                <a:cubicBezTo>
                  <a:pt x="20411" y="9061"/>
                  <a:pt x="20442" y="9031"/>
                  <a:pt x="20442" y="8993"/>
                </a:cubicBezTo>
                <a:cubicBezTo>
                  <a:pt x="20442" y="8955"/>
                  <a:pt x="20411" y="8924"/>
                  <a:pt x="20374" y="8924"/>
                </a:cubicBezTo>
                <a:cubicBezTo>
                  <a:pt x="20336" y="8924"/>
                  <a:pt x="20305" y="8955"/>
                  <a:pt x="20305" y="8993"/>
                </a:cubicBezTo>
                <a:cubicBezTo>
                  <a:pt x="20305" y="9031"/>
                  <a:pt x="20336" y="9061"/>
                  <a:pt x="20374" y="9061"/>
                </a:cubicBezTo>
                <a:close/>
                <a:moveTo>
                  <a:pt x="19077" y="9296"/>
                </a:moveTo>
                <a:cubicBezTo>
                  <a:pt x="19115" y="9296"/>
                  <a:pt x="19145" y="9265"/>
                  <a:pt x="19145" y="9228"/>
                </a:cubicBezTo>
                <a:cubicBezTo>
                  <a:pt x="19145" y="9190"/>
                  <a:pt x="19115" y="9159"/>
                  <a:pt x="19077" y="9159"/>
                </a:cubicBezTo>
                <a:cubicBezTo>
                  <a:pt x="19039" y="9159"/>
                  <a:pt x="19009" y="9190"/>
                  <a:pt x="19009" y="9228"/>
                </a:cubicBezTo>
                <a:cubicBezTo>
                  <a:pt x="19009" y="9265"/>
                  <a:pt x="19039" y="9296"/>
                  <a:pt x="19077" y="9296"/>
                </a:cubicBezTo>
                <a:close/>
                <a:moveTo>
                  <a:pt x="19293" y="9296"/>
                </a:moveTo>
                <a:cubicBezTo>
                  <a:pt x="19331" y="9296"/>
                  <a:pt x="19362" y="9265"/>
                  <a:pt x="19362" y="9228"/>
                </a:cubicBezTo>
                <a:cubicBezTo>
                  <a:pt x="19362" y="9190"/>
                  <a:pt x="19331" y="9159"/>
                  <a:pt x="19293" y="9159"/>
                </a:cubicBezTo>
                <a:cubicBezTo>
                  <a:pt x="19255" y="9159"/>
                  <a:pt x="19225" y="9190"/>
                  <a:pt x="19225" y="9228"/>
                </a:cubicBezTo>
                <a:cubicBezTo>
                  <a:pt x="19225" y="9265"/>
                  <a:pt x="19255" y="9296"/>
                  <a:pt x="19293" y="9296"/>
                </a:cubicBezTo>
                <a:close/>
                <a:moveTo>
                  <a:pt x="19509" y="9296"/>
                </a:moveTo>
                <a:cubicBezTo>
                  <a:pt x="19547" y="9296"/>
                  <a:pt x="19578" y="9265"/>
                  <a:pt x="19578" y="9228"/>
                </a:cubicBezTo>
                <a:cubicBezTo>
                  <a:pt x="19578" y="9190"/>
                  <a:pt x="19547" y="9159"/>
                  <a:pt x="19509" y="9159"/>
                </a:cubicBezTo>
                <a:cubicBezTo>
                  <a:pt x="19471" y="9159"/>
                  <a:pt x="19441" y="9190"/>
                  <a:pt x="19441" y="9228"/>
                </a:cubicBezTo>
                <a:cubicBezTo>
                  <a:pt x="19441" y="9265"/>
                  <a:pt x="19471" y="9296"/>
                  <a:pt x="19509" y="9296"/>
                </a:cubicBezTo>
                <a:close/>
                <a:moveTo>
                  <a:pt x="19725" y="9296"/>
                </a:moveTo>
                <a:cubicBezTo>
                  <a:pt x="19763" y="9296"/>
                  <a:pt x="19794" y="9265"/>
                  <a:pt x="19794" y="9228"/>
                </a:cubicBezTo>
                <a:cubicBezTo>
                  <a:pt x="19794" y="9190"/>
                  <a:pt x="19763" y="9159"/>
                  <a:pt x="19725" y="9159"/>
                </a:cubicBezTo>
                <a:cubicBezTo>
                  <a:pt x="19687" y="9159"/>
                  <a:pt x="19657" y="9190"/>
                  <a:pt x="19657" y="9228"/>
                </a:cubicBezTo>
                <a:cubicBezTo>
                  <a:pt x="19657" y="9265"/>
                  <a:pt x="19687" y="9296"/>
                  <a:pt x="19725" y="9296"/>
                </a:cubicBezTo>
                <a:close/>
                <a:moveTo>
                  <a:pt x="19941" y="9296"/>
                </a:moveTo>
                <a:cubicBezTo>
                  <a:pt x="19979" y="9296"/>
                  <a:pt x="20010" y="9265"/>
                  <a:pt x="20010" y="9228"/>
                </a:cubicBezTo>
                <a:cubicBezTo>
                  <a:pt x="20010" y="9190"/>
                  <a:pt x="19979" y="9159"/>
                  <a:pt x="19941" y="9159"/>
                </a:cubicBezTo>
                <a:cubicBezTo>
                  <a:pt x="19904" y="9159"/>
                  <a:pt x="19873" y="9190"/>
                  <a:pt x="19873" y="9228"/>
                </a:cubicBezTo>
                <a:cubicBezTo>
                  <a:pt x="19873" y="9265"/>
                  <a:pt x="19904" y="9296"/>
                  <a:pt x="19941" y="9296"/>
                </a:cubicBezTo>
                <a:close/>
                <a:moveTo>
                  <a:pt x="19077" y="9531"/>
                </a:moveTo>
                <a:cubicBezTo>
                  <a:pt x="19115" y="9531"/>
                  <a:pt x="19145" y="9500"/>
                  <a:pt x="19145" y="9462"/>
                </a:cubicBezTo>
                <a:cubicBezTo>
                  <a:pt x="19145" y="9425"/>
                  <a:pt x="19115" y="9394"/>
                  <a:pt x="19077" y="9394"/>
                </a:cubicBezTo>
                <a:cubicBezTo>
                  <a:pt x="19039" y="9394"/>
                  <a:pt x="19009" y="9425"/>
                  <a:pt x="19009" y="9462"/>
                </a:cubicBezTo>
                <a:cubicBezTo>
                  <a:pt x="19009" y="9500"/>
                  <a:pt x="19039" y="9531"/>
                  <a:pt x="19077" y="9531"/>
                </a:cubicBezTo>
                <a:close/>
                <a:moveTo>
                  <a:pt x="19293" y="9531"/>
                </a:moveTo>
                <a:cubicBezTo>
                  <a:pt x="19331" y="9531"/>
                  <a:pt x="19362" y="9500"/>
                  <a:pt x="19362" y="9462"/>
                </a:cubicBezTo>
                <a:cubicBezTo>
                  <a:pt x="19362" y="9425"/>
                  <a:pt x="19331" y="9394"/>
                  <a:pt x="19293" y="9394"/>
                </a:cubicBezTo>
                <a:cubicBezTo>
                  <a:pt x="19255" y="9394"/>
                  <a:pt x="19225" y="9425"/>
                  <a:pt x="19225" y="9462"/>
                </a:cubicBezTo>
                <a:cubicBezTo>
                  <a:pt x="19225" y="9500"/>
                  <a:pt x="19255" y="9531"/>
                  <a:pt x="19293" y="9531"/>
                </a:cubicBezTo>
                <a:close/>
                <a:moveTo>
                  <a:pt x="19509" y="9531"/>
                </a:moveTo>
                <a:cubicBezTo>
                  <a:pt x="19547" y="9531"/>
                  <a:pt x="19578" y="9500"/>
                  <a:pt x="19578" y="9462"/>
                </a:cubicBezTo>
                <a:cubicBezTo>
                  <a:pt x="19578" y="9425"/>
                  <a:pt x="19547" y="9394"/>
                  <a:pt x="19509" y="9394"/>
                </a:cubicBezTo>
                <a:cubicBezTo>
                  <a:pt x="19471" y="9394"/>
                  <a:pt x="19441" y="9425"/>
                  <a:pt x="19441" y="9462"/>
                </a:cubicBezTo>
                <a:cubicBezTo>
                  <a:pt x="19441" y="9500"/>
                  <a:pt x="19471" y="9531"/>
                  <a:pt x="19509" y="9531"/>
                </a:cubicBezTo>
                <a:close/>
                <a:moveTo>
                  <a:pt x="10874" y="237"/>
                </a:moveTo>
                <a:cubicBezTo>
                  <a:pt x="10836" y="237"/>
                  <a:pt x="10805" y="267"/>
                  <a:pt x="10805" y="305"/>
                </a:cubicBezTo>
                <a:cubicBezTo>
                  <a:pt x="10805" y="343"/>
                  <a:pt x="10836" y="374"/>
                  <a:pt x="10874" y="374"/>
                </a:cubicBezTo>
                <a:cubicBezTo>
                  <a:pt x="10911" y="374"/>
                  <a:pt x="10942" y="343"/>
                  <a:pt x="10942" y="305"/>
                </a:cubicBezTo>
                <a:cubicBezTo>
                  <a:pt x="10942" y="267"/>
                  <a:pt x="10911" y="237"/>
                  <a:pt x="10874" y="237"/>
                </a:cubicBezTo>
                <a:close/>
                <a:moveTo>
                  <a:pt x="11090" y="237"/>
                </a:moveTo>
                <a:cubicBezTo>
                  <a:pt x="11052" y="237"/>
                  <a:pt x="11021" y="267"/>
                  <a:pt x="11021" y="305"/>
                </a:cubicBezTo>
                <a:cubicBezTo>
                  <a:pt x="11021" y="343"/>
                  <a:pt x="11052" y="374"/>
                  <a:pt x="11090" y="374"/>
                </a:cubicBezTo>
                <a:cubicBezTo>
                  <a:pt x="11127" y="374"/>
                  <a:pt x="11158" y="343"/>
                  <a:pt x="11158" y="305"/>
                </a:cubicBezTo>
                <a:cubicBezTo>
                  <a:pt x="11158" y="267"/>
                  <a:pt x="11127" y="237"/>
                  <a:pt x="11090" y="237"/>
                </a:cubicBezTo>
                <a:close/>
                <a:moveTo>
                  <a:pt x="11306" y="237"/>
                </a:moveTo>
                <a:cubicBezTo>
                  <a:pt x="11268" y="237"/>
                  <a:pt x="11237" y="267"/>
                  <a:pt x="11237" y="305"/>
                </a:cubicBezTo>
                <a:cubicBezTo>
                  <a:pt x="11237" y="343"/>
                  <a:pt x="11268" y="374"/>
                  <a:pt x="11306" y="374"/>
                </a:cubicBezTo>
                <a:cubicBezTo>
                  <a:pt x="11344" y="374"/>
                  <a:pt x="11374" y="343"/>
                  <a:pt x="11374" y="305"/>
                </a:cubicBezTo>
                <a:cubicBezTo>
                  <a:pt x="11374" y="267"/>
                  <a:pt x="11344" y="237"/>
                  <a:pt x="11306" y="237"/>
                </a:cubicBezTo>
                <a:close/>
                <a:moveTo>
                  <a:pt x="11522" y="237"/>
                </a:moveTo>
                <a:cubicBezTo>
                  <a:pt x="11484" y="237"/>
                  <a:pt x="11453" y="267"/>
                  <a:pt x="11453" y="305"/>
                </a:cubicBezTo>
                <a:cubicBezTo>
                  <a:pt x="11453" y="343"/>
                  <a:pt x="11484" y="374"/>
                  <a:pt x="11522" y="374"/>
                </a:cubicBezTo>
                <a:cubicBezTo>
                  <a:pt x="11560" y="374"/>
                  <a:pt x="11590" y="343"/>
                  <a:pt x="11590" y="305"/>
                </a:cubicBezTo>
                <a:cubicBezTo>
                  <a:pt x="11590" y="267"/>
                  <a:pt x="11560" y="237"/>
                  <a:pt x="11522" y="237"/>
                </a:cubicBezTo>
                <a:close/>
                <a:moveTo>
                  <a:pt x="11738" y="237"/>
                </a:moveTo>
                <a:cubicBezTo>
                  <a:pt x="11700" y="237"/>
                  <a:pt x="11670" y="267"/>
                  <a:pt x="11670" y="305"/>
                </a:cubicBezTo>
                <a:cubicBezTo>
                  <a:pt x="11670" y="343"/>
                  <a:pt x="11700" y="374"/>
                  <a:pt x="11738" y="374"/>
                </a:cubicBezTo>
                <a:cubicBezTo>
                  <a:pt x="11776" y="374"/>
                  <a:pt x="11807" y="343"/>
                  <a:pt x="11807" y="305"/>
                </a:cubicBezTo>
                <a:cubicBezTo>
                  <a:pt x="11807" y="267"/>
                  <a:pt x="11776" y="237"/>
                  <a:pt x="11738" y="237"/>
                </a:cubicBezTo>
                <a:close/>
                <a:moveTo>
                  <a:pt x="11954" y="237"/>
                </a:moveTo>
                <a:cubicBezTo>
                  <a:pt x="11916" y="237"/>
                  <a:pt x="11886" y="267"/>
                  <a:pt x="11886" y="305"/>
                </a:cubicBezTo>
                <a:cubicBezTo>
                  <a:pt x="11886" y="343"/>
                  <a:pt x="11916" y="374"/>
                  <a:pt x="11954" y="374"/>
                </a:cubicBezTo>
                <a:cubicBezTo>
                  <a:pt x="11992" y="374"/>
                  <a:pt x="12023" y="343"/>
                  <a:pt x="12023" y="305"/>
                </a:cubicBezTo>
                <a:cubicBezTo>
                  <a:pt x="12023" y="267"/>
                  <a:pt x="11992" y="237"/>
                  <a:pt x="11954" y="237"/>
                </a:cubicBezTo>
                <a:close/>
                <a:moveTo>
                  <a:pt x="12170" y="237"/>
                </a:moveTo>
                <a:cubicBezTo>
                  <a:pt x="12132" y="237"/>
                  <a:pt x="12102" y="267"/>
                  <a:pt x="12102" y="305"/>
                </a:cubicBezTo>
                <a:cubicBezTo>
                  <a:pt x="12102" y="343"/>
                  <a:pt x="12132" y="374"/>
                  <a:pt x="12170" y="374"/>
                </a:cubicBezTo>
                <a:cubicBezTo>
                  <a:pt x="12208" y="374"/>
                  <a:pt x="12239" y="343"/>
                  <a:pt x="12239" y="305"/>
                </a:cubicBezTo>
                <a:cubicBezTo>
                  <a:pt x="12239" y="267"/>
                  <a:pt x="12208" y="237"/>
                  <a:pt x="12170" y="237"/>
                </a:cubicBezTo>
                <a:close/>
                <a:moveTo>
                  <a:pt x="12386" y="237"/>
                </a:moveTo>
                <a:cubicBezTo>
                  <a:pt x="12349" y="237"/>
                  <a:pt x="12318" y="267"/>
                  <a:pt x="12318" y="305"/>
                </a:cubicBezTo>
                <a:cubicBezTo>
                  <a:pt x="12318" y="343"/>
                  <a:pt x="12349" y="374"/>
                  <a:pt x="12386" y="374"/>
                </a:cubicBezTo>
                <a:cubicBezTo>
                  <a:pt x="12424" y="374"/>
                  <a:pt x="12455" y="343"/>
                  <a:pt x="12455" y="305"/>
                </a:cubicBezTo>
                <a:cubicBezTo>
                  <a:pt x="12455" y="267"/>
                  <a:pt x="12424" y="237"/>
                  <a:pt x="12386" y="237"/>
                </a:cubicBezTo>
                <a:close/>
                <a:moveTo>
                  <a:pt x="14547" y="237"/>
                </a:moveTo>
                <a:cubicBezTo>
                  <a:pt x="14510" y="237"/>
                  <a:pt x="14479" y="267"/>
                  <a:pt x="14479" y="305"/>
                </a:cubicBezTo>
                <a:cubicBezTo>
                  <a:pt x="14479" y="343"/>
                  <a:pt x="14510" y="374"/>
                  <a:pt x="14547" y="374"/>
                </a:cubicBezTo>
                <a:cubicBezTo>
                  <a:pt x="14585" y="374"/>
                  <a:pt x="14616" y="343"/>
                  <a:pt x="14616" y="305"/>
                </a:cubicBezTo>
                <a:cubicBezTo>
                  <a:pt x="14616" y="267"/>
                  <a:pt x="14585" y="237"/>
                  <a:pt x="14547" y="237"/>
                </a:cubicBezTo>
                <a:close/>
                <a:moveTo>
                  <a:pt x="14763" y="237"/>
                </a:moveTo>
                <a:cubicBezTo>
                  <a:pt x="14726" y="237"/>
                  <a:pt x="14695" y="267"/>
                  <a:pt x="14695" y="305"/>
                </a:cubicBezTo>
                <a:cubicBezTo>
                  <a:pt x="14695" y="343"/>
                  <a:pt x="14726" y="374"/>
                  <a:pt x="14763" y="374"/>
                </a:cubicBezTo>
                <a:cubicBezTo>
                  <a:pt x="14801" y="374"/>
                  <a:pt x="14832" y="343"/>
                  <a:pt x="14832" y="305"/>
                </a:cubicBezTo>
                <a:cubicBezTo>
                  <a:pt x="14832" y="267"/>
                  <a:pt x="14801" y="237"/>
                  <a:pt x="14763" y="237"/>
                </a:cubicBezTo>
                <a:close/>
                <a:moveTo>
                  <a:pt x="14980" y="237"/>
                </a:moveTo>
                <a:cubicBezTo>
                  <a:pt x="14942" y="237"/>
                  <a:pt x="14911" y="267"/>
                  <a:pt x="14911" y="305"/>
                </a:cubicBezTo>
                <a:cubicBezTo>
                  <a:pt x="14911" y="343"/>
                  <a:pt x="14942" y="374"/>
                  <a:pt x="14980" y="374"/>
                </a:cubicBezTo>
                <a:cubicBezTo>
                  <a:pt x="15017" y="374"/>
                  <a:pt x="15048" y="343"/>
                  <a:pt x="15048" y="305"/>
                </a:cubicBezTo>
                <a:cubicBezTo>
                  <a:pt x="15048" y="267"/>
                  <a:pt x="15017" y="237"/>
                  <a:pt x="14980" y="237"/>
                </a:cubicBezTo>
                <a:close/>
                <a:moveTo>
                  <a:pt x="9361" y="471"/>
                </a:moveTo>
                <a:cubicBezTo>
                  <a:pt x="9323" y="471"/>
                  <a:pt x="9292" y="502"/>
                  <a:pt x="9292" y="540"/>
                </a:cubicBezTo>
                <a:cubicBezTo>
                  <a:pt x="9292" y="578"/>
                  <a:pt x="9323" y="608"/>
                  <a:pt x="9361" y="608"/>
                </a:cubicBezTo>
                <a:cubicBezTo>
                  <a:pt x="9399" y="608"/>
                  <a:pt x="9429" y="578"/>
                  <a:pt x="9429" y="540"/>
                </a:cubicBezTo>
                <a:cubicBezTo>
                  <a:pt x="9429" y="502"/>
                  <a:pt x="9399" y="471"/>
                  <a:pt x="9361" y="471"/>
                </a:cubicBezTo>
                <a:close/>
                <a:moveTo>
                  <a:pt x="9577" y="471"/>
                </a:moveTo>
                <a:cubicBezTo>
                  <a:pt x="9539" y="471"/>
                  <a:pt x="9508" y="502"/>
                  <a:pt x="9508" y="540"/>
                </a:cubicBezTo>
                <a:cubicBezTo>
                  <a:pt x="9508" y="578"/>
                  <a:pt x="9539" y="608"/>
                  <a:pt x="9577" y="608"/>
                </a:cubicBezTo>
                <a:cubicBezTo>
                  <a:pt x="9615" y="608"/>
                  <a:pt x="9645" y="578"/>
                  <a:pt x="9645" y="540"/>
                </a:cubicBezTo>
                <a:cubicBezTo>
                  <a:pt x="9645" y="502"/>
                  <a:pt x="9615" y="471"/>
                  <a:pt x="9577" y="471"/>
                </a:cubicBezTo>
                <a:close/>
                <a:moveTo>
                  <a:pt x="9793" y="471"/>
                </a:moveTo>
                <a:cubicBezTo>
                  <a:pt x="9755" y="471"/>
                  <a:pt x="9725" y="502"/>
                  <a:pt x="9725" y="540"/>
                </a:cubicBezTo>
                <a:cubicBezTo>
                  <a:pt x="9725" y="578"/>
                  <a:pt x="9755" y="608"/>
                  <a:pt x="9793" y="608"/>
                </a:cubicBezTo>
                <a:cubicBezTo>
                  <a:pt x="9831" y="608"/>
                  <a:pt x="9862" y="578"/>
                  <a:pt x="9862" y="540"/>
                </a:cubicBezTo>
                <a:cubicBezTo>
                  <a:pt x="9862" y="502"/>
                  <a:pt x="9831" y="471"/>
                  <a:pt x="9793" y="471"/>
                </a:cubicBezTo>
                <a:close/>
                <a:moveTo>
                  <a:pt x="10009" y="471"/>
                </a:moveTo>
                <a:cubicBezTo>
                  <a:pt x="9971" y="471"/>
                  <a:pt x="9941" y="502"/>
                  <a:pt x="9941" y="540"/>
                </a:cubicBezTo>
                <a:cubicBezTo>
                  <a:pt x="9941" y="578"/>
                  <a:pt x="9971" y="608"/>
                  <a:pt x="10009" y="608"/>
                </a:cubicBezTo>
                <a:cubicBezTo>
                  <a:pt x="10047" y="608"/>
                  <a:pt x="10078" y="578"/>
                  <a:pt x="10078" y="540"/>
                </a:cubicBezTo>
                <a:cubicBezTo>
                  <a:pt x="10078" y="502"/>
                  <a:pt x="10047" y="471"/>
                  <a:pt x="10009" y="471"/>
                </a:cubicBezTo>
                <a:close/>
                <a:moveTo>
                  <a:pt x="10225" y="471"/>
                </a:moveTo>
                <a:cubicBezTo>
                  <a:pt x="10188" y="471"/>
                  <a:pt x="10157" y="502"/>
                  <a:pt x="10157" y="540"/>
                </a:cubicBezTo>
                <a:cubicBezTo>
                  <a:pt x="10157" y="578"/>
                  <a:pt x="10188" y="608"/>
                  <a:pt x="10225" y="608"/>
                </a:cubicBezTo>
                <a:cubicBezTo>
                  <a:pt x="10263" y="608"/>
                  <a:pt x="10294" y="578"/>
                  <a:pt x="10294" y="540"/>
                </a:cubicBezTo>
                <a:cubicBezTo>
                  <a:pt x="10294" y="502"/>
                  <a:pt x="10263" y="471"/>
                  <a:pt x="10225" y="471"/>
                </a:cubicBezTo>
                <a:close/>
                <a:moveTo>
                  <a:pt x="10441" y="471"/>
                </a:moveTo>
                <a:cubicBezTo>
                  <a:pt x="10404" y="471"/>
                  <a:pt x="10373" y="502"/>
                  <a:pt x="10373" y="540"/>
                </a:cubicBezTo>
                <a:cubicBezTo>
                  <a:pt x="10373" y="578"/>
                  <a:pt x="10404" y="608"/>
                  <a:pt x="10441" y="608"/>
                </a:cubicBezTo>
                <a:cubicBezTo>
                  <a:pt x="10479" y="608"/>
                  <a:pt x="10510" y="578"/>
                  <a:pt x="10510" y="540"/>
                </a:cubicBezTo>
                <a:cubicBezTo>
                  <a:pt x="10510" y="502"/>
                  <a:pt x="10479" y="471"/>
                  <a:pt x="10441" y="471"/>
                </a:cubicBezTo>
                <a:close/>
                <a:moveTo>
                  <a:pt x="10658" y="471"/>
                </a:moveTo>
                <a:cubicBezTo>
                  <a:pt x="10620" y="471"/>
                  <a:pt x="10589" y="502"/>
                  <a:pt x="10589" y="540"/>
                </a:cubicBezTo>
                <a:cubicBezTo>
                  <a:pt x="10589" y="578"/>
                  <a:pt x="10620" y="608"/>
                  <a:pt x="10658" y="608"/>
                </a:cubicBezTo>
                <a:cubicBezTo>
                  <a:pt x="10695" y="608"/>
                  <a:pt x="10726" y="578"/>
                  <a:pt x="10726" y="540"/>
                </a:cubicBezTo>
                <a:cubicBezTo>
                  <a:pt x="10726" y="502"/>
                  <a:pt x="10695" y="471"/>
                  <a:pt x="10658" y="471"/>
                </a:cubicBezTo>
                <a:close/>
                <a:moveTo>
                  <a:pt x="10874" y="471"/>
                </a:moveTo>
                <a:cubicBezTo>
                  <a:pt x="10836" y="471"/>
                  <a:pt x="10805" y="502"/>
                  <a:pt x="10805" y="540"/>
                </a:cubicBezTo>
                <a:cubicBezTo>
                  <a:pt x="10805" y="578"/>
                  <a:pt x="10836" y="608"/>
                  <a:pt x="10874" y="608"/>
                </a:cubicBezTo>
                <a:cubicBezTo>
                  <a:pt x="10911" y="608"/>
                  <a:pt x="10942" y="578"/>
                  <a:pt x="10942" y="540"/>
                </a:cubicBezTo>
                <a:cubicBezTo>
                  <a:pt x="10942" y="502"/>
                  <a:pt x="10911" y="471"/>
                  <a:pt x="10874" y="471"/>
                </a:cubicBezTo>
                <a:close/>
                <a:moveTo>
                  <a:pt x="11090" y="471"/>
                </a:moveTo>
                <a:cubicBezTo>
                  <a:pt x="11052" y="471"/>
                  <a:pt x="11021" y="502"/>
                  <a:pt x="11021" y="540"/>
                </a:cubicBezTo>
                <a:cubicBezTo>
                  <a:pt x="11021" y="578"/>
                  <a:pt x="11052" y="608"/>
                  <a:pt x="11090" y="608"/>
                </a:cubicBezTo>
                <a:cubicBezTo>
                  <a:pt x="11127" y="608"/>
                  <a:pt x="11158" y="578"/>
                  <a:pt x="11158" y="540"/>
                </a:cubicBezTo>
                <a:cubicBezTo>
                  <a:pt x="11158" y="502"/>
                  <a:pt x="11127" y="471"/>
                  <a:pt x="11090" y="471"/>
                </a:cubicBezTo>
                <a:close/>
                <a:moveTo>
                  <a:pt x="11306" y="471"/>
                </a:moveTo>
                <a:cubicBezTo>
                  <a:pt x="11268" y="471"/>
                  <a:pt x="11237" y="502"/>
                  <a:pt x="11237" y="540"/>
                </a:cubicBezTo>
                <a:cubicBezTo>
                  <a:pt x="11237" y="578"/>
                  <a:pt x="11268" y="608"/>
                  <a:pt x="11306" y="608"/>
                </a:cubicBezTo>
                <a:cubicBezTo>
                  <a:pt x="11344" y="608"/>
                  <a:pt x="11374" y="578"/>
                  <a:pt x="11374" y="540"/>
                </a:cubicBezTo>
                <a:cubicBezTo>
                  <a:pt x="11374" y="502"/>
                  <a:pt x="11344" y="471"/>
                  <a:pt x="11306" y="471"/>
                </a:cubicBezTo>
                <a:close/>
                <a:moveTo>
                  <a:pt x="11522" y="471"/>
                </a:moveTo>
                <a:cubicBezTo>
                  <a:pt x="11484" y="471"/>
                  <a:pt x="11453" y="502"/>
                  <a:pt x="11453" y="540"/>
                </a:cubicBezTo>
                <a:cubicBezTo>
                  <a:pt x="11453" y="578"/>
                  <a:pt x="11484" y="608"/>
                  <a:pt x="11522" y="608"/>
                </a:cubicBezTo>
                <a:cubicBezTo>
                  <a:pt x="11560" y="608"/>
                  <a:pt x="11590" y="578"/>
                  <a:pt x="11590" y="540"/>
                </a:cubicBezTo>
                <a:cubicBezTo>
                  <a:pt x="11590" y="502"/>
                  <a:pt x="11560" y="471"/>
                  <a:pt x="11522" y="471"/>
                </a:cubicBezTo>
                <a:close/>
                <a:moveTo>
                  <a:pt x="11738" y="471"/>
                </a:moveTo>
                <a:cubicBezTo>
                  <a:pt x="11700" y="471"/>
                  <a:pt x="11670" y="502"/>
                  <a:pt x="11670" y="540"/>
                </a:cubicBezTo>
                <a:cubicBezTo>
                  <a:pt x="11670" y="578"/>
                  <a:pt x="11700" y="608"/>
                  <a:pt x="11738" y="608"/>
                </a:cubicBezTo>
                <a:cubicBezTo>
                  <a:pt x="11776" y="608"/>
                  <a:pt x="11807" y="578"/>
                  <a:pt x="11807" y="540"/>
                </a:cubicBezTo>
                <a:cubicBezTo>
                  <a:pt x="11807" y="502"/>
                  <a:pt x="11776" y="471"/>
                  <a:pt x="11738" y="471"/>
                </a:cubicBezTo>
                <a:close/>
                <a:moveTo>
                  <a:pt x="11954" y="471"/>
                </a:moveTo>
                <a:cubicBezTo>
                  <a:pt x="11916" y="471"/>
                  <a:pt x="11886" y="502"/>
                  <a:pt x="11886" y="540"/>
                </a:cubicBezTo>
                <a:cubicBezTo>
                  <a:pt x="11886" y="578"/>
                  <a:pt x="11916" y="608"/>
                  <a:pt x="11954" y="608"/>
                </a:cubicBezTo>
                <a:cubicBezTo>
                  <a:pt x="11992" y="608"/>
                  <a:pt x="12023" y="578"/>
                  <a:pt x="12023" y="540"/>
                </a:cubicBezTo>
                <a:cubicBezTo>
                  <a:pt x="12023" y="502"/>
                  <a:pt x="11992" y="471"/>
                  <a:pt x="11954" y="471"/>
                </a:cubicBezTo>
                <a:close/>
                <a:moveTo>
                  <a:pt x="12170" y="471"/>
                </a:moveTo>
                <a:cubicBezTo>
                  <a:pt x="12132" y="471"/>
                  <a:pt x="12102" y="502"/>
                  <a:pt x="12102" y="540"/>
                </a:cubicBezTo>
                <a:cubicBezTo>
                  <a:pt x="12102" y="578"/>
                  <a:pt x="12132" y="608"/>
                  <a:pt x="12170" y="608"/>
                </a:cubicBezTo>
                <a:cubicBezTo>
                  <a:pt x="12208" y="608"/>
                  <a:pt x="12239" y="578"/>
                  <a:pt x="12239" y="540"/>
                </a:cubicBezTo>
                <a:cubicBezTo>
                  <a:pt x="12239" y="502"/>
                  <a:pt x="12208" y="471"/>
                  <a:pt x="12170" y="471"/>
                </a:cubicBezTo>
                <a:close/>
                <a:moveTo>
                  <a:pt x="12386" y="471"/>
                </a:moveTo>
                <a:cubicBezTo>
                  <a:pt x="12349" y="471"/>
                  <a:pt x="12318" y="502"/>
                  <a:pt x="12318" y="540"/>
                </a:cubicBezTo>
                <a:cubicBezTo>
                  <a:pt x="12318" y="578"/>
                  <a:pt x="12349" y="608"/>
                  <a:pt x="12386" y="608"/>
                </a:cubicBezTo>
                <a:cubicBezTo>
                  <a:pt x="12424" y="608"/>
                  <a:pt x="12455" y="578"/>
                  <a:pt x="12455" y="540"/>
                </a:cubicBezTo>
                <a:cubicBezTo>
                  <a:pt x="12455" y="502"/>
                  <a:pt x="12424" y="471"/>
                  <a:pt x="12386" y="471"/>
                </a:cubicBezTo>
                <a:close/>
                <a:moveTo>
                  <a:pt x="12602" y="471"/>
                </a:moveTo>
                <a:cubicBezTo>
                  <a:pt x="12565" y="471"/>
                  <a:pt x="12534" y="502"/>
                  <a:pt x="12534" y="540"/>
                </a:cubicBezTo>
                <a:cubicBezTo>
                  <a:pt x="12534" y="578"/>
                  <a:pt x="12565" y="608"/>
                  <a:pt x="12602" y="608"/>
                </a:cubicBezTo>
                <a:cubicBezTo>
                  <a:pt x="12640" y="608"/>
                  <a:pt x="12671" y="578"/>
                  <a:pt x="12671" y="540"/>
                </a:cubicBezTo>
                <a:cubicBezTo>
                  <a:pt x="12671" y="502"/>
                  <a:pt x="12640" y="471"/>
                  <a:pt x="12602" y="471"/>
                </a:cubicBezTo>
                <a:close/>
                <a:moveTo>
                  <a:pt x="12818" y="471"/>
                </a:moveTo>
                <a:cubicBezTo>
                  <a:pt x="12781" y="471"/>
                  <a:pt x="12750" y="502"/>
                  <a:pt x="12750" y="540"/>
                </a:cubicBezTo>
                <a:cubicBezTo>
                  <a:pt x="12750" y="578"/>
                  <a:pt x="12781" y="608"/>
                  <a:pt x="12818" y="608"/>
                </a:cubicBezTo>
                <a:cubicBezTo>
                  <a:pt x="12856" y="608"/>
                  <a:pt x="12887" y="578"/>
                  <a:pt x="12887" y="540"/>
                </a:cubicBezTo>
                <a:cubicBezTo>
                  <a:pt x="12887" y="502"/>
                  <a:pt x="12856" y="471"/>
                  <a:pt x="12818" y="471"/>
                </a:cubicBezTo>
                <a:close/>
                <a:moveTo>
                  <a:pt x="13035" y="471"/>
                </a:moveTo>
                <a:cubicBezTo>
                  <a:pt x="12997" y="471"/>
                  <a:pt x="12966" y="502"/>
                  <a:pt x="12966" y="540"/>
                </a:cubicBezTo>
                <a:cubicBezTo>
                  <a:pt x="12966" y="578"/>
                  <a:pt x="12997" y="608"/>
                  <a:pt x="13035" y="608"/>
                </a:cubicBezTo>
                <a:cubicBezTo>
                  <a:pt x="13072" y="608"/>
                  <a:pt x="13103" y="578"/>
                  <a:pt x="13103" y="540"/>
                </a:cubicBezTo>
                <a:cubicBezTo>
                  <a:pt x="13103" y="502"/>
                  <a:pt x="13072" y="471"/>
                  <a:pt x="13035" y="471"/>
                </a:cubicBezTo>
                <a:close/>
                <a:moveTo>
                  <a:pt x="13251" y="471"/>
                </a:moveTo>
                <a:cubicBezTo>
                  <a:pt x="13213" y="471"/>
                  <a:pt x="13182" y="502"/>
                  <a:pt x="13182" y="540"/>
                </a:cubicBezTo>
                <a:cubicBezTo>
                  <a:pt x="13182" y="578"/>
                  <a:pt x="13213" y="608"/>
                  <a:pt x="13251" y="608"/>
                </a:cubicBezTo>
                <a:cubicBezTo>
                  <a:pt x="13289" y="608"/>
                  <a:pt x="13319" y="578"/>
                  <a:pt x="13319" y="540"/>
                </a:cubicBezTo>
                <a:cubicBezTo>
                  <a:pt x="13319" y="502"/>
                  <a:pt x="13289" y="471"/>
                  <a:pt x="13251" y="471"/>
                </a:cubicBezTo>
                <a:close/>
                <a:moveTo>
                  <a:pt x="13467" y="471"/>
                </a:moveTo>
                <a:cubicBezTo>
                  <a:pt x="13429" y="471"/>
                  <a:pt x="13398" y="502"/>
                  <a:pt x="13398" y="540"/>
                </a:cubicBezTo>
                <a:cubicBezTo>
                  <a:pt x="13398" y="578"/>
                  <a:pt x="13429" y="608"/>
                  <a:pt x="13467" y="608"/>
                </a:cubicBezTo>
                <a:cubicBezTo>
                  <a:pt x="13505" y="608"/>
                  <a:pt x="13535" y="578"/>
                  <a:pt x="13535" y="540"/>
                </a:cubicBezTo>
                <a:cubicBezTo>
                  <a:pt x="13535" y="502"/>
                  <a:pt x="13505" y="471"/>
                  <a:pt x="13467" y="471"/>
                </a:cubicBezTo>
                <a:close/>
                <a:moveTo>
                  <a:pt x="13683" y="471"/>
                </a:moveTo>
                <a:cubicBezTo>
                  <a:pt x="13645" y="471"/>
                  <a:pt x="13614" y="502"/>
                  <a:pt x="13614" y="540"/>
                </a:cubicBezTo>
                <a:cubicBezTo>
                  <a:pt x="13614" y="578"/>
                  <a:pt x="13645" y="608"/>
                  <a:pt x="13683" y="608"/>
                </a:cubicBezTo>
                <a:cubicBezTo>
                  <a:pt x="13721" y="608"/>
                  <a:pt x="13751" y="578"/>
                  <a:pt x="13751" y="540"/>
                </a:cubicBezTo>
                <a:cubicBezTo>
                  <a:pt x="13751" y="502"/>
                  <a:pt x="13721" y="471"/>
                  <a:pt x="13683" y="471"/>
                </a:cubicBezTo>
                <a:close/>
                <a:moveTo>
                  <a:pt x="13899" y="471"/>
                </a:moveTo>
                <a:cubicBezTo>
                  <a:pt x="13861" y="471"/>
                  <a:pt x="13831" y="502"/>
                  <a:pt x="13831" y="540"/>
                </a:cubicBezTo>
                <a:cubicBezTo>
                  <a:pt x="13831" y="578"/>
                  <a:pt x="13861" y="608"/>
                  <a:pt x="13899" y="608"/>
                </a:cubicBezTo>
                <a:cubicBezTo>
                  <a:pt x="13937" y="608"/>
                  <a:pt x="13968" y="578"/>
                  <a:pt x="13968" y="540"/>
                </a:cubicBezTo>
                <a:cubicBezTo>
                  <a:pt x="13968" y="502"/>
                  <a:pt x="13937" y="471"/>
                  <a:pt x="13899" y="471"/>
                </a:cubicBezTo>
                <a:close/>
                <a:moveTo>
                  <a:pt x="14115" y="471"/>
                </a:moveTo>
                <a:cubicBezTo>
                  <a:pt x="14077" y="471"/>
                  <a:pt x="14047" y="502"/>
                  <a:pt x="14047" y="540"/>
                </a:cubicBezTo>
                <a:cubicBezTo>
                  <a:pt x="14047" y="578"/>
                  <a:pt x="14077" y="608"/>
                  <a:pt x="14115" y="608"/>
                </a:cubicBezTo>
                <a:cubicBezTo>
                  <a:pt x="14153" y="608"/>
                  <a:pt x="14184" y="578"/>
                  <a:pt x="14184" y="540"/>
                </a:cubicBezTo>
                <a:cubicBezTo>
                  <a:pt x="14184" y="502"/>
                  <a:pt x="14153" y="471"/>
                  <a:pt x="14115" y="471"/>
                </a:cubicBezTo>
                <a:close/>
                <a:moveTo>
                  <a:pt x="14331" y="471"/>
                </a:moveTo>
                <a:cubicBezTo>
                  <a:pt x="14293" y="471"/>
                  <a:pt x="14263" y="502"/>
                  <a:pt x="14263" y="540"/>
                </a:cubicBezTo>
                <a:cubicBezTo>
                  <a:pt x="14263" y="578"/>
                  <a:pt x="14293" y="608"/>
                  <a:pt x="14331" y="608"/>
                </a:cubicBezTo>
                <a:cubicBezTo>
                  <a:pt x="14369" y="608"/>
                  <a:pt x="14400" y="578"/>
                  <a:pt x="14400" y="540"/>
                </a:cubicBezTo>
                <a:cubicBezTo>
                  <a:pt x="14400" y="502"/>
                  <a:pt x="14369" y="471"/>
                  <a:pt x="14331" y="471"/>
                </a:cubicBezTo>
                <a:close/>
                <a:moveTo>
                  <a:pt x="14547" y="471"/>
                </a:moveTo>
                <a:cubicBezTo>
                  <a:pt x="14510" y="471"/>
                  <a:pt x="14479" y="502"/>
                  <a:pt x="14479" y="540"/>
                </a:cubicBezTo>
                <a:cubicBezTo>
                  <a:pt x="14479" y="578"/>
                  <a:pt x="14510" y="608"/>
                  <a:pt x="14547" y="608"/>
                </a:cubicBezTo>
                <a:cubicBezTo>
                  <a:pt x="14585" y="608"/>
                  <a:pt x="14616" y="578"/>
                  <a:pt x="14616" y="540"/>
                </a:cubicBezTo>
                <a:cubicBezTo>
                  <a:pt x="14616" y="502"/>
                  <a:pt x="14585" y="471"/>
                  <a:pt x="14547" y="471"/>
                </a:cubicBezTo>
                <a:close/>
                <a:moveTo>
                  <a:pt x="8929" y="706"/>
                </a:moveTo>
                <a:cubicBezTo>
                  <a:pt x="8891" y="706"/>
                  <a:pt x="8860" y="737"/>
                  <a:pt x="8860" y="775"/>
                </a:cubicBezTo>
                <a:cubicBezTo>
                  <a:pt x="8860" y="813"/>
                  <a:pt x="8891" y="843"/>
                  <a:pt x="8929" y="843"/>
                </a:cubicBezTo>
                <a:cubicBezTo>
                  <a:pt x="8966" y="843"/>
                  <a:pt x="8997" y="813"/>
                  <a:pt x="8997" y="775"/>
                </a:cubicBezTo>
                <a:cubicBezTo>
                  <a:pt x="8997" y="737"/>
                  <a:pt x="8966" y="706"/>
                  <a:pt x="8929" y="706"/>
                </a:cubicBezTo>
                <a:close/>
                <a:moveTo>
                  <a:pt x="9577" y="706"/>
                </a:moveTo>
                <a:cubicBezTo>
                  <a:pt x="9539" y="706"/>
                  <a:pt x="9508" y="737"/>
                  <a:pt x="9508" y="775"/>
                </a:cubicBezTo>
                <a:cubicBezTo>
                  <a:pt x="9508" y="813"/>
                  <a:pt x="9539" y="843"/>
                  <a:pt x="9577" y="843"/>
                </a:cubicBezTo>
                <a:cubicBezTo>
                  <a:pt x="9615" y="843"/>
                  <a:pt x="9645" y="813"/>
                  <a:pt x="9645" y="775"/>
                </a:cubicBezTo>
                <a:cubicBezTo>
                  <a:pt x="9645" y="737"/>
                  <a:pt x="9615" y="706"/>
                  <a:pt x="9577" y="706"/>
                </a:cubicBezTo>
                <a:close/>
                <a:moveTo>
                  <a:pt x="9793" y="706"/>
                </a:moveTo>
                <a:cubicBezTo>
                  <a:pt x="9755" y="706"/>
                  <a:pt x="9725" y="737"/>
                  <a:pt x="9725" y="775"/>
                </a:cubicBezTo>
                <a:cubicBezTo>
                  <a:pt x="9725" y="813"/>
                  <a:pt x="9755" y="843"/>
                  <a:pt x="9793" y="843"/>
                </a:cubicBezTo>
                <a:cubicBezTo>
                  <a:pt x="9831" y="843"/>
                  <a:pt x="9862" y="813"/>
                  <a:pt x="9862" y="775"/>
                </a:cubicBezTo>
                <a:cubicBezTo>
                  <a:pt x="9862" y="737"/>
                  <a:pt x="9831" y="706"/>
                  <a:pt x="9793" y="706"/>
                </a:cubicBezTo>
                <a:close/>
                <a:moveTo>
                  <a:pt x="10009" y="706"/>
                </a:moveTo>
                <a:cubicBezTo>
                  <a:pt x="9971" y="706"/>
                  <a:pt x="9941" y="737"/>
                  <a:pt x="9941" y="775"/>
                </a:cubicBezTo>
                <a:cubicBezTo>
                  <a:pt x="9941" y="813"/>
                  <a:pt x="9971" y="843"/>
                  <a:pt x="10009" y="843"/>
                </a:cubicBezTo>
                <a:cubicBezTo>
                  <a:pt x="10047" y="843"/>
                  <a:pt x="10078" y="813"/>
                  <a:pt x="10078" y="775"/>
                </a:cubicBezTo>
                <a:cubicBezTo>
                  <a:pt x="10078" y="737"/>
                  <a:pt x="10047" y="706"/>
                  <a:pt x="10009" y="706"/>
                </a:cubicBezTo>
                <a:close/>
                <a:moveTo>
                  <a:pt x="10225" y="706"/>
                </a:moveTo>
                <a:cubicBezTo>
                  <a:pt x="10188" y="706"/>
                  <a:pt x="10157" y="737"/>
                  <a:pt x="10157" y="775"/>
                </a:cubicBezTo>
                <a:cubicBezTo>
                  <a:pt x="10157" y="813"/>
                  <a:pt x="10188" y="843"/>
                  <a:pt x="10225" y="843"/>
                </a:cubicBezTo>
                <a:cubicBezTo>
                  <a:pt x="10263" y="843"/>
                  <a:pt x="10294" y="813"/>
                  <a:pt x="10294" y="775"/>
                </a:cubicBezTo>
                <a:cubicBezTo>
                  <a:pt x="10294" y="737"/>
                  <a:pt x="10263" y="706"/>
                  <a:pt x="10225" y="706"/>
                </a:cubicBezTo>
                <a:close/>
                <a:moveTo>
                  <a:pt x="10441" y="706"/>
                </a:moveTo>
                <a:cubicBezTo>
                  <a:pt x="10404" y="706"/>
                  <a:pt x="10373" y="737"/>
                  <a:pt x="10373" y="775"/>
                </a:cubicBezTo>
                <a:cubicBezTo>
                  <a:pt x="10373" y="813"/>
                  <a:pt x="10404" y="843"/>
                  <a:pt x="10441" y="843"/>
                </a:cubicBezTo>
                <a:cubicBezTo>
                  <a:pt x="10479" y="843"/>
                  <a:pt x="10510" y="813"/>
                  <a:pt x="10510" y="775"/>
                </a:cubicBezTo>
                <a:cubicBezTo>
                  <a:pt x="10510" y="737"/>
                  <a:pt x="10479" y="706"/>
                  <a:pt x="10441" y="706"/>
                </a:cubicBezTo>
                <a:close/>
                <a:moveTo>
                  <a:pt x="10658" y="706"/>
                </a:moveTo>
                <a:cubicBezTo>
                  <a:pt x="10620" y="706"/>
                  <a:pt x="10589" y="737"/>
                  <a:pt x="10589" y="775"/>
                </a:cubicBezTo>
                <a:cubicBezTo>
                  <a:pt x="10589" y="813"/>
                  <a:pt x="10620" y="843"/>
                  <a:pt x="10658" y="843"/>
                </a:cubicBezTo>
                <a:cubicBezTo>
                  <a:pt x="10695" y="843"/>
                  <a:pt x="10726" y="813"/>
                  <a:pt x="10726" y="775"/>
                </a:cubicBezTo>
                <a:cubicBezTo>
                  <a:pt x="10726" y="737"/>
                  <a:pt x="10695" y="706"/>
                  <a:pt x="10658" y="706"/>
                </a:cubicBezTo>
                <a:close/>
                <a:moveTo>
                  <a:pt x="10874" y="706"/>
                </a:moveTo>
                <a:cubicBezTo>
                  <a:pt x="10836" y="706"/>
                  <a:pt x="10805" y="737"/>
                  <a:pt x="10805" y="775"/>
                </a:cubicBezTo>
                <a:cubicBezTo>
                  <a:pt x="10805" y="813"/>
                  <a:pt x="10836" y="843"/>
                  <a:pt x="10874" y="843"/>
                </a:cubicBezTo>
                <a:cubicBezTo>
                  <a:pt x="10911" y="843"/>
                  <a:pt x="10942" y="813"/>
                  <a:pt x="10942" y="775"/>
                </a:cubicBezTo>
                <a:cubicBezTo>
                  <a:pt x="10942" y="737"/>
                  <a:pt x="10911" y="706"/>
                  <a:pt x="10874" y="706"/>
                </a:cubicBezTo>
                <a:close/>
                <a:moveTo>
                  <a:pt x="11090" y="706"/>
                </a:moveTo>
                <a:cubicBezTo>
                  <a:pt x="11052" y="706"/>
                  <a:pt x="11021" y="737"/>
                  <a:pt x="11021" y="775"/>
                </a:cubicBezTo>
                <a:cubicBezTo>
                  <a:pt x="11021" y="813"/>
                  <a:pt x="11052" y="843"/>
                  <a:pt x="11090" y="843"/>
                </a:cubicBezTo>
                <a:cubicBezTo>
                  <a:pt x="11127" y="843"/>
                  <a:pt x="11158" y="813"/>
                  <a:pt x="11158" y="775"/>
                </a:cubicBezTo>
                <a:cubicBezTo>
                  <a:pt x="11158" y="737"/>
                  <a:pt x="11127" y="706"/>
                  <a:pt x="11090" y="706"/>
                </a:cubicBezTo>
                <a:close/>
                <a:moveTo>
                  <a:pt x="11306" y="706"/>
                </a:moveTo>
                <a:cubicBezTo>
                  <a:pt x="11268" y="706"/>
                  <a:pt x="11237" y="737"/>
                  <a:pt x="11237" y="775"/>
                </a:cubicBezTo>
                <a:cubicBezTo>
                  <a:pt x="11237" y="813"/>
                  <a:pt x="11268" y="843"/>
                  <a:pt x="11306" y="843"/>
                </a:cubicBezTo>
                <a:cubicBezTo>
                  <a:pt x="11344" y="843"/>
                  <a:pt x="11374" y="813"/>
                  <a:pt x="11374" y="775"/>
                </a:cubicBezTo>
                <a:cubicBezTo>
                  <a:pt x="11374" y="737"/>
                  <a:pt x="11344" y="706"/>
                  <a:pt x="11306" y="706"/>
                </a:cubicBezTo>
                <a:close/>
                <a:moveTo>
                  <a:pt x="11522" y="706"/>
                </a:moveTo>
                <a:cubicBezTo>
                  <a:pt x="11484" y="706"/>
                  <a:pt x="11453" y="737"/>
                  <a:pt x="11453" y="775"/>
                </a:cubicBezTo>
                <a:cubicBezTo>
                  <a:pt x="11453" y="813"/>
                  <a:pt x="11484" y="843"/>
                  <a:pt x="11522" y="843"/>
                </a:cubicBezTo>
                <a:cubicBezTo>
                  <a:pt x="11560" y="843"/>
                  <a:pt x="11590" y="813"/>
                  <a:pt x="11590" y="775"/>
                </a:cubicBezTo>
                <a:cubicBezTo>
                  <a:pt x="11590" y="737"/>
                  <a:pt x="11560" y="706"/>
                  <a:pt x="11522" y="706"/>
                </a:cubicBezTo>
                <a:close/>
                <a:moveTo>
                  <a:pt x="11738" y="706"/>
                </a:moveTo>
                <a:cubicBezTo>
                  <a:pt x="11700" y="706"/>
                  <a:pt x="11670" y="737"/>
                  <a:pt x="11670" y="775"/>
                </a:cubicBezTo>
                <a:cubicBezTo>
                  <a:pt x="11670" y="813"/>
                  <a:pt x="11700" y="843"/>
                  <a:pt x="11738" y="843"/>
                </a:cubicBezTo>
                <a:cubicBezTo>
                  <a:pt x="11776" y="843"/>
                  <a:pt x="11807" y="813"/>
                  <a:pt x="11807" y="775"/>
                </a:cubicBezTo>
                <a:cubicBezTo>
                  <a:pt x="11807" y="737"/>
                  <a:pt x="11776" y="706"/>
                  <a:pt x="11738" y="706"/>
                </a:cubicBezTo>
                <a:close/>
                <a:moveTo>
                  <a:pt x="11954" y="706"/>
                </a:moveTo>
                <a:cubicBezTo>
                  <a:pt x="11916" y="706"/>
                  <a:pt x="11886" y="737"/>
                  <a:pt x="11886" y="775"/>
                </a:cubicBezTo>
                <a:cubicBezTo>
                  <a:pt x="11886" y="813"/>
                  <a:pt x="11916" y="843"/>
                  <a:pt x="11954" y="843"/>
                </a:cubicBezTo>
                <a:cubicBezTo>
                  <a:pt x="11992" y="843"/>
                  <a:pt x="12023" y="813"/>
                  <a:pt x="12023" y="775"/>
                </a:cubicBezTo>
                <a:cubicBezTo>
                  <a:pt x="12023" y="737"/>
                  <a:pt x="11992" y="706"/>
                  <a:pt x="11954" y="706"/>
                </a:cubicBezTo>
                <a:close/>
                <a:moveTo>
                  <a:pt x="12602" y="706"/>
                </a:moveTo>
                <a:cubicBezTo>
                  <a:pt x="12565" y="706"/>
                  <a:pt x="12534" y="737"/>
                  <a:pt x="12534" y="775"/>
                </a:cubicBezTo>
                <a:cubicBezTo>
                  <a:pt x="12534" y="813"/>
                  <a:pt x="12565" y="843"/>
                  <a:pt x="12602" y="843"/>
                </a:cubicBezTo>
                <a:cubicBezTo>
                  <a:pt x="12640" y="843"/>
                  <a:pt x="12671" y="813"/>
                  <a:pt x="12671" y="775"/>
                </a:cubicBezTo>
                <a:cubicBezTo>
                  <a:pt x="12671" y="737"/>
                  <a:pt x="12640" y="706"/>
                  <a:pt x="12602" y="706"/>
                </a:cubicBezTo>
                <a:close/>
                <a:moveTo>
                  <a:pt x="12818" y="706"/>
                </a:moveTo>
                <a:cubicBezTo>
                  <a:pt x="12781" y="706"/>
                  <a:pt x="12750" y="737"/>
                  <a:pt x="12750" y="775"/>
                </a:cubicBezTo>
                <a:cubicBezTo>
                  <a:pt x="12750" y="813"/>
                  <a:pt x="12781" y="843"/>
                  <a:pt x="12818" y="843"/>
                </a:cubicBezTo>
                <a:cubicBezTo>
                  <a:pt x="12856" y="843"/>
                  <a:pt x="12887" y="813"/>
                  <a:pt x="12887" y="775"/>
                </a:cubicBezTo>
                <a:cubicBezTo>
                  <a:pt x="12887" y="737"/>
                  <a:pt x="12856" y="706"/>
                  <a:pt x="12818" y="706"/>
                </a:cubicBezTo>
                <a:close/>
                <a:moveTo>
                  <a:pt x="13035" y="706"/>
                </a:moveTo>
                <a:cubicBezTo>
                  <a:pt x="12997" y="706"/>
                  <a:pt x="12966" y="737"/>
                  <a:pt x="12966" y="775"/>
                </a:cubicBezTo>
                <a:cubicBezTo>
                  <a:pt x="12966" y="813"/>
                  <a:pt x="12997" y="843"/>
                  <a:pt x="13035" y="843"/>
                </a:cubicBezTo>
                <a:cubicBezTo>
                  <a:pt x="13072" y="843"/>
                  <a:pt x="13103" y="813"/>
                  <a:pt x="13103" y="775"/>
                </a:cubicBezTo>
                <a:cubicBezTo>
                  <a:pt x="13103" y="737"/>
                  <a:pt x="13072" y="706"/>
                  <a:pt x="13035" y="706"/>
                </a:cubicBezTo>
                <a:close/>
                <a:moveTo>
                  <a:pt x="13251" y="706"/>
                </a:moveTo>
                <a:cubicBezTo>
                  <a:pt x="13213" y="706"/>
                  <a:pt x="13182" y="737"/>
                  <a:pt x="13182" y="775"/>
                </a:cubicBezTo>
                <a:cubicBezTo>
                  <a:pt x="13182" y="813"/>
                  <a:pt x="13213" y="843"/>
                  <a:pt x="13251" y="843"/>
                </a:cubicBezTo>
                <a:cubicBezTo>
                  <a:pt x="13289" y="843"/>
                  <a:pt x="13319" y="813"/>
                  <a:pt x="13319" y="775"/>
                </a:cubicBezTo>
                <a:cubicBezTo>
                  <a:pt x="13319" y="737"/>
                  <a:pt x="13289" y="706"/>
                  <a:pt x="13251" y="706"/>
                </a:cubicBezTo>
                <a:close/>
                <a:moveTo>
                  <a:pt x="13467" y="706"/>
                </a:moveTo>
                <a:cubicBezTo>
                  <a:pt x="13429" y="706"/>
                  <a:pt x="13398" y="737"/>
                  <a:pt x="13398" y="775"/>
                </a:cubicBezTo>
                <a:cubicBezTo>
                  <a:pt x="13398" y="813"/>
                  <a:pt x="13429" y="843"/>
                  <a:pt x="13467" y="843"/>
                </a:cubicBezTo>
                <a:cubicBezTo>
                  <a:pt x="13505" y="843"/>
                  <a:pt x="13535" y="813"/>
                  <a:pt x="13535" y="775"/>
                </a:cubicBezTo>
                <a:cubicBezTo>
                  <a:pt x="13535" y="737"/>
                  <a:pt x="13505" y="706"/>
                  <a:pt x="13467" y="706"/>
                </a:cubicBezTo>
                <a:close/>
                <a:moveTo>
                  <a:pt x="13683" y="706"/>
                </a:moveTo>
                <a:cubicBezTo>
                  <a:pt x="13645" y="706"/>
                  <a:pt x="13614" y="737"/>
                  <a:pt x="13614" y="775"/>
                </a:cubicBezTo>
                <a:cubicBezTo>
                  <a:pt x="13614" y="813"/>
                  <a:pt x="13645" y="843"/>
                  <a:pt x="13683" y="843"/>
                </a:cubicBezTo>
                <a:cubicBezTo>
                  <a:pt x="13721" y="843"/>
                  <a:pt x="13751" y="813"/>
                  <a:pt x="13751" y="775"/>
                </a:cubicBezTo>
                <a:cubicBezTo>
                  <a:pt x="13751" y="737"/>
                  <a:pt x="13721" y="706"/>
                  <a:pt x="13683" y="706"/>
                </a:cubicBezTo>
                <a:close/>
                <a:moveTo>
                  <a:pt x="13899" y="706"/>
                </a:moveTo>
                <a:cubicBezTo>
                  <a:pt x="13861" y="706"/>
                  <a:pt x="13831" y="737"/>
                  <a:pt x="13831" y="775"/>
                </a:cubicBezTo>
                <a:cubicBezTo>
                  <a:pt x="13831" y="813"/>
                  <a:pt x="13861" y="843"/>
                  <a:pt x="13899" y="843"/>
                </a:cubicBezTo>
                <a:cubicBezTo>
                  <a:pt x="13937" y="843"/>
                  <a:pt x="13968" y="813"/>
                  <a:pt x="13968" y="775"/>
                </a:cubicBezTo>
                <a:cubicBezTo>
                  <a:pt x="13968" y="737"/>
                  <a:pt x="13937" y="706"/>
                  <a:pt x="13899" y="706"/>
                </a:cubicBezTo>
                <a:close/>
                <a:moveTo>
                  <a:pt x="14115" y="706"/>
                </a:moveTo>
                <a:cubicBezTo>
                  <a:pt x="14077" y="706"/>
                  <a:pt x="14047" y="737"/>
                  <a:pt x="14047" y="775"/>
                </a:cubicBezTo>
                <a:cubicBezTo>
                  <a:pt x="14047" y="813"/>
                  <a:pt x="14077" y="843"/>
                  <a:pt x="14115" y="843"/>
                </a:cubicBezTo>
                <a:cubicBezTo>
                  <a:pt x="14153" y="843"/>
                  <a:pt x="14184" y="813"/>
                  <a:pt x="14184" y="775"/>
                </a:cubicBezTo>
                <a:cubicBezTo>
                  <a:pt x="14184" y="737"/>
                  <a:pt x="14153" y="706"/>
                  <a:pt x="14115" y="706"/>
                </a:cubicBezTo>
                <a:close/>
                <a:moveTo>
                  <a:pt x="14331" y="706"/>
                </a:moveTo>
                <a:cubicBezTo>
                  <a:pt x="14293" y="706"/>
                  <a:pt x="14263" y="737"/>
                  <a:pt x="14263" y="775"/>
                </a:cubicBezTo>
                <a:cubicBezTo>
                  <a:pt x="14263" y="813"/>
                  <a:pt x="14293" y="843"/>
                  <a:pt x="14331" y="843"/>
                </a:cubicBezTo>
                <a:cubicBezTo>
                  <a:pt x="14369" y="843"/>
                  <a:pt x="14400" y="813"/>
                  <a:pt x="14400" y="775"/>
                </a:cubicBezTo>
                <a:cubicBezTo>
                  <a:pt x="14400" y="737"/>
                  <a:pt x="14369" y="706"/>
                  <a:pt x="14331" y="706"/>
                </a:cubicBezTo>
                <a:close/>
                <a:moveTo>
                  <a:pt x="8280" y="941"/>
                </a:moveTo>
                <a:cubicBezTo>
                  <a:pt x="8243" y="941"/>
                  <a:pt x="8212" y="972"/>
                  <a:pt x="8212" y="1010"/>
                </a:cubicBezTo>
                <a:cubicBezTo>
                  <a:pt x="8212" y="1047"/>
                  <a:pt x="8243" y="1078"/>
                  <a:pt x="8280" y="1078"/>
                </a:cubicBezTo>
                <a:cubicBezTo>
                  <a:pt x="8318" y="1078"/>
                  <a:pt x="8349" y="1047"/>
                  <a:pt x="8349" y="1010"/>
                </a:cubicBezTo>
                <a:cubicBezTo>
                  <a:pt x="8349" y="972"/>
                  <a:pt x="8318" y="941"/>
                  <a:pt x="8280" y="941"/>
                </a:cubicBezTo>
                <a:close/>
                <a:moveTo>
                  <a:pt x="8929" y="941"/>
                </a:moveTo>
                <a:cubicBezTo>
                  <a:pt x="8891" y="941"/>
                  <a:pt x="8860" y="972"/>
                  <a:pt x="8860" y="1010"/>
                </a:cubicBezTo>
                <a:cubicBezTo>
                  <a:pt x="8860" y="1047"/>
                  <a:pt x="8891" y="1078"/>
                  <a:pt x="8929" y="1078"/>
                </a:cubicBezTo>
                <a:cubicBezTo>
                  <a:pt x="8966" y="1078"/>
                  <a:pt x="8997" y="1047"/>
                  <a:pt x="8997" y="1010"/>
                </a:cubicBezTo>
                <a:cubicBezTo>
                  <a:pt x="8997" y="972"/>
                  <a:pt x="8966" y="941"/>
                  <a:pt x="8929" y="941"/>
                </a:cubicBezTo>
                <a:close/>
                <a:moveTo>
                  <a:pt x="9145" y="941"/>
                </a:moveTo>
                <a:cubicBezTo>
                  <a:pt x="9107" y="941"/>
                  <a:pt x="9076" y="972"/>
                  <a:pt x="9076" y="1010"/>
                </a:cubicBezTo>
                <a:cubicBezTo>
                  <a:pt x="9076" y="1047"/>
                  <a:pt x="9107" y="1078"/>
                  <a:pt x="9145" y="1078"/>
                </a:cubicBezTo>
                <a:cubicBezTo>
                  <a:pt x="9183" y="1078"/>
                  <a:pt x="9213" y="1047"/>
                  <a:pt x="9213" y="1010"/>
                </a:cubicBezTo>
                <a:cubicBezTo>
                  <a:pt x="9213" y="972"/>
                  <a:pt x="9183" y="941"/>
                  <a:pt x="9145" y="941"/>
                </a:cubicBezTo>
                <a:close/>
                <a:moveTo>
                  <a:pt x="9361" y="941"/>
                </a:moveTo>
                <a:cubicBezTo>
                  <a:pt x="9323" y="941"/>
                  <a:pt x="9292" y="972"/>
                  <a:pt x="9292" y="1010"/>
                </a:cubicBezTo>
                <a:cubicBezTo>
                  <a:pt x="9292" y="1047"/>
                  <a:pt x="9323" y="1078"/>
                  <a:pt x="9361" y="1078"/>
                </a:cubicBezTo>
                <a:cubicBezTo>
                  <a:pt x="9399" y="1078"/>
                  <a:pt x="9429" y="1047"/>
                  <a:pt x="9429" y="1010"/>
                </a:cubicBezTo>
                <a:cubicBezTo>
                  <a:pt x="9429" y="972"/>
                  <a:pt x="9399" y="941"/>
                  <a:pt x="9361" y="941"/>
                </a:cubicBezTo>
                <a:close/>
                <a:moveTo>
                  <a:pt x="9577" y="941"/>
                </a:moveTo>
                <a:cubicBezTo>
                  <a:pt x="9539" y="941"/>
                  <a:pt x="9508" y="972"/>
                  <a:pt x="9508" y="1010"/>
                </a:cubicBezTo>
                <a:cubicBezTo>
                  <a:pt x="9508" y="1047"/>
                  <a:pt x="9539" y="1078"/>
                  <a:pt x="9577" y="1078"/>
                </a:cubicBezTo>
                <a:cubicBezTo>
                  <a:pt x="9615" y="1078"/>
                  <a:pt x="9645" y="1047"/>
                  <a:pt x="9645" y="1010"/>
                </a:cubicBezTo>
                <a:cubicBezTo>
                  <a:pt x="9645" y="972"/>
                  <a:pt x="9615" y="941"/>
                  <a:pt x="9577" y="941"/>
                </a:cubicBezTo>
                <a:close/>
                <a:moveTo>
                  <a:pt x="10009" y="941"/>
                </a:moveTo>
                <a:cubicBezTo>
                  <a:pt x="9971" y="941"/>
                  <a:pt x="9941" y="972"/>
                  <a:pt x="9941" y="1010"/>
                </a:cubicBezTo>
                <a:cubicBezTo>
                  <a:pt x="9941" y="1047"/>
                  <a:pt x="9971" y="1078"/>
                  <a:pt x="10009" y="1078"/>
                </a:cubicBezTo>
                <a:cubicBezTo>
                  <a:pt x="10047" y="1078"/>
                  <a:pt x="10078" y="1047"/>
                  <a:pt x="10078" y="1010"/>
                </a:cubicBezTo>
                <a:cubicBezTo>
                  <a:pt x="10078" y="972"/>
                  <a:pt x="10047" y="941"/>
                  <a:pt x="10009" y="941"/>
                </a:cubicBezTo>
                <a:close/>
                <a:moveTo>
                  <a:pt x="10225" y="941"/>
                </a:moveTo>
                <a:cubicBezTo>
                  <a:pt x="10188" y="941"/>
                  <a:pt x="10157" y="972"/>
                  <a:pt x="10157" y="1010"/>
                </a:cubicBezTo>
                <a:cubicBezTo>
                  <a:pt x="10157" y="1047"/>
                  <a:pt x="10188" y="1078"/>
                  <a:pt x="10225" y="1078"/>
                </a:cubicBezTo>
                <a:cubicBezTo>
                  <a:pt x="10263" y="1078"/>
                  <a:pt x="10294" y="1047"/>
                  <a:pt x="10294" y="1010"/>
                </a:cubicBezTo>
                <a:cubicBezTo>
                  <a:pt x="10294" y="972"/>
                  <a:pt x="10263" y="941"/>
                  <a:pt x="10225" y="941"/>
                </a:cubicBezTo>
                <a:close/>
                <a:moveTo>
                  <a:pt x="10441" y="941"/>
                </a:moveTo>
                <a:cubicBezTo>
                  <a:pt x="10404" y="941"/>
                  <a:pt x="10373" y="972"/>
                  <a:pt x="10373" y="1010"/>
                </a:cubicBezTo>
                <a:cubicBezTo>
                  <a:pt x="10373" y="1047"/>
                  <a:pt x="10404" y="1078"/>
                  <a:pt x="10441" y="1078"/>
                </a:cubicBezTo>
                <a:cubicBezTo>
                  <a:pt x="10479" y="1078"/>
                  <a:pt x="10510" y="1047"/>
                  <a:pt x="10510" y="1010"/>
                </a:cubicBezTo>
                <a:cubicBezTo>
                  <a:pt x="10510" y="972"/>
                  <a:pt x="10479" y="941"/>
                  <a:pt x="10441" y="941"/>
                </a:cubicBezTo>
                <a:close/>
                <a:moveTo>
                  <a:pt x="10658" y="941"/>
                </a:moveTo>
                <a:cubicBezTo>
                  <a:pt x="10620" y="941"/>
                  <a:pt x="10589" y="972"/>
                  <a:pt x="10589" y="1010"/>
                </a:cubicBezTo>
                <a:cubicBezTo>
                  <a:pt x="10589" y="1047"/>
                  <a:pt x="10620" y="1078"/>
                  <a:pt x="10658" y="1078"/>
                </a:cubicBezTo>
                <a:cubicBezTo>
                  <a:pt x="10695" y="1078"/>
                  <a:pt x="10726" y="1047"/>
                  <a:pt x="10726" y="1010"/>
                </a:cubicBezTo>
                <a:cubicBezTo>
                  <a:pt x="10726" y="972"/>
                  <a:pt x="10695" y="941"/>
                  <a:pt x="10658" y="941"/>
                </a:cubicBezTo>
                <a:close/>
                <a:moveTo>
                  <a:pt x="10874" y="941"/>
                </a:moveTo>
                <a:cubicBezTo>
                  <a:pt x="10836" y="941"/>
                  <a:pt x="10805" y="972"/>
                  <a:pt x="10805" y="1010"/>
                </a:cubicBezTo>
                <a:cubicBezTo>
                  <a:pt x="10805" y="1047"/>
                  <a:pt x="10836" y="1078"/>
                  <a:pt x="10874" y="1078"/>
                </a:cubicBezTo>
                <a:cubicBezTo>
                  <a:pt x="10911" y="1078"/>
                  <a:pt x="10942" y="1047"/>
                  <a:pt x="10942" y="1010"/>
                </a:cubicBezTo>
                <a:cubicBezTo>
                  <a:pt x="10942" y="972"/>
                  <a:pt x="10911" y="941"/>
                  <a:pt x="10874" y="941"/>
                </a:cubicBezTo>
                <a:close/>
                <a:moveTo>
                  <a:pt x="11090" y="941"/>
                </a:moveTo>
                <a:cubicBezTo>
                  <a:pt x="11052" y="941"/>
                  <a:pt x="11021" y="972"/>
                  <a:pt x="11021" y="1010"/>
                </a:cubicBezTo>
                <a:cubicBezTo>
                  <a:pt x="11021" y="1047"/>
                  <a:pt x="11052" y="1078"/>
                  <a:pt x="11090" y="1078"/>
                </a:cubicBezTo>
                <a:cubicBezTo>
                  <a:pt x="11127" y="1078"/>
                  <a:pt x="11158" y="1047"/>
                  <a:pt x="11158" y="1010"/>
                </a:cubicBezTo>
                <a:cubicBezTo>
                  <a:pt x="11158" y="972"/>
                  <a:pt x="11127" y="941"/>
                  <a:pt x="11090" y="941"/>
                </a:cubicBezTo>
                <a:close/>
                <a:moveTo>
                  <a:pt x="11306" y="941"/>
                </a:moveTo>
                <a:cubicBezTo>
                  <a:pt x="11268" y="941"/>
                  <a:pt x="11237" y="972"/>
                  <a:pt x="11237" y="1010"/>
                </a:cubicBezTo>
                <a:cubicBezTo>
                  <a:pt x="11237" y="1047"/>
                  <a:pt x="11268" y="1078"/>
                  <a:pt x="11306" y="1078"/>
                </a:cubicBezTo>
                <a:cubicBezTo>
                  <a:pt x="11344" y="1078"/>
                  <a:pt x="11374" y="1047"/>
                  <a:pt x="11374" y="1010"/>
                </a:cubicBezTo>
                <a:cubicBezTo>
                  <a:pt x="11374" y="972"/>
                  <a:pt x="11344" y="941"/>
                  <a:pt x="11306" y="941"/>
                </a:cubicBezTo>
                <a:close/>
                <a:moveTo>
                  <a:pt x="11522" y="941"/>
                </a:moveTo>
                <a:cubicBezTo>
                  <a:pt x="11484" y="941"/>
                  <a:pt x="11453" y="972"/>
                  <a:pt x="11453" y="1010"/>
                </a:cubicBezTo>
                <a:cubicBezTo>
                  <a:pt x="11453" y="1047"/>
                  <a:pt x="11484" y="1078"/>
                  <a:pt x="11522" y="1078"/>
                </a:cubicBezTo>
                <a:cubicBezTo>
                  <a:pt x="11560" y="1078"/>
                  <a:pt x="11590" y="1047"/>
                  <a:pt x="11590" y="1010"/>
                </a:cubicBezTo>
                <a:cubicBezTo>
                  <a:pt x="11590" y="972"/>
                  <a:pt x="11560" y="941"/>
                  <a:pt x="11522" y="941"/>
                </a:cubicBezTo>
                <a:close/>
                <a:moveTo>
                  <a:pt x="12170" y="941"/>
                </a:moveTo>
                <a:cubicBezTo>
                  <a:pt x="12132" y="941"/>
                  <a:pt x="12102" y="972"/>
                  <a:pt x="12102" y="1010"/>
                </a:cubicBezTo>
                <a:cubicBezTo>
                  <a:pt x="12102" y="1047"/>
                  <a:pt x="12132" y="1078"/>
                  <a:pt x="12170" y="1078"/>
                </a:cubicBezTo>
                <a:cubicBezTo>
                  <a:pt x="12208" y="1078"/>
                  <a:pt x="12239" y="1047"/>
                  <a:pt x="12239" y="1010"/>
                </a:cubicBezTo>
                <a:cubicBezTo>
                  <a:pt x="12239" y="972"/>
                  <a:pt x="12208" y="941"/>
                  <a:pt x="12170" y="941"/>
                </a:cubicBezTo>
                <a:close/>
                <a:moveTo>
                  <a:pt x="12386" y="941"/>
                </a:moveTo>
                <a:cubicBezTo>
                  <a:pt x="12349" y="941"/>
                  <a:pt x="12318" y="972"/>
                  <a:pt x="12318" y="1010"/>
                </a:cubicBezTo>
                <a:cubicBezTo>
                  <a:pt x="12318" y="1047"/>
                  <a:pt x="12349" y="1078"/>
                  <a:pt x="12386" y="1078"/>
                </a:cubicBezTo>
                <a:cubicBezTo>
                  <a:pt x="12424" y="1078"/>
                  <a:pt x="12455" y="1047"/>
                  <a:pt x="12455" y="1010"/>
                </a:cubicBezTo>
                <a:cubicBezTo>
                  <a:pt x="12455" y="972"/>
                  <a:pt x="12424" y="941"/>
                  <a:pt x="12386" y="941"/>
                </a:cubicBezTo>
                <a:close/>
                <a:moveTo>
                  <a:pt x="12602" y="941"/>
                </a:moveTo>
                <a:cubicBezTo>
                  <a:pt x="12565" y="941"/>
                  <a:pt x="12534" y="972"/>
                  <a:pt x="12534" y="1010"/>
                </a:cubicBezTo>
                <a:cubicBezTo>
                  <a:pt x="12534" y="1047"/>
                  <a:pt x="12565" y="1078"/>
                  <a:pt x="12602" y="1078"/>
                </a:cubicBezTo>
                <a:cubicBezTo>
                  <a:pt x="12640" y="1078"/>
                  <a:pt x="12671" y="1047"/>
                  <a:pt x="12671" y="1010"/>
                </a:cubicBezTo>
                <a:cubicBezTo>
                  <a:pt x="12671" y="972"/>
                  <a:pt x="12640" y="941"/>
                  <a:pt x="12602" y="941"/>
                </a:cubicBezTo>
                <a:close/>
                <a:moveTo>
                  <a:pt x="12818" y="941"/>
                </a:moveTo>
                <a:cubicBezTo>
                  <a:pt x="12781" y="941"/>
                  <a:pt x="12750" y="972"/>
                  <a:pt x="12750" y="1010"/>
                </a:cubicBezTo>
                <a:cubicBezTo>
                  <a:pt x="12750" y="1047"/>
                  <a:pt x="12781" y="1078"/>
                  <a:pt x="12818" y="1078"/>
                </a:cubicBezTo>
                <a:cubicBezTo>
                  <a:pt x="12856" y="1078"/>
                  <a:pt x="12887" y="1047"/>
                  <a:pt x="12887" y="1010"/>
                </a:cubicBezTo>
                <a:cubicBezTo>
                  <a:pt x="12887" y="972"/>
                  <a:pt x="12856" y="941"/>
                  <a:pt x="12818" y="941"/>
                </a:cubicBezTo>
                <a:close/>
                <a:moveTo>
                  <a:pt x="13035" y="941"/>
                </a:moveTo>
                <a:cubicBezTo>
                  <a:pt x="12997" y="941"/>
                  <a:pt x="12966" y="972"/>
                  <a:pt x="12966" y="1010"/>
                </a:cubicBezTo>
                <a:cubicBezTo>
                  <a:pt x="12966" y="1047"/>
                  <a:pt x="12997" y="1078"/>
                  <a:pt x="13035" y="1078"/>
                </a:cubicBezTo>
                <a:cubicBezTo>
                  <a:pt x="13072" y="1078"/>
                  <a:pt x="13103" y="1047"/>
                  <a:pt x="13103" y="1010"/>
                </a:cubicBezTo>
                <a:cubicBezTo>
                  <a:pt x="13103" y="972"/>
                  <a:pt x="13072" y="941"/>
                  <a:pt x="13035" y="941"/>
                </a:cubicBezTo>
                <a:close/>
                <a:moveTo>
                  <a:pt x="13251" y="941"/>
                </a:moveTo>
                <a:cubicBezTo>
                  <a:pt x="13213" y="941"/>
                  <a:pt x="13182" y="972"/>
                  <a:pt x="13182" y="1010"/>
                </a:cubicBezTo>
                <a:cubicBezTo>
                  <a:pt x="13182" y="1047"/>
                  <a:pt x="13213" y="1078"/>
                  <a:pt x="13251" y="1078"/>
                </a:cubicBezTo>
                <a:cubicBezTo>
                  <a:pt x="13289" y="1078"/>
                  <a:pt x="13319" y="1047"/>
                  <a:pt x="13319" y="1010"/>
                </a:cubicBezTo>
                <a:cubicBezTo>
                  <a:pt x="13319" y="972"/>
                  <a:pt x="13289" y="941"/>
                  <a:pt x="13251" y="941"/>
                </a:cubicBezTo>
                <a:close/>
                <a:moveTo>
                  <a:pt x="13467" y="941"/>
                </a:moveTo>
                <a:cubicBezTo>
                  <a:pt x="13429" y="941"/>
                  <a:pt x="13398" y="972"/>
                  <a:pt x="13398" y="1010"/>
                </a:cubicBezTo>
                <a:cubicBezTo>
                  <a:pt x="13398" y="1047"/>
                  <a:pt x="13429" y="1078"/>
                  <a:pt x="13467" y="1078"/>
                </a:cubicBezTo>
                <a:cubicBezTo>
                  <a:pt x="13505" y="1078"/>
                  <a:pt x="13535" y="1047"/>
                  <a:pt x="13535" y="1010"/>
                </a:cubicBezTo>
                <a:cubicBezTo>
                  <a:pt x="13535" y="972"/>
                  <a:pt x="13505" y="941"/>
                  <a:pt x="13467" y="941"/>
                </a:cubicBezTo>
                <a:close/>
                <a:moveTo>
                  <a:pt x="13683" y="941"/>
                </a:moveTo>
                <a:cubicBezTo>
                  <a:pt x="13645" y="941"/>
                  <a:pt x="13614" y="972"/>
                  <a:pt x="13614" y="1010"/>
                </a:cubicBezTo>
                <a:cubicBezTo>
                  <a:pt x="13614" y="1047"/>
                  <a:pt x="13645" y="1078"/>
                  <a:pt x="13683" y="1078"/>
                </a:cubicBezTo>
                <a:cubicBezTo>
                  <a:pt x="13721" y="1078"/>
                  <a:pt x="13751" y="1047"/>
                  <a:pt x="13751" y="1010"/>
                </a:cubicBezTo>
                <a:cubicBezTo>
                  <a:pt x="13751" y="972"/>
                  <a:pt x="13721" y="941"/>
                  <a:pt x="13683" y="941"/>
                </a:cubicBezTo>
                <a:close/>
                <a:moveTo>
                  <a:pt x="13899" y="941"/>
                </a:moveTo>
                <a:cubicBezTo>
                  <a:pt x="13861" y="941"/>
                  <a:pt x="13831" y="972"/>
                  <a:pt x="13831" y="1010"/>
                </a:cubicBezTo>
                <a:cubicBezTo>
                  <a:pt x="13831" y="1047"/>
                  <a:pt x="13861" y="1078"/>
                  <a:pt x="13899" y="1078"/>
                </a:cubicBezTo>
                <a:cubicBezTo>
                  <a:pt x="13937" y="1078"/>
                  <a:pt x="13968" y="1047"/>
                  <a:pt x="13968" y="1010"/>
                </a:cubicBezTo>
                <a:cubicBezTo>
                  <a:pt x="13968" y="972"/>
                  <a:pt x="13937" y="941"/>
                  <a:pt x="13899" y="941"/>
                </a:cubicBezTo>
                <a:close/>
                <a:moveTo>
                  <a:pt x="14115" y="941"/>
                </a:moveTo>
                <a:cubicBezTo>
                  <a:pt x="14077" y="941"/>
                  <a:pt x="14047" y="972"/>
                  <a:pt x="14047" y="1010"/>
                </a:cubicBezTo>
                <a:cubicBezTo>
                  <a:pt x="14047" y="1047"/>
                  <a:pt x="14077" y="1078"/>
                  <a:pt x="14115" y="1078"/>
                </a:cubicBezTo>
                <a:cubicBezTo>
                  <a:pt x="14153" y="1078"/>
                  <a:pt x="14184" y="1047"/>
                  <a:pt x="14184" y="1010"/>
                </a:cubicBezTo>
                <a:cubicBezTo>
                  <a:pt x="14184" y="972"/>
                  <a:pt x="14153" y="941"/>
                  <a:pt x="14115" y="941"/>
                </a:cubicBezTo>
                <a:close/>
                <a:moveTo>
                  <a:pt x="14331" y="941"/>
                </a:moveTo>
                <a:cubicBezTo>
                  <a:pt x="14293" y="941"/>
                  <a:pt x="14263" y="972"/>
                  <a:pt x="14263" y="1010"/>
                </a:cubicBezTo>
                <a:cubicBezTo>
                  <a:pt x="14263" y="1047"/>
                  <a:pt x="14293" y="1078"/>
                  <a:pt x="14331" y="1078"/>
                </a:cubicBezTo>
                <a:cubicBezTo>
                  <a:pt x="14369" y="1078"/>
                  <a:pt x="14400" y="1047"/>
                  <a:pt x="14400" y="1010"/>
                </a:cubicBezTo>
                <a:cubicBezTo>
                  <a:pt x="14400" y="972"/>
                  <a:pt x="14369" y="941"/>
                  <a:pt x="14331" y="941"/>
                </a:cubicBezTo>
                <a:close/>
                <a:moveTo>
                  <a:pt x="6768" y="1176"/>
                </a:moveTo>
                <a:cubicBezTo>
                  <a:pt x="6730" y="1176"/>
                  <a:pt x="6699" y="1207"/>
                  <a:pt x="6699" y="1244"/>
                </a:cubicBezTo>
                <a:cubicBezTo>
                  <a:pt x="6699" y="1282"/>
                  <a:pt x="6730" y="1313"/>
                  <a:pt x="6768" y="1313"/>
                </a:cubicBezTo>
                <a:cubicBezTo>
                  <a:pt x="6805" y="1313"/>
                  <a:pt x="6836" y="1282"/>
                  <a:pt x="6836" y="1244"/>
                </a:cubicBezTo>
                <a:cubicBezTo>
                  <a:pt x="6836" y="1207"/>
                  <a:pt x="6805" y="1176"/>
                  <a:pt x="6768" y="1176"/>
                </a:cubicBezTo>
                <a:close/>
                <a:moveTo>
                  <a:pt x="6984" y="1176"/>
                </a:moveTo>
                <a:cubicBezTo>
                  <a:pt x="6946" y="1176"/>
                  <a:pt x="6915" y="1207"/>
                  <a:pt x="6915" y="1244"/>
                </a:cubicBezTo>
                <a:cubicBezTo>
                  <a:pt x="6915" y="1282"/>
                  <a:pt x="6946" y="1313"/>
                  <a:pt x="6984" y="1313"/>
                </a:cubicBezTo>
                <a:cubicBezTo>
                  <a:pt x="7022" y="1313"/>
                  <a:pt x="7052" y="1282"/>
                  <a:pt x="7052" y="1244"/>
                </a:cubicBezTo>
                <a:cubicBezTo>
                  <a:pt x="7052" y="1207"/>
                  <a:pt x="7022" y="1176"/>
                  <a:pt x="6984" y="1176"/>
                </a:cubicBezTo>
                <a:close/>
                <a:moveTo>
                  <a:pt x="7632" y="1176"/>
                </a:moveTo>
                <a:cubicBezTo>
                  <a:pt x="7594" y="1176"/>
                  <a:pt x="7564" y="1207"/>
                  <a:pt x="7564" y="1244"/>
                </a:cubicBezTo>
                <a:cubicBezTo>
                  <a:pt x="7564" y="1282"/>
                  <a:pt x="7594" y="1313"/>
                  <a:pt x="7632" y="1313"/>
                </a:cubicBezTo>
                <a:cubicBezTo>
                  <a:pt x="7670" y="1313"/>
                  <a:pt x="7700" y="1282"/>
                  <a:pt x="7700" y="1244"/>
                </a:cubicBezTo>
                <a:cubicBezTo>
                  <a:pt x="7700" y="1207"/>
                  <a:pt x="7670" y="1176"/>
                  <a:pt x="7632" y="1176"/>
                </a:cubicBezTo>
                <a:close/>
                <a:moveTo>
                  <a:pt x="7848" y="1176"/>
                </a:moveTo>
                <a:cubicBezTo>
                  <a:pt x="7810" y="1176"/>
                  <a:pt x="7780" y="1207"/>
                  <a:pt x="7780" y="1244"/>
                </a:cubicBezTo>
                <a:cubicBezTo>
                  <a:pt x="7780" y="1282"/>
                  <a:pt x="7810" y="1313"/>
                  <a:pt x="7848" y="1313"/>
                </a:cubicBezTo>
                <a:cubicBezTo>
                  <a:pt x="7886" y="1313"/>
                  <a:pt x="7917" y="1282"/>
                  <a:pt x="7917" y="1244"/>
                </a:cubicBezTo>
                <a:cubicBezTo>
                  <a:pt x="7917" y="1207"/>
                  <a:pt x="7886" y="1176"/>
                  <a:pt x="7848" y="1176"/>
                </a:cubicBezTo>
                <a:close/>
                <a:moveTo>
                  <a:pt x="8280" y="1176"/>
                </a:moveTo>
                <a:cubicBezTo>
                  <a:pt x="8243" y="1176"/>
                  <a:pt x="8212" y="1207"/>
                  <a:pt x="8212" y="1244"/>
                </a:cubicBezTo>
                <a:cubicBezTo>
                  <a:pt x="8212" y="1282"/>
                  <a:pt x="8243" y="1313"/>
                  <a:pt x="8280" y="1313"/>
                </a:cubicBezTo>
                <a:cubicBezTo>
                  <a:pt x="8318" y="1313"/>
                  <a:pt x="8349" y="1282"/>
                  <a:pt x="8349" y="1244"/>
                </a:cubicBezTo>
                <a:cubicBezTo>
                  <a:pt x="8349" y="1207"/>
                  <a:pt x="8318" y="1176"/>
                  <a:pt x="8280" y="1176"/>
                </a:cubicBezTo>
                <a:close/>
                <a:moveTo>
                  <a:pt x="8929" y="1176"/>
                </a:moveTo>
                <a:cubicBezTo>
                  <a:pt x="8891" y="1176"/>
                  <a:pt x="8860" y="1207"/>
                  <a:pt x="8860" y="1244"/>
                </a:cubicBezTo>
                <a:cubicBezTo>
                  <a:pt x="8860" y="1282"/>
                  <a:pt x="8891" y="1313"/>
                  <a:pt x="8929" y="1313"/>
                </a:cubicBezTo>
                <a:cubicBezTo>
                  <a:pt x="8966" y="1313"/>
                  <a:pt x="8997" y="1282"/>
                  <a:pt x="8997" y="1244"/>
                </a:cubicBezTo>
                <a:cubicBezTo>
                  <a:pt x="8997" y="1207"/>
                  <a:pt x="8966" y="1176"/>
                  <a:pt x="8929" y="1176"/>
                </a:cubicBezTo>
                <a:close/>
                <a:moveTo>
                  <a:pt x="9145" y="1176"/>
                </a:moveTo>
                <a:cubicBezTo>
                  <a:pt x="9107" y="1176"/>
                  <a:pt x="9076" y="1207"/>
                  <a:pt x="9076" y="1244"/>
                </a:cubicBezTo>
                <a:cubicBezTo>
                  <a:pt x="9076" y="1282"/>
                  <a:pt x="9107" y="1313"/>
                  <a:pt x="9145" y="1313"/>
                </a:cubicBezTo>
                <a:cubicBezTo>
                  <a:pt x="9183" y="1313"/>
                  <a:pt x="9213" y="1282"/>
                  <a:pt x="9213" y="1244"/>
                </a:cubicBezTo>
                <a:cubicBezTo>
                  <a:pt x="9213" y="1207"/>
                  <a:pt x="9183" y="1176"/>
                  <a:pt x="9145" y="1176"/>
                </a:cubicBezTo>
                <a:close/>
                <a:moveTo>
                  <a:pt x="9361" y="1176"/>
                </a:moveTo>
                <a:cubicBezTo>
                  <a:pt x="9323" y="1176"/>
                  <a:pt x="9292" y="1207"/>
                  <a:pt x="9292" y="1244"/>
                </a:cubicBezTo>
                <a:cubicBezTo>
                  <a:pt x="9292" y="1282"/>
                  <a:pt x="9323" y="1313"/>
                  <a:pt x="9361" y="1313"/>
                </a:cubicBezTo>
                <a:cubicBezTo>
                  <a:pt x="9399" y="1313"/>
                  <a:pt x="9429" y="1282"/>
                  <a:pt x="9429" y="1244"/>
                </a:cubicBezTo>
                <a:cubicBezTo>
                  <a:pt x="9429" y="1207"/>
                  <a:pt x="9399" y="1176"/>
                  <a:pt x="9361" y="1176"/>
                </a:cubicBezTo>
                <a:close/>
                <a:moveTo>
                  <a:pt x="9577" y="1176"/>
                </a:moveTo>
                <a:cubicBezTo>
                  <a:pt x="9539" y="1176"/>
                  <a:pt x="9508" y="1207"/>
                  <a:pt x="9508" y="1244"/>
                </a:cubicBezTo>
                <a:cubicBezTo>
                  <a:pt x="9508" y="1282"/>
                  <a:pt x="9539" y="1313"/>
                  <a:pt x="9577" y="1313"/>
                </a:cubicBezTo>
                <a:cubicBezTo>
                  <a:pt x="9615" y="1313"/>
                  <a:pt x="9645" y="1282"/>
                  <a:pt x="9645" y="1244"/>
                </a:cubicBezTo>
                <a:cubicBezTo>
                  <a:pt x="9645" y="1207"/>
                  <a:pt x="9615" y="1176"/>
                  <a:pt x="9577" y="1176"/>
                </a:cubicBezTo>
                <a:close/>
                <a:moveTo>
                  <a:pt x="9793" y="1176"/>
                </a:moveTo>
                <a:cubicBezTo>
                  <a:pt x="9755" y="1176"/>
                  <a:pt x="9725" y="1207"/>
                  <a:pt x="9725" y="1244"/>
                </a:cubicBezTo>
                <a:cubicBezTo>
                  <a:pt x="9725" y="1282"/>
                  <a:pt x="9755" y="1313"/>
                  <a:pt x="9793" y="1313"/>
                </a:cubicBezTo>
                <a:cubicBezTo>
                  <a:pt x="9831" y="1313"/>
                  <a:pt x="9862" y="1282"/>
                  <a:pt x="9862" y="1244"/>
                </a:cubicBezTo>
                <a:cubicBezTo>
                  <a:pt x="9862" y="1207"/>
                  <a:pt x="9831" y="1176"/>
                  <a:pt x="9793" y="1176"/>
                </a:cubicBezTo>
                <a:close/>
                <a:moveTo>
                  <a:pt x="10009" y="1176"/>
                </a:moveTo>
                <a:cubicBezTo>
                  <a:pt x="9971" y="1176"/>
                  <a:pt x="9941" y="1207"/>
                  <a:pt x="9941" y="1244"/>
                </a:cubicBezTo>
                <a:cubicBezTo>
                  <a:pt x="9941" y="1282"/>
                  <a:pt x="9971" y="1313"/>
                  <a:pt x="10009" y="1313"/>
                </a:cubicBezTo>
                <a:cubicBezTo>
                  <a:pt x="10047" y="1313"/>
                  <a:pt x="10078" y="1282"/>
                  <a:pt x="10078" y="1244"/>
                </a:cubicBezTo>
                <a:cubicBezTo>
                  <a:pt x="10078" y="1207"/>
                  <a:pt x="10047" y="1176"/>
                  <a:pt x="10009" y="1176"/>
                </a:cubicBezTo>
                <a:close/>
                <a:moveTo>
                  <a:pt x="10225" y="1176"/>
                </a:moveTo>
                <a:cubicBezTo>
                  <a:pt x="10188" y="1176"/>
                  <a:pt x="10157" y="1207"/>
                  <a:pt x="10157" y="1244"/>
                </a:cubicBezTo>
                <a:cubicBezTo>
                  <a:pt x="10157" y="1282"/>
                  <a:pt x="10188" y="1313"/>
                  <a:pt x="10225" y="1313"/>
                </a:cubicBezTo>
                <a:cubicBezTo>
                  <a:pt x="10263" y="1313"/>
                  <a:pt x="10294" y="1282"/>
                  <a:pt x="10294" y="1244"/>
                </a:cubicBezTo>
                <a:cubicBezTo>
                  <a:pt x="10294" y="1207"/>
                  <a:pt x="10263" y="1176"/>
                  <a:pt x="10225" y="1176"/>
                </a:cubicBezTo>
                <a:close/>
                <a:moveTo>
                  <a:pt x="10441" y="1176"/>
                </a:moveTo>
                <a:cubicBezTo>
                  <a:pt x="10404" y="1176"/>
                  <a:pt x="10373" y="1207"/>
                  <a:pt x="10373" y="1244"/>
                </a:cubicBezTo>
                <a:cubicBezTo>
                  <a:pt x="10373" y="1282"/>
                  <a:pt x="10404" y="1313"/>
                  <a:pt x="10441" y="1313"/>
                </a:cubicBezTo>
                <a:cubicBezTo>
                  <a:pt x="10479" y="1313"/>
                  <a:pt x="10510" y="1282"/>
                  <a:pt x="10510" y="1244"/>
                </a:cubicBezTo>
                <a:cubicBezTo>
                  <a:pt x="10510" y="1207"/>
                  <a:pt x="10479" y="1176"/>
                  <a:pt x="10441" y="1176"/>
                </a:cubicBezTo>
                <a:close/>
                <a:moveTo>
                  <a:pt x="10658" y="1176"/>
                </a:moveTo>
                <a:cubicBezTo>
                  <a:pt x="10620" y="1176"/>
                  <a:pt x="10589" y="1207"/>
                  <a:pt x="10589" y="1244"/>
                </a:cubicBezTo>
                <a:cubicBezTo>
                  <a:pt x="10589" y="1282"/>
                  <a:pt x="10620" y="1313"/>
                  <a:pt x="10658" y="1313"/>
                </a:cubicBezTo>
                <a:cubicBezTo>
                  <a:pt x="10695" y="1313"/>
                  <a:pt x="10726" y="1282"/>
                  <a:pt x="10726" y="1244"/>
                </a:cubicBezTo>
                <a:cubicBezTo>
                  <a:pt x="10726" y="1207"/>
                  <a:pt x="10695" y="1176"/>
                  <a:pt x="10658" y="1176"/>
                </a:cubicBezTo>
                <a:close/>
                <a:moveTo>
                  <a:pt x="10874" y="1176"/>
                </a:moveTo>
                <a:cubicBezTo>
                  <a:pt x="10836" y="1176"/>
                  <a:pt x="10805" y="1207"/>
                  <a:pt x="10805" y="1244"/>
                </a:cubicBezTo>
                <a:cubicBezTo>
                  <a:pt x="10805" y="1282"/>
                  <a:pt x="10836" y="1313"/>
                  <a:pt x="10874" y="1313"/>
                </a:cubicBezTo>
                <a:cubicBezTo>
                  <a:pt x="10911" y="1313"/>
                  <a:pt x="10942" y="1282"/>
                  <a:pt x="10942" y="1244"/>
                </a:cubicBezTo>
                <a:cubicBezTo>
                  <a:pt x="10942" y="1207"/>
                  <a:pt x="10911" y="1176"/>
                  <a:pt x="10874" y="1176"/>
                </a:cubicBezTo>
                <a:close/>
                <a:moveTo>
                  <a:pt x="11090" y="1176"/>
                </a:moveTo>
                <a:cubicBezTo>
                  <a:pt x="11052" y="1176"/>
                  <a:pt x="11021" y="1207"/>
                  <a:pt x="11021" y="1244"/>
                </a:cubicBezTo>
                <a:cubicBezTo>
                  <a:pt x="11021" y="1282"/>
                  <a:pt x="11052" y="1313"/>
                  <a:pt x="11090" y="1313"/>
                </a:cubicBezTo>
                <a:cubicBezTo>
                  <a:pt x="11127" y="1313"/>
                  <a:pt x="11158" y="1282"/>
                  <a:pt x="11158" y="1244"/>
                </a:cubicBezTo>
                <a:cubicBezTo>
                  <a:pt x="11158" y="1207"/>
                  <a:pt x="11127" y="1176"/>
                  <a:pt x="11090" y="1176"/>
                </a:cubicBezTo>
                <a:close/>
                <a:moveTo>
                  <a:pt x="12170" y="1176"/>
                </a:moveTo>
                <a:cubicBezTo>
                  <a:pt x="12132" y="1176"/>
                  <a:pt x="12102" y="1207"/>
                  <a:pt x="12102" y="1244"/>
                </a:cubicBezTo>
                <a:cubicBezTo>
                  <a:pt x="12102" y="1282"/>
                  <a:pt x="12132" y="1313"/>
                  <a:pt x="12170" y="1313"/>
                </a:cubicBezTo>
                <a:cubicBezTo>
                  <a:pt x="12208" y="1313"/>
                  <a:pt x="12239" y="1282"/>
                  <a:pt x="12239" y="1244"/>
                </a:cubicBezTo>
                <a:cubicBezTo>
                  <a:pt x="12239" y="1207"/>
                  <a:pt x="12208" y="1176"/>
                  <a:pt x="12170" y="1176"/>
                </a:cubicBezTo>
                <a:close/>
                <a:moveTo>
                  <a:pt x="12386" y="1176"/>
                </a:moveTo>
                <a:cubicBezTo>
                  <a:pt x="12349" y="1176"/>
                  <a:pt x="12318" y="1207"/>
                  <a:pt x="12318" y="1244"/>
                </a:cubicBezTo>
                <a:cubicBezTo>
                  <a:pt x="12318" y="1282"/>
                  <a:pt x="12349" y="1313"/>
                  <a:pt x="12386" y="1313"/>
                </a:cubicBezTo>
                <a:cubicBezTo>
                  <a:pt x="12424" y="1313"/>
                  <a:pt x="12455" y="1282"/>
                  <a:pt x="12455" y="1244"/>
                </a:cubicBezTo>
                <a:cubicBezTo>
                  <a:pt x="12455" y="1207"/>
                  <a:pt x="12424" y="1176"/>
                  <a:pt x="12386" y="1176"/>
                </a:cubicBezTo>
                <a:close/>
                <a:moveTo>
                  <a:pt x="12602" y="1176"/>
                </a:moveTo>
                <a:cubicBezTo>
                  <a:pt x="12565" y="1176"/>
                  <a:pt x="12534" y="1207"/>
                  <a:pt x="12534" y="1244"/>
                </a:cubicBezTo>
                <a:cubicBezTo>
                  <a:pt x="12534" y="1282"/>
                  <a:pt x="12565" y="1313"/>
                  <a:pt x="12602" y="1313"/>
                </a:cubicBezTo>
                <a:cubicBezTo>
                  <a:pt x="12640" y="1313"/>
                  <a:pt x="12671" y="1282"/>
                  <a:pt x="12671" y="1244"/>
                </a:cubicBezTo>
                <a:cubicBezTo>
                  <a:pt x="12671" y="1207"/>
                  <a:pt x="12640" y="1176"/>
                  <a:pt x="12602" y="1176"/>
                </a:cubicBezTo>
                <a:close/>
                <a:moveTo>
                  <a:pt x="12818" y="1176"/>
                </a:moveTo>
                <a:cubicBezTo>
                  <a:pt x="12781" y="1176"/>
                  <a:pt x="12750" y="1207"/>
                  <a:pt x="12750" y="1244"/>
                </a:cubicBezTo>
                <a:cubicBezTo>
                  <a:pt x="12750" y="1282"/>
                  <a:pt x="12781" y="1313"/>
                  <a:pt x="12818" y="1313"/>
                </a:cubicBezTo>
                <a:cubicBezTo>
                  <a:pt x="12856" y="1313"/>
                  <a:pt x="12887" y="1282"/>
                  <a:pt x="12887" y="1244"/>
                </a:cubicBezTo>
                <a:cubicBezTo>
                  <a:pt x="12887" y="1207"/>
                  <a:pt x="12856" y="1176"/>
                  <a:pt x="12818" y="1176"/>
                </a:cubicBezTo>
                <a:close/>
                <a:moveTo>
                  <a:pt x="13035" y="1176"/>
                </a:moveTo>
                <a:cubicBezTo>
                  <a:pt x="12997" y="1176"/>
                  <a:pt x="12966" y="1207"/>
                  <a:pt x="12966" y="1244"/>
                </a:cubicBezTo>
                <a:cubicBezTo>
                  <a:pt x="12966" y="1282"/>
                  <a:pt x="12997" y="1313"/>
                  <a:pt x="13035" y="1313"/>
                </a:cubicBezTo>
                <a:cubicBezTo>
                  <a:pt x="13072" y="1313"/>
                  <a:pt x="13103" y="1282"/>
                  <a:pt x="13103" y="1244"/>
                </a:cubicBezTo>
                <a:cubicBezTo>
                  <a:pt x="13103" y="1207"/>
                  <a:pt x="13072" y="1176"/>
                  <a:pt x="13035" y="1176"/>
                </a:cubicBezTo>
                <a:close/>
                <a:moveTo>
                  <a:pt x="13251" y="1176"/>
                </a:moveTo>
                <a:cubicBezTo>
                  <a:pt x="13213" y="1176"/>
                  <a:pt x="13182" y="1207"/>
                  <a:pt x="13182" y="1244"/>
                </a:cubicBezTo>
                <a:cubicBezTo>
                  <a:pt x="13182" y="1282"/>
                  <a:pt x="13213" y="1313"/>
                  <a:pt x="13251" y="1313"/>
                </a:cubicBezTo>
                <a:cubicBezTo>
                  <a:pt x="13289" y="1313"/>
                  <a:pt x="13319" y="1282"/>
                  <a:pt x="13319" y="1244"/>
                </a:cubicBezTo>
                <a:cubicBezTo>
                  <a:pt x="13319" y="1207"/>
                  <a:pt x="13289" y="1176"/>
                  <a:pt x="13251" y="1176"/>
                </a:cubicBezTo>
                <a:close/>
                <a:moveTo>
                  <a:pt x="13467" y="1176"/>
                </a:moveTo>
                <a:cubicBezTo>
                  <a:pt x="13429" y="1176"/>
                  <a:pt x="13398" y="1207"/>
                  <a:pt x="13398" y="1244"/>
                </a:cubicBezTo>
                <a:cubicBezTo>
                  <a:pt x="13398" y="1282"/>
                  <a:pt x="13429" y="1313"/>
                  <a:pt x="13467" y="1313"/>
                </a:cubicBezTo>
                <a:cubicBezTo>
                  <a:pt x="13505" y="1313"/>
                  <a:pt x="13535" y="1282"/>
                  <a:pt x="13535" y="1244"/>
                </a:cubicBezTo>
                <a:cubicBezTo>
                  <a:pt x="13535" y="1207"/>
                  <a:pt x="13505" y="1176"/>
                  <a:pt x="13467" y="1176"/>
                </a:cubicBezTo>
                <a:close/>
                <a:moveTo>
                  <a:pt x="13683" y="1176"/>
                </a:moveTo>
                <a:cubicBezTo>
                  <a:pt x="13645" y="1176"/>
                  <a:pt x="13614" y="1207"/>
                  <a:pt x="13614" y="1244"/>
                </a:cubicBezTo>
                <a:cubicBezTo>
                  <a:pt x="13614" y="1282"/>
                  <a:pt x="13645" y="1313"/>
                  <a:pt x="13683" y="1313"/>
                </a:cubicBezTo>
                <a:cubicBezTo>
                  <a:pt x="13721" y="1313"/>
                  <a:pt x="13751" y="1282"/>
                  <a:pt x="13751" y="1244"/>
                </a:cubicBezTo>
                <a:cubicBezTo>
                  <a:pt x="13751" y="1207"/>
                  <a:pt x="13721" y="1176"/>
                  <a:pt x="13683" y="1176"/>
                </a:cubicBezTo>
                <a:close/>
                <a:moveTo>
                  <a:pt x="13899" y="1176"/>
                </a:moveTo>
                <a:cubicBezTo>
                  <a:pt x="13861" y="1176"/>
                  <a:pt x="13831" y="1207"/>
                  <a:pt x="13831" y="1244"/>
                </a:cubicBezTo>
                <a:cubicBezTo>
                  <a:pt x="13831" y="1282"/>
                  <a:pt x="13861" y="1313"/>
                  <a:pt x="13899" y="1313"/>
                </a:cubicBezTo>
                <a:cubicBezTo>
                  <a:pt x="13937" y="1313"/>
                  <a:pt x="13968" y="1282"/>
                  <a:pt x="13968" y="1244"/>
                </a:cubicBezTo>
                <a:cubicBezTo>
                  <a:pt x="13968" y="1207"/>
                  <a:pt x="13937" y="1176"/>
                  <a:pt x="13899" y="1176"/>
                </a:cubicBezTo>
                <a:close/>
                <a:moveTo>
                  <a:pt x="6335" y="1411"/>
                </a:moveTo>
                <a:cubicBezTo>
                  <a:pt x="6298" y="1411"/>
                  <a:pt x="6267" y="1441"/>
                  <a:pt x="6267" y="1479"/>
                </a:cubicBezTo>
                <a:cubicBezTo>
                  <a:pt x="6267" y="1517"/>
                  <a:pt x="6298" y="1548"/>
                  <a:pt x="6335" y="1548"/>
                </a:cubicBezTo>
                <a:cubicBezTo>
                  <a:pt x="6373" y="1548"/>
                  <a:pt x="6404" y="1517"/>
                  <a:pt x="6404" y="1479"/>
                </a:cubicBezTo>
                <a:cubicBezTo>
                  <a:pt x="6404" y="1441"/>
                  <a:pt x="6373" y="1411"/>
                  <a:pt x="6335" y="1411"/>
                </a:cubicBezTo>
                <a:close/>
                <a:moveTo>
                  <a:pt x="6552" y="1411"/>
                </a:moveTo>
                <a:cubicBezTo>
                  <a:pt x="6514" y="1411"/>
                  <a:pt x="6483" y="1441"/>
                  <a:pt x="6483" y="1479"/>
                </a:cubicBezTo>
                <a:cubicBezTo>
                  <a:pt x="6483" y="1517"/>
                  <a:pt x="6514" y="1548"/>
                  <a:pt x="6552" y="1548"/>
                </a:cubicBezTo>
                <a:cubicBezTo>
                  <a:pt x="6589" y="1548"/>
                  <a:pt x="6620" y="1517"/>
                  <a:pt x="6620" y="1479"/>
                </a:cubicBezTo>
                <a:cubicBezTo>
                  <a:pt x="6620" y="1441"/>
                  <a:pt x="6589" y="1411"/>
                  <a:pt x="6552" y="1411"/>
                </a:cubicBezTo>
                <a:close/>
                <a:moveTo>
                  <a:pt x="6768" y="1411"/>
                </a:moveTo>
                <a:cubicBezTo>
                  <a:pt x="6730" y="1411"/>
                  <a:pt x="6699" y="1441"/>
                  <a:pt x="6699" y="1479"/>
                </a:cubicBezTo>
                <a:cubicBezTo>
                  <a:pt x="6699" y="1517"/>
                  <a:pt x="6730" y="1548"/>
                  <a:pt x="6768" y="1548"/>
                </a:cubicBezTo>
                <a:cubicBezTo>
                  <a:pt x="6805" y="1548"/>
                  <a:pt x="6836" y="1517"/>
                  <a:pt x="6836" y="1479"/>
                </a:cubicBezTo>
                <a:cubicBezTo>
                  <a:pt x="6836" y="1441"/>
                  <a:pt x="6805" y="1411"/>
                  <a:pt x="6768" y="1411"/>
                </a:cubicBezTo>
                <a:close/>
                <a:moveTo>
                  <a:pt x="8064" y="1411"/>
                </a:moveTo>
                <a:cubicBezTo>
                  <a:pt x="8026" y="1411"/>
                  <a:pt x="7996" y="1441"/>
                  <a:pt x="7996" y="1479"/>
                </a:cubicBezTo>
                <a:cubicBezTo>
                  <a:pt x="7996" y="1517"/>
                  <a:pt x="8026" y="1548"/>
                  <a:pt x="8064" y="1548"/>
                </a:cubicBezTo>
                <a:cubicBezTo>
                  <a:pt x="8102" y="1548"/>
                  <a:pt x="8133" y="1517"/>
                  <a:pt x="8133" y="1479"/>
                </a:cubicBezTo>
                <a:cubicBezTo>
                  <a:pt x="8133" y="1441"/>
                  <a:pt x="8102" y="1411"/>
                  <a:pt x="8064" y="1411"/>
                </a:cubicBezTo>
                <a:close/>
                <a:moveTo>
                  <a:pt x="8280" y="1411"/>
                </a:moveTo>
                <a:cubicBezTo>
                  <a:pt x="8243" y="1411"/>
                  <a:pt x="8212" y="1441"/>
                  <a:pt x="8212" y="1479"/>
                </a:cubicBezTo>
                <a:cubicBezTo>
                  <a:pt x="8212" y="1517"/>
                  <a:pt x="8243" y="1548"/>
                  <a:pt x="8280" y="1548"/>
                </a:cubicBezTo>
                <a:cubicBezTo>
                  <a:pt x="8318" y="1548"/>
                  <a:pt x="8349" y="1517"/>
                  <a:pt x="8349" y="1479"/>
                </a:cubicBezTo>
                <a:cubicBezTo>
                  <a:pt x="8349" y="1441"/>
                  <a:pt x="8318" y="1411"/>
                  <a:pt x="8280" y="1411"/>
                </a:cubicBezTo>
                <a:close/>
                <a:moveTo>
                  <a:pt x="8496" y="1411"/>
                </a:moveTo>
                <a:cubicBezTo>
                  <a:pt x="8459" y="1411"/>
                  <a:pt x="8428" y="1441"/>
                  <a:pt x="8428" y="1479"/>
                </a:cubicBezTo>
                <a:cubicBezTo>
                  <a:pt x="8428" y="1517"/>
                  <a:pt x="8459" y="1548"/>
                  <a:pt x="8496" y="1548"/>
                </a:cubicBezTo>
                <a:cubicBezTo>
                  <a:pt x="8534" y="1548"/>
                  <a:pt x="8565" y="1517"/>
                  <a:pt x="8565" y="1479"/>
                </a:cubicBezTo>
                <a:cubicBezTo>
                  <a:pt x="8565" y="1441"/>
                  <a:pt x="8534" y="1411"/>
                  <a:pt x="8496" y="1411"/>
                </a:cubicBezTo>
                <a:close/>
                <a:moveTo>
                  <a:pt x="8929" y="1411"/>
                </a:moveTo>
                <a:cubicBezTo>
                  <a:pt x="8891" y="1411"/>
                  <a:pt x="8860" y="1441"/>
                  <a:pt x="8860" y="1479"/>
                </a:cubicBezTo>
                <a:cubicBezTo>
                  <a:pt x="8860" y="1517"/>
                  <a:pt x="8891" y="1548"/>
                  <a:pt x="8929" y="1548"/>
                </a:cubicBezTo>
                <a:cubicBezTo>
                  <a:pt x="8966" y="1548"/>
                  <a:pt x="8997" y="1517"/>
                  <a:pt x="8997" y="1479"/>
                </a:cubicBezTo>
                <a:cubicBezTo>
                  <a:pt x="8997" y="1441"/>
                  <a:pt x="8966" y="1411"/>
                  <a:pt x="8929" y="1411"/>
                </a:cubicBezTo>
                <a:close/>
                <a:moveTo>
                  <a:pt x="9145" y="1411"/>
                </a:moveTo>
                <a:cubicBezTo>
                  <a:pt x="9107" y="1411"/>
                  <a:pt x="9076" y="1441"/>
                  <a:pt x="9076" y="1479"/>
                </a:cubicBezTo>
                <a:cubicBezTo>
                  <a:pt x="9076" y="1517"/>
                  <a:pt x="9107" y="1548"/>
                  <a:pt x="9145" y="1548"/>
                </a:cubicBezTo>
                <a:cubicBezTo>
                  <a:pt x="9183" y="1548"/>
                  <a:pt x="9213" y="1517"/>
                  <a:pt x="9213" y="1479"/>
                </a:cubicBezTo>
                <a:cubicBezTo>
                  <a:pt x="9213" y="1441"/>
                  <a:pt x="9183" y="1411"/>
                  <a:pt x="9145" y="1411"/>
                </a:cubicBezTo>
                <a:close/>
                <a:moveTo>
                  <a:pt x="9577" y="1411"/>
                </a:moveTo>
                <a:cubicBezTo>
                  <a:pt x="9539" y="1411"/>
                  <a:pt x="9508" y="1441"/>
                  <a:pt x="9508" y="1479"/>
                </a:cubicBezTo>
                <a:cubicBezTo>
                  <a:pt x="9508" y="1517"/>
                  <a:pt x="9539" y="1548"/>
                  <a:pt x="9577" y="1548"/>
                </a:cubicBezTo>
                <a:cubicBezTo>
                  <a:pt x="9615" y="1548"/>
                  <a:pt x="9645" y="1517"/>
                  <a:pt x="9645" y="1479"/>
                </a:cubicBezTo>
                <a:cubicBezTo>
                  <a:pt x="9645" y="1441"/>
                  <a:pt x="9615" y="1411"/>
                  <a:pt x="9577" y="1411"/>
                </a:cubicBezTo>
                <a:close/>
                <a:moveTo>
                  <a:pt x="9793" y="1411"/>
                </a:moveTo>
                <a:cubicBezTo>
                  <a:pt x="9755" y="1411"/>
                  <a:pt x="9725" y="1441"/>
                  <a:pt x="9725" y="1479"/>
                </a:cubicBezTo>
                <a:cubicBezTo>
                  <a:pt x="9725" y="1517"/>
                  <a:pt x="9755" y="1548"/>
                  <a:pt x="9793" y="1548"/>
                </a:cubicBezTo>
                <a:cubicBezTo>
                  <a:pt x="9831" y="1548"/>
                  <a:pt x="9862" y="1517"/>
                  <a:pt x="9862" y="1479"/>
                </a:cubicBezTo>
                <a:cubicBezTo>
                  <a:pt x="9862" y="1441"/>
                  <a:pt x="9831" y="1411"/>
                  <a:pt x="9793" y="1411"/>
                </a:cubicBezTo>
                <a:close/>
                <a:moveTo>
                  <a:pt x="10009" y="1411"/>
                </a:moveTo>
                <a:cubicBezTo>
                  <a:pt x="9971" y="1411"/>
                  <a:pt x="9941" y="1441"/>
                  <a:pt x="9941" y="1479"/>
                </a:cubicBezTo>
                <a:cubicBezTo>
                  <a:pt x="9941" y="1517"/>
                  <a:pt x="9971" y="1548"/>
                  <a:pt x="10009" y="1548"/>
                </a:cubicBezTo>
                <a:cubicBezTo>
                  <a:pt x="10047" y="1548"/>
                  <a:pt x="10078" y="1517"/>
                  <a:pt x="10078" y="1479"/>
                </a:cubicBezTo>
                <a:cubicBezTo>
                  <a:pt x="10078" y="1441"/>
                  <a:pt x="10047" y="1411"/>
                  <a:pt x="10009" y="1411"/>
                </a:cubicBezTo>
                <a:close/>
                <a:moveTo>
                  <a:pt x="10225" y="1411"/>
                </a:moveTo>
                <a:cubicBezTo>
                  <a:pt x="10188" y="1411"/>
                  <a:pt x="10157" y="1441"/>
                  <a:pt x="10157" y="1479"/>
                </a:cubicBezTo>
                <a:cubicBezTo>
                  <a:pt x="10157" y="1517"/>
                  <a:pt x="10188" y="1548"/>
                  <a:pt x="10225" y="1548"/>
                </a:cubicBezTo>
                <a:cubicBezTo>
                  <a:pt x="10263" y="1548"/>
                  <a:pt x="10294" y="1517"/>
                  <a:pt x="10294" y="1479"/>
                </a:cubicBezTo>
                <a:cubicBezTo>
                  <a:pt x="10294" y="1441"/>
                  <a:pt x="10263" y="1411"/>
                  <a:pt x="10225" y="1411"/>
                </a:cubicBezTo>
                <a:close/>
                <a:moveTo>
                  <a:pt x="10441" y="1411"/>
                </a:moveTo>
                <a:cubicBezTo>
                  <a:pt x="10404" y="1411"/>
                  <a:pt x="10373" y="1441"/>
                  <a:pt x="10373" y="1479"/>
                </a:cubicBezTo>
                <a:cubicBezTo>
                  <a:pt x="10373" y="1517"/>
                  <a:pt x="10404" y="1548"/>
                  <a:pt x="10441" y="1548"/>
                </a:cubicBezTo>
                <a:cubicBezTo>
                  <a:pt x="10479" y="1548"/>
                  <a:pt x="10510" y="1517"/>
                  <a:pt x="10510" y="1479"/>
                </a:cubicBezTo>
                <a:cubicBezTo>
                  <a:pt x="10510" y="1441"/>
                  <a:pt x="10479" y="1411"/>
                  <a:pt x="10441" y="1411"/>
                </a:cubicBezTo>
                <a:close/>
                <a:moveTo>
                  <a:pt x="10658" y="1411"/>
                </a:moveTo>
                <a:cubicBezTo>
                  <a:pt x="10620" y="1411"/>
                  <a:pt x="10589" y="1441"/>
                  <a:pt x="10589" y="1479"/>
                </a:cubicBezTo>
                <a:cubicBezTo>
                  <a:pt x="10589" y="1517"/>
                  <a:pt x="10620" y="1548"/>
                  <a:pt x="10658" y="1548"/>
                </a:cubicBezTo>
                <a:cubicBezTo>
                  <a:pt x="10695" y="1548"/>
                  <a:pt x="10726" y="1517"/>
                  <a:pt x="10726" y="1479"/>
                </a:cubicBezTo>
                <a:cubicBezTo>
                  <a:pt x="10726" y="1441"/>
                  <a:pt x="10695" y="1411"/>
                  <a:pt x="10658" y="1411"/>
                </a:cubicBezTo>
                <a:close/>
                <a:moveTo>
                  <a:pt x="11522" y="1411"/>
                </a:moveTo>
                <a:cubicBezTo>
                  <a:pt x="11484" y="1411"/>
                  <a:pt x="11453" y="1441"/>
                  <a:pt x="11453" y="1479"/>
                </a:cubicBezTo>
                <a:cubicBezTo>
                  <a:pt x="11453" y="1517"/>
                  <a:pt x="11484" y="1548"/>
                  <a:pt x="11522" y="1548"/>
                </a:cubicBezTo>
                <a:cubicBezTo>
                  <a:pt x="11560" y="1548"/>
                  <a:pt x="11590" y="1517"/>
                  <a:pt x="11590" y="1479"/>
                </a:cubicBezTo>
                <a:cubicBezTo>
                  <a:pt x="11590" y="1441"/>
                  <a:pt x="11560" y="1411"/>
                  <a:pt x="11522" y="1411"/>
                </a:cubicBezTo>
                <a:close/>
                <a:moveTo>
                  <a:pt x="11738" y="1411"/>
                </a:moveTo>
                <a:cubicBezTo>
                  <a:pt x="11700" y="1411"/>
                  <a:pt x="11670" y="1441"/>
                  <a:pt x="11670" y="1479"/>
                </a:cubicBezTo>
                <a:cubicBezTo>
                  <a:pt x="11670" y="1517"/>
                  <a:pt x="11700" y="1548"/>
                  <a:pt x="11738" y="1548"/>
                </a:cubicBezTo>
                <a:cubicBezTo>
                  <a:pt x="11776" y="1548"/>
                  <a:pt x="11807" y="1517"/>
                  <a:pt x="11807" y="1479"/>
                </a:cubicBezTo>
                <a:cubicBezTo>
                  <a:pt x="11807" y="1441"/>
                  <a:pt x="11776" y="1411"/>
                  <a:pt x="11738" y="1411"/>
                </a:cubicBezTo>
                <a:close/>
                <a:moveTo>
                  <a:pt x="11954" y="1411"/>
                </a:moveTo>
                <a:cubicBezTo>
                  <a:pt x="11916" y="1411"/>
                  <a:pt x="11886" y="1441"/>
                  <a:pt x="11886" y="1479"/>
                </a:cubicBezTo>
                <a:cubicBezTo>
                  <a:pt x="11886" y="1517"/>
                  <a:pt x="11916" y="1548"/>
                  <a:pt x="11954" y="1548"/>
                </a:cubicBezTo>
                <a:cubicBezTo>
                  <a:pt x="11992" y="1548"/>
                  <a:pt x="12023" y="1517"/>
                  <a:pt x="12023" y="1479"/>
                </a:cubicBezTo>
                <a:cubicBezTo>
                  <a:pt x="12023" y="1441"/>
                  <a:pt x="11992" y="1411"/>
                  <a:pt x="11954" y="1411"/>
                </a:cubicBezTo>
                <a:close/>
                <a:moveTo>
                  <a:pt x="12170" y="1411"/>
                </a:moveTo>
                <a:cubicBezTo>
                  <a:pt x="12132" y="1411"/>
                  <a:pt x="12102" y="1441"/>
                  <a:pt x="12102" y="1479"/>
                </a:cubicBezTo>
                <a:cubicBezTo>
                  <a:pt x="12102" y="1517"/>
                  <a:pt x="12132" y="1548"/>
                  <a:pt x="12170" y="1548"/>
                </a:cubicBezTo>
                <a:cubicBezTo>
                  <a:pt x="12208" y="1548"/>
                  <a:pt x="12239" y="1517"/>
                  <a:pt x="12239" y="1479"/>
                </a:cubicBezTo>
                <a:cubicBezTo>
                  <a:pt x="12239" y="1441"/>
                  <a:pt x="12208" y="1411"/>
                  <a:pt x="12170" y="1411"/>
                </a:cubicBezTo>
                <a:close/>
                <a:moveTo>
                  <a:pt x="12386" y="1411"/>
                </a:moveTo>
                <a:cubicBezTo>
                  <a:pt x="12349" y="1411"/>
                  <a:pt x="12318" y="1441"/>
                  <a:pt x="12318" y="1479"/>
                </a:cubicBezTo>
                <a:cubicBezTo>
                  <a:pt x="12318" y="1517"/>
                  <a:pt x="12349" y="1548"/>
                  <a:pt x="12386" y="1548"/>
                </a:cubicBezTo>
                <a:cubicBezTo>
                  <a:pt x="12424" y="1548"/>
                  <a:pt x="12455" y="1517"/>
                  <a:pt x="12455" y="1479"/>
                </a:cubicBezTo>
                <a:cubicBezTo>
                  <a:pt x="12455" y="1441"/>
                  <a:pt x="12424" y="1411"/>
                  <a:pt x="12386" y="1411"/>
                </a:cubicBezTo>
                <a:close/>
                <a:moveTo>
                  <a:pt x="12602" y="1411"/>
                </a:moveTo>
                <a:cubicBezTo>
                  <a:pt x="12565" y="1411"/>
                  <a:pt x="12534" y="1441"/>
                  <a:pt x="12534" y="1479"/>
                </a:cubicBezTo>
                <a:cubicBezTo>
                  <a:pt x="12534" y="1517"/>
                  <a:pt x="12565" y="1548"/>
                  <a:pt x="12602" y="1548"/>
                </a:cubicBezTo>
                <a:cubicBezTo>
                  <a:pt x="12640" y="1548"/>
                  <a:pt x="12671" y="1517"/>
                  <a:pt x="12671" y="1479"/>
                </a:cubicBezTo>
                <a:cubicBezTo>
                  <a:pt x="12671" y="1441"/>
                  <a:pt x="12640" y="1411"/>
                  <a:pt x="12602" y="1411"/>
                </a:cubicBezTo>
                <a:close/>
                <a:moveTo>
                  <a:pt x="12818" y="1411"/>
                </a:moveTo>
                <a:cubicBezTo>
                  <a:pt x="12781" y="1411"/>
                  <a:pt x="12750" y="1441"/>
                  <a:pt x="12750" y="1479"/>
                </a:cubicBezTo>
                <a:cubicBezTo>
                  <a:pt x="12750" y="1517"/>
                  <a:pt x="12781" y="1548"/>
                  <a:pt x="12818" y="1548"/>
                </a:cubicBezTo>
                <a:cubicBezTo>
                  <a:pt x="12856" y="1548"/>
                  <a:pt x="12887" y="1517"/>
                  <a:pt x="12887" y="1479"/>
                </a:cubicBezTo>
                <a:cubicBezTo>
                  <a:pt x="12887" y="1441"/>
                  <a:pt x="12856" y="1411"/>
                  <a:pt x="12818" y="1411"/>
                </a:cubicBezTo>
                <a:close/>
                <a:moveTo>
                  <a:pt x="13035" y="1411"/>
                </a:moveTo>
                <a:cubicBezTo>
                  <a:pt x="12997" y="1411"/>
                  <a:pt x="12966" y="1441"/>
                  <a:pt x="12966" y="1479"/>
                </a:cubicBezTo>
                <a:cubicBezTo>
                  <a:pt x="12966" y="1517"/>
                  <a:pt x="12997" y="1548"/>
                  <a:pt x="13035" y="1548"/>
                </a:cubicBezTo>
                <a:cubicBezTo>
                  <a:pt x="13072" y="1548"/>
                  <a:pt x="13103" y="1517"/>
                  <a:pt x="13103" y="1479"/>
                </a:cubicBezTo>
                <a:cubicBezTo>
                  <a:pt x="13103" y="1441"/>
                  <a:pt x="13072" y="1411"/>
                  <a:pt x="13035" y="1411"/>
                </a:cubicBezTo>
                <a:close/>
                <a:moveTo>
                  <a:pt x="13251" y="1411"/>
                </a:moveTo>
                <a:cubicBezTo>
                  <a:pt x="13213" y="1411"/>
                  <a:pt x="13182" y="1441"/>
                  <a:pt x="13182" y="1479"/>
                </a:cubicBezTo>
                <a:cubicBezTo>
                  <a:pt x="13182" y="1517"/>
                  <a:pt x="13213" y="1548"/>
                  <a:pt x="13251" y="1548"/>
                </a:cubicBezTo>
                <a:cubicBezTo>
                  <a:pt x="13289" y="1548"/>
                  <a:pt x="13319" y="1517"/>
                  <a:pt x="13319" y="1479"/>
                </a:cubicBezTo>
                <a:cubicBezTo>
                  <a:pt x="13319" y="1441"/>
                  <a:pt x="13289" y="1411"/>
                  <a:pt x="13251" y="1411"/>
                </a:cubicBezTo>
                <a:close/>
                <a:moveTo>
                  <a:pt x="13467" y="1411"/>
                </a:moveTo>
                <a:cubicBezTo>
                  <a:pt x="13429" y="1411"/>
                  <a:pt x="13398" y="1441"/>
                  <a:pt x="13398" y="1479"/>
                </a:cubicBezTo>
                <a:cubicBezTo>
                  <a:pt x="13398" y="1517"/>
                  <a:pt x="13429" y="1548"/>
                  <a:pt x="13467" y="1548"/>
                </a:cubicBezTo>
                <a:cubicBezTo>
                  <a:pt x="13505" y="1548"/>
                  <a:pt x="13535" y="1517"/>
                  <a:pt x="13535" y="1479"/>
                </a:cubicBezTo>
                <a:cubicBezTo>
                  <a:pt x="13535" y="1441"/>
                  <a:pt x="13505" y="1411"/>
                  <a:pt x="13467" y="1411"/>
                </a:cubicBezTo>
                <a:close/>
                <a:moveTo>
                  <a:pt x="13683" y="1411"/>
                </a:moveTo>
                <a:cubicBezTo>
                  <a:pt x="13645" y="1411"/>
                  <a:pt x="13614" y="1441"/>
                  <a:pt x="13614" y="1479"/>
                </a:cubicBezTo>
                <a:cubicBezTo>
                  <a:pt x="13614" y="1517"/>
                  <a:pt x="13645" y="1548"/>
                  <a:pt x="13683" y="1548"/>
                </a:cubicBezTo>
                <a:cubicBezTo>
                  <a:pt x="13721" y="1548"/>
                  <a:pt x="13751" y="1517"/>
                  <a:pt x="13751" y="1479"/>
                </a:cubicBezTo>
                <a:cubicBezTo>
                  <a:pt x="13751" y="1441"/>
                  <a:pt x="13721" y="1411"/>
                  <a:pt x="13683" y="1411"/>
                </a:cubicBezTo>
                <a:close/>
                <a:moveTo>
                  <a:pt x="5687" y="1646"/>
                </a:moveTo>
                <a:cubicBezTo>
                  <a:pt x="5649" y="1646"/>
                  <a:pt x="5619" y="1676"/>
                  <a:pt x="5619" y="1714"/>
                </a:cubicBezTo>
                <a:cubicBezTo>
                  <a:pt x="5619" y="1752"/>
                  <a:pt x="5649" y="1782"/>
                  <a:pt x="5687" y="1782"/>
                </a:cubicBezTo>
                <a:cubicBezTo>
                  <a:pt x="5725" y="1782"/>
                  <a:pt x="5756" y="1752"/>
                  <a:pt x="5756" y="1714"/>
                </a:cubicBezTo>
                <a:cubicBezTo>
                  <a:pt x="5756" y="1676"/>
                  <a:pt x="5725" y="1646"/>
                  <a:pt x="5687" y="1646"/>
                </a:cubicBezTo>
                <a:close/>
                <a:moveTo>
                  <a:pt x="5903" y="1646"/>
                </a:moveTo>
                <a:cubicBezTo>
                  <a:pt x="5865" y="1646"/>
                  <a:pt x="5835" y="1676"/>
                  <a:pt x="5835" y="1714"/>
                </a:cubicBezTo>
                <a:cubicBezTo>
                  <a:pt x="5835" y="1752"/>
                  <a:pt x="5865" y="1782"/>
                  <a:pt x="5903" y="1782"/>
                </a:cubicBezTo>
                <a:cubicBezTo>
                  <a:pt x="5941" y="1782"/>
                  <a:pt x="5972" y="1752"/>
                  <a:pt x="5972" y="1714"/>
                </a:cubicBezTo>
                <a:cubicBezTo>
                  <a:pt x="5972" y="1676"/>
                  <a:pt x="5941" y="1646"/>
                  <a:pt x="5903" y="1646"/>
                </a:cubicBezTo>
                <a:close/>
                <a:moveTo>
                  <a:pt x="6119" y="1646"/>
                </a:moveTo>
                <a:cubicBezTo>
                  <a:pt x="6081" y="1646"/>
                  <a:pt x="6051" y="1676"/>
                  <a:pt x="6051" y="1714"/>
                </a:cubicBezTo>
                <a:cubicBezTo>
                  <a:pt x="6051" y="1752"/>
                  <a:pt x="6081" y="1782"/>
                  <a:pt x="6119" y="1782"/>
                </a:cubicBezTo>
                <a:cubicBezTo>
                  <a:pt x="6157" y="1782"/>
                  <a:pt x="6188" y="1752"/>
                  <a:pt x="6188" y="1714"/>
                </a:cubicBezTo>
                <a:cubicBezTo>
                  <a:pt x="6188" y="1676"/>
                  <a:pt x="6157" y="1646"/>
                  <a:pt x="6119" y="1646"/>
                </a:cubicBezTo>
                <a:close/>
                <a:moveTo>
                  <a:pt x="7416" y="1646"/>
                </a:moveTo>
                <a:cubicBezTo>
                  <a:pt x="7378" y="1646"/>
                  <a:pt x="7347" y="1676"/>
                  <a:pt x="7347" y="1714"/>
                </a:cubicBezTo>
                <a:cubicBezTo>
                  <a:pt x="7347" y="1752"/>
                  <a:pt x="7378" y="1782"/>
                  <a:pt x="7416" y="1782"/>
                </a:cubicBezTo>
                <a:cubicBezTo>
                  <a:pt x="7454" y="1782"/>
                  <a:pt x="7484" y="1752"/>
                  <a:pt x="7484" y="1714"/>
                </a:cubicBezTo>
                <a:cubicBezTo>
                  <a:pt x="7484" y="1676"/>
                  <a:pt x="7454" y="1646"/>
                  <a:pt x="7416" y="1646"/>
                </a:cubicBezTo>
                <a:close/>
                <a:moveTo>
                  <a:pt x="7848" y="1646"/>
                </a:moveTo>
                <a:cubicBezTo>
                  <a:pt x="7810" y="1646"/>
                  <a:pt x="7780" y="1676"/>
                  <a:pt x="7780" y="1714"/>
                </a:cubicBezTo>
                <a:cubicBezTo>
                  <a:pt x="7780" y="1752"/>
                  <a:pt x="7810" y="1782"/>
                  <a:pt x="7848" y="1782"/>
                </a:cubicBezTo>
                <a:cubicBezTo>
                  <a:pt x="7886" y="1782"/>
                  <a:pt x="7917" y="1752"/>
                  <a:pt x="7917" y="1714"/>
                </a:cubicBezTo>
                <a:cubicBezTo>
                  <a:pt x="7917" y="1676"/>
                  <a:pt x="7886" y="1646"/>
                  <a:pt x="7848" y="1646"/>
                </a:cubicBezTo>
                <a:close/>
                <a:moveTo>
                  <a:pt x="8713" y="1646"/>
                </a:moveTo>
                <a:cubicBezTo>
                  <a:pt x="8675" y="1646"/>
                  <a:pt x="8644" y="1676"/>
                  <a:pt x="8644" y="1714"/>
                </a:cubicBezTo>
                <a:cubicBezTo>
                  <a:pt x="8644" y="1752"/>
                  <a:pt x="8675" y="1782"/>
                  <a:pt x="8713" y="1782"/>
                </a:cubicBezTo>
                <a:cubicBezTo>
                  <a:pt x="8750" y="1782"/>
                  <a:pt x="8781" y="1752"/>
                  <a:pt x="8781" y="1714"/>
                </a:cubicBezTo>
                <a:cubicBezTo>
                  <a:pt x="8781" y="1676"/>
                  <a:pt x="8750" y="1646"/>
                  <a:pt x="8713" y="1646"/>
                </a:cubicBezTo>
                <a:close/>
                <a:moveTo>
                  <a:pt x="9577" y="1646"/>
                </a:moveTo>
                <a:cubicBezTo>
                  <a:pt x="9539" y="1646"/>
                  <a:pt x="9508" y="1676"/>
                  <a:pt x="9508" y="1714"/>
                </a:cubicBezTo>
                <a:cubicBezTo>
                  <a:pt x="9508" y="1752"/>
                  <a:pt x="9539" y="1782"/>
                  <a:pt x="9577" y="1782"/>
                </a:cubicBezTo>
                <a:cubicBezTo>
                  <a:pt x="9615" y="1782"/>
                  <a:pt x="9645" y="1752"/>
                  <a:pt x="9645" y="1714"/>
                </a:cubicBezTo>
                <a:cubicBezTo>
                  <a:pt x="9645" y="1676"/>
                  <a:pt x="9615" y="1646"/>
                  <a:pt x="9577" y="1646"/>
                </a:cubicBezTo>
                <a:close/>
                <a:moveTo>
                  <a:pt x="9793" y="1646"/>
                </a:moveTo>
                <a:cubicBezTo>
                  <a:pt x="9755" y="1646"/>
                  <a:pt x="9725" y="1676"/>
                  <a:pt x="9725" y="1714"/>
                </a:cubicBezTo>
                <a:cubicBezTo>
                  <a:pt x="9725" y="1752"/>
                  <a:pt x="9755" y="1782"/>
                  <a:pt x="9793" y="1782"/>
                </a:cubicBezTo>
                <a:cubicBezTo>
                  <a:pt x="9831" y="1782"/>
                  <a:pt x="9862" y="1752"/>
                  <a:pt x="9862" y="1714"/>
                </a:cubicBezTo>
                <a:cubicBezTo>
                  <a:pt x="9862" y="1676"/>
                  <a:pt x="9831" y="1646"/>
                  <a:pt x="9793" y="1646"/>
                </a:cubicBezTo>
                <a:close/>
                <a:moveTo>
                  <a:pt x="10009" y="1646"/>
                </a:moveTo>
                <a:cubicBezTo>
                  <a:pt x="9971" y="1646"/>
                  <a:pt x="9941" y="1676"/>
                  <a:pt x="9941" y="1714"/>
                </a:cubicBezTo>
                <a:cubicBezTo>
                  <a:pt x="9941" y="1752"/>
                  <a:pt x="9971" y="1782"/>
                  <a:pt x="10009" y="1782"/>
                </a:cubicBezTo>
                <a:cubicBezTo>
                  <a:pt x="10047" y="1782"/>
                  <a:pt x="10078" y="1752"/>
                  <a:pt x="10078" y="1714"/>
                </a:cubicBezTo>
                <a:cubicBezTo>
                  <a:pt x="10078" y="1676"/>
                  <a:pt x="10047" y="1646"/>
                  <a:pt x="10009" y="1646"/>
                </a:cubicBezTo>
                <a:close/>
                <a:moveTo>
                  <a:pt x="10225" y="1646"/>
                </a:moveTo>
                <a:cubicBezTo>
                  <a:pt x="10188" y="1646"/>
                  <a:pt x="10157" y="1676"/>
                  <a:pt x="10157" y="1714"/>
                </a:cubicBezTo>
                <a:cubicBezTo>
                  <a:pt x="10157" y="1752"/>
                  <a:pt x="10188" y="1782"/>
                  <a:pt x="10225" y="1782"/>
                </a:cubicBezTo>
                <a:cubicBezTo>
                  <a:pt x="10263" y="1782"/>
                  <a:pt x="10294" y="1752"/>
                  <a:pt x="10294" y="1714"/>
                </a:cubicBezTo>
                <a:cubicBezTo>
                  <a:pt x="10294" y="1676"/>
                  <a:pt x="10263" y="1646"/>
                  <a:pt x="10225" y="1646"/>
                </a:cubicBezTo>
                <a:close/>
                <a:moveTo>
                  <a:pt x="10441" y="1646"/>
                </a:moveTo>
                <a:cubicBezTo>
                  <a:pt x="10404" y="1646"/>
                  <a:pt x="10373" y="1676"/>
                  <a:pt x="10373" y="1714"/>
                </a:cubicBezTo>
                <a:cubicBezTo>
                  <a:pt x="10373" y="1752"/>
                  <a:pt x="10404" y="1782"/>
                  <a:pt x="10441" y="1782"/>
                </a:cubicBezTo>
                <a:cubicBezTo>
                  <a:pt x="10479" y="1782"/>
                  <a:pt x="10510" y="1752"/>
                  <a:pt x="10510" y="1714"/>
                </a:cubicBezTo>
                <a:cubicBezTo>
                  <a:pt x="10510" y="1676"/>
                  <a:pt x="10479" y="1646"/>
                  <a:pt x="10441" y="1646"/>
                </a:cubicBezTo>
                <a:close/>
                <a:moveTo>
                  <a:pt x="10658" y="1646"/>
                </a:moveTo>
                <a:cubicBezTo>
                  <a:pt x="10620" y="1646"/>
                  <a:pt x="10589" y="1676"/>
                  <a:pt x="10589" y="1714"/>
                </a:cubicBezTo>
                <a:cubicBezTo>
                  <a:pt x="10589" y="1752"/>
                  <a:pt x="10620" y="1782"/>
                  <a:pt x="10658" y="1782"/>
                </a:cubicBezTo>
                <a:cubicBezTo>
                  <a:pt x="10695" y="1782"/>
                  <a:pt x="10726" y="1752"/>
                  <a:pt x="10726" y="1714"/>
                </a:cubicBezTo>
                <a:cubicBezTo>
                  <a:pt x="10726" y="1676"/>
                  <a:pt x="10695" y="1646"/>
                  <a:pt x="10658" y="1646"/>
                </a:cubicBezTo>
                <a:close/>
                <a:moveTo>
                  <a:pt x="11738" y="1646"/>
                </a:moveTo>
                <a:cubicBezTo>
                  <a:pt x="11700" y="1646"/>
                  <a:pt x="11670" y="1676"/>
                  <a:pt x="11670" y="1714"/>
                </a:cubicBezTo>
                <a:cubicBezTo>
                  <a:pt x="11670" y="1752"/>
                  <a:pt x="11700" y="1782"/>
                  <a:pt x="11738" y="1782"/>
                </a:cubicBezTo>
                <a:cubicBezTo>
                  <a:pt x="11776" y="1782"/>
                  <a:pt x="11807" y="1752"/>
                  <a:pt x="11807" y="1714"/>
                </a:cubicBezTo>
                <a:cubicBezTo>
                  <a:pt x="11807" y="1676"/>
                  <a:pt x="11776" y="1646"/>
                  <a:pt x="11738" y="1646"/>
                </a:cubicBezTo>
                <a:close/>
                <a:moveTo>
                  <a:pt x="11954" y="1646"/>
                </a:moveTo>
                <a:cubicBezTo>
                  <a:pt x="11916" y="1646"/>
                  <a:pt x="11886" y="1676"/>
                  <a:pt x="11886" y="1714"/>
                </a:cubicBezTo>
                <a:cubicBezTo>
                  <a:pt x="11886" y="1752"/>
                  <a:pt x="11916" y="1782"/>
                  <a:pt x="11954" y="1782"/>
                </a:cubicBezTo>
                <a:cubicBezTo>
                  <a:pt x="11992" y="1782"/>
                  <a:pt x="12023" y="1752"/>
                  <a:pt x="12023" y="1714"/>
                </a:cubicBezTo>
                <a:cubicBezTo>
                  <a:pt x="12023" y="1676"/>
                  <a:pt x="11992" y="1646"/>
                  <a:pt x="11954" y="1646"/>
                </a:cubicBezTo>
                <a:close/>
                <a:moveTo>
                  <a:pt x="12170" y="1646"/>
                </a:moveTo>
                <a:cubicBezTo>
                  <a:pt x="12132" y="1646"/>
                  <a:pt x="12102" y="1676"/>
                  <a:pt x="12102" y="1714"/>
                </a:cubicBezTo>
                <a:cubicBezTo>
                  <a:pt x="12102" y="1752"/>
                  <a:pt x="12132" y="1782"/>
                  <a:pt x="12170" y="1782"/>
                </a:cubicBezTo>
                <a:cubicBezTo>
                  <a:pt x="12208" y="1782"/>
                  <a:pt x="12239" y="1752"/>
                  <a:pt x="12239" y="1714"/>
                </a:cubicBezTo>
                <a:cubicBezTo>
                  <a:pt x="12239" y="1676"/>
                  <a:pt x="12208" y="1646"/>
                  <a:pt x="12170" y="1646"/>
                </a:cubicBezTo>
                <a:close/>
                <a:moveTo>
                  <a:pt x="12386" y="1646"/>
                </a:moveTo>
                <a:cubicBezTo>
                  <a:pt x="12349" y="1646"/>
                  <a:pt x="12318" y="1676"/>
                  <a:pt x="12318" y="1714"/>
                </a:cubicBezTo>
                <a:cubicBezTo>
                  <a:pt x="12318" y="1752"/>
                  <a:pt x="12349" y="1782"/>
                  <a:pt x="12386" y="1782"/>
                </a:cubicBezTo>
                <a:cubicBezTo>
                  <a:pt x="12424" y="1782"/>
                  <a:pt x="12455" y="1752"/>
                  <a:pt x="12455" y="1714"/>
                </a:cubicBezTo>
                <a:cubicBezTo>
                  <a:pt x="12455" y="1676"/>
                  <a:pt x="12424" y="1646"/>
                  <a:pt x="12386" y="1646"/>
                </a:cubicBezTo>
                <a:close/>
                <a:moveTo>
                  <a:pt x="12602" y="1646"/>
                </a:moveTo>
                <a:cubicBezTo>
                  <a:pt x="12565" y="1646"/>
                  <a:pt x="12534" y="1676"/>
                  <a:pt x="12534" y="1714"/>
                </a:cubicBezTo>
                <a:cubicBezTo>
                  <a:pt x="12534" y="1752"/>
                  <a:pt x="12565" y="1782"/>
                  <a:pt x="12602" y="1782"/>
                </a:cubicBezTo>
                <a:cubicBezTo>
                  <a:pt x="12640" y="1782"/>
                  <a:pt x="12671" y="1752"/>
                  <a:pt x="12671" y="1714"/>
                </a:cubicBezTo>
                <a:cubicBezTo>
                  <a:pt x="12671" y="1676"/>
                  <a:pt x="12640" y="1646"/>
                  <a:pt x="12602" y="1646"/>
                </a:cubicBezTo>
                <a:close/>
                <a:moveTo>
                  <a:pt x="12818" y="1646"/>
                </a:moveTo>
                <a:cubicBezTo>
                  <a:pt x="12781" y="1646"/>
                  <a:pt x="12750" y="1676"/>
                  <a:pt x="12750" y="1714"/>
                </a:cubicBezTo>
                <a:cubicBezTo>
                  <a:pt x="12750" y="1752"/>
                  <a:pt x="12781" y="1782"/>
                  <a:pt x="12818" y="1782"/>
                </a:cubicBezTo>
                <a:cubicBezTo>
                  <a:pt x="12856" y="1782"/>
                  <a:pt x="12887" y="1752"/>
                  <a:pt x="12887" y="1714"/>
                </a:cubicBezTo>
                <a:cubicBezTo>
                  <a:pt x="12887" y="1676"/>
                  <a:pt x="12856" y="1646"/>
                  <a:pt x="12818" y="1646"/>
                </a:cubicBezTo>
                <a:close/>
                <a:moveTo>
                  <a:pt x="13035" y="1646"/>
                </a:moveTo>
                <a:cubicBezTo>
                  <a:pt x="12997" y="1646"/>
                  <a:pt x="12966" y="1676"/>
                  <a:pt x="12966" y="1714"/>
                </a:cubicBezTo>
                <a:cubicBezTo>
                  <a:pt x="12966" y="1752"/>
                  <a:pt x="12997" y="1782"/>
                  <a:pt x="13035" y="1782"/>
                </a:cubicBezTo>
                <a:cubicBezTo>
                  <a:pt x="13072" y="1782"/>
                  <a:pt x="13103" y="1752"/>
                  <a:pt x="13103" y="1714"/>
                </a:cubicBezTo>
                <a:cubicBezTo>
                  <a:pt x="13103" y="1676"/>
                  <a:pt x="13072" y="1646"/>
                  <a:pt x="13035" y="1646"/>
                </a:cubicBezTo>
                <a:close/>
                <a:moveTo>
                  <a:pt x="13251" y="1646"/>
                </a:moveTo>
                <a:cubicBezTo>
                  <a:pt x="13213" y="1646"/>
                  <a:pt x="13182" y="1676"/>
                  <a:pt x="13182" y="1714"/>
                </a:cubicBezTo>
                <a:cubicBezTo>
                  <a:pt x="13182" y="1752"/>
                  <a:pt x="13213" y="1782"/>
                  <a:pt x="13251" y="1782"/>
                </a:cubicBezTo>
                <a:cubicBezTo>
                  <a:pt x="13289" y="1782"/>
                  <a:pt x="13319" y="1752"/>
                  <a:pt x="13319" y="1714"/>
                </a:cubicBezTo>
                <a:cubicBezTo>
                  <a:pt x="13319" y="1676"/>
                  <a:pt x="13289" y="1646"/>
                  <a:pt x="13251" y="1646"/>
                </a:cubicBezTo>
                <a:close/>
                <a:moveTo>
                  <a:pt x="13467" y="1646"/>
                </a:moveTo>
                <a:cubicBezTo>
                  <a:pt x="13429" y="1646"/>
                  <a:pt x="13398" y="1676"/>
                  <a:pt x="13398" y="1714"/>
                </a:cubicBezTo>
                <a:cubicBezTo>
                  <a:pt x="13398" y="1752"/>
                  <a:pt x="13429" y="1782"/>
                  <a:pt x="13467" y="1782"/>
                </a:cubicBezTo>
                <a:cubicBezTo>
                  <a:pt x="13505" y="1782"/>
                  <a:pt x="13535" y="1752"/>
                  <a:pt x="13535" y="1714"/>
                </a:cubicBezTo>
                <a:cubicBezTo>
                  <a:pt x="13535" y="1676"/>
                  <a:pt x="13505" y="1646"/>
                  <a:pt x="13467" y="1646"/>
                </a:cubicBezTo>
                <a:close/>
                <a:moveTo>
                  <a:pt x="13683" y="1646"/>
                </a:moveTo>
                <a:cubicBezTo>
                  <a:pt x="13645" y="1646"/>
                  <a:pt x="13614" y="1676"/>
                  <a:pt x="13614" y="1714"/>
                </a:cubicBezTo>
                <a:cubicBezTo>
                  <a:pt x="13614" y="1752"/>
                  <a:pt x="13645" y="1782"/>
                  <a:pt x="13683" y="1782"/>
                </a:cubicBezTo>
                <a:cubicBezTo>
                  <a:pt x="13721" y="1782"/>
                  <a:pt x="13751" y="1752"/>
                  <a:pt x="13751" y="1714"/>
                </a:cubicBezTo>
                <a:cubicBezTo>
                  <a:pt x="13751" y="1676"/>
                  <a:pt x="13721" y="1646"/>
                  <a:pt x="13683" y="1646"/>
                </a:cubicBezTo>
                <a:close/>
                <a:moveTo>
                  <a:pt x="5471" y="1880"/>
                </a:moveTo>
                <a:cubicBezTo>
                  <a:pt x="5433" y="1880"/>
                  <a:pt x="5403" y="1911"/>
                  <a:pt x="5403" y="1949"/>
                </a:cubicBezTo>
                <a:cubicBezTo>
                  <a:pt x="5403" y="1987"/>
                  <a:pt x="5433" y="2017"/>
                  <a:pt x="5471" y="2017"/>
                </a:cubicBezTo>
                <a:cubicBezTo>
                  <a:pt x="5509" y="2017"/>
                  <a:pt x="5539" y="1987"/>
                  <a:pt x="5539" y="1949"/>
                </a:cubicBezTo>
                <a:cubicBezTo>
                  <a:pt x="5539" y="1911"/>
                  <a:pt x="5509" y="1880"/>
                  <a:pt x="5471" y="1880"/>
                </a:cubicBezTo>
                <a:close/>
                <a:moveTo>
                  <a:pt x="5687" y="1880"/>
                </a:moveTo>
                <a:cubicBezTo>
                  <a:pt x="5649" y="1880"/>
                  <a:pt x="5619" y="1911"/>
                  <a:pt x="5619" y="1949"/>
                </a:cubicBezTo>
                <a:cubicBezTo>
                  <a:pt x="5619" y="1987"/>
                  <a:pt x="5649" y="2017"/>
                  <a:pt x="5687" y="2017"/>
                </a:cubicBezTo>
                <a:cubicBezTo>
                  <a:pt x="5725" y="2017"/>
                  <a:pt x="5756" y="1987"/>
                  <a:pt x="5756" y="1949"/>
                </a:cubicBezTo>
                <a:cubicBezTo>
                  <a:pt x="5756" y="1911"/>
                  <a:pt x="5725" y="1880"/>
                  <a:pt x="5687" y="1880"/>
                </a:cubicBezTo>
                <a:close/>
                <a:moveTo>
                  <a:pt x="5903" y="1880"/>
                </a:moveTo>
                <a:cubicBezTo>
                  <a:pt x="5865" y="1880"/>
                  <a:pt x="5835" y="1911"/>
                  <a:pt x="5835" y="1949"/>
                </a:cubicBezTo>
                <a:cubicBezTo>
                  <a:pt x="5835" y="1987"/>
                  <a:pt x="5865" y="2017"/>
                  <a:pt x="5903" y="2017"/>
                </a:cubicBezTo>
                <a:cubicBezTo>
                  <a:pt x="5941" y="2017"/>
                  <a:pt x="5972" y="1987"/>
                  <a:pt x="5972" y="1949"/>
                </a:cubicBezTo>
                <a:cubicBezTo>
                  <a:pt x="5972" y="1911"/>
                  <a:pt x="5941" y="1880"/>
                  <a:pt x="5903" y="1880"/>
                </a:cubicBezTo>
                <a:close/>
                <a:moveTo>
                  <a:pt x="6119" y="1880"/>
                </a:moveTo>
                <a:cubicBezTo>
                  <a:pt x="6081" y="1880"/>
                  <a:pt x="6051" y="1911"/>
                  <a:pt x="6051" y="1949"/>
                </a:cubicBezTo>
                <a:cubicBezTo>
                  <a:pt x="6051" y="1987"/>
                  <a:pt x="6081" y="2017"/>
                  <a:pt x="6119" y="2017"/>
                </a:cubicBezTo>
                <a:cubicBezTo>
                  <a:pt x="6157" y="2017"/>
                  <a:pt x="6188" y="1987"/>
                  <a:pt x="6188" y="1949"/>
                </a:cubicBezTo>
                <a:cubicBezTo>
                  <a:pt x="6188" y="1911"/>
                  <a:pt x="6157" y="1880"/>
                  <a:pt x="6119" y="1880"/>
                </a:cubicBezTo>
                <a:close/>
                <a:moveTo>
                  <a:pt x="6335" y="1880"/>
                </a:moveTo>
                <a:cubicBezTo>
                  <a:pt x="6298" y="1880"/>
                  <a:pt x="6267" y="1911"/>
                  <a:pt x="6267" y="1949"/>
                </a:cubicBezTo>
                <a:cubicBezTo>
                  <a:pt x="6267" y="1987"/>
                  <a:pt x="6298" y="2017"/>
                  <a:pt x="6335" y="2017"/>
                </a:cubicBezTo>
                <a:cubicBezTo>
                  <a:pt x="6373" y="2017"/>
                  <a:pt x="6404" y="1987"/>
                  <a:pt x="6404" y="1949"/>
                </a:cubicBezTo>
                <a:cubicBezTo>
                  <a:pt x="6404" y="1911"/>
                  <a:pt x="6373" y="1880"/>
                  <a:pt x="6335" y="1880"/>
                </a:cubicBezTo>
                <a:close/>
                <a:moveTo>
                  <a:pt x="6984" y="1880"/>
                </a:moveTo>
                <a:cubicBezTo>
                  <a:pt x="6946" y="1880"/>
                  <a:pt x="6915" y="1911"/>
                  <a:pt x="6915" y="1949"/>
                </a:cubicBezTo>
                <a:cubicBezTo>
                  <a:pt x="6915" y="1987"/>
                  <a:pt x="6946" y="2017"/>
                  <a:pt x="6984" y="2017"/>
                </a:cubicBezTo>
                <a:cubicBezTo>
                  <a:pt x="7022" y="2017"/>
                  <a:pt x="7052" y="1987"/>
                  <a:pt x="7052" y="1949"/>
                </a:cubicBezTo>
                <a:cubicBezTo>
                  <a:pt x="7052" y="1911"/>
                  <a:pt x="7022" y="1880"/>
                  <a:pt x="6984" y="1880"/>
                </a:cubicBezTo>
                <a:close/>
                <a:moveTo>
                  <a:pt x="8064" y="1880"/>
                </a:moveTo>
                <a:cubicBezTo>
                  <a:pt x="8026" y="1880"/>
                  <a:pt x="7996" y="1911"/>
                  <a:pt x="7996" y="1949"/>
                </a:cubicBezTo>
                <a:cubicBezTo>
                  <a:pt x="7996" y="1987"/>
                  <a:pt x="8026" y="2017"/>
                  <a:pt x="8064" y="2017"/>
                </a:cubicBezTo>
                <a:cubicBezTo>
                  <a:pt x="8102" y="2017"/>
                  <a:pt x="8133" y="1987"/>
                  <a:pt x="8133" y="1949"/>
                </a:cubicBezTo>
                <a:cubicBezTo>
                  <a:pt x="8133" y="1911"/>
                  <a:pt x="8102" y="1880"/>
                  <a:pt x="8064" y="1880"/>
                </a:cubicBezTo>
                <a:close/>
                <a:moveTo>
                  <a:pt x="8280" y="1880"/>
                </a:moveTo>
                <a:cubicBezTo>
                  <a:pt x="8243" y="1880"/>
                  <a:pt x="8212" y="1911"/>
                  <a:pt x="8212" y="1949"/>
                </a:cubicBezTo>
                <a:cubicBezTo>
                  <a:pt x="8212" y="1987"/>
                  <a:pt x="8243" y="2017"/>
                  <a:pt x="8280" y="2017"/>
                </a:cubicBezTo>
                <a:cubicBezTo>
                  <a:pt x="8318" y="2017"/>
                  <a:pt x="8349" y="1987"/>
                  <a:pt x="8349" y="1949"/>
                </a:cubicBezTo>
                <a:cubicBezTo>
                  <a:pt x="8349" y="1911"/>
                  <a:pt x="8318" y="1880"/>
                  <a:pt x="8280" y="1880"/>
                </a:cubicBezTo>
                <a:close/>
                <a:moveTo>
                  <a:pt x="8713" y="1880"/>
                </a:moveTo>
                <a:cubicBezTo>
                  <a:pt x="8675" y="1880"/>
                  <a:pt x="8644" y="1911"/>
                  <a:pt x="8644" y="1949"/>
                </a:cubicBezTo>
                <a:cubicBezTo>
                  <a:pt x="8644" y="1987"/>
                  <a:pt x="8675" y="2017"/>
                  <a:pt x="8713" y="2017"/>
                </a:cubicBezTo>
                <a:cubicBezTo>
                  <a:pt x="8750" y="2017"/>
                  <a:pt x="8781" y="1987"/>
                  <a:pt x="8781" y="1949"/>
                </a:cubicBezTo>
                <a:cubicBezTo>
                  <a:pt x="8781" y="1911"/>
                  <a:pt x="8750" y="1880"/>
                  <a:pt x="8713" y="1880"/>
                </a:cubicBezTo>
                <a:close/>
                <a:moveTo>
                  <a:pt x="8929" y="1880"/>
                </a:moveTo>
                <a:cubicBezTo>
                  <a:pt x="8891" y="1880"/>
                  <a:pt x="8860" y="1911"/>
                  <a:pt x="8860" y="1949"/>
                </a:cubicBezTo>
                <a:cubicBezTo>
                  <a:pt x="8860" y="1987"/>
                  <a:pt x="8891" y="2017"/>
                  <a:pt x="8929" y="2017"/>
                </a:cubicBezTo>
                <a:cubicBezTo>
                  <a:pt x="8966" y="2017"/>
                  <a:pt x="8997" y="1987"/>
                  <a:pt x="8997" y="1949"/>
                </a:cubicBezTo>
                <a:cubicBezTo>
                  <a:pt x="8997" y="1911"/>
                  <a:pt x="8966" y="1880"/>
                  <a:pt x="8929" y="1880"/>
                </a:cubicBezTo>
                <a:close/>
                <a:moveTo>
                  <a:pt x="9145" y="1880"/>
                </a:moveTo>
                <a:cubicBezTo>
                  <a:pt x="9107" y="1880"/>
                  <a:pt x="9076" y="1911"/>
                  <a:pt x="9076" y="1949"/>
                </a:cubicBezTo>
                <a:cubicBezTo>
                  <a:pt x="9076" y="1987"/>
                  <a:pt x="9107" y="2017"/>
                  <a:pt x="9145" y="2017"/>
                </a:cubicBezTo>
                <a:cubicBezTo>
                  <a:pt x="9183" y="2017"/>
                  <a:pt x="9213" y="1987"/>
                  <a:pt x="9213" y="1949"/>
                </a:cubicBezTo>
                <a:cubicBezTo>
                  <a:pt x="9213" y="1911"/>
                  <a:pt x="9183" y="1880"/>
                  <a:pt x="9145" y="1880"/>
                </a:cubicBezTo>
                <a:close/>
                <a:moveTo>
                  <a:pt x="10441" y="1880"/>
                </a:moveTo>
                <a:cubicBezTo>
                  <a:pt x="10404" y="1880"/>
                  <a:pt x="10373" y="1911"/>
                  <a:pt x="10373" y="1949"/>
                </a:cubicBezTo>
                <a:cubicBezTo>
                  <a:pt x="10373" y="1987"/>
                  <a:pt x="10404" y="2017"/>
                  <a:pt x="10441" y="2017"/>
                </a:cubicBezTo>
                <a:cubicBezTo>
                  <a:pt x="10479" y="2017"/>
                  <a:pt x="10510" y="1987"/>
                  <a:pt x="10510" y="1949"/>
                </a:cubicBezTo>
                <a:cubicBezTo>
                  <a:pt x="10510" y="1911"/>
                  <a:pt x="10479" y="1880"/>
                  <a:pt x="10441" y="1880"/>
                </a:cubicBezTo>
                <a:close/>
                <a:moveTo>
                  <a:pt x="11954" y="1880"/>
                </a:moveTo>
                <a:cubicBezTo>
                  <a:pt x="11916" y="1880"/>
                  <a:pt x="11886" y="1911"/>
                  <a:pt x="11886" y="1949"/>
                </a:cubicBezTo>
                <a:cubicBezTo>
                  <a:pt x="11886" y="1987"/>
                  <a:pt x="11916" y="2017"/>
                  <a:pt x="11954" y="2017"/>
                </a:cubicBezTo>
                <a:cubicBezTo>
                  <a:pt x="11992" y="2017"/>
                  <a:pt x="12023" y="1987"/>
                  <a:pt x="12023" y="1949"/>
                </a:cubicBezTo>
                <a:cubicBezTo>
                  <a:pt x="12023" y="1911"/>
                  <a:pt x="11992" y="1880"/>
                  <a:pt x="11954" y="1880"/>
                </a:cubicBezTo>
                <a:close/>
                <a:moveTo>
                  <a:pt x="12170" y="1880"/>
                </a:moveTo>
                <a:cubicBezTo>
                  <a:pt x="12132" y="1880"/>
                  <a:pt x="12102" y="1911"/>
                  <a:pt x="12102" y="1949"/>
                </a:cubicBezTo>
                <a:cubicBezTo>
                  <a:pt x="12102" y="1987"/>
                  <a:pt x="12132" y="2017"/>
                  <a:pt x="12170" y="2017"/>
                </a:cubicBezTo>
                <a:cubicBezTo>
                  <a:pt x="12208" y="2017"/>
                  <a:pt x="12239" y="1987"/>
                  <a:pt x="12239" y="1949"/>
                </a:cubicBezTo>
                <a:cubicBezTo>
                  <a:pt x="12239" y="1911"/>
                  <a:pt x="12208" y="1880"/>
                  <a:pt x="12170" y="1880"/>
                </a:cubicBezTo>
                <a:close/>
                <a:moveTo>
                  <a:pt x="12386" y="1880"/>
                </a:moveTo>
                <a:cubicBezTo>
                  <a:pt x="12349" y="1880"/>
                  <a:pt x="12318" y="1911"/>
                  <a:pt x="12318" y="1949"/>
                </a:cubicBezTo>
                <a:cubicBezTo>
                  <a:pt x="12318" y="1987"/>
                  <a:pt x="12349" y="2017"/>
                  <a:pt x="12386" y="2017"/>
                </a:cubicBezTo>
                <a:cubicBezTo>
                  <a:pt x="12424" y="2017"/>
                  <a:pt x="12455" y="1987"/>
                  <a:pt x="12455" y="1949"/>
                </a:cubicBezTo>
                <a:cubicBezTo>
                  <a:pt x="12455" y="1911"/>
                  <a:pt x="12424" y="1880"/>
                  <a:pt x="12386" y="1880"/>
                </a:cubicBezTo>
                <a:close/>
                <a:moveTo>
                  <a:pt x="12602" y="1880"/>
                </a:moveTo>
                <a:cubicBezTo>
                  <a:pt x="12565" y="1880"/>
                  <a:pt x="12534" y="1911"/>
                  <a:pt x="12534" y="1949"/>
                </a:cubicBezTo>
                <a:cubicBezTo>
                  <a:pt x="12534" y="1987"/>
                  <a:pt x="12565" y="2017"/>
                  <a:pt x="12602" y="2017"/>
                </a:cubicBezTo>
                <a:cubicBezTo>
                  <a:pt x="12640" y="2017"/>
                  <a:pt x="12671" y="1987"/>
                  <a:pt x="12671" y="1949"/>
                </a:cubicBezTo>
                <a:cubicBezTo>
                  <a:pt x="12671" y="1911"/>
                  <a:pt x="12640" y="1880"/>
                  <a:pt x="12602" y="1880"/>
                </a:cubicBezTo>
                <a:close/>
                <a:moveTo>
                  <a:pt x="12818" y="1880"/>
                </a:moveTo>
                <a:cubicBezTo>
                  <a:pt x="12781" y="1880"/>
                  <a:pt x="12750" y="1911"/>
                  <a:pt x="12750" y="1949"/>
                </a:cubicBezTo>
                <a:cubicBezTo>
                  <a:pt x="12750" y="1987"/>
                  <a:pt x="12781" y="2017"/>
                  <a:pt x="12818" y="2017"/>
                </a:cubicBezTo>
                <a:cubicBezTo>
                  <a:pt x="12856" y="2017"/>
                  <a:pt x="12887" y="1987"/>
                  <a:pt x="12887" y="1949"/>
                </a:cubicBezTo>
                <a:cubicBezTo>
                  <a:pt x="12887" y="1911"/>
                  <a:pt x="12856" y="1880"/>
                  <a:pt x="12818" y="1880"/>
                </a:cubicBezTo>
                <a:close/>
                <a:moveTo>
                  <a:pt x="13035" y="1880"/>
                </a:moveTo>
                <a:cubicBezTo>
                  <a:pt x="12997" y="1880"/>
                  <a:pt x="12966" y="1911"/>
                  <a:pt x="12966" y="1949"/>
                </a:cubicBezTo>
                <a:cubicBezTo>
                  <a:pt x="12966" y="1987"/>
                  <a:pt x="12997" y="2017"/>
                  <a:pt x="13035" y="2017"/>
                </a:cubicBezTo>
                <a:cubicBezTo>
                  <a:pt x="13072" y="2017"/>
                  <a:pt x="13103" y="1987"/>
                  <a:pt x="13103" y="1949"/>
                </a:cubicBezTo>
                <a:cubicBezTo>
                  <a:pt x="13103" y="1911"/>
                  <a:pt x="13072" y="1880"/>
                  <a:pt x="13035" y="1880"/>
                </a:cubicBezTo>
                <a:close/>
                <a:moveTo>
                  <a:pt x="13251" y="1880"/>
                </a:moveTo>
                <a:cubicBezTo>
                  <a:pt x="13213" y="1880"/>
                  <a:pt x="13182" y="1911"/>
                  <a:pt x="13182" y="1949"/>
                </a:cubicBezTo>
                <a:cubicBezTo>
                  <a:pt x="13182" y="1987"/>
                  <a:pt x="13213" y="2017"/>
                  <a:pt x="13251" y="2017"/>
                </a:cubicBezTo>
                <a:cubicBezTo>
                  <a:pt x="13289" y="2017"/>
                  <a:pt x="13319" y="1987"/>
                  <a:pt x="13319" y="1949"/>
                </a:cubicBezTo>
                <a:cubicBezTo>
                  <a:pt x="13319" y="1911"/>
                  <a:pt x="13289" y="1880"/>
                  <a:pt x="13251" y="1880"/>
                </a:cubicBezTo>
                <a:close/>
                <a:moveTo>
                  <a:pt x="13467" y="1880"/>
                </a:moveTo>
                <a:cubicBezTo>
                  <a:pt x="13429" y="1880"/>
                  <a:pt x="13398" y="1911"/>
                  <a:pt x="13398" y="1949"/>
                </a:cubicBezTo>
                <a:cubicBezTo>
                  <a:pt x="13398" y="1987"/>
                  <a:pt x="13429" y="2017"/>
                  <a:pt x="13467" y="2017"/>
                </a:cubicBezTo>
                <a:cubicBezTo>
                  <a:pt x="13505" y="2017"/>
                  <a:pt x="13535" y="1987"/>
                  <a:pt x="13535" y="1949"/>
                </a:cubicBezTo>
                <a:cubicBezTo>
                  <a:pt x="13535" y="1911"/>
                  <a:pt x="13505" y="1880"/>
                  <a:pt x="13467" y="1880"/>
                </a:cubicBezTo>
                <a:close/>
                <a:moveTo>
                  <a:pt x="13683" y="1880"/>
                </a:moveTo>
                <a:cubicBezTo>
                  <a:pt x="13645" y="1880"/>
                  <a:pt x="13614" y="1911"/>
                  <a:pt x="13614" y="1949"/>
                </a:cubicBezTo>
                <a:cubicBezTo>
                  <a:pt x="13614" y="1987"/>
                  <a:pt x="13645" y="2017"/>
                  <a:pt x="13683" y="2017"/>
                </a:cubicBezTo>
                <a:cubicBezTo>
                  <a:pt x="13721" y="2017"/>
                  <a:pt x="13751" y="1987"/>
                  <a:pt x="13751" y="1949"/>
                </a:cubicBezTo>
                <a:cubicBezTo>
                  <a:pt x="13751" y="1911"/>
                  <a:pt x="13721" y="1880"/>
                  <a:pt x="13683" y="1880"/>
                </a:cubicBezTo>
                <a:close/>
                <a:moveTo>
                  <a:pt x="5903" y="2115"/>
                </a:moveTo>
                <a:cubicBezTo>
                  <a:pt x="5865" y="2115"/>
                  <a:pt x="5835" y="2146"/>
                  <a:pt x="5835" y="2184"/>
                </a:cubicBezTo>
                <a:cubicBezTo>
                  <a:pt x="5835" y="2222"/>
                  <a:pt x="5865" y="2252"/>
                  <a:pt x="5903" y="2252"/>
                </a:cubicBezTo>
                <a:cubicBezTo>
                  <a:pt x="5941" y="2252"/>
                  <a:pt x="5972" y="2222"/>
                  <a:pt x="5972" y="2184"/>
                </a:cubicBezTo>
                <a:cubicBezTo>
                  <a:pt x="5972" y="2146"/>
                  <a:pt x="5941" y="2115"/>
                  <a:pt x="5903" y="2115"/>
                </a:cubicBezTo>
                <a:close/>
                <a:moveTo>
                  <a:pt x="6119" y="2115"/>
                </a:moveTo>
                <a:cubicBezTo>
                  <a:pt x="6081" y="2115"/>
                  <a:pt x="6051" y="2146"/>
                  <a:pt x="6051" y="2184"/>
                </a:cubicBezTo>
                <a:cubicBezTo>
                  <a:pt x="6051" y="2222"/>
                  <a:pt x="6081" y="2252"/>
                  <a:pt x="6119" y="2252"/>
                </a:cubicBezTo>
                <a:cubicBezTo>
                  <a:pt x="6157" y="2252"/>
                  <a:pt x="6188" y="2222"/>
                  <a:pt x="6188" y="2184"/>
                </a:cubicBezTo>
                <a:cubicBezTo>
                  <a:pt x="6188" y="2146"/>
                  <a:pt x="6157" y="2115"/>
                  <a:pt x="6119" y="2115"/>
                </a:cubicBezTo>
                <a:close/>
                <a:moveTo>
                  <a:pt x="6552" y="2115"/>
                </a:moveTo>
                <a:cubicBezTo>
                  <a:pt x="6514" y="2115"/>
                  <a:pt x="6483" y="2146"/>
                  <a:pt x="6483" y="2184"/>
                </a:cubicBezTo>
                <a:cubicBezTo>
                  <a:pt x="6483" y="2222"/>
                  <a:pt x="6514" y="2252"/>
                  <a:pt x="6552" y="2252"/>
                </a:cubicBezTo>
                <a:cubicBezTo>
                  <a:pt x="6589" y="2252"/>
                  <a:pt x="6620" y="2222"/>
                  <a:pt x="6620" y="2184"/>
                </a:cubicBezTo>
                <a:cubicBezTo>
                  <a:pt x="6620" y="2146"/>
                  <a:pt x="6589" y="2115"/>
                  <a:pt x="6552" y="2115"/>
                </a:cubicBezTo>
                <a:close/>
                <a:moveTo>
                  <a:pt x="6768" y="2115"/>
                </a:moveTo>
                <a:cubicBezTo>
                  <a:pt x="6730" y="2115"/>
                  <a:pt x="6699" y="2146"/>
                  <a:pt x="6699" y="2184"/>
                </a:cubicBezTo>
                <a:cubicBezTo>
                  <a:pt x="6699" y="2222"/>
                  <a:pt x="6730" y="2252"/>
                  <a:pt x="6768" y="2252"/>
                </a:cubicBezTo>
                <a:cubicBezTo>
                  <a:pt x="6805" y="2252"/>
                  <a:pt x="6836" y="2222"/>
                  <a:pt x="6836" y="2184"/>
                </a:cubicBezTo>
                <a:cubicBezTo>
                  <a:pt x="6836" y="2146"/>
                  <a:pt x="6805" y="2115"/>
                  <a:pt x="6768" y="2115"/>
                </a:cubicBezTo>
                <a:close/>
                <a:moveTo>
                  <a:pt x="6984" y="2115"/>
                </a:moveTo>
                <a:cubicBezTo>
                  <a:pt x="6946" y="2115"/>
                  <a:pt x="6915" y="2146"/>
                  <a:pt x="6915" y="2184"/>
                </a:cubicBezTo>
                <a:cubicBezTo>
                  <a:pt x="6915" y="2222"/>
                  <a:pt x="6946" y="2252"/>
                  <a:pt x="6984" y="2252"/>
                </a:cubicBezTo>
                <a:cubicBezTo>
                  <a:pt x="7022" y="2252"/>
                  <a:pt x="7052" y="2222"/>
                  <a:pt x="7052" y="2184"/>
                </a:cubicBezTo>
                <a:cubicBezTo>
                  <a:pt x="7052" y="2146"/>
                  <a:pt x="7022" y="2115"/>
                  <a:pt x="6984" y="2115"/>
                </a:cubicBezTo>
                <a:close/>
                <a:moveTo>
                  <a:pt x="7200" y="2115"/>
                </a:moveTo>
                <a:cubicBezTo>
                  <a:pt x="7162" y="2115"/>
                  <a:pt x="7131" y="2146"/>
                  <a:pt x="7131" y="2184"/>
                </a:cubicBezTo>
                <a:cubicBezTo>
                  <a:pt x="7131" y="2222"/>
                  <a:pt x="7162" y="2252"/>
                  <a:pt x="7200" y="2252"/>
                </a:cubicBezTo>
                <a:cubicBezTo>
                  <a:pt x="7238" y="2252"/>
                  <a:pt x="7268" y="2222"/>
                  <a:pt x="7268" y="2184"/>
                </a:cubicBezTo>
                <a:cubicBezTo>
                  <a:pt x="7268" y="2146"/>
                  <a:pt x="7238" y="2115"/>
                  <a:pt x="7200" y="2115"/>
                </a:cubicBezTo>
                <a:close/>
                <a:moveTo>
                  <a:pt x="7632" y="2115"/>
                </a:moveTo>
                <a:cubicBezTo>
                  <a:pt x="7594" y="2115"/>
                  <a:pt x="7564" y="2146"/>
                  <a:pt x="7564" y="2184"/>
                </a:cubicBezTo>
                <a:cubicBezTo>
                  <a:pt x="7564" y="2222"/>
                  <a:pt x="7594" y="2252"/>
                  <a:pt x="7632" y="2252"/>
                </a:cubicBezTo>
                <a:cubicBezTo>
                  <a:pt x="7670" y="2252"/>
                  <a:pt x="7700" y="2222"/>
                  <a:pt x="7700" y="2184"/>
                </a:cubicBezTo>
                <a:cubicBezTo>
                  <a:pt x="7700" y="2146"/>
                  <a:pt x="7670" y="2115"/>
                  <a:pt x="7632" y="2115"/>
                </a:cubicBezTo>
                <a:close/>
                <a:moveTo>
                  <a:pt x="8280" y="2115"/>
                </a:moveTo>
                <a:cubicBezTo>
                  <a:pt x="8243" y="2115"/>
                  <a:pt x="8212" y="2146"/>
                  <a:pt x="8212" y="2184"/>
                </a:cubicBezTo>
                <a:cubicBezTo>
                  <a:pt x="8212" y="2222"/>
                  <a:pt x="8243" y="2252"/>
                  <a:pt x="8280" y="2252"/>
                </a:cubicBezTo>
                <a:cubicBezTo>
                  <a:pt x="8318" y="2252"/>
                  <a:pt x="8349" y="2222"/>
                  <a:pt x="8349" y="2184"/>
                </a:cubicBezTo>
                <a:cubicBezTo>
                  <a:pt x="8349" y="2146"/>
                  <a:pt x="8318" y="2115"/>
                  <a:pt x="8280" y="2115"/>
                </a:cubicBezTo>
                <a:close/>
                <a:moveTo>
                  <a:pt x="8496" y="2115"/>
                </a:moveTo>
                <a:cubicBezTo>
                  <a:pt x="8459" y="2115"/>
                  <a:pt x="8428" y="2146"/>
                  <a:pt x="8428" y="2184"/>
                </a:cubicBezTo>
                <a:cubicBezTo>
                  <a:pt x="8428" y="2222"/>
                  <a:pt x="8459" y="2252"/>
                  <a:pt x="8496" y="2252"/>
                </a:cubicBezTo>
                <a:cubicBezTo>
                  <a:pt x="8534" y="2252"/>
                  <a:pt x="8565" y="2222"/>
                  <a:pt x="8565" y="2184"/>
                </a:cubicBezTo>
                <a:cubicBezTo>
                  <a:pt x="8565" y="2146"/>
                  <a:pt x="8534" y="2115"/>
                  <a:pt x="8496" y="2115"/>
                </a:cubicBezTo>
                <a:close/>
                <a:moveTo>
                  <a:pt x="8713" y="2115"/>
                </a:moveTo>
                <a:cubicBezTo>
                  <a:pt x="8675" y="2115"/>
                  <a:pt x="8644" y="2146"/>
                  <a:pt x="8644" y="2184"/>
                </a:cubicBezTo>
                <a:cubicBezTo>
                  <a:pt x="8644" y="2222"/>
                  <a:pt x="8675" y="2252"/>
                  <a:pt x="8713" y="2252"/>
                </a:cubicBezTo>
                <a:cubicBezTo>
                  <a:pt x="8750" y="2252"/>
                  <a:pt x="8781" y="2222"/>
                  <a:pt x="8781" y="2184"/>
                </a:cubicBezTo>
                <a:cubicBezTo>
                  <a:pt x="8781" y="2146"/>
                  <a:pt x="8750" y="2115"/>
                  <a:pt x="8713" y="2115"/>
                </a:cubicBezTo>
                <a:close/>
                <a:moveTo>
                  <a:pt x="9145" y="2115"/>
                </a:moveTo>
                <a:cubicBezTo>
                  <a:pt x="9107" y="2115"/>
                  <a:pt x="9076" y="2146"/>
                  <a:pt x="9076" y="2184"/>
                </a:cubicBezTo>
                <a:cubicBezTo>
                  <a:pt x="9076" y="2222"/>
                  <a:pt x="9107" y="2252"/>
                  <a:pt x="9145" y="2252"/>
                </a:cubicBezTo>
                <a:cubicBezTo>
                  <a:pt x="9183" y="2252"/>
                  <a:pt x="9213" y="2222"/>
                  <a:pt x="9213" y="2184"/>
                </a:cubicBezTo>
                <a:cubicBezTo>
                  <a:pt x="9213" y="2146"/>
                  <a:pt x="9183" y="2115"/>
                  <a:pt x="9145" y="2115"/>
                </a:cubicBezTo>
                <a:close/>
                <a:moveTo>
                  <a:pt x="9361" y="2115"/>
                </a:moveTo>
                <a:cubicBezTo>
                  <a:pt x="9323" y="2115"/>
                  <a:pt x="9292" y="2146"/>
                  <a:pt x="9292" y="2184"/>
                </a:cubicBezTo>
                <a:cubicBezTo>
                  <a:pt x="9292" y="2222"/>
                  <a:pt x="9323" y="2252"/>
                  <a:pt x="9361" y="2252"/>
                </a:cubicBezTo>
                <a:cubicBezTo>
                  <a:pt x="9399" y="2252"/>
                  <a:pt x="9429" y="2222"/>
                  <a:pt x="9429" y="2184"/>
                </a:cubicBezTo>
                <a:cubicBezTo>
                  <a:pt x="9429" y="2146"/>
                  <a:pt x="9399" y="2115"/>
                  <a:pt x="9361" y="2115"/>
                </a:cubicBezTo>
                <a:close/>
                <a:moveTo>
                  <a:pt x="9577" y="2115"/>
                </a:moveTo>
                <a:cubicBezTo>
                  <a:pt x="9539" y="2115"/>
                  <a:pt x="9508" y="2146"/>
                  <a:pt x="9508" y="2184"/>
                </a:cubicBezTo>
                <a:cubicBezTo>
                  <a:pt x="9508" y="2222"/>
                  <a:pt x="9539" y="2252"/>
                  <a:pt x="9577" y="2252"/>
                </a:cubicBezTo>
                <a:cubicBezTo>
                  <a:pt x="9615" y="2252"/>
                  <a:pt x="9645" y="2222"/>
                  <a:pt x="9645" y="2184"/>
                </a:cubicBezTo>
                <a:cubicBezTo>
                  <a:pt x="9645" y="2146"/>
                  <a:pt x="9615" y="2115"/>
                  <a:pt x="9577" y="2115"/>
                </a:cubicBezTo>
                <a:close/>
                <a:moveTo>
                  <a:pt x="9793" y="2115"/>
                </a:moveTo>
                <a:cubicBezTo>
                  <a:pt x="9755" y="2115"/>
                  <a:pt x="9725" y="2146"/>
                  <a:pt x="9725" y="2184"/>
                </a:cubicBezTo>
                <a:cubicBezTo>
                  <a:pt x="9725" y="2222"/>
                  <a:pt x="9755" y="2252"/>
                  <a:pt x="9793" y="2252"/>
                </a:cubicBezTo>
                <a:cubicBezTo>
                  <a:pt x="9831" y="2252"/>
                  <a:pt x="9862" y="2222"/>
                  <a:pt x="9862" y="2184"/>
                </a:cubicBezTo>
                <a:cubicBezTo>
                  <a:pt x="9862" y="2146"/>
                  <a:pt x="9831" y="2115"/>
                  <a:pt x="9793" y="2115"/>
                </a:cubicBezTo>
                <a:close/>
                <a:moveTo>
                  <a:pt x="10009" y="2115"/>
                </a:moveTo>
                <a:cubicBezTo>
                  <a:pt x="9971" y="2115"/>
                  <a:pt x="9941" y="2146"/>
                  <a:pt x="9941" y="2184"/>
                </a:cubicBezTo>
                <a:cubicBezTo>
                  <a:pt x="9941" y="2222"/>
                  <a:pt x="9971" y="2252"/>
                  <a:pt x="10009" y="2252"/>
                </a:cubicBezTo>
                <a:cubicBezTo>
                  <a:pt x="10047" y="2252"/>
                  <a:pt x="10078" y="2222"/>
                  <a:pt x="10078" y="2184"/>
                </a:cubicBezTo>
                <a:cubicBezTo>
                  <a:pt x="10078" y="2146"/>
                  <a:pt x="10047" y="2115"/>
                  <a:pt x="10009" y="2115"/>
                </a:cubicBezTo>
                <a:close/>
                <a:moveTo>
                  <a:pt x="10225" y="2115"/>
                </a:moveTo>
                <a:cubicBezTo>
                  <a:pt x="10188" y="2115"/>
                  <a:pt x="10157" y="2146"/>
                  <a:pt x="10157" y="2184"/>
                </a:cubicBezTo>
                <a:cubicBezTo>
                  <a:pt x="10157" y="2222"/>
                  <a:pt x="10188" y="2252"/>
                  <a:pt x="10225" y="2252"/>
                </a:cubicBezTo>
                <a:cubicBezTo>
                  <a:pt x="10263" y="2252"/>
                  <a:pt x="10294" y="2222"/>
                  <a:pt x="10294" y="2184"/>
                </a:cubicBezTo>
                <a:cubicBezTo>
                  <a:pt x="10294" y="2146"/>
                  <a:pt x="10263" y="2115"/>
                  <a:pt x="10225" y="2115"/>
                </a:cubicBezTo>
                <a:close/>
                <a:moveTo>
                  <a:pt x="10441" y="2115"/>
                </a:moveTo>
                <a:cubicBezTo>
                  <a:pt x="10404" y="2115"/>
                  <a:pt x="10373" y="2146"/>
                  <a:pt x="10373" y="2184"/>
                </a:cubicBezTo>
                <a:cubicBezTo>
                  <a:pt x="10373" y="2222"/>
                  <a:pt x="10404" y="2252"/>
                  <a:pt x="10441" y="2252"/>
                </a:cubicBezTo>
                <a:cubicBezTo>
                  <a:pt x="10479" y="2252"/>
                  <a:pt x="10510" y="2222"/>
                  <a:pt x="10510" y="2184"/>
                </a:cubicBezTo>
                <a:cubicBezTo>
                  <a:pt x="10510" y="2146"/>
                  <a:pt x="10479" y="2115"/>
                  <a:pt x="10441" y="2115"/>
                </a:cubicBezTo>
                <a:close/>
                <a:moveTo>
                  <a:pt x="13251" y="2115"/>
                </a:moveTo>
                <a:cubicBezTo>
                  <a:pt x="13213" y="2115"/>
                  <a:pt x="13182" y="2146"/>
                  <a:pt x="13182" y="2184"/>
                </a:cubicBezTo>
                <a:cubicBezTo>
                  <a:pt x="13182" y="2222"/>
                  <a:pt x="13213" y="2252"/>
                  <a:pt x="13251" y="2252"/>
                </a:cubicBezTo>
                <a:cubicBezTo>
                  <a:pt x="13289" y="2252"/>
                  <a:pt x="13319" y="2222"/>
                  <a:pt x="13319" y="2184"/>
                </a:cubicBezTo>
                <a:cubicBezTo>
                  <a:pt x="13319" y="2146"/>
                  <a:pt x="13289" y="2115"/>
                  <a:pt x="13251" y="2115"/>
                </a:cubicBezTo>
                <a:close/>
                <a:moveTo>
                  <a:pt x="13467" y="2115"/>
                </a:moveTo>
                <a:cubicBezTo>
                  <a:pt x="13429" y="2115"/>
                  <a:pt x="13398" y="2146"/>
                  <a:pt x="13398" y="2184"/>
                </a:cubicBezTo>
                <a:cubicBezTo>
                  <a:pt x="13398" y="2222"/>
                  <a:pt x="13429" y="2252"/>
                  <a:pt x="13467" y="2252"/>
                </a:cubicBezTo>
                <a:cubicBezTo>
                  <a:pt x="13505" y="2252"/>
                  <a:pt x="13535" y="2222"/>
                  <a:pt x="13535" y="2184"/>
                </a:cubicBezTo>
                <a:cubicBezTo>
                  <a:pt x="13535" y="2146"/>
                  <a:pt x="13505" y="2115"/>
                  <a:pt x="13467" y="2115"/>
                </a:cubicBezTo>
                <a:close/>
                <a:moveTo>
                  <a:pt x="13683" y="2115"/>
                </a:moveTo>
                <a:cubicBezTo>
                  <a:pt x="13645" y="2115"/>
                  <a:pt x="13614" y="2146"/>
                  <a:pt x="13614" y="2184"/>
                </a:cubicBezTo>
                <a:cubicBezTo>
                  <a:pt x="13614" y="2222"/>
                  <a:pt x="13645" y="2252"/>
                  <a:pt x="13683" y="2252"/>
                </a:cubicBezTo>
                <a:cubicBezTo>
                  <a:pt x="13721" y="2252"/>
                  <a:pt x="13751" y="2222"/>
                  <a:pt x="13751" y="2184"/>
                </a:cubicBezTo>
                <a:cubicBezTo>
                  <a:pt x="13751" y="2146"/>
                  <a:pt x="13721" y="2115"/>
                  <a:pt x="13683" y="2115"/>
                </a:cubicBezTo>
                <a:close/>
                <a:moveTo>
                  <a:pt x="13899" y="2115"/>
                </a:moveTo>
                <a:cubicBezTo>
                  <a:pt x="13861" y="2115"/>
                  <a:pt x="13831" y="2146"/>
                  <a:pt x="13831" y="2184"/>
                </a:cubicBezTo>
                <a:cubicBezTo>
                  <a:pt x="13831" y="2222"/>
                  <a:pt x="13861" y="2252"/>
                  <a:pt x="13899" y="2252"/>
                </a:cubicBezTo>
                <a:cubicBezTo>
                  <a:pt x="13937" y="2252"/>
                  <a:pt x="13968" y="2222"/>
                  <a:pt x="13968" y="2184"/>
                </a:cubicBezTo>
                <a:cubicBezTo>
                  <a:pt x="13968" y="2146"/>
                  <a:pt x="13937" y="2115"/>
                  <a:pt x="13899" y="2115"/>
                </a:cubicBezTo>
                <a:close/>
                <a:moveTo>
                  <a:pt x="5471" y="2350"/>
                </a:moveTo>
                <a:cubicBezTo>
                  <a:pt x="5433" y="2350"/>
                  <a:pt x="5403" y="2381"/>
                  <a:pt x="5403" y="2419"/>
                </a:cubicBezTo>
                <a:cubicBezTo>
                  <a:pt x="5403" y="2456"/>
                  <a:pt x="5433" y="2487"/>
                  <a:pt x="5471" y="2487"/>
                </a:cubicBezTo>
                <a:cubicBezTo>
                  <a:pt x="5509" y="2487"/>
                  <a:pt x="5539" y="2456"/>
                  <a:pt x="5539" y="2419"/>
                </a:cubicBezTo>
                <a:cubicBezTo>
                  <a:pt x="5539" y="2381"/>
                  <a:pt x="5509" y="2350"/>
                  <a:pt x="5471" y="2350"/>
                </a:cubicBezTo>
                <a:close/>
                <a:moveTo>
                  <a:pt x="6552" y="2350"/>
                </a:moveTo>
                <a:cubicBezTo>
                  <a:pt x="6514" y="2350"/>
                  <a:pt x="6483" y="2381"/>
                  <a:pt x="6483" y="2419"/>
                </a:cubicBezTo>
                <a:cubicBezTo>
                  <a:pt x="6483" y="2456"/>
                  <a:pt x="6514" y="2487"/>
                  <a:pt x="6552" y="2487"/>
                </a:cubicBezTo>
                <a:cubicBezTo>
                  <a:pt x="6589" y="2487"/>
                  <a:pt x="6620" y="2456"/>
                  <a:pt x="6620" y="2419"/>
                </a:cubicBezTo>
                <a:cubicBezTo>
                  <a:pt x="6620" y="2381"/>
                  <a:pt x="6589" y="2350"/>
                  <a:pt x="6552" y="2350"/>
                </a:cubicBezTo>
                <a:close/>
                <a:moveTo>
                  <a:pt x="8929" y="2350"/>
                </a:moveTo>
                <a:cubicBezTo>
                  <a:pt x="8891" y="2350"/>
                  <a:pt x="8860" y="2381"/>
                  <a:pt x="8860" y="2419"/>
                </a:cubicBezTo>
                <a:cubicBezTo>
                  <a:pt x="8860" y="2456"/>
                  <a:pt x="8891" y="2487"/>
                  <a:pt x="8929" y="2487"/>
                </a:cubicBezTo>
                <a:cubicBezTo>
                  <a:pt x="8966" y="2487"/>
                  <a:pt x="8997" y="2456"/>
                  <a:pt x="8997" y="2419"/>
                </a:cubicBezTo>
                <a:cubicBezTo>
                  <a:pt x="8997" y="2381"/>
                  <a:pt x="8966" y="2350"/>
                  <a:pt x="8929" y="2350"/>
                </a:cubicBezTo>
                <a:close/>
                <a:moveTo>
                  <a:pt x="9145" y="2350"/>
                </a:moveTo>
                <a:cubicBezTo>
                  <a:pt x="9107" y="2350"/>
                  <a:pt x="9076" y="2381"/>
                  <a:pt x="9076" y="2419"/>
                </a:cubicBezTo>
                <a:cubicBezTo>
                  <a:pt x="9076" y="2456"/>
                  <a:pt x="9107" y="2487"/>
                  <a:pt x="9145" y="2487"/>
                </a:cubicBezTo>
                <a:cubicBezTo>
                  <a:pt x="9183" y="2487"/>
                  <a:pt x="9213" y="2456"/>
                  <a:pt x="9213" y="2419"/>
                </a:cubicBezTo>
                <a:cubicBezTo>
                  <a:pt x="9213" y="2381"/>
                  <a:pt x="9183" y="2350"/>
                  <a:pt x="9145" y="2350"/>
                </a:cubicBezTo>
                <a:close/>
                <a:moveTo>
                  <a:pt x="13467" y="2350"/>
                </a:moveTo>
                <a:cubicBezTo>
                  <a:pt x="13429" y="2350"/>
                  <a:pt x="13398" y="2381"/>
                  <a:pt x="13398" y="2419"/>
                </a:cubicBezTo>
                <a:cubicBezTo>
                  <a:pt x="13398" y="2456"/>
                  <a:pt x="13429" y="2487"/>
                  <a:pt x="13467" y="2487"/>
                </a:cubicBezTo>
                <a:cubicBezTo>
                  <a:pt x="13505" y="2487"/>
                  <a:pt x="13535" y="2456"/>
                  <a:pt x="13535" y="2419"/>
                </a:cubicBezTo>
                <a:cubicBezTo>
                  <a:pt x="13535" y="2381"/>
                  <a:pt x="13505" y="2350"/>
                  <a:pt x="13467" y="2350"/>
                </a:cubicBezTo>
                <a:close/>
                <a:moveTo>
                  <a:pt x="13683" y="2350"/>
                </a:moveTo>
                <a:cubicBezTo>
                  <a:pt x="13645" y="2350"/>
                  <a:pt x="13614" y="2381"/>
                  <a:pt x="13614" y="2419"/>
                </a:cubicBezTo>
                <a:cubicBezTo>
                  <a:pt x="13614" y="2456"/>
                  <a:pt x="13645" y="2487"/>
                  <a:pt x="13683" y="2487"/>
                </a:cubicBezTo>
                <a:cubicBezTo>
                  <a:pt x="13721" y="2487"/>
                  <a:pt x="13751" y="2456"/>
                  <a:pt x="13751" y="2419"/>
                </a:cubicBezTo>
                <a:cubicBezTo>
                  <a:pt x="13751" y="2381"/>
                  <a:pt x="13721" y="2350"/>
                  <a:pt x="13683" y="2350"/>
                </a:cubicBezTo>
                <a:close/>
                <a:moveTo>
                  <a:pt x="13899" y="2350"/>
                </a:moveTo>
                <a:cubicBezTo>
                  <a:pt x="13861" y="2350"/>
                  <a:pt x="13831" y="2381"/>
                  <a:pt x="13831" y="2419"/>
                </a:cubicBezTo>
                <a:cubicBezTo>
                  <a:pt x="13831" y="2456"/>
                  <a:pt x="13861" y="2487"/>
                  <a:pt x="13899" y="2487"/>
                </a:cubicBezTo>
                <a:cubicBezTo>
                  <a:pt x="13937" y="2487"/>
                  <a:pt x="13968" y="2456"/>
                  <a:pt x="13968" y="2419"/>
                </a:cubicBezTo>
                <a:cubicBezTo>
                  <a:pt x="13968" y="2381"/>
                  <a:pt x="13937" y="2350"/>
                  <a:pt x="13899" y="2350"/>
                </a:cubicBezTo>
                <a:close/>
                <a:moveTo>
                  <a:pt x="5255" y="2585"/>
                </a:moveTo>
                <a:cubicBezTo>
                  <a:pt x="5217" y="2585"/>
                  <a:pt x="5186" y="2616"/>
                  <a:pt x="5186" y="2653"/>
                </a:cubicBezTo>
                <a:cubicBezTo>
                  <a:pt x="5186" y="2691"/>
                  <a:pt x="5217" y="2722"/>
                  <a:pt x="5255" y="2722"/>
                </a:cubicBezTo>
                <a:cubicBezTo>
                  <a:pt x="5293" y="2722"/>
                  <a:pt x="5323" y="2691"/>
                  <a:pt x="5323" y="2653"/>
                </a:cubicBezTo>
                <a:cubicBezTo>
                  <a:pt x="5323" y="2616"/>
                  <a:pt x="5293" y="2585"/>
                  <a:pt x="5255" y="2585"/>
                </a:cubicBezTo>
                <a:close/>
                <a:moveTo>
                  <a:pt x="5471" y="2585"/>
                </a:moveTo>
                <a:cubicBezTo>
                  <a:pt x="5433" y="2585"/>
                  <a:pt x="5403" y="2616"/>
                  <a:pt x="5403" y="2653"/>
                </a:cubicBezTo>
                <a:cubicBezTo>
                  <a:pt x="5403" y="2691"/>
                  <a:pt x="5433" y="2722"/>
                  <a:pt x="5471" y="2722"/>
                </a:cubicBezTo>
                <a:cubicBezTo>
                  <a:pt x="5509" y="2722"/>
                  <a:pt x="5539" y="2691"/>
                  <a:pt x="5539" y="2653"/>
                </a:cubicBezTo>
                <a:cubicBezTo>
                  <a:pt x="5539" y="2616"/>
                  <a:pt x="5509" y="2585"/>
                  <a:pt x="5471" y="2585"/>
                </a:cubicBezTo>
                <a:close/>
                <a:moveTo>
                  <a:pt x="5687" y="2585"/>
                </a:moveTo>
                <a:cubicBezTo>
                  <a:pt x="5649" y="2585"/>
                  <a:pt x="5619" y="2616"/>
                  <a:pt x="5619" y="2653"/>
                </a:cubicBezTo>
                <a:cubicBezTo>
                  <a:pt x="5619" y="2691"/>
                  <a:pt x="5649" y="2722"/>
                  <a:pt x="5687" y="2722"/>
                </a:cubicBezTo>
                <a:cubicBezTo>
                  <a:pt x="5725" y="2722"/>
                  <a:pt x="5756" y="2691"/>
                  <a:pt x="5756" y="2653"/>
                </a:cubicBezTo>
                <a:cubicBezTo>
                  <a:pt x="5756" y="2616"/>
                  <a:pt x="5725" y="2585"/>
                  <a:pt x="5687" y="2585"/>
                </a:cubicBezTo>
                <a:close/>
                <a:moveTo>
                  <a:pt x="5903" y="2585"/>
                </a:moveTo>
                <a:cubicBezTo>
                  <a:pt x="5865" y="2585"/>
                  <a:pt x="5835" y="2616"/>
                  <a:pt x="5835" y="2653"/>
                </a:cubicBezTo>
                <a:cubicBezTo>
                  <a:pt x="5835" y="2691"/>
                  <a:pt x="5865" y="2722"/>
                  <a:pt x="5903" y="2722"/>
                </a:cubicBezTo>
                <a:cubicBezTo>
                  <a:pt x="5941" y="2722"/>
                  <a:pt x="5972" y="2691"/>
                  <a:pt x="5972" y="2653"/>
                </a:cubicBezTo>
                <a:cubicBezTo>
                  <a:pt x="5972" y="2616"/>
                  <a:pt x="5941" y="2585"/>
                  <a:pt x="5903" y="2585"/>
                </a:cubicBezTo>
                <a:close/>
                <a:moveTo>
                  <a:pt x="7416" y="2585"/>
                </a:moveTo>
                <a:cubicBezTo>
                  <a:pt x="7378" y="2585"/>
                  <a:pt x="7347" y="2616"/>
                  <a:pt x="7347" y="2653"/>
                </a:cubicBezTo>
                <a:cubicBezTo>
                  <a:pt x="7347" y="2691"/>
                  <a:pt x="7378" y="2722"/>
                  <a:pt x="7416" y="2722"/>
                </a:cubicBezTo>
                <a:cubicBezTo>
                  <a:pt x="7454" y="2722"/>
                  <a:pt x="7484" y="2691"/>
                  <a:pt x="7484" y="2653"/>
                </a:cubicBezTo>
                <a:cubicBezTo>
                  <a:pt x="7484" y="2616"/>
                  <a:pt x="7454" y="2585"/>
                  <a:pt x="7416" y="2585"/>
                </a:cubicBezTo>
                <a:close/>
                <a:moveTo>
                  <a:pt x="7848" y="2585"/>
                </a:moveTo>
                <a:cubicBezTo>
                  <a:pt x="7810" y="2585"/>
                  <a:pt x="7780" y="2616"/>
                  <a:pt x="7780" y="2653"/>
                </a:cubicBezTo>
                <a:cubicBezTo>
                  <a:pt x="7780" y="2691"/>
                  <a:pt x="7810" y="2722"/>
                  <a:pt x="7848" y="2722"/>
                </a:cubicBezTo>
                <a:cubicBezTo>
                  <a:pt x="7886" y="2722"/>
                  <a:pt x="7917" y="2691"/>
                  <a:pt x="7917" y="2653"/>
                </a:cubicBezTo>
                <a:cubicBezTo>
                  <a:pt x="7917" y="2616"/>
                  <a:pt x="7886" y="2585"/>
                  <a:pt x="7848" y="2585"/>
                </a:cubicBezTo>
                <a:close/>
                <a:moveTo>
                  <a:pt x="8280" y="2585"/>
                </a:moveTo>
                <a:cubicBezTo>
                  <a:pt x="8243" y="2585"/>
                  <a:pt x="8212" y="2616"/>
                  <a:pt x="8212" y="2653"/>
                </a:cubicBezTo>
                <a:cubicBezTo>
                  <a:pt x="8212" y="2691"/>
                  <a:pt x="8243" y="2722"/>
                  <a:pt x="8280" y="2722"/>
                </a:cubicBezTo>
                <a:cubicBezTo>
                  <a:pt x="8318" y="2722"/>
                  <a:pt x="8349" y="2691"/>
                  <a:pt x="8349" y="2653"/>
                </a:cubicBezTo>
                <a:cubicBezTo>
                  <a:pt x="8349" y="2616"/>
                  <a:pt x="8318" y="2585"/>
                  <a:pt x="8280" y="2585"/>
                </a:cubicBezTo>
                <a:close/>
                <a:moveTo>
                  <a:pt x="8496" y="2585"/>
                </a:moveTo>
                <a:cubicBezTo>
                  <a:pt x="8459" y="2585"/>
                  <a:pt x="8428" y="2616"/>
                  <a:pt x="8428" y="2653"/>
                </a:cubicBezTo>
                <a:cubicBezTo>
                  <a:pt x="8428" y="2691"/>
                  <a:pt x="8459" y="2722"/>
                  <a:pt x="8496" y="2722"/>
                </a:cubicBezTo>
                <a:cubicBezTo>
                  <a:pt x="8534" y="2722"/>
                  <a:pt x="8565" y="2691"/>
                  <a:pt x="8565" y="2653"/>
                </a:cubicBezTo>
                <a:cubicBezTo>
                  <a:pt x="8565" y="2616"/>
                  <a:pt x="8534" y="2585"/>
                  <a:pt x="8496" y="2585"/>
                </a:cubicBezTo>
                <a:close/>
                <a:moveTo>
                  <a:pt x="8713" y="2585"/>
                </a:moveTo>
                <a:cubicBezTo>
                  <a:pt x="8675" y="2585"/>
                  <a:pt x="8644" y="2616"/>
                  <a:pt x="8644" y="2653"/>
                </a:cubicBezTo>
                <a:cubicBezTo>
                  <a:pt x="8644" y="2691"/>
                  <a:pt x="8675" y="2722"/>
                  <a:pt x="8713" y="2722"/>
                </a:cubicBezTo>
                <a:cubicBezTo>
                  <a:pt x="8750" y="2722"/>
                  <a:pt x="8781" y="2691"/>
                  <a:pt x="8781" y="2653"/>
                </a:cubicBezTo>
                <a:cubicBezTo>
                  <a:pt x="8781" y="2616"/>
                  <a:pt x="8750" y="2585"/>
                  <a:pt x="8713" y="2585"/>
                </a:cubicBezTo>
                <a:close/>
                <a:moveTo>
                  <a:pt x="8929" y="2585"/>
                </a:moveTo>
                <a:cubicBezTo>
                  <a:pt x="8891" y="2585"/>
                  <a:pt x="8860" y="2616"/>
                  <a:pt x="8860" y="2653"/>
                </a:cubicBezTo>
                <a:cubicBezTo>
                  <a:pt x="8860" y="2691"/>
                  <a:pt x="8891" y="2722"/>
                  <a:pt x="8929" y="2722"/>
                </a:cubicBezTo>
                <a:cubicBezTo>
                  <a:pt x="8966" y="2722"/>
                  <a:pt x="8997" y="2691"/>
                  <a:pt x="8997" y="2653"/>
                </a:cubicBezTo>
                <a:cubicBezTo>
                  <a:pt x="8997" y="2616"/>
                  <a:pt x="8966" y="2585"/>
                  <a:pt x="8929" y="2585"/>
                </a:cubicBezTo>
                <a:close/>
                <a:moveTo>
                  <a:pt x="9145" y="2585"/>
                </a:moveTo>
                <a:cubicBezTo>
                  <a:pt x="9107" y="2585"/>
                  <a:pt x="9076" y="2616"/>
                  <a:pt x="9076" y="2653"/>
                </a:cubicBezTo>
                <a:cubicBezTo>
                  <a:pt x="9076" y="2691"/>
                  <a:pt x="9107" y="2722"/>
                  <a:pt x="9145" y="2722"/>
                </a:cubicBezTo>
                <a:cubicBezTo>
                  <a:pt x="9183" y="2722"/>
                  <a:pt x="9213" y="2691"/>
                  <a:pt x="9213" y="2653"/>
                </a:cubicBezTo>
                <a:cubicBezTo>
                  <a:pt x="9213" y="2616"/>
                  <a:pt x="9183" y="2585"/>
                  <a:pt x="9145" y="2585"/>
                </a:cubicBezTo>
                <a:close/>
                <a:moveTo>
                  <a:pt x="9577" y="2585"/>
                </a:moveTo>
                <a:cubicBezTo>
                  <a:pt x="9539" y="2585"/>
                  <a:pt x="9508" y="2616"/>
                  <a:pt x="9508" y="2653"/>
                </a:cubicBezTo>
                <a:cubicBezTo>
                  <a:pt x="9508" y="2691"/>
                  <a:pt x="9539" y="2722"/>
                  <a:pt x="9577" y="2722"/>
                </a:cubicBezTo>
                <a:cubicBezTo>
                  <a:pt x="9615" y="2722"/>
                  <a:pt x="9645" y="2691"/>
                  <a:pt x="9645" y="2653"/>
                </a:cubicBezTo>
                <a:cubicBezTo>
                  <a:pt x="9645" y="2616"/>
                  <a:pt x="9615" y="2585"/>
                  <a:pt x="9577" y="2585"/>
                </a:cubicBezTo>
                <a:close/>
                <a:moveTo>
                  <a:pt x="9793" y="2585"/>
                </a:moveTo>
                <a:cubicBezTo>
                  <a:pt x="9755" y="2585"/>
                  <a:pt x="9725" y="2616"/>
                  <a:pt x="9725" y="2653"/>
                </a:cubicBezTo>
                <a:cubicBezTo>
                  <a:pt x="9725" y="2691"/>
                  <a:pt x="9755" y="2722"/>
                  <a:pt x="9793" y="2722"/>
                </a:cubicBezTo>
                <a:cubicBezTo>
                  <a:pt x="9831" y="2722"/>
                  <a:pt x="9862" y="2691"/>
                  <a:pt x="9862" y="2653"/>
                </a:cubicBezTo>
                <a:cubicBezTo>
                  <a:pt x="9862" y="2616"/>
                  <a:pt x="9831" y="2585"/>
                  <a:pt x="9793" y="2585"/>
                </a:cubicBezTo>
                <a:close/>
                <a:moveTo>
                  <a:pt x="10009" y="2585"/>
                </a:moveTo>
                <a:cubicBezTo>
                  <a:pt x="9971" y="2585"/>
                  <a:pt x="9941" y="2616"/>
                  <a:pt x="9941" y="2653"/>
                </a:cubicBezTo>
                <a:cubicBezTo>
                  <a:pt x="9941" y="2691"/>
                  <a:pt x="9971" y="2722"/>
                  <a:pt x="10009" y="2722"/>
                </a:cubicBezTo>
                <a:cubicBezTo>
                  <a:pt x="10047" y="2722"/>
                  <a:pt x="10078" y="2691"/>
                  <a:pt x="10078" y="2653"/>
                </a:cubicBezTo>
                <a:cubicBezTo>
                  <a:pt x="10078" y="2616"/>
                  <a:pt x="10047" y="2585"/>
                  <a:pt x="10009" y="2585"/>
                </a:cubicBezTo>
                <a:close/>
                <a:moveTo>
                  <a:pt x="10225" y="2585"/>
                </a:moveTo>
                <a:cubicBezTo>
                  <a:pt x="10188" y="2585"/>
                  <a:pt x="10157" y="2616"/>
                  <a:pt x="10157" y="2653"/>
                </a:cubicBezTo>
                <a:cubicBezTo>
                  <a:pt x="10157" y="2691"/>
                  <a:pt x="10188" y="2722"/>
                  <a:pt x="10225" y="2722"/>
                </a:cubicBezTo>
                <a:cubicBezTo>
                  <a:pt x="10263" y="2722"/>
                  <a:pt x="10294" y="2691"/>
                  <a:pt x="10294" y="2653"/>
                </a:cubicBezTo>
                <a:cubicBezTo>
                  <a:pt x="10294" y="2616"/>
                  <a:pt x="10263" y="2585"/>
                  <a:pt x="10225" y="2585"/>
                </a:cubicBezTo>
                <a:close/>
                <a:moveTo>
                  <a:pt x="13467" y="2585"/>
                </a:moveTo>
                <a:cubicBezTo>
                  <a:pt x="13429" y="2585"/>
                  <a:pt x="13398" y="2616"/>
                  <a:pt x="13398" y="2653"/>
                </a:cubicBezTo>
                <a:cubicBezTo>
                  <a:pt x="13398" y="2691"/>
                  <a:pt x="13429" y="2722"/>
                  <a:pt x="13467" y="2722"/>
                </a:cubicBezTo>
                <a:cubicBezTo>
                  <a:pt x="13505" y="2722"/>
                  <a:pt x="13535" y="2691"/>
                  <a:pt x="13535" y="2653"/>
                </a:cubicBezTo>
                <a:cubicBezTo>
                  <a:pt x="13535" y="2616"/>
                  <a:pt x="13505" y="2585"/>
                  <a:pt x="13467" y="2585"/>
                </a:cubicBezTo>
                <a:close/>
                <a:moveTo>
                  <a:pt x="13683" y="2585"/>
                </a:moveTo>
                <a:cubicBezTo>
                  <a:pt x="13645" y="2585"/>
                  <a:pt x="13614" y="2616"/>
                  <a:pt x="13614" y="2653"/>
                </a:cubicBezTo>
                <a:cubicBezTo>
                  <a:pt x="13614" y="2691"/>
                  <a:pt x="13645" y="2722"/>
                  <a:pt x="13683" y="2722"/>
                </a:cubicBezTo>
                <a:cubicBezTo>
                  <a:pt x="13721" y="2722"/>
                  <a:pt x="13751" y="2691"/>
                  <a:pt x="13751" y="2653"/>
                </a:cubicBezTo>
                <a:cubicBezTo>
                  <a:pt x="13751" y="2616"/>
                  <a:pt x="13721" y="2585"/>
                  <a:pt x="13683" y="2585"/>
                </a:cubicBezTo>
                <a:close/>
                <a:moveTo>
                  <a:pt x="13899" y="2585"/>
                </a:moveTo>
                <a:cubicBezTo>
                  <a:pt x="13861" y="2585"/>
                  <a:pt x="13831" y="2616"/>
                  <a:pt x="13831" y="2653"/>
                </a:cubicBezTo>
                <a:cubicBezTo>
                  <a:pt x="13831" y="2691"/>
                  <a:pt x="13861" y="2722"/>
                  <a:pt x="13899" y="2722"/>
                </a:cubicBezTo>
                <a:cubicBezTo>
                  <a:pt x="13937" y="2722"/>
                  <a:pt x="13968" y="2691"/>
                  <a:pt x="13968" y="2653"/>
                </a:cubicBezTo>
                <a:cubicBezTo>
                  <a:pt x="13968" y="2616"/>
                  <a:pt x="13937" y="2585"/>
                  <a:pt x="13899" y="2585"/>
                </a:cubicBezTo>
                <a:close/>
                <a:moveTo>
                  <a:pt x="5255" y="2820"/>
                </a:moveTo>
                <a:cubicBezTo>
                  <a:pt x="5217" y="2820"/>
                  <a:pt x="5186" y="2850"/>
                  <a:pt x="5186" y="2888"/>
                </a:cubicBezTo>
                <a:cubicBezTo>
                  <a:pt x="5186" y="2926"/>
                  <a:pt x="5217" y="2957"/>
                  <a:pt x="5255" y="2957"/>
                </a:cubicBezTo>
                <a:cubicBezTo>
                  <a:pt x="5293" y="2957"/>
                  <a:pt x="5323" y="2926"/>
                  <a:pt x="5323" y="2888"/>
                </a:cubicBezTo>
                <a:cubicBezTo>
                  <a:pt x="5323" y="2850"/>
                  <a:pt x="5293" y="2820"/>
                  <a:pt x="5255" y="2820"/>
                </a:cubicBezTo>
                <a:close/>
                <a:moveTo>
                  <a:pt x="5471" y="2820"/>
                </a:moveTo>
                <a:cubicBezTo>
                  <a:pt x="5433" y="2820"/>
                  <a:pt x="5403" y="2850"/>
                  <a:pt x="5403" y="2888"/>
                </a:cubicBezTo>
                <a:cubicBezTo>
                  <a:pt x="5403" y="2926"/>
                  <a:pt x="5433" y="2957"/>
                  <a:pt x="5471" y="2957"/>
                </a:cubicBezTo>
                <a:cubicBezTo>
                  <a:pt x="5509" y="2957"/>
                  <a:pt x="5539" y="2926"/>
                  <a:pt x="5539" y="2888"/>
                </a:cubicBezTo>
                <a:cubicBezTo>
                  <a:pt x="5539" y="2850"/>
                  <a:pt x="5509" y="2820"/>
                  <a:pt x="5471" y="2820"/>
                </a:cubicBezTo>
                <a:close/>
                <a:moveTo>
                  <a:pt x="5687" y="2820"/>
                </a:moveTo>
                <a:cubicBezTo>
                  <a:pt x="5649" y="2820"/>
                  <a:pt x="5619" y="2850"/>
                  <a:pt x="5619" y="2888"/>
                </a:cubicBezTo>
                <a:cubicBezTo>
                  <a:pt x="5619" y="2926"/>
                  <a:pt x="5649" y="2957"/>
                  <a:pt x="5687" y="2957"/>
                </a:cubicBezTo>
                <a:cubicBezTo>
                  <a:pt x="5725" y="2957"/>
                  <a:pt x="5756" y="2926"/>
                  <a:pt x="5756" y="2888"/>
                </a:cubicBezTo>
                <a:cubicBezTo>
                  <a:pt x="5756" y="2850"/>
                  <a:pt x="5725" y="2820"/>
                  <a:pt x="5687" y="2820"/>
                </a:cubicBezTo>
                <a:close/>
                <a:moveTo>
                  <a:pt x="5903" y="2820"/>
                </a:moveTo>
                <a:cubicBezTo>
                  <a:pt x="5865" y="2820"/>
                  <a:pt x="5835" y="2850"/>
                  <a:pt x="5835" y="2888"/>
                </a:cubicBezTo>
                <a:cubicBezTo>
                  <a:pt x="5835" y="2926"/>
                  <a:pt x="5865" y="2957"/>
                  <a:pt x="5903" y="2957"/>
                </a:cubicBezTo>
                <a:cubicBezTo>
                  <a:pt x="5941" y="2957"/>
                  <a:pt x="5972" y="2926"/>
                  <a:pt x="5972" y="2888"/>
                </a:cubicBezTo>
                <a:cubicBezTo>
                  <a:pt x="5972" y="2850"/>
                  <a:pt x="5941" y="2820"/>
                  <a:pt x="5903" y="2820"/>
                </a:cubicBezTo>
                <a:close/>
                <a:moveTo>
                  <a:pt x="6119" y="2820"/>
                </a:moveTo>
                <a:cubicBezTo>
                  <a:pt x="6081" y="2820"/>
                  <a:pt x="6051" y="2850"/>
                  <a:pt x="6051" y="2888"/>
                </a:cubicBezTo>
                <a:cubicBezTo>
                  <a:pt x="6051" y="2926"/>
                  <a:pt x="6081" y="2957"/>
                  <a:pt x="6119" y="2957"/>
                </a:cubicBezTo>
                <a:cubicBezTo>
                  <a:pt x="6157" y="2957"/>
                  <a:pt x="6188" y="2926"/>
                  <a:pt x="6188" y="2888"/>
                </a:cubicBezTo>
                <a:cubicBezTo>
                  <a:pt x="6188" y="2850"/>
                  <a:pt x="6157" y="2820"/>
                  <a:pt x="6119" y="2820"/>
                </a:cubicBezTo>
                <a:close/>
                <a:moveTo>
                  <a:pt x="6335" y="2820"/>
                </a:moveTo>
                <a:cubicBezTo>
                  <a:pt x="6298" y="2820"/>
                  <a:pt x="6267" y="2850"/>
                  <a:pt x="6267" y="2888"/>
                </a:cubicBezTo>
                <a:cubicBezTo>
                  <a:pt x="6267" y="2926"/>
                  <a:pt x="6298" y="2957"/>
                  <a:pt x="6335" y="2957"/>
                </a:cubicBezTo>
                <a:cubicBezTo>
                  <a:pt x="6373" y="2957"/>
                  <a:pt x="6404" y="2926"/>
                  <a:pt x="6404" y="2888"/>
                </a:cubicBezTo>
                <a:cubicBezTo>
                  <a:pt x="6404" y="2850"/>
                  <a:pt x="6373" y="2820"/>
                  <a:pt x="6335" y="2820"/>
                </a:cubicBezTo>
                <a:close/>
                <a:moveTo>
                  <a:pt x="6552" y="2820"/>
                </a:moveTo>
                <a:cubicBezTo>
                  <a:pt x="6514" y="2820"/>
                  <a:pt x="6483" y="2850"/>
                  <a:pt x="6483" y="2888"/>
                </a:cubicBezTo>
                <a:cubicBezTo>
                  <a:pt x="6483" y="2926"/>
                  <a:pt x="6514" y="2957"/>
                  <a:pt x="6552" y="2957"/>
                </a:cubicBezTo>
                <a:cubicBezTo>
                  <a:pt x="6589" y="2957"/>
                  <a:pt x="6620" y="2926"/>
                  <a:pt x="6620" y="2888"/>
                </a:cubicBezTo>
                <a:cubicBezTo>
                  <a:pt x="6620" y="2850"/>
                  <a:pt x="6589" y="2820"/>
                  <a:pt x="6552" y="2820"/>
                </a:cubicBezTo>
                <a:close/>
                <a:moveTo>
                  <a:pt x="6768" y="2820"/>
                </a:moveTo>
                <a:cubicBezTo>
                  <a:pt x="6730" y="2820"/>
                  <a:pt x="6699" y="2850"/>
                  <a:pt x="6699" y="2888"/>
                </a:cubicBezTo>
                <a:cubicBezTo>
                  <a:pt x="6699" y="2926"/>
                  <a:pt x="6730" y="2957"/>
                  <a:pt x="6768" y="2957"/>
                </a:cubicBezTo>
                <a:cubicBezTo>
                  <a:pt x="6805" y="2957"/>
                  <a:pt x="6836" y="2926"/>
                  <a:pt x="6836" y="2888"/>
                </a:cubicBezTo>
                <a:cubicBezTo>
                  <a:pt x="6836" y="2850"/>
                  <a:pt x="6805" y="2820"/>
                  <a:pt x="6768" y="2820"/>
                </a:cubicBezTo>
                <a:close/>
                <a:moveTo>
                  <a:pt x="6984" y="2820"/>
                </a:moveTo>
                <a:cubicBezTo>
                  <a:pt x="6946" y="2820"/>
                  <a:pt x="6915" y="2850"/>
                  <a:pt x="6915" y="2888"/>
                </a:cubicBezTo>
                <a:cubicBezTo>
                  <a:pt x="6915" y="2926"/>
                  <a:pt x="6946" y="2957"/>
                  <a:pt x="6984" y="2957"/>
                </a:cubicBezTo>
                <a:cubicBezTo>
                  <a:pt x="7022" y="2957"/>
                  <a:pt x="7052" y="2926"/>
                  <a:pt x="7052" y="2888"/>
                </a:cubicBezTo>
                <a:cubicBezTo>
                  <a:pt x="7052" y="2850"/>
                  <a:pt x="7022" y="2820"/>
                  <a:pt x="6984" y="2820"/>
                </a:cubicBezTo>
                <a:close/>
                <a:moveTo>
                  <a:pt x="7200" y="2820"/>
                </a:moveTo>
                <a:cubicBezTo>
                  <a:pt x="7162" y="2820"/>
                  <a:pt x="7131" y="2850"/>
                  <a:pt x="7131" y="2888"/>
                </a:cubicBezTo>
                <a:cubicBezTo>
                  <a:pt x="7131" y="2926"/>
                  <a:pt x="7162" y="2957"/>
                  <a:pt x="7200" y="2957"/>
                </a:cubicBezTo>
                <a:cubicBezTo>
                  <a:pt x="7238" y="2957"/>
                  <a:pt x="7268" y="2926"/>
                  <a:pt x="7268" y="2888"/>
                </a:cubicBezTo>
                <a:cubicBezTo>
                  <a:pt x="7268" y="2850"/>
                  <a:pt x="7238" y="2820"/>
                  <a:pt x="7200" y="2820"/>
                </a:cubicBezTo>
                <a:close/>
                <a:moveTo>
                  <a:pt x="7416" y="2820"/>
                </a:moveTo>
                <a:cubicBezTo>
                  <a:pt x="7378" y="2820"/>
                  <a:pt x="7347" y="2850"/>
                  <a:pt x="7347" y="2888"/>
                </a:cubicBezTo>
                <a:cubicBezTo>
                  <a:pt x="7347" y="2926"/>
                  <a:pt x="7378" y="2957"/>
                  <a:pt x="7416" y="2957"/>
                </a:cubicBezTo>
                <a:cubicBezTo>
                  <a:pt x="7454" y="2957"/>
                  <a:pt x="7484" y="2926"/>
                  <a:pt x="7484" y="2888"/>
                </a:cubicBezTo>
                <a:cubicBezTo>
                  <a:pt x="7484" y="2850"/>
                  <a:pt x="7454" y="2820"/>
                  <a:pt x="7416" y="2820"/>
                </a:cubicBezTo>
                <a:close/>
                <a:moveTo>
                  <a:pt x="7848" y="2820"/>
                </a:moveTo>
                <a:cubicBezTo>
                  <a:pt x="7810" y="2820"/>
                  <a:pt x="7780" y="2850"/>
                  <a:pt x="7780" y="2888"/>
                </a:cubicBezTo>
                <a:cubicBezTo>
                  <a:pt x="7780" y="2926"/>
                  <a:pt x="7810" y="2957"/>
                  <a:pt x="7848" y="2957"/>
                </a:cubicBezTo>
                <a:cubicBezTo>
                  <a:pt x="7886" y="2957"/>
                  <a:pt x="7917" y="2926"/>
                  <a:pt x="7917" y="2888"/>
                </a:cubicBezTo>
                <a:cubicBezTo>
                  <a:pt x="7917" y="2850"/>
                  <a:pt x="7886" y="2820"/>
                  <a:pt x="7848" y="2820"/>
                </a:cubicBezTo>
                <a:close/>
                <a:moveTo>
                  <a:pt x="8064" y="2820"/>
                </a:moveTo>
                <a:cubicBezTo>
                  <a:pt x="8026" y="2820"/>
                  <a:pt x="7996" y="2850"/>
                  <a:pt x="7996" y="2888"/>
                </a:cubicBezTo>
                <a:cubicBezTo>
                  <a:pt x="7996" y="2926"/>
                  <a:pt x="8026" y="2957"/>
                  <a:pt x="8064" y="2957"/>
                </a:cubicBezTo>
                <a:cubicBezTo>
                  <a:pt x="8102" y="2957"/>
                  <a:pt x="8133" y="2926"/>
                  <a:pt x="8133" y="2888"/>
                </a:cubicBezTo>
                <a:cubicBezTo>
                  <a:pt x="8133" y="2850"/>
                  <a:pt x="8102" y="2820"/>
                  <a:pt x="8064" y="2820"/>
                </a:cubicBezTo>
                <a:close/>
                <a:moveTo>
                  <a:pt x="8280" y="2820"/>
                </a:moveTo>
                <a:cubicBezTo>
                  <a:pt x="8243" y="2820"/>
                  <a:pt x="8212" y="2850"/>
                  <a:pt x="8212" y="2888"/>
                </a:cubicBezTo>
                <a:cubicBezTo>
                  <a:pt x="8212" y="2926"/>
                  <a:pt x="8243" y="2957"/>
                  <a:pt x="8280" y="2957"/>
                </a:cubicBezTo>
                <a:cubicBezTo>
                  <a:pt x="8318" y="2957"/>
                  <a:pt x="8349" y="2926"/>
                  <a:pt x="8349" y="2888"/>
                </a:cubicBezTo>
                <a:cubicBezTo>
                  <a:pt x="8349" y="2850"/>
                  <a:pt x="8318" y="2820"/>
                  <a:pt x="8280" y="2820"/>
                </a:cubicBezTo>
                <a:close/>
                <a:moveTo>
                  <a:pt x="8496" y="2820"/>
                </a:moveTo>
                <a:cubicBezTo>
                  <a:pt x="8459" y="2820"/>
                  <a:pt x="8428" y="2850"/>
                  <a:pt x="8428" y="2888"/>
                </a:cubicBezTo>
                <a:cubicBezTo>
                  <a:pt x="8428" y="2926"/>
                  <a:pt x="8459" y="2957"/>
                  <a:pt x="8496" y="2957"/>
                </a:cubicBezTo>
                <a:cubicBezTo>
                  <a:pt x="8534" y="2957"/>
                  <a:pt x="8565" y="2926"/>
                  <a:pt x="8565" y="2888"/>
                </a:cubicBezTo>
                <a:cubicBezTo>
                  <a:pt x="8565" y="2850"/>
                  <a:pt x="8534" y="2820"/>
                  <a:pt x="8496" y="2820"/>
                </a:cubicBezTo>
                <a:close/>
                <a:moveTo>
                  <a:pt x="8713" y="2820"/>
                </a:moveTo>
                <a:cubicBezTo>
                  <a:pt x="8675" y="2820"/>
                  <a:pt x="8644" y="2850"/>
                  <a:pt x="8644" y="2888"/>
                </a:cubicBezTo>
                <a:cubicBezTo>
                  <a:pt x="8644" y="2926"/>
                  <a:pt x="8675" y="2957"/>
                  <a:pt x="8713" y="2957"/>
                </a:cubicBezTo>
                <a:cubicBezTo>
                  <a:pt x="8750" y="2957"/>
                  <a:pt x="8781" y="2926"/>
                  <a:pt x="8781" y="2888"/>
                </a:cubicBezTo>
                <a:cubicBezTo>
                  <a:pt x="8781" y="2850"/>
                  <a:pt x="8750" y="2820"/>
                  <a:pt x="8713" y="2820"/>
                </a:cubicBezTo>
                <a:close/>
                <a:moveTo>
                  <a:pt x="8929" y="2820"/>
                </a:moveTo>
                <a:cubicBezTo>
                  <a:pt x="8891" y="2820"/>
                  <a:pt x="8860" y="2850"/>
                  <a:pt x="8860" y="2888"/>
                </a:cubicBezTo>
                <a:cubicBezTo>
                  <a:pt x="8860" y="2926"/>
                  <a:pt x="8891" y="2957"/>
                  <a:pt x="8929" y="2957"/>
                </a:cubicBezTo>
                <a:cubicBezTo>
                  <a:pt x="8966" y="2957"/>
                  <a:pt x="8997" y="2926"/>
                  <a:pt x="8997" y="2888"/>
                </a:cubicBezTo>
                <a:cubicBezTo>
                  <a:pt x="8997" y="2850"/>
                  <a:pt x="8966" y="2820"/>
                  <a:pt x="8929" y="2820"/>
                </a:cubicBezTo>
                <a:close/>
                <a:moveTo>
                  <a:pt x="9361" y="2820"/>
                </a:moveTo>
                <a:cubicBezTo>
                  <a:pt x="9323" y="2820"/>
                  <a:pt x="9292" y="2850"/>
                  <a:pt x="9292" y="2888"/>
                </a:cubicBezTo>
                <a:cubicBezTo>
                  <a:pt x="9292" y="2926"/>
                  <a:pt x="9323" y="2957"/>
                  <a:pt x="9361" y="2957"/>
                </a:cubicBezTo>
                <a:cubicBezTo>
                  <a:pt x="9399" y="2957"/>
                  <a:pt x="9429" y="2926"/>
                  <a:pt x="9429" y="2888"/>
                </a:cubicBezTo>
                <a:cubicBezTo>
                  <a:pt x="9429" y="2850"/>
                  <a:pt x="9399" y="2820"/>
                  <a:pt x="9361" y="2820"/>
                </a:cubicBezTo>
                <a:close/>
                <a:moveTo>
                  <a:pt x="9577" y="2820"/>
                </a:moveTo>
                <a:cubicBezTo>
                  <a:pt x="9539" y="2820"/>
                  <a:pt x="9508" y="2850"/>
                  <a:pt x="9508" y="2888"/>
                </a:cubicBezTo>
                <a:cubicBezTo>
                  <a:pt x="9508" y="2926"/>
                  <a:pt x="9539" y="2957"/>
                  <a:pt x="9577" y="2957"/>
                </a:cubicBezTo>
                <a:cubicBezTo>
                  <a:pt x="9615" y="2957"/>
                  <a:pt x="9645" y="2926"/>
                  <a:pt x="9645" y="2888"/>
                </a:cubicBezTo>
                <a:cubicBezTo>
                  <a:pt x="9645" y="2850"/>
                  <a:pt x="9615" y="2820"/>
                  <a:pt x="9577" y="2820"/>
                </a:cubicBezTo>
                <a:close/>
                <a:moveTo>
                  <a:pt x="9793" y="2820"/>
                </a:moveTo>
                <a:cubicBezTo>
                  <a:pt x="9755" y="2820"/>
                  <a:pt x="9725" y="2850"/>
                  <a:pt x="9725" y="2888"/>
                </a:cubicBezTo>
                <a:cubicBezTo>
                  <a:pt x="9725" y="2926"/>
                  <a:pt x="9755" y="2957"/>
                  <a:pt x="9793" y="2957"/>
                </a:cubicBezTo>
                <a:cubicBezTo>
                  <a:pt x="9831" y="2957"/>
                  <a:pt x="9862" y="2926"/>
                  <a:pt x="9862" y="2888"/>
                </a:cubicBezTo>
                <a:cubicBezTo>
                  <a:pt x="9862" y="2850"/>
                  <a:pt x="9831" y="2820"/>
                  <a:pt x="9793" y="2820"/>
                </a:cubicBezTo>
                <a:close/>
                <a:moveTo>
                  <a:pt x="10009" y="2820"/>
                </a:moveTo>
                <a:cubicBezTo>
                  <a:pt x="9971" y="2820"/>
                  <a:pt x="9941" y="2850"/>
                  <a:pt x="9941" y="2888"/>
                </a:cubicBezTo>
                <a:cubicBezTo>
                  <a:pt x="9941" y="2926"/>
                  <a:pt x="9971" y="2957"/>
                  <a:pt x="10009" y="2957"/>
                </a:cubicBezTo>
                <a:cubicBezTo>
                  <a:pt x="10047" y="2957"/>
                  <a:pt x="10078" y="2926"/>
                  <a:pt x="10078" y="2888"/>
                </a:cubicBezTo>
                <a:cubicBezTo>
                  <a:pt x="10078" y="2850"/>
                  <a:pt x="10047" y="2820"/>
                  <a:pt x="10009" y="2820"/>
                </a:cubicBezTo>
                <a:close/>
                <a:moveTo>
                  <a:pt x="10225" y="2820"/>
                </a:moveTo>
                <a:cubicBezTo>
                  <a:pt x="10188" y="2820"/>
                  <a:pt x="10157" y="2850"/>
                  <a:pt x="10157" y="2888"/>
                </a:cubicBezTo>
                <a:cubicBezTo>
                  <a:pt x="10157" y="2926"/>
                  <a:pt x="10188" y="2957"/>
                  <a:pt x="10225" y="2957"/>
                </a:cubicBezTo>
                <a:cubicBezTo>
                  <a:pt x="10263" y="2957"/>
                  <a:pt x="10294" y="2926"/>
                  <a:pt x="10294" y="2888"/>
                </a:cubicBezTo>
                <a:cubicBezTo>
                  <a:pt x="10294" y="2850"/>
                  <a:pt x="10263" y="2820"/>
                  <a:pt x="10225" y="2820"/>
                </a:cubicBezTo>
                <a:close/>
                <a:moveTo>
                  <a:pt x="10441" y="2820"/>
                </a:moveTo>
                <a:cubicBezTo>
                  <a:pt x="10404" y="2820"/>
                  <a:pt x="10373" y="2850"/>
                  <a:pt x="10373" y="2888"/>
                </a:cubicBezTo>
                <a:cubicBezTo>
                  <a:pt x="10373" y="2926"/>
                  <a:pt x="10404" y="2957"/>
                  <a:pt x="10441" y="2957"/>
                </a:cubicBezTo>
                <a:cubicBezTo>
                  <a:pt x="10479" y="2957"/>
                  <a:pt x="10510" y="2926"/>
                  <a:pt x="10510" y="2888"/>
                </a:cubicBezTo>
                <a:cubicBezTo>
                  <a:pt x="10510" y="2850"/>
                  <a:pt x="10479" y="2820"/>
                  <a:pt x="10441" y="2820"/>
                </a:cubicBezTo>
                <a:close/>
                <a:moveTo>
                  <a:pt x="10658" y="2820"/>
                </a:moveTo>
                <a:cubicBezTo>
                  <a:pt x="10620" y="2820"/>
                  <a:pt x="10589" y="2850"/>
                  <a:pt x="10589" y="2888"/>
                </a:cubicBezTo>
                <a:cubicBezTo>
                  <a:pt x="10589" y="2926"/>
                  <a:pt x="10620" y="2957"/>
                  <a:pt x="10658" y="2957"/>
                </a:cubicBezTo>
                <a:cubicBezTo>
                  <a:pt x="10695" y="2957"/>
                  <a:pt x="10726" y="2926"/>
                  <a:pt x="10726" y="2888"/>
                </a:cubicBezTo>
                <a:cubicBezTo>
                  <a:pt x="10726" y="2850"/>
                  <a:pt x="10695" y="2820"/>
                  <a:pt x="10658" y="2820"/>
                </a:cubicBezTo>
                <a:close/>
                <a:moveTo>
                  <a:pt x="10874" y="2820"/>
                </a:moveTo>
                <a:cubicBezTo>
                  <a:pt x="10836" y="2820"/>
                  <a:pt x="10805" y="2850"/>
                  <a:pt x="10805" y="2888"/>
                </a:cubicBezTo>
                <a:cubicBezTo>
                  <a:pt x="10805" y="2926"/>
                  <a:pt x="10836" y="2957"/>
                  <a:pt x="10874" y="2957"/>
                </a:cubicBezTo>
                <a:cubicBezTo>
                  <a:pt x="10911" y="2957"/>
                  <a:pt x="10942" y="2926"/>
                  <a:pt x="10942" y="2888"/>
                </a:cubicBezTo>
                <a:cubicBezTo>
                  <a:pt x="10942" y="2850"/>
                  <a:pt x="10911" y="2820"/>
                  <a:pt x="10874" y="2820"/>
                </a:cubicBezTo>
                <a:close/>
                <a:moveTo>
                  <a:pt x="11090" y="2820"/>
                </a:moveTo>
                <a:cubicBezTo>
                  <a:pt x="11052" y="2820"/>
                  <a:pt x="11021" y="2850"/>
                  <a:pt x="11021" y="2888"/>
                </a:cubicBezTo>
                <a:cubicBezTo>
                  <a:pt x="11021" y="2926"/>
                  <a:pt x="11052" y="2957"/>
                  <a:pt x="11090" y="2957"/>
                </a:cubicBezTo>
                <a:cubicBezTo>
                  <a:pt x="11127" y="2957"/>
                  <a:pt x="11158" y="2926"/>
                  <a:pt x="11158" y="2888"/>
                </a:cubicBezTo>
                <a:cubicBezTo>
                  <a:pt x="11158" y="2850"/>
                  <a:pt x="11127" y="2820"/>
                  <a:pt x="11090" y="2820"/>
                </a:cubicBezTo>
                <a:close/>
                <a:moveTo>
                  <a:pt x="13467" y="2820"/>
                </a:moveTo>
                <a:cubicBezTo>
                  <a:pt x="13429" y="2820"/>
                  <a:pt x="13398" y="2850"/>
                  <a:pt x="13398" y="2888"/>
                </a:cubicBezTo>
                <a:cubicBezTo>
                  <a:pt x="13398" y="2926"/>
                  <a:pt x="13429" y="2957"/>
                  <a:pt x="13467" y="2957"/>
                </a:cubicBezTo>
                <a:cubicBezTo>
                  <a:pt x="13505" y="2957"/>
                  <a:pt x="13535" y="2926"/>
                  <a:pt x="13535" y="2888"/>
                </a:cubicBezTo>
                <a:cubicBezTo>
                  <a:pt x="13535" y="2850"/>
                  <a:pt x="13505" y="2820"/>
                  <a:pt x="13467" y="2820"/>
                </a:cubicBezTo>
                <a:close/>
                <a:moveTo>
                  <a:pt x="13683" y="2820"/>
                </a:moveTo>
                <a:cubicBezTo>
                  <a:pt x="13645" y="2820"/>
                  <a:pt x="13614" y="2850"/>
                  <a:pt x="13614" y="2888"/>
                </a:cubicBezTo>
                <a:cubicBezTo>
                  <a:pt x="13614" y="2926"/>
                  <a:pt x="13645" y="2957"/>
                  <a:pt x="13683" y="2957"/>
                </a:cubicBezTo>
                <a:cubicBezTo>
                  <a:pt x="13721" y="2957"/>
                  <a:pt x="13751" y="2926"/>
                  <a:pt x="13751" y="2888"/>
                </a:cubicBezTo>
                <a:cubicBezTo>
                  <a:pt x="13751" y="2850"/>
                  <a:pt x="13721" y="2820"/>
                  <a:pt x="13683" y="2820"/>
                </a:cubicBezTo>
                <a:close/>
                <a:moveTo>
                  <a:pt x="13899" y="2820"/>
                </a:moveTo>
                <a:cubicBezTo>
                  <a:pt x="13861" y="2820"/>
                  <a:pt x="13831" y="2850"/>
                  <a:pt x="13831" y="2888"/>
                </a:cubicBezTo>
                <a:cubicBezTo>
                  <a:pt x="13831" y="2926"/>
                  <a:pt x="13861" y="2957"/>
                  <a:pt x="13899" y="2957"/>
                </a:cubicBezTo>
                <a:cubicBezTo>
                  <a:pt x="13937" y="2957"/>
                  <a:pt x="13968" y="2926"/>
                  <a:pt x="13968" y="2888"/>
                </a:cubicBezTo>
                <a:cubicBezTo>
                  <a:pt x="13968" y="2850"/>
                  <a:pt x="13937" y="2820"/>
                  <a:pt x="13899" y="2820"/>
                </a:cubicBezTo>
                <a:close/>
                <a:moveTo>
                  <a:pt x="5471" y="3055"/>
                </a:moveTo>
                <a:cubicBezTo>
                  <a:pt x="5433" y="3055"/>
                  <a:pt x="5403" y="3085"/>
                  <a:pt x="5403" y="3123"/>
                </a:cubicBezTo>
                <a:cubicBezTo>
                  <a:pt x="5403" y="3161"/>
                  <a:pt x="5433" y="3191"/>
                  <a:pt x="5471" y="3191"/>
                </a:cubicBezTo>
                <a:cubicBezTo>
                  <a:pt x="5509" y="3191"/>
                  <a:pt x="5539" y="3161"/>
                  <a:pt x="5539" y="3123"/>
                </a:cubicBezTo>
                <a:cubicBezTo>
                  <a:pt x="5539" y="3085"/>
                  <a:pt x="5509" y="3055"/>
                  <a:pt x="5471" y="3055"/>
                </a:cubicBezTo>
                <a:close/>
                <a:moveTo>
                  <a:pt x="6335" y="3055"/>
                </a:moveTo>
                <a:cubicBezTo>
                  <a:pt x="6298" y="3055"/>
                  <a:pt x="6267" y="3085"/>
                  <a:pt x="6267" y="3123"/>
                </a:cubicBezTo>
                <a:cubicBezTo>
                  <a:pt x="6267" y="3161"/>
                  <a:pt x="6298" y="3191"/>
                  <a:pt x="6335" y="3191"/>
                </a:cubicBezTo>
                <a:cubicBezTo>
                  <a:pt x="6373" y="3191"/>
                  <a:pt x="6404" y="3161"/>
                  <a:pt x="6404" y="3123"/>
                </a:cubicBezTo>
                <a:cubicBezTo>
                  <a:pt x="6404" y="3085"/>
                  <a:pt x="6373" y="3055"/>
                  <a:pt x="6335" y="3055"/>
                </a:cubicBezTo>
                <a:close/>
                <a:moveTo>
                  <a:pt x="6552" y="3055"/>
                </a:moveTo>
                <a:cubicBezTo>
                  <a:pt x="6514" y="3055"/>
                  <a:pt x="6483" y="3085"/>
                  <a:pt x="6483" y="3123"/>
                </a:cubicBezTo>
                <a:cubicBezTo>
                  <a:pt x="6483" y="3161"/>
                  <a:pt x="6514" y="3191"/>
                  <a:pt x="6552" y="3191"/>
                </a:cubicBezTo>
                <a:cubicBezTo>
                  <a:pt x="6589" y="3191"/>
                  <a:pt x="6620" y="3161"/>
                  <a:pt x="6620" y="3123"/>
                </a:cubicBezTo>
                <a:cubicBezTo>
                  <a:pt x="6620" y="3085"/>
                  <a:pt x="6589" y="3055"/>
                  <a:pt x="6552" y="3055"/>
                </a:cubicBezTo>
                <a:close/>
                <a:moveTo>
                  <a:pt x="6768" y="3055"/>
                </a:moveTo>
                <a:cubicBezTo>
                  <a:pt x="6730" y="3055"/>
                  <a:pt x="6699" y="3085"/>
                  <a:pt x="6699" y="3123"/>
                </a:cubicBezTo>
                <a:cubicBezTo>
                  <a:pt x="6699" y="3161"/>
                  <a:pt x="6730" y="3191"/>
                  <a:pt x="6768" y="3191"/>
                </a:cubicBezTo>
                <a:cubicBezTo>
                  <a:pt x="6805" y="3191"/>
                  <a:pt x="6836" y="3161"/>
                  <a:pt x="6836" y="3123"/>
                </a:cubicBezTo>
                <a:cubicBezTo>
                  <a:pt x="6836" y="3085"/>
                  <a:pt x="6805" y="3055"/>
                  <a:pt x="6768" y="3055"/>
                </a:cubicBezTo>
                <a:close/>
                <a:moveTo>
                  <a:pt x="6984" y="3055"/>
                </a:moveTo>
                <a:cubicBezTo>
                  <a:pt x="6946" y="3055"/>
                  <a:pt x="6915" y="3085"/>
                  <a:pt x="6915" y="3123"/>
                </a:cubicBezTo>
                <a:cubicBezTo>
                  <a:pt x="6915" y="3161"/>
                  <a:pt x="6946" y="3191"/>
                  <a:pt x="6984" y="3191"/>
                </a:cubicBezTo>
                <a:cubicBezTo>
                  <a:pt x="7022" y="3191"/>
                  <a:pt x="7052" y="3161"/>
                  <a:pt x="7052" y="3123"/>
                </a:cubicBezTo>
                <a:cubicBezTo>
                  <a:pt x="7052" y="3085"/>
                  <a:pt x="7022" y="3055"/>
                  <a:pt x="6984" y="3055"/>
                </a:cubicBezTo>
                <a:close/>
                <a:moveTo>
                  <a:pt x="7200" y="3055"/>
                </a:moveTo>
                <a:cubicBezTo>
                  <a:pt x="7162" y="3055"/>
                  <a:pt x="7131" y="3085"/>
                  <a:pt x="7131" y="3123"/>
                </a:cubicBezTo>
                <a:cubicBezTo>
                  <a:pt x="7131" y="3161"/>
                  <a:pt x="7162" y="3191"/>
                  <a:pt x="7200" y="3191"/>
                </a:cubicBezTo>
                <a:cubicBezTo>
                  <a:pt x="7238" y="3191"/>
                  <a:pt x="7268" y="3161"/>
                  <a:pt x="7268" y="3123"/>
                </a:cubicBezTo>
                <a:cubicBezTo>
                  <a:pt x="7268" y="3085"/>
                  <a:pt x="7238" y="3055"/>
                  <a:pt x="7200" y="3055"/>
                </a:cubicBezTo>
                <a:close/>
                <a:moveTo>
                  <a:pt x="7416" y="3055"/>
                </a:moveTo>
                <a:cubicBezTo>
                  <a:pt x="7378" y="3055"/>
                  <a:pt x="7347" y="3085"/>
                  <a:pt x="7347" y="3123"/>
                </a:cubicBezTo>
                <a:cubicBezTo>
                  <a:pt x="7347" y="3161"/>
                  <a:pt x="7378" y="3191"/>
                  <a:pt x="7416" y="3191"/>
                </a:cubicBezTo>
                <a:cubicBezTo>
                  <a:pt x="7454" y="3191"/>
                  <a:pt x="7484" y="3161"/>
                  <a:pt x="7484" y="3123"/>
                </a:cubicBezTo>
                <a:cubicBezTo>
                  <a:pt x="7484" y="3085"/>
                  <a:pt x="7454" y="3055"/>
                  <a:pt x="7416" y="3055"/>
                </a:cubicBezTo>
                <a:close/>
                <a:moveTo>
                  <a:pt x="7632" y="3055"/>
                </a:moveTo>
                <a:cubicBezTo>
                  <a:pt x="7594" y="3055"/>
                  <a:pt x="7564" y="3085"/>
                  <a:pt x="7564" y="3123"/>
                </a:cubicBezTo>
                <a:cubicBezTo>
                  <a:pt x="7564" y="3161"/>
                  <a:pt x="7594" y="3191"/>
                  <a:pt x="7632" y="3191"/>
                </a:cubicBezTo>
                <a:cubicBezTo>
                  <a:pt x="7670" y="3191"/>
                  <a:pt x="7700" y="3161"/>
                  <a:pt x="7700" y="3123"/>
                </a:cubicBezTo>
                <a:cubicBezTo>
                  <a:pt x="7700" y="3085"/>
                  <a:pt x="7670" y="3055"/>
                  <a:pt x="7632" y="3055"/>
                </a:cubicBezTo>
                <a:close/>
                <a:moveTo>
                  <a:pt x="8280" y="3055"/>
                </a:moveTo>
                <a:cubicBezTo>
                  <a:pt x="8243" y="3055"/>
                  <a:pt x="8212" y="3085"/>
                  <a:pt x="8212" y="3123"/>
                </a:cubicBezTo>
                <a:cubicBezTo>
                  <a:pt x="8212" y="3161"/>
                  <a:pt x="8243" y="3191"/>
                  <a:pt x="8280" y="3191"/>
                </a:cubicBezTo>
                <a:cubicBezTo>
                  <a:pt x="8318" y="3191"/>
                  <a:pt x="8349" y="3161"/>
                  <a:pt x="8349" y="3123"/>
                </a:cubicBezTo>
                <a:cubicBezTo>
                  <a:pt x="8349" y="3085"/>
                  <a:pt x="8318" y="3055"/>
                  <a:pt x="8280" y="3055"/>
                </a:cubicBezTo>
                <a:close/>
                <a:moveTo>
                  <a:pt x="8496" y="3055"/>
                </a:moveTo>
                <a:cubicBezTo>
                  <a:pt x="8459" y="3055"/>
                  <a:pt x="8428" y="3085"/>
                  <a:pt x="8428" y="3123"/>
                </a:cubicBezTo>
                <a:cubicBezTo>
                  <a:pt x="8428" y="3161"/>
                  <a:pt x="8459" y="3191"/>
                  <a:pt x="8496" y="3191"/>
                </a:cubicBezTo>
                <a:cubicBezTo>
                  <a:pt x="8534" y="3191"/>
                  <a:pt x="8565" y="3161"/>
                  <a:pt x="8565" y="3123"/>
                </a:cubicBezTo>
                <a:cubicBezTo>
                  <a:pt x="8565" y="3085"/>
                  <a:pt x="8534" y="3055"/>
                  <a:pt x="8496" y="3055"/>
                </a:cubicBezTo>
                <a:close/>
                <a:moveTo>
                  <a:pt x="8713" y="3055"/>
                </a:moveTo>
                <a:cubicBezTo>
                  <a:pt x="8675" y="3055"/>
                  <a:pt x="8644" y="3085"/>
                  <a:pt x="8644" y="3123"/>
                </a:cubicBezTo>
                <a:cubicBezTo>
                  <a:pt x="8644" y="3161"/>
                  <a:pt x="8675" y="3191"/>
                  <a:pt x="8713" y="3191"/>
                </a:cubicBezTo>
                <a:cubicBezTo>
                  <a:pt x="8750" y="3191"/>
                  <a:pt x="8781" y="3161"/>
                  <a:pt x="8781" y="3123"/>
                </a:cubicBezTo>
                <a:cubicBezTo>
                  <a:pt x="8781" y="3085"/>
                  <a:pt x="8750" y="3055"/>
                  <a:pt x="8713" y="3055"/>
                </a:cubicBezTo>
                <a:close/>
                <a:moveTo>
                  <a:pt x="8929" y="3055"/>
                </a:moveTo>
                <a:cubicBezTo>
                  <a:pt x="8891" y="3055"/>
                  <a:pt x="8860" y="3085"/>
                  <a:pt x="8860" y="3123"/>
                </a:cubicBezTo>
                <a:cubicBezTo>
                  <a:pt x="8860" y="3161"/>
                  <a:pt x="8891" y="3191"/>
                  <a:pt x="8929" y="3191"/>
                </a:cubicBezTo>
                <a:cubicBezTo>
                  <a:pt x="8966" y="3191"/>
                  <a:pt x="8997" y="3161"/>
                  <a:pt x="8997" y="3123"/>
                </a:cubicBezTo>
                <a:cubicBezTo>
                  <a:pt x="8997" y="3085"/>
                  <a:pt x="8966" y="3055"/>
                  <a:pt x="8929" y="3055"/>
                </a:cubicBezTo>
                <a:close/>
                <a:moveTo>
                  <a:pt x="9577" y="3055"/>
                </a:moveTo>
                <a:cubicBezTo>
                  <a:pt x="9539" y="3055"/>
                  <a:pt x="9508" y="3085"/>
                  <a:pt x="9508" y="3123"/>
                </a:cubicBezTo>
                <a:cubicBezTo>
                  <a:pt x="9508" y="3161"/>
                  <a:pt x="9539" y="3191"/>
                  <a:pt x="9577" y="3191"/>
                </a:cubicBezTo>
                <a:cubicBezTo>
                  <a:pt x="9615" y="3191"/>
                  <a:pt x="9645" y="3161"/>
                  <a:pt x="9645" y="3123"/>
                </a:cubicBezTo>
                <a:cubicBezTo>
                  <a:pt x="9645" y="3085"/>
                  <a:pt x="9615" y="3055"/>
                  <a:pt x="9577" y="3055"/>
                </a:cubicBezTo>
                <a:close/>
                <a:moveTo>
                  <a:pt x="9793" y="3055"/>
                </a:moveTo>
                <a:cubicBezTo>
                  <a:pt x="9755" y="3055"/>
                  <a:pt x="9725" y="3085"/>
                  <a:pt x="9725" y="3123"/>
                </a:cubicBezTo>
                <a:cubicBezTo>
                  <a:pt x="9725" y="3161"/>
                  <a:pt x="9755" y="3191"/>
                  <a:pt x="9793" y="3191"/>
                </a:cubicBezTo>
                <a:cubicBezTo>
                  <a:pt x="9831" y="3191"/>
                  <a:pt x="9862" y="3161"/>
                  <a:pt x="9862" y="3123"/>
                </a:cubicBezTo>
                <a:cubicBezTo>
                  <a:pt x="9862" y="3085"/>
                  <a:pt x="9831" y="3055"/>
                  <a:pt x="9793" y="3055"/>
                </a:cubicBezTo>
                <a:close/>
                <a:moveTo>
                  <a:pt x="10009" y="3055"/>
                </a:moveTo>
                <a:cubicBezTo>
                  <a:pt x="9971" y="3055"/>
                  <a:pt x="9941" y="3085"/>
                  <a:pt x="9941" y="3123"/>
                </a:cubicBezTo>
                <a:cubicBezTo>
                  <a:pt x="9941" y="3161"/>
                  <a:pt x="9971" y="3191"/>
                  <a:pt x="10009" y="3191"/>
                </a:cubicBezTo>
                <a:cubicBezTo>
                  <a:pt x="10047" y="3191"/>
                  <a:pt x="10078" y="3161"/>
                  <a:pt x="10078" y="3123"/>
                </a:cubicBezTo>
                <a:cubicBezTo>
                  <a:pt x="10078" y="3085"/>
                  <a:pt x="10047" y="3055"/>
                  <a:pt x="10009" y="3055"/>
                </a:cubicBezTo>
                <a:close/>
                <a:moveTo>
                  <a:pt x="10225" y="3055"/>
                </a:moveTo>
                <a:cubicBezTo>
                  <a:pt x="10188" y="3055"/>
                  <a:pt x="10157" y="3085"/>
                  <a:pt x="10157" y="3123"/>
                </a:cubicBezTo>
                <a:cubicBezTo>
                  <a:pt x="10157" y="3161"/>
                  <a:pt x="10188" y="3191"/>
                  <a:pt x="10225" y="3191"/>
                </a:cubicBezTo>
                <a:cubicBezTo>
                  <a:pt x="10263" y="3191"/>
                  <a:pt x="10294" y="3161"/>
                  <a:pt x="10294" y="3123"/>
                </a:cubicBezTo>
                <a:cubicBezTo>
                  <a:pt x="10294" y="3085"/>
                  <a:pt x="10263" y="3055"/>
                  <a:pt x="10225" y="3055"/>
                </a:cubicBezTo>
                <a:close/>
                <a:moveTo>
                  <a:pt x="10441" y="3055"/>
                </a:moveTo>
                <a:cubicBezTo>
                  <a:pt x="10404" y="3055"/>
                  <a:pt x="10373" y="3085"/>
                  <a:pt x="10373" y="3123"/>
                </a:cubicBezTo>
                <a:cubicBezTo>
                  <a:pt x="10373" y="3161"/>
                  <a:pt x="10404" y="3191"/>
                  <a:pt x="10441" y="3191"/>
                </a:cubicBezTo>
                <a:cubicBezTo>
                  <a:pt x="10479" y="3191"/>
                  <a:pt x="10510" y="3161"/>
                  <a:pt x="10510" y="3123"/>
                </a:cubicBezTo>
                <a:cubicBezTo>
                  <a:pt x="10510" y="3085"/>
                  <a:pt x="10479" y="3055"/>
                  <a:pt x="10441" y="3055"/>
                </a:cubicBezTo>
                <a:close/>
                <a:moveTo>
                  <a:pt x="10658" y="3055"/>
                </a:moveTo>
                <a:cubicBezTo>
                  <a:pt x="10620" y="3055"/>
                  <a:pt x="10589" y="3085"/>
                  <a:pt x="10589" y="3123"/>
                </a:cubicBezTo>
                <a:cubicBezTo>
                  <a:pt x="10589" y="3161"/>
                  <a:pt x="10620" y="3191"/>
                  <a:pt x="10658" y="3191"/>
                </a:cubicBezTo>
                <a:cubicBezTo>
                  <a:pt x="10695" y="3191"/>
                  <a:pt x="10726" y="3161"/>
                  <a:pt x="10726" y="3123"/>
                </a:cubicBezTo>
                <a:cubicBezTo>
                  <a:pt x="10726" y="3085"/>
                  <a:pt x="10695" y="3055"/>
                  <a:pt x="10658" y="3055"/>
                </a:cubicBezTo>
                <a:close/>
                <a:moveTo>
                  <a:pt x="10874" y="3055"/>
                </a:moveTo>
                <a:cubicBezTo>
                  <a:pt x="10836" y="3055"/>
                  <a:pt x="10805" y="3085"/>
                  <a:pt x="10805" y="3123"/>
                </a:cubicBezTo>
                <a:cubicBezTo>
                  <a:pt x="10805" y="3161"/>
                  <a:pt x="10836" y="3191"/>
                  <a:pt x="10874" y="3191"/>
                </a:cubicBezTo>
                <a:cubicBezTo>
                  <a:pt x="10911" y="3191"/>
                  <a:pt x="10942" y="3161"/>
                  <a:pt x="10942" y="3123"/>
                </a:cubicBezTo>
                <a:cubicBezTo>
                  <a:pt x="10942" y="3085"/>
                  <a:pt x="10911" y="3055"/>
                  <a:pt x="10874" y="3055"/>
                </a:cubicBezTo>
                <a:close/>
                <a:moveTo>
                  <a:pt x="11090" y="3055"/>
                </a:moveTo>
                <a:cubicBezTo>
                  <a:pt x="11052" y="3055"/>
                  <a:pt x="11021" y="3085"/>
                  <a:pt x="11021" y="3123"/>
                </a:cubicBezTo>
                <a:cubicBezTo>
                  <a:pt x="11021" y="3161"/>
                  <a:pt x="11052" y="3191"/>
                  <a:pt x="11090" y="3191"/>
                </a:cubicBezTo>
                <a:cubicBezTo>
                  <a:pt x="11127" y="3191"/>
                  <a:pt x="11158" y="3161"/>
                  <a:pt x="11158" y="3123"/>
                </a:cubicBezTo>
                <a:cubicBezTo>
                  <a:pt x="11158" y="3085"/>
                  <a:pt x="11127" y="3055"/>
                  <a:pt x="11090" y="3055"/>
                </a:cubicBezTo>
                <a:close/>
                <a:moveTo>
                  <a:pt x="11306" y="3055"/>
                </a:moveTo>
                <a:cubicBezTo>
                  <a:pt x="11268" y="3055"/>
                  <a:pt x="11237" y="3085"/>
                  <a:pt x="11237" y="3123"/>
                </a:cubicBezTo>
                <a:cubicBezTo>
                  <a:pt x="11237" y="3161"/>
                  <a:pt x="11268" y="3191"/>
                  <a:pt x="11306" y="3191"/>
                </a:cubicBezTo>
                <a:cubicBezTo>
                  <a:pt x="11344" y="3191"/>
                  <a:pt x="11374" y="3161"/>
                  <a:pt x="11374" y="3123"/>
                </a:cubicBezTo>
                <a:cubicBezTo>
                  <a:pt x="11374" y="3085"/>
                  <a:pt x="11344" y="3055"/>
                  <a:pt x="11306" y="3055"/>
                </a:cubicBezTo>
                <a:close/>
                <a:moveTo>
                  <a:pt x="11522" y="3055"/>
                </a:moveTo>
                <a:cubicBezTo>
                  <a:pt x="11484" y="3055"/>
                  <a:pt x="11453" y="3085"/>
                  <a:pt x="11453" y="3123"/>
                </a:cubicBezTo>
                <a:cubicBezTo>
                  <a:pt x="11453" y="3161"/>
                  <a:pt x="11484" y="3191"/>
                  <a:pt x="11522" y="3191"/>
                </a:cubicBezTo>
                <a:cubicBezTo>
                  <a:pt x="11560" y="3191"/>
                  <a:pt x="11590" y="3161"/>
                  <a:pt x="11590" y="3123"/>
                </a:cubicBezTo>
                <a:cubicBezTo>
                  <a:pt x="11590" y="3085"/>
                  <a:pt x="11560" y="3055"/>
                  <a:pt x="11522" y="3055"/>
                </a:cubicBezTo>
                <a:close/>
                <a:moveTo>
                  <a:pt x="13899" y="3055"/>
                </a:moveTo>
                <a:cubicBezTo>
                  <a:pt x="13861" y="3055"/>
                  <a:pt x="13831" y="3085"/>
                  <a:pt x="13831" y="3123"/>
                </a:cubicBezTo>
                <a:cubicBezTo>
                  <a:pt x="13831" y="3161"/>
                  <a:pt x="13861" y="3191"/>
                  <a:pt x="13899" y="3191"/>
                </a:cubicBezTo>
                <a:cubicBezTo>
                  <a:pt x="13937" y="3191"/>
                  <a:pt x="13968" y="3161"/>
                  <a:pt x="13968" y="3123"/>
                </a:cubicBezTo>
                <a:cubicBezTo>
                  <a:pt x="13968" y="3085"/>
                  <a:pt x="13937" y="3055"/>
                  <a:pt x="13899" y="3055"/>
                </a:cubicBezTo>
                <a:close/>
                <a:moveTo>
                  <a:pt x="4607" y="3289"/>
                </a:moveTo>
                <a:cubicBezTo>
                  <a:pt x="4569" y="3289"/>
                  <a:pt x="4538" y="3320"/>
                  <a:pt x="4538" y="3358"/>
                </a:cubicBezTo>
                <a:cubicBezTo>
                  <a:pt x="4538" y="3396"/>
                  <a:pt x="4569" y="3426"/>
                  <a:pt x="4607" y="3426"/>
                </a:cubicBezTo>
                <a:cubicBezTo>
                  <a:pt x="4644" y="3426"/>
                  <a:pt x="4675" y="3396"/>
                  <a:pt x="4675" y="3358"/>
                </a:cubicBezTo>
                <a:cubicBezTo>
                  <a:pt x="4675" y="3320"/>
                  <a:pt x="4644" y="3289"/>
                  <a:pt x="4607" y="3289"/>
                </a:cubicBezTo>
                <a:close/>
                <a:moveTo>
                  <a:pt x="4823" y="3289"/>
                </a:moveTo>
                <a:cubicBezTo>
                  <a:pt x="4785" y="3289"/>
                  <a:pt x="4754" y="3320"/>
                  <a:pt x="4754" y="3358"/>
                </a:cubicBezTo>
                <a:cubicBezTo>
                  <a:pt x="4754" y="3396"/>
                  <a:pt x="4785" y="3426"/>
                  <a:pt x="4823" y="3426"/>
                </a:cubicBezTo>
                <a:cubicBezTo>
                  <a:pt x="4861" y="3426"/>
                  <a:pt x="4891" y="3396"/>
                  <a:pt x="4891" y="3358"/>
                </a:cubicBezTo>
                <a:cubicBezTo>
                  <a:pt x="4891" y="3320"/>
                  <a:pt x="4861" y="3289"/>
                  <a:pt x="4823" y="3289"/>
                </a:cubicBezTo>
                <a:close/>
                <a:moveTo>
                  <a:pt x="6335" y="3289"/>
                </a:moveTo>
                <a:cubicBezTo>
                  <a:pt x="6298" y="3289"/>
                  <a:pt x="6267" y="3320"/>
                  <a:pt x="6267" y="3358"/>
                </a:cubicBezTo>
                <a:cubicBezTo>
                  <a:pt x="6267" y="3396"/>
                  <a:pt x="6298" y="3426"/>
                  <a:pt x="6335" y="3426"/>
                </a:cubicBezTo>
                <a:cubicBezTo>
                  <a:pt x="6373" y="3426"/>
                  <a:pt x="6404" y="3396"/>
                  <a:pt x="6404" y="3358"/>
                </a:cubicBezTo>
                <a:cubicBezTo>
                  <a:pt x="6404" y="3320"/>
                  <a:pt x="6373" y="3289"/>
                  <a:pt x="6335" y="3289"/>
                </a:cubicBezTo>
                <a:close/>
                <a:moveTo>
                  <a:pt x="6552" y="3289"/>
                </a:moveTo>
                <a:cubicBezTo>
                  <a:pt x="6514" y="3289"/>
                  <a:pt x="6483" y="3320"/>
                  <a:pt x="6483" y="3358"/>
                </a:cubicBezTo>
                <a:cubicBezTo>
                  <a:pt x="6483" y="3396"/>
                  <a:pt x="6514" y="3426"/>
                  <a:pt x="6552" y="3426"/>
                </a:cubicBezTo>
                <a:cubicBezTo>
                  <a:pt x="6589" y="3426"/>
                  <a:pt x="6620" y="3396"/>
                  <a:pt x="6620" y="3358"/>
                </a:cubicBezTo>
                <a:cubicBezTo>
                  <a:pt x="6620" y="3320"/>
                  <a:pt x="6589" y="3289"/>
                  <a:pt x="6552" y="3289"/>
                </a:cubicBezTo>
                <a:close/>
                <a:moveTo>
                  <a:pt x="6768" y="3289"/>
                </a:moveTo>
                <a:cubicBezTo>
                  <a:pt x="6730" y="3289"/>
                  <a:pt x="6699" y="3320"/>
                  <a:pt x="6699" y="3358"/>
                </a:cubicBezTo>
                <a:cubicBezTo>
                  <a:pt x="6699" y="3396"/>
                  <a:pt x="6730" y="3426"/>
                  <a:pt x="6768" y="3426"/>
                </a:cubicBezTo>
                <a:cubicBezTo>
                  <a:pt x="6805" y="3426"/>
                  <a:pt x="6836" y="3396"/>
                  <a:pt x="6836" y="3358"/>
                </a:cubicBezTo>
                <a:cubicBezTo>
                  <a:pt x="6836" y="3320"/>
                  <a:pt x="6805" y="3289"/>
                  <a:pt x="6768" y="3289"/>
                </a:cubicBezTo>
                <a:close/>
                <a:moveTo>
                  <a:pt x="6984" y="3289"/>
                </a:moveTo>
                <a:cubicBezTo>
                  <a:pt x="6946" y="3289"/>
                  <a:pt x="6915" y="3320"/>
                  <a:pt x="6915" y="3358"/>
                </a:cubicBezTo>
                <a:cubicBezTo>
                  <a:pt x="6915" y="3396"/>
                  <a:pt x="6946" y="3426"/>
                  <a:pt x="6984" y="3426"/>
                </a:cubicBezTo>
                <a:cubicBezTo>
                  <a:pt x="7022" y="3426"/>
                  <a:pt x="7052" y="3396"/>
                  <a:pt x="7052" y="3358"/>
                </a:cubicBezTo>
                <a:cubicBezTo>
                  <a:pt x="7052" y="3320"/>
                  <a:pt x="7022" y="3289"/>
                  <a:pt x="6984" y="3289"/>
                </a:cubicBezTo>
                <a:close/>
                <a:moveTo>
                  <a:pt x="7200" y="3289"/>
                </a:moveTo>
                <a:cubicBezTo>
                  <a:pt x="7162" y="3289"/>
                  <a:pt x="7131" y="3320"/>
                  <a:pt x="7131" y="3358"/>
                </a:cubicBezTo>
                <a:cubicBezTo>
                  <a:pt x="7131" y="3396"/>
                  <a:pt x="7162" y="3426"/>
                  <a:pt x="7200" y="3426"/>
                </a:cubicBezTo>
                <a:cubicBezTo>
                  <a:pt x="7238" y="3426"/>
                  <a:pt x="7268" y="3396"/>
                  <a:pt x="7268" y="3358"/>
                </a:cubicBezTo>
                <a:cubicBezTo>
                  <a:pt x="7268" y="3320"/>
                  <a:pt x="7238" y="3289"/>
                  <a:pt x="7200" y="3289"/>
                </a:cubicBezTo>
                <a:close/>
                <a:moveTo>
                  <a:pt x="7416" y="3289"/>
                </a:moveTo>
                <a:cubicBezTo>
                  <a:pt x="7378" y="3289"/>
                  <a:pt x="7347" y="3320"/>
                  <a:pt x="7347" y="3358"/>
                </a:cubicBezTo>
                <a:cubicBezTo>
                  <a:pt x="7347" y="3396"/>
                  <a:pt x="7378" y="3426"/>
                  <a:pt x="7416" y="3426"/>
                </a:cubicBezTo>
                <a:cubicBezTo>
                  <a:pt x="7454" y="3426"/>
                  <a:pt x="7484" y="3396"/>
                  <a:pt x="7484" y="3358"/>
                </a:cubicBezTo>
                <a:cubicBezTo>
                  <a:pt x="7484" y="3320"/>
                  <a:pt x="7454" y="3289"/>
                  <a:pt x="7416" y="3289"/>
                </a:cubicBezTo>
                <a:close/>
                <a:moveTo>
                  <a:pt x="7632" y="3289"/>
                </a:moveTo>
                <a:cubicBezTo>
                  <a:pt x="7594" y="3289"/>
                  <a:pt x="7564" y="3320"/>
                  <a:pt x="7564" y="3358"/>
                </a:cubicBezTo>
                <a:cubicBezTo>
                  <a:pt x="7564" y="3396"/>
                  <a:pt x="7594" y="3426"/>
                  <a:pt x="7632" y="3426"/>
                </a:cubicBezTo>
                <a:cubicBezTo>
                  <a:pt x="7670" y="3426"/>
                  <a:pt x="7700" y="3396"/>
                  <a:pt x="7700" y="3358"/>
                </a:cubicBezTo>
                <a:cubicBezTo>
                  <a:pt x="7700" y="3320"/>
                  <a:pt x="7670" y="3289"/>
                  <a:pt x="7632" y="3289"/>
                </a:cubicBezTo>
                <a:close/>
                <a:moveTo>
                  <a:pt x="7848" y="3289"/>
                </a:moveTo>
                <a:cubicBezTo>
                  <a:pt x="7810" y="3289"/>
                  <a:pt x="7780" y="3320"/>
                  <a:pt x="7780" y="3358"/>
                </a:cubicBezTo>
                <a:cubicBezTo>
                  <a:pt x="7780" y="3396"/>
                  <a:pt x="7810" y="3426"/>
                  <a:pt x="7848" y="3426"/>
                </a:cubicBezTo>
                <a:cubicBezTo>
                  <a:pt x="7886" y="3426"/>
                  <a:pt x="7917" y="3396"/>
                  <a:pt x="7917" y="3358"/>
                </a:cubicBezTo>
                <a:cubicBezTo>
                  <a:pt x="7917" y="3320"/>
                  <a:pt x="7886" y="3289"/>
                  <a:pt x="7848" y="3289"/>
                </a:cubicBezTo>
                <a:close/>
                <a:moveTo>
                  <a:pt x="8496" y="3289"/>
                </a:moveTo>
                <a:cubicBezTo>
                  <a:pt x="8459" y="3289"/>
                  <a:pt x="8428" y="3320"/>
                  <a:pt x="8428" y="3358"/>
                </a:cubicBezTo>
                <a:cubicBezTo>
                  <a:pt x="8428" y="3396"/>
                  <a:pt x="8459" y="3426"/>
                  <a:pt x="8496" y="3426"/>
                </a:cubicBezTo>
                <a:cubicBezTo>
                  <a:pt x="8534" y="3426"/>
                  <a:pt x="8565" y="3396"/>
                  <a:pt x="8565" y="3358"/>
                </a:cubicBezTo>
                <a:cubicBezTo>
                  <a:pt x="8565" y="3320"/>
                  <a:pt x="8534" y="3289"/>
                  <a:pt x="8496" y="3289"/>
                </a:cubicBezTo>
                <a:close/>
                <a:moveTo>
                  <a:pt x="8713" y="3289"/>
                </a:moveTo>
                <a:cubicBezTo>
                  <a:pt x="8675" y="3289"/>
                  <a:pt x="8644" y="3320"/>
                  <a:pt x="8644" y="3358"/>
                </a:cubicBezTo>
                <a:cubicBezTo>
                  <a:pt x="8644" y="3396"/>
                  <a:pt x="8675" y="3426"/>
                  <a:pt x="8713" y="3426"/>
                </a:cubicBezTo>
                <a:cubicBezTo>
                  <a:pt x="8750" y="3426"/>
                  <a:pt x="8781" y="3396"/>
                  <a:pt x="8781" y="3358"/>
                </a:cubicBezTo>
                <a:cubicBezTo>
                  <a:pt x="8781" y="3320"/>
                  <a:pt x="8750" y="3289"/>
                  <a:pt x="8713" y="3289"/>
                </a:cubicBezTo>
                <a:close/>
                <a:moveTo>
                  <a:pt x="8929" y="3289"/>
                </a:moveTo>
                <a:cubicBezTo>
                  <a:pt x="8891" y="3289"/>
                  <a:pt x="8860" y="3320"/>
                  <a:pt x="8860" y="3358"/>
                </a:cubicBezTo>
                <a:cubicBezTo>
                  <a:pt x="8860" y="3396"/>
                  <a:pt x="8891" y="3426"/>
                  <a:pt x="8929" y="3426"/>
                </a:cubicBezTo>
                <a:cubicBezTo>
                  <a:pt x="8966" y="3426"/>
                  <a:pt x="8997" y="3396"/>
                  <a:pt x="8997" y="3358"/>
                </a:cubicBezTo>
                <a:cubicBezTo>
                  <a:pt x="8997" y="3320"/>
                  <a:pt x="8966" y="3289"/>
                  <a:pt x="8929" y="3289"/>
                </a:cubicBezTo>
                <a:close/>
                <a:moveTo>
                  <a:pt x="10225" y="3289"/>
                </a:moveTo>
                <a:cubicBezTo>
                  <a:pt x="10188" y="3289"/>
                  <a:pt x="10157" y="3320"/>
                  <a:pt x="10157" y="3358"/>
                </a:cubicBezTo>
                <a:cubicBezTo>
                  <a:pt x="10157" y="3396"/>
                  <a:pt x="10188" y="3426"/>
                  <a:pt x="10225" y="3426"/>
                </a:cubicBezTo>
                <a:cubicBezTo>
                  <a:pt x="10263" y="3426"/>
                  <a:pt x="10294" y="3396"/>
                  <a:pt x="10294" y="3358"/>
                </a:cubicBezTo>
                <a:cubicBezTo>
                  <a:pt x="10294" y="3320"/>
                  <a:pt x="10263" y="3289"/>
                  <a:pt x="10225" y="3289"/>
                </a:cubicBezTo>
                <a:close/>
                <a:moveTo>
                  <a:pt x="10441" y="3289"/>
                </a:moveTo>
                <a:cubicBezTo>
                  <a:pt x="10404" y="3289"/>
                  <a:pt x="10373" y="3320"/>
                  <a:pt x="10373" y="3358"/>
                </a:cubicBezTo>
                <a:cubicBezTo>
                  <a:pt x="10373" y="3396"/>
                  <a:pt x="10404" y="3426"/>
                  <a:pt x="10441" y="3426"/>
                </a:cubicBezTo>
                <a:cubicBezTo>
                  <a:pt x="10479" y="3426"/>
                  <a:pt x="10510" y="3396"/>
                  <a:pt x="10510" y="3358"/>
                </a:cubicBezTo>
                <a:cubicBezTo>
                  <a:pt x="10510" y="3320"/>
                  <a:pt x="10479" y="3289"/>
                  <a:pt x="10441" y="3289"/>
                </a:cubicBezTo>
                <a:close/>
                <a:moveTo>
                  <a:pt x="10874" y="3289"/>
                </a:moveTo>
                <a:cubicBezTo>
                  <a:pt x="10836" y="3289"/>
                  <a:pt x="10805" y="3320"/>
                  <a:pt x="10805" y="3358"/>
                </a:cubicBezTo>
                <a:cubicBezTo>
                  <a:pt x="10805" y="3396"/>
                  <a:pt x="10836" y="3426"/>
                  <a:pt x="10874" y="3426"/>
                </a:cubicBezTo>
                <a:cubicBezTo>
                  <a:pt x="10911" y="3426"/>
                  <a:pt x="10942" y="3396"/>
                  <a:pt x="10942" y="3358"/>
                </a:cubicBezTo>
                <a:cubicBezTo>
                  <a:pt x="10942" y="3320"/>
                  <a:pt x="10911" y="3289"/>
                  <a:pt x="10874" y="3289"/>
                </a:cubicBezTo>
                <a:close/>
                <a:moveTo>
                  <a:pt x="11090" y="3289"/>
                </a:moveTo>
                <a:cubicBezTo>
                  <a:pt x="11052" y="3289"/>
                  <a:pt x="11021" y="3320"/>
                  <a:pt x="11021" y="3358"/>
                </a:cubicBezTo>
                <a:cubicBezTo>
                  <a:pt x="11021" y="3396"/>
                  <a:pt x="11052" y="3426"/>
                  <a:pt x="11090" y="3426"/>
                </a:cubicBezTo>
                <a:cubicBezTo>
                  <a:pt x="11127" y="3426"/>
                  <a:pt x="11158" y="3396"/>
                  <a:pt x="11158" y="3358"/>
                </a:cubicBezTo>
                <a:cubicBezTo>
                  <a:pt x="11158" y="3320"/>
                  <a:pt x="11127" y="3289"/>
                  <a:pt x="11090" y="3289"/>
                </a:cubicBezTo>
                <a:close/>
                <a:moveTo>
                  <a:pt x="11306" y="3289"/>
                </a:moveTo>
                <a:cubicBezTo>
                  <a:pt x="11268" y="3289"/>
                  <a:pt x="11237" y="3320"/>
                  <a:pt x="11237" y="3358"/>
                </a:cubicBezTo>
                <a:cubicBezTo>
                  <a:pt x="11237" y="3396"/>
                  <a:pt x="11268" y="3426"/>
                  <a:pt x="11306" y="3426"/>
                </a:cubicBezTo>
                <a:cubicBezTo>
                  <a:pt x="11344" y="3426"/>
                  <a:pt x="11374" y="3396"/>
                  <a:pt x="11374" y="3358"/>
                </a:cubicBezTo>
                <a:cubicBezTo>
                  <a:pt x="11374" y="3320"/>
                  <a:pt x="11344" y="3289"/>
                  <a:pt x="11306" y="3289"/>
                </a:cubicBezTo>
                <a:close/>
                <a:moveTo>
                  <a:pt x="11522" y="3289"/>
                </a:moveTo>
                <a:cubicBezTo>
                  <a:pt x="11484" y="3289"/>
                  <a:pt x="11453" y="3320"/>
                  <a:pt x="11453" y="3358"/>
                </a:cubicBezTo>
                <a:cubicBezTo>
                  <a:pt x="11453" y="3396"/>
                  <a:pt x="11484" y="3426"/>
                  <a:pt x="11522" y="3426"/>
                </a:cubicBezTo>
                <a:cubicBezTo>
                  <a:pt x="11560" y="3426"/>
                  <a:pt x="11590" y="3396"/>
                  <a:pt x="11590" y="3358"/>
                </a:cubicBezTo>
                <a:cubicBezTo>
                  <a:pt x="11590" y="3320"/>
                  <a:pt x="11560" y="3289"/>
                  <a:pt x="11522" y="3289"/>
                </a:cubicBezTo>
                <a:close/>
                <a:moveTo>
                  <a:pt x="11738" y="3289"/>
                </a:moveTo>
                <a:cubicBezTo>
                  <a:pt x="11700" y="3289"/>
                  <a:pt x="11670" y="3320"/>
                  <a:pt x="11670" y="3358"/>
                </a:cubicBezTo>
                <a:cubicBezTo>
                  <a:pt x="11670" y="3396"/>
                  <a:pt x="11700" y="3426"/>
                  <a:pt x="11738" y="3426"/>
                </a:cubicBezTo>
                <a:cubicBezTo>
                  <a:pt x="11776" y="3426"/>
                  <a:pt x="11807" y="3396"/>
                  <a:pt x="11807" y="3358"/>
                </a:cubicBezTo>
                <a:cubicBezTo>
                  <a:pt x="11807" y="3320"/>
                  <a:pt x="11776" y="3289"/>
                  <a:pt x="11738" y="3289"/>
                </a:cubicBezTo>
                <a:close/>
                <a:moveTo>
                  <a:pt x="14115" y="3289"/>
                </a:moveTo>
                <a:cubicBezTo>
                  <a:pt x="14077" y="3289"/>
                  <a:pt x="14047" y="3320"/>
                  <a:pt x="14047" y="3358"/>
                </a:cubicBezTo>
                <a:cubicBezTo>
                  <a:pt x="14047" y="3396"/>
                  <a:pt x="14077" y="3426"/>
                  <a:pt x="14115" y="3426"/>
                </a:cubicBezTo>
                <a:cubicBezTo>
                  <a:pt x="14153" y="3426"/>
                  <a:pt x="14184" y="3396"/>
                  <a:pt x="14184" y="3358"/>
                </a:cubicBezTo>
                <a:cubicBezTo>
                  <a:pt x="14184" y="3320"/>
                  <a:pt x="14153" y="3289"/>
                  <a:pt x="14115" y="3289"/>
                </a:cubicBezTo>
                <a:close/>
                <a:moveTo>
                  <a:pt x="14331" y="3289"/>
                </a:moveTo>
                <a:cubicBezTo>
                  <a:pt x="14293" y="3289"/>
                  <a:pt x="14263" y="3320"/>
                  <a:pt x="14263" y="3358"/>
                </a:cubicBezTo>
                <a:cubicBezTo>
                  <a:pt x="14263" y="3396"/>
                  <a:pt x="14293" y="3426"/>
                  <a:pt x="14331" y="3426"/>
                </a:cubicBezTo>
                <a:cubicBezTo>
                  <a:pt x="14369" y="3426"/>
                  <a:pt x="14400" y="3396"/>
                  <a:pt x="14400" y="3358"/>
                </a:cubicBezTo>
                <a:cubicBezTo>
                  <a:pt x="14400" y="3320"/>
                  <a:pt x="14369" y="3289"/>
                  <a:pt x="14331" y="3289"/>
                </a:cubicBezTo>
                <a:close/>
                <a:moveTo>
                  <a:pt x="3310" y="3524"/>
                </a:moveTo>
                <a:cubicBezTo>
                  <a:pt x="3272" y="3524"/>
                  <a:pt x="3242" y="3555"/>
                  <a:pt x="3242" y="3593"/>
                </a:cubicBezTo>
                <a:cubicBezTo>
                  <a:pt x="3242" y="3630"/>
                  <a:pt x="3272" y="3661"/>
                  <a:pt x="3310" y="3661"/>
                </a:cubicBezTo>
                <a:cubicBezTo>
                  <a:pt x="3348" y="3661"/>
                  <a:pt x="3378" y="3630"/>
                  <a:pt x="3378" y="3593"/>
                </a:cubicBezTo>
                <a:cubicBezTo>
                  <a:pt x="3378" y="3555"/>
                  <a:pt x="3348" y="3524"/>
                  <a:pt x="3310" y="3524"/>
                </a:cubicBezTo>
                <a:close/>
                <a:moveTo>
                  <a:pt x="3526" y="3524"/>
                </a:moveTo>
                <a:cubicBezTo>
                  <a:pt x="3488" y="3524"/>
                  <a:pt x="3458" y="3555"/>
                  <a:pt x="3458" y="3593"/>
                </a:cubicBezTo>
                <a:cubicBezTo>
                  <a:pt x="3458" y="3630"/>
                  <a:pt x="3488" y="3661"/>
                  <a:pt x="3526" y="3661"/>
                </a:cubicBezTo>
                <a:cubicBezTo>
                  <a:pt x="3564" y="3661"/>
                  <a:pt x="3595" y="3630"/>
                  <a:pt x="3595" y="3593"/>
                </a:cubicBezTo>
                <a:cubicBezTo>
                  <a:pt x="3595" y="3555"/>
                  <a:pt x="3564" y="3524"/>
                  <a:pt x="3526" y="3524"/>
                </a:cubicBezTo>
                <a:close/>
                <a:moveTo>
                  <a:pt x="3958" y="3524"/>
                </a:moveTo>
                <a:cubicBezTo>
                  <a:pt x="3920" y="3524"/>
                  <a:pt x="3890" y="3555"/>
                  <a:pt x="3890" y="3593"/>
                </a:cubicBezTo>
                <a:cubicBezTo>
                  <a:pt x="3890" y="3630"/>
                  <a:pt x="3920" y="3661"/>
                  <a:pt x="3958" y="3661"/>
                </a:cubicBezTo>
                <a:cubicBezTo>
                  <a:pt x="3996" y="3661"/>
                  <a:pt x="4027" y="3630"/>
                  <a:pt x="4027" y="3593"/>
                </a:cubicBezTo>
                <a:cubicBezTo>
                  <a:pt x="4027" y="3555"/>
                  <a:pt x="3996" y="3524"/>
                  <a:pt x="3958" y="3524"/>
                </a:cubicBezTo>
                <a:close/>
                <a:moveTo>
                  <a:pt x="4174" y="3524"/>
                </a:moveTo>
                <a:cubicBezTo>
                  <a:pt x="4137" y="3524"/>
                  <a:pt x="4106" y="3555"/>
                  <a:pt x="4106" y="3593"/>
                </a:cubicBezTo>
                <a:cubicBezTo>
                  <a:pt x="4106" y="3630"/>
                  <a:pt x="4137" y="3661"/>
                  <a:pt x="4174" y="3661"/>
                </a:cubicBezTo>
                <a:cubicBezTo>
                  <a:pt x="4212" y="3661"/>
                  <a:pt x="4243" y="3630"/>
                  <a:pt x="4243" y="3593"/>
                </a:cubicBezTo>
                <a:cubicBezTo>
                  <a:pt x="4243" y="3555"/>
                  <a:pt x="4212" y="3524"/>
                  <a:pt x="4174" y="3524"/>
                </a:cubicBezTo>
                <a:close/>
                <a:moveTo>
                  <a:pt x="4390" y="3524"/>
                </a:moveTo>
                <a:cubicBezTo>
                  <a:pt x="4353" y="3524"/>
                  <a:pt x="4322" y="3555"/>
                  <a:pt x="4322" y="3593"/>
                </a:cubicBezTo>
                <a:cubicBezTo>
                  <a:pt x="4322" y="3630"/>
                  <a:pt x="4353" y="3661"/>
                  <a:pt x="4390" y="3661"/>
                </a:cubicBezTo>
                <a:cubicBezTo>
                  <a:pt x="4428" y="3661"/>
                  <a:pt x="4459" y="3630"/>
                  <a:pt x="4459" y="3593"/>
                </a:cubicBezTo>
                <a:cubicBezTo>
                  <a:pt x="4459" y="3555"/>
                  <a:pt x="4428" y="3524"/>
                  <a:pt x="4390" y="3524"/>
                </a:cubicBezTo>
                <a:close/>
                <a:moveTo>
                  <a:pt x="4607" y="3524"/>
                </a:moveTo>
                <a:cubicBezTo>
                  <a:pt x="4569" y="3524"/>
                  <a:pt x="4538" y="3555"/>
                  <a:pt x="4538" y="3593"/>
                </a:cubicBezTo>
                <a:cubicBezTo>
                  <a:pt x="4538" y="3630"/>
                  <a:pt x="4569" y="3661"/>
                  <a:pt x="4607" y="3661"/>
                </a:cubicBezTo>
                <a:cubicBezTo>
                  <a:pt x="4644" y="3661"/>
                  <a:pt x="4675" y="3630"/>
                  <a:pt x="4675" y="3593"/>
                </a:cubicBezTo>
                <a:cubicBezTo>
                  <a:pt x="4675" y="3555"/>
                  <a:pt x="4644" y="3524"/>
                  <a:pt x="4607" y="3524"/>
                </a:cubicBezTo>
                <a:close/>
                <a:moveTo>
                  <a:pt x="4823" y="3524"/>
                </a:moveTo>
                <a:cubicBezTo>
                  <a:pt x="4785" y="3524"/>
                  <a:pt x="4754" y="3555"/>
                  <a:pt x="4754" y="3593"/>
                </a:cubicBezTo>
                <a:cubicBezTo>
                  <a:pt x="4754" y="3630"/>
                  <a:pt x="4785" y="3661"/>
                  <a:pt x="4823" y="3661"/>
                </a:cubicBezTo>
                <a:cubicBezTo>
                  <a:pt x="4861" y="3661"/>
                  <a:pt x="4891" y="3630"/>
                  <a:pt x="4891" y="3593"/>
                </a:cubicBezTo>
                <a:cubicBezTo>
                  <a:pt x="4891" y="3555"/>
                  <a:pt x="4861" y="3524"/>
                  <a:pt x="4823" y="3524"/>
                </a:cubicBezTo>
                <a:close/>
                <a:moveTo>
                  <a:pt x="5039" y="3524"/>
                </a:moveTo>
                <a:cubicBezTo>
                  <a:pt x="5001" y="3524"/>
                  <a:pt x="4970" y="3555"/>
                  <a:pt x="4970" y="3593"/>
                </a:cubicBezTo>
                <a:cubicBezTo>
                  <a:pt x="4970" y="3630"/>
                  <a:pt x="5001" y="3661"/>
                  <a:pt x="5039" y="3661"/>
                </a:cubicBezTo>
                <a:cubicBezTo>
                  <a:pt x="5077" y="3661"/>
                  <a:pt x="5107" y="3630"/>
                  <a:pt x="5107" y="3593"/>
                </a:cubicBezTo>
                <a:cubicBezTo>
                  <a:pt x="5107" y="3555"/>
                  <a:pt x="5077" y="3524"/>
                  <a:pt x="5039" y="3524"/>
                </a:cubicBezTo>
                <a:close/>
                <a:moveTo>
                  <a:pt x="5255" y="3524"/>
                </a:moveTo>
                <a:cubicBezTo>
                  <a:pt x="5217" y="3524"/>
                  <a:pt x="5186" y="3555"/>
                  <a:pt x="5186" y="3593"/>
                </a:cubicBezTo>
                <a:cubicBezTo>
                  <a:pt x="5186" y="3630"/>
                  <a:pt x="5217" y="3661"/>
                  <a:pt x="5255" y="3661"/>
                </a:cubicBezTo>
                <a:cubicBezTo>
                  <a:pt x="5293" y="3661"/>
                  <a:pt x="5323" y="3630"/>
                  <a:pt x="5323" y="3593"/>
                </a:cubicBezTo>
                <a:cubicBezTo>
                  <a:pt x="5323" y="3555"/>
                  <a:pt x="5293" y="3524"/>
                  <a:pt x="5255" y="3524"/>
                </a:cubicBezTo>
                <a:close/>
                <a:moveTo>
                  <a:pt x="5471" y="3524"/>
                </a:moveTo>
                <a:cubicBezTo>
                  <a:pt x="5433" y="3524"/>
                  <a:pt x="5403" y="3555"/>
                  <a:pt x="5403" y="3593"/>
                </a:cubicBezTo>
                <a:cubicBezTo>
                  <a:pt x="5403" y="3630"/>
                  <a:pt x="5433" y="3661"/>
                  <a:pt x="5471" y="3661"/>
                </a:cubicBezTo>
                <a:cubicBezTo>
                  <a:pt x="5509" y="3661"/>
                  <a:pt x="5539" y="3630"/>
                  <a:pt x="5539" y="3593"/>
                </a:cubicBezTo>
                <a:cubicBezTo>
                  <a:pt x="5539" y="3555"/>
                  <a:pt x="5509" y="3524"/>
                  <a:pt x="5471" y="3524"/>
                </a:cubicBezTo>
                <a:close/>
                <a:moveTo>
                  <a:pt x="5687" y="3524"/>
                </a:moveTo>
                <a:cubicBezTo>
                  <a:pt x="5649" y="3524"/>
                  <a:pt x="5619" y="3555"/>
                  <a:pt x="5619" y="3593"/>
                </a:cubicBezTo>
                <a:cubicBezTo>
                  <a:pt x="5619" y="3630"/>
                  <a:pt x="5649" y="3661"/>
                  <a:pt x="5687" y="3661"/>
                </a:cubicBezTo>
                <a:cubicBezTo>
                  <a:pt x="5725" y="3661"/>
                  <a:pt x="5756" y="3630"/>
                  <a:pt x="5756" y="3593"/>
                </a:cubicBezTo>
                <a:cubicBezTo>
                  <a:pt x="5756" y="3555"/>
                  <a:pt x="5725" y="3524"/>
                  <a:pt x="5687" y="3524"/>
                </a:cubicBezTo>
                <a:close/>
                <a:moveTo>
                  <a:pt x="5903" y="3524"/>
                </a:moveTo>
                <a:cubicBezTo>
                  <a:pt x="5865" y="3524"/>
                  <a:pt x="5835" y="3555"/>
                  <a:pt x="5835" y="3593"/>
                </a:cubicBezTo>
                <a:cubicBezTo>
                  <a:pt x="5835" y="3630"/>
                  <a:pt x="5865" y="3661"/>
                  <a:pt x="5903" y="3661"/>
                </a:cubicBezTo>
                <a:cubicBezTo>
                  <a:pt x="5941" y="3661"/>
                  <a:pt x="5972" y="3630"/>
                  <a:pt x="5972" y="3593"/>
                </a:cubicBezTo>
                <a:cubicBezTo>
                  <a:pt x="5972" y="3555"/>
                  <a:pt x="5941" y="3524"/>
                  <a:pt x="5903" y="3524"/>
                </a:cubicBezTo>
                <a:close/>
                <a:moveTo>
                  <a:pt x="6552" y="3524"/>
                </a:moveTo>
                <a:cubicBezTo>
                  <a:pt x="6514" y="3524"/>
                  <a:pt x="6483" y="3555"/>
                  <a:pt x="6483" y="3593"/>
                </a:cubicBezTo>
                <a:cubicBezTo>
                  <a:pt x="6483" y="3630"/>
                  <a:pt x="6514" y="3661"/>
                  <a:pt x="6552" y="3661"/>
                </a:cubicBezTo>
                <a:cubicBezTo>
                  <a:pt x="6589" y="3661"/>
                  <a:pt x="6620" y="3630"/>
                  <a:pt x="6620" y="3593"/>
                </a:cubicBezTo>
                <a:cubicBezTo>
                  <a:pt x="6620" y="3555"/>
                  <a:pt x="6589" y="3524"/>
                  <a:pt x="6552" y="3524"/>
                </a:cubicBezTo>
                <a:close/>
                <a:moveTo>
                  <a:pt x="6768" y="3524"/>
                </a:moveTo>
                <a:cubicBezTo>
                  <a:pt x="6730" y="3524"/>
                  <a:pt x="6699" y="3555"/>
                  <a:pt x="6699" y="3593"/>
                </a:cubicBezTo>
                <a:cubicBezTo>
                  <a:pt x="6699" y="3630"/>
                  <a:pt x="6730" y="3661"/>
                  <a:pt x="6768" y="3661"/>
                </a:cubicBezTo>
                <a:cubicBezTo>
                  <a:pt x="6805" y="3661"/>
                  <a:pt x="6836" y="3630"/>
                  <a:pt x="6836" y="3593"/>
                </a:cubicBezTo>
                <a:cubicBezTo>
                  <a:pt x="6836" y="3555"/>
                  <a:pt x="6805" y="3524"/>
                  <a:pt x="6768" y="3524"/>
                </a:cubicBezTo>
                <a:close/>
                <a:moveTo>
                  <a:pt x="6984" y="3524"/>
                </a:moveTo>
                <a:cubicBezTo>
                  <a:pt x="6946" y="3524"/>
                  <a:pt x="6915" y="3555"/>
                  <a:pt x="6915" y="3593"/>
                </a:cubicBezTo>
                <a:cubicBezTo>
                  <a:pt x="6915" y="3630"/>
                  <a:pt x="6946" y="3661"/>
                  <a:pt x="6984" y="3661"/>
                </a:cubicBezTo>
                <a:cubicBezTo>
                  <a:pt x="7022" y="3661"/>
                  <a:pt x="7052" y="3630"/>
                  <a:pt x="7052" y="3593"/>
                </a:cubicBezTo>
                <a:cubicBezTo>
                  <a:pt x="7052" y="3555"/>
                  <a:pt x="7022" y="3524"/>
                  <a:pt x="6984" y="3524"/>
                </a:cubicBezTo>
                <a:close/>
                <a:moveTo>
                  <a:pt x="7200" y="3524"/>
                </a:moveTo>
                <a:cubicBezTo>
                  <a:pt x="7162" y="3524"/>
                  <a:pt x="7131" y="3555"/>
                  <a:pt x="7131" y="3593"/>
                </a:cubicBezTo>
                <a:cubicBezTo>
                  <a:pt x="7131" y="3630"/>
                  <a:pt x="7162" y="3661"/>
                  <a:pt x="7200" y="3661"/>
                </a:cubicBezTo>
                <a:cubicBezTo>
                  <a:pt x="7238" y="3661"/>
                  <a:pt x="7268" y="3630"/>
                  <a:pt x="7268" y="3593"/>
                </a:cubicBezTo>
                <a:cubicBezTo>
                  <a:pt x="7268" y="3555"/>
                  <a:pt x="7238" y="3524"/>
                  <a:pt x="7200" y="3524"/>
                </a:cubicBezTo>
                <a:close/>
                <a:moveTo>
                  <a:pt x="7416" y="3524"/>
                </a:moveTo>
                <a:cubicBezTo>
                  <a:pt x="7378" y="3524"/>
                  <a:pt x="7347" y="3555"/>
                  <a:pt x="7347" y="3593"/>
                </a:cubicBezTo>
                <a:cubicBezTo>
                  <a:pt x="7347" y="3630"/>
                  <a:pt x="7378" y="3661"/>
                  <a:pt x="7416" y="3661"/>
                </a:cubicBezTo>
                <a:cubicBezTo>
                  <a:pt x="7454" y="3661"/>
                  <a:pt x="7484" y="3630"/>
                  <a:pt x="7484" y="3593"/>
                </a:cubicBezTo>
                <a:cubicBezTo>
                  <a:pt x="7484" y="3555"/>
                  <a:pt x="7454" y="3524"/>
                  <a:pt x="7416" y="3524"/>
                </a:cubicBezTo>
                <a:close/>
                <a:moveTo>
                  <a:pt x="7632" y="3524"/>
                </a:moveTo>
                <a:cubicBezTo>
                  <a:pt x="7594" y="3524"/>
                  <a:pt x="7564" y="3555"/>
                  <a:pt x="7564" y="3593"/>
                </a:cubicBezTo>
                <a:cubicBezTo>
                  <a:pt x="7564" y="3630"/>
                  <a:pt x="7594" y="3661"/>
                  <a:pt x="7632" y="3661"/>
                </a:cubicBezTo>
                <a:cubicBezTo>
                  <a:pt x="7670" y="3661"/>
                  <a:pt x="7700" y="3630"/>
                  <a:pt x="7700" y="3593"/>
                </a:cubicBezTo>
                <a:cubicBezTo>
                  <a:pt x="7700" y="3555"/>
                  <a:pt x="7670" y="3524"/>
                  <a:pt x="7632" y="3524"/>
                </a:cubicBezTo>
                <a:close/>
                <a:moveTo>
                  <a:pt x="8280" y="3524"/>
                </a:moveTo>
                <a:cubicBezTo>
                  <a:pt x="8243" y="3524"/>
                  <a:pt x="8212" y="3555"/>
                  <a:pt x="8212" y="3593"/>
                </a:cubicBezTo>
                <a:cubicBezTo>
                  <a:pt x="8212" y="3630"/>
                  <a:pt x="8243" y="3661"/>
                  <a:pt x="8280" y="3661"/>
                </a:cubicBezTo>
                <a:cubicBezTo>
                  <a:pt x="8318" y="3661"/>
                  <a:pt x="8349" y="3630"/>
                  <a:pt x="8349" y="3593"/>
                </a:cubicBezTo>
                <a:cubicBezTo>
                  <a:pt x="8349" y="3555"/>
                  <a:pt x="8318" y="3524"/>
                  <a:pt x="8280" y="3524"/>
                </a:cubicBezTo>
                <a:close/>
                <a:moveTo>
                  <a:pt x="8496" y="3524"/>
                </a:moveTo>
                <a:cubicBezTo>
                  <a:pt x="8459" y="3524"/>
                  <a:pt x="8428" y="3555"/>
                  <a:pt x="8428" y="3593"/>
                </a:cubicBezTo>
                <a:cubicBezTo>
                  <a:pt x="8428" y="3630"/>
                  <a:pt x="8459" y="3661"/>
                  <a:pt x="8496" y="3661"/>
                </a:cubicBezTo>
                <a:cubicBezTo>
                  <a:pt x="8534" y="3661"/>
                  <a:pt x="8565" y="3630"/>
                  <a:pt x="8565" y="3593"/>
                </a:cubicBezTo>
                <a:cubicBezTo>
                  <a:pt x="8565" y="3555"/>
                  <a:pt x="8534" y="3524"/>
                  <a:pt x="8496" y="3524"/>
                </a:cubicBezTo>
                <a:close/>
                <a:moveTo>
                  <a:pt x="8713" y="3524"/>
                </a:moveTo>
                <a:cubicBezTo>
                  <a:pt x="8675" y="3524"/>
                  <a:pt x="8644" y="3555"/>
                  <a:pt x="8644" y="3593"/>
                </a:cubicBezTo>
                <a:cubicBezTo>
                  <a:pt x="8644" y="3630"/>
                  <a:pt x="8675" y="3661"/>
                  <a:pt x="8713" y="3661"/>
                </a:cubicBezTo>
                <a:cubicBezTo>
                  <a:pt x="8750" y="3661"/>
                  <a:pt x="8781" y="3630"/>
                  <a:pt x="8781" y="3593"/>
                </a:cubicBezTo>
                <a:cubicBezTo>
                  <a:pt x="8781" y="3555"/>
                  <a:pt x="8750" y="3524"/>
                  <a:pt x="8713" y="3524"/>
                </a:cubicBezTo>
                <a:close/>
                <a:moveTo>
                  <a:pt x="8929" y="3524"/>
                </a:moveTo>
                <a:cubicBezTo>
                  <a:pt x="8891" y="3524"/>
                  <a:pt x="8860" y="3555"/>
                  <a:pt x="8860" y="3593"/>
                </a:cubicBezTo>
                <a:cubicBezTo>
                  <a:pt x="8860" y="3630"/>
                  <a:pt x="8891" y="3661"/>
                  <a:pt x="8929" y="3661"/>
                </a:cubicBezTo>
                <a:cubicBezTo>
                  <a:pt x="8966" y="3661"/>
                  <a:pt x="8997" y="3630"/>
                  <a:pt x="8997" y="3593"/>
                </a:cubicBezTo>
                <a:cubicBezTo>
                  <a:pt x="8997" y="3555"/>
                  <a:pt x="8966" y="3524"/>
                  <a:pt x="8929" y="3524"/>
                </a:cubicBezTo>
                <a:close/>
                <a:moveTo>
                  <a:pt x="9145" y="3524"/>
                </a:moveTo>
                <a:cubicBezTo>
                  <a:pt x="9107" y="3524"/>
                  <a:pt x="9076" y="3555"/>
                  <a:pt x="9076" y="3593"/>
                </a:cubicBezTo>
                <a:cubicBezTo>
                  <a:pt x="9076" y="3630"/>
                  <a:pt x="9107" y="3661"/>
                  <a:pt x="9145" y="3661"/>
                </a:cubicBezTo>
                <a:cubicBezTo>
                  <a:pt x="9183" y="3661"/>
                  <a:pt x="9213" y="3630"/>
                  <a:pt x="9213" y="3593"/>
                </a:cubicBezTo>
                <a:cubicBezTo>
                  <a:pt x="9213" y="3555"/>
                  <a:pt x="9183" y="3524"/>
                  <a:pt x="9145" y="3524"/>
                </a:cubicBezTo>
                <a:close/>
                <a:moveTo>
                  <a:pt x="9361" y="3524"/>
                </a:moveTo>
                <a:cubicBezTo>
                  <a:pt x="9323" y="3524"/>
                  <a:pt x="9292" y="3555"/>
                  <a:pt x="9292" y="3593"/>
                </a:cubicBezTo>
                <a:cubicBezTo>
                  <a:pt x="9292" y="3630"/>
                  <a:pt x="9323" y="3661"/>
                  <a:pt x="9361" y="3661"/>
                </a:cubicBezTo>
                <a:cubicBezTo>
                  <a:pt x="9399" y="3661"/>
                  <a:pt x="9429" y="3630"/>
                  <a:pt x="9429" y="3593"/>
                </a:cubicBezTo>
                <a:cubicBezTo>
                  <a:pt x="9429" y="3555"/>
                  <a:pt x="9399" y="3524"/>
                  <a:pt x="9361" y="3524"/>
                </a:cubicBezTo>
                <a:close/>
                <a:moveTo>
                  <a:pt x="10009" y="3524"/>
                </a:moveTo>
                <a:cubicBezTo>
                  <a:pt x="9971" y="3524"/>
                  <a:pt x="9941" y="3555"/>
                  <a:pt x="9941" y="3593"/>
                </a:cubicBezTo>
                <a:cubicBezTo>
                  <a:pt x="9941" y="3630"/>
                  <a:pt x="9971" y="3661"/>
                  <a:pt x="10009" y="3661"/>
                </a:cubicBezTo>
                <a:cubicBezTo>
                  <a:pt x="10047" y="3661"/>
                  <a:pt x="10078" y="3630"/>
                  <a:pt x="10078" y="3593"/>
                </a:cubicBezTo>
                <a:cubicBezTo>
                  <a:pt x="10078" y="3555"/>
                  <a:pt x="10047" y="3524"/>
                  <a:pt x="10009" y="3524"/>
                </a:cubicBezTo>
                <a:close/>
                <a:moveTo>
                  <a:pt x="10225" y="3524"/>
                </a:moveTo>
                <a:cubicBezTo>
                  <a:pt x="10188" y="3524"/>
                  <a:pt x="10157" y="3555"/>
                  <a:pt x="10157" y="3593"/>
                </a:cubicBezTo>
                <a:cubicBezTo>
                  <a:pt x="10157" y="3630"/>
                  <a:pt x="10188" y="3661"/>
                  <a:pt x="10225" y="3661"/>
                </a:cubicBezTo>
                <a:cubicBezTo>
                  <a:pt x="10263" y="3661"/>
                  <a:pt x="10294" y="3630"/>
                  <a:pt x="10294" y="3593"/>
                </a:cubicBezTo>
                <a:cubicBezTo>
                  <a:pt x="10294" y="3555"/>
                  <a:pt x="10263" y="3524"/>
                  <a:pt x="10225" y="3524"/>
                </a:cubicBezTo>
                <a:close/>
                <a:moveTo>
                  <a:pt x="10874" y="3524"/>
                </a:moveTo>
                <a:cubicBezTo>
                  <a:pt x="10836" y="3524"/>
                  <a:pt x="10805" y="3555"/>
                  <a:pt x="10805" y="3593"/>
                </a:cubicBezTo>
                <a:cubicBezTo>
                  <a:pt x="10805" y="3630"/>
                  <a:pt x="10836" y="3661"/>
                  <a:pt x="10874" y="3661"/>
                </a:cubicBezTo>
                <a:cubicBezTo>
                  <a:pt x="10911" y="3661"/>
                  <a:pt x="10942" y="3630"/>
                  <a:pt x="10942" y="3593"/>
                </a:cubicBezTo>
                <a:cubicBezTo>
                  <a:pt x="10942" y="3555"/>
                  <a:pt x="10911" y="3524"/>
                  <a:pt x="10874" y="3524"/>
                </a:cubicBezTo>
                <a:close/>
                <a:moveTo>
                  <a:pt x="11090" y="3524"/>
                </a:moveTo>
                <a:cubicBezTo>
                  <a:pt x="11052" y="3524"/>
                  <a:pt x="11021" y="3555"/>
                  <a:pt x="11021" y="3593"/>
                </a:cubicBezTo>
                <a:cubicBezTo>
                  <a:pt x="11021" y="3630"/>
                  <a:pt x="11052" y="3661"/>
                  <a:pt x="11090" y="3661"/>
                </a:cubicBezTo>
                <a:cubicBezTo>
                  <a:pt x="11127" y="3661"/>
                  <a:pt x="11158" y="3630"/>
                  <a:pt x="11158" y="3593"/>
                </a:cubicBezTo>
                <a:cubicBezTo>
                  <a:pt x="11158" y="3555"/>
                  <a:pt x="11127" y="3524"/>
                  <a:pt x="11090" y="3524"/>
                </a:cubicBezTo>
                <a:close/>
                <a:moveTo>
                  <a:pt x="11306" y="3524"/>
                </a:moveTo>
                <a:cubicBezTo>
                  <a:pt x="11268" y="3524"/>
                  <a:pt x="11237" y="3555"/>
                  <a:pt x="11237" y="3593"/>
                </a:cubicBezTo>
                <a:cubicBezTo>
                  <a:pt x="11237" y="3630"/>
                  <a:pt x="11268" y="3661"/>
                  <a:pt x="11306" y="3661"/>
                </a:cubicBezTo>
                <a:cubicBezTo>
                  <a:pt x="11344" y="3661"/>
                  <a:pt x="11374" y="3630"/>
                  <a:pt x="11374" y="3593"/>
                </a:cubicBezTo>
                <a:cubicBezTo>
                  <a:pt x="11374" y="3555"/>
                  <a:pt x="11344" y="3524"/>
                  <a:pt x="11306" y="3524"/>
                </a:cubicBezTo>
                <a:close/>
                <a:moveTo>
                  <a:pt x="11522" y="3524"/>
                </a:moveTo>
                <a:cubicBezTo>
                  <a:pt x="11484" y="3524"/>
                  <a:pt x="11453" y="3555"/>
                  <a:pt x="11453" y="3593"/>
                </a:cubicBezTo>
                <a:cubicBezTo>
                  <a:pt x="11453" y="3630"/>
                  <a:pt x="11484" y="3661"/>
                  <a:pt x="11522" y="3661"/>
                </a:cubicBezTo>
                <a:cubicBezTo>
                  <a:pt x="11560" y="3661"/>
                  <a:pt x="11590" y="3630"/>
                  <a:pt x="11590" y="3593"/>
                </a:cubicBezTo>
                <a:cubicBezTo>
                  <a:pt x="11590" y="3555"/>
                  <a:pt x="11560" y="3524"/>
                  <a:pt x="11522" y="3524"/>
                </a:cubicBezTo>
                <a:close/>
                <a:moveTo>
                  <a:pt x="11738" y="3524"/>
                </a:moveTo>
                <a:cubicBezTo>
                  <a:pt x="11700" y="3524"/>
                  <a:pt x="11670" y="3555"/>
                  <a:pt x="11670" y="3593"/>
                </a:cubicBezTo>
                <a:cubicBezTo>
                  <a:pt x="11670" y="3630"/>
                  <a:pt x="11700" y="3661"/>
                  <a:pt x="11738" y="3661"/>
                </a:cubicBezTo>
                <a:cubicBezTo>
                  <a:pt x="11776" y="3661"/>
                  <a:pt x="11807" y="3630"/>
                  <a:pt x="11807" y="3593"/>
                </a:cubicBezTo>
                <a:cubicBezTo>
                  <a:pt x="11807" y="3555"/>
                  <a:pt x="11776" y="3524"/>
                  <a:pt x="11738" y="3524"/>
                </a:cubicBezTo>
                <a:close/>
                <a:moveTo>
                  <a:pt x="11954" y="3524"/>
                </a:moveTo>
                <a:cubicBezTo>
                  <a:pt x="11916" y="3524"/>
                  <a:pt x="11886" y="3555"/>
                  <a:pt x="11886" y="3593"/>
                </a:cubicBezTo>
                <a:cubicBezTo>
                  <a:pt x="11886" y="3630"/>
                  <a:pt x="11916" y="3661"/>
                  <a:pt x="11954" y="3661"/>
                </a:cubicBezTo>
                <a:cubicBezTo>
                  <a:pt x="11992" y="3661"/>
                  <a:pt x="12023" y="3630"/>
                  <a:pt x="12023" y="3593"/>
                </a:cubicBezTo>
                <a:cubicBezTo>
                  <a:pt x="12023" y="3555"/>
                  <a:pt x="11992" y="3524"/>
                  <a:pt x="11954" y="3524"/>
                </a:cubicBezTo>
                <a:close/>
                <a:moveTo>
                  <a:pt x="13899" y="3524"/>
                </a:moveTo>
                <a:cubicBezTo>
                  <a:pt x="13861" y="3524"/>
                  <a:pt x="13831" y="3555"/>
                  <a:pt x="13831" y="3593"/>
                </a:cubicBezTo>
                <a:cubicBezTo>
                  <a:pt x="13831" y="3630"/>
                  <a:pt x="13861" y="3661"/>
                  <a:pt x="13899" y="3661"/>
                </a:cubicBezTo>
                <a:cubicBezTo>
                  <a:pt x="13937" y="3661"/>
                  <a:pt x="13968" y="3630"/>
                  <a:pt x="13968" y="3593"/>
                </a:cubicBezTo>
                <a:cubicBezTo>
                  <a:pt x="13968" y="3555"/>
                  <a:pt x="13937" y="3524"/>
                  <a:pt x="13899" y="3524"/>
                </a:cubicBezTo>
                <a:close/>
                <a:moveTo>
                  <a:pt x="14115" y="3524"/>
                </a:moveTo>
                <a:cubicBezTo>
                  <a:pt x="14077" y="3524"/>
                  <a:pt x="14047" y="3555"/>
                  <a:pt x="14047" y="3593"/>
                </a:cubicBezTo>
                <a:cubicBezTo>
                  <a:pt x="14047" y="3630"/>
                  <a:pt x="14077" y="3661"/>
                  <a:pt x="14115" y="3661"/>
                </a:cubicBezTo>
                <a:cubicBezTo>
                  <a:pt x="14153" y="3661"/>
                  <a:pt x="14184" y="3630"/>
                  <a:pt x="14184" y="3593"/>
                </a:cubicBezTo>
                <a:cubicBezTo>
                  <a:pt x="14184" y="3555"/>
                  <a:pt x="14153" y="3524"/>
                  <a:pt x="14115" y="3524"/>
                </a:cubicBezTo>
                <a:close/>
                <a:moveTo>
                  <a:pt x="14331" y="3524"/>
                </a:moveTo>
                <a:cubicBezTo>
                  <a:pt x="14293" y="3524"/>
                  <a:pt x="14263" y="3555"/>
                  <a:pt x="14263" y="3593"/>
                </a:cubicBezTo>
                <a:cubicBezTo>
                  <a:pt x="14263" y="3630"/>
                  <a:pt x="14293" y="3661"/>
                  <a:pt x="14331" y="3661"/>
                </a:cubicBezTo>
                <a:cubicBezTo>
                  <a:pt x="14369" y="3661"/>
                  <a:pt x="14400" y="3630"/>
                  <a:pt x="14400" y="3593"/>
                </a:cubicBezTo>
                <a:cubicBezTo>
                  <a:pt x="14400" y="3555"/>
                  <a:pt x="14369" y="3524"/>
                  <a:pt x="14331" y="3524"/>
                </a:cubicBezTo>
                <a:close/>
                <a:moveTo>
                  <a:pt x="3310" y="3759"/>
                </a:moveTo>
                <a:cubicBezTo>
                  <a:pt x="3272" y="3759"/>
                  <a:pt x="3242" y="3790"/>
                  <a:pt x="3242" y="3827"/>
                </a:cubicBezTo>
                <a:cubicBezTo>
                  <a:pt x="3242" y="3865"/>
                  <a:pt x="3272" y="3896"/>
                  <a:pt x="3310" y="3896"/>
                </a:cubicBezTo>
                <a:cubicBezTo>
                  <a:pt x="3348" y="3896"/>
                  <a:pt x="3378" y="3865"/>
                  <a:pt x="3378" y="3827"/>
                </a:cubicBezTo>
                <a:cubicBezTo>
                  <a:pt x="3378" y="3790"/>
                  <a:pt x="3348" y="3759"/>
                  <a:pt x="3310" y="3759"/>
                </a:cubicBezTo>
                <a:close/>
                <a:moveTo>
                  <a:pt x="3526" y="3759"/>
                </a:moveTo>
                <a:cubicBezTo>
                  <a:pt x="3488" y="3759"/>
                  <a:pt x="3458" y="3790"/>
                  <a:pt x="3458" y="3827"/>
                </a:cubicBezTo>
                <a:cubicBezTo>
                  <a:pt x="3458" y="3865"/>
                  <a:pt x="3488" y="3896"/>
                  <a:pt x="3526" y="3896"/>
                </a:cubicBezTo>
                <a:cubicBezTo>
                  <a:pt x="3564" y="3896"/>
                  <a:pt x="3595" y="3865"/>
                  <a:pt x="3595" y="3827"/>
                </a:cubicBezTo>
                <a:cubicBezTo>
                  <a:pt x="3595" y="3790"/>
                  <a:pt x="3564" y="3759"/>
                  <a:pt x="3526" y="3759"/>
                </a:cubicBezTo>
                <a:close/>
                <a:moveTo>
                  <a:pt x="3742" y="3759"/>
                </a:moveTo>
                <a:cubicBezTo>
                  <a:pt x="3704" y="3759"/>
                  <a:pt x="3674" y="3790"/>
                  <a:pt x="3674" y="3827"/>
                </a:cubicBezTo>
                <a:cubicBezTo>
                  <a:pt x="3674" y="3865"/>
                  <a:pt x="3704" y="3896"/>
                  <a:pt x="3742" y="3896"/>
                </a:cubicBezTo>
                <a:cubicBezTo>
                  <a:pt x="3780" y="3896"/>
                  <a:pt x="3811" y="3865"/>
                  <a:pt x="3811" y="3827"/>
                </a:cubicBezTo>
                <a:cubicBezTo>
                  <a:pt x="3811" y="3790"/>
                  <a:pt x="3780" y="3759"/>
                  <a:pt x="3742" y="3759"/>
                </a:cubicBezTo>
                <a:close/>
                <a:moveTo>
                  <a:pt x="3958" y="3759"/>
                </a:moveTo>
                <a:cubicBezTo>
                  <a:pt x="3920" y="3759"/>
                  <a:pt x="3890" y="3790"/>
                  <a:pt x="3890" y="3827"/>
                </a:cubicBezTo>
                <a:cubicBezTo>
                  <a:pt x="3890" y="3865"/>
                  <a:pt x="3920" y="3896"/>
                  <a:pt x="3958" y="3896"/>
                </a:cubicBezTo>
                <a:cubicBezTo>
                  <a:pt x="3996" y="3896"/>
                  <a:pt x="4027" y="3865"/>
                  <a:pt x="4027" y="3827"/>
                </a:cubicBezTo>
                <a:cubicBezTo>
                  <a:pt x="4027" y="3790"/>
                  <a:pt x="3996" y="3759"/>
                  <a:pt x="3958" y="3759"/>
                </a:cubicBezTo>
                <a:close/>
                <a:moveTo>
                  <a:pt x="4174" y="3759"/>
                </a:moveTo>
                <a:cubicBezTo>
                  <a:pt x="4137" y="3759"/>
                  <a:pt x="4106" y="3790"/>
                  <a:pt x="4106" y="3827"/>
                </a:cubicBezTo>
                <a:cubicBezTo>
                  <a:pt x="4106" y="3865"/>
                  <a:pt x="4137" y="3896"/>
                  <a:pt x="4174" y="3896"/>
                </a:cubicBezTo>
                <a:cubicBezTo>
                  <a:pt x="4212" y="3896"/>
                  <a:pt x="4243" y="3865"/>
                  <a:pt x="4243" y="3827"/>
                </a:cubicBezTo>
                <a:cubicBezTo>
                  <a:pt x="4243" y="3790"/>
                  <a:pt x="4212" y="3759"/>
                  <a:pt x="4174" y="3759"/>
                </a:cubicBezTo>
                <a:close/>
                <a:moveTo>
                  <a:pt x="4390" y="3759"/>
                </a:moveTo>
                <a:cubicBezTo>
                  <a:pt x="4353" y="3759"/>
                  <a:pt x="4322" y="3790"/>
                  <a:pt x="4322" y="3827"/>
                </a:cubicBezTo>
                <a:cubicBezTo>
                  <a:pt x="4322" y="3865"/>
                  <a:pt x="4353" y="3896"/>
                  <a:pt x="4390" y="3896"/>
                </a:cubicBezTo>
                <a:cubicBezTo>
                  <a:pt x="4428" y="3896"/>
                  <a:pt x="4459" y="3865"/>
                  <a:pt x="4459" y="3827"/>
                </a:cubicBezTo>
                <a:cubicBezTo>
                  <a:pt x="4459" y="3790"/>
                  <a:pt x="4428" y="3759"/>
                  <a:pt x="4390" y="3759"/>
                </a:cubicBezTo>
                <a:close/>
                <a:moveTo>
                  <a:pt x="4607" y="3759"/>
                </a:moveTo>
                <a:cubicBezTo>
                  <a:pt x="4569" y="3759"/>
                  <a:pt x="4538" y="3790"/>
                  <a:pt x="4538" y="3827"/>
                </a:cubicBezTo>
                <a:cubicBezTo>
                  <a:pt x="4538" y="3865"/>
                  <a:pt x="4569" y="3896"/>
                  <a:pt x="4607" y="3896"/>
                </a:cubicBezTo>
                <a:cubicBezTo>
                  <a:pt x="4644" y="3896"/>
                  <a:pt x="4675" y="3865"/>
                  <a:pt x="4675" y="3827"/>
                </a:cubicBezTo>
                <a:cubicBezTo>
                  <a:pt x="4675" y="3790"/>
                  <a:pt x="4644" y="3759"/>
                  <a:pt x="4607" y="3759"/>
                </a:cubicBezTo>
                <a:close/>
                <a:moveTo>
                  <a:pt x="4823" y="3759"/>
                </a:moveTo>
                <a:cubicBezTo>
                  <a:pt x="4785" y="3759"/>
                  <a:pt x="4754" y="3790"/>
                  <a:pt x="4754" y="3827"/>
                </a:cubicBezTo>
                <a:cubicBezTo>
                  <a:pt x="4754" y="3865"/>
                  <a:pt x="4785" y="3896"/>
                  <a:pt x="4823" y="3896"/>
                </a:cubicBezTo>
                <a:cubicBezTo>
                  <a:pt x="4861" y="3896"/>
                  <a:pt x="4891" y="3865"/>
                  <a:pt x="4891" y="3827"/>
                </a:cubicBezTo>
                <a:cubicBezTo>
                  <a:pt x="4891" y="3790"/>
                  <a:pt x="4861" y="3759"/>
                  <a:pt x="4823" y="3759"/>
                </a:cubicBezTo>
                <a:close/>
                <a:moveTo>
                  <a:pt x="5039" y="3759"/>
                </a:moveTo>
                <a:cubicBezTo>
                  <a:pt x="5001" y="3759"/>
                  <a:pt x="4970" y="3790"/>
                  <a:pt x="4970" y="3827"/>
                </a:cubicBezTo>
                <a:cubicBezTo>
                  <a:pt x="4970" y="3865"/>
                  <a:pt x="5001" y="3896"/>
                  <a:pt x="5039" y="3896"/>
                </a:cubicBezTo>
                <a:cubicBezTo>
                  <a:pt x="5077" y="3896"/>
                  <a:pt x="5107" y="3865"/>
                  <a:pt x="5107" y="3827"/>
                </a:cubicBezTo>
                <a:cubicBezTo>
                  <a:pt x="5107" y="3790"/>
                  <a:pt x="5077" y="3759"/>
                  <a:pt x="5039" y="3759"/>
                </a:cubicBezTo>
                <a:close/>
                <a:moveTo>
                  <a:pt x="5255" y="3759"/>
                </a:moveTo>
                <a:cubicBezTo>
                  <a:pt x="5217" y="3759"/>
                  <a:pt x="5186" y="3790"/>
                  <a:pt x="5186" y="3827"/>
                </a:cubicBezTo>
                <a:cubicBezTo>
                  <a:pt x="5186" y="3865"/>
                  <a:pt x="5217" y="3896"/>
                  <a:pt x="5255" y="3896"/>
                </a:cubicBezTo>
                <a:cubicBezTo>
                  <a:pt x="5293" y="3896"/>
                  <a:pt x="5323" y="3865"/>
                  <a:pt x="5323" y="3827"/>
                </a:cubicBezTo>
                <a:cubicBezTo>
                  <a:pt x="5323" y="3790"/>
                  <a:pt x="5293" y="3759"/>
                  <a:pt x="5255" y="3759"/>
                </a:cubicBezTo>
                <a:close/>
                <a:moveTo>
                  <a:pt x="5471" y="3759"/>
                </a:moveTo>
                <a:cubicBezTo>
                  <a:pt x="5433" y="3759"/>
                  <a:pt x="5403" y="3790"/>
                  <a:pt x="5403" y="3827"/>
                </a:cubicBezTo>
                <a:cubicBezTo>
                  <a:pt x="5403" y="3865"/>
                  <a:pt x="5433" y="3896"/>
                  <a:pt x="5471" y="3896"/>
                </a:cubicBezTo>
                <a:cubicBezTo>
                  <a:pt x="5509" y="3896"/>
                  <a:pt x="5539" y="3865"/>
                  <a:pt x="5539" y="3827"/>
                </a:cubicBezTo>
                <a:cubicBezTo>
                  <a:pt x="5539" y="3790"/>
                  <a:pt x="5509" y="3759"/>
                  <a:pt x="5471" y="3759"/>
                </a:cubicBezTo>
                <a:close/>
                <a:moveTo>
                  <a:pt x="5687" y="3759"/>
                </a:moveTo>
                <a:cubicBezTo>
                  <a:pt x="5649" y="3759"/>
                  <a:pt x="5619" y="3790"/>
                  <a:pt x="5619" y="3827"/>
                </a:cubicBezTo>
                <a:cubicBezTo>
                  <a:pt x="5619" y="3865"/>
                  <a:pt x="5649" y="3896"/>
                  <a:pt x="5687" y="3896"/>
                </a:cubicBezTo>
                <a:cubicBezTo>
                  <a:pt x="5725" y="3896"/>
                  <a:pt x="5756" y="3865"/>
                  <a:pt x="5756" y="3827"/>
                </a:cubicBezTo>
                <a:cubicBezTo>
                  <a:pt x="5756" y="3790"/>
                  <a:pt x="5725" y="3759"/>
                  <a:pt x="5687" y="3759"/>
                </a:cubicBezTo>
                <a:close/>
                <a:moveTo>
                  <a:pt x="5903" y="3759"/>
                </a:moveTo>
                <a:cubicBezTo>
                  <a:pt x="5865" y="3759"/>
                  <a:pt x="5835" y="3790"/>
                  <a:pt x="5835" y="3827"/>
                </a:cubicBezTo>
                <a:cubicBezTo>
                  <a:pt x="5835" y="3865"/>
                  <a:pt x="5865" y="3896"/>
                  <a:pt x="5903" y="3896"/>
                </a:cubicBezTo>
                <a:cubicBezTo>
                  <a:pt x="5941" y="3896"/>
                  <a:pt x="5972" y="3865"/>
                  <a:pt x="5972" y="3827"/>
                </a:cubicBezTo>
                <a:cubicBezTo>
                  <a:pt x="5972" y="3790"/>
                  <a:pt x="5941" y="3759"/>
                  <a:pt x="5903" y="3759"/>
                </a:cubicBezTo>
                <a:close/>
                <a:moveTo>
                  <a:pt x="6119" y="3759"/>
                </a:moveTo>
                <a:cubicBezTo>
                  <a:pt x="6081" y="3759"/>
                  <a:pt x="6051" y="3790"/>
                  <a:pt x="6051" y="3827"/>
                </a:cubicBezTo>
                <a:cubicBezTo>
                  <a:pt x="6051" y="3865"/>
                  <a:pt x="6081" y="3896"/>
                  <a:pt x="6119" y="3896"/>
                </a:cubicBezTo>
                <a:cubicBezTo>
                  <a:pt x="6157" y="3896"/>
                  <a:pt x="6188" y="3865"/>
                  <a:pt x="6188" y="3827"/>
                </a:cubicBezTo>
                <a:cubicBezTo>
                  <a:pt x="6188" y="3790"/>
                  <a:pt x="6157" y="3759"/>
                  <a:pt x="6119" y="3759"/>
                </a:cubicBezTo>
                <a:close/>
                <a:moveTo>
                  <a:pt x="7200" y="3759"/>
                </a:moveTo>
                <a:cubicBezTo>
                  <a:pt x="7162" y="3759"/>
                  <a:pt x="7131" y="3790"/>
                  <a:pt x="7131" y="3827"/>
                </a:cubicBezTo>
                <a:cubicBezTo>
                  <a:pt x="7131" y="3865"/>
                  <a:pt x="7162" y="3896"/>
                  <a:pt x="7200" y="3896"/>
                </a:cubicBezTo>
                <a:cubicBezTo>
                  <a:pt x="7238" y="3896"/>
                  <a:pt x="7268" y="3865"/>
                  <a:pt x="7268" y="3827"/>
                </a:cubicBezTo>
                <a:cubicBezTo>
                  <a:pt x="7268" y="3790"/>
                  <a:pt x="7238" y="3759"/>
                  <a:pt x="7200" y="3759"/>
                </a:cubicBezTo>
                <a:close/>
                <a:moveTo>
                  <a:pt x="7416" y="3759"/>
                </a:moveTo>
                <a:cubicBezTo>
                  <a:pt x="7378" y="3759"/>
                  <a:pt x="7347" y="3790"/>
                  <a:pt x="7347" y="3827"/>
                </a:cubicBezTo>
                <a:cubicBezTo>
                  <a:pt x="7347" y="3865"/>
                  <a:pt x="7378" y="3896"/>
                  <a:pt x="7416" y="3896"/>
                </a:cubicBezTo>
                <a:cubicBezTo>
                  <a:pt x="7454" y="3896"/>
                  <a:pt x="7484" y="3865"/>
                  <a:pt x="7484" y="3827"/>
                </a:cubicBezTo>
                <a:cubicBezTo>
                  <a:pt x="7484" y="3790"/>
                  <a:pt x="7454" y="3759"/>
                  <a:pt x="7416" y="3759"/>
                </a:cubicBezTo>
                <a:close/>
                <a:moveTo>
                  <a:pt x="7632" y="3759"/>
                </a:moveTo>
                <a:cubicBezTo>
                  <a:pt x="7594" y="3759"/>
                  <a:pt x="7564" y="3790"/>
                  <a:pt x="7564" y="3827"/>
                </a:cubicBezTo>
                <a:cubicBezTo>
                  <a:pt x="7564" y="3865"/>
                  <a:pt x="7594" y="3896"/>
                  <a:pt x="7632" y="3896"/>
                </a:cubicBezTo>
                <a:cubicBezTo>
                  <a:pt x="7670" y="3896"/>
                  <a:pt x="7700" y="3865"/>
                  <a:pt x="7700" y="3827"/>
                </a:cubicBezTo>
                <a:cubicBezTo>
                  <a:pt x="7700" y="3790"/>
                  <a:pt x="7670" y="3759"/>
                  <a:pt x="7632" y="3759"/>
                </a:cubicBezTo>
                <a:close/>
                <a:moveTo>
                  <a:pt x="8496" y="3759"/>
                </a:moveTo>
                <a:cubicBezTo>
                  <a:pt x="8459" y="3759"/>
                  <a:pt x="8428" y="3790"/>
                  <a:pt x="8428" y="3827"/>
                </a:cubicBezTo>
                <a:cubicBezTo>
                  <a:pt x="8428" y="3865"/>
                  <a:pt x="8459" y="3896"/>
                  <a:pt x="8496" y="3896"/>
                </a:cubicBezTo>
                <a:cubicBezTo>
                  <a:pt x="8534" y="3896"/>
                  <a:pt x="8565" y="3865"/>
                  <a:pt x="8565" y="3827"/>
                </a:cubicBezTo>
                <a:cubicBezTo>
                  <a:pt x="8565" y="3790"/>
                  <a:pt x="8534" y="3759"/>
                  <a:pt x="8496" y="3759"/>
                </a:cubicBezTo>
                <a:close/>
                <a:moveTo>
                  <a:pt x="8713" y="3759"/>
                </a:moveTo>
                <a:cubicBezTo>
                  <a:pt x="8675" y="3759"/>
                  <a:pt x="8644" y="3790"/>
                  <a:pt x="8644" y="3827"/>
                </a:cubicBezTo>
                <a:cubicBezTo>
                  <a:pt x="8644" y="3865"/>
                  <a:pt x="8675" y="3896"/>
                  <a:pt x="8713" y="3896"/>
                </a:cubicBezTo>
                <a:cubicBezTo>
                  <a:pt x="8750" y="3896"/>
                  <a:pt x="8781" y="3865"/>
                  <a:pt x="8781" y="3827"/>
                </a:cubicBezTo>
                <a:cubicBezTo>
                  <a:pt x="8781" y="3790"/>
                  <a:pt x="8750" y="3759"/>
                  <a:pt x="8713" y="3759"/>
                </a:cubicBezTo>
                <a:close/>
                <a:moveTo>
                  <a:pt x="8929" y="3759"/>
                </a:moveTo>
                <a:cubicBezTo>
                  <a:pt x="8891" y="3759"/>
                  <a:pt x="8860" y="3790"/>
                  <a:pt x="8860" y="3827"/>
                </a:cubicBezTo>
                <a:cubicBezTo>
                  <a:pt x="8860" y="3865"/>
                  <a:pt x="8891" y="3896"/>
                  <a:pt x="8929" y="3896"/>
                </a:cubicBezTo>
                <a:cubicBezTo>
                  <a:pt x="8966" y="3896"/>
                  <a:pt x="8997" y="3865"/>
                  <a:pt x="8997" y="3827"/>
                </a:cubicBezTo>
                <a:cubicBezTo>
                  <a:pt x="8997" y="3790"/>
                  <a:pt x="8966" y="3759"/>
                  <a:pt x="8929" y="3759"/>
                </a:cubicBezTo>
                <a:close/>
                <a:moveTo>
                  <a:pt x="9145" y="3759"/>
                </a:moveTo>
                <a:cubicBezTo>
                  <a:pt x="9107" y="3759"/>
                  <a:pt x="9076" y="3790"/>
                  <a:pt x="9076" y="3827"/>
                </a:cubicBezTo>
                <a:cubicBezTo>
                  <a:pt x="9076" y="3865"/>
                  <a:pt x="9107" y="3896"/>
                  <a:pt x="9145" y="3896"/>
                </a:cubicBezTo>
                <a:cubicBezTo>
                  <a:pt x="9183" y="3896"/>
                  <a:pt x="9213" y="3865"/>
                  <a:pt x="9213" y="3827"/>
                </a:cubicBezTo>
                <a:cubicBezTo>
                  <a:pt x="9213" y="3790"/>
                  <a:pt x="9183" y="3759"/>
                  <a:pt x="9145" y="3759"/>
                </a:cubicBezTo>
                <a:close/>
                <a:moveTo>
                  <a:pt x="9361" y="3759"/>
                </a:moveTo>
                <a:cubicBezTo>
                  <a:pt x="9323" y="3759"/>
                  <a:pt x="9292" y="3790"/>
                  <a:pt x="9292" y="3827"/>
                </a:cubicBezTo>
                <a:cubicBezTo>
                  <a:pt x="9292" y="3865"/>
                  <a:pt x="9323" y="3896"/>
                  <a:pt x="9361" y="3896"/>
                </a:cubicBezTo>
                <a:cubicBezTo>
                  <a:pt x="9399" y="3896"/>
                  <a:pt x="9429" y="3865"/>
                  <a:pt x="9429" y="3827"/>
                </a:cubicBezTo>
                <a:cubicBezTo>
                  <a:pt x="9429" y="3790"/>
                  <a:pt x="9399" y="3759"/>
                  <a:pt x="9361" y="3759"/>
                </a:cubicBezTo>
                <a:close/>
                <a:moveTo>
                  <a:pt x="9793" y="3759"/>
                </a:moveTo>
                <a:cubicBezTo>
                  <a:pt x="9755" y="3759"/>
                  <a:pt x="9725" y="3790"/>
                  <a:pt x="9725" y="3827"/>
                </a:cubicBezTo>
                <a:cubicBezTo>
                  <a:pt x="9725" y="3865"/>
                  <a:pt x="9755" y="3896"/>
                  <a:pt x="9793" y="3896"/>
                </a:cubicBezTo>
                <a:cubicBezTo>
                  <a:pt x="9831" y="3896"/>
                  <a:pt x="9862" y="3865"/>
                  <a:pt x="9862" y="3827"/>
                </a:cubicBezTo>
                <a:cubicBezTo>
                  <a:pt x="9862" y="3790"/>
                  <a:pt x="9831" y="3759"/>
                  <a:pt x="9793" y="3759"/>
                </a:cubicBezTo>
                <a:close/>
                <a:moveTo>
                  <a:pt x="10009" y="3759"/>
                </a:moveTo>
                <a:cubicBezTo>
                  <a:pt x="9971" y="3759"/>
                  <a:pt x="9941" y="3790"/>
                  <a:pt x="9941" y="3827"/>
                </a:cubicBezTo>
                <a:cubicBezTo>
                  <a:pt x="9941" y="3865"/>
                  <a:pt x="9971" y="3896"/>
                  <a:pt x="10009" y="3896"/>
                </a:cubicBezTo>
                <a:cubicBezTo>
                  <a:pt x="10047" y="3896"/>
                  <a:pt x="10078" y="3865"/>
                  <a:pt x="10078" y="3827"/>
                </a:cubicBezTo>
                <a:cubicBezTo>
                  <a:pt x="10078" y="3790"/>
                  <a:pt x="10047" y="3759"/>
                  <a:pt x="10009" y="3759"/>
                </a:cubicBezTo>
                <a:close/>
                <a:moveTo>
                  <a:pt x="10874" y="3759"/>
                </a:moveTo>
                <a:cubicBezTo>
                  <a:pt x="10836" y="3759"/>
                  <a:pt x="10805" y="3790"/>
                  <a:pt x="10805" y="3827"/>
                </a:cubicBezTo>
                <a:cubicBezTo>
                  <a:pt x="10805" y="3865"/>
                  <a:pt x="10836" y="3896"/>
                  <a:pt x="10874" y="3896"/>
                </a:cubicBezTo>
                <a:cubicBezTo>
                  <a:pt x="10911" y="3896"/>
                  <a:pt x="10942" y="3865"/>
                  <a:pt x="10942" y="3827"/>
                </a:cubicBezTo>
                <a:cubicBezTo>
                  <a:pt x="10942" y="3790"/>
                  <a:pt x="10911" y="3759"/>
                  <a:pt x="10874" y="3759"/>
                </a:cubicBezTo>
                <a:close/>
                <a:moveTo>
                  <a:pt x="11306" y="3759"/>
                </a:moveTo>
                <a:cubicBezTo>
                  <a:pt x="11268" y="3759"/>
                  <a:pt x="11237" y="3790"/>
                  <a:pt x="11237" y="3827"/>
                </a:cubicBezTo>
                <a:cubicBezTo>
                  <a:pt x="11237" y="3865"/>
                  <a:pt x="11268" y="3896"/>
                  <a:pt x="11306" y="3896"/>
                </a:cubicBezTo>
                <a:cubicBezTo>
                  <a:pt x="11344" y="3896"/>
                  <a:pt x="11374" y="3865"/>
                  <a:pt x="11374" y="3827"/>
                </a:cubicBezTo>
                <a:cubicBezTo>
                  <a:pt x="11374" y="3790"/>
                  <a:pt x="11344" y="3759"/>
                  <a:pt x="11306" y="3759"/>
                </a:cubicBezTo>
                <a:close/>
                <a:moveTo>
                  <a:pt x="11522" y="3759"/>
                </a:moveTo>
                <a:cubicBezTo>
                  <a:pt x="11484" y="3759"/>
                  <a:pt x="11453" y="3790"/>
                  <a:pt x="11453" y="3827"/>
                </a:cubicBezTo>
                <a:cubicBezTo>
                  <a:pt x="11453" y="3865"/>
                  <a:pt x="11484" y="3896"/>
                  <a:pt x="11522" y="3896"/>
                </a:cubicBezTo>
                <a:cubicBezTo>
                  <a:pt x="11560" y="3896"/>
                  <a:pt x="11590" y="3865"/>
                  <a:pt x="11590" y="3827"/>
                </a:cubicBezTo>
                <a:cubicBezTo>
                  <a:pt x="11590" y="3790"/>
                  <a:pt x="11560" y="3759"/>
                  <a:pt x="11522" y="3759"/>
                </a:cubicBezTo>
                <a:close/>
                <a:moveTo>
                  <a:pt x="11738" y="3759"/>
                </a:moveTo>
                <a:cubicBezTo>
                  <a:pt x="11700" y="3759"/>
                  <a:pt x="11670" y="3790"/>
                  <a:pt x="11670" y="3827"/>
                </a:cubicBezTo>
                <a:cubicBezTo>
                  <a:pt x="11670" y="3865"/>
                  <a:pt x="11700" y="3896"/>
                  <a:pt x="11738" y="3896"/>
                </a:cubicBezTo>
                <a:cubicBezTo>
                  <a:pt x="11776" y="3896"/>
                  <a:pt x="11807" y="3865"/>
                  <a:pt x="11807" y="3827"/>
                </a:cubicBezTo>
                <a:cubicBezTo>
                  <a:pt x="11807" y="3790"/>
                  <a:pt x="11776" y="3759"/>
                  <a:pt x="11738" y="3759"/>
                </a:cubicBezTo>
                <a:close/>
                <a:moveTo>
                  <a:pt x="11954" y="3759"/>
                </a:moveTo>
                <a:cubicBezTo>
                  <a:pt x="11916" y="3759"/>
                  <a:pt x="11886" y="3790"/>
                  <a:pt x="11886" y="3827"/>
                </a:cubicBezTo>
                <a:cubicBezTo>
                  <a:pt x="11886" y="3865"/>
                  <a:pt x="11916" y="3896"/>
                  <a:pt x="11954" y="3896"/>
                </a:cubicBezTo>
                <a:cubicBezTo>
                  <a:pt x="11992" y="3896"/>
                  <a:pt x="12023" y="3865"/>
                  <a:pt x="12023" y="3827"/>
                </a:cubicBezTo>
                <a:cubicBezTo>
                  <a:pt x="12023" y="3790"/>
                  <a:pt x="11992" y="3759"/>
                  <a:pt x="11954" y="3759"/>
                </a:cubicBezTo>
                <a:close/>
                <a:moveTo>
                  <a:pt x="12170" y="3759"/>
                </a:moveTo>
                <a:cubicBezTo>
                  <a:pt x="12132" y="3759"/>
                  <a:pt x="12102" y="3790"/>
                  <a:pt x="12102" y="3827"/>
                </a:cubicBezTo>
                <a:cubicBezTo>
                  <a:pt x="12102" y="3865"/>
                  <a:pt x="12132" y="3896"/>
                  <a:pt x="12170" y="3896"/>
                </a:cubicBezTo>
                <a:cubicBezTo>
                  <a:pt x="12208" y="3896"/>
                  <a:pt x="12239" y="3865"/>
                  <a:pt x="12239" y="3827"/>
                </a:cubicBezTo>
                <a:cubicBezTo>
                  <a:pt x="12239" y="3790"/>
                  <a:pt x="12208" y="3759"/>
                  <a:pt x="12170" y="3759"/>
                </a:cubicBezTo>
                <a:close/>
                <a:moveTo>
                  <a:pt x="13899" y="3759"/>
                </a:moveTo>
                <a:cubicBezTo>
                  <a:pt x="13861" y="3759"/>
                  <a:pt x="13831" y="3790"/>
                  <a:pt x="13831" y="3827"/>
                </a:cubicBezTo>
                <a:cubicBezTo>
                  <a:pt x="13831" y="3865"/>
                  <a:pt x="13861" y="3896"/>
                  <a:pt x="13899" y="3896"/>
                </a:cubicBezTo>
                <a:cubicBezTo>
                  <a:pt x="13937" y="3896"/>
                  <a:pt x="13968" y="3865"/>
                  <a:pt x="13968" y="3827"/>
                </a:cubicBezTo>
                <a:cubicBezTo>
                  <a:pt x="13968" y="3790"/>
                  <a:pt x="13937" y="3759"/>
                  <a:pt x="13899" y="3759"/>
                </a:cubicBezTo>
                <a:close/>
                <a:moveTo>
                  <a:pt x="14115" y="3759"/>
                </a:moveTo>
                <a:cubicBezTo>
                  <a:pt x="14077" y="3759"/>
                  <a:pt x="14047" y="3790"/>
                  <a:pt x="14047" y="3827"/>
                </a:cubicBezTo>
                <a:cubicBezTo>
                  <a:pt x="14047" y="3865"/>
                  <a:pt x="14077" y="3896"/>
                  <a:pt x="14115" y="3896"/>
                </a:cubicBezTo>
                <a:cubicBezTo>
                  <a:pt x="14153" y="3896"/>
                  <a:pt x="14184" y="3865"/>
                  <a:pt x="14184" y="3827"/>
                </a:cubicBezTo>
                <a:cubicBezTo>
                  <a:pt x="14184" y="3790"/>
                  <a:pt x="14153" y="3759"/>
                  <a:pt x="14115" y="3759"/>
                </a:cubicBezTo>
                <a:close/>
                <a:moveTo>
                  <a:pt x="14331" y="3759"/>
                </a:moveTo>
                <a:cubicBezTo>
                  <a:pt x="14293" y="3759"/>
                  <a:pt x="14263" y="3790"/>
                  <a:pt x="14263" y="3827"/>
                </a:cubicBezTo>
                <a:cubicBezTo>
                  <a:pt x="14263" y="3865"/>
                  <a:pt x="14293" y="3896"/>
                  <a:pt x="14331" y="3896"/>
                </a:cubicBezTo>
                <a:cubicBezTo>
                  <a:pt x="14369" y="3896"/>
                  <a:pt x="14400" y="3865"/>
                  <a:pt x="14400" y="3827"/>
                </a:cubicBezTo>
                <a:cubicBezTo>
                  <a:pt x="14400" y="3790"/>
                  <a:pt x="14369" y="3759"/>
                  <a:pt x="14331" y="3759"/>
                </a:cubicBezTo>
                <a:close/>
                <a:moveTo>
                  <a:pt x="3310" y="3994"/>
                </a:moveTo>
                <a:cubicBezTo>
                  <a:pt x="3272" y="3994"/>
                  <a:pt x="3242" y="4024"/>
                  <a:pt x="3242" y="4062"/>
                </a:cubicBezTo>
                <a:cubicBezTo>
                  <a:pt x="3242" y="4100"/>
                  <a:pt x="3272" y="4131"/>
                  <a:pt x="3310" y="4131"/>
                </a:cubicBezTo>
                <a:cubicBezTo>
                  <a:pt x="3348" y="4131"/>
                  <a:pt x="3378" y="4100"/>
                  <a:pt x="3378" y="4062"/>
                </a:cubicBezTo>
                <a:cubicBezTo>
                  <a:pt x="3378" y="4024"/>
                  <a:pt x="3348" y="3994"/>
                  <a:pt x="3310" y="3994"/>
                </a:cubicBezTo>
                <a:close/>
                <a:moveTo>
                  <a:pt x="3526" y="3994"/>
                </a:moveTo>
                <a:cubicBezTo>
                  <a:pt x="3488" y="3994"/>
                  <a:pt x="3458" y="4024"/>
                  <a:pt x="3458" y="4062"/>
                </a:cubicBezTo>
                <a:cubicBezTo>
                  <a:pt x="3458" y="4100"/>
                  <a:pt x="3488" y="4131"/>
                  <a:pt x="3526" y="4131"/>
                </a:cubicBezTo>
                <a:cubicBezTo>
                  <a:pt x="3564" y="4131"/>
                  <a:pt x="3595" y="4100"/>
                  <a:pt x="3595" y="4062"/>
                </a:cubicBezTo>
                <a:cubicBezTo>
                  <a:pt x="3595" y="4024"/>
                  <a:pt x="3564" y="3994"/>
                  <a:pt x="3526" y="3994"/>
                </a:cubicBezTo>
                <a:close/>
                <a:moveTo>
                  <a:pt x="3742" y="3994"/>
                </a:moveTo>
                <a:cubicBezTo>
                  <a:pt x="3704" y="3994"/>
                  <a:pt x="3674" y="4024"/>
                  <a:pt x="3674" y="4062"/>
                </a:cubicBezTo>
                <a:cubicBezTo>
                  <a:pt x="3674" y="4100"/>
                  <a:pt x="3704" y="4131"/>
                  <a:pt x="3742" y="4131"/>
                </a:cubicBezTo>
                <a:cubicBezTo>
                  <a:pt x="3780" y="4131"/>
                  <a:pt x="3811" y="4100"/>
                  <a:pt x="3811" y="4062"/>
                </a:cubicBezTo>
                <a:cubicBezTo>
                  <a:pt x="3811" y="4024"/>
                  <a:pt x="3780" y="3994"/>
                  <a:pt x="3742" y="3994"/>
                </a:cubicBezTo>
                <a:close/>
                <a:moveTo>
                  <a:pt x="3958" y="3994"/>
                </a:moveTo>
                <a:cubicBezTo>
                  <a:pt x="3920" y="3994"/>
                  <a:pt x="3890" y="4024"/>
                  <a:pt x="3890" y="4062"/>
                </a:cubicBezTo>
                <a:cubicBezTo>
                  <a:pt x="3890" y="4100"/>
                  <a:pt x="3920" y="4131"/>
                  <a:pt x="3958" y="4131"/>
                </a:cubicBezTo>
                <a:cubicBezTo>
                  <a:pt x="3996" y="4131"/>
                  <a:pt x="4027" y="4100"/>
                  <a:pt x="4027" y="4062"/>
                </a:cubicBezTo>
                <a:cubicBezTo>
                  <a:pt x="4027" y="4024"/>
                  <a:pt x="3996" y="3994"/>
                  <a:pt x="3958" y="3994"/>
                </a:cubicBezTo>
                <a:close/>
                <a:moveTo>
                  <a:pt x="4174" y="3994"/>
                </a:moveTo>
                <a:cubicBezTo>
                  <a:pt x="4137" y="3994"/>
                  <a:pt x="4106" y="4024"/>
                  <a:pt x="4106" y="4062"/>
                </a:cubicBezTo>
                <a:cubicBezTo>
                  <a:pt x="4106" y="4100"/>
                  <a:pt x="4137" y="4131"/>
                  <a:pt x="4174" y="4131"/>
                </a:cubicBezTo>
                <a:cubicBezTo>
                  <a:pt x="4212" y="4131"/>
                  <a:pt x="4243" y="4100"/>
                  <a:pt x="4243" y="4062"/>
                </a:cubicBezTo>
                <a:cubicBezTo>
                  <a:pt x="4243" y="4024"/>
                  <a:pt x="4212" y="3994"/>
                  <a:pt x="4174" y="3994"/>
                </a:cubicBezTo>
                <a:close/>
                <a:moveTo>
                  <a:pt x="4390" y="3994"/>
                </a:moveTo>
                <a:cubicBezTo>
                  <a:pt x="4353" y="3994"/>
                  <a:pt x="4322" y="4024"/>
                  <a:pt x="4322" y="4062"/>
                </a:cubicBezTo>
                <a:cubicBezTo>
                  <a:pt x="4322" y="4100"/>
                  <a:pt x="4353" y="4131"/>
                  <a:pt x="4390" y="4131"/>
                </a:cubicBezTo>
                <a:cubicBezTo>
                  <a:pt x="4428" y="4131"/>
                  <a:pt x="4459" y="4100"/>
                  <a:pt x="4459" y="4062"/>
                </a:cubicBezTo>
                <a:cubicBezTo>
                  <a:pt x="4459" y="4024"/>
                  <a:pt x="4428" y="3994"/>
                  <a:pt x="4390" y="3994"/>
                </a:cubicBezTo>
                <a:close/>
                <a:moveTo>
                  <a:pt x="4607" y="3994"/>
                </a:moveTo>
                <a:cubicBezTo>
                  <a:pt x="4569" y="3994"/>
                  <a:pt x="4538" y="4024"/>
                  <a:pt x="4538" y="4062"/>
                </a:cubicBezTo>
                <a:cubicBezTo>
                  <a:pt x="4538" y="4100"/>
                  <a:pt x="4569" y="4131"/>
                  <a:pt x="4607" y="4131"/>
                </a:cubicBezTo>
                <a:cubicBezTo>
                  <a:pt x="4644" y="4131"/>
                  <a:pt x="4675" y="4100"/>
                  <a:pt x="4675" y="4062"/>
                </a:cubicBezTo>
                <a:cubicBezTo>
                  <a:pt x="4675" y="4024"/>
                  <a:pt x="4644" y="3994"/>
                  <a:pt x="4607" y="3994"/>
                </a:cubicBezTo>
                <a:close/>
                <a:moveTo>
                  <a:pt x="4823" y="3994"/>
                </a:moveTo>
                <a:cubicBezTo>
                  <a:pt x="4785" y="3994"/>
                  <a:pt x="4754" y="4024"/>
                  <a:pt x="4754" y="4062"/>
                </a:cubicBezTo>
                <a:cubicBezTo>
                  <a:pt x="4754" y="4100"/>
                  <a:pt x="4785" y="4131"/>
                  <a:pt x="4823" y="4131"/>
                </a:cubicBezTo>
                <a:cubicBezTo>
                  <a:pt x="4861" y="4131"/>
                  <a:pt x="4891" y="4100"/>
                  <a:pt x="4891" y="4062"/>
                </a:cubicBezTo>
                <a:cubicBezTo>
                  <a:pt x="4891" y="4024"/>
                  <a:pt x="4861" y="3994"/>
                  <a:pt x="4823" y="3994"/>
                </a:cubicBezTo>
                <a:close/>
                <a:moveTo>
                  <a:pt x="5039" y="3994"/>
                </a:moveTo>
                <a:cubicBezTo>
                  <a:pt x="5001" y="3994"/>
                  <a:pt x="4970" y="4024"/>
                  <a:pt x="4970" y="4062"/>
                </a:cubicBezTo>
                <a:cubicBezTo>
                  <a:pt x="4970" y="4100"/>
                  <a:pt x="5001" y="4131"/>
                  <a:pt x="5039" y="4131"/>
                </a:cubicBezTo>
                <a:cubicBezTo>
                  <a:pt x="5077" y="4131"/>
                  <a:pt x="5107" y="4100"/>
                  <a:pt x="5107" y="4062"/>
                </a:cubicBezTo>
                <a:cubicBezTo>
                  <a:pt x="5107" y="4024"/>
                  <a:pt x="5077" y="3994"/>
                  <a:pt x="5039" y="3994"/>
                </a:cubicBezTo>
                <a:close/>
                <a:moveTo>
                  <a:pt x="5255" y="3994"/>
                </a:moveTo>
                <a:cubicBezTo>
                  <a:pt x="5217" y="3994"/>
                  <a:pt x="5186" y="4024"/>
                  <a:pt x="5186" y="4062"/>
                </a:cubicBezTo>
                <a:cubicBezTo>
                  <a:pt x="5186" y="4100"/>
                  <a:pt x="5217" y="4131"/>
                  <a:pt x="5255" y="4131"/>
                </a:cubicBezTo>
                <a:cubicBezTo>
                  <a:pt x="5293" y="4131"/>
                  <a:pt x="5323" y="4100"/>
                  <a:pt x="5323" y="4062"/>
                </a:cubicBezTo>
                <a:cubicBezTo>
                  <a:pt x="5323" y="4024"/>
                  <a:pt x="5293" y="3994"/>
                  <a:pt x="5255" y="3994"/>
                </a:cubicBezTo>
                <a:close/>
                <a:moveTo>
                  <a:pt x="5471" y="3994"/>
                </a:moveTo>
                <a:cubicBezTo>
                  <a:pt x="5433" y="3994"/>
                  <a:pt x="5403" y="4024"/>
                  <a:pt x="5403" y="4062"/>
                </a:cubicBezTo>
                <a:cubicBezTo>
                  <a:pt x="5403" y="4100"/>
                  <a:pt x="5433" y="4131"/>
                  <a:pt x="5471" y="4131"/>
                </a:cubicBezTo>
                <a:cubicBezTo>
                  <a:pt x="5509" y="4131"/>
                  <a:pt x="5539" y="4100"/>
                  <a:pt x="5539" y="4062"/>
                </a:cubicBezTo>
                <a:cubicBezTo>
                  <a:pt x="5539" y="4024"/>
                  <a:pt x="5509" y="3994"/>
                  <a:pt x="5471" y="3994"/>
                </a:cubicBezTo>
                <a:close/>
                <a:moveTo>
                  <a:pt x="5687" y="3994"/>
                </a:moveTo>
                <a:cubicBezTo>
                  <a:pt x="5649" y="3994"/>
                  <a:pt x="5619" y="4024"/>
                  <a:pt x="5619" y="4062"/>
                </a:cubicBezTo>
                <a:cubicBezTo>
                  <a:pt x="5619" y="4100"/>
                  <a:pt x="5649" y="4131"/>
                  <a:pt x="5687" y="4131"/>
                </a:cubicBezTo>
                <a:cubicBezTo>
                  <a:pt x="5725" y="4131"/>
                  <a:pt x="5756" y="4100"/>
                  <a:pt x="5756" y="4062"/>
                </a:cubicBezTo>
                <a:cubicBezTo>
                  <a:pt x="5756" y="4024"/>
                  <a:pt x="5725" y="3994"/>
                  <a:pt x="5687" y="3994"/>
                </a:cubicBezTo>
                <a:close/>
                <a:moveTo>
                  <a:pt x="5903" y="3994"/>
                </a:moveTo>
                <a:cubicBezTo>
                  <a:pt x="5865" y="3994"/>
                  <a:pt x="5835" y="4024"/>
                  <a:pt x="5835" y="4062"/>
                </a:cubicBezTo>
                <a:cubicBezTo>
                  <a:pt x="5835" y="4100"/>
                  <a:pt x="5865" y="4131"/>
                  <a:pt x="5903" y="4131"/>
                </a:cubicBezTo>
                <a:cubicBezTo>
                  <a:pt x="5941" y="4131"/>
                  <a:pt x="5972" y="4100"/>
                  <a:pt x="5972" y="4062"/>
                </a:cubicBezTo>
                <a:cubicBezTo>
                  <a:pt x="5972" y="4024"/>
                  <a:pt x="5941" y="3994"/>
                  <a:pt x="5903" y="3994"/>
                </a:cubicBezTo>
                <a:close/>
                <a:moveTo>
                  <a:pt x="6119" y="3994"/>
                </a:moveTo>
                <a:cubicBezTo>
                  <a:pt x="6081" y="3994"/>
                  <a:pt x="6051" y="4024"/>
                  <a:pt x="6051" y="4062"/>
                </a:cubicBezTo>
                <a:cubicBezTo>
                  <a:pt x="6051" y="4100"/>
                  <a:pt x="6081" y="4131"/>
                  <a:pt x="6119" y="4131"/>
                </a:cubicBezTo>
                <a:cubicBezTo>
                  <a:pt x="6157" y="4131"/>
                  <a:pt x="6188" y="4100"/>
                  <a:pt x="6188" y="4062"/>
                </a:cubicBezTo>
                <a:cubicBezTo>
                  <a:pt x="6188" y="4024"/>
                  <a:pt x="6157" y="3994"/>
                  <a:pt x="6119" y="3994"/>
                </a:cubicBezTo>
                <a:close/>
                <a:moveTo>
                  <a:pt x="6335" y="3994"/>
                </a:moveTo>
                <a:cubicBezTo>
                  <a:pt x="6298" y="3994"/>
                  <a:pt x="6267" y="4024"/>
                  <a:pt x="6267" y="4062"/>
                </a:cubicBezTo>
                <a:cubicBezTo>
                  <a:pt x="6267" y="4100"/>
                  <a:pt x="6298" y="4131"/>
                  <a:pt x="6335" y="4131"/>
                </a:cubicBezTo>
                <a:cubicBezTo>
                  <a:pt x="6373" y="4131"/>
                  <a:pt x="6404" y="4100"/>
                  <a:pt x="6404" y="4062"/>
                </a:cubicBezTo>
                <a:cubicBezTo>
                  <a:pt x="6404" y="4024"/>
                  <a:pt x="6373" y="3994"/>
                  <a:pt x="6335" y="3994"/>
                </a:cubicBezTo>
                <a:close/>
                <a:moveTo>
                  <a:pt x="6552" y="3994"/>
                </a:moveTo>
                <a:cubicBezTo>
                  <a:pt x="6514" y="3994"/>
                  <a:pt x="6483" y="4024"/>
                  <a:pt x="6483" y="4062"/>
                </a:cubicBezTo>
                <a:cubicBezTo>
                  <a:pt x="6483" y="4100"/>
                  <a:pt x="6514" y="4131"/>
                  <a:pt x="6552" y="4131"/>
                </a:cubicBezTo>
                <a:cubicBezTo>
                  <a:pt x="6589" y="4131"/>
                  <a:pt x="6620" y="4100"/>
                  <a:pt x="6620" y="4062"/>
                </a:cubicBezTo>
                <a:cubicBezTo>
                  <a:pt x="6620" y="4024"/>
                  <a:pt x="6589" y="3994"/>
                  <a:pt x="6552" y="3994"/>
                </a:cubicBezTo>
                <a:close/>
                <a:moveTo>
                  <a:pt x="6768" y="3994"/>
                </a:moveTo>
                <a:cubicBezTo>
                  <a:pt x="6730" y="3994"/>
                  <a:pt x="6699" y="4024"/>
                  <a:pt x="6699" y="4062"/>
                </a:cubicBezTo>
                <a:cubicBezTo>
                  <a:pt x="6699" y="4100"/>
                  <a:pt x="6730" y="4131"/>
                  <a:pt x="6768" y="4131"/>
                </a:cubicBezTo>
                <a:cubicBezTo>
                  <a:pt x="6805" y="4131"/>
                  <a:pt x="6836" y="4100"/>
                  <a:pt x="6836" y="4062"/>
                </a:cubicBezTo>
                <a:cubicBezTo>
                  <a:pt x="6836" y="4024"/>
                  <a:pt x="6805" y="3994"/>
                  <a:pt x="6768" y="3994"/>
                </a:cubicBezTo>
                <a:close/>
                <a:moveTo>
                  <a:pt x="7200" y="3994"/>
                </a:moveTo>
                <a:cubicBezTo>
                  <a:pt x="7162" y="3994"/>
                  <a:pt x="7131" y="4024"/>
                  <a:pt x="7131" y="4062"/>
                </a:cubicBezTo>
                <a:cubicBezTo>
                  <a:pt x="7131" y="4100"/>
                  <a:pt x="7162" y="4131"/>
                  <a:pt x="7200" y="4131"/>
                </a:cubicBezTo>
                <a:cubicBezTo>
                  <a:pt x="7238" y="4131"/>
                  <a:pt x="7268" y="4100"/>
                  <a:pt x="7268" y="4062"/>
                </a:cubicBezTo>
                <a:cubicBezTo>
                  <a:pt x="7268" y="4024"/>
                  <a:pt x="7238" y="3994"/>
                  <a:pt x="7200" y="3994"/>
                </a:cubicBezTo>
                <a:close/>
                <a:moveTo>
                  <a:pt x="7416" y="3994"/>
                </a:moveTo>
                <a:cubicBezTo>
                  <a:pt x="7378" y="3994"/>
                  <a:pt x="7347" y="4024"/>
                  <a:pt x="7347" y="4062"/>
                </a:cubicBezTo>
                <a:cubicBezTo>
                  <a:pt x="7347" y="4100"/>
                  <a:pt x="7378" y="4131"/>
                  <a:pt x="7416" y="4131"/>
                </a:cubicBezTo>
                <a:cubicBezTo>
                  <a:pt x="7454" y="4131"/>
                  <a:pt x="7484" y="4100"/>
                  <a:pt x="7484" y="4062"/>
                </a:cubicBezTo>
                <a:cubicBezTo>
                  <a:pt x="7484" y="4024"/>
                  <a:pt x="7454" y="3994"/>
                  <a:pt x="7416" y="3994"/>
                </a:cubicBezTo>
                <a:close/>
                <a:moveTo>
                  <a:pt x="7632" y="3994"/>
                </a:moveTo>
                <a:cubicBezTo>
                  <a:pt x="7594" y="3994"/>
                  <a:pt x="7564" y="4024"/>
                  <a:pt x="7564" y="4062"/>
                </a:cubicBezTo>
                <a:cubicBezTo>
                  <a:pt x="7564" y="4100"/>
                  <a:pt x="7594" y="4131"/>
                  <a:pt x="7632" y="4131"/>
                </a:cubicBezTo>
                <a:cubicBezTo>
                  <a:pt x="7670" y="4131"/>
                  <a:pt x="7700" y="4100"/>
                  <a:pt x="7700" y="4062"/>
                </a:cubicBezTo>
                <a:cubicBezTo>
                  <a:pt x="7700" y="4024"/>
                  <a:pt x="7670" y="3994"/>
                  <a:pt x="7632" y="3994"/>
                </a:cubicBezTo>
                <a:close/>
                <a:moveTo>
                  <a:pt x="7848" y="3994"/>
                </a:moveTo>
                <a:cubicBezTo>
                  <a:pt x="7810" y="3994"/>
                  <a:pt x="7780" y="4024"/>
                  <a:pt x="7780" y="4062"/>
                </a:cubicBezTo>
                <a:cubicBezTo>
                  <a:pt x="7780" y="4100"/>
                  <a:pt x="7810" y="4131"/>
                  <a:pt x="7848" y="4131"/>
                </a:cubicBezTo>
                <a:cubicBezTo>
                  <a:pt x="7886" y="4131"/>
                  <a:pt x="7917" y="4100"/>
                  <a:pt x="7917" y="4062"/>
                </a:cubicBezTo>
                <a:cubicBezTo>
                  <a:pt x="7917" y="4024"/>
                  <a:pt x="7886" y="3994"/>
                  <a:pt x="7848" y="3994"/>
                </a:cubicBezTo>
                <a:close/>
                <a:moveTo>
                  <a:pt x="8064" y="3994"/>
                </a:moveTo>
                <a:cubicBezTo>
                  <a:pt x="8026" y="3994"/>
                  <a:pt x="7996" y="4024"/>
                  <a:pt x="7996" y="4062"/>
                </a:cubicBezTo>
                <a:cubicBezTo>
                  <a:pt x="7996" y="4100"/>
                  <a:pt x="8026" y="4131"/>
                  <a:pt x="8064" y="4131"/>
                </a:cubicBezTo>
                <a:cubicBezTo>
                  <a:pt x="8102" y="4131"/>
                  <a:pt x="8133" y="4100"/>
                  <a:pt x="8133" y="4062"/>
                </a:cubicBezTo>
                <a:cubicBezTo>
                  <a:pt x="8133" y="4024"/>
                  <a:pt x="8102" y="3994"/>
                  <a:pt x="8064" y="3994"/>
                </a:cubicBezTo>
                <a:close/>
                <a:moveTo>
                  <a:pt x="8280" y="3994"/>
                </a:moveTo>
                <a:cubicBezTo>
                  <a:pt x="8243" y="3994"/>
                  <a:pt x="8212" y="4024"/>
                  <a:pt x="8212" y="4062"/>
                </a:cubicBezTo>
                <a:cubicBezTo>
                  <a:pt x="8212" y="4100"/>
                  <a:pt x="8243" y="4131"/>
                  <a:pt x="8280" y="4131"/>
                </a:cubicBezTo>
                <a:cubicBezTo>
                  <a:pt x="8318" y="4131"/>
                  <a:pt x="8349" y="4100"/>
                  <a:pt x="8349" y="4062"/>
                </a:cubicBezTo>
                <a:cubicBezTo>
                  <a:pt x="8349" y="4024"/>
                  <a:pt x="8318" y="3994"/>
                  <a:pt x="8280" y="3994"/>
                </a:cubicBezTo>
                <a:close/>
                <a:moveTo>
                  <a:pt x="8496" y="3994"/>
                </a:moveTo>
                <a:cubicBezTo>
                  <a:pt x="8459" y="3994"/>
                  <a:pt x="8428" y="4024"/>
                  <a:pt x="8428" y="4062"/>
                </a:cubicBezTo>
                <a:cubicBezTo>
                  <a:pt x="8428" y="4100"/>
                  <a:pt x="8459" y="4131"/>
                  <a:pt x="8496" y="4131"/>
                </a:cubicBezTo>
                <a:cubicBezTo>
                  <a:pt x="8534" y="4131"/>
                  <a:pt x="8565" y="4100"/>
                  <a:pt x="8565" y="4062"/>
                </a:cubicBezTo>
                <a:cubicBezTo>
                  <a:pt x="8565" y="4024"/>
                  <a:pt x="8534" y="3994"/>
                  <a:pt x="8496" y="3994"/>
                </a:cubicBezTo>
                <a:close/>
                <a:moveTo>
                  <a:pt x="8713" y="3994"/>
                </a:moveTo>
                <a:cubicBezTo>
                  <a:pt x="8675" y="3994"/>
                  <a:pt x="8644" y="4024"/>
                  <a:pt x="8644" y="4062"/>
                </a:cubicBezTo>
                <a:cubicBezTo>
                  <a:pt x="8644" y="4100"/>
                  <a:pt x="8675" y="4131"/>
                  <a:pt x="8713" y="4131"/>
                </a:cubicBezTo>
                <a:cubicBezTo>
                  <a:pt x="8750" y="4131"/>
                  <a:pt x="8781" y="4100"/>
                  <a:pt x="8781" y="4062"/>
                </a:cubicBezTo>
                <a:cubicBezTo>
                  <a:pt x="8781" y="4024"/>
                  <a:pt x="8750" y="3994"/>
                  <a:pt x="8713" y="3994"/>
                </a:cubicBezTo>
                <a:close/>
                <a:moveTo>
                  <a:pt x="8929" y="3994"/>
                </a:moveTo>
                <a:cubicBezTo>
                  <a:pt x="8891" y="3994"/>
                  <a:pt x="8860" y="4024"/>
                  <a:pt x="8860" y="4062"/>
                </a:cubicBezTo>
                <a:cubicBezTo>
                  <a:pt x="8860" y="4100"/>
                  <a:pt x="8891" y="4131"/>
                  <a:pt x="8929" y="4131"/>
                </a:cubicBezTo>
                <a:cubicBezTo>
                  <a:pt x="8966" y="4131"/>
                  <a:pt x="8997" y="4100"/>
                  <a:pt x="8997" y="4062"/>
                </a:cubicBezTo>
                <a:cubicBezTo>
                  <a:pt x="8997" y="4024"/>
                  <a:pt x="8966" y="3994"/>
                  <a:pt x="8929" y="3994"/>
                </a:cubicBezTo>
                <a:close/>
                <a:moveTo>
                  <a:pt x="9145" y="3994"/>
                </a:moveTo>
                <a:cubicBezTo>
                  <a:pt x="9107" y="3994"/>
                  <a:pt x="9076" y="4024"/>
                  <a:pt x="9076" y="4062"/>
                </a:cubicBezTo>
                <a:cubicBezTo>
                  <a:pt x="9076" y="4100"/>
                  <a:pt x="9107" y="4131"/>
                  <a:pt x="9145" y="4131"/>
                </a:cubicBezTo>
                <a:cubicBezTo>
                  <a:pt x="9183" y="4131"/>
                  <a:pt x="9213" y="4100"/>
                  <a:pt x="9213" y="4062"/>
                </a:cubicBezTo>
                <a:cubicBezTo>
                  <a:pt x="9213" y="4024"/>
                  <a:pt x="9183" y="3994"/>
                  <a:pt x="9145" y="3994"/>
                </a:cubicBezTo>
                <a:close/>
                <a:moveTo>
                  <a:pt x="9361" y="3994"/>
                </a:moveTo>
                <a:cubicBezTo>
                  <a:pt x="9323" y="3994"/>
                  <a:pt x="9292" y="4024"/>
                  <a:pt x="9292" y="4062"/>
                </a:cubicBezTo>
                <a:cubicBezTo>
                  <a:pt x="9292" y="4100"/>
                  <a:pt x="9323" y="4131"/>
                  <a:pt x="9361" y="4131"/>
                </a:cubicBezTo>
                <a:cubicBezTo>
                  <a:pt x="9399" y="4131"/>
                  <a:pt x="9429" y="4100"/>
                  <a:pt x="9429" y="4062"/>
                </a:cubicBezTo>
                <a:cubicBezTo>
                  <a:pt x="9429" y="4024"/>
                  <a:pt x="9399" y="3994"/>
                  <a:pt x="9361" y="3994"/>
                </a:cubicBezTo>
                <a:close/>
                <a:moveTo>
                  <a:pt x="9577" y="3994"/>
                </a:moveTo>
                <a:cubicBezTo>
                  <a:pt x="9539" y="3994"/>
                  <a:pt x="9508" y="4024"/>
                  <a:pt x="9508" y="4062"/>
                </a:cubicBezTo>
                <a:cubicBezTo>
                  <a:pt x="9508" y="4100"/>
                  <a:pt x="9539" y="4131"/>
                  <a:pt x="9577" y="4131"/>
                </a:cubicBezTo>
                <a:cubicBezTo>
                  <a:pt x="9615" y="4131"/>
                  <a:pt x="9645" y="4100"/>
                  <a:pt x="9645" y="4062"/>
                </a:cubicBezTo>
                <a:cubicBezTo>
                  <a:pt x="9645" y="4024"/>
                  <a:pt x="9615" y="3994"/>
                  <a:pt x="9577" y="3994"/>
                </a:cubicBezTo>
                <a:close/>
                <a:moveTo>
                  <a:pt x="9793" y="3994"/>
                </a:moveTo>
                <a:cubicBezTo>
                  <a:pt x="9755" y="3994"/>
                  <a:pt x="9725" y="4024"/>
                  <a:pt x="9725" y="4062"/>
                </a:cubicBezTo>
                <a:cubicBezTo>
                  <a:pt x="9725" y="4100"/>
                  <a:pt x="9755" y="4131"/>
                  <a:pt x="9793" y="4131"/>
                </a:cubicBezTo>
                <a:cubicBezTo>
                  <a:pt x="9831" y="4131"/>
                  <a:pt x="9862" y="4100"/>
                  <a:pt x="9862" y="4062"/>
                </a:cubicBezTo>
                <a:cubicBezTo>
                  <a:pt x="9862" y="4024"/>
                  <a:pt x="9831" y="3994"/>
                  <a:pt x="9793" y="3994"/>
                </a:cubicBezTo>
                <a:close/>
                <a:moveTo>
                  <a:pt x="10009" y="3994"/>
                </a:moveTo>
                <a:cubicBezTo>
                  <a:pt x="9971" y="3994"/>
                  <a:pt x="9941" y="4024"/>
                  <a:pt x="9941" y="4062"/>
                </a:cubicBezTo>
                <a:cubicBezTo>
                  <a:pt x="9941" y="4100"/>
                  <a:pt x="9971" y="4131"/>
                  <a:pt x="10009" y="4131"/>
                </a:cubicBezTo>
                <a:cubicBezTo>
                  <a:pt x="10047" y="4131"/>
                  <a:pt x="10078" y="4100"/>
                  <a:pt x="10078" y="4062"/>
                </a:cubicBezTo>
                <a:cubicBezTo>
                  <a:pt x="10078" y="4024"/>
                  <a:pt x="10047" y="3994"/>
                  <a:pt x="10009" y="3994"/>
                </a:cubicBezTo>
                <a:close/>
                <a:moveTo>
                  <a:pt x="10225" y="3994"/>
                </a:moveTo>
                <a:cubicBezTo>
                  <a:pt x="10188" y="3994"/>
                  <a:pt x="10157" y="4024"/>
                  <a:pt x="10157" y="4062"/>
                </a:cubicBezTo>
                <a:cubicBezTo>
                  <a:pt x="10157" y="4100"/>
                  <a:pt x="10188" y="4131"/>
                  <a:pt x="10225" y="4131"/>
                </a:cubicBezTo>
                <a:cubicBezTo>
                  <a:pt x="10263" y="4131"/>
                  <a:pt x="10294" y="4100"/>
                  <a:pt x="10294" y="4062"/>
                </a:cubicBezTo>
                <a:cubicBezTo>
                  <a:pt x="10294" y="4024"/>
                  <a:pt x="10263" y="3994"/>
                  <a:pt x="10225" y="3994"/>
                </a:cubicBezTo>
                <a:close/>
                <a:moveTo>
                  <a:pt x="11090" y="3994"/>
                </a:moveTo>
                <a:cubicBezTo>
                  <a:pt x="11052" y="3994"/>
                  <a:pt x="11021" y="4024"/>
                  <a:pt x="11021" y="4062"/>
                </a:cubicBezTo>
                <a:cubicBezTo>
                  <a:pt x="11021" y="4100"/>
                  <a:pt x="11052" y="4131"/>
                  <a:pt x="11090" y="4131"/>
                </a:cubicBezTo>
                <a:cubicBezTo>
                  <a:pt x="11127" y="4131"/>
                  <a:pt x="11158" y="4100"/>
                  <a:pt x="11158" y="4062"/>
                </a:cubicBezTo>
                <a:cubicBezTo>
                  <a:pt x="11158" y="4024"/>
                  <a:pt x="11127" y="3994"/>
                  <a:pt x="11090" y="3994"/>
                </a:cubicBezTo>
                <a:close/>
                <a:moveTo>
                  <a:pt x="11306" y="3994"/>
                </a:moveTo>
                <a:cubicBezTo>
                  <a:pt x="11268" y="3994"/>
                  <a:pt x="11237" y="4024"/>
                  <a:pt x="11237" y="4062"/>
                </a:cubicBezTo>
                <a:cubicBezTo>
                  <a:pt x="11237" y="4100"/>
                  <a:pt x="11268" y="4131"/>
                  <a:pt x="11306" y="4131"/>
                </a:cubicBezTo>
                <a:cubicBezTo>
                  <a:pt x="11344" y="4131"/>
                  <a:pt x="11374" y="4100"/>
                  <a:pt x="11374" y="4062"/>
                </a:cubicBezTo>
                <a:cubicBezTo>
                  <a:pt x="11374" y="4024"/>
                  <a:pt x="11344" y="3994"/>
                  <a:pt x="11306" y="3994"/>
                </a:cubicBezTo>
                <a:close/>
                <a:moveTo>
                  <a:pt x="11522" y="3994"/>
                </a:moveTo>
                <a:cubicBezTo>
                  <a:pt x="11484" y="3994"/>
                  <a:pt x="11453" y="4024"/>
                  <a:pt x="11453" y="4062"/>
                </a:cubicBezTo>
                <a:cubicBezTo>
                  <a:pt x="11453" y="4100"/>
                  <a:pt x="11484" y="4131"/>
                  <a:pt x="11522" y="4131"/>
                </a:cubicBezTo>
                <a:cubicBezTo>
                  <a:pt x="11560" y="4131"/>
                  <a:pt x="11590" y="4100"/>
                  <a:pt x="11590" y="4062"/>
                </a:cubicBezTo>
                <a:cubicBezTo>
                  <a:pt x="11590" y="4024"/>
                  <a:pt x="11560" y="3994"/>
                  <a:pt x="11522" y="3994"/>
                </a:cubicBezTo>
                <a:close/>
                <a:moveTo>
                  <a:pt x="11738" y="3994"/>
                </a:moveTo>
                <a:cubicBezTo>
                  <a:pt x="11700" y="3994"/>
                  <a:pt x="11670" y="4024"/>
                  <a:pt x="11670" y="4062"/>
                </a:cubicBezTo>
                <a:cubicBezTo>
                  <a:pt x="11670" y="4100"/>
                  <a:pt x="11700" y="4131"/>
                  <a:pt x="11738" y="4131"/>
                </a:cubicBezTo>
                <a:cubicBezTo>
                  <a:pt x="11776" y="4131"/>
                  <a:pt x="11807" y="4100"/>
                  <a:pt x="11807" y="4062"/>
                </a:cubicBezTo>
                <a:cubicBezTo>
                  <a:pt x="11807" y="4024"/>
                  <a:pt x="11776" y="3994"/>
                  <a:pt x="11738" y="3994"/>
                </a:cubicBezTo>
                <a:close/>
                <a:moveTo>
                  <a:pt x="11954" y="3994"/>
                </a:moveTo>
                <a:cubicBezTo>
                  <a:pt x="11916" y="3994"/>
                  <a:pt x="11886" y="4024"/>
                  <a:pt x="11886" y="4062"/>
                </a:cubicBezTo>
                <a:cubicBezTo>
                  <a:pt x="11886" y="4100"/>
                  <a:pt x="11916" y="4131"/>
                  <a:pt x="11954" y="4131"/>
                </a:cubicBezTo>
                <a:cubicBezTo>
                  <a:pt x="11992" y="4131"/>
                  <a:pt x="12023" y="4100"/>
                  <a:pt x="12023" y="4062"/>
                </a:cubicBezTo>
                <a:cubicBezTo>
                  <a:pt x="12023" y="4024"/>
                  <a:pt x="11992" y="3994"/>
                  <a:pt x="11954" y="3994"/>
                </a:cubicBezTo>
                <a:close/>
                <a:moveTo>
                  <a:pt x="12170" y="3994"/>
                </a:moveTo>
                <a:cubicBezTo>
                  <a:pt x="12132" y="3994"/>
                  <a:pt x="12102" y="4024"/>
                  <a:pt x="12102" y="4062"/>
                </a:cubicBezTo>
                <a:cubicBezTo>
                  <a:pt x="12102" y="4100"/>
                  <a:pt x="12132" y="4131"/>
                  <a:pt x="12170" y="4131"/>
                </a:cubicBezTo>
                <a:cubicBezTo>
                  <a:pt x="12208" y="4131"/>
                  <a:pt x="12239" y="4100"/>
                  <a:pt x="12239" y="4062"/>
                </a:cubicBezTo>
                <a:cubicBezTo>
                  <a:pt x="12239" y="4024"/>
                  <a:pt x="12208" y="3994"/>
                  <a:pt x="12170" y="3994"/>
                </a:cubicBezTo>
                <a:close/>
                <a:moveTo>
                  <a:pt x="12386" y="3994"/>
                </a:moveTo>
                <a:cubicBezTo>
                  <a:pt x="12349" y="3994"/>
                  <a:pt x="12318" y="4024"/>
                  <a:pt x="12318" y="4062"/>
                </a:cubicBezTo>
                <a:cubicBezTo>
                  <a:pt x="12318" y="4100"/>
                  <a:pt x="12349" y="4131"/>
                  <a:pt x="12386" y="4131"/>
                </a:cubicBezTo>
                <a:cubicBezTo>
                  <a:pt x="12424" y="4131"/>
                  <a:pt x="12455" y="4100"/>
                  <a:pt x="12455" y="4062"/>
                </a:cubicBezTo>
                <a:cubicBezTo>
                  <a:pt x="12455" y="4024"/>
                  <a:pt x="12424" y="3994"/>
                  <a:pt x="12386" y="3994"/>
                </a:cubicBezTo>
                <a:close/>
                <a:moveTo>
                  <a:pt x="12602" y="3994"/>
                </a:moveTo>
                <a:cubicBezTo>
                  <a:pt x="12565" y="3994"/>
                  <a:pt x="12534" y="4024"/>
                  <a:pt x="12534" y="4062"/>
                </a:cubicBezTo>
                <a:cubicBezTo>
                  <a:pt x="12534" y="4100"/>
                  <a:pt x="12565" y="4131"/>
                  <a:pt x="12602" y="4131"/>
                </a:cubicBezTo>
                <a:cubicBezTo>
                  <a:pt x="12640" y="4131"/>
                  <a:pt x="12671" y="4100"/>
                  <a:pt x="12671" y="4062"/>
                </a:cubicBezTo>
                <a:cubicBezTo>
                  <a:pt x="12671" y="4024"/>
                  <a:pt x="12640" y="3994"/>
                  <a:pt x="12602" y="3994"/>
                </a:cubicBezTo>
                <a:close/>
                <a:moveTo>
                  <a:pt x="13899" y="3994"/>
                </a:moveTo>
                <a:cubicBezTo>
                  <a:pt x="13861" y="3994"/>
                  <a:pt x="13831" y="4024"/>
                  <a:pt x="13831" y="4062"/>
                </a:cubicBezTo>
                <a:cubicBezTo>
                  <a:pt x="13831" y="4100"/>
                  <a:pt x="13861" y="4131"/>
                  <a:pt x="13899" y="4131"/>
                </a:cubicBezTo>
                <a:cubicBezTo>
                  <a:pt x="13937" y="4131"/>
                  <a:pt x="13968" y="4100"/>
                  <a:pt x="13968" y="4062"/>
                </a:cubicBezTo>
                <a:cubicBezTo>
                  <a:pt x="13968" y="4024"/>
                  <a:pt x="13937" y="3994"/>
                  <a:pt x="13899" y="3994"/>
                </a:cubicBezTo>
                <a:close/>
                <a:moveTo>
                  <a:pt x="14115" y="3994"/>
                </a:moveTo>
                <a:cubicBezTo>
                  <a:pt x="14077" y="3994"/>
                  <a:pt x="14047" y="4024"/>
                  <a:pt x="14047" y="4062"/>
                </a:cubicBezTo>
                <a:cubicBezTo>
                  <a:pt x="14047" y="4100"/>
                  <a:pt x="14077" y="4131"/>
                  <a:pt x="14115" y="4131"/>
                </a:cubicBezTo>
                <a:cubicBezTo>
                  <a:pt x="14153" y="4131"/>
                  <a:pt x="14184" y="4100"/>
                  <a:pt x="14184" y="4062"/>
                </a:cubicBezTo>
                <a:cubicBezTo>
                  <a:pt x="14184" y="4024"/>
                  <a:pt x="14153" y="3994"/>
                  <a:pt x="14115" y="3994"/>
                </a:cubicBezTo>
                <a:close/>
                <a:moveTo>
                  <a:pt x="14331" y="3994"/>
                </a:moveTo>
                <a:cubicBezTo>
                  <a:pt x="14293" y="3994"/>
                  <a:pt x="14263" y="4024"/>
                  <a:pt x="14263" y="4062"/>
                </a:cubicBezTo>
                <a:cubicBezTo>
                  <a:pt x="14263" y="4100"/>
                  <a:pt x="14293" y="4131"/>
                  <a:pt x="14331" y="4131"/>
                </a:cubicBezTo>
                <a:cubicBezTo>
                  <a:pt x="14369" y="4131"/>
                  <a:pt x="14400" y="4100"/>
                  <a:pt x="14400" y="4062"/>
                </a:cubicBezTo>
                <a:cubicBezTo>
                  <a:pt x="14400" y="4024"/>
                  <a:pt x="14369" y="3994"/>
                  <a:pt x="14331" y="3994"/>
                </a:cubicBezTo>
                <a:close/>
                <a:moveTo>
                  <a:pt x="14547" y="3994"/>
                </a:moveTo>
                <a:cubicBezTo>
                  <a:pt x="14510" y="3994"/>
                  <a:pt x="14479" y="4024"/>
                  <a:pt x="14479" y="4062"/>
                </a:cubicBezTo>
                <a:cubicBezTo>
                  <a:pt x="14479" y="4100"/>
                  <a:pt x="14510" y="4131"/>
                  <a:pt x="14547" y="4131"/>
                </a:cubicBezTo>
                <a:cubicBezTo>
                  <a:pt x="14585" y="4131"/>
                  <a:pt x="14616" y="4100"/>
                  <a:pt x="14616" y="4062"/>
                </a:cubicBezTo>
                <a:cubicBezTo>
                  <a:pt x="14616" y="4024"/>
                  <a:pt x="14585" y="3994"/>
                  <a:pt x="14547" y="3994"/>
                </a:cubicBezTo>
                <a:close/>
                <a:moveTo>
                  <a:pt x="3310" y="4229"/>
                </a:moveTo>
                <a:cubicBezTo>
                  <a:pt x="3272" y="4229"/>
                  <a:pt x="3242" y="4259"/>
                  <a:pt x="3242" y="4297"/>
                </a:cubicBezTo>
                <a:cubicBezTo>
                  <a:pt x="3242" y="4335"/>
                  <a:pt x="3272" y="4366"/>
                  <a:pt x="3310" y="4366"/>
                </a:cubicBezTo>
                <a:cubicBezTo>
                  <a:pt x="3348" y="4366"/>
                  <a:pt x="3378" y="4335"/>
                  <a:pt x="3378" y="4297"/>
                </a:cubicBezTo>
                <a:cubicBezTo>
                  <a:pt x="3378" y="4259"/>
                  <a:pt x="3348" y="4229"/>
                  <a:pt x="3310" y="4229"/>
                </a:cubicBezTo>
                <a:close/>
                <a:moveTo>
                  <a:pt x="3526" y="4229"/>
                </a:moveTo>
                <a:cubicBezTo>
                  <a:pt x="3488" y="4229"/>
                  <a:pt x="3458" y="4259"/>
                  <a:pt x="3458" y="4297"/>
                </a:cubicBezTo>
                <a:cubicBezTo>
                  <a:pt x="3458" y="4335"/>
                  <a:pt x="3488" y="4366"/>
                  <a:pt x="3526" y="4366"/>
                </a:cubicBezTo>
                <a:cubicBezTo>
                  <a:pt x="3564" y="4366"/>
                  <a:pt x="3595" y="4335"/>
                  <a:pt x="3595" y="4297"/>
                </a:cubicBezTo>
                <a:cubicBezTo>
                  <a:pt x="3595" y="4259"/>
                  <a:pt x="3564" y="4229"/>
                  <a:pt x="3526" y="4229"/>
                </a:cubicBezTo>
                <a:close/>
                <a:moveTo>
                  <a:pt x="3742" y="4229"/>
                </a:moveTo>
                <a:cubicBezTo>
                  <a:pt x="3704" y="4229"/>
                  <a:pt x="3674" y="4259"/>
                  <a:pt x="3674" y="4297"/>
                </a:cubicBezTo>
                <a:cubicBezTo>
                  <a:pt x="3674" y="4335"/>
                  <a:pt x="3704" y="4366"/>
                  <a:pt x="3742" y="4366"/>
                </a:cubicBezTo>
                <a:cubicBezTo>
                  <a:pt x="3780" y="4366"/>
                  <a:pt x="3811" y="4335"/>
                  <a:pt x="3811" y="4297"/>
                </a:cubicBezTo>
                <a:cubicBezTo>
                  <a:pt x="3811" y="4259"/>
                  <a:pt x="3780" y="4229"/>
                  <a:pt x="3742" y="4229"/>
                </a:cubicBezTo>
                <a:close/>
                <a:moveTo>
                  <a:pt x="3958" y="4229"/>
                </a:moveTo>
                <a:cubicBezTo>
                  <a:pt x="3920" y="4229"/>
                  <a:pt x="3890" y="4259"/>
                  <a:pt x="3890" y="4297"/>
                </a:cubicBezTo>
                <a:cubicBezTo>
                  <a:pt x="3890" y="4335"/>
                  <a:pt x="3920" y="4366"/>
                  <a:pt x="3958" y="4366"/>
                </a:cubicBezTo>
                <a:cubicBezTo>
                  <a:pt x="3996" y="4366"/>
                  <a:pt x="4027" y="4335"/>
                  <a:pt x="4027" y="4297"/>
                </a:cubicBezTo>
                <a:cubicBezTo>
                  <a:pt x="4027" y="4259"/>
                  <a:pt x="3996" y="4229"/>
                  <a:pt x="3958" y="4229"/>
                </a:cubicBezTo>
                <a:close/>
                <a:moveTo>
                  <a:pt x="4174" y="4229"/>
                </a:moveTo>
                <a:cubicBezTo>
                  <a:pt x="4137" y="4229"/>
                  <a:pt x="4106" y="4259"/>
                  <a:pt x="4106" y="4297"/>
                </a:cubicBezTo>
                <a:cubicBezTo>
                  <a:pt x="4106" y="4335"/>
                  <a:pt x="4137" y="4366"/>
                  <a:pt x="4174" y="4366"/>
                </a:cubicBezTo>
                <a:cubicBezTo>
                  <a:pt x="4212" y="4366"/>
                  <a:pt x="4243" y="4335"/>
                  <a:pt x="4243" y="4297"/>
                </a:cubicBezTo>
                <a:cubicBezTo>
                  <a:pt x="4243" y="4259"/>
                  <a:pt x="4212" y="4229"/>
                  <a:pt x="4174" y="4229"/>
                </a:cubicBezTo>
                <a:close/>
                <a:moveTo>
                  <a:pt x="4390" y="4229"/>
                </a:moveTo>
                <a:cubicBezTo>
                  <a:pt x="4353" y="4229"/>
                  <a:pt x="4322" y="4259"/>
                  <a:pt x="4322" y="4297"/>
                </a:cubicBezTo>
                <a:cubicBezTo>
                  <a:pt x="4322" y="4335"/>
                  <a:pt x="4353" y="4366"/>
                  <a:pt x="4390" y="4366"/>
                </a:cubicBezTo>
                <a:cubicBezTo>
                  <a:pt x="4428" y="4366"/>
                  <a:pt x="4459" y="4335"/>
                  <a:pt x="4459" y="4297"/>
                </a:cubicBezTo>
                <a:cubicBezTo>
                  <a:pt x="4459" y="4259"/>
                  <a:pt x="4428" y="4229"/>
                  <a:pt x="4390" y="4229"/>
                </a:cubicBezTo>
                <a:close/>
                <a:moveTo>
                  <a:pt x="4607" y="4229"/>
                </a:moveTo>
                <a:cubicBezTo>
                  <a:pt x="4569" y="4229"/>
                  <a:pt x="4538" y="4259"/>
                  <a:pt x="4538" y="4297"/>
                </a:cubicBezTo>
                <a:cubicBezTo>
                  <a:pt x="4538" y="4335"/>
                  <a:pt x="4569" y="4366"/>
                  <a:pt x="4607" y="4366"/>
                </a:cubicBezTo>
                <a:cubicBezTo>
                  <a:pt x="4644" y="4366"/>
                  <a:pt x="4675" y="4335"/>
                  <a:pt x="4675" y="4297"/>
                </a:cubicBezTo>
                <a:cubicBezTo>
                  <a:pt x="4675" y="4259"/>
                  <a:pt x="4644" y="4229"/>
                  <a:pt x="4607" y="4229"/>
                </a:cubicBezTo>
                <a:close/>
                <a:moveTo>
                  <a:pt x="4823" y="4229"/>
                </a:moveTo>
                <a:cubicBezTo>
                  <a:pt x="4785" y="4229"/>
                  <a:pt x="4754" y="4259"/>
                  <a:pt x="4754" y="4297"/>
                </a:cubicBezTo>
                <a:cubicBezTo>
                  <a:pt x="4754" y="4335"/>
                  <a:pt x="4785" y="4366"/>
                  <a:pt x="4823" y="4366"/>
                </a:cubicBezTo>
                <a:cubicBezTo>
                  <a:pt x="4861" y="4366"/>
                  <a:pt x="4891" y="4335"/>
                  <a:pt x="4891" y="4297"/>
                </a:cubicBezTo>
                <a:cubicBezTo>
                  <a:pt x="4891" y="4259"/>
                  <a:pt x="4861" y="4229"/>
                  <a:pt x="4823" y="4229"/>
                </a:cubicBezTo>
                <a:close/>
                <a:moveTo>
                  <a:pt x="5039" y="4229"/>
                </a:moveTo>
                <a:cubicBezTo>
                  <a:pt x="5001" y="4229"/>
                  <a:pt x="4970" y="4259"/>
                  <a:pt x="4970" y="4297"/>
                </a:cubicBezTo>
                <a:cubicBezTo>
                  <a:pt x="4970" y="4335"/>
                  <a:pt x="5001" y="4366"/>
                  <a:pt x="5039" y="4366"/>
                </a:cubicBezTo>
                <a:cubicBezTo>
                  <a:pt x="5077" y="4366"/>
                  <a:pt x="5107" y="4335"/>
                  <a:pt x="5107" y="4297"/>
                </a:cubicBezTo>
                <a:cubicBezTo>
                  <a:pt x="5107" y="4259"/>
                  <a:pt x="5077" y="4229"/>
                  <a:pt x="5039" y="4229"/>
                </a:cubicBezTo>
                <a:close/>
                <a:moveTo>
                  <a:pt x="5255" y="4229"/>
                </a:moveTo>
                <a:cubicBezTo>
                  <a:pt x="5217" y="4229"/>
                  <a:pt x="5186" y="4259"/>
                  <a:pt x="5186" y="4297"/>
                </a:cubicBezTo>
                <a:cubicBezTo>
                  <a:pt x="5186" y="4335"/>
                  <a:pt x="5217" y="4366"/>
                  <a:pt x="5255" y="4366"/>
                </a:cubicBezTo>
                <a:cubicBezTo>
                  <a:pt x="5293" y="4366"/>
                  <a:pt x="5323" y="4335"/>
                  <a:pt x="5323" y="4297"/>
                </a:cubicBezTo>
                <a:cubicBezTo>
                  <a:pt x="5323" y="4259"/>
                  <a:pt x="5293" y="4229"/>
                  <a:pt x="5255" y="4229"/>
                </a:cubicBezTo>
                <a:close/>
                <a:moveTo>
                  <a:pt x="5471" y="4229"/>
                </a:moveTo>
                <a:cubicBezTo>
                  <a:pt x="5433" y="4229"/>
                  <a:pt x="5403" y="4259"/>
                  <a:pt x="5403" y="4297"/>
                </a:cubicBezTo>
                <a:cubicBezTo>
                  <a:pt x="5403" y="4335"/>
                  <a:pt x="5433" y="4366"/>
                  <a:pt x="5471" y="4366"/>
                </a:cubicBezTo>
                <a:cubicBezTo>
                  <a:pt x="5509" y="4366"/>
                  <a:pt x="5539" y="4335"/>
                  <a:pt x="5539" y="4297"/>
                </a:cubicBezTo>
                <a:cubicBezTo>
                  <a:pt x="5539" y="4259"/>
                  <a:pt x="5509" y="4229"/>
                  <a:pt x="5471" y="4229"/>
                </a:cubicBezTo>
                <a:close/>
                <a:moveTo>
                  <a:pt x="5687" y="4229"/>
                </a:moveTo>
                <a:cubicBezTo>
                  <a:pt x="5649" y="4229"/>
                  <a:pt x="5619" y="4259"/>
                  <a:pt x="5619" y="4297"/>
                </a:cubicBezTo>
                <a:cubicBezTo>
                  <a:pt x="5619" y="4335"/>
                  <a:pt x="5649" y="4366"/>
                  <a:pt x="5687" y="4366"/>
                </a:cubicBezTo>
                <a:cubicBezTo>
                  <a:pt x="5725" y="4366"/>
                  <a:pt x="5756" y="4335"/>
                  <a:pt x="5756" y="4297"/>
                </a:cubicBezTo>
                <a:cubicBezTo>
                  <a:pt x="5756" y="4259"/>
                  <a:pt x="5725" y="4229"/>
                  <a:pt x="5687" y="4229"/>
                </a:cubicBezTo>
                <a:close/>
                <a:moveTo>
                  <a:pt x="5903" y="4229"/>
                </a:moveTo>
                <a:cubicBezTo>
                  <a:pt x="5865" y="4229"/>
                  <a:pt x="5835" y="4259"/>
                  <a:pt x="5835" y="4297"/>
                </a:cubicBezTo>
                <a:cubicBezTo>
                  <a:pt x="5835" y="4335"/>
                  <a:pt x="5865" y="4366"/>
                  <a:pt x="5903" y="4366"/>
                </a:cubicBezTo>
                <a:cubicBezTo>
                  <a:pt x="5941" y="4366"/>
                  <a:pt x="5972" y="4335"/>
                  <a:pt x="5972" y="4297"/>
                </a:cubicBezTo>
                <a:cubicBezTo>
                  <a:pt x="5972" y="4259"/>
                  <a:pt x="5941" y="4229"/>
                  <a:pt x="5903" y="4229"/>
                </a:cubicBezTo>
                <a:close/>
                <a:moveTo>
                  <a:pt x="6119" y="4229"/>
                </a:moveTo>
                <a:cubicBezTo>
                  <a:pt x="6081" y="4229"/>
                  <a:pt x="6051" y="4259"/>
                  <a:pt x="6051" y="4297"/>
                </a:cubicBezTo>
                <a:cubicBezTo>
                  <a:pt x="6051" y="4335"/>
                  <a:pt x="6081" y="4366"/>
                  <a:pt x="6119" y="4366"/>
                </a:cubicBezTo>
                <a:cubicBezTo>
                  <a:pt x="6157" y="4366"/>
                  <a:pt x="6188" y="4335"/>
                  <a:pt x="6188" y="4297"/>
                </a:cubicBezTo>
                <a:cubicBezTo>
                  <a:pt x="6188" y="4259"/>
                  <a:pt x="6157" y="4229"/>
                  <a:pt x="6119" y="4229"/>
                </a:cubicBezTo>
                <a:close/>
                <a:moveTo>
                  <a:pt x="6335" y="4229"/>
                </a:moveTo>
                <a:cubicBezTo>
                  <a:pt x="6298" y="4229"/>
                  <a:pt x="6267" y="4259"/>
                  <a:pt x="6267" y="4297"/>
                </a:cubicBezTo>
                <a:cubicBezTo>
                  <a:pt x="6267" y="4335"/>
                  <a:pt x="6298" y="4366"/>
                  <a:pt x="6335" y="4366"/>
                </a:cubicBezTo>
                <a:cubicBezTo>
                  <a:pt x="6373" y="4366"/>
                  <a:pt x="6404" y="4335"/>
                  <a:pt x="6404" y="4297"/>
                </a:cubicBezTo>
                <a:cubicBezTo>
                  <a:pt x="6404" y="4259"/>
                  <a:pt x="6373" y="4229"/>
                  <a:pt x="6335" y="4229"/>
                </a:cubicBezTo>
                <a:close/>
                <a:moveTo>
                  <a:pt x="6552" y="4229"/>
                </a:moveTo>
                <a:cubicBezTo>
                  <a:pt x="6514" y="4229"/>
                  <a:pt x="6483" y="4259"/>
                  <a:pt x="6483" y="4297"/>
                </a:cubicBezTo>
                <a:cubicBezTo>
                  <a:pt x="6483" y="4335"/>
                  <a:pt x="6514" y="4366"/>
                  <a:pt x="6552" y="4366"/>
                </a:cubicBezTo>
                <a:cubicBezTo>
                  <a:pt x="6589" y="4366"/>
                  <a:pt x="6620" y="4335"/>
                  <a:pt x="6620" y="4297"/>
                </a:cubicBezTo>
                <a:cubicBezTo>
                  <a:pt x="6620" y="4259"/>
                  <a:pt x="6589" y="4229"/>
                  <a:pt x="6552" y="4229"/>
                </a:cubicBezTo>
                <a:close/>
                <a:moveTo>
                  <a:pt x="6768" y="4229"/>
                </a:moveTo>
                <a:cubicBezTo>
                  <a:pt x="6730" y="4229"/>
                  <a:pt x="6699" y="4259"/>
                  <a:pt x="6699" y="4297"/>
                </a:cubicBezTo>
                <a:cubicBezTo>
                  <a:pt x="6699" y="4335"/>
                  <a:pt x="6730" y="4366"/>
                  <a:pt x="6768" y="4366"/>
                </a:cubicBezTo>
                <a:cubicBezTo>
                  <a:pt x="6805" y="4366"/>
                  <a:pt x="6836" y="4335"/>
                  <a:pt x="6836" y="4297"/>
                </a:cubicBezTo>
                <a:cubicBezTo>
                  <a:pt x="6836" y="4259"/>
                  <a:pt x="6805" y="4229"/>
                  <a:pt x="6768" y="4229"/>
                </a:cubicBezTo>
                <a:close/>
                <a:moveTo>
                  <a:pt x="6984" y="4229"/>
                </a:moveTo>
                <a:cubicBezTo>
                  <a:pt x="6946" y="4229"/>
                  <a:pt x="6915" y="4259"/>
                  <a:pt x="6915" y="4297"/>
                </a:cubicBezTo>
                <a:cubicBezTo>
                  <a:pt x="6915" y="4335"/>
                  <a:pt x="6946" y="4366"/>
                  <a:pt x="6984" y="4366"/>
                </a:cubicBezTo>
                <a:cubicBezTo>
                  <a:pt x="7022" y="4366"/>
                  <a:pt x="7052" y="4335"/>
                  <a:pt x="7052" y="4297"/>
                </a:cubicBezTo>
                <a:cubicBezTo>
                  <a:pt x="7052" y="4259"/>
                  <a:pt x="7022" y="4229"/>
                  <a:pt x="6984" y="4229"/>
                </a:cubicBezTo>
                <a:close/>
                <a:moveTo>
                  <a:pt x="7200" y="4229"/>
                </a:moveTo>
                <a:cubicBezTo>
                  <a:pt x="7162" y="4229"/>
                  <a:pt x="7131" y="4259"/>
                  <a:pt x="7131" y="4297"/>
                </a:cubicBezTo>
                <a:cubicBezTo>
                  <a:pt x="7131" y="4335"/>
                  <a:pt x="7162" y="4366"/>
                  <a:pt x="7200" y="4366"/>
                </a:cubicBezTo>
                <a:cubicBezTo>
                  <a:pt x="7238" y="4366"/>
                  <a:pt x="7268" y="4335"/>
                  <a:pt x="7268" y="4297"/>
                </a:cubicBezTo>
                <a:cubicBezTo>
                  <a:pt x="7268" y="4259"/>
                  <a:pt x="7238" y="4229"/>
                  <a:pt x="7200" y="4229"/>
                </a:cubicBezTo>
                <a:close/>
                <a:moveTo>
                  <a:pt x="7416" y="4229"/>
                </a:moveTo>
                <a:cubicBezTo>
                  <a:pt x="7378" y="4229"/>
                  <a:pt x="7347" y="4259"/>
                  <a:pt x="7347" y="4297"/>
                </a:cubicBezTo>
                <a:cubicBezTo>
                  <a:pt x="7347" y="4335"/>
                  <a:pt x="7378" y="4366"/>
                  <a:pt x="7416" y="4366"/>
                </a:cubicBezTo>
                <a:cubicBezTo>
                  <a:pt x="7454" y="4366"/>
                  <a:pt x="7484" y="4335"/>
                  <a:pt x="7484" y="4297"/>
                </a:cubicBezTo>
                <a:cubicBezTo>
                  <a:pt x="7484" y="4259"/>
                  <a:pt x="7454" y="4229"/>
                  <a:pt x="7416" y="4229"/>
                </a:cubicBezTo>
                <a:close/>
                <a:moveTo>
                  <a:pt x="7632" y="4229"/>
                </a:moveTo>
                <a:cubicBezTo>
                  <a:pt x="7594" y="4229"/>
                  <a:pt x="7564" y="4259"/>
                  <a:pt x="7564" y="4297"/>
                </a:cubicBezTo>
                <a:cubicBezTo>
                  <a:pt x="7564" y="4335"/>
                  <a:pt x="7594" y="4366"/>
                  <a:pt x="7632" y="4366"/>
                </a:cubicBezTo>
                <a:cubicBezTo>
                  <a:pt x="7670" y="4366"/>
                  <a:pt x="7700" y="4335"/>
                  <a:pt x="7700" y="4297"/>
                </a:cubicBezTo>
                <a:cubicBezTo>
                  <a:pt x="7700" y="4259"/>
                  <a:pt x="7670" y="4229"/>
                  <a:pt x="7632" y="4229"/>
                </a:cubicBezTo>
                <a:close/>
                <a:moveTo>
                  <a:pt x="7848" y="4229"/>
                </a:moveTo>
                <a:cubicBezTo>
                  <a:pt x="7810" y="4229"/>
                  <a:pt x="7780" y="4259"/>
                  <a:pt x="7780" y="4297"/>
                </a:cubicBezTo>
                <a:cubicBezTo>
                  <a:pt x="7780" y="4335"/>
                  <a:pt x="7810" y="4366"/>
                  <a:pt x="7848" y="4366"/>
                </a:cubicBezTo>
                <a:cubicBezTo>
                  <a:pt x="7886" y="4366"/>
                  <a:pt x="7917" y="4335"/>
                  <a:pt x="7917" y="4297"/>
                </a:cubicBezTo>
                <a:cubicBezTo>
                  <a:pt x="7917" y="4259"/>
                  <a:pt x="7886" y="4229"/>
                  <a:pt x="7848" y="4229"/>
                </a:cubicBezTo>
                <a:close/>
                <a:moveTo>
                  <a:pt x="8064" y="4229"/>
                </a:moveTo>
                <a:cubicBezTo>
                  <a:pt x="8026" y="4229"/>
                  <a:pt x="7996" y="4259"/>
                  <a:pt x="7996" y="4297"/>
                </a:cubicBezTo>
                <a:cubicBezTo>
                  <a:pt x="7996" y="4335"/>
                  <a:pt x="8026" y="4366"/>
                  <a:pt x="8064" y="4366"/>
                </a:cubicBezTo>
                <a:cubicBezTo>
                  <a:pt x="8102" y="4366"/>
                  <a:pt x="8133" y="4335"/>
                  <a:pt x="8133" y="4297"/>
                </a:cubicBezTo>
                <a:cubicBezTo>
                  <a:pt x="8133" y="4259"/>
                  <a:pt x="8102" y="4229"/>
                  <a:pt x="8064" y="4229"/>
                </a:cubicBezTo>
                <a:close/>
                <a:moveTo>
                  <a:pt x="8280" y="4229"/>
                </a:moveTo>
                <a:cubicBezTo>
                  <a:pt x="8243" y="4229"/>
                  <a:pt x="8212" y="4259"/>
                  <a:pt x="8212" y="4297"/>
                </a:cubicBezTo>
                <a:cubicBezTo>
                  <a:pt x="8212" y="4335"/>
                  <a:pt x="8243" y="4366"/>
                  <a:pt x="8280" y="4366"/>
                </a:cubicBezTo>
                <a:cubicBezTo>
                  <a:pt x="8318" y="4366"/>
                  <a:pt x="8349" y="4335"/>
                  <a:pt x="8349" y="4297"/>
                </a:cubicBezTo>
                <a:cubicBezTo>
                  <a:pt x="8349" y="4259"/>
                  <a:pt x="8318" y="4229"/>
                  <a:pt x="8280" y="4229"/>
                </a:cubicBezTo>
                <a:close/>
                <a:moveTo>
                  <a:pt x="8496" y="4229"/>
                </a:moveTo>
                <a:cubicBezTo>
                  <a:pt x="8459" y="4229"/>
                  <a:pt x="8428" y="4259"/>
                  <a:pt x="8428" y="4297"/>
                </a:cubicBezTo>
                <a:cubicBezTo>
                  <a:pt x="8428" y="4335"/>
                  <a:pt x="8459" y="4366"/>
                  <a:pt x="8496" y="4366"/>
                </a:cubicBezTo>
                <a:cubicBezTo>
                  <a:pt x="8534" y="4366"/>
                  <a:pt x="8565" y="4335"/>
                  <a:pt x="8565" y="4297"/>
                </a:cubicBezTo>
                <a:cubicBezTo>
                  <a:pt x="8565" y="4259"/>
                  <a:pt x="8534" y="4229"/>
                  <a:pt x="8496" y="4229"/>
                </a:cubicBezTo>
                <a:close/>
                <a:moveTo>
                  <a:pt x="8713" y="4229"/>
                </a:moveTo>
                <a:cubicBezTo>
                  <a:pt x="8675" y="4229"/>
                  <a:pt x="8644" y="4259"/>
                  <a:pt x="8644" y="4297"/>
                </a:cubicBezTo>
                <a:cubicBezTo>
                  <a:pt x="8644" y="4335"/>
                  <a:pt x="8675" y="4366"/>
                  <a:pt x="8713" y="4366"/>
                </a:cubicBezTo>
                <a:cubicBezTo>
                  <a:pt x="8750" y="4366"/>
                  <a:pt x="8781" y="4335"/>
                  <a:pt x="8781" y="4297"/>
                </a:cubicBezTo>
                <a:cubicBezTo>
                  <a:pt x="8781" y="4259"/>
                  <a:pt x="8750" y="4229"/>
                  <a:pt x="8713" y="4229"/>
                </a:cubicBezTo>
                <a:close/>
                <a:moveTo>
                  <a:pt x="8929" y="4229"/>
                </a:moveTo>
                <a:cubicBezTo>
                  <a:pt x="8891" y="4229"/>
                  <a:pt x="8860" y="4259"/>
                  <a:pt x="8860" y="4297"/>
                </a:cubicBezTo>
                <a:cubicBezTo>
                  <a:pt x="8860" y="4335"/>
                  <a:pt x="8891" y="4366"/>
                  <a:pt x="8929" y="4366"/>
                </a:cubicBezTo>
                <a:cubicBezTo>
                  <a:pt x="8966" y="4366"/>
                  <a:pt x="8997" y="4335"/>
                  <a:pt x="8997" y="4297"/>
                </a:cubicBezTo>
                <a:cubicBezTo>
                  <a:pt x="8997" y="4259"/>
                  <a:pt x="8966" y="4229"/>
                  <a:pt x="8929" y="4229"/>
                </a:cubicBezTo>
                <a:close/>
                <a:moveTo>
                  <a:pt x="9145" y="4229"/>
                </a:moveTo>
                <a:cubicBezTo>
                  <a:pt x="9107" y="4229"/>
                  <a:pt x="9076" y="4259"/>
                  <a:pt x="9076" y="4297"/>
                </a:cubicBezTo>
                <a:cubicBezTo>
                  <a:pt x="9076" y="4335"/>
                  <a:pt x="9107" y="4366"/>
                  <a:pt x="9145" y="4366"/>
                </a:cubicBezTo>
                <a:cubicBezTo>
                  <a:pt x="9183" y="4366"/>
                  <a:pt x="9213" y="4335"/>
                  <a:pt x="9213" y="4297"/>
                </a:cubicBezTo>
                <a:cubicBezTo>
                  <a:pt x="9213" y="4259"/>
                  <a:pt x="9183" y="4229"/>
                  <a:pt x="9145" y="4229"/>
                </a:cubicBezTo>
                <a:close/>
                <a:moveTo>
                  <a:pt x="9361" y="4229"/>
                </a:moveTo>
                <a:cubicBezTo>
                  <a:pt x="9323" y="4229"/>
                  <a:pt x="9292" y="4259"/>
                  <a:pt x="9292" y="4297"/>
                </a:cubicBezTo>
                <a:cubicBezTo>
                  <a:pt x="9292" y="4335"/>
                  <a:pt x="9323" y="4366"/>
                  <a:pt x="9361" y="4366"/>
                </a:cubicBezTo>
                <a:cubicBezTo>
                  <a:pt x="9399" y="4366"/>
                  <a:pt x="9429" y="4335"/>
                  <a:pt x="9429" y="4297"/>
                </a:cubicBezTo>
                <a:cubicBezTo>
                  <a:pt x="9429" y="4259"/>
                  <a:pt x="9399" y="4229"/>
                  <a:pt x="9361" y="4229"/>
                </a:cubicBezTo>
                <a:close/>
                <a:moveTo>
                  <a:pt x="9577" y="4229"/>
                </a:moveTo>
                <a:cubicBezTo>
                  <a:pt x="9539" y="4229"/>
                  <a:pt x="9508" y="4259"/>
                  <a:pt x="9508" y="4297"/>
                </a:cubicBezTo>
                <a:cubicBezTo>
                  <a:pt x="9508" y="4335"/>
                  <a:pt x="9539" y="4366"/>
                  <a:pt x="9577" y="4366"/>
                </a:cubicBezTo>
                <a:cubicBezTo>
                  <a:pt x="9615" y="4366"/>
                  <a:pt x="9645" y="4335"/>
                  <a:pt x="9645" y="4297"/>
                </a:cubicBezTo>
                <a:cubicBezTo>
                  <a:pt x="9645" y="4259"/>
                  <a:pt x="9615" y="4229"/>
                  <a:pt x="9577" y="4229"/>
                </a:cubicBezTo>
                <a:close/>
                <a:moveTo>
                  <a:pt x="9793" y="4229"/>
                </a:moveTo>
                <a:cubicBezTo>
                  <a:pt x="9755" y="4229"/>
                  <a:pt x="9725" y="4259"/>
                  <a:pt x="9725" y="4297"/>
                </a:cubicBezTo>
                <a:cubicBezTo>
                  <a:pt x="9725" y="4335"/>
                  <a:pt x="9755" y="4366"/>
                  <a:pt x="9793" y="4366"/>
                </a:cubicBezTo>
                <a:cubicBezTo>
                  <a:pt x="9831" y="4366"/>
                  <a:pt x="9862" y="4335"/>
                  <a:pt x="9862" y="4297"/>
                </a:cubicBezTo>
                <a:cubicBezTo>
                  <a:pt x="9862" y="4259"/>
                  <a:pt x="9831" y="4229"/>
                  <a:pt x="9793" y="4229"/>
                </a:cubicBezTo>
                <a:close/>
                <a:moveTo>
                  <a:pt x="10874" y="4229"/>
                </a:moveTo>
                <a:cubicBezTo>
                  <a:pt x="10836" y="4229"/>
                  <a:pt x="10805" y="4259"/>
                  <a:pt x="10805" y="4297"/>
                </a:cubicBezTo>
                <a:cubicBezTo>
                  <a:pt x="10805" y="4335"/>
                  <a:pt x="10836" y="4366"/>
                  <a:pt x="10874" y="4366"/>
                </a:cubicBezTo>
                <a:cubicBezTo>
                  <a:pt x="10911" y="4366"/>
                  <a:pt x="10942" y="4335"/>
                  <a:pt x="10942" y="4297"/>
                </a:cubicBezTo>
                <a:cubicBezTo>
                  <a:pt x="10942" y="4259"/>
                  <a:pt x="10911" y="4229"/>
                  <a:pt x="10874" y="4229"/>
                </a:cubicBezTo>
                <a:close/>
                <a:moveTo>
                  <a:pt x="11090" y="4229"/>
                </a:moveTo>
                <a:cubicBezTo>
                  <a:pt x="11052" y="4229"/>
                  <a:pt x="11021" y="4259"/>
                  <a:pt x="11021" y="4297"/>
                </a:cubicBezTo>
                <a:cubicBezTo>
                  <a:pt x="11021" y="4335"/>
                  <a:pt x="11052" y="4366"/>
                  <a:pt x="11090" y="4366"/>
                </a:cubicBezTo>
                <a:cubicBezTo>
                  <a:pt x="11127" y="4366"/>
                  <a:pt x="11158" y="4335"/>
                  <a:pt x="11158" y="4297"/>
                </a:cubicBezTo>
                <a:cubicBezTo>
                  <a:pt x="11158" y="4259"/>
                  <a:pt x="11127" y="4229"/>
                  <a:pt x="11090" y="4229"/>
                </a:cubicBezTo>
                <a:close/>
                <a:moveTo>
                  <a:pt x="11306" y="4229"/>
                </a:moveTo>
                <a:cubicBezTo>
                  <a:pt x="11268" y="4229"/>
                  <a:pt x="11237" y="4259"/>
                  <a:pt x="11237" y="4297"/>
                </a:cubicBezTo>
                <a:cubicBezTo>
                  <a:pt x="11237" y="4335"/>
                  <a:pt x="11268" y="4366"/>
                  <a:pt x="11306" y="4366"/>
                </a:cubicBezTo>
                <a:cubicBezTo>
                  <a:pt x="11344" y="4366"/>
                  <a:pt x="11374" y="4335"/>
                  <a:pt x="11374" y="4297"/>
                </a:cubicBezTo>
                <a:cubicBezTo>
                  <a:pt x="11374" y="4259"/>
                  <a:pt x="11344" y="4229"/>
                  <a:pt x="11306" y="4229"/>
                </a:cubicBezTo>
                <a:close/>
                <a:moveTo>
                  <a:pt x="11522" y="4229"/>
                </a:moveTo>
                <a:cubicBezTo>
                  <a:pt x="11484" y="4229"/>
                  <a:pt x="11453" y="4259"/>
                  <a:pt x="11453" y="4297"/>
                </a:cubicBezTo>
                <a:cubicBezTo>
                  <a:pt x="11453" y="4335"/>
                  <a:pt x="11484" y="4366"/>
                  <a:pt x="11522" y="4366"/>
                </a:cubicBezTo>
                <a:cubicBezTo>
                  <a:pt x="11560" y="4366"/>
                  <a:pt x="11590" y="4335"/>
                  <a:pt x="11590" y="4297"/>
                </a:cubicBezTo>
                <a:cubicBezTo>
                  <a:pt x="11590" y="4259"/>
                  <a:pt x="11560" y="4229"/>
                  <a:pt x="11522" y="4229"/>
                </a:cubicBezTo>
                <a:close/>
                <a:moveTo>
                  <a:pt x="11738" y="4229"/>
                </a:moveTo>
                <a:cubicBezTo>
                  <a:pt x="11700" y="4229"/>
                  <a:pt x="11670" y="4259"/>
                  <a:pt x="11670" y="4297"/>
                </a:cubicBezTo>
                <a:cubicBezTo>
                  <a:pt x="11670" y="4335"/>
                  <a:pt x="11700" y="4366"/>
                  <a:pt x="11738" y="4366"/>
                </a:cubicBezTo>
                <a:cubicBezTo>
                  <a:pt x="11776" y="4366"/>
                  <a:pt x="11807" y="4335"/>
                  <a:pt x="11807" y="4297"/>
                </a:cubicBezTo>
                <a:cubicBezTo>
                  <a:pt x="11807" y="4259"/>
                  <a:pt x="11776" y="4229"/>
                  <a:pt x="11738" y="4229"/>
                </a:cubicBezTo>
                <a:close/>
                <a:moveTo>
                  <a:pt x="11954" y="4229"/>
                </a:moveTo>
                <a:cubicBezTo>
                  <a:pt x="11916" y="4229"/>
                  <a:pt x="11886" y="4259"/>
                  <a:pt x="11886" y="4297"/>
                </a:cubicBezTo>
                <a:cubicBezTo>
                  <a:pt x="11886" y="4335"/>
                  <a:pt x="11916" y="4366"/>
                  <a:pt x="11954" y="4366"/>
                </a:cubicBezTo>
                <a:cubicBezTo>
                  <a:pt x="11992" y="4366"/>
                  <a:pt x="12023" y="4335"/>
                  <a:pt x="12023" y="4297"/>
                </a:cubicBezTo>
                <a:cubicBezTo>
                  <a:pt x="12023" y="4259"/>
                  <a:pt x="11992" y="4229"/>
                  <a:pt x="11954" y="4229"/>
                </a:cubicBezTo>
                <a:close/>
                <a:moveTo>
                  <a:pt x="12386" y="4229"/>
                </a:moveTo>
                <a:cubicBezTo>
                  <a:pt x="12349" y="4229"/>
                  <a:pt x="12318" y="4259"/>
                  <a:pt x="12318" y="4297"/>
                </a:cubicBezTo>
                <a:cubicBezTo>
                  <a:pt x="12318" y="4335"/>
                  <a:pt x="12349" y="4366"/>
                  <a:pt x="12386" y="4366"/>
                </a:cubicBezTo>
                <a:cubicBezTo>
                  <a:pt x="12424" y="4366"/>
                  <a:pt x="12455" y="4335"/>
                  <a:pt x="12455" y="4297"/>
                </a:cubicBezTo>
                <a:cubicBezTo>
                  <a:pt x="12455" y="4259"/>
                  <a:pt x="12424" y="4229"/>
                  <a:pt x="12386" y="4229"/>
                </a:cubicBezTo>
                <a:close/>
                <a:moveTo>
                  <a:pt x="12602" y="4229"/>
                </a:moveTo>
                <a:cubicBezTo>
                  <a:pt x="12565" y="4229"/>
                  <a:pt x="12534" y="4259"/>
                  <a:pt x="12534" y="4297"/>
                </a:cubicBezTo>
                <a:cubicBezTo>
                  <a:pt x="12534" y="4335"/>
                  <a:pt x="12565" y="4366"/>
                  <a:pt x="12602" y="4366"/>
                </a:cubicBezTo>
                <a:cubicBezTo>
                  <a:pt x="12640" y="4366"/>
                  <a:pt x="12671" y="4335"/>
                  <a:pt x="12671" y="4297"/>
                </a:cubicBezTo>
                <a:cubicBezTo>
                  <a:pt x="12671" y="4259"/>
                  <a:pt x="12640" y="4229"/>
                  <a:pt x="12602" y="4229"/>
                </a:cubicBezTo>
                <a:close/>
                <a:moveTo>
                  <a:pt x="13899" y="4229"/>
                </a:moveTo>
                <a:cubicBezTo>
                  <a:pt x="13861" y="4229"/>
                  <a:pt x="13831" y="4259"/>
                  <a:pt x="13831" y="4297"/>
                </a:cubicBezTo>
                <a:cubicBezTo>
                  <a:pt x="13831" y="4335"/>
                  <a:pt x="13861" y="4366"/>
                  <a:pt x="13899" y="4366"/>
                </a:cubicBezTo>
                <a:cubicBezTo>
                  <a:pt x="13937" y="4366"/>
                  <a:pt x="13968" y="4335"/>
                  <a:pt x="13968" y="4297"/>
                </a:cubicBezTo>
                <a:cubicBezTo>
                  <a:pt x="13968" y="4259"/>
                  <a:pt x="13937" y="4229"/>
                  <a:pt x="13899" y="4229"/>
                </a:cubicBezTo>
                <a:close/>
                <a:moveTo>
                  <a:pt x="14115" y="4229"/>
                </a:moveTo>
                <a:cubicBezTo>
                  <a:pt x="14077" y="4229"/>
                  <a:pt x="14047" y="4259"/>
                  <a:pt x="14047" y="4297"/>
                </a:cubicBezTo>
                <a:cubicBezTo>
                  <a:pt x="14047" y="4335"/>
                  <a:pt x="14077" y="4366"/>
                  <a:pt x="14115" y="4366"/>
                </a:cubicBezTo>
                <a:cubicBezTo>
                  <a:pt x="14153" y="4366"/>
                  <a:pt x="14184" y="4335"/>
                  <a:pt x="14184" y="4297"/>
                </a:cubicBezTo>
                <a:cubicBezTo>
                  <a:pt x="14184" y="4259"/>
                  <a:pt x="14153" y="4229"/>
                  <a:pt x="14115" y="4229"/>
                </a:cubicBezTo>
                <a:close/>
                <a:moveTo>
                  <a:pt x="14331" y="4229"/>
                </a:moveTo>
                <a:cubicBezTo>
                  <a:pt x="14293" y="4229"/>
                  <a:pt x="14263" y="4259"/>
                  <a:pt x="14263" y="4297"/>
                </a:cubicBezTo>
                <a:cubicBezTo>
                  <a:pt x="14263" y="4335"/>
                  <a:pt x="14293" y="4366"/>
                  <a:pt x="14331" y="4366"/>
                </a:cubicBezTo>
                <a:cubicBezTo>
                  <a:pt x="14369" y="4366"/>
                  <a:pt x="14400" y="4335"/>
                  <a:pt x="14400" y="4297"/>
                </a:cubicBezTo>
                <a:cubicBezTo>
                  <a:pt x="14400" y="4259"/>
                  <a:pt x="14369" y="4229"/>
                  <a:pt x="14331" y="4229"/>
                </a:cubicBezTo>
                <a:close/>
                <a:moveTo>
                  <a:pt x="14547" y="4229"/>
                </a:moveTo>
                <a:cubicBezTo>
                  <a:pt x="14510" y="4229"/>
                  <a:pt x="14479" y="4259"/>
                  <a:pt x="14479" y="4297"/>
                </a:cubicBezTo>
                <a:cubicBezTo>
                  <a:pt x="14479" y="4335"/>
                  <a:pt x="14510" y="4366"/>
                  <a:pt x="14547" y="4366"/>
                </a:cubicBezTo>
                <a:cubicBezTo>
                  <a:pt x="14585" y="4366"/>
                  <a:pt x="14616" y="4335"/>
                  <a:pt x="14616" y="4297"/>
                </a:cubicBezTo>
                <a:cubicBezTo>
                  <a:pt x="14616" y="4259"/>
                  <a:pt x="14585" y="4229"/>
                  <a:pt x="14547" y="4229"/>
                </a:cubicBezTo>
                <a:close/>
                <a:moveTo>
                  <a:pt x="14763" y="4229"/>
                </a:moveTo>
                <a:cubicBezTo>
                  <a:pt x="14726" y="4229"/>
                  <a:pt x="14695" y="4259"/>
                  <a:pt x="14695" y="4297"/>
                </a:cubicBezTo>
                <a:cubicBezTo>
                  <a:pt x="14695" y="4335"/>
                  <a:pt x="14726" y="4366"/>
                  <a:pt x="14763" y="4366"/>
                </a:cubicBezTo>
                <a:cubicBezTo>
                  <a:pt x="14801" y="4366"/>
                  <a:pt x="14832" y="4335"/>
                  <a:pt x="14832" y="4297"/>
                </a:cubicBezTo>
                <a:cubicBezTo>
                  <a:pt x="14832" y="4259"/>
                  <a:pt x="14801" y="4229"/>
                  <a:pt x="14763" y="4229"/>
                </a:cubicBezTo>
                <a:close/>
                <a:moveTo>
                  <a:pt x="14980" y="4229"/>
                </a:moveTo>
                <a:cubicBezTo>
                  <a:pt x="14942" y="4229"/>
                  <a:pt x="14911" y="4259"/>
                  <a:pt x="14911" y="4297"/>
                </a:cubicBezTo>
                <a:cubicBezTo>
                  <a:pt x="14911" y="4335"/>
                  <a:pt x="14942" y="4366"/>
                  <a:pt x="14980" y="4366"/>
                </a:cubicBezTo>
                <a:cubicBezTo>
                  <a:pt x="15017" y="4366"/>
                  <a:pt x="15048" y="4335"/>
                  <a:pt x="15048" y="4297"/>
                </a:cubicBezTo>
                <a:cubicBezTo>
                  <a:pt x="15048" y="4259"/>
                  <a:pt x="15017" y="4229"/>
                  <a:pt x="14980" y="4229"/>
                </a:cubicBezTo>
                <a:close/>
                <a:moveTo>
                  <a:pt x="3310" y="4463"/>
                </a:moveTo>
                <a:cubicBezTo>
                  <a:pt x="3272" y="4463"/>
                  <a:pt x="3242" y="4494"/>
                  <a:pt x="3242" y="4532"/>
                </a:cubicBezTo>
                <a:cubicBezTo>
                  <a:pt x="3242" y="4570"/>
                  <a:pt x="3272" y="4600"/>
                  <a:pt x="3310" y="4600"/>
                </a:cubicBezTo>
                <a:cubicBezTo>
                  <a:pt x="3348" y="4600"/>
                  <a:pt x="3378" y="4570"/>
                  <a:pt x="3378" y="4532"/>
                </a:cubicBezTo>
                <a:cubicBezTo>
                  <a:pt x="3378" y="4494"/>
                  <a:pt x="3348" y="4463"/>
                  <a:pt x="3310" y="4463"/>
                </a:cubicBezTo>
                <a:close/>
                <a:moveTo>
                  <a:pt x="3526" y="4463"/>
                </a:moveTo>
                <a:cubicBezTo>
                  <a:pt x="3488" y="4463"/>
                  <a:pt x="3458" y="4494"/>
                  <a:pt x="3458" y="4532"/>
                </a:cubicBezTo>
                <a:cubicBezTo>
                  <a:pt x="3458" y="4570"/>
                  <a:pt x="3488" y="4600"/>
                  <a:pt x="3526" y="4600"/>
                </a:cubicBezTo>
                <a:cubicBezTo>
                  <a:pt x="3564" y="4600"/>
                  <a:pt x="3595" y="4570"/>
                  <a:pt x="3595" y="4532"/>
                </a:cubicBezTo>
                <a:cubicBezTo>
                  <a:pt x="3595" y="4494"/>
                  <a:pt x="3564" y="4463"/>
                  <a:pt x="3526" y="4463"/>
                </a:cubicBezTo>
                <a:close/>
                <a:moveTo>
                  <a:pt x="3742" y="4463"/>
                </a:moveTo>
                <a:cubicBezTo>
                  <a:pt x="3704" y="4463"/>
                  <a:pt x="3674" y="4494"/>
                  <a:pt x="3674" y="4532"/>
                </a:cubicBezTo>
                <a:cubicBezTo>
                  <a:pt x="3674" y="4570"/>
                  <a:pt x="3704" y="4600"/>
                  <a:pt x="3742" y="4600"/>
                </a:cubicBezTo>
                <a:cubicBezTo>
                  <a:pt x="3780" y="4600"/>
                  <a:pt x="3811" y="4570"/>
                  <a:pt x="3811" y="4532"/>
                </a:cubicBezTo>
                <a:cubicBezTo>
                  <a:pt x="3811" y="4494"/>
                  <a:pt x="3780" y="4463"/>
                  <a:pt x="3742" y="4463"/>
                </a:cubicBezTo>
                <a:close/>
                <a:moveTo>
                  <a:pt x="3958" y="4463"/>
                </a:moveTo>
                <a:cubicBezTo>
                  <a:pt x="3920" y="4463"/>
                  <a:pt x="3890" y="4494"/>
                  <a:pt x="3890" y="4532"/>
                </a:cubicBezTo>
                <a:cubicBezTo>
                  <a:pt x="3890" y="4570"/>
                  <a:pt x="3920" y="4600"/>
                  <a:pt x="3958" y="4600"/>
                </a:cubicBezTo>
                <a:cubicBezTo>
                  <a:pt x="3996" y="4600"/>
                  <a:pt x="4027" y="4570"/>
                  <a:pt x="4027" y="4532"/>
                </a:cubicBezTo>
                <a:cubicBezTo>
                  <a:pt x="4027" y="4494"/>
                  <a:pt x="3996" y="4463"/>
                  <a:pt x="3958" y="4463"/>
                </a:cubicBezTo>
                <a:close/>
                <a:moveTo>
                  <a:pt x="4174" y="4463"/>
                </a:moveTo>
                <a:cubicBezTo>
                  <a:pt x="4137" y="4463"/>
                  <a:pt x="4106" y="4494"/>
                  <a:pt x="4106" y="4532"/>
                </a:cubicBezTo>
                <a:cubicBezTo>
                  <a:pt x="4106" y="4570"/>
                  <a:pt x="4137" y="4600"/>
                  <a:pt x="4174" y="4600"/>
                </a:cubicBezTo>
                <a:cubicBezTo>
                  <a:pt x="4212" y="4600"/>
                  <a:pt x="4243" y="4570"/>
                  <a:pt x="4243" y="4532"/>
                </a:cubicBezTo>
                <a:cubicBezTo>
                  <a:pt x="4243" y="4494"/>
                  <a:pt x="4212" y="4463"/>
                  <a:pt x="4174" y="4463"/>
                </a:cubicBezTo>
                <a:close/>
                <a:moveTo>
                  <a:pt x="4390" y="4463"/>
                </a:moveTo>
                <a:cubicBezTo>
                  <a:pt x="4353" y="4463"/>
                  <a:pt x="4322" y="4494"/>
                  <a:pt x="4322" y="4532"/>
                </a:cubicBezTo>
                <a:cubicBezTo>
                  <a:pt x="4322" y="4570"/>
                  <a:pt x="4353" y="4600"/>
                  <a:pt x="4390" y="4600"/>
                </a:cubicBezTo>
                <a:cubicBezTo>
                  <a:pt x="4428" y="4600"/>
                  <a:pt x="4459" y="4570"/>
                  <a:pt x="4459" y="4532"/>
                </a:cubicBezTo>
                <a:cubicBezTo>
                  <a:pt x="4459" y="4494"/>
                  <a:pt x="4428" y="4463"/>
                  <a:pt x="4390" y="4463"/>
                </a:cubicBezTo>
                <a:close/>
                <a:moveTo>
                  <a:pt x="4607" y="4463"/>
                </a:moveTo>
                <a:cubicBezTo>
                  <a:pt x="4569" y="4463"/>
                  <a:pt x="4538" y="4494"/>
                  <a:pt x="4538" y="4532"/>
                </a:cubicBezTo>
                <a:cubicBezTo>
                  <a:pt x="4538" y="4570"/>
                  <a:pt x="4569" y="4600"/>
                  <a:pt x="4607" y="4600"/>
                </a:cubicBezTo>
                <a:cubicBezTo>
                  <a:pt x="4644" y="4600"/>
                  <a:pt x="4675" y="4570"/>
                  <a:pt x="4675" y="4532"/>
                </a:cubicBezTo>
                <a:cubicBezTo>
                  <a:pt x="4675" y="4494"/>
                  <a:pt x="4644" y="4463"/>
                  <a:pt x="4607" y="4463"/>
                </a:cubicBezTo>
                <a:close/>
                <a:moveTo>
                  <a:pt x="4823" y="4463"/>
                </a:moveTo>
                <a:cubicBezTo>
                  <a:pt x="4785" y="4463"/>
                  <a:pt x="4754" y="4494"/>
                  <a:pt x="4754" y="4532"/>
                </a:cubicBezTo>
                <a:cubicBezTo>
                  <a:pt x="4754" y="4570"/>
                  <a:pt x="4785" y="4600"/>
                  <a:pt x="4823" y="4600"/>
                </a:cubicBezTo>
                <a:cubicBezTo>
                  <a:pt x="4861" y="4600"/>
                  <a:pt x="4891" y="4570"/>
                  <a:pt x="4891" y="4532"/>
                </a:cubicBezTo>
                <a:cubicBezTo>
                  <a:pt x="4891" y="4494"/>
                  <a:pt x="4861" y="4463"/>
                  <a:pt x="4823" y="4463"/>
                </a:cubicBezTo>
                <a:close/>
                <a:moveTo>
                  <a:pt x="5039" y="4463"/>
                </a:moveTo>
                <a:cubicBezTo>
                  <a:pt x="5001" y="4463"/>
                  <a:pt x="4970" y="4494"/>
                  <a:pt x="4970" y="4532"/>
                </a:cubicBezTo>
                <a:cubicBezTo>
                  <a:pt x="4970" y="4570"/>
                  <a:pt x="5001" y="4600"/>
                  <a:pt x="5039" y="4600"/>
                </a:cubicBezTo>
                <a:cubicBezTo>
                  <a:pt x="5077" y="4600"/>
                  <a:pt x="5107" y="4570"/>
                  <a:pt x="5107" y="4532"/>
                </a:cubicBezTo>
                <a:cubicBezTo>
                  <a:pt x="5107" y="4494"/>
                  <a:pt x="5077" y="4463"/>
                  <a:pt x="5039" y="4463"/>
                </a:cubicBezTo>
                <a:close/>
                <a:moveTo>
                  <a:pt x="5255" y="4463"/>
                </a:moveTo>
                <a:cubicBezTo>
                  <a:pt x="5217" y="4463"/>
                  <a:pt x="5186" y="4494"/>
                  <a:pt x="5186" y="4532"/>
                </a:cubicBezTo>
                <a:cubicBezTo>
                  <a:pt x="5186" y="4570"/>
                  <a:pt x="5217" y="4600"/>
                  <a:pt x="5255" y="4600"/>
                </a:cubicBezTo>
                <a:cubicBezTo>
                  <a:pt x="5293" y="4600"/>
                  <a:pt x="5323" y="4570"/>
                  <a:pt x="5323" y="4532"/>
                </a:cubicBezTo>
                <a:cubicBezTo>
                  <a:pt x="5323" y="4494"/>
                  <a:pt x="5293" y="4463"/>
                  <a:pt x="5255" y="4463"/>
                </a:cubicBezTo>
                <a:close/>
                <a:moveTo>
                  <a:pt x="5471" y="4463"/>
                </a:moveTo>
                <a:cubicBezTo>
                  <a:pt x="5433" y="4463"/>
                  <a:pt x="5403" y="4494"/>
                  <a:pt x="5403" y="4532"/>
                </a:cubicBezTo>
                <a:cubicBezTo>
                  <a:pt x="5403" y="4570"/>
                  <a:pt x="5433" y="4600"/>
                  <a:pt x="5471" y="4600"/>
                </a:cubicBezTo>
                <a:cubicBezTo>
                  <a:pt x="5509" y="4600"/>
                  <a:pt x="5539" y="4570"/>
                  <a:pt x="5539" y="4532"/>
                </a:cubicBezTo>
                <a:cubicBezTo>
                  <a:pt x="5539" y="4494"/>
                  <a:pt x="5509" y="4463"/>
                  <a:pt x="5471" y="4463"/>
                </a:cubicBezTo>
                <a:close/>
                <a:moveTo>
                  <a:pt x="5687" y="4463"/>
                </a:moveTo>
                <a:cubicBezTo>
                  <a:pt x="5649" y="4463"/>
                  <a:pt x="5619" y="4494"/>
                  <a:pt x="5619" y="4532"/>
                </a:cubicBezTo>
                <a:cubicBezTo>
                  <a:pt x="5619" y="4570"/>
                  <a:pt x="5649" y="4600"/>
                  <a:pt x="5687" y="4600"/>
                </a:cubicBezTo>
                <a:cubicBezTo>
                  <a:pt x="5725" y="4600"/>
                  <a:pt x="5756" y="4570"/>
                  <a:pt x="5756" y="4532"/>
                </a:cubicBezTo>
                <a:cubicBezTo>
                  <a:pt x="5756" y="4494"/>
                  <a:pt x="5725" y="4463"/>
                  <a:pt x="5687" y="4463"/>
                </a:cubicBezTo>
                <a:close/>
                <a:moveTo>
                  <a:pt x="5903" y="4463"/>
                </a:moveTo>
                <a:cubicBezTo>
                  <a:pt x="5865" y="4463"/>
                  <a:pt x="5835" y="4494"/>
                  <a:pt x="5835" y="4532"/>
                </a:cubicBezTo>
                <a:cubicBezTo>
                  <a:pt x="5835" y="4570"/>
                  <a:pt x="5865" y="4600"/>
                  <a:pt x="5903" y="4600"/>
                </a:cubicBezTo>
                <a:cubicBezTo>
                  <a:pt x="5941" y="4600"/>
                  <a:pt x="5972" y="4570"/>
                  <a:pt x="5972" y="4532"/>
                </a:cubicBezTo>
                <a:cubicBezTo>
                  <a:pt x="5972" y="4494"/>
                  <a:pt x="5941" y="4463"/>
                  <a:pt x="5903" y="4463"/>
                </a:cubicBezTo>
                <a:close/>
                <a:moveTo>
                  <a:pt x="6119" y="4463"/>
                </a:moveTo>
                <a:cubicBezTo>
                  <a:pt x="6081" y="4463"/>
                  <a:pt x="6051" y="4494"/>
                  <a:pt x="6051" y="4532"/>
                </a:cubicBezTo>
                <a:cubicBezTo>
                  <a:pt x="6051" y="4570"/>
                  <a:pt x="6081" y="4600"/>
                  <a:pt x="6119" y="4600"/>
                </a:cubicBezTo>
                <a:cubicBezTo>
                  <a:pt x="6157" y="4600"/>
                  <a:pt x="6188" y="4570"/>
                  <a:pt x="6188" y="4532"/>
                </a:cubicBezTo>
                <a:cubicBezTo>
                  <a:pt x="6188" y="4494"/>
                  <a:pt x="6157" y="4463"/>
                  <a:pt x="6119" y="4463"/>
                </a:cubicBezTo>
                <a:close/>
                <a:moveTo>
                  <a:pt x="6335" y="4463"/>
                </a:moveTo>
                <a:cubicBezTo>
                  <a:pt x="6298" y="4463"/>
                  <a:pt x="6267" y="4494"/>
                  <a:pt x="6267" y="4532"/>
                </a:cubicBezTo>
                <a:cubicBezTo>
                  <a:pt x="6267" y="4570"/>
                  <a:pt x="6298" y="4600"/>
                  <a:pt x="6335" y="4600"/>
                </a:cubicBezTo>
                <a:cubicBezTo>
                  <a:pt x="6373" y="4600"/>
                  <a:pt x="6404" y="4570"/>
                  <a:pt x="6404" y="4532"/>
                </a:cubicBezTo>
                <a:cubicBezTo>
                  <a:pt x="6404" y="4494"/>
                  <a:pt x="6373" y="4463"/>
                  <a:pt x="6335" y="4463"/>
                </a:cubicBezTo>
                <a:close/>
                <a:moveTo>
                  <a:pt x="6552" y="4463"/>
                </a:moveTo>
                <a:cubicBezTo>
                  <a:pt x="6514" y="4463"/>
                  <a:pt x="6483" y="4494"/>
                  <a:pt x="6483" y="4532"/>
                </a:cubicBezTo>
                <a:cubicBezTo>
                  <a:pt x="6483" y="4570"/>
                  <a:pt x="6514" y="4600"/>
                  <a:pt x="6552" y="4600"/>
                </a:cubicBezTo>
                <a:cubicBezTo>
                  <a:pt x="6589" y="4600"/>
                  <a:pt x="6620" y="4570"/>
                  <a:pt x="6620" y="4532"/>
                </a:cubicBezTo>
                <a:cubicBezTo>
                  <a:pt x="6620" y="4494"/>
                  <a:pt x="6589" y="4463"/>
                  <a:pt x="6552" y="4463"/>
                </a:cubicBezTo>
                <a:close/>
                <a:moveTo>
                  <a:pt x="6768" y="4463"/>
                </a:moveTo>
                <a:cubicBezTo>
                  <a:pt x="6730" y="4463"/>
                  <a:pt x="6699" y="4494"/>
                  <a:pt x="6699" y="4532"/>
                </a:cubicBezTo>
                <a:cubicBezTo>
                  <a:pt x="6699" y="4570"/>
                  <a:pt x="6730" y="4600"/>
                  <a:pt x="6768" y="4600"/>
                </a:cubicBezTo>
                <a:cubicBezTo>
                  <a:pt x="6805" y="4600"/>
                  <a:pt x="6836" y="4570"/>
                  <a:pt x="6836" y="4532"/>
                </a:cubicBezTo>
                <a:cubicBezTo>
                  <a:pt x="6836" y="4494"/>
                  <a:pt x="6805" y="4463"/>
                  <a:pt x="6768" y="4463"/>
                </a:cubicBezTo>
                <a:close/>
                <a:moveTo>
                  <a:pt x="6984" y="4463"/>
                </a:moveTo>
                <a:cubicBezTo>
                  <a:pt x="6946" y="4463"/>
                  <a:pt x="6915" y="4494"/>
                  <a:pt x="6915" y="4532"/>
                </a:cubicBezTo>
                <a:cubicBezTo>
                  <a:pt x="6915" y="4570"/>
                  <a:pt x="6946" y="4600"/>
                  <a:pt x="6984" y="4600"/>
                </a:cubicBezTo>
                <a:cubicBezTo>
                  <a:pt x="7022" y="4600"/>
                  <a:pt x="7052" y="4570"/>
                  <a:pt x="7052" y="4532"/>
                </a:cubicBezTo>
                <a:cubicBezTo>
                  <a:pt x="7052" y="4494"/>
                  <a:pt x="7022" y="4463"/>
                  <a:pt x="6984" y="4463"/>
                </a:cubicBezTo>
                <a:close/>
                <a:moveTo>
                  <a:pt x="7200" y="4463"/>
                </a:moveTo>
                <a:cubicBezTo>
                  <a:pt x="7162" y="4463"/>
                  <a:pt x="7131" y="4494"/>
                  <a:pt x="7131" y="4532"/>
                </a:cubicBezTo>
                <a:cubicBezTo>
                  <a:pt x="7131" y="4570"/>
                  <a:pt x="7162" y="4600"/>
                  <a:pt x="7200" y="4600"/>
                </a:cubicBezTo>
                <a:cubicBezTo>
                  <a:pt x="7238" y="4600"/>
                  <a:pt x="7268" y="4570"/>
                  <a:pt x="7268" y="4532"/>
                </a:cubicBezTo>
                <a:cubicBezTo>
                  <a:pt x="7268" y="4494"/>
                  <a:pt x="7238" y="4463"/>
                  <a:pt x="7200" y="4463"/>
                </a:cubicBezTo>
                <a:close/>
                <a:moveTo>
                  <a:pt x="7416" y="4463"/>
                </a:moveTo>
                <a:cubicBezTo>
                  <a:pt x="7378" y="4463"/>
                  <a:pt x="7347" y="4494"/>
                  <a:pt x="7347" y="4532"/>
                </a:cubicBezTo>
                <a:cubicBezTo>
                  <a:pt x="7347" y="4570"/>
                  <a:pt x="7378" y="4600"/>
                  <a:pt x="7416" y="4600"/>
                </a:cubicBezTo>
                <a:cubicBezTo>
                  <a:pt x="7454" y="4600"/>
                  <a:pt x="7484" y="4570"/>
                  <a:pt x="7484" y="4532"/>
                </a:cubicBezTo>
                <a:cubicBezTo>
                  <a:pt x="7484" y="4494"/>
                  <a:pt x="7454" y="4463"/>
                  <a:pt x="7416" y="4463"/>
                </a:cubicBezTo>
                <a:close/>
                <a:moveTo>
                  <a:pt x="7632" y="4463"/>
                </a:moveTo>
                <a:cubicBezTo>
                  <a:pt x="7594" y="4463"/>
                  <a:pt x="7564" y="4494"/>
                  <a:pt x="7564" y="4532"/>
                </a:cubicBezTo>
                <a:cubicBezTo>
                  <a:pt x="7564" y="4570"/>
                  <a:pt x="7594" y="4600"/>
                  <a:pt x="7632" y="4600"/>
                </a:cubicBezTo>
                <a:cubicBezTo>
                  <a:pt x="7670" y="4600"/>
                  <a:pt x="7700" y="4570"/>
                  <a:pt x="7700" y="4532"/>
                </a:cubicBezTo>
                <a:cubicBezTo>
                  <a:pt x="7700" y="4494"/>
                  <a:pt x="7670" y="4463"/>
                  <a:pt x="7632" y="4463"/>
                </a:cubicBezTo>
                <a:close/>
                <a:moveTo>
                  <a:pt x="7848" y="4463"/>
                </a:moveTo>
                <a:cubicBezTo>
                  <a:pt x="7810" y="4463"/>
                  <a:pt x="7780" y="4494"/>
                  <a:pt x="7780" y="4532"/>
                </a:cubicBezTo>
                <a:cubicBezTo>
                  <a:pt x="7780" y="4570"/>
                  <a:pt x="7810" y="4600"/>
                  <a:pt x="7848" y="4600"/>
                </a:cubicBezTo>
                <a:cubicBezTo>
                  <a:pt x="7886" y="4600"/>
                  <a:pt x="7917" y="4570"/>
                  <a:pt x="7917" y="4532"/>
                </a:cubicBezTo>
                <a:cubicBezTo>
                  <a:pt x="7917" y="4494"/>
                  <a:pt x="7886" y="4463"/>
                  <a:pt x="7848" y="4463"/>
                </a:cubicBezTo>
                <a:close/>
                <a:moveTo>
                  <a:pt x="8064" y="4463"/>
                </a:moveTo>
                <a:cubicBezTo>
                  <a:pt x="8026" y="4463"/>
                  <a:pt x="7996" y="4494"/>
                  <a:pt x="7996" y="4532"/>
                </a:cubicBezTo>
                <a:cubicBezTo>
                  <a:pt x="7996" y="4570"/>
                  <a:pt x="8026" y="4600"/>
                  <a:pt x="8064" y="4600"/>
                </a:cubicBezTo>
                <a:cubicBezTo>
                  <a:pt x="8102" y="4600"/>
                  <a:pt x="8133" y="4570"/>
                  <a:pt x="8133" y="4532"/>
                </a:cubicBezTo>
                <a:cubicBezTo>
                  <a:pt x="8133" y="4494"/>
                  <a:pt x="8102" y="4463"/>
                  <a:pt x="8064" y="4463"/>
                </a:cubicBezTo>
                <a:close/>
                <a:moveTo>
                  <a:pt x="8280" y="4463"/>
                </a:moveTo>
                <a:cubicBezTo>
                  <a:pt x="8243" y="4463"/>
                  <a:pt x="8212" y="4494"/>
                  <a:pt x="8212" y="4532"/>
                </a:cubicBezTo>
                <a:cubicBezTo>
                  <a:pt x="8212" y="4570"/>
                  <a:pt x="8243" y="4600"/>
                  <a:pt x="8280" y="4600"/>
                </a:cubicBezTo>
                <a:cubicBezTo>
                  <a:pt x="8318" y="4600"/>
                  <a:pt x="8349" y="4570"/>
                  <a:pt x="8349" y="4532"/>
                </a:cubicBezTo>
                <a:cubicBezTo>
                  <a:pt x="8349" y="4494"/>
                  <a:pt x="8318" y="4463"/>
                  <a:pt x="8280" y="4463"/>
                </a:cubicBezTo>
                <a:close/>
                <a:moveTo>
                  <a:pt x="8496" y="4463"/>
                </a:moveTo>
                <a:cubicBezTo>
                  <a:pt x="8459" y="4463"/>
                  <a:pt x="8428" y="4494"/>
                  <a:pt x="8428" y="4532"/>
                </a:cubicBezTo>
                <a:cubicBezTo>
                  <a:pt x="8428" y="4570"/>
                  <a:pt x="8459" y="4600"/>
                  <a:pt x="8496" y="4600"/>
                </a:cubicBezTo>
                <a:cubicBezTo>
                  <a:pt x="8534" y="4600"/>
                  <a:pt x="8565" y="4570"/>
                  <a:pt x="8565" y="4532"/>
                </a:cubicBezTo>
                <a:cubicBezTo>
                  <a:pt x="8565" y="4494"/>
                  <a:pt x="8534" y="4463"/>
                  <a:pt x="8496" y="4463"/>
                </a:cubicBezTo>
                <a:close/>
                <a:moveTo>
                  <a:pt x="8713" y="4463"/>
                </a:moveTo>
                <a:cubicBezTo>
                  <a:pt x="8675" y="4463"/>
                  <a:pt x="8644" y="4494"/>
                  <a:pt x="8644" y="4532"/>
                </a:cubicBezTo>
                <a:cubicBezTo>
                  <a:pt x="8644" y="4570"/>
                  <a:pt x="8675" y="4600"/>
                  <a:pt x="8713" y="4600"/>
                </a:cubicBezTo>
                <a:cubicBezTo>
                  <a:pt x="8750" y="4600"/>
                  <a:pt x="8781" y="4570"/>
                  <a:pt x="8781" y="4532"/>
                </a:cubicBezTo>
                <a:cubicBezTo>
                  <a:pt x="8781" y="4494"/>
                  <a:pt x="8750" y="4463"/>
                  <a:pt x="8713" y="4463"/>
                </a:cubicBezTo>
                <a:close/>
                <a:moveTo>
                  <a:pt x="8929" y="4463"/>
                </a:moveTo>
                <a:cubicBezTo>
                  <a:pt x="8891" y="4463"/>
                  <a:pt x="8860" y="4494"/>
                  <a:pt x="8860" y="4532"/>
                </a:cubicBezTo>
                <a:cubicBezTo>
                  <a:pt x="8860" y="4570"/>
                  <a:pt x="8891" y="4600"/>
                  <a:pt x="8929" y="4600"/>
                </a:cubicBezTo>
                <a:cubicBezTo>
                  <a:pt x="8966" y="4600"/>
                  <a:pt x="8997" y="4570"/>
                  <a:pt x="8997" y="4532"/>
                </a:cubicBezTo>
                <a:cubicBezTo>
                  <a:pt x="8997" y="4494"/>
                  <a:pt x="8966" y="4463"/>
                  <a:pt x="8929" y="4463"/>
                </a:cubicBezTo>
                <a:close/>
                <a:moveTo>
                  <a:pt x="9145" y="4463"/>
                </a:moveTo>
                <a:cubicBezTo>
                  <a:pt x="9107" y="4463"/>
                  <a:pt x="9076" y="4494"/>
                  <a:pt x="9076" y="4532"/>
                </a:cubicBezTo>
                <a:cubicBezTo>
                  <a:pt x="9076" y="4570"/>
                  <a:pt x="9107" y="4600"/>
                  <a:pt x="9145" y="4600"/>
                </a:cubicBezTo>
                <a:cubicBezTo>
                  <a:pt x="9183" y="4600"/>
                  <a:pt x="9213" y="4570"/>
                  <a:pt x="9213" y="4532"/>
                </a:cubicBezTo>
                <a:cubicBezTo>
                  <a:pt x="9213" y="4494"/>
                  <a:pt x="9183" y="4463"/>
                  <a:pt x="9145" y="4463"/>
                </a:cubicBezTo>
                <a:close/>
                <a:moveTo>
                  <a:pt x="9361" y="4463"/>
                </a:moveTo>
                <a:cubicBezTo>
                  <a:pt x="9323" y="4463"/>
                  <a:pt x="9292" y="4494"/>
                  <a:pt x="9292" y="4532"/>
                </a:cubicBezTo>
                <a:cubicBezTo>
                  <a:pt x="9292" y="4570"/>
                  <a:pt x="9323" y="4600"/>
                  <a:pt x="9361" y="4600"/>
                </a:cubicBezTo>
                <a:cubicBezTo>
                  <a:pt x="9399" y="4600"/>
                  <a:pt x="9429" y="4570"/>
                  <a:pt x="9429" y="4532"/>
                </a:cubicBezTo>
                <a:cubicBezTo>
                  <a:pt x="9429" y="4494"/>
                  <a:pt x="9399" y="4463"/>
                  <a:pt x="9361" y="4463"/>
                </a:cubicBezTo>
                <a:close/>
                <a:moveTo>
                  <a:pt x="9793" y="4463"/>
                </a:moveTo>
                <a:cubicBezTo>
                  <a:pt x="9755" y="4463"/>
                  <a:pt x="9725" y="4494"/>
                  <a:pt x="9725" y="4532"/>
                </a:cubicBezTo>
                <a:cubicBezTo>
                  <a:pt x="9725" y="4570"/>
                  <a:pt x="9755" y="4600"/>
                  <a:pt x="9793" y="4600"/>
                </a:cubicBezTo>
                <a:cubicBezTo>
                  <a:pt x="9831" y="4600"/>
                  <a:pt x="9862" y="4570"/>
                  <a:pt x="9862" y="4532"/>
                </a:cubicBezTo>
                <a:cubicBezTo>
                  <a:pt x="9862" y="4494"/>
                  <a:pt x="9831" y="4463"/>
                  <a:pt x="9793" y="4463"/>
                </a:cubicBezTo>
                <a:close/>
                <a:moveTo>
                  <a:pt x="10009" y="4463"/>
                </a:moveTo>
                <a:cubicBezTo>
                  <a:pt x="9971" y="4463"/>
                  <a:pt x="9941" y="4494"/>
                  <a:pt x="9941" y="4532"/>
                </a:cubicBezTo>
                <a:cubicBezTo>
                  <a:pt x="9941" y="4570"/>
                  <a:pt x="9971" y="4600"/>
                  <a:pt x="10009" y="4600"/>
                </a:cubicBezTo>
                <a:cubicBezTo>
                  <a:pt x="10047" y="4600"/>
                  <a:pt x="10078" y="4570"/>
                  <a:pt x="10078" y="4532"/>
                </a:cubicBezTo>
                <a:cubicBezTo>
                  <a:pt x="10078" y="4494"/>
                  <a:pt x="10047" y="4463"/>
                  <a:pt x="10009" y="4463"/>
                </a:cubicBezTo>
                <a:close/>
                <a:moveTo>
                  <a:pt x="10225" y="4463"/>
                </a:moveTo>
                <a:cubicBezTo>
                  <a:pt x="10188" y="4463"/>
                  <a:pt x="10157" y="4494"/>
                  <a:pt x="10157" y="4532"/>
                </a:cubicBezTo>
                <a:cubicBezTo>
                  <a:pt x="10157" y="4570"/>
                  <a:pt x="10188" y="4600"/>
                  <a:pt x="10225" y="4600"/>
                </a:cubicBezTo>
                <a:cubicBezTo>
                  <a:pt x="10263" y="4600"/>
                  <a:pt x="10294" y="4570"/>
                  <a:pt x="10294" y="4532"/>
                </a:cubicBezTo>
                <a:cubicBezTo>
                  <a:pt x="10294" y="4494"/>
                  <a:pt x="10263" y="4463"/>
                  <a:pt x="10225" y="4463"/>
                </a:cubicBezTo>
                <a:close/>
                <a:moveTo>
                  <a:pt x="10874" y="4463"/>
                </a:moveTo>
                <a:cubicBezTo>
                  <a:pt x="10836" y="4463"/>
                  <a:pt x="10805" y="4494"/>
                  <a:pt x="10805" y="4532"/>
                </a:cubicBezTo>
                <a:cubicBezTo>
                  <a:pt x="10805" y="4570"/>
                  <a:pt x="10836" y="4600"/>
                  <a:pt x="10874" y="4600"/>
                </a:cubicBezTo>
                <a:cubicBezTo>
                  <a:pt x="10911" y="4600"/>
                  <a:pt x="10942" y="4570"/>
                  <a:pt x="10942" y="4532"/>
                </a:cubicBezTo>
                <a:cubicBezTo>
                  <a:pt x="10942" y="4494"/>
                  <a:pt x="10911" y="4463"/>
                  <a:pt x="10874" y="4463"/>
                </a:cubicBezTo>
                <a:close/>
                <a:moveTo>
                  <a:pt x="11306" y="4463"/>
                </a:moveTo>
                <a:cubicBezTo>
                  <a:pt x="11268" y="4463"/>
                  <a:pt x="11237" y="4494"/>
                  <a:pt x="11237" y="4532"/>
                </a:cubicBezTo>
                <a:cubicBezTo>
                  <a:pt x="11237" y="4570"/>
                  <a:pt x="11268" y="4600"/>
                  <a:pt x="11306" y="4600"/>
                </a:cubicBezTo>
                <a:cubicBezTo>
                  <a:pt x="11344" y="4600"/>
                  <a:pt x="11374" y="4570"/>
                  <a:pt x="11374" y="4532"/>
                </a:cubicBezTo>
                <a:cubicBezTo>
                  <a:pt x="11374" y="4494"/>
                  <a:pt x="11344" y="4463"/>
                  <a:pt x="11306" y="4463"/>
                </a:cubicBezTo>
                <a:close/>
                <a:moveTo>
                  <a:pt x="11522" y="4463"/>
                </a:moveTo>
                <a:cubicBezTo>
                  <a:pt x="11484" y="4463"/>
                  <a:pt x="11453" y="4494"/>
                  <a:pt x="11453" y="4532"/>
                </a:cubicBezTo>
                <a:cubicBezTo>
                  <a:pt x="11453" y="4570"/>
                  <a:pt x="11484" y="4600"/>
                  <a:pt x="11522" y="4600"/>
                </a:cubicBezTo>
                <a:cubicBezTo>
                  <a:pt x="11560" y="4600"/>
                  <a:pt x="11590" y="4570"/>
                  <a:pt x="11590" y="4532"/>
                </a:cubicBezTo>
                <a:cubicBezTo>
                  <a:pt x="11590" y="4494"/>
                  <a:pt x="11560" y="4463"/>
                  <a:pt x="11522" y="4463"/>
                </a:cubicBezTo>
                <a:close/>
                <a:moveTo>
                  <a:pt x="11738" y="4463"/>
                </a:moveTo>
                <a:cubicBezTo>
                  <a:pt x="11700" y="4463"/>
                  <a:pt x="11670" y="4494"/>
                  <a:pt x="11670" y="4532"/>
                </a:cubicBezTo>
                <a:cubicBezTo>
                  <a:pt x="11670" y="4570"/>
                  <a:pt x="11700" y="4600"/>
                  <a:pt x="11738" y="4600"/>
                </a:cubicBezTo>
                <a:cubicBezTo>
                  <a:pt x="11776" y="4600"/>
                  <a:pt x="11807" y="4570"/>
                  <a:pt x="11807" y="4532"/>
                </a:cubicBezTo>
                <a:cubicBezTo>
                  <a:pt x="11807" y="4494"/>
                  <a:pt x="11776" y="4463"/>
                  <a:pt x="11738" y="4463"/>
                </a:cubicBezTo>
                <a:close/>
                <a:moveTo>
                  <a:pt x="11954" y="4463"/>
                </a:moveTo>
                <a:cubicBezTo>
                  <a:pt x="11916" y="4463"/>
                  <a:pt x="11886" y="4494"/>
                  <a:pt x="11886" y="4532"/>
                </a:cubicBezTo>
                <a:cubicBezTo>
                  <a:pt x="11886" y="4570"/>
                  <a:pt x="11916" y="4600"/>
                  <a:pt x="11954" y="4600"/>
                </a:cubicBezTo>
                <a:cubicBezTo>
                  <a:pt x="11992" y="4600"/>
                  <a:pt x="12023" y="4570"/>
                  <a:pt x="12023" y="4532"/>
                </a:cubicBezTo>
                <a:cubicBezTo>
                  <a:pt x="12023" y="4494"/>
                  <a:pt x="11992" y="4463"/>
                  <a:pt x="11954" y="4463"/>
                </a:cubicBezTo>
                <a:close/>
                <a:moveTo>
                  <a:pt x="12170" y="4463"/>
                </a:moveTo>
                <a:cubicBezTo>
                  <a:pt x="12132" y="4463"/>
                  <a:pt x="12102" y="4494"/>
                  <a:pt x="12102" y="4532"/>
                </a:cubicBezTo>
                <a:cubicBezTo>
                  <a:pt x="12102" y="4570"/>
                  <a:pt x="12132" y="4600"/>
                  <a:pt x="12170" y="4600"/>
                </a:cubicBezTo>
                <a:cubicBezTo>
                  <a:pt x="12208" y="4600"/>
                  <a:pt x="12239" y="4570"/>
                  <a:pt x="12239" y="4532"/>
                </a:cubicBezTo>
                <a:cubicBezTo>
                  <a:pt x="12239" y="4494"/>
                  <a:pt x="12208" y="4463"/>
                  <a:pt x="12170" y="4463"/>
                </a:cubicBezTo>
                <a:close/>
                <a:moveTo>
                  <a:pt x="13899" y="4463"/>
                </a:moveTo>
                <a:cubicBezTo>
                  <a:pt x="13861" y="4463"/>
                  <a:pt x="13831" y="4494"/>
                  <a:pt x="13831" y="4532"/>
                </a:cubicBezTo>
                <a:cubicBezTo>
                  <a:pt x="13831" y="4570"/>
                  <a:pt x="13861" y="4600"/>
                  <a:pt x="13899" y="4600"/>
                </a:cubicBezTo>
                <a:cubicBezTo>
                  <a:pt x="13937" y="4600"/>
                  <a:pt x="13968" y="4570"/>
                  <a:pt x="13968" y="4532"/>
                </a:cubicBezTo>
                <a:cubicBezTo>
                  <a:pt x="13968" y="4494"/>
                  <a:pt x="13937" y="4463"/>
                  <a:pt x="13899" y="4463"/>
                </a:cubicBezTo>
                <a:close/>
                <a:moveTo>
                  <a:pt x="14115" y="4463"/>
                </a:moveTo>
                <a:cubicBezTo>
                  <a:pt x="14077" y="4463"/>
                  <a:pt x="14047" y="4494"/>
                  <a:pt x="14047" y="4532"/>
                </a:cubicBezTo>
                <a:cubicBezTo>
                  <a:pt x="14047" y="4570"/>
                  <a:pt x="14077" y="4600"/>
                  <a:pt x="14115" y="4600"/>
                </a:cubicBezTo>
                <a:cubicBezTo>
                  <a:pt x="14153" y="4600"/>
                  <a:pt x="14184" y="4570"/>
                  <a:pt x="14184" y="4532"/>
                </a:cubicBezTo>
                <a:cubicBezTo>
                  <a:pt x="14184" y="4494"/>
                  <a:pt x="14153" y="4463"/>
                  <a:pt x="14115" y="4463"/>
                </a:cubicBezTo>
                <a:close/>
                <a:moveTo>
                  <a:pt x="14331" y="4463"/>
                </a:moveTo>
                <a:cubicBezTo>
                  <a:pt x="14293" y="4463"/>
                  <a:pt x="14263" y="4494"/>
                  <a:pt x="14263" y="4532"/>
                </a:cubicBezTo>
                <a:cubicBezTo>
                  <a:pt x="14263" y="4570"/>
                  <a:pt x="14293" y="4600"/>
                  <a:pt x="14331" y="4600"/>
                </a:cubicBezTo>
                <a:cubicBezTo>
                  <a:pt x="14369" y="4600"/>
                  <a:pt x="14400" y="4570"/>
                  <a:pt x="14400" y="4532"/>
                </a:cubicBezTo>
                <a:cubicBezTo>
                  <a:pt x="14400" y="4494"/>
                  <a:pt x="14369" y="4463"/>
                  <a:pt x="14331" y="4463"/>
                </a:cubicBezTo>
                <a:close/>
                <a:moveTo>
                  <a:pt x="14547" y="4463"/>
                </a:moveTo>
                <a:cubicBezTo>
                  <a:pt x="14510" y="4463"/>
                  <a:pt x="14479" y="4494"/>
                  <a:pt x="14479" y="4532"/>
                </a:cubicBezTo>
                <a:cubicBezTo>
                  <a:pt x="14479" y="4570"/>
                  <a:pt x="14510" y="4600"/>
                  <a:pt x="14547" y="4600"/>
                </a:cubicBezTo>
                <a:cubicBezTo>
                  <a:pt x="14585" y="4600"/>
                  <a:pt x="14616" y="4570"/>
                  <a:pt x="14616" y="4532"/>
                </a:cubicBezTo>
                <a:cubicBezTo>
                  <a:pt x="14616" y="4494"/>
                  <a:pt x="14585" y="4463"/>
                  <a:pt x="14547" y="4463"/>
                </a:cubicBezTo>
                <a:close/>
                <a:moveTo>
                  <a:pt x="14763" y="4463"/>
                </a:moveTo>
                <a:cubicBezTo>
                  <a:pt x="14726" y="4463"/>
                  <a:pt x="14695" y="4494"/>
                  <a:pt x="14695" y="4532"/>
                </a:cubicBezTo>
                <a:cubicBezTo>
                  <a:pt x="14695" y="4570"/>
                  <a:pt x="14726" y="4600"/>
                  <a:pt x="14763" y="4600"/>
                </a:cubicBezTo>
                <a:cubicBezTo>
                  <a:pt x="14801" y="4600"/>
                  <a:pt x="14832" y="4570"/>
                  <a:pt x="14832" y="4532"/>
                </a:cubicBezTo>
                <a:cubicBezTo>
                  <a:pt x="14832" y="4494"/>
                  <a:pt x="14801" y="4463"/>
                  <a:pt x="14763" y="4463"/>
                </a:cubicBezTo>
                <a:close/>
                <a:moveTo>
                  <a:pt x="14980" y="4463"/>
                </a:moveTo>
                <a:cubicBezTo>
                  <a:pt x="14942" y="4463"/>
                  <a:pt x="14911" y="4494"/>
                  <a:pt x="14911" y="4532"/>
                </a:cubicBezTo>
                <a:cubicBezTo>
                  <a:pt x="14911" y="4570"/>
                  <a:pt x="14942" y="4600"/>
                  <a:pt x="14980" y="4600"/>
                </a:cubicBezTo>
                <a:cubicBezTo>
                  <a:pt x="15017" y="4600"/>
                  <a:pt x="15048" y="4570"/>
                  <a:pt x="15048" y="4532"/>
                </a:cubicBezTo>
                <a:cubicBezTo>
                  <a:pt x="15048" y="4494"/>
                  <a:pt x="15017" y="4463"/>
                  <a:pt x="14980" y="4463"/>
                </a:cubicBezTo>
                <a:close/>
                <a:moveTo>
                  <a:pt x="15196" y="4463"/>
                </a:moveTo>
                <a:cubicBezTo>
                  <a:pt x="15158" y="4463"/>
                  <a:pt x="15127" y="4494"/>
                  <a:pt x="15127" y="4532"/>
                </a:cubicBezTo>
                <a:cubicBezTo>
                  <a:pt x="15127" y="4570"/>
                  <a:pt x="15158" y="4600"/>
                  <a:pt x="15196" y="4600"/>
                </a:cubicBezTo>
                <a:cubicBezTo>
                  <a:pt x="15233" y="4600"/>
                  <a:pt x="15264" y="4570"/>
                  <a:pt x="15264" y="4532"/>
                </a:cubicBezTo>
                <a:cubicBezTo>
                  <a:pt x="15264" y="4494"/>
                  <a:pt x="15233" y="4463"/>
                  <a:pt x="15196" y="4463"/>
                </a:cubicBezTo>
                <a:close/>
                <a:moveTo>
                  <a:pt x="3310" y="4698"/>
                </a:moveTo>
                <a:cubicBezTo>
                  <a:pt x="3272" y="4698"/>
                  <a:pt x="3242" y="4729"/>
                  <a:pt x="3242" y="4767"/>
                </a:cubicBezTo>
                <a:cubicBezTo>
                  <a:pt x="3242" y="4805"/>
                  <a:pt x="3272" y="4835"/>
                  <a:pt x="3310" y="4835"/>
                </a:cubicBezTo>
                <a:cubicBezTo>
                  <a:pt x="3348" y="4835"/>
                  <a:pt x="3378" y="4805"/>
                  <a:pt x="3378" y="4767"/>
                </a:cubicBezTo>
                <a:cubicBezTo>
                  <a:pt x="3378" y="4729"/>
                  <a:pt x="3348" y="4698"/>
                  <a:pt x="3310" y="4698"/>
                </a:cubicBezTo>
                <a:close/>
                <a:moveTo>
                  <a:pt x="3526" y="4698"/>
                </a:moveTo>
                <a:cubicBezTo>
                  <a:pt x="3488" y="4698"/>
                  <a:pt x="3458" y="4729"/>
                  <a:pt x="3458" y="4767"/>
                </a:cubicBezTo>
                <a:cubicBezTo>
                  <a:pt x="3458" y="4805"/>
                  <a:pt x="3488" y="4835"/>
                  <a:pt x="3526" y="4835"/>
                </a:cubicBezTo>
                <a:cubicBezTo>
                  <a:pt x="3564" y="4835"/>
                  <a:pt x="3595" y="4805"/>
                  <a:pt x="3595" y="4767"/>
                </a:cubicBezTo>
                <a:cubicBezTo>
                  <a:pt x="3595" y="4729"/>
                  <a:pt x="3564" y="4698"/>
                  <a:pt x="3526" y="4698"/>
                </a:cubicBezTo>
                <a:close/>
                <a:moveTo>
                  <a:pt x="3742" y="4698"/>
                </a:moveTo>
                <a:cubicBezTo>
                  <a:pt x="3704" y="4698"/>
                  <a:pt x="3674" y="4729"/>
                  <a:pt x="3674" y="4767"/>
                </a:cubicBezTo>
                <a:cubicBezTo>
                  <a:pt x="3674" y="4805"/>
                  <a:pt x="3704" y="4835"/>
                  <a:pt x="3742" y="4835"/>
                </a:cubicBezTo>
                <a:cubicBezTo>
                  <a:pt x="3780" y="4835"/>
                  <a:pt x="3811" y="4805"/>
                  <a:pt x="3811" y="4767"/>
                </a:cubicBezTo>
                <a:cubicBezTo>
                  <a:pt x="3811" y="4729"/>
                  <a:pt x="3780" y="4698"/>
                  <a:pt x="3742" y="4698"/>
                </a:cubicBezTo>
                <a:close/>
                <a:moveTo>
                  <a:pt x="3958" y="4698"/>
                </a:moveTo>
                <a:cubicBezTo>
                  <a:pt x="3920" y="4698"/>
                  <a:pt x="3890" y="4729"/>
                  <a:pt x="3890" y="4767"/>
                </a:cubicBezTo>
                <a:cubicBezTo>
                  <a:pt x="3890" y="4805"/>
                  <a:pt x="3920" y="4835"/>
                  <a:pt x="3958" y="4835"/>
                </a:cubicBezTo>
                <a:cubicBezTo>
                  <a:pt x="3996" y="4835"/>
                  <a:pt x="4027" y="4805"/>
                  <a:pt x="4027" y="4767"/>
                </a:cubicBezTo>
                <a:cubicBezTo>
                  <a:pt x="4027" y="4729"/>
                  <a:pt x="3996" y="4698"/>
                  <a:pt x="3958" y="4698"/>
                </a:cubicBezTo>
                <a:close/>
                <a:moveTo>
                  <a:pt x="4174" y="4698"/>
                </a:moveTo>
                <a:cubicBezTo>
                  <a:pt x="4137" y="4698"/>
                  <a:pt x="4106" y="4729"/>
                  <a:pt x="4106" y="4767"/>
                </a:cubicBezTo>
                <a:cubicBezTo>
                  <a:pt x="4106" y="4805"/>
                  <a:pt x="4137" y="4835"/>
                  <a:pt x="4174" y="4835"/>
                </a:cubicBezTo>
                <a:cubicBezTo>
                  <a:pt x="4212" y="4835"/>
                  <a:pt x="4243" y="4805"/>
                  <a:pt x="4243" y="4767"/>
                </a:cubicBezTo>
                <a:cubicBezTo>
                  <a:pt x="4243" y="4729"/>
                  <a:pt x="4212" y="4698"/>
                  <a:pt x="4174" y="4698"/>
                </a:cubicBezTo>
                <a:close/>
                <a:moveTo>
                  <a:pt x="4390" y="4698"/>
                </a:moveTo>
                <a:cubicBezTo>
                  <a:pt x="4353" y="4698"/>
                  <a:pt x="4322" y="4729"/>
                  <a:pt x="4322" y="4767"/>
                </a:cubicBezTo>
                <a:cubicBezTo>
                  <a:pt x="4322" y="4805"/>
                  <a:pt x="4353" y="4835"/>
                  <a:pt x="4390" y="4835"/>
                </a:cubicBezTo>
                <a:cubicBezTo>
                  <a:pt x="4428" y="4835"/>
                  <a:pt x="4459" y="4805"/>
                  <a:pt x="4459" y="4767"/>
                </a:cubicBezTo>
                <a:cubicBezTo>
                  <a:pt x="4459" y="4729"/>
                  <a:pt x="4428" y="4698"/>
                  <a:pt x="4390" y="4698"/>
                </a:cubicBezTo>
                <a:close/>
                <a:moveTo>
                  <a:pt x="4607" y="4698"/>
                </a:moveTo>
                <a:cubicBezTo>
                  <a:pt x="4569" y="4698"/>
                  <a:pt x="4538" y="4729"/>
                  <a:pt x="4538" y="4767"/>
                </a:cubicBezTo>
                <a:cubicBezTo>
                  <a:pt x="4538" y="4805"/>
                  <a:pt x="4569" y="4835"/>
                  <a:pt x="4607" y="4835"/>
                </a:cubicBezTo>
                <a:cubicBezTo>
                  <a:pt x="4644" y="4835"/>
                  <a:pt x="4675" y="4805"/>
                  <a:pt x="4675" y="4767"/>
                </a:cubicBezTo>
                <a:cubicBezTo>
                  <a:pt x="4675" y="4729"/>
                  <a:pt x="4644" y="4698"/>
                  <a:pt x="4607" y="4698"/>
                </a:cubicBezTo>
                <a:close/>
                <a:moveTo>
                  <a:pt x="4823" y="4698"/>
                </a:moveTo>
                <a:cubicBezTo>
                  <a:pt x="4785" y="4698"/>
                  <a:pt x="4754" y="4729"/>
                  <a:pt x="4754" y="4767"/>
                </a:cubicBezTo>
                <a:cubicBezTo>
                  <a:pt x="4754" y="4805"/>
                  <a:pt x="4785" y="4835"/>
                  <a:pt x="4823" y="4835"/>
                </a:cubicBezTo>
                <a:cubicBezTo>
                  <a:pt x="4861" y="4835"/>
                  <a:pt x="4891" y="4805"/>
                  <a:pt x="4891" y="4767"/>
                </a:cubicBezTo>
                <a:cubicBezTo>
                  <a:pt x="4891" y="4729"/>
                  <a:pt x="4861" y="4698"/>
                  <a:pt x="4823" y="4698"/>
                </a:cubicBezTo>
                <a:close/>
                <a:moveTo>
                  <a:pt x="5039" y="4698"/>
                </a:moveTo>
                <a:cubicBezTo>
                  <a:pt x="5001" y="4698"/>
                  <a:pt x="4970" y="4729"/>
                  <a:pt x="4970" y="4767"/>
                </a:cubicBezTo>
                <a:cubicBezTo>
                  <a:pt x="4970" y="4805"/>
                  <a:pt x="5001" y="4835"/>
                  <a:pt x="5039" y="4835"/>
                </a:cubicBezTo>
                <a:cubicBezTo>
                  <a:pt x="5077" y="4835"/>
                  <a:pt x="5107" y="4805"/>
                  <a:pt x="5107" y="4767"/>
                </a:cubicBezTo>
                <a:cubicBezTo>
                  <a:pt x="5107" y="4729"/>
                  <a:pt x="5077" y="4698"/>
                  <a:pt x="5039" y="4698"/>
                </a:cubicBezTo>
                <a:close/>
                <a:moveTo>
                  <a:pt x="5255" y="4698"/>
                </a:moveTo>
                <a:cubicBezTo>
                  <a:pt x="5217" y="4698"/>
                  <a:pt x="5186" y="4729"/>
                  <a:pt x="5186" y="4767"/>
                </a:cubicBezTo>
                <a:cubicBezTo>
                  <a:pt x="5186" y="4805"/>
                  <a:pt x="5217" y="4835"/>
                  <a:pt x="5255" y="4835"/>
                </a:cubicBezTo>
                <a:cubicBezTo>
                  <a:pt x="5293" y="4835"/>
                  <a:pt x="5323" y="4805"/>
                  <a:pt x="5323" y="4767"/>
                </a:cubicBezTo>
                <a:cubicBezTo>
                  <a:pt x="5323" y="4729"/>
                  <a:pt x="5293" y="4698"/>
                  <a:pt x="5255" y="4698"/>
                </a:cubicBezTo>
                <a:close/>
                <a:moveTo>
                  <a:pt x="5471" y="4698"/>
                </a:moveTo>
                <a:cubicBezTo>
                  <a:pt x="5433" y="4698"/>
                  <a:pt x="5403" y="4729"/>
                  <a:pt x="5403" y="4767"/>
                </a:cubicBezTo>
                <a:cubicBezTo>
                  <a:pt x="5403" y="4805"/>
                  <a:pt x="5433" y="4835"/>
                  <a:pt x="5471" y="4835"/>
                </a:cubicBezTo>
                <a:cubicBezTo>
                  <a:pt x="5509" y="4835"/>
                  <a:pt x="5539" y="4805"/>
                  <a:pt x="5539" y="4767"/>
                </a:cubicBezTo>
                <a:cubicBezTo>
                  <a:pt x="5539" y="4729"/>
                  <a:pt x="5509" y="4698"/>
                  <a:pt x="5471" y="4698"/>
                </a:cubicBezTo>
                <a:close/>
                <a:moveTo>
                  <a:pt x="5687" y="4698"/>
                </a:moveTo>
                <a:cubicBezTo>
                  <a:pt x="5649" y="4698"/>
                  <a:pt x="5619" y="4729"/>
                  <a:pt x="5619" y="4767"/>
                </a:cubicBezTo>
                <a:cubicBezTo>
                  <a:pt x="5619" y="4805"/>
                  <a:pt x="5649" y="4835"/>
                  <a:pt x="5687" y="4835"/>
                </a:cubicBezTo>
                <a:cubicBezTo>
                  <a:pt x="5725" y="4835"/>
                  <a:pt x="5756" y="4805"/>
                  <a:pt x="5756" y="4767"/>
                </a:cubicBezTo>
                <a:cubicBezTo>
                  <a:pt x="5756" y="4729"/>
                  <a:pt x="5725" y="4698"/>
                  <a:pt x="5687" y="4698"/>
                </a:cubicBezTo>
                <a:close/>
                <a:moveTo>
                  <a:pt x="5903" y="4698"/>
                </a:moveTo>
                <a:cubicBezTo>
                  <a:pt x="5865" y="4698"/>
                  <a:pt x="5835" y="4729"/>
                  <a:pt x="5835" y="4767"/>
                </a:cubicBezTo>
                <a:cubicBezTo>
                  <a:pt x="5835" y="4805"/>
                  <a:pt x="5865" y="4835"/>
                  <a:pt x="5903" y="4835"/>
                </a:cubicBezTo>
                <a:cubicBezTo>
                  <a:pt x="5941" y="4835"/>
                  <a:pt x="5972" y="4805"/>
                  <a:pt x="5972" y="4767"/>
                </a:cubicBezTo>
                <a:cubicBezTo>
                  <a:pt x="5972" y="4729"/>
                  <a:pt x="5941" y="4698"/>
                  <a:pt x="5903" y="4698"/>
                </a:cubicBezTo>
                <a:close/>
                <a:moveTo>
                  <a:pt x="6119" y="4698"/>
                </a:moveTo>
                <a:cubicBezTo>
                  <a:pt x="6081" y="4698"/>
                  <a:pt x="6051" y="4729"/>
                  <a:pt x="6051" y="4767"/>
                </a:cubicBezTo>
                <a:cubicBezTo>
                  <a:pt x="6051" y="4805"/>
                  <a:pt x="6081" y="4835"/>
                  <a:pt x="6119" y="4835"/>
                </a:cubicBezTo>
                <a:cubicBezTo>
                  <a:pt x="6157" y="4835"/>
                  <a:pt x="6188" y="4805"/>
                  <a:pt x="6188" y="4767"/>
                </a:cubicBezTo>
                <a:cubicBezTo>
                  <a:pt x="6188" y="4729"/>
                  <a:pt x="6157" y="4698"/>
                  <a:pt x="6119" y="4698"/>
                </a:cubicBezTo>
                <a:close/>
                <a:moveTo>
                  <a:pt x="6335" y="4698"/>
                </a:moveTo>
                <a:cubicBezTo>
                  <a:pt x="6298" y="4698"/>
                  <a:pt x="6267" y="4729"/>
                  <a:pt x="6267" y="4767"/>
                </a:cubicBezTo>
                <a:cubicBezTo>
                  <a:pt x="6267" y="4805"/>
                  <a:pt x="6298" y="4835"/>
                  <a:pt x="6335" y="4835"/>
                </a:cubicBezTo>
                <a:cubicBezTo>
                  <a:pt x="6373" y="4835"/>
                  <a:pt x="6404" y="4805"/>
                  <a:pt x="6404" y="4767"/>
                </a:cubicBezTo>
                <a:cubicBezTo>
                  <a:pt x="6404" y="4729"/>
                  <a:pt x="6373" y="4698"/>
                  <a:pt x="6335" y="4698"/>
                </a:cubicBezTo>
                <a:close/>
                <a:moveTo>
                  <a:pt x="6552" y="4698"/>
                </a:moveTo>
                <a:cubicBezTo>
                  <a:pt x="6514" y="4698"/>
                  <a:pt x="6483" y="4729"/>
                  <a:pt x="6483" y="4767"/>
                </a:cubicBezTo>
                <a:cubicBezTo>
                  <a:pt x="6483" y="4805"/>
                  <a:pt x="6514" y="4835"/>
                  <a:pt x="6552" y="4835"/>
                </a:cubicBezTo>
                <a:cubicBezTo>
                  <a:pt x="6589" y="4835"/>
                  <a:pt x="6620" y="4805"/>
                  <a:pt x="6620" y="4767"/>
                </a:cubicBezTo>
                <a:cubicBezTo>
                  <a:pt x="6620" y="4729"/>
                  <a:pt x="6589" y="4698"/>
                  <a:pt x="6552" y="4698"/>
                </a:cubicBezTo>
                <a:close/>
                <a:moveTo>
                  <a:pt x="6768" y="4698"/>
                </a:moveTo>
                <a:cubicBezTo>
                  <a:pt x="6730" y="4698"/>
                  <a:pt x="6699" y="4729"/>
                  <a:pt x="6699" y="4767"/>
                </a:cubicBezTo>
                <a:cubicBezTo>
                  <a:pt x="6699" y="4805"/>
                  <a:pt x="6730" y="4835"/>
                  <a:pt x="6768" y="4835"/>
                </a:cubicBezTo>
                <a:cubicBezTo>
                  <a:pt x="6805" y="4835"/>
                  <a:pt x="6836" y="4805"/>
                  <a:pt x="6836" y="4767"/>
                </a:cubicBezTo>
                <a:cubicBezTo>
                  <a:pt x="6836" y="4729"/>
                  <a:pt x="6805" y="4698"/>
                  <a:pt x="6768" y="4698"/>
                </a:cubicBezTo>
                <a:close/>
                <a:moveTo>
                  <a:pt x="6984" y="4698"/>
                </a:moveTo>
                <a:cubicBezTo>
                  <a:pt x="6946" y="4698"/>
                  <a:pt x="6915" y="4729"/>
                  <a:pt x="6915" y="4767"/>
                </a:cubicBezTo>
                <a:cubicBezTo>
                  <a:pt x="6915" y="4805"/>
                  <a:pt x="6946" y="4835"/>
                  <a:pt x="6984" y="4835"/>
                </a:cubicBezTo>
                <a:cubicBezTo>
                  <a:pt x="7022" y="4835"/>
                  <a:pt x="7052" y="4805"/>
                  <a:pt x="7052" y="4767"/>
                </a:cubicBezTo>
                <a:cubicBezTo>
                  <a:pt x="7052" y="4729"/>
                  <a:pt x="7022" y="4698"/>
                  <a:pt x="6984" y="4698"/>
                </a:cubicBezTo>
                <a:close/>
                <a:moveTo>
                  <a:pt x="7200" y="4698"/>
                </a:moveTo>
                <a:cubicBezTo>
                  <a:pt x="7162" y="4698"/>
                  <a:pt x="7131" y="4729"/>
                  <a:pt x="7131" y="4767"/>
                </a:cubicBezTo>
                <a:cubicBezTo>
                  <a:pt x="7131" y="4805"/>
                  <a:pt x="7162" y="4835"/>
                  <a:pt x="7200" y="4835"/>
                </a:cubicBezTo>
                <a:cubicBezTo>
                  <a:pt x="7238" y="4835"/>
                  <a:pt x="7268" y="4805"/>
                  <a:pt x="7268" y="4767"/>
                </a:cubicBezTo>
                <a:cubicBezTo>
                  <a:pt x="7268" y="4729"/>
                  <a:pt x="7238" y="4698"/>
                  <a:pt x="7200" y="4698"/>
                </a:cubicBezTo>
                <a:close/>
                <a:moveTo>
                  <a:pt x="7416" y="4698"/>
                </a:moveTo>
                <a:cubicBezTo>
                  <a:pt x="7378" y="4698"/>
                  <a:pt x="7347" y="4729"/>
                  <a:pt x="7347" y="4767"/>
                </a:cubicBezTo>
                <a:cubicBezTo>
                  <a:pt x="7347" y="4805"/>
                  <a:pt x="7378" y="4835"/>
                  <a:pt x="7416" y="4835"/>
                </a:cubicBezTo>
                <a:cubicBezTo>
                  <a:pt x="7454" y="4835"/>
                  <a:pt x="7484" y="4805"/>
                  <a:pt x="7484" y="4767"/>
                </a:cubicBezTo>
                <a:cubicBezTo>
                  <a:pt x="7484" y="4729"/>
                  <a:pt x="7454" y="4698"/>
                  <a:pt x="7416" y="4698"/>
                </a:cubicBezTo>
                <a:close/>
                <a:moveTo>
                  <a:pt x="7632" y="4698"/>
                </a:moveTo>
                <a:cubicBezTo>
                  <a:pt x="7594" y="4698"/>
                  <a:pt x="7564" y="4729"/>
                  <a:pt x="7564" y="4767"/>
                </a:cubicBezTo>
                <a:cubicBezTo>
                  <a:pt x="7564" y="4805"/>
                  <a:pt x="7594" y="4835"/>
                  <a:pt x="7632" y="4835"/>
                </a:cubicBezTo>
                <a:cubicBezTo>
                  <a:pt x="7670" y="4835"/>
                  <a:pt x="7700" y="4805"/>
                  <a:pt x="7700" y="4767"/>
                </a:cubicBezTo>
                <a:cubicBezTo>
                  <a:pt x="7700" y="4729"/>
                  <a:pt x="7670" y="4698"/>
                  <a:pt x="7632" y="4698"/>
                </a:cubicBezTo>
                <a:close/>
                <a:moveTo>
                  <a:pt x="7848" y="4698"/>
                </a:moveTo>
                <a:cubicBezTo>
                  <a:pt x="7810" y="4698"/>
                  <a:pt x="7780" y="4729"/>
                  <a:pt x="7780" y="4767"/>
                </a:cubicBezTo>
                <a:cubicBezTo>
                  <a:pt x="7780" y="4805"/>
                  <a:pt x="7810" y="4835"/>
                  <a:pt x="7848" y="4835"/>
                </a:cubicBezTo>
                <a:cubicBezTo>
                  <a:pt x="7886" y="4835"/>
                  <a:pt x="7917" y="4805"/>
                  <a:pt x="7917" y="4767"/>
                </a:cubicBezTo>
                <a:cubicBezTo>
                  <a:pt x="7917" y="4729"/>
                  <a:pt x="7886" y="4698"/>
                  <a:pt x="7848" y="4698"/>
                </a:cubicBezTo>
                <a:close/>
                <a:moveTo>
                  <a:pt x="8064" y="4698"/>
                </a:moveTo>
                <a:cubicBezTo>
                  <a:pt x="8026" y="4698"/>
                  <a:pt x="7996" y="4729"/>
                  <a:pt x="7996" y="4767"/>
                </a:cubicBezTo>
                <a:cubicBezTo>
                  <a:pt x="7996" y="4805"/>
                  <a:pt x="8026" y="4835"/>
                  <a:pt x="8064" y="4835"/>
                </a:cubicBezTo>
                <a:cubicBezTo>
                  <a:pt x="8102" y="4835"/>
                  <a:pt x="8133" y="4805"/>
                  <a:pt x="8133" y="4767"/>
                </a:cubicBezTo>
                <a:cubicBezTo>
                  <a:pt x="8133" y="4729"/>
                  <a:pt x="8102" y="4698"/>
                  <a:pt x="8064" y="4698"/>
                </a:cubicBezTo>
                <a:close/>
                <a:moveTo>
                  <a:pt x="8280" y="4698"/>
                </a:moveTo>
                <a:cubicBezTo>
                  <a:pt x="8243" y="4698"/>
                  <a:pt x="8212" y="4729"/>
                  <a:pt x="8212" y="4767"/>
                </a:cubicBezTo>
                <a:cubicBezTo>
                  <a:pt x="8212" y="4805"/>
                  <a:pt x="8243" y="4835"/>
                  <a:pt x="8280" y="4835"/>
                </a:cubicBezTo>
                <a:cubicBezTo>
                  <a:pt x="8318" y="4835"/>
                  <a:pt x="8349" y="4805"/>
                  <a:pt x="8349" y="4767"/>
                </a:cubicBezTo>
                <a:cubicBezTo>
                  <a:pt x="8349" y="4729"/>
                  <a:pt x="8318" y="4698"/>
                  <a:pt x="8280" y="4698"/>
                </a:cubicBezTo>
                <a:close/>
                <a:moveTo>
                  <a:pt x="8496" y="4698"/>
                </a:moveTo>
                <a:cubicBezTo>
                  <a:pt x="8459" y="4698"/>
                  <a:pt x="8428" y="4729"/>
                  <a:pt x="8428" y="4767"/>
                </a:cubicBezTo>
                <a:cubicBezTo>
                  <a:pt x="8428" y="4805"/>
                  <a:pt x="8459" y="4835"/>
                  <a:pt x="8496" y="4835"/>
                </a:cubicBezTo>
                <a:cubicBezTo>
                  <a:pt x="8534" y="4835"/>
                  <a:pt x="8565" y="4805"/>
                  <a:pt x="8565" y="4767"/>
                </a:cubicBezTo>
                <a:cubicBezTo>
                  <a:pt x="8565" y="4729"/>
                  <a:pt x="8534" y="4698"/>
                  <a:pt x="8496" y="4698"/>
                </a:cubicBezTo>
                <a:close/>
                <a:moveTo>
                  <a:pt x="8713" y="4698"/>
                </a:moveTo>
                <a:cubicBezTo>
                  <a:pt x="8675" y="4698"/>
                  <a:pt x="8644" y="4729"/>
                  <a:pt x="8644" y="4767"/>
                </a:cubicBezTo>
                <a:cubicBezTo>
                  <a:pt x="8644" y="4805"/>
                  <a:pt x="8675" y="4835"/>
                  <a:pt x="8713" y="4835"/>
                </a:cubicBezTo>
                <a:cubicBezTo>
                  <a:pt x="8750" y="4835"/>
                  <a:pt x="8781" y="4805"/>
                  <a:pt x="8781" y="4767"/>
                </a:cubicBezTo>
                <a:cubicBezTo>
                  <a:pt x="8781" y="4729"/>
                  <a:pt x="8750" y="4698"/>
                  <a:pt x="8713" y="4698"/>
                </a:cubicBezTo>
                <a:close/>
                <a:moveTo>
                  <a:pt x="8929" y="4698"/>
                </a:moveTo>
                <a:cubicBezTo>
                  <a:pt x="8891" y="4698"/>
                  <a:pt x="8860" y="4729"/>
                  <a:pt x="8860" y="4767"/>
                </a:cubicBezTo>
                <a:cubicBezTo>
                  <a:pt x="8860" y="4805"/>
                  <a:pt x="8891" y="4835"/>
                  <a:pt x="8929" y="4835"/>
                </a:cubicBezTo>
                <a:cubicBezTo>
                  <a:pt x="8966" y="4835"/>
                  <a:pt x="8997" y="4805"/>
                  <a:pt x="8997" y="4767"/>
                </a:cubicBezTo>
                <a:cubicBezTo>
                  <a:pt x="8997" y="4729"/>
                  <a:pt x="8966" y="4698"/>
                  <a:pt x="8929" y="4698"/>
                </a:cubicBezTo>
                <a:close/>
                <a:moveTo>
                  <a:pt x="9145" y="4698"/>
                </a:moveTo>
                <a:cubicBezTo>
                  <a:pt x="9107" y="4698"/>
                  <a:pt x="9076" y="4729"/>
                  <a:pt x="9076" y="4767"/>
                </a:cubicBezTo>
                <a:cubicBezTo>
                  <a:pt x="9076" y="4805"/>
                  <a:pt x="9107" y="4835"/>
                  <a:pt x="9145" y="4835"/>
                </a:cubicBezTo>
                <a:cubicBezTo>
                  <a:pt x="9183" y="4835"/>
                  <a:pt x="9213" y="4805"/>
                  <a:pt x="9213" y="4767"/>
                </a:cubicBezTo>
                <a:cubicBezTo>
                  <a:pt x="9213" y="4729"/>
                  <a:pt x="9183" y="4698"/>
                  <a:pt x="9145" y="4698"/>
                </a:cubicBezTo>
                <a:close/>
                <a:moveTo>
                  <a:pt x="9793" y="4698"/>
                </a:moveTo>
                <a:cubicBezTo>
                  <a:pt x="9755" y="4698"/>
                  <a:pt x="9725" y="4729"/>
                  <a:pt x="9725" y="4767"/>
                </a:cubicBezTo>
                <a:cubicBezTo>
                  <a:pt x="9725" y="4805"/>
                  <a:pt x="9755" y="4835"/>
                  <a:pt x="9793" y="4835"/>
                </a:cubicBezTo>
                <a:cubicBezTo>
                  <a:pt x="9831" y="4835"/>
                  <a:pt x="9862" y="4805"/>
                  <a:pt x="9862" y="4767"/>
                </a:cubicBezTo>
                <a:cubicBezTo>
                  <a:pt x="9862" y="4729"/>
                  <a:pt x="9831" y="4698"/>
                  <a:pt x="9793" y="4698"/>
                </a:cubicBezTo>
                <a:close/>
                <a:moveTo>
                  <a:pt x="10441" y="4698"/>
                </a:moveTo>
                <a:cubicBezTo>
                  <a:pt x="10404" y="4698"/>
                  <a:pt x="10373" y="4729"/>
                  <a:pt x="10373" y="4767"/>
                </a:cubicBezTo>
                <a:cubicBezTo>
                  <a:pt x="10373" y="4805"/>
                  <a:pt x="10404" y="4835"/>
                  <a:pt x="10441" y="4835"/>
                </a:cubicBezTo>
                <a:cubicBezTo>
                  <a:pt x="10479" y="4835"/>
                  <a:pt x="10510" y="4805"/>
                  <a:pt x="10510" y="4767"/>
                </a:cubicBezTo>
                <a:cubicBezTo>
                  <a:pt x="10510" y="4729"/>
                  <a:pt x="10479" y="4698"/>
                  <a:pt x="10441" y="4698"/>
                </a:cubicBezTo>
                <a:close/>
                <a:moveTo>
                  <a:pt x="11522" y="4698"/>
                </a:moveTo>
                <a:cubicBezTo>
                  <a:pt x="11484" y="4698"/>
                  <a:pt x="11453" y="4729"/>
                  <a:pt x="11453" y="4767"/>
                </a:cubicBezTo>
                <a:cubicBezTo>
                  <a:pt x="11453" y="4805"/>
                  <a:pt x="11484" y="4835"/>
                  <a:pt x="11522" y="4835"/>
                </a:cubicBezTo>
                <a:cubicBezTo>
                  <a:pt x="11560" y="4835"/>
                  <a:pt x="11590" y="4805"/>
                  <a:pt x="11590" y="4767"/>
                </a:cubicBezTo>
                <a:cubicBezTo>
                  <a:pt x="11590" y="4729"/>
                  <a:pt x="11560" y="4698"/>
                  <a:pt x="11522" y="4698"/>
                </a:cubicBezTo>
                <a:close/>
                <a:moveTo>
                  <a:pt x="11738" y="4698"/>
                </a:moveTo>
                <a:cubicBezTo>
                  <a:pt x="11700" y="4698"/>
                  <a:pt x="11670" y="4729"/>
                  <a:pt x="11670" y="4767"/>
                </a:cubicBezTo>
                <a:cubicBezTo>
                  <a:pt x="11670" y="4805"/>
                  <a:pt x="11700" y="4835"/>
                  <a:pt x="11738" y="4835"/>
                </a:cubicBezTo>
                <a:cubicBezTo>
                  <a:pt x="11776" y="4835"/>
                  <a:pt x="11807" y="4805"/>
                  <a:pt x="11807" y="4767"/>
                </a:cubicBezTo>
                <a:cubicBezTo>
                  <a:pt x="11807" y="4729"/>
                  <a:pt x="11776" y="4698"/>
                  <a:pt x="11738" y="4698"/>
                </a:cubicBezTo>
                <a:close/>
                <a:moveTo>
                  <a:pt x="11954" y="4698"/>
                </a:moveTo>
                <a:cubicBezTo>
                  <a:pt x="11916" y="4698"/>
                  <a:pt x="11886" y="4729"/>
                  <a:pt x="11886" y="4767"/>
                </a:cubicBezTo>
                <a:cubicBezTo>
                  <a:pt x="11886" y="4805"/>
                  <a:pt x="11916" y="4835"/>
                  <a:pt x="11954" y="4835"/>
                </a:cubicBezTo>
                <a:cubicBezTo>
                  <a:pt x="11992" y="4835"/>
                  <a:pt x="12023" y="4805"/>
                  <a:pt x="12023" y="4767"/>
                </a:cubicBezTo>
                <a:cubicBezTo>
                  <a:pt x="12023" y="4729"/>
                  <a:pt x="11992" y="4698"/>
                  <a:pt x="11954" y="4698"/>
                </a:cubicBezTo>
                <a:close/>
                <a:moveTo>
                  <a:pt x="12170" y="4698"/>
                </a:moveTo>
                <a:cubicBezTo>
                  <a:pt x="12132" y="4698"/>
                  <a:pt x="12102" y="4729"/>
                  <a:pt x="12102" y="4767"/>
                </a:cubicBezTo>
                <a:cubicBezTo>
                  <a:pt x="12102" y="4805"/>
                  <a:pt x="12132" y="4835"/>
                  <a:pt x="12170" y="4835"/>
                </a:cubicBezTo>
                <a:cubicBezTo>
                  <a:pt x="12208" y="4835"/>
                  <a:pt x="12239" y="4805"/>
                  <a:pt x="12239" y="4767"/>
                </a:cubicBezTo>
                <a:cubicBezTo>
                  <a:pt x="12239" y="4729"/>
                  <a:pt x="12208" y="4698"/>
                  <a:pt x="12170" y="4698"/>
                </a:cubicBezTo>
                <a:close/>
                <a:moveTo>
                  <a:pt x="14115" y="4698"/>
                </a:moveTo>
                <a:cubicBezTo>
                  <a:pt x="14077" y="4698"/>
                  <a:pt x="14047" y="4729"/>
                  <a:pt x="14047" y="4767"/>
                </a:cubicBezTo>
                <a:cubicBezTo>
                  <a:pt x="14047" y="4805"/>
                  <a:pt x="14077" y="4835"/>
                  <a:pt x="14115" y="4835"/>
                </a:cubicBezTo>
                <a:cubicBezTo>
                  <a:pt x="14153" y="4835"/>
                  <a:pt x="14184" y="4805"/>
                  <a:pt x="14184" y="4767"/>
                </a:cubicBezTo>
                <a:cubicBezTo>
                  <a:pt x="14184" y="4729"/>
                  <a:pt x="14153" y="4698"/>
                  <a:pt x="14115" y="4698"/>
                </a:cubicBezTo>
                <a:close/>
                <a:moveTo>
                  <a:pt x="14331" y="4698"/>
                </a:moveTo>
                <a:cubicBezTo>
                  <a:pt x="14293" y="4698"/>
                  <a:pt x="14263" y="4729"/>
                  <a:pt x="14263" y="4767"/>
                </a:cubicBezTo>
                <a:cubicBezTo>
                  <a:pt x="14263" y="4805"/>
                  <a:pt x="14293" y="4835"/>
                  <a:pt x="14331" y="4835"/>
                </a:cubicBezTo>
                <a:cubicBezTo>
                  <a:pt x="14369" y="4835"/>
                  <a:pt x="14400" y="4805"/>
                  <a:pt x="14400" y="4767"/>
                </a:cubicBezTo>
                <a:cubicBezTo>
                  <a:pt x="14400" y="4729"/>
                  <a:pt x="14369" y="4698"/>
                  <a:pt x="14331" y="4698"/>
                </a:cubicBezTo>
                <a:close/>
                <a:moveTo>
                  <a:pt x="14547" y="4698"/>
                </a:moveTo>
                <a:cubicBezTo>
                  <a:pt x="14510" y="4698"/>
                  <a:pt x="14479" y="4729"/>
                  <a:pt x="14479" y="4767"/>
                </a:cubicBezTo>
                <a:cubicBezTo>
                  <a:pt x="14479" y="4805"/>
                  <a:pt x="14510" y="4835"/>
                  <a:pt x="14547" y="4835"/>
                </a:cubicBezTo>
                <a:cubicBezTo>
                  <a:pt x="14585" y="4835"/>
                  <a:pt x="14616" y="4805"/>
                  <a:pt x="14616" y="4767"/>
                </a:cubicBezTo>
                <a:cubicBezTo>
                  <a:pt x="14616" y="4729"/>
                  <a:pt x="14585" y="4698"/>
                  <a:pt x="14547" y="4698"/>
                </a:cubicBezTo>
                <a:close/>
                <a:moveTo>
                  <a:pt x="14763" y="4698"/>
                </a:moveTo>
                <a:cubicBezTo>
                  <a:pt x="14726" y="4698"/>
                  <a:pt x="14695" y="4729"/>
                  <a:pt x="14695" y="4767"/>
                </a:cubicBezTo>
                <a:cubicBezTo>
                  <a:pt x="14695" y="4805"/>
                  <a:pt x="14726" y="4835"/>
                  <a:pt x="14763" y="4835"/>
                </a:cubicBezTo>
                <a:cubicBezTo>
                  <a:pt x="14801" y="4835"/>
                  <a:pt x="14832" y="4805"/>
                  <a:pt x="14832" y="4767"/>
                </a:cubicBezTo>
                <a:cubicBezTo>
                  <a:pt x="14832" y="4729"/>
                  <a:pt x="14801" y="4698"/>
                  <a:pt x="14763" y="4698"/>
                </a:cubicBezTo>
                <a:close/>
                <a:moveTo>
                  <a:pt x="14980" y="4698"/>
                </a:moveTo>
                <a:cubicBezTo>
                  <a:pt x="14942" y="4698"/>
                  <a:pt x="14911" y="4729"/>
                  <a:pt x="14911" y="4767"/>
                </a:cubicBezTo>
                <a:cubicBezTo>
                  <a:pt x="14911" y="4805"/>
                  <a:pt x="14942" y="4835"/>
                  <a:pt x="14980" y="4835"/>
                </a:cubicBezTo>
                <a:cubicBezTo>
                  <a:pt x="15017" y="4835"/>
                  <a:pt x="15048" y="4805"/>
                  <a:pt x="15048" y="4767"/>
                </a:cubicBezTo>
                <a:cubicBezTo>
                  <a:pt x="15048" y="4729"/>
                  <a:pt x="15017" y="4698"/>
                  <a:pt x="14980" y="4698"/>
                </a:cubicBezTo>
                <a:close/>
                <a:moveTo>
                  <a:pt x="3310" y="4933"/>
                </a:moveTo>
                <a:cubicBezTo>
                  <a:pt x="3272" y="4933"/>
                  <a:pt x="3242" y="4964"/>
                  <a:pt x="3242" y="5002"/>
                </a:cubicBezTo>
                <a:cubicBezTo>
                  <a:pt x="3242" y="5039"/>
                  <a:pt x="3272" y="5070"/>
                  <a:pt x="3310" y="5070"/>
                </a:cubicBezTo>
                <a:cubicBezTo>
                  <a:pt x="3348" y="5070"/>
                  <a:pt x="3378" y="5039"/>
                  <a:pt x="3378" y="5002"/>
                </a:cubicBezTo>
                <a:cubicBezTo>
                  <a:pt x="3378" y="4964"/>
                  <a:pt x="3348" y="4933"/>
                  <a:pt x="3310" y="4933"/>
                </a:cubicBezTo>
                <a:close/>
                <a:moveTo>
                  <a:pt x="3526" y="4933"/>
                </a:moveTo>
                <a:cubicBezTo>
                  <a:pt x="3488" y="4933"/>
                  <a:pt x="3458" y="4964"/>
                  <a:pt x="3458" y="5002"/>
                </a:cubicBezTo>
                <a:cubicBezTo>
                  <a:pt x="3458" y="5039"/>
                  <a:pt x="3488" y="5070"/>
                  <a:pt x="3526" y="5070"/>
                </a:cubicBezTo>
                <a:cubicBezTo>
                  <a:pt x="3564" y="5070"/>
                  <a:pt x="3595" y="5039"/>
                  <a:pt x="3595" y="5002"/>
                </a:cubicBezTo>
                <a:cubicBezTo>
                  <a:pt x="3595" y="4964"/>
                  <a:pt x="3564" y="4933"/>
                  <a:pt x="3526" y="4933"/>
                </a:cubicBezTo>
                <a:close/>
                <a:moveTo>
                  <a:pt x="3742" y="4933"/>
                </a:moveTo>
                <a:cubicBezTo>
                  <a:pt x="3704" y="4933"/>
                  <a:pt x="3674" y="4964"/>
                  <a:pt x="3674" y="5002"/>
                </a:cubicBezTo>
                <a:cubicBezTo>
                  <a:pt x="3674" y="5039"/>
                  <a:pt x="3704" y="5070"/>
                  <a:pt x="3742" y="5070"/>
                </a:cubicBezTo>
                <a:cubicBezTo>
                  <a:pt x="3780" y="5070"/>
                  <a:pt x="3811" y="5039"/>
                  <a:pt x="3811" y="5002"/>
                </a:cubicBezTo>
                <a:cubicBezTo>
                  <a:pt x="3811" y="4964"/>
                  <a:pt x="3780" y="4933"/>
                  <a:pt x="3742" y="4933"/>
                </a:cubicBezTo>
                <a:close/>
                <a:moveTo>
                  <a:pt x="3958" y="4933"/>
                </a:moveTo>
                <a:cubicBezTo>
                  <a:pt x="3920" y="4933"/>
                  <a:pt x="3890" y="4964"/>
                  <a:pt x="3890" y="5002"/>
                </a:cubicBezTo>
                <a:cubicBezTo>
                  <a:pt x="3890" y="5039"/>
                  <a:pt x="3920" y="5070"/>
                  <a:pt x="3958" y="5070"/>
                </a:cubicBezTo>
                <a:cubicBezTo>
                  <a:pt x="3996" y="5070"/>
                  <a:pt x="4027" y="5039"/>
                  <a:pt x="4027" y="5002"/>
                </a:cubicBezTo>
                <a:cubicBezTo>
                  <a:pt x="4027" y="4964"/>
                  <a:pt x="3996" y="4933"/>
                  <a:pt x="3958" y="4933"/>
                </a:cubicBezTo>
                <a:close/>
                <a:moveTo>
                  <a:pt x="4174" y="4933"/>
                </a:moveTo>
                <a:cubicBezTo>
                  <a:pt x="4137" y="4933"/>
                  <a:pt x="4106" y="4964"/>
                  <a:pt x="4106" y="5002"/>
                </a:cubicBezTo>
                <a:cubicBezTo>
                  <a:pt x="4106" y="5039"/>
                  <a:pt x="4137" y="5070"/>
                  <a:pt x="4174" y="5070"/>
                </a:cubicBezTo>
                <a:cubicBezTo>
                  <a:pt x="4212" y="5070"/>
                  <a:pt x="4243" y="5039"/>
                  <a:pt x="4243" y="5002"/>
                </a:cubicBezTo>
                <a:cubicBezTo>
                  <a:pt x="4243" y="4964"/>
                  <a:pt x="4212" y="4933"/>
                  <a:pt x="4174" y="4933"/>
                </a:cubicBezTo>
                <a:close/>
                <a:moveTo>
                  <a:pt x="4390" y="4933"/>
                </a:moveTo>
                <a:cubicBezTo>
                  <a:pt x="4353" y="4933"/>
                  <a:pt x="4322" y="4964"/>
                  <a:pt x="4322" y="5002"/>
                </a:cubicBezTo>
                <a:cubicBezTo>
                  <a:pt x="4322" y="5039"/>
                  <a:pt x="4353" y="5070"/>
                  <a:pt x="4390" y="5070"/>
                </a:cubicBezTo>
                <a:cubicBezTo>
                  <a:pt x="4428" y="5070"/>
                  <a:pt x="4459" y="5039"/>
                  <a:pt x="4459" y="5002"/>
                </a:cubicBezTo>
                <a:cubicBezTo>
                  <a:pt x="4459" y="4964"/>
                  <a:pt x="4428" y="4933"/>
                  <a:pt x="4390" y="4933"/>
                </a:cubicBezTo>
                <a:close/>
                <a:moveTo>
                  <a:pt x="4607" y="4933"/>
                </a:moveTo>
                <a:cubicBezTo>
                  <a:pt x="4569" y="4933"/>
                  <a:pt x="4538" y="4964"/>
                  <a:pt x="4538" y="5002"/>
                </a:cubicBezTo>
                <a:cubicBezTo>
                  <a:pt x="4538" y="5039"/>
                  <a:pt x="4569" y="5070"/>
                  <a:pt x="4607" y="5070"/>
                </a:cubicBezTo>
                <a:cubicBezTo>
                  <a:pt x="4644" y="5070"/>
                  <a:pt x="4675" y="5039"/>
                  <a:pt x="4675" y="5002"/>
                </a:cubicBezTo>
                <a:cubicBezTo>
                  <a:pt x="4675" y="4964"/>
                  <a:pt x="4644" y="4933"/>
                  <a:pt x="4607" y="4933"/>
                </a:cubicBezTo>
                <a:close/>
                <a:moveTo>
                  <a:pt x="4823" y="4933"/>
                </a:moveTo>
                <a:cubicBezTo>
                  <a:pt x="4785" y="4933"/>
                  <a:pt x="4754" y="4964"/>
                  <a:pt x="4754" y="5002"/>
                </a:cubicBezTo>
                <a:cubicBezTo>
                  <a:pt x="4754" y="5039"/>
                  <a:pt x="4785" y="5070"/>
                  <a:pt x="4823" y="5070"/>
                </a:cubicBezTo>
                <a:cubicBezTo>
                  <a:pt x="4861" y="5070"/>
                  <a:pt x="4891" y="5039"/>
                  <a:pt x="4891" y="5002"/>
                </a:cubicBezTo>
                <a:cubicBezTo>
                  <a:pt x="4891" y="4964"/>
                  <a:pt x="4861" y="4933"/>
                  <a:pt x="4823" y="4933"/>
                </a:cubicBezTo>
                <a:close/>
                <a:moveTo>
                  <a:pt x="5039" y="4933"/>
                </a:moveTo>
                <a:cubicBezTo>
                  <a:pt x="5001" y="4933"/>
                  <a:pt x="4970" y="4964"/>
                  <a:pt x="4970" y="5002"/>
                </a:cubicBezTo>
                <a:cubicBezTo>
                  <a:pt x="4970" y="5039"/>
                  <a:pt x="5001" y="5070"/>
                  <a:pt x="5039" y="5070"/>
                </a:cubicBezTo>
                <a:cubicBezTo>
                  <a:pt x="5077" y="5070"/>
                  <a:pt x="5107" y="5039"/>
                  <a:pt x="5107" y="5002"/>
                </a:cubicBezTo>
                <a:cubicBezTo>
                  <a:pt x="5107" y="4964"/>
                  <a:pt x="5077" y="4933"/>
                  <a:pt x="5039" y="4933"/>
                </a:cubicBezTo>
                <a:close/>
                <a:moveTo>
                  <a:pt x="5255" y="4933"/>
                </a:moveTo>
                <a:cubicBezTo>
                  <a:pt x="5217" y="4933"/>
                  <a:pt x="5186" y="4964"/>
                  <a:pt x="5186" y="5002"/>
                </a:cubicBezTo>
                <a:cubicBezTo>
                  <a:pt x="5186" y="5039"/>
                  <a:pt x="5217" y="5070"/>
                  <a:pt x="5255" y="5070"/>
                </a:cubicBezTo>
                <a:cubicBezTo>
                  <a:pt x="5293" y="5070"/>
                  <a:pt x="5323" y="5039"/>
                  <a:pt x="5323" y="5002"/>
                </a:cubicBezTo>
                <a:cubicBezTo>
                  <a:pt x="5323" y="4964"/>
                  <a:pt x="5293" y="4933"/>
                  <a:pt x="5255" y="4933"/>
                </a:cubicBezTo>
                <a:close/>
                <a:moveTo>
                  <a:pt x="5471" y="4933"/>
                </a:moveTo>
                <a:cubicBezTo>
                  <a:pt x="5433" y="4933"/>
                  <a:pt x="5403" y="4964"/>
                  <a:pt x="5403" y="5002"/>
                </a:cubicBezTo>
                <a:cubicBezTo>
                  <a:pt x="5403" y="5039"/>
                  <a:pt x="5433" y="5070"/>
                  <a:pt x="5471" y="5070"/>
                </a:cubicBezTo>
                <a:cubicBezTo>
                  <a:pt x="5509" y="5070"/>
                  <a:pt x="5539" y="5039"/>
                  <a:pt x="5539" y="5002"/>
                </a:cubicBezTo>
                <a:cubicBezTo>
                  <a:pt x="5539" y="4964"/>
                  <a:pt x="5509" y="4933"/>
                  <a:pt x="5471" y="4933"/>
                </a:cubicBezTo>
                <a:close/>
                <a:moveTo>
                  <a:pt x="5687" y="4933"/>
                </a:moveTo>
                <a:cubicBezTo>
                  <a:pt x="5649" y="4933"/>
                  <a:pt x="5619" y="4964"/>
                  <a:pt x="5619" y="5002"/>
                </a:cubicBezTo>
                <a:cubicBezTo>
                  <a:pt x="5619" y="5039"/>
                  <a:pt x="5649" y="5070"/>
                  <a:pt x="5687" y="5070"/>
                </a:cubicBezTo>
                <a:cubicBezTo>
                  <a:pt x="5725" y="5070"/>
                  <a:pt x="5756" y="5039"/>
                  <a:pt x="5756" y="5002"/>
                </a:cubicBezTo>
                <a:cubicBezTo>
                  <a:pt x="5756" y="4964"/>
                  <a:pt x="5725" y="4933"/>
                  <a:pt x="5687" y="4933"/>
                </a:cubicBezTo>
                <a:close/>
                <a:moveTo>
                  <a:pt x="5903" y="4933"/>
                </a:moveTo>
                <a:cubicBezTo>
                  <a:pt x="5865" y="4933"/>
                  <a:pt x="5835" y="4964"/>
                  <a:pt x="5835" y="5002"/>
                </a:cubicBezTo>
                <a:cubicBezTo>
                  <a:pt x="5835" y="5039"/>
                  <a:pt x="5865" y="5070"/>
                  <a:pt x="5903" y="5070"/>
                </a:cubicBezTo>
                <a:cubicBezTo>
                  <a:pt x="5941" y="5070"/>
                  <a:pt x="5972" y="5039"/>
                  <a:pt x="5972" y="5002"/>
                </a:cubicBezTo>
                <a:cubicBezTo>
                  <a:pt x="5972" y="4964"/>
                  <a:pt x="5941" y="4933"/>
                  <a:pt x="5903" y="4933"/>
                </a:cubicBezTo>
                <a:close/>
                <a:moveTo>
                  <a:pt x="6119" y="4933"/>
                </a:moveTo>
                <a:cubicBezTo>
                  <a:pt x="6081" y="4933"/>
                  <a:pt x="6051" y="4964"/>
                  <a:pt x="6051" y="5002"/>
                </a:cubicBezTo>
                <a:cubicBezTo>
                  <a:pt x="6051" y="5039"/>
                  <a:pt x="6081" y="5070"/>
                  <a:pt x="6119" y="5070"/>
                </a:cubicBezTo>
                <a:cubicBezTo>
                  <a:pt x="6157" y="5070"/>
                  <a:pt x="6188" y="5039"/>
                  <a:pt x="6188" y="5002"/>
                </a:cubicBezTo>
                <a:cubicBezTo>
                  <a:pt x="6188" y="4964"/>
                  <a:pt x="6157" y="4933"/>
                  <a:pt x="6119" y="4933"/>
                </a:cubicBezTo>
                <a:close/>
                <a:moveTo>
                  <a:pt x="6335" y="4933"/>
                </a:moveTo>
                <a:cubicBezTo>
                  <a:pt x="6298" y="4933"/>
                  <a:pt x="6267" y="4964"/>
                  <a:pt x="6267" y="5002"/>
                </a:cubicBezTo>
                <a:cubicBezTo>
                  <a:pt x="6267" y="5039"/>
                  <a:pt x="6298" y="5070"/>
                  <a:pt x="6335" y="5070"/>
                </a:cubicBezTo>
                <a:cubicBezTo>
                  <a:pt x="6373" y="5070"/>
                  <a:pt x="6404" y="5039"/>
                  <a:pt x="6404" y="5002"/>
                </a:cubicBezTo>
                <a:cubicBezTo>
                  <a:pt x="6404" y="4964"/>
                  <a:pt x="6373" y="4933"/>
                  <a:pt x="6335" y="4933"/>
                </a:cubicBezTo>
                <a:close/>
                <a:moveTo>
                  <a:pt x="6552" y="4933"/>
                </a:moveTo>
                <a:cubicBezTo>
                  <a:pt x="6514" y="4933"/>
                  <a:pt x="6483" y="4964"/>
                  <a:pt x="6483" y="5002"/>
                </a:cubicBezTo>
                <a:cubicBezTo>
                  <a:pt x="6483" y="5039"/>
                  <a:pt x="6514" y="5070"/>
                  <a:pt x="6552" y="5070"/>
                </a:cubicBezTo>
                <a:cubicBezTo>
                  <a:pt x="6589" y="5070"/>
                  <a:pt x="6620" y="5039"/>
                  <a:pt x="6620" y="5002"/>
                </a:cubicBezTo>
                <a:cubicBezTo>
                  <a:pt x="6620" y="4964"/>
                  <a:pt x="6589" y="4933"/>
                  <a:pt x="6552" y="4933"/>
                </a:cubicBezTo>
                <a:close/>
                <a:moveTo>
                  <a:pt x="6768" y="4933"/>
                </a:moveTo>
                <a:cubicBezTo>
                  <a:pt x="6730" y="4933"/>
                  <a:pt x="6699" y="4964"/>
                  <a:pt x="6699" y="5002"/>
                </a:cubicBezTo>
                <a:cubicBezTo>
                  <a:pt x="6699" y="5039"/>
                  <a:pt x="6730" y="5070"/>
                  <a:pt x="6768" y="5070"/>
                </a:cubicBezTo>
                <a:cubicBezTo>
                  <a:pt x="6805" y="5070"/>
                  <a:pt x="6836" y="5039"/>
                  <a:pt x="6836" y="5002"/>
                </a:cubicBezTo>
                <a:cubicBezTo>
                  <a:pt x="6836" y="4964"/>
                  <a:pt x="6805" y="4933"/>
                  <a:pt x="6768" y="4933"/>
                </a:cubicBezTo>
                <a:close/>
                <a:moveTo>
                  <a:pt x="6984" y="4933"/>
                </a:moveTo>
                <a:cubicBezTo>
                  <a:pt x="6946" y="4933"/>
                  <a:pt x="6915" y="4964"/>
                  <a:pt x="6915" y="5002"/>
                </a:cubicBezTo>
                <a:cubicBezTo>
                  <a:pt x="6915" y="5039"/>
                  <a:pt x="6946" y="5070"/>
                  <a:pt x="6984" y="5070"/>
                </a:cubicBezTo>
                <a:cubicBezTo>
                  <a:pt x="7022" y="5070"/>
                  <a:pt x="7052" y="5039"/>
                  <a:pt x="7052" y="5002"/>
                </a:cubicBezTo>
                <a:cubicBezTo>
                  <a:pt x="7052" y="4964"/>
                  <a:pt x="7022" y="4933"/>
                  <a:pt x="6984" y="4933"/>
                </a:cubicBezTo>
                <a:close/>
                <a:moveTo>
                  <a:pt x="7200" y="4933"/>
                </a:moveTo>
                <a:cubicBezTo>
                  <a:pt x="7162" y="4933"/>
                  <a:pt x="7131" y="4964"/>
                  <a:pt x="7131" y="5002"/>
                </a:cubicBezTo>
                <a:cubicBezTo>
                  <a:pt x="7131" y="5039"/>
                  <a:pt x="7162" y="5070"/>
                  <a:pt x="7200" y="5070"/>
                </a:cubicBezTo>
                <a:cubicBezTo>
                  <a:pt x="7238" y="5070"/>
                  <a:pt x="7268" y="5039"/>
                  <a:pt x="7268" y="5002"/>
                </a:cubicBezTo>
                <a:cubicBezTo>
                  <a:pt x="7268" y="4964"/>
                  <a:pt x="7238" y="4933"/>
                  <a:pt x="7200" y="4933"/>
                </a:cubicBezTo>
                <a:close/>
                <a:moveTo>
                  <a:pt x="7416" y="4933"/>
                </a:moveTo>
                <a:cubicBezTo>
                  <a:pt x="7378" y="4933"/>
                  <a:pt x="7347" y="4964"/>
                  <a:pt x="7347" y="5002"/>
                </a:cubicBezTo>
                <a:cubicBezTo>
                  <a:pt x="7347" y="5039"/>
                  <a:pt x="7378" y="5070"/>
                  <a:pt x="7416" y="5070"/>
                </a:cubicBezTo>
                <a:cubicBezTo>
                  <a:pt x="7454" y="5070"/>
                  <a:pt x="7484" y="5039"/>
                  <a:pt x="7484" y="5002"/>
                </a:cubicBezTo>
                <a:cubicBezTo>
                  <a:pt x="7484" y="4964"/>
                  <a:pt x="7454" y="4933"/>
                  <a:pt x="7416" y="4933"/>
                </a:cubicBezTo>
                <a:close/>
                <a:moveTo>
                  <a:pt x="7632" y="4933"/>
                </a:moveTo>
                <a:cubicBezTo>
                  <a:pt x="7594" y="4933"/>
                  <a:pt x="7564" y="4964"/>
                  <a:pt x="7564" y="5002"/>
                </a:cubicBezTo>
                <a:cubicBezTo>
                  <a:pt x="7564" y="5039"/>
                  <a:pt x="7594" y="5070"/>
                  <a:pt x="7632" y="5070"/>
                </a:cubicBezTo>
                <a:cubicBezTo>
                  <a:pt x="7670" y="5070"/>
                  <a:pt x="7700" y="5039"/>
                  <a:pt x="7700" y="5002"/>
                </a:cubicBezTo>
                <a:cubicBezTo>
                  <a:pt x="7700" y="4964"/>
                  <a:pt x="7670" y="4933"/>
                  <a:pt x="7632" y="4933"/>
                </a:cubicBezTo>
                <a:close/>
                <a:moveTo>
                  <a:pt x="7848" y="4933"/>
                </a:moveTo>
                <a:cubicBezTo>
                  <a:pt x="7810" y="4933"/>
                  <a:pt x="7780" y="4964"/>
                  <a:pt x="7780" y="5002"/>
                </a:cubicBezTo>
                <a:cubicBezTo>
                  <a:pt x="7780" y="5039"/>
                  <a:pt x="7810" y="5070"/>
                  <a:pt x="7848" y="5070"/>
                </a:cubicBezTo>
                <a:cubicBezTo>
                  <a:pt x="7886" y="5070"/>
                  <a:pt x="7917" y="5039"/>
                  <a:pt x="7917" y="5002"/>
                </a:cubicBezTo>
                <a:cubicBezTo>
                  <a:pt x="7917" y="4964"/>
                  <a:pt x="7886" y="4933"/>
                  <a:pt x="7848" y="4933"/>
                </a:cubicBezTo>
                <a:close/>
                <a:moveTo>
                  <a:pt x="8064" y="4933"/>
                </a:moveTo>
                <a:cubicBezTo>
                  <a:pt x="8026" y="4933"/>
                  <a:pt x="7996" y="4964"/>
                  <a:pt x="7996" y="5002"/>
                </a:cubicBezTo>
                <a:cubicBezTo>
                  <a:pt x="7996" y="5039"/>
                  <a:pt x="8026" y="5070"/>
                  <a:pt x="8064" y="5070"/>
                </a:cubicBezTo>
                <a:cubicBezTo>
                  <a:pt x="8102" y="5070"/>
                  <a:pt x="8133" y="5039"/>
                  <a:pt x="8133" y="5002"/>
                </a:cubicBezTo>
                <a:cubicBezTo>
                  <a:pt x="8133" y="4964"/>
                  <a:pt x="8102" y="4933"/>
                  <a:pt x="8064" y="4933"/>
                </a:cubicBezTo>
                <a:close/>
                <a:moveTo>
                  <a:pt x="8280" y="4933"/>
                </a:moveTo>
                <a:cubicBezTo>
                  <a:pt x="8243" y="4933"/>
                  <a:pt x="8212" y="4964"/>
                  <a:pt x="8212" y="5002"/>
                </a:cubicBezTo>
                <a:cubicBezTo>
                  <a:pt x="8212" y="5039"/>
                  <a:pt x="8243" y="5070"/>
                  <a:pt x="8280" y="5070"/>
                </a:cubicBezTo>
                <a:cubicBezTo>
                  <a:pt x="8318" y="5070"/>
                  <a:pt x="8349" y="5039"/>
                  <a:pt x="8349" y="5002"/>
                </a:cubicBezTo>
                <a:cubicBezTo>
                  <a:pt x="8349" y="4964"/>
                  <a:pt x="8318" y="4933"/>
                  <a:pt x="8280" y="4933"/>
                </a:cubicBezTo>
                <a:close/>
                <a:moveTo>
                  <a:pt x="8496" y="4933"/>
                </a:moveTo>
                <a:cubicBezTo>
                  <a:pt x="8459" y="4933"/>
                  <a:pt x="8428" y="4964"/>
                  <a:pt x="8428" y="5002"/>
                </a:cubicBezTo>
                <a:cubicBezTo>
                  <a:pt x="8428" y="5039"/>
                  <a:pt x="8459" y="5070"/>
                  <a:pt x="8496" y="5070"/>
                </a:cubicBezTo>
                <a:cubicBezTo>
                  <a:pt x="8534" y="5070"/>
                  <a:pt x="8565" y="5039"/>
                  <a:pt x="8565" y="5002"/>
                </a:cubicBezTo>
                <a:cubicBezTo>
                  <a:pt x="8565" y="4964"/>
                  <a:pt x="8534" y="4933"/>
                  <a:pt x="8496" y="4933"/>
                </a:cubicBezTo>
                <a:close/>
                <a:moveTo>
                  <a:pt x="8713" y="4933"/>
                </a:moveTo>
                <a:cubicBezTo>
                  <a:pt x="8675" y="4933"/>
                  <a:pt x="8644" y="4964"/>
                  <a:pt x="8644" y="5002"/>
                </a:cubicBezTo>
                <a:cubicBezTo>
                  <a:pt x="8644" y="5039"/>
                  <a:pt x="8675" y="5070"/>
                  <a:pt x="8713" y="5070"/>
                </a:cubicBezTo>
                <a:cubicBezTo>
                  <a:pt x="8750" y="5070"/>
                  <a:pt x="8781" y="5039"/>
                  <a:pt x="8781" y="5002"/>
                </a:cubicBezTo>
                <a:cubicBezTo>
                  <a:pt x="8781" y="4964"/>
                  <a:pt x="8750" y="4933"/>
                  <a:pt x="8713" y="4933"/>
                </a:cubicBezTo>
                <a:close/>
                <a:moveTo>
                  <a:pt x="8929" y="4933"/>
                </a:moveTo>
                <a:cubicBezTo>
                  <a:pt x="8891" y="4933"/>
                  <a:pt x="8860" y="4964"/>
                  <a:pt x="8860" y="5002"/>
                </a:cubicBezTo>
                <a:cubicBezTo>
                  <a:pt x="8860" y="5039"/>
                  <a:pt x="8891" y="5070"/>
                  <a:pt x="8929" y="5070"/>
                </a:cubicBezTo>
                <a:cubicBezTo>
                  <a:pt x="8966" y="5070"/>
                  <a:pt x="8997" y="5039"/>
                  <a:pt x="8997" y="5002"/>
                </a:cubicBezTo>
                <a:cubicBezTo>
                  <a:pt x="8997" y="4964"/>
                  <a:pt x="8966" y="4933"/>
                  <a:pt x="8929" y="4933"/>
                </a:cubicBezTo>
                <a:close/>
                <a:moveTo>
                  <a:pt x="10874" y="4933"/>
                </a:moveTo>
                <a:cubicBezTo>
                  <a:pt x="10836" y="4933"/>
                  <a:pt x="10805" y="4964"/>
                  <a:pt x="10805" y="5002"/>
                </a:cubicBezTo>
                <a:cubicBezTo>
                  <a:pt x="10805" y="5039"/>
                  <a:pt x="10836" y="5070"/>
                  <a:pt x="10874" y="5070"/>
                </a:cubicBezTo>
                <a:cubicBezTo>
                  <a:pt x="10911" y="5070"/>
                  <a:pt x="10942" y="5039"/>
                  <a:pt x="10942" y="5002"/>
                </a:cubicBezTo>
                <a:cubicBezTo>
                  <a:pt x="10942" y="4964"/>
                  <a:pt x="10911" y="4933"/>
                  <a:pt x="10874" y="4933"/>
                </a:cubicBezTo>
                <a:close/>
                <a:moveTo>
                  <a:pt x="11090" y="4933"/>
                </a:moveTo>
                <a:cubicBezTo>
                  <a:pt x="11052" y="4933"/>
                  <a:pt x="11021" y="4964"/>
                  <a:pt x="11021" y="5002"/>
                </a:cubicBezTo>
                <a:cubicBezTo>
                  <a:pt x="11021" y="5039"/>
                  <a:pt x="11052" y="5070"/>
                  <a:pt x="11090" y="5070"/>
                </a:cubicBezTo>
                <a:cubicBezTo>
                  <a:pt x="11127" y="5070"/>
                  <a:pt x="11158" y="5039"/>
                  <a:pt x="11158" y="5002"/>
                </a:cubicBezTo>
                <a:cubicBezTo>
                  <a:pt x="11158" y="4964"/>
                  <a:pt x="11127" y="4933"/>
                  <a:pt x="11090" y="4933"/>
                </a:cubicBezTo>
                <a:close/>
                <a:moveTo>
                  <a:pt x="12170" y="4933"/>
                </a:moveTo>
                <a:cubicBezTo>
                  <a:pt x="12132" y="4933"/>
                  <a:pt x="12102" y="4964"/>
                  <a:pt x="12102" y="5002"/>
                </a:cubicBezTo>
                <a:cubicBezTo>
                  <a:pt x="12102" y="5039"/>
                  <a:pt x="12132" y="5070"/>
                  <a:pt x="12170" y="5070"/>
                </a:cubicBezTo>
                <a:cubicBezTo>
                  <a:pt x="12208" y="5070"/>
                  <a:pt x="12239" y="5039"/>
                  <a:pt x="12239" y="5002"/>
                </a:cubicBezTo>
                <a:cubicBezTo>
                  <a:pt x="12239" y="4964"/>
                  <a:pt x="12208" y="4933"/>
                  <a:pt x="12170" y="4933"/>
                </a:cubicBezTo>
                <a:close/>
                <a:moveTo>
                  <a:pt x="14115" y="4933"/>
                </a:moveTo>
                <a:cubicBezTo>
                  <a:pt x="14077" y="4933"/>
                  <a:pt x="14047" y="4964"/>
                  <a:pt x="14047" y="5002"/>
                </a:cubicBezTo>
                <a:cubicBezTo>
                  <a:pt x="14047" y="5039"/>
                  <a:pt x="14077" y="5070"/>
                  <a:pt x="14115" y="5070"/>
                </a:cubicBezTo>
                <a:cubicBezTo>
                  <a:pt x="14153" y="5070"/>
                  <a:pt x="14184" y="5039"/>
                  <a:pt x="14184" y="5002"/>
                </a:cubicBezTo>
                <a:cubicBezTo>
                  <a:pt x="14184" y="4964"/>
                  <a:pt x="14153" y="4933"/>
                  <a:pt x="14115" y="4933"/>
                </a:cubicBezTo>
                <a:close/>
                <a:moveTo>
                  <a:pt x="14331" y="4933"/>
                </a:moveTo>
                <a:cubicBezTo>
                  <a:pt x="14293" y="4933"/>
                  <a:pt x="14263" y="4964"/>
                  <a:pt x="14263" y="5002"/>
                </a:cubicBezTo>
                <a:cubicBezTo>
                  <a:pt x="14263" y="5039"/>
                  <a:pt x="14293" y="5070"/>
                  <a:pt x="14331" y="5070"/>
                </a:cubicBezTo>
                <a:cubicBezTo>
                  <a:pt x="14369" y="5070"/>
                  <a:pt x="14400" y="5039"/>
                  <a:pt x="14400" y="5002"/>
                </a:cubicBezTo>
                <a:cubicBezTo>
                  <a:pt x="14400" y="4964"/>
                  <a:pt x="14369" y="4933"/>
                  <a:pt x="14331" y="4933"/>
                </a:cubicBezTo>
                <a:close/>
                <a:moveTo>
                  <a:pt x="14547" y="4933"/>
                </a:moveTo>
                <a:cubicBezTo>
                  <a:pt x="14510" y="4933"/>
                  <a:pt x="14479" y="4964"/>
                  <a:pt x="14479" y="5002"/>
                </a:cubicBezTo>
                <a:cubicBezTo>
                  <a:pt x="14479" y="5039"/>
                  <a:pt x="14510" y="5070"/>
                  <a:pt x="14547" y="5070"/>
                </a:cubicBezTo>
                <a:cubicBezTo>
                  <a:pt x="14585" y="5070"/>
                  <a:pt x="14616" y="5039"/>
                  <a:pt x="14616" y="5002"/>
                </a:cubicBezTo>
                <a:cubicBezTo>
                  <a:pt x="14616" y="4964"/>
                  <a:pt x="14585" y="4933"/>
                  <a:pt x="14547" y="4933"/>
                </a:cubicBezTo>
                <a:close/>
                <a:moveTo>
                  <a:pt x="14763" y="4933"/>
                </a:moveTo>
                <a:cubicBezTo>
                  <a:pt x="14726" y="4933"/>
                  <a:pt x="14695" y="4964"/>
                  <a:pt x="14695" y="5002"/>
                </a:cubicBezTo>
                <a:cubicBezTo>
                  <a:pt x="14695" y="5039"/>
                  <a:pt x="14726" y="5070"/>
                  <a:pt x="14763" y="5070"/>
                </a:cubicBezTo>
                <a:cubicBezTo>
                  <a:pt x="14801" y="5070"/>
                  <a:pt x="14832" y="5039"/>
                  <a:pt x="14832" y="5002"/>
                </a:cubicBezTo>
                <a:cubicBezTo>
                  <a:pt x="14832" y="4964"/>
                  <a:pt x="14801" y="4933"/>
                  <a:pt x="14763" y="4933"/>
                </a:cubicBezTo>
                <a:close/>
                <a:moveTo>
                  <a:pt x="14980" y="4933"/>
                </a:moveTo>
                <a:cubicBezTo>
                  <a:pt x="14942" y="4933"/>
                  <a:pt x="14911" y="4964"/>
                  <a:pt x="14911" y="5002"/>
                </a:cubicBezTo>
                <a:cubicBezTo>
                  <a:pt x="14911" y="5039"/>
                  <a:pt x="14942" y="5070"/>
                  <a:pt x="14980" y="5070"/>
                </a:cubicBezTo>
                <a:cubicBezTo>
                  <a:pt x="15017" y="5070"/>
                  <a:pt x="15048" y="5039"/>
                  <a:pt x="15048" y="5002"/>
                </a:cubicBezTo>
                <a:cubicBezTo>
                  <a:pt x="15048" y="4964"/>
                  <a:pt x="15017" y="4933"/>
                  <a:pt x="14980" y="4933"/>
                </a:cubicBezTo>
                <a:close/>
                <a:moveTo>
                  <a:pt x="3310" y="5168"/>
                </a:moveTo>
                <a:cubicBezTo>
                  <a:pt x="3272" y="5168"/>
                  <a:pt x="3242" y="5199"/>
                  <a:pt x="3242" y="5236"/>
                </a:cubicBezTo>
                <a:cubicBezTo>
                  <a:pt x="3242" y="5274"/>
                  <a:pt x="3272" y="5305"/>
                  <a:pt x="3310" y="5305"/>
                </a:cubicBezTo>
                <a:cubicBezTo>
                  <a:pt x="3348" y="5305"/>
                  <a:pt x="3378" y="5274"/>
                  <a:pt x="3378" y="5236"/>
                </a:cubicBezTo>
                <a:cubicBezTo>
                  <a:pt x="3378" y="5199"/>
                  <a:pt x="3348" y="5168"/>
                  <a:pt x="3310" y="5168"/>
                </a:cubicBezTo>
                <a:close/>
                <a:moveTo>
                  <a:pt x="3526" y="5168"/>
                </a:moveTo>
                <a:cubicBezTo>
                  <a:pt x="3488" y="5168"/>
                  <a:pt x="3458" y="5199"/>
                  <a:pt x="3458" y="5236"/>
                </a:cubicBezTo>
                <a:cubicBezTo>
                  <a:pt x="3458" y="5274"/>
                  <a:pt x="3488" y="5305"/>
                  <a:pt x="3526" y="5305"/>
                </a:cubicBezTo>
                <a:cubicBezTo>
                  <a:pt x="3564" y="5305"/>
                  <a:pt x="3595" y="5274"/>
                  <a:pt x="3595" y="5236"/>
                </a:cubicBezTo>
                <a:cubicBezTo>
                  <a:pt x="3595" y="5199"/>
                  <a:pt x="3564" y="5168"/>
                  <a:pt x="3526" y="5168"/>
                </a:cubicBezTo>
                <a:close/>
                <a:moveTo>
                  <a:pt x="3742" y="5168"/>
                </a:moveTo>
                <a:cubicBezTo>
                  <a:pt x="3704" y="5168"/>
                  <a:pt x="3674" y="5199"/>
                  <a:pt x="3674" y="5236"/>
                </a:cubicBezTo>
                <a:cubicBezTo>
                  <a:pt x="3674" y="5274"/>
                  <a:pt x="3704" y="5305"/>
                  <a:pt x="3742" y="5305"/>
                </a:cubicBezTo>
                <a:cubicBezTo>
                  <a:pt x="3780" y="5305"/>
                  <a:pt x="3811" y="5274"/>
                  <a:pt x="3811" y="5236"/>
                </a:cubicBezTo>
                <a:cubicBezTo>
                  <a:pt x="3811" y="5199"/>
                  <a:pt x="3780" y="5168"/>
                  <a:pt x="3742" y="5168"/>
                </a:cubicBezTo>
                <a:close/>
                <a:moveTo>
                  <a:pt x="3958" y="5168"/>
                </a:moveTo>
                <a:cubicBezTo>
                  <a:pt x="3920" y="5168"/>
                  <a:pt x="3890" y="5199"/>
                  <a:pt x="3890" y="5236"/>
                </a:cubicBezTo>
                <a:cubicBezTo>
                  <a:pt x="3890" y="5274"/>
                  <a:pt x="3920" y="5305"/>
                  <a:pt x="3958" y="5305"/>
                </a:cubicBezTo>
                <a:cubicBezTo>
                  <a:pt x="3996" y="5305"/>
                  <a:pt x="4027" y="5274"/>
                  <a:pt x="4027" y="5236"/>
                </a:cubicBezTo>
                <a:cubicBezTo>
                  <a:pt x="4027" y="5199"/>
                  <a:pt x="3996" y="5168"/>
                  <a:pt x="3958" y="5168"/>
                </a:cubicBezTo>
                <a:close/>
                <a:moveTo>
                  <a:pt x="4174" y="5168"/>
                </a:moveTo>
                <a:cubicBezTo>
                  <a:pt x="4137" y="5168"/>
                  <a:pt x="4106" y="5199"/>
                  <a:pt x="4106" y="5236"/>
                </a:cubicBezTo>
                <a:cubicBezTo>
                  <a:pt x="4106" y="5274"/>
                  <a:pt x="4137" y="5305"/>
                  <a:pt x="4174" y="5305"/>
                </a:cubicBezTo>
                <a:cubicBezTo>
                  <a:pt x="4212" y="5305"/>
                  <a:pt x="4243" y="5274"/>
                  <a:pt x="4243" y="5236"/>
                </a:cubicBezTo>
                <a:cubicBezTo>
                  <a:pt x="4243" y="5199"/>
                  <a:pt x="4212" y="5168"/>
                  <a:pt x="4174" y="5168"/>
                </a:cubicBezTo>
                <a:close/>
                <a:moveTo>
                  <a:pt x="4390" y="5168"/>
                </a:moveTo>
                <a:cubicBezTo>
                  <a:pt x="4353" y="5168"/>
                  <a:pt x="4322" y="5199"/>
                  <a:pt x="4322" y="5236"/>
                </a:cubicBezTo>
                <a:cubicBezTo>
                  <a:pt x="4322" y="5274"/>
                  <a:pt x="4353" y="5305"/>
                  <a:pt x="4390" y="5305"/>
                </a:cubicBezTo>
                <a:cubicBezTo>
                  <a:pt x="4428" y="5305"/>
                  <a:pt x="4459" y="5274"/>
                  <a:pt x="4459" y="5236"/>
                </a:cubicBezTo>
                <a:cubicBezTo>
                  <a:pt x="4459" y="5199"/>
                  <a:pt x="4428" y="5168"/>
                  <a:pt x="4390" y="5168"/>
                </a:cubicBezTo>
                <a:close/>
                <a:moveTo>
                  <a:pt x="4607" y="5168"/>
                </a:moveTo>
                <a:cubicBezTo>
                  <a:pt x="4569" y="5168"/>
                  <a:pt x="4538" y="5199"/>
                  <a:pt x="4538" y="5236"/>
                </a:cubicBezTo>
                <a:cubicBezTo>
                  <a:pt x="4538" y="5274"/>
                  <a:pt x="4569" y="5305"/>
                  <a:pt x="4607" y="5305"/>
                </a:cubicBezTo>
                <a:cubicBezTo>
                  <a:pt x="4644" y="5305"/>
                  <a:pt x="4675" y="5274"/>
                  <a:pt x="4675" y="5236"/>
                </a:cubicBezTo>
                <a:cubicBezTo>
                  <a:pt x="4675" y="5199"/>
                  <a:pt x="4644" y="5168"/>
                  <a:pt x="4607" y="5168"/>
                </a:cubicBezTo>
                <a:close/>
                <a:moveTo>
                  <a:pt x="4823" y="5168"/>
                </a:moveTo>
                <a:cubicBezTo>
                  <a:pt x="4785" y="5168"/>
                  <a:pt x="4754" y="5199"/>
                  <a:pt x="4754" y="5236"/>
                </a:cubicBezTo>
                <a:cubicBezTo>
                  <a:pt x="4754" y="5274"/>
                  <a:pt x="4785" y="5305"/>
                  <a:pt x="4823" y="5305"/>
                </a:cubicBezTo>
                <a:cubicBezTo>
                  <a:pt x="4861" y="5305"/>
                  <a:pt x="4891" y="5274"/>
                  <a:pt x="4891" y="5236"/>
                </a:cubicBezTo>
                <a:cubicBezTo>
                  <a:pt x="4891" y="5199"/>
                  <a:pt x="4861" y="5168"/>
                  <a:pt x="4823" y="5168"/>
                </a:cubicBezTo>
                <a:close/>
                <a:moveTo>
                  <a:pt x="5039" y="5168"/>
                </a:moveTo>
                <a:cubicBezTo>
                  <a:pt x="5001" y="5168"/>
                  <a:pt x="4970" y="5199"/>
                  <a:pt x="4970" y="5236"/>
                </a:cubicBezTo>
                <a:cubicBezTo>
                  <a:pt x="4970" y="5274"/>
                  <a:pt x="5001" y="5305"/>
                  <a:pt x="5039" y="5305"/>
                </a:cubicBezTo>
                <a:cubicBezTo>
                  <a:pt x="5077" y="5305"/>
                  <a:pt x="5107" y="5274"/>
                  <a:pt x="5107" y="5236"/>
                </a:cubicBezTo>
                <a:cubicBezTo>
                  <a:pt x="5107" y="5199"/>
                  <a:pt x="5077" y="5168"/>
                  <a:pt x="5039" y="5168"/>
                </a:cubicBezTo>
                <a:close/>
                <a:moveTo>
                  <a:pt x="5255" y="5168"/>
                </a:moveTo>
                <a:cubicBezTo>
                  <a:pt x="5217" y="5168"/>
                  <a:pt x="5186" y="5199"/>
                  <a:pt x="5186" y="5236"/>
                </a:cubicBezTo>
                <a:cubicBezTo>
                  <a:pt x="5186" y="5274"/>
                  <a:pt x="5217" y="5305"/>
                  <a:pt x="5255" y="5305"/>
                </a:cubicBezTo>
                <a:cubicBezTo>
                  <a:pt x="5293" y="5305"/>
                  <a:pt x="5323" y="5274"/>
                  <a:pt x="5323" y="5236"/>
                </a:cubicBezTo>
                <a:cubicBezTo>
                  <a:pt x="5323" y="5199"/>
                  <a:pt x="5293" y="5168"/>
                  <a:pt x="5255" y="5168"/>
                </a:cubicBezTo>
                <a:close/>
                <a:moveTo>
                  <a:pt x="5471" y="5168"/>
                </a:moveTo>
                <a:cubicBezTo>
                  <a:pt x="5433" y="5168"/>
                  <a:pt x="5403" y="5199"/>
                  <a:pt x="5403" y="5236"/>
                </a:cubicBezTo>
                <a:cubicBezTo>
                  <a:pt x="5403" y="5274"/>
                  <a:pt x="5433" y="5305"/>
                  <a:pt x="5471" y="5305"/>
                </a:cubicBezTo>
                <a:cubicBezTo>
                  <a:pt x="5509" y="5305"/>
                  <a:pt x="5539" y="5274"/>
                  <a:pt x="5539" y="5236"/>
                </a:cubicBezTo>
                <a:cubicBezTo>
                  <a:pt x="5539" y="5199"/>
                  <a:pt x="5509" y="5168"/>
                  <a:pt x="5471" y="5168"/>
                </a:cubicBezTo>
                <a:close/>
                <a:moveTo>
                  <a:pt x="5687" y="5168"/>
                </a:moveTo>
                <a:cubicBezTo>
                  <a:pt x="5649" y="5168"/>
                  <a:pt x="5619" y="5199"/>
                  <a:pt x="5619" y="5236"/>
                </a:cubicBezTo>
                <a:cubicBezTo>
                  <a:pt x="5619" y="5274"/>
                  <a:pt x="5649" y="5305"/>
                  <a:pt x="5687" y="5305"/>
                </a:cubicBezTo>
                <a:cubicBezTo>
                  <a:pt x="5725" y="5305"/>
                  <a:pt x="5756" y="5274"/>
                  <a:pt x="5756" y="5236"/>
                </a:cubicBezTo>
                <a:cubicBezTo>
                  <a:pt x="5756" y="5199"/>
                  <a:pt x="5725" y="5168"/>
                  <a:pt x="5687" y="5168"/>
                </a:cubicBezTo>
                <a:close/>
                <a:moveTo>
                  <a:pt x="5903" y="5168"/>
                </a:moveTo>
                <a:cubicBezTo>
                  <a:pt x="5865" y="5168"/>
                  <a:pt x="5835" y="5199"/>
                  <a:pt x="5835" y="5236"/>
                </a:cubicBezTo>
                <a:cubicBezTo>
                  <a:pt x="5835" y="5274"/>
                  <a:pt x="5865" y="5305"/>
                  <a:pt x="5903" y="5305"/>
                </a:cubicBezTo>
                <a:cubicBezTo>
                  <a:pt x="5941" y="5305"/>
                  <a:pt x="5972" y="5274"/>
                  <a:pt x="5972" y="5236"/>
                </a:cubicBezTo>
                <a:cubicBezTo>
                  <a:pt x="5972" y="5199"/>
                  <a:pt x="5941" y="5168"/>
                  <a:pt x="5903" y="5168"/>
                </a:cubicBezTo>
                <a:close/>
                <a:moveTo>
                  <a:pt x="6119" y="5168"/>
                </a:moveTo>
                <a:cubicBezTo>
                  <a:pt x="6081" y="5168"/>
                  <a:pt x="6051" y="5199"/>
                  <a:pt x="6051" y="5236"/>
                </a:cubicBezTo>
                <a:cubicBezTo>
                  <a:pt x="6051" y="5274"/>
                  <a:pt x="6081" y="5305"/>
                  <a:pt x="6119" y="5305"/>
                </a:cubicBezTo>
                <a:cubicBezTo>
                  <a:pt x="6157" y="5305"/>
                  <a:pt x="6188" y="5274"/>
                  <a:pt x="6188" y="5236"/>
                </a:cubicBezTo>
                <a:cubicBezTo>
                  <a:pt x="6188" y="5199"/>
                  <a:pt x="6157" y="5168"/>
                  <a:pt x="6119" y="5168"/>
                </a:cubicBezTo>
                <a:close/>
                <a:moveTo>
                  <a:pt x="6335" y="5168"/>
                </a:moveTo>
                <a:cubicBezTo>
                  <a:pt x="6298" y="5168"/>
                  <a:pt x="6267" y="5199"/>
                  <a:pt x="6267" y="5236"/>
                </a:cubicBezTo>
                <a:cubicBezTo>
                  <a:pt x="6267" y="5274"/>
                  <a:pt x="6298" y="5305"/>
                  <a:pt x="6335" y="5305"/>
                </a:cubicBezTo>
                <a:cubicBezTo>
                  <a:pt x="6373" y="5305"/>
                  <a:pt x="6404" y="5274"/>
                  <a:pt x="6404" y="5236"/>
                </a:cubicBezTo>
                <a:cubicBezTo>
                  <a:pt x="6404" y="5199"/>
                  <a:pt x="6373" y="5168"/>
                  <a:pt x="6335" y="5168"/>
                </a:cubicBezTo>
                <a:close/>
                <a:moveTo>
                  <a:pt x="6552" y="5168"/>
                </a:moveTo>
                <a:cubicBezTo>
                  <a:pt x="6514" y="5168"/>
                  <a:pt x="6483" y="5199"/>
                  <a:pt x="6483" y="5236"/>
                </a:cubicBezTo>
                <a:cubicBezTo>
                  <a:pt x="6483" y="5274"/>
                  <a:pt x="6514" y="5305"/>
                  <a:pt x="6552" y="5305"/>
                </a:cubicBezTo>
                <a:cubicBezTo>
                  <a:pt x="6589" y="5305"/>
                  <a:pt x="6620" y="5274"/>
                  <a:pt x="6620" y="5236"/>
                </a:cubicBezTo>
                <a:cubicBezTo>
                  <a:pt x="6620" y="5199"/>
                  <a:pt x="6589" y="5168"/>
                  <a:pt x="6552" y="5168"/>
                </a:cubicBezTo>
                <a:close/>
                <a:moveTo>
                  <a:pt x="6768" y="5168"/>
                </a:moveTo>
                <a:cubicBezTo>
                  <a:pt x="6730" y="5168"/>
                  <a:pt x="6699" y="5199"/>
                  <a:pt x="6699" y="5236"/>
                </a:cubicBezTo>
                <a:cubicBezTo>
                  <a:pt x="6699" y="5274"/>
                  <a:pt x="6730" y="5305"/>
                  <a:pt x="6768" y="5305"/>
                </a:cubicBezTo>
                <a:cubicBezTo>
                  <a:pt x="6805" y="5305"/>
                  <a:pt x="6836" y="5274"/>
                  <a:pt x="6836" y="5236"/>
                </a:cubicBezTo>
                <a:cubicBezTo>
                  <a:pt x="6836" y="5199"/>
                  <a:pt x="6805" y="5168"/>
                  <a:pt x="6768" y="5168"/>
                </a:cubicBezTo>
                <a:close/>
                <a:moveTo>
                  <a:pt x="6984" y="5168"/>
                </a:moveTo>
                <a:cubicBezTo>
                  <a:pt x="6946" y="5168"/>
                  <a:pt x="6915" y="5199"/>
                  <a:pt x="6915" y="5236"/>
                </a:cubicBezTo>
                <a:cubicBezTo>
                  <a:pt x="6915" y="5274"/>
                  <a:pt x="6946" y="5305"/>
                  <a:pt x="6984" y="5305"/>
                </a:cubicBezTo>
                <a:cubicBezTo>
                  <a:pt x="7022" y="5305"/>
                  <a:pt x="7052" y="5274"/>
                  <a:pt x="7052" y="5236"/>
                </a:cubicBezTo>
                <a:cubicBezTo>
                  <a:pt x="7052" y="5199"/>
                  <a:pt x="7022" y="5168"/>
                  <a:pt x="6984" y="5168"/>
                </a:cubicBezTo>
                <a:close/>
                <a:moveTo>
                  <a:pt x="7200" y="5168"/>
                </a:moveTo>
                <a:cubicBezTo>
                  <a:pt x="7162" y="5168"/>
                  <a:pt x="7131" y="5199"/>
                  <a:pt x="7131" y="5236"/>
                </a:cubicBezTo>
                <a:cubicBezTo>
                  <a:pt x="7131" y="5274"/>
                  <a:pt x="7162" y="5305"/>
                  <a:pt x="7200" y="5305"/>
                </a:cubicBezTo>
                <a:cubicBezTo>
                  <a:pt x="7238" y="5305"/>
                  <a:pt x="7268" y="5274"/>
                  <a:pt x="7268" y="5236"/>
                </a:cubicBezTo>
                <a:cubicBezTo>
                  <a:pt x="7268" y="5199"/>
                  <a:pt x="7238" y="5168"/>
                  <a:pt x="7200" y="5168"/>
                </a:cubicBezTo>
                <a:close/>
                <a:moveTo>
                  <a:pt x="7416" y="5168"/>
                </a:moveTo>
                <a:cubicBezTo>
                  <a:pt x="7378" y="5168"/>
                  <a:pt x="7347" y="5199"/>
                  <a:pt x="7347" y="5236"/>
                </a:cubicBezTo>
                <a:cubicBezTo>
                  <a:pt x="7347" y="5274"/>
                  <a:pt x="7378" y="5305"/>
                  <a:pt x="7416" y="5305"/>
                </a:cubicBezTo>
                <a:cubicBezTo>
                  <a:pt x="7454" y="5305"/>
                  <a:pt x="7484" y="5274"/>
                  <a:pt x="7484" y="5236"/>
                </a:cubicBezTo>
                <a:cubicBezTo>
                  <a:pt x="7484" y="5199"/>
                  <a:pt x="7454" y="5168"/>
                  <a:pt x="7416" y="5168"/>
                </a:cubicBezTo>
                <a:close/>
                <a:moveTo>
                  <a:pt x="7632" y="5168"/>
                </a:moveTo>
                <a:cubicBezTo>
                  <a:pt x="7594" y="5168"/>
                  <a:pt x="7564" y="5199"/>
                  <a:pt x="7564" y="5236"/>
                </a:cubicBezTo>
                <a:cubicBezTo>
                  <a:pt x="7564" y="5274"/>
                  <a:pt x="7594" y="5305"/>
                  <a:pt x="7632" y="5305"/>
                </a:cubicBezTo>
                <a:cubicBezTo>
                  <a:pt x="7670" y="5305"/>
                  <a:pt x="7700" y="5274"/>
                  <a:pt x="7700" y="5236"/>
                </a:cubicBezTo>
                <a:cubicBezTo>
                  <a:pt x="7700" y="5199"/>
                  <a:pt x="7670" y="5168"/>
                  <a:pt x="7632" y="5168"/>
                </a:cubicBezTo>
                <a:close/>
                <a:moveTo>
                  <a:pt x="7848" y="5168"/>
                </a:moveTo>
                <a:cubicBezTo>
                  <a:pt x="7810" y="5168"/>
                  <a:pt x="7780" y="5199"/>
                  <a:pt x="7780" y="5236"/>
                </a:cubicBezTo>
                <a:cubicBezTo>
                  <a:pt x="7780" y="5274"/>
                  <a:pt x="7810" y="5305"/>
                  <a:pt x="7848" y="5305"/>
                </a:cubicBezTo>
                <a:cubicBezTo>
                  <a:pt x="7886" y="5305"/>
                  <a:pt x="7917" y="5274"/>
                  <a:pt x="7917" y="5236"/>
                </a:cubicBezTo>
                <a:cubicBezTo>
                  <a:pt x="7917" y="5199"/>
                  <a:pt x="7886" y="5168"/>
                  <a:pt x="7848" y="5168"/>
                </a:cubicBezTo>
                <a:close/>
                <a:moveTo>
                  <a:pt x="8064" y="5168"/>
                </a:moveTo>
                <a:cubicBezTo>
                  <a:pt x="8026" y="5168"/>
                  <a:pt x="7996" y="5199"/>
                  <a:pt x="7996" y="5236"/>
                </a:cubicBezTo>
                <a:cubicBezTo>
                  <a:pt x="7996" y="5274"/>
                  <a:pt x="8026" y="5305"/>
                  <a:pt x="8064" y="5305"/>
                </a:cubicBezTo>
                <a:cubicBezTo>
                  <a:pt x="8102" y="5305"/>
                  <a:pt x="8133" y="5274"/>
                  <a:pt x="8133" y="5236"/>
                </a:cubicBezTo>
                <a:cubicBezTo>
                  <a:pt x="8133" y="5199"/>
                  <a:pt x="8102" y="5168"/>
                  <a:pt x="8064" y="5168"/>
                </a:cubicBezTo>
                <a:close/>
                <a:moveTo>
                  <a:pt x="8280" y="5168"/>
                </a:moveTo>
                <a:cubicBezTo>
                  <a:pt x="8243" y="5168"/>
                  <a:pt x="8212" y="5199"/>
                  <a:pt x="8212" y="5236"/>
                </a:cubicBezTo>
                <a:cubicBezTo>
                  <a:pt x="8212" y="5274"/>
                  <a:pt x="8243" y="5305"/>
                  <a:pt x="8280" y="5305"/>
                </a:cubicBezTo>
                <a:cubicBezTo>
                  <a:pt x="8318" y="5305"/>
                  <a:pt x="8349" y="5274"/>
                  <a:pt x="8349" y="5236"/>
                </a:cubicBezTo>
                <a:cubicBezTo>
                  <a:pt x="8349" y="5199"/>
                  <a:pt x="8318" y="5168"/>
                  <a:pt x="8280" y="5168"/>
                </a:cubicBezTo>
                <a:close/>
                <a:moveTo>
                  <a:pt x="8496" y="5168"/>
                </a:moveTo>
                <a:cubicBezTo>
                  <a:pt x="8459" y="5168"/>
                  <a:pt x="8428" y="5199"/>
                  <a:pt x="8428" y="5236"/>
                </a:cubicBezTo>
                <a:cubicBezTo>
                  <a:pt x="8428" y="5274"/>
                  <a:pt x="8459" y="5305"/>
                  <a:pt x="8496" y="5305"/>
                </a:cubicBezTo>
                <a:cubicBezTo>
                  <a:pt x="8534" y="5305"/>
                  <a:pt x="8565" y="5274"/>
                  <a:pt x="8565" y="5236"/>
                </a:cubicBezTo>
                <a:cubicBezTo>
                  <a:pt x="8565" y="5199"/>
                  <a:pt x="8534" y="5168"/>
                  <a:pt x="8496" y="5168"/>
                </a:cubicBezTo>
                <a:close/>
                <a:moveTo>
                  <a:pt x="8713" y="5168"/>
                </a:moveTo>
                <a:cubicBezTo>
                  <a:pt x="8675" y="5168"/>
                  <a:pt x="8644" y="5199"/>
                  <a:pt x="8644" y="5236"/>
                </a:cubicBezTo>
                <a:cubicBezTo>
                  <a:pt x="8644" y="5274"/>
                  <a:pt x="8675" y="5305"/>
                  <a:pt x="8713" y="5305"/>
                </a:cubicBezTo>
                <a:cubicBezTo>
                  <a:pt x="8750" y="5305"/>
                  <a:pt x="8781" y="5274"/>
                  <a:pt x="8781" y="5236"/>
                </a:cubicBezTo>
                <a:cubicBezTo>
                  <a:pt x="8781" y="5199"/>
                  <a:pt x="8750" y="5168"/>
                  <a:pt x="8713" y="5168"/>
                </a:cubicBezTo>
                <a:close/>
                <a:moveTo>
                  <a:pt x="10874" y="5168"/>
                </a:moveTo>
                <a:cubicBezTo>
                  <a:pt x="10836" y="5168"/>
                  <a:pt x="10805" y="5199"/>
                  <a:pt x="10805" y="5236"/>
                </a:cubicBezTo>
                <a:cubicBezTo>
                  <a:pt x="10805" y="5274"/>
                  <a:pt x="10836" y="5305"/>
                  <a:pt x="10874" y="5305"/>
                </a:cubicBezTo>
                <a:cubicBezTo>
                  <a:pt x="10911" y="5305"/>
                  <a:pt x="10942" y="5274"/>
                  <a:pt x="10942" y="5236"/>
                </a:cubicBezTo>
                <a:cubicBezTo>
                  <a:pt x="10942" y="5199"/>
                  <a:pt x="10911" y="5168"/>
                  <a:pt x="10874" y="5168"/>
                </a:cubicBezTo>
                <a:close/>
                <a:moveTo>
                  <a:pt x="11090" y="5168"/>
                </a:moveTo>
                <a:cubicBezTo>
                  <a:pt x="11052" y="5168"/>
                  <a:pt x="11021" y="5199"/>
                  <a:pt x="11021" y="5236"/>
                </a:cubicBezTo>
                <a:cubicBezTo>
                  <a:pt x="11021" y="5274"/>
                  <a:pt x="11052" y="5305"/>
                  <a:pt x="11090" y="5305"/>
                </a:cubicBezTo>
                <a:cubicBezTo>
                  <a:pt x="11127" y="5305"/>
                  <a:pt x="11158" y="5274"/>
                  <a:pt x="11158" y="5236"/>
                </a:cubicBezTo>
                <a:cubicBezTo>
                  <a:pt x="11158" y="5199"/>
                  <a:pt x="11127" y="5168"/>
                  <a:pt x="11090" y="5168"/>
                </a:cubicBezTo>
                <a:close/>
                <a:moveTo>
                  <a:pt x="11306" y="5168"/>
                </a:moveTo>
                <a:cubicBezTo>
                  <a:pt x="11268" y="5168"/>
                  <a:pt x="11237" y="5199"/>
                  <a:pt x="11237" y="5236"/>
                </a:cubicBezTo>
                <a:cubicBezTo>
                  <a:pt x="11237" y="5274"/>
                  <a:pt x="11268" y="5305"/>
                  <a:pt x="11306" y="5305"/>
                </a:cubicBezTo>
                <a:cubicBezTo>
                  <a:pt x="11344" y="5305"/>
                  <a:pt x="11374" y="5274"/>
                  <a:pt x="11374" y="5236"/>
                </a:cubicBezTo>
                <a:cubicBezTo>
                  <a:pt x="11374" y="5199"/>
                  <a:pt x="11344" y="5168"/>
                  <a:pt x="11306" y="5168"/>
                </a:cubicBezTo>
                <a:close/>
                <a:moveTo>
                  <a:pt x="11522" y="5168"/>
                </a:moveTo>
                <a:cubicBezTo>
                  <a:pt x="11484" y="5168"/>
                  <a:pt x="11453" y="5199"/>
                  <a:pt x="11453" y="5236"/>
                </a:cubicBezTo>
                <a:cubicBezTo>
                  <a:pt x="11453" y="5274"/>
                  <a:pt x="11484" y="5305"/>
                  <a:pt x="11522" y="5305"/>
                </a:cubicBezTo>
                <a:cubicBezTo>
                  <a:pt x="11560" y="5305"/>
                  <a:pt x="11590" y="5274"/>
                  <a:pt x="11590" y="5236"/>
                </a:cubicBezTo>
                <a:cubicBezTo>
                  <a:pt x="11590" y="5199"/>
                  <a:pt x="11560" y="5168"/>
                  <a:pt x="11522" y="5168"/>
                </a:cubicBezTo>
                <a:close/>
                <a:moveTo>
                  <a:pt x="14547" y="5168"/>
                </a:moveTo>
                <a:cubicBezTo>
                  <a:pt x="14510" y="5168"/>
                  <a:pt x="14479" y="5199"/>
                  <a:pt x="14479" y="5236"/>
                </a:cubicBezTo>
                <a:cubicBezTo>
                  <a:pt x="14479" y="5274"/>
                  <a:pt x="14510" y="5305"/>
                  <a:pt x="14547" y="5305"/>
                </a:cubicBezTo>
                <a:cubicBezTo>
                  <a:pt x="14585" y="5305"/>
                  <a:pt x="14616" y="5274"/>
                  <a:pt x="14616" y="5236"/>
                </a:cubicBezTo>
                <a:cubicBezTo>
                  <a:pt x="14616" y="5199"/>
                  <a:pt x="14585" y="5168"/>
                  <a:pt x="14547" y="5168"/>
                </a:cubicBezTo>
                <a:close/>
                <a:moveTo>
                  <a:pt x="14763" y="5168"/>
                </a:moveTo>
                <a:cubicBezTo>
                  <a:pt x="14726" y="5168"/>
                  <a:pt x="14695" y="5199"/>
                  <a:pt x="14695" y="5236"/>
                </a:cubicBezTo>
                <a:cubicBezTo>
                  <a:pt x="14695" y="5274"/>
                  <a:pt x="14726" y="5305"/>
                  <a:pt x="14763" y="5305"/>
                </a:cubicBezTo>
                <a:cubicBezTo>
                  <a:pt x="14801" y="5305"/>
                  <a:pt x="14832" y="5274"/>
                  <a:pt x="14832" y="5236"/>
                </a:cubicBezTo>
                <a:cubicBezTo>
                  <a:pt x="14832" y="5199"/>
                  <a:pt x="14801" y="5168"/>
                  <a:pt x="14763" y="5168"/>
                </a:cubicBezTo>
                <a:close/>
                <a:moveTo>
                  <a:pt x="3526" y="5403"/>
                </a:moveTo>
                <a:cubicBezTo>
                  <a:pt x="3488" y="5403"/>
                  <a:pt x="3458" y="5433"/>
                  <a:pt x="3458" y="5471"/>
                </a:cubicBezTo>
                <a:cubicBezTo>
                  <a:pt x="3458" y="5509"/>
                  <a:pt x="3488" y="5540"/>
                  <a:pt x="3526" y="5540"/>
                </a:cubicBezTo>
                <a:cubicBezTo>
                  <a:pt x="3564" y="5540"/>
                  <a:pt x="3595" y="5509"/>
                  <a:pt x="3595" y="5471"/>
                </a:cubicBezTo>
                <a:cubicBezTo>
                  <a:pt x="3595" y="5433"/>
                  <a:pt x="3564" y="5403"/>
                  <a:pt x="3526" y="5403"/>
                </a:cubicBezTo>
                <a:close/>
                <a:moveTo>
                  <a:pt x="3742" y="5403"/>
                </a:moveTo>
                <a:cubicBezTo>
                  <a:pt x="3704" y="5403"/>
                  <a:pt x="3674" y="5433"/>
                  <a:pt x="3674" y="5471"/>
                </a:cubicBezTo>
                <a:cubicBezTo>
                  <a:pt x="3674" y="5509"/>
                  <a:pt x="3704" y="5540"/>
                  <a:pt x="3742" y="5540"/>
                </a:cubicBezTo>
                <a:cubicBezTo>
                  <a:pt x="3780" y="5540"/>
                  <a:pt x="3811" y="5509"/>
                  <a:pt x="3811" y="5471"/>
                </a:cubicBezTo>
                <a:cubicBezTo>
                  <a:pt x="3811" y="5433"/>
                  <a:pt x="3780" y="5403"/>
                  <a:pt x="3742" y="5403"/>
                </a:cubicBezTo>
                <a:close/>
                <a:moveTo>
                  <a:pt x="3958" y="5403"/>
                </a:moveTo>
                <a:cubicBezTo>
                  <a:pt x="3920" y="5403"/>
                  <a:pt x="3890" y="5433"/>
                  <a:pt x="3890" y="5471"/>
                </a:cubicBezTo>
                <a:cubicBezTo>
                  <a:pt x="3890" y="5509"/>
                  <a:pt x="3920" y="5540"/>
                  <a:pt x="3958" y="5540"/>
                </a:cubicBezTo>
                <a:cubicBezTo>
                  <a:pt x="3996" y="5540"/>
                  <a:pt x="4027" y="5509"/>
                  <a:pt x="4027" y="5471"/>
                </a:cubicBezTo>
                <a:cubicBezTo>
                  <a:pt x="4027" y="5433"/>
                  <a:pt x="3996" y="5403"/>
                  <a:pt x="3958" y="5403"/>
                </a:cubicBezTo>
                <a:close/>
                <a:moveTo>
                  <a:pt x="4174" y="5403"/>
                </a:moveTo>
                <a:cubicBezTo>
                  <a:pt x="4137" y="5403"/>
                  <a:pt x="4106" y="5433"/>
                  <a:pt x="4106" y="5471"/>
                </a:cubicBezTo>
                <a:cubicBezTo>
                  <a:pt x="4106" y="5509"/>
                  <a:pt x="4137" y="5540"/>
                  <a:pt x="4174" y="5540"/>
                </a:cubicBezTo>
                <a:cubicBezTo>
                  <a:pt x="4212" y="5540"/>
                  <a:pt x="4243" y="5509"/>
                  <a:pt x="4243" y="5471"/>
                </a:cubicBezTo>
                <a:cubicBezTo>
                  <a:pt x="4243" y="5433"/>
                  <a:pt x="4212" y="5403"/>
                  <a:pt x="4174" y="5403"/>
                </a:cubicBezTo>
                <a:close/>
                <a:moveTo>
                  <a:pt x="4390" y="5403"/>
                </a:moveTo>
                <a:cubicBezTo>
                  <a:pt x="4353" y="5403"/>
                  <a:pt x="4322" y="5433"/>
                  <a:pt x="4322" y="5471"/>
                </a:cubicBezTo>
                <a:cubicBezTo>
                  <a:pt x="4322" y="5509"/>
                  <a:pt x="4353" y="5540"/>
                  <a:pt x="4390" y="5540"/>
                </a:cubicBezTo>
                <a:cubicBezTo>
                  <a:pt x="4428" y="5540"/>
                  <a:pt x="4459" y="5509"/>
                  <a:pt x="4459" y="5471"/>
                </a:cubicBezTo>
                <a:cubicBezTo>
                  <a:pt x="4459" y="5433"/>
                  <a:pt x="4428" y="5403"/>
                  <a:pt x="4390" y="5403"/>
                </a:cubicBezTo>
                <a:close/>
                <a:moveTo>
                  <a:pt x="4607" y="5403"/>
                </a:moveTo>
                <a:cubicBezTo>
                  <a:pt x="4569" y="5403"/>
                  <a:pt x="4538" y="5433"/>
                  <a:pt x="4538" y="5471"/>
                </a:cubicBezTo>
                <a:cubicBezTo>
                  <a:pt x="4538" y="5509"/>
                  <a:pt x="4569" y="5540"/>
                  <a:pt x="4607" y="5540"/>
                </a:cubicBezTo>
                <a:cubicBezTo>
                  <a:pt x="4644" y="5540"/>
                  <a:pt x="4675" y="5509"/>
                  <a:pt x="4675" y="5471"/>
                </a:cubicBezTo>
                <a:cubicBezTo>
                  <a:pt x="4675" y="5433"/>
                  <a:pt x="4644" y="5403"/>
                  <a:pt x="4607" y="5403"/>
                </a:cubicBezTo>
                <a:close/>
                <a:moveTo>
                  <a:pt x="4823" y="5403"/>
                </a:moveTo>
                <a:cubicBezTo>
                  <a:pt x="4785" y="5403"/>
                  <a:pt x="4754" y="5433"/>
                  <a:pt x="4754" y="5471"/>
                </a:cubicBezTo>
                <a:cubicBezTo>
                  <a:pt x="4754" y="5509"/>
                  <a:pt x="4785" y="5540"/>
                  <a:pt x="4823" y="5540"/>
                </a:cubicBezTo>
                <a:cubicBezTo>
                  <a:pt x="4861" y="5540"/>
                  <a:pt x="4891" y="5509"/>
                  <a:pt x="4891" y="5471"/>
                </a:cubicBezTo>
                <a:cubicBezTo>
                  <a:pt x="4891" y="5433"/>
                  <a:pt x="4861" y="5403"/>
                  <a:pt x="4823" y="5403"/>
                </a:cubicBezTo>
                <a:close/>
                <a:moveTo>
                  <a:pt x="5039" y="5403"/>
                </a:moveTo>
                <a:cubicBezTo>
                  <a:pt x="5001" y="5403"/>
                  <a:pt x="4970" y="5433"/>
                  <a:pt x="4970" y="5471"/>
                </a:cubicBezTo>
                <a:cubicBezTo>
                  <a:pt x="4970" y="5509"/>
                  <a:pt x="5001" y="5540"/>
                  <a:pt x="5039" y="5540"/>
                </a:cubicBezTo>
                <a:cubicBezTo>
                  <a:pt x="5077" y="5540"/>
                  <a:pt x="5107" y="5509"/>
                  <a:pt x="5107" y="5471"/>
                </a:cubicBezTo>
                <a:cubicBezTo>
                  <a:pt x="5107" y="5433"/>
                  <a:pt x="5077" y="5403"/>
                  <a:pt x="5039" y="5403"/>
                </a:cubicBezTo>
                <a:close/>
                <a:moveTo>
                  <a:pt x="5255" y="5403"/>
                </a:moveTo>
                <a:cubicBezTo>
                  <a:pt x="5217" y="5403"/>
                  <a:pt x="5186" y="5433"/>
                  <a:pt x="5186" y="5471"/>
                </a:cubicBezTo>
                <a:cubicBezTo>
                  <a:pt x="5186" y="5509"/>
                  <a:pt x="5217" y="5540"/>
                  <a:pt x="5255" y="5540"/>
                </a:cubicBezTo>
                <a:cubicBezTo>
                  <a:pt x="5293" y="5540"/>
                  <a:pt x="5323" y="5509"/>
                  <a:pt x="5323" y="5471"/>
                </a:cubicBezTo>
                <a:cubicBezTo>
                  <a:pt x="5323" y="5433"/>
                  <a:pt x="5293" y="5403"/>
                  <a:pt x="5255" y="5403"/>
                </a:cubicBezTo>
                <a:close/>
                <a:moveTo>
                  <a:pt x="5471" y="5403"/>
                </a:moveTo>
                <a:cubicBezTo>
                  <a:pt x="5433" y="5403"/>
                  <a:pt x="5403" y="5433"/>
                  <a:pt x="5403" y="5471"/>
                </a:cubicBezTo>
                <a:cubicBezTo>
                  <a:pt x="5403" y="5509"/>
                  <a:pt x="5433" y="5540"/>
                  <a:pt x="5471" y="5540"/>
                </a:cubicBezTo>
                <a:cubicBezTo>
                  <a:pt x="5509" y="5540"/>
                  <a:pt x="5539" y="5509"/>
                  <a:pt x="5539" y="5471"/>
                </a:cubicBezTo>
                <a:cubicBezTo>
                  <a:pt x="5539" y="5433"/>
                  <a:pt x="5509" y="5403"/>
                  <a:pt x="5471" y="5403"/>
                </a:cubicBezTo>
                <a:close/>
                <a:moveTo>
                  <a:pt x="5687" y="5403"/>
                </a:moveTo>
                <a:cubicBezTo>
                  <a:pt x="5649" y="5403"/>
                  <a:pt x="5619" y="5433"/>
                  <a:pt x="5619" y="5471"/>
                </a:cubicBezTo>
                <a:cubicBezTo>
                  <a:pt x="5619" y="5509"/>
                  <a:pt x="5649" y="5540"/>
                  <a:pt x="5687" y="5540"/>
                </a:cubicBezTo>
                <a:cubicBezTo>
                  <a:pt x="5725" y="5540"/>
                  <a:pt x="5756" y="5509"/>
                  <a:pt x="5756" y="5471"/>
                </a:cubicBezTo>
                <a:cubicBezTo>
                  <a:pt x="5756" y="5433"/>
                  <a:pt x="5725" y="5403"/>
                  <a:pt x="5687" y="5403"/>
                </a:cubicBezTo>
                <a:close/>
                <a:moveTo>
                  <a:pt x="5903" y="5403"/>
                </a:moveTo>
                <a:cubicBezTo>
                  <a:pt x="5865" y="5403"/>
                  <a:pt x="5835" y="5433"/>
                  <a:pt x="5835" y="5471"/>
                </a:cubicBezTo>
                <a:cubicBezTo>
                  <a:pt x="5835" y="5509"/>
                  <a:pt x="5865" y="5540"/>
                  <a:pt x="5903" y="5540"/>
                </a:cubicBezTo>
                <a:cubicBezTo>
                  <a:pt x="5941" y="5540"/>
                  <a:pt x="5972" y="5509"/>
                  <a:pt x="5972" y="5471"/>
                </a:cubicBezTo>
                <a:cubicBezTo>
                  <a:pt x="5972" y="5433"/>
                  <a:pt x="5941" y="5403"/>
                  <a:pt x="5903" y="5403"/>
                </a:cubicBezTo>
                <a:close/>
                <a:moveTo>
                  <a:pt x="6119" y="5403"/>
                </a:moveTo>
                <a:cubicBezTo>
                  <a:pt x="6081" y="5403"/>
                  <a:pt x="6051" y="5433"/>
                  <a:pt x="6051" y="5471"/>
                </a:cubicBezTo>
                <a:cubicBezTo>
                  <a:pt x="6051" y="5509"/>
                  <a:pt x="6081" y="5540"/>
                  <a:pt x="6119" y="5540"/>
                </a:cubicBezTo>
                <a:cubicBezTo>
                  <a:pt x="6157" y="5540"/>
                  <a:pt x="6188" y="5509"/>
                  <a:pt x="6188" y="5471"/>
                </a:cubicBezTo>
                <a:cubicBezTo>
                  <a:pt x="6188" y="5433"/>
                  <a:pt x="6157" y="5403"/>
                  <a:pt x="6119" y="5403"/>
                </a:cubicBezTo>
                <a:close/>
                <a:moveTo>
                  <a:pt x="6335" y="5403"/>
                </a:moveTo>
                <a:cubicBezTo>
                  <a:pt x="6298" y="5403"/>
                  <a:pt x="6267" y="5433"/>
                  <a:pt x="6267" y="5471"/>
                </a:cubicBezTo>
                <a:cubicBezTo>
                  <a:pt x="6267" y="5509"/>
                  <a:pt x="6298" y="5540"/>
                  <a:pt x="6335" y="5540"/>
                </a:cubicBezTo>
                <a:cubicBezTo>
                  <a:pt x="6373" y="5540"/>
                  <a:pt x="6404" y="5509"/>
                  <a:pt x="6404" y="5471"/>
                </a:cubicBezTo>
                <a:cubicBezTo>
                  <a:pt x="6404" y="5433"/>
                  <a:pt x="6373" y="5403"/>
                  <a:pt x="6335" y="5403"/>
                </a:cubicBezTo>
                <a:close/>
                <a:moveTo>
                  <a:pt x="6552" y="5403"/>
                </a:moveTo>
                <a:cubicBezTo>
                  <a:pt x="6514" y="5403"/>
                  <a:pt x="6483" y="5433"/>
                  <a:pt x="6483" y="5471"/>
                </a:cubicBezTo>
                <a:cubicBezTo>
                  <a:pt x="6483" y="5509"/>
                  <a:pt x="6514" y="5540"/>
                  <a:pt x="6552" y="5540"/>
                </a:cubicBezTo>
                <a:cubicBezTo>
                  <a:pt x="6589" y="5540"/>
                  <a:pt x="6620" y="5509"/>
                  <a:pt x="6620" y="5471"/>
                </a:cubicBezTo>
                <a:cubicBezTo>
                  <a:pt x="6620" y="5433"/>
                  <a:pt x="6589" y="5403"/>
                  <a:pt x="6552" y="5403"/>
                </a:cubicBezTo>
                <a:close/>
                <a:moveTo>
                  <a:pt x="6768" y="5403"/>
                </a:moveTo>
                <a:cubicBezTo>
                  <a:pt x="6730" y="5403"/>
                  <a:pt x="6699" y="5433"/>
                  <a:pt x="6699" y="5471"/>
                </a:cubicBezTo>
                <a:cubicBezTo>
                  <a:pt x="6699" y="5509"/>
                  <a:pt x="6730" y="5540"/>
                  <a:pt x="6768" y="5540"/>
                </a:cubicBezTo>
                <a:cubicBezTo>
                  <a:pt x="6805" y="5540"/>
                  <a:pt x="6836" y="5509"/>
                  <a:pt x="6836" y="5471"/>
                </a:cubicBezTo>
                <a:cubicBezTo>
                  <a:pt x="6836" y="5433"/>
                  <a:pt x="6805" y="5403"/>
                  <a:pt x="6768" y="5403"/>
                </a:cubicBezTo>
                <a:close/>
                <a:moveTo>
                  <a:pt x="6984" y="5403"/>
                </a:moveTo>
                <a:cubicBezTo>
                  <a:pt x="6946" y="5403"/>
                  <a:pt x="6915" y="5433"/>
                  <a:pt x="6915" y="5471"/>
                </a:cubicBezTo>
                <a:cubicBezTo>
                  <a:pt x="6915" y="5509"/>
                  <a:pt x="6946" y="5540"/>
                  <a:pt x="6984" y="5540"/>
                </a:cubicBezTo>
                <a:cubicBezTo>
                  <a:pt x="7022" y="5540"/>
                  <a:pt x="7052" y="5509"/>
                  <a:pt x="7052" y="5471"/>
                </a:cubicBezTo>
                <a:cubicBezTo>
                  <a:pt x="7052" y="5433"/>
                  <a:pt x="7022" y="5403"/>
                  <a:pt x="6984" y="5403"/>
                </a:cubicBezTo>
                <a:close/>
                <a:moveTo>
                  <a:pt x="7200" y="5403"/>
                </a:moveTo>
                <a:cubicBezTo>
                  <a:pt x="7162" y="5403"/>
                  <a:pt x="7131" y="5433"/>
                  <a:pt x="7131" y="5471"/>
                </a:cubicBezTo>
                <a:cubicBezTo>
                  <a:pt x="7131" y="5509"/>
                  <a:pt x="7162" y="5540"/>
                  <a:pt x="7200" y="5540"/>
                </a:cubicBezTo>
                <a:cubicBezTo>
                  <a:pt x="7238" y="5540"/>
                  <a:pt x="7268" y="5509"/>
                  <a:pt x="7268" y="5471"/>
                </a:cubicBezTo>
                <a:cubicBezTo>
                  <a:pt x="7268" y="5433"/>
                  <a:pt x="7238" y="5403"/>
                  <a:pt x="7200" y="5403"/>
                </a:cubicBezTo>
                <a:close/>
                <a:moveTo>
                  <a:pt x="7416" y="5403"/>
                </a:moveTo>
                <a:cubicBezTo>
                  <a:pt x="7378" y="5403"/>
                  <a:pt x="7347" y="5433"/>
                  <a:pt x="7347" y="5471"/>
                </a:cubicBezTo>
                <a:cubicBezTo>
                  <a:pt x="7347" y="5509"/>
                  <a:pt x="7378" y="5540"/>
                  <a:pt x="7416" y="5540"/>
                </a:cubicBezTo>
                <a:cubicBezTo>
                  <a:pt x="7454" y="5540"/>
                  <a:pt x="7484" y="5509"/>
                  <a:pt x="7484" y="5471"/>
                </a:cubicBezTo>
                <a:cubicBezTo>
                  <a:pt x="7484" y="5433"/>
                  <a:pt x="7454" y="5403"/>
                  <a:pt x="7416" y="5403"/>
                </a:cubicBezTo>
                <a:close/>
                <a:moveTo>
                  <a:pt x="7632" y="5403"/>
                </a:moveTo>
                <a:cubicBezTo>
                  <a:pt x="7594" y="5403"/>
                  <a:pt x="7564" y="5433"/>
                  <a:pt x="7564" y="5471"/>
                </a:cubicBezTo>
                <a:cubicBezTo>
                  <a:pt x="7564" y="5509"/>
                  <a:pt x="7594" y="5540"/>
                  <a:pt x="7632" y="5540"/>
                </a:cubicBezTo>
                <a:cubicBezTo>
                  <a:pt x="7670" y="5540"/>
                  <a:pt x="7700" y="5509"/>
                  <a:pt x="7700" y="5471"/>
                </a:cubicBezTo>
                <a:cubicBezTo>
                  <a:pt x="7700" y="5433"/>
                  <a:pt x="7670" y="5403"/>
                  <a:pt x="7632" y="5403"/>
                </a:cubicBezTo>
                <a:close/>
                <a:moveTo>
                  <a:pt x="7848" y="5403"/>
                </a:moveTo>
                <a:cubicBezTo>
                  <a:pt x="7810" y="5403"/>
                  <a:pt x="7780" y="5433"/>
                  <a:pt x="7780" y="5471"/>
                </a:cubicBezTo>
                <a:cubicBezTo>
                  <a:pt x="7780" y="5509"/>
                  <a:pt x="7810" y="5540"/>
                  <a:pt x="7848" y="5540"/>
                </a:cubicBezTo>
                <a:cubicBezTo>
                  <a:pt x="7886" y="5540"/>
                  <a:pt x="7917" y="5509"/>
                  <a:pt x="7917" y="5471"/>
                </a:cubicBezTo>
                <a:cubicBezTo>
                  <a:pt x="7917" y="5433"/>
                  <a:pt x="7886" y="5403"/>
                  <a:pt x="7848" y="5403"/>
                </a:cubicBezTo>
                <a:close/>
                <a:moveTo>
                  <a:pt x="8064" y="5403"/>
                </a:moveTo>
                <a:cubicBezTo>
                  <a:pt x="8026" y="5403"/>
                  <a:pt x="7996" y="5433"/>
                  <a:pt x="7996" y="5471"/>
                </a:cubicBezTo>
                <a:cubicBezTo>
                  <a:pt x="7996" y="5509"/>
                  <a:pt x="8026" y="5540"/>
                  <a:pt x="8064" y="5540"/>
                </a:cubicBezTo>
                <a:cubicBezTo>
                  <a:pt x="8102" y="5540"/>
                  <a:pt x="8133" y="5509"/>
                  <a:pt x="8133" y="5471"/>
                </a:cubicBezTo>
                <a:cubicBezTo>
                  <a:pt x="8133" y="5433"/>
                  <a:pt x="8102" y="5403"/>
                  <a:pt x="8064" y="5403"/>
                </a:cubicBezTo>
                <a:close/>
                <a:moveTo>
                  <a:pt x="8280" y="5403"/>
                </a:moveTo>
                <a:cubicBezTo>
                  <a:pt x="8243" y="5403"/>
                  <a:pt x="8212" y="5433"/>
                  <a:pt x="8212" y="5471"/>
                </a:cubicBezTo>
                <a:cubicBezTo>
                  <a:pt x="8212" y="5509"/>
                  <a:pt x="8243" y="5540"/>
                  <a:pt x="8280" y="5540"/>
                </a:cubicBezTo>
                <a:cubicBezTo>
                  <a:pt x="8318" y="5540"/>
                  <a:pt x="8349" y="5509"/>
                  <a:pt x="8349" y="5471"/>
                </a:cubicBezTo>
                <a:cubicBezTo>
                  <a:pt x="8349" y="5433"/>
                  <a:pt x="8318" y="5403"/>
                  <a:pt x="8280" y="5403"/>
                </a:cubicBezTo>
                <a:close/>
                <a:moveTo>
                  <a:pt x="8496" y="5403"/>
                </a:moveTo>
                <a:cubicBezTo>
                  <a:pt x="8459" y="5403"/>
                  <a:pt x="8428" y="5433"/>
                  <a:pt x="8428" y="5471"/>
                </a:cubicBezTo>
                <a:cubicBezTo>
                  <a:pt x="8428" y="5509"/>
                  <a:pt x="8459" y="5540"/>
                  <a:pt x="8496" y="5540"/>
                </a:cubicBezTo>
                <a:cubicBezTo>
                  <a:pt x="8534" y="5540"/>
                  <a:pt x="8565" y="5509"/>
                  <a:pt x="8565" y="5471"/>
                </a:cubicBezTo>
                <a:cubicBezTo>
                  <a:pt x="8565" y="5433"/>
                  <a:pt x="8534" y="5403"/>
                  <a:pt x="8496" y="5403"/>
                </a:cubicBezTo>
                <a:close/>
                <a:moveTo>
                  <a:pt x="8713" y="5403"/>
                </a:moveTo>
                <a:cubicBezTo>
                  <a:pt x="8675" y="5403"/>
                  <a:pt x="8644" y="5433"/>
                  <a:pt x="8644" y="5471"/>
                </a:cubicBezTo>
                <a:cubicBezTo>
                  <a:pt x="8644" y="5509"/>
                  <a:pt x="8675" y="5540"/>
                  <a:pt x="8713" y="5540"/>
                </a:cubicBezTo>
                <a:cubicBezTo>
                  <a:pt x="8750" y="5540"/>
                  <a:pt x="8781" y="5509"/>
                  <a:pt x="8781" y="5471"/>
                </a:cubicBezTo>
                <a:cubicBezTo>
                  <a:pt x="8781" y="5433"/>
                  <a:pt x="8750" y="5403"/>
                  <a:pt x="8713" y="5403"/>
                </a:cubicBezTo>
                <a:close/>
                <a:moveTo>
                  <a:pt x="10874" y="5403"/>
                </a:moveTo>
                <a:cubicBezTo>
                  <a:pt x="10836" y="5403"/>
                  <a:pt x="10805" y="5433"/>
                  <a:pt x="10805" y="5471"/>
                </a:cubicBezTo>
                <a:cubicBezTo>
                  <a:pt x="10805" y="5509"/>
                  <a:pt x="10836" y="5540"/>
                  <a:pt x="10874" y="5540"/>
                </a:cubicBezTo>
                <a:cubicBezTo>
                  <a:pt x="10911" y="5540"/>
                  <a:pt x="10942" y="5509"/>
                  <a:pt x="10942" y="5471"/>
                </a:cubicBezTo>
                <a:cubicBezTo>
                  <a:pt x="10942" y="5433"/>
                  <a:pt x="10911" y="5403"/>
                  <a:pt x="10874" y="5403"/>
                </a:cubicBezTo>
                <a:close/>
                <a:moveTo>
                  <a:pt x="11090" y="5403"/>
                </a:moveTo>
                <a:cubicBezTo>
                  <a:pt x="11052" y="5403"/>
                  <a:pt x="11021" y="5433"/>
                  <a:pt x="11021" y="5471"/>
                </a:cubicBezTo>
                <a:cubicBezTo>
                  <a:pt x="11021" y="5509"/>
                  <a:pt x="11052" y="5540"/>
                  <a:pt x="11090" y="5540"/>
                </a:cubicBezTo>
                <a:cubicBezTo>
                  <a:pt x="11127" y="5540"/>
                  <a:pt x="11158" y="5509"/>
                  <a:pt x="11158" y="5471"/>
                </a:cubicBezTo>
                <a:cubicBezTo>
                  <a:pt x="11158" y="5433"/>
                  <a:pt x="11127" y="5403"/>
                  <a:pt x="11090" y="5403"/>
                </a:cubicBezTo>
                <a:close/>
                <a:moveTo>
                  <a:pt x="11306" y="5403"/>
                </a:moveTo>
                <a:cubicBezTo>
                  <a:pt x="11268" y="5403"/>
                  <a:pt x="11237" y="5433"/>
                  <a:pt x="11237" y="5471"/>
                </a:cubicBezTo>
                <a:cubicBezTo>
                  <a:pt x="11237" y="5509"/>
                  <a:pt x="11268" y="5540"/>
                  <a:pt x="11306" y="5540"/>
                </a:cubicBezTo>
                <a:cubicBezTo>
                  <a:pt x="11344" y="5540"/>
                  <a:pt x="11374" y="5509"/>
                  <a:pt x="11374" y="5471"/>
                </a:cubicBezTo>
                <a:cubicBezTo>
                  <a:pt x="11374" y="5433"/>
                  <a:pt x="11344" y="5403"/>
                  <a:pt x="11306" y="5403"/>
                </a:cubicBezTo>
                <a:close/>
                <a:moveTo>
                  <a:pt x="11522" y="5403"/>
                </a:moveTo>
                <a:cubicBezTo>
                  <a:pt x="11484" y="5403"/>
                  <a:pt x="11453" y="5433"/>
                  <a:pt x="11453" y="5471"/>
                </a:cubicBezTo>
                <a:cubicBezTo>
                  <a:pt x="11453" y="5509"/>
                  <a:pt x="11484" y="5540"/>
                  <a:pt x="11522" y="5540"/>
                </a:cubicBezTo>
                <a:cubicBezTo>
                  <a:pt x="11560" y="5540"/>
                  <a:pt x="11590" y="5509"/>
                  <a:pt x="11590" y="5471"/>
                </a:cubicBezTo>
                <a:cubicBezTo>
                  <a:pt x="11590" y="5433"/>
                  <a:pt x="11560" y="5403"/>
                  <a:pt x="11522" y="5403"/>
                </a:cubicBezTo>
                <a:close/>
                <a:moveTo>
                  <a:pt x="11738" y="5403"/>
                </a:moveTo>
                <a:cubicBezTo>
                  <a:pt x="11700" y="5403"/>
                  <a:pt x="11670" y="5433"/>
                  <a:pt x="11670" y="5471"/>
                </a:cubicBezTo>
                <a:cubicBezTo>
                  <a:pt x="11670" y="5509"/>
                  <a:pt x="11700" y="5540"/>
                  <a:pt x="11738" y="5540"/>
                </a:cubicBezTo>
                <a:cubicBezTo>
                  <a:pt x="11776" y="5540"/>
                  <a:pt x="11807" y="5509"/>
                  <a:pt x="11807" y="5471"/>
                </a:cubicBezTo>
                <a:cubicBezTo>
                  <a:pt x="11807" y="5433"/>
                  <a:pt x="11776" y="5403"/>
                  <a:pt x="11738" y="5403"/>
                </a:cubicBezTo>
                <a:close/>
                <a:moveTo>
                  <a:pt x="12386" y="5403"/>
                </a:moveTo>
                <a:cubicBezTo>
                  <a:pt x="12349" y="5403"/>
                  <a:pt x="12318" y="5433"/>
                  <a:pt x="12318" y="5471"/>
                </a:cubicBezTo>
                <a:cubicBezTo>
                  <a:pt x="12318" y="5509"/>
                  <a:pt x="12349" y="5540"/>
                  <a:pt x="12386" y="5540"/>
                </a:cubicBezTo>
                <a:cubicBezTo>
                  <a:pt x="12424" y="5540"/>
                  <a:pt x="12455" y="5509"/>
                  <a:pt x="12455" y="5471"/>
                </a:cubicBezTo>
                <a:cubicBezTo>
                  <a:pt x="12455" y="5433"/>
                  <a:pt x="12424" y="5403"/>
                  <a:pt x="12386" y="5403"/>
                </a:cubicBezTo>
                <a:close/>
                <a:moveTo>
                  <a:pt x="4174" y="5638"/>
                </a:moveTo>
                <a:cubicBezTo>
                  <a:pt x="4137" y="5638"/>
                  <a:pt x="4106" y="5668"/>
                  <a:pt x="4106" y="5706"/>
                </a:cubicBezTo>
                <a:cubicBezTo>
                  <a:pt x="4106" y="5744"/>
                  <a:pt x="4137" y="5775"/>
                  <a:pt x="4174" y="5775"/>
                </a:cubicBezTo>
                <a:cubicBezTo>
                  <a:pt x="4212" y="5775"/>
                  <a:pt x="4243" y="5744"/>
                  <a:pt x="4243" y="5706"/>
                </a:cubicBezTo>
                <a:cubicBezTo>
                  <a:pt x="4243" y="5668"/>
                  <a:pt x="4212" y="5638"/>
                  <a:pt x="4174" y="5638"/>
                </a:cubicBezTo>
                <a:close/>
                <a:moveTo>
                  <a:pt x="4390" y="5638"/>
                </a:moveTo>
                <a:cubicBezTo>
                  <a:pt x="4353" y="5638"/>
                  <a:pt x="4322" y="5668"/>
                  <a:pt x="4322" y="5706"/>
                </a:cubicBezTo>
                <a:cubicBezTo>
                  <a:pt x="4322" y="5744"/>
                  <a:pt x="4353" y="5775"/>
                  <a:pt x="4390" y="5775"/>
                </a:cubicBezTo>
                <a:cubicBezTo>
                  <a:pt x="4428" y="5775"/>
                  <a:pt x="4459" y="5744"/>
                  <a:pt x="4459" y="5706"/>
                </a:cubicBezTo>
                <a:cubicBezTo>
                  <a:pt x="4459" y="5668"/>
                  <a:pt x="4428" y="5638"/>
                  <a:pt x="4390" y="5638"/>
                </a:cubicBezTo>
                <a:close/>
                <a:moveTo>
                  <a:pt x="4607" y="5638"/>
                </a:moveTo>
                <a:cubicBezTo>
                  <a:pt x="4569" y="5638"/>
                  <a:pt x="4538" y="5668"/>
                  <a:pt x="4538" y="5706"/>
                </a:cubicBezTo>
                <a:cubicBezTo>
                  <a:pt x="4538" y="5744"/>
                  <a:pt x="4569" y="5775"/>
                  <a:pt x="4607" y="5775"/>
                </a:cubicBezTo>
                <a:cubicBezTo>
                  <a:pt x="4644" y="5775"/>
                  <a:pt x="4675" y="5744"/>
                  <a:pt x="4675" y="5706"/>
                </a:cubicBezTo>
                <a:cubicBezTo>
                  <a:pt x="4675" y="5668"/>
                  <a:pt x="4644" y="5638"/>
                  <a:pt x="4607" y="5638"/>
                </a:cubicBezTo>
                <a:close/>
                <a:moveTo>
                  <a:pt x="4823" y="5638"/>
                </a:moveTo>
                <a:cubicBezTo>
                  <a:pt x="4785" y="5638"/>
                  <a:pt x="4754" y="5668"/>
                  <a:pt x="4754" y="5706"/>
                </a:cubicBezTo>
                <a:cubicBezTo>
                  <a:pt x="4754" y="5744"/>
                  <a:pt x="4785" y="5775"/>
                  <a:pt x="4823" y="5775"/>
                </a:cubicBezTo>
                <a:cubicBezTo>
                  <a:pt x="4861" y="5775"/>
                  <a:pt x="4891" y="5744"/>
                  <a:pt x="4891" y="5706"/>
                </a:cubicBezTo>
                <a:cubicBezTo>
                  <a:pt x="4891" y="5668"/>
                  <a:pt x="4861" y="5638"/>
                  <a:pt x="4823" y="5638"/>
                </a:cubicBezTo>
                <a:close/>
                <a:moveTo>
                  <a:pt x="5039" y="5638"/>
                </a:moveTo>
                <a:cubicBezTo>
                  <a:pt x="5001" y="5638"/>
                  <a:pt x="4970" y="5668"/>
                  <a:pt x="4970" y="5706"/>
                </a:cubicBezTo>
                <a:cubicBezTo>
                  <a:pt x="4970" y="5744"/>
                  <a:pt x="5001" y="5775"/>
                  <a:pt x="5039" y="5775"/>
                </a:cubicBezTo>
                <a:cubicBezTo>
                  <a:pt x="5077" y="5775"/>
                  <a:pt x="5107" y="5744"/>
                  <a:pt x="5107" y="5706"/>
                </a:cubicBezTo>
                <a:cubicBezTo>
                  <a:pt x="5107" y="5668"/>
                  <a:pt x="5077" y="5638"/>
                  <a:pt x="5039" y="5638"/>
                </a:cubicBezTo>
                <a:close/>
                <a:moveTo>
                  <a:pt x="5255" y="5638"/>
                </a:moveTo>
                <a:cubicBezTo>
                  <a:pt x="5217" y="5638"/>
                  <a:pt x="5186" y="5668"/>
                  <a:pt x="5186" y="5706"/>
                </a:cubicBezTo>
                <a:cubicBezTo>
                  <a:pt x="5186" y="5744"/>
                  <a:pt x="5217" y="5775"/>
                  <a:pt x="5255" y="5775"/>
                </a:cubicBezTo>
                <a:cubicBezTo>
                  <a:pt x="5293" y="5775"/>
                  <a:pt x="5323" y="5744"/>
                  <a:pt x="5323" y="5706"/>
                </a:cubicBezTo>
                <a:cubicBezTo>
                  <a:pt x="5323" y="5668"/>
                  <a:pt x="5293" y="5638"/>
                  <a:pt x="5255" y="5638"/>
                </a:cubicBezTo>
                <a:close/>
                <a:moveTo>
                  <a:pt x="5471" y="5638"/>
                </a:moveTo>
                <a:cubicBezTo>
                  <a:pt x="5433" y="5638"/>
                  <a:pt x="5403" y="5668"/>
                  <a:pt x="5403" y="5706"/>
                </a:cubicBezTo>
                <a:cubicBezTo>
                  <a:pt x="5403" y="5744"/>
                  <a:pt x="5433" y="5775"/>
                  <a:pt x="5471" y="5775"/>
                </a:cubicBezTo>
                <a:cubicBezTo>
                  <a:pt x="5509" y="5775"/>
                  <a:pt x="5539" y="5744"/>
                  <a:pt x="5539" y="5706"/>
                </a:cubicBezTo>
                <a:cubicBezTo>
                  <a:pt x="5539" y="5668"/>
                  <a:pt x="5509" y="5638"/>
                  <a:pt x="5471" y="5638"/>
                </a:cubicBezTo>
                <a:close/>
                <a:moveTo>
                  <a:pt x="5687" y="5638"/>
                </a:moveTo>
                <a:cubicBezTo>
                  <a:pt x="5649" y="5638"/>
                  <a:pt x="5619" y="5668"/>
                  <a:pt x="5619" y="5706"/>
                </a:cubicBezTo>
                <a:cubicBezTo>
                  <a:pt x="5619" y="5744"/>
                  <a:pt x="5649" y="5775"/>
                  <a:pt x="5687" y="5775"/>
                </a:cubicBezTo>
                <a:cubicBezTo>
                  <a:pt x="5725" y="5775"/>
                  <a:pt x="5756" y="5744"/>
                  <a:pt x="5756" y="5706"/>
                </a:cubicBezTo>
                <a:cubicBezTo>
                  <a:pt x="5756" y="5668"/>
                  <a:pt x="5725" y="5638"/>
                  <a:pt x="5687" y="5638"/>
                </a:cubicBezTo>
                <a:close/>
                <a:moveTo>
                  <a:pt x="5903" y="5638"/>
                </a:moveTo>
                <a:cubicBezTo>
                  <a:pt x="5865" y="5638"/>
                  <a:pt x="5835" y="5668"/>
                  <a:pt x="5835" y="5706"/>
                </a:cubicBezTo>
                <a:cubicBezTo>
                  <a:pt x="5835" y="5744"/>
                  <a:pt x="5865" y="5775"/>
                  <a:pt x="5903" y="5775"/>
                </a:cubicBezTo>
                <a:cubicBezTo>
                  <a:pt x="5941" y="5775"/>
                  <a:pt x="5972" y="5744"/>
                  <a:pt x="5972" y="5706"/>
                </a:cubicBezTo>
                <a:cubicBezTo>
                  <a:pt x="5972" y="5668"/>
                  <a:pt x="5941" y="5638"/>
                  <a:pt x="5903" y="5638"/>
                </a:cubicBezTo>
                <a:close/>
                <a:moveTo>
                  <a:pt x="6119" y="5638"/>
                </a:moveTo>
                <a:cubicBezTo>
                  <a:pt x="6081" y="5638"/>
                  <a:pt x="6051" y="5668"/>
                  <a:pt x="6051" y="5706"/>
                </a:cubicBezTo>
                <a:cubicBezTo>
                  <a:pt x="6051" y="5744"/>
                  <a:pt x="6081" y="5775"/>
                  <a:pt x="6119" y="5775"/>
                </a:cubicBezTo>
                <a:cubicBezTo>
                  <a:pt x="6157" y="5775"/>
                  <a:pt x="6188" y="5744"/>
                  <a:pt x="6188" y="5706"/>
                </a:cubicBezTo>
                <a:cubicBezTo>
                  <a:pt x="6188" y="5668"/>
                  <a:pt x="6157" y="5638"/>
                  <a:pt x="6119" y="5638"/>
                </a:cubicBezTo>
                <a:close/>
                <a:moveTo>
                  <a:pt x="6335" y="5638"/>
                </a:moveTo>
                <a:cubicBezTo>
                  <a:pt x="6298" y="5638"/>
                  <a:pt x="6267" y="5668"/>
                  <a:pt x="6267" y="5706"/>
                </a:cubicBezTo>
                <a:cubicBezTo>
                  <a:pt x="6267" y="5744"/>
                  <a:pt x="6298" y="5775"/>
                  <a:pt x="6335" y="5775"/>
                </a:cubicBezTo>
                <a:cubicBezTo>
                  <a:pt x="6373" y="5775"/>
                  <a:pt x="6404" y="5744"/>
                  <a:pt x="6404" y="5706"/>
                </a:cubicBezTo>
                <a:cubicBezTo>
                  <a:pt x="6404" y="5668"/>
                  <a:pt x="6373" y="5638"/>
                  <a:pt x="6335" y="5638"/>
                </a:cubicBezTo>
                <a:close/>
                <a:moveTo>
                  <a:pt x="6552" y="5638"/>
                </a:moveTo>
                <a:cubicBezTo>
                  <a:pt x="6514" y="5638"/>
                  <a:pt x="6483" y="5668"/>
                  <a:pt x="6483" y="5706"/>
                </a:cubicBezTo>
                <a:cubicBezTo>
                  <a:pt x="6483" y="5744"/>
                  <a:pt x="6514" y="5775"/>
                  <a:pt x="6552" y="5775"/>
                </a:cubicBezTo>
                <a:cubicBezTo>
                  <a:pt x="6589" y="5775"/>
                  <a:pt x="6620" y="5744"/>
                  <a:pt x="6620" y="5706"/>
                </a:cubicBezTo>
                <a:cubicBezTo>
                  <a:pt x="6620" y="5668"/>
                  <a:pt x="6589" y="5638"/>
                  <a:pt x="6552" y="5638"/>
                </a:cubicBezTo>
                <a:close/>
                <a:moveTo>
                  <a:pt x="6768" y="5638"/>
                </a:moveTo>
                <a:cubicBezTo>
                  <a:pt x="6730" y="5638"/>
                  <a:pt x="6699" y="5668"/>
                  <a:pt x="6699" y="5706"/>
                </a:cubicBezTo>
                <a:cubicBezTo>
                  <a:pt x="6699" y="5744"/>
                  <a:pt x="6730" y="5775"/>
                  <a:pt x="6768" y="5775"/>
                </a:cubicBezTo>
                <a:cubicBezTo>
                  <a:pt x="6805" y="5775"/>
                  <a:pt x="6836" y="5744"/>
                  <a:pt x="6836" y="5706"/>
                </a:cubicBezTo>
                <a:cubicBezTo>
                  <a:pt x="6836" y="5668"/>
                  <a:pt x="6805" y="5638"/>
                  <a:pt x="6768" y="5638"/>
                </a:cubicBezTo>
                <a:close/>
                <a:moveTo>
                  <a:pt x="6984" y="5638"/>
                </a:moveTo>
                <a:cubicBezTo>
                  <a:pt x="6946" y="5638"/>
                  <a:pt x="6915" y="5668"/>
                  <a:pt x="6915" y="5706"/>
                </a:cubicBezTo>
                <a:cubicBezTo>
                  <a:pt x="6915" y="5744"/>
                  <a:pt x="6946" y="5775"/>
                  <a:pt x="6984" y="5775"/>
                </a:cubicBezTo>
                <a:cubicBezTo>
                  <a:pt x="7022" y="5775"/>
                  <a:pt x="7052" y="5744"/>
                  <a:pt x="7052" y="5706"/>
                </a:cubicBezTo>
                <a:cubicBezTo>
                  <a:pt x="7052" y="5668"/>
                  <a:pt x="7022" y="5638"/>
                  <a:pt x="6984" y="5638"/>
                </a:cubicBezTo>
                <a:close/>
                <a:moveTo>
                  <a:pt x="7200" y="5638"/>
                </a:moveTo>
                <a:cubicBezTo>
                  <a:pt x="7162" y="5638"/>
                  <a:pt x="7131" y="5668"/>
                  <a:pt x="7131" y="5706"/>
                </a:cubicBezTo>
                <a:cubicBezTo>
                  <a:pt x="7131" y="5744"/>
                  <a:pt x="7162" y="5775"/>
                  <a:pt x="7200" y="5775"/>
                </a:cubicBezTo>
                <a:cubicBezTo>
                  <a:pt x="7238" y="5775"/>
                  <a:pt x="7268" y="5744"/>
                  <a:pt x="7268" y="5706"/>
                </a:cubicBezTo>
                <a:cubicBezTo>
                  <a:pt x="7268" y="5668"/>
                  <a:pt x="7238" y="5638"/>
                  <a:pt x="7200" y="5638"/>
                </a:cubicBezTo>
                <a:close/>
                <a:moveTo>
                  <a:pt x="7416" y="5638"/>
                </a:moveTo>
                <a:cubicBezTo>
                  <a:pt x="7378" y="5638"/>
                  <a:pt x="7347" y="5668"/>
                  <a:pt x="7347" y="5706"/>
                </a:cubicBezTo>
                <a:cubicBezTo>
                  <a:pt x="7347" y="5744"/>
                  <a:pt x="7378" y="5775"/>
                  <a:pt x="7416" y="5775"/>
                </a:cubicBezTo>
                <a:cubicBezTo>
                  <a:pt x="7454" y="5775"/>
                  <a:pt x="7484" y="5744"/>
                  <a:pt x="7484" y="5706"/>
                </a:cubicBezTo>
                <a:cubicBezTo>
                  <a:pt x="7484" y="5668"/>
                  <a:pt x="7454" y="5638"/>
                  <a:pt x="7416" y="5638"/>
                </a:cubicBezTo>
                <a:close/>
                <a:moveTo>
                  <a:pt x="7632" y="5638"/>
                </a:moveTo>
                <a:cubicBezTo>
                  <a:pt x="7594" y="5638"/>
                  <a:pt x="7564" y="5668"/>
                  <a:pt x="7564" y="5706"/>
                </a:cubicBezTo>
                <a:cubicBezTo>
                  <a:pt x="7564" y="5744"/>
                  <a:pt x="7594" y="5775"/>
                  <a:pt x="7632" y="5775"/>
                </a:cubicBezTo>
                <a:cubicBezTo>
                  <a:pt x="7670" y="5775"/>
                  <a:pt x="7700" y="5744"/>
                  <a:pt x="7700" y="5706"/>
                </a:cubicBezTo>
                <a:cubicBezTo>
                  <a:pt x="7700" y="5668"/>
                  <a:pt x="7670" y="5638"/>
                  <a:pt x="7632" y="5638"/>
                </a:cubicBezTo>
                <a:close/>
                <a:moveTo>
                  <a:pt x="7848" y="5638"/>
                </a:moveTo>
                <a:cubicBezTo>
                  <a:pt x="7810" y="5638"/>
                  <a:pt x="7780" y="5668"/>
                  <a:pt x="7780" y="5706"/>
                </a:cubicBezTo>
                <a:cubicBezTo>
                  <a:pt x="7780" y="5744"/>
                  <a:pt x="7810" y="5775"/>
                  <a:pt x="7848" y="5775"/>
                </a:cubicBezTo>
                <a:cubicBezTo>
                  <a:pt x="7886" y="5775"/>
                  <a:pt x="7917" y="5744"/>
                  <a:pt x="7917" y="5706"/>
                </a:cubicBezTo>
                <a:cubicBezTo>
                  <a:pt x="7917" y="5668"/>
                  <a:pt x="7886" y="5638"/>
                  <a:pt x="7848" y="5638"/>
                </a:cubicBezTo>
                <a:close/>
                <a:moveTo>
                  <a:pt x="8064" y="5638"/>
                </a:moveTo>
                <a:cubicBezTo>
                  <a:pt x="8026" y="5638"/>
                  <a:pt x="7996" y="5668"/>
                  <a:pt x="7996" y="5706"/>
                </a:cubicBezTo>
                <a:cubicBezTo>
                  <a:pt x="7996" y="5744"/>
                  <a:pt x="8026" y="5775"/>
                  <a:pt x="8064" y="5775"/>
                </a:cubicBezTo>
                <a:cubicBezTo>
                  <a:pt x="8102" y="5775"/>
                  <a:pt x="8133" y="5744"/>
                  <a:pt x="8133" y="5706"/>
                </a:cubicBezTo>
                <a:cubicBezTo>
                  <a:pt x="8133" y="5668"/>
                  <a:pt x="8102" y="5638"/>
                  <a:pt x="8064" y="5638"/>
                </a:cubicBezTo>
                <a:close/>
                <a:moveTo>
                  <a:pt x="8280" y="5638"/>
                </a:moveTo>
                <a:cubicBezTo>
                  <a:pt x="8243" y="5638"/>
                  <a:pt x="8212" y="5668"/>
                  <a:pt x="8212" y="5706"/>
                </a:cubicBezTo>
                <a:cubicBezTo>
                  <a:pt x="8212" y="5744"/>
                  <a:pt x="8243" y="5775"/>
                  <a:pt x="8280" y="5775"/>
                </a:cubicBezTo>
                <a:cubicBezTo>
                  <a:pt x="8318" y="5775"/>
                  <a:pt x="8349" y="5744"/>
                  <a:pt x="8349" y="5706"/>
                </a:cubicBezTo>
                <a:cubicBezTo>
                  <a:pt x="8349" y="5668"/>
                  <a:pt x="8318" y="5638"/>
                  <a:pt x="8280" y="5638"/>
                </a:cubicBezTo>
                <a:close/>
                <a:moveTo>
                  <a:pt x="8496" y="5638"/>
                </a:moveTo>
                <a:cubicBezTo>
                  <a:pt x="8459" y="5638"/>
                  <a:pt x="8428" y="5668"/>
                  <a:pt x="8428" y="5706"/>
                </a:cubicBezTo>
                <a:cubicBezTo>
                  <a:pt x="8428" y="5744"/>
                  <a:pt x="8459" y="5775"/>
                  <a:pt x="8496" y="5775"/>
                </a:cubicBezTo>
                <a:cubicBezTo>
                  <a:pt x="8534" y="5775"/>
                  <a:pt x="8565" y="5744"/>
                  <a:pt x="8565" y="5706"/>
                </a:cubicBezTo>
                <a:cubicBezTo>
                  <a:pt x="8565" y="5668"/>
                  <a:pt x="8534" y="5638"/>
                  <a:pt x="8496" y="5638"/>
                </a:cubicBezTo>
                <a:close/>
                <a:moveTo>
                  <a:pt x="8713" y="5638"/>
                </a:moveTo>
                <a:cubicBezTo>
                  <a:pt x="8675" y="5638"/>
                  <a:pt x="8644" y="5668"/>
                  <a:pt x="8644" y="5706"/>
                </a:cubicBezTo>
                <a:cubicBezTo>
                  <a:pt x="8644" y="5744"/>
                  <a:pt x="8675" y="5775"/>
                  <a:pt x="8713" y="5775"/>
                </a:cubicBezTo>
                <a:cubicBezTo>
                  <a:pt x="8750" y="5775"/>
                  <a:pt x="8781" y="5744"/>
                  <a:pt x="8781" y="5706"/>
                </a:cubicBezTo>
                <a:cubicBezTo>
                  <a:pt x="8781" y="5668"/>
                  <a:pt x="8750" y="5638"/>
                  <a:pt x="8713" y="5638"/>
                </a:cubicBezTo>
                <a:close/>
                <a:moveTo>
                  <a:pt x="10874" y="5638"/>
                </a:moveTo>
                <a:cubicBezTo>
                  <a:pt x="10836" y="5638"/>
                  <a:pt x="10805" y="5668"/>
                  <a:pt x="10805" y="5706"/>
                </a:cubicBezTo>
                <a:cubicBezTo>
                  <a:pt x="10805" y="5744"/>
                  <a:pt x="10836" y="5775"/>
                  <a:pt x="10874" y="5775"/>
                </a:cubicBezTo>
                <a:cubicBezTo>
                  <a:pt x="10911" y="5775"/>
                  <a:pt x="10942" y="5744"/>
                  <a:pt x="10942" y="5706"/>
                </a:cubicBezTo>
                <a:cubicBezTo>
                  <a:pt x="10942" y="5668"/>
                  <a:pt x="10911" y="5638"/>
                  <a:pt x="10874" y="5638"/>
                </a:cubicBezTo>
                <a:close/>
                <a:moveTo>
                  <a:pt x="11090" y="5638"/>
                </a:moveTo>
                <a:cubicBezTo>
                  <a:pt x="11052" y="5638"/>
                  <a:pt x="11021" y="5668"/>
                  <a:pt x="11021" y="5706"/>
                </a:cubicBezTo>
                <a:cubicBezTo>
                  <a:pt x="11021" y="5744"/>
                  <a:pt x="11052" y="5775"/>
                  <a:pt x="11090" y="5775"/>
                </a:cubicBezTo>
                <a:cubicBezTo>
                  <a:pt x="11127" y="5775"/>
                  <a:pt x="11158" y="5744"/>
                  <a:pt x="11158" y="5706"/>
                </a:cubicBezTo>
                <a:cubicBezTo>
                  <a:pt x="11158" y="5668"/>
                  <a:pt x="11127" y="5638"/>
                  <a:pt x="11090" y="5638"/>
                </a:cubicBezTo>
                <a:close/>
                <a:moveTo>
                  <a:pt x="11306" y="5638"/>
                </a:moveTo>
                <a:cubicBezTo>
                  <a:pt x="11268" y="5638"/>
                  <a:pt x="11237" y="5668"/>
                  <a:pt x="11237" y="5706"/>
                </a:cubicBezTo>
                <a:cubicBezTo>
                  <a:pt x="11237" y="5744"/>
                  <a:pt x="11268" y="5775"/>
                  <a:pt x="11306" y="5775"/>
                </a:cubicBezTo>
                <a:cubicBezTo>
                  <a:pt x="11344" y="5775"/>
                  <a:pt x="11374" y="5744"/>
                  <a:pt x="11374" y="5706"/>
                </a:cubicBezTo>
                <a:cubicBezTo>
                  <a:pt x="11374" y="5668"/>
                  <a:pt x="11344" y="5638"/>
                  <a:pt x="11306" y="5638"/>
                </a:cubicBezTo>
                <a:close/>
                <a:moveTo>
                  <a:pt x="11522" y="5638"/>
                </a:moveTo>
                <a:cubicBezTo>
                  <a:pt x="11484" y="5638"/>
                  <a:pt x="11453" y="5668"/>
                  <a:pt x="11453" y="5706"/>
                </a:cubicBezTo>
                <a:cubicBezTo>
                  <a:pt x="11453" y="5744"/>
                  <a:pt x="11484" y="5775"/>
                  <a:pt x="11522" y="5775"/>
                </a:cubicBezTo>
                <a:cubicBezTo>
                  <a:pt x="11560" y="5775"/>
                  <a:pt x="11590" y="5744"/>
                  <a:pt x="11590" y="5706"/>
                </a:cubicBezTo>
                <a:cubicBezTo>
                  <a:pt x="11590" y="5668"/>
                  <a:pt x="11560" y="5638"/>
                  <a:pt x="11522" y="5638"/>
                </a:cubicBezTo>
                <a:close/>
                <a:moveTo>
                  <a:pt x="11738" y="5638"/>
                </a:moveTo>
                <a:cubicBezTo>
                  <a:pt x="11700" y="5638"/>
                  <a:pt x="11670" y="5668"/>
                  <a:pt x="11670" y="5706"/>
                </a:cubicBezTo>
                <a:cubicBezTo>
                  <a:pt x="11670" y="5744"/>
                  <a:pt x="11700" y="5775"/>
                  <a:pt x="11738" y="5775"/>
                </a:cubicBezTo>
                <a:cubicBezTo>
                  <a:pt x="11776" y="5775"/>
                  <a:pt x="11807" y="5744"/>
                  <a:pt x="11807" y="5706"/>
                </a:cubicBezTo>
                <a:cubicBezTo>
                  <a:pt x="11807" y="5668"/>
                  <a:pt x="11776" y="5638"/>
                  <a:pt x="11738" y="5638"/>
                </a:cubicBezTo>
                <a:close/>
                <a:moveTo>
                  <a:pt x="11954" y="5638"/>
                </a:moveTo>
                <a:cubicBezTo>
                  <a:pt x="11916" y="5638"/>
                  <a:pt x="11886" y="5668"/>
                  <a:pt x="11886" y="5706"/>
                </a:cubicBezTo>
                <a:cubicBezTo>
                  <a:pt x="11886" y="5744"/>
                  <a:pt x="11916" y="5775"/>
                  <a:pt x="11954" y="5775"/>
                </a:cubicBezTo>
                <a:cubicBezTo>
                  <a:pt x="11992" y="5775"/>
                  <a:pt x="12023" y="5744"/>
                  <a:pt x="12023" y="5706"/>
                </a:cubicBezTo>
                <a:cubicBezTo>
                  <a:pt x="12023" y="5668"/>
                  <a:pt x="11992" y="5638"/>
                  <a:pt x="11954" y="5638"/>
                </a:cubicBezTo>
                <a:close/>
                <a:moveTo>
                  <a:pt x="12170" y="5638"/>
                </a:moveTo>
                <a:cubicBezTo>
                  <a:pt x="12132" y="5638"/>
                  <a:pt x="12102" y="5668"/>
                  <a:pt x="12102" y="5706"/>
                </a:cubicBezTo>
                <a:cubicBezTo>
                  <a:pt x="12102" y="5744"/>
                  <a:pt x="12132" y="5775"/>
                  <a:pt x="12170" y="5775"/>
                </a:cubicBezTo>
                <a:cubicBezTo>
                  <a:pt x="12208" y="5775"/>
                  <a:pt x="12239" y="5744"/>
                  <a:pt x="12239" y="5706"/>
                </a:cubicBezTo>
                <a:cubicBezTo>
                  <a:pt x="12239" y="5668"/>
                  <a:pt x="12208" y="5638"/>
                  <a:pt x="12170" y="5638"/>
                </a:cubicBezTo>
                <a:close/>
                <a:moveTo>
                  <a:pt x="12386" y="5638"/>
                </a:moveTo>
                <a:cubicBezTo>
                  <a:pt x="12349" y="5638"/>
                  <a:pt x="12318" y="5668"/>
                  <a:pt x="12318" y="5706"/>
                </a:cubicBezTo>
                <a:cubicBezTo>
                  <a:pt x="12318" y="5744"/>
                  <a:pt x="12349" y="5775"/>
                  <a:pt x="12386" y="5775"/>
                </a:cubicBezTo>
                <a:cubicBezTo>
                  <a:pt x="12424" y="5775"/>
                  <a:pt x="12455" y="5744"/>
                  <a:pt x="12455" y="5706"/>
                </a:cubicBezTo>
                <a:cubicBezTo>
                  <a:pt x="12455" y="5668"/>
                  <a:pt x="12424" y="5638"/>
                  <a:pt x="12386" y="5638"/>
                </a:cubicBezTo>
                <a:close/>
                <a:moveTo>
                  <a:pt x="4390" y="5872"/>
                </a:moveTo>
                <a:cubicBezTo>
                  <a:pt x="4353" y="5872"/>
                  <a:pt x="4322" y="5903"/>
                  <a:pt x="4322" y="5941"/>
                </a:cubicBezTo>
                <a:cubicBezTo>
                  <a:pt x="4322" y="5979"/>
                  <a:pt x="4353" y="6009"/>
                  <a:pt x="4390" y="6009"/>
                </a:cubicBezTo>
                <a:cubicBezTo>
                  <a:pt x="4428" y="6009"/>
                  <a:pt x="4459" y="5979"/>
                  <a:pt x="4459" y="5941"/>
                </a:cubicBezTo>
                <a:cubicBezTo>
                  <a:pt x="4459" y="5903"/>
                  <a:pt x="4428" y="5872"/>
                  <a:pt x="4390" y="5872"/>
                </a:cubicBezTo>
                <a:close/>
                <a:moveTo>
                  <a:pt x="4607" y="5872"/>
                </a:moveTo>
                <a:cubicBezTo>
                  <a:pt x="4569" y="5872"/>
                  <a:pt x="4538" y="5903"/>
                  <a:pt x="4538" y="5941"/>
                </a:cubicBezTo>
                <a:cubicBezTo>
                  <a:pt x="4538" y="5979"/>
                  <a:pt x="4569" y="6009"/>
                  <a:pt x="4607" y="6009"/>
                </a:cubicBezTo>
                <a:cubicBezTo>
                  <a:pt x="4644" y="6009"/>
                  <a:pt x="4675" y="5979"/>
                  <a:pt x="4675" y="5941"/>
                </a:cubicBezTo>
                <a:cubicBezTo>
                  <a:pt x="4675" y="5903"/>
                  <a:pt x="4644" y="5872"/>
                  <a:pt x="4607" y="5872"/>
                </a:cubicBezTo>
                <a:close/>
                <a:moveTo>
                  <a:pt x="4823" y="5872"/>
                </a:moveTo>
                <a:cubicBezTo>
                  <a:pt x="4785" y="5872"/>
                  <a:pt x="4754" y="5903"/>
                  <a:pt x="4754" y="5941"/>
                </a:cubicBezTo>
                <a:cubicBezTo>
                  <a:pt x="4754" y="5979"/>
                  <a:pt x="4785" y="6009"/>
                  <a:pt x="4823" y="6009"/>
                </a:cubicBezTo>
                <a:cubicBezTo>
                  <a:pt x="4861" y="6009"/>
                  <a:pt x="4891" y="5979"/>
                  <a:pt x="4891" y="5941"/>
                </a:cubicBezTo>
                <a:cubicBezTo>
                  <a:pt x="4891" y="5903"/>
                  <a:pt x="4861" y="5872"/>
                  <a:pt x="4823" y="5872"/>
                </a:cubicBezTo>
                <a:close/>
                <a:moveTo>
                  <a:pt x="5039" y="5872"/>
                </a:moveTo>
                <a:cubicBezTo>
                  <a:pt x="5001" y="5872"/>
                  <a:pt x="4970" y="5903"/>
                  <a:pt x="4970" y="5941"/>
                </a:cubicBezTo>
                <a:cubicBezTo>
                  <a:pt x="4970" y="5979"/>
                  <a:pt x="5001" y="6009"/>
                  <a:pt x="5039" y="6009"/>
                </a:cubicBezTo>
                <a:cubicBezTo>
                  <a:pt x="5077" y="6009"/>
                  <a:pt x="5107" y="5979"/>
                  <a:pt x="5107" y="5941"/>
                </a:cubicBezTo>
                <a:cubicBezTo>
                  <a:pt x="5107" y="5903"/>
                  <a:pt x="5077" y="5872"/>
                  <a:pt x="5039" y="5872"/>
                </a:cubicBezTo>
                <a:close/>
                <a:moveTo>
                  <a:pt x="5255" y="5872"/>
                </a:moveTo>
                <a:cubicBezTo>
                  <a:pt x="5217" y="5872"/>
                  <a:pt x="5186" y="5903"/>
                  <a:pt x="5186" y="5941"/>
                </a:cubicBezTo>
                <a:cubicBezTo>
                  <a:pt x="5186" y="5979"/>
                  <a:pt x="5217" y="6009"/>
                  <a:pt x="5255" y="6009"/>
                </a:cubicBezTo>
                <a:cubicBezTo>
                  <a:pt x="5293" y="6009"/>
                  <a:pt x="5323" y="5979"/>
                  <a:pt x="5323" y="5941"/>
                </a:cubicBezTo>
                <a:cubicBezTo>
                  <a:pt x="5323" y="5903"/>
                  <a:pt x="5293" y="5872"/>
                  <a:pt x="5255" y="5872"/>
                </a:cubicBezTo>
                <a:close/>
                <a:moveTo>
                  <a:pt x="5471" y="5872"/>
                </a:moveTo>
                <a:cubicBezTo>
                  <a:pt x="5433" y="5872"/>
                  <a:pt x="5403" y="5903"/>
                  <a:pt x="5403" y="5941"/>
                </a:cubicBezTo>
                <a:cubicBezTo>
                  <a:pt x="5403" y="5979"/>
                  <a:pt x="5433" y="6009"/>
                  <a:pt x="5471" y="6009"/>
                </a:cubicBezTo>
                <a:cubicBezTo>
                  <a:pt x="5509" y="6009"/>
                  <a:pt x="5539" y="5979"/>
                  <a:pt x="5539" y="5941"/>
                </a:cubicBezTo>
                <a:cubicBezTo>
                  <a:pt x="5539" y="5903"/>
                  <a:pt x="5509" y="5872"/>
                  <a:pt x="5471" y="5872"/>
                </a:cubicBezTo>
                <a:close/>
                <a:moveTo>
                  <a:pt x="5687" y="5872"/>
                </a:moveTo>
                <a:cubicBezTo>
                  <a:pt x="5649" y="5872"/>
                  <a:pt x="5619" y="5903"/>
                  <a:pt x="5619" y="5941"/>
                </a:cubicBezTo>
                <a:cubicBezTo>
                  <a:pt x="5619" y="5979"/>
                  <a:pt x="5649" y="6009"/>
                  <a:pt x="5687" y="6009"/>
                </a:cubicBezTo>
                <a:cubicBezTo>
                  <a:pt x="5725" y="6009"/>
                  <a:pt x="5756" y="5979"/>
                  <a:pt x="5756" y="5941"/>
                </a:cubicBezTo>
                <a:cubicBezTo>
                  <a:pt x="5756" y="5903"/>
                  <a:pt x="5725" y="5872"/>
                  <a:pt x="5687" y="5872"/>
                </a:cubicBezTo>
                <a:close/>
                <a:moveTo>
                  <a:pt x="5903" y="5872"/>
                </a:moveTo>
                <a:cubicBezTo>
                  <a:pt x="5865" y="5872"/>
                  <a:pt x="5835" y="5903"/>
                  <a:pt x="5835" y="5941"/>
                </a:cubicBezTo>
                <a:cubicBezTo>
                  <a:pt x="5835" y="5979"/>
                  <a:pt x="5865" y="6009"/>
                  <a:pt x="5903" y="6009"/>
                </a:cubicBezTo>
                <a:cubicBezTo>
                  <a:pt x="5941" y="6009"/>
                  <a:pt x="5972" y="5979"/>
                  <a:pt x="5972" y="5941"/>
                </a:cubicBezTo>
                <a:cubicBezTo>
                  <a:pt x="5972" y="5903"/>
                  <a:pt x="5941" y="5872"/>
                  <a:pt x="5903" y="5872"/>
                </a:cubicBezTo>
                <a:close/>
                <a:moveTo>
                  <a:pt x="6119" y="5872"/>
                </a:moveTo>
                <a:cubicBezTo>
                  <a:pt x="6081" y="5872"/>
                  <a:pt x="6051" y="5903"/>
                  <a:pt x="6051" y="5941"/>
                </a:cubicBezTo>
                <a:cubicBezTo>
                  <a:pt x="6051" y="5979"/>
                  <a:pt x="6081" y="6009"/>
                  <a:pt x="6119" y="6009"/>
                </a:cubicBezTo>
                <a:cubicBezTo>
                  <a:pt x="6157" y="6009"/>
                  <a:pt x="6188" y="5979"/>
                  <a:pt x="6188" y="5941"/>
                </a:cubicBezTo>
                <a:cubicBezTo>
                  <a:pt x="6188" y="5903"/>
                  <a:pt x="6157" y="5872"/>
                  <a:pt x="6119" y="5872"/>
                </a:cubicBezTo>
                <a:close/>
                <a:moveTo>
                  <a:pt x="6335" y="5872"/>
                </a:moveTo>
                <a:cubicBezTo>
                  <a:pt x="6298" y="5872"/>
                  <a:pt x="6267" y="5903"/>
                  <a:pt x="6267" y="5941"/>
                </a:cubicBezTo>
                <a:cubicBezTo>
                  <a:pt x="6267" y="5979"/>
                  <a:pt x="6298" y="6009"/>
                  <a:pt x="6335" y="6009"/>
                </a:cubicBezTo>
                <a:cubicBezTo>
                  <a:pt x="6373" y="6009"/>
                  <a:pt x="6404" y="5979"/>
                  <a:pt x="6404" y="5941"/>
                </a:cubicBezTo>
                <a:cubicBezTo>
                  <a:pt x="6404" y="5903"/>
                  <a:pt x="6373" y="5872"/>
                  <a:pt x="6335" y="5872"/>
                </a:cubicBezTo>
                <a:close/>
                <a:moveTo>
                  <a:pt x="6552" y="5872"/>
                </a:moveTo>
                <a:cubicBezTo>
                  <a:pt x="6514" y="5872"/>
                  <a:pt x="6483" y="5903"/>
                  <a:pt x="6483" y="5941"/>
                </a:cubicBezTo>
                <a:cubicBezTo>
                  <a:pt x="6483" y="5979"/>
                  <a:pt x="6514" y="6009"/>
                  <a:pt x="6552" y="6009"/>
                </a:cubicBezTo>
                <a:cubicBezTo>
                  <a:pt x="6589" y="6009"/>
                  <a:pt x="6620" y="5979"/>
                  <a:pt x="6620" y="5941"/>
                </a:cubicBezTo>
                <a:cubicBezTo>
                  <a:pt x="6620" y="5903"/>
                  <a:pt x="6589" y="5872"/>
                  <a:pt x="6552" y="5872"/>
                </a:cubicBezTo>
                <a:close/>
                <a:moveTo>
                  <a:pt x="6768" y="5872"/>
                </a:moveTo>
                <a:cubicBezTo>
                  <a:pt x="6730" y="5872"/>
                  <a:pt x="6699" y="5903"/>
                  <a:pt x="6699" y="5941"/>
                </a:cubicBezTo>
                <a:cubicBezTo>
                  <a:pt x="6699" y="5979"/>
                  <a:pt x="6730" y="6009"/>
                  <a:pt x="6768" y="6009"/>
                </a:cubicBezTo>
                <a:cubicBezTo>
                  <a:pt x="6805" y="6009"/>
                  <a:pt x="6836" y="5979"/>
                  <a:pt x="6836" y="5941"/>
                </a:cubicBezTo>
                <a:cubicBezTo>
                  <a:pt x="6836" y="5903"/>
                  <a:pt x="6805" y="5872"/>
                  <a:pt x="6768" y="5872"/>
                </a:cubicBezTo>
                <a:close/>
                <a:moveTo>
                  <a:pt x="6984" y="5872"/>
                </a:moveTo>
                <a:cubicBezTo>
                  <a:pt x="6946" y="5872"/>
                  <a:pt x="6915" y="5903"/>
                  <a:pt x="6915" y="5941"/>
                </a:cubicBezTo>
                <a:cubicBezTo>
                  <a:pt x="6915" y="5979"/>
                  <a:pt x="6946" y="6009"/>
                  <a:pt x="6984" y="6009"/>
                </a:cubicBezTo>
                <a:cubicBezTo>
                  <a:pt x="7022" y="6009"/>
                  <a:pt x="7052" y="5979"/>
                  <a:pt x="7052" y="5941"/>
                </a:cubicBezTo>
                <a:cubicBezTo>
                  <a:pt x="7052" y="5903"/>
                  <a:pt x="7022" y="5872"/>
                  <a:pt x="6984" y="5872"/>
                </a:cubicBezTo>
                <a:close/>
                <a:moveTo>
                  <a:pt x="7200" y="5872"/>
                </a:moveTo>
                <a:cubicBezTo>
                  <a:pt x="7162" y="5872"/>
                  <a:pt x="7131" y="5903"/>
                  <a:pt x="7131" y="5941"/>
                </a:cubicBezTo>
                <a:cubicBezTo>
                  <a:pt x="7131" y="5979"/>
                  <a:pt x="7162" y="6009"/>
                  <a:pt x="7200" y="6009"/>
                </a:cubicBezTo>
                <a:cubicBezTo>
                  <a:pt x="7238" y="6009"/>
                  <a:pt x="7268" y="5979"/>
                  <a:pt x="7268" y="5941"/>
                </a:cubicBezTo>
                <a:cubicBezTo>
                  <a:pt x="7268" y="5903"/>
                  <a:pt x="7238" y="5872"/>
                  <a:pt x="7200" y="5872"/>
                </a:cubicBezTo>
                <a:close/>
                <a:moveTo>
                  <a:pt x="7416" y="5872"/>
                </a:moveTo>
                <a:cubicBezTo>
                  <a:pt x="7378" y="5872"/>
                  <a:pt x="7347" y="5903"/>
                  <a:pt x="7347" y="5941"/>
                </a:cubicBezTo>
                <a:cubicBezTo>
                  <a:pt x="7347" y="5979"/>
                  <a:pt x="7378" y="6009"/>
                  <a:pt x="7416" y="6009"/>
                </a:cubicBezTo>
                <a:cubicBezTo>
                  <a:pt x="7454" y="6009"/>
                  <a:pt x="7484" y="5979"/>
                  <a:pt x="7484" y="5941"/>
                </a:cubicBezTo>
                <a:cubicBezTo>
                  <a:pt x="7484" y="5903"/>
                  <a:pt x="7454" y="5872"/>
                  <a:pt x="7416" y="5872"/>
                </a:cubicBezTo>
                <a:close/>
                <a:moveTo>
                  <a:pt x="7632" y="5872"/>
                </a:moveTo>
                <a:cubicBezTo>
                  <a:pt x="7594" y="5872"/>
                  <a:pt x="7564" y="5903"/>
                  <a:pt x="7564" y="5941"/>
                </a:cubicBezTo>
                <a:cubicBezTo>
                  <a:pt x="7564" y="5979"/>
                  <a:pt x="7594" y="6009"/>
                  <a:pt x="7632" y="6009"/>
                </a:cubicBezTo>
                <a:cubicBezTo>
                  <a:pt x="7670" y="6009"/>
                  <a:pt x="7700" y="5979"/>
                  <a:pt x="7700" y="5941"/>
                </a:cubicBezTo>
                <a:cubicBezTo>
                  <a:pt x="7700" y="5903"/>
                  <a:pt x="7670" y="5872"/>
                  <a:pt x="7632" y="5872"/>
                </a:cubicBezTo>
                <a:close/>
                <a:moveTo>
                  <a:pt x="7848" y="5872"/>
                </a:moveTo>
                <a:cubicBezTo>
                  <a:pt x="7810" y="5872"/>
                  <a:pt x="7780" y="5903"/>
                  <a:pt x="7780" y="5941"/>
                </a:cubicBezTo>
                <a:cubicBezTo>
                  <a:pt x="7780" y="5979"/>
                  <a:pt x="7810" y="6009"/>
                  <a:pt x="7848" y="6009"/>
                </a:cubicBezTo>
                <a:cubicBezTo>
                  <a:pt x="7886" y="6009"/>
                  <a:pt x="7917" y="5979"/>
                  <a:pt x="7917" y="5941"/>
                </a:cubicBezTo>
                <a:cubicBezTo>
                  <a:pt x="7917" y="5903"/>
                  <a:pt x="7886" y="5872"/>
                  <a:pt x="7848" y="5872"/>
                </a:cubicBezTo>
                <a:close/>
                <a:moveTo>
                  <a:pt x="8064" y="5872"/>
                </a:moveTo>
                <a:cubicBezTo>
                  <a:pt x="8026" y="5872"/>
                  <a:pt x="7996" y="5903"/>
                  <a:pt x="7996" y="5941"/>
                </a:cubicBezTo>
                <a:cubicBezTo>
                  <a:pt x="7996" y="5979"/>
                  <a:pt x="8026" y="6009"/>
                  <a:pt x="8064" y="6009"/>
                </a:cubicBezTo>
                <a:cubicBezTo>
                  <a:pt x="8102" y="6009"/>
                  <a:pt x="8133" y="5979"/>
                  <a:pt x="8133" y="5941"/>
                </a:cubicBezTo>
                <a:cubicBezTo>
                  <a:pt x="8133" y="5903"/>
                  <a:pt x="8102" y="5872"/>
                  <a:pt x="8064" y="5872"/>
                </a:cubicBezTo>
                <a:close/>
                <a:moveTo>
                  <a:pt x="8280" y="5872"/>
                </a:moveTo>
                <a:cubicBezTo>
                  <a:pt x="8243" y="5872"/>
                  <a:pt x="8212" y="5903"/>
                  <a:pt x="8212" y="5941"/>
                </a:cubicBezTo>
                <a:cubicBezTo>
                  <a:pt x="8212" y="5979"/>
                  <a:pt x="8243" y="6009"/>
                  <a:pt x="8280" y="6009"/>
                </a:cubicBezTo>
                <a:cubicBezTo>
                  <a:pt x="8318" y="6009"/>
                  <a:pt x="8349" y="5979"/>
                  <a:pt x="8349" y="5941"/>
                </a:cubicBezTo>
                <a:cubicBezTo>
                  <a:pt x="8349" y="5903"/>
                  <a:pt x="8318" y="5872"/>
                  <a:pt x="8280" y="5872"/>
                </a:cubicBezTo>
                <a:close/>
                <a:moveTo>
                  <a:pt x="8496" y="5872"/>
                </a:moveTo>
                <a:cubicBezTo>
                  <a:pt x="8459" y="5872"/>
                  <a:pt x="8428" y="5903"/>
                  <a:pt x="8428" y="5941"/>
                </a:cubicBezTo>
                <a:cubicBezTo>
                  <a:pt x="8428" y="5979"/>
                  <a:pt x="8459" y="6009"/>
                  <a:pt x="8496" y="6009"/>
                </a:cubicBezTo>
                <a:cubicBezTo>
                  <a:pt x="8534" y="6009"/>
                  <a:pt x="8565" y="5979"/>
                  <a:pt x="8565" y="5941"/>
                </a:cubicBezTo>
                <a:cubicBezTo>
                  <a:pt x="8565" y="5903"/>
                  <a:pt x="8534" y="5872"/>
                  <a:pt x="8496" y="5872"/>
                </a:cubicBezTo>
                <a:close/>
                <a:moveTo>
                  <a:pt x="8713" y="5872"/>
                </a:moveTo>
                <a:cubicBezTo>
                  <a:pt x="8675" y="5872"/>
                  <a:pt x="8644" y="5903"/>
                  <a:pt x="8644" y="5941"/>
                </a:cubicBezTo>
                <a:cubicBezTo>
                  <a:pt x="8644" y="5979"/>
                  <a:pt x="8675" y="6009"/>
                  <a:pt x="8713" y="6009"/>
                </a:cubicBezTo>
                <a:cubicBezTo>
                  <a:pt x="8750" y="6009"/>
                  <a:pt x="8781" y="5979"/>
                  <a:pt x="8781" y="5941"/>
                </a:cubicBezTo>
                <a:cubicBezTo>
                  <a:pt x="8781" y="5903"/>
                  <a:pt x="8750" y="5872"/>
                  <a:pt x="8713" y="5872"/>
                </a:cubicBezTo>
                <a:close/>
                <a:moveTo>
                  <a:pt x="8929" y="5872"/>
                </a:moveTo>
                <a:cubicBezTo>
                  <a:pt x="8891" y="5872"/>
                  <a:pt x="8860" y="5903"/>
                  <a:pt x="8860" y="5941"/>
                </a:cubicBezTo>
                <a:cubicBezTo>
                  <a:pt x="8860" y="5979"/>
                  <a:pt x="8891" y="6009"/>
                  <a:pt x="8929" y="6009"/>
                </a:cubicBezTo>
                <a:cubicBezTo>
                  <a:pt x="8966" y="6009"/>
                  <a:pt x="8997" y="5979"/>
                  <a:pt x="8997" y="5941"/>
                </a:cubicBezTo>
                <a:cubicBezTo>
                  <a:pt x="8997" y="5903"/>
                  <a:pt x="8966" y="5872"/>
                  <a:pt x="8929" y="5872"/>
                </a:cubicBezTo>
                <a:close/>
                <a:moveTo>
                  <a:pt x="9145" y="5872"/>
                </a:moveTo>
                <a:cubicBezTo>
                  <a:pt x="9107" y="5872"/>
                  <a:pt x="9076" y="5903"/>
                  <a:pt x="9076" y="5941"/>
                </a:cubicBezTo>
                <a:cubicBezTo>
                  <a:pt x="9076" y="5979"/>
                  <a:pt x="9107" y="6009"/>
                  <a:pt x="9145" y="6009"/>
                </a:cubicBezTo>
                <a:cubicBezTo>
                  <a:pt x="9183" y="6009"/>
                  <a:pt x="9213" y="5979"/>
                  <a:pt x="9213" y="5941"/>
                </a:cubicBezTo>
                <a:cubicBezTo>
                  <a:pt x="9213" y="5903"/>
                  <a:pt x="9183" y="5872"/>
                  <a:pt x="9145" y="5872"/>
                </a:cubicBezTo>
                <a:close/>
                <a:moveTo>
                  <a:pt x="10874" y="5872"/>
                </a:moveTo>
                <a:cubicBezTo>
                  <a:pt x="10836" y="5872"/>
                  <a:pt x="10805" y="5903"/>
                  <a:pt x="10805" y="5941"/>
                </a:cubicBezTo>
                <a:cubicBezTo>
                  <a:pt x="10805" y="5979"/>
                  <a:pt x="10836" y="6009"/>
                  <a:pt x="10874" y="6009"/>
                </a:cubicBezTo>
                <a:cubicBezTo>
                  <a:pt x="10911" y="6009"/>
                  <a:pt x="10942" y="5979"/>
                  <a:pt x="10942" y="5941"/>
                </a:cubicBezTo>
                <a:cubicBezTo>
                  <a:pt x="10942" y="5903"/>
                  <a:pt x="10911" y="5872"/>
                  <a:pt x="10874" y="5872"/>
                </a:cubicBezTo>
                <a:close/>
                <a:moveTo>
                  <a:pt x="11090" y="5872"/>
                </a:moveTo>
                <a:cubicBezTo>
                  <a:pt x="11052" y="5872"/>
                  <a:pt x="11021" y="5903"/>
                  <a:pt x="11021" y="5941"/>
                </a:cubicBezTo>
                <a:cubicBezTo>
                  <a:pt x="11021" y="5979"/>
                  <a:pt x="11052" y="6009"/>
                  <a:pt x="11090" y="6009"/>
                </a:cubicBezTo>
                <a:cubicBezTo>
                  <a:pt x="11127" y="6009"/>
                  <a:pt x="11158" y="5979"/>
                  <a:pt x="11158" y="5941"/>
                </a:cubicBezTo>
                <a:cubicBezTo>
                  <a:pt x="11158" y="5903"/>
                  <a:pt x="11127" y="5872"/>
                  <a:pt x="11090" y="5872"/>
                </a:cubicBezTo>
                <a:close/>
                <a:moveTo>
                  <a:pt x="11306" y="5872"/>
                </a:moveTo>
                <a:cubicBezTo>
                  <a:pt x="11268" y="5872"/>
                  <a:pt x="11237" y="5903"/>
                  <a:pt x="11237" y="5941"/>
                </a:cubicBezTo>
                <a:cubicBezTo>
                  <a:pt x="11237" y="5979"/>
                  <a:pt x="11268" y="6009"/>
                  <a:pt x="11306" y="6009"/>
                </a:cubicBezTo>
                <a:cubicBezTo>
                  <a:pt x="11344" y="6009"/>
                  <a:pt x="11374" y="5979"/>
                  <a:pt x="11374" y="5941"/>
                </a:cubicBezTo>
                <a:cubicBezTo>
                  <a:pt x="11374" y="5903"/>
                  <a:pt x="11344" y="5872"/>
                  <a:pt x="11306" y="5872"/>
                </a:cubicBezTo>
                <a:close/>
                <a:moveTo>
                  <a:pt x="11522" y="5872"/>
                </a:moveTo>
                <a:cubicBezTo>
                  <a:pt x="11484" y="5872"/>
                  <a:pt x="11453" y="5903"/>
                  <a:pt x="11453" y="5941"/>
                </a:cubicBezTo>
                <a:cubicBezTo>
                  <a:pt x="11453" y="5979"/>
                  <a:pt x="11484" y="6009"/>
                  <a:pt x="11522" y="6009"/>
                </a:cubicBezTo>
                <a:cubicBezTo>
                  <a:pt x="11560" y="6009"/>
                  <a:pt x="11590" y="5979"/>
                  <a:pt x="11590" y="5941"/>
                </a:cubicBezTo>
                <a:cubicBezTo>
                  <a:pt x="11590" y="5903"/>
                  <a:pt x="11560" y="5872"/>
                  <a:pt x="11522" y="5872"/>
                </a:cubicBezTo>
                <a:close/>
                <a:moveTo>
                  <a:pt x="11738" y="5872"/>
                </a:moveTo>
                <a:cubicBezTo>
                  <a:pt x="11700" y="5872"/>
                  <a:pt x="11670" y="5903"/>
                  <a:pt x="11670" y="5941"/>
                </a:cubicBezTo>
                <a:cubicBezTo>
                  <a:pt x="11670" y="5979"/>
                  <a:pt x="11700" y="6009"/>
                  <a:pt x="11738" y="6009"/>
                </a:cubicBezTo>
                <a:cubicBezTo>
                  <a:pt x="11776" y="6009"/>
                  <a:pt x="11807" y="5979"/>
                  <a:pt x="11807" y="5941"/>
                </a:cubicBezTo>
                <a:cubicBezTo>
                  <a:pt x="11807" y="5903"/>
                  <a:pt x="11776" y="5872"/>
                  <a:pt x="11738" y="5872"/>
                </a:cubicBezTo>
                <a:close/>
                <a:moveTo>
                  <a:pt x="11954" y="5872"/>
                </a:moveTo>
                <a:cubicBezTo>
                  <a:pt x="11916" y="5872"/>
                  <a:pt x="11886" y="5903"/>
                  <a:pt x="11886" y="5941"/>
                </a:cubicBezTo>
                <a:cubicBezTo>
                  <a:pt x="11886" y="5979"/>
                  <a:pt x="11916" y="6009"/>
                  <a:pt x="11954" y="6009"/>
                </a:cubicBezTo>
                <a:cubicBezTo>
                  <a:pt x="11992" y="6009"/>
                  <a:pt x="12023" y="5979"/>
                  <a:pt x="12023" y="5941"/>
                </a:cubicBezTo>
                <a:cubicBezTo>
                  <a:pt x="12023" y="5903"/>
                  <a:pt x="11992" y="5872"/>
                  <a:pt x="11954" y="5872"/>
                </a:cubicBezTo>
                <a:close/>
                <a:moveTo>
                  <a:pt x="12170" y="5872"/>
                </a:moveTo>
                <a:cubicBezTo>
                  <a:pt x="12132" y="5872"/>
                  <a:pt x="12102" y="5903"/>
                  <a:pt x="12102" y="5941"/>
                </a:cubicBezTo>
                <a:cubicBezTo>
                  <a:pt x="12102" y="5979"/>
                  <a:pt x="12132" y="6009"/>
                  <a:pt x="12170" y="6009"/>
                </a:cubicBezTo>
                <a:cubicBezTo>
                  <a:pt x="12208" y="6009"/>
                  <a:pt x="12239" y="5979"/>
                  <a:pt x="12239" y="5941"/>
                </a:cubicBezTo>
                <a:cubicBezTo>
                  <a:pt x="12239" y="5903"/>
                  <a:pt x="12208" y="5872"/>
                  <a:pt x="12170" y="5872"/>
                </a:cubicBezTo>
                <a:close/>
                <a:moveTo>
                  <a:pt x="12386" y="5872"/>
                </a:moveTo>
                <a:cubicBezTo>
                  <a:pt x="12349" y="5872"/>
                  <a:pt x="12318" y="5903"/>
                  <a:pt x="12318" y="5941"/>
                </a:cubicBezTo>
                <a:cubicBezTo>
                  <a:pt x="12318" y="5979"/>
                  <a:pt x="12349" y="6009"/>
                  <a:pt x="12386" y="6009"/>
                </a:cubicBezTo>
                <a:cubicBezTo>
                  <a:pt x="12424" y="6009"/>
                  <a:pt x="12455" y="5979"/>
                  <a:pt x="12455" y="5941"/>
                </a:cubicBezTo>
                <a:cubicBezTo>
                  <a:pt x="12455" y="5903"/>
                  <a:pt x="12424" y="5872"/>
                  <a:pt x="12386" y="5872"/>
                </a:cubicBezTo>
                <a:close/>
                <a:moveTo>
                  <a:pt x="12602" y="5872"/>
                </a:moveTo>
                <a:cubicBezTo>
                  <a:pt x="12565" y="5872"/>
                  <a:pt x="12534" y="5903"/>
                  <a:pt x="12534" y="5941"/>
                </a:cubicBezTo>
                <a:cubicBezTo>
                  <a:pt x="12534" y="5979"/>
                  <a:pt x="12565" y="6009"/>
                  <a:pt x="12602" y="6009"/>
                </a:cubicBezTo>
                <a:cubicBezTo>
                  <a:pt x="12640" y="6009"/>
                  <a:pt x="12671" y="5979"/>
                  <a:pt x="12671" y="5941"/>
                </a:cubicBezTo>
                <a:cubicBezTo>
                  <a:pt x="12671" y="5903"/>
                  <a:pt x="12640" y="5872"/>
                  <a:pt x="12602" y="5872"/>
                </a:cubicBezTo>
                <a:close/>
                <a:moveTo>
                  <a:pt x="4174" y="6107"/>
                </a:moveTo>
                <a:cubicBezTo>
                  <a:pt x="4137" y="6107"/>
                  <a:pt x="4106" y="6138"/>
                  <a:pt x="4106" y="6176"/>
                </a:cubicBezTo>
                <a:cubicBezTo>
                  <a:pt x="4106" y="6213"/>
                  <a:pt x="4137" y="6244"/>
                  <a:pt x="4174" y="6244"/>
                </a:cubicBezTo>
                <a:cubicBezTo>
                  <a:pt x="4212" y="6244"/>
                  <a:pt x="4243" y="6213"/>
                  <a:pt x="4243" y="6176"/>
                </a:cubicBezTo>
                <a:cubicBezTo>
                  <a:pt x="4243" y="6138"/>
                  <a:pt x="4212" y="6107"/>
                  <a:pt x="4174" y="6107"/>
                </a:cubicBezTo>
                <a:close/>
                <a:moveTo>
                  <a:pt x="4390" y="6107"/>
                </a:moveTo>
                <a:cubicBezTo>
                  <a:pt x="4353" y="6107"/>
                  <a:pt x="4322" y="6138"/>
                  <a:pt x="4322" y="6176"/>
                </a:cubicBezTo>
                <a:cubicBezTo>
                  <a:pt x="4322" y="6213"/>
                  <a:pt x="4353" y="6244"/>
                  <a:pt x="4390" y="6244"/>
                </a:cubicBezTo>
                <a:cubicBezTo>
                  <a:pt x="4428" y="6244"/>
                  <a:pt x="4459" y="6213"/>
                  <a:pt x="4459" y="6176"/>
                </a:cubicBezTo>
                <a:cubicBezTo>
                  <a:pt x="4459" y="6138"/>
                  <a:pt x="4428" y="6107"/>
                  <a:pt x="4390" y="6107"/>
                </a:cubicBezTo>
                <a:close/>
                <a:moveTo>
                  <a:pt x="4607" y="6107"/>
                </a:moveTo>
                <a:cubicBezTo>
                  <a:pt x="4569" y="6107"/>
                  <a:pt x="4538" y="6138"/>
                  <a:pt x="4538" y="6176"/>
                </a:cubicBezTo>
                <a:cubicBezTo>
                  <a:pt x="4538" y="6213"/>
                  <a:pt x="4569" y="6244"/>
                  <a:pt x="4607" y="6244"/>
                </a:cubicBezTo>
                <a:cubicBezTo>
                  <a:pt x="4644" y="6244"/>
                  <a:pt x="4675" y="6213"/>
                  <a:pt x="4675" y="6176"/>
                </a:cubicBezTo>
                <a:cubicBezTo>
                  <a:pt x="4675" y="6138"/>
                  <a:pt x="4644" y="6107"/>
                  <a:pt x="4607" y="6107"/>
                </a:cubicBezTo>
                <a:close/>
                <a:moveTo>
                  <a:pt x="4823" y="6107"/>
                </a:moveTo>
                <a:cubicBezTo>
                  <a:pt x="4785" y="6107"/>
                  <a:pt x="4754" y="6138"/>
                  <a:pt x="4754" y="6176"/>
                </a:cubicBezTo>
                <a:cubicBezTo>
                  <a:pt x="4754" y="6213"/>
                  <a:pt x="4785" y="6244"/>
                  <a:pt x="4823" y="6244"/>
                </a:cubicBezTo>
                <a:cubicBezTo>
                  <a:pt x="4861" y="6244"/>
                  <a:pt x="4891" y="6213"/>
                  <a:pt x="4891" y="6176"/>
                </a:cubicBezTo>
                <a:cubicBezTo>
                  <a:pt x="4891" y="6138"/>
                  <a:pt x="4861" y="6107"/>
                  <a:pt x="4823" y="6107"/>
                </a:cubicBezTo>
                <a:close/>
                <a:moveTo>
                  <a:pt x="5039" y="6107"/>
                </a:moveTo>
                <a:cubicBezTo>
                  <a:pt x="5001" y="6107"/>
                  <a:pt x="4970" y="6138"/>
                  <a:pt x="4970" y="6176"/>
                </a:cubicBezTo>
                <a:cubicBezTo>
                  <a:pt x="4970" y="6213"/>
                  <a:pt x="5001" y="6244"/>
                  <a:pt x="5039" y="6244"/>
                </a:cubicBezTo>
                <a:cubicBezTo>
                  <a:pt x="5077" y="6244"/>
                  <a:pt x="5107" y="6213"/>
                  <a:pt x="5107" y="6176"/>
                </a:cubicBezTo>
                <a:cubicBezTo>
                  <a:pt x="5107" y="6138"/>
                  <a:pt x="5077" y="6107"/>
                  <a:pt x="5039" y="6107"/>
                </a:cubicBezTo>
                <a:close/>
                <a:moveTo>
                  <a:pt x="5255" y="6107"/>
                </a:moveTo>
                <a:cubicBezTo>
                  <a:pt x="5217" y="6107"/>
                  <a:pt x="5186" y="6138"/>
                  <a:pt x="5186" y="6176"/>
                </a:cubicBezTo>
                <a:cubicBezTo>
                  <a:pt x="5186" y="6213"/>
                  <a:pt x="5217" y="6244"/>
                  <a:pt x="5255" y="6244"/>
                </a:cubicBezTo>
                <a:cubicBezTo>
                  <a:pt x="5293" y="6244"/>
                  <a:pt x="5323" y="6213"/>
                  <a:pt x="5323" y="6176"/>
                </a:cubicBezTo>
                <a:cubicBezTo>
                  <a:pt x="5323" y="6138"/>
                  <a:pt x="5293" y="6107"/>
                  <a:pt x="5255" y="6107"/>
                </a:cubicBezTo>
                <a:close/>
                <a:moveTo>
                  <a:pt x="5471" y="6107"/>
                </a:moveTo>
                <a:cubicBezTo>
                  <a:pt x="5433" y="6107"/>
                  <a:pt x="5403" y="6138"/>
                  <a:pt x="5403" y="6176"/>
                </a:cubicBezTo>
                <a:cubicBezTo>
                  <a:pt x="5403" y="6213"/>
                  <a:pt x="5433" y="6244"/>
                  <a:pt x="5471" y="6244"/>
                </a:cubicBezTo>
                <a:cubicBezTo>
                  <a:pt x="5509" y="6244"/>
                  <a:pt x="5539" y="6213"/>
                  <a:pt x="5539" y="6176"/>
                </a:cubicBezTo>
                <a:cubicBezTo>
                  <a:pt x="5539" y="6138"/>
                  <a:pt x="5509" y="6107"/>
                  <a:pt x="5471" y="6107"/>
                </a:cubicBezTo>
                <a:close/>
                <a:moveTo>
                  <a:pt x="5687" y="6107"/>
                </a:moveTo>
                <a:cubicBezTo>
                  <a:pt x="5649" y="6107"/>
                  <a:pt x="5619" y="6138"/>
                  <a:pt x="5619" y="6176"/>
                </a:cubicBezTo>
                <a:cubicBezTo>
                  <a:pt x="5619" y="6213"/>
                  <a:pt x="5649" y="6244"/>
                  <a:pt x="5687" y="6244"/>
                </a:cubicBezTo>
                <a:cubicBezTo>
                  <a:pt x="5725" y="6244"/>
                  <a:pt x="5756" y="6213"/>
                  <a:pt x="5756" y="6176"/>
                </a:cubicBezTo>
                <a:cubicBezTo>
                  <a:pt x="5756" y="6138"/>
                  <a:pt x="5725" y="6107"/>
                  <a:pt x="5687" y="6107"/>
                </a:cubicBezTo>
                <a:close/>
                <a:moveTo>
                  <a:pt x="5903" y="6107"/>
                </a:moveTo>
                <a:cubicBezTo>
                  <a:pt x="5865" y="6107"/>
                  <a:pt x="5835" y="6138"/>
                  <a:pt x="5835" y="6176"/>
                </a:cubicBezTo>
                <a:cubicBezTo>
                  <a:pt x="5835" y="6213"/>
                  <a:pt x="5865" y="6244"/>
                  <a:pt x="5903" y="6244"/>
                </a:cubicBezTo>
                <a:cubicBezTo>
                  <a:pt x="5941" y="6244"/>
                  <a:pt x="5972" y="6213"/>
                  <a:pt x="5972" y="6176"/>
                </a:cubicBezTo>
                <a:cubicBezTo>
                  <a:pt x="5972" y="6138"/>
                  <a:pt x="5941" y="6107"/>
                  <a:pt x="5903" y="6107"/>
                </a:cubicBezTo>
                <a:close/>
                <a:moveTo>
                  <a:pt x="6119" y="6107"/>
                </a:moveTo>
                <a:cubicBezTo>
                  <a:pt x="6081" y="6107"/>
                  <a:pt x="6051" y="6138"/>
                  <a:pt x="6051" y="6176"/>
                </a:cubicBezTo>
                <a:cubicBezTo>
                  <a:pt x="6051" y="6213"/>
                  <a:pt x="6081" y="6244"/>
                  <a:pt x="6119" y="6244"/>
                </a:cubicBezTo>
                <a:cubicBezTo>
                  <a:pt x="6157" y="6244"/>
                  <a:pt x="6188" y="6213"/>
                  <a:pt x="6188" y="6176"/>
                </a:cubicBezTo>
                <a:cubicBezTo>
                  <a:pt x="6188" y="6138"/>
                  <a:pt x="6157" y="6107"/>
                  <a:pt x="6119" y="6107"/>
                </a:cubicBezTo>
                <a:close/>
                <a:moveTo>
                  <a:pt x="6335" y="6107"/>
                </a:moveTo>
                <a:cubicBezTo>
                  <a:pt x="6298" y="6107"/>
                  <a:pt x="6267" y="6138"/>
                  <a:pt x="6267" y="6176"/>
                </a:cubicBezTo>
                <a:cubicBezTo>
                  <a:pt x="6267" y="6213"/>
                  <a:pt x="6298" y="6244"/>
                  <a:pt x="6335" y="6244"/>
                </a:cubicBezTo>
                <a:cubicBezTo>
                  <a:pt x="6373" y="6244"/>
                  <a:pt x="6404" y="6213"/>
                  <a:pt x="6404" y="6176"/>
                </a:cubicBezTo>
                <a:cubicBezTo>
                  <a:pt x="6404" y="6138"/>
                  <a:pt x="6373" y="6107"/>
                  <a:pt x="6335" y="6107"/>
                </a:cubicBezTo>
                <a:close/>
                <a:moveTo>
                  <a:pt x="6552" y="6107"/>
                </a:moveTo>
                <a:cubicBezTo>
                  <a:pt x="6514" y="6107"/>
                  <a:pt x="6483" y="6138"/>
                  <a:pt x="6483" y="6176"/>
                </a:cubicBezTo>
                <a:cubicBezTo>
                  <a:pt x="6483" y="6213"/>
                  <a:pt x="6514" y="6244"/>
                  <a:pt x="6552" y="6244"/>
                </a:cubicBezTo>
                <a:cubicBezTo>
                  <a:pt x="6589" y="6244"/>
                  <a:pt x="6620" y="6213"/>
                  <a:pt x="6620" y="6176"/>
                </a:cubicBezTo>
                <a:cubicBezTo>
                  <a:pt x="6620" y="6138"/>
                  <a:pt x="6589" y="6107"/>
                  <a:pt x="6552" y="6107"/>
                </a:cubicBezTo>
                <a:close/>
                <a:moveTo>
                  <a:pt x="6768" y="6107"/>
                </a:moveTo>
                <a:cubicBezTo>
                  <a:pt x="6730" y="6107"/>
                  <a:pt x="6699" y="6138"/>
                  <a:pt x="6699" y="6176"/>
                </a:cubicBezTo>
                <a:cubicBezTo>
                  <a:pt x="6699" y="6213"/>
                  <a:pt x="6730" y="6244"/>
                  <a:pt x="6768" y="6244"/>
                </a:cubicBezTo>
                <a:cubicBezTo>
                  <a:pt x="6805" y="6244"/>
                  <a:pt x="6836" y="6213"/>
                  <a:pt x="6836" y="6176"/>
                </a:cubicBezTo>
                <a:cubicBezTo>
                  <a:pt x="6836" y="6138"/>
                  <a:pt x="6805" y="6107"/>
                  <a:pt x="6768" y="6107"/>
                </a:cubicBezTo>
                <a:close/>
                <a:moveTo>
                  <a:pt x="6984" y="6107"/>
                </a:moveTo>
                <a:cubicBezTo>
                  <a:pt x="6946" y="6107"/>
                  <a:pt x="6915" y="6138"/>
                  <a:pt x="6915" y="6176"/>
                </a:cubicBezTo>
                <a:cubicBezTo>
                  <a:pt x="6915" y="6213"/>
                  <a:pt x="6946" y="6244"/>
                  <a:pt x="6984" y="6244"/>
                </a:cubicBezTo>
                <a:cubicBezTo>
                  <a:pt x="7022" y="6244"/>
                  <a:pt x="7052" y="6213"/>
                  <a:pt x="7052" y="6176"/>
                </a:cubicBezTo>
                <a:cubicBezTo>
                  <a:pt x="7052" y="6138"/>
                  <a:pt x="7022" y="6107"/>
                  <a:pt x="6984" y="6107"/>
                </a:cubicBezTo>
                <a:close/>
                <a:moveTo>
                  <a:pt x="7200" y="6107"/>
                </a:moveTo>
                <a:cubicBezTo>
                  <a:pt x="7162" y="6107"/>
                  <a:pt x="7131" y="6138"/>
                  <a:pt x="7131" y="6176"/>
                </a:cubicBezTo>
                <a:cubicBezTo>
                  <a:pt x="7131" y="6213"/>
                  <a:pt x="7162" y="6244"/>
                  <a:pt x="7200" y="6244"/>
                </a:cubicBezTo>
                <a:cubicBezTo>
                  <a:pt x="7238" y="6244"/>
                  <a:pt x="7268" y="6213"/>
                  <a:pt x="7268" y="6176"/>
                </a:cubicBezTo>
                <a:cubicBezTo>
                  <a:pt x="7268" y="6138"/>
                  <a:pt x="7238" y="6107"/>
                  <a:pt x="7200" y="6107"/>
                </a:cubicBezTo>
                <a:close/>
                <a:moveTo>
                  <a:pt x="7416" y="6107"/>
                </a:moveTo>
                <a:cubicBezTo>
                  <a:pt x="7378" y="6107"/>
                  <a:pt x="7347" y="6138"/>
                  <a:pt x="7347" y="6176"/>
                </a:cubicBezTo>
                <a:cubicBezTo>
                  <a:pt x="7347" y="6213"/>
                  <a:pt x="7378" y="6244"/>
                  <a:pt x="7416" y="6244"/>
                </a:cubicBezTo>
                <a:cubicBezTo>
                  <a:pt x="7454" y="6244"/>
                  <a:pt x="7484" y="6213"/>
                  <a:pt x="7484" y="6176"/>
                </a:cubicBezTo>
                <a:cubicBezTo>
                  <a:pt x="7484" y="6138"/>
                  <a:pt x="7454" y="6107"/>
                  <a:pt x="7416" y="6107"/>
                </a:cubicBezTo>
                <a:close/>
                <a:moveTo>
                  <a:pt x="7632" y="6107"/>
                </a:moveTo>
                <a:cubicBezTo>
                  <a:pt x="7594" y="6107"/>
                  <a:pt x="7564" y="6138"/>
                  <a:pt x="7564" y="6176"/>
                </a:cubicBezTo>
                <a:cubicBezTo>
                  <a:pt x="7564" y="6213"/>
                  <a:pt x="7594" y="6244"/>
                  <a:pt x="7632" y="6244"/>
                </a:cubicBezTo>
                <a:cubicBezTo>
                  <a:pt x="7670" y="6244"/>
                  <a:pt x="7700" y="6213"/>
                  <a:pt x="7700" y="6176"/>
                </a:cubicBezTo>
                <a:cubicBezTo>
                  <a:pt x="7700" y="6138"/>
                  <a:pt x="7670" y="6107"/>
                  <a:pt x="7632" y="6107"/>
                </a:cubicBezTo>
                <a:close/>
                <a:moveTo>
                  <a:pt x="7848" y="6107"/>
                </a:moveTo>
                <a:cubicBezTo>
                  <a:pt x="7810" y="6107"/>
                  <a:pt x="7780" y="6138"/>
                  <a:pt x="7780" y="6176"/>
                </a:cubicBezTo>
                <a:cubicBezTo>
                  <a:pt x="7780" y="6213"/>
                  <a:pt x="7810" y="6244"/>
                  <a:pt x="7848" y="6244"/>
                </a:cubicBezTo>
                <a:cubicBezTo>
                  <a:pt x="7886" y="6244"/>
                  <a:pt x="7917" y="6213"/>
                  <a:pt x="7917" y="6176"/>
                </a:cubicBezTo>
                <a:cubicBezTo>
                  <a:pt x="7917" y="6138"/>
                  <a:pt x="7886" y="6107"/>
                  <a:pt x="7848" y="6107"/>
                </a:cubicBezTo>
                <a:close/>
                <a:moveTo>
                  <a:pt x="8064" y="6107"/>
                </a:moveTo>
                <a:cubicBezTo>
                  <a:pt x="8026" y="6107"/>
                  <a:pt x="7996" y="6138"/>
                  <a:pt x="7996" y="6176"/>
                </a:cubicBezTo>
                <a:cubicBezTo>
                  <a:pt x="7996" y="6213"/>
                  <a:pt x="8026" y="6244"/>
                  <a:pt x="8064" y="6244"/>
                </a:cubicBezTo>
                <a:cubicBezTo>
                  <a:pt x="8102" y="6244"/>
                  <a:pt x="8133" y="6213"/>
                  <a:pt x="8133" y="6176"/>
                </a:cubicBezTo>
                <a:cubicBezTo>
                  <a:pt x="8133" y="6138"/>
                  <a:pt x="8102" y="6107"/>
                  <a:pt x="8064" y="6107"/>
                </a:cubicBezTo>
                <a:close/>
                <a:moveTo>
                  <a:pt x="8280" y="6107"/>
                </a:moveTo>
                <a:cubicBezTo>
                  <a:pt x="8243" y="6107"/>
                  <a:pt x="8212" y="6138"/>
                  <a:pt x="8212" y="6176"/>
                </a:cubicBezTo>
                <a:cubicBezTo>
                  <a:pt x="8212" y="6213"/>
                  <a:pt x="8243" y="6244"/>
                  <a:pt x="8280" y="6244"/>
                </a:cubicBezTo>
                <a:cubicBezTo>
                  <a:pt x="8318" y="6244"/>
                  <a:pt x="8349" y="6213"/>
                  <a:pt x="8349" y="6176"/>
                </a:cubicBezTo>
                <a:cubicBezTo>
                  <a:pt x="8349" y="6138"/>
                  <a:pt x="8318" y="6107"/>
                  <a:pt x="8280" y="6107"/>
                </a:cubicBezTo>
                <a:close/>
                <a:moveTo>
                  <a:pt x="8496" y="6107"/>
                </a:moveTo>
                <a:cubicBezTo>
                  <a:pt x="8459" y="6107"/>
                  <a:pt x="8428" y="6138"/>
                  <a:pt x="8428" y="6176"/>
                </a:cubicBezTo>
                <a:cubicBezTo>
                  <a:pt x="8428" y="6213"/>
                  <a:pt x="8459" y="6244"/>
                  <a:pt x="8496" y="6244"/>
                </a:cubicBezTo>
                <a:cubicBezTo>
                  <a:pt x="8534" y="6244"/>
                  <a:pt x="8565" y="6213"/>
                  <a:pt x="8565" y="6176"/>
                </a:cubicBezTo>
                <a:cubicBezTo>
                  <a:pt x="8565" y="6138"/>
                  <a:pt x="8534" y="6107"/>
                  <a:pt x="8496" y="6107"/>
                </a:cubicBezTo>
                <a:close/>
                <a:moveTo>
                  <a:pt x="8713" y="6107"/>
                </a:moveTo>
                <a:cubicBezTo>
                  <a:pt x="8675" y="6107"/>
                  <a:pt x="8644" y="6138"/>
                  <a:pt x="8644" y="6176"/>
                </a:cubicBezTo>
                <a:cubicBezTo>
                  <a:pt x="8644" y="6213"/>
                  <a:pt x="8675" y="6244"/>
                  <a:pt x="8713" y="6244"/>
                </a:cubicBezTo>
                <a:cubicBezTo>
                  <a:pt x="8750" y="6244"/>
                  <a:pt x="8781" y="6213"/>
                  <a:pt x="8781" y="6176"/>
                </a:cubicBezTo>
                <a:cubicBezTo>
                  <a:pt x="8781" y="6138"/>
                  <a:pt x="8750" y="6107"/>
                  <a:pt x="8713" y="6107"/>
                </a:cubicBezTo>
                <a:close/>
                <a:moveTo>
                  <a:pt x="8929" y="6107"/>
                </a:moveTo>
                <a:cubicBezTo>
                  <a:pt x="8891" y="6107"/>
                  <a:pt x="8860" y="6138"/>
                  <a:pt x="8860" y="6176"/>
                </a:cubicBezTo>
                <a:cubicBezTo>
                  <a:pt x="8860" y="6213"/>
                  <a:pt x="8891" y="6244"/>
                  <a:pt x="8929" y="6244"/>
                </a:cubicBezTo>
                <a:cubicBezTo>
                  <a:pt x="8966" y="6244"/>
                  <a:pt x="8997" y="6213"/>
                  <a:pt x="8997" y="6176"/>
                </a:cubicBezTo>
                <a:cubicBezTo>
                  <a:pt x="8997" y="6138"/>
                  <a:pt x="8966" y="6107"/>
                  <a:pt x="8929" y="6107"/>
                </a:cubicBezTo>
                <a:close/>
                <a:moveTo>
                  <a:pt x="9145" y="6107"/>
                </a:moveTo>
                <a:cubicBezTo>
                  <a:pt x="9107" y="6107"/>
                  <a:pt x="9076" y="6138"/>
                  <a:pt x="9076" y="6176"/>
                </a:cubicBezTo>
                <a:cubicBezTo>
                  <a:pt x="9076" y="6213"/>
                  <a:pt x="9107" y="6244"/>
                  <a:pt x="9145" y="6244"/>
                </a:cubicBezTo>
                <a:cubicBezTo>
                  <a:pt x="9183" y="6244"/>
                  <a:pt x="9213" y="6213"/>
                  <a:pt x="9213" y="6176"/>
                </a:cubicBezTo>
                <a:cubicBezTo>
                  <a:pt x="9213" y="6138"/>
                  <a:pt x="9183" y="6107"/>
                  <a:pt x="9145" y="6107"/>
                </a:cubicBezTo>
                <a:close/>
                <a:moveTo>
                  <a:pt x="9361" y="6107"/>
                </a:moveTo>
                <a:cubicBezTo>
                  <a:pt x="9323" y="6107"/>
                  <a:pt x="9292" y="6138"/>
                  <a:pt x="9292" y="6176"/>
                </a:cubicBezTo>
                <a:cubicBezTo>
                  <a:pt x="9292" y="6213"/>
                  <a:pt x="9323" y="6244"/>
                  <a:pt x="9361" y="6244"/>
                </a:cubicBezTo>
                <a:cubicBezTo>
                  <a:pt x="9399" y="6244"/>
                  <a:pt x="9429" y="6213"/>
                  <a:pt x="9429" y="6176"/>
                </a:cubicBezTo>
                <a:cubicBezTo>
                  <a:pt x="9429" y="6138"/>
                  <a:pt x="9399" y="6107"/>
                  <a:pt x="9361" y="6107"/>
                </a:cubicBezTo>
                <a:close/>
                <a:moveTo>
                  <a:pt x="9577" y="6107"/>
                </a:moveTo>
                <a:cubicBezTo>
                  <a:pt x="9539" y="6107"/>
                  <a:pt x="9508" y="6138"/>
                  <a:pt x="9508" y="6176"/>
                </a:cubicBezTo>
                <a:cubicBezTo>
                  <a:pt x="9508" y="6213"/>
                  <a:pt x="9539" y="6244"/>
                  <a:pt x="9577" y="6244"/>
                </a:cubicBezTo>
                <a:cubicBezTo>
                  <a:pt x="9615" y="6244"/>
                  <a:pt x="9645" y="6213"/>
                  <a:pt x="9645" y="6176"/>
                </a:cubicBezTo>
                <a:cubicBezTo>
                  <a:pt x="9645" y="6138"/>
                  <a:pt x="9615" y="6107"/>
                  <a:pt x="9577" y="6107"/>
                </a:cubicBezTo>
                <a:close/>
                <a:moveTo>
                  <a:pt x="10874" y="6107"/>
                </a:moveTo>
                <a:cubicBezTo>
                  <a:pt x="10836" y="6107"/>
                  <a:pt x="10805" y="6138"/>
                  <a:pt x="10805" y="6176"/>
                </a:cubicBezTo>
                <a:cubicBezTo>
                  <a:pt x="10805" y="6213"/>
                  <a:pt x="10836" y="6244"/>
                  <a:pt x="10874" y="6244"/>
                </a:cubicBezTo>
                <a:cubicBezTo>
                  <a:pt x="10911" y="6244"/>
                  <a:pt x="10942" y="6213"/>
                  <a:pt x="10942" y="6176"/>
                </a:cubicBezTo>
                <a:cubicBezTo>
                  <a:pt x="10942" y="6138"/>
                  <a:pt x="10911" y="6107"/>
                  <a:pt x="10874" y="6107"/>
                </a:cubicBezTo>
                <a:close/>
                <a:moveTo>
                  <a:pt x="11090" y="6107"/>
                </a:moveTo>
                <a:cubicBezTo>
                  <a:pt x="11052" y="6107"/>
                  <a:pt x="11021" y="6138"/>
                  <a:pt x="11021" y="6176"/>
                </a:cubicBezTo>
                <a:cubicBezTo>
                  <a:pt x="11021" y="6213"/>
                  <a:pt x="11052" y="6244"/>
                  <a:pt x="11090" y="6244"/>
                </a:cubicBezTo>
                <a:cubicBezTo>
                  <a:pt x="11127" y="6244"/>
                  <a:pt x="11158" y="6213"/>
                  <a:pt x="11158" y="6176"/>
                </a:cubicBezTo>
                <a:cubicBezTo>
                  <a:pt x="11158" y="6138"/>
                  <a:pt x="11127" y="6107"/>
                  <a:pt x="11090" y="6107"/>
                </a:cubicBezTo>
                <a:close/>
                <a:moveTo>
                  <a:pt x="11306" y="6107"/>
                </a:moveTo>
                <a:cubicBezTo>
                  <a:pt x="11268" y="6107"/>
                  <a:pt x="11237" y="6138"/>
                  <a:pt x="11237" y="6176"/>
                </a:cubicBezTo>
                <a:cubicBezTo>
                  <a:pt x="11237" y="6213"/>
                  <a:pt x="11268" y="6244"/>
                  <a:pt x="11306" y="6244"/>
                </a:cubicBezTo>
                <a:cubicBezTo>
                  <a:pt x="11344" y="6244"/>
                  <a:pt x="11374" y="6213"/>
                  <a:pt x="11374" y="6176"/>
                </a:cubicBezTo>
                <a:cubicBezTo>
                  <a:pt x="11374" y="6138"/>
                  <a:pt x="11344" y="6107"/>
                  <a:pt x="11306" y="6107"/>
                </a:cubicBezTo>
                <a:close/>
                <a:moveTo>
                  <a:pt x="11522" y="6107"/>
                </a:moveTo>
                <a:cubicBezTo>
                  <a:pt x="11484" y="6107"/>
                  <a:pt x="11453" y="6138"/>
                  <a:pt x="11453" y="6176"/>
                </a:cubicBezTo>
                <a:cubicBezTo>
                  <a:pt x="11453" y="6213"/>
                  <a:pt x="11484" y="6244"/>
                  <a:pt x="11522" y="6244"/>
                </a:cubicBezTo>
                <a:cubicBezTo>
                  <a:pt x="11560" y="6244"/>
                  <a:pt x="11590" y="6213"/>
                  <a:pt x="11590" y="6176"/>
                </a:cubicBezTo>
                <a:cubicBezTo>
                  <a:pt x="11590" y="6138"/>
                  <a:pt x="11560" y="6107"/>
                  <a:pt x="11522" y="6107"/>
                </a:cubicBezTo>
                <a:close/>
                <a:moveTo>
                  <a:pt x="11738" y="6107"/>
                </a:moveTo>
                <a:cubicBezTo>
                  <a:pt x="11700" y="6107"/>
                  <a:pt x="11670" y="6138"/>
                  <a:pt x="11670" y="6176"/>
                </a:cubicBezTo>
                <a:cubicBezTo>
                  <a:pt x="11670" y="6213"/>
                  <a:pt x="11700" y="6244"/>
                  <a:pt x="11738" y="6244"/>
                </a:cubicBezTo>
                <a:cubicBezTo>
                  <a:pt x="11776" y="6244"/>
                  <a:pt x="11807" y="6213"/>
                  <a:pt x="11807" y="6176"/>
                </a:cubicBezTo>
                <a:cubicBezTo>
                  <a:pt x="11807" y="6138"/>
                  <a:pt x="11776" y="6107"/>
                  <a:pt x="11738" y="6107"/>
                </a:cubicBezTo>
                <a:close/>
                <a:moveTo>
                  <a:pt x="11954" y="6107"/>
                </a:moveTo>
                <a:cubicBezTo>
                  <a:pt x="11916" y="6107"/>
                  <a:pt x="11886" y="6138"/>
                  <a:pt x="11886" y="6176"/>
                </a:cubicBezTo>
                <a:cubicBezTo>
                  <a:pt x="11886" y="6213"/>
                  <a:pt x="11916" y="6244"/>
                  <a:pt x="11954" y="6244"/>
                </a:cubicBezTo>
                <a:cubicBezTo>
                  <a:pt x="11992" y="6244"/>
                  <a:pt x="12023" y="6213"/>
                  <a:pt x="12023" y="6176"/>
                </a:cubicBezTo>
                <a:cubicBezTo>
                  <a:pt x="12023" y="6138"/>
                  <a:pt x="11992" y="6107"/>
                  <a:pt x="11954" y="6107"/>
                </a:cubicBezTo>
                <a:close/>
                <a:moveTo>
                  <a:pt x="12170" y="6107"/>
                </a:moveTo>
                <a:cubicBezTo>
                  <a:pt x="12132" y="6107"/>
                  <a:pt x="12102" y="6138"/>
                  <a:pt x="12102" y="6176"/>
                </a:cubicBezTo>
                <a:cubicBezTo>
                  <a:pt x="12102" y="6213"/>
                  <a:pt x="12132" y="6244"/>
                  <a:pt x="12170" y="6244"/>
                </a:cubicBezTo>
                <a:cubicBezTo>
                  <a:pt x="12208" y="6244"/>
                  <a:pt x="12239" y="6213"/>
                  <a:pt x="12239" y="6176"/>
                </a:cubicBezTo>
                <a:cubicBezTo>
                  <a:pt x="12239" y="6138"/>
                  <a:pt x="12208" y="6107"/>
                  <a:pt x="12170" y="6107"/>
                </a:cubicBezTo>
                <a:close/>
                <a:moveTo>
                  <a:pt x="12386" y="6107"/>
                </a:moveTo>
                <a:cubicBezTo>
                  <a:pt x="12349" y="6107"/>
                  <a:pt x="12318" y="6138"/>
                  <a:pt x="12318" y="6176"/>
                </a:cubicBezTo>
                <a:cubicBezTo>
                  <a:pt x="12318" y="6213"/>
                  <a:pt x="12349" y="6244"/>
                  <a:pt x="12386" y="6244"/>
                </a:cubicBezTo>
                <a:cubicBezTo>
                  <a:pt x="12424" y="6244"/>
                  <a:pt x="12455" y="6213"/>
                  <a:pt x="12455" y="6176"/>
                </a:cubicBezTo>
                <a:cubicBezTo>
                  <a:pt x="12455" y="6138"/>
                  <a:pt x="12424" y="6107"/>
                  <a:pt x="12386" y="6107"/>
                </a:cubicBezTo>
                <a:close/>
                <a:moveTo>
                  <a:pt x="12602" y="6107"/>
                </a:moveTo>
                <a:cubicBezTo>
                  <a:pt x="12565" y="6107"/>
                  <a:pt x="12534" y="6138"/>
                  <a:pt x="12534" y="6176"/>
                </a:cubicBezTo>
                <a:cubicBezTo>
                  <a:pt x="12534" y="6213"/>
                  <a:pt x="12565" y="6244"/>
                  <a:pt x="12602" y="6244"/>
                </a:cubicBezTo>
                <a:cubicBezTo>
                  <a:pt x="12640" y="6244"/>
                  <a:pt x="12671" y="6213"/>
                  <a:pt x="12671" y="6176"/>
                </a:cubicBezTo>
                <a:cubicBezTo>
                  <a:pt x="12671" y="6138"/>
                  <a:pt x="12640" y="6107"/>
                  <a:pt x="12602" y="6107"/>
                </a:cubicBezTo>
                <a:close/>
                <a:moveTo>
                  <a:pt x="4390" y="6342"/>
                </a:moveTo>
                <a:cubicBezTo>
                  <a:pt x="4353" y="6342"/>
                  <a:pt x="4322" y="6373"/>
                  <a:pt x="4322" y="6410"/>
                </a:cubicBezTo>
                <a:cubicBezTo>
                  <a:pt x="4322" y="6448"/>
                  <a:pt x="4353" y="6479"/>
                  <a:pt x="4390" y="6479"/>
                </a:cubicBezTo>
                <a:cubicBezTo>
                  <a:pt x="4428" y="6479"/>
                  <a:pt x="4459" y="6448"/>
                  <a:pt x="4459" y="6410"/>
                </a:cubicBezTo>
                <a:cubicBezTo>
                  <a:pt x="4459" y="6373"/>
                  <a:pt x="4428" y="6342"/>
                  <a:pt x="4390" y="6342"/>
                </a:cubicBezTo>
                <a:close/>
                <a:moveTo>
                  <a:pt x="4607" y="6342"/>
                </a:moveTo>
                <a:cubicBezTo>
                  <a:pt x="4569" y="6342"/>
                  <a:pt x="4538" y="6373"/>
                  <a:pt x="4538" y="6410"/>
                </a:cubicBezTo>
                <a:cubicBezTo>
                  <a:pt x="4538" y="6448"/>
                  <a:pt x="4569" y="6479"/>
                  <a:pt x="4607" y="6479"/>
                </a:cubicBezTo>
                <a:cubicBezTo>
                  <a:pt x="4644" y="6479"/>
                  <a:pt x="4675" y="6448"/>
                  <a:pt x="4675" y="6410"/>
                </a:cubicBezTo>
                <a:cubicBezTo>
                  <a:pt x="4675" y="6373"/>
                  <a:pt x="4644" y="6342"/>
                  <a:pt x="4607" y="6342"/>
                </a:cubicBezTo>
                <a:close/>
                <a:moveTo>
                  <a:pt x="4823" y="6342"/>
                </a:moveTo>
                <a:cubicBezTo>
                  <a:pt x="4785" y="6342"/>
                  <a:pt x="4754" y="6373"/>
                  <a:pt x="4754" y="6410"/>
                </a:cubicBezTo>
                <a:cubicBezTo>
                  <a:pt x="4754" y="6448"/>
                  <a:pt x="4785" y="6479"/>
                  <a:pt x="4823" y="6479"/>
                </a:cubicBezTo>
                <a:cubicBezTo>
                  <a:pt x="4861" y="6479"/>
                  <a:pt x="4891" y="6448"/>
                  <a:pt x="4891" y="6410"/>
                </a:cubicBezTo>
                <a:cubicBezTo>
                  <a:pt x="4891" y="6373"/>
                  <a:pt x="4861" y="6342"/>
                  <a:pt x="4823" y="6342"/>
                </a:cubicBezTo>
                <a:close/>
                <a:moveTo>
                  <a:pt x="5039" y="6342"/>
                </a:moveTo>
                <a:cubicBezTo>
                  <a:pt x="5001" y="6342"/>
                  <a:pt x="4970" y="6373"/>
                  <a:pt x="4970" y="6410"/>
                </a:cubicBezTo>
                <a:cubicBezTo>
                  <a:pt x="4970" y="6448"/>
                  <a:pt x="5001" y="6479"/>
                  <a:pt x="5039" y="6479"/>
                </a:cubicBezTo>
                <a:cubicBezTo>
                  <a:pt x="5077" y="6479"/>
                  <a:pt x="5107" y="6448"/>
                  <a:pt x="5107" y="6410"/>
                </a:cubicBezTo>
                <a:cubicBezTo>
                  <a:pt x="5107" y="6373"/>
                  <a:pt x="5077" y="6342"/>
                  <a:pt x="5039" y="6342"/>
                </a:cubicBezTo>
                <a:close/>
                <a:moveTo>
                  <a:pt x="5255" y="6342"/>
                </a:moveTo>
                <a:cubicBezTo>
                  <a:pt x="5217" y="6342"/>
                  <a:pt x="5186" y="6373"/>
                  <a:pt x="5186" y="6410"/>
                </a:cubicBezTo>
                <a:cubicBezTo>
                  <a:pt x="5186" y="6448"/>
                  <a:pt x="5217" y="6479"/>
                  <a:pt x="5255" y="6479"/>
                </a:cubicBezTo>
                <a:cubicBezTo>
                  <a:pt x="5293" y="6479"/>
                  <a:pt x="5323" y="6448"/>
                  <a:pt x="5323" y="6410"/>
                </a:cubicBezTo>
                <a:cubicBezTo>
                  <a:pt x="5323" y="6373"/>
                  <a:pt x="5293" y="6342"/>
                  <a:pt x="5255" y="6342"/>
                </a:cubicBezTo>
                <a:close/>
                <a:moveTo>
                  <a:pt x="5471" y="6342"/>
                </a:moveTo>
                <a:cubicBezTo>
                  <a:pt x="5433" y="6342"/>
                  <a:pt x="5403" y="6373"/>
                  <a:pt x="5403" y="6410"/>
                </a:cubicBezTo>
                <a:cubicBezTo>
                  <a:pt x="5403" y="6448"/>
                  <a:pt x="5433" y="6479"/>
                  <a:pt x="5471" y="6479"/>
                </a:cubicBezTo>
                <a:cubicBezTo>
                  <a:pt x="5509" y="6479"/>
                  <a:pt x="5539" y="6448"/>
                  <a:pt x="5539" y="6410"/>
                </a:cubicBezTo>
                <a:cubicBezTo>
                  <a:pt x="5539" y="6373"/>
                  <a:pt x="5509" y="6342"/>
                  <a:pt x="5471" y="6342"/>
                </a:cubicBezTo>
                <a:close/>
                <a:moveTo>
                  <a:pt x="5687" y="6342"/>
                </a:moveTo>
                <a:cubicBezTo>
                  <a:pt x="5649" y="6342"/>
                  <a:pt x="5619" y="6373"/>
                  <a:pt x="5619" y="6410"/>
                </a:cubicBezTo>
                <a:cubicBezTo>
                  <a:pt x="5619" y="6448"/>
                  <a:pt x="5649" y="6479"/>
                  <a:pt x="5687" y="6479"/>
                </a:cubicBezTo>
                <a:cubicBezTo>
                  <a:pt x="5725" y="6479"/>
                  <a:pt x="5756" y="6448"/>
                  <a:pt x="5756" y="6410"/>
                </a:cubicBezTo>
                <a:cubicBezTo>
                  <a:pt x="5756" y="6373"/>
                  <a:pt x="5725" y="6342"/>
                  <a:pt x="5687" y="6342"/>
                </a:cubicBezTo>
                <a:close/>
                <a:moveTo>
                  <a:pt x="5903" y="6342"/>
                </a:moveTo>
                <a:cubicBezTo>
                  <a:pt x="5865" y="6342"/>
                  <a:pt x="5835" y="6373"/>
                  <a:pt x="5835" y="6410"/>
                </a:cubicBezTo>
                <a:cubicBezTo>
                  <a:pt x="5835" y="6448"/>
                  <a:pt x="5865" y="6479"/>
                  <a:pt x="5903" y="6479"/>
                </a:cubicBezTo>
                <a:cubicBezTo>
                  <a:pt x="5941" y="6479"/>
                  <a:pt x="5972" y="6448"/>
                  <a:pt x="5972" y="6410"/>
                </a:cubicBezTo>
                <a:cubicBezTo>
                  <a:pt x="5972" y="6373"/>
                  <a:pt x="5941" y="6342"/>
                  <a:pt x="5903" y="6342"/>
                </a:cubicBezTo>
                <a:close/>
                <a:moveTo>
                  <a:pt x="6119" y="6342"/>
                </a:moveTo>
                <a:cubicBezTo>
                  <a:pt x="6081" y="6342"/>
                  <a:pt x="6051" y="6373"/>
                  <a:pt x="6051" y="6410"/>
                </a:cubicBezTo>
                <a:cubicBezTo>
                  <a:pt x="6051" y="6448"/>
                  <a:pt x="6081" y="6479"/>
                  <a:pt x="6119" y="6479"/>
                </a:cubicBezTo>
                <a:cubicBezTo>
                  <a:pt x="6157" y="6479"/>
                  <a:pt x="6188" y="6448"/>
                  <a:pt x="6188" y="6410"/>
                </a:cubicBezTo>
                <a:cubicBezTo>
                  <a:pt x="6188" y="6373"/>
                  <a:pt x="6157" y="6342"/>
                  <a:pt x="6119" y="6342"/>
                </a:cubicBezTo>
                <a:close/>
                <a:moveTo>
                  <a:pt x="6335" y="6342"/>
                </a:moveTo>
                <a:cubicBezTo>
                  <a:pt x="6298" y="6342"/>
                  <a:pt x="6267" y="6373"/>
                  <a:pt x="6267" y="6410"/>
                </a:cubicBezTo>
                <a:cubicBezTo>
                  <a:pt x="6267" y="6448"/>
                  <a:pt x="6298" y="6479"/>
                  <a:pt x="6335" y="6479"/>
                </a:cubicBezTo>
                <a:cubicBezTo>
                  <a:pt x="6373" y="6479"/>
                  <a:pt x="6404" y="6448"/>
                  <a:pt x="6404" y="6410"/>
                </a:cubicBezTo>
                <a:cubicBezTo>
                  <a:pt x="6404" y="6373"/>
                  <a:pt x="6373" y="6342"/>
                  <a:pt x="6335" y="6342"/>
                </a:cubicBezTo>
                <a:close/>
                <a:moveTo>
                  <a:pt x="6552" y="6342"/>
                </a:moveTo>
                <a:cubicBezTo>
                  <a:pt x="6514" y="6342"/>
                  <a:pt x="6483" y="6373"/>
                  <a:pt x="6483" y="6410"/>
                </a:cubicBezTo>
                <a:cubicBezTo>
                  <a:pt x="6483" y="6448"/>
                  <a:pt x="6514" y="6479"/>
                  <a:pt x="6552" y="6479"/>
                </a:cubicBezTo>
                <a:cubicBezTo>
                  <a:pt x="6589" y="6479"/>
                  <a:pt x="6620" y="6448"/>
                  <a:pt x="6620" y="6410"/>
                </a:cubicBezTo>
                <a:cubicBezTo>
                  <a:pt x="6620" y="6373"/>
                  <a:pt x="6589" y="6342"/>
                  <a:pt x="6552" y="6342"/>
                </a:cubicBezTo>
                <a:close/>
                <a:moveTo>
                  <a:pt x="6768" y="6342"/>
                </a:moveTo>
                <a:cubicBezTo>
                  <a:pt x="6730" y="6342"/>
                  <a:pt x="6699" y="6373"/>
                  <a:pt x="6699" y="6410"/>
                </a:cubicBezTo>
                <a:cubicBezTo>
                  <a:pt x="6699" y="6448"/>
                  <a:pt x="6730" y="6479"/>
                  <a:pt x="6768" y="6479"/>
                </a:cubicBezTo>
                <a:cubicBezTo>
                  <a:pt x="6805" y="6479"/>
                  <a:pt x="6836" y="6448"/>
                  <a:pt x="6836" y="6410"/>
                </a:cubicBezTo>
                <a:cubicBezTo>
                  <a:pt x="6836" y="6373"/>
                  <a:pt x="6805" y="6342"/>
                  <a:pt x="6768" y="6342"/>
                </a:cubicBezTo>
                <a:close/>
                <a:moveTo>
                  <a:pt x="6984" y="6342"/>
                </a:moveTo>
                <a:cubicBezTo>
                  <a:pt x="6946" y="6342"/>
                  <a:pt x="6915" y="6373"/>
                  <a:pt x="6915" y="6410"/>
                </a:cubicBezTo>
                <a:cubicBezTo>
                  <a:pt x="6915" y="6448"/>
                  <a:pt x="6946" y="6479"/>
                  <a:pt x="6984" y="6479"/>
                </a:cubicBezTo>
                <a:cubicBezTo>
                  <a:pt x="7022" y="6479"/>
                  <a:pt x="7052" y="6448"/>
                  <a:pt x="7052" y="6410"/>
                </a:cubicBezTo>
                <a:cubicBezTo>
                  <a:pt x="7052" y="6373"/>
                  <a:pt x="7022" y="6342"/>
                  <a:pt x="6984" y="6342"/>
                </a:cubicBezTo>
                <a:close/>
                <a:moveTo>
                  <a:pt x="7200" y="6342"/>
                </a:moveTo>
                <a:cubicBezTo>
                  <a:pt x="7162" y="6342"/>
                  <a:pt x="7131" y="6373"/>
                  <a:pt x="7131" y="6410"/>
                </a:cubicBezTo>
                <a:cubicBezTo>
                  <a:pt x="7131" y="6448"/>
                  <a:pt x="7162" y="6479"/>
                  <a:pt x="7200" y="6479"/>
                </a:cubicBezTo>
                <a:cubicBezTo>
                  <a:pt x="7238" y="6479"/>
                  <a:pt x="7268" y="6448"/>
                  <a:pt x="7268" y="6410"/>
                </a:cubicBezTo>
                <a:cubicBezTo>
                  <a:pt x="7268" y="6373"/>
                  <a:pt x="7238" y="6342"/>
                  <a:pt x="7200" y="6342"/>
                </a:cubicBezTo>
                <a:close/>
                <a:moveTo>
                  <a:pt x="7416" y="6342"/>
                </a:moveTo>
                <a:cubicBezTo>
                  <a:pt x="7378" y="6342"/>
                  <a:pt x="7347" y="6373"/>
                  <a:pt x="7347" y="6410"/>
                </a:cubicBezTo>
                <a:cubicBezTo>
                  <a:pt x="7347" y="6448"/>
                  <a:pt x="7378" y="6479"/>
                  <a:pt x="7416" y="6479"/>
                </a:cubicBezTo>
                <a:cubicBezTo>
                  <a:pt x="7454" y="6479"/>
                  <a:pt x="7484" y="6448"/>
                  <a:pt x="7484" y="6410"/>
                </a:cubicBezTo>
                <a:cubicBezTo>
                  <a:pt x="7484" y="6373"/>
                  <a:pt x="7454" y="6342"/>
                  <a:pt x="7416" y="6342"/>
                </a:cubicBezTo>
                <a:close/>
                <a:moveTo>
                  <a:pt x="7632" y="6342"/>
                </a:moveTo>
                <a:cubicBezTo>
                  <a:pt x="7594" y="6342"/>
                  <a:pt x="7564" y="6373"/>
                  <a:pt x="7564" y="6410"/>
                </a:cubicBezTo>
                <a:cubicBezTo>
                  <a:pt x="7564" y="6448"/>
                  <a:pt x="7594" y="6479"/>
                  <a:pt x="7632" y="6479"/>
                </a:cubicBezTo>
                <a:cubicBezTo>
                  <a:pt x="7670" y="6479"/>
                  <a:pt x="7700" y="6448"/>
                  <a:pt x="7700" y="6410"/>
                </a:cubicBezTo>
                <a:cubicBezTo>
                  <a:pt x="7700" y="6373"/>
                  <a:pt x="7670" y="6342"/>
                  <a:pt x="7632" y="6342"/>
                </a:cubicBezTo>
                <a:close/>
                <a:moveTo>
                  <a:pt x="7848" y="6342"/>
                </a:moveTo>
                <a:cubicBezTo>
                  <a:pt x="7810" y="6342"/>
                  <a:pt x="7780" y="6373"/>
                  <a:pt x="7780" y="6410"/>
                </a:cubicBezTo>
                <a:cubicBezTo>
                  <a:pt x="7780" y="6448"/>
                  <a:pt x="7810" y="6479"/>
                  <a:pt x="7848" y="6479"/>
                </a:cubicBezTo>
                <a:cubicBezTo>
                  <a:pt x="7886" y="6479"/>
                  <a:pt x="7917" y="6448"/>
                  <a:pt x="7917" y="6410"/>
                </a:cubicBezTo>
                <a:cubicBezTo>
                  <a:pt x="7917" y="6373"/>
                  <a:pt x="7886" y="6342"/>
                  <a:pt x="7848" y="6342"/>
                </a:cubicBezTo>
                <a:close/>
                <a:moveTo>
                  <a:pt x="8064" y="6342"/>
                </a:moveTo>
                <a:cubicBezTo>
                  <a:pt x="8026" y="6342"/>
                  <a:pt x="7996" y="6373"/>
                  <a:pt x="7996" y="6410"/>
                </a:cubicBezTo>
                <a:cubicBezTo>
                  <a:pt x="7996" y="6448"/>
                  <a:pt x="8026" y="6479"/>
                  <a:pt x="8064" y="6479"/>
                </a:cubicBezTo>
                <a:cubicBezTo>
                  <a:pt x="8102" y="6479"/>
                  <a:pt x="8133" y="6448"/>
                  <a:pt x="8133" y="6410"/>
                </a:cubicBezTo>
                <a:cubicBezTo>
                  <a:pt x="8133" y="6373"/>
                  <a:pt x="8102" y="6342"/>
                  <a:pt x="8064" y="6342"/>
                </a:cubicBezTo>
                <a:close/>
                <a:moveTo>
                  <a:pt x="8280" y="6342"/>
                </a:moveTo>
                <a:cubicBezTo>
                  <a:pt x="8243" y="6342"/>
                  <a:pt x="8212" y="6373"/>
                  <a:pt x="8212" y="6410"/>
                </a:cubicBezTo>
                <a:cubicBezTo>
                  <a:pt x="8212" y="6448"/>
                  <a:pt x="8243" y="6479"/>
                  <a:pt x="8280" y="6479"/>
                </a:cubicBezTo>
                <a:cubicBezTo>
                  <a:pt x="8318" y="6479"/>
                  <a:pt x="8349" y="6448"/>
                  <a:pt x="8349" y="6410"/>
                </a:cubicBezTo>
                <a:cubicBezTo>
                  <a:pt x="8349" y="6373"/>
                  <a:pt x="8318" y="6342"/>
                  <a:pt x="8280" y="6342"/>
                </a:cubicBezTo>
                <a:close/>
                <a:moveTo>
                  <a:pt x="8496" y="6342"/>
                </a:moveTo>
                <a:cubicBezTo>
                  <a:pt x="8459" y="6342"/>
                  <a:pt x="8428" y="6373"/>
                  <a:pt x="8428" y="6410"/>
                </a:cubicBezTo>
                <a:cubicBezTo>
                  <a:pt x="8428" y="6448"/>
                  <a:pt x="8459" y="6479"/>
                  <a:pt x="8496" y="6479"/>
                </a:cubicBezTo>
                <a:cubicBezTo>
                  <a:pt x="8534" y="6479"/>
                  <a:pt x="8565" y="6448"/>
                  <a:pt x="8565" y="6410"/>
                </a:cubicBezTo>
                <a:cubicBezTo>
                  <a:pt x="8565" y="6373"/>
                  <a:pt x="8534" y="6342"/>
                  <a:pt x="8496" y="6342"/>
                </a:cubicBezTo>
                <a:close/>
                <a:moveTo>
                  <a:pt x="8713" y="6342"/>
                </a:moveTo>
                <a:cubicBezTo>
                  <a:pt x="8675" y="6342"/>
                  <a:pt x="8644" y="6373"/>
                  <a:pt x="8644" y="6410"/>
                </a:cubicBezTo>
                <a:cubicBezTo>
                  <a:pt x="8644" y="6448"/>
                  <a:pt x="8675" y="6479"/>
                  <a:pt x="8713" y="6479"/>
                </a:cubicBezTo>
                <a:cubicBezTo>
                  <a:pt x="8750" y="6479"/>
                  <a:pt x="8781" y="6448"/>
                  <a:pt x="8781" y="6410"/>
                </a:cubicBezTo>
                <a:cubicBezTo>
                  <a:pt x="8781" y="6373"/>
                  <a:pt x="8750" y="6342"/>
                  <a:pt x="8713" y="6342"/>
                </a:cubicBezTo>
                <a:close/>
                <a:moveTo>
                  <a:pt x="8929" y="6342"/>
                </a:moveTo>
                <a:cubicBezTo>
                  <a:pt x="8891" y="6342"/>
                  <a:pt x="8860" y="6373"/>
                  <a:pt x="8860" y="6410"/>
                </a:cubicBezTo>
                <a:cubicBezTo>
                  <a:pt x="8860" y="6448"/>
                  <a:pt x="8891" y="6479"/>
                  <a:pt x="8929" y="6479"/>
                </a:cubicBezTo>
                <a:cubicBezTo>
                  <a:pt x="8966" y="6479"/>
                  <a:pt x="8997" y="6448"/>
                  <a:pt x="8997" y="6410"/>
                </a:cubicBezTo>
                <a:cubicBezTo>
                  <a:pt x="8997" y="6373"/>
                  <a:pt x="8966" y="6342"/>
                  <a:pt x="8929" y="6342"/>
                </a:cubicBezTo>
                <a:close/>
                <a:moveTo>
                  <a:pt x="9145" y="6342"/>
                </a:moveTo>
                <a:cubicBezTo>
                  <a:pt x="9107" y="6342"/>
                  <a:pt x="9076" y="6373"/>
                  <a:pt x="9076" y="6410"/>
                </a:cubicBezTo>
                <a:cubicBezTo>
                  <a:pt x="9076" y="6448"/>
                  <a:pt x="9107" y="6479"/>
                  <a:pt x="9145" y="6479"/>
                </a:cubicBezTo>
                <a:cubicBezTo>
                  <a:pt x="9183" y="6479"/>
                  <a:pt x="9213" y="6448"/>
                  <a:pt x="9213" y="6410"/>
                </a:cubicBezTo>
                <a:cubicBezTo>
                  <a:pt x="9213" y="6373"/>
                  <a:pt x="9183" y="6342"/>
                  <a:pt x="9145" y="6342"/>
                </a:cubicBezTo>
                <a:close/>
                <a:moveTo>
                  <a:pt x="9361" y="6342"/>
                </a:moveTo>
                <a:cubicBezTo>
                  <a:pt x="9323" y="6342"/>
                  <a:pt x="9292" y="6373"/>
                  <a:pt x="9292" y="6410"/>
                </a:cubicBezTo>
                <a:cubicBezTo>
                  <a:pt x="9292" y="6448"/>
                  <a:pt x="9323" y="6479"/>
                  <a:pt x="9361" y="6479"/>
                </a:cubicBezTo>
                <a:cubicBezTo>
                  <a:pt x="9399" y="6479"/>
                  <a:pt x="9429" y="6448"/>
                  <a:pt x="9429" y="6410"/>
                </a:cubicBezTo>
                <a:cubicBezTo>
                  <a:pt x="9429" y="6373"/>
                  <a:pt x="9399" y="6342"/>
                  <a:pt x="9361" y="6342"/>
                </a:cubicBezTo>
                <a:close/>
                <a:moveTo>
                  <a:pt x="9577" y="6342"/>
                </a:moveTo>
                <a:cubicBezTo>
                  <a:pt x="9539" y="6342"/>
                  <a:pt x="9508" y="6373"/>
                  <a:pt x="9508" y="6410"/>
                </a:cubicBezTo>
                <a:cubicBezTo>
                  <a:pt x="9508" y="6448"/>
                  <a:pt x="9539" y="6479"/>
                  <a:pt x="9577" y="6479"/>
                </a:cubicBezTo>
                <a:cubicBezTo>
                  <a:pt x="9615" y="6479"/>
                  <a:pt x="9645" y="6448"/>
                  <a:pt x="9645" y="6410"/>
                </a:cubicBezTo>
                <a:cubicBezTo>
                  <a:pt x="9645" y="6373"/>
                  <a:pt x="9615" y="6342"/>
                  <a:pt x="9577" y="6342"/>
                </a:cubicBezTo>
                <a:close/>
                <a:moveTo>
                  <a:pt x="9793" y="6342"/>
                </a:moveTo>
                <a:cubicBezTo>
                  <a:pt x="9755" y="6342"/>
                  <a:pt x="9725" y="6373"/>
                  <a:pt x="9725" y="6410"/>
                </a:cubicBezTo>
                <a:cubicBezTo>
                  <a:pt x="9725" y="6448"/>
                  <a:pt x="9755" y="6479"/>
                  <a:pt x="9793" y="6479"/>
                </a:cubicBezTo>
                <a:cubicBezTo>
                  <a:pt x="9831" y="6479"/>
                  <a:pt x="9862" y="6448"/>
                  <a:pt x="9862" y="6410"/>
                </a:cubicBezTo>
                <a:cubicBezTo>
                  <a:pt x="9862" y="6373"/>
                  <a:pt x="9831" y="6342"/>
                  <a:pt x="9793" y="6342"/>
                </a:cubicBezTo>
                <a:close/>
                <a:moveTo>
                  <a:pt x="10009" y="6342"/>
                </a:moveTo>
                <a:cubicBezTo>
                  <a:pt x="9971" y="6342"/>
                  <a:pt x="9941" y="6373"/>
                  <a:pt x="9941" y="6410"/>
                </a:cubicBezTo>
                <a:cubicBezTo>
                  <a:pt x="9941" y="6448"/>
                  <a:pt x="9971" y="6479"/>
                  <a:pt x="10009" y="6479"/>
                </a:cubicBezTo>
                <a:cubicBezTo>
                  <a:pt x="10047" y="6479"/>
                  <a:pt x="10078" y="6448"/>
                  <a:pt x="10078" y="6410"/>
                </a:cubicBezTo>
                <a:cubicBezTo>
                  <a:pt x="10078" y="6373"/>
                  <a:pt x="10047" y="6342"/>
                  <a:pt x="10009" y="6342"/>
                </a:cubicBezTo>
                <a:close/>
                <a:moveTo>
                  <a:pt x="10658" y="6342"/>
                </a:moveTo>
                <a:cubicBezTo>
                  <a:pt x="10620" y="6342"/>
                  <a:pt x="10589" y="6373"/>
                  <a:pt x="10589" y="6410"/>
                </a:cubicBezTo>
                <a:cubicBezTo>
                  <a:pt x="10589" y="6448"/>
                  <a:pt x="10620" y="6479"/>
                  <a:pt x="10658" y="6479"/>
                </a:cubicBezTo>
                <a:cubicBezTo>
                  <a:pt x="10695" y="6479"/>
                  <a:pt x="10726" y="6448"/>
                  <a:pt x="10726" y="6410"/>
                </a:cubicBezTo>
                <a:cubicBezTo>
                  <a:pt x="10726" y="6373"/>
                  <a:pt x="10695" y="6342"/>
                  <a:pt x="10658" y="6342"/>
                </a:cubicBezTo>
                <a:close/>
                <a:moveTo>
                  <a:pt x="10874" y="6342"/>
                </a:moveTo>
                <a:cubicBezTo>
                  <a:pt x="10836" y="6342"/>
                  <a:pt x="10805" y="6373"/>
                  <a:pt x="10805" y="6410"/>
                </a:cubicBezTo>
                <a:cubicBezTo>
                  <a:pt x="10805" y="6448"/>
                  <a:pt x="10836" y="6479"/>
                  <a:pt x="10874" y="6479"/>
                </a:cubicBezTo>
                <a:cubicBezTo>
                  <a:pt x="10911" y="6479"/>
                  <a:pt x="10942" y="6448"/>
                  <a:pt x="10942" y="6410"/>
                </a:cubicBezTo>
                <a:cubicBezTo>
                  <a:pt x="10942" y="6373"/>
                  <a:pt x="10911" y="6342"/>
                  <a:pt x="10874" y="6342"/>
                </a:cubicBezTo>
                <a:close/>
                <a:moveTo>
                  <a:pt x="11090" y="6342"/>
                </a:moveTo>
                <a:cubicBezTo>
                  <a:pt x="11052" y="6342"/>
                  <a:pt x="11021" y="6373"/>
                  <a:pt x="11021" y="6410"/>
                </a:cubicBezTo>
                <a:cubicBezTo>
                  <a:pt x="11021" y="6448"/>
                  <a:pt x="11052" y="6479"/>
                  <a:pt x="11090" y="6479"/>
                </a:cubicBezTo>
                <a:cubicBezTo>
                  <a:pt x="11127" y="6479"/>
                  <a:pt x="11158" y="6448"/>
                  <a:pt x="11158" y="6410"/>
                </a:cubicBezTo>
                <a:cubicBezTo>
                  <a:pt x="11158" y="6373"/>
                  <a:pt x="11127" y="6342"/>
                  <a:pt x="11090" y="6342"/>
                </a:cubicBezTo>
                <a:close/>
                <a:moveTo>
                  <a:pt x="11306" y="6342"/>
                </a:moveTo>
                <a:cubicBezTo>
                  <a:pt x="11268" y="6342"/>
                  <a:pt x="11237" y="6373"/>
                  <a:pt x="11237" y="6410"/>
                </a:cubicBezTo>
                <a:cubicBezTo>
                  <a:pt x="11237" y="6448"/>
                  <a:pt x="11268" y="6479"/>
                  <a:pt x="11306" y="6479"/>
                </a:cubicBezTo>
                <a:cubicBezTo>
                  <a:pt x="11344" y="6479"/>
                  <a:pt x="11374" y="6448"/>
                  <a:pt x="11374" y="6410"/>
                </a:cubicBezTo>
                <a:cubicBezTo>
                  <a:pt x="11374" y="6373"/>
                  <a:pt x="11344" y="6342"/>
                  <a:pt x="11306" y="6342"/>
                </a:cubicBezTo>
                <a:close/>
                <a:moveTo>
                  <a:pt x="11522" y="6342"/>
                </a:moveTo>
                <a:cubicBezTo>
                  <a:pt x="11484" y="6342"/>
                  <a:pt x="11453" y="6373"/>
                  <a:pt x="11453" y="6410"/>
                </a:cubicBezTo>
                <a:cubicBezTo>
                  <a:pt x="11453" y="6448"/>
                  <a:pt x="11484" y="6479"/>
                  <a:pt x="11522" y="6479"/>
                </a:cubicBezTo>
                <a:cubicBezTo>
                  <a:pt x="11560" y="6479"/>
                  <a:pt x="11590" y="6448"/>
                  <a:pt x="11590" y="6410"/>
                </a:cubicBezTo>
                <a:cubicBezTo>
                  <a:pt x="11590" y="6373"/>
                  <a:pt x="11560" y="6342"/>
                  <a:pt x="11522" y="6342"/>
                </a:cubicBezTo>
                <a:close/>
                <a:moveTo>
                  <a:pt x="11738" y="6342"/>
                </a:moveTo>
                <a:cubicBezTo>
                  <a:pt x="11700" y="6342"/>
                  <a:pt x="11670" y="6373"/>
                  <a:pt x="11670" y="6410"/>
                </a:cubicBezTo>
                <a:cubicBezTo>
                  <a:pt x="11670" y="6448"/>
                  <a:pt x="11700" y="6479"/>
                  <a:pt x="11738" y="6479"/>
                </a:cubicBezTo>
                <a:cubicBezTo>
                  <a:pt x="11776" y="6479"/>
                  <a:pt x="11807" y="6448"/>
                  <a:pt x="11807" y="6410"/>
                </a:cubicBezTo>
                <a:cubicBezTo>
                  <a:pt x="11807" y="6373"/>
                  <a:pt x="11776" y="6342"/>
                  <a:pt x="11738" y="6342"/>
                </a:cubicBezTo>
                <a:close/>
                <a:moveTo>
                  <a:pt x="11954" y="6342"/>
                </a:moveTo>
                <a:cubicBezTo>
                  <a:pt x="11916" y="6342"/>
                  <a:pt x="11886" y="6373"/>
                  <a:pt x="11886" y="6410"/>
                </a:cubicBezTo>
                <a:cubicBezTo>
                  <a:pt x="11886" y="6448"/>
                  <a:pt x="11916" y="6479"/>
                  <a:pt x="11954" y="6479"/>
                </a:cubicBezTo>
                <a:cubicBezTo>
                  <a:pt x="11992" y="6479"/>
                  <a:pt x="12023" y="6448"/>
                  <a:pt x="12023" y="6410"/>
                </a:cubicBezTo>
                <a:cubicBezTo>
                  <a:pt x="12023" y="6373"/>
                  <a:pt x="11992" y="6342"/>
                  <a:pt x="11954" y="6342"/>
                </a:cubicBezTo>
                <a:close/>
                <a:moveTo>
                  <a:pt x="12170" y="6342"/>
                </a:moveTo>
                <a:cubicBezTo>
                  <a:pt x="12132" y="6342"/>
                  <a:pt x="12102" y="6373"/>
                  <a:pt x="12102" y="6410"/>
                </a:cubicBezTo>
                <a:cubicBezTo>
                  <a:pt x="12102" y="6448"/>
                  <a:pt x="12132" y="6479"/>
                  <a:pt x="12170" y="6479"/>
                </a:cubicBezTo>
                <a:cubicBezTo>
                  <a:pt x="12208" y="6479"/>
                  <a:pt x="12239" y="6448"/>
                  <a:pt x="12239" y="6410"/>
                </a:cubicBezTo>
                <a:cubicBezTo>
                  <a:pt x="12239" y="6373"/>
                  <a:pt x="12208" y="6342"/>
                  <a:pt x="12170" y="6342"/>
                </a:cubicBezTo>
                <a:close/>
                <a:moveTo>
                  <a:pt x="12386" y="6342"/>
                </a:moveTo>
                <a:cubicBezTo>
                  <a:pt x="12349" y="6342"/>
                  <a:pt x="12318" y="6373"/>
                  <a:pt x="12318" y="6410"/>
                </a:cubicBezTo>
                <a:cubicBezTo>
                  <a:pt x="12318" y="6448"/>
                  <a:pt x="12349" y="6479"/>
                  <a:pt x="12386" y="6479"/>
                </a:cubicBezTo>
                <a:cubicBezTo>
                  <a:pt x="12424" y="6479"/>
                  <a:pt x="12455" y="6448"/>
                  <a:pt x="12455" y="6410"/>
                </a:cubicBezTo>
                <a:cubicBezTo>
                  <a:pt x="12455" y="6373"/>
                  <a:pt x="12424" y="6342"/>
                  <a:pt x="12386" y="6342"/>
                </a:cubicBezTo>
                <a:close/>
                <a:moveTo>
                  <a:pt x="12602" y="6342"/>
                </a:moveTo>
                <a:cubicBezTo>
                  <a:pt x="12565" y="6342"/>
                  <a:pt x="12534" y="6373"/>
                  <a:pt x="12534" y="6410"/>
                </a:cubicBezTo>
                <a:cubicBezTo>
                  <a:pt x="12534" y="6448"/>
                  <a:pt x="12565" y="6479"/>
                  <a:pt x="12602" y="6479"/>
                </a:cubicBezTo>
                <a:cubicBezTo>
                  <a:pt x="12640" y="6479"/>
                  <a:pt x="12671" y="6448"/>
                  <a:pt x="12671" y="6410"/>
                </a:cubicBezTo>
                <a:cubicBezTo>
                  <a:pt x="12671" y="6373"/>
                  <a:pt x="12640" y="6342"/>
                  <a:pt x="12602" y="6342"/>
                </a:cubicBezTo>
                <a:close/>
                <a:moveTo>
                  <a:pt x="12818" y="6342"/>
                </a:moveTo>
                <a:cubicBezTo>
                  <a:pt x="12781" y="6342"/>
                  <a:pt x="12750" y="6373"/>
                  <a:pt x="12750" y="6410"/>
                </a:cubicBezTo>
                <a:cubicBezTo>
                  <a:pt x="12750" y="6448"/>
                  <a:pt x="12781" y="6479"/>
                  <a:pt x="12818" y="6479"/>
                </a:cubicBezTo>
                <a:cubicBezTo>
                  <a:pt x="12856" y="6479"/>
                  <a:pt x="12887" y="6448"/>
                  <a:pt x="12887" y="6410"/>
                </a:cubicBezTo>
                <a:cubicBezTo>
                  <a:pt x="12887" y="6373"/>
                  <a:pt x="12856" y="6342"/>
                  <a:pt x="12818" y="6342"/>
                </a:cubicBezTo>
                <a:close/>
                <a:moveTo>
                  <a:pt x="13035" y="6342"/>
                </a:moveTo>
                <a:cubicBezTo>
                  <a:pt x="12997" y="6342"/>
                  <a:pt x="12966" y="6373"/>
                  <a:pt x="12966" y="6410"/>
                </a:cubicBezTo>
                <a:cubicBezTo>
                  <a:pt x="12966" y="6448"/>
                  <a:pt x="12997" y="6479"/>
                  <a:pt x="13035" y="6479"/>
                </a:cubicBezTo>
                <a:cubicBezTo>
                  <a:pt x="13072" y="6479"/>
                  <a:pt x="13103" y="6448"/>
                  <a:pt x="13103" y="6410"/>
                </a:cubicBezTo>
                <a:cubicBezTo>
                  <a:pt x="13103" y="6373"/>
                  <a:pt x="13072" y="6342"/>
                  <a:pt x="13035" y="6342"/>
                </a:cubicBezTo>
                <a:close/>
                <a:moveTo>
                  <a:pt x="4607" y="6577"/>
                </a:moveTo>
                <a:cubicBezTo>
                  <a:pt x="4569" y="6577"/>
                  <a:pt x="4538" y="6608"/>
                  <a:pt x="4538" y="6645"/>
                </a:cubicBezTo>
                <a:cubicBezTo>
                  <a:pt x="4538" y="6683"/>
                  <a:pt x="4569" y="6714"/>
                  <a:pt x="4607" y="6714"/>
                </a:cubicBezTo>
                <a:cubicBezTo>
                  <a:pt x="4644" y="6714"/>
                  <a:pt x="4675" y="6683"/>
                  <a:pt x="4675" y="6645"/>
                </a:cubicBezTo>
                <a:cubicBezTo>
                  <a:pt x="4675" y="6608"/>
                  <a:pt x="4644" y="6577"/>
                  <a:pt x="4607" y="6577"/>
                </a:cubicBezTo>
                <a:close/>
                <a:moveTo>
                  <a:pt x="4823" y="6577"/>
                </a:moveTo>
                <a:cubicBezTo>
                  <a:pt x="4785" y="6577"/>
                  <a:pt x="4754" y="6608"/>
                  <a:pt x="4754" y="6645"/>
                </a:cubicBezTo>
                <a:cubicBezTo>
                  <a:pt x="4754" y="6683"/>
                  <a:pt x="4785" y="6714"/>
                  <a:pt x="4823" y="6714"/>
                </a:cubicBezTo>
                <a:cubicBezTo>
                  <a:pt x="4861" y="6714"/>
                  <a:pt x="4891" y="6683"/>
                  <a:pt x="4891" y="6645"/>
                </a:cubicBezTo>
                <a:cubicBezTo>
                  <a:pt x="4891" y="6608"/>
                  <a:pt x="4861" y="6577"/>
                  <a:pt x="4823" y="6577"/>
                </a:cubicBezTo>
                <a:close/>
                <a:moveTo>
                  <a:pt x="5039" y="6577"/>
                </a:moveTo>
                <a:cubicBezTo>
                  <a:pt x="5001" y="6577"/>
                  <a:pt x="4970" y="6608"/>
                  <a:pt x="4970" y="6645"/>
                </a:cubicBezTo>
                <a:cubicBezTo>
                  <a:pt x="4970" y="6683"/>
                  <a:pt x="5001" y="6714"/>
                  <a:pt x="5039" y="6714"/>
                </a:cubicBezTo>
                <a:cubicBezTo>
                  <a:pt x="5077" y="6714"/>
                  <a:pt x="5107" y="6683"/>
                  <a:pt x="5107" y="6645"/>
                </a:cubicBezTo>
                <a:cubicBezTo>
                  <a:pt x="5107" y="6608"/>
                  <a:pt x="5077" y="6577"/>
                  <a:pt x="5039" y="6577"/>
                </a:cubicBezTo>
                <a:close/>
                <a:moveTo>
                  <a:pt x="5255" y="6577"/>
                </a:moveTo>
                <a:cubicBezTo>
                  <a:pt x="5217" y="6577"/>
                  <a:pt x="5186" y="6608"/>
                  <a:pt x="5186" y="6645"/>
                </a:cubicBezTo>
                <a:cubicBezTo>
                  <a:pt x="5186" y="6683"/>
                  <a:pt x="5217" y="6714"/>
                  <a:pt x="5255" y="6714"/>
                </a:cubicBezTo>
                <a:cubicBezTo>
                  <a:pt x="5293" y="6714"/>
                  <a:pt x="5323" y="6683"/>
                  <a:pt x="5323" y="6645"/>
                </a:cubicBezTo>
                <a:cubicBezTo>
                  <a:pt x="5323" y="6608"/>
                  <a:pt x="5293" y="6577"/>
                  <a:pt x="5255" y="6577"/>
                </a:cubicBezTo>
                <a:close/>
                <a:moveTo>
                  <a:pt x="5471" y="6577"/>
                </a:moveTo>
                <a:cubicBezTo>
                  <a:pt x="5433" y="6577"/>
                  <a:pt x="5403" y="6608"/>
                  <a:pt x="5403" y="6645"/>
                </a:cubicBezTo>
                <a:cubicBezTo>
                  <a:pt x="5403" y="6683"/>
                  <a:pt x="5433" y="6714"/>
                  <a:pt x="5471" y="6714"/>
                </a:cubicBezTo>
                <a:cubicBezTo>
                  <a:pt x="5509" y="6714"/>
                  <a:pt x="5539" y="6683"/>
                  <a:pt x="5539" y="6645"/>
                </a:cubicBezTo>
                <a:cubicBezTo>
                  <a:pt x="5539" y="6608"/>
                  <a:pt x="5509" y="6577"/>
                  <a:pt x="5471" y="6577"/>
                </a:cubicBezTo>
                <a:close/>
                <a:moveTo>
                  <a:pt x="5687" y="6577"/>
                </a:moveTo>
                <a:cubicBezTo>
                  <a:pt x="5649" y="6577"/>
                  <a:pt x="5619" y="6608"/>
                  <a:pt x="5619" y="6645"/>
                </a:cubicBezTo>
                <a:cubicBezTo>
                  <a:pt x="5619" y="6683"/>
                  <a:pt x="5649" y="6714"/>
                  <a:pt x="5687" y="6714"/>
                </a:cubicBezTo>
                <a:cubicBezTo>
                  <a:pt x="5725" y="6714"/>
                  <a:pt x="5756" y="6683"/>
                  <a:pt x="5756" y="6645"/>
                </a:cubicBezTo>
                <a:cubicBezTo>
                  <a:pt x="5756" y="6608"/>
                  <a:pt x="5725" y="6577"/>
                  <a:pt x="5687" y="6577"/>
                </a:cubicBezTo>
                <a:close/>
                <a:moveTo>
                  <a:pt x="5903" y="6577"/>
                </a:moveTo>
                <a:cubicBezTo>
                  <a:pt x="5865" y="6577"/>
                  <a:pt x="5835" y="6608"/>
                  <a:pt x="5835" y="6645"/>
                </a:cubicBezTo>
                <a:cubicBezTo>
                  <a:pt x="5835" y="6683"/>
                  <a:pt x="5865" y="6714"/>
                  <a:pt x="5903" y="6714"/>
                </a:cubicBezTo>
                <a:cubicBezTo>
                  <a:pt x="5941" y="6714"/>
                  <a:pt x="5972" y="6683"/>
                  <a:pt x="5972" y="6645"/>
                </a:cubicBezTo>
                <a:cubicBezTo>
                  <a:pt x="5972" y="6608"/>
                  <a:pt x="5941" y="6577"/>
                  <a:pt x="5903" y="6577"/>
                </a:cubicBezTo>
                <a:close/>
                <a:moveTo>
                  <a:pt x="6119" y="6577"/>
                </a:moveTo>
                <a:cubicBezTo>
                  <a:pt x="6081" y="6577"/>
                  <a:pt x="6051" y="6608"/>
                  <a:pt x="6051" y="6645"/>
                </a:cubicBezTo>
                <a:cubicBezTo>
                  <a:pt x="6051" y="6683"/>
                  <a:pt x="6081" y="6714"/>
                  <a:pt x="6119" y="6714"/>
                </a:cubicBezTo>
                <a:cubicBezTo>
                  <a:pt x="6157" y="6714"/>
                  <a:pt x="6188" y="6683"/>
                  <a:pt x="6188" y="6645"/>
                </a:cubicBezTo>
                <a:cubicBezTo>
                  <a:pt x="6188" y="6608"/>
                  <a:pt x="6157" y="6577"/>
                  <a:pt x="6119" y="6577"/>
                </a:cubicBezTo>
                <a:close/>
                <a:moveTo>
                  <a:pt x="6335" y="6577"/>
                </a:moveTo>
                <a:cubicBezTo>
                  <a:pt x="6298" y="6577"/>
                  <a:pt x="6267" y="6608"/>
                  <a:pt x="6267" y="6645"/>
                </a:cubicBezTo>
                <a:cubicBezTo>
                  <a:pt x="6267" y="6683"/>
                  <a:pt x="6298" y="6714"/>
                  <a:pt x="6335" y="6714"/>
                </a:cubicBezTo>
                <a:cubicBezTo>
                  <a:pt x="6373" y="6714"/>
                  <a:pt x="6404" y="6683"/>
                  <a:pt x="6404" y="6645"/>
                </a:cubicBezTo>
                <a:cubicBezTo>
                  <a:pt x="6404" y="6608"/>
                  <a:pt x="6373" y="6577"/>
                  <a:pt x="6335" y="6577"/>
                </a:cubicBezTo>
                <a:close/>
                <a:moveTo>
                  <a:pt x="6552" y="6577"/>
                </a:moveTo>
                <a:cubicBezTo>
                  <a:pt x="6514" y="6577"/>
                  <a:pt x="6483" y="6608"/>
                  <a:pt x="6483" y="6645"/>
                </a:cubicBezTo>
                <a:cubicBezTo>
                  <a:pt x="6483" y="6683"/>
                  <a:pt x="6514" y="6714"/>
                  <a:pt x="6552" y="6714"/>
                </a:cubicBezTo>
                <a:cubicBezTo>
                  <a:pt x="6589" y="6714"/>
                  <a:pt x="6620" y="6683"/>
                  <a:pt x="6620" y="6645"/>
                </a:cubicBezTo>
                <a:cubicBezTo>
                  <a:pt x="6620" y="6608"/>
                  <a:pt x="6589" y="6577"/>
                  <a:pt x="6552" y="6577"/>
                </a:cubicBezTo>
                <a:close/>
                <a:moveTo>
                  <a:pt x="6768" y="6577"/>
                </a:moveTo>
                <a:cubicBezTo>
                  <a:pt x="6730" y="6577"/>
                  <a:pt x="6699" y="6608"/>
                  <a:pt x="6699" y="6645"/>
                </a:cubicBezTo>
                <a:cubicBezTo>
                  <a:pt x="6699" y="6683"/>
                  <a:pt x="6730" y="6714"/>
                  <a:pt x="6768" y="6714"/>
                </a:cubicBezTo>
                <a:cubicBezTo>
                  <a:pt x="6805" y="6714"/>
                  <a:pt x="6836" y="6683"/>
                  <a:pt x="6836" y="6645"/>
                </a:cubicBezTo>
                <a:cubicBezTo>
                  <a:pt x="6836" y="6608"/>
                  <a:pt x="6805" y="6577"/>
                  <a:pt x="6768" y="6577"/>
                </a:cubicBezTo>
                <a:close/>
                <a:moveTo>
                  <a:pt x="6984" y="6577"/>
                </a:moveTo>
                <a:cubicBezTo>
                  <a:pt x="6946" y="6577"/>
                  <a:pt x="6915" y="6608"/>
                  <a:pt x="6915" y="6645"/>
                </a:cubicBezTo>
                <a:cubicBezTo>
                  <a:pt x="6915" y="6683"/>
                  <a:pt x="6946" y="6714"/>
                  <a:pt x="6984" y="6714"/>
                </a:cubicBezTo>
                <a:cubicBezTo>
                  <a:pt x="7022" y="6714"/>
                  <a:pt x="7052" y="6683"/>
                  <a:pt x="7052" y="6645"/>
                </a:cubicBezTo>
                <a:cubicBezTo>
                  <a:pt x="7052" y="6608"/>
                  <a:pt x="7022" y="6577"/>
                  <a:pt x="6984" y="6577"/>
                </a:cubicBezTo>
                <a:close/>
                <a:moveTo>
                  <a:pt x="7200" y="6577"/>
                </a:moveTo>
                <a:cubicBezTo>
                  <a:pt x="7162" y="6577"/>
                  <a:pt x="7131" y="6608"/>
                  <a:pt x="7131" y="6645"/>
                </a:cubicBezTo>
                <a:cubicBezTo>
                  <a:pt x="7131" y="6683"/>
                  <a:pt x="7162" y="6714"/>
                  <a:pt x="7200" y="6714"/>
                </a:cubicBezTo>
                <a:cubicBezTo>
                  <a:pt x="7238" y="6714"/>
                  <a:pt x="7268" y="6683"/>
                  <a:pt x="7268" y="6645"/>
                </a:cubicBezTo>
                <a:cubicBezTo>
                  <a:pt x="7268" y="6608"/>
                  <a:pt x="7238" y="6577"/>
                  <a:pt x="7200" y="6577"/>
                </a:cubicBezTo>
                <a:close/>
                <a:moveTo>
                  <a:pt x="7416" y="6577"/>
                </a:moveTo>
                <a:cubicBezTo>
                  <a:pt x="7378" y="6577"/>
                  <a:pt x="7347" y="6608"/>
                  <a:pt x="7347" y="6645"/>
                </a:cubicBezTo>
                <a:cubicBezTo>
                  <a:pt x="7347" y="6683"/>
                  <a:pt x="7378" y="6714"/>
                  <a:pt x="7416" y="6714"/>
                </a:cubicBezTo>
                <a:cubicBezTo>
                  <a:pt x="7454" y="6714"/>
                  <a:pt x="7484" y="6683"/>
                  <a:pt x="7484" y="6645"/>
                </a:cubicBezTo>
                <a:cubicBezTo>
                  <a:pt x="7484" y="6608"/>
                  <a:pt x="7454" y="6577"/>
                  <a:pt x="7416" y="6577"/>
                </a:cubicBezTo>
                <a:close/>
                <a:moveTo>
                  <a:pt x="7632" y="6577"/>
                </a:moveTo>
                <a:cubicBezTo>
                  <a:pt x="7594" y="6577"/>
                  <a:pt x="7564" y="6608"/>
                  <a:pt x="7564" y="6645"/>
                </a:cubicBezTo>
                <a:cubicBezTo>
                  <a:pt x="7564" y="6683"/>
                  <a:pt x="7594" y="6714"/>
                  <a:pt x="7632" y="6714"/>
                </a:cubicBezTo>
                <a:cubicBezTo>
                  <a:pt x="7670" y="6714"/>
                  <a:pt x="7700" y="6683"/>
                  <a:pt x="7700" y="6645"/>
                </a:cubicBezTo>
                <a:cubicBezTo>
                  <a:pt x="7700" y="6608"/>
                  <a:pt x="7670" y="6577"/>
                  <a:pt x="7632" y="6577"/>
                </a:cubicBezTo>
                <a:close/>
                <a:moveTo>
                  <a:pt x="7848" y="6577"/>
                </a:moveTo>
                <a:cubicBezTo>
                  <a:pt x="7810" y="6577"/>
                  <a:pt x="7780" y="6608"/>
                  <a:pt x="7780" y="6645"/>
                </a:cubicBezTo>
                <a:cubicBezTo>
                  <a:pt x="7780" y="6683"/>
                  <a:pt x="7810" y="6714"/>
                  <a:pt x="7848" y="6714"/>
                </a:cubicBezTo>
                <a:cubicBezTo>
                  <a:pt x="7886" y="6714"/>
                  <a:pt x="7917" y="6683"/>
                  <a:pt x="7917" y="6645"/>
                </a:cubicBezTo>
                <a:cubicBezTo>
                  <a:pt x="7917" y="6608"/>
                  <a:pt x="7886" y="6577"/>
                  <a:pt x="7848" y="6577"/>
                </a:cubicBezTo>
                <a:close/>
                <a:moveTo>
                  <a:pt x="8064" y="6577"/>
                </a:moveTo>
                <a:cubicBezTo>
                  <a:pt x="8026" y="6577"/>
                  <a:pt x="7996" y="6608"/>
                  <a:pt x="7996" y="6645"/>
                </a:cubicBezTo>
                <a:cubicBezTo>
                  <a:pt x="7996" y="6683"/>
                  <a:pt x="8026" y="6714"/>
                  <a:pt x="8064" y="6714"/>
                </a:cubicBezTo>
                <a:cubicBezTo>
                  <a:pt x="8102" y="6714"/>
                  <a:pt x="8133" y="6683"/>
                  <a:pt x="8133" y="6645"/>
                </a:cubicBezTo>
                <a:cubicBezTo>
                  <a:pt x="8133" y="6608"/>
                  <a:pt x="8102" y="6577"/>
                  <a:pt x="8064" y="6577"/>
                </a:cubicBezTo>
                <a:close/>
                <a:moveTo>
                  <a:pt x="8280" y="6577"/>
                </a:moveTo>
                <a:cubicBezTo>
                  <a:pt x="8243" y="6577"/>
                  <a:pt x="8212" y="6608"/>
                  <a:pt x="8212" y="6645"/>
                </a:cubicBezTo>
                <a:cubicBezTo>
                  <a:pt x="8212" y="6683"/>
                  <a:pt x="8243" y="6714"/>
                  <a:pt x="8280" y="6714"/>
                </a:cubicBezTo>
                <a:cubicBezTo>
                  <a:pt x="8318" y="6714"/>
                  <a:pt x="8349" y="6683"/>
                  <a:pt x="8349" y="6645"/>
                </a:cubicBezTo>
                <a:cubicBezTo>
                  <a:pt x="8349" y="6608"/>
                  <a:pt x="8318" y="6577"/>
                  <a:pt x="8280" y="6577"/>
                </a:cubicBezTo>
                <a:close/>
                <a:moveTo>
                  <a:pt x="8496" y="6577"/>
                </a:moveTo>
                <a:cubicBezTo>
                  <a:pt x="8459" y="6577"/>
                  <a:pt x="8428" y="6608"/>
                  <a:pt x="8428" y="6645"/>
                </a:cubicBezTo>
                <a:cubicBezTo>
                  <a:pt x="8428" y="6683"/>
                  <a:pt x="8459" y="6714"/>
                  <a:pt x="8496" y="6714"/>
                </a:cubicBezTo>
                <a:cubicBezTo>
                  <a:pt x="8534" y="6714"/>
                  <a:pt x="8565" y="6683"/>
                  <a:pt x="8565" y="6645"/>
                </a:cubicBezTo>
                <a:cubicBezTo>
                  <a:pt x="8565" y="6608"/>
                  <a:pt x="8534" y="6577"/>
                  <a:pt x="8496" y="6577"/>
                </a:cubicBezTo>
                <a:close/>
                <a:moveTo>
                  <a:pt x="8713" y="6577"/>
                </a:moveTo>
                <a:cubicBezTo>
                  <a:pt x="8675" y="6577"/>
                  <a:pt x="8644" y="6608"/>
                  <a:pt x="8644" y="6645"/>
                </a:cubicBezTo>
                <a:cubicBezTo>
                  <a:pt x="8644" y="6683"/>
                  <a:pt x="8675" y="6714"/>
                  <a:pt x="8713" y="6714"/>
                </a:cubicBezTo>
                <a:cubicBezTo>
                  <a:pt x="8750" y="6714"/>
                  <a:pt x="8781" y="6683"/>
                  <a:pt x="8781" y="6645"/>
                </a:cubicBezTo>
                <a:cubicBezTo>
                  <a:pt x="8781" y="6608"/>
                  <a:pt x="8750" y="6577"/>
                  <a:pt x="8713" y="6577"/>
                </a:cubicBezTo>
                <a:close/>
                <a:moveTo>
                  <a:pt x="8929" y="6577"/>
                </a:moveTo>
                <a:cubicBezTo>
                  <a:pt x="8891" y="6577"/>
                  <a:pt x="8860" y="6608"/>
                  <a:pt x="8860" y="6645"/>
                </a:cubicBezTo>
                <a:cubicBezTo>
                  <a:pt x="8860" y="6683"/>
                  <a:pt x="8891" y="6714"/>
                  <a:pt x="8929" y="6714"/>
                </a:cubicBezTo>
                <a:cubicBezTo>
                  <a:pt x="8966" y="6714"/>
                  <a:pt x="8997" y="6683"/>
                  <a:pt x="8997" y="6645"/>
                </a:cubicBezTo>
                <a:cubicBezTo>
                  <a:pt x="8997" y="6608"/>
                  <a:pt x="8966" y="6577"/>
                  <a:pt x="8929" y="6577"/>
                </a:cubicBezTo>
                <a:close/>
                <a:moveTo>
                  <a:pt x="9145" y="6577"/>
                </a:moveTo>
                <a:cubicBezTo>
                  <a:pt x="9107" y="6577"/>
                  <a:pt x="9076" y="6608"/>
                  <a:pt x="9076" y="6645"/>
                </a:cubicBezTo>
                <a:cubicBezTo>
                  <a:pt x="9076" y="6683"/>
                  <a:pt x="9107" y="6714"/>
                  <a:pt x="9145" y="6714"/>
                </a:cubicBezTo>
                <a:cubicBezTo>
                  <a:pt x="9183" y="6714"/>
                  <a:pt x="9213" y="6683"/>
                  <a:pt x="9213" y="6645"/>
                </a:cubicBezTo>
                <a:cubicBezTo>
                  <a:pt x="9213" y="6608"/>
                  <a:pt x="9183" y="6577"/>
                  <a:pt x="9145" y="6577"/>
                </a:cubicBezTo>
                <a:close/>
                <a:moveTo>
                  <a:pt x="9361" y="6577"/>
                </a:moveTo>
                <a:cubicBezTo>
                  <a:pt x="9323" y="6577"/>
                  <a:pt x="9292" y="6608"/>
                  <a:pt x="9292" y="6645"/>
                </a:cubicBezTo>
                <a:cubicBezTo>
                  <a:pt x="9292" y="6683"/>
                  <a:pt x="9323" y="6714"/>
                  <a:pt x="9361" y="6714"/>
                </a:cubicBezTo>
                <a:cubicBezTo>
                  <a:pt x="9399" y="6714"/>
                  <a:pt x="9429" y="6683"/>
                  <a:pt x="9429" y="6645"/>
                </a:cubicBezTo>
                <a:cubicBezTo>
                  <a:pt x="9429" y="6608"/>
                  <a:pt x="9399" y="6577"/>
                  <a:pt x="9361" y="6577"/>
                </a:cubicBezTo>
                <a:close/>
                <a:moveTo>
                  <a:pt x="9577" y="6577"/>
                </a:moveTo>
                <a:cubicBezTo>
                  <a:pt x="9539" y="6577"/>
                  <a:pt x="9508" y="6608"/>
                  <a:pt x="9508" y="6645"/>
                </a:cubicBezTo>
                <a:cubicBezTo>
                  <a:pt x="9508" y="6683"/>
                  <a:pt x="9539" y="6714"/>
                  <a:pt x="9577" y="6714"/>
                </a:cubicBezTo>
                <a:cubicBezTo>
                  <a:pt x="9615" y="6714"/>
                  <a:pt x="9645" y="6683"/>
                  <a:pt x="9645" y="6645"/>
                </a:cubicBezTo>
                <a:cubicBezTo>
                  <a:pt x="9645" y="6608"/>
                  <a:pt x="9615" y="6577"/>
                  <a:pt x="9577" y="6577"/>
                </a:cubicBezTo>
                <a:close/>
                <a:moveTo>
                  <a:pt x="9793" y="6577"/>
                </a:moveTo>
                <a:cubicBezTo>
                  <a:pt x="9755" y="6577"/>
                  <a:pt x="9725" y="6608"/>
                  <a:pt x="9725" y="6645"/>
                </a:cubicBezTo>
                <a:cubicBezTo>
                  <a:pt x="9725" y="6683"/>
                  <a:pt x="9755" y="6714"/>
                  <a:pt x="9793" y="6714"/>
                </a:cubicBezTo>
                <a:cubicBezTo>
                  <a:pt x="9831" y="6714"/>
                  <a:pt x="9862" y="6683"/>
                  <a:pt x="9862" y="6645"/>
                </a:cubicBezTo>
                <a:cubicBezTo>
                  <a:pt x="9862" y="6608"/>
                  <a:pt x="9831" y="6577"/>
                  <a:pt x="9793" y="6577"/>
                </a:cubicBezTo>
                <a:close/>
                <a:moveTo>
                  <a:pt x="10009" y="6577"/>
                </a:moveTo>
                <a:cubicBezTo>
                  <a:pt x="9971" y="6577"/>
                  <a:pt x="9941" y="6608"/>
                  <a:pt x="9941" y="6645"/>
                </a:cubicBezTo>
                <a:cubicBezTo>
                  <a:pt x="9941" y="6683"/>
                  <a:pt x="9971" y="6714"/>
                  <a:pt x="10009" y="6714"/>
                </a:cubicBezTo>
                <a:cubicBezTo>
                  <a:pt x="10047" y="6714"/>
                  <a:pt x="10078" y="6683"/>
                  <a:pt x="10078" y="6645"/>
                </a:cubicBezTo>
                <a:cubicBezTo>
                  <a:pt x="10078" y="6608"/>
                  <a:pt x="10047" y="6577"/>
                  <a:pt x="10009" y="6577"/>
                </a:cubicBezTo>
                <a:close/>
                <a:moveTo>
                  <a:pt x="10225" y="6577"/>
                </a:moveTo>
                <a:cubicBezTo>
                  <a:pt x="10188" y="6577"/>
                  <a:pt x="10157" y="6608"/>
                  <a:pt x="10157" y="6645"/>
                </a:cubicBezTo>
                <a:cubicBezTo>
                  <a:pt x="10157" y="6683"/>
                  <a:pt x="10188" y="6714"/>
                  <a:pt x="10225" y="6714"/>
                </a:cubicBezTo>
                <a:cubicBezTo>
                  <a:pt x="10263" y="6714"/>
                  <a:pt x="10294" y="6683"/>
                  <a:pt x="10294" y="6645"/>
                </a:cubicBezTo>
                <a:cubicBezTo>
                  <a:pt x="10294" y="6608"/>
                  <a:pt x="10263" y="6577"/>
                  <a:pt x="10225" y="6577"/>
                </a:cubicBezTo>
                <a:close/>
                <a:moveTo>
                  <a:pt x="10658" y="6577"/>
                </a:moveTo>
                <a:cubicBezTo>
                  <a:pt x="10620" y="6577"/>
                  <a:pt x="10589" y="6608"/>
                  <a:pt x="10589" y="6645"/>
                </a:cubicBezTo>
                <a:cubicBezTo>
                  <a:pt x="10589" y="6683"/>
                  <a:pt x="10620" y="6714"/>
                  <a:pt x="10658" y="6714"/>
                </a:cubicBezTo>
                <a:cubicBezTo>
                  <a:pt x="10695" y="6714"/>
                  <a:pt x="10726" y="6683"/>
                  <a:pt x="10726" y="6645"/>
                </a:cubicBezTo>
                <a:cubicBezTo>
                  <a:pt x="10726" y="6608"/>
                  <a:pt x="10695" y="6577"/>
                  <a:pt x="10658" y="6577"/>
                </a:cubicBezTo>
                <a:close/>
                <a:moveTo>
                  <a:pt x="10874" y="6577"/>
                </a:moveTo>
                <a:cubicBezTo>
                  <a:pt x="10836" y="6577"/>
                  <a:pt x="10805" y="6608"/>
                  <a:pt x="10805" y="6645"/>
                </a:cubicBezTo>
                <a:cubicBezTo>
                  <a:pt x="10805" y="6683"/>
                  <a:pt x="10836" y="6714"/>
                  <a:pt x="10874" y="6714"/>
                </a:cubicBezTo>
                <a:cubicBezTo>
                  <a:pt x="10911" y="6714"/>
                  <a:pt x="10942" y="6683"/>
                  <a:pt x="10942" y="6645"/>
                </a:cubicBezTo>
                <a:cubicBezTo>
                  <a:pt x="10942" y="6608"/>
                  <a:pt x="10911" y="6577"/>
                  <a:pt x="10874" y="6577"/>
                </a:cubicBezTo>
                <a:close/>
                <a:moveTo>
                  <a:pt x="11090" y="6577"/>
                </a:moveTo>
                <a:cubicBezTo>
                  <a:pt x="11052" y="6577"/>
                  <a:pt x="11021" y="6608"/>
                  <a:pt x="11021" y="6645"/>
                </a:cubicBezTo>
                <a:cubicBezTo>
                  <a:pt x="11021" y="6683"/>
                  <a:pt x="11052" y="6714"/>
                  <a:pt x="11090" y="6714"/>
                </a:cubicBezTo>
                <a:cubicBezTo>
                  <a:pt x="11127" y="6714"/>
                  <a:pt x="11158" y="6683"/>
                  <a:pt x="11158" y="6645"/>
                </a:cubicBezTo>
                <a:cubicBezTo>
                  <a:pt x="11158" y="6608"/>
                  <a:pt x="11127" y="6577"/>
                  <a:pt x="11090" y="6577"/>
                </a:cubicBezTo>
                <a:close/>
                <a:moveTo>
                  <a:pt x="11306" y="6577"/>
                </a:moveTo>
                <a:cubicBezTo>
                  <a:pt x="11268" y="6577"/>
                  <a:pt x="11237" y="6608"/>
                  <a:pt x="11237" y="6645"/>
                </a:cubicBezTo>
                <a:cubicBezTo>
                  <a:pt x="11237" y="6683"/>
                  <a:pt x="11268" y="6714"/>
                  <a:pt x="11306" y="6714"/>
                </a:cubicBezTo>
                <a:cubicBezTo>
                  <a:pt x="11344" y="6714"/>
                  <a:pt x="11374" y="6683"/>
                  <a:pt x="11374" y="6645"/>
                </a:cubicBezTo>
                <a:cubicBezTo>
                  <a:pt x="11374" y="6608"/>
                  <a:pt x="11344" y="6577"/>
                  <a:pt x="11306" y="6577"/>
                </a:cubicBezTo>
                <a:close/>
                <a:moveTo>
                  <a:pt x="11522" y="6577"/>
                </a:moveTo>
                <a:cubicBezTo>
                  <a:pt x="11484" y="6577"/>
                  <a:pt x="11453" y="6608"/>
                  <a:pt x="11453" y="6645"/>
                </a:cubicBezTo>
                <a:cubicBezTo>
                  <a:pt x="11453" y="6683"/>
                  <a:pt x="11484" y="6714"/>
                  <a:pt x="11522" y="6714"/>
                </a:cubicBezTo>
                <a:cubicBezTo>
                  <a:pt x="11560" y="6714"/>
                  <a:pt x="11590" y="6683"/>
                  <a:pt x="11590" y="6645"/>
                </a:cubicBezTo>
                <a:cubicBezTo>
                  <a:pt x="11590" y="6608"/>
                  <a:pt x="11560" y="6577"/>
                  <a:pt x="11522" y="6577"/>
                </a:cubicBezTo>
                <a:close/>
                <a:moveTo>
                  <a:pt x="11738" y="6577"/>
                </a:moveTo>
                <a:cubicBezTo>
                  <a:pt x="11700" y="6577"/>
                  <a:pt x="11670" y="6608"/>
                  <a:pt x="11670" y="6645"/>
                </a:cubicBezTo>
                <a:cubicBezTo>
                  <a:pt x="11670" y="6683"/>
                  <a:pt x="11700" y="6714"/>
                  <a:pt x="11738" y="6714"/>
                </a:cubicBezTo>
                <a:cubicBezTo>
                  <a:pt x="11776" y="6714"/>
                  <a:pt x="11807" y="6683"/>
                  <a:pt x="11807" y="6645"/>
                </a:cubicBezTo>
                <a:cubicBezTo>
                  <a:pt x="11807" y="6608"/>
                  <a:pt x="11776" y="6577"/>
                  <a:pt x="11738" y="6577"/>
                </a:cubicBezTo>
                <a:close/>
                <a:moveTo>
                  <a:pt x="11954" y="6577"/>
                </a:moveTo>
                <a:cubicBezTo>
                  <a:pt x="11916" y="6577"/>
                  <a:pt x="11886" y="6608"/>
                  <a:pt x="11886" y="6645"/>
                </a:cubicBezTo>
                <a:cubicBezTo>
                  <a:pt x="11886" y="6683"/>
                  <a:pt x="11916" y="6714"/>
                  <a:pt x="11954" y="6714"/>
                </a:cubicBezTo>
                <a:cubicBezTo>
                  <a:pt x="11992" y="6714"/>
                  <a:pt x="12023" y="6683"/>
                  <a:pt x="12023" y="6645"/>
                </a:cubicBezTo>
                <a:cubicBezTo>
                  <a:pt x="12023" y="6608"/>
                  <a:pt x="11992" y="6577"/>
                  <a:pt x="11954" y="6577"/>
                </a:cubicBezTo>
                <a:close/>
                <a:moveTo>
                  <a:pt x="12170" y="6577"/>
                </a:moveTo>
                <a:cubicBezTo>
                  <a:pt x="12132" y="6577"/>
                  <a:pt x="12102" y="6608"/>
                  <a:pt x="12102" y="6645"/>
                </a:cubicBezTo>
                <a:cubicBezTo>
                  <a:pt x="12102" y="6683"/>
                  <a:pt x="12132" y="6714"/>
                  <a:pt x="12170" y="6714"/>
                </a:cubicBezTo>
                <a:cubicBezTo>
                  <a:pt x="12208" y="6714"/>
                  <a:pt x="12239" y="6683"/>
                  <a:pt x="12239" y="6645"/>
                </a:cubicBezTo>
                <a:cubicBezTo>
                  <a:pt x="12239" y="6608"/>
                  <a:pt x="12208" y="6577"/>
                  <a:pt x="12170" y="6577"/>
                </a:cubicBezTo>
                <a:close/>
                <a:moveTo>
                  <a:pt x="12386" y="6577"/>
                </a:moveTo>
                <a:cubicBezTo>
                  <a:pt x="12349" y="6577"/>
                  <a:pt x="12318" y="6608"/>
                  <a:pt x="12318" y="6645"/>
                </a:cubicBezTo>
                <a:cubicBezTo>
                  <a:pt x="12318" y="6683"/>
                  <a:pt x="12349" y="6714"/>
                  <a:pt x="12386" y="6714"/>
                </a:cubicBezTo>
                <a:cubicBezTo>
                  <a:pt x="12424" y="6714"/>
                  <a:pt x="12455" y="6683"/>
                  <a:pt x="12455" y="6645"/>
                </a:cubicBezTo>
                <a:cubicBezTo>
                  <a:pt x="12455" y="6608"/>
                  <a:pt x="12424" y="6577"/>
                  <a:pt x="12386" y="6577"/>
                </a:cubicBezTo>
                <a:close/>
                <a:moveTo>
                  <a:pt x="12602" y="6577"/>
                </a:moveTo>
                <a:cubicBezTo>
                  <a:pt x="12565" y="6577"/>
                  <a:pt x="12534" y="6608"/>
                  <a:pt x="12534" y="6645"/>
                </a:cubicBezTo>
                <a:cubicBezTo>
                  <a:pt x="12534" y="6683"/>
                  <a:pt x="12565" y="6714"/>
                  <a:pt x="12602" y="6714"/>
                </a:cubicBezTo>
                <a:cubicBezTo>
                  <a:pt x="12640" y="6714"/>
                  <a:pt x="12671" y="6683"/>
                  <a:pt x="12671" y="6645"/>
                </a:cubicBezTo>
                <a:cubicBezTo>
                  <a:pt x="12671" y="6608"/>
                  <a:pt x="12640" y="6577"/>
                  <a:pt x="12602" y="6577"/>
                </a:cubicBezTo>
                <a:close/>
                <a:moveTo>
                  <a:pt x="12818" y="6577"/>
                </a:moveTo>
                <a:cubicBezTo>
                  <a:pt x="12781" y="6577"/>
                  <a:pt x="12750" y="6608"/>
                  <a:pt x="12750" y="6645"/>
                </a:cubicBezTo>
                <a:cubicBezTo>
                  <a:pt x="12750" y="6683"/>
                  <a:pt x="12781" y="6714"/>
                  <a:pt x="12818" y="6714"/>
                </a:cubicBezTo>
                <a:cubicBezTo>
                  <a:pt x="12856" y="6714"/>
                  <a:pt x="12887" y="6683"/>
                  <a:pt x="12887" y="6645"/>
                </a:cubicBezTo>
                <a:cubicBezTo>
                  <a:pt x="12887" y="6608"/>
                  <a:pt x="12856" y="6577"/>
                  <a:pt x="12818" y="6577"/>
                </a:cubicBezTo>
                <a:close/>
                <a:moveTo>
                  <a:pt x="13035" y="6577"/>
                </a:moveTo>
                <a:cubicBezTo>
                  <a:pt x="12997" y="6577"/>
                  <a:pt x="12966" y="6608"/>
                  <a:pt x="12966" y="6645"/>
                </a:cubicBezTo>
                <a:cubicBezTo>
                  <a:pt x="12966" y="6683"/>
                  <a:pt x="12997" y="6714"/>
                  <a:pt x="13035" y="6714"/>
                </a:cubicBezTo>
                <a:cubicBezTo>
                  <a:pt x="13072" y="6714"/>
                  <a:pt x="13103" y="6683"/>
                  <a:pt x="13103" y="6645"/>
                </a:cubicBezTo>
                <a:cubicBezTo>
                  <a:pt x="13103" y="6608"/>
                  <a:pt x="13072" y="6577"/>
                  <a:pt x="13035" y="6577"/>
                </a:cubicBezTo>
                <a:close/>
                <a:moveTo>
                  <a:pt x="13251" y="6577"/>
                </a:moveTo>
                <a:cubicBezTo>
                  <a:pt x="13213" y="6577"/>
                  <a:pt x="13182" y="6608"/>
                  <a:pt x="13182" y="6645"/>
                </a:cubicBezTo>
                <a:cubicBezTo>
                  <a:pt x="13182" y="6683"/>
                  <a:pt x="13213" y="6714"/>
                  <a:pt x="13251" y="6714"/>
                </a:cubicBezTo>
                <a:cubicBezTo>
                  <a:pt x="13289" y="6714"/>
                  <a:pt x="13319" y="6683"/>
                  <a:pt x="13319" y="6645"/>
                </a:cubicBezTo>
                <a:cubicBezTo>
                  <a:pt x="13319" y="6608"/>
                  <a:pt x="13289" y="6577"/>
                  <a:pt x="13251" y="6577"/>
                </a:cubicBezTo>
                <a:close/>
                <a:moveTo>
                  <a:pt x="4823" y="6812"/>
                </a:moveTo>
                <a:cubicBezTo>
                  <a:pt x="4785" y="6812"/>
                  <a:pt x="4754" y="6842"/>
                  <a:pt x="4754" y="6880"/>
                </a:cubicBezTo>
                <a:cubicBezTo>
                  <a:pt x="4754" y="6918"/>
                  <a:pt x="4785" y="6949"/>
                  <a:pt x="4823" y="6949"/>
                </a:cubicBezTo>
                <a:cubicBezTo>
                  <a:pt x="4861" y="6949"/>
                  <a:pt x="4891" y="6918"/>
                  <a:pt x="4891" y="6880"/>
                </a:cubicBezTo>
                <a:cubicBezTo>
                  <a:pt x="4891" y="6842"/>
                  <a:pt x="4861" y="6812"/>
                  <a:pt x="4823" y="6812"/>
                </a:cubicBezTo>
                <a:close/>
                <a:moveTo>
                  <a:pt x="5039" y="6812"/>
                </a:moveTo>
                <a:cubicBezTo>
                  <a:pt x="5001" y="6812"/>
                  <a:pt x="4970" y="6842"/>
                  <a:pt x="4970" y="6880"/>
                </a:cubicBezTo>
                <a:cubicBezTo>
                  <a:pt x="4970" y="6918"/>
                  <a:pt x="5001" y="6949"/>
                  <a:pt x="5039" y="6949"/>
                </a:cubicBezTo>
                <a:cubicBezTo>
                  <a:pt x="5077" y="6949"/>
                  <a:pt x="5107" y="6918"/>
                  <a:pt x="5107" y="6880"/>
                </a:cubicBezTo>
                <a:cubicBezTo>
                  <a:pt x="5107" y="6842"/>
                  <a:pt x="5077" y="6812"/>
                  <a:pt x="5039" y="6812"/>
                </a:cubicBezTo>
                <a:close/>
                <a:moveTo>
                  <a:pt x="5255" y="6812"/>
                </a:moveTo>
                <a:cubicBezTo>
                  <a:pt x="5217" y="6812"/>
                  <a:pt x="5186" y="6842"/>
                  <a:pt x="5186" y="6880"/>
                </a:cubicBezTo>
                <a:cubicBezTo>
                  <a:pt x="5186" y="6918"/>
                  <a:pt x="5217" y="6949"/>
                  <a:pt x="5255" y="6949"/>
                </a:cubicBezTo>
                <a:cubicBezTo>
                  <a:pt x="5293" y="6949"/>
                  <a:pt x="5323" y="6918"/>
                  <a:pt x="5323" y="6880"/>
                </a:cubicBezTo>
                <a:cubicBezTo>
                  <a:pt x="5323" y="6842"/>
                  <a:pt x="5293" y="6812"/>
                  <a:pt x="5255" y="6812"/>
                </a:cubicBezTo>
                <a:close/>
                <a:moveTo>
                  <a:pt x="5471" y="6812"/>
                </a:moveTo>
                <a:cubicBezTo>
                  <a:pt x="5433" y="6812"/>
                  <a:pt x="5403" y="6842"/>
                  <a:pt x="5403" y="6880"/>
                </a:cubicBezTo>
                <a:cubicBezTo>
                  <a:pt x="5403" y="6918"/>
                  <a:pt x="5433" y="6949"/>
                  <a:pt x="5471" y="6949"/>
                </a:cubicBezTo>
                <a:cubicBezTo>
                  <a:pt x="5509" y="6949"/>
                  <a:pt x="5539" y="6918"/>
                  <a:pt x="5539" y="6880"/>
                </a:cubicBezTo>
                <a:cubicBezTo>
                  <a:pt x="5539" y="6842"/>
                  <a:pt x="5509" y="6812"/>
                  <a:pt x="5471" y="6812"/>
                </a:cubicBezTo>
                <a:close/>
                <a:moveTo>
                  <a:pt x="5687" y="6812"/>
                </a:moveTo>
                <a:cubicBezTo>
                  <a:pt x="5649" y="6812"/>
                  <a:pt x="5619" y="6842"/>
                  <a:pt x="5619" y="6880"/>
                </a:cubicBezTo>
                <a:cubicBezTo>
                  <a:pt x="5619" y="6918"/>
                  <a:pt x="5649" y="6949"/>
                  <a:pt x="5687" y="6949"/>
                </a:cubicBezTo>
                <a:cubicBezTo>
                  <a:pt x="5725" y="6949"/>
                  <a:pt x="5756" y="6918"/>
                  <a:pt x="5756" y="6880"/>
                </a:cubicBezTo>
                <a:cubicBezTo>
                  <a:pt x="5756" y="6842"/>
                  <a:pt x="5725" y="6812"/>
                  <a:pt x="5687" y="6812"/>
                </a:cubicBezTo>
                <a:close/>
                <a:moveTo>
                  <a:pt x="5903" y="6812"/>
                </a:moveTo>
                <a:cubicBezTo>
                  <a:pt x="5865" y="6812"/>
                  <a:pt x="5835" y="6842"/>
                  <a:pt x="5835" y="6880"/>
                </a:cubicBezTo>
                <a:cubicBezTo>
                  <a:pt x="5835" y="6918"/>
                  <a:pt x="5865" y="6949"/>
                  <a:pt x="5903" y="6949"/>
                </a:cubicBezTo>
                <a:cubicBezTo>
                  <a:pt x="5941" y="6949"/>
                  <a:pt x="5972" y="6918"/>
                  <a:pt x="5972" y="6880"/>
                </a:cubicBezTo>
                <a:cubicBezTo>
                  <a:pt x="5972" y="6842"/>
                  <a:pt x="5941" y="6812"/>
                  <a:pt x="5903" y="6812"/>
                </a:cubicBezTo>
                <a:close/>
                <a:moveTo>
                  <a:pt x="6119" y="6812"/>
                </a:moveTo>
                <a:cubicBezTo>
                  <a:pt x="6081" y="6812"/>
                  <a:pt x="6051" y="6842"/>
                  <a:pt x="6051" y="6880"/>
                </a:cubicBezTo>
                <a:cubicBezTo>
                  <a:pt x="6051" y="6918"/>
                  <a:pt x="6081" y="6949"/>
                  <a:pt x="6119" y="6949"/>
                </a:cubicBezTo>
                <a:cubicBezTo>
                  <a:pt x="6157" y="6949"/>
                  <a:pt x="6188" y="6918"/>
                  <a:pt x="6188" y="6880"/>
                </a:cubicBezTo>
                <a:cubicBezTo>
                  <a:pt x="6188" y="6842"/>
                  <a:pt x="6157" y="6812"/>
                  <a:pt x="6119" y="6812"/>
                </a:cubicBezTo>
                <a:close/>
                <a:moveTo>
                  <a:pt x="6335" y="6812"/>
                </a:moveTo>
                <a:cubicBezTo>
                  <a:pt x="6298" y="6812"/>
                  <a:pt x="6267" y="6842"/>
                  <a:pt x="6267" y="6880"/>
                </a:cubicBezTo>
                <a:cubicBezTo>
                  <a:pt x="6267" y="6918"/>
                  <a:pt x="6298" y="6949"/>
                  <a:pt x="6335" y="6949"/>
                </a:cubicBezTo>
                <a:cubicBezTo>
                  <a:pt x="6373" y="6949"/>
                  <a:pt x="6404" y="6918"/>
                  <a:pt x="6404" y="6880"/>
                </a:cubicBezTo>
                <a:cubicBezTo>
                  <a:pt x="6404" y="6842"/>
                  <a:pt x="6373" y="6812"/>
                  <a:pt x="6335" y="6812"/>
                </a:cubicBezTo>
                <a:close/>
                <a:moveTo>
                  <a:pt x="6552" y="6812"/>
                </a:moveTo>
                <a:cubicBezTo>
                  <a:pt x="6514" y="6812"/>
                  <a:pt x="6483" y="6842"/>
                  <a:pt x="6483" y="6880"/>
                </a:cubicBezTo>
                <a:cubicBezTo>
                  <a:pt x="6483" y="6918"/>
                  <a:pt x="6514" y="6949"/>
                  <a:pt x="6552" y="6949"/>
                </a:cubicBezTo>
                <a:cubicBezTo>
                  <a:pt x="6589" y="6949"/>
                  <a:pt x="6620" y="6918"/>
                  <a:pt x="6620" y="6880"/>
                </a:cubicBezTo>
                <a:cubicBezTo>
                  <a:pt x="6620" y="6842"/>
                  <a:pt x="6589" y="6812"/>
                  <a:pt x="6552" y="6812"/>
                </a:cubicBezTo>
                <a:close/>
                <a:moveTo>
                  <a:pt x="6768" y="6812"/>
                </a:moveTo>
                <a:cubicBezTo>
                  <a:pt x="6730" y="6812"/>
                  <a:pt x="6699" y="6842"/>
                  <a:pt x="6699" y="6880"/>
                </a:cubicBezTo>
                <a:cubicBezTo>
                  <a:pt x="6699" y="6918"/>
                  <a:pt x="6730" y="6949"/>
                  <a:pt x="6768" y="6949"/>
                </a:cubicBezTo>
                <a:cubicBezTo>
                  <a:pt x="6805" y="6949"/>
                  <a:pt x="6836" y="6918"/>
                  <a:pt x="6836" y="6880"/>
                </a:cubicBezTo>
                <a:cubicBezTo>
                  <a:pt x="6836" y="6842"/>
                  <a:pt x="6805" y="6812"/>
                  <a:pt x="6768" y="6812"/>
                </a:cubicBezTo>
                <a:close/>
                <a:moveTo>
                  <a:pt x="6984" y="6812"/>
                </a:moveTo>
                <a:cubicBezTo>
                  <a:pt x="6946" y="6812"/>
                  <a:pt x="6915" y="6842"/>
                  <a:pt x="6915" y="6880"/>
                </a:cubicBezTo>
                <a:cubicBezTo>
                  <a:pt x="6915" y="6918"/>
                  <a:pt x="6946" y="6949"/>
                  <a:pt x="6984" y="6949"/>
                </a:cubicBezTo>
                <a:cubicBezTo>
                  <a:pt x="7022" y="6949"/>
                  <a:pt x="7052" y="6918"/>
                  <a:pt x="7052" y="6880"/>
                </a:cubicBezTo>
                <a:cubicBezTo>
                  <a:pt x="7052" y="6842"/>
                  <a:pt x="7022" y="6812"/>
                  <a:pt x="6984" y="6812"/>
                </a:cubicBezTo>
                <a:close/>
                <a:moveTo>
                  <a:pt x="7200" y="6812"/>
                </a:moveTo>
                <a:cubicBezTo>
                  <a:pt x="7162" y="6812"/>
                  <a:pt x="7131" y="6842"/>
                  <a:pt x="7131" y="6880"/>
                </a:cubicBezTo>
                <a:cubicBezTo>
                  <a:pt x="7131" y="6918"/>
                  <a:pt x="7162" y="6949"/>
                  <a:pt x="7200" y="6949"/>
                </a:cubicBezTo>
                <a:cubicBezTo>
                  <a:pt x="7238" y="6949"/>
                  <a:pt x="7268" y="6918"/>
                  <a:pt x="7268" y="6880"/>
                </a:cubicBezTo>
                <a:cubicBezTo>
                  <a:pt x="7268" y="6842"/>
                  <a:pt x="7238" y="6812"/>
                  <a:pt x="7200" y="6812"/>
                </a:cubicBezTo>
                <a:close/>
                <a:moveTo>
                  <a:pt x="7416" y="6812"/>
                </a:moveTo>
                <a:cubicBezTo>
                  <a:pt x="7378" y="6812"/>
                  <a:pt x="7347" y="6842"/>
                  <a:pt x="7347" y="6880"/>
                </a:cubicBezTo>
                <a:cubicBezTo>
                  <a:pt x="7347" y="6918"/>
                  <a:pt x="7378" y="6949"/>
                  <a:pt x="7416" y="6949"/>
                </a:cubicBezTo>
                <a:cubicBezTo>
                  <a:pt x="7454" y="6949"/>
                  <a:pt x="7484" y="6918"/>
                  <a:pt x="7484" y="6880"/>
                </a:cubicBezTo>
                <a:cubicBezTo>
                  <a:pt x="7484" y="6842"/>
                  <a:pt x="7454" y="6812"/>
                  <a:pt x="7416" y="6812"/>
                </a:cubicBezTo>
                <a:close/>
                <a:moveTo>
                  <a:pt x="7632" y="6812"/>
                </a:moveTo>
                <a:cubicBezTo>
                  <a:pt x="7594" y="6812"/>
                  <a:pt x="7564" y="6842"/>
                  <a:pt x="7564" y="6880"/>
                </a:cubicBezTo>
                <a:cubicBezTo>
                  <a:pt x="7564" y="6918"/>
                  <a:pt x="7594" y="6949"/>
                  <a:pt x="7632" y="6949"/>
                </a:cubicBezTo>
                <a:cubicBezTo>
                  <a:pt x="7670" y="6949"/>
                  <a:pt x="7700" y="6918"/>
                  <a:pt x="7700" y="6880"/>
                </a:cubicBezTo>
                <a:cubicBezTo>
                  <a:pt x="7700" y="6842"/>
                  <a:pt x="7670" y="6812"/>
                  <a:pt x="7632" y="6812"/>
                </a:cubicBezTo>
                <a:close/>
                <a:moveTo>
                  <a:pt x="7848" y="6812"/>
                </a:moveTo>
                <a:cubicBezTo>
                  <a:pt x="7810" y="6812"/>
                  <a:pt x="7780" y="6842"/>
                  <a:pt x="7780" y="6880"/>
                </a:cubicBezTo>
                <a:cubicBezTo>
                  <a:pt x="7780" y="6918"/>
                  <a:pt x="7810" y="6949"/>
                  <a:pt x="7848" y="6949"/>
                </a:cubicBezTo>
                <a:cubicBezTo>
                  <a:pt x="7886" y="6949"/>
                  <a:pt x="7917" y="6918"/>
                  <a:pt x="7917" y="6880"/>
                </a:cubicBezTo>
                <a:cubicBezTo>
                  <a:pt x="7917" y="6842"/>
                  <a:pt x="7886" y="6812"/>
                  <a:pt x="7848" y="6812"/>
                </a:cubicBezTo>
                <a:close/>
                <a:moveTo>
                  <a:pt x="8064" y="6812"/>
                </a:moveTo>
                <a:cubicBezTo>
                  <a:pt x="8026" y="6812"/>
                  <a:pt x="7996" y="6842"/>
                  <a:pt x="7996" y="6880"/>
                </a:cubicBezTo>
                <a:cubicBezTo>
                  <a:pt x="7996" y="6918"/>
                  <a:pt x="8026" y="6949"/>
                  <a:pt x="8064" y="6949"/>
                </a:cubicBezTo>
                <a:cubicBezTo>
                  <a:pt x="8102" y="6949"/>
                  <a:pt x="8133" y="6918"/>
                  <a:pt x="8133" y="6880"/>
                </a:cubicBezTo>
                <a:cubicBezTo>
                  <a:pt x="8133" y="6842"/>
                  <a:pt x="8102" y="6812"/>
                  <a:pt x="8064" y="6812"/>
                </a:cubicBezTo>
                <a:close/>
                <a:moveTo>
                  <a:pt x="8280" y="6812"/>
                </a:moveTo>
                <a:cubicBezTo>
                  <a:pt x="8243" y="6812"/>
                  <a:pt x="8212" y="6842"/>
                  <a:pt x="8212" y="6880"/>
                </a:cubicBezTo>
                <a:cubicBezTo>
                  <a:pt x="8212" y="6918"/>
                  <a:pt x="8243" y="6949"/>
                  <a:pt x="8280" y="6949"/>
                </a:cubicBezTo>
                <a:cubicBezTo>
                  <a:pt x="8318" y="6949"/>
                  <a:pt x="8349" y="6918"/>
                  <a:pt x="8349" y="6880"/>
                </a:cubicBezTo>
                <a:cubicBezTo>
                  <a:pt x="8349" y="6842"/>
                  <a:pt x="8318" y="6812"/>
                  <a:pt x="8280" y="6812"/>
                </a:cubicBezTo>
                <a:close/>
                <a:moveTo>
                  <a:pt x="8496" y="6812"/>
                </a:moveTo>
                <a:cubicBezTo>
                  <a:pt x="8459" y="6812"/>
                  <a:pt x="8428" y="6842"/>
                  <a:pt x="8428" y="6880"/>
                </a:cubicBezTo>
                <a:cubicBezTo>
                  <a:pt x="8428" y="6918"/>
                  <a:pt x="8459" y="6949"/>
                  <a:pt x="8496" y="6949"/>
                </a:cubicBezTo>
                <a:cubicBezTo>
                  <a:pt x="8534" y="6949"/>
                  <a:pt x="8565" y="6918"/>
                  <a:pt x="8565" y="6880"/>
                </a:cubicBezTo>
                <a:cubicBezTo>
                  <a:pt x="8565" y="6842"/>
                  <a:pt x="8534" y="6812"/>
                  <a:pt x="8496" y="6812"/>
                </a:cubicBezTo>
                <a:close/>
                <a:moveTo>
                  <a:pt x="8713" y="6812"/>
                </a:moveTo>
                <a:cubicBezTo>
                  <a:pt x="8675" y="6812"/>
                  <a:pt x="8644" y="6842"/>
                  <a:pt x="8644" y="6880"/>
                </a:cubicBezTo>
                <a:cubicBezTo>
                  <a:pt x="8644" y="6918"/>
                  <a:pt x="8675" y="6949"/>
                  <a:pt x="8713" y="6949"/>
                </a:cubicBezTo>
                <a:cubicBezTo>
                  <a:pt x="8750" y="6949"/>
                  <a:pt x="8781" y="6918"/>
                  <a:pt x="8781" y="6880"/>
                </a:cubicBezTo>
                <a:cubicBezTo>
                  <a:pt x="8781" y="6842"/>
                  <a:pt x="8750" y="6812"/>
                  <a:pt x="8713" y="6812"/>
                </a:cubicBezTo>
                <a:close/>
                <a:moveTo>
                  <a:pt x="8929" y="6812"/>
                </a:moveTo>
                <a:cubicBezTo>
                  <a:pt x="8891" y="6812"/>
                  <a:pt x="8860" y="6842"/>
                  <a:pt x="8860" y="6880"/>
                </a:cubicBezTo>
                <a:cubicBezTo>
                  <a:pt x="8860" y="6918"/>
                  <a:pt x="8891" y="6949"/>
                  <a:pt x="8929" y="6949"/>
                </a:cubicBezTo>
                <a:cubicBezTo>
                  <a:pt x="8966" y="6949"/>
                  <a:pt x="8997" y="6918"/>
                  <a:pt x="8997" y="6880"/>
                </a:cubicBezTo>
                <a:cubicBezTo>
                  <a:pt x="8997" y="6842"/>
                  <a:pt x="8966" y="6812"/>
                  <a:pt x="8929" y="6812"/>
                </a:cubicBezTo>
                <a:close/>
                <a:moveTo>
                  <a:pt x="9145" y="6812"/>
                </a:moveTo>
                <a:cubicBezTo>
                  <a:pt x="9107" y="6812"/>
                  <a:pt x="9076" y="6842"/>
                  <a:pt x="9076" y="6880"/>
                </a:cubicBezTo>
                <a:cubicBezTo>
                  <a:pt x="9076" y="6918"/>
                  <a:pt x="9107" y="6949"/>
                  <a:pt x="9145" y="6949"/>
                </a:cubicBezTo>
                <a:cubicBezTo>
                  <a:pt x="9183" y="6949"/>
                  <a:pt x="9213" y="6918"/>
                  <a:pt x="9213" y="6880"/>
                </a:cubicBezTo>
                <a:cubicBezTo>
                  <a:pt x="9213" y="6842"/>
                  <a:pt x="9183" y="6812"/>
                  <a:pt x="9145" y="6812"/>
                </a:cubicBezTo>
                <a:close/>
                <a:moveTo>
                  <a:pt x="9361" y="6812"/>
                </a:moveTo>
                <a:cubicBezTo>
                  <a:pt x="9323" y="6812"/>
                  <a:pt x="9292" y="6842"/>
                  <a:pt x="9292" y="6880"/>
                </a:cubicBezTo>
                <a:cubicBezTo>
                  <a:pt x="9292" y="6918"/>
                  <a:pt x="9323" y="6949"/>
                  <a:pt x="9361" y="6949"/>
                </a:cubicBezTo>
                <a:cubicBezTo>
                  <a:pt x="9399" y="6949"/>
                  <a:pt x="9429" y="6918"/>
                  <a:pt x="9429" y="6880"/>
                </a:cubicBezTo>
                <a:cubicBezTo>
                  <a:pt x="9429" y="6842"/>
                  <a:pt x="9399" y="6812"/>
                  <a:pt x="9361" y="6812"/>
                </a:cubicBezTo>
                <a:close/>
                <a:moveTo>
                  <a:pt x="9577" y="6812"/>
                </a:moveTo>
                <a:cubicBezTo>
                  <a:pt x="9539" y="6812"/>
                  <a:pt x="9508" y="6842"/>
                  <a:pt x="9508" y="6880"/>
                </a:cubicBezTo>
                <a:cubicBezTo>
                  <a:pt x="9508" y="6918"/>
                  <a:pt x="9539" y="6949"/>
                  <a:pt x="9577" y="6949"/>
                </a:cubicBezTo>
                <a:cubicBezTo>
                  <a:pt x="9615" y="6949"/>
                  <a:pt x="9645" y="6918"/>
                  <a:pt x="9645" y="6880"/>
                </a:cubicBezTo>
                <a:cubicBezTo>
                  <a:pt x="9645" y="6842"/>
                  <a:pt x="9615" y="6812"/>
                  <a:pt x="9577" y="6812"/>
                </a:cubicBezTo>
                <a:close/>
                <a:moveTo>
                  <a:pt x="9793" y="6812"/>
                </a:moveTo>
                <a:cubicBezTo>
                  <a:pt x="9755" y="6812"/>
                  <a:pt x="9725" y="6842"/>
                  <a:pt x="9725" y="6880"/>
                </a:cubicBezTo>
                <a:cubicBezTo>
                  <a:pt x="9725" y="6918"/>
                  <a:pt x="9755" y="6949"/>
                  <a:pt x="9793" y="6949"/>
                </a:cubicBezTo>
                <a:cubicBezTo>
                  <a:pt x="9831" y="6949"/>
                  <a:pt x="9862" y="6918"/>
                  <a:pt x="9862" y="6880"/>
                </a:cubicBezTo>
                <a:cubicBezTo>
                  <a:pt x="9862" y="6842"/>
                  <a:pt x="9831" y="6812"/>
                  <a:pt x="9793" y="6812"/>
                </a:cubicBezTo>
                <a:close/>
                <a:moveTo>
                  <a:pt x="10009" y="6812"/>
                </a:moveTo>
                <a:cubicBezTo>
                  <a:pt x="9971" y="6812"/>
                  <a:pt x="9941" y="6842"/>
                  <a:pt x="9941" y="6880"/>
                </a:cubicBezTo>
                <a:cubicBezTo>
                  <a:pt x="9941" y="6918"/>
                  <a:pt x="9971" y="6949"/>
                  <a:pt x="10009" y="6949"/>
                </a:cubicBezTo>
                <a:cubicBezTo>
                  <a:pt x="10047" y="6949"/>
                  <a:pt x="10078" y="6918"/>
                  <a:pt x="10078" y="6880"/>
                </a:cubicBezTo>
                <a:cubicBezTo>
                  <a:pt x="10078" y="6842"/>
                  <a:pt x="10047" y="6812"/>
                  <a:pt x="10009" y="6812"/>
                </a:cubicBezTo>
                <a:close/>
                <a:moveTo>
                  <a:pt x="10225" y="6812"/>
                </a:moveTo>
                <a:cubicBezTo>
                  <a:pt x="10188" y="6812"/>
                  <a:pt x="10157" y="6842"/>
                  <a:pt x="10157" y="6880"/>
                </a:cubicBezTo>
                <a:cubicBezTo>
                  <a:pt x="10157" y="6918"/>
                  <a:pt x="10188" y="6949"/>
                  <a:pt x="10225" y="6949"/>
                </a:cubicBezTo>
                <a:cubicBezTo>
                  <a:pt x="10263" y="6949"/>
                  <a:pt x="10294" y="6918"/>
                  <a:pt x="10294" y="6880"/>
                </a:cubicBezTo>
                <a:cubicBezTo>
                  <a:pt x="10294" y="6842"/>
                  <a:pt x="10263" y="6812"/>
                  <a:pt x="10225" y="6812"/>
                </a:cubicBezTo>
                <a:close/>
                <a:moveTo>
                  <a:pt x="10441" y="6812"/>
                </a:moveTo>
                <a:cubicBezTo>
                  <a:pt x="10404" y="6812"/>
                  <a:pt x="10373" y="6842"/>
                  <a:pt x="10373" y="6880"/>
                </a:cubicBezTo>
                <a:cubicBezTo>
                  <a:pt x="10373" y="6918"/>
                  <a:pt x="10404" y="6949"/>
                  <a:pt x="10441" y="6949"/>
                </a:cubicBezTo>
                <a:cubicBezTo>
                  <a:pt x="10479" y="6949"/>
                  <a:pt x="10510" y="6918"/>
                  <a:pt x="10510" y="6880"/>
                </a:cubicBezTo>
                <a:cubicBezTo>
                  <a:pt x="10510" y="6842"/>
                  <a:pt x="10479" y="6812"/>
                  <a:pt x="10441" y="6812"/>
                </a:cubicBezTo>
                <a:close/>
                <a:moveTo>
                  <a:pt x="10658" y="6812"/>
                </a:moveTo>
                <a:cubicBezTo>
                  <a:pt x="10620" y="6812"/>
                  <a:pt x="10589" y="6842"/>
                  <a:pt x="10589" y="6880"/>
                </a:cubicBezTo>
                <a:cubicBezTo>
                  <a:pt x="10589" y="6918"/>
                  <a:pt x="10620" y="6949"/>
                  <a:pt x="10658" y="6949"/>
                </a:cubicBezTo>
                <a:cubicBezTo>
                  <a:pt x="10695" y="6949"/>
                  <a:pt x="10726" y="6918"/>
                  <a:pt x="10726" y="6880"/>
                </a:cubicBezTo>
                <a:cubicBezTo>
                  <a:pt x="10726" y="6842"/>
                  <a:pt x="10695" y="6812"/>
                  <a:pt x="10658" y="6812"/>
                </a:cubicBezTo>
                <a:close/>
                <a:moveTo>
                  <a:pt x="10874" y="6812"/>
                </a:moveTo>
                <a:cubicBezTo>
                  <a:pt x="10836" y="6812"/>
                  <a:pt x="10805" y="6842"/>
                  <a:pt x="10805" y="6880"/>
                </a:cubicBezTo>
                <a:cubicBezTo>
                  <a:pt x="10805" y="6918"/>
                  <a:pt x="10836" y="6949"/>
                  <a:pt x="10874" y="6949"/>
                </a:cubicBezTo>
                <a:cubicBezTo>
                  <a:pt x="10911" y="6949"/>
                  <a:pt x="10942" y="6918"/>
                  <a:pt x="10942" y="6880"/>
                </a:cubicBezTo>
                <a:cubicBezTo>
                  <a:pt x="10942" y="6842"/>
                  <a:pt x="10911" y="6812"/>
                  <a:pt x="10874" y="6812"/>
                </a:cubicBezTo>
                <a:close/>
                <a:moveTo>
                  <a:pt x="11090" y="6812"/>
                </a:moveTo>
                <a:cubicBezTo>
                  <a:pt x="11052" y="6812"/>
                  <a:pt x="11021" y="6842"/>
                  <a:pt x="11021" y="6880"/>
                </a:cubicBezTo>
                <a:cubicBezTo>
                  <a:pt x="11021" y="6918"/>
                  <a:pt x="11052" y="6949"/>
                  <a:pt x="11090" y="6949"/>
                </a:cubicBezTo>
                <a:cubicBezTo>
                  <a:pt x="11127" y="6949"/>
                  <a:pt x="11158" y="6918"/>
                  <a:pt x="11158" y="6880"/>
                </a:cubicBezTo>
                <a:cubicBezTo>
                  <a:pt x="11158" y="6842"/>
                  <a:pt x="11127" y="6812"/>
                  <a:pt x="11090" y="6812"/>
                </a:cubicBezTo>
                <a:close/>
                <a:moveTo>
                  <a:pt x="11306" y="6812"/>
                </a:moveTo>
                <a:cubicBezTo>
                  <a:pt x="11268" y="6812"/>
                  <a:pt x="11237" y="6842"/>
                  <a:pt x="11237" y="6880"/>
                </a:cubicBezTo>
                <a:cubicBezTo>
                  <a:pt x="11237" y="6918"/>
                  <a:pt x="11268" y="6949"/>
                  <a:pt x="11306" y="6949"/>
                </a:cubicBezTo>
                <a:cubicBezTo>
                  <a:pt x="11344" y="6949"/>
                  <a:pt x="11374" y="6918"/>
                  <a:pt x="11374" y="6880"/>
                </a:cubicBezTo>
                <a:cubicBezTo>
                  <a:pt x="11374" y="6842"/>
                  <a:pt x="11344" y="6812"/>
                  <a:pt x="11306" y="6812"/>
                </a:cubicBezTo>
                <a:close/>
                <a:moveTo>
                  <a:pt x="11522" y="6812"/>
                </a:moveTo>
                <a:cubicBezTo>
                  <a:pt x="11484" y="6812"/>
                  <a:pt x="11453" y="6842"/>
                  <a:pt x="11453" y="6880"/>
                </a:cubicBezTo>
                <a:cubicBezTo>
                  <a:pt x="11453" y="6918"/>
                  <a:pt x="11484" y="6949"/>
                  <a:pt x="11522" y="6949"/>
                </a:cubicBezTo>
                <a:cubicBezTo>
                  <a:pt x="11560" y="6949"/>
                  <a:pt x="11590" y="6918"/>
                  <a:pt x="11590" y="6880"/>
                </a:cubicBezTo>
                <a:cubicBezTo>
                  <a:pt x="11590" y="6842"/>
                  <a:pt x="11560" y="6812"/>
                  <a:pt x="11522" y="6812"/>
                </a:cubicBezTo>
                <a:close/>
                <a:moveTo>
                  <a:pt x="11738" y="6812"/>
                </a:moveTo>
                <a:cubicBezTo>
                  <a:pt x="11700" y="6812"/>
                  <a:pt x="11670" y="6842"/>
                  <a:pt x="11670" y="6880"/>
                </a:cubicBezTo>
                <a:cubicBezTo>
                  <a:pt x="11670" y="6918"/>
                  <a:pt x="11700" y="6949"/>
                  <a:pt x="11738" y="6949"/>
                </a:cubicBezTo>
                <a:cubicBezTo>
                  <a:pt x="11776" y="6949"/>
                  <a:pt x="11807" y="6918"/>
                  <a:pt x="11807" y="6880"/>
                </a:cubicBezTo>
                <a:cubicBezTo>
                  <a:pt x="11807" y="6842"/>
                  <a:pt x="11776" y="6812"/>
                  <a:pt x="11738" y="6812"/>
                </a:cubicBezTo>
                <a:close/>
                <a:moveTo>
                  <a:pt x="11954" y="6812"/>
                </a:moveTo>
                <a:cubicBezTo>
                  <a:pt x="11916" y="6812"/>
                  <a:pt x="11886" y="6842"/>
                  <a:pt x="11886" y="6880"/>
                </a:cubicBezTo>
                <a:cubicBezTo>
                  <a:pt x="11886" y="6918"/>
                  <a:pt x="11916" y="6949"/>
                  <a:pt x="11954" y="6949"/>
                </a:cubicBezTo>
                <a:cubicBezTo>
                  <a:pt x="11992" y="6949"/>
                  <a:pt x="12023" y="6918"/>
                  <a:pt x="12023" y="6880"/>
                </a:cubicBezTo>
                <a:cubicBezTo>
                  <a:pt x="12023" y="6842"/>
                  <a:pt x="11992" y="6812"/>
                  <a:pt x="11954" y="6812"/>
                </a:cubicBezTo>
                <a:close/>
                <a:moveTo>
                  <a:pt x="12170" y="6812"/>
                </a:moveTo>
                <a:cubicBezTo>
                  <a:pt x="12132" y="6812"/>
                  <a:pt x="12102" y="6842"/>
                  <a:pt x="12102" y="6880"/>
                </a:cubicBezTo>
                <a:cubicBezTo>
                  <a:pt x="12102" y="6918"/>
                  <a:pt x="12132" y="6949"/>
                  <a:pt x="12170" y="6949"/>
                </a:cubicBezTo>
                <a:cubicBezTo>
                  <a:pt x="12208" y="6949"/>
                  <a:pt x="12239" y="6918"/>
                  <a:pt x="12239" y="6880"/>
                </a:cubicBezTo>
                <a:cubicBezTo>
                  <a:pt x="12239" y="6842"/>
                  <a:pt x="12208" y="6812"/>
                  <a:pt x="12170" y="6812"/>
                </a:cubicBezTo>
                <a:close/>
                <a:moveTo>
                  <a:pt x="12386" y="6812"/>
                </a:moveTo>
                <a:cubicBezTo>
                  <a:pt x="12349" y="6812"/>
                  <a:pt x="12318" y="6842"/>
                  <a:pt x="12318" y="6880"/>
                </a:cubicBezTo>
                <a:cubicBezTo>
                  <a:pt x="12318" y="6918"/>
                  <a:pt x="12349" y="6949"/>
                  <a:pt x="12386" y="6949"/>
                </a:cubicBezTo>
                <a:cubicBezTo>
                  <a:pt x="12424" y="6949"/>
                  <a:pt x="12455" y="6918"/>
                  <a:pt x="12455" y="6880"/>
                </a:cubicBezTo>
                <a:cubicBezTo>
                  <a:pt x="12455" y="6842"/>
                  <a:pt x="12424" y="6812"/>
                  <a:pt x="12386" y="6812"/>
                </a:cubicBezTo>
                <a:close/>
                <a:moveTo>
                  <a:pt x="12602" y="6812"/>
                </a:moveTo>
                <a:cubicBezTo>
                  <a:pt x="12565" y="6812"/>
                  <a:pt x="12534" y="6842"/>
                  <a:pt x="12534" y="6880"/>
                </a:cubicBezTo>
                <a:cubicBezTo>
                  <a:pt x="12534" y="6918"/>
                  <a:pt x="12565" y="6949"/>
                  <a:pt x="12602" y="6949"/>
                </a:cubicBezTo>
                <a:cubicBezTo>
                  <a:pt x="12640" y="6949"/>
                  <a:pt x="12671" y="6918"/>
                  <a:pt x="12671" y="6880"/>
                </a:cubicBezTo>
                <a:cubicBezTo>
                  <a:pt x="12671" y="6842"/>
                  <a:pt x="12640" y="6812"/>
                  <a:pt x="12602" y="6812"/>
                </a:cubicBezTo>
                <a:close/>
                <a:moveTo>
                  <a:pt x="12818" y="6812"/>
                </a:moveTo>
                <a:cubicBezTo>
                  <a:pt x="12781" y="6812"/>
                  <a:pt x="12750" y="6842"/>
                  <a:pt x="12750" y="6880"/>
                </a:cubicBezTo>
                <a:cubicBezTo>
                  <a:pt x="12750" y="6918"/>
                  <a:pt x="12781" y="6949"/>
                  <a:pt x="12818" y="6949"/>
                </a:cubicBezTo>
                <a:cubicBezTo>
                  <a:pt x="12856" y="6949"/>
                  <a:pt x="12887" y="6918"/>
                  <a:pt x="12887" y="6880"/>
                </a:cubicBezTo>
                <a:cubicBezTo>
                  <a:pt x="12887" y="6842"/>
                  <a:pt x="12856" y="6812"/>
                  <a:pt x="12818" y="6812"/>
                </a:cubicBezTo>
                <a:close/>
                <a:moveTo>
                  <a:pt x="13035" y="6812"/>
                </a:moveTo>
                <a:cubicBezTo>
                  <a:pt x="12997" y="6812"/>
                  <a:pt x="12966" y="6842"/>
                  <a:pt x="12966" y="6880"/>
                </a:cubicBezTo>
                <a:cubicBezTo>
                  <a:pt x="12966" y="6918"/>
                  <a:pt x="12997" y="6949"/>
                  <a:pt x="13035" y="6949"/>
                </a:cubicBezTo>
                <a:cubicBezTo>
                  <a:pt x="13072" y="6949"/>
                  <a:pt x="13103" y="6918"/>
                  <a:pt x="13103" y="6880"/>
                </a:cubicBezTo>
                <a:cubicBezTo>
                  <a:pt x="13103" y="6842"/>
                  <a:pt x="13072" y="6812"/>
                  <a:pt x="13035" y="6812"/>
                </a:cubicBezTo>
                <a:close/>
                <a:moveTo>
                  <a:pt x="13251" y="6812"/>
                </a:moveTo>
                <a:cubicBezTo>
                  <a:pt x="13213" y="6812"/>
                  <a:pt x="13182" y="6842"/>
                  <a:pt x="13182" y="6880"/>
                </a:cubicBezTo>
                <a:cubicBezTo>
                  <a:pt x="13182" y="6918"/>
                  <a:pt x="13213" y="6949"/>
                  <a:pt x="13251" y="6949"/>
                </a:cubicBezTo>
                <a:cubicBezTo>
                  <a:pt x="13289" y="6949"/>
                  <a:pt x="13319" y="6918"/>
                  <a:pt x="13319" y="6880"/>
                </a:cubicBezTo>
                <a:cubicBezTo>
                  <a:pt x="13319" y="6842"/>
                  <a:pt x="13289" y="6812"/>
                  <a:pt x="13251" y="6812"/>
                </a:cubicBezTo>
                <a:close/>
                <a:moveTo>
                  <a:pt x="5039" y="7047"/>
                </a:moveTo>
                <a:cubicBezTo>
                  <a:pt x="5001" y="7047"/>
                  <a:pt x="4970" y="7077"/>
                  <a:pt x="4970" y="7115"/>
                </a:cubicBezTo>
                <a:cubicBezTo>
                  <a:pt x="4970" y="7153"/>
                  <a:pt x="5001" y="7183"/>
                  <a:pt x="5039" y="7183"/>
                </a:cubicBezTo>
                <a:cubicBezTo>
                  <a:pt x="5077" y="7183"/>
                  <a:pt x="5107" y="7153"/>
                  <a:pt x="5107" y="7115"/>
                </a:cubicBezTo>
                <a:cubicBezTo>
                  <a:pt x="5107" y="7077"/>
                  <a:pt x="5077" y="7047"/>
                  <a:pt x="5039" y="7047"/>
                </a:cubicBezTo>
                <a:close/>
                <a:moveTo>
                  <a:pt x="5255" y="7047"/>
                </a:moveTo>
                <a:cubicBezTo>
                  <a:pt x="5217" y="7047"/>
                  <a:pt x="5186" y="7077"/>
                  <a:pt x="5186" y="7115"/>
                </a:cubicBezTo>
                <a:cubicBezTo>
                  <a:pt x="5186" y="7153"/>
                  <a:pt x="5217" y="7183"/>
                  <a:pt x="5255" y="7183"/>
                </a:cubicBezTo>
                <a:cubicBezTo>
                  <a:pt x="5293" y="7183"/>
                  <a:pt x="5323" y="7153"/>
                  <a:pt x="5323" y="7115"/>
                </a:cubicBezTo>
                <a:cubicBezTo>
                  <a:pt x="5323" y="7077"/>
                  <a:pt x="5293" y="7047"/>
                  <a:pt x="5255" y="7047"/>
                </a:cubicBezTo>
                <a:close/>
                <a:moveTo>
                  <a:pt x="5471" y="7047"/>
                </a:moveTo>
                <a:cubicBezTo>
                  <a:pt x="5433" y="7047"/>
                  <a:pt x="5403" y="7077"/>
                  <a:pt x="5403" y="7115"/>
                </a:cubicBezTo>
                <a:cubicBezTo>
                  <a:pt x="5403" y="7153"/>
                  <a:pt x="5433" y="7183"/>
                  <a:pt x="5471" y="7183"/>
                </a:cubicBezTo>
                <a:cubicBezTo>
                  <a:pt x="5509" y="7183"/>
                  <a:pt x="5539" y="7153"/>
                  <a:pt x="5539" y="7115"/>
                </a:cubicBezTo>
                <a:cubicBezTo>
                  <a:pt x="5539" y="7077"/>
                  <a:pt x="5509" y="7047"/>
                  <a:pt x="5471" y="7047"/>
                </a:cubicBezTo>
                <a:close/>
                <a:moveTo>
                  <a:pt x="5687" y="7047"/>
                </a:moveTo>
                <a:cubicBezTo>
                  <a:pt x="5649" y="7047"/>
                  <a:pt x="5619" y="7077"/>
                  <a:pt x="5619" y="7115"/>
                </a:cubicBezTo>
                <a:cubicBezTo>
                  <a:pt x="5619" y="7153"/>
                  <a:pt x="5649" y="7183"/>
                  <a:pt x="5687" y="7183"/>
                </a:cubicBezTo>
                <a:cubicBezTo>
                  <a:pt x="5725" y="7183"/>
                  <a:pt x="5756" y="7153"/>
                  <a:pt x="5756" y="7115"/>
                </a:cubicBezTo>
                <a:cubicBezTo>
                  <a:pt x="5756" y="7077"/>
                  <a:pt x="5725" y="7047"/>
                  <a:pt x="5687" y="7047"/>
                </a:cubicBezTo>
                <a:close/>
                <a:moveTo>
                  <a:pt x="5903" y="7047"/>
                </a:moveTo>
                <a:cubicBezTo>
                  <a:pt x="5865" y="7047"/>
                  <a:pt x="5835" y="7077"/>
                  <a:pt x="5835" y="7115"/>
                </a:cubicBezTo>
                <a:cubicBezTo>
                  <a:pt x="5835" y="7153"/>
                  <a:pt x="5865" y="7183"/>
                  <a:pt x="5903" y="7183"/>
                </a:cubicBezTo>
                <a:cubicBezTo>
                  <a:pt x="5941" y="7183"/>
                  <a:pt x="5972" y="7153"/>
                  <a:pt x="5972" y="7115"/>
                </a:cubicBezTo>
                <a:cubicBezTo>
                  <a:pt x="5972" y="7077"/>
                  <a:pt x="5941" y="7047"/>
                  <a:pt x="5903" y="7047"/>
                </a:cubicBezTo>
                <a:close/>
                <a:moveTo>
                  <a:pt x="6119" y="7047"/>
                </a:moveTo>
                <a:cubicBezTo>
                  <a:pt x="6081" y="7047"/>
                  <a:pt x="6051" y="7077"/>
                  <a:pt x="6051" y="7115"/>
                </a:cubicBezTo>
                <a:cubicBezTo>
                  <a:pt x="6051" y="7153"/>
                  <a:pt x="6081" y="7183"/>
                  <a:pt x="6119" y="7183"/>
                </a:cubicBezTo>
                <a:cubicBezTo>
                  <a:pt x="6157" y="7183"/>
                  <a:pt x="6188" y="7153"/>
                  <a:pt x="6188" y="7115"/>
                </a:cubicBezTo>
                <a:cubicBezTo>
                  <a:pt x="6188" y="7077"/>
                  <a:pt x="6157" y="7047"/>
                  <a:pt x="6119" y="7047"/>
                </a:cubicBezTo>
                <a:close/>
                <a:moveTo>
                  <a:pt x="6335" y="7047"/>
                </a:moveTo>
                <a:cubicBezTo>
                  <a:pt x="6298" y="7047"/>
                  <a:pt x="6267" y="7077"/>
                  <a:pt x="6267" y="7115"/>
                </a:cubicBezTo>
                <a:cubicBezTo>
                  <a:pt x="6267" y="7153"/>
                  <a:pt x="6298" y="7183"/>
                  <a:pt x="6335" y="7183"/>
                </a:cubicBezTo>
                <a:cubicBezTo>
                  <a:pt x="6373" y="7183"/>
                  <a:pt x="6404" y="7153"/>
                  <a:pt x="6404" y="7115"/>
                </a:cubicBezTo>
                <a:cubicBezTo>
                  <a:pt x="6404" y="7077"/>
                  <a:pt x="6373" y="7047"/>
                  <a:pt x="6335" y="7047"/>
                </a:cubicBezTo>
                <a:close/>
                <a:moveTo>
                  <a:pt x="6552" y="7047"/>
                </a:moveTo>
                <a:cubicBezTo>
                  <a:pt x="6514" y="7047"/>
                  <a:pt x="6483" y="7077"/>
                  <a:pt x="6483" y="7115"/>
                </a:cubicBezTo>
                <a:cubicBezTo>
                  <a:pt x="6483" y="7153"/>
                  <a:pt x="6514" y="7183"/>
                  <a:pt x="6552" y="7183"/>
                </a:cubicBezTo>
                <a:cubicBezTo>
                  <a:pt x="6589" y="7183"/>
                  <a:pt x="6620" y="7153"/>
                  <a:pt x="6620" y="7115"/>
                </a:cubicBezTo>
                <a:cubicBezTo>
                  <a:pt x="6620" y="7077"/>
                  <a:pt x="6589" y="7047"/>
                  <a:pt x="6552" y="7047"/>
                </a:cubicBezTo>
                <a:close/>
                <a:moveTo>
                  <a:pt x="6768" y="7047"/>
                </a:moveTo>
                <a:cubicBezTo>
                  <a:pt x="6730" y="7047"/>
                  <a:pt x="6699" y="7077"/>
                  <a:pt x="6699" y="7115"/>
                </a:cubicBezTo>
                <a:cubicBezTo>
                  <a:pt x="6699" y="7153"/>
                  <a:pt x="6730" y="7183"/>
                  <a:pt x="6768" y="7183"/>
                </a:cubicBezTo>
                <a:cubicBezTo>
                  <a:pt x="6805" y="7183"/>
                  <a:pt x="6836" y="7153"/>
                  <a:pt x="6836" y="7115"/>
                </a:cubicBezTo>
                <a:cubicBezTo>
                  <a:pt x="6836" y="7077"/>
                  <a:pt x="6805" y="7047"/>
                  <a:pt x="6768" y="7047"/>
                </a:cubicBezTo>
                <a:close/>
                <a:moveTo>
                  <a:pt x="6984" y="7047"/>
                </a:moveTo>
                <a:cubicBezTo>
                  <a:pt x="6946" y="7047"/>
                  <a:pt x="6915" y="7077"/>
                  <a:pt x="6915" y="7115"/>
                </a:cubicBezTo>
                <a:cubicBezTo>
                  <a:pt x="6915" y="7153"/>
                  <a:pt x="6946" y="7183"/>
                  <a:pt x="6984" y="7183"/>
                </a:cubicBezTo>
                <a:cubicBezTo>
                  <a:pt x="7022" y="7183"/>
                  <a:pt x="7052" y="7153"/>
                  <a:pt x="7052" y="7115"/>
                </a:cubicBezTo>
                <a:cubicBezTo>
                  <a:pt x="7052" y="7077"/>
                  <a:pt x="7022" y="7047"/>
                  <a:pt x="6984" y="7047"/>
                </a:cubicBezTo>
                <a:close/>
                <a:moveTo>
                  <a:pt x="7200" y="7047"/>
                </a:moveTo>
                <a:cubicBezTo>
                  <a:pt x="7162" y="7047"/>
                  <a:pt x="7131" y="7077"/>
                  <a:pt x="7131" y="7115"/>
                </a:cubicBezTo>
                <a:cubicBezTo>
                  <a:pt x="7131" y="7153"/>
                  <a:pt x="7162" y="7183"/>
                  <a:pt x="7200" y="7183"/>
                </a:cubicBezTo>
                <a:cubicBezTo>
                  <a:pt x="7238" y="7183"/>
                  <a:pt x="7268" y="7153"/>
                  <a:pt x="7268" y="7115"/>
                </a:cubicBezTo>
                <a:cubicBezTo>
                  <a:pt x="7268" y="7077"/>
                  <a:pt x="7238" y="7047"/>
                  <a:pt x="7200" y="7047"/>
                </a:cubicBezTo>
                <a:close/>
                <a:moveTo>
                  <a:pt x="7416" y="7047"/>
                </a:moveTo>
                <a:cubicBezTo>
                  <a:pt x="7378" y="7047"/>
                  <a:pt x="7347" y="7077"/>
                  <a:pt x="7347" y="7115"/>
                </a:cubicBezTo>
                <a:cubicBezTo>
                  <a:pt x="7347" y="7153"/>
                  <a:pt x="7378" y="7183"/>
                  <a:pt x="7416" y="7183"/>
                </a:cubicBezTo>
                <a:cubicBezTo>
                  <a:pt x="7454" y="7183"/>
                  <a:pt x="7484" y="7153"/>
                  <a:pt x="7484" y="7115"/>
                </a:cubicBezTo>
                <a:cubicBezTo>
                  <a:pt x="7484" y="7077"/>
                  <a:pt x="7454" y="7047"/>
                  <a:pt x="7416" y="7047"/>
                </a:cubicBezTo>
                <a:close/>
                <a:moveTo>
                  <a:pt x="7632" y="7047"/>
                </a:moveTo>
                <a:cubicBezTo>
                  <a:pt x="7594" y="7047"/>
                  <a:pt x="7564" y="7077"/>
                  <a:pt x="7564" y="7115"/>
                </a:cubicBezTo>
                <a:cubicBezTo>
                  <a:pt x="7564" y="7153"/>
                  <a:pt x="7594" y="7183"/>
                  <a:pt x="7632" y="7183"/>
                </a:cubicBezTo>
                <a:cubicBezTo>
                  <a:pt x="7670" y="7183"/>
                  <a:pt x="7700" y="7153"/>
                  <a:pt x="7700" y="7115"/>
                </a:cubicBezTo>
                <a:cubicBezTo>
                  <a:pt x="7700" y="7077"/>
                  <a:pt x="7670" y="7047"/>
                  <a:pt x="7632" y="7047"/>
                </a:cubicBezTo>
                <a:close/>
                <a:moveTo>
                  <a:pt x="7848" y="7047"/>
                </a:moveTo>
                <a:cubicBezTo>
                  <a:pt x="7810" y="7047"/>
                  <a:pt x="7780" y="7077"/>
                  <a:pt x="7780" y="7115"/>
                </a:cubicBezTo>
                <a:cubicBezTo>
                  <a:pt x="7780" y="7153"/>
                  <a:pt x="7810" y="7183"/>
                  <a:pt x="7848" y="7183"/>
                </a:cubicBezTo>
                <a:cubicBezTo>
                  <a:pt x="7886" y="7183"/>
                  <a:pt x="7917" y="7153"/>
                  <a:pt x="7917" y="7115"/>
                </a:cubicBezTo>
                <a:cubicBezTo>
                  <a:pt x="7917" y="7077"/>
                  <a:pt x="7886" y="7047"/>
                  <a:pt x="7848" y="7047"/>
                </a:cubicBezTo>
                <a:close/>
                <a:moveTo>
                  <a:pt x="8064" y="7047"/>
                </a:moveTo>
                <a:cubicBezTo>
                  <a:pt x="8026" y="7047"/>
                  <a:pt x="7996" y="7077"/>
                  <a:pt x="7996" y="7115"/>
                </a:cubicBezTo>
                <a:cubicBezTo>
                  <a:pt x="7996" y="7153"/>
                  <a:pt x="8026" y="7183"/>
                  <a:pt x="8064" y="7183"/>
                </a:cubicBezTo>
                <a:cubicBezTo>
                  <a:pt x="8102" y="7183"/>
                  <a:pt x="8133" y="7153"/>
                  <a:pt x="8133" y="7115"/>
                </a:cubicBezTo>
                <a:cubicBezTo>
                  <a:pt x="8133" y="7077"/>
                  <a:pt x="8102" y="7047"/>
                  <a:pt x="8064" y="7047"/>
                </a:cubicBezTo>
                <a:close/>
                <a:moveTo>
                  <a:pt x="8280" y="7047"/>
                </a:moveTo>
                <a:cubicBezTo>
                  <a:pt x="8243" y="7047"/>
                  <a:pt x="8212" y="7077"/>
                  <a:pt x="8212" y="7115"/>
                </a:cubicBezTo>
                <a:cubicBezTo>
                  <a:pt x="8212" y="7153"/>
                  <a:pt x="8243" y="7183"/>
                  <a:pt x="8280" y="7183"/>
                </a:cubicBezTo>
                <a:cubicBezTo>
                  <a:pt x="8318" y="7183"/>
                  <a:pt x="8349" y="7153"/>
                  <a:pt x="8349" y="7115"/>
                </a:cubicBezTo>
                <a:cubicBezTo>
                  <a:pt x="8349" y="7077"/>
                  <a:pt x="8318" y="7047"/>
                  <a:pt x="8280" y="7047"/>
                </a:cubicBezTo>
                <a:close/>
                <a:moveTo>
                  <a:pt x="8496" y="7047"/>
                </a:moveTo>
                <a:cubicBezTo>
                  <a:pt x="8459" y="7047"/>
                  <a:pt x="8428" y="7077"/>
                  <a:pt x="8428" y="7115"/>
                </a:cubicBezTo>
                <a:cubicBezTo>
                  <a:pt x="8428" y="7153"/>
                  <a:pt x="8459" y="7183"/>
                  <a:pt x="8496" y="7183"/>
                </a:cubicBezTo>
                <a:cubicBezTo>
                  <a:pt x="8534" y="7183"/>
                  <a:pt x="8565" y="7153"/>
                  <a:pt x="8565" y="7115"/>
                </a:cubicBezTo>
                <a:cubicBezTo>
                  <a:pt x="8565" y="7077"/>
                  <a:pt x="8534" y="7047"/>
                  <a:pt x="8496" y="7047"/>
                </a:cubicBezTo>
                <a:close/>
                <a:moveTo>
                  <a:pt x="8713" y="7047"/>
                </a:moveTo>
                <a:cubicBezTo>
                  <a:pt x="8675" y="7047"/>
                  <a:pt x="8644" y="7077"/>
                  <a:pt x="8644" y="7115"/>
                </a:cubicBezTo>
                <a:cubicBezTo>
                  <a:pt x="8644" y="7153"/>
                  <a:pt x="8675" y="7183"/>
                  <a:pt x="8713" y="7183"/>
                </a:cubicBezTo>
                <a:cubicBezTo>
                  <a:pt x="8750" y="7183"/>
                  <a:pt x="8781" y="7153"/>
                  <a:pt x="8781" y="7115"/>
                </a:cubicBezTo>
                <a:cubicBezTo>
                  <a:pt x="8781" y="7077"/>
                  <a:pt x="8750" y="7047"/>
                  <a:pt x="8713" y="7047"/>
                </a:cubicBezTo>
                <a:close/>
                <a:moveTo>
                  <a:pt x="8929" y="7047"/>
                </a:moveTo>
                <a:cubicBezTo>
                  <a:pt x="8891" y="7047"/>
                  <a:pt x="8860" y="7077"/>
                  <a:pt x="8860" y="7115"/>
                </a:cubicBezTo>
                <a:cubicBezTo>
                  <a:pt x="8860" y="7153"/>
                  <a:pt x="8891" y="7183"/>
                  <a:pt x="8929" y="7183"/>
                </a:cubicBezTo>
                <a:cubicBezTo>
                  <a:pt x="8966" y="7183"/>
                  <a:pt x="8997" y="7153"/>
                  <a:pt x="8997" y="7115"/>
                </a:cubicBezTo>
                <a:cubicBezTo>
                  <a:pt x="8997" y="7077"/>
                  <a:pt x="8966" y="7047"/>
                  <a:pt x="8929" y="7047"/>
                </a:cubicBezTo>
                <a:close/>
                <a:moveTo>
                  <a:pt x="9145" y="7047"/>
                </a:moveTo>
                <a:cubicBezTo>
                  <a:pt x="9107" y="7047"/>
                  <a:pt x="9076" y="7077"/>
                  <a:pt x="9076" y="7115"/>
                </a:cubicBezTo>
                <a:cubicBezTo>
                  <a:pt x="9076" y="7153"/>
                  <a:pt x="9107" y="7183"/>
                  <a:pt x="9145" y="7183"/>
                </a:cubicBezTo>
                <a:cubicBezTo>
                  <a:pt x="9183" y="7183"/>
                  <a:pt x="9213" y="7153"/>
                  <a:pt x="9213" y="7115"/>
                </a:cubicBezTo>
                <a:cubicBezTo>
                  <a:pt x="9213" y="7077"/>
                  <a:pt x="9183" y="7047"/>
                  <a:pt x="9145" y="7047"/>
                </a:cubicBezTo>
                <a:close/>
                <a:moveTo>
                  <a:pt x="9361" y="7047"/>
                </a:moveTo>
                <a:cubicBezTo>
                  <a:pt x="9323" y="7047"/>
                  <a:pt x="9292" y="7077"/>
                  <a:pt x="9292" y="7115"/>
                </a:cubicBezTo>
                <a:cubicBezTo>
                  <a:pt x="9292" y="7153"/>
                  <a:pt x="9323" y="7183"/>
                  <a:pt x="9361" y="7183"/>
                </a:cubicBezTo>
                <a:cubicBezTo>
                  <a:pt x="9399" y="7183"/>
                  <a:pt x="9429" y="7153"/>
                  <a:pt x="9429" y="7115"/>
                </a:cubicBezTo>
                <a:cubicBezTo>
                  <a:pt x="9429" y="7077"/>
                  <a:pt x="9399" y="7047"/>
                  <a:pt x="9361" y="7047"/>
                </a:cubicBezTo>
                <a:close/>
                <a:moveTo>
                  <a:pt x="9577" y="7047"/>
                </a:moveTo>
                <a:cubicBezTo>
                  <a:pt x="9539" y="7047"/>
                  <a:pt x="9508" y="7077"/>
                  <a:pt x="9508" y="7115"/>
                </a:cubicBezTo>
                <a:cubicBezTo>
                  <a:pt x="9508" y="7153"/>
                  <a:pt x="9539" y="7183"/>
                  <a:pt x="9577" y="7183"/>
                </a:cubicBezTo>
                <a:cubicBezTo>
                  <a:pt x="9615" y="7183"/>
                  <a:pt x="9645" y="7153"/>
                  <a:pt x="9645" y="7115"/>
                </a:cubicBezTo>
                <a:cubicBezTo>
                  <a:pt x="9645" y="7077"/>
                  <a:pt x="9615" y="7047"/>
                  <a:pt x="9577" y="7047"/>
                </a:cubicBezTo>
                <a:close/>
                <a:moveTo>
                  <a:pt x="9793" y="7047"/>
                </a:moveTo>
                <a:cubicBezTo>
                  <a:pt x="9755" y="7047"/>
                  <a:pt x="9725" y="7077"/>
                  <a:pt x="9725" y="7115"/>
                </a:cubicBezTo>
                <a:cubicBezTo>
                  <a:pt x="9725" y="7153"/>
                  <a:pt x="9755" y="7183"/>
                  <a:pt x="9793" y="7183"/>
                </a:cubicBezTo>
                <a:cubicBezTo>
                  <a:pt x="9831" y="7183"/>
                  <a:pt x="9862" y="7153"/>
                  <a:pt x="9862" y="7115"/>
                </a:cubicBezTo>
                <a:cubicBezTo>
                  <a:pt x="9862" y="7077"/>
                  <a:pt x="9831" y="7047"/>
                  <a:pt x="9793" y="7047"/>
                </a:cubicBezTo>
                <a:close/>
                <a:moveTo>
                  <a:pt x="10009" y="7047"/>
                </a:moveTo>
                <a:cubicBezTo>
                  <a:pt x="9971" y="7047"/>
                  <a:pt x="9941" y="7077"/>
                  <a:pt x="9941" y="7115"/>
                </a:cubicBezTo>
                <a:cubicBezTo>
                  <a:pt x="9941" y="7153"/>
                  <a:pt x="9971" y="7183"/>
                  <a:pt x="10009" y="7183"/>
                </a:cubicBezTo>
                <a:cubicBezTo>
                  <a:pt x="10047" y="7183"/>
                  <a:pt x="10078" y="7153"/>
                  <a:pt x="10078" y="7115"/>
                </a:cubicBezTo>
                <a:cubicBezTo>
                  <a:pt x="10078" y="7077"/>
                  <a:pt x="10047" y="7047"/>
                  <a:pt x="10009" y="7047"/>
                </a:cubicBezTo>
                <a:close/>
                <a:moveTo>
                  <a:pt x="10225" y="7047"/>
                </a:moveTo>
                <a:cubicBezTo>
                  <a:pt x="10188" y="7047"/>
                  <a:pt x="10157" y="7077"/>
                  <a:pt x="10157" y="7115"/>
                </a:cubicBezTo>
                <a:cubicBezTo>
                  <a:pt x="10157" y="7153"/>
                  <a:pt x="10188" y="7183"/>
                  <a:pt x="10225" y="7183"/>
                </a:cubicBezTo>
                <a:cubicBezTo>
                  <a:pt x="10263" y="7183"/>
                  <a:pt x="10294" y="7153"/>
                  <a:pt x="10294" y="7115"/>
                </a:cubicBezTo>
                <a:cubicBezTo>
                  <a:pt x="10294" y="7077"/>
                  <a:pt x="10263" y="7047"/>
                  <a:pt x="10225" y="7047"/>
                </a:cubicBezTo>
                <a:close/>
                <a:moveTo>
                  <a:pt x="10441" y="7047"/>
                </a:moveTo>
                <a:cubicBezTo>
                  <a:pt x="10404" y="7047"/>
                  <a:pt x="10373" y="7077"/>
                  <a:pt x="10373" y="7115"/>
                </a:cubicBezTo>
                <a:cubicBezTo>
                  <a:pt x="10373" y="7153"/>
                  <a:pt x="10404" y="7183"/>
                  <a:pt x="10441" y="7183"/>
                </a:cubicBezTo>
                <a:cubicBezTo>
                  <a:pt x="10479" y="7183"/>
                  <a:pt x="10510" y="7153"/>
                  <a:pt x="10510" y="7115"/>
                </a:cubicBezTo>
                <a:cubicBezTo>
                  <a:pt x="10510" y="7077"/>
                  <a:pt x="10479" y="7047"/>
                  <a:pt x="10441" y="7047"/>
                </a:cubicBezTo>
                <a:close/>
                <a:moveTo>
                  <a:pt x="10658" y="7047"/>
                </a:moveTo>
                <a:cubicBezTo>
                  <a:pt x="10620" y="7047"/>
                  <a:pt x="10589" y="7077"/>
                  <a:pt x="10589" y="7115"/>
                </a:cubicBezTo>
                <a:cubicBezTo>
                  <a:pt x="10589" y="7153"/>
                  <a:pt x="10620" y="7183"/>
                  <a:pt x="10658" y="7183"/>
                </a:cubicBezTo>
                <a:cubicBezTo>
                  <a:pt x="10695" y="7183"/>
                  <a:pt x="10726" y="7153"/>
                  <a:pt x="10726" y="7115"/>
                </a:cubicBezTo>
                <a:cubicBezTo>
                  <a:pt x="10726" y="7077"/>
                  <a:pt x="10695" y="7047"/>
                  <a:pt x="10658" y="7047"/>
                </a:cubicBezTo>
                <a:close/>
                <a:moveTo>
                  <a:pt x="10874" y="7047"/>
                </a:moveTo>
                <a:cubicBezTo>
                  <a:pt x="10836" y="7047"/>
                  <a:pt x="10805" y="7077"/>
                  <a:pt x="10805" y="7115"/>
                </a:cubicBezTo>
                <a:cubicBezTo>
                  <a:pt x="10805" y="7153"/>
                  <a:pt x="10836" y="7183"/>
                  <a:pt x="10874" y="7183"/>
                </a:cubicBezTo>
                <a:cubicBezTo>
                  <a:pt x="10911" y="7183"/>
                  <a:pt x="10942" y="7153"/>
                  <a:pt x="10942" y="7115"/>
                </a:cubicBezTo>
                <a:cubicBezTo>
                  <a:pt x="10942" y="7077"/>
                  <a:pt x="10911" y="7047"/>
                  <a:pt x="10874" y="7047"/>
                </a:cubicBezTo>
                <a:close/>
                <a:moveTo>
                  <a:pt x="11090" y="7047"/>
                </a:moveTo>
                <a:cubicBezTo>
                  <a:pt x="11052" y="7047"/>
                  <a:pt x="11021" y="7077"/>
                  <a:pt x="11021" y="7115"/>
                </a:cubicBezTo>
                <a:cubicBezTo>
                  <a:pt x="11021" y="7153"/>
                  <a:pt x="11052" y="7183"/>
                  <a:pt x="11090" y="7183"/>
                </a:cubicBezTo>
                <a:cubicBezTo>
                  <a:pt x="11127" y="7183"/>
                  <a:pt x="11158" y="7153"/>
                  <a:pt x="11158" y="7115"/>
                </a:cubicBezTo>
                <a:cubicBezTo>
                  <a:pt x="11158" y="7077"/>
                  <a:pt x="11127" y="7047"/>
                  <a:pt x="11090" y="7047"/>
                </a:cubicBezTo>
                <a:close/>
                <a:moveTo>
                  <a:pt x="11306" y="7047"/>
                </a:moveTo>
                <a:cubicBezTo>
                  <a:pt x="11268" y="7047"/>
                  <a:pt x="11237" y="7077"/>
                  <a:pt x="11237" y="7115"/>
                </a:cubicBezTo>
                <a:cubicBezTo>
                  <a:pt x="11237" y="7153"/>
                  <a:pt x="11268" y="7183"/>
                  <a:pt x="11306" y="7183"/>
                </a:cubicBezTo>
                <a:cubicBezTo>
                  <a:pt x="11344" y="7183"/>
                  <a:pt x="11374" y="7153"/>
                  <a:pt x="11374" y="7115"/>
                </a:cubicBezTo>
                <a:cubicBezTo>
                  <a:pt x="11374" y="7077"/>
                  <a:pt x="11344" y="7047"/>
                  <a:pt x="11306" y="7047"/>
                </a:cubicBezTo>
                <a:close/>
                <a:moveTo>
                  <a:pt x="11522" y="7047"/>
                </a:moveTo>
                <a:cubicBezTo>
                  <a:pt x="11484" y="7047"/>
                  <a:pt x="11453" y="7077"/>
                  <a:pt x="11453" y="7115"/>
                </a:cubicBezTo>
                <a:cubicBezTo>
                  <a:pt x="11453" y="7153"/>
                  <a:pt x="11484" y="7183"/>
                  <a:pt x="11522" y="7183"/>
                </a:cubicBezTo>
                <a:cubicBezTo>
                  <a:pt x="11560" y="7183"/>
                  <a:pt x="11590" y="7153"/>
                  <a:pt x="11590" y="7115"/>
                </a:cubicBezTo>
                <a:cubicBezTo>
                  <a:pt x="11590" y="7077"/>
                  <a:pt x="11560" y="7047"/>
                  <a:pt x="11522" y="7047"/>
                </a:cubicBezTo>
                <a:close/>
                <a:moveTo>
                  <a:pt x="11738" y="7047"/>
                </a:moveTo>
                <a:cubicBezTo>
                  <a:pt x="11700" y="7047"/>
                  <a:pt x="11670" y="7077"/>
                  <a:pt x="11670" y="7115"/>
                </a:cubicBezTo>
                <a:cubicBezTo>
                  <a:pt x="11670" y="7153"/>
                  <a:pt x="11700" y="7183"/>
                  <a:pt x="11738" y="7183"/>
                </a:cubicBezTo>
                <a:cubicBezTo>
                  <a:pt x="11776" y="7183"/>
                  <a:pt x="11807" y="7153"/>
                  <a:pt x="11807" y="7115"/>
                </a:cubicBezTo>
                <a:cubicBezTo>
                  <a:pt x="11807" y="7077"/>
                  <a:pt x="11776" y="7047"/>
                  <a:pt x="11738" y="7047"/>
                </a:cubicBezTo>
                <a:close/>
                <a:moveTo>
                  <a:pt x="11954" y="7047"/>
                </a:moveTo>
                <a:cubicBezTo>
                  <a:pt x="11916" y="7047"/>
                  <a:pt x="11886" y="7077"/>
                  <a:pt x="11886" y="7115"/>
                </a:cubicBezTo>
                <a:cubicBezTo>
                  <a:pt x="11886" y="7153"/>
                  <a:pt x="11916" y="7183"/>
                  <a:pt x="11954" y="7183"/>
                </a:cubicBezTo>
                <a:cubicBezTo>
                  <a:pt x="11992" y="7183"/>
                  <a:pt x="12023" y="7153"/>
                  <a:pt x="12023" y="7115"/>
                </a:cubicBezTo>
                <a:cubicBezTo>
                  <a:pt x="12023" y="7077"/>
                  <a:pt x="11992" y="7047"/>
                  <a:pt x="11954" y="7047"/>
                </a:cubicBezTo>
                <a:close/>
                <a:moveTo>
                  <a:pt x="12170" y="7047"/>
                </a:moveTo>
                <a:cubicBezTo>
                  <a:pt x="12132" y="7047"/>
                  <a:pt x="12102" y="7077"/>
                  <a:pt x="12102" y="7115"/>
                </a:cubicBezTo>
                <a:cubicBezTo>
                  <a:pt x="12102" y="7153"/>
                  <a:pt x="12132" y="7183"/>
                  <a:pt x="12170" y="7183"/>
                </a:cubicBezTo>
                <a:cubicBezTo>
                  <a:pt x="12208" y="7183"/>
                  <a:pt x="12239" y="7153"/>
                  <a:pt x="12239" y="7115"/>
                </a:cubicBezTo>
                <a:cubicBezTo>
                  <a:pt x="12239" y="7077"/>
                  <a:pt x="12208" y="7047"/>
                  <a:pt x="12170" y="7047"/>
                </a:cubicBezTo>
                <a:close/>
                <a:moveTo>
                  <a:pt x="12386" y="7047"/>
                </a:moveTo>
                <a:cubicBezTo>
                  <a:pt x="12349" y="7047"/>
                  <a:pt x="12318" y="7077"/>
                  <a:pt x="12318" y="7115"/>
                </a:cubicBezTo>
                <a:cubicBezTo>
                  <a:pt x="12318" y="7153"/>
                  <a:pt x="12349" y="7183"/>
                  <a:pt x="12386" y="7183"/>
                </a:cubicBezTo>
                <a:cubicBezTo>
                  <a:pt x="12424" y="7183"/>
                  <a:pt x="12455" y="7153"/>
                  <a:pt x="12455" y="7115"/>
                </a:cubicBezTo>
                <a:cubicBezTo>
                  <a:pt x="12455" y="7077"/>
                  <a:pt x="12424" y="7047"/>
                  <a:pt x="12386" y="7047"/>
                </a:cubicBezTo>
                <a:close/>
                <a:moveTo>
                  <a:pt x="12602" y="7047"/>
                </a:moveTo>
                <a:cubicBezTo>
                  <a:pt x="12565" y="7047"/>
                  <a:pt x="12534" y="7077"/>
                  <a:pt x="12534" y="7115"/>
                </a:cubicBezTo>
                <a:cubicBezTo>
                  <a:pt x="12534" y="7153"/>
                  <a:pt x="12565" y="7183"/>
                  <a:pt x="12602" y="7183"/>
                </a:cubicBezTo>
                <a:cubicBezTo>
                  <a:pt x="12640" y="7183"/>
                  <a:pt x="12671" y="7153"/>
                  <a:pt x="12671" y="7115"/>
                </a:cubicBezTo>
                <a:cubicBezTo>
                  <a:pt x="12671" y="7077"/>
                  <a:pt x="12640" y="7047"/>
                  <a:pt x="12602" y="7047"/>
                </a:cubicBezTo>
                <a:close/>
                <a:moveTo>
                  <a:pt x="12818" y="7047"/>
                </a:moveTo>
                <a:cubicBezTo>
                  <a:pt x="12781" y="7047"/>
                  <a:pt x="12750" y="7077"/>
                  <a:pt x="12750" y="7115"/>
                </a:cubicBezTo>
                <a:cubicBezTo>
                  <a:pt x="12750" y="7153"/>
                  <a:pt x="12781" y="7183"/>
                  <a:pt x="12818" y="7183"/>
                </a:cubicBezTo>
                <a:cubicBezTo>
                  <a:pt x="12856" y="7183"/>
                  <a:pt x="12887" y="7153"/>
                  <a:pt x="12887" y="7115"/>
                </a:cubicBezTo>
                <a:cubicBezTo>
                  <a:pt x="12887" y="7077"/>
                  <a:pt x="12856" y="7047"/>
                  <a:pt x="12818" y="7047"/>
                </a:cubicBezTo>
                <a:close/>
                <a:moveTo>
                  <a:pt x="13251" y="7047"/>
                </a:moveTo>
                <a:cubicBezTo>
                  <a:pt x="13213" y="7047"/>
                  <a:pt x="13182" y="7077"/>
                  <a:pt x="13182" y="7115"/>
                </a:cubicBezTo>
                <a:cubicBezTo>
                  <a:pt x="13182" y="7153"/>
                  <a:pt x="13213" y="7183"/>
                  <a:pt x="13251" y="7183"/>
                </a:cubicBezTo>
                <a:cubicBezTo>
                  <a:pt x="13289" y="7183"/>
                  <a:pt x="13319" y="7153"/>
                  <a:pt x="13319" y="7115"/>
                </a:cubicBezTo>
                <a:cubicBezTo>
                  <a:pt x="13319" y="7077"/>
                  <a:pt x="13289" y="7047"/>
                  <a:pt x="13251" y="7047"/>
                </a:cubicBezTo>
                <a:close/>
                <a:moveTo>
                  <a:pt x="5255" y="7281"/>
                </a:moveTo>
                <a:cubicBezTo>
                  <a:pt x="5217" y="7281"/>
                  <a:pt x="5186" y="7312"/>
                  <a:pt x="5186" y="7350"/>
                </a:cubicBezTo>
                <a:cubicBezTo>
                  <a:pt x="5186" y="7388"/>
                  <a:pt x="5217" y="7418"/>
                  <a:pt x="5255" y="7418"/>
                </a:cubicBezTo>
                <a:cubicBezTo>
                  <a:pt x="5293" y="7418"/>
                  <a:pt x="5323" y="7388"/>
                  <a:pt x="5323" y="7350"/>
                </a:cubicBezTo>
                <a:cubicBezTo>
                  <a:pt x="5323" y="7312"/>
                  <a:pt x="5293" y="7281"/>
                  <a:pt x="5255" y="7281"/>
                </a:cubicBezTo>
                <a:close/>
                <a:moveTo>
                  <a:pt x="5471" y="7281"/>
                </a:moveTo>
                <a:cubicBezTo>
                  <a:pt x="5433" y="7281"/>
                  <a:pt x="5403" y="7312"/>
                  <a:pt x="5403" y="7350"/>
                </a:cubicBezTo>
                <a:cubicBezTo>
                  <a:pt x="5403" y="7388"/>
                  <a:pt x="5433" y="7418"/>
                  <a:pt x="5471" y="7418"/>
                </a:cubicBezTo>
                <a:cubicBezTo>
                  <a:pt x="5509" y="7418"/>
                  <a:pt x="5539" y="7388"/>
                  <a:pt x="5539" y="7350"/>
                </a:cubicBezTo>
                <a:cubicBezTo>
                  <a:pt x="5539" y="7312"/>
                  <a:pt x="5509" y="7281"/>
                  <a:pt x="5471" y="7281"/>
                </a:cubicBezTo>
                <a:close/>
                <a:moveTo>
                  <a:pt x="5687" y="7281"/>
                </a:moveTo>
                <a:cubicBezTo>
                  <a:pt x="5649" y="7281"/>
                  <a:pt x="5619" y="7312"/>
                  <a:pt x="5619" y="7350"/>
                </a:cubicBezTo>
                <a:cubicBezTo>
                  <a:pt x="5619" y="7388"/>
                  <a:pt x="5649" y="7418"/>
                  <a:pt x="5687" y="7418"/>
                </a:cubicBezTo>
                <a:cubicBezTo>
                  <a:pt x="5725" y="7418"/>
                  <a:pt x="5756" y="7388"/>
                  <a:pt x="5756" y="7350"/>
                </a:cubicBezTo>
                <a:cubicBezTo>
                  <a:pt x="5756" y="7312"/>
                  <a:pt x="5725" y="7281"/>
                  <a:pt x="5687" y="7281"/>
                </a:cubicBezTo>
                <a:close/>
                <a:moveTo>
                  <a:pt x="5903" y="7281"/>
                </a:moveTo>
                <a:cubicBezTo>
                  <a:pt x="5865" y="7281"/>
                  <a:pt x="5835" y="7312"/>
                  <a:pt x="5835" y="7350"/>
                </a:cubicBezTo>
                <a:cubicBezTo>
                  <a:pt x="5835" y="7388"/>
                  <a:pt x="5865" y="7418"/>
                  <a:pt x="5903" y="7418"/>
                </a:cubicBezTo>
                <a:cubicBezTo>
                  <a:pt x="5941" y="7418"/>
                  <a:pt x="5972" y="7388"/>
                  <a:pt x="5972" y="7350"/>
                </a:cubicBezTo>
                <a:cubicBezTo>
                  <a:pt x="5972" y="7312"/>
                  <a:pt x="5941" y="7281"/>
                  <a:pt x="5903" y="7281"/>
                </a:cubicBezTo>
                <a:close/>
                <a:moveTo>
                  <a:pt x="6119" y="7281"/>
                </a:moveTo>
                <a:cubicBezTo>
                  <a:pt x="6081" y="7281"/>
                  <a:pt x="6051" y="7312"/>
                  <a:pt x="6051" y="7350"/>
                </a:cubicBezTo>
                <a:cubicBezTo>
                  <a:pt x="6051" y="7388"/>
                  <a:pt x="6081" y="7418"/>
                  <a:pt x="6119" y="7418"/>
                </a:cubicBezTo>
                <a:cubicBezTo>
                  <a:pt x="6157" y="7418"/>
                  <a:pt x="6188" y="7388"/>
                  <a:pt x="6188" y="7350"/>
                </a:cubicBezTo>
                <a:cubicBezTo>
                  <a:pt x="6188" y="7312"/>
                  <a:pt x="6157" y="7281"/>
                  <a:pt x="6119" y="7281"/>
                </a:cubicBezTo>
                <a:close/>
                <a:moveTo>
                  <a:pt x="6335" y="7281"/>
                </a:moveTo>
                <a:cubicBezTo>
                  <a:pt x="6298" y="7281"/>
                  <a:pt x="6267" y="7312"/>
                  <a:pt x="6267" y="7350"/>
                </a:cubicBezTo>
                <a:cubicBezTo>
                  <a:pt x="6267" y="7388"/>
                  <a:pt x="6298" y="7418"/>
                  <a:pt x="6335" y="7418"/>
                </a:cubicBezTo>
                <a:cubicBezTo>
                  <a:pt x="6373" y="7418"/>
                  <a:pt x="6404" y="7388"/>
                  <a:pt x="6404" y="7350"/>
                </a:cubicBezTo>
                <a:cubicBezTo>
                  <a:pt x="6404" y="7312"/>
                  <a:pt x="6373" y="7281"/>
                  <a:pt x="6335" y="7281"/>
                </a:cubicBezTo>
                <a:close/>
                <a:moveTo>
                  <a:pt x="6552" y="7281"/>
                </a:moveTo>
                <a:cubicBezTo>
                  <a:pt x="6514" y="7281"/>
                  <a:pt x="6483" y="7312"/>
                  <a:pt x="6483" y="7350"/>
                </a:cubicBezTo>
                <a:cubicBezTo>
                  <a:pt x="6483" y="7388"/>
                  <a:pt x="6514" y="7418"/>
                  <a:pt x="6552" y="7418"/>
                </a:cubicBezTo>
                <a:cubicBezTo>
                  <a:pt x="6589" y="7418"/>
                  <a:pt x="6620" y="7388"/>
                  <a:pt x="6620" y="7350"/>
                </a:cubicBezTo>
                <a:cubicBezTo>
                  <a:pt x="6620" y="7312"/>
                  <a:pt x="6589" y="7281"/>
                  <a:pt x="6552" y="7281"/>
                </a:cubicBezTo>
                <a:close/>
                <a:moveTo>
                  <a:pt x="6768" y="7281"/>
                </a:moveTo>
                <a:cubicBezTo>
                  <a:pt x="6730" y="7281"/>
                  <a:pt x="6699" y="7312"/>
                  <a:pt x="6699" y="7350"/>
                </a:cubicBezTo>
                <a:cubicBezTo>
                  <a:pt x="6699" y="7388"/>
                  <a:pt x="6730" y="7418"/>
                  <a:pt x="6768" y="7418"/>
                </a:cubicBezTo>
                <a:cubicBezTo>
                  <a:pt x="6805" y="7418"/>
                  <a:pt x="6836" y="7388"/>
                  <a:pt x="6836" y="7350"/>
                </a:cubicBezTo>
                <a:cubicBezTo>
                  <a:pt x="6836" y="7312"/>
                  <a:pt x="6805" y="7281"/>
                  <a:pt x="6768" y="7281"/>
                </a:cubicBezTo>
                <a:close/>
                <a:moveTo>
                  <a:pt x="6984" y="7281"/>
                </a:moveTo>
                <a:cubicBezTo>
                  <a:pt x="6946" y="7281"/>
                  <a:pt x="6915" y="7312"/>
                  <a:pt x="6915" y="7350"/>
                </a:cubicBezTo>
                <a:cubicBezTo>
                  <a:pt x="6915" y="7388"/>
                  <a:pt x="6946" y="7418"/>
                  <a:pt x="6984" y="7418"/>
                </a:cubicBezTo>
                <a:cubicBezTo>
                  <a:pt x="7022" y="7418"/>
                  <a:pt x="7052" y="7388"/>
                  <a:pt x="7052" y="7350"/>
                </a:cubicBezTo>
                <a:cubicBezTo>
                  <a:pt x="7052" y="7312"/>
                  <a:pt x="7022" y="7281"/>
                  <a:pt x="6984" y="7281"/>
                </a:cubicBezTo>
                <a:close/>
                <a:moveTo>
                  <a:pt x="7200" y="7281"/>
                </a:moveTo>
                <a:cubicBezTo>
                  <a:pt x="7162" y="7281"/>
                  <a:pt x="7131" y="7312"/>
                  <a:pt x="7131" y="7350"/>
                </a:cubicBezTo>
                <a:cubicBezTo>
                  <a:pt x="7131" y="7388"/>
                  <a:pt x="7162" y="7418"/>
                  <a:pt x="7200" y="7418"/>
                </a:cubicBezTo>
                <a:cubicBezTo>
                  <a:pt x="7238" y="7418"/>
                  <a:pt x="7268" y="7388"/>
                  <a:pt x="7268" y="7350"/>
                </a:cubicBezTo>
                <a:cubicBezTo>
                  <a:pt x="7268" y="7312"/>
                  <a:pt x="7238" y="7281"/>
                  <a:pt x="7200" y="7281"/>
                </a:cubicBezTo>
                <a:close/>
                <a:moveTo>
                  <a:pt x="7416" y="7281"/>
                </a:moveTo>
                <a:cubicBezTo>
                  <a:pt x="7378" y="7281"/>
                  <a:pt x="7347" y="7312"/>
                  <a:pt x="7347" y="7350"/>
                </a:cubicBezTo>
                <a:cubicBezTo>
                  <a:pt x="7347" y="7388"/>
                  <a:pt x="7378" y="7418"/>
                  <a:pt x="7416" y="7418"/>
                </a:cubicBezTo>
                <a:cubicBezTo>
                  <a:pt x="7454" y="7418"/>
                  <a:pt x="7484" y="7388"/>
                  <a:pt x="7484" y="7350"/>
                </a:cubicBezTo>
                <a:cubicBezTo>
                  <a:pt x="7484" y="7312"/>
                  <a:pt x="7454" y="7281"/>
                  <a:pt x="7416" y="7281"/>
                </a:cubicBezTo>
                <a:close/>
                <a:moveTo>
                  <a:pt x="7632" y="7281"/>
                </a:moveTo>
                <a:cubicBezTo>
                  <a:pt x="7594" y="7281"/>
                  <a:pt x="7564" y="7312"/>
                  <a:pt x="7564" y="7350"/>
                </a:cubicBezTo>
                <a:cubicBezTo>
                  <a:pt x="7564" y="7388"/>
                  <a:pt x="7594" y="7418"/>
                  <a:pt x="7632" y="7418"/>
                </a:cubicBezTo>
                <a:cubicBezTo>
                  <a:pt x="7670" y="7418"/>
                  <a:pt x="7700" y="7388"/>
                  <a:pt x="7700" y="7350"/>
                </a:cubicBezTo>
                <a:cubicBezTo>
                  <a:pt x="7700" y="7312"/>
                  <a:pt x="7670" y="7281"/>
                  <a:pt x="7632" y="7281"/>
                </a:cubicBezTo>
                <a:close/>
                <a:moveTo>
                  <a:pt x="7848" y="7281"/>
                </a:moveTo>
                <a:cubicBezTo>
                  <a:pt x="7810" y="7281"/>
                  <a:pt x="7780" y="7312"/>
                  <a:pt x="7780" y="7350"/>
                </a:cubicBezTo>
                <a:cubicBezTo>
                  <a:pt x="7780" y="7388"/>
                  <a:pt x="7810" y="7418"/>
                  <a:pt x="7848" y="7418"/>
                </a:cubicBezTo>
                <a:cubicBezTo>
                  <a:pt x="7886" y="7418"/>
                  <a:pt x="7917" y="7388"/>
                  <a:pt x="7917" y="7350"/>
                </a:cubicBezTo>
                <a:cubicBezTo>
                  <a:pt x="7917" y="7312"/>
                  <a:pt x="7886" y="7281"/>
                  <a:pt x="7848" y="7281"/>
                </a:cubicBezTo>
                <a:close/>
                <a:moveTo>
                  <a:pt x="8064" y="7281"/>
                </a:moveTo>
                <a:cubicBezTo>
                  <a:pt x="8026" y="7281"/>
                  <a:pt x="7996" y="7312"/>
                  <a:pt x="7996" y="7350"/>
                </a:cubicBezTo>
                <a:cubicBezTo>
                  <a:pt x="7996" y="7388"/>
                  <a:pt x="8026" y="7418"/>
                  <a:pt x="8064" y="7418"/>
                </a:cubicBezTo>
                <a:cubicBezTo>
                  <a:pt x="8102" y="7418"/>
                  <a:pt x="8133" y="7388"/>
                  <a:pt x="8133" y="7350"/>
                </a:cubicBezTo>
                <a:cubicBezTo>
                  <a:pt x="8133" y="7312"/>
                  <a:pt x="8102" y="7281"/>
                  <a:pt x="8064" y="7281"/>
                </a:cubicBezTo>
                <a:close/>
                <a:moveTo>
                  <a:pt x="8280" y="7281"/>
                </a:moveTo>
                <a:cubicBezTo>
                  <a:pt x="8243" y="7281"/>
                  <a:pt x="8212" y="7312"/>
                  <a:pt x="8212" y="7350"/>
                </a:cubicBezTo>
                <a:cubicBezTo>
                  <a:pt x="8212" y="7388"/>
                  <a:pt x="8243" y="7418"/>
                  <a:pt x="8280" y="7418"/>
                </a:cubicBezTo>
                <a:cubicBezTo>
                  <a:pt x="8318" y="7418"/>
                  <a:pt x="8349" y="7388"/>
                  <a:pt x="8349" y="7350"/>
                </a:cubicBezTo>
                <a:cubicBezTo>
                  <a:pt x="8349" y="7312"/>
                  <a:pt x="8318" y="7281"/>
                  <a:pt x="8280" y="7281"/>
                </a:cubicBezTo>
                <a:close/>
                <a:moveTo>
                  <a:pt x="8496" y="7281"/>
                </a:moveTo>
                <a:cubicBezTo>
                  <a:pt x="8459" y="7281"/>
                  <a:pt x="8428" y="7312"/>
                  <a:pt x="8428" y="7350"/>
                </a:cubicBezTo>
                <a:cubicBezTo>
                  <a:pt x="8428" y="7388"/>
                  <a:pt x="8459" y="7418"/>
                  <a:pt x="8496" y="7418"/>
                </a:cubicBezTo>
                <a:cubicBezTo>
                  <a:pt x="8534" y="7418"/>
                  <a:pt x="8565" y="7388"/>
                  <a:pt x="8565" y="7350"/>
                </a:cubicBezTo>
                <a:cubicBezTo>
                  <a:pt x="8565" y="7312"/>
                  <a:pt x="8534" y="7281"/>
                  <a:pt x="8496" y="7281"/>
                </a:cubicBezTo>
                <a:close/>
                <a:moveTo>
                  <a:pt x="8713" y="7281"/>
                </a:moveTo>
                <a:cubicBezTo>
                  <a:pt x="8675" y="7281"/>
                  <a:pt x="8644" y="7312"/>
                  <a:pt x="8644" y="7350"/>
                </a:cubicBezTo>
                <a:cubicBezTo>
                  <a:pt x="8644" y="7388"/>
                  <a:pt x="8675" y="7418"/>
                  <a:pt x="8713" y="7418"/>
                </a:cubicBezTo>
                <a:cubicBezTo>
                  <a:pt x="8750" y="7418"/>
                  <a:pt x="8781" y="7388"/>
                  <a:pt x="8781" y="7350"/>
                </a:cubicBezTo>
                <a:cubicBezTo>
                  <a:pt x="8781" y="7312"/>
                  <a:pt x="8750" y="7281"/>
                  <a:pt x="8713" y="7281"/>
                </a:cubicBezTo>
                <a:close/>
                <a:moveTo>
                  <a:pt x="8929" y="7281"/>
                </a:moveTo>
                <a:cubicBezTo>
                  <a:pt x="8891" y="7281"/>
                  <a:pt x="8860" y="7312"/>
                  <a:pt x="8860" y="7350"/>
                </a:cubicBezTo>
                <a:cubicBezTo>
                  <a:pt x="8860" y="7388"/>
                  <a:pt x="8891" y="7418"/>
                  <a:pt x="8929" y="7418"/>
                </a:cubicBezTo>
                <a:cubicBezTo>
                  <a:pt x="8966" y="7418"/>
                  <a:pt x="8997" y="7388"/>
                  <a:pt x="8997" y="7350"/>
                </a:cubicBezTo>
                <a:cubicBezTo>
                  <a:pt x="8997" y="7312"/>
                  <a:pt x="8966" y="7281"/>
                  <a:pt x="8929" y="7281"/>
                </a:cubicBezTo>
                <a:close/>
                <a:moveTo>
                  <a:pt x="9145" y="7281"/>
                </a:moveTo>
                <a:cubicBezTo>
                  <a:pt x="9107" y="7281"/>
                  <a:pt x="9076" y="7312"/>
                  <a:pt x="9076" y="7350"/>
                </a:cubicBezTo>
                <a:cubicBezTo>
                  <a:pt x="9076" y="7388"/>
                  <a:pt x="9107" y="7418"/>
                  <a:pt x="9145" y="7418"/>
                </a:cubicBezTo>
                <a:cubicBezTo>
                  <a:pt x="9183" y="7418"/>
                  <a:pt x="9213" y="7388"/>
                  <a:pt x="9213" y="7350"/>
                </a:cubicBezTo>
                <a:cubicBezTo>
                  <a:pt x="9213" y="7312"/>
                  <a:pt x="9183" y="7281"/>
                  <a:pt x="9145" y="7281"/>
                </a:cubicBezTo>
                <a:close/>
                <a:moveTo>
                  <a:pt x="9361" y="7281"/>
                </a:moveTo>
                <a:cubicBezTo>
                  <a:pt x="9323" y="7281"/>
                  <a:pt x="9292" y="7312"/>
                  <a:pt x="9292" y="7350"/>
                </a:cubicBezTo>
                <a:cubicBezTo>
                  <a:pt x="9292" y="7388"/>
                  <a:pt x="9323" y="7418"/>
                  <a:pt x="9361" y="7418"/>
                </a:cubicBezTo>
                <a:cubicBezTo>
                  <a:pt x="9399" y="7418"/>
                  <a:pt x="9429" y="7388"/>
                  <a:pt x="9429" y="7350"/>
                </a:cubicBezTo>
                <a:cubicBezTo>
                  <a:pt x="9429" y="7312"/>
                  <a:pt x="9399" y="7281"/>
                  <a:pt x="9361" y="7281"/>
                </a:cubicBezTo>
                <a:close/>
                <a:moveTo>
                  <a:pt x="9577" y="7281"/>
                </a:moveTo>
                <a:cubicBezTo>
                  <a:pt x="9539" y="7281"/>
                  <a:pt x="9508" y="7312"/>
                  <a:pt x="9508" y="7350"/>
                </a:cubicBezTo>
                <a:cubicBezTo>
                  <a:pt x="9508" y="7388"/>
                  <a:pt x="9539" y="7418"/>
                  <a:pt x="9577" y="7418"/>
                </a:cubicBezTo>
                <a:cubicBezTo>
                  <a:pt x="9615" y="7418"/>
                  <a:pt x="9645" y="7388"/>
                  <a:pt x="9645" y="7350"/>
                </a:cubicBezTo>
                <a:cubicBezTo>
                  <a:pt x="9645" y="7312"/>
                  <a:pt x="9615" y="7281"/>
                  <a:pt x="9577" y="7281"/>
                </a:cubicBezTo>
                <a:close/>
                <a:moveTo>
                  <a:pt x="9793" y="7281"/>
                </a:moveTo>
                <a:cubicBezTo>
                  <a:pt x="9755" y="7281"/>
                  <a:pt x="9725" y="7312"/>
                  <a:pt x="9725" y="7350"/>
                </a:cubicBezTo>
                <a:cubicBezTo>
                  <a:pt x="9725" y="7388"/>
                  <a:pt x="9755" y="7418"/>
                  <a:pt x="9793" y="7418"/>
                </a:cubicBezTo>
                <a:cubicBezTo>
                  <a:pt x="9831" y="7418"/>
                  <a:pt x="9862" y="7388"/>
                  <a:pt x="9862" y="7350"/>
                </a:cubicBezTo>
                <a:cubicBezTo>
                  <a:pt x="9862" y="7312"/>
                  <a:pt x="9831" y="7281"/>
                  <a:pt x="9793" y="7281"/>
                </a:cubicBezTo>
                <a:close/>
                <a:moveTo>
                  <a:pt x="10009" y="7281"/>
                </a:moveTo>
                <a:cubicBezTo>
                  <a:pt x="9971" y="7281"/>
                  <a:pt x="9941" y="7312"/>
                  <a:pt x="9941" y="7350"/>
                </a:cubicBezTo>
                <a:cubicBezTo>
                  <a:pt x="9941" y="7388"/>
                  <a:pt x="9971" y="7418"/>
                  <a:pt x="10009" y="7418"/>
                </a:cubicBezTo>
                <a:cubicBezTo>
                  <a:pt x="10047" y="7418"/>
                  <a:pt x="10078" y="7388"/>
                  <a:pt x="10078" y="7350"/>
                </a:cubicBezTo>
                <a:cubicBezTo>
                  <a:pt x="10078" y="7312"/>
                  <a:pt x="10047" y="7281"/>
                  <a:pt x="10009" y="7281"/>
                </a:cubicBezTo>
                <a:close/>
                <a:moveTo>
                  <a:pt x="10225" y="7281"/>
                </a:moveTo>
                <a:cubicBezTo>
                  <a:pt x="10188" y="7281"/>
                  <a:pt x="10157" y="7312"/>
                  <a:pt x="10157" y="7350"/>
                </a:cubicBezTo>
                <a:cubicBezTo>
                  <a:pt x="10157" y="7388"/>
                  <a:pt x="10188" y="7418"/>
                  <a:pt x="10225" y="7418"/>
                </a:cubicBezTo>
                <a:cubicBezTo>
                  <a:pt x="10263" y="7418"/>
                  <a:pt x="10294" y="7388"/>
                  <a:pt x="10294" y="7350"/>
                </a:cubicBezTo>
                <a:cubicBezTo>
                  <a:pt x="10294" y="7312"/>
                  <a:pt x="10263" y="7281"/>
                  <a:pt x="10225" y="7281"/>
                </a:cubicBezTo>
                <a:close/>
                <a:moveTo>
                  <a:pt x="10441" y="7281"/>
                </a:moveTo>
                <a:cubicBezTo>
                  <a:pt x="10404" y="7281"/>
                  <a:pt x="10373" y="7312"/>
                  <a:pt x="10373" y="7350"/>
                </a:cubicBezTo>
                <a:cubicBezTo>
                  <a:pt x="10373" y="7388"/>
                  <a:pt x="10404" y="7418"/>
                  <a:pt x="10441" y="7418"/>
                </a:cubicBezTo>
                <a:cubicBezTo>
                  <a:pt x="10479" y="7418"/>
                  <a:pt x="10510" y="7388"/>
                  <a:pt x="10510" y="7350"/>
                </a:cubicBezTo>
                <a:cubicBezTo>
                  <a:pt x="10510" y="7312"/>
                  <a:pt x="10479" y="7281"/>
                  <a:pt x="10441" y="7281"/>
                </a:cubicBezTo>
                <a:close/>
                <a:moveTo>
                  <a:pt x="10658" y="7281"/>
                </a:moveTo>
                <a:cubicBezTo>
                  <a:pt x="10620" y="7281"/>
                  <a:pt x="10589" y="7312"/>
                  <a:pt x="10589" y="7350"/>
                </a:cubicBezTo>
                <a:cubicBezTo>
                  <a:pt x="10589" y="7388"/>
                  <a:pt x="10620" y="7418"/>
                  <a:pt x="10658" y="7418"/>
                </a:cubicBezTo>
                <a:cubicBezTo>
                  <a:pt x="10695" y="7418"/>
                  <a:pt x="10726" y="7388"/>
                  <a:pt x="10726" y="7350"/>
                </a:cubicBezTo>
                <a:cubicBezTo>
                  <a:pt x="10726" y="7312"/>
                  <a:pt x="10695" y="7281"/>
                  <a:pt x="10658" y="7281"/>
                </a:cubicBezTo>
                <a:close/>
                <a:moveTo>
                  <a:pt x="10874" y="7281"/>
                </a:moveTo>
                <a:cubicBezTo>
                  <a:pt x="10836" y="7281"/>
                  <a:pt x="10805" y="7312"/>
                  <a:pt x="10805" y="7350"/>
                </a:cubicBezTo>
                <a:cubicBezTo>
                  <a:pt x="10805" y="7388"/>
                  <a:pt x="10836" y="7418"/>
                  <a:pt x="10874" y="7418"/>
                </a:cubicBezTo>
                <a:cubicBezTo>
                  <a:pt x="10911" y="7418"/>
                  <a:pt x="10942" y="7388"/>
                  <a:pt x="10942" y="7350"/>
                </a:cubicBezTo>
                <a:cubicBezTo>
                  <a:pt x="10942" y="7312"/>
                  <a:pt x="10911" y="7281"/>
                  <a:pt x="10874" y="7281"/>
                </a:cubicBezTo>
                <a:close/>
                <a:moveTo>
                  <a:pt x="11090" y="7281"/>
                </a:moveTo>
                <a:cubicBezTo>
                  <a:pt x="11052" y="7281"/>
                  <a:pt x="11021" y="7312"/>
                  <a:pt x="11021" y="7350"/>
                </a:cubicBezTo>
                <a:cubicBezTo>
                  <a:pt x="11021" y="7388"/>
                  <a:pt x="11052" y="7418"/>
                  <a:pt x="11090" y="7418"/>
                </a:cubicBezTo>
                <a:cubicBezTo>
                  <a:pt x="11127" y="7418"/>
                  <a:pt x="11158" y="7388"/>
                  <a:pt x="11158" y="7350"/>
                </a:cubicBezTo>
                <a:cubicBezTo>
                  <a:pt x="11158" y="7312"/>
                  <a:pt x="11127" y="7281"/>
                  <a:pt x="11090" y="7281"/>
                </a:cubicBezTo>
                <a:close/>
                <a:moveTo>
                  <a:pt x="11306" y="7281"/>
                </a:moveTo>
                <a:cubicBezTo>
                  <a:pt x="11268" y="7281"/>
                  <a:pt x="11237" y="7312"/>
                  <a:pt x="11237" y="7350"/>
                </a:cubicBezTo>
                <a:cubicBezTo>
                  <a:pt x="11237" y="7388"/>
                  <a:pt x="11268" y="7418"/>
                  <a:pt x="11306" y="7418"/>
                </a:cubicBezTo>
                <a:cubicBezTo>
                  <a:pt x="11344" y="7418"/>
                  <a:pt x="11374" y="7388"/>
                  <a:pt x="11374" y="7350"/>
                </a:cubicBezTo>
                <a:cubicBezTo>
                  <a:pt x="11374" y="7312"/>
                  <a:pt x="11344" y="7281"/>
                  <a:pt x="11306" y="7281"/>
                </a:cubicBezTo>
                <a:close/>
                <a:moveTo>
                  <a:pt x="11522" y="7281"/>
                </a:moveTo>
                <a:cubicBezTo>
                  <a:pt x="11484" y="7281"/>
                  <a:pt x="11453" y="7312"/>
                  <a:pt x="11453" y="7350"/>
                </a:cubicBezTo>
                <a:cubicBezTo>
                  <a:pt x="11453" y="7388"/>
                  <a:pt x="11484" y="7418"/>
                  <a:pt x="11522" y="7418"/>
                </a:cubicBezTo>
                <a:cubicBezTo>
                  <a:pt x="11560" y="7418"/>
                  <a:pt x="11590" y="7388"/>
                  <a:pt x="11590" y="7350"/>
                </a:cubicBezTo>
                <a:cubicBezTo>
                  <a:pt x="11590" y="7312"/>
                  <a:pt x="11560" y="7281"/>
                  <a:pt x="11522" y="7281"/>
                </a:cubicBezTo>
                <a:close/>
                <a:moveTo>
                  <a:pt x="11738" y="7281"/>
                </a:moveTo>
                <a:cubicBezTo>
                  <a:pt x="11700" y="7281"/>
                  <a:pt x="11670" y="7312"/>
                  <a:pt x="11670" y="7350"/>
                </a:cubicBezTo>
                <a:cubicBezTo>
                  <a:pt x="11670" y="7388"/>
                  <a:pt x="11700" y="7418"/>
                  <a:pt x="11738" y="7418"/>
                </a:cubicBezTo>
                <a:cubicBezTo>
                  <a:pt x="11776" y="7418"/>
                  <a:pt x="11807" y="7388"/>
                  <a:pt x="11807" y="7350"/>
                </a:cubicBezTo>
                <a:cubicBezTo>
                  <a:pt x="11807" y="7312"/>
                  <a:pt x="11776" y="7281"/>
                  <a:pt x="11738" y="7281"/>
                </a:cubicBezTo>
                <a:close/>
                <a:moveTo>
                  <a:pt x="11954" y="7281"/>
                </a:moveTo>
                <a:cubicBezTo>
                  <a:pt x="11916" y="7281"/>
                  <a:pt x="11886" y="7312"/>
                  <a:pt x="11886" y="7350"/>
                </a:cubicBezTo>
                <a:cubicBezTo>
                  <a:pt x="11886" y="7388"/>
                  <a:pt x="11916" y="7418"/>
                  <a:pt x="11954" y="7418"/>
                </a:cubicBezTo>
                <a:cubicBezTo>
                  <a:pt x="11992" y="7418"/>
                  <a:pt x="12023" y="7388"/>
                  <a:pt x="12023" y="7350"/>
                </a:cubicBezTo>
                <a:cubicBezTo>
                  <a:pt x="12023" y="7312"/>
                  <a:pt x="11992" y="7281"/>
                  <a:pt x="11954" y="7281"/>
                </a:cubicBezTo>
                <a:close/>
                <a:moveTo>
                  <a:pt x="12170" y="7281"/>
                </a:moveTo>
                <a:cubicBezTo>
                  <a:pt x="12132" y="7281"/>
                  <a:pt x="12102" y="7312"/>
                  <a:pt x="12102" y="7350"/>
                </a:cubicBezTo>
                <a:cubicBezTo>
                  <a:pt x="12102" y="7388"/>
                  <a:pt x="12132" y="7418"/>
                  <a:pt x="12170" y="7418"/>
                </a:cubicBezTo>
                <a:cubicBezTo>
                  <a:pt x="12208" y="7418"/>
                  <a:pt x="12239" y="7388"/>
                  <a:pt x="12239" y="7350"/>
                </a:cubicBezTo>
                <a:cubicBezTo>
                  <a:pt x="12239" y="7312"/>
                  <a:pt x="12208" y="7281"/>
                  <a:pt x="12170" y="7281"/>
                </a:cubicBezTo>
                <a:close/>
                <a:moveTo>
                  <a:pt x="12386" y="7281"/>
                </a:moveTo>
                <a:cubicBezTo>
                  <a:pt x="12349" y="7281"/>
                  <a:pt x="12318" y="7312"/>
                  <a:pt x="12318" y="7350"/>
                </a:cubicBezTo>
                <a:cubicBezTo>
                  <a:pt x="12318" y="7388"/>
                  <a:pt x="12349" y="7418"/>
                  <a:pt x="12386" y="7418"/>
                </a:cubicBezTo>
                <a:cubicBezTo>
                  <a:pt x="12424" y="7418"/>
                  <a:pt x="12455" y="7388"/>
                  <a:pt x="12455" y="7350"/>
                </a:cubicBezTo>
                <a:cubicBezTo>
                  <a:pt x="12455" y="7312"/>
                  <a:pt x="12424" y="7281"/>
                  <a:pt x="12386" y="7281"/>
                </a:cubicBezTo>
                <a:close/>
                <a:moveTo>
                  <a:pt x="13251" y="7281"/>
                </a:moveTo>
                <a:cubicBezTo>
                  <a:pt x="13213" y="7281"/>
                  <a:pt x="13182" y="7312"/>
                  <a:pt x="13182" y="7350"/>
                </a:cubicBezTo>
                <a:cubicBezTo>
                  <a:pt x="13182" y="7388"/>
                  <a:pt x="13213" y="7418"/>
                  <a:pt x="13251" y="7418"/>
                </a:cubicBezTo>
                <a:cubicBezTo>
                  <a:pt x="13289" y="7418"/>
                  <a:pt x="13319" y="7388"/>
                  <a:pt x="13319" y="7350"/>
                </a:cubicBezTo>
                <a:cubicBezTo>
                  <a:pt x="13319" y="7312"/>
                  <a:pt x="13289" y="7281"/>
                  <a:pt x="13251" y="7281"/>
                </a:cubicBezTo>
                <a:close/>
                <a:moveTo>
                  <a:pt x="13467" y="7281"/>
                </a:moveTo>
                <a:cubicBezTo>
                  <a:pt x="13429" y="7281"/>
                  <a:pt x="13398" y="7312"/>
                  <a:pt x="13398" y="7350"/>
                </a:cubicBezTo>
                <a:cubicBezTo>
                  <a:pt x="13398" y="7388"/>
                  <a:pt x="13429" y="7418"/>
                  <a:pt x="13467" y="7418"/>
                </a:cubicBezTo>
                <a:cubicBezTo>
                  <a:pt x="13505" y="7418"/>
                  <a:pt x="13535" y="7388"/>
                  <a:pt x="13535" y="7350"/>
                </a:cubicBezTo>
                <a:cubicBezTo>
                  <a:pt x="13535" y="7312"/>
                  <a:pt x="13505" y="7281"/>
                  <a:pt x="13467" y="7281"/>
                </a:cubicBezTo>
                <a:close/>
                <a:moveTo>
                  <a:pt x="9361" y="7516"/>
                </a:moveTo>
                <a:cubicBezTo>
                  <a:pt x="9323" y="7516"/>
                  <a:pt x="9292" y="7547"/>
                  <a:pt x="9292" y="7585"/>
                </a:cubicBezTo>
                <a:cubicBezTo>
                  <a:pt x="9292" y="7622"/>
                  <a:pt x="9323" y="7653"/>
                  <a:pt x="9361" y="7653"/>
                </a:cubicBezTo>
                <a:cubicBezTo>
                  <a:pt x="9399" y="7653"/>
                  <a:pt x="9429" y="7622"/>
                  <a:pt x="9429" y="7585"/>
                </a:cubicBezTo>
                <a:cubicBezTo>
                  <a:pt x="9429" y="7547"/>
                  <a:pt x="9399" y="7516"/>
                  <a:pt x="9361" y="7516"/>
                </a:cubicBezTo>
                <a:close/>
                <a:moveTo>
                  <a:pt x="9577" y="7516"/>
                </a:moveTo>
                <a:cubicBezTo>
                  <a:pt x="9539" y="7516"/>
                  <a:pt x="9508" y="7547"/>
                  <a:pt x="9508" y="7585"/>
                </a:cubicBezTo>
                <a:cubicBezTo>
                  <a:pt x="9508" y="7622"/>
                  <a:pt x="9539" y="7653"/>
                  <a:pt x="9577" y="7653"/>
                </a:cubicBezTo>
                <a:cubicBezTo>
                  <a:pt x="9615" y="7653"/>
                  <a:pt x="9645" y="7622"/>
                  <a:pt x="9645" y="7585"/>
                </a:cubicBezTo>
                <a:cubicBezTo>
                  <a:pt x="9645" y="7547"/>
                  <a:pt x="9615" y="7516"/>
                  <a:pt x="9577" y="7516"/>
                </a:cubicBezTo>
                <a:close/>
                <a:moveTo>
                  <a:pt x="9793" y="7516"/>
                </a:moveTo>
                <a:cubicBezTo>
                  <a:pt x="9755" y="7516"/>
                  <a:pt x="9725" y="7547"/>
                  <a:pt x="9725" y="7585"/>
                </a:cubicBezTo>
                <a:cubicBezTo>
                  <a:pt x="9725" y="7622"/>
                  <a:pt x="9755" y="7653"/>
                  <a:pt x="9793" y="7653"/>
                </a:cubicBezTo>
                <a:cubicBezTo>
                  <a:pt x="9831" y="7653"/>
                  <a:pt x="9862" y="7622"/>
                  <a:pt x="9862" y="7585"/>
                </a:cubicBezTo>
                <a:cubicBezTo>
                  <a:pt x="9862" y="7547"/>
                  <a:pt x="9831" y="7516"/>
                  <a:pt x="9793" y="7516"/>
                </a:cubicBezTo>
                <a:close/>
                <a:moveTo>
                  <a:pt x="10009" y="7516"/>
                </a:moveTo>
                <a:cubicBezTo>
                  <a:pt x="9971" y="7516"/>
                  <a:pt x="9941" y="7547"/>
                  <a:pt x="9941" y="7585"/>
                </a:cubicBezTo>
                <a:cubicBezTo>
                  <a:pt x="9941" y="7622"/>
                  <a:pt x="9971" y="7653"/>
                  <a:pt x="10009" y="7653"/>
                </a:cubicBezTo>
                <a:cubicBezTo>
                  <a:pt x="10047" y="7653"/>
                  <a:pt x="10078" y="7622"/>
                  <a:pt x="10078" y="7585"/>
                </a:cubicBezTo>
                <a:cubicBezTo>
                  <a:pt x="10078" y="7547"/>
                  <a:pt x="10047" y="7516"/>
                  <a:pt x="10009" y="7516"/>
                </a:cubicBezTo>
                <a:close/>
                <a:moveTo>
                  <a:pt x="10225" y="7516"/>
                </a:moveTo>
                <a:cubicBezTo>
                  <a:pt x="10188" y="7516"/>
                  <a:pt x="10157" y="7547"/>
                  <a:pt x="10157" y="7585"/>
                </a:cubicBezTo>
                <a:cubicBezTo>
                  <a:pt x="10157" y="7622"/>
                  <a:pt x="10188" y="7653"/>
                  <a:pt x="10225" y="7653"/>
                </a:cubicBezTo>
                <a:cubicBezTo>
                  <a:pt x="10263" y="7653"/>
                  <a:pt x="10294" y="7622"/>
                  <a:pt x="10294" y="7585"/>
                </a:cubicBezTo>
                <a:cubicBezTo>
                  <a:pt x="10294" y="7547"/>
                  <a:pt x="10263" y="7516"/>
                  <a:pt x="10225" y="7516"/>
                </a:cubicBezTo>
                <a:close/>
                <a:moveTo>
                  <a:pt x="10441" y="7516"/>
                </a:moveTo>
                <a:cubicBezTo>
                  <a:pt x="10404" y="7516"/>
                  <a:pt x="10373" y="7547"/>
                  <a:pt x="10373" y="7585"/>
                </a:cubicBezTo>
                <a:cubicBezTo>
                  <a:pt x="10373" y="7622"/>
                  <a:pt x="10404" y="7653"/>
                  <a:pt x="10441" y="7653"/>
                </a:cubicBezTo>
                <a:cubicBezTo>
                  <a:pt x="10479" y="7653"/>
                  <a:pt x="10510" y="7622"/>
                  <a:pt x="10510" y="7585"/>
                </a:cubicBezTo>
                <a:cubicBezTo>
                  <a:pt x="10510" y="7547"/>
                  <a:pt x="10479" y="7516"/>
                  <a:pt x="10441" y="7516"/>
                </a:cubicBezTo>
                <a:close/>
                <a:moveTo>
                  <a:pt x="10658" y="7516"/>
                </a:moveTo>
                <a:cubicBezTo>
                  <a:pt x="10620" y="7516"/>
                  <a:pt x="10589" y="7547"/>
                  <a:pt x="10589" y="7585"/>
                </a:cubicBezTo>
                <a:cubicBezTo>
                  <a:pt x="10589" y="7622"/>
                  <a:pt x="10620" y="7653"/>
                  <a:pt x="10658" y="7653"/>
                </a:cubicBezTo>
                <a:cubicBezTo>
                  <a:pt x="10695" y="7653"/>
                  <a:pt x="10726" y="7622"/>
                  <a:pt x="10726" y="7585"/>
                </a:cubicBezTo>
                <a:cubicBezTo>
                  <a:pt x="10726" y="7547"/>
                  <a:pt x="10695" y="7516"/>
                  <a:pt x="10658" y="7516"/>
                </a:cubicBezTo>
                <a:close/>
                <a:moveTo>
                  <a:pt x="10874" y="7516"/>
                </a:moveTo>
                <a:cubicBezTo>
                  <a:pt x="10836" y="7516"/>
                  <a:pt x="10805" y="7547"/>
                  <a:pt x="10805" y="7585"/>
                </a:cubicBezTo>
                <a:cubicBezTo>
                  <a:pt x="10805" y="7622"/>
                  <a:pt x="10836" y="7653"/>
                  <a:pt x="10874" y="7653"/>
                </a:cubicBezTo>
                <a:cubicBezTo>
                  <a:pt x="10911" y="7653"/>
                  <a:pt x="10942" y="7622"/>
                  <a:pt x="10942" y="7585"/>
                </a:cubicBezTo>
                <a:cubicBezTo>
                  <a:pt x="10942" y="7547"/>
                  <a:pt x="10911" y="7516"/>
                  <a:pt x="10874" y="7516"/>
                </a:cubicBezTo>
                <a:close/>
                <a:moveTo>
                  <a:pt x="11090" y="7516"/>
                </a:moveTo>
                <a:cubicBezTo>
                  <a:pt x="11052" y="7516"/>
                  <a:pt x="11021" y="7547"/>
                  <a:pt x="11021" y="7585"/>
                </a:cubicBezTo>
                <a:cubicBezTo>
                  <a:pt x="11021" y="7622"/>
                  <a:pt x="11052" y="7653"/>
                  <a:pt x="11090" y="7653"/>
                </a:cubicBezTo>
                <a:cubicBezTo>
                  <a:pt x="11127" y="7653"/>
                  <a:pt x="11158" y="7622"/>
                  <a:pt x="11158" y="7585"/>
                </a:cubicBezTo>
                <a:cubicBezTo>
                  <a:pt x="11158" y="7547"/>
                  <a:pt x="11127" y="7516"/>
                  <a:pt x="11090" y="7516"/>
                </a:cubicBezTo>
                <a:close/>
                <a:moveTo>
                  <a:pt x="11306" y="7516"/>
                </a:moveTo>
                <a:cubicBezTo>
                  <a:pt x="11268" y="7516"/>
                  <a:pt x="11237" y="7547"/>
                  <a:pt x="11237" y="7585"/>
                </a:cubicBezTo>
                <a:cubicBezTo>
                  <a:pt x="11237" y="7622"/>
                  <a:pt x="11268" y="7653"/>
                  <a:pt x="11306" y="7653"/>
                </a:cubicBezTo>
                <a:cubicBezTo>
                  <a:pt x="11344" y="7653"/>
                  <a:pt x="11374" y="7622"/>
                  <a:pt x="11374" y="7585"/>
                </a:cubicBezTo>
                <a:cubicBezTo>
                  <a:pt x="11374" y="7547"/>
                  <a:pt x="11344" y="7516"/>
                  <a:pt x="11306" y="7516"/>
                </a:cubicBezTo>
                <a:close/>
                <a:moveTo>
                  <a:pt x="11522" y="7516"/>
                </a:moveTo>
                <a:cubicBezTo>
                  <a:pt x="11484" y="7516"/>
                  <a:pt x="11453" y="7547"/>
                  <a:pt x="11453" y="7585"/>
                </a:cubicBezTo>
                <a:cubicBezTo>
                  <a:pt x="11453" y="7622"/>
                  <a:pt x="11484" y="7653"/>
                  <a:pt x="11522" y="7653"/>
                </a:cubicBezTo>
                <a:cubicBezTo>
                  <a:pt x="11560" y="7653"/>
                  <a:pt x="11590" y="7622"/>
                  <a:pt x="11590" y="7585"/>
                </a:cubicBezTo>
                <a:cubicBezTo>
                  <a:pt x="11590" y="7547"/>
                  <a:pt x="11560" y="7516"/>
                  <a:pt x="11522" y="7516"/>
                </a:cubicBezTo>
                <a:close/>
                <a:moveTo>
                  <a:pt x="11738" y="7516"/>
                </a:moveTo>
                <a:cubicBezTo>
                  <a:pt x="11700" y="7516"/>
                  <a:pt x="11670" y="7547"/>
                  <a:pt x="11670" y="7585"/>
                </a:cubicBezTo>
                <a:cubicBezTo>
                  <a:pt x="11670" y="7622"/>
                  <a:pt x="11700" y="7653"/>
                  <a:pt x="11738" y="7653"/>
                </a:cubicBezTo>
                <a:cubicBezTo>
                  <a:pt x="11776" y="7653"/>
                  <a:pt x="11807" y="7622"/>
                  <a:pt x="11807" y="7585"/>
                </a:cubicBezTo>
                <a:cubicBezTo>
                  <a:pt x="11807" y="7547"/>
                  <a:pt x="11776" y="7516"/>
                  <a:pt x="11738" y="7516"/>
                </a:cubicBezTo>
                <a:close/>
                <a:moveTo>
                  <a:pt x="11954" y="7516"/>
                </a:moveTo>
                <a:cubicBezTo>
                  <a:pt x="11916" y="7516"/>
                  <a:pt x="11886" y="7547"/>
                  <a:pt x="11886" y="7585"/>
                </a:cubicBezTo>
                <a:cubicBezTo>
                  <a:pt x="11886" y="7622"/>
                  <a:pt x="11916" y="7653"/>
                  <a:pt x="11954" y="7653"/>
                </a:cubicBezTo>
                <a:cubicBezTo>
                  <a:pt x="11992" y="7653"/>
                  <a:pt x="12023" y="7622"/>
                  <a:pt x="12023" y="7585"/>
                </a:cubicBezTo>
                <a:cubicBezTo>
                  <a:pt x="12023" y="7547"/>
                  <a:pt x="11992" y="7516"/>
                  <a:pt x="11954" y="7516"/>
                </a:cubicBezTo>
                <a:close/>
                <a:moveTo>
                  <a:pt x="12170" y="7516"/>
                </a:moveTo>
                <a:cubicBezTo>
                  <a:pt x="12132" y="7516"/>
                  <a:pt x="12102" y="7547"/>
                  <a:pt x="12102" y="7585"/>
                </a:cubicBezTo>
                <a:cubicBezTo>
                  <a:pt x="12102" y="7622"/>
                  <a:pt x="12132" y="7653"/>
                  <a:pt x="12170" y="7653"/>
                </a:cubicBezTo>
                <a:cubicBezTo>
                  <a:pt x="12208" y="7653"/>
                  <a:pt x="12239" y="7622"/>
                  <a:pt x="12239" y="7585"/>
                </a:cubicBezTo>
                <a:cubicBezTo>
                  <a:pt x="12239" y="7547"/>
                  <a:pt x="12208" y="7516"/>
                  <a:pt x="12170" y="7516"/>
                </a:cubicBezTo>
                <a:close/>
                <a:moveTo>
                  <a:pt x="12386" y="7516"/>
                </a:moveTo>
                <a:cubicBezTo>
                  <a:pt x="12349" y="7516"/>
                  <a:pt x="12318" y="7547"/>
                  <a:pt x="12318" y="7585"/>
                </a:cubicBezTo>
                <a:cubicBezTo>
                  <a:pt x="12318" y="7622"/>
                  <a:pt x="12349" y="7653"/>
                  <a:pt x="12386" y="7653"/>
                </a:cubicBezTo>
                <a:cubicBezTo>
                  <a:pt x="12424" y="7653"/>
                  <a:pt x="12455" y="7622"/>
                  <a:pt x="12455" y="7585"/>
                </a:cubicBezTo>
                <a:cubicBezTo>
                  <a:pt x="12455" y="7547"/>
                  <a:pt x="12424" y="7516"/>
                  <a:pt x="12386" y="7516"/>
                </a:cubicBezTo>
                <a:close/>
                <a:moveTo>
                  <a:pt x="13035" y="7516"/>
                </a:moveTo>
                <a:cubicBezTo>
                  <a:pt x="12997" y="7516"/>
                  <a:pt x="12966" y="7547"/>
                  <a:pt x="12966" y="7585"/>
                </a:cubicBezTo>
                <a:cubicBezTo>
                  <a:pt x="12966" y="7622"/>
                  <a:pt x="12997" y="7653"/>
                  <a:pt x="13035" y="7653"/>
                </a:cubicBezTo>
                <a:cubicBezTo>
                  <a:pt x="13072" y="7653"/>
                  <a:pt x="13103" y="7622"/>
                  <a:pt x="13103" y="7585"/>
                </a:cubicBezTo>
                <a:cubicBezTo>
                  <a:pt x="13103" y="7547"/>
                  <a:pt x="13072" y="7516"/>
                  <a:pt x="13035" y="7516"/>
                </a:cubicBezTo>
                <a:close/>
                <a:moveTo>
                  <a:pt x="13251" y="7516"/>
                </a:moveTo>
                <a:cubicBezTo>
                  <a:pt x="13213" y="7516"/>
                  <a:pt x="13182" y="7547"/>
                  <a:pt x="13182" y="7585"/>
                </a:cubicBezTo>
                <a:cubicBezTo>
                  <a:pt x="13182" y="7622"/>
                  <a:pt x="13213" y="7653"/>
                  <a:pt x="13251" y="7653"/>
                </a:cubicBezTo>
                <a:cubicBezTo>
                  <a:pt x="13289" y="7653"/>
                  <a:pt x="13319" y="7622"/>
                  <a:pt x="13319" y="7585"/>
                </a:cubicBezTo>
                <a:cubicBezTo>
                  <a:pt x="13319" y="7547"/>
                  <a:pt x="13289" y="7516"/>
                  <a:pt x="13251" y="7516"/>
                </a:cubicBezTo>
                <a:close/>
                <a:moveTo>
                  <a:pt x="13467" y="7516"/>
                </a:moveTo>
                <a:cubicBezTo>
                  <a:pt x="13429" y="7516"/>
                  <a:pt x="13398" y="7547"/>
                  <a:pt x="13398" y="7585"/>
                </a:cubicBezTo>
                <a:cubicBezTo>
                  <a:pt x="13398" y="7622"/>
                  <a:pt x="13429" y="7653"/>
                  <a:pt x="13467" y="7653"/>
                </a:cubicBezTo>
                <a:cubicBezTo>
                  <a:pt x="13505" y="7653"/>
                  <a:pt x="13535" y="7622"/>
                  <a:pt x="13535" y="7585"/>
                </a:cubicBezTo>
                <a:cubicBezTo>
                  <a:pt x="13535" y="7547"/>
                  <a:pt x="13505" y="7516"/>
                  <a:pt x="13467" y="7516"/>
                </a:cubicBezTo>
                <a:close/>
                <a:moveTo>
                  <a:pt x="13683" y="7516"/>
                </a:moveTo>
                <a:cubicBezTo>
                  <a:pt x="13645" y="7516"/>
                  <a:pt x="13614" y="7547"/>
                  <a:pt x="13614" y="7585"/>
                </a:cubicBezTo>
                <a:cubicBezTo>
                  <a:pt x="13614" y="7622"/>
                  <a:pt x="13645" y="7653"/>
                  <a:pt x="13683" y="7653"/>
                </a:cubicBezTo>
                <a:cubicBezTo>
                  <a:pt x="13721" y="7653"/>
                  <a:pt x="13751" y="7622"/>
                  <a:pt x="13751" y="7585"/>
                </a:cubicBezTo>
                <a:cubicBezTo>
                  <a:pt x="13751" y="7547"/>
                  <a:pt x="13721" y="7516"/>
                  <a:pt x="13683" y="7516"/>
                </a:cubicBezTo>
                <a:close/>
                <a:moveTo>
                  <a:pt x="10009" y="7751"/>
                </a:moveTo>
                <a:cubicBezTo>
                  <a:pt x="9971" y="7751"/>
                  <a:pt x="9941" y="7782"/>
                  <a:pt x="9941" y="7819"/>
                </a:cubicBezTo>
                <a:cubicBezTo>
                  <a:pt x="9941" y="7857"/>
                  <a:pt x="9971" y="7888"/>
                  <a:pt x="10009" y="7888"/>
                </a:cubicBezTo>
                <a:cubicBezTo>
                  <a:pt x="10047" y="7888"/>
                  <a:pt x="10078" y="7857"/>
                  <a:pt x="10078" y="7819"/>
                </a:cubicBezTo>
                <a:cubicBezTo>
                  <a:pt x="10078" y="7782"/>
                  <a:pt x="10047" y="7751"/>
                  <a:pt x="10009" y="7751"/>
                </a:cubicBezTo>
                <a:close/>
                <a:moveTo>
                  <a:pt x="10225" y="7751"/>
                </a:moveTo>
                <a:cubicBezTo>
                  <a:pt x="10188" y="7751"/>
                  <a:pt x="10157" y="7782"/>
                  <a:pt x="10157" y="7819"/>
                </a:cubicBezTo>
                <a:cubicBezTo>
                  <a:pt x="10157" y="7857"/>
                  <a:pt x="10188" y="7888"/>
                  <a:pt x="10225" y="7888"/>
                </a:cubicBezTo>
                <a:cubicBezTo>
                  <a:pt x="10263" y="7888"/>
                  <a:pt x="10294" y="7857"/>
                  <a:pt x="10294" y="7819"/>
                </a:cubicBezTo>
                <a:cubicBezTo>
                  <a:pt x="10294" y="7782"/>
                  <a:pt x="10263" y="7751"/>
                  <a:pt x="10225" y="7751"/>
                </a:cubicBezTo>
                <a:close/>
                <a:moveTo>
                  <a:pt x="10441" y="7751"/>
                </a:moveTo>
                <a:cubicBezTo>
                  <a:pt x="10404" y="7751"/>
                  <a:pt x="10373" y="7782"/>
                  <a:pt x="10373" y="7819"/>
                </a:cubicBezTo>
                <a:cubicBezTo>
                  <a:pt x="10373" y="7857"/>
                  <a:pt x="10404" y="7888"/>
                  <a:pt x="10441" y="7888"/>
                </a:cubicBezTo>
                <a:cubicBezTo>
                  <a:pt x="10479" y="7888"/>
                  <a:pt x="10510" y="7857"/>
                  <a:pt x="10510" y="7819"/>
                </a:cubicBezTo>
                <a:cubicBezTo>
                  <a:pt x="10510" y="7782"/>
                  <a:pt x="10479" y="7751"/>
                  <a:pt x="10441" y="7751"/>
                </a:cubicBezTo>
                <a:close/>
                <a:moveTo>
                  <a:pt x="10658" y="7751"/>
                </a:moveTo>
                <a:cubicBezTo>
                  <a:pt x="10620" y="7751"/>
                  <a:pt x="10589" y="7782"/>
                  <a:pt x="10589" y="7819"/>
                </a:cubicBezTo>
                <a:cubicBezTo>
                  <a:pt x="10589" y="7857"/>
                  <a:pt x="10620" y="7888"/>
                  <a:pt x="10658" y="7888"/>
                </a:cubicBezTo>
                <a:cubicBezTo>
                  <a:pt x="10695" y="7888"/>
                  <a:pt x="10726" y="7857"/>
                  <a:pt x="10726" y="7819"/>
                </a:cubicBezTo>
                <a:cubicBezTo>
                  <a:pt x="10726" y="7782"/>
                  <a:pt x="10695" y="7751"/>
                  <a:pt x="10658" y="7751"/>
                </a:cubicBezTo>
                <a:close/>
                <a:moveTo>
                  <a:pt x="10874" y="7751"/>
                </a:moveTo>
                <a:cubicBezTo>
                  <a:pt x="10836" y="7751"/>
                  <a:pt x="10805" y="7782"/>
                  <a:pt x="10805" y="7819"/>
                </a:cubicBezTo>
                <a:cubicBezTo>
                  <a:pt x="10805" y="7857"/>
                  <a:pt x="10836" y="7888"/>
                  <a:pt x="10874" y="7888"/>
                </a:cubicBezTo>
                <a:cubicBezTo>
                  <a:pt x="10911" y="7888"/>
                  <a:pt x="10942" y="7857"/>
                  <a:pt x="10942" y="7819"/>
                </a:cubicBezTo>
                <a:cubicBezTo>
                  <a:pt x="10942" y="7782"/>
                  <a:pt x="10911" y="7751"/>
                  <a:pt x="10874" y="7751"/>
                </a:cubicBezTo>
                <a:close/>
                <a:moveTo>
                  <a:pt x="11090" y="7751"/>
                </a:moveTo>
                <a:cubicBezTo>
                  <a:pt x="11052" y="7751"/>
                  <a:pt x="11021" y="7782"/>
                  <a:pt x="11021" y="7819"/>
                </a:cubicBezTo>
                <a:cubicBezTo>
                  <a:pt x="11021" y="7857"/>
                  <a:pt x="11052" y="7888"/>
                  <a:pt x="11090" y="7888"/>
                </a:cubicBezTo>
                <a:cubicBezTo>
                  <a:pt x="11127" y="7888"/>
                  <a:pt x="11158" y="7857"/>
                  <a:pt x="11158" y="7819"/>
                </a:cubicBezTo>
                <a:cubicBezTo>
                  <a:pt x="11158" y="7782"/>
                  <a:pt x="11127" y="7751"/>
                  <a:pt x="11090" y="7751"/>
                </a:cubicBezTo>
                <a:close/>
                <a:moveTo>
                  <a:pt x="11306" y="7751"/>
                </a:moveTo>
                <a:cubicBezTo>
                  <a:pt x="11268" y="7751"/>
                  <a:pt x="11237" y="7782"/>
                  <a:pt x="11237" y="7819"/>
                </a:cubicBezTo>
                <a:cubicBezTo>
                  <a:pt x="11237" y="7857"/>
                  <a:pt x="11268" y="7888"/>
                  <a:pt x="11306" y="7888"/>
                </a:cubicBezTo>
                <a:cubicBezTo>
                  <a:pt x="11344" y="7888"/>
                  <a:pt x="11374" y="7857"/>
                  <a:pt x="11374" y="7819"/>
                </a:cubicBezTo>
                <a:cubicBezTo>
                  <a:pt x="11374" y="7782"/>
                  <a:pt x="11344" y="7751"/>
                  <a:pt x="11306" y="7751"/>
                </a:cubicBezTo>
                <a:close/>
                <a:moveTo>
                  <a:pt x="11522" y="7751"/>
                </a:moveTo>
                <a:cubicBezTo>
                  <a:pt x="11484" y="7751"/>
                  <a:pt x="11453" y="7782"/>
                  <a:pt x="11453" y="7819"/>
                </a:cubicBezTo>
                <a:cubicBezTo>
                  <a:pt x="11453" y="7857"/>
                  <a:pt x="11484" y="7888"/>
                  <a:pt x="11522" y="7888"/>
                </a:cubicBezTo>
                <a:cubicBezTo>
                  <a:pt x="11560" y="7888"/>
                  <a:pt x="11590" y="7857"/>
                  <a:pt x="11590" y="7819"/>
                </a:cubicBezTo>
                <a:cubicBezTo>
                  <a:pt x="11590" y="7782"/>
                  <a:pt x="11560" y="7751"/>
                  <a:pt x="11522" y="7751"/>
                </a:cubicBezTo>
                <a:close/>
                <a:moveTo>
                  <a:pt x="11738" y="7751"/>
                </a:moveTo>
                <a:cubicBezTo>
                  <a:pt x="11700" y="7751"/>
                  <a:pt x="11670" y="7782"/>
                  <a:pt x="11670" y="7819"/>
                </a:cubicBezTo>
                <a:cubicBezTo>
                  <a:pt x="11670" y="7857"/>
                  <a:pt x="11700" y="7888"/>
                  <a:pt x="11738" y="7888"/>
                </a:cubicBezTo>
                <a:cubicBezTo>
                  <a:pt x="11776" y="7888"/>
                  <a:pt x="11807" y="7857"/>
                  <a:pt x="11807" y="7819"/>
                </a:cubicBezTo>
                <a:cubicBezTo>
                  <a:pt x="11807" y="7782"/>
                  <a:pt x="11776" y="7751"/>
                  <a:pt x="11738" y="7751"/>
                </a:cubicBezTo>
                <a:close/>
                <a:moveTo>
                  <a:pt x="12170" y="7751"/>
                </a:moveTo>
                <a:cubicBezTo>
                  <a:pt x="12132" y="7751"/>
                  <a:pt x="12102" y="7782"/>
                  <a:pt x="12102" y="7819"/>
                </a:cubicBezTo>
                <a:cubicBezTo>
                  <a:pt x="12102" y="7857"/>
                  <a:pt x="12132" y="7888"/>
                  <a:pt x="12170" y="7888"/>
                </a:cubicBezTo>
                <a:cubicBezTo>
                  <a:pt x="12208" y="7888"/>
                  <a:pt x="12239" y="7857"/>
                  <a:pt x="12239" y="7819"/>
                </a:cubicBezTo>
                <a:cubicBezTo>
                  <a:pt x="12239" y="7782"/>
                  <a:pt x="12208" y="7751"/>
                  <a:pt x="12170" y="7751"/>
                </a:cubicBezTo>
                <a:close/>
                <a:moveTo>
                  <a:pt x="10009" y="7986"/>
                </a:moveTo>
                <a:cubicBezTo>
                  <a:pt x="9971" y="7986"/>
                  <a:pt x="9941" y="8016"/>
                  <a:pt x="9941" y="8054"/>
                </a:cubicBezTo>
                <a:cubicBezTo>
                  <a:pt x="9941" y="8092"/>
                  <a:pt x="9971" y="8123"/>
                  <a:pt x="10009" y="8123"/>
                </a:cubicBezTo>
                <a:cubicBezTo>
                  <a:pt x="10047" y="8123"/>
                  <a:pt x="10078" y="8092"/>
                  <a:pt x="10078" y="8054"/>
                </a:cubicBezTo>
                <a:cubicBezTo>
                  <a:pt x="10078" y="8016"/>
                  <a:pt x="10047" y="7986"/>
                  <a:pt x="10009" y="7986"/>
                </a:cubicBezTo>
                <a:close/>
                <a:moveTo>
                  <a:pt x="10225" y="7986"/>
                </a:moveTo>
                <a:cubicBezTo>
                  <a:pt x="10188" y="7986"/>
                  <a:pt x="10157" y="8016"/>
                  <a:pt x="10157" y="8054"/>
                </a:cubicBezTo>
                <a:cubicBezTo>
                  <a:pt x="10157" y="8092"/>
                  <a:pt x="10188" y="8123"/>
                  <a:pt x="10225" y="8123"/>
                </a:cubicBezTo>
                <a:cubicBezTo>
                  <a:pt x="10263" y="8123"/>
                  <a:pt x="10294" y="8092"/>
                  <a:pt x="10294" y="8054"/>
                </a:cubicBezTo>
                <a:cubicBezTo>
                  <a:pt x="10294" y="8016"/>
                  <a:pt x="10263" y="7986"/>
                  <a:pt x="10225" y="7986"/>
                </a:cubicBezTo>
                <a:close/>
                <a:moveTo>
                  <a:pt x="10441" y="7986"/>
                </a:moveTo>
                <a:cubicBezTo>
                  <a:pt x="10404" y="7986"/>
                  <a:pt x="10373" y="8016"/>
                  <a:pt x="10373" y="8054"/>
                </a:cubicBezTo>
                <a:cubicBezTo>
                  <a:pt x="10373" y="8092"/>
                  <a:pt x="10404" y="8123"/>
                  <a:pt x="10441" y="8123"/>
                </a:cubicBezTo>
                <a:cubicBezTo>
                  <a:pt x="10479" y="8123"/>
                  <a:pt x="10510" y="8092"/>
                  <a:pt x="10510" y="8054"/>
                </a:cubicBezTo>
                <a:cubicBezTo>
                  <a:pt x="10510" y="8016"/>
                  <a:pt x="10479" y="7986"/>
                  <a:pt x="10441" y="7986"/>
                </a:cubicBezTo>
                <a:close/>
                <a:moveTo>
                  <a:pt x="10658" y="7986"/>
                </a:moveTo>
                <a:cubicBezTo>
                  <a:pt x="10620" y="7986"/>
                  <a:pt x="10589" y="8016"/>
                  <a:pt x="10589" y="8054"/>
                </a:cubicBezTo>
                <a:cubicBezTo>
                  <a:pt x="10589" y="8092"/>
                  <a:pt x="10620" y="8123"/>
                  <a:pt x="10658" y="8123"/>
                </a:cubicBezTo>
                <a:cubicBezTo>
                  <a:pt x="10695" y="8123"/>
                  <a:pt x="10726" y="8092"/>
                  <a:pt x="10726" y="8054"/>
                </a:cubicBezTo>
                <a:cubicBezTo>
                  <a:pt x="10726" y="8016"/>
                  <a:pt x="10695" y="7986"/>
                  <a:pt x="10658" y="7986"/>
                </a:cubicBezTo>
                <a:close/>
                <a:moveTo>
                  <a:pt x="10874" y="7986"/>
                </a:moveTo>
                <a:cubicBezTo>
                  <a:pt x="10836" y="7986"/>
                  <a:pt x="10805" y="8016"/>
                  <a:pt x="10805" y="8054"/>
                </a:cubicBezTo>
                <a:cubicBezTo>
                  <a:pt x="10805" y="8092"/>
                  <a:pt x="10836" y="8123"/>
                  <a:pt x="10874" y="8123"/>
                </a:cubicBezTo>
                <a:cubicBezTo>
                  <a:pt x="10911" y="8123"/>
                  <a:pt x="10942" y="8092"/>
                  <a:pt x="10942" y="8054"/>
                </a:cubicBezTo>
                <a:cubicBezTo>
                  <a:pt x="10942" y="8016"/>
                  <a:pt x="10911" y="7986"/>
                  <a:pt x="10874" y="7986"/>
                </a:cubicBezTo>
                <a:close/>
                <a:moveTo>
                  <a:pt x="11090" y="7986"/>
                </a:moveTo>
                <a:cubicBezTo>
                  <a:pt x="11052" y="7986"/>
                  <a:pt x="11021" y="8016"/>
                  <a:pt x="11021" y="8054"/>
                </a:cubicBezTo>
                <a:cubicBezTo>
                  <a:pt x="11021" y="8092"/>
                  <a:pt x="11052" y="8123"/>
                  <a:pt x="11090" y="8123"/>
                </a:cubicBezTo>
                <a:cubicBezTo>
                  <a:pt x="11127" y="8123"/>
                  <a:pt x="11158" y="8092"/>
                  <a:pt x="11158" y="8054"/>
                </a:cubicBezTo>
                <a:cubicBezTo>
                  <a:pt x="11158" y="8016"/>
                  <a:pt x="11127" y="7986"/>
                  <a:pt x="11090" y="7986"/>
                </a:cubicBezTo>
                <a:close/>
                <a:moveTo>
                  <a:pt x="11306" y="7986"/>
                </a:moveTo>
                <a:cubicBezTo>
                  <a:pt x="11268" y="7986"/>
                  <a:pt x="11237" y="8016"/>
                  <a:pt x="11237" y="8054"/>
                </a:cubicBezTo>
                <a:cubicBezTo>
                  <a:pt x="11237" y="8092"/>
                  <a:pt x="11268" y="8123"/>
                  <a:pt x="11306" y="8123"/>
                </a:cubicBezTo>
                <a:cubicBezTo>
                  <a:pt x="11344" y="8123"/>
                  <a:pt x="11374" y="8092"/>
                  <a:pt x="11374" y="8054"/>
                </a:cubicBezTo>
                <a:cubicBezTo>
                  <a:pt x="11374" y="8016"/>
                  <a:pt x="11344" y="7986"/>
                  <a:pt x="11306" y="7986"/>
                </a:cubicBezTo>
                <a:close/>
                <a:moveTo>
                  <a:pt x="12386" y="7986"/>
                </a:moveTo>
                <a:cubicBezTo>
                  <a:pt x="12349" y="7986"/>
                  <a:pt x="12318" y="8016"/>
                  <a:pt x="12318" y="8054"/>
                </a:cubicBezTo>
                <a:cubicBezTo>
                  <a:pt x="12318" y="8092"/>
                  <a:pt x="12349" y="8123"/>
                  <a:pt x="12386" y="8123"/>
                </a:cubicBezTo>
                <a:cubicBezTo>
                  <a:pt x="12424" y="8123"/>
                  <a:pt x="12455" y="8092"/>
                  <a:pt x="12455" y="8054"/>
                </a:cubicBezTo>
                <a:cubicBezTo>
                  <a:pt x="12455" y="8016"/>
                  <a:pt x="12424" y="7986"/>
                  <a:pt x="12386" y="7986"/>
                </a:cubicBezTo>
                <a:close/>
                <a:moveTo>
                  <a:pt x="12602" y="7986"/>
                </a:moveTo>
                <a:cubicBezTo>
                  <a:pt x="12565" y="7986"/>
                  <a:pt x="12534" y="8016"/>
                  <a:pt x="12534" y="8054"/>
                </a:cubicBezTo>
                <a:cubicBezTo>
                  <a:pt x="12534" y="8092"/>
                  <a:pt x="12565" y="8123"/>
                  <a:pt x="12602" y="8123"/>
                </a:cubicBezTo>
                <a:cubicBezTo>
                  <a:pt x="12640" y="8123"/>
                  <a:pt x="12671" y="8092"/>
                  <a:pt x="12671" y="8054"/>
                </a:cubicBezTo>
                <a:cubicBezTo>
                  <a:pt x="12671" y="8016"/>
                  <a:pt x="12640" y="7986"/>
                  <a:pt x="12602" y="7986"/>
                </a:cubicBezTo>
                <a:close/>
                <a:moveTo>
                  <a:pt x="10225" y="8221"/>
                </a:moveTo>
                <a:cubicBezTo>
                  <a:pt x="10188" y="8221"/>
                  <a:pt x="10157" y="8251"/>
                  <a:pt x="10157" y="8289"/>
                </a:cubicBezTo>
                <a:cubicBezTo>
                  <a:pt x="10157" y="8327"/>
                  <a:pt x="10188" y="8358"/>
                  <a:pt x="10225" y="8358"/>
                </a:cubicBezTo>
                <a:cubicBezTo>
                  <a:pt x="10263" y="8358"/>
                  <a:pt x="10294" y="8327"/>
                  <a:pt x="10294" y="8289"/>
                </a:cubicBezTo>
                <a:cubicBezTo>
                  <a:pt x="10294" y="8251"/>
                  <a:pt x="10263" y="8221"/>
                  <a:pt x="10225" y="8221"/>
                </a:cubicBezTo>
                <a:close/>
                <a:moveTo>
                  <a:pt x="10441" y="8221"/>
                </a:moveTo>
                <a:cubicBezTo>
                  <a:pt x="10404" y="8221"/>
                  <a:pt x="10373" y="8251"/>
                  <a:pt x="10373" y="8289"/>
                </a:cubicBezTo>
                <a:cubicBezTo>
                  <a:pt x="10373" y="8327"/>
                  <a:pt x="10404" y="8358"/>
                  <a:pt x="10441" y="8358"/>
                </a:cubicBezTo>
                <a:cubicBezTo>
                  <a:pt x="10479" y="8358"/>
                  <a:pt x="10510" y="8327"/>
                  <a:pt x="10510" y="8289"/>
                </a:cubicBezTo>
                <a:cubicBezTo>
                  <a:pt x="10510" y="8251"/>
                  <a:pt x="10479" y="8221"/>
                  <a:pt x="10441" y="8221"/>
                </a:cubicBezTo>
                <a:close/>
                <a:moveTo>
                  <a:pt x="10658" y="8221"/>
                </a:moveTo>
                <a:cubicBezTo>
                  <a:pt x="10620" y="8221"/>
                  <a:pt x="10589" y="8251"/>
                  <a:pt x="10589" y="8289"/>
                </a:cubicBezTo>
                <a:cubicBezTo>
                  <a:pt x="10589" y="8327"/>
                  <a:pt x="10620" y="8358"/>
                  <a:pt x="10658" y="8358"/>
                </a:cubicBezTo>
                <a:cubicBezTo>
                  <a:pt x="10695" y="8358"/>
                  <a:pt x="10726" y="8327"/>
                  <a:pt x="10726" y="8289"/>
                </a:cubicBezTo>
                <a:cubicBezTo>
                  <a:pt x="10726" y="8251"/>
                  <a:pt x="10695" y="8221"/>
                  <a:pt x="10658" y="8221"/>
                </a:cubicBezTo>
                <a:close/>
                <a:moveTo>
                  <a:pt x="10874" y="8221"/>
                </a:moveTo>
                <a:cubicBezTo>
                  <a:pt x="10836" y="8221"/>
                  <a:pt x="10805" y="8251"/>
                  <a:pt x="10805" y="8289"/>
                </a:cubicBezTo>
                <a:cubicBezTo>
                  <a:pt x="10805" y="8327"/>
                  <a:pt x="10836" y="8358"/>
                  <a:pt x="10874" y="8358"/>
                </a:cubicBezTo>
                <a:cubicBezTo>
                  <a:pt x="10911" y="8358"/>
                  <a:pt x="10942" y="8327"/>
                  <a:pt x="10942" y="8289"/>
                </a:cubicBezTo>
                <a:cubicBezTo>
                  <a:pt x="10942" y="8251"/>
                  <a:pt x="10911" y="8221"/>
                  <a:pt x="10874" y="8221"/>
                </a:cubicBezTo>
                <a:close/>
                <a:moveTo>
                  <a:pt x="12170" y="8221"/>
                </a:moveTo>
                <a:cubicBezTo>
                  <a:pt x="12132" y="8221"/>
                  <a:pt x="12102" y="8251"/>
                  <a:pt x="12102" y="8289"/>
                </a:cubicBezTo>
                <a:cubicBezTo>
                  <a:pt x="12102" y="8327"/>
                  <a:pt x="12132" y="8358"/>
                  <a:pt x="12170" y="8358"/>
                </a:cubicBezTo>
                <a:cubicBezTo>
                  <a:pt x="12208" y="8358"/>
                  <a:pt x="12239" y="8327"/>
                  <a:pt x="12239" y="8289"/>
                </a:cubicBezTo>
                <a:cubicBezTo>
                  <a:pt x="12239" y="8251"/>
                  <a:pt x="12208" y="8221"/>
                  <a:pt x="12170" y="8221"/>
                </a:cubicBezTo>
                <a:close/>
                <a:moveTo>
                  <a:pt x="12386" y="8221"/>
                </a:moveTo>
                <a:cubicBezTo>
                  <a:pt x="12349" y="8221"/>
                  <a:pt x="12318" y="8251"/>
                  <a:pt x="12318" y="8289"/>
                </a:cubicBezTo>
                <a:cubicBezTo>
                  <a:pt x="12318" y="8327"/>
                  <a:pt x="12349" y="8358"/>
                  <a:pt x="12386" y="8358"/>
                </a:cubicBezTo>
                <a:cubicBezTo>
                  <a:pt x="12424" y="8358"/>
                  <a:pt x="12455" y="8327"/>
                  <a:pt x="12455" y="8289"/>
                </a:cubicBezTo>
                <a:cubicBezTo>
                  <a:pt x="12455" y="8251"/>
                  <a:pt x="12424" y="8221"/>
                  <a:pt x="12386" y="8221"/>
                </a:cubicBezTo>
                <a:close/>
                <a:moveTo>
                  <a:pt x="10225" y="8455"/>
                </a:moveTo>
                <a:cubicBezTo>
                  <a:pt x="10188" y="8455"/>
                  <a:pt x="10157" y="8486"/>
                  <a:pt x="10157" y="8524"/>
                </a:cubicBezTo>
                <a:cubicBezTo>
                  <a:pt x="10157" y="8562"/>
                  <a:pt x="10188" y="8592"/>
                  <a:pt x="10225" y="8592"/>
                </a:cubicBezTo>
                <a:cubicBezTo>
                  <a:pt x="10263" y="8592"/>
                  <a:pt x="10294" y="8562"/>
                  <a:pt x="10294" y="8524"/>
                </a:cubicBezTo>
                <a:cubicBezTo>
                  <a:pt x="10294" y="8486"/>
                  <a:pt x="10263" y="8455"/>
                  <a:pt x="10225" y="8455"/>
                </a:cubicBezTo>
                <a:close/>
                <a:moveTo>
                  <a:pt x="10441" y="8455"/>
                </a:moveTo>
                <a:cubicBezTo>
                  <a:pt x="10404" y="8455"/>
                  <a:pt x="10373" y="8486"/>
                  <a:pt x="10373" y="8524"/>
                </a:cubicBezTo>
                <a:cubicBezTo>
                  <a:pt x="10373" y="8562"/>
                  <a:pt x="10404" y="8592"/>
                  <a:pt x="10441" y="8592"/>
                </a:cubicBezTo>
                <a:cubicBezTo>
                  <a:pt x="10479" y="8592"/>
                  <a:pt x="10510" y="8562"/>
                  <a:pt x="10510" y="8524"/>
                </a:cubicBezTo>
                <a:cubicBezTo>
                  <a:pt x="10510" y="8486"/>
                  <a:pt x="10479" y="8455"/>
                  <a:pt x="10441" y="8455"/>
                </a:cubicBezTo>
                <a:close/>
                <a:moveTo>
                  <a:pt x="6119" y="10099"/>
                </a:moveTo>
                <a:cubicBezTo>
                  <a:pt x="6081" y="10099"/>
                  <a:pt x="6051" y="10130"/>
                  <a:pt x="6051" y="10168"/>
                </a:cubicBezTo>
                <a:cubicBezTo>
                  <a:pt x="6051" y="10206"/>
                  <a:pt x="6081" y="10236"/>
                  <a:pt x="6119" y="10236"/>
                </a:cubicBezTo>
                <a:cubicBezTo>
                  <a:pt x="6157" y="10236"/>
                  <a:pt x="6188" y="10206"/>
                  <a:pt x="6188" y="10168"/>
                </a:cubicBezTo>
                <a:cubicBezTo>
                  <a:pt x="6188" y="10130"/>
                  <a:pt x="6157" y="10099"/>
                  <a:pt x="6119" y="10099"/>
                </a:cubicBezTo>
                <a:close/>
                <a:moveTo>
                  <a:pt x="6335" y="10099"/>
                </a:moveTo>
                <a:cubicBezTo>
                  <a:pt x="6298" y="10099"/>
                  <a:pt x="6267" y="10130"/>
                  <a:pt x="6267" y="10168"/>
                </a:cubicBezTo>
                <a:cubicBezTo>
                  <a:pt x="6267" y="10206"/>
                  <a:pt x="6298" y="10236"/>
                  <a:pt x="6335" y="10236"/>
                </a:cubicBezTo>
                <a:cubicBezTo>
                  <a:pt x="6373" y="10236"/>
                  <a:pt x="6404" y="10206"/>
                  <a:pt x="6404" y="10168"/>
                </a:cubicBezTo>
                <a:cubicBezTo>
                  <a:pt x="6404" y="10130"/>
                  <a:pt x="6373" y="10099"/>
                  <a:pt x="6335" y="10099"/>
                </a:cubicBezTo>
                <a:close/>
                <a:moveTo>
                  <a:pt x="7200" y="10099"/>
                </a:moveTo>
                <a:cubicBezTo>
                  <a:pt x="7162" y="10099"/>
                  <a:pt x="7131" y="10130"/>
                  <a:pt x="7131" y="10168"/>
                </a:cubicBezTo>
                <a:cubicBezTo>
                  <a:pt x="7131" y="10206"/>
                  <a:pt x="7162" y="10236"/>
                  <a:pt x="7200" y="10236"/>
                </a:cubicBezTo>
                <a:cubicBezTo>
                  <a:pt x="7238" y="10236"/>
                  <a:pt x="7268" y="10206"/>
                  <a:pt x="7268" y="10168"/>
                </a:cubicBezTo>
                <a:cubicBezTo>
                  <a:pt x="7268" y="10130"/>
                  <a:pt x="7238" y="10099"/>
                  <a:pt x="7200" y="10099"/>
                </a:cubicBezTo>
                <a:close/>
                <a:moveTo>
                  <a:pt x="6119" y="10334"/>
                </a:moveTo>
                <a:cubicBezTo>
                  <a:pt x="6081" y="10334"/>
                  <a:pt x="6051" y="10365"/>
                  <a:pt x="6051" y="10403"/>
                </a:cubicBezTo>
                <a:cubicBezTo>
                  <a:pt x="6051" y="10440"/>
                  <a:pt x="6081" y="10471"/>
                  <a:pt x="6119" y="10471"/>
                </a:cubicBezTo>
                <a:cubicBezTo>
                  <a:pt x="6157" y="10471"/>
                  <a:pt x="6188" y="10440"/>
                  <a:pt x="6188" y="10403"/>
                </a:cubicBezTo>
                <a:cubicBezTo>
                  <a:pt x="6188" y="10365"/>
                  <a:pt x="6157" y="10334"/>
                  <a:pt x="6119" y="10334"/>
                </a:cubicBezTo>
                <a:close/>
                <a:moveTo>
                  <a:pt x="6335" y="10334"/>
                </a:moveTo>
                <a:cubicBezTo>
                  <a:pt x="6298" y="10334"/>
                  <a:pt x="6267" y="10365"/>
                  <a:pt x="6267" y="10403"/>
                </a:cubicBezTo>
                <a:cubicBezTo>
                  <a:pt x="6267" y="10440"/>
                  <a:pt x="6298" y="10471"/>
                  <a:pt x="6335" y="10471"/>
                </a:cubicBezTo>
                <a:cubicBezTo>
                  <a:pt x="6373" y="10471"/>
                  <a:pt x="6404" y="10440"/>
                  <a:pt x="6404" y="10403"/>
                </a:cubicBezTo>
                <a:cubicBezTo>
                  <a:pt x="6404" y="10365"/>
                  <a:pt x="6373" y="10334"/>
                  <a:pt x="6335" y="10334"/>
                </a:cubicBezTo>
                <a:close/>
                <a:moveTo>
                  <a:pt x="6552" y="10334"/>
                </a:moveTo>
                <a:cubicBezTo>
                  <a:pt x="6514" y="10334"/>
                  <a:pt x="6483" y="10365"/>
                  <a:pt x="6483" y="10403"/>
                </a:cubicBezTo>
                <a:cubicBezTo>
                  <a:pt x="6483" y="10440"/>
                  <a:pt x="6514" y="10471"/>
                  <a:pt x="6552" y="10471"/>
                </a:cubicBezTo>
                <a:cubicBezTo>
                  <a:pt x="6589" y="10471"/>
                  <a:pt x="6620" y="10440"/>
                  <a:pt x="6620" y="10403"/>
                </a:cubicBezTo>
                <a:cubicBezTo>
                  <a:pt x="6620" y="10365"/>
                  <a:pt x="6589" y="10334"/>
                  <a:pt x="6552" y="10334"/>
                </a:cubicBezTo>
                <a:close/>
                <a:moveTo>
                  <a:pt x="6768" y="10334"/>
                </a:moveTo>
                <a:cubicBezTo>
                  <a:pt x="6730" y="10334"/>
                  <a:pt x="6699" y="10365"/>
                  <a:pt x="6699" y="10403"/>
                </a:cubicBezTo>
                <a:cubicBezTo>
                  <a:pt x="6699" y="10440"/>
                  <a:pt x="6730" y="10471"/>
                  <a:pt x="6768" y="10471"/>
                </a:cubicBezTo>
                <a:cubicBezTo>
                  <a:pt x="6805" y="10471"/>
                  <a:pt x="6836" y="10440"/>
                  <a:pt x="6836" y="10403"/>
                </a:cubicBezTo>
                <a:cubicBezTo>
                  <a:pt x="6836" y="10365"/>
                  <a:pt x="6805" y="10334"/>
                  <a:pt x="6768" y="10334"/>
                </a:cubicBezTo>
                <a:close/>
                <a:moveTo>
                  <a:pt x="6984" y="10334"/>
                </a:moveTo>
                <a:cubicBezTo>
                  <a:pt x="6946" y="10334"/>
                  <a:pt x="6915" y="10365"/>
                  <a:pt x="6915" y="10403"/>
                </a:cubicBezTo>
                <a:cubicBezTo>
                  <a:pt x="6915" y="10440"/>
                  <a:pt x="6946" y="10471"/>
                  <a:pt x="6984" y="10471"/>
                </a:cubicBezTo>
                <a:cubicBezTo>
                  <a:pt x="7022" y="10471"/>
                  <a:pt x="7052" y="10440"/>
                  <a:pt x="7052" y="10403"/>
                </a:cubicBezTo>
                <a:cubicBezTo>
                  <a:pt x="7052" y="10365"/>
                  <a:pt x="7022" y="10334"/>
                  <a:pt x="6984" y="10334"/>
                </a:cubicBezTo>
                <a:close/>
                <a:moveTo>
                  <a:pt x="7200" y="10334"/>
                </a:moveTo>
                <a:cubicBezTo>
                  <a:pt x="7162" y="10334"/>
                  <a:pt x="7131" y="10365"/>
                  <a:pt x="7131" y="10403"/>
                </a:cubicBezTo>
                <a:cubicBezTo>
                  <a:pt x="7131" y="10440"/>
                  <a:pt x="7162" y="10471"/>
                  <a:pt x="7200" y="10471"/>
                </a:cubicBezTo>
                <a:cubicBezTo>
                  <a:pt x="7238" y="10471"/>
                  <a:pt x="7268" y="10440"/>
                  <a:pt x="7268" y="10403"/>
                </a:cubicBezTo>
                <a:cubicBezTo>
                  <a:pt x="7268" y="10365"/>
                  <a:pt x="7238" y="10334"/>
                  <a:pt x="7200" y="10334"/>
                </a:cubicBezTo>
                <a:close/>
                <a:moveTo>
                  <a:pt x="7416" y="10334"/>
                </a:moveTo>
                <a:cubicBezTo>
                  <a:pt x="7378" y="10334"/>
                  <a:pt x="7347" y="10365"/>
                  <a:pt x="7347" y="10403"/>
                </a:cubicBezTo>
                <a:cubicBezTo>
                  <a:pt x="7347" y="10440"/>
                  <a:pt x="7378" y="10471"/>
                  <a:pt x="7416" y="10471"/>
                </a:cubicBezTo>
                <a:cubicBezTo>
                  <a:pt x="7454" y="10471"/>
                  <a:pt x="7484" y="10440"/>
                  <a:pt x="7484" y="10403"/>
                </a:cubicBezTo>
                <a:cubicBezTo>
                  <a:pt x="7484" y="10365"/>
                  <a:pt x="7454" y="10334"/>
                  <a:pt x="7416" y="10334"/>
                </a:cubicBezTo>
                <a:close/>
                <a:moveTo>
                  <a:pt x="6335" y="10569"/>
                </a:moveTo>
                <a:cubicBezTo>
                  <a:pt x="6298" y="10569"/>
                  <a:pt x="6267" y="10600"/>
                  <a:pt x="6267" y="10637"/>
                </a:cubicBezTo>
                <a:cubicBezTo>
                  <a:pt x="6267" y="10675"/>
                  <a:pt x="6298" y="10706"/>
                  <a:pt x="6335" y="10706"/>
                </a:cubicBezTo>
                <a:cubicBezTo>
                  <a:pt x="6373" y="10706"/>
                  <a:pt x="6404" y="10675"/>
                  <a:pt x="6404" y="10637"/>
                </a:cubicBezTo>
                <a:cubicBezTo>
                  <a:pt x="6404" y="10600"/>
                  <a:pt x="6373" y="10569"/>
                  <a:pt x="6335" y="10569"/>
                </a:cubicBezTo>
                <a:close/>
                <a:moveTo>
                  <a:pt x="6552" y="10569"/>
                </a:moveTo>
                <a:cubicBezTo>
                  <a:pt x="6514" y="10569"/>
                  <a:pt x="6483" y="10600"/>
                  <a:pt x="6483" y="10637"/>
                </a:cubicBezTo>
                <a:cubicBezTo>
                  <a:pt x="6483" y="10675"/>
                  <a:pt x="6514" y="10706"/>
                  <a:pt x="6552" y="10706"/>
                </a:cubicBezTo>
                <a:cubicBezTo>
                  <a:pt x="6589" y="10706"/>
                  <a:pt x="6620" y="10675"/>
                  <a:pt x="6620" y="10637"/>
                </a:cubicBezTo>
                <a:cubicBezTo>
                  <a:pt x="6620" y="10600"/>
                  <a:pt x="6589" y="10569"/>
                  <a:pt x="6552" y="10569"/>
                </a:cubicBezTo>
                <a:close/>
                <a:moveTo>
                  <a:pt x="6768" y="10569"/>
                </a:moveTo>
                <a:cubicBezTo>
                  <a:pt x="6730" y="10569"/>
                  <a:pt x="6699" y="10600"/>
                  <a:pt x="6699" y="10637"/>
                </a:cubicBezTo>
                <a:cubicBezTo>
                  <a:pt x="6699" y="10675"/>
                  <a:pt x="6730" y="10706"/>
                  <a:pt x="6768" y="10706"/>
                </a:cubicBezTo>
                <a:cubicBezTo>
                  <a:pt x="6805" y="10706"/>
                  <a:pt x="6836" y="10675"/>
                  <a:pt x="6836" y="10637"/>
                </a:cubicBezTo>
                <a:cubicBezTo>
                  <a:pt x="6836" y="10600"/>
                  <a:pt x="6805" y="10569"/>
                  <a:pt x="6768" y="10569"/>
                </a:cubicBezTo>
                <a:close/>
                <a:moveTo>
                  <a:pt x="6984" y="10569"/>
                </a:moveTo>
                <a:cubicBezTo>
                  <a:pt x="6946" y="10569"/>
                  <a:pt x="6915" y="10600"/>
                  <a:pt x="6915" y="10637"/>
                </a:cubicBezTo>
                <a:cubicBezTo>
                  <a:pt x="6915" y="10675"/>
                  <a:pt x="6946" y="10706"/>
                  <a:pt x="6984" y="10706"/>
                </a:cubicBezTo>
                <a:cubicBezTo>
                  <a:pt x="7022" y="10706"/>
                  <a:pt x="7052" y="10675"/>
                  <a:pt x="7052" y="10637"/>
                </a:cubicBezTo>
                <a:cubicBezTo>
                  <a:pt x="7052" y="10600"/>
                  <a:pt x="7022" y="10569"/>
                  <a:pt x="6984" y="10569"/>
                </a:cubicBezTo>
                <a:close/>
                <a:moveTo>
                  <a:pt x="7200" y="10569"/>
                </a:moveTo>
                <a:cubicBezTo>
                  <a:pt x="7162" y="10569"/>
                  <a:pt x="7131" y="10600"/>
                  <a:pt x="7131" y="10637"/>
                </a:cubicBezTo>
                <a:cubicBezTo>
                  <a:pt x="7131" y="10675"/>
                  <a:pt x="7162" y="10706"/>
                  <a:pt x="7200" y="10706"/>
                </a:cubicBezTo>
                <a:cubicBezTo>
                  <a:pt x="7238" y="10706"/>
                  <a:pt x="7268" y="10675"/>
                  <a:pt x="7268" y="10637"/>
                </a:cubicBezTo>
                <a:cubicBezTo>
                  <a:pt x="7268" y="10600"/>
                  <a:pt x="7238" y="10569"/>
                  <a:pt x="7200" y="10569"/>
                </a:cubicBezTo>
                <a:close/>
                <a:moveTo>
                  <a:pt x="7416" y="10569"/>
                </a:moveTo>
                <a:cubicBezTo>
                  <a:pt x="7378" y="10569"/>
                  <a:pt x="7347" y="10600"/>
                  <a:pt x="7347" y="10637"/>
                </a:cubicBezTo>
                <a:cubicBezTo>
                  <a:pt x="7347" y="10675"/>
                  <a:pt x="7378" y="10706"/>
                  <a:pt x="7416" y="10706"/>
                </a:cubicBezTo>
                <a:cubicBezTo>
                  <a:pt x="7454" y="10706"/>
                  <a:pt x="7484" y="10675"/>
                  <a:pt x="7484" y="10637"/>
                </a:cubicBezTo>
                <a:cubicBezTo>
                  <a:pt x="7484" y="10600"/>
                  <a:pt x="7454" y="10569"/>
                  <a:pt x="7416" y="10569"/>
                </a:cubicBezTo>
                <a:close/>
                <a:moveTo>
                  <a:pt x="7632" y="10569"/>
                </a:moveTo>
                <a:cubicBezTo>
                  <a:pt x="7594" y="10569"/>
                  <a:pt x="7564" y="10600"/>
                  <a:pt x="7564" y="10637"/>
                </a:cubicBezTo>
                <a:cubicBezTo>
                  <a:pt x="7564" y="10675"/>
                  <a:pt x="7594" y="10706"/>
                  <a:pt x="7632" y="10706"/>
                </a:cubicBezTo>
                <a:cubicBezTo>
                  <a:pt x="7670" y="10706"/>
                  <a:pt x="7700" y="10675"/>
                  <a:pt x="7700" y="10637"/>
                </a:cubicBezTo>
                <a:cubicBezTo>
                  <a:pt x="7700" y="10600"/>
                  <a:pt x="7670" y="10569"/>
                  <a:pt x="7632" y="10569"/>
                </a:cubicBezTo>
                <a:close/>
                <a:moveTo>
                  <a:pt x="7848" y="10569"/>
                </a:moveTo>
                <a:cubicBezTo>
                  <a:pt x="7810" y="10569"/>
                  <a:pt x="7780" y="10600"/>
                  <a:pt x="7780" y="10637"/>
                </a:cubicBezTo>
                <a:cubicBezTo>
                  <a:pt x="7780" y="10675"/>
                  <a:pt x="7810" y="10706"/>
                  <a:pt x="7848" y="10706"/>
                </a:cubicBezTo>
                <a:cubicBezTo>
                  <a:pt x="7886" y="10706"/>
                  <a:pt x="7917" y="10675"/>
                  <a:pt x="7917" y="10637"/>
                </a:cubicBezTo>
                <a:cubicBezTo>
                  <a:pt x="7917" y="10600"/>
                  <a:pt x="7886" y="10569"/>
                  <a:pt x="7848" y="10569"/>
                </a:cubicBezTo>
                <a:close/>
                <a:moveTo>
                  <a:pt x="6335" y="10804"/>
                </a:moveTo>
                <a:cubicBezTo>
                  <a:pt x="6298" y="10804"/>
                  <a:pt x="6267" y="10834"/>
                  <a:pt x="6267" y="10872"/>
                </a:cubicBezTo>
                <a:cubicBezTo>
                  <a:pt x="6267" y="10910"/>
                  <a:pt x="6298" y="10941"/>
                  <a:pt x="6335" y="10941"/>
                </a:cubicBezTo>
                <a:cubicBezTo>
                  <a:pt x="6373" y="10941"/>
                  <a:pt x="6404" y="10910"/>
                  <a:pt x="6404" y="10872"/>
                </a:cubicBezTo>
                <a:cubicBezTo>
                  <a:pt x="6404" y="10834"/>
                  <a:pt x="6373" y="10804"/>
                  <a:pt x="6335" y="10804"/>
                </a:cubicBezTo>
                <a:close/>
                <a:moveTo>
                  <a:pt x="6552" y="10804"/>
                </a:moveTo>
                <a:cubicBezTo>
                  <a:pt x="6514" y="10804"/>
                  <a:pt x="6483" y="10834"/>
                  <a:pt x="6483" y="10872"/>
                </a:cubicBezTo>
                <a:cubicBezTo>
                  <a:pt x="6483" y="10910"/>
                  <a:pt x="6514" y="10941"/>
                  <a:pt x="6552" y="10941"/>
                </a:cubicBezTo>
                <a:cubicBezTo>
                  <a:pt x="6589" y="10941"/>
                  <a:pt x="6620" y="10910"/>
                  <a:pt x="6620" y="10872"/>
                </a:cubicBezTo>
                <a:cubicBezTo>
                  <a:pt x="6620" y="10834"/>
                  <a:pt x="6589" y="10804"/>
                  <a:pt x="6552" y="10804"/>
                </a:cubicBezTo>
                <a:close/>
                <a:moveTo>
                  <a:pt x="6768" y="10804"/>
                </a:moveTo>
                <a:cubicBezTo>
                  <a:pt x="6730" y="10804"/>
                  <a:pt x="6699" y="10834"/>
                  <a:pt x="6699" y="10872"/>
                </a:cubicBezTo>
                <a:cubicBezTo>
                  <a:pt x="6699" y="10910"/>
                  <a:pt x="6730" y="10941"/>
                  <a:pt x="6768" y="10941"/>
                </a:cubicBezTo>
                <a:cubicBezTo>
                  <a:pt x="6805" y="10941"/>
                  <a:pt x="6836" y="10910"/>
                  <a:pt x="6836" y="10872"/>
                </a:cubicBezTo>
                <a:cubicBezTo>
                  <a:pt x="6836" y="10834"/>
                  <a:pt x="6805" y="10804"/>
                  <a:pt x="6768" y="10804"/>
                </a:cubicBezTo>
                <a:close/>
                <a:moveTo>
                  <a:pt x="6984" y="10804"/>
                </a:moveTo>
                <a:cubicBezTo>
                  <a:pt x="6946" y="10804"/>
                  <a:pt x="6915" y="10834"/>
                  <a:pt x="6915" y="10872"/>
                </a:cubicBezTo>
                <a:cubicBezTo>
                  <a:pt x="6915" y="10910"/>
                  <a:pt x="6946" y="10941"/>
                  <a:pt x="6984" y="10941"/>
                </a:cubicBezTo>
                <a:cubicBezTo>
                  <a:pt x="7022" y="10941"/>
                  <a:pt x="7052" y="10910"/>
                  <a:pt x="7052" y="10872"/>
                </a:cubicBezTo>
                <a:cubicBezTo>
                  <a:pt x="7052" y="10834"/>
                  <a:pt x="7022" y="10804"/>
                  <a:pt x="6984" y="10804"/>
                </a:cubicBezTo>
                <a:close/>
                <a:moveTo>
                  <a:pt x="7200" y="10804"/>
                </a:moveTo>
                <a:cubicBezTo>
                  <a:pt x="7162" y="10804"/>
                  <a:pt x="7131" y="10834"/>
                  <a:pt x="7131" y="10872"/>
                </a:cubicBezTo>
                <a:cubicBezTo>
                  <a:pt x="7131" y="10910"/>
                  <a:pt x="7162" y="10941"/>
                  <a:pt x="7200" y="10941"/>
                </a:cubicBezTo>
                <a:cubicBezTo>
                  <a:pt x="7238" y="10941"/>
                  <a:pt x="7268" y="10910"/>
                  <a:pt x="7268" y="10872"/>
                </a:cubicBezTo>
                <a:cubicBezTo>
                  <a:pt x="7268" y="10834"/>
                  <a:pt x="7238" y="10804"/>
                  <a:pt x="7200" y="10804"/>
                </a:cubicBezTo>
                <a:close/>
                <a:moveTo>
                  <a:pt x="7416" y="10804"/>
                </a:moveTo>
                <a:cubicBezTo>
                  <a:pt x="7378" y="10804"/>
                  <a:pt x="7347" y="10834"/>
                  <a:pt x="7347" y="10872"/>
                </a:cubicBezTo>
                <a:cubicBezTo>
                  <a:pt x="7347" y="10910"/>
                  <a:pt x="7378" y="10941"/>
                  <a:pt x="7416" y="10941"/>
                </a:cubicBezTo>
                <a:cubicBezTo>
                  <a:pt x="7454" y="10941"/>
                  <a:pt x="7484" y="10910"/>
                  <a:pt x="7484" y="10872"/>
                </a:cubicBezTo>
                <a:cubicBezTo>
                  <a:pt x="7484" y="10834"/>
                  <a:pt x="7454" y="10804"/>
                  <a:pt x="7416" y="10804"/>
                </a:cubicBezTo>
                <a:close/>
                <a:moveTo>
                  <a:pt x="7632" y="10804"/>
                </a:moveTo>
                <a:cubicBezTo>
                  <a:pt x="7594" y="10804"/>
                  <a:pt x="7564" y="10834"/>
                  <a:pt x="7564" y="10872"/>
                </a:cubicBezTo>
                <a:cubicBezTo>
                  <a:pt x="7564" y="10910"/>
                  <a:pt x="7594" y="10941"/>
                  <a:pt x="7632" y="10941"/>
                </a:cubicBezTo>
                <a:cubicBezTo>
                  <a:pt x="7670" y="10941"/>
                  <a:pt x="7700" y="10910"/>
                  <a:pt x="7700" y="10872"/>
                </a:cubicBezTo>
                <a:cubicBezTo>
                  <a:pt x="7700" y="10834"/>
                  <a:pt x="7670" y="10804"/>
                  <a:pt x="7632" y="10804"/>
                </a:cubicBezTo>
                <a:close/>
                <a:moveTo>
                  <a:pt x="7848" y="10804"/>
                </a:moveTo>
                <a:cubicBezTo>
                  <a:pt x="7810" y="10804"/>
                  <a:pt x="7780" y="10834"/>
                  <a:pt x="7780" y="10872"/>
                </a:cubicBezTo>
                <a:cubicBezTo>
                  <a:pt x="7780" y="10910"/>
                  <a:pt x="7810" y="10941"/>
                  <a:pt x="7848" y="10941"/>
                </a:cubicBezTo>
                <a:cubicBezTo>
                  <a:pt x="7886" y="10941"/>
                  <a:pt x="7917" y="10910"/>
                  <a:pt x="7917" y="10872"/>
                </a:cubicBezTo>
                <a:cubicBezTo>
                  <a:pt x="7917" y="10834"/>
                  <a:pt x="7886" y="10804"/>
                  <a:pt x="7848" y="10804"/>
                </a:cubicBezTo>
                <a:close/>
                <a:moveTo>
                  <a:pt x="8064" y="10804"/>
                </a:moveTo>
                <a:cubicBezTo>
                  <a:pt x="8026" y="10804"/>
                  <a:pt x="7996" y="10834"/>
                  <a:pt x="7996" y="10872"/>
                </a:cubicBezTo>
                <a:cubicBezTo>
                  <a:pt x="7996" y="10910"/>
                  <a:pt x="8026" y="10941"/>
                  <a:pt x="8064" y="10941"/>
                </a:cubicBezTo>
                <a:cubicBezTo>
                  <a:pt x="8102" y="10941"/>
                  <a:pt x="8133" y="10910"/>
                  <a:pt x="8133" y="10872"/>
                </a:cubicBezTo>
                <a:cubicBezTo>
                  <a:pt x="8133" y="10834"/>
                  <a:pt x="8102" y="10804"/>
                  <a:pt x="8064" y="10804"/>
                </a:cubicBezTo>
                <a:close/>
                <a:moveTo>
                  <a:pt x="6552" y="11039"/>
                </a:moveTo>
                <a:cubicBezTo>
                  <a:pt x="6514" y="11039"/>
                  <a:pt x="6483" y="11069"/>
                  <a:pt x="6483" y="11107"/>
                </a:cubicBezTo>
                <a:cubicBezTo>
                  <a:pt x="6483" y="11145"/>
                  <a:pt x="6514" y="11175"/>
                  <a:pt x="6552" y="11175"/>
                </a:cubicBezTo>
                <a:cubicBezTo>
                  <a:pt x="6589" y="11175"/>
                  <a:pt x="6620" y="11145"/>
                  <a:pt x="6620" y="11107"/>
                </a:cubicBezTo>
                <a:cubicBezTo>
                  <a:pt x="6620" y="11069"/>
                  <a:pt x="6589" y="11039"/>
                  <a:pt x="6552" y="11039"/>
                </a:cubicBezTo>
                <a:close/>
                <a:moveTo>
                  <a:pt x="6768" y="11039"/>
                </a:moveTo>
                <a:cubicBezTo>
                  <a:pt x="6730" y="11039"/>
                  <a:pt x="6699" y="11069"/>
                  <a:pt x="6699" y="11107"/>
                </a:cubicBezTo>
                <a:cubicBezTo>
                  <a:pt x="6699" y="11145"/>
                  <a:pt x="6730" y="11175"/>
                  <a:pt x="6768" y="11175"/>
                </a:cubicBezTo>
                <a:cubicBezTo>
                  <a:pt x="6805" y="11175"/>
                  <a:pt x="6836" y="11145"/>
                  <a:pt x="6836" y="11107"/>
                </a:cubicBezTo>
                <a:cubicBezTo>
                  <a:pt x="6836" y="11069"/>
                  <a:pt x="6805" y="11039"/>
                  <a:pt x="6768" y="11039"/>
                </a:cubicBezTo>
                <a:close/>
                <a:moveTo>
                  <a:pt x="6984" y="11039"/>
                </a:moveTo>
                <a:cubicBezTo>
                  <a:pt x="6946" y="11039"/>
                  <a:pt x="6915" y="11069"/>
                  <a:pt x="6915" y="11107"/>
                </a:cubicBezTo>
                <a:cubicBezTo>
                  <a:pt x="6915" y="11145"/>
                  <a:pt x="6946" y="11175"/>
                  <a:pt x="6984" y="11175"/>
                </a:cubicBezTo>
                <a:cubicBezTo>
                  <a:pt x="7022" y="11175"/>
                  <a:pt x="7052" y="11145"/>
                  <a:pt x="7052" y="11107"/>
                </a:cubicBezTo>
                <a:cubicBezTo>
                  <a:pt x="7052" y="11069"/>
                  <a:pt x="7022" y="11039"/>
                  <a:pt x="6984" y="11039"/>
                </a:cubicBezTo>
                <a:close/>
                <a:moveTo>
                  <a:pt x="7200" y="11039"/>
                </a:moveTo>
                <a:cubicBezTo>
                  <a:pt x="7162" y="11039"/>
                  <a:pt x="7131" y="11069"/>
                  <a:pt x="7131" y="11107"/>
                </a:cubicBezTo>
                <a:cubicBezTo>
                  <a:pt x="7131" y="11145"/>
                  <a:pt x="7162" y="11175"/>
                  <a:pt x="7200" y="11175"/>
                </a:cubicBezTo>
                <a:cubicBezTo>
                  <a:pt x="7238" y="11175"/>
                  <a:pt x="7268" y="11145"/>
                  <a:pt x="7268" y="11107"/>
                </a:cubicBezTo>
                <a:cubicBezTo>
                  <a:pt x="7268" y="11069"/>
                  <a:pt x="7238" y="11039"/>
                  <a:pt x="7200" y="11039"/>
                </a:cubicBezTo>
                <a:close/>
                <a:moveTo>
                  <a:pt x="7416" y="11039"/>
                </a:moveTo>
                <a:cubicBezTo>
                  <a:pt x="7378" y="11039"/>
                  <a:pt x="7347" y="11069"/>
                  <a:pt x="7347" y="11107"/>
                </a:cubicBezTo>
                <a:cubicBezTo>
                  <a:pt x="7347" y="11145"/>
                  <a:pt x="7378" y="11175"/>
                  <a:pt x="7416" y="11175"/>
                </a:cubicBezTo>
                <a:cubicBezTo>
                  <a:pt x="7454" y="11175"/>
                  <a:pt x="7484" y="11145"/>
                  <a:pt x="7484" y="11107"/>
                </a:cubicBezTo>
                <a:cubicBezTo>
                  <a:pt x="7484" y="11069"/>
                  <a:pt x="7454" y="11039"/>
                  <a:pt x="7416" y="11039"/>
                </a:cubicBezTo>
                <a:close/>
                <a:moveTo>
                  <a:pt x="7632" y="11039"/>
                </a:moveTo>
                <a:cubicBezTo>
                  <a:pt x="7594" y="11039"/>
                  <a:pt x="7564" y="11069"/>
                  <a:pt x="7564" y="11107"/>
                </a:cubicBezTo>
                <a:cubicBezTo>
                  <a:pt x="7564" y="11145"/>
                  <a:pt x="7594" y="11175"/>
                  <a:pt x="7632" y="11175"/>
                </a:cubicBezTo>
                <a:cubicBezTo>
                  <a:pt x="7670" y="11175"/>
                  <a:pt x="7700" y="11145"/>
                  <a:pt x="7700" y="11107"/>
                </a:cubicBezTo>
                <a:cubicBezTo>
                  <a:pt x="7700" y="11069"/>
                  <a:pt x="7670" y="11039"/>
                  <a:pt x="7632" y="11039"/>
                </a:cubicBezTo>
                <a:close/>
                <a:moveTo>
                  <a:pt x="7848" y="11039"/>
                </a:moveTo>
                <a:cubicBezTo>
                  <a:pt x="7810" y="11039"/>
                  <a:pt x="7780" y="11069"/>
                  <a:pt x="7780" y="11107"/>
                </a:cubicBezTo>
                <a:cubicBezTo>
                  <a:pt x="7780" y="11145"/>
                  <a:pt x="7810" y="11175"/>
                  <a:pt x="7848" y="11175"/>
                </a:cubicBezTo>
                <a:cubicBezTo>
                  <a:pt x="7886" y="11175"/>
                  <a:pt x="7917" y="11145"/>
                  <a:pt x="7917" y="11107"/>
                </a:cubicBezTo>
                <a:cubicBezTo>
                  <a:pt x="7917" y="11069"/>
                  <a:pt x="7886" y="11039"/>
                  <a:pt x="7848" y="11039"/>
                </a:cubicBezTo>
                <a:close/>
                <a:moveTo>
                  <a:pt x="8064" y="11039"/>
                </a:moveTo>
                <a:cubicBezTo>
                  <a:pt x="8026" y="11039"/>
                  <a:pt x="7996" y="11069"/>
                  <a:pt x="7996" y="11107"/>
                </a:cubicBezTo>
                <a:cubicBezTo>
                  <a:pt x="7996" y="11145"/>
                  <a:pt x="8026" y="11175"/>
                  <a:pt x="8064" y="11175"/>
                </a:cubicBezTo>
                <a:cubicBezTo>
                  <a:pt x="8102" y="11175"/>
                  <a:pt x="8133" y="11145"/>
                  <a:pt x="8133" y="11107"/>
                </a:cubicBezTo>
                <a:cubicBezTo>
                  <a:pt x="8133" y="11069"/>
                  <a:pt x="8102" y="11039"/>
                  <a:pt x="8064" y="11039"/>
                </a:cubicBezTo>
                <a:close/>
                <a:moveTo>
                  <a:pt x="8280" y="11039"/>
                </a:moveTo>
                <a:cubicBezTo>
                  <a:pt x="8243" y="11039"/>
                  <a:pt x="8212" y="11069"/>
                  <a:pt x="8212" y="11107"/>
                </a:cubicBezTo>
                <a:cubicBezTo>
                  <a:pt x="8212" y="11145"/>
                  <a:pt x="8243" y="11175"/>
                  <a:pt x="8280" y="11175"/>
                </a:cubicBezTo>
                <a:cubicBezTo>
                  <a:pt x="8318" y="11175"/>
                  <a:pt x="8349" y="11145"/>
                  <a:pt x="8349" y="11107"/>
                </a:cubicBezTo>
                <a:cubicBezTo>
                  <a:pt x="8349" y="11069"/>
                  <a:pt x="8318" y="11039"/>
                  <a:pt x="8280" y="11039"/>
                </a:cubicBezTo>
                <a:close/>
                <a:moveTo>
                  <a:pt x="6984" y="11273"/>
                </a:moveTo>
                <a:cubicBezTo>
                  <a:pt x="6946" y="11273"/>
                  <a:pt x="6915" y="11304"/>
                  <a:pt x="6915" y="11342"/>
                </a:cubicBezTo>
                <a:cubicBezTo>
                  <a:pt x="6915" y="11380"/>
                  <a:pt x="6946" y="11410"/>
                  <a:pt x="6984" y="11410"/>
                </a:cubicBezTo>
                <a:cubicBezTo>
                  <a:pt x="7022" y="11410"/>
                  <a:pt x="7052" y="11380"/>
                  <a:pt x="7052" y="11342"/>
                </a:cubicBezTo>
                <a:cubicBezTo>
                  <a:pt x="7052" y="11304"/>
                  <a:pt x="7022" y="11273"/>
                  <a:pt x="6984" y="11273"/>
                </a:cubicBezTo>
                <a:close/>
                <a:moveTo>
                  <a:pt x="7200" y="11273"/>
                </a:moveTo>
                <a:cubicBezTo>
                  <a:pt x="7162" y="11273"/>
                  <a:pt x="7131" y="11304"/>
                  <a:pt x="7131" y="11342"/>
                </a:cubicBezTo>
                <a:cubicBezTo>
                  <a:pt x="7131" y="11380"/>
                  <a:pt x="7162" y="11410"/>
                  <a:pt x="7200" y="11410"/>
                </a:cubicBezTo>
                <a:cubicBezTo>
                  <a:pt x="7238" y="11410"/>
                  <a:pt x="7268" y="11380"/>
                  <a:pt x="7268" y="11342"/>
                </a:cubicBezTo>
                <a:cubicBezTo>
                  <a:pt x="7268" y="11304"/>
                  <a:pt x="7238" y="11273"/>
                  <a:pt x="7200" y="11273"/>
                </a:cubicBezTo>
                <a:close/>
                <a:moveTo>
                  <a:pt x="7416" y="11273"/>
                </a:moveTo>
                <a:cubicBezTo>
                  <a:pt x="7378" y="11273"/>
                  <a:pt x="7347" y="11304"/>
                  <a:pt x="7347" y="11342"/>
                </a:cubicBezTo>
                <a:cubicBezTo>
                  <a:pt x="7347" y="11380"/>
                  <a:pt x="7378" y="11410"/>
                  <a:pt x="7416" y="11410"/>
                </a:cubicBezTo>
                <a:cubicBezTo>
                  <a:pt x="7454" y="11410"/>
                  <a:pt x="7484" y="11380"/>
                  <a:pt x="7484" y="11342"/>
                </a:cubicBezTo>
                <a:cubicBezTo>
                  <a:pt x="7484" y="11304"/>
                  <a:pt x="7454" y="11273"/>
                  <a:pt x="7416" y="11273"/>
                </a:cubicBezTo>
                <a:close/>
                <a:moveTo>
                  <a:pt x="7632" y="11273"/>
                </a:moveTo>
                <a:cubicBezTo>
                  <a:pt x="7594" y="11273"/>
                  <a:pt x="7564" y="11304"/>
                  <a:pt x="7564" y="11342"/>
                </a:cubicBezTo>
                <a:cubicBezTo>
                  <a:pt x="7564" y="11380"/>
                  <a:pt x="7594" y="11410"/>
                  <a:pt x="7632" y="11410"/>
                </a:cubicBezTo>
                <a:cubicBezTo>
                  <a:pt x="7670" y="11410"/>
                  <a:pt x="7700" y="11380"/>
                  <a:pt x="7700" y="11342"/>
                </a:cubicBezTo>
                <a:cubicBezTo>
                  <a:pt x="7700" y="11304"/>
                  <a:pt x="7670" y="11273"/>
                  <a:pt x="7632" y="11273"/>
                </a:cubicBezTo>
                <a:close/>
                <a:moveTo>
                  <a:pt x="7848" y="11273"/>
                </a:moveTo>
                <a:cubicBezTo>
                  <a:pt x="7810" y="11273"/>
                  <a:pt x="7780" y="11304"/>
                  <a:pt x="7780" y="11342"/>
                </a:cubicBezTo>
                <a:cubicBezTo>
                  <a:pt x="7780" y="11380"/>
                  <a:pt x="7810" y="11410"/>
                  <a:pt x="7848" y="11410"/>
                </a:cubicBezTo>
                <a:cubicBezTo>
                  <a:pt x="7886" y="11410"/>
                  <a:pt x="7917" y="11380"/>
                  <a:pt x="7917" y="11342"/>
                </a:cubicBezTo>
                <a:cubicBezTo>
                  <a:pt x="7917" y="11304"/>
                  <a:pt x="7886" y="11273"/>
                  <a:pt x="7848" y="11273"/>
                </a:cubicBezTo>
                <a:close/>
                <a:moveTo>
                  <a:pt x="8064" y="11273"/>
                </a:moveTo>
                <a:cubicBezTo>
                  <a:pt x="8026" y="11273"/>
                  <a:pt x="7996" y="11304"/>
                  <a:pt x="7996" y="11342"/>
                </a:cubicBezTo>
                <a:cubicBezTo>
                  <a:pt x="7996" y="11380"/>
                  <a:pt x="8026" y="11410"/>
                  <a:pt x="8064" y="11410"/>
                </a:cubicBezTo>
                <a:cubicBezTo>
                  <a:pt x="8102" y="11410"/>
                  <a:pt x="8133" y="11380"/>
                  <a:pt x="8133" y="11342"/>
                </a:cubicBezTo>
                <a:cubicBezTo>
                  <a:pt x="8133" y="11304"/>
                  <a:pt x="8102" y="11273"/>
                  <a:pt x="8064" y="11273"/>
                </a:cubicBezTo>
                <a:close/>
                <a:moveTo>
                  <a:pt x="8280" y="11273"/>
                </a:moveTo>
                <a:cubicBezTo>
                  <a:pt x="8243" y="11273"/>
                  <a:pt x="8212" y="11304"/>
                  <a:pt x="8212" y="11342"/>
                </a:cubicBezTo>
                <a:cubicBezTo>
                  <a:pt x="8212" y="11380"/>
                  <a:pt x="8243" y="11410"/>
                  <a:pt x="8280" y="11410"/>
                </a:cubicBezTo>
                <a:cubicBezTo>
                  <a:pt x="8318" y="11410"/>
                  <a:pt x="8349" y="11380"/>
                  <a:pt x="8349" y="11342"/>
                </a:cubicBezTo>
                <a:cubicBezTo>
                  <a:pt x="8349" y="11304"/>
                  <a:pt x="8318" y="11273"/>
                  <a:pt x="8280" y="11273"/>
                </a:cubicBezTo>
                <a:close/>
                <a:moveTo>
                  <a:pt x="7200" y="11508"/>
                </a:moveTo>
                <a:cubicBezTo>
                  <a:pt x="7162" y="11508"/>
                  <a:pt x="7131" y="11539"/>
                  <a:pt x="7131" y="11577"/>
                </a:cubicBezTo>
                <a:cubicBezTo>
                  <a:pt x="7131" y="11614"/>
                  <a:pt x="7162" y="11645"/>
                  <a:pt x="7200" y="11645"/>
                </a:cubicBezTo>
                <a:cubicBezTo>
                  <a:pt x="7238" y="11645"/>
                  <a:pt x="7268" y="11614"/>
                  <a:pt x="7268" y="11577"/>
                </a:cubicBezTo>
                <a:cubicBezTo>
                  <a:pt x="7268" y="11539"/>
                  <a:pt x="7238" y="11508"/>
                  <a:pt x="7200" y="11508"/>
                </a:cubicBezTo>
                <a:close/>
                <a:moveTo>
                  <a:pt x="7416" y="11508"/>
                </a:moveTo>
                <a:cubicBezTo>
                  <a:pt x="7378" y="11508"/>
                  <a:pt x="7347" y="11539"/>
                  <a:pt x="7347" y="11577"/>
                </a:cubicBezTo>
                <a:cubicBezTo>
                  <a:pt x="7347" y="11614"/>
                  <a:pt x="7378" y="11645"/>
                  <a:pt x="7416" y="11645"/>
                </a:cubicBezTo>
                <a:cubicBezTo>
                  <a:pt x="7454" y="11645"/>
                  <a:pt x="7484" y="11614"/>
                  <a:pt x="7484" y="11577"/>
                </a:cubicBezTo>
                <a:cubicBezTo>
                  <a:pt x="7484" y="11539"/>
                  <a:pt x="7454" y="11508"/>
                  <a:pt x="7416" y="11508"/>
                </a:cubicBezTo>
                <a:close/>
                <a:moveTo>
                  <a:pt x="7632" y="11508"/>
                </a:moveTo>
                <a:cubicBezTo>
                  <a:pt x="7594" y="11508"/>
                  <a:pt x="7564" y="11539"/>
                  <a:pt x="7564" y="11577"/>
                </a:cubicBezTo>
                <a:cubicBezTo>
                  <a:pt x="7564" y="11614"/>
                  <a:pt x="7594" y="11645"/>
                  <a:pt x="7632" y="11645"/>
                </a:cubicBezTo>
                <a:cubicBezTo>
                  <a:pt x="7670" y="11645"/>
                  <a:pt x="7700" y="11614"/>
                  <a:pt x="7700" y="11577"/>
                </a:cubicBezTo>
                <a:cubicBezTo>
                  <a:pt x="7700" y="11539"/>
                  <a:pt x="7670" y="11508"/>
                  <a:pt x="7632" y="11508"/>
                </a:cubicBezTo>
                <a:close/>
                <a:moveTo>
                  <a:pt x="7848" y="11508"/>
                </a:moveTo>
                <a:cubicBezTo>
                  <a:pt x="7810" y="11508"/>
                  <a:pt x="7780" y="11539"/>
                  <a:pt x="7780" y="11577"/>
                </a:cubicBezTo>
                <a:cubicBezTo>
                  <a:pt x="7780" y="11614"/>
                  <a:pt x="7810" y="11645"/>
                  <a:pt x="7848" y="11645"/>
                </a:cubicBezTo>
                <a:cubicBezTo>
                  <a:pt x="7886" y="11645"/>
                  <a:pt x="7917" y="11614"/>
                  <a:pt x="7917" y="11577"/>
                </a:cubicBezTo>
                <a:cubicBezTo>
                  <a:pt x="7917" y="11539"/>
                  <a:pt x="7886" y="11508"/>
                  <a:pt x="7848" y="11508"/>
                </a:cubicBezTo>
                <a:close/>
                <a:moveTo>
                  <a:pt x="8064" y="11508"/>
                </a:moveTo>
                <a:cubicBezTo>
                  <a:pt x="8026" y="11508"/>
                  <a:pt x="7996" y="11539"/>
                  <a:pt x="7996" y="11577"/>
                </a:cubicBezTo>
                <a:cubicBezTo>
                  <a:pt x="7996" y="11614"/>
                  <a:pt x="8026" y="11645"/>
                  <a:pt x="8064" y="11645"/>
                </a:cubicBezTo>
                <a:cubicBezTo>
                  <a:pt x="8102" y="11645"/>
                  <a:pt x="8133" y="11614"/>
                  <a:pt x="8133" y="11577"/>
                </a:cubicBezTo>
                <a:cubicBezTo>
                  <a:pt x="8133" y="11539"/>
                  <a:pt x="8102" y="11508"/>
                  <a:pt x="8064" y="11508"/>
                </a:cubicBezTo>
                <a:close/>
                <a:moveTo>
                  <a:pt x="8280" y="11508"/>
                </a:moveTo>
                <a:cubicBezTo>
                  <a:pt x="8243" y="11508"/>
                  <a:pt x="8212" y="11539"/>
                  <a:pt x="8212" y="11577"/>
                </a:cubicBezTo>
                <a:cubicBezTo>
                  <a:pt x="8212" y="11614"/>
                  <a:pt x="8243" y="11645"/>
                  <a:pt x="8280" y="11645"/>
                </a:cubicBezTo>
                <a:cubicBezTo>
                  <a:pt x="8318" y="11645"/>
                  <a:pt x="8349" y="11614"/>
                  <a:pt x="8349" y="11577"/>
                </a:cubicBezTo>
                <a:cubicBezTo>
                  <a:pt x="8349" y="11539"/>
                  <a:pt x="8318" y="11508"/>
                  <a:pt x="8280" y="11508"/>
                </a:cubicBezTo>
                <a:close/>
                <a:moveTo>
                  <a:pt x="11090" y="11508"/>
                </a:moveTo>
                <a:cubicBezTo>
                  <a:pt x="11052" y="11508"/>
                  <a:pt x="11021" y="11539"/>
                  <a:pt x="11021" y="11577"/>
                </a:cubicBezTo>
                <a:cubicBezTo>
                  <a:pt x="11021" y="11614"/>
                  <a:pt x="11052" y="11645"/>
                  <a:pt x="11090" y="11645"/>
                </a:cubicBezTo>
                <a:cubicBezTo>
                  <a:pt x="11127" y="11645"/>
                  <a:pt x="11158" y="11614"/>
                  <a:pt x="11158" y="11577"/>
                </a:cubicBezTo>
                <a:cubicBezTo>
                  <a:pt x="11158" y="11539"/>
                  <a:pt x="11127" y="11508"/>
                  <a:pt x="11090" y="11508"/>
                </a:cubicBezTo>
                <a:close/>
                <a:moveTo>
                  <a:pt x="7416" y="11743"/>
                </a:moveTo>
                <a:cubicBezTo>
                  <a:pt x="7378" y="11743"/>
                  <a:pt x="7347" y="11774"/>
                  <a:pt x="7347" y="11811"/>
                </a:cubicBezTo>
                <a:cubicBezTo>
                  <a:pt x="7347" y="11849"/>
                  <a:pt x="7378" y="11880"/>
                  <a:pt x="7416" y="11880"/>
                </a:cubicBezTo>
                <a:cubicBezTo>
                  <a:pt x="7454" y="11880"/>
                  <a:pt x="7484" y="11849"/>
                  <a:pt x="7484" y="11811"/>
                </a:cubicBezTo>
                <a:cubicBezTo>
                  <a:pt x="7484" y="11774"/>
                  <a:pt x="7454" y="11743"/>
                  <a:pt x="7416" y="11743"/>
                </a:cubicBezTo>
                <a:close/>
                <a:moveTo>
                  <a:pt x="7632" y="11743"/>
                </a:moveTo>
                <a:cubicBezTo>
                  <a:pt x="7594" y="11743"/>
                  <a:pt x="7564" y="11774"/>
                  <a:pt x="7564" y="11811"/>
                </a:cubicBezTo>
                <a:cubicBezTo>
                  <a:pt x="7564" y="11849"/>
                  <a:pt x="7594" y="11880"/>
                  <a:pt x="7632" y="11880"/>
                </a:cubicBezTo>
                <a:cubicBezTo>
                  <a:pt x="7670" y="11880"/>
                  <a:pt x="7700" y="11849"/>
                  <a:pt x="7700" y="11811"/>
                </a:cubicBezTo>
                <a:cubicBezTo>
                  <a:pt x="7700" y="11774"/>
                  <a:pt x="7670" y="11743"/>
                  <a:pt x="7632" y="11743"/>
                </a:cubicBezTo>
                <a:close/>
                <a:moveTo>
                  <a:pt x="7848" y="11743"/>
                </a:moveTo>
                <a:cubicBezTo>
                  <a:pt x="7810" y="11743"/>
                  <a:pt x="7780" y="11774"/>
                  <a:pt x="7780" y="11811"/>
                </a:cubicBezTo>
                <a:cubicBezTo>
                  <a:pt x="7780" y="11849"/>
                  <a:pt x="7810" y="11880"/>
                  <a:pt x="7848" y="11880"/>
                </a:cubicBezTo>
                <a:cubicBezTo>
                  <a:pt x="7886" y="11880"/>
                  <a:pt x="7917" y="11849"/>
                  <a:pt x="7917" y="11811"/>
                </a:cubicBezTo>
                <a:cubicBezTo>
                  <a:pt x="7917" y="11774"/>
                  <a:pt x="7886" y="11743"/>
                  <a:pt x="7848" y="11743"/>
                </a:cubicBezTo>
                <a:close/>
                <a:moveTo>
                  <a:pt x="8064" y="11743"/>
                </a:moveTo>
                <a:cubicBezTo>
                  <a:pt x="8026" y="11743"/>
                  <a:pt x="7996" y="11774"/>
                  <a:pt x="7996" y="11811"/>
                </a:cubicBezTo>
                <a:cubicBezTo>
                  <a:pt x="7996" y="11849"/>
                  <a:pt x="8026" y="11880"/>
                  <a:pt x="8064" y="11880"/>
                </a:cubicBezTo>
                <a:cubicBezTo>
                  <a:pt x="8102" y="11880"/>
                  <a:pt x="8133" y="11849"/>
                  <a:pt x="8133" y="11811"/>
                </a:cubicBezTo>
                <a:cubicBezTo>
                  <a:pt x="8133" y="11774"/>
                  <a:pt x="8102" y="11743"/>
                  <a:pt x="8064" y="11743"/>
                </a:cubicBezTo>
                <a:close/>
                <a:moveTo>
                  <a:pt x="8280" y="11743"/>
                </a:moveTo>
                <a:cubicBezTo>
                  <a:pt x="8243" y="11743"/>
                  <a:pt x="8212" y="11774"/>
                  <a:pt x="8212" y="11811"/>
                </a:cubicBezTo>
                <a:cubicBezTo>
                  <a:pt x="8212" y="11849"/>
                  <a:pt x="8243" y="11880"/>
                  <a:pt x="8280" y="11880"/>
                </a:cubicBezTo>
                <a:cubicBezTo>
                  <a:pt x="8318" y="11880"/>
                  <a:pt x="8349" y="11849"/>
                  <a:pt x="8349" y="11811"/>
                </a:cubicBezTo>
                <a:cubicBezTo>
                  <a:pt x="8349" y="11774"/>
                  <a:pt x="8318" y="11743"/>
                  <a:pt x="8280" y="11743"/>
                </a:cubicBezTo>
                <a:close/>
                <a:moveTo>
                  <a:pt x="10225" y="11743"/>
                </a:moveTo>
                <a:cubicBezTo>
                  <a:pt x="10188" y="11743"/>
                  <a:pt x="10157" y="11774"/>
                  <a:pt x="10157" y="11811"/>
                </a:cubicBezTo>
                <a:cubicBezTo>
                  <a:pt x="10157" y="11849"/>
                  <a:pt x="10188" y="11880"/>
                  <a:pt x="10225" y="11880"/>
                </a:cubicBezTo>
                <a:cubicBezTo>
                  <a:pt x="10263" y="11880"/>
                  <a:pt x="10294" y="11849"/>
                  <a:pt x="10294" y="11811"/>
                </a:cubicBezTo>
                <a:cubicBezTo>
                  <a:pt x="10294" y="11774"/>
                  <a:pt x="10263" y="11743"/>
                  <a:pt x="10225" y="11743"/>
                </a:cubicBezTo>
                <a:close/>
                <a:moveTo>
                  <a:pt x="10441" y="11743"/>
                </a:moveTo>
                <a:cubicBezTo>
                  <a:pt x="10404" y="11743"/>
                  <a:pt x="10373" y="11774"/>
                  <a:pt x="10373" y="11811"/>
                </a:cubicBezTo>
                <a:cubicBezTo>
                  <a:pt x="10373" y="11849"/>
                  <a:pt x="10404" y="11880"/>
                  <a:pt x="10441" y="11880"/>
                </a:cubicBezTo>
                <a:cubicBezTo>
                  <a:pt x="10479" y="11880"/>
                  <a:pt x="10510" y="11849"/>
                  <a:pt x="10510" y="11811"/>
                </a:cubicBezTo>
                <a:cubicBezTo>
                  <a:pt x="10510" y="11774"/>
                  <a:pt x="10479" y="11743"/>
                  <a:pt x="10441" y="11743"/>
                </a:cubicBezTo>
                <a:close/>
                <a:moveTo>
                  <a:pt x="10658" y="11743"/>
                </a:moveTo>
                <a:cubicBezTo>
                  <a:pt x="10620" y="11743"/>
                  <a:pt x="10589" y="11774"/>
                  <a:pt x="10589" y="11811"/>
                </a:cubicBezTo>
                <a:cubicBezTo>
                  <a:pt x="10589" y="11849"/>
                  <a:pt x="10620" y="11880"/>
                  <a:pt x="10658" y="11880"/>
                </a:cubicBezTo>
                <a:cubicBezTo>
                  <a:pt x="10695" y="11880"/>
                  <a:pt x="10726" y="11849"/>
                  <a:pt x="10726" y="11811"/>
                </a:cubicBezTo>
                <a:cubicBezTo>
                  <a:pt x="10726" y="11774"/>
                  <a:pt x="10695" y="11743"/>
                  <a:pt x="10658" y="11743"/>
                </a:cubicBezTo>
                <a:close/>
                <a:moveTo>
                  <a:pt x="7416" y="11978"/>
                </a:moveTo>
                <a:cubicBezTo>
                  <a:pt x="7378" y="11978"/>
                  <a:pt x="7347" y="12009"/>
                  <a:pt x="7347" y="12046"/>
                </a:cubicBezTo>
                <a:cubicBezTo>
                  <a:pt x="7347" y="12084"/>
                  <a:pt x="7378" y="12115"/>
                  <a:pt x="7416" y="12115"/>
                </a:cubicBezTo>
                <a:cubicBezTo>
                  <a:pt x="7454" y="12115"/>
                  <a:pt x="7484" y="12084"/>
                  <a:pt x="7484" y="12046"/>
                </a:cubicBezTo>
                <a:cubicBezTo>
                  <a:pt x="7484" y="12009"/>
                  <a:pt x="7454" y="11978"/>
                  <a:pt x="7416" y="11978"/>
                </a:cubicBezTo>
                <a:close/>
                <a:moveTo>
                  <a:pt x="7632" y="11978"/>
                </a:moveTo>
                <a:cubicBezTo>
                  <a:pt x="7594" y="11978"/>
                  <a:pt x="7564" y="12009"/>
                  <a:pt x="7564" y="12046"/>
                </a:cubicBezTo>
                <a:cubicBezTo>
                  <a:pt x="7564" y="12084"/>
                  <a:pt x="7594" y="12115"/>
                  <a:pt x="7632" y="12115"/>
                </a:cubicBezTo>
                <a:cubicBezTo>
                  <a:pt x="7670" y="12115"/>
                  <a:pt x="7700" y="12084"/>
                  <a:pt x="7700" y="12046"/>
                </a:cubicBezTo>
                <a:cubicBezTo>
                  <a:pt x="7700" y="12009"/>
                  <a:pt x="7670" y="11978"/>
                  <a:pt x="7632" y="11978"/>
                </a:cubicBezTo>
                <a:close/>
                <a:moveTo>
                  <a:pt x="7848" y="11978"/>
                </a:moveTo>
                <a:cubicBezTo>
                  <a:pt x="7810" y="11978"/>
                  <a:pt x="7780" y="12009"/>
                  <a:pt x="7780" y="12046"/>
                </a:cubicBezTo>
                <a:cubicBezTo>
                  <a:pt x="7780" y="12084"/>
                  <a:pt x="7810" y="12115"/>
                  <a:pt x="7848" y="12115"/>
                </a:cubicBezTo>
                <a:cubicBezTo>
                  <a:pt x="7886" y="12115"/>
                  <a:pt x="7917" y="12084"/>
                  <a:pt x="7917" y="12046"/>
                </a:cubicBezTo>
                <a:cubicBezTo>
                  <a:pt x="7917" y="12009"/>
                  <a:pt x="7886" y="11978"/>
                  <a:pt x="7848" y="11978"/>
                </a:cubicBezTo>
                <a:close/>
                <a:moveTo>
                  <a:pt x="8064" y="11978"/>
                </a:moveTo>
                <a:cubicBezTo>
                  <a:pt x="8026" y="11978"/>
                  <a:pt x="7996" y="12009"/>
                  <a:pt x="7996" y="12046"/>
                </a:cubicBezTo>
                <a:cubicBezTo>
                  <a:pt x="7996" y="12084"/>
                  <a:pt x="8026" y="12115"/>
                  <a:pt x="8064" y="12115"/>
                </a:cubicBezTo>
                <a:cubicBezTo>
                  <a:pt x="8102" y="12115"/>
                  <a:pt x="8133" y="12084"/>
                  <a:pt x="8133" y="12046"/>
                </a:cubicBezTo>
                <a:cubicBezTo>
                  <a:pt x="8133" y="12009"/>
                  <a:pt x="8102" y="11978"/>
                  <a:pt x="8064" y="11978"/>
                </a:cubicBezTo>
                <a:close/>
                <a:moveTo>
                  <a:pt x="8280" y="11978"/>
                </a:moveTo>
                <a:cubicBezTo>
                  <a:pt x="8243" y="11978"/>
                  <a:pt x="8212" y="12009"/>
                  <a:pt x="8212" y="12046"/>
                </a:cubicBezTo>
                <a:cubicBezTo>
                  <a:pt x="8212" y="12084"/>
                  <a:pt x="8243" y="12115"/>
                  <a:pt x="8280" y="12115"/>
                </a:cubicBezTo>
                <a:cubicBezTo>
                  <a:pt x="8318" y="12115"/>
                  <a:pt x="8349" y="12084"/>
                  <a:pt x="8349" y="12046"/>
                </a:cubicBezTo>
                <a:cubicBezTo>
                  <a:pt x="8349" y="12009"/>
                  <a:pt x="8318" y="11978"/>
                  <a:pt x="8280" y="11978"/>
                </a:cubicBezTo>
                <a:close/>
                <a:moveTo>
                  <a:pt x="9361" y="11978"/>
                </a:moveTo>
                <a:cubicBezTo>
                  <a:pt x="9323" y="11978"/>
                  <a:pt x="9292" y="12009"/>
                  <a:pt x="9292" y="12046"/>
                </a:cubicBezTo>
                <a:cubicBezTo>
                  <a:pt x="9292" y="12084"/>
                  <a:pt x="9323" y="12115"/>
                  <a:pt x="9361" y="12115"/>
                </a:cubicBezTo>
                <a:cubicBezTo>
                  <a:pt x="9399" y="12115"/>
                  <a:pt x="9429" y="12084"/>
                  <a:pt x="9429" y="12046"/>
                </a:cubicBezTo>
                <a:cubicBezTo>
                  <a:pt x="9429" y="12009"/>
                  <a:pt x="9399" y="11978"/>
                  <a:pt x="9361" y="11978"/>
                </a:cubicBezTo>
                <a:close/>
                <a:moveTo>
                  <a:pt x="9577" y="11978"/>
                </a:moveTo>
                <a:cubicBezTo>
                  <a:pt x="9539" y="11978"/>
                  <a:pt x="9508" y="12009"/>
                  <a:pt x="9508" y="12046"/>
                </a:cubicBezTo>
                <a:cubicBezTo>
                  <a:pt x="9508" y="12084"/>
                  <a:pt x="9539" y="12115"/>
                  <a:pt x="9577" y="12115"/>
                </a:cubicBezTo>
                <a:cubicBezTo>
                  <a:pt x="9615" y="12115"/>
                  <a:pt x="9645" y="12084"/>
                  <a:pt x="9645" y="12046"/>
                </a:cubicBezTo>
                <a:cubicBezTo>
                  <a:pt x="9645" y="12009"/>
                  <a:pt x="9615" y="11978"/>
                  <a:pt x="9577" y="11978"/>
                </a:cubicBezTo>
                <a:close/>
                <a:moveTo>
                  <a:pt x="10874" y="11978"/>
                </a:moveTo>
                <a:cubicBezTo>
                  <a:pt x="10836" y="11978"/>
                  <a:pt x="10805" y="12009"/>
                  <a:pt x="10805" y="12046"/>
                </a:cubicBezTo>
                <a:cubicBezTo>
                  <a:pt x="10805" y="12084"/>
                  <a:pt x="10836" y="12115"/>
                  <a:pt x="10874" y="12115"/>
                </a:cubicBezTo>
                <a:cubicBezTo>
                  <a:pt x="10911" y="12115"/>
                  <a:pt x="10942" y="12084"/>
                  <a:pt x="10942" y="12046"/>
                </a:cubicBezTo>
                <a:cubicBezTo>
                  <a:pt x="10942" y="12009"/>
                  <a:pt x="10911" y="11978"/>
                  <a:pt x="10874" y="11978"/>
                </a:cubicBezTo>
                <a:close/>
                <a:moveTo>
                  <a:pt x="11090" y="11978"/>
                </a:moveTo>
                <a:cubicBezTo>
                  <a:pt x="11052" y="11978"/>
                  <a:pt x="11021" y="12009"/>
                  <a:pt x="11021" y="12046"/>
                </a:cubicBezTo>
                <a:cubicBezTo>
                  <a:pt x="11021" y="12084"/>
                  <a:pt x="11052" y="12115"/>
                  <a:pt x="11090" y="12115"/>
                </a:cubicBezTo>
                <a:cubicBezTo>
                  <a:pt x="11127" y="12115"/>
                  <a:pt x="11158" y="12084"/>
                  <a:pt x="11158" y="12046"/>
                </a:cubicBezTo>
                <a:cubicBezTo>
                  <a:pt x="11158" y="12009"/>
                  <a:pt x="11127" y="11978"/>
                  <a:pt x="11090" y="11978"/>
                </a:cubicBezTo>
                <a:close/>
                <a:moveTo>
                  <a:pt x="7632" y="12213"/>
                </a:moveTo>
                <a:cubicBezTo>
                  <a:pt x="7594" y="12213"/>
                  <a:pt x="7564" y="12243"/>
                  <a:pt x="7564" y="12281"/>
                </a:cubicBezTo>
                <a:cubicBezTo>
                  <a:pt x="7564" y="12319"/>
                  <a:pt x="7594" y="12350"/>
                  <a:pt x="7632" y="12350"/>
                </a:cubicBezTo>
                <a:cubicBezTo>
                  <a:pt x="7670" y="12350"/>
                  <a:pt x="7700" y="12319"/>
                  <a:pt x="7700" y="12281"/>
                </a:cubicBezTo>
                <a:cubicBezTo>
                  <a:pt x="7700" y="12243"/>
                  <a:pt x="7670" y="12213"/>
                  <a:pt x="7632" y="12213"/>
                </a:cubicBezTo>
                <a:close/>
                <a:moveTo>
                  <a:pt x="7848" y="12213"/>
                </a:moveTo>
                <a:cubicBezTo>
                  <a:pt x="7810" y="12213"/>
                  <a:pt x="7780" y="12243"/>
                  <a:pt x="7780" y="12281"/>
                </a:cubicBezTo>
                <a:cubicBezTo>
                  <a:pt x="7780" y="12319"/>
                  <a:pt x="7810" y="12350"/>
                  <a:pt x="7848" y="12350"/>
                </a:cubicBezTo>
                <a:cubicBezTo>
                  <a:pt x="7886" y="12350"/>
                  <a:pt x="7917" y="12319"/>
                  <a:pt x="7917" y="12281"/>
                </a:cubicBezTo>
                <a:cubicBezTo>
                  <a:pt x="7917" y="12243"/>
                  <a:pt x="7886" y="12213"/>
                  <a:pt x="7848" y="12213"/>
                </a:cubicBezTo>
                <a:close/>
                <a:moveTo>
                  <a:pt x="8064" y="12213"/>
                </a:moveTo>
                <a:cubicBezTo>
                  <a:pt x="8026" y="12213"/>
                  <a:pt x="7996" y="12243"/>
                  <a:pt x="7996" y="12281"/>
                </a:cubicBezTo>
                <a:cubicBezTo>
                  <a:pt x="7996" y="12319"/>
                  <a:pt x="8026" y="12350"/>
                  <a:pt x="8064" y="12350"/>
                </a:cubicBezTo>
                <a:cubicBezTo>
                  <a:pt x="8102" y="12350"/>
                  <a:pt x="8133" y="12319"/>
                  <a:pt x="8133" y="12281"/>
                </a:cubicBezTo>
                <a:cubicBezTo>
                  <a:pt x="8133" y="12243"/>
                  <a:pt x="8102" y="12213"/>
                  <a:pt x="8064" y="12213"/>
                </a:cubicBezTo>
                <a:close/>
                <a:moveTo>
                  <a:pt x="8280" y="12213"/>
                </a:moveTo>
                <a:cubicBezTo>
                  <a:pt x="8243" y="12213"/>
                  <a:pt x="8212" y="12243"/>
                  <a:pt x="8212" y="12281"/>
                </a:cubicBezTo>
                <a:cubicBezTo>
                  <a:pt x="8212" y="12319"/>
                  <a:pt x="8243" y="12350"/>
                  <a:pt x="8280" y="12350"/>
                </a:cubicBezTo>
                <a:cubicBezTo>
                  <a:pt x="8318" y="12350"/>
                  <a:pt x="8349" y="12319"/>
                  <a:pt x="8349" y="12281"/>
                </a:cubicBezTo>
                <a:cubicBezTo>
                  <a:pt x="8349" y="12243"/>
                  <a:pt x="8318" y="12213"/>
                  <a:pt x="8280" y="12213"/>
                </a:cubicBezTo>
                <a:close/>
                <a:moveTo>
                  <a:pt x="8496" y="12213"/>
                </a:moveTo>
                <a:cubicBezTo>
                  <a:pt x="8459" y="12213"/>
                  <a:pt x="8428" y="12243"/>
                  <a:pt x="8428" y="12281"/>
                </a:cubicBezTo>
                <a:cubicBezTo>
                  <a:pt x="8428" y="12319"/>
                  <a:pt x="8459" y="12350"/>
                  <a:pt x="8496" y="12350"/>
                </a:cubicBezTo>
                <a:cubicBezTo>
                  <a:pt x="8534" y="12350"/>
                  <a:pt x="8565" y="12319"/>
                  <a:pt x="8565" y="12281"/>
                </a:cubicBezTo>
                <a:cubicBezTo>
                  <a:pt x="8565" y="12243"/>
                  <a:pt x="8534" y="12213"/>
                  <a:pt x="8496" y="12213"/>
                </a:cubicBezTo>
                <a:close/>
                <a:moveTo>
                  <a:pt x="9145" y="12213"/>
                </a:moveTo>
                <a:cubicBezTo>
                  <a:pt x="9107" y="12213"/>
                  <a:pt x="9076" y="12243"/>
                  <a:pt x="9076" y="12281"/>
                </a:cubicBezTo>
                <a:cubicBezTo>
                  <a:pt x="9076" y="12319"/>
                  <a:pt x="9107" y="12350"/>
                  <a:pt x="9145" y="12350"/>
                </a:cubicBezTo>
                <a:cubicBezTo>
                  <a:pt x="9183" y="12350"/>
                  <a:pt x="9213" y="12319"/>
                  <a:pt x="9213" y="12281"/>
                </a:cubicBezTo>
                <a:cubicBezTo>
                  <a:pt x="9213" y="12243"/>
                  <a:pt x="9183" y="12213"/>
                  <a:pt x="9145" y="12213"/>
                </a:cubicBezTo>
                <a:close/>
                <a:moveTo>
                  <a:pt x="9361" y="12213"/>
                </a:moveTo>
                <a:cubicBezTo>
                  <a:pt x="9323" y="12213"/>
                  <a:pt x="9292" y="12243"/>
                  <a:pt x="9292" y="12281"/>
                </a:cubicBezTo>
                <a:cubicBezTo>
                  <a:pt x="9292" y="12319"/>
                  <a:pt x="9323" y="12350"/>
                  <a:pt x="9361" y="12350"/>
                </a:cubicBezTo>
                <a:cubicBezTo>
                  <a:pt x="9399" y="12350"/>
                  <a:pt x="9429" y="12319"/>
                  <a:pt x="9429" y="12281"/>
                </a:cubicBezTo>
                <a:cubicBezTo>
                  <a:pt x="9429" y="12243"/>
                  <a:pt x="9399" y="12213"/>
                  <a:pt x="9361" y="12213"/>
                </a:cubicBezTo>
                <a:close/>
                <a:moveTo>
                  <a:pt x="11306" y="12213"/>
                </a:moveTo>
                <a:cubicBezTo>
                  <a:pt x="11268" y="12213"/>
                  <a:pt x="11237" y="12243"/>
                  <a:pt x="11237" y="12281"/>
                </a:cubicBezTo>
                <a:cubicBezTo>
                  <a:pt x="11237" y="12319"/>
                  <a:pt x="11268" y="12350"/>
                  <a:pt x="11306" y="12350"/>
                </a:cubicBezTo>
                <a:cubicBezTo>
                  <a:pt x="11344" y="12350"/>
                  <a:pt x="11374" y="12319"/>
                  <a:pt x="11374" y="12281"/>
                </a:cubicBezTo>
                <a:cubicBezTo>
                  <a:pt x="11374" y="12243"/>
                  <a:pt x="11344" y="12213"/>
                  <a:pt x="11306" y="12213"/>
                </a:cubicBezTo>
                <a:close/>
                <a:moveTo>
                  <a:pt x="11522" y="12213"/>
                </a:moveTo>
                <a:cubicBezTo>
                  <a:pt x="11484" y="12213"/>
                  <a:pt x="11453" y="12243"/>
                  <a:pt x="11453" y="12281"/>
                </a:cubicBezTo>
                <a:cubicBezTo>
                  <a:pt x="11453" y="12319"/>
                  <a:pt x="11484" y="12350"/>
                  <a:pt x="11522" y="12350"/>
                </a:cubicBezTo>
                <a:cubicBezTo>
                  <a:pt x="11560" y="12350"/>
                  <a:pt x="11590" y="12319"/>
                  <a:pt x="11590" y="12281"/>
                </a:cubicBezTo>
                <a:cubicBezTo>
                  <a:pt x="11590" y="12243"/>
                  <a:pt x="11560" y="12213"/>
                  <a:pt x="11522" y="12213"/>
                </a:cubicBezTo>
                <a:close/>
                <a:moveTo>
                  <a:pt x="11738" y="12213"/>
                </a:moveTo>
                <a:cubicBezTo>
                  <a:pt x="11700" y="12213"/>
                  <a:pt x="11670" y="12243"/>
                  <a:pt x="11670" y="12281"/>
                </a:cubicBezTo>
                <a:cubicBezTo>
                  <a:pt x="11670" y="12319"/>
                  <a:pt x="11700" y="12350"/>
                  <a:pt x="11738" y="12350"/>
                </a:cubicBezTo>
                <a:cubicBezTo>
                  <a:pt x="11776" y="12350"/>
                  <a:pt x="11807" y="12319"/>
                  <a:pt x="11807" y="12281"/>
                </a:cubicBezTo>
                <a:cubicBezTo>
                  <a:pt x="11807" y="12243"/>
                  <a:pt x="11776" y="12213"/>
                  <a:pt x="11738" y="12213"/>
                </a:cubicBezTo>
                <a:close/>
                <a:moveTo>
                  <a:pt x="8064" y="12448"/>
                </a:moveTo>
                <a:cubicBezTo>
                  <a:pt x="8026" y="12448"/>
                  <a:pt x="7996" y="12478"/>
                  <a:pt x="7996" y="12516"/>
                </a:cubicBezTo>
                <a:cubicBezTo>
                  <a:pt x="7996" y="12554"/>
                  <a:pt x="8026" y="12584"/>
                  <a:pt x="8064" y="12584"/>
                </a:cubicBezTo>
                <a:cubicBezTo>
                  <a:pt x="8102" y="12584"/>
                  <a:pt x="8133" y="12554"/>
                  <a:pt x="8133" y="12516"/>
                </a:cubicBezTo>
                <a:cubicBezTo>
                  <a:pt x="8133" y="12478"/>
                  <a:pt x="8102" y="12448"/>
                  <a:pt x="8064" y="12448"/>
                </a:cubicBezTo>
                <a:close/>
                <a:moveTo>
                  <a:pt x="8280" y="12448"/>
                </a:moveTo>
                <a:cubicBezTo>
                  <a:pt x="8243" y="12448"/>
                  <a:pt x="8212" y="12478"/>
                  <a:pt x="8212" y="12516"/>
                </a:cubicBezTo>
                <a:cubicBezTo>
                  <a:pt x="8212" y="12554"/>
                  <a:pt x="8243" y="12584"/>
                  <a:pt x="8280" y="12584"/>
                </a:cubicBezTo>
                <a:cubicBezTo>
                  <a:pt x="8318" y="12584"/>
                  <a:pt x="8349" y="12554"/>
                  <a:pt x="8349" y="12516"/>
                </a:cubicBezTo>
                <a:cubicBezTo>
                  <a:pt x="8349" y="12478"/>
                  <a:pt x="8318" y="12448"/>
                  <a:pt x="8280" y="12448"/>
                </a:cubicBezTo>
                <a:close/>
                <a:moveTo>
                  <a:pt x="8496" y="12448"/>
                </a:moveTo>
                <a:cubicBezTo>
                  <a:pt x="8459" y="12448"/>
                  <a:pt x="8428" y="12478"/>
                  <a:pt x="8428" y="12516"/>
                </a:cubicBezTo>
                <a:cubicBezTo>
                  <a:pt x="8428" y="12554"/>
                  <a:pt x="8459" y="12584"/>
                  <a:pt x="8496" y="12584"/>
                </a:cubicBezTo>
                <a:cubicBezTo>
                  <a:pt x="8534" y="12584"/>
                  <a:pt x="8565" y="12554"/>
                  <a:pt x="8565" y="12516"/>
                </a:cubicBezTo>
                <a:cubicBezTo>
                  <a:pt x="8565" y="12478"/>
                  <a:pt x="8534" y="12448"/>
                  <a:pt x="8496" y="12448"/>
                </a:cubicBezTo>
                <a:close/>
                <a:moveTo>
                  <a:pt x="8713" y="12448"/>
                </a:moveTo>
                <a:cubicBezTo>
                  <a:pt x="8675" y="12448"/>
                  <a:pt x="8644" y="12478"/>
                  <a:pt x="8644" y="12516"/>
                </a:cubicBezTo>
                <a:cubicBezTo>
                  <a:pt x="8644" y="12554"/>
                  <a:pt x="8675" y="12584"/>
                  <a:pt x="8713" y="12584"/>
                </a:cubicBezTo>
                <a:cubicBezTo>
                  <a:pt x="8750" y="12584"/>
                  <a:pt x="8781" y="12554"/>
                  <a:pt x="8781" y="12516"/>
                </a:cubicBezTo>
                <a:cubicBezTo>
                  <a:pt x="8781" y="12478"/>
                  <a:pt x="8750" y="12448"/>
                  <a:pt x="8713" y="12448"/>
                </a:cubicBezTo>
                <a:close/>
                <a:moveTo>
                  <a:pt x="8929" y="12448"/>
                </a:moveTo>
                <a:cubicBezTo>
                  <a:pt x="8891" y="12448"/>
                  <a:pt x="8860" y="12478"/>
                  <a:pt x="8860" y="12516"/>
                </a:cubicBezTo>
                <a:cubicBezTo>
                  <a:pt x="8860" y="12554"/>
                  <a:pt x="8891" y="12584"/>
                  <a:pt x="8929" y="12584"/>
                </a:cubicBezTo>
                <a:cubicBezTo>
                  <a:pt x="8966" y="12584"/>
                  <a:pt x="8997" y="12554"/>
                  <a:pt x="8997" y="12516"/>
                </a:cubicBezTo>
                <a:cubicBezTo>
                  <a:pt x="8997" y="12478"/>
                  <a:pt x="8966" y="12448"/>
                  <a:pt x="8929" y="12448"/>
                </a:cubicBezTo>
                <a:close/>
                <a:moveTo>
                  <a:pt x="9145" y="12448"/>
                </a:moveTo>
                <a:cubicBezTo>
                  <a:pt x="9107" y="12448"/>
                  <a:pt x="9076" y="12478"/>
                  <a:pt x="9076" y="12516"/>
                </a:cubicBezTo>
                <a:cubicBezTo>
                  <a:pt x="9076" y="12554"/>
                  <a:pt x="9107" y="12584"/>
                  <a:pt x="9145" y="12584"/>
                </a:cubicBezTo>
                <a:cubicBezTo>
                  <a:pt x="9183" y="12584"/>
                  <a:pt x="9213" y="12554"/>
                  <a:pt x="9213" y="12516"/>
                </a:cubicBezTo>
                <a:cubicBezTo>
                  <a:pt x="9213" y="12478"/>
                  <a:pt x="9183" y="12448"/>
                  <a:pt x="9145" y="12448"/>
                </a:cubicBezTo>
                <a:close/>
                <a:moveTo>
                  <a:pt x="9361" y="12448"/>
                </a:moveTo>
                <a:cubicBezTo>
                  <a:pt x="9323" y="12448"/>
                  <a:pt x="9292" y="12478"/>
                  <a:pt x="9292" y="12516"/>
                </a:cubicBezTo>
                <a:cubicBezTo>
                  <a:pt x="9292" y="12554"/>
                  <a:pt x="9323" y="12584"/>
                  <a:pt x="9361" y="12584"/>
                </a:cubicBezTo>
                <a:cubicBezTo>
                  <a:pt x="9399" y="12584"/>
                  <a:pt x="9429" y="12554"/>
                  <a:pt x="9429" y="12516"/>
                </a:cubicBezTo>
                <a:cubicBezTo>
                  <a:pt x="9429" y="12478"/>
                  <a:pt x="9399" y="12448"/>
                  <a:pt x="9361" y="12448"/>
                </a:cubicBezTo>
                <a:close/>
                <a:moveTo>
                  <a:pt x="10874" y="12448"/>
                </a:moveTo>
                <a:cubicBezTo>
                  <a:pt x="10836" y="12448"/>
                  <a:pt x="10805" y="12478"/>
                  <a:pt x="10805" y="12516"/>
                </a:cubicBezTo>
                <a:cubicBezTo>
                  <a:pt x="10805" y="12554"/>
                  <a:pt x="10836" y="12584"/>
                  <a:pt x="10874" y="12584"/>
                </a:cubicBezTo>
                <a:cubicBezTo>
                  <a:pt x="10911" y="12584"/>
                  <a:pt x="10942" y="12554"/>
                  <a:pt x="10942" y="12516"/>
                </a:cubicBezTo>
                <a:cubicBezTo>
                  <a:pt x="10942" y="12478"/>
                  <a:pt x="10911" y="12448"/>
                  <a:pt x="10874" y="12448"/>
                </a:cubicBezTo>
                <a:close/>
                <a:moveTo>
                  <a:pt x="9145" y="12682"/>
                </a:moveTo>
                <a:cubicBezTo>
                  <a:pt x="9107" y="12682"/>
                  <a:pt x="9076" y="12713"/>
                  <a:pt x="9076" y="12751"/>
                </a:cubicBezTo>
                <a:cubicBezTo>
                  <a:pt x="9076" y="12789"/>
                  <a:pt x="9107" y="12819"/>
                  <a:pt x="9145" y="12819"/>
                </a:cubicBezTo>
                <a:cubicBezTo>
                  <a:pt x="9183" y="12819"/>
                  <a:pt x="9213" y="12789"/>
                  <a:pt x="9213" y="12751"/>
                </a:cubicBezTo>
                <a:cubicBezTo>
                  <a:pt x="9213" y="12713"/>
                  <a:pt x="9183" y="12682"/>
                  <a:pt x="9145" y="12682"/>
                </a:cubicBezTo>
                <a:close/>
                <a:moveTo>
                  <a:pt x="9145" y="12917"/>
                </a:moveTo>
                <a:cubicBezTo>
                  <a:pt x="9107" y="12917"/>
                  <a:pt x="9076" y="12948"/>
                  <a:pt x="9076" y="12986"/>
                </a:cubicBezTo>
                <a:cubicBezTo>
                  <a:pt x="9076" y="13023"/>
                  <a:pt x="9107" y="13054"/>
                  <a:pt x="9145" y="13054"/>
                </a:cubicBezTo>
                <a:cubicBezTo>
                  <a:pt x="9183" y="13054"/>
                  <a:pt x="9213" y="13023"/>
                  <a:pt x="9213" y="12986"/>
                </a:cubicBezTo>
                <a:cubicBezTo>
                  <a:pt x="9213" y="12948"/>
                  <a:pt x="9183" y="12917"/>
                  <a:pt x="9145" y="12917"/>
                </a:cubicBezTo>
                <a:close/>
                <a:moveTo>
                  <a:pt x="9793" y="12917"/>
                </a:moveTo>
                <a:cubicBezTo>
                  <a:pt x="9755" y="12917"/>
                  <a:pt x="9725" y="12948"/>
                  <a:pt x="9725" y="12986"/>
                </a:cubicBezTo>
                <a:cubicBezTo>
                  <a:pt x="9725" y="13023"/>
                  <a:pt x="9755" y="13054"/>
                  <a:pt x="9793" y="13054"/>
                </a:cubicBezTo>
                <a:cubicBezTo>
                  <a:pt x="9831" y="13054"/>
                  <a:pt x="9862" y="13023"/>
                  <a:pt x="9862" y="12986"/>
                </a:cubicBezTo>
                <a:cubicBezTo>
                  <a:pt x="9862" y="12948"/>
                  <a:pt x="9831" y="12917"/>
                  <a:pt x="9793" y="12917"/>
                </a:cubicBezTo>
                <a:close/>
                <a:moveTo>
                  <a:pt x="10009" y="12917"/>
                </a:moveTo>
                <a:cubicBezTo>
                  <a:pt x="9971" y="12917"/>
                  <a:pt x="9941" y="12948"/>
                  <a:pt x="9941" y="12986"/>
                </a:cubicBezTo>
                <a:cubicBezTo>
                  <a:pt x="9941" y="13023"/>
                  <a:pt x="9971" y="13054"/>
                  <a:pt x="10009" y="13054"/>
                </a:cubicBezTo>
                <a:cubicBezTo>
                  <a:pt x="10047" y="13054"/>
                  <a:pt x="10078" y="13023"/>
                  <a:pt x="10078" y="12986"/>
                </a:cubicBezTo>
                <a:cubicBezTo>
                  <a:pt x="10078" y="12948"/>
                  <a:pt x="10047" y="12917"/>
                  <a:pt x="10009" y="12917"/>
                </a:cubicBezTo>
                <a:close/>
                <a:moveTo>
                  <a:pt x="9793" y="13152"/>
                </a:moveTo>
                <a:cubicBezTo>
                  <a:pt x="9755" y="13152"/>
                  <a:pt x="9725" y="13183"/>
                  <a:pt x="9725" y="13220"/>
                </a:cubicBezTo>
                <a:cubicBezTo>
                  <a:pt x="9725" y="13258"/>
                  <a:pt x="9755" y="13289"/>
                  <a:pt x="9793" y="13289"/>
                </a:cubicBezTo>
                <a:cubicBezTo>
                  <a:pt x="9831" y="13289"/>
                  <a:pt x="9862" y="13258"/>
                  <a:pt x="9862" y="13220"/>
                </a:cubicBezTo>
                <a:cubicBezTo>
                  <a:pt x="9862" y="13183"/>
                  <a:pt x="9831" y="13152"/>
                  <a:pt x="9793" y="13152"/>
                </a:cubicBezTo>
                <a:close/>
                <a:moveTo>
                  <a:pt x="10009" y="13152"/>
                </a:moveTo>
                <a:cubicBezTo>
                  <a:pt x="9971" y="13152"/>
                  <a:pt x="9941" y="13183"/>
                  <a:pt x="9941" y="13220"/>
                </a:cubicBezTo>
                <a:cubicBezTo>
                  <a:pt x="9941" y="13258"/>
                  <a:pt x="9971" y="13289"/>
                  <a:pt x="10009" y="13289"/>
                </a:cubicBezTo>
                <a:cubicBezTo>
                  <a:pt x="10047" y="13289"/>
                  <a:pt x="10078" y="13258"/>
                  <a:pt x="10078" y="13220"/>
                </a:cubicBezTo>
                <a:cubicBezTo>
                  <a:pt x="10078" y="13183"/>
                  <a:pt x="10047" y="13152"/>
                  <a:pt x="10009" y="13152"/>
                </a:cubicBezTo>
                <a:close/>
                <a:moveTo>
                  <a:pt x="11522" y="13152"/>
                </a:moveTo>
                <a:cubicBezTo>
                  <a:pt x="11484" y="13152"/>
                  <a:pt x="11453" y="13183"/>
                  <a:pt x="11453" y="13220"/>
                </a:cubicBezTo>
                <a:cubicBezTo>
                  <a:pt x="11453" y="13258"/>
                  <a:pt x="11484" y="13289"/>
                  <a:pt x="11522" y="13289"/>
                </a:cubicBezTo>
                <a:cubicBezTo>
                  <a:pt x="11560" y="13289"/>
                  <a:pt x="11590" y="13258"/>
                  <a:pt x="11590" y="13220"/>
                </a:cubicBezTo>
                <a:cubicBezTo>
                  <a:pt x="11590" y="13183"/>
                  <a:pt x="11560" y="13152"/>
                  <a:pt x="11522" y="13152"/>
                </a:cubicBezTo>
                <a:close/>
                <a:moveTo>
                  <a:pt x="9793" y="13387"/>
                </a:moveTo>
                <a:cubicBezTo>
                  <a:pt x="9755" y="13387"/>
                  <a:pt x="9725" y="13417"/>
                  <a:pt x="9725" y="13455"/>
                </a:cubicBezTo>
                <a:cubicBezTo>
                  <a:pt x="9725" y="13493"/>
                  <a:pt x="9755" y="13524"/>
                  <a:pt x="9793" y="13524"/>
                </a:cubicBezTo>
                <a:cubicBezTo>
                  <a:pt x="9831" y="13524"/>
                  <a:pt x="9862" y="13493"/>
                  <a:pt x="9862" y="13455"/>
                </a:cubicBezTo>
                <a:cubicBezTo>
                  <a:pt x="9862" y="13417"/>
                  <a:pt x="9831" y="13387"/>
                  <a:pt x="9793" y="13387"/>
                </a:cubicBezTo>
                <a:close/>
                <a:moveTo>
                  <a:pt x="10009" y="13387"/>
                </a:moveTo>
                <a:cubicBezTo>
                  <a:pt x="9971" y="13387"/>
                  <a:pt x="9941" y="13417"/>
                  <a:pt x="9941" y="13455"/>
                </a:cubicBezTo>
                <a:cubicBezTo>
                  <a:pt x="9941" y="13493"/>
                  <a:pt x="9971" y="13524"/>
                  <a:pt x="10009" y="13524"/>
                </a:cubicBezTo>
                <a:cubicBezTo>
                  <a:pt x="10047" y="13524"/>
                  <a:pt x="10078" y="13493"/>
                  <a:pt x="10078" y="13455"/>
                </a:cubicBezTo>
                <a:cubicBezTo>
                  <a:pt x="10078" y="13417"/>
                  <a:pt x="10047" y="13387"/>
                  <a:pt x="10009" y="13387"/>
                </a:cubicBezTo>
                <a:close/>
                <a:moveTo>
                  <a:pt x="11090" y="13387"/>
                </a:moveTo>
                <a:cubicBezTo>
                  <a:pt x="11052" y="13387"/>
                  <a:pt x="11021" y="13417"/>
                  <a:pt x="11021" y="13455"/>
                </a:cubicBezTo>
                <a:cubicBezTo>
                  <a:pt x="11021" y="13493"/>
                  <a:pt x="11052" y="13524"/>
                  <a:pt x="11090" y="13524"/>
                </a:cubicBezTo>
                <a:cubicBezTo>
                  <a:pt x="11127" y="13524"/>
                  <a:pt x="11158" y="13493"/>
                  <a:pt x="11158" y="13455"/>
                </a:cubicBezTo>
                <a:cubicBezTo>
                  <a:pt x="11158" y="13417"/>
                  <a:pt x="11127" y="13387"/>
                  <a:pt x="11090" y="13387"/>
                </a:cubicBezTo>
                <a:close/>
                <a:moveTo>
                  <a:pt x="11306" y="13387"/>
                </a:moveTo>
                <a:cubicBezTo>
                  <a:pt x="11268" y="13387"/>
                  <a:pt x="11237" y="13417"/>
                  <a:pt x="11237" y="13455"/>
                </a:cubicBezTo>
                <a:cubicBezTo>
                  <a:pt x="11237" y="13493"/>
                  <a:pt x="11268" y="13524"/>
                  <a:pt x="11306" y="13524"/>
                </a:cubicBezTo>
                <a:cubicBezTo>
                  <a:pt x="11344" y="13524"/>
                  <a:pt x="11374" y="13493"/>
                  <a:pt x="11374" y="13455"/>
                </a:cubicBezTo>
                <a:cubicBezTo>
                  <a:pt x="11374" y="13417"/>
                  <a:pt x="11344" y="13387"/>
                  <a:pt x="11306" y="13387"/>
                </a:cubicBezTo>
                <a:close/>
                <a:moveTo>
                  <a:pt x="11522" y="13387"/>
                </a:moveTo>
                <a:cubicBezTo>
                  <a:pt x="11484" y="13387"/>
                  <a:pt x="11453" y="13417"/>
                  <a:pt x="11453" y="13455"/>
                </a:cubicBezTo>
                <a:cubicBezTo>
                  <a:pt x="11453" y="13493"/>
                  <a:pt x="11484" y="13524"/>
                  <a:pt x="11522" y="13524"/>
                </a:cubicBezTo>
                <a:cubicBezTo>
                  <a:pt x="11560" y="13524"/>
                  <a:pt x="11590" y="13493"/>
                  <a:pt x="11590" y="13455"/>
                </a:cubicBezTo>
                <a:cubicBezTo>
                  <a:pt x="11590" y="13417"/>
                  <a:pt x="11560" y="13387"/>
                  <a:pt x="11522" y="13387"/>
                </a:cubicBezTo>
                <a:close/>
                <a:moveTo>
                  <a:pt x="11738" y="13387"/>
                </a:moveTo>
                <a:cubicBezTo>
                  <a:pt x="11700" y="13387"/>
                  <a:pt x="11670" y="13417"/>
                  <a:pt x="11670" y="13455"/>
                </a:cubicBezTo>
                <a:cubicBezTo>
                  <a:pt x="11670" y="13493"/>
                  <a:pt x="11700" y="13524"/>
                  <a:pt x="11738" y="13524"/>
                </a:cubicBezTo>
                <a:cubicBezTo>
                  <a:pt x="11776" y="13524"/>
                  <a:pt x="11807" y="13493"/>
                  <a:pt x="11807" y="13455"/>
                </a:cubicBezTo>
                <a:cubicBezTo>
                  <a:pt x="11807" y="13417"/>
                  <a:pt x="11776" y="13387"/>
                  <a:pt x="11738" y="13387"/>
                </a:cubicBezTo>
                <a:close/>
                <a:moveTo>
                  <a:pt x="10009" y="13622"/>
                </a:moveTo>
                <a:cubicBezTo>
                  <a:pt x="9971" y="13622"/>
                  <a:pt x="9941" y="13652"/>
                  <a:pt x="9941" y="13690"/>
                </a:cubicBezTo>
                <a:cubicBezTo>
                  <a:pt x="9941" y="13728"/>
                  <a:pt x="9971" y="13759"/>
                  <a:pt x="10009" y="13759"/>
                </a:cubicBezTo>
                <a:cubicBezTo>
                  <a:pt x="10047" y="13759"/>
                  <a:pt x="10078" y="13728"/>
                  <a:pt x="10078" y="13690"/>
                </a:cubicBezTo>
                <a:cubicBezTo>
                  <a:pt x="10078" y="13652"/>
                  <a:pt x="10047" y="13622"/>
                  <a:pt x="10009" y="13622"/>
                </a:cubicBezTo>
                <a:close/>
                <a:moveTo>
                  <a:pt x="10225" y="13622"/>
                </a:moveTo>
                <a:cubicBezTo>
                  <a:pt x="10188" y="13622"/>
                  <a:pt x="10157" y="13652"/>
                  <a:pt x="10157" y="13690"/>
                </a:cubicBezTo>
                <a:cubicBezTo>
                  <a:pt x="10157" y="13728"/>
                  <a:pt x="10188" y="13759"/>
                  <a:pt x="10225" y="13759"/>
                </a:cubicBezTo>
                <a:cubicBezTo>
                  <a:pt x="10263" y="13759"/>
                  <a:pt x="10294" y="13728"/>
                  <a:pt x="10294" y="13690"/>
                </a:cubicBezTo>
                <a:cubicBezTo>
                  <a:pt x="10294" y="13652"/>
                  <a:pt x="10263" y="13622"/>
                  <a:pt x="10225" y="13622"/>
                </a:cubicBezTo>
                <a:close/>
                <a:moveTo>
                  <a:pt x="10441" y="13622"/>
                </a:moveTo>
                <a:cubicBezTo>
                  <a:pt x="10404" y="13622"/>
                  <a:pt x="10373" y="13652"/>
                  <a:pt x="10373" y="13690"/>
                </a:cubicBezTo>
                <a:cubicBezTo>
                  <a:pt x="10373" y="13728"/>
                  <a:pt x="10404" y="13759"/>
                  <a:pt x="10441" y="13759"/>
                </a:cubicBezTo>
                <a:cubicBezTo>
                  <a:pt x="10479" y="13759"/>
                  <a:pt x="10510" y="13728"/>
                  <a:pt x="10510" y="13690"/>
                </a:cubicBezTo>
                <a:cubicBezTo>
                  <a:pt x="10510" y="13652"/>
                  <a:pt x="10479" y="13622"/>
                  <a:pt x="10441" y="13622"/>
                </a:cubicBezTo>
                <a:close/>
                <a:moveTo>
                  <a:pt x="10658" y="13622"/>
                </a:moveTo>
                <a:cubicBezTo>
                  <a:pt x="10620" y="13622"/>
                  <a:pt x="10589" y="13652"/>
                  <a:pt x="10589" y="13690"/>
                </a:cubicBezTo>
                <a:cubicBezTo>
                  <a:pt x="10589" y="13728"/>
                  <a:pt x="10620" y="13759"/>
                  <a:pt x="10658" y="13759"/>
                </a:cubicBezTo>
                <a:cubicBezTo>
                  <a:pt x="10695" y="13759"/>
                  <a:pt x="10726" y="13728"/>
                  <a:pt x="10726" y="13690"/>
                </a:cubicBezTo>
                <a:cubicBezTo>
                  <a:pt x="10726" y="13652"/>
                  <a:pt x="10695" y="13622"/>
                  <a:pt x="10658" y="13622"/>
                </a:cubicBezTo>
                <a:close/>
                <a:moveTo>
                  <a:pt x="10874" y="13622"/>
                </a:moveTo>
                <a:cubicBezTo>
                  <a:pt x="10836" y="13622"/>
                  <a:pt x="10805" y="13652"/>
                  <a:pt x="10805" y="13690"/>
                </a:cubicBezTo>
                <a:cubicBezTo>
                  <a:pt x="10805" y="13728"/>
                  <a:pt x="10836" y="13759"/>
                  <a:pt x="10874" y="13759"/>
                </a:cubicBezTo>
                <a:cubicBezTo>
                  <a:pt x="10911" y="13759"/>
                  <a:pt x="10942" y="13728"/>
                  <a:pt x="10942" y="13690"/>
                </a:cubicBezTo>
                <a:cubicBezTo>
                  <a:pt x="10942" y="13652"/>
                  <a:pt x="10911" y="13622"/>
                  <a:pt x="10874" y="13622"/>
                </a:cubicBezTo>
                <a:close/>
                <a:moveTo>
                  <a:pt x="11090" y="13622"/>
                </a:moveTo>
                <a:cubicBezTo>
                  <a:pt x="11052" y="13622"/>
                  <a:pt x="11021" y="13652"/>
                  <a:pt x="11021" y="13690"/>
                </a:cubicBezTo>
                <a:cubicBezTo>
                  <a:pt x="11021" y="13728"/>
                  <a:pt x="11052" y="13759"/>
                  <a:pt x="11090" y="13759"/>
                </a:cubicBezTo>
                <a:cubicBezTo>
                  <a:pt x="11127" y="13759"/>
                  <a:pt x="11158" y="13728"/>
                  <a:pt x="11158" y="13690"/>
                </a:cubicBezTo>
                <a:cubicBezTo>
                  <a:pt x="11158" y="13652"/>
                  <a:pt x="11127" y="13622"/>
                  <a:pt x="11090" y="13622"/>
                </a:cubicBezTo>
                <a:close/>
                <a:moveTo>
                  <a:pt x="10441" y="13856"/>
                </a:moveTo>
                <a:cubicBezTo>
                  <a:pt x="10404" y="13856"/>
                  <a:pt x="10373" y="13887"/>
                  <a:pt x="10373" y="13925"/>
                </a:cubicBezTo>
                <a:cubicBezTo>
                  <a:pt x="10373" y="13963"/>
                  <a:pt x="10404" y="13993"/>
                  <a:pt x="10441" y="13993"/>
                </a:cubicBezTo>
                <a:cubicBezTo>
                  <a:pt x="10479" y="13993"/>
                  <a:pt x="10510" y="13963"/>
                  <a:pt x="10510" y="13925"/>
                </a:cubicBezTo>
                <a:cubicBezTo>
                  <a:pt x="10510" y="13887"/>
                  <a:pt x="10479" y="13856"/>
                  <a:pt x="10441" y="13856"/>
                </a:cubicBezTo>
                <a:close/>
                <a:moveTo>
                  <a:pt x="10874" y="13856"/>
                </a:moveTo>
                <a:cubicBezTo>
                  <a:pt x="10836" y="13856"/>
                  <a:pt x="10805" y="13887"/>
                  <a:pt x="10805" y="13925"/>
                </a:cubicBezTo>
                <a:cubicBezTo>
                  <a:pt x="10805" y="13963"/>
                  <a:pt x="10836" y="13993"/>
                  <a:pt x="10874" y="13993"/>
                </a:cubicBezTo>
                <a:cubicBezTo>
                  <a:pt x="10911" y="13993"/>
                  <a:pt x="10942" y="13963"/>
                  <a:pt x="10942" y="13925"/>
                </a:cubicBezTo>
                <a:cubicBezTo>
                  <a:pt x="10942" y="13887"/>
                  <a:pt x="10911" y="13856"/>
                  <a:pt x="10874" y="13856"/>
                </a:cubicBezTo>
                <a:close/>
                <a:moveTo>
                  <a:pt x="11090" y="13856"/>
                </a:moveTo>
                <a:cubicBezTo>
                  <a:pt x="11052" y="13856"/>
                  <a:pt x="11021" y="13887"/>
                  <a:pt x="11021" y="13925"/>
                </a:cubicBezTo>
                <a:cubicBezTo>
                  <a:pt x="11021" y="13963"/>
                  <a:pt x="11052" y="13993"/>
                  <a:pt x="11090" y="13993"/>
                </a:cubicBezTo>
                <a:cubicBezTo>
                  <a:pt x="11127" y="13993"/>
                  <a:pt x="11158" y="13963"/>
                  <a:pt x="11158" y="13925"/>
                </a:cubicBezTo>
                <a:cubicBezTo>
                  <a:pt x="11158" y="13887"/>
                  <a:pt x="11127" y="13856"/>
                  <a:pt x="11090" y="13856"/>
                </a:cubicBezTo>
                <a:close/>
                <a:moveTo>
                  <a:pt x="10874" y="14091"/>
                </a:moveTo>
                <a:cubicBezTo>
                  <a:pt x="10836" y="14091"/>
                  <a:pt x="10805" y="14122"/>
                  <a:pt x="10805" y="14160"/>
                </a:cubicBezTo>
                <a:cubicBezTo>
                  <a:pt x="10805" y="14198"/>
                  <a:pt x="10836" y="14228"/>
                  <a:pt x="10874" y="14228"/>
                </a:cubicBezTo>
                <a:cubicBezTo>
                  <a:pt x="10911" y="14228"/>
                  <a:pt x="10942" y="14198"/>
                  <a:pt x="10942" y="14160"/>
                </a:cubicBezTo>
                <a:cubicBezTo>
                  <a:pt x="10942" y="14122"/>
                  <a:pt x="10911" y="14091"/>
                  <a:pt x="10874" y="14091"/>
                </a:cubicBezTo>
                <a:close/>
                <a:moveTo>
                  <a:pt x="11090" y="14091"/>
                </a:moveTo>
                <a:cubicBezTo>
                  <a:pt x="11052" y="14091"/>
                  <a:pt x="11021" y="14122"/>
                  <a:pt x="11021" y="14160"/>
                </a:cubicBezTo>
                <a:cubicBezTo>
                  <a:pt x="11021" y="14198"/>
                  <a:pt x="11052" y="14228"/>
                  <a:pt x="11090" y="14228"/>
                </a:cubicBezTo>
                <a:cubicBezTo>
                  <a:pt x="11127" y="14228"/>
                  <a:pt x="11158" y="14198"/>
                  <a:pt x="11158" y="14160"/>
                </a:cubicBezTo>
                <a:cubicBezTo>
                  <a:pt x="11158" y="14122"/>
                  <a:pt x="11127" y="14091"/>
                  <a:pt x="11090" y="14091"/>
                </a:cubicBezTo>
                <a:close/>
                <a:moveTo>
                  <a:pt x="10874" y="14326"/>
                </a:moveTo>
                <a:cubicBezTo>
                  <a:pt x="10836" y="14326"/>
                  <a:pt x="10805" y="14357"/>
                  <a:pt x="10805" y="14395"/>
                </a:cubicBezTo>
                <a:cubicBezTo>
                  <a:pt x="10805" y="14432"/>
                  <a:pt x="10836" y="14463"/>
                  <a:pt x="10874" y="14463"/>
                </a:cubicBezTo>
                <a:cubicBezTo>
                  <a:pt x="10911" y="14463"/>
                  <a:pt x="10942" y="14432"/>
                  <a:pt x="10942" y="14395"/>
                </a:cubicBezTo>
                <a:cubicBezTo>
                  <a:pt x="10942" y="14357"/>
                  <a:pt x="10911" y="14326"/>
                  <a:pt x="10874" y="14326"/>
                </a:cubicBezTo>
                <a:close/>
                <a:moveTo>
                  <a:pt x="15409" y="0"/>
                </a:moveTo>
                <a:cubicBezTo>
                  <a:pt x="15371" y="0"/>
                  <a:pt x="15340" y="31"/>
                  <a:pt x="15340" y="69"/>
                </a:cubicBezTo>
                <a:cubicBezTo>
                  <a:pt x="15340" y="107"/>
                  <a:pt x="15371" y="137"/>
                  <a:pt x="15409" y="137"/>
                </a:cubicBezTo>
                <a:cubicBezTo>
                  <a:pt x="15447" y="137"/>
                  <a:pt x="15477" y="107"/>
                  <a:pt x="15477" y="69"/>
                </a:cubicBezTo>
                <a:cubicBezTo>
                  <a:pt x="15477" y="31"/>
                  <a:pt x="15447" y="0"/>
                  <a:pt x="15409" y="0"/>
                </a:cubicBezTo>
                <a:close/>
                <a:moveTo>
                  <a:pt x="16273" y="0"/>
                </a:moveTo>
                <a:cubicBezTo>
                  <a:pt x="16235" y="0"/>
                  <a:pt x="16205" y="31"/>
                  <a:pt x="16205" y="69"/>
                </a:cubicBezTo>
                <a:cubicBezTo>
                  <a:pt x="16205" y="107"/>
                  <a:pt x="16235" y="137"/>
                  <a:pt x="16273" y="137"/>
                </a:cubicBezTo>
                <a:cubicBezTo>
                  <a:pt x="16311" y="137"/>
                  <a:pt x="16342" y="107"/>
                  <a:pt x="16342" y="69"/>
                </a:cubicBezTo>
                <a:cubicBezTo>
                  <a:pt x="16342" y="31"/>
                  <a:pt x="16311" y="0"/>
                  <a:pt x="16273" y="0"/>
                </a:cubicBezTo>
                <a:close/>
                <a:moveTo>
                  <a:pt x="15193" y="372"/>
                </a:moveTo>
                <a:cubicBezTo>
                  <a:pt x="15230" y="372"/>
                  <a:pt x="15261" y="341"/>
                  <a:pt x="15261" y="304"/>
                </a:cubicBezTo>
                <a:cubicBezTo>
                  <a:pt x="15261" y="266"/>
                  <a:pt x="15230" y="235"/>
                  <a:pt x="15193" y="235"/>
                </a:cubicBezTo>
                <a:cubicBezTo>
                  <a:pt x="15155" y="235"/>
                  <a:pt x="15124" y="266"/>
                  <a:pt x="15124" y="304"/>
                </a:cubicBezTo>
                <a:cubicBezTo>
                  <a:pt x="15124" y="341"/>
                  <a:pt x="15155" y="372"/>
                  <a:pt x="15193" y="372"/>
                </a:cubicBezTo>
                <a:close/>
                <a:moveTo>
                  <a:pt x="15409" y="235"/>
                </a:moveTo>
                <a:cubicBezTo>
                  <a:pt x="15371" y="235"/>
                  <a:pt x="15340" y="266"/>
                  <a:pt x="15340" y="304"/>
                </a:cubicBezTo>
                <a:cubicBezTo>
                  <a:pt x="15340" y="341"/>
                  <a:pt x="15371" y="372"/>
                  <a:pt x="15409" y="372"/>
                </a:cubicBezTo>
                <a:cubicBezTo>
                  <a:pt x="15447" y="372"/>
                  <a:pt x="15477" y="341"/>
                  <a:pt x="15477" y="304"/>
                </a:cubicBezTo>
                <a:cubicBezTo>
                  <a:pt x="15477" y="266"/>
                  <a:pt x="15447" y="235"/>
                  <a:pt x="15409" y="235"/>
                </a:cubicBezTo>
                <a:close/>
                <a:moveTo>
                  <a:pt x="15625" y="235"/>
                </a:moveTo>
                <a:cubicBezTo>
                  <a:pt x="15587" y="235"/>
                  <a:pt x="15556" y="266"/>
                  <a:pt x="15556" y="304"/>
                </a:cubicBezTo>
                <a:cubicBezTo>
                  <a:pt x="15556" y="341"/>
                  <a:pt x="15587" y="372"/>
                  <a:pt x="15625" y="372"/>
                </a:cubicBezTo>
                <a:cubicBezTo>
                  <a:pt x="15663" y="372"/>
                  <a:pt x="15693" y="341"/>
                  <a:pt x="15693" y="304"/>
                </a:cubicBezTo>
                <a:cubicBezTo>
                  <a:pt x="15693" y="266"/>
                  <a:pt x="15663" y="235"/>
                  <a:pt x="15625" y="235"/>
                </a:cubicBezTo>
                <a:close/>
                <a:moveTo>
                  <a:pt x="15841" y="235"/>
                </a:moveTo>
                <a:cubicBezTo>
                  <a:pt x="15803" y="235"/>
                  <a:pt x="15772" y="266"/>
                  <a:pt x="15772" y="304"/>
                </a:cubicBezTo>
                <a:cubicBezTo>
                  <a:pt x="15772" y="341"/>
                  <a:pt x="15803" y="372"/>
                  <a:pt x="15841" y="372"/>
                </a:cubicBezTo>
                <a:cubicBezTo>
                  <a:pt x="15879" y="372"/>
                  <a:pt x="15909" y="341"/>
                  <a:pt x="15909" y="304"/>
                </a:cubicBezTo>
                <a:cubicBezTo>
                  <a:pt x="15909" y="266"/>
                  <a:pt x="15879" y="235"/>
                  <a:pt x="15841" y="235"/>
                </a:cubicBezTo>
                <a:close/>
                <a:moveTo>
                  <a:pt x="16057" y="235"/>
                </a:moveTo>
                <a:cubicBezTo>
                  <a:pt x="16019" y="235"/>
                  <a:pt x="15989" y="266"/>
                  <a:pt x="15989" y="304"/>
                </a:cubicBezTo>
                <a:cubicBezTo>
                  <a:pt x="15989" y="341"/>
                  <a:pt x="16019" y="372"/>
                  <a:pt x="16057" y="372"/>
                </a:cubicBezTo>
                <a:cubicBezTo>
                  <a:pt x="16095" y="372"/>
                  <a:pt x="16125" y="341"/>
                  <a:pt x="16125" y="304"/>
                </a:cubicBezTo>
                <a:cubicBezTo>
                  <a:pt x="16125" y="266"/>
                  <a:pt x="16095" y="235"/>
                  <a:pt x="16057" y="235"/>
                </a:cubicBezTo>
                <a:close/>
                <a:moveTo>
                  <a:pt x="16273" y="235"/>
                </a:moveTo>
                <a:cubicBezTo>
                  <a:pt x="16235" y="235"/>
                  <a:pt x="16205" y="266"/>
                  <a:pt x="16205" y="304"/>
                </a:cubicBezTo>
                <a:cubicBezTo>
                  <a:pt x="16205" y="341"/>
                  <a:pt x="16235" y="372"/>
                  <a:pt x="16273" y="372"/>
                </a:cubicBezTo>
                <a:cubicBezTo>
                  <a:pt x="16311" y="372"/>
                  <a:pt x="16342" y="341"/>
                  <a:pt x="16342" y="304"/>
                </a:cubicBezTo>
                <a:cubicBezTo>
                  <a:pt x="16342" y="266"/>
                  <a:pt x="16311" y="235"/>
                  <a:pt x="16273" y="235"/>
                </a:cubicBezTo>
                <a:close/>
                <a:moveTo>
                  <a:pt x="16489" y="235"/>
                </a:moveTo>
                <a:cubicBezTo>
                  <a:pt x="16451" y="235"/>
                  <a:pt x="16421" y="266"/>
                  <a:pt x="16421" y="304"/>
                </a:cubicBezTo>
                <a:cubicBezTo>
                  <a:pt x="16421" y="341"/>
                  <a:pt x="16451" y="372"/>
                  <a:pt x="16489" y="372"/>
                </a:cubicBezTo>
                <a:cubicBezTo>
                  <a:pt x="16527" y="372"/>
                  <a:pt x="16558" y="341"/>
                  <a:pt x="16558" y="304"/>
                </a:cubicBezTo>
                <a:cubicBezTo>
                  <a:pt x="16558" y="266"/>
                  <a:pt x="16527" y="235"/>
                  <a:pt x="16489" y="235"/>
                </a:cubicBezTo>
                <a:close/>
                <a:moveTo>
                  <a:pt x="16705" y="235"/>
                </a:moveTo>
                <a:cubicBezTo>
                  <a:pt x="16667" y="235"/>
                  <a:pt x="16637" y="266"/>
                  <a:pt x="16637" y="304"/>
                </a:cubicBezTo>
                <a:cubicBezTo>
                  <a:pt x="16637" y="341"/>
                  <a:pt x="16667" y="372"/>
                  <a:pt x="16705" y="372"/>
                </a:cubicBezTo>
                <a:cubicBezTo>
                  <a:pt x="16743" y="372"/>
                  <a:pt x="16774" y="341"/>
                  <a:pt x="16774" y="304"/>
                </a:cubicBezTo>
                <a:cubicBezTo>
                  <a:pt x="16774" y="266"/>
                  <a:pt x="16743" y="235"/>
                  <a:pt x="16705" y="235"/>
                </a:cubicBezTo>
                <a:close/>
                <a:moveTo>
                  <a:pt x="16921" y="235"/>
                </a:moveTo>
                <a:cubicBezTo>
                  <a:pt x="16884" y="235"/>
                  <a:pt x="16853" y="266"/>
                  <a:pt x="16853" y="304"/>
                </a:cubicBezTo>
                <a:cubicBezTo>
                  <a:pt x="16853" y="341"/>
                  <a:pt x="16884" y="372"/>
                  <a:pt x="16921" y="372"/>
                </a:cubicBezTo>
                <a:cubicBezTo>
                  <a:pt x="16959" y="372"/>
                  <a:pt x="16990" y="341"/>
                  <a:pt x="16990" y="304"/>
                </a:cubicBezTo>
                <a:cubicBezTo>
                  <a:pt x="16990" y="266"/>
                  <a:pt x="16959" y="235"/>
                  <a:pt x="16921" y="235"/>
                </a:cubicBezTo>
                <a:close/>
                <a:moveTo>
                  <a:pt x="17138" y="235"/>
                </a:moveTo>
                <a:cubicBezTo>
                  <a:pt x="17100" y="235"/>
                  <a:pt x="17069" y="266"/>
                  <a:pt x="17069" y="304"/>
                </a:cubicBezTo>
                <a:cubicBezTo>
                  <a:pt x="17069" y="341"/>
                  <a:pt x="17100" y="372"/>
                  <a:pt x="17138" y="372"/>
                </a:cubicBezTo>
                <a:cubicBezTo>
                  <a:pt x="17175" y="372"/>
                  <a:pt x="17206" y="341"/>
                  <a:pt x="17206" y="304"/>
                </a:cubicBezTo>
                <a:cubicBezTo>
                  <a:pt x="17206" y="266"/>
                  <a:pt x="17175" y="235"/>
                  <a:pt x="17138" y="235"/>
                </a:cubicBezTo>
                <a:close/>
                <a:moveTo>
                  <a:pt x="17354" y="235"/>
                </a:moveTo>
                <a:cubicBezTo>
                  <a:pt x="17316" y="235"/>
                  <a:pt x="17285" y="266"/>
                  <a:pt x="17285" y="304"/>
                </a:cubicBezTo>
                <a:cubicBezTo>
                  <a:pt x="17285" y="341"/>
                  <a:pt x="17316" y="372"/>
                  <a:pt x="17354" y="372"/>
                </a:cubicBezTo>
                <a:cubicBezTo>
                  <a:pt x="17391" y="372"/>
                  <a:pt x="17422" y="341"/>
                  <a:pt x="17422" y="304"/>
                </a:cubicBezTo>
                <a:cubicBezTo>
                  <a:pt x="17422" y="266"/>
                  <a:pt x="17391" y="235"/>
                  <a:pt x="17354" y="235"/>
                </a:cubicBezTo>
                <a:close/>
                <a:moveTo>
                  <a:pt x="17570" y="235"/>
                </a:moveTo>
                <a:cubicBezTo>
                  <a:pt x="17532" y="235"/>
                  <a:pt x="17501" y="266"/>
                  <a:pt x="17501" y="304"/>
                </a:cubicBezTo>
                <a:cubicBezTo>
                  <a:pt x="17501" y="341"/>
                  <a:pt x="17532" y="372"/>
                  <a:pt x="17570" y="372"/>
                </a:cubicBezTo>
                <a:cubicBezTo>
                  <a:pt x="17608" y="372"/>
                  <a:pt x="17638" y="341"/>
                  <a:pt x="17638" y="304"/>
                </a:cubicBezTo>
                <a:cubicBezTo>
                  <a:pt x="17638" y="266"/>
                  <a:pt x="17608" y="235"/>
                  <a:pt x="17570" y="235"/>
                </a:cubicBezTo>
                <a:close/>
                <a:moveTo>
                  <a:pt x="14760" y="607"/>
                </a:moveTo>
                <a:cubicBezTo>
                  <a:pt x="14798" y="607"/>
                  <a:pt x="14829" y="576"/>
                  <a:pt x="14829" y="538"/>
                </a:cubicBezTo>
                <a:cubicBezTo>
                  <a:pt x="14829" y="501"/>
                  <a:pt x="14798" y="470"/>
                  <a:pt x="14760" y="470"/>
                </a:cubicBezTo>
                <a:cubicBezTo>
                  <a:pt x="14723" y="470"/>
                  <a:pt x="14692" y="501"/>
                  <a:pt x="14692" y="538"/>
                </a:cubicBezTo>
                <a:cubicBezTo>
                  <a:pt x="14692" y="576"/>
                  <a:pt x="14723" y="607"/>
                  <a:pt x="14760" y="607"/>
                </a:cubicBezTo>
                <a:close/>
                <a:moveTo>
                  <a:pt x="14976" y="607"/>
                </a:moveTo>
                <a:cubicBezTo>
                  <a:pt x="15014" y="607"/>
                  <a:pt x="15045" y="576"/>
                  <a:pt x="15045" y="538"/>
                </a:cubicBezTo>
                <a:cubicBezTo>
                  <a:pt x="15045" y="501"/>
                  <a:pt x="15014" y="470"/>
                  <a:pt x="14976" y="470"/>
                </a:cubicBezTo>
                <a:cubicBezTo>
                  <a:pt x="14939" y="470"/>
                  <a:pt x="14908" y="501"/>
                  <a:pt x="14908" y="538"/>
                </a:cubicBezTo>
                <a:cubicBezTo>
                  <a:pt x="14908" y="576"/>
                  <a:pt x="14939" y="607"/>
                  <a:pt x="14976" y="607"/>
                </a:cubicBezTo>
                <a:close/>
                <a:moveTo>
                  <a:pt x="15193" y="607"/>
                </a:moveTo>
                <a:cubicBezTo>
                  <a:pt x="15230" y="607"/>
                  <a:pt x="15261" y="576"/>
                  <a:pt x="15261" y="538"/>
                </a:cubicBezTo>
                <a:cubicBezTo>
                  <a:pt x="15261" y="501"/>
                  <a:pt x="15230" y="470"/>
                  <a:pt x="15193" y="470"/>
                </a:cubicBezTo>
                <a:cubicBezTo>
                  <a:pt x="15155" y="470"/>
                  <a:pt x="15124" y="501"/>
                  <a:pt x="15124" y="538"/>
                </a:cubicBezTo>
                <a:cubicBezTo>
                  <a:pt x="15124" y="576"/>
                  <a:pt x="15155" y="607"/>
                  <a:pt x="15193" y="607"/>
                </a:cubicBezTo>
                <a:close/>
                <a:moveTo>
                  <a:pt x="15409" y="470"/>
                </a:moveTo>
                <a:cubicBezTo>
                  <a:pt x="15371" y="470"/>
                  <a:pt x="15340" y="501"/>
                  <a:pt x="15340" y="538"/>
                </a:cubicBezTo>
                <a:cubicBezTo>
                  <a:pt x="15340" y="576"/>
                  <a:pt x="15371" y="607"/>
                  <a:pt x="15409" y="607"/>
                </a:cubicBezTo>
                <a:cubicBezTo>
                  <a:pt x="15447" y="607"/>
                  <a:pt x="15477" y="576"/>
                  <a:pt x="15477" y="538"/>
                </a:cubicBezTo>
                <a:cubicBezTo>
                  <a:pt x="15477" y="501"/>
                  <a:pt x="15447" y="470"/>
                  <a:pt x="15409" y="470"/>
                </a:cubicBezTo>
                <a:close/>
                <a:moveTo>
                  <a:pt x="15625" y="470"/>
                </a:moveTo>
                <a:cubicBezTo>
                  <a:pt x="15587" y="470"/>
                  <a:pt x="15556" y="501"/>
                  <a:pt x="15556" y="538"/>
                </a:cubicBezTo>
                <a:cubicBezTo>
                  <a:pt x="15556" y="576"/>
                  <a:pt x="15587" y="607"/>
                  <a:pt x="15625" y="607"/>
                </a:cubicBezTo>
                <a:cubicBezTo>
                  <a:pt x="15663" y="607"/>
                  <a:pt x="15693" y="576"/>
                  <a:pt x="15693" y="538"/>
                </a:cubicBezTo>
                <a:cubicBezTo>
                  <a:pt x="15693" y="501"/>
                  <a:pt x="15663" y="470"/>
                  <a:pt x="15625" y="470"/>
                </a:cubicBezTo>
                <a:close/>
                <a:moveTo>
                  <a:pt x="15841" y="470"/>
                </a:moveTo>
                <a:cubicBezTo>
                  <a:pt x="15803" y="470"/>
                  <a:pt x="15772" y="501"/>
                  <a:pt x="15772" y="538"/>
                </a:cubicBezTo>
                <a:cubicBezTo>
                  <a:pt x="15772" y="576"/>
                  <a:pt x="15803" y="607"/>
                  <a:pt x="15841" y="607"/>
                </a:cubicBezTo>
                <a:cubicBezTo>
                  <a:pt x="15879" y="607"/>
                  <a:pt x="15909" y="576"/>
                  <a:pt x="15909" y="538"/>
                </a:cubicBezTo>
                <a:cubicBezTo>
                  <a:pt x="15909" y="501"/>
                  <a:pt x="15879" y="470"/>
                  <a:pt x="15841" y="470"/>
                </a:cubicBezTo>
                <a:close/>
                <a:moveTo>
                  <a:pt x="16057" y="470"/>
                </a:moveTo>
                <a:cubicBezTo>
                  <a:pt x="16019" y="470"/>
                  <a:pt x="15989" y="501"/>
                  <a:pt x="15989" y="538"/>
                </a:cubicBezTo>
                <a:cubicBezTo>
                  <a:pt x="15989" y="576"/>
                  <a:pt x="16019" y="607"/>
                  <a:pt x="16057" y="607"/>
                </a:cubicBezTo>
                <a:cubicBezTo>
                  <a:pt x="16095" y="607"/>
                  <a:pt x="16125" y="576"/>
                  <a:pt x="16125" y="538"/>
                </a:cubicBezTo>
                <a:cubicBezTo>
                  <a:pt x="16125" y="501"/>
                  <a:pt x="16095" y="470"/>
                  <a:pt x="16057" y="470"/>
                </a:cubicBezTo>
                <a:close/>
                <a:moveTo>
                  <a:pt x="16273" y="470"/>
                </a:moveTo>
                <a:cubicBezTo>
                  <a:pt x="16235" y="470"/>
                  <a:pt x="16205" y="501"/>
                  <a:pt x="16205" y="538"/>
                </a:cubicBezTo>
                <a:cubicBezTo>
                  <a:pt x="16205" y="576"/>
                  <a:pt x="16235" y="607"/>
                  <a:pt x="16273" y="607"/>
                </a:cubicBezTo>
                <a:cubicBezTo>
                  <a:pt x="16311" y="607"/>
                  <a:pt x="16342" y="576"/>
                  <a:pt x="16342" y="538"/>
                </a:cubicBezTo>
                <a:cubicBezTo>
                  <a:pt x="16342" y="501"/>
                  <a:pt x="16311" y="470"/>
                  <a:pt x="16273" y="470"/>
                </a:cubicBezTo>
                <a:close/>
                <a:moveTo>
                  <a:pt x="16489" y="470"/>
                </a:moveTo>
                <a:cubicBezTo>
                  <a:pt x="16451" y="470"/>
                  <a:pt x="16421" y="501"/>
                  <a:pt x="16421" y="538"/>
                </a:cubicBezTo>
                <a:cubicBezTo>
                  <a:pt x="16421" y="576"/>
                  <a:pt x="16451" y="607"/>
                  <a:pt x="16489" y="607"/>
                </a:cubicBezTo>
                <a:cubicBezTo>
                  <a:pt x="16527" y="607"/>
                  <a:pt x="16558" y="576"/>
                  <a:pt x="16558" y="538"/>
                </a:cubicBezTo>
                <a:cubicBezTo>
                  <a:pt x="16558" y="501"/>
                  <a:pt x="16527" y="470"/>
                  <a:pt x="16489" y="470"/>
                </a:cubicBezTo>
                <a:close/>
                <a:moveTo>
                  <a:pt x="16705" y="470"/>
                </a:moveTo>
                <a:cubicBezTo>
                  <a:pt x="16667" y="470"/>
                  <a:pt x="16637" y="501"/>
                  <a:pt x="16637" y="538"/>
                </a:cubicBezTo>
                <a:cubicBezTo>
                  <a:pt x="16637" y="576"/>
                  <a:pt x="16667" y="607"/>
                  <a:pt x="16705" y="607"/>
                </a:cubicBezTo>
                <a:cubicBezTo>
                  <a:pt x="16743" y="607"/>
                  <a:pt x="16774" y="576"/>
                  <a:pt x="16774" y="538"/>
                </a:cubicBezTo>
                <a:cubicBezTo>
                  <a:pt x="16774" y="501"/>
                  <a:pt x="16743" y="470"/>
                  <a:pt x="16705" y="470"/>
                </a:cubicBezTo>
                <a:close/>
                <a:moveTo>
                  <a:pt x="16921" y="470"/>
                </a:moveTo>
                <a:cubicBezTo>
                  <a:pt x="16884" y="470"/>
                  <a:pt x="16853" y="501"/>
                  <a:pt x="16853" y="538"/>
                </a:cubicBezTo>
                <a:cubicBezTo>
                  <a:pt x="16853" y="576"/>
                  <a:pt x="16884" y="607"/>
                  <a:pt x="16921" y="607"/>
                </a:cubicBezTo>
                <a:cubicBezTo>
                  <a:pt x="16959" y="607"/>
                  <a:pt x="16990" y="576"/>
                  <a:pt x="16990" y="538"/>
                </a:cubicBezTo>
                <a:cubicBezTo>
                  <a:pt x="16990" y="501"/>
                  <a:pt x="16959" y="470"/>
                  <a:pt x="16921" y="470"/>
                </a:cubicBezTo>
                <a:close/>
                <a:moveTo>
                  <a:pt x="17138" y="470"/>
                </a:moveTo>
                <a:cubicBezTo>
                  <a:pt x="17100" y="470"/>
                  <a:pt x="17069" y="501"/>
                  <a:pt x="17069" y="538"/>
                </a:cubicBezTo>
                <a:cubicBezTo>
                  <a:pt x="17069" y="576"/>
                  <a:pt x="17100" y="607"/>
                  <a:pt x="17138" y="607"/>
                </a:cubicBezTo>
                <a:cubicBezTo>
                  <a:pt x="17175" y="607"/>
                  <a:pt x="17206" y="576"/>
                  <a:pt x="17206" y="538"/>
                </a:cubicBezTo>
                <a:cubicBezTo>
                  <a:pt x="17206" y="501"/>
                  <a:pt x="17175" y="470"/>
                  <a:pt x="17138" y="470"/>
                </a:cubicBezTo>
                <a:close/>
                <a:moveTo>
                  <a:pt x="17354" y="470"/>
                </a:moveTo>
                <a:cubicBezTo>
                  <a:pt x="17316" y="470"/>
                  <a:pt x="17285" y="501"/>
                  <a:pt x="17285" y="538"/>
                </a:cubicBezTo>
                <a:cubicBezTo>
                  <a:pt x="17285" y="576"/>
                  <a:pt x="17316" y="607"/>
                  <a:pt x="17354" y="607"/>
                </a:cubicBezTo>
                <a:cubicBezTo>
                  <a:pt x="17391" y="607"/>
                  <a:pt x="17422" y="576"/>
                  <a:pt x="17422" y="538"/>
                </a:cubicBezTo>
                <a:cubicBezTo>
                  <a:pt x="17422" y="501"/>
                  <a:pt x="17391" y="470"/>
                  <a:pt x="17354" y="470"/>
                </a:cubicBezTo>
                <a:close/>
                <a:moveTo>
                  <a:pt x="18002" y="470"/>
                </a:moveTo>
                <a:cubicBezTo>
                  <a:pt x="17964" y="470"/>
                  <a:pt x="17933" y="501"/>
                  <a:pt x="17933" y="538"/>
                </a:cubicBezTo>
                <a:cubicBezTo>
                  <a:pt x="17933" y="576"/>
                  <a:pt x="17964" y="607"/>
                  <a:pt x="18002" y="607"/>
                </a:cubicBezTo>
                <a:cubicBezTo>
                  <a:pt x="18040" y="607"/>
                  <a:pt x="18070" y="576"/>
                  <a:pt x="18070" y="538"/>
                </a:cubicBezTo>
                <a:cubicBezTo>
                  <a:pt x="18070" y="501"/>
                  <a:pt x="18040" y="470"/>
                  <a:pt x="18002" y="470"/>
                </a:cubicBezTo>
                <a:close/>
                <a:moveTo>
                  <a:pt x="18218" y="470"/>
                </a:moveTo>
                <a:cubicBezTo>
                  <a:pt x="18180" y="470"/>
                  <a:pt x="18150" y="501"/>
                  <a:pt x="18150" y="538"/>
                </a:cubicBezTo>
                <a:cubicBezTo>
                  <a:pt x="18150" y="576"/>
                  <a:pt x="18180" y="607"/>
                  <a:pt x="18218" y="607"/>
                </a:cubicBezTo>
                <a:cubicBezTo>
                  <a:pt x="18256" y="607"/>
                  <a:pt x="18286" y="576"/>
                  <a:pt x="18286" y="538"/>
                </a:cubicBezTo>
                <a:cubicBezTo>
                  <a:pt x="18286" y="501"/>
                  <a:pt x="18256" y="470"/>
                  <a:pt x="18218" y="470"/>
                </a:cubicBezTo>
                <a:close/>
                <a:moveTo>
                  <a:pt x="18434" y="470"/>
                </a:moveTo>
                <a:cubicBezTo>
                  <a:pt x="18396" y="470"/>
                  <a:pt x="18366" y="501"/>
                  <a:pt x="18366" y="538"/>
                </a:cubicBezTo>
                <a:cubicBezTo>
                  <a:pt x="18366" y="576"/>
                  <a:pt x="18396" y="607"/>
                  <a:pt x="18434" y="607"/>
                </a:cubicBezTo>
                <a:cubicBezTo>
                  <a:pt x="18472" y="607"/>
                  <a:pt x="18503" y="576"/>
                  <a:pt x="18503" y="538"/>
                </a:cubicBezTo>
                <a:cubicBezTo>
                  <a:pt x="18503" y="501"/>
                  <a:pt x="18472" y="470"/>
                  <a:pt x="18434" y="470"/>
                </a:cubicBezTo>
                <a:close/>
                <a:moveTo>
                  <a:pt x="14544" y="842"/>
                </a:moveTo>
                <a:cubicBezTo>
                  <a:pt x="14582" y="842"/>
                  <a:pt x="14613" y="811"/>
                  <a:pt x="14613" y="773"/>
                </a:cubicBezTo>
                <a:cubicBezTo>
                  <a:pt x="14613" y="736"/>
                  <a:pt x="14582" y="705"/>
                  <a:pt x="14544" y="705"/>
                </a:cubicBezTo>
                <a:cubicBezTo>
                  <a:pt x="14506" y="705"/>
                  <a:pt x="14476" y="736"/>
                  <a:pt x="14476" y="773"/>
                </a:cubicBezTo>
                <a:cubicBezTo>
                  <a:pt x="14476" y="811"/>
                  <a:pt x="14506" y="842"/>
                  <a:pt x="14544" y="842"/>
                </a:cubicBezTo>
                <a:close/>
                <a:moveTo>
                  <a:pt x="14760" y="842"/>
                </a:moveTo>
                <a:cubicBezTo>
                  <a:pt x="14798" y="842"/>
                  <a:pt x="14829" y="811"/>
                  <a:pt x="14829" y="773"/>
                </a:cubicBezTo>
                <a:cubicBezTo>
                  <a:pt x="14829" y="736"/>
                  <a:pt x="14798" y="705"/>
                  <a:pt x="14760" y="705"/>
                </a:cubicBezTo>
                <a:cubicBezTo>
                  <a:pt x="14723" y="705"/>
                  <a:pt x="14692" y="736"/>
                  <a:pt x="14692" y="773"/>
                </a:cubicBezTo>
                <a:cubicBezTo>
                  <a:pt x="14692" y="811"/>
                  <a:pt x="14723" y="842"/>
                  <a:pt x="14760" y="842"/>
                </a:cubicBezTo>
                <a:close/>
                <a:moveTo>
                  <a:pt x="14976" y="842"/>
                </a:moveTo>
                <a:cubicBezTo>
                  <a:pt x="15014" y="842"/>
                  <a:pt x="15045" y="811"/>
                  <a:pt x="15045" y="773"/>
                </a:cubicBezTo>
                <a:cubicBezTo>
                  <a:pt x="15045" y="736"/>
                  <a:pt x="15014" y="705"/>
                  <a:pt x="14976" y="705"/>
                </a:cubicBezTo>
                <a:cubicBezTo>
                  <a:pt x="14939" y="705"/>
                  <a:pt x="14908" y="736"/>
                  <a:pt x="14908" y="773"/>
                </a:cubicBezTo>
                <a:cubicBezTo>
                  <a:pt x="14908" y="811"/>
                  <a:pt x="14939" y="842"/>
                  <a:pt x="14976" y="842"/>
                </a:cubicBezTo>
                <a:close/>
                <a:moveTo>
                  <a:pt x="15193" y="842"/>
                </a:moveTo>
                <a:cubicBezTo>
                  <a:pt x="15230" y="842"/>
                  <a:pt x="15261" y="811"/>
                  <a:pt x="15261" y="773"/>
                </a:cubicBezTo>
                <a:cubicBezTo>
                  <a:pt x="15261" y="736"/>
                  <a:pt x="15230" y="705"/>
                  <a:pt x="15193" y="705"/>
                </a:cubicBezTo>
                <a:cubicBezTo>
                  <a:pt x="15155" y="705"/>
                  <a:pt x="15124" y="736"/>
                  <a:pt x="15124" y="773"/>
                </a:cubicBezTo>
                <a:cubicBezTo>
                  <a:pt x="15124" y="811"/>
                  <a:pt x="15155" y="842"/>
                  <a:pt x="15193" y="842"/>
                </a:cubicBezTo>
                <a:close/>
                <a:moveTo>
                  <a:pt x="15409" y="705"/>
                </a:moveTo>
                <a:cubicBezTo>
                  <a:pt x="15371" y="705"/>
                  <a:pt x="15340" y="736"/>
                  <a:pt x="15340" y="773"/>
                </a:cubicBezTo>
                <a:cubicBezTo>
                  <a:pt x="15340" y="811"/>
                  <a:pt x="15371" y="842"/>
                  <a:pt x="15409" y="842"/>
                </a:cubicBezTo>
                <a:cubicBezTo>
                  <a:pt x="15447" y="842"/>
                  <a:pt x="15477" y="811"/>
                  <a:pt x="15477" y="773"/>
                </a:cubicBezTo>
                <a:cubicBezTo>
                  <a:pt x="15477" y="736"/>
                  <a:pt x="15447" y="705"/>
                  <a:pt x="15409" y="705"/>
                </a:cubicBezTo>
                <a:close/>
                <a:moveTo>
                  <a:pt x="15625" y="705"/>
                </a:moveTo>
                <a:cubicBezTo>
                  <a:pt x="15587" y="705"/>
                  <a:pt x="15556" y="736"/>
                  <a:pt x="15556" y="773"/>
                </a:cubicBezTo>
                <a:cubicBezTo>
                  <a:pt x="15556" y="811"/>
                  <a:pt x="15587" y="842"/>
                  <a:pt x="15625" y="842"/>
                </a:cubicBezTo>
                <a:cubicBezTo>
                  <a:pt x="15663" y="842"/>
                  <a:pt x="15693" y="811"/>
                  <a:pt x="15693" y="773"/>
                </a:cubicBezTo>
                <a:cubicBezTo>
                  <a:pt x="15693" y="736"/>
                  <a:pt x="15663" y="705"/>
                  <a:pt x="15625" y="705"/>
                </a:cubicBezTo>
                <a:close/>
                <a:moveTo>
                  <a:pt x="15841" y="705"/>
                </a:moveTo>
                <a:cubicBezTo>
                  <a:pt x="15803" y="705"/>
                  <a:pt x="15772" y="736"/>
                  <a:pt x="15772" y="773"/>
                </a:cubicBezTo>
                <a:cubicBezTo>
                  <a:pt x="15772" y="811"/>
                  <a:pt x="15803" y="842"/>
                  <a:pt x="15841" y="842"/>
                </a:cubicBezTo>
                <a:cubicBezTo>
                  <a:pt x="15879" y="842"/>
                  <a:pt x="15909" y="811"/>
                  <a:pt x="15909" y="773"/>
                </a:cubicBezTo>
                <a:cubicBezTo>
                  <a:pt x="15909" y="736"/>
                  <a:pt x="15879" y="705"/>
                  <a:pt x="15841" y="705"/>
                </a:cubicBezTo>
                <a:close/>
                <a:moveTo>
                  <a:pt x="16057" y="705"/>
                </a:moveTo>
                <a:cubicBezTo>
                  <a:pt x="16019" y="705"/>
                  <a:pt x="15989" y="736"/>
                  <a:pt x="15989" y="773"/>
                </a:cubicBezTo>
                <a:cubicBezTo>
                  <a:pt x="15989" y="811"/>
                  <a:pt x="16019" y="842"/>
                  <a:pt x="16057" y="842"/>
                </a:cubicBezTo>
                <a:cubicBezTo>
                  <a:pt x="16095" y="842"/>
                  <a:pt x="16125" y="811"/>
                  <a:pt x="16125" y="773"/>
                </a:cubicBezTo>
                <a:cubicBezTo>
                  <a:pt x="16125" y="736"/>
                  <a:pt x="16095" y="705"/>
                  <a:pt x="16057" y="705"/>
                </a:cubicBezTo>
                <a:close/>
                <a:moveTo>
                  <a:pt x="16273" y="705"/>
                </a:moveTo>
                <a:cubicBezTo>
                  <a:pt x="16235" y="705"/>
                  <a:pt x="16205" y="736"/>
                  <a:pt x="16205" y="773"/>
                </a:cubicBezTo>
                <a:cubicBezTo>
                  <a:pt x="16205" y="811"/>
                  <a:pt x="16235" y="842"/>
                  <a:pt x="16273" y="842"/>
                </a:cubicBezTo>
                <a:cubicBezTo>
                  <a:pt x="16311" y="842"/>
                  <a:pt x="16342" y="811"/>
                  <a:pt x="16342" y="773"/>
                </a:cubicBezTo>
                <a:cubicBezTo>
                  <a:pt x="16342" y="736"/>
                  <a:pt x="16311" y="705"/>
                  <a:pt x="16273" y="705"/>
                </a:cubicBezTo>
                <a:close/>
                <a:moveTo>
                  <a:pt x="16489" y="705"/>
                </a:moveTo>
                <a:cubicBezTo>
                  <a:pt x="16451" y="705"/>
                  <a:pt x="16421" y="736"/>
                  <a:pt x="16421" y="773"/>
                </a:cubicBezTo>
                <a:cubicBezTo>
                  <a:pt x="16421" y="811"/>
                  <a:pt x="16451" y="842"/>
                  <a:pt x="16489" y="842"/>
                </a:cubicBezTo>
                <a:cubicBezTo>
                  <a:pt x="16527" y="842"/>
                  <a:pt x="16558" y="811"/>
                  <a:pt x="16558" y="773"/>
                </a:cubicBezTo>
                <a:cubicBezTo>
                  <a:pt x="16558" y="736"/>
                  <a:pt x="16527" y="705"/>
                  <a:pt x="16489" y="705"/>
                </a:cubicBezTo>
                <a:close/>
                <a:moveTo>
                  <a:pt x="16705" y="705"/>
                </a:moveTo>
                <a:cubicBezTo>
                  <a:pt x="16667" y="705"/>
                  <a:pt x="16637" y="736"/>
                  <a:pt x="16637" y="773"/>
                </a:cubicBezTo>
                <a:cubicBezTo>
                  <a:pt x="16637" y="811"/>
                  <a:pt x="16667" y="842"/>
                  <a:pt x="16705" y="842"/>
                </a:cubicBezTo>
                <a:cubicBezTo>
                  <a:pt x="16743" y="842"/>
                  <a:pt x="16774" y="811"/>
                  <a:pt x="16774" y="773"/>
                </a:cubicBezTo>
                <a:cubicBezTo>
                  <a:pt x="16774" y="736"/>
                  <a:pt x="16743" y="705"/>
                  <a:pt x="16705" y="705"/>
                </a:cubicBezTo>
                <a:close/>
                <a:moveTo>
                  <a:pt x="16921" y="705"/>
                </a:moveTo>
                <a:cubicBezTo>
                  <a:pt x="16884" y="705"/>
                  <a:pt x="16853" y="736"/>
                  <a:pt x="16853" y="773"/>
                </a:cubicBezTo>
                <a:cubicBezTo>
                  <a:pt x="16853" y="811"/>
                  <a:pt x="16884" y="842"/>
                  <a:pt x="16921" y="842"/>
                </a:cubicBezTo>
                <a:cubicBezTo>
                  <a:pt x="16959" y="842"/>
                  <a:pt x="16990" y="811"/>
                  <a:pt x="16990" y="773"/>
                </a:cubicBezTo>
                <a:cubicBezTo>
                  <a:pt x="16990" y="736"/>
                  <a:pt x="16959" y="705"/>
                  <a:pt x="16921" y="705"/>
                </a:cubicBezTo>
                <a:close/>
                <a:moveTo>
                  <a:pt x="17570" y="705"/>
                </a:moveTo>
                <a:cubicBezTo>
                  <a:pt x="17532" y="705"/>
                  <a:pt x="17501" y="736"/>
                  <a:pt x="17501" y="773"/>
                </a:cubicBezTo>
                <a:cubicBezTo>
                  <a:pt x="17501" y="811"/>
                  <a:pt x="17532" y="842"/>
                  <a:pt x="17570" y="842"/>
                </a:cubicBezTo>
                <a:cubicBezTo>
                  <a:pt x="17608" y="842"/>
                  <a:pt x="17638" y="811"/>
                  <a:pt x="17638" y="773"/>
                </a:cubicBezTo>
                <a:cubicBezTo>
                  <a:pt x="17638" y="736"/>
                  <a:pt x="17608" y="705"/>
                  <a:pt x="17570" y="705"/>
                </a:cubicBezTo>
                <a:close/>
                <a:moveTo>
                  <a:pt x="17786" y="705"/>
                </a:moveTo>
                <a:cubicBezTo>
                  <a:pt x="17748" y="705"/>
                  <a:pt x="17717" y="736"/>
                  <a:pt x="17717" y="773"/>
                </a:cubicBezTo>
                <a:cubicBezTo>
                  <a:pt x="17717" y="811"/>
                  <a:pt x="17748" y="842"/>
                  <a:pt x="17786" y="842"/>
                </a:cubicBezTo>
                <a:cubicBezTo>
                  <a:pt x="17824" y="842"/>
                  <a:pt x="17854" y="811"/>
                  <a:pt x="17854" y="773"/>
                </a:cubicBezTo>
                <a:cubicBezTo>
                  <a:pt x="17854" y="736"/>
                  <a:pt x="17824" y="705"/>
                  <a:pt x="17786" y="705"/>
                </a:cubicBezTo>
                <a:close/>
                <a:moveTo>
                  <a:pt x="18002" y="705"/>
                </a:moveTo>
                <a:cubicBezTo>
                  <a:pt x="17964" y="705"/>
                  <a:pt x="17933" y="736"/>
                  <a:pt x="17933" y="773"/>
                </a:cubicBezTo>
                <a:cubicBezTo>
                  <a:pt x="17933" y="811"/>
                  <a:pt x="17964" y="842"/>
                  <a:pt x="18002" y="842"/>
                </a:cubicBezTo>
                <a:cubicBezTo>
                  <a:pt x="18040" y="842"/>
                  <a:pt x="18070" y="811"/>
                  <a:pt x="18070" y="773"/>
                </a:cubicBezTo>
                <a:cubicBezTo>
                  <a:pt x="18070" y="736"/>
                  <a:pt x="18040" y="705"/>
                  <a:pt x="18002" y="705"/>
                </a:cubicBezTo>
                <a:close/>
                <a:moveTo>
                  <a:pt x="18218" y="705"/>
                </a:moveTo>
                <a:cubicBezTo>
                  <a:pt x="18180" y="705"/>
                  <a:pt x="18150" y="736"/>
                  <a:pt x="18150" y="773"/>
                </a:cubicBezTo>
                <a:cubicBezTo>
                  <a:pt x="18150" y="811"/>
                  <a:pt x="18180" y="842"/>
                  <a:pt x="18218" y="842"/>
                </a:cubicBezTo>
                <a:cubicBezTo>
                  <a:pt x="18256" y="842"/>
                  <a:pt x="18286" y="811"/>
                  <a:pt x="18286" y="773"/>
                </a:cubicBezTo>
                <a:cubicBezTo>
                  <a:pt x="18286" y="736"/>
                  <a:pt x="18256" y="705"/>
                  <a:pt x="18218" y="705"/>
                </a:cubicBezTo>
                <a:close/>
                <a:moveTo>
                  <a:pt x="18434" y="705"/>
                </a:moveTo>
                <a:cubicBezTo>
                  <a:pt x="18396" y="705"/>
                  <a:pt x="18366" y="736"/>
                  <a:pt x="18366" y="773"/>
                </a:cubicBezTo>
                <a:cubicBezTo>
                  <a:pt x="18366" y="811"/>
                  <a:pt x="18396" y="842"/>
                  <a:pt x="18434" y="842"/>
                </a:cubicBezTo>
                <a:cubicBezTo>
                  <a:pt x="18472" y="842"/>
                  <a:pt x="18503" y="811"/>
                  <a:pt x="18503" y="773"/>
                </a:cubicBezTo>
                <a:cubicBezTo>
                  <a:pt x="18503" y="736"/>
                  <a:pt x="18472" y="705"/>
                  <a:pt x="18434" y="705"/>
                </a:cubicBezTo>
                <a:close/>
                <a:moveTo>
                  <a:pt x="14544" y="1077"/>
                </a:moveTo>
                <a:cubicBezTo>
                  <a:pt x="14582" y="1077"/>
                  <a:pt x="14613" y="1046"/>
                  <a:pt x="14613" y="1008"/>
                </a:cubicBezTo>
                <a:cubicBezTo>
                  <a:pt x="14613" y="970"/>
                  <a:pt x="14582" y="940"/>
                  <a:pt x="14544" y="940"/>
                </a:cubicBezTo>
                <a:cubicBezTo>
                  <a:pt x="14506" y="940"/>
                  <a:pt x="14476" y="970"/>
                  <a:pt x="14476" y="1008"/>
                </a:cubicBezTo>
                <a:cubicBezTo>
                  <a:pt x="14476" y="1046"/>
                  <a:pt x="14506" y="1077"/>
                  <a:pt x="14544" y="1077"/>
                </a:cubicBezTo>
                <a:close/>
                <a:moveTo>
                  <a:pt x="14760" y="1077"/>
                </a:moveTo>
                <a:cubicBezTo>
                  <a:pt x="14798" y="1077"/>
                  <a:pt x="14829" y="1046"/>
                  <a:pt x="14829" y="1008"/>
                </a:cubicBezTo>
                <a:cubicBezTo>
                  <a:pt x="14829" y="970"/>
                  <a:pt x="14798" y="940"/>
                  <a:pt x="14760" y="940"/>
                </a:cubicBezTo>
                <a:cubicBezTo>
                  <a:pt x="14723" y="940"/>
                  <a:pt x="14692" y="970"/>
                  <a:pt x="14692" y="1008"/>
                </a:cubicBezTo>
                <a:cubicBezTo>
                  <a:pt x="14692" y="1046"/>
                  <a:pt x="14723" y="1077"/>
                  <a:pt x="14760" y="1077"/>
                </a:cubicBezTo>
                <a:close/>
                <a:moveTo>
                  <a:pt x="14976" y="1077"/>
                </a:moveTo>
                <a:cubicBezTo>
                  <a:pt x="15014" y="1077"/>
                  <a:pt x="15045" y="1046"/>
                  <a:pt x="15045" y="1008"/>
                </a:cubicBezTo>
                <a:cubicBezTo>
                  <a:pt x="15045" y="970"/>
                  <a:pt x="15014" y="940"/>
                  <a:pt x="14976" y="940"/>
                </a:cubicBezTo>
                <a:cubicBezTo>
                  <a:pt x="14939" y="940"/>
                  <a:pt x="14908" y="970"/>
                  <a:pt x="14908" y="1008"/>
                </a:cubicBezTo>
                <a:cubicBezTo>
                  <a:pt x="14908" y="1046"/>
                  <a:pt x="14939" y="1077"/>
                  <a:pt x="14976" y="1077"/>
                </a:cubicBezTo>
                <a:close/>
                <a:moveTo>
                  <a:pt x="15193" y="1077"/>
                </a:moveTo>
                <a:cubicBezTo>
                  <a:pt x="15230" y="1077"/>
                  <a:pt x="15261" y="1046"/>
                  <a:pt x="15261" y="1008"/>
                </a:cubicBezTo>
                <a:cubicBezTo>
                  <a:pt x="15261" y="970"/>
                  <a:pt x="15230" y="940"/>
                  <a:pt x="15193" y="940"/>
                </a:cubicBezTo>
                <a:cubicBezTo>
                  <a:pt x="15155" y="940"/>
                  <a:pt x="15124" y="970"/>
                  <a:pt x="15124" y="1008"/>
                </a:cubicBezTo>
                <a:cubicBezTo>
                  <a:pt x="15124" y="1046"/>
                  <a:pt x="15155" y="1077"/>
                  <a:pt x="15193" y="1077"/>
                </a:cubicBezTo>
                <a:close/>
                <a:moveTo>
                  <a:pt x="15409" y="940"/>
                </a:moveTo>
                <a:cubicBezTo>
                  <a:pt x="15371" y="940"/>
                  <a:pt x="15340" y="970"/>
                  <a:pt x="15340" y="1008"/>
                </a:cubicBezTo>
                <a:cubicBezTo>
                  <a:pt x="15340" y="1046"/>
                  <a:pt x="15371" y="1077"/>
                  <a:pt x="15409" y="1077"/>
                </a:cubicBezTo>
                <a:cubicBezTo>
                  <a:pt x="15447" y="1077"/>
                  <a:pt x="15477" y="1046"/>
                  <a:pt x="15477" y="1008"/>
                </a:cubicBezTo>
                <a:cubicBezTo>
                  <a:pt x="15477" y="970"/>
                  <a:pt x="15447" y="940"/>
                  <a:pt x="15409" y="940"/>
                </a:cubicBezTo>
                <a:close/>
                <a:moveTo>
                  <a:pt x="15625" y="940"/>
                </a:moveTo>
                <a:cubicBezTo>
                  <a:pt x="15587" y="940"/>
                  <a:pt x="15556" y="970"/>
                  <a:pt x="15556" y="1008"/>
                </a:cubicBezTo>
                <a:cubicBezTo>
                  <a:pt x="15556" y="1046"/>
                  <a:pt x="15587" y="1077"/>
                  <a:pt x="15625" y="1077"/>
                </a:cubicBezTo>
                <a:cubicBezTo>
                  <a:pt x="15663" y="1077"/>
                  <a:pt x="15693" y="1046"/>
                  <a:pt x="15693" y="1008"/>
                </a:cubicBezTo>
                <a:cubicBezTo>
                  <a:pt x="15693" y="970"/>
                  <a:pt x="15663" y="940"/>
                  <a:pt x="15625" y="940"/>
                </a:cubicBezTo>
                <a:close/>
                <a:moveTo>
                  <a:pt x="15841" y="940"/>
                </a:moveTo>
                <a:cubicBezTo>
                  <a:pt x="15803" y="940"/>
                  <a:pt x="15772" y="970"/>
                  <a:pt x="15772" y="1008"/>
                </a:cubicBezTo>
                <a:cubicBezTo>
                  <a:pt x="15772" y="1046"/>
                  <a:pt x="15803" y="1077"/>
                  <a:pt x="15841" y="1077"/>
                </a:cubicBezTo>
                <a:cubicBezTo>
                  <a:pt x="15879" y="1077"/>
                  <a:pt x="15909" y="1046"/>
                  <a:pt x="15909" y="1008"/>
                </a:cubicBezTo>
                <a:cubicBezTo>
                  <a:pt x="15909" y="970"/>
                  <a:pt x="15879" y="940"/>
                  <a:pt x="15841" y="940"/>
                </a:cubicBezTo>
                <a:close/>
                <a:moveTo>
                  <a:pt x="16057" y="940"/>
                </a:moveTo>
                <a:cubicBezTo>
                  <a:pt x="16019" y="940"/>
                  <a:pt x="15989" y="970"/>
                  <a:pt x="15989" y="1008"/>
                </a:cubicBezTo>
                <a:cubicBezTo>
                  <a:pt x="15989" y="1046"/>
                  <a:pt x="16019" y="1077"/>
                  <a:pt x="16057" y="1077"/>
                </a:cubicBezTo>
                <a:cubicBezTo>
                  <a:pt x="16095" y="1077"/>
                  <a:pt x="16125" y="1046"/>
                  <a:pt x="16125" y="1008"/>
                </a:cubicBezTo>
                <a:cubicBezTo>
                  <a:pt x="16125" y="970"/>
                  <a:pt x="16095" y="940"/>
                  <a:pt x="16057" y="940"/>
                </a:cubicBezTo>
                <a:close/>
                <a:moveTo>
                  <a:pt x="16273" y="940"/>
                </a:moveTo>
                <a:cubicBezTo>
                  <a:pt x="16235" y="940"/>
                  <a:pt x="16205" y="970"/>
                  <a:pt x="16205" y="1008"/>
                </a:cubicBezTo>
                <a:cubicBezTo>
                  <a:pt x="16205" y="1046"/>
                  <a:pt x="16235" y="1077"/>
                  <a:pt x="16273" y="1077"/>
                </a:cubicBezTo>
                <a:cubicBezTo>
                  <a:pt x="16311" y="1077"/>
                  <a:pt x="16342" y="1046"/>
                  <a:pt x="16342" y="1008"/>
                </a:cubicBezTo>
                <a:cubicBezTo>
                  <a:pt x="16342" y="970"/>
                  <a:pt x="16311" y="940"/>
                  <a:pt x="16273" y="940"/>
                </a:cubicBezTo>
                <a:close/>
                <a:moveTo>
                  <a:pt x="16489" y="940"/>
                </a:moveTo>
                <a:cubicBezTo>
                  <a:pt x="16451" y="940"/>
                  <a:pt x="16421" y="970"/>
                  <a:pt x="16421" y="1008"/>
                </a:cubicBezTo>
                <a:cubicBezTo>
                  <a:pt x="16421" y="1046"/>
                  <a:pt x="16451" y="1077"/>
                  <a:pt x="16489" y="1077"/>
                </a:cubicBezTo>
                <a:cubicBezTo>
                  <a:pt x="16527" y="1077"/>
                  <a:pt x="16558" y="1046"/>
                  <a:pt x="16558" y="1008"/>
                </a:cubicBezTo>
                <a:cubicBezTo>
                  <a:pt x="16558" y="970"/>
                  <a:pt x="16527" y="940"/>
                  <a:pt x="16489" y="940"/>
                </a:cubicBezTo>
                <a:close/>
                <a:moveTo>
                  <a:pt x="16705" y="940"/>
                </a:moveTo>
                <a:cubicBezTo>
                  <a:pt x="16667" y="940"/>
                  <a:pt x="16637" y="970"/>
                  <a:pt x="16637" y="1008"/>
                </a:cubicBezTo>
                <a:cubicBezTo>
                  <a:pt x="16637" y="1046"/>
                  <a:pt x="16667" y="1077"/>
                  <a:pt x="16705" y="1077"/>
                </a:cubicBezTo>
                <a:cubicBezTo>
                  <a:pt x="16743" y="1077"/>
                  <a:pt x="16774" y="1046"/>
                  <a:pt x="16774" y="1008"/>
                </a:cubicBezTo>
                <a:cubicBezTo>
                  <a:pt x="16774" y="970"/>
                  <a:pt x="16743" y="940"/>
                  <a:pt x="16705" y="940"/>
                </a:cubicBezTo>
                <a:close/>
                <a:moveTo>
                  <a:pt x="16921" y="940"/>
                </a:moveTo>
                <a:cubicBezTo>
                  <a:pt x="16884" y="940"/>
                  <a:pt x="16853" y="970"/>
                  <a:pt x="16853" y="1008"/>
                </a:cubicBezTo>
                <a:cubicBezTo>
                  <a:pt x="16853" y="1046"/>
                  <a:pt x="16884" y="1077"/>
                  <a:pt x="16921" y="1077"/>
                </a:cubicBezTo>
                <a:cubicBezTo>
                  <a:pt x="16959" y="1077"/>
                  <a:pt x="16990" y="1046"/>
                  <a:pt x="16990" y="1008"/>
                </a:cubicBezTo>
                <a:cubicBezTo>
                  <a:pt x="16990" y="970"/>
                  <a:pt x="16959" y="940"/>
                  <a:pt x="16921" y="940"/>
                </a:cubicBezTo>
                <a:close/>
                <a:moveTo>
                  <a:pt x="17138" y="940"/>
                </a:moveTo>
                <a:cubicBezTo>
                  <a:pt x="17100" y="940"/>
                  <a:pt x="17069" y="970"/>
                  <a:pt x="17069" y="1008"/>
                </a:cubicBezTo>
                <a:cubicBezTo>
                  <a:pt x="17069" y="1046"/>
                  <a:pt x="17100" y="1077"/>
                  <a:pt x="17138" y="1077"/>
                </a:cubicBezTo>
                <a:cubicBezTo>
                  <a:pt x="17175" y="1077"/>
                  <a:pt x="17206" y="1046"/>
                  <a:pt x="17206" y="1008"/>
                </a:cubicBezTo>
                <a:cubicBezTo>
                  <a:pt x="17206" y="970"/>
                  <a:pt x="17175" y="940"/>
                  <a:pt x="17138" y="940"/>
                </a:cubicBezTo>
                <a:close/>
                <a:moveTo>
                  <a:pt x="17354" y="940"/>
                </a:moveTo>
                <a:cubicBezTo>
                  <a:pt x="17316" y="940"/>
                  <a:pt x="17285" y="970"/>
                  <a:pt x="17285" y="1008"/>
                </a:cubicBezTo>
                <a:cubicBezTo>
                  <a:pt x="17285" y="1046"/>
                  <a:pt x="17316" y="1077"/>
                  <a:pt x="17354" y="1077"/>
                </a:cubicBezTo>
                <a:cubicBezTo>
                  <a:pt x="17391" y="1077"/>
                  <a:pt x="17422" y="1046"/>
                  <a:pt x="17422" y="1008"/>
                </a:cubicBezTo>
                <a:cubicBezTo>
                  <a:pt x="17422" y="970"/>
                  <a:pt x="17391" y="940"/>
                  <a:pt x="17354" y="940"/>
                </a:cubicBezTo>
                <a:close/>
                <a:moveTo>
                  <a:pt x="17570" y="940"/>
                </a:moveTo>
                <a:cubicBezTo>
                  <a:pt x="17532" y="940"/>
                  <a:pt x="17501" y="970"/>
                  <a:pt x="17501" y="1008"/>
                </a:cubicBezTo>
                <a:cubicBezTo>
                  <a:pt x="17501" y="1046"/>
                  <a:pt x="17532" y="1077"/>
                  <a:pt x="17570" y="1077"/>
                </a:cubicBezTo>
                <a:cubicBezTo>
                  <a:pt x="17608" y="1077"/>
                  <a:pt x="17638" y="1046"/>
                  <a:pt x="17638" y="1008"/>
                </a:cubicBezTo>
                <a:cubicBezTo>
                  <a:pt x="17638" y="970"/>
                  <a:pt x="17608" y="940"/>
                  <a:pt x="17570" y="940"/>
                </a:cubicBezTo>
                <a:close/>
                <a:moveTo>
                  <a:pt x="17786" y="940"/>
                </a:moveTo>
                <a:cubicBezTo>
                  <a:pt x="17748" y="940"/>
                  <a:pt x="17717" y="970"/>
                  <a:pt x="17717" y="1008"/>
                </a:cubicBezTo>
                <a:cubicBezTo>
                  <a:pt x="17717" y="1046"/>
                  <a:pt x="17748" y="1077"/>
                  <a:pt x="17786" y="1077"/>
                </a:cubicBezTo>
                <a:cubicBezTo>
                  <a:pt x="17824" y="1077"/>
                  <a:pt x="17854" y="1046"/>
                  <a:pt x="17854" y="1008"/>
                </a:cubicBezTo>
                <a:cubicBezTo>
                  <a:pt x="17854" y="970"/>
                  <a:pt x="17824" y="940"/>
                  <a:pt x="17786" y="940"/>
                </a:cubicBezTo>
                <a:close/>
                <a:moveTo>
                  <a:pt x="21460" y="940"/>
                </a:moveTo>
                <a:cubicBezTo>
                  <a:pt x="21422" y="940"/>
                  <a:pt x="21391" y="970"/>
                  <a:pt x="21391" y="1008"/>
                </a:cubicBezTo>
                <a:cubicBezTo>
                  <a:pt x="21391" y="1046"/>
                  <a:pt x="21422" y="1077"/>
                  <a:pt x="21460" y="1077"/>
                </a:cubicBezTo>
                <a:cubicBezTo>
                  <a:pt x="21497" y="1077"/>
                  <a:pt x="21528" y="1046"/>
                  <a:pt x="21528" y="1008"/>
                </a:cubicBezTo>
                <a:cubicBezTo>
                  <a:pt x="21528" y="970"/>
                  <a:pt x="21497" y="940"/>
                  <a:pt x="21460" y="940"/>
                </a:cubicBezTo>
                <a:close/>
                <a:moveTo>
                  <a:pt x="21676" y="940"/>
                </a:moveTo>
                <a:cubicBezTo>
                  <a:pt x="21638" y="940"/>
                  <a:pt x="21607" y="970"/>
                  <a:pt x="21607" y="1008"/>
                </a:cubicBezTo>
                <a:cubicBezTo>
                  <a:pt x="21607" y="1046"/>
                  <a:pt x="21638" y="1077"/>
                  <a:pt x="21676" y="1077"/>
                </a:cubicBezTo>
                <a:cubicBezTo>
                  <a:pt x="21714" y="1077"/>
                  <a:pt x="21744" y="1046"/>
                  <a:pt x="21744" y="1008"/>
                </a:cubicBezTo>
                <a:cubicBezTo>
                  <a:pt x="21744" y="970"/>
                  <a:pt x="21714" y="940"/>
                  <a:pt x="21676" y="940"/>
                </a:cubicBezTo>
                <a:close/>
                <a:moveTo>
                  <a:pt x="14112" y="1311"/>
                </a:moveTo>
                <a:cubicBezTo>
                  <a:pt x="14150" y="1311"/>
                  <a:pt x="14180" y="1281"/>
                  <a:pt x="14180" y="1243"/>
                </a:cubicBezTo>
                <a:cubicBezTo>
                  <a:pt x="14180" y="1205"/>
                  <a:pt x="14150" y="1174"/>
                  <a:pt x="14112" y="1174"/>
                </a:cubicBezTo>
                <a:cubicBezTo>
                  <a:pt x="14074" y="1174"/>
                  <a:pt x="14044" y="1205"/>
                  <a:pt x="14044" y="1243"/>
                </a:cubicBezTo>
                <a:cubicBezTo>
                  <a:pt x="14044" y="1281"/>
                  <a:pt x="14074" y="1311"/>
                  <a:pt x="14112" y="1311"/>
                </a:cubicBezTo>
                <a:close/>
                <a:moveTo>
                  <a:pt x="14328" y="1311"/>
                </a:moveTo>
                <a:cubicBezTo>
                  <a:pt x="14366" y="1311"/>
                  <a:pt x="14397" y="1281"/>
                  <a:pt x="14397" y="1243"/>
                </a:cubicBezTo>
                <a:cubicBezTo>
                  <a:pt x="14397" y="1205"/>
                  <a:pt x="14366" y="1174"/>
                  <a:pt x="14328" y="1174"/>
                </a:cubicBezTo>
                <a:cubicBezTo>
                  <a:pt x="14290" y="1174"/>
                  <a:pt x="14260" y="1205"/>
                  <a:pt x="14260" y="1243"/>
                </a:cubicBezTo>
                <a:cubicBezTo>
                  <a:pt x="14260" y="1281"/>
                  <a:pt x="14290" y="1311"/>
                  <a:pt x="14328" y="1311"/>
                </a:cubicBezTo>
                <a:close/>
                <a:moveTo>
                  <a:pt x="14544" y="1311"/>
                </a:moveTo>
                <a:cubicBezTo>
                  <a:pt x="14582" y="1311"/>
                  <a:pt x="14613" y="1281"/>
                  <a:pt x="14613" y="1243"/>
                </a:cubicBezTo>
                <a:cubicBezTo>
                  <a:pt x="14613" y="1205"/>
                  <a:pt x="14582" y="1174"/>
                  <a:pt x="14544" y="1174"/>
                </a:cubicBezTo>
                <a:cubicBezTo>
                  <a:pt x="14506" y="1174"/>
                  <a:pt x="14476" y="1205"/>
                  <a:pt x="14476" y="1243"/>
                </a:cubicBezTo>
                <a:cubicBezTo>
                  <a:pt x="14476" y="1281"/>
                  <a:pt x="14506" y="1311"/>
                  <a:pt x="14544" y="1311"/>
                </a:cubicBezTo>
                <a:close/>
                <a:moveTo>
                  <a:pt x="14760" y="1311"/>
                </a:moveTo>
                <a:cubicBezTo>
                  <a:pt x="14798" y="1311"/>
                  <a:pt x="14829" y="1281"/>
                  <a:pt x="14829" y="1243"/>
                </a:cubicBezTo>
                <a:cubicBezTo>
                  <a:pt x="14829" y="1205"/>
                  <a:pt x="14798" y="1174"/>
                  <a:pt x="14760" y="1174"/>
                </a:cubicBezTo>
                <a:cubicBezTo>
                  <a:pt x="14723" y="1174"/>
                  <a:pt x="14692" y="1205"/>
                  <a:pt x="14692" y="1243"/>
                </a:cubicBezTo>
                <a:cubicBezTo>
                  <a:pt x="14692" y="1281"/>
                  <a:pt x="14723" y="1311"/>
                  <a:pt x="14760" y="1311"/>
                </a:cubicBezTo>
                <a:close/>
                <a:moveTo>
                  <a:pt x="14976" y="1311"/>
                </a:moveTo>
                <a:cubicBezTo>
                  <a:pt x="15014" y="1311"/>
                  <a:pt x="15045" y="1281"/>
                  <a:pt x="15045" y="1243"/>
                </a:cubicBezTo>
                <a:cubicBezTo>
                  <a:pt x="15045" y="1205"/>
                  <a:pt x="15014" y="1174"/>
                  <a:pt x="14976" y="1174"/>
                </a:cubicBezTo>
                <a:cubicBezTo>
                  <a:pt x="14939" y="1174"/>
                  <a:pt x="14908" y="1205"/>
                  <a:pt x="14908" y="1243"/>
                </a:cubicBezTo>
                <a:cubicBezTo>
                  <a:pt x="14908" y="1281"/>
                  <a:pt x="14939" y="1311"/>
                  <a:pt x="14976" y="1311"/>
                </a:cubicBezTo>
                <a:close/>
                <a:moveTo>
                  <a:pt x="15193" y="1311"/>
                </a:moveTo>
                <a:cubicBezTo>
                  <a:pt x="15230" y="1311"/>
                  <a:pt x="15261" y="1281"/>
                  <a:pt x="15261" y="1243"/>
                </a:cubicBezTo>
                <a:cubicBezTo>
                  <a:pt x="15261" y="1205"/>
                  <a:pt x="15230" y="1174"/>
                  <a:pt x="15193" y="1174"/>
                </a:cubicBezTo>
                <a:cubicBezTo>
                  <a:pt x="15155" y="1174"/>
                  <a:pt x="15124" y="1205"/>
                  <a:pt x="15124" y="1243"/>
                </a:cubicBezTo>
                <a:cubicBezTo>
                  <a:pt x="15124" y="1281"/>
                  <a:pt x="15155" y="1311"/>
                  <a:pt x="15193" y="1311"/>
                </a:cubicBezTo>
                <a:close/>
                <a:moveTo>
                  <a:pt x="15409" y="1174"/>
                </a:moveTo>
                <a:cubicBezTo>
                  <a:pt x="15371" y="1174"/>
                  <a:pt x="15340" y="1205"/>
                  <a:pt x="15340" y="1243"/>
                </a:cubicBezTo>
                <a:cubicBezTo>
                  <a:pt x="15340" y="1281"/>
                  <a:pt x="15371" y="1311"/>
                  <a:pt x="15409" y="1311"/>
                </a:cubicBezTo>
                <a:cubicBezTo>
                  <a:pt x="15447" y="1311"/>
                  <a:pt x="15477" y="1281"/>
                  <a:pt x="15477" y="1243"/>
                </a:cubicBezTo>
                <a:cubicBezTo>
                  <a:pt x="15477" y="1205"/>
                  <a:pt x="15447" y="1174"/>
                  <a:pt x="15409" y="1174"/>
                </a:cubicBezTo>
                <a:close/>
                <a:moveTo>
                  <a:pt x="15625" y="1174"/>
                </a:moveTo>
                <a:cubicBezTo>
                  <a:pt x="15587" y="1174"/>
                  <a:pt x="15556" y="1205"/>
                  <a:pt x="15556" y="1243"/>
                </a:cubicBezTo>
                <a:cubicBezTo>
                  <a:pt x="15556" y="1281"/>
                  <a:pt x="15587" y="1311"/>
                  <a:pt x="15625" y="1311"/>
                </a:cubicBezTo>
                <a:cubicBezTo>
                  <a:pt x="15663" y="1311"/>
                  <a:pt x="15693" y="1281"/>
                  <a:pt x="15693" y="1243"/>
                </a:cubicBezTo>
                <a:cubicBezTo>
                  <a:pt x="15693" y="1205"/>
                  <a:pt x="15663" y="1174"/>
                  <a:pt x="15625" y="1174"/>
                </a:cubicBezTo>
                <a:close/>
                <a:moveTo>
                  <a:pt x="15841" y="1174"/>
                </a:moveTo>
                <a:cubicBezTo>
                  <a:pt x="15803" y="1174"/>
                  <a:pt x="15772" y="1205"/>
                  <a:pt x="15772" y="1243"/>
                </a:cubicBezTo>
                <a:cubicBezTo>
                  <a:pt x="15772" y="1281"/>
                  <a:pt x="15803" y="1311"/>
                  <a:pt x="15841" y="1311"/>
                </a:cubicBezTo>
                <a:cubicBezTo>
                  <a:pt x="15879" y="1311"/>
                  <a:pt x="15909" y="1281"/>
                  <a:pt x="15909" y="1243"/>
                </a:cubicBezTo>
                <a:cubicBezTo>
                  <a:pt x="15909" y="1205"/>
                  <a:pt x="15879" y="1174"/>
                  <a:pt x="15841" y="1174"/>
                </a:cubicBezTo>
                <a:close/>
                <a:moveTo>
                  <a:pt x="16057" y="1174"/>
                </a:moveTo>
                <a:cubicBezTo>
                  <a:pt x="16019" y="1174"/>
                  <a:pt x="15989" y="1205"/>
                  <a:pt x="15989" y="1243"/>
                </a:cubicBezTo>
                <a:cubicBezTo>
                  <a:pt x="15989" y="1281"/>
                  <a:pt x="16019" y="1311"/>
                  <a:pt x="16057" y="1311"/>
                </a:cubicBezTo>
                <a:cubicBezTo>
                  <a:pt x="16095" y="1311"/>
                  <a:pt x="16125" y="1281"/>
                  <a:pt x="16125" y="1243"/>
                </a:cubicBezTo>
                <a:cubicBezTo>
                  <a:pt x="16125" y="1205"/>
                  <a:pt x="16095" y="1174"/>
                  <a:pt x="16057" y="1174"/>
                </a:cubicBezTo>
                <a:close/>
                <a:moveTo>
                  <a:pt x="16273" y="1174"/>
                </a:moveTo>
                <a:cubicBezTo>
                  <a:pt x="16235" y="1174"/>
                  <a:pt x="16205" y="1205"/>
                  <a:pt x="16205" y="1243"/>
                </a:cubicBezTo>
                <a:cubicBezTo>
                  <a:pt x="16205" y="1281"/>
                  <a:pt x="16235" y="1311"/>
                  <a:pt x="16273" y="1311"/>
                </a:cubicBezTo>
                <a:cubicBezTo>
                  <a:pt x="16311" y="1311"/>
                  <a:pt x="16342" y="1281"/>
                  <a:pt x="16342" y="1243"/>
                </a:cubicBezTo>
                <a:cubicBezTo>
                  <a:pt x="16342" y="1205"/>
                  <a:pt x="16311" y="1174"/>
                  <a:pt x="16273" y="1174"/>
                </a:cubicBezTo>
                <a:close/>
                <a:moveTo>
                  <a:pt x="16489" y="1174"/>
                </a:moveTo>
                <a:cubicBezTo>
                  <a:pt x="16451" y="1174"/>
                  <a:pt x="16421" y="1205"/>
                  <a:pt x="16421" y="1243"/>
                </a:cubicBezTo>
                <a:cubicBezTo>
                  <a:pt x="16421" y="1281"/>
                  <a:pt x="16451" y="1311"/>
                  <a:pt x="16489" y="1311"/>
                </a:cubicBezTo>
                <a:cubicBezTo>
                  <a:pt x="16527" y="1311"/>
                  <a:pt x="16558" y="1281"/>
                  <a:pt x="16558" y="1243"/>
                </a:cubicBezTo>
                <a:cubicBezTo>
                  <a:pt x="16558" y="1205"/>
                  <a:pt x="16527" y="1174"/>
                  <a:pt x="16489" y="1174"/>
                </a:cubicBezTo>
                <a:close/>
                <a:moveTo>
                  <a:pt x="16705" y="1174"/>
                </a:moveTo>
                <a:cubicBezTo>
                  <a:pt x="16667" y="1174"/>
                  <a:pt x="16637" y="1205"/>
                  <a:pt x="16637" y="1243"/>
                </a:cubicBezTo>
                <a:cubicBezTo>
                  <a:pt x="16637" y="1281"/>
                  <a:pt x="16667" y="1311"/>
                  <a:pt x="16705" y="1311"/>
                </a:cubicBezTo>
                <a:cubicBezTo>
                  <a:pt x="16743" y="1311"/>
                  <a:pt x="16774" y="1281"/>
                  <a:pt x="16774" y="1243"/>
                </a:cubicBezTo>
                <a:cubicBezTo>
                  <a:pt x="16774" y="1205"/>
                  <a:pt x="16743" y="1174"/>
                  <a:pt x="16705" y="1174"/>
                </a:cubicBezTo>
                <a:close/>
                <a:moveTo>
                  <a:pt x="16921" y="1174"/>
                </a:moveTo>
                <a:cubicBezTo>
                  <a:pt x="16884" y="1174"/>
                  <a:pt x="16853" y="1205"/>
                  <a:pt x="16853" y="1243"/>
                </a:cubicBezTo>
                <a:cubicBezTo>
                  <a:pt x="16853" y="1281"/>
                  <a:pt x="16884" y="1311"/>
                  <a:pt x="16921" y="1311"/>
                </a:cubicBezTo>
                <a:cubicBezTo>
                  <a:pt x="16959" y="1311"/>
                  <a:pt x="16990" y="1281"/>
                  <a:pt x="16990" y="1243"/>
                </a:cubicBezTo>
                <a:cubicBezTo>
                  <a:pt x="16990" y="1205"/>
                  <a:pt x="16959" y="1174"/>
                  <a:pt x="16921" y="1174"/>
                </a:cubicBezTo>
                <a:close/>
                <a:moveTo>
                  <a:pt x="17138" y="1174"/>
                </a:moveTo>
                <a:cubicBezTo>
                  <a:pt x="17100" y="1174"/>
                  <a:pt x="17069" y="1205"/>
                  <a:pt x="17069" y="1243"/>
                </a:cubicBezTo>
                <a:cubicBezTo>
                  <a:pt x="17069" y="1281"/>
                  <a:pt x="17100" y="1311"/>
                  <a:pt x="17138" y="1311"/>
                </a:cubicBezTo>
                <a:cubicBezTo>
                  <a:pt x="17175" y="1311"/>
                  <a:pt x="17206" y="1281"/>
                  <a:pt x="17206" y="1243"/>
                </a:cubicBezTo>
                <a:cubicBezTo>
                  <a:pt x="17206" y="1205"/>
                  <a:pt x="17175" y="1174"/>
                  <a:pt x="17138" y="1174"/>
                </a:cubicBezTo>
                <a:close/>
                <a:moveTo>
                  <a:pt x="17354" y="1174"/>
                </a:moveTo>
                <a:cubicBezTo>
                  <a:pt x="17316" y="1174"/>
                  <a:pt x="17285" y="1205"/>
                  <a:pt x="17285" y="1243"/>
                </a:cubicBezTo>
                <a:cubicBezTo>
                  <a:pt x="17285" y="1281"/>
                  <a:pt x="17316" y="1311"/>
                  <a:pt x="17354" y="1311"/>
                </a:cubicBezTo>
                <a:cubicBezTo>
                  <a:pt x="17391" y="1311"/>
                  <a:pt x="17422" y="1281"/>
                  <a:pt x="17422" y="1243"/>
                </a:cubicBezTo>
                <a:cubicBezTo>
                  <a:pt x="17422" y="1205"/>
                  <a:pt x="17391" y="1174"/>
                  <a:pt x="17354" y="1174"/>
                </a:cubicBezTo>
                <a:close/>
                <a:moveTo>
                  <a:pt x="17570" y="1174"/>
                </a:moveTo>
                <a:cubicBezTo>
                  <a:pt x="17532" y="1174"/>
                  <a:pt x="17501" y="1205"/>
                  <a:pt x="17501" y="1243"/>
                </a:cubicBezTo>
                <a:cubicBezTo>
                  <a:pt x="17501" y="1281"/>
                  <a:pt x="17532" y="1311"/>
                  <a:pt x="17570" y="1311"/>
                </a:cubicBezTo>
                <a:cubicBezTo>
                  <a:pt x="17608" y="1311"/>
                  <a:pt x="17638" y="1281"/>
                  <a:pt x="17638" y="1243"/>
                </a:cubicBezTo>
                <a:cubicBezTo>
                  <a:pt x="17638" y="1205"/>
                  <a:pt x="17608" y="1174"/>
                  <a:pt x="17570" y="1174"/>
                </a:cubicBezTo>
                <a:close/>
                <a:moveTo>
                  <a:pt x="17786" y="1174"/>
                </a:moveTo>
                <a:cubicBezTo>
                  <a:pt x="17748" y="1174"/>
                  <a:pt x="17717" y="1205"/>
                  <a:pt x="17717" y="1243"/>
                </a:cubicBezTo>
                <a:cubicBezTo>
                  <a:pt x="17717" y="1281"/>
                  <a:pt x="17748" y="1311"/>
                  <a:pt x="17786" y="1311"/>
                </a:cubicBezTo>
                <a:cubicBezTo>
                  <a:pt x="17824" y="1311"/>
                  <a:pt x="17854" y="1281"/>
                  <a:pt x="17854" y="1243"/>
                </a:cubicBezTo>
                <a:cubicBezTo>
                  <a:pt x="17854" y="1205"/>
                  <a:pt x="17824" y="1174"/>
                  <a:pt x="17786" y="1174"/>
                </a:cubicBezTo>
                <a:close/>
                <a:moveTo>
                  <a:pt x="21460" y="1174"/>
                </a:moveTo>
                <a:cubicBezTo>
                  <a:pt x="21422" y="1174"/>
                  <a:pt x="21391" y="1205"/>
                  <a:pt x="21391" y="1243"/>
                </a:cubicBezTo>
                <a:cubicBezTo>
                  <a:pt x="21391" y="1281"/>
                  <a:pt x="21422" y="1311"/>
                  <a:pt x="21460" y="1311"/>
                </a:cubicBezTo>
                <a:cubicBezTo>
                  <a:pt x="21497" y="1311"/>
                  <a:pt x="21528" y="1281"/>
                  <a:pt x="21528" y="1243"/>
                </a:cubicBezTo>
                <a:cubicBezTo>
                  <a:pt x="21528" y="1205"/>
                  <a:pt x="21497" y="1174"/>
                  <a:pt x="21460" y="1174"/>
                </a:cubicBezTo>
                <a:close/>
                <a:moveTo>
                  <a:pt x="21676" y="1174"/>
                </a:moveTo>
                <a:cubicBezTo>
                  <a:pt x="21638" y="1174"/>
                  <a:pt x="21607" y="1205"/>
                  <a:pt x="21607" y="1243"/>
                </a:cubicBezTo>
                <a:cubicBezTo>
                  <a:pt x="21607" y="1281"/>
                  <a:pt x="21638" y="1311"/>
                  <a:pt x="21676" y="1311"/>
                </a:cubicBezTo>
                <a:cubicBezTo>
                  <a:pt x="21714" y="1311"/>
                  <a:pt x="21744" y="1281"/>
                  <a:pt x="21744" y="1243"/>
                </a:cubicBezTo>
                <a:cubicBezTo>
                  <a:pt x="21744" y="1205"/>
                  <a:pt x="21714" y="1174"/>
                  <a:pt x="21676" y="1174"/>
                </a:cubicBezTo>
                <a:close/>
                <a:moveTo>
                  <a:pt x="13896" y="1546"/>
                </a:moveTo>
                <a:cubicBezTo>
                  <a:pt x="13934" y="1546"/>
                  <a:pt x="13964" y="1516"/>
                  <a:pt x="13964" y="1478"/>
                </a:cubicBezTo>
                <a:cubicBezTo>
                  <a:pt x="13964" y="1440"/>
                  <a:pt x="13934" y="1409"/>
                  <a:pt x="13896" y="1409"/>
                </a:cubicBezTo>
                <a:cubicBezTo>
                  <a:pt x="13858" y="1409"/>
                  <a:pt x="13828" y="1440"/>
                  <a:pt x="13828" y="1478"/>
                </a:cubicBezTo>
                <a:cubicBezTo>
                  <a:pt x="13828" y="1516"/>
                  <a:pt x="13858" y="1546"/>
                  <a:pt x="13896" y="1546"/>
                </a:cubicBezTo>
                <a:close/>
                <a:moveTo>
                  <a:pt x="14112" y="1546"/>
                </a:moveTo>
                <a:cubicBezTo>
                  <a:pt x="14150" y="1546"/>
                  <a:pt x="14180" y="1516"/>
                  <a:pt x="14180" y="1478"/>
                </a:cubicBezTo>
                <a:cubicBezTo>
                  <a:pt x="14180" y="1440"/>
                  <a:pt x="14150" y="1409"/>
                  <a:pt x="14112" y="1409"/>
                </a:cubicBezTo>
                <a:cubicBezTo>
                  <a:pt x="14074" y="1409"/>
                  <a:pt x="14044" y="1440"/>
                  <a:pt x="14044" y="1478"/>
                </a:cubicBezTo>
                <a:cubicBezTo>
                  <a:pt x="14044" y="1516"/>
                  <a:pt x="14074" y="1546"/>
                  <a:pt x="14112" y="1546"/>
                </a:cubicBezTo>
                <a:close/>
                <a:moveTo>
                  <a:pt x="14328" y="1546"/>
                </a:moveTo>
                <a:cubicBezTo>
                  <a:pt x="14366" y="1546"/>
                  <a:pt x="14397" y="1516"/>
                  <a:pt x="14397" y="1478"/>
                </a:cubicBezTo>
                <a:cubicBezTo>
                  <a:pt x="14397" y="1440"/>
                  <a:pt x="14366" y="1409"/>
                  <a:pt x="14328" y="1409"/>
                </a:cubicBezTo>
                <a:cubicBezTo>
                  <a:pt x="14290" y="1409"/>
                  <a:pt x="14260" y="1440"/>
                  <a:pt x="14260" y="1478"/>
                </a:cubicBezTo>
                <a:cubicBezTo>
                  <a:pt x="14260" y="1516"/>
                  <a:pt x="14290" y="1546"/>
                  <a:pt x="14328" y="1546"/>
                </a:cubicBezTo>
                <a:close/>
                <a:moveTo>
                  <a:pt x="14544" y="1546"/>
                </a:moveTo>
                <a:cubicBezTo>
                  <a:pt x="14582" y="1546"/>
                  <a:pt x="14613" y="1516"/>
                  <a:pt x="14613" y="1478"/>
                </a:cubicBezTo>
                <a:cubicBezTo>
                  <a:pt x="14613" y="1440"/>
                  <a:pt x="14582" y="1409"/>
                  <a:pt x="14544" y="1409"/>
                </a:cubicBezTo>
                <a:cubicBezTo>
                  <a:pt x="14506" y="1409"/>
                  <a:pt x="14476" y="1440"/>
                  <a:pt x="14476" y="1478"/>
                </a:cubicBezTo>
                <a:cubicBezTo>
                  <a:pt x="14476" y="1516"/>
                  <a:pt x="14506" y="1546"/>
                  <a:pt x="14544" y="1546"/>
                </a:cubicBezTo>
                <a:close/>
                <a:moveTo>
                  <a:pt x="14760" y="1546"/>
                </a:moveTo>
                <a:cubicBezTo>
                  <a:pt x="14798" y="1546"/>
                  <a:pt x="14829" y="1516"/>
                  <a:pt x="14829" y="1478"/>
                </a:cubicBezTo>
                <a:cubicBezTo>
                  <a:pt x="14829" y="1440"/>
                  <a:pt x="14798" y="1409"/>
                  <a:pt x="14760" y="1409"/>
                </a:cubicBezTo>
                <a:cubicBezTo>
                  <a:pt x="14723" y="1409"/>
                  <a:pt x="14692" y="1440"/>
                  <a:pt x="14692" y="1478"/>
                </a:cubicBezTo>
                <a:cubicBezTo>
                  <a:pt x="14692" y="1516"/>
                  <a:pt x="14723" y="1546"/>
                  <a:pt x="14760" y="1546"/>
                </a:cubicBezTo>
                <a:close/>
                <a:moveTo>
                  <a:pt x="14976" y="1546"/>
                </a:moveTo>
                <a:cubicBezTo>
                  <a:pt x="15014" y="1546"/>
                  <a:pt x="15045" y="1516"/>
                  <a:pt x="15045" y="1478"/>
                </a:cubicBezTo>
                <a:cubicBezTo>
                  <a:pt x="15045" y="1440"/>
                  <a:pt x="15014" y="1409"/>
                  <a:pt x="14976" y="1409"/>
                </a:cubicBezTo>
                <a:cubicBezTo>
                  <a:pt x="14939" y="1409"/>
                  <a:pt x="14908" y="1440"/>
                  <a:pt x="14908" y="1478"/>
                </a:cubicBezTo>
                <a:cubicBezTo>
                  <a:pt x="14908" y="1516"/>
                  <a:pt x="14939" y="1546"/>
                  <a:pt x="14976" y="1546"/>
                </a:cubicBezTo>
                <a:close/>
                <a:moveTo>
                  <a:pt x="15193" y="1546"/>
                </a:moveTo>
                <a:cubicBezTo>
                  <a:pt x="15230" y="1546"/>
                  <a:pt x="15261" y="1516"/>
                  <a:pt x="15261" y="1478"/>
                </a:cubicBezTo>
                <a:cubicBezTo>
                  <a:pt x="15261" y="1440"/>
                  <a:pt x="15230" y="1409"/>
                  <a:pt x="15193" y="1409"/>
                </a:cubicBezTo>
                <a:cubicBezTo>
                  <a:pt x="15155" y="1409"/>
                  <a:pt x="15124" y="1440"/>
                  <a:pt x="15124" y="1478"/>
                </a:cubicBezTo>
                <a:cubicBezTo>
                  <a:pt x="15124" y="1516"/>
                  <a:pt x="15155" y="1546"/>
                  <a:pt x="15193" y="1546"/>
                </a:cubicBezTo>
                <a:close/>
                <a:moveTo>
                  <a:pt x="15409" y="1409"/>
                </a:moveTo>
                <a:cubicBezTo>
                  <a:pt x="15371" y="1409"/>
                  <a:pt x="15340" y="1440"/>
                  <a:pt x="15340" y="1478"/>
                </a:cubicBezTo>
                <a:cubicBezTo>
                  <a:pt x="15340" y="1516"/>
                  <a:pt x="15371" y="1546"/>
                  <a:pt x="15409" y="1546"/>
                </a:cubicBezTo>
                <a:cubicBezTo>
                  <a:pt x="15447" y="1546"/>
                  <a:pt x="15477" y="1516"/>
                  <a:pt x="15477" y="1478"/>
                </a:cubicBezTo>
                <a:cubicBezTo>
                  <a:pt x="15477" y="1440"/>
                  <a:pt x="15447" y="1409"/>
                  <a:pt x="15409" y="1409"/>
                </a:cubicBezTo>
                <a:close/>
                <a:moveTo>
                  <a:pt x="15625" y="1409"/>
                </a:moveTo>
                <a:cubicBezTo>
                  <a:pt x="15587" y="1409"/>
                  <a:pt x="15556" y="1440"/>
                  <a:pt x="15556" y="1478"/>
                </a:cubicBezTo>
                <a:cubicBezTo>
                  <a:pt x="15556" y="1516"/>
                  <a:pt x="15587" y="1546"/>
                  <a:pt x="15625" y="1546"/>
                </a:cubicBezTo>
                <a:cubicBezTo>
                  <a:pt x="15663" y="1546"/>
                  <a:pt x="15693" y="1516"/>
                  <a:pt x="15693" y="1478"/>
                </a:cubicBezTo>
                <a:cubicBezTo>
                  <a:pt x="15693" y="1440"/>
                  <a:pt x="15663" y="1409"/>
                  <a:pt x="15625" y="1409"/>
                </a:cubicBezTo>
                <a:close/>
                <a:moveTo>
                  <a:pt x="15841" y="1409"/>
                </a:moveTo>
                <a:cubicBezTo>
                  <a:pt x="15803" y="1409"/>
                  <a:pt x="15772" y="1440"/>
                  <a:pt x="15772" y="1478"/>
                </a:cubicBezTo>
                <a:cubicBezTo>
                  <a:pt x="15772" y="1516"/>
                  <a:pt x="15803" y="1546"/>
                  <a:pt x="15841" y="1546"/>
                </a:cubicBezTo>
                <a:cubicBezTo>
                  <a:pt x="15879" y="1546"/>
                  <a:pt x="15909" y="1516"/>
                  <a:pt x="15909" y="1478"/>
                </a:cubicBezTo>
                <a:cubicBezTo>
                  <a:pt x="15909" y="1440"/>
                  <a:pt x="15879" y="1409"/>
                  <a:pt x="15841" y="1409"/>
                </a:cubicBezTo>
                <a:close/>
                <a:moveTo>
                  <a:pt x="16057" y="1409"/>
                </a:moveTo>
                <a:cubicBezTo>
                  <a:pt x="16019" y="1409"/>
                  <a:pt x="15989" y="1440"/>
                  <a:pt x="15989" y="1478"/>
                </a:cubicBezTo>
                <a:cubicBezTo>
                  <a:pt x="15989" y="1516"/>
                  <a:pt x="16019" y="1546"/>
                  <a:pt x="16057" y="1546"/>
                </a:cubicBezTo>
                <a:cubicBezTo>
                  <a:pt x="16095" y="1546"/>
                  <a:pt x="16125" y="1516"/>
                  <a:pt x="16125" y="1478"/>
                </a:cubicBezTo>
                <a:cubicBezTo>
                  <a:pt x="16125" y="1440"/>
                  <a:pt x="16095" y="1409"/>
                  <a:pt x="16057" y="1409"/>
                </a:cubicBezTo>
                <a:close/>
                <a:moveTo>
                  <a:pt x="16273" y="1409"/>
                </a:moveTo>
                <a:cubicBezTo>
                  <a:pt x="16235" y="1409"/>
                  <a:pt x="16205" y="1440"/>
                  <a:pt x="16205" y="1478"/>
                </a:cubicBezTo>
                <a:cubicBezTo>
                  <a:pt x="16205" y="1516"/>
                  <a:pt x="16235" y="1546"/>
                  <a:pt x="16273" y="1546"/>
                </a:cubicBezTo>
                <a:cubicBezTo>
                  <a:pt x="16311" y="1546"/>
                  <a:pt x="16342" y="1516"/>
                  <a:pt x="16342" y="1478"/>
                </a:cubicBezTo>
                <a:cubicBezTo>
                  <a:pt x="16342" y="1440"/>
                  <a:pt x="16311" y="1409"/>
                  <a:pt x="16273" y="1409"/>
                </a:cubicBezTo>
                <a:close/>
                <a:moveTo>
                  <a:pt x="16489" y="1409"/>
                </a:moveTo>
                <a:cubicBezTo>
                  <a:pt x="16451" y="1409"/>
                  <a:pt x="16421" y="1440"/>
                  <a:pt x="16421" y="1478"/>
                </a:cubicBezTo>
                <a:cubicBezTo>
                  <a:pt x="16421" y="1516"/>
                  <a:pt x="16451" y="1546"/>
                  <a:pt x="16489" y="1546"/>
                </a:cubicBezTo>
                <a:cubicBezTo>
                  <a:pt x="16527" y="1546"/>
                  <a:pt x="16558" y="1516"/>
                  <a:pt x="16558" y="1478"/>
                </a:cubicBezTo>
                <a:cubicBezTo>
                  <a:pt x="16558" y="1440"/>
                  <a:pt x="16527" y="1409"/>
                  <a:pt x="16489" y="1409"/>
                </a:cubicBezTo>
                <a:close/>
                <a:moveTo>
                  <a:pt x="16705" y="1409"/>
                </a:moveTo>
                <a:cubicBezTo>
                  <a:pt x="16667" y="1409"/>
                  <a:pt x="16637" y="1440"/>
                  <a:pt x="16637" y="1478"/>
                </a:cubicBezTo>
                <a:cubicBezTo>
                  <a:pt x="16637" y="1516"/>
                  <a:pt x="16667" y="1546"/>
                  <a:pt x="16705" y="1546"/>
                </a:cubicBezTo>
                <a:cubicBezTo>
                  <a:pt x="16743" y="1546"/>
                  <a:pt x="16774" y="1516"/>
                  <a:pt x="16774" y="1478"/>
                </a:cubicBezTo>
                <a:cubicBezTo>
                  <a:pt x="16774" y="1440"/>
                  <a:pt x="16743" y="1409"/>
                  <a:pt x="16705" y="1409"/>
                </a:cubicBezTo>
                <a:close/>
                <a:moveTo>
                  <a:pt x="16921" y="1409"/>
                </a:moveTo>
                <a:cubicBezTo>
                  <a:pt x="16884" y="1409"/>
                  <a:pt x="16853" y="1440"/>
                  <a:pt x="16853" y="1478"/>
                </a:cubicBezTo>
                <a:cubicBezTo>
                  <a:pt x="16853" y="1516"/>
                  <a:pt x="16884" y="1546"/>
                  <a:pt x="16921" y="1546"/>
                </a:cubicBezTo>
                <a:cubicBezTo>
                  <a:pt x="16959" y="1546"/>
                  <a:pt x="16990" y="1516"/>
                  <a:pt x="16990" y="1478"/>
                </a:cubicBezTo>
                <a:cubicBezTo>
                  <a:pt x="16990" y="1440"/>
                  <a:pt x="16959" y="1409"/>
                  <a:pt x="16921" y="1409"/>
                </a:cubicBezTo>
                <a:close/>
                <a:moveTo>
                  <a:pt x="17138" y="1409"/>
                </a:moveTo>
                <a:cubicBezTo>
                  <a:pt x="17100" y="1409"/>
                  <a:pt x="17069" y="1440"/>
                  <a:pt x="17069" y="1478"/>
                </a:cubicBezTo>
                <a:cubicBezTo>
                  <a:pt x="17069" y="1516"/>
                  <a:pt x="17100" y="1546"/>
                  <a:pt x="17138" y="1546"/>
                </a:cubicBezTo>
                <a:cubicBezTo>
                  <a:pt x="17175" y="1546"/>
                  <a:pt x="17206" y="1516"/>
                  <a:pt x="17206" y="1478"/>
                </a:cubicBezTo>
                <a:cubicBezTo>
                  <a:pt x="17206" y="1440"/>
                  <a:pt x="17175" y="1409"/>
                  <a:pt x="17138" y="1409"/>
                </a:cubicBezTo>
                <a:close/>
                <a:moveTo>
                  <a:pt x="17354" y="1409"/>
                </a:moveTo>
                <a:cubicBezTo>
                  <a:pt x="17316" y="1409"/>
                  <a:pt x="17285" y="1440"/>
                  <a:pt x="17285" y="1478"/>
                </a:cubicBezTo>
                <a:cubicBezTo>
                  <a:pt x="17285" y="1516"/>
                  <a:pt x="17316" y="1546"/>
                  <a:pt x="17354" y="1546"/>
                </a:cubicBezTo>
                <a:cubicBezTo>
                  <a:pt x="17391" y="1546"/>
                  <a:pt x="17422" y="1516"/>
                  <a:pt x="17422" y="1478"/>
                </a:cubicBezTo>
                <a:cubicBezTo>
                  <a:pt x="17422" y="1440"/>
                  <a:pt x="17391" y="1409"/>
                  <a:pt x="17354" y="1409"/>
                </a:cubicBezTo>
                <a:close/>
                <a:moveTo>
                  <a:pt x="17570" y="1409"/>
                </a:moveTo>
                <a:cubicBezTo>
                  <a:pt x="17532" y="1409"/>
                  <a:pt x="17501" y="1440"/>
                  <a:pt x="17501" y="1478"/>
                </a:cubicBezTo>
                <a:cubicBezTo>
                  <a:pt x="17501" y="1516"/>
                  <a:pt x="17532" y="1546"/>
                  <a:pt x="17570" y="1546"/>
                </a:cubicBezTo>
                <a:cubicBezTo>
                  <a:pt x="17608" y="1546"/>
                  <a:pt x="17638" y="1516"/>
                  <a:pt x="17638" y="1478"/>
                </a:cubicBezTo>
                <a:cubicBezTo>
                  <a:pt x="17638" y="1440"/>
                  <a:pt x="17608" y="1409"/>
                  <a:pt x="17570" y="1409"/>
                </a:cubicBezTo>
                <a:close/>
                <a:moveTo>
                  <a:pt x="13896" y="1781"/>
                </a:moveTo>
                <a:cubicBezTo>
                  <a:pt x="13934" y="1781"/>
                  <a:pt x="13964" y="1750"/>
                  <a:pt x="13964" y="1713"/>
                </a:cubicBezTo>
                <a:cubicBezTo>
                  <a:pt x="13964" y="1675"/>
                  <a:pt x="13934" y="1644"/>
                  <a:pt x="13896" y="1644"/>
                </a:cubicBezTo>
                <a:cubicBezTo>
                  <a:pt x="13858" y="1644"/>
                  <a:pt x="13828" y="1675"/>
                  <a:pt x="13828" y="1713"/>
                </a:cubicBezTo>
                <a:cubicBezTo>
                  <a:pt x="13828" y="1750"/>
                  <a:pt x="13858" y="1781"/>
                  <a:pt x="13896" y="1781"/>
                </a:cubicBezTo>
                <a:close/>
                <a:moveTo>
                  <a:pt x="14112" y="1781"/>
                </a:moveTo>
                <a:cubicBezTo>
                  <a:pt x="14150" y="1781"/>
                  <a:pt x="14180" y="1750"/>
                  <a:pt x="14180" y="1713"/>
                </a:cubicBezTo>
                <a:cubicBezTo>
                  <a:pt x="14180" y="1675"/>
                  <a:pt x="14150" y="1644"/>
                  <a:pt x="14112" y="1644"/>
                </a:cubicBezTo>
                <a:cubicBezTo>
                  <a:pt x="14074" y="1644"/>
                  <a:pt x="14044" y="1675"/>
                  <a:pt x="14044" y="1713"/>
                </a:cubicBezTo>
                <a:cubicBezTo>
                  <a:pt x="14044" y="1750"/>
                  <a:pt x="14074" y="1781"/>
                  <a:pt x="14112" y="1781"/>
                </a:cubicBezTo>
                <a:close/>
                <a:moveTo>
                  <a:pt x="14328" y="1781"/>
                </a:moveTo>
                <a:cubicBezTo>
                  <a:pt x="14366" y="1781"/>
                  <a:pt x="14397" y="1750"/>
                  <a:pt x="14397" y="1713"/>
                </a:cubicBezTo>
                <a:cubicBezTo>
                  <a:pt x="14397" y="1675"/>
                  <a:pt x="14366" y="1644"/>
                  <a:pt x="14328" y="1644"/>
                </a:cubicBezTo>
                <a:cubicBezTo>
                  <a:pt x="14290" y="1644"/>
                  <a:pt x="14260" y="1675"/>
                  <a:pt x="14260" y="1713"/>
                </a:cubicBezTo>
                <a:cubicBezTo>
                  <a:pt x="14260" y="1750"/>
                  <a:pt x="14290" y="1781"/>
                  <a:pt x="14328" y="1781"/>
                </a:cubicBezTo>
                <a:close/>
                <a:moveTo>
                  <a:pt x="14544" y="1781"/>
                </a:moveTo>
                <a:cubicBezTo>
                  <a:pt x="14582" y="1781"/>
                  <a:pt x="14613" y="1750"/>
                  <a:pt x="14613" y="1713"/>
                </a:cubicBezTo>
                <a:cubicBezTo>
                  <a:pt x="14613" y="1675"/>
                  <a:pt x="14582" y="1644"/>
                  <a:pt x="14544" y="1644"/>
                </a:cubicBezTo>
                <a:cubicBezTo>
                  <a:pt x="14506" y="1644"/>
                  <a:pt x="14476" y="1675"/>
                  <a:pt x="14476" y="1713"/>
                </a:cubicBezTo>
                <a:cubicBezTo>
                  <a:pt x="14476" y="1750"/>
                  <a:pt x="14506" y="1781"/>
                  <a:pt x="14544" y="1781"/>
                </a:cubicBezTo>
                <a:close/>
                <a:moveTo>
                  <a:pt x="14760" y="1781"/>
                </a:moveTo>
                <a:cubicBezTo>
                  <a:pt x="14798" y="1781"/>
                  <a:pt x="14829" y="1750"/>
                  <a:pt x="14829" y="1713"/>
                </a:cubicBezTo>
                <a:cubicBezTo>
                  <a:pt x="14829" y="1675"/>
                  <a:pt x="14798" y="1644"/>
                  <a:pt x="14760" y="1644"/>
                </a:cubicBezTo>
                <a:cubicBezTo>
                  <a:pt x="14723" y="1644"/>
                  <a:pt x="14692" y="1675"/>
                  <a:pt x="14692" y="1713"/>
                </a:cubicBezTo>
                <a:cubicBezTo>
                  <a:pt x="14692" y="1750"/>
                  <a:pt x="14723" y="1781"/>
                  <a:pt x="14760" y="1781"/>
                </a:cubicBezTo>
                <a:close/>
                <a:moveTo>
                  <a:pt x="14976" y="1781"/>
                </a:moveTo>
                <a:cubicBezTo>
                  <a:pt x="15014" y="1781"/>
                  <a:pt x="15045" y="1750"/>
                  <a:pt x="15045" y="1713"/>
                </a:cubicBezTo>
                <a:cubicBezTo>
                  <a:pt x="15045" y="1675"/>
                  <a:pt x="15014" y="1644"/>
                  <a:pt x="14976" y="1644"/>
                </a:cubicBezTo>
                <a:cubicBezTo>
                  <a:pt x="14939" y="1644"/>
                  <a:pt x="14908" y="1675"/>
                  <a:pt x="14908" y="1713"/>
                </a:cubicBezTo>
                <a:cubicBezTo>
                  <a:pt x="14908" y="1750"/>
                  <a:pt x="14939" y="1781"/>
                  <a:pt x="14976" y="1781"/>
                </a:cubicBezTo>
                <a:close/>
                <a:moveTo>
                  <a:pt x="15193" y="1781"/>
                </a:moveTo>
                <a:cubicBezTo>
                  <a:pt x="15230" y="1781"/>
                  <a:pt x="15261" y="1750"/>
                  <a:pt x="15261" y="1713"/>
                </a:cubicBezTo>
                <a:cubicBezTo>
                  <a:pt x="15261" y="1675"/>
                  <a:pt x="15230" y="1644"/>
                  <a:pt x="15193" y="1644"/>
                </a:cubicBezTo>
                <a:cubicBezTo>
                  <a:pt x="15155" y="1644"/>
                  <a:pt x="15124" y="1675"/>
                  <a:pt x="15124" y="1713"/>
                </a:cubicBezTo>
                <a:cubicBezTo>
                  <a:pt x="15124" y="1750"/>
                  <a:pt x="15155" y="1781"/>
                  <a:pt x="15193" y="1781"/>
                </a:cubicBezTo>
                <a:close/>
                <a:moveTo>
                  <a:pt x="15409" y="1644"/>
                </a:moveTo>
                <a:cubicBezTo>
                  <a:pt x="15371" y="1644"/>
                  <a:pt x="15340" y="1675"/>
                  <a:pt x="15340" y="1713"/>
                </a:cubicBezTo>
                <a:cubicBezTo>
                  <a:pt x="15340" y="1750"/>
                  <a:pt x="15371" y="1781"/>
                  <a:pt x="15409" y="1781"/>
                </a:cubicBezTo>
                <a:cubicBezTo>
                  <a:pt x="15447" y="1781"/>
                  <a:pt x="15477" y="1750"/>
                  <a:pt x="15477" y="1713"/>
                </a:cubicBezTo>
                <a:cubicBezTo>
                  <a:pt x="15477" y="1675"/>
                  <a:pt x="15447" y="1644"/>
                  <a:pt x="15409" y="1644"/>
                </a:cubicBezTo>
                <a:close/>
                <a:moveTo>
                  <a:pt x="15625" y="1644"/>
                </a:moveTo>
                <a:cubicBezTo>
                  <a:pt x="15587" y="1644"/>
                  <a:pt x="15556" y="1675"/>
                  <a:pt x="15556" y="1713"/>
                </a:cubicBezTo>
                <a:cubicBezTo>
                  <a:pt x="15556" y="1750"/>
                  <a:pt x="15587" y="1781"/>
                  <a:pt x="15625" y="1781"/>
                </a:cubicBezTo>
                <a:cubicBezTo>
                  <a:pt x="15663" y="1781"/>
                  <a:pt x="15693" y="1750"/>
                  <a:pt x="15693" y="1713"/>
                </a:cubicBezTo>
                <a:cubicBezTo>
                  <a:pt x="15693" y="1675"/>
                  <a:pt x="15663" y="1644"/>
                  <a:pt x="15625" y="1644"/>
                </a:cubicBezTo>
                <a:close/>
                <a:moveTo>
                  <a:pt x="15841" y="1644"/>
                </a:moveTo>
                <a:cubicBezTo>
                  <a:pt x="15803" y="1644"/>
                  <a:pt x="15772" y="1675"/>
                  <a:pt x="15772" y="1713"/>
                </a:cubicBezTo>
                <a:cubicBezTo>
                  <a:pt x="15772" y="1750"/>
                  <a:pt x="15803" y="1781"/>
                  <a:pt x="15841" y="1781"/>
                </a:cubicBezTo>
                <a:cubicBezTo>
                  <a:pt x="15879" y="1781"/>
                  <a:pt x="15909" y="1750"/>
                  <a:pt x="15909" y="1713"/>
                </a:cubicBezTo>
                <a:cubicBezTo>
                  <a:pt x="15909" y="1675"/>
                  <a:pt x="15879" y="1644"/>
                  <a:pt x="15841" y="1644"/>
                </a:cubicBezTo>
                <a:close/>
                <a:moveTo>
                  <a:pt x="16057" y="1644"/>
                </a:moveTo>
                <a:cubicBezTo>
                  <a:pt x="16019" y="1644"/>
                  <a:pt x="15989" y="1675"/>
                  <a:pt x="15989" y="1713"/>
                </a:cubicBezTo>
                <a:cubicBezTo>
                  <a:pt x="15989" y="1750"/>
                  <a:pt x="16019" y="1781"/>
                  <a:pt x="16057" y="1781"/>
                </a:cubicBezTo>
                <a:cubicBezTo>
                  <a:pt x="16095" y="1781"/>
                  <a:pt x="16125" y="1750"/>
                  <a:pt x="16125" y="1713"/>
                </a:cubicBezTo>
                <a:cubicBezTo>
                  <a:pt x="16125" y="1675"/>
                  <a:pt x="16095" y="1644"/>
                  <a:pt x="16057" y="1644"/>
                </a:cubicBezTo>
                <a:close/>
                <a:moveTo>
                  <a:pt x="16273" y="1644"/>
                </a:moveTo>
                <a:cubicBezTo>
                  <a:pt x="16235" y="1644"/>
                  <a:pt x="16205" y="1675"/>
                  <a:pt x="16205" y="1713"/>
                </a:cubicBezTo>
                <a:cubicBezTo>
                  <a:pt x="16205" y="1750"/>
                  <a:pt x="16235" y="1781"/>
                  <a:pt x="16273" y="1781"/>
                </a:cubicBezTo>
                <a:cubicBezTo>
                  <a:pt x="16311" y="1781"/>
                  <a:pt x="16342" y="1750"/>
                  <a:pt x="16342" y="1713"/>
                </a:cubicBezTo>
                <a:cubicBezTo>
                  <a:pt x="16342" y="1675"/>
                  <a:pt x="16311" y="1644"/>
                  <a:pt x="16273" y="1644"/>
                </a:cubicBezTo>
                <a:close/>
                <a:moveTo>
                  <a:pt x="16489" y="1644"/>
                </a:moveTo>
                <a:cubicBezTo>
                  <a:pt x="16451" y="1644"/>
                  <a:pt x="16421" y="1675"/>
                  <a:pt x="16421" y="1713"/>
                </a:cubicBezTo>
                <a:cubicBezTo>
                  <a:pt x="16421" y="1750"/>
                  <a:pt x="16451" y="1781"/>
                  <a:pt x="16489" y="1781"/>
                </a:cubicBezTo>
                <a:cubicBezTo>
                  <a:pt x="16527" y="1781"/>
                  <a:pt x="16558" y="1750"/>
                  <a:pt x="16558" y="1713"/>
                </a:cubicBezTo>
                <a:cubicBezTo>
                  <a:pt x="16558" y="1675"/>
                  <a:pt x="16527" y="1644"/>
                  <a:pt x="16489" y="1644"/>
                </a:cubicBezTo>
                <a:close/>
                <a:moveTo>
                  <a:pt x="16705" y="1644"/>
                </a:moveTo>
                <a:cubicBezTo>
                  <a:pt x="16667" y="1644"/>
                  <a:pt x="16637" y="1675"/>
                  <a:pt x="16637" y="1713"/>
                </a:cubicBezTo>
                <a:cubicBezTo>
                  <a:pt x="16637" y="1750"/>
                  <a:pt x="16667" y="1781"/>
                  <a:pt x="16705" y="1781"/>
                </a:cubicBezTo>
                <a:cubicBezTo>
                  <a:pt x="16743" y="1781"/>
                  <a:pt x="16774" y="1750"/>
                  <a:pt x="16774" y="1713"/>
                </a:cubicBezTo>
                <a:cubicBezTo>
                  <a:pt x="16774" y="1675"/>
                  <a:pt x="16743" y="1644"/>
                  <a:pt x="16705" y="1644"/>
                </a:cubicBezTo>
                <a:close/>
                <a:moveTo>
                  <a:pt x="16921" y="1644"/>
                </a:moveTo>
                <a:cubicBezTo>
                  <a:pt x="16884" y="1644"/>
                  <a:pt x="16853" y="1675"/>
                  <a:pt x="16853" y="1713"/>
                </a:cubicBezTo>
                <a:cubicBezTo>
                  <a:pt x="16853" y="1750"/>
                  <a:pt x="16884" y="1781"/>
                  <a:pt x="16921" y="1781"/>
                </a:cubicBezTo>
                <a:cubicBezTo>
                  <a:pt x="16959" y="1781"/>
                  <a:pt x="16990" y="1750"/>
                  <a:pt x="16990" y="1713"/>
                </a:cubicBezTo>
                <a:cubicBezTo>
                  <a:pt x="16990" y="1675"/>
                  <a:pt x="16959" y="1644"/>
                  <a:pt x="16921" y="1644"/>
                </a:cubicBezTo>
                <a:close/>
                <a:moveTo>
                  <a:pt x="17138" y="1644"/>
                </a:moveTo>
                <a:cubicBezTo>
                  <a:pt x="17100" y="1644"/>
                  <a:pt x="17069" y="1675"/>
                  <a:pt x="17069" y="1713"/>
                </a:cubicBezTo>
                <a:cubicBezTo>
                  <a:pt x="17069" y="1750"/>
                  <a:pt x="17100" y="1781"/>
                  <a:pt x="17138" y="1781"/>
                </a:cubicBezTo>
                <a:cubicBezTo>
                  <a:pt x="17175" y="1781"/>
                  <a:pt x="17206" y="1750"/>
                  <a:pt x="17206" y="1713"/>
                </a:cubicBezTo>
                <a:cubicBezTo>
                  <a:pt x="17206" y="1675"/>
                  <a:pt x="17175" y="1644"/>
                  <a:pt x="17138" y="1644"/>
                </a:cubicBezTo>
                <a:close/>
                <a:moveTo>
                  <a:pt x="17354" y="1644"/>
                </a:moveTo>
                <a:cubicBezTo>
                  <a:pt x="17316" y="1644"/>
                  <a:pt x="17285" y="1675"/>
                  <a:pt x="17285" y="1713"/>
                </a:cubicBezTo>
                <a:cubicBezTo>
                  <a:pt x="17285" y="1750"/>
                  <a:pt x="17316" y="1781"/>
                  <a:pt x="17354" y="1781"/>
                </a:cubicBezTo>
                <a:cubicBezTo>
                  <a:pt x="17391" y="1781"/>
                  <a:pt x="17422" y="1750"/>
                  <a:pt x="17422" y="1713"/>
                </a:cubicBezTo>
                <a:cubicBezTo>
                  <a:pt x="17422" y="1675"/>
                  <a:pt x="17391" y="1644"/>
                  <a:pt x="17354" y="1644"/>
                </a:cubicBezTo>
                <a:close/>
                <a:moveTo>
                  <a:pt x="17570" y="1644"/>
                </a:moveTo>
                <a:cubicBezTo>
                  <a:pt x="17532" y="1644"/>
                  <a:pt x="17501" y="1675"/>
                  <a:pt x="17501" y="1713"/>
                </a:cubicBezTo>
                <a:cubicBezTo>
                  <a:pt x="17501" y="1750"/>
                  <a:pt x="17532" y="1781"/>
                  <a:pt x="17570" y="1781"/>
                </a:cubicBezTo>
                <a:cubicBezTo>
                  <a:pt x="17608" y="1781"/>
                  <a:pt x="17638" y="1750"/>
                  <a:pt x="17638" y="1713"/>
                </a:cubicBezTo>
                <a:cubicBezTo>
                  <a:pt x="17638" y="1675"/>
                  <a:pt x="17608" y="1644"/>
                  <a:pt x="17570" y="1644"/>
                </a:cubicBezTo>
                <a:close/>
                <a:moveTo>
                  <a:pt x="13896" y="2016"/>
                </a:moveTo>
                <a:cubicBezTo>
                  <a:pt x="13934" y="2016"/>
                  <a:pt x="13964" y="1985"/>
                  <a:pt x="13964" y="1947"/>
                </a:cubicBezTo>
                <a:cubicBezTo>
                  <a:pt x="13964" y="1910"/>
                  <a:pt x="13934" y="1879"/>
                  <a:pt x="13896" y="1879"/>
                </a:cubicBezTo>
                <a:cubicBezTo>
                  <a:pt x="13858" y="1879"/>
                  <a:pt x="13828" y="1910"/>
                  <a:pt x="13828" y="1947"/>
                </a:cubicBezTo>
                <a:cubicBezTo>
                  <a:pt x="13828" y="1985"/>
                  <a:pt x="13858" y="2016"/>
                  <a:pt x="13896" y="2016"/>
                </a:cubicBezTo>
                <a:close/>
                <a:moveTo>
                  <a:pt x="14112" y="2016"/>
                </a:moveTo>
                <a:cubicBezTo>
                  <a:pt x="14150" y="2016"/>
                  <a:pt x="14180" y="1985"/>
                  <a:pt x="14180" y="1947"/>
                </a:cubicBezTo>
                <a:cubicBezTo>
                  <a:pt x="14180" y="1910"/>
                  <a:pt x="14150" y="1879"/>
                  <a:pt x="14112" y="1879"/>
                </a:cubicBezTo>
                <a:cubicBezTo>
                  <a:pt x="14074" y="1879"/>
                  <a:pt x="14044" y="1910"/>
                  <a:pt x="14044" y="1947"/>
                </a:cubicBezTo>
                <a:cubicBezTo>
                  <a:pt x="14044" y="1985"/>
                  <a:pt x="14074" y="2016"/>
                  <a:pt x="14112" y="2016"/>
                </a:cubicBezTo>
                <a:close/>
                <a:moveTo>
                  <a:pt x="14328" y="2016"/>
                </a:moveTo>
                <a:cubicBezTo>
                  <a:pt x="14366" y="2016"/>
                  <a:pt x="14397" y="1985"/>
                  <a:pt x="14397" y="1947"/>
                </a:cubicBezTo>
                <a:cubicBezTo>
                  <a:pt x="14397" y="1910"/>
                  <a:pt x="14366" y="1879"/>
                  <a:pt x="14328" y="1879"/>
                </a:cubicBezTo>
                <a:cubicBezTo>
                  <a:pt x="14290" y="1879"/>
                  <a:pt x="14260" y="1910"/>
                  <a:pt x="14260" y="1947"/>
                </a:cubicBezTo>
                <a:cubicBezTo>
                  <a:pt x="14260" y="1985"/>
                  <a:pt x="14290" y="2016"/>
                  <a:pt x="14328" y="2016"/>
                </a:cubicBezTo>
                <a:close/>
                <a:moveTo>
                  <a:pt x="14544" y="2016"/>
                </a:moveTo>
                <a:cubicBezTo>
                  <a:pt x="14582" y="2016"/>
                  <a:pt x="14613" y="1985"/>
                  <a:pt x="14613" y="1947"/>
                </a:cubicBezTo>
                <a:cubicBezTo>
                  <a:pt x="14613" y="1910"/>
                  <a:pt x="14582" y="1879"/>
                  <a:pt x="14544" y="1879"/>
                </a:cubicBezTo>
                <a:cubicBezTo>
                  <a:pt x="14506" y="1879"/>
                  <a:pt x="14476" y="1910"/>
                  <a:pt x="14476" y="1947"/>
                </a:cubicBezTo>
                <a:cubicBezTo>
                  <a:pt x="14476" y="1985"/>
                  <a:pt x="14506" y="2016"/>
                  <a:pt x="14544" y="2016"/>
                </a:cubicBezTo>
                <a:close/>
                <a:moveTo>
                  <a:pt x="14760" y="2016"/>
                </a:moveTo>
                <a:cubicBezTo>
                  <a:pt x="14798" y="2016"/>
                  <a:pt x="14829" y="1985"/>
                  <a:pt x="14829" y="1947"/>
                </a:cubicBezTo>
                <a:cubicBezTo>
                  <a:pt x="14829" y="1910"/>
                  <a:pt x="14798" y="1879"/>
                  <a:pt x="14760" y="1879"/>
                </a:cubicBezTo>
                <a:cubicBezTo>
                  <a:pt x="14723" y="1879"/>
                  <a:pt x="14692" y="1910"/>
                  <a:pt x="14692" y="1947"/>
                </a:cubicBezTo>
                <a:cubicBezTo>
                  <a:pt x="14692" y="1985"/>
                  <a:pt x="14723" y="2016"/>
                  <a:pt x="14760" y="2016"/>
                </a:cubicBezTo>
                <a:close/>
                <a:moveTo>
                  <a:pt x="14976" y="2016"/>
                </a:moveTo>
                <a:cubicBezTo>
                  <a:pt x="15014" y="2016"/>
                  <a:pt x="15045" y="1985"/>
                  <a:pt x="15045" y="1947"/>
                </a:cubicBezTo>
                <a:cubicBezTo>
                  <a:pt x="15045" y="1910"/>
                  <a:pt x="15014" y="1879"/>
                  <a:pt x="14976" y="1879"/>
                </a:cubicBezTo>
                <a:cubicBezTo>
                  <a:pt x="14939" y="1879"/>
                  <a:pt x="14908" y="1910"/>
                  <a:pt x="14908" y="1947"/>
                </a:cubicBezTo>
                <a:cubicBezTo>
                  <a:pt x="14908" y="1985"/>
                  <a:pt x="14939" y="2016"/>
                  <a:pt x="14976" y="2016"/>
                </a:cubicBezTo>
                <a:close/>
                <a:moveTo>
                  <a:pt x="15193" y="2016"/>
                </a:moveTo>
                <a:cubicBezTo>
                  <a:pt x="15230" y="2016"/>
                  <a:pt x="15261" y="1985"/>
                  <a:pt x="15261" y="1947"/>
                </a:cubicBezTo>
                <a:cubicBezTo>
                  <a:pt x="15261" y="1910"/>
                  <a:pt x="15230" y="1879"/>
                  <a:pt x="15193" y="1879"/>
                </a:cubicBezTo>
                <a:cubicBezTo>
                  <a:pt x="15155" y="1879"/>
                  <a:pt x="15124" y="1910"/>
                  <a:pt x="15124" y="1947"/>
                </a:cubicBezTo>
                <a:cubicBezTo>
                  <a:pt x="15124" y="1985"/>
                  <a:pt x="15155" y="2016"/>
                  <a:pt x="15193" y="2016"/>
                </a:cubicBezTo>
                <a:close/>
                <a:moveTo>
                  <a:pt x="15409" y="1879"/>
                </a:moveTo>
                <a:cubicBezTo>
                  <a:pt x="15371" y="1879"/>
                  <a:pt x="15340" y="1910"/>
                  <a:pt x="15340" y="1947"/>
                </a:cubicBezTo>
                <a:cubicBezTo>
                  <a:pt x="15340" y="1985"/>
                  <a:pt x="15371" y="2016"/>
                  <a:pt x="15409" y="2016"/>
                </a:cubicBezTo>
                <a:cubicBezTo>
                  <a:pt x="15447" y="2016"/>
                  <a:pt x="15477" y="1985"/>
                  <a:pt x="15477" y="1947"/>
                </a:cubicBezTo>
                <a:cubicBezTo>
                  <a:pt x="15477" y="1910"/>
                  <a:pt x="15447" y="1879"/>
                  <a:pt x="15409" y="1879"/>
                </a:cubicBezTo>
                <a:close/>
                <a:moveTo>
                  <a:pt x="15625" y="1879"/>
                </a:moveTo>
                <a:cubicBezTo>
                  <a:pt x="15587" y="1879"/>
                  <a:pt x="15556" y="1910"/>
                  <a:pt x="15556" y="1947"/>
                </a:cubicBezTo>
                <a:cubicBezTo>
                  <a:pt x="15556" y="1985"/>
                  <a:pt x="15587" y="2016"/>
                  <a:pt x="15625" y="2016"/>
                </a:cubicBezTo>
                <a:cubicBezTo>
                  <a:pt x="15663" y="2016"/>
                  <a:pt x="15693" y="1985"/>
                  <a:pt x="15693" y="1947"/>
                </a:cubicBezTo>
                <a:cubicBezTo>
                  <a:pt x="15693" y="1910"/>
                  <a:pt x="15663" y="1879"/>
                  <a:pt x="15625" y="1879"/>
                </a:cubicBezTo>
                <a:close/>
                <a:moveTo>
                  <a:pt x="15841" y="1879"/>
                </a:moveTo>
                <a:cubicBezTo>
                  <a:pt x="15803" y="1879"/>
                  <a:pt x="15772" y="1910"/>
                  <a:pt x="15772" y="1947"/>
                </a:cubicBezTo>
                <a:cubicBezTo>
                  <a:pt x="15772" y="1985"/>
                  <a:pt x="15803" y="2016"/>
                  <a:pt x="15841" y="2016"/>
                </a:cubicBezTo>
                <a:cubicBezTo>
                  <a:pt x="15879" y="2016"/>
                  <a:pt x="15909" y="1985"/>
                  <a:pt x="15909" y="1947"/>
                </a:cubicBezTo>
                <a:cubicBezTo>
                  <a:pt x="15909" y="1910"/>
                  <a:pt x="15879" y="1879"/>
                  <a:pt x="15841" y="1879"/>
                </a:cubicBezTo>
                <a:close/>
                <a:moveTo>
                  <a:pt x="16057" y="1879"/>
                </a:moveTo>
                <a:cubicBezTo>
                  <a:pt x="16019" y="1879"/>
                  <a:pt x="15989" y="1910"/>
                  <a:pt x="15989" y="1947"/>
                </a:cubicBezTo>
                <a:cubicBezTo>
                  <a:pt x="15989" y="1985"/>
                  <a:pt x="16019" y="2016"/>
                  <a:pt x="16057" y="2016"/>
                </a:cubicBezTo>
                <a:cubicBezTo>
                  <a:pt x="16095" y="2016"/>
                  <a:pt x="16125" y="1985"/>
                  <a:pt x="16125" y="1947"/>
                </a:cubicBezTo>
                <a:cubicBezTo>
                  <a:pt x="16125" y="1910"/>
                  <a:pt x="16095" y="1879"/>
                  <a:pt x="16057" y="1879"/>
                </a:cubicBezTo>
                <a:close/>
                <a:moveTo>
                  <a:pt x="16273" y="1879"/>
                </a:moveTo>
                <a:cubicBezTo>
                  <a:pt x="16235" y="1879"/>
                  <a:pt x="16205" y="1910"/>
                  <a:pt x="16205" y="1947"/>
                </a:cubicBezTo>
                <a:cubicBezTo>
                  <a:pt x="16205" y="1985"/>
                  <a:pt x="16235" y="2016"/>
                  <a:pt x="16273" y="2016"/>
                </a:cubicBezTo>
                <a:cubicBezTo>
                  <a:pt x="16311" y="2016"/>
                  <a:pt x="16342" y="1985"/>
                  <a:pt x="16342" y="1947"/>
                </a:cubicBezTo>
                <a:cubicBezTo>
                  <a:pt x="16342" y="1910"/>
                  <a:pt x="16311" y="1879"/>
                  <a:pt x="16273" y="1879"/>
                </a:cubicBezTo>
                <a:close/>
                <a:moveTo>
                  <a:pt x="16489" y="1879"/>
                </a:moveTo>
                <a:cubicBezTo>
                  <a:pt x="16451" y="1879"/>
                  <a:pt x="16421" y="1910"/>
                  <a:pt x="16421" y="1947"/>
                </a:cubicBezTo>
                <a:cubicBezTo>
                  <a:pt x="16421" y="1985"/>
                  <a:pt x="16451" y="2016"/>
                  <a:pt x="16489" y="2016"/>
                </a:cubicBezTo>
                <a:cubicBezTo>
                  <a:pt x="16527" y="2016"/>
                  <a:pt x="16558" y="1985"/>
                  <a:pt x="16558" y="1947"/>
                </a:cubicBezTo>
                <a:cubicBezTo>
                  <a:pt x="16558" y="1910"/>
                  <a:pt x="16527" y="1879"/>
                  <a:pt x="16489" y="1879"/>
                </a:cubicBezTo>
                <a:close/>
                <a:moveTo>
                  <a:pt x="16705" y="1879"/>
                </a:moveTo>
                <a:cubicBezTo>
                  <a:pt x="16667" y="1879"/>
                  <a:pt x="16637" y="1910"/>
                  <a:pt x="16637" y="1947"/>
                </a:cubicBezTo>
                <a:cubicBezTo>
                  <a:pt x="16637" y="1985"/>
                  <a:pt x="16667" y="2016"/>
                  <a:pt x="16705" y="2016"/>
                </a:cubicBezTo>
                <a:cubicBezTo>
                  <a:pt x="16743" y="2016"/>
                  <a:pt x="16774" y="1985"/>
                  <a:pt x="16774" y="1947"/>
                </a:cubicBezTo>
                <a:cubicBezTo>
                  <a:pt x="16774" y="1910"/>
                  <a:pt x="16743" y="1879"/>
                  <a:pt x="16705" y="1879"/>
                </a:cubicBezTo>
                <a:close/>
                <a:moveTo>
                  <a:pt x="16921" y="1879"/>
                </a:moveTo>
                <a:cubicBezTo>
                  <a:pt x="16884" y="1879"/>
                  <a:pt x="16853" y="1910"/>
                  <a:pt x="16853" y="1947"/>
                </a:cubicBezTo>
                <a:cubicBezTo>
                  <a:pt x="16853" y="1985"/>
                  <a:pt x="16884" y="2016"/>
                  <a:pt x="16921" y="2016"/>
                </a:cubicBezTo>
                <a:cubicBezTo>
                  <a:pt x="16959" y="2016"/>
                  <a:pt x="16990" y="1985"/>
                  <a:pt x="16990" y="1947"/>
                </a:cubicBezTo>
                <a:cubicBezTo>
                  <a:pt x="16990" y="1910"/>
                  <a:pt x="16959" y="1879"/>
                  <a:pt x="16921" y="1879"/>
                </a:cubicBezTo>
                <a:close/>
                <a:moveTo>
                  <a:pt x="17138" y="1879"/>
                </a:moveTo>
                <a:cubicBezTo>
                  <a:pt x="17100" y="1879"/>
                  <a:pt x="17069" y="1910"/>
                  <a:pt x="17069" y="1947"/>
                </a:cubicBezTo>
                <a:cubicBezTo>
                  <a:pt x="17069" y="1985"/>
                  <a:pt x="17100" y="2016"/>
                  <a:pt x="17138" y="2016"/>
                </a:cubicBezTo>
                <a:cubicBezTo>
                  <a:pt x="17175" y="2016"/>
                  <a:pt x="17206" y="1985"/>
                  <a:pt x="17206" y="1947"/>
                </a:cubicBezTo>
                <a:cubicBezTo>
                  <a:pt x="17206" y="1910"/>
                  <a:pt x="17175" y="1879"/>
                  <a:pt x="17138" y="1879"/>
                </a:cubicBezTo>
                <a:close/>
                <a:moveTo>
                  <a:pt x="17354" y="1879"/>
                </a:moveTo>
                <a:cubicBezTo>
                  <a:pt x="17316" y="1879"/>
                  <a:pt x="17285" y="1910"/>
                  <a:pt x="17285" y="1947"/>
                </a:cubicBezTo>
                <a:cubicBezTo>
                  <a:pt x="17285" y="1985"/>
                  <a:pt x="17316" y="2016"/>
                  <a:pt x="17354" y="2016"/>
                </a:cubicBezTo>
                <a:cubicBezTo>
                  <a:pt x="17391" y="2016"/>
                  <a:pt x="17422" y="1985"/>
                  <a:pt x="17422" y="1947"/>
                </a:cubicBezTo>
                <a:cubicBezTo>
                  <a:pt x="17422" y="1910"/>
                  <a:pt x="17391" y="1879"/>
                  <a:pt x="17354" y="1879"/>
                </a:cubicBezTo>
                <a:close/>
                <a:moveTo>
                  <a:pt x="17570" y="1879"/>
                </a:moveTo>
                <a:cubicBezTo>
                  <a:pt x="17532" y="1879"/>
                  <a:pt x="17501" y="1910"/>
                  <a:pt x="17501" y="1947"/>
                </a:cubicBezTo>
                <a:cubicBezTo>
                  <a:pt x="17501" y="1985"/>
                  <a:pt x="17532" y="2016"/>
                  <a:pt x="17570" y="2016"/>
                </a:cubicBezTo>
                <a:cubicBezTo>
                  <a:pt x="17608" y="2016"/>
                  <a:pt x="17638" y="1985"/>
                  <a:pt x="17638" y="1947"/>
                </a:cubicBezTo>
                <a:cubicBezTo>
                  <a:pt x="17638" y="1910"/>
                  <a:pt x="17608" y="1879"/>
                  <a:pt x="17570" y="1879"/>
                </a:cubicBezTo>
                <a:close/>
                <a:moveTo>
                  <a:pt x="14112" y="2251"/>
                </a:moveTo>
                <a:cubicBezTo>
                  <a:pt x="14150" y="2251"/>
                  <a:pt x="14180" y="2220"/>
                  <a:pt x="14180" y="2182"/>
                </a:cubicBezTo>
                <a:cubicBezTo>
                  <a:pt x="14180" y="2144"/>
                  <a:pt x="14150" y="2114"/>
                  <a:pt x="14112" y="2114"/>
                </a:cubicBezTo>
                <a:cubicBezTo>
                  <a:pt x="14074" y="2114"/>
                  <a:pt x="14044" y="2144"/>
                  <a:pt x="14044" y="2182"/>
                </a:cubicBezTo>
                <a:cubicBezTo>
                  <a:pt x="14044" y="2220"/>
                  <a:pt x="14074" y="2251"/>
                  <a:pt x="14112" y="2251"/>
                </a:cubicBezTo>
                <a:close/>
                <a:moveTo>
                  <a:pt x="14328" y="2251"/>
                </a:moveTo>
                <a:cubicBezTo>
                  <a:pt x="14366" y="2251"/>
                  <a:pt x="14397" y="2220"/>
                  <a:pt x="14397" y="2182"/>
                </a:cubicBezTo>
                <a:cubicBezTo>
                  <a:pt x="14397" y="2144"/>
                  <a:pt x="14366" y="2114"/>
                  <a:pt x="14328" y="2114"/>
                </a:cubicBezTo>
                <a:cubicBezTo>
                  <a:pt x="14290" y="2114"/>
                  <a:pt x="14260" y="2144"/>
                  <a:pt x="14260" y="2182"/>
                </a:cubicBezTo>
                <a:cubicBezTo>
                  <a:pt x="14260" y="2220"/>
                  <a:pt x="14290" y="2251"/>
                  <a:pt x="14328" y="2251"/>
                </a:cubicBezTo>
                <a:close/>
                <a:moveTo>
                  <a:pt x="14544" y="2251"/>
                </a:moveTo>
                <a:cubicBezTo>
                  <a:pt x="14582" y="2251"/>
                  <a:pt x="14613" y="2220"/>
                  <a:pt x="14613" y="2182"/>
                </a:cubicBezTo>
                <a:cubicBezTo>
                  <a:pt x="14613" y="2144"/>
                  <a:pt x="14582" y="2114"/>
                  <a:pt x="14544" y="2114"/>
                </a:cubicBezTo>
                <a:cubicBezTo>
                  <a:pt x="14506" y="2114"/>
                  <a:pt x="14476" y="2144"/>
                  <a:pt x="14476" y="2182"/>
                </a:cubicBezTo>
                <a:cubicBezTo>
                  <a:pt x="14476" y="2220"/>
                  <a:pt x="14506" y="2251"/>
                  <a:pt x="14544" y="2251"/>
                </a:cubicBezTo>
                <a:close/>
                <a:moveTo>
                  <a:pt x="14760" y="2251"/>
                </a:moveTo>
                <a:cubicBezTo>
                  <a:pt x="14798" y="2251"/>
                  <a:pt x="14829" y="2220"/>
                  <a:pt x="14829" y="2182"/>
                </a:cubicBezTo>
                <a:cubicBezTo>
                  <a:pt x="14829" y="2144"/>
                  <a:pt x="14798" y="2114"/>
                  <a:pt x="14760" y="2114"/>
                </a:cubicBezTo>
                <a:cubicBezTo>
                  <a:pt x="14723" y="2114"/>
                  <a:pt x="14692" y="2144"/>
                  <a:pt x="14692" y="2182"/>
                </a:cubicBezTo>
                <a:cubicBezTo>
                  <a:pt x="14692" y="2220"/>
                  <a:pt x="14723" y="2251"/>
                  <a:pt x="14760" y="2251"/>
                </a:cubicBezTo>
                <a:close/>
                <a:moveTo>
                  <a:pt x="14976" y="2251"/>
                </a:moveTo>
                <a:cubicBezTo>
                  <a:pt x="15014" y="2251"/>
                  <a:pt x="15045" y="2220"/>
                  <a:pt x="15045" y="2182"/>
                </a:cubicBezTo>
                <a:cubicBezTo>
                  <a:pt x="15045" y="2144"/>
                  <a:pt x="15014" y="2114"/>
                  <a:pt x="14976" y="2114"/>
                </a:cubicBezTo>
                <a:cubicBezTo>
                  <a:pt x="14939" y="2114"/>
                  <a:pt x="14908" y="2144"/>
                  <a:pt x="14908" y="2182"/>
                </a:cubicBezTo>
                <a:cubicBezTo>
                  <a:pt x="14908" y="2220"/>
                  <a:pt x="14939" y="2251"/>
                  <a:pt x="14976" y="2251"/>
                </a:cubicBezTo>
                <a:close/>
                <a:moveTo>
                  <a:pt x="15193" y="2251"/>
                </a:moveTo>
                <a:cubicBezTo>
                  <a:pt x="15230" y="2251"/>
                  <a:pt x="15261" y="2220"/>
                  <a:pt x="15261" y="2182"/>
                </a:cubicBezTo>
                <a:cubicBezTo>
                  <a:pt x="15261" y="2144"/>
                  <a:pt x="15230" y="2114"/>
                  <a:pt x="15193" y="2114"/>
                </a:cubicBezTo>
                <a:cubicBezTo>
                  <a:pt x="15155" y="2114"/>
                  <a:pt x="15124" y="2144"/>
                  <a:pt x="15124" y="2182"/>
                </a:cubicBezTo>
                <a:cubicBezTo>
                  <a:pt x="15124" y="2220"/>
                  <a:pt x="15155" y="2251"/>
                  <a:pt x="15193" y="2251"/>
                </a:cubicBezTo>
                <a:close/>
                <a:moveTo>
                  <a:pt x="15409" y="2114"/>
                </a:moveTo>
                <a:cubicBezTo>
                  <a:pt x="15371" y="2114"/>
                  <a:pt x="15340" y="2144"/>
                  <a:pt x="15340" y="2182"/>
                </a:cubicBezTo>
                <a:cubicBezTo>
                  <a:pt x="15340" y="2220"/>
                  <a:pt x="15371" y="2251"/>
                  <a:pt x="15409" y="2251"/>
                </a:cubicBezTo>
                <a:cubicBezTo>
                  <a:pt x="15447" y="2251"/>
                  <a:pt x="15477" y="2220"/>
                  <a:pt x="15477" y="2182"/>
                </a:cubicBezTo>
                <a:cubicBezTo>
                  <a:pt x="15477" y="2144"/>
                  <a:pt x="15447" y="2114"/>
                  <a:pt x="15409" y="2114"/>
                </a:cubicBezTo>
                <a:close/>
                <a:moveTo>
                  <a:pt x="15625" y="2114"/>
                </a:moveTo>
                <a:cubicBezTo>
                  <a:pt x="15587" y="2114"/>
                  <a:pt x="15556" y="2144"/>
                  <a:pt x="15556" y="2182"/>
                </a:cubicBezTo>
                <a:cubicBezTo>
                  <a:pt x="15556" y="2220"/>
                  <a:pt x="15587" y="2251"/>
                  <a:pt x="15625" y="2251"/>
                </a:cubicBezTo>
                <a:cubicBezTo>
                  <a:pt x="15663" y="2251"/>
                  <a:pt x="15693" y="2220"/>
                  <a:pt x="15693" y="2182"/>
                </a:cubicBezTo>
                <a:cubicBezTo>
                  <a:pt x="15693" y="2144"/>
                  <a:pt x="15663" y="2114"/>
                  <a:pt x="15625" y="2114"/>
                </a:cubicBezTo>
                <a:close/>
                <a:moveTo>
                  <a:pt x="15841" y="2114"/>
                </a:moveTo>
                <a:cubicBezTo>
                  <a:pt x="15803" y="2114"/>
                  <a:pt x="15772" y="2144"/>
                  <a:pt x="15772" y="2182"/>
                </a:cubicBezTo>
                <a:cubicBezTo>
                  <a:pt x="15772" y="2220"/>
                  <a:pt x="15803" y="2251"/>
                  <a:pt x="15841" y="2251"/>
                </a:cubicBezTo>
                <a:cubicBezTo>
                  <a:pt x="15879" y="2251"/>
                  <a:pt x="15909" y="2220"/>
                  <a:pt x="15909" y="2182"/>
                </a:cubicBezTo>
                <a:cubicBezTo>
                  <a:pt x="15909" y="2144"/>
                  <a:pt x="15879" y="2114"/>
                  <a:pt x="15841" y="2114"/>
                </a:cubicBezTo>
                <a:close/>
                <a:moveTo>
                  <a:pt x="16057" y="2114"/>
                </a:moveTo>
                <a:cubicBezTo>
                  <a:pt x="16019" y="2114"/>
                  <a:pt x="15989" y="2144"/>
                  <a:pt x="15989" y="2182"/>
                </a:cubicBezTo>
                <a:cubicBezTo>
                  <a:pt x="15989" y="2220"/>
                  <a:pt x="16019" y="2251"/>
                  <a:pt x="16057" y="2251"/>
                </a:cubicBezTo>
                <a:cubicBezTo>
                  <a:pt x="16095" y="2251"/>
                  <a:pt x="16125" y="2220"/>
                  <a:pt x="16125" y="2182"/>
                </a:cubicBezTo>
                <a:cubicBezTo>
                  <a:pt x="16125" y="2144"/>
                  <a:pt x="16095" y="2114"/>
                  <a:pt x="16057" y="2114"/>
                </a:cubicBezTo>
                <a:close/>
                <a:moveTo>
                  <a:pt x="16273" y="2114"/>
                </a:moveTo>
                <a:cubicBezTo>
                  <a:pt x="16235" y="2114"/>
                  <a:pt x="16205" y="2144"/>
                  <a:pt x="16205" y="2182"/>
                </a:cubicBezTo>
                <a:cubicBezTo>
                  <a:pt x="16205" y="2220"/>
                  <a:pt x="16235" y="2251"/>
                  <a:pt x="16273" y="2251"/>
                </a:cubicBezTo>
                <a:cubicBezTo>
                  <a:pt x="16311" y="2251"/>
                  <a:pt x="16342" y="2220"/>
                  <a:pt x="16342" y="2182"/>
                </a:cubicBezTo>
                <a:cubicBezTo>
                  <a:pt x="16342" y="2144"/>
                  <a:pt x="16311" y="2114"/>
                  <a:pt x="16273" y="2114"/>
                </a:cubicBezTo>
                <a:close/>
                <a:moveTo>
                  <a:pt x="16489" y="2114"/>
                </a:moveTo>
                <a:cubicBezTo>
                  <a:pt x="16451" y="2114"/>
                  <a:pt x="16421" y="2144"/>
                  <a:pt x="16421" y="2182"/>
                </a:cubicBezTo>
                <a:cubicBezTo>
                  <a:pt x="16421" y="2220"/>
                  <a:pt x="16451" y="2251"/>
                  <a:pt x="16489" y="2251"/>
                </a:cubicBezTo>
                <a:cubicBezTo>
                  <a:pt x="16527" y="2251"/>
                  <a:pt x="16558" y="2220"/>
                  <a:pt x="16558" y="2182"/>
                </a:cubicBezTo>
                <a:cubicBezTo>
                  <a:pt x="16558" y="2144"/>
                  <a:pt x="16527" y="2114"/>
                  <a:pt x="16489" y="2114"/>
                </a:cubicBezTo>
                <a:close/>
                <a:moveTo>
                  <a:pt x="16705" y="2114"/>
                </a:moveTo>
                <a:cubicBezTo>
                  <a:pt x="16667" y="2114"/>
                  <a:pt x="16637" y="2144"/>
                  <a:pt x="16637" y="2182"/>
                </a:cubicBezTo>
                <a:cubicBezTo>
                  <a:pt x="16637" y="2220"/>
                  <a:pt x="16667" y="2251"/>
                  <a:pt x="16705" y="2251"/>
                </a:cubicBezTo>
                <a:cubicBezTo>
                  <a:pt x="16743" y="2251"/>
                  <a:pt x="16774" y="2220"/>
                  <a:pt x="16774" y="2182"/>
                </a:cubicBezTo>
                <a:cubicBezTo>
                  <a:pt x="16774" y="2144"/>
                  <a:pt x="16743" y="2114"/>
                  <a:pt x="16705" y="2114"/>
                </a:cubicBezTo>
                <a:close/>
                <a:moveTo>
                  <a:pt x="16921" y="2114"/>
                </a:moveTo>
                <a:cubicBezTo>
                  <a:pt x="16884" y="2114"/>
                  <a:pt x="16853" y="2144"/>
                  <a:pt x="16853" y="2182"/>
                </a:cubicBezTo>
                <a:cubicBezTo>
                  <a:pt x="16853" y="2220"/>
                  <a:pt x="16884" y="2251"/>
                  <a:pt x="16921" y="2251"/>
                </a:cubicBezTo>
                <a:cubicBezTo>
                  <a:pt x="16959" y="2251"/>
                  <a:pt x="16990" y="2220"/>
                  <a:pt x="16990" y="2182"/>
                </a:cubicBezTo>
                <a:cubicBezTo>
                  <a:pt x="16990" y="2144"/>
                  <a:pt x="16959" y="2114"/>
                  <a:pt x="16921" y="2114"/>
                </a:cubicBezTo>
                <a:close/>
                <a:moveTo>
                  <a:pt x="17138" y="2114"/>
                </a:moveTo>
                <a:cubicBezTo>
                  <a:pt x="17100" y="2114"/>
                  <a:pt x="17069" y="2144"/>
                  <a:pt x="17069" y="2182"/>
                </a:cubicBezTo>
                <a:cubicBezTo>
                  <a:pt x="17069" y="2220"/>
                  <a:pt x="17100" y="2251"/>
                  <a:pt x="17138" y="2251"/>
                </a:cubicBezTo>
                <a:cubicBezTo>
                  <a:pt x="17175" y="2251"/>
                  <a:pt x="17206" y="2220"/>
                  <a:pt x="17206" y="2182"/>
                </a:cubicBezTo>
                <a:cubicBezTo>
                  <a:pt x="17206" y="2144"/>
                  <a:pt x="17175" y="2114"/>
                  <a:pt x="17138" y="2114"/>
                </a:cubicBezTo>
                <a:close/>
                <a:moveTo>
                  <a:pt x="17354" y="2114"/>
                </a:moveTo>
                <a:cubicBezTo>
                  <a:pt x="17316" y="2114"/>
                  <a:pt x="17285" y="2144"/>
                  <a:pt x="17285" y="2182"/>
                </a:cubicBezTo>
                <a:cubicBezTo>
                  <a:pt x="17285" y="2220"/>
                  <a:pt x="17316" y="2251"/>
                  <a:pt x="17354" y="2251"/>
                </a:cubicBezTo>
                <a:cubicBezTo>
                  <a:pt x="17391" y="2251"/>
                  <a:pt x="17422" y="2220"/>
                  <a:pt x="17422" y="2182"/>
                </a:cubicBezTo>
                <a:cubicBezTo>
                  <a:pt x="17422" y="2144"/>
                  <a:pt x="17391" y="2114"/>
                  <a:pt x="17354" y="2114"/>
                </a:cubicBezTo>
                <a:close/>
                <a:moveTo>
                  <a:pt x="17570" y="2114"/>
                </a:moveTo>
                <a:cubicBezTo>
                  <a:pt x="17532" y="2114"/>
                  <a:pt x="17501" y="2144"/>
                  <a:pt x="17501" y="2182"/>
                </a:cubicBezTo>
                <a:cubicBezTo>
                  <a:pt x="17501" y="2220"/>
                  <a:pt x="17532" y="2251"/>
                  <a:pt x="17570" y="2251"/>
                </a:cubicBezTo>
                <a:cubicBezTo>
                  <a:pt x="17608" y="2251"/>
                  <a:pt x="17638" y="2220"/>
                  <a:pt x="17638" y="2182"/>
                </a:cubicBezTo>
                <a:cubicBezTo>
                  <a:pt x="17638" y="2144"/>
                  <a:pt x="17608" y="2114"/>
                  <a:pt x="17570" y="2114"/>
                </a:cubicBezTo>
                <a:close/>
                <a:moveTo>
                  <a:pt x="14112" y="2486"/>
                </a:moveTo>
                <a:cubicBezTo>
                  <a:pt x="14150" y="2486"/>
                  <a:pt x="14180" y="2455"/>
                  <a:pt x="14180" y="2417"/>
                </a:cubicBezTo>
                <a:cubicBezTo>
                  <a:pt x="14180" y="2379"/>
                  <a:pt x="14150" y="2349"/>
                  <a:pt x="14112" y="2349"/>
                </a:cubicBezTo>
                <a:cubicBezTo>
                  <a:pt x="14074" y="2349"/>
                  <a:pt x="14044" y="2379"/>
                  <a:pt x="14044" y="2417"/>
                </a:cubicBezTo>
                <a:cubicBezTo>
                  <a:pt x="14044" y="2455"/>
                  <a:pt x="14074" y="2486"/>
                  <a:pt x="14112" y="2486"/>
                </a:cubicBezTo>
                <a:close/>
                <a:moveTo>
                  <a:pt x="14328" y="2486"/>
                </a:moveTo>
                <a:cubicBezTo>
                  <a:pt x="14366" y="2486"/>
                  <a:pt x="14397" y="2455"/>
                  <a:pt x="14397" y="2417"/>
                </a:cubicBezTo>
                <a:cubicBezTo>
                  <a:pt x="14397" y="2379"/>
                  <a:pt x="14366" y="2349"/>
                  <a:pt x="14328" y="2349"/>
                </a:cubicBezTo>
                <a:cubicBezTo>
                  <a:pt x="14290" y="2349"/>
                  <a:pt x="14260" y="2379"/>
                  <a:pt x="14260" y="2417"/>
                </a:cubicBezTo>
                <a:cubicBezTo>
                  <a:pt x="14260" y="2455"/>
                  <a:pt x="14290" y="2486"/>
                  <a:pt x="14328" y="2486"/>
                </a:cubicBezTo>
                <a:close/>
                <a:moveTo>
                  <a:pt x="14544" y="2486"/>
                </a:moveTo>
                <a:cubicBezTo>
                  <a:pt x="14582" y="2486"/>
                  <a:pt x="14613" y="2455"/>
                  <a:pt x="14613" y="2417"/>
                </a:cubicBezTo>
                <a:cubicBezTo>
                  <a:pt x="14613" y="2379"/>
                  <a:pt x="14582" y="2349"/>
                  <a:pt x="14544" y="2349"/>
                </a:cubicBezTo>
                <a:cubicBezTo>
                  <a:pt x="14506" y="2349"/>
                  <a:pt x="14476" y="2379"/>
                  <a:pt x="14476" y="2417"/>
                </a:cubicBezTo>
                <a:cubicBezTo>
                  <a:pt x="14476" y="2455"/>
                  <a:pt x="14506" y="2486"/>
                  <a:pt x="14544" y="2486"/>
                </a:cubicBezTo>
                <a:close/>
                <a:moveTo>
                  <a:pt x="14760" y="2486"/>
                </a:moveTo>
                <a:cubicBezTo>
                  <a:pt x="14798" y="2486"/>
                  <a:pt x="14829" y="2455"/>
                  <a:pt x="14829" y="2417"/>
                </a:cubicBezTo>
                <a:cubicBezTo>
                  <a:pt x="14829" y="2379"/>
                  <a:pt x="14798" y="2349"/>
                  <a:pt x="14760" y="2349"/>
                </a:cubicBezTo>
                <a:cubicBezTo>
                  <a:pt x="14723" y="2349"/>
                  <a:pt x="14692" y="2379"/>
                  <a:pt x="14692" y="2417"/>
                </a:cubicBezTo>
                <a:cubicBezTo>
                  <a:pt x="14692" y="2455"/>
                  <a:pt x="14723" y="2486"/>
                  <a:pt x="14760" y="2486"/>
                </a:cubicBezTo>
                <a:close/>
                <a:moveTo>
                  <a:pt x="14976" y="2486"/>
                </a:moveTo>
                <a:cubicBezTo>
                  <a:pt x="15014" y="2486"/>
                  <a:pt x="15045" y="2455"/>
                  <a:pt x="15045" y="2417"/>
                </a:cubicBezTo>
                <a:cubicBezTo>
                  <a:pt x="15045" y="2379"/>
                  <a:pt x="15014" y="2349"/>
                  <a:pt x="14976" y="2349"/>
                </a:cubicBezTo>
                <a:cubicBezTo>
                  <a:pt x="14939" y="2349"/>
                  <a:pt x="14908" y="2379"/>
                  <a:pt x="14908" y="2417"/>
                </a:cubicBezTo>
                <a:cubicBezTo>
                  <a:pt x="14908" y="2455"/>
                  <a:pt x="14939" y="2486"/>
                  <a:pt x="14976" y="2486"/>
                </a:cubicBezTo>
                <a:close/>
                <a:moveTo>
                  <a:pt x="15193" y="2486"/>
                </a:moveTo>
                <a:cubicBezTo>
                  <a:pt x="15230" y="2486"/>
                  <a:pt x="15261" y="2455"/>
                  <a:pt x="15261" y="2417"/>
                </a:cubicBezTo>
                <a:cubicBezTo>
                  <a:pt x="15261" y="2379"/>
                  <a:pt x="15230" y="2349"/>
                  <a:pt x="15193" y="2349"/>
                </a:cubicBezTo>
                <a:cubicBezTo>
                  <a:pt x="15155" y="2349"/>
                  <a:pt x="15124" y="2379"/>
                  <a:pt x="15124" y="2417"/>
                </a:cubicBezTo>
                <a:cubicBezTo>
                  <a:pt x="15124" y="2455"/>
                  <a:pt x="15155" y="2486"/>
                  <a:pt x="15193" y="2486"/>
                </a:cubicBezTo>
                <a:close/>
                <a:moveTo>
                  <a:pt x="15409" y="2349"/>
                </a:moveTo>
                <a:cubicBezTo>
                  <a:pt x="15371" y="2349"/>
                  <a:pt x="15340" y="2379"/>
                  <a:pt x="15340" y="2417"/>
                </a:cubicBezTo>
                <a:cubicBezTo>
                  <a:pt x="15340" y="2455"/>
                  <a:pt x="15371" y="2486"/>
                  <a:pt x="15409" y="2486"/>
                </a:cubicBezTo>
                <a:cubicBezTo>
                  <a:pt x="15447" y="2486"/>
                  <a:pt x="15477" y="2455"/>
                  <a:pt x="15477" y="2417"/>
                </a:cubicBezTo>
                <a:cubicBezTo>
                  <a:pt x="15477" y="2379"/>
                  <a:pt x="15447" y="2349"/>
                  <a:pt x="15409" y="2349"/>
                </a:cubicBezTo>
                <a:close/>
                <a:moveTo>
                  <a:pt x="15625" y="2349"/>
                </a:moveTo>
                <a:cubicBezTo>
                  <a:pt x="15587" y="2349"/>
                  <a:pt x="15556" y="2379"/>
                  <a:pt x="15556" y="2417"/>
                </a:cubicBezTo>
                <a:cubicBezTo>
                  <a:pt x="15556" y="2455"/>
                  <a:pt x="15587" y="2486"/>
                  <a:pt x="15625" y="2486"/>
                </a:cubicBezTo>
                <a:cubicBezTo>
                  <a:pt x="15663" y="2486"/>
                  <a:pt x="15693" y="2455"/>
                  <a:pt x="15693" y="2417"/>
                </a:cubicBezTo>
                <a:cubicBezTo>
                  <a:pt x="15693" y="2379"/>
                  <a:pt x="15663" y="2349"/>
                  <a:pt x="15625" y="2349"/>
                </a:cubicBezTo>
                <a:close/>
                <a:moveTo>
                  <a:pt x="15841" y="2349"/>
                </a:moveTo>
                <a:cubicBezTo>
                  <a:pt x="15803" y="2349"/>
                  <a:pt x="15772" y="2379"/>
                  <a:pt x="15772" y="2417"/>
                </a:cubicBezTo>
                <a:cubicBezTo>
                  <a:pt x="15772" y="2455"/>
                  <a:pt x="15803" y="2486"/>
                  <a:pt x="15841" y="2486"/>
                </a:cubicBezTo>
                <a:cubicBezTo>
                  <a:pt x="15879" y="2486"/>
                  <a:pt x="15909" y="2455"/>
                  <a:pt x="15909" y="2417"/>
                </a:cubicBezTo>
                <a:cubicBezTo>
                  <a:pt x="15909" y="2379"/>
                  <a:pt x="15879" y="2349"/>
                  <a:pt x="15841" y="2349"/>
                </a:cubicBezTo>
                <a:close/>
                <a:moveTo>
                  <a:pt x="16057" y="2349"/>
                </a:moveTo>
                <a:cubicBezTo>
                  <a:pt x="16019" y="2349"/>
                  <a:pt x="15989" y="2379"/>
                  <a:pt x="15989" y="2417"/>
                </a:cubicBezTo>
                <a:cubicBezTo>
                  <a:pt x="15989" y="2455"/>
                  <a:pt x="16019" y="2486"/>
                  <a:pt x="16057" y="2486"/>
                </a:cubicBezTo>
                <a:cubicBezTo>
                  <a:pt x="16095" y="2486"/>
                  <a:pt x="16125" y="2455"/>
                  <a:pt x="16125" y="2417"/>
                </a:cubicBezTo>
                <a:cubicBezTo>
                  <a:pt x="16125" y="2379"/>
                  <a:pt x="16095" y="2349"/>
                  <a:pt x="16057" y="2349"/>
                </a:cubicBezTo>
                <a:close/>
                <a:moveTo>
                  <a:pt x="16273" y="2349"/>
                </a:moveTo>
                <a:cubicBezTo>
                  <a:pt x="16235" y="2349"/>
                  <a:pt x="16205" y="2379"/>
                  <a:pt x="16205" y="2417"/>
                </a:cubicBezTo>
                <a:cubicBezTo>
                  <a:pt x="16205" y="2455"/>
                  <a:pt x="16235" y="2486"/>
                  <a:pt x="16273" y="2486"/>
                </a:cubicBezTo>
                <a:cubicBezTo>
                  <a:pt x="16311" y="2486"/>
                  <a:pt x="16342" y="2455"/>
                  <a:pt x="16342" y="2417"/>
                </a:cubicBezTo>
                <a:cubicBezTo>
                  <a:pt x="16342" y="2379"/>
                  <a:pt x="16311" y="2349"/>
                  <a:pt x="16273" y="2349"/>
                </a:cubicBezTo>
                <a:close/>
                <a:moveTo>
                  <a:pt x="16489" y="2349"/>
                </a:moveTo>
                <a:cubicBezTo>
                  <a:pt x="16451" y="2349"/>
                  <a:pt x="16421" y="2379"/>
                  <a:pt x="16421" y="2417"/>
                </a:cubicBezTo>
                <a:cubicBezTo>
                  <a:pt x="16421" y="2455"/>
                  <a:pt x="16451" y="2486"/>
                  <a:pt x="16489" y="2486"/>
                </a:cubicBezTo>
                <a:cubicBezTo>
                  <a:pt x="16527" y="2486"/>
                  <a:pt x="16558" y="2455"/>
                  <a:pt x="16558" y="2417"/>
                </a:cubicBezTo>
                <a:cubicBezTo>
                  <a:pt x="16558" y="2379"/>
                  <a:pt x="16527" y="2349"/>
                  <a:pt x="16489" y="2349"/>
                </a:cubicBezTo>
                <a:close/>
                <a:moveTo>
                  <a:pt x="16705" y="2349"/>
                </a:moveTo>
                <a:cubicBezTo>
                  <a:pt x="16667" y="2349"/>
                  <a:pt x="16637" y="2379"/>
                  <a:pt x="16637" y="2417"/>
                </a:cubicBezTo>
                <a:cubicBezTo>
                  <a:pt x="16637" y="2455"/>
                  <a:pt x="16667" y="2486"/>
                  <a:pt x="16705" y="2486"/>
                </a:cubicBezTo>
                <a:cubicBezTo>
                  <a:pt x="16743" y="2486"/>
                  <a:pt x="16774" y="2455"/>
                  <a:pt x="16774" y="2417"/>
                </a:cubicBezTo>
                <a:cubicBezTo>
                  <a:pt x="16774" y="2379"/>
                  <a:pt x="16743" y="2349"/>
                  <a:pt x="16705" y="2349"/>
                </a:cubicBezTo>
                <a:close/>
                <a:moveTo>
                  <a:pt x="16921" y="2349"/>
                </a:moveTo>
                <a:cubicBezTo>
                  <a:pt x="16884" y="2349"/>
                  <a:pt x="16853" y="2379"/>
                  <a:pt x="16853" y="2417"/>
                </a:cubicBezTo>
                <a:cubicBezTo>
                  <a:pt x="16853" y="2455"/>
                  <a:pt x="16884" y="2486"/>
                  <a:pt x="16921" y="2486"/>
                </a:cubicBezTo>
                <a:cubicBezTo>
                  <a:pt x="16959" y="2486"/>
                  <a:pt x="16990" y="2455"/>
                  <a:pt x="16990" y="2417"/>
                </a:cubicBezTo>
                <a:cubicBezTo>
                  <a:pt x="16990" y="2379"/>
                  <a:pt x="16959" y="2349"/>
                  <a:pt x="16921" y="2349"/>
                </a:cubicBezTo>
                <a:close/>
                <a:moveTo>
                  <a:pt x="17138" y="2349"/>
                </a:moveTo>
                <a:cubicBezTo>
                  <a:pt x="17100" y="2349"/>
                  <a:pt x="17069" y="2379"/>
                  <a:pt x="17069" y="2417"/>
                </a:cubicBezTo>
                <a:cubicBezTo>
                  <a:pt x="17069" y="2455"/>
                  <a:pt x="17100" y="2486"/>
                  <a:pt x="17138" y="2486"/>
                </a:cubicBezTo>
                <a:cubicBezTo>
                  <a:pt x="17175" y="2486"/>
                  <a:pt x="17206" y="2455"/>
                  <a:pt x="17206" y="2417"/>
                </a:cubicBezTo>
                <a:cubicBezTo>
                  <a:pt x="17206" y="2379"/>
                  <a:pt x="17175" y="2349"/>
                  <a:pt x="17138" y="2349"/>
                </a:cubicBezTo>
                <a:close/>
                <a:moveTo>
                  <a:pt x="17354" y="2349"/>
                </a:moveTo>
                <a:cubicBezTo>
                  <a:pt x="17316" y="2349"/>
                  <a:pt x="17285" y="2379"/>
                  <a:pt x="17285" y="2417"/>
                </a:cubicBezTo>
                <a:cubicBezTo>
                  <a:pt x="17285" y="2455"/>
                  <a:pt x="17316" y="2486"/>
                  <a:pt x="17354" y="2486"/>
                </a:cubicBezTo>
                <a:cubicBezTo>
                  <a:pt x="17391" y="2486"/>
                  <a:pt x="17422" y="2455"/>
                  <a:pt x="17422" y="2417"/>
                </a:cubicBezTo>
                <a:cubicBezTo>
                  <a:pt x="17422" y="2379"/>
                  <a:pt x="17391" y="2349"/>
                  <a:pt x="17354" y="2349"/>
                </a:cubicBezTo>
                <a:close/>
                <a:moveTo>
                  <a:pt x="17570" y="2349"/>
                </a:moveTo>
                <a:cubicBezTo>
                  <a:pt x="17532" y="2349"/>
                  <a:pt x="17501" y="2379"/>
                  <a:pt x="17501" y="2417"/>
                </a:cubicBezTo>
                <a:cubicBezTo>
                  <a:pt x="17501" y="2455"/>
                  <a:pt x="17532" y="2486"/>
                  <a:pt x="17570" y="2486"/>
                </a:cubicBezTo>
                <a:cubicBezTo>
                  <a:pt x="17608" y="2486"/>
                  <a:pt x="17638" y="2455"/>
                  <a:pt x="17638" y="2417"/>
                </a:cubicBezTo>
                <a:cubicBezTo>
                  <a:pt x="17638" y="2379"/>
                  <a:pt x="17608" y="2349"/>
                  <a:pt x="17570" y="2349"/>
                </a:cubicBezTo>
                <a:close/>
                <a:moveTo>
                  <a:pt x="14112" y="2720"/>
                </a:moveTo>
                <a:cubicBezTo>
                  <a:pt x="14150" y="2720"/>
                  <a:pt x="14180" y="2690"/>
                  <a:pt x="14180" y="2652"/>
                </a:cubicBezTo>
                <a:cubicBezTo>
                  <a:pt x="14180" y="2614"/>
                  <a:pt x="14150" y="2583"/>
                  <a:pt x="14112" y="2583"/>
                </a:cubicBezTo>
                <a:cubicBezTo>
                  <a:pt x="14074" y="2583"/>
                  <a:pt x="14044" y="2614"/>
                  <a:pt x="14044" y="2652"/>
                </a:cubicBezTo>
                <a:cubicBezTo>
                  <a:pt x="14044" y="2690"/>
                  <a:pt x="14074" y="2720"/>
                  <a:pt x="14112" y="2720"/>
                </a:cubicBezTo>
                <a:close/>
                <a:moveTo>
                  <a:pt x="14328" y="2720"/>
                </a:moveTo>
                <a:cubicBezTo>
                  <a:pt x="14366" y="2720"/>
                  <a:pt x="14397" y="2690"/>
                  <a:pt x="14397" y="2652"/>
                </a:cubicBezTo>
                <a:cubicBezTo>
                  <a:pt x="14397" y="2614"/>
                  <a:pt x="14366" y="2583"/>
                  <a:pt x="14328" y="2583"/>
                </a:cubicBezTo>
                <a:cubicBezTo>
                  <a:pt x="14290" y="2583"/>
                  <a:pt x="14260" y="2614"/>
                  <a:pt x="14260" y="2652"/>
                </a:cubicBezTo>
                <a:cubicBezTo>
                  <a:pt x="14260" y="2690"/>
                  <a:pt x="14290" y="2720"/>
                  <a:pt x="14328" y="2720"/>
                </a:cubicBezTo>
                <a:close/>
                <a:moveTo>
                  <a:pt x="14544" y="2720"/>
                </a:moveTo>
                <a:cubicBezTo>
                  <a:pt x="14582" y="2720"/>
                  <a:pt x="14613" y="2690"/>
                  <a:pt x="14613" y="2652"/>
                </a:cubicBezTo>
                <a:cubicBezTo>
                  <a:pt x="14613" y="2614"/>
                  <a:pt x="14582" y="2583"/>
                  <a:pt x="14544" y="2583"/>
                </a:cubicBezTo>
                <a:cubicBezTo>
                  <a:pt x="14506" y="2583"/>
                  <a:pt x="14476" y="2614"/>
                  <a:pt x="14476" y="2652"/>
                </a:cubicBezTo>
                <a:cubicBezTo>
                  <a:pt x="14476" y="2690"/>
                  <a:pt x="14506" y="2720"/>
                  <a:pt x="14544" y="2720"/>
                </a:cubicBezTo>
                <a:close/>
                <a:moveTo>
                  <a:pt x="14760" y="2720"/>
                </a:moveTo>
                <a:cubicBezTo>
                  <a:pt x="14798" y="2720"/>
                  <a:pt x="14829" y="2690"/>
                  <a:pt x="14829" y="2652"/>
                </a:cubicBezTo>
                <a:cubicBezTo>
                  <a:pt x="14829" y="2614"/>
                  <a:pt x="14798" y="2583"/>
                  <a:pt x="14760" y="2583"/>
                </a:cubicBezTo>
                <a:cubicBezTo>
                  <a:pt x="14723" y="2583"/>
                  <a:pt x="14692" y="2614"/>
                  <a:pt x="14692" y="2652"/>
                </a:cubicBezTo>
                <a:cubicBezTo>
                  <a:pt x="14692" y="2690"/>
                  <a:pt x="14723" y="2720"/>
                  <a:pt x="14760" y="2720"/>
                </a:cubicBezTo>
                <a:close/>
                <a:moveTo>
                  <a:pt x="14976" y="2720"/>
                </a:moveTo>
                <a:cubicBezTo>
                  <a:pt x="15014" y="2720"/>
                  <a:pt x="15045" y="2690"/>
                  <a:pt x="15045" y="2652"/>
                </a:cubicBezTo>
                <a:cubicBezTo>
                  <a:pt x="15045" y="2614"/>
                  <a:pt x="15014" y="2583"/>
                  <a:pt x="14976" y="2583"/>
                </a:cubicBezTo>
                <a:cubicBezTo>
                  <a:pt x="14939" y="2583"/>
                  <a:pt x="14908" y="2614"/>
                  <a:pt x="14908" y="2652"/>
                </a:cubicBezTo>
                <a:cubicBezTo>
                  <a:pt x="14908" y="2690"/>
                  <a:pt x="14939" y="2720"/>
                  <a:pt x="14976" y="2720"/>
                </a:cubicBezTo>
                <a:close/>
                <a:moveTo>
                  <a:pt x="15193" y="2720"/>
                </a:moveTo>
                <a:cubicBezTo>
                  <a:pt x="15230" y="2720"/>
                  <a:pt x="15261" y="2690"/>
                  <a:pt x="15261" y="2652"/>
                </a:cubicBezTo>
                <a:cubicBezTo>
                  <a:pt x="15261" y="2614"/>
                  <a:pt x="15230" y="2583"/>
                  <a:pt x="15193" y="2583"/>
                </a:cubicBezTo>
                <a:cubicBezTo>
                  <a:pt x="15155" y="2583"/>
                  <a:pt x="15124" y="2614"/>
                  <a:pt x="15124" y="2652"/>
                </a:cubicBezTo>
                <a:cubicBezTo>
                  <a:pt x="15124" y="2690"/>
                  <a:pt x="15155" y="2720"/>
                  <a:pt x="15193" y="2720"/>
                </a:cubicBezTo>
                <a:close/>
                <a:moveTo>
                  <a:pt x="15409" y="2583"/>
                </a:moveTo>
                <a:cubicBezTo>
                  <a:pt x="15371" y="2583"/>
                  <a:pt x="15340" y="2614"/>
                  <a:pt x="15340" y="2652"/>
                </a:cubicBezTo>
                <a:cubicBezTo>
                  <a:pt x="15340" y="2690"/>
                  <a:pt x="15371" y="2720"/>
                  <a:pt x="15409" y="2720"/>
                </a:cubicBezTo>
                <a:cubicBezTo>
                  <a:pt x="15447" y="2720"/>
                  <a:pt x="15477" y="2690"/>
                  <a:pt x="15477" y="2652"/>
                </a:cubicBezTo>
                <a:cubicBezTo>
                  <a:pt x="15477" y="2614"/>
                  <a:pt x="15447" y="2583"/>
                  <a:pt x="15409" y="2583"/>
                </a:cubicBezTo>
                <a:close/>
                <a:moveTo>
                  <a:pt x="15625" y="2583"/>
                </a:moveTo>
                <a:cubicBezTo>
                  <a:pt x="15587" y="2583"/>
                  <a:pt x="15556" y="2614"/>
                  <a:pt x="15556" y="2652"/>
                </a:cubicBezTo>
                <a:cubicBezTo>
                  <a:pt x="15556" y="2690"/>
                  <a:pt x="15587" y="2720"/>
                  <a:pt x="15625" y="2720"/>
                </a:cubicBezTo>
                <a:cubicBezTo>
                  <a:pt x="15663" y="2720"/>
                  <a:pt x="15693" y="2690"/>
                  <a:pt x="15693" y="2652"/>
                </a:cubicBezTo>
                <a:cubicBezTo>
                  <a:pt x="15693" y="2614"/>
                  <a:pt x="15663" y="2583"/>
                  <a:pt x="15625" y="2583"/>
                </a:cubicBezTo>
                <a:close/>
                <a:moveTo>
                  <a:pt x="15841" y="2583"/>
                </a:moveTo>
                <a:cubicBezTo>
                  <a:pt x="15803" y="2583"/>
                  <a:pt x="15772" y="2614"/>
                  <a:pt x="15772" y="2652"/>
                </a:cubicBezTo>
                <a:cubicBezTo>
                  <a:pt x="15772" y="2690"/>
                  <a:pt x="15803" y="2720"/>
                  <a:pt x="15841" y="2720"/>
                </a:cubicBezTo>
                <a:cubicBezTo>
                  <a:pt x="15879" y="2720"/>
                  <a:pt x="15909" y="2690"/>
                  <a:pt x="15909" y="2652"/>
                </a:cubicBezTo>
                <a:cubicBezTo>
                  <a:pt x="15909" y="2614"/>
                  <a:pt x="15879" y="2583"/>
                  <a:pt x="15841" y="2583"/>
                </a:cubicBezTo>
                <a:close/>
                <a:moveTo>
                  <a:pt x="16057" y="2583"/>
                </a:moveTo>
                <a:cubicBezTo>
                  <a:pt x="16019" y="2583"/>
                  <a:pt x="15989" y="2614"/>
                  <a:pt x="15989" y="2652"/>
                </a:cubicBezTo>
                <a:cubicBezTo>
                  <a:pt x="15989" y="2690"/>
                  <a:pt x="16019" y="2720"/>
                  <a:pt x="16057" y="2720"/>
                </a:cubicBezTo>
                <a:cubicBezTo>
                  <a:pt x="16095" y="2720"/>
                  <a:pt x="16125" y="2690"/>
                  <a:pt x="16125" y="2652"/>
                </a:cubicBezTo>
                <a:cubicBezTo>
                  <a:pt x="16125" y="2614"/>
                  <a:pt x="16095" y="2583"/>
                  <a:pt x="16057" y="2583"/>
                </a:cubicBezTo>
                <a:close/>
                <a:moveTo>
                  <a:pt x="16273" y="2583"/>
                </a:moveTo>
                <a:cubicBezTo>
                  <a:pt x="16235" y="2583"/>
                  <a:pt x="16205" y="2614"/>
                  <a:pt x="16205" y="2652"/>
                </a:cubicBezTo>
                <a:cubicBezTo>
                  <a:pt x="16205" y="2690"/>
                  <a:pt x="16235" y="2720"/>
                  <a:pt x="16273" y="2720"/>
                </a:cubicBezTo>
                <a:cubicBezTo>
                  <a:pt x="16311" y="2720"/>
                  <a:pt x="16342" y="2690"/>
                  <a:pt x="16342" y="2652"/>
                </a:cubicBezTo>
                <a:cubicBezTo>
                  <a:pt x="16342" y="2614"/>
                  <a:pt x="16311" y="2583"/>
                  <a:pt x="16273" y="2583"/>
                </a:cubicBezTo>
                <a:close/>
                <a:moveTo>
                  <a:pt x="16489" y="2583"/>
                </a:moveTo>
                <a:cubicBezTo>
                  <a:pt x="16451" y="2583"/>
                  <a:pt x="16421" y="2614"/>
                  <a:pt x="16421" y="2652"/>
                </a:cubicBezTo>
                <a:cubicBezTo>
                  <a:pt x="16421" y="2690"/>
                  <a:pt x="16451" y="2720"/>
                  <a:pt x="16489" y="2720"/>
                </a:cubicBezTo>
                <a:cubicBezTo>
                  <a:pt x="16527" y="2720"/>
                  <a:pt x="16558" y="2690"/>
                  <a:pt x="16558" y="2652"/>
                </a:cubicBezTo>
                <a:cubicBezTo>
                  <a:pt x="16558" y="2614"/>
                  <a:pt x="16527" y="2583"/>
                  <a:pt x="16489" y="2583"/>
                </a:cubicBezTo>
                <a:close/>
                <a:moveTo>
                  <a:pt x="16705" y="2583"/>
                </a:moveTo>
                <a:cubicBezTo>
                  <a:pt x="16667" y="2583"/>
                  <a:pt x="16637" y="2614"/>
                  <a:pt x="16637" y="2652"/>
                </a:cubicBezTo>
                <a:cubicBezTo>
                  <a:pt x="16637" y="2690"/>
                  <a:pt x="16667" y="2720"/>
                  <a:pt x="16705" y="2720"/>
                </a:cubicBezTo>
                <a:cubicBezTo>
                  <a:pt x="16743" y="2720"/>
                  <a:pt x="16774" y="2690"/>
                  <a:pt x="16774" y="2652"/>
                </a:cubicBezTo>
                <a:cubicBezTo>
                  <a:pt x="16774" y="2614"/>
                  <a:pt x="16743" y="2583"/>
                  <a:pt x="16705" y="2583"/>
                </a:cubicBezTo>
                <a:close/>
                <a:moveTo>
                  <a:pt x="16921" y="2583"/>
                </a:moveTo>
                <a:cubicBezTo>
                  <a:pt x="16884" y="2583"/>
                  <a:pt x="16853" y="2614"/>
                  <a:pt x="16853" y="2652"/>
                </a:cubicBezTo>
                <a:cubicBezTo>
                  <a:pt x="16853" y="2690"/>
                  <a:pt x="16884" y="2720"/>
                  <a:pt x="16921" y="2720"/>
                </a:cubicBezTo>
                <a:cubicBezTo>
                  <a:pt x="16959" y="2720"/>
                  <a:pt x="16990" y="2690"/>
                  <a:pt x="16990" y="2652"/>
                </a:cubicBezTo>
                <a:cubicBezTo>
                  <a:pt x="16990" y="2614"/>
                  <a:pt x="16959" y="2583"/>
                  <a:pt x="16921" y="2583"/>
                </a:cubicBezTo>
                <a:close/>
                <a:moveTo>
                  <a:pt x="17138" y="2583"/>
                </a:moveTo>
                <a:cubicBezTo>
                  <a:pt x="17100" y="2583"/>
                  <a:pt x="17069" y="2614"/>
                  <a:pt x="17069" y="2652"/>
                </a:cubicBezTo>
                <a:cubicBezTo>
                  <a:pt x="17069" y="2690"/>
                  <a:pt x="17100" y="2720"/>
                  <a:pt x="17138" y="2720"/>
                </a:cubicBezTo>
                <a:cubicBezTo>
                  <a:pt x="17175" y="2720"/>
                  <a:pt x="17206" y="2690"/>
                  <a:pt x="17206" y="2652"/>
                </a:cubicBezTo>
                <a:cubicBezTo>
                  <a:pt x="17206" y="2614"/>
                  <a:pt x="17175" y="2583"/>
                  <a:pt x="17138" y="2583"/>
                </a:cubicBezTo>
                <a:close/>
                <a:moveTo>
                  <a:pt x="17354" y="2583"/>
                </a:moveTo>
                <a:cubicBezTo>
                  <a:pt x="17316" y="2583"/>
                  <a:pt x="17285" y="2614"/>
                  <a:pt x="17285" y="2652"/>
                </a:cubicBezTo>
                <a:cubicBezTo>
                  <a:pt x="17285" y="2690"/>
                  <a:pt x="17316" y="2720"/>
                  <a:pt x="17354" y="2720"/>
                </a:cubicBezTo>
                <a:cubicBezTo>
                  <a:pt x="17391" y="2720"/>
                  <a:pt x="17422" y="2690"/>
                  <a:pt x="17422" y="2652"/>
                </a:cubicBezTo>
                <a:cubicBezTo>
                  <a:pt x="17422" y="2614"/>
                  <a:pt x="17391" y="2583"/>
                  <a:pt x="17354" y="2583"/>
                </a:cubicBezTo>
                <a:close/>
                <a:moveTo>
                  <a:pt x="14112" y="2955"/>
                </a:moveTo>
                <a:cubicBezTo>
                  <a:pt x="14150" y="2955"/>
                  <a:pt x="14180" y="2925"/>
                  <a:pt x="14180" y="2887"/>
                </a:cubicBezTo>
                <a:cubicBezTo>
                  <a:pt x="14180" y="2849"/>
                  <a:pt x="14150" y="2818"/>
                  <a:pt x="14112" y="2818"/>
                </a:cubicBezTo>
                <a:cubicBezTo>
                  <a:pt x="14074" y="2818"/>
                  <a:pt x="14044" y="2849"/>
                  <a:pt x="14044" y="2887"/>
                </a:cubicBezTo>
                <a:cubicBezTo>
                  <a:pt x="14044" y="2925"/>
                  <a:pt x="14074" y="2955"/>
                  <a:pt x="14112" y="2955"/>
                </a:cubicBezTo>
                <a:close/>
                <a:moveTo>
                  <a:pt x="14328" y="2955"/>
                </a:moveTo>
                <a:cubicBezTo>
                  <a:pt x="14366" y="2955"/>
                  <a:pt x="14397" y="2925"/>
                  <a:pt x="14397" y="2887"/>
                </a:cubicBezTo>
                <a:cubicBezTo>
                  <a:pt x="14397" y="2849"/>
                  <a:pt x="14366" y="2818"/>
                  <a:pt x="14328" y="2818"/>
                </a:cubicBezTo>
                <a:cubicBezTo>
                  <a:pt x="14290" y="2818"/>
                  <a:pt x="14260" y="2849"/>
                  <a:pt x="14260" y="2887"/>
                </a:cubicBezTo>
                <a:cubicBezTo>
                  <a:pt x="14260" y="2925"/>
                  <a:pt x="14290" y="2955"/>
                  <a:pt x="14328" y="2955"/>
                </a:cubicBezTo>
                <a:close/>
                <a:moveTo>
                  <a:pt x="14544" y="2955"/>
                </a:moveTo>
                <a:cubicBezTo>
                  <a:pt x="14582" y="2955"/>
                  <a:pt x="14613" y="2925"/>
                  <a:pt x="14613" y="2887"/>
                </a:cubicBezTo>
                <a:cubicBezTo>
                  <a:pt x="14613" y="2849"/>
                  <a:pt x="14582" y="2818"/>
                  <a:pt x="14544" y="2818"/>
                </a:cubicBezTo>
                <a:cubicBezTo>
                  <a:pt x="14506" y="2818"/>
                  <a:pt x="14476" y="2849"/>
                  <a:pt x="14476" y="2887"/>
                </a:cubicBezTo>
                <a:cubicBezTo>
                  <a:pt x="14476" y="2925"/>
                  <a:pt x="14506" y="2955"/>
                  <a:pt x="14544" y="2955"/>
                </a:cubicBezTo>
                <a:close/>
                <a:moveTo>
                  <a:pt x="14760" y="2955"/>
                </a:moveTo>
                <a:cubicBezTo>
                  <a:pt x="14798" y="2955"/>
                  <a:pt x="14829" y="2925"/>
                  <a:pt x="14829" y="2887"/>
                </a:cubicBezTo>
                <a:cubicBezTo>
                  <a:pt x="14829" y="2849"/>
                  <a:pt x="14798" y="2818"/>
                  <a:pt x="14760" y="2818"/>
                </a:cubicBezTo>
                <a:cubicBezTo>
                  <a:pt x="14723" y="2818"/>
                  <a:pt x="14692" y="2849"/>
                  <a:pt x="14692" y="2887"/>
                </a:cubicBezTo>
                <a:cubicBezTo>
                  <a:pt x="14692" y="2925"/>
                  <a:pt x="14723" y="2955"/>
                  <a:pt x="14760" y="2955"/>
                </a:cubicBezTo>
                <a:close/>
                <a:moveTo>
                  <a:pt x="14976" y="2955"/>
                </a:moveTo>
                <a:cubicBezTo>
                  <a:pt x="15014" y="2955"/>
                  <a:pt x="15045" y="2925"/>
                  <a:pt x="15045" y="2887"/>
                </a:cubicBezTo>
                <a:cubicBezTo>
                  <a:pt x="15045" y="2849"/>
                  <a:pt x="15014" y="2818"/>
                  <a:pt x="14976" y="2818"/>
                </a:cubicBezTo>
                <a:cubicBezTo>
                  <a:pt x="14939" y="2818"/>
                  <a:pt x="14908" y="2849"/>
                  <a:pt x="14908" y="2887"/>
                </a:cubicBezTo>
                <a:cubicBezTo>
                  <a:pt x="14908" y="2925"/>
                  <a:pt x="14939" y="2955"/>
                  <a:pt x="14976" y="2955"/>
                </a:cubicBezTo>
                <a:close/>
                <a:moveTo>
                  <a:pt x="15193" y="2955"/>
                </a:moveTo>
                <a:cubicBezTo>
                  <a:pt x="15230" y="2955"/>
                  <a:pt x="15261" y="2925"/>
                  <a:pt x="15261" y="2887"/>
                </a:cubicBezTo>
                <a:cubicBezTo>
                  <a:pt x="15261" y="2849"/>
                  <a:pt x="15230" y="2818"/>
                  <a:pt x="15193" y="2818"/>
                </a:cubicBezTo>
                <a:cubicBezTo>
                  <a:pt x="15155" y="2818"/>
                  <a:pt x="15124" y="2849"/>
                  <a:pt x="15124" y="2887"/>
                </a:cubicBezTo>
                <a:cubicBezTo>
                  <a:pt x="15124" y="2925"/>
                  <a:pt x="15155" y="2955"/>
                  <a:pt x="15193" y="2955"/>
                </a:cubicBezTo>
                <a:close/>
                <a:moveTo>
                  <a:pt x="15409" y="2818"/>
                </a:moveTo>
                <a:cubicBezTo>
                  <a:pt x="15371" y="2818"/>
                  <a:pt x="15340" y="2849"/>
                  <a:pt x="15340" y="2887"/>
                </a:cubicBezTo>
                <a:cubicBezTo>
                  <a:pt x="15340" y="2925"/>
                  <a:pt x="15371" y="2955"/>
                  <a:pt x="15409" y="2955"/>
                </a:cubicBezTo>
                <a:cubicBezTo>
                  <a:pt x="15447" y="2955"/>
                  <a:pt x="15477" y="2925"/>
                  <a:pt x="15477" y="2887"/>
                </a:cubicBezTo>
                <a:cubicBezTo>
                  <a:pt x="15477" y="2849"/>
                  <a:pt x="15447" y="2818"/>
                  <a:pt x="15409" y="2818"/>
                </a:cubicBezTo>
                <a:close/>
                <a:moveTo>
                  <a:pt x="15625" y="2818"/>
                </a:moveTo>
                <a:cubicBezTo>
                  <a:pt x="15587" y="2818"/>
                  <a:pt x="15556" y="2849"/>
                  <a:pt x="15556" y="2887"/>
                </a:cubicBezTo>
                <a:cubicBezTo>
                  <a:pt x="15556" y="2925"/>
                  <a:pt x="15587" y="2955"/>
                  <a:pt x="15625" y="2955"/>
                </a:cubicBezTo>
                <a:cubicBezTo>
                  <a:pt x="15663" y="2955"/>
                  <a:pt x="15693" y="2925"/>
                  <a:pt x="15693" y="2887"/>
                </a:cubicBezTo>
                <a:cubicBezTo>
                  <a:pt x="15693" y="2849"/>
                  <a:pt x="15663" y="2818"/>
                  <a:pt x="15625" y="2818"/>
                </a:cubicBezTo>
                <a:close/>
                <a:moveTo>
                  <a:pt x="15841" y="2818"/>
                </a:moveTo>
                <a:cubicBezTo>
                  <a:pt x="15803" y="2818"/>
                  <a:pt x="15772" y="2849"/>
                  <a:pt x="15772" y="2887"/>
                </a:cubicBezTo>
                <a:cubicBezTo>
                  <a:pt x="15772" y="2925"/>
                  <a:pt x="15803" y="2955"/>
                  <a:pt x="15841" y="2955"/>
                </a:cubicBezTo>
                <a:cubicBezTo>
                  <a:pt x="15879" y="2955"/>
                  <a:pt x="15909" y="2925"/>
                  <a:pt x="15909" y="2887"/>
                </a:cubicBezTo>
                <a:cubicBezTo>
                  <a:pt x="15909" y="2849"/>
                  <a:pt x="15879" y="2818"/>
                  <a:pt x="15841" y="2818"/>
                </a:cubicBezTo>
                <a:close/>
                <a:moveTo>
                  <a:pt x="16057" y="2818"/>
                </a:moveTo>
                <a:cubicBezTo>
                  <a:pt x="16019" y="2818"/>
                  <a:pt x="15989" y="2849"/>
                  <a:pt x="15989" y="2887"/>
                </a:cubicBezTo>
                <a:cubicBezTo>
                  <a:pt x="15989" y="2925"/>
                  <a:pt x="16019" y="2955"/>
                  <a:pt x="16057" y="2955"/>
                </a:cubicBezTo>
                <a:cubicBezTo>
                  <a:pt x="16095" y="2955"/>
                  <a:pt x="16125" y="2925"/>
                  <a:pt x="16125" y="2887"/>
                </a:cubicBezTo>
                <a:cubicBezTo>
                  <a:pt x="16125" y="2849"/>
                  <a:pt x="16095" y="2818"/>
                  <a:pt x="16057" y="2818"/>
                </a:cubicBezTo>
                <a:close/>
                <a:moveTo>
                  <a:pt x="16273" y="2818"/>
                </a:moveTo>
                <a:cubicBezTo>
                  <a:pt x="16235" y="2818"/>
                  <a:pt x="16205" y="2849"/>
                  <a:pt x="16205" y="2887"/>
                </a:cubicBezTo>
                <a:cubicBezTo>
                  <a:pt x="16205" y="2925"/>
                  <a:pt x="16235" y="2955"/>
                  <a:pt x="16273" y="2955"/>
                </a:cubicBezTo>
                <a:cubicBezTo>
                  <a:pt x="16311" y="2955"/>
                  <a:pt x="16342" y="2925"/>
                  <a:pt x="16342" y="2887"/>
                </a:cubicBezTo>
                <a:cubicBezTo>
                  <a:pt x="16342" y="2849"/>
                  <a:pt x="16311" y="2818"/>
                  <a:pt x="16273" y="2818"/>
                </a:cubicBezTo>
                <a:close/>
                <a:moveTo>
                  <a:pt x="16489" y="2818"/>
                </a:moveTo>
                <a:cubicBezTo>
                  <a:pt x="16451" y="2818"/>
                  <a:pt x="16421" y="2849"/>
                  <a:pt x="16421" y="2887"/>
                </a:cubicBezTo>
                <a:cubicBezTo>
                  <a:pt x="16421" y="2925"/>
                  <a:pt x="16451" y="2955"/>
                  <a:pt x="16489" y="2955"/>
                </a:cubicBezTo>
                <a:cubicBezTo>
                  <a:pt x="16527" y="2955"/>
                  <a:pt x="16558" y="2925"/>
                  <a:pt x="16558" y="2887"/>
                </a:cubicBezTo>
                <a:cubicBezTo>
                  <a:pt x="16558" y="2849"/>
                  <a:pt x="16527" y="2818"/>
                  <a:pt x="16489" y="2818"/>
                </a:cubicBezTo>
                <a:close/>
                <a:moveTo>
                  <a:pt x="16705" y="2818"/>
                </a:moveTo>
                <a:cubicBezTo>
                  <a:pt x="16667" y="2818"/>
                  <a:pt x="16637" y="2849"/>
                  <a:pt x="16637" y="2887"/>
                </a:cubicBezTo>
                <a:cubicBezTo>
                  <a:pt x="16637" y="2925"/>
                  <a:pt x="16667" y="2955"/>
                  <a:pt x="16705" y="2955"/>
                </a:cubicBezTo>
                <a:cubicBezTo>
                  <a:pt x="16743" y="2955"/>
                  <a:pt x="16774" y="2925"/>
                  <a:pt x="16774" y="2887"/>
                </a:cubicBezTo>
                <a:cubicBezTo>
                  <a:pt x="16774" y="2849"/>
                  <a:pt x="16743" y="2818"/>
                  <a:pt x="16705" y="2818"/>
                </a:cubicBezTo>
                <a:close/>
                <a:moveTo>
                  <a:pt x="16921" y="2818"/>
                </a:moveTo>
                <a:cubicBezTo>
                  <a:pt x="16884" y="2818"/>
                  <a:pt x="16853" y="2849"/>
                  <a:pt x="16853" y="2887"/>
                </a:cubicBezTo>
                <a:cubicBezTo>
                  <a:pt x="16853" y="2925"/>
                  <a:pt x="16884" y="2955"/>
                  <a:pt x="16921" y="2955"/>
                </a:cubicBezTo>
                <a:cubicBezTo>
                  <a:pt x="16959" y="2955"/>
                  <a:pt x="16990" y="2925"/>
                  <a:pt x="16990" y="2887"/>
                </a:cubicBezTo>
                <a:cubicBezTo>
                  <a:pt x="16990" y="2849"/>
                  <a:pt x="16959" y="2818"/>
                  <a:pt x="16921" y="2818"/>
                </a:cubicBezTo>
                <a:close/>
                <a:moveTo>
                  <a:pt x="17138" y="2818"/>
                </a:moveTo>
                <a:cubicBezTo>
                  <a:pt x="17100" y="2818"/>
                  <a:pt x="17069" y="2849"/>
                  <a:pt x="17069" y="2887"/>
                </a:cubicBezTo>
                <a:cubicBezTo>
                  <a:pt x="17069" y="2925"/>
                  <a:pt x="17100" y="2955"/>
                  <a:pt x="17138" y="2955"/>
                </a:cubicBezTo>
                <a:cubicBezTo>
                  <a:pt x="17175" y="2955"/>
                  <a:pt x="17206" y="2925"/>
                  <a:pt x="17206" y="2887"/>
                </a:cubicBezTo>
                <a:cubicBezTo>
                  <a:pt x="17206" y="2849"/>
                  <a:pt x="17175" y="2818"/>
                  <a:pt x="17138" y="2818"/>
                </a:cubicBezTo>
                <a:close/>
                <a:moveTo>
                  <a:pt x="17354" y="2818"/>
                </a:moveTo>
                <a:cubicBezTo>
                  <a:pt x="17316" y="2818"/>
                  <a:pt x="17285" y="2849"/>
                  <a:pt x="17285" y="2887"/>
                </a:cubicBezTo>
                <a:cubicBezTo>
                  <a:pt x="17285" y="2925"/>
                  <a:pt x="17316" y="2955"/>
                  <a:pt x="17354" y="2955"/>
                </a:cubicBezTo>
                <a:cubicBezTo>
                  <a:pt x="17391" y="2955"/>
                  <a:pt x="17422" y="2925"/>
                  <a:pt x="17422" y="2887"/>
                </a:cubicBezTo>
                <a:cubicBezTo>
                  <a:pt x="17422" y="2849"/>
                  <a:pt x="17391" y="2818"/>
                  <a:pt x="17354" y="2818"/>
                </a:cubicBezTo>
                <a:close/>
                <a:moveTo>
                  <a:pt x="14112" y="3190"/>
                </a:moveTo>
                <a:cubicBezTo>
                  <a:pt x="14150" y="3190"/>
                  <a:pt x="14180" y="3159"/>
                  <a:pt x="14180" y="3122"/>
                </a:cubicBezTo>
                <a:cubicBezTo>
                  <a:pt x="14180" y="3084"/>
                  <a:pt x="14150" y="3053"/>
                  <a:pt x="14112" y="3053"/>
                </a:cubicBezTo>
                <a:cubicBezTo>
                  <a:pt x="14074" y="3053"/>
                  <a:pt x="14044" y="3084"/>
                  <a:pt x="14044" y="3122"/>
                </a:cubicBezTo>
                <a:cubicBezTo>
                  <a:pt x="14044" y="3159"/>
                  <a:pt x="14074" y="3190"/>
                  <a:pt x="14112" y="3190"/>
                </a:cubicBezTo>
                <a:close/>
                <a:moveTo>
                  <a:pt x="14328" y="3190"/>
                </a:moveTo>
                <a:cubicBezTo>
                  <a:pt x="14366" y="3190"/>
                  <a:pt x="14397" y="3159"/>
                  <a:pt x="14397" y="3122"/>
                </a:cubicBezTo>
                <a:cubicBezTo>
                  <a:pt x="14397" y="3084"/>
                  <a:pt x="14366" y="3053"/>
                  <a:pt x="14328" y="3053"/>
                </a:cubicBezTo>
                <a:cubicBezTo>
                  <a:pt x="14290" y="3053"/>
                  <a:pt x="14260" y="3084"/>
                  <a:pt x="14260" y="3122"/>
                </a:cubicBezTo>
                <a:cubicBezTo>
                  <a:pt x="14260" y="3159"/>
                  <a:pt x="14290" y="3190"/>
                  <a:pt x="14328" y="3190"/>
                </a:cubicBezTo>
                <a:close/>
                <a:moveTo>
                  <a:pt x="14544" y="3190"/>
                </a:moveTo>
                <a:cubicBezTo>
                  <a:pt x="14582" y="3190"/>
                  <a:pt x="14613" y="3159"/>
                  <a:pt x="14613" y="3122"/>
                </a:cubicBezTo>
                <a:cubicBezTo>
                  <a:pt x="14613" y="3084"/>
                  <a:pt x="14582" y="3053"/>
                  <a:pt x="14544" y="3053"/>
                </a:cubicBezTo>
                <a:cubicBezTo>
                  <a:pt x="14506" y="3053"/>
                  <a:pt x="14476" y="3084"/>
                  <a:pt x="14476" y="3122"/>
                </a:cubicBezTo>
                <a:cubicBezTo>
                  <a:pt x="14476" y="3159"/>
                  <a:pt x="14506" y="3190"/>
                  <a:pt x="14544" y="3190"/>
                </a:cubicBezTo>
                <a:close/>
                <a:moveTo>
                  <a:pt x="14760" y="3190"/>
                </a:moveTo>
                <a:cubicBezTo>
                  <a:pt x="14798" y="3190"/>
                  <a:pt x="14829" y="3159"/>
                  <a:pt x="14829" y="3122"/>
                </a:cubicBezTo>
                <a:cubicBezTo>
                  <a:pt x="14829" y="3084"/>
                  <a:pt x="14798" y="3053"/>
                  <a:pt x="14760" y="3053"/>
                </a:cubicBezTo>
                <a:cubicBezTo>
                  <a:pt x="14723" y="3053"/>
                  <a:pt x="14692" y="3084"/>
                  <a:pt x="14692" y="3122"/>
                </a:cubicBezTo>
                <a:cubicBezTo>
                  <a:pt x="14692" y="3159"/>
                  <a:pt x="14723" y="3190"/>
                  <a:pt x="14760" y="3190"/>
                </a:cubicBezTo>
                <a:close/>
                <a:moveTo>
                  <a:pt x="14976" y="3190"/>
                </a:moveTo>
                <a:cubicBezTo>
                  <a:pt x="15014" y="3190"/>
                  <a:pt x="15045" y="3159"/>
                  <a:pt x="15045" y="3122"/>
                </a:cubicBezTo>
                <a:cubicBezTo>
                  <a:pt x="15045" y="3084"/>
                  <a:pt x="15014" y="3053"/>
                  <a:pt x="14976" y="3053"/>
                </a:cubicBezTo>
                <a:cubicBezTo>
                  <a:pt x="14939" y="3053"/>
                  <a:pt x="14908" y="3084"/>
                  <a:pt x="14908" y="3122"/>
                </a:cubicBezTo>
                <a:cubicBezTo>
                  <a:pt x="14908" y="3159"/>
                  <a:pt x="14939" y="3190"/>
                  <a:pt x="14976" y="3190"/>
                </a:cubicBezTo>
                <a:close/>
                <a:moveTo>
                  <a:pt x="15193" y="3190"/>
                </a:moveTo>
                <a:cubicBezTo>
                  <a:pt x="15230" y="3190"/>
                  <a:pt x="15261" y="3159"/>
                  <a:pt x="15261" y="3122"/>
                </a:cubicBezTo>
                <a:cubicBezTo>
                  <a:pt x="15261" y="3084"/>
                  <a:pt x="15230" y="3053"/>
                  <a:pt x="15193" y="3053"/>
                </a:cubicBezTo>
                <a:cubicBezTo>
                  <a:pt x="15155" y="3053"/>
                  <a:pt x="15124" y="3084"/>
                  <a:pt x="15124" y="3122"/>
                </a:cubicBezTo>
                <a:cubicBezTo>
                  <a:pt x="15124" y="3159"/>
                  <a:pt x="15155" y="3190"/>
                  <a:pt x="15193" y="3190"/>
                </a:cubicBezTo>
                <a:close/>
                <a:moveTo>
                  <a:pt x="15409" y="3053"/>
                </a:moveTo>
                <a:cubicBezTo>
                  <a:pt x="15371" y="3053"/>
                  <a:pt x="15340" y="3084"/>
                  <a:pt x="15340" y="3122"/>
                </a:cubicBezTo>
                <a:cubicBezTo>
                  <a:pt x="15340" y="3159"/>
                  <a:pt x="15371" y="3190"/>
                  <a:pt x="15409" y="3190"/>
                </a:cubicBezTo>
                <a:cubicBezTo>
                  <a:pt x="15447" y="3190"/>
                  <a:pt x="15477" y="3159"/>
                  <a:pt x="15477" y="3122"/>
                </a:cubicBezTo>
                <a:cubicBezTo>
                  <a:pt x="15477" y="3084"/>
                  <a:pt x="15447" y="3053"/>
                  <a:pt x="15409" y="3053"/>
                </a:cubicBezTo>
                <a:close/>
                <a:moveTo>
                  <a:pt x="15625" y="3053"/>
                </a:moveTo>
                <a:cubicBezTo>
                  <a:pt x="15587" y="3053"/>
                  <a:pt x="15556" y="3084"/>
                  <a:pt x="15556" y="3122"/>
                </a:cubicBezTo>
                <a:cubicBezTo>
                  <a:pt x="15556" y="3159"/>
                  <a:pt x="15587" y="3190"/>
                  <a:pt x="15625" y="3190"/>
                </a:cubicBezTo>
                <a:cubicBezTo>
                  <a:pt x="15663" y="3190"/>
                  <a:pt x="15693" y="3159"/>
                  <a:pt x="15693" y="3122"/>
                </a:cubicBezTo>
                <a:cubicBezTo>
                  <a:pt x="15693" y="3084"/>
                  <a:pt x="15663" y="3053"/>
                  <a:pt x="15625" y="3053"/>
                </a:cubicBezTo>
                <a:close/>
                <a:moveTo>
                  <a:pt x="15841" y="3053"/>
                </a:moveTo>
                <a:cubicBezTo>
                  <a:pt x="15803" y="3053"/>
                  <a:pt x="15772" y="3084"/>
                  <a:pt x="15772" y="3122"/>
                </a:cubicBezTo>
                <a:cubicBezTo>
                  <a:pt x="15772" y="3159"/>
                  <a:pt x="15803" y="3190"/>
                  <a:pt x="15841" y="3190"/>
                </a:cubicBezTo>
                <a:cubicBezTo>
                  <a:pt x="15879" y="3190"/>
                  <a:pt x="15909" y="3159"/>
                  <a:pt x="15909" y="3122"/>
                </a:cubicBezTo>
                <a:cubicBezTo>
                  <a:pt x="15909" y="3084"/>
                  <a:pt x="15879" y="3053"/>
                  <a:pt x="15841" y="3053"/>
                </a:cubicBezTo>
                <a:close/>
                <a:moveTo>
                  <a:pt x="16057" y="3053"/>
                </a:moveTo>
                <a:cubicBezTo>
                  <a:pt x="16019" y="3053"/>
                  <a:pt x="15989" y="3084"/>
                  <a:pt x="15989" y="3122"/>
                </a:cubicBezTo>
                <a:cubicBezTo>
                  <a:pt x="15989" y="3159"/>
                  <a:pt x="16019" y="3190"/>
                  <a:pt x="16057" y="3190"/>
                </a:cubicBezTo>
                <a:cubicBezTo>
                  <a:pt x="16095" y="3190"/>
                  <a:pt x="16125" y="3159"/>
                  <a:pt x="16125" y="3122"/>
                </a:cubicBezTo>
                <a:cubicBezTo>
                  <a:pt x="16125" y="3084"/>
                  <a:pt x="16095" y="3053"/>
                  <a:pt x="16057" y="3053"/>
                </a:cubicBezTo>
                <a:close/>
                <a:moveTo>
                  <a:pt x="16273" y="3053"/>
                </a:moveTo>
                <a:cubicBezTo>
                  <a:pt x="16235" y="3053"/>
                  <a:pt x="16205" y="3084"/>
                  <a:pt x="16205" y="3122"/>
                </a:cubicBezTo>
                <a:cubicBezTo>
                  <a:pt x="16205" y="3159"/>
                  <a:pt x="16235" y="3190"/>
                  <a:pt x="16273" y="3190"/>
                </a:cubicBezTo>
                <a:cubicBezTo>
                  <a:pt x="16311" y="3190"/>
                  <a:pt x="16342" y="3159"/>
                  <a:pt x="16342" y="3122"/>
                </a:cubicBezTo>
                <a:cubicBezTo>
                  <a:pt x="16342" y="3084"/>
                  <a:pt x="16311" y="3053"/>
                  <a:pt x="16273" y="3053"/>
                </a:cubicBezTo>
                <a:close/>
                <a:moveTo>
                  <a:pt x="16489" y="3053"/>
                </a:moveTo>
                <a:cubicBezTo>
                  <a:pt x="16451" y="3053"/>
                  <a:pt x="16421" y="3084"/>
                  <a:pt x="16421" y="3122"/>
                </a:cubicBezTo>
                <a:cubicBezTo>
                  <a:pt x="16421" y="3159"/>
                  <a:pt x="16451" y="3190"/>
                  <a:pt x="16489" y="3190"/>
                </a:cubicBezTo>
                <a:cubicBezTo>
                  <a:pt x="16527" y="3190"/>
                  <a:pt x="16558" y="3159"/>
                  <a:pt x="16558" y="3122"/>
                </a:cubicBezTo>
                <a:cubicBezTo>
                  <a:pt x="16558" y="3084"/>
                  <a:pt x="16527" y="3053"/>
                  <a:pt x="16489" y="3053"/>
                </a:cubicBezTo>
                <a:close/>
                <a:moveTo>
                  <a:pt x="16705" y="3053"/>
                </a:moveTo>
                <a:cubicBezTo>
                  <a:pt x="16667" y="3053"/>
                  <a:pt x="16637" y="3084"/>
                  <a:pt x="16637" y="3122"/>
                </a:cubicBezTo>
                <a:cubicBezTo>
                  <a:pt x="16637" y="3159"/>
                  <a:pt x="16667" y="3190"/>
                  <a:pt x="16705" y="3190"/>
                </a:cubicBezTo>
                <a:cubicBezTo>
                  <a:pt x="16743" y="3190"/>
                  <a:pt x="16774" y="3159"/>
                  <a:pt x="16774" y="3122"/>
                </a:cubicBezTo>
                <a:cubicBezTo>
                  <a:pt x="16774" y="3084"/>
                  <a:pt x="16743" y="3053"/>
                  <a:pt x="16705" y="3053"/>
                </a:cubicBezTo>
                <a:close/>
                <a:moveTo>
                  <a:pt x="17138" y="3053"/>
                </a:moveTo>
                <a:cubicBezTo>
                  <a:pt x="17100" y="3053"/>
                  <a:pt x="17069" y="3084"/>
                  <a:pt x="17069" y="3122"/>
                </a:cubicBezTo>
                <a:cubicBezTo>
                  <a:pt x="17069" y="3159"/>
                  <a:pt x="17100" y="3190"/>
                  <a:pt x="17138" y="3190"/>
                </a:cubicBezTo>
                <a:cubicBezTo>
                  <a:pt x="17175" y="3190"/>
                  <a:pt x="17206" y="3159"/>
                  <a:pt x="17206" y="3122"/>
                </a:cubicBezTo>
                <a:cubicBezTo>
                  <a:pt x="17206" y="3084"/>
                  <a:pt x="17175" y="3053"/>
                  <a:pt x="17138" y="3053"/>
                </a:cubicBezTo>
                <a:close/>
                <a:moveTo>
                  <a:pt x="17354" y="3053"/>
                </a:moveTo>
                <a:cubicBezTo>
                  <a:pt x="17316" y="3053"/>
                  <a:pt x="17285" y="3084"/>
                  <a:pt x="17285" y="3122"/>
                </a:cubicBezTo>
                <a:cubicBezTo>
                  <a:pt x="17285" y="3159"/>
                  <a:pt x="17316" y="3190"/>
                  <a:pt x="17354" y="3190"/>
                </a:cubicBezTo>
                <a:cubicBezTo>
                  <a:pt x="17391" y="3190"/>
                  <a:pt x="17422" y="3159"/>
                  <a:pt x="17422" y="3122"/>
                </a:cubicBezTo>
                <a:cubicBezTo>
                  <a:pt x="17422" y="3084"/>
                  <a:pt x="17391" y="3053"/>
                  <a:pt x="17354" y="3053"/>
                </a:cubicBezTo>
                <a:close/>
                <a:moveTo>
                  <a:pt x="14544" y="3425"/>
                </a:moveTo>
                <a:cubicBezTo>
                  <a:pt x="14582" y="3425"/>
                  <a:pt x="14613" y="3394"/>
                  <a:pt x="14613" y="3356"/>
                </a:cubicBezTo>
                <a:cubicBezTo>
                  <a:pt x="14613" y="3319"/>
                  <a:pt x="14582" y="3288"/>
                  <a:pt x="14544" y="3288"/>
                </a:cubicBezTo>
                <a:cubicBezTo>
                  <a:pt x="14506" y="3288"/>
                  <a:pt x="14476" y="3319"/>
                  <a:pt x="14476" y="3356"/>
                </a:cubicBezTo>
                <a:cubicBezTo>
                  <a:pt x="14476" y="3394"/>
                  <a:pt x="14506" y="3425"/>
                  <a:pt x="14544" y="3425"/>
                </a:cubicBezTo>
                <a:close/>
                <a:moveTo>
                  <a:pt x="14760" y="3425"/>
                </a:moveTo>
                <a:cubicBezTo>
                  <a:pt x="14798" y="3425"/>
                  <a:pt x="14829" y="3394"/>
                  <a:pt x="14829" y="3356"/>
                </a:cubicBezTo>
                <a:cubicBezTo>
                  <a:pt x="14829" y="3319"/>
                  <a:pt x="14798" y="3288"/>
                  <a:pt x="14760" y="3288"/>
                </a:cubicBezTo>
                <a:cubicBezTo>
                  <a:pt x="14723" y="3288"/>
                  <a:pt x="14692" y="3319"/>
                  <a:pt x="14692" y="3356"/>
                </a:cubicBezTo>
                <a:cubicBezTo>
                  <a:pt x="14692" y="3394"/>
                  <a:pt x="14723" y="3425"/>
                  <a:pt x="14760" y="3425"/>
                </a:cubicBezTo>
                <a:close/>
                <a:moveTo>
                  <a:pt x="14976" y="3425"/>
                </a:moveTo>
                <a:cubicBezTo>
                  <a:pt x="15014" y="3425"/>
                  <a:pt x="15045" y="3394"/>
                  <a:pt x="15045" y="3356"/>
                </a:cubicBezTo>
                <a:cubicBezTo>
                  <a:pt x="15045" y="3319"/>
                  <a:pt x="15014" y="3288"/>
                  <a:pt x="14976" y="3288"/>
                </a:cubicBezTo>
                <a:cubicBezTo>
                  <a:pt x="14939" y="3288"/>
                  <a:pt x="14908" y="3319"/>
                  <a:pt x="14908" y="3356"/>
                </a:cubicBezTo>
                <a:cubicBezTo>
                  <a:pt x="14908" y="3394"/>
                  <a:pt x="14939" y="3425"/>
                  <a:pt x="14976" y="3425"/>
                </a:cubicBezTo>
                <a:close/>
                <a:moveTo>
                  <a:pt x="15193" y="3425"/>
                </a:moveTo>
                <a:cubicBezTo>
                  <a:pt x="15230" y="3425"/>
                  <a:pt x="15261" y="3394"/>
                  <a:pt x="15261" y="3356"/>
                </a:cubicBezTo>
                <a:cubicBezTo>
                  <a:pt x="15261" y="3319"/>
                  <a:pt x="15230" y="3288"/>
                  <a:pt x="15193" y="3288"/>
                </a:cubicBezTo>
                <a:cubicBezTo>
                  <a:pt x="15155" y="3288"/>
                  <a:pt x="15124" y="3319"/>
                  <a:pt x="15124" y="3356"/>
                </a:cubicBezTo>
                <a:cubicBezTo>
                  <a:pt x="15124" y="3394"/>
                  <a:pt x="15155" y="3425"/>
                  <a:pt x="15193" y="3425"/>
                </a:cubicBezTo>
                <a:close/>
                <a:moveTo>
                  <a:pt x="15409" y="3288"/>
                </a:moveTo>
                <a:cubicBezTo>
                  <a:pt x="15371" y="3288"/>
                  <a:pt x="15340" y="3319"/>
                  <a:pt x="15340" y="3356"/>
                </a:cubicBezTo>
                <a:cubicBezTo>
                  <a:pt x="15340" y="3394"/>
                  <a:pt x="15371" y="3425"/>
                  <a:pt x="15409" y="3425"/>
                </a:cubicBezTo>
                <a:cubicBezTo>
                  <a:pt x="15447" y="3425"/>
                  <a:pt x="15477" y="3394"/>
                  <a:pt x="15477" y="3356"/>
                </a:cubicBezTo>
                <a:cubicBezTo>
                  <a:pt x="15477" y="3319"/>
                  <a:pt x="15447" y="3288"/>
                  <a:pt x="15409" y="3288"/>
                </a:cubicBezTo>
                <a:close/>
                <a:moveTo>
                  <a:pt x="15625" y="3288"/>
                </a:moveTo>
                <a:cubicBezTo>
                  <a:pt x="15587" y="3288"/>
                  <a:pt x="15556" y="3319"/>
                  <a:pt x="15556" y="3356"/>
                </a:cubicBezTo>
                <a:cubicBezTo>
                  <a:pt x="15556" y="3394"/>
                  <a:pt x="15587" y="3425"/>
                  <a:pt x="15625" y="3425"/>
                </a:cubicBezTo>
                <a:cubicBezTo>
                  <a:pt x="15663" y="3425"/>
                  <a:pt x="15693" y="3394"/>
                  <a:pt x="15693" y="3356"/>
                </a:cubicBezTo>
                <a:cubicBezTo>
                  <a:pt x="15693" y="3319"/>
                  <a:pt x="15663" y="3288"/>
                  <a:pt x="15625" y="3288"/>
                </a:cubicBezTo>
                <a:close/>
                <a:moveTo>
                  <a:pt x="15841" y="3288"/>
                </a:moveTo>
                <a:cubicBezTo>
                  <a:pt x="15803" y="3288"/>
                  <a:pt x="15772" y="3319"/>
                  <a:pt x="15772" y="3356"/>
                </a:cubicBezTo>
                <a:cubicBezTo>
                  <a:pt x="15772" y="3394"/>
                  <a:pt x="15803" y="3425"/>
                  <a:pt x="15841" y="3425"/>
                </a:cubicBezTo>
                <a:cubicBezTo>
                  <a:pt x="15879" y="3425"/>
                  <a:pt x="15909" y="3394"/>
                  <a:pt x="15909" y="3356"/>
                </a:cubicBezTo>
                <a:cubicBezTo>
                  <a:pt x="15909" y="3319"/>
                  <a:pt x="15879" y="3288"/>
                  <a:pt x="15841" y="3288"/>
                </a:cubicBezTo>
                <a:close/>
                <a:moveTo>
                  <a:pt x="16057" y="3288"/>
                </a:moveTo>
                <a:cubicBezTo>
                  <a:pt x="16019" y="3288"/>
                  <a:pt x="15989" y="3319"/>
                  <a:pt x="15989" y="3356"/>
                </a:cubicBezTo>
                <a:cubicBezTo>
                  <a:pt x="15989" y="3394"/>
                  <a:pt x="16019" y="3425"/>
                  <a:pt x="16057" y="3425"/>
                </a:cubicBezTo>
                <a:cubicBezTo>
                  <a:pt x="16095" y="3425"/>
                  <a:pt x="16125" y="3394"/>
                  <a:pt x="16125" y="3356"/>
                </a:cubicBezTo>
                <a:cubicBezTo>
                  <a:pt x="16125" y="3319"/>
                  <a:pt x="16095" y="3288"/>
                  <a:pt x="16057" y="3288"/>
                </a:cubicBezTo>
                <a:close/>
                <a:moveTo>
                  <a:pt x="16273" y="3288"/>
                </a:moveTo>
                <a:cubicBezTo>
                  <a:pt x="16235" y="3288"/>
                  <a:pt x="16205" y="3319"/>
                  <a:pt x="16205" y="3356"/>
                </a:cubicBezTo>
                <a:cubicBezTo>
                  <a:pt x="16205" y="3394"/>
                  <a:pt x="16235" y="3425"/>
                  <a:pt x="16273" y="3425"/>
                </a:cubicBezTo>
                <a:cubicBezTo>
                  <a:pt x="16311" y="3425"/>
                  <a:pt x="16342" y="3394"/>
                  <a:pt x="16342" y="3356"/>
                </a:cubicBezTo>
                <a:cubicBezTo>
                  <a:pt x="16342" y="3319"/>
                  <a:pt x="16311" y="3288"/>
                  <a:pt x="16273" y="3288"/>
                </a:cubicBezTo>
                <a:close/>
                <a:moveTo>
                  <a:pt x="16489" y="3288"/>
                </a:moveTo>
                <a:cubicBezTo>
                  <a:pt x="16451" y="3288"/>
                  <a:pt x="16421" y="3319"/>
                  <a:pt x="16421" y="3356"/>
                </a:cubicBezTo>
                <a:cubicBezTo>
                  <a:pt x="16421" y="3394"/>
                  <a:pt x="16451" y="3425"/>
                  <a:pt x="16489" y="3425"/>
                </a:cubicBezTo>
                <a:cubicBezTo>
                  <a:pt x="16527" y="3425"/>
                  <a:pt x="16558" y="3394"/>
                  <a:pt x="16558" y="3356"/>
                </a:cubicBezTo>
                <a:cubicBezTo>
                  <a:pt x="16558" y="3319"/>
                  <a:pt x="16527" y="3288"/>
                  <a:pt x="16489" y="3288"/>
                </a:cubicBezTo>
                <a:close/>
                <a:moveTo>
                  <a:pt x="16705" y="3288"/>
                </a:moveTo>
                <a:cubicBezTo>
                  <a:pt x="16667" y="3288"/>
                  <a:pt x="16637" y="3319"/>
                  <a:pt x="16637" y="3356"/>
                </a:cubicBezTo>
                <a:cubicBezTo>
                  <a:pt x="16637" y="3394"/>
                  <a:pt x="16667" y="3425"/>
                  <a:pt x="16705" y="3425"/>
                </a:cubicBezTo>
                <a:cubicBezTo>
                  <a:pt x="16743" y="3425"/>
                  <a:pt x="16774" y="3394"/>
                  <a:pt x="16774" y="3356"/>
                </a:cubicBezTo>
                <a:cubicBezTo>
                  <a:pt x="16774" y="3319"/>
                  <a:pt x="16743" y="3288"/>
                  <a:pt x="16705" y="3288"/>
                </a:cubicBezTo>
                <a:close/>
                <a:moveTo>
                  <a:pt x="16921" y="3288"/>
                </a:moveTo>
                <a:cubicBezTo>
                  <a:pt x="16884" y="3288"/>
                  <a:pt x="16853" y="3319"/>
                  <a:pt x="16853" y="3356"/>
                </a:cubicBezTo>
                <a:cubicBezTo>
                  <a:pt x="16853" y="3394"/>
                  <a:pt x="16884" y="3425"/>
                  <a:pt x="16921" y="3425"/>
                </a:cubicBezTo>
                <a:cubicBezTo>
                  <a:pt x="16959" y="3425"/>
                  <a:pt x="16990" y="3394"/>
                  <a:pt x="16990" y="3356"/>
                </a:cubicBezTo>
                <a:cubicBezTo>
                  <a:pt x="16990" y="3319"/>
                  <a:pt x="16959" y="3288"/>
                  <a:pt x="16921" y="3288"/>
                </a:cubicBezTo>
                <a:close/>
                <a:moveTo>
                  <a:pt x="17138" y="3288"/>
                </a:moveTo>
                <a:cubicBezTo>
                  <a:pt x="17100" y="3288"/>
                  <a:pt x="17069" y="3319"/>
                  <a:pt x="17069" y="3356"/>
                </a:cubicBezTo>
                <a:cubicBezTo>
                  <a:pt x="17069" y="3394"/>
                  <a:pt x="17100" y="3425"/>
                  <a:pt x="17138" y="3425"/>
                </a:cubicBezTo>
                <a:cubicBezTo>
                  <a:pt x="17175" y="3425"/>
                  <a:pt x="17206" y="3394"/>
                  <a:pt x="17206" y="3356"/>
                </a:cubicBezTo>
                <a:cubicBezTo>
                  <a:pt x="17206" y="3319"/>
                  <a:pt x="17175" y="3288"/>
                  <a:pt x="17138" y="3288"/>
                </a:cubicBezTo>
                <a:close/>
                <a:moveTo>
                  <a:pt x="14544" y="3660"/>
                </a:moveTo>
                <a:cubicBezTo>
                  <a:pt x="14582" y="3660"/>
                  <a:pt x="14613" y="3629"/>
                  <a:pt x="14613" y="3591"/>
                </a:cubicBezTo>
                <a:cubicBezTo>
                  <a:pt x="14613" y="3553"/>
                  <a:pt x="14582" y="3523"/>
                  <a:pt x="14544" y="3523"/>
                </a:cubicBezTo>
                <a:cubicBezTo>
                  <a:pt x="14506" y="3523"/>
                  <a:pt x="14476" y="3553"/>
                  <a:pt x="14476" y="3591"/>
                </a:cubicBezTo>
                <a:cubicBezTo>
                  <a:pt x="14476" y="3629"/>
                  <a:pt x="14506" y="3660"/>
                  <a:pt x="14544" y="3660"/>
                </a:cubicBezTo>
                <a:close/>
                <a:moveTo>
                  <a:pt x="14760" y="3660"/>
                </a:moveTo>
                <a:cubicBezTo>
                  <a:pt x="14798" y="3660"/>
                  <a:pt x="14829" y="3629"/>
                  <a:pt x="14829" y="3591"/>
                </a:cubicBezTo>
                <a:cubicBezTo>
                  <a:pt x="14829" y="3553"/>
                  <a:pt x="14798" y="3523"/>
                  <a:pt x="14760" y="3523"/>
                </a:cubicBezTo>
                <a:cubicBezTo>
                  <a:pt x="14723" y="3523"/>
                  <a:pt x="14692" y="3553"/>
                  <a:pt x="14692" y="3591"/>
                </a:cubicBezTo>
                <a:cubicBezTo>
                  <a:pt x="14692" y="3629"/>
                  <a:pt x="14723" y="3660"/>
                  <a:pt x="14760" y="3660"/>
                </a:cubicBezTo>
                <a:close/>
                <a:moveTo>
                  <a:pt x="14976" y="3660"/>
                </a:moveTo>
                <a:cubicBezTo>
                  <a:pt x="15014" y="3660"/>
                  <a:pt x="15045" y="3629"/>
                  <a:pt x="15045" y="3591"/>
                </a:cubicBezTo>
                <a:cubicBezTo>
                  <a:pt x="15045" y="3553"/>
                  <a:pt x="15014" y="3523"/>
                  <a:pt x="14976" y="3523"/>
                </a:cubicBezTo>
                <a:cubicBezTo>
                  <a:pt x="14939" y="3523"/>
                  <a:pt x="14908" y="3553"/>
                  <a:pt x="14908" y="3591"/>
                </a:cubicBezTo>
                <a:cubicBezTo>
                  <a:pt x="14908" y="3629"/>
                  <a:pt x="14939" y="3660"/>
                  <a:pt x="14976" y="3660"/>
                </a:cubicBezTo>
                <a:close/>
                <a:moveTo>
                  <a:pt x="15193" y="3660"/>
                </a:moveTo>
                <a:cubicBezTo>
                  <a:pt x="15230" y="3660"/>
                  <a:pt x="15261" y="3629"/>
                  <a:pt x="15261" y="3591"/>
                </a:cubicBezTo>
                <a:cubicBezTo>
                  <a:pt x="15261" y="3553"/>
                  <a:pt x="15230" y="3523"/>
                  <a:pt x="15193" y="3523"/>
                </a:cubicBezTo>
                <a:cubicBezTo>
                  <a:pt x="15155" y="3523"/>
                  <a:pt x="15124" y="3553"/>
                  <a:pt x="15124" y="3591"/>
                </a:cubicBezTo>
                <a:cubicBezTo>
                  <a:pt x="15124" y="3629"/>
                  <a:pt x="15155" y="3660"/>
                  <a:pt x="15193" y="3660"/>
                </a:cubicBezTo>
                <a:close/>
                <a:moveTo>
                  <a:pt x="15409" y="3523"/>
                </a:moveTo>
                <a:cubicBezTo>
                  <a:pt x="15371" y="3523"/>
                  <a:pt x="15340" y="3553"/>
                  <a:pt x="15340" y="3591"/>
                </a:cubicBezTo>
                <a:cubicBezTo>
                  <a:pt x="15340" y="3629"/>
                  <a:pt x="15371" y="3660"/>
                  <a:pt x="15409" y="3660"/>
                </a:cubicBezTo>
                <a:cubicBezTo>
                  <a:pt x="15447" y="3660"/>
                  <a:pt x="15477" y="3629"/>
                  <a:pt x="15477" y="3591"/>
                </a:cubicBezTo>
                <a:cubicBezTo>
                  <a:pt x="15477" y="3553"/>
                  <a:pt x="15447" y="3523"/>
                  <a:pt x="15409" y="3523"/>
                </a:cubicBezTo>
                <a:close/>
                <a:moveTo>
                  <a:pt x="15625" y="3523"/>
                </a:moveTo>
                <a:cubicBezTo>
                  <a:pt x="15587" y="3523"/>
                  <a:pt x="15556" y="3553"/>
                  <a:pt x="15556" y="3591"/>
                </a:cubicBezTo>
                <a:cubicBezTo>
                  <a:pt x="15556" y="3629"/>
                  <a:pt x="15587" y="3660"/>
                  <a:pt x="15625" y="3660"/>
                </a:cubicBezTo>
                <a:cubicBezTo>
                  <a:pt x="15663" y="3660"/>
                  <a:pt x="15693" y="3629"/>
                  <a:pt x="15693" y="3591"/>
                </a:cubicBezTo>
                <a:cubicBezTo>
                  <a:pt x="15693" y="3553"/>
                  <a:pt x="15663" y="3523"/>
                  <a:pt x="15625" y="3523"/>
                </a:cubicBezTo>
                <a:close/>
                <a:moveTo>
                  <a:pt x="15841" y="3523"/>
                </a:moveTo>
                <a:cubicBezTo>
                  <a:pt x="15803" y="3523"/>
                  <a:pt x="15772" y="3553"/>
                  <a:pt x="15772" y="3591"/>
                </a:cubicBezTo>
                <a:cubicBezTo>
                  <a:pt x="15772" y="3629"/>
                  <a:pt x="15803" y="3660"/>
                  <a:pt x="15841" y="3660"/>
                </a:cubicBezTo>
                <a:cubicBezTo>
                  <a:pt x="15879" y="3660"/>
                  <a:pt x="15909" y="3629"/>
                  <a:pt x="15909" y="3591"/>
                </a:cubicBezTo>
                <a:cubicBezTo>
                  <a:pt x="15909" y="3553"/>
                  <a:pt x="15879" y="3523"/>
                  <a:pt x="15841" y="3523"/>
                </a:cubicBezTo>
                <a:close/>
                <a:moveTo>
                  <a:pt x="16057" y="3523"/>
                </a:moveTo>
                <a:cubicBezTo>
                  <a:pt x="16019" y="3523"/>
                  <a:pt x="15989" y="3553"/>
                  <a:pt x="15989" y="3591"/>
                </a:cubicBezTo>
                <a:cubicBezTo>
                  <a:pt x="15989" y="3629"/>
                  <a:pt x="16019" y="3660"/>
                  <a:pt x="16057" y="3660"/>
                </a:cubicBezTo>
                <a:cubicBezTo>
                  <a:pt x="16095" y="3660"/>
                  <a:pt x="16125" y="3629"/>
                  <a:pt x="16125" y="3591"/>
                </a:cubicBezTo>
                <a:cubicBezTo>
                  <a:pt x="16125" y="3553"/>
                  <a:pt x="16095" y="3523"/>
                  <a:pt x="16057" y="3523"/>
                </a:cubicBezTo>
                <a:close/>
                <a:moveTo>
                  <a:pt x="16273" y="3523"/>
                </a:moveTo>
                <a:cubicBezTo>
                  <a:pt x="16235" y="3523"/>
                  <a:pt x="16205" y="3553"/>
                  <a:pt x="16205" y="3591"/>
                </a:cubicBezTo>
                <a:cubicBezTo>
                  <a:pt x="16205" y="3629"/>
                  <a:pt x="16235" y="3660"/>
                  <a:pt x="16273" y="3660"/>
                </a:cubicBezTo>
                <a:cubicBezTo>
                  <a:pt x="16311" y="3660"/>
                  <a:pt x="16342" y="3629"/>
                  <a:pt x="16342" y="3591"/>
                </a:cubicBezTo>
                <a:cubicBezTo>
                  <a:pt x="16342" y="3553"/>
                  <a:pt x="16311" y="3523"/>
                  <a:pt x="16273" y="3523"/>
                </a:cubicBezTo>
                <a:close/>
                <a:moveTo>
                  <a:pt x="16489" y="3523"/>
                </a:moveTo>
                <a:cubicBezTo>
                  <a:pt x="16451" y="3523"/>
                  <a:pt x="16421" y="3553"/>
                  <a:pt x="16421" y="3591"/>
                </a:cubicBezTo>
                <a:cubicBezTo>
                  <a:pt x="16421" y="3629"/>
                  <a:pt x="16451" y="3660"/>
                  <a:pt x="16489" y="3660"/>
                </a:cubicBezTo>
                <a:cubicBezTo>
                  <a:pt x="16527" y="3660"/>
                  <a:pt x="16558" y="3629"/>
                  <a:pt x="16558" y="3591"/>
                </a:cubicBezTo>
                <a:cubicBezTo>
                  <a:pt x="16558" y="3553"/>
                  <a:pt x="16527" y="3523"/>
                  <a:pt x="16489" y="3523"/>
                </a:cubicBezTo>
                <a:close/>
                <a:moveTo>
                  <a:pt x="16705" y="3523"/>
                </a:moveTo>
                <a:cubicBezTo>
                  <a:pt x="16667" y="3523"/>
                  <a:pt x="16637" y="3553"/>
                  <a:pt x="16637" y="3591"/>
                </a:cubicBezTo>
                <a:cubicBezTo>
                  <a:pt x="16637" y="3629"/>
                  <a:pt x="16667" y="3660"/>
                  <a:pt x="16705" y="3660"/>
                </a:cubicBezTo>
                <a:cubicBezTo>
                  <a:pt x="16743" y="3660"/>
                  <a:pt x="16774" y="3629"/>
                  <a:pt x="16774" y="3591"/>
                </a:cubicBezTo>
                <a:cubicBezTo>
                  <a:pt x="16774" y="3553"/>
                  <a:pt x="16743" y="3523"/>
                  <a:pt x="16705" y="3523"/>
                </a:cubicBezTo>
                <a:close/>
                <a:moveTo>
                  <a:pt x="14544" y="3895"/>
                </a:moveTo>
                <a:cubicBezTo>
                  <a:pt x="14582" y="3895"/>
                  <a:pt x="14613" y="3864"/>
                  <a:pt x="14613" y="3826"/>
                </a:cubicBezTo>
                <a:cubicBezTo>
                  <a:pt x="14613" y="3788"/>
                  <a:pt x="14582" y="3758"/>
                  <a:pt x="14544" y="3758"/>
                </a:cubicBezTo>
                <a:cubicBezTo>
                  <a:pt x="14506" y="3758"/>
                  <a:pt x="14476" y="3788"/>
                  <a:pt x="14476" y="3826"/>
                </a:cubicBezTo>
                <a:cubicBezTo>
                  <a:pt x="14476" y="3864"/>
                  <a:pt x="14506" y="3895"/>
                  <a:pt x="14544" y="3895"/>
                </a:cubicBezTo>
                <a:close/>
                <a:moveTo>
                  <a:pt x="14760" y="3895"/>
                </a:moveTo>
                <a:cubicBezTo>
                  <a:pt x="14798" y="3895"/>
                  <a:pt x="14829" y="3864"/>
                  <a:pt x="14829" y="3826"/>
                </a:cubicBezTo>
                <a:cubicBezTo>
                  <a:pt x="14829" y="3788"/>
                  <a:pt x="14798" y="3758"/>
                  <a:pt x="14760" y="3758"/>
                </a:cubicBezTo>
                <a:cubicBezTo>
                  <a:pt x="14723" y="3758"/>
                  <a:pt x="14692" y="3788"/>
                  <a:pt x="14692" y="3826"/>
                </a:cubicBezTo>
                <a:cubicBezTo>
                  <a:pt x="14692" y="3864"/>
                  <a:pt x="14723" y="3895"/>
                  <a:pt x="14760" y="3895"/>
                </a:cubicBezTo>
                <a:close/>
                <a:moveTo>
                  <a:pt x="14976" y="3895"/>
                </a:moveTo>
                <a:cubicBezTo>
                  <a:pt x="15014" y="3895"/>
                  <a:pt x="15045" y="3864"/>
                  <a:pt x="15045" y="3826"/>
                </a:cubicBezTo>
                <a:cubicBezTo>
                  <a:pt x="15045" y="3788"/>
                  <a:pt x="15014" y="3758"/>
                  <a:pt x="14976" y="3758"/>
                </a:cubicBezTo>
                <a:cubicBezTo>
                  <a:pt x="14939" y="3758"/>
                  <a:pt x="14908" y="3788"/>
                  <a:pt x="14908" y="3826"/>
                </a:cubicBezTo>
                <a:cubicBezTo>
                  <a:pt x="14908" y="3864"/>
                  <a:pt x="14939" y="3895"/>
                  <a:pt x="14976" y="3895"/>
                </a:cubicBezTo>
                <a:close/>
                <a:moveTo>
                  <a:pt x="15193" y="3895"/>
                </a:moveTo>
                <a:cubicBezTo>
                  <a:pt x="15230" y="3895"/>
                  <a:pt x="15261" y="3864"/>
                  <a:pt x="15261" y="3826"/>
                </a:cubicBezTo>
                <a:cubicBezTo>
                  <a:pt x="15261" y="3788"/>
                  <a:pt x="15230" y="3758"/>
                  <a:pt x="15193" y="3758"/>
                </a:cubicBezTo>
                <a:cubicBezTo>
                  <a:pt x="15155" y="3758"/>
                  <a:pt x="15124" y="3788"/>
                  <a:pt x="15124" y="3826"/>
                </a:cubicBezTo>
                <a:cubicBezTo>
                  <a:pt x="15124" y="3864"/>
                  <a:pt x="15155" y="3895"/>
                  <a:pt x="15193" y="3895"/>
                </a:cubicBezTo>
                <a:close/>
                <a:moveTo>
                  <a:pt x="15409" y="3758"/>
                </a:moveTo>
                <a:cubicBezTo>
                  <a:pt x="15371" y="3758"/>
                  <a:pt x="15340" y="3788"/>
                  <a:pt x="15340" y="3826"/>
                </a:cubicBezTo>
                <a:cubicBezTo>
                  <a:pt x="15340" y="3864"/>
                  <a:pt x="15371" y="3895"/>
                  <a:pt x="15409" y="3895"/>
                </a:cubicBezTo>
                <a:cubicBezTo>
                  <a:pt x="15447" y="3895"/>
                  <a:pt x="15477" y="3864"/>
                  <a:pt x="15477" y="3826"/>
                </a:cubicBezTo>
                <a:cubicBezTo>
                  <a:pt x="15477" y="3788"/>
                  <a:pt x="15447" y="3758"/>
                  <a:pt x="15409" y="3758"/>
                </a:cubicBezTo>
                <a:close/>
                <a:moveTo>
                  <a:pt x="15625" y="3758"/>
                </a:moveTo>
                <a:cubicBezTo>
                  <a:pt x="15587" y="3758"/>
                  <a:pt x="15556" y="3788"/>
                  <a:pt x="15556" y="3826"/>
                </a:cubicBezTo>
                <a:cubicBezTo>
                  <a:pt x="15556" y="3864"/>
                  <a:pt x="15587" y="3895"/>
                  <a:pt x="15625" y="3895"/>
                </a:cubicBezTo>
                <a:cubicBezTo>
                  <a:pt x="15663" y="3895"/>
                  <a:pt x="15693" y="3864"/>
                  <a:pt x="15693" y="3826"/>
                </a:cubicBezTo>
                <a:cubicBezTo>
                  <a:pt x="15693" y="3788"/>
                  <a:pt x="15663" y="3758"/>
                  <a:pt x="15625" y="3758"/>
                </a:cubicBezTo>
                <a:close/>
                <a:moveTo>
                  <a:pt x="15841" y="3758"/>
                </a:moveTo>
                <a:cubicBezTo>
                  <a:pt x="15803" y="3758"/>
                  <a:pt x="15772" y="3788"/>
                  <a:pt x="15772" y="3826"/>
                </a:cubicBezTo>
                <a:cubicBezTo>
                  <a:pt x="15772" y="3864"/>
                  <a:pt x="15803" y="3895"/>
                  <a:pt x="15841" y="3895"/>
                </a:cubicBezTo>
                <a:cubicBezTo>
                  <a:pt x="15879" y="3895"/>
                  <a:pt x="15909" y="3864"/>
                  <a:pt x="15909" y="3826"/>
                </a:cubicBezTo>
                <a:cubicBezTo>
                  <a:pt x="15909" y="3788"/>
                  <a:pt x="15879" y="3758"/>
                  <a:pt x="15841" y="3758"/>
                </a:cubicBezTo>
                <a:close/>
                <a:moveTo>
                  <a:pt x="16057" y="3758"/>
                </a:moveTo>
                <a:cubicBezTo>
                  <a:pt x="16019" y="3758"/>
                  <a:pt x="15989" y="3788"/>
                  <a:pt x="15989" y="3826"/>
                </a:cubicBezTo>
                <a:cubicBezTo>
                  <a:pt x="15989" y="3864"/>
                  <a:pt x="16019" y="3895"/>
                  <a:pt x="16057" y="3895"/>
                </a:cubicBezTo>
                <a:cubicBezTo>
                  <a:pt x="16095" y="3895"/>
                  <a:pt x="16125" y="3864"/>
                  <a:pt x="16125" y="3826"/>
                </a:cubicBezTo>
                <a:cubicBezTo>
                  <a:pt x="16125" y="3788"/>
                  <a:pt x="16095" y="3758"/>
                  <a:pt x="16057" y="3758"/>
                </a:cubicBezTo>
                <a:close/>
                <a:moveTo>
                  <a:pt x="14760" y="4129"/>
                </a:moveTo>
                <a:cubicBezTo>
                  <a:pt x="14798" y="4129"/>
                  <a:pt x="14829" y="4099"/>
                  <a:pt x="14829" y="4061"/>
                </a:cubicBezTo>
                <a:cubicBezTo>
                  <a:pt x="14829" y="4023"/>
                  <a:pt x="14798" y="3992"/>
                  <a:pt x="14760" y="3992"/>
                </a:cubicBezTo>
                <a:cubicBezTo>
                  <a:pt x="14723" y="3992"/>
                  <a:pt x="14692" y="4023"/>
                  <a:pt x="14692" y="4061"/>
                </a:cubicBezTo>
                <a:cubicBezTo>
                  <a:pt x="14692" y="4099"/>
                  <a:pt x="14723" y="4129"/>
                  <a:pt x="14760" y="4129"/>
                </a:cubicBezTo>
                <a:close/>
                <a:moveTo>
                  <a:pt x="14976" y="4129"/>
                </a:moveTo>
                <a:cubicBezTo>
                  <a:pt x="15014" y="4129"/>
                  <a:pt x="15045" y="4099"/>
                  <a:pt x="15045" y="4061"/>
                </a:cubicBezTo>
                <a:cubicBezTo>
                  <a:pt x="15045" y="4023"/>
                  <a:pt x="15014" y="3992"/>
                  <a:pt x="14976" y="3992"/>
                </a:cubicBezTo>
                <a:cubicBezTo>
                  <a:pt x="14939" y="3992"/>
                  <a:pt x="14908" y="4023"/>
                  <a:pt x="14908" y="4061"/>
                </a:cubicBezTo>
                <a:cubicBezTo>
                  <a:pt x="14908" y="4099"/>
                  <a:pt x="14939" y="4129"/>
                  <a:pt x="14976" y="4129"/>
                </a:cubicBezTo>
                <a:close/>
                <a:moveTo>
                  <a:pt x="15193" y="4129"/>
                </a:moveTo>
                <a:cubicBezTo>
                  <a:pt x="15230" y="4129"/>
                  <a:pt x="15261" y="4099"/>
                  <a:pt x="15261" y="4061"/>
                </a:cubicBezTo>
                <a:cubicBezTo>
                  <a:pt x="15261" y="4023"/>
                  <a:pt x="15230" y="3992"/>
                  <a:pt x="15193" y="3992"/>
                </a:cubicBezTo>
                <a:cubicBezTo>
                  <a:pt x="15155" y="3992"/>
                  <a:pt x="15124" y="4023"/>
                  <a:pt x="15124" y="4061"/>
                </a:cubicBezTo>
                <a:cubicBezTo>
                  <a:pt x="15124" y="4099"/>
                  <a:pt x="15155" y="4129"/>
                  <a:pt x="15193" y="4129"/>
                </a:cubicBezTo>
                <a:close/>
                <a:moveTo>
                  <a:pt x="15409" y="3992"/>
                </a:moveTo>
                <a:cubicBezTo>
                  <a:pt x="15371" y="3992"/>
                  <a:pt x="15340" y="4023"/>
                  <a:pt x="15340" y="4061"/>
                </a:cubicBezTo>
                <a:cubicBezTo>
                  <a:pt x="15340" y="4099"/>
                  <a:pt x="15371" y="4129"/>
                  <a:pt x="15409" y="4129"/>
                </a:cubicBezTo>
                <a:cubicBezTo>
                  <a:pt x="15447" y="4129"/>
                  <a:pt x="15477" y="4099"/>
                  <a:pt x="15477" y="4061"/>
                </a:cubicBezTo>
                <a:cubicBezTo>
                  <a:pt x="15477" y="4023"/>
                  <a:pt x="15447" y="3992"/>
                  <a:pt x="15409" y="3992"/>
                </a:cubicBezTo>
                <a:close/>
                <a:moveTo>
                  <a:pt x="15625" y="3992"/>
                </a:moveTo>
                <a:cubicBezTo>
                  <a:pt x="15587" y="3992"/>
                  <a:pt x="15556" y="4023"/>
                  <a:pt x="15556" y="4061"/>
                </a:cubicBezTo>
                <a:cubicBezTo>
                  <a:pt x="15556" y="4099"/>
                  <a:pt x="15587" y="4129"/>
                  <a:pt x="15625" y="4129"/>
                </a:cubicBezTo>
                <a:cubicBezTo>
                  <a:pt x="15663" y="4129"/>
                  <a:pt x="15693" y="4099"/>
                  <a:pt x="15693" y="4061"/>
                </a:cubicBezTo>
                <a:cubicBezTo>
                  <a:pt x="15693" y="4023"/>
                  <a:pt x="15663" y="3992"/>
                  <a:pt x="15625" y="3992"/>
                </a:cubicBezTo>
                <a:close/>
                <a:moveTo>
                  <a:pt x="15841" y="3992"/>
                </a:moveTo>
                <a:cubicBezTo>
                  <a:pt x="15803" y="3992"/>
                  <a:pt x="15772" y="4023"/>
                  <a:pt x="15772" y="4061"/>
                </a:cubicBezTo>
                <a:cubicBezTo>
                  <a:pt x="15772" y="4099"/>
                  <a:pt x="15803" y="4129"/>
                  <a:pt x="15841" y="4129"/>
                </a:cubicBezTo>
                <a:cubicBezTo>
                  <a:pt x="15879" y="4129"/>
                  <a:pt x="15909" y="4099"/>
                  <a:pt x="15909" y="4061"/>
                </a:cubicBezTo>
                <a:cubicBezTo>
                  <a:pt x="15909" y="4023"/>
                  <a:pt x="15879" y="3992"/>
                  <a:pt x="15841" y="3992"/>
                </a:cubicBezTo>
                <a:close/>
                <a:moveTo>
                  <a:pt x="21676" y="3992"/>
                </a:moveTo>
                <a:cubicBezTo>
                  <a:pt x="21638" y="3992"/>
                  <a:pt x="21607" y="4023"/>
                  <a:pt x="21607" y="4061"/>
                </a:cubicBezTo>
                <a:cubicBezTo>
                  <a:pt x="21607" y="4099"/>
                  <a:pt x="21638" y="4129"/>
                  <a:pt x="21676" y="4129"/>
                </a:cubicBezTo>
                <a:cubicBezTo>
                  <a:pt x="21714" y="4129"/>
                  <a:pt x="21744" y="4099"/>
                  <a:pt x="21744" y="4061"/>
                </a:cubicBezTo>
                <a:cubicBezTo>
                  <a:pt x="21744" y="4023"/>
                  <a:pt x="21714" y="3992"/>
                  <a:pt x="21676" y="3992"/>
                </a:cubicBezTo>
                <a:close/>
                <a:moveTo>
                  <a:pt x="15193" y="4364"/>
                </a:moveTo>
                <a:cubicBezTo>
                  <a:pt x="15230" y="4364"/>
                  <a:pt x="15261" y="4333"/>
                  <a:pt x="15261" y="4296"/>
                </a:cubicBezTo>
                <a:cubicBezTo>
                  <a:pt x="15261" y="4258"/>
                  <a:pt x="15230" y="4227"/>
                  <a:pt x="15193" y="4227"/>
                </a:cubicBezTo>
                <a:cubicBezTo>
                  <a:pt x="15155" y="4227"/>
                  <a:pt x="15124" y="4258"/>
                  <a:pt x="15124" y="4296"/>
                </a:cubicBezTo>
                <a:cubicBezTo>
                  <a:pt x="15124" y="4333"/>
                  <a:pt x="15155" y="4364"/>
                  <a:pt x="15193" y="4364"/>
                </a:cubicBezTo>
                <a:close/>
                <a:moveTo>
                  <a:pt x="15409" y="4227"/>
                </a:moveTo>
                <a:cubicBezTo>
                  <a:pt x="15371" y="4227"/>
                  <a:pt x="15340" y="4258"/>
                  <a:pt x="15340" y="4296"/>
                </a:cubicBezTo>
                <a:cubicBezTo>
                  <a:pt x="15340" y="4333"/>
                  <a:pt x="15371" y="4364"/>
                  <a:pt x="15409" y="4364"/>
                </a:cubicBezTo>
                <a:cubicBezTo>
                  <a:pt x="15447" y="4364"/>
                  <a:pt x="15477" y="4333"/>
                  <a:pt x="15477" y="4296"/>
                </a:cubicBezTo>
                <a:cubicBezTo>
                  <a:pt x="15477" y="4258"/>
                  <a:pt x="15447" y="4227"/>
                  <a:pt x="15409" y="4227"/>
                </a:cubicBezTo>
                <a:close/>
                <a:moveTo>
                  <a:pt x="17354" y="4227"/>
                </a:moveTo>
                <a:cubicBezTo>
                  <a:pt x="17316" y="4227"/>
                  <a:pt x="17285" y="4258"/>
                  <a:pt x="17285" y="4296"/>
                </a:cubicBezTo>
                <a:cubicBezTo>
                  <a:pt x="17285" y="4333"/>
                  <a:pt x="17316" y="4364"/>
                  <a:pt x="17354" y="4364"/>
                </a:cubicBezTo>
                <a:cubicBezTo>
                  <a:pt x="17391" y="4364"/>
                  <a:pt x="17422" y="4333"/>
                  <a:pt x="17422" y="4296"/>
                </a:cubicBezTo>
                <a:cubicBezTo>
                  <a:pt x="17422" y="4258"/>
                  <a:pt x="17391" y="4227"/>
                  <a:pt x="17354" y="4227"/>
                </a:cubicBezTo>
                <a:close/>
                <a:moveTo>
                  <a:pt x="17570" y="4227"/>
                </a:moveTo>
                <a:cubicBezTo>
                  <a:pt x="17532" y="4227"/>
                  <a:pt x="17501" y="4258"/>
                  <a:pt x="17501" y="4296"/>
                </a:cubicBezTo>
                <a:cubicBezTo>
                  <a:pt x="17501" y="4333"/>
                  <a:pt x="17532" y="4364"/>
                  <a:pt x="17570" y="4364"/>
                </a:cubicBezTo>
                <a:cubicBezTo>
                  <a:pt x="17608" y="4364"/>
                  <a:pt x="17638" y="4333"/>
                  <a:pt x="17638" y="4296"/>
                </a:cubicBezTo>
                <a:cubicBezTo>
                  <a:pt x="17638" y="4258"/>
                  <a:pt x="17608" y="4227"/>
                  <a:pt x="17570" y="4227"/>
                </a:cubicBezTo>
                <a:close/>
                <a:moveTo>
                  <a:pt x="17786" y="4227"/>
                </a:moveTo>
                <a:cubicBezTo>
                  <a:pt x="17748" y="4227"/>
                  <a:pt x="17717" y="4258"/>
                  <a:pt x="17717" y="4296"/>
                </a:cubicBezTo>
                <a:cubicBezTo>
                  <a:pt x="17717" y="4333"/>
                  <a:pt x="17748" y="4364"/>
                  <a:pt x="17786" y="4364"/>
                </a:cubicBezTo>
                <a:cubicBezTo>
                  <a:pt x="17824" y="4364"/>
                  <a:pt x="17854" y="4333"/>
                  <a:pt x="17854" y="4296"/>
                </a:cubicBezTo>
                <a:cubicBezTo>
                  <a:pt x="17854" y="4258"/>
                  <a:pt x="17824" y="4227"/>
                  <a:pt x="17786" y="4227"/>
                </a:cubicBezTo>
                <a:close/>
                <a:moveTo>
                  <a:pt x="18002" y="4227"/>
                </a:moveTo>
                <a:cubicBezTo>
                  <a:pt x="17964" y="4227"/>
                  <a:pt x="17933" y="4258"/>
                  <a:pt x="17933" y="4296"/>
                </a:cubicBezTo>
                <a:cubicBezTo>
                  <a:pt x="17933" y="4333"/>
                  <a:pt x="17964" y="4364"/>
                  <a:pt x="18002" y="4364"/>
                </a:cubicBezTo>
                <a:cubicBezTo>
                  <a:pt x="18040" y="4364"/>
                  <a:pt x="18070" y="4333"/>
                  <a:pt x="18070" y="4296"/>
                </a:cubicBezTo>
                <a:cubicBezTo>
                  <a:pt x="18070" y="4258"/>
                  <a:pt x="18040" y="4227"/>
                  <a:pt x="18002" y="4227"/>
                </a:cubicBezTo>
                <a:close/>
                <a:moveTo>
                  <a:pt x="18218" y="4227"/>
                </a:moveTo>
                <a:cubicBezTo>
                  <a:pt x="18180" y="4227"/>
                  <a:pt x="18150" y="4258"/>
                  <a:pt x="18150" y="4296"/>
                </a:cubicBezTo>
                <a:cubicBezTo>
                  <a:pt x="18150" y="4333"/>
                  <a:pt x="18180" y="4364"/>
                  <a:pt x="18218" y="4364"/>
                </a:cubicBezTo>
                <a:cubicBezTo>
                  <a:pt x="18256" y="4364"/>
                  <a:pt x="18286" y="4333"/>
                  <a:pt x="18286" y="4296"/>
                </a:cubicBezTo>
                <a:cubicBezTo>
                  <a:pt x="18286" y="4258"/>
                  <a:pt x="18256" y="4227"/>
                  <a:pt x="18218" y="4227"/>
                </a:cubicBezTo>
                <a:close/>
                <a:moveTo>
                  <a:pt x="21460" y="4227"/>
                </a:moveTo>
                <a:cubicBezTo>
                  <a:pt x="21422" y="4227"/>
                  <a:pt x="21391" y="4258"/>
                  <a:pt x="21391" y="4296"/>
                </a:cubicBezTo>
                <a:cubicBezTo>
                  <a:pt x="21391" y="4333"/>
                  <a:pt x="21422" y="4364"/>
                  <a:pt x="21460" y="4364"/>
                </a:cubicBezTo>
                <a:cubicBezTo>
                  <a:pt x="21497" y="4364"/>
                  <a:pt x="21528" y="4333"/>
                  <a:pt x="21528" y="4296"/>
                </a:cubicBezTo>
                <a:cubicBezTo>
                  <a:pt x="21528" y="4258"/>
                  <a:pt x="21497" y="4227"/>
                  <a:pt x="21460" y="4227"/>
                </a:cubicBezTo>
                <a:close/>
                <a:moveTo>
                  <a:pt x="21676" y="4227"/>
                </a:moveTo>
                <a:cubicBezTo>
                  <a:pt x="21638" y="4227"/>
                  <a:pt x="21607" y="4258"/>
                  <a:pt x="21607" y="4296"/>
                </a:cubicBezTo>
                <a:cubicBezTo>
                  <a:pt x="21607" y="4333"/>
                  <a:pt x="21638" y="4364"/>
                  <a:pt x="21676" y="4364"/>
                </a:cubicBezTo>
                <a:cubicBezTo>
                  <a:pt x="21714" y="4364"/>
                  <a:pt x="21744" y="4333"/>
                  <a:pt x="21744" y="4296"/>
                </a:cubicBezTo>
                <a:cubicBezTo>
                  <a:pt x="21744" y="4258"/>
                  <a:pt x="21714" y="4227"/>
                  <a:pt x="21676" y="4227"/>
                </a:cubicBezTo>
                <a:close/>
                <a:moveTo>
                  <a:pt x="17354" y="4462"/>
                </a:moveTo>
                <a:cubicBezTo>
                  <a:pt x="17316" y="4462"/>
                  <a:pt x="17285" y="4493"/>
                  <a:pt x="17285" y="4531"/>
                </a:cubicBezTo>
                <a:cubicBezTo>
                  <a:pt x="17285" y="4568"/>
                  <a:pt x="17316" y="4599"/>
                  <a:pt x="17354" y="4599"/>
                </a:cubicBezTo>
                <a:cubicBezTo>
                  <a:pt x="17391" y="4599"/>
                  <a:pt x="17422" y="4568"/>
                  <a:pt x="17422" y="4531"/>
                </a:cubicBezTo>
                <a:cubicBezTo>
                  <a:pt x="17422" y="4493"/>
                  <a:pt x="17391" y="4462"/>
                  <a:pt x="17354" y="4462"/>
                </a:cubicBezTo>
                <a:close/>
                <a:moveTo>
                  <a:pt x="17570" y="4462"/>
                </a:moveTo>
                <a:cubicBezTo>
                  <a:pt x="17532" y="4462"/>
                  <a:pt x="17501" y="4493"/>
                  <a:pt x="17501" y="4531"/>
                </a:cubicBezTo>
                <a:cubicBezTo>
                  <a:pt x="17501" y="4568"/>
                  <a:pt x="17532" y="4599"/>
                  <a:pt x="17570" y="4599"/>
                </a:cubicBezTo>
                <a:cubicBezTo>
                  <a:pt x="17608" y="4599"/>
                  <a:pt x="17638" y="4568"/>
                  <a:pt x="17638" y="4531"/>
                </a:cubicBezTo>
                <a:cubicBezTo>
                  <a:pt x="17638" y="4493"/>
                  <a:pt x="17608" y="4462"/>
                  <a:pt x="17570" y="4462"/>
                </a:cubicBezTo>
                <a:close/>
                <a:moveTo>
                  <a:pt x="17786" y="4462"/>
                </a:moveTo>
                <a:cubicBezTo>
                  <a:pt x="17748" y="4462"/>
                  <a:pt x="17717" y="4493"/>
                  <a:pt x="17717" y="4531"/>
                </a:cubicBezTo>
                <a:cubicBezTo>
                  <a:pt x="17717" y="4568"/>
                  <a:pt x="17748" y="4599"/>
                  <a:pt x="17786" y="4599"/>
                </a:cubicBezTo>
                <a:cubicBezTo>
                  <a:pt x="17824" y="4599"/>
                  <a:pt x="17854" y="4568"/>
                  <a:pt x="17854" y="4531"/>
                </a:cubicBezTo>
                <a:cubicBezTo>
                  <a:pt x="17854" y="4493"/>
                  <a:pt x="17824" y="4462"/>
                  <a:pt x="17786" y="4462"/>
                </a:cubicBezTo>
                <a:close/>
                <a:moveTo>
                  <a:pt x="18002" y="4462"/>
                </a:moveTo>
                <a:cubicBezTo>
                  <a:pt x="17964" y="4462"/>
                  <a:pt x="17933" y="4493"/>
                  <a:pt x="17933" y="4531"/>
                </a:cubicBezTo>
                <a:cubicBezTo>
                  <a:pt x="17933" y="4568"/>
                  <a:pt x="17964" y="4599"/>
                  <a:pt x="18002" y="4599"/>
                </a:cubicBezTo>
                <a:cubicBezTo>
                  <a:pt x="18040" y="4599"/>
                  <a:pt x="18070" y="4568"/>
                  <a:pt x="18070" y="4531"/>
                </a:cubicBezTo>
                <a:cubicBezTo>
                  <a:pt x="18070" y="4493"/>
                  <a:pt x="18040" y="4462"/>
                  <a:pt x="18002" y="4462"/>
                </a:cubicBezTo>
                <a:close/>
                <a:moveTo>
                  <a:pt x="21243" y="4462"/>
                </a:moveTo>
                <a:cubicBezTo>
                  <a:pt x="21206" y="4462"/>
                  <a:pt x="21175" y="4493"/>
                  <a:pt x="21175" y="4531"/>
                </a:cubicBezTo>
                <a:cubicBezTo>
                  <a:pt x="21175" y="4568"/>
                  <a:pt x="21206" y="4599"/>
                  <a:pt x="21243" y="4599"/>
                </a:cubicBezTo>
                <a:cubicBezTo>
                  <a:pt x="21281" y="4599"/>
                  <a:pt x="21312" y="4568"/>
                  <a:pt x="21312" y="4531"/>
                </a:cubicBezTo>
                <a:cubicBezTo>
                  <a:pt x="21312" y="4493"/>
                  <a:pt x="21281" y="4462"/>
                  <a:pt x="21243" y="4462"/>
                </a:cubicBezTo>
                <a:close/>
                <a:moveTo>
                  <a:pt x="21460" y="4462"/>
                </a:moveTo>
                <a:cubicBezTo>
                  <a:pt x="21422" y="4462"/>
                  <a:pt x="21391" y="4493"/>
                  <a:pt x="21391" y="4531"/>
                </a:cubicBezTo>
                <a:cubicBezTo>
                  <a:pt x="21391" y="4568"/>
                  <a:pt x="21422" y="4599"/>
                  <a:pt x="21460" y="4599"/>
                </a:cubicBezTo>
                <a:cubicBezTo>
                  <a:pt x="21497" y="4599"/>
                  <a:pt x="21528" y="4568"/>
                  <a:pt x="21528" y="4531"/>
                </a:cubicBezTo>
                <a:cubicBezTo>
                  <a:pt x="21528" y="4493"/>
                  <a:pt x="21497" y="4462"/>
                  <a:pt x="21460" y="4462"/>
                </a:cubicBezTo>
                <a:close/>
                <a:moveTo>
                  <a:pt x="21676" y="4462"/>
                </a:moveTo>
                <a:cubicBezTo>
                  <a:pt x="21638" y="4462"/>
                  <a:pt x="21607" y="4493"/>
                  <a:pt x="21607" y="4531"/>
                </a:cubicBezTo>
                <a:cubicBezTo>
                  <a:pt x="21607" y="4568"/>
                  <a:pt x="21638" y="4599"/>
                  <a:pt x="21676" y="4599"/>
                </a:cubicBezTo>
                <a:cubicBezTo>
                  <a:pt x="21714" y="4599"/>
                  <a:pt x="21744" y="4568"/>
                  <a:pt x="21744" y="4531"/>
                </a:cubicBezTo>
                <a:cubicBezTo>
                  <a:pt x="21744" y="4493"/>
                  <a:pt x="21714" y="4462"/>
                  <a:pt x="21676" y="4462"/>
                </a:cubicBezTo>
                <a:close/>
                <a:moveTo>
                  <a:pt x="21027" y="4697"/>
                </a:moveTo>
                <a:cubicBezTo>
                  <a:pt x="20990" y="4697"/>
                  <a:pt x="20959" y="4728"/>
                  <a:pt x="20959" y="4765"/>
                </a:cubicBezTo>
                <a:cubicBezTo>
                  <a:pt x="20959" y="4803"/>
                  <a:pt x="20990" y="4834"/>
                  <a:pt x="21027" y="4834"/>
                </a:cubicBezTo>
                <a:cubicBezTo>
                  <a:pt x="21065" y="4834"/>
                  <a:pt x="21096" y="4803"/>
                  <a:pt x="21096" y="4765"/>
                </a:cubicBezTo>
                <a:cubicBezTo>
                  <a:pt x="21096" y="4728"/>
                  <a:pt x="21065" y="4697"/>
                  <a:pt x="21027" y="4697"/>
                </a:cubicBezTo>
                <a:close/>
                <a:moveTo>
                  <a:pt x="21243" y="4697"/>
                </a:moveTo>
                <a:cubicBezTo>
                  <a:pt x="21206" y="4697"/>
                  <a:pt x="21175" y="4728"/>
                  <a:pt x="21175" y="4765"/>
                </a:cubicBezTo>
                <a:cubicBezTo>
                  <a:pt x="21175" y="4803"/>
                  <a:pt x="21206" y="4834"/>
                  <a:pt x="21243" y="4834"/>
                </a:cubicBezTo>
                <a:cubicBezTo>
                  <a:pt x="21281" y="4834"/>
                  <a:pt x="21312" y="4803"/>
                  <a:pt x="21312" y="4765"/>
                </a:cubicBezTo>
                <a:cubicBezTo>
                  <a:pt x="21312" y="4728"/>
                  <a:pt x="21281" y="4697"/>
                  <a:pt x="21243" y="4697"/>
                </a:cubicBezTo>
                <a:close/>
                <a:moveTo>
                  <a:pt x="21460" y="4697"/>
                </a:moveTo>
                <a:cubicBezTo>
                  <a:pt x="21422" y="4697"/>
                  <a:pt x="21391" y="4728"/>
                  <a:pt x="21391" y="4765"/>
                </a:cubicBezTo>
                <a:cubicBezTo>
                  <a:pt x="21391" y="4803"/>
                  <a:pt x="21422" y="4834"/>
                  <a:pt x="21460" y="4834"/>
                </a:cubicBezTo>
                <a:cubicBezTo>
                  <a:pt x="21497" y="4834"/>
                  <a:pt x="21528" y="4803"/>
                  <a:pt x="21528" y="4765"/>
                </a:cubicBezTo>
                <a:cubicBezTo>
                  <a:pt x="21528" y="4728"/>
                  <a:pt x="21497" y="4697"/>
                  <a:pt x="21460" y="4697"/>
                </a:cubicBezTo>
                <a:close/>
                <a:moveTo>
                  <a:pt x="21676" y="4697"/>
                </a:moveTo>
                <a:cubicBezTo>
                  <a:pt x="21638" y="4697"/>
                  <a:pt x="21607" y="4728"/>
                  <a:pt x="21607" y="4765"/>
                </a:cubicBezTo>
                <a:cubicBezTo>
                  <a:pt x="21607" y="4803"/>
                  <a:pt x="21638" y="4834"/>
                  <a:pt x="21676" y="4834"/>
                </a:cubicBezTo>
                <a:cubicBezTo>
                  <a:pt x="21714" y="4834"/>
                  <a:pt x="21744" y="4803"/>
                  <a:pt x="21744" y="4765"/>
                </a:cubicBezTo>
                <a:cubicBezTo>
                  <a:pt x="21744" y="4728"/>
                  <a:pt x="21714" y="4697"/>
                  <a:pt x="21676" y="4697"/>
                </a:cubicBezTo>
                <a:close/>
                <a:moveTo>
                  <a:pt x="20595" y="4932"/>
                </a:moveTo>
                <a:cubicBezTo>
                  <a:pt x="20557" y="4932"/>
                  <a:pt x="20527" y="4962"/>
                  <a:pt x="20527" y="5000"/>
                </a:cubicBezTo>
                <a:cubicBezTo>
                  <a:pt x="20527" y="5038"/>
                  <a:pt x="20557" y="5069"/>
                  <a:pt x="20595" y="5069"/>
                </a:cubicBezTo>
                <a:cubicBezTo>
                  <a:pt x="20633" y="5069"/>
                  <a:pt x="20664" y="5038"/>
                  <a:pt x="20664" y="5000"/>
                </a:cubicBezTo>
                <a:cubicBezTo>
                  <a:pt x="20664" y="4962"/>
                  <a:pt x="20633" y="4932"/>
                  <a:pt x="20595" y="4932"/>
                </a:cubicBezTo>
                <a:close/>
                <a:moveTo>
                  <a:pt x="20811" y="4932"/>
                </a:moveTo>
                <a:cubicBezTo>
                  <a:pt x="20774" y="4932"/>
                  <a:pt x="20743" y="4962"/>
                  <a:pt x="20743" y="5000"/>
                </a:cubicBezTo>
                <a:cubicBezTo>
                  <a:pt x="20743" y="5038"/>
                  <a:pt x="20774" y="5069"/>
                  <a:pt x="20811" y="5069"/>
                </a:cubicBezTo>
                <a:cubicBezTo>
                  <a:pt x="20849" y="5069"/>
                  <a:pt x="20880" y="5038"/>
                  <a:pt x="20880" y="5000"/>
                </a:cubicBezTo>
                <a:cubicBezTo>
                  <a:pt x="20880" y="4962"/>
                  <a:pt x="20849" y="4932"/>
                  <a:pt x="20811" y="4932"/>
                </a:cubicBezTo>
                <a:close/>
                <a:moveTo>
                  <a:pt x="21027" y="4932"/>
                </a:moveTo>
                <a:cubicBezTo>
                  <a:pt x="20990" y="4932"/>
                  <a:pt x="20959" y="4962"/>
                  <a:pt x="20959" y="5000"/>
                </a:cubicBezTo>
                <a:cubicBezTo>
                  <a:pt x="20959" y="5038"/>
                  <a:pt x="20990" y="5069"/>
                  <a:pt x="21027" y="5069"/>
                </a:cubicBezTo>
                <a:cubicBezTo>
                  <a:pt x="21065" y="5069"/>
                  <a:pt x="21096" y="5038"/>
                  <a:pt x="21096" y="5000"/>
                </a:cubicBezTo>
                <a:cubicBezTo>
                  <a:pt x="21096" y="4962"/>
                  <a:pt x="21065" y="4932"/>
                  <a:pt x="21027" y="4932"/>
                </a:cubicBezTo>
                <a:close/>
                <a:moveTo>
                  <a:pt x="21243" y="4932"/>
                </a:moveTo>
                <a:cubicBezTo>
                  <a:pt x="21206" y="4932"/>
                  <a:pt x="21175" y="4962"/>
                  <a:pt x="21175" y="5000"/>
                </a:cubicBezTo>
                <a:cubicBezTo>
                  <a:pt x="21175" y="5038"/>
                  <a:pt x="21206" y="5069"/>
                  <a:pt x="21243" y="5069"/>
                </a:cubicBezTo>
                <a:cubicBezTo>
                  <a:pt x="21281" y="5069"/>
                  <a:pt x="21312" y="5038"/>
                  <a:pt x="21312" y="5000"/>
                </a:cubicBezTo>
                <a:cubicBezTo>
                  <a:pt x="21312" y="4962"/>
                  <a:pt x="21281" y="4932"/>
                  <a:pt x="21243" y="4932"/>
                </a:cubicBezTo>
                <a:close/>
                <a:moveTo>
                  <a:pt x="21460" y="4932"/>
                </a:moveTo>
                <a:cubicBezTo>
                  <a:pt x="21422" y="4932"/>
                  <a:pt x="21391" y="4962"/>
                  <a:pt x="21391" y="5000"/>
                </a:cubicBezTo>
                <a:cubicBezTo>
                  <a:pt x="21391" y="5038"/>
                  <a:pt x="21422" y="5069"/>
                  <a:pt x="21460" y="5069"/>
                </a:cubicBezTo>
                <a:cubicBezTo>
                  <a:pt x="21497" y="5069"/>
                  <a:pt x="21528" y="5038"/>
                  <a:pt x="21528" y="5000"/>
                </a:cubicBezTo>
                <a:cubicBezTo>
                  <a:pt x="21528" y="4962"/>
                  <a:pt x="21497" y="4932"/>
                  <a:pt x="21460" y="4932"/>
                </a:cubicBezTo>
                <a:close/>
                <a:moveTo>
                  <a:pt x="21676" y="4932"/>
                </a:moveTo>
                <a:cubicBezTo>
                  <a:pt x="21638" y="4932"/>
                  <a:pt x="21607" y="4962"/>
                  <a:pt x="21607" y="5000"/>
                </a:cubicBezTo>
                <a:cubicBezTo>
                  <a:pt x="21607" y="5038"/>
                  <a:pt x="21638" y="5069"/>
                  <a:pt x="21676" y="5069"/>
                </a:cubicBezTo>
                <a:cubicBezTo>
                  <a:pt x="21714" y="5069"/>
                  <a:pt x="21744" y="5038"/>
                  <a:pt x="21744" y="5000"/>
                </a:cubicBezTo>
                <a:cubicBezTo>
                  <a:pt x="21744" y="4962"/>
                  <a:pt x="21714" y="4932"/>
                  <a:pt x="21676" y="4932"/>
                </a:cubicBezTo>
                <a:close/>
                <a:moveTo>
                  <a:pt x="20595" y="5166"/>
                </a:moveTo>
                <a:cubicBezTo>
                  <a:pt x="20557" y="5166"/>
                  <a:pt x="20527" y="5197"/>
                  <a:pt x="20527" y="5235"/>
                </a:cubicBezTo>
                <a:cubicBezTo>
                  <a:pt x="20527" y="5273"/>
                  <a:pt x="20557" y="5303"/>
                  <a:pt x="20595" y="5303"/>
                </a:cubicBezTo>
                <a:cubicBezTo>
                  <a:pt x="20633" y="5303"/>
                  <a:pt x="20664" y="5273"/>
                  <a:pt x="20664" y="5235"/>
                </a:cubicBezTo>
                <a:cubicBezTo>
                  <a:pt x="20664" y="5197"/>
                  <a:pt x="20633" y="5166"/>
                  <a:pt x="20595" y="5166"/>
                </a:cubicBezTo>
                <a:close/>
                <a:moveTo>
                  <a:pt x="20811" y="5166"/>
                </a:moveTo>
                <a:cubicBezTo>
                  <a:pt x="20774" y="5166"/>
                  <a:pt x="20743" y="5197"/>
                  <a:pt x="20743" y="5235"/>
                </a:cubicBezTo>
                <a:cubicBezTo>
                  <a:pt x="20743" y="5273"/>
                  <a:pt x="20774" y="5303"/>
                  <a:pt x="20811" y="5303"/>
                </a:cubicBezTo>
                <a:cubicBezTo>
                  <a:pt x="20849" y="5303"/>
                  <a:pt x="20880" y="5273"/>
                  <a:pt x="20880" y="5235"/>
                </a:cubicBezTo>
                <a:cubicBezTo>
                  <a:pt x="20880" y="5197"/>
                  <a:pt x="20849" y="5166"/>
                  <a:pt x="20811" y="5166"/>
                </a:cubicBezTo>
                <a:close/>
                <a:moveTo>
                  <a:pt x="21027" y="5166"/>
                </a:moveTo>
                <a:cubicBezTo>
                  <a:pt x="20990" y="5166"/>
                  <a:pt x="20959" y="5197"/>
                  <a:pt x="20959" y="5235"/>
                </a:cubicBezTo>
                <a:cubicBezTo>
                  <a:pt x="20959" y="5273"/>
                  <a:pt x="20990" y="5303"/>
                  <a:pt x="21027" y="5303"/>
                </a:cubicBezTo>
                <a:cubicBezTo>
                  <a:pt x="21065" y="5303"/>
                  <a:pt x="21096" y="5273"/>
                  <a:pt x="21096" y="5235"/>
                </a:cubicBezTo>
                <a:cubicBezTo>
                  <a:pt x="21096" y="5197"/>
                  <a:pt x="21065" y="5166"/>
                  <a:pt x="21027" y="5166"/>
                </a:cubicBezTo>
                <a:close/>
                <a:moveTo>
                  <a:pt x="21243" y="5166"/>
                </a:moveTo>
                <a:cubicBezTo>
                  <a:pt x="21206" y="5166"/>
                  <a:pt x="21175" y="5197"/>
                  <a:pt x="21175" y="5235"/>
                </a:cubicBezTo>
                <a:cubicBezTo>
                  <a:pt x="21175" y="5273"/>
                  <a:pt x="21206" y="5303"/>
                  <a:pt x="21243" y="5303"/>
                </a:cubicBezTo>
                <a:cubicBezTo>
                  <a:pt x="21281" y="5303"/>
                  <a:pt x="21312" y="5273"/>
                  <a:pt x="21312" y="5235"/>
                </a:cubicBezTo>
                <a:cubicBezTo>
                  <a:pt x="21312" y="5197"/>
                  <a:pt x="21281" y="5166"/>
                  <a:pt x="21243" y="5166"/>
                </a:cubicBezTo>
                <a:close/>
                <a:moveTo>
                  <a:pt x="21460" y="5166"/>
                </a:moveTo>
                <a:cubicBezTo>
                  <a:pt x="21422" y="5166"/>
                  <a:pt x="21391" y="5197"/>
                  <a:pt x="21391" y="5235"/>
                </a:cubicBezTo>
                <a:cubicBezTo>
                  <a:pt x="21391" y="5273"/>
                  <a:pt x="21422" y="5303"/>
                  <a:pt x="21460" y="5303"/>
                </a:cubicBezTo>
                <a:cubicBezTo>
                  <a:pt x="21497" y="5303"/>
                  <a:pt x="21528" y="5273"/>
                  <a:pt x="21528" y="5235"/>
                </a:cubicBezTo>
                <a:cubicBezTo>
                  <a:pt x="21528" y="5197"/>
                  <a:pt x="21497" y="5166"/>
                  <a:pt x="21460" y="5166"/>
                </a:cubicBezTo>
                <a:close/>
                <a:moveTo>
                  <a:pt x="21676" y="5166"/>
                </a:moveTo>
                <a:cubicBezTo>
                  <a:pt x="21638" y="5166"/>
                  <a:pt x="21607" y="5197"/>
                  <a:pt x="21607" y="5235"/>
                </a:cubicBezTo>
                <a:cubicBezTo>
                  <a:pt x="21607" y="5273"/>
                  <a:pt x="21638" y="5303"/>
                  <a:pt x="21676" y="5303"/>
                </a:cubicBezTo>
                <a:cubicBezTo>
                  <a:pt x="21714" y="5303"/>
                  <a:pt x="21744" y="5273"/>
                  <a:pt x="21744" y="5235"/>
                </a:cubicBezTo>
                <a:cubicBezTo>
                  <a:pt x="21744" y="5197"/>
                  <a:pt x="21714" y="5166"/>
                  <a:pt x="21676" y="5166"/>
                </a:cubicBezTo>
                <a:close/>
                <a:moveTo>
                  <a:pt x="20811" y="5401"/>
                </a:moveTo>
                <a:cubicBezTo>
                  <a:pt x="20774" y="5401"/>
                  <a:pt x="20743" y="5432"/>
                  <a:pt x="20743" y="5470"/>
                </a:cubicBezTo>
                <a:cubicBezTo>
                  <a:pt x="20743" y="5508"/>
                  <a:pt x="20774" y="5538"/>
                  <a:pt x="20811" y="5538"/>
                </a:cubicBezTo>
                <a:cubicBezTo>
                  <a:pt x="20849" y="5538"/>
                  <a:pt x="20880" y="5508"/>
                  <a:pt x="20880" y="5470"/>
                </a:cubicBezTo>
                <a:cubicBezTo>
                  <a:pt x="20880" y="5432"/>
                  <a:pt x="20849" y="5401"/>
                  <a:pt x="20811" y="5401"/>
                </a:cubicBezTo>
                <a:close/>
                <a:moveTo>
                  <a:pt x="21027" y="5401"/>
                </a:moveTo>
                <a:cubicBezTo>
                  <a:pt x="20990" y="5401"/>
                  <a:pt x="20959" y="5432"/>
                  <a:pt x="20959" y="5470"/>
                </a:cubicBezTo>
                <a:cubicBezTo>
                  <a:pt x="20959" y="5508"/>
                  <a:pt x="20990" y="5538"/>
                  <a:pt x="21027" y="5538"/>
                </a:cubicBezTo>
                <a:cubicBezTo>
                  <a:pt x="21065" y="5538"/>
                  <a:pt x="21096" y="5508"/>
                  <a:pt x="21096" y="5470"/>
                </a:cubicBezTo>
                <a:cubicBezTo>
                  <a:pt x="21096" y="5432"/>
                  <a:pt x="21065" y="5401"/>
                  <a:pt x="21027" y="5401"/>
                </a:cubicBezTo>
                <a:close/>
                <a:moveTo>
                  <a:pt x="21243" y="5401"/>
                </a:moveTo>
                <a:cubicBezTo>
                  <a:pt x="21206" y="5401"/>
                  <a:pt x="21175" y="5432"/>
                  <a:pt x="21175" y="5470"/>
                </a:cubicBezTo>
                <a:cubicBezTo>
                  <a:pt x="21175" y="5508"/>
                  <a:pt x="21206" y="5538"/>
                  <a:pt x="21243" y="5538"/>
                </a:cubicBezTo>
                <a:cubicBezTo>
                  <a:pt x="21281" y="5538"/>
                  <a:pt x="21312" y="5508"/>
                  <a:pt x="21312" y="5470"/>
                </a:cubicBezTo>
                <a:cubicBezTo>
                  <a:pt x="21312" y="5432"/>
                  <a:pt x="21281" y="5401"/>
                  <a:pt x="21243" y="5401"/>
                </a:cubicBezTo>
                <a:close/>
                <a:moveTo>
                  <a:pt x="21460" y="5401"/>
                </a:moveTo>
                <a:cubicBezTo>
                  <a:pt x="21422" y="5401"/>
                  <a:pt x="21391" y="5432"/>
                  <a:pt x="21391" y="5470"/>
                </a:cubicBezTo>
                <a:cubicBezTo>
                  <a:pt x="21391" y="5508"/>
                  <a:pt x="21422" y="5538"/>
                  <a:pt x="21460" y="5538"/>
                </a:cubicBezTo>
                <a:cubicBezTo>
                  <a:pt x="21497" y="5538"/>
                  <a:pt x="21528" y="5508"/>
                  <a:pt x="21528" y="5470"/>
                </a:cubicBezTo>
                <a:cubicBezTo>
                  <a:pt x="21528" y="5432"/>
                  <a:pt x="21497" y="5401"/>
                  <a:pt x="21460" y="5401"/>
                </a:cubicBezTo>
                <a:close/>
                <a:moveTo>
                  <a:pt x="21676" y="5401"/>
                </a:moveTo>
                <a:cubicBezTo>
                  <a:pt x="21638" y="5401"/>
                  <a:pt x="21607" y="5432"/>
                  <a:pt x="21607" y="5470"/>
                </a:cubicBezTo>
                <a:cubicBezTo>
                  <a:pt x="21607" y="5508"/>
                  <a:pt x="21638" y="5538"/>
                  <a:pt x="21676" y="5538"/>
                </a:cubicBezTo>
                <a:cubicBezTo>
                  <a:pt x="21714" y="5538"/>
                  <a:pt x="21744" y="5508"/>
                  <a:pt x="21744" y="5470"/>
                </a:cubicBezTo>
                <a:cubicBezTo>
                  <a:pt x="21744" y="5432"/>
                  <a:pt x="21714" y="5401"/>
                  <a:pt x="21676" y="5401"/>
                </a:cubicBezTo>
                <a:close/>
                <a:moveTo>
                  <a:pt x="20811" y="5636"/>
                </a:moveTo>
                <a:cubicBezTo>
                  <a:pt x="20774" y="5636"/>
                  <a:pt x="20743" y="5667"/>
                  <a:pt x="20743" y="5705"/>
                </a:cubicBezTo>
                <a:cubicBezTo>
                  <a:pt x="20743" y="5742"/>
                  <a:pt x="20774" y="5773"/>
                  <a:pt x="20811" y="5773"/>
                </a:cubicBezTo>
                <a:cubicBezTo>
                  <a:pt x="20849" y="5773"/>
                  <a:pt x="20880" y="5742"/>
                  <a:pt x="20880" y="5705"/>
                </a:cubicBezTo>
                <a:cubicBezTo>
                  <a:pt x="20880" y="5667"/>
                  <a:pt x="20849" y="5636"/>
                  <a:pt x="20811" y="5636"/>
                </a:cubicBezTo>
                <a:close/>
                <a:moveTo>
                  <a:pt x="21460" y="5636"/>
                </a:moveTo>
                <a:cubicBezTo>
                  <a:pt x="21422" y="5636"/>
                  <a:pt x="21391" y="5667"/>
                  <a:pt x="21391" y="5705"/>
                </a:cubicBezTo>
                <a:cubicBezTo>
                  <a:pt x="21391" y="5742"/>
                  <a:pt x="21422" y="5773"/>
                  <a:pt x="21460" y="5773"/>
                </a:cubicBezTo>
                <a:cubicBezTo>
                  <a:pt x="21497" y="5773"/>
                  <a:pt x="21528" y="5742"/>
                  <a:pt x="21528" y="5705"/>
                </a:cubicBezTo>
                <a:cubicBezTo>
                  <a:pt x="21528" y="5667"/>
                  <a:pt x="21497" y="5636"/>
                  <a:pt x="21460" y="5636"/>
                </a:cubicBezTo>
                <a:close/>
                <a:moveTo>
                  <a:pt x="21676" y="5636"/>
                </a:moveTo>
                <a:cubicBezTo>
                  <a:pt x="21638" y="5636"/>
                  <a:pt x="21607" y="5667"/>
                  <a:pt x="21607" y="5705"/>
                </a:cubicBezTo>
                <a:cubicBezTo>
                  <a:pt x="21607" y="5742"/>
                  <a:pt x="21638" y="5773"/>
                  <a:pt x="21676" y="5773"/>
                </a:cubicBezTo>
                <a:cubicBezTo>
                  <a:pt x="21714" y="5773"/>
                  <a:pt x="21744" y="5742"/>
                  <a:pt x="21744" y="5705"/>
                </a:cubicBezTo>
                <a:cubicBezTo>
                  <a:pt x="21744" y="5667"/>
                  <a:pt x="21714" y="5636"/>
                  <a:pt x="21676" y="5636"/>
                </a:cubicBezTo>
                <a:close/>
                <a:moveTo>
                  <a:pt x="21676" y="5871"/>
                </a:moveTo>
                <a:cubicBezTo>
                  <a:pt x="21638" y="5871"/>
                  <a:pt x="21607" y="5902"/>
                  <a:pt x="21607" y="5939"/>
                </a:cubicBezTo>
                <a:cubicBezTo>
                  <a:pt x="21607" y="5977"/>
                  <a:pt x="21638" y="6008"/>
                  <a:pt x="21676" y="6008"/>
                </a:cubicBezTo>
                <a:cubicBezTo>
                  <a:pt x="21714" y="6008"/>
                  <a:pt x="21744" y="5977"/>
                  <a:pt x="21744" y="5939"/>
                </a:cubicBezTo>
                <a:cubicBezTo>
                  <a:pt x="21744" y="5902"/>
                  <a:pt x="21714" y="5871"/>
                  <a:pt x="21676" y="5871"/>
                </a:cubicBezTo>
                <a:close/>
                <a:moveTo>
                  <a:pt x="21676" y="6106"/>
                </a:moveTo>
                <a:cubicBezTo>
                  <a:pt x="21638" y="6106"/>
                  <a:pt x="21607" y="6136"/>
                  <a:pt x="21607" y="6174"/>
                </a:cubicBezTo>
                <a:cubicBezTo>
                  <a:pt x="21607" y="6212"/>
                  <a:pt x="21638" y="6243"/>
                  <a:pt x="21676" y="6243"/>
                </a:cubicBezTo>
                <a:cubicBezTo>
                  <a:pt x="21714" y="6243"/>
                  <a:pt x="21744" y="6212"/>
                  <a:pt x="21744" y="6174"/>
                </a:cubicBezTo>
                <a:cubicBezTo>
                  <a:pt x="21744" y="6136"/>
                  <a:pt x="21714" y="6106"/>
                  <a:pt x="21676" y="6106"/>
                </a:cubicBezTo>
                <a:close/>
                <a:moveTo>
                  <a:pt x="11303" y="13620"/>
                </a:moveTo>
                <a:cubicBezTo>
                  <a:pt x="11265" y="13620"/>
                  <a:pt x="11234" y="13651"/>
                  <a:pt x="11234" y="13689"/>
                </a:cubicBezTo>
                <a:cubicBezTo>
                  <a:pt x="11234" y="13727"/>
                  <a:pt x="11265" y="13757"/>
                  <a:pt x="11303" y="13757"/>
                </a:cubicBezTo>
                <a:cubicBezTo>
                  <a:pt x="11341" y="13757"/>
                  <a:pt x="11371" y="13727"/>
                  <a:pt x="11371" y="13689"/>
                </a:cubicBezTo>
                <a:cubicBezTo>
                  <a:pt x="11371" y="13651"/>
                  <a:pt x="11341" y="13620"/>
                  <a:pt x="11303" y="13620"/>
                </a:cubicBezTo>
                <a:close/>
                <a:moveTo>
                  <a:pt x="11519" y="13620"/>
                </a:moveTo>
                <a:cubicBezTo>
                  <a:pt x="11481" y="13620"/>
                  <a:pt x="11450" y="13651"/>
                  <a:pt x="11450" y="13689"/>
                </a:cubicBezTo>
                <a:cubicBezTo>
                  <a:pt x="11450" y="13727"/>
                  <a:pt x="11481" y="13757"/>
                  <a:pt x="11519" y="13757"/>
                </a:cubicBezTo>
                <a:cubicBezTo>
                  <a:pt x="11557" y="13757"/>
                  <a:pt x="11587" y="13727"/>
                  <a:pt x="11587" y="13689"/>
                </a:cubicBezTo>
                <a:cubicBezTo>
                  <a:pt x="11587" y="13651"/>
                  <a:pt x="11557" y="13620"/>
                  <a:pt x="11519" y="13620"/>
                </a:cubicBezTo>
                <a:close/>
                <a:moveTo>
                  <a:pt x="11735" y="13620"/>
                </a:moveTo>
                <a:cubicBezTo>
                  <a:pt x="11697" y="13620"/>
                  <a:pt x="11666" y="13651"/>
                  <a:pt x="11666" y="13689"/>
                </a:cubicBezTo>
                <a:cubicBezTo>
                  <a:pt x="11666" y="13727"/>
                  <a:pt x="11697" y="13757"/>
                  <a:pt x="11735" y="13757"/>
                </a:cubicBezTo>
                <a:cubicBezTo>
                  <a:pt x="11773" y="13757"/>
                  <a:pt x="11803" y="13727"/>
                  <a:pt x="11803" y="13689"/>
                </a:cubicBezTo>
                <a:cubicBezTo>
                  <a:pt x="11803" y="13651"/>
                  <a:pt x="11773" y="13620"/>
                  <a:pt x="11735" y="13620"/>
                </a:cubicBezTo>
                <a:close/>
                <a:moveTo>
                  <a:pt x="11951" y="13620"/>
                </a:moveTo>
                <a:cubicBezTo>
                  <a:pt x="11913" y="13620"/>
                  <a:pt x="11883" y="13651"/>
                  <a:pt x="11883" y="13689"/>
                </a:cubicBezTo>
                <a:cubicBezTo>
                  <a:pt x="11883" y="13727"/>
                  <a:pt x="11913" y="13757"/>
                  <a:pt x="11951" y="13757"/>
                </a:cubicBezTo>
                <a:cubicBezTo>
                  <a:pt x="11989" y="13757"/>
                  <a:pt x="12019" y="13727"/>
                  <a:pt x="12019" y="13689"/>
                </a:cubicBezTo>
                <a:cubicBezTo>
                  <a:pt x="12019" y="13651"/>
                  <a:pt x="11989" y="13620"/>
                  <a:pt x="11951" y="13620"/>
                </a:cubicBezTo>
                <a:close/>
                <a:moveTo>
                  <a:pt x="12167" y="13620"/>
                </a:moveTo>
                <a:cubicBezTo>
                  <a:pt x="12129" y="13620"/>
                  <a:pt x="12099" y="13651"/>
                  <a:pt x="12099" y="13689"/>
                </a:cubicBezTo>
                <a:cubicBezTo>
                  <a:pt x="12099" y="13727"/>
                  <a:pt x="12129" y="13757"/>
                  <a:pt x="12167" y="13757"/>
                </a:cubicBezTo>
                <a:cubicBezTo>
                  <a:pt x="12205" y="13757"/>
                  <a:pt x="12236" y="13727"/>
                  <a:pt x="12236" y="13689"/>
                </a:cubicBezTo>
                <a:cubicBezTo>
                  <a:pt x="12236" y="13651"/>
                  <a:pt x="12205" y="13620"/>
                  <a:pt x="12167" y="13620"/>
                </a:cubicBezTo>
                <a:close/>
                <a:moveTo>
                  <a:pt x="12383" y="13620"/>
                </a:moveTo>
                <a:cubicBezTo>
                  <a:pt x="12345" y="13620"/>
                  <a:pt x="12315" y="13651"/>
                  <a:pt x="12315" y="13689"/>
                </a:cubicBezTo>
                <a:cubicBezTo>
                  <a:pt x="12315" y="13727"/>
                  <a:pt x="12345" y="13757"/>
                  <a:pt x="12383" y="13757"/>
                </a:cubicBezTo>
                <a:cubicBezTo>
                  <a:pt x="12421" y="13757"/>
                  <a:pt x="12452" y="13727"/>
                  <a:pt x="12452" y="13689"/>
                </a:cubicBezTo>
                <a:cubicBezTo>
                  <a:pt x="12452" y="13651"/>
                  <a:pt x="12421" y="13620"/>
                  <a:pt x="12383" y="13620"/>
                </a:cubicBezTo>
                <a:close/>
                <a:moveTo>
                  <a:pt x="12599" y="13620"/>
                </a:moveTo>
                <a:cubicBezTo>
                  <a:pt x="12562" y="13620"/>
                  <a:pt x="12531" y="13651"/>
                  <a:pt x="12531" y="13689"/>
                </a:cubicBezTo>
                <a:cubicBezTo>
                  <a:pt x="12531" y="13727"/>
                  <a:pt x="12562" y="13757"/>
                  <a:pt x="12599" y="13757"/>
                </a:cubicBezTo>
                <a:cubicBezTo>
                  <a:pt x="12637" y="13757"/>
                  <a:pt x="12668" y="13727"/>
                  <a:pt x="12668" y="13689"/>
                </a:cubicBezTo>
                <a:cubicBezTo>
                  <a:pt x="12668" y="13651"/>
                  <a:pt x="12637" y="13620"/>
                  <a:pt x="12599" y="13620"/>
                </a:cubicBezTo>
                <a:close/>
                <a:moveTo>
                  <a:pt x="11303" y="13855"/>
                </a:moveTo>
                <a:cubicBezTo>
                  <a:pt x="11265" y="13855"/>
                  <a:pt x="11234" y="13886"/>
                  <a:pt x="11234" y="13923"/>
                </a:cubicBezTo>
                <a:cubicBezTo>
                  <a:pt x="11234" y="13961"/>
                  <a:pt x="11265" y="13992"/>
                  <a:pt x="11303" y="13992"/>
                </a:cubicBezTo>
                <a:cubicBezTo>
                  <a:pt x="11341" y="13992"/>
                  <a:pt x="11371" y="13961"/>
                  <a:pt x="11371" y="13923"/>
                </a:cubicBezTo>
                <a:cubicBezTo>
                  <a:pt x="11371" y="13886"/>
                  <a:pt x="11341" y="13855"/>
                  <a:pt x="11303" y="13855"/>
                </a:cubicBezTo>
                <a:close/>
                <a:moveTo>
                  <a:pt x="11519" y="13855"/>
                </a:moveTo>
                <a:cubicBezTo>
                  <a:pt x="11481" y="13855"/>
                  <a:pt x="11450" y="13886"/>
                  <a:pt x="11450" y="13923"/>
                </a:cubicBezTo>
                <a:cubicBezTo>
                  <a:pt x="11450" y="13961"/>
                  <a:pt x="11481" y="13992"/>
                  <a:pt x="11519" y="13992"/>
                </a:cubicBezTo>
                <a:cubicBezTo>
                  <a:pt x="11557" y="13992"/>
                  <a:pt x="11587" y="13961"/>
                  <a:pt x="11587" y="13923"/>
                </a:cubicBezTo>
                <a:cubicBezTo>
                  <a:pt x="11587" y="13886"/>
                  <a:pt x="11557" y="13855"/>
                  <a:pt x="11519" y="13855"/>
                </a:cubicBezTo>
                <a:close/>
                <a:moveTo>
                  <a:pt x="11735" y="13855"/>
                </a:moveTo>
                <a:cubicBezTo>
                  <a:pt x="11697" y="13855"/>
                  <a:pt x="11666" y="13886"/>
                  <a:pt x="11666" y="13923"/>
                </a:cubicBezTo>
                <a:cubicBezTo>
                  <a:pt x="11666" y="13961"/>
                  <a:pt x="11697" y="13992"/>
                  <a:pt x="11735" y="13992"/>
                </a:cubicBezTo>
                <a:cubicBezTo>
                  <a:pt x="11773" y="13992"/>
                  <a:pt x="11803" y="13961"/>
                  <a:pt x="11803" y="13923"/>
                </a:cubicBezTo>
                <a:cubicBezTo>
                  <a:pt x="11803" y="13886"/>
                  <a:pt x="11773" y="13855"/>
                  <a:pt x="11735" y="13855"/>
                </a:cubicBezTo>
                <a:close/>
                <a:moveTo>
                  <a:pt x="11951" y="13855"/>
                </a:moveTo>
                <a:cubicBezTo>
                  <a:pt x="11913" y="13855"/>
                  <a:pt x="11883" y="13886"/>
                  <a:pt x="11883" y="13923"/>
                </a:cubicBezTo>
                <a:cubicBezTo>
                  <a:pt x="11883" y="13961"/>
                  <a:pt x="11913" y="13992"/>
                  <a:pt x="11951" y="13992"/>
                </a:cubicBezTo>
                <a:cubicBezTo>
                  <a:pt x="11989" y="13992"/>
                  <a:pt x="12019" y="13961"/>
                  <a:pt x="12019" y="13923"/>
                </a:cubicBezTo>
                <a:cubicBezTo>
                  <a:pt x="12019" y="13886"/>
                  <a:pt x="11989" y="13855"/>
                  <a:pt x="11951" y="13855"/>
                </a:cubicBezTo>
                <a:close/>
                <a:moveTo>
                  <a:pt x="12167" y="13855"/>
                </a:moveTo>
                <a:cubicBezTo>
                  <a:pt x="12129" y="13855"/>
                  <a:pt x="12099" y="13886"/>
                  <a:pt x="12099" y="13923"/>
                </a:cubicBezTo>
                <a:cubicBezTo>
                  <a:pt x="12099" y="13961"/>
                  <a:pt x="12129" y="13992"/>
                  <a:pt x="12167" y="13992"/>
                </a:cubicBezTo>
                <a:cubicBezTo>
                  <a:pt x="12205" y="13992"/>
                  <a:pt x="12236" y="13961"/>
                  <a:pt x="12236" y="13923"/>
                </a:cubicBezTo>
                <a:cubicBezTo>
                  <a:pt x="12236" y="13886"/>
                  <a:pt x="12205" y="13855"/>
                  <a:pt x="12167" y="13855"/>
                </a:cubicBezTo>
                <a:close/>
                <a:moveTo>
                  <a:pt x="12383" y="13855"/>
                </a:moveTo>
                <a:cubicBezTo>
                  <a:pt x="12345" y="13855"/>
                  <a:pt x="12315" y="13886"/>
                  <a:pt x="12315" y="13923"/>
                </a:cubicBezTo>
                <a:cubicBezTo>
                  <a:pt x="12315" y="13961"/>
                  <a:pt x="12345" y="13992"/>
                  <a:pt x="12383" y="13992"/>
                </a:cubicBezTo>
                <a:cubicBezTo>
                  <a:pt x="12421" y="13992"/>
                  <a:pt x="12452" y="13961"/>
                  <a:pt x="12452" y="13923"/>
                </a:cubicBezTo>
                <a:cubicBezTo>
                  <a:pt x="12452" y="13886"/>
                  <a:pt x="12421" y="13855"/>
                  <a:pt x="12383" y="13855"/>
                </a:cubicBezTo>
                <a:close/>
                <a:moveTo>
                  <a:pt x="12599" y="13855"/>
                </a:moveTo>
                <a:cubicBezTo>
                  <a:pt x="12562" y="13855"/>
                  <a:pt x="12531" y="13886"/>
                  <a:pt x="12531" y="13923"/>
                </a:cubicBezTo>
                <a:cubicBezTo>
                  <a:pt x="12531" y="13961"/>
                  <a:pt x="12562" y="13992"/>
                  <a:pt x="12599" y="13992"/>
                </a:cubicBezTo>
                <a:cubicBezTo>
                  <a:pt x="12637" y="13992"/>
                  <a:pt x="12668" y="13961"/>
                  <a:pt x="12668" y="13923"/>
                </a:cubicBezTo>
                <a:cubicBezTo>
                  <a:pt x="12668" y="13886"/>
                  <a:pt x="12637" y="13855"/>
                  <a:pt x="12599" y="13855"/>
                </a:cubicBezTo>
                <a:close/>
                <a:moveTo>
                  <a:pt x="12815" y="13855"/>
                </a:moveTo>
                <a:cubicBezTo>
                  <a:pt x="12778" y="13855"/>
                  <a:pt x="12747" y="13886"/>
                  <a:pt x="12747" y="13923"/>
                </a:cubicBezTo>
                <a:cubicBezTo>
                  <a:pt x="12747" y="13961"/>
                  <a:pt x="12778" y="13992"/>
                  <a:pt x="12815" y="13992"/>
                </a:cubicBezTo>
                <a:cubicBezTo>
                  <a:pt x="12853" y="13992"/>
                  <a:pt x="12884" y="13961"/>
                  <a:pt x="12884" y="13923"/>
                </a:cubicBezTo>
                <a:cubicBezTo>
                  <a:pt x="12884" y="13886"/>
                  <a:pt x="12853" y="13855"/>
                  <a:pt x="12815" y="13855"/>
                </a:cubicBezTo>
                <a:close/>
                <a:moveTo>
                  <a:pt x="11303" y="14090"/>
                </a:moveTo>
                <a:cubicBezTo>
                  <a:pt x="11265" y="14090"/>
                  <a:pt x="11234" y="14121"/>
                  <a:pt x="11234" y="14158"/>
                </a:cubicBezTo>
                <a:cubicBezTo>
                  <a:pt x="11234" y="14196"/>
                  <a:pt x="11265" y="14227"/>
                  <a:pt x="11303" y="14227"/>
                </a:cubicBezTo>
                <a:cubicBezTo>
                  <a:pt x="11341" y="14227"/>
                  <a:pt x="11371" y="14196"/>
                  <a:pt x="11371" y="14158"/>
                </a:cubicBezTo>
                <a:cubicBezTo>
                  <a:pt x="11371" y="14121"/>
                  <a:pt x="11341" y="14090"/>
                  <a:pt x="11303" y="14090"/>
                </a:cubicBezTo>
                <a:close/>
                <a:moveTo>
                  <a:pt x="11519" y="14090"/>
                </a:moveTo>
                <a:cubicBezTo>
                  <a:pt x="11481" y="14090"/>
                  <a:pt x="11450" y="14121"/>
                  <a:pt x="11450" y="14158"/>
                </a:cubicBezTo>
                <a:cubicBezTo>
                  <a:pt x="11450" y="14196"/>
                  <a:pt x="11481" y="14227"/>
                  <a:pt x="11519" y="14227"/>
                </a:cubicBezTo>
                <a:cubicBezTo>
                  <a:pt x="11557" y="14227"/>
                  <a:pt x="11587" y="14196"/>
                  <a:pt x="11587" y="14158"/>
                </a:cubicBezTo>
                <a:cubicBezTo>
                  <a:pt x="11587" y="14121"/>
                  <a:pt x="11557" y="14090"/>
                  <a:pt x="11519" y="14090"/>
                </a:cubicBezTo>
                <a:close/>
                <a:moveTo>
                  <a:pt x="11735" y="14090"/>
                </a:moveTo>
                <a:cubicBezTo>
                  <a:pt x="11697" y="14090"/>
                  <a:pt x="11666" y="14121"/>
                  <a:pt x="11666" y="14158"/>
                </a:cubicBezTo>
                <a:cubicBezTo>
                  <a:pt x="11666" y="14196"/>
                  <a:pt x="11697" y="14227"/>
                  <a:pt x="11735" y="14227"/>
                </a:cubicBezTo>
                <a:cubicBezTo>
                  <a:pt x="11773" y="14227"/>
                  <a:pt x="11803" y="14196"/>
                  <a:pt x="11803" y="14158"/>
                </a:cubicBezTo>
                <a:cubicBezTo>
                  <a:pt x="11803" y="14121"/>
                  <a:pt x="11773" y="14090"/>
                  <a:pt x="11735" y="14090"/>
                </a:cubicBezTo>
                <a:close/>
                <a:moveTo>
                  <a:pt x="11951" y="14090"/>
                </a:moveTo>
                <a:cubicBezTo>
                  <a:pt x="11913" y="14090"/>
                  <a:pt x="11883" y="14121"/>
                  <a:pt x="11883" y="14158"/>
                </a:cubicBezTo>
                <a:cubicBezTo>
                  <a:pt x="11883" y="14196"/>
                  <a:pt x="11913" y="14227"/>
                  <a:pt x="11951" y="14227"/>
                </a:cubicBezTo>
                <a:cubicBezTo>
                  <a:pt x="11989" y="14227"/>
                  <a:pt x="12019" y="14196"/>
                  <a:pt x="12019" y="14158"/>
                </a:cubicBezTo>
                <a:cubicBezTo>
                  <a:pt x="12019" y="14121"/>
                  <a:pt x="11989" y="14090"/>
                  <a:pt x="11951" y="14090"/>
                </a:cubicBezTo>
                <a:close/>
                <a:moveTo>
                  <a:pt x="12167" y="14090"/>
                </a:moveTo>
                <a:cubicBezTo>
                  <a:pt x="12129" y="14090"/>
                  <a:pt x="12099" y="14121"/>
                  <a:pt x="12099" y="14158"/>
                </a:cubicBezTo>
                <a:cubicBezTo>
                  <a:pt x="12099" y="14196"/>
                  <a:pt x="12129" y="14227"/>
                  <a:pt x="12167" y="14227"/>
                </a:cubicBezTo>
                <a:cubicBezTo>
                  <a:pt x="12205" y="14227"/>
                  <a:pt x="12236" y="14196"/>
                  <a:pt x="12236" y="14158"/>
                </a:cubicBezTo>
                <a:cubicBezTo>
                  <a:pt x="12236" y="14121"/>
                  <a:pt x="12205" y="14090"/>
                  <a:pt x="12167" y="14090"/>
                </a:cubicBezTo>
                <a:close/>
                <a:moveTo>
                  <a:pt x="12383" y="14090"/>
                </a:moveTo>
                <a:cubicBezTo>
                  <a:pt x="12345" y="14090"/>
                  <a:pt x="12315" y="14121"/>
                  <a:pt x="12315" y="14158"/>
                </a:cubicBezTo>
                <a:cubicBezTo>
                  <a:pt x="12315" y="14196"/>
                  <a:pt x="12345" y="14227"/>
                  <a:pt x="12383" y="14227"/>
                </a:cubicBezTo>
                <a:cubicBezTo>
                  <a:pt x="12421" y="14227"/>
                  <a:pt x="12452" y="14196"/>
                  <a:pt x="12452" y="14158"/>
                </a:cubicBezTo>
                <a:cubicBezTo>
                  <a:pt x="12452" y="14121"/>
                  <a:pt x="12421" y="14090"/>
                  <a:pt x="12383" y="14090"/>
                </a:cubicBezTo>
                <a:close/>
                <a:moveTo>
                  <a:pt x="12599" y="14090"/>
                </a:moveTo>
                <a:cubicBezTo>
                  <a:pt x="12562" y="14090"/>
                  <a:pt x="12531" y="14121"/>
                  <a:pt x="12531" y="14158"/>
                </a:cubicBezTo>
                <a:cubicBezTo>
                  <a:pt x="12531" y="14196"/>
                  <a:pt x="12562" y="14227"/>
                  <a:pt x="12599" y="14227"/>
                </a:cubicBezTo>
                <a:cubicBezTo>
                  <a:pt x="12637" y="14227"/>
                  <a:pt x="12668" y="14196"/>
                  <a:pt x="12668" y="14158"/>
                </a:cubicBezTo>
                <a:cubicBezTo>
                  <a:pt x="12668" y="14121"/>
                  <a:pt x="12637" y="14090"/>
                  <a:pt x="12599" y="14090"/>
                </a:cubicBezTo>
                <a:close/>
                <a:moveTo>
                  <a:pt x="12815" y="14090"/>
                </a:moveTo>
                <a:cubicBezTo>
                  <a:pt x="12778" y="14090"/>
                  <a:pt x="12747" y="14121"/>
                  <a:pt x="12747" y="14158"/>
                </a:cubicBezTo>
                <a:cubicBezTo>
                  <a:pt x="12747" y="14196"/>
                  <a:pt x="12778" y="14227"/>
                  <a:pt x="12815" y="14227"/>
                </a:cubicBezTo>
                <a:cubicBezTo>
                  <a:pt x="12853" y="14227"/>
                  <a:pt x="12884" y="14196"/>
                  <a:pt x="12884" y="14158"/>
                </a:cubicBezTo>
                <a:cubicBezTo>
                  <a:pt x="12884" y="14121"/>
                  <a:pt x="12853" y="14090"/>
                  <a:pt x="12815" y="14090"/>
                </a:cubicBezTo>
                <a:close/>
                <a:moveTo>
                  <a:pt x="13032" y="14090"/>
                </a:moveTo>
                <a:cubicBezTo>
                  <a:pt x="12994" y="14090"/>
                  <a:pt x="12963" y="14121"/>
                  <a:pt x="12963" y="14158"/>
                </a:cubicBezTo>
                <a:cubicBezTo>
                  <a:pt x="12963" y="14196"/>
                  <a:pt x="12994" y="14227"/>
                  <a:pt x="13032" y="14227"/>
                </a:cubicBezTo>
                <a:cubicBezTo>
                  <a:pt x="13069" y="14227"/>
                  <a:pt x="13100" y="14196"/>
                  <a:pt x="13100" y="14158"/>
                </a:cubicBezTo>
                <a:cubicBezTo>
                  <a:pt x="13100" y="14121"/>
                  <a:pt x="13069" y="14090"/>
                  <a:pt x="13032" y="14090"/>
                </a:cubicBezTo>
                <a:close/>
                <a:moveTo>
                  <a:pt x="13248" y="14090"/>
                </a:moveTo>
                <a:cubicBezTo>
                  <a:pt x="13210" y="14090"/>
                  <a:pt x="13179" y="14121"/>
                  <a:pt x="13179" y="14158"/>
                </a:cubicBezTo>
                <a:cubicBezTo>
                  <a:pt x="13179" y="14196"/>
                  <a:pt x="13210" y="14227"/>
                  <a:pt x="13248" y="14227"/>
                </a:cubicBezTo>
                <a:cubicBezTo>
                  <a:pt x="13285" y="14227"/>
                  <a:pt x="13316" y="14196"/>
                  <a:pt x="13316" y="14158"/>
                </a:cubicBezTo>
                <a:cubicBezTo>
                  <a:pt x="13316" y="14121"/>
                  <a:pt x="13285" y="14090"/>
                  <a:pt x="13248" y="14090"/>
                </a:cubicBezTo>
                <a:close/>
                <a:moveTo>
                  <a:pt x="11087" y="14325"/>
                </a:moveTo>
                <a:cubicBezTo>
                  <a:pt x="11049" y="14325"/>
                  <a:pt x="11018" y="14355"/>
                  <a:pt x="11018" y="14393"/>
                </a:cubicBezTo>
                <a:cubicBezTo>
                  <a:pt x="11018" y="14431"/>
                  <a:pt x="11049" y="14462"/>
                  <a:pt x="11087" y="14462"/>
                </a:cubicBezTo>
                <a:cubicBezTo>
                  <a:pt x="11124" y="14462"/>
                  <a:pt x="11155" y="14431"/>
                  <a:pt x="11155" y="14393"/>
                </a:cubicBezTo>
                <a:cubicBezTo>
                  <a:pt x="11155" y="14355"/>
                  <a:pt x="11124" y="14325"/>
                  <a:pt x="11087" y="14325"/>
                </a:cubicBezTo>
                <a:close/>
                <a:moveTo>
                  <a:pt x="11303" y="14325"/>
                </a:moveTo>
                <a:cubicBezTo>
                  <a:pt x="11265" y="14325"/>
                  <a:pt x="11234" y="14355"/>
                  <a:pt x="11234" y="14393"/>
                </a:cubicBezTo>
                <a:cubicBezTo>
                  <a:pt x="11234" y="14431"/>
                  <a:pt x="11265" y="14462"/>
                  <a:pt x="11303" y="14462"/>
                </a:cubicBezTo>
                <a:cubicBezTo>
                  <a:pt x="11341" y="14462"/>
                  <a:pt x="11371" y="14431"/>
                  <a:pt x="11371" y="14393"/>
                </a:cubicBezTo>
                <a:cubicBezTo>
                  <a:pt x="11371" y="14355"/>
                  <a:pt x="11341" y="14325"/>
                  <a:pt x="11303" y="14325"/>
                </a:cubicBezTo>
                <a:close/>
                <a:moveTo>
                  <a:pt x="11519" y="14325"/>
                </a:moveTo>
                <a:cubicBezTo>
                  <a:pt x="11481" y="14325"/>
                  <a:pt x="11450" y="14355"/>
                  <a:pt x="11450" y="14393"/>
                </a:cubicBezTo>
                <a:cubicBezTo>
                  <a:pt x="11450" y="14431"/>
                  <a:pt x="11481" y="14462"/>
                  <a:pt x="11519" y="14462"/>
                </a:cubicBezTo>
                <a:cubicBezTo>
                  <a:pt x="11557" y="14462"/>
                  <a:pt x="11587" y="14431"/>
                  <a:pt x="11587" y="14393"/>
                </a:cubicBezTo>
                <a:cubicBezTo>
                  <a:pt x="11587" y="14355"/>
                  <a:pt x="11557" y="14325"/>
                  <a:pt x="11519" y="14325"/>
                </a:cubicBezTo>
                <a:close/>
                <a:moveTo>
                  <a:pt x="11735" y="14325"/>
                </a:moveTo>
                <a:cubicBezTo>
                  <a:pt x="11697" y="14325"/>
                  <a:pt x="11666" y="14355"/>
                  <a:pt x="11666" y="14393"/>
                </a:cubicBezTo>
                <a:cubicBezTo>
                  <a:pt x="11666" y="14431"/>
                  <a:pt x="11697" y="14462"/>
                  <a:pt x="11735" y="14462"/>
                </a:cubicBezTo>
                <a:cubicBezTo>
                  <a:pt x="11773" y="14462"/>
                  <a:pt x="11803" y="14431"/>
                  <a:pt x="11803" y="14393"/>
                </a:cubicBezTo>
                <a:cubicBezTo>
                  <a:pt x="11803" y="14355"/>
                  <a:pt x="11773" y="14325"/>
                  <a:pt x="11735" y="14325"/>
                </a:cubicBezTo>
                <a:close/>
                <a:moveTo>
                  <a:pt x="11951" y="14325"/>
                </a:moveTo>
                <a:cubicBezTo>
                  <a:pt x="11913" y="14325"/>
                  <a:pt x="11883" y="14355"/>
                  <a:pt x="11883" y="14393"/>
                </a:cubicBezTo>
                <a:cubicBezTo>
                  <a:pt x="11883" y="14431"/>
                  <a:pt x="11913" y="14462"/>
                  <a:pt x="11951" y="14462"/>
                </a:cubicBezTo>
                <a:cubicBezTo>
                  <a:pt x="11989" y="14462"/>
                  <a:pt x="12019" y="14431"/>
                  <a:pt x="12019" y="14393"/>
                </a:cubicBezTo>
                <a:cubicBezTo>
                  <a:pt x="12019" y="14355"/>
                  <a:pt x="11989" y="14325"/>
                  <a:pt x="11951" y="14325"/>
                </a:cubicBezTo>
                <a:close/>
                <a:moveTo>
                  <a:pt x="12167" y="14325"/>
                </a:moveTo>
                <a:cubicBezTo>
                  <a:pt x="12129" y="14325"/>
                  <a:pt x="12099" y="14355"/>
                  <a:pt x="12099" y="14393"/>
                </a:cubicBezTo>
                <a:cubicBezTo>
                  <a:pt x="12099" y="14431"/>
                  <a:pt x="12129" y="14462"/>
                  <a:pt x="12167" y="14462"/>
                </a:cubicBezTo>
                <a:cubicBezTo>
                  <a:pt x="12205" y="14462"/>
                  <a:pt x="12236" y="14431"/>
                  <a:pt x="12236" y="14393"/>
                </a:cubicBezTo>
                <a:cubicBezTo>
                  <a:pt x="12236" y="14355"/>
                  <a:pt x="12205" y="14325"/>
                  <a:pt x="12167" y="14325"/>
                </a:cubicBezTo>
                <a:close/>
                <a:moveTo>
                  <a:pt x="12383" y="14325"/>
                </a:moveTo>
                <a:cubicBezTo>
                  <a:pt x="12345" y="14325"/>
                  <a:pt x="12315" y="14355"/>
                  <a:pt x="12315" y="14393"/>
                </a:cubicBezTo>
                <a:cubicBezTo>
                  <a:pt x="12315" y="14431"/>
                  <a:pt x="12345" y="14462"/>
                  <a:pt x="12383" y="14462"/>
                </a:cubicBezTo>
                <a:cubicBezTo>
                  <a:pt x="12421" y="14462"/>
                  <a:pt x="12452" y="14431"/>
                  <a:pt x="12452" y="14393"/>
                </a:cubicBezTo>
                <a:cubicBezTo>
                  <a:pt x="12452" y="14355"/>
                  <a:pt x="12421" y="14325"/>
                  <a:pt x="12383" y="14325"/>
                </a:cubicBezTo>
                <a:close/>
                <a:moveTo>
                  <a:pt x="12599" y="14325"/>
                </a:moveTo>
                <a:cubicBezTo>
                  <a:pt x="12562" y="14325"/>
                  <a:pt x="12531" y="14355"/>
                  <a:pt x="12531" y="14393"/>
                </a:cubicBezTo>
                <a:cubicBezTo>
                  <a:pt x="12531" y="14431"/>
                  <a:pt x="12562" y="14462"/>
                  <a:pt x="12599" y="14462"/>
                </a:cubicBezTo>
                <a:cubicBezTo>
                  <a:pt x="12637" y="14462"/>
                  <a:pt x="12668" y="14431"/>
                  <a:pt x="12668" y="14393"/>
                </a:cubicBezTo>
                <a:cubicBezTo>
                  <a:pt x="12668" y="14355"/>
                  <a:pt x="12637" y="14325"/>
                  <a:pt x="12599" y="14325"/>
                </a:cubicBezTo>
                <a:close/>
                <a:moveTo>
                  <a:pt x="12815" y="14325"/>
                </a:moveTo>
                <a:cubicBezTo>
                  <a:pt x="12778" y="14325"/>
                  <a:pt x="12747" y="14355"/>
                  <a:pt x="12747" y="14393"/>
                </a:cubicBezTo>
                <a:cubicBezTo>
                  <a:pt x="12747" y="14431"/>
                  <a:pt x="12778" y="14462"/>
                  <a:pt x="12815" y="14462"/>
                </a:cubicBezTo>
                <a:cubicBezTo>
                  <a:pt x="12853" y="14462"/>
                  <a:pt x="12884" y="14431"/>
                  <a:pt x="12884" y="14393"/>
                </a:cubicBezTo>
                <a:cubicBezTo>
                  <a:pt x="12884" y="14355"/>
                  <a:pt x="12853" y="14325"/>
                  <a:pt x="12815" y="14325"/>
                </a:cubicBezTo>
                <a:close/>
                <a:moveTo>
                  <a:pt x="13032" y="14325"/>
                </a:moveTo>
                <a:cubicBezTo>
                  <a:pt x="12994" y="14325"/>
                  <a:pt x="12963" y="14355"/>
                  <a:pt x="12963" y="14393"/>
                </a:cubicBezTo>
                <a:cubicBezTo>
                  <a:pt x="12963" y="14431"/>
                  <a:pt x="12994" y="14462"/>
                  <a:pt x="13032" y="14462"/>
                </a:cubicBezTo>
                <a:cubicBezTo>
                  <a:pt x="13069" y="14462"/>
                  <a:pt x="13100" y="14431"/>
                  <a:pt x="13100" y="14393"/>
                </a:cubicBezTo>
                <a:cubicBezTo>
                  <a:pt x="13100" y="14355"/>
                  <a:pt x="13069" y="14325"/>
                  <a:pt x="13032" y="14325"/>
                </a:cubicBezTo>
                <a:close/>
                <a:moveTo>
                  <a:pt x="13248" y="14325"/>
                </a:moveTo>
                <a:cubicBezTo>
                  <a:pt x="13210" y="14325"/>
                  <a:pt x="13179" y="14355"/>
                  <a:pt x="13179" y="14393"/>
                </a:cubicBezTo>
                <a:cubicBezTo>
                  <a:pt x="13179" y="14431"/>
                  <a:pt x="13210" y="14462"/>
                  <a:pt x="13248" y="14462"/>
                </a:cubicBezTo>
                <a:cubicBezTo>
                  <a:pt x="13285" y="14462"/>
                  <a:pt x="13316" y="14431"/>
                  <a:pt x="13316" y="14393"/>
                </a:cubicBezTo>
                <a:cubicBezTo>
                  <a:pt x="13316" y="14355"/>
                  <a:pt x="13285" y="14325"/>
                  <a:pt x="13248" y="14325"/>
                </a:cubicBezTo>
                <a:close/>
                <a:moveTo>
                  <a:pt x="13464" y="14325"/>
                </a:moveTo>
                <a:cubicBezTo>
                  <a:pt x="13426" y="14325"/>
                  <a:pt x="13395" y="14355"/>
                  <a:pt x="13395" y="14393"/>
                </a:cubicBezTo>
                <a:cubicBezTo>
                  <a:pt x="13395" y="14431"/>
                  <a:pt x="13426" y="14462"/>
                  <a:pt x="13464" y="14462"/>
                </a:cubicBezTo>
                <a:cubicBezTo>
                  <a:pt x="13502" y="14462"/>
                  <a:pt x="13532" y="14431"/>
                  <a:pt x="13532" y="14393"/>
                </a:cubicBezTo>
                <a:cubicBezTo>
                  <a:pt x="13532" y="14355"/>
                  <a:pt x="13502" y="14325"/>
                  <a:pt x="13464" y="14325"/>
                </a:cubicBezTo>
                <a:close/>
                <a:moveTo>
                  <a:pt x="13680" y="14325"/>
                </a:moveTo>
                <a:cubicBezTo>
                  <a:pt x="13642" y="14325"/>
                  <a:pt x="13611" y="14355"/>
                  <a:pt x="13611" y="14393"/>
                </a:cubicBezTo>
                <a:cubicBezTo>
                  <a:pt x="13611" y="14431"/>
                  <a:pt x="13642" y="14462"/>
                  <a:pt x="13680" y="14462"/>
                </a:cubicBezTo>
                <a:cubicBezTo>
                  <a:pt x="13718" y="14462"/>
                  <a:pt x="13748" y="14431"/>
                  <a:pt x="13748" y="14393"/>
                </a:cubicBezTo>
                <a:cubicBezTo>
                  <a:pt x="13748" y="14355"/>
                  <a:pt x="13718" y="14325"/>
                  <a:pt x="13680" y="14325"/>
                </a:cubicBezTo>
                <a:close/>
                <a:moveTo>
                  <a:pt x="13896" y="14325"/>
                </a:moveTo>
                <a:cubicBezTo>
                  <a:pt x="13858" y="14325"/>
                  <a:pt x="13828" y="14355"/>
                  <a:pt x="13828" y="14393"/>
                </a:cubicBezTo>
                <a:cubicBezTo>
                  <a:pt x="13828" y="14431"/>
                  <a:pt x="13858" y="14462"/>
                  <a:pt x="13896" y="14462"/>
                </a:cubicBezTo>
                <a:cubicBezTo>
                  <a:pt x="13934" y="14462"/>
                  <a:pt x="13964" y="14431"/>
                  <a:pt x="13964" y="14393"/>
                </a:cubicBezTo>
                <a:cubicBezTo>
                  <a:pt x="13964" y="14355"/>
                  <a:pt x="13934" y="14325"/>
                  <a:pt x="13896" y="14325"/>
                </a:cubicBezTo>
                <a:close/>
                <a:moveTo>
                  <a:pt x="10870" y="14560"/>
                </a:moveTo>
                <a:cubicBezTo>
                  <a:pt x="10833" y="14560"/>
                  <a:pt x="10802" y="14590"/>
                  <a:pt x="10802" y="14628"/>
                </a:cubicBezTo>
                <a:cubicBezTo>
                  <a:pt x="10802" y="14666"/>
                  <a:pt x="10833" y="14696"/>
                  <a:pt x="10870" y="14696"/>
                </a:cubicBezTo>
                <a:cubicBezTo>
                  <a:pt x="10908" y="14696"/>
                  <a:pt x="10939" y="14666"/>
                  <a:pt x="10939" y="14628"/>
                </a:cubicBezTo>
                <a:cubicBezTo>
                  <a:pt x="10939" y="14590"/>
                  <a:pt x="10908" y="14560"/>
                  <a:pt x="10870" y="14560"/>
                </a:cubicBezTo>
                <a:close/>
                <a:moveTo>
                  <a:pt x="11087" y="14560"/>
                </a:moveTo>
                <a:cubicBezTo>
                  <a:pt x="11049" y="14560"/>
                  <a:pt x="11018" y="14590"/>
                  <a:pt x="11018" y="14628"/>
                </a:cubicBezTo>
                <a:cubicBezTo>
                  <a:pt x="11018" y="14666"/>
                  <a:pt x="11049" y="14696"/>
                  <a:pt x="11087" y="14696"/>
                </a:cubicBezTo>
                <a:cubicBezTo>
                  <a:pt x="11124" y="14696"/>
                  <a:pt x="11155" y="14666"/>
                  <a:pt x="11155" y="14628"/>
                </a:cubicBezTo>
                <a:cubicBezTo>
                  <a:pt x="11155" y="14590"/>
                  <a:pt x="11124" y="14560"/>
                  <a:pt x="11087" y="14560"/>
                </a:cubicBezTo>
                <a:close/>
                <a:moveTo>
                  <a:pt x="11303" y="14560"/>
                </a:moveTo>
                <a:cubicBezTo>
                  <a:pt x="11265" y="14560"/>
                  <a:pt x="11234" y="14590"/>
                  <a:pt x="11234" y="14628"/>
                </a:cubicBezTo>
                <a:cubicBezTo>
                  <a:pt x="11234" y="14666"/>
                  <a:pt x="11265" y="14696"/>
                  <a:pt x="11303" y="14696"/>
                </a:cubicBezTo>
                <a:cubicBezTo>
                  <a:pt x="11341" y="14696"/>
                  <a:pt x="11371" y="14666"/>
                  <a:pt x="11371" y="14628"/>
                </a:cubicBezTo>
                <a:cubicBezTo>
                  <a:pt x="11371" y="14590"/>
                  <a:pt x="11341" y="14560"/>
                  <a:pt x="11303" y="14560"/>
                </a:cubicBezTo>
                <a:close/>
                <a:moveTo>
                  <a:pt x="11519" y="14560"/>
                </a:moveTo>
                <a:cubicBezTo>
                  <a:pt x="11481" y="14560"/>
                  <a:pt x="11450" y="14590"/>
                  <a:pt x="11450" y="14628"/>
                </a:cubicBezTo>
                <a:cubicBezTo>
                  <a:pt x="11450" y="14666"/>
                  <a:pt x="11481" y="14696"/>
                  <a:pt x="11519" y="14696"/>
                </a:cubicBezTo>
                <a:cubicBezTo>
                  <a:pt x="11557" y="14696"/>
                  <a:pt x="11587" y="14666"/>
                  <a:pt x="11587" y="14628"/>
                </a:cubicBezTo>
                <a:cubicBezTo>
                  <a:pt x="11587" y="14590"/>
                  <a:pt x="11557" y="14560"/>
                  <a:pt x="11519" y="14560"/>
                </a:cubicBezTo>
                <a:close/>
                <a:moveTo>
                  <a:pt x="11735" y="14560"/>
                </a:moveTo>
                <a:cubicBezTo>
                  <a:pt x="11697" y="14560"/>
                  <a:pt x="11666" y="14590"/>
                  <a:pt x="11666" y="14628"/>
                </a:cubicBezTo>
                <a:cubicBezTo>
                  <a:pt x="11666" y="14666"/>
                  <a:pt x="11697" y="14696"/>
                  <a:pt x="11735" y="14696"/>
                </a:cubicBezTo>
                <a:cubicBezTo>
                  <a:pt x="11773" y="14696"/>
                  <a:pt x="11803" y="14666"/>
                  <a:pt x="11803" y="14628"/>
                </a:cubicBezTo>
                <a:cubicBezTo>
                  <a:pt x="11803" y="14590"/>
                  <a:pt x="11773" y="14560"/>
                  <a:pt x="11735" y="14560"/>
                </a:cubicBezTo>
                <a:close/>
                <a:moveTo>
                  <a:pt x="11951" y="14560"/>
                </a:moveTo>
                <a:cubicBezTo>
                  <a:pt x="11913" y="14560"/>
                  <a:pt x="11883" y="14590"/>
                  <a:pt x="11883" y="14628"/>
                </a:cubicBezTo>
                <a:cubicBezTo>
                  <a:pt x="11883" y="14666"/>
                  <a:pt x="11913" y="14696"/>
                  <a:pt x="11951" y="14696"/>
                </a:cubicBezTo>
                <a:cubicBezTo>
                  <a:pt x="11989" y="14696"/>
                  <a:pt x="12019" y="14666"/>
                  <a:pt x="12019" y="14628"/>
                </a:cubicBezTo>
                <a:cubicBezTo>
                  <a:pt x="12019" y="14590"/>
                  <a:pt x="11989" y="14560"/>
                  <a:pt x="11951" y="14560"/>
                </a:cubicBezTo>
                <a:close/>
                <a:moveTo>
                  <a:pt x="12167" y="14560"/>
                </a:moveTo>
                <a:cubicBezTo>
                  <a:pt x="12129" y="14560"/>
                  <a:pt x="12099" y="14590"/>
                  <a:pt x="12099" y="14628"/>
                </a:cubicBezTo>
                <a:cubicBezTo>
                  <a:pt x="12099" y="14666"/>
                  <a:pt x="12129" y="14696"/>
                  <a:pt x="12167" y="14696"/>
                </a:cubicBezTo>
                <a:cubicBezTo>
                  <a:pt x="12205" y="14696"/>
                  <a:pt x="12236" y="14666"/>
                  <a:pt x="12236" y="14628"/>
                </a:cubicBezTo>
                <a:cubicBezTo>
                  <a:pt x="12236" y="14590"/>
                  <a:pt x="12205" y="14560"/>
                  <a:pt x="12167" y="14560"/>
                </a:cubicBezTo>
                <a:close/>
                <a:moveTo>
                  <a:pt x="12383" y="14560"/>
                </a:moveTo>
                <a:cubicBezTo>
                  <a:pt x="12345" y="14560"/>
                  <a:pt x="12315" y="14590"/>
                  <a:pt x="12315" y="14628"/>
                </a:cubicBezTo>
                <a:cubicBezTo>
                  <a:pt x="12315" y="14666"/>
                  <a:pt x="12345" y="14696"/>
                  <a:pt x="12383" y="14696"/>
                </a:cubicBezTo>
                <a:cubicBezTo>
                  <a:pt x="12421" y="14696"/>
                  <a:pt x="12452" y="14666"/>
                  <a:pt x="12452" y="14628"/>
                </a:cubicBezTo>
                <a:cubicBezTo>
                  <a:pt x="12452" y="14590"/>
                  <a:pt x="12421" y="14560"/>
                  <a:pt x="12383" y="14560"/>
                </a:cubicBezTo>
                <a:close/>
                <a:moveTo>
                  <a:pt x="12599" y="14560"/>
                </a:moveTo>
                <a:cubicBezTo>
                  <a:pt x="12562" y="14560"/>
                  <a:pt x="12531" y="14590"/>
                  <a:pt x="12531" y="14628"/>
                </a:cubicBezTo>
                <a:cubicBezTo>
                  <a:pt x="12531" y="14666"/>
                  <a:pt x="12562" y="14696"/>
                  <a:pt x="12599" y="14696"/>
                </a:cubicBezTo>
                <a:cubicBezTo>
                  <a:pt x="12637" y="14696"/>
                  <a:pt x="12668" y="14666"/>
                  <a:pt x="12668" y="14628"/>
                </a:cubicBezTo>
                <a:cubicBezTo>
                  <a:pt x="12668" y="14590"/>
                  <a:pt x="12637" y="14560"/>
                  <a:pt x="12599" y="14560"/>
                </a:cubicBezTo>
                <a:close/>
                <a:moveTo>
                  <a:pt x="12815" y="14560"/>
                </a:moveTo>
                <a:cubicBezTo>
                  <a:pt x="12778" y="14560"/>
                  <a:pt x="12747" y="14590"/>
                  <a:pt x="12747" y="14628"/>
                </a:cubicBezTo>
                <a:cubicBezTo>
                  <a:pt x="12747" y="14666"/>
                  <a:pt x="12778" y="14696"/>
                  <a:pt x="12815" y="14696"/>
                </a:cubicBezTo>
                <a:cubicBezTo>
                  <a:pt x="12853" y="14696"/>
                  <a:pt x="12884" y="14666"/>
                  <a:pt x="12884" y="14628"/>
                </a:cubicBezTo>
                <a:cubicBezTo>
                  <a:pt x="12884" y="14590"/>
                  <a:pt x="12853" y="14560"/>
                  <a:pt x="12815" y="14560"/>
                </a:cubicBezTo>
                <a:close/>
                <a:moveTo>
                  <a:pt x="13032" y="14560"/>
                </a:moveTo>
                <a:cubicBezTo>
                  <a:pt x="12994" y="14560"/>
                  <a:pt x="12963" y="14590"/>
                  <a:pt x="12963" y="14628"/>
                </a:cubicBezTo>
                <a:cubicBezTo>
                  <a:pt x="12963" y="14666"/>
                  <a:pt x="12994" y="14696"/>
                  <a:pt x="13032" y="14696"/>
                </a:cubicBezTo>
                <a:cubicBezTo>
                  <a:pt x="13069" y="14696"/>
                  <a:pt x="13100" y="14666"/>
                  <a:pt x="13100" y="14628"/>
                </a:cubicBezTo>
                <a:cubicBezTo>
                  <a:pt x="13100" y="14590"/>
                  <a:pt x="13069" y="14560"/>
                  <a:pt x="13032" y="14560"/>
                </a:cubicBezTo>
                <a:close/>
                <a:moveTo>
                  <a:pt x="13248" y="14560"/>
                </a:moveTo>
                <a:cubicBezTo>
                  <a:pt x="13210" y="14560"/>
                  <a:pt x="13179" y="14590"/>
                  <a:pt x="13179" y="14628"/>
                </a:cubicBezTo>
                <a:cubicBezTo>
                  <a:pt x="13179" y="14666"/>
                  <a:pt x="13210" y="14696"/>
                  <a:pt x="13248" y="14696"/>
                </a:cubicBezTo>
                <a:cubicBezTo>
                  <a:pt x="13285" y="14696"/>
                  <a:pt x="13316" y="14666"/>
                  <a:pt x="13316" y="14628"/>
                </a:cubicBezTo>
                <a:cubicBezTo>
                  <a:pt x="13316" y="14590"/>
                  <a:pt x="13285" y="14560"/>
                  <a:pt x="13248" y="14560"/>
                </a:cubicBezTo>
                <a:close/>
                <a:moveTo>
                  <a:pt x="13464" y="14560"/>
                </a:moveTo>
                <a:cubicBezTo>
                  <a:pt x="13426" y="14560"/>
                  <a:pt x="13395" y="14590"/>
                  <a:pt x="13395" y="14628"/>
                </a:cubicBezTo>
                <a:cubicBezTo>
                  <a:pt x="13395" y="14666"/>
                  <a:pt x="13426" y="14696"/>
                  <a:pt x="13464" y="14696"/>
                </a:cubicBezTo>
                <a:cubicBezTo>
                  <a:pt x="13502" y="14696"/>
                  <a:pt x="13532" y="14666"/>
                  <a:pt x="13532" y="14628"/>
                </a:cubicBezTo>
                <a:cubicBezTo>
                  <a:pt x="13532" y="14590"/>
                  <a:pt x="13502" y="14560"/>
                  <a:pt x="13464" y="14560"/>
                </a:cubicBezTo>
                <a:close/>
                <a:moveTo>
                  <a:pt x="13680" y="14560"/>
                </a:moveTo>
                <a:cubicBezTo>
                  <a:pt x="13642" y="14560"/>
                  <a:pt x="13611" y="14590"/>
                  <a:pt x="13611" y="14628"/>
                </a:cubicBezTo>
                <a:cubicBezTo>
                  <a:pt x="13611" y="14666"/>
                  <a:pt x="13642" y="14696"/>
                  <a:pt x="13680" y="14696"/>
                </a:cubicBezTo>
                <a:cubicBezTo>
                  <a:pt x="13718" y="14696"/>
                  <a:pt x="13748" y="14666"/>
                  <a:pt x="13748" y="14628"/>
                </a:cubicBezTo>
                <a:cubicBezTo>
                  <a:pt x="13748" y="14590"/>
                  <a:pt x="13718" y="14560"/>
                  <a:pt x="13680" y="14560"/>
                </a:cubicBezTo>
                <a:close/>
                <a:moveTo>
                  <a:pt x="13896" y="14560"/>
                </a:moveTo>
                <a:cubicBezTo>
                  <a:pt x="13858" y="14560"/>
                  <a:pt x="13828" y="14590"/>
                  <a:pt x="13828" y="14628"/>
                </a:cubicBezTo>
                <a:cubicBezTo>
                  <a:pt x="13828" y="14666"/>
                  <a:pt x="13858" y="14696"/>
                  <a:pt x="13896" y="14696"/>
                </a:cubicBezTo>
                <a:cubicBezTo>
                  <a:pt x="13934" y="14696"/>
                  <a:pt x="13964" y="14666"/>
                  <a:pt x="13964" y="14628"/>
                </a:cubicBezTo>
                <a:cubicBezTo>
                  <a:pt x="13964" y="14590"/>
                  <a:pt x="13934" y="14560"/>
                  <a:pt x="13896" y="14560"/>
                </a:cubicBezTo>
                <a:close/>
                <a:moveTo>
                  <a:pt x="10654" y="14794"/>
                </a:moveTo>
                <a:cubicBezTo>
                  <a:pt x="10617" y="14794"/>
                  <a:pt x="10586" y="14825"/>
                  <a:pt x="10586" y="14863"/>
                </a:cubicBezTo>
                <a:cubicBezTo>
                  <a:pt x="10586" y="14901"/>
                  <a:pt x="10617" y="14931"/>
                  <a:pt x="10654" y="14931"/>
                </a:cubicBezTo>
                <a:cubicBezTo>
                  <a:pt x="10692" y="14931"/>
                  <a:pt x="10723" y="14901"/>
                  <a:pt x="10723" y="14863"/>
                </a:cubicBezTo>
                <a:cubicBezTo>
                  <a:pt x="10723" y="14825"/>
                  <a:pt x="10692" y="14794"/>
                  <a:pt x="10654" y="14794"/>
                </a:cubicBezTo>
                <a:close/>
                <a:moveTo>
                  <a:pt x="10870" y="14794"/>
                </a:moveTo>
                <a:cubicBezTo>
                  <a:pt x="10833" y="14794"/>
                  <a:pt x="10802" y="14825"/>
                  <a:pt x="10802" y="14863"/>
                </a:cubicBezTo>
                <a:cubicBezTo>
                  <a:pt x="10802" y="14901"/>
                  <a:pt x="10833" y="14931"/>
                  <a:pt x="10870" y="14931"/>
                </a:cubicBezTo>
                <a:cubicBezTo>
                  <a:pt x="10908" y="14931"/>
                  <a:pt x="10939" y="14901"/>
                  <a:pt x="10939" y="14863"/>
                </a:cubicBezTo>
                <a:cubicBezTo>
                  <a:pt x="10939" y="14825"/>
                  <a:pt x="10908" y="14794"/>
                  <a:pt x="10870" y="14794"/>
                </a:cubicBezTo>
                <a:close/>
                <a:moveTo>
                  <a:pt x="11087" y="14794"/>
                </a:moveTo>
                <a:cubicBezTo>
                  <a:pt x="11049" y="14794"/>
                  <a:pt x="11018" y="14825"/>
                  <a:pt x="11018" y="14863"/>
                </a:cubicBezTo>
                <a:cubicBezTo>
                  <a:pt x="11018" y="14901"/>
                  <a:pt x="11049" y="14931"/>
                  <a:pt x="11087" y="14931"/>
                </a:cubicBezTo>
                <a:cubicBezTo>
                  <a:pt x="11124" y="14931"/>
                  <a:pt x="11155" y="14901"/>
                  <a:pt x="11155" y="14863"/>
                </a:cubicBezTo>
                <a:cubicBezTo>
                  <a:pt x="11155" y="14825"/>
                  <a:pt x="11124" y="14794"/>
                  <a:pt x="11087" y="14794"/>
                </a:cubicBezTo>
                <a:close/>
                <a:moveTo>
                  <a:pt x="11303" y="14794"/>
                </a:moveTo>
                <a:cubicBezTo>
                  <a:pt x="11265" y="14794"/>
                  <a:pt x="11234" y="14825"/>
                  <a:pt x="11234" y="14863"/>
                </a:cubicBezTo>
                <a:cubicBezTo>
                  <a:pt x="11234" y="14901"/>
                  <a:pt x="11265" y="14931"/>
                  <a:pt x="11303" y="14931"/>
                </a:cubicBezTo>
                <a:cubicBezTo>
                  <a:pt x="11341" y="14931"/>
                  <a:pt x="11371" y="14901"/>
                  <a:pt x="11371" y="14863"/>
                </a:cubicBezTo>
                <a:cubicBezTo>
                  <a:pt x="11371" y="14825"/>
                  <a:pt x="11341" y="14794"/>
                  <a:pt x="11303" y="14794"/>
                </a:cubicBezTo>
                <a:close/>
                <a:moveTo>
                  <a:pt x="11519" y="14794"/>
                </a:moveTo>
                <a:cubicBezTo>
                  <a:pt x="11481" y="14794"/>
                  <a:pt x="11450" y="14825"/>
                  <a:pt x="11450" y="14863"/>
                </a:cubicBezTo>
                <a:cubicBezTo>
                  <a:pt x="11450" y="14901"/>
                  <a:pt x="11481" y="14931"/>
                  <a:pt x="11519" y="14931"/>
                </a:cubicBezTo>
                <a:cubicBezTo>
                  <a:pt x="11557" y="14931"/>
                  <a:pt x="11587" y="14901"/>
                  <a:pt x="11587" y="14863"/>
                </a:cubicBezTo>
                <a:cubicBezTo>
                  <a:pt x="11587" y="14825"/>
                  <a:pt x="11557" y="14794"/>
                  <a:pt x="11519" y="14794"/>
                </a:cubicBezTo>
                <a:close/>
                <a:moveTo>
                  <a:pt x="11735" y="14794"/>
                </a:moveTo>
                <a:cubicBezTo>
                  <a:pt x="11697" y="14794"/>
                  <a:pt x="11666" y="14825"/>
                  <a:pt x="11666" y="14863"/>
                </a:cubicBezTo>
                <a:cubicBezTo>
                  <a:pt x="11666" y="14901"/>
                  <a:pt x="11697" y="14931"/>
                  <a:pt x="11735" y="14931"/>
                </a:cubicBezTo>
                <a:cubicBezTo>
                  <a:pt x="11773" y="14931"/>
                  <a:pt x="11803" y="14901"/>
                  <a:pt x="11803" y="14863"/>
                </a:cubicBezTo>
                <a:cubicBezTo>
                  <a:pt x="11803" y="14825"/>
                  <a:pt x="11773" y="14794"/>
                  <a:pt x="11735" y="14794"/>
                </a:cubicBezTo>
                <a:close/>
                <a:moveTo>
                  <a:pt x="11951" y="14794"/>
                </a:moveTo>
                <a:cubicBezTo>
                  <a:pt x="11913" y="14794"/>
                  <a:pt x="11883" y="14825"/>
                  <a:pt x="11883" y="14863"/>
                </a:cubicBezTo>
                <a:cubicBezTo>
                  <a:pt x="11883" y="14901"/>
                  <a:pt x="11913" y="14931"/>
                  <a:pt x="11951" y="14931"/>
                </a:cubicBezTo>
                <a:cubicBezTo>
                  <a:pt x="11989" y="14931"/>
                  <a:pt x="12019" y="14901"/>
                  <a:pt x="12019" y="14863"/>
                </a:cubicBezTo>
                <a:cubicBezTo>
                  <a:pt x="12019" y="14825"/>
                  <a:pt x="11989" y="14794"/>
                  <a:pt x="11951" y="14794"/>
                </a:cubicBezTo>
                <a:close/>
                <a:moveTo>
                  <a:pt x="12167" y="14794"/>
                </a:moveTo>
                <a:cubicBezTo>
                  <a:pt x="12129" y="14794"/>
                  <a:pt x="12099" y="14825"/>
                  <a:pt x="12099" y="14863"/>
                </a:cubicBezTo>
                <a:cubicBezTo>
                  <a:pt x="12099" y="14901"/>
                  <a:pt x="12129" y="14931"/>
                  <a:pt x="12167" y="14931"/>
                </a:cubicBezTo>
                <a:cubicBezTo>
                  <a:pt x="12205" y="14931"/>
                  <a:pt x="12236" y="14901"/>
                  <a:pt x="12236" y="14863"/>
                </a:cubicBezTo>
                <a:cubicBezTo>
                  <a:pt x="12236" y="14825"/>
                  <a:pt x="12205" y="14794"/>
                  <a:pt x="12167" y="14794"/>
                </a:cubicBezTo>
                <a:close/>
                <a:moveTo>
                  <a:pt x="12383" y="14794"/>
                </a:moveTo>
                <a:cubicBezTo>
                  <a:pt x="12345" y="14794"/>
                  <a:pt x="12315" y="14825"/>
                  <a:pt x="12315" y="14863"/>
                </a:cubicBezTo>
                <a:cubicBezTo>
                  <a:pt x="12315" y="14901"/>
                  <a:pt x="12345" y="14931"/>
                  <a:pt x="12383" y="14931"/>
                </a:cubicBezTo>
                <a:cubicBezTo>
                  <a:pt x="12421" y="14931"/>
                  <a:pt x="12452" y="14901"/>
                  <a:pt x="12452" y="14863"/>
                </a:cubicBezTo>
                <a:cubicBezTo>
                  <a:pt x="12452" y="14825"/>
                  <a:pt x="12421" y="14794"/>
                  <a:pt x="12383" y="14794"/>
                </a:cubicBezTo>
                <a:close/>
                <a:moveTo>
                  <a:pt x="12599" y="14794"/>
                </a:moveTo>
                <a:cubicBezTo>
                  <a:pt x="12562" y="14794"/>
                  <a:pt x="12531" y="14825"/>
                  <a:pt x="12531" y="14863"/>
                </a:cubicBezTo>
                <a:cubicBezTo>
                  <a:pt x="12531" y="14901"/>
                  <a:pt x="12562" y="14931"/>
                  <a:pt x="12599" y="14931"/>
                </a:cubicBezTo>
                <a:cubicBezTo>
                  <a:pt x="12637" y="14931"/>
                  <a:pt x="12668" y="14901"/>
                  <a:pt x="12668" y="14863"/>
                </a:cubicBezTo>
                <a:cubicBezTo>
                  <a:pt x="12668" y="14825"/>
                  <a:pt x="12637" y="14794"/>
                  <a:pt x="12599" y="14794"/>
                </a:cubicBezTo>
                <a:close/>
                <a:moveTo>
                  <a:pt x="12815" y="14794"/>
                </a:moveTo>
                <a:cubicBezTo>
                  <a:pt x="12778" y="14794"/>
                  <a:pt x="12747" y="14825"/>
                  <a:pt x="12747" y="14863"/>
                </a:cubicBezTo>
                <a:cubicBezTo>
                  <a:pt x="12747" y="14901"/>
                  <a:pt x="12778" y="14931"/>
                  <a:pt x="12815" y="14931"/>
                </a:cubicBezTo>
                <a:cubicBezTo>
                  <a:pt x="12853" y="14931"/>
                  <a:pt x="12884" y="14901"/>
                  <a:pt x="12884" y="14863"/>
                </a:cubicBezTo>
                <a:cubicBezTo>
                  <a:pt x="12884" y="14825"/>
                  <a:pt x="12853" y="14794"/>
                  <a:pt x="12815" y="14794"/>
                </a:cubicBezTo>
                <a:close/>
                <a:moveTo>
                  <a:pt x="13032" y="14794"/>
                </a:moveTo>
                <a:cubicBezTo>
                  <a:pt x="12994" y="14794"/>
                  <a:pt x="12963" y="14825"/>
                  <a:pt x="12963" y="14863"/>
                </a:cubicBezTo>
                <a:cubicBezTo>
                  <a:pt x="12963" y="14901"/>
                  <a:pt x="12994" y="14931"/>
                  <a:pt x="13032" y="14931"/>
                </a:cubicBezTo>
                <a:cubicBezTo>
                  <a:pt x="13069" y="14931"/>
                  <a:pt x="13100" y="14901"/>
                  <a:pt x="13100" y="14863"/>
                </a:cubicBezTo>
                <a:cubicBezTo>
                  <a:pt x="13100" y="14825"/>
                  <a:pt x="13069" y="14794"/>
                  <a:pt x="13032" y="14794"/>
                </a:cubicBezTo>
                <a:close/>
                <a:moveTo>
                  <a:pt x="13248" y="14794"/>
                </a:moveTo>
                <a:cubicBezTo>
                  <a:pt x="13210" y="14794"/>
                  <a:pt x="13179" y="14825"/>
                  <a:pt x="13179" y="14863"/>
                </a:cubicBezTo>
                <a:cubicBezTo>
                  <a:pt x="13179" y="14901"/>
                  <a:pt x="13210" y="14931"/>
                  <a:pt x="13248" y="14931"/>
                </a:cubicBezTo>
                <a:cubicBezTo>
                  <a:pt x="13285" y="14931"/>
                  <a:pt x="13316" y="14901"/>
                  <a:pt x="13316" y="14863"/>
                </a:cubicBezTo>
                <a:cubicBezTo>
                  <a:pt x="13316" y="14825"/>
                  <a:pt x="13285" y="14794"/>
                  <a:pt x="13248" y="14794"/>
                </a:cubicBezTo>
                <a:close/>
                <a:moveTo>
                  <a:pt x="13464" y="14794"/>
                </a:moveTo>
                <a:cubicBezTo>
                  <a:pt x="13426" y="14794"/>
                  <a:pt x="13395" y="14825"/>
                  <a:pt x="13395" y="14863"/>
                </a:cubicBezTo>
                <a:cubicBezTo>
                  <a:pt x="13395" y="14901"/>
                  <a:pt x="13426" y="14931"/>
                  <a:pt x="13464" y="14931"/>
                </a:cubicBezTo>
                <a:cubicBezTo>
                  <a:pt x="13502" y="14931"/>
                  <a:pt x="13532" y="14901"/>
                  <a:pt x="13532" y="14863"/>
                </a:cubicBezTo>
                <a:cubicBezTo>
                  <a:pt x="13532" y="14825"/>
                  <a:pt x="13502" y="14794"/>
                  <a:pt x="13464" y="14794"/>
                </a:cubicBezTo>
                <a:close/>
                <a:moveTo>
                  <a:pt x="13680" y="14794"/>
                </a:moveTo>
                <a:cubicBezTo>
                  <a:pt x="13642" y="14794"/>
                  <a:pt x="13611" y="14825"/>
                  <a:pt x="13611" y="14863"/>
                </a:cubicBezTo>
                <a:cubicBezTo>
                  <a:pt x="13611" y="14901"/>
                  <a:pt x="13642" y="14931"/>
                  <a:pt x="13680" y="14931"/>
                </a:cubicBezTo>
                <a:cubicBezTo>
                  <a:pt x="13718" y="14931"/>
                  <a:pt x="13748" y="14901"/>
                  <a:pt x="13748" y="14863"/>
                </a:cubicBezTo>
                <a:cubicBezTo>
                  <a:pt x="13748" y="14825"/>
                  <a:pt x="13718" y="14794"/>
                  <a:pt x="13680" y="14794"/>
                </a:cubicBezTo>
                <a:close/>
                <a:moveTo>
                  <a:pt x="13896" y="14794"/>
                </a:moveTo>
                <a:cubicBezTo>
                  <a:pt x="13858" y="14794"/>
                  <a:pt x="13828" y="14825"/>
                  <a:pt x="13828" y="14863"/>
                </a:cubicBezTo>
                <a:cubicBezTo>
                  <a:pt x="13828" y="14901"/>
                  <a:pt x="13858" y="14931"/>
                  <a:pt x="13896" y="14931"/>
                </a:cubicBezTo>
                <a:cubicBezTo>
                  <a:pt x="13934" y="14931"/>
                  <a:pt x="13964" y="14901"/>
                  <a:pt x="13964" y="14863"/>
                </a:cubicBezTo>
                <a:cubicBezTo>
                  <a:pt x="13964" y="14825"/>
                  <a:pt x="13934" y="14794"/>
                  <a:pt x="13896" y="14794"/>
                </a:cubicBezTo>
                <a:close/>
                <a:moveTo>
                  <a:pt x="10438" y="15029"/>
                </a:moveTo>
                <a:cubicBezTo>
                  <a:pt x="10400" y="15029"/>
                  <a:pt x="10370" y="15060"/>
                  <a:pt x="10370" y="15098"/>
                </a:cubicBezTo>
                <a:cubicBezTo>
                  <a:pt x="10370" y="15135"/>
                  <a:pt x="10400" y="15166"/>
                  <a:pt x="10438" y="15166"/>
                </a:cubicBezTo>
                <a:cubicBezTo>
                  <a:pt x="10476" y="15166"/>
                  <a:pt x="10507" y="15135"/>
                  <a:pt x="10507" y="15098"/>
                </a:cubicBezTo>
                <a:cubicBezTo>
                  <a:pt x="10507" y="15060"/>
                  <a:pt x="10476" y="15029"/>
                  <a:pt x="10438" y="15029"/>
                </a:cubicBezTo>
                <a:close/>
                <a:moveTo>
                  <a:pt x="10654" y="15029"/>
                </a:moveTo>
                <a:cubicBezTo>
                  <a:pt x="10617" y="15029"/>
                  <a:pt x="10586" y="15060"/>
                  <a:pt x="10586" y="15098"/>
                </a:cubicBezTo>
                <a:cubicBezTo>
                  <a:pt x="10586" y="15135"/>
                  <a:pt x="10617" y="15166"/>
                  <a:pt x="10654" y="15166"/>
                </a:cubicBezTo>
                <a:cubicBezTo>
                  <a:pt x="10692" y="15166"/>
                  <a:pt x="10723" y="15135"/>
                  <a:pt x="10723" y="15098"/>
                </a:cubicBezTo>
                <a:cubicBezTo>
                  <a:pt x="10723" y="15060"/>
                  <a:pt x="10692" y="15029"/>
                  <a:pt x="10654" y="15029"/>
                </a:cubicBezTo>
                <a:close/>
                <a:moveTo>
                  <a:pt x="10870" y="15029"/>
                </a:moveTo>
                <a:cubicBezTo>
                  <a:pt x="10833" y="15029"/>
                  <a:pt x="10802" y="15060"/>
                  <a:pt x="10802" y="15098"/>
                </a:cubicBezTo>
                <a:cubicBezTo>
                  <a:pt x="10802" y="15135"/>
                  <a:pt x="10833" y="15166"/>
                  <a:pt x="10870" y="15166"/>
                </a:cubicBezTo>
                <a:cubicBezTo>
                  <a:pt x="10908" y="15166"/>
                  <a:pt x="10939" y="15135"/>
                  <a:pt x="10939" y="15098"/>
                </a:cubicBezTo>
                <a:cubicBezTo>
                  <a:pt x="10939" y="15060"/>
                  <a:pt x="10908" y="15029"/>
                  <a:pt x="10870" y="15029"/>
                </a:cubicBezTo>
                <a:close/>
                <a:moveTo>
                  <a:pt x="11087" y="15029"/>
                </a:moveTo>
                <a:cubicBezTo>
                  <a:pt x="11049" y="15029"/>
                  <a:pt x="11018" y="15060"/>
                  <a:pt x="11018" y="15098"/>
                </a:cubicBezTo>
                <a:cubicBezTo>
                  <a:pt x="11018" y="15135"/>
                  <a:pt x="11049" y="15166"/>
                  <a:pt x="11087" y="15166"/>
                </a:cubicBezTo>
                <a:cubicBezTo>
                  <a:pt x="11124" y="15166"/>
                  <a:pt x="11155" y="15135"/>
                  <a:pt x="11155" y="15098"/>
                </a:cubicBezTo>
                <a:cubicBezTo>
                  <a:pt x="11155" y="15060"/>
                  <a:pt x="11124" y="15029"/>
                  <a:pt x="11087" y="15029"/>
                </a:cubicBezTo>
                <a:close/>
                <a:moveTo>
                  <a:pt x="11303" y="15029"/>
                </a:moveTo>
                <a:cubicBezTo>
                  <a:pt x="11265" y="15029"/>
                  <a:pt x="11234" y="15060"/>
                  <a:pt x="11234" y="15098"/>
                </a:cubicBezTo>
                <a:cubicBezTo>
                  <a:pt x="11234" y="15135"/>
                  <a:pt x="11265" y="15166"/>
                  <a:pt x="11303" y="15166"/>
                </a:cubicBezTo>
                <a:cubicBezTo>
                  <a:pt x="11341" y="15166"/>
                  <a:pt x="11371" y="15135"/>
                  <a:pt x="11371" y="15098"/>
                </a:cubicBezTo>
                <a:cubicBezTo>
                  <a:pt x="11371" y="15060"/>
                  <a:pt x="11341" y="15029"/>
                  <a:pt x="11303" y="15029"/>
                </a:cubicBezTo>
                <a:close/>
                <a:moveTo>
                  <a:pt x="11519" y="15029"/>
                </a:moveTo>
                <a:cubicBezTo>
                  <a:pt x="11481" y="15029"/>
                  <a:pt x="11450" y="15060"/>
                  <a:pt x="11450" y="15098"/>
                </a:cubicBezTo>
                <a:cubicBezTo>
                  <a:pt x="11450" y="15135"/>
                  <a:pt x="11481" y="15166"/>
                  <a:pt x="11519" y="15166"/>
                </a:cubicBezTo>
                <a:cubicBezTo>
                  <a:pt x="11557" y="15166"/>
                  <a:pt x="11587" y="15135"/>
                  <a:pt x="11587" y="15098"/>
                </a:cubicBezTo>
                <a:cubicBezTo>
                  <a:pt x="11587" y="15060"/>
                  <a:pt x="11557" y="15029"/>
                  <a:pt x="11519" y="15029"/>
                </a:cubicBezTo>
                <a:close/>
                <a:moveTo>
                  <a:pt x="11735" y="15029"/>
                </a:moveTo>
                <a:cubicBezTo>
                  <a:pt x="11697" y="15029"/>
                  <a:pt x="11666" y="15060"/>
                  <a:pt x="11666" y="15098"/>
                </a:cubicBezTo>
                <a:cubicBezTo>
                  <a:pt x="11666" y="15135"/>
                  <a:pt x="11697" y="15166"/>
                  <a:pt x="11735" y="15166"/>
                </a:cubicBezTo>
                <a:cubicBezTo>
                  <a:pt x="11773" y="15166"/>
                  <a:pt x="11803" y="15135"/>
                  <a:pt x="11803" y="15098"/>
                </a:cubicBezTo>
                <a:cubicBezTo>
                  <a:pt x="11803" y="15060"/>
                  <a:pt x="11773" y="15029"/>
                  <a:pt x="11735" y="15029"/>
                </a:cubicBezTo>
                <a:close/>
                <a:moveTo>
                  <a:pt x="11951" y="15029"/>
                </a:moveTo>
                <a:cubicBezTo>
                  <a:pt x="11913" y="15029"/>
                  <a:pt x="11883" y="15060"/>
                  <a:pt x="11883" y="15098"/>
                </a:cubicBezTo>
                <a:cubicBezTo>
                  <a:pt x="11883" y="15135"/>
                  <a:pt x="11913" y="15166"/>
                  <a:pt x="11951" y="15166"/>
                </a:cubicBezTo>
                <a:cubicBezTo>
                  <a:pt x="11989" y="15166"/>
                  <a:pt x="12019" y="15135"/>
                  <a:pt x="12019" y="15098"/>
                </a:cubicBezTo>
                <a:cubicBezTo>
                  <a:pt x="12019" y="15060"/>
                  <a:pt x="11989" y="15029"/>
                  <a:pt x="11951" y="15029"/>
                </a:cubicBezTo>
                <a:close/>
                <a:moveTo>
                  <a:pt x="12167" y="15029"/>
                </a:moveTo>
                <a:cubicBezTo>
                  <a:pt x="12129" y="15029"/>
                  <a:pt x="12099" y="15060"/>
                  <a:pt x="12099" y="15098"/>
                </a:cubicBezTo>
                <a:cubicBezTo>
                  <a:pt x="12099" y="15135"/>
                  <a:pt x="12129" y="15166"/>
                  <a:pt x="12167" y="15166"/>
                </a:cubicBezTo>
                <a:cubicBezTo>
                  <a:pt x="12205" y="15166"/>
                  <a:pt x="12236" y="15135"/>
                  <a:pt x="12236" y="15098"/>
                </a:cubicBezTo>
                <a:cubicBezTo>
                  <a:pt x="12236" y="15060"/>
                  <a:pt x="12205" y="15029"/>
                  <a:pt x="12167" y="15029"/>
                </a:cubicBezTo>
                <a:close/>
                <a:moveTo>
                  <a:pt x="12383" y="15029"/>
                </a:moveTo>
                <a:cubicBezTo>
                  <a:pt x="12345" y="15029"/>
                  <a:pt x="12315" y="15060"/>
                  <a:pt x="12315" y="15098"/>
                </a:cubicBezTo>
                <a:cubicBezTo>
                  <a:pt x="12315" y="15135"/>
                  <a:pt x="12345" y="15166"/>
                  <a:pt x="12383" y="15166"/>
                </a:cubicBezTo>
                <a:cubicBezTo>
                  <a:pt x="12421" y="15166"/>
                  <a:pt x="12452" y="15135"/>
                  <a:pt x="12452" y="15098"/>
                </a:cubicBezTo>
                <a:cubicBezTo>
                  <a:pt x="12452" y="15060"/>
                  <a:pt x="12421" y="15029"/>
                  <a:pt x="12383" y="15029"/>
                </a:cubicBezTo>
                <a:close/>
                <a:moveTo>
                  <a:pt x="12599" y="15029"/>
                </a:moveTo>
                <a:cubicBezTo>
                  <a:pt x="12562" y="15029"/>
                  <a:pt x="12531" y="15060"/>
                  <a:pt x="12531" y="15098"/>
                </a:cubicBezTo>
                <a:cubicBezTo>
                  <a:pt x="12531" y="15135"/>
                  <a:pt x="12562" y="15166"/>
                  <a:pt x="12599" y="15166"/>
                </a:cubicBezTo>
                <a:cubicBezTo>
                  <a:pt x="12637" y="15166"/>
                  <a:pt x="12668" y="15135"/>
                  <a:pt x="12668" y="15098"/>
                </a:cubicBezTo>
                <a:cubicBezTo>
                  <a:pt x="12668" y="15060"/>
                  <a:pt x="12637" y="15029"/>
                  <a:pt x="12599" y="15029"/>
                </a:cubicBezTo>
                <a:close/>
                <a:moveTo>
                  <a:pt x="12815" y="15029"/>
                </a:moveTo>
                <a:cubicBezTo>
                  <a:pt x="12778" y="15029"/>
                  <a:pt x="12747" y="15060"/>
                  <a:pt x="12747" y="15098"/>
                </a:cubicBezTo>
                <a:cubicBezTo>
                  <a:pt x="12747" y="15135"/>
                  <a:pt x="12778" y="15166"/>
                  <a:pt x="12815" y="15166"/>
                </a:cubicBezTo>
                <a:cubicBezTo>
                  <a:pt x="12853" y="15166"/>
                  <a:pt x="12884" y="15135"/>
                  <a:pt x="12884" y="15098"/>
                </a:cubicBezTo>
                <a:cubicBezTo>
                  <a:pt x="12884" y="15060"/>
                  <a:pt x="12853" y="15029"/>
                  <a:pt x="12815" y="15029"/>
                </a:cubicBezTo>
                <a:close/>
                <a:moveTo>
                  <a:pt x="13032" y="15029"/>
                </a:moveTo>
                <a:cubicBezTo>
                  <a:pt x="12994" y="15029"/>
                  <a:pt x="12963" y="15060"/>
                  <a:pt x="12963" y="15098"/>
                </a:cubicBezTo>
                <a:cubicBezTo>
                  <a:pt x="12963" y="15135"/>
                  <a:pt x="12994" y="15166"/>
                  <a:pt x="13032" y="15166"/>
                </a:cubicBezTo>
                <a:cubicBezTo>
                  <a:pt x="13069" y="15166"/>
                  <a:pt x="13100" y="15135"/>
                  <a:pt x="13100" y="15098"/>
                </a:cubicBezTo>
                <a:cubicBezTo>
                  <a:pt x="13100" y="15060"/>
                  <a:pt x="13069" y="15029"/>
                  <a:pt x="13032" y="15029"/>
                </a:cubicBezTo>
                <a:close/>
                <a:moveTo>
                  <a:pt x="13248" y="15029"/>
                </a:moveTo>
                <a:cubicBezTo>
                  <a:pt x="13210" y="15029"/>
                  <a:pt x="13179" y="15060"/>
                  <a:pt x="13179" y="15098"/>
                </a:cubicBezTo>
                <a:cubicBezTo>
                  <a:pt x="13179" y="15135"/>
                  <a:pt x="13210" y="15166"/>
                  <a:pt x="13248" y="15166"/>
                </a:cubicBezTo>
                <a:cubicBezTo>
                  <a:pt x="13285" y="15166"/>
                  <a:pt x="13316" y="15135"/>
                  <a:pt x="13316" y="15098"/>
                </a:cubicBezTo>
                <a:cubicBezTo>
                  <a:pt x="13316" y="15060"/>
                  <a:pt x="13285" y="15029"/>
                  <a:pt x="13248" y="15029"/>
                </a:cubicBezTo>
                <a:close/>
                <a:moveTo>
                  <a:pt x="13464" y="15029"/>
                </a:moveTo>
                <a:cubicBezTo>
                  <a:pt x="13426" y="15029"/>
                  <a:pt x="13395" y="15060"/>
                  <a:pt x="13395" y="15098"/>
                </a:cubicBezTo>
                <a:cubicBezTo>
                  <a:pt x="13395" y="15135"/>
                  <a:pt x="13426" y="15166"/>
                  <a:pt x="13464" y="15166"/>
                </a:cubicBezTo>
                <a:cubicBezTo>
                  <a:pt x="13502" y="15166"/>
                  <a:pt x="13532" y="15135"/>
                  <a:pt x="13532" y="15098"/>
                </a:cubicBezTo>
                <a:cubicBezTo>
                  <a:pt x="13532" y="15060"/>
                  <a:pt x="13502" y="15029"/>
                  <a:pt x="13464" y="15029"/>
                </a:cubicBezTo>
                <a:close/>
                <a:moveTo>
                  <a:pt x="13680" y="15029"/>
                </a:moveTo>
                <a:cubicBezTo>
                  <a:pt x="13642" y="15029"/>
                  <a:pt x="13611" y="15060"/>
                  <a:pt x="13611" y="15098"/>
                </a:cubicBezTo>
                <a:cubicBezTo>
                  <a:pt x="13611" y="15135"/>
                  <a:pt x="13642" y="15166"/>
                  <a:pt x="13680" y="15166"/>
                </a:cubicBezTo>
                <a:cubicBezTo>
                  <a:pt x="13718" y="15166"/>
                  <a:pt x="13748" y="15135"/>
                  <a:pt x="13748" y="15098"/>
                </a:cubicBezTo>
                <a:cubicBezTo>
                  <a:pt x="13748" y="15060"/>
                  <a:pt x="13718" y="15029"/>
                  <a:pt x="13680" y="15029"/>
                </a:cubicBezTo>
                <a:close/>
                <a:moveTo>
                  <a:pt x="13896" y="15029"/>
                </a:moveTo>
                <a:cubicBezTo>
                  <a:pt x="13858" y="15029"/>
                  <a:pt x="13828" y="15060"/>
                  <a:pt x="13828" y="15098"/>
                </a:cubicBezTo>
                <a:cubicBezTo>
                  <a:pt x="13828" y="15135"/>
                  <a:pt x="13858" y="15166"/>
                  <a:pt x="13896" y="15166"/>
                </a:cubicBezTo>
                <a:cubicBezTo>
                  <a:pt x="13934" y="15166"/>
                  <a:pt x="13964" y="15135"/>
                  <a:pt x="13964" y="15098"/>
                </a:cubicBezTo>
                <a:cubicBezTo>
                  <a:pt x="13964" y="15060"/>
                  <a:pt x="13934" y="15029"/>
                  <a:pt x="13896" y="15029"/>
                </a:cubicBezTo>
                <a:close/>
                <a:moveTo>
                  <a:pt x="14112" y="15029"/>
                </a:moveTo>
                <a:cubicBezTo>
                  <a:pt x="14074" y="15029"/>
                  <a:pt x="14044" y="15060"/>
                  <a:pt x="14044" y="15098"/>
                </a:cubicBezTo>
                <a:cubicBezTo>
                  <a:pt x="14044" y="15135"/>
                  <a:pt x="14074" y="15166"/>
                  <a:pt x="14112" y="15166"/>
                </a:cubicBezTo>
                <a:cubicBezTo>
                  <a:pt x="14150" y="15166"/>
                  <a:pt x="14180" y="15135"/>
                  <a:pt x="14180" y="15098"/>
                </a:cubicBezTo>
                <a:cubicBezTo>
                  <a:pt x="14180" y="15060"/>
                  <a:pt x="14150" y="15029"/>
                  <a:pt x="14112" y="15029"/>
                </a:cubicBezTo>
                <a:close/>
                <a:moveTo>
                  <a:pt x="14328" y="15029"/>
                </a:moveTo>
                <a:cubicBezTo>
                  <a:pt x="14290" y="15029"/>
                  <a:pt x="14260" y="15060"/>
                  <a:pt x="14260" y="15098"/>
                </a:cubicBezTo>
                <a:cubicBezTo>
                  <a:pt x="14260" y="15135"/>
                  <a:pt x="14290" y="15166"/>
                  <a:pt x="14328" y="15166"/>
                </a:cubicBezTo>
                <a:cubicBezTo>
                  <a:pt x="14366" y="15166"/>
                  <a:pt x="14397" y="15135"/>
                  <a:pt x="14397" y="15098"/>
                </a:cubicBezTo>
                <a:cubicBezTo>
                  <a:pt x="14397" y="15060"/>
                  <a:pt x="14366" y="15029"/>
                  <a:pt x="14328" y="15029"/>
                </a:cubicBezTo>
                <a:close/>
                <a:moveTo>
                  <a:pt x="10438" y="15264"/>
                </a:moveTo>
                <a:cubicBezTo>
                  <a:pt x="10400" y="15264"/>
                  <a:pt x="10370" y="15295"/>
                  <a:pt x="10370" y="15332"/>
                </a:cubicBezTo>
                <a:cubicBezTo>
                  <a:pt x="10370" y="15370"/>
                  <a:pt x="10400" y="15401"/>
                  <a:pt x="10438" y="15401"/>
                </a:cubicBezTo>
                <a:cubicBezTo>
                  <a:pt x="10476" y="15401"/>
                  <a:pt x="10507" y="15370"/>
                  <a:pt x="10507" y="15332"/>
                </a:cubicBezTo>
                <a:cubicBezTo>
                  <a:pt x="10507" y="15295"/>
                  <a:pt x="10476" y="15264"/>
                  <a:pt x="10438" y="15264"/>
                </a:cubicBezTo>
                <a:close/>
                <a:moveTo>
                  <a:pt x="10654" y="15264"/>
                </a:moveTo>
                <a:cubicBezTo>
                  <a:pt x="10617" y="15264"/>
                  <a:pt x="10586" y="15295"/>
                  <a:pt x="10586" y="15332"/>
                </a:cubicBezTo>
                <a:cubicBezTo>
                  <a:pt x="10586" y="15370"/>
                  <a:pt x="10617" y="15401"/>
                  <a:pt x="10654" y="15401"/>
                </a:cubicBezTo>
                <a:cubicBezTo>
                  <a:pt x="10692" y="15401"/>
                  <a:pt x="10723" y="15370"/>
                  <a:pt x="10723" y="15332"/>
                </a:cubicBezTo>
                <a:cubicBezTo>
                  <a:pt x="10723" y="15295"/>
                  <a:pt x="10692" y="15264"/>
                  <a:pt x="10654" y="15264"/>
                </a:cubicBezTo>
                <a:close/>
                <a:moveTo>
                  <a:pt x="10870" y="15264"/>
                </a:moveTo>
                <a:cubicBezTo>
                  <a:pt x="10833" y="15264"/>
                  <a:pt x="10802" y="15295"/>
                  <a:pt x="10802" y="15332"/>
                </a:cubicBezTo>
                <a:cubicBezTo>
                  <a:pt x="10802" y="15370"/>
                  <a:pt x="10833" y="15401"/>
                  <a:pt x="10870" y="15401"/>
                </a:cubicBezTo>
                <a:cubicBezTo>
                  <a:pt x="10908" y="15401"/>
                  <a:pt x="10939" y="15370"/>
                  <a:pt x="10939" y="15332"/>
                </a:cubicBezTo>
                <a:cubicBezTo>
                  <a:pt x="10939" y="15295"/>
                  <a:pt x="10908" y="15264"/>
                  <a:pt x="10870" y="15264"/>
                </a:cubicBezTo>
                <a:close/>
                <a:moveTo>
                  <a:pt x="11087" y="15264"/>
                </a:moveTo>
                <a:cubicBezTo>
                  <a:pt x="11049" y="15264"/>
                  <a:pt x="11018" y="15295"/>
                  <a:pt x="11018" y="15332"/>
                </a:cubicBezTo>
                <a:cubicBezTo>
                  <a:pt x="11018" y="15370"/>
                  <a:pt x="11049" y="15401"/>
                  <a:pt x="11087" y="15401"/>
                </a:cubicBezTo>
                <a:cubicBezTo>
                  <a:pt x="11124" y="15401"/>
                  <a:pt x="11155" y="15370"/>
                  <a:pt x="11155" y="15332"/>
                </a:cubicBezTo>
                <a:cubicBezTo>
                  <a:pt x="11155" y="15295"/>
                  <a:pt x="11124" y="15264"/>
                  <a:pt x="11087" y="15264"/>
                </a:cubicBezTo>
                <a:close/>
                <a:moveTo>
                  <a:pt x="11303" y="15264"/>
                </a:moveTo>
                <a:cubicBezTo>
                  <a:pt x="11265" y="15264"/>
                  <a:pt x="11234" y="15295"/>
                  <a:pt x="11234" y="15332"/>
                </a:cubicBezTo>
                <a:cubicBezTo>
                  <a:pt x="11234" y="15370"/>
                  <a:pt x="11265" y="15401"/>
                  <a:pt x="11303" y="15401"/>
                </a:cubicBezTo>
                <a:cubicBezTo>
                  <a:pt x="11341" y="15401"/>
                  <a:pt x="11371" y="15370"/>
                  <a:pt x="11371" y="15332"/>
                </a:cubicBezTo>
                <a:cubicBezTo>
                  <a:pt x="11371" y="15295"/>
                  <a:pt x="11341" y="15264"/>
                  <a:pt x="11303" y="15264"/>
                </a:cubicBezTo>
                <a:close/>
                <a:moveTo>
                  <a:pt x="11519" y="15264"/>
                </a:moveTo>
                <a:cubicBezTo>
                  <a:pt x="11481" y="15264"/>
                  <a:pt x="11450" y="15295"/>
                  <a:pt x="11450" y="15332"/>
                </a:cubicBezTo>
                <a:cubicBezTo>
                  <a:pt x="11450" y="15370"/>
                  <a:pt x="11481" y="15401"/>
                  <a:pt x="11519" y="15401"/>
                </a:cubicBezTo>
                <a:cubicBezTo>
                  <a:pt x="11557" y="15401"/>
                  <a:pt x="11587" y="15370"/>
                  <a:pt x="11587" y="15332"/>
                </a:cubicBezTo>
                <a:cubicBezTo>
                  <a:pt x="11587" y="15295"/>
                  <a:pt x="11557" y="15264"/>
                  <a:pt x="11519" y="15264"/>
                </a:cubicBezTo>
                <a:close/>
                <a:moveTo>
                  <a:pt x="11735" y="15264"/>
                </a:moveTo>
                <a:cubicBezTo>
                  <a:pt x="11697" y="15264"/>
                  <a:pt x="11666" y="15295"/>
                  <a:pt x="11666" y="15332"/>
                </a:cubicBezTo>
                <a:cubicBezTo>
                  <a:pt x="11666" y="15370"/>
                  <a:pt x="11697" y="15401"/>
                  <a:pt x="11735" y="15401"/>
                </a:cubicBezTo>
                <a:cubicBezTo>
                  <a:pt x="11773" y="15401"/>
                  <a:pt x="11803" y="15370"/>
                  <a:pt x="11803" y="15332"/>
                </a:cubicBezTo>
                <a:cubicBezTo>
                  <a:pt x="11803" y="15295"/>
                  <a:pt x="11773" y="15264"/>
                  <a:pt x="11735" y="15264"/>
                </a:cubicBezTo>
                <a:close/>
                <a:moveTo>
                  <a:pt x="11951" y="15264"/>
                </a:moveTo>
                <a:cubicBezTo>
                  <a:pt x="11913" y="15264"/>
                  <a:pt x="11883" y="15295"/>
                  <a:pt x="11883" y="15332"/>
                </a:cubicBezTo>
                <a:cubicBezTo>
                  <a:pt x="11883" y="15370"/>
                  <a:pt x="11913" y="15401"/>
                  <a:pt x="11951" y="15401"/>
                </a:cubicBezTo>
                <a:cubicBezTo>
                  <a:pt x="11989" y="15401"/>
                  <a:pt x="12019" y="15370"/>
                  <a:pt x="12019" y="15332"/>
                </a:cubicBezTo>
                <a:cubicBezTo>
                  <a:pt x="12019" y="15295"/>
                  <a:pt x="11989" y="15264"/>
                  <a:pt x="11951" y="15264"/>
                </a:cubicBezTo>
                <a:close/>
                <a:moveTo>
                  <a:pt x="12167" y="15264"/>
                </a:moveTo>
                <a:cubicBezTo>
                  <a:pt x="12129" y="15264"/>
                  <a:pt x="12099" y="15295"/>
                  <a:pt x="12099" y="15332"/>
                </a:cubicBezTo>
                <a:cubicBezTo>
                  <a:pt x="12099" y="15370"/>
                  <a:pt x="12129" y="15401"/>
                  <a:pt x="12167" y="15401"/>
                </a:cubicBezTo>
                <a:cubicBezTo>
                  <a:pt x="12205" y="15401"/>
                  <a:pt x="12236" y="15370"/>
                  <a:pt x="12236" y="15332"/>
                </a:cubicBezTo>
                <a:cubicBezTo>
                  <a:pt x="12236" y="15295"/>
                  <a:pt x="12205" y="15264"/>
                  <a:pt x="12167" y="15264"/>
                </a:cubicBezTo>
                <a:close/>
                <a:moveTo>
                  <a:pt x="12383" y="15264"/>
                </a:moveTo>
                <a:cubicBezTo>
                  <a:pt x="12345" y="15264"/>
                  <a:pt x="12315" y="15295"/>
                  <a:pt x="12315" y="15332"/>
                </a:cubicBezTo>
                <a:cubicBezTo>
                  <a:pt x="12315" y="15370"/>
                  <a:pt x="12345" y="15401"/>
                  <a:pt x="12383" y="15401"/>
                </a:cubicBezTo>
                <a:cubicBezTo>
                  <a:pt x="12421" y="15401"/>
                  <a:pt x="12452" y="15370"/>
                  <a:pt x="12452" y="15332"/>
                </a:cubicBezTo>
                <a:cubicBezTo>
                  <a:pt x="12452" y="15295"/>
                  <a:pt x="12421" y="15264"/>
                  <a:pt x="12383" y="15264"/>
                </a:cubicBezTo>
                <a:close/>
                <a:moveTo>
                  <a:pt x="12599" y="15264"/>
                </a:moveTo>
                <a:cubicBezTo>
                  <a:pt x="12562" y="15264"/>
                  <a:pt x="12531" y="15295"/>
                  <a:pt x="12531" y="15332"/>
                </a:cubicBezTo>
                <a:cubicBezTo>
                  <a:pt x="12531" y="15370"/>
                  <a:pt x="12562" y="15401"/>
                  <a:pt x="12599" y="15401"/>
                </a:cubicBezTo>
                <a:cubicBezTo>
                  <a:pt x="12637" y="15401"/>
                  <a:pt x="12668" y="15370"/>
                  <a:pt x="12668" y="15332"/>
                </a:cubicBezTo>
                <a:cubicBezTo>
                  <a:pt x="12668" y="15295"/>
                  <a:pt x="12637" y="15264"/>
                  <a:pt x="12599" y="15264"/>
                </a:cubicBezTo>
                <a:close/>
                <a:moveTo>
                  <a:pt x="12815" y="15264"/>
                </a:moveTo>
                <a:cubicBezTo>
                  <a:pt x="12778" y="15264"/>
                  <a:pt x="12747" y="15295"/>
                  <a:pt x="12747" y="15332"/>
                </a:cubicBezTo>
                <a:cubicBezTo>
                  <a:pt x="12747" y="15370"/>
                  <a:pt x="12778" y="15401"/>
                  <a:pt x="12815" y="15401"/>
                </a:cubicBezTo>
                <a:cubicBezTo>
                  <a:pt x="12853" y="15401"/>
                  <a:pt x="12884" y="15370"/>
                  <a:pt x="12884" y="15332"/>
                </a:cubicBezTo>
                <a:cubicBezTo>
                  <a:pt x="12884" y="15295"/>
                  <a:pt x="12853" y="15264"/>
                  <a:pt x="12815" y="15264"/>
                </a:cubicBezTo>
                <a:close/>
                <a:moveTo>
                  <a:pt x="13032" y="15264"/>
                </a:moveTo>
                <a:cubicBezTo>
                  <a:pt x="12994" y="15264"/>
                  <a:pt x="12963" y="15295"/>
                  <a:pt x="12963" y="15332"/>
                </a:cubicBezTo>
                <a:cubicBezTo>
                  <a:pt x="12963" y="15370"/>
                  <a:pt x="12994" y="15401"/>
                  <a:pt x="13032" y="15401"/>
                </a:cubicBezTo>
                <a:cubicBezTo>
                  <a:pt x="13069" y="15401"/>
                  <a:pt x="13100" y="15370"/>
                  <a:pt x="13100" y="15332"/>
                </a:cubicBezTo>
                <a:cubicBezTo>
                  <a:pt x="13100" y="15295"/>
                  <a:pt x="13069" y="15264"/>
                  <a:pt x="13032" y="15264"/>
                </a:cubicBezTo>
                <a:close/>
                <a:moveTo>
                  <a:pt x="13248" y="15264"/>
                </a:moveTo>
                <a:cubicBezTo>
                  <a:pt x="13210" y="15264"/>
                  <a:pt x="13179" y="15295"/>
                  <a:pt x="13179" y="15332"/>
                </a:cubicBezTo>
                <a:cubicBezTo>
                  <a:pt x="13179" y="15370"/>
                  <a:pt x="13210" y="15401"/>
                  <a:pt x="13248" y="15401"/>
                </a:cubicBezTo>
                <a:cubicBezTo>
                  <a:pt x="13285" y="15401"/>
                  <a:pt x="13316" y="15370"/>
                  <a:pt x="13316" y="15332"/>
                </a:cubicBezTo>
                <a:cubicBezTo>
                  <a:pt x="13316" y="15295"/>
                  <a:pt x="13285" y="15264"/>
                  <a:pt x="13248" y="15264"/>
                </a:cubicBezTo>
                <a:close/>
                <a:moveTo>
                  <a:pt x="13464" y="15264"/>
                </a:moveTo>
                <a:cubicBezTo>
                  <a:pt x="13426" y="15264"/>
                  <a:pt x="13395" y="15295"/>
                  <a:pt x="13395" y="15332"/>
                </a:cubicBezTo>
                <a:cubicBezTo>
                  <a:pt x="13395" y="15370"/>
                  <a:pt x="13426" y="15401"/>
                  <a:pt x="13464" y="15401"/>
                </a:cubicBezTo>
                <a:cubicBezTo>
                  <a:pt x="13502" y="15401"/>
                  <a:pt x="13532" y="15370"/>
                  <a:pt x="13532" y="15332"/>
                </a:cubicBezTo>
                <a:cubicBezTo>
                  <a:pt x="13532" y="15295"/>
                  <a:pt x="13502" y="15264"/>
                  <a:pt x="13464" y="15264"/>
                </a:cubicBezTo>
                <a:close/>
                <a:moveTo>
                  <a:pt x="13680" y="15264"/>
                </a:moveTo>
                <a:cubicBezTo>
                  <a:pt x="13642" y="15264"/>
                  <a:pt x="13611" y="15295"/>
                  <a:pt x="13611" y="15332"/>
                </a:cubicBezTo>
                <a:cubicBezTo>
                  <a:pt x="13611" y="15370"/>
                  <a:pt x="13642" y="15401"/>
                  <a:pt x="13680" y="15401"/>
                </a:cubicBezTo>
                <a:cubicBezTo>
                  <a:pt x="13718" y="15401"/>
                  <a:pt x="13748" y="15370"/>
                  <a:pt x="13748" y="15332"/>
                </a:cubicBezTo>
                <a:cubicBezTo>
                  <a:pt x="13748" y="15295"/>
                  <a:pt x="13718" y="15264"/>
                  <a:pt x="13680" y="15264"/>
                </a:cubicBezTo>
                <a:close/>
                <a:moveTo>
                  <a:pt x="13896" y="15264"/>
                </a:moveTo>
                <a:cubicBezTo>
                  <a:pt x="13858" y="15264"/>
                  <a:pt x="13828" y="15295"/>
                  <a:pt x="13828" y="15332"/>
                </a:cubicBezTo>
                <a:cubicBezTo>
                  <a:pt x="13828" y="15370"/>
                  <a:pt x="13858" y="15401"/>
                  <a:pt x="13896" y="15401"/>
                </a:cubicBezTo>
                <a:cubicBezTo>
                  <a:pt x="13934" y="15401"/>
                  <a:pt x="13964" y="15370"/>
                  <a:pt x="13964" y="15332"/>
                </a:cubicBezTo>
                <a:cubicBezTo>
                  <a:pt x="13964" y="15295"/>
                  <a:pt x="13934" y="15264"/>
                  <a:pt x="13896" y="15264"/>
                </a:cubicBezTo>
                <a:close/>
                <a:moveTo>
                  <a:pt x="14112" y="15264"/>
                </a:moveTo>
                <a:cubicBezTo>
                  <a:pt x="14074" y="15264"/>
                  <a:pt x="14044" y="15295"/>
                  <a:pt x="14044" y="15332"/>
                </a:cubicBezTo>
                <a:cubicBezTo>
                  <a:pt x="14044" y="15370"/>
                  <a:pt x="14074" y="15401"/>
                  <a:pt x="14112" y="15401"/>
                </a:cubicBezTo>
                <a:cubicBezTo>
                  <a:pt x="14150" y="15401"/>
                  <a:pt x="14180" y="15370"/>
                  <a:pt x="14180" y="15332"/>
                </a:cubicBezTo>
                <a:cubicBezTo>
                  <a:pt x="14180" y="15295"/>
                  <a:pt x="14150" y="15264"/>
                  <a:pt x="14112" y="15264"/>
                </a:cubicBezTo>
                <a:close/>
                <a:moveTo>
                  <a:pt x="14328" y="15264"/>
                </a:moveTo>
                <a:cubicBezTo>
                  <a:pt x="14290" y="15264"/>
                  <a:pt x="14260" y="15295"/>
                  <a:pt x="14260" y="15332"/>
                </a:cubicBezTo>
                <a:cubicBezTo>
                  <a:pt x="14260" y="15370"/>
                  <a:pt x="14290" y="15401"/>
                  <a:pt x="14328" y="15401"/>
                </a:cubicBezTo>
                <a:cubicBezTo>
                  <a:pt x="14366" y="15401"/>
                  <a:pt x="14397" y="15370"/>
                  <a:pt x="14397" y="15332"/>
                </a:cubicBezTo>
                <a:cubicBezTo>
                  <a:pt x="14397" y="15295"/>
                  <a:pt x="14366" y="15264"/>
                  <a:pt x="14328" y="15264"/>
                </a:cubicBezTo>
                <a:close/>
                <a:moveTo>
                  <a:pt x="14544" y="15264"/>
                </a:moveTo>
                <a:cubicBezTo>
                  <a:pt x="14506" y="15264"/>
                  <a:pt x="14476" y="15295"/>
                  <a:pt x="14476" y="15332"/>
                </a:cubicBezTo>
                <a:cubicBezTo>
                  <a:pt x="14476" y="15370"/>
                  <a:pt x="14506" y="15401"/>
                  <a:pt x="14544" y="15401"/>
                </a:cubicBezTo>
                <a:cubicBezTo>
                  <a:pt x="14582" y="15401"/>
                  <a:pt x="14613" y="15370"/>
                  <a:pt x="14613" y="15332"/>
                </a:cubicBezTo>
                <a:cubicBezTo>
                  <a:pt x="14613" y="15295"/>
                  <a:pt x="14582" y="15264"/>
                  <a:pt x="14544" y="15264"/>
                </a:cubicBezTo>
                <a:close/>
                <a:moveTo>
                  <a:pt x="10438" y="15499"/>
                </a:moveTo>
                <a:cubicBezTo>
                  <a:pt x="10400" y="15499"/>
                  <a:pt x="10370" y="15530"/>
                  <a:pt x="10370" y="15567"/>
                </a:cubicBezTo>
                <a:cubicBezTo>
                  <a:pt x="10370" y="15605"/>
                  <a:pt x="10400" y="15636"/>
                  <a:pt x="10438" y="15636"/>
                </a:cubicBezTo>
                <a:cubicBezTo>
                  <a:pt x="10476" y="15636"/>
                  <a:pt x="10507" y="15605"/>
                  <a:pt x="10507" y="15567"/>
                </a:cubicBezTo>
                <a:cubicBezTo>
                  <a:pt x="10507" y="15530"/>
                  <a:pt x="10476" y="15499"/>
                  <a:pt x="10438" y="15499"/>
                </a:cubicBezTo>
                <a:close/>
                <a:moveTo>
                  <a:pt x="10654" y="15499"/>
                </a:moveTo>
                <a:cubicBezTo>
                  <a:pt x="10617" y="15499"/>
                  <a:pt x="10586" y="15530"/>
                  <a:pt x="10586" y="15567"/>
                </a:cubicBezTo>
                <a:cubicBezTo>
                  <a:pt x="10586" y="15605"/>
                  <a:pt x="10617" y="15636"/>
                  <a:pt x="10654" y="15636"/>
                </a:cubicBezTo>
                <a:cubicBezTo>
                  <a:pt x="10692" y="15636"/>
                  <a:pt x="10723" y="15605"/>
                  <a:pt x="10723" y="15567"/>
                </a:cubicBezTo>
                <a:cubicBezTo>
                  <a:pt x="10723" y="15530"/>
                  <a:pt x="10692" y="15499"/>
                  <a:pt x="10654" y="15499"/>
                </a:cubicBezTo>
                <a:close/>
                <a:moveTo>
                  <a:pt x="10870" y="15499"/>
                </a:moveTo>
                <a:cubicBezTo>
                  <a:pt x="10833" y="15499"/>
                  <a:pt x="10802" y="15530"/>
                  <a:pt x="10802" y="15567"/>
                </a:cubicBezTo>
                <a:cubicBezTo>
                  <a:pt x="10802" y="15605"/>
                  <a:pt x="10833" y="15636"/>
                  <a:pt x="10870" y="15636"/>
                </a:cubicBezTo>
                <a:cubicBezTo>
                  <a:pt x="10908" y="15636"/>
                  <a:pt x="10939" y="15605"/>
                  <a:pt x="10939" y="15567"/>
                </a:cubicBezTo>
                <a:cubicBezTo>
                  <a:pt x="10939" y="15530"/>
                  <a:pt x="10908" y="15499"/>
                  <a:pt x="10870" y="15499"/>
                </a:cubicBezTo>
                <a:close/>
                <a:moveTo>
                  <a:pt x="11087" y="15499"/>
                </a:moveTo>
                <a:cubicBezTo>
                  <a:pt x="11049" y="15499"/>
                  <a:pt x="11018" y="15530"/>
                  <a:pt x="11018" y="15567"/>
                </a:cubicBezTo>
                <a:cubicBezTo>
                  <a:pt x="11018" y="15605"/>
                  <a:pt x="11049" y="15636"/>
                  <a:pt x="11087" y="15636"/>
                </a:cubicBezTo>
                <a:cubicBezTo>
                  <a:pt x="11124" y="15636"/>
                  <a:pt x="11155" y="15605"/>
                  <a:pt x="11155" y="15567"/>
                </a:cubicBezTo>
                <a:cubicBezTo>
                  <a:pt x="11155" y="15530"/>
                  <a:pt x="11124" y="15499"/>
                  <a:pt x="11087" y="15499"/>
                </a:cubicBezTo>
                <a:close/>
                <a:moveTo>
                  <a:pt x="11303" y="15499"/>
                </a:moveTo>
                <a:cubicBezTo>
                  <a:pt x="11265" y="15499"/>
                  <a:pt x="11234" y="15530"/>
                  <a:pt x="11234" y="15567"/>
                </a:cubicBezTo>
                <a:cubicBezTo>
                  <a:pt x="11234" y="15605"/>
                  <a:pt x="11265" y="15636"/>
                  <a:pt x="11303" y="15636"/>
                </a:cubicBezTo>
                <a:cubicBezTo>
                  <a:pt x="11341" y="15636"/>
                  <a:pt x="11371" y="15605"/>
                  <a:pt x="11371" y="15567"/>
                </a:cubicBezTo>
                <a:cubicBezTo>
                  <a:pt x="11371" y="15530"/>
                  <a:pt x="11341" y="15499"/>
                  <a:pt x="11303" y="15499"/>
                </a:cubicBezTo>
                <a:close/>
                <a:moveTo>
                  <a:pt x="11519" y="15499"/>
                </a:moveTo>
                <a:cubicBezTo>
                  <a:pt x="11481" y="15499"/>
                  <a:pt x="11450" y="15530"/>
                  <a:pt x="11450" y="15567"/>
                </a:cubicBezTo>
                <a:cubicBezTo>
                  <a:pt x="11450" y="15605"/>
                  <a:pt x="11481" y="15636"/>
                  <a:pt x="11519" y="15636"/>
                </a:cubicBezTo>
                <a:cubicBezTo>
                  <a:pt x="11557" y="15636"/>
                  <a:pt x="11587" y="15605"/>
                  <a:pt x="11587" y="15567"/>
                </a:cubicBezTo>
                <a:cubicBezTo>
                  <a:pt x="11587" y="15530"/>
                  <a:pt x="11557" y="15499"/>
                  <a:pt x="11519" y="15499"/>
                </a:cubicBezTo>
                <a:close/>
                <a:moveTo>
                  <a:pt x="11735" y="15499"/>
                </a:moveTo>
                <a:cubicBezTo>
                  <a:pt x="11697" y="15499"/>
                  <a:pt x="11666" y="15530"/>
                  <a:pt x="11666" y="15567"/>
                </a:cubicBezTo>
                <a:cubicBezTo>
                  <a:pt x="11666" y="15605"/>
                  <a:pt x="11697" y="15636"/>
                  <a:pt x="11735" y="15636"/>
                </a:cubicBezTo>
                <a:cubicBezTo>
                  <a:pt x="11773" y="15636"/>
                  <a:pt x="11803" y="15605"/>
                  <a:pt x="11803" y="15567"/>
                </a:cubicBezTo>
                <a:cubicBezTo>
                  <a:pt x="11803" y="15530"/>
                  <a:pt x="11773" y="15499"/>
                  <a:pt x="11735" y="15499"/>
                </a:cubicBezTo>
                <a:close/>
                <a:moveTo>
                  <a:pt x="11951" y="15499"/>
                </a:moveTo>
                <a:cubicBezTo>
                  <a:pt x="11913" y="15499"/>
                  <a:pt x="11883" y="15530"/>
                  <a:pt x="11883" y="15567"/>
                </a:cubicBezTo>
                <a:cubicBezTo>
                  <a:pt x="11883" y="15605"/>
                  <a:pt x="11913" y="15636"/>
                  <a:pt x="11951" y="15636"/>
                </a:cubicBezTo>
                <a:cubicBezTo>
                  <a:pt x="11989" y="15636"/>
                  <a:pt x="12019" y="15605"/>
                  <a:pt x="12019" y="15567"/>
                </a:cubicBezTo>
                <a:cubicBezTo>
                  <a:pt x="12019" y="15530"/>
                  <a:pt x="11989" y="15499"/>
                  <a:pt x="11951" y="15499"/>
                </a:cubicBezTo>
                <a:close/>
                <a:moveTo>
                  <a:pt x="12167" y="15499"/>
                </a:moveTo>
                <a:cubicBezTo>
                  <a:pt x="12129" y="15499"/>
                  <a:pt x="12099" y="15530"/>
                  <a:pt x="12099" y="15567"/>
                </a:cubicBezTo>
                <a:cubicBezTo>
                  <a:pt x="12099" y="15605"/>
                  <a:pt x="12129" y="15636"/>
                  <a:pt x="12167" y="15636"/>
                </a:cubicBezTo>
                <a:cubicBezTo>
                  <a:pt x="12205" y="15636"/>
                  <a:pt x="12236" y="15605"/>
                  <a:pt x="12236" y="15567"/>
                </a:cubicBezTo>
                <a:cubicBezTo>
                  <a:pt x="12236" y="15530"/>
                  <a:pt x="12205" y="15499"/>
                  <a:pt x="12167" y="15499"/>
                </a:cubicBezTo>
                <a:close/>
                <a:moveTo>
                  <a:pt x="12383" y="15499"/>
                </a:moveTo>
                <a:cubicBezTo>
                  <a:pt x="12345" y="15499"/>
                  <a:pt x="12315" y="15530"/>
                  <a:pt x="12315" y="15567"/>
                </a:cubicBezTo>
                <a:cubicBezTo>
                  <a:pt x="12315" y="15605"/>
                  <a:pt x="12345" y="15636"/>
                  <a:pt x="12383" y="15636"/>
                </a:cubicBezTo>
                <a:cubicBezTo>
                  <a:pt x="12421" y="15636"/>
                  <a:pt x="12452" y="15605"/>
                  <a:pt x="12452" y="15567"/>
                </a:cubicBezTo>
                <a:cubicBezTo>
                  <a:pt x="12452" y="15530"/>
                  <a:pt x="12421" y="15499"/>
                  <a:pt x="12383" y="15499"/>
                </a:cubicBezTo>
                <a:close/>
                <a:moveTo>
                  <a:pt x="12599" y="15499"/>
                </a:moveTo>
                <a:cubicBezTo>
                  <a:pt x="12562" y="15499"/>
                  <a:pt x="12531" y="15530"/>
                  <a:pt x="12531" y="15567"/>
                </a:cubicBezTo>
                <a:cubicBezTo>
                  <a:pt x="12531" y="15605"/>
                  <a:pt x="12562" y="15636"/>
                  <a:pt x="12599" y="15636"/>
                </a:cubicBezTo>
                <a:cubicBezTo>
                  <a:pt x="12637" y="15636"/>
                  <a:pt x="12668" y="15605"/>
                  <a:pt x="12668" y="15567"/>
                </a:cubicBezTo>
                <a:cubicBezTo>
                  <a:pt x="12668" y="15530"/>
                  <a:pt x="12637" y="15499"/>
                  <a:pt x="12599" y="15499"/>
                </a:cubicBezTo>
                <a:close/>
                <a:moveTo>
                  <a:pt x="12815" y="15499"/>
                </a:moveTo>
                <a:cubicBezTo>
                  <a:pt x="12778" y="15499"/>
                  <a:pt x="12747" y="15530"/>
                  <a:pt x="12747" y="15567"/>
                </a:cubicBezTo>
                <a:cubicBezTo>
                  <a:pt x="12747" y="15605"/>
                  <a:pt x="12778" y="15636"/>
                  <a:pt x="12815" y="15636"/>
                </a:cubicBezTo>
                <a:cubicBezTo>
                  <a:pt x="12853" y="15636"/>
                  <a:pt x="12884" y="15605"/>
                  <a:pt x="12884" y="15567"/>
                </a:cubicBezTo>
                <a:cubicBezTo>
                  <a:pt x="12884" y="15530"/>
                  <a:pt x="12853" y="15499"/>
                  <a:pt x="12815" y="15499"/>
                </a:cubicBezTo>
                <a:close/>
                <a:moveTo>
                  <a:pt x="13032" y="15499"/>
                </a:moveTo>
                <a:cubicBezTo>
                  <a:pt x="12994" y="15499"/>
                  <a:pt x="12963" y="15530"/>
                  <a:pt x="12963" y="15567"/>
                </a:cubicBezTo>
                <a:cubicBezTo>
                  <a:pt x="12963" y="15605"/>
                  <a:pt x="12994" y="15636"/>
                  <a:pt x="13032" y="15636"/>
                </a:cubicBezTo>
                <a:cubicBezTo>
                  <a:pt x="13069" y="15636"/>
                  <a:pt x="13100" y="15605"/>
                  <a:pt x="13100" y="15567"/>
                </a:cubicBezTo>
                <a:cubicBezTo>
                  <a:pt x="13100" y="15530"/>
                  <a:pt x="13069" y="15499"/>
                  <a:pt x="13032" y="15499"/>
                </a:cubicBezTo>
                <a:close/>
                <a:moveTo>
                  <a:pt x="13248" y="15499"/>
                </a:moveTo>
                <a:cubicBezTo>
                  <a:pt x="13210" y="15499"/>
                  <a:pt x="13179" y="15530"/>
                  <a:pt x="13179" y="15567"/>
                </a:cubicBezTo>
                <a:cubicBezTo>
                  <a:pt x="13179" y="15605"/>
                  <a:pt x="13210" y="15636"/>
                  <a:pt x="13248" y="15636"/>
                </a:cubicBezTo>
                <a:cubicBezTo>
                  <a:pt x="13285" y="15636"/>
                  <a:pt x="13316" y="15605"/>
                  <a:pt x="13316" y="15567"/>
                </a:cubicBezTo>
                <a:cubicBezTo>
                  <a:pt x="13316" y="15530"/>
                  <a:pt x="13285" y="15499"/>
                  <a:pt x="13248" y="15499"/>
                </a:cubicBezTo>
                <a:close/>
                <a:moveTo>
                  <a:pt x="13464" y="15499"/>
                </a:moveTo>
                <a:cubicBezTo>
                  <a:pt x="13426" y="15499"/>
                  <a:pt x="13395" y="15530"/>
                  <a:pt x="13395" y="15567"/>
                </a:cubicBezTo>
                <a:cubicBezTo>
                  <a:pt x="13395" y="15605"/>
                  <a:pt x="13426" y="15636"/>
                  <a:pt x="13464" y="15636"/>
                </a:cubicBezTo>
                <a:cubicBezTo>
                  <a:pt x="13502" y="15636"/>
                  <a:pt x="13532" y="15605"/>
                  <a:pt x="13532" y="15567"/>
                </a:cubicBezTo>
                <a:cubicBezTo>
                  <a:pt x="13532" y="15530"/>
                  <a:pt x="13502" y="15499"/>
                  <a:pt x="13464" y="15499"/>
                </a:cubicBezTo>
                <a:close/>
                <a:moveTo>
                  <a:pt x="13680" y="15499"/>
                </a:moveTo>
                <a:cubicBezTo>
                  <a:pt x="13642" y="15499"/>
                  <a:pt x="13611" y="15530"/>
                  <a:pt x="13611" y="15567"/>
                </a:cubicBezTo>
                <a:cubicBezTo>
                  <a:pt x="13611" y="15605"/>
                  <a:pt x="13642" y="15636"/>
                  <a:pt x="13680" y="15636"/>
                </a:cubicBezTo>
                <a:cubicBezTo>
                  <a:pt x="13718" y="15636"/>
                  <a:pt x="13748" y="15605"/>
                  <a:pt x="13748" y="15567"/>
                </a:cubicBezTo>
                <a:cubicBezTo>
                  <a:pt x="13748" y="15530"/>
                  <a:pt x="13718" y="15499"/>
                  <a:pt x="13680" y="15499"/>
                </a:cubicBezTo>
                <a:close/>
                <a:moveTo>
                  <a:pt x="13896" y="15499"/>
                </a:moveTo>
                <a:cubicBezTo>
                  <a:pt x="13858" y="15499"/>
                  <a:pt x="13828" y="15530"/>
                  <a:pt x="13828" y="15567"/>
                </a:cubicBezTo>
                <a:cubicBezTo>
                  <a:pt x="13828" y="15605"/>
                  <a:pt x="13858" y="15636"/>
                  <a:pt x="13896" y="15636"/>
                </a:cubicBezTo>
                <a:cubicBezTo>
                  <a:pt x="13934" y="15636"/>
                  <a:pt x="13964" y="15605"/>
                  <a:pt x="13964" y="15567"/>
                </a:cubicBezTo>
                <a:cubicBezTo>
                  <a:pt x="13964" y="15530"/>
                  <a:pt x="13934" y="15499"/>
                  <a:pt x="13896" y="15499"/>
                </a:cubicBezTo>
                <a:close/>
                <a:moveTo>
                  <a:pt x="14112" y="15499"/>
                </a:moveTo>
                <a:cubicBezTo>
                  <a:pt x="14074" y="15499"/>
                  <a:pt x="14044" y="15530"/>
                  <a:pt x="14044" y="15567"/>
                </a:cubicBezTo>
                <a:cubicBezTo>
                  <a:pt x="14044" y="15605"/>
                  <a:pt x="14074" y="15636"/>
                  <a:pt x="14112" y="15636"/>
                </a:cubicBezTo>
                <a:cubicBezTo>
                  <a:pt x="14150" y="15636"/>
                  <a:pt x="14180" y="15605"/>
                  <a:pt x="14180" y="15567"/>
                </a:cubicBezTo>
                <a:cubicBezTo>
                  <a:pt x="14180" y="15530"/>
                  <a:pt x="14150" y="15499"/>
                  <a:pt x="14112" y="15499"/>
                </a:cubicBezTo>
                <a:close/>
                <a:moveTo>
                  <a:pt x="14328" y="15499"/>
                </a:moveTo>
                <a:cubicBezTo>
                  <a:pt x="14290" y="15499"/>
                  <a:pt x="14260" y="15530"/>
                  <a:pt x="14260" y="15567"/>
                </a:cubicBezTo>
                <a:cubicBezTo>
                  <a:pt x="14260" y="15605"/>
                  <a:pt x="14290" y="15636"/>
                  <a:pt x="14328" y="15636"/>
                </a:cubicBezTo>
                <a:cubicBezTo>
                  <a:pt x="14366" y="15636"/>
                  <a:pt x="14397" y="15605"/>
                  <a:pt x="14397" y="15567"/>
                </a:cubicBezTo>
                <a:cubicBezTo>
                  <a:pt x="14397" y="15530"/>
                  <a:pt x="14366" y="15499"/>
                  <a:pt x="14328" y="15499"/>
                </a:cubicBezTo>
                <a:close/>
                <a:moveTo>
                  <a:pt x="14544" y="15499"/>
                </a:moveTo>
                <a:cubicBezTo>
                  <a:pt x="14506" y="15499"/>
                  <a:pt x="14476" y="15530"/>
                  <a:pt x="14476" y="15567"/>
                </a:cubicBezTo>
                <a:cubicBezTo>
                  <a:pt x="14476" y="15605"/>
                  <a:pt x="14506" y="15636"/>
                  <a:pt x="14544" y="15636"/>
                </a:cubicBezTo>
                <a:cubicBezTo>
                  <a:pt x="14582" y="15636"/>
                  <a:pt x="14613" y="15605"/>
                  <a:pt x="14613" y="15567"/>
                </a:cubicBezTo>
                <a:cubicBezTo>
                  <a:pt x="14613" y="15530"/>
                  <a:pt x="14582" y="15499"/>
                  <a:pt x="14544" y="15499"/>
                </a:cubicBezTo>
                <a:close/>
                <a:moveTo>
                  <a:pt x="14760" y="15499"/>
                </a:moveTo>
                <a:cubicBezTo>
                  <a:pt x="14723" y="15499"/>
                  <a:pt x="14692" y="15530"/>
                  <a:pt x="14692" y="15567"/>
                </a:cubicBezTo>
                <a:cubicBezTo>
                  <a:pt x="14692" y="15605"/>
                  <a:pt x="14723" y="15636"/>
                  <a:pt x="14760" y="15636"/>
                </a:cubicBezTo>
                <a:cubicBezTo>
                  <a:pt x="14798" y="15636"/>
                  <a:pt x="14829" y="15605"/>
                  <a:pt x="14829" y="15567"/>
                </a:cubicBezTo>
                <a:cubicBezTo>
                  <a:pt x="14829" y="15530"/>
                  <a:pt x="14798" y="15499"/>
                  <a:pt x="14760" y="15499"/>
                </a:cubicBezTo>
                <a:close/>
                <a:moveTo>
                  <a:pt x="14976" y="15499"/>
                </a:moveTo>
                <a:cubicBezTo>
                  <a:pt x="14939" y="15499"/>
                  <a:pt x="14908" y="15530"/>
                  <a:pt x="14908" y="15567"/>
                </a:cubicBezTo>
                <a:cubicBezTo>
                  <a:pt x="14908" y="15605"/>
                  <a:pt x="14939" y="15636"/>
                  <a:pt x="14976" y="15636"/>
                </a:cubicBezTo>
                <a:cubicBezTo>
                  <a:pt x="15014" y="15636"/>
                  <a:pt x="15045" y="15605"/>
                  <a:pt x="15045" y="15567"/>
                </a:cubicBezTo>
                <a:cubicBezTo>
                  <a:pt x="15045" y="15530"/>
                  <a:pt x="15014" y="15499"/>
                  <a:pt x="14976" y="15499"/>
                </a:cubicBezTo>
                <a:close/>
                <a:moveTo>
                  <a:pt x="15193" y="15499"/>
                </a:moveTo>
                <a:cubicBezTo>
                  <a:pt x="15155" y="15499"/>
                  <a:pt x="15124" y="15530"/>
                  <a:pt x="15124" y="15567"/>
                </a:cubicBezTo>
                <a:cubicBezTo>
                  <a:pt x="15124" y="15605"/>
                  <a:pt x="15155" y="15636"/>
                  <a:pt x="15193" y="15636"/>
                </a:cubicBezTo>
                <a:cubicBezTo>
                  <a:pt x="15230" y="15636"/>
                  <a:pt x="15261" y="15605"/>
                  <a:pt x="15261" y="15567"/>
                </a:cubicBezTo>
                <a:cubicBezTo>
                  <a:pt x="15261" y="15530"/>
                  <a:pt x="15230" y="15499"/>
                  <a:pt x="15193" y="15499"/>
                </a:cubicBezTo>
                <a:close/>
                <a:moveTo>
                  <a:pt x="15409" y="15499"/>
                </a:moveTo>
                <a:cubicBezTo>
                  <a:pt x="15371" y="15499"/>
                  <a:pt x="15340" y="15530"/>
                  <a:pt x="15340" y="15567"/>
                </a:cubicBezTo>
                <a:cubicBezTo>
                  <a:pt x="15340" y="15605"/>
                  <a:pt x="15371" y="15636"/>
                  <a:pt x="15409" y="15636"/>
                </a:cubicBezTo>
                <a:cubicBezTo>
                  <a:pt x="15447" y="15636"/>
                  <a:pt x="15477" y="15605"/>
                  <a:pt x="15477" y="15567"/>
                </a:cubicBezTo>
                <a:cubicBezTo>
                  <a:pt x="15477" y="15530"/>
                  <a:pt x="15447" y="15499"/>
                  <a:pt x="15409" y="15499"/>
                </a:cubicBezTo>
                <a:close/>
                <a:moveTo>
                  <a:pt x="10438" y="15734"/>
                </a:moveTo>
                <a:cubicBezTo>
                  <a:pt x="10400" y="15734"/>
                  <a:pt x="10370" y="15764"/>
                  <a:pt x="10370" y="15802"/>
                </a:cubicBezTo>
                <a:cubicBezTo>
                  <a:pt x="10370" y="15840"/>
                  <a:pt x="10400" y="15871"/>
                  <a:pt x="10438" y="15871"/>
                </a:cubicBezTo>
                <a:cubicBezTo>
                  <a:pt x="10476" y="15871"/>
                  <a:pt x="10507" y="15840"/>
                  <a:pt x="10507" y="15802"/>
                </a:cubicBezTo>
                <a:cubicBezTo>
                  <a:pt x="10507" y="15764"/>
                  <a:pt x="10476" y="15734"/>
                  <a:pt x="10438" y="15734"/>
                </a:cubicBezTo>
                <a:close/>
                <a:moveTo>
                  <a:pt x="10654" y="15734"/>
                </a:moveTo>
                <a:cubicBezTo>
                  <a:pt x="10617" y="15734"/>
                  <a:pt x="10586" y="15764"/>
                  <a:pt x="10586" y="15802"/>
                </a:cubicBezTo>
                <a:cubicBezTo>
                  <a:pt x="10586" y="15840"/>
                  <a:pt x="10617" y="15871"/>
                  <a:pt x="10654" y="15871"/>
                </a:cubicBezTo>
                <a:cubicBezTo>
                  <a:pt x="10692" y="15871"/>
                  <a:pt x="10723" y="15840"/>
                  <a:pt x="10723" y="15802"/>
                </a:cubicBezTo>
                <a:cubicBezTo>
                  <a:pt x="10723" y="15764"/>
                  <a:pt x="10692" y="15734"/>
                  <a:pt x="10654" y="15734"/>
                </a:cubicBezTo>
                <a:close/>
                <a:moveTo>
                  <a:pt x="10870" y="15734"/>
                </a:moveTo>
                <a:cubicBezTo>
                  <a:pt x="10833" y="15734"/>
                  <a:pt x="10802" y="15764"/>
                  <a:pt x="10802" y="15802"/>
                </a:cubicBezTo>
                <a:cubicBezTo>
                  <a:pt x="10802" y="15840"/>
                  <a:pt x="10833" y="15871"/>
                  <a:pt x="10870" y="15871"/>
                </a:cubicBezTo>
                <a:cubicBezTo>
                  <a:pt x="10908" y="15871"/>
                  <a:pt x="10939" y="15840"/>
                  <a:pt x="10939" y="15802"/>
                </a:cubicBezTo>
                <a:cubicBezTo>
                  <a:pt x="10939" y="15764"/>
                  <a:pt x="10908" y="15734"/>
                  <a:pt x="10870" y="15734"/>
                </a:cubicBezTo>
                <a:close/>
                <a:moveTo>
                  <a:pt x="11087" y="15734"/>
                </a:moveTo>
                <a:cubicBezTo>
                  <a:pt x="11049" y="15734"/>
                  <a:pt x="11018" y="15764"/>
                  <a:pt x="11018" y="15802"/>
                </a:cubicBezTo>
                <a:cubicBezTo>
                  <a:pt x="11018" y="15840"/>
                  <a:pt x="11049" y="15871"/>
                  <a:pt x="11087" y="15871"/>
                </a:cubicBezTo>
                <a:cubicBezTo>
                  <a:pt x="11124" y="15871"/>
                  <a:pt x="11155" y="15840"/>
                  <a:pt x="11155" y="15802"/>
                </a:cubicBezTo>
                <a:cubicBezTo>
                  <a:pt x="11155" y="15764"/>
                  <a:pt x="11124" y="15734"/>
                  <a:pt x="11087" y="15734"/>
                </a:cubicBezTo>
                <a:close/>
                <a:moveTo>
                  <a:pt x="11303" y="15734"/>
                </a:moveTo>
                <a:cubicBezTo>
                  <a:pt x="11265" y="15734"/>
                  <a:pt x="11234" y="15764"/>
                  <a:pt x="11234" y="15802"/>
                </a:cubicBezTo>
                <a:cubicBezTo>
                  <a:pt x="11234" y="15840"/>
                  <a:pt x="11265" y="15871"/>
                  <a:pt x="11303" y="15871"/>
                </a:cubicBezTo>
                <a:cubicBezTo>
                  <a:pt x="11341" y="15871"/>
                  <a:pt x="11371" y="15840"/>
                  <a:pt x="11371" y="15802"/>
                </a:cubicBezTo>
                <a:cubicBezTo>
                  <a:pt x="11371" y="15764"/>
                  <a:pt x="11341" y="15734"/>
                  <a:pt x="11303" y="15734"/>
                </a:cubicBezTo>
                <a:close/>
                <a:moveTo>
                  <a:pt x="11519" y="15734"/>
                </a:moveTo>
                <a:cubicBezTo>
                  <a:pt x="11481" y="15734"/>
                  <a:pt x="11450" y="15764"/>
                  <a:pt x="11450" y="15802"/>
                </a:cubicBezTo>
                <a:cubicBezTo>
                  <a:pt x="11450" y="15840"/>
                  <a:pt x="11481" y="15871"/>
                  <a:pt x="11519" y="15871"/>
                </a:cubicBezTo>
                <a:cubicBezTo>
                  <a:pt x="11557" y="15871"/>
                  <a:pt x="11587" y="15840"/>
                  <a:pt x="11587" y="15802"/>
                </a:cubicBezTo>
                <a:cubicBezTo>
                  <a:pt x="11587" y="15764"/>
                  <a:pt x="11557" y="15734"/>
                  <a:pt x="11519" y="15734"/>
                </a:cubicBezTo>
                <a:close/>
                <a:moveTo>
                  <a:pt x="11735" y="15734"/>
                </a:moveTo>
                <a:cubicBezTo>
                  <a:pt x="11697" y="15734"/>
                  <a:pt x="11666" y="15764"/>
                  <a:pt x="11666" y="15802"/>
                </a:cubicBezTo>
                <a:cubicBezTo>
                  <a:pt x="11666" y="15840"/>
                  <a:pt x="11697" y="15871"/>
                  <a:pt x="11735" y="15871"/>
                </a:cubicBezTo>
                <a:cubicBezTo>
                  <a:pt x="11773" y="15871"/>
                  <a:pt x="11803" y="15840"/>
                  <a:pt x="11803" y="15802"/>
                </a:cubicBezTo>
                <a:cubicBezTo>
                  <a:pt x="11803" y="15764"/>
                  <a:pt x="11773" y="15734"/>
                  <a:pt x="11735" y="15734"/>
                </a:cubicBezTo>
                <a:close/>
                <a:moveTo>
                  <a:pt x="11951" y="15734"/>
                </a:moveTo>
                <a:cubicBezTo>
                  <a:pt x="11913" y="15734"/>
                  <a:pt x="11883" y="15764"/>
                  <a:pt x="11883" y="15802"/>
                </a:cubicBezTo>
                <a:cubicBezTo>
                  <a:pt x="11883" y="15840"/>
                  <a:pt x="11913" y="15871"/>
                  <a:pt x="11951" y="15871"/>
                </a:cubicBezTo>
                <a:cubicBezTo>
                  <a:pt x="11989" y="15871"/>
                  <a:pt x="12019" y="15840"/>
                  <a:pt x="12019" y="15802"/>
                </a:cubicBezTo>
                <a:cubicBezTo>
                  <a:pt x="12019" y="15764"/>
                  <a:pt x="11989" y="15734"/>
                  <a:pt x="11951" y="15734"/>
                </a:cubicBezTo>
                <a:close/>
                <a:moveTo>
                  <a:pt x="12167" y="15734"/>
                </a:moveTo>
                <a:cubicBezTo>
                  <a:pt x="12129" y="15734"/>
                  <a:pt x="12099" y="15764"/>
                  <a:pt x="12099" y="15802"/>
                </a:cubicBezTo>
                <a:cubicBezTo>
                  <a:pt x="12099" y="15840"/>
                  <a:pt x="12129" y="15871"/>
                  <a:pt x="12167" y="15871"/>
                </a:cubicBezTo>
                <a:cubicBezTo>
                  <a:pt x="12205" y="15871"/>
                  <a:pt x="12236" y="15840"/>
                  <a:pt x="12236" y="15802"/>
                </a:cubicBezTo>
                <a:cubicBezTo>
                  <a:pt x="12236" y="15764"/>
                  <a:pt x="12205" y="15734"/>
                  <a:pt x="12167" y="15734"/>
                </a:cubicBezTo>
                <a:close/>
                <a:moveTo>
                  <a:pt x="12383" y="15734"/>
                </a:moveTo>
                <a:cubicBezTo>
                  <a:pt x="12345" y="15734"/>
                  <a:pt x="12315" y="15764"/>
                  <a:pt x="12315" y="15802"/>
                </a:cubicBezTo>
                <a:cubicBezTo>
                  <a:pt x="12315" y="15840"/>
                  <a:pt x="12345" y="15871"/>
                  <a:pt x="12383" y="15871"/>
                </a:cubicBezTo>
                <a:cubicBezTo>
                  <a:pt x="12421" y="15871"/>
                  <a:pt x="12452" y="15840"/>
                  <a:pt x="12452" y="15802"/>
                </a:cubicBezTo>
                <a:cubicBezTo>
                  <a:pt x="12452" y="15764"/>
                  <a:pt x="12421" y="15734"/>
                  <a:pt x="12383" y="15734"/>
                </a:cubicBezTo>
                <a:close/>
                <a:moveTo>
                  <a:pt x="12599" y="15734"/>
                </a:moveTo>
                <a:cubicBezTo>
                  <a:pt x="12562" y="15734"/>
                  <a:pt x="12531" y="15764"/>
                  <a:pt x="12531" y="15802"/>
                </a:cubicBezTo>
                <a:cubicBezTo>
                  <a:pt x="12531" y="15840"/>
                  <a:pt x="12562" y="15871"/>
                  <a:pt x="12599" y="15871"/>
                </a:cubicBezTo>
                <a:cubicBezTo>
                  <a:pt x="12637" y="15871"/>
                  <a:pt x="12668" y="15840"/>
                  <a:pt x="12668" y="15802"/>
                </a:cubicBezTo>
                <a:cubicBezTo>
                  <a:pt x="12668" y="15764"/>
                  <a:pt x="12637" y="15734"/>
                  <a:pt x="12599" y="15734"/>
                </a:cubicBezTo>
                <a:close/>
                <a:moveTo>
                  <a:pt x="12815" y="15734"/>
                </a:moveTo>
                <a:cubicBezTo>
                  <a:pt x="12778" y="15734"/>
                  <a:pt x="12747" y="15764"/>
                  <a:pt x="12747" y="15802"/>
                </a:cubicBezTo>
                <a:cubicBezTo>
                  <a:pt x="12747" y="15840"/>
                  <a:pt x="12778" y="15871"/>
                  <a:pt x="12815" y="15871"/>
                </a:cubicBezTo>
                <a:cubicBezTo>
                  <a:pt x="12853" y="15871"/>
                  <a:pt x="12884" y="15840"/>
                  <a:pt x="12884" y="15802"/>
                </a:cubicBezTo>
                <a:cubicBezTo>
                  <a:pt x="12884" y="15764"/>
                  <a:pt x="12853" y="15734"/>
                  <a:pt x="12815" y="15734"/>
                </a:cubicBezTo>
                <a:close/>
                <a:moveTo>
                  <a:pt x="13032" y="15734"/>
                </a:moveTo>
                <a:cubicBezTo>
                  <a:pt x="12994" y="15734"/>
                  <a:pt x="12963" y="15764"/>
                  <a:pt x="12963" y="15802"/>
                </a:cubicBezTo>
                <a:cubicBezTo>
                  <a:pt x="12963" y="15840"/>
                  <a:pt x="12994" y="15871"/>
                  <a:pt x="13032" y="15871"/>
                </a:cubicBezTo>
                <a:cubicBezTo>
                  <a:pt x="13069" y="15871"/>
                  <a:pt x="13100" y="15840"/>
                  <a:pt x="13100" y="15802"/>
                </a:cubicBezTo>
                <a:cubicBezTo>
                  <a:pt x="13100" y="15764"/>
                  <a:pt x="13069" y="15734"/>
                  <a:pt x="13032" y="15734"/>
                </a:cubicBezTo>
                <a:close/>
                <a:moveTo>
                  <a:pt x="13248" y="15734"/>
                </a:moveTo>
                <a:cubicBezTo>
                  <a:pt x="13210" y="15734"/>
                  <a:pt x="13179" y="15764"/>
                  <a:pt x="13179" y="15802"/>
                </a:cubicBezTo>
                <a:cubicBezTo>
                  <a:pt x="13179" y="15840"/>
                  <a:pt x="13210" y="15871"/>
                  <a:pt x="13248" y="15871"/>
                </a:cubicBezTo>
                <a:cubicBezTo>
                  <a:pt x="13285" y="15871"/>
                  <a:pt x="13316" y="15840"/>
                  <a:pt x="13316" y="15802"/>
                </a:cubicBezTo>
                <a:cubicBezTo>
                  <a:pt x="13316" y="15764"/>
                  <a:pt x="13285" y="15734"/>
                  <a:pt x="13248" y="15734"/>
                </a:cubicBezTo>
                <a:close/>
                <a:moveTo>
                  <a:pt x="13464" y="15734"/>
                </a:moveTo>
                <a:cubicBezTo>
                  <a:pt x="13426" y="15734"/>
                  <a:pt x="13395" y="15764"/>
                  <a:pt x="13395" y="15802"/>
                </a:cubicBezTo>
                <a:cubicBezTo>
                  <a:pt x="13395" y="15840"/>
                  <a:pt x="13426" y="15871"/>
                  <a:pt x="13464" y="15871"/>
                </a:cubicBezTo>
                <a:cubicBezTo>
                  <a:pt x="13502" y="15871"/>
                  <a:pt x="13532" y="15840"/>
                  <a:pt x="13532" y="15802"/>
                </a:cubicBezTo>
                <a:cubicBezTo>
                  <a:pt x="13532" y="15764"/>
                  <a:pt x="13502" y="15734"/>
                  <a:pt x="13464" y="15734"/>
                </a:cubicBezTo>
                <a:close/>
                <a:moveTo>
                  <a:pt x="13680" y="15734"/>
                </a:moveTo>
                <a:cubicBezTo>
                  <a:pt x="13642" y="15734"/>
                  <a:pt x="13611" y="15764"/>
                  <a:pt x="13611" y="15802"/>
                </a:cubicBezTo>
                <a:cubicBezTo>
                  <a:pt x="13611" y="15840"/>
                  <a:pt x="13642" y="15871"/>
                  <a:pt x="13680" y="15871"/>
                </a:cubicBezTo>
                <a:cubicBezTo>
                  <a:pt x="13718" y="15871"/>
                  <a:pt x="13748" y="15840"/>
                  <a:pt x="13748" y="15802"/>
                </a:cubicBezTo>
                <a:cubicBezTo>
                  <a:pt x="13748" y="15764"/>
                  <a:pt x="13718" y="15734"/>
                  <a:pt x="13680" y="15734"/>
                </a:cubicBezTo>
                <a:close/>
                <a:moveTo>
                  <a:pt x="13896" y="15734"/>
                </a:moveTo>
                <a:cubicBezTo>
                  <a:pt x="13858" y="15734"/>
                  <a:pt x="13828" y="15764"/>
                  <a:pt x="13828" y="15802"/>
                </a:cubicBezTo>
                <a:cubicBezTo>
                  <a:pt x="13828" y="15840"/>
                  <a:pt x="13858" y="15871"/>
                  <a:pt x="13896" y="15871"/>
                </a:cubicBezTo>
                <a:cubicBezTo>
                  <a:pt x="13934" y="15871"/>
                  <a:pt x="13964" y="15840"/>
                  <a:pt x="13964" y="15802"/>
                </a:cubicBezTo>
                <a:cubicBezTo>
                  <a:pt x="13964" y="15764"/>
                  <a:pt x="13934" y="15734"/>
                  <a:pt x="13896" y="15734"/>
                </a:cubicBezTo>
                <a:close/>
                <a:moveTo>
                  <a:pt x="14112" y="15734"/>
                </a:moveTo>
                <a:cubicBezTo>
                  <a:pt x="14074" y="15734"/>
                  <a:pt x="14044" y="15764"/>
                  <a:pt x="14044" y="15802"/>
                </a:cubicBezTo>
                <a:cubicBezTo>
                  <a:pt x="14044" y="15840"/>
                  <a:pt x="14074" y="15871"/>
                  <a:pt x="14112" y="15871"/>
                </a:cubicBezTo>
                <a:cubicBezTo>
                  <a:pt x="14150" y="15871"/>
                  <a:pt x="14180" y="15840"/>
                  <a:pt x="14180" y="15802"/>
                </a:cubicBezTo>
                <a:cubicBezTo>
                  <a:pt x="14180" y="15764"/>
                  <a:pt x="14150" y="15734"/>
                  <a:pt x="14112" y="15734"/>
                </a:cubicBezTo>
                <a:close/>
                <a:moveTo>
                  <a:pt x="14328" y="15734"/>
                </a:moveTo>
                <a:cubicBezTo>
                  <a:pt x="14290" y="15734"/>
                  <a:pt x="14260" y="15764"/>
                  <a:pt x="14260" y="15802"/>
                </a:cubicBezTo>
                <a:cubicBezTo>
                  <a:pt x="14260" y="15840"/>
                  <a:pt x="14290" y="15871"/>
                  <a:pt x="14328" y="15871"/>
                </a:cubicBezTo>
                <a:cubicBezTo>
                  <a:pt x="14366" y="15871"/>
                  <a:pt x="14397" y="15840"/>
                  <a:pt x="14397" y="15802"/>
                </a:cubicBezTo>
                <a:cubicBezTo>
                  <a:pt x="14397" y="15764"/>
                  <a:pt x="14366" y="15734"/>
                  <a:pt x="14328" y="15734"/>
                </a:cubicBezTo>
                <a:close/>
                <a:moveTo>
                  <a:pt x="14544" y="15734"/>
                </a:moveTo>
                <a:cubicBezTo>
                  <a:pt x="14506" y="15734"/>
                  <a:pt x="14476" y="15764"/>
                  <a:pt x="14476" y="15802"/>
                </a:cubicBezTo>
                <a:cubicBezTo>
                  <a:pt x="14476" y="15840"/>
                  <a:pt x="14506" y="15871"/>
                  <a:pt x="14544" y="15871"/>
                </a:cubicBezTo>
                <a:cubicBezTo>
                  <a:pt x="14582" y="15871"/>
                  <a:pt x="14613" y="15840"/>
                  <a:pt x="14613" y="15802"/>
                </a:cubicBezTo>
                <a:cubicBezTo>
                  <a:pt x="14613" y="15764"/>
                  <a:pt x="14582" y="15734"/>
                  <a:pt x="14544" y="15734"/>
                </a:cubicBezTo>
                <a:close/>
                <a:moveTo>
                  <a:pt x="14760" y="15734"/>
                </a:moveTo>
                <a:cubicBezTo>
                  <a:pt x="14723" y="15734"/>
                  <a:pt x="14692" y="15764"/>
                  <a:pt x="14692" y="15802"/>
                </a:cubicBezTo>
                <a:cubicBezTo>
                  <a:pt x="14692" y="15840"/>
                  <a:pt x="14723" y="15871"/>
                  <a:pt x="14760" y="15871"/>
                </a:cubicBezTo>
                <a:cubicBezTo>
                  <a:pt x="14798" y="15871"/>
                  <a:pt x="14829" y="15840"/>
                  <a:pt x="14829" y="15802"/>
                </a:cubicBezTo>
                <a:cubicBezTo>
                  <a:pt x="14829" y="15764"/>
                  <a:pt x="14798" y="15734"/>
                  <a:pt x="14760" y="15734"/>
                </a:cubicBezTo>
                <a:close/>
                <a:moveTo>
                  <a:pt x="14976" y="15734"/>
                </a:moveTo>
                <a:cubicBezTo>
                  <a:pt x="14939" y="15734"/>
                  <a:pt x="14908" y="15764"/>
                  <a:pt x="14908" y="15802"/>
                </a:cubicBezTo>
                <a:cubicBezTo>
                  <a:pt x="14908" y="15840"/>
                  <a:pt x="14939" y="15871"/>
                  <a:pt x="14976" y="15871"/>
                </a:cubicBezTo>
                <a:cubicBezTo>
                  <a:pt x="15014" y="15871"/>
                  <a:pt x="15045" y="15840"/>
                  <a:pt x="15045" y="15802"/>
                </a:cubicBezTo>
                <a:cubicBezTo>
                  <a:pt x="15045" y="15764"/>
                  <a:pt x="15014" y="15734"/>
                  <a:pt x="14976" y="15734"/>
                </a:cubicBezTo>
                <a:close/>
                <a:moveTo>
                  <a:pt x="15193" y="15734"/>
                </a:moveTo>
                <a:cubicBezTo>
                  <a:pt x="15155" y="15734"/>
                  <a:pt x="15124" y="15764"/>
                  <a:pt x="15124" y="15802"/>
                </a:cubicBezTo>
                <a:cubicBezTo>
                  <a:pt x="15124" y="15840"/>
                  <a:pt x="15155" y="15871"/>
                  <a:pt x="15193" y="15871"/>
                </a:cubicBezTo>
                <a:cubicBezTo>
                  <a:pt x="15230" y="15871"/>
                  <a:pt x="15261" y="15840"/>
                  <a:pt x="15261" y="15802"/>
                </a:cubicBezTo>
                <a:cubicBezTo>
                  <a:pt x="15261" y="15764"/>
                  <a:pt x="15230" y="15734"/>
                  <a:pt x="15193" y="15734"/>
                </a:cubicBezTo>
                <a:close/>
                <a:moveTo>
                  <a:pt x="15409" y="15734"/>
                </a:moveTo>
                <a:cubicBezTo>
                  <a:pt x="15371" y="15734"/>
                  <a:pt x="15340" y="15764"/>
                  <a:pt x="15340" y="15802"/>
                </a:cubicBezTo>
                <a:cubicBezTo>
                  <a:pt x="15340" y="15840"/>
                  <a:pt x="15371" y="15871"/>
                  <a:pt x="15409" y="15871"/>
                </a:cubicBezTo>
                <a:cubicBezTo>
                  <a:pt x="15447" y="15871"/>
                  <a:pt x="15477" y="15840"/>
                  <a:pt x="15477" y="15802"/>
                </a:cubicBezTo>
                <a:cubicBezTo>
                  <a:pt x="15477" y="15764"/>
                  <a:pt x="15447" y="15734"/>
                  <a:pt x="15409" y="15734"/>
                </a:cubicBezTo>
                <a:close/>
                <a:moveTo>
                  <a:pt x="15625" y="15734"/>
                </a:moveTo>
                <a:cubicBezTo>
                  <a:pt x="15587" y="15734"/>
                  <a:pt x="15556" y="15764"/>
                  <a:pt x="15556" y="15802"/>
                </a:cubicBezTo>
                <a:cubicBezTo>
                  <a:pt x="15556" y="15840"/>
                  <a:pt x="15587" y="15871"/>
                  <a:pt x="15625" y="15871"/>
                </a:cubicBezTo>
                <a:cubicBezTo>
                  <a:pt x="15663" y="15871"/>
                  <a:pt x="15693" y="15840"/>
                  <a:pt x="15693" y="15802"/>
                </a:cubicBezTo>
                <a:cubicBezTo>
                  <a:pt x="15693" y="15764"/>
                  <a:pt x="15663" y="15734"/>
                  <a:pt x="15625" y="15734"/>
                </a:cubicBezTo>
                <a:close/>
                <a:moveTo>
                  <a:pt x="10654" y="15968"/>
                </a:moveTo>
                <a:cubicBezTo>
                  <a:pt x="10617" y="15968"/>
                  <a:pt x="10586" y="15999"/>
                  <a:pt x="10586" y="16037"/>
                </a:cubicBezTo>
                <a:cubicBezTo>
                  <a:pt x="10586" y="16075"/>
                  <a:pt x="10617" y="16105"/>
                  <a:pt x="10654" y="16105"/>
                </a:cubicBezTo>
                <a:cubicBezTo>
                  <a:pt x="10692" y="16105"/>
                  <a:pt x="10723" y="16075"/>
                  <a:pt x="10723" y="16037"/>
                </a:cubicBezTo>
                <a:cubicBezTo>
                  <a:pt x="10723" y="15999"/>
                  <a:pt x="10692" y="15968"/>
                  <a:pt x="10654" y="15968"/>
                </a:cubicBezTo>
                <a:close/>
                <a:moveTo>
                  <a:pt x="10870" y="15968"/>
                </a:moveTo>
                <a:cubicBezTo>
                  <a:pt x="10833" y="15968"/>
                  <a:pt x="10802" y="15999"/>
                  <a:pt x="10802" y="16037"/>
                </a:cubicBezTo>
                <a:cubicBezTo>
                  <a:pt x="10802" y="16075"/>
                  <a:pt x="10833" y="16105"/>
                  <a:pt x="10870" y="16105"/>
                </a:cubicBezTo>
                <a:cubicBezTo>
                  <a:pt x="10908" y="16105"/>
                  <a:pt x="10939" y="16075"/>
                  <a:pt x="10939" y="16037"/>
                </a:cubicBezTo>
                <a:cubicBezTo>
                  <a:pt x="10939" y="15999"/>
                  <a:pt x="10908" y="15968"/>
                  <a:pt x="10870" y="15968"/>
                </a:cubicBezTo>
                <a:close/>
                <a:moveTo>
                  <a:pt x="11087" y="15968"/>
                </a:moveTo>
                <a:cubicBezTo>
                  <a:pt x="11049" y="15968"/>
                  <a:pt x="11018" y="15999"/>
                  <a:pt x="11018" y="16037"/>
                </a:cubicBezTo>
                <a:cubicBezTo>
                  <a:pt x="11018" y="16075"/>
                  <a:pt x="11049" y="16105"/>
                  <a:pt x="11087" y="16105"/>
                </a:cubicBezTo>
                <a:cubicBezTo>
                  <a:pt x="11124" y="16105"/>
                  <a:pt x="11155" y="16075"/>
                  <a:pt x="11155" y="16037"/>
                </a:cubicBezTo>
                <a:cubicBezTo>
                  <a:pt x="11155" y="15999"/>
                  <a:pt x="11124" y="15968"/>
                  <a:pt x="11087" y="15968"/>
                </a:cubicBezTo>
                <a:close/>
                <a:moveTo>
                  <a:pt x="11303" y="15968"/>
                </a:moveTo>
                <a:cubicBezTo>
                  <a:pt x="11265" y="15968"/>
                  <a:pt x="11234" y="15999"/>
                  <a:pt x="11234" y="16037"/>
                </a:cubicBezTo>
                <a:cubicBezTo>
                  <a:pt x="11234" y="16075"/>
                  <a:pt x="11265" y="16105"/>
                  <a:pt x="11303" y="16105"/>
                </a:cubicBezTo>
                <a:cubicBezTo>
                  <a:pt x="11341" y="16105"/>
                  <a:pt x="11371" y="16075"/>
                  <a:pt x="11371" y="16037"/>
                </a:cubicBezTo>
                <a:cubicBezTo>
                  <a:pt x="11371" y="15999"/>
                  <a:pt x="11341" y="15968"/>
                  <a:pt x="11303" y="15968"/>
                </a:cubicBezTo>
                <a:close/>
                <a:moveTo>
                  <a:pt x="11519" y="15968"/>
                </a:moveTo>
                <a:cubicBezTo>
                  <a:pt x="11481" y="15968"/>
                  <a:pt x="11450" y="15999"/>
                  <a:pt x="11450" y="16037"/>
                </a:cubicBezTo>
                <a:cubicBezTo>
                  <a:pt x="11450" y="16075"/>
                  <a:pt x="11481" y="16105"/>
                  <a:pt x="11519" y="16105"/>
                </a:cubicBezTo>
                <a:cubicBezTo>
                  <a:pt x="11557" y="16105"/>
                  <a:pt x="11587" y="16075"/>
                  <a:pt x="11587" y="16037"/>
                </a:cubicBezTo>
                <a:cubicBezTo>
                  <a:pt x="11587" y="15999"/>
                  <a:pt x="11557" y="15968"/>
                  <a:pt x="11519" y="15968"/>
                </a:cubicBezTo>
                <a:close/>
                <a:moveTo>
                  <a:pt x="11735" y="15968"/>
                </a:moveTo>
                <a:cubicBezTo>
                  <a:pt x="11697" y="15968"/>
                  <a:pt x="11666" y="15999"/>
                  <a:pt x="11666" y="16037"/>
                </a:cubicBezTo>
                <a:cubicBezTo>
                  <a:pt x="11666" y="16075"/>
                  <a:pt x="11697" y="16105"/>
                  <a:pt x="11735" y="16105"/>
                </a:cubicBezTo>
                <a:cubicBezTo>
                  <a:pt x="11773" y="16105"/>
                  <a:pt x="11803" y="16075"/>
                  <a:pt x="11803" y="16037"/>
                </a:cubicBezTo>
                <a:cubicBezTo>
                  <a:pt x="11803" y="15999"/>
                  <a:pt x="11773" y="15968"/>
                  <a:pt x="11735" y="15968"/>
                </a:cubicBezTo>
                <a:close/>
                <a:moveTo>
                  <a:pt x="11951" y="15968"/>
                </a:moveTo>
                <a:cubicBezTo>
                  <a:pt x="11913" y="15968"/>
                  <a:pt x="11883" y="15999"/>
                  <a:pt x="11883" y="16037"/>
                </a:cubicBezTo>
                <a:cubicBezTo>
                  <a:pt x="11883" y="16075"/>
                  <a:pt x="11913" y="16105"/>
                  <a:pt x="11951" y="16105"/>
                </a:cubicBezTo>
                <a:cubicBezTo>
                  <a:pt x="11989" y="16105"/>
                  <a:pt x="12019" y="16075"/>
                  <a:pt x="12019" y="16037"/>
                </a:cubicBezTo>
                <a:cubicBezTo>
                  <a:pt x="12019" y="15999"/>
                  <a:pt x="11989" y="15968"/>
                  <a:pt x="11951" y="15968"/>
                </a:cubicBezTo>
                <a:close/>
                <a:moveTo>
                  <a:pt x="12167" y="15968"/>
                </a:moveTo>
                <a:cubicBezTo>
                  <a:pt x="12129" y="15968"/>
                  <a:pt x="12099" y="15999"/>
                  <a:pt x="12099" y="16037"/>
                </a:cubicBezTo>
                <a:cubicBezTo>
                  <a:pt x="12099" y="16075"/>
                  <a:pt x="12129" y="16105"/>
                  <a:pt x="12167" y="16105"/>
                </a:cubicBezTo>
                <a:cubicBezTo>
                  <a:pt x="12205" y="16105"/>
                  <a:pt x="12236" y="16075"/>
                  <a:pt x="12236" y="16037"/>
                </a:cubicBezTo>
                <a:cubicBezTo>
                  <a:pt x="12236" y="15999"/>
                  <a:pt x="12205" y="15968"/>
                  <a:pt x="12167" y="15968"/>
                </a:cubicBezTo>
                <a:close/>
                <a:moveTo>
                  <a:pt x="12383" y="15968"/>
                </a:moveTo>
                <a:cubicBezTo>
                  <a:pt x="12345" y="15968"/>
                  <a:pt x="12315" y="15999"/>
                  <a:pt x="12315" y="16037"/>
                </a:cubicBezTo>
                <a:cubicBezTo>
                  <a:pt x="12315" y="16075"/>
                  <a:pt x="12345" y="16105"/>
                  <a:pt x="12383" y="16105"/>
                </a:cubicBezTo>
                <a:cubicBezTo>
                  <a:pt x="12421" y="16105"/>
                  <a:pt x="12452" y="16075"/>
                  <a:pt x="12452" y="16037"/>
                </a:cubicBezTo>
                <a:cubicBezTo>
                  <a:pt x="12452" y="15999"/>
                  <a:pt x="12421" y="15968"/>
                  <a:pt x="12383" y="15968"/>
                </a:cubicBezTo>
                <a:close/>
                <a:moveTo>
                  <a:pt x="12599" y="15968"/>
                </a:moveTo>
                <a:cubicBezTo>
                  <a:pt x="12562" y="15968"/>
                  <a:pt x="12531" y="15999"/>
                  <a:pt x="12531" y="16037"/>
                </a:cubicBezTo>
                <a:cubicBezTo>
                  <a:pt x="12531" y="16075"/>
                  <a:pt x="12562" y="16105"/>
                  <a:pt x="12599" y="16105"/>
                </a:cubicBezTo>
                <a:cubicBezTo>
                  <a:pt x="12637" y="16105"/>
                  <a:pt x="12668" y="16075"/>
                  <a:pt x="12668" y="16037"/>
                </a:cubicBezTo>
                <a:cubicBezTo>
                  <a:pt x="12668" y="15999"/>
                  <a:pt x="12637" y="15968"/>
                  <a:pt x="12599" y="15968"/>
                </a:cubicBezTo>
                <a:close/>
                <a:moveTo>
                  <a:pt x="12815" y="15968"/>
                </a:moveTo>
                <a:cubicBezTo>
                  <a:pt x="12778" y="15968"/>
                  <a:pt x="12747" y="15999"/>
                  <a:pt x="12747" y="16037"/>
                </a:cubicBezTo>
                <a:cubicBezTo>
                  <a:pt x="12747" y="16075"/>
                  <a:pt x="12778" y="16105"/>
                  <a:pt x="12815" y="16105"/>
                </a:cubicBezTo>
                <a:cubicBezTo>
                  <a:pt x="12853" y="16105"/>
                  <a:pt x="12884" y="16075"/>
                  <a:pt x="12884" y="16037"/>
                </a:cubicBezTo>
                <a:cubicBezTo>
                  <a:pt x="12884" y="15999"/>
                  <a:pt x="12853" y="15968"/>
                  <a:pt x="12815" y="15968"/>
                </a:cubicBezTo>
                <a:close/>
                <a:moveTo>
                  <a:pt x="13032" y="15968"/>
                </a:moveTo>
                <a:cubicBezTo>
                  <a:pt x="12994" y="15968"/>
                  <a:pt x="12963" y="15999"/>
                  <a:pt x="12963" y="16037"/>
                </a:cubicBezTo>
                <a:cubicBezTo>
                  <a:pt x="12963" y="16075"/>
                  <a:pt x="12994" y="16105"/>
                  <a:pt x="13032" y="16105"/>
                </a:cubicBezTo>
                <a:cubicBezTo>
                  <a:pt x="13069" y="16105"/>
                  <a:pt x="13100" y="16075"/>
                  <a:pt x="13100" y="16037"/>
                </a:cubicBezTo>
                <a:cubicBezTo>
                  <a:pt x="13100" y="15999"/>
                  <a:pt x="13069" y="15968"/>
                  <a:pt x="13032" y="15968"/>
                </a:cubicBezTo>
                <a:close/>
                <a:moveTo>
                  <a:pt x="13248" y="15968"/>
                </a:moveTo>
                <a:cubicBezTo>
                  <a:pt x="13210" y="15968"/>
                  <a:pt x="13179" y="15999"/>
                  <a:pt x="13179" y="16037"/>
                </a:cubicBezTo>
                <a:cubicBezTo>
                  <a:pt x="13179" y="16075"/>
                  <a:pt x="13210" y="16105"/>
                  <a:pt x="13248" y="16105"/>
                </a:cubicBezTo>
                <a:cubicBezTo>
                  <a:pt x="13285" y="16105"/>
                  <a:pt x="13316" y="16075"/>
                  <a:pt x="13316" y="16037"/>
                </a:cubicBezTo>
                <a:cubicBezTo>
                  <a:pt x="13316" y="15999"/>
                  <a:pt x="13285" y="15968"/>
                  <a:pt x="13248" y="15968"/>
                </a:cubicBezTo>
                <a:close/>
                <a:moveTo>
                  <a:pt x="13464" y="15968"/>
                </a:moveTo>
                <a:cubicBezTo>
                  <a:pt x="13426" y="15968"/>
                  <a:pt x="13395" y="15999"/>
                  <a:pt x="13395" y="16037"/>
                </a:cubicBezTo>
                <a:cubicBezTo>
                  <a:pt x="13395" y="16075"/>
                  <a:pt x="13426" y="16105"/>
                  <a:pt x="13464" y="16105"/>
                </a:cubicBezTo>
                <a:cubicBezTo>
                  <a:pt x="13502" y="16105"/>
                  <a:pt x="13532" y="16075"/>
                  <a:pt x="13532" y="16037"/>
                </a:cubicBezTo>
                <a:cubicBezTo>
                  <a:pt x="13532" y="15999"/>
                  <a:pt x="13502" y="15968"/>
                  <a:pt x="13464" y="15968"/>
                </a:cubicBezTo>
                <a:close/>
                <a:moveTo>
                  <a:pt x="13680" y="15968"/>
                </a:moveTo>
                <a:cubicBezTo>
                  <a:pt x="13642" y="15968"/>
                  <a:pt x="13611" y="15999"/>
                  <a:pt x="13611" y="16037"/>
                </a:cubicBezTo>
                <a:cubicBezTo>
                  <a:pt x="13611" y="16075"/>
                  <a:pt x="13642" y="16105"/>
                  <a:pt x="13680" y="16105"/>
                </a:cubicBezTo>
                <a:cubicBezTo>
                  <a:pt x="13718" y="16105"/>
                  <a:pt x="13748" y="16075"/>
                  <a:pt x="13748" y="16037"/>
                </a:cubicBezTo>
                <a:cubicBezTo>
                  <a:pt x="13748" y="15999"/>
                  <a:pt x="13718" y="15968"/>
                  <a:pt x="13680" y="15968"/>
                </a:cubicBezTo>
                <a:close/>
                <a:moveTo>
                  <a:pt x="13896" y="15968"/>
                </a:moveTo>
                <a:cubicBezTo>
                  <a:pt x="13858" y="15968"/>
                  <a:pt x="13828" y="15999"/>
                  <a:pt x="13828" y="16037"/>
                </a:cubicBezTo>
                <a:cubicBezTo>
                  <a:pt x="13828" y="16075"/>
                  <a:pt x="13858" y="16105"/>
                  <a:pt x="13896" y="16105"/>
                </a:cubicBezTo>
                <a:cubicBezTo>
                  <a:pt x="13934" y="16105"/>
                  <a:pt x="13964" y="16075"/>
                  <a:pt x="13964" y="16037"/>
                </a:cubicBezTo>
                <a:cubicBezTo>
                  <a:pt x="13964" y="15999"/>
                  <a:pt x="13934" y="15968"/>
                  <a:pt x="13896" y="15968"/>
                </a:cubicBezTo>
                <a:close/>
                <a:moveTo>
                  <a:pt x="14112" y="15968"/>
                </a:moveTo>
                <a:cubicBezTo>
                  <a:pt x="14074" y="15968"/>
                  <a:pt x="14044" y="15999"/>
                  <a:pt x="14044" y="16037"/>
                </a:cubicBezTo>
                <a:cubicBezTo>
                  <a:pt x="14044" y="16075"/>
                  <a:pt x="14074" y="16105"/>
                  <a:pt x="14112" y="16105"/>
                </a:cubicBezTo>
                <a:cubicBezTo>
                  <a:pt x="14150" y="16105"/>
                  <a:pt x="14180" y="16075"/>
                  <a:pt x="14180" y="16037"/>
                </a:cubicBezTo>
                <a:cubicBezTo>
                  <a:pt x="14180" y="15999"/>
                  <a:pt x="14150" y="15968"/>
                  <a:pt x="14112" y="15968"/>
                </a:cubicBezTo>
                <a:close/>
                <a:moveTo>
                  <a:pt x="14328" y="15968"/>
                </a:moveTo>
                <a:cubicBezTo>
                  <a:pt x="14290" y="15968"/>
                  <a:pt x="14260" y="15999"/>
                  <a:pt x="14260" y="16037"/>
                </a:cubicBezTo>
                <a:cubicBezTo>
                  <a:pt x="14260" y="16075"/>
                  <a:pt x="14290" y="16105"/>
                  <a:pt x="14328" y="16105"/>
                </a:cubicBezTo>
                <a:cubicBezTo>
                  <a:pt x="14366" y="16105"/>
                  <a:pt x="14397" y="16075"/>
                  <a:pt x="14397" y="16037"/>
                </a:cubicBezTo>
                <a:cubicBezTo>
                  <a:pt x="14397" y="15999"/>
                  <a:pt x="14366" y="15968"/>
                  <a:pt x="14328" y="15968"/>
                </a:cubicBezTo>
                <a:close/>
                <a:moveTo>
                  <a:pt x="14544" y="15968"/>
                </a:moveTo>
                <a:cubicBezTo>
                  <a:pt x="14506" y="15968"/>
                  <a:pt x="14476" y="15999"/>
                  <a:pt x="14476" y="16037"/>
                </a:cubicBezTo>
                <a:cubicBezTo>
                  <a:pt x="14476" y="16075"/>
                  <a:pt x="14506" y="16105"/>
                  <a:pt x="14544" y="16105"/>
                </a:cubicBezTo>
                <a:cubicBezTo>
                  <a:pt x="14582" y="16105"/>
                  <a:pt x="14613" y="16075"/>
                  <a:pt x="14613" y="16037"/>
                </a:cubicBezTo>
                <a:cubicBezTo>
                  <a:pt x="14613" y="15999"/>
                  <a:pt x="14582" y="15968"/>
                  <a:pt x="14544" y="15968"/>
                </a:cubicBezTo>
                <a:close/>
                <a:moveTo>
                  <a:pt x="14760" y="15968"/>
                </a:moveTo>
                <a:cubicBezTo>
                  <a:pt x="14723" y="15968"/>
                  <a:pt x="14692" y="15999"/>
                  <a:pt x="14692" y="16037"/>
                </a:cubicBezTo>
                <a:cubicBezTo>
                  <a:pt x="14692" y="16075"/>
                  <a:pt x="14723" y="16105"/>
                  <a:pt x="14760" y="16105"/>
                </a:cubicBezTo>
                <a:cubicBezTo>
                  <a:pt x="14798" y="16105"/>
                  <a:pt x="14829" y="16075"/>
                  <a:pt x="14829" y="16037"/>
                </a:cubicBezTo>
                <a:cubicBezTo>
                  <a:pt x="14829" y="15999"/>
                  <a:pt x="14798" y="15968"/>
                  <a:pt x="14760" y="15968"/>
                </a:cubicBezTo>
                <a:close/>
                <a:moveTo>
                  <a:pt x="14976" y="15968"/>
                </a:moveTo>
                <a:cubicBezTo>
                  <a:pt x="14939" y="15968"/>
                  <a:pt x="14908" y="15999"/>
                  <a:pt x="14908" y="16037"/>
                </a:cubicBezTo>
                <a:cubicBezTo>
                  <a:pt x="14908" y="16075"/>
                  <a:pt x="14939" y="16105"/>
                  <a:pt x="14976" y="16105"/>
                </a:cubicBezTo>
                <a:cubicBezTo>
                  <a:pt x="15014" y="16105"/>
                  <a:pt x="15045" y="16075"/>
                  <a:pt x="15045" y="16037"/>
                </a:cubicBezTo>
                <a:cubicBezTo>
                  <a:pt x="15045" y="15999"/>
                  <a:pt x="15014" y="15968"/>
                  <a:pt x="14976" y="15968"/>
                </a:cubicBezTo>
                <a:close/>
                <a:moveTo>
                  <a:pt x="15193" y="15968"/>
                </a:moveTo>
                <a:cubicBezTo>
                  <a:pt x="15155" y="15968"/>
                  <a:pt x="15124" y="15999"/>
                  <a:pt x="15124" y="16037"/>
                </a:cubicBezTo>
                <a:cubicBezTo>
                  <a:pt x="15124" y="16075"/>
                  <a:pt x="15155" y="16105"/>
                  <a:pt x="15193" y="16105"/>
                </a:cubicBezTo>
                <a:cubicBezTo>
                  <a:pt x="15230" y="16105"/>
                  <a:pt x="15261" y="16075"/>
                  <a:pt x="15261" y="16037"/>
                </a:cubicBezTo>
                <a:cubicBezTo>
                  <a:pt x="15261" y="15999"/>
                  <a:pt x="15230" y="15968"/>
                  <a:pt x="15193" y="15968"/>
                </a:cubicBezTo>
                <a:close/>
                <a:moveTo>
                  <a:pt x="15409" y="15968"/>
                </a:moveTo>
                <a:cubicBezTo>
                  <a:pt x="15371" y="15968"/>
                  <a:pt x="15340" y="15999"/>
                  <a:pt x="15340" y="16037"/>
                </a:cubicBezTo>
                <a:cubicBezTo>
                  <a:pt x="15340" y="16075"/>
                  <a:pt x="15371" y="16105"/>
                  <a:pt x="15409" y="16105"/>
                </a:cubicBezTo>
                <a:cubicBezTo>
                  <a:pt x="15447" y="16105"/>
                  <a:pt x="15477" y="16075"/>
                  <a:pt x="15477" y="16037"/>
                </a:cubicBezTo>
                <a:cubicBezTo>
                  <a:pt x="15477" y="15999"/>
                  <a:pt x="15447" y="15968"/>
                  <a:pt x="15409" y="15968"/>
                </a:cubicBezTo>
                <a:close/>
                <a:moveTo>
                  <a:pt x="15625" y="15968"/>
                </a:moveTo>
                <a:cubicBezTo>
                  <a:pt x="15587" y="15968"/>
                  <a:pt x="15556" y="15999"/>
                  <a:pt x="15556" y="16037"/>
                </a:cubicBezTo>
                <a:cubicBezTo>
                  <a:pt x="15556" y="16075"/>
                  <a:pt x="15587" y="16105"/>
                  <a:pt x="15625" y="16105"/>
                </a:cubicBezTo>
                <a:cubicBezTo>
                  <a:pt x="15663" y="16105"/>
                  <a:pt x="15693" y="16075"/>
                  <a:pt x="15693" y="16037"/>
                </a:cubicBezTo>
                <a:cubicBezTo>
                  <a:pt x="15693" y="15999"/>
                  <a:pt x="15663" y="15968"/>
                  <a:pt x="15625" y="15968"/>
                </a:cubicBezTo>
                <a:close/>
                <a:moveTo>
                  <a:pt x="15841" y="15968"/>
                </a:moveTo>
                <a:cubicBezTo>
                  <a:pt x="15803" y="15968"/>
                  <a:pt x="15772" y="15999"/>
                  <a:pt x="15772" y="16037"/>
                </a:cubicBezTo>
                <a:cubicBezTo>
                  <a:pt x="15772" y="16075"/>
                  <a:pt x="15803" y="16105"/>
                  <a:pt x="15841" y="16105"/>
                </a:cubicBezTo>
                <a:cubicBezTo>
                  <a:pt x="15879" y="16105"/>
                  <a:pt x="15909" y="16075"/>
                  <a:pt x="15909" y="16037"/>
                </a:cubicBezTo>
                <a:cubicBezTo>
                  <a:pt x="15909" y="15999"/>
                  <a:pt x="15879" y="15968"/>
                  <a:pt x="15841" y="15968"/>
                </a:cubicBezTo>
                <a:close/>
                <a:moveTo>
                  <a:pt x="10654" y="16203"/>
                </a:moveTo>
                <a:cubicBezTo>
                  <a:pt x="10617" y="16203"/>
                  <a:pt x="10586" y="16234"/>
                  <a:pt x="10586" y="16272"/>
                </a:cubicBezTo>
                <a:cubicBezTo>
                  <a:pt x="10586" y="16310"/>
                  <a:pt x="10617" y="16340"/>
                  <a:pt x="10654" y="16340"/>
                </a:cubicBezTo>
                <a:cubicBezTo>
                  <a:pt x="10692" y="16340"/>
                  <a:pt x="10723" y="16310"/>
                  <a:pt x="10723" y="16272"/>
                </a:cubicBezTo>
                <a:cubicBezTo>
                  <a:pt x="10723" y="16234"/>
                  <a:pt x="10692" y="16203"/>
                  <a:pt x="10654" y="16203"/>
                </a:cubicBezTo>
                <a:close/>
                <a:moveTo>
                  <a:pt x="10870" y="16203"/>
                </a:moveTo>
                <a:cubicBezTo>
                  <a:pt x="10833" y="16203"/>
                  <a:pt x="10802" y="16234"/>
                  <a:pt x="10802" y="16272"/>
                </a:cubicBezTo>
                <a:cubicBezTo>
                  <a:pt x="10802" y="16310"/>
                  <a:pt x="10833" y="16340"/>
                  <a:pt x="10870" y="16340"/>
                </a:cubicBezTo>
                <a:cubicBezTo>
                  <a:pt x="10908" y="16340"/>
                  <a:pt x="10939" y="16310"/>
                  <a:pt x="10939" y="16272"/>
                </a:cubicBezTo>
                <a:cubicBezTo>
                  <a:pt x="10939" y="16234"/>
                  <a:pt x="10908" y="16203"/>
                  <a:pt x="10870" y="16203"/>
                </a:cubicBezTo>
                <a:close/>
                <a:moveTo>
                  <a:pt x="11087" y="16203"/>
                </a:moveTo>
                <a:cubicBezTo>
                  <a:pt x="11049" y="16203"/>
                  <a:pt x="11018" y="16234"/>
                  <a:pt x="11018" y="16272"/>
                </a:cubicBezTo>
                <a:cubicBezTo>
                  <a:pt x="11018" y="16310"/>
                  <a:pt x="11049" y="16340"/>
                  <a:pt x="11087" y="16340"/>
                </a:cubicBezTo>
                <a:cubicBezTo>
                  <a:pt x="11124" y="16340"/>
                  <a:pt x="11155" y="16310"/>
                  <a:pt x="11155" y="16272"/>
                </a:cubicBezTo>
                <a:cubicBezTo>
                  <a:pt x="11155" y="16234"/>
                  <a:pt x="11124" y="16203"/>
                  <a:pt x="11087" y="16203"/>
                </a:cubicBezTo>
                <a:close/>
                <a:moveTo>
                  <a:pt x="11303" y="16203"/>
                </a:moveTo>
                <a:cubicBezTo>
                  <a:pt x="11265" y="16203"/>
                  <a:pt x="11234" y="16234"/>
                  <a:pt x="11234" y="16272"/>
                </a:cubicBezTo>
                <a:cubicBezTo>
                  <a:pt x="11234" y="16310"/>
                  <a:pt x="11265" y="16340"/>
                  <a:pt x="11303" y="16340"/>
                </a:cubicBezTo>
                <a:cubicBezTo>
                  <a:pt x="11341" y="16340"/>
                  <a:pt x="11371" y="16310"/>
                  <a:pt x="11371" y="16272"/>
                </a:cubicBezTo>
                <a:cubicBezTo>
                  <a:pt x="11371" y="16234"/>
                  <a:pt x="11341" y="16203"/>
                  <a:pt x="11303" y="16203"/>
                </a:cubicBezTo>
                <a:close/>
                <a:moveTo>
                  <a:pt x="11519" y="16203"/>
                </a:moveTo>
                <a:cubicBezTo>
                  <a:pt x="11481" y="16203"/>
                  <a:pt x="11450" y="16234"/>
                  <a:pt x="11450" y="16272"/>
                </a:cubicBezTo>
                <a:cubicBezTo>
                  <a:pt x="11450" y="16310"/>
                  <a:pt x="11481" y="16340"/>
                  <a:pt x="11519" y="16340"/>
                </a:cubicBezTo>
                <a:cubicBezTo>
                  <a:pt x="11557" y="16340"/>
                  <a:pt x="11587" y="16310"/>
                  <a:pt x="11587" y="16272"/>
                </a:cubicBezTo>
                <a:cubicBezTo>
                  <a:pt x="11587" y="16234"/>
                  <a:pt x="11557" y="16203"/>
                  <a:pt x="11519" y="16203"/>
                </a:cubicBezTo>
                <a:close/>
                <a:moveTo>
                  <a:pt x="11735" y="16203"/>
                </a:moveTo>
                <a:cubicBezTo>
                  <a:pt x="11697" y="16203"/>
                  <a:pt x="11666" y="16234"/>
                  <a:pt x="11666" y="16272"/>
                </a:cubicBezTo>
                <a:cubicBezTo>
                  <a:pt x="11666" y="16310"/>
                  <a:pt x="11697" y="16340"/>
                  <a:pt x="11735" y="16340"/>
                </a:cubicBezTo>
                <a:cubicBezTo>
                  <a:pt x="11773" y="16340"/>
                  <a:pt x="11803" y="16310"/>
                  <a:pt x="11803" y="16272"/>
                </a:cubicBezTo>
                <a:cubicBezTo>
                  <a:pt x="11803" y="16234"/>
                  <a:pt x="11773" y="16203"/>
                  <a:pt x="11735" y="16203"/>
                </a:cubicBezTo>
                <a:close/>
                <a:moveTo>
                  <a:pt x="11951" y="16203"/>
                </a:moveTo>
                <a:cubicBezTo>
                  <a:pt x="11913" y="16203"/>
                  <a:pt x="11883" y="16234"/>
                  <a:pt x="11883" y="16272"/>
                </a:cubicBezTo>
                <a:cubicBezTo>
                  <a:pt x="11883" y="16310"/>
                  <a:pt x="11913" y="16340"/>
                  <a:pt x="11951" y="16340"/>
                </a:cubicBezTo>
                <a:cubicBezTo>
                  <a:pt x="11989" y="16340"/>
                  <a:pt x="12019" y="16310"/>
                  <a:pt x="12019" y="16272"/>
                </a:cubicBezTo>
                <a:cubicBezTo>
                  <a:pt x="12019" y="16234"/>
                  <a:pt x="11989" y="16203"/>
                  <a:pt x="11951" y="16203"/>
                </a:cubicBezTo>
                <a:close/>
                <a:moveTo>
                  <a:pt x="12167" y="16203"/>
                </a:moveTo>
                <a:cubicBezTo>
                  <a:pt x="12129" y="16203"/>
                  <a:pt x="12099" y="16234"/>
                  <a:pt x="12099" y="16272"/>
                </a:cubicBezTo>
                <a:cubicBezTo>
                  <a:pt x="12099" y="16310"/>
                  <a:pt x="12129" y="16340"/>
                  <a:pt x="12167" y="16340"/>
                </a:cubicBezTo>
                <a:cubicBezTo>
                  <a:pt x="12205" y="16340"/>
                  <a:pt x="12236" y="16310"/>
                  <a:pt x="12236" y="16272"/>
                </a:cubicBezTo>
                <a:cubicBezTo>
                  <a:pt x="12236" y="16234"/>
                  <a:pt x="12205" y="16203"/>
                  <a:pt x="12167" y="16203"/>
                </a:cubicBezTo>
                <a:close/>
                <a:moveTo>
                  <a:pt x="12383" y="16203"/>
                </a:moveTo>
                <a:cubicBezTo>
                  <a:pt x="12345" y="16203"/>
                  <a:pt x="12315" y="16234"/>
                  <a:pt x="12315" y="16272"/>
                </a:cubicBezTo>
                <a:cubicBezTo>
                  <a:pt x="12315" y="16310"/>
                  <a:pt x="12345" y="16340"/>
                  <a:pt x="12383" y="16340"/>
                </a:cubicBezTo>
                <a:cubicBezTo>
                  <a:pt x="12421" y="16340"/>
                  <a:pt x="12452" y="16310"/>
                  <a:pt x="12452" y="16272"/>
                </a:cubicBezTo>
                <a:cubicBezTo>
                  <a:pt x="12452" y="16234"/>
                  <a:pt x="12421" y="16203"/>
                  <a:pt x="12383" y="16203"/>
                </a:cubicBezTo>
                <a:close/>
                <a:moveTo>
                  <a:pt x="12599" y="16203"/>
                </a:moveTo>
                <a:cubicBezTo>
                  <a:pt x="12562" y="16203"/>
                  <a:pt x="12531" y="16234"/>
                  <a:pt x="12531" y="16272"/>
                </a:cubicBezTo>
                <a:cubicBezTo>
                  <a:pt x="12531" y="16310"/>
                  <a:pt x="12562" y="16340"/>
                  <a:pt x="12599" y="16340"/>
                </a:cubicBezTo>
                <a:cubicBezTo>
                  <a:pt x="12637" y="16340"/>
                  <a:pt x="12668" y="16310"/>
                  <a:pt x="12668" y="16272"/>
                </a:cubicBezTo>
                <a:cubicBezTo>
                  <a:pt x="12668" y="16234"/>
                  <a:pt x="12637" y="16203"/>
                  <a:pt x="12599" y="16203"/>
                </a:cubicBezTo>
                <a:close/>
                <a:moveTo>
                  <a:pt x="12815" y="16203"/>
                </a:moveTo>
                <a:cubicBezTo>
                  <a:pt x="12778" y="16203"/>
                  <a:pt x="12747" y="16234"/>
                  <a:pt x="12747" y="16272"/>
                </a:cubicBezTo>
                <a:cubicBezTo>
                  <a:pt x="12747" y="16310"/>
                  <a:pt x="12778" y="16340"/>
                  <a:pt x="12815" y="16340"/>
                </a:cubicBezTo>
                <a:cubicBezTo>
                  <a:pt x="12853" y="16340"/>
                  <a:pt x="12884" y="16310"/>
                  <a:pt x="12884" y="16272"/>
                </a:cubicBezTo>
                <a:cubicBezTo>
                  <a:pt x="12884" y="16234"/>
                  <a:pt x="12853" y="16203"/>
                  <a:pt x="12815" y="16203"/>
                </a:cubicBezTo>
                <a:close/>
                <a:moveTo>
                  <a:pt x="13032" y="16203"/>
                </a:moveTo>
                <a:cubicBezTo>
                  <a:pt x="12994" y="16203"/>
                  <a:pt x="12963" y="16234"/>
                  <a:pt x="12963" y="16272"/>
                </a:cubicBezTo>
                <a:cubicBezTo>
                  <a:pt x="12963" y="16310"/>
                  <a:pt x="12994" y="16340"/>
                  <a:pt x="13032" y="16340"/>
                </a:cubicBezTo>
                <a:cubicBezTo>
                  <a:pt x="13069" y="16340"/>
                  <a:pt x="13100" y="16310"/>
                  <a:pt x="13100" y="16272"/>
                </a:cubicBezTo>
                <a:cubicBezTo>
                  <a:pt x="13100" y="16234"/>
                  <a:pt x="13069" y="16203"/>
                  <a:pt x="13032" y="16203"/>
                </a:cubicBezTo>
                <a:close/>
                <a:moveTo>
                  <a:pt x="13248" y="16203"/>
                </a:moveTo>
                <a:cubicBezTo>
                  <a:pt x="13210" y="16203"/>
                  <a:pt x="13179" y="16234"/>
                  <a:pt x="13179" y="16272"/>
                </a:cubicBezTo>
                <a:cubicBezTo>
                  <a:pt x="13179" y="16310"/>
                  <a:pt x="13210" y="16340"/>
                  <a:pt x="13248" y="16340"/>
                </a:cubicBezTo>
                <a:cubicBezTo>
                  <a:pt x="13285" y="16340"/>
                  <a:pt x="13316" y="16310"/>
                  <a:pt x="13316" y="16272"/>
                </a:cubicBezTo>
                <a:cubicBezTo>
                  <a:pt x="13316" y="16234"/>
                  <a:pt x="13285" y="16203"/>
                  <a:pt x="13248" y="16203"/>
                </a:cubicBezTo>
                <a:close/>
                <a:moveTo>
                  <a:pt x="13464" y="16203"/>
                </a:moveTo>
                <a:cubicBezTo>
                  <a:pt x="13426" y="16203"/>
                  <a:pt x="13395" y="16234"/>
                  <a:pt x="13395" y="16272"/>
                </a:cubicBezTo>
                <a:cubicBezTo>
                  <a:pt x="13395" y="16310"/>
                  <a:pt x="13426" y="16340"/>
                  <a:pt x="13464" y="16340"/>
                </a:cubicBezTo>
                <a:cubicBezTo>
                  <a:pt x="13502" y="16340"/>
                  <a:pt x="13532" y="16310"/>
                  <a:pt x="13532" y="16272"/>
                </a:cubicBezTo>
                <a:cubicBezTo>
                  <a:pt x="13532" y="16234"/>
                  <a:pt x="13502" y="16203"/>
                  <a:pt x="13464" y="16203"/>
                </a:cubicBezTo>
                <a:close/>
                <a:moveTo>
                  <a:pt x="13680" y="16203"/>
                </a:moveTo>
                <a:cubicBezTo>
                  <a:pt x="13642" y="16203"/>
                  <a:pt x="13611" y="16234"/>
                  <a:pt x="13611" y="16272"/>
                </a:cubicBezTo>
                <a:cubicBezTo>
                  <a:pt x="13611" y="16310"/>
                  <a:pt x="13642" y="16340"/>
                  <a:pt x="13680" y="16340"/>
                </a:cubicBezTo>
                <a:cubicBezTo>
                  <a:pt x="13718" y="16340"/>
                  <a:pt x="13748" y="16310"/>
                  <a:pt x="13748" y="16272"/>
                </a:cubicBezTo>
                <a:cubicBezTo>
                  <a:pt x="13748" y="16234"/>
                  <a:pt x="13718" y="16203"/>
                  <a:pt x="13680" y="16203"/>
                </a:cubicBezTo>
                <a:close/>
                <a:moveTo>
                  <a:pt x="13896" y="16203"/>
                </a:moveTo>
                <a:cubicBezTo>
                  <a:pt x="13858" y="16203"/>
                  <a:pt x="13828" y="16234"/>
                  <a:pt x="13828" y="16272"/>
                </a:cubicBezTo>
                <a:cubicBezTo>
                  <a:pt x="13828" y="16310"/>
                  <a:pt x="13858" y="16340"/>
                  <a:pt x="13896" y="16340"/>
                </a:cubicBezTo>
                <a:cubicBezTo>
                  <a:pt x="13934" y="16340"/>
                  <a:pt x="13964" y="16310"/>
                  <a:pt x="13964" y="16272"/>
                </a:cubicBezTo>
                <a:cubicBezTo>
                  <a:pt x="13964" y="16234"/>
                  <a:pt x="13934" y="16203"/>
                  <a:pt x="13896" y="16203"/>
                </a:cubicBezTo>
                <a:close/>
                <a:moveTo>
                  <a:pt x="14112" y="16203"/>
                </a:moveTo>
                <a:cubicBezTo>
                  <a:pt x="14074" y="16203"/>
                  <a:pt x="14044" y="16234"/>
                  <a:pt x="14044" y="16272"/>
                </a:cubicBezTo>
                <a:cubicBezTo>
                  <a:pt x="14044" y="16310"/>
                  <a:pt x="14074" y="16340"/>
                  <a:pt x="14112" y="16340"/>
                </a:cubicBezTo>
                <a:cubicBezTo>
                  <a:pt x="14150" y="16340"/>
                  <a:pt x="14180" y="16310"/>
                  <a:pt x="14180" y="16272"/>
                </a:cubicBezTo>
                <a:cubicBezTo>
                  <a:pt x="14180" y="16234"/>
                  <a:pt x="14150" y="16203"/>
                  <a:pt x="14112" y="16203"/>
                </a:cubicBezTo>
                <a:close/>
                <a:moveTo>
                  <a:pt x="14328" y="16203"/>
                </a:moveTo>
                <a:cubicBezTo>
                  <a:pt x="14290" y="16203"/>
                  <a:pt x="14260" y="16234"/>
                  <a:pt x="14260" y="16272"/>
                </a:cubicBezTo>
                <a:cubicBezTo>
                  <a:pt x="14260" y="16310"/>
                  <a:pt x="14290" y="16340"/>
                  <a:pt x="14328" y="16340"/>
                </a:cubicBezTo>
                <a:cubicBezTo>
                  <a:pt x="14366" y="16340"/>
                  <a:pt x="14397" y="16310"/>
                  <a:pt x="14397" y="16272"/>
                </a:cubicBezTo>
                <a:cubicBezTo>
                  <a:pt x="14397" y="16234"/>
                  <a:pt x="14366" y="16203"/>
                  <a:pt x="14328" y="16203"/>
                </a:cubicBezTo>
                <a:close/>
                <a:moveTo>
                  <a:pt x="14544" y="16203"/>
                </a:moveTo>
                <a:cubicBezTo>
                  <a:pt x="14506" y="16203"/>
                  <a:pt x="14476" y="16234"/>
                  <a:pt x="14476" y="16272"/>
                </a:cubicBezTo>
                <a:cubicBezTo>
                  <a:pt x="14476" y="16310"/>
                  <a:pt x="14506" y="16340"/>
                  <a:pt x="14544" y="16340"/>
                </a:cubicBezTo>
                <a:cubicBezTo>
                  <a:pt x="14582" y="16340"/>
                  <a:pt x="14613" y="16310"/>
                  <a:pt x="14613" y="16272"/>
                </a:cubicBezTo>
                <a:cubicBezTo>
                  <a:pt x="14613" y="16234"/>
                  <a:pt x="14582" y="16203"/>
                  <a:pt x="14544" y="16203"/>
                </a:cubicBezTo>
                <a:close/>
                <a:moveTo>
                  <a:pt x="14760" y="16203"/>
                </a:moveTo>
                <a:cubicBezTo>
                  <a:pt x="14723" y="16203"/>
                  <a:pt x="14692" y="16234"/>
                  <a:pt x="14692" y="16272"/>
                </a:cubicBezTo>
                <a:cubicBezTo>
                  <a:pt x="14692" y="16310"/>
                  <a:pt x="14723" y="16340"/>
                  <a:pt x="14760" y="16340"/>
                </a:cubicBezTo>
                <a:cubicBezTo>
                  <a:pt x="14798" y="16340"/>
                  <a:pt x="14829" y="16310"/>
                  <a:pt x="14829" y="16272"/>
                </a:cubicBezTo>
                <a:cubicBezTo>
                  <a:pt x="14829" y="16234"/>
                  <a:pt x="14798" y="16203"/>
                  <a:pt x="14760" y="16203"/>
                </a:cubicBezTo>
                <a:close/>
                <a:moveTo>
                  <a:pt x="14976" y="16203"/>
                </a:moveTo>
                <a:cubicBezTo>
                  <a:pt x="14939" y="16203"/>
                  <a:pt x="14908" y="16234"/>
                  <a:pt x="14908" y="16272"/>
                </a:cubicBezTo>
                <a:cubicBezTo>
                  <a:pt x="14908" y="16310"/>
                  <a:pt x="14939" y="16340"/>
                  <a:pt x="14976" y="16340"/>
                </a:cubicBezTo>
                <a:cubicBezTo>
                  <a:pt x="15014" y="16340"/>
                  <a:pt x="15045" y="16310"/>
                  <a:pt x="15045" y="16272"/>
                </a:cubicBezTo>
                <a:cubicBezTo>
                  <a:pt x="15045" y="16234"/>
                  <a:pt x="15014" y="16203"/>
                  <a:pt x="14976" y="16203"/>
                </a:cubicBezTo>
                <a:close/>
                <a:moveTo>
                  <a:pt x="15193" y="16203"/>
                </a:moveTo>
                <a:cubicBezTo>
                  <a:pt x="15155" y="16203"/>
                  <a:pt x="15124" y="16234"/>
                  <a:pt x="15124" y="16272"/>
                </a:cubicBezTo>
                <a:cubicBezTo>
                  <a:pt x="15124" y="16310"/>
                  <a:pt x="15155" y="16340"/>
                  <a:pt x="15193" y="16340"/>
                </a:cubicBezTo>
                <a:cubicBezTo>
                  <a:pt x="15230" y="16340"/>
                  <a:pt x="15261" y="16310"/>
                  <a:pt x="15261" y="16272"/>
                </a:cubicBezTo>
                <a:cubicBezTo>
                  <a:pt x="15261" y="16234"/>
                  <a:pt x="15230" y="16203"/>
                  <a:pt x="15193" y="16203"/>
                </a:cubicBezTo>
                <a:close/>
                <a:moveTo>
                  <a:pt x="15409" y="16203"/>
                </a:moveTo>
                <a:cubicBezTo>
                  <a:pt x="15371" y="16203"/>
                  <a:pt x="15340" y="16234"/>
                  <a:pt x="15340" y="16272"/>
                </a:cubicBezTo>
                <a:cubicBezTo>
                  <a:pt x="15340" y="16310"/>
                  <a:pt x="15371" y="16340"/>
                  <a:pt x="15409" y="16340"/>
                </a:cubicBezTo>
                <a:cubicBezTo>
                  <a:pt x="15447" y="16340"/>
                  <a:pt x="15477" y="16310"/>
                  <a:pt x="15477" y="16272"/>
                </a:cubicBezTo>
                <a:cubicBezTo>
                  <a:pt x="15477" y="16234"/>
                  <a:pt x="15447" y="16203"/>
                  <a:pt x="15409" y="16203"/>
                </a:cubicBezTo>
                <a:close/>
                <a:moveTo>
                  <a:pt x="15625" y="16203"/>
                </a:moveTo>
                <a:cubicBezTo>
                  <a:pt x="15587" y="16203"/>
                  <a:pt x="15556" y="16234"/>
                  <a:pt x="15556" y="16272"/>
                </a:cubicBezTo>
                <a:cubicBezTo>
                  <a:pt x="15556" y="16310"/>
                  <a:pt x="15587" y="16340"/>
                  <a:pt x="15625" y="16340"/>
                </a:cubicBezTo>
                <a:cubicBezTo>
                  <a:pt x="15663" y="16340"/>
                  <a:pt x="15693" y="16310"/>
                  <a:pt x="15693" y="16272"/>
                </a:cubicBezTo>
                <a:cubicBezTo>
                  <a:pt x="15693" y="16234"/>
                  <a:pt x="15663" y="16203"/>
                  <a:pt x="15625" y="16203"/>
                </a:cubicBezTo>
                <a:close/>
                <a:moveTo>
                  <a:pt x="15841" y="16203"/>
                </a:moveTo>
                <a:cubicBezTo>
                  <a:pt x="15803" y="16203"/>
                  <a:pt x="15772" y="16234"/>
                  <a:pt x="15772" y="16272"/>
                </a:cubicBezTo>
                <a:cubicBezTo>
                  <a:pt x="15772" y="16310"/>
                  <a:pt x="15803" y="16340"/>
                  <a:pt x="15841" y="16340"/>
                </a:cubicBezTo>
                <a:cubicBezTo>
                  <a:pt x="15879" y="16340"/>
                  <a:pt x="15909" y="16310"/>
                  <a:pt x="15909" y="16272"/>
                </a:cubicBezTo>
                <a:cubicBezTo>
                  <a:pt x="15909" y="16234"/>
                  <a:pt x="15879" y="16203"/>
                  <a:pt x="15841" y="16203"/>
                </a:cubicBezTo>
                <a:close/>
                <a:moveTo>
                  <a:pt x="10870" y="16438"/>
                </a:moveTo>
                <a:cubicBezTo>
                  <a:pt x="10833" y="16438"/>
                  <a:pt x="10802" y="16469"/>
                  <a:pt x="10802" y="16507"/>
                </a:cubicBezTo>
                <a:cubicBezTo>
                  <a:pt x="10802" y="16544"/>
                  <a:pt x="10833" y="16575"/>
                  <a:pt x="10870" y="16575"/>
                </a:cubicBezTo>
                <a:cubicBezTo>
                  <a:pt x="10908" y="16575"/>
                  <a:pt x="10939" y="16544"/>
                  <a:pt x="10939" y="16507"/>
                </a:cubicBezTo>
                <a:cubicBezTo>
                  <a:pt x="10939" y="16469"/>
                  <a:pt x="10908" y="16438"/>
                  <a:pt x="10870" y="16438"/>
                </a:cubicBezTo>
                <a:close/>
                <a:moveTo>
                  <a:pt x="11087" y="16438"/>
                </a:moveTo>
                <a:cubicBezTo>
                  <a:pt x="11049" y="16438"/>
                  <a:pt x="11018" y="16469"/>
                  <a:pt x="11018" y="16507"/>
                </a:cubicBezTo>
                <a:cubicBezTo>
                  <a:pt x="11018" y="16544"/>
                  <a:pt x="11049" y="16575"/>
                  <a:pt x="11087" y="16575"/>
                </a:cubicBezTo>
                <a:cubicBezTo>
                  <a:pt x="11124" y="16575"/>
                  <a:pt x="11155" y="16544"/>
                  <a:pt x="11155" y="16507"/>
                </a:cubicBezTo>
                <a:cubicBezTo>
                  <a:pt x="11155" y="16469"/>
                  <a:pt x="11124" y="16438"/>
                  <a:pt x="11087" y="16438"/>
                </a:cubicBezTo>
                <a:close/>
                <a:moveTo>
                  <a:pt x="11303" y="16438"/>
                </a:moveTo>
                <a:cubicBezTo>
                  <a:pt x="11265" y="16438"/>
                  <a:pt x="11234" y="16469"/>
                  <a:pt x="11234" y="16507"/>
                </a:cubicBezTo>
                <a:cubicBezTo>
                  <a:pt x="11234" y="16544"/>
                  <a:pt x="11265" y="16575"/>
                  <a:pt x="11303" y="16575"/>
                </a:cubicBezTo>
                <a:cubicBezTo>
                  <a:pt x="11341" y="16575"/>
                  <a:pt x="11371" y="16544"/>
                  <a:pt x="11371" y="16507"/>
                </a:cubicBezTo>
                <a:cubicBezTo>
                  <a:pt x="11371" y="16469"/>
                  <a:pt x="11341" y="16438"/>
                  <a:pt x="11303" y="16438"/>
                </a:cubicBezTo>
                <a:close/>
                <a:moveTo>
                  <a:pt x="11519" y="16438"/>
                </a:moveTo>
                <a:cubicBezTo>
                  <a:pt x="11481" y="16438"/>
                  <a:pt x="11450" y="16469"/>
                  <a:pt x="11450" y="16507"/>
                </a:cubicBezTo>
                <a:cubicBezTo>
                  <a:pt x="11450" y="16544"/>
                  <a:pt x="11481" y="16575"/>
                  <a:pt x="11519" y="16575"/>
                </a:cubicBezTo>
                <a:cubicBezTo>
                  <a:pt x="11557" y="16575"/>
                  <a:pt x="11587" y="16544"/>
                  <a:pt x="11587" y="16507"/>
                </a:cubicBezTo>
                <a:cubicBezTo>
                  <a:pt x="11587" y="16469"/>
                  <a:pt x="11557" y="16438"/>
                  <a:pt x="11519" y="16438"/>
                </a:cubicBezTo>
                <a:close/>
                <a:moveTo>
                  <a:pt x="11735" y="16438"/>
                </a:moveTo>
                <a:cubicBezTo>
                  <a:pt x="11697" y="16438"/>
                  <a:pt x="11666" y="16469"/>
                  <a:pt x="11666" y="16507"/>
                </a:cubicBezTo>
                <a:cubicBezTo>
                  <a:pt x="11666" y="16544"/>
                  <a:pt x="11697" y="16575"/>
                  <a:pt x="11735" y="16575"/>
                </a:cubicBezTo>
                <a:cubicBezTo>
                  <a:pt x="11773" y="16575"/>
                  <a:pt x="11803" y="16544"/>
                  <a:pt x="11803" y="16507"/>
                </a:cubicBezTo>
                <a:cubicBezTo>
                  <a:pt x="11803" y="16469"/>
                  <a:pt x="11773" y="16438"/>
                  <a:pt x="11735" y="16438"/>
                </a:cubicBezTo>
                <a:close/>
                <a:moveTo>
                  <a:pt x="11951" y="16438"/>
                </a:moveTo>
                <a:cubicBezTo>
                  <a:pt x="11913" y="16438"/>
                  <a:pt x="11883" y="16469"/>
                  <a:pt x="11883" y="16507"/>
                </a:cubicBezTo>
                <a:cubicBezTo>
                  <a:pt x="11883" y="16544"/>
                  <a:pt x="11913" y="16575"/>
                  <a:pt x="11951" y="16575"/>
                </a:cubicBezTo>
                <a:cubicBezTo>
                  <a:pt x="11989" y="16575"/>
                  <a:pt x="12019" y="16544"/>
                  <a:pt x="12019" y="16507"/>
                </a:cubicBezTo>
                <a:cubicBezTo>
                  <a:pt x="12019" y="16469"/>
                  <a:pt x="11989" y="16438"/>
                  <a:pt x="11951" y="16438"/>
                </a:cubicBezTo>
                <a:close/>
                <a:moveTo>
                  <a:pt x="12167" y="16438"/>
                </a:moveTo>
                <a:cubicBezTo>
                  <a:pt x="12129" y="16438"/>
                  <a:pt x="12099" y="16469"/>
                  <a:pt x="12099" y="16507"/>
                </a:cubicBezTo>
                <a:cubicBezTo>
                  <a:pt x="12099" y="16544"/>
                  <a:pt x="12129" y="16575"/>
                  <a:pt x="12167" y="16575"/>
                </a:cubicBezTo>
                <a:cubicBezTo>
                  <a:pt x="12205" y="16575"/>
                  <a:pt x="12236" y="16544"/>
                  <a:pt x="12236" y="16507"/>
                </a:cubicBezTo>
                <a:cubicBezTo>
                  <a:pt x="12236" y="16469"/>
                  <a:pt x="12205" y="16438"/>
                  <a:pt x="12167" y="16438"/>
                </a:cubicBezTo>
                <a:close/>
                <a:moveTo>
                  <a:pt x="12383" y="16438"/>
                </a:moveTo>
                <a:cubicBezTo>
                  <a:pt x="12345" y="16438"/>
                  <a:pt x="12315" y="16469"/>
                  <a:pt x="12315" y="16507"/>
                </a:cubicBezTo>
                <a:cubicBezTo>
                  <a:pt x="12315" y="16544"/>
                  <a:pt x="12345" y="16575"/>
                  <a:pt x="12383" y="16575"/>
                </a:cubicBezTo>
                <a:cubicBezTo>
                  <a:pt x="12421" y="16575"/>
                  <a:pt x="12452" y="16544"/>
                  <a:pt x="12452" y="16507"/>
                </a:cubicBezTo>
                <a:cubicBezTo>
                  <a:pt x="12452" y="16469"/>
                  <a:pt x="12421" y="16438"/>
                  <a:pt x="12383" y="16438"/>
                </a:cubicBezTo>
                <a:close/>
                <a:moveTo>
                  <a:pt x="12599" y="16438"/>
                </a:moveTo>
                <a:cubicBezTo>
                  <a:pt x="12562" y="16438"/>
                  <a:pt x="12531" y="16469"/>
                  <a:pt x="12531" y="16507"/>
                </a:cubicBezTo>
                <a:cubicBezTo>
                  <a:pt x="12531" y="16544"/>
                  <a:pt x="12562" y="16575"/>
                  <a:pt x="12599" y="16575"/>
                </a:cubicBezTo>
                <a:cubicBezTo>
                  <a:pt x="12637" y="16575"/>
                  <a:pt x="12668" y="16544"/>
                  <a:pt x="12668" y="16507"/>
                </a:cubicBezTo>
                <a:cubicBezTo>
                  <a:pt x="12668" y="16469"/>
                  <a:pt x="12637" y="16438"/>
                  <a:pt x="12599" y="16438"/>
                </a:cubicBezTo>
                <a:close/>
                <a:moveTo>
                  <a:pt x="12815" y="16438"/>
                </a:moveTo>
                <a:cubicBezTo>
                  <a:pt x="12778" y="16438"/>
                  <a:pt x="12747" y="16469"/>
                  <a:pt x="12747" y="16507"/>
                </a:cubicBezTo>
                <a:cubicBezTo>
                  <a:pt x="12747" y="16544"/>
                  <a:pt x="12778" y="16575"/>
                  <a:pt x="12815" y="16575"/>
                </a:cubicBezTo>
                <a:cubicBezTo>
                  <a:pt x="12853" y="16575"/>
                  <a:pt x="12884" y="16544"/>
                  <a:pt x="12884" y="16507"/>
                </a:cubicBezTo>
                <a:cubicBezTo>
                  <a:pt x="12884" y="16469"/>
                  <a:pt x="12853" y="16438"/>
                  <a:pt x="12815" y="16438"/>
                </a:cubicBezTo>
                <a:close/>
                <a:moveTo>
                  <a:pt x="13032" y="16438"/>
                </a:moveTo>
                <a:cubicBezTo>
                  <a:pt x="12994" y="16438"/>
                  <a:pt x="12963" y="16469"/>
                  <a:pt x="12963" y="16507"/>
                </a:cubicBezTo>
                <a:cubicBezTo>
                  <a:pt x="12963" y="16544"/>
                  <a:pt x="12994" y="16575"/>
                  <a:pt x="13032" y="16575"/>
                </a:cubicBezTo>
                <a:cubicBezTo>
                  <a:pt x="13069" y="16575"/>
                  <a:pt x="13100" y="16544"/>
                  <a:pt x="13100" y="16507"/>
                </a:cubicBezTo>
                <a:cubicBezTo>
                  <a:pt x="13100" y="16469"/>
                  <a:pt x="13069" y="16438"/>
                  <a:pt x="13032" y="16438"/>
                </a:cubicBezTo>
                <a:close/>
                <a:moveTo>
                  <a:pt x="13248" y="16438"/>
                </a:moveTo>
                <a:cubicBezTo>
                  <a:pt x="13210" y="16438"/>
                  <a:pt x="13179" y="16469"/>
                  <a:pt x="13179" y="16507"/>
                </a:cubicBezTo>
                <a:cubicBezTo>
                  <a:pt x="13179" y="16544"/>
                  <a:pt x="13210" y="16575"/>
                  <a:pt x="13248" y="16575"/>
                </a:cubicBezTo>
                <a:cubicBezTo>
                  <a:pt x="13285" y="16575"/>
                  <a:pt x="13316" y="16544"/>
                  <a:pt x="13316" y="16507"/>
                </a:cubicBezTo>
                <a:cubicBezTo>
                  <a:pt x="13316" y="16469"/>
                  <a:pt x="13285" y="16438"/>
                  <a:pt x="13248" y="16438"/>
                </a:cubicBezTo>
                <a:close/>
                <a:moveTo>
                  <a:pt x="13464" y="16438"/>
                </a:moveTo>
                <a:cubicBezTo>
                  <a:pt x="13426" y="16438"/>
                  <a:pt x="13395" y="16469"/>
                  <a:pt x="13395" y="16507"/>
                </a:cubicBezTo>
                <a:cubicBezTo>
                  <a:pt x="13395" y="16544"/>
                  <a:pt x="13426" y="16575"/>
                  <a:pt x="13464" y="16575"/>
                </a:cubicBezTo>
                <a:cubicBezTo>
                  <a:pt x="13502" y="16575"/>
                  <a:pt x="13532" y="16544"/>
                  <a:pt x="13532" y="16507"/>
                </a:cubicBezTo>
                <a:cubicBezTo>
                  <a:pt x="13532" y="16469"/>
                  <a:pt x="13502" y="16438"/>
                  <a:pt x="13464" y="16438"/>
                </a:cubicBezTo>
                <a:close/>
                <a:moveTo>
                  <a:pt x="13680" y="16438"/>
                </a:moveTo>
                <a:cubicBezTo>
                  <a:pt x="13642" y="16438"/>
                  <a:pt x="13611" y="16469"/>
                  <a:pt x="13611" y="16507"/>
                </a:cubicBezTo>
                <a:cubicBezTo>
                  <a:pt x="13611" y="16544"/>
                  <a:pt x="13642" y="16575"/>
                  <a:pt x="13680" y="16575"/>
                </a:cubicBezTo>
                <a:cubicBezTo>
                  <a:pt x="13718" y="16575"/>
                  <a:pt x="13748" y="16544"/>
                  <a:pt x="13748" y="16507"/>
                </a:cubicBezTo>
                <a:cubicBezTo>
                  <a:pt x="13748" y="16469"/>
                  <a:pt x="13718" y="16438"/>
                  <a:pt x="13680" y="16438"/>
                </a:cubicBezTo>
                <a:close/>
                <a:moveTo>
                  <a:pt x="13896" y="16438"/>
                </a:moveTo>
                <a:cubicBezTo>
                  <a:pt x="13858" y="16438"/>
                  <a:pt x="13828" y="16469"/>
                  <a:pt x="13828" y="16507"/>
                </a:cubicBezTo>
                <a:cubicBezTo>
                  <a:pt x="13828" y="16544"/>
                  <a:pt x="13858" y="16575"/>
                  <a:pt x="13896" y="16575"/>
                </a:cubicBezTo>
                <a:cubicBezTo>
                  <a:pt x="13934" y="16575"/>
                  <a:pt x="13964" y="16544"/>
                  <a:pt x="13964" y="16507"/>
                </a:cubicBezTo>
                <a:cubicBezTo>
                  <a:pt x="13964" y="16469"/>
                  <a:pt x="13934" y="16438"/>
                  <a:pt x="13896" y="16438"/>
                </a:cubicBezTo>
                <a:close/>
                <a:moveTo>
                  <a:pt x="14112" y="16438"/>
                </a:moveTo>
                <a:cubicBezTo>
                  <a:pt x="14074" y="16438"/>
                  <a:pt x="14044" y="16469"/>
                  <a:pt x="14044" y="16507"/>
                </a:cubicBezTo>
                <a:cubicBezTo>
                  <a:pt x="14044" y="16544"/>
                  <a:pt x="14074" y="16575"/>
                  <a:pt x="14112" y="16575"/>
                </a:cubicBezTo>
                <a:cubicBezTo>
                  <a:pt x="14150" y="16575"/>
                  <a:pt x="14180" y="16544"/>
                  <a:pt x="14180" y="16507"/>
                </a:cubicBezTo>
                <a:cubicBezTo>
                  <a:pt x="14180" y="16469"/>
                  <a:pt x="14150" y="16438"/>
                  <a:pt x="14112" y="16438"/>
                </a:cubicBezTo>
                <a:close/>
                <a:moveTo>
                  <a:pt x="14328" y="16438"/>
                </a:moveTo>
                <a:cubicBezTo>
                  <a:pt x="14290" y="16438"/>
                  <a:pt x="14260" y="16469"/>
                  <a:pt x="14260" y="16507"/>
                </a:cubicBezTo>
                <a:cubicBezTo>
                  <a:pt x="14260" y="16544"/>
                  <a:pt x="14290" y="16575"/>
                  <a:pt x="14328" y="16575"/>
                </a:cubicBezTo>
                <a:cubicBezTo>
                  <a:pt x="14366" y="16575"/>
                  <a:pt x="14397" y="16544"/>
                  <a:pt x="14397" y="16507"/>
                </a:cubicBezTo>
                <a:cubicBezTo>
                  <a:pt x="14397" y="16469"/>
                  <a:pt x="14366" y="16438"/>
                  <a:pt x="14328" y="16438"/>
                </a:cubicBezTo>
                <a:close/>
                <a:moveTo>
                  <a:pt x="14544" y="16438"/>
                </a:moveTo>
                <a:cubicBezTo>
                  <a:pt x="14506" y="16438"/>
                  <a:pt x="14476" y="16469"/>
                  <a:pt x="14476" y="16507"/>
                </a:cubicBezTo>
                <a:cubicBezTo>
                  <a:pt x="14476" y="16544"/>
                  <a:pt x="14506" y="16575"/>
                  <a:pt x="14544" y="16575"/>
                </a:cubicBezTo>
                <a:cubicBezTo>
                  <a:pt x="14582" y="16575"/>
                  <a:pt x="14613" y="16544"/>
                  <a:pt x="14613" y="16507"/>
                </a:cubicBezTo>
                <a:cubicBezTo>
                  <a:pt x="14613" y="16469"/>
                  <a:pt x="14582" y="16438"/>
                  <a:pt x="14544" y="16438"/>
                </a:cubicBezTo>
                <a:close/>
                <a:moveTo>
                  <a:pt x="14760" y="16438"/>
                </a:moveTo>
                <a:cubicBezTo>
                  <a:pt x="14723" y="16438"/>
                  <a:pt x="14692" y="16469"/>
                  <a:pt x="14692" y="16507"/>
                </a:cubicBezTo>
                <a:cubicBezTo>
                  <a:pt x="14692" y="16544"/>
                  <a:pt x="14723" y="16575"/>
                  <a:pt x="14760" y="16575"/>
                </a:cubicBezTo>
                <a:cubicBezTo>
                  <a:pt x="14798" y="16575"/>
                  <a:pt x="14829" y="16544"/>
                  <a:pt x="14829" y="16507"/>
                </a:cubicBezTo>
                <a:cubicBezTo>
                  <a:pt x="14829" y="16469"/>
                  <a:pt x="14798" y="16438"/>
                  <a:pt x="14760" y="16438"/>
                </a:cubicBezTo>
                <a:close/>
                <a:moveTo>
                  <a:pt x="14976" y="16438"/>
                </a:moveTo>
                <a:cubicBezTo>
                  <a:pt x="14939" y="16438"/>
                  <a:pt x="14908" y="16469"/>
                  <a:pt x="14908" y="16507"/>
                </a:cubicBezTo>
                <a:cubicBezTo>
                  <a:pt x="14908" y="16544"/>
                  <a:pt x="14939" y="16575"/>
                  <a:pt x="14976" y="16575"/>
                </a:cubicBezTo>
                <a:cubicBezTo>
                  <a:pt x="15014" y="16575"/>
                  <a:pt x="15045" y="16544"/>
                  <a:pt x="15045" y="16507"/>
                </a:cubicBezTo>
                <a:cubicBezTo>
                  <a:pt x="15045" y="16469"/>
                  <a:pt x="15014" y="16438"/>
                  <a:pt x="14976" y="16438"/>
                </a:cubicBezTo>
                <a:close/>
                <a:moveTo>
                  <a:pt x="15193" y="16438"/>
                </a:moveTo>
                <a:cubicBezTo>
                  <a:pt x="15155" y="16438"/>
                  <a:pt x="15124" y="16469"/>
                  <a:pt x="15124" y="16507"/>
                </a:cubicBezTo>
                <a:cubicBezTo>
                  <a:pt x="15124" y="16544"/>
                  <a:pt x="15155" y="16575"/>
                  <a:pt x="15193" y="16575"/>
                </a:cubicBezTo>
                <a:cubicBezTo>
                  <a:pt x="15230" y="16575"/>
                  <a:pt x="15261" y="16544"/>
                  <a:pt x="15261" y="16507"/>
                </a:cubicBezTo>
                <a:cubicBezTo>
                  <a:pt x="15261" y="16469"/>
                  <a:pt x="15230" y="16438"/>
                  <a:pt x="15193" y="16438"/>
                </a:cubicBezTo>
                <a:close/>
                <a:moveTo>
                  <a:pt x="15409" y="16438"/>
                </a:moveTo>
                <a:cubicBezTo>
                  <a:pt x="15371" y="16438"/>
                  <a:pt x="15340" y="16469"/>
                  <a:pt x="15340" y="16507"/>
                </a:cubicBezTo>
                <a:cubicBezTo>
                  <a:pt x="15340" y="16544"/>
                  <a:pt x="15371" y="16575"/>
                  <a:pt x="15409" y="16575"/>
                </a:cubicBezTo>
                <a:cubicBezTo>
                  <a:pt x="15447" y="16575"/>
                  <a:pt x="15477" y="16544"/>
                  <a:pt x="15477" y="16507"/>
                </a:cubicBezTo>
                <a:cubicBezTo>
                  <a:pt x="15477" y="16469"/>
                  <a:pt x="15447" y="16438"/>
                  <a:pt x="15409" y="16438"/>
                </a:cubicBezTo>
                <a:close/>
                <a:moveTo>
                  <a:pt x="15625" y="16438"/>
                </a:moveTo>
                <a:cubicBezTo>
                  <a:pt x="15587" y="16438"/>
                  <a:pt x="15556" y="16469"/>
                  <a:pt x="15556" y="16507"/>
                </a:cubicBezTo>
                <a:cubicBezTo>
                  <a:pt x="15556" y="16544"/>
                  <a:pt x="15587" y="16575"/>
                  <a:pt x="15625" y="16575"/>
                </a:cubicBezTo>
                <a:cubicBezTo>
                  <a:pt x="15663" y="16575"/>
                  <a:pt x="15693" y="16544"/>
                  <a:pt x="15693" y="16507"/>
                </a:cubicBezTo>
                <a:cubicBezTo>
                  <a:pt x="15693" y="16469"/>
                  <a:pt x="15663" y="16438"/>
                  <a:pt x="15625" y="16438"/>
                </a:cubicBezTo>
                <a:close/>
                <a:moveTo>
                  <a:pt x="10870" y="16673"/>
                </a:moveTo>
                <a:cubicBezTo>
                  <a:pt x="10833" y="16673"/>
                  <a:pt x="10802" y="16704"/>
                  <a:pt x="10802" y="16741"/>
                </a:cubicBezTo>
                <a:cubicBezTo>
                  <a:pt x="10802" y="16779"/>
                  <a:pt x="10833" y="16810"/>
                  <a:pt x="10870" y="16810"/>
                </a:cubicBezTo>
                <a:cubicBezTo>
                  <a:pt x="10908" y="16810"/>
                  <a:pt x="10939" y="16779"/>
                  <a:pt x="10939" y="16741"/>
                </a:cubicBezTo>
                <a:cubicBezTo>
                  <a:pt x="10939" y="16704"/>
                  <a:pt x="10908" y="16673"/>
                  <a:pt x="10870" y="16673"/>
                </a:cubicBezTo>
                <a:close/>
                <a:moveTo>
                  <a:pt x="11087" y="16673"/>
                </a:moveTo>
                <a:cubicBezTo>
                  <a:pt x="11049" y="16673"/>
                  <a:pt x="11018" y="16704"/>
                  <a:pt x="11018" y="16741"/>
                </a:cubicBezTo>
                <a:cubicBezTo>
                  <a:pt x="11018" y="16779"/>
                  <a:pt x="11049" y="16810"/>
                  <a:pt x="11087" y="16810"/>
                </a:cubicBezTo>
                <a:cubicBezTo>
                  <a:pt x="11124" y="16810"/>
                  <a:pt x="11155" y="16779"/>
                  <a:pt x="11155" y="16741"/>
                </a:cubicBezTo>
                <a:cubicBezTo>
                  <a:pt x="11155" y="16704"/>
                  <a:pt x="11124" y="16673"/>
                  <a:pt x="11087" y="16673"/>
                </a:cubicBezTo>
                <a:close/>
                <a:moveTo>
                  <a:pt x="11303" y="16673"/>
                </a:moveTo>
                <a:cubicBezTo>
                  <a:pt x="11265" y="16673"/>
                  <a:pt x="11234" y="16704"/>
                  <a:pt x="11234" y="16741"/>
                </a:cubicBezTo>
                <a:cubicBezTo>
                  <a:pt x="11234" y="16779"/>
                  <a:pt x="11265" y="16810"/>
                  <a:pt x="11303" y="16810"/>
                </a:cubicBezTo>
                <a:cubicBezTo>
                  <a:pt x="11341" y="16810"/>
                  <a:pt x="11371" y="16779"/>
                  <a:pt x="11371" y="16741"/>
                </a:cubicBezTo>
                <a:cubicBezTo>
                  <a:pt x="11371" y="16704"/>
                  <a:pt x="11341" y="16673"/>
                  <a:pt x="11303" y="16673"/>
                </a:cubicBezTo>
                <a:close/>
                <a:moveTo>
                  <a:pt x="11519" y="16673"/>
                </a:moveTo>
                <a:cubicBezTo>
                  <a:pt x="11481" y="16673"/>
                  <a:pt x="11450" y="16704"/>
                  <a:pt x="11450" y="16741"/>
                </a:cubicBezTo>
                <a:cubicBezTo>
                  <a:pt x="11450" y="16779"/>
                  <a:pt x="11481" y="16810"/>
                  <a:pt x="11519" y="16810"/>
                </a:cubicBezTo>
                <a:cubicBezTo>
                  <a:pt x="11557" y="16810"/>
                  <a:pt x="11587" y="16779"/>
                  <a:pt x="11587" y="16741"/>
                </a:cubicBezTo>
                <a:cubicBezTo>
                  <a:pt x="11587" y="16704"/>
                  <a:pt x="11557" y="16673"/>
                  <a:pt x="11519" y="16673"/>
                </a:cubicBezTo>
                <a:close/>
                <a:moveTo>
                  <a:pt x="11735" y="16673"/>
                </a:moveTo>
                <a:cubicBezTo>
                  <a:pt x="11697" y="16673"/>
                  <a:pt x="11666" y="16704"/>
                  <a:pt x="11666" y="16741"/>
                </a:cubicBezTo>
                <a:cubicBezTo>
                  <a:pt x="11666" y="16779"/>
                  <a:pt x="11697" y="16810"/>
                  <a:pt x="11735" y="16810"/>
                </a:cubicBezTo>
                <a:cubicBezTo>
                  <a:pt x="11773" y="16810"/>
                  <a:pt x="11803" y="16779"/>
                  <a:pt x="11803" y="16741"/>
                </a:cubicBezTo>
                <a:cubicBezTo>
                  <a:pt x="11803" y="16704"/>
                  <a:pt x="11773" y="16673"/>
                  <a:pt x="11735" y="16673"/>
                </a:cubicBezTo>
                <a:close/>
                <a:moveTo>
                  <a:pt x="11951" y="16673"/>
                </a:moveTo>
                <a:cubicBezTo>
                  <a:pt x="11913" y="16673"/>
                  <a:pt x="11883" y="16704"/>
                  <a:pt x="11883" y="16741"/>
                </a:cubicBezTo>
                <a:cubicBezTo>
                  <a:pt x="11883" y="16779"/>
                  <a:pt x="11913" y="16810"/>
                  <a:pt x="11951" y="16810"/>
                </a:cubicBezTo>
                <a:cubicBezTo>
                  <a:pt x="11989" y="16810"/>
                  <a:pt x="12019" y="16779"/>
                  <a:pt x="12019" y="16741"/>
                </a:cubicBezTo>
                <a:cubicBezTo>
                  <a:pt x="12019" y="16704"/>
                  <a:pt x="11989" y="16673"/>
                  <a:pt x="11951" y="16673"/>
                </a:cubicBezTo>
                <a:close/>
                <a:moveTo>
                  <a:pt x="12167" y="16673"/>
                </a:moveTo>
                <a:cubicBezTo>
                  <a:pt x="12129" y="16673"/>
                  <a:pt x="12099" y="16704"/>
                  <a:pt x="12099" y="16741"/>
                </a:cubicBezTo>
                <a:cubicBezTo>
                  <a:pt x="12099" y="16779"/>
                  <a:pt x="12129" y="16810"/>
                  <a:pt x="12167" y="16810"/>
                </a:cubicBezTo>
                <a:cubicBezTo>
                  <a:pt x="12205" y="16810"/>
                  <a:pt x="12236" y="16779"/>
                  <a:pt x="12236" y="16741"/>
                </a:cubicBezTo>
                <a:cubicBezTo>
                  <a:pt x="12236" y="16704"/>
                  <a:pt x="12205" y="16673"/>
                  <a:pt x="12167" y="16673"/>
                </a:cubicBezTo>
                <a:close/>
                <a:moveTo>
                  <a:pt x="12383" y="16673"/>
                </a:moveTo>
                <a:cubicBezTo>
                  <a:pt x="12345" y="16673"/>
                  <a:pt x="12315" y="16704"/>
                  <a:pt x="12315" y="16741"/>
                </a:cubicBezTo>
                <a:cubicBezTo>
                  <a:pt x="12315" y="16779"/>
                  <a:pt x="12345" y="16810"/>
                  <a:pt x="12383" y="16810"/>
                </a:cubicBezTo>
                <a:cubicBezTo>
                  <a:pt x="12421" y="16810"/>
                  <a:pt x="12452" y="16779"/>
                  <a:pt x="12452" y="16741"/>
                </a:cubicBezTo>
                <a:cubicBezTo>
                  <a:pt x="12452" y="16704"/>
                  <a:pt x="12421" y="16673"/>
                  <a:pt x="12383" y="16673"/>
                </a:cubicBezTo>
                <a:close/>
                <a:moveTo>
                  <a:pt x="12599" y="16673"/>
                </a:moveTo>
                <a:cubicBezTo>
                  <a:pt x="12562" y="16673"/>
                  <a:pt x="12531" y="16704"/>
                  <a:pt x="12531" y="16741"/>
                </a:cubicBezTo>
                <a:cubicBezTo>
                  <a:pt x="12531" y="16779"/>
                  <a:pt x="12562" y="16810"/>
                  <a:pt x="12599" y="16810"/>
                </a:cubicBezTo>
                <a:cubicBezTo>
                  <a:pt x="12637" y="16810"/>
                  <a:pt x="12668" y="16779"/>
                  <a:pt x="12668" y="16741"/>
                </a:cubicBezTo>
                <a:cubicBezTo>
                  <a:pt x="12668" y="16704"/>
                  <a:pt x="12637" y="16673"/>
                  <a:pt x="12599" y="16673"/>
                </a:cubicBezTo>
                <a:close/>
                <a:moveTo>
                  <a:pt x="12815" y="16673"/>
                </a:moveTo>
                <a:cubicBezTo>
                  <a:pt x="12778" y="16673"/>
                  <a:pt x="12747" y="16704"/>
                  <a:pt x="12747" y="16741"/>
                </a:cubicBezTo>
                <a:cubicBezTo>
                  <a:pt x="12747" y="16779"/>
                  <a:pt x="12778" y="16810"/>
                  <a:pt x="12815" y="16810"/>
                </a:cubicBezTo>
                <a:cubicBezTo>
                  <a:pt x="12853" y="16810"/>
                  <a:pt x="12884" y="16779"/>
                  <a:pt x="12884" y="16741"/>
                </a:cubicBezTo>
                <a:cubicBezTo>
                  <a:pt x="12884" y="16704"/>
                  <a:pt x="12853" y="16673"/>
                  <a:pt x="12815" y="16673"/>
                </a:cubicBezTo>
                <a:close/>
                <a:moveTo>
                  <a:pt x="13032" y="16673"/>
                </a:moveTo>
                <a:cubicBezTo>
                  <a:pt x="12994" y="16673"/>
                  <a:pt x="12963" y="16704"/>
                  <a:pt x="12963" y="16741"/>
                </a:cubicBezTo>
                <a:cubicBezTo>
                  <a:pt x="12963" y="16779"/>
                  <a:pt x="12994" y="16810"/>
                  <a:pt x="13032" y="16810"/>
                </a:cubicBezTo>
                <a:cubicBezTo>
                  <a:pt x="13069" y="16810"/>
                  <a:pt x="13100" y="16779"/>
                  <a:pt x="13100" y="16741"/>
                </a:cubicBezTo>
                <a:cubicBezTo>
                  <a:pt x="13100" y="16704"/>
                  <a:pt x="13069" y="16673"/>
                  <a:pt x="13032" y="16673"/>
                </a:cubicBezTo>
                <a:close/>
                <a:moveTo>
                  <a:pt x="13248" y="16673"/>
                </a:moveTo>
                <a:cubicBezTo>
                  <a:pt x="13210" y="16673"/>
                  <a:pt x="13179" y="16704"/>
                  <a:pt x="13179" y="16741"/>
                </a:cubicBezTo>
                <a:cubicBezTo>
                  <a:pt x="13179" y="16779"/>
                  <a:pt x="13210" y="16810"/>
                  <a:pt x="13248" y="16810"/>
                </a:cubicBezTo>
                <a:cubicBezTo>
                  <a:pt x="13285" y="16810"/>
                  <a:pt x="13316" y="16779"/>
                  <a:pt x="13316" y="16741"/>
                </a:cubicBezTo>
                <a:cubicBezTo>
                  <a:pt x="13316" y="16704"/>
                  <a:pt x="13285" y="16673"/>
                  <a:pt x="13248" y="16673"/>
                </a:cubicBezTo>
                <a:close/>
                <a:moveTo>
                  <a:pt x="13464" y="16673"/>
                </a:moveTo>
                <a:cubicBezTo>
                  <a:pt x="13426" y="16673"/>
                  <a:pt x="13395" y="16704"/>
                  <a:pt x="13395" y="16741"/>
                </a:cubicBezTo>
                <a:cubicBezTo>
                  <a:pt x="13395" y="16779"/>
                  <a:pt x="13426" y="16810"/>
                  <a:pt x="13464" y="16810"/>
                </a:cubicBezTo>
                <a:cubicBezTo>
                  <a:pt x="13502" y="16810"/>
                  <a:pt x="13532" y="16779"/>
                  <a:pt x="13532" y="16741"/>
                </a:cubicBezTo>
                <a:cubicBezTo>
                  <a:pt x="13532" y="16704"/>
                  <a:pt x="13502" y="16673"/>
                  <a:pt x="13464" y="16673"/>
                </a:cubicBezTo>
                <a:close/>
                <a:moveTo>
                  <a:pt x="13680" y="16673"/>
                </a:moveTo>
                <a:cubicBezTo>
                  <a:pt x="13642" y="16673"/>
                  <a:pt x="13611" y="16704"/>
                  <a:pt x="13611" y="16741"/>
                </a:cubicBezTo>
                <a:cubicBezTo>
                  <a:pt x="13611" y="16779"/>
                  <a:pt x="13642" y="16810"/>
                  <a:pt x="13680" y="16810"/>
                </a:cubicBezTo>
                <a:cubicBezTo>
                  <a:pt x="13718" y="16810"/>
                  <a:pt x="13748" y="16779"/>
                  <a:pt x="13748" y="16741"/>
                </a:cubicBezTo>
                <a:cubicBezTo>
                  <a:pt x="13748" y="16704"/>
                  <a:pt x="13718" y="16673"/>
                  <a:pt x="13680" y="16673"/>
                </a:cubicBezTo>
                <a:close/>
                <a:moveTo>
                  <a:pt x="13896" y="16673"/>
                </a:moveTo>
                <a:cubicBezTo>
                  <a:pt x="13858" y="16673"/>
                  <a:pt x="13828" y="16704"/>
                  <a:pt x="13828" y="16741"/>
                </a:cubicBezTo>
                <a:cubicBezTo>
                  <a:pt x="13828" y="16779"/>
                  <a:pt x="13858" y="16810"/>
                  <a:pt x="13896" y="16810"/>
                </a:cubicBezTo>
                <a:cubicBezTo>
                  <a:pt x="13934" y="16810"/>
                  <a:pt x="13964" y="16779"/>
                  <a:pt x="13964" y="16741"/>
                </a:cubicBezTo>
                <a:cubicBezTo>
                  <a:pt x="13964" y="16704"/>
                  <a:pt x="13934" y="16673"/>
                  <a:pt x="13896" y="16673"/>
                </a:cubicBezTo>
                <a:close/>
                <a:moveTo>
                  <a:pt x="14112" y="16673"/>
                </a:moveTo>
                <a:cubicBezTo>
                  <a:pt x="14074" y="16673"/>
                  <a:pt x="14044" y="16704"/>
                  <a:pt x="14044" y="16741"/>
                </a:cubicBezTo>
                <a:cubicBezTo>
                  <a:pt x="14044" y="16779"/>
                  <a:pt x="14074" y="16810"/>
                  <a:pt x="14112" y="16810"/>
                </a:cubicBezTo>
                <a:cubicBezTo>
                  <a:pt x="14150" y="16810"/>
                  <a:pt x="14180" y="16779"/>
                  <a:pt x="14180" y="16741"/>
                </a:cubicBezTo>
                <a:cubicBezTo>
                  <a:pt x="14180" y="16704"/>
                  <a:pt x="14150" y="16673"/>
                  <a:pt x="14112" y="16673"/>
                </a:cubicBezTo>
                <a:close/>
                <a:moveTo>
                  <a:pt x="14328" y="16673"/>
                </a:moveTo>
                <a:cubicBezTo>
                  <a:pt x="14290" y="16673"/>
                  <a:pt x="14260" y="16704"/>
                  <a:pt x="14260" y="16741"/>
                </a:cubicBezTo>
                <a:cubicBezTo>
                  <a:pt x="14260" y="16779"/>
                  <a:pt x="14290" y="16810"/>
                  <a:pt x="14328" y="16810"/>
                </a:cubicBezTo>
                <a:cubicBezTo>
                  <a:pt x="14366" y="16810"/>
                  <a:pt x="14397" y="16779"/>
                  <a:pt x="14397" y="16741"/>
                </a:cubicBezTo>
                <a:cubicBezTo>
                  <a:pt x="14397" y="16704"/>
                  <a:pt x="14366" y="16673"/>
                  <a:pt x="14328" y="16673"/>
                </a:cubicBezTo>
                <a:close/>
                <a:moveTo>
                  <a:pt x="14544" y="16673"/>
                </a:moveTo>
                <a:cubicBezTo>
                  <a:pt x="14506" y="16673"/>
                  <a:pt x="14476" y="16704"/>
                  <a:pt x="14476" y="16741"/>
                </a:cubicBezTo>
                <a:cubicBezTo>
                  <a:pt x="14476" y="16779"/>
                  <a:pt x="14506" y="16810"/>
                  <a:pt x="14544" y="16810"/>
                </a:cubicBezTo>
                <a:cubicBezTo>
                  <a:pt x="14582" y="16810"/>
                  <a:pt x="14613" y="16779"/>
                  <a:pt x="14613" y="16741"/>
                </a:cubicBezTo>
                <a:cubicBezTo>
                  <a:pt x="14613" y="16704"/>
                  <a:pt x="14582" y="16673"/>
                  <a:pt x="14544" y="16673"/>
                </a:cubicBezTo>
                <a:close/>
                <a:moveTo>
                  <a:pt x="14760" y="16673"/>
                </a:moveTo>
                <a:cubicBezTo>
                  <a:pt x="14723" y="16673"/>
                  <a:pt x="14692" y="16704"/>
                  <a:pt x="14692" y="16741"/>
                </a:cubicBezTo>
                <a:cubicBezTo>
                  <a:pt x="14692" y="16779"/>
                  <a:pt x="14723" y="16810"/>
                  <a:pt x="14760" y="16810"/>
                </a:cubicBezTo>
                <a:cubicBezTo>
                  <a:pt x="14798" y="16810"/>
                  <a:pt x="14829" y="16779"/>
                  <a:pt x="14829" y="16741"/>
                </a:cubicBezTo>
                <a:cubicBezTo>
                  <a:pt x="14829" y="16704"/>
                  <a:pt x="14798" y="16673"/>
                  <a:pt x="14760" y="16673"/>
                </a:cubicBezTo>
                <a:close/>
                <a:moveTo>
                  <a:pt x="14976" y="16673"/>
                </a:moveTo>
                <a:cubicBezTo>
                  <a:pt x="14939" y="16673"/>
                  <a:pt x="14908" y="16704"/>
                  <a:pt x="14908" y="16741"/>
                </a:cubicBezTo>
                <a:cubicBezTo>
                  <a:pt x="14908" y="16779"/>
                  <a:pt x="14939" y="16810"/>
                  <a:pt x="14976" y="16810"/>
                </a:cubicBezTo>
                <a:cubicBezTo>
                  <a:pt x="15014" y="16810"/>
                  <a:pt x="15045" y="16779"/>
                  <a:pt x="15045" y="16741"/>
                </a:cubicBezTo>
                <a:cubicBezTo>
                  <a:pt x="15045" y="16704"/>
                  <a:pt x="15014" y="16673"/>
                  <a:pt x="14976" y="16673"/>
                </a:cubicBezTo>
                <a:close/>
                <a:moveTo>
                  <a:pt x="15193" y="16673"/>
                </a:moveTo>
                <a:cubicBezTo>
                  <a:pt x="15155" y="16673"/>
                  <a:pt x="15124" y="16704"/>
                  <a:pt x="15124" y="16741"/>
                </a:cubicBezTo>
                <a:cubicBezTo>
                  <a:pt x="15124" y="16779"/>
                  <a:pt x="15155" y="16810"/>
                  <a:pt x="15193" y="16810"/>
                </a:cubicBezTo>
                <a:cubicBezTo>
                  <a:pt x="15230" y="16810"/>
                  <a:pt x="15261" y="16779"/>
                  <a:pt x="15261" y="16741"/>
                </a:cubicBezTo>
                <a:cubicBezTo>
                  <a:pt x="15261" y="16704"/>
                  <a:pt x="15230" y="16673"/>
                  <a:pt x="15193" y="16673"/>
                </a:cubicBezTo>
                <a:close/>
                <a:moveTo>
                  <a:pt x="15409" y="16673"/>
                </a:moveTo>
                <a:cubicBezTo>
                  <a:pt x="15371" y="16673"/>
                  <a:pt x="15340" y="16704"/>
                  <a:pt x="15340" y="16741"/>
                </a:cubicBezTo>
                <a:cubicBezTo>
                  <a:pt x="15340" y="16779"/>
                  <a:pt x="15371" y="16810"/>
                  <a:pt x="15409" y="16810"/>
                </a:cubicBezTo>
                <a:cubicBezTo>
                  <a:pt x="15447" y="16810"/>
                  <a:pt x="15477" y="16779"/>
                  <a:pt x="15477" y="16741"/>
                </a:cubicBezTo>
                <a:cubicBezTo>
                  <a:pt x="15477" y="16704"/>
                  <a:pt x="15447" y="16673"/>
                  <a:pt x="15409" y="16673"/>
                </a:cubicBezTo>
                <a:close/>
                <a:moveTo>
                  <a:pt x="10870" y="16908"/>
                </a:moveTo>
                <a:cubicBezTo>
                  <a:pt x="10833" y="16908"/>
                  <a:pt x="10802" y="16938"/>
                  <a:pt x="10802" y="16976"/>
                </a:cubicBezTo>
                <a:cubicBezTo>
                  <a:pt x="10802" y="17014"/>
                  <a:pt x="10833" y="17045"/>
                  <a:pt x="10870" y="17045"/>
                </a:cubicBezTo>
                <a:cubicBezTo>
                  <a:pt x="10908" y="17045"/>
                  <a:pt x="10939" y="17014"/>
                  <a:pt x="10939" y="16976"/>
                </a:cubicBezTo>
                <a:cubicBezTo>
                  <a:pt x="10939" y="16938"/>
                  <a:pt x="10908" y="16908"/>
                  <a:pt x="10870" y="16908"/>
                </a:cubicBezTo>
                <a:close/>
                <a:moveTo>
                  <a:pt x="11087" y="16908"/>
                </a:moveTo>
                <a:cubicBezTo>
                  <a:pt x="11049" y="16908"/>
                  <a:pt x="11018" y="16938"/>
                  <a:pt x="11018" y="16976"/>
                </a:cubicBezTo>
                <a:cubicBezTo>
                  <a:pt x="11018" y="17014"/>
                  <a:pt x="11049" y="17045"/>
                  <a:pt x="11087" y="17045"/>
                </a:cubicBezTo>
                <a:cubicBezTo>
                  <a:pt x="11124" y="17045"/>
                  <a:pt x="11155" y="17014"/>
                  <a:pt x="11155" y="16976"/>
                </a:cubicBezTo>
                <a:cubicBezTo>
                  <a:pt x="11155" y="16938"/>
                  <a:pt x="11124" y="16908"/>
                  <a:pt x="11087" y="16908"/>
                </a:cubicBezTo>
                <a:close/>
                <a:moveTo>
                  <a:pt x="11303" y="16908"/>
                </a:moveTo>
                <a:cubicBezTo>
                  <a:pt x="11265" y="16908"/>
                  <a:pt x="11234" y="16938"/>
                  <a:pt x="11234" y="16976"/>
                </a:cubicBezTo>
                <a:cubicBezTo>
                  <a:pt x="11234" y="17014"/>
                  <a:pt x="11265" y="17045"/>
                  <a:pt x="11303" y="17045"/>
                </a:cubicBezTo>
                <a:cubicBezTo>
                  <a:pt x="11341" y="17045"/>
                  <a:pt x="11371" y="17014"/>
                  <a:pt x="11371" y="16976"/>
                </a:cubicBezTo>
                <a:cubicBezTo>
                  <a:pt x="11371" y="16938"/>
                  <a:pt x="11341" y="16908"/>
                  <a:pt x="11303" y="16908"/>
                </a:cubicBezTo>
                <a:close/>
                <a:moveTo>
                  <a:pt x="11519" y="16908"/>
                </a:moveTo>
                <a:cubicBezTo>
                  <a:pt x="11481" y="16908"/>
                  <a:pt x="11450" y="16938"/>
                  <a:pt x="11450" y="16976"/>
                </a:cubicBezTo>
                <a:cubicBezTo>
                  <a:pt x="11450" y="17014"/>
                  <a:pt x="11481" y="17045"/>
                  <a:pt x="11519" y="17045"/>
                </a:cubicBezTo>
                <a:cubicBezTo>
                  <a:pt x="11557" y="17045"/>
                  <a:pt x="11587" y="17014"/>
                  <a:pt x="11587" y="16976"/>
                </a:cubicBezTo>
                <a:cubicBezTo>
                  <a:pt x="11587" y="16938"/>
                  <a:pt x="11557" y="16908"/>
                  <a:pt x="11519" y="16908"/>
                </a:cubicBezTo>
                <a:close/>
                <a:moveTo>
                  <a:pt x="11735" y="16908"/>
                </a:moveTo>
                <a:cubicBezTo>
                  <a:pt x="11697" y="16908"/>
                  <a:pt x="11666" y="16938"/>
                  <a:pt x="11666" y="16976"/>
                </a:cubicBezTo>
                <a:cubicBezTo>
                  <a:pt x="11666" y="17014"/>
                  <a:pt x="11697" y="17045"/>
                  <a:pt x="11735" y="17045"/>
                </a:cubicBezTo>
                <a:cubicBezTo>
                  <a:pt x="11773" y="17045"/>
                  <a:pt x="11803" y="17014"/>
                  <a:pt x="11803" y="16976"/>
                </a:cubicBezTo>
                <a:cubicBezTo>
                  <a:pt x="11803" y="16938"/>
                  <a:pt x="11773" y="16908"/>
                  <a:pt x="11735" y="16908"/>
                </a:cubicBezTo>
                <a:close/>
                <a:moveTo>
                  <a:pt x="11951" y="16908"/>
                </a:moveTo>
                <a:cubicBezTo>
                  <a:pt x="11913" y="16908"/>
                  <a:pt x="11883" y="16938"/>
                  <a:pt x="11883" y="16976"/>
                </a:cubicBezTo>
                <a:cubicBezTo>
                  <a:pt x="11883" y="17014"/>
                  <a:pt x="11913" y="17045"/>
                  <a:pt x="11951" y="17045"/>
                </a:cubicBezTo>
                <a:cubicBezTo>
                  <a:pt x="11989" y="17045"/>
                  <a:pt x="12019" y="17014"/>
                  <a:pt x="12019" y="16976"/>
                </a:cubicBezTo>
                <a:cubicBezTo>
                  <a:pt x="12019" y="16938"/>
                  <a:pt x="11989" y="16908"/>
                  <a:pt x="11951" y="16908"/>
                </a:cubicBezTo>
                <a:close/>
                <a:moveTo>
                  <a:pt x="12167" y="16908"/>
                </a:moveTo>
                <a:cubicBezTo>
                  <a:pt x="12129" y="16908"/>
                  <a:pt x="12099" y="16938"/>
                  <a:pt x="12099" y="16976"/>
                </a:cubicBezTo>
                <a:cubicBezTo>
                  <a:pt x="12099" y="17014"/>
                  <a:pt x="12129" y="17045"/>
                  <a:pt x="12167" y="17045"/>
                </a:cubicBezTo>
                <a:cubicBezTo>
                  <a:pt x="12205" y="17045"/>
                  <a:pt x="12236" y="17014"/>
                  <a:pt x="12236" y="16976"/>
                </a:cubicBezTo>
                <a:cubicBezTo>
                  <a:pt x="12236" y="16938"/>
                  <a:pt x="12205" y="16908"/>
                  <a:pt x="12167" y="16908"/>
                </a:cubicBezTo>
                <a:close/>
                <a:moveTo>
                  <a:pt x="12383" y="16908"/>
                </a:moveTo>
                <a:cubicBezTo>
                  <a:pt x="12345" y="16908"/>
                  <a:pt x="12315" y="16938"/>
                  <a:pt x="12315" y="16976"/>
                </a:cubicBezTo>
                <a:cubicBezTo>
                  <a:pt x="12315" y="17014"/>
                  <a:pt x="12345" y="17045"/>
                  <a:pt x="12383" y="17045"/>
                </a:cubicBezTo>
                <a:cubicBezTo>
                  <a:pt x="12421" y="17045"/>
                  <a:pt x="12452" y="17014"/>
                  <a:pt x="12452" y="16976"/>
                </a:cubicBezTo>
                <a:cubicBezTo>
                  <a:pt x="12452" y="16938"/>
                  <a:pt x="12421" y="16908"/>
                  <a:pt x="12383" y="16908"/>
                </a:cubicBezTo>
                <a:close/>
                <a:moveTo>
                  <a:pt x="12599" y="16908"/>
                </a:moveTo>
                <a:cubicBezTo>
                  <a:pt x="12562" y="16908"/>
                  <a:pt x="12531" y="16938"/>
                  <a:pt x="12531" y="16976"/>
                </a:cubicBezTo>
                <a:cubicBezTo>
                  <a:pt x="12531" y="17014"/>
                  <a:pt x="12562" y="17045"/>
                  <a:pt x="12599" y="17045"/>
                </a:cubicBezTo>
                <a:cubicBezTo>
                  <a:pt x="12637" y="17045"/>
                  <a:pt x="12668" y="17014"/>
                  <a:pt x="12668" y="16976"/>
                </a:cubicBezTo>
                <a:cubicBezTo>
                  <a:pt x="12668" y="16938"/>
                  <a:pt x="12637" y="16908"/>
                  <a:pt x="12599" y="16908"/>
                </a:cubicBezTo>
                <a:close/>
                <a:moveTo>
                  <a:pt x="12815" y="16908"/>
                </a:moveTo>
                <a:cubicBezTo>
                  <a:pt x="12778" y="16908"/>
                  <a:pt x="12747" y="16938"/>
                  <a:pt x="12747" y="16976"/>
                </a:cubicBezTo>
                <a:cubicBezTo>
                  <a:pt x="12747" y="17014"/>
                  <a:pt x="12778" y="17045"/>
                  <a:pt x="12815" y="17045"/>
                </a:cubicBezTo>
                <a:cubicBezTo>
                  <a:pt x="12853" y="17045"/>
                  <a:pt x="12884" y="17014"/>
                  <a:pt x="12884" y="16976"/>
                </a:cubicBezTo>
                <a:cubicBezTo>
                  <a:pt x="12884" y="16938"/>
                  <a:pt x="12853" y="16908"/>
                  <a:pt x="12815" y="16908"/>
                </a:cubicBezTo>
                <a:close/>
                <a:moveTo>
                  <a:pt x="13032" y="16908"/>
                </a:moveTo>
                <a:cubicBezTo>
                  <a:pt x="12994" y="16908"/>
                  <a:pt x="12963" y="16938"/>
                  <a:pt x="12963" y="16976"/>
                </a:cubicBezTo>
                <a:cubicBezTo>
                  <a:pt x="12963" y="17014"/>
                  <a:pt x="12994" y="17045"/>
                  <a:pt x="13032" y="17045"/>
                </a:cubicBezTo>
                <a:cubicBezTo>
                  <a:pt x="13069" y="17045"/>
                  <a:pt x="13100" y="17014"/>
                  <a:pt x="13100" y="16976"/>
                </a:cubicBezTo>
                <a:cubicBezTo>
                  <a:pt x="13100" y="16938"/>
                  <a:pt x="13069" y="16908"/>
                  <a:pt x="13032" y="16908"/>
                </a:cubicBezTo>
                <a:close/>
                <a:moveTo>
                  <a:pt x="13248" y="16908"/>
                </a:moveTo>
                <a:cubicBezTo>
                  <a:pt x="13210" y="16908"/>
                  <a:pt x="13179" y="16938"/>
                  <a:pt x="13179" y="16976"/>
                </a:cubicBezTo>
                <a:cubicBezTo>
                  <a:pt x="13179" y="17014"/>
                  <a:pt x="13210" y="17045"/>
                  <a:pt x="13248" y="17045"/>
                </a:cubicBezTo>
                <a:cubicBezTo>
                  <a:pt x="13285" y="17045"/>
                  <a:pt x="13316" y="17014"/>
                  <a:pt x="13316" y="16976"/>
                </a:cubicBezTo>
                <a:cubicBezTo>
                  <a:pt x="13316" y="16938"/>
                  <a:pt x="13285" y="16908"/>
                  <a:pt x="13248" y="16908"/>
                </a:cubicBezTo>
                <a:close/>
                <a:moveTo>
                  <a:pt x="13464" y="16908"/>
                </a:moveTo>
                <a:cubicBezTo>
                  <a:pt x="13426" y="16908"/>
                  <a:pt x="13395" y="16938"/>
                  <a:pt x="13395" y="16976"/>
                </a:cubicBezTo>
                <a:cubicBezTo>
                  <a:pt x="13395" y="17014"/>
                  <a:pt x="13426" y="17045"/>
                  <a:pt x="13464" y="17045"/>
                </a:cubicBezTo>
                <a:cubicBezTo>
                  <a:pt x="13502" y="17045"/>
                  <a:pt x="13532" y="17014"/>
                  <a:pt x="13532" y="16976"/>
                </a:cubicBezTo>
                <a:cubicBezTo>
                  <a:pt x="13532" y="16938"/>
                  <a:pt x="13502" y="16908"/>
                  <a:pt x="13464" y="16908"/>
                </a:cubicBezTo>
                <a:close/>
                <a:moveTo>
                  <a:pt x="13680" y="16908"/>
                </a:moveTo>
                <a:cubicBezTo>
                  <a:pt x="13642" y="16908"/>
                  <a:pt x="13611" y="16938"/>
                  <a:pt x="13611" y="16976"/>
                </a:cubicBezTo>
                <a:cubicBezTo>
                  <a:pt x="13611" y="17014"/>
                  <a:pt x="13642" y="17045"/>
                  <a:pt x="13680" y="17045"/>
                </a:cubicBezTo>
                <a:cubicBezTo>
                  <a:pt x="13718" y="17045"/>
                  <a:pt x="13748" y="17014"/>
                  <a:pt x="13748" y="16976"/>
                </a:cubicBezTo>
                <a:cubicBezTo>
                  <a:pt x="13748" y="16938"/>
                  <a:pt x="13718" y="16908"/>
                  <a:pt x="13680" y="16908"/>
                </a:cubicBezTo>
                <a:close/>
                <a:moveTo>
                  <a:pt x="13896" y="16908"/>
                </a:moveTo>
                <a:cubicBezTo>
                  <a:pt x="13858" y="16908"/>
                  <a:pt x="13828" y="16938"/>
                  <a:pt x="13828" y="16976"/>
                </a:cubicBezTo>
                <a:cubicBezTo>
                  <a:pt x="13828" y="17014"/>
                  <a:pt x="13858" y="17045"/>
                  <a:pt x="13896" y="17045"/>
                </a:cubicBezTo>
                <a:cubicBezTo>
                  <a:pt x="13934" y="17045"/>
                  <a:pt x="13964" y="17014"/>
                  <a:pt x="13964" y="16976"/>
                </a:cubicBezTo>
                <a:cubicBezTo>
                  <a:pt x="13964" y="16938"/>
                  <a:pt x="13934" y="16908"/>
                  <a:pt x="13896" y="16908"/>
                </a:cubicBezTo>
                <a:close/>
                <a:moveTo>
                  <a:pt x="14112" y="16908"/>
                </a:moveTo>
                <a:cubicBezTo>
                  <a:pt x="14074" y="16908"/>
                  <a:pt x="14044" y="16938"/>
                  <a:pt x="14044" y="16976"/>
                </a:cubicBezTo>
                <a:cubicBezTo>
                  <a:pt x="14044" y="17014"/>
                  <a:pt x="14074" y="17045"/>
                  <a:pt x="14112" y="17045"/>
                </a:cubicBezTo>
                <a:cubicBezTo>
                  <a:pt x="14150" y="17045"/>
                  <a:pt x="14180" y="17014"/>
                  <a:pt x="14180" y="16976"/>
                </a:cubicBezTo>
                <a:cubicBezTo>
                  <a:pt x="14180" y="16938"/>
                  <a:pt x="14150" y="16908"/>
                  <a:pt x="14112" y="16908"/>
                </a:cubicBezTo>
                <a:close/>
                <a:moveTo>
                  <a:pt x="14328" y="16908"/>
                </a:moveTo>
                <a:cubicBezTo>
                  <a:pt x="14290" y="16908"/>
                  <a:pt x="14260" y="16938"/>
                  <a:pt x="14260" y="16976"/>
                </a:cubicBezTo>
                <a:cubicBezTo>
                  <a:pt x="14260" y="17014"/>
                  <a:pt x="14290" y="17045"/>
                  <a:pt x="14328" y="17045"/>
                </a:cubicBezTo>
                <a:cubicBezTo>
                  <a:pt x="14366" y="17045"/>
                  <a:pt x="14397" y="17014"/>
                  <a:pt x="14397" y="16976"/>
                </a:cubicBezTo>
                <a:cubicBezTo>
                  <a:pt x="14397" y="16938"/>
                  <a:pt x="14366" y="16908"/>
                  <a:pt x="14328" y="16908"/>
                </a:cubicBezTo>
                <a:close/>
                <a:moveTo>
                  <a:pt x="14544" y="16908"/>
                </a:moveTo>
                <a:cubicBezTo>
                  <a:pt x="14506" y="16908"/>
                  <a:pt x="14476" y="16938"/>
                  <a:pt x="14476" y="16976"/>
                </a:cubicBezTo>
                <a:cubicBezTo>
                  <a:pt x="14476" y="17014"/>
                  <a:pt x="14506" y="17045"/>
                  <a:pt x="14544" y="17045"/>
                </a:cubicBezTo>
                <a:cubicBezTo>
                  <a:pt x="14582" y="17045"/>
                  <a:pt x="14613" y="17014"/>
                  <a:pt x="14613" y="16976"/>
                </a:cubicBezTo>
                <a:cubicBezTo>
                  <a:pt x="14613" y="16938"/>
                  <a:pt x="14582" y="16908"/>
                  <a:pt x="14544" y="16908"/>
                </a:cubicBezTo>
                <a:close/>
                <a:moveTo>
                  <a:pt x="14760" y="16908"/>
                </a:moveTo>
                <a:cubicBezTo>
                  <a:pt x="14723" y="16908"/>
                  <a:pt x="14692" y="16938"/>
                  <a:pt x="14692" y="16976"/>
                </a:cubicBezTo>
                <a:cubicBezTo>
                  <a:pt x="14692" y="17014"/>
                  <a:pt x="14723" y="17045"/>
                  <a:pt x="14760" y="17045"/>
                </a:cubicBezTo>
                <a:cubicBezTo>
                  <a:pt x="14798" y="17045"/>
                  <a:pt x="14829" y="17014"/>
                  <a:pt x="14829" y="16976"/>
                </a:cubicBezTo>
                <a:cubicBezTo>
                  <a:pt x="14829" y="16938"/>
                  <a:pt x="14798" y="16908"/>
                  <a:pt x="14760" y="16908"/>
                </a:cubicBezTo>
                <a:close/>
                <a:moveTo>
                  <a:pt x="14976" y="16908"/>
                </a:moveTo>
                <a:cubicBezTo>
                  <a:pt x="14939" y="16908"/>
                  <a:pt x="14908" y="16938"/>
                  <a:pt x="14908" y="16976"/>
                </a:cubicBezTo>
                <a:cubicBezTo>
                  <a:pt x="14908" y="17014"/>
                  <a:pt x="14939" y="17045"/>
                  <a:pt x="14976" y="17045"/>
                </a:cubicBezTo>
                <a:cubicBezTo>
                  <a:pt x="15014" y="17045"/>
                  <a:pt x="15045" y="17014"/>
                  <a:pt x="15045" y="16976"/>
                </a:cubicBezTo>
                <a:cubicBezTo>
                  <a:pt x="15045" y="16938"/>
                  <a:pt x="15014" y="16908"/>
                  <a:pt x="14976" y="16908"/>
                </a:cubicBezTo>
                <a:close/>
                <a:moveTo>
                  <a:pt x="15193" y="16908"/>
                </a:moveTo>
                <a:cubicBezTo>
                  <a:pt x="15155" y="16908"/>
                  <a:pt x="15124" y="16938"/>
                  <a:pt x="15124" y="16976"/>
                </a:cubicBezTo>
                <a:cubicBezTo>
                  <a:pt x="15124" y="17014"/>
                  <a:pt x="15155" y="17045"/>
                  <a:pt x="15193" y="17045"/>
                </a:cubicBezTo>
                <a:cubicBezTo>
                  <a:pt x="15230" y="17045"/>
                  <a:pt x="15261" y="17014"/>
                  <a:pt x="15261" y="16976"/>
                </a:cubicBezTo>
                <a:cubicBezTo>
                  <a:pt x="15261" y="16938"/>
                  <a:pt x="15230" y="16908"/>
                  <a:pt x="15193" y="16908"/>
                </a:cubicBezTo>
                <a:close/>
                <a:moveTo>
                  <a:pt x="15409" y="16908"/>
                </a:moveTo>
                <a:cubicBezTo>
                  <a:pt x="15371" y="16908"/>
                  <a:pt x="15340" y="16938"/>
                  <a:pt x="15340" y="16976"/>
                </a:cubicBezTo>
                <a:cubicBezTo>
                  <a:pt x="15340" y="17014"/>
                  <a:pt x="15371" y="17045"/>
                  <a:pt x="15409" y="17045"/>
                </a:cubicBezTo>
                <a:cubicBezTo>
                  <a:pt x="15447" y="17045"/>
                  <a:pt x="15477" y="17014"/>
                  <a:pt x="15477" y="16976"/>
                </a:cubicBezTo>
                <a:cubicBezTo>
                  <a:pt x="15477" y="16938"/>
                  <a:pt x="15447" y="16908"/>
                  <a:pt x="15409" y="16908"/>
                </a:cubicBezTo>
                <a:close/>
                <a:moveTo>
                  <a:pt x="11087" y="17143"/>
                </a:moveTo>
                <a:cubicBezTo>
                  <a:pt x="11049" y="17143"/>
                  <a:pt x="11018" y="17173"/>
                  <a:pt x="11018" y="17211"/>
                </a:cubicBezTo>
                <a:cubicBezTo>
                  <a:pt x="11018" y="17249"/>
                  <a:pt x="11049" y="17280"/>
                  <a:pt x="11087" y="17280"/>
                </a:cubicBezTo>
                <a:cubicBezTo>
                  <a:pt x="11124" y="17280"/>
                  <a:pt x="11155" y="17249"/>
                  <a:pt x="11155" y="17211"/>
                </a:cubicBezTo>
                <a:cubicBezTo>
                  <a:pt x="11155" y="17173"/>
                  <a:pt x="11124" y="17143"/>
                  <a:pt x="11087" y="17143"/>
                </a:cubicBezTo>
                <a:close/>
                <a:moveTo>
                  <a:pt x="11303" y="17143"/>
                </a:moveTo>
                <a:cubicBezTo>
                  <a:pt x="11265" y="17143"/>
                  <a:pt x="11234" y="17173"/>
                  <a:pt x="11234" y="17211"/>
                </a:cubicBezTo>
                <a:cubicBezTo>
                  <a:pt x="11234" y="17249"/>
                  <a:pt x="11265" y="17280"/>
                  <a:pt x="11303" y="17280"/>
                </a:cubicBezTo>
                <a:cubicBezTo>
                  <a:pt x="11341" y="17280"/>
                  <a:pt x="11371" y="17249"/>
                  <a:pt x="11371" y="17211"/>
                </a:cubicBezTo>
                <a:cubicBezTo>
                  <a:pt x="11371" y="17173"/>
                  <a:pt x="11341" y="17143"/>
                  <a:pt x="11303" y="17143"/>
                </a:cubicBezTo>
                <a:close/>
                <a:moveTo>
                  <a:pt x="11519" y="17143"/>
                </a:moveTo>
                <a:cubicBezTo>
                  <a:pt x="11481" y="17143"/>
                  <a:pt x="11450" y="17173"/>
                  <a:pt x="11450" y="17211"/>
                </a:cubicBezTo>
                <a:cubicBezTo>
                  <a:pt x="11450" y="17249"/>
                  <a:pt x="11481" y="17280"/>
                  <a:pt x="11519" y="17280"/>
                </a:cubicBezTo>
                <a:cubicBezTo>
                  <a:pt x="11557" y="17280"/>
                  <a:pt x="11587" y="17249"/>
                  <a:pt x="11587" y="17211"/>
                </a:cubicBezTo>
                <a:cubicBezTo>
                  <a:pt x="11587" y="17173"/>
                  <a:pt x="11557" y="17143"/>
                  <a:pt x="11519" y="17143"/>
                </a:cubicBezTo>
                <a:close/>
                <a:moveTo>
                  <a:pt x="11735" y="17143"/>
                </a:moveTo>
                <a:cubicBezTo>
                  <a:pt x="11697" y="17143"/>
                  <a:pt x="11666" y="17173"/>
                  <a:pt x="11666" y="17211"/>
                </a:cubicBezTo>
                <a:cubicBezTo>
                  <a:pt x="11666" y="17249"/>
                  <a:pt x="11697" y="17280"/>
                  <a:pt x="11735" y="17280"/>
                </a:cubicBezTo>
                <a:cubicBezTo>
                  <a:pt x="11773" y="17280"/>
                  <a:pt x="11803" y="17249"/>
                  <a:pt x="11803" y="17211"/>
                </a:cubicBezTo>
                <a:cubicBezTo>
                  <a:pt x="11803" y="17173"/>
                  <a:pt x="11773" y="17143"/>
                  <a:pt x="11735" y="17143"/>
                </a:cubicBezTo>
                <a:close/>
                <a:moveTo>
                  <a:pt x="11951" y="17143"/>
                </a:moveTo>
                <a:cubicBezTo>
                  <a:pt x="11913" y="17143"/>
                  <a:pt x="11883" y="17173"/>
                  <a:pt x="11883" y="17211"/>
                </a:cubicBezTo>
                <a:cubicBezTo>
                  <a:pt x="11883" y="17249"/>
                  <a:pt x="11913" y="17280"/>
                  <a:pt x="11951" y="17280"/>
                </a:cubicBezTo>
                <a:cubicBezTo>
                  <a:pt x="11989" y="17280"/>
                  <a:pt x="12019" y="17249"/>
                  <a:pt x="12019" y="17211"/>
                </a:cubicBezTo>
                <a:cubicBezTo>
                  <a:pt x="12019" y="17173"/>
                  <a:pt x="11989" y="17143"/>
                  <a:pt x="11951" y="17143"/>
                </a:cubicBezTo>
                <a:close/>
                <a:moveTo>
                  <a:pt x="12167" y="17143"/>
                </a:moveTo>
                <a:cubicBezTo>
                  <a:pt x="12129" y="17143"/>
                  <a:pt x="12099" y="17173"/>
                  <a:pt x="12099" y="17211"/>
                </a:cubicBezTo>
                <a:cubicBezTo>
                  <a:pt x="12099" y="17249"/>
                  <a:pt x="12129" y="17280"/>
                  <a:pt x="12167" y="17280"/>
                </a:cubicBezTo>
                <a:cubicBezTo>
                  <a:pt x="12205" y="17280"/>
                  <a:pt x="12236" y="17249"/>
                  <a:pt x="12236" y="17211"/>
                </a:cubicBezTo>
                <a:cubicBezTo>
                  <a:pt x="12236" y="17173"/>
                  <a:pt x="12205" y="17143"/>
                  <a:pt x="12167" y="17143"/>
                </a:cubicBezTo>
                <a:close/>
                <a:moveTo>
                  <a:pt x="12383" y="17143"/>
                </a:moveTo>
                <a:cubicBezTo>
                  <a:pt x="12345" y="17143"/>
                  <a:pt x="12315" y="17173"/>
                  <a:pt x="12315" y="17211"/>
                </a:cubicBezTo>
                <a:cubicBezTo>
                  <a:pt x="12315" y="17249"/>
                  <a:pt x="12345" y="17280"/>
                  <a:pt x="12383" y="17280"/>
                </a:cubicBezTo>
                <a:cubicBezTo>
                  <a:pt x="12421" y="17280"/>
                  <a:pt x="12452" y="17249"/>
                  <a:pt x="12452" y="17211"/>
                </a:cubicBezTo>
                <a:cubicBezTo>
                  <a:pt x="12452" y="17173"/>
                  <a:pt x="12421" y="17143"/>
                  <a:pt x="12383" y="17143"/>
                </a:cubicBezTo>
                <a:close/>
                <a:moveTo>
                  <a:pt x="12599" y="17143"/>
                </a:moveTo>
                <a:cubicBezTo>
                  <a:pt x="12562" y="17143"/>
                  <a:pt x="12531" y="17173"/>
                  <a:pt x="12531" y="17211"/>
                </a:cubicBezTo>
                <a:cubicBezTo>
                  <a:pt x="12531" y="17249"/>
                  <a:pt x="12562" y="17280"/>
                  <a:pt x="12599" y="17280"/>
                </a:cubicBezTo>
                <a:cubicBezTo>
                  <a:pt x="12637" y="17280"/>
                  <a:pt x="12668" y="17249"/>
                  <a:pt x="12668" y="17211"/>
                </a:cubicBezTo>
                <a:cubicBezTo>
                  <a:pt x="12668" y="17173"/>
                  <a:pt x="12637" y="17143"/>
                  <a:pt x="12599" y="17143"/>
                </a:cubicBezTo>
                <a:close/>
                <a:moveTo>
                  <a:pt x="12815" y="17143"/>
                </a:moveTo>
                <a:cubicBezTo>
                  <a:pt x="12778" y="17143"/>
                  <a:pt x="12747" y="17173"/>
                  <a:pt x="12747" y="17211"/>
                </a:cubicBezTo>
                <a:cubicBezTo>
                  <a:pt x="12747" y="17249"/>
                  <a:pt x="12778" y="17280"/>
                  <a:pt x="12815" y="17280"/>
                </a:cubicBezTo>
                <a:cubicBezTo>
                  <a:pt x="12853" y="17280"/>
                  <a:pt x="12884" y="17249"/>
                  <a:pt x="12884" y="17211"/>
                </a:cubicBezTo>
                <a:cubicBezTo>
                  <a:pt x="12884" y="17173"/>
                  <a:pt x="12853" y="17143"/>
                  <a:pt x="12815" y="17143"/>
                </a:cubicBezTo>
                <a:close/>
                <a:moveTo>
                  <a:pt x="13032" y="17143"/>
                </a:moveTo>
                <a:cubicBezTo>
                  <a:pt x="12994" y="17143"/>
                  <a:pt x="12963" y="17173"/>
                  <a:pt x="12963" y="17211"/>
                </a:cubicBezTo>
                <a:cubicBezTo>
                  <a:pt x="12963" y="17249"/>
                  <a:pt x="12994" y="17280"/>
                  <a:pt x="13032" y="17280"/>
                </a:cubicBezTo>
                <a:cubicBezTo>
                  <a:pt x="13069" y="17280"/>
                  <a:pt x="13100" y="17249"/>
                  <a:pt x="13100" y="17211"/>
                </a:cubicBezTo>
                <a:cubicBezTo>
                  <a:pt x="13100" y="17173"/>
                  <a:pt x="13069" y="17143"/>
                  <a:pt x="13032" y="17143"/>
                </a:cubicBezTo>
                <a:close/>
                <a:moveTo>
                  <a:pt x="13248" y="17143"/>
                </a:moveTo>
                <a:cubicBezTo>
                  <a:pt x="13210" y="17143"/>
                  <a:pt x="13179" y="17173"/>
                  <a:pt x="13179" y="17211"/>
                </a:cubicBezTo>
                <a:cubicBezTo>
                  <a:pt x="13179" y="17249"/>
                  <a:pt x="13210" y="17280"/>
                  <a:pt x="13248" y="17280"/>
                </a:cubicBezTo>
                <a:cubicBezTo>
                  <a:pt x="13285" y="17280"/>
                  <a:pt x="13316" y="17249"/>
                  <a:pt x="13316" y="17211"/>
                </a:cubicBezTo>
                <a:cubicBezTo>
                  <a:pt x="13316" y="17173"/>
                  <a:pt x="13285" y="17143"/>
                  <a:pt x="13248" y="17143"/>
                </a:cubicBezTo>
                <a:close/>
                <a:moveTo>
                  <a:pt x="13464" y="17143"/>
                </a:moveTo>
                <a:cubicBezTo>
                  <a:pt x="13426" y="17143"/>
                  <a:pt x="13395" y="17173"/>
                  <a:pt x="13395" y="17211"/>
                </a:cubicBezTo>
                <a:cubicBezTo>
                  <a:pt x="13395" y="17249"/>
                  <a:pt x="13426" y="17280"/>
                  <a:pt x="13464" y="17280"/>
                </a:cubicBezTo>
                <a:cubicBezTo>
                  <a:pt x="13502" y="17280"/>
                  <a:pt x="13532" y="17249"/>
                  <a:pt x="13532" y="17211"/>
                </a:cubicBezTo>
                <a:cubicBezTo>
                  <a:pt x="13532" y="17173"/>
                  <a:pt x="13502" y="17143"/>
                  <a:pt x="13464" y="17143"/>
                </a:cubicBezTo>
                <a:close/>
                <a:moveTo>
                  <a:pt x="13680" y="17143"/>
                </a:moveTo>
                <a:cubicBezTo>
                  <a:pt x="13642" y="17143"/>
                  <a:pt x="13611" y="17173"/>
                  <a:pt x="13611" y="17211"/>
                </a:cubicBezTo>
                <a:cubicBezTo>
                  <a:pt x="13611" y="17249"/>
                  <a:pt x="13642" y="17280"/>
                  <a:pt x="13680" y="17280"/>
                </a:cubicBezTo>
                <a:cubicBezTo>
                  <a:pt x="13718" y="17280"/>
                  <a:pt x="13748" y="17249"/>
                  <a:pt x="13748" y="17211"/>
                </a:cubicBezTo>
                <a:cubicBezTo>
                  <a:pt x="13748" y="17173"/>
                  <a:pt x="13718" y="17143"/>
                  <a:pt x="13680" y="17143"/>
                </a:cubicBezTo>
                <a:close/>
                <a:moveTo>
                  <a:pt x="13896" y="17143"/>
                </a:moveTo>
                <a:cubicBezTo>
                  <a:pt x="13858" y="17143"/>
                  <a:pt x="13828" y="17173"/>
                  <a:pt x="13828" y="17211"/>
                </a:cubicBezTo>
                <a:cubicBezTo>
                  <a:pt x="13828" y="17249"/>
                  <a:pt x="13858" y="17280"/>
                  <a:pt x="13896" y="17280"/>
                </a:cubicBezTo>
                <a:cubicBezTo>
                  <a:pt x="13934" y="17280"/>
                  <a:pt x="13964" y="17249"/>
                  <a:pt x="13964" y="17211"/>
                </a:cubicBezTo>
                <a:cubicBezTo>
                  <a:pt x="13964" y="17173"/>
                  <a:pt x="13934" y="17143"/>
                  <a:pt x="13896" y="17143"/>
                </a:cubicBezTo>
                <a:close/>
                <a:moveTo>
                  <a:pt x="14112" y="17143"/>
                </a:moveTo>
                <a:cubicBezTo>
                  <a:pt x="14074" y="17143"/>
                  <a:pt x="14044" y="17173"/>
                  <a:pt x="14044" y="17211"/>
                </a:cubicBezTo>
                <a:cubicBezTo>
                  <a:pt x="14044" y="17249"/>
                  <a:pt x="14074" y="17280"/>
                  <a:pt x="14112" y="17280"/>
                </a:cubicBezTo>
                <a:cubicBezTo>
                  <a:pt x="14150" y="17280"/>
                  <a:pt x="14180" y="17249"/>
                  <a:pt x="14180" y="17211"/>
                </a:cubicBezTo>
                <a:cubicBezTo>
                  <a:pt x="14180" y="17173"/>
                  <a:pt x="14150" y="17143"/>
                  <a:pt x="14112" y="17143"/>
                </a:cubicBezTo>
                <a:close/>
                <a:moveTo>
                  <a:pt x="14328" y="17143"/>
                </a:moveTo>
                <a:cubicBezTo>
                  <a:pt x="14290" y="17143"/>
                  <a:pt x="14260" y="17173"/>
                  <a:pt x="14260" y="17211"/>
                </a:cubicBezTo>
                <a:cubicBezTo>
                  <a:pt x="14260" y="17249"/>
                  <a:pt x="14290" y="17280"/>
                  <a:pt x="14328" y="17280"/>
                </a:cubicBezTo>
                <a:cubicBezTo>
                  <a:pt x="14366" y="17280"/>
                  <a:pt x="14397" y="17249"/>
                  <a:pt x="14397" y="17211"/>
                </a:cubicBezTo>
                <a:cubicBezTo>
                  <a:pt x="14397" y="17173"/>
                  <a:pt x="14366" y="17143"/>
                  <a:pt x="14328" y="17143"/>
                </a:cubicBezTo>
                <a:close/>
                <a:moveTo>
                  <a:pt x="14544" y="17143"/>
                </a:moveTo>
                <a:cubicBezTo>
                  <a:pt x="14506" y="17143"/>
                  <a:pt x="14476" y="17173"/>
                  <a:pt x="14476" y="17211"/>
                </a:cubicBezTo>
                <a:cubicBezTo>
                  <a:pt x="14476" y="17249"/>
                  <a:pt x="14506" y="17280"/>
                  <a:pt x="14544" y="17280"/>
                </a:cubicBezTo>
                <a:cubicBezTo>
                  <a:pt x="14582" y="17280"/>
                  <a:pt x="14613" y="17249"/>
                  <a:pt x="14613" y="17211"/>
                </a:cubicBezTo>
                <a:cubicBezTo>
                  <a:pt x="14613" y="17173"/>
                  <a:pt x="14582" y="17143"/>
                  <a:pt x="14544" y="17143"/>
                </a:cubicBezTo>
                <a:close/>
                <a:moveTo>
                  <a:pt x="14760" y="17143"/>
                </a:moveTo>
                <a:cubicBezTo>
                  <a:pt x="14723" y="17143"/>
                  <a:pt x="14692" y="17173"/>
                  <a:pt x="14692" y="17211"/>
                </a:cubicBezTo>
                <a:cubicBezTo>
                  <a:pt x="14692" y="17249"/>
                  <a:pt x="14723" y="17280"/>
                  <a:pt x="14760" y="17280"/>
                </a:cubicBezTo>
                <a:cubicBezTo>
                  <a:pt x="14798" y="17280"/>
                  <a:pt x="14829" y="17249"/>
                  <a:pt x="14829" y="17211"/>
                </a:cubicBezTo>
                <a:cubicBezTo>
                  <a:pt x="14829" y="17173"/>
                  <a:pt x="14798" y="17143"/>
                  <a:pt x="14760" y="17143"/>
                </a:cubicBezTo>
                <a:close/>
                <a:moveTo>
                  <a:pt x="14976" y="17143"/>
                </a:moveTo>
                <a:cubicBezTo>
                  <a:pt x="14939" y="17143"/>
                  <a:pt x="14908" y="17173"/>
                  <a:pt x="14908" y="17211"/>
                </a:cubicBezTo>
                <a:cubicBezTo>
                  <a:pt x="14908" y="17249"/>
                  <a:pt x="14939" y="17280"/>
                  <a:pt x="14976" y="17280"/>
                </a:cubicBezTo>
                <a:cubicBezTo>
                  <a:pt x="15014" y="17280"/>
                  <a:pt x="15045" y="17249"/>
                  <a:pt x="15045" y="17211"/>
                </a:cubicBezTo>
                <a:cubicBezTo>
                  <a:pt x="15045" y="17173"/>
                  <a:pt x="15014" y="17143"/>
                  <a:pt x="14976" y="17143"/>
                </a:cubicBezTo>
                <a:close/>
                <a:moveTo>
                  <a:pt x="15193" y="17143"/>
                </a:moveTo>
                <a:cubicBezTo>
                  <a:pt x="15155" y="17143"/>
                  <a:pt x="15124" y="17173"/>
                  <a:pt x="15124" y="17211"/>
                </a:cubicBezTo>
                <a:cubicBezTo>
                  <a:pt x="15124" y="17249"/>
                  <a:pt x="15155" y="17280"/>
                  <a:pt x="15193" y="17280"/>
                </a:cubicBezTo>
                <a:cubicBezTo>
                  <a:pt x="15230" y="17280"/>
                  <a:pt x="15261" y="17249"/>
                  <a:pt x="15261" y="17211"/>
                </a:cubicBezTo>
                <a:cubicBezTo>
                  <a:pt x="15261" y="17173"/>
                  <a:pt x="15230" y="17143"/>
                  <a:pt x="15193" y="17143"/>
                </a:cubicBezTo>
                <a:close/>
                <a:moveTo>
                  <a:pt x="11519" y="17377"/>
                </a:moveTo>
                <a:cubicBezTo>
                  <a:pt x="11481" y="17377"/>
                  <a:pt x="11450" y="17408"/>
                  <a:pt x="11450" y="17446"/>
                </a:cubicBezTo>
                <a:cubicBezTo>
                  <a:pt x="11450" y="17484"/>
                  <a:pt x="11481" y="17514"/>
                  <a:pt x="11519" y="17514"/>
                </a:cubicBezTo>
                <a:cubicBezTo>
                  <a:pt x="11557" y="17514"/>
                  <a:pt x="11587" y="17484"/>
                  <a:pt x="11587" y="17446"/>
                </a:cubicBezTo>
                <a:cubicBezTo>
                  <a:pt x="11587" y="17408"/>
                  <a:pt x="11557" y="17377"/>
                  <a:pt x="11519" y="17377"/>
                </a:cubicBezTo>
                <a:close/>
                <a:moveTo>
                  <a:pt x="11735" y="17377"/>
                </a:moveTo>
                <a:cubicBezTo>
                  <a:pt x="11697" y="17377"/>
                  <a:pt x="11666" y="17408"/>
                  <a:pt x="11666" y="17446"/>
                </a:cubicBezTo>
                <a:cubicBezTo>
                  <a:pt x="11666" y="17484"/>
                  <a:pt x="11697" y="17514"/>
                  <a:pt x="11735" y="17514"/>
                </a:cubicBezTo>
                <a:cubicBezTo>
                  <a:pt x="11773" y="17514"/>
                  <a:pt x="11803" y="17484"/>
                  <a:pt x="11803" y="17446"/>
                </a:cubicBezTo>
                <a:cubicBezTo>
                  <a:pt x="11803" y="17408"/>
                  <a:pt x="11773" y="17377"/>
                  <a:pt x="11735" y="17377"/>
                </a:cubicBezTo>
                <a:close/>
                <a:moveTo>
                  <a:pt x="11951" y="17377"/>
                </a:moveTo>
                <a:cubicBezTo>
                  <a:pt x="11913" y="17377"/>
                  <a:pt x="11883" y="17408"/>
                  <a:pt x="11883" y="17446"/>
                </a:cubicBezTo>
                <a:cubicBezTo>
                  <a:pt x="11883" y="17484"/>
                  <a:pt x="11913" y="17514"/>
                  <a:pt x="11951" y="17514"/>
                </a:cubicBezTo>
                <a:cubicBezTo>
                  <a:pt x="11989" y="17514"/>
                  <a:pt x="12019" y="17484"/>
                  <a:pt x="12019" y="17446"/>
                </a:cubicBezTo>
                <a:cubicBezTo>
                  <a:pt x="12019" y="17408"/>
                  <a:pt x="11989" y="17377"/>
                  <a:pt x="11951" y="17377"/>
                </a:cubicBezTo>
                <a:close/>
                <a:moveTo>
                  <a:pt x="12167" y="17377"/>
                </a:moveTo>
                <a:cubicBezTo>
                  <a:pt x="12129" y="17377"/>
                  <a:pt x="12099" y="17408"/>
                  <a:pt x="12099" y="17446"/>
                </a:cubicBezTo>
                <a:cubicBezTo>
                  <a:pt x="12099" y="17484"/>
                  <a:pt x="12129" y="17514"/>
                  <a:pt x="12167" y="17514"/>
                </a:cubicBezTo>
                <a:cubicBezTo>
                  <a:pt x="12205" y="17514"/>
                  <a:pt x="12236" y="17484"/>
                  <a:pt x="12236" y="17446"/>
                </a:cubicBezTo>
                <a:cubicBezTo>
                  <a:pt x="12236" y="17408"/>
                  <a:pt x="12205" y="17377"/>
                  <a:pt x="12167" y="17377"/>
                </a:cubicBezTo>
                <a:close/>
                <a:moveTo>
                  <a:pt x="12383" y="17377"/>
                </a:moveTo>
                <a:cubicBezTo>
                  <a:pt x="12345" y="17377"/>
                  <a:pt x="12315" y="17408"/>
                  <a:pt x="12315" y="17446"/>
                </a:cubicBezTo>
                <a:cubicBezTo>
                  <a:pt x="12315" y="17484"/>
                  <a:pt x="12345" y="17514"/>
                  <a:pt x="12383" y="17514"/>
                </a:cubicBezTo>
                <a:cubicBezTo>
                  <a:pt x="12421" y="17514"/>
                  <a:pt x="12452" y="17484"/>
                  <a:pt x="12452" y="17446"/>
                </a:cubicBezTo>
                <a:cubicBezTo>
                  <a:pt x="12452" y="17408"/>
                  <a:pt x="12421" y="17377"/>
                  <a:pt x="12383" y="17377"/>
                </a:cubicBezTo>
                <a:close/>
                <a:moveTo>
                  <a:pt x="12599" y="17377"/>
                </a:moveTo>
                <a:cubicBezTo>
                  <a:pt x="12562" y="17377"/>
                  <a:pt x="12531" y="17408"/>
                  <a:pt x="12531" y="17446"/>
                </a:cubicBezTo>
                <a:cubicBezTo>
                  <a:pt x="12531" y="17484"/>
                  <a:pt x="12562" y="17514"/>
                  <a:pt x="12599" y="17514"/>
                </a:cubicBezTo>
                <a:cubicBezTo>
                  <a:pt x="12637" y="17514"/>
                  <a:pt x="12668" y="17484"/>
                  <a:pt x="12668" y="17446"/>
                </a:cubicBezTo>
                <a:cubicBezTo>
                  <a:pt x="12668" y="17408"/>
                  <a:pt x="12637" y="17377"/>
                  <a:pt x="12599" y="17377"/>
                </a:cubicBezTo>
                <a:close/>
                <a:moveTo>
                  <a:pt x="12815" y="17377"/>
                </a:moveTo>
                <a:cubicBezTo>
                  <a:pt x="12778" y="17377"/>
                  <a:pt x="12747" y="17408"/>
                  <a:pt x="12747" y="17446"/>
                </a:cubicBezTo>
                <a:cubicBezTo>
                  <a:pt x="12747" y="17484"/>
                  <a:pt x="12778" y="17514"/>
                  <a:pt x="12815" y="17514"/>
                </a:cubicBezTo>
                <a:cubicBezTo>
                  <a:pt x="12853" y="17514"/>
                  <a:pt x="12884" y="17484"/>
                  <a:pt x="12884" y="17446"/>
                </a:cubicBezTo>
                <a:cubicBezTo>
                  <a:pt x="12884" y="17408"/>
                  <a:pt x="12853" y="17377"/>
                  <a:pt x="12815" y="17377"/>
                </a:cubicBezTo>
                <a:close/>
                <a:moveTo>
                  <a:pt x="13032" y="17377"/>
                </a:moveTo>
                <a:cubicBezTo>
                  <a:pt x="12994" y="17377"/>
                  <a:pt x="12963" y="17408"/>
                  <a:pt x="12963" y="17446"/>
                </a:cubicBezTo>
                <a:cubicBezTo>
                  <a:pt x="12963" y="17484"/>
                  <a:pt x="12994" y="17514"/>
                  <a:pt x="13032" y="17514"/>
                </a:cubicBezTo>
                <a:cubicBezTo>
                  <a:pt x="13069" y="17514"/>
                  <a:pt x="13100" y="17484"/>
                  <a:pt x="13100" y="17446"/>
                </a:cubicBezTo>
                <a:cubicBezTo>
                  <a:pt x="13100" y="17408"/>
                  <a:pt x="13069" y="17377"/>
                  <a:pt x="13032" y="17377"/>
                </a:cubicBezTo>
                <a:close/>
                <a:moveTo>
                  <a:pt x="13248" y="17377"/>
                </a:moveTo>
                <a:cubicBezTo>
                  <a:pt x="13210" y="17377"/>
                  <a:pt x="13179" y="17408"/>
                  <a:pt x="13179" y="17446"/>
                </a:cubicBezTo>
                <a:cubicBezTo>
                  <a:pt x="13179" y="17484"/>
                  <a:pt x="13210" y="17514"/>
                  <a:pt x="13248" y="17514"/>
                </a:cubicBezTo>
                <a:cubicBezTo>
                  <a:pt x="13285" y="17514"/>
                  <a:pt x="13316" y="17484"/>
                  <a:pt x="13316" y="17446"/>
                </a:cubicBezTo>
                <a:cubicBezTo>
                  <a:pt x="13316" y="17408"/>
                  <a:pt x="13285" y="17377"/>
                  <a:pt x="13248" y="17377"/>
                </a:cubicBezTo>
                <a:close/>
                <a:moveTo>
                  <a:pt x="13464" y="17377"/>
                </a:moveTo>
                <a:cubicBezTo>
                  <a:pt x="13426" y="17377"/>
                  <a:pt x="13395" y="17408"/>
                  <a:pt x="13395" y="17446"/>
                </a:cubicBezTo>
                <a:cubicBezTo>
                  <a:pt x="13395" y="17484"/>
                  <a:pt x="13426" y="17514"/>
                  <a:pt x="13464" y="17514"/>
                </a:cubicBezTo>
                <a:cubicBezTo>
                  <a:pt x="13502" y="17514"/>
                  <a:pt x="13532" y="17484"/>
                  <a:pt x="13532" y="17446"/>
                </a:cubicBezTo>
                <a:cubicBezTo>
                  <a:pt x="13532" y="17408"/>
                  <a:pt x="13502" y="17377"/>
                  <a:pt x="13464" y="17377"/>
                </a:cubicBezTo>
                <a:close/>
                <a:moveTo>
                  <a:pt x="13680" y="17377"/>
                </a:moveTo>
                <a:cubicBezTo>
                  <a:pt x="13642" y="17377"/>
                  <a:pt x="13611" y="17408"/>
                  <a:pt x="13611" y="17446"/>
                </a:cubicBezTo>
                <a:cubicBezTo>
                  <a:pt x="13611" y="17484"/>
                  <a:pt x="13642" y="17514"/>
                  <a:pt x="13680" y="17514"/>
                </a:cubicBezTo>
                <a:cubicBezTo>
                  <a:pt x="13718" y="17514"/>
                  <a:pt x="13748" y="17484"/>
                  <a:pt x="13748" y="17446"/>
                </a:cubicBezTo>
                <a:cubicBezTo>
                  <a:pt x="13748" y="17408"/>
                  <a:pt x="13718" y="17377"/>
                  <a:pt x="13680" y="17377"/>
                </a:cubicBezTo>
                <a:close/>
                <a:moveTo>
                  <a:pt x="13896" y="17377"/>
                </a:moveTo>
                <a:cubicBezTo>
                  <a:pt x="13858" y="17377"/>
                  <a:pt x="13828" y="17408"/>
                  <a:pt x="13828" y="17446"/>
                </a:cubicBezTo>
                <a:cubicBezTo>
                  <a:pt x="13828" y="17484"/>
                  <a:pt x="13858" y="17514"/>
                  <a:pt x="13896" y="17514"/>
                </a:cubicBezTo>
                <a:cubicBezTo>
                  <a:pt x="13934" y="17514"/>
                  <a:pt x="13964" y="17484"/>
                  <a:pt x="13964" y="17446"/>
                </a:cubicBezTo>
                <a:cubicBezTo>
                  <a:pt x="13964" y="17408"/>
                  <a:pt x="13934" y="17377"/>
                  <a:pt x="13896" y="17377"/>
                </a:cubicBezTo>
                <a:close/>
                <a:moveTo>
                  <a:pt x="14112" y="17377"/>
                </a:moveTo>
                <a:cubicBezTo>
                  <a:pt x="14074" y="17377"/>
                  <a:pt x="14044" y="17408"/>
                  <a:pt x="14044" y="17446"/>
                </a:cubicBezTo>
                <a:cubicBezTo>
                  <a:pt x="14044" y="17484"/>
                  <a:pt x="14074" y="17514"/>
                  <a:pt x="14112" y="17514"/>
                </a:cubicBezTo>
                <a:cubicBezTo>
                  <a:pt x="14150" y="17514"/>
                  <a:pt x="14180" y="17484"/>
                  <a:pt x="14180" y="17446"/>
                </a:cubicBezTo>
                <a:cubicBezTo>
                  <a:pt x="14180" y="17408"/>
                  <a:pt x="14150" y="17377"/>
                  <a:pt x="14112" y="17377"/>
                </a:cubicBezTo>
                <a:close/>
                <a:moveTo>
                  <a:pt x="14328" y="17377"/>
                </a:moveTo>
                <a:cubicBezTo>
                  <a:pt x="14290" y="17377"/>
                  <a:pt x="14260" y="17408"/>
                  <a:pt x="14260" y="17446"/>
                </a:cubicBezTo>
                <a:cubicBezTo>
                  <a:pt x="14260" y="17484"/>
                  <a:pt x="14290" y="17514"/>
                  <a:pt x="14328" y="17514"/>
                </a:cubicBezTo>
                <a:cubicBezTo>
                  <a:pt x="14366" y="17514"/>
                  <a:pt x="14397" y="17484"/>
                  <a:pt x="14397" y="17446"/>
                </a:cubicBezTo>
                <a:cubicBezTo>
                  <a:pt x="14397" y="17408"/>
                  <a:pt x="14366" y="17377"/>
                  <a:pt x="14328" y="17377"/>
                </a:cubicBezTo>
                <a:close/>
                <a:moveTo>
                  <a:pt x="14544" y="17377"/>
                </a:moveTo>
                <a:cubicBezTo>
                  <a:pt x="14506" y="17377"/>
                  <a:pt x="14476" y="17408"/>
                  <a:pt x="14476" y="17446"/>
                </a:cubicBezTo>
                <a:cubicBezTo>
                  <a:pt x="14476" y="17484"/>
                  <a:pt x="14506" y="17514"/>
                  <a:pt x="14544" y="17514"/>
                </a:cubicBezTo>
                <a:cubicBezTo>
                  <a:pt x="14582" y="17514"/>
                  <a:pt x="14613" y="17484"/>
                  <a:pt x="14613" y="17446"/>
                </a:cubicBezTo>
                <a:cubicBezTo>
                  <a:pt x="14613" y="17408"/>
                  <a:pt x="14582" y="17377"/>
                  <a:pt x="14544" y="17377"/>
                </a:cubicBezTo>
                <a:close/>
                <a:moveTo>
                  <a:pt x="14760" y="17377"/>
                </a:moveTo>
                <a:cubicBezTo>
                  <a:pt x="14723" y="17377"/>
                  <a:pt x="14692" y="17408"/>
                  <a:pt x="14692" y="17446"/>
                </a:cubicBezTo>
                <a:cubicBezTo>
                  <a:pt x="14692" y="17484"/>
                  <a:pt x="14723" y="17514"/>
                  <a:pt x="14760" y="17514"/>
                </a:cubicBezTo>
                <a:cubicBezTo>
                  <a:pt x="14798" y="17514"/>
                  <a:pt x="14829" y="17484"/>
                  <a:pt x="14829" y="17446"/>
                </a:cubicBezTo>
                <a:cubicBezTo>
                  <a:pt x="14829" y="17408"/>
                  <a:pt x="14798" y="17377"/>
                  <a:pt x="14760" y="17377"/>
                </a:cubicBezTo>
                <a:close/>
                <a:moveTo>
                  <a:pt x="14976" y="17377"/>
                </a:moveTo>
                <a:cubicBezTo>
                  <a:pt x="14939" y="17377"/>
                  <a:pt x="14908" y="17408"/>
                  <a:pt x="14908" y="17446"/>
                </a:cubicBezTo>
                <a:cubicBezTo>
                  <a:pt x="14908" y="17484"/>
                  <a:pt x="14939" y="17514"/>
                  <a:pt x="14976" y="17514"/>
                </a:cubicBezTo>
                <a:cubicBezTo>
                  <a:pt x="15014" y="17514"/>
                  <a:pt x="15045" y="17484"/>
                  <a:pt x="15045" y="17446"/>
                </a:cubicBezTo>
                <a:cubicBezTo>
                  <a:pt x="15045" y="17408"/>
                  <a:pt x="15014" y="17377"/>
                  <a:pt x="14976" y="17377"/>
                </a:cubicBezTo>
                <a:close/>
                <a:moveTo>
                  <a:pt x="15193" y="17377"/>
                </a:moveTo>
                <a:cubicBezTo>
                  <a:pt x="15155" y="17377"/>
                  <a:pt x="15124" y="17408"/>
                  <a:pt x="15124" y="17446"/>
                </a:cubicBezTo>
                <a:cubicBezTo>
                  <a:pt x="15124" y="17484"/>
                  <a:pt x="15155" y="17514"/>
                  <a:pt x="15193" y="17514"/>
                </a:cubicBezTo>
                <a:cubicBezTo>
                  <a:pt x="15230" y="17514"/>
                  <a:pt x="15261" y="17484"/>
                  <a:pt x="15261" y="17446"/>
                </a:cubicBezTo>
                <a:cubicBezTo>
                  <a:pt x="15261" y="17408"/>
                  <a:pt x="15230" y="17377"/>
                  <a:pt x="15193" y="17377"/>
                </a:cubicBezTo>
                <a:close/>
                <a:moveTo>
                  <a:pt x="11735" y="17612"/>
                </a:moveTo>
                <a:cubicBezTo>
                  <a:pt x="11697" y="17612"/>
                  <a:pt x="11666" y="17643"/>
                  <a:pt x="11666" y="17681"/>
                </a:cubicBezTo>
                <a:cubicBezTo>
                  <a:pt x="11666" y="17719"/>
                  <a:pt x="11697" y="17749"/>
                  <a:pt x="11735" y="17749"/>
                </a:cubicBezTo>
                <a:cubicBezTo>
                  <a:pt x="11773" y="17749"/>
                  <a:pt x="11803" y="17719"/>
                  <a:pt x="11803" y="17681"/>
                </a:cubicBezTo>
                <a:cubicBezTo>
                  <a:pt x="11803" y="17643"/>
                  <a:pt x="11773" y="17612"/>
                  <a:pt x="11735" y="17612"/>
                </a:cubicBezTo>
                <a:close/>
                <a:moveTo>
                  <a:pt x="11951" y="17612"/>
                </a:moveTo>
                <a:cubicBezTo>
                  <a:pt x="11913" y="17612"/>
                  <a:pt x="11883" y="17643"/>
                  <a:pt x="11883" y="17681"/>
                </a:cubicBezTo>
                <a:cubicBezTo>
                  <a:pt x="11883" y="17719"/>
                  <a:pt x="11913" y="17749"/>
                  <a:pt x="11951" y="17749"/>
                </a:cubicBezTo>
                <a:cubicBezTo>
                  <a:pt x="11989" y="17749"/>
                  <a:pt x="12019" y="17719"/>
                  <a:pt x="12019" y="17681"/>
                </a:cubicBezTo>
                <a:cubicBezTo>
                  <a:pt x="12019" y="17643"/>
                  <a:pt x="11989" y="17612"/>
                  <a:pt x="11951" y="17612"/>
                </a:cubicBezTo>
                <a:close/>
                <a:moveTo>
                  <a:pt x="12167" y="17612"/>
                </a:moveTo>
                <a:cubicBezTo>
                  <a:pt x="12129" y="17612"/>
                  <a:pt x="12099" y="17643"/>
                  <a:pt x="12099" y="17681"/>
                </a:cubicBezTo>
                <a:cubicBezTo>
                  <a:pt x="12099" y="17719"/>
                  <a:pt x="12129" y="17749"/>
                  <a:pt x="12167" y="17749"/>
                </a:cubicBezTo>
                <a:cubicBezTo>
                  <a:pt x="12205" y="17749"/>
                  <a:pt x="12236" y="17719"/>
                  <a:pt x="12236" y="17681"/>
                </a:cubicBezTo>
                <a:cubicBezTo>
                  <a:pt x="12236" y="17643"/>
                  <a:pt x="12205" y="17612"/>
                  <a:pt x="12167" y="17612"/>
                </a:cubicBezTo>
                <a:close/>
                <a:moveTo>
                  <a:pt x="12383" y="17612"/>
                </a:moveTo>
                <a:cubicBezTo>
                  <a:pt x="12345" y="17612"/>
                  <a:pt x="12315" y="17643"/>
                  <a:pt x="12315" y="17681"/>
                </a:cubicBezTo>
                <a:cubicBezTo>
                  <a:pt x="12315" y="17719"/>
                  <a:pt x="12345" y="17749"/>
                  <a:pt x="12383" y="17749"/>
                </a:cubicBezTo>
                <a:cubicBezTo>
                  <a:pt x="12421" y="17749"/>
                  <a:pt x="12452" y="17719"/>
                  <a:pt x="12452" y="17681"/>
                </a:cubicBezTo>
                <a:cubicBezTo>
                  <a:pt x="12452" y="17643"/>
                  <a:pt x="12421" y="17612"/>
                  <a:pt x="12383" y="17612"/>
                </a:cubicBezTo>
                <a:close/>
                <a:moveTo>
                  <a:pt x="12599" y="17612"/>
                </a:moveTo>
                <a:cubicBezTo>
                  <a:pt x="12562" y="17612"/>
                  <a:pt x="12531" y="17643"/>
                  <a:pt x="12531" y="17681"/>
                </a:cubicBezTo>
                <a:cubicBezTo>
                  <a:pt x="12531" y="17719"/>
                  <a:pt x="12562" y="17749"/>
                  <a:pt x="12599" y="17749"/>
                </a:cubicBezTo>
                <a:cubicBezTo>
                  <a:pt x="12637" y="17749"/>
                  <a:pt x="12668" y="17719"/>
                  <a:pt x="12668" y="17681"/>
                </a:cubicBezTo>
                <a:cubicBezTo>
                  <a:pt x="12668" y="17643"/>
                  <a:pt x="12637" y="17612"/>
                  <a:pt x="12599" y="17612"/>
                </a:cubicBezTo>
                <a:close/>
                <a:moveTo>
                  <a:pt x="12815" y="17612"/>
                </a:moveTo>
                <a:cubicBezTo>
                  <a:pt x="12778" y="17612"/>
                  <a:pt x="12747" y="17643"/>
                  <a:pt x="12747" y="17681"/>
                </a:cubicBezTo>
                <a:cubicBezTo>
                  <a:pt x="12747" y="17719"/>
                  <a:pt x="12778" y="17749"/>
                  <a:pt x="12815" y="17749"/>
                </a:cubicBezTo>
                <a:cubicBezTo>
                  <a:pt x="12853" y="17749"/>
                  <a:pt x="12884" y="17719"/>
                  <a:pt x="12884" y="17681"/>
                </a:cubicBezTo>
                <a:cubicBezTo>
                  <a:pt x="12884" y="17643"/>
                  <a:pt x="12853" y="17612"/>
                  <a:pt x="12815" y="17612"/>
                </a:cubicBezTo>
                <a:close/>
                <a:moveTo>
                  <a:pt x="13032" y="17612"/>
                </a:moveTo>
                <a:cubicBezTo>
                  <a:pt x="12994" y="17612"/>
                  <a:pt x="12963" y="17643"/>
                  <a:pt x="12963" y="17681"/>
                </a:cubicBezTo>
                <a:cubicBezTo>
                  <a:pt x="12963" y="17719"/>
                  <a:pt x="12994" y="17749"/>
                  <a:pt x="13032" y="17749"/>
                </a:cubicBezTo>
                <a:cubicBezTo>
                  <a:pt x="13069" y="17749"/>
                  <a:pt x="13100" y="17719"/>
                  <a:pt x="13100" y="17681"/>
                </a:cubicBezTo>
                <a:cubicBezTo>
                  <a:pt x="13100" y="17643"/>
                  <a:pt x="13069" y="17612"/>
                  <a:pt x="13032" y="17612"/>
                </a:cubicBezTo>
                <a:close/>
                <a:moveTo>
                  <a:pt x="13248" y="17612"/>
                </a:moveTo>
                <a:cubicBezTo>
                  <a:pt x="13210" y="17612"/>
                  <a:pt x="13179" y="17643"/>
                  <a:pt x="13179" y="17681"/>
                </a:cubicBezTo>
                <a:cubicBezTo>
                  <a:pt x="13179" y="17719"/>
                  <a:pt x="13210" y="17749"/>
                  <a:pt x="13248" y="17749"/>
                </a:cubicBezTo>
                <a:cubicBezTo>
                  <a:pt x="13285" y="17749"/>
                  <a:pt x="13316" y="17719"/>
                  <a:pt x="13316" y="17681"/>
                </a:cubicBezTo>
                <a:cubicBezTo>
                  <a:pt x="13316" y="17643"/>
                  <a:pt x="13285" y="17612"/>
                  <a:pt x="13248" y="17612"/>
                </a:cubicBezTo>
                <a:close/>
                <a:moveTo>
                  <a:pt x="13464" y="17612"/>
                </a:moveTo>
                <a:cubicBezTo>
                  <a:pt x="13426" y="17612"/>
                  <a:pt x="13395" y="17643"/>
                  <a:pt x="13395" y="17681"/>
                </a:cubicBezTo>
                <a:cubicBezTo>
                  <a:pt x="13395" y="17719"/>
                  <a:pt x="13426" y="17749"/>
                  <a:pt x="13464" y="17749"/>
                </a:cubicBezTo>
                <a:cubicBezTo>
                  <a:pt x="13502" y="17749"/>
                  <a:pt x="13532" y="17719"/>
                  <a:pt x="13532" y="17681"/>
                </a:cubicBezTo>
                <a:cubicBezTo>
                  <a:pt x="13532" y="17643"/>
                  <a:pt x="13502" y="17612"/>
                  <a:pt x="13464" y="17612"/>
                </a:cubicBezTo>
                <a:close/>
                <a:moveTo>
                  <a:pt x="13680" y="17612"/>
                </a:moveTo>
                <a:cubicBezTo>
                  <a:pt x="13642" y="17612"/>
                  <a:pt x="13611" y="17643"/>
                  <a:pt x="13611" y="17681"/>
                </a:cubicBezTo>
                <a:cubicBezTo>
                  <a:pt x="13611" y="17719"/>
                  <a:pt x="13642" y="17749"/>
                  <a:pt x="13680" y="17749"/>
                </a:cubicBezTo>
                <a:cubicBezTo>
                  <a:pt x="13718" y="17749"/>
                  <a:pt x="13748" y="17719"/>
                  <a:pt x="13748" y="17681"/>
                </a:cubicBezTo>
                <a:cubicBezTo>
                  <a:pt x="13748" y="17643"/>
                  <a:pt x="13718" y="17612"/>
                  <a:pt x="13680" y="17612"/>
                </a:cubicBezTo>
                <a:close/>
                <a:moveTo>
                  <a:pt x="13896" y="17612"/>
                </a:moveTo>
                <a:cubicBezTo>
                  <a:pt x="13858" y="17612"/>
                  <a:pt x="13828" y="17643"/>
                  <a:pt x="13828" y="17681"/>
                </a:cubicBezTo>
                <a:cubicBezTo>
                  <a:pt x="13828" y="17719"/>
                  <a:pt x="13858" y="17749"/>
                  <a:pt x="13896" y="17749"/>
                </a:cubicBezTo>
                <a:cubicBezTo>
                  <a:pt x="13934" y="17749"/>
                  <a:pt x="13964" y="17719"/>
                  <a:pt x="13964" y="17681"/>
                </a:cubicBezTo>
                <a:cubicBezTo>
                  <a:pt x="13964" y="17643"/>
                  <a:pt x="13934" y="17612"/>
                  <a:pt x="13896" y="17612"/>
                </a:cubicBezTo>
                <a:close/>
                <a:moveTo>
                  <a:pt x="14112" y="17612"/>
                </a:moveTo>
                <a:cubicBezTo>
                  <a:pt x="14074" y="17612"/>
                  <a:pt x="14044" y="17643"/>
                  <a:pt x="14044" y="17681"/>
                </a:cubicBezTo>
                <a:cubicBezTo>
                  <a:pt x="14044" y="17719"/>
                  <a:pt x="14074" y="17749"/>
                  <a:pt x="14112" y="17749"/>
                </a:cubicBezTo>
                <a:cubicBezTo>
                  <a:pt x="14150" y="17749"/>
                  <a:pt x="14180" y="17719"/>
                  <a:pt x="14180" y="17681"/>
                </a:cubicBezTo>
                <a:cubicBezTo>
                  <a:pt x="14180" y="17643"/>
                  <a:pt x="14150" y="17612"/>
                  <a:pt x="14112" y="17612"/>
                </a:cubicBezTo>
                <a:close/>
                <a:moveTo>
                  <a:pt x="14328" y="17612"/>
                </a:moveTo>
                <a:cubicBezTo>
                  <a:pt x="14290" y="17612"/>
                  <a:pt x="14260" y="17643"/>
                  <a:pt x="14260" y="17681"/>
                </a:cubicBezTo>
                <a:cubicBezTo>
                  <a:pt x="14260" y="17719"/>
                  <a:pt x="14290" y="17749"/>
                  <a:pt x="14328" y="17749"/>
                </a:cubicBezTo>
                <a:cubicBezTo>
                  <a:pt x="14366" y="17749"/>
                  <a:pt x="14397" y="17719"/>
                  <a:pt x="14397" y="17681"/>
                </a:cubicBezTo>
                <a:cubicBezTo>
                  <a:pt x="14397" y="17643"/>
                  <a:pt x="14366" y="17612"/>
                  <a:pt x="14328" y="17612"/>
                </a:cubicBezTo>
                <a:close/>
                <a:moveTo>
                  <a:pt x="14544" y="17612"/>
                </a:moveTo>
                <a:cubicBezTo>
                  <a:pt x="14506" y="17612"/>
                  <a:pt x="14476" y="17643"/>
                  <a:pt x="14476" y="17681"/>
                </a:cubicBezTo>
                <a:cubicBezTo>
                  <a:pt x="14476" y="17719"/>
                  <a:pt x="14506" y="17749"/>
                  <a:pt x="14544" y="17749"/>
                </a:cubicBezTo>
                <a:cubicBezTo>
                  <a:pt x="14582" y="17749"/>
                  <a:pt x="14613" y="17719"/>
                  <a:pt x="14613" y="17681"/>
                </a:cubicBezTo>
                <a:cubicBezTo>
                  <a:pt x="14613" y="17643"/>
                  <a:pt x="14582" y="17612"/>
                  <a:pt x="14544" y="17612"/>
                </a:cubicBezTo>
                <a:close/>
                <a:moveTo>
                  <a:pt x="14760" y="17612"/>
                </a:moveTo>
                <a:cubicBezTo>
                  <a:pt x="14723" y="17612"/>
                  <a:pt x="14692" y="17643"/>
                  <a:pt x="14692" y="17681"/>
                </a:cubicBezTo>
                <a:cubicBezTo>
                  <a:pt x="14692" y="17719"/>
                  <a:pt x="14723" y="17749"/>
                  <a:pt x="14760" y="17749"/>
                </a:cubicBezTo>
                <a:cubicBezTo>
                  <a:pt x="14798" y="17749"/>
                  <a:pt x="14829" y="17719"/>
                  <a:pt x="14829" y="17681"/>
                </a:cubicBezTo>
                <a:cubicBezTo>
                  <a:pt x="14829" y="17643"/>
                  <a:pt x="14798" y="17612"/>
                  <a:pt x="14760" y="17612"/>
                </a:cubicBezTo>
                <a:close/>
                <a:moveTo>
                  <a:pt x="14976" y="17612"/>
                </a:moveTo>
                <a:cubicBezTo>
                  <a:pt x="14939" y="17612"/>
                  <a:pt x="14908" y="17643"/>
                  <a:pt x="14908" y="17681"/>
                </a:cubicBezTo>
                <a:cubicBezTo>
                  <a:pt x="14908" y="17719"/>
                  <a:pt x="14939" y="17749"/>
                  <a:pt x="14976" y="17749"/>
                </a:cubicBezTo>
                <a:cubicBezTo>
                  <a:pt x="15014" y="17749"/>
                  <a:pt x="15045" y="17719"/>
                  <a:pt x="15045" y="17681"/>
                </a:cubicBezTo>
                <a:cubicBezTo>
                  <a:pt x="15045" y="17643"/>
                  <a:pt x="15014" y="17612"/>
                  <a:pt x="14976" y="17612"/>
                </a:cubicBezTo>
                <a:close/>
                <a:moveTo>
                  <a:pt x="15193" y="17612"/>
                </a:moveTo>
                <a:cubicBezTo>
                  <a:pt x="15155" y="17612"/>
                  <a:pt x="15124" y="17643"/>
                  <a:pt x="15124" y="17681"/>
                </a:cubicBezTo>
                <a:cubicBezTo>
                  <a:pt x="15124" y="17719"/>
                  <a:pt x="15155" y="17749"/>
                  <a:pt x="15193" y="17749"/>
                </a:cubicBezTo>
                <a:cubicBezTo>
                  <a:pt x="15230" y="17749"/>
                  <a:pt x="15261" y="17719"/>
                  <a:pt x="15261" y="17681"/>
                </a:cubicBezTo>
                <a:cubicBezTo>
                  <a:pt x="15261" y="17643"/>
                  <a:pt x="15230" y="17612"/>
                  <a:pt x="15193" y="17612"/>
                </a:cubicBezTo>
                <a:close/>
                <a:moveTo>
                  <a:pt x="11735" y="17847"/>
                </a:moveTo>
                <a:cubicBezTo>
                  <a:pt x="11697" y="17847"/>
                  <a:pt x="11666" y="17878"/>
                  <a:pt x="11666" y="17916"/>
                </a:cubicBezTo>
                <a:cubicBezTo>
                  <a:pt x="11666" y="17953"/>
                  <a:pt x="11697" y="17984"/>
                  <a:pt x="11735" y="17984"/>
                </a:cubicBezTo>
                <a:cubicBezTo>
                  <a:pt x="11773" y="17984"/>
                  <a:pt x="11803" y="17953"/>
                  <a:pt x="11803" y="17916"/>
                </a:cubicBezTo>
                <a:cubicBezTo>
                  <a:pt x="11803" y="17878"/>
                  <a:pt x="11773" y="17847"/>
                  <a:pt x="11735" y="17847"/>
                </a:cubicBezTo>
                <a:close/>
                <a:moveTo>
                  <a:pt x="11951" y="17847"/>
                </a:moveTo>
                <a:cubicBezTo>
                  <a:pt x="11913" y="17847"/>
                  <a:pt x="11883" y="17878"/>
                  <a:pt x="11883" y="17916"/>
                </a:cubicBezTo>
                <a:cubicBezTo>
                  <a:pt x="11883" y="17953"/>
                  <a:pt x="11913" y="17984"/>
                  <a:pt x="11951" y="17984"/>
                </a:cubicBezTo>
                <a:cubicBezTo>
                  <a:pt x="11989" y="17984"/>
                  <a:pt x="12019" y="17953"/>
                  <a:pt x="12019" y="17916"/>
                </a:cubicBezTo>
                <a:cubicBezTo>
                  <a:pt x="12019" y="17878"/>
                  <a:pt x="11989" y="17847"/>
                  <a:pt x="11951" y="17847"/>
                </a:cubicBezTo>
                <a:close/>
                <a:moveTo>
                  <a:pt x="12167" y="17847"/>
                </a:moveTo>
                <a:cubicBezTo>
                  <a:pt x="12129" y="17847"/>
                  <a:pt x="12099" y="17878"/>
                  <a:pt x="12099" y="17916"/>
                </a:cubicBezTo>
                <a:cubicBezTo>
                  <a:pt x="12099" y="17953"/>
                  <a:pt x="12129" y="17984"/>
                  <a:pt x="12167" y="17984"/>
                </a:cubicBezTo>
                <a:cubicBezTo>
                  <a:pt x="12205" y="17984"/>
                  <a:pt x="12236" y="17953"/>
                  <a:pt x="12236" y="17916"/>
                </a:cubicBezTo>
                <a:cubicBezTo>
                  <a:pt x="12236" y="17878"/>
                  <a:pt x="12205" y="17847"/>
                  <a:pt x="12167" y="17847"/>
                </a:cubicBezTo>
                <a:close/>
                <a:moveTo>
                  <a:pt x="12383" y="17847"/>
                </a:moveTo>
                <a:cubicBezTo>
                  <a:pt x="12345" y="17847"/>
                  <a:pt x="12315" y="17878"/>
                  <a:pt x="12315" y="17916"/>
                </a:cubicBezTo>
                <a:cubicBezTo>
                  <a:pt x="12315" y="17953"/>
                  <a:pt x="12345" y="17984"/>
                  <a:pt x="12383" y="17984"/>
                </a:cubicBezTo>
                <a:cubicBezTo>
                  <a:pt x="12421" y="17984"/>
                  <a:pt x="12452" y="17953"/>
                  <a:pt x="12452" y="17916"/>
                </a:cubicBezTo>
                <a:cubicBezTo>
                  <a:pt x="12452" y="17878"/>
                  <a:pt x="12421" y="17847"/>
                  <a:pt x="12383" y="17847"/>
                </a:cubicBezTo>
                <a:close/>
                <a:moveTo>
                  <a:pt x="12599" y="17847"/>
                </a:moveTo>
                <a:cubicBezTo>
                  <a:pt x="12562" y="17847"/>
                  <a:pt x="12531" y="17878"/>
                  <a:pt x="12531" y="17916"/>
                </a:cubicBezTo>
                <a:cubicBezTo>
                  <a:pt x="12531" y="17953"/>
                  <a:pt x="12562" y="17984"/>
                  <a:pt x="12599" y="17984"/>
                </a:cubicBezTo>
                <a:cubicBezTo>
                  <a:pt x="12637" y="17984"/>
                  <a:pt x="12668" y="17953"/>
                  <a:pt x="12668" y="17916"/>
                </a:cubicBezTo>
                <a:cubicBezTo>
                  <a:pt x="12668" y="17878"/>
                  <a:pt x="12637" y="17847"/>
                  <a:pt x="12599" y="17847"/>
                </a:cubicBezTo>
                <a:close/>
                <a:moveTo>
                  <a:pt x="12815" y="17847"/>
                </a:moveTo>
                <a:cubicBezTo>
                  <a:pt x="12778" y="17847"/>
                  <a:pt x="12747" y="17878"/>
                  <a:pt x="12747" y="17916"/>
                </a:cubicBezTo>
                <a:cubicBezTo>
                  <a:pt x="12747" y="17953"/>
                  <a:pt x="12778" y="17984"/>
                  <a:pt x="12815" y="17984"/>
                </a:cubicBezTo>
                <a:cubicBezTo>
                  <a:pt x="12853" y="17984"/>
                  <a:pt x="12884" y="17953"/>
                  <a:pt x="12884" y="17916"/>
                </a:cubicBezTo>
                <a:cubicBezTo>
                  <a:pt x="12884" y="17878"/>
                  <a:pt x="12853" y="17847"/>
                  <a:pt x="12815" y="17847"/>
                </a:cubicBezTo>
                <a:close/>
                <a:moveTo>
                  <a:pt x="13032" y="17847"/>
                </a:moveTo>
                <a:cubicBezTo>
                  <a:pt x="12994" y="17847"/>
                  <a:pt x="12963" y="17878"/>
                  <a:pt x="12963" y="17916"/>
                </a:cubicBezTo>
                <a:cubicBezTo>
                  <a:pt x="12963" y="17953"/>
                  <a:pt x="12994" y="17984"/>
                  <a:pt x="13032" y="17984"/>
                </a:cubicBezTo>
                <a:cubicBezTo>
                  <a:pt x="13069" y="17984"/>
                  <a:pt x="13100" y="17953"/>
                  <a:pt x="13100" y="17916"/>
                </a:cubicBezTo>
                <a:cubicBezTo>
                  <a:pt x="13100" y="17878"/>
                  <a:pt x="13069" y="17847"/>
                  <a:pt x="13032" y="17847"/>
                </a:cubicBezTo>
                <a:close/>
                <a:moveTo>
                  <a:pt x="13248" y="17847"/>
                </a:moveTo>
                <a:cubicBezTo>
                  <a:pt x="13210" y="17847"/>
                  <a:pt x="13179" y="17878"/>
                  <a:pt x="13179" y="17916"/>
                </a:cubicBezTo>
                <a:cubicBezTo>
                  <a:pt x="13179" y="17953"/>
                  <a:pt x="13210" y="17984"/>
                  <a:pt x="13248" y="17984"/>
                </a:cubicBezTo>
                <a:cubicBezTo>
                  <a:pt x="13285" y="17984"/>
                  <a:pt x="13316" y="17953"/>
                  <a:pt x="13316" y="17916"/>
                </a:cubicBezTo>
                <a:cubicBezTo>
                  <a:pt x="13316" y="17878"/>
                  <a:pt x="13285" y="17847"/>
                  <a:pt x="13248" y="17847"/>
                </a:cubicBezTo>
                <a:close/>
                <a:moveTo>
                  <a:pt x="13464" y="17847"/>
                </a:moveTo>
                <a:cubicBezTo>
                  <a:pt x="13426" y="17847"/>
                  <a:pt x="13395" y="17878"/>
                  <a:pt x="13395" y="17916"/>
                </a:cubicBezTo>
                <a:cubicBezTo>
                  <a:pt x="13395" y="17953"/>
                  <a:pt x="13426" y="17984"/>
                  <a:pt x="13464" y="17984"/>
                </a:cubicBezTo>
                <a:cubicBezTo>
                  <a:pt x="13502" y="17984"/>
                  <a:pt x="13532" y="17953"/>
                  <a:pt x="13532" y="17916"/>
                </a:cubicBezTo>
                <a:cubicBezTo>
                  <a:pt x="13532" y="17878"/>
                  <a:pt x="13502" y="17847"/>
                  <a:pt x="13464" y="17847"/>
                </a:cubicBezTo>
                <a:close/>
                <a:moveTo>
                  <a:pt x="13680" y="17847"/>
                </a:moveTo>
                <a:cubicBezTo>
                  <a:pt x="13642" y="17847"/>
                  <a:pt x="13611" y="17878"/>
                  <a:pt x="13611" y="17916"/>
                </a:cubicBezTo>
                <a:cubicBezTo>
                  <a:pt x="13611" y="17953"/>
                  <a:pt x="13642" y="17984"/>
                  <a:pt x="13680" y="17984"/>
                </a:cubicBezTo>
                <a:cubicBezTo>
                  <a:pt x="13718" y="17984"/>
                  <a:pt x="13748" y="17953"/>
                  <a:pt x="13748" y="17916"/>
                </a:cubicBezTo>
                <a:cubicBezTo>
                  <a:pt x="13748" y="17878"/>
                  <a:pt x="13718" y="17847"/>
                  <a:pt x="13680" y="17847"/>
                </a:cubicBezTo>
                <a:close/>
                <a:moveTo>
                  <a:pt x="13896" y="17847"/>
                </a:moveTo>
                <a:cubicBezTo>
                  <a:pt x="13858" y="17847"/>
                  <a:pt x="13828" y="17878"/>
                  <a:pt x="13828" y="17916"/>
                </a:cubicBezTo>
                <a:cubicBezTo>
                  <a:pt x="13828" y="17953"/>
                  <a:pt x="13858" y="17984"/>
                  <a:pt x="13896" y="17984"/>
                </a:cubicBezTo>
                <a:cubicBezTo>
                  <a:pt x="13934" y="17984"/>
                  <a:pt x="13964" y="17953"/>
                  <a:pt x="13964" y="17916"/>
                </a:cubicBezTo>
                <a:cubicBezTo>
                  <a:pt x="13964" y="17878"/>
                  <a:pt x="13934" y="17847"/>
                  <a:pt x="13896" y="17847"/>
                </a:cubicBezTo>
                <a:close/>
                <a:moveTo>
                  <a:pt x="14112" y="17847"/>
                </a:moveTo>
                <a:cubicBezTo>
                  <a:pt x="14074" y="17847"/>
                  <a:pt x="14044" y="17878"/>
                  <a:pt x="14044" y="17916"/>
                </a:cubicBezTo>
                <a:cubicBezTo>
                  <a:pt x="14044" y="17953"/>
                  <a:pt x="14074" y="17984"/>
                  <a:pt x="14112" y="17984"/>
                </a:cubicBezTo>
                <a:cubicBezTo>
                  <a:pt x="14150" y="17984"/>
                  <a:pt x="14180" y="17953"/>
                  <a:pt x="14180" y="17916"/>
                </a:cubicBezTo>
                <a:cubicBezTo>
                  <a:pt x="14180" y="17878"/>
                  <a:pt x="14150" y="17847"/>
                  <a:pt x="14112" y="17847"/>
                </a:cubicBezTo>
                <a:close/>
                <a:moveTo>
                  <a:pt x="14328" y="17847"/>
                </a:moveTo>
                <a:cubicBezTo>
                  <a:pt x="14290" y="17847"/>
                  <a:pt x="14260" y="17878"/>
                  <a:pt x="14260" y="17916"/>
                </a:cubicBezTo>
                <a:cubicBezTo>
                  <a:pt x="14260" y="17953"/>
                  <a:pt x="14290" y="17984"/>
                  <a:pt x="14328" y="17984"/>
                </a:cubicBezTo>
                <a:cubicBezTo>
                  <a:pt x="14366" y="17984"/>
                  <a:pt x="14397" y="17953"/>
                  <a:pt x="14397" y="17916"/>
                </a:cubicBezTo>
                <a:cubicBezTo>
                  <a:pt x="14397" y="17878"/>
                  <a:pt x="14366" y="17847"/>
                  <a:pt x="14328" y="17847"/>
                </a:cubicBezTo>
                <a:close/>
                <a:moveTo>
                  <a:pt x="14544" y="17847"/>
                </a:moveTo>
                <a:cubicBezTo>
                  <a:pt x="14506" y="17847"/>
                  <a:pt x="14476" y="17878"/>
                  <a:pt x="14476" y="17916"/>
                </a:cubicBezTo>
                <a:cubicBezTo>
                  <a:pt x="14476" y="17953"/>
                  <a:pt x="14506" y="17984"/>
                  <a:pt x="14544" y="17984"/>
                </a:cubicBezTo>
                <a:cubicBezTo>
                  <a:pt x="14582" y="17984"/>
                  <a:pt x="14613" y="17953"/>
                  <a:pt x="14613" y="17916"/>
                </a:cubicBezTo>
                <a:cubicBezTo>
                  <a:pt x="14613" y="17878"/>
                  <a:pt x="14582" y="17847"/>
                  <a:pt x="14544" y="17847"/>
                </a:cubicBezTo>
                <a:close/>
                <a:moveTo>
                  <a:pt x="14760" y="17847"/>
                </a:moveTo>
                <a:cubicBezTo>
                  <a:pt x="14723" y="17847"/>
                  <a:pt x="14692" y="17878"/>
                  <a:pt x="14692" y="17916"/>
                </a:cubicBezTo>
                <a:cubicBezTo>
                  <a:pt x="14692" y="17953"/>
                  <a:pt x="14723" y="17984"/>
                  <a:pt x="14760" y="17984"/>
                </a:cubicBezTo>
                <a:cubicBezTo>
                  <a:pt x="14798" y="17984"/>
                  <a:pt x="14829" y="17953"/>
                  <a:pt x="14829" y="17916"/>
                </a:cubicBezTo>
                <a:cubicBezTo>
                  <a:pt x="14829" y="17878"/>
                  <a:pt x="14798" y="17847"/>
                  <a:pt x="14760" y="17847"/>
                </a:cubicBezTo>
                <a:close/>
                <a:moveTo>
                  <a:pt x="14976" y="17847"/>
                </a:moveTo>
                <a:cubicBezTo>
                  <a:pt x="14939" y="17847"/>
                  <a:pt x="14908" y="17878"/>
                  <a:pt x="14908" y="17916"/>
                </a:cubicBezTo>
                <a:cubicBezTo>
                  <a:pt x="14908" y="17953"/>
                  <a:pt x="14939" y="17984"/>
                  <a:pt x="14976" y="17984"/>
                </a:cubicBezTo>
                <a:cubicBezTo>
                  <a:pt x="15014" y="17984"/>
                  <a:pt x="15045" y="17953"/>
                  <a:pt x="15045" y="17916"/>
                </a:cubicBezTo>
                <a:cubicBezTo>
                  <a:pt x="15045" y="17878"/>
                  <a:pt x="15014" y="17847"/>
                  <a:pt x="14976" y="17847"/>
                </a:cubicBezTo>
                <a:close/>
                <a:moveTo>
                  <a:pt x="15193" y="17847"/>
                </a:moveTo>
                <a:cubicBezTo>
                  <a:pt x="15155" y="17847"/>
                  <a:pt x="15124" y="17878"/>
                  <a:pt x="15124" y="17916"/>
                </a:cubicBezTo>
                <a:cubicBezTo>
                  <a:pt x="15124" y="17953"/>
                  <a:pt x="15155" y="17984"/>
                  <a:pt x="15193" y="17984"/>
                </a:cubicBezTo>
                <a:cubicBezTo>
                  <a:pt x="15230" y="17984"/>
                  <a:pt x="15261" y="17953"/>
                  <a:pt x="15261" y="17916"/>
                </a:cubicBezTo>
                <a:cubicBezTo>
                  <a:pt x="15261" y="17878"/>
                  <a:pt x="15230" y="17847"/>
                  <a:pt x="15193" y="17847"/>
                </a:cubicBezTo>
                <a:close/>
                <a:moveTo>
                  <a:pt x="11735" y="18082"/>
                </a:moveTo>
                <a:cubicBezTo>
                  <a:pt x="11697" y="18082"/>
                  <a:pt x="11666" y="18112"/>
                  <a:pt x="11666" y="18150"/>
                </a:cubicBezTo>
                <a:cubicBezTo>
                  <a:pt x="11666" y="18188"/>
                  <a:pt x="11697" y="18219"/>
                  <a:pt x="11735" y="18219"/>
                </a:cubicBezTo>
                <a:cubicBezTo>
                  <a:pt x="11773" y="18219"/>
                  <a:pt x="11803" y="18188"/>
                  <a:pt x="11803" y="18150"/>
                </a:cubicBezTo>
                <a:cubicBezTo>
                  <a:pt x="11803" y="18112"/>
                  <a:pt x="11773" y="18082"/>
                  <a:pt x="11735" y="18082"/>
                </a:cubicBezTo>
                <a:close/>
                <a:moveTo>
                  <a:pt x="11951" y="18082"/>
                </a:moveTo>
                <a:cubicBezTo>
                  <a:pt x="11913" y="18082"/>
                  <a:pt x="11883" y="18112"/>
                  <a:pt x="11883" y="18150"/>
                </a:cubicBezTo>
                <a:cubicBezTo>
                  <a:pt x="11883" y="18188"/>
                  <a:pt x="11913" y="18219"/>
                  <a:pt x="11951" y="18219"/>
                </a:cubicBezTo>
                <a:cubicBezTo>
                  <a:pt x="11989" y="18219"/>
                  <a:pt x="12019" y="18188"/>
                  <a:pt x="12019" y="18150"/>
                </a:cubicBezTo>
                <a:cubicBezTo>
                  <a:pt x="12019" y="18112"/>
                  <a:pt x="11989" y="18082"/>
                  <a:pt x="11951" y="18082"/>
                </a:cubicBezTo>
                <a:close/>
                <a:moveTo>
                  <a:pt x="12167" y="18082"/>
                </a:moveTo>
                <a:cubicBezTo>
                  <a:pt x="12129" y="18082"/>
                  <a:pt x="12099" y="18112"/>
                  <a:pt x="12099" y="18150"/>
                </a:cubicBezTo>
                <a:cubicBezTo>
                  <a:pt x="12099" y="18188"/>
                  <a:pt x="12129" y="18219"/>
                  <a:pt x="12167" y="18219"/>
                </a:cubicBezTo>
                <a:cubicBezTo>
                  <a:pt x="12205" y="18219"/>
                  <a:pt x="12236" y="18188"/>
                  <a:pt x="12236" y="18150"/>
                </a:cubicBezTo>
                <a:cubicBezTo>
                  <a:pt x="12236" y="18112"/>
                  <a:pt x="12205" y="18082"/>
                  <a:pt x="12167" y="18082"/>
                </a:cubicBezTo>
                <a:close/>
                <a:moveTo>
                  <a:pt x="12383" y="18082"/>
                </a:moveTo>
                <a:cubicBezTo>
                  <a:pt x="12345" y="18082"/>
                  <a:pt x="12315" y="18112"/>
                  <a:pt x="12315" y="18150"/>
                </a:cubicBezTo>
                <a:cubicBezTo>
                  <a:pt x="12315" y="18188"/>
                  <a:pt x="12345" y="18219"/>
                  <a:pt x="12383" y="18219"/>
                </a:cubicBezTo>
                <a:cubicBezTo>
                  <a:pt x="12421" y="18219"/>
                  <a:pt x="12452" y="18188"/>
                  <a:pt x="12452" y="18150"/>
                </a:cubicBezTo>
                <a:cubicBezTo>
                  <a:pt x="12452" y="18112"/>
                  <a:pt x="12421" y="18082"/>
                  <a:pt x="12383" y="18082"/>
                </a:cubicBezTo>
                <a:close/>
                <a:moveTo>
                  <a:pt x="12599" y="18082"/>
                </a:moveTo>
                <a:cubicBezTo>
                  <a:pt x="12562" y="18082"/>
                  <a:pt x="12531" y="18112"/>
                  <a:pt x="12531" y="18150"/>
                </a:cubicBezTo>
                <a:cubicBezTo>
                  <a:pt x="12531" y="18188"/>
                  <a:pt x="12562" y="18219"/>
                  <a:pt x="12599" y="18219"/>
                </a:cubicBezTo>
                <a:cubicBezTo>
                  <a:pt x="12637" y="18219"/>
                  <a:pt x="12668" y="18188"/>
                  <a:pt x="12668" y="18150"/>
                </a:cubicBezTo>
                <a:cubicBezTo>
                  <a:pt x="12668" y="18112"/>
                  <a:pt x="12637" y="18082"/>
                  <a:pt x="12599" y="18082"/>
                </a:cubicBezTo>
                <a:close/>
                <a:moveTo>
                  <a:pt x="12815" y="18082"/>
                </a:moveTo>
                <a:cubicBezTo>
                  <a:pt x="12778" y="18082"/>
                  <a:pt x="12747" y="18112"/>
                  <a:pt x="12747" y="18150"/>
                </a:cubicBezTo>
                <a:cubicBezTo>
                  <a:pt x="12747" y="18188"/>
                  <a:pt x="12778" y="18219"/>
                  <a:pt x="12815" y="18219"/>
                </a:cubicBezTo>
                <a:cubicBezTo>
                  <a:pt x="12853" y="18219"/>
                  <a:pt x="12884" y="18188"/>
                  <a:pt x="12884" y="18150"/>
                </a:cubicBezTo>
                <a:cubicBezTo>
                  <a:pt x="12884" y="18112"/>
                  <a:pt x="12853" y="18082"/>
                  <a:pt x="12815" y="18082"/>
                </a:cubicBezTo>
                <a:close/>
                <a:moveTo>
                  <a:pt x="13032" y="18082"/>
                </a:moveTo>
                <a:cubicBezTo>
                  <a:pt x="12994" y="18082"/>
                  <a:pt x="12963" y="18112"/>
                  <a:pt x="12963" y="18150"/>
                </a:cubicBezTo>
                <a:cubicBezTo>
                  <a:pt x="12963" y="18188"/>
                  <a:pt x="12994" y="18219"/>
                  <a:pt x="13032" y="18219"/>
                </a:cubicBezTo>
                <a:cubicBezTo>
                  <a:pt x="13069" y="18219"/>
                  <a:pt x="13100" y="18188"/>
                  <a:pt x="13100" y="18150"/>
                </a:cubicBezTo>
                <a:cubicBezTo>
                  <a:pt x="13100" y="18112"/>
                  <a:pt x="13069" y="18082"/>
                  <a:pt x="13032" y="18082"/>
                </a:cubicBezTo>
                <a:close/>
                <a:moveTo>
                  <a:pt x="13248" y="18082"/>
                </a:moveTo>
                <a:cubicBezTo>
                  <a:pt x="13210" y="18082"/>
                  <a:pt x="13179" y="18112"/>
                  <a:pt x="13179" y="18150"/>
                </a:cubicBezTo>
                <a:cubicBezTo>
                  <a:pt x="13179" y="18188"/>
                  <a:pt x="13210" y="18219"/>
                  <a:pt x="13248" y="18219"/>
                </a:cubicBezTo>
                <a:cubicBezTo>
                  <a:pt x="13285" y="18219"/>
                  <a:pt x="13316" y="18188"/>
                  <a:pt x="13316" y="18150"/>
                </a:cubicBezTo>
                <a:cubicBezTo>
                  <a:pt x="13316" y="18112"/>
                  <a:pt x="13285" y="18082"/>
                  <a:pt x="13248" y="18082"/>
                </a:cubicBezTo>
                <a:close/>
                <a:moveTo>
                  <a:pt x="13464" y="18082"/>
                </a:moveTo>
                <a:cubicBezTo>
                  <a:pt x="13426" y="18082"/>
                  <a:pt x="13395" y="18112"/>
                  <a:pt x="13395" y="18150"/>
                </a:cubicBezTo>
                <a:cubicBezTo>
                  <a:pt x="13395" y="18188"/>
                  <a:pt x="13426" y="18219"/>
                  <a:pt x="13464" y="18219"/>
                </a:cubicBezTo>
                <a:cubicBezTo>
                  <a:pt x="13502" y="18219"/>
                  <a:pt x="13532" y="18188"/>
                  <a:pt x="13532" y="18150"/>
                </a:cubicBezTo>
                <a:cubicBezTo>
                  <a:pt x="13532" y="18112"/>
                  <a:pt x="13502" y="18082"/>
                  <a:pt x="13464" y="18082"/>
                </a:cubicBezTo>
                <a:close/>
                <a:moveTo>
                  <a:pt x="13680" y="18082"/>
                </a:moveTo>
                <a:cubicBezTo>
                  <a:pt x="13642" y="18082"/>
                  <a:pt x="13611" y="18112"/>
                  <a:pt x="13611" y="18150"/>
                </a:cubicBezTo>
                <a:cubicBezTo>
                  <a:pt x="13611" y="18188"/>
                  <a:pt x="13642" y="18219"/>
                  <a:pt x="13680" y="18219"/>
                </a:cubicBezTo>
                <a:cubicBezTo>
                  <a:pt x="13718" y="18219"/>
                  <a:pt x="13748" y="18188"/>
                  <a:pt x="13748" y="18150"/>
                </a:cubicBezTo>
                <a:cubicBezTo>
                  <a:pt x="13748" y="18112"/>
                  <a:pt x="13718" y="18082"/>
                  <a:pt x="13680" y="18082"/>
                </a:cubicBezTo>
                <a:close/>
                <a:moveTo>
                  <a:pt x="13896" y="18082"/>
                </a:moveTo>
                <a:cubicBezTo>
                  <a:pt x="13858" y="18082"/>
                  <a:pt x="13828" y="18112"/>
                  <a:pt x="13828" y="18150"/>
                </a:cubicBezTo>
                <a:cubicBezTo>
                  <a:pt x="13828" y="18188"/>
                  <a:pt x="13858" y="18219"/>
                  <a:pt x="13896" y="18219"/>
                </a:cubicBezTo>
                <a:cubicBezTo>
                  <a:pt x="13934" y="18219"/>
                  <a:pt x="13964" y="18188"/>
                  <a:pt x="13964" y="18150"/>
                </a:cubicBezTo>
                <a:cubicBezTo>
                  <a:pt x="13964" y="18112"/>
                  <a:pt x="13934" y="18082"/>
                  <a:pt x="13896" y="18082"/>
                </a:cubicBezTo>
                <a:close/>
                <a:moveTo>
                  <a:pt x="14112" y="18082"/>
                </a:moveTo>
                <a:cubicBezTo>
                  <a:pt x="14074" y="18082"/>
                  <a:pt x="14044" y="18112"/>
                  <a:pt x="14044" y="18150"/>
                </a:cubicBezTo>
                <a:cubicBezTo>
                  <a:pt x="14044" y="18188"/>
                  <a:pt x="14074" y="18219"/>
                  <a:pt x="14112" y="18219"/>
                </a:cubicBezTo>
                <a:cubicBezTo>
                  <a:pt x="14150" y="18219"/>
                  <a:pt x="14180" y="18188"/>
                  <a:pt x="14180" y="18150"/>
                </a:cubicBezTo>
                <a:cubicBezTo>
                  <a:pt x="14180" y="18112"/>
                  <a:pt x="14150" y="18082"/>
                  <a:pt x="14112" y="18082"/>
                </a:cubicBezTo>
                <a:close/>
                <a:moveTo>
                  <a:pt x="14328" y="18082"/>
                </a:moveTo>
                <a:cubicBezTo>
                  <a:pt x="14290" y="18082"/>
                  <a:pt x="14260" y="18112"/>
                  <a:pt x="14260" y="18150"/>
                </a:cubicBezTo>
                <a:cubicBezTo>
                  <a:pt x="14260" y="18188"/>
                  <a:pt x="14290" y="18219"/>
                  <a:pt x="14328" y="18219"/>
                </a:cubicBezTo>
                <a:cubicBezTo>
                  <a:pt x="14366" y="18219"/>
                  <a:pt x="14397" y="18188"/>
                  <a:pt x="14397" y="18150"/>
                </a:cubicBezTo>
                <a:cubicBezTo>
                  <a:pt x="14397" y="18112"/>
                  <a:pt x="14366" y="18082"/>
                  <a:pt x="14328" y="18082"/>
                </a:cubicBezTo>
                <a:close/>
                <a:moveTo>
                  <a:pt x="14544" y="18082"/>
                </a:moveTo>
                <a:cubicBezTo>
                  <a:pt x="14506" y="18082"/>
                  <a:pt x="14476" y="18112"/>
                  <a:pt x="14476" y="18150"/>
                </a:cubicBezTo>
                <a:cubicBezTo>
                  <a:pt x="14476" y="18188"/>
                  <a:pt x="14506" y="18219"/>
                  <a:pt x="14544" y="18219"/>
                </a:cubicBezTo>
                <a:cubicBezTo>
                  <a:pt x="14582" y="18219"/>
                  <a:pt x="14613" y="18188"/>
                  <a:pt x="14613" y="18150"/>
                </a:cubicBezTo>
                <a:cubicBezTo>
                  <a:pt x="14613" y="18112"/>
                  <a:pt x="14582" y="18082"/>
                  <a:pt x="14544" y="18082"/>
                </a:cubicBezTo>
                <a:close/>
                <a:moveTo>
                  <a:pt x="14760" y="18082"/>
                </a:moveTo>
                <a:cubicBezTo>
                  <a:pt x="14723" y="18082"/>
                  <a:pt x="14692" y="18112"/>
                  <a:pt x="14692" y="18150"/>
                </a:cubicBezTo>
                <a:cubicBezTo>
                  <a:pt x="14692" y="18188"/>
                  <a:pt x="14723" y="18219"/>
                  <a:pt x="14760" y="18219"/>
                </a:cubicBezTo>
                <a:cubicBezTo>
                  <a:pt x="14798" y="18219"/>
                  <a:pt x="14829" y="18188"/>
                  <a:pt x="14829" y="18150"/>
                </a:cubicBezTo>
                <a:cubicBezTo>
                  <a:pt x="14829" y="18112"/>
                  <a:pt x="14798" y="18082"/>
                  <a:pt x="14760" y="18082"/>
                </a:cubicBezTo>
                <a:close/>
                <a:moveTo>
                  <a:pt x="14976" y="18082"/>
                </a:moveTo>
                <a:cubicBezTo>
                  <a:pt x="14939" y="18082"/>
                  <a:pt x="14908" y="18112"/>
                  <a:pt x="14908" y="18150"/>
                </a:cubicBezTo>
                <a:cubicBezTo>
                  <a:pt x="14908" y="18188"/>
                  <a:pt x="14939" y="18219"/>
                  <a:pt x="14976" y="18219"/>
                </a:cubicBezTo>
                <a:cubicBezTo>
                  <a:pt x="15014" y="18219"/>
                  <a:pt x="15045" y="18188"/>
                  <a:pt x="15045" y="18150"/>
                </a:cubicBezTo>
                <a:cubicBezTo>
                  <a:pt x="15045" y="18112"/>
                  <a:pt x="15014" y="18082"/>
                  <a:pt x="14976" y="18082"/>
                </a:cubicBezTo>
                <a:close/>
                <a:moveTo>
                  <a:pt x="15193" y="18082"/>
                </a:moveTo>
                <a:cubicBezTo>
                  <a:pt x="15155" y="18082"/>
                  <a:pt x="15124" y="18112"/>
                  <a:pt x="15124" y="18150"/>
                </a:cubicBezTo>
                <a:cubicBezTo>
                  <a:pt x="15124" y="18188"/>
                  <a:pt x="15155" y="18219"/>
                  <a:pt x="15193" y="18219"/>
                </a:cubicBezTo>
                <a:cubicBezTo>
                  <a:pt x="15230" y="18219"/>
                  <a:pt x="15261" y="18188"/>
                  <a:pt x="15261" y="18150"/>
                </a:cubicBezTo>
                <a:cubicBezTo>
                  <a:pt x="15261" y="18112"/>
                  <a:pt x="15230" y="18082"/>
                  <a:pt x="15193" y="18082"/>
                </a:cubicBezTo>
                <a:close/>
                <a:moveTo>
                  <a:pt x="11735" y="18317"/>
                </a:moveTo>
                <a:cubicBezTo>
                  <a:pt x="11697" y="18317"/>
                  <a:pt x="11666" y="18347"/>
                  <a:pt x="11666" y="18385"/>
                </a:cubicBezTo>
                <a:cubicBezTo>
                  <a:pt x="11666" y="18423"/>
                  <a:pt x="11697" y="18454"/>
                  <a:pt x="11735" y="18454"/>
                </a:cubicBezTo>
                <a:cubicBezTo>
                  <a:pt x="11773" y="18454"/>
                  <a:pt x="11803" y="18423"/>
                  <a:pt x="11803" y="18385"/>
                </a:cubicBezTo>
                <a:cubicBezTo>
                  <a:pt x="11803" y="18347"/>
                  <a:pt x="11773" y="18317"/>
                  <a:pt x="11735" y="18317"/>
                </a:cubicBezTo>
                <a:close/>
                <a:moveTo>
                  <a:pt x="11951" y="18317"/>
                </a:moveTo>
                <a:cubicBezTo>
                  <a:pt x="11913" y="18317"/>
                  <a:pt x="11883" y="18347"/>
                  <a:pt x="11883" y="18385"/>
                </a:cubicBezTo>
                <a:cubicBezTo>
                  <a:pt x="11883" y="18423"/>
                  <a:pt x="11913" y="18454"/>
                  <a:pt x="11951" y="18454"/>
                </a:cubicBezTo>
                <a:cubicBezTo>
                  <a:pt x="11989" y="18454"/>
                  <a:pt x="12019" y="18423"/>
                  <a:pt x="12019" y="18385"/>
                </a:cubicBezTo>
                <a:cubicBezTo>
                  <a:pt x="12019" y="18347"/>
                  <a:pt x="11989" y="18317"/>
                  <a:pt x="11951" y="18317"/>
                </a:cubicBezTo>
                <a:close/>
                <a:moveTo>
                  <a:pt x="12167" y="18317"/>
                </a:moveTo>
                <a:cubicBezTo>
                  <a:pt x="12129" y="18317"/>
                  <a:pt x="12099" y="18347"/>
                  <a:pt x="12099" y="18385"/>
                </a:cubicBezTo>
                <a:cubicBezTo>
                  <a:pt x="12099" y="18423"/>
                  <a:pt x="12129" y="18454"/>
                  <a:pt x="12167" y="18454"/>
                </a:cubicBezTo>
                <a:cubicBezTo>
                  <a:pt x="12205" y="18454"/>
                  <a:pt x="12236" y="18423"/>
                  <a:pt x="12236" y="18385"/>
                </a:cubicBezTo>
                <a:cubicBezTo>
                  <a:pt x="12236" y="18347"/>
                  <a:pt x="12205" y="18317"/>
                  <a:pt x="12167" y="18317"/>
                </a:cubicBezTo>
                <a:close/>
                <a:moveTo>
                  <a:pt x="12383" y="18317"/>
                </a:moveTo>
                <a:cubicBezTo>
                  <a:pt x="12345" y="18317"/>
                  <a:pt x="12315" y="18347"/>
                  <a:pt x="12315" y="18385"/>
                </a:cubicBezTo>
                <a:cubicBezTo>
                  <a:pt x="12315" y="18423"/>
                  <a:pt x="12345" y="18454"/>
                  <a:pt x="12383" y="18454"/>
                </a:cubicBezTo>
                <a:cubicBezTo>
                  <a:pt x="12421" y="18454"/>
                  <a:pt x="12452" y="18423"/>
                  <a:pt x="12452" y="18385"/>
                </a:cubicBezTo>
                <a:cubicBezTo>
                  <a:pt x="12452" y="18347"/>
                  <a:pt x="12421" y="18317"/>
                  <a:pt x="12383" y="18317"/>
                </a:cubicBezTo>
                <a:close/>
                <a:moveTo>
                  <a:pt x="12599" y="18317"/>
                </a:moveTo>
                <a:cubicBezTo>
                  <a:pt x="12562" y="18317"/>
                  <a:pt x="12531" y="18347"/>
                  <a:pt x="12531" y="18385"/>
                </a:cubicBezTo>
                <a:cubicBezTo>
                  <a:pt x="12531" y="18423"/>
                  <a:pt x="12562" y="18454"/>
                  <a:pt x="12599" y="18454"/>
                </a:cubicBezTo>
                <a:cubicBezTo>
                  <a:pt x="12637" y="18454"/>
                  <a:pt x="12668" y="18423"/>
                  <a:pt x="12668" y="18385"/>
                </a:cubicBezTo>
                <a:cubicBezTo>
                  <a:pt x="12668" y="18347"/>
                  <a:pt x="12637" y="18317"/>
                  <a:pt x="12599" y="18317"/>
                </a:cubicBezTo>
                <a:close/>
                <a:moveTo>
                  <a:pt x="12815" y="18317"/>
                </a:moveTo>
                <a:cubicBezTo>
                  <a:pt x="12778" y="18317"/>
                  <a:pt x="12747" y="18347"/>
                  <a:pt x="12747" y="18385"/>
                </a:cubicBezTo>
                <a:cubicBezTo>
                  <a:pt x="12747" y="18423"/>
                  <a:pt x="12778" y="18454"/>
                  <a:pt x="12815" y="18454"/>
                </a:cubicBezTo>
                <a:cubicBezTo>
                  <a:pt x="12853" y="18454"/>
                  <a:pt x="12884" y="18423"/>
                  <a:pt x="12884" y="18385"/>
                </a:cubicBezTo>
                <a:cubicBezTo>
                  <a:pt x="12884" y="18347"/>
                  <a:pt x="12853" y="18317"/>
                  <a:pt x="12815" y="18317"/>
                </a:cubicBezTo>
                <a:close/>
                <a:moveTo>
                  <a:pt x="13032" y="18317"/>
                </a:moveTo>
                <a:cubicBezTo>
                  <a:pt x="12994" y="18317"/>
                  <a:pt x="12963" y="18347"/>
                  <a:pt x="12963" y="18385"/>
                </a:cubicBezTo>
                <a:cubicBezTo>
                  <a:pt x="12963" y="18423"/>
                  <a:pt x="12994" y="18454"/>
                  <a:pt x="13032" y="18454"/>
                </a:cubicBezTo>
                <a:cubicBezTo>
                  <a:pt x="13069" y="18454"/>
                  <a:pt x="13100" y="18423"/>
                  <a:pt x="13100" y="18385"/>
                </a:cubicBezTo>
                <a:cubicBezTo>
                  <a:pt x="13100" y="18347"/>
                  <a:pt x="13069" y="18317"/>
                  <a:pt x="13032" y="18317"/>
                </a:cubicBezTo>
                <a:close/>
                <a:moveTo>
                  <a:pt x="13248" y="18317"/>
                </a:moveTo>
                <a:cubicBezTo>
                  <a:pt x="13210" y="18317"/>
                  <a:pt x="13179" y="18347"/>
                  <a:pt x="13179" y="18385"/>
                </a:cubicBezTo>
                <a:cubicBezTo>
                  <a:pt x="13179" y="18423"/>
                  <a:pt x="13210" y="18454"/>
                  <a:pt x="13248" y="18454"/>
                </a:cubicBezTo>
                <a:cubicBezTo>
                  <a:pt x="13285" y="18454"/>
                  <a:pt x="13316" y="18423"/>
                  <a:pt x="13316" y="18385"/>
                </a:cubicBezTo>
                <a:cubicBezTo>
                  <a:pt x="13316" y="18347"/>
                  <a:pt x="13285" y="18317"/>
                  <a:pt x="13248" y="18317"/>
                </a:cubicBezTo>
                <a:close/>
                <a:moveTo>
                  <a:pt x="13464" y="18317"/>
                </a:moveTo>
                <a:cubicBezTo>
                  <a:pt x="13426" y="18317"/>
                  <a:pt x="13395" y="18347"/>
                  <a:pt x="13395" y="18385"/>
                </a:cubicBezTo>
                <a:cubicBezTo>
                  <a:pt x="13395" y="18423"/>
                  <a:pt x="13426" y="18454"/>
                  <a:pt x="13464" y="18454"/>
                </a:cubicBezTo>
                <a:cubicBezTo>
                  <a:pt x="13502" y="18454"/>
                  <a:pt x="13532" y="18423"/>
                  <a:pt x="13532" y="18385"/>
                </a:cubicBezTo>
                <a:cubicBezTo>
                  <a:pt x="13532" y="18347"/>
                  <a:pt x="13502" y="18317"/>
                  <a:pt x="13464" y="18317"/>
                </a:cubicBezTo>
                <a:close/>
                <a:moveTo>
                  <a:pt x="13680" y="18317"/>
                </a:moveTo>
                <a:cubicBezTo>
                  <a:pt x="13642" y="18317"/>
                  <a:pt x="13611" y="18347"/>
                  <a:pt x="13611" y="18385"/>
                </a:cubicBezTo>
                <a:cubicBezTo>
                  <a:pt x="13611" y="18423"/>
                  <a:pt x="13642" y="18454"/>
                  <a:pt x="13680" y="18454"/>
                </a:cubicBezTo>
                <a:cubicBezTo>
                  <a:pt x="13718" y="18454"/>
                  <a:pt x="13748" y="18423"/>
                  <a:pt x="13748" y="18385"/>
                </a:cubicBezTo>
                <a:cubicBezTo>
                  <a:pt x="13748" y="18347"/>
                  <a:pt x="13718" y="18317"/>
                  <a:pt x="13680" y="18317"/>
                </a:cubicBezTo>
                <a:close/>
                <a:moveTo>
                  <a:pt x="13896" y="18317"/>
                </a:moveTo>
                <a:cubicBezTo>
                  <a:pt x="13858" y="18317"/>
                  <a:pt x="13828" y="18347"/>
                  <a:pt x="13828" y="18385"/>
                </a:cubicBezTo>
                <a:cubicBezTo>
                  <a:pt x="13828" y="18423"/>
                  <a:pt x="13858" y="18454"/>
                  <a:pt x="13896" y="18454"/>
                </a:cubicBezTo>
                <a:cubicBezTo>
                  <a:pt x="13934" y="18454"/>
                  <a:pt x="13964" y="18423"/>
                  <a:pt x="13964" y="18385"/>
                </a:cubicBezTo>
                <a:cubicBezTo>
                  <a:pt x="13964" y="18347"/>
                  <a:pt x="13934" y="18317"/>
                  <a:pt x="13896" y="18317"/>
                </a:cubicBezTo>
                <a:close/>
                <a:moveTo>
                  <a:pt x="14112" y="18317"/>
                </a:moveTo>
                <a:cubicBezTo>
                  <a:pt x="14074" y="18317"/>
                  <a:pt x="14044" y="18347"/>
                  <a:pt x="14044" y="18385"/>
                </a:cubicBezTo>
                <a:cubicBezTo>
                  <a:pt x="14044" y="18423"/>
                  <a:pt x="14074" y="18454"/>
                  <a:pt x="14112" y="18454"/>
                </a:cubicBezTo>
                <a:cubicBezTo>
                  <a:pt x="14150" y="18454"/>
                  <a:pt x="14180" y="18423"/>
                  <a:pt x="14180" y="18385"/>
                </a:cubicBezTo>
                <a:cubicBezTo>
                  <a:pt x="14180" y="18347"/>
                  <a:pt x="14150" y="18317"/>
                  <a:pt x="14112" y="18317"/>
                </a:cubicBezTo>
                <a:close/>
                <a:moveTo>
                  <a:pt x="14328" y="18317"/>
                </a:moveTo>
                <a:cubicBezTo>
                  <a:pt x="14290" y="18317"/>
                  <a:pt x="14260" y="18347"/>
                  <a:pt x="14260" y="18385"/>
                </a:cubicBezTo>
                <a:cubicBezTo>
                  <a:pt x="14260" y="18423"/>
                  <a:pt x="14290" y="18454"/>
                  <a:pt x="14328" y="18454"/>
                </a:cubicBezTo>
                <a:cubicBezTo>
                  <a:pt x="14366" y="18454"/>
                  <a:pt x="14397" y="18423"/>
                  <a:pt x="14397" y="18385"/>
                </a:cubicBezTo>
                <a:cubicBezTo>
                  <a:pt x="14397" y="18347"/>
                  <a:pt x="14366" y="18317"/>
                  <a:pt x="14328" y="18317"/>
                </a:cubicBezTo>
                <a:close/>
                <a:moveTo>
                  <a:pt x="14544" y="18317"/>
                </a:moveTo>
                <a:cubicBezTo>
                  <a:pt x="14506" y="18317"/>
                  <a:pt x="14476" y="18347"/>
                  <a:pt x="14476" y="18385"/>
                </a:cubicBezTo>
                <a:cubicBezTo>
                  <a:pt x="14476" y="18423"/>
                  <a:pt x="14506" y="18454"/>
                  <a:pt x="14544" y="18454"/>
                </a:cubicBezTo>
                <a:cubicBezTo>
                  <a:pt x="14582" y="18454"/>
                  <a:pt x="14613" y="18423"/>
                  <a:pt x="14613" y="18385"/>
                </a:cubicBezTo>
                <a:cubicBezTo>
                  <a:pt x="14613" y="18347"/>
                  <a:pt x="14582" y="18317"/>
                  <a:pt x="14544" y="18317"/>
                </a:cubicBezTo>
                <a:close/>
                <a:moveTo>
                  <a:pt x="14760" y="18317"/>
                </a:moveTo>
                <a:cubicBezTo>
                  <a:pt x="14723" y="18317"/>
                  <a:pt x="14692" y="18347"/>
                  <a:pt x="14692" y="18385"/>
                </a:cubicBezTo>
                <a:cubicBezTo>
                  <a:pt x="14692" y="18423"/>
                  <a:pt x="14723" y="18454"/>
                  <a:pt x="14760" y="18454"/>
                </a:cubicBezTo>
                <a:cubicBezTo>
                  <a:pt x="14798" y="18454"/>
                  <a:pt x="14829" y="18423"/>
                  <a:pt x="14829" y="18385"/>
                </a:cubicBezTo>
                <a:cubicBezTo>
                  <a:pt x="14829" y="18347"/>
                  <a:pt x="14798" y="18317"/>
                  <a:pt x="14760" y="18317"/>
                </a:cubicBezTo>
                <a:close/>
                <a:moveTo>
                  <a:pt x="14976" y="18317"/>
                </a:moveTo>
                <a:cubicBezTo>
                  <a:pt x="14939" y="18317"/>
                  <a:pt x="14908" y="18347"/>
                  <a:pt x="14908" y="18385"/>
                </a:cubicBezTo>
                <a:cubicBezTo>
                  <a:pt x="14908" y="18423"/>
                  <a:pt x="14939" y="18454"/>
                  <a:pt x="14976" y="18454"/>
                </a:cubicBezTo>
                <a:cubicBezTo>
                  <a:pt x="15014" y="18454"/>
                  <a:pt x="15045" y="18423"/>
                  <a:pt x="15045" y="18385"/>
                </a:cubicBezTo>
                <a:cubicBezTo>
                  <a:pt x="15045" y="18347"/>
                  <a:pt x="15014" y="18317"/>
                  <a:pt x="14976" y="18317"/>
                </a:cubicBezTo>
                <a:close/>
                <a:moveTo>
                  <a:pt x="11735" y="18552"/>
                </a:moveTo>
                <a:cubicBezTo>
                  <a:pt x="11697" y="18552"/>
                  <a:pt x="11666" y="18582"/>
                  <a:pt x="11666" y="18620"/>
                </a:cubicBezTo>
                <a:cubicBezTo>
                  <a:pt x="11666" y="18658"/>
                  <a:pt x="11697" y="18688"/>
                  <a:pt x="11735" y="18688"/>
                </a:cubicBezTo>
                <a:cubicBezTo>
                  <a:pt x="11773" y="18688"/>
                  <a:pt x="11803" y="18658"/>
                  <a:pt x="11803" y="18620"/>
                </a:cubicBezTo>
                <a:cubicBezTo>
                  <a:pt x="11803" y="18582"/>
                  <a:pt x="11773" y="18552"/>
                  <a:pt x="11735" y="18552"/>
                </a:cubicBezTo>
                <a:close/>
                <a:moveTo>
                  <a:pt x="11951" y="18552"/>
                </a:moveTo>
                <a:cubicBezTo>
                  <a:pt x="11913" y="18552"/>
                  <a:pt x="11883" y="18582"/>
                  <a:pt x="11883" y="18620"/>
                </a:cubicBezTo>
                <a:cubicBezTo>
                  <a:pt x="11883" y="18658"/>
                  <a:pt x="11913" y="18688"/>
                  <a:pt x="11951" y="18688"/>
                </a:cubicBezTo>
                <a:cubicBezTo>
                  <a:pt x="11989" y="18688"/>
                  <a:pt x="12019" y="18658"/>
                  <a:pt x="12019" y="18620"/>
                </a:cubicBezTo>
                <a:cubicBezTo>
                  <a:pt x="12019" y="18582"/>
                  <a:pt x="11989" y="18552"/>
                  <a:pt x="11951" y="18552"/>
                </a:cubicBezTo>
                <a:close/>
                <a:moveTo>
                  <a:pt x="12167" y="18552"/>
                </a:moveTo>
                <a:cubicBezTo>
                  <a:pt x="12129" y="18552"/>
                  <a:pt x="12099" y="18582"/>
                  <a:pt x="12099" y="18620"/>
                </a:cubicBezTo>
                <a:cubicBezTo>
                  <a:pt x="12099" y="18658"/>
                  <a:pt x="12129" y="18688"/>
                  <a:pt x="12167" y="18688"/>
                </a:cubicBezTo>
                <a:cubicBezTo>
                  <a:pt x="12205" y="18688"/>
                  <a:pt x="12236" y="18658"/>
                  <a:pt x="12236" y="18620"/>
                </a:cubicBezTo>
                <a:cubicBezTo>
                  <a:pt x="12236" y="18582"/>
                  <a:pt x="12205" y="18552"/>
                  <a:pt x="12167" y="18552"/>
                </a:cubicBezTo>
                <a:close/>
                <a:moveTo>
                  <a:pt x="12383" y="18552"/>
                </a:moveTo>
                <a:cubicBezTo>
                  <a:pt x="12345" y="18552"/>
                  <a:pt x="12315" y="18582"/>
                  <a:pt x="12315" y="18620"/>
                </a:cubicBezTo>
                <a:cubicBezTo>
                  <a:pt x="12315" y="18658"/>
                  <a:pt x="12345" y="18688"/>
                  <a:pt x="12383" y="18688"/>
                </a:cubicBezTo>
                <a:cubicBezTo>
                  <a:pt x="12421" y="18688"/>
                  <a:pt x="12452" y="18658"/>
                  <a:pt x="12452" y="18620"/>
                </a:cubicBezTo>
                <a:cubicBezTo>
                  <a:pt x="12452" y="18582"/>
                  <a:pt x="12421" y="18552"/>
                  <a:pt x="12383" y="18552"/>
                </a:cubicBezTo>
                <a:close/>
                <a:moveTo>
                  <a:pt x="12599" y="18552"/>
                </a:moveTo>
                <a:cubicBezTo>
                  <a:pt x="12562" y="18552"/>
                  <a:pt x="12531" y="18582"/>
                  <a:pt x="12531" y="18620"/>
                </a:cubicBezTo>
                <a:cubicBezTo>
                  <a:pt x="12531" y="18658"/>
                  <a:pt x="12562" y="18688"/>
                  <a:pt x="12599" y="18688"/>
                </a:cubicBezTo>
                <a:cubicBezTo>
                  <a:pt x="12637" y="18688"/>
                  <a:pt x="12668" y="18658"/>
                  <a:pt x="12668" y="18620"/>
                </a:cubicBezTo>
                <a:cubicBezTo>
                  <a:pt x="12668" y="18582"/>
                  <a:pt x="12637" y="18552"/>
                  <a:pt x="12599" y="18552"/>
                </a:cubicBezTo>
                <a:close/>
                <a:moveTo>
                  <a:pt x="12815" y="18552"/>
                </a:moveTo>
                <a:cubicBezTo>
                  <a:pt x="12778" y="18552"/>
                  <a:pt x="12747" y="18582"/>
                  <a:pt x="12747" y="18620"/>
                </a:cubicBezTo>
                <a:cubicBezTo>
                  <a:pt x="12747" y="18658"/>
                  <a:pt x="12778" y="18688"/>
                  <a:pt x="12815" y="18688"/>
                </a:cubicBezTo>
                <a:cubicBezTo>
                  <a:pt x="12853" y="18688"/>
                  <a:pt x="12884" y="18658"/>
                  <a:pt x="12884" y="18620"/>
                </a:cubicBezTo>
                <a:cubicBezTo>
                  <a:pt x="12884" y="18582"/>
                  <a:pt x="12853" y="18552"/>
                  <a:pt x="12815" y="18552"/>
                </a:cubicBezTo>
                <a:close/>
                <a:moveTo>
                  <a:pt x="13032" y="18552"/>
                </a:moveTo>
                <a:cubicBezTo>
                  <a:pt x="12994" y="18552"/>
                  <a:pt x="12963" y="18582"/>
                  <a:pt x="12963" y="18620"/>
                </a:cubicBezTo>
                <a:cubicBezTo>
                  <a:pt x="12963" y="18658"/>
                  <a:pt x="12994" y="18688"/>
                  <a:pt x="13032" y="18688"/>
                </a:cubicBezTo>
                <a:cubicBezTo>
                  <a:pt x="13069" y="18688"/>
                  <a:pt x="13100" y="18658"/>
                  <a:pt x="13100" y="18620"/>
                </a:cubicBezTo>
                <a:cubicBezTo>
                  <a:pt x="13100" y="18582"/>
                  <a:pt x="13069" y="18552"/>
                  <a:pt x="13032" y="18552"/>
                </a:cubicBezTo>
                <a:close/>
                <a:moveTo>
                  <a:pt x="13248" y="18552"/>
                </a:moveTo>
                <a:cubicBezTo>
                  <a:pt x="13210" y="18552"/>
                  <a:pt x="13179" y="18582"/>
                  <a:pt x="13179" y="18620"/>
                </a:cubicBezTo>
                <a:cubicBezTo>
                  <a:pt x="13179" y="18658"/>
                  <a:pt x="13210" y="18688"/>
                  <a:pt x="13248" y="18688"/>
                </a:cubicBezTo>
                <a:cubicBezTo>
                  <a:pt x="13285" y="18688"/>
                  <a:pt x="13316" y="18658"/>
                  <a:pt x="13316" y="18620"/>
                </a:cubicBezTo>
                <a:cubicBezTo>
                  <a:pt x="13316" y="18582"/>
                  <a:pt x="13285" y="18552"/>
                  <a:pt x="13248" y="18552"/>
                </a:cubicBezTo>
                <a:close/>
                <a:moveTo>
                  <a:pt x="13464" y="18552"/>
                </a:moveTo>
                <a:cubicBezTo>
                  <a:pt x="13426" y="18552"/>
                  <a:pt x="13395" y="18582"/>
                  <a:pt x="13395" y="18620"/>
                </a:cubicBezTo>
                <a:cubicBezTo>
                  <a:pt x="13395" y="18658"/>
                  <a:pt x="13426" y="18688"/>
                  <a:pt x="13464" y="18688"/>
                </a:cubicBezTo>
                <a:cubicBezTo>
                  <a:pt x="13502" y="18688"/>
                  <a:pt x="13532" y="18658"/>
                  <a:pt x="13532" y="18620"/>
                </a:cubicBezTo>
                <a:cubicBezTo>
                  <a:pt x="13532" y="18582"/>
                  <a:pt x="13502" y="18552"/>
                  <a:pt x="13464" y="18552"/>
                </a:cubicBezTo>
                <a:close/>
                <a:moveTo>
                  <a:pt x="13680" y="18552"/>
                </a:moveTo>
                <a:cubicBezTo>
                  <a:pt x="13642" y="18552"/>
                  <a:pt x="13611" y="18582"/>
                  <a:pt x="13611" y="18620"/>
                </a:cubicBezTo>
                <a:cubicBezTo>
                  <a:pt x="13611" y="18658"/>
                  <a:pt x="13642" y="18688"/>
                  <a:pt x="13680" y="18688"/>
                </a:cubicBezTo>
                <a:cubicBezTo>
                  <a:pt x="13718" y="18688"/>
                  <a:pt x="13748" y="18658"/>
                  <a:pt x="13748" y="18620"/>
                </a:cubicBezTo>
                <a:cubicBezTo>
                  <a:pt x="13748" y="18582"/>
                  <a:pt x="13718" y="18552"/>
                  <a:pt x="13680" y="18552"/>
                </a:cubicBezTo>
                <a:close/>
                <a:moveTo>
                  <a:pt x="13896" y="18552"/>
                </a:moveTo>
                <a:cubicBezTo>
                  <a:pt x="13858" y="18552"/>
                  <a:pt x="13828" y="18582"/>
                  <a:pt x="13828" y="18620"/>
                </a:cubicBezTo>
                <a:cubicBezTo>
                  <a:pt x="13828" y="18658"/>
                  <a:pt x="13858" y="18688"/>
                  <a:pt x="13896" y="18688"/>
                </a:cubicBezTo>
                <a:cubicBezTo>
                  <a:pt x="13934" y="18688"/>
                  <a:pt x="13964" y="18658"/>
                  <a:pt x="13964" y="18620"/>
                </a:cubicBezTo>
                <a:cubicBezTo>
                  <a:pt x="13964" y="18582"/>
                  <a:pt x="13934" y="18552"/>
                  <a:pt x="13896" y="18552"/>
                </a:cubicBezTo>
                <a:close/>
                <a:moveTo>
                  <a:pt x="14112" y="18552"/>
                </a:moveTo>
                <a:cubicBezTo>
                  <a:pt x="14074" y="18552"/>
                  <a:pt x="14044" y="18582"/>
                  <a:pt x="14044" y="18620"/>
                </a:cubicBezTo>
                <a:cubicBezTo>
                  <a:pt x="14044" y="18658"/>
                  <a:pt x="14074" y="18688"/>
                  <a:pt x="14112" y="18688"/>
                </a:cubicBezTo>
                <a:cubicBezTo>
                  <a:pt x="14150" y="18688"/>
                  <a:pt x="14180" y="18658"/>
                  <a:pt x="14180" y="18620"/>
                </a:cubicBezTo>
                <a:cubicBezTo>
                  <a:pt x="14180" y="18582"/>
                  <a:pt x="14150" y="18552"/>
                  <a:pt x="14112" y="18552"/>
                </a:cubicBezTo>
                <a:close/>
                <a:moveTo>
                  <a:pt x="14328" y="18552"/>
                </a:moveTo>
                <a:cubicBezTo>
                  <a:pt x="14290" y="18552"/>
                  <a:pt x="14260" y="18582"/>
                  <a:pt x="14260" y="18620"/>
                </a:cubicBezTo>
                <a:cubicBezTo>
                  <a:pt x="14260" y="18658"/>
                  <a:pt x="14290" y="18688"/>
                  <a:pt x="14328" y="18688"/>
                </a:cubicBezTo>
                <a:cubicBezTo>
                  <a:pt x="14366" y="18688"/>
                  <a:pt x="14397" y="18658"/>
                  <a:pt x="14397" y="18620"/>
                </a:cubicBezTo>
                <a:cubicBezTo>
                  <a:pt x="14397" y="18582"/>
                  <a:pt x="14366" y="18552"/>
                  <a:pt x="14328" y="18552"/>
                </a:cubicBezTo>
                <a:close/>
                <a:moveTo>
                  <a:pt x="11735" y="18786"/>
                </a:moveTo>
                <a:cubicBezTo>
                  <a:pt x="11697" y="18786"/>
                  <a:pt x="11666" y="18817"/>
                  <a:pt x="11666" y="18855"/>
                </a:cubicBezTo>
                <a:cubicBezTo>
                  <a:pt x="11666" y="18893"/>
                  <a:pt x="11697" y="18923"/>
                  <a:pt x="11735" y="18923"/>
                </a:cubicBezTo>
                <a:cubicBezTo>
                  <a:pt x="11773" y="18923"/>
                  <a:pt x="11803" y="18893"/>
                  <a:pt x="11803" y="18855"/>
                </a:cubicBezTo>
                <a:cubicBezTo>
                  <a:pt x="11803" y="18817"/>
                  <a:pt x="11773" y="18786"/>
                  <a:pt x="11735" y="18786"/>
                </a:cubicBezTo>
                <a:close/>
                <a:moveTo>
                  <a:pt x="11951" y="18786"/>
                </a:moveTo>
                <a:cubicBezTo>
                  <a:pt x="11913" y="18786"/>
                  <a:pt x="11883" y="18817"/>
                  <a:pt x="11883" y="18855"/>
                </a:cubicBezTo>
                <a:cubicBezTo>
                  <a:pt x="11883" y="18893"/>
                  <a:pt x="11913" y="18923"/>
                  <a:pt x="11951" y="18923"/>
                </a:cubicBezTo>
                <a:cubicBezTo>
                  <a:pt x="11989" y="18923"/>
                  <a:pt x="12019" y="18893"/>
                  <a:pt x="12019" y="18855"/>
                </a:cubicBezTo>
                <a:cubicBezTo>
                  <a:pt x="12019" y="18817"/>
                  <a:pt x="11989" y="18786"/>
                  <a:pt x="11951" y="18786"/>
                </a:cubicBezTo>
                <a:close/>
                <a:moveTo>
                  <a:pt x="12167" y="18786"/>
                </a:moveTo>
                <a:cubicBezTo>
                  <a:pt x="12129" y="18786"/>
                  <a:pt x="12099" y="18817"/>
                  <a:pt x="12099" y="18855"/>
                </a:cubicBezTo>
                <a:cubicBezTo>
                  <a:pt x="12099" y="18893"/>
                  <a:pt x="12129" y="18923"/>
                  <a:pt x="12167" y="18923"/>
                </a:cubicBezTo>
                <a:cubicBezTo>
                  <a:pt x="12205" y="18923"/>
                  <a:pt x="12236" y="18893"/>
                  <a:pt x="12236" y="18855"/>
                </a:cubicBezTo>
                <a:cubicBezTo>
                  <a:pt x="12236" y="18817"/>
                  <a:pt x="12205" y="18786"/>
                  <a:pt x="12167" y="18786"/>
                </a:cubicBezTo>
                <a:close/>
                <a:moveTo>
                  <a:pt x="12383" y="18786"/>
                </a:moveTo>
                <a:cubicBezTo>
                  <a:pt x="12345" y="18786"/>
                  <a:pt x="12315" y="18817"/>
                  <a:pt x="12315" y="18855"/>
                </a:cubicBezTo>
                <a:cubicBezTo>
                  <a:pt x="12315" y="18893"/>
                  <a:pt x="12345" y="18923"/>
                  <a:pt x="12383" y="18923"/>
                </a:cubicBezTo>
                <a:cubicBezTo>
                  <a:pt x="12421" y="18923"/>
                  <a:pt x="12452" y="18893"/>
                  <a:pt x="12452" y="18855"/>
                </a:cubicBezTo>
                <a:cubicBezTo>
                  <a:pt x="12452" y="18817"/>
                  <a:pt x="12421" y="18786"/>
                  <a:pt x="12383" y="18786"/>
                </a:cubicBezTo>
                <a:close/>
                <a:moveTo>
                  <a:pt x="12599" y="18786"/>
                </a:moveTo>
                <a:cubicBezTo>
                  <a:pt x="12562" y="18786"/>
                  <a:pt x="12531" y="18817"/>
                  <a:pt x="12531" y="18855"/>
                </a:cubicBezTo>
                <a:cubicBezTo>
                  <a:pt x="12531" y="18893"/>
                  <a:pt x="12562" y="18923"/>
                  <a:pt x="12599" y="18923"/>
                </a:cubicBezTo>
                <a:cubicBezTo>
                  <a:pt x="12637" y="18923"/>
                  <a:pt x="12668" y="18893"/>
                  <a:pt x="12668" y="18855"/>
                </a:cubicBezTo>
                <a:cubicBezTo>
                  <a:pt x="12668" y="18817"/>
                  <a:pt x="12637" y="18786"/>
                  <a:pt x="12599" y="18786"/>
                </a:cubicBezTo>
                <a:close/>
                <a:moveTo>
                  <a:pt x="12815" y="18786"/>
                </a:moveTo>
                <a:cubicBezTo>
                  <a:pt x="12778" y="18786"/>
                  <a:pt x="12747" y="18817"/>
                  <a:pt x="12747" y="18855"/>
                </a:cubicBezTo>
                <a:cubicBezTo>
                  <a:pt x="12747" y="18893"/>
                  <a:pt x="12778" y="18923"/>
                  <a:pt x="12815" y="18923"/>
                </a:cubicBezTo>
                <a:cubicBezTo>
                  <a:pt x="12853" y="18923"/>
                  <a:pt x="12884" y="18893"/>
                  <a:pt x="12884" y="18855"/>
                </a:cubicBezTo>
                <a:cubicBezTo>
                  <a:pt x="12884" y="18817"/>
                  <a:pt x="12853" y="18786"/>
                  <a:pt x="12815" y="18786"/>
                </a:cubicBezTo>
                <a:close/>
                <a:moveTo>
                  <a:pt x="13032" y="18786"/>
                </a:moveTo>
                <a:cubicBezTo>
                  <a:pt x="12994" y="18786"/>
                  <a:pt x="12963" y="18817"/>
                  <a:pt x="12963" y="18855"/>
                </a:cubicBezTo>
                <a:cubicBezTo>
                  <a:pt x="12963" y="18893"/>
                  <a:pt x="12994" y="18923"/>
                  <a:pt x="13032" y="18923"/>
                </a:cubicBezTo>
                <a:cubicBezTo>
                  <a:pt x="13069" y="18923"/>
                  <a:pt x="13100" y="18893"/>
                  <a:pt x="13100" y="18855"/>
                </a:cubicBezTo>
                <a:cubicBezTo>
                  <a:pt x="13100" y="18817"/>
                  <a:pt x="13069" y="18786"/>
                  <a:pt x="13032" y="18786"/>
                </a:cubicBezTo>
                <a:close/>
                <a:moveTo>
                  <a:pt x="13248" y="18786"/>
                </a:moveTo>
                <a:cubicBezTo>
                  <a:pt x="13210" y="18786"/>
                  <a:pt x="13179" y="18817"/>
                  <a:pt x="13179" y="18855"/>
                </a:cubicBezTo>
                <a:cubicBezTo>
                  <a:pt x="13179" y="18893"/>
                  <a:pt x="13210" y="18923"/>
                  <a:pt x="13248" y="18923"/>
                </a:cubicBezTo>
                <a:cubicBezTo>
                  <a:pt x="13285" y="18923"/>
                  <a:pt x="13316" y="18893"/>
                  <a:pt x="13316" y="18855"/>
                </a:cubicBezTo>
                <a:cubicBezTo>
                  <a:pt x="13316" y="18817"/>
                  <a:pt x="13285" y="18786"/>
                  <a:pt x="13248" y="18786"/>
                </a:cubicBezTo>
                <a:close/>
                <a:moveTo>
                  <a:pt x="13464" y="18786"/>
                </a:moveTo>
                <a:cubicBezTo>
                  <a:pt x="13426" y="18786"/>
                  <a:pt x="13395" y="18817"/>
                  <a:pt x="13395" y="18855"/>
                </a:cubicBezTo>
                <a:cubicBezTo>
                  <a:pt x="13395" y="18893"/>
                  <a:pt x="13426" y="18923"/>
                  <a:pt x="13464" y="18923"/>
                </a:cubicBezTo>
                <a:cubicBezTo>
                  <a:pt x="13502" y="18923"/>
                  <a:pt x="13532" y="18893"/>
                  <a:pt x="13532" y="18855"/>
                </a:cubicBezTo>
                <a:cubicBezTo>
                  <a:pt x="13532" y="18817"/>
                  <a:pt x="13502" y="18786"/>
                  <a:pt x="13464" y="18786"/>
                </a:cubicBezTo>
                <a:close/>
                <a:moveTo>
                  <a:pt x="13680" y="18786"/>
                </a:moveTo>
                <a:cubicBezTo>
                  <a:pt x="13642" y="18786"/>
                  <a:pt x="13611" y="18817"/>
                  <a:pt x="13611" y="18855"/>
                </a:cubicBezTo>
                <a:cubicBezTo>
                  <a:pt x="13611" y="18893"/>
                  <a:pt x="13642" y="18923"/>
                  <a:pt x="13680" y="18923"/>
                </a:cubicBezTo>
                <a:cubicBezTo>
                  <a:pt x="13718" y="18923"/>
                  <a:pt x="13748" y="18893"/>
                  <a:pt x="13748" y="18855"/>
                </a:cubicBezTo>
                <a:cubicBezTo>
                  <a:pt x="13748" y="18817"/>
                  <a:pt x="13718" y="18786"/>
                  <a:pt x="13680" y="18786"/>
                </a:cubicBezTo>
                <a:close/>
                <a:moveTo>
                  <a:pt x="13896" y="18786"/>
                </a:moveTo>
                <a:cubicBezTo>
                  <a:pt x="13858" y="18786"/>
                  <a:pt x="13828" y="18817"/>
                  <a:pt x="13828" y="18855"/>
                </a:cubicBezTo>
                <a:cubicBezTo>
                  <a:pt x="13828" y="18893"/>
                  <a:pt x="13858" y="18923"/>
                  <a:pt x="13896" y="18923"/>
                </a:cubicBezTo>
                <a:cubicBezTo>
                  <a:pt x="13934" y="18923"/>
                  <a:pt x="13964" y="18893"/>
                  <a:pt x="13964" y="18855"/>
                </a:cubicBezTo>
                <a:cubicBezTo>
                  <a:pt x="13964" y="18817"/>
                  <a:pt x="13934" y="18786"/>
                  <a:pt x="13896" y="18786"/>
                </a:cubicBezTo>
                <a:close/>
                <a:moveTo>
                  <a:pt x="14112" y="18786"/>
                </a:moveTo>
                <a:cubicBezTo>
                  <a:pt x="14074" y="18786"/>
                  <a:pt x="14044" y="18817"/>
                  <a:pt x="14044" y="18855"/>
                </a:cubicBezTo>
                <a:cubicBezTo>
                  <a:pt x="14044" y="18893"/>
                  <a:pt x="14074" y="18923"/>
                  <a:pt x="14112" y="18923"/>
                </a:cubicBezTo>
                <a:cubicBezTo>
                  <a:pt x="14150" y="18923"/>
                  <a:pt x="14180" y="18893"/>
                  <a:pt x="14180" y="18855"/>
                </a:cubicBezTo>
                <a:cubicBezTo>
                  <a:pt x="14180" y="18817"/>
                  <a:pt x="14150" y="18786"/>
                  <a:pt x="14112" y="18786"/>
                </a:cubicBezTo>
                <a:close/>
                <a:moveTo>
                  <a:pt x="11735" y="19021"/>
                </a:moveTo>
                <a:cubicBezTo>
                  <a:pt x="11697" y="19021"/>
                  <a:pt x="11666" y="19052"/>
                  <a:pt x="11666" y="19090"/>
                </a:cubicBezTo>
                <a:cubicBezTo>
                  <a:pt x="11666" y="19127"/>
                  <a:pt x="11697" y="19158"/>
                  <a:pt x="11735" y="19158"/>
                </a:cubicBezTo>
                <a:cubicBezTo>
                  <a:pt x="11773" y="19158"/>
                  <a:pt x="11803" y="19127"/>
                  <a:pt x="11803" y="19090"/>
                </a:cubicBezTo>
                <a:cubicBezTo>
                  <a:pt x="11803" y="19052"/>
                  <a:pt x="11773" y="19021"/>
                  <a:pt x="11735" y="19021"/>
                </a:cubicBezTo>
                <a:close/>
                <a:moveTo>
                  <a:pt x="11951" y="19021"/>
                </a:moveTo>
                <a:cubicBezTo>
                  <a:pt x="11913" y="19021"/>
                  <a:pt x="11883" y="19052"/>
                  <a:pt x="11883" y="19090"/>
                </a:cubicBezTo>
                <a:cubicBezTo>
                  <a:pt x="11883" y="19127"/>
                  <a:pt x="11913" y="19158"/>
                  <a:pt x="11951" y="19158"/>
                </a:cubicBezTo>
                <a:cubicBezTo>
                  <a:pt x="11989" y="19158"/>
                  <a:pt x="12019" y="19127"/>
                  <a:pt x="12019" y="19090"/>
                </a:cubicBezTo>
                <a:cubicBezTo>
                  <a:pt x="12019" y="19052"/>
                  <a:pt x="11989" y="19021"/>
                  <a:pt x="11951" y="19021"/>
                </a:cubicBezTo>
                <a:close/>
                <a:moveTo>
                  <a:pt x="12167" y="19021"/>
                </a:moveTo>
                <a:cubicBezTo>
                  <a:pt x="12129" y="19021"/>
                  <a:pt x="12099" y="19052"/>
                  <a:pt x="12099" y="19090"/>
                </a:cubicBezTo>
                <a:cubicBezTo>
                  <a:pt x="12099" y="19127"/>
                  <a:pt x="12129" y="19158"/>
                  <a:pt x="12167" y="19158"/>
                </a:cubicBezTo>
                <a:cubicBezTo>
                  <a:pt x="12205" y="19158"/>
                  <a:pt x="12236" y="19127"/>
                  <a:pt x="12236" y="19090"/>
                </a:cubicBezTo>
                <a:cubicBezTo>
                  <a:pt x="12236" y="19052"/>
                  <a:pt x="12205" y="19021"/>
                  <a:pt x="12167" y="19021"/>
                </a:cubicBezTo>
                <a:close/>
                <a:moveTo>
                  <a:pt x="12383" y="19021"/>
                </a:moveTo>
                <a:cubicBezTo>
                  <a:pt x="12345" y="19021"/>
                  <a:pt x="12315" y="19052"/>
                  <a:pt x="12315" y="19090"/>
                </a:cubicBezTo>
                <a:cubicBezTo>
                  <a:pt x="12315" y="19127"/>
                  <a:pt x="12345" y="19158"/>
                  <a:pt x="12383" y="19158"/>
                </a:cubicBezTo>
                <a:cubicBezTo>
                  <a:pt x="12421" y="19158"/>
                  <a:pt x="12452" y="19127"/>
                  <a:pt x="12452" y="19090"/>
                </a:cubicBezTo>
                <a:cubicBezTo>
                  <a:pt x="12452" y="19052"/>
                  <a:pt x="12421" y="19021"/>
                  <a:pt x="12383" y="19021"/>
                </a:cubicBezTo>
                <a:close/>
                <a:moveTo>
                  <a:pt x="12599" y="19021"/>
                </a:moveTo>
                <a:cubicBezTo>
                  <a:pt x="12562" y="19021"/>
                  <a:pt x="12531" y="19052"/>
                  <a:pt x="12531" y="19090"/>
                </a:cubicBezTo>
                <a:cubicBezTo>
                  <a:pt x="12531" y="19127"/>
                  <a:pt x="12562" y="19158"/>
                  <a:pt x="12599" y="19158"/>
                </a:cubicBezTo>
                <a:cubicBezTo>
                  <a:pt x="12637" y="19158"/>
                  <a:pt x="12668" y="19127"/>
                  <a:pt x="12668" y="19090"/>
                </a:cubicBezTo>
                <a:cubicBezTo>
                  <a:pt x="12668" y="19052"/>
                  <a:pt x="12637" y="19021"/>
                  <a:pt x="12599" y="19021"/>
                </a:cubicBezTo>
                <a:close/>
                <a:moveTo>
                  <a:pt x="12815" y="19021"/>
                </a:moveTo>
                <a:cubicBezTo>
                  <a:pt x="12778" y="19021"/>
                  <a:pt x="12747" y="19052"/>
                  <a:pt x="12747" y="19090"/>
                </a:cubicBezTo>
                <a:cubicBezTo>
                  <a:pt x="12747" y="19127"/>
                  <a:pt x="12778" y="19158"/>
                  <a:pt x="12815" y="19158"/>
                </a:cubicBezTo>
                <a:cubicBezTo>
                  <a:pt x="12853" y="19158"/>
                  <a:pt x="12884" y="19127"/>
                  <a:pt x="12884" y="19090"/>
                </a:cubicBezTo>
                <a:cubicBezTo>
                  <a:pt x="12884" y="19052"/>
                  <a:pt x="12853" y="19021"/>
                  <a:pt x="12815" y="19021"/>
                </a:cubicBezTo>
                <a:close/>
                <a:moveTo>
                  <a:pt x="13032" y="19021"/>
                </a:moveTo>
                <a:cubicBezTo>
                  <a:pt x="12994" y="19021"/>
                  <a:pt x="12963" y="19052"/>
                  <a:pt x="12963" y="19090"/>
                </a:cubicBezTo>
                <a:cubicBezTo>
                  <a:pt x="12963" y="19127"/>
                  <a:pt x="12994" y="19158"/>
                  <a:pt x="13032" y="19158"/>
                </a:cubicBezTo>
                <a:cubicBezTo>
                  <a:pt x="13069" y="19158"/>
                  <a:pt x="13100" y="19127"/>
                  <a:pt x="13100" y="19090"/>
                </a:cubicBezTo>
                <a:cubicBezTo>
                  <a:pt x="13100" y="19052"/>
                  <a:pt x="13069" y="19021"/>
                  <a:pt x="13032" y="19021"/>
                </a:cubicBezTo>
                <a:close/>
                <a:moveTo>
                  <a:pt x="13248" y="19021"/>
                </a:moveTo>
                <a:cubicBezTo>
                  <a:pt x="13210" y="19021"/>
                  <a:pt x="13179" y="19052"/>
                  <a:pt x="13179" y="19090"/>
                </a:cubicBezTo>
                <a:cubicBezTo>
                  <a:pt x="13179" y="19127"/>
                  <a:pt x="13210" y="19158"/>
                  <a:pt x="13248" y="19158"/>
                </a:cubicBezTo>
                <a:cubicBezTo>
                  <a:pt x="13285" y="19158"/>
                  <a:pt x="13316" y="19127"/>
                  <a:pt x="13316" y="19090"/>
                </a:cubicBezTo>
                <a:cubicBezTo>
                  <a:pt x="13316" y="19052"/>
                  <a:pt x="13285" y="19021"/>
                  <a:pt x="13248" y="19021"/>
                </a:cubicBezTo>
                <a:close/>
                <a:moveTo>
                  <a:pt x="13464" y="19021"/>
                </a:moveTo>
                <a:cubicBezTo>
                  <a:pt x="13426" y="19021"/>
                  <a:pt x="13395" y="19052"/>
                  <a:pt x="13395" y="19090"/>
                </a:cubicBezTo>
                <a:cubicBezTo>
                  <a:pt x="13395" y="19127"/>
                  <a:pt x="13426" y="19158"/>
                  <a:pt x="13464" y="19158"/>
                </a:cubicBezTo>
                <a:cubicBezTo>
                  <a:pt x="13502" y="19158"/>
                  <a:pt x="13532" y="19127"/>
                  <a:pt x="13532" y="19090"/>
                </a:cubicBezTo>
                <a:cubicBezTo>
                  <a:pt x="13532" y="19052"/>
                  <a:pt x="13502" y="19021"/>
                  <a:pt x="13464" y="19021"/>
                </a:cubicBezTo>
                <a:close/>
                <a:moveTo>
                  <a:pt x="13680" y="19021"/>
                </a:moveTo>
                <a:cubicBezTo>
                  <a:pt x="13642" y="19021"/>
                  <a:pt x="13611" y="19052"/>
                  <a:pt x="13611" y="19090"/>
                </a:cubicBezTo>
                <a:cubicBezTo>
                  <a:pt x="13611" y="19127"/>
                  <a:pt x="13642" y="19158"/>
                  <a:pt x="13680" y="19158"/>
                </a:cubicBezTo>
                <a:cubicBezTo>
                  <a:pt x="13718" y="19158"/>
                  <a:pt x="13748" y="19127"/>
                  <a:pt x="13748" y="19090"/>
                </a:cubicBezTo>
                <a:cubicBezTo>
                  <a:pt x="13748" y="19052"/>
                  <a:pt x="13718" y="19021"/>
                  <a:pt x="13680" y="19021"/>
                </a:cubicBezTo>
                <a:close/>
                <a:moveTo>
                  <a:pt x="13896" y="19021"/>
                </a:moveTo>
                <a:cubicBezTo>
                  <a:pt x="13858" y="19021"/>
                  <a:pt x="13828" y="19052"/>
                  <a:pt x="13828" y="19090"/>
                </a:cubicBezTo>
                <a:cubicBezTo>
                  <a:pt x="13828" y="19127"/>
                  <a:pt x="13858" y="19158"/>
                  <a:pt x="13896" y="19158"/>
                </a:cubicBezTo>
                <a:cubicBezTo>
                  <a:pt x="13934" y="19158"/>
                  <a:pt x="13964" y="19127"/>
                  <a:pt x="13964" y="19090"/>
                </a:cubicBezTo>
                <a:cubicBezTo>
                  <a:pt x="13964" y="19052"/>
                  <a:pt x="13934" y="19021"/>
                  <a:pt x="13896" y="19021"/>
                </a:cubicBezTo>
                <a:close/>
                <a:moveTo>
                  <a:pt x="14112" y="19021"/>
                </a:moveTo>
                <a:cubicBezTo>
                  <a:pt x="14074" y="19021"/>
                  <a:pt x="14044" y="19052"/>
                  <a:pt x="14044" y="19090"/>
                </a:cubicBezTo>
                <a:cubicBezTo>
                  <a:pt x="14044" y="19127"/>
                  <a:pt x="14074" y="19158"/>
                  <a:pt x="14112" y="19158"/>
                </a:cubicBezTo>
                <a:cubicBezTo>
                  <a:pt x="14150" y="19158"/>
                  <a:pt x="14180" y="19127"/>
                  <a:pt x="14180" y="19090"/>
                </a:cubicBezTo>
                <a:cubicBezTo>
                  <a:pt x="14180" y="19052"/>
                  <a:pt x="14150" y="19021"/>
                  <a:pt x="14112" y="19021"/>
                </a:cubicBezTo>
                <a:close/>
                <a:moveTo>
                  <a:pt x="11519" y="19256"/>
                </a:moveTo>
                <a:cubicBezTo>
                  <a:pt x="11481" y="19256"/>
                  <a:pt x="11450" y="19287"/>
                  <a:pt x="11450" y="19324"/>
                </a:cubicBezTo>
                <a:cubicBezTo>
                  <a:pt x="11450" y="19362"/>
                  <a:pt x="11481" y="19393"/>
                  <a:pt x="11519" y="19393"/>
                </a:cubicBezTo>
                <a:cubicBezTo>
                  <a:pt x="11557" y="19393"/>
                  <a:pt x="11587" y="19362"/>
                  <a:pt x="11587" y="19324"/>
                </a:cubicBezTo>
                <a:cubicBezTo>
                  <a:pt x="11587" y="19287"/>
                  <a:pt x="11557" y="19256"/>
                  <a:pt x="11519" y="19256"/>
                </a:cubicBezTo>
                <a:close/>
                <a:moveTo>
                  <a:pt x="11735" y="19256"/>
                </a:moveTo>
                <a:cubicBezTo>
                  <a:pt x="11697" y="19256"/>
                  <a:pt x="11666" y="19287"/>
                  <a:pt x="11666" y="19324"/>
                </a:cubicBezTo>
                <a:cubicBezTo>
                  <a:pt x="11666" y="19362"/>
                  <a:pt x="11697" y="19393"/>
                  <a:pt x="11735" y="19393"/>
                </a:cubicBezTo>
                <a:cubicBezTo>
                  <a:pt x="11773" y="19393"/>
                  <a:pt x="11803" y="19362"/>
                  <a:pt x="11803" y="19324"/>
                </a:cubicBezTo>
                <a:cubicBezTo>
                  <a:pt x="11803" y="19287"/>
                  <a:pt x="11773" y="19256"/>
                  <a:pt x="11735" y="19256"/>
                </a:cubicBezTo>
                <a:close/>
                <a:moveTo>
                  <a:pt x="11951" y="19256"/>
                </a:moveTo>
                <a:cubicBezTo>
                  <a:pt x="11913" y="19256"/>
                  <a:pt x="11883" y="19287"/>
                  <a:pt x="11883" y="19324"/>
                </a:cubicBezTo>
                <a:cubicBezTo>
                  <a:pt x="11883" y="19362"/>
                  <a:pt x="11913" y="19393"/>
                  <a:pt x="11951" y="19393"/>
                </a:cubicBezTo>
                <a:cubicBezTo>
                  <a:pt x="11989" y="19393"/>
                  <a:pt x="12019" y="19362"/>
                  <a:pt x="12019" y="19324"/>
                </a:cubicBezTo>
                <a:cubicBezTo>
                  <a:pt x="12019" y="19287"/>
                  <a:pt x="11989" y="19256"/>
                  <a:pt x="11951" y="19256"/>
                </a:cubicBezTo>
                <a:close/>
                <a:moveTo>
                  <a:pt x="12167" y="19256"/>
                </a:moveTo>
                <a:cubicBezTo>
                  <a:pt x="12129" y="19256"/>
                  <a:pt x="12099" y="19287"/>
                  <a:pt x="12099" y="19324"/>
                </a:cubicBezTo>
                <a:cubicBezTo>
                  <a:pt x="12099" y="19362"/>
                  <a:pt x="12129" y="19393"/>
                  <a:pt x="12167" y="19393"/>
                </a:cubicBezTo>
                <a:cubicBezTo>
                  <a:pt x="12205" y="19393"/>
                  <a:pt x="12236" y="19362"/>
                  <a:pt x="12236" y="19324"/>
                </a:cubicBezTo>
                <a:cubicBezTo>
                  <a:pt x="12236" y="19287"/>
                  <a:pt x="12205" y="19256"/>
                  <a:pt x="12167" y="19256"/>
                </a:cubicBezTo>
                <a:close/>
                <a:moveTo>
                  <a:pt x="12383" y="19256"/>
                </a:moveTo>
                <a:cubicBezTo>
                  <a:pt x="12345" y="19256"/>
                  <a:pt x="12315" y="19287"/>
                  <a:pt x="12315" y="19324"/>
                </a:cubicBezTo>
                <a:cubicBezTo>
                  <a:pt x="12315" y="19362"/>
                  <a:pt x="12345" y="19393"/>
                  <a:pt x="12383" y="19393"/>
                </a:cubicBezTo>
                <a:cubicBezTo>
                  <a:pt x="12421" y="19393"/>
                  <a:pt x="12452" y="19362"/>
                  <a:pt x="12452" y="19324"/>
                </a:cubicBezTo>
                <a:cubicBezTo>
                  <a:pt x="12452" y="19287"/>
                  <a:pt x="12421" y="19256"/>
                  <a:pt x="12383" y="19256"/>
                </a:cubicBezTo>
                <a:close/>
                <a:moveTo>
                  <a:pt x="12599" y="19256"/>
                </a:moveTo>
                <a:cubicBezTo>
                  <a:pt x="12562" y="19256"/>
                  <a:pt x="12531" y="19287"/>
                  <a:pt x="12531" y="19324"/>
                </a:cubicBezTo>
                <a:cubicBezTo>
                  <a:pt x="12531" y="19362"/>
                  <a:pt x="12562" y="19393"/>
                  <a:pt x="12599" y="19393"/>
                </a:cubicBezTo>
                <a:cubicBezTo>
                  <a:pt x="12637" y="19393"/>
                  <a:pt x="12668" y="19362"/>
                  <a:pt x="12668" y="19324"/>
                </a:cubicBezTo>
                <a:cubicBezTo>
                  <a:pt x="12668" y="19287"/>
                  <a:pt x="12637" y="19256"/>
                  <a:pt x="12599" y="19256"/>
                </a:cubicBezTo>
                <a:close/>
                <a:moveTo>
                  <a:pt x="12815" y="19256"/>
                </a:moveTo>
                <a:cubicBezTo>
                  <a:pt x="12778" y="19256"/>
                  <a:pt x="12747" y="19287"/>
                  <a:pt x="12747" y="19324"/>
                </a:cubicBezTo>
                <a:cubicBezTo>
                  <a:pt x="12747" y="19362"/>
                  <a:pt x="12778" y="19393"/>
                  <a:pt x="12815" y="19393"/>
                </a:cubicBezTo>
                <a:cubicBezTo>
                  <a:pt x="12853" y="19393"/>
                  <a:pt x="12884" y="19362"/>
                  <a:pt x="12884" y="19324"/>
                </a:cubicBezTo>
                <a:cubicBezTo>
                  <a:pt x="12884" y="19287"/>
                  <a:pt x="12853" y="19256"/>
                  <a:pt x="12815" y="19256"/>
                </a:cubicBezTo>
                <a:close/>
                <a:moveTo>
                  <a:pt x="13032" y="19256"/>
                </a:moveTo>
                <a:cubicBezTo>
                  <a:pt x="12994" y="19256"/>
                  <a:pt x="12963" y="19287"/>
                  <a:pt x="12963" y="19324"/>
                </a:cubicBezTo>
                <a:cubicBezTo>
                  <a:pt x="12963" y="19362"/>
                  <a:pt x="12994" y="19393"/>
                  <a:pt x="13032" y="19393"/>
                </a:cubicBezTo>
                <a:cubicBezTo>
                  <a:pt x="13069" y="19393"/>
                  <a:pt x="13100" y="19362"/>
                  <a:pt x="13100" y="19324"/>
                </a:cubicBezTo>
                <a:cubicBezTo>
                  <a:pt x="13100" y="19287"/>
                  <a:pt x="13069" y="19256"/>
                  <a:pt x="13032" y="19256"/>
                </a:cubicBezTo>
                <a:close/>
                <a:moveTo>
                  <a:pt x="13248" y="19256"/>
                </a:moveTo>
                <a:cubicBezTo>
                  <a:pt x="13210" y="19256"/>
                  <a:pt x="13179" y="19287"/>
                  <a:pt x="13179" y="19324"/>
                </a:cubicBezTo>
                <a:cubicBezTo>
                  <a:pt x="13179" y="19362"/>
                  <a:pt x="13210" y="19393"/>
                  <a:pt x="13248" y="19393"/>
                </a:cubicBezTo>
                <a:cubicBezTo>
                  <a:pt x="13285" y="19393"/>
                  <a:pt x="13316" y="19362"/>
                  <a:pt x="13316" y="19324"/>
                </a:cubicBezTo>
                <a:cubicBezTo>
                  <a:pt x="13316" y="19287"/>
                  <a:pt x="13285" y="19256"/>
                  <a:pt x="13248" y="19256"/>
                </a:cubicBezTo>
                <a:close/>
                <a:moveTo>
                  <a:pt x="13464" y="19256"/>
                </a:moveTo>
                <a:cubicBezTo>
                  <a:pt x="13426" y="19256"/>
                  <a:pt x="13395" y="19287"/>
                  <a:pt x="13395" y="19324"/>
                </a:cubicBezTo>
                <a:cubicBezTo>
                  <a:pt x="13395" y="19362"/>
                  <a:pt x="13426" y="19393"/>
                  <a:pt x="13464" y="19393"/>
                </a:cubicBezTo>
                <a:cubicBezTo>
                  <a:pt x="13502" y="19393"/>
                  <a:pt x="13532" y="19362"/>
                  <a:pt x="13532" y="19324"/>
                </a:cubicBezTo>
                <a:cubicBezTo>
                  <a:pt x="13532" y="19287"/>
                  <a:pt x="13502" y="19256"/>
                  <a:pt x="13464" y="19256"/>
                </a:cubicBezTo>
                <a:close/>
                <a:moveTo>
                  <a:pt x="13680" y="19256"/>
                </a:moveTo>
                <a:cubicBezTo>
                  <a:pt x="13642" y="19256"/>
                  <a:pt x="13611" y="19287"/>
                  <a:pt x="13611" y="19324"/>
                </a:cubicBezTo>
                <a:cubicBezTo>
                  <a:pt x="13611" y="19362"/>
                  <a:pt x="13642" y="19393"/>
                  <a:pt x="13680" y="19393"/>
                </a:cubicBezTo>
                <a:cubicBezTo>
                  <a:pt x="13718" y="19393"/>
                  <a:pt x="13748" y="19362"/>
                  <a:pt x="13748" y="19324"/>
                </a:cubicBezTo>
                <a:cubicBezTo>
                  <a:pt x="13748" y="19287"/>
                  <a:pt x="13718" y="19256"/>
                  <a:pt x="13680" y="19256"/>
                </a:cubicBezTo>
                <a:close/>
                <a:moveTo>
                  <a:pt x="13896" y="19256"/>
                </a:moveTo>
                <a:cubicBezTo>
                  <a:pt x="13858" y="19256"/>
                  <a:pt x="13828" y="19287"/>
                  <a:pt x="13828" y="19324"/>
                </a:cubicBezTo>
                <a:cubicBezTo>
                  <a:pt x="13828" y="19362"/>
                  <a:pt x="13858" y="19393"/>
                  <a:pt x="13896" y="19393"/>
                </a:cubicBezTo>
                <a:cubicBezTo>
                  <a:pt x="13934" y="19393"/>
                  <a:pt x="13964" y="19362"/>
                  <a:pt x="13964" y="19324"/>
                </a:cubicBezTo>
                <a:cubicBezTo>
                  <a:pt x="13964" y="19287"/>
                  <a:pt x="13934" y="19256"/>
                  <a:pt x="13896" y="19256"/>
                </a:cubicBezTo>
                <a:close/>
                <a:moveTo>
                  <a:pt x="14112" y="19256"/>
                </a:moveTo>
                <a:cubicBezTo>
                  <a:pt x="14074" y="19256"/>
                  <a:pt x="14044" y="19287"/>
                  <a:pt x="14044" y="19324"/>
                </a:cubicBezTo>
                <a:cubicBezTo>
                  <a:pt x="14044" y="19362"/>
                  <a:pt x="14074" y="19393"/>
                  <a:pt x="14112" y="19393"/>
                </a:cubicBezTo>
                <a:cubicBezTo>
                  <a:pt x="14150" y="19393"/>
                  <a:pt x="14180" y="19362"/>
                  <a:pt x="14180" y="19324"/>
                </a:cubicBezTo>
                <a:cubicBezTo>
                  <a:pt x="14180" y="19287"/>
                  <a:pt x="14150" y="19256"/>
                  <a:pt x="14112" y="19256"/>
                </a:cubicBezTo>
                <a:close/>
                <a:moveTo>
                  <a:pt x="11519" y="19491"/>
                </a:moveTo>
                <a:cubicBezTo>
                  <a:pt x="11481" y="19491"/>
                  <a:pt x="11450" y="19522"/>
                  <a:pt x="11450" y="19559"/>
                </a:cubicBezTo>
                <a:cubicBezTo>
                  <a:pt x="11450" y="19597"/>
                  <a:pt x="11481" y="19628"/>
                  <a:pt x="11519" y="19628"/>
                </a:cubicBezTo>
                <a:cubicBezTo>
                  <a:pt x="11557" y="19628"/>
                  <a:pt x="11587" y="19597"/>
                  <a:pt x="11587" y="19559"/>
                </a:cubicBezTo>
                <a:cubicBezTo>
                  <a:pt x="11587" y="19522"/>
                  <a:pt x="11557" y="19491"/>
                  <a:pt x="11519" y="19491"/>
                </a:cubicBezTo>
                <a:close/>
                <a:moveTo>
                  <a:pt x="11735" y="19491"/>
                </a:moveTo>
                <a:cubicBezTo>
                  <a:pt x="11697" y="19491"/>
                  <a:pt x="11666" y="19522"/>
                  <a:pt x="11666" y="19559"/>
                </a:cubicBezTo>
                <a:cubicBezTo>
                  <a:pt x="11666" y="19597"/>
                  <a:pt x="11697" y="19628"/>
                  <a:pt x="11735" y="19628"/>
                </a:cubicBezTo>
                <a:cubicBezTo>
                  <a:pt x="11773" y="19628"/>
                  <a:pt x="11803" y="19597"/>
                  <a:pt x="11803" y="19559"/>
                </a:cubicBezTo>
                <a:cubicBezTo>
                  <a:pt x="11803" y="19522"/>
                  <a:pt x="11773" y="19491"/>
                  <a:pt x="11735" y="19491"/>
                </a:cubicBezTo>
                <a:close/>
                <a:moveTo>
                  <a:pt x="11951" y="19491"/>
                </a:moveTo>
                <a:cubicBezTo>
                  <a:pt x="11913" y="19491"/>
                  <a:pt x="11883" y="19522"/>
                  <a:pt x="11883" y="19559"/>
                </a:cubicBezTo>
                <a:cubicBezTo>
                  <a:pt x="11883" y="19597"/>
                  <a:pt x="11913" y="19628"/>
                  <a:pt x="11951" y="19628"/>
                </a:cubicBezTo>
                <a:cubicBezTo>
                  <a:pt x="11989" y="19628"/>
                  <a:pt x="12019" y="19597"/>
                  <a:pt x="12019" y="19559"/>
                </a:cubicBezTo>
                <a:cubicBezTo>
                  <a:pt x="12019" y="19522"/>
                  <a:pt x="11989" y="19491"/>
                  <a:pt x="11951" y="19491"/>
                </a:cubicBezTo>
                <a:close/>
                <a:moveTo>
                  <a:pt x="12167" y="19491"/>
                </a:moveTo>
                <a:cubicBezTo>
                  <a:pt x="12129" y="19491"/>
                  <a:pt x="12099" y="19522"/>
                  <a:pt x="12099" y="19559"/>
                </a:cubicBezTo>
                <a:cubicBezTo>
                  <a:pt x="12099" y="19597"/>
                  <a:pt x="12129" y="19628"/>
                  <a:pt x="12167" y="19628"/>
                </a:cubicBezTo>
                <a:cubicBezTo>
                  <a:pt x="12205" y="19628"/>
                  <a:pt x="12236" y="19597"/>
                  <a:pt x="12236" y="19559"/>
                </a:cubicBezTo>
                <a:cubicBezTo>
                  <a:pt x="12236" y="19522"/>
                  <a:pt x="12205" y="19491"/>
                  <a:pt x="12167" y="19491"/>
                </a:cubicBezTo>
                <a:close/>
                <a:moveTo>
                  <a:pt x="12383" y="19491"/>
                </a:moveTo>
                <a:cubicBezTo>
                  <a:pt x="12345" y="19491"/>
                  <a:pt x="12315" y="19522"/>
                  <a:pt x="12315" y="19559"/>
                </a:cubicBezTo>
                <a:cubicBezTo>
                  <a:pt x="12315" y="19597"/>
                  <a:pt x="12345" y="19628"/>
                  <a:pt x="12383" y="19628"/>
                </a:cubicBezTo>
                <a:cubicBezTo>
                  <a:pt x="12421" y="19628"/>
                  <a:pt x="12452" y="19597"/>
                  <a:pt x="12452" y="19559"/>
                </a:cubicBezTo>
                <a:cubicBezTo>
                  <a:pt x="12452" y="19522"/>
                  <a:pt x="12421" y="19491"/>
                  <a:pt x="12383" y="19491"/>
                </a:cubicBezTo>
                <a:close/>
                <a:moveTo>
                  <a:pt x="12599" y="19491"/>
                </a:moveTo>
                <a:cubicBezTo>
                  <a:pt x="12562" y="19491"/>
                  <a:pt x="12531" y="19522"/>
                  <a:pt x="12531" y="19559"/>
                </a:cubicBezTo>
                <a:cubicBezTo>
                  <a:pt x="12531" y="19597"/>
                  <a:pt x="12562" y="19628"/>
                  <a:pt x="12599" y="19628"/>
                </a:cubicBezTo>
                <a:cubicBezTo>
                  <a:pt x="12637" y="19628"/>
                  <a:pt x="12668" y="19597"/>
                  <a:pt x="12668" y="19559"/>
                </a:cubicBezTo>
                <a:cubicBezTo>
                  <a:pt x="12668" y="19522"/>
                  <a:pt x="12637" y="19491"/>
                  <a:pt x="12599" y="19491"/>
                </a:cubicBezTo>
                <a:close/>
                <a:moveTo>
                  <a:pt x="12815" y="19491"/>
                </a:moveTo>
                <a:cubicBezTo>
                  <a:pt x="12778" y="19491"/>
                  <a:pt x="12747" y="19522"/>
                  <a:pt x="12747" y="19559"/>
                </a:cubicBezTo>
                <a:cubicBezTo>
                  <a:pt x="12747" y="19597"/>
                  <a:pt x="12778" y="19628"/>
                  <a:pt x="12815" y="19628"/>
                </a:cubicBezTo>
                <a:cubicBezTo>
                  <a:pt x="12853" y="19628"/>
                  <a:pt x="12884" y="19597"/>
                  <a:pt x="12884" y="19559"/>
                </a:cubicBezTo>
                <a:cubicBezTo>
                  <a:pt x="12884" y="19522"/>
                  <a:pt x="12853" y="19491"/>
                  <a:pt x="12815" y="19491"/>
                </a:cubicBezTo>
                <a:close/>
                <a:moveTo>
                  <a:pt x="13032" y="19491"/>
                </a:moveTo>
                <a:cubicBezTo>
                  <a:pt x="12994" y="19491"/>
                  <a:pt x="12963" y="19522"/>
                  <a:pt x="12963" y="19559"/>
                </a:cubicBezTo>
                <a:cubicBezTo>
                  <a:pt x="12963" y="19597"/>
                  <a:pt x="12994" y="19628"/>
                  <a:pt x="13032" y="19628"/>
                </a:cubicBezTo>
                <a:cubicBezTo>
                  <a:pt x="13069" y="19628"/>
                  <a:pt x="13100" y="19597"/>
                  <a:pt x="13100" y="19559"/>
                </a:cubicBezTo>
                <a:cubicBezTo>
                  <a:pt x="13100" y="19522"/>
                  <a:pt x="13069" y="19491"/>
                  <a:pt x="13032" y="19491"/>
                </a:cubicBezTo>
                <a:close/>
                <a:moveTo>
                  <a:pt x="13248" y="19491"/>
                </a:moveTo>
                <a:cubicBezTo>
                  <a:pt x="13210" y="19491"/>
                  <a:pt x="13179" y="19522"/>
                  <a:pt x="13179" y="19559"/>
                </a:cubicBezTo>
                <a:cubicBezTo>
                  <a:pt x="13179" y="19597"/>
                  <a:pt x="13210" y="19628"/>
                  <a:pt x="13248" y="19628"/>
                </a:cubicBezTo>
                <a:cubicBezTo>
                  <a:pt x="13285" y="19628"/>
                  <a:pt x="13316" y="19597"/>
                  <a:pt x="13316" y="19559"/>
                </a:cubicBezTo>
                <a:cubicBezTo>
                  <a:pt x="13316" y="19522"/>
                  <a:pt x="13285" y="19491"/>
                  <a:pt x="13248" y="19491"/>
                </a:cubicBezTo>
                <a:close/>
                <a:moveTo>
                  <a:pt x="13464" y="19491"/>
                </a:moveTo>
                <a:cubicBezTo>
                  <a:pt x="13426" y="19491"/>
                  <a:pt x="13395" y="19522"/>
                  <a:pt x="13395" y="19559"/>
                </a:cubicBezTo>
                <a:cubicBezTo>
                  <a:pt x="13395" y="19597"/>
                  <a:pt x="13426" y="19628"/>
                  <a:pt x="13464" y="19628"/>
                </a:cubicBezTo>
                <a:cubicBezTo>
                  <a:pt x="13502" y="19628"/>
                  <a:pt x="13532" y="19597"/>
                  <a:pt x="13532" y="19559"/>
                </a:cubicBezTo>
                <a:cubicBezTo>
                  <a:pt x="13532" y="19522"/>
                  <a:pt x="13502" y="19491"/>
                  <a:pt x="13464" y="19491"/>
                </a:cubicBezTo>
                <a:close/>
                <a:moveTo>
                  <a:pt x="13680" y="19491"/>
                </a:moveTo>
                <a:cubicBezTo>
                  <a:pt x="13642" y="19491"/>
                  <a:pt x="13611" y="19522"/>
                  <a:pt x="13611" y="19559"/>
                </a:cubicBezTo>
                <a:cubicBezTo>
                  <a:pt x="13611" y="19597"/>
                  <a:pt x="13642" y="19628"/>
                  <a:pt x="13680" y="19628"/>
                </a:cubicBezTo>
                <a:cubicBezTo>
                  <a:pt x="13718" y="19628"/>
                  <a:pt x="13748" y="19597"/>
                  <a:pt x="13748" y="19559"/>
                </a:cubicBezTo>
                <a:cubicBezTo>
                  <a:pt x="13748" y="19522"/>
                  <a:pt x="13718" y="19491"/>
                  <a:pt x="13680" y="19491"/>
                </a:cubicBezTo>
                <a:close/>
                <a:moveTo>
                  <a:pt x="13896" y="19491"/>
                </a:moveTo>
                <a:cubicBezTo>
                  <a:pt x="13858" y="19491"/>
                  <a:pt x="13828" y="19522"/>
                  <a:pt x="13828" y="19559"/>
                </a:cubicBezTo>
                <a:cubicBezTo>
                  <a:pt x="13828" y="19597"/>
                  <a:pt x="13858" y="19628"/>
                  <a:pt x="13896" y="19628"/>
                </a:cubicBezTo>
                <a:cubicBezTo>
                  <a:pt x="13934" y="19628"/>
                  <a:pt x="13964" y="19597"/>
                  <a:pt x="13964" y="19559"/>
                </a:cubicBezTo>
                <a:cubicBezTo>
                  <a:pt x="13964" y="19522"/>
                  <a:pt x="13934" y="19491"/>
                  <a:pt x="13896" y="19491"/>
                </a:cubicBezTo>
                <a:close/>
                <a:moveTo>
                  <a:pt x="11519" y="19726"/>
                </a:moveTo>
                <a:cubicBezTo>
                  <a:pt x="11481" y="19726"/>
                  <a:pt x="11450" y="19756"/>
                  <a:pt x="11450" y="19794"/>
                </a:cubicBezTo>
                <a:cubicBezTo>
                  <a:pt x="11450" y="19832"/>
                  <a:pt x="11481" y="19863"/>
                  <a:pt x="11519" y="19863"/>
                </a:cubicBezTo>
                <a:cubicBezTo>
                  <a:pt x="11557" y="19863"/>
                  <a:pt x="11587" y="19832"/>
                  <a:pt x="11587" y="19794"/>
                </a:cubicBezTo>
                <a:cubicBezTo>
                  <a:pt x="11587" y="19756"/>
                  <a:pt x="11557" y="19726"/>
                  <a:pt x="11519" y="19726"/>
                </a:cubicBezTo>
                <a:close/>
                <a:moveTo>
                  <a:pt x="11735" y="19726"/>
                </a:moveTo>
                <a:cubicBezTo>
                  <a:pt x="11697" y="19726"/>
                  <a:pt x="11666" y="19756"/>
                  <a:pt x="11666" y="19794"/>
                </a:cubicBezTo>
                <a:cubicBezTo>
                  <a:pt x="11666" y="19832"/>
                  <a:pt x="11697" y="19863"/>
                  <a:pt x="11735" y="19863"/>
                </a:cubicBezTo>
                <a:cubicBezTo>
                  <a:pt x="11773" y="19863"/>
                  <a:pt x="11803" y="19832"/>
                  <a:pt x="11803" y="19794"/>
                </a:cubicBezTo>
                <a:cubicBezTo>
                  <a:pt x="11803" y="19756"/>
                  <a:pt x="11773" y="19726"/>
                  <a:pt x="11735" y="19726"/>
                </a:cubicBezTo>
                <a:close/>
                <a:moveTo>
                  <a:pt x="11951" y="19726"/>
                </a:moveTo>
                <a:cubicBezTo>
                  <a:pt x="11913" y="19726"/>
                  <a:pt x="11883" y="19756"/>
                  <a:pt x="11883" y="19794"/>
                </a:cubicBezTo>
                <a:cubicBezTo>
                  <a:pt x="11883" y="19832"/>
                  <a:pt x="11913" y="19863"/>
                  <a:pt x="11951" y="19863"/>
                </a:cubicBezTo>
                <a:cubicBezTo>
                  <a:pt x="11989" y="19863"/>
                  <a:pt x="12019" y="19832"/>
                  <a:pt x="12019" y="19794"/>
                </a:cubicBezTo>
                <a:cubicBezTo>
                  <a:pt x="12019" y="19756"/>
                  <a:pt x="11989" y="19726"/>
                  <a:pt x="11951" y="19726"/>
                </a:cubicBezTo>
                <a:close/>
                <a:moveTo>
                  <a:pt x="12167" y="19726"/>
                </a:moveTo>
                <a:cubicBezTo>
                  <a:pt x="12129" y="19726"/>
                  <a:pt x="12099" y="19756"/>
                  <a:pt x="12099" y="19794"/>
                </a:cubicBezTo>
                <a:cubicBezTo>
                  <a:pt x="12099" y="19832"/>
                  <a:pt x="12129" y="19863"/>
                  <a:pt x="12167" y="19863"/>
                </a:cubicBezTo>
                <a:cubicBezTo>
                  <a:pt x="12205" y="19863"/>
                  <a:pt x="12236" y="19832"/>
                  <a:pt x="12236" y="19794"/>
                </a:cubicBezTo>
                <a:cubicBezTo>
                  <a:pt x="12236" y="19756"/>
                  <a:pt x="12205" y="19726"/>
                  <a:pt x="12167" y="19726"/>
                </a:cubicBezTo>
                <a:close/>
                <a:moveTo>
                  <a:pt x="12383" y="19726"/>
                </a:moveTo>
                <a:cubicBezTo>
                  <a:pt x="12345" y="19726"/>
                  <a:pt x="12315" y="19756"/>
                  <a:pt x="12315" y="19794"/>
                </a:cubicBezTo>
                <a:cubicBezTo>
                  <a:pt x="12315" y="19832"/>
                  <a:pt x="12345" y="19863"/>
                  <a:pt x="12383" y="19863"/>
                </a:cubicBezTo>
                <a:cubicBezTo>
                  <a:pt x="12421" y="19863"/>
                  <a:pt x="12452" y="19832"/>
                  <a:pt x="12452" y="19794"/>
                </a:cubicBezTo>
                <a:cubicBezTo>
                  <a:pt x="12452" y="19756"/>
                  <a:pt x="12421" y="19726"/>
                  <a:pt x="12383" y="19726"/>
                </a:cubicBezTo>
                <a:close/>
                <a:moveTo>
                  <a:pt x="12599" y="19726"/>
                </a:moveTo>
                <a:cubicBezTo>
                  <a:pt x="12562" y="19726"/>
                  <a:pt x="12531" y="19756"/>
                  <a:pt x="12531" y="19794"/>
                </a:cubicBezTo>
                <a:cubicBezTo>
                  <a:pt x="12531" y="19832"/>
                  <a:pt x="12562" y="19863"/>
                  <a:pt x="12599" y="19863"/>
                </a:cubicBezTo>
                <a:cubicBezTo>
                  <a:pt x="12637" y="19863"/>
                  <a:pt x="12668" y="19832"/>
                  <a:pt x="12668" y="19794"/>
                </a:cubicBezTo>
                <a:cubicBezTo>
                  <a:pt x="12668" y="19756"/>
                  <a:pt x="12637" y="19726"/>
                  <a:pt x="12599" y="19726"/>
                </a:cubicBezTo>
                <a:close/>
                <a:moveTo>
                  <a:pt x="12815" y="19726"/>
                </a:moveTo>
                <a:cubicBezTo>
                  <a:pt x="12778" y="19726"/>
                  <a:pt x="12747" y="19756"/>
                  <a:pt x="12747" y="19794"/>
                </a:cubicBezTo>
                <a:cubicBezTo>
                  <a:pt x="12747" y="19832"/>
                  <a:pt x="12778" y="19863"/>
                  <a:pt x="12815" y="19863"/>
                </a:cubicBezTo>
                <a:cubicBezTo>
                  <a:pt x="12853" y="19863"/>
                  <a:pt x="12884" y="19832"/>
                  <a:pt x="12884" y="19794"/>
                </a:cubicBezTo>
                <a:cubicBezTo>
                  <a:pt x="12884" y="19756"/>
                  <a:pt x="12853" y="19726"/>
                  <a:pt x="12815" y="19726"/>
                </a:cubicBezTo>
                <a:close/>
                <a:moveTo>
                  <a:pt x="13032" y="19726"/>
                </a:moveTo>
                <a:cubicBezTo>
                  <a:pt x="12994" y="19726"/>
                  <a:pt x="12963" y="19756"/>
                  <a:pt x="12963" y="19794"/>
                </a:cubicBezTo>
                <a:cubicBezTo>
                  <a:pt x="12963" y="19832"/>
                  <a:pt x="12994" y="19863"/>
                  <a:pt x="13032" y="19863"/>
                </a:cubicBezTo>
                <a:cubicBezTo>
                  <a:pt x="13069" y="19863"/>
                  <a:pt x="13100" y="19832"/>
                  <a:pt x="13100" y="19794"/>
                </a:cubicBezTo>
                <a:cubicBezTo>
                  <a:pt x="13100" y="19756"/>
                  <a:pt x="13069" y="19726"/>
                  <a:pt x="13032" y="19726"/>
                </a:cubicBezTo>
                <a:close/>
                <a:moveTo>
                  <a:pt x="13248" y="19726"/>
                </a:moveTo>
                <a:cubicBezTo>
                  <a:pt x="13210" y="19726"/>
                  <a:pt x="13179" y="19756"/>
                  <a:pt x="13179" y="19794"/>
                </a:cubicBezTo>
                <a:cubicBezTo>
                  <a:pt x="13179" y="19832"/>
                  <a:pt x="13210" y="19863"/>
                  <a:pt x="13248" y="19863"/>
                </a:cubicBezTo>
                <a:cubicBezTo>
                  <a:pt x="13285" y="19863"/>
                  <a:pt x="13316" y="19832"/>
                  <a:pt x="13316" y="19794"/>
                </a:cubicBezTo>
                <a:cubicBezTo>
                  <a:pt x="13316" y="19756"/>
                  <a:pt x="13285" y="19726"/>
                  <a:pt x="13248" y="19726"/>
                </a:cubicBezTo>
                <a:close/>
                <a:moveTo>
                  <a:pt x="13464" y="19726"/>
                </a:moveTo>
                <a:cubicBezTo>
                  <a:pt x="13426" y="19726"/>
                  <a:pt x="13395" y="19756"/>
                  <a:pt x="13395" y="19794"/>
                </a:cubicBezTo>
                <a:cubicBezTo>
                  <a:pt x="13395" y="19832"/>
                  <a:pt x="13426" y="19863"/>
                  <a:pt x="13464" y="19863"/>
                </a:cubicBezTo>
                <a:cubicBezTo>
                  <a:pt x="13502" y="19863"/>
                  <a:pt x="13532" y="19832"/>
                  <a:pt x="13532" y="19794"/>
                </a:cubicBezTo>
                <a:cubicBezTo>
                  <a:pt x="13532" y="19756"/>
                  <a:pt x="13502" y="19726"/>
                  <a:pt x="13464" y="19726"/>
                </a:cubicBezTo>
                <a:close/>
                <a:moveTo>
                  <a:pt x="13680" y="19726"/>
                </a:moveTo>
                <a:cubicBezTo>
                  <a:pt x="13642" y="19726"/>
                  <a:pt x="13611" y="19756"/>
                  <a:pt x="13611" y="19794"/>
                </a:cubicBezTo>
                <a:cubicBezTo>
                  <a:pt x="13611" y="19832"/>
                  <a:pt x="13642" y="19863"/>
                  <a:pt x="13680" y="19863"/>
                </a:cubicBezTo>
                <a:cubicBezTo>
                  <a:pt x="13718" y="19863"/>
                  <a:pt x="13748" y="19832"/>
                  <a:pt x="13748" y="19794"/>
                </a:cubicBezTo>
                <a:cubicBezTo>
                  <a:pt x="13748" y="19756"/>
                  <a:pt x="13718" y="19726"/>
                  <a:pt x="13680" y="19726"/>
                </a:cubicBezTo>
                <a:close/>
                <a:moveTo>
                  <a:pt x="11519" y="19960"/>
                </a:moveTo>
                <a:cubicBezTo>
                  <a:pt x="11481" y="19960"/>
                  <a:pt x="11450" y="19991"/>
                  <a:pt x="11450" y="20029"/>
                </a:cubicBezTo>
                <a:cubicBezTo>
                  <a:pt x="11450" y="20067"/>
                  <a:pt x="11481" y="20097"/>
                  <a:pt x="11519" y="20097"/>
                </a:cubicBezTo>
                <a:cubicBezTo>
                  <a:pt x="11557" y="20097"/>
                  <a:pt x="11587" y="20067"/>
                  <a:pt x="11587" y="20029"/>
                </a:cubicBezTo>
                <a:cubicBezTo>
                  <a:pt x="11587" y="19991"/>
                  <a:pt x="11557" y="19960"/>
                  <a:pt x="11519" y="19960"/>
                </a:cubicBezTo>
                <a:close/>
                <a:moveTo>
                  <a:pt x="11735" y="19960"/>
                </a:moveTo>
                <a:cubicBezTo>
                  <a:pt x="11697" y="19960"/>
                  <a:pt x="11666" y="19991"/>
                  <a:pt x="11666" y="20029"/>
                </a:cubicBezTo>
                <a:cubicBezTo>
                  <a:pt x="11666" y="20067"/>
                  <a:pt x="11697" y="20097"/>
                  <a:pt x="11735" y="20097"/>
                </a:cubicBezTo>
                <a:cubicBezTo>
                  <a:pt x="11773" y="20097"/>
                  <a:pt x="11803" y="20067"/>
                  <a:pt x="11803" y="20029"/>
                </a:cubicBezTo>
                <a:cubicBezTo>
                  <a:pt x="11803" y="19991"/>
                  <a:pt x="11773" y="19960"/>
                  <a:pt x="11735" y="19960"/>
                </a:cubicBezTo>
                <a:close/>
                <a:moveTo>
                  <a:pt x="11951" y="19960"/>
                </a:moveTo>
                <a:cubicBezTo>
                  <a:pt x="11913" y="19960"/>
                  <a:pt x="11883" y="19991"/>
                  <a:pt x="11883" y="20029"/>
                </a:cubicBezTo>
                <a:cubicBezTo>
                  <a:pt x="11883" y="20067"/>
                  <a:pt x="11913" y="20097"/>
                  <a:pt x="11951" y="20097"/>
                </a:cubicBezTo>
                <a:cubicBezTo>
                  <a:pt x="11989" y="20097"/>
                  <a:pt x="12019" y="20067"/>
                  <a:pt x="12019" y="20029"/>
                </a:cubicBezTo>
                <a:cubicBezTo>
                  <a:pt x="12019" y="19991"/>
                  <a:pt x="11989" y="19960"/>
                  <a:pt x="11951" y="19960"/>
                </a:cubicBezTo>
                <a:close/>
                <a:moveTo>
                  <a:pt x="12167" y="19960"/>
                </a:moveTo>
                <a:cubicBezTo>
                  <a:pt x="12129" y="19960"/>
                  <a:pt x="12099" y="19991"/>
                  <a:pt x="12099" y="20029"/>
                </a:cubicBezTo>
                <a:cubicBezTo>
                  <a:pt x="12099" y="20067"/>
                  <a:pt x="12129" y="20097"/>
                  <a:pt x="12167" y="20097"/>
                </a:cubicBezTo>
                <a:cubicBezTo>
                  <a:pt x="12205" y="20097"/>
                  <a:pt x="12236" y="20067"/>
                  <a:pt x="12236" y="20029"/>
                </a:cubicBezTo>
                <a:cubicBezTo>
                  <a:pt x="12236" y="19991"/>
                  <a:pt x="12205" y="19960"/>
                  <a:pt x="12167" y="19960"/>
                </a:cubicBezTo>
                <a:close/>
                <a:moveTo>
                  <a:pt x="12383" y="19960"/>
                </a:moveTo>
                <a:cubicBezTo>
                  <a:pt x="12345" y="19960"/>
                  <a:pt x="12315" y="19991"/>
                  <a:pt x="12315" y="20029"/>
                </a:cubicBezTo>
                <a:cubicBezTo>
                  <a:pt x="12315" y="20067"/>
                  <a:pt x="12345" y="20097"/>
                  <a:pt x="12383" y="20097"/>
                </a:cubicBezTo>
                <a:cubicBezTo>
                  <a:pt x="12421" y="20097"/>
                  <a:pt x="12452" y="20067"/>
                  <a:pt x="12452" y="20029"/>
                </a:cubicBezTo>
                <a:cubicBezTo>
                  <a:pt x="12452" y="19991"/>
                  <a:pt x="12421" y="19960"/>
                  <a:pt x="12383" y="19960"/>
                </a:cubicBezTo>
                <a:close/>
                <a:moveTo>
                  <a:pt x="12599" y="19960"/>
                </a:moveTo>
                <a:cubicBezTo>
                  <a:pt x="12562" y="19960"/>
                  <a:pt x="12531" y="19991"/>
                  <a:pt x="12531" y="20029"/>
                </a:cubicBezTo>
                <a:cubicBezTo>
                  <a:pt x="12531" y="20067"/>
                  <a:pt x="12562" y="20097"/>
                  <a:pt x="12599" y="20097"/>
                </a:cubicBezTo>
                <a:cubicBezTo>
                  <a:pt x="12637" y="20097"/>
                  <a:pt x="12668" y="20067"/>
                  <a:pt x="12668" y="20029"/>
                </a:cubicBezTo>
                <a:cubicBezTo>
                  <a:pt x="12668" y="19991"/>
                  <a:pt x="12637" y="19960"/>
                  <a:pt x="12599" y="19960"/>
                </a:cubicBezTo>
                <a:close/>
                <a:moveTo>
                  <a:pt x="12815" y="19960"/>
                </a:moveTo>
                <a:cubicBezTo>
                  <a:pt x="12778" y="19960"/>
                  <a:pt x="12747" y="19991"/>
                  <a:pt x="12747" y="20029"/>
                </a:cubicBezTo>
                <a:cubicBezTo>
                  <a:pt x="12747" y="20067"/>
                  <a:pt x="12778" y="20097"/>
                  <a:pt x="12815" y="20097"/>
                </a:cubicBezTo>
                <a:cubicBezTo>
                  <a:pt x="12853" y="20097"/>
                  <a:pt x="12884" y="20067"/>
                  <a:pt x="12884" y="20029"/>
                </a:cubicBezTo>
                <a:cubicBezTo>
                  <a:pt x="12884" y="19991"/>
                  <a:pt x="12853" y="19960"/>
                  <a:pt x="12815" y="19960"/>
                </a:cubicBezTo>
                <a:close/>
                <a:moveTo>
                  <a:pt x="13032" y="19960"/>
                </a:moveTo>
                <a:cubicBezTo>
                  <a:pt x="12994" y="19960"/>
                  <a:pt x="12963" y="19991"/>
                  <a:pt x="12963" y="20029"/>
                </a:cubicBezTo>
                <a:cubicBezTo>
                  <a:pt x="12963" y="20067"/>
                  <a:pt x="12994" y="20097"/>
                  <a:pt x="13032" y="20097"/>
                </a:cubicBezTo>
                <a:cubicBezTo>
                  <a:pt x="13069" y="20097"/>
                  <a:pt x="13100" y="20067"/>
                  <a:pt x="13100" y="20029"/>
                </a:cubicBezTo>
                <a:cubicBezTo>
                  <a:pt x="13100" y="19991"/>
                  <a:pt x="13069" y="19960"/>
                  <a:pt x="13032" y="19960"/>
                </a:cubicBezTo>
                <a:close/>
                <a:moveTo>
                  <a:pt x="13248" y="19960"/>
                </a:moveTo>
                <a:cubicBezTo>
                  <a:pt x="13210" y="19960"/>
                  <a:pt x="13179" y="19991"/>
                  <a:pt x="13179" y="20029"/>
                </a:cubicBezTo>
                <a:cubicBezTo>
                  <a:pt x="13179" y="20067"/>
                  <a:pt x="13210" y="20097"/>
                  <a:pt x="13248" y="20097"/>
                </a:cubicBezTo>
                <a:cubicBezTo>
                  <a:pt x="13285" y="20097"/>
                  <a:pt x="13316" y="20067"/>
                  <a:pt x="13316" y="20029"/>
                </a:cubicBezTo>
                <a:cubicBezTo>
                  <a:pt x="13316" y="19991"/>
                  <a:pt x="13285" y="19960"/>
                  <a:pt x="13248" y="19960"/>
                </a:cubicBezTo>
                <a:close/>
                <a:moveTo>
                  <a:pt x="13464" y="19960"/>
                </a:moveTo>
                <a:cubicBezTo>
                  <a:pt x="13426" y="19960"/>
                  <a:pt x="13395" y="19991"/>
                  <a:pt x="13395" y="20029"/>
                </a:cubicBezTo>
                <a:cubicBezTo>
                  <a:pt x="13395" y="20067"/>
                  <a:pt x="13426" y="20097"/>
                  <a:pt x="13464" y="20097"/>
                </a:cubicBezTo>
                <a:cubicBezTo>
                  <a:pt x="13502" y="20097"/>
                  <a:pt x="13532" y="20067"/>
                  <a:pt x="13532" y="20029"/>
                </a:cubicBezTo>
                <a:cubicBezTo>
                  <a:pt x="13532" y="19991"/>
                  <a:pt x="13502" y="19960"/>
                  <a:pt x="13464" y="19960"/>
                </a:cubicBezTo>
                <a:close/>
                <a:moveTo>
                  <a:pt x="13680" y="19960"/>
                </a:moveTo>
                <a:cubicBezTo>
                  <a:pt x="13642" y="19960"/>
                  <a:pt x="13611" y="19991"/>
                  <a:pt x="13611" y="20029"/>
                </a:cubicBezTo>
                <a:cubicBezTo>
                  <a:pt x="13611" y="20067"/>
                  <a:pt x="13642" y="20097"/>
                  <a:pt x="13680" y="20097"/>
                </a:cubicBezTo>
                <a:cubicBezTo>
                  <a:pt x="13718" y="20097"/>
                  <a:pt x="13748" y="20067"/>
                  <a:pt x="13748" y="20029"/>
                </a:cubicBezTo>
                <a:cubicBezTo>
                  <a:pt x="13748" y="19991"/>
                  <a:pt x="13718" y="19960"/>
                  <a:pt x="13680" y="19960"/>
                </a:cubicBezTo>
                <a:close/>
                <a:moveTo>
                  <a:pt x="11519" y="20195"/>
                </a:moveTo>
                <a:cubicBezTo>
                  <a:pt x="11481" y="20195"/>
                  <a:pt x="11450" y="20226"/>
                  <a:pt x="11450" y="20264"/>
                </a:cubicBezTo>
                <a:cubicBezTo>
                  <a:pt x="11450" y="20302"/>
                  <a:pt x="11481" y="20332"/>
                  <a:pt x="11519" y="20332"/>
                </a:cubicBezTo>
                <a:cubicBezTo>
                  <a:pt x="11557" y="20332"/>
                  <a:pt x="11587" y="20302"/>
                  <a:pt x="11587" y="20264"/>
                </a:cubicBezTo>
                <a:cubicBezTo>
                  <a:pt x="11587" y="20226"/>
                  <a:pt x="11557" y="20195"/>
                  <a:pt x="11519" y="20195"/>
                </a:cubicBezTo>
                <a:close/>
                <a:moveTo>
                  <a:pt x="11735" y="20195"/>
                </a:moveTo>
                <a:cubicBezTo>
                  <a:pt x="11697" y="20195"/>
                  <a:pt x="11666" y="20226"/>
                  <a:pt x="11666" y="20264"/>
                </a:cubicBezTo>
                <a:cubicBezTo>
                  <a:pt x="11666" y="20302"/>
                  <a:pt x="11697" y="20332"/>
                  <a:pt x="11735" y="20332"/>
                </a:cubicBezTo>
                <a:cubicBezTo>
                  <a:pt x="11773" y="20332"/>
                  <a:pt x="11803" y="20302"/>
                  <a:pt x="11803" y="20264"/>
                </a:cubicBezTo>
                <a:cubicBezTo>
                  <a:pt x="11803" y="20226"/>
                  <a:pt x="11773" y="20195"/>
                  <a:pt x="11735" y="20195"/>
                </a:cubicBezTo>
                <a:close/>
                <a:moveTo>
                  <a:pt x="11951" y="20195"/>
                </a:moveTo>
                <a:cubicBezTo>
                  <a:pt x="11913" y="20195"/>
                  <a:pt x="11883" y="20226"/>
                  <a:pt x="11883" y="20264"/>
                </a:cubicBezTo>
                <a:cubicBezTo>
                  <a:pt x="11883" y="20302"/>
                  <a:pt x="11913" y="20332"/>
                  <a:pt x="11951" y="20332"/>
                </a:cubicBezTo>
                <a:cubicBezTo>
                  <a:pt x="11989" y="20332"/>
                  <a:pt x="12019" y="20302"/>
                  <a:pt x="12019" y="20264"/>
                </a:cubicBezTo>
                <a:cubicBezTo>
                  <a:pt x="12019" y="20226"/>
                  <a:pt x="11989" y="20195"/>
                  <a:pt x="11951" y="20195"/>
                </a:cubicBezTo>
                <a:close/>
                <a:moveTo>
                  <a:pt x="12167" y="20195"/>
                </a:moveTo>
                <a:cubicBezTo>
                  <a:pt x="12129" y="20195"/>
                  <a:pt x="12099" y="20226"/>
                  <a:pt x="12099" y="20264"/>
                </a:cubicBezTo>
                <a:cubicBezTo>
                  <a:pt x="12099" y="20302"/>
                  <a:pt x="12129" y="20332"/>
                  <a:pt x="12167" y="20332"/>
                </a:cubicBezTo>
                <a:cubicBezTo>
                  <a:pt x="12205" y="20332"/>
                  <a:pt x="12236" y="20302"/>
                  <a:pt x="12236" y="20264"/>
                </a:cubicBezTo>
                <a:cubicBezTo>
                  <a:pt x="12236" y="20226"/>
                  <a:pt x="12205" y="20195"/>
                  <a:pt x="12167" y="20195"/>
                </a:cubicBezTo>
                <a:close/>
                <a:moveTo>
                  <a:pt x="12383" y="20195"/>
                </a:moveTo>
                <a:cubicBezTo>
                  <a:pt x="12345" y="20195"/>
                  <a:pt x="12315" y="20226"/>
                  <a:pt x="12315" y="20264"/>
                </a:cubicBezTo>
                <a:cubicBezTo>
                  <a:pt x="12315" y="20302"/>
                  <a:pt x="12345" y="20332"/>
                  <a:pt x="12383" y="20332"/>
                </a:cubicBezTo>
                <a:cubicBezTo>
                  <a:pt x="12421" y="20332"/>
                  <a:pt x="12452" y="20302"/>
                  <a:pt x="12452" y="20264"/>
                </a:cubicBezTo>
                <a:cubicBezTo>
                  <a:pt x="12452" y="20226"/>
                  <a:pt x="12421" y="20195"/>
                  <a:pt x="12383" y="20195"/>
                </a:cubicBezTo>
                <a:close/>
                <a:moveTo>
                  <a:pt x="12599" y="20195"/>
                </a:moveTo>
                <a:cubicBezTo>
                  <a:pt x="12562" y="20195"/>
                  <a:pt x="12531" y="20226"/>
                  <a:pt x="12531" y="20264"/>
                </a:cubicBezTo>
                <a:cubicBezTo>
                  <a:pt x="12531" y="20302"/>
                  <a:pt x="12562" y="20332"/>
                  <a:pt x="12599" y="20332"/>
                </a:cubicBezTo>
                <a:cubicBezTo>
                  <a:pt x="12637" y="20332"/>
                  <a:pt x="12668" y="20302"/>
                  <a:pt x="12668" y="20264"/>
                </a:cubicBezTo>
                <a:cubicBezTo>
                  <a:pt x="12668" y="20226"/>
                  <a:pt x="12637" y="20195"/>
                  <a:pt x="12599" y="20195"/>
                </a:cubicBezTo>
                <a:close/>
                <a:moveTo>
                  <a:pt x="12815" y="20195"/>
                </a:moveTo>
                <a:cubicBezTo>
                  <a:pt x="12778" y="20195"/>
                  <a:pt x="12747" y="20226"/>
                  <a:pt x="12747" y="20264"/>
                </a:cubicBezTo>
                <a:cubicBezTo>
                  <a:pt x="12747" y="20302"/>
                  <a:pt x="12778" y="20332"/>
                  <a:pt x="12815" y="20332"/>
                </a:cubicBezTo>
                <a:cubicBezTo>
                  <a:pt x="12853" y="20332"/>
                  <a:pt x="12884" y="20302"/>
                  <a:pt x="12884" y="20264"/>
                </a:cubicBezTo>
                <a:cubicBezTo>
                  <a:pt x="12884" y="20226"/>
                  <a:pt x="12853" y="20195"/>
                  <a:pt x="12815" y="20195"/>
                </a:cubicBezTo>
                <a:close/>
                <a:moveTo>
                  <a:pt x="13032" y="20195"/>
                </a:moveTo>
                <a:cubicBezTo>
                  <a:pt x="12994" y="20195"/>
                  <a:pt x="12963" y="20226"/>
                  <a:pt x="12963" y="20264"/>
                </a:cubicBezTo>
                <a:cubicBezTo>
                  <a:pt x="12963" y="20302"/>
                  <a:pt x="12994" y="20332"/>
                  <a:pt x="13032" y="20332"/>
                </a:cubicBezTo>
                <a:cubicBezTo>
                  <a:pt x="13069" y="20332"/>
                  <a:pt x="13100" y="20302"/>
                  <a:pt x="13100" y="20264"/>
                </a:cubicBezTo>
                <a:cubicBezTo>
                  <a:pt x="13100" y="20226"/>
                  <a:pt x="13069" y="20195"/>
                  <a:pt x="13032" y="20195"/>
                </a:cubicBezTo>
                <a:close/>
                <a:moveTo>
                  <a:pt x="13464" y="20195"/>
                </a:moveTo>
                <a:cubicBezTo>
                  <a:pt x="13426" y="20195"/>
                  <a:pt x="13395" y="20226"/>
                  <a:pt x="13395" y="20264"/>
                </a:cubicBezTo>
                <a:cubicBezTo>
                  <a:pt x="13395" y="20302"/>
                  <a:pt x="13426" y="20332"/>
                  <a:pt x="13464" y="20332"/>
                </a:cubicBezTo>
                <a:cubicBezTo>
                  <a:pt x="13502" y="20332"/>
                  <a:pt x="13532" y="20302"/>
                  <a:pt x="13532" y="20264"/>
                </a:cubicBezTo>
                <a:cubicBezTo>
                  <a:pt x="13532" y="20226"/>
                  <a:pt x="13502" y="20195"/>
                  <a:pt x="13464" y="20195"/>
                </a:cubicBezTo>
                <a:close/>
                <a:moveTo>
                  <a:pt x="11303" y="20430"/>
                </a:moveTo>
                <a:cubicBezTo>
                  <a:pt x="11265" y="20430"/>
                  <a:pt x="11234" y="20461"/>
                  <a:pt x="11234" y="20499"/>
                </a:cubicBezTo>
                <a:cubicBezTo>
                  <a:pt x="11234" y="20536"/>
                  <a:pt x="11265" y="20567"/>
                  <a:pt x="11303" y="20567"/>
                </a:cubicBezTo>
                <a:cubicBezTo>
                  <a:pt x="11341" y="20567"/>
                  <a:pt x="11371" y="20536"/>
                  <a:pt x="11371" y="20499"/>
                </a:cubicBezTo>
                <a:cubicBezTo>
                  <a:pt x="11371" y="20461"/>
                  <a:pt x="11341" y="20430"/>
                  <a:pt x="11303" y="20430"/>
                </a:cubicBezTo>
                <a:close/>
                <a:moveTo>
                  <a:pt x="11519" y="20430"/>
                </a:moveTo>
                <a:cubicBezTo>
                  <a:pt x="11481" y="20430"/>
                  <a:pt x="11450" y="20461"/>
                  <a:pt x="11450" y="20499"/>
                </a:cubicBezTo>
                <a:cubicBezTo>
                  <a:pt x="11450" y="20536"/>
                  <a:pt x="11481" y="20567"/>
                  <a:pt x="11519" y="20567"/>
                </a:cubicBezTo>
                <a:cubicBezTo>
                  <a:pt x="11557" y="20567"/>
                  <a:pt x="11587" y="20536"/>
                  <a:pt x="11587" y="20499"/>
                </a:cubicBezTo>
                <a:cubicBezTo>
                  <a:pt x="11587" y="20461"/>
                  <a:pt x="11557" y="20430"/>
                  <a:pt x="11519" y="20430"/>
                </a:cubicBezTo>
                <a:close/>
                <a:moveTo>
                  <a:pt x="11735" y="20430"/>
                </a:moveTo>
                <a:cubicBezTo>
                  <a:pt x="11697" y="20430"/>
                  <a:pt x="11666" y="20461"/>
                  <a:pt x="11666" y="20499"/>
                </a:cubicBezTo>
                <a:cubicBezTo>
                  <a:pt x="11666" y="20536"/>
                  <a:pt x="11697" y="20567"/>
                  <a:pt x="11735" y="20567"/>
                </a:cubicBezTo>
                <a:cubicBezTo>
                  <a:pt x="11773" y="20567"/>
                  <a:pt x="11803" y="20536"/>
                  <a:pt x="11803" y="20499"/>
                </a:cubicBezTo>
                <a:cubicBezTo>
                  <a:pt x="11803" y="20461"/>
                  <a:pt x="11773" y="20430"/>
                  <a:pt x="11735" y="20430"/>
                </a:cubicBezTo>
                <a:close/>
                <a:moveTo>
                  <a:pt x="11951" y="20430"/>
                </a:moveTo>
                <a:cubicBezTo>
                  <a:pt x="11913" y="20430"/>
                  <a:pt x="11883" y="20461"/>
                  <a:pt x="11883" y="20499"/>
                </a:cubicBezTo>
                <a:cubicBezTo>
                  <a:pt x="11883" y="20536"/>
                  <a:pt x="11913" y="20567"/>
                  <a:pt x="11951" y="20567"/>
                </a:cubicBezTo>
                <a:cubicBezTo>
                  <a:pt x="11989" y="20567"/>
                  <a:pt x="12019" y="20536"/>
                  <a:pt x="12019" y="20499"/>
                </a:cubicBezTo>
                <a:cubicBezTo>
                  <a:pt x="12019" y="20461"/>
                  <a:pt x="11989" y="20430"/>
                  <a:pt x="11951" y="20430"/>
                </a:cubicBezTo>
                <a:close/>
                <a:moveTo>
                  <a:pt x="12167" y="20430"/>
                </a:moveTo>
                <a:cubicBezTo>
                  <a:pt x="12129" y="20430"/>
                  <a:pt x="12099" y="20461"/>
                  <a:pt x="12099" y="20499"/>
                </a:cubicBezTo>
                <a:cubicBezTo>
                  <a:pt x="12099" y="20536"/>
                  <a:pt x="12129" y="20567"/>
                  <a:pt x="12167" y="20567"/>
                </a:cubicBezTo>
                <a:cubicBezTo>
                  <a:pt x="12205" y="20567"/>
                  <a:pt x="12236" y="20536"/>
                  <a:pt x="12236" y="20499"/>
                </a:cubicBezTo>
                <a:cubicBezTo>
                  <a:pt x="12236" y="20461"/>
                  <a:pt x="12205" y="20430"/>
                  <a:pt x="12167" y="20430"/>
                </a:cubicBezTo>
                <a:close/>
                <a:moveTo>
                  <a:pt x="12383" y="20430"/>
                </a:moveTo>
                <a:cubicBezTo>
                  <a:pt x="12345" y="20430"/>
                  <a:pt x="12315" y="20461"/>
                  <a:pt x="12315" y="20499"/>
                </a:cubicBezTo>
                <a:cubicBezTo>
                  <a:pt x="12315" y="20536"/>
                  <a:pt x="12345" y="20567"/>
                  <a:pt x="12383" y="20567"/>
                </a:cubicBezTo>
                <a:cubicBezTo>
                  <a:pt x="12421" y="20567"/>
                  <a:pt x="12452" y="20536"/>
                  <a:pt x="12452" y="20499"/>
                </a:cubicBezTo>
                <a:cubicBezTo>
                  <a:pt x="12452" y="20461"/>
                  <a:pt x="12421" y="20430"/>
                  <a:pt x="12383" y="20430"/>
                </a:cubicBezTo>
                <a:close/>
                <a:moveTo>
                  <a:pt x="12599" y="20430"/>
                </a:moveTo>
                <a:cubicBezTo>
                  <a:pt x="12562" y="20430"/>
                  <a:pt x="12531" y="20461"/>
                  <a:pt x="12531" y="20499"/>
                </a:cubicBezTo>
                <a:cubicBezTo>
                  <a:pt x="12531" y="20536"/>
                  <a:pt x="12562" y="20567"/>
                  <a:pt x="12599" y="20567"/>
                </a:cubicBezTo>
                <a:cubicBezTo>
                  <a:pt x="12637" y="20567"/>
                  <a:pt x="12668" y="20536"/>
                  <a:pt x="12668" y="20499"/>
                </a:cubicBezTo>
                <a:cubicBezTo>
                  <a:pt x="12668" y="20461"/>
                  <a:pt x="12637" y="20430"/>
                  <a:pt x="12599" y="20430"/>
                </a:cubicBezTo>
                <a:close/>
                <a:moveTo>
                  <a:pt x="12815" y="20430"/>
                </a:moveTo>
                <a:cubicBezTo>
                  <a:pt x="12778" y="20430"/>
                  <a:pt x="12747" y="20461"/>
                  <a:pt x="12747" y="20499"/>
                </a:cubicBezTo>
                <a:cubicBezTo>
                  <a:pt x="12747" y="20536"/>
                  <a:pt x="12778" y="20567"/>
                  <a:pt x="12815" y="20567"/>
                </a:cubicBezTo>
                <a:cubicBezTo>
                  <a:pt x="12853" y="20567"/>
                  <a:pt x="12884" y="20536"/>
                  <a:pt x="12884" y="20499"/>
                </a:cubicBezTo>
                <a:cubicBezTo>
                  <a:pt x="12884" y="20461"/>
                  <a:pt x="12853" y="20430"/>
                  <a:pt x="12815" y="20430"/>
                </a:cubicBezTo>
                <a:close/>
                <a:moveTo>
                  <a:pt x="13032" y="20430"/>
                </a:moveTo>
                <a:cubicBezTo>
                  <a:pt x="12994" y="20430"/>
                  <a:pt x="12963" y="20461"/>
                  <a:pt x="12963" y="20499"/>
                </a:cubicBezTo>
                <a:cubicBezTo>
                  <a:pt x="12963" y="20536"/>
                  <a:pt x="12994" y="20567"/>
                  <a:pt x="13032" y="20567"/>
                </a:cubicBezTo>
                <a:cubicBezTo>
                  <a:pt x="13069" y="20567"/>
                  <a:pt x="13100" y="20536"/>
                  <a:pt x="13100" y="20499"/>
                </a:cubicBezTo>
                <a:cubicBezTo>
                  <a:pt x="13100" y="20461"/>
                  <a:pt x="13069" y="20430"/>
                  <a:pt x="13032" y="20430"/>
                </a:cubicBezTo>
                <a:close/>
                <a:moveTo>
                  <a:pt x="13248" y="20430"/>
                </a:moveTo>
                <a:cubicBezTo>
                  <a:pt x="13210" y="20430"/>
                  <a:pt x="13179" y="20461"/>
                  <a:pt x="13179" y="20499"/>
                </a:cubicBezTo>
                <a:cubicBezTo>
                  <a:pt x="13179" y="20536"/>
                  <a:pt x="13210" y="20567"/>
                  <a:pt x="13248" y="20567"/>
                </a:cubicBezTo>
                <a:cubicBezTo>
                  <a:pt x="13285" y="20567"/>
                  <a:pt x="13316" y="20536"/>
                  <a:pt x="13316" y="20499"/>
                </a:cubicBezTo>
                <a:cubicBezTo>
                  <a:pt x="13316" y="20461"/>
                  <a:pt x="13285" y="20430"/>
                  <a:pt x="13248" y="20430"/>
                </a:cubicBezTo>
                <a:close/>
                <a:moveTo>
                  <a:pt x="11303" y="20665"/>
                </a:moveTo>
                <a:cubicBezTo>
                  <a:pt x="11265" y="20665"/>
                  <a:pt x="11234" y="20696"/>
                  <a:pt x="11234" y="20733"/>
                </a:cubicBezTo>
                <a:cubicBezTo>
                  <a:pt x="11234" y="20771"/>
                  <a:pt x="11265" y="20802"/>
                  <a:pt x="11303" y="20802"/>
                </a:cubicBezTo>
                <a:cubicBezTo>
                  <a:pt x="11341" y="20802"/>
                  <a:pt x="11371" y="20771"/>
                  <a:pt x="11371" y="20733"/>
                </a:cubicBezTo>
                <a:cubicBezTo>
                  <a:pt x="11371" y="20696"/>
                  <a:pt x="11341" y="20665"/>
                  <a:pt x="11303" y="20665"/>
                </a:cubicBezTo>
                <a:close/>
                <a:moveTo>
                  <a:pt x="11519" y="20665"/>
                </a:moveTo>
                <a:cubicBezTo>
                  <a:pt x="11481" y="20665"/>
                  <a:pt x="11450" y="20696"/>
                  <a:pt x="11450" y="20733"/>
                </a:cubicBezTo>
                <a:cubicBezTo>
                  <a:pt x="11450" y="20771"/>
                  <a:pt x="11481" y="20802"/>
                  <a:pt x="11519" y="20802"/>
                </a:cubicBezTo>
                <a:cubicBezTo>
                  <a:pt x="11557" y="20802"/>
                  <a:pt x="11587" y="20771"/>
                  <a:pt x="11587" y="20733"/>
                </a:cubicBezTo>
                <a:cubicBezTo>
                  <a:pt x="11587" y="20696"/>
                  <a:pt x="11557" y="20665"/>
                  <a:pt x="11519" y="20665"/>
                </a:cubicBezTo>
                <a:close/>
                <a:moveTo>
                  <a:pt x="11735" y="20665"/>
                </a:moveTo>
                <a:cubicBezTo>
                  <a:pt x="11697" y="20665"/>
                  <a:pt x="11666" y="20696"/>
                  <a:pt x="11666" y="20733"/>
                </a:cubicBezTo>
                <a:cubicBezTo>
                  <a:pt x="11666" y="20771"/>
                  <a:pt x="11697" y="20802"/>
                  <a:pt x="11735" y="20802"/>
                </a:cubicBezTo>
                <a:cubicBezTo>
                  <a:pt x="11773" y="20802"/>
                  <a:pt x="11803" y="20771"/>
                  <a:pt x="11803" y="20733"/>
                </a:cubicBezTo>
                <a:cubicBezTo>
                  <a:pt x="11803" y="20696"/>
                  <a:pt x="11773" y="20665"/>
                  <a:pt x="11735" y="20665"/>
                </a:cubicBezTo>
                <a:close/>
                <a:moveTo>
                  <a:pt x="11951" y="20665"/>
                </a:moveTo>
                <a:cubicBezTo>
                  <a:pt x="11913" y="20665"/>
                  <a:pt x="11883" y="20696"/>
                  <a:pt x="11883" y="20733"/>
                </a:cubicBezTo>
                <a:cubicBezTo>
                  <a:pt x="11883" y="20771"/>
                  <a:pt x="11913" y="20802"/>
                  <a:pt x="11951" y="20802"/>
                </a:cubicBezTo>
                <a:cubicBezTo>
                  <a:pt x="11989" y="20802"/>
                  <a:pt x="12019" y="20771"/>
                  <a:pt x="12019" y="20733"/>
                </a:cubicBezTo>
                <a:cubicBezTo>
                  <a:pt x="12019" y="20696"/>
                  <a:pt x="11989" y="20665"/>
                  <a:pt x="11951" y="20665"/>
                </a:cubicBezTo>
                <a:close/>
                <a:moveTo>
                  <a:pt x="12167" y="20665"/>
                </a:moveTo>
                <a:cubicBezTo>
                  <a:pt x="12129" y="20665"/>
                  <a:pt x="12099" y="20696"/>
                  <a:pt x="12099" y="20733"/>
                </a:cubicBezTo>
                <a:cubicBezTo>
                  <a:pt x="12099" y="20771"/>
                  <a:pt x="12129" y="20802"/>
                  <a:pt x="12167" y="20802"/>
                </a:cubicBezTo>
                <a:cubicBezTo>
                  <a:pt x="12205" y="20802"/>
                  <a:pt x="12236" y="20771"/>
                  <a:pt x="12236" y="20733"/>
                </a:cubicBezTo>
                <a:cubicBezTo>
                  <a:pt x="12236" y="20696"/>
                  <a:pt x="12205" y="20665"/>
                  <a:pt x="12167" y="20665"/>
                </a:cubicBezTo>
                <a:close/>
                <a:moveTo>
                  <a:pt x="12383" y="20665"/>
                </a:moveTo>
                <a:cubicBezTo>
                  <a:pt x="12345" y="20665"/>
                  <a:pt x="12315" y="20696"/>
                  <a:pt x="12315" y="20733"/>
                </a:cubicBezTo>
                <a:cubicBezTo>
                  <a:pt x="12315" y="20771"/>
                  <a:pt x="12345" y="20802"/>
                  <a:pt x="12383" y="20802"/>
                </a:cubicBezTo>
                <a:cubicBezTo>
                  <a:pt x="12421" y="20802"/>
                  <a:pt x="12452" y="20771"/>
                  <a:pt x="12452" y="20733"/>
                </a:cubicBezTo>
                <a:cubicBezTo>
                  <a:pt x="12452" y="20696"/>
                  <a:pt x="12421" y="20665"/>
                  <a:pt x="12383" y="20665"/>
                </a:cubicBezTo>
                <a:close/>
                <a:moveTo>
                  <a:pt x="12599" y="20665"/>
                </a:moveTo>
                <a:cubicBezTo>
                  <a:pt x="12562" y="20665"/>
                  <a:pt x="12531" y="20696"/>
                  <a:pt x="12531" y="20733"/>
                </a:cubicBezTo>
                <a:cubicBezTo>
                  <a:pt x="12531" y="20771"/>
                  <a:pt x="12562" y="20802"/>
                  <a:pt x="12599" y="20802"/>
                </a:cubicBezTo>
                <a:cubicBezTo>
                  <a:pt x="12637" y="20802"/>
                  <a:pt x="12668" y="20771"/>
                  <a:pt x="12668" y="20733"/>
                </a:cubicBezTo>
                <a:cubicBezTo>
                  <a:pt x="12668" y="20696"/>
                  <a:pt x="12637" y="20665"/>
                  <a:pt x="12599" y="20665"/>
                </a:cubicBezTo>
                <a:close/>
                <a:moveTo>
                  <a:pt x="12815" y="20665"/>
                </a:moveTo>
                <a:cubicBezTo>
                  <a:pt x="12778" y="20665"/>
                  <a:pt x="12747" y="20696"/>
                  <a:pt x="12747" y="20733"/>
                </a:cubicBezTo>
                <a:cubicBezTo>
                  <a:pt x="12747" y="20771"/>
                  <a:pt x="12778" y="20802"/>
                  <a:pt x="12815" y="20802"/>
                </a:cubicBezTo>
                <a:cubicBezTo>
                  <a:pt x="12853" y="20802"/>
                  <a:pt x="12884" y="20771"/>
                  <a:pt x="12884" y="20733"/>
                </a:cubicBezTo>
                <a:cubicBezTo>
                  <a:pt x="12884" y="20696"/>
                  <a:pt x="12853" y="20665"/>
                  <a:pt x="12815" y="20665"/>
                </a:cubicBezTo>
                <a:close/>
                <a:moveTo>
                  <a:pt x="13032" y="20665"/>
                </a:moveTo>
                <a:cubicBezTo>
                  <a:pt x="12994" y="20665"/>
                  <a:pt x="12963" y="20696"/>
                  <a:pt x="12963" y="20733"/>
                </a:cubicBezTo>
                <a:cubicBezTo>
                  <a:pt x="12963" y="20771"/>
                  <a:pt x="12994" y="20802"/>
                  <a:pt x="13032" y="20802"/>
                </a:cubicBezTo>
                <a:cubicBezTo>
                  <a:pt x="13069" y="20802"/>
                  <a:pt x="13100" y="20771"/>
                  <a:pt x="13100" y="20733"/>
                </a:cubicBezTo>
                <a:cubicBezTo>
                  <a:pt x="13100" y="20696"/>
                  <a:pt x="13069" y="20665"/>
                  <a:pt x="13032" y="20665"/>
                </a:cubicBezTo>
                <a:close/>
                <a:moveTo>
                  <a:pt x="11303" y="20900"/>
                </a:moveTo>
                <a:cubicBezTo>
                  <a:pt x="11265" y="20900"/>
                  <a:pt x="11234" y="20930"/>
                  <a:pt x="11234" y="20968"/>
                </a:cubicBezTo>
                <a:cubicBezTo>
                  <a:pt x="11234" y="21006"/>
                  <a:pt x="11265" y="21037"/>
                  <a:pt x="11303" y="21037"/>
                </a:cubicBezTo>
                <a:cubicBezTo>
                  <a:pt x="11341" y="21037"/>
                  <a:pt x="11371" y="21006"/>
                  <a:pt x="11371" y="20968"/>
                </a:cubicBezTo>
                <a:cubicBezTo>
                  <a:pt x="11371" y="20930"/>
                  <a:pt x="11341" y="20900"/>
                  <a:pt x="11303" y="20900"/>
                </a:cubicBezTo>
                <a:close/>
                <a:moveTo>
                  <a:pt x="11519" y="20900"/>
                </a:moveTo>
                <a:cubicBezTo>
                  <a:pt x="11481" y="20900"/>
                  <a:pt x="11450" y="20930"/>
                  <a:pt x="11450" y="20968"/>
                </a:cubicBezTo>
                <a:cubicBezTo>
                  <a:pt x="11450" y="21006"/>
                  <a:pt x="11481" y="21037"/>
                  <a:pt x="11519" y="21037"/>
                </a:cubicBezTo>
                <a:cubicBezTo>
                  <a:pt x="11557" y="21037"/>
                  <a:pt x="11587" y="21006"/>
                  <a:pt x="11587" y="20968"/>
                </a:cubicBezTo>
                <a:cubicBezTo>
                  <a:pt x="11587" y="20930"/>
                  <a:pt x="11557" y="20900"/>
                  <a:pt x="11519" y="20900"/>
                </a:cubicBezTo>
                <a:close/>
                <a:moveTo>
                  <a:pt x="11735" y="20900"/>
                </a:moveTo>
                <a:cubicBezTo>
                  <a:pt x="11697" y="20900"/>
                  <a:pt x="11666" y="20930"/>
                  <a:pt x="11666" y="20968"/>
                </a:cubicBezTo>
                <a:cubicBezTo>
                  <a:pt x="11666" y="21006"/>
                  <a:pt x="11697" y="21037"/>
                  <a:pt x="11735" y="21037"/>
                </a:cubicBezTo>
                <a:cubicBezTo>
                  <a:pt x="11773" y="21037"/>
                  <a:pt x="11803" y="21006"/>
                  <a:pt x="11803" y="20968"/>
                </a:cubicBezTo>
                <a:cubicBezTo>
                  <a:pt x="11803" y="20930"/>
                  <a:pt x="11773" y="20900"/>
                  <a:pt x="11735" y="20900"/>
                </a:cubicBezTo>
                <a:close/>
                <a:moveTo>
                  <a:pt x="11951" y="20900"/>
                </a:moveTo>
                <a:cubicBezTo>
                  <a:pt x="11913" y="20900"/>
                  <a:pt x="11883" y="20930"/>
                  <a:pt x="11883" y="20968"/>
                </a:cubicBezTo>
                <a:cubicBezTo>
                  <a:pt x="11883" y="21006"/>
                  <a:pt x="11913" y="21037"/>
                  <a:pt x="11951" y="21037"/>
                </a:cubicBezTo>
                <a:cubicBezTo>
                  <a:pt x="11989" y="21037"/>
                  <a:pt x="12019" y="21006"/>
                  <a:pt x="12019" y="20968"/>
                </a:cubicBezTo>
                <a:cubicBezTo>
                  <a:pt x="12019" y="20930"/>
                  <a:pt x="11989" y="20900"/>
                  <a:pt x="11951" y="20900"/>
                </a:cubicBezTo>
                <a:close/>
                <a:moveTo>
                  <a:pt x="12167" y="20900"/>
                </a:moveTo>
                <a:cubicBezTo>
                  <a:pt x="12129" y="20900"/>
                  <a:pt x="12099" y="20930"/>
                  <a:pt x="12099" y="20968"/>
                </a:cubicBezTo>
                <a:cubicBezTo>
                  <a:pt x="12099" y="21006"/>
                  <a:pt x="12129" y="21037"/>
                  <a:pt x="12167" y="21037"/>
                </a:cubicBezTo>
                <a:cubicBezTo>
                  <a:pt x="12205" y="21037"/>
                  <a:pt x="12236" y="21006"/>
                  <a:pt x="12236" y="20968"/>
                </a:cubicBezTo>
                <a:cubicBezTo>
                  <a:pt x="12236" y="20930"/>
                  <a:pt x="12205" y="20900"/>
                  <a:pt x="12167" y="20900"/>
                </a:cubicBezTo>
                <a:close/>
                <a:moveTo>
                  <a:pt x="12383" y="20900"/>
                </a:moveTo>
                <a:cubicBezTo>
                  <a:pt x="12345" y="20900"/>
                  <a:pt x="12315" y="20930"/>
                  <a:pt x="12315" y="20968"/>
                </a:cubicBezTo>
                <a:cubicBezTo>
                  <a:pt x="12315" y="21006"/>
                  <a:pt x="12345" y="21037"/>
                  <a:pt x="12383" y="21037"/>
                </a:cubicBezTo>
                <a:cubicBezTo>
                  <a:pt x="12421" y="21037"/>
                  <a:pt x="12452" y="21006"/>
                  <a:pt x="12452" y="20968"/>
                </a:cubicBezTo>
                <a:cubicBezTo>
                  <a:pt x="12452" y="20930"/>
                  <a:pt x="12421" y="20900"/>
                  <a:pt x="12383" y="20900"/>
                </a:cubicBezTo>
                <a:close/>
                <a:moveTo>
                  <a:pt x="12599" y="20900"/>
                </a:moveTo>
                <a:cubicBezTo>
                  <a:pt x="12562" y="20900"/>
                  <a:pt x="12531" y="20930"/>
                  <a:pt x="12531" y="20968"/>
                </a:cubicBezTo>
                <a:cubicBezTo>
                  <a:pt x="12531" y="21006"/>
                  <a:pt x="12562" y="21037"/>
                  <a:pt x="12599" y="21037"/>
                </a:cubicBezTo>
                <a:cubicBezTo>
                  <a:pt x="12637" y="21037"/>
                  <a:pt x="12668" y="21006"/>
                  <a:pt x="12668" y="20968"/>
                </a:cubicBezTo>
                <a:cubicBezTo>
                  <a:pt x="12668" y="20930"/>
                  <a:pt x="12637" y="20900"/>
                  <a:pt x="12599" y="20900"/>
                </a:cubicBezTo>
                <a:close/>
                <a:moveTo>
                  <a:pt x="11303" y="21135"/>
                </a:moveTo>
                <a:cubicBezTo>
                  <a:pt x="11265" y="21135"/>
                  <a:pt x="11234" y="21165"/>
                  <a:pt x="11234" y="21203"/>
                </a:cubicBezTo>
                <a:cubicBezTo>
                  <a:pt x="11234" y="21241"/>
                  <a:pt x="11265" y="21271"/>
                  <a:pt x="11303" y="21271"/>
                </a:cubicBezTo>
                <a:cubicBezTo>
                  <a:pt x="11341" y="21271"/>
                  <a:pt x="11371" y="21241"/>
                  <a:pt x="11371" y="21203"/>
                </a:cubicBezTo>
                <a:cubicBezTo>
                  <a:pt x="11371" y="21165"/>
                  <a:pt x="11341" y="21135"/>
                  <a:pt x="11303" y="21135"/>
                </a:cubicBezTo>
                <a:close/>
                <a:moveTo>
                  <a:pt x="11519" y="21135"/>
                </a:moveTo>
                <a:cubicBezTo>
                  <a:pt x="11481" y="21135"/>
                  <a:pt x="11450" y="21165"/>
                  <a:pt x="11450" y="21203"/>
                </a:cubicBezTo>
                <a:cubicBezTo>
                  <a:pt x="11450" y="21241"/>
                  <a:pt x="11481" y="21271"/>
                  <a:pt x="11519" y="21271"/>
                </a:cubicBezTo>
                <a:cubicBezTo>
                  <a:pt x="11557" y="21271"/>
                  <a:pt x="11587" y="21241"/>
                  <a:pt x="11587" y="21203"/>
                </a:cubicBezTo>
                <a:cubicBezTo>
                  <a:pt x="11587" y="21165"/>
                  <a:pt x="11557" y="21135"/>
                  <a:pt x="11519" y="21135"/>
                </a:cubicBezTo>
                <a:close/>
                <a:moveTo>
                  <a:pt x="11735" y="21135"/>
                </a:moveTo>
                <a:cubicBezTo>
                  <a:pt x="11697" y="21135"/>
                  <a:pt x="11666" y="21165"/>
                  <a:pt x="11666" y="21203"/>
                </a:cubicBezTo>
                <a:cubicBezTo>
                  <a:pt x="11666" y="21241"/>
                  <a:pt x="11697" y="21271"/>
                  <a:pt x="11735" y="21271"/>
                </a:cubicBezTo>
                <a:cubicBezTo>
                  <a:pt x="11773" y="21271"/>
                  <a:pt x="11803" y="21241"/>
                  <a:pt x="11803" y="21203"/>
                </a:cubicBezTo>
                <a:cubicBezTo>
                  <a:pt x="11803" y="21165"/>
                  <a:pt x="11773" y="21135"/>
                  <a:pt x="11735" y="21135"/>
                </a:cubicBezTo>
                <a:close/>
                <a:moveTo>
                  <a:pt x="11951" y="21135"/>
                </a:moveTo>
                <a:cubicBezTo>
                  <a:pt x="11913" y="21135"/>
                  <a:pt x="11883" y="21165"/>
                  <a:pt x="11883" y="21203"/>
                </a:cubicBezTo>
                <a:cubicBezTo>
                  <a:pt x="11883" y="21241"/>
                  <a:pt x="11913" y="21271"/>
                  <a:pt x="11951" y="21271"/>
                </a:cubicBezTo>
                <a:cubicBezTo>
                  <a:pt x="11989" y="21271"/>
                  <a:pt x="12019" y="21241"/>
                  <a:pt x="12019" y="21203"/>
                </a:cubicBezTo>
                <a:cubicBezTo>
                  <a:pt x="12019" y="21165"/>
                  <a:pt x="11989" y="21135"/>
                  <a:pt x="11951" y="21135"/>
                </a:cubicBezTo>
                <a:close/>
                <a:moveTo>
                  <a:pt x="12167" y="21135"/>
                </a:moveTo>
                <a:cubicBezTo>
                  <a:pt x="12129" y="21135"/>
                  <a:pt x="12099" y="21165"/>
                  <a:pt x="12099" y="21203"/>
                </a:cubicBezTo>
                <a:cubicBezTo>
                  <a:pt x="12099" y="21241"/>
                  <a:pt x="12129" y="21271"/>
                  <a:pt x="12167" y="21271"/>
                </a:cubicBezTo>
                <a:cubicBezTo>
                  <a:pt x="12205" y="21271"/>
                  <a:pt x="12236" y="21241"/>
                  <a:pt x="12236" y="21203"/>
                </a:cubicBezTo>
                <a:cubicBezTo>
                  <a:pt x="12236" y="21165"/>
                  <a:pt x="12205" y="21135"/>
                  <a:pt x="12167" y="21135"/>
                </a:cubicBezTo>
                <a:close/>
                <a:moveTo>
                  <a:pt x="12383" y="21135"/>
                </a:moveTo>
                <a:cubicBezTo>
                  <a:pt x="12345" y="21135"/>
                  <a:pt x="12315" y="21165"/>
                  <a:pt x="12315" y="21203"/>
                </a:cubicBezTo>
                <a:cubicBezTo>
                  <a:pt x="12315" y="21241"/>
                  <a:pt x="12345" y="21271"/>
                  <a:pt x="12383" y="21271"/>
                </a:cubicBezTo>
                <a:cubicBezTo>
                  <a:pt x="12421" y="21271"/>
                  <a:pt x="12452" y="21241"/>
                  <a:pt x="12452" y="21203"/>
                </a:cubicBezTo>
                <a:cubicBezTo>
                  <a:pt x="12452" y="21165"/>
                  <a:pt x="12421" y="21135"/>
                  <a:pt x="12383" y="21135"/>
                </a:cubicBezTo>
                <a:close/>
                <a:moveTo>
                  <a:pt x="11303" y="21369"/>
                </a:moveTo>
                <a:cubicBezTo>
                  <a:pt x="11265" y="21369"/>
                  <a:pt x="11234" y="21400"/>
                  <a:pt x="11234" y="21438"/>
                </a:cubicBezTo>
                <a:cubicBezTo>
                  <a:pt x="11234" y="21476"/>
                  <a:pt x="11265" y="21506"/>
                  <a:pt x="11303" y="21506"/>
                </a:cubicBezTo>
                <a:cubicBezTo>
                  <a:pt x="11341" y="21506"/>
                  <a:pt x="11371" y="21476"/>
                  <a:pt x="11371" y="21438"/>
                </a:cubicBezTo>
                <a:cubicBezTo>
                  <a:pt x="11371" y="21400"/>
                  <a:pt x="11341" y="21369"/>
                  <a:pt x="11303" y="21369"/>
                </a:cubicBezTo>
                <a:close/>
                <a:moveTo>
                  <a:pt x="11519" y="21369"/>
                </a:moveTo>
                <a:cubicBezTo>
                  <a:pt x="11481" y="21369"/>
                  <a:pt x="11450" y="21400"/>
                  <a:pt x="11450" y="21438"/>
                </a:cubicBezTo>
                <a:cubicBezTo>
                  <a:pt x="11450" y="21476"/>
                  <a:pt x="11481" y="21506"/>
                  <a:pt x="11519" y="21506"/>
                </a:cubicBezTo>
                <a:cubicBezTo>
                  <a:pt x="11557" y="21506"/>
                  <a:pt x="11587" y="21476"/>
                  <a:pt x="11587" y="21438"/>
                </a:cubicBezTo>
                <a:cubicBezTo>
                  <a:pt x="11587" y="21400"/>
                  <a:pt x="11557" y="21369"/>
                  <a:pt x="11519" y="21369"/>
                </a:cubicBezTo>
                <a:close/>
                <a:moveTo>
                  <a:pt x="11735" y="21369"/>
                </a:moveTo>
                <a:cubicBezTo>
                  <a:pt x="11697" y="21369"/>
                  <a:pt x="11666" y="21400"/>
                  <a:pt x="11666" y="21438"/>
                </a:cubicBezTo>
                <a:cubicBezTo>
                  <a:pt x="11666" y="21476"/>
                  <a:pt x="11697" y="21506"/>
                  <a:pt x="11735" y="21506"/>
                </a:cubicBezTo>
                <a:cubicBezTo>
                  <a:pt x="11773" y="21506"/>
                  <a:pt x="11803" y="21476"/>
                  <a:pt x="11803" y="21438"/>
                </a:cubicBezTo>
                <a:cubicBezTo>
                  <a:pt x="11803" y="21400"/>
                  <a:pt x="11773" y="21369"/>
                  <a:pt x="11735" y="21369"/>
                </a:cubicBezTo>
                <a:close/>
                <a:moveTo>
                  <a:pt x="11951" y="21369"/>
                </a:moveTo>
                <a:cubicBezTo>
                  <a:pt x="11913" y="21369"/>
                  <a:pt x="11883" y="21400"/>
                  <a:pt x="11883" y="21438"/>
                </a:cubicBezTo>
                <a:cubicBezTo>
                  <a:pt x="11883" y="21476"/>
                  <a:pt x="11913" y="21506"/>
                  <a:pt x="11951" y="21506"/>
                </a:cubicBezTo>
                <a:cubicBezTo>
                  <a:pt x="11989" y="21506"/>
                  <a:pt x="12019" y="21476"/>
                  <a:pt x="12019" y="21438"/>
                </a:cubicBezTo>
                <a:cubicBezTo>
                  <a:pt x="12019" y="21400"/>
                  <a:pt x="11989" y="21369"/>
                  <a:pt x="11951" y="21369"/>
                </a:cubicBezTo>
                <a:close/>
                <a:moveTo>
                  <a:pt x="12167" y="21369"/>
                </a:moveTo>
                <a:cubicBezTo>
                  <a:pt x="12129" y="21369"/>
                  <a:pt x="12099" y="21400"/>
                  <a:pt x="12099" y="21438"/>
                </a:cubicBezTo>
                <a:cubicBezTo>
                  <a:pt x="12099" y="21476"/>
                  <a:pt x="12129" y="21506"/>
                  <a:pt x="12167" y="21506"/>
                </a:cubicBezTo>
                <a:cubicBezTo>
                  <a:pt x="12205" y="21506"/>
                  <a:pt x="12236" y="21476"/>
                  <a:pt x="12236" y="21438"/>
                </a:cubicBezTo>
                <a:cubicBezTo>
                  <a:pt x="12236" y="21400"/>
                  <a:pt x="12205" y="21369"/>
                  <a:pt x="12167" y="21369"/>
                </a:cubicBezTo>
                <a:close/>
                <a:moveTo>
                  <a:pt x="11303" y="21604"/>
                </a:moveTo>
                <a:cubicBezTo>
                  <a:pt x="11265" y="21604"/>
                  <a:pt x="11234" y="21635"/>
                  <a:pt x="11234" y="21673"/>
                </a:cubicBezTo>
                <a:cubicBezTo>
                  <a:pt x="11234" y="21710"/>
                  <a:pt x="11265" y="21741"/>
                  <a:pt x="11303" y="21741"/>
                </a:cubicBezTo>
                <a:cubicBezTo>
                  <a:pt x="11341" y="21741"/>
                  <a:pt x="11371" y="21710"/>
                  <a:pt x="11371" y="21673"/>
                </a:cubicBezTo>
                <a:cubicBezTo>
                  <a:pt x="11371" y="21635"/>
                  <a:pt x="11341" y="21604"/>
                  <a:pt x="11303" y="21604"/>
                </a:cubicBezTo>
                <a:close/>
                <a:moveTo>
                  <a:pt x="11519" y="21604"/>
                </a:moveTo>
                <a:cubicBezTo>
                  <a:pt x="11481" y="21604"/>
                  <a:pt x="11450" y="21635"/>
                  <a:pt x="11450" y="21673"/>
                </a:cubicBezTo>
                <a:cubicBezTo>
                  <a:pt x="11450" y="21710"/>
                  <a:pt x="11481" y="21741"/>
                  <a:pt x="11519" y="21741"/>
                </a:cubicBezTo>
                <a:cubicBezTo>
                  <a:pt x="11557" y="21741"/>
                  <a:pt x="11587" y="21710"/>
                  <a:pt x="11587" y="21673"/>
                </a:cubicBezTo>
                <a:cubicBezTo>
                  <a:pt x="11587" y="21635"/>
                  <a:pt x="11557" y="21604"/>
                  <a:pt x="11519" y="21604"/>
                </a:cubicBezTo>
                <a:close/>
                <a:moveTo>
                  <a:pt x="11735" y="21604"/>
                </a:moveTo>
                <a:cubicBezTo>
                  <a:pt x="11697" y="21604"/>
                  <a:pt x="11666" y="21635"/>
                  <a:pt x="11666" y="21673"/>
                </a:cubicBezTo>
                <a:cubicBezTo>
                  <a:pt x="11666" y="21710"/>
                  <a:pt x="11697" y="21741"/>
                  <a:pt x="11735" y="21741"/>
                </a:cubicBezTo>
                <a:cubicBezTo>
                  <a:pt x="11773" y="21741"/>
                  <a:pt x="11803" y="21710"/>
                  <a:pt x="11803" y="21673"/>
                </a:cubicBezTo>
                <a:cubicBezTo>
                  <a:pt x="11803" y="21635"/>
                  <a:pt x="11773" y="21604"/>
                  <a:pt x="11735" y="21604"/>
                </a:cubicBezTo>
                <a:close/>
                <a:moveTo>
                  <a:pt x="11951" y="21604"/>
                </a:moveTo>
                <a:cubicBezTo>
                  <a:pt x="11913" y="21604"/>
                  <a:pt x="11883" y="21635"/>
                  <a:pt x="11883" y="21673"/>
                </a:cubicBezTo>
                <a:cubicBezTo>
                  <a:pt x="11883" y="21710"/>
                  <a:pt x="11913" y="21741"/>
                  <a:pt x="11951" y="21741"/>
                </a:cubicBezTo>
                <a:cubicBezTo>
                  <a:pt x="11989" y="21741"/>
                  <a:pt x="12019" y="21710"/>
                  <a:pt x="12019" y="21673"/>
                </a:cubicBezTo>
                <a:cubicBezTo>
                  <a:pt x="12019" y="21635"/>
                  <a:pt x="11989" y="21604"/>
                  <a:pt x="11951" y="21604"/>
                </a:cubicBezTo>
                <a:close/>
                <a:moveTo>
                  <a:pt x="12167" y="21604"/>
                </a:moveTo>
                <a:cubicBezTo>
                  <a:pt x="12129" y="21604"/>
                  <a:pt x="12099" y="21635"/>
                  <a:pt x="12099" y="21673"/>
                </a:cubicBezTo>
                <a:cubicBezTo>
                  <a:pt x="12099" y="21710"/>
                  <a:pt x="12129" y="21741"/>
                  <a:pt x="12167" y="21741"/>
                </a:cubicBezTo>
                <a:cubicBezTo>
                  <a:pt x="12205" y="21741"/>
                  <a:pt x="12236" y="21710"/>
                  <a:pt x="12236" y="21673"/>
                </a:cubicBezTo>
                <a:cubicBezTo>
                  <a:pt x="12236" y="21635"/>
                  <a:pt x="12205" y="21604"/>
                  <a:pt x="12167" y="21604"/>
                </a:cubicBezTo>
                <a:close/>
                <a:moveTo>
                  <a:pt x="11303" y="21839"/>
                </a:moveTo>
                <a:cubicBezTo>
                  <a:pt x="11265" y="21839"/>
                  <a:pt x="11234" y="21870"/>
                  <a:pt x="11234" y="21908"/>
                </a:cubicBezTo>
                <a:cubicBezTo>
                  <a:pt x="11234" y="21945"/>
                  <a:pt x="11265" y="21976"/>
                  <a:pt x="11303" y="21976"/>
                </a:cubicBezTo>
                <a:cubicBezTo>
                  <a:pt x="11341" y="21976"/>
                  <a:pt x="11371" y="21945"/>
                  <a:pt x="11371" y="21908"/>
                </a:cubicBezTo>
                <a:cubicBezTo>
                  <a:pt x="11371" y="21870"/>
                  <a:pt x="11341" y="21839"/>
                  <a:pt x="11303" y="21839"/>
                </a:cubicBezTo>
                <a:close/>
                <a:moveTo>
                  <a:pt x="11519" y="21839"/>
                </a:moveTo>
                <a:cubicBezTo>
                  <a:pt x="11481" y="21839"/>
                  <a:pt x="11450" y="21870"/>
                  <a:pt x="11450" y="21908"/>
                </a:cubicBezTo>
                <a:cubicBezTo>
                  <a:pt x="11450" y="21945"/>
                  <a:pt x="11481" y="21976"/>
                  <a:pt x="11519" y="21976"/>
                </a:cubicBezTo>
                <a:cubicBezTo>
                  <a:pt x="11557" y="21976"/>
                  <a:pt x="11587" y="21945"/>
                  <a:pt x="11587" y="21908"/>
                </a:cubicBezTo>
                <a:cubicBezTo>
                  <a:pt x="11587" y="21870"/>
                  <a:pt x="11557" y="21839"/>
                  <a:pt x="11519" y="21839"/>
                </a:cubicBezTo>
                <a:close/>
                <a:moveTo>
                  <a:pt x="11735" y="21839"/>
                </a:moveTo>
                <a:cubicBezTo>
                  <a:pt x="11697" y="21839"/>
                  <a:pt x="11666" y="21870"/>
                  <a:pt x="11666" y="21908"/>
                </a:cubicBezTo>
                <a:cubicBezTo>
                  <a:pt x="11666" y="21945"/>
                  <a:pt x="11697" y="21976"/>
                  <a:pt x="11735" y="21976"/>
                </a:cubicBezTo>
                <a:cubicBezTo>
                  <a:pt x="11773" y="21976"/>
                  <a:pt x="11803" y="21945"/>
                  <a:pt x="11803" y="21908"/>
                </a:cubicBezTo>
                <a:cubicBezTo>
                  <a:pt x="11803" y="21870"/>
                  <a:pt x="11773" y="21839"/>
                  <a:pt x="11735" y="21839"/>
                </a:cubicBezTo>
                <a:close/>
                <a:moveTo>
                  <a:pt x="11951" y="21839"/>
                </a:moveTo>
                <a:cubicBezTo>
                  <a:pt x="11913" y="21839"/>
                  <a:pt x="11883" y="21870"/>
                  <a:pt x="11883" y="21908"/>
                </a:cubicBezTo>
                <a:cubicBezTo>
                  <a:pt x="11883" y="21945"/>
                  <a:pt x="11913" y="21976"/>
                  <a:pt x="11951" y="21976"/>
                </a:cubicBezTo>
                <a:cubicBezTo>
                  <a:pt x="11989" y="21976"/>
                  <a:pt x="12019" y="21945"/>
                  <a:pt x="12019" y="21908"/>
                </a:cubicBezTo>
                <a:cubicBezTo>
                  <a:pt x="12019" y="21870"/>
                  <a:pt x="11989" y="21839"/>
                  <a:pt x="11951" y="21839"/>
                </a:cubicBezTo>
                <a:close/>
                <a:moveTo>
                  <a:pt x="12167" y="21839"/>
                </a:moveTo>
                <a:cubicBezTo>
                  <a:pt x="12129" y="21839"/>
                  <a:pt x="12099" y="21870"/>
                  <a:pt x="12099" y="21908"/>
                </a:cubicBezTo>
                <a:cubicBezTo>
                  <a:pt x="12099" y="21945"/>
                  <a:pt x="12129" y="21976"/>
                  <a:pt x="12167" y="21976"/>
                </a:cubicBezTo>
                <a:cubicBezTo>
                  <a:pt x="12205" y="21976"/>
                  <a:pt x="12236" y="21945"/>
                  <a:pt x="12236" y="21908"/>
                </a:cubicBezTo>
                <a:cubicBezTo>
                  <a:pt x="12236" y="21870"/>
                  <a:pt x="12205" y="21839"/>
                  <a:pt x="12167" y="21839"/>
                </a:cubicBezTo>
                <a:close/>
                <a:moveTo>
                  <a:pt x="11303" y="22074"/>
                </a:moveTo>
                <a:cubicBezTo>
                  <a:pt x="11265" y="22074"/>
                  <a:pt x="11234" y="22105"/>
                  <a:pt x="11234" y="22142"/>
                </a:cubicBezTo>
                <a:cubicBezTo>
                  <a:pt x="11234" y="22180"/>
                  <a:pt x="11265" y="22211"/>
                  <a:pt x="11303" y="22211"/>
                </a:cubicBezTo>
                <a:cubicBezTo>
                  <a:pt x="11341" y="22211"/>
                  <a:pt x="11371" y="22180"/>
                  <a:pt x="11371" y="22142"/>
                </a:cubicBezTo>
                <a:cubicBezTo>
                  <a:pt x="11371" y="22105"/>
                  <a:pt x="11341" y="22074"/>
                  <a:pt x="11303" y="22074"/>
                </a:cubicBezTo>
                <a:close/>
                <a:moveTo>
                  <a:pt x="11519" y="22074"/>
                </a:moveTo>
                <a:cubicBezTo>
                  <a:pt x="11481" y="22074"/>
                  <a:pt x="11450" y="22105"/>
                  <a:pt x="11450" y="22142"/>
                </a:cubicBezTo>
                <a:cubicBezTo>
                  <a:pt x="11450" y="22180"/>
                  <a:pt x="11481" y="22211"/>
                  <a:pt x="11519" y="22211"/>
                </a:cubicBezTo>
                <a:cubicBezTo>
                  <a:pt x="11557" y="22211"/>
                  <a:pt x="11587" y="22180"/>
                  <a:pt x="11587" y="22142"/>
                </a:cubicBezTo>
                <a:cubicBezTo>
                  <a:pt x="11587" y="22105"/>
                  <a:pt x="11557" y="22074"/>
                  <a:pt x="11519" y="22074"/>
                </a:cubicBezTo>
                <a:close/>
                <a:moveTo>
                  <a:pt x="11735" y="22074"/>
                </a:moveTo>
                <a:cubicBezTo>
                  <a:pt x="11697" y="22074"/>
                  <a:pt x="11666" y="22105"/>
                  <a:pt x="11666" y="22142"/>
                </a:cubicBezTo>
                <a:cubicBezTo>
                  <a:pt x="11666" y="22180"/>
                  <a:pt x="11697" y="22211"/>
                  <a:pt x="11735" y="22211"/>
                </a:cubicBezTo>
                <a:cubicBezTo>
                  <a:pt x="11773" y="22211"/>
                  <a:pt x="11803" y="22180"/>
                  <a:pt x="11803" y="22142"/>
                </a:cubicBezTo>
                <a:cubicBezTo>
                  <a:pt x="11803" y="22105"/>
                  <a:pt x="11773" y="22074"/>
                  <a:pt x="11735" y="22074"/>
                </a:cubicBezTo>
                <a:close/>
                <a:moveTo>
                  <a:pt x="11951" y="22074"/>
                </a:moveTo>
                <a:cubicBezTo>
                  <a:pt x="11913" y="22074"/>
                  <a:pt x="11883" y="22105"/>
                  <a:pt x="11883" y="22142"/>
                </a:cubicBezTo>
                <a:cubicBezTo>
                  <a:pt x="11883" y="22180"/>
                  <a:pt x="11913" y="22211"/>
                  <a:pt x="11951" y="22211"/>
                </a:cubicBezTo>
                <a:cubicBezTo>
                  <a:pt x="11989" y="22211"/>
                  <a:pt x="12019" y="22180"/>
                  <a:pt x="12019" y="22142"/>
                </a:cubicBezTo>
                <a:cubicBezTo>
                  <a:pt x="12019" y="22105"/>
                  <a:pt x="11989" y="22074"/>
                  <a:pt x="11951" y="22074"/>
                </a:cubicBezTo>
                <a:close/>
                <a:moveTo>
                  <a:pt x="11303" y="22309"/>
                </a:moveTo>
                <a:cubicBezTo>
                  <a:pt x="11265" y="22309"/>
                  <a:pt x="11234" y="22339"/>
                  <a:pt x="11234" y="22377"/>
                </a:cubicBezTo>
                <a:cubicBezTo>
                  <a:pt x="11234" y="22415"/>
                  <a:pt x="11265" y="22446"/>
                  <a:pt x="11303" y="22446"/>
                </a:cubicBezTo>
                <a:cubicBezTo>
                  <a:pt x="11341" y="22446"/>
                  <a:pt x="11371" y="22415"/>
                  <a:pt x="11371" y="22377"/>
                </a:cubicBezTo>
                <a:cubicBezTo>
                  <a:pt x="11371" y="22339"/>
                  <a:pt x="11341" y="22309"/>
                  <a:pt x="11303" y="22309"/>
                </a:cubicBezTo>
                <a:close/>
                <a:moveTo>
                  <a:pt x="11519" y="22309"/>
                </a:moveTo>
                <a:cubicBezTo>
                  <a:pt x="11481" y="22309"/>
                  <a:pt x="11450" y="22339"/>
                  <a:pt x="11450" y="22377"/>
                </a:cubicBezTo>
                <a:cubicBezTo>
                  <a:pt x="11450" y="22415"/>
                  <a:pt x="11481" y="22446"/>
                  <a:pt x="11519" y="22446"/>
                </a:cubicBezTo>
                <a:cubicBezTo>
                  <a:pt x="11557" y="22446"/>
                  <a:pt x="11587" y="22415"/>
                  <a:pt x="11587" y="22377"/>
                </a:cubicBezTo>
                <a:cubicBezTo>
                  <a:pt x="11587" y="22339"/>
                  <a:pt x="11557" y="22309"/>
                  <a:pt x="11519" y="22309"/>
                </a:cubicBezTo>
                <a:close/>
                <a:moveTo>
                  <a:pt x="11735" y="22309"/>
                </a:moveTo>
                <a:cubicBezTo>
                  <a:pt x="11697" y="22309"/>
                  <a:pt x="11666" y="22339"/>
                  <a:pt x="11666" y="22377"/>
                </a:cubicBezTo>
                <a:cubicBezTo>
                  <a:pt x="11666" y="22415"/>
                  <a:pt x="11697" y="22446"/>
                  <a:pt x="11735" y="22446"/>
                </a:cubicBezTo>
                <a:cubicBezTo>
                  <a:pt x="11773" y="22446"/>
                  <a:pt x="11803" y="22415"/>
                  <a:pt x="11803" y="22377"/>
                </a:cubicBezTo>
                <a:cubicBezTo>
                  <a:pt x="11803" y="22339"/>
                  <a:pt x="11773" y="22309"/>
                  <a:pt x="11735" y="22309"/>
                </a:cubicBezTo>
                <a:close/>
                <a:moveTo>
                  <a:pt x="11951" y="22309"/>
                </a:moveTo>
                <a:cubicBezTo>
                  <a:pt x="11913" y="22309"/>
                  <a:pt x="11883" y="22339"/>
                  <a:pt x="11883" y="22377"/>
                </a:cubicBezTo>
                <a:cubicBezTo>
                  <a:pt x="11883" y="22415"/>
                  <a:pt x="11913" y="22446"/>
                  <a:pt x="11951" y="22446"/>
                </a:cubicBezTo>
                <a:cubicBezTo>
                  <a:pt x="11989" y="22446"/>
                  <a:pt x="12019" y="22415"/>
                  <a:pt x="12019" y="22377"/>
                </a:cubicBezTo>
                <a:cubicBezTo>
                  <a:pt x="12019" y="22339"/>
                  <a:pt x="11989" y="22309"/>
                  <a:pt x="11951" y="22309"/>
                </a:cubicBezTo>
                <a:close/>
                <a:moveTo>
                  <a:pt x="12167" y="22309"/>
                </a:moveTo>
                <a:cubicBezTo>
                  <a:pt x="12129" y="22309"/>
                  <a:pt x="12099" y="22339"/>
                  <a:pt x="12099" y="22377"/>
                </a:cubicBezTo>
                <a:cubicBezTo>
                  <a:pt x="12099" y="22415"/>
                  <a:pt x="12129" y="22446"/>
                  <a:pt x="12167" y="22446"/>
                </a:cubicBezTo>
                <a:cubicBezTo>
                  <a:pt x="12205" y="22446"/>
                  <a:pt x="12236" y="22415"/>
                  <a:pt x="12236" y="22377"/>
                </a:cubicBezTo>
                <a:cubicBezTo>
                  <a:pt x="12236" y="22339"/>
                  <a:pt x="12205" y="22309"/>
                  <a:pt x="12167" y="22309"/>
                </a:cubicBezTo>
                <a:close/>
                <a:moveTo>
                  <a:pt x="11303" y="22544"/>
                </a:moveTo>
                <a:cubicBezTo>
                  <a:pt x="11265" y="22544"/>
                  <a:pt x="11234" y="22574"/>
                  <a:pt x="11234" y="22612"/>
                </a:cubicBezTo>
                <a:cubicBezTo>
                  <a:pt x="11234" y="22650"/>
                  <a:pt x="11265" y="22680"/>
                  <a:pt x="11303" y="22680"/>
                </a:cubicBezTo>
                <a:cubicBezTo>
                  <a:pt x="11341" y="22680"/>
                  <a:pt x="11371" y="22650"/>
                  <a:pt x="11371" y="22612"/>
                </a:cubicBezTo>
                <a:cubicBezTo>
                  <a:pt x="11371" y="22574"/>
                  <a:pt x="11341" y="22544"/>
                  <a:pt x="11303" y="22544"/>
                </a:cubicBezTo>
                <a:close/>
                <a:moveTo>
                  <a:pt x="11519" y="22544"/>
                </a:moveTo>
                <a:cubicBezTo>
                  <a:pt x="11481" y="22544"/>
                  <a:pt x="11450" y="22574"/>
                  <a:pt x="11450" y="22612"/>
                </a:cubicBezTo>
                <a:cubicBezTo>
                  <a:pt x="11450" y="22650"/>
                  <a:pt x="11481" y="22680"/>
                  <a:pt x="11519" y="22680"/>
                </a:cubicBezTo>
                <a:cubicBezTo>
                  <a:pt x="11557" y="22680"/>
                  <a:pt x="11587" y="22650"/>
                  <a:pt x="11587" y="22612"/>
                </a:cubicBezTo>
                <a:cubicBezTo>
                  <a:pt x="11587" y="22574"/>
                  <a:pt x="11557" y="22544"/>
                  <a:pt x="11519" y="22544"/>
                </a:cubicBezTo>
                <a:close/>
                <a:moveTo>
                  <a:pt x="11735" y="22544"/>
                </a:moveTo>
                <a:cubicBezTo>
                  <a:pt x="11697" y="22544"/>
                  <a:pt x="11666" y="22574"/>
                  <a:pt x="11666" y="22612"/>
                </a:cubicBezTo>
                <a:cubicBezTo>
                  <a:pt x="11666" y="22650"/>
                  <a:pt x="11697" y="22680"/>
                  <a:pt x="11735" y="22680"/>
                </a:cubicBezTo>
                <a:cubicBezTo>
                  <a:pt x="11773" y="22680"/>
                  <a:pt x="11803" y="22650"/>
                  <a:pt x="11803" y="22612"/>
                </a:cubicBezTo>
                <a:cubicBezTo>
                  <a:pt x="11803" y="22574"/>
                  <a:pt x="11773" y="22544"/>
                  <a:pt x="11735" y="22544"/>
                </a:cubicBezTo>
                <a:close/>
                <a:moveTo>
                  <a:pt x="11951" y="22544"/>
                </a:moveTo>
                <a:cubicBezTo>
                  <a:pt x="11913" y="22544"/>
                  <a:pt x="11883" y="22574"/>
                  <a:pt x="11883" y="22612"/>
                </a:cubicBezTo>
                <a:cubicBezTo>
                  <a:pt x="11883" y="22650"/>
                  <a:pt x="11913" y="22680"/>
                  <a:pt x="11951" y="22680"/>
                </a:cubicBezTo>
                <a:cubicBezTo>
                  <a:pt x="11989" y="22680"/>
                  <a:pt x="12019" y="22650"/>
                  <a:pt x="12019" y="22612"/>
                </a:cubicBezTo>
                <a:cubicBezTo>
                  <a:pt x="12019" y="22574"/>
                  <a:pt x="11989" y="22544"/>
                  <a:pt x="11951" y="22544"/>
                </a:cubicBezTo>
                <a:close/>
                <a:moveTo>
                  <a:pt x="11303" y="22778"/>
                </a:moveTo>
                <a:cubicBezTo>
                  <a:pt x="11265" y="22778"/>
                  <a:pt x="11234" y="22809"/>
                  <a:pt x="11234" y="22847"/>
                </a:cubicBezTo>
                <a:cubicBezTo>
                  <a:pt x="11234" y="22885"/>
                  <a:pt x="11265" y="22915"/>
                  <a:pt x="11303" y="22915"/>
                </a:cubicBezTo>
                <a:cubicBezTo>
                  <a:pt x="11341" y="22915"/>
                  <a:pt x="11371" y="22885"/>
                  <a:pt x="11371" y="22847"/>
                </a:cubicBezTo>
                <a:cubicBezTo>
                  <a:pt x="11371" y="22809"/>
                  <a:pt x="11341" y="22778"/>
                  <a:pt x="11303" y="22778"/>
                </a:cubicBezTo>
                <a:close/>
                <a:moveTo>
                  <a:pt x="11519" y="22778"/>
                </a:moveTo>
                <a:cubicBezTo>
                  <a:pt x="11481" y="22778"/>
                  <a:pt x="11450" y="22809"/>
                  <a:pt x="11450" y="22847"/>
                </a:cubicBezTo>
                <a:cubicBezTo>
                  <a:pt x="11450" y="22885"/>
                  <a:pt x="11481" y="22915"/>
                  <a:pt x="11519" y="22915"/>
                </a:cubicBezTo>
                <a:cubicBezTo>
                  <a:pt x="11557" y="22915"/>
                  <a:pt x="11587" y="22885"/>
                  <a:pt x="11587" y="22847"/>
                </a:cubicBezTo>
                <a:cubicBezTo>
                  <a:pt x="11587" y="22809"/>
                  <a:pt x="11557" y="22778"/>
                  <a:pt x="11519" y="22778"/>
                </a:cubicBezTo>
                <a:close/>
                <a:moveTo>
                  <a:pt x="11735" y="22778"/>
                </a:moveTo>
                <a:cubicBezTo>
                  <a:pt x="11697" y="22778"/>
                  <a:pt x="11666" y="22809"/>
                  <a:pt x="11666" y="22847"/>
                </a:cubicBezTo>
                <a:cubicBezTo>
                  <a:pt x="11666" y="22885"/>
                  <a:pt x="11697" y="22915"/>
                  <a:pt x="11735" y="22915"/>
                </a:cubicBezTo>
                <a:cubicBezTo>
                  <a:pt x="11773" y="22915"/>
                  <a:pt x="11803" y="22885"/>
                  <a:pt x="11803" y="22847"/>
                </a:cubicBezTo>
                <a:cubicBezTo>
                  <a:pt x="11803" y="22809"/>
                  <a:pt x="11773" y="22778"/>
                  <a:pt x="11735" y="22778"/>
                </a:cubicBezTo>
                <a:close/>
                <a:moveTo>
                  <a:pt x="11303" y="23013"/>
                </a:moveTo>
                <a:cubicBezTo>
                  <a:pt x="11265" y="23013"/>
                  <a:pt x="11234" y="23044"/>
                  <a:pt x="11234" y="23082"/>
                </a:cubicBezTo>
                <a:cubicBezTo>
                  <a:pt x="11234" y="23120"/>
                  <a:pt x="11265" y="23150"/>
                  <a:pt x="11303" y="23150"/>
                </a:cubicBezTo>
                <a:cubicBezTo>
                  <a:pt x="11341" y="23150"/>
                  <a:pt x="11371" y="23120"/>
                  <a:pt x="11371" y="23082"/>
                </a:cubicBezTo>
                <a:cubicBezTo>
                  <a:pt x="11371" y="23044"/>
                  <a:pt x="11341" y="23013"/>
                  <a:pt x="11303" y="23013"/>
                </a:cubicBezTo>
                <a:close/>
                <a:moveTo>
                  <a:pt x="11519" y="23013"/>
                </a:moveTo>
                <a:cubicBezTo>
                  <a:pt x="11481" y="23013"/>
                  <a:pt x="11450" y="23044"/>
                  <a:pt x="11450" y="23082"/>
                </a:cubicBezTo>
                <a:cubicBezTo>
                  <a:pt x="11450" y="23120"/>
                  <a:pt x="11481" y="23150"/>
                  <a:pt x="11519" y="23150"/>
                </a:cubicBezTo>
                <a:cubicBezTo>
                  <a:pt x="11557" y="23150"/>
                  <a:pt x="11587" y="23120"/>
                  <a:pt x="11587" y="23082"/>
                </a:cubicBezTo>
                <a:cubicBezTo>
                  <a:pt x="11587" y="23044"/>
                  <a:pt x="11557" y="23013"/>
                  <a:pt x="11519" y="23013"/>
                </a:cubicBezTo>
                <a:close/>
                <a:moveTo>
                  <a:pt x="11735" y="23013"/>
                </a:moveTo>
                <a:cubicBezTo>
                  <a:pt x="11697" y="23013"/>
                  <a:pt x="11666" y="23044"/>
                  <a:pt x="11666" y="23082"/>
                </a:cubicBezTo>
                <a:cubicBezTo>
                  <a:pt x="11666" y="23120"/>
                  <a:pt x="11697" y="23150"/>
                  <a:pt x="11735" y="23150"/>
                </a:cubicBezTo>
                <a:cubicBezTo>
                  <a:pt x="11773" y="23150"/>
                  <a:pt x="11803" y="23120"/>
                  <a:pt x="11803" y="23082"/>
                </a:cubicBezTo>
                <a:cubicBezTo>
                  <a:pt x="11803" y="23044"/>
                  <a:pt x="11773" y="23013"/>
                  <a:pt x="11735" y="23013"/>
                </a:cubicBezTo>
                <a:close/>
                <a:moveTo>
                  <a:pt x="11519" y="23248"/>
                </a:moveTo>
                <a:cubicBezTo>
                  <a:pt x="11481" y="23248"/>
                  <a:pt x="11450" y="23279"/>
                  <a:pt x="11450" y="23317"/>
                </a:cubicBezTo>
                <a:cubicBezTo>
                  <a:pt x="11450" y="23354"/>
                  <a:pt x="11481" y="23385"/>
                  <a:pt x="11519" y="23385"/>
                </a:cubicBezTo>
                <a:cubicBezTo>
                  <a:pt x="11557" y="23385"/>
                  <a:pt x="11587" y="23354"/>
                  <a:pt x="11587" y="23317"/>
                </a:cubicBezTo>
                <a:cubicBezTo>
                  <a:pt x="11587" y="23279"/>
                  <a:pt x="11557" y="23248"/>
                  <a:pt x="11519" y="23248"/>
                </a:cubicBezTo>
                <a:close/>
                <a:moveTo>
                  <a:pt x="11735" y="23248"/>
                </a:moveTo>
                <a:cubicBezTo>
                  <a:pt x="11697" y="23248"/>
                  <a:pt x="11666" y="23279"/>
                  <a:pt x="11666" y="23317"/>
                </a:cubicBezTo>
                <a:cubicBezTo>
                  <a:pt x="11666" y="23354"/>
                  <a:pt x="11697" y="23385"/>
                  <a:pt x="11735" y="23385"/>
                </a:cubicBezTo>
                <a:cubicBezTo>
                  <a:pt x="11773" y="23385"/>
                  <a:pt x="11803" y="23354"/>
                  <a:pt x="11803" y="23317"/>
                </a:cubicBezTo>
                <a:cubicBezTo>
                  <a:pt x="11803" y="23279"/>
                  <a:pt x="11773" y="23248"/>
                  <a:pt x="11735" y="23248"/>
                </a:cubicBezTo>
                <a:close/>
                <a:moveTo>
                  <a:pt x="11519" y="23483"/>
                </a:moveTo>
                <a:cubicBezTo>
                  <a:pt x="11481" y="23483"/>
                  <a:pt x="11450" y="23514"/>
                  <a:pt x="11450" y="23551"/>
                </a:cubicBezTo>
                <a:cubicBezTo>
                  <a:pt x="11450" y="23589"/>
                  <a:pt x="11481" y="23620"/>
                  <a:pt x="11519" y="23620"/>
                </a:cubicBezTo>
                <a:cubicBezTo>
                  <a:pt x="11557" y="23620"/>
                  <a:pt x="11587" y="23589"/>
                  <a:pt x="11587" y="23551"/>
                </a:cubicBezTo>
                <a:cubicBezTo>
                  <a:pt x="11587" y="23514"/>
                  <a:pt x="11557" y="23483"/>
                  <a:pt x="11519" y="23483"/>
                </a:cubicBezTo>
                <a:close/>
                <a:moveTo>
                  <a:pt x="11735" y="23483"/>
                </a:moveTo>
                <a:cubicBezTo>
                  <a:pt x="11697" y="23483"/>
                  <a:pt x="11666" y="23514"/>
                  <a:pt x="11666" y="23551"/>
                </a:cubicBezTo>
                <a:cubicBezTo>
                  <a:pt x="11666" y="23589"/>
                  <a:pt x="11697" y="23620"/>
                  <a:pt x="11735" y="23620"/>
                </a:cubicBezTo>
                <a:cubicBezTo>
                  <a:pt x="11773" y="23620"/>
                  <a:pt x="11803" y="23589"/>
                  <a:pt x="11803" y="23551"/>
                </a:cubicBezTo>
                <a:cubicBezTo>
                  <a:pt x="11803" y="23514"/>
                  <a:pt x="11773" y="23483"/>
                  <a:pt x="11735" y="23483"/>
                </a:cubicBezTo>
                <a:close/>
                <a:moveTo>
                  <a:pt x="11951" y="23483"/>
                </a:moveTo>
                <a:cubicBezTo>
                  <a:pt x="11913" y="23483"/>
                  <a:pt x="11883" y="23514"/>
                  <a:pt x="11883" y="23551"/>
                </a:cubicBezTo>
                <a:cubicBezTo>
                  <a:pt x="11883" y="23589"/>
                  <a:pt x="11913" y="23620"/>
                  <a:pt x="11951" y="23620"/>
                </a:cubicBezTo>
                <a:cubicBezTo>
                  <a:pt x="11989" y="23620"/>
                  <a:pt x="12019" y="23589"/>
                  <a:pt x="12019" y="23551"/>
                </a:cubicBezTo>
                <a:cubicBezTo>
                  <a:pt x="12019" y="23514"/>
                  <a:pt x="11989" y="23483"/>
                  <a:pt x="11951" y="23483"/>
                </a:cubicBezTo>
                <a:close/>
                <a:moveTo>
                  <a:pt x="12167" y="23483"/>
                </a:moveTo>
                <a:cubicBezTo>
                  <a:pt x="12129" y="23483"/>
                  <a:pt x="12099" y="23514"/>
                  <a:pt x="12099" y="23551"/>
                </a:cubicBezTo>
                <a:cubicBezTo>
                  <a:pt x="12099" y="23589"/>
                  <a:pt x="12129" y="23620"/>
                  <a:pt x="12167" y="23620"/>
                </a:cubicBezTo>
                <a:cubicBezTo>
                  <a:pt x="12205" y="23620"/>
                  <a:pt x="12236" y="23589"/>
                  <a:pt x="12236" y="23551"/>
                </a:cubicBezTo>
                <a:cubicBezTo>
                  <a:pt x="12236" y="23514"/>
                  <a:pt x="12205" y="23483"/>
                  <a:pt x="12167" y="23483"/>
                </a:cubicBezTo>
                <a:close/>
                <a:moveTo>
                  <a:pt x="21025" y="9393"/>
                </a:moveTo>
                <a:cubicBezTo>
                  <a:pt x="20987" y="9393"/>
                  <a:pt x="20956" y="9423"/>
                  <a:pt x="20956" y="9461"/>
                </a:cubicBezTo>
                <a:cubicBezTo>
                  <a:pt x="20956" y="9499"/>
                  <a:pt x="20987" y="9530"/>
                  <a:pt x="21025" y="9530"/>
                </a:cubicBezTo>
                <a:cubicBezTo>
                  <a:pt x="21063" y="9530"/>
                  <a:pt x="21093" y="9499"/>
                  <a:pt x="21093" y="9461"/>
                </a:cubicBezTo>
                <a:cubicBezTo>
                  <a:pt x="21093" y="9423"/>
                  <a:pt x="21063" y="9393"/>
                  <a:pt x="21025" y="9393"/>
                </a:cubicBezTo>
                <a:close/>
                <a:moveTo>
                  <a:pt x="21241" y="9393"/>
                </a:moveTo>
                <a:cubicBezTo>
                  <a:pt x="21203" y="9393"/>
                  <a:pt x="21172" y="9423"/>
                  <a:pt x="21172" y="9461"/>
                </a:cubicBezTo>
                <a:cubicBezTo>
                  <a:pt x="21172" y="9499"/>
                  <a:pt x="21203" y="9530"/>
                  <a:pt x="21241" y="9530"/>
                </a:cubicBezTo>
                <a:cubicBezTo>
                  <a:pt x="21279" y="9530"/>
                  <a:pt x="21309" y="9499"/>
                  <a:pt x="21309" y="9461"/>
                </a:cubicBezTo>
                <a:cubicBezTo>
                  <a:pt x="21309" y="9423"/>
                  <a:pt x="21279" y="9393"/>
                  <a:pt x="21241" y="9393"/>
                </a:cubicBezTo>
                <a:close/>
                <a:moveTo>
                  <a:pt x="19944" y="9628"/>
                </a:moveTo>
                <a:cubicBezTo>
                  <a:pt x="19906" y="9628"/>
                  <a:pt x="19876" y="9658"/>
                  <a:pt x="19876" y="9696"/>
                </a:cubicBezTo>
                <a:cubicBezTo>
                  <a:pt x="19876" y="9734"/>
                  <a:pt x="19906" y="9765"/>
                  <a:pt x="19944" y="9765"/>
                </a:cubicBezTo>
                <a:cubicBezTo>
                  <a:pt x="19982" y="9765"/>
                  <a:pt x="20013" y="9734"/>
                  <a:pt x="20013" y="9696"/>
                </a:cubicBezTo>
                <a:cubicBezTo>
                  <a:pt x="20013" y="9658"/>
                  <a:pt x="19982" y="9628"/>
                  <a:pt x="19944" y="9628"/>
                </a:cubicBezTo>
                <a:close/>
                <a:moveTo>
                  <a:pt x="20160" y="9628"/>
                </a:moveTo>
                <a:cubicBezTo>
                  <a:pt x="20123" y="9628"/>
                  <a:pt x="20092" y="9658"/>
                  <a:pt x="20092" y="9696"/>
                </a:cubicBezTo>
                <a:cubicBezTo>
                  <a:pt x="20092" y="9734"/>
                  <a:pt x="20123" y="9765"/>
                  <a:pt x="20160" y="9765"/>
                </a:cubicBezTo>
                <a:cubicBezTo>
                  <a:pt x="20198" y="9765"/>
                  <a:pt x="20229" y="9734"/>
                  <a:pt x="20229" y="9696"/>
                </a:cubicBezTo>
                <a:cubicBezTo>
                  <a:pt x="20229" y="9658"/>
                  <a:pt x="20198" y="9628"/>
                  <a:pt x="20160" y="9628"/>
                </a:cubicBezTo>
                <a:close/>
                <a:moveTo>
                  <a:pt x="20376" y="9628"/>
                </a:moveTo>
                <a:cubicBezTo>
                  <a:pt x="20339" y="9628"/>
                  <a:pt x="20308" y="9658"/>
                  <a:pt x="20308" y="9696"/>
                </a:cubicBezTo>
                <a:cubicBezTo>
                  <a:pt x="20308" y="9734"/>
                  <a:pt x="20339" y="9765"/>
                  <a:pt x="20376" y="9765"/>
                </a:cubicBezTo>
                <a:cubicBezTo>
                  <a:pt x="20414" y="9765"/>
                  <a:pt x="20445" y="9734"/>
                  <a:pt x="20445" y="9696"/>
                </a:cubicBezTo>
                <a:cubicBezTo>
                  <a:pt x="20445" y="9658"/>
                  <a:pt x="20414" y="9628"/>
                  <a:pt x="20376" y="9628"/>
                </a:cubicBezTo>
                <a:close/>
                <a:moveTo>
                  <a:pt x="20593" y="9628"/>
                </a:moveTo>
                <a:cubicBezTo>
                  <a:pt x="20555" y="9628"/>
                  <a:pt x="20524" y="9658"/>
                  <a:pt x="20524" y="9696"/>
                </a:cubicBezTo>
                <a:cubicBezTo>
                  <a:pt x="20524" y="9734"/>
                  <a:pt x="20555" y="9765"/>
                  <a:pt x="20593" y="9765"/>
                </a:cubicBezTo>
                <a:cubicBezTo>
                  <a:pt x="20630" y="9765"/>
                  <a:pt x="20661" y="9734"/>
                  <a:pt x="20661" y="9696"/>
                </a:cubicBezTo>
                <a:cubicBezTo>
                  <a:pt x="20661" y="9658"/>
                  <a:pt x="20630" y="9628"/>
                  <a:pt x="20593" y="9628"/>
                </a:cubicBezTo>
                <a:close/>
                <a:moveTo>
                  <a:pt x="20809" y="9628"/>
                </a:moveTo>
                <a:cubicBezTo>
                  <a:pt x="20771" y="9628"/>
                  <a:pt x="20740" y="9658"/>
                  <a:pt x="20740" y="9696"/>
                </a:cubicBezTo>
                <a:cubicBezTo>
                  <a:pt x="20740" y="9734"/>
                  <a:pt x="20771" y="9765"/>
                  <a:pt x="20809" y="9765"/>
                </a:cubicBezTo>
                <a:cubicBezTo>
                  <a:pt x="20846" y="9765"/>
                  <a:pt x="20877" y="9734"/>
                  <a:pt x="20877" y="9696"/>
                </a:cubicBezTo>
                <a:cubicBezTo>
                  <a:pt x="20877" y="9658"/>
                  <a:pt x="20846" y="9628"/>
                  <a:pt x="20809" y="9628"/>
                </a:cubicBezTo>
                <a:close/>
                <a:moveTo>
                  <a:pt x="21025" y="9628"/>
                </a:moveTo>
                <a:cubicBezTo>
                  <a:pt x="20987" y="9628"/>
                  <a:pt x="20956" y="9658"/>
                  <a:pt x="20956" y="9696"/>
                </a:cubicBezTo>
                <a:cubicBezTo>
                  <a:pt x="20956" y="9734"/>
                  <a:pt x="20987" y="9765"/>
                  <a:pt x="21025" y="9765"/>
                </a:cubicBezTo>
                <a:cubicBezTo>
                  <a:pt x="21063" y="9765"/>
                  <a:pt x="21093" y="9734"/>
                  <a:pt x="21093" y="9696"/>
                </a:cubicBezTo>
                <a:cubicBezTo>
                  <a:pt x="21093" y="9658"/>
                  <a:pt x="21063" y="9628"/>
                  <a:pt x="21025" y="9628"/>
                </a:cubicBezTo>
                <a:close/>
                <a:moveTo>
                  <a:pt x="21241" y="9628"/>
                </a:moveTo>
                <a:cubicBezTo>
                  <a:pt x="21203" y="9628"/>
                  <a:pt x="21172" y="9658"/>
                  <a:pt x="21172" y="9696"/>
                </a:cubicBezTo>
                <a:cubicBezTo>
                  <a:pt x="21172" y="9734"/>
                  <a:pt x="21203" y="9765"/>
                  <a:pt x="21241" y="9765"/>
                </a:cubicBezTo>
                <a:cubicBezTo>
                  <a:pt x="21279" y="9765"/>
                  <a:pt x="21309" y="9734"/>
                  <a:pt x="21309" y="9696"/>
                </a:cubicBezTo>
                <a:cubicBezTo>
                  <a:pt x="21309" y="9658"/>
                  <a:pt x="21279" y="9628"/>
                  <a:pt x="21241" y="9628"/>
                </a:cubicBezTo>
                <a:close/>
                <a:moveTo>
                  <a:pt x="19080" y="9862"/>
                </a:moveTo>
                <a:cubicBezTo>
                  <a:pt x="19042" y="9862"/>
                  <a:pt x="19011" y="9893"/>
                  <a:pt x="19011" y="9931"/>
                </a:cubicBezTo>
                <a:cubicBezTo>
                  <a:pt x="19011" y="9969"/>
                  <a:pt x="19042" y="9999"/>
                  <a:pt x="19080" y="9999"/>
                </a:cubicBezTo>
                <a:cubicBezTo>
                  <a:pt x="19118" y="9999"/>
                  <a:pt x="19148" y="9969"/>
                  <a:pt x="19148" y="9931"/>
                </a:cubicBezTo>
                <a:cubicBezTo>
                  <a:pt x="19148" y="9893"/>
                  <a:pt x="19118" y="9862"/>
                  <a:pt x="19080" y="9862"/>
                </a:cubicBezTo>
                <a:close/>
                <a:moveTo>
                  <a:pt x="19296" y="9862"/>
                </a:moveTo>
                <a:cubicBezTo>
                  <a:pt x="19258" y="9862"/>
                  <a:pt x="19227" y="9893"/>
                  <a:pt x="19227" y="9931"/>
                </a:cubicBezTo>
                <a:cubicBezTo>
                  <a:pt x="19227" y="9969"/>
                  <a:pt x="19258" y="9999"/>
                  <a:pt x="19296" y="9999"/>
                </a:cubicBezTo>
                <a:cubicBezTo>
                  <a:pt x="19334" y="9999"/>
                  <a:pt x="19364" y="9969"/>
                  <a:pt x="19364" y="9931"/>
                </a:cubicBezTo>
                <a:cubicBezTo>
                  <a:pt x="19364" y="9893"/>
                  <a:pt x="19334" y="9862"/>
                  <a:pt x="19296" y="9862"/>
                </a:cubicBezTo>
                <a:close/>
                <a:moveTo>
                  <a:pt x="19512" y="9862"/>
                </a:moveTo>
                <a:cubicBezTo>
                  <a:pt x="19474" y="9862"/>
                  <a:pt x="19444" y="9893"/>
                  <a:pt x="19444" y="9931"/>
                </a:cubicBezTo>
                <a:cubicBezTo>
                  <a:pt x="19444" y="9969"/>
                  <a:pt x="19474" y="9999"/>
                  <a:pt x="19512" y="9999"/>
                </a:cubicBezTo>
                <a:cubicBezTo>
                  <a:pt x="19550" y="9999"/>
                  <a:pt x="19580" y="9969"/>
                  <a:pt x="19580" y="9931"/>
                </a:cubicBezTo>
                <a:cubicBezTo>
                  <a:pt x="19580" y="9893"/>
                  <a:pt x="19550" y="9862"/>
                  <a:pt x="19512" y="9862"/>
                </a:cubicBezTo>
                <a:close/>
                <a:moveTo>
                  <a:pt x="19728" y="9862"/>
                </a:moveTo>
                <a:cubicBezTo>
                  <a:pt x="19690" y="9862"/>
                  <a:pt x="19660" y="9893"/>
                  <a:pt x="19660" y="9931"/>
                </a:cubicBezTo>
                <a:cubicBezTo>
                  <a:pt x="19660" y="9969"/>
                  <a:pt x="19690" y="9999"/>
                  <a:pt x="19728" y="9999"/>
                </a:cubicBezTo>
                <a:cubicBezTo>
                  <a:pt x="19766" y="9999"/>
                  <a:pt x="19797" y="9969"/>
                  <a:pt x="19797" y="9931"/>
                </a:cubicBezTo>
                <a:cubicBezTo>
                  <a:pt x="19797" y="9893"/>
                  <a:pt x="19766" y="9862"/>
                  <a:pt x="19728" y="9862"/>
                </a:cubicBezTo>
                <a:close/>
                <a:moveTo>
                  <a:pt x="19944" y="9862"/>
                </a:moveTo>
                <a:cubicBezTo>
                  <a:pt x="19906" y="9862"/>
                  <a:pt x="19876" y="9893"/>
                  <a:pt x="19876" y="9931"/>
                </a:cubicBezTo>
                <a:cubicBezTo>
                  <a:pt x="19876" y="9969"/>
                  <a:pt x="19906" y="9999"/>
                  <a:pt x="19944" y="9999"/>
                </a:cubicBezTo>
                <a:cubicBezTo>
                  <a:pt x="19982" y="9999"/>
                  <a:pt x="20013" y="9969"/>
                  <a:pt x="20013" y="9931"/>
                </a:cubicBezTo>
                <a:cubicBezTo>
                  <a:pt x="20013" y="9893"/>
                  <a:pt x="19982" y="9862"/>
                  <a:pt x="19944" y="9862"/>
                </a:cubicBezTo>
                <a:close/>
                <a:moveTo>
                  <a:pt x="20160" y="9862"/>
                </a:moveTo>
                <a:cubicBezTo>
                  <a:pt x="20123" y="9862"/>
                  <a:pt x="20092" y="9893"/>
                  <a:pt x="20092" y="9931"/>
                </a:cubicBezTo>
                <a:cubicBezTo>
                  <a:pt x="20092" y="9969"/>
                  <a:pt x="20123" y="9999"/>
                  <a:pt x="20160" y="9999"/>
                </a:cubicBezTo>
                <a:cubicBezTo>
                  <a:pt x="20198" y="9999"/>
                  <a:pt x="20229" y="9969"/>
                  <a:pt x="20229" y="9931"/>
                </a:cubicBezTo>
                <a:cubicBezTo>
                  <a:pt x="20229" y="9893"/>
                  <a:pt x="20198" y="9862"/>
                  <a:pt x="20160" y="9862"/>
                </a:cubicBezTo>
                <a:close/>
                <a:moveTo>
                  <a:pt x="20376" y="9862"/>
                </a:moveTo>
                <a:cubicBezTo>
                  <a:pt x="20339" y="9862"/>
                  <a:pt x="20308" y="9893"/>
                  <a:pt x="20308" y="9931"/>
                </a:cubicBezTo>
                <a:cubicBezTo>
                  <a:pt x="20308" y="9969"/>
                  <a:pt x="20339" y="9999"/>
                  <a:pt x="20376" y="9999"/>
                </a:cubicBezTo>
                <a:cubicBezTo>
                  <a:pt x="20414" y="9999"/>
                  <a:pt x="20445" y="9969"/>
                  <a:pt x="20445" y="9931"/>
                </a:cubicBezTo>
                <a:cubicBezTo>
                  <a:pt x="20445" y="9893"/>
                  <a:pt x="20414" y="9862"/>
                  <a:pt x="20376" y="9862"/>
                </a:cubicBezTo>
                <a:close/>
                <a:moveTo>
                  <a:pt x="20593" y="9862"/>
                </a:moveTo>
                <a:cubicBezTo>
                  <a:pt x="20555" y="9862"/>
                  <a:pt x="20524" y="9893"/>
                  <a:pt x="20524" y="9931"/>
                </a:cubicBezTo>
                <a:cubicBezTo>
                  <a:pt x="20524" y="9969"/>
                  <a:pt x="20555" y="9999"/>
                  <a:pt x="20593" y="9999"/>
                </a:cubicBezTo>
                <a:cubicBezTo>
                  <a:pt x="20630" y="9999"/>
                  <a:pt x="20661" y="9969"/>
                  <a:pt x="20661" y="9931"/>
                </a:cubicBezTo>
                <a:cubicBezTo>
                  <a:pt x="20661" y="9893"/>
                  <a:pt x="20630" y="9862"/>
                  <a:pt x="20593" y="9862"/>
                </a:cubicBezTo>
                <a:close/>
                <a:moveTo>
                  <a:pt x="20809" y="9862"/>
                </a:moveTo>
                <a:cubicBezTo>
                  <a:pt x="20771" y="9862"/>
                  <a:pt x="20740" y="9893"/>
                  <a:pt x="20740" y="9931"/>
                </a:cubicBezTo>
                <a:cubicBezTo>
                  <a:pt x="20740" y="9969"/>
                  <a:pt x="20771" y="9999"/>
                  <a:pt x="20809" y="9999"/>
                </a:cubicBezTo>
                <a:cubicBezTo>
                  <a:pt x="20846" y="9999"/>
                  <a:pt x="20877" y="9969"/>
                  <a:pt x="20877" y="9931"/>
                </a:cubicBezTo>
                <a:cubicBezTo>
                  <a:pt x="20877" y="9893"/>
                  <a:pt x="20846" y="9862"/>
                  <a:pt x="20809" y="9862"/>
                </a:cubicBezTo>
                <a:close/>
                <a:moveTo>
                  <a:pt x="21025" y="9862"/>
                </a:moveTo>
                <a:cubicBezTo>
                  <a:pt x="20987" y="9862"/>
                  <a:pt x="20956" y="9893"/>
                  <a:pt x="20956" y="9931"/>
                </a:cubicBezTo>
                <a:cubicBezTo>
                  <a:pt x="20956" y="9969"/>
                  <a:pt x="20987" y="9999"/>
                  <a:pt x="21025" y="9999"/>
                </a:cubicBezTo>
                <a:cubicBezTo>
                  <a:pt x="21063" y="9999"/>
                  <a:pt x="21093" y="9969"/>
                  <a:pt x="21093" y="9931"/>
                </a:cubicBezTo>
                <a:cubicBezTo>
                  <a:pt x="21093" y="9893"/>
                  <a:pt x="21063" y="9862"/>
                  <a:pt x="21025" y="9862"/>
                </a:cubicBezTo>
                <a:close/>
                <a:moveTo>
                  <a:pt x="21241" y="9862"/>
                </a:moveTo>
                <a:cubicBezTo>
                  <a:pt x="21203" y="9862"/>
                  <a:pt x="21172" y="9893"/>
                  <a:pt x="21172" y="9931"/>
                </a:cubicBezTo>
                <a:cubicBezTo>
                  <a:pt x="21172" y="9969"/>
                  <a:pt x="21203" y="9999"/>
                  <a:pt x="21241" y="9999"/>
                </a:cubicBezTo>
                <a:cubicBezTo>
                  <a:pt x="21279" y="9999"/>
                  <a:pt x="21309" y="9969"/>
                  <a:pt x="21309" y="9931"/>
                </a:cubicBezTo>
                <a:cubicBezTo>
                  <a:pt x="21309" y="9893"/>
                  <a:pt x="21279" y="9862"/>
                  <a:pt x="21241" y="9862"/>
                </a:cubicBezTo>
                <a:close/>
                <a:moveTo>
                  <a:pt x="18864" y="10097"/>
                </a:moveTo>
                <a:cubicBezTo>
                  <a:pt x="18826" y="10097"/>
                  <a:pt x="18795" y="10128"/>
                  <a:pt x="18795" y="10166"/>
                </a:cubicBezTo>
                <a:cubicBezTo>
                  <a:pt x="18795" y="10204"/>
                  <a:pt x="18826" y="10234"/>
                  <a:pt x="18864" y="10234"/>
                </a:cubicBezTo>
                <a:cubicBezTo>
                  <a:pt x="18902" y="10234"/>
                  <a:pt x="18932" y="10204"/>
                  <a:pt x="18932" y="10166"/>
                </a:cubicBezTo>
                <a:cubicBezTo>
                  <a:pt x="18932" y="10128"/>
                  <a:pt x="18902" y="10097"/>
                  <a:pt x="18864" y="10097"/>
                </a:cubicBezTo>
                <a:close/>
                <a:moveTo>
                  <a:pt x="19080" y="10097"/>
                </a:moveTo>
                <a:cubicBezTo>
                  <a:pt x="19042" y="10097"/>
                  <a:pt x="19011" y="10128"/>
                  <a:pt x="19011" y="10166"/>
                </a:cubicBezTo>
                <a:cubicBezTo>
                  <a:pt x="19011" y="10204"/>
                  <a:pt x="19042" y="10234"/>
                  <a:pt x="19080" y="10234"/>
                </a:cubicBezTo>
                <a:cubicBezTo>
                  <a:pt x="19118" y="10234"/>
                  <a:pt x="19148" y="10204"/>
                  <a:pt x="19148" y="10166"/>
                </a:cubicBezTo>
                <a:cubicBezTo>
                  <a:pt x="19148" y="10128"/>
                  <a:pt x="19118" y="10097"/>
                  <a:pt x="19080" y="10097"/>
                </a:cubicBezTo>
                <a:close/>
                <a:moveTo>
                  <a:pt x="19296" y="10097"/>
                </a:moveTo>
                <a:cubicBezTo>
                  <a:pt x="19258" y="10097"/>
                  <a:pt x="19227" y="10128"/>
                  <a:pt x="19227" y="10166"/>
                </a:cubicBezTo>
                <a:cubicBezTo>
                  <a:pt x="19227" y="10204"/>
                  <a:pt x="19258" y="10234"/>
                  <a:pt x="19296" y="10234"/>
                </a:cubicBezTo>
                <a:cubicBezTo>
                  <a:pt x="19334" y="10234"/>
                  <a:pt x="19364" y="10204"/>
                  <a:pt x="19364" y="10166"/>
                </a:cubicBezTo>
                <a:cubicBezTo>
                  <a:pt x="19364" y="10128"/>
                  <a:pt x="19334" y="10097"/>
                  <a:pt x="19296" y="10097"/>
                </a:cubicBezTo>
                <a:close/>
                <a:moveTo>
                  <a:pt x="19512" y="10097"/>
                </a:moveTo>
                <a:cubicBezTo>
                  <a:pt x="19474" y="10097"/>
                  <a:pt x="19444" y="10128"/>
                  <a:pt x="19444" y="10166"/>
                </a:cubicBezTo>
                <a:cubicBezTo>
                  <a:pt x="19444" y="10204"/>
                  <a:pt x="19474" y="10234"/>
                  <a:pt x="19512" y="10234"/>
                </a:cubicBezTo>
                <a:cubicBezTo>
                  <a:pt x="19550" y="10234"/>
                  <a:pt x="19580" y="10204"/>
                  <a:pt x="19580" y="10166"/>
                </a:cubicBezTo>
                <a:cubicBezTo>
                  <a:pt x="19580" y="10128"/>
                  <a:pt x="19550" y="10097"/>
                  <a:pt x="19512" y="10097"/>
                </a:cubicBezTo>
                <a:close/>
                <a:moveTo>
                  <a:pt x="19728" y="10097"/>
                </a:moveTo>
                <a:cubicBezTo>
                  <a:pt x="19690" y="10097"/>
                  <a:pt x="19660" y="10128"/>
                  <a:pt x="19660" y="10166"/>
                </a:cubicBezTo>
                <a:cubicBezTo>
                  <a:pt x="19660" y="10204"/>
                  <a:pt x="19690" y="10234"/>
                  <a:pt x="19728" y="10234"/>
                </a:cubicBezTo>
                <a:cubicBezTo>
                  <a:pt x="19766" y="10234"/>
                  <a:pt x="19797" y="10204"/>
                  <a:pt x="19797" y="10166"/>
                </a:cubicBezTo>
                <a:cubicBezTo>
                  <a:pt x="19797" y="10128"/>
                  <a:pt x="19766" y="10097"/>
                  <a:pt x="19728" y="10097"/>
                </a:cubicBezTo>
                <a:close/>
                <a:moveTo>
                  <a:pt x="19944" y="10097"/>
                </a:moveTo>
                <a:cubicBezTo>
                  <a:pt x="19906" y="10097"/>
                  <a:pt x="19876" y="10128"/>
                  <a:pt x="19876" y="10166"/>
                </a:cubicBezTo>
                <a:cubicBezTo>
                  <a:pt x="19876" y="10204"/>
                  <a:pt x="19906" y="10234"/>
                  <a:pt x="19944" y="10234"/>
                </a:cubicBezTo>
                <a:cubicBezTo>
                  <a:pt x="19982" y="10234"/>
                  <a:pt x="20013" y="10204"/>
                  <a:pt x="20013" y="10166"/>
                </a:cubicBezTo>
                <a:cubicBezTo>
                  <a:pt x="20013" y="10128"/>
                  <a:pt x="19982" y="10097"/>
                  <a:pt x="19944" y="10097"/>
                </a:cubicBezTo>
                <a:close/>
                <a:moveTo>
                  <a:pt x="20160" y="10097"/>
                </a:moveTo>
                <a:cubicBezTo>
                  <a:pt x="20123" y="10097"/>
                  <a:pt x="20092" y="10128"/>
                  <a:pt x="20092" y="10166"/>
                </a:cubicBezTo>
                <a:cubicBezTo>
                  <a:pt x="20092" y="10204"/>
                  <a:pt x="20123" y="10234"/>
                  <a:pt x="20160" y="10234"/>
                </a:cubicBezTo>
                <a:cubicBezTo>
                  <a:pt x="20198" y="10234"/>
                  <a:pt x="20229" y="10204"/>
                  <a:pt x="20229" y="10166"/>
                </a:cubicBezTo>
                <a:cubicBezTo>
                  <a:pt x="20229" y="10128"/>
                  <a:pt x="20198" y="10097"/>
                  <a:pt x="20160" y="10097"/>
                </a:cubicBezTo>
                <a:close/>
                <a:moveTo>
                  <a:pt x="20376" y="10097"/>
                </a:moveTo>
                <a:cubicBezTo>
                  <a:pt x="20339" y="10097"/>
                  <a:pt x="20308" y="10128"/>
                  <a:pt x="20308" y="10166"/>
                </a:cubicBezTo>
                <a:cubicBezTo>
                  <a:pt x="20308" y="10204"/>
                  <a:pt x="20339" y="10234"/>
                  <a:pt x="20376" y="10234"/>
                </a:cubicBezTo>
                <a:cubicBezTo>
                  <a:pt x="20414" y="10234"/>
                  <a:pt x="20445" y="10204"/>
                  <a:pt x="20445" y="10166"/>
                </a:cubicBezTo>
                <a:cubicBezTo>
                  <a:pt x="20445" y="10128"/>
                  <a:pt x="20414" y="10097"/>
                  <a:pt x="20376" y="10097"/>
                </a:cubicBezTo>
                <a:close/>
                <a:moveTo>
                  <a:pt x="20593" y="10097"/>
                </a:moveTo>
                <a:cubicBezTo>
                  <a:pt x="20555" y="10097"/>
                  <a:pt x="20524" y="10128"/>
                  <a:pt x="20524" y="10166"/>
                </a:cubicBezTo>
                <a:cubicBezTo>
                  <a:pt x="20524" y="10204"/>
                  <a:pt x="20555" y="10234"/>
                  <a:pt x="20593" y="10234"/>
                </a:cubicBezTo>
                <a:cubicBezTo>
                  <a:pt x="20630" y="10234"/>
                  <a:pt x="20661" y="10204"/>
                  <a:pt x="20661" y="10166"/>
                </a:cubicBezTo>
                <a:cubicBezTo>
                  <a:pt x="20661" y="10128"/>
                  <a:pt x="20630" y="10097"/>
                  <a:pt x="20593" y="10097"/>
                </a:cubicBezTo>
                <a:close/>
                <a:moveTo>
                  <a:pt x="20809" y="10097"/>
                </a:moveTo>
                <a:cubicBezTo>
                  <a:pt x="20771" y="10097"/>
                  <a:pt x="20740" y="10128"/>
                  <a:pt x="20740" y="10166"/>
                </a:cubicBezTo>
                <a:cubicBezTo>
                  <a:pt x="20740" y="10204"/>
                  <a:pt x="20771" y="10234"/>
                  <a:pt x="20809" y="10234"/>
                </a:cubicBezTo>
                <a:cubicBezTo>
                  <a:pt x="20846" y="10234"/>
                  <a:pt x="20877" y="10204"/>
                  <a:pt x="20877" y="10166"/>
                </a:cubicBezTo>
                <a:cubicBezTo>
                  <a:pt x="20877" y="10128"/>
                  <a:pt x="20846" y="10097"/>
                  <a:pt x="20809" y="10097"/>
                </a:cubicBezTo>
                <a:close/>
                <a:moveTo>
                  <a:pt x="21025" y="10097"/>
                </a:moveTo>
                <a:cubicBezTo>
                  <a:pt x="20987" y="10097"/>
                  <a:pt x="20956" y="10128"/>
                  <a:pt x="20956" y="10166"/>
                </a:cubicBezTo>
                <a:cubicBezTo>
                  <a:pt x="20956" y="10204"/>
                  <a:pt x="20987" y="10234"/>
                  <a:pt x="21025" y="10234"/>
                </a:cubicBezTo>
                <a:cubicBezTo>
                  <a:pt x="21063" y="10234"/>
                  <a:pt x="21093" y="10204"/>
                  <a:pt x="21093" y="10166"/>
                </a:cubicBezTo>
                <a:cubicBezTo>
                  <a:pt x="21093" y="10128"/>
                  <a:pt x="21063" y="10097"/>
                  <a:pt x="21025" y="10097"/>
                </a:cubicBezTo>
                <a:close/>
                <a:moveTo>
                  <a:pt x="21241" y="10097"/>
                </a:moveTo>
                <a:cubicBezTo>
                  <a:pt x="21203" y="10097"/>
                  <a:pt x="21172" y="10128"/>
                  <a:pt x="21172" y="10166"/>
                </a:cubicBezTo>
                <a:cubicBezTo>
                  <a:pt x="21172" y="10204"/>
                  <a:pt x="21203" y="10234"/>
                  <a:pt x="21241" y="10234"/>
                </a:cubicBezTo>
                <a:cubicBezTo>
                  <a:pt x="21279" y="10234"/>
                  <a:pt x="21309" y="10204"/>
                  <a:pt x="21309" y="10166"/>
                </a:cubicBezTo>
                <a:cubicBezTo>
                  <a:pt x="21309" y="10128"/>
                  <a:pt x="21279" y="10097"/>
                  <a:pt x="21241" y="10097"/>
                </a:cubicBezTo>
                <a:close/>
                <a:moveTo>
                  <a:pt x="18864" y="10332"/>
                </a:moveTo>
                <a:cubicBezTo>
                  <a:pt x="18826" y="10332"/>
                  <a:pt x="18795" y="10363"/>
                  <a:pt x="18795" y="10401"/>
                </a:cubicBezTo>
                <a:cubicBezTo>
                  <a:pt x="18795" y="10438"/>
                  <a:pt x="18826" y="10469"/>
                  <a:pt x="18864" y="10469"/>
                </a:cubicBezTo>
                <a:cubicBezTo>
                  <a:pt x="18902" y="10469"/>
                  <a:pt x="18932" y="10438"/>
                  <a:pt x="18932" y="10401"/>
                </a:cubicBezTo>
                <a:cubicBezTo>
                  <a:pt x="18932" y="10363"/>
                  <a:pt x="18902" y="10332"/>
                  <a:pt x="18864" y="10332"/>
                </a:cubicBezTo>
                <a:close/>
                <a:moveTo>
                  <a:pt x="19080" y="10332"/>
                </a:moveTo>
                <a:cubicBezTo>
                  <a:pt x="19042" y="10332"/>
                  <a:pt x="19011" y="10363"/>
                  <a:pt x="19011" y="10401"/>
                </a:cubicBezTo>
                <a:cubicBezTo>
                  <a:pt x="19011" y="10438"/>
                  <a:pt x="19042" y="10469"/>
                  <a:pt x="19080" y="10469"/>
                </a:cubicBezTo>
                <a:cubicBezTo>
                  <a:pt x="19118" y="10469"/>
                  <a:pt x="19148" y="10438"/>
                  <a:pt x="19148" y="10401"/>
                </a:cubicBezTo>
                <a:cubicBezTo>
                  <a:pt x="19148" y="10363"/>
                  <a:pt x="19118" y="10332"/>
                  <a:pt x="19080" y="10332"/>
                </a:cubicBezTo>
                <a:close/>
                <a:moveTo>
                  <a:pt x="19296" y="10332"/>
                </a:moveTo>
                <a:cubicBezTo>
                  <a:pt x="19258" y="10332"/>
                  <a:pt x="19227" y="10363"/>
                  <a:pt x="19227" y="10401"/>
                </a:cubicBezTo>
                <a:cubicBezTo>
                  <a:pt x="19227" y="10438"/>
                  <a:pt x="19258" y="10469"/>
                  <a:pt x="19296" y="10469"/>
                </a:cubicBezTo>
                <a:cubicBezTo>
                  <a:pt x="19334" y="10469"/>
                  <a:pt x="19364" y="10438"/>
                  <a:pt x="19364" y="10401"/>
                </a:cubicBezTo>
                <a:cubicBezTo>
                  <a:pt x="19364" y="10363"/>
                  <a:pt x="19334" y="10332"/>
                  <a:pt x="19296" y="10332"/>
                </a:cubicBezTo>
                <a:close/>
                <a:moveTo>
                  <a:pt x="19512" y="10332"/>
                </a:moveTo>
                <a:cubicBezTo>
                  <a:pt x="19474" y="10332"/>
                  <a:pt x="19444" y="10363"/>
                  <a:pt x="19444" y="10401"/>
                </a:cubicBezTo>
                <a:cubicBezTo>
                  <a:pt x="19444" y="10438"/>
                  <a:pt x="19474" y="10469"/>
                  <a:pt x="19512" y="10469"/>
                </a:cubicBezTo>
                <a:cubicBezTo>
                  <a:pt x="19550" y="10469"/>
                  <a:pt x="19580" y="10438"/>
                  <a:pt x="19580" y="10401"/>
                </a:cubicBezTo>
                <a:cubicBezTo>
                  <a:pt x="19580" y="10363"/>
                  <a:pt x="19550" y="10332"/>
                  <a:pt x="19512" y="10332"/>
                </a:cubicBezTo>
                <a:close/>
                <a:moveTo>
                  <a:pt x="19728" y="10332"/>
                </a:moveTo>
                <a:cubicBezTo>
                  <a:pt x="19690" y="10332"/>
                  <a:pt x="19660" y="10363"/>
                  <a:pt x="19660" y="10401"/>
                </a:cubicBezTo>
                <a:cubicBezTo>
                  <a:pt x="19660" y="10438"/>
                  <a:pt x="19690" y="10469"/>
                  <a:pt x="19728" y="10469"/>
                </a:cubicBezTo>
                <a:cubicBezTo>
                  <a:pt x="19766" y="10469"/>
                  <a:pt x="19797" y="10438"/>
                  <a:pt x="19797" y="10401"/>
                </a:cubicBezTo>
                <a:cubicBezTo>
                  <a:pt x="19797" y="10363"/>
                  <a:pt x="19766" y="10332"/>
                  <a:pt x="19728" y="10332"/>
                </a:cubicBezTo>
                <a:close/>
                <a:moveTo>
                  <a:pt x="19944" y="10332"/>
                </a:moveTo>
                <a:cubicBezTo>
                  <a:pt x="19906" y="10332"/>
                  <a:pt x="19876" y="10363"/>
                  <a:pt x="19876" y="10401"/>
                </a:cubicBezTo>
                <a:cubicBezTo>
                  <a:pt x="19876" y="10438"/>
                  <a:pt x="19906" y="10469"/>
                  <a:pt x="19944" y="10469"/>
                </a:cubicBezTo>
                <a:cubicBezTo>
                  <a:pt x="19982" y="10469"/>
                  <a:pt x="20013" y="10438"/>
                  <a:pt x="20013" y="10401"/>
                </a:cubicBezTo>
                <a:cubicBezTo>
                  <a:pt x="20013" y="10363"/>
                  <a:pt x="19982" y="10332"/>
                  <a:pt x="19944" y="10332"/>
                </a:cubicBezTo>
                <a:close/>
                <a:moveTo>
                  <a:pt x="20160" y="10332"/>
                </a:moveTo>
                <a:cubicBezTo>
                  <a:pt x="20123" y="10332"/>
                  <a:pt x="20092" y="10363"/>
                  <a:pt x="20092" y="10401"/>
                </a:cubicBezTo>
                <a:cubicBezTo>
                  <a:pt x="20092" y="10438"/>
                  <a:pt x="20123" y="10469"/>
                  <a:pt x="20160" y="10469"/>
                </a:cubicBezTo>
                <a:cubicBezTo>
                  <a:pt x="20198" y="10469"/>
                  <a:pt x="20229" y="10438"/>
                  <a:pt x="20229" y="10401"/>
                </a:cubicBezTo>
                <a:cubicBezTo>
                  <a:pt x="20229" y="10363"/>
                  <a:pt x="20198" y="10332"/>
                  <a:pt x="20160" y="10332"/>
                </a:cubicBezTo>
                <a:close/>
                <a:moveTo>
                  <a:pt x="20376" y="10332"/>
                </a:moveTo>
                <a:cubicBezTo>
                  <a:pt x="20339" y="10332"/>
                  <a:pt x="20308" y="10363"/>
                  <a:pt x="20308" y="10401"/>
                </a:cubicBezTo>
                <a:cubicBezTo>
                  <a:pt x="20308" y="10438"/>
                  <a:pt x="20339" y="10469"/>
                  <a:pt x="20376" y="10469"/>
                </a:cubicBezTo>
                <a:cubicBezTo>
                  <a:pt x="20414" y="10469"/>
                  <a:pt x="20445" y="10438"/>
                  <a:pt x="20445" y="10401"/>
                </a:cubicBezTo>
                <a:cubicBezTo>
                  <a:pt x="20445" y="10363"/>
                  <a:pt x="20414" y="10332"/>
                  <a:pt x="20376" y="10332"/>
                </a:cubicBezTo>
                <a:close/>
                <a:moveTo>
                  <a:pt x="20593" y="10332"/>
                </a:moveTo>
                <a:cubicBezTo>
                  <a:pt x="20555" y="10332"/>
                  <a:pt x="20524" y="10363"/>
                  <a:pt x="20524" y="10401"/>
                </a:cubicBezTo>
                <a:cubicBezTo>
                  <a:pt x="20524" y="10438"/>
                  <a:pt x="20555" y="10469"/>
                  <a:pt x="20593" y="10469"/>
                </a:cubicBezTo>
                <a:cubicBezTo>
                  <a:pt x="20630" y="10469"/>
                  <a:pt x="20661" y="10438"/>
                  <a:pt x="20661" y="10401"/>
                </a:cubicBezTo>
                <a:cubicBezTo>
                  <a:pt x="20661" y="10363"/>
                  <a:pt x="20630" y="10332"/>
                  <a:pt x="20593" y="10332"/>
                </a:cubicBezTo>
                <a:close/>
                <a:moveTo>
                  <a:pt x="20809" y="10332"/>
                </a:moveTo>
                <a:cubicBezTo>
                  <a:pt x="20771" y="10332"/>
                  <a:pt x="20740" y="10363"/>
                  <a:pt x="20740" y="10401"/>
                </a:cubicBezTo>
                <a:cubicBezTo>
                  <a:pt x="20740" y="10438"/>
                  <a:pt x="20771" y="10469"/>
                  <a:pt x="20809" y="10469"/>
                </a:cubicBezTo>
                <a:cubicBezTo>
                  <a:pt x="20846" y="10469"/>
                  <a:pt x="20877" y="10438"/>
                  <a:pt x="20877" y="10401"/>
                </a:cubicBezTo>
                <a:cubicBezTo>
                  <a:pt x="20877" y="10363"/>
                  <a:pt x="20846" y="10332"/>
                  <a:pt x="20809" y="10332"/>
                </a:cubicBezTo>
                <a:close/>
                <a:moveTo>
                  <a:pt x="21025" y="10332"/>
                </a:moveTo>
                <a:cubicBezTo>
                  <a:pt x="20987" y="10332"/>
                  <a:pt x="20956" y="10363"/>
                  <a:pt x="20956" y="10401"/>
                </a:cubicBezTo>
                <a:cubicBezTo>
                  <a:pt x="20956" y="10438"/>
                  <a:pt x="20987" y="10469"/>
                  <a:pt x="21025" y="10469"/>
                </a:cubicBezTo>
                <a:cubicBezTo>
                  <a:pt x="21063" y="10469"/>
                  <a:pt x="21093" y="10438"/>
                  <a:pt x="21093" y="10401"/>
                </a:cubicBezTo>
                <a:cubicBezTo>
                  <a:pt x="21093" y="10363"/>
                  <a:pt x="21063" y="10332"/>
                  <a:pt x="21025" y="10332"/>
                </a:cubicBezTo>
                <a:close/>
                <a:moveTo>
                  <a:pt x="18864" y="10567"/>
                </a:moveTo>
                <a:cubicBezTo>
                  <a:pt x="18826" y="10567"/>
                  <a:pt x="18795" y="10598"/>
                  <a:pt x="18795" y="10635"/>
                </a:cubicBezTo>
                <a:cubicBezTo>
                  <a:pt x="18795" y="10673"/>
                  <a:pt x="18826" y="10704"/>
                  <a:pt x="18864" y="10704"/>
                </a:cubicBezTo>
                <a:cubicBezTo>
                  <a:pt x="18902" y="10704"/>
                  <a:pt x="18932" y="10673"/>
                  <a:pt x="18932" y="10635"/>
                </a:cubicBezTo>
                <a:cubicBezTo>
                  <a:pt x="18932" y="10598"/>
                  <a:pt x="18902" y="10567"/>
                  <a:pt x="18864" y="10567"/>
                </a:cubicBezTo>
                <a:close/>
                <a:moveTo>
                  <a:pt x="19080" y="10567"/>
                </a:moveTo>
                <a:cubicBezTo>
                  <a:pt x="19042" y="10567"/>
                  <a:pt x="19011" y="10598"/>
                  <a:pt x="19011" y="10635"/>
                </a:cubicBezTo>
                <a:cubicBezTo>
                  <a:pt x="19011" y="10673"/>
                  <a:pt x="19042" y="10704"/>
                  <a:pt x="19080" y="10704"/>
                </a:cubicBezTo>
                <a:cubicBezTo>
                  <a:pt x="19118" y="10704"/>
                  <a:pt x="19148" y="10673"/>
                  <a:pt x="19148" y="10635"/>
                </a:cubicBezTo>
                <a:cubicBezTo>
                  <a:pt x="19148" y="10598"/>
                  <a:pt x="19118" y="10567"/>
                  <a:pt x="19080" y="10567"/>
                </a:cubicBezTo>
                <a:close/>
                <a:moveTo>
                  <a:pt x="19296" y="10567"/>
                </a:moveTo>
                <a:cubicBezTo>
                  <a:pt x="19258" y="10567"/>
                  <a:pt x="19227" y="10598"/>
                  <a:pt x="19227" y="10635"/>
                </a:cubicBezTo>
                <a:cubicBezTo>
                  <a:pt x="19227" y="10673"/>
                  <a:pt x="19258" y="10704"/>
                  <a:pt x="19296" y="10704"/>
                </a:cubicBezTo>
                <a:cubicBezTo>
                  <a:pt x="19334" y="10704"/>
                  <a:pt x="19364" y="10673"/>
                  <a:pt x="19364" y="10635"/>
                </a:cubicBezTo>
                <a:cubicBezTo>
                  <a:pt x="19364" y="10598"/>
                  <a:pt x="19334" y="10567"/>
                  <a:pt x="19296" y="10567"/>
                </a:cubicBezTo>
                <a:close/>
                <a:moveTo>
                  <a:pt x="19512" y="10567"/>
                </a:moveTo>
                <a:cubicBezTo>
                  <a:pt x="19474" y="10567"/>
                  <a:pt x="19444" y="10598"/>
                  <a:pt x="19444" y="10635"/>
                </a:cubicBezTo>
                <a:cubicBezTo>
                  <a:pt x="19444" y="10673"/>
                  <a:pt x="19474" y="10704"/>
                  <a:pt x="19512" y="10704"/>
                </a:cubicBezTo>
                <a:cubicBezTo>
                  <a:pt x="19550" y="10704"/>
                  <a:pt x="19580" y="10673"/>
                  <a:pt x="19580" y="10635"/>
                </a:cubicBezTo>
                <a:cubicBezTo>
                  <a:pt x="19580" y="10598"/>
                  <a:pt x="19550" y="10567"/>
                  <a:pt x="19512" y="10567"/>
                </a:cubicBezTo>
                <a:close/>
                <a:moveTo>
                  <a:pt x="19728" y="10567"/>
                </a:moveTo>
                <a:cubicBezTo>
                  <a:pt x="19690" y="10567"/>
                  <a:pt x="19660" y="10598"/>
                  <a:pt x="19660" y="10635"/>
                </a:cubicBezTo>
                <a:cubicBezTo>
                  <a:pt x="19660" y="10673"/>
                  <a:pt x="19690" y="10704"/>
                  <a:pt x="19728" y="10704"/>
                </a:cubicBezTo>
                <a:cubicBezTo>
                  <a:pt x="19766" y="10704"/>
                  <a:pt x="19797" y="10673"/>
                  <a:pt x="19797" y="10635"/>
                </a:cubicBezTo>
                <a:cubicBezTo>
                  <a:pt x="19797" y="10598"/>
                  <a:pt x="19766" y="10567"/>
                  <a:pt x="19728" y="10567"/>
                </a:cubicBezTo>
                <a:close/>
                <a:moveTo>
                  <a:pt x="19944" y="10567"/>
                </a:moveTo>
                <a:cubicBezTo>
                  <a:pt x="19906" y="10567"/>
                  <a:pt x="19876" y="10598"/>
                  <a:pt x="19876" y="10635"/>
                </a:cubicBezTo>
                <a:cubicBezTo>
                  <a:pt x="19876" y="10673"/>
                  <a:pt x="19906" y="10704"/>
                  <a:pt x="19944" y="10704"/>
                </a:cubicBezTo>
                <a:cubicBezTo>
                  <a:pt x="19982" y="10704"/>
                  <a:pt x="20013" y="10673"/>
                  <a:pt x="20013" y="10635"/>
                </a:cubicBezTo>
                <a:cubicBezTo>
                  <a:pt x="20013" y="10598"/>
                  <a:pt x="19982" y="10567"/>
                  <a:pt x="19944" y="10567"/>
                </a:cubicBezTo>
                <a:close/>
                <a:moveTo>
                  <a:pt x="20160" y="10567"/>
                </a:moveTo>
                <a:cubicBezTo>
                  <a:pt x="20123" y="10567"/>
                  <a:pt x="20092" y="10598"/>
                  <a:pt x="20092" y="10635"/>
                </a:cubicBezTo>
                <a:cubicBezTo>
                  <a:pt x="20092" y="10673"/>
                  <a:pt x="20123" y="10704"/>
                  <a:pt x="20160" y="10704"/>
                </a:cubicBezTo>
                <a:cubicBezTo>
                  <a:pt x="20198" y="10704"/>
                  <a:pt x="20229" y="10673"/>
                  <a:pt x="20229" y="10635"/>
                </a:cubicBezTo>
                <a:cubicBezTo>
                  <a:pt x="20229" y="10598"/>
                  <a:pt x="20198" y="10567"/>
                  <a:pt x="20160" y="10567"/>
                </a:cubicBezTo>
                <a:close/>
                <a:moveTo>
                  <a:pt x="20376" y="10567"/>
                </a:moveTo>
                <a:cubicBezTo>
                  <a:pt x="20339" y="10567"/>
                  <a:pt x="20308" y="10598"/>
                  <a:pt x="20308" y="10635"/>
                </a:cubicBezTo>
                <a:cubicBezTo>
                  <a:pt x="20308" y="10673"/>
                  <a:pt x="20339" y="10704"/>
                  <a:pt x="20376" y="10704"/>
                </a:cubicBezTo>
                <a:cubicBezTo>
                  <a:pt x="20414" y="10704"/>
                  <a:pt x="20445" y="10673"/>
                  <a:pt x="20445" y="10635"/>
                </a:cubicBezTo>
                <a:cubicBezTo>
                  <a:pt x="20445" y="10598"/>
                  <a:pt x="20414" y="10567"/>
                  <a:pt x="20376" y="10567"/>
                </a:cubicBezTo>
                <a:close/>
                <a:moveTo>
                  <a:pt x="20593" y="10567"/>
                </a:moveTo>
                <a:cubicBezTo>
                  <a:pt x="20555" y="10567"/>
                  <a:pt x="20524" y="10598"/>
                  <a:pt x="20524" y="10635"/>
                </a:cubicBezTo>
                <a:cubicBezTo>
                  <a:pt x="20524" y="10673"/>
                  <a:pt x="20555" y="10704"/>
                  <a:pt x="20593" y="10704"/>
                </a:cubicBezTo>
                <a:cubicBezTo>
                  <a:pt x="20630" y="10704"/>
                  <a:pt x="20661" y="10673"/>
                  <a:pt x="20661" y="10635"/>
                </a:cubicBezTo>
                <a:cubicBezTo>
                  <a:pt x="20661" y="10598"/>
                  <a:pt x="20630" y="10567"/>
                  <a:pt x="20593" y="10567"/>
                </a:cubicBezTo>
                <a:close/>
                <a:moveTo>
                  <a:pt x="20809" y="10567"/>
                </a:moveTo>
                <a:cubicBezTo>
                  <a:pt x="20771" y="10567"/>
                  <a:pt x="20740" y="10598"/>
                  <a:pt x="20740" y="10635"/>
                </a:cubicBezTo>
                <a:cubicBezTo>
                  <a:pt x="20740" y="10673"/>
                  <a:pt x="20771" y="10704"/>
                  <a:pt x="20809" y="10704"/>
                </a:cubicBezTo>
                <a:cubicBezTo>
                  <a:pt x="20846" y="10704"/>
                  <a:pt x="20877" y="10673"/>
                  <a:pt x="20877" y="10635"/>
                </a:cubicBezTo>
                <a:cubicBezTo>
                  <a:pt x="20877" y="10598"/>
                  <a:pt x="20846" y="10567"/>
                  <a:pt x="20809" y="10567"/>
                </a:cubicBezTo>
                <a:close/>
                <a:moveTo>
                  <a:pt x="21025" y="10567"/>
                </a:moveTo>
                <a:cubicBezTo>
                  <a:pt x="20987" y="10567"/>
                  <a:pt x="20956" y="10598"/>
                  <a:pt x="20956" y="10635"/>
                </a:cubicBezTo>
                <a:cubicBezTo>
                  <a:pt x="20956" y="10673"/>
                  <a:pt x="20987" y="10704"/>
                  <a:pt x="21025" y="10704"/>
                </a:cubicBezTo>
                <a:cubicBezTo>
                  <a:pt x="21063" y="10704"/>
                  <a:pt x="21093" y="10673"/>
                  <a:pt x="21093" y="10635"/>
                </a:cubicBezTo>
                <a:cubicBezTo>
                  <a:pt x="21093" y="10598"/>
                  <a:pt x="21063" y="10567"/>
                  <a:pt x="21025" y="10567"/>
                </a:cubicBezTo>
                <a:close/>
                <a:moveTo>
                  <a:pt x="18432" y="10802"/>
                </a:moveTo>
                <a:cubicBezTo>
                  <a:pt x="18394" y="10802"/>
                  <a:pt x="18363" y="10832"/>
                  <a:pt x="18363" y="10870"/>
                </a:cubicBezTo>
                <a:cubicBezTo>
                  <a:pt x="18363" y="10908"/>
                  <a:pt x="18394" y="10939"/>
                  <a:pt x="18432" y="10939"/>
                </a:cubicBezTo>
                <a:cubicBezTo>
                  <a:pt x="18469" y="10939"/>
                  <a:pt x="18500" y="10908"/>
                  <a:pt x="18500" y="10870"/>
                </a:cubicBezTo>
                <a:cubicBezTo>
                  <a:pt x="18500" y="10832"/>
                  <a:pt x="18469" y="10802"/>
                  <a:pt x="18432" y="10802"/>
                </a:cubicBezTo>
                <a:close/>
                <a:moveTo>
                  <a:pt x="18648" y="10802"/>
                </a:moveTo>
                <a:cubicBezTo>
                  <a:pt x="18610" y="10802"/>
                  <a:pt x="18579" y="10832"/>
                  <a:pt x="18579" y="10870"/>
                </a:cubicBezTo>
                <a:cubicBezTo>
                  <a:pt x="18579" y="10908"/>
                  <a:pt x="18610" y="10939"/>
                  <a:pt x="18648" y="10939"/>
                </a:cubicBezTo>
                <a:cubicBezTo>
                  <a:pt x="18685" y="10939"/>
                  <a:pt x="18716" y="10908"/>
                  <a:pt x="18716" y="10870"/>
                </a:cubicBezTo>
                <a:cubicBezTo>
                  <a:pt x="18716" y="10832"/>
                  <a:pt x="18685" y="10802"/>
                  <a:pt x="18648" y="10802"/>
                </a:cubicBezTo>
                <a:close/>
                <a:moveTo>
                  <a:pt x="18864" y="10802"/>
                </a:moveTo>
                <a:cubicBezTo>
                  <a:pt x="18826" y="10802"/>
                  <a:pt x="18795" y="10832"/>
                  <a:pt x="18795" y="10870"/>
                </a:cubicBezTo>
                <a:cubicBezTo>
                  <a:pt x="18795" y="10908"/>
                  <a:pt x="18826" y="10939"/>
                  <a:pt x="18864" y="10939"/>
                </a:cubicBezTo>
                <a:cubicBezTo>
                  <a:pt x="18902" y="10939"/>
                  <a:pt x="18932" y="10908"/>
                  <a:pt x="18932" y="10870"/>
                </a:cubicBezTo>
                <a:cubicBezTo>
                  <a:pt x="18932" y="10832"/>
                  <a:pt x="18902" y="10802"/>
                  <a:pt x="18864" y="10802"/>
                </a:cubicBezTo>
                <a:close/>
                <a:moveTo>
                  <a:pt x="17999" y="10802"/>
                </a:moveTo>
                <a:cubicBezTo>
                  <a:pt x="17961" y="10802"/>
                  <a:pt x="17931" y="10832"/>
                  <a:pt x="17931" y="10870"/>
                </a:cubicBezTo>
                <a:cubicBezTo>
                  <a:pt x="17931" y="10908"/>
                  <a:pt x="17961" y="10939"/>
                  <a:pt x="17999" y="10939"/>
                </a:cubicBezTo>
                <a:cubicBezTo>
                  <a:pt x="18037" y="10939"/>
                  <a:pt x="18068" y="10908"/>
                  <a:pt x="18068" y="10870"/>
                </a:cubicBezTo>
                <a:cubicBezTo>
                  <a:pt x="18068" y="10832"/>
                  <a:pt x="18037" y="10802"/>
                  <a:pt x="17999" y="10802"/>
                </a:cubicBezTo>
                <a:close/>
                <a:moveTo>
                  <a:pt x="19080" y="10802"/>
                </a:moveTo>
                <a:cubicBezTo>
                  <a:pt x="19042" y="10802"/>
                  <a:pt x="19011" y="10832"/>
                  <a:pt x="19011" y="10870"/>
                </a:cubicBezTo>
                <a:cubicBezTo>
                  <a:pt x="19011" y="10908"/>
                  <a:pt x="19042" y="10939"/>
                  <a:pt x="19080" y="10939"/>
                </a:cubicBezTo>
                <a:cubicBezTo>
                  <a:pt x="19118" y="10939"/>
                  <a:pt x="19148" y="10908"/>
                  <a:pt x="19148" y="10870"/>
                </a:cubicBezTo>
                <a:cubicBezTo>
                  <a:pt x="19148" y="10832"/>
                  <a:pt x="19118" y="10802"/>
                  <a:pt x="19080" y="10802"/>
                </a:cubicBezTo>
                <a:close/>
                <a:moveTo>
                  <a:pt x="19296" y="10802"/>
                </a:moveTo>
                <a:cubicBezTo>
                  <a:pt x="19258" y="10802"/>
                  <a:pt x="19227" y="10832"/>
                  <a:pt x="19227" y="10870"/>
                </a:cubicBezTo>
                <a:cubicBezTo>
                  <a:pt x="19227" y="10908"/>
                  <a:pt x="19258" y="10939"/>
                  <a:pt x="19296" y="10939"/>
                </a:cubicBezTo>
                <a:cubicBezTo>
                  <a:pt x="19334" y="10939"/>
                  <a:pt x="19364" y="10908"/>
                  <a:pt x="19364" y="10870"/>
                </a:cubicBezTo>
                <a:cubicBezTo>
                  <a:pt x="19364" y="10832"/>
                  <a:pt x="19334" y="10802"/>
                  <a:pt x="19296" y="10802"/>
                </a:cubicBezTo>
                <a:close/>
                <a:moveTo>
                  <a:pt x="19512" y="10802"/>
                </a:moveTo>
                <a:cubicBezTo>
                  <a:pt x="19474" y="10802"/>
                  <a:pt x="19444" y="10832"/>
                  <a:pt x="19444" y="10870"/>
                </a:cubicBezTo>
                <a:cubicBezTo>
                  <a:pt x="19444" y="10908"/>
                  <a:pt x="19474" y="10939"/>
                  <a:pt x="19512" y="10939"/>
                </a:cubicBezTo>
                <a:cubicBezTo>
                  <a:pt x="19550" y="10939"/>
                  <a:pt x="19580" y="10908"/>
                  <a:pt x="19580" y="10870"/>
                </a:cubicBezTo>
                <a:cubicBezTo>
                  <a:pt x="19580" y="10832"/>
                  <a:pt x="19550" y="10802"/>
                  <a:pt x="19512" y="10802"/>
                </a:cubicBezTo>
                <a:close/>
                <a:moveTo>
                  <a:pt x="19728" y="10802"/>
                </a:moveTo>
                <a:cubicBezTo>
                  <a:pt x="19690" y="10802"/>
                  <a:pt x="19660" y="10832"/>
                  <a:pt x="19660" y="10870"/>
                </a:cubicBezTo>
                <a:cubicBezTo>
                  <a:pt x="19660" y="10908"/>
                  <a:pt x="19690" y="10939"/>
                  <a:pt x="19728" y="10939"/>
                </a:cubicBezTo>
                <a:cubicBezTo>
                  <a:pt x="19766" y="10939"/>
                  <a:pt x="19797" y="10908"/>
                  <a:pt x="19797" y="10870"/>
                </a:cubicBezTo>
                <a:cubicBezTo>
                  <a:pt x="19797" y="10832"/>
                  <a:pt x="19766" y="10802"/>
                  <a:pt x="19728" y="10802"/>
                </a:cubicBezTo>
                <a:close/>
                <a:moveTo>
                  <a:pt x="19944" y="10802"/>
                </a:moveTo>
                <a:cubicBezTo>
                  <a:pt x="19906" y="10802"/>
                  <a:pt x="19876" y="10832"/>
                  <a:pt x="19876" y="10870"/>
                </a:cubicBezTo>
                <a:cubicBezTo>
                  <a:pt x="19876" y="10908"/>
                  <a:pt x="19906" y="10939"/>
                  <a:pt x="19944" y="10939"/>
                </a:cubicBezTo>
                <a:cubicBezTo>
                  <a:pt x="19982" y="10939"/>
                  <a:pt x="20013" y="10908"/>
                  <a:pt x="20013" y="10870"/>
                </a:cubicBezTo>
                <a:cubicBezTo>
                  <a:pt x="20013" y="10832"/>
                  <a:pt x="19982" y="10802"/>
                  <a:pt x="19944" y="10802"/>
                </a:cubicBezTo>
                <a:close/>
                <a:moveTo>
                  <a:pt x="20160" y="10802"/>
                </a:moveTo>
                <a:cubicBezTo>
                  <a:pt x="20123" y="10802"/>
                  <a:pt x="20092" y="10832"/>
                  <a:pt x="20092" y="10870"/>
                </a:cubicBezTo>
                <a:cubicBezTo>
                  <a:pt x="20092" y="10908"/>
                  <a:pt x="20123" y="10939"/>
                  <a:pt x="20160" y="10939"/>
                </a:cubicBezTo>
                <a:cubicBezTo>
                  <a:pt x="20198" y="10939"/>
                  <a:pt x="20229" y="10908"/>
                  <a:pt x="20229" y="10870"/>
                </a:cubicBezTo>
                <a:cubicBezTo>
                  <a:pt x="20229" y="10832"/>
                  <a:pt x="20198" y="10802"/>
                  <a:pt x="20160" y="10802"/>
                </a:cubicBezTo>
                <a:close/>
                <a:moveTo>
                  <a:pt x="20376" y="10802"/>
                </a:moveTo>
                <a:cubicBezTo>
                  <a:pt x="20339" y="10802"/>
                  <a:pt x="20308" y="10832"/>
                  <a:pt x="20308" y="10870"/>
                </a:cubicBezTo>
                <a:cubicBezTo>
                  <a:pt x="20308" y="10908"/>
                  <a:pt x="20339" y="10939"/>
                  <a:pt x="20376" y="10939"/>
                </a:cubicBezTo>
                <a:cubicBezTo>
                  <a:pt x="20414" y="10939"/>
                  <a:pt x="20445" y="10908"/>
                  <a:pt x="20445" y="10870"/>
                </a:cubicBezTo>
                <a:cubicBezTo>
                  <a:pt x="20445" y="10832"/>
                  <a:pt x="20414" y="10802"/>
                  <a:pt x="20376" y="10802"/>
                </a:cubicBezTo>
                <a:close/>
                <a:moveTo>
                  <a:pt x="20593" y="10802"/>
                </a:moveTo>
                <a:cubicBezTo>
                  <a:pt x="20555" y="10802"/>
                  <a:pt x="20524" y="10832"/>
                  <a:pt x="20524" y="10870"/>
                </a:cubicBezTo>
                <a:cubicBezTo>
                  <a:pt x="20524" y="10908"/>
                  <a:pt x="20555" y="10939"/>
                  <a:pt x="20593" y="10939"/>
                </a:cubicBezTo>
                <a:cubicBezTo>
                  <a:pt x="20630" y="10939"/>
                  <a:pt x="20661" y="10908"/>
                  <a:pt x="20661" y="10870"/>
                </a:cubicBezTo>
                <a:cubicBezTo>
                  <a:pt x="20661" y="10832"/>
                  <a:pt x="20630" y="10802"/>
                  <a:pt x="20593" y="10802"/>
                </a:cubicBezTo>
                <a:close/>
                <a:moveTo>
                  <a:pt x="20809" y="10802"/>
                </a:moveTo>
                <a:cubicBezTo>
                  <a:pt x="20771" y="10802"/>
                  <a:pt x="20740" y="10832"/>
                  <a:pt x="20740" y="10870"/>
                </a:cubicBezTo>
                <a:cubicBezTo>
                  <a:pt x="20740" y="10908"/>
                  <a:pt x="20771" y="10939"/>
                  <a:pt x="20809" y="10939"/>
                </a:cubicBezTo>
                <a:cubicBezTo>
                  <a:pt x="20846" y="10939"/>
                  <a:pt x="20877" y="10908"/>
                  <a:pt x="20877" y="10870"/>
                </a:cubicBezTo>
                <a:cubicBezTo>
                  <a:pt x="20877" y="10832"/>
                  <a:pt x="20846" y="10802"/>
                  <a:pt x="20809" y="10802"/>
                </a:cubicBezTo>
                <a:close/>
                <a:moveTo>
                  <a:pt x="21025" y="10802"/>
                </a:moveTo>
                <a:cubicBezTo>
                  <a:pt x="20987" y="10802"/>
                  <a:pt x="20956" y="10832"/>
                  <a:pt x="20956" y="10870"/>
                </a:cubicBezTo>
                <a:cubicBezTo>
                  <a:pt x="20956" y="10908"/>
                  <a:pt x="20987" y="10939"/>
                  <a:pt x="21025" y="10939"/>
                </a:cubicBezTo>
                <a:cubicBezTo>
                  <a:pt x="21063" y="10939"/>
                  <a:pt x="21093" y="10908"/>
                  <a:pt x="21093" y="10870"/>
                </a:cubicBezTo>
                <a:cubicBezTo>
                  <a:pt x="21093" y="10832"/>
                  <a:pt x="21063" y="10802"/>
                  <a:pt x="21025" y="10802"/>
                </a:cubicBezTo>
                <a:close/>
                <a:moveTo>
                  <a:pt x="19296" y="11037"/>
                </a:moveTo>
                <a:cubicBezTo>
                  <a:pt x="19258" y="11037"/>
                  <a:pt x="19227" y="11067"/>
                  <a:pt x="19227" y="11105"/>
                </a:cubicBezTo>
                <a:cubicBezTo>
                  <a:pt x="19227" y="11143"/>
                  <a:pt x="19258" y="11174"/>
                  <a:pt x="19296" y="11174"/>
                </a:cubicBezTo>
                <a:cubicBezTo>
                  <a:pt x="19334" y="11174"/>
                  <a:pt x="19364" y="11143"/>
                  <a:pt x="19364" y="11105"/>
                </a:cubicBezTo>
                <a:cubicBezTo>
                  <a:pt x="19364" y="11067"/>
                  <a:pt x="19334" y="11037"/>
                  <a:pt x="19296" y="11037"/>
                </a:cubicBezTo>
                <a:close/>
                <a:moveTo>
                  <a:pt x="19512" y="11037"/>
                </a:moveTo>
                <a:cubicBezTo>
                  <a:pt x="19474" y="11037"/>
                  <a:pt x="19444" y="11067"/>
                  <a:pt x="19444" y="11105"/>
                </a:cubicBezTo>
                <a:cubicBezTo>
                  <a:pt x="19444" y="11143"/>
                  <a:pt x="19474" y="11174"/>
                  <a:pt x="19512" y="11174"/>
                </a:cubicBezTo>
                <a:cubicBezTo>
                  <a:pt x="19550" y="11174"/>
                  <a:pt x="19580" y="11143"/>
                  <a:pt x="19580" y="11105"/>
                </a:cubicBezTo>
                <a:cubicBezTo>
                  <a:pt x="19580" y="11067"/>
                  <a:pt x="19550" y="11037"/>
                  <a:pt x="19512" y="11037"/>
                </a:cubicBezTo>
                <a:close/>
                <a:moveTo>
                  <a:pt x="19728" y="11037"/>
                </a:moveTo>
                <a:cubicBezTo>
                  <a:pt x="19690" y="11037"/>
                  <a:pt x="19660" y="11067"/>
                  <a:pt x="19660" y="11105"/>
                </a:cubicBezTo>
                <a:cubicBezTo>
                  <a:pt x="19660" y="11143"/>
                  <a:pt x="19690" y="11174"/>
                  <a:pt x="19728" y="11174"/>
                </a:cubicBezTo>
                <a:cubicBezTo>
                  <a:pt x="19766" y="11174"/>
                  <a:pt x="19797" y="11143"/>
                  <a:pt x="19797" y="11105"/>
                </a:cubicBezTo>
                <a:cubicBezTo>
                  <a:pt x="19797" y="11067"/>
                  <a:pt x="19766" y="11037"/>
                  <a:pt x="19728" y="11037"/>
                </a:cubicBezTo>
                <a:close/>
                <a:moveTo>
                  <a:pt x="19944" y="11037"/>
                </a:moveTo>
                <a:cubicBezTo>
                  <a:pt x="19906" y="11037"/>
                  <a:pt x="19876" y="11067"/>
                  <a:pt x="19876" y="11105"/>
                </a:cubicBezTo>
                <a:cubicBezTo>
                  <a:pt x="19876" y="11143"/>
                  <a:pt x="19906" y="11174"/>
                  <a:pt x="19944" y="11174"/>
                </a:cubicBezTo>
                <a:cubicBezTo>
                  <a:pt x="19982" y="11174"/>
                  <a:pt x="20013" y="11143"/>
                  <a:pt x="20013" y="11105"/>
                </a:cubicBezTo>
                <a:cubicBezTo>
                  <a:pt x="20013" y="11067"/>
                  <a:pt x="19982" y="11037"/>
                  <a:pt x="19944" y="11037"/>
                </a:cubicBezTo>
                <a:close/>
                <a:moveTo>
                  <a:pt x="20160" y="11037"/>
                </a:moveTo>
                <a:cubicBezTo>
                  <a:pt x="20123" y="11037"/>
                  <a:pt x="20092" y="11067"/>
                  <a:pt x="20092" y="11105"/>
                </a:cubicBezTo>
                <a:cubicBezTo>
                  <a:pt x="20092" y="11143"/>
                  <a:pt x="20123" y="11174"/>
                  <a:pt x="20160" y="11174"/>
                </a:cubicBezTo>
                <a:cubicBezTo>
                  <a:pt x="20198" y="11174"/>
                  <a:pt x="20229" y="11143"/>
                  <a:pt x="20229" y="11105"/>
                </a:cubicBezTo>
                <a:cubicBezTo>
                  <a:pt x="20229" y="11067"/>
                  <a:pt x="20198" y="11037"/>
                  <a:pt x="20160" y="11037"/>
                </a:cubicBezTo>
                <a:close/>
                <a:moveTo>
                  <a:pt x="20376" y="11037"/>
                </a:moveTo>
                <a:cubicBezTo>
                  <a:pt x="20339" y="11037"/>
                  <a:pt x="20308" y="11067"/>
                  <a:pt x="20308" y="11105"/>
                </a:cubicBezTo>
                <a:cubicBezTo>
                  <a:pt x="20308" y="11143"/>
                  <a:pt x="20339" y="11174"/>
                  <a:pt x="20376" y="11174"/>
                </a:cubicBezTo>
                <a:cubicBezTo>
                  <a:pt x="20414" y="11174"/>
                  <a:pt x="20445" y="11143"/>
                  <a:pt x="20445" y="11105"/>
                </a:cubicBezTo>
                <a:cubicBezTo>
                  <a:pt x="20445" y="11067"/>
                  <a:pt x="20414" y="11037"/>
                  <a:pt x="20376" y="11037"/>
                </a:cubicBezTo>
                <a:close/>
                <a:moveTo>
                  <a:pt x="20593" y="11037"/>
                </a:moveTo>
                <a:cubicBezTo>
                  <a:pt x="20555" y="11037"/>
                  <a:pt x="20524" y="11067"/>
                  <a:pt x="20524" y="11105"/>
                </a:cubicBezTo>
                <a:cubicBezTo>
                  <a:pt x="20524" y="11143"/>
                  <a:pt x="20555" y="11174"/>
                  <a:pt x="20593" y="11174"/>
                </a:cubicBezTo>
                <a:cubicBezTo>
                  <a:pt x="20630" y="11174"/>
                  <a:pt x="20661" y="11143"/>
                  <a:pt x="20661" y="11105"/>
                </a:cubicBezTo>
                <a:cubicBezTo>
                  <a:pt x="20661" y="11067"/>
                  <a:pt x="20630" y="11037"/>
                  <a:pt x="20593" y="11037"/>
                </a:cubicBezTo>
                <a:close/>
                <a:moveTo>
                  <a:pt x="20809" y="11037"/>
                </a:moveTo>
                <a:cubicBezTo>
                  <a:pt x="20771" y="11037"/>
                  <a:pt x="20740" y="11067"/>
                  <a:pt x="20740" y="11105"/>
                </a:cubicBezTo>
                <a:cubicBezTo>
                  <a:pt x="20740" y="11143"/>
                  <a:pt x="20771" y="11174"/>
                  <a:pt x="20809" y="11174"/>
                </a:cubicBezTo>
                <a:cubicBezTo>
                  <a:pt x="20846" y="11174"/>
                  <a:pt x="20877" y="11143"/>
                  <a:pt x="20877" y="11105"/>
                </a:cubicBezTo>
                <a:cubicBezTo>
                  <a:pt x="20877" y="11067"/>
                  <a:pt x="20846" y="11037"/>
                  <a:pt x="20809" y="11037"/>
                </a:cubicBezTo>
                <a:close/>
                <a:moveTo>
                  <a:pt x="21025" y="11037"/>
                </a:moveTo>
                <a:cubicBezTo>
                  <a:pt x="20987" y="11037"/>
                  <a:pt x="20956" y="11067"/>
                  <a:pt x="20956" y="11105"/>
                </a:cubicBezTo>
                <a:cubicBezTo>
                  <a:pt x="20956" y="11143"/>
                  <a:pt x="20987" y="11174"/>
                  <a:pt x="21025" y="11174"/>
                </a:cubicBezTo>
                <a:cubicBezTo>
                  <a:pt x="21063" y="11174"/>
                  <a:pt x="21093" y="11143"/>
                  <a:pt x="21093" y="11105"/>
                </a:cubicBezTo>
                <a:cubicBezTo>
                  <a:pt x="21093" y="11067"/>
                  <a:pt x="21063" y="11037"/>
                  <a:pt x="21025" y="11037"/>
                </a:cubicBezTo>
                <a:close/>
                <a:moveTo>
                  <a:pt x="19512" y="11271"/>
                </a:moveTo>
                <a:cubicBezTo>
                  <a:pt x="19474" y="11271"/>
                  <a:pt x="19444" y="11302"/>
                  <a:pt x="19444" y="11340"/>
                </a:cubicBezTo>
                <a:cubicBezTo>
                  <a:pt x="19444" y="11378"/>
                  <a:pt x="19474" y="11408"/>
                  <a:pt x="19512" y="11408"/>
                </a:cubicBezTo>
                <a:cubicBezTo>
                  <a:pt x="19550" y="11408"/>
                  <a:pt x="19580" y="11378"/>
                  <a:pt x="19580" y="11340"/>
                </a:cubicBezTo>
                <a:cubicBezTo>
                  <a:pt x="19580" y="11302"/>
                  <a:pt x="19550" y="11271"/>
                  <a:pt x="19512" y="11271"/>
                </a:cubicBezTo>
                <a:close/>
                <a:moveTo>
                  <a:pt x="19728" y="11271"/>
                </a:moveTo>
                <a:cubicBezTo>
                  <a:pt x="19690" y="11271"/>
                  <a:pt x="19660" y="11302"/>
                  <a:pt x="19660" y="11340"/>
                </a:cubicBezTo>
                <a:cubicBezTo>
                  <a:pt x="19660" y="11378"/>
                  <a:pt x="19690" y="11408"/>
                  <a:pt x="19728" y="11408"/>
                </a:cubicBezTo>
                <a:cubicBezTo>
                  <a:pt x="19766" y="11408"/>
                  <a:pt x="19797" y="11378"/>
                  <a:pt x="19797" y="11340"/>
                </a:cubicBezTo>
                <a:cubicBezTo>
                  <a:pt x="19797" y="11302"/>
                  <a:pt x="19766" y="11271"/>
                  <a:pt x="19728" y="11271"/>
                </a:cubicBezTo>
                <a:close/>
                <a:moveTo>
                  <a:pt x="19944" y="11271"/>
                </a:moveTo>
                <a:cubicBezTo>
                  <a:pt x="19906" y="11271"/>
                  <a:pt x="19876" y="11302"/>
                  <a:pt x="19876" y="11340"/>
                </a:cubicBezTo>
                <a:cubicBezTo>
                  <a:pt x="19876" y="11378"/>
                  <a:pt x="19906" y="11408"/>
                  <a:pt x="19944" y="11408"/>
                </a:cubicBezTo>
                <a:cubicBezTo>
                  <a:pt x="19982" y="11408"/>
                  <a:pt x="20013" y="11378"/>
                  <a:pt x="20013" y="11340"/>
                </a:cubicBezTo>
                <a:cubicBezTo>
                  <a:pt x="20013" y="11302"/>
                  <a:pt x="19982" y="11271"/>
                  <a:pt x="19944" y="11271"/>
                </a:cubicBezTo>
                <a:close/>
                <a:moveTo>
                  <a:pt x="20160" y="11271"/>
                </a:moveTo>
                <a:cubicBezTo>
                  <a:pt x="20123" y="11271"/>
                  <a:pt x="20092" y="11302"/>
                  <a:pt x="20092" y="11340"/>
                </a:cubicBezTo>
                <a:cubicBezTo>
                  <a:pt x="20092" y="11378"/>
                  <a:pt x="20123" y="11408"/>
                  <a:pt x="20160" y="11408"/>
                </a:cubicBezTo>
                <a:cubicBezTo>
                  <a:pt x="20198" y="11408"/>
                  <a:pt x="20229" y="11378"/>
                  <a:pt x="20229" y="11340"/>
                </a:cubicBezTo>
                <a:cubicBezTo>
                  <a:pt x="20229" y="11302"/>
                  <a:pt x="20198" y="11271"/>
                  <a:pt x="20160" y="11271"/>
                </a:cubicBezTo>
                <a:close/>
                <a:moveTo>
                  <a:pt x="20376" y="11271"/>
                </a:moveTo>
                <a:cubicBezTo>
                  <a:pt x="20339" y="11271"/>
                  <a:pt x="20308" y="11302"/>
                  <a:pt x="20308" y="11340"/>
                </a:cubicBezTo>
                <a:cubicBezTo>
                  <a:pt x="20308" y="11378"/>
                  <a:pt x="20339" y="11408"/>
                  <a:pt x="20376" y="11408"/>
                </a:cubicBezTo>
                <a:cubicBezTo>
                  <a:pt x="20414" y="11408"/>
                  <a:pt x="20445" y="11378"/>
                  <a:pt x="20445" y="11340"/>
                </a:cubicBezTo>
                <a:cubicBezTo>
                  <a:pt x="20445" y="11302"/>
                  <a:pt x="20414" y="11271"/>
                  <a:pt x="20376" y="11271"/>
                </a:cubicBezTo>
                <a:close/>
                <a:moveTo>
                  <a:pt x="20593" y="11271"/>
                </a:moveTo>
                <a:cubicBezTo>
                  <a:pt x="20555" y="11271"/>
                  <a:pt x="20524" y="11302"/>
                  <a:pt x="20524" y="11340"/>
                </a:cubicBezTo>
                <a:cubicBezTo>
                  <a:pt x="20524" y="11378"/>
                  <a:pt x="20555" y="11408"/>
                  <a:pt x="20593" y="11408"/>
                </a:cubicBezTo>
                <a:cubicBezTo>
                  <a:pt x="20630" y="11408"/>
                  <a:pt x="20661" y="11378"/>
                  <a:pt x="20661" y="11340"/>
                </a:cubicBezTo>
                <a:cubicBezTo>
                  <a:pt x="20661" y="11302"/>
                  <a:pt x="20630" y="11271"/>
                  <a:pt x="20593" y="11271"/>
                </a:cubicBezTo>
                <a:close/>
                <a:moveTo>
                  <a:pt x="20809" y="11271"/>
                </a:moveTo>
                <a:cubicBezTo>
                  <a:pt x="20771" y="11271"/>
                  <a:pt x="20740" y="11302"/>
                  <a:pt x="20740" y="11340"/>
                </a:cubicBezTo>
                <a:cubicBezTo>
                  <a:pt x="20740" y="11378"/>
                  <a:pt x="20771" y="11408"/>
                  <a:pt x="20809" y="11408"/>
                </a:cubicBezTo>
                <a:cubicBezTo>
                  <a:pt x="20846" y="11408"/>
                  <a:pt x="20877" y="11378"/>
                  <a:pt x="20877" y="11340"/>
                </a:cubicBezTo>
                <a:cubicBezTo>
                  <a:pt x="20877" y="11302"/>
                  <a:pt x="20846" y="11271"/>
                  <a:pt x="20809" y="11271"/>
                </a:cubicBezTo>
                <a:close/>
                <a:moveTo>
                  <a:pt x="21025" y="11271"/>
                </a:moveTo>
                <a:cubicBezTo>
                  <a:pt x="20987" y="11271"/>
                  <a:pt x="20956" y="11302"/>
                  <a:pt x="20956" y="11340"/>
                </a:cubicBezTo>
                <a:cubicBezTo>
                  <a:pt x="20956" y="11378"/>
                  <a:pt x="20987" y="11408"/>
                  <a:pt x="21025" y="11408"/>
                </a:cubicBezTo>
                <a:cubicBezTo>
                  <a:pt x="21063" y="11408"/>
                  <a:pt x="21093" y="11378"/>
                  <a:pt x="21093" y="11340"/>
                </a:cubicBezTo>
                <a:cubicBezTo>
                  <a:pt x="21093" y="11302"/>
                  <a:pt x="21063" y="11271"/>
                  <a:pt x="21025" y="11271"/>
                </a:cubicBezTo>
                <a:close/>
                <a:moveTo>
                  <a:pt x="19944" y="11506"/>
                </a:moveTo>
                <a:cubicBezTo>
                  <a:pt x="19906" y="11506"/>
                  <a:pt x="19876" y="11537"/>
                  <a:pt x="19876" y="11575"/>
                </a:cubicBezTo>
                <a:cubicBezTo>
                  <a:pt x="19876" y="11613"/>
                  <a:pt x="19906" y="11643"/>
                  <a:pt x="19944" y="11643"/>
                </a:cubicBezTo>
                <a:cubicBezTo>
                  <a:pt x="19982" y="11643"/>
                  <a:pt x="20013" y="11613"/>
                  <a:pt x="20013" y="11575"/>
                </a:cubicBezTo>
                <a:cubicBezTo>
                  <a:pt x="20013" y="11537"/>
                  <a:pt x="19982" y="11506"/>
                  <a:pt x="19944" y="11506"/>
                </a:cubicBezTo>
                <a:close/>
                <a:moveTo>
                  <a:pt x="20160" y="11506"/>
                </a:moveTo>
                <a:cubicBezTo>
                  <a:pt x="20123" y="11506"/>
                  <a:pt x="20092" y="11537"/>
                  <a:pt x="20092" y="11575"/>
                </a:cubicBezTo>
                <a:cubicBezTo>
                  <a:pt x="20092" y="11613"/>
                  <a:pt x="20123" y="11643"/>
                  <a:pt x="20160" y="11643"/>
                </a:cubicBezTo>
                <a:cubicBezTo>
                  <a:pt x="20198" y="11643"/>
                  <a:pt x="20229" y="11613"/>
                  <a:pt x="20229" y="11575"/>
                </a:cubicBezTo>
                <a:cubicBezTo>
                  <a:pt x="20229" y="11537"/>
                  <a:pt x="20198" y="11506"/>
                  <a:pt x="20160" y="11506"/>
                </a:cubicBezTo>
                <a:close/>
                <a:moveTo>
                  <a:pt x="20376" y="11506"/>
                </a:moveTo>
                <a:cubicBezTo>
                  <a:pt x="20339" y="11506"/>
                  <a:pt x="20308" y="11537"/>
                  <a:pt x="20308" y="11575"/>
                </a:cubicBezTo>
                <a:cubicBezTo>
                  <a:pt x="20308" y="11613"/>
                  <a:pt x="20339" y="11643"/>
                  <a:pt x="20376" y="11643"/>
                </a:cubicBezTo>
                <a:cubicBezTo>
                  <a:pt x="20414" y="11643"/>
                  <a:pt x="20445" y="11613"/>
                  <a:pt x="20445" y="11575"/>
                </a:cubicBezTo>
                <a:cubicBezTo>
                  <a:pt x="20445" y="11537"/>
                  <a:pt x="20414" y="11506"/>
                  <a:pt x="20376" y="11506"/>
                </a:cubicBezTo>
                <a:close/>
                <a:moveTo>
                  <a:pt x="20593" y="11506"/>
                </a:moveTo>
                <a:cubicBezTo>
                  <a:pt x="20555" y="11506"/>
                  <a:pt x="20524" y="11537"/>
                  <a:pt x="20524" y="11575"/>
                </a:cubicBezTo>
                <a:cubicBezTo>
                  <a:pt x="20524" y="11613"/>
                  <a:pt x="20555" y="11643"/>
                  <a:pt x="20593" y="11643"/>
                </a:cubicBezTo>
                <a:cubicBezTo>
                  <a:pt x="20630" y="11643"/>
                  <a:pt x="20661" y="11613"/>
                  <a:pt x="20661" y="11575"/>
                </a:cubicBezTo>
                <a:cubicBezTo>
                  <a:pt x="20661" y="11537"/>
                  <a:pt x="20630" y="11506"/>
                  <a:pt x="20593" y="11506"/>
                </a:cubicBezTo>
                <a:close/>
                <a:moveTo>
                  <a:pt x="20809" y="11506"/>
                </a:moveTo>
                <a:cubicBezTo>
                  <a:pt x="20771" y="11506"/>
                  <a:pt x="20740" y="11537"/>
                  <a:pt x="20740" y="11575"/>
                </a:cubicBezTo>
                <a:cubicBezTo>
                  <a:pt x="20740" y="11613"/>
                  <a:pt x="20771" y="11643"/>
                  <a:pt x="20809" y="11643"/>
                </a:cubicBezTo>
                <a:cubicBezTo>
                  <a:pt x="20846" y="11643"/>
                  <a:pt x="20877" y="11613"/>
                  <a:pt x="20877" y="11575"/>
                </a:cubicBezTo>
                <a:cubicBezTo>
                  <a:pt x="20877" y="11537"/>
                  <a:pt x="20846" y="11506"/>
                  <a:pt x="20809" y="11506"/>
                </a:cubicBezTo>
                <a:close/>
                <a:moveTo>
                  <a:pt x="21025" y="11506"/>
                </a:moveTo>
                <a:cubicBezTo>
                  <a:pt x="20987" y="11506"/>
                  <a:pt x="20956" y="11537"/>
                  <a:pt x="20956" y="11575"/>
                </a:cubicBezTo>
                <a:cubicBezTo>
                  <a:pt x="20956" y="11613"/>
                  <a:pt x="20987" y="11643"/>
                  <a:pt x="21025" y="11643"/>
                </a:cubicBezTo>
                <a:cubicBezTo>
                  <a:pt x="21063" y="11643"/>
                  <a:pt x="21093" y="11613"/>
                  <a:pt x="21093" y="11575"/>
                </a:cubicBezTo>
                <a:cubicBezTo>
                  <a:pt x="21093" y="11537"/>
                  <a:pt x="21063" y="11506"/>
                  <a:pt x="21025" y="11506"/>
                </a:cubicBezTo>
                <a:close/>
                <a:moveTo>
                  <a:pt x="21241" y="11506"/>
                </a:moveTo>
                <a:cubicBezTo>
                  <a:pt x="21203" y="11506"/>
                  <a:pt x="21172" y="11537"/>
                  <a:pt x="21172" y="11575"/>
                </a:cubicBezTo>
                <a:cubicBezTo>
                  <a:pt x="21172" y="11613"/>
                  <a:pt x="21203" y="11643"/>
                  <a:pt x="21241" y="11643"/>
                </a:cubicBezTo>
                <a:cubicBezTo>
                  <a:pt x="21279" y="11643"/>
                  <a:pt x="21309" y="11613"/>
                  <a:pt x="21309" y="11575"/>
                </a:cubicBezTo>
                <a:cubicBezTo>
                  <a:pt x="21309" y="11537"/>
                  <a:pt x="21279" y="11506"/>
                  <a:pt x="21241" y="11506"/>
                </a:cubicBezTo>
                <a:close/>
                <a:moveTo>
                  <a:pt x="20160" y="11741"/>
                </a:moveTo>
                <a:cubicBezTo>
                  <a:pt x="20123" y="11741"/>
                  <a:pt x="20092" y="11772"/>
                  <a:pt x="20092" y="11810"/>
                </a:cubicBezTo>
                <a:cubicBezTo>
                  <a:pt x="20092" y="11847"/>
                  <a:pt x="20123" y="11878"/>
                  <a:pt x="20160" y="11878"/>
                </a:cubicBezTo>
                <a:cubicBezTo>
                  <a:pt x="20198" y="11878"/>
                  <a:pt x="20229" y="11847"/>
                  <a:pt x="20229" y="11810"/>
                </a:cubicBezTo>
                <a:cubicBezTo>
                  <a:pt x="20229" y="11772"/>
                  <a:pt x="20198" y="11741"/>
                  <a:pt x="20160" y="11741"/>
                </a:cubicBezTo>
                <a:close/>
                <a:moveTo>
                  <a:pt x="20376" y="11741"/>
                </a:moveTo>
                <a:cubicBezTo>
                  <a:pt x="20339" y="11741"/>
                  <a:pt x="20308" y="11772"/>
                  <a:pt x="20308" y="11810"/>
                </a:cubicBezTo>
                <a:cubicBezTo>
                  <a:pt x="20308" y="11847"/>
                  <a:pt x="20339" y="11878"/>
                  <a:pt x="20376" y="11878"/>
                </a:cubicBezTo>
                <a:cubicBezTo>
                  <a:pt x="20414" y="11878"/>
                  <a:pt x="20445" y="11847"/>
                  <a:pt x="20445" y="11810"/>
                </a:cubicBezTo>
                <a:cubicBezTo>
                  <a:pt x="20445" y="11772"/>
                  <a:pt x="20414" y="11741"/>
                  <a:pt x="20376" y="11741"/>
                </a:cubicBezTo>
                <a:close/>
                <a:moveTo>
                  <a:pt x="20593" y="11741"/>
                </a:moveTo>
                <a:cubicBezTo>
                  <a:pt x="20555" y="11741"/>
                  <a:pt x="20524" y="11772"/>
                  <a:pt x="20524" y="11810"/>
                </a:cubicBezTo>
                <a:cubicBezTo>
                  <a:pt x="20524" y="11847"/>
                  <a:pt x="20555" y="11878"/>
                  <a:pt x="20593" y="11878"/>
                </a:cubicBezTo>
                <a:cubicBezTo>
                  <a:pt x="20630" y="11878"/>
                  <a:pt x="20661" y="11847"/>
                  <a:pt x="20661" y="11810"/>
                </a:cubicBezTo>
                <a:cubicBezTo>
                  <a:pt x="20661" y="11772"/>
                  <a:pt x="20630" y="11741"/>
                  <a:pt x="20593" y="11741"/>
                </a:cubicBezTo>
                <a:close/>
                <a:moveTo>
                  <a:pt x="20809" y="11741"/>
                </a:moveTo>
                <a:cubicBezTo>
                  <a:pt x="20771" y="11741"/>
                  <a:pt x="20740" y="11772"/>
                  <a:pt x="20740" y="11810"/>
                </a:cubicBezTo>
                <a:cubicBezTo>
                  <a:pt x="20740" y="11847"/>
                  <a:pt x="20771" y="11878"/>
                  <a:pt x="20809" y="11878"/>
                </a:cubicBezTo>
                <a:cubicBezTo>
                  <a:pt x="20846" y="11878"/>
                  <a:pt x="20877" y="11847"/>
                  <a:pt x="20877" y="11810"/>
                </a:cubicBezTo>
                <a:cubicBezTo>
                  <a:pt x="20877" y="11772"/>
                  <a:pt x="20846" y="11741"/>
                  <a:pt x="20809" y="11741"/>
                </a:cubicBezTo>
                <a:close/>
                <a:moveTo>
                  <a:pt x="21025" y="11741"/>
                </a:moveTo>
                <a:cubicBezTo>
                  <a:pt x="20987" y="11741"/>
                  <a:pt x="20956" y="11772"/>
                  <a:pt x="20956" y="11810"/>
                </a:cubicBezTo>
                <a:cubicBezTo>
                  <a:pt x="20956" y="11847"/>
                  <a:pt x="20987" y="11878"/>
                  <a:pt x="21025" y="11878"/>
                </a:cubicBezTo>
                <a:cubicBezTo>
                  <a:pt x="21063" y="11878"/>
                  <a:pt x="21093" y="11847"/>
                  <a:pt x="21093" y="11810"/>
                </a:cubicBezTo>
                <a:cubicBezTo>
                  <a:pt x="21093" y="11772"/>
                  <a:pt x="21063" y="11741"/>
                  <a:pt x="21025" y="11741"/>
                </a:cubicBezTo>
                <a:close/>
                <a:moveTo>
                  <a:pt x="20593" y="11976"/>
                </a:moveTo>
                <a:cubicBezTo>
                  <a:pt x="20555" y="11976"/>
                  <a:pt x="20524" y="12006"/>
                  <a:pt x="20524" y="12044"/>
                </a:cubicBezTo>
                <a:cubicBezTo>
                  <a:pt x="20524" y="12082"/>
                  <a:pt x="20555" y="12113"/>
                  <a:pt x="20593" y="12113"/>
                </a:cubicBezTo>
                <a:cubicBezTo>
                  <a:pt x="20630" y="12113"/>
                  <a:pt x="20661" y="12082"/>
                  <a:pt x="20661" y="12044"/>
                </a:cubicBezTo>
                <a:cubicBezTo>
                  <a:pt x="20661" y="12006"/>
                  <a:pt x="20630" y="11976"/>
                  <a:pt x="20593" y="11976"/>
                </a:cubicBezTo>
                <a:close/>
                <a:moveTo>
                  <a:pt x="20809" y="11976"/>
                </a:moveTo>
                <a:cubicBezTo>
                  <a:pt x="20771" y="11976"/>
                  <a:pt x="20740" y="12006"/>
                  <a:pt x="20740" y="12044"/>
                </a:cubicBezTo>
                <a:cubicBezTo>
                  <a:pt x="20740" y="12082"/>
                  <a:pt x="20771" y="12113"/>
                  <a:pt x="20809" y="12113"/>
                </a:cubicBezTo>
                <a:cubicBezTo>
                  <a:pt x="20846" y="12113"/>
                  <a:pt x="20877" y="12082"/>
                  <a:pt x="20877" y="12044"/>
                </a:cubicBezTo>
                <a:cubicBezTo>
                  <a:pt x="20877" y="12006"/>
                  <a:pt x="20846" y="11976"/>
                  <a:pt x="20809" y="11976"/>
                </a:cubicBezTo>
                <a:close/>
                <a:moveTo>
                  <a:pt x="17999" y="12680"/>
                </a:moveTo>
                <a:cubicBezTo>
                  <a:pt x="17961" y="12680"/>
                  <a:pt x="17931" y="12711"/>
                  <a:pt x="17931" y="12749"/>
                </a:cubicBezTo>
                <a:cubicBezTo>
                  <a:pt x="17931" y="12787"/>
                  <a:pt x="17961" y="12817"/>
                  <a:pt x="17999" y="12817"/>
                </a:cubicBezTo>
                <a:cubicBezTo>
                  <a:pt x="18037" y="12817"/>
                  <a:pt x="18068" y="12787"/>
                  <a:pt x="18068" y="12749"/>
                </a:cubicBezTo>
                <a:cubicBezTo>
                  <a:pt x="18068" y="12711"/>
                  <a:pt x="18037" y="12680"/>
                  <a:pt x="17999" y="12680"/>
                </a:cubicBezTo>
                <a:close/>
                <a:moveTo>
                  <a:pt x="18215" y="12680"/>
                </a:moveTo>
                <a:cubicBezTo>
                  <a:pt x="18178" y="12680"/>
                  <a:pt x="18147" y="12711"/>
                  <a:pt x="18147" y="12749"/>
                </a:cubicBezTo>
                <a:cubicBezTo>
                  <a:pt x="18147" y="12787"/>
                  <a:pt x="18178" y="12817"/>
                  <a:pt x="18215" y="12817"/>
                </a:cubicBezTo>
                <a:cubicBezTo>
                  <a:pt x="18253" y="12817"/>
                  <a:pt x="18284" y="12787"/>
                  <a:pt x="18284" y="12749"/>
                </a:cubicBezTo>
                <a:cubicBezTo>
                  <a:pt x="18284" y="12711"/>
                  <a:pt x="18253" y="12680"/>
                  <a:pt x="18215" y="12680"/>
                </a:cubicBezTo>
                <a:close/>
                <a:moveTo>
                  <a:pt x="18432" y="12680"/>
                </a:moveTo>
                <a:cubicBezTo>
                  <a:pt x="18394" y="12680"/>
                  <a:pt x="18363" y="12711"/>
                  <a:pt x="18363" y="12749"/>
                </a:cubicBezTo>
                <a:cubicBezTo>
                  <a:pt x="18363" y="12787"/>
                  <a:pt x="18394" y="12817"/>
                  <a:pt x="18432" y="12817"/>
                </a:cubicBezTo>
                <a:cubicBezTo>
                  <a:pt x="18469" y="12817"/>
                  <a:pt x="18500" y="12787"/>
                  <a:pt x="18500" y="12749"/>
                </a:cubicBezTo>
                <a:cubicBezTo>
                  <a:pt x="18500" y="12711"/>
                  <a:pt x="18469" y="12680"/>
                  <a:pt x="18432" y="12680"/>
                </a:cubicBezTo>
                <a:close/>
                <a:moveTo>
                  <a:pt x="17999" y="12915"/>
                </a:moveTo>
                <a:cubicBezTo>
                  <a:pt x="17961" y="12915"/>
                  <a:pt x="17931" y="12946"/>
                  <a:pt x="17931" y="12984"/>
                </a:cubicBezTo>
                <a:cubicBezTo>
                  <a:pt x="17931" y="13021"/>
                  <a:pt x="17961" y="13052"/>
                  <a:pt x="17999" y="13052"/>
                </a:cubicBezTo>
                <a:cubicBezTo>
                  <a:pt x="18037" y="13052"/>
                  <a:pt x="18068" y="13021"/>
                  <a:pt x="18068" y="12984"/>
                </a:cubicBezTo>
                <a:cubicBezTo>
                  <a:pt x="18068" y="12946"/>
                  <a:pt x="18037" y="12915"/>
                  <a:pt x="17999" y="12915"/>
                </a:cubicBezTo>
                <a:close/>
                <a:moveTo>
                  <a:pt x="18215" y="12915"/>
                </a:moveTo>
                <a:cubicBezTo>
                  <a:pt x="18178" y="12915"/>
                  <a:pt x="18147" y="12946"/>
                  <a:pt x="18147" y="12984"/>
                </a:cubicBezTo>
                <a:cubicBezTo>
                  <a:pt x="18147" y="13021"/>
                  <a:pt x="18178" y="13052"/>
                  <a:pt x="18215" y="13052"/>
                </a:cubicBezTo>
                <a:cubicBezTo>
                  <a:pt x="18253" y="13052"/>
                  <a:pt x="18284" y="13021"/>
                  <a:pt x="18284" y="12984"/>
                </a:cubicBezTo>
                <a:cubicBezTo>
                  <a:pt x="18284" y="12946"/>
                  <a:pt x="18253" y="12915"/>
                  <a:pt x="18215" y="12915"/>
                </a:cubicBezTo>
                <a:close/>
                <a:moveTo>
                  <a:pt x="18432" y="12915"/>
                </a:moveTo>
                <a:cubicBezTo>
                  <a:pt x="18394" y="12915"/>
                  <a:pt x="18363" y="12946"/>
                  <a:pt x="18363" y="12984"/>
                </a:cubicBezTo>
                <a:cubicBezTo>
                  <a:pt x="18363" y="13021"/>
                  <a:pt x="18394" y="13052"/>
                  <a:pt x="18432" y="13052"/>
                </a:cubicBezTo>
                <a:cubicBezTo>
                  <a:pt x="18469" y="13052"/>
                  <a:pt x="18500" y="13021"/>
                  <a:pt x="18500" y="12984"/>
                </a:cubicBezTo>
                <a:cubicBezTo>
                  <a:pt x="18500" y="12946"/>
                  <a:pt x="18469" y="12915"/>
                  <a:pt x="18432" y="12915"/>
                </a:cubicBezTo>
                <a:close/>
                <a:moveTo>
                  <a:pt x="19296" y="11271"/>
                </a:moveTo>
                <a:cubicBezTo>
                  <a:pt x="19258" y="11271"/>
                  <a:pt x="19227" y="11302"/>
                  <a:pt x="19227" y="11340"/>
                </a:cubicBezTo>
                <a:cubicBezTo>
                  <a:pt x="19227" y="11378"/>
                  <a:pt x="19258" y="11408"/>
                  <a:pt x="19296" y="11408"/>
                </a:cubicBezTo>
                <a:cubicBezTo>
                  <a:pt x="19334" y="11408"/>
                  <a:pt x="19364" y="11378"/>
                  <a:pt x="19364" y="11340"/>
                </a:cubicBezTo>
                <a:cubicBezTo>
                  <a:pt x="19364" y="11302"/>
                  <a:pt x="19334" y="11271"/>
                  <a:pt x="19296" y="11271"/>
                </a:cubicBezTo>
                <a:close/>
                <a:moveTo>
                  <a:pt x="19296" y="11506"/>
                </a:moveTo>
                <a:cubicBezTo>
                  <a:pt x="19258" y="11506"/>
                  <a:pt x="19227" y="11537"/>
                  <a:pt x="19227" y="11575"/>
                </a:cubicBezTo>
                <a:cubicBezTo>
                  <a:pt x="19227" y="11613"/>
                  <a:pt x="19258" y="11643"/>
                  <a:pt x="19296" y="11643"/>
                </a:cubicBezTo>
                <a:cubicBezTo>
                  <a:pt x="19334" y="11643"/>
                  <a:pt x="19364" y="11613"/>
                  <a:pt x="19364" y="11575"/>
                </a:cubicBezTo>
                <a:cubicBezTo>
                  <a:pt x="19364" y="11537"/>
                  <a:pt x="19334" y="11506"/>
                  <a:pt x="19296" y="11506"/>
                </a:cubicBezTo>
                <a:close/>
                <a:moveTo>
                  <a:pt x="19512" y="11506"/>
                </a:moveTo>
                <a:cubicBezTo>
                  <a:pt x="19474" y="11506"/>
                  <a:pt x="19444" y="11537"/>
                  <a:pt x="19444" y="11575"/>
                </a:cubicBezTo>
                <a:cubicBezTo>
                  <a:pt x="19444" y="11613"/>
                  <a:pt x="19474" y="11643"/>
                  <a:pt x="19512" y="11643"/>
                </a:cubicBezTo>
                <a:cubicBezTo>
                  <a:pt x="19550" y="11643"/>
                  <a:pt x="19580" y="11613"/>
                  <a:pt x="19580" y="11575"/>
                </a:cubicBezTo>
                <a:cubicBezTo>
                  <a:pt x="19580" y="11537"/>
                  <a:pt x="19550" y="11506"/>
                  <a:pt x="19512" y="11506"/>
                </a:cubicBezTo>
                <a:close/>
                <a:moveTo>
                  <a:pt x="19728" y="11506"/>
                </a:moveTo>
                <a:cubicBezTo>
                  <a:pt x="19690" y="11506"/>
                  <a:pt x="19660" y="11537"/>
                  <a:pt x="19660" y="11575"/>
                </a:cubicBezTo>
                <a:cubicBezTo>
                  <a:pt x="19660" y="11613"/>
                  <a:pt x="19690" y="11643"/>
                  <a:pt x="19728" y="11643"/>
                </a:cubicBezTo>
                <a:cubicBezTo>
                  <a:pt x="19766" y="11643"/>
                  <a:pt x="19797" y="11613"/>
                  <a:pt x="19797" y="11575"/>
                </a:cubicBezTo>
                <a:cubicBezTo>
                  <a:pt x="19797" y="11537"/>
                  <a:pt x="19766" y="11506"/>
                  <a:pt x="19728" y="11506"/>
                </a:cubicBezTo>
                <a:close/>
                <a:moveTo>
                  <a:pt x="19296" y="11741"/>
                </a:moveTo>
                <a:cubicBezTo>
                  <a:pt x="19258" y="11741"/>
                  <a:pt x="19227" y="11772"/>
                  <a:pt x="19227" y="11810"/>
                </a:cubicBezTo>
                <a:cubicBezTo>
                  <a:pt x="19227" y="11847"/>
                  <a:pt x="19258" y="11878"/>
                  <a:pt x="19296" y="11878"/>
                </a:cubicBezTo>
                <a:cubicBezTo>
                  <a:pt x="19334" y="11878"/>
                  <a:pt x="19364" y="11847"/>
                  <a:pt x="19364" y="11810"/>
                </a:cubicBezTo>
                <a:cubicBezTo>
                  <a:pt x="19364" y="11772"/>
                  <a:pt x="19334" y="11741"/>
                  <a:pt x="19296" y="11741"/>
                </a:cubicBezTo>
                <a:close/>
                <a:moveTo>
                  <a:pt x="19512" y="11741"/>
                </a:moveTo>
                <a:cubicBezTo>
                  <a:pt x="19474" y="11741"/>
                  <a:pt x="19444" y="11772"/>
                  <a:pt x="19444" y="11810"/>
                </a:cubicBezTo>
                <a:cubicBezTo>
                  <a:pt x="19444" y="11847"/>
                  <a:pt x="19474" y="11878"/>
                  <a:pt x="19512" y="11878"/>
                </a:cubicBezTo>
                <a:cubicBezTo>
                  <a:pt x="19550" y="11878"/>
                  <a:pt x="19580" y="11847"/>
                  <a:pt x="19580" y="11810"/>
                </a:cubicBezTo>
                <a:cubicBezTo>
                  <a:pt x="19580" y="11772"/>
                  <a:pt x="19550" y="11741"/>
                  <a:pt x="19512" y="11741"/>
                </a:cubicBezTo>
                <a:close/>
                <a:moveTo>
                  <a:pt x="19728" y="11741"/>
                </a:moveTo>
                <a:cubicBezTo>
                  <a:pt x="19690" y="11741"/>
                  <a:pt x="19660" y="11772"/>
                  <a:pt x="19660" y="11810"/>
                </a:cubicBezTo>
                <a:cubicBezTo>
                  <a:pt x="19660" y="11847"/>
                  <a:pt x="19690" y="11878"/>
                  <a:pt x="19728" y="11878"/>
                </a:cubicBezTo>
                <a:cubicBezTo>
                  <a:pt x="19766" y="11878"/>
                  <a:pt x="19797" y="11847"/>
                  <a:pt x="19797" y="11810"/>
                </a:cubicBezTo>
                <a:cubicBezTo>
                  <a:pt x="19797" y="11772"/>
                  <a:pt x="19766" y="11741"/>
                  <a:pt x="19728" y="11741"/>
                </a:cubicBezTo>
                <a:close/>
                <a:moveTo>
                  <a:pt x="19944" y="11741"/>
                </a:moveTo>
                <a:cubicBezTo>
                  <a:pt x="19906" y="11741"/>
                  <a:pt x="19876" y="11772"/>
                  <a:pt x="19876" y="11810"/>
                </a:cubicBezTo>
                <a:cubicBezTo>
                  <a:pt x="19876" y="11847"/>
                  <a:pt x="19906" y="11878"/>
                  <a:pt x="19944" y="11878"/>
                </a:cubicBezTo>
                <a:cubicBezTo>
                  <a:pt x="19982" y="11878"/>
                  <a:pt x="20013" y="11847"/>
                  <a:pt x="20013" y="11810"/>
                </a:cubicBezTo>
                <a:cubicBezTo>
                  <a:pt x="20013" y="11772"/>
                  <a:pt x="19982" y="11741"/>
                  <a:pt x="19944" y="11741"/>
                </a:cubicBezTo>
                <a:close/>
                <a:moveTo>
                  <a:pt x="19296" y="11976"/>
                </a:moveTo>
                <a:cubicBezTo>
                  <a:pt x="19258" y="11976"/>
                  <a:pt x="19227" y="12006"/>
                  <a:pt x="19227" y="12044"/>
                </a:cubicBezTo>
                <a:cubicBezTo>
                  <a:pt x="19227" y="12082"/>
                  <a:pt x="19258" y="12113"/>
                  <a:pt x="19296" y="12113"/>
                </a:cubicBezTo>
                <a:cubicBezTo>
                  <a:pt x="19334" y="12113"/>
                  <a:pt x="19364" y="12082"/>
                  <a:pt x="19364" y="12044"/>
                </a:cubicBezTo>
                <a:cubicBezTo>
                  <a:pt x="19364" y="12006"/>
                  <a:pt x="19334" y="11976"/>
                  <a:pt x="19296" y="11976"/>
                </a:cubicBezTo>
                <a:close/>
                <a:moveTo>
                  <a:pt x="19512" y="11976"/>
                </a:moveTo>
                <a:cubicBezTo>
                  <a:pt x="19474" y="11976"/>
                  <a:pt x="19444" y="12006"/>
                  <a:pt x="19444" y="12044"/>
                </a:cubicBezTo>
                <a:cubicBezTo>
                  <a:pt x="19444" y="12082"/>
                  <a:pt x="19474" y="12113"/>
                  <a:pt x="19512" y="12113"/>
                </a:cubicBezTo>
                <a:cubicBezTo>
                  <a:pt x="19550" y="12113"/>
                  <a:pt x="19580" y="12082"/>
                  <a:pt x="19580" y="12044"/>
                </a:cubicBezTo>
                <a:cubicBezTo>
                  <a:pt x="19580" y="12006"/>
                  <a:pt x="19550" y="11976"/>
                  <a:pt x="19512" y="11976"/>
                </a:cubicBezTo>
                <a:close/>
                <a:moveTo>
                  <a:pt x="19728" y="11976"/>
                </a:moveTo>
                <a:cubicBezTo>
                  <a:pt x="19690" y="11976"/>
                  <a:pt x="19660" y="12006"/>
                  <a:pt x="19660" y="12044"/>
                </a:cubicBezTo>
                <a:cubicBezTo>
                  <a:pt x="19660" y="12082"/>
                  <a:pt x="19690" y="12113"/>
                  <a:pt x="19728" y="12113"/>
                </a:cubicBezTo>
                <a:cubicBezTo>
                  <a:pt x="19766" y="12113"/>
                  <a:pt x="19797" y="12082"/>
                  <a:pt x="19797" y="12044"/>
                </a:cubicBezTo>
                <a:cubicBezTo>
                  <a:pt x="19797" y="12006"/>
                  <a:pt x="19766" y="11976"/>
                  <a:pt x="19728" y="11976"/>
                </a:cubicBezTo>
                <a:close/>
                <a:moveTo>
                  <a:pt x="19944" y="11976"/>
                </a:moveTo>
                <a:cubicBezTo>
                  <a:pt x="19906" y="11976"/>
                  <a:pt x="19876" y="12006"/>
                  <a:pt x="19876" y="12044"/>
                </a:cubicBezTo>
                <a:cubicBezTo>
                  <a:pt x="19876" y="12082"/>
                  <a:pt x="19906" y="12113"/>
                  <a:pt x="19944" y="12113"/>
                </a:cubicBezTo>
                <a:cubicBezTo>
                  <a:pt x="19982" y="12113"/>
                  <a:pt x="20013" y="12082"/>
                  <a:pt x="20013" y="12044"/>
                </a:cubicBezTo>
                <a:cubicBezTo>
                  <a:pt x="20013" y="12006"/>
                  <a:pt x="19982" y="11976"/>
                  <a:pt x="19944" y="11976"/>
                </a:cubicBezTo>
                <a:close/>
                <a:moveTo>
                  <a:pt x="20160" y="11976"/>
                </a:moveTo>
                <a:cubicBezTo>
                  <a:pt x="20123" y="11976"/>
                  <a:pt x="20092" y="12006"/>
                  <a:pt x="20092" y="12044"/>
                </a:cubicBezTo>
                <a:cubicBezTo>
                  <a:pt x="20092" y="12082"/>
                  <a:pt x="20123" y="12113"/>
                  <a:pt x="20160" y="12113"/>
                </a:cubicBezTo>
                <a:cubicBezTo>
                  <a:pt x="20198" y="12113"/>
                  <a:pt x="20229" y="12082"/>
                  <a:pt x="20229" y="12044"/>
                </a:cubicBezTo>
                <a:cubicBezTo>
                  <a:pt x="20229" y="12006"/>
                  <a:pt x="20198" y="11976"/>
                  <a:pt x="20160" y="11976"/>
                </a:cubicBezTo>
                <a:close/>
                <a:moveTo>
                  <a:pt x="20376" y="11976"/>
                </a:moveTo>
                <a:cubicBezTo>
                  <a:pt x="20339" y="11976"/>
                  <a:pt x="20308" y="12006"/>
                  <a:pt x="20308" y="12044"/>
                </a:cubicBezTo>
                <a:cubicBezTo>
                  <a:pt x="20308" y="12082"/>
                  <a:pt x="20339" y="12113"/>
                  <a:pt x="20376" y="12113"/>
                </a:cubicBezTo>
                <a:cubicBezTo>
                  <a:pt x="20414" y="12113"/>
                  <a:pt x="20445" y="12082"/>
                  <a:pt x="20445" y="12044"/>
                </a:cubicBezTo>
                <a:cubicBezTo>
                  <a:pt x="20445" y="12006"/>
                  <a:pt x="20414" y="11976"/>
                  <a:pt x="20376" y="11976"/>
                </a:cubicBezTo>
                <a:close/>
                <a:moveTo>
                  <a:pt x="19296" y="12211"/>
                </a:moveTo>
                <a:cubicBezTo>
                  <a:pt x="19258" y="12211"/>
                  <a:pt x="19227" y="12241"/>
                  <a:pt x="19227" y="12279"/>
                </a:cubicBezTo>
                <a:cubicBezTo>
                  <a:pt x="19227" y="12317"/>
                  <a:pt x="19258" y="12348"/>
                  <a:pt x="19296" y="12348"/>
                </a:cubicBezTo>
                <a:cubicBezTo>
                  <a:pt x="19334" y="12348"/>
                  <a:pt x="19364" y="12317"/>
                  <a:pt x="19364" y="12279"/>
                </a:cubicBezTo>
                <a:cubicBezTo>
                  <a:pt x="19364" y="12241"/>
                  <a:pt x="19334" y="12211"/>
                  <a:pt x="19296" y="12211"/>
                </a:cubicBezTo>
                <a:close/>
                <a:moveTo>
                  <a:pt x="19512" y="12211"/>
                </a:moveTo>
                <a:cubicBezTo>
                  <a:pt x="19474" y="12211"/>
                  <a:pt x="19444" y="12241"/>
                  <a:pt x="19444" y="12279"/>
                </a:cubicBezTo>
                <a:cubicBezTo>
                  <a:pt x="19444" y="12317"/>
                  <a:pt x="19474" y="12348"/>
                  <a:pt x="19512" y="12348"/>
                </a:cubicBezTo>
                <a:cubicBezTo>
                  <a:pt x="19550" y="12348"/>
                  <a:pt x="19580" y="12317"/>
                  <a:pt x="19580" y="12279"/>
                </a:cubicBezTo>
                <a:cubicBezTo>
                  <a:pt x="19580" y="12241"/>
                  <a:pt x="19550" y="12211"/>
                  <a:pt x="19512" y="12211"/>
                </a:cubicBezTo>
                <a:close/>
                <a:moveTo>
                  <a:pt x="19728" y="12211"/>
                </a:moveTo>
                <a:cubicBezTo>
                  <a:pt x="19690" y="12211"/>
                  <a:pt x="19660" y="12241"/>
                  <a:pt x="19660" y="12279"/>
                </a:cubicBezTo>
                <a:cubicBezTo>
                  <a:pt x="19660" y="12317"/>
                  <a:pt x="19690" y="12348"/>
                  <a:pt x="19728" y="12348"/>
                </a:cubicBezTo>
                <a:cubicBezTo>
                  <a:pt x="19766" y="12348"/>
                  <a:pt x="19797" y="12317"/>
                  <a:pt x="19797" y="12279"/>
                </a:cubicBezTo>
                <a:cubicBezTo>
                  <a:pt x="19797" y="12241"/>
                  <a:pt x="19766" y="12211"/>
                  <a:pt x="19728" y="12211"/>
                </a:cubicBezTo>
                <a:close/>
                <a:moveTo>
                  <a:pt x="19944" y="12211"/>
                </a:moveTo>
                <a:cubicBezTo>
                  <a:pt x="19906" y="12211"/>
                  <a:pt x="19876" y="12241"/>
                  <a:pt x="19876" y="12279"/>
                </a:cubicBezTo>
                <a:cubicBezTo>
                  <a:pt x="19876" y="12317"/>
                  <a:pt x="19906" y="12348"/>
                  <a:pt x="19944" y="12348"/>
                </a:cubicBezTo>
                <a:cubicBezTo>
                  <a:pt x="19982" y="12348"/>
                  <a:pt x="20013" y="12317"/>
                  <a:pt x="20013" y="12279"/>
                </a:cubicBezTo>
                <a:cubicBezTo>
                  <a:pt x="20013" y="12241"/>
                  <a:pt x="19982" y="12211"/>
                  <a:pt x="19944" y="12211"/>
                </a:cubicBezTo>
                <a:close/>
                <a:moveTo>
                  <a:pt x="20160" y="12211"/>
                </a:moveTo>
                <a:cubicBezTo>
                  <a:pt x="20123" y="12211"/>
                  <a:pt x="20092" y="12241"/>
                  <a:pt x="20092" y="12279"/>
                </a:cubicBezTo>
                <a:cubicBezTo>
                  <a:pt x="20092" y="12317"/>
                  <a:pt x="20123" y="12348"/>
                  <a:pt x="20160" y="12348"/>
                </a:cubicBezTo>
                <a:cubicBezTo>
                  <a:pt x="20198" y="12348"/>
                  <a:pt x="20229" y="12317"/>
                  <a:pt x="20229" y="12279"/>
                </a:cubicBezTo>
                <a:cubicBezTo>
                  <a:pt x="20229" y="12241"/>
                  <a:pt x="20198" y="12211"/>
                  <a:pt x="20160" y="12211"/>
                </a:cubicBezTo>
                <a:close/>
                <a:moveTo>
                  <a:pt x="20376" y="12211"/>
                </a:moveTo>
                <a:cubicBezTo>
                  <a:pt x="20339" y="12211"/>
                  <a:pt x="20308" y="12241"/>
                  <a:pt x="20308" y="12279"/>
                </a:cubicBezTo>
                <a:cubicBezTo>
                  <a:pt x="20308" y="12317"/>
                  <a:pt x="20339" y="12348"/>
                  <a:pt x="20376" y="12348"/>
                </a:cubicBezTo>
                <a:cubicBezTo>
                  <a:pt x="20414" y="12348"/>
                  <a:pt x="20445" y="12317"/>
                  <a:pt x="20445" y="12279"/>
                </a:cubicBezTo>
                <a:cubicBezTo>
                  <a:pt x="20445" y="12241"/>
                  <a:pt x="20414" y="12211"/>
                  <a:pt x="20376" y="12211"/>
                </a:cubicBezTo>
                <a:close/>
                <a:moveTo>
                  <a:pt x="19296" y="12446"/>
                </a:moveTo>
                <a:cubicBezTo>
                  <a:pt x="19258" y="12446"/>
                  <a:pt x="19227" y="12476"/>
                  <a:pt x="19227" y="12514"/>
                </a:cubicBezTo>
                <a:cubicBezTo>
                  <a:pt x="19227" y="12552"/>
                  <a:pt x="19258" y="12582"/>
                  <a:pt x="19296" y="12582"/>
                </a:cubicBezTo>
                <a:cubicBezTo>
                  <a:pt x="19334" y="12582"/>
                  <a:pt x="19364" y="12552"/>
                  <a:pt x="19364" y="12514"/>
                </a:cubicBezTo>
                <a:cubicBezTo>
                  <a:pt x="19364" y="12476"/>
                  <a:pt x="19334" y="12446"/>
                  <a:pt x="19296" y="12446"/>
                </a:cubicBezTo>
                <a:close/>
                <a:moveTo>
                  <a:pt x="19512" y="12446"/>
                </a:moveTo>
                <a:cubicBezTo>
                  <a:pt x="19474" y="12446"/>
                  <a:pt x="19444" y="12476"/>
                  <a:pt x="19444" y="12514"/>
                </a:cubicBezTo>
                <a:cubicBezTo>
                  <a:pt x="19444" y="12552"/>
                  <a:pt x="19474" y="12582"/>
                  <a:pt x="19512" y="12582"/>
                </a:cubicBezTo>
                <a:cubicBezTo>
                  <a:pt x="19550" y="12582"/>
                  <a:pt x="19580" y="12552"/>
                  <a:pt x="19580" y="12514"/>
                </a:cubicBezTo>
                <a:cubicBezTo>
                  <a:pt x="19580" y="12476"/>
                  <a:pt x="19550" y="12446"/>
                  <a:pt x="19512" y="12446"/>
                </a:cubicBezTo>
                <a:close/>
                <a:moveTo>
                  <a:pt x="19728" y="12446"/>
                </a:moveTo>
                <a:cubicBezTo>
                  <a:pt x="19690" y="12446"/>
                  <a:pt x="19660" y="12476"/>
                  <a:pt x="19660" y="12514"/>
                </a:cubicBezTo>
                <a:cubicBezTo>
                  <a:pt x="19660" y="12552"/>
                  <a:pt x="19690" y="12582"/>
                  <a:pt x="19728" y="12582"/>
                </a:cubicBezTo>
                <a:cubicBezTo>
                  <a:pt x="19766" y="12582"/>
                  <a:pt x="19797" y="12552"/>
                  <a:pt x="19797" y="12514"/>
                </a:cubicBezTo>
                <a:cubicBezTo>
                  <a:pt x="19797" y="12476"/>
                  <a:pt x="19766" y="12446"/>
                  <a:pt x="19728" y="12446"/>
                </a:cubicBezTo>
                <a:close/>
                <a:moveTo>
                  <a:pt x="19944" y="12446"/>
                </a:moveTo>
                <a:cubicBezTo>
                  <a:pt x="19906" y="12446"/>
                  <a:pt x="19876" y="12476"/>
                  <a:pt x="19876" y="12514"/>
                </a:cubicBezTo>
                <a:cubicBezTo>
                  <a:pt x="19876" y="12552"/>
                  <a:pt x="19906" y="12582"/>
                  <a:pt x="19944" y="12582"/>
                </a:cubicBezTo>
                <a:cubicBezTo>
                  <a:pt x="19982" y="12582"/>
                  <a:pt x="20013" y="12552"/>
                  <a:pt x="20013" y="12514"/>
                </a:cubicBezTo>
                <a:cubicBezTo>
                  <a:pt x="20013" y="12476"/>
                  <a:pt x="19982" y="12446"/>
                  <a:pt x="19944" y="12446"/>
                </a:cubicBezTo>
                <a:close/>
                <a:moveTo>
                  <a:pt x="20160" y="12446"/>
                </a:moveTo>
                <a:cubicBezTo>
                  <a:pt x="20123" y="12446"/>
                  <a:pt x="20092" y="12476"/>
                  <a:pt x="20092" y="12514"/>
                </a:cubicBezTo>
                <a:cubicBezTo>
                  <a:pt x="20092" y="12552"/>
                  <a:pt x="20123" y="12582"/>
                  <a:pt x="20160" y="12582"/>
                </a:cubicBezTo>
                <a:cubicBezTo>
                  <a:pt x="20198" y="12582"/>
                  <a:pt x="20229" y="12552"/>
                  <a:pt x="20229" y="12514"/>
                </a:cubicBezTo>
                <a:cubicBezTo>
                  <a:pt x="20229" y="12476"/>
                  <a:pt x="20198" y="12446"/>
                  <a:pt x="20160" y="12446"/>
                </a:cubicBezTo>
                <a:close/>
                <a:moveTo>
                  <a:pt x="20376" y="12446"/>
                </a:moveTo>
                <a:cubicBezTo>
                  <a:pt x="20339" y="12446"/>
                  <a:pt x="20308" y="12476"/>
                  <a:pt x="20308" y="12514"/>
                </a:cubicBezTo>
                <a:cubicBezTo>
                  <a:pt x="20308" y="12552"/>
                  <a:pt x="20339" y="12582"/>
                  <a:pt x="20376" y="12582"/>
                </a:cubicBezTo>
                <a:cubicBezTo>
                  <a:pt x="20414" y="12582"/>
                  <a:pt x="20445" y="12552"/>
                  <a:pt x="20445" y="12514"/>
                </a:cubicBezTo>
                <a:cubicBezTo>
                  <a:pt x="20445" y="12476"/>
                  <a:pt x="20414" y="12446"/>
                  <a:pt x="20376" y="12446"/>
                </a:cubicBezTo>
                <a:close/>
                <a:moveTo>
                  <a:pt x="18648" y="12680"/>
                </a:moveTo>
                <a:cubicBezTo>
                  <a:pt x="18610" y="12680"/>
                  <a:pt x="18579" y="12711"/>
                  <a:pt x="18579" y="12749"/>
                </a:cubicBezTo>
                <a:cubicBezTo>
                  <a:pt x="18579" y="12787"/>
                  <a:pt x="18610" y="12817"/>
                  <a:pt x="18648" y="12817"/>
                </a:cubicBezTo>
                <a:cubicBezTo>
                  <a:pt x="18685" y="12817"/>
                  <a:pt x="18716" y="12787"/>
                  <a:pt x="18716" y="12749"/>
                </a:cubicBezTo>
                <a:cubicBezTo>
                  <a:pt x="18716" y="12711"/>
                  <a:pt x="18685" y="12680"/>
                  <a:pt x="18648" y="12680"/>
                </a:cubicBezTo>
                <a:close/>
                <a:moveTo>
                  <a:pt x="18864" y="12680"/>
                </a:moveTo>
                <a:cubicBezTo>
                  <a:pt x="18826" y="12680"/>
                  <a:pt x="18795" y="12711"/>
                  <a:pt x="18795" y="12749"/>
                </a:cubicBezTo>
                <a:cubicBezTo>
                  <a:pt x="18795" y="12787"/>
                  <a:pt x="18826" y="12817"/>
                  <a:pt x="18864" y="12817"/>
                </a:cubicBezTo>
                <a:cubicBezTo>
                  <a:pt x="18902" y="12817"/>
                  <a:pt x="18932" y="12787"/>
                  <a:pt x="18932" y="12749"/>
                </a:cubicBezTo>
                <a:cubicBezTo>
                  <a:pt x="18932" y="12711"/>
                  <a:pt x="18902" y="12680"/>
                  <a:pt x="18864" y="12680"/>
                </a:cubicBezTo>
                <a:close/>
                <a:moveTo>
                  <a:pt x="19080" y="12680"/>
                </a:moveTo>
                <a:cubicBezTo>
                  <a:pt x="19042" y="12680"/>
                  <a:pt x="19011" y="12711"/>
                  <a:pt x="19011" y="12749"/>
                </a:cubicBezTo>
                <a:cubicBezTo>
                  <a:pt x="19011" y="12787"/>
                  <a:pt x="19042" y="12817"/>
                  <a:pt x="19080" y="12817"/>
                </a:cubicBezTo>
                <a:cubicBezTo>
                  <a:pt x="19118" y="12817"/>
                  <a:pt x="19148" y="12787"/>
                  <a:pt x="19148" y="12749"/>
                </a:cubicBezTo>
                <a:cubicBezTo>
                  <a:pt x="19148" y="12711"/>
                  <a:pt x="19118" y="12680"/>
                  <a:pt x="19080" y="12680"/>
                </a:cubicBezTo>
                <a:close/>
                <a:moveTo>
                  <a:pt x="19296" y="12680"/>
                </a:moveTo>
                <a:cubicBezTo>
                  <a:pt x="19258" y="12680"/>
                  <a:pt x="19227" y="12711"/>
                  <a:pt x="19227" y="12749"/>
                </a:cubicBezTo>
                <a:cubicBezTo>
                  <a:pt x="19227" y="12787"/>
                  <a:pt x="19258" y="12817"/>
                  <a:pt x="19296" y="12817"/>
                </a:cubicBezTo>
                <a:cubicBezTo>
                  <a:pt x="19334" y="12817"/>
                  <a:pt x="19364" y="12787"/>
                  <a:pt x="19364" y="12749"/>
                </a:cubicBezTo>
                <a:cubicBezTo>
                  <a:pt x="19364" y="12711"/>
                  <a:pt x="19334" y="12680"/>
                  <a:pt x="19296" y="12680"/>
                </a:cubicBezTo>
                <a:close/>
                <a:moveTo>
                  <a:pt x="19512" y="12680"/>
                </a:moveTo>
                <a:cubicBezTo>
                  <a:pt x="19474" y="12680"/>
                  <a:pt x="19444" y="12711"/>
                  <a:pt x="19444" y="12749"/>
                </a:cubicBezTo>
                <a:cubicBezTo>
                  <a:pt x="19444" y="12787"/>
                  <a:pt x="19474" y="12817"/>
                  <a:pt x="19512" y="12817"/>
                </a:cubicBezTo>
                <a:cubicBezTo>
                  <a:pt x="19550" y="12817"/>
                  <a:pt x="19580" y="12787"/>
                  <a:pt x="19580" y="12749"/>
                </a:cubicBezTo>
                <a:cubicBezTo>
                  <a:pt x="19580" y="12711"/>
                  <a:pt x="19550" y="12680"/>
                  <a:pt x="19512" y="12680"/>
                </a:cubicBezTo>
                <a:close/>
                <a:moveTo>
                  <a:pt x="19728" y="12680"/>
                </a:moveTo>
                <a:cubicBezTo>
                  <a:pt x="19690" y="12680"/>
                  <a:pt x="19660" y="12711"/>
                  <a:pt x="19660" y="12749"/>
                </a:cubicBezTo>
                <a:cubicBezTo>
                  <a:pt x="19660" y="12787"/>
                  <a:pt x="19690" y="12817"/>
                  <a:pt x="19728" y="12817"/>
                </a:cubicBezTo>
                <a:cubicBezTo>
                  <a:pt x="19766" y="12817"/>
                  <a:pt x="19797" y="12787"/>
                  <a:pt x="19797" y="12749"/>
                </a:cubicBezTo>
                <a:cubicBezTo>
                  <a:pt x="19797" y="12711"/>
                  <a:pt x="19766" y="12680"/>
                  <a:pt x="19728" y="12680"/>
                </a:cubicBezTo>
                <a:close/>
                <a:moveTo>
                  <a:pt x="19944" y="12680"/>
                </a:moveTo>
                <a:cubicBezTo>
                  <a:pt x="19906" y="12680"/>
                  <a:pt x="19876" y="12711"/>
                  <a:pt x="19876" y="12749"/>
                </a:cubicBezTo>
                <a:cubicBezTo>
                  <a:pt x="19876" y="12787"/>
                  <a:pt x="19906" y="12817"/>
                  <a:pt x="19944" y="12817"/>
                </a:cubicBezTo>
                <a:cubicBezTo>
                  <a:pt x="19982" y="12817"/>
                  <a:pt x="20013" y="12787"/>
                  <a:pt x="20013" y="12749"/>
                </a:cubicBezTo>
                <a:cubicBezTo>
                  <a:pt x="20013" y="12711"/>
                  <a:pt x="19982" y="12680"/>
                  <a:pt x="19944" y="12680"/>
                </a:cubicBezTo>
                <a:close/>
                <a:moveTo>
                  <a:pt x="18648" y="12915"/>
                </a:moveTo>
                <a:cubicBezTo>
                  <a:pt x="18610" y="12915"/>
                  <a:pt x="18579" y="12946"/>
                  <a:pt x="18579" y="12984"/>
                </a:cubicBezTo>
                <a:cubicBezTo>
                  <a:pt x="18579" y="13021"/>
                  <a:pt x="18610" y="13052"/>
                  <a:pt x="18648" y="13052"/>
                </a:cubicBezTo>
                <a:cubicBezTo>
                  <a:pt x="18685" y="13052"/>
                  <a:pt x="18716" y="13021"/>
                  <a:pt x="18716" y="12984"/>
                </a:cubicBezTo>
                <a:cubicBezTo>
                  <a:pt x="18716" y="12946"/>
                  <a:pt x="18685" y="12915"/>
                  <a:pt x="18648" y="12915"/>
                </a:cubicBezTo>
                <a:close/>
                <a:moveTo>
                  <a:pt x="18864" y="12915"/>
                </a:moveTo>
                <a:cubicBezTo>
                  <a:pt x="18826" y="12915"/>
                  <a:pt x="18795" y="12946"/>
                  <a:pt x="18795" y="12984"/>
                </a:cubicBezTo>
                <a:cubicBezTo>
                  <a:pt x="18795" y="13021"/>
                  <a:pt x="18826" y="13052"/>
                  <a:pt x="18864" y="13052"/>
                </a:cubicBezTo>
                <a:cubicBezTo>
                  <a:pt x="18902" y="13052"/>
                  <a:pt x="18932" y="13021"/>
                  <a:pt x="18932" y="12984"/>
                </a:cubicBezTo>
                <a:cubicBezTo>
                  <a:pt x="18932" y="12946"/>
                  <a:pt x="18902" y="12915"/>
                  <a:pt x="18864" y="12915"/>
                </a:cubicBezTo>
                <a:close/>
                <a:moveTo>
                  <a:pt x="19080" y="12915"/>
                </a:moveTo>
                <a:cubicBezTo>
                  <a:pt x="19042" y="12915"/>
                  <a:pt x="19011" y="12946"/>
                  <a:pt x="19011" y="12984"/>
                </a:cubicBezTo>
                <a:cubicBezTo>
                  <a:pt x="19011" y="13021"/>
                  <a:pt x="19042" y="13052"/>
                  <a:pt x="19080" y="13052"/>
                </a:cubicBezTo>
                <a:cubicBezTo>
                  <a:pt x="19118" y="13052"/>
                  <a:pt x="19148" y="13021"/>
                  <a:pt x="19148" y="12984"/>
                </a:cubicBezTo>
                <a:cubicBezTo>
                  <a:pt x="19148" y="12946"/>
                  <a:pt x="19118" y="12915"/>
                  <a:pt x="19080" y="12915"/>
                </a:cubicBezTo>
                <a:close/>
                <a:moveTo>
                  <a:pt x="19296" y="12915"/>
                </a:moveTo>
                <a:cubicBezTo>
                  <a:pt x="19258" y="12915"/>
                  <a:pt x="19227" y="12946"/>
                  <a:pt x="19227" y="12984"/>
                </a:cubicBezTo>
                <a:cubicBezTo>
                  <a:pt x="19227" y="13021"/>
                  <a:pt x="19258" y="13052"/>
                  <a:pt x="19296" y="13052"/>
                </a:cubicBezTo>
                <a:cubicBezTo>
                  <a:pt x="19334" y="13052"/>
                  <a:pt x="19364" y="13021"/>
                  <a:pt x="19364" y="12984"/>
                </a:cubicBezTo>
                <a:cubicBezTo>
                  <a:pt x="19364" y="12946"/>
                  <a:pt x="19334" y="12915"/>
                  <a:pt x="19296" y="12915"/>
                </a:cubicBezTo>
                <a:close/>
                <a:moveTo>
                  <a:pt x="19512" y="12915"/>
                </a:moveTo>
                <a:cubicBezTo>
                  <a:pt x="19474" y="12915"/>
                  <a:pt x="19444" y="12946"/>
                  <a:pt x="19444" y="12984"/>
                </a:cubicBezTo>
                <a:cubicBezTo>
                  <a:pt x="19444" y="13021"/>
                  <a:pt x="19474" y="13052"/>
                  <a:pt x="19512" y="13052"/>
                </a:cubicBezTo>
                <a:cubicBezTo>
                  <a:pt x="19550" y="13052"/>
                  <a:pt x="19580" y="13021"/>
                  <a:pt x="19580" y="12984"/>
                </a:cubicBezTo>
                <a:cubicBezTo>
                  <a:pt x="19580" y="12946"/>
                  <a:pt x="19550" y="12915"/>
                  <a:pt x="19512" y="12915"/>
                </a:cubicBezTo>
                <a:close/>
                <a:moveTo>
                  <a:pt x="18648" y="13150"/>
                </a:moveTo>
                <a:cubicBezTo>
                  <a:pt x="18610" y="13150"/>
                  <a:pt x="18579" y="13181"/>
                  <a:pt x="18579" y="13218"/>
                </a:cubicBezTo>
                <a:cubicBezTo>
                  <a:pt x="18579" y="13256"/>
                  <a:pt x="18610" y="13287"/>
                  <a:pt x="18648" y="13287"/>
                </a:cubicBezTo>
                <a:cubicBezTo>
                  <a:pt x="18685" y="13287"/>
                  <a:pt x="18716" y="13256"/>
                  <a:pt x="18716" y="13218"/>
                </a:cubicBezTo>
                <a:cubicBezTo>
                  <a:pt x="18716" y="13181"/>
                  <a:pt x="18685" y="13150"/>
                  <a:pt x="18648" y="13150"/>
                </a:cubicBezTo>
                <a:close/>
                <a:moveTo>
                  <a:pt x="18864" y="13150"/>
                </a:moveTo>
                <a:cubicBezTo>
                  <a:pt x="18826" y="13150"/>
                  <a:pt x="18795" y="13181"/>
                  <a:pt x="18795" y="13218"/>
                </a:cubicBezTo>
                <a:cubicBezTo>
                  <a:pt x="18795" y="13256"/>
                  <a:pt x="18826" y="13287"/>
                  <a:pt x="18864" y="13287"/>
                </a:cubicBezTo>
                <a:cubicBezTo>
                  <a:pt x="18902" y="13287"/>
                  <a:pt x="18932" y="13256"/>
                  <a:pt x="18932" y="13218"/>
                </a:cubicBezTo>
                <a:cubicBezTo>
                  <a:pt x="18932" y="13181"/>
                  <a:pt x="18902" y="13150"/>
                  <a:pt x="18864" y="13150"/>
                </a:cubicBezTo>
                <a:close/>
                <a:moveTo>
                  <a:pt x="19080" y="13150"/>
                </a:moveTo>
                <a:cubicBezTo>
                  <a:pt x="19042" y="13150"/>
                  <a:pt x="19011" y="13181"/>
                  <a:pt x="19011" y="13218"/>
                </a:cubicBezTo>
                <a:cubicBezTo>
                  <a:pt x="19011" y="13256"/>
                  <a:pt x="19042" y="13287"/>
                  <a:pt x="19080" y="13287"/>
                </a:cubicBezTo>
                <a:cubicBezTo>
                  <a:pt x="19118" y="13287"/>
                  <a:pt x="19148" y="13256"/>
                  <a:pt x="19148" y="13218"/>
                </a:cubicBezTo>
                <a:cubicBezTo>
                  <a:pt x="19148" y="13181"/>
                  <a:pt x="19118" y="13150"/>
                  <a:pt x="19080" y="13150"/>
                </a:cubicBezTo>
                <a:close/>
                <a:moveTo>
                  <a:pt x="19296" y="13150"/>
                </a:moveTo>
                <a:cubicBezTo>
                  <a:pt x="19258" y="13150"/>
                  <a:pt x="19227" y="13181"/>
                  <a:pt x="19227" y="13218"/>
                </a:cubicBezTo>
                <a:cubicBezTo>
                  <a:pt x="19227" y="13256"/>
                  <a:pt x="19258" y="13287"/>
                  <a:pt x="19296" y="13287"/>
                </a:cubicBezTo>
                <a:cubicBezTo>
                  <a:pt x="19334" y="13287"/>
                  <a:pt x="19364" y="13256"/>
                  <a:pt x="19364" y="13218"/>
                </a:cubicBezTo>
                <a:cubicBezTo>
                  <a:pt x="19364" y="13181"/>
                  <a:pt x="19334" y="13150"/>
                  <a:pt x="19296" y="13150"/>
                </a:cubicBezTo>
                <a:close/>
                <a:moveTo>
                  <a:pt x="19080" y="13385"/>
                </a:moveTo>
                <a:cubicBezTo>
                  <a:pt x="19042" y="13385"/>
                  <a:pt x="19011" y="13416"/>
                  <a:pt x="19011" y="13453"/>
                </a:cubicBezTo>
                <a:cubicBezTo>
                  <a:pt x="19011" y="13491"/>
                  <a:pt x="19042" y="13522"/>
                  <a:pt x="19080" y="13522"/>
                </a:cubicBezTo>
                <a:cubicBezTo>
                  <a:pt x="19118" y="13522"/>
                  <a:pt x="19148" y="13491"/>
                  <a:pt x="19148" y="13453"/>
                </a:cubicBezTo>
                <a:cubicBezTo>
                  <a:pt x="19148" y="13416"/>
                  <a:pt x="19118" y="13385"/>
                  <a:pt x="19080" y="13385"/>
                </a:cubicBezTo>
                <a:close/>
                <a:moveTo>
                  <a:pt x="19296" y="13385"/>
                </a:moveTo>
                <a:cubicBezTo>
                  <a:pt x="19258" y="13385"/>
                  <a:pt x="19227" y="13416"/>
                  <a:pt x="19227" y="13453"/>
                </a:cubicBezTo>
                <a:cubicBezTo>
                  <a:pt x="19227" y="13491"/>
                  <a:pt x="19258" y="13522"/>
                  <a:pt x="19296" y="13522"/>
                </a:cubicBezTo>
                <a:cubicBezTo>
                  <a:pt x="19334" y="13522"/>
                  <a:pt x="19364" y="13491"/>
                  <a:pt x="19364" y="13453"/>
                </a:cubicBezTo>
                <a:cubicBezTo>
                  <a:pt x="19364" y="13416"/>
                  <a:pt x="19334" y="13385"/>
                  <a:pt x="19296" y="13385"/>
                </a:cubicBezTo>
                <a:close/>
                <a:moveTo>
                  <a:pt x="19728" y="12915"/>
                </a:moveTo>
                <a:cubicBezTo>
                  <a:pt x="19690" y="12915"/>
                  <a:pt x="19660" y="12946"/>
                  <a:pt x="19660" y="12984"/>
                </a:cubicBezTo>
                <a:cubicBezTo>
                  <a:pt x="19660" y="13021"/>
                  <a:pt x="19690" y="13052"/>
                  <a:pt x="19728" y="13052"/>
                </a:cubicBezTo>
                <a:cubicBezTo>
                  <a:pt x="19766" y="13052"/>
                  <a:pt x="19797" y="13021"/>
                  <a:pt x="19797" y="12984"/>
                </a:cubicBezTo>
                <a:cubicBezTo>
                  <a:pt x="19797" y="12946"/>
                  <a:pt x="19766" y="12915"/>
                  <a:pt x="19728" y="12915"/>
                </a:cubicBezTo>
                <a:close/>
                <a:moveTo>
                  <a:pt x="19944" y="12915"/>
                </a:moveTo>
                <a:cubicBezTo>
                  <a:pt x="19906" y="12915"/>
                  <a:pt x="19876" y="12946"/>
                  <a:pt x="19876" y="12984"/>
                </a:cubicBezTo>
                <a:cubicBezTo>
                  <a:pt x="19876" y="13021"/>
                  <a:pt x="19906" y="13052"/>
                  <a:pt x="19944" y="13052"/>
                </a:cubicBezTo>
                <a:cubicBezTo>
                  <a:pt x="19982" y="13052"/>
                  <a:pt x="20013" y="13021"/>
                  <a:pt x="20013" y="12984"/>
                </a:cubicBezTo>
                <a:cubicBezTo>
                  <a:pt x="20013" y="12946"/>
                  <a:pt x="19982" y="12915"/>
                  <a:pt x="19944" y="12915"/>
                </a:cubicBezTo>
                <a:close/>
                <a:moveTo>
                  <a:pt x="19512" y="13150"/>
                </a:moveTo>
                <a:cubicBezTo>
                  <a:pt x="19474" y="13150"/>
                  <a:pt x="19444" y="13181"/>
                  <a:pt x="19444" y="13218"/>
                </a:cubicBezTo>
                <a:cubicBezTo>
                  <a:pt x="19444" y="13256"/>
                  <a:pt x="19474" y="13287"/>
                  <a:pt x="19512" y="13287"/>
                </a:cubicBezTo>
                <a:cubicBezTo>
                  <a:pt x="19550" y="13287"/>
                  <a:pt x="19580" y="13256"/>
                  <a:pt x="19580" y="13218"/>
                </a:cubicBezTo>
                <a:cubicBezTo>
                  <a:pt x="19580" y="13181"/>
                  <a:pt x="19550" y="13150"/>
                  <a:pt x="19512" y="13150"/>
                </a:cubicBezTo>
                <a:close/>
                <a:moveTo>
                  <a:pt x="19728" y="13150"/>
                </a:moveTo>
                <a:cubicBezTo>
                  <a:pt x="19690" y="13150"/>
                  <a:pt x="19660" y="13181"/>
                  <a:pt x="19660" y="13218"/>
                </a:cubicBezTo>
                <a:cubicBezTo>
                  <a:pt x="19660" y="13256"/>
                  <a:pt x="19690" y="13287"/>
                  <a:pt x="19728" y="13287"/>
                </a:cubicBezTo>
                <a:cubicBezTo>
                  <a:pt x="19766" y="13287"/>
                  <a:pt x="19797" y="13256"/>
                  <a:pt x="19797" y="13218"/>
                </a:cubicBezTo>
                <a:cubicBezTo>
                  <a:pt x="19797" y="13181"/>
                  <a:pt x="19766" y="13150"/>
                  <a:pt x="19728" y="13150"/>
                </a:cubicBezTo>
                <a:close/>
                <a:moveTo>
                  <a:pt x="19944" y="13150"/>
                </a:moveTo>
                <a:cubicBezTo>
                  <a:pt x="19906" y="13150"/>
                  <a:pt x="19876" y="13181"/>
                  <a:pt x="19876" y="13218"/>
                </a:cubicBezTo>
                <a:cubicBezTo>
                  <a:pt x="19876" y="13256"/>
                  <a:pt x="19906" y="13287"/>
                  <a:pt x="19944" y="13287"/>
                </a:cubicBezTo>
                <a:cubicBezTo>
                  <a:pt x="19982" y="13287"/>
                  <a:pt x="20013" y="13256"/>
                  <a:pt x="20013" y="13218"/>
                </a:cubicBezTo>
                <a:cubicBezTo>
                  <a:pt x="20013" y="13181"/>
                  <a:pt x="19982" y="13150"/>
                  <a:pt x="19944" y="13150"/>
                </a:cubicBezTo>
                <a:close/>
                <a:moveTo>
                  <a:pt x="19512" y="13385"/>
                </a:moveTo>
                <a:cubicBezTo>
                  <a:pt x="19474" y="13385"/>
                  <a:pt x="19444" y="13416"/>
                  <a:pt x="19444" y="13453"/>
                </a:cubicBezTo>
                <a:cubicBezTo>
                  <a:pt x="19444" y="13491"/>
                  <a:pt x="19474" y="13522"/>
                  <a:pt x="19512" y="13522"/>
                </a:cubicBezTo>
                <a:cubicBezTo>
                  <a:pt x="19550" y="13522"/>
                  <a:pt x="19580" y="13491"/>
                  <a:pt x="19580" y="13453"/>
                </a:cubicBezTo>
                <a:cubicBezTo>
                  <a:pt x="19580" y="13416"/>
                  <a:pt x="19550" y="13385"/>
                  <a:pt x="19512" y="13385"/>
                </a:cubicBezTo>
                <a:close/>
                <a:moveTo>
                  <a:pt x="21457" y="11506"/>
                </a:moveTo>
                <a:cubicBezTo>
                  <a:pt x="21419" y="11506"/>
                  <a:pt x="21388" y="11537"/>
                  <a:pt x="21388" y="11575"/>
                </a:cubicBezTo>
                <a:cubicBezTo>
                  <a:pt x="21388" y="11613"/>
                  <a:pt x="21419" y="11643"/>
                  <a:pt x="21457" y="11643"/>
                </a:cubicBezTo>
                <a:cubicBezTo>
                  <a:pt x="21495" y="11643"/>
                  <a:pt x="21525" y="11613"/>
                  <a:pt x="21525" y="11575"/>
                </a:cubicBezTo>
                <a:cubicBezTo>
                  <a:pt x="21525" y="11537"/>
                  <a:pt x="21495" y="11506"/>
                  <a:pt x="21457" y="11506"/>
                </a:cubicBezTo>
                <a:close/>
                <a:moveTo>
                  <a:pt x="21241" y="11741"/>
                </a:moveTo>
                <a:cubicBezTo>
                  <a:pt x="21203" y="11741"/>
                  <a:pt x="21172" y="11772"/>
                  <a:pt x="21172" y="11810"/>
                </a:cubicBezTo>
                <a:cubicBezTo>
                  <a:pt x="21172" y="11847"/>
                  <a:pt x="21203" y="11878"/>
                  <a:pt x="21241" y="11878"/>
                </a:cubicBezTo>
                <a:cubicBezTo>
                  <a:pt x="21279" y="11878"/>
                  <a:pt x="21309" y="11847"/>
                  <a:pt x="21309" y="11810"/>
                </a:cubicBezTo>
                <a:cubicBezTo>
                  <a:pt x="21309" y="11772"/>
                  <a:pt x="21279" y="11741"/>
                  <a:pt x="21241" y="11741"/>
                </a:cubicBezTo>
                <a:close/>
                <a:moveTo>
                  <a:pt x="21457" y="11741"/>
                </a:moveTo>
                <a:cubicBezTo>
                  <a:pt x="21419" y="11741"/>
                  <a:pt x="21388" y="11772"/>
                  <a:pt x="21388" y="11810"/>
                </a:cubicBezTo>
                <a:cubicBezTo>
                  <a:pt x="21388" y="11847"/>
                  <a:pt x="21419" y="11878"/>
                  <a:pt x="21457" y="11878"/>
                </a:cubicBezTo>
                <a:cubicBezTo>
                  <a:pt x="21495" y="11878"/>
                  <a:pt x="21525" y="11847"/>
                  <a:pt x="21525" y="11810"/>
                </a:cubicBezTo>
                <a:cubicBezTo>
                  <a:pt x="21525" y="11772"/>
                  <a:pt x="21495" y="11741"/>
                  <a:pt x="21457" y="11741"/>
                </a:cubicBezTo>
                <a:close/>
                <a:moveTo>
                  <a:pt x="21673" y="11741"/>
                </a:moveTo>
                <a:cubicBezTo>
                  <a:pt x="21635" y="11741"/>
                  <a:pt x="21605" y="11772"/>
                  <a:pt x="21605" y="11810"/>
                </a:cubicBezTo>
                <a:cubicBezTo>
                  <a:pt x="21605" y="11847"/>
                  <a:pt x="21635" y="11878"/>
                  <a:pt x="21673" y="11878"/>
                </a:cubicBezTo>
                <a:cubicBezTo>
                  <a:pt x="21711" y="11878"/>
                  <a:pt x="21742" y="11847"/>
                  <a:pt x="21742" y="11810"/>
                </a:cubicBezTo>
                <a:cubicBezTo>
                  <a:pt x="21742" y="11772"/>
                  <a:pt x="21711" y="11741"/>
                  <a:pt x="21673" y="11741"/>
                </a:cubicBezTo>
                <a:close/>
                <a:moveTo>
                  <a:pt x="21025" y="11976"/>
                </a:moveTo>
                <a:cubicBezTo>
                  <a:pt x="20987" y="11976"/>
                  <a:pt x="20956" y="12006"/>
                  <a:pt x="20956" y="12044"/>
                </a:cubicBezTo>
                <a:cubicBezTo>
                  <a:pt x="20956" y="12082"/>
                  <a:pt x="20987" y="12113"/>
                  <a:pt x="21025" y="12113"/>
                </a:cubicBezTo>
                <a:cubicBezTo>
                  <a:pt x="21063" y="12113"/>
                  <a:pt x="21093" y="12082"/>
                  <a:pt x="21093" y="12044"/>
                </a:cubicBezTo>
                <a:cubicBezTo>
                  <a:pt x="21093" y="12006"/>
                  <a:pt x="21063" y="11976"/>
                  <a:pt x="21025" y="11976"/>
                </a:cubicBezTo>
                <a:close/>
                <a:moveTo>
                  <a:pt x="21241" y="11976"/>
                </a:moveTo>
                <a:cubicBezTo>
                  <a:pt x="21203" y="11976"/>
                  <a:pt x="21172" y="12006"/>
                  <a:pt x="21172" y="12044"/>
                </a:cubicBezTo>
                <a:cubicBezTo>
                  <a:pt x="21172" y="12082"/>
                  <a:pt x="21203" y="12113"/>
                  <a:pt x="21241" y="12113"/>
                </a:cubicBezTo>
                <a:cubicBezTo>
                  <a:pt x="21279" y="12113"/>
                  <a:pt x="21309" y="12082"/>
                  <a:pt x="21309" y="12044"/>
                </a:cubicBezTo>
                <a:cubicBezTo>
                  <a:pt x="21309" y="12006"/>
                  <a:pt x="21279" y="11976"/>
                  <a:pt x="21241" y="11976"/>
                </a:cubicBezTo>
                <a:close/>
                <a:moveTo>
                  <a:pt x="21457" y="11976"/>
                </a:moveTo>
                <a:cubicBezTo>
                  <a:pt x="21419" y="11976"/>
                  <a:pt x="21388" y="12006"/>
                  <a:pt x="21388" y="12044"/>
                </a:cubicBezTo>
                <a:cubicBezTo>
                  <a:pt x="21388" y="12082"/>
                  <a:pt x="21419" y="12113"/>
                  <a:pt x="21457" y="12113"/>
                </a:cubicBezTo>
                <a:cubicBezTo>
                  <a:pt x="21495" y="12113"/>
                  <a:pt x="21525" y="12082"/>
                  <a:pt x="21525" y="12044"/>
                </a:cubicBezTo>
                <a:cubicBezTo>
                  <a:pt x="21525" y="12006"/>
                  <a:pt x="21495" y="11976"/>
                  <a:pt x="21457" y="11976"/>
                </a:cubicBezTo>
                <a:close/>
                <a:moveTo>
                  <a:pt x="21673" y="11976"/>
                </a:moveTo>
                <a:cubicBezTo>
                  <a:pt x="21635" y="11976"/>
                  <a:pt x="21605" y="12006"/>
                  <a:pt x="21605" y="12044"/>
                </a:cubicBezTo>
                <a:cubicBezTo>
                  <a:pt x="21605" y="12082"/>
                  <a:pt x="21635" y="12113"/>
                  <a:pt x="21673" y="12113"/>
                </a:cubicBezTo>
                <a:cubicBezTo>
                  <a:pt x="21711" y="12113"/>
                  <a:pt x="21742" y="12082"/>
                  <a:pt x="21742" y="12044"/>
                </a:cubicBezTo>
                <a:cubicBezTo>
                  <a:pt x="21742" y="12006"/>
                  <a:pt x="21711" y="11976"/>
                  <a:pt x="21673" y="11976"/>
                </a:cubicBezTo>
                <a:close/>
                <a:moveTo>
                  <a:pt x="20593" y="12211"/>
                </a:moveTo>
                <a:cubicBezTo>
                  <a:pt x="20555" y="12211"/>
                  <a:pt x="20524" y="12241"/>
                  <a:pt x="20524" y="12279"/>
                </a:cubicBezTo>
                <a:cubicBezTo>
                  <a:pt x="20524" y="12317"/>
                  <a:pt x="20555" y="12348"/>
                  <a:pt x="20593" y="12348"/>
                </a:cubicBezTo>
                <a:cubicBezTo>
                  <a:pt x="20630" y="12348"/>
                  <a:pt x="20661" y="12317"/>
                  <a:pt x="20661" y="12279"/>
                </a:cubicBezTo>
                <a:cubicBezTo>
                  <a:pt x="20661" y="12241"/>
                  <a:pt x="20630" y="12211"/>
                  <a:pt x="20593" y="12211"/>
                </a:cubicBezTo>
                <a:close/>
                <a:moveTo>
                  <a:pt x="20809" y="12211"/>
                </a:moveTo>
                <a:cubicBezTo>
                  <a:pt x="20771" y="12211"/>
                  <a:pt x="20740" y="12241"/>
                  <a:pt x="20740" y="12279"/>
                </a:cubicBezTo>
                <a:cubicBezTo>
                  <a:pt x="20740" y="12317"/>
                  <a:pt x="20771" y="12348"/>
                  <a:pt x="20809" y="12348"/>
                </a:cubicBezTo>
                <a:cubicBezTo>
                  <a:pt x="20846" y="12348"/>
                  <a:pt x="20877" y="12317"/>
                  <a:pt x="20877" y="12279"/>
                </a:cubicBezTo>
                <a:cubicBezTo>
                  <a:pt x="20877" y="12241"/>
                  <a:pt x="20846" y="12211"/>
                  <a:pt x="20809" y="12211"/>
                </a:cubicBezTo>
                <a:close/>
                <a:moveTo>
                  <a:pt x="21025" y="12211"/>
                </a:moveTo>
                <a:cubicBezTo>
                  <a:pt x="20987" y="12211"/>
                  <a:pt x="20956" y="12241"/>
                  <a:pt x="20956" y="12279"/>
                </a:cubicBezTo>
                <a:cubicBezTo>
                  <a:pt x="20956" y="12317"/>
                  <a:pt x="20987" y="12348"/>
                  <a:pt x="21025" y="12348"/>
                </a:cubicBezTo>
                <a:cubicBezTo>
                  <a:pt x="21063" y="12348"/>
                  <a:pt x="21093" y="12317"/>
                  <a:pt x="21093" y="12279"/>
                </a:cubicBezTo>
                <a:cubicBezTo>
                  <a:pt x="21093" y="12241"/>
                  <a:pt x="21063" y="12211"/>
                  <a:pt x="21025" y="12211"/>
                </a:cubicBezTo>
                <a:close/>
                <a:moveTo>
                  <a:pt x="21241" y="12211"/>
                </a:moveTo>
                <a:cubicBezTo>
                  <a:pt x="21203" y="12211"/>
                  <a:pt x="21172" y="12241"/>
                  <a:pt x="21172" y="12279"/>
                </a:cubicBezTo>
                <a:cubicBezTo>
                  <a:pt x="21172" y="12317"/>
                  <a:pt x="21203" y="12348"/>
                  <a:pt x="21241" y="12348"/>
                </a:cubicBezTo>
                <a:cubicBezTo>
                  <a:pt x="21279" y="12348"/>
                  <a:pt x="21309" y="12317"/>
                  <a:pt x="21309" y="12279"/>
                </a:cubicBezTo>
                <a:cubicBezTo>
                  <a:pt x="21309" y="12241"/>
                  <a:pt x="21279" y="12211"/>
                  <a:pt x="21241" y="12211"/>
                </a:cubicBezTo>
                <a:close/>
                <a:moveTo>
                  <a:pt x="21457" y="12211"/>
                </a:moveTo>
                <a:cubicBezTo>
                  <a:pt x="21419" y="12211"/>
                  <a:pt x="21388" y="12241"/>
                  <a:pt x="21388" y="12279"/>
                </a:cubicBezTo>
                <a:cubicBezTo>
                  <a:pt x="21388" y="12317"/>
                  <a:pt x="21419" y="12348"/>
                  <a:pt x="21457" y="12348"/>
                </a:cubicBezTo>
                <a:cubicBezTo>
                  <a:pt x="21495" y="12348"/>
                  <a:pt x="21525" y="12317"/>
                  <a:pt x="21525" y="12279"/>
                </a:cubicBezTo>
                <a:cubicBezTo>
                  <a:pt x="21525" y="12241"/>
                  <a:pt x="21495" y="12211"/>
                  <a:pt x="21457" y="12211"/>
                </a:cubicBezTo>
                <a:close/>
                <a:moveTo>
                  <a:pt x="21673" y="12211"/>
                </a:moveTo>
                <a:cubicBezTo>
                  <a:pt x="21635" y="12211"/>
                  <a:pt x="21605" y="12241"/>
                  <a:pt x="21605" y="12279"/>
                </a:cubicBezTo>
                <a:cubicBezTo>
                  <a:pt x="21605" y="12317"/>
                  <a:pt x="21635" y="12348"/>
                  <a:pt x="21673" y="12348"/>
                </a:cubicBezTo>
                <a:cubicBezTo>
                  <a:pt x="21711" y="12348"/>
                  <a:pt x="21742" y="12317"/>
                  <a:pt x="21742" y="12279"/>
                </a:cubicBezTo>
                <a:cubicBezTo>
                  <a:pt x="21742" y="12241"/>
                  <a:pt x="21711" y="12211"/>
                  <a:pt x="21673" y="12211"/>
                </a:cubicBezTo>
                <a:close/>
                <a:moveTo>
                  <a:pt x="20593" y="12446"/>
                </a:moveTo>
                <a:cubicBezTo>
                  <a:pt x="20555" y="12446"/>
                  <a:pt x="20524" y="12476"/>
                  <a:pt x="20524" y="12514"/>
                </a:cubicBezTo>
                <a:cubicBezTo>
                  <a:pt x="20524" y="12552"/>
                  <a:pt x="20555" y="12582"/>
                  <a:pt x="20593" y="12582"/>
                </a:cubicBezTo>
                <a:cubicBezTo>
                  <a:pt x="20630" y="12582"/>
                  <a:pt x="20661" y="12552"/>
                  <a:pt x="20661" y="12514"/>
                </a:cubicBezTo>
                <a:cubicBezTo>
                  <a:pt x="20661" y="12476"/>
                  <a:pt x="20630" y="12446"/>
                  <a:pt x="20593" y="12446"/>
                </a:cubicBezTo>
                <a:close/>
                <a:moveTo>
                  <a:pt x="20809" y="12446"/>
                </a:moveTo>
                <a:cubicBezTo>
                  <a:pt x="20771" y="12446"/>
                  <a:pt x="20740" y="12476"/>
                  <a:pt x="20740" y="12514"/>
                </a:cubicBezTo>
                <a:cubicBezTo>
                  <a:pt x="20740" y="12552"/>
                  <a:pt x="20771" y="12582"/>
                  <a:pt x="20809" y="12582"/>
                </a:cubicBezTo>
                <a:cubicBezTo>
                  <a:pt x="20846" y="12582"/>
                  <a:pt x="20877" y="12552"/>
                  <a:pt x="20877" y="12514"/>
                </a:cubicBezTo>
                <a:cubicBezTo>
                  <a:pt x="20877" y="12476"/>
                  <a:pt x="20846" y="12446"/>
                  <a:pt x="20809" y="12446"/>
                </a:cubicBezTo>
                <a:close/>
                <a:moveTo>
                  <a:pt x="21025" y="12446"/>
                </a:moveTo>
                <a:cubicBezTo>
                  <a:pt x="20987" y="12446"/>
                  <a:pt x="20956" y="12476"/>
                  <a:pt x="20956" y="12514"/>
                </a:cubicBezTo>
                <a:cubicBezTo>
                  <a:pt x="20956" y="12552"/>
                  <a:pt x="20987" y="12582"/>
                  <a:pt x="21025" y="12582"/>
                </a:cubicBezTo>
                <a:cubicBezTo>
                  <a:pt x="21063" y="12582"/>
                  <a:pt x="21093" y="12552"/>
                  <a:pt x="21093" y="12514"/>
                </a:cubicBezTo>
                <a:cubicBezTo>
                  <a:pt x="21093" y="12476"/>
                  <a:pt x="21063" y="12446"/>
                  <a:pt x="21025" y="12446"/>
                </a:cubicBezTo>
                <a:close/>
                <a:moveTo>
                  <a:pt x="21241" y="12446"/>
                </a:moveTo>
                <a:cubicBezTo>
                  <a:pt x="21203" y="12446"/>
                  <a:pt x="21172" y="12476"/>
                  <a:pt x="21172" y="12514"/>
                </a:cubicBezTo>
                <a:cubicBezTo>
                  <a:pt x="21172" y="12552"/>
                  <a:pt x="21203" y="12582"/>
                  <a:pt x="21241" y="12582"/>
                </a:cubicBezTo>
                <a:cubicBezTo>
                  <a:pt x="21279" y="12582"/>
                  <a:pt x="21309" y="12552"/>
                  <a:pt x="21309" y="12514"/>
                </a:cubicBezTo>
                <a:cubicBezTo>
                  <a:pt x="21309" y="12476"/>
                  <a:pt x="21279" y="12446"/>
                  <a:pt x="21241" y="12446"/>
                </a:cubicBezTo>
                <a:close/>
                <a:moveTo>
                  <a:pt x="21457" y="12446"/>
                </a:moveTo>
                <a:cubicBezTo>
                  <a:pt x="21419" y="12446"/>
                  <a:pt x="21388" y="12476"/>
                  <a:pt x="21388" y="12514"/>
                </a:cubicBezTo>
                <a:cubicBezTo>
                  <a:pt x="21388" y="12552"/>
                  <a:pt x="21419" y="12582"/>
                  <a:pt x="21457" y="12582"/>
                </a:cubicBezTo>
                <a:cubicBezTo>
                  <a:pt x="21495" y="12582"/>
                  <a:pt x="21525" y="12552"/>
                  <a:pt x="21525" y="12514"/>
                </a:cubicBezTo>
                <a:cubicBezTo>
                  <a:pt x="21525" y="12476"/>
                  <a:pt x="21495" y="12446"/>
                  <a:pt x="21457" y="12446"/>
                </a:cubicBezTo>
                <a:close/>
                <a:moveTo>
                  <a:pt x="21673" y="12446"/>
                </a:moveTo>
                <a:cubicBezTo>
                  <a:pt x="21635" y="12446"/>
                  <a:pt x="21605" y="12476"/>
                  <a:pt x="21605" y="12514"/>
                </a:cubicBezTo>
                <a:cubicBezTo>
                  <a:pt x="21605" y="12552"/>
                  <a:pt x="21635" y="12582"/>
                  <a:pt x="21673" y="12582"/>
                </a:cubicBezTo>
                <a:cubicBezTo>
                  <a:pt x="21711" y="12582"/>
                  <a:pt x="21742" y="12552"/>
                  <a:pt x="21742" y="12514"/>
                </a:cubicBezTo>
                <a:cubicBezTo>
                  <a:pt x="21742" y="12476"/>
                  <a:pt x="21711" y="12446"/>
                  <a:pt x="21673" y="12446"/>
                </a:cubicBezTo>
                <a:close/>
                <a:moveTo>
                  <a:pt x="20160" y="12680"/>
                </a:moveTo>
                <a:cubicBezTo>
                  <a:pt x="20123" y="12680"/>
                  <a:pt x="20092" y="12711"/>
                  <a:pt x="20092" y="12749"/>
                </a:cubicBezTo>
                <a:cubicBezTo>
                  <a:pt x="20092" y="12787"/>
                  <a:pt x="20123" y="12817"/>
                  <a:pt x="20160" y="12817"/>
                </a:cubicBezTo>
                <a:cubicBezTo>
                  <a:pt x="20198" y="12817"/>
                  <a:pt x="20229" y="12787"/>
                  <a:pt x="20229" y="12749"/>
                </a:cubicBezTo>
                <a:cubicBezTo>
                  <a:pt x="20229" y="12711"/>
                  <a:pt x="20198" y="12680"/>
                  <a:pt x="20160" y="12680"/>
                </a:cubicBezTo>
                <a:close/>
                <a:moveTo>
                  <a:pt x="20376" y="12680"/>
                </a:moveTo>
                <a:cubicBezTo>
                  <a:pt x="20339" y="12680"/>
                  <a:pt x="20308" y="12711"/>
                  <a:pt x="20308" y="12749"/>
                </a:cubicBezTo>
                <a:cubicBezTo>
                  <a:pt x="20308" y="12787"/>
                  <a:pt x="20339" y="12817"/>
                  <a:pt x="20376" y="12817"/>
                </a:cubicBezTo>
                <a:cubicBezTo>
                  <a:pt x="20414" y="12817"/>
                  <a:pt x="20445" y="12787"/>
                  <a:pt x="20445" y="12749"/>
                </a:cubicBezTo>
                <a:cubicBezTo>
                  <a:pt x="20445" y="12711"/>
                  <a:pt x="20414" y="12680"/>
                  <a:pt x="20376" y="12680"/>
                </a:cubicBezTo>
                <a:close/>
                <a:moveTo>
                  <a:pt x="20593" y="12680"/>
                </a:moveTo>
                <a:cubicBezTo>
                  <a:pt x="20555" y="12680"/>
                  <a:pt x="20524" y="12711"/>
                  <a:pt x="20524" y="12749"/>
                </a:cubicBezTo>
                <a:cubicBezTo>
                  <a:pt x="20524" y="12787"/>
                  <a:pt x="20555" y="12817"/>
                  <a:pt x="20593" y="12817"/>
                </a:cubicBezTo>
                <a:cubicBezTo>
                  <a:pt x="20630" y="12817"/>
                  <a:pt x="20661" y="12787"/>
                  <a:pt x="20661" y="12749"/>
                </a:cubicBezTo>
                <a:cubicBezTo>
                  <a:pt x="20661" y="12711"/>
                  <a:pt x="20630" y="12680"/>
                  <a:pt x="20593" y="12680"/>
                </a:cubicBezTo>
                <a:close/>
                <a:moveTo>
                  <a:pt x="20809" y="12680"/>
                </a:moveTo>
                <a:cubicBezTo>
                  <a:pt x="20771" y="12680"/>
                  <a:pt x="20740" y="12711"/>
                  <a:pt x="20740" y="12749"/>
                </a:cubicBezTo>
                <a:cubicBezTo>
                  <a:pt x="20740" y="12787"/>
                  <a:pt x="20771" y="12817"/>
                  <a:pt x="20809" y="12817"/>
                </a:cubicBezTo>
                <a:cubicBezTo>
                  <a:pt x="20846" y="12817"/>
                  <a:pt x="20877" y="12787"/>
                  <a:pt x="20877" y="12749"/>
                </a:cubicBezTo>
                <a:cubicBezTo>
                  <a:pt x="20877" y="12711"/>
                  <a:pt x="20846" y="12680"/>
                  <a:pt x="20809" y="12680"/>
                </a:cubicBezTo>
                <a:close/>
                <a:moveTo>
                  <a:pt x="21025" y="12680"/>
                </a:moveTo>
                <a:cubicBezTo>
                  <a:pt x="20987" y="12680"/>
                  <a:pt x="20956" y="12711"/>
                  <a:pt x="20956" y="12749"/>
                </a:cubicBezTo>
                <a:cubicBezTo>
                  <a:pt x="20956" y="12787"/>
                  <a:pt x="20987" y="12817"/>
                  <a:pt x="21025" y="12817"/>
                </a:cubicBezTo>
                <a:cubicBezTo>
                  <a:pt x="21063" y="12817"/>
                  <a:pt x="21093" y="12787"/>
                  <a:pt x="21093" y="12749"/>
                </a:cubicBezTo>
                <a:cubicBezTo>
                  <a:pt x="21093" y="12711"/>
                  <a:pt x="21063" y="12680"/>
                  <a:pt x="21025" y="12680"/>
                </a:cubicBezTo>
                <a:close/>
                <a:moveTo>
                  <a:pt x="21241" y="12680"/>
                </a:moveTo>
                <a:cubicBezTo>
                  <a:pt x="21203" y="12680"/>
                  <a:pt x="21172" y="12711"/>
                  <a:pt x="21172" y="12749"/>
                </a:cubicBezTo>
                <a:cubicBezTo>
                  <a:pt x="21172" y="12787"/>
                  <a:pt x="21203" y="12817"/>
                  <a:pt x="21241" y="12817"/>
                </a:cubicBezTo>
                <a:cubicBezTo>
                  <a:pt x="21279" y="12817"/>
                  <a:pt x="21309" y="12787"/>
                  <a:pt x="21309" y="12749"/>
                </a:cubicBezTo>
                <a:cubicBezTo>
                  <a:pt x="21309" y="12711"/>
                  <a:pt x="21279" y="12680"/>
                  <a:pt x="21241" y="12680"/>
                </a:cubicBezTo>
                <a:close/>
                <a:moveTo>
                  <a:pt x="21457" y="12680"/>
                </a:moveTo>
                <a:cubicBezTo>
                  <a:pt x="21419" y="12680"/>
                  <a:pt x="21388" y="12711"/>
                  <a:pt x="21388" y="12749"/>
                </a:cubicBezTo>
                <a:cubicBezTo>
                  <a:pt x="21388" y="12787"/>
                  <a:pt x="21419" y="12817"/>
                  <a:pt x="21457" y="12817"/>
                </a:cubicBezTo>
                <a:cubicBezTo>
                  <a:pt x="21495" y="12817"/>
                  <a:pt x="21525" y="12787"/>
                  <a:pt x="21525" y="12749"/>
                </a:cubicBezTo>
                <a:cubicBezTo>
                  <a:pt x="21525" y="12711"/>
                  <a:pt x="21495" y="12680"/>
                  <a:pt x="21457" y="12680"/>
                </a:cubicBezTo>
                <a:close/>
                <a:moveTo>
                  <a:pt x="21673" y="12680"/>
                </a:moveTo>
                <a:cubicBezTo>
                  <a:pt x="21635" y="12680"/>
                  <a:pt x="21605" y="12711"/>
                  <a:pt x="21605" y="12749"/>
                </a:cubicBezTo>
                <a:cubicBezTo>
                  <a:pt x="21605" y="12787"/>
                  <a:pt x="21635" y="12817"/>
                  <a:pt x="21673" y="12817"/>
                </a:cubicBezTo>
                <a:cubicBezTo>
                  <a:pt x="21711" y="12817"/>
                  <a:pt x="21742" y="12787"/>
                  <a:pt x="21742" y="12749"/>
                </a:cubicBezTo>
                <a:cubicBezTo>
                  <a:pt x="21742" y="12711"/>
                  <a:pt x="21711" y="12680"/>
                  <a:pt x="21673" y="12680"/>
                </a:cubicBezTo>
                <a:close/>
                <a:moveTo>
                  <a:pt x="20160" y="12915"/>
                </a:moveTo>
                <a:cubicBezTo>
                  <a:pt x="20123" y="12915"/>
                  <a:pt x="20092" y="12946"/>
                  <a:pt x="20092" y="12984"/>
                </a:cubicBezTo>
                <a:cubicBezTo>
                  <a:pt x="20092" y="13021"/>
                  <a:pt x="20123" y="13052"/>
                  <a:pt x="20160" y="13052"/>
                </a:cubicBezTo>
                <a:cubicBezTo>
                  <a:pt x="20198" y="13052"/>
                  <a:pt x="20229" y="13021"/>
                  <a:pt x="20229" y="12984"/>
                </a:cubicBezTo>
                <a:cubicBezTo>
                  <a:pt x="20229" y="12946"/>
                  <a:pt x="20198" y="12915"/>
                  <a:pt x="20160" y="12915"/>
                </a:cubicBezTo>
                <a:close/>
                <a:moveTo>
                  <a:pt x="20376" y="12915"/>
                </a:moveTo>
                <a:cubicBezTo>
                  <a:pt x="20339" y="12915"/>
                  <a:pt x="20308" y="12946"/>
                  <a:pt x="20308" y="12984"/>
                </a:cubicBezTo>
                <a:cubicBezTo>
                  <a:pt x="20308" y="13021"/>
                  <a:pt x="20339" y="13052"/>
                  <a:pt x="20376" y="13052"/>
                </a:cubicBezTo>
                <a:cubicBezTo>
                  <a:pt x="20414" y="13052"/>
                  <a:pt x="20445" y="13021"/>
                  <a:pt x="20445" y="12984"/>
                </a:cubicBezTo>
                <a:cubicBezTo>
                  <a:pt x="20445" y="12946"/>
                  <a:pt x="20414" y="12915"/>
                  <a:pt x="20376" y="12915"/>
                </a:cubicBezTo>
                <a:close/>
                <a:moveTo>
                  <a:pt x="20593" y="12915"/>
                </a:moveTo>
                <a:cubicBezTo>
                  <a:pt x="20555" y="12915"/>
                  <a:pt x="20524" y="12946"/>
                  <a:pt x="20524" y="12984"/>
                </a:cubicBezTo>
                <a:cubicBezTo>
                  <a:pt x="20524" y="13021"/>
                  <a:pt x="20555" y="13052"/>
                  <a:pt x="20593" y="13052"/>
                </a:cubicBezTo>
                <a:cubicBezTo>
                  <a:pt x="20630" y="13052"/>
                  <a:pt x="20661" y="13021"/>
                  <a:pt x="20661" y="12984"/>
                </a:cubicBezTo>
                <a:cubicBezTo>
                  <a:pt x="20661" y="12946"/>
                  <a:pt x="20630" y="12915"/>
                  <a:pt x="20593" y="12915"/>
                </a:cubicBezTo>
                <a:close/>
                <a:moveTo>
                  <a:pt x="20809" y="12915"/>
                </a:moveTo>
                <a:cubicBezTo>
                  <a:pt x="20771" y="12915"/>
                  <a:pt x="20740" y="12946"/>
                  <a:pt x="20740" y="12984"/>
                </a:cubicBezTo>
                <a:cubicBezTo>
                  <a:pt x="20740" y="13021"/>
                  <a:pt x="20771" y="13052"/>
                  <a:pt x="20809" y="13052"/>
                </a:cubicBezTo>
                <a:cubicBezTo>
                  <a:pt x="20846" y="13052"/>
                  <a:pt x="20877" y="13021"/>
                  <a:pt x="20877" y="12984"/>
                </a:cubicBezTo>
                <a:cubicBezTo>
                  <a:pt x="20877" y="12946"/>
                  <a:pt x="20846" y="12915"/>
                  <a:pt x="20809" y="12915"/>
                </a:cubicBezTo>
                <a:close/>
                <a:moveTo>
                  <a:pt x="21025" y="12915"/>
                </a:moveTo>
                <a:cubicBezTo>
                  <a:pt x="20987" y="12915"/>
                  <a:pt x="20956" y="12946"/>
                  <a:pt x="20956" y="12984"/>
                </a:cubicBezTo>
                <a:cubicBezTo>
                  <a:pt x="20956" y="13021"/>
                  <a:pt x="20987" y="13052"/>
                  <a:pt x="21025" y="13052"/>
                </a:cubicBezTo>
                <a:cubicBezTo>
                  <a:pt x="21063" y="13052"/>
                  <a:pt x="21093" y="13021"/>
                  <a:pt x="21093" y="12984"/>
                </a:cubicBezTo>
                <a:cubicBezTo>
                  <a:pt x="21093" y="12946"/>
                  <a:pt x="21063" y="12915"/>
                  <a:pt x="21025" y="12915"/>
                </a:cubicBezTo>
                <a:close/>
                <a:moveTo>
                  <a:pt x="21241" y="12915"/>
                </a:moveTo>
                <a:cubicBezTo>
                  <a:pt x="21203" y="12915"/>
                  <a:pt x="21172" y="12946"/>
                  <a:pt x="21172" y="12984"/>
                </a:cubicBezTo>
                <a:cubicBezTo>
                  <a:pt x="21172" y="13021"/>
                  <a:pt x="21203" y="13052"/>
                  <a:pt x="21241" y="13052"/>
                </a:cubicBezTo>
                <a:cubicBezTo>
                  <a:pt x="21279" y="13052"/>
                  <a:pt x="21309" y="13021"/>
                  <a:pt x="21309" y="12984"/>
                </a:cubicBezTo>
                <a:cubicBezTo>
                  <a:pt x="21309" y="12946"/>
                  <a:pt x="21279" y="12915"/>
                  <a:pt x="21241" y="12915"/>
                </a:cubicBezTo>
                <a:close/>
                <a:moveTo>
                  <a:pt x="21457" y="12915"/>
                </a:moveTo>
                <a:cubicBezTo>
                  <a:pt x="21419" y="12915"/>
                  <a:pt x="21388" y="12946"/>
                  <a:pt x="21388" y="12984"/>
                </a:cubicBezTo>
                <a:cubicBezTo>
                  <a:pt x="21388" y="13021"/>
                  <a:pt x="21419" y="13052"/>
                  <a:pt x="21457" y="13052"/>
                </a:cubicBezTo>
                <a:cubicBezTo>
                  <a:pt x="21495" y="13052"/>
                  <a:pt x="21525" y="13021"/>
                  <a:pt x="21525" y="12984"/>
                </a:cubicBezTo>
                <a:cubicBezTo>
                  <a:pt x="21525" y="12946"/>
                  <a:pt x="21495" y="12915"/>
                  <a:pt x="21457" y="12915"/>
                </a:cubicBezTo>
                <a:close/>
                <a:moveTo>
                  <a:pt x="20160" y="13150"/>
                </a:moveTo>
                <a:cubicBezTo>
                  <a:pt x="20123" y="13150"/>
                  <a:pt x="20092" y="13181"/>
                  <a:pt x="20092" y="13218"/>
                </a:cubicBezTo>
                <a:cubicBezTo>
                  <a:pt x="20092" y="13256"/>
                  <a:pt x="20123" y="13287"/>
                  <a:pt x="20160" y="13287"/>
                </a:cubicBezTo>
                <a:cubicBezTo>
                  <a:pt x="20198" y="13287"/>
                  <a:pt x="20229" y="13256"/>
                  <a:pt x="20229" y="13218"/>
                </a:cubicBezTo>
                <a:cubicBezTo>
                  <a:pt x="20229" y="13181"/>
                  <a:pt x="20198" y="13150"/>
                  <a:pt x="20160" y="13150"/>
                </a:cubicBezTo>
                <a:close/>
                <a:moveTo>
                  <a:pt x="20376" y="13150"/>
                </a:moveTo>
                <a:cubicBezTo>
                  <a:pt x="20339" y="13150"/>
                  <a:pt x="20308" y="13181"/>
                  <a:pt x="20308" y="13218"/>
                </a:cubicBezTo>
                <a:cubicBezTo>
                  <a:pt x="20308" y="13256"/>
                  <a:pt x="20339" y="13287"/>
                  <a:pt x="20376" y="13287"/>
                </a:cubicBezTo>
                <a:cubicBezTo>
                  <a:pt x="20414" y="13287"/>
                  <a:pt x="20445" y="13256"/>
                  <a:pt x="20445" y="13218"/>
                </a:cubicBezTo>
                <a:cubicBezTo>
                  <a:pt x="20445" y="13181"/>
                  <a:pt x="20414" y="13150"/>
                  <a:pt x="20376" y="13150"/>
                </a:cubicBezTo>
                <a:close/>
                <a:moveTo>
                  <a:pt x="19080" y="13620"/>
                </a:moveTo>
                <a:cubicBezTo>
                  <a:pt x="19042" y="13620"/>
                  <a:pt x="19011" y="13650"/>
                  <a:pt x="19011" y="13688"/>
                </a:cubicBezTo>
                <a:cubicBezTo>
                  <a:pt x="19011" y="13726"/>
                  <a:pt x="19042" y="13757"/>
                  <a:pt x="19080" y="13757"/>
                </a:cubicBezTo>
                <a:cubicBezTo>
                  <a:pt x="19118" y="13757"/>
                  <a:pt x="19148" y="13726"/>
                  <a:pt x="19148" y="13688"/>
                </a:cubicBezTo>
                <a:cubicBezTo>
                  <a:pt x="19148" y="13650"/>
                  <a:pt x="19118" y="13620"/>
                  <a:pt x="19080" y="13620"/>
                </a:cubicBezTo>
                <a:close/>
                <a:moveTo>
                  <a:pt x="19296" y="13620"/>
                </a:moveTo>
                <a:cubicBezTo>
                  <a:pt x="19258" y="13620"/>
                  <a:pt x="19227" y="13650"/>
                  <a:pt x="19227" y="13688"/>
                </a:cubicBezTo>
                <a:cubicBezTo>
                  <a:pt x="19227" y="13726"/>
                  <a:pt x="19258" y="13757"/>
                  <a:pt x="19296" y="13757"/>
                </a:cubicBezTo>
                <a:cubicBezTo>
                  <a:pt x="19334" y="13757"/>
                  <a:pt x="19364" y="13726"/>
                  <a:pt x="19364" y="13688"/>
                </a:cubicBezTo>
                <a:cubicBezTo>
                  <a:pt x="19364" y="13650"/>
                  <a:pt x="19334" y="13620"/>
                  <a:pt x="19296" y="13620"/>
                </a:cubicBezTo>
                <a:close/>
                <a:moveTo>
                  <a:pt x="19512" y="13620"/>
                </a:moveTo>
                <a:cubicBezTo>
                  <a:pt x="19474" y="13620"/>
                  <a:pt x="19444" y="13650"/>
                  <a:pt x="19444" y="13688"/>
                </a:cubicBezTo>
                <a:cubicBezTo>
                  <a:pt x="19444" y="13726"/>
                  <a:pt x="19474" y="13757"/>
                  <a:pt x="19512" y="13757"/>
                </a:cubicBezTo>
                <a:cubicBezTo>
                  <a:pt x="19550" y="13757"/>
                  <a:pt x="19580" y="13726"/>
                  <a:pt x="19580" y="13688"/>
                </a:cubicBezTo>
                <a:cubicBezTo>
                  <a:pt x="19580" y="13650"/>
                  <a:pt x="19550" y="13620"/>
                  <a:pt x="19512" y="13620"/>
                </a:cubicBezTo>
                <a:close/>
                <a:moveTo>
                  <a:pt x="19080" y="13855"/>
                </a:moveTo>
                <a:cubicBezTo>
                  <a:pt x="19042" y="13855"/>
                  <a:pt x="19011" y="13885"/>
                  <a:pt x="19011" y="13923"/>
                </a:cubicBezTo>
                <a:cubicBezTo>
                  <a:pt x="19011" y="13961"/>
                  <a:pt x="19042" y="13991"/>
                  <a:pt x="19080" y="13991"/>
                </a:cubicBezTo>
                <a:cubicBezTo>
                  <a:pt x="19118" y="13991"/>
                  <a:pt x="19148" y="13961"/>
                  <a:pt x="19148" y="13923"/>
                </a:cubicBezTo>
                <a:cubicBezTo>
                  <a:pt x="19148" y="13885"/>
                  <a:pt x="19118" y="13855"/>
                  <a:pt x="19080" y="13855"/>
                </a:cubicBezTo>
                <a:close/>
                <a:moveTo>
                  <a:pt x="19296" y="13855"/>
                </a:moveTo>
                <a:cubicBezTo>
                  <a:pt x="19258" y="13855"/>
                  <a:pt x="19227" y="13885"/>
                  <a:pt x="19227" y="13923"/>
                </a:cubicBezTo>
                <a:cubicBezTo>
                  <a:pt x="19227" y="13961"/>
                  <a:pt x="19258" y="13991"/>
                  <a:pt x="19296" y="13991"/>
                </a:cubicBezTo>
                <a:cubicBezTo>
                  <a:pt x="19334" y="13991"/>
                  <a:pt x="19364" y="13961"/>
                  <a:pt x="19364" y="13923"/>
                </a:cubicBezTo>
                <a:cubicBezTo>
                  <a:pt x="19364" y="13885"/>
                  <a:pt x="19334" y="13855"/>
                  <a:pt x="19296" y="13855"/>
                </a:cubicBezTo>
                <a:close/>
                <a:moveTo>
                  <a:pt x="19512" y="13855"/>
                </a:moveTo>
                <a:cubicBezTo>
                  <a:pt x="19474" y="13855"/>
                  <a:pt x="19444" y="13885"/>
                  <a:pt x="19444" y="13923"/>
                </a:cubicBezTo>
                <a:cubicBezTo>
                  <a:pt x="19444" y="13961"/>
                  <a:pt x="19474" y="13991"/>
                  <a:pt x="19512" y="13991"/>
                </a:cubicBezTo>
                <a:cubicBezTo>
                  <a:pt x="19550" y="13991"/>
                  <a:pt x="19580" y="13961"/>
                  <a:pt x="19580" y="13923"/>
                </a:cubicBezTo>
                <a:cubicBezTo>
                  <a:pt x="19580" y="13885"/>
                  <a:pt x="19550" y="13855"/>
                  <a:pt x="19512" y="13855"/>
                </a:cubicBezTo>
                <a:close/>
                <a:moveTo>
                  <a:pt x="19080" y="14089"/>
                </a:moveTo>
                <a:cubicBezTo>
                  <a:pt x="19042" y="14089"/>
                  <a:pt x="19011" y="14120"/>
                  <a:pt x="19011" y="14158"/>
                </a:cubicBezTo>
                <a:cubicBezTo>
                  <a:pt x="19011" y="14196"/>
                  <a:pt x="19042" y="14226"/>
                  <a:pt x="19080" y="14226"/>
                </a:cubicBezTo>
                <a:cubicBezTo>
                  <a:pt x="19118" y="14226"/>
                  <a:pt x="19148" y="14196"/>
                  <a:pt x="19148" y="14158"/>
                </a:cubicBezTo>
                <a:cubicBezTo>
                  <a:pt x="19148" y="14120"/>
                  <a:pt x="19118" y="14089"/>
                  <a:pt x="19080" y="14089"/>
                </a:cubicBezTo>
                <a:close/>
                <a:moveTo>
                  <a:pt x="19296" y="14089"/>
                </a:moveTo>
                <a:cubicBezTo>
                  <a:pt x="19258" y="14089"/>
                  <a:pt x="19227" y="14120"/>
                  <a:pt x="19227" y="14158"/>
                </a:cubicBezTo>
                <a:cubicBezTo>
                  <a:pt x="19227" y="14196"/>
                  <a:pt x="19258" y="14226"/>
                  <a:pt x="19296" y="14226"/>
                </a:cubicBezTo>
                <a:cubicBezTo>
                  <a:pt x="19334" y="14226"/>
                  <a:pt x="19364" y="14196"/>
                  <a:pt x="19364" y="14158"/>
                </a:cubicBezTo>
                <a:cubicBezTo>
                  <a:pt x="19364" y="14120"/>
                  <a:pt x="19334" y="14089"/>
                  <a:pt x="19296" y="14089"/>
                </a:cubicBezTo>
                <a:close/>
                <a:moveTo>
                  <a:pt x="19512" y="14089"/>
                </a:moveTo>
                <a:cubicBezTo>
                  <a:pt x="19474" y="14089"/>
                  <a:pt x="19444" y="14120"/>
                  <a:pt x="19444" y="14158"/>
                </a:cubicBezTo>
                <a:cubicBezTo>
                  <a:pt x="19444" y="14196"/>
                  <a:pt x="19474" y="14226"/>
                  <a:pt x="19512" y="14226"/>
                </a:cubicBezTo>
                <a:cubicBezTo>
                  <a:pt x="19550" y="14226"/>
                  <a:pt x="19580" y="14196"/>
                  <a:pt x="19580" y="14158"/>
                </a:cubicBezTo>
                <a:cubicBezTo>
                  <a:pt x="19580" y="14120"/>
                  <a:pt x="19550" y="14089"/>
                  <a:pt x="19512" y="14089"/>
                </a:cubicBezTo>
                <a:close/>
                <a:moveTo>
                  <a:pt x="19728" y="13385"/>
                </a:moveTo>
                <a:cubicBezTo>
                  <a:pt x="19690" y="13385"/>
                  <a:pt x="19660" y="13416"/>
                  <a:pt x="19660" y="13453"/>
                </a:cubicBezTo>
                <a:cubicBezTo>
                  <a:pt x="19660" y="13491"/>
                  <a:pt x="19690" y="13522"/>
                  <a:pt x="19728" y="13522"/>
                </a:cubicBezTo>
                <a:cubicBezTo>
                  <a:pt x="19766" y="13522"/>
                  <a:pt x="19797" y="13491"/>
                  <a:pt x="19797" y="13453"/>
                </a:cubicBezTo>
                <a:cubicBezTo>
                  <a:pt x="19797" y="13416"/>
                  <a:pt x="19766" y="13385"/>
                  <a:pt x="19728" y="13385"/>
                </a:cubicBezTo>
                <a:close/>
                <a:moveTo>
                  <a:pt x="19944" y="13385"/>
                </a:moveTo>
                <a:cubicBezTo>
                  <a:pt x="19906" y="13385"/>
                  <a:pt x="19876" y="13416"/>
                  <a:pt x="19876" y="13453"/>
                </a:cubicBezTo>
                <a:cubicBezTo>
                  <a:pt x="19876" y="13491"/>
                  <a:pt x="19906" y="13522"/>
                  <a:pt x="19944" y="13522"/>
                </a:cubicBezTo>
                <a:cubicBezTo>
                  <a:pt x="19982" y="13522"/>
                  <a:pt x="20013" y="13491"/>
                  <a:pt x="20013" y="13453"/>
                </a:cubicBezTo>
                <a:cubicBezTo>
                  <a:pt x="20013" y="13416"/>
                  <a:pt x="19982" y="13385"/>
                  <a:pt x="19944" y="13385"/>
                </a:cubicBezTo>
                <a:close/>
                <a:moveTo>
                  <a:pt x="20160" y="13385"/>
                </a:moveTo>
                <a:cubicBezTo>
                  <a:pt x="20123" y="13385"/>
                  <a:pt x="20092" y="13416"/>
                  <a:pt x="20092" y="13453"/>
                </a:cubicBezTo>
                <a:cubicBezTo>
                  <a:pt x="20092" y="13491"/>
                  <a:pt x="20123" y="13522"/>
                  <a:pt x="20160" y="13522"/>
                </a:cubicBezTo>
                <a:cubicBezTo>
                  <a:pt x="20198" y="13522"/>
                  <a:pt x="20229" y="13491"/>
                  <a:pt x="20229" y="13453"/>
                </a:cubicBezTo>
                <a:cubicBezTo>
                  <a:pt x="20229" y="13416"/>
                  <a:pt x="20198" y="13385"/>
                  <a:pt x="20160" y="13385"/>
                </a:cubicBezTo>
                <a:close/>
                <a:moveTo>
                  <a:pt x="20376" y="13385"/>
                </a:moveTo>
                <a:cubicBezTo>
                  <a:pt x="20339" y="13385"/>
                  <a:pt x="20308" y="13416"/>
                  <a:pt x="20308" y="13453"/>
                </a:cubicBezTo>
                <a:cubicBezTo>
                  <a:pt x="20308" y="13491"/>
                  <a:pt x="20339" y="13522"/>
                  <a:pt x="20376" y="13522"/>
                </a:cubicBezTo>
                <a:cubicBezTo>
                  <a:pt x="20414" y="13522"/>
                  <a:pt x="20445" y="13491"/>
                  <a:pt x="20445" y="13453"/>
                </a:cubicBezTo>
                <a:cubicBezTo>
                  <a:pt x="20445" y="13416"/>
                  <a:pt x="20414" y="13385"/>
                  <a:pt x="20376" y="13385"/>
                </a:cubicBezTo>
                <a:close/>
                <a:moveTo>
                  <a:pt x="19728" y="13620"/>
                </a:moveTo>
                <a:cubicBezTo>
                  <a:pt x="19690" y="13620"/>
                  <a:pt x="19660" y="13650"/>
                  <a:pt x="19660" y="13688"/>
                </a:cubicBezTo>
                <a:cubicBezTo>
                  <a:pt x="19660" y="13726"/>
                  <a:pt x="19690" y="13757"/>
                  <a:pt x="19728" y="13757"/>
                </a:cubicBezTo>
                <a:cubicBezTo>
                  <a:pt x="19766" y="13757"/>
                  <a:pt x="19797" y="13726"/>
                  <a:pt x="19797" y="13688"/>
                </a:cubicBezTo>
                <a:cubicBezTo>
                  <a:pt x="19797" y="13650"/>
                  <a:pt x="19766" y="13620"/>
                  <a:pt x="19728" y="13620"/>
                </a:cubicBezTo>
                <a:close/>
                <a:moveTo>
                  <a:pt x="19944" y="13620"/>
                </a:moveTo>
                <a:cubicBezTo>
                  <a:pt x="19906" y="13620"/>
                  <a:pt x="19876" y="13650"/>
                  <a:pt x="19876" y="13688"/>
                </a:cubicBezTo>
                <a:cubicBezTo>
                  <a:pt x="19876" y="13726"/>
                  <a:pt x="19906" y="13757"/>
                  <a:pt x="19944" y="13757"/>
                </a:cubicBezTo>
                <a:cubicBezTo>
                  <a:pt x="19982" y="13757"/>
                  <a:pt x="20013" y="13726"/>
                  <a:pt x="20013" y="13688"/>
                </a:cubicBezTo>
                <a:cubicBezTo>
                  <a:pt x="20013" y="13650"/>
                  <a:pt x="19982" y="13620"/>
                  <a:pt x="19944" y="13620"/>
                </a:cubicBezTo>
                <a:close/>
                <a:moveTo>
                  <a:pt x="20160" y="13620"/>
                </a:moveTo>
                <a:cubicBezTo>
                  <a:pt x="20123" y="13620"/>
                  <a:pt x="20092" y="13650"/>
                  <a:pt x="20092" y="13688"/>
                </a:cubicBezTo>
                <a:cubicBezTo>
                  <a:pt x="20092" y="13726"/>
                  <a:pt x="20123" y="13757"/>
                  <a:pt x="20160" y="13757"/>
                </a:cubicBezTo>
                <a:cubicBezTo>
                  <a:pt x="20198" y="13757"/>
                  <a:pt x="20229" y="13726"/>
                  <a:pt x="20229" y="13688"/>
                </a:cubicBezTo>
                <a:cubicBezTo>
                  <a:pt x="20229" y="13650"/>
                  <a:pt x="20198" y="13620"/>
                  <a:pt x="20160" y="13620"/>
                </a:cubicBezTo>
                <a:close/>
                <a:moveTo>
                  <a:pt x="20376" y="13620"/>
                </a:moveTo>
                <a:cubicBezTo>
                  <a:pt x="20339" y="13620"/>
                  <a:pt x="20308" y="13650"/>
                  <a:pt x="20308" y="13688"/>
                </a:cubicBezTo>
                <a:cubicBezTo>
                  <a:pt x="20308" y="13726"/>
                  <a:pt x="20339" y="13757"/>
                  <a:pt x="20376" y="13757"/>
                </a:cubicBezTo>
                <a:cubicBezTo>
                  <a:pt x="20414" y="13757"/>
                  <a:pt x="20445" y="13726"/>
                  <a:pt x="20445" y="13688"/>
                </a:cubicBezTo>
                <a:cubicBezTo>
                  <a:pt x="20445" y="13650"/>
                  <a:pt x="20414" y="13620"/>
                  <a:pt x="20376" y="13620"/>
                </a:cubicBezTo>
                <a:close/>
                <a:moveTo>
                  <a:pt x="19728" y="13855"/>
                </a:moveTo>
                <a:cubicBezTo>
                  <a:pt x="19690" y="13855"/>
                  <a:pt x="19660" y="13885"/>
                  <a:pt x="19660" y="13923"/>
                </a:cubicBezTo>
                <a:cubicBezTo>
                  <a:pt x="19660" y="13961"/>
                  <a:pt x="19690" y="13991"/>
                  <a:pt x="19728" y="13991"/>
                </a:cubicBezTo>
                <a:cubicBezTo>
                  <a:pt x="19766" y="13991"/>
                  <a:pt x="19797" y="13961"/>
                  <a:pt x="19797" y="13923"/>
                </a:cubicBezTo>
                <a:cubicBezTo>
                  <a:pt x="19797" y="13885"/>
                  <a:pt x="19766" y="13855"/>
                  <a:pt x="19728" y="13855"/>
                </a:cubicBezTo>
                <a:close/>
                <a:moveTo>
                  <a:pt x="19944" y="13855"/>
                </a:moveTo>
                <a:cubicBezTo>
                  <a:pt x="19906" y="13855"/>
                  <a:pt x="19876" y="13885"/>
                  <a:pt x="19876" y="13923"/>
                </a:cubicBezTo>
                <a:cubicBezTo>
                  <a:pt x="19876" y="13961"/>
                  <a:pt x="19906" y="13991"/>
                  <a:pt x="19944" y="13991"/>
                </a:cubicBezTo>
                <a:cubicBezTo>
                  <a:pt x="19982" y="13991"/>
                  <a:pt x="20013" y="13961"/>
                  <a:pt x="20013" y="13923"/>
                </a:cubicBezTo>
                <a:cubicBezTo>
                  <a:pt x="20013" y="13885"/>
                  <a:pt x="19982" y="13855"/>
                  <a:pt x="19944" y="13855"/>
                </a:cubicBezTo>
                <a:close/>
                <a:moveTo>
                  <a:pt x="20160" y="13855"/>
                </a:moveTo>
                <a:cubicBezTo>
                  <a:pt x="20123" y="13855"/>
                  <a:pt x="20092" y="13885"/>
                  <a:pt x="20092" y="13923"/>
                </a:cubicBezTo>
                <a:cubicBezTo>
                  <a:pt x="20092" y="13961"/>
                  <a:pt x="20123" y="13991"/>
                  <a:pt x="20160" y="13991"/>
                </a:cubicBezTo>
                <a:cubicBezTo>
                  <a:pt x="20198" y="13991"/>
                  <a:pt x="20229" y="13961"/>
                  <a:pt x="20229" y="13923"/>
                </a:cubicBezTo>
                <a:cubicBezTo>
                  <a:pt x="20229" y="13885"/>
                  <a:pt x="20198" y="13855"/>
                  <a:pt x="20160" y="13855"/>
                </a:cubicBezTo>
                <a:close/>
                <a:moveTo>
                  <a:pt x="20376" y="13855"/>
                </a:moveTo>
                <a:cubicBezTo>
                  <a:pt x="20339" y="13855"/>
                  <a:pt x="20308" y="13885"/>
                  <a:pt x="20308" y="13923"/>
                </a:cubicBezTo>
                <a:cubicBezTo>
                  <a:pt x="20308" y="13961"/>
                  <a:pt x="20339" y="13991"/>
                  <a:pt x="20376" y="13991"/>
                </a:cubicBezTo>
                <a:cubicBezTo>
                  <a:pt x="20414" y="13991"/>
                  <a:pt x="20445" y="13961"/>
                  <a:pt x="20445" y="13923"/>
                </a:cubicBezTo>
                <a:cubicBezTo>
                  <a:pt x="20445" y="13885"/>
                  <a:pt x="20414" y="13855"/>
                  <a:pt x="20376" y="13855"/>
                </a:cubicBezTo>
                <a:close/>
                <a:moveTo>
                  <a:pt x="19728" y="14089"/>
                </a:moveTo>
                <a:cubicBezTo>
                  <a:pt x="19690" y="14089"/>
                  <a:pt x="19660" y="14120"/>
                  <a:pt x="19660" y="14158"/>
                </a:cubicBezTo>
                <a:cubicBezTo>
                  <a:pt x="19660" y="14196"/>
                  <a:pt x="19690" y="14226"/>
                  <a:pt x="19728" y="14226"/>
                </a:cubicBezTo>
                <a:cubicBezTo>
                  <a:pt x="19766" y="14226"/>
                  <a:pt x="19797" y="14196"/>
                  <a:pt x="19797" y="14158"/>
                </a:cubicBezTo>
                <a:cubicBezTo>
                  <a:pt x="19797" y="14120"/>
                  <a:pt x="19766" y="14089"/>
                  <a:pt x="19728" y="14089"/>
                </a:cubicBezTo>
                <a:close/>
                <a:moveTo>
                  <a:pt x="19944" y="14089"/>
                </a:moveTo>
                <a:cubicBezTo>
                  <a:pt x="19906" y="14089"/>
                  <a:pt x="19876" y="14120"/>
                  <a:pt x="19876" y="14158"/>
                </a:cubicBezTo>
                <a:cubicBezTo>
                  <a:pt x="19876" y="14196"/>
                  <a:pt x="19906" y="14226"/>
                  <a:pt x="19944" y="14226"/>
                </a:cubicBezTo>
                <a:cubicBezTo>
                  <a:pt x="19982" y="14226"/>
                  <a:pt x="20013" y="14196"/>
                  <a:pt x="20013" y="14158"/>
                </a:cubicBezTo>
                <a:cubicBezTo>
                  <a:pt x="20013" y="14120"/>
                  <a:pt x="19982" y="14089"/>
                  <a:pt x="19944" y="14089"/>
                </a:cubicBezTo>
                <a:close/>
                <a:moveTo>
                  <a:pt x="21673" y="13385"/>
                </a:moveTo>
                <a:cubicBezTo>
                  <a:pt x="21635" y="13385"/>
                  <a:pt x="21605" y="13416"/>
                  <a:pt x="21605" y="13453"/>
                </a:cubicBezTo>
                <a:cubicBezTo>
                  <a:pt x="21605" y="13491"/>
                  <a:pt x="21635" y="13522"/>
                  <a:pt x="21673" y="13522"/>
                </a:cubicBezTo>
                <a:cubicBezTo>
                  <a:pt x="21711" y="13522"/>
                  <a:pt x="21742" y="13491"/>
                  <a:pt x="21742" y="13453"/>
                </a:cubicBezTo>
                <a:cubicBezTo>
                  <a:pt x="21742" y="13416"/>
                  <a:pt x="21711" y="13385"/>
                  <a:pt x="21673" y="13385"/>
                </a:cubicBezTo>
                <a:close/>
                <a:moveTo>
                  <a:pt x="21673" y="13620"/>
                </a:moveTo>
                <a:cubicBezTo>
                  <a:pt x="21635" y="13620"/>
                  <a:pt x="21605" y="13650"/>
                  <a:pt x="21605" y="13688"/>
                </a:cubicBezTo>
                <a:cubicBezTo>
                  <a:pt x="21605" y="13726"/>
                  <a:pt x="21635" y="13757"/>
                  <a:pt x="21673" y="13757"/>
                </a:cubicBezTo>
                <a:cubicBezTo>
                  <a:pt x="21711" y="13757"/>
                  <a:pt x="21742" y="13726"/>
                  <a:pt x="21742" y="13688"/>
                </a:cubicBezTo>
                <a:cubicBezTo>
                  <a:pt x="21742" y="13650"/>
                  <a:pt x="21711" y="13620"/>
                  <a:pt x="21673" y="13620"/>
                </a:cubicBezTo>
                <a:close/>
                <a:moveTo>
                  <a:pt x="21457" y="13855"/>
                </a:moveTo>
                <a:cubicBezTo>
                  <a:pt x="21419" y="13855"/>
                  <a:pt x="21388" y="13885"/>
                  <a:pt x="21388" y="13923"/>
                </a:cubicBezTo>
                <a:cubicBezTo>
                  <a:pt x="21388" y="13961"/>
                  <a:pt x="21419" y="13991"/>
                  <a:pt x="21457" y="13991"/>
                </a:cubicBezTo>
                <a:cubicBezTo>
                  <a:pt x="21495" y="13991"/>
                  <a:pt x="21525" y="13961"/>
                  <a:pt x="21525" y="13923"/>
                </a:cubicBezTo>
                <a:cubicBezTo>
                  <a:pt x="21525" y="13885"/>
                  <a:pt x="21495" y="13855"/>
                  <a:pt x="21457" y="13855"/>
                </a:cubicBezTo>
                <a:close/>
                <a:moveTo>
                  <a:pt x="21673" y="13855"/>
                </a:moveTo>
                <a:cubicBezTo>
                  <a:pt x="21635" y="13855"/>
                  <a:pt x="21605" y="13885"/>
                  <a:pt x="21605" y="13923"/>
                </a:cubicBezTo>
                <a:cubicBezTo>
                  <a:pt x="21605" y="13961"/>
                  <a:pt x="21635" y="13991"/>
                  <a:pt x="21673" y="13991"/>
                </a:cubicBezTo>
                <a:cubicBezTo>
                  <a:pt x="21711" y="13991"/>
                  <a:pt x="21742" y="13961"/>
                  <a:pt x="21742" y="13923"/>
                </a:cubicBezTo>
                <a:cubicBezTo>
                  <a:pt x="21742" y="13885"/>
                  <a:pt x="21711" y="13855"/>
                  <a:pt x="21673" y="13855"/>
                </a:cubicBezTo>
                <a:close/>
                <a:moveTo>
                  <a:pt x="21025" y="14089"/>
                </a:moveTo>
                <a:cubicBezTo>
                  <a:pt x="20987" y="14089"/>
                  <a:pt x="20956" y="14120"/>
                  <a:pt x="20956" y="14158"/>
                </a:cubicBezTo>
                <a:cubicBezTo>
                  <a:pt x="20956" y="14196"/>
                  <a:pt x="20987" y="14226"/>
                  <a:pt x="21025" y="14226"/>
                </a:cubicBezTo>
                <a:cubicBezTo>
                  <a:pt x="21063" y="14226"/>
                  <a:pt x="21093" y="14196"/>
                  <a:pt x="21093" y="14158"/>
                </a:cubicBezTo>
                <a:cubicBezTo>
                  <a:pt x="21093" y="14120"/>
                  <a:pt x="21063" y="14089"/>
                  <a:pt x="21025" y="14089"/>
                </a:cubicBezTo>
                <a:close/>
                <a:moveTo>
                  <a:pt x="21241" y="14089"/>
                </a:moveTo>
                <a:cubicBezTo>
                  <a:pt x="21203" y="14089"/>
                  <a:pt x="21172" y="14120"/>
                  <a:pt x="21172" y="14158"/>
                </a:cubicBezTo>
                <a:cubicBezTo>
                  <a:pt x="21172" y="14196"/>
                  <a:pt x="21203" y="14226"/>
                  <a:pt x="21241" y="14226"/>
                </a:cubicBezTo>
                <a:cubicBezTo>
                  <a:pt x="21279" y="14226"/>
                  <a:pt x="21309" y="14196"/>
                  <a:pt x="21309" y="14158"/>
                </a:cubicBezTo>
                <a:cubicBezTo>
                  <a:pt x="21309" y="14120"/>
                  <a:pt x="21279" y="14089"/>
                  <a:pt x="21241" y="14089"/>
                </a:cubicBezTo>
                <a:close/>
                <a:moveTo>
                  <a:pt x="21457" y="14089"/>
                </a:moveTo>
                <a:cubicBezTo>
                  <a:pt x="21419" y="14089"/>
                  <a:pt x="21388" y="14120"/>
                  <a:pt x="21388" y="14158"/>
                </a:cubicBezTo>
                <a:cubicBezTo>
                  <a:pt x="21388" y="14196"/>
                  <a:pt x="21419" y="14226"/>
                  <a:pt x="21457" y="14226"/>
                </a:cubicBezTo>
                <a:cubicBezTo>
                  <a:pt x="21495" y="14226"/>
                  <a:pt x="21525" y="14196"/>
                  <a:pt x="21525" y="14158"/>
                </a:cubicBezTo>
                <a:cubicBezTo>
                  <a:pt x="21525" y="14120"/>
                  <a:pt x="21495" y="14089"/>
                  <a:pt x="21457" y="14089"/>
                </a:cubicBezTo>
                <a:close/>
                <a:moveTo>
                  <a:pt x="21673" y="14089"/>
                </a:moveTo>
                <a:cubicBezTo>
                  <a:pt x="21635" y="14089"/>
                  <a:pt x="21605" y="14120"/>
                  <a:pt x="21605" y="14158"/>
                </a:cubicBezTo>
                <a:cubicBezTo>
                  <a:pt x="21605" y="14196"/>
                  <a:pt x="21635" y="14226"/>
                  <a:pt x="21673" y="14226"/>
                </a:cubicBezTo>
                <a:cubicBezTo>
                  <a:pt x="21711" y="14226"/>
                  <a:pt x="21742" y="14196"/>
                  <a:pt x="21742" y="14158"/>
                </a:cubicBezTo>
                <a:cubicBezTo>
                  <a:pt x="21742" y="14120"/>
                  <a:pt x="21711" y="14089"/>
                  <a:pt x="21673" y="14089"/>
                </a:cubicBezTo>
                <a:close/>
                <a:moveTo>
                  <a:pt x="21241" y="14324"/>
                </a:moveTo>
                <a:cubicBezTo>
                  <a:pt x="21203" y="14324"/>
                  <a:pt x="21172" y="14355"/>
                  <a:pt x="21172" y="14393"/>
                </a:cubicBezTo>
                <a:cubicBezTo>
                  <a:pt x="21172" y="14430"/>
                  <a:pt x="21203" y="14461"/>
                  <a:pt x="21241" y="14461"/>
                </a:cubicBezTo>
                <a:cubicBezTo>
                  <a:pt x="21279" y="14461"/>
                  <a:pt x="21309" y="14430"/>
                  <a:pt x="21309" y="14393"/>
                </a:cubicBezTo>
                <a:cubicBezTo>
                  <a:pt x="21309" y="14355"/>
                  <a:pt x="21279" y="14324"/>
                  <a:pt x="21241" y="14324"/>
                </a:cubicBezTo>
                <a:close/>
                <a:moveTo>
                  <a:pt x="21457" y="14324"/>
                </a:moveTo>
                <a:cubicBezTo>
                  <a:pt x="21419" y="14324"/>
                  <a:pt x="21388" y="14355"/>
                  <a:pt x="21388" y="14393"/>
                </a:cubicBezTo>
                <a:cubicBezTo>
                  <a:pt x="21388" y="14430"/>
                  <a:pt x="21419" y="14461"/>
                  <a:pt x="21457" y="14461"/>
                </a:cubicBezTo>
                <a:cubicBezTo>
                  <a:pt x="21495" y="14461"/>
                  <a:pt x="21525" y="14430"/>
                  <a:pt x="21525" y="14393"/>
                </a:cubicBezTo>
                <a:cubicBezTo>
                  <a:pt x="21525" y="14355"/>
                  <a:pt x="21495" y="14324"/>
                  <a:pt x="21457" y="14324"/>
                </a:cubicBezTo>
                <a:close/>
                <a:moveTo>
                  <a:pt x="21673" y="14324"/>
                </a:moveTo>
                <a:cubicBezTo>
                  <a:pt x="21635" y="14324"/>
                  <a:pt x="21605" y="14355"/>
                  <a:pt x="21605" y="14393"/>
                </a:cubicBezTo>
                <a:cubicBezTo>
                  <a:pt x="21605" y="14430"/>
                  <a:pt x="21635" y="14461"/>
                  <a:pt x="21673" y="14461"/>
                </a:cubicBezTo>
                <a:cubicBezTo>
                  <a:pt x="21711" y="14461"/>
                  <a:pt x="21742" y="14430"/>
                  <a:pt x="21742" y="14393"/>
                </a:cubicBezTo>
                <a:cubicBezTo>
                  <a:pt x="21742" y="14355"/>
                  <a:pt x="21711" y="14324"/>
                  <a:pt x="21673" y="14324"/>
                </a:cubicBezTo>
                <a:close/>
                <a:moveTo>
                  <a:pt x="21241" y="14559"/>
                </a:moveTo>
                <a:cubicBezTo>
                  <a:pt x="21203" y="14559"/>
                  <a:pt x="21172" y="14590"/>
                  <a:pt x="21172" y="14627"/>
                </a:cubicBezTo>
                <a:cubicBezTo>
                  <a:pt x="21172" y="14665"/>
                  <a:pt x="21203" y="14696"/>
                  <a:pt x="21241" y="14696"/>
                </a:cubicBezTo>
                <a:cubicBezTo>
                  <a:pt x="21279" y="14696"/>
                  <a:pt x="21309" y="14665"/>
                  <a:pt x="21309" y="14627"/>
                </a:cubicBezTo>
                <a:cubicBezTo>
                  <a:pt x="21309" y="14590"/>
                  <a:pt x="21279" y="14559"/>
                  <a:pt x="21241" y="14559"/>
                </a:cubicBezTo>
                <a:close/>
                <a:moveTo>
                  <a:pt x="21457" y="14559"/>
                </a:moveTo>
                <a:cubicBezTo>
                  <a:pt x="21419" y="14559"/>
                  <a:pt x="21388" y="14590"/>
                  <a:pt x="21388" y="14627"/>
                </a:cubicBezTo>
                <a:cubicBezTo>
                  <a:pt x="21388" y="14665"/>
                  <a:pt x="21419" y="14696"/>
                  <a:pt x="21457" y="14696"/>
                </a:cubicBezTo>
                <a:cubicBezTo>
                  <a:pt x="21495" y="14696"/>
                  <a:pt x="21525" y="14665"/>
                  <a:pt x="21525" y="14627"/>
                </a:cubicBezTo>
                <a:cubicBezTo>
                  <a:pt x="21525" y="14590"/>
                  <a:pt x="21495" y="14559"/>
                  <a:pt x="21457" y="14559"/>
                </a:cubicBezTo>
                <a:close/>
                <a:moveTo>
                  <a:pt x="21673" y="14559"/>
                </a:moveTo>
                <a:cubicBezTo>
                  <a:pt x="21635" y="14559"/>
                  <a:pt x="21605" y="14590"/>
                  <a:pt x="21605" y="14627"/>
                </a:cubicBezTo>
                <a:cubicBezTo>
                  <a:pt x="21605" y="14665"/>
                  <a:pt x="21635" y="14696"/>
                  <a:pt x="21673" y="14696"/>
                </a:cubicBezTo>
                <a:cubicBezTo>
                  <a:pt x="21711" y="14696"/>
                  <a:pt x="21742" y="14665"/>
                  <a:pt x="21742" y="14627"/>
                </a:cubicBezTo>
                <a:cubicBezTo>
                  <a:pt x="21742" y="14590"/>
                  <a:pt x="21711" y="14559"/>
                  <a:pt x="21673" y="14559"/>
                </a:cubicBezTo>
                <a:close/>
                <a:moveTo>
                  <a:pt x="21673" y="12915"/>
                </a:moveTo>
                <a:cubicBezTo>
                  <a:pt x="21635" y="12915"/>
                  <a:pt x="21605" y="12946"/>
                  <a:pt x="21605" y="12984"/>
                </a:cubicBezTo>
                <a:cubicBezTo>
                  <a:pt x="21605" y="13021"/>
                  <a:pt x="21635" y="13052"/>
                  <a:pt x="21673" y="13052"/>
                </a:cubicBezTo>
                <a:cubicBezTo>
                  <a:pt x="21711" y="13052"/>
                  <a:pt x="21742" y="13021"/>
                  <a:pt x="21742" y="12984"/>
                </a:cubicBezTo>
                <a:cubicBezTo>
                  <a:pt x="21742" y="12946"/>
                  <a:pt x="21711" y="12915"/>
                  <a:pt x="21673" y="12915"/>
                </a:cubicBezTo>
                <a:close/>
                <a:moveTo>
                  <a:pt x="21457" y="14794"/>
                </a:moveTo>
                <a:cubicBezTo>
                  <a:pt x="21419" y="14794"/>
                  <a:pt x="21388" y="14824"/>
                  <a:pt x="21388" y="14862"/>
                </a:cubicBezTo>
                <a:cubicBezTo>
                  <a:pt x="21388" y="14900"/>
                  <a:pt x="21419" y="14931"/>
                  <a:pt x="21457" y="14931"/>
                </a:cubicBezTo>
                <a:cubicBezTo>
                  <a:pt x="21495" y="14931"/>
                  <a:pt x="21525" y="14900"/>
                  <a:pt x="21525" y="14862"/>
                </a:cubicBezTo>
                <a:cubicBezTo>
                  <a:pt x="21525" y="14824"/>
                  <a:pt x="21495" y="14794"/>
                  <a:pt x="21457" y="14794"/>
                </a:cubicBezTo>
                <a:close/>
                <a:moveTo>
                  <a:pt x="21673" y="14794"/>
                </a:moveTo>
                <a:cubicBezTo>
                  <a:pt x="21635" y="14794"/>
                  <a:pt x="21605" y="14824"/>
                  <a:pt x="21605" y="14862"/>
                </a:cubicBezTo>
                <a:cubicBezTo>
                  <a:pt x="21605" y="14900"/>
                  <a:pt x="21635" y="14931"/>
                  <a:pt x="21673" y="14931"/>
                </a:cubicBezTo>
                <a:cubicBezTo>
                  <a:pt x="21711" y="14931"/>
                  <a:pt x="21742" y="14900"/>
                  <a:pt x="21742" y="14862"/>
                </a:cubicBezTo>
                <a:cubicBezTo>
                  <a:pt x="21742" y="14824"/>
                  <a:pt x="21711" y="14794"/>
                  <a:pt x="21673" y="14794"/>
                </a:cubicBezTo>
                <a:close/>
                <a:moveTo>
                  <a:pt x="21241" y="15029"/>
                </a:moveTo>
                <a:cubicBezTo>
                  <a:pt x="21203" y="15029"/>
                  <a:pt x="21172" y="15059"/>
                  <a:pt x="21172" y="15097"/>
                </a:cubicBezTo>
                <a:cubicBezTo>
                  <a:pt x="21172" y="15135"/>
                  <a:pt x="21203" y="15165"/>
                  <a:pt x="21241" y="15165"/>
                </a:cubicBezTo>
                <a:cubicBezTo>
                  <a:pt x="21279" y="15165"/>
                  <a:pt x="21309" y="15135"/>
                  <a:pt x="21309" y="15097"/>
                </a:cubicBezTo>
                <a:cubicBezTo>
                  <a:pt x="21309" y="15059"/>
                  <a:pt x="21279" y="15029"/>
                  <a:pt x="21241" y="15029"/>
                </a:cubicBezTo>
                <a:close/>
                <a:moveTo>
                  <a:pt x="21457" y="15029"/>
                </a:moveTo>
                <a:cubicBezTo>
                  <a:pt x="21419" y="15029"/>
                  <a:pt x="21388" y="15059"/>
                  <a:pt x="21388" y="15097"/>
                </a:cubicBezTo>
                <a:cubicBezTo>
                  <a:pt x="21388" y="15135"/>
                  <a:pt x="21419" y="15165"/>
                  <a:pt x="21457" y="15165"/>
                </a:cubicBezTo>
                <a:cubicBezTo>
                  <a:pt x="21495" y="15165"/>
                  <a:pt x="21525" y="15135"/>
                  <a:pt x="21525" y="15097"/>
                </a:cubicBezTo>
                <a:cubicBezTo>
                  <a:pt x="21525" y="15059"/>
                  <a:pt x="21495" y="15029"/>
                  <a:pt x="21457" y="15029"/>
                </a:cubicBezTo>
                <a:close/>
                <a:moveTo>
                  <a:pt x="21673" y="15029"/>
                </a:moveTo>
                <a:cubicBezTo>
                  <a:pt x="21635" y="15029"/>
                  <a:pt x="21605" y="15059"/>
                  <a:pt x="21605" y="15097"/>
                </a:cubicBezTo>
                <a:cubicBezTo>
                  <a:pt x="21605" y="15135"/>
                  <a:pt x="21635" y="15165"/>
                  <a:pt x="21673" y="15165"/>
                </a:cubicBezTo>
                <a:cubicBezTo>
                  <a:pt x="21711" y="15165"/>
                  <a:pt x="21742" y="15135"/>
                  <a:pt x="21742" y="15097"/>
                </a:cubicBezTo>
                <a:cubicBezTo>
                  <a:pt x="21742" y="15059"/>
                  <a:pt x="21711" y="15029"/>
                  <a:pt x="21673" y="15029"/>
                </a:cubicBezTo>
                <a:close/>
                <a:moveTo>
                  <a:pt x="21241" y="15263"/>
                </a:moveTo>
                <a:cubicBezTo>
                  <a:pt x="21203" y="15263"/>
                  <a:pt x="21172" y="15294"/>
                  <a:pt x="21172" y="15332"/>
                </a:cubicBezTo>
                <a:cubicBezTo>
                  <a:pt x="21172" y="15370"/>
                  <a:pt x="21203" y="15400"/>
                  <a:pt x="21241" y="15400"/>
                </a:cubicBezTo>
                <a:cubicBezTo>
                  <a:pt x="21279" y="15400"/>
                  <a:pt x="21309" y="15370"/>
                  <a:pt x="21309" y="15332"/>
                </a:cubicBezTo>
                <a:cubicBezTo>
                  <a:pt x="21309" y="15294"/>
                  <a:pt x="21279" y="15263"/>
                  <a:pt x="21241" y="15263"/>
                </a:cubicBezTo>
                <a:close/>
                <a:moveTo>
                  <a:pt x="21457" y="15263"/>
                </a:moveTo>
                <a:cubicBezTo>
                  <a:pt x="21419" y="15263"/>
                  <a:pt x="21388" y="15294"/>
                  <a:pt x="21388" y="15332"/>
                </a:cubicBezTo>
                <a:cubicBezTo>
                  <a:pt x="21388" y="15370"/>
                  <a:pt x="21419" y="15400"/>
                  <a:pt x="21457" y="15400"/>
                </a:cubicBezTo>
                <a:cubicBezTo>
                  <a:pt x="21495" y="15400"/>
                  <a:pt x="21525" y="15370"/>
                  <a:pt x="21525" y="15332"/>
                </a:cubicBezTo>
                <a:cubicBezTo>
                  <a:pt x="21525" y="15294"/>
                  <a:pt x="21495" y="15263"/>
                  <a:pt x="21457" y="15263"/>
                </a:cubicBezTo>
                <a:close/>
                <a:moveTo>
                  <a:pt x="21673" y="15263"/>
                </a:moveTo>
                <a:cubicBezTo>
                  <a:pt x="21635" y="15263"/>
                  <a:pt x="21605" y="15294"/>
                  <a:pt x="21605" y="15332"/>
                </a:cubicBezTo>
                <a:cubicBezTo>
                  <a:pt x="21605" y="15370"/>
                  <a:pt x="21635" y="15400"/>
                  <a:pt x="21673" y="15400"/>
                </a:cubicBezTo>
                <a:cubicBezTo>
                  <a:pt x="21711" y="15400"/>
                  <a:pt x="21742" y="15370"/>
                  <a:pt x="21742" y="15332"/>
                </a:cubicBezTo>
                <a:cubicBezTo>
                  <a:pt x="21742" y="15294"/>
                  <a:pt x="21711" y="15263"/>
                  <a:pt x="21673" y="15263"/>
                </a:cubicBezTo>
                <a:close/>
                <a:moveTo>
                  <a:pt x="21457" y="15498"/>
                </a:moveTo>
                <a:cubicBezTo>
                  <a:pt x="21419" y="15498"/>
                  <a:pt x="21388" y="15529"/>
                  <a:pt x="21388" y="15567"/>
                </a:cubicBezTo>
                <a:cubicBezTo>
                  <a:pt x="21388" y="15605"/>
                  <a:pt x="21419" y="15635"/>
                  <a:pt x="21457" y="15635"/>
                </a:cubicBezTo>
                <a:cubicBezTo>
                  <a:pt x="21495" y="15635"/>
                  <a:pt x="21525" y="15605"/>
                  <a:pt x="21525" y="15567"/>
                </a:cubicBezTo>
                <a:cubicBezTo>
                  <a:pt x="21525" y="15529"/>
                  <a:pt x="21495" y="15498"/>
                  <a:pt x="21457" y="15498"/>
                </a:cubicBezTo>
                <a:close/>
                <a:moveTo>
                  <a:pt x="21673" y="15968"/>
                </a:moveTo>
                <a:cubicBezTo>
                  <a:pt x="21635" y="15968"/>
                  <a:pt x="21605" y="15999"/>
                  <a:pt x="21605" y="16036"/>
                </a:cubicBezTo>
                <a:cubicBezTo>
                  <a:pt x="21605" y="16074"/>
                  <a:pt x="21635" y="16105"/>
                  <a:pt x="21673" y="16105"/>
                </a:cubicBezTo>
                <a:cubicBezTo>
                  <a:pt x="21711" y="16105"/>
                  <a:pt x="21742" y="16074"/>
                  <a:pt x="21742" y="16036"/>
                </a:cubicBezTo>
                <a:cubicBezTo>
                  <a:pt x="21742" y="15999"/>
                  <a:pt x="21711" y="15968"/>
                  <a:pt x="21673" y="15968"/>
                </a:cubicBezTo>
                <a:close/>
                <a:moveTo>
                  <a:pt x="21673" y="16203"/>
                </a:moveTo>
                <a:cubicBezTo>
                  <a:pt x="21635" y="16203"/>
                  <a:pt x="21605" y="16233"/>
                  <a:pt x="21605" y="16271"/>
                </a:cubicBezTo>
                <a:cubicBezTo>
                  <a:pt x="21605" y="16309"/>
                  <a:pt x="21635" y="16340"/>
                  <a:pt x="21673" y="16340"/>
                </a:cubicBezTo>
                <a:cubicBezTo>
                  <a:pt x="21711" y="16340"/>
                  <a:pt x="21742" y="16309"/>
                  <a:pt x="21742" y="16271"/>
                </a:cubicBezTo>
                <a:cubicBezTo>
                  <a:pt x="21742" y="16233"/>
                  <a:pt x="21711" y="16203"/>
                  <a:pt x="21673" y="16203"/>
                </a:cubicBezTo>
                <a:close/>
                <a:moveTo>
                  <a:pt x="21673" y="16438"/>
                </a:moveTo>
                <a:cubicBezTo>
                  <a:pt x="21635" y="16438"/>
                  <a:pt x="21605" y="16468"/>
                  <a:pt x="21605" y="16506"/>
                </a:cubicBezTo>
                <a:cubicBezTo>
                  <a:pt x="21605" y="16544"/>
                  <a:pt x="21635" y="16574"/>
                  <a:pt x="21673" y="16574"/>
                </a:cubicBezTo>
                <a:cubicBezTo>
                  <a:pt x="21711" y="16574"/>
                  <a:pt x="21742" y="16544"/>
                  <a:pt x="21742" y="16506"/>
                </a:cubicBezTo>
                <a:cubicBezTo>
                  <a:pt x="21742" y="16468"/>
                  <a:pt x="21711" y="16438"/>
                  <a:pt x="21673" y="16438"/>
                </a:cubicBezTo>
                <a:close/>
                <a:moveTo>
                  <a:pt x="21673" y="16672"/>
                </a:moveTo>
                <a:cubicBezTo>
                  <a:pt x="21635" y="16672"/>
                  <a:pt x="21605" y="16703"/>
                  <a:pt x="21605" y="16741"/>
                </a:cubicBezTo>
                <a:cubicBezTo>
                  <a:pt x="21605" y="16779"/>
                  <a:pt x="21635" y="16809"/>
                  <a:pt x="21673" y="16809"/>
                </a:cubicBezTo>
                <a:cubicBezTo>
                  <a:pt x="21711" y="16809"/>
                  <a:pt x="21742" y="16779"/>
                  <a:pt x="21742" y="16741"/>
                </a:cubicBezTo>
                <a:cubicBezTo>
                  <a:pt x="21742" y="16703"/>
                  <a:pt x="21711" y="16672"/>
                  <a:pt x="21673" y="16672"/>
                </a:cubicBezTo>
                <a:close/>
                <a:moveTo>
                  <a:pt x="21673" y="16907"/>
                </a:moveTo>
                <a:cubicBezTo>
                  <a:pt x="21635" y="16907"/>
                  <a:pt x="21605" y="16938"/>
                  <a:pt x="21605" y="16976"/>
                </a:cubicBezTo>
                <a:cubicBezTo>
                  <a:pt x="21605" y="17013"/>
                  <a:pt x="21635" y="17044"/>
                  <a:pt x="21673" y="17044"/>
                </a:cubicBezTo>
                <a:cubicBezTo>
                  <a:pt x="21711" y="17044"/>
                  <a:pt x="21742" y="17013"/>
                  <a:pt x="21742" y="16976"/>
                </a:cubicBezTo>
                <a:cubicBezTo>
                  <a:pt x="21742" y="16938"/>
                  <a:pt x="21711" y="16907"/>
                  <a:pt x="21673" y="16907"/>
                </a:cubicBezTo>
                <a:close/>
                <a:moveTo>
                  <a:pt x="21457" y="17142"/>
                </a:moveTo>
                <a:cubicBezTo>
                  <a:pt x="21419" y="17142"/>
                  <a:pt x="21388" y="17173"/>
                  <a:pt x="21388" y="17210"/>
                </a:cubicBezTo>
                <a:cubicBezTo>
                  <a:pt x="21388" y="17248"/>
                  <a:pt x="21419" y="17279"/>
                  <a:pt x="21457" y="17279"/>
                </a:cubicBezTo>
                <a:cubicBezTo>
                  <a:pt x="21495" y="17279"/>
                  <a:pt x="21525" y="17248"/>
                  <a:pt x="21525" y="17210"/>
                </a:cubicBezTo>
                <a:cubicBezTo>
                  <a:pt x="21525" y="17173"/>
                  <a:pt x="21495" y="17142"/>
                  <a:pt x="21457" y="17142"/>
                </a:cubicBezTo>
                <a:close/>
                <a:moveTo>
                  <a:pt x="21673" y="17142"/>
                </a:moveTo>
                <a:cubicBezTo>
                  <a:pt x="21635" y="17142"/>
                  <a:pt x="21605" y="17173"/>
                  <a:pt x="21605" y="17210"/>
                </a:cubicBezTo>
                <a:cubicBezTo>
                  <a:pt x="21605" y="17248"/>
                  <a:pt x="21635" y="17279"/>
                  <a:pt x="21673" y="17279"/>
                </a:cubicBezTo>
                <a:cubicBezTo>
                  <a:pt x="21711" y="17279"/>
                  <a:pt x="21742" y="17248"/>
                  <a:pt x="21742" y="17210"/>
                </a:cubicBezTo>
                <a:cubicBezTo>
                  <a:pt x="21742" y="17173"/>
                  <a:pt x="21711" y="17142"/>
                  <a:pt x="21673" y="17142"/>
                </a:cubicBezTo>
                <a:close/>
                <a:moveTo>
                  <a:pt x="9361" y="12682"/>
                </a:moveTo>
                <a:cubicBezTo>
                  <a:pt x="9323" y="12682"/>
                  <a:pt x="9292" y="12713"/>
                  <a:pt x="9292" y="12751"/>
                </a:cubicBezTo>
                <a:cubicBezTo>
                  <a:pt x="9292" y="12789"/>
                  <a:pt x="9323" y="12819"/>
                  <a:pt x="9361" y="12819"/>
                </a:cubicBezTo>
                <a:cubicBezTo>
                  <a:pt x="9399" y="12819"/>
                  <a:pt x="9429" y="12789"/>
                  <a:pt x="9429" y="12751"/>
                </a:cubicBezTo>
                <a:cubicBezTo>
                  <a:pt x="9429" y="12713"/>
                  <a:pt x="9399" y="12682"/>
                  <a:pt x="9361" y="12682"/>
                </a:cubicBezTo>
                <a:close/>
                <a:moveTo>
                  <a:pt x="9577" y="12682"/>
                </a:moveTo>
                <a:cubicBezTo>
                  <a:pt x="9539" y="12682"/>
                  <a:pt x="9508" y="12713"/>
                  <a:pt x="9508" y="12751"/>
                </a:cubicBezTo>
                <a:cubicBezTo>
                  <a:pt x="9508" y="12789"/>
                  <a:pt x="9539" y="12819"/>
                  <a:pt x="9577" y="12819"/>
                </a:cubicBezTo>
                <a:cubicBezTo>
                  <a:pt x="9615" y="12819"/>
                  <a:pt x="9645" y="12789"/>
                  <a:pt x="9645" y="12751"/>
                </a:cubicBezTo>
                <a:cubicBezTo>
                  <a:pt x="9645" y="12713"/>
                  <a:pt x="9615" y="12682"/>
                  <a:pt x="9577" y="12682"/>
                </a:cubicBezTo>
                <a:close/>
                <a:moveTo>
                  <a:pt x="9793" y="12682"/>
                </a:moveTo>
                <a:cubicBezTo>
                  <a:pt x="9755" y="12682"/>
                  <a:pt x="9725" y="12713"/>
                  <a:pt x="9725" y="12751"/>
                </a:cubicBezTo>
                <a:cubicBezTo>
                  <a:pt x="9725" y="12789"/>
                  <a:pt x="9755" y="12819"/>
                  <a:pt x="9793" y="12819"/>
                </a:cubicBezTo>
                <a:cubicBezTo>
                  <a:pt x="9831" y="12819"/>
                  <a:pt x="9862" y="12789"/>
                  <a:pt x="9862" y="12751"/>
                </a:cubicBezTo>
                <a:cubicBezTo>
                  <a:pt x="9862" y="12713"/>
                  <a:pt x="9831" y="12682"/>
                  <a:pt x="9793" y="12682"/>
                </a:cubicBezTo>
                <a:close/>
                <a:moveTo>
                  <a:pt x="10009" y="12682"/>
                </a:moveTo>
                <a:cubicBezTo>
                  <a:pt x="9971" y="12682"/>
                  <a:pt x="9941" y="12713"/>
                  <a:pt x="9941" y="12751"/>
                </a:cubicBezTo>
                <a:cubicBezTo>
                  <a:pt x="9941" y="12789"/>
                  <a:pt x="9971" y="12819"/>
                  <a:pt x="10009" y="12819"/>
                </a:cubicBezTo>
                <a:cubicBezTo>
                  <a:pt x="10047" y="12819"/>
                  <a:pt x="10078" y="12789"/>
                  <a:pt x="10078" y="12751"/>
                </a:cubicBezTo>
                <a:cubicBezTo>
                  <a:pt x="10078" y="12713"/>
                  <a:pt x="10047" y="12682"/>
                  <a:pt x="10009" y="12682"/>
                </a:cubicBezTo>
                <a:close/>
                <a:moveTo>
                  <a:pt x="9361" y="12917"/>
                </a:moveTo>
                <a:cubicBezTo>
                  <a:pt x="9323" y="12917"/>
                  <a:pt x="9292" y="12948"/>
                  <a:pt x="9292" y="12986"/>
                </a:cubicBezTo>
                <a:cubicBezTo>
                  <a:pt x="9292" y="13023"/>
                  <a:pt x="9323" y="13054"/>
                  <a:pt x="9361" y="13054"/>
                </a:cubicBezTo>
                <a:cubicBezTo>
                  <a:pt x="9399" y="13054"/>
                  <a:pt x="9429" y="13023"/>
                  <a:pt x="9429" y="12986"/>
                </a:cubicBezTo>
                <a:cubicBezTo>
                  <a:pt x="9429" y="12948"/>
                  <a:pt x="9399" y="12917"/>
                  <a:pt x="9361" y="12917"/>
                </a:cubicBezTo>
                <a:close/>
                <a:moveTo>
                  <a:pt x="9577" y="12917"/>
                </a:moveTo>
                <a:cubicBezTo>
                  <a:pt x="9539" y="12917"/>
                  <a:pt x="9508" y="12948"/>
                  <a:pt x="9508" y="12986"/>
                </a:cubicBezTo>
                <a:cubicBezTo>
                  <a:pt x="9508" y="13023"/>
                  <a:pt x="9539" y="13054"/>
                  <a:pt x="9577" y="13054"/>
                </a:cubicBezTo>
                <a:cubicBezTo>
                  <a:pt x="9615" y="13054"/>
                  <a:pt x="9645" y="13023"/>
                  <a:pt x="9645" y="12986"/>
                </a:cubicBezTo>
                <a:cubicBezTo>
                  <a:pt x="9645" y="12948"/>
                  <a:pt x="9615" y="12917"/>
                  <a:pt x="9577" y="12917"/>
                </a:cubicBezTo>
                <a:close/>
                <a:moveTo>
                  <a:pt x="21238" y="7887"/>
                </a:moveTo>
                <a:cubicBezTo>
                  <a:pt x="21276" y="7887"/>
                  <a:pt x="21306" y="7856"/>
                  <a:pt x="21306" y="7819"/>
                </a:cubicBezTo>
                <a:cubicBezTo>
                  <a:pt x="21306" y="7781"/>
                  <a:pt x="21276" y="7750"/>
                  <a:pt x="21238" y="7750"/>
                </a:cubicBezTo>
                <a:cubicBezTo>
                  <a:pt x="21200" y="7750"/>
                  <a:pt x="21170" y="7781"/>
                  <a:pt x="21170" y="7819"/>
                </a:cubicBezTo>
                <a:cubicBezTo>
                  <a:pt x="21170" y="7856"/>
                  <a:pt x="21200" y="7887"/>
                  <a:pt x="21238" y="7887"/>
                </a:cubicBezTo>
                <a:close/>
                <a:moveTo>
                  <a:pt x="21454" y="7887"/>
                </a:moveTo>
                <a:cubicBezTo>
                  <a:pt x="21492" y="7887"/>
                  <a:pt x="21523" y="7856"/>
                  <a:pt x="21523" y="7819"/>
                </a:cubicBezTo>
                <a:cubicBezTo>
                  <a:pt x="21523" y="7781"/>
                  <a:pt x="21492" y="7750"/>
                  <a:pt x="21454" y="7750"/>
                </a:cubicBezTo>
                <a:cubicBezTo>
                  <a:pt x="21416" y="7750"/>
                  <a:pt x="21386" y="7781"/>
                  <a:pt x="21386" y="7819"/>
                </a:cubicBezTo>
                <a:cubicBezTo>
                  <a:pt x="21386" y="7856"/>
                  <a:pt x="21416" y="7887"/>
                  <a:pt x="21454" y="7887"/>
                </a:cubicBezTo>
                <a:close/>
                <a:moveTo>
                  <a:pt x="21022" y="8122"/>
                </a:moveTo>
                <a:cubicBezTo>
                  <a:pt x="21060" y="8122"/>
                  <a:pt x="21090" y="8091"/>
                  <a:pt x="21090" y="8053"/>
                </a:cubicBezTo>
                <a:cubicBezTo>
                  <a:pt x="21090" y="8016"/>
                  <a:pt x="21060" y="7985"/>
                  <a:pt x="21022" y="7985"/>
                </a:cubicBezTo>
                <a:cubicBezTo>
                  <a:pt x="20984" y="7985"/>
                  <a:pt x="20954" y="8016"/>
                  <a:pt x="20954" y="8053"/>
                </a:cubicBezTo>
                <a:cubicBezTo>
                  <a:pt x="20954" y="8091"/>
                  <a:pt x="20984" y="8122"/>
                  <a:pt x="21022" y="8122"/>
                </a:cubicBezTo>
                <a:close/>
                <a:moveTo>
                  <a:pt x="21238" y="8122"/>
                </a:moveTo>
                <a:cubicBezTo>
                  <a:pt x="21276" y="8122"/>
                  <a:pt x="21306" y="8091"/>
                  <a:pt x="21306" y="8053"/>
                </a:cubicBezTo>
                <a:cubicBezTo>
                  <a:pt x="21306" y="8016"/>
                  <a:pt x="21276" y="7985"/>
                  <a:pt x="21238" y="7985"/>
                </a:cubicBezTo>
                <a:cubicBezTo>
                  <a:pt x="21200" y="7985"/>
                  <a:pt x="21170" y="8016"/>
                  <a:pt x="21170" y="8053"/>
                </a:cubicBezTo>
                <a:cubicBezTo>
                  <a:pt x="21170" y="8091"/>
                  <a:pt x="21200" y="8122"/>
                  <a:pt x="21238" y="8122"/>
                </a:cubicBezTo>
                <a:close/>
                <a:moveTo>
                  <a:pt x="21454" y="8122"/>
                </a:moveTo>
                <a:cubicBezTo>
                  <a:pt x="21492" y="8122"/>
                  <a:pt x="21523" y="8091"/>
                  <a:pt x="21523" y="8053"/>
                </a:cubicBezTo>
                <a:cubicBezTo>
                  <a:pt x="21523" y="8016"/>
                  <a:pt x="21492" y="7985"/>
                  <a:pt x="21454" y="7985"/>
                </a:cubicBezTo>
                <a:cubicBezTo>
                  <a:pt x="21416" y="7985"/>
                  <a:pt x="21386" y="8016"/>
                  <a:pt x="21386" y="8053"/>
                </a:cubicBezTo>
                <a:cubicBezTo>
                  <a:pt x="21386" y="8091"/>
                  <a:pt x="21416" y="8122"/>
                  <a:pt x="21454" y="8122"/>
                </a:cubicBezTo>
                <a:close/>
                <a:moveTo>
                  <a:pt x="21022" y="8357"/>
                </a:moveTo>
                <a:cubicBezTo>
                  <a:pt x="21060" y="8357"/>
                  <a:pt x="21090" y="8326"/>
                  <a:pt x="21090" y="8288"/>
                </a:cubicBezTo>
                <a:cubicBezTo>
                  <a:pt x="21090" y="8250"/>
                  <a:pt x="21060" y="8220"/>
                  <a:pt x="21022" y="8220"/>
                </a:cubicBezTo>
                <a:cubicBezTo>
                  <a:pt x="20984" y="8220"/>
                  <a:pt x="20954" y="8250"/>
                  <a:pt x="20954" y="8288"/>
                </a:cubicBezTo>
                <a:cubicBezTo>
                  <a:pt x="20954" y="8326"/>
                  <a:pt x="20984" y="8357"/>
                  <a:pt x="21022" y="8357"/>
                </a:cubicBezTo>
                <a:close/>
                <a:moveTo>
                  <a:pt x="21022" y="8828"/>
                </a:moveTo>
                <a:cubicBezTo>
                  <a:pt x="21060" y="8828"/>
                  <a:pt x="21090" y="8797"/>
                  <a:pt x="21090" y="8759"/>
                </a:cubicBezTo>
                <a:cubicBezTo>
                  <a:pt x="21090" y="8721"/>
                  <a:pt x="21060" y="8691"/>
                  <a:pt x="21022" y="8691"/>
                </a:cubicBezTo>
                <a:cubicBezTo>
                  <a:pt x="20984" y="8691"/>
                  <a:pt x="20954" y="8721"/>
                  <a:pt x="20954" y="8759"/>
                </a:cubicBezTo>
                <a:cubicBezTo>
                  <a:pt x="20954" y="8797"/>
                  <a:pt x="20984" y="8828"/>
                  <a:pt x="21022" y="8828"/>
                </a:cubicBezTo>
                <a:close/>
                <a:moveTo>
                  <a:pt x="21238" y="8357"/>
                </a:moveTo>
                <a:cubicBezTo>
                  <a:pt x="21276" y="8357"/>
                  <a:pt x="21306" y="8326"/>
                  <a:pt x="21306" y="8288"/>
                </a:cubicBezTo>
                <a:cubicBezTo>
                  <a:pt x="21306" y="8250"/>
                  <a:pt x="21276" y="8220"/>
                  <a:pt x="21238" y="8220"/>
                </a:cubicBezTo>
                <a:cubicBezTo>
                  <a:pt x="21200" y="8220"/>
                  <a:pt x="21170" y="8250"/>
                  <a:pt x="21170" y="8288"/>
                </a:cubicBezTo>
                <a:cubicBezTo>
                  <a:pt x="21170" y="8326"/>
                  <a:pt x="21200" y="8357"/>
                  <a:pt x="21238" y="8357"/>
                </a:cubicBezTo>
                <a:close/>
                <a:moveTo>
                  <a:pt x="21454" y="8357"/>
                </a:moveTo>
                <a:cubicBezTo>
                  <a:pt x="21492" y="8357"/>
                  <a:pt x="21523" y="8326"/>
                  <a:pt x="21523" y="8288"/>
                </a:cubicBezTo>
                <a:cubicBezTo>
                  <a:pt x="21523" y="8250"/>
                  <a:pt x="21492" y="8220"/>
                  <a:pt x="21454" y="8220"/>
                </a:cubicBezTo>
                <a:cubicBezTo>
                  <a:pt x="21416" y="8220"/>
                  <a:pt x="21386" y="8250"/>
                  <a:pt x="21386" y="8288"/>
                </a:cubicBezTo>
                <a:cubicBezTo>
                  <a:pt x="21386" y="8326"/>
                  <a:pt x="21416" y="8357"/>
                  <a:pt x="21454" y="8357"/>
                </a:cubicBezTo>
                <a:close/>
                <a:moveTo>
                  <a:pt x="21454" y="8592"/>
                </a:moveTo>
                <a:cubicBezTo>
                  <a:pt x="21492" y="8592"/>
                  <a:pt x="21523" y="8561"/>
                  <a:pt x="21523" y="8523"/>
                </a:cubicBezTo>
                <a:cubicBezTo>
                  <a:pt x="21523" y="8485"/>
                  <a:pt x="21492" y="8455"/>
                  <a:pt x="21454" y="8455"/>
                </a:cubicBezTo>
                <a:cubicBezTo>
                  <a:pt x="21416" y="8455"/>
                  <a:pt x="21386" y="8485"/>
                  <a:pt x="21386" y="8523"/>
                </a:cubicBezTo>
                <a:cubicBezTo>
                  <a:pt x="21386" y="8561"/>
                  <a:pt x="21416" y="8592"/>
                  <a:pt x="21454" y="8592"/>
                </a:cubicBezTo>
                <a:close/>
                <a:moveTo>
                  <a:pt x="21670" y="8592"/>
                </a:moveTo>
                <a:cubicBezTo>
                  <a:pt x="21708" y="8592"/>
                  <a:pt x="21739" y="8561"/>
                  <a:pt x="21739" y="8523"/>
                </a:cubicBezTo>
                <a:cubicBezTo>
                  <a:pt x="21739" y="8485"/>
                  <a:pt x="21708" y="8455"/>
                  <a:pt x="21670" y="8455"/>
                </a:cubicBezTo>
                <a:cubicBezTo>
                  <a:pt x="21632" y="8455"/>
                  <a:pt x="21602" y="8485"/>
                  <a:pt x="21602" y="8523"/>
                </a:cubicBezTo>
                <a:cubicBezTo>
                  <a:pt x="21602" y="8561"/>
                  <a:pt x="21632" y="8592"/>
                  <a:pt x="21670" y="8592"/>
                </a:cubicBezTo>
                <a:close/>
                <a:moveTo>
                  <a:pt x="21670" y="8826"/>
                </a:moveTo>
                <a:cubicBezTo>
                  <a:pt x="21708" y="8826"/>
                  <a:pt x="21739" y="8796"/>
                  <a:pt x="21739" y="8758"/>
                </a:cubicBezTo>
                <a:cubicBezTo>
                  <a:pt x="21739" y="8720"/>
                  <a:pt x="21708" y="8690"/>
                  <a:pt x="21670" y="8690"/>
                </a:cubicBezTo>
                <a:cubicBezTo>
                  <a:pt x="21632" y="8690"/>
                  <a:pt x="21602" y="8720"/>
                  <a:pt x="21602" y="8758"/>
                </a:cubicBezTo>
                <a:cubicBezTo>
                  <a:pt x="21602" y="8796"/>
                  <a:pt x="21632" y="8826"/>
                  <a:pt x="21670" y="8826"/>
                </a:cubicBezTo>
                <a:close/>
                <a:moveTo>
                  <a:pt x="21670" y="6713"/>
                </a:moveTo>
                <a:cubicBezTo>
                  <a:pt x="21708" y="6713"/>
                  <a:pt x="21739" y="6682"/>
                  <a:pt x="21739" y="6645"/>
                </a:cubicBezTo>
                <a:cubicBezTo>
                  <a:pt x="21739" y="6607"/>
                  <a:pt x="21708" y="6576"/>
                  <a:pt x="21670" y="6576"/>
                </a:cubicBezTo>
                <a:cubicBezTo>
                  <a:pt x="21632" y="6576"/>
                  <a:pt x="21602" y="6607"/>
                  <a:pt x="21602" y="6645"/>
                </a:cubicBezTo>
                <a:cubicBezTo>
                  <a:pt x="21602" y="6682"/>
                  <a:pt x="21632" y="6713"/>
                  <a:pt x="21670" y="6713"/>
                </a:cubicBezTo>
                <a:close/>
                <a:moveTo>
                  <a:pt x="21454" y="7183"/>
                </a:moveTo>
                <a:cubicBezTo>
                  <a:pt x="21492" y="7183"/>
                  <a:pt x="21523" y="7152"/>
                  <a:pt x="21523" y="7114"/>
                </a:cubicBezTo>
                <a:cubicBezTo>
                  <a:pt x="21523" y="7076"/>
                  <a:pt x="21492" y="7046"/>
                  <a:pt x="21454" y="7046"/>
                </a:cubicBezTo>
                <a:cubicBezTo>
                  <a:pt x="21416" y="7046"/>
                  <a:pt x="21386" y="7076"/>
                  <a:pt x="21386" y="7114"/>
                </a:cubicBezTo>
                <a:cubicBezTo>
                  <a:pt x="21386" y="7152"/>
                  <a:pt x="21416" y="7183"/>
                  <a:pt x="21454" y="7183"/>
                </a:cubicBezTo>
                <a:close/>
                <a:moveTo>
                  <a:pt x="21670" y="7183"/>
                </a:moveTo>
                <a:cubicBezTo>
                  <a:pt x="21708" y="7183"/>
                  <a:pt x="21739" y="7152"/>
                  <a:pt x="21739" y="7114"/>
                </a:cubicBezTo>
                <a:cubicBezTo>
                  <a:pt x="21739" y="7076"/>
                  <a:pt x="21708" y="7046"/>
                  <a:pt x="21670" y="7046"/>
                </a:cubicBezTo>
                <a:cubicBezTo>
                  <a:pt x="21632" y="7046"/>
                  <a:pt x="21602" y="7076"/>
                  <a:pt x="21602" y="7114"/>
                </a:cubicBezTo>
                <a:cubicBezTo>
                  <a:pt x="21602" y="7152"/>
                  <a:pt x="21632" y="7183"/>
                  <a:pt x="21670" y="7183"/>
                </a:cubicBezTo>
                <a:close/>
                <a:moveTo>
                  <a:pt x="21670" y="7417"/>
                </a:moveTo>
                <a:cubicBezTo>
                  <a:pt x="21708" y="7417"/>
                  <a:pt x="21739" y="7387"/>
                  <a:pt x="21739" y="7349"/>
                </a:cubicBezTo>
                <a:cubicBezTo>
                  <a:pt x="21739" y="7311"/>
                  <a:pt x="21708" y="7281"/>
                  <a:pt x="21670" y="7281"/>
                </a:cubicBezTo>
                <a:cubicBezTo>
                  <a:pt x="21632" y="7281"/>
                  <a:pt x="21602" y="7311"/>
                  <a:pt x="21602" y="7349"/>
                </a:cubicBezTo>
                <a:cubicBezTo>
                  <a:pt x="21602" y="7387"/>
                  <a:pt x="21632" y="7417"/>
                  <a:pt x="21670" y="7417"/>
                </a:cubicBezTo>
                <a:close/>
                <a:moveTo>
                  <a:pt x="21670" y="7887"/>
                </a:moveTo>
                <a:cubicBezTo>
                  <a:pt x="21708" y="7887"/>
                  <a:pt x="21739" y="7856"/>
                  <a:pt x="21739" y="7819"/>
                </a:cubicBezTo>
                <a:cubicBezTo>
                  <a:pt x="21739" y="7781"/>
                  <a:pt x="21708" y="7750"/>
                  <a:pt x="21670" y="7750"/>
                </a:cubicBezTo>
                <a:cubicBezTo>
                  <a:pt x="21632" y="7750"/>
                  <a:pt x="21602" y="7781"/>
                  <a:pt x="21602" y="7819"/>
                </a:cubicBezTo>
                <a:cubicBezTo>
                  <a:pt x="21602" y="7856"/>
                  <a:pt x="21632" y="7887"/>
                  <a:pt x="21670" y="7887"/>
                </a:cubicBezTo>
                <a:close/>
                <a:moveTo>
                  <a:pt x="1365" y="3055"/>
                </a:moveTo>
                <a:cubicBezTo>
                  <a:pt x="1327" y="3055"/>
                  <a:pt x="1297" y="3085"/>
                  <a:pt x="1297" y="3123"/>
                </a:cubicBezTo>
                <a:cubicBezTo>
                  <a:pt x="1297" y="3161"/>
                  <a:pt x="1327" y="3191"/>
                  <a:pt x="1365" y="3191"/>
                </a:cubicBezTo>
                <a:cubicBezTo>
                  <a:pt x="1403" y="3191"/>
                  <a:pt x="1433" y="3161"/>
                  <a:pt x="1433" y="3123"/>
                </a:cubicBezTo>
                <a:cubicBezTo>
                  <a:pt x="1433" y="3085"/>
                  <a:pt x="1403" y="3055"/>
                  <a:pt x="1365" y="3055"/>
                </a:cubicBezTo>
                <a:close/>
                <a:moveTo>
                  <a:pt x="717" y="3289"/>
                </a:moveTo>
                <a:cubicBezTo>
                  <a:pt x="679" y="3289"/>
                  <a:pt x="648" y="3320"/>
                  <a:pt x="648" y="3358"/>
                </a:cubicBezTo>
                <a:cubicBezTo>
                  <a:pt x="648" y="3396"/>
                  <a:pt x="679" y="3426"/>
                  <a:pt x="717" y="3426"/>
                </a:cubicBezTo>
                <a:cubicBezTo>
                  <a:pt x="755" y="3426"/>
                  <a:pt x="785" y="3396"/>
                  <a:pt x="785" y="3358"/>
                </a:cubicBezTo>
                <a:cubicBezTo>
                  <a:pt x="785" y="3320"/>
                  <a:pt x="755" y="3289"/>
                  <a:pt x="717" y="3289"/>
                </a:cubicBezTo>
                <a:close/>
                <a:moveTo>
                  <a:pt x="933" y="3289"/>
                </a:moveTo>
                <a:cubicBezTo>
                  <a:pt x="895" y="3289"/>
                  <a:pt x="864" y="3320"/>
                  <a:pt x="864" y="3358"/>
                </a:cubicBezTo>
                <a:cubicBezTo>
                  <a:pt x="864" y="3396"/>
                  <a:pt x="895" y="3426"/>
                  <a:pt x="933" y="3426"/>
                </a:cubicBezTo>
                <a:cubicBezTo>
                  <a:pt x="971" y="3426"/>
                  <a:pt x="1001" y="3396"/>
                  <a:pt x="1001" y="3358"/>
                </a:cubicBezTo>
                <a:cubicBezTo>
                  <a:pt x="1001" y="3320"/>
                  <a:pt x="971" y="3289"/>
                  <a:pt x="933" y="3289"/>
                </a:cubicBezTo>
                <a:close/>
                <a:moveTo>
                  <a:pt x="1149" y="3289"/>
                </a:moveTo>
                <a:cubicBezTo>
                  <a:pt x="1111" y="3289"/>
                  <a:pt x="1080" y="3320"/>
                  <a:pt x="1080" y="3358"/>
                </a:cubicBezTo>
                <a:cubicBezTo>
                  <a:pt x="1080" y="3396"/>
                  <a:pt x="1111" y="3426"/>
                  <a:pt x="1149" y="3426"/>
                </a:cubicBezTo>
                <a:cubicBezTo>
                  <a:pt x="1187" y="3426"/>
                  <a:pt x="1217" y="3396"/>
                  <a:pt x="1217" y="3358"/>
                </a:cubicBezTo>
                <a:cubicBezTo>
                  <a:pt x="1217" y="3320"/>
                  <a:pt x="1187" y="3289"/>
                  <a:pt x="1149" y="3289"/>
                </a:cubicBezTo>
                <a:close/>
                <a:moveTo>
                  <a:pt x="1365" y="3289"/>
                </a:moveTo>
                <a:cubicBezTo>
                  <a:pt x="1327" y="3289"/>
                  <a:pt x="1297" y="3320"/>
                  <a:pt x="1297" y="3358"/>
                </a:cubicBezTo>
                <a:cubicBezTo>
                  <a:pt x="1297" y="3396"/>
                  <a:pt x="1327" y="3426"/>
                  <a:pt x="1365" y="3426"/>
                </a:cubicBezTo>
                <a:cubicBezTo>
                  <a:pt x="1403" y="3426"/>
                  <a:pt x="1433" y="3396"/>
                  <a:pt x="1433" y="3358"/>
                </a:cubicBezTo>
                <a:cubicBezTo>
                  <a:pt x="1433" y="3320"/>
                  <a:pt x="1403" y="3289"/>
                  <a:pt x="1365" y="3289"/>
                </a:cubicBezTo>
                <a:close/>
                <a:moveTo>
                  <a:pt x="1581" y="3289"/>
                </a:moveTo>
                <a:cubicBezTo>
                  <a:pt x="1543" y="3289"/>
                  <a:pt x="1513" y="3320"/>
                  <a:pt x="1513" y="3358"/>
                </a:cubicBezTo>
                <a:cubicBezTo>
                  <a:pt x="1513" y="3396"/>
                  <a:pt x="1543" y="3426"/>
                  <a:pt x="1581" y="3426"/>
                </a:cubicBezTo>
                <a:cubicBezTo>
                  <a:pt x="1619" y="3426"/>
                  <a:pt x="1650" y="3396"/>
                  <a:pt x="1650" y="3358"/>
                </a:cubicBezTo>
                <a:cubicBezTo>
                  <a:pt x="1650" y="3320"/>
                  <a:pt x="1619" y="3289"/>
                  <a:pt x="1581" y="3289"/>
                </a:cubicBezTo>
                <a:close/>
                <a:moveTo>
                  <a:pt x="1797" y="3289"/>
                </a:moveTo>
                <a:cubicBezTo>
                  <a:pt x="1759" y="3289"/>
                  <a:pt x="1729" y="3320"/>
                  <a:pt x="1729" y="3358"/>
                </a:cubicBezTo>
                <a:cubicBezTo>
                  <a:pt x="1729" y="3396"/>
                  <a:pt x="1759" y="3426"/>
                  <a:pt x="1797" y="3426"/>
                </a:cubicBezTo>
                <a:cubicBezTo>
                  <a:pt x="1835" y="3426"/>
                  <a:pt x="1866" y="3396"/>
                  <a:pt x="1866" y="3358"/>
                </a:cubicBezTo>
                <a:cubicBezTo>
                  <a:pt x="1866" y="3320"/>
                  <a:pt x="1835" y="3289"/>
                  <a:pt x="1797" y="3289"/>
                </a:cubicBezTo>
                <a:close/>
                <a:moveTo>
                  <a:pt x="2013" y="3289"/>
                </a:moveTo>
                <a:cubicBezTo>
                  <a:pt x="1976" y="3289"/>
                  <a:pt x="1945" y="3320"/>
                  <a:pt x="1945" y="3358"/>
                </a:cubicBezTo>
                <a:cubicBezTo>
                  <a:pt x="1945" y="3396"/>
                  <a:pt x="1976" y="3426"/>
                  <a:pt x="2013" y="3426"/>
                </a:cubicBezTo>
                <a:cubicBezTo>
                  <a:pt x="2051" y="3426"/>
                  <a:pt x="2082" y="3396"/>
                  <a:pt x="2082" y="3358"/>
                </a:cubicBezTo>
                <a:cubicBezTo>
                  <a:pt x="2082" y="3320"/>
                  <a:pt x="2051" y="3289"/>
                  <a:pt x="2013" y="3289"/>
                </a:cubicBezTo>
                <a:close/>
                <a:moveTo>
                  <a:pt x="2229" y="3289"/>
                </a:moveTo>
                <a:cubicBezTo>
                  <a:pt x="2192" y="3289"/>
                  <a:pt x="2161" y="3320"/>
                  <a:pt x="2161" y="3358"/>
                </a:cubicBezTo>
                <a:cubicBezTo>
                  <a:pt x="2161" y="3396"/>
                  <a:pt x="2192" y="3426"/>
                  <a:pt x="2229" y="3426"/>
                </a:cubicBezTo>
                <a:cubicBezTo>
                  <a:pt x="2267" y="3426"/>
                  <a:pt x="2298" y="3396"/>
                  <a:pt x="2298" y="3358"/>
                </a:cubicBezTo>
                <a:cubicBezTo>
                  <a:pt x="2298" y="3320"/>
                  <a:pt x="2267" y="3289"/>
                  <a:pt x="2229" y="3289"/>
                </a:cubicBezTo>
                <a:close/>
                <a:moveTo>
                  <a:pt x="2446" y="3289"/>
                </a:moveTo>
                <a:cubicBezTo>
                  <a:pt x="2408" y="3289"/>
                  <a:pt x="2377" y="3320"/>
                  <a:pt x="2377" y="3358"/>
                </a:cubicBezTo>
                <a:cubicBezTo>
                  <a:pt x="2377" y="3396"/>
                  <a:pt x="2408" y="3426"/>
                  <a:pt x="2446" y="3426"/>
                </a:cubicBezTo>
                <a:cubicBezTo>
                  <a:pt x="2483" y="3426"/>
                  <a:pt x="2514" y="3396"/>
                  <a:pt x="2514" y="3358"/>
                </a:cubicBezTo>
                <a:cubicBezTo>
                  <a:pt x="2514" y="3320"/>
                  <a:pt x="2483" y="3289"/>
                  <a:pt x="2446" y="3289"/>
                </a:cubicBezTo>
                <a:close/>
                <a:moveTo>
                  <a:pt x="2662" y="3289"/>
                </a:moveTo>
                <a:cubicBezTo>
                  <a:pt x="2624" y="3289"/>
                  <a:pt x="2593" y="3320"/>
                  <a:pt x="2593" y="3358"/>
                </a:cubicBezTo>
                <a:cubicBezTo>
                  <a:pt x="2593" y="3396"/>
                  <a:pt x="2624" y="3426"/>
                  <a:pt x="2662" y="3426"/>
                </a:cubicBezTo>
                <a:cubicBezTo>
                  <a:pt x="2699" y="3426"/>
                  <a:pt x="2730" y="3396"/>
                  <a:pt x="2730" y="3358"/>
                </a:cubicBezTo>
                <a:cubicBezTo>
                  <a:pt x="2730" y="3320"/>
                  <a:pt x="2699" y="3289"/>
                  <a:pt x="2662" y="3289"/>
                </a:cubicBezTo>
                <a:close/>
                <a:moveTo>
                  <a:pt x="501" y="3524"/>
                </a:moveTo>
                <a:cubicBezTo>
                  <a:pt x="463" y="3524"/>
                  <a:pt x="432" y="3555"/>
                  <a:pt x="432" y="3593"/>
                </a:cubicBezTo>
                <a:cubicBezTo>
                  <a:pt x="432" y="3630"/>
                  <a:pt x="463" y="3661"/>
                  <a:pt x="501" y="3661"/>
                </a:cubicBezTo>
                <a:cubicBezTo>
                  <a:pt x="538" y="3661"/>
                  <a:pt x="569" y="3630"/>
                  <a:pt x="569" y="3593"/>
                </a:cubicBezTo>
                <a:cubicBezTo>
                  <a:pt x="569" y="3555"/>
                  <a:pt x="538" y="3524"/>
                  <a:pt x="501" y="3524"/>
                </a:cubicBezTo>
                <a:close/>
                <a:moveTo>
                  <a:pt x="717" y="3524"/>
                </a:moveTo>
                <a:cubicBezTo>
                  <a:pt x="679" y="3524"/>
                  <a:pt x="648" y="3555"/>
                  <a:pt x="648" y="3593"/>
                </a:cubicBezTo>
                <a:cubicBezTo>
                  <a:pt x="648" y="3630"/>
                  <a:pt x="679" y="3661"/>
                  <a:pt x="717" y="3661"/>
                </a:cubicBezTo>
                <a:cubicBezTo>
                  <a:pt x="755" y="3661"/>
                  <a:pt x="785" y="3630"/>
                  <a:pt x="785" y="3593"/>
                </a:cubicBezTo>
                <a:cubicBezTo>
                  <a:pt x="785" y="3555"/>
                  <a:pt x="755" y="3524"/>
                  <a:pt x="717" y="3524"/>
                </a:cubicBezTo>
                <a:close/>
                <a:moveTo>
                  <a:pt x="933" y="3524"/>
                </a:moveTo>
                <a:cubicBezTo>
                  <a:pt x="895" y="3524"/>
                  <a:pt x="864" y="3555"/>
                  <a:pt x="864" y="3593"/>
                </a:cubicBezTo>
                <a:cubicBezTo>
                  <a:pt x="864" y="3630"/>
                  <a:pt x="895" y="3661"/>
                  <a:pt x="933" y="3661"/>
                </a:cubicBezTo>
                <a:cubicBezTo>
                  <a:pt x="971" y="3661"/>
                  <a:pt x="1001" y="3630"/>
                  <a:pt x="1001" y="3593"/>
                </a:cubicBezTo>
                <a:cubicBezTo>
                  <a:pt x="1001" y="3555"/>
                  <a:pt x="971" y="3524"/>
                  <a:pt x="933" y="3524"/>
                </a:cubicBezTo>
                <a:close/>
                <a:moveTo>
                  <a:pt x="1149" y="3524"/>
                </a:moveTo>
                <a:cubicBezTo>
                  <a:pt x="1111" y="3524"/>
                  <a:pt x="1080" y="3555"/>
                  <a:pt x="1080" y="3593"/>
                </a:cubicBezTo>
                <a:cubicBezTo>
                  <a:pt x="1080" y="3630"/>
                  <a:pt x="1111" y="3661"/>
                  <a:pt x="1149" y="3661"/>
                </a:cubicBezTo>
                <a:cubicBezTo>
                  <a:pt x="1187" y="3661"/>
                  <a:pt x="1217" y="3630"/>
                  <a:pt x="1217" y="3593"/>
                </a:cubicBezTo>
                <a:cubicBezTo>
                  <a:pt x="1217" y="3555"/>
                  <a:pt x="1187" y="3524"/>
                  <a:pt x="1149" y="3524"/>
                </a:cubicBezTo>
                <a:close/>
                <a:moveTo>
                  <a:pt x="1365" y="3524"/>
                </a:moveTo>
                <a:cubicBezTo>
                  <a:pt x="1327" y="3524"/>
                  <a:pt x="1297" y="3555"/>
                  <a:pt x="1297" y="3593"/>
                </a:cubicBezTo>
                <a:cubicBezTo>
                  <a:pt x="1297" y="3630"/>
                  <a:pt x="1327" y="3661"/>
                  <a:pt x="1365" y="3661"/>
                </a:cubicBezTo>
                <a:cubicBezTo>
                  <a:pt x="1403" y="3661"/>
                  <a:pt x="1433" y="3630"/>
                  <a:pt x="1433" y="3593"/>
                </a:cubicBezTo>
                <a:cubicBezTo>
                  <a:pt x="1433" y="3555"/>
                  <a:pt x="1403" y="3524"/>
                  <a:pt x="1365" y="3524"/>
                </a:cubicBezTo>
                <a:close/>
                <a:moveTo>
                  <a:pt x="1581" y="3524"/>
                </a:moveTo>
                <a:cubicBezTo>
                  <a:pt x="1543" y="3524"/>
                  <a:pt x="1513" y="3555"/>
                  <a:pt x="1513" y="3593"/>
                </a:cubicBezTo>
                <a:cubicBezTo>
                  <a:pt x="1513" y="3630"/>
                  <a:pt x="1543" y="3661"/>
                  <a:pt x="1581" y="3661"/>
                </a:cubicBezTo>
                <a:cubicBezTo>
                  <a:pt x="1619" y="3661"/>
                  <a:pt x="1650" y="3630"/>
                  <a:pt x="1650" y="3593"/>
                </a:cubicBezTo>
                <a:cubicBezTo>
                  <a:pt x="1650" y="3555"/>
                  <a:pt x="1619" y="3524"/>
                  <a:pt x="1581" y="3524"/>
                </a:cubicBezTo>
                <a:close/>
                <a:moveTo>
                  <a:pt x="1797" y="3524"/>
                </a:moveTo>
                <a:cubicBezTo>
                  <a:pt x="1759" y="3524"/>
                  <a:pt x="1729" y="3555"/>
                  <a:pt x="1729" y="3593"/>
                </a:cubicBezTo>
                <a:cubicBezTo>
                  <a:pt x="1729" y="3630"/>
                  <a:pt x="1759" y="3661"/>
                  <a:pt x="1797" y="3661"/>
                </a:cubicBezTo>
                <a:cubicBezTo>
                  <a:pt x="1835" y="3661"/>
                  <a:pt x="1866" y="3630"/>
                  <a:pt x="1866" y="3593"/>
                </a:cubicBezTo>
                <a:cubicBezTo>
                  <a:pt x="1866" y="3555"/>
                  <a:pt x="1835" y="3524"/>
                  <a:pt x="1797" y="3524"/>
                </a:cubicBezTo>
                <a:close/>
                <a:moveTo>
                  <a:pt x="2013" y="3524"/>
                </a:moveTo>
                <a:cubicBezTo>
                  <a:pt x="1976" y="3524"/>
                  <a:pt x="1945" y="3555"/>
                  <a:pt x="1945" y="3593"/>
                </a:cubicBezTo>
                <a:cubicBezTo>
                  <a:pt x="1945" y="3630"/>
                  <a:pt x="1976" y="3661"/>
                  <a:pt x="2013" y="3661"/>
                </a:cubicBezTo>
                <a:cubicBezTo>
                  <a:pt x="2051" y="3661"/>
                  <a:pt x="2082" y="3630"/>
                  <a:pt x="2082" y="3593"/>
                </a:cubicBezTo>
                <a:cubicBezTo>
                  <a:pt x="2082" y="3555"/>
                  <a:pt x="2051" y="3524"/>
                  <a:pt x="2013" y="3524"/>
                </a:cubicBezTo>
                <a:close/>
                <a:moveTo>
                  <a:pt x="2229" y="3524"/>
                </a:moveTo>
                <a:cubicBezTo>
                  <a:pt x="2192" y="3524"/>
                  <a:pt x="2161" y="3555"/>
                  <a:pt x="2161" y="3593"/>
                </a:cubicBezTo>
                <a:cubicBezTo>
                  <a:pt x="2161" y="3630"/>
                  <a:pt x="2192" y="3661"/>
                  <a:pt x="2229" y="3661"/>
                </a:cubicBezTo>
                <a:cubicBezTo>
                  <a:pt x="2267" y="3661"/>
                  <a:pt x="2298" y="3630"/>
                  <a:pt x="2298" y="3593"/>
                </a:cubicBezTo>
                <a:cubicBezTo>
                  <a:pt x="2298" y="3555"/>
                  <a:pt x="2267" y="3524"/>
                  <a:pt x="2229" y="3524"/>
                </a:cubicBezTo>
                <a:close/>
                <a:moveTo>
                  <a:pt x="2446" y="3524"/>
                </a:moveTo>
                <a:cubicBezTo>
                  <a:pt x="2408" y="3524"/>
                  <a:pt x="2377" y="3555"/>
                  <a:pt x="2377" y="3593"/>
                </a:cubicBezTo>
                <a:cubicBezTo>
                  <a:pt x="2377" y="3630"/>
                  <a:pt x="2408" y="3661"/>
                  <a:pt x="2446" y="3661"/>
                </a:cubicBezTo>
                <a:cubicBezTo>
                  <a:pt x="2483" y="3661"/>
                  <a:pt x="2514" y="3630"/>
                  <a:pt x="2514" y="3593"/>
                </a:cubicBezTo>
                <a:cubicBezTo>
                  <a:pt x="2514" y="3555"/>
                  <a:pt x="2483" y="3524"/>
                  <a:pt x="2446" y="3524"/>
                </a:cubicBezTo>
                <a:close/>
                <a:moveTo>
                  <a:pt x="2662" y="3524"/>
                </a:moveTo>
                <a:cubicBezTo>
                  <a:pt x="2624" y="3524"/>
                  <a:pt x="2593" y="3555"/>
                  <a:pt x="2593" y="3593"/>
                </a:cubicBezTo>
                <a:cubicBezTo>
                  <a:pt x="2593" y="3630"/>
                  <a:pt x="2624" y="3661"/>
                  <a:pt x="2662" y="3661"/>
                </a:cubicBezTo>
                <a:cubicBezTo>
                  <a:pt x="2699" y="3661"/>
                  <a:pt x="2730" y="3630"/>
                  <a:pt x="2730" y="3593"/>
                </a:cubicBezTo>
                <a:cubicBezTo>
                  <a:pt x="2730" y="3555"/>
                  <a:pt x="2699" y="3524"/>
                  <a:pt x="2662" y="3524"/>
                </a:cubicBezTo>
                <a:close/>
                <a:moveTo>
                  <a:pt x="2878" y="3524"/>
                </a:moveTo>
                <a:cubicBezTo>
                  <a:pt x="2840" y="3524"/>
                  <a:pt x="2809" y="3555"/>
                  <a:pt x="2809" y="3593"/>
                </a:cubicBezTo>
                <a:cubicBezTo>
                  <a:pt x="2809" y="3630"/>
                  <a:pt x="2840" y="3661"/>
                  <a:pt x="2878" y="3661"/>
                </a:cubicBezTo>
                <a:cubicBezTo>
                  <a:pt x="2916" y="3661"/>
                  <a:pt x="2946" y="3630"/>
                  <a:pt x="2946" y="3593"/>
                </a:cubicBezTo>
                <a:cubicBezTo>
                  <a:pt x="2946" y="3555"/>
                  <a:pt x="2916" y="3524"/>
                  <a:pt x="2878" y="3524"/>
                </a:cubicBezTo>
                <a:close/>
                <a:moveTo>
                  <a:pt x="3094" y="3524"/>
                </a:moveTo>
                <a:cubicBezTo>
                  <a:pt x="3056" y="3524"/>
                  <a:pt x="3025" y="3555"/>
                  <a:pt x="3025" y="3593"/>
                </a:cubicBezTo>
                <a:cubicBezTo>
                  <a:pt x="3025" y="3630"/>
                  <a:pt x="3056" y="3661"/>
                  <a:pt x="3094" y="3661"/>
                </a:cubicBezTo>
                <a:cubicBezTo>
                  <a:pt x="3132" y="3661"/>
                  <a:pt x="3162" y="3630"/>
                  <a:pt x="3162" y="3593"/>
                </a:cubicBezTo>
                <a:cubicBezTo>
                  <a:pt x="3162" y="3555"/>
                  <a:pt x="3132" y="3524"/>
                  <a:pt x="3094" y="3524"/>
                </a:cubicBezTo>
                <a:close/>
                <a:moveTo>
                  <a:pt x="284" y="3759"/>
                </a:moveTo>
                <a:cubicBezTo>
                  <a:pt x="247" y="3759"/>
                  <a:pt x="216" y="3790"/>
                  <a:pt x="216" y="3827"/>
                </a:cubicBezTo>
                <a:cubicBezTo>
                  <a:pt x="216" y="3865"/>
                  <a:pt x="247" y="3896"/>
                  <a:pt x="284" y="3896"/>
                </a:cubicBezTo>
                <a:cubicBezTo>
                  <a:pt x="322" y="3896"/>
                  <a:pt x="353" y="3865"/>
                  <a:pt x="353" y="3827"/>
                </a:cubicBezTo>
                <a:cubicBezTo>
                  <a:pt x="353" y="3790"/>
                  <a:pt x="322" y="3759"/>
                  <a:pt x="284" y="3759"/>
                </a:cubicBezTo>
                <a:close/>
                <a:moveTo>
                  <a:pt x="501" y="3759"/>
                </a:moveTo>
                <a:cubicBezTo>
                  <a:pt x="463" y="3759"/>
                  <a:pt x="432" y="3790"/>
                  <a:pt x="432" y="3827"/>
                </a:cubicBezTo>
                <a:cubicBezTo>
                  <a:pt x="432" y="3865"/>
                  <a:pt x="463" y="3896"/>
                  <a:pt x="501" y="3896"/>
                </a:cubicBezTo>
                <a:cubicBezTo>
                  <a:pt x="538" y="3896"/>
                  <a:pt x="569" y="3865"/>
                  <a:pt x="569" y="3827"/>
                </a:cubicBezTo>
                <a:cubicBezTo>
                  <a:pt x="569" y="3790"/>
                  <a:pt x="538" y="3759"/>
                  <a:pt x="501" y="3759"/>
                </a:cubicBezTo>
                <a:close/>
                <a:moveTo>
                  <a:pt x="717" y="3759"/>
                </a:moveTo>
                <a:cubicBezTo>
                  <a:pt x="679" y="3759"/>
                  <a:pt x="648" y="3790"/>
                  <a:pt x="648" y="3827"/>
                </a:cubicBezTo>
                <a:cubicBezTo>
                  <a:pt x="648" y="3865"/>
                  <a:pt x="679" y="3896"/>
                  <a:pt x="717" y="3896"/>
                </a:cubicBezTo>
                <a:cubicBezTo>
                  <a:pt x="755" y="3896"/>
                  <a:pt x="785" y="3865"/>
                  <a:pt x="785" y="3827"/>
                </a:cubicBezTo>
                <a:cubicBezTo>
                  <a:pt x="785" y="3790"/>
                  <a:pt x="755" y="3759"/>
                  <a:pt x="717" y="3759"/>
                </a:cubicBezTo>
                <a:close/>
                <a:moveTo>
                  <a:pt x="933" y="3759"/>
                </a:moveTo>
                <a:cubicBezTo>
                  <a:pt x="895" y="3759"/>
                  <a:pt x="864" y="3790"/>
                  <a:pt x="864" y="3827"/>
                </a:cubicBezTo>
                <a:cubicBezTo>
                  <a:pt x="864" y="3865"/>
                  <a:pt x="895" y="3896"/>
                  <a:pt x="933" y="3896"/>
                </a:cubicBezTo>
                <a:cubicBezTo>
                  <a:pt x="971" y="3896"/>
                  <a:pt x="1001" y="3865"/>
                  <a:pt x="1001" y="3827"/>
                </a:cubicBezTo>
                <a:cubicBezTo>
                  <a:pt x="1001" y="3790"/>
                  <a:pt x="971" y="3759"/>
                  <a:pt x="933" y="3759"/>
                </a:cubicBezTo>
                <a:close/>
                <a:moveTo>
                  <a:pt x="1149" y="3759"/>
                </a:moveTo>
                <a:cubicBezTo>
                  <a:pt x="1111" y="3759"/>
                  <a:pt x="1080" y="3790"/>
                  <a:pt x="1080" y="3827"/>
                </a:cubicBezTo>
                <a:cubicBezTo>
                  <a:pt x="1080" y="3865"/>
                  <a:pt x="1111" y="3896"/>
                  <a:pt x="1149" y="3896"/>
                </a:cubicBezTo>
                <a:cubicBezTo>
                  <a:pt x="1187" y="3896"/>
                  <a:pt x="1217" y="3865"/>
                  <a:pt x="1217" y="3827"/>
                </a:cubicBezTo>
                <a:cubicBezTo>
                  <a:pt x="1217" y="3790"/>
                  <a:pt x="1187" y="3759"/>
                  <a:pt x="1149" y="3759"/>
                </a:cubicBezTo>
                <a:close/>
                <a:moveTo>
                  <a:pt x="1365" y="3759"/>
                </a:moveTo>
                <a:cubicBezTo>
                  <a:pt x="1327" y="3759"/>
                  <a:pt x="1297" y="3790"/>
                  <a:pt x="1297" y="3827"/>
                </a:cubicBezTo>
                <a:cubicBezTo>
                  <a:pt x="1297" y="3865"/>
                  <a:pt x="1327" y="3896"/>
                  <a:pt x="1365" y="3896"/>
                </a:cubicBezTo>
                <a:cubicBezTo>
                  <a:pt x="1403" y="3896"/>
                  <a:pt x="1433" y="3865"/>
                  <a:pt x="1433" y="3827"/>
                </a:cubicBezTo>
                <a:cubicBezTo>
                  <a:pt x="1433" y="3790"/>
                  <a:pt x="1403" y="3759"/>
                  <a:pt x="1365" y="3759"/>
                </a:cubicBezTo>
                <a:close/>
                <a:moveTo>
                  <a:pt x="1581" y="3759"/>
                </a:moveTo>
                <a:cubicBezTo>
                  <a:pt x="1543" y="3759"/>
                  <a:pt x="1513" y="3790"/>
                  <a:pt x="1513" y="3827"/>
                </a:cubicBezTo>
                <a:cubicBezTo>
                  <a:pt x="1513" y="3865"/>
                  <a:pt x="1543" y="3896"/>
                  <a:pt x="1581" y="3896"/>
                </a:cubicBezTo>
                <a:cubicBezTo>
                  <a:pt x="1619" y="3896"/>
                  <a:pt x="1650" y="3865"/>
                  <a:pt x="1650" y="3827"/>
                </a:cubicBezTo>
                <a:cubicBezTo>
                  <a:pt x="1650" y="3790"/>
                  <a:pt x="1619" y="3759"/>
                  <a:pt x="1581" y="3759"/>
                </a:cubicBezTo>
                <a:close/>
                <a:moveTo>
                  <a:pt x="1797" y="3759"/>
                </a:moveTo>
                <a:cubicBezTo>
                  <a:pt x="1759" y="3759"/>
                  <a:pt x="1729" y="3790"/>
                  <a:pt x="1729" y="3827"/>
                </a:cubicBezTo>
                <a:cubicBezTo>
                  <a:pt x="1729" y="3865"/>
                  <a:pt x="1759" y="3896"/>
                  <a:pt x="1797" y="3896"/>
                </a:cubicBezTo>
                <a:cubicBezTo>
                  <a:pt x="1835" y="3896"/>
                  <a:pt x="1866" y="3865"/>
                  <a:pt x="1866" y="3827"/>
                </a:cubicBezTo>
                <a:cubicBezTo>
                  <a:pt x="1866" y="3790"/>
                  <a:pt x="1835" y="3759"/>
                  <a:pt x="1797" y="3759"/>
                </a:cubicBezTo>
                <a:close/>
                <a:moveTo>
                  <a:pt x="2013" y="3759"/>
                </a:moveTo>
                <a:cubicBezTo>
                  <a:pt x="1976" y="3759"/>
                  <a:pt x="1945" y="3790"/>
                  <a:pt x="1945" y="3827"/>
                </a:cubicBezTo>
                <a:cubicBezTo>
                  <a:pt x="1945" y="3865"/>
                  <a:pt x="1976" y="3896"/>
                  <a:pt x="2013" y="3896"/>
                </a:cubicBezTo>
                <a:cubicBezTo>
                  <a:pt x="2051" y="3896"/>
                  <a:pt x="2082" y="3865"/>
                  <a:pt x="2082" y="3827"/>
                </a:cubicBezTo>
                <a:cubicBezTo>
                  <a:pt x="2082" y="3790"/>
                  <a:pt x="2051" y="3759"/>
                  <a:pt x="2013" y="3759"/>
                </a:cubicBezTo>
                <a:close/>
                <a:moveTo>
                  <a:pt x="2229" y="3759"/>
                </a:moveTo>
                <a:cubicBezTo>
                  <a:pt x="2192" y="3759"/>
                  <a:pt x="2161" y="3790"/>
                  <a:pt x="2161" y="3827"/>
                </a:cubicBezTo>
                <a:cubicBezTo>
                  <a:pt x="2161" y="3865"/>
                  <a:pt x="2192" y="3896"/>
                  <a:pt x="2229" y="3896"/>
                </a:cubicBezTo>
                <a:cubicBezTo>
                  <a:pt x="2267" y="3896"/>
                  <a:pt x="2298" y="3865"/>
                  <a:pt x="2298" y="3827"/>
                </a:cubicBezTo>
                <a:cubicBezTo>
                  <a:pt x="2298" y="3790"/>
                  <a:pt x="2267" y="3759"/>
                  <a:pt x="2229" y="3759"/>
                </a:cubicBezTo>
                <a:close/>
                <a:moveTo>
                  <a:pt x="2446" y="3759"/>
                </a:moveTo>
                <a:cubicBezTo>
                  <a:pt x="2408" y="3759"/>
                  <a:pt x="2377" y="3790"/>
                  <a:pt x="2377" y="3827"/>
                </a:cubicBezTo>
                <a:cubicBezTo>
                  <a:pt x="2377" y="3865"/>
                  <a:pt x="2408" y="3896"/>
                  <a:pt x="2446" y="3896"/>
                </a:cubicBezTo>
                <a:cubicBezTo>
                  <a:pt x="2483" y="3896"/>
                  <a:pt x="2514" y="3865"/>
                  <a:pt x="2514" y="3827"/>
                </a:cubicBezTo>
                <a:cubicBezTo>
                  <a:pt x="2514" y="3790"/>
                  <a:pt x="2483" y="3759"/>
                  <a:pt x="2446" y="3759"/>
                </a:cubicBezTo>
                <a:close/>
                <a:moveTo>
                  <a:pt x="2662" y="3759"/>
                </a:moveTo>
                <a:cubicBezTo>
                  <a:pt x="2624" y="3759"/>
                  <a:pt x="2593" y="3790"/>
                  <a:pt x="2593" y="3827"/>
                </a:cubicBezTo>
                <a:cubicBezTo>
                  <a:pt x="2593" y="3865"/>
                  <a:pt x="2624" y="3896"/>
                  <a:pt x="2662" y="3896"/>
                </a:cubicBezTo>
                <a:cubicBezTo>
                  <a:pt x="2699" y="3896"/>
                  <a:pt x="2730" y="3865"/>
                  <a:pt x="2730" y="3827"/>
                </a:cubicBezTo>
                <a:cubicBezTo>
                  <a:pt x="2730" y="3790"/>
                  <a:pt x="2699" y="3759"/>
                  <a:pt x="2662" y="3759"/>
                </a:cubicBezTo>
                <a:close/>
                <a:moveTo>
                  <a:pt x="2878" y="3759"/>
                </a:moveTo>
                <a:cubicBezTo>
                  <a:pt x="2840" y="3759"/>
                  <a:pt x="2809" y="3790"/>
                  <a:pt x="2809" y="3827"/>
                </a:cubicBezTo>
                <a:cubicBezTo>
                  <a:pt x="2809" y="3865"/>
                  <a:pt x="2840" y="3896"/>
                  <a:pt x="2878" y="3896"/>
                </a:cubicBezTo>
                <a:cubicBezTo>
                  <a:pt x="2916" y="3896"/>
                  <a:pt x="2946" y="3865"/>
                  <a:pt x="2946" y="3827"/>
                </a:cubicBezTo>
                <a:cubicBezTo>
                  <a:pt x="2946" y="3790"/>
                  <a:pt x="2916" y="3759"/>
                  <a:pt x="2878" y="3759"/>
                </a:cubicBezTo>
                <a:close/>
                <a:moveTo>
                  <a:pt x="3094" y="3759"/>
                </a:moveTo>
                <a:cubicBezTo>
                  <a:pt x="3056" y="3759"/>
                  <a:pt x="3025" y="3790"/>
                  <a:pt x="3025" y="3827"/>
                </a:cubicBezTo>
                <a:cubicBezTo>
                  <a:pt x="3025" y="3865"/>
                  <a:pt x="3056" y="3896"/>
                  <a:pt x="3094" y="3896"/>
                </a:cubicBezTo>
                <a:cubicBezTo>
                  <a:pt x="3132" y="3896"/>
                  <a:pt x="3162" y="3865"/>
                  <a:pt x="3162" y="3827"/>
                </a:cubicBezTo>
                <a:cubicBezTo>
                  <a:pt x="3162" y="3790"/>
                  <a:pt x="3132" y="3759"/>
                  <a:pt x="3094" y="3759"/>
                </a:cubicBezTo>
                <a:close/>
                <a:moveTo>
                  <a:pt x="717" y="3994"/>
                </a:moveTo>
                <a:cubicBezTo>
                  <a:pt x="679" y="3994"/>
                  <a:pt x="648" y="4024"/>
                  <a:pt x="648" y="4062"/>
                </a:cubicBezTo>
                <a:cubicBezTo>
                  <a:pt x="648" y="4100"/>
                  <a:pt x="679" y="4131"/>
                  <a:pt x="717" y="4131"/>
                </a:cubicBezTo>
                <a:cubicBezTo>
                  <a:pt x="755" y="4131"/>
                  <a:pt x="785" y="4100"/>
                  <a:pt x="785" y="4062"/>
                </a:cubicBezTo>
                <a:cubicBezTo>
                  <a:pt x="785" y="4024"/>
                  <a:pt x="755" y="3994"/>
                  <a:pt x="717" y="3994"/>
                </a:cubicBezTo>
                <a:close/>
                <a:moveTo>
                  <a:pt x="933" y="3994"/>
                </a:moveTo>
                <a:cubicBezTo>
                  <a:pt x="895" y="3994"/>
                  <a:pt x="864" y="4024"/>
                  <a:pt x="864" y="4062"/>
                </a:cubicBezTo>
                <a:cubicBezTo>
                  <a:pt x="864" y="4100"/>
                  <a:pt x="895" y="4131"/>
                  <a:pt x="933" y="4131"/>
                </a:cubicBezTo>
                <a:cubicBezTo>
                  <a:pt x="971" y="4131"/>
                  <a:pt x="1001" y="4100"/>
                  <a:pt x="1001" y="4062"/>
                </a:cubicBezTo>
                <a:cubicBezTo>
                  <a:pt x="1001" y="4024"/>
                  <a:pt x="971" y="3994"/>
                  <a:pt x="933" y="3994"/>
                </a:cubicBezTo>
                <a:close/>
                <a:moveTo>
                  <a:pt x="1149" y="3994"/>
                </a:moveTo>
                <a:cubicBezTo>
                  <a:pt x="1111" y="3994"/>
                  <a:pt x="1080" y="4024"/>
                  <a:pt x="1080" y="4062"/>
                </a:cubicBezTo>
                <a:cubicBezTo>
                  <a:pt x="1080" y="4100"/>
                  <a:pt x="1111" y="4131"/>
                  <a:pt x="1149" y="4131"/>
                </a:cubicBezTo>
                <a:cubicBezTo>
                  <a:pt x="1187" y="4131"/>
                  <a:pt x="1217" y="4100"/>
                  <a:pt x="1217" y="4062"/>
                </a:cubicBezTo>
                <a:cubicBezTo>
                  <a:pt x="1217" y="4024"/>
                  <a:pt x="1187" y="3994"/>
                  <a:pt x="1149" y="3994"/>
                </a:cubicBezTo>
                <a:close/>
                <a:moveTo>
                  <a:pt x="1365" y="3994"/>
                </a:moveTo>
                <a:cubicBezTo>
                  <a:pt x="1327" y="3994"/>
                  <a:pt x="1297" y="4024"/>
                  <a:pt x="1297" y="4062"/>
                </a:cubicBezTo>
                <a:cubicBezTo>
                  <a:pt x="1297" y="4100"/>
                  <a:pt x="1327" y="4131"/>
                  <a:pt x="1365" y="4131"/>
                </a:cubicBezTo>
                <a:cubicBezTo>
                  <a:pt x="1403" y="4131"/>
                  <a:pt x="1433" y="4100"/>
                  <a:pt x="1433" y="4062"/>
                </a:cubicBezTo>
                <a:cubicBezTo>
                  <a:pt x="1433" y="4024"/>
                  <a:pt x="1403" y="3994"/>
                  <a:pt x="1365" y="3994"/>
                </a:cubicBezTo>
                <a:close/>
                <a:moveTo>
                  <a:pt x="1581" y="3994"/>
                </a:moveTo>
                <a:cubicBezTo>
                  <a:pt x="1543" y="3994"/>
                  <a:pt x="1513" y="4024"/>
                  <a:pt x="1513" y="4062"/>
                </a:cubicBezTo>
                <a:cubicBezTo>
                  <a:pt x="1513" y="4100"/>
                  <a:pt x="1543" y="4131"/>
                  <a:pt x="1581" y="4131"/>
                </a:cubicBezTo>
                <a:cubicBezTo>
                  <a:pt x="1619" y="4131"/>
                  <a:pt x="1650" y="4100"/>
                  <a:pt x="1650" y="4062"/>
                </a:cubicBezTo>
                <a:cubicBezTo>
                  <a:pt x="1650" y="4024"/>
                  <a:pt x="1619" y="3994"/>
                  <a:pt x="1581" y="3994"/>
                </a:cubicBezTo>
                <a:close/>
                <a:moveTo>
                  <a:pt x="1797" y="3994"/>
                </a:moveTo>
                <a:cubicBezTo>
                  <a:pt x="1759" y="3994"/>
                  <a:pt x="1729" y="4024"/>
                  <a:pt x="1729" y="4062"/>
                </a:cubicBezTo>
                <a:cubicBezTo>
                  <a:pt x="1729" y="4100"/>
                  <a:pt x="1759" y="4131"/>
                  <a:pt x="1797" y="4131"/>
                </a:cubicBezTo>
                <a:cubicBezTo>
                  <a:pt x="1835" y="4131"/>
                  <a:pt x="1866" y="4100"/>
                  <a:pt x="1866" y="4062"/>
                </a:cubicBezTo>
                <a:cubicBezTo>
                  <a:pt x="1866" y="4024"/>
                  <a:pt x="1835" y="3994"/>
                  <a:pt x="1797" y="3994"/>
                </a:cubicBezTo>
                <a:close/>
                <a:moveTo>
                  <a:pt x="2013" y="3994"/>
                </a:moveTo>
                <a:cubicBezTo>
                  <a:pt x="1976" y="3994"/>
                  <a:pt x="1945" y="4024"/>
                  <a:pt x="1945" y="4062"/>
                </a:cubicBezTo>
                <a:cubicBezTo>
                  <a:pt x="1945" y="4100"/>
                  <a:pt x="1976" y="4131"/>
                  <a:pt x="2013" y="4131"/>
                </a:cubicBezTo>
                <a:cubicBezTo>
                  <a:pt x="2051" y="4131"/>
                  <a:pt x="2082" y="4100"/>
                  <a:pt x="2082" y="4062"/>
                </a:cubicBezTo>
                <a:cubicBezTo>
                  <a:pt x="2082" y="4024"/>
                  <a:pt x="2051" y="3994"/>
                  <a:pt x="2013" y="3994"/>
                </a:cubicBezTo>
                <a:close/>
                <a:moveTo>
                  <a:pt x="2229" y="3994"/>
                </a:moveTo>
                <a:cubicBezTo>
                  <a:pt x="2192" y="3994"/>
                  <a:pt x="2161" y="4024"/>
                  <a:pt x="2161" y="4062"/>
                </a:cubicBezTo>
                <a:cubicBezTo>
                  <a:pt x="2161" y="4100"/>
                  <a:pt x="2192" y="4131"/>
                  <a:pt x="2229" y="4131"/>
                </a:cubicBezTo>
                <a:cubicBezTo>
                  <a:pt x="2267" y="4131"/>
                  <a:pt x="2298" y="4100"/>
                  <a:pt x="2298" y="4062"/>
                </a:cubicBezTo>
                <a:cubicBezTo>
                  <a:pt x="2298" y="4024"/>
                  <a:pt x="2267" y="3994"/>
                  <a:pt x="2229" y="3994"/>
                </a:cubicBezTo>
                <a:close/>
                <a:moveTo>
                  <a:pt x="2446" y="3994"/>
                </a:moveTo>
                <a:cubicBezTo>
                  <a:pt x="2408" y="3994"/>
                  <a:pt x="2377" y="4024"/>
                  <a:pt x="2377" y="4062"/>
                </a:cubicBezTo>
                <a:cubicBezTo>
                  <a:pt x="2377" y="4100"/>
                  <a:pt x="2408" y="4131"/>
                  <a:pt x="2446" y="4131"/>
                </a:cubicBezTo>
                <a:cubicBezTo>
                  <a:pt x="2483" y="4131"/>
                  <a:pt x="2514" y="4100"/>
                  <a:pt x="2514" y="4062"/>
                </a:cubicBezTo>
                <a:cubicBezTo>
                  <a:pt x="2514" y="4024"/>
                  <a:pt x="2483" y="3994"/>
                  <a:pt x="2446" y="3994"/>
                </a:cubicBezTo>
                <a:close/>
                <a:moveTo>
                  <a:pt x="2662" y="3994"/>
                </a:moveTo>
                <a:cubicBezTo>
                  <a:pt x="2624" y="3994"/>
                  <a:pt x="2593" y="4024"/>
                  <a:pt x="2593" y="4062"/>
                </a:cubicBezTo>
                <a:cubicBezTo>
                  <a:pt x="2593" y="4100"/>
                  <a:pt x="2624" y="4131"/>
                  <a:pt x="2662" y="4131"/>
                </a:cubicBezTo>
                <a:cubicBezTo>
                  <a:pt x="2699" y="4131"/>
                  <a:pt x="2730" y="4100"/>
                  <a:pt x="2730" y="4062"/>
                </a:cubicBezTo>
                <a:cubicBezTo>
                  <a:pt x="2730" y="4024"/>
                  <a:pt x="2699" y="3994"/>
                  <a:pt x="2662" y="3994"/>
                </a:cubicBezTo>
                <a:close/>
                <a:moveTo>
                  <a:pt x="2878" y="3994"/>
                </a:moveTo>
                <a:cubicBezTo>
                  <a:pt x="2840" y="3994"/>
                  <a:pt x="2809" y="4024"/>
                  <a:pt x="2809" y="4062"/>
                </a:cubicBezTo>
                <a:cubicBezTo>
                  <a:pt x="2809" y="4100"/>
                  <a:pt x="2840" y="4131"/>
                  <a:pt x="2878" y="4131"/>
                </a:cubicBezTo>
                <a:cubicBezTo>
                  <a:pt x="2916" y="4131"/>
                  <a:pt x="2946" y="4100"/>
                  <a:pt x="2946" y="4062"/>
                </a:cubicBezTo>
                <a:cubicBezTo>
                  <a:pt x="2946" y="4024"/>
                  <a:pt x="2916" y="3994"/>
                  <a:pt x="2878" y="3994"/>
                </a:cubicBezTo>
                <a:close/>
                <a:moveTo>
                  <a:pt x="3094" y="3994"/>
                </a:moveTo>
                <a:cubicBezTo>
                  <a:pt x="3056" y="3994"/>
                  <a:pt x="3025" y="4024"/>
                  <a:pt x="3025" y="4062"/>
                </a:cubicBezTo>
                <a:cubicBezTo>
                  <a:pt x="3025" y="4100"/>
                  <a:pt x="3056" y="4131"/>
                  <a:pt x="3094" y="4131"/>
                </a:cubicBezTo>
                <a:cubicBezTo>
                  <a:pt x="3132" y="4131"/>
                  <a:pt x="3162" y="4100"/>
                  <a:pt x="3162" y="4062"/>
                </a:cubicBezTo>
                <a:cubicBezTo>
                  <a:pt x="3162" y="4024"/>
                  <a:pt x="3132" y="3994"/>
                  <a:pt x="3094" y="3994"/>
                </a:cubicBezTo>
                <a:close/>
                <a:moveTo>
                  <a:pt x="68" y="4229"/>
                </a:moveTo>
                <a:cubicBezTo>
                  <a:pt x="31" y="4229"/>
                  <a:pt x="0" y="4259"/>
                  <a:pt x="0" y="4297"/>
                </a:cubicBezTo>
                <a:cubicBezTo>
                  <a:pt x="0" y="4335"/>
                  <a:pt x="31" y="4366"/>
                  <a:pt x="68" y="4366"/>
                </a:cubicBezTo>
                <a:cubicBezTo>
                  <a:pt x="106" y="4366"/>
                  <a:pt x="137" y="4335"/>
                  <a:pt x="137" y="4297"/>
                </a:cubicBezTo>
                <a:cubicBezTo>
                  <a:pt x="137" y="4259"/>
                  <a:pt x="106" y="4229"/>
                  <a:pt x="68" y="4229"/>
                </a:cubicBezTo>
                <a:close/>
                <a:moveTo>
                  <a:pt x="284" y="4229"/>
                </a:moveTo>
                <a:cubicBezTo>
                  <a:pt x="247" y="4229"/>
                  <a:pt x="216" y="4259"/>
                  <a:pt x="216" y="4297"/>
                </a:cubicBezTo>
                <a:cubicBezTo>
                  <a:pt x="216" y="4335"/>
                  <a:pt x="247" y="4366"/>
                  <a:pt x="284" y="4366"/>
                </a:cubicBezTo>
                <a:cubicBezTo>
                  <a:pt x="322" y="4366"/>
                  <a:pt x="353" y="4335"/>
                  <a:pt x="353" y="4297"/>
                </a:cubicBezTo>
                <a:cubicBezTo>
                  <a:pt x="353" y="4259"/>
                  <a:pt x="322" y="4229"/>
                  <a:pt x="284" y="4229"/>
                </a:cubicBezTo>
                <a:close/>
                <a:moveTo>
                  <a:pt x="501" y="4229"/>
                </a:moveTo>
                <a:cubicBezTo>
                  <a:pt x="463" y="4229"/>
                  <a:pt x="432" y="4259"/>
                  <a:pt x="432" y="4297"/>
                </a:cubicBezTo>
                <a:cubicBezTo>
                  <a:pt x="432" y="4335"/>
                  <a:pt x="463" y="4366"/>
                  <a:pt x="501" y="4366"/>
                </a:cubicBezTo>
                <a:cubicBezTo>
                  <a:pt x="538" y="4366"/>
                  <a:pt x="569" y="4335"/>
                  <a:pt x="569" y="4297"/>
                </a:cubicBezTo>
                <a:cubicBezTo>
                  <a:pt x="569" y="4259"/>
                  <a:pt x="538" y="4229"/>
                  <a:pt x="501" y="4229"/>
                </a:cubicBezTo>
                <a:close/>
                <a:moveTo>
                  <a:pt x="717" y="4229"/>
                </a:moveTo>
                <a:cubicBezTo>
                  <a:pt x="679" y="4229"/>
                  <a:pt x="648" y="4259"/>
                  <a:pt x="648" y="4297"/>
                </a:cubicBezTo>
                <a:cubicBezTo>
                  <a:pt x="648" y="4335"/>
                  <a:pt x="679" y="4366"/>
                  <a:pt x="717" y="4366"/>
                </a:cubicBezTo>
                <a:cubicBezTo>
                  <a:pt x="755" y="4366"/>
                  <a:pt x="785" y="4335"/>
                  <a:pt x="785" y="4297"/>
                </a:cubicBezTo>
                <a:cubicBezTo>
                  <a:pt x="785" y="4259"/>
                  <a:pt x="755" y="4229"/>
                  <a:pt x="717" y="4229"/>
                </a:cubicBezTo>
                <a:close/>
                <a:moveTo>
                  <a:pt x="933" y="4229"/>
                </a:moveTo>
                <a:cubicBezTo>
                  <a:pt x="895" y="4229"/>
                  <a:pt x="864" y="4259"/>
                  <a:pt x="864" y="4297"/>
                </a:cubicBezTo>
                <a:cubicBezTo>
                  <a:pt x="864" y="4335"/>
                  <a:pt x="895" y="4366"/>
                  <a:pt x="933" y="4366"/>
                </a:cubicBezTo>
                <a:cubicBezTo>
                  <a:pt x="971" y="4366"/>
                  <a:pt x="1001" y="4335"/>
                  <a:pt x="1001" y="4297"/>
                </a:cubicBezTo>
                <a:cubicBezTo>
                  <a:pt x="1001" y="4259"/>
                  <a:pt x="971" y="4229"/>
                  <a:pt x="933" y="4229"/>
                </a:cubicBezTo>
                <a:close/>
                <a:moveTo>
                  <a:pt x="1149" y="4229"/>
                </a:moveTo>
                <a:cubicBezTo>
                  <a:pt x="1111" y="4229"/>
                  <a:pt x="1080" y="4259"/>
                  <a:pt x="1080" y="4297"/>
                </a:cubicBezTo>
                <a:cubicBezTo>
                  <a:pt x="1080" y="4335"/>
                  <a:pt x="1111" y="4366"/>
                  <a:pt x="1149" y="4366"/>
                </a:cubicBezTo>
                <a:cubicBezTo>
                  <a:pt x="1187" y="4366"/>
                  <a:pt x="1217" y="4335"/>
                  <a:pt x="1217" y="4297"/>
                </a:cubicBezTo>
                <a:cubicBezTo>
                  <a:pt x="1217" y="4259"/>
                  <a:pt x="1187" y="4229"/>
                  <a:pt x="1149" y="4229"/>
                </a:cubicBezTo>
                <a:close/>
                <a:moveTo>
                  <a:pt x="1365" y="4229"/>
                </a:moveTo>
                <a:cubicBezTo>
                  <a:pt x="1327" y="4229"/>
                  <a:pt x="1297" y="4259"/>
                  <a:pt x="1297" y="4297"/>
                </a:cubicBezTo>
                <a:cubicBezTo>
                  <a:pt x="1297" y="4335"/>
                  <a:pt x="1327" y="4366"/>
                  <a:pt x="1365" y="4366"/>
                </a:cubicBezTo>
                <a:cubicBezTo>
                  <a:pt x="1403" y="4366"/>
                  <a:pt x="1433" y="4335"/>
                  <a:pt x="1433" y="4297"/>
                </a:cubicBezTo>
                <a:cubicBezTo>
                  <a:pt x="1433" y="4259"/>
                  <a:pt x="1403" y="4229"/>
                  <a:pt x="1365" y="4229"/>
                </a:cubicBezTo>
                <a:close/>
                <a:moveTo>
                  <a:pt x="1581" y="4229"/>
                </a:moveTo>
                <a:cubicBezTo>
                  <a:pt x="1543" y="4229"/>
                  <a:pt x="1513" y="4259"/>
                  <a:pt x="1513" y="4297"/>
                </a:cubicBezTo>
                <a:cubicBezTo>
                  <a:pt x="1513" y="4335"/>
                  <a:pt x="1543" y="4366"/>
                  <a:pt x="1581" y="4366"/>
                </a:cubicBezTo>
                <a:cubicBezTo>
                  <a:pt x="1619" y="4366"/>
                  <a:pt x="1650" y="4335"/>
                  <a:pt x="1650" y="4297"/>
                </a:cubicBezTo>
                <a:cubicBezTo>
                  <a:pt x="1650" y="4259"/>
                  <a:pt x="1619" y="4229"/>
                  <a:pt x="1581" y="4229"/>
                </a:cubicBezTo>
                <a:close/>
                <a:moveTo>
                  <a:pt x="1797" y="4229"/>
                </a:moveTo>
                <a:cubicBezTo>
                  <a:pt x="1759" y="4229"/>
                  <a:pt x="1729" y="4259"/>
                  <a:pt x="1729" y="4297"/>
                </a:cubicBezTo>
                <a:cubicBezTo>
                  <a:pt x="1729" y="4335"/>
                  <a:pt x="1759" y="4366"/>
                  <a:pt x="1797" y="4366"/>
                </a:cubicBezTo>
                <a:cubicBezTo>
                  <a:pt x="1835" y="4366"/>
                  <a:pt x="1866" y="4335"/>
                  <a:pt x="1866" y="4297"/>
                </a:cubicBezTo>
                <a:cubicBezTo>
                  <a:pt x="1866" y="4259"/>
                  <a:pt x="1835" y="4229"/>
                  <a:pt x="1797" y="4229"/>
                </a:cubicBezTo>
                <a:close/>
                <a:moveTo>
                  <a:pt x="2013" y="4229"/>
                </a:moveTo>
                <a:cubicBezTo>
                  <a:pt x="1976" y="4229"/>
                  <a:pt x="1945" y="4259"/>
                  <a:pt x="1945" y="4297"/>
                </a:cubicBezTo>
                <a:cubicBezTo>
                  <a:pt x="1945" y="4335"/>
                  <a:pt x="1976" y="4366"/>
                  <a:pt x="2013" y="4366"/>
                </a:cubicBezTo>
                <a:cubicBezTo>
                  <a:pt x="2051" y="4366"/>
                  <a:pt x="2082" y="4335"/>
                  <a:pt x="2082" y="4297"/>
                </a:cubicBezTo>
                <a:cubicBezTo>
                  <a:pt x="2082" y="4259"/>
                  <a:pt x="2051" y="4229"/>
                  <a:pt x="2013" y="4229"/>
                </a:cubicBezTo>
                <a:close/>
                <a:moveTo>
                  <a:pt x="2229" y="4229"/>
                </a:moveTo>
                <a:cubicBezTo>
                  <a:pt x="2192" y="4229"/>
                  <a:pt x="2161" y="4259"/>
                  <a:pt x="2161" y="4297"/>
                </a:cubicBezTo>
                <a:cubicBezTo>
                  <a:pt x="2161" y="4335"/>
                  <a:pt x="2192" y="4366"/>
                  <a:pt x="2229" y="4366"/>
                </a:cubicBezTo>
                <a:cubicBezTo>
                  <a:pt x="2267" y="4366"/>
                  <a:pt x="2298" y="4335"/>
                  <a:pt x="2298" y="4297"/>
                </a:cubicBezTo>
                <a:cubicBezTo>
                  <a:pt x="2298" y="4259"/>
                  <a:pt x="2267" y="4229"/>
                  <a:pt x="2229" y="4229"/>
                </a:cubicBezTo>
                <a:close/>
                <a:moveTo>
                  <a:pt x="2446" y="4229"/>
                </a:moveTo>
                <a:cubicBezTo>
                  <a:pt x="2408" y="4229"/>
                  <a:pt x="2377" y="4259"/>
                  <a:pt x="2377" y="4297"/>
                </a:cubicBezTo>
                <a:cubicBezTo>
                  <a:pt x="2377" y="4335"/>
                  <a:pt x="2408" y="4366"/>
                  <a:pt x="2446" y="4366"/>
                </a:cubicBezTo>
                <a:cubicBezTo>
                  <a:pt x="2483" y="4366"/>
                  <a:pt x="2514" y="4335"/>
                  <a:pt x="2514" y="4297"/>
                </a:cubicBezTo>
                <a:cubicBezTo>
                  <a:pt x="2514" y="4259"/>
                  <a:pt x="2483" y="4229"/>
                  <a:pt x="2446" y="4229"/>
                </a:cubicBezTo>
                <a:close/>
                <a:moveTo>
                  <a:pt x="2662" y="4229"/>
                </a:moveTo>
                <a:cubicBezTo>
                  <a:pt x="2624" y="4229"/>
                  <a:pt x="2593" y="4259"/>
                  <a:pt x="2593" y="4297"/>
                </a:cubicBezTo>
                <a:cubicBezTo>
                  <a:pt x="2593" y="4335"/>
                  <a:pt x="2624" y="4366"/>
                  <a:pt x="2662" y="4366"/>
                </a:cubicBezTo>
                <a:cubicBezTo>
                  <a:pt x="2699" y="4366"/>
                  <a:pt x="2730" y="4335"/>
                  <a:pt x="2730" y="4297"/>
                </a:cubicBezTo>
                <a:cubicBezTo>
                  <a:pt x="2730" y="4259"/>
                  <a:pt x="2699" y="4229"/>
                  <a:pt x="2662" y="4229"/>
                </a:cubicBezTo>
                <a:close/>
                <a:moveTo>
                  <a:pt x="2878" y="4229"/>
                </a:moveTo>
                <a:cubicBezTo>
                  <a:pt x="2840" y="4229"/>
                  <a:pt x="2809" y="4259"/>
                  <a:pt x="2809" y="4297"/>
                </a:cubicBezTo>
                <a:cubicBezTo>
                  <a:pt x="2809" y="4335"/>
                  <a:pt x="2840" y="4366"/>
                  <a:pt x="2878" y="4366"/>
                </a:cubicBezTo>
                <a:cubicBezTo>
                  <a:pt x="2916" y="4366"/>
                  <a:pt x="2946" y="4335"/>
                  <a:pt x="2946" y="4297"/>
                </a:cubicBezTo>
                <a:cubicBezTo>
                  <a:pt x="2946" y="4259"/>
                  <a:pt x="2916" y="4229"/>
                  <a:pt x="2878" y="4229"/>
                </a:cubicBezTo>
                <a:close/>
                <a:moveTo>
                  <a:pt x="3094" y="4229"/>
                </a:moveTo>
                <a:cubicBezTo>
                  <a:pt x="3056" y="4229"/>
                  <a:pt x="3025" y="4259"/>
                  <a:pt x="3025" y="4297"/>
                </a:cubicBezTo>
                <a:cubicBezTo>
                  <a:pt x="3025" y="4335"/>
                  <a:pt x="3056" y="4366"/>
                  <a:pt x="3094" y="4366"/>
                </a:cubicBezTo>
                <a:cubicBezTo>
                  <a:pt x="3132" y="4366"/>
                  <a:pt x="3162" y="4335"/>
                  <a:pt x="3162" y="4297"/>
                </a:cubicBezTo>
                <a:cubicBezTo>
                  <a:pt x="3162" y="4259"/>
                  <a:pt x="3132" y="4229"/>
                  <a:pt x="3094" y="4229"/>
                </a:cubicBezTo>
                <a:close/>
                <a:moveTo>
                  <a:pt x="284" y="4463"/>
                </a:moveTo>
                <a:cubicBezTo>
                  <a:pt x="247" y="4463"/>
                  <a:pt x="216" y="4494"/>
                  <a:pt x="216" y="4532"/>
                </a:cubicBezTo>
                <a:cubicBezTo>
                  <a:pt x="216" y="4570"/>
                  <a:pt x="247" y="4600"/>
                  <a:pt x="284" y="4600"/>
                </a:cubicBezTo>
                <a:cubicBezTo>
                  <a:pt x="322" y="4600"/>
                  <a:pt x="353" y="4570"/>
                  <a:pt x="353" y="4532"/>
                </a:cubicBezTo>
                <a:cubicBezTo>
                  <a:pt x="353" y="4494"/>
                  <a:pt x="322" y="4463"/>
                  <a:pt x="284" y="4463"/>
                </a:cubicBezTo>
                <a:close/>
                <a:moveTo>
                  <a:pt x="501" y="4463"/>
                </a:moveTo>
                <a:cubicBezTo>
                  <a:pt x="463" y="4463"/>
                  <a:pt x="432" y="4494"/>
                  <a:pt x="432" y="4532"/>
                </a:cubicBezTo>
                <a:cubicBezTo>
                  <a:pt x="432" y="4570"/>
                  <a:pt x="463" y="4600"/>
                  <a:pt x="501" y="4600"/>
                </a:cubicBezTo>
                <a:cubicBezTo>
                  <a:pt x="538" y="4600"/>
                  <a:pt x="569" y="4570"/>
                  <a:pt x="569" y="4532"/>
                </a:cubicBezTo>
                <a:cubicBezTo>
                  <a:pt x="569" y="4494"/>
                  <a:pt x="538" y="4463"/>
                  <a:pt x="501" y="4463"/>
                </a:cubicBezTo>
                <a:close/>
                <a:moveTo>
                  <a:pt x="717" y="4463"/>
                </a:moveTo>
                <a:cubicBezTo>
                  <a:pt x="679" y="4463"/>
                  <a:pt x="648" y="4494"/>
                  <a:pt x="648" y="4532"/>
                </a:cubicBezTo>
                <a:cubicBezTo>
                  <a:pt x="648" y="4570"/>
                  <a:pt x="679" y="4600"/>
                  <a:pt x="717" y="4600"/>
                </a:cubicBezTo>
                <a:cubicBezTo>
                  <a:pt x="755" y="4600"/>
                  <a:pt x="785" y="4570"/>
                  <a:pt x="785" y="4532"/>
                </a:cubicBezTo>
                <a:cubicBezTo>
                  <a:pt x="785" y="4494"/>
                  <a:pt x="755" y="4463"/>
                  <a:pt x="717" y="4463"/>
                </a:cubicBezTo>
                <a:close/>
                <a:moveTo>
                  <a:pt x="933" y="4463"/>
                </a:moveTo>
                <a:cubicBezTo>
                  <a:pt x="895" y="4463"/>
                  <a:pt x="864" y="4494"/>
                  <a:pt x="864" y="4532"/>
                </a:cubicBezTo>
                <a:cubicBezTo>
                  <a:pt x="864" y="4570"/>
                  <a:pt x="895" y="4600"/>
                  <a:pt x="933" y="4600"/>
                </a:cubicBezTo>
                <a:cubicBezTo>
                  <a:pt x="971" y="4600"/>
                  <a:pt x="1001" y="4570"/>
                  <a:pt x="1001" y="4532"/>
                </a:cubicBezTo>
                <a:cubicBezTo>
                  <a:pt x="1001" y="4494"/>
                  <a:pt x="971" y="4463"/>
                  <a:pt x="933" y="4463"/>
                </a:cubicBezTo>
                <a:close/>
                <a:moveTo>
                  <a:pt x="1149" y="4463"/>
                </a:moveTo>
                <a:cubicBezTo>
                  <a:pt x="1111" y="4463"/>
                  <a:pt x="1080" y="4494"/>
                  <a:pt x="1080" y="4532"/>
                </a:cubicBezTo>
                <a:cubicBezTo>
                  <a:pt x="1080" y="4570"/>
                  <a:pt x="1111" y="4600"/>
                  <a:pt x="1149" y="4600"/>
                </a:cubicBezTo>
                <a:cubicBezTo>
                  <a:pt x="1187" y="4600"/>
                  <a:pt x="1217" y="4570"/>
                  <a:pt x="1217" y="4532"/>
                </a:cubicBezTo>
                <a:cubicBezTo>
                  <a:pt x="1217" y="4494"/>
                  <a:pt x="1187" y="4463"/>
                  <a:pt x="1149" y="4463"/>
                </a:cubicBezTo>
                <a:close/>
                <a:moveTo>
                  <a:pt x="1365" y="4463"/>
                </a:moveTo>
                <a:cubicBezTo>
                  <a:pt x="1327" y="4463"/>
                  <a:pt x="1297" y="4494"/>
                  <a:pt x="1297" y="4532"/>
                </a:cubicBezTo>
                <a:cubicBezTo>
                  <a:pt x="1297" y="4570"/>
                  <a:pt x="1327" y="4600"/>
                  <a:pt x="1365" y="4600"/>
                </a:cubicBezTo>
                <a:cubicBezTo>
                  <a:pt x="1403" y="4600"/>
                  <a:pt x="1433" y="4570"/>
                  <a:pt x="1433" y="4532"/>
                </a:cubicBezTo>
                <a:cubicBezTo>
                  <a:pt x="1433" y="4494"/>
                  <a:pt x="1403" y="4463"/>
                  <a:pt x="1365" y="4463"/>
                </a:cubicBezTo>
                <a:close/>
                <a:moveTo>
                  <a:pt x="1581" y="4463"/>
                </a:moveTo>
                <a:cubicBezTo>
                  <a:pt x="1543" y="4463"/>
                  <a:pt x="1513" y="4494"/>
                  <a:pt x="1513" y="4532"/>
                </a:cubicBezTo>
                <a:cubicBezTo>
                  <a:pt x="1513" y="4570"/>
                  <a:pt x="1543" y="4600"/>
                  <a:pt x="1581" y="4600"/>
                </a:cubicBezTo>
                <a:cubicBezTo>
                  <a:pt x="1619" y="4600"/>
                  <a:pt x="1650" y="4570"/>
                  <a:pt x="1650" y="4532"/>
                </a:cubicBezTo>
                <a:cubicBezTo>
                  <a:pt x="1650" y="4494"/>
                  <a:pt x="1619" y="4463"/>
                  <a:pt x="1581" y="4463"/>
                </a:cubicBezTo>
                <a:close/>
                <a:moveTo>
                  <a:pt x="1797" y="4463"/>
                </a:moveTo>
                <a:cubicBezTo>
                  <a:pt x="1759" y="4463"/>
                  <a:pt x="1729" y="4494"/>
                  <a:pt x="1729" y="4532"/>
                </a:cubicBezTo>
                <a:cubicBezTo>
                  <a:pt x="1729" y="4570"/>
                  <a:pt x="1759" y="4600"/>
                  <a:pt x="1797" y="4600"/>
                </a:cubicBezTo>
                <a:cubicBezTo>
                  <a:pt x="1835" y="4600"/>
                  <a:pt x="1866" y="4570"/>
                  <a:pt x="1866" y="4532"/>
                </a:cubicBezTo>
                <a:cubicBezTo>
                  <a:pt x="1866" y="4494"/>
                  <a:pt x="1835" y="4463"/>
                  <a:pt x="1797" y="4463"/>
                </a:cubicBezTo>
                <a:close/>
                <a:moveTo>
                  <a:pt x="2013" y="4463"/>
                </a:moveTo>
                <a:cubicBezTo>
                  <a:pt x="1976" y="4463"/>
                  <a:pt x="1945" y="4494"/>
                  <a:pt x="1945" y="4532"/>
                </a:cubicBezTo>
                <a:cubicBezTo>
                  <a:pt x="1945" y="4570"/>
                  <a:pt x="1976" y="4600"/>
                  <a:pt x="2013" y="4600"/>
                </a:cubicBezTo>
                <a:cubicBezTo>
                  <a:pt x="2051" y="4600"/>
                  <a:pt x="2082" y="4570"/>
                  <a:pt x="2082" y="4532"/>
                </a:cubicBezTo>
                <a:cubicBezTo>
                  <a:pt x="2082" y="4494"/>
                  <a:pt x="2051" y="4463"/>
                  <a:pt x="2013" y="4463"/>
                </a:cubicBezTo>
                <a:close/>
                <a:moveTo>
                  <a:pt x="2229" y="4463"/>
                </a:moveTo>
                <a:cubicBezTo>
                  <a:pt x="2192" y="4463"/>
                  <a:pt x="2161" y="4494"/>
                  <a:pt x="2161" y="4532"/>
                </a:cubicBezTo>
                <a:cubicBezTo>
                  <a:pt x="2161" y="4570"/>
                  <a:pt x="2192" y="4600"/>
                  <a:pt x="2229" y="4600"/>
                </a:cubicBezTo>
                <a:cubicBezTo>
                  <a:pt x="2267" y="4600"/>
                  <a:pt x="2298" y="4570"/>
                  <a:pt x="2298" y="4532"/>
                </a:cubicBezTo>
                <a:cubicBezTo>
                  <a:pt x="2298" y="4494"/>
                  <a:pt x="2267" y="4463"/>
                  <a:pt x="2229" y="4463"/>
                </a:cubicBezTo>
                <a:close/>
                <a:moveTo>
                  <a:pt x="2446" y="4463"/>
                </a:moveTo>
                <a:cubicBezTo>
                  <a:pt x="2408" y="4463"/>
                  <a:pt x="2377" y="4494"/>
                  <a:pt x="2377" y="4532"/>
                </a:cubicBezTo>
                <a:cubicBezTo>
                  <a:pt x="2377" y="4570"/>
                  <a:pt x="2408" y="4600"/>
                  <a:pt x="2446" y="4600"/>
                </a:cubicBezTo>
                <a:cubicBezTo>
                  <a:pt x="2483" y="4600"/>
                  <a:pt x="2514" y="4570"/>
                  <a:pt x="2514" y="4532"/>
                </a:cubicBezTo>
                <a:cubicBezTo>
                  <a:pt x="2514" y="4494"/>
                  <a:pt x="2483" y="4463"/>
                  <a:pt x="2446" y="4463"/>
                </a:cubicBezTo>
                <a:close/>
                <a:moveTo>
                  <a:pt x="2662" y="4463"/>
                </a:moveTo>
                <a:cubicBezTo>
                  <a:pt x="2624" y="4463"/>
                  <a:pt x="2593" y="4494"/>
                  <a:pt x="2593" y="4532"/>
                </a:cubicBezTo>
                <a:cubicBezTo>
                  <a:pt x="2593" y="4570"/>
                  <a:pt x="2624" y="4600"/>
                  <a:pt x="2662" y="4600"/>
                </a:cubicBezTo>
                <a:cubicBezTo>
                  <a:pt x="2699" y="4600"/>
                  <a:pt x="2730" y="4570"/>
                  <a:pt x="2730" y="4532"/>
                </a:cubicBezTo>
                <a:cubicBezTo>
                  <a:pt x="2730" y="4494"/>
                  <a:pt x="2699" y="4463"/>
                  <a:pt x="2662" y="4463"/>
                </a:cubicBezTo>
                <a:close/>
                <a:moveTo>
                  <a:pt x="2878" y="4463"/>
                </a:moveTo>
                <a:cubicBezTo>
                  <a:pt x="2840" y="4463"/>
                  <a:pt x="2809" y="4494"/>
                  <a:pt x="2809" y="4532"/>
                </a:cubicBezTo>
                <a:cubicBezTo>
                  <a:pt x="2809" y="4570"/>
                  <a:pt x="2840" y="4600"/>
                  <a:pt x="2878" y="4600"/>
                </a:cubicBezTo>
                <a:cubicBezTo>
                  <a:pt x="2916" y="4600"/>
                  <a:pt x="2946" y="4570"/>
                  <a:pt x="2946" y="4532"/>
                </a:cubicBezTo>
                <a:cubicBezTo>
                  <a:pt x="2946" y="4494"/>
                  <a:pt x="2916" y="4463"/>
                  <a:pt x="2878" y="4463"/>
                </a:cubicBezTo>
                <a:close/>
                <a:moveTo>
                  <a:pt x="3094" y="4463"/>
                </a:moveTo>
                <a:cubicBezTo>
                  <a:pt x="3056" y="4463"/>
                  <a:pt x="3025" y="4494"/>
                  <a:pt x="3025" y="4532"/>
                </a:cubicBezTo>
                <a:cubicBezTo>
                  <a:pt x="3025" y="4570"/>
                  <a:pt x="3056" y="4600"/>
                  <a:pt x="3094" y="4600"/>
                </a:cubicBezTo>
                <a:cubicBezTo>
                  <a:pt x="3132" y="4600"/>
                  <a:pt x="3162" y="4570"/>
                  <a:pt x="3162" y="4532"/>
                </a:cubicBezTo>
                <a:cubicBezTo>
                  <a:pt x="3162" y="4494"/>
                  <a:pt x="3132" y="4463"/>
                  <a:pt x="3094" y="4463"/>
                </a:cubicBezTo>
                <a:close/>
                <a:moveTo>
                  <a:pt x="933" y="4698"/>
                </a:moveTo>
                <a:cubicBezTo>
                  <a:pt x="895" y="4698"/>
                  <a:pt x="864" y="4729"/>
                  <a:pt x="864" y="4767"/>
                </a:cubicBezTo>
                <a:cubicBezTo>
                  <a:pt x="864" y="4805"/>
                  <a:pt x="895" y="4835"/>
                  <a:pt x="933" y="4835"/>
                </a:cubicBezTo>
                <a:cubicBezTo>
                  <a:pt x="971" y="4835"/>
                  <a:pt x="1001" y="4805"/>
                  <a:pt x="1001" y="4767"/>
                </a:cubicBezTo>
                <a:cubicBezTo>
                  <a:pt x="1001" y="4729"/>
                  <a:pt x="971" y="4698"/>
                  <a:pt x="933" y="4698"/>
                </a:cubicBezTo>
                <a:close/>
                <a:moveTo>
                  <a:pt x="1149" y="4698"/>
                </a:moveTo>
                <a:cubicBezTo>
                  <a:pt x="1111" y="4698"/>
                  <a:pt x="1080" y="4729"/>
                  <a:pt x="1080" y="4767"/>
                </a:cubicBezTo>
                <a:cubicBezTo>
                  <a:pt x="1080" y="4805"/>
                  <a:pt x="1111" y="4835"/>
                  <a:pt x="1149" y="4835"/>
                </a:cubicBezTo>
                <a:cubicBezTo>
                  <a:pt x="1187" y="4835"/>
                  <a:pt x="1217" y="4805"/>
                  <a:pt x="1217" y="4767"/>
                </a:cubicBezTo>
                <a:cubicBezTo>
                  <a:pt x="1217" y="4729"/>
                  <a:pt x="1187" y="4698"/>
                  <a:pt x="1149" y="4698"/>
                </a:cubicBezTo>
                <a:close/>
                <a:moveTo>
                  <a:pt x="1365" y="4698"/>
                </a:moveTo>
                <a:cubicBezTo>
                  <a:pt x="1327" y="4698"/>
                  <a:pt x="1297" y="4729"/>
                  <a:pt x="1297" y="4767"/>
                </a:cubicBezTo>
                <a:cubicBezTo>
                  <a:pt x="1297" y="4805"/>
                  <a:pt x="1327" y="4835"/>
                  <a:pt x="1365" y="4835"/>
                </a:cubicBezTo>
                <a:cubicBezTo>
                  <a:pt x="1403" y="4835"/>
                  <a:pt x="1433" y="4805"/>
                  <a:pt x="1433" y="4767"/>
                </a:cubicBezTo>
                <a:cubicBezTo>
                  <a:pt x="1433" y="4729"/>
                  <a:pt x="1403" y="4698"/>
                  <a:pt x="1365" y="4698"/>
                </a:cubicBezTo>
                <a:close/>
                <a:moveTo>
                  <a:pt x="1581" y="4698"/>
                </a:moveTo>
                <a:cubicBezTo>
                  <a:pt x="1543" y="4698"/>
                  <a:pt x="1513" y="4729"/>
                  <a:pt x="1513" y="4767"/>
                </a:cubicBezTo>
                <a:cubicBezTo>
                  <a:pt x="1513" y="4805"/>
                  <a:pt x="1543" y="4835"/>
                  <a:pt x="1581" y="4835"/>
                </a:cubicBezTo>
                <a:cubicBezTo>
                  <a:pt x="1619" y="4835"/>
                  <a:pt x="1650" y="4805"/>
                  <a:pt x="1650" y="4767"/>
                </a:cubicBezTo>
                <a:cubicBezTo>
                  <a:pt x="1650" y="4729"/>
                  <a:pt x="1619" y="4698"/>
                  <a:pt x="1581" y="4698"/>
                </a:cubicBezTo>
                <a:close/>
                <a:moveTo>
                  <a:pt x="1797" y="4698"/>
                </a:moveTo>
                <a:cubicBezTo>
                  <a:pt x="1759" y="4698"/>
                  <a:pt x="1729" y="4729"/>
                  <a:pt x="1729" y="4767"/>
                </a:cubicBezTo>
                <a:cubicBezTo>
                  <a:pt x="1729" y="4805"/>
                  <a:pt x="1759" y="4835"/>
                  <a:pt x="1797" y="4835"/>
                </a:cubicBezTo>
                <a:cubicBezTo>
                  <a:pt x="1835" y="4835"/>
                  <a:pt x="1866" y="4805"/>
                  <a:pt x="1866" y="4767"/>
                </a:cubicBezTo>
                <a:cubicBezTo>
                  <a:pt x="1866" y="4729"/>
                  <a:pt x="1835" y="4698"/>
                  <a:pt x="1797" y="4698"/>
                </a:cubicBezTo>
                <a:close/>
                <a:moveTo>
                  <a:pt x="2013" y="4698"/>
                </a:moveTo>
                <a:cubicBezTo>
                  <a:pt x="1976" y="4698"/>
                  <a:pt x="1945" y="4729"/>
                  <a:pt x="1945" y="4767"/>
                </a:cubicBezTo>
                <a:cubicBezTo>
                  <a:pt x="1945" y="4805"/>
                  <a:pt x="1976" y="4835"/>
                  <a:pt x="2013" y="4835"/>
                </a:cubicBezTo>
                <a:cubicBezTo>
                  <a:pt x="2051" y="4835"/>
                  <a:pt x="2082" y="4805"/>
                  <a:pt x="2082" y="4767"/>
                </a:cubicBezTo>
                <a:cubicBezTo>
                  <a:pt x="2082" y="4729"/>
                  <a:pt x="2051" y="4698"/>
                  <a:pt x="2013" y="4698"/>
                </a:cubicBezTo>
                <a:close/>
                <a:moveTo>
                  <a:pt x="2229" y="4698"/>
                </a:moveTo>
                <a:cubicBezTo>
                  <a:pt x="2192" y="4698"/>
                  <a:pt x="2161" y="4729"/>
                  <a:pt x="2161" y="4767"/>
                </a:cubicBezTo>
                <a:cubicBezTo>
                  <a:pt x="2161" y="4805"/>
                  <a:pt x="2192" y="4835"/>
                  <a:pt x="2229" y="4835"/>
                </a:cubicBezTo>
                <a:cubicBezTo>
                  <a:pt x="2267" y="4835"/>
                  <a:pt x="2298" y="4805"/>
                  <a:pt x="2298" y="4767"/>
                </a:cubicBezTo>
                <a:cubicBezTo>
                  <a:pt x="2298" y="4729"/>
                  <a:pt x="2267" y="4698"/>
                  <a:pt x="2229" y="4698"/>
                </a:cubicBezTo>
                <a:close/>
                <a:moveTo>
                  <a:pt x="2446" y="4698"/>
                </a:moveTo>
                <a:cubicBezTo>
                  <a:pt x="2408" y="4698"/>
                  <a:pt x="2377" y="4729"/>
                  <a:pt x="2377" y="4767"/>
                </a:cubicBezTo>
                <a:cubicBezTo>
                  <a:pt x="2377" y="4805"/>
                  <a:pt x="2408" y="4835"/>
                  <a:pt x="2446" y="4835"/>
                </a:cubicBezTo>
                <a:cubicBezTo>
                  <a:pt x="2483" y="4835"/>
                  <a:pt x="2514" y="4805"/>
                  <a:pt x="2514" y="4767"/>
                </a:cubicBezTo>
                <a:cubicBezTo>
                  <a:pt x="2514" y="4729"/>
                  <a:pt x="2483" y="4698"/>
                  <a:pt x="2446" y="4698"/>
                </a:cubicBezTo>
                <a:close/>
                <a:moveTo>
                  <a:pt x="2662" y="4698"/>
                </a:moveTo>
                <a:cubicBezTo>
                  <a:pt x="2624" y="4698"/>
                  <a:pt x="2593" y="4729"/>
                  <a:pt x="2593" y="4767"/>
                </a:cubicBezTo>
                <a:cubicBezTo>
                  <a:pt x="2593" y="4805"/>
                  <a:pt x="2624" y="4835"/>
                  <a:pt x="2662" y="4835"/>
                </a:cubicBezTo>
                <a:cubicBezTo>
                  <a:pt x="2699" y="4835"/>
                  <a:pt x="2730" y="4805"/>
                  <a:pt x="2730" y="4767"/>
                </a:cubicBezTo>
                <a:cubicBezTo>
                  <a:pt x="2730" y="4729"/>
                  <a:pt x="2699" y="4698"/>
                  <a:pt x="2662" y="4698"/>
                </a:cubicBezTo>
                <a:close/>
                <a:moveTo>
                  <a:pt x="2878" y="4698"/>
                </a:moveTo>
                <a:cubicBezTo>
                  <a:pt x="2840" y="4698"/>
                  <a:pt x="2809" y="4729"/>
                  <a:pt x="2809" y="4767"/>
                </a:cubicBezTo>
                <a:cubicBezTo>
                  <a:pt x="2809" y="4805"/>
                  <a:pt x="2840" y="4835"/>
                  <a:pt x="2878" y="4835"/>
                </a:cubicBezTo>
                <a:cubicBezTo>
                  <a:pt x="2916" y="4835"/>
                  <a:pt x="2946" y="4805"/>
                  <a:pt x="2946" y="4767"/>
                </a:cubicBezTo>
                <a:cubicBezTo>
                  <a:pt x="2946" y="4729"/>
                  <a:pt x="2916" y="4698"/>
                  <a:pt x="2878" y="4698"/>
                </a:cubicBezTo>
                <a:close/>
                <a:moveTo>
                  <a:pt x="3094" y="4698"/>
                </a:moveTo>
                <a:cubicBezTo>
                  <a:pt x="3056" y="4698"/>
                  <a:pt x="3025" y="4729"/>
                  <a:pt x="3025" y="4767"/>
                </a:cubicBezTo>
                <a:cubicBezTo>
                  <a:pt x="3025" y="4805"/>
                  <a:pt x="3056" y="4835"/>
                  <a:pt x="3094" y="4835"/>
                </a:cubicBezTo>
                <a:cubicBezTo>
                  <a:pt x="3132" y="4835"/>
                  <a:pt x="3162" y="4805"/>
                  <a:pt x="3162" y="4767"/>
                </a:cubicBezTo>
                <a:cubicBezTo>
                  <a:pt x="3162" y="4729"/>
                  <a:pt x="3132" y="4698"/>
                  <a:pt x="3094" y="4698"/>
                </a:cubicBezTo>
                <a:close/>
                <a:moveTo>
                  <a:pt x="284" y="4933"/>
                </a:moveTo>
                <a:cubicBezTo>
                  <a:pt x="247" y="4933"/>
                  <a:pt x="216" y="4964"/>
                  <a:pt x="216" y="5002"/>
                </a:cubicBezTo>
                <a:cubicBezTo>
                  <a:pt x="216" y="5039"/>
                  <a:pt x="247" y="5070"/>
                  <a:pt x="284" y="5070"/>
                </a:cubicBezTo>
                <a:cubicBezTo>
                  <a:pt x="322" y="5070"/>
                  <a:pt x="353" y="5039"/>
                  <a:pt x="353" y="5002"/>
                </a:cubicBezTo>
                <a:cubicBezTo>
                  <a:pt x="353" y="4964"/>
                  <a:pt x="322" y="4933"/>
                  <a:pt x="284" y="4933"/>
                </a:cubicBezTo>
                <a:close/>
                <a:moveTo>
                  <a:pt x="501" y="4933"/>
                </a:moveTo>
                <a:cubicBezTo>
                  <a:pt x="463" y="4933"/>
                  <a:pt x="432" y="4964"/>
                  <a:pt x="432" y="5002"/>
                </a:cubicBezTo>
                <a:cubicBezTo>
                  <a:pt x="432" y="5039"/>
                  <a:pt x="463" y="5070"/>
                  <a:pt x="501" y="5070"/>
                </a:cubicBezTo>
                <a:cubicBezTo>
                  <a:pt x="538" y="5070"/>
                  <a:pt x="569" y="5039"/>
                  <a:pt x="569" y="5002"/>
                </a:cubicBezTo>
                <a:cubicBezTo>
                  <a:pt x="569" y="4964"/>
                  <a:pt x="538" y="4933"/>
                  <a:pt x="501" y="4933"/>
                </a:cubicBezTo>
                <a:close/>
                <a:moveTo>
                  <a:pt x="717" y="4933"/>
                </a:moveTo>
                <a:cubicBezTo>
                  <a:pt x="679" y="4933"/>
                  <a:pt x="648" y="4964"/>
                  <a:pt x="648" y="5002"/>
                </a:cubicBezTo>
                <a:cubicBezTo>
                  <a:pt x="648" y="5039"/>
                  <a:pt x="679" y="5070"/>
                  <a:pt x="717" y="5070"/>
                </a:cubicBezTo>
                <a:cubicBezTo>
                  <a:pt x="755" y="5070"/>
                  <a:pt x="785" y="5039"/>
                  <a:pt x="785" y="5002"/>
                </a:cubicBezTo>
                <a:cubicBezTo>
                  <a:pt x="785" y="4964"/>
                  <a:pt x="755" y="4933"/>
                  <a:pt x="717" y="4933"/>
                </a:cubicBezTo>
                <a:close/>
                <a:moveTo>
                  <a:pt x="933" y="4933"/>
                </a:moveTo>
                <a:cubicBezTo>
                  <a:pt x="895" y="4933"/>
                  <a:pt x="864" y="4964"/>
                  <a:pt x="864" y="5002"/>
                </a:cubicBezTo>
                <a:cubicBezTo>
                  <a:pt x="864" y="5039"/>
                  <a:pt x="895" y="5070"/>
                  <a:pt x="933" y="5070"/>
                </a:cubicBezTo>
                <a:cubicBezTo>
                  <a:pt x="971" y="5070"/>
                  <a:pt x="1001" y="5039"/>
                  <a:pt x="1001" y="5002"/>
                </a:cubicBezTo>
                <a:cubicBezTo>
                  <a:pt x="1001" y="4964"/>
                  <a:pt x="971" y="4933"/>
                  <a:pt x="933" y="4933"/>
                </a:cubicBezTo>
                <a:close/>
                <a:moveTo>
                  <a:pt x="1149" y="4933"/>
                </a:moveTo>
                <a:cubicBezTo>
                  <a:pt x="1111" y="4933"/>
                  <a:pt x="1080" y="4964"/>
                  <a:pt x="1080" y="5002"/>
                </a:cubicBezTo>
                <a:cubicBezTo>
                  <a:pt x="1080" y="5039"/>
                  <a:pt x="1111" y="5070"/>
                  <a:pt x="1149" y="5070"/>
                </a:cubicBezTo>
                <a:cubicBezTo>
                  <a:pt x="1187" y="5070"/>
                  <a:pt x="1217" y="5039"/>
                  <a:pt x="1217" y="5002"/>
                </a:cubicBezTo>
                <a:cubicBezTo>
                  <a:pt x="1217" y="4964"/>
                  <a:pt x="1187" y="4933"/>
                  <a:pt x="1149" y="4933"/>
                </a:cubicBezTo>
                <a:close/>
                <a:moveTo>
                  <a:pt x="1365" y="4933"/>
                </a:moveTo>
                <a:cubicBezTo>
                  <a:pt x="1327" y="4933"/>
                  <a:pt x="1297" y="4964"/>
                  <a:pt x="1297" y="5002"/>
                </a:cubicBezTo>
                <a:cubicBezTo>
                  <a:pt x="1297" y="5039"/>
                  <a:pt x="1327" y="5070"/>
                  <a:pt x="1365" y="5070"/>
                </a:cubicBezTo>
                <a:cubicBezTo>
                  <a:pt x="1403" y="5070"/>
                  <a:pt x="1433" y="5039"/>
                  <a:pt x="1433" y="5002"/>
                </a:cubicBezTo>
                <a:cubicBezTo>
                  <a:pt x="1433" y="4964"/>
                  <a:pt x="1403" y="4933"/>
                  <a:pt x="1365" y="4933"/>
                </a:cubicBezTo>
                <a:close/>
                <a:moveTo>
                  <a:pt x="1581" y="4933"/>
                </a:moveTo>
                <a:cubicBezTo>
                  <a:pt x="1543" y="4933"/>
                  <a:pt x="1513" y="4964"/>
                  <a:pt x="1513" y="5002"/>
                </a:cubicBezTo>
                <a:cubicBezTo>
                  <a:pt x="1513" y="5039"/>
                  <a:pt x="1543" y="5070"/>
                  <a:pt x="1581" y="5070"/>
                </a:cubicBezTo>
                <a:cubicBezTo>
                  <a:pt x="1619" y="5070"/>
                  <a:pt x="1650" y="5039"/>
                  <a:pt x="1650" y="5002"/>
                </a:cubicBezTo>
                <a:cubicBezTo>
                  <a:pt x="1650" y="4964"/>
                  <a:pt x="1619" y="4933"/>
                  <a:pt x="1581" y="4933"/>
                </a:cubicBezTo>
                <a:close/>
                <a:moveTo>
                  <a:pt x="1797" y="4933"/>
                </a:moveTo>
                <a:cubicBezTo>
                  <a:pt x="1759" y="4933"/>
                  <a:pt x="1729" y="4964"/>
                  <a:pt x="1729" y="5002"/>
                </a:cubicBezTo>
                <a:cubicBezTo>
                  <a:pt x="1729" y="5039"/>
                  <a:pt x="1759" y="5070"/>
                  <a:pt x="1797" y="5070"/>
                </a:cubicBezTo>
                <a:cubicBezTo>
                  <a:pt x="1835" y="5070"/>
                  <a:pt x="1866" y="5039"/>
                  <a:pt x="1866" y="5002"/>
                </a:cubicBezTo>
                <a:cubicBezTo>
                  <a:pt x="1866" y="4964"/>
                  <a:pt x="1835" y="4933"/>
                  <a:pt x="1797" y="4933"/>
                </a:cubicBezTo>
                <a:close/>
                <a:moveTo>
                  <a:pt x="2013" y="4933"/>
                </a:moveTo>
                <a:cubicBezTo>
                  <a:pt x="1976" y="4933"/>
                  <a:pt x="1945" y="4964"/>
                  <a:pt x="1945" y="5002"/>
                </a:cubicBezTo>
                <a:cubicBezTo>
                  <a:pt x="1945" y="5039"/>
                  <a:pt x="1976" y="5070"/>
                  <a:pt x="2013" y="5070"/>
                </a:cubicBezTo>
                <a:cubicBezTo>
                  <a:pt x="2051" y="5070"/>
                  <a:pt x="2082" y="5039"/>
                  <a:pt x="2082" y="5002"/>
                </a:cubicBezTo>
                <a:cubicBezTo>
                  <a:pt x="2082" y="4964"/>
                  <a:pt x="2051" y="4933"/>
                  <a:pt x="2013" y="4933"/>
                </a:cubicBezTo>
                <a:close/>
                <a:moveTo>
                  <a:pt x="2229" y="4933"/>
                </a:moveTo>
                <a:cubicBezTo>
                  <a:pt x="2192" y="4933"/>
                  <a:pt x="2161" y="4964"/>
                  <a:pt x="2161" y="5002"/>
                </a:cubicBezTo>
                <a:cubicBezTo>
                  <a:pt x="2161" y="5039"/>
                  <a:pt x="2192" y="5070"/>
                  <a:pt x="2229" y="5070"/>
                </a:cubicBezTo>
                <a:cubicBezTo>
                  <a:pt x="2267" y="5070"/>
                  <a:pt x="2298" y="5039"/>
                  <a:pt x="2298" y="5002"/>
                </a:cubicBezTo>
                <a:cubicBezTo>
                  <a:pt x="2298" y="4964"/>
                  <a:pt x="2267" y="4933"/>
                  <a:pt x="2229" y="4933"/>
                </a:cubicBezTo>
                <a:close/>
                <a:moveTo>
                  <a:pt x="2446" y="4933"/>
                </a:moveTo>
                <a:cubicBezTo>
                  <a:pt x="2408" y="4933"/>
                  <a:pt x="2377" y="4964"/>
                  <a:pt x="2377" y="5002"/>
                </a:cubicBezTo>
                <a:cubicBezTo>
                  <a:pt x="2377" y="5039"/>
                  <a:pt x="2408" y="5070"/>
                  <a:pt x="2446" y="5070"/>
                </a:cubicBezTo>
                <a:cubicBezTo>
                  <a:pt x="2483" y="5070"/>
                  <a:pt x="2514" y="5039"/>
                  <a:pt x="2514" y="5002"/>
                </a:cubicBezTo>
                <a:cubicBezTo>
                  <a:pt x="2514" y="4964"/>
                  <a:pt x="2483" y="4933"/>
                  <a:pt x="2446" y="4933"/>
                </a:cubicBezTo>
                <a:close/>
                <a:moveTo>
                  <a:pt x="2662" y="4933"/>
                </a:moveTo>
                <a:cubicBezTo>
                  <a:pt x="2624" y="4933"/>
                  <a:pt x="2593" y="4964"/>
                  <a:pt x="2593" y="5002"/>
                </a:cubicBezTo>
                <a:cubicBezTo>
                  <a:pt x="2593" y="5039"/>
                  <a:pt x="2624" y="5070"/>
                  <a:pt x="2662" y="5070"/>
                </a:cubicBezTo>
                <a:cubicBezTo>
                  <a:pt x="2699" y="5070"/>
                  <a:pt x="2730" y="5039"/>
                  <a:pt x="2730" y="5002"/>
                </a:cubicBezTo>
                <a:cubicBezTo>
                  <a:pt x="2730" y="4964"/>
                  <a:pt x="2699" y="4933"/>
                  <a:pt x="2662" y="4933"/>
                </a:cubicBezTo>
                <a:close/>
                <a:moveTo>
                  <a:pt x="2878" y="4933"/>
                </a:moveTo>
                <a:cubicBezTo>
                  <a:pt x="2840" y="4933"/>
                  <a:pt x="2809" y="4964"/>
                  <a:pt x="2809" y="5002"/>
                </a:cubicBezTo>
                <a:cubicBezTo>
                  <a:pt x="2809" y="5039"/>
                  <a:pt x="2840" y="5070"/>
                  <a:pt x="2878" y="5070"/>
                </a:cubicBezTo>
                <a:cubicBezTo>
                  <a:pt x="2916" y="5070"/>
                  <a:pt x="2946" y="5039"/>
                  <a:pt x="2946" y="5002"/>
                </a:cubicBezTo>
                <a:cubicBezTo>
                  <a:pt x="2946" y="4964"/>
                  <a:pt x="2916" y="4933"/>
                  <a:pt x="2878" y="4933"/>
                </a:cubicBezTo>
                <a:close/>
                <a:moveTo>
                  <a:pt x="3094" y="4933"/>
                </a:moveTo>
                <a:cubicBezTo>
                  <a:pt x="3056" y="4933"/>
                  <a:pt x="3025" y="4964"/>
                  <a:pt x="3025" y="5002"/>
                </a:cubicBezTo>
                <a:cubicBezTo>
                  <a:pt x="3025" y="5039"/>
                  <a:pt x="3056" y="5070"/>
                  <a:pt x="3094" y="5070"/>
                </a:cubicBezTo>
                <a:cubicBezTo>
                  <a:pt x="3132" y="5070"/>
                  <a:pt x="3162" y="5039"/>
                  <a:pt x="3162" y="5002"/>
                </a:cubicBezTo>
                <a:cubicBezTo>
                  <a:pt x="3162" y="4964"/>
                  <a:pt x="3132" y="4933"/>
                  <a:pt x="3094" y="4933"/>
                </a:cubicBezTo>
                <a:close/>
                <a:moveTo>
                  <a:pt x="284" y="5168"/>
                </a:moveTo>
                <a:cubicBezTo>
                  <a:pt x="247" y="5168"/>
                  <a:pt x="216" y="5199"/>
                  <a:pt x="216" y="5236"/>
                </a:cubicBezTo>
                <a:cubicBezTo>
                  <a:pt x="216" y="5274"/>
                  <a:pt x="247" y="5305"/>
                  <a:pt x="284" y="5305"/>
                </a:cubicBezTo>
                <a:cubicBezTo>
                  <a:pt x="322" y="5305"/>
                  <a:pt x="353" y="5274"/>
                  <a:pt x="353" y="5236"/>
                </a:cubicBezTo>
                <a:cubicBezTo>
                  <a:pt x="353" y="5199"/>
                  <a:pt x="322" y="5168"/>
                  <a:pt x="284" y="5168"/>
                </a:cubicBezTo>
                <a:close/>
                <a:moveTo>
                  <a:pt x="501" y="5168"/>
                </a:moveTo>
                <a:cubicBezTo>
                  <a:pt x="463" y="5168"/>
                  <a:pt x="432" y="5199"/>
                  <a:pt x="432" y="5236"/>
                </a:cubicBezTo>
                <a:cubicBezTo>
                  <a:pt x="432" y="5274"/>
                  <a:pt x="463" y="5305"/>
                  <a:pt x="501" y="5305"/>
                </a:cubicBezTo>
                <a:cubicBezTo>
                  <a:pt x="538" y="5305"/>
                  <a:pt x="569" y="5274"/>
                  <a:pt x="569" y="5236"/>
                </a:cubicBezTo>
                <a:cubicBezTo>
                  <a:pt x="569" y="5199"/>
                  <a:pt x="538" y="5168"/>
                  <a:pt x="501" y="5168"/>
                </a:cubicBezTo>
                <a:close/>
                <a:moveTo>
                  <a:pt x="717" y="5168"/>
                </a:moveTo>
                <a:cubicBezTo>
                  <a:pt x="679" y="5168"/>
                  <a:pt x="648" y="5199"/>
                  <a:pt x="648" y="5236"/>
                </a:cubicBezTo>
                <a:cubicBezTo>
                  <a:pt x="648" y="5274"/>
                  <a:pt x="679" y="5305"/>
                  <a:pt x="717" y="5305"/>
                </a:cubicBezTo>
                <a:cubicBezTo>
                  <a:pt x="755" y="5305"/>
                  <a:pt x="785" y="5274"/>
                  <a:pt x="785" y="5236"/>
                </a:cubicBezTo>
                <a:cubicBezTo>
                  <a:pt x="785" y="5199"/>
                  <a:pt x="755" y="5168"/>
                  <a:pt x="717" y="5168"/>
                </a:cubicBezTo>
                <a:close/>
                <a:moveTo>
                  <a:pt x="933" y="5168"/>
                </a:moveTo>
                <a:cubicBezTo>
                  <a:pt x="895" y="5168"/>
                  <a:pt x="864" y="5199"/>
                  <a:pt x="864" y="5236"/>
                </a:cubicBezTo>
                <a:cubicBezTo>
                  <a:pt x="864" y="5274"/>
                  <a:pt x="895" y="5305"/>
                  <a:pt x="933" y="5305"/>
                </a:cubicBezTo>
                <a:cubicBezTo>
                  <a:pt x="971" y="5305"/>
                  <a:pt x="1001" y="5274"/>
                  <a:pt x="1001" y="5236"/>
                </a:cubicBezTo>
                <a:cubicBezTo>
                  <a:pt x="1001" y="5199"/>
                  <a:pt x="971" y="5168"/>
                  <a:pt x="933" y="5168"/>
                </a:cubicBezTo>
                <a:close/>
                <a:moveTo>
                  <a:pt x="1149" y="5168"/>
                </a:moveTo>
                <a:cubicBezTo>
                  <a:pt x="1111" y="5168"/>
                  <a:pt x="1080" y="5199"/>
                  <a:pt x="1080" y="5236"/>
                </a:cubicBezTo>
                <a:cubicBezTo>
                  <a:pt x="1080" y="5274"/>
                  <a:pt x="1111" y="5305"/>
                  <a:pt x="1149" y="5305"/>
                </a:cubicBezTo>
                <a:cubicBezTo>
                  <a:pt x="1187" y="5305"/>
                  <a:pt x="1217" y="5274"/>
                  <a:pt x="1217" y="5236"/>
                </a:cubicBezTo>
                <a:cubicBezTo>
                  <a:pt x="1217" y="5199"/>
                  <a:pt x="1187" y="5168"/>
                  <a:pt x="1149" y="5168"/>
                </a:cubicBezTo>
                <a:close/>
                <a:moveTo>
                  <a:pt x="1365" y="5168"/>
                </a:moveTo>
                <a:cubicBezTo>
                  <a:pt x="1327" y="5168"/>
                  <a:pt x="1297" y="5199"/>
                  <a:pt x="1297" y="5236"/>
                </a:cubicBezTo>
                <a:cubicBezTo>
                  <a:pt x="1297" y="5274"/>
                  <a:pt x="1327" y="5305"/>
                  <a:pt x="1365" y="5305"/>
                </a:cubicBezTo>
                <a:cubicBezTo>
                  <a:pt x="1403" y="5305"/>
                  <a:pt x="1433" y="5274"/>
                  <a:pt x="1433" y="5236"/>
                </a:cubicBezTo>
                <a:cubicBezTo>
                  <a:pt x="1433" y="5199"/>
                  <a:pt x="1403" y="5168"/>
                  <a:pt x="1365" y="5168"/>
                </a:cubicBezTo>
                <a:close/>
                <a:moveTo>
                  <a:pt x="1581" y="5168"/>
                </a:moveTo>
                <a:cubicBezTo>
                  <a:pt x="1543" y="5168"/>
                  <a:pt x="1513" y="5199"/>
                  <a:pt x="1513" y="5236"/>
                </a:cubicBezTo>
                <a:cubicBezTo>
                  <a:pt x="1513" y="5274"/>
                  <a:pt x="1543" y="5305"/>
                  <a:pt x="1581" y="5305"/>
                </a:cubicBezTo>
                <a:cubicBezTo>
                  <a:pt x="1619" y="5305"/>
                  <a:pt x="1650" y="5274"/>
                  <a:pt x="1650" y="5236"/>
                </a:cubicBezTo>
                <a:cubicBezTo>
                  <a:pt x="1650" y="5199"/>
                  <a:pt x="1619" y="5168"/>
                  <a:pt x="1581" y="5168"/>
                </a:cubicBezTo>
                <a:close/>
                <a:moveTo>
                  <a:pt x="1797" y="5168"/>
                </a:moveTo>
                <a:cubicBezTo>
                  <a:pt x="1759" y="5168"/>
                  <a:pt x="1729" y="5199"/>
                  <a:pt x="1729" y="5236"/>
                </a:cubicBezTo>
                <a:cubicBezTo>
                  <a:pt x="1729" y="5274"/>
                  <a:pt x="1759" y="5305"/>
                  <a:pt x="1797" y="5305"/>
                </a:cubicBezTo>
                <a:cubicBezTo>
                  <a:pt x="1835" y="5305"/>
                  <a:pt x="1866" y="5274"/>
                  <a:pt x="1866" y="5236"/>
                </a:cubicBezTo>
                <a:cubicBezTo>
                  <a:pt x="1866" y="5199"/>
                  <a:pt x="1835" y="5168"/>
                  <a:pt x="1797" y="5168"/>
                </a:cubicBezTo>
                <a:close/>
                <a:moveTo>
                  <a:pt x="2013" y="5168"/>
                </a:moveTo>
                <a:cubicBezTo>
                  <a:pt x="1976" y="5168"/>
                  <a:pt x="1945" y="5199"/>
                  <a:pt x="1945" y="5236"/>
                </a:cubicBezTo>
                <a:cubicBezTo>
                  <a:pt x="1945" y="5274"/>
                  <a:pt x="1976" y="5305"/>
                  <a:pt x="2013" y="5305"/>
                </a:cubicBezTo>
                <a:cubicBezTo>
                  <a:pt x="2051" y="5305"/>
                  <a:pt x="2082" y="5274"/>
                  <a:pt x="2082" y="5236"/>
                </a:cubicBezTo>
                <a:cubicBezTo>
                  <a:pt x="2082" y="5199"/>
                  <a:pt x="2051" y="5168"/>
                  <a:pt x="2013" y="5168"/>
                </a:cubicBezTo>
                <a:close/>
                <a:moveTo>
                  <a:pt x="2229" y="5168"/>
                </a:moveTo>
                <a:cubicBezTo>
                  <a:pt x="2192" y="5168"/>
                  <a:pt x="2161" y="5199"/>
                  <a:pt x="2161" y="5236"/>
                </a:cubicBezTo>
                <a:cubicBezTo>
                  <a:pt x="2161" y="5274"/>
                  <a:pt x="2192" y="5305"/>
                  <a:pt x="2229" y="5305"/>
                </a:cubicBezTo>
                <a:cubicBezTo>
                  <a:pt x="2267" y="5305"/>
                  <a:pt x="2298" y="5274"/>
                  <a:pt x="2298" y="5236"/>
                </a:cubicBezTo>
                <a:cubicBezTo>
                  <a:pt x="2298" y="5199"/>
                  <a:pt x="2267" y="5168"/>
                  <a:pt x="2229" y="5168"/>
                </a:cubicBezTo>
                <a:close/>
                <a:moveTo>
                  <a:pt x="2446" y="5168"/>
                </a:moveTo>
                <a:cubicBezTo>
                  <a:pt x="2408" y="5168"/>
                  <a:pt x="2377" y="5199"/>
                  <a:pt x="2377" y="5236"/>
                </a:cubicBezTo>
                <a:cubicBezTo>
                  <a:pt x="2377" y="5274"/>
                  <a:pt x="2408" y="5305"/>
                  <a:pt x="2446" y="5305"/>
                </a:cubicBezTo>
                <a:cubicBezTo>
                  <a:pt x="2483" y="5305"/>
                  <a:pt x="2514" y="5274"/>
                  <a:pt x="2514" y="5236"/>
                </a:cubicBezTo>
                <a:cubicBezTo>
                  <a:pt x="2514" y="5199"/>
                  <a:pt x="2483" y="5168"/>
                  <a:pt x="2446" y="5168"/>
                </a:cubicBezTo>
                <a:close/>
                <a:moveTo>
                  <a:pt x="2662" y="5168"/>
                </a:moveTo>
                <a:cubicBezTo>
                  <a:pt x="2624" y="5168"/>
                  <a:pt x="2593" y="5199"/>
                  <a:pt x="2593" y="5236"/>
                </a:cubicBezTo>
                <a:cubicBezTo>
                  <a:pt x="2593" y="5274"/>
                  <a:pt x="2624" y="5305"/>
                  <a:pt x="2662" y="5305"/>
                </a:cubicBezTo>
                <a:cubicBezTo>
                  <a:pt x="2699" y="5305"/>
                  <a:pt x="2730" y="5274"/>
                  <a:pt x="2730" y="5236"/>
                </a:cubicBezTo>
                <a:cubicBezTo>
                  <a:pt x="2730" y="5199"/>
                  <a:pt x="2699" y="5168"/>
                  <a:pt x="2662" y="5168"/>
                </a:cubicBezTo>
                <a:close/>
                <a:moveTo>
                  <a:pt x="2878" y="5168"/>
                </a:moveTo>
                <a:cubicBezTo>
                  <a:pt x="2840" y="5168"/>
                  <a:pt x="2809" y="5199"/>
                  <a:pt x="2809" y="5236"/>
                </a:cubicBezTo>
                <a:cubicBezTo>
                  <a:pt x="2809" y="5274"/>
                  <a:pt x="2840" y="5305"/>
                  <a:pt x="2878" y="5305"/>
                </a:cubicBezTo>
                <a:cubicBezTo>
                  <a:pt x="2916" y="5305"/>
                  <a:pt x="2946" y="5274"/>
                  <a:pt x="2946" y="5236"/>
                </a:cubicBezTo>
                <a:cubicBezTo>
                  <a:pt x="2946" y="5199"/>
                  <a:pt x="2916" y="5168"/>
                  <a:pt x="2878" y="5168"/>
                </a:cubicBezTo>
                <a:close/>
                <a:moveTo>
                  <a:pt x="3094" y="5168"/>
                </a:moveTo>
                <a:cubicBezTo>
                  <a:pt x="3056" y="5168"/>
                  <a:pt x="3025" y="5199"/>
                  <a:pt x="3025" y="5236"/>
                </a:cubicBezTo>
                <a:cubicBezTo>
                  <a:pt x="3025" y="5274"/>
                  <a:pt x="3056" y="5305"/>
                  <a:pt x="3094" y="5305"/>
                </a:cubicBezTo>
                <a:cubicBezTo>
                  <a:pt x="3132" y="5305"/>
                  <a:pt x="3162" y="5274"/>
                  <a:pt x="3162" y="5236"/>
                </a:cubicBezTo>
                <a:cubicBezTo>
                  <a:pt x="3162" y="5199"/>
                  <a:pt x="3132" y="5168"/>
                  <a:pt x="3094" y="5168"/>
                </a:cubicBezTo>
                <a:close/>
                <a:moveTo>
                  <a:pt x="501" y="5403"/>
                </a:moveTo>
                <a:cubicBezTo>
                  <a:pt x="463" y="5403"/>
                  <a:pt x="432" y="5433"/>
                  <a:pt x="432" y="5471"/>
                </a:cubicBezTo>
                <a:cubicBezTo>
                  <a:pt x="432" y="5509"/>
                  <a:pt x="463" y="5540"/>
                  <a:pt x="501" y="5540"/>
                </a:cubicBezTo>
                <a:cubicBezTo>
                  <a:pt x="538" y="5540"/>
                  <a:pt x="569" y="5509"/>
                  <a:pt x="569" y="5471"/>
                </a:cubicBezTo>
                <a:cubicBezTo>
                  <a:pt x="569" y="5433"/>
                  <a:pt x="538" y="5403"/>
                  <a:pt x="501" y="5403"/>
                </a:cubicBezTo>
                <a:close/>
                <a:moveTo>
                  <a:pt x="717" y="5403"/>
                </a:moveTo>
                <a:cubicBezTo>
                  <a:pt x="679" y="5403"/>
                  <a:pt x="648" y="5433"/>
                  <a:pt x="648" y="5471"/>
                </a:cubicBezTo>
                <a:cubicBezTo>
                  <a:pt x="648" y="5509"/>
                  <a:pt x="679" y="5540"/>
                  <a:pt x="717" y="5540"/>
                </a:cubicBezTo>
                <a:cubicBezTo>
                  <a:pt x="755" y="5540"/>
                  <a:pt x="785" y="5509"/>
                  <a:pt x="785" y="5471"/>
                </a:cubicBezTo>
                <a:cubicBezTo>
                  <a:pt x="785" y="5433"/>
                  <a:pt x="755" y="5403"/>
                  <a:pt x="717" y="5403"/>
                </a:cubicBezTo>
                <a:close/>
                <a:moveTo>
                  <a:pt x="933" y="5403"/>
                </a:moveTo>
                <a:cubicBezTo>
                  <a:pt x="895" y="5403"/>
                  <a:pt x="864" y="5433"/>
                  <a:pt x="864" y="5471"/>
                </a:cubicBezTo>
                <a:cubicBezTo>
                  <a:pt x="864" y="5509"/>
                  <a:pt x="895" y="5540"/>
                  <a:pt x="933" y="5540"/>
                </a:cubicBezTo>
                <a:cubicBezTo>
                  <a:pt x="971" y="5540"/>
                  <a:pt x="1001" y="5509"/>
                  <a:pt x="1001" y="5471"/>
                </a:cubicBezTo>
                <a:cubicBezTo>
                  <a:pt x="1001" y="5433"/>
                  <a:pt x="971" y="5403"/>
                  <a:pt x="933" y="5403"/>
                </a:cubicBezTo>
                <a:close/>
                <a:moveTo>
                  <a:pt x="1149" y="5403"/>
                </a:moveTo>
                <a:cubicBezTo>
                  <a:pt x="1111" y="5403"/>
                  <a:pt x="1080" y="5433"/>
                  <a:pt x="1080" y="5471"/>
                </a:cubicBezTo>
                <a:cubicBezTo>
                  <a:pt x="1080" y="5509"/>
                  <a:pt x="1111" y="5540"/>
                  <a:pt x="1149" y="5540"/>
                </a:cubicBezTo>
                <a:cubicBezTo>
                  <a:pt x="1187" y="5540"/>
                  <a:pt x="1217" y="5509"/>
                  <a:pt x="1217" y="5471"/>
                </a:cubicBezTo>
                <a:cubicBezTo>
                  <a:pt x="1217" y="5433"/>
                  <a:pt x="1187" y="5403"/>
                  <a:pt x="1149" y="5403"/>
                </a:cubicBezTo>
                <a:close/>
                <a:moveTo>
                  <a:pt x="1365" y="5403"/>
                </a:moveTo>
                <a:cubicBezTo>
                  <a:pt x="1327" y="5403"/>
                  <a:pt x="1297" y="5433"/>
                  <a:pt x="1297" y="5471"/>
                </a:cubicBezTo>
                <a:cubicBezTo>
                  <a:pt x="1297" y="5509"/>
                  <a:pt x="1327" y="5540"/>
                  <a:pt x="1365" y="5540"/>
                </a:cubicBezTo>
                <a:cubicBezTo>
                  <a:pt x="1403" y="5540"/>
                  <a:pt x="1433" y="5509"/>
                  <a:pt x="1433" y="5471"/>
                </a:cubicBezTo>
                <a:cubicBezTo>
                  <a:pt x="1433" y="5433"/>
                  <a:pt x="1403" y="5403"/>
                  <a:pt x="1365" y="5403"/>
                </a:cubicBezTo>
                <a:close/>
                <a:moveTo>
                  <a:pt x="1581" y="5403"/>
                </a:moveTo>
                <a:cubicBezTo>
                  <a:pt x="1543" y="5403"/>
                  <a:pt x="1513" y="5433"/>
                  <a:pt x="1513" y="5471"/>
                </a:cubicBezTo>
                <a:cubicBezTo>
                  <a:pt x="1513" y="5509"/>
                  <a:pt x="1543" y="5540"/>
                  <a:pt x="1581" y="5540"/>
                </a:cubicBezTo>
                <a:cubicBezTo>
                  <a:pt x="1619" y="5540"/>
                  <a:pt x="1650" y="5509"/>
                  <a:pt x="1650" y="5471"/>
                </a:cubicBezTo>
                <a:cubicBezTo>
                  <a:pt x="1650" y="5433"/>
                  <a:pt x="1619" y="5403"/>
                  <a:pt x="1581" y="5403"/>
                </a:cubicBezTo>
                <a:close/>
                <a:moveTo>
                  <a:pt x="1797" y="5403"/>
                </a:moveTo>
                <a:cubicBezTo>
                  <a:pt x="1759" y="5403"/>
                  <a:pt x="1729" y="5433"/>
                  <a:pt x="1729" y="5471"/>
                </a:cubicBezTo>
                <a:cubicBezTo>
                  <a:pt x="1729" y="5509"/>
                  <a:pt x="1759" y="5540"/>
                  <a:pt x="1797" y="5540"/>
                </a:cubicBezTo>
                <a:cubicBezTo>
                  <a:pt x="1835" y="5540"/>
                  <a:pt x="1866" y="5509"/>
                  <a:pt x="1866" y="5471"/>
                </a:cubicBezTo>
                <a:cubicBezTo>
                  <a:pt x="1866" y="5433"/>
                  <a:pt x="1835" y="5403"/>
                  <a:pt x="1797" y="5403"/>
                </a:cubicBezTo>
                <a:close/>
                <a:moveTo>
                  <a:pt x="2013" y="5403"/>
                </a:moveTo>
                <a:cubicBezTo>
                  <a:pt x="1976" y="5403"/>
                  <a:pt x="1945" y="5433"/>
                  <a:pt x="1945" y="5471"/>
                </a:cubicBezTo>
                <a:cubicBezTo>
                  <a:pt x="1945" y="5509"/>
                  <a:pt x="1976" y="5540"/>
                  <a:pt x="2013" y="5540"/>
                </a:cubicBezTo>
                <a:cubicBezTo>
                  <a:pt x="2051" y="5540"/>
                  <a:pt x="2082" y="5509"/>
                  <a:pt x="2082" y="5471"/>
                </a:cubicBezTo>
                <a:cubicBezTo>
                  <a:pt x="2082" y="5433"/>
                  <a:pt x="2051" y="5403"/>
                  <a:pt x="2013" y="5403"/>
                </a:cubicBezTo>
                <a:close/>
                <a:moveTo>
                  <a:pt x="3094" y="5403"/>
                </a:moveTo>
                <a:cubicBezTo>
                  <a:pt x="3056" y="5403"/>
                  <a:pt x="3025" y="5433"/>
                  <a:pt x="3025" y="5471"/>
                </a:cubicBezTo>
                <a:cubicBezTo>
                  <a:pt x="3025" y="5509"/>
                  <a:pt x="3056" y="5540"/>
                  <a:pt x="3094" y="5540"/>
                </a:cubicBezTo>
                <a:cubicBezTo>
                  <a:pt x="3132" y="5540"/>
                  <a:pt x="3162" y="5509"/>
                  <a:pt x="3162" y="5471"/>
                </a:cubicBezTo>
                <a:cubicBezTo>
                  <a:pt x="3162" y="5433"/>
                  <a:pt x="3132" y="5403"/>
                  <a:pt x="3094" y="5403"/>
                </a:cubicBezTo>
                <a:close/>
                <a:moveTo>
                  <a:pt x="717" y="5638"/>
                </a:moveTo>
                <a:cubicBezTo>
                  <a:pt x="679" y="5638"/>
                  <a:pt x="648" y="5668"/>
                  <a:pt x="648" y="5706"/>
                </a:cubicBezTo>
                <a:cubicBezTo>
                  <a:pt x="648" y="5744"/>
                  <a:pt x="679" y="5775"/>
                  <a:pt x="717" y="5775"/>
                </a:cubicBezTo>
                <a:cubicBezTo>
                  <a:pt x="755" y="5775"/>
                  <a:pt x="785" y="5744"/>
                  <a:pt x="785" y="5706"/>
                </a:cubicBezTo>
                <a:cubicBezTo>
                  <a:pt x="785" y="5668"/>
                  <a:pt x="755" y="5638"/>
                  <a:pt x="717" y="5638"/>
                </a:cubicBezTo>
                <a:close/>
                <a:moveTo>
                  <a:pt x="1365" y="5638"/>
                </a:moveTo>
                <a:cubicBezTo>
                  <a:pt x="1327" y="5638"/>
                  <a:pt x="1297" y="5668"/>
                  <a:pt x="1297" y="5706"/>
                </a:cubicBezTo>
                <a:cubicBezTo>
                  <a:pt x="1297" y="5744"/>
                  <a:pt x="1327" y="5775"/>
                  <a:pt x="1365" y="5775"/>
                </a:cubicBezTo>
                <a:cubicBezTo>
                  <a:pt x="1403" y="5775"/>
                  <a:pt x="1433" y="5744"/>
                  <a:pt x="1433" y="5706"/>
                </a:cubicBezTo>
                <a:cubicBezTo>
                  <a:pt x="1433" y="5668"/>
                  <a:pt x="1403" y="5638"/>
                  <a:pt x="1365" y="5638"/>
                </a:cubicBezTo>
                <a:close/>
                <a:moveTo>
                  <a:pt x="1581" y="5638"/>
                </a:moveTo>
                <a:cubicBezTo>
                  <a:pt x="1543" y="5638"/>
                  <a:pt x="1513" y="5668"/>
                  <a:pt x="1513" y="5706"/>
                </a:cubicBezTo>
                <a:cubicBezTo>
                  <a:pt x="1513" y="5744"/>
                  <a:pt x="1543" y="5775"/>
                  <a:pt x="1581" y="5775"/>
                </a:cubicBezTo>
                <a:cubicBezTo>
                  <a:pt x="1619" y="5775"/>
                  <a:pt x="1650" y="5744"/>
                  <a:pt x="1650" y="5706"/>
                </a:cubicBezTo>
                <a:cubicBezTo>
                  <a:pt x="1650" y="5668"/>
                  <a:pt x="1619" y="5638"/>
                  <a:pt x="1581" y="5638"/>
                </a:cubicBezTo>
                <a:close/>
                <a:moveTo>
                  <a:pt x="1149" y="5872"/>
                </a:moveTo>
                <a:cubicBezTo>
                  <a:pt x="1111" y="5872"/>
                  <a:pt x="1080" y="5903"/>
                  <a:pt x="1080" y="5941"/>
                </a:cubicBezTo>
                <a:cubicBezTo>
                  <a:pt x="1080" y="5979"/>
                  <a:pt x="1111" y="6009"/>
                  <a:pt x="1149" y="6009"/>
                </a:cubicBezTo>
                <a:cubicBezTo>
                  <a:pt x="1187" y="6009"/>
                  <a:pt x="1217" y="5979"/>
                  <a:pt x="1217" y="5941"/>
                </a:cubicBezTo>
                <a:cubicBezTo>
                  <a:pt x="1217" y="5903"/>
                  <a:pt x="1187" y="5872"/>
                  <a:pt x="1149" y="5872"/>
                </a:cubicBezTo>
                <a:close/>
                <a:moveTo>
                  <a:pt x="1581" y="5872"/>
                </a:moveTo>
                <a:cubicBezTo>
                  <a:pt x="1543" y="5872"/>
                  <a:pt x="1513" y="5903"/>
                  <a:pt x="1513" y="5941"/>
                </a:cubicBezTo>
                <a:cubicBezTo>
                  <a:pt x="1513" y="5979"/>
                  <a:pt x="1543" y="6009"/>
                  <a:pt x="1581" y="6009"/>
                </a:cubicBezTo>
                <a:cubicBezTo>
                  <a:pt x="1619" y="6009"/>
                  <a:pt x="1650" y="5979"/>
                  <a:pt x="1650" y="5941"/>
                </a:cubicBezTo>
                <a:cubicBezTo>
                  <a:pt x="1650" y="5903"/>
                  <a:pt x="1619" y="5872"/>
                  <a:pt x="1581" y="5872"/>
                </a:cubicBezTo>
                <a:close/>
                <a:moveTo>
                  <a:pt x="717" y="6107"/>
                </a:moveTo>
                <a:cubicBezTo>
                  <a:pt x="679" y="6107"/>
                  <a:pt x="648" y="6138"/>
                  <a:pt x="648" y="6176"/>
                </a:cubicBezTo>
                <a:cubicBezTo>
                  <a:pt x="648" y="6213"/>
                  <a:pt x="679" y="6244"/>
                  <a:pt x="717" y="6244"/>
                </a:cubicBezTo>
                <a:cubicBezTo>
                  <a:pt x="755" y="6244"/>
                  <a:pt x="785" y="6213"/>
                  <a:pt x="785" y="6176"/>
                </a:cubicBezTo>
                <a:cubicBezTo>
                  <a:pt x="785" y="6138"/>
                  <a:pt x="755" y="6107"/>
                  <a:pt x="717" y="6107"/>
                </a:cubicBezTo>
                <a:close/>
                <a:moveTo>
                  <a:pt x="933" y="6107"/>
                </a:moveTo>
                <a:cubicBezTo>
                  <a:pt x="895" y="6107"/>
                  <a:pt x="864" y="6138"/>
                  <a:pt x="864" y="6176"/>
                </a:cubicBezTo>
                <a:cubicBezTo>
                  <a:pt x="864" y="6213"/>
                  <a:pt x="895" y="6244"/>
                  <a:pt x="933" y="6244"/>
                </a:cubicBezTo>
                <a:cubicBezTo>
                  <a:pt x="971" y="6244"/>
                  <a:pt x="1001" y="6213"/>
                  <a:pt x="1001" y="6176"/>
                </a:cubicBezTo>
                <a:cubicBezTo>
                  <a:pt x="1001" y="6138"/>
                  <a:pt x="971" y="6107"/>
                  <a:pt x="933" y="6107"/>
                </a:cubicBezTo>
                <a:close/>
                <a:moveTo>
                  <a:pt x="501" y="6342"/>
                </a:moveTo>
                <a:cubicBezTo>
                  <a:pt x="463" y="6342"/>
                  <a:pt x="432" y="6373"/>
                  <a:pt x="432" y="6410"/>
                </a:cubicBezTo>
                <a:cubicBezTo>
                  <a:pt x="432" y="6448"/>
                  <a:pt x="463" y="6479"/>
                  <a:pt x="501" y="6479"/>
                </a:cubicBezTo>
                <a:cubicBezTo>
                  <a:pt x="538" y="6479"/>
                  <a:pt x="569" y="6448"/>
                  <a:pt x="569" y="6410"/>
                </a:cubicBezTo>
                <a:cubicBezTo>
                  <a:pt x="569" y="6373"/>
                  <a:pt x="538" y="6342"/>
                  <a:pt x="501" y="6342"/>
                </a:cubicBezTo>
                <a:close/>
                <a:moveTo>
                  <a:pt x="933" y="6342"/>
                </a:moveTo>
                <a:cubicBezTo>
                  <a:pt x="895" y="6342"/>
                  <a:pt x="864" y="6373"/>
                  <a:pt x="864" y="6410"/>
                </a:cubicBezTo>
                <a:cubicBezTo>
                  <a:pt x="864" y="6448"/>
                  <a:pt x="895" y="6479"/>
                  <a:pt x="933" y="6479"/>
                </a:cubicBezTo>
                <a:cubicBezTo>
                  <a:pt x="971" y="6479"/>
                  <a:pt x="1001" y="6448"/>
                  <a:pt x="1001" y="6410"/>
                </a:cubicBezTo>
                <a:cubicBezTo>
                  <a:pt x="1001" y="6373"/>
                  <a:pt x="971" y="6342"/>
                  <a:pt x="933" y="6342"/>
                </a:cubicBezTo>
                <a:close/>
                <a:moveTo>
                  <a:pt x="3310" y="5403"/>
                </a:moveTo>
                <a:cubicBezTo>
                  <a:pt x="3272" y="5403"/>
                  <a:pt x="3242" y="5433"/>
                  <a:pt x="3242" y="5471"/>
                </a:cubicBezTo>
                <a:cubicBezTo>
                  <a:pt x="3242" y="5509"/>
                  <a:pt x="3272" y="5540"/>
                  <a:pt x="3310" y="5540"/>
                </a:cubicBezTo>
                <a:cubicBezTo>
                  <a:pt x="3348" y="5540"/>
                  <a:pt x="3378" y="5509"/>
                  <a:pt x="3378" y="5471"/>
                </a:cubicBezTo>
                <a:cubicBezTo>
                  <a:pt x="3378" y="5433"/>
                  <a:pt x="3348" y="5403"/>
                  <a:pt x="3310" y="5403"/>
                </a:cubicBezTo>
                <a:close/>
                <a:moveTo>
                  <a:pt x="3742" y="5638"/>
                </a:moveTo>
                <a:cubicBezTo>
                  <a:pt x="3704" y="5638"/>
                  <a:pt x="3674" y="5668"/>
                  <a:pt x="3674" y="5706"/>
                </a:cubicBezTo>
                <a:cubicBezTo>
                  <a:pt x="3674" y="5744"/>
                  <a:pt x="3704" y="5775"/>
                  <a:pt x="3742" y="5775"/>
                </a:cubicBezTo>
                <a:cubicBezTo>
                  <a:pt x="3780" y="5775"/>
                  <a:pt x="3811" y="5744"/>
                  <a:pt x="3811" y="5706"/>
                </a:cubicBezTo>
                <a:cubicBezTo>
                  <a:pt x="3811" y="5668"/>
                  <a:pt x="3780" y="5638"/>
                  <a:pt x="3742" y="5638"/>
                </a:cubicBezTo>
                <a:close/>
                <a:moveTo>
                  <a:pt x="3958" y="5638"/>
                </a:moveTo>
                <a:cubicBezTo>
                  <a:pt x="3920" y="5638"/>
                  <a:pt x="3890" y="5668"/>
                  <a:pt x="3890" y="5706"/>
                </a:cubicBezTo>
                <a:cubicBezTo>
                  <a:pt x="3890" y="5744"/>
                  <a:pt x="3920" y="5775"/>
                  <a:pt x="3958" y="5775"/>
                </a:cubicBezTo>
                <a:cubicBezTo>
                  <a:pt x="3996" y="5775"/>
                  <a:pt x="4027" y="5744"/>
                  <a:pt x="4027" y="5706"/>
                </a:cubicBezTo>
                <a:cubicBezTo>
                  <a:pt x="4027" y="5668"/>
                  <a:pt x="3996" y="5638"/>
                  <a:pt x="3958" y="5638"/>
                </a:cubicBezTo>
                <a:close/>
                <a:moveTo>
                  <a:pt x="3958" y="5872"/>
                </a:moveTo>
                <a:cubicBezTo>
                  <a:pt x="3920" y="5872"/>
                  <a:pt x="3890" y="5903"/>
                  <a:pt x="3890" y="5941"/>
                </a:cubicBezTo>
                <a:cubicBezTo>
                  <a:pt x="3890" y="5979"/>
                  <a:pt x="3920" y="6009"/>
                  <a:pt x="3958" y="6009"/>
                </a:cubicBezTo>
                <a:cubicBezTo>
                  <a:pt x="3996" y="6009"/>
                  <a:pt x="4027" y="5979"/>
                  <a:pt x="4027" y="5941"/>
                </a:cubicBezTo>
                <a:cubicBezTo>
                  <a:pt x="4027" y="5903"/>
                  <a:pt x="3996" y="5872"/>
                  <a:pt x="3958" y="5872"/>
                </a:cubicBezTo>
                <a:close/>
                <a:moveTo>
                  <a:pt x="4174" y="5872"/>
                </a:moveTo>
                <a:cubicBezTo>
                  <a:pt x="4137" y="5872"/>
                  <a:pt x="4106" y="5903"/>
                  <a:pt x="4106" y="5941"/>
                </a:cubicBezTo>
                <a:cubicBezTo>
                  <a:pt x="4106" y="5979"/>
                  <a:pt x="4137" y="6009"/>
                  <a:pt x="4174" y="6009"/>
                </a:cubicBezTo>
                <a:cubicBezTo>
                  <a:pt x="4212" y="6009"/>
                  <a:pt x="4243" y="5979"/>
                  <a:pt x="4243" y="5941"/>
                </a:cubicBezTo>
                <a:cubicBezTo>
                  <a:pt x="4243" y="5903"/>
                  <a:pt x="4212" y="5872"/>
                  <a:pt x="4174" y="5872"/>
                </a:cubicBezTo>
                <a:close/>
                <a:moveTo>
                  <a:pt x="3958" y="6107"/>
                </a:moveTo>
                <a:cubicBezTo>
                  <a:pt x="3920" y="6107"/>
                  <a:pt x="3890" y="6138"/>
                  <a:pt x="3890" y="6176"/>
                </a:cubicBezTo>
                <a:cubicBezTo>
                  <a:pt x="3890" y="6213"/>
                  <a:pt x="3920" y="6244"/>
                  <a:pt x="3958" y="6244"/>
                </a:cubicBezTo>
                <a:cubicBezTo>
                  <a:pt x="3996" y="6244"/>
                  <a:pt x="4027" y="6213"/>
                  <a:pt x="4027" y="6176"/>
                </a:cubicBezTo>
                <a:cubicBezTo>
                  <a:pt x="4027" y="6138"/>
                  <a:pt x="3996" y="6107"/>
                  <a:pt x="3958" y="6107"/>
                </a:cubicBezTo>
                <a:close/>
                <a:moveTo>
                  <a:pt x="4174" y="6342"/>
                </a:moveTo>
                <a:cubicBezTo>
                  <a:pt x="4137" y="6342"/>
                  <a:pt x="4106" y="6373"/>
                  <a:pt x="4106" y="6410"/>
                </a:cubicBezTo>
                <a:cubicBezTo>
                  <a:pt x="4106" y="6448"/>
                  <a:pt x="4137" y="6479"/>
                  <a:pt x="4174" y="6479"/>
                </a:cubicBezTo>
                <a:cubicBezTo>
                  <a:pt x="4212" y="6479"/>
                  <a:pt x="4243" y="6448"/>
                  <a:pt x="4243" y="6410"/>
                </a:cubicBezTo>
                <a:cubicBezTo>
                  <a:pt x="4243" y="6373"/>
                  <a:pt x="4212" y="6342"/>
                  <a:pt x="4174" y="6342"/>
                </a:cubicBezTo>
                <a:close/>
                <a:moveTo>
                  <a:pt x="4823" y="7047"/>
                </a:moveTo>
                <a:cubicBezTo>
                  <a:pt x="4785" y="7047"/>
                  <a:pt x="4754" y="7077"/>
                  <a:pt x="4754" y="7115"/>
                </a:cubicBezTo>
                <a:cubicBezTo>
                  <a:pt x="4754" y="7153"/>
                  <a:pt x="4785" y="7183"/>
                  <a:pt x="4823" y="7183"/>
                </a:cubicBezTo>
                <a:cubicBezTo>
                  <a:pt x="4861" y="7183"/>
                  <a:pt x="4891" y="7153"/>
                  <a:pt x="4891" y="7115"/>
                </a:cubicBezTo>
                <a:cubicBezTo>
                  <a:pt x="4891" y="7077"/>
                  <a:pt x="4861" y="7047"/>
                  <a:pt x="4823" y="7047"/>
                </a:cubicBezTo>
                <a:close/>
                <a:moveTo>
                  <a:pt x="4823" y="7281"/>
                </a:moveTo>
                <a:cubicBezTo>
                  <a:pt x="4785" y="7281"/>
                  <a:pt x="4754" y="7312"/>
                  <a:pt x="4754" y="7350"/>
                </a:cubicBezTo>
                <a:cubicBezTo>
                  <a:pt x="4754" y="7388"/>
                  <a:pt x="4785" y="7418"/>
                  <a:pt x="4823" y="7418"/>
                </a:cubicBezTo>
                <a:cubicBezTo>
                  <a:pt x="4861" y="7418"/>
                  <a:pt x="4891" y="7388"/>
                  <a:pt x="4891" y="7350"/>
                </a:cubicBezTo>
                <a:cubicBezTo>
                  <a:pt x="4891" y="7312"/>
                  <a:pt x="4861" y="7281"/>
                  <a:pt x="4823" y="7281"/>
                </a:cubicBezTo>
                <a:close/>
                <a:moveTo>
                  <a:pt x="5039" y="7281"/>
                </a:moveTo>
                <a:cubicBezTo>
                  <a:pt x="5001" y="7281"/>
                  <a:pt x="4970" y="7312"/>
                  <a:pt x="4970" y="7350"/>
                </a:cubicBezTo>
                <a:cubicBezTo>
                  <a:pt x="4970" y="7388"/>
                  <a:pt x="5001" y="7418"/>
                  <a:pt x="5039" y="7418"/>
                </a:cubicBezTo>
                <a:cubicBezTo>
                  <a:pt x="5077" y="7418"/>
                  <a:pt x="5107" y="7388"/>
                  <a:pt x="5107" y="7350"/>
                </a:cubicBezTo>
                <a:cubicBezTo>
                  <a:pt x="5107" y="7312"/>
                  <a:pt x="5077" y="7281"/>
                  <a:pt x="5039" y="7281"/>
                </a:cubicBezTo>
                <a:close/>
                <a:moveTo>
                  <a:pt x="5039" y="7516"/>
                </a:moveTo>
                <a:cubicBezTo>
                  <a:pt x="5001" y="7516"/>
                  <a:pt x="4970" y="7547"/>
                  <a:pt x="4970" y="7585"/>
                </a:cubicBezTo>
                <a:cubicBezTo>
                  <a:pt x="4970" y="7622"/>
                  <a:pt x="5001" y="7653"/>
                  <a:pt x="5039" y="7653"/>
                </a:cubicBezTo>
                <a:cubicBezTo>
                  <a:pt x="5077" y="7653"/>
                  <a:pt x="5107" y="7622"/>
                  <a:pt x="5107" y="7585"/>
                </a:cubicBezTo>
                <a:cubicBezTo>
                  <a:pt x="5107" y="7547"/>
                  <a:pt x="5077" y="7516"/>
                  <a:pt x="5039" y="7516"/>
                </a:cubicBezTo>
                <a:close/>
                <a:moveTo>
                  <a:pt x="5255" y="7516"/>
                </a:moveTo>
                <a:cubicBezTo>
                  <a:pt x="5217" y="7516"/>
                  <a:pt x="5186" y="7547"/>
                  <a:pt x="5186" y="7585"/>
                </a:cubicBezTo>
                <a:cubicBezTo>
                  <a:pt x="5186" y="7622"/>
                  <a:pt x="5217" y="7653"/>
                  <a:pt x="5255" y="7653"/>
                </a:cubicBezTo>
                <a:cubicBezTo>
                  <a:pt x="5293" y="7653"/>
                  <a:pt x="5323" y="7622"/>
                  <a:pt x="5323" y="7585"/>
                </a:cubicBezTo>
                <a:cubicBezTo>
                  <a:pt x="5323" y="7547"/>
                  <a:pt x="5293" y="7516"/>
                  <a:pt x="5255" y="7516"/>
                </a:cubicBezTo>
                <a:close/>
                <a:moveTo>
                  <a:pt x="5471" y="7516"/>
                </a:moveTo>
                <a:cubicBezTo>
                  <a:pt x="5433" y="7516"/>
                  <a:pt x="5403" y="7547"/>
                  <a:pt x="5403" y="7585"/>
                </a:cubicBezTo>
                <a:cubicBezTo>
                  <a:pt x="5403" y="7622"/>
                  <a:pt x="5433" y="7653"/>
                  <a:pt x="5471" y="7653"/>
                </a:cubicBezTo>
                <a:cubicBezTo>
                  <a:pt x="5509" y="7653"/>
                  <a:pt x="5539" y="7622"/>
                  <a:pt x="5539" y="7585"/>
                </a:cubicBezTo>
                <a:cubicBezTo>
                  <a:pt x="5539" y="7547"/>
                  <a:pt x="5509" y="7516"/>
                  <a:pt x="5471" y="7516"/>
                </a:cubicBezTo>
                <a:close/>
                <a:moveTo>
                  <a:pt x="5687" y="7516"/>
                </a:moveTo>
                <a:cubicBezTo>
                  <a:pt x="5649" y="7516"/>
                  <a:pt x="5619" y="7547"/>
                  <a:pt x="5619" y="7585"/>
                </a:cubicBezTo>
                <a:cubicBezTo>
                  <a:pt x="5619" y="7622"/>
                  <a:pt x="5649" y="7653"/>
                  <a:pt x="5687" y="7653"/>
                </a:cubicBezTo>
                <a:cubicBezTo>
                  <a:pt x="5725" y="7653"/>
                  <a:pt x="5756" y="7622"/>
                  <a:pt x="5756" y="7585"/>
                </a:cubicBezTo>
                <a:cubicBezTo>
                  <a:pt x="5756" y="7547"/>
                  <a:pt x="5725" y="7516"/>
                  <a:pt x="5687" y="7516"/>
                </a:cubicBezTo>
                <a:close/>
                <a:moveTo>
                  <a:pt x="5903" y="7516"/>
                </a:moveTo>
                <a:cubicBezTo>
                  <a:pt x="5865" y="7516"/>
                  <a:pt x="5835" y="7547"/>
                  <a:pt x="5835" y="7585"/>
                </a:cubicBezTo>
                <a:cubicBezTo>
                  <a:pt x="5835" y="7622"/>
                  <a:pt x="5865" y="7653"/>
                  <a:pt x="5903" y="7653"/>
                </a:cubicBezTo>
                <a:cubicBezTo>
                  <a:pt x="5941" y="7653"/>
                  <a:pt x="5972" y="7622"/>
                  <a:pt x="5972" y="7585"/>
                </a:cubicBezTo>
                <a:cubicBezTo>
                  <a:pt x="5972" y="7547"/>
                  <a:pt x="5941" y="7516"/>
                  <a:pt x="5903" y="7516"/>
                </a:cubicBezTo>
                <a:close/>
                <a:moveTo>
                  <a:pt x="6119" y="7516"/>
                </a:moveTo>
                <a:cubicBezTo>
                  <a:pt x="6081" y="7516"/>
                  <a:pt x="6051" y="7547"/>
                  <a:pt x="6051" y="7585"/>
                </a:cubicBezTo>
                <a:cubicBezTo>
                  <a:pt x="6051" y="7622"/>
                  <a:pt x="6081" y="7653"/>
                  <a:pt x="6119" y="7653"/>
                </a:cubicBezTo>
                <a:cubicBezTo>
                  <a:pt x="6157" y="7653"/>
                  <a:pt x="6188" y="7622"/>
                  <a:pt x="6188" y="7585"/>
                </a:cubicBezTo>
                <a:cubicBezTo>
                  <a:pt x="6188" y="7547"/>
                  <a:pt x="6157" y="7516"/>
                  <a:pt x="6119" y="7516"/>
                </a:cubicBezTo>
                <a:close/>
                <a:moveTo>
                  <a:pt x="6335" y="7516"/>
                </a:moveTo>
                <a:cubicBezTo>
                  <a:pt x="6298" y="7516"/>
                  <a:pt x="6267" y="7547"/>
                  <a:pt x="6267" y="7585"/>
                </a:cubicBezTo>
                <a:cubicBezTo>
                  <a:pt x="6267" y="7622"/>
                  <a:pt x="6298" y="7653"/>
                  <a:pt x="6335" y="7653"/>
                </a:cubicBezTo>
                <a:cubicBezTo>
                  <a:pt x="6373" y="7653"/>
                  <a:pt x="6404" y="7622"/>
                  <a:pt x="6404" y="7585"/>
                </a:cubicBezTo>
                <a:cubicBezTo>
                  <a:pt x="6404" y="7547"/>
                  <a:pt x="6373" y="7516"/>
                  <a:pt x="6335" y="7516"/>
                </a:cubicBezTo>
                <a:close/>
                <a:moveTo>
                  <a:pt x="6552" y="7516"/>
                </a:moveTo>
                <a:cubicBezTo>
                  <a:pt x="6514" y="7516"/>
                  <a:pt x="6483" y="7547"/>
                  <a:pt x="6483" y="7585"/>
                </a:cubicBezTo>
                <a:cubicBezTo>
                  <a:pt x="6483" y="7622"/>
                  <a:pt x="6514" y="7653"/>
                  <a:pt x="6552" y="7653"/>
                </a:cubicBezTo>
                <a:cubicBezTo>
                  <a:pt x="6589" y="7653"/>
                  <a:pt x="6620" y="7622"/>
                  <a:pt x="6620" y="7585"/>
                </a:cubicBezTo>
                <a:cubicBezTo>
                  <a:pt x="6620" y="7547"/>
                  <a:pt x="6589" y="7516"/>
                  <a:pt x="6552" y="7516"/>
                </a:cubicBezTo>
                <a:close/>
                <a:moveTo>
                  <a:pt x="6768" y="7516"/>
                </a:moveTo>
                <a:cubicBezTo>
                  <a:pt x="6730" y="7516"/>
                  <a:pt x="6699" y="7547"/>
                  <a:pt x="6699" y="7585"/>
                </a:cubicBezTo>
                <a:cubicBezTo>
                  <a:pt x="6699" y="7622"/>
                  <a:pt x="6730" y="7653"/>
                  <a:pt x="6768" y="7653"/>
                </a:cubicBezTo>
                <a:cubicBezTo>
                  <a:pt x="6805" y="7653"/>
                  <a:pt x="6836" y="7622"/>
                  <a:pt x="6836" y="7585"/>
                </a:cubicBezTo>
                <a:cubicBezTo>
                  <a:pt x="6836" y="7547"/>
                  <a:pt x="6805" y="7516"/>
                  <a:pt x="6768" y="7516"/>
                </a:cubicBezTo>
                <a:close/>
                <a:moveTo>
                  <a:pt x="6984" y="7516"/>
                </a:moveTo>
                <a:cubicBezTo>
                  <a:pt x="6946" y="7516"/>
                  <a:pt x="6915" y="7547"/>
                  <a:pt x="6915" y="7585"/>
                </a:cubicBezTo>
                <a:cubicBezTo>
                  <a:pt x="6915" y="7622"/>
                  <a:pt x="6946" y="7653"/>
                  <a:pt x="6984" y="7653"/>
                </a:cubicBezTo>
                <a:cubicBezTo>
                  <a:pt x="7022" y="7653"/>
                  <a:pt x="7052" y="7622"/>
                  <a:pt x="7052" y="7585"/>
                </a:cubicBezTo>
                <a:cubicBezTo>
                  <a:pt x="7052" y="7547"/>
                  <a:pt x="7022" y="7516"/>
                  <a:pt x="6984" y="7516"/>
                </a:cubicBezTo>
                <a:close/>
                <a:moveTo>
                  <a:pt x="7200" y="7516"/>
                </a:moveTo>
                <a:cubicBezTo>
                  <a:pt x="7162" y="7516"/>
                  <a:pt x="7131" y="7547"/>
                  <a:pt x="7131" y="7585"/>
                </a:cubicBezTo>
                <a:cubicBezTo>
                  <a:pt x="7131" y="7622"/>
                  <a:pt x="7162" y="7653"/>
                  <a:pt x="7200" y="7653"/>
                </a:cubicBezTo>
                <a:cubicBezTo>
                  <a:pt x="7238" y="7653"/>
                  <a:pt x="7268" y="7622"/>
                  <a:pt x="7268" y="7585"/>
                </a:cubicBezTo>
                <a:cubicBezTo>
                  <a:pt x="7268" y="7547"/>
                  <a:pt x="7238" y="7516"/>
                  <a:pt x="7200" y="7516"/>
                </a:cubicBezTo>
                <a:close/>
                <a:moveTo>
                  <a:pt x="7416" y="7516"/>
                </a:moveTo>
                <a:cubicBezTo>
                  <a:pt x="7378" y="7516"/>
                  <a:pt x="7347" y="7547"/>
                  <a:pt x="7347" y="7585"/>
                </a:cubicBezTo>
                <a:cubicBezTo>
                  <a:pt x="7347" y="7622"/>
                  <a:pt x="7378" y="7653"/>
                  <a:pt x="7416" y="7653"/>
                </a:cubicBezTo>
                <a:cubicBezTo>
                  <a:pt x="7454" y="7653"/>
                  <a:pt x="7484" y="7622"/>
                  <a:pt x="7484" y="7585"/>
                </a:cubicBezTo>
                <a:cubicBezTo>
                  <a:pt x="7484" y="7547"/>
                  <a:pt x="7454" y="7516"/>
                  <a:pt x="7416" y="7516"/>
                </a:cubicBezTo>
                <a:close/>
                <a:moveTo>
                  <a:pt x="7632" y="7516"/>
                </a:moveTo>
                <a:cubicBezTo>
                  <a:pt x="7594" y="7516"/>
                  <a:pt x="7564" y="7547"/>
                  <a:pt x="7564" y="7585"/>
                </a:cubicBezTo>
                <a:cubicBezTo>
                  <a:pt x="7564" y="7622"/>
                  <a:pt x="7594" y="7653"/>
                  <a:pt x="7632" y="7653"/>
                </a:cubicBezTo>
                <a:cubicBezTo>
                  <a:pt x="7670" y="7653"/>
                  <a:pt x="7700" y="7622"/>
                  <a:pt x="7700" y="7585"/>
                </a:cubicBezTo>
                <a:cubicBezTo>
                  <a:pt x="7700" y="7547"/>
                  <a:pt x="7670" y="7516"/>
                  <a:pt x="7632" y="7516"/>
                </a:cubicBezTo>
                <a:close/>
                <a:moveTo>
                  <a:pt x="7848" y="7516"/>
                </a:moveTo>
                <a:cubicBezTo>
                  <a:pt x="7810" y="7516"/>
                  <a:pt x="7780" y="7547"/>
                  <a:pt x="7780" y="7585"/>
                </a:cubicBezTo>
                <a:cubicBezTo>
                  <a:pt x="7780" y="7622"/>
                  <a:pt x="7810" y="7653"/>
                  <a:pt x="7848" y="7653"/>
                </a:cubicBezTo>
                <a:cubicBezTo>
                  <a:pt x="7886" y="7653"/>
                  <a:pt x="7917" y="7622"/>
                  <a:pt x="7917" y="7585"/>
                </a:cubicBezTo>
                <a:cubicBezTo>
                  <a:pt x="7917" y="7547"/>
                  <a:pt x="7886" y="7516"/>
                  <a:pt x="7848" y="7516"/>
                </a:cubicBezTo>
                <a:close/>
                <a:moveTo>
                  <a:pt x="8064" y="7516"/>
                </a:moveTo>
                <a:cubicBezTo>
                  <a:pt x="8026" y="7516"/>
                  <a:pt x="7996" y="7547"/>
                  <a:pt x="7996" y="7585"/>
                </a:cubicBezTo>
                <a:cubicBezTo>
                  <a:pt x="7996" y="7622"/>
                  <a:pt x="8026" y="7653"/>
                  <a:pt x="8064" y="7653"/>
                </a:cubicBezTo>
                <a:cubicBezTo>
                  <a:pt x="8102" y="7653"/>
                  <a:pt x="8133" y="7622"/>
                  <a:pt x="8133" y="7585"/>
                </a:cubicBezTo>
                <a:cubicBezTo>
                  <a:pt x="8133" y="7547"/>
                  <a:pt x="8102" y="7516"/>
                  <a:pt x="8064" y="7516"/>
                </a:cubicBezTo>
                <a:close/>
                <a:moveTo>
                  <a:pt x="8280" y="7516"/>
                </a:moveTo>
                <a:cubicBezTo>
                  <a:pt x="8243" y="7516"/>
                  <a:pt x="8212" y="7547"/>
                  <a:pt x="8212" y="7585"/>
                </a:cubicBezTo>
                <a:cubicBezTo>
                  <a:pt x="8212" y="7622"/>
                  <a:pt x="8243" y="7653"/>
                  <a:pt x="8280" y="7653"/>
                </a:cubicBezTo>
                <a:cubicBezTo>
                  <a:pt x="8318" y="7653"/>
                  <a:pt x="8349" y="7622"/>
                  <a:pt x="8349" y="7585"/>
                </a:cubicBezTo>
                <a:cubicBezTo>
                  <a:pt x="8349" y="7547"/>
                  <a:pt x="8318" y="7516"/>
                  <a:pt x="8280" y="7516"/>
                </a:cubicBezTo>
                <a:close/>
                <a:moveTo>
                  <a:pt x="8496" y="7516"/>
                </a:moveTo>
                <a:cubicBezTo>
                  <a:pt x="8459" y="7516"/>
                  <a:pt x="8428" y="7547"/>
                  <a:pt x="8428" y="7585"/>
                </a:cubicBezTo>
                <a:cubicBezTo>
                  <a:pt x="8428" y="7622"/>
                  <a:pt x="8459" y="7653"/>
                  <a:pt x="8496" y="7653"/>
                </a:cubicBezTo>
                <a:cubicBezTo>
                  <a:pt x="8534" y="7653"/>
                  <a:pt x="8565" y="7622"/>
                  <a:pt x="8565" y="7585"/>
                </a:cubicBezTo>
                <a:cubicBezTo>
                  <a:pt x="8565" y="7547"/>
                  <a:pt x="8534" y="7516"/>
                  <a:pt x="8496" y="7516"/>
                </a:cubicBezTo>
                <a:close/>
                <a:moveTo>
                  <a:pt x="8713" y="7516"/>
                </a:moveTo>
                <a:cubicBezTo>
                  <a:pt x="8675" y="7516"/>
                  <a:pt x="8644" y="7547"/>
                  <a:pt x="8644" y="7585"/>
                </a:cubicBezTo>
                <a:cubicBezTo>
                  <a:pt x="8644" y="7622"/>
                  <a:pt x="8675" y="7653"/>
                  <a:pt x="8713" y="7653"/>
                </a:cubicBezTo>
                <a:cubicBezTo>
                  <a:pt x="8750" y="7653"/>
                  <a:pt x="8781" y="7622"/>
                  <a:pt x="8781" y="7585"/>
                </a:cubicBezTo>
                <a:cubicBezTo>
                  <a:pt x="8781" y="7547"/>
                  <a:pt x="8750" y="7516"/>
                  <a:pt x="8713" y="7516"/>
                </a:cubicBezTo>
                <a:close/>
                <a:moveTo>
                  <a:pt x="8929" y="7516"/>
                </a:moveTo>
                <a:cubicBezTo>
                  <a:pt x="8891" y="7516"/>
                  <a:pt x="8860" y="7547"/>
                  <a:pt x="8860" y="7585"/>
                </a:cubicBezTo>
                <a:cubicBezTo>
                  <a:pt x="8860" y="7622"/>
                  <a:pt x="8891" y="7653"/>
                  <a:pt x="8929" y="7653"/>
                </a:cubicBezTo>
                <a:cubicBezTo>
                  <a:pt x="8966" y="7653"/>
                  <a:pt x="8997" y="7622"/>
                  <a:pt x="8997" y="7585"/>
                </a:cubicBezTo>
                <a:cubicBezTo>
                  <a:pt x="8997" y="7547"/>
                  <a:pt x="8966" y="7516"/>
                  <a:pt x="8929" y="7516"/>
                </a:cubicBezTo>
                <a:close/>
                <a:moveTo>
                  <a:pt x="9145" y="7516"/>
                </a:moveTo>
                <a:cubicBezTo>
                  <a:pt x="9107" y="7516"/>
                  <a:pt x="9076" y="7547"/>
                  <a:pt x="9076" y="7585"/>
                </a:cubicBezTo>
                <a:cubicBezTo>
                  <a:pt x="9076" y="7622"/>
                  <a:pt x="9107" y="7653"/>
                  <a:pt x="9145" y="7653"/>
                </a:cubicBezTo>
                <a:cubicBezTo>
                  <a:pt x="9183" y="7653"/>
                  <a:pt x="9213" y="7622"/>
                  <a:pt x="9213" y="7585"/>
                </a:cubicBezTo>
                <a:cubicBezTo>
                  <a:pt x="9213" y="7547"/>
                  <a:pt x="9183" y="7516"/>
                  <a:pt x="9145" y="7516"/>
                </a:cubicBezTo>
                <a:close/>
                <a:moveTo>
                  <a:pt x="5255" y="7751"/>
                </a:moveTo>
                <a:cubicBezTo>
                  <a:pt x="5217" y="7751"/>
                  <a:pt x="5186" y="7782"/>
                  <a:pt x="5186" y="7819"/>
                </a:cubicBezTo>
                <a:cubicBezTo>
                  <a:pt x="5186" y="7857"/>
                  <a:pt x="5217" y="7888"/>
                  <a:pt x="5255" y="7888"/>
                </a:cubicBezTo>
                <a:cubicBezTo>
                  <a:pt x="5293" y="7888"/>
                  <a:pt x="5323" y="7857"/>
                  <a:pt x="5323" y="7819"/>
                </a:cubicBezTo>
                <a:cubicBezTo>
                  <a:pt x="5323" y="7782"/>
                  <a:pt x="5293" y="7751"/>
                  <a:pt x="5255" y="7751"/>
                </a:cubicBezTo>
                <a:close/>
                <a:moveTo>
                  <a:pt x="5471" y="7751"/>
                </a:moveTo>
                <a:cubicBezTo>
                  <a:pt x="5433" y="7751"/>
                  <a:pt x="5403" y="7782"/>
                  <a:pt x="5403" y="7819"/>
                </a:cubicBezTo>
                <a:cubicBezTo>
                  <a:pt x="5403" y="7857"/>
                  <a:pt x="5433" y="7888"/>
                  <a:pt x="5471" y="7888"/>
                </a:cubicBezTo>
                <a:cubicBezTo>
                  <a:pt x="5509" y="7888"/>
                  <a:pt x="5539" y="7857"/>
                  <a:pt x="5539" y="7819"/>
                </a:cubicBezTo>
                <a:cubicBezTo>
                  <a:pt x="5539" y="7782"/>
                  <a:pt x="5509" y="7751"/>
                  <a:pt x="5471" y="7751"/>
                </a:cubicBezTo>
                <a:close/>
                <a:moveTo>
                  <a:pt x="5687" y="7751"/>
                </a:moveTo>
                <a:cubicBezTo>
                  <a:pt x="5649" y="7751"/>
                  <a:pt x="5619" y="7782"/>
                  <a:pt x="5619" y="7819"/>
                </a:cubicBezTo>
                <a:cubicBezTo>
                  <a:pt x="5619" y="7857"/>
                  <a:pt x="5649" y="7888"/>
                  <a:pt x="5687" y="7888"/>
                </a:cubicBezTo>
                <a:cubicBezTo>
                  <a:pt x="5725" y="7888"/>
                  <a:pt x="5756" y="7857"/>
                  <a:pt x="5756" y="7819"/>
                </a:cubicBezTo>
                <a:cubicBezTo>
                  <a:pt x="5756" y="7782"/>
                  <a:pt x="5725" y="7751"/>
                  <a:pt x="5687" y="7751"/>
                </a:cubicBezTo>
                <a:close/>
                <a:moveTo>
                  <a:pt x="5903" y="7751"/>
                </a:moveTo>
                <a:cubicBezTo>
                  <a:pt x="5865" y="7751"/>
                  <a:pt x="5835" y="7782"/>
                  <a:pt x="5835" y="7819"/>
                </a:cubicBezTo>
                <a:cubicBezTo>
                  <a:pt x="5835" y="7857"/>
                  <a:pt x="5865" y="7888"/>
                  <a:pt x="5903" y="7888"/>
                </a:cubicBezTo>
                <a:cubicBezTo>
                  <a:pt x="5941" y="7888"/>
                  <a:pt x="5972" y="7857"/>
                  <a:pt x="5972" y="7819"/>
                </a:cubicBezTo>
                <a:cubicBezTo>
                  <a:pt x="5972" y="7782"/>
                  <a:pt x="5941" y="7751"/>
                  <a:pt x="5903" y="7751"/>
                </a:cubicBezTo>
                <a:close/>
                <a:moveTo>
                  <a:pt x="6119" y="7751"/>
                </a:moveTo>
                <a:cubicBezTo>
                  <a:pt x="6081" y="7751"/>
                  <a:pt x="6051" y="7782"/>
                  <a:pt x="6051" y="7819"/>
                </a:cubicBezTo>
                <a:cubicBezTo>
                  <a:pt x="6051" y="7857"/>
                  <a:pt x="6081" y="7888"/>
                  <a:pt x="6119" y="7888"/>
                </a:cubicBezTo>
                <a:cubicBezTo>
                  <a:pt x="6157" y="7888"/>
                  <a:pt x="6188" y="7857"/>
                  <a:pt x="6188" y="7819"/>
                </a:cubicBezTo>
                <a:cubicBezTo>
                  <a:pt x="6188" y="7782"/>
                  <a:pt x="6157" y="7751"/>
                  <a:pt x="6119" y="7751"/>
                </a:cubicBezTo>
                <a:close/>
                <a:moveTo>
                  <a:pt x="6335" y="7751"/>
                </a:moveTo>
                <a:cubicBezTo>
                  <a:pt x="6298" y="7751"/>
                  <a:pt x="6267" y="7782"/>
                  <a:pt x="6267" y="7819"/>
                </a:cubicBezTo>
                <a:cubicBezTo>
                  <a:pt x="6267" y="7857"/>
                  <a:pt x="6298" y="7888"/>
                  <a:pt x="6335" y="7888"/>
                </a:cubicBezTo>
                <a:cubicBezTo>
                  <a:pt x="6373" y="7888"/>
                  <a:pt x="6404" y="7857"/>
                  <a:pt x="6404" y="7819"/>
                </a:cubicBezTo>
                <a:cubicBezTo>
                  <a:pt x="6404" y="7782"/>
                  <a:pt x="6373" y="7751"/>
                  <a:pt x="6335" y="7751"/>
                </a:cubicBezTo>
                <a:close/>
                <a:moveTo>
                  <a:pt x="6552" y="7751"/>
                </a:moveTo>
                <a:cubicBezTo>
                  <a:pt x="6514" y="7751"/>
                  <a:pt x="6483" y="7782"/>
                  <a:pt x="6483" y="7819"/>
                </a:cubicBezTo>
                <a:cubicBezTo>
                  <a:pt x="6483" y="7857"/>
                  <a:pt x="6514" y="7888"/>
                  <a:pt x="6552" y="7888"/>
                </a:cubicBezTo>
                <a:cubicBezTo>
                  <a:pt x="6589" y="7888"/>
                  <a:pt x="6620" y="7857"/>
                  <a:pt x="6620" y="7819"/>
                </a:cubicBezTo>
                <a:cubicBezTo>
                  <a:pt x="6620" y="7782"/>
                  <a:pt x="6589" y="7751"/>
                  <a:pt x="6552" y="7751"/>
                </a:cubicBezTo>
                <a:close/>
                <a:moveTo>
                  <a:pt x="6768" y="7751"/>
                </a:moveTo>
                <a:cubicBezTo>
                  <a:pt x="6730" y="7751"/>
                  <a:pt x="6699" y="7782"/>
                  <a:pt x="6699" y="7819"/>
                </a:cubicBezTo>
                <a:cubicBezTo>
                  <a:pt x="6699" y="7857"/>
                  <a:pt x="6730" y="7888"/>
                  <a:pt x="6768" y="7888"/>
                </a:cubicBezTo>
                <a:cubicBezTo>
                  <a:pt x="6805" y="7888"/>
                  <a:pt x="6836" y="7857"/>
                  <a:pt x="6836" y="7819"/>
                </a:cubicBezTo>
                <a:cubicBezTo>
                  <a:pt x="6836" y="7782"/>
                  <a:pt x="6805" y="7751"/>
                  <a:pt x="6768" y="7751"/>
                </a:cubicBezTo>
                <a:close/>
                <a:moveTo>
                  <a:pt x="6984" y="7751"/>
                </a:moveTo>
                <a:cubicBezTo>
                  <a:pt x="6946" y="7751"/>
                  <a:pt x="6915" y="7782"/>
                  <a:pt x="6915" y="7819"/>
                </a:cubicBezTo>
                <a:cubicBezTo>
                  <a:pt x="6915" y="7857"/>
                  <a:pt x="6946" y="7888"/>
                  <a:pt x="6984" y="7888"/>
                </a:cubicBezTo>
                <a:cubicBezTo>
                  <a:pt x="7022" y="7888"/>
                  <a:pt x="7052" y="7857"/>
                  <a:pt x="7052" y="7819"/>
                </a:cubicBezTo>
                <a:cubicBezTo>
                  <a:pt x="7052" y="7782"/>
                  <a:pt x="7022" y="7751"/>
                  <a:pt x="6984" y="7751"/>
                </a:cubicBezTo>
                <a:close/>
                <a:moveTo>
                  <a:pt x="7200" y="7751"/>
                </a:moveTo>
                <a:cubicBezTo>
                  <a:pt x="7162" y="7751"/>
                  <a:pt x="7131" y="7782"/>
                  <a:pt x="7131" y="7819"/>
                </a:cubicBezTo>
                <a:cubicBezTo>
                  <a:pt x="7131" y="7857"/>
                  <a:pt x="7162" y="7888"/>
                  <a:pt x="7200" y="7888"/>
                </a:cubicBezTo>
                <a:cubicBezTo>
                  <a:pt x="7238" y="7888"/>
                  <a:pt x="7268" y="7857"/>
                  <a:pt x="7268" y="7819"/>
                </a:cubicBezTo>
                <a:cubicBezTo>
                  <a:pt x="7268" y="7782"/>
                  <a:pt x="7238" y="7751"/>
                  <a:pt x="7200" y="7751"/>
                </a:cubicBezTo>
                <a:close/>
                <a:moveTo>
                  <a:pt x="7416" y="7751"/>
                </a:moveTo>
                <a:cubicBezTo>
                  <a:pt x="7378" y="7751"/>
                  <a:pt x="7347" y="7782"/>
                  <a:pt x="7347" y="7819"/>
                </a:cubicBezTo>
                <a:cubicBezTo>
                  <a:pt x="7347" y="7857"/>
                  <a:pt x="7378" y="7888"/>
                  <a:pt x="7416" y="7888"/>
                </a:cubicBezTo>
                <a:cubicBezTo>
                  <a:pt x="7454" y="7888"/>
                  <a:pt x="7484" y="7857"/>
                  <a:pt x="7484" y="7819"/>
                </a:cubicBezTo>
                <a:cubicBezTo>
                  <a:pt x="7484" y="7782"/>
                  <a:pt x="7454" y="7751"/>
                  <a:pt x="7416" y="7751"/>
                </a:cubicBezTo>
                <a:close/>
                <a:moveTo>
                  <a:pt x="7632" y="7751"/>
                </a:moveTo>
                <a:cubicBezTo>
                  <a:pt x="7594" y="7751"/>
                  <a:pt x="7564" y="7782"/>
                  <a:pt x="7564" y="7819"/>
                </a:cubicBezTo>
                <a:cubicBezTo>
                  <a:pt x="7564" y="7857"/>
                  <a:pt x="7594" y="7888"/>
                  <a:pt x="7632" y="7888"/>
                </a:cubicBezTo>
                <a:cubicBezTo>
                  <a:pt x="7670" y="7888"/>
                  <a:pt x="7700" y="7857"/>
                  <a:pt x="7700" y="7819"/>
                </a:cubicBezTo>
                <a:cubicBezTo>
                  <a:pt x="7700" y="7782"/>
                  <a:pt x="7670" y="7751"/>
                  <a:pt x="7632" y="7751"/>
                </a:cubicBezTo>
                <a:close/>
                <a:moveTo>
                  <a:pt x="7848" y="7751"/>
                </a:moveTo>
                <a:cubicBezTo>
                  <a:pt x="7810" y="7751"/>
                  <a:pt x="7780" y="7782"/>
                  <a:pt x="7780" y="7819"/>
                </a:cubicBezTo>
                <a:cubicBezTo>
                  <a:pt x="7780" y="7857"/>
                  <a:pt x="7810" y="7888"/>
                  <a:pt x="7848" y="7888"/>
                </a:cubicBezTo>
                <a:cubicBezTo>
                  <a:pt x="7886" y="7888"/>
                  <a:pt x="7917" y="7857"/>
                  <a:pt x="7917" y="7819"/>
                </a:cubicBezTo>
                <a:cubicBezTo>
                  <a:pt x="7917" y="7782"/>
                  <a:pt x="7886" y="7751"/>
                  <a:pt x="7848" y="7751"/>
                </a:cubicBezTo>
                <a:close/>
                <a:moveTo>
                  <a:pt x="8064" y="7751"/>
                </a:moveTo>
                <a:cubicBezTo>
                  <a:pt x="8026" y="7751"/>
                  <a:pt x="7996" y="7782"/>
                  <a:pt x="7996" y="7819"/>
                </a:cubicBezTo>
                <a:cubicBezTo>
                  <a:pt x="7996" y="7857"/>
                  <a:pt x="8026" y="7888"/>
                  <a:pt x="8064" y="7888"/>
                </a:cubicBezTo>
                <a:cubicBezTo>
                  <a:pt x="8102" y="7888"/>
                  <a:pt x="8133" y="7857"/>
                  <a:pt x="8133" y="7819"/>
                </a:cubicBezTo>
                <a:cubicBezTo>
                  <a:pt x="8133" y="7782"/>
                  <a:pt x="8102" y="7751"/>
                  <a:pt x="8064" y="7751"/>
                </a:cubicBezTo>
                <a:close/>
                <a:moveTo>
                  <a:pt x="8280" y="7751"/>
                </a:moveTo>
                <a:cubicBezTo>
                  <a:pt x="8243" y="7751"/>
                  <a:pt x="8212" y="7782"/>
                  <a:pt x="8212" y="7819"/>
                </a:cubicBezTo>
                <a:cubicBezTo>
                  <a:pt x="8212" y="7857"/>
                  <a:pt x="8243" y="7888"/>
                  <a:pt x="8280" y="7888"/>
                </a:cubicBezTo>
                <a:cubicBezTo>
                  <a:pt x="8318" y="7888"/>
                  <a:pt x="8349" y="7857"/>
                  <a:pt x="8349" y="7819"/>
                </a:cubicBezTo>
                <a:cubicBezTo>
                  <a:pt x="8349" y="7782"/>
                  <a:pt x="8318" y="7751"/>
                  <a:pt x="8280" y="7751"/>
                </a:cubicBezTo>
                <a:close/>
                <a:moveTo>
                  <a:pt x="8496" y="7751"/>
                </a:moveTo>
                <a:cubicBezTo>
                  <a:pt x="8459" y="7751"/>
                  <a:pt x="8428" y="7782"/>
                  <a:pt x="8428" y="7819"/>
                </a:cubicBezTo>
                <a:cubicBezTo>
                  <a:pt x="8428" y="7857"/>
                  <a:pt x="8459" y="7888"/>
                  <a:pt x="8496" y="7888"/>
                </a:cubicBezTo>
                <a:cubicBezTo>
                  <a:pt x="8534" y="7888"/>
                  <a:pt x="8565" y="7857"/>
                  <a:pt x="8565" y="7819"/>
                </a:cubicBezTo>
                <a:cubicBezTo>
                  <a:pt x="8565" y="7782"/>
                  <a:pt x="8534" y="7751"/>
                  <a:pt x="8496" y="7751"/>
                </a:cubicBezTo>
                <a:close/>
                <a:moveTo>
                  <a:pt x="8713" y="7751"/>
                </a:moveTo>
                <a:cubicBezTo>
                  <a:pt x="8675" y="7751"/>
                  <a:pt x="8644" y="7782"/>
                  <a:pt x="8644" y="7819"/>
                </a:cubicBezTo>
                <a:cubicBezTo>
                  <a:pt x="8644" y="7857"/>
                  <a:pt x="8675" y="7888"/>
                  <a:pt x="8713" y="7888"/>
                </a:cubicBezTo>
                <a:cubicBezTo>
                  <a:pt x="8750" y="7888"/>
                  <a:pt x="8781" y="7857"/>
                  <a:pt x="8781" y="7819"/>
                </a:cubicBezTo>
                <a:cubicBezTo>
                  <a:pt x="8781" y="7782"/>
                  <a:pt x="8750" y="7751"/>
                  <a:pt x="8713" y="7751"/>
                </a:cubicBezTo>
                <a:close/>
                <a:moveTo>
                  <a:pt x="8929" y="7751"/>
                </a:moveTo>
                <a:cubicBezTo>
                  <a:pt x="8891" y="7751"/>
                  <a:pt x="8860" y="7782"/>
                  <a:pt x="8860" y="7819"/>
                </a:cubicBezTo>
                <a:cubicBezTo>
                  <a:pt x="8860" y="7857"/>
                  <a:pt x="8891" y="7888"/>
                  <a:pt x="8929" y="7888"/>
                </a:cubicBezTo>
                <a:cubicBezTo>
                  <a:pt x="8966" y="7888"/>
                  <a:pt x="8997" y="7857"/>
                  <a:pt x="8997" y="7819"/>
                </a:cubicBezTo>
                <a:cubicBezTo>
                  <a:pt x="8997" y="7782"/>
                  <a:pt x="8966" y="7751"/>
                  <a:pt x="8929" y="7751"/>
                </a:cubicBezTo>
                <a:close/>
                <a:moveTo>
                  <a:pt x="5255" y="7986"/>
                </a:moveTo>
                <a:cubicBezTo>
                  <a:pt x="5217" y="7986"/>
                  <a:pt x="5186" y="8016"/>
                  <a:pt x="5186" y="8054"/>
                </a:cubicBezTo>
                <a:cubicBezTo>
                  <a:pt x="5186" y="8092"/>
                  <a:pt x="5217" y="8123"/>
                  <a:pt x="5255" y="8123"/>
                </a:cubicBezTo>
                <a:cubicBezTo>
                  <a:pt x="5293" y="8123"/>
                  <a:pt x="5323" y="8092"/>
                  <a:pt x="5323" y="8054"/>
                </a:cubicBezTo>
                <a:cubicBezTo>
                  <a:pt x="5323" y="8016"/>
                  <a:pt x="5293" y="7986"/>
                  <a:pt x="5255" y="7986"/>
                </a:cubicBezTo>
                <a:close/>
                <a:moveTo>
                  <a:pt x="5471" y="7986"/>
                </a:moveTo>
                <a:cubicBezTo>
                  <a:pt x="5433" y="7986"/>
                  <a:pt x="5403" y="8016"/>
                  <a:pt x="5403" y="8054"/>
                </a:cubicBezTo>
                <a:cubicBezTo>
                  <a:pt x="5403" y="8092"/>
                  <a:pt x="5433" y="8123"/>
                  <a:pt x="5471" y="8123"/>
                </a:cubicBezTo>
                <a:cubicBezTo>
                  <a:pt x="5509" y="8123"/>
                  <a:pt x="5539" y="8092"/>
                  <a:pt x="5539" y="8054"/>
                </a:cubicBezTo>
                <a:cubicBezTo>
                  <a:pt x="5539" y="8016"/>
                  <a:pt x="5509" y="7986"/>
                  <a:pt x="5471" y="7986"/>
                </a:cubicBezTo>
                <a:close/>
                <a:moveTo>
                  <a:pt x="5687" y="7986"/>
                </a:moveTo>
                <a:cubicBezTo>
                  <a:pt x="5649" y="7986"/>
                  <a:pt x="5619" y="8016"/>
                  <a:pt x="5619" y="8054"/>
                </a:cubicBezTo>
                <a:cubicBezTo>
                  <a:pt x="5619" y="8092"/>
                  <a:pt x="5649" y="8123"/>
                  <a:pt x="5687" y="8123"/>
                </a:cubicBezTo>
                <a:cubicBezTo>
                  <a:pt x="5725" y="8123"/>
                  <a:pt x="5756" y="8092"/>
                  <a:pt x="5756" y="8054"/>
                </a:cubicBezTo>
                <a:cubicBezTo>
                  <a:pt x="5756" y="8016"/>
                  <a:pt x="5725" y="7986"/>
                  <a:pt x="5687" y="7986"/>
                </a:cubicBezTo>
                <a:close/>
                <a:moveTo>
                  <a:pt x="5903" y="7986"/>
                </a:moveTo>
                <a:cubicBezTo>
                  <a:pt x="5865" y="7986"/>
                  <a:pt x="5835" y="8016"/>
                  <a:pt x="5835" y="8054"/>
                </a:cubicBezTo>
                <a:cubicBezTo>
                  <a:pt x="5835" y="8092"/>
                  <a:pt x="5865" y="8123"/>
                  <a:pt x="5903" y="8123"/>
                </a:cubicBezTo>
                <a:cubicBezTo>
                  <a:pt x="5941" y="8123"/>
                  <a:pt x="5972" y="8092"/>
                  <a:pt x="5972" y="8054"/>
                </a:cubicBezTo>
                <a:cubicBezTo>
                  <a:pt x="5972" y="8016"/>
                  <a:pt x="5941" y="7986"/>
                  <a:pt x="5903" y="7986"/>
                </a:cubicBezTo>
                <a:close/>
                <a:moveTo>
                  <a:pt x="6119" y="7986"/>
                </a:moveTo>
                <a:cubicBezTo>
                  <a:pt x="6081" y="7986"/>
                  <a:pt x="6051" y="8016"/>
                  <a:pt x="6051" y="8054"/>
                </a:cubicBezTo>
                <a:cubicBezTo>
                  <a:pt x="6051" y="8092"/>
                  <a:pt x="6081" y="8123"/>
                  <a:pt x="6119" y="8123"/>
                </a:cubicBezTo>
                <a:cubicBezTo>
                  <a:pt x="6157" y="8123"/>
                  <a:pt x="6188" y="8092"/>
                  <a:pt x="6188" y="8054"/>
                </a:cubicBezTo>
                <a:cubicBezTo>
                  <a:pt x="6188" y="8016"/>
                  <a:pt x="6157" y="7986"/>
                  <a:pt x="6119" y="7986"/>
                </a:cubicBezTo>
                <a:close/>
                <a:moveTo>
                  <a:pt x="6335" y="7986"/>
                </a:moveTo>
                <a:cubicBezTo>
                  <a:pt x="6298" y="7986"/>
                  <a:pt x="6267" y="8016"/>
                  <a:pt x="6267" y="8054"/>
                </a:cubicBezTo>
                <a:cubicBezTo>
                  <a:pt x="6267" y="8092"/>
                  <a:pt x="6298" y="8123"/>
                  <a:pt x="6335" y="8123"/>
                </a:cubicBezTo>
                <a:cubicBezTo>
                  <a:pt x="6373" y="8123"/>
                  <a:pt x="6404" y="8092"/>
                  <a:pt x="6404" y="8054"/>
                </a:cubicBezTo>
                <a:cubicBezTo>
                  <a:pt x="6404" y="8016"/>
                  <a:pt x="6373" y="7986"/>
                  <a:pt x="6335" y="7986"/>
                </a:cubicBezTo>
                <a:close/>
                <a:moveTo>
                  <a:pt x="6552" y="7986"/>
                </a:moveTo>
                <a:cubicBezTo>
                  <a:pt x="6514" y="7986"/>
                  <a:pt x="6483" y="8016"/>
                  <a:pt x="6483" y="8054"/>
                </a:cubicBezTo>
                <a:cubicBezTo>
                  <a:pt x="6483" y="8092"/>
                  <a:pt x="6514" y="8123"/>
                  <a:pt x="6552" y="8123"/>
                </a:cubicBezTo>
                <a:cubicBezTo>
                  <a:pt x="6589" y="8123"/>
                  <a:pt x="6620" y="8092"/>
                  <a:pt x="6620" y="8054"/>
                </a:cubicBezTo>
                <a:cubicBezTo>
                  <a:pt x="6620" y="8016"/>
                  <a:pt x="6589" y="7986"/>
                  <a:pt x="6552" y="7986"/>
                </a:cubicBezTo>
                <a:close/>
                <a:moveTo>
                  <a:pt x="6768" y="7986"/>
                </a:moveTo>
                <a:cubicBezTo>
                  <a:pt x="6730" y="7986"/>
                  <a:pt x="6699" y="8016"/>
                  <a:pt x="6699" y="8054"/>
                </a:cubicBezTo>
                <a:cubicBezTo>
                  <a:pt x="6699" y="8092"/>
                  <a:pt x="6730" y="8123"/>
                  <a:pt x="6768" y="8123"/>
                </a:cubicBezTo>
                <a:cubicBezTo>
                  <a:pt x="6805" y="8123"/>
                  <a:pt x="6836" y="8092"/>
                  <a:pt x="6836" y="8054"/>
                </a:cubicBezTo>
                <a:cubicBezTo>
                  <a:pt x="6836" y="8016"/>
                  <a:pt x="6805" y="7986"/>
                  <a:pt x="6768" y="7986"/>
                </a:cubicBezTo>
                <a:close/>
                <a:moveTo>
                  <a:pt x="6984" y="7986"/>
                </a:moveTo>
                <a:cubicBezTo>
                  <a:pt x="6946" y="7986"/>
                  <a:pt x="6915" y="8016"/>
                  <a:pt x="6915" y="8054"/>
                </a:cubicBezTo>
                <a:cubicBezTo>
                  <a:pt x="6915" y="8092"/>
                  <a:pt x="6946" y="8123"/>
                  <a:pt x="6984" y="8123"/>
                </a:cubicBezTo>
                <a:cubicBezTo>
                  <a:pt x="7022" y="8123"/>
                  <a:pt x="7052" y="8092"/>
                  <a:pt x="7052" y="8054"/>
                </a:cubicBezTo>
                <a:cubicBezTo>
                  <a:pt x="7052" y="8016"/>
                  <a:pt x="7022" y="7986"/>
                  <a:pt x="6984" y="7986"/>
                </a:cubicBezTo>
                <a:close/>
                <a:moveTo>
                  <a:pt x="7200" y="7986"/>
                </a:moveTo>
                <a:cubicBezTo>
                  <a:pt x="7162" y="7986"/>
                  <a:pt x="7131" y="8016"/>
                  <a:pt x="7131" y="8054"/>
                </a:cubicBezTo>
                <a:cubicBezTo>
                  <a:pt x="7131" y="8092"/>
                  <a:pt x="7162" y="8123"/>
                  <a:pt x="7200" y="8123"/>
                </a:cubicBezTo>
                <a:cubicBezTo>
                  <a:pt x="7238" y="8123"/>
                  <a:pt x="7268" y="8092"/>
                  <a:pt x="7268" y="8054"/>
                </a:cubicBezTo>
                <a:cubicBezTo>
                  <a:pt x="7268" y="8016"/>
                  <a:pt x="7238" y="7986"/>
                  <a:pt x="7200" y="7986"/>
                </a:cubicBezTo>
                <a:close/>
                <a:moveTo>
                  <a:pt x="7416" y="7986"/>
                </a:moveTo>
                <a:cubicBezTo>
                  <a:pt x="7378" y="7986"/>
                  <a:pt x="7347" y="8016"/>
                  <a:pt x="7347" y="8054"/>
                </a:cubicBezTo>
                <a:cubicBezTo>
                  <a:pt x="7347" y="8092"/>
                  <a:pt x="7378" y="8123"/>
                  <a:pt x="7416" y="8123"/>
                </a:cubicBezTo>
                <a:cubicBezTo>
                  <a:pt x="7454" y="8123"/>
                  <a:pt x="7484" y="8092"/>
                  <a:pt x="7484" y="8054"/>
                </a:cubicBezTo>
                <a:cubicBezTo>
                  <a:pt x="7484" y="8016"/>
                  <a:pt x="7454" y="7986"/>
                  <a:pt x="7416" y="7986"/>
                </a:cubicBezTo>
                <a:close/>
                <a:moveTo>
                  <a:pt x="7632" y="7986"/>
                </a:moveTo>
                <a:cubicBezTo>
                  <a:pt x="7594" y="7986"/>
                  <a:pt x="7564" y="8016"/>
                  <a:pt x="7564" y="8054"/>
                </a:cubicBezTo>
                <a:cubicBezTo>
                  <a:pt x="7564" y="8092"/>
                  <a:pt x="7594" y="8123"/>
                  <a:pt x="7632" y="8123"/>
                </a:cubicBezTo>
                <a:cubicBezTo>
                  <a:pt x="7670" y="8123"/>
                  <a:pt x="7700" y="8092"/>
                  <a:pt x="7700" y="8054"/>
                </a:cubicBezTo>
                <a:cubicBezTo>
                  <a:pt x="7700" y="8016"/>
                  <a:pt x="7670" y="7986"/>
                  <a:pt x="7632" y="7986"/>
                </a:cubicBezTo>
                <a:close/>
                <a:moveTo>
                  <a:pt x="7848" y="7986"/>
                </a:moveTo>
                <a:cubicBezTo>
                  <a:pt x="7810" y="7986"/>
                  <a:pt x="7780" y="8016"/>
                  <a:pt x="7780" y="8054"/>
                </a:cubicBezTo>
                <a:cubicBezTo>
                  <a:pt x="7780" y="8092"/>
                  <a:pt x="7810" y="8123"/>
                  <a:pt x="7848" y="8123"/>
                </a:cubicBezTo>
                <a:cubicBezTo>
                  <a:pt x="7886" y="8123"/>
                  <a:pt x="7917" y="8092"/>
                  <a:pt x="7917" y="8054"/>
                </a:cubicBezTo>
                <a:cubicBezTo>
                  <a:pt x="7917" y="8016"/>
                  <a:pt x="7886" y="7986"/>
                  <a:pt x="7848" y="7986"/>
                </a:cubicBezTo>
                <a:close/>
                <a:moveTo>
                  <a:pt x="8064" y="7986"/>
                </a:moveTo>
                <a:cubicBezTo>
                  <a:pt x="8026" y="7986"/>
                  <a:pt x="7996" y="8016"/>
                  <a:pt x="7996" y="8054"/>
                </a:cubicBezTo>
                <a:cubicBezTo>
                  <a:pt x="7996" y="8092"/>
                  <a:pt x="8026" y="8123"/>
                  <a:pt x="8064" y="8123"/>
                </a:cubicBezTo>
                <a:cubicBezTo>
                  <a:pt x="8102" y="8123"/>
                  <a:pt x="8133" y="8092"/>
                  <a:pt x="8133" y="8054"/>
                </a:cubicBezTo>
                <a:cubicBezTo>
                  <a:pt x="8133" y="8016"/>
                  <a:pt x="8102" y="7986"/>
                  <a:pt x="8064" y="7986"/>
                </a:cubicBezTo>
                <a:close/>
                <a:moveTo>
                  <a:pt x="8280" y="7986"/>
                </a:moveTo>
                <a:cubicBezTo>
                  <a:pt x="8243" y="7986"/>
                  <a:pt x="8212" y="8016"/>
                  <a:pt x="8212" y="8054"/>
                </a:cubicBezTo>
                <a:cubicBezTo>
                  <a:pt x="8212" y="8092"/>
                  <a:pt x="8243" y="8123"/>
                  <a:pt x="8280" y="8123"/>
                </a:cubicBezTo>
                <a:cubicBezTo>
                  <a:pt x="8318" y="8123"/>
                  <a:pt x="8349" y="8092"/>
                  <a:pt x="8349" y="8054"/>
                </a:cubicBezTo>
                <a:cubicBezTo>
                  <a:pt x="8349" y="8016"/>
                  <a:pt x="8318" y="7986"/>
                  <a:pt x="8280" y="7986"/>
                </a:cubicBezTo>
                <a:close/>
                <a:moveTo>
                  <a:pt x="8496" y="7986"/>
                </a:moveTo>
                <a:cubicBezTo>
                  <a:pt x="8459" y="7986"/>
                  <a:pt x="8428" y="8016"/>
                  <a:pt x="8428" y="8054"/>
                </a:cubicBezTo>
                <a:cubicBezTo>
                  <a:pt x="8428" y="8092"/>
                  <a:pt x="8459" y="8123"/>
                  <a:pt x="8496" y="8123"/>
                </a:cubicBezTo>
                <a:cubicBezTo>
                  <a:pt x="8534" y="8123"/>
                  <a:pt x="8565" y="8092"/>
                  <a:pt x="8565" y="8054"/>
                </a:cubicBezTo>
                <a:cubicBezTo>
                  <a:pt x="8565" y="8016"/>
                  <a:pt x="8534" y="7986"/>
                  <a:pt x="8496" y="7986"/>
                </a:cubicBezTo>
                <a:close/>
                <a:moveTo>
                  <a:pt x="8713" y="7986"/>
                </a:moveTo>
                <a:cubicBezTo>
                  <a:pt x="8675" y="7986"/>
                  <a:pt x="8644" y="8016"/>
                  <a:pt x="8644" y="8054"/>
                </a:cubicBezTo>
                <a:cubicBezTo>
                  <a:pt x="8644" y="8092"/>
                  <a:pt x="8675" y="8123"/>
                  <a:pt x="8713" y="8123"/>
                </a:cubicBezTo>
                <a:cubicBezTo>
                  <a:pt x="8750" y="8123"/>
                  <a:pt x="8781" y="8092"/>
                  <a:pt x="8781" y="8054"/>
                </a:cubicBezTo>
                <a:cubicBezTo>
                  <a:pt x="8781" y="8016"/>
                  <a:pt x="8750" y="7986"/>
                  <a:pt x="8713" y="7986"/>
                </a:cubicBezTo>
                <a:close/>
                <a:moveTo>
                  <a:pt x="8929" y="7986"/>
                </a:moveTo>
                <a:cubicBezTo>
                  <a:pt x="8891" y="7986"/>
                  <a:pt x="8860" y="8016"/>
                  <a:pt x="8860" y="8054"/>
                </a:cubicBezTo>
                <a:cubicBezTo>
                  <a:pt x="8860" y="8092"/>
                  <a:pt x="8891" y="8123"/>
                  <a:pt x="8929" y="8123"/>
                </a:cubicBezTo>
                <a:cubicBezTo>
                  <a:pt x="8966" y="8123"/>
                  <a:pt x="8997" y="8092"/>
                  <a:pt x="8997" y="8054"/>
                </a:cubicBezTo>
                <a:cubicBezTo>
                  <a:pt x="8997" y="8016"/>
                  <a:pt x="8966" y="7986"/>
                  <a:pt x="8929" y="7986"/>
                </a:cubicBezTo>
                <a:close/>
                <a:moveTo>
                  <a:pt x="5255" y="8221"/>
                </a:moveTo>
                <a:cubicBezTo>
                  <a:pt x="5217" y="8221"/>
                  <a:pt x="5186" y="8251"/>
                  <a:pt x="5186" y="8289"/>
                </a:cubicBezTo>
                <a:cubicBezTo>
                  <a:pt x="5186" y="8327"/>
                  <a:pt x="5217" y="8358"/>
                  <a:pt x="5255" y="8358"/>
                </a:cubicBezTo>
                <a:cubicBezTo>
                  <a:pt x="5293" y="8358"/>
                  <a:pt x="5323" y="8327"/>
                  <a:pt x="5323" y="8289"/>
                </a:cubicBezTo>
                <a:cubicBezTo>
                  <a:pt x="5323" y="8251"/>
                  <a:pt x="5293" y="8221"/>
                  <a:pt x="5255" y="8221"/>
                </a:cubicBezTo>
                <a:close/>
                <a:moveTo>
                  <a:pt x="5471" y="8221"/>
                </a:moveTo>
                <a:cubicBezTo>
                  <a:pt x="5433" y="8221"/>
                  <a:pt x="5403" y="8251"/>
                  <a:pt x="5403" y="8289"/>
                </a:cubicBezTo>
                <a:cubicBezTo>
                  <a:pt x="5403" y="8327"/>
                  <a:pt x="5433" y="8358"/>
                  <a:pt x="5471" y="8358"/>
                </a:cubicBezTo>
                <a:cubicBezTo>
                  <a:pt x="5509" y="8358"/>
                  <a:pt x="5539" y="8327"/>
                  <a:pt x="5539" y="8289"/>
                </a:cubicBezTo>
                <a:cubicBezTo>
                  <a:pt x="5539" y="8251"/>
                  <a:pt x="5509" y="8221"/>
                  <a:pt x="5471" y="8221"/>
                </a:cubicBezTo>
                <a:close/>
                <a:moveTo>
                  <a:pt x="5687" y="8221"/>
                </a:moveTo>
                <a:cubicBezTo>
                  <a:pt x="5649" y="8221"/>
                  <a:pt x="5619" y="8251"/>
                  <a:pt x="5619" y="8289"/>
                </a:cubicBezTo>
                <a:cubicBezTo>
                  <a:pt x="5619" y="8327"/>
                  <a:pt x="5649" y="8358"/>
                  <a:pt x="5687" y="8358"/>
                </a:cubicBezTo>
                <a:cubicBezTo>
                  <a:pt x="5725" y="8358"/>
                  <a:pt x="5756" y="8327"/>
                  <a:pt x="5756" y="8289"/>
                </a:cubicBezTo>
                <a:cubicBezTo>
                  <a:pt x="5756" y="8251"/>
                  <a:pt x="5725" y="8221"/>
                  <a:pt x="5687" y="8221"/>
                </a:cubicBezTo>
                <a:close/>
                <a:moveTo>
                  <a:pt x="5903" y="8221"/>
                </a:moveTo>
                <a:cubicBezTo>
                  <a:pt x="5865" y="8221"/>
                  <a:pt x="5835" y="8251"/>
                  <a:pt x="5835" y="8289"/>
                </a:cubicBezTo>
                <a:cubicBezTo>
                  <a:pt x="5835" y="8327"/>
                  <a:pt x="5865" y="8358"/>
                  <a:pt x="5903" y="8358"/>
                </a:cubicBezTo>
                <a:cubicBezTo>
                  <a:pt x="5941" y="8358"/>
                  <a:pt x="5972" y="8327"/>
                  <a:pt x="5972" y="8289"/>
                </a:cubicBezTo>
                <a:cubicBezTo>
                  <a:pt x="5972" y="8251"/>
                  <a:pt x="5941" y="8221"/>
                  <a:pt x="5903" y="8221"/>
                </a:cubicBezTo>
                <a:close/>
                <a:moveTo>
                  <a:pt x="6119" y="8221"/>
                </a:moveTo>
                <a:cubicBezTo>
                  <a:pt x="6081" y="8221"/>
                  <a:pt x="6051" y="8251"/>
                  <a:pt x="6051" y="8289"/>
                </a:cubicBezTo>
                <a:cubicBezTo>
                  <a:pt x="6051" y="8327"/>
                  <a:pt x="6081" y="8358"/>
                  <a:pt x="6119" y="8358"/>
                </a:cubicBezTo>
                <a:cubicBezTo>
                  <a:pt x="6157" y="8358"/>
                  <a:pt x="6188" y="8327"/>
                  <a:pt x="6188" y="8289"/>
                </a:cubicBezTo>
                <a:cubicBezTo>
                  <a:pt x="6188" y="8251"/>
                  <a:pt x="6157" y="8221"/>
                  <a:pt x="6119" y="8221"/>
                </a:cubicBezTo>
                <a:close/>
                <a:moveTo>
                  <a:pt x="6335" y="8221"/>
                </a:moveTo>
                <a:cubicBezTo>
                  <a:pt x="6298" y="8221"/>
                  <a:pt x="6267" y="8251"/>
                  <a:pt x="6267" y="8289"/>
                </a:cubicBezTo>
                <a:cubicBezTo>
                  <a:pt x="6267" y="8327"/>
                  <a:pt x="6298" y="8358"/>
                  <a:pt x="6335" y="8358"/>
                </a:cubicBezTo>
                <a:cubicBezTo>
                  <a:pt x="6373" y="8358"/>
                  <a:pt x="6404" y="8327"/>
                  <a:pt x="6404" y="8289"/>
                </a:cubicBezTo>
                <a:cubicBezTo>
                  <a:pt x="6404" y="8251"/>
                  <a:pt x="6373" y="8221"/>
                  <a:pt x="6335" y="8221"/>
                </a:cubicBezTo>
                <a:close/>
                <a:moveTo>
                  <a:pt x="6552" y="8221"/>
                </a:moveTo>
                <a:cubicBezTo>
                  <a:pt x="6514" y="8221"/>
                  <a:pt x="6483" y="8251"/>
                  <a:pt x="6483" y="8289"/>
                </a:cubicBezTo>
                <a:cubicBezTo>
                  <a:pt x="6483" y="8327"/>
                  <a:pt x="6514" y="8358"/>
                  <a:pt x="6552" y="8358"/>
                </a:cubicBezTo>
                <a:cubicBezTo>
                  <a:pt x="6589" y="8358"/>
                  <a:pt x="6620" y="8327"/>
                  <a:pt x="6620" y="8289"/>
                </a:cubicBezTo>
                <a:cubicBezTo>
                  <a:pt x="6620" y="8251"/>
                  <a:pt x="6589" y="8221"/>
                  <a:pt x="6552" y="8221"/>
                </a:cubicBezTo>
                <a:close/>
                <a:moveTo>
                  <a:pt x="6768" y="8221"/>
                </a:moveTo>
                <a:cubicBezTo>
                  <a:pt x="6730" y="8221"/>
                  <a:pt x="6699" y="8251"/>
                  <a:pt x="6699" y="8289"/>
                </a:cubicBezTo>
                <a:cubicBezTo>
                  <a:pt x="6699" y="8327"/>
                  <a:pt x="6730" y="8358"/>
                  <a:pt x="6768" y="8358"/>
                </a:cubicBezTo>
                <a:cubicBezTo>
                  <a:pt x="6805" y="8358"/>
                  <a:pt x="6836" y="8327"/>
                  <a:pt x="6836" y="8289"/>
                </a:cubicBezTo>
                <a:cubicBezTo>
                  <a:pt x="6836" y="8251"/>
                  <a:pt x="6805" y="8221"/>
                  <a:pt x="6768" y="8221"/>
                </a:cubicBezTo>
                <a:close/>
                <a:moveTo>
                  <a:pt x="6984" y="8221"/>
                </a:moveTo>
                <a:cubicBezTo>
                  <a:pt x="6946" y="8221"/>
                  <a:pt x="6915" y="8251"/>
                  <a:pt x="6915" y="8289"/>
                </a:cubicBezTo>
                <a:cubicBezTo>
                  <a:pt x="6915" y="8327"/>
                  <a:pt x="6946" y="8358"/>
                  <a:pt x="6984" y="8358"/>
                </a:cubicBezTo>
                <a:cubicBezTo>
                  <a:pt x="7022" y="8358"/>
                  <a:pt x="7052" y="8327"/>
                  <a:pt x="7052" y="8289"/>
                </a:cubicBezTo>
                <a:cubicBezTo>
                  <a:pt x="7052" y="8251"/>
                  <a:pt x="7022" y="8221"/>
                  <a:pt x="6984" y="8221"/>
                </a:cubicBezTo>
                <a:close/>
                <a:moveTo>
                  <a:pt x="7200" y="8221"/>
                </a:moveTo>
                <a:cubicBezTo>
                  <a:pt x="7162" y="8221"/>
                  <a:pt x="7131" y="8251"/>
                  <a:pt x="7131" y="8289"/>
                </a:cubicBezTo>
                <a:cubicBezTo>
                  <a:pt x="7131" y="8327"/>
                  <a:pt x="7162" y="8358"/>
                  <a:pt x="7200" y="8358"/>
                </a:cubicBezTo>
                <a:cubicBezTo>
                  <a:pt x="7238" y="8358"/>
                  <a:pt x="7268" y="8327"/>
                  <a:pt x="7268" y="8289"/>
                </a:cubicBezTo>
                <a:cubicBezTo>
                  <a:pt x="7268" y="8251"/>
                  <a:pt x="7238" y="8221"/>
                  <a:pt x="7200" y="8221"/>
                </a:cubicBezTo>
                <a:close/>
                <a:moveTo>
                  <a:pt x="7416" y="8221"/>
                </a:moveTo>
                <a:cubicBezTo>
                  <a:pt x="7378" y="8221"/>
                  <a:pt x="7347" y="8251"/>
                  <a:pt x="7347" y="8289"/>
                </a:cubicBezTo>
                <a:cubicBezTo>
                  <a:pt x="7347" y="8327"/>
                  <a:pt x="7378" y="8358"/>
                  <a:pt x="7416" y="8358"/>
                </a:cubicBezTo>
                <a:cubicBezTo>
                  <a:pt x="7454" y="8358"/>
                  <a:pt x="7484" y="8327"/>
                  <a:pt x="7484" y="8289"/>
                </a:cubicBezTo>
                <a:cubicBezTo>
                  <a:pt x="7484" y="8251"/>
                  <a:pt x="7454" y="8221"/>
                  <a:pt x="7416" y="8221"/>
                </a:cubicBezTo>
                <a:close/>
                <a:moveTo>
                  <a:pt x="7632" y="8221"/>
                </a:moveTo>
                <a:cubicBezTo>
                  <a:pt x="7594" y="8221"/>
                  <a:pt x="7564" y="8251"/>
                  <a:pt x="7564" y="8289"/>
                </a:cubicBezTo>
                <a:cubicBezTo>
                  <a:pt x="7564" y="8327"/>
                  <a:pt x="7594" y="8358"/>
                  <a:pt x="7632" y="8358"/>
                </a:cubicBezTo>
                <a:cubicBezTo>
                  <a:pt x="7670" y="8358"/>
                  <a:pt x="7700" y="8327"/>
                  <a:pt x="7700" y="8289"/>
                </a:cubicBezTo>
                <a:cubicBezTo>
                  <a:pt x="7700" y="8251"/>
                  <a:pt x="7670" y="8221"/>
                  <a:pt x="7632" y="8221"/>
                </a:cubicBezTo>
                <a:close/>
                <a:moveTo>
                  <a:pt x="7848" y="8221"/>
                </a:moveTo>
                <a:cubicBezTo>
                  <a:pt x="7810" y="8221"/>
                  <a:pt x="7780" y="8251"/>
                  <a:pt x="7780" y="8289"/>
                </a:cubicBezTo>
                <a:cubicBezTo>
                  <a:pt x="7780" y="8327"/>
                  <a:pt x="7810" y="8358"/>
                  <a:pt x="7848" y="8358"/>
                </a:cubicBezTo>
                <a:cubicBezTo>
                  <a:pt x="7886" y="8358"/>
                  <a:pt x="7917" y="8327"/>
                  <a:pt x="7917" y="8289"/>
                </a:cubicBezTo>
                <a:cubicBezTo>
                  <a:pt x="7917" y="8251"/>
                  <a:pt x="7886" y="8221"/>
                  <a:pt x="7848" y="8221"/>
                </a:cubicBezTo>
                <a:close/>
                <a:moveTo>
                  <a:pt x="8064" y="8221"/>
                </a:moveTo>
                <a:cubicBezTo>
                  <a:pt x="8026" y="8221"/>
                  <a:pt x="7996" y="8251"/>
                  <a:pt x="7996" y="8289"/>
                </a:cubicBezTo>
                <a:cubicBezTo>
                  <a:pt x="7996" y="8327"/>
                  <a:pt x="8026" y="8358"/>
                  <a:pt x="8064" y="8358"/>
                </a:cubicBezTo>
                <a:cubicBezTo>
                  <a:pt x="8102" y="8358"/>
                  <a:pt x="8133" y="8327"/>
                  <a:pt x="8133" y="8289"/>
                </a:cubicBezTo>
                <a:cubicBezTo>
                  <a:pt x="8133" y="8251"/>
                  <a:pt x="8102" y="8221"/>
                  <a:pt x="8064" y="8221"/>
                </a:cubicBezTo>
                <a:close/>
                <a:moveTo>
                  <a:pt x="8280" y="8221"/>
                </a:moveTo>
                <a:cubicBezTo>
                  <a:pt x="8243" y="8221"/>
                  <a:pt x="8212" y="8251"/>
                  <a:pt x="8212" y="8289"/>
                </a:cubicBezTo>
                <a:cubicBezTo>
                  <a:pt x="8212" y="8327"/>
                  <a:pt x="8243" y="8358"/>
                  <a:pt x="8280" y="8358"/>
                </a:cubicBezTo>
                <a:cubicBezTo>
                  <a:pt x="8318" y="8358"/>
                  <a:pt x="8349" y="8327"/>
                  <a:pt x="8349" y="8289"/>
                </a:cubicBezTo>
                <a:cubicBezTo>
                  <a:pt x="8349" y="8251"/>
                  <a:pt x="8318" y="8221"/>
                  <a:pt x="8280" y="8221"/>
                </a:cubicBezTo>
                <a:close/>
                <a:moveTo>
                  <a:pt x="8496" y="8221"/>
                </a:moveTo>
                <a:cubicBezTo>
                  <a:pt x="8459" y="8221"/>
                  <a:pt x="8428" y="8251"/>
                  <a:pt x="8428" y="8289"/>
                </a:cubicBezTo>
                <a:cubicBezTo>
                  <a:pt x="8428" y="8327"/>
                  <a:pt x="8459" y="8358"/>
                  <a:pt x="8496" y="8358"/>
                </a:cubicBezTo>
                <a:cubicBezTo>
                  <a:pt x="8534" y="8358"/>
                  <a:pt x="8565" y="8327"/>
                  <a:pt x="8565" y="8289"/>
                </a:cubicBezTo>
                <a:cubicBezTo>
                  <a:pt x="8565" y="8251"/>
                  <a:pt x="8534" y="8221"/>
                  <a:pt x="8496" y="8221"/>
                </a:cubicBezTo>
                <a:close/>
                <a:moveTo>
                  <a:pt x="8713" y="8221"/>
                </a:moveTo>
                <a:cubicBezTo>
                  <a:pt x="8675" y="8221"/>
                  <a:pt x="8644" y="8251"/>
                  <a:pt x="8644" y="8289"/>
                </a:cubicBezTo>
                <a:cubicBezTo>
                  <a:pt x="8644" y="8327"/>
                  <a:pt x="8675" y="8358"/>
                  <a:pt x="8713" y="8358"/>
                </a:cubicBezTo>
                <a:cubicBezTo>
                  <a:pt x="8750" y="8358"/>
                  <a:pt x="8781" y="8327"/>
                  <a:pt x="8781" y="8289"/>
                </a:cubicBezTo>
                <a:cubicBezTo>
                  <a:pt x="8781" y="8251"/>
                  <a:pt x="8750" y="8221"/>
                  <a:pt x="8713" y="8221"/>
                </a:cubicBezTo>
                <a:close/>
                <a:moveTo>
                  <a:pt x="8929" y="8221"/>
                </a:moveTo>
                <a:cubicBezTo>
                  <a:pt x="8891" y="8221"/>
                  <a:pt x="8860" y="8251"/>
                  <a:pt x="8860" y="8289"/>
                </a:cubicBezTo>
                <a:cubicBezTo>
                  <a:pt x="8860" y="8327"/>
                  <a:pt x="8891" y="8358"/>
                  <a:pt x="8929" y="8358"/>
                </a:cubicBezTo>
                <a:cubicBezTo>
                  <a:pt x="8966" y="8358"/>
                  <a:pt x="8997" y="8327"/>
                  <a:pt x="8997" y="8289"/>
                </a:cubicBezTo>
                <a:cubicBezTo>
                  <a:pt x="8997" y="8251"/>
                  <a:pt x="8966" y="8221"/>
                  <a:pt x="8929" y="8221"/>
                </a:cubicBezTo>
                <a:close/>
                <a:moveTo>
                  <a:pt x="5255" y="8455"/>
                </a:moveTo>
                <a:cubicBezTo>
                  <a:pt x="5217" y="8455"/>
                  <a:pt x="5186" y="8486"/>
                  <a:pt x="5186" y="8524"/>
                </a:cubicBezTo>
                <a:cubicBezTo>
                  <a:pt x="5186" y="8562"/>
                  <a:pt x="5217" y="8592"/>
                  <a:pt x="5255" y="8592"/>
                </a:cubicBezTo>
                <a:cubicBezTo>
                  <a:pt x="5293" y="8592"/>
                  <a:pt x="5323" y="8562"/>
                  <a:pt x="5323" y="8524"/>
                </a:cubicBezTo>
                <a:cubicBezTo>
                  <a:pt x="5323" y="8486"/>
                  <a:pt x="5293" y="8455"/>
                  <a:pt x="5255" y="8455"/>
                </a:cubicBezTo>
                <a:close/>
                <a:moveTo>
                  <a:pt x="5471" y="8455"/>
                </a:moveTo>
                <a:cubicBezTo>
                  <a:pt x="5433" y="8455"/>
                  <a:pt x="5403" y="8486"/>
                  <a:pt x="5403" y="8524"/>
                </a:cubicBezTo>
                <a:cubicBezTo>
                  <a:pt x="5403" y="8562"/>
                  <a:pt x="5433" y="8592"/>
                  <a:pt x="5471" y="8592"/>
                </a:cubicBezTo>
                <a:cubicBezTo>
                  <a:pt x="5509" y="8592"/>
                  <a:pt x="5539" y="8562"/>
                  <a:pt x="5539" y="8524"/>
                </a:cubicBezTo>
                <a:cubicBezTo>
                  <a:pt x="5539" y="8486"/>
                  <a:pt x="5509" y="8455"/>
                  <a:pt x="5471" y="8455"/>
                </a:cubicBezTo>
                <a:close/>
                <a:moveTo>
                  <a:pt x="5687" y="8455"/>
                </a:moveTo>
                <a:cubicBezTo>
                  <a:pt x="5649" y="8455"/>
                  <a:pt x="5619" y="8486"/>
                  <a:pt x="5619" y="8524"/>
                </a:cubicBezTo>
                <a:cubicBezTo>
                  <a:pt x="5619" y="8562"/>
                  <a:pt x="5649" y="8592"/>
                  <a:pt x="5687" y="8592"/>
                </a:cubicBezTo>
                <a:cubicBezTo>
                  <a:pt x="5725" y="8592"/>
                  <a:pt x="5756" y="8562"/>
                  <a:pt x="5756" y="8524"/>
                </a:cubicBezTo>
                <a:cubicBezTo>
                  <a:pt x="5756" y="8486"/>
                  <a:pt x="5725" y="8455"/>
                  <a:pt x="5687" y="8455"/>
                </a:cubicBezTo>
                <a:close/>
                <a:moveTo>
                  <a:pt x="5903" y="8455"/>
                </a:moveTo>
                <a:cubicBezTo>
                  <a:pt x="5865" y="8455"/>
                  <a:pt x="5835" y="8486"/>
                  <a:pt x="5835" y="8524"/>
                </a:cubicBezTo>
                <a:cubicBezTo>
                  <a:pt x="5835" y="8562"/>
                  <a:pt x="5865" y="8592"/>
                  <a:pt x="5903" y="8592"/>
                </a:cubicBezTo>
                <a:cubicBezTo>
                  <a:pt x="5941" y="8592"/>
                  <a:pt x="5972" y="8562"/>
                  <a:pt x="5972" y="8524"/>
                </a:cubicBezTo>
                <a:cubicBezTo>
                  <a:pt x="5972" y="8486"/>
                  <a:pt x="5941" y="8455"/>
                  <a:pt x="5903" y="8455"/>
                </a:cubicBezTo>
                <a:close/>
                <a:moveTo>
                  <a:pt x="6119" y="8455"/>
                </a:moveTo>
                <a:cubicBezTo>
                  <a:pt x="6081" y="8455"/>
                  <a:pt x="6051" y="8486"/>
                  <a:pt x="6051" y="8524"/>
                </a:cubicBezTo>
                <a:cubicBezTo>
                  <a:pt x="6051" y="8562"/>
                  <a:pt x="6081" y="8592"/>
                  <a:pt x="6119" y="8592"/>
                </a:cubicBezTo>
                <a:cubicBezTo>
                  <a:pt x="6157" y="8592"/>
                  <a:pt x="6188" y="8562"/>
                  <a:pt x="6188" y="8524"/>
                </a:cubicBezTo>
                <a:cubicBezTo>
                  <a:pt x="6188" y="8486"/>
                  <a:pt x="6157" y="8455"/>
                  <a:pt x="6119" y="8455"/>
                </a:cubicBezTo>
                <a:close/>
                <a:moveTo>
                  <a:pt x="6335" y="8455"/>
                </a:moveTo>
                <a:cubicBezTo>
                  <a:pt x="6298" y="8455"/>
                  <a:pt x="6267" y="8486"/>
                  <a:pt x="6267" y="8524"/>
                </a:cubicBezTo>
                <a:cubicBezTo>
                  <a:pt x="6267" y="8562"/>
                  <a:pt x="6298" y="8592"/>
                  <a:pt x="6335" y="8592"/>
                </a:cubicBezTo>
                <a:cubicBezTo>
                  <a:pt x="6373" y="8592"/>
                  <a:pt x="6404" y="8562"/>
                  <a:pt x="6404" y="8524"/>
                </a:cubicBezTo>
                <a:cubicBezTo>
                  <a:pt x="6404" y="8486"/>
                  <a:pt x="6373" y="8455"/>
                  <a:pt x="6335" y="8455"/>
                </a:cubicBezTo>
                <a:close/>
                <a:moveTo>
                  <a:pt x="6552" y="8455"/>
                </a:moveTo>
                <a:cubicBezTo>
                  <a:pt x="6514" y="8455"/>
                  <a:pt x="6483" y="8486"/>
                  <a:pt x="6483" y="8524"/>
                </a:cubicBezTo>
                <a:cubicBezTo>
                  <a:pt x="6483" y="8562"/>
                  <a:pt x="6514" y="8592"/>
                  <a:pt x="6552" y="8592"/>
                </a:cubicBezTo>
                <a:cubicBezTo>
                  <a:pt x="6589" y="8592"/>
                  <a:pt x="6620" y="8562"/>
                  <a:pt x="6620" y="8524"/>
                </a:cubicBezTo>
                <a:cubicBezTo>
                  <a:pt x="6620" y="8486"/>
                  <a:pt x="6589" y="8455"/>
                  <a:pt x="6552" y="8455"/>
                </a:cubicBezTo>
                <a:close/>
                <a:moveTo>
                  <a:pt x="6768" y="8455"/>
                </a:moveTo>
                <a:cubicBezTo>
                  <a:pt x="6730" y="8455"/>
                  <a:pt x="6699" y="8486"/>
                  <a:pt x="6699" y="8524"/>
                </a:cubicBezTo>
                <a:cubicBezTo>
                  <a:pt x="6699" y="8562"/>
                  <a:pt x="6730" y="8592"/>
                  <a:pt x="6768" y="8592"/>
                </a:cubicBezTo>
                <a:cubicBezTo>
                  <a:pt x="6805" y="8592"/>
                  <a:pt x="6836" y="8562"/>
                  <a:pt x="6836" y="8524"/>
                </a:cubicBezTo>
                <a:cubicBezTo>
                  <a:pt x="6836" y="8486"/>
                  <a:pt x="6805" y="8455"/>
                  <a:pt x="6768" y="8455"/>
                </a:cubicBezTo>
                <a:close/>
                <a:moveTo>
                  <a:pt x="6984" y="8455"/>
                </a:moveTo>
                <a:cubicBezTo>
                  <a:pt x="6946" y="8455"/>
                  <a:pt x="6915" y="8486"/>
                  <a:pt x="6915" y="8524"/>
                </a:cubicBezTo>
                <a:cubicBezTo>
                  <a:pt x="6915" y="8562"/>
                  <a:pt x="6946" y="8592"/>
                  <a:pt x="6984" y="8592"/>
                </a:cubicBezTo>
                <a:cubicBezTo>
                  <a:pt x="7022" y="8592"/>
                  <a:pt x="7052" y="8562"/>
                  <a:pt x="7052" y="8524"/>
                </a:cubicBezTo>
                <a:cubicBezTo>
                  <a:pt x="7052" y="8486"/>
                  <a:pt x="7022" y="8455"/>
                  <a:pt x="6984" y="8455"/>
                </a:cubicBezTo>
                <a:close/>
                <a:moveTo>
                  <a:pt x="7200" y="8455"/>
                </a:moveTo>
                <a:cubicBezTo>
                  <a:pt x="7162" y="8455"/>
                  <a:pt x="7131" y="8486"/>
                  <a:pt x="7131" y="8524"/>
                </a:cubicBezTo>
                <a:cubicBezTo>
                  <a:pt x="7131" y="8562"/>
                  <a:pt x="7162" y="8592"/>
                  <a:pt x="7200" y="8592"/>
                </a:cubicBezTo>
                <a:cubicBezTo>
                  <a:pt x="7238" y="8592"/>
                  <a:pt x="7268" y="8562"/>
                  <a:pt x="7268" y="8524"/>
                </a:cubicBezTo>
                <a:cubicBezTo>
                  <a:pt x="7268" y="8486"/>
                  <a:pt x="7238" y="8455"/>
                  <a:pt x="7200" y="8455"/>
                </a:cubicBezTo>
                <a:close/>
                <a:moveTo>
                  <a:pt x="7416" y="8455"/>
                </a:moveTo>
                <a:cubicBezTo>
                  <a:pt x="7378" y="8455"/>
                  <a:pt x="7347" y="8486"/>
                  <a:pt x="7347" y="8524"/>
                </a:cubicBezTo>
                <a:cubicBezTo>
                  <a:pt x="7347" y="8562"/>
                  <a:pt x="7378" y="8592"/>
                  <a:pt x="7416" y="8592"/>
                </a:cubicBezTo>
                <a:cubicBezTo>
                  <a:pt x="7454" y="8592"/>
                  <a:pt x="7484" y="8562"/>
                  <a:pt x="7484" y="8524"/>
                </a:cubicBezTo>
                <a:cubicBezTo>
                  <a:pt x="7484" y="8486"/>
                  <a:pt x="7454" y="8455"/>
                  <a:pt x="7416" y="8455"/>
                </a:cubicBezTo>
                <a:close/>
                <a:moveTo>
                  <a:pt x="7632" y="8455"/>
                </a:moveTo>
                <a:cubicBezTo>
                  <a:pt x="7594" y="8455"/>
                  <a:pt x="7564" y="8486"/>
                  <a:pt x="7564" y="8524"/>
                </a:cubicBezTo>
                <a:cubicBezTo>
                  <a:pt x="7564" y="8562"/>
                  <a:pt x="7594" y="8592"/>
                  <a:pt x="7632" y="8592"/>
                </a:cubicBezTo>
                <a:cubicBezTo>
                  <a:pt x="7670" y="8592"/>
                  <a:pt x="7700" y="8562"/>
                  <a:pt x="7700" y="8524"/>
                </a:cubicBezTo>
                <a:cubicBezTo>
                  <a:pt x="7700" y="8486"/>
                  <a:pt x="7670" y="8455"/>
                  <a:pt x="7632" y="8455"/>
                </a:cubicBezTo>
                <a:close/>
                <a:moveTo>
                  <a:pt x="7848" y="8455"/>
                </a:moveTo>
                <a:cubicBezTo>
                  <a:pt x="7810" y="8455"/>
                  <a:pt x="7780" y="8486"/>
                  <a:pt x="7780" y="8524"/>
                </a:cubicBezTo>
                <a:cubicBezTo>
                  <a:pt x="7780" y="8562"/>
                  <a:pt x="7810" y="8592"/>
                  <a:pt x="7848" y="8592"/>
                </a:cubicBezTo>
                <a:cubicBezTo>
                  <a:pt x="7886" y="8592"/>
                  <a:pt x="7917" y="8562"/>
                  <a:pt x="7917" y="8524"/>
                </a:cubicBezTo>
                <a:cubicBezTo>
                  <a:pt x="7917" y="8486"/>
                  <a:pt x="7886" y="8455"/>
                  <a:pt x="7848" y="8455"/>
                </a:cubicBezTo>
                <a:close/>
                <a:moveTo>
                  <a:pt x="8064" y="8455"/>
                </a:moveTo>
                <a:cubicBezTo>
                  <a:pt x="8026" y="8455"/>
                  <a:pt x="7996" y="8486"/>
                  <a:pt x="7996" y="8524"/>
                </a:cubicBezTo>
                <a:cubicBezTo>
                  <a:pt x="7996" y="8562"/>
                  <a:pt x="8026" y="8592"/>
                  <a:pt x="8064" y="8592"/>
                </a:cubicBezTo>
                <a:cubicBezTo>
                  <a:pt x="8102" y="8592"/>
                  <a:pt x="8133" y="8562"/>
                  <a:pt x="8133" y="8524"/>
                </a:cubicBezTo>
                <a:cubicBezTo>
                  <a:pt x="8133" y="8486"/>
                  <a:pt x="8102" y="8455"/>
                  <a:pt x="8064" y="8455"/>
                </a:cubicBezTo>
                <a:close/>
                <a:moveTo>
                  <a:pt x="8280" y="8455"/>
                </a:moveTo>
                <a:cubicBezTo>
                  <a:pt x="8243" y="8455"/>
                  <a:pt x="8212" y="8486"/>
                  <a:pt x="8212" y="8524"/>
                </a:cubicBezTo>
                <a:cubicBezTo>
                  <a:pt x="8212" y="8562"/>
                  <a:pt x="8243" y="8592"/>
                  <a:pt x="8280" y="8592"/>
                </a:cubicBezTo>
                <a:cubicBezTo>
                  <a:pt x="8318" y="8592"/>
                  <a:pt x="8349" y="8562"/>
                  <a:pt x="8349" y="8524"/>
                </a:cubicBezTo>
                <a:cubicBezTo>
                  <a:pt x="8349" y="8486"/>
                  <a:pt x="8318" y="8455"/>
                  <a:pt x="8280" y="8455"/>
                </a:cubicBezTo>
                <a:close/>
                <a:moveTo>
                  <a:pt x="8496" y="8455"/>
                </a:moveTo>
                <a:cubicBezTo>
                  <a:pt x="8459" y="8455"/>
                  <a:pt x="8428" y="8486"/>
                  <a:pt x="8428" y="8524"/>
                </a:cubicBezTo>
                <a:cubicBezTo>
                  <a:pt x="8428" y="8562"/>
                  <a:pt x="8459" y="8592"/>
                  <a:pt x="8496" y="8592"/>
                </a:cubicBezTo>
                <a:cubicBezTo>
                  <a:pt x="8534" y="8592"/>
                  <a:pt x="8565" y="8562"/>
                  <a:pt x="8565" y="8524"/>
                </a:cubicBezTo>
                <a:cubicBezTo>
                  <a:pt x="8565" y="8486"/>
                  <a:pt x="8534" y="8455"/>
                  <a:pt x="8496" y="8455"/>
                </a:cubicBezTo>
                <a:close/>
                <a:moveTo>
                  <a:pt x="8713" y="8455"/>
                </a:moveTo>
                <a:cubicBezTo>
                  <a:pt x="8675" y="8455"/>
                  <a:pt x="8644" y="8486"/>
                  <a:pt x="8644" y="8524"/>
                </a:cubicBezTo>
                <a:cubicBezTo>
                  <a:pt x="8644" y="8562"/>
                  <a:pt x="8675" y="8592"/>
                  <a:pt x="8713" y="8592"/>
                </a:cubicBezTo>
                <a:cubicBezTo>
                  <a:pt x="8750" y="8592"/>
                  <a:pt x="8781" y="8562"/>
                  <a:pt x="8781" y="8524"/>
                </a:cubicBezTo>
                <a:cubicBezTo>
                  <a:pt x="8781" y="8486"/>
                  <a:pt x="8750" y="8455"/>
                  <a:pt x="8713" y="8455"/>
                </a:cubicBezTo>
                <a:close/>
                <a:moveTo>
                  <a:pt x="8929" y="8455"/>
                </a:moveTo>
                <a:cubicBezTo>
                  <a:pt x="8891" y="8455"/>
                  <a:pt x="8860" y="8486"/>
                  <a:pt x="8860" y="8524"/>
                </a:cubicBezTo>
                <a:cubicBezTo>
                  <a:pt x="8860" y="8562"/>
                  <a:pt x="8891" y="8592"/>
                  <a:pt x="8929" y="8592"/>
                </a:cubicBezTo>
                <a:cubicBezTo>
                  <a:pt x="8966" y="8592"/>
                  <a:pt x="8997" y="8562"/>
                  <a:pt x="8997" y="8524"/>
                </a:cubicBezTo>
                <a:cubicBezTo>
                  <a:pt x="8997" y="8486"/>
                  <a:pt x="8966" y="8455"/>
                  <a:pt x="8929" y="8455"/>
                </a:cubicBezTo>
                <a:close/>
                <a:moveTo>
                  <a:pt x="5255" y="8690"/>
                </a:moveTo>
                <a:cubicBezTo>
                  <a:pt x="5217" y="8690"/>
                  <a:pt x="5186" y="8721"/>
                  <a:pt x="5186" y="8759"/>
                </a:cubicBezTo>
                <a:cubicBezTo>
                  <a:pt x="5186" y="8797"/>
                  <a:pt x="5217" y="8827"/>
                  <a:pt x="5255" y="8827"/>
                </a:cubicBezTo>
                <a:cubicBezTo>
                  <a:pt x="5293" y="8827"/>
                  <a:pt x="5323" y="8797"/>
                  <a:pt x="5323" y="8759"/>
                </a:cubicBezTo>
                <a:cubicBezTo>
                  <a:pt x="5323" y="8721"/>
                  <a:pt x="5293" y="8690"/>
                  <a:pt x="5255" y="8690"/>
                </a:cubicBezTo>
                <a:close/>
                <a:moveTo>
                  <a:pt x="5471" y="8690"/>
                </a:moveTo>
                <a:cubicBezTo>
                  <a:pt x="5433" y="8690"/>
                  <a:pt x="5403" y="8721"/>
                  <a:pt x="5403" y="8759"/>
                </a:cubicBezTo>
                <a:cubicBezTo>
                  <a:pt x="5403" y="8797"/>
                  <a:pt x="5433" y="8827"/>
                  <a:pt x="5471" y="8827"/>
                </a:cubicBezTo>
                <a:cubicBezTo>
                  <a:pt x="5509" y="8827"/>
                  <a:pt x="5539" y="8797"/>
                  <a:pt x="5539" y="8759"/>
                </a:cubicBezTo>
                <a:cubicBezTo>
                  <a:pt x="5539" y="8721"/>
                  <a:pt x="5509" y="8690"/>
                  <a:pt x="5471" y="8690"/>
                </a:cubicBezTo>
                <a:close/>
                <a:moveTo>
                  <a:pt x="5687" y="8690"/>
                </a:moveTo>
                <a:cubicBezTo>
                  <a:pt x="5649" y="8690"/>
                  <a:pt x="5619" y="8721"/>
                  <a:pt x="5619" y="8759"/>
                </a:cubicBezTo>
                <a:cubicBezTo>
                  <a:pt x="5619" y="8797"/>
                  <a:pt x="5649" y="8827"/>
                  <a:pt x="5687" y="8827"/>
                </a:cubicBezTo>
                <a:cubicBezTo>
                  <a:pt x="5725" y="8827"/>
                  <a:pt x="5756" y="8797"/>
                  <a:pt x="5756" y="8759"/>
                </a:cubicBezTo>
                <a:cubicBezTo>
                  <a:pt x="5756" y="8721"/>
                  <a:pt x="5725" y="8690"/>
                  <a:pt x="5687" y="8690"/>
                </a:cubicBezTo>
                <a:close/>
                <a:moveTo>
                  <a:pt x="5903" y="8690"/>
                </a:moveTo>
                <a:cubicBezTo>
                  <a:pt x="5865" y="8690"/>
                  <a:pt x="5835" y="8721"/>
                  <a:pt x="5835" y="8759"/>
                </a:cubicBezTo>
                <a:cubicBezTo>
                  <a:pt x="5835" y="8797"/>
                  <a:pt x="5865" y="8827"/>
                  <a:pt x="5903" y="8827"/>
                </a:cubicBezTo>
                <a:cubicBezTo>
                  <a:pt x="5941" y="8827"/>
                  <a:pt x="5972" y="8797"/>
                  <a:pt x="5972" y="8759"/>
                </a:cubicBezTo>
                <a:cubicBezTo>
                  <a:pt x="5972" y="8721"/>
                  <a:pt x="5941" y="8690"/>
                  <a:pt x="5903" y="8690"/>
                </a:cubicBezTo>
                <a:close/>
                <a:moveTo>
                  <a:pt x="6119" y="8690"/>
                </a:moveTo>
                <a:cubicBezTo>
                  <a:pt x="6081" y="8690"/>
                  <a:pt x="6051" y="8721"/>
                  <a:pt x="6051" y="8759"/>
                </a:cubicBezTo>
                <a:cubicBezTo>
                  <a:pt x="6051" y="8797"/>
                  <a:pt x="6081" y="8827"/>
                  <a:pt x="6119" y="8827"/>
                </a:cubicBezTo>
                <a:cubicBezTo>
                  <a:pt x="6157" y="8827"/>
                  <a:pt x="6188" y="8797"/>
                  <a:pt x="6188" y="8759"/>
                </a:cubicBezTo>
                <a:cubicBezTo>
                  <a:pt x="6188" y="8721"/>
                  <a:pt x="6157" y="8690"/>
                  <a:pt x="6119" y="8690"/>
                </a:cubicBezTo>
                <a:close/>
                <a:moveTo>
                  <a:pt x="6335" y="8690"/>
                </a:moveTo>
                <a:cubicBezTo>
                  <a:pt x="6298" y="8690"/>
                  <a:pt x="6267" y="8721"/>
                  <a:pt x="6267" y="8759"/>
                </a:cubicBezTo>
                <a:cubicBezTo>
                  <a:pt x="6267" y="8797"/>
                  <a:pt x="6298" y="8827"/>
                  <a:pt x="6335" y="8827"/>
                </a:cubicBezTo>
                <a:cubicBezTo>
                  <a:pt x="6373" y="8827"/>
                  <a:pt x="6404" y="8797"/>
                  <a:pt x="6404" y="8759"/>
                </a:cubicBezTo>
                <a:cubicBezTo>
                  <a:pt x="6404" y="8721"/>
                  <a:pt x="6373" y="8690"/>
                  <a:pt x="6335" y="8690"/>
                </a:cubicBezTo>
                <a:close/>
                <a:moveTo>
                  <a:pt x="6552" y="8690"/>
                </a:moveTo>
                <a:cubicBezTo>
                  <a:pt x="6514" y="8690"/>
                  <a:pt x="6483" y="8721"/>
                  <a:pt x="6483" y="8759"/>
                </a:cubicBezTo>
                <a:cubicBezTo>
                  <a:pt x="6483" y="8797"/>
                  <a:pt x="6514" y="8827"/>
                  <a:pt x="6552" y="8827"/>
                </a:cubicBezTo>
                <a:cubicBezTo>
                  <a:pt x="6589" y="8827"/>
                  <a:pt x="6620" y="8797"/>
                  <a:pt x="6620" y="8759"/>
                </a:cubicBezTo>
                <a:cubicBezTo>
                  <a:pt x="6620" y="8721"/>
                  <a:pt x="6589" y="8690"/>
                  <a:pt x="6552" y="8690"/>
                </a:cubicBezTo>
                <a:close/>
                <a:moveTo>
                  <a:pt x="6768" y="8690"/>
                </a:moveTo>
                <a:cubicBezTo>
                  <a:pt x="6730" y="8690"/>
                  <a:pt x="6699" y="8721"/>
                  <a:pt x="6699" y="8759"/>
                </a:cubicBezTo>
                <a:cubicBezTo>
                  <a:pt x="6699" y="8797"/>
                  <a:pt x="6730" y="8827"/>
                  <a:pt x="6768" y="8827"/>
                </a:cubicBezTo>
                <a:cubicBezTo>
                  <a:pt x="6805" y="8827"/>
                  <a:pt x="6836" y="8797"/>
                  <a:pt x="6836" y="8759"/>
                </a:cubicBezTo>
                <a:cubicBezTo>
                  <a:pt x="6836" y="8721"/>
                  <a:pt x="6805" y="8690"/>
                  <a:pt x="6768" y="8690"/>
                </a:cubicBezTo>
                <a:close/>
                <a:moveTo>
                  <a:pt x="6984" y="8690"/>
                </a:moveTo>
                <a:cubicBezTo>
                  <a:pt x="6946" y="8690"/>
                  <a:pt x="6915" y="8721"/>
                  <a:pt x="6915" y="8759"/>
                </a:cubicBezTo>
                <a:cubicBezTo>
                  <a:pt x="6915" y="8797"/>
                  <a:pt x="6946" y="8827"/>
                  <a:pt x="6984" y="8827"/>
                </a:cubicBezTo>
                <a:cubicBezTo>
                  <a:pt x="7022" y="8827"/>
                  <a:pt x="7052" y="8797"/>
                  <a:pt x="7052" y="8759"/>
                </a:cubicBezTo>
                <a:cubicBezTo>
                  <a:pt x="7052" y="8721"/>
                  <a:pt x="7022" y="8690"/>
                  <a:pt x="6984" y="8690"/>
                </a:cubicBezTo>
                <a:close/>
                <a:moveTo>
                  <a:pt x="7200" y="8690"/>
                </a:moveTo>
                <a:cubicBezTo>
                  <a:pt x="7162" y="8690"/>
                  <a:pt x="7131" y="8721"/>
                  <a:pt x="7131" y="8759"/>
                </a:cubicBezTo>
                <a:cubicBezTo>
                  <a:pt x="7131" y="8797"/>
                  <a:pt x="7162" y="8827"/>
                  <a:pt x="7200" y="8827"/>
                </a:cubicBezTo>
                <a:cubicBezTo>
                  <a:pt x="7238" y="8827"/>
                  <a:pt x="7268" y="8797"/>
                  <a:pt x="7268" y="8759"/>
                </a:cubicBezTo>
                <a:cubicBezTo>
                  <a:pt x="7268" y="8721"/>
                  <a:pt x="7238" y="8690"/>
                  <a:pt x="7200" y="8690"/>
                </a:cubicBezTo>
                <a:close/>
                <a:moveTo>
                  <a:pt x="7416" y="8690"/>
                </a:moveTo>
                <a:cubicBezTo>
                  <a:pt x="7378" y="8690"/>
                  <a:pt x="7347" y="8721"/>
                  <a:pt x="7347" y="8759"/>
                </a:cubicBezTo>
                <a:cubicBezTo>
                  <a:pt x="7347" y="8797"/>
                  <a:pt x="7378" y="8827"/>
                  <a:pt x="7416" y="8827"/>
                </a:cubicBezTo>
                <a:cubicBezTo>
                  <a:pt x="7454" y="8827"/>
                  <a:pt x="7484" y="8797"/>
                  <a:pt x="7484" y="8759"/>
                </a:cubicBezTo>
                <a:cubicBezTo>
                  <a:pt x="7484" y="8721"/>
                  <a:pt x="7454" y="8690"/>
                  <a:pt x="7416" y="8690"/>
                </a:cubicBezTo>
                <a:close/>
                <a:moveTo>
                  <a:pt x="7632" y="8690"/>
                </a:moveTo>
                <a:cubicBezTo>
                  <a:pt x="7594" y="8690"/>
                  <a:pt x="7564" y="8721"/>
                  <a:pt x="7564" y="8759"/>
                </a:cubicBezTo>
                <a:cubicBezTo>
                  <a:pt x="7564" y="8797"/>
                  <a:pt x="7594" y="8827"/>
                  <a:pt x="7632" y="8827"/>
                </a:cubicBezTo>
                <a:cubicBezTo>
                  <a:pt x="7670" y="8827"/>
                  <a:pt x="7700" y="8797"/>
                  <a:pt x="7700" y="8759"/>
                </a:cubicBezTo>
                <a:cubicBezTo>
                  <a:pt x="7700" y="8721"/>
                  <a:pt x="7670" y="8690"/>
                  <a:pt x="7632" y="8690"/>
                </a:cubicBezTo>
                <a:close/>
                <a:moveTo>
                  <a:pt x="7848" y="8690"/>
                </a:moveTo>
                <a:cubicBezTo>
                  <a:pt x="7810" y="8690"/>
                  <a:pt x="7780" y="8721"/>
                  <a:pt x="7780" y="8759"/>
                </a:cubicBezTo>
                <a:cubicBezTo>
                  <a:pt x="7780" y="8797"/>
                  <a:pt x="7810" y="8827"/>
                  <a:pt x="7848" y="8827"/>
                </a:cubicBezTo>
                <a:cubicBezTo>
                  <a:pt x="7886" y="8827"/>
                  <a:pt x="7917" y="8797"/>
                  <a:pt x="7917" y="8759"/>
                </a:cubicBezTo>
                <a:cubicBezTo>
                  <a:pt x="7917" y="8721"/>
                  <a:pt x="7886" y="8690"/>
                  <a:pt x="7848" y="8690"/>
                </a:cubicBezTo>
                <a:close/>
                <a:moveTo>
                  <a:pt x="8064" y="8690"/>
                </a:moveTo>
                <a:cubicBezTo>
                  <a:pt x="8026" y="8690"/>
                  <a:pt x="7996" y="8721"/>
                  <a:pt x="7996" y="8759"/>
                </a:cubicBezTo>
                <a:cubicBezTo>
                  <a:pt x="7996" y="8797"/>
                  <a:pt x="8026" y="8827"/>
                  <a:pt x="8064" y="8827"/>
                </a:cubicBezTo>
                <a:cubicBezTo>
                  <a:pt x="8102" y="8827"/>
                  <a:pt x="8133" y="8797"/>
                  <a:pt x="8133" y="8759"/>
                </a:cubicBezTo>
                <a:cubicBezTo>
                  <a:pt x="8133" y="8721"/>
                  <a:pt x="8102" y="8690"/>
                  <a:pt x="8064" y="8690"/>
                </a:cubicBezTo>
                <a:close/>
                <a:moveTo>
                  <a:pt x="8280" y="8690"/>
                </a:moveTo>
                <a:cubicBezTo>
                  <a:pt x="8243" y="8690"/>
                  <a:pt x="8212" y="8721"/>
                  <a:pt x="8212" y="8759"/>
                </a:cubicBezTo>
                <a:cubicBezTo>
                  <a:pt x="8212" y="8797"/>
                  <a:pt x="8243" y="8827"/>
                  <a:pt x="8280" y="8827"/>
                </a:cubicBezTo>
                <a:cubicBezTo>
                  <a:pt x="8318" y="8827"/>
                  <a:pt x="8349" y="8797"/>
                  <a:pt x="8349" y="8759"/>
                </a:cubicBezTo>
                <a:cubicBezTo>
                  <a:pt x="8349" y="8721"/>
                  <a:pt x="8318" y="8690"/>
                  <a:pt x="8280" y="8690"/>
                </a:cubicBezTo>
                <a:close/>
                <a:moveTo>
                  <a:pt x="8496" y="8690"/>
                </a:moveTo>
                <a:cubicBezTo>
                  <a:pt x="8459" y="8690"/>
                  <a:pt x="8428" y="8721"/>
                  <a:pt x="8428" y="8759"/>
                </a:cubicBezTo>
                <a:cubicBezTo>
                  <a:pt x="8428" y="8797"/>
                  <a:pt x="8459" y="8827"/>
                  <a:pt x="8496" y="8827"/>
                </a:cubicBezTo>
                <a:cubicBezTo>
                  <a:pt x="8534" y="8827"/>
                  <a:pt x="8565" y="8797"/>
                  <a:pt x="8565" y="8759"/>
                </a:cubicBezTo>
                <a:cubicBezTo>
                  <a:pt x="8565" y="8721"/>
                  <a:pt x="8534" y="8690"/>
                  <a:pt x="8496" y="8690"/>
                </a:cubicBezTo>
                <a:close/>
                <a:moveTo>
                  <a:pt x="8713" y="8690"/>
                </a:moveTo>
                <a:cubicBezTo>
                  <a:pt x="8675" y="8690"/>
                  <a:pt x="8644" y="8721"/>
                  <a:pt x="8644" y="8759"/>
                </a:cubicBezTo>
                <a:cubicBezTo>
                  <a:pt x="8644" y="8797"/>
                  <a:pt x="8675" y="8827"/>
                  <a:pt x="8713" y="8827"/>
                </a:cubicBezTo>
                <a:cubicBezTo>
                  <a:pt x="8750" y="8827"/>
                  <a:pt x="8781" y="8797"/>
                  <a:pt x="8781" y="8759"/>
                </a:cubicBezTo>
                <a:cubicBezTo>
                  <a:pt x="8781" y="8721"/>
                  <a:pt x="8750" y="8690"/>
                  <a:pt x="8713" y="8690"/>
                </a:cubicBezTo>
                <a:close/>
                <a:moveTo>
                  <a:pt x="8929" y="8690"/>
                </a:moveTo>
                <a:cubicBezTo>
                  <a:pt x="8891" y="8690"/>
                  <a:pt x="8860" y="8721"/>
                  <a:pt x="8860" y="8759"/>
                </a:cubicBezTo>
                <a:cubicBezTo>
                  <a:pt x="8860" y="8797"/>
                  <a:pt x="8891" y="8827"/>
                  <a:pt x="8929" y="8827"/>
                </a:cubicBezTo>
                <a:cubicBezTo>
                  <a:pt x="8966" y="8827"/>
                  <a:pt x="8997" y="8797"/>
                  <a:pt x="8997" y="8759"/>
                </a:cubicBezTo>
                <a:cubicBezTo>
                  <a:pt x="8997" y="8721"/>
                  <a:pt x="8966" y="8690"/>
                  <a:pt x="8929" y="8690"/>
                </a:cubicBezTo>
                <a:close/>
                <a:moveTo>
                  <a:pt x="5255" y="8925"/>
                </a:moveTo>
                <a:cubicBezTo>
                  <a:pt x="5217" y="8925"/>
                  <a:pt x="5186" y="8956"/>
                  <a:pt x="5186" y="8994"/>
                </a:cubicBezTo>
                <a:cubicBezTo>
                  <a:pt x="5186" y="9031"/>
                  <a:pt x="5217" y="9062"/>
                  <a:pt x="5255" y="9062"/>
                </a:cubicBezTo>
                <a:cubicBezTo>
                  <a:pt x="5293" y="9062"/>
                  <a:pt x="5323" y="9031"/>
                  <a:pt x="5323" y="8994"/>
                </a:cubicBezTo>
                <a:cubicBezTo>
                  <a:pt x="5323" y="8956"/>
                  <a:pt x="5293" y="8925"/>
                  <a:pt x="5255" y="8925"/>
                </a:cubicBezTo>
                <a:close/>
                <a:moveTo>
                  <a:pt x="5471" y="8925"/>
                </a:moveTo>
                <a:cubicBezTo>
                  <a:pt x="5433" y="8925"/>
                  <a:pt x="5403" y="8956"/>
                  <a:pt x="5403" y="8994"/>
                </a:cubicBezTo>
                <a:cubicBezTo>
                  <a:pt x="5403" y="9031"/>
                  <a:pt x="5433" y="9062"/>
                  <a:pt x="5471" y="9062"/>
                </a:cubicBezTo>
                <a:cubicBezTo>
                  <a:pt x="5509" y="9062"/>
                  <a:pt x="5539" y="9031"/>
                  <a:pt x="5539" y="8994"/>
                </a:cubicBezTo>
                <a:cubicBezTo>
                  <a:pt x="5539" y="8956"/>
                  <a:pt x="5509" y="8925"/>
                  <a:pt x="5471" y="8925"/>
                </a:cubicBezTo>
                <a:close/>
                <a:moveTo>
                  <a:pt x="5687" y="8925"/>
                </a:moveTo>
                <a:cubicBezTo>
                  <a:pt x="5649" y="8925"/>
                  <a:pt x="5619" y="8956"/>
                  <a:pt x="5619" y="8994"/>
                </a:cubicBezTo>
                <a:cubicBezTo>
                  <a:pt x="5619" y="9031"/>
                  <a:pt x="5649" y="9062"/>
                  <a:pt x="5687" y="9062"/>
                </a:cubicBezTo>
                <a:cubicBezTo>
                  <a:pt x="5725" y="9062"/>
                  <a:pt x="5756" y="9031"/>
                  <a:pt x="5756" y="8994"/>
                </a:cubicBezTo>
                <a:cubicBezTo>
                  <a:pt x="5756" y="8956"/>
                  <a:pt x="5725" y="8925"/>
                  <a:pt x="5687" y="8925"/>
                </a:cubicBezTo>
                <a:close/>
                <a:moveTo>
                  <a:pt x="5903" y="8925"/>
                </a:moveTo>
                <a:cubicBezTo>
                  <a:pt x="5865" y="8925"/>
                  <a:pt x="5835" y="8956"/>
                  <a:pt x="5835" y="8994"/>
                </a:cubicBezTo>
                <a:cubicBezTo>
                  <a:pt x="5835" y="9031"/>
                  <a:pt x="5865" y="9062"/>
                  <a:pt x="5903" y="9062"/>
                </a:cubicBezTo>
                <a:cubicBezTo>
                  <a:pt x="5941" y="9062"/>
                  <a:pt x="5972" y="9031"/>
                  <a:pt x="5972" y="8994"/>
                </a:cubicBezTo>
                <a:cubicBezTo>
                  <a:pt x="5972" y="8956"/>
                  <a:pt x="5941" y="8925"/>
                  <a:pt x="5903" y="8925"/>
                </a:cubicBezTo>
                <a:close/>
                <a:moveTo>
                  <a:pt x="6119" y="8925"/>
                </a:moveTo>
                <a:cubicBezTo>
                  <a:pt x="6081" y="8925"/>
                  <a:pt x="6051" y="8956"/>
                  <a:pt x="6051" y="8994"/>
                </a:cubicBezTo>
                <a:cubicBezTo>
                  <a:pt x="6051" y="9031"/>
                  <a:pt x="6081" y="9062"/>
                  <a:pt x="6119" y="9062"/>
                </a:cubicBezTo>
                <a:cubicBezTo>
                  <a:pt x="6157" y="9062"/>
                  <a:pt x="6188" y="9031"/>
                  <a:pt x="6188" y="8994"/>
                </a:cubicBezTo>
                <a:cubicBezTo>
                  <a:pt x="6188" y="8956"/>
                  <a:pt x="6157" y="8925"/>
                  <a:pt x="6119" y="8925"/>
                </a:cubicBezTo>
                <a:close/>
                <a:moveTo>
                  <a:pt x="6335" y="8925"/>
                </a:moveTo>
                <a:cubicBezTo>
                  <a:pt x="6298" y="8925"/>
                  <a:pt x="6267" y="8956"/>
                  <a:pt x="6267" y="8994"/>
                </a:cubicBezTo>
                <a:cubicBezTo>
                  <a:pt x="6267" y="9031"/>
                  <a:pt x="6298" y="9062"/>
                  <a:pt x="6335" y="9062"/>
                </a:cubicBezTo>
                <a:cubicBezTo>
                  <a:pt x="6373" y="9062"/>
                  <a:pt x="6404" y="9031"/>
                  <a:pt x="6404" y="8994"/>
                </a:cubicBezTo>
                <a:cubicBezTo>
                  <a:pt x="6404" y="8956"/>
                  <a:pt x="6373" y="8925"/>
                  <a:pt x="6335" y="8925"/>
                </a:cubicBezTo>
                <a:close/>
                <a:moveTo>
                  <a:pt x="6552" y="8925"/>
                </a:moveTo>
                <a:cubicBezTo>
                  <a:pt x="6514" y="8925"/>
                  <a:pt x="6483" y="8956"/>
                  <a:pt x="6483" y="8994"/>
                </a:cubicBezTo>
                <a:cubicBezTo>
                  <a:pt x="6483" y="9031"/>
                  <a:pt x="6514" y="9062"/>
                  <a:pt x="6552" y="9062"/>
                </a:cubicBezTo>
                <a:cubicBezTo>
                  <a:pt x="6589" y="9062"/>
                  <a:pt x="6620" y="9031"/>
                  <a:pt x="6620" y="8994"/>
                </a:cubicBezTo>
                <a:cubicBezTo>
                  <a:pt x="6620" y="8956"/>
                  <a:pt x="6589" y="8925"/>
                  <a:pt x="6552" y="8925"/>
                </a:cubicBezTo>
                <a:close/>
                <a:moveTo>
                  <a:pt x="6768" y="8925"/>
                </a:moveTo>
                <a:cubicBezTo>
                  <a:pt x="6730" y="8925"/>
                  <a:pt x="6699" y="8956"/>
                  <a:pt x="6699" y="8994"/>
                </a:cubicBezTo>
                <a:cubicBezTo>
                  <a:pt x="6699" y="9031"/>
                  <a:pt x="6730" y="9062"/>
                  <a:pt x="6768" y="9062"/>
                </a:cubicBezTo>
                <a:cubicBezTo>
                  <a:pt x="6805" y="9062"/>
                  <a:pt x="6836" y="9031"/>
                  <a:pt x="6836" y="8994"/>
                </a:cubicBezTo>
                <a:cubicBezTo>
                  <a:pt x="6836" y="8956"/>
                  <a:pt x="6805" y="8925"/>
                  <a:pt x="6768" y="8925"/>
                </a:cubicBezTo>
                <a:close/>
                <a:moveTo>
                  <a:pt x="6984" y="8925"/>
                </a:moveTo>
                <a:cubicBezTo>
                  <a:pt x="6946" y="8925"/>
                  <a:pt x="6915" y="8956"/>
                  <a:pt x="6915" y="8994"/>
                </a:cubicBezTo>
                <a:cubicBezTo>
                  <a:pt x="6915" y="9031"/>
                  <a:pt x="6946" y="9062"/>
                  <a:pt x="6984" y="9062"/>
                </a:cubicBezTo>
                <a:cubicBezTo>
                  <a:pt x="7022" y="9062"/>
                  <a:pt x="7052" y="9031"/>
                  <a:pt x="7052" y="8994"/>
                </a:cubicBezTo>
                <a:cubicBezTo>
                  <a:pt x="7052" y="8956"/>
                  <a:pt x="7022" y="8925"/>
                  <a:pt x="6984" y="8925"/>
                </a:cubicBezTo>
                <a:close/>
                <a:moveTo>
                  <a:pt x="7200" y="8925"/>
                </a:moveTo>
                <a:cubicBezTo>
                  <a:pt x="7162" y="8925"/>
                  <a:pt x="7131" y="8956"/>
                  <a:pt x="7131" y="8994"/>
                </a:cubicBezTo>
                <a:cubicBezTo>
                  <a:pt x="7131" y="9031"/>
                  <a:pt x="7162" y="9062"/>
                  <a:pt x="7200" y="9062"/>
                </a:cubicBezTo>
                <a:cubicBezTo>
                  <a:pt x="7238" y="9062"/>
                  <a:pt x="7268" y="9031"/>
                  <a:pt x="7268" y="8994"/>
                </a:cubicBezTo>
                <a:cubicBezTo>
                  <a:pt x="7268" y="8956"/>
                  <a:pt x="7238" y="8925"/>
                  <a:pt x="7200" y="8925"/>
                </a:cubicBezTo>
                <a:close/>
                <a:moveTo>
                  <a:pt x="7416" y="8925"/>
                </a:moveTo>
                <a:cubicBezTo>
                  <a:pt x="7378" y="8925"/>
                  <a:pt x="7347" y="8956"/>
                  <a:pt x="7347" y="8994"/>
                </a:cubicBezTo>
                <a:cubicBezTo>
                  <a:pt x="7347" y="9031"/>
                  <a:pt x="7378" y="9062"/>
                  <a:pt x="7416" y="9062"/>
                </a:cubicBezTo>
                <a:cubicBezTo>
                  <a:pt x="7454" y="9062"/>
                  <a:pt x="7484" y="9031"/>
                  <a:pt x="7484" y="8994"/>
                </a:cubicBezTo>
                <a:cubicBezTo>
                  <a:pt x="7484" y="8956"/>
                  <a:pt x="7454" y="8925"/>
                  <a:pt x="7416" y="8925"/>
                </a:cubicBezTo>
                <a:close/>
                <a:moveTo>
                  <a:pt x="7632" y="8925"/>
                </a:moveTo>
                <a:cubicBezTo>
                  <a:pt x="7594" y="8925"/>
                  <a:pt x="7564" y="8956"/>
                  <a:pt x="7564" y="8994"/>
                </a:cubicBezTo>
                <a:cubicBezTo>
                  <a:pt x="7564" y="9031"/>
                  <a:pt x="7594" y="9062"/>
                  <a:pt x="7632" y="9062"/>
                </a:cubicBezTo>
                <a:cubicBezTo>
                  <a:pt x="7670" y="9062"/>
                  <a:pt x="7700" y="9031"/>
                  <a:pt x="7700" y="8994"/>
                </a:cubicBezTo>
                <a:cubicBezTo>
                  <a:pt x="7700" y="8956"/>
                  <a:pt x="7670" y="8925"/>
                  <a:pt x="7632" y="8925"/>
                </a:cubicBezTo>
                <a:close/>
                <a:moveTo>
                  <a:pt x="7848" y="8925"/>
                </a:moveTo>
                <a:cubicBezTo>
                  <a:pt x="7810" y="8925"/>
                  <a:pt x="7780" y="8956"/>
                  <a:pt x="7780" y="8994"/>
                </a:cubicBezTo>
                <a:cubicBezTo>
                  <a:pt x="7780" y="9031"/>
                  <a:pt x="7810" y="9062"/>
                  <a:pt x="7848" y="9062"/>
                </a:cubicBezTo>
                <a:cubicBezTo>
                  <a:pt x="7886" y="9062"/>
                  <a:pt x="7917" y="9031"/>
                  <a:pt x="7917" y="8994"/>
                </a:cubicBezTo>
                <a:cubicBezTo>
                  <a:pt x="7917" y="8956"/>
                  <a:pt x="7886" y="8925"/>
                  <a:pt x="7848" y="8925"/>
                </a:cubicBezTo>
                <a:close/>
                <a:moveTo>
                  <a:pt x="8064" y="8925"/>
                </a:moveTo>
                <a:cubicBezTo>
                  <a:pt x="8026" y="8925"/>
                  <a:pt x="7996" y="8956"/>
                  <a:pt x="7996" y="8994"/>
                </a:cubicBezTo>
                <a:cubicBezTo>
                  <a:pt x="7996" y="9031"/>
                  <a:pt x="8026" y="9062"/>
                  <a:pt x="8064" y="9062"/>
                </a:cubicBezTo>
                <a:cubicBezTo>
                  <a:pt x="8102" y="9062"/>
                  <a:pt x="8133" y="9031"/>
                  <a:pt x="8133" y="8994"/>
                </a:cubicBezTo>
                <a:cubicBezTo>
                  <a:pt x="8133" y="8956"/>
                  <a:pt x="8102" y="8925"/>
                  <a:pt x="8064" y="8925"/>
                </a:cubicBezTo>
                <a:close/>
                <a:moveTo>
                  <a:pt x="8280" y="8925"/>
                </a:moveTo>
                <a:cubicBezTo>
                  <a:pt x="8243" y="8925"/>
                  <a:pt x="8212" y="8956"/>
                  <a:pt x="8212" y="8994"/>
                </a:cubicBezTo>
                <a:cubicBezTo>
                  <a:pt x="8212" y="9031"/>
                  <a:pt x="8243" y="9062"/>
                  <a:pt x="8280" y="9062"/>
                </a:cubicBezTo>
                <a:cubicBezTo>
                  <a:pt x="8318" y="9062"/>
                  <a:pt x="8349" y="9031"/>
                  <a:pt x="8349" y="8994"/>
                </a:cubicBezTo>
                <a:cubicBezTo>
                  <a:pt x="8349" y="8956"/>
                  <a:pt x="8318" y="8925"/>
                  <a:pt x="8280" y="8925"/>
                </a:cubicBezTo>
                <a:close/>
                <a:moveTo>
                  <a:pt x="8496" y="8925"/>
                </a:moveTo>
                <a:cubicBezTo>
                  <a:pt x="8459" y="8925"/>
                  <a:pt x="8428" y="8956"/>
                  <a:pt x="8428" y="8994"/>
                </a:cubicBezTo>
                <a:cubicBezTo>
                  <a:pt x="8428" y="9031"/>
                  <a:pt x="8459" y="9062"/>
                  <a:pt x="8496" y="9062"/>
                </a:cubicBezTo>
                <a:cubicBezTo>
                  <a:pt x="8534" y="9062"/>
                  <a:pt x="8565" y="9031"/>
                  <a:pt x="8565" y="8994"/>
                </a:cubicBezTo>
                <a:cubicBezTo>
                  <a:pt x="8565" y="8956"/>
                  <a:pt x="8534" y="8925"/>
                  <a:pt x="8496" y="8925"/>
                </a:cubicBezTo>
                <a:close/>
                <a:moveTo>
                  <a:pt x="8713" y="8925"/>
                </a:moveTo>
                <a:cubicBezTo>
                  <a:pt x="8675" y="8925"/>
                  <a:pt x="8644" y="8956"/>
                  <a:pt x="8644" y="8994"/>
                </a:cubicBezTo>
                <a:cubicBezTo>
                  <a:pt x="8644" y="9031"/>
                  <a:pt x="8675" y="9062"/>
                  <a:pt x="8713" y="9062"/>
                </a:cubicBezTo>
                <a:cubicBezTo>
                  <a:pt x="8750" y="9062"/>
                  <a:pt x="8781" y="9031"/>
                  <a:pt x="8781" y="8994"/>
                </a:cubicBezTo>
                <a:cubicBezTo>
                  <a:pt x="8781" y="8956"/>
                  <a:pt x="8750" y="8925"/>
                  <a:pt x="8713" y="8925"/>
                </a:cubicBezTo>
                <a:close/>
                <a:moveTo>
                  <a:pt x="8929" y="8925"/>
                </a:moveTo>
                <a:cubicBezTo>
                  <a:pt x="8891" y="8925"/>
                  <a:pt x="8860" y="8956"/>
                  <a:pt x="8860" y="8994"/>
                </a:cubicBezTo>
                <a:cubicBezTo>
                  <a:pt x="8860" y="9031"/>
                  <a:pt x="8891" y="9062"/>
                  <a:pt x="8929" y="9062"/>
                </a:cubicBezTo>
                <a:cubicBezTo>
                  <a:pt x="8966" y="9062"/>
                  <a:pt x="8997" y="9031"/>
                  <a:pt x="8997" y="8994"/>
                </a:cubicBezTo>
                <a:cubicBezTo>
                  <a:pt x="8997" y="8956"/>
                  <a:pt x="8966" y="8925"/>
                  <a:pt x="8929" y="8925"/>
                </a:cubicBezTo>
                <a:close/>
                <a:moveTo>
                  <a:pt x="5255" y="9160"/>
                </a:moveTo>
                <a:cubicBezTo>
                  <a:pt x="5217" y="9160"/>
                  <a:pt x="5186" y="9191"/>
                  <a:pt x="5186" y="9228"/>
                </a:cubicBezTo>
                <a:cubicBezTo>
                  <a:pt x="5186" y="9266"/>
                  <a:pt x="5217" y="9297"/>
                  <a:pt x="5255" y="9297"/>
                </a:cubicBezTo>
                <a:cubicBezTo>
                  <a:pt x="5293" y="9297"/>
                  <a:pt x="5323" y="9266"/>
                  <a:pt x="5323" y="9228"/>
                </a:cubicBezTo>
                <a:cubicBezTo>
                  <a:pt x="5323" y="9191"/>
                  <a:pt x="5293" y="9160"/>
                  <a:pt x="5255" y="9160"/>
                </a:cubicBezTo>
                <a:close/>
                <a:moveTo>
                  <a:pt x="5471" y="9160"/>
                </a:moveTo>
                <a:cubicBezTo>
                  <a:pt x="5433" y="9160"/>
                  <a:pt x="5403" y="9191"/>
                  <a:pt x="5403" y="9228"/>
                </a:cubicBezTo>
                <a:cubicBezTo>
                  <a:pt x="5403" y="9266"/>
                  <a:pt x="5433" y="9297"/>
                  <a:pt x="5471" y="9297"/>
                </a:cubicBezTo>
                <a:cubicBezTo>
                  <a:pt x="5509" y="9297"/>
                  <a:pt x="5539" y="9266"/>
                  <a:pt x="5539" y="9228"/>
                </a:cubicBezTo>
                <a:cubicBezTo>
                  <a:pt x="5539" y="9191"/>
                  <a:pt x="5509" y="9160"/>
                  <a:pt x="5471" y="9160"/>
                </a:cubicBezTo>
                <a:close/>
                <a:moveTo>
                  <a:pt x="5687" y="9160"/>
                </a:moveTo>
                <a:cubicBezTo>
                  <a:pt x="5649" y="9160"/>
                  <a:pt x="5619" y="9191"/>
                  <a:pt x="5619" y="9228"/>
                </a:cubicBezTo>
                <a:cubicBezTo>
                  <a:pt x="5619" y="9266"/>
                  <a:pt x="5649" y="9297"/>
                  <a:pt x="5687" y="9297"/>
                </a:cubicBezTo>
                <a:cubicBezTo>
                  <a:pt x="5725" y="9297"/>
                  <a:pt x="5756" y="9266"/>
                  <a:pt x="5756" y="9228"/>
                </a:cubicBezTo>
                <a:cubicBezTo>
                  <a:pt x="5756" y="9191"/>
                  <a:pt x="5725" y="9160"/>
                  <a:pt x="5687" y="9160"/>
                </a:cubicBezTo>
                <a:close/>
                <a:moveTo>
                  <a:pt x="5903" y="9160"/>
                </a:moveTo>
                <a:cubicBezTo>
                  <a:pt x="5865" y="9160"/>
                  <a:pt x="5835" y="9191"/>
                  <a:pt x="5835" y="9228"/>
                </a:cubicBezTo>
                <a:cubicBezTo>
                  <a:pt x="5835" y="9266"/>
                  <a:pt x="5865" y="9297"/>
                  <a:pt x="5903" y="9297"/>
                </a:cubicBezTo>
                <a:cubicBezTo>
                  <a:pt x="5941" y="9297"/>
                  <a:pt x="5972" y="9266"/>
                  <a:pt x="5972" y="9228"/>
                </a:cubicBezTo>
                <a:cubicBezTo>
                  <a:pt x="5972" y="9191"/>
                  <a:pt x="5941" y="9160"/>
                  <a:pt x="5903" y="9160"/>
                </a:cubicBezTo>
                <a:close/>
                <a:moveTo>
                  <a:pt x="6119" y="9160"/>
                </a:moveTo>
                <a:cubicBezTo>
                  <a:pt x="6081" y="9160"/>
                  <a:pt x="6051" y="9191"/>
                  <a:pt x="6051" y="9228"/>
                </a:cubicBezTo>
                <a:cubicBezTo>
                  <a:pt x="6051" y="9266"/>
                  <a:pt x="6081" y="9297"/>
                  <a:pt x="6119" y="9297"/>
                </a:cubicBezTo>
                <a:cubicBezTo>
                  <a:pt x="6157" y="9297"/>
                  <a:pt x="6188" y="9266"/>
                  <a:pt x="6188" y="9228"/>
                </a:cubicBezTo>
                <a:cubicBezTo>
                  <a:pt x="6188" y="9191"/>
                  <a:pt x="6157" y="9160"/>
                  <a:pt x="6119" y="9160"/>
                </a:cubicBezTo>
                <a:close/>
                <a:moveTo>
                  <a:pt x="6335" y="9160"/>
                </a:moveTo>
                <a:cubicBezTo>
                  <a:pt x="6298" y="9160"/>
                  <a:pt x="6267" y="9191"/>
                  <a:pt x="6267" y="9228"/>
                </a:cubicBezTo>
                <a:cubicBezTo>
                  <a:pt x="6267" y="9266"/>
                  <a:pt x="6298" y="9297"/>
                  <a:pt x="6335" y="9297"/>
                </a:cubicBezTo>
                <a:cubicBezTo>
                  <a:pt x="6373" y="9297"/>
                  <a:pt x="6404" y="9266"/>
                  <a:pt x="6404" y="9228"/>
                </a:cubicBezTo>
                <a:cubicBezTo>
                  <a:pt x="6404" y="9191"/>
                  <a:pt x="6373" y="9160"/>
                  <a:pt x="6335" y="9160"/>
                </a:cubicBezTo>
                <a:close/>
                <a:moveTo>
                  <a:pt x="6552" y="9160"/>
                </a:moveTo>
                <a:cubicBezTo>
                  <a:pt x="6514" y="9160"/>
                  <a:pt x="6483" y="9191"/>
                  <a:pt x="6483" y="9228"/>
                </a:cubicBezTo>
                <a:cubicBezTo>
                  <a:pt x="6483" y="9266"/>
                  <a:pt x="6514" y="9297"/>
                  <a:pt x="6552" y="9297"/>
                </a:cubicBezTo>
                <a:cubicBezTo>
                  <a:pt x="6589" y="9297"/>
                  <a:pt x="6620" y="9266"/>
                  <a:pt x="6620" y="9228"/>
                </a:cubicBezTo>
                <a:cubicBezTo>
                  <a:pt x="6620" y="9191"/>
                  <a:pt x="6589" y="9160"/>
                  <a:pt x="6552" y="9160"/>
                </a:cubicBezTo>
                <a:close/>
                <a:moveTo>
                  <a:pt x="6768" y="9160"/>
                </a:moveTo>
                <a:cubicBezTo>
                  <a:pt x="6730" y="9160"/>
                  <a:pt x="6699" y="9191"/>
                  <a:pt x="6699" y="9228"/>
                </a:cubicBezTo>
                <a:cubicBezTo>
                  <a:pt x="6699" y="9266"/>
                  <a:pt x="6730" y="9297"/>
                  <a:pt x="6768" y="9297"/>
                </a:cubicBezTo>
                <a:cubicBezTo>
                  <a:pt x="6805" y="9297"/>
                  <a:pt x="6836" y="9266"/>
                  <a:pt x="6836" y="9228"/>
                </a:cubicBezTo>
                <a:cubicBezTo>
                  <a:pt x="6836" y="9191"/>
                  <a:pt x="6805" y="9160"/>
                  <a:pt x="6768" y="9160"/>
                </a:cubicBezTo>
                <a:close/>
                <a:moveTo>
                  <a:pt x="6984" y="9160"/>
                </a:moveTo>
                <a:cubicBezTo>
                  <a:pt x="6946" y="9160"/>
                  <a:pt x="6915" y="9191"/>
                  <a:pt x="6915" y="9228"/>
                </a:cubicBezTo>
                <a:cubicBezTo>
                  <a:pt x="6915" y="9266"/>
                  <a:pt x="6946" y="9297"/>
                  <a:pt x="6984" y="9297"/>
                </a:cubicBezTo>
                <a:cubicBezTo>
                  <a:pt x="7022" y="9297"/>
                  <a:pt x="7052" y="9266"/>
                  <a:pt x="7052" y="9228"/>
                </a:cubicBezTo>
                <a:cubicBezTo>
                  <a:pt x="7052" y="9191"/>
                  <a:pt x="7022" y="9160"/>
                  <a:pt x="6984" y="9160"/>
                </a:cubicBezTo>
                <a:close/>
                <a:moveTo>
                  <a:pt x="7200" y="9160"/>
                </a:moveTo>
                <a:cubicBezTo>
                  <a:pt x="7162" y="9160"/>
                  <a:pt x="7131" y="9191"/>
                  <a:pt x="7131" y="9228"/>
                </a:cubicBezTo>
                <a:cubicBezTo>
                  <a:pt x="7131" y="9266"/>
                  <a:pt x="7162" y="9297"/>
                  <a:pt x="7200" y="9297"/>
                </a:cubicBezTo>
                <a:cubicBezTo>
                  <a:pt x="7238" y="9297"/>
                  <a:pt x="7268" y="9266"/>
                  <a:pt x="7268" y="9228"/>
                </a:cubicBezTo>
                <a:cubicBezTo>
                  <a:pt x="7268" y="9191"/>
                  <a:pt x="7238" y="9160"/>
                  <a:pt x="7200" y="9160"/>
                </a:cubicBezTo>
                <a:close/>
                <a:moveTo>
                  <a:pt x="7416" y="9160"/>
                </a:moveTo>
                <a:cubicBezTo>
                  <a:pt x="7378" y="9160"/>
                  <a:pt x="7347" y="9191"/>
                  <a:pt x="7347" y="9228"/>
                </a:cubicBezTo>
                <a:cubicBezTo>
                  <a:pt x="7347" y="9266"/>
                  <a:pt x="7378" y="9297"/>
                  <a:pt x="7416" y="9297"/>
                </a:cubicBezTo>
                <a:cubicBezTo>
                  <a:pt x="7454" y="9297"/>
                  <a:pt x="7484" y="9266"/>
                  <a:pt x="7484" y="9228"/>
                </a:cubicBezTo>
                <a:cubicBezTo>
                  <a:pt x="7484" y="9191"/>
                  <a:pt x="7454" y="9160"/>
                  <a:pt x="7416" y="9160"/>
                </a:cubicBezTo>
                <a:close/>
                <a:moveTo>
                  <a:pt x="7632" y="9160"/>
                </a:moveTo>
                <a:cubicBezTo>
                  <a:pt x="7594" y="9160"/>
                  <a:pt x="7564" y="9191"/>
                  <a:pt x="7564" y="9228"/>
                </a:cubicBezTo>
                <a:cubicBezTo>
                  <a:pt x="7564" y="9266"/>
                  <a:pt x="7594" y="9297"/>
                  <a:pt x="7632" y="9297"/>
                </a:cubicBezTo>
                <a:cubicBezTo>
                  <a:pt x="7670" y="9297"/>
                  <a:pt x="7700" y="9266"/>
                  <a:pt x="7700" y="9228"/>
                </a:cubicBezTo>
                <a:cubicBezTo>
                  <a:pt x="7700" y="9191"/>
                  <a:pt x="7670" y="9160"/>
                  <a:pt x="7632" y="9160"/>
                </a:cubicBezTo>
                <a:close/>
                <a:moveTo>
                  <a:pt x="7848" y="9160"/>
                </a:moveTo>
                <a:cubicBezTo>
                  <a:pt x="7810" y="9160"/>
                  <a:pt x="7780" y="9191"/>
                  <a:pt x="7780" y="9228"/>
                </a:cubicBezTo>
                <a:cubicBezTo>
                  <a:pt x="7780" y="9266"/>
                  <a:pt x="7810" y="9297"/>
                  <a:pt x="7848" y="9297"/>
                </a:cubicBezTo>
                <a:cubicBezTo>
                  <a:pt x="7886" y="9297"/>
                  <a:pt x="7917" y="9266"/>
                  <a:pt x="7917" y="9228"/>
                </a:cubicBezTo>
                <a:cubicBezTo>
                  <a:pt x="7917" y="9191"/>
                  <a:pt x="7886" y="9160"/>
                  <a:pt x="7848" y="9160"/>
                </a:cubicBezTo>
                <a:close/>
                <a:moveTo>
                  <a:pt x="8064" y="9160"/>
                </a:moveTo>
                <a:cubicBezTo>
                  <a:pt x="8026" y="9160"/>
                  <a:pt x="7996" y="9191"/>
                  <a:pt x="7996" y="9228"/>
                </a:cubicBezTo>
                <a:cubicBezTo>
                  <a:pt x="7996" y="9266"/>
                  <a:pt x="8026" y="9297"/>
                  <a:pt x="8064" y="9297"/>
                </a:cubicBezTo>
                <a:cubicBezTo>
                  <a:pt x="8102" y="9297"/>
                  <a:pt x="8133" y="9266"/>
                  <a:pt x="8133" y="9228"/>
                </a:cubicBezTo>
                <a:cubicBezTo>
                  <a:pt x="8133" y="9191"/>
                  <a:pt x="8102" y="9160"/>
                  <a:pt x="8064" y="9160"/>
                </a:cubicBezTo>
                <a:close/>
                <a:moveTo>
                  <a:pt x="8280" y="9160"/>
                </a:moveTo>
                <a:cubicBezTo>
                  <a:pt x="8243" y="9160"/>
                  <a:pt x="8212" y="9191"/>
                  <a:pt x="8212" y="9228"/>
                </a:cubicBezTo>
                <a:cubicBezTo>
                  <a:pt x="8212" y="9266"/>
                  <a:pt x="8243" y="9297"/>
                  <a:pt x="8280" y="9297"/>
                </a:cubicBezTo>
                <a:cubicBezTo>
                  <a:pt x="8318" y="9297"/>
                  <a:pt x="8349" y="9266"/>
                  <a:pt x="8349" y="9228"/>
                </a:cubicBezTo>
                <a:cubicBezTo>
                  <a:pt x="8349" y="9191"/>
                  <a:pt x="8318" y="9160"/>
                  <a:pt x="8280" y="9160"/>
                </a:cubicBezTo>
                <a:close/>
                <a:moveTo>
                  <a:pt x="8496" y="9160"/>
                </a:moveTo>
                <a:cubicBezTo>
                  <a:pt x="8459" y="9160"/>
                  <a:pt x="8428" y="9191"/>
                  <a:pt x="8428" y="9228"/>
                </a:cubicBezTo>
                <a:cubicBezTo>
                  <a:pt x="8428" y="9266"/>
                  <a:pt x="8459" y="9297"/>
                  <a:pt x="8496" y="9297"/>
                </a:cubicBezTo>
                <a:cubicBezTo>
                  <a:pt x="8534" y="9297"/>
                  <a:pt x="8565" y="9266"/>
                  <a:pt x="8565" y="9228"/>
                </a:cubicBezTo>
                <a:cubicBezTo>
                  <a:pt x="8565" y="9191"/>
                  <a:pt x="8534" y="9160"/>
                  <a:pt x="8496" y="9160"/>
                </a:cubicBezTo>
                <a:close/>
                <a:moveTo>
                  <a:pt x="8713" y="9160"/>
                </a:moveTo>
                <a:cubicBezTo>
                  <a:pt x="8675" y="9160"/>
                  <a:pt x="8644" y="9191"/>
                  <a:pt x="8644" y="9228"/>
                </a:cubicBezTo>
                <a:cubicBezTo>
                  <a:pt x="8644" y="9266"/>
                  <a:pt x="8675" y="9297"/>
                  <a:pt x="8713" y="9297"/>
                </a:cubicBezTo>
                <a:cubicBezTo>
                  <a:pt x="8750" y="9297"/>
                  <a:pt x="8781" y="9266"/>
                  <a:pt x="8781" y="9228"/>
                </a:cubicBezTo>
                <a:cubicBezTo>
                  <a:pt x="8781" y="9191"/>
                  <a:pt x="8750" y="9160"/>
                  <a:pt x="8713" y="9160"/>
                </a:cubicBezTo>
                <a:close/>
                <a:moveTo>
                  <a:pt x="8929" y="9160"/>
                </a:moveTo>
                <a:cubicBezTo>
                  <a:pt x="8891" y="9160"/>
                  <a:pt x="8860" y="9191"/>
                  <a:pt x="8860" y="9228"/>
                </a:cubicBezTo>
                <a:cubicBezTo>
                  <a:pt x="8860" y="9266"/>
                  <a:pt x="8891" y="9297"/>
                  <a:pt x="8929" y="9297"/>
                </a:cubicBezTo>
                <a:cubicBezTo>
                  <a:pt x="8966" y="9297"/>
                  <a:pt x="8997" y="9266"/>
                  <a:pt x="8997" y="9228"/>
                </a:cubicBezTo>
                <a:cubicBezTo>
                  <a:pt x="8997" y="9191"/>
                  <a:pt x="8966" y="9160"/>
                  <a:pt x="8929" y="9160"/>
                </a:cubicBezTo>
                <a:close/>
                <a:moveTo>
                  <a:pt x="5471" y="9395"/>
                </a:moveTo>
                <a:cubicBezTo>
                  <a:pt x="5433" y="9395"/>
                  <a:pt x="5403" y="9425"/>
                  <a:pt x="5403" y="9463"/>
                </a:cubicBezTo>
                <a:cubicBezTo>
                  <a:pt x="5403" y="9501"/>
                  <a:pt x="5433" y="9532"/>
                  <a:pt x="5471" y="9532"/>
                </a:cubicBezTo>
                <a:cubicBezTo>
                  <a:pt x="5509" y="9532"/>
                  <a:pt x="5539" y="9501"/>
                  <a:pt x="5539" y="9463"/>
                </a:cubicBezTo>
                <a:cubicBezTo>
                  <a:pt x="5539" y="9425"/>
                  <a:pt x="5509" y="9395"/>
                  <a:pt x="5471" y="9395"/>
                </a:cubicBezTo>
                <a:close/>
                <a:moveTo>
                  <a:pt x="5687" y="9395"/>
                </a:moveTo>
                <a:cubicBezTo>
                  <a:pt x="5649" y="9395"/>
                  <a:pt x="5619" y="9425"/>
                  <a:pt x="5619" y="9463"/>
                </a:cubicBezTo>
                <a:cubicBezTo>
                  <a:pt x="5619" y="9501"/>
                  <a:pt x="5649" y="9532"/>
                  <a:pt x="5687" y="9532"/>
                </a:cubicBezTo>
                <a:cubicBezTo>
                  <a:pt x="5725" y="9532"/>
                  <a:pt x="5756" y="9501"/>
                  <a:pt x="5756" y="9463"/>
                </a:cubicBezTo>
                <a:cubicBezTo>
                  <a:pt x="5756" y="9425"/>
                  <a:pt x="5725" y="9395"/>
                  <a:pt x="5687" y="9395"/>
                </a:cubicBezTo>
                <a:close/>
                <a:moveTo>
                  <a:pt x="5903" y="9395"/>
                </a:moveTo>
                <a:cubicBezTo>
                  <a:pt x="5865" y="9395"/>
                  <a:pt x="5835" y="9425"/>
                  <a:pt x="5835" y="9463"/>
                </a:cubicBezTo>
                <a:cubicBezTo>
                  <a:pt x="5835" y="9501"/>
                  <a:pt x="5865" y="9532"/>
                  <a:pt x="5903" y="9532"/>
                </a:cubicBezTo>
                <a:cubicBezTo>
                  <a:pt x="5941" y="9532"/>
                  <a:pt x="5972" y="9501"/>
                  <a:pt x="5972" y="9463"/>
                </a:cubicBezTo>
                <a:cubicBezTo>
                  <a:pt x="5972" y="9425"/>
                  <a:pt x="5941" y="9395"/>
                  <a:pt x="5903" y="9395"/>
                </a:cubicBezTo>
                <a:close/>
                <a:moveTo>
                  <a:pt x="6119" y="9395"/>
                </a:moveTo>
                <a:cubicBezTo>
                  <a:pt x="6081" y="9395"/>
                  <a:pt x="6051" y="9425"/>
                  <a:pt x="6051" y="9463"/>
                </a:cubicBezTo>
                <a:cubicBezTo>
                  <a:pt x="6051" y="9501"/>
                  <a:pt x="6081" y="9532"/>
                  <a:pt x="6119" y="9532"/>
                </a:cubicBezTo>
                <a:cubicBezTo>
                  <a:pt x="6157" y="9532"/>
                  <a:pt x="6188" y="9501"/>
                  <a:pt x="6188" y="9463"/>
                </a:cubicBezTo>
                <a:cubicBezTo>
                  <a:pt x="6188" y="9425"/>
                  <a:pt x="6157" y="9395"/>
                  <a:pt x="6119" y="9395"/>
                </a:cubicBezTo>
                <a:close/>
                <a:moveTo>
                  <a:pt x="6335" y="9395"/>
                </a:moveTo>
                <a:cubicBezTo>
                  <a:pt x="6298" y="9395"/>
                  <a:pt x="6267" y="9425"/>
                  <a:pt x="6267" y="9463"/>
                </a:cubicBezTo>
                <a:cubicBezTo>
                  <a:pt x="6267" y="9501"/>
                  <a:pt x="6298" y="9532"/>
                  <a:pt x="6335" y="9532"/>
                </a:cubicBezTo>
                <a:cubicBezTo>
                  <a:pt x="6373" y="9532"/>
                  <a:pt x="6404" y="9501"/>
                  <a:pt x="6404" y="9463"/>
                </a:cubicBezTo>
                <a:cubicBezTo>
                  <a:pt x="6404" y="9425"/>
                  <a:pt x="6373" y="9395"/>
                  <a:pt x="6335" y="9395"/>
                </a:cubicBezTo>
                <a:close/>
                <a:moveTo>
                  <a:pt x="6552" y="9395"/>
                </a:moveTo>
                <a:cubicBezTo>
                  <a:pt x="6514" y="9395"/>
                  <a:pt x="6483" y="9425"/>
                  <a:pt x="6483" y="9463"/>
                </a:cubicBezTo>
                <a:cubicBezTo>
                  <a:pt x="6483" y="9501"/>
                  <a:pt x="6514" y="9532"/>
                  <a:pt x="6552" y="9532"/>
                </a:cubicBezTo>
                <a:cubicBezTo>
                  <a:pt x="6589" y="9532"/>
                  <a:pt x="6620" y="9501"/>
                  <a:pt x="6620" y="9463"/>
                </a:cubicBezTo>
                <a:cubicBezTo>
                  <a:pt x="6620" y="9425"/>
                  <a:pt x="6589" y="9395"/>
                  <a:pt x="6552" y="9395"/>
                </a:cubicBezTo>
                <a:close/>
                <a:moveTo>
                  <a:pt x="6768" y="9395"/>
                </a:moveTo>
                <a:cubicBezTo>
                  <a:pt x="6730" y="9395"/>
                  <a:pt x="6699" y="9425"/>
                  <a:pt x="6699" y="9463"/>
                </a:cubicBezTo>
                <a:cubicBezTo>
                  <a:pt x="6699" y="9501"/>
                  <a:pt x="6730" y="9532"/>
                  <a:pt x="6768" y="9532"/>
                </a:cubicBezTo>
                <a:cubicBezTo>
                  <a:pt x="6805" y="9532"/>
                  <a:pt x="6836" y="9501"/>
                  <a:pt x="6836" y="9463"/>
                </a:cubicBezTo>
                <a:cubicBezTo>
                  <a:pt x="6836" y="9425"/>
                  <a:pt x="6805" y="9395"/>
                  <a:pt x="6768" y="9395"/>
                </a:cubicBezTo>
                <a:close/>
                <a:moveTo>
                  <a:pt x="6984" y="9395"/>
                </a:moveTo>
                <a:cubicBezTo>
                  <a:pt x="6946" y="9395"/>
                  <a:pt x="6915" y="9425"/>
                  <a:pt x="6915" y="9463"/>
                </a:cubicBezTo>
                <a:cubicBezTo>
                  <a:pt x="6915" y="9501"/>
                  <a:pt x="6946" y="9532"/>
                  <a:pt x="6984" y="9532"/>
                </a:cubicBezTo>
                <a:cubicBezTo>
                  <a:pt x="7022" y="9532"/>
                  <a:pt x="7052" y="9501"/>
                  <a:pt x="7052" y="9463"/>
                </a:cubicBezTo>
                <a:cubicBezTo>
                  <a:pt x="7052" y="9425"/>
                  <a:pt x="7022" y="9395"/>
                  <a:pt x="6984" y="9395"/>
                </a:cubicBezTo>
                <a:close/>
                <a:moveTo>
                  <a:pt x="7200" y="9395"/>
                </a:moveTo>
                <a:cubicBezTo>
                  <a:pt x="7162" y="9395"/>
                  <a:pt x="7131" y="9425"/>
                  <a:pt x="7131" y="9463"/>
                </a:cubicBezTo>
                <a:cubicBezTo>
                  <a:pt x="7131" y="9501"/>
                  <a:pt x="7162" y="9532"/>
                  <a:pt x="7200" y="9532"/>
                </a:cubicBezTo>
                <a:cubicBezTo>
                  <a:pt x="7238" y="9532"/>
                  <a:pt x="7268" y="9501"/>
                  <a:pt x="7268" y="9463"/>
                </a:cubicBezTo>
                <a:cubicBezTo>
                  <a:pt x="7268" y="9425"/>
                  <a:pt x="7238" y="9395"/>
                  <a:pt x="7200" y="9395"/>
                </a:cubicBezTo>
                <a:close/>
                <a:moveTo>
                  <a:pt x="7416" y="9395"/>
                </a:moveTo>
                <a:cubicBezTo>
                  <a:pt x="7378" y="9395"/>
                  <a:pt x="7347" y="9425"/>
                  <a:pt x="7347" y="9463"/>
                </a:cubicBezTo>
                <a:cubicBezTo>
                  <a:pt x="7347" y="9501"/>
                  <a:pt x="7378" y="9532"/>
                  <a:pt x="7416" y="9532"/>
                </a:cubicBezTo>
                <a:cubicBezTo>
                  <a:pt x="7454" y="9532"/>
                  <a:pt x="7484" y="9501"/>
                  <a:pt x="7484" y="9463"/>
                </a:cubicBezTo>
                <a:cubicBezTo>
                  <a:pt x="7484" y="9425"/>
                  <a:pt x="7454" y="9395"/>
                  <a:pt x="7416" y="9395"/>
                </a:cubicBezTo>
                <a:close/>
                <a:moveTo>
                  <a:pt x="7632" y="9395"/>
                </a:moveTo>
                <a:cubicBezTo>
                  <a:pt x="7594" y="9395"/>
                  <a:pt x="7564" y="9425"/>
                  <a:pt x="7564" y="9463"/>
                </a:cubicBezTo>
                <a:cubicBezTo>
                  <a:pt x="7564" y="9501"/>
                  <a:pt x="7594" y="9532"/>
                  <a:pt x="7632" y="9532"/>
                </a:cubicBezTo>
                <a:cubicBezTo>
                  <a:pt x="7670" y="9532"/>
                  <a:pt x="7700" y="9501"/>
                  <a:pt x="7700" y="9463"/>
                </a:cubicBezTo>
                <a:cubicBezTo>
                  <a:pt x="7700" y="9425"/>
                  <a:pt x="7670" y="9395"/>
                  <a:pt x="7632" y="9395"/>
                </a:cubicBezTo>
                <a:close/>
                <a:moveTo>
                  <a:pt x="7848" y="9395"/>
                </a:moveTo>
                <a:cubicBezTo>
                  <a:pt x="7810" y="9395"/>
                  <a:pt x="7780" y="9425"/>
                  <a:pt x="7780" y="9463"/>
                </a:cubicBezTo>
                <a:cubicBezTo>
                  <a:pt x="7780" y="9501"/>
                  <a:pt x="7810" y="9532"/>
                  <a:pt x="7848" y="9532"/>
                </a:cubicBezTo>
                <a:cubicBezTo>
                  <a:pt x="7886" y="9532"/>
                  <a:pt x="7917" y="9501"/>
                  <a:pt x="7917" y="9463"/>
                </a:cubicBezTo>
                <a:cubicBezTo>
                  <a:pt x="7917" y="9425"/>
                  <a:pt x="7886" y="9395"/>
                  <a:pt x="7848" y="9395"/>
                </a:cubicBezTo>
                <a:close/>
                <a:moveTo>
                  <a:pt x="8064" y="9395"/>
                </a:moveTo>
                <a:cubicBezTo>
                  <a:pt x="8026" y="9395"/>
                  <a:pt x="7996" y="9425"/>
                  <a:pt x="7996" y="9463"/>
                </a:cubicBezTo>
                <a:cubicBezTo>
                  <a:pt x="7996" y="9501"/>
                  <a:pt x="8026" y="9532"/>
                  <a:pt x="8064" y="9532"/>
                </a:cubicBezTo>
                <a:cubicBezTo>
                  <a:pt x="8102" y="9532"/>
                  <a:pt x="8133" y="9501"/>
                  <a:pt x="8133" y="9463"/>
                </a:cubicBezTo>
                <a:cubicBezTo>
                  <a:pt x="8133" y="9425"/>
                  <a:pt x="8102" y="9395"/>
                  <a:pt x="8064" y="9395"/>
                </a:cubicBezTo>
                <a:close/>
                <a:moveTo>
                  <a:pt x="8280" y="9395"/>
                </a:moveTo>
                <a:cubicBezTo>
                  <a:pt x="8243" y="9395"/>
                  <a:pt x="8212" y="9425"/>
                  <a:pt x="8212" y="9463"/>
                </a:cubicBezTo>
                <a:cubicBezTo>
                  <a:pt x="8212" y="9501"/>
                  <a:pt x="8243" y="9532"/>
                  <a:pt x="8280" y="9532"/>
                </a:cubicBezTo>
                <a:cubicBezTo>
                  <a:pt x="8318" y="9532"/>
                  <a:pt x="8349" y="9501"/>
                  <a:pt x="8349" y="9463"/>
                </a:cubicBezTo>
                <a:cubicBezTo>
                  <a:pt x="8349" y="9425"/>
                  <a:pt x="8318" y="9395"/>
                  <a:pt x="8280" y="9395"/>
                </a:cubicBezTo>
                <a:close/>
                <a:moveTo>
                  <a:pt x="8496" y="9395"/>
                </a:moveTo>
                <a:cubicBezTo>
                  <a:pt x="8459" y="9395"/>
                  <a:pt x="8428" y="9425"/>
                  <a:pt x="8428" y="9463"/>
                </a:cubicBezTo>
                <a:cubicBezTo>
                  <a:pt x="8428" y="9501"/>
                  <a:pt x="8459" y="9532"/>
                  <a:pt x="8496" y="9532"/>
                </a:cubicBezTo>
                <a:cubicBezTo>
                  <a:pt x="8534" y="9532"/>
                  <a:pt x="8565" y="9501"/>
                  <a:pt x="8565" y="9463"/>
                </a:cubicBezTo>
                <a:cubicBezTo>
                  <a:pt x="8565" y="9425"/>
                  <a:pt x="8534" y="9395"/>
                  <a:pt x="8496" y="9395"/>
                </a:cubicBezTo>
                <a:close/>
                <a:moveTo>
                  <a:pt x="8713" y="9395"/>
                </a:moveTo>
                <a:cubicBezTo>
                  <a:pt x="8675" y="9395"/>
                  <a:pt x="8644" y="9425"/>
                  <a:pt x="8644" y="9463"/>
                </a:cubicBezTo>
                <a:cubicBezTo>
                  <a:pt x="8644" y="9501"/>
                  <a:pt x="8675" y="9532"/>
                  <a:pt x="8713" y="9532"/>
                </a:cubicBezTo>
                <a:cubicBezTo>
                  <a:pt x="8750" y="9532"/>
                  <a:pt x="8781" y="9501"/>
                  <a:pt x="8781" y="9463"/>
                </a:cubicBezTo>
                <a:cubicBezTo>
                  <a:pt x="8781" y="9425"/>
                  <a:pt x="8750" y="9395"/>
                  <a:pt x="8713" y="9395"/>
                </a:cubicBezTo>
                <a:close/>
                <a:moveTo>
                  <a:pt x="8929" y="9395"/>
                </a:moveTo>
                <a:cubicBezTo>
                  <a:pt x="8891" y="9395"/>
                  <a:pt x="8860" y="9425"/>
                  <a:pt x="8860" y="9463"/>
                </a:cubicBezTo>
                <a:cubicBezTo>
                  <a:pt x="8860" y="9501"/>
                  <a:pt x="8891" y="9532"/>
                  <a:pt x="8929" y="9532"/>
                </a:cubicBezTo>
                <a:cubicBezTo>
                  <a:pt x="8966" y="9532"/>
                  <a:pt x="8997" y="9501"/>
                  <a:pt x="8997" y="9463"/>
                </a:cubicBezTo>
                <a:cubicBezTo>
                  <a:pt x="8997" y="9425"/>
                  <a:pt x="8966" y="9395"/>
                  <a:pt x="8929" y="9395"/>
                </a:cubicBezTo>
                <a:close/>
                <a:moveTo>
                  <a:pt x="5471" y="9630"/>
                </a:moveTo>
                <a:cubicBezTo>
                  <a:pt x="5433" y="9630"/>
                  <a:pt x="5403" y="9660"/>
                  <a:pt x="5403" y="9698"/>
                </a:cubicBezTo>
                <a:cubicBezTo>
                  <a:pt x="5403" y="9736"/>
                  <a:pt x="5433" y="9766"/>
                  <a:pt x="5471" y="9766"/>
                </a:cubicBezTo>
                <a:cubicBezTo>
                  <a:pt x="5509" y="9766"/>
                  <a:pt x="5539" y="9736"/>
                  <a:pt x="5539" y="9698"/>
                </a:cubicBezTo>
                <a:cubicBezTo>
                  <a:pt x="5539" y="9660"/>
                  <a:pt x="5509" y="9630"/>
                  <a:pt x="5471" y="9630"/>
                </a:cubicBezTo>
                <a:close/>
                <a:moveTo>
                  <a:pt x="5687" y="9630"/>
                </a:moveTo>
                <a:cubicBezTo>
                  <a:pt x="5649" y="9630"/>
                  <a:pt x="5619" y="9660"/>
                  <a:pt x="5619" y="9698"/>
                </a:cubicBezTo>
                <a:cubicBezTo>
                  <a:pt x="5619" y="9736"/>
                  <a:pt x="5649" y="9766"/>
                  <a:pt x="5687" y="9766"/>
                </a:cubicBezTo>
                <a:cubicBezTo>
                  <a:pt x="5725" y="9766"/>
                  <a:pt x="5756" y="9736"/>
                  <a:pt x="5756" y="9698"/>
                </a:cubicBezTo>
                <a:cubicBezTo>
                  <a:pt x="5756" y="9660"/>
                  <a:pt x="5725" y="9630"/>
                  <a:pt x="5687" y="9630"/>
                </a:cubicBezTo>
                <a:close/>
                <a:moveTo>
                  <a:pt x="5903" y="9630"/>
                </a:moveTo>
                <a:cubicBezTo>
                  <a:pt x="5865" y="9630"/>
                  <a:pt x="5835" y="9660"/>
                  <a:pt x="5835" y="9698"/>
                </a:cubicBezTo>
                <a:cubicBezTo>
                  <a:pt x="5835" y="9736"/>
                  <a:pt x="5865" y="9766"/>
                  <a:pt x="5903" y="9766"/>
                </a:cubicBezTo>
                <a:cubicBezTo>
                  <a:pt x="5941" y="9766"/>
                  <a:pt x="5972" y="9736"/>
                  <a:pt x="5972" y="9698"/>
                </a:cubicBezTo>
                <a:cubicBezTo>
                  <a:pt x="5972" y="9660"/>
                  <a:pt x="5941" y="9630"/>
                  <a:pt x="5903" y="9630"/>
                </a:cubicBezTo>
                <a:close/>
                <a:moveTo>
                  <a:pt x="6119" y="9630"/>
                </a:moveTo>
                <a:cubicBezTo>
                  <a:pt x="6081" y="9630"/>
                  <a:pt x="6051" y="9660"/>
                  <a:pt x="6051" y="9698"/>
                </a:cubicBezTo>
                <a:cubicBezTo>
                  <a:pt x="6051" y="9736"/>
                  <a:pt x="6081" y="9766"/>
                  <a:pt x="6119" y="9766"/>
                </a:cubicBezTo>
                <a:cubicBezTo>
                  <a:pt x="6157" y="9766"/>
                  <a:pt x="6188" y="9736"/>
                  <a:pt x="6188" y="9698"/>
                </a:cubicBezTo>
                <a:cubicBezTo>
                  <a:pt x="6188" y="9660"/>
                  <a:pt x="6157" y="9630"/>
                  <a:pt x="6119" y="9630"/>
                </a:cubicBezTo>
                <a:close/>
                <a:moveTo>
                  <a:pt x="6335" y="9630"/>
                </a:moveTo>
                <a:cubicBezTo>
                  <a:pt x="6298" y="9630"/>
                  <a:pt x="6267" y="9660"/>
                  <a:pt x="6267" y="9698"/>
                </a:cubicBezTo>
                <a:cubicBezTo>
                  <a:pt x="6267" y="9736"/>
                  <a:pt x="6298" y="9766"/>
                  <a:pt x="6335" y="9766"/>
                </a:cubicBezTo>
                <a:cubicBezTo>
                  <a:pt x="6373" y="9766"/>
                  <a:pt x="6404" y="9736"/>
                  <a:pt x="6404" y="9698"/>
                </a:cubicBezTo>
                <a:cubicBezTo>
                  <a:pt x="6404" y="9660"/>
                  <a:pt x="6373" y="9630"/>
                  <a:pt x="6335" y="9630"/>
                </a:cubicBezTo>
                <a:close/>
                <a:moveTo>
                  <a:pt x="6552" y="9630"/>
                </a:moveTo>
                <a:cubicBezTo>
                  <a:pt x="6514" y="9630"/>
                  <a:pt x="6483" y="9660"/>
                  <a:pt x="6483" y="9698"/>
                </a:cubicBezTo>
                <a:cubicBezTo>
                  <a:pt x="6483" y="9736"/>
                  <a:pt x="6514" y="9766"/>
                  <a:pt x="6552" y="9766"/>
                </a:cubicBezTo>
                <a:cubicBezTo>
                  <a:pt x="6589" y="9766"/>
                  <a:pt x="6620" y="9736"/>
                  <a:pt x="6620" y="9698"/>
                </a:cubicBezTo>
                <a:cubicBezTo>
                  <a:pt x="6620" y="9660"/>
                  <a:pt x="6589" y="9630"/>
                  <a:pt x="6552" y="9630"/>
                </a:cubicBezTo>
                <a:close/>
                <a:moveTo>
                  <a:pt x="6768" y="9630"/>
                </a:moveTo>
                <a:cubicBezTo>
                  <a:pt x="6730" y="9630"/>
                  <a:pt x="6699" y="9660"/>
                  <a:pt x="6699" y="9698"/>
                </a:cubicBezTo>
                <a:cubicBezTo>
                  <a:pt x="6699" y="9736"/>
                  <a:pt x="6730" y="9766"/>
                  <a:pt x="6768" y="9766"/>
                </a:cubicBezTo>
                <a:cubicBezTo>
                  <a:pt x="6805" y="9766"/>
                  <a:pt x="6836" y="9736"/>
                  <a:pt x="6836" y="9698"/>
                </a:cubicBezTo>
                <a:cubicBezTo>
                  <a:pt x="6836" y="9660"/>
                  <a:pt x="6805" y="9630"/>
                  <a:pt x="6768" y="9630"/>
                </a:cubicBezTo>
                <a:close/>
                <a:moveTo>
                  <a:pt x="6984" y="9630"/>
                </a:moveTo>
                <a:cubicBezTo>
                  <a:pt x="6946" y="9630"/>
                  <a:pt x="6915" y="9660"/>
                  <a:pt x="6915" y="9698"/>
                </a:cubicBezTo>
                <a:cubicBezTo>
                  <a:pt x="6915" y="9736"/>
                  <a:pt x="6946" y="9766"/>
                  <a:pt x="6984" y="9766"/>
                </a:cubicBezTo>
                <a:cubicBezTo>
                  <a:pt x="7022" y="9766"/>
                  <a:pt x="7052" y="9736"/>
                  <a:pt x="7052" y="9698"/>
                </a:cubicBezTo>
                <a:cubicBezTo>
                  <a:pt x="7052" y="9660"/>
                  <a:pt x="7022" y="9630"/>
                  <a:pt x="6984" y="9630"/>
                </a:cubicBezTo>
                <a:close/>
                <a:moveTo>
                  <a:pt x="7200" y="9630"/>
                </a:moveTo>
                <a:cubicBezTo>
                  <a:pt x="7162" y="9630"/>
                  <a:pt x="7131" y="9660"/>
                  <a:pt x="7131" y="9698"/>
                </a:cubicBezTo>
                <a:cubicBezTo>
                  <a:pt x="7131" y="9736"/>
                  <a:pt x="7162" y="9766"/>
                  <a:pt x="7200" y="9766"/>
                </a:cubicBezTo>
                <a:cubicBezTo>
                  <a:pt x="7238" y="9766"/>
                  <a:pt x="7268" y="9736"/>
                  <a:pt x="7268" y="9698"/>
                </a:cubicBezTo>
                <a:cubicBezTo>
                  <a:pt x="7268" y="9660"/>
                  <a:pt x="7238" y="9630"/>
                  <a:pt x="7200" y="9630"/>
                </a:cubicBezTo>
                <a:close/>
                <a:moveTo>
                  <a:pt x="7416" y="9630"/>
                </a:moveTo>
                <a:cubicBezTo>
                  <a:pt x="7378" y="9630"/>
                  <a:pt x="7347" y="9660"/>
                  <a:pt x="7347" y="9698"/>
                </a:cubicBezTo>
                <a:cubicBezTo>
                  <a:pt x="7347" y="9736"/>
                  <a:pt x="7378" y="9766"/>
                  <a:pt x="7416" y="9766"/>
                </a:cubicBezTo>
                <a:cubicBezTo>
                  <a:pt x="7454" y="9766"/>
                  <a:pt x="7484" y="9736"/>
                  <a:pt x="7484" y="9698"/>
                </a:cubicBezTo>
                <a:cubicBezTo>
                  <a:pt x="7484" y="9660"/>
                  <a:pt x="7454" y="9630"/>
                  <a:pt x="7416" y="9630"/>
                </a:cubicBezTo>
                <a:close/>
                <a:moveTo>
                  <a:pt x="7632" y="9630"/>
                </a:moveTo>
                <a:cubicBezTo>
                  <a:pt x="7594" y="9630"/>
                  <a:pt x="7564" y="9660"/>
                  <a:pt x="7564" y="9698"/>
                </a:cubicBezTo>
                <a:cubicBezTo>
                  <a:pt x="7564" y="9736"/>
                  <a:pt x="7594" y="9766"/>
                  <a:pt x="7632" y="9766"/>
                </a:cubicBezTo>
                <a:cubicBezTo>
                  <a:pt x="7670" y="9766"/>
                  <a:pt x="7700" y="9736"/>
                  <a:pt x="7700" y="9698"/>
                </a:cubicBezTo>
                <a:cubicBezTo>
                  <a:pt x="7700" y="9660"/>
                  <a:pt x="7670" y="9630"/>
                  <a:pt x="7632" y="9630"/>
                </a:cubicBezTo>
                <a:close/>
                <a:moveTo>
                  <a:pt x="7848" y="9630"/>
                </a:moveTo>
                <a:cubicBezTo>
                  <a:pt x="7810" y="9630"/>
                  <a:pt x="7780" y="9660"/>
                  <a:pt x="7780" y="9698"/>
                </a:cubicBezTo>
                <a:cubicBezTo>
                  <a:pt x="7780" y="9736"/>
                  <a:pt x="7810" y="9766"/>
                  <a:pt x="7848" y="9766"/>
                </a:cubicBezTo>
                <a:cubicBezTo>
                  <a:pt x="7886" y="9766"/>
                  <a:pt x="7917" y="9736"/>
                  <a:pt x="7917" y="9698"/>
                </a:cubicBezTo>
                <a:cubicBezTo>
                  <a:pt x="7917" y="9660"/>
                  <a:pt x="7886" y="9630"/>
                  <a:pt x="7848" y="9630"/>
                </a:cubicBezTo>
                <a:close/>
                <a:moveTo>
                  <a:pt x="8064" y="9630"/>
                </a:moveTo>
                <a:cubicBezTo>
                  <a:pt x="8026" y="9630"/>
                  <a:pt x="7996" y="9660"/>
                  <a:pt x="7996" y="9698"/>
                </a:cubicBezTo>
                <a:cubicBezTo>
                  <a:pt x="7996" y="9736"/>
                  <a:pt x="8026" y="9766"/>
                  <a:pt x="8064" y="9766"/>
                </a:cubicBezTo>
                <a:cubicBezTo>
                  <a:pt x="8102" y="9766"/>
                  <a:pt x="8133" y="9736"/>
                  <a:pt x="8133" y="9698"/>
                </a:cubicBezTo>
                <a:cubicBezTo>
                  <a:pt x="8133" y="9660"/>
                  <a:pt x="8102" y="9630"/>
                  <a:pt x="8064" y="9630"/>
                </a:cubicBezTo>
                <a:close/>
                <a:moveTo>
                  <a:pt x="8280" y="9630"/>
                </a:moveTo>
                <a:cubicBezTo>
                  <a:pt x="8243" y="9630"/>
                  <a:pt x="8212" y="9660"/>
                  <a:pt x="8212" y="9698"/>
                </a:cubicBezTo>
                <a:cubicBezTo>
                  <a:pt x="8212" y="9736"/>
                  <a:pt x="8243" y="9766"/>
                  <a:pt x="8280" y="9766"/>
                </a:cubicBezTo>
                <a:cubicBezTo>
                  <a:pt x="8318" y="9766"/>
                  <a:pt x="8349" y="9736"/>
                  <a:pt x="8349" y="9698"/>
                </a:cubicBezTo>
                <a:cubicBezTo>
                  <a:pt x="8349" y="9660"/>
                  <a:pt x="8318" y="9630"/>
                  <a:pt x="8280" y="9630"/>
                </a:cubicBezTo>
                <a:close/>
                <a:moveTo>
                  <a:pt x="8496" y="9630"/>
                </a:moveTo>
                <a:cubicBezTo>
                  <a:pt x="8459" y="9630"/>
                  <a:pt x="8428" y="9660"/>
                  <a:pt x="8428" y="9698"/>
                </a:cubicBezTo>
                <a:cubicBezTo>
                  <a:pt x="8428" y="9736"/>
                  <a:pt x="8459" y="9766"/>
                  <a:pt x="8496" y="9766"/>
                </a:cubicBezTo>
                <a:cubicBezTo>
                  <a:pt x="8534" y="9766"/>
                  <a:pt x="8565" y="9736"/>
                  <a:pt x="8565" y="9698"/>
                </a:cubicBezTo>
                <a:cubicBezTo>
                  <a:pt x="8565" y="9660"/>
                  <a:pt x="8534" y="9630"/>
                  <a:pt x="8496" y="9630"/>
                </a:cubicBezTo>
                <a:close/>
                <a:moveTo>
                  <a:pt x="8713" y="9630"/>
                </a:moveTo>
                <a:cubicBezTo>
                  <a:pt x="8675" y="9630"/>
                  <a:pt x="8644" y="9660"/>
                  <a:pt x="8644" y="9698"/>
                </a:cubicBezTo>
                <a:cubicBezTo>
                  <a:pt x="8644" y="9736"/>
                  <a:pt x="8675" y="9766"/>
                  <a:pt x="8713" y="9766"/>
                </a:cubicBezTo>
                <a:cubicBezTo>
                  <a:pt x="8750" y="9766"/>
                  <a:pt x="8781" y="9736"/>
                  <a:pt x="8781" y="9698"/>
                </a:cubicBezTo>
                <a:cubicBezTo>
                  <a:pt x="8781" y="9660"/>
                  <a:pt x="8750" y="9630"/>
                  <a:pt x="8713" y="9630"/>
                </a:cubicBezTo>
                <a:close/>
                <a:moveTo>
                  <a:pt x="8929" y="9630"/>
                </a:moveTo>
                <a:cubicBezTo>
                  <a:pt x="8891" y="9630"/>
                  <a:pt x="8860" y="9660"/>
                  <a:pt x="8860" y="9698"/>
                </a:cubicBezTo>
                <a:cubicBezTo>
                  <a:pt x="8860" y="9736"/>
                  <a:pt x="8891" y="9766"/>
                  <a:pt x="8929" y="9766"/>
                </a:cubicBezTo>
                <a:cubicBezTo>
                  <a:pt x="8966" y="9766"/>
                  <a:pt x="8997" y="9736"/>
                  <a:pt x="8997" y="9698"/>
                </a:cubicBezTo>
                <a:cubicBezTo>
                  <a:pt x="8997" y="9660"/>
                  <a:pt x="8966" y="9630"/>
                  <a:pt x="8929" y="9630"/>
                </a:cubicBezTo>
                <a:close/>
                <a:moveTo>
                  <a:pt x="5687" y="9864"/>
                </a:moveTo>
                <a:cubicBezTo>
                  <a:pt x="5649" y="9864"/>
                  <a:pt x="5619" y="9895"/>
                  <a:pt x="5619" y="9933"/>
                </a:cubicBezTo>
                <a:cubicBezTo>
                  <a:pt x="5619" y="9971"/>
                  <a:pt x="5649" y="10001"/>
                  <a:pt x="5687" y="10001"/>
                </a:cubicBezTo>
                <a:cubicBezTo>
                  <a:pt x="5725" y="10001"/>
                  <a:pt x="5756" y="9971"/>
                  <a:pt x="5756" y="9933"/>
                </a:cubicBezTo>
                <a:cubicBezTo>
                  <a:pt x="5756" y="9895"/>
                  <a:pt x="5725" y="9864"/>
                  <a:pt x="5687" y="9864"/>
                </a:cubicBezTo>
                <a:close/>
                <a:moveTo>
                  <a:pt x="5903" y="9864"/>
                </a:moveTo>
                <a:cubicBezTo>
                  <a:pt x="5865" y="9864"/>
                  <a:pt x="5835" y="9895"/>
                  <a:pt x="5835" y="9933"/>
                </a:cubicBezTo>
                <a:cubicBezTo>
                  <a:pt x="5835" y="9971"/>
                  <a:pt x="5865" y="10001"/>
                  <a:pt x="5903" y="10001"/>
                </a:cubicBezTo>
                <a:cubicBezTo>
                  <a:pt x="5941" y="10001"/>
                  <a:pt x="5972" y="9971"/>
                  <a:pt x="5972" y="9933"/>
                </a:cubicBezTo>
                <a:cubicBezTo>
                  <a:pt x="5972" y="9895"/>
                  <a:pt x="5941" y="9864"/>
                  <a:pt x="5903" y="9864"/>
                </a:cubicBezTo>
                <a:close/>
                <a:moveTo>
                  <a:pt x="6119" y="9864"/>
                </a:moveTo>
                <a:cubicBezTo>
                  <a:pt x="6081" y="9864"/>
                  <a:pt x="6051" y="9895"/>
                  <a:pt x="6051" y="9933"/>
                </a:cubicBezTo>
                <a:cubicBezTo>
                  <a:pt x="6051" y="9971"/>
                  <a:pt x="6081" y="10001"/>
                  <a:pt x="6119" y="10001"/>
                </a:cubicBezTo>
                <a:cubicBezTo>
                  <a:pt x="6157" y="10001"/>
                  <a:pt x="6188" y="9971"/>
                  <a:pt x="6188" y="9933"/>
                </a:cubicBezTo>
                <a:cubicBezTo>
                  <a:pt x="6188" y="9895"/>
                  <a:pt x="6157" y="9864"/>
                  <a:pt x="6119" y="9864"/>
                </a:cubicBezTo>
                <a:close/>
                <a:moveTo>
                  <a:pt x="6335" y="9864"/>
                </a:moveTo>
                <a:cubicBezTo>
                  <a:pt x="6298" y="9864"/>
                  <a:pt x="6267" y="9895"/>
                  <a:pt x="6267" y="9933"/>
                </a:cubicBezTo>
                <a:cubicBezTo>
                  <a:pt x="6267" y="9971"/>
                  <a:pt x="6298" y="10001"/>
                  <a:pt x="6335" y="10001"/>
                </a:cubicBezTo>
                <a:cubicBezTo>
                  <a:pt x="6373" y="10001"/>
                  <a:pt x="6404" y="9971"/>
                  <a:pt x="6404" y="9933"/>
                </a:cubicBezTo>
                <a:cubicBezTo>
                  <a:pt x="6404" y="9895"/>
                  <a:pt x="6373" y="9864"/>
                  <a:pt x="6335" y="9864"/>
                </a:cubicBezTo>
                <a:close/>
                <a:moveTo>
                  <a:pt x="6552" y="9864"/>
                </a:moveTo>
                <a:cubicBezTo>
                  <a:pt x="6514" y="9864"/>
                  <a:pt x="6483" y="9895"/>
                  <a:pt x="6483" y="9933"/>
                </a:cubicBezTo>
                <a:cubicBezTo>
                  <a:pt x="6483" y="9971"/>
                  <a:pt x="6514" y="10001"/>
                  <a:pt x="6552" y="10001"/>
                </a:cubicBezTo>
                <a:cubicBezTo>
                  <a:pt x="6589" y="10001"/>
                  <a:pt x="6620" y="9971"/>
                  <a:pt x="6620" y="9933"/>
                </a:cubicBezTo>
                <a:cubicBezTo>
                  <a:pt x="6620" y="9895"/>
                  <a:pt x="6589" y="9864"/>
                  <a:pt x="6552" y="9864"/>
                </a:cubicBezTo>
                <a:close/>
                <a:moveTo>
                  <a:pt x="6768" y="9864"/>
                </a:moveTo>
                <a:cubicBezTo>
                  <a:pt x="6730" y="9864"/>
                  <a:pt x="6699" y="9895"/>
                  <a:pt x="6699" y="9933"/>
                </a:cubicBezTo>
                <a:cubicBezTo>
                  <a:pt x="6699" y="9971"/>
                  <a:pt x="6730" y="10001"/>
                  <a:pt x="6768" y="10001"/>
                </a:cubicBezTo>
                <a:cubicBezTo>
                  <a:pt x="6805" y="10001"/>
                  <a:pt x="6836" y="9971"/>
                  <a:pt x="6836" y="9933"/>
                </a:cubicBezTo>
                <a:cubicBezTo>
                  <a:pt x="6836" y="9895"/>
                  <a:pt x="6805" y="9864"/>
                  <a:pt x="6768" y="9864"/>
                </a:cubicBezTo>
                <a:close/>
                <a:moveTo>
                  <a:pt x="6984" y="9864"/>
                </a:moveTo>
                <a:cubicBezTo>
                  <a:pt x="6946" y="9864"/>
                  <a:pt x="6915" y="9895"/>
                  <a:pt x="6915" y="9933"/>
                </a:cubicBezTo>
                <a:cubicBezTo>
                  <a:pt x="6915" y="9971"/>
                  <a:pt x="6946" y="10001"/>
                  <a:pt x="6984" y="10001"/>
                </a:cubicBezTo>
                <a:cubicBezTo>
                  <a:pt x="7022" y="10001"/>
                  <a:pt x="7052" y="9971"/>
                  <a:pt x="7052" y="9933"/>
                </a:cubicBezTo>
                <a:cubicBezTo>
                  <a:pt x="7052" y="9895"/>
                  <a:pt x="7022" y="9864"/>
                  <a:pt x="6984" y="9864"/>
                </a:cubicBezTo>
                <a:close/>
                <a:moveTo>
                  <a:pt x="7200" y="9864"/>
                </a:moveTo>
                <a:cubicBezTo>
                  <a:pt x="7162" y="9864"/>
                  <a:pt x="7131" y="9895"/>
                  <a:pt x="7131" y="9933"/>
                </a:cubicBezTo>
                <a:cubicBezTo>
                  <a:pt x="7131" y="9971"/>
                  <a:pt x="7162" y="10001"/>
                  <a:pt x="7200" y="10001"/>
                </a:cubicBezTo>
                <a:cubicBezTo>
                  <a:pt x="7238" y="10001"/>
                  <a:pt x="7268" y="9971"/>
                  <a:pt x="7268" y="9933"/>
                </a:cubicBezTo>
                <a:cubicBezTo>
                  <a:pt x="7268" y="9895"/>
                  <a:pt x="7238" y="9864"/>
                  <a:pt x="7200" y="9864"/>
                </a:cubicBezTo>
                <a:close/>
                <a:moveTo>
                  <a:pt x="7416" y="9864"/>
                </a:moveTo>
                <a:cubicBezTo>
                  <a:pt x="7378" y="9864"/>
                  <a:pt x="7347" y="9895"/>
                  <a:pt x="7347" y="9933"/>
                </a:cubicBezTo>
                <a:cubicBezTo>
                  <a:pt x="7347" y="9971"/>
                  <a:pt x="7378" y="10001"/>
                  <a:pt x="7416" y="10001"/>
                </a:cubicBezTo>
                <a:cubicBezTo>
                  <a:pt x="7454" y="10001"/>
                  <a:pt x="7484" y="9971"/>
                  <a:pt x="7484" y="9933"/>
                </a:cubicBezTo>
                <a:cubicBezTo>
                  <a:pt x="7484" y="9895"/>
                  <a:pt x="7454" y="9864"/>
                  <a:pt x="7416" y="9864"/>
                </a:cubicBezTo>
                <a:close/>
                <a:moveTo>
                  <a:pt x="7632" y="9864"/>
                </a:moveTo>
                <a:cubicBezTo>
                  <a:pt x="7594" y="9864"/>
                  <a:pt x="7564" y="9895"/>
                  <a:pt x="7564" y="9933"/>
                </a:cubicBezTo>
                <a:cubicBezTo>
                  <a:pt x="7564" y="9971"/>
                  <a:pt x="7594" y="10001"/>
                  <a:pt x="7632" y="10001"/>
                </a:cubicBezTo>
                <a:cubicBezTo>
                  <a:pt x="7670" y="10001"/>
                  <a:pt x="7700" y="9971"/>
                  <a:pt x="7700" y="9933"/>
                </a:cubicBezTo>
                <a:cubicBezTo>
                  <a:pt x="7700" y="9895"/>
                  <a:pt x="7670" y="9864"/>
                  <a:pt x="7632" y="9864"/>
                </a:cubicBezTo>
                <a:close/>
                <a:moveTo>
                  <a:pt x="7848" y="9864"/>
                </a:moveTo>
                <a:cubicBezTo>
                  <a:pt x="7810" y="9864"/>
                  <a:pt x="7780" y="9895"/>
                  <a:pt x="7780" y="9933"/>
                </a:cubicBezTo>
                <a:cubicBezTo>
                  <a:pt x="7780" y="9971"/>
                  <a:pt x="7810" y="10001"/>
                  <a:pt x="7848" y="10001"/>
                </a:cubicBezTo>
                <a:cubicBezTo>
                  <a:pt x="7886" y="10001"/>
                  <a:pt x="7917" y="9971"/>
                  <a:pt x="7917" y="9933"/>
                </a:cubicBezTo>
                <a:cubicBezTo>
                  <a:pt x="7917" y="9895"/>
                  <a:pt x="7886" y="9864"/>
                  <a:pt x="7848" y="9864"/>
                </a:cubicBezTo>
                <a:close/>
                <a:moveTo>
                  <a:pt x="8064" y="9864"/>
                </a:moveTo>
                <a:cubicBezTo>
                  <a:pt x="8026" y="9864"/>
                  <a:pt x="7996" y="9895"/>
                  <a:pt x="7996" y="9933"/>
                </a:cubicBezTo>
                <a:cubicBezTo>
                  <a:pt x="7996" y="9971"/>
                  <a:pt x="8026" y="10001"/>
                  <a:pt x="8064" y="10001"/>
                </a:cubicBezTo>
                <a:cubicBezTo>
                  <a:pt x="8102" y="10001"/>
                  <a:pt x="8133" y="9971"/>
                  <a:pt x="8133" y="9933"/>
                </a:cubicBezTo>
                <a:cubicBezTo>
                  <a:pt x="8133" y="9895"/>
                  <a:pt x="8102" y="9864"/>
                  <a:pt x="8064" y="9864"/>
                </a:cubicBezTo>
                <a:close/>
                <a:moveTo>
                  <a:pt x="8280" y="9864"/>
                </a:moveTo>
                <a:cubicBezTo>
                  <a:pt x="8243" y="9864"/>
                  <a:pt x="8212" y="9895"/>
                  <a:pt x="8212" y="9933"/>
                </a:cubicBezTo>
                <a:cubicBezTo>
                  <a:pt x="8212" y="9971"/>
                  <a:pt x="8243" y="10001"/>
                  <a:pt x="8280" y="10001"/>
                </a:cubicBezTo>
                <a:cubicBezTo>
                  <a:pt x="8318" y="10001"/>
                  <a:pt x="8349" y="9971"/>
                  <a:pt x="8349" y="9933"/>
                </a:cubicBezTo>
                <a:cubicBezTo>
                  <a:pt x="8349" y="9895"/>
                  <a:pt x="8318" y="9864"/>
                  <a:pt x="8280" y="9864"/>
                </a:cubicBezTo>
                <a:close/>
                <a:moveTo>
                  <a:pt x="8496" y="9864"/>
                </a:moveTo>
                <a:cubicBezTo>
                  <a:pt x="8459" y="9864"/>
                  <a:pt x="8428" y="9895"/>
                  <a:pt x="8428" y="9933"/>
                </a:cubicBezTo>
                <a:cubicBezTo>
                  <a:pt x="8428" y="9971"/>
                  <a:pt x="8459" y="10001"/>
                  <a:pt x="8496" y="10001"/>
                </a:cubicBezTo>
                <a:cubicBezTo>
                  <a:pt x="8534" y="10001"/>
                  <a:pt x="8565" y="9971"/>
                  <a:pt x="8565" y="9933"/>
                </a:cubicBezTo>
                <a:cubicBezTo>
                  <a:pt x="8565" y="9895"/>
                  <a:pt x="8534" y="9864"/>
                  <a:pt x="8496" y="9864"/>
                </a:cubicBezTo>
                <a:close/>
                <a:moveTo>
                  <a:pt x="8713" y="9864"/>
                </a:moveTo>
                <a:cubicBezTo>
                  <a:pt x="8675" y="9864"/>
                  <a:pt x="8644" y="9895"/>
                  <a:pt x="8644" y="9933"/>
                </a:cubicBezTo>
                <a:cubicBezTo>
                  <a:pt x="8644" y="9971"/>
                  <a:pt x="8675" y="10001"/>
                  <a:pt x="8713" y="10001"/>
                </a:cubicBezTo>
                <a:cubicBezTo>
                  <a:pt x="8750" y="10001"/>
                  <a:pt x="8781" y="9971"/>
                  <a:pt x="8781" y="9933"/>
                </a:cubicBezTo>
                <a:cubicBezTo>
                  <a:pt x="8781" y="9895"/>
                  <a:pt x="8750" y="9864"/>
                  <a:pt x="8713" y="9864"/>
                </a:cubicBezTo>
                <a:close/>
                <a:moveTo>
                  <a:pt x="8929" y="9864"/>
                </a:moveTo>
                <a:cubicBezTo>
                  <a:pt x="8891" y="9864"/>
                  <a:pt x="8860" y="9895"/>
                  <a:pt x="8860" y="9933"/>
                </a:cubicBezTo>
                <a:cubicBezTo>
                  <a:pt x="8860" y="9971"/>
                  <a:pt x="8891" y="10001"/>
                  <a:pt x="8929" y="10001"/>
                </a:cubicBezTo>
                <a:cubicBezTo>
                  <a:pt x="8966" y="10001"/>
                  <a:pt x="8997" y="9971"/>
                  <a:pt x="8997" y="9933"/>
                </a:cubicBezTo>
                <a:cubicBezTo>
                  <a:pt x="8997" y="9895"/>
                  <a:pt x="8966" y="9864"/>
                  <a:pt x="8929" y="9864"/>
                </a:cubicBezTo>
                <a:close/>
                <a:moveTo>
                  <a:pt x="9145" y="7751"/>
                </a:moveTo>
                <a:cubicBezTo>
                  <a:pt x="9107" y="7751"/>
                  <a:pt x="9076" y="7782"/>
                  <a:pt x="9076" y="7819"/>
                </a:cubicBezTo>
                <a:cubicBezTo>
                  <a:pt x="9076" y="7857"/>
                  <a:pt x="9107" y="7888"/>
                  <a:pt x="9145" y="7888"/>
                </a:cubicBezTo>
                <a:cubicBezTo>
                  <a:pt x="9183" y="7888"/>
                  <a:pt x="9213" y="7857"/>
                  <a:pt x="9213" y="7819"/>
                </a:cubicBezTo>
                <a:cubicBezTo>
                  <a:pt x="9213" y="7782"/>
                  <a:pt x="9183" y="7751"/>
                  <a:pt x="9145" y="7751"/>
                </a:cubicBezTo>
                <a:close/>
                <a:moveTo>
                  <a:pt x="9361" y="7751"/>
                </a:moveTo>
                <a:cubicBezTo>
                  <a:pt x="9323" y="7751"/>
                  <a:pt x="9292" y="7782"/>
                  <a:pt x="9292" y="7819"/>
                </a:cubicBezTo>
                <a:cubicBezTo>
                  <a:pt x="9292" y="7857"/>
                  <a:pt x="9323" y="7888"/>
                  <a:pt x="9361" y="7888"/>
                </a:cubicBezTo>
                <a:cubicBezTo>
                  <a:pt x="9399" y="7888"/>
                  <a:pt x="9429" y="7857"/>
                  <a:pt x="9429" y="7819"/>
                </a:cubicBezTo>
                <a:cubicBezTo>
                  <a:pt x="9429" y="7782"/>
                  <a:pt x="9399" y="7751"/>
                  <a:pt x="9361" y="7751"/>
                </a:cubicBezTo>
                <a:close/>
                <a:moveTo>
                  <a:pt x="9577" y="7751"/>
                </a:moveTo>
                <a:cubicBezTo>
                  <a:pt x="9539" y="7751"/>
                  <a:pt x="9508" y="7782"/>
                  <a:pt x="9508" y="7819"/>
                </a:cubicBezTo>
                <a:cubicBezTo>
                  <a:pt x="9508" y="7857"/>
                  <a:pt x="9539" y="7888"/>
                  <a:pt x="9577" y="7888"/>
                </a:cubicBezTo>
                <a:cubicBezTo>
                  <a:pt x="9615" y="7888"/>
                  <a:pt x="9645" y="7857"/>
                  <a:pt x="9645" y="7819"/>
                </a:cubicBezTo>
                <a:cubicBezTo>
                  <a:pt x="9645" y="7782"/>
                  <a:pt x="9615" y="7751"/>
                  <a:pt x="9577" y="7751"/>
                </a:cubicBezTo>
                <a:close/>
                <a:moveTo>
                  <a:pt x="9793" y="7751"/>
                </a:moveTo>
                <a:cubicBezTo>
                  <a:pt x="9755" y="7751"/>
                  <a:pt x="9725" y="7782"/>
                  <a:pt x="9725" y="7819"/>
                </a:cubicBezTo>
                <a:cubicBezTo>
                  <a:pt x="9725" y="7857"/>
                  <a:pt x="9755" y="7888"/>
                  <a:pt x="9793" y="7888"/>
                </a:cubicBezTo>
                <a:cubicBezTo>
                  <a:pt x="9831" y="7888"/>
                  <a:pt x="9862" y="7857"/>
                  <a:pt x="9862" y="7819"/>
                </a:cubicBezTo>
                <a:cubicBezTo>
                  <a:pt x="9862" y="7782"/>
                  <a:pt x="9831" y="7751"/>
                  <a:pt x="9793" y="7751"/>
                </a:cubicBezTo>
                <a:close/>
                <a:moveTo>
                  <a:pt x="9145" y="7986"/>
                </a:moveTo>
                <a:cubicBezTo>
                  <a:pt x="9107" y="7986"/>
                  <a:pt x="9076" y="8016"/>
                  <a:pt x="9076" y="8054"/>
                </a:cubicBezTo>
                <a:cubicBezTo>
                  <a:pt x="9076" y="8092"/>
                  <a:pt x="9107" y="8123"/>
                  <a:pt x="9145" y="8123"/>
                </a:cubicBezTo>
                <a:cubicBezTo>
                  <a:pt x="9183" y="8123"/>
                  <a:pt x="9213" y="8092"/>
                  <a:pt x="9213" y="8054"/>
                </a:cubicBezTo>
                <a:cubicBezTo>
                  <a:pt x="9213" y="8016"/>
                  <a:pt x="9183" y="7986"/>
                  <a:pt x="9145" y="7986"/>
                </a:cubicBezTo>
                <a:close/>
                <a:moveTo>
                  <a:pt x="9361" y="7986"/>
                </a:moveTo>
                <a:cubicBezTo>
                  <a:pt x="9323" y="7986"/>
                  <a:pt x="9292" y="8016"/>
                  <a:pt x="9292" y="8054"/>
                </a:cubicBezTo>
                <a:cubicBezTo>
                  <a:pt x="9292" y="8092"/>
                  <a:pt x="9323" y="8123"/>
                  <a:pt x="9361" y="8123"/>
                </a:cubicBezTo>
                <a:cubicBezTo>
                  <a:pt x="9399" y="8123"/>
                  <a:pt x="9429" y="8092"/>
                  <a:pt x="9429" y="8054"/>
                </a:cubicBezTo>
                <a:cubicBezTo>
                  <a:pt x="9429" y="8016"/>
                  <a:pt x="9399" y="7986"/>
                  <a:pt x="9361" y="7986"/>
                </a:cubicBezTo>
                <a:close/>
                <a:moveTo>
                  <a:pt x="9577" y="7986"/>
                </a:moveTo>
                <a:cubicBezTo>
                  <a:pt x="9539" y="7986"/>
                  <a:pt x="9508" y="8016"/>
                  <a:pt x="9508" y="8054"/>
                </a:cubicBezTo>
                <a:cubicBezTo>
                  <a:pt x="9508" y="8092"/>
                  <a:pt x="9539" y="8123"/>
                  <a:pt x="9577" y="8123"/>
                </a:cubicBezTo>
                <a:cubicBezTo>
                  <a:pt x="9615" y="8123"/>
                  <a:pt x="9645" y="8092"/>
                  <a:pt x="9645" y="8054"/>
                </a:cubicBezTo>
                <a:cubicBezTo>
                  <a:pt x="9645" y="8016"/>
                  <a:pt x="9615" y="7986"/>
                  <a:pt x="9577" y="7986"/>
                </a:cubicBezTo>
                <a:close/>
                <a:moveTo>
                  <a:pt x="9793" y="7986"/>
                </a:moveTo>
                <a:cubicBezTo>
                  <a:pt x="9755" y="7986"/>
                  <a:pt x="9725" y="8016"/>
                  <a:pt x="9725" y="8054"/>
                </a:cubicBezTo>
                <a:cubicBezTo>
                  <a:pt x="9725" y="8092"/>
                  <a:pt x="9755" y="8123"/>
                  <a:pt x="9793" y="8123"/>
                </a:cubicBezTo>
                <a:cubicBezTo>
                  <a:pt x="9831" y="8123"/>
                  <a:pt x="9862" y="8092"/>
                  <a:pt x="9862" y="8054"/>
                </a:cubicBezTo>
                <a:cubicBezTo>
                  <a:pt x="9862" y="8016"/>
                  <a:pt x="9831" y="7986"/>
                  <a:pt x="9793" y="7986"/>
                </a:cubicBezTo>
                <a:close/>
                <a:moveTo>
                  <a:pt x="9145" y="8221"/>
                </a:moveTo>
                <a:cubicBezTo>
                  <a:pt x="9107" y="8221"/>
                  <a:pt x="9076" y="8251"/>
                  <a:pt x="9076" y="8289"/>
                </a:cubicBezTo>
                <a:cubicBezTo>
                  <a:pt x="9076" y="8327"/>
                  <a:pt x="9107" y="8358"/>
                  <a:pt x="9145" y="8358"/>
                </a:cubicBezTo>
                <a:cubicBezTo>
                  <a:pt x="9183" y="8358"/>
                  <a:pt x="9213" y="8327"/>
                  <a:pt x="9213" y="8289"/>
                </a:cubicBezTo>
                <a:cubicBezTo>
                  <a:pt x="9213" y="8251"/>
                  <a:pt x="9183" y="8221"/>
                  <a:pt x="9145" y="8221"/>
                </a:cubicBezTo>
                <a:close/>
                <a:moveTo>
                  <a:pt x="9361" y="8221"/>
                </a:moveTo>
                <a:cubicBezTo>
                  <a:pt x="9323" y="8221"/>
                  <a:pt x="9292" y="8251"/>
                  <a:pt x="9292" y="8289"/>
                </a:cubicBezTo>
                <a:cubicBezTo>
                  <a:pt x="9292" y="8327"/>
                  <a:pt x="9323" y="8358"/>
                  <a:pt x="9361" y="8358"/>
                </a:cubicBezTo>
                <a:cubicBezTo>
                  <a:pt x="9399" y="8358"/>
                  <a:pt x="9429" y="8327"/>
                  <a:pt x="9429" y="8289"/>
                </a:cubicBezTo>
                <a:cubicBezTo>
                  <a:pt x="9429" y="8251"/>
                  <a:pt x="9399" y="8221"/>
                  <a:pt x="9361" y="8221"/>
                </a:cubicBezTo>
                <a:close/>
                <a:moveTo>
                  <a:pt x="9577" y="8221"/>
                </a:moveTo>
                <a:cubicBezTo>
                  <a:pt x="9539" y="8221"/>
                  <a:pt x="9508" y="8251"/>
                  <a:pt x="9508" y="8289"/>
                </a:cubicBezTo>
                <a:cubicBezTo>
                  <a:pt x="9508" y="8327"/>
                  <a:pt x="9539" y="8358"/>
                  <a:pt x="9577" y="8358"/>
                </a:cubicBezTo>
                <a:cubicBezTo>
                  <a:pt x="9615" y="8358"/>
                  <a:pt x="9645" y="8327"/>
                  <a:pt x="9645" y="8289"/>
                </a:cubicBezTo>
                <a:cubicBezTo>
                  <a:pt x="9645" y="8251"/>
                  <a:pt x="9615" y="8221"/>
                  <a:pt x="9577" y="8221"/>
                </a:cubicBezTo>
                <a:close/>
                <a:moveTo>
                  <a:pt x="9793" y="8221"/>
                </a:moveTo>
                <a:cubicBezTo>
                  <a:pt x="9755" y="8221"/>
                  <a:pt x="9725" y="8251"/>
                  <a:pt x="9725" y="8289"/>
                </a:cubicBezTo>
                <a:cubicBezTo>
                  <a:pt x="9725" y="8327"/>
                  <a:pt x="9755" y="8358"/>
                  <a:pt x="9793" y="8358"/>
                </a:cubicBezTo>
                <a:cubicBezTo>
                  <a:pt x="9831" y="8358"/>
                  <a:pt x="9862" y="8327"/>
                  <a:pt x="9862" y="8289"/>
                </a:cubicBezTo>
                <a:cubicBezTo>
                  <a:pt x="9862" y="8251"/>
                  <a:pt x="9831" y="8221"/>
                  <a:pt x="9793" y="8221"/>
                </a:cubicBezTo>
                <a:close/>
                <a:moveTo>
                  <a:pt x="10009" y="8221"/>
                </a:moveTo>
                <a:cubicBezTo>
                  <a:pt x="9971" y="8221"/>
                  <a:pt x="9941" y="8251"/>
                  <a:pt x="9941" y="8289"/>
                </a:cubicBezTo>
                <a:cubicBezTo>
                  <a:pt x="9941" y="8327"/>
                  <a:pt x="9971" y="8358"/>
                  <a:pt x="10009" y="8358"/>
                </a:cubicBezTo>
                <a:cubicBezTo>
                  <a:pt x="10047" y="8358"/>
                  <a:pt x="10078" y="8327"/>
                  <a:pt x="10078" y="8289"/>
                </a:cubicBezTo>
                <a:cubicBezTo>
                  <a:pt x="10078" y="8251"/>
                  <a:pt x="10047" y="8221"/>
                  <a:pt x="10009" y="8221"/>
                </a:cubicBezTo>
                <a:close/>
                <a:moveTo>
                  <a:pt x="11090" y="8221"/>
                </a:moveTo>
                <a:cubicBezTo>
                  <a:pt x="11052" y="8221"/>
                  <a:pt x="11021" y="8251"/>
                  <a:pt x="11021" y="8289"/>
                </a:cubicBezTo>
                <a:cubicBezTo>
                  <a:pt x="11021" y="8327"/>
                  <a:pt x="11052" y="8358"/>
                  <a:pt x="11090" y="8358"/>
                </a:cubicBezTo>
                <a:cubicBezTo>
                  <a:pt x="11127" y="8358"/>
                  <a:pt x="11158" y="8327"/>
                  <a:pt x="11158" y="8289"/>
                </a:cubicBezTo>
                <a:cubicBezTo>
                  <a:pt x="11158" y="8251"/>
                  <a:pt x="11127" y="8221"/>
                  <a:pt x="11090" y="8221"/>
                </a:cubicBezTo>
                <a:close/>
                <a:moveTo>
                  <a:pt x="11306" y="8221"/>
                </a:moveTo>
                <a:cubicBezTo>
                  <a:pt x="11268" y="8221"/>
                  <a:pt x="11237" y="8251"/>
                  <a:pt x="11237" y="8289"/>
                </a:cubicBezTo>
                <a:cubicBezTo>
                  <a:pt x="11237" y="8327"/>
                  <a:pt x="11268" y="8358"/>
                  <a:pt x="11306" y="8358"/>
                </a:cubicBezTo>
                <a:cubicBezTo>
                  <a:pt x="11344" y="8358"/>
                  <a:pt x="11374" y="8327"/>
                  <a:pt x="11374" y="8289"/>
                </a:cubicBezTo>
                <a:cubicBezTo>
                  <a:pt x="11374" y="8251"/>
                  <a:pt x="11344" y="8221"/>
                  <a:pt x="11306" y="8221"/>
                </a:cubicBezTo>
                <a:close/>
                <a:moveTo>
                  <a:pt x="11522" y="8221"/>
                </a:moveTo>
                <a:cubicBezTo>
                  <a:pt x="11484" y="8221"/>
                  <a:pt x="11453" y="8251"/>
                  <a:pt x="11453" y="8289"/>
                </a:cubicBezTo>
                <a:cubicBezTo>
                  <a:pt x="11453" y="8327"/>
                  <a:pt x="11484" y="8358"/>
                  <a:pt x="11522" y="8358"/>
                </a:cubicBezTo>
                <a:cubicBezTo>
                  <a:pt x="11560" y="8358"/>
                  <a:pt x="11590" y="8327"/>
                  <a:pt x="11590" y="8289"/>
                </a:cubicBezTo>
                <a:cubicBezTo>
                  <a:pt x="11590" y="8251"/>
                  <a:pt x="11560" y="8221"/>
                  <a:pt x="11522" y="8221"/>
                </a:cubicBezTo>
                <a:close/>
                <a:moveTo>
                  <a:pt x="11738" y="8221"/>
                </a:moveTo>
                <a:cubicBezTo>
                  <a:pt x="11700" y="8221"/>
                  <a:pt x="11670" y="8251"/>
                  <a:pt x="11670" y="8289"/>
                </a:cubicBezTo>
                <a:cubicBezTo>
                  <a:pt x="11670" y="8327"/>
                  <a:pt x="11700" y="8358"/>
                  <a:pt x="11738" y="8358"/>
                </a:cubicBezTo>
                <a:cubicBezTo>
                  <a:pt x="11776" y="8358"/>
                  <a:pt x="11807" y="8327"/>
                  <a:pt x="11807" y="8289"/>
                </a:cubicBezTo>
                <a:cubicBezTo>
                  <a:pt x="11807" y="8251"/>
                  <a:pt x="11776" y="8221"/>
                  <a:pt x="11738" y="8221"/>
                </a:cubicBezTo>
                <a:close/>
                <a:moveTo>
                  <a:pt x="9145" y="8455"/>
                </a:moveTo>
                <a:cubicBezTo>
                  <a:pt x="9107" y="8455"/>
                  <a:pt x="9076" y="8486"/>
                  <a:pt x="9076" y="8524"/>
                </a:cubicBezTo>
                <a:cubicBezTo>
                  <a:pt x="9076" y="8562"/>
                  <a:pt x="9107" y="8592"/>
                  <a:pt x="9145" y="8592"/>
                </a:cubicBezTo>
                <a:cubicBezTo>
                  <a:pt x="9183" y="8592"/>
                  <a:pt x="9213" y="8562"/>
                  <a:pt x="9213" y="8524"/>
                </a:cubicBezTo>
                <a:cubicBezTo>
                  <a:pt x="9213" y="8486"/>
                  <a:pt x="9183" y="8455"/>
                  <a:pt x="9145" y="8455"/>
                </a:cubicBezTo>
                <a:close/>
                <a:moveTo>
                  <a:pt x="9361" y="8455"/>
                </a:moveTo>
                <a:cubicBezTo>
                  <a:pt x="9323" y="8455"/>
                  <a:pt x="9292" y="8486"/>
                  <a:pt x="9292" y="8524"/>
                </a:cubicBezTo>
                <a:cubicBezTo>
                  <a:pt x="9292" y="8562"/>
                  <a:pt x="9323" y="8592"/>
                  <a:pt x="9361" y="8592"/>
                </a:cubicBezTo>
                <a:cubicBezTo>
                  <a:pt x="9399" y="8592"/>
                  <a:pt x="9429" y="8562"/>
                  <a:pt x="9429" y="8524"/>
                </a:cubicBezTo>
                <a:cubicBezTo>
                  <a:pt x="9429" y="8486"/>
                  <a:pt x="9399" y="8455"/>
                  <a:pt x="9361" y="8455"/>
                </a:cubicBezTo>
                <a:close/>
                <a:moveTo>
                  <a:pt x="9577" y="8455"/>
                </a:moveTo>
                <a:cubicBezTo>
                  <a:pt x="9539" y="8455"/>
                  <a:pt x="9508" y="8486"/>
                  <a:pt x="9508" y="8524"/>
                </a:cubicBezTo>
                <a:cubicBezTo>
                  <a:pt x="9508" y="8562"/>
                  <a:pt x="9539" y="8592"/>
                  <a:pt x="9577" y="8592"/>
                </a:cubicBezTo>
                <a:cubicBezTo>
                  <a:pt x="9615" y="8592"/>
                  <a:pt x="9645" y="8562"/>
                  <a:pt x="9645" y="8524"/>
                </a:cubicBezTo>
                <a:cubicBezTo>
                  <a:pt x="9645" y="8486"/>
                  <a:pt x="9615" y="8455"/>
                  <a:pt x="9577" y="8455"/>
                </a:cubicBezTo>
                <a:close/>
                <a:moveTo>
                  <a:pt x="9793" y="8455"/>
                </a:moveTo>
                <a:cubicBezTo>
                  <a:pt x="9755" y="8455"/>
                  <a:pt x="9725" y="8486"/>
                  <a:pt x="9725" y="8524"/>
                </a:cubicBezTo>
                <a:cubicBezTo>
                  <a:pt x="9725" y="8562"/>
                  <a:pt x="9755" y="8592"/>
                  <a:pt x="9793" y="8592"/>
                </a:cubicBezTo>
                <a:cubicBezTo>
                  <a:pt x="9831" y="8592"/>
                  <a:pt x="9862" y="8562"/>
                  <a:pt x="9862" y="8524"/>
                </a:cubicBezTo>
                <a:cubicBezTo>
                  <a:pt x="9862" y="8486"/>
                  <a:pt x="9831" y="8455"/>
                  <a:pt x="9793" y="8455"/>
                </a:cubicBezTo>
                <a:close/>
                <a:moveTo>
                  <a:pt x="10009" y="8455"/>
                </a:moveTo>
                <a:cubicBezTo>
                  <a:pt x="9971" y="8455"/>
                  <a:pt x="9941" y="8486"/>
                  <a:pt x="9941" y="8524"/>
                </a:cubicBezTo>
                <a:cubicBezTo>
                  <a:pt x="9941" y="8562"/>
                  <a:pt x="9971" y="8592"/>
                  <a:pt x="10009" y="8592"/>
                </a:cubicBezTo>
                <a:cubicBezTo>
                  <a:pt x="10047" y="8592"/>
                  <a:pt x="10078" y="8562"/>
                  <a:pt x="10078" y="8524"/>
                </a:cubicBezTo>
                <a:cubicBezTo>
                  <a:pt x="10078" y="8486"/>
                  <a:pt x="10047" y="8455"/>
                  <a:pt x="10009" y="8455"/>
                </a:cubicBezTo>
                <a:close/>
                <a:moveTo>
                  <a:pt x="10658" y="8455"/>
                </a:moveTo>
                <a:cubicBezTo>
                  <a:pt x="10620" y="8455"/>
                  <a:pt x="10589" y="8486"/>
                  <a:pt x="10589" y="8524"/>
                </a:cubicBezTo>
                <a:cubicBezTo>
                  <a:pt x="10589" y="8562"/>
                  <a:pt x="10620" y="8592"/>
                  <a:pt x="10658" y="8592"/>
                </a:cubicBezTo>
                <a:cubicBezTo>
                  <a:pt x="10695" y="8592"/>
                  <a:pt x="10726" y="8562"/>
                  <a:pt x="10726" y="8524"/>
                </a:cubicBezTo>
                <a:cubicBezTo>
                  <a:pt x="10726" y="8486"/>
                  <a:pt x="10695" y="8455"/>
                  <a:pt x="10658" y="8455"/>
                </a:cubicBezTo>
                <a:close/>
                <a:moveTo>
                  <a:pt x="10874" y="8455"/>
                </a:moveTo>
                <a:cubicBezTo>
                  <a:pt x="10836" y="8455"/>
                  <a:pt x="10805" y="8486"/>
                  <a:pt x="10805" y="8524"/>
                </a:cubicBezTo>
                <a:cubicBezTo>
                  <a:pt x="10805" y="8562"/>
                  <a:pt x="10836" y="8592"/>
                  <a:pt x="10874" y="8592"/>
                </a:cubicBezTo>
                <a:cubicBezTo>
                  <a:pt x="10911" y="8592"/>
                  <a:pt x="10942" y="8562"/>
                  <a:pt x="10942" y="8524"/>
                </a:cubicBezTo>
                <a:cubicBezTo>
                  <a:pt x="10942" y="8486"/>
                  <a:pt x="10911" y="8455"/>
                  <a:pt x="10874" y="8455"/>
                </a:cubicBezTo>
                <a:close/>
                <a:moveTo>
                  <a:pt x="11090" y="8455"/>
                </a:moveTo>
                <a:cubicBezTo>
                  <a:pt x="11052" y="8455"/>
                  <a:pt x="11021" y="8486"/>
                  <a:pt x="11021" y="8524"/>
                </a:cubicBezTo>
                <a:cubicBezTo>
                  <a:pt x="11021" y="8562"/>
                  <a:pt x="11052" y="8592"/>
                  <a:pt x="11090" y="8592"/>
                </a:cubicBezTo>
                <a:cubicBezTo>
                  <a:pt x="11127" y="8592"/>
                  <a:pt x="11158" y="8562"/>
                  <a:pt x="11158" y="8524"/>
                </a:cubicBezTo>
                <a:cubicBezTo>
                  <a:pt x="11158" y="8486"/>
                  <a:pt x="11127" y="8455"/>
                  <a:pt x="11090" y="8455"/>
                </a:cubicBezTo>
                <a:close/>
                <a:moveTo>
                  <a:pt x="11306" y="8455"/>
                </a:moveTo>
                <a:cubicBezTo>
                  <a:pt x="11268" y="8455"/>
                  <a:pt x="11237" y="8486"/>
                  <a:pt x="11237" y="8524"/>
                </a:cubicBezTo>
                <a:cubicBezTo>
                  <a:pt x="11237" y="8562"/>
                  <a:pt x="11268" y="8592"/>
                  <a:pt x="11306" y="8592"/>
                </a:cubicBezTo>
                <a:cubicBezTo>
                  <a:pt x="11344" y="8592"/>
                  <a:pt x="11374" y="8562"/>
                  <a:pt x="11374" y="8524"/>
                </a:cubicBezTo>
                <a:cubicBezTo>
                  <a:pt x="11374" y="8486"/>
                  <a:pt x="11344" y="8455"/>
                  <a:pt x="11306" y="8455"/>
                </a:cubicBezTo>
                <a:close/>
                <a:moveTo>
                  <a:pt x="11522" y="8455"/>
                </a:moveTo>
                <a:cubicBezTo>
                  <a:pt x="11484" y="8455"/>
                  <a:pt x="11453" y="8486"/>
                  <a:pt x="11453" y="8524"/>
                </a:cubicBezTo>
                <a:cubicBezTo>
                  <a:pt x="11453" y="8562"/>
                  <a:pt x="11484" y="8592"/>
                  <a:pt x="11522" y="8592"/>
                </a:cubicBezTo>
                <a:cubicBezTo>
                  <a:pt x="11560" y="8592"/>
                  <a:pt x="11590" y="8562"/>
                  <a:pt x="11590" y="8524"/>
                </a:cubicBezTo>
                <a:cubicBezTo>
                  <a:pt x="11590" y="8486"/>
                  <a:pt x="11560" y="8455"/>
                  <a:pt x="11522" y="8455"/>
                </a:cubicBezTo>
                <a:close/>
                <a:moveTo>
                  <a:pt x="9145" y="8690"/>
                </a:moveTo>
                <a:cubicBezTo>
                  <a:pt x="9107" y="8690"/>
                  <a:pt x="9076" y="8721"/>
                  <a:pt x="9076" y="8759"/>
                </a:cubicBezTo>
                <a:cubicBezTo>
                  <a:pt x="9076" y="8797"/>
                  <a:pt x="9107" y="8827"/>
                  <a:pt x="9145" y="8827"/>
                </a:cubicBezTo>
                <a:cubicBezTo>
                  <a:pt x="9183" y="8827"/>
                  <a:pt x="9213" y="8797"/>
                  <a:pt x="9213" y="8759"/>
                </a:cubicBezTo>
                <a:cubicBezTo>
                  <a:pt x="9213" y="8721"/>
                  <a:pt x="9183" y="8690"/>
                  <a:pt x="9145" y="8690"/>
                </a:cubicBezTo>
                <a:close/>
                <a:moveTo>
                  <a:pt x="9361" y="8690"/>
                </a:moveTo>
                <a:cubicBezTo>
                  <a:pt x="9323" y="8690"/>
                  <a:pt x="9292" y="8721"/>
                  <a:pt x="9292" y="8759"/>
                </a:cubicBezTo>
                <a:cubicBezTo>
                  <a:pt x="9292" y="8797"/>
                  <a:pt x="9323" y="8827"/>
                  <a:pt x="9361" y="8827"/>
                </a:cubicBezTo>
                <a:cubicBezTo>
                  <a:pt x="9399" y="8827"/>
                  <a:pt x="9429" y="8797"/>
                  <a:pt x="9429" y="8759"/>
                </a:cubicBezTo>
                <a:cubicBezTo>
                  <a:pt x="9429" y="8721"/>
                  <a:pt x="9399" y="8690"/>
                  <a:pt x="9361" y="8690"/>
                </a:cubicBezTo>
                <a:close/>
                <a:moveTo>
                  <a:pt x="9577" y="8690"/>
                </a:moveTo>
                <a:cubicBezTo>
                  <a:pt x="9539" y="8690"/>
                  <a:pt x="9508" y="8721"/>
                  <a:pt x="9508" y="8759"/>
                </a:cubicBezTo>
                <a:cubicBezTo>
                  <a:pt x="9508" y="8797"/>
                  <a:pt x="9539" y="8827"/>
                  <a:pt x="9577" y="8827"/>
                </a:cubicBezTo>
                <a:cubicBezTo>
                  <a:pt x="9615" y="8827"/>
                  <a:pt x="9645" y="8797"/>
                  <a:pt x="9645" y="8759"/>
                </a:cubicBezTo>
                <a:cubicBezTo>
                  <a:pt x="9645" y="8721"/>
                  <a:pt x="9615" y="8690"/>
                  <a:pt x="9577" y="8690"/>
                </a:cubicBezTo>
                <a:close/>
                <a:moveTo>
                  <a:pt x="9793" y="8690"/>
                </a:moveTo>
                <a:cubicBezTo>
                  <a:pt x="9755" y="8690"/>
                  <a:pt x="9725" y="8721"/>
                  <a:pt x="9725" y="8759"/>
                </a:cubicBezTo>
                <a:cubicBezTo>
                  <a:pt x="9725" y="8797"/>
                  <a:pt x="9755" y="8827"/>
                  <a:pt x="9793" y="8827"/>
                </a:cubicBezTo>
                <a:cubicBezTo>
                  <a:pt x="9831" y="8827"/>
                  <a:pt x="9862" y="8797"/>
                  <a:pt x="9862" y="8759"/>
                </a:cubicBezTo>
                <a:cubicBezTo>
                  <a:pt x="9862" y="8721"/>
                  <a:pt x="9831" y="8690"/>
                  <a:pt x="9793" y="8690"/>
                </a:cubicBezTo>
                <a:close/>
                <a:moveTo>
                  <a:pt x="10009" y="8690"/>
                </a:moveTo>
                <a:cubicBezTo>
                  <a:pt x="9971" y="8690"/>
                  <a:pt x="9941" y="8721"/>
                  <a:pt x="9941" y="8759"/>
                </a:cubicBezTo>
                <a:cubicBezTo>
                  <a:pt x="9941" y="8797"/>
                  <a:pt x="9971" y="8827"/>
                  <a:pt x="10009" y="8827"/>
                </a:cubicBezTo>
                <a:cubicBezTo>
                  <a:pt x="10047" y="8827"/>
                  <a:pt x="10078" y="8797"/>
                  <a:pt x="10078" y="8759"/>
                </a:cubicBezTo>
                <a:cubicBezTo>
                  <a:pt x="10078" y="8721"/>
                  <a:pt x="10047" y="8690"/>
                  <a:pt x="10009" y="8690"/>
                </a:cubicBezTo>
                <a:close/>
                <a:moveTo>
                  <a:pt x="10225" y="8690"/>
                </a:moveTo>
                <a:cubicBezTo>
                  <a:pt x="10188" y="8690"/>
                  <a:pt x="10157" y="8721"/>
                  <a:pt x="10157" y="8759"/>
                </a:cubicBezTo>
                <a:cubicBezTo>
                  <a:pt x="10157" y="8797"/>
                  <a:pt x="10188" y="8827"/>
                  <a:pt x="10225" y="8827"/>
                </a:cubicBezTo>
                <a:cubicBezTo>
                  <a:pt x="10263" y="8827"/>
                  <a:pt x="10294" y="8797"/>
                  <a:pt x="10294" y="8759"/>
                </a:cubicBezTo>
                <a:cubicBezTo>
                  <a:pt x="10294" y="8721"/>
                  <a:pt x="10263" y="8690"/>
                  <a:pt x="10225" y="8690"/>
                </a:cubicBezTo>
                <a:close/>
                <a:moveTo>
                  <a:pt x="10441" y="8690"/>
                </a:moveTo>
                <a:cubicBezTo>
                  <a:pt x="10404" y="8690"/>
                  <a:pt x="10373" y="8721"/>
                  <a:pt x="10373" y="8759"/>
                </a:cubicBezTo>
                <a:cubicBezTo>
                  <a:pt x="10373" y="8797"/>
                  <a:pt x="10404" y="8827"/>
                  <a:pt x="10441" y="8827"/>
                </a:cubicBezTo>
                <a:cubicBezTo>
                  <a:pt x="10479" y="8827"/>
                  <a:pt x="10510" y="8797"/>
                  <a:pt x="10510" y="8759"/>
                </a:cubicBezTo>
                <a:cubicBezTo>
                  <a:pt x="10510" y="8721"/>
                  <a:pt x="10479" y="8690"/>
                  <a:pt x="10441" y="8690"/>
                </a:cubicBezTo>
                <a:close/>
                <a:moveTo>
                  <a:pt x="10658" y="8690"/>
                </a:moveTo>
                <a:cubicBezTo>
                  <a:pt x="10620" y="8690"/>
                  <a:pt x="10589" y="8721"/>
                  <a:pt x="10589" y="8759"/>
                </a:cubicBezTo>
                <a:cubicBezTo>
                  <a:pt x="10589" y="8797"/>
                  <a:pt x="10620" y="8827"/>
                  <a:pt x="10658" y="8827"/>
                </a:cubicBezTo>
                <a:cubicBezTo>
                  <a:pt x="10695" y="8827"/>
                  <a:pt x="10726" y="8797"/>
                  <a:pt x="10726" y="8759"/>
                </a:cubicBezTo>
                <a:cubicBezTo>
                  <a:pt x="10726" y="8721"/>
                  <a:pt x="10695" y="8690"/>
                  <a:pt x="10658" y="8690"/>
                </a:cubicBezTo>
                <a:close/>
                <a:moveTo>
                  <a:pt x="10874" y="8690"/>
                </a:moveTo>
                <a:cubicBezTo>
                  <a:pt x="10836" y="8690"/>
                  <a:pt x="10805" y="8721"/>
                  <a:pt x="10805" y="8759"/>
                </a:cubicBezTo>
                <a:cubicBezTo>
                  <a:pt x="10805" y="8797"/>
                  <a:pt x="10836" y="8827"/>
                  <a:pt x="10874" y="8827"/>
                </a:cubicBezTo>
                <a:cubicBezTo>
                  <a:pt x="10911" y="8827"/>
                  <a:pt x="10942" y="8797"/>
                  <a:pt x="10942" y="8759"/>
                </a:cubicBezTo>
                <a:cubicBezTo>
                  <a:pt x="10942" y="8721"/>
                  <a:pt x="10911" y="8690"/>
                  <a:pt x="10874" y="8690"/>
                </a:cubicBezTo>
                <a:close/>
                <a:moveTo>
                  <a:pt x="11090" y="8690"/>
                </a:moveTo>
                <a:cubicBezTo>
                  <a:pt x="11052" y="8690"/>
                  <a:pt x="11021" y="8721"/>
                  <a:pt x="11021" y="8759"/>
                </a:cubicBezTo>
                <a:cubicBezTo>
                  <a:pt x="11021" y="8797"/>
                  <a:pt x="11052" y="8827"/>
                  <a:pt x="11090" y="8827"/>
                </a:cubicBezTo>
                <a:cubicBezTo>
                  <a:pt x="11127" y="8827"/>
                  <a:pt x="11158" y="8797"/>
                  <a:pt x="11158" y="8759"/>
                </a:cubicBezTo>
                <a:cubicBezTo>
                  <a:pt x="11158" y="8721"/>
                  <a:pt x="11127" y="8690"/>
                  <a:pt x="11090" y="8690"/>
                </a:cubicBezTo>
                <a:close/>
                <a:moveTo>
                  <a:pt x="11306" y="8690"/>
                </a:moveTo>
                <a:cubicBezTo>
                  <a:pt x="11268" y="8690"/>
                  <a:pt x="11237" y="8721"/>
                  <a:pt x="11237" y="8759"/>
                </a:cubicBezTo>
                <a:cubicBezTo>
                  <a:pt x="11237" y="8797"/>
                  <a:pt x="11268" y="8827"/>
                  <a:pt x="11306" y="8827"/>
                </a:cubicBezTo>
                <a:cubicBezTo>
                  <a:pt x="11344" y="8827"/>
                  <a:pt x="11374" y="8797"/>
                  <a:pt x="11374" y="8759"/>
                </a:cubicBezTo>
                <a:cubicBezTo>
                  <a:pt x="11374" y="8721"/>
                  <a:pt x="11344" y="8690"/>
                  <a:pt x="11306" y="8690"/>
                </a:cubicBezTo>
                <a:close/>
                <a:moveTo>
                  <a:pt x="11522" y="8690"/>
                </a:moveTo>
                <a:cubicBezTo>
                  <a:pt x="11484" y="8690"/>
                  <a:pt x="11453" y="8721"/>
                  <a:pt x="11453" y="8759"/>
                </a:cubicBezTo>
                <a:cubicBezTo>
                  <a:pt x="11453" y="8797"/>
                  <a:pt x="11484" y="8827"/>
                  <a:pt x="11522" y="8827"/>
                </a:cubicBezTo>
                <a:cubicBezTo>
                  <a:pt x="11560" y="8827"/>
                  <a:pt x="11590" y="8797"/>
                  <a:pt x="11590" y="8759"/>
                </a:cubicBezTo>
                <a:cubicBezTo>
                  <a:pt x="11590" y="8721"/>
                  <a:pt x="11560" y="8690"/>
                  <a:pt x="11522" y="8690"/>
                </a:cubicBezTo>
                <a:close/>
                <a:moveTo>
                  <a:pt x="9145" y="8925"/>
                </a:moveTo>
                <a:cubicBezTo>
                  <a:pt x="9107" y="8925"/>
                  <a:pt x="9076" y="8956"/>
                  <a:pt x="9076" y="8994"/>
                </a:cubicBezTo>
                <a:cubicBezTo>
                  <a:pt x="9076" y="9031"/>
                  <a:pt x="9107" y="9062"/>
                  <a:pt x="9145" y="9062"/>
                </a:cubicBezTo>
                <a:cubicBezTo>
                  <a:pt x="9183" y="9062"/>
                  <a:pt x="9213" y="9031"/>
                  <a:pt x="9213" y="8994"/>
                </a:cubicBezTo>
                <a:cubicBezTo>
                  <a:pt x="9213" y="8956"/>
                  <a:pt x="9183" y="8925"/>
                  <a:pt x="9145" y="8925"/>
                </a:cubicBezTo>
                <a:close/>
                <a:moveTo>
                  <a:pt x="9361" y="8925"/>
                </a:moveTo>
                <a:cubicBezTo>
                  <a:pt x="9323" y="8925"/>
                  <a:pt x="9292" y="8956"/>
                  <a:pt x="9292" y="8994"/>
                </a:cubicBezTo>
                <a:cubicBezTo>
                  <a:pt x="9292" y="9031"/>
                  <a:pt x="9323" y="9062"/>
                  <a:pt x="9361" y="9062"/>
                </a:cubicBezTo>
                <a:cubicBezTo>
                  <a:pt x="9399" y="9062"/>
                  <a:pt x="9429" y="9031"/>
                  <a:pt x="9429" y="8994"/>
                </a:cubicBezTo>
                <a:cubicBezTo>
                  <a:pt x="9429" y="8956"/>
                  <a:pt x="9399" y="8925"/>
                  <a:pt x="9361" y="8925"/>
                </a:cubicBezTo>
                <a:close/>
                <a:moveTo>
                  <a:pt x="9577" y="8925"/>
                </a:moveTo>
                <a:cubicBezTo>
                  <a:pt x="9539" y="8925"/>
                  <a:pt x="9508" y="8956"/>
                  <a:pt x="9508" y="8994"/>
                </a:cubicBezTo>
                <a:cubicBezTo>
                  <a:pt x="9508" y="9031"/>
                  <a:pt x="9539" y="9062"/>
                  <a:pt x="9577" y="9062"/>
                </a:cubicBezTo>
                <a:cubicBezTo>
                  <a:pt x="9615" y="9062"/>
                  <a:pt x="9645" y="9031"/>
                  <a:pt x="9645" y="8994"/>
                </a:cubicBezTo>
                <a:cubicBezTo>
                  <a:pt x="9645" y="8956"/>
                  <a:pt x="9615" y="8925"/>
                  <a:pt x="9577" y="8925"/>
                </a:cubicBezTo>
                <a:close/>
                <a:moveTo>
                  <a:pt x="9793" y="8925"/>
                </a:moveTo>
                <a:cubicBezTo>
                  <a:pt x="9755" y="8925"/>
                  <a:pt x="9725" y="8956"/>
                  <a:pt x="9725" y="8994"/>
                </a:cubicBezTo>
                <a:cubicBezTo>
                  <a:pt x="9725" y="9031"/>
                  <a:pt x="9755" y="9062"/>
                  <a:pt x="9793" y="9062"/>
                </a:cubicBezTo>
                <a:cubicBezTo>
                  <a:pt x="9831" y="9062"/>
                  <a:pt x="9862" y="9031"/>
                  <a:pt x="9862" y="8994"/>
                </a:cubicBezTo>
                <a:cubicBezTo>
                  <a:pt x="9862" y="8956"/>
                  <a:pt x="9831" y="8925"/>
                  <a:pt x="9793" y="8925"/>
                </a:cubicBezTo>
                <a:close/>
                <a:moveTo>
                  <a:pt x="10009" y="8925"/>
                </a:moveTo>
                <a:cubicBezTo>
                  <a:pt x="9971" y="8925"/>
                  <a:pt x="9941" y="8956"/>
                  <a:pt x="9941" y="8994"/>
                </a:cubicBezTo>
                <a:cubicBezTo>
                  <a:pt x="9941" y="9031"/>
                  <a:pt x="9971" y="9062"/>
                  <a:pt x="10009" y="9062"/>
                </a:cubicBezTo>
                <a:cubicBezTo>
                  <a:pt x="10047" y="9062"/>
                  <a:pt x="10078" y="9031"/>
                  <a:pt x="10078" y="8994"/>
                </a:cubicBezTo>
                <a:cubicBezTo>
                  <a:pt x="10078" y="8956"/>
                  <a:pt x="10047" y="8925"/>
                  <a:pt x="10009" y="8925"/>
                </a:cubicBezTo>
                <a:close/>
                <a:moveTo>
                  <a:pt x="10225" y="8925"/>
                </a:moveTo>
                <a:cubicBezTo>
                  <a:pt x="10188" y="8925"/>
                  <a:pt x="10157" y="8956"/>
                  <a:pt x="10157" y="8994"/>
                </a:cubicBezTo>
                <a:cubicBezTo>
                  <a:pt x="10157" y="9031"/>
                  <a:pt x="10188" y="9062"/>
                  <a:pt x="10225" y="9062"/>
                </a:cubicBezTo>
                <a:cubicBezTo>
                  <a:pt x="10263" y="9062"/>
                  <a:pt x="10294" y="9031"/>
                  <a:pt x="10294" y="8994"/>
                </a:cubicBezTo>
                <a:cubicBezTo>
                  <a:pt x="10294" y="8956"/>
                  <a:pt x="10263" y="8925"/>
                  <a:pt x="10225" y="8925"/>
                </a:cubicBezTo>
                <a:close/>
                <a:moveTo>
                  <a:pt x="10441" y="8925"/>
                </a:moveTo>
                <a:cubicBezTo>
                  <a:pt x="10404" y="8925"/>
                  <a:pt x="10373" y="8956"/>
                  <a:pt x="10373" y="8994"/>
                </a:cubicBezTo>
                <a:cubicBezTo>
                  <a:pt x="10373" y="9031"/>
                  <a:pt x="10404" y="9062"/>
                  <a:pt x="10441" y="9062"/>
                </a:cubicBezTo>
                <a:cubicBezTo>
                  <a:pt x="10479" y="9062"/>
                  <a:pt x="10510" y="9031"/>
                  <a:pt x="10510" y="8994"/>
                </a:cubicBezTo>
                <a:cubicBezTo>
                  <a:pt x="10510" y="8956"/>
                  <a:pt x="10479" y="8925"/>
                  <a:pt x="10441" y="8925"/>
                </a:cubicBezTo>
                <a:close/>
                <a:moveTo>
                  <a:pt x="10658" y="8925"/>
                </a:moveTo>
                <a:cubicBezTo>
                  <a:pt x="10620" y="8925"/>
                  <a:pt x="10589" y="8956"/>
                  <a:pt x="10589" y="8994"/>
                </a:cubicBezTo>
                <a:cubicBezTo>
                  <a:pt x="10589" y="9031"/>
                  <a:pt x="10620" y="9062"/>
                  <a:pt x="10658" y="9062"/>
                </a:cubicBezTo>
                <a:cubicBezTo>
                  <a:pt x="10695" y="9062"/>
                  <a:pt x="10726" y="9031"/>
                  <a:pt x="10726" y="8994"/>
                </a:cubicBezTo>
                <a:cubicBezTo>
                  <a:pt x="10726" y="8956"/>
                  <a:pt x="10695" y="8925"/>
                  <a:pt x="10658" y="8925"/>
                </a:cubicBezTo>
                <a:close/>
                <a:moveTo>
                  <a:pt x="10874" y="8925"/>
                </a:moveTo>
                <a:cubicBezTo>
                  <a:pt x="10836" y="8925"/>
                  <a:pt x="10805" y="8956"/>
                  <a:pt x="10805" y="8994"/>
                </a:cubicBezTo>
                <a:cubicBezTo>
                  <a:pt x="10805" y="9031"/>
                  <a:pt x="10836" y="9062"/>
                  <a:pt x="10874" y="9062"/>
                </a:cubicBezTo>
                <a:cubicBezTo>
                  <a:pt x="10911" y="9062"/>
                  <a:pt x="10942" y="9031"/>
                  <a:pt x="10942" y="8994"/>
                </a:cubicBezTo>
                <a:cubicBezTo>
                  <a:pt x="10942" y="8956"/>
                  <a:pt x="10911" y="8925"/>
                  <a:pt x="10874" y="8925"/>
                </a:cubicBezTo>
                <a:close/>
                <a:moveTo>
                  <a:pt x="11090" y="8925"/>
                </a:moveTo>
                <a:cubicBezTo>
                  <a:pt x="11052" y="8925"/>
                  <a:pt x="11021" y="8956"/>
                  <a:pt x="11021" y="8994"/>
                </a:cubicBezTo>
                <a:cubicBezTo>
                  <a:pt x="11021" y="9031"/>
                  <a:pt x="11052" y="9062"/>
                  <a:pt x="11090" y="9062"/>
                </a:cubicBezTo>
                <a:cubicBezTo>
                  <a:pt x="11127" y="9062"/>
                  <a:pt x="11158" y="9031"/>
                  <a:pt x="11158" y="8994"/>
                </a:cubicBezTo>
                <a:cubicBezTo>
                  <a:pt x="11158" y="8956"/>
                  <a:pt x="11127" y="8925"/>
                  <a:pt x="11090" y="8925"/>
                </a:cubicBezTo>
                <a:close/>
                <a:moveTo>
                  <a:pt x="9145" y="9160"/>
                </a:moveTo>
                <a:cubicBezTo>
                  <a:pt x="9107" y="9160"/>
                  <a:pt x="9076" y="9191"/>
                  <a:pt x="9076" y="9228"/>
                </a:cubicBezTo>
                <a:cubicBezTo>
                  <a:pt x="9076" y="9266"/>
                  <a:pt x="9107" y="9297"/>
                  <a:pt x="9145" y="9297"/>
                </a:cubicBezTo>
                <a:cubicBezTo>
                  <a:pt x="9183" y="9297"/>
                  <a:pt x="9213" y="9266"/>
                  <a:pt x="9213" y="9228"/>
                </a:cubicBezTo>
                <a:cubicBezTo>
                  <a:pt x="9213" y="9191"/>
                  <a:pt x="9183" y="9160"/>
                  <a:pt x="9145" y="9160"/>
                </a:cubicBezTo>
                <a:close/>
                <a:moveTo>
                  <a:pt x="9361" y="9160"/>
                </a:moveTo>
                <a:cubicBezTo>
                  <a:pt x="9323" y="9160"/>
                  <a:pt x="9292" y="9191"/>
                  <a:pt x="9292" y="9228"/>
                </a:cubicBezTo>
                <a:cubicBezTo>
                  <a:pt x="9292" y="9266"/>
                  <a:pt x="9323" y="9297"/>
                  <a:pt x="9361" y="9297"/>
                </a:cubicBezTo>
                <a:cubicBezTo>
                  <a:pt x="9399" y="9297"/>
                  <a:pt x="9429" y="9266"/>
                  <a:pt x="9429" y="9228"/>
                </a:cubicBezTo>
                <a:cubicBezTo>
                  <a:pt x="9429" y="9191"/>
                  <a:pt x="9399" y="9160"/>
                  <a:pt x="9361" y="9160"/>
                </a:cubicBezTo>
                <a:close/>
                <a:moveTo>
                  <a:pt x="9577" y="9160"/>
                </a:moveTo>
                <a:cubicBezTo>
                  <a:pt x="9539" y="9160"/>
                  <a:pt x="9508" y="9191"/>
                  <a:pt x="9508" y="9228"/>
                </a:cubicBezTo>
                <a:cubicBezTo>
                  <a:pt x="9508" y="9266"/>
                  <a:pt x="9539" y="9297"/>
                  <a:pt x="9577" y="9297"/>
                </a:cubicBezTo>
                <a:cubicBezTo>
                  <a:pt x="9615" y="9297"/>
                  <a:pt x="9645" y="9266"/>
                  <a:pt x="9645" y="9228"/>
                </a:cubicBezTo>
                <a:cubicBezTo>
                  <a:pt x="9645" y="9191"/>
                  <a:pt x="9615" y="9160"/>
                  <a:pt x="9577" y="9160"/>
                </a:cubicBezTo>
                <a:close/>
                <a:moveTo>
                  <a:pt x="9793" y="9160"/>
                </a:moveTo>
                <a:cubicBezTo>
                  <a:pt x="9755" y="9160"/>
                  <a:pt x="9725" y="9191"/>
                  <a:pt x="9725" y="9228"/>
                </a:cubicBezTo>
                <a:cubicBezTo>
                  <a:pt x="9725" y="9266"/>
                  <a:pt x="9755" y="9297"/>
                  <a:pt x="9793" y="9297"/>
                </a:cubicBezTo>
                <a:cubicBezTo>
                  <a:pt x="9831" y="9297"/>
                  <a:pt x="9862" y="9266"/>
                  <a:pt x="9862" y="9228"/>
                </a:cubicBezTo>
                <a:cubicBezTo>
                  <a:pt x="9862" y="9191"/>
                  <a:pt x="9831" y="9160"/>
                  <a:pt x="9793" y="9160"/>
                </a:cubicBezTo>
                <a:close/>
                <a:moveTo>
                  <a:pt x="10009" y="9160"/>
                </a:moveTo>
                <a:cubicBezTo>
                  <a:pt x="9971" y="9160"/>
                  <a:pt x="9941" y="9191"/>
                  <a:pt x="9941" y="9228"/>
                </a:cubicBezTo>
                <a:cubicBezTo>
                  <a:pt x="9941" y="9266"/>
                  <a:pt x="9971" y="9297"/>
                  <a:pt x="10009" y="9297"/>
                </a:cubicBezTo>
                <a:cubicBezTo>
                  <a:pt x="10047" y="9297"/>
                  <a:pt x="10078" y="9266"/>
                  <a:pt x="10078" y="9228"/>
                </a:cubicBezTo>
                <a:cubicBezTo>
                  <a:pt x="10078" y="9191"/>
                  <a:pt x="10047" y="9160"/>
                  <a:pt x="10009" y="9160"/>
                </a:cubicBezTo>
                <a:close/>
                <a:moveTo>
                  <a:pt x="10225" y="9160"/>
                </a:moveTo>
                <a:cubicBezTo>
                  <a:pt x="10188" y="9160"/>
                  <a:pt x="10157" y="9191"/>
                  <a:pt x="10157" y="9228"/>
                </a:cubicBezTo>
                <a:cubicBezTo>
                  <a:pt x="10157" y="9266"/>
                  <a:pt x="10188" y="9297"/>
                  <a:pt x="10225" y="9297"/>
                </a:cubicBezTo>
                <a:cubicBezTo>
                  <a:pt x="10263" y="9297"/>
                  <a:pt x="10294" y="9266"/>
                  <a:pt x="10294" y="9228"/>
                </a:cubicBezTo>
                <a:cubicBezTo>
                  <a:pt x="10294" y="9191"/>
                  <a:pt x="10263" y="9160"/>
                  <a:pt x="10225" y="9160"/>
                </a:cubicBezTo>
                <a:close/>
                <a:moveTo>
                  <a:pt x="10441" y="9160"/>
                </a:moveTo>
                <a:cubicBezTo>
                  <a:pt x="10404" y="9160"/>
                  <a:pt x="10373" y="9191"/>
                  <a:pt x="10373" y="9228"/>
                </a:cubicBezTo>
                <a:cubicBezTo>
                  <a:pt x="10373" y="9266"/>
                  <a:pt x="10404" y="9297"/>
                  <a:pt x="10441" y="9297"/>
                </a:cubicBezTo>
                <a:cubicBezTo>
                  <a:pt x="10479" y="9297"/>
                  <a:pt x="10510" y="9266"/>
                  <a:pt x="10510" y="9228"/>
                </a:cubicBezTo>
                <a:cubicBezTo>
                  <a:pt x="10510" y="9191"/>
                  <a:pt x="10479" y="9160"/>
                  <a:pt x="10441" y="9160"/>
                </a:cubicBezTo>
                <a:close/>
                <a:moveTo>
                  <a:pt x="10658" y="9160"/>
                </a:moveTo>
                <a:cubicBezTo>
                  <a:pt x="10620" y="9160"/>
                  <a:pt x="10589" y="9191"/>
                  <a:pt x="10589" y="9228"/>
                </a:cubicBezTo>
                <a:cubicBezTo>
                  <a:pt x="10589" y="9266"/>
                  <a:pt x="10620" y="9297"/>
                  <a:pt x="10658" y="9297"/>
                </a:cubicBezTo>
                <a:cubicBezTo>
                  <a:pt x="10695" y="9297"/>
                  <a:pt x="10726" y="9266"/>
                  <a:pt x="10726" y="9228"/>
                </a:cubicBezTo>
                <a:cubicBezTo>
                  <a:pt x="10726" y="9191"/>
                  <a:pt x="10695" y="9160"/>
                  <a:pt x="10658" y="9160"/>
                </a:cubicBezTo>
                <a:close/>
                <a:moveTo>
                  <a:pt x="10874" y="9160"/>
                </a:moveTo>
                <a:cubicBezTo>
                  <a:pt x="10836" y="9160"/>
                  <a:pt x="10805" y="9191"/>
                  <a:pt x="10805" y="9228"/>
                </a:cubicBezTo>
                <a:cubicBezTo>
                  <a:pt x="10805" y="9266"/>
                  <a:pt x="10836" y="9297"/>
                  <a:pt x="10874" y="9297"/>
                </a:cubicBezTo>
                <a:cubicBezTo>
                  <a:pt x="10911" y="9297"/>
                  <a:pt x="10942" y="9266"/>
                  <a:pt x="10942" y="9228"/>
                </a:cubicBezTo>
                <a:cubicBezTo>
                  <a:pt x="10942" y="9191"/>
                  <a:pt x="10911" y="9160"/>
                  <a:pt x="10874" y="9160"/>
                </a:cubicBezTo>
                <a:close/>
                <a:moveTo>
                  <a:pt x="9145" y="9395"/>
                </a:moveTo>
                <a:cubicBezTo>
                  <a:pt x="9107" y="9395"/>
                  <a:pt x="9076" y="9425"/>
                  <a:pt x="9076" y="9463"/>
                </a:cubicBezTo>
                <a:cubicBezTo>
                  <a:pt x="9076" y="9501"/>
                  <a:pt x="9107" y="9532"/>
                  <a:pt x="9145" y="9532"/>
                </a:cubicBezTo>
                <a:cubicBezTo>
                  <a:pt x="9183" y="9532"/>
                  <a:pt x="9213" y="9501"/>
                  <a:pt x="9213" y="9463"/>
                </a:cubicBezTo>
                <a:cubicBezTo>
                  <a:pt x="9213" y="9425"/>
                  <a:pt x="9183" y="9395"/>
                  <a:pt x="9145" y="9395"/>
                </a:cubicBezTo>
                <a:close/>
                <a:moveTo>
                  <a:pt x="9361" y="9395"/>
                </a:moveTo>
                <a:cubicBezTo>
                  <a:pt x="9323" y="9395"/>
                  <a:pt x="9292" y="9425"/>
                  <a:pt x="9292" y="9463"/>
                </a:cubicBezTo>
                <a:cubicBezTo>
                  <a:pt x="9292" y="9501"/>
                  <a:pt x="9323" y="9532"/>
                  <a:pt x="9361" y="9532"/>
                </a:cubicBezTo>
                <a:cubicBezTo>
                  <a:pt x="9399" y="9532"/>
                  <a:pt x="9429" y="9501"/>
                  <a:pt x="9429" y="9463"/>
                </a:cubicBezTo>
                <a:cubicBezTo>
                  <a:pt x="9429" y="9425"/>
                  <a:pt x="9399" y="9395"/>
                  <a:pt x="9361" y="9395"/>
                </a:cubicBezTo>
                <a:close/>
                <a:moveTo>
                  <a:pt x="9577" y="9395"/>
                </a:moveTo>
                <a:cubicBezTo>
                  <a:pt x="9539" y="9395"/>
                  <a:pt x="9508" y="9425"/>
                  <a:pt x="9508" y="9463"/>
                </a:cubicBezTo>
                <a:cubicBezTo>
                  <a:pt x="9508" y="9501"/>
                  <a:pt x="9539" y="9532"/>
                  <a:pt x="9577" y="9532"/>
                </a:cubicBezTo>
                <a:cubicBezTo>
                  <a:pt x="9615" y="9532"/>
                  <a:pt x="9645" y="9501"/>
                  <a:pt x="9645" y="9463"/>
                </a:cubicBezTo>
                <a:cubicBezTo>
                  <a:pt x="9645" y="9425"/>
                  <a:pt x="9615" y="9395"/>
                  <a:pt x="9577" y="9395"/>
                </a:cubicBezTo>
                <a:close/>
                <a:moveTo>
                  <a:pt x="9793" y="9395"/>
                </a:moveTo>
                <a:cubicBezTo>
                  <a:pt x="9755" y="9395"/>
                  <a:pt x="9725" y="9425"/>
                  <a:pt x="9725" y="9463"/>
                </a:cubicBezTo>
                <a:cubicBezTo>
                  <a:pt x="9725" y="9501"/>
                  <a:pt x="9755" y="9532"/>
                  <a:pt x="9793" y="9532"/>
                </a:cubicBezTo>
                <a:cubicBezTo>
                  <a:pt x="9831" y="9532"/>
                  <a:pt x="9862" y="9501"/>
                  <a:pt x="9862" y="9463"/>
                </a:cubicBezTo>
                <a:cubicBezTo>
                  <a:pt x="9862" y="9425"/>
                  <a:pt x="9831" y="9395"/>
                  <a:pt x="9793" y="9395"/>
                </a:cubicBezTo>
                <a:close/>
                <a:moveTo>
                  <a:pt x="10009" y="9395"/>
                </a:moveTo>
                <a:cubicBezTo>
                  <a:pt x="9971" y="9395"/>
                  <a:pt x="9941" y="9425"/>
                  <a:pt x="9941" y="9463"/>
                </a:cubicBezTo>
                <a:cubicBezTo>
                  <a:pt x="9941" y="9501"/>
                  <a:pt x="9971" y="9532"/>
                  <a:pt x="10009" y="9532"/>
                </a:cubicBezTo>
                <a:cubicBezTo>
                  <a:pt x="10047" y="9532"/>
                  <a:pt x="10078" y="9501"/>
                  <a:pt x="10078" y="9463"/>
                </a:cubicBezTo>
                <a:cubicBezTo>
                  <a:pt x="10078" y="9425"/>
                  <a:pt x="10047" y="9395"/>
                  <a:pt x="10009" y="9395"/>
                </a:cubicBezTo>
                <a:close/>
                <a:moveTo>
                  <a:pt x="10225" y="9395"/>
                </a:moveTo>
                <a:cubicBezTo>
                  <a:pt x="10188" y="9395"/>
                  <a:pt x="10157" y="9425"/>
                  <a:pt x="10157" y="9463"/>
                </a:cubicBezTo>
                <a:cubicBezTo>
                  <a:pt x="10157" y="9501"/>
                  <a:pt x="10188" y="9532"/>
                  <a:pt x="10225" y="9532"/>
                </a:cubicBezTo>
                <a:cubicBezTo>
                  <a:pt x="10263" y="9532"/>
                  <a:pt x="10294" y="9501"/>
                  <a:pt x="10294" y="9463"/>
                </a:cubicBezTo>
                <a:cubicBezTo>
                  <a:pt x="10294" y="9425"/>
                  <a:pt x="10263" y="9395"/>
                  <a:pt x="10225" y="9395"/>
                </a:cubicBezTo>
                <a:close/>
                <a:moveTo>
                  <a:pt x="10441" y="9395"/>
                </a:moveTo>
                <a:cubicBezTo>
                  <a:pt x="10404" y="9395"/>
                  <a:pt x="10373" y="9425"/>
                  <a:pt x="10373" y="9463"/>
                </a:cubicBezTo>
                <a:cubicBezTo>
                  <a:pt x="10373" y="9501"/>
                  <a:pt x="10404" y="9532"/>
                  <a:pt x="10441" y="9532"/>
                </a:cubicBezTo>
                <a:cubicBezTo>
                  <a:pt x="10479" y="9532"/>
                  <a:pt x="10510" y="9501"/>
                  <a:pt x="10510" y="9463"/>
                </a:cubicBezTo>
                <a:cubicBezTo>
                  <a:pt x="10510" y="9425"/>
                  <a:pt x="10479" y="9395"/>
                  <a:pt x="10441" y="9395"/>
                </a:cubicBezTo>
                <a:close/>
                <a:moveTo>
                  <a:pt x="10658" y="9395"/>
                </a:moveTo>
                <a:cubicBezTo>
                  <a:pt x="10620" y="9395"/>
                  <a:pt x="10589" y="9425"/>
                  <a:pt x="10589" y="9463"/>
                </a:cubicBezTo>
                <a:cubicBezTo>
                  <a:pt x="10589" y="9501"/>
                  <a:pt x="10620" y="9532"/>
                  <a:pt x="10658" y="9532"/>
                </a:cubicBezTo>
                <a:cubicBezTo>
                  <a:pt x="10695" y="9532"/>
                  <a:pt x="10726" y="9501"/>
                  <a:pt x="10726" y="9463"/>
                </a:cubicBezTo>
                <a:cubicBezTo>
                  <a:pt x="10726" y="9425"/>
                  <a:pt x="10695" y="9395"/>
                  <a:pt x="10658" y="9395"/>
                </a:cubicBezTo>
                <a:close/>
                <a:moveTo>
                  <a:pt x="10874" y="9395"/>
                </a:moveTo>
                <a:cubicBezTo>
                  <a:pt x="10836" y="9395"/>
                  <a:pt x="10805" y="9425"/>
                  <a:pt x="10805" y="9463"/>
                </a:cubicBezTo>
                <a:cubicBezTo>
                  <a:pt x="10805" y="9501"/>
                  <a:pt x="10836" y="9532"/>
                  <a:pt x="10874" y="9532"/>
                </a:cubicBezTo>
                <a:cubicBezTo>
                  <a:pt x="10911" y="9532"/>
                  <a:pt x="10942" y="9501"/>
                  <a:pt x="10942" y="9463"/>
                </a:cubicBezTo>
                <a:cubicBezTo>
                  <a:pt x="10942" y="9425"/>
                  <a:pt x="10911" y="9395"/>
                  <a:pt x="10874" y="9395"/>
                </a:cubicBezTo>
                <a:close/>
                <a:moveTo>
                  <a:pt x="9145" y="9630"/>
                </a:moveTo>
                <a:cubicBezTo>
                  <a:pt x="9107" y="9630"/>
                  <a:pt x="9076" y="9660"/>
                  <a:pt x="9076" y="9698"/>
                </a:cubicBezTo>
                <a:cubicBezTo>
                  <a:pt x="9076" y="9736"/>
                  <a:pt x="9107" y="9766"/>
                  <a:pt x="9145" y="9766"/>
                </a:cubicBezTo>
                <a:cubicBezTo>
                  <a:pt x="9183" y="9766"/>
                  <a:pt x="9213" y="9736"/>
                  <a:pt x="9213" y="9698"/>
                </a:cubicBezTo>
                <a:cubicBezTo>
                  <a:pt x="9213" y="9660"/>
                  <a:pt x="9183" y="9630"/>
                  <a:pt x="9145" y="9630"/>
                </a:cubicBezTo>
                <a:close/>
                <a:moveTo>
                  <a:pt x="9361" y="9630"/>
                </a:moveTo>
                <a:cubicBezTo>
                  <a:pt x="9323" y="9630"/>
                  <a:pt x="9292" y="9660"/>
                  <a:pt x="9292" y="9698"/>
                </a:cubicBezTo>
                <a:cubicBezTo>
                  <a:pt x="9292" y="9736"/>
                  <a:pt x="9323" y="9766"/>
                  <a:pt x="9361" y="9766"/>
                </a:cubicBezTo>
                <a:cubicBezTo>
                  <a:pt x="9399" y="9766"/>
                  <a:pt x="9429" y="9736"/>
                  <a:pt x="9429" y="9698"/>
                </a:cubicBezTo>
                <a:cubicBezTo>
                  <a:pt x="9429" y="9660"/>
                  <a:pt x="9399" y="9630"/>
                  <a:pt x="9361" y="9630"/>
                </a:cubicBezTo>
                <a:close/>
                <a:moveTo>
                  <a:pt x="9577" y="9630"/>
                </a:moveTo>
                <a:cubicBezTo>
                  <a:pt x="9539" y="9630"/>
                  <a:pt x="9508" y="9660"/>
                  <a:pt x="9508" y="9698"/>
                </a:cubicBezTo>
                <a:cubicBezTo>
                  <a:pt x="9508" y="9736"/>
                  <a:pt x="9539" y="9766"/>
                  <a:pt x="9577" y="9766"/>
                </a:cubicBezTo>
                <a:cubicBezTo>
                  <a:pt x="9615" y="9766"/>
                  <a:pt x="9645" y="9736"/>
                  <a:pt x="9645" y="9698"/>
                </a:cubicBezTo>
                <a:cubicBezTo>
                  <a:pt x="9645" y="9660"/>
                  <a:pt x="9615" y="9630"/>
                  <a:pt x="9577" y="9630"/>
                </a:cubicBezTo>
                <a:close/>
                <a:moveTo>
                  <a:pt x="9793" y="9630"/>
                </a:moveTo>
                <a:cubicBezTo>
                  <a:pt x="9755" y="9630"/>
                  <a:pt x="9725" y="9660"/>
                  <a:pt x="9725" y="9698"/>
                </a:cubicBezTo>
                <a:cubicBezTo>
                  <a:pt x="9725" y="9736"/>
                  <a:pt x="9755" y="9766"/>
                  <a:pt x="9793" y="9766"/>
                </a:cubicBezTo>
                <a:cubicBezTo>
                  <a:pt x="9831" y="9766"/>
                  <a:pt x="9862" y="9736"/>
                  <a:pt x="9862" y="9698"/>
                </a:cubicBezTo>
                <a:cubicBezTo>
                  <a:pt x="9862" y="9660"/>
                  <a:pt x="9831" y="9630"/>
                  <a:pt x="9793" y="9630"/>
                </a:cubicBezTo>
                <a:close/>
                <a:moveTo>
                  <a:pt x="10009" y="9630"/>
                </a:moveTo>
                <a:cubicBezTo>
                  <a:pt x="9971" y="9630"/>
                  <a:pt x="9941" y="9660"/>
                  <a:pt x="9941" y="9698"/>
                </a:cubicBezTo>
                <a:cubicBezTo>
                  <a:pt x="9941" y="9736"/>
                  <a:pt x="9971" y="9766"/>
                  <a:pt x="10009" y="9766"/>
                </a:cubicBezTo>
                <a:cubicBezTo>
                  <a:pt x="10047" y="9766"/>
                  <a:pt x="10078" y="9736"/>
                  <a:pt x="10078" y="9698"/>
                </a:cubicBezTo>
                <a:cubicBezTo>
                  <a:pt x="10078" y="9660"/>
                  <a:pt x="10047" y="9630"/>
                  <a:pt x="10009" y="9630"/>
                </a:cubicBezTo>
                <a:close/>
                <a:moveTo>
                  <a:pt x="10225" y="9630"/>
                </a:moveTo>
                <a:cubicBezTo>
                  <a:pt x="10188" y="9630"/>
                  <a:pt x="10157" y="9660"/>
                  <a:pt x="10157" y="9698"/>
                </a:cubicBezTo>
                <a:cubicBezTo>
                  <a:pt x="10157" y="9736"/>
                  <a:pt x="10188" y="9766"/>
                  <a:pt x="10225" y="9766"/>
                </a:cubicBezTo>
                <a:cubicBezTo>
                  <a:pt x="10263" y="9766"/>
                  <a:pt x="10294" y="9736"/>
                  <a:pt x="10294" y="9698"/>
                </a:cubicBezTo>
                <a:cubicBezTo>
                  <a:pt x="10294" y="9660"/>
                  <a:pt x="10263" y="9630"/>
                  <a:pt x="10225" y="9630"/>
                </a:cubicBezTo>
                <a:close/>
                <a:moveTo>
                  <a:pt x="10441" y="9630"/>
                </a:moveTo>
                <a:cubicBezTo>
                  <a:pt x="10404" y="9630"/>
                  <a:pt x="10373" y="9660"/>
                  <a:pt x="10373" y="9698"/>
                </a:cubicBezTo>
                <a:cubicBezTo>
                  <a:pt x="10373" y="9736"/>
                  <a:pt x="10404" y="9766"/>
                  <a:pt x="10441" y="9766"/>
                </a:cubicBezTo>
                <a:cubicBezTo>
                  <a:pt x="10479" y="9766"/>
                  <a:pt x="10510" y="9736"/>
                  <a:pt x="10510" y="9698"/>
                </a:cubicBezTo>
                <a:cubicBezTo>
                  <a:pt x="10510" y="9660"/>
                  <a:pt x="10479" y="9630"/>
                  <a:pt x="10441" y="9630"/>
                </a:cubicBezTo>
                <a:close/>
                <a:moveTo>
                  <a:pt x="10658" y="9630"/>
                </a:moveTo>
                <a:cubicBezTo>
                  <a:pt x="10620" y="9630"/>
                  <a:pt x="10589" y="9660"/>
                  <a:pt x="10589" y="9698"/>
                </a:cubicBezTo>
                <a:cubicBezTo>
                  <a:pt x="10589" y="9736"/>
                  <a:pt x="10620" y="9766"/>
                  <a:pt x="10658" y="9766"/>
                </a:cubicBezTo>
                <a:cubicBezTo>
                  <a:pt x="10695" y="9766"/>
                  <a:pt x="10726" y="9736"/>
                  <a:pt x="10726" y="9698"/>
                </a:cubicBezTo>
                <a:cubicBezTo>
                  <a:pt x="10726" y="9660"/>
                  <a:pt x="10695" y="9630"/>
                  <a:pt x="10658" y="9630"/>
                </a:cubicBezTo>
                <a:close/>
                <a:moveTo>
                  <a:pt x="10874" y="9630"/>
                </a:moveTo>
                <a:cubicBezTo>
                  <a:pt x="10836" y="9630"/>
                  <a:pt x="10805" y="9660"/>
                  <a:pt x="10805" y="9698"/>
                </a:cubicBezTo>
                <a:cubicBezTo>
                  <a:pt x="10805" y="9736"/>
                  <a:pt x="10836" y="9766"/>
                  <a:pt x="10874" y="9766"/>
                </a:cubicBezTo>
                <a:cubicBezTo>
                  <a:pt x="10911" y="9766"/>
                  <a:pt x="10942" y="9736"/>
                  <a:pt x="10942" y="9698"/>
                </a:cubicBezTo>
                <a:cubicBezTo>
                  <a:pt x="10942" y="9660"/>
                  <a:pt x="10911" y="9630"/>
                  <a:pt x="10874" y="9630"/>
                </a:cubicBezTo>
                <a:close/>
                <a:moveTo>
                  <a:pt x="9145" y="9864"/>
                </a:moveTo>
                <a:cubicBezTo>
                  <a:pt x="9107" y="9864"/>
                  <a:pt x="9076" y="9895"/>
                  <a:pt x="9076" y="9933"/>
                </a:cubicBezTo>
                <a:cubicBezTo>
                  <a:pt x="9076" y="9971"/>
                  <a:pt x="9107" y="10001"/>
                  <a:pt x="9145" y="10001"/>
                </a:cubicBezTo>
                <a:cubicBezTo>
                  <a:pt x="9183" y="10001"/>
                  <a:pt x="9213" y="9971"/>
                  <a:pt x="9213" y="9933"/>
                </a:cubicBezTo>
                <a:cubicBezTo>
                  <a:pt x="9213" y="9895"/>
                  <a:pt x="9183" y="9864"/>
                  <a:pt x="9145" y="9864"/>
                </a:cubicBezTo>
                <a:close/>
                <a:moveTo>
                  <a:pt x="9361" y="9864"/>
                </a:moveTo>
                <a:cubicBezTo>
                  <a:pt x="9323" y="9864"/>
                  <a:pt x="9292" y="9895"/>
                  <a:pt x="9292" y="9933"/>
                </a:cubicBezTo>
                <a:cubicBezTo>
                  <a:pt x="9292" y="9971"/>
                  <a:pt x="9323" y="10001"/>
                  <a:pt x="9361" y="10001"/>
                </a:cubicBezTo>
                <a:cubicBezTo>
                  <a:pt x="9399" y="10001"/>
                  <a:pt x="9429" y="9971"/>
                  <a:pt x="9429" y="9933"/>
                </a:cubicBezTo>
                <a:cubicBezTo>
                  <a:pt x="9429" y="9895"/>
                  <a:pt x="9399" y="9864"/>
                  <a:pt x="9361" y="9864"/>
                </a:cubicBezTo>
                <a:close/>
                <a:moveTo>
                  <a:pt x="9577" y="9864"/>
                </a:moveTo>
                <a:cubicBezTo>
                  <a:pt x="9539" y="9864"/>
                  <a:pt x="9508" y="9895"/>
                  <a:pt x="9508" y="9933"/>
                </a:cubicBezTo>
                <a:cubicBezTo>
                  <a:pt x="9508" y="9971"/>
                  <a:pt x="9539" y="10001"/>
                  <a:pt x="9577" y="10001"/>
                </a:cubicBezTo>
                <a:cubicBezTo>
                  <a:pt x="9615" y="10001"/>
                  <a:pt x="9645" y="9971"/>
                  <a:pt x="9645" y="9933"/>
                </a:cubicBezTo>
                <a:cubicBezTo>
                  <a:pt x="9645" y="9895"/>
                  <a:pt x="9615" y="9864"/>
                  <a:pt x="9577" y="9864"/>
                </a:cubicBezTo>
                <a:close/>
                <a:moveTo>
                  <a:pt x="9793" y="9864"/>
                </a:moveTo>
                <a:cubicBezTo>
                  <a:pt x="9755" y="9864"/>
                  <a:pt x="9725" y="9895"/>
                  <a:pt x="9725" y="9933"/>
                </a:cubicBezTo>
                <a:cubicBezTo>
                  <a:pt x="9725" y="9971"/>
                  <a:pt x="9755" y="10001"/>
                  <a:pt x="9793" y="10001"/>
                </a:cubicBezTo>
                <a:cubicBezTo>
                  <a:pt x="9831" y="10001"/>
                  <a:pt x="9862" y="9971"/>
                  <a:pt x="9862" y="9933"/>
                </a:cubicBezTo>
                <a:cubicBezTo>
                  <a:pt x="9862" y="9895"/>
                  <a:pt x="9831" y="9864"/>
                  <a:pt x="9793" y="9864"/>
                </a:cubicBezTo>
                <a:close/>
                <a:moveTo>
                  <a:pt x="10009" y="9864"/>
                </a:moveTo>
                <a:cubicBezTo>
                  <a:pt x="9971" y="9864"/>
                  <a:pt x="9941" y="9895"/>
                  <a:pt x="9941" y="9933"/>
                </a:cubicBezTo>
                <a:cubicBezTo>
                  <a:pt x="9941" y="9971"/>
                  <a:pt x="9971" y="10001"/>
                  <a:pt x="10009" y="10001"/>
                </a:cubicBezTo>
                <a:cubicBezTo>
                  <a:pt x="10047" y="10001"/>
                  <a:pt x="10078" y="9971"/>
                  <a:pt x="10078" y="9933"/>
                </a:cubicBezTo>
                <a:cubicBezTo>
                  <a:pt x="10078" y="9895"/>
                  <a:pt x="10047" y="9864"/>
                  <a:pt x="10009" y="9864"/>
                </a:cubicBezTo>
                <a:close/>
                <a:moveTo>
                  <a:pt x="10225" y="9864"/>
                </a:moveTo>
                <a:cubicBezTo>
                  <a:pt x="10188" y="9864"/>
                  <a:pt x="10157" y="9895"/>
                  <a:pt x="10157" y="9933"/>
                </a:cubicBezTo>
                <a:cubicBezTo>
                  <a:pt x="10157" y="9971"/>
                  <a:pt x="10188" y="10001"/>
                  <a:pt x="10225" y="10001"/>
                </a:cubicBezTo>
                <a:cubicBezTo>
                  <a:pt x="10263" y="10001"/>
                  <a:pt x="10294" y="9971"/>
                  <a:pt x="10294" y="9933"/>
                </a:cubicBezTo>
                <a:cubicBezTo>
                  <a:pt x="10294" y="9895"/>
                  <a:pt x="10263" y="9864"/>
                  <a:pt x="10225" y="9864"/>
                </a:cubicBezTo>
                <a:close/>
                <a:moveTo>
                  <a:pt x="10441" y="9864"/>
                </a:moveTo>
                <a:cubicBezTo>
                  <a:pt x="10404" y="9864"/>
                  <a:pt x="10373" y="9895"/>
                  <a:pt x="10373" y="9933"/>
                </a:cubicBezTo>
                <a:cubicBezTo>
                  <a:pt x="10373" y="9971"/>
                  <a:pt x="10404" y="10001"/>
                  <a:pt x="10441" y="10001"/>
                </a:cubicBezTo>
                <a:cubicBezTo>
                  <a:pt x="10479" y="10001"/>
                  <a:pt x="10510" y="9971"/>
                  <a:pt x="10510" y="9933"/>
                </a:cubicBezTo>
                <a:cubicBezTo>
                  <a:pt x="10510" y="9895"/>
                  <a:pt x="10479" y="9864"/>
                  <a:pt x="10441" y="9864"/>
                </a:cubicBezTo>
                <a:close/>
                <a:moveTo>
                  <a:pt x="10658" y="9864"/>
                </a:moveTo>
                <a:cubicBezTo>
                  <a:pt x="10620" y="9864"/>
                  <a:pt x="10589" y="9895"/>
                  <a:pt x="10589" y="9933"/>
                </a:cubicBezTo>
                <a:cubicBezTo>
                  <a:pt x="10589" y="9971"/>
                  <a:pt x="10620" y="10001"/>
                  <a:pt x="10658" y="10001"/>
                </a:cubicBezTo>
                <a:cubicBezTo>
                  <a:pt x="10695" y="10001"/>
                  <a:pt x="10726" y="9971"/>
                  <a:pt x="10726" y="9933"/>
                </a:cubicBezTo>
                <a:cubicBezTo>
                  <a:pt x="10726" y="9895"/>
                  <a:pt x="10695" y="9864"/>
                  <a:pt x="10658" y="9864"/>
                </a:cubicBezTo>
                <a:close/>
                <a:moveTo>
                  <a:pt x="11954" y="7751"/>
                </a:moveTo>
                <a:cubicBezTo>
                  <a:pt x="11916" y="7751"/>
                  <a:pt x="11886" y="7782"/>
                  <a:pt x="11886" y="7819"/>
                </a:cubicBezTo>
                <a:cubicBezTo>
                  <a:pt x="11886" y="7857"/>
                  <a:pt x="11916" y="7888"/>
                  <a:pt x="11954" y="7888"/>
                </a:cubicBezTo>
                <a:cubicBezTo>
                  <a:pt x="11992" y="7888"/>
                  <a:pt x="12023" y="7857"/>
                  <a:pt x="12023" y="7819"/>
                </a:cubicBezTo>
                <a:cubicBezTo>
                  <a:pt x="12023" y="7782"/>
                  <a:pt x="11992" y="7751"/>
                  <a:pt x="11954" y="7751"/>
                </a:cubicBezTo>
                <a:close/>
                <a:moveTo>
                  <a:pt x="11522" y="7986"/>
                </a:moveTo>
                <a:cubicBezTo>
                  <a:pt x="11484" y="7986"/>
                  <a:pt x="11453" y="8016"/>
                  <a:pt x="11453" y="8054"/>
                </a:cubicBezTo>
                <a:cubicBezTo>
                  <a:pt x="11453" y="8092"/>
                  <a:pt x="11484" y="8123"/>
                  <a:pt x="11522" y="8123"/>
                </a:cubicBezTo>
                <a:cubicBezTo>
                  <a:pt x="11560" y="8123"/>
                  <a:pt x="11590" y="8092"/>
                  <a:pt x="11590" y="8054"/>
                </a:cubicBezTo>
                <a:cubicBezTo>
                  <a:pt x="11590" y="8016"/>
                  <a:pt x="11560" y="7986"/>
                  <a:pt x="11522" y="7986"/>
                </a:cubicBezTo>
                <a:close/>
                <a:moveTo>
                  <a:pt x="11738" y="7986"/>
                </a:moveTo>
                <a:cubicBezTo>
                  <a:pt x="11700" y="7986"/>
                  <a:pt x="11670" y="8016"/>
                  <a:pt x="11670" y="8054"/>
                </a:cubicBezTo>
                <a:cubicBezTo>
                  <a:pt x="11670" y="8092"/>
                  <a:pt x="11700" y="8123"/>
                  <a:pt x="11738" y="8123"/>
                </a:cubicBezTo>
                <a:cubicBezTo>
                  <a:pt x="11776" y="8123"/>
                  <a:pt x="11807" y="8092"/>
                  <a:pt x="11807" y="8054"/>
                </a:cubicBezTo>
                <a:cubicBezTo>
                  <a:pt x="11807" y="8016"/>
                  <a:pt x="11776" y="7986"/>
                  <a:pt x="11738" y="7986"/>
                </a:cubicBezTo>
                <a:close/>
                <a:moveTo>
                  <a:pt x="11954" y="7986"/>
                </a:moveTo>
                <a:cubicBezTo>
                  <a:pt x="11916" y="7986"/>
                  <a:pt x="11886" y="8016"/>
                  <a:pt x="11886" y="8054"/>
                </a:cubicBezTo>
                <a:cubicBezTo>
                  <a:pt x="11886" y="8092"/>
                  <a:pt x="11916" y="8123"/>
                  <a:pt x="11954" y="8123"/>
                </a:cubicBezTo>
                <a:cubicBezTo>
                  <a:pt x="11992" y="8123"/>
                  <a:pt x="12023" y="8092"/>
                  <a:pt x="12023" y="8054"/>
                </a:cubicBezTo>
                <a:cubicBezTo>
                  <a:pt x="12023" y="8016"/>
                  <a:pt x="11992" y="7986"/>
                  <a:pt x="11954" y="7986"/>
                </a:cubicBezTo>
                <a:close/>
                <a:moveTo>
                  <a:pt x="8280" y="10099"/>
                </a:moveTo>
                <a:cubicBezTo>
                  <a:pt x="8243" y="10099"/>
                  <a:pt x="8212" y="10130"/>
                  <a:pt x="8212" y="10168"/>
                </a:cubicBezTo>
                <a:cubicBezTo>
                  <a:pt x="8212" y="10206"/>
                  <a:pt x="8243" y="10236"/>
                  <a:pt x="8280" y="10236"/>
                </a:cubicBezTo>
                <a:cubicBezTo>
                  <a:pt x="8318" y="10236"/>
                  <a:pt x="8349" y="10206"/>
                  <a:pt x="8349" y="10168"/>
                </a:cubicBezTo>
                <a:cubicBezTo>
                  <a:pt x="8349" y="10130"/>
                  <a:pt x="8318" y="10099"/>
                  <a:pt x="8280" y="10099"/>
                </a:cubicBezTo>
                <a:close/>
                <a:moveTo>
                  <a:pt x="8496" y="10099"/>
                </a:moveTo>
                <a:cubicBezTo>
                  <a:pt x="8459" y="10099"/>
                  <a:pt x="8428" y="10130"/>
                  <a:pt x="8428" y="10168"/>
                </a:cubicBezTo>
                <a:cubicBezTo>
                  <a:pt x="8428" y="10206"/>
                  <a:pt x="8459" y="10236"/>
                  <a:pt x="8496" y="10236"/>
                </a:cubicBezTo>
                <a:cubicBezTo>
                  <a:pt x="8534" y="10236"/>
                  <a:pt x="8565" y="10206"/>
                  <a:pt x="8565" y="10168"/>
                </a:cubicBezTo>
                <a:cubicBezTo>
                  <a:pt x="8565" y="10130"/>
                  <a:pt x="8534" y="10099"/>
                  <a:pt x="8496" y="10099"/>
                </a:cubicBezTo>
                <a:close/>
                <a:moveTo>
                  <a:pt x="8713" y="10099"/>
                </a:moveTo>
                <a:cubicBezTo>
                  <a:pt x="8675" y="10099"/>
                  <a:pt x="8644" y="10130"/>
                  <a:pt x="8644" y="10168"/>
                </a:cubicBezTo>
                <a:cubicBezTo>
                  <a:pt x="8644" y="10206"/>
                  <a:pt x="8675" y="10236"/>
                  <a:pt x="8713" y="10236"/>
                </a:cubicBezTo>
                <a:cubicBezTo>
                  <a:pt x="8750" y="10236"/>
                  <a:pt x="8781" y="10206"/>
                  <a:pt x="8781" y="10168"/>
                </a:cubicBezTo>
                <a:cubicBezTo>
                  <a:pt x="8781" y="10130"/>
                  <a:pt x="8750" y="10099"/>
                  <a:pt x="8713" y="10099"/>
                </a:cubicBezTo>
                <a:close/>
                <a:moveTo>
                  <a:pt x="8929" y="10099"/>
                </a:moveTo>
                <a:cubicBezTo>
                  <a:pt x="8891" y="10099"/>
                  <a:pt x="8860" y="10130"/>
                  <a:pt x="8860" y="10168"/>
                </a:cubicBezTo>
                <a:cubicBezTo>
                  <a:pt x="8860" y="10206"/>
                  <a:pt x="8891" y="10236"/>
                  <a:pt x="8929" y="10236"/>
                </a:cubicBezTo>
                <a:cubicBezTo>
                  <a:pt x="8966" y="10236"/>
                  <a:pt x="8997" y="10206"/>
                  <a:pt x="8997" y="10168"/>
                </a:cubicBezTo>
                <a:cubicBezTo>
                  <a:pt x="8997" y="10130"/>
                  <a:pt x="8966" y="10099"/>
                  <a:pt x="8929" y="10099"/>
                </a:cubicBezTo>
                <a:close/>
                <a:moveTo>
                  <a:pt x="9145" y="10099"/>
                </a:moveTo>
                <a:cubicBezTo>
                  <a:pt x="9107" y="10099"/>
                  <a:pt x="9076" y="10130"/>
                  <a:pt x="9076" y="10168"/>
                </a:cubicBezTo>
                <a:cubicBezTo>
                  <a:pt x="9076" y="10206"/>
                  <a:pt x="9107" y="10236"/>
                  <a:pt x="9145" y="10236"/>
                </a:cubicBezTo>
                <a:cubicBezTo>
                  <a:pt x="9183" y="10236"/>
                  <a:pt x="9213" y="10206"/>
                  <a:pt x="9213" y="10168"/>
                </a:cubicBezTo>
                <a:cubicBezTo>
                  <a:pt x="9213" y="10130"/>
                  <a:pt x="9183" y="10099"/>
                  <a:pt x="9145" y="10099"/>
                </a:cubicBezTo>
                <a:close/>
                <a:moveTo>
                  <a:pt x="9361" y="10099"/>
                </a:moveTo>
                <a:cubicBezTo>
                  <a:pt x="9323" y="10099"/>
                  <a:pt x="9292" y="10130"/>
                  <a:pt x="9292" y="10168"/>
                </a:cubicBezTo>
                <a:cubicBezTo>
                  <a:pt x="9292" y="10206"/>
                  <a:pt x="9323" y="10236"/>
                  <a:pt x="9361" y="10236"/>
                </a:cubicBezTo>
                <a:cubicBezTo>
                  <a:pt x="9399" y="10236"/>
                  <a:pt x="9429" y="10206"/>
                  <a:pt x="9429" y="10168"/>
                </a:cubicBezTo>
                <a:cubicBezTo>
                  <a:pt x="9429" y="10130"/>
                  <a:pt x="9399" y="10099"/>
                  <a:pt x="9361" y="10099"/>
                </a:cubicBezTo>
                <a:close/>
                <a:moveTo>
                  <a:pt x="9577" y="10099"/>
                </a:moveTo>
                <a:cubicBezTo>
                  <a:pt x="9539" y="10099"/>
                  <a:pt x="9508" y="10130"/>
                  <a:pt x="9508" y="10168"/>
                </a:cubicBezTo>
                <a:cubicBezTo>
                  <a:pt x="9508" y="10206"/>
                  <a:pt x="9539" y="10236"/>
                  <a:pt x="9577" y="10236"/>
                </a:cubicBezTo>
                <a:cubicBezTo>
                  <a:pt x="9615" y="10236"/>
                  <a:pt x="9645" y="10206"/>
                  <a:pt x="9645" y="10168"/>
                </a:cubicBezTo>
                <a:cubicBezTo>
                  <a:pt x="9645" y="10130"/>
                  <a:pt x="9615" y="10099"/>
                  <a:pt x="9577" y="10099"/>
                </a:cubicBezTo>
                <a:close/>
                <a:moveTo>
                  <a:pt x="9793" y="10099"/>
                </a:moveTo>
                <a:cubicBezTo>
                  <a:pt x="9755" y="10099"/>
                  <a:pt x="9725" y="10130"/>
                  <a:pt x="9725" y="10168"/>
                </a:cubicBezTo>
                <a:cubicBezTo>
                  <a:pt x="9725" y="10206"/>
                  <a:pt x="9755" y="10236"/>
                  <a:pt x="9793" y="10236"/>
                </a:cubicBezTo>
                <a:cubicBezTo>
                  <a:pt x="9831" y="10236"/>
                  <a:pt x="9862" y="10206"/>
                  <a:pt x="9862" y="10168"/>
                </a:cubicBezTo>
                <a:cubicBezTo>
                  <a:pt x="9862" y="10130"/>
                  <a:pt x="9831" y="10099"/>
                  <a:pt x="9793" y="10099"/>
                </a:cubicBezTo>
                <a:close/>
                <a:moveTo>
                  <a:pt x="10009" y="10099"/>
                </a:moveTo>
                <a:cubicBezTo>
                  <a:pt x="9971" y="10099"/>
                  <a:pt x="9941" y="10130"/>
                  <a:pt x="9941" y="10168"/>
                </a:cubicBezTo>
                <a:cubicBezTo>
                  <a:pt x="9941" y="10206"/>
                  <a:pt x="9971" y="10236"/>
                  <a:pt x="10009" y="10236"/>
                </a:cubicBezTo>
                <a:cubicBezTo>
                  <a:pt x="10047" y="10236"/>
                  <a:pt x="10078" y="10206"/>
                  <a:pt x="10078" y="10168"/>
                </a:cubicBezTo>
                <a:cubicBezTo>
                  <a:pt x="10078" y="10130"/>
                  <a:pt x="10047" y="10099"/>
                  <a:pt x="10009" y="10099"/>
                </a:cubicBezTo>
                <a:close/>
                <a:moveTo>
                  <a:pt x="10225" y="10099"/>
                </a:moveTo>
                <a:cubicBezTo>
                  <a:pt x="10188" y="10099"/>
                  <a:pt x="10157" y="10130"/>
                  <a:pt x="10157" y="10168"/>
                </a:cubicBezTo>
                <a:cubicBezTo>
                  <a:pt x="10157" y="10206"/>
                  <a:pt x="10188" y="10236"/>
                  <a:pt x="10225" y="10236"/>
                </a:cubicBezTo>
                <a:cubicBezTo>
                  <a:pt x="10263" y="10236"/>
                  <a:pt x="10294" y="10206"/>
                  <a:pt x="10294" y="10168"/>
                </a:cubicBezTo>
                <a:cubicBezTo>
                  <a:pt x="10294" y="10130"/>
                  <a:pt x="10263" y="10099"/>
                  <a:pt x="10225" y="10099"/>
                </a:cubicBezTo>
                <a:close/>
                <a:moveTo>
                  <a:pt x="10441" y="10099"/>
                </a:moveTo>
                <a:cubicBezTo>
                  <a:pt x="10404" y="10099"/>
                  <a:pt x="10373" y="10130"/>
                  <a:pt x="10373" y="10168"/>
                </a:cubicBezTo>
                <a:cubicBezTo>
                  <a:pt x="10373" y="10206"/>
                  <a:pt x="10404" y="10236"/>
                  <a:pt x="10441" y="10236"/>
                </a:cubicBezTo>
                <a:cubicBezTo>
                  <a:pt x="10479" y="10236"/>
                  <a:pt x="10510" y="10206"/>
                  <a:pt x="10510" y="10168"/>
                </a:cubicBezTo>
                <a:cubicBezTo>
                  <a:pt x="10510" y="10130"/>
                  <a:pt x="10479" y="10099"/>
                  <a:pt x="10441" y="10099"/>
                </a:cubicBezTo>
                <a:close/>
                <a:moveTo>
                  <a:pt x="8280" y="10334"/>
                </a:moveTo>
                <a:cubicBezTo>
                  <a:pt x="8243" y="10334"/>
                  <a:pt x="8212" y="10365"/>
                  <a:pt x="8212" y="10403"/>
                </a:cubicBezTo>
                <a:cubicBezTo>
                  <a:pt x="8212" y="10440"/>
                  <a:pt x="8243" y="10471"/>
                  <a:pt x="8280" y="10471"/>
                </a:cubicBezTo>
                <a:cubicBezTo>
                  <a:pt x="8318" y="10471"/>
                  <a:pt x="8349" y="10440"/>
                  <a:pt x="8349" y="10403"/>
                </a:cubicBezTo>
                <a:cubicBezTo>
                  <a:pt x="8349" y="10365"/>
                  <a:pt x="8318" y="10334"/>
                  <a:pt x="8280" y="10334"/>
                </a:cubicBezTo>
                <a:close/>
                <a:moveTo>
                  <a:pt x="8496" y="10334"/>
                </a:moveTo>
                <a:cubicBezTo>
                  <a:pt x="8459" y="10334"/>
                  <a:pt x="8428" y="10365"/>
                  <a:pt x="8428" y="10403"/>
                </a:cubicBezTo>
                <a:cubicBezTo>
                  <a:pt x="8428" y="10440"/>
                  <a:pt x="8459" y="10471"/>
                  <a:pt x="8496" y="10471"/>
                </a:cubicBezTo>
                <a:cubicBezTo>
                  <a:pt x="8534" y="10471"/>
                  <a:pt x="8565" y="10440"/>
                  <a:pt x="8565" y="10403"/>
                </a:cubicBezTo>
                <a:cubicBezTo>
                  <a:pt x="8565" y="10365"/>
                  <a:pt x="8534" y="10334"/>
                  <a:pt x="8496" y="10334"/>
                </a:cubicBezTo>
                <a:close/>
                <a:moveTo>
                  <a:pt x="8713" y="10334"/>
                </a:moveTo>
                <a:cubicBezTo>
                  <a:pt x="8675" y="10334"/>
                  <a:pt x="8644" y="10365"/>
                  <a:pt x="8644" y="10403"/>
                </a:cubicBezTo>
                <a:cubicBezTo>
                  <a:pt x="8644" y="10440"/>
                  <a:pt x="8675" y="10471"/>
                  <a:pt x="8713" y="10471"/>
                </a:cubicBezTo>
                <a:cubicBezTo>
                  <a:pt x="8750" y="10471"/>
                  <a:pt x="8781" y="10440"/>
                  <a:pt x="8781" y="10403"/>
                </a:cubicBezTo>
                <a:cubicBezTo>
                  <a:pt x="8781" y="10365"/>
                  <a:pt x="8750" y="10334"/>
                  <a:pt x="8713" y="10334"/>
                </a:cubicBezTo>
                <a:close/>
                <a:moveTo>
                  <a:pt x="8929" y="10334"/>
                </a:moveTo>
                <a:cubicBezTo>
                  <a:pt x="8891" y="10334"/>
                  <a:pt x="8860" y="10365"/>
                  <a:pt x="8860" y="10403"/>
                </a:cubicBezTo>
                <a:cubicBezTo>
                  <a:pt x="8860" y="10440"/>
                  <a:pt x="8891" y="10471"/>
                  <a:pt x="8929" y="10471"/>
                </a:cubicBezTo>
                <a:cubicBezTo>
                  <a:pt x="8966" y="10471"/>
                  <a:pt x="8997" y="10440"/>
                  <a:pt x="8997" y="10403"/>
                </a:cubicBezTo>
                <a:cubicBezTo>
                  <a:pt x="8997" y="10365"/>
                  <a:pt x="8966" y="10334"/>
                  <a:pt x="8929" y="10334"/>
                </a:cubicBezTo>
                <a:close/>
                <a:moveTo>
                  <a:pt x="9145" y="10334"/>
                </a:moveTo>
                <a:cubicBezTo>
                  <a:pt x="9107" y="10334"/>
                  <a:pt x="9076" y="10365"/>
                  <a:pt x="9076" y="10403"/>
                </a:cubicBezTo>
                <a:cubicBezTo>
                  <a:pt x="9076" y="10440"/>
                  <a:pt x="9107" y="10471"/>
                  <a:pt x="9145" y="10471"/>
                </a:cubicBezTo>
                <a:cubicBezTo>
                  <a:pt x="9183" y="10471"/>
                  <a:pt x="9213" y="10440"/>
                  <a:pt x="9213" y="10403"/>
                </a:cubicBezTo>
                <a:cubicBezTo>
                  <a:pt x="9213" y="10365"/>
                  <a:pt x="9183" y="10334"/>
                  <a:pt x="9145" y="10334"/>
                </a:cubicBezTo>
                <a:close/>
                <a:moveTo>
                  <a:pt x="9361" y="10334"/>
                </a:moveTo>
                <a:cubicBezTo>
                  <a:pt x="9323" y="10334"/>
                  <a:pt x="9292" y="10365"/>
                  <a:pt x="9292" y="10403"/>
                </a:cubicBezTo>
                <a:cubicBezTo>
                  <a:pt x="9292" y="10440"/>
                  <a:pt x="9323" y="10471"/>
                  <a:pt x="9361" y="10471"/>
                </a:cubicBezTo>
                <a:cubicBezTo>
                  <a:pt x="9399" y="10471"/>
                  <a:pt x="9429" y="10440"/>
                  <a:pt x="9429" y="10403"/>
                </a:cubicBezTo>
                <a:cubicBezTo>
                  <a:pt x="9429" y="10365"/>
                  <a:pt x="9399" y="10334"/>
                  <a:pt x="9361" y="10334"/>
                </a:cubicBezTo>
                <a:close/>
                <a:moveTo>
                  <a:pt x="9577" y="10334"/>
                </a:moveTo>
                <a:cubicBezTo>
                  <a:pt x="9539" y="10334"/>
                  <a:pt x="9508" y="10365"/>
                  <a:pt x="9508" y="10403"/>
                </a:cubicBezTo>
                <a:cubicBezTo>
                  <a:pt x="9508" y="10440"/>
                  <a:pt x="9539" y="10471"/>
                  <a:pt x="9577" y="10471"/>
                </a:cubicBezTo>
                <a:cubicBezTo>
                  <a:pt x="9615" y="10471"/>
                  <a:pt x="9645" y="10440"/>
                  <a:pt x="9645" y="10403"/>
                </a:cubicBezTo>
                <a:cubicBezTo>
                  <a:pt x="9645" y="10365"/>
                  <a:pt x="9615" y="10334"/>
                  <a:pt x="9577" y="10334"/>
                </a:cubicBezTo>
                <a:close/>
                <a:moveTo>
                  <a:pt x="9793" y="10334"/>
                </a:moveTo>
                <a:cubicBezTo>
                  <a:pt x="9755" y="10334"/>
                  <a:pt x="9725" y="10365"/>
                  <a:pt x="9725" y="10403"/>
                </a:cubicBezTo>
                <a:cubicBezTo>
                  <a:pt x="9725" y="10440"/>
                  <a:pt x="9755" y="10471"/>
                  <a:pt x="9793" y="10471"/>
                </a:cubicBezTo>
                <a:cubicBezTo>
                  <a:pt x="9831" y="10471"/>
                  <a:pt x="9862" y="10440"/>
                  <a:pt x="9862" y="10403"/>
                </a:cubicBezTo>
                <a:cubicBezTo>
                  <a:pt x="9862" y="10365"/>
                  <a:pt x="9831" y="10334"/>
                  <a:pt x="9793" y="10334"/>
                </a:cubicBezTo>
                <a:close/>
                <a:moveTo>
                  <a:pt x="10009" y="10334"/>
                </a:moveTo>
                <a:cubicBezTo>
                  <a:pt x="9971" y="10334"/>
                  <a:pt x="9941" y="10365"/>
                  <a:pt x="9941" y="10403"/>
                </a:cubicBezTo>
                <a:cubicBezTo>
                  <a:pt x="9941" y="10440"/>
                  <a:pt x="9971" y="10471"/>
                  <a:pt x="10009" y="10471"/>
                </a:cubicBezTo>
                <a:cubicBezTo>
                  <a:pt x="10047" y="10471"/>
                  <a:pt x="10078" y="10440"/>
                  <a:pt x="10078" y="10403"/>
                </a:cubicBezTo>
                <a:cubicBezTo>
                  <a:pt x="10078" y="10365"/>
                  <a:pt x="10047" y="10334"/>
                  <a:pt x="10009" y="10334"/>
                </a:cubicBezTo>
                <a:close/>
                <a:moveTo>
                  <a:pt x="10225" y="10334"/>
                </a:moveTo>
                <a:cubicBezTo>
                  <a:pt x="10188" y="10334"/>
                  <a:pt x="10157" y="10365"/>
                  <a:pt x="10157" y="10403"/>
                </a:cubicBezTo>
                <a:cubicBezTo>
                  <a:pt x="10157" y="10440"/>
                  <a:pt x="10188" y="10471"/>
                  <a:pt x="10225" y="10471"/>
                </a:cubicBezTo>
                <a:cubicBezTo>
                  <a:pt x="10263" y="10471"/>
                  <a:pt x="10294" y="10440"/>
                  <a:pt x="10294" y="10403"/>
                </a:cubicBezTo>
                <a:cubicBezTo>
                  <a:pt x="10294" y="10365"/>
                  <a:pt x="10263" y="10334"/>
                  <a:pt x="10225" y="10334"/>
                </a:cubicBezTo>
                <a:close/>
                <a:moveTo>
                  <a:pt x="8496" y="10569"/>
                </a:moveTo>
                <a:cubicBezTo>
                  <a:pt x="8459" y="10569"/>
                  <a:pt x="8428" y="10600"/>
                  <a:pt x="8428" y="10637"/>
                </a:cubicBezTo>
                <a:cubicBezTo>
                  <a:pt x="8428" y="10675"/>
                  <a:pt x="8459" y="10706"/>
                  <a:pt x="8496" y="10706"/>
                </a:cubicBezTo>
                <a:cubicBezTo>
                  <a:pt x="8534" y="10706"/>
                  <a:pt x="8565" y="10675"/>
                  <a:pt x="8565" y="10637"/>
                </a:cubicBezTo>
                <a:cubicBezTo>
                  <a:pt x="8565" y="10600"/>
                  <a:pt x="8534" y="10569"/>
                  <a:pt x="8496" y="10569"/>
                </a:cubicBezTo>
                <a:close/>
                <a:moveTo>
                  <a:pt x="9145" y="10569"/>
                </a:moveTo>
                <a:cubicBezTo>
                  <a:pt x="9107" y="10569"/>
                  <a:pt x="9076" y="10600"/>
                  <a:pt x="9076" y="10637"/>
                </a:cubicBezTo>
                <a:cubicBezTo>
                  <a:pt x="9076" y="10675"/>
                  <a:pt x="9107" y="10706"/>
                  <a:pt x="9145" y="10706"/>
                </a:cubicBezTo>
                <a:cubicBezTo>
                  <a:pt x="9183" y="10706"/>
                  <a:pt x="9213" y="10675"/>
                  <a:pt x="9213" y="10637"/>
                </a:cubicBezTo>
                <a:cubicBezTo>
                  <a:pt x="9213" y="10600"/>
                  <a:pt x="9183" y="10569"/>
                  <a:pt x="9145" y="10569"/>
                </a:cubicBezTo>
                <a:close/>
                <a:moveTo>
                  <a:pt x="10009" y="10569"/>
                </a:moveTo>
                <a:cubicBezTo>
                  <a:pt x="9971" y="10569"/>
                  <a:pt x="9941" y="10600"/>
                  <a:pt x="9941" y="10637"/>
                </a:cubicBezTo>
                <a:cubicBezTo>
                  <a:pt x="9941" y="10675"/>
                  <a:pt x="9971" y="10706"/>
                  <a:pt x="10009" y="10706"/>
                </a:cubicBezTo>
                <a:cubicBezTo>
                  <a:pt x="10047" y="10706"/>
                  <a:pt x="10078" y="10675"/>
                  <a:pt x="10078" y="10637"/>
                </a:cubicBezTo>
                <a:cubicBezTo>
                  <a:pt x="10078" y="10600"/>
                  <a:pt x="10047" y="10569"/>
                  <a:pt x="10009" y="10569"/>
                </a:cubicBezTo>
                <a:close/>
                <a:moveTo>
                  <a:pt x="10225" y="10569"/>
                </a:moveTo>
                <a:cubicBezTo>
                  <a:pt x="10188" y="10569"/>
                  <a:pt x="10157" y="10600"/>
                  <a:pt x="10157" y="10637"/>
                </a:cubicBezTo>
                <a:cubicBezTo>
                  <a:pt x="10157" y="10675"/>
                  <a:pt x="10188" y="10706"/>
                  <a:pt x="10225" y="10706"/>
                </a:cubicBezTo>
                <a:cubicBezTo>
                  <a:pt x="10263" y="10706"/>
                  <a:pt x="10294" y="10675"/>
                  <a:pt x="10294" y="10637"/>
                </a:cubicBezTo>
                <a:cubicBezTo>
                  <a:pt x="10294" y="10600"/>
                  <a:pt x="10263" y="10569"/>
                  <a:pt x="10225" y="10569"/>
                </a:cubicBezTo>
                <a:close/>
                <a:moveTo>
                  <a:pt x="10225" y="10804"/>
                </a:moveTo>
                <a:cubicBezTo>
                  <a:pt x="10188" y="10804"/>
                  <a:pt x="10157" y="10834"/>
                  <a:pt x="10157" y="10872"/>
                </a:cubicBezTo>
                <a:cubicBezTo>
                  <a:pt x="10157" y="10910"/>
                  <a:pt x="10188" y="10941"/>
                  <a:pt x="10225" y="10941"/>
                </a:cubicBezTo>
                <a:cubicBezTo>
                  <a:pt x="10263" y="10941"/>
                  <a:pt x="10294" y="10910"/>
                  <a:pt x="10294" y="10872"/>
                </a:cubicBezTo>
                <a:cubicBezTo>
                  <a:pt x="10294" y="10834"/>
                  <a:pt x="10263" y="10804"/>
                  <a:pt x="10225" y="10804"/>
                </a:cubicBezTo>
                <a:close/>
                <a:moveTo>
                  <a:pt x="10441" y="10804"/>
                </a:moveTo>
                <a:cubicBezTo>
                  <a:pt x="10404" y="10804"/>
                  <a:pt x="10373" y="10834"/>
                  <a:pt x="10373" y="10872"/>
                </a:cubicBezTo>
                <a:cubicBezTo>
                  <a:pt x="10373" y="10910"/>
                  <a:pt x="10404" y="10941"/>
                  <a:pt x="10441" y="10941"/>
                </a:cubicBezTo>
                <a:cubicBezTo>
                  <a:pt x="10479" y="10941"/>
                  <a:pt x="10510" y="10910"/>
                  <a:pt x="10510" y="10872"/>
                </a:cubicBezTo>
                <a:cubicBezTo>
                  <a:pt x="10510" y="10834"/>
                  <a:pt x="10479" y="10804"/>
                  <a:pt x="10441" y="10804"/>
                </a:cubicBezTo>
                <a:close/>
                <a:moveTo>
                  <a:pt x="10441" y="11039"/>
                </a:moveTo>
                <a:cubicBezTo>
                  <a:pt x="10404" y="11039"/>
                  <a:pt x="10373" y="11069"/>
                  <a:pt x="10373" y="11107"/>
                </a:cubicBezTo>
                <a:cubicBezTo>
                  <a:pt x="10373" y="11145"/>
                  <a:pt x="10404" y="11175"/>
                  <a:pt x="10441" y="11175"/>
                </a:cubicBezTo>
                <a:cubicBezTo>
                  <a:pt x="10479" y="11175"/>
                  <a:pt x="10510" y="11145"/>
                  <a:pt x="10510" y="11107"/>
                </a:cubicBezTo>
                <a:cubicBezTo>
                  <a:pt x="10510" y="11069"/>
                  <a:pt x="10479" y="11039"/>
                  <a:pt x="10441" y="11039"/>
                </a:cubicBezTo>
                <a:close/>
                <a:moveTo>
                  <a:pt x="6552" y="10099"/>
                </a:moveTo>
                <a:cubicBezTo>
                  <a:pt x="6514" y="10099"/>
                  <a:pt x="6483" y="10130"/>
                  <a:pt x="6483" y="10168"/>
                </a:cubicBezTo>
                <a:cubicBezTo>
                  <a:pt x="6483" y="10206"/>
                  <a:pt x="6514" y="10236"/>
                  <a:pt x="6552" y="10236"/>
                </a:cubicBezTo>
                <a:cubicBezTo>
                  <a:pt x="6589" y="10236"/>
                  <a:pt x="6620" y="10206"/>
                  <a:pt x="6620" y="10168"/>
                </a:cubicBezTo>
                <a:cubicBezTo>
                  <a:pt x="6620" y="10130"/>
                  <a:pt x="6589" y="10099"/>
                  <a:pt x="6552" y="10099"/>
                </a:cubicBezTo>
                <a:close/>
                <a:moveTo>
                  <a:pt x="6768" y="10099"/>
                </a:moveTo>
                <a:cubicBezTo>
                  <a:pt x="6730" y="10099"/>
                  <a:pt x="6699" y="10130"/>
                  <a:pt x="6699" y="10168"/>
                </a:cubicBezTo>
                <a:cubicBezTo>
                  <a:pt x="6699" y="10206"/>
                  <a:pt x="6730" y="10236"/>
                  <a:pt x="6768" y="10236"/>
                </a:cubicBezTo>
                <a:cubicBezTo>
                  <a:pt x="6805" y="10236"/>
                  <a:pt x="6836" y="10206"/>
                  <a:pt x="6836" y="10168"/>
                </a:cubicBezTo>
                <a:cubicBezTo>
                  <a:pt x="6836" y="10130"/>
                  <a:pt x="6805" y="10099"/>
                  <a:pt x="6768" y="10099"/>
                </a:cubicBezTo>
                <a:close/>
                <a:moveTo>
                  <a:pt x="6984" y="10099"/>
                </a:moveTo>
                <a:cubicBezTo>
                  <a:pt x="6946" y="10099"/>
                  <a:pt x="6915" y="10130"/>
                  <a:pt x="6915" y="10168"/>
                </a:cubicBezTo>
                <a:cubicBezTo>
                  <a:pt x="6915" y="10206"/>
                  <a:pt x="6946" y="10236"/>
                  <a:pt x="6984" y="10236"/>
                </a:cubicBezTo>
                <a:cubicBezTo>
                  <a:pt x="7022" y="10236"/>
                  <a:pt x="7052" y="10206"/>
                  <a:pt x="7052" y="10168"/>
                </a:cubicBezTo>
                <a:cubicBezTo>
                  <a:pt x="7052" y="10130"/>
                  <a:pt x="7022" y="10099"/>
                  <a:pt x="6984" y="10099"/>
                </a:cubicBezTo>
                <a:close/>
                <a:moveTo>
                  <a:pt x="7416" y="10099"/>
                </a:moveTo>
                <a:cubicBezTo>
                  <a:pt x="7378" y="10099"/>
                  <a:pt x="7347" y="10130"/>
                  <a:pt x="7347" y="10168"/>
                </a:cubicBezTo>
                <a:cubicBezTo>
                  <a:pt x="7347" y="10206"/>
                  <a:pt x="7378" y="10236"/>
                  <a:pt x="7416" y="10236"/>
                </a:cubicBezTo>
                <a:cubicBezTo>
                  <a:pt x="7454" y="10236"/>
                  <a:pt x="7484" y="10206"/>
                  <a:pt x="7484" y="10168"/>
                </a:cubicBezTo>
                <a:cubicBezTo>
                  <a:pt x="7484" y="10130"/>
                  <a:pt x="7454" y="10099"/>
                  <a:pt x="7416" y="10099"/>
                </a:cubicBezTo>
                <a:close/>
                <a:moveTo>
                  <a:pt x="7632" y="10099"/>
                </a:moveTo>
                <a:cubicBezTo>
                  <a:pt x="7594" y="10099"/>
                  <a:pt x="7564" y="10130"/>
                  <a:pt x="7564" y="10168"/>
                </a:cubicBezTo>
                <a:cubicBezTo>
                  <a:pt x="7564" y="10206"/>
                  <a:pt x="7594" y="10236"/>
                  <a:pt x="7632" y="10236"/>
                </a:cubicBezTo>
                <a:cubicBezTo>
                  <a:pt x="7670" y="10236"/>
                  <a:pt x="7700" y="10206"/>
                  <a:pt x="7700" y="10168"/>
                </a:cubicBezTo>
                <a:cubicBezTo>
                  <a:pt x="7700" y="10130"/>
                  <a:pt x="7670" y="10099"/>
                  <a:pt x="7632" y="10099"/>
                </a:cubicBezTo>
                <a:close/>
                <a:moveTo>
                  <a:pt x="7848" y="10099"/>
                </a:moveTo>
                <a:cubicBezTo>
                  <a:pt x="7810" y="10099"/>
                  <a:pt x="7780" y="10130"/>
                  <a:pt x="7780" y="10168"/>
                </a:cubicBezTo>
                <a:cubicBezTo>
                  <a:pt x="7780" y="10206"/>
                  <a:pt x="7810" y="10236"/>
                  <a:pt x="7848" y="10236"/>
                </a:cubicBezTo>
                <a:cubicBezTo>
                  <a:pt x="7886" y="10236"/>
                  <a:pt x="7917" y="10206"/>
                  <a:pt x="7917" y="10168"/>
                </a:cubicBezTo>
                <a:cubicBezTo>
                  <a:pt x="7917" y="10130"/>
                  <a:pt x="7886" y="10099"/>
                  <a:pt x="7848" y="10099"/>
                </a:cubicBezTo>
                <a:close/>
                <a:moveTo>
                  <a:pt x="8064" y="10099"/>
                </a:moveTo>
                <a:cubicBezTo>
                  <a:pt x="8026" y="10099"/>
                  <a:pt x="7996" y="10130"/>
                  <a:pt x="7996" y="10168"/>
                </a:cubicBezTo>
                <a:cubicBezTo>
                  <a:pt x="7996" y="10206"/>
                  <a:pt x="8026" y="10236"/>
                  <a:pt x="8064" y="10236"/>
                </a:cubicBezTo>
                <a:cubicBezTo>
                  <a:pt x="8102" y="10236"/>
                  <a:pt x="8133" y="10206"/>
                  <a:pt x="8133" y="10168"/>
                </a:cubicBezTo>
                <a:cubicBezTo>
                  <a:pt x="8133" y="10130"/>
                  <a:pt x="8102" y="10099"/>
                  <a:pt x="8064" y="10099"/>
                </a:cubicBezTo>
                <a:close/>
                <a:moveTo>
                  <a:pt x="7632" y="10334"/>
                </a:moveTo>
                <a:cubicBezTo>
                  <a:pt x="7594" y="10334"/>
                  <a:pt x="7564" y="10365"/>
                  <a:pt x="7564" y="10403"/>
                </a:cubicBezTo>
                <a:cubicBezTo>
                  <a:pt x="7564" y="10440"/>
                  <a:pt x="7594" y="10471"/>
                  <a:pt x="7632" y="10471"/>
                </a:cubicBezTo>
                <a:cubicBezTo>
                  <a:pt x="7670" y="10471"/>
                  <a:pt x="7700" y="10440"/>
                  <a:pt x="7700" y="10403"/>
                </a:cubicBezTo>
                <a:cubicBezTo>
                  <a:pt x="7700" y="10365"/>
                  <a:pt x="7670" y="10334"/>
                  <a:pt x="7632" y="10334"/>
                </a:cubicBezTo>
                <a:close/>
                <a:moveTo>
                  <a:pt x="7848" y="10334"/>
                </a:moveTo>
                <a:cubicBezTo>
                  <a:pt x="7810" y="10334"/>
                  <a:pt x="7780" y="10365"/>
                  <a:pt x="7780" y="10403"/>
                </a:cubicBezTo>
                <a:cubicBezTo>
                  <a:pt x="7780" y="10440"/>
                  <a:pt x="7810" y="10471"/>
                  <a:pt x="7848" y="10471"/>
                </a:cubicBezTo>
                <a:cubicBezTo>
                  <a:pt x="7886" y="10471"/>
                  <a:pt x="7917" y="10440"/>
                  <a:pt x="7917" y="10403"/>
                </a:cubicBezTo>
                <a:cubicBezTo>
                  <a:pt x="7917" y="10365"/>
                  <a:pt x="7886" y="10334"/>
                  <a:pt x="7848" y="10334"/>
                </a:cubicBezTo>
                <a:close/>
                <a:moveTo>
                  <a:pt x="8064" y="10334"/>
                </a:moveTo>
                <a:cubicBezTo>
                  <a:pt x="8026" y="10334"/>
                  <a:pt x="7996" y="10365"/>
                  <a:pt x="7996" y="10403"/>
                </a:cubicBezTo>
                <a:cubicBezTo>
                  <a:pt x="7996" y="10440"/>
                  <a:pt x="8026" y="10471"/>
                  <a:pt x="8064" y="10471"/>
                </a:cubicBezTo>
                <a:cubicBezTo>
                  <a:pt x="8102" y="10471"/>
                  <a:pt x="8133" y="10440"/>
                  <a:pt x="8133" y="10403"/>
                </a:cubicBezTo>
                <a:cubicBezTo>
                  <a:pt x="8133" y="10365"/>
                  <a:pt x="8102" y="10334"/>
                  <a:pt x="8064" y="10334"/>
                </a:cubicBezTo>
                <a:close/>
                <a:moveTo>
                  <a:pt x="8064" y="10569"/>
                </a:moveTo>
                <a:cubicBezTo>
                  <a:pt x="8026" y="10569"/>
                  <a:pt x="7996" y="10600"/>
                  <a:pt x="7996" y="10637"/>
                </a:cubicBezTo>
                <a:cubicBezTo>
                  <a:pt x="7996" y="10675"/>
                  <a:pt x="8026" y="10706"/>
                  <a:pt x="8064" y="10706"/>
                </a:cubicBezTo>
                <a:cubicBezTo>
                  <a:pt x="8102" y="10706"/>
                  <a:pt x="8133" y="10675"/>
                  <a:pt x="8133" y="10637"/>
                </a:cubicBezTo>
                <a:cubicBezTo>
                  <a:pt x="8133" y="10600"/>
                  <a:pt x="8102" y="10569"/>
                  <a:pt x="8064" y="10569"/>
                </a:cubicBezTo>
                <a:close/>
                <a:moveTo>
                  <a:pt x="8280" y="10569"/>
                </a:moveTo>
                <a:cubicBezTo>
                  <a:pt x="8243" y="10569"/>
                  <a:pt x="8212" y="10600"/>
                  <a:pt x="8212" y="10637"/>
                </a:cubicBezTo>
                <a:cubicBezTo>
                  <a:pt x="8212" y="10675"/>
                  <a:pt x="8243" y="10706"/>
                  <a:pt x="8280" y="10706"/>
                </a:cubicBezTo>
                <a:cubicBezTo>
                  <a:pt x="8318" y="10706"/>
                  <a:pt x="8349" y="10675"/>
                  <a:pt x="8349" y="10637"/>
                </a:cubicBezTo>
                <a:cubicBezTo>
                  <a:pt x="8349" y="10600"/>
                  <a:pt x="8318" y="10569"/>
                  <a:pt x="8280" y="10569"/>
                </a:cubicBezTo>
                <a:close/>
                <a:moveTo>
                  <a:pt x="8280" y="10804"/>
                </a:moveTo>
                <a:cubicBezTo>
                  <a:pt x="8243" y="10804"/>
                  <a:pt x="8212" y="10834"/>
                  <a:pt x="8212" y="10872"/>
                </a:cubicBezTo>
                <a:cubicBezTo>
                  <a:pt x="8212" y="10910"/>
                  <a:pt x="8243" y="10941"/>
                  <a:pt x="8280" y="10941"/>
                </a:cubicBezTo>
                <a:cubicBezTo>
                  <a:pt x="8318" y="10941"/>
                  <a:pt x="8349" y="10910"/>
                  <a:pt x="8349" y="10872"/>
                </a:cubicBezTo>
                <a:cubicBezTo>
                  <a:pt x="8349" y="10834"/>
                  <a:pt x="8318" y="10804"/>
                  <a:pt x="8280" y="10804"/>
                </a:cubicBezTo>
                <a:close/>
                <a:moveTo>
                  <a:pt x="30755" y="7282"/>
                </a:moveTo>
                <a:cubicBezTo>
                  <a:pt x="30718" y="7282"/>
                  <a:pt x="30687" y="7313"/>
                  <a:pt x="30687" y="7350"/>
                </a:cubicBezTo>
                <a:cubicBezTo>
                  <a:pt x="30687" y="7388"/>
                  <a:pt x="30718" y="7419"/>
                  <a:pt x="30755" y="7419"/>
                </a:cubicBezTo>
                <a:cubicBezTo>
                  <a:pt x="30793" y="7419"/>
                  <a:pt x="30824" y="7388"/>
                  <a:pt x="30824" y="7350"/>
                </a:cubicBezTo>
                <a:cubicBezTo>
                  <a:pt x="30824" y="7313"/>
                  <a:pt x="30793" y="7282"/>
                  <a:pt x="30755" y="7282"/>
                </a:cubicBezTo>
                <a:close/>
                <a:moveTo>
                  <a:pt x="30971" y="7517"/>
                </a:moveTo>
                <a:cubicBezTo>
                  <a:pt x="30934" y="7517"/>
                  <a:pt x="30903" y="7547"/>
                  <a:pt x="30903" y="7585"/>
                </a:cubicBezTo>
                <a:cubicBezTo>
                  <a:pt x="30903" y="7623"/>
                  <a:pt x="30934" y="7654"/>
                  <a:pt x="30971" y="7654"/>
                </a:cubicBezTo>
                <a:cubicBezTo>
                  <a:pt x="31009" y="7654"/>
                  <a:pt x="31040" y="7623"/>
                  <a:pt x="31040" y="7585"/>
                </a:cubicBezTo>
                <a:cubicBezTo>
                  <a:pt x="31040" y="7547"/>
                  <a:pt x="31009" y="7517"/>
                  <a:pt x="30971" y="7517"/>
                </a:cubicBezTo>
                <a:close/>
                <a:moveTo>
                  <a:pt x="34429" y="7654"/>
                </a:moveTo>
                <a:cubicBezTo>
                  <a:pt x="34467" y="7654"/>
                  <a:pt x="34498" y="7623"/>
                  <a:pt x="34498" y="7585"/>
                </a:cubicBezTo>
                <a:cubicBezTo>
                  <a:pt x="34498" y="7547"/>
                  <a:pt x="34467" y="7517"/>
                  <a:pt x="34429" y="7517"/>
                </a:cubicBezTo>
                <a:cubicBezTo>
                  <a:pt x="34391" y="7517"/>
                  <a:pt x="34361" y="7547"/>
                  <a:pt x="34361" y="7585"/>
                </a:cubicBezTo>
                <a:cubicBezTo>
                  <a:pt x="34361" y="7623"/>
                  <a:pt x="34391" y="7654"/>
                  <a:pt x="34429" y="7654"/>
                </a:cubicBezTo>
                <a:close/>
                <a:moveTo>
                  <a:pt x="30107" y="7752"/>
                </a:moveTo>
                <a:cubicBezTo>
                  <a:pt x="30069" y="7752"/>
                  <a:pt x="30038" y="7782"/>
                  <a:pt x="30038" y="7820"/>
                </a:cubicBezTo>
                <a:cubicBezTo>
                  <a:pt x="30038" y="7858"/>
                  <a:pt x="30069" y="7888"/>
                  <a:pt x="30107" y="7888"/>
                </a:cubicBezTo>
                <a:cubicBezTo>
                  <a:pt x="30145" y="7888"/>
                  <a:pt x="30175" y="7858"/>
                  <a:pt x="30175" y="7820"/>
                </a:cubicBezTo>
                <a:cubicBezTo>
                  <a:pt x="30175" y="7782"/>
                  <a:pt x="30145" y="7752"/>
                  <a:pt x="30107" y="7752"/>
                </a:cubicBezTo>
                <a:close/>
                <a:moveTo>
                  <a:pt x="31187" y="7752"/>
                </a:moveTo>
                <a:cubicBezTo>
                  <a:pt x="31150" y="7752"/>
                  <a:pt x="31119" y="7782"/>
                  <a:pt x="31119" y="7820"/>
                </a:cubicBezTo>
                <a:cubicBezTo>
                  <a:pt x="31119" y="7858"/>
                  <a:pt x="31150" y="7888"/>
                  <a:pt x="31187" y="7888"/>
                </a:cubicBezTo>
                <a:cubicBezTo>
                  <a:pt x="31225" y="7888"/>
                  <a:pt x="31256" y="7858"/>
                  <a:pt x="31256" y="7820"/>
                </a:cubicBezTo>
                <a:cubicBezTo>
                  <a:pt x="31256" y="7782"/>
                  <a:pt x="31225" y="7752"/>
                  <a:pt x="31187" y="7752"/>
                </a:cubicBezTo>
                <a:close/>
                <a:moveTo>
                  <a:pt x="29891" y="7986"/>
                </a:moveTo>
                <a:cubicBezTo>
                  <a:pt x="29853" y="7986"/>
                  <a:pt x="29822" y="8017"/>
                  <a:pt x="29822" y="8055"/>
                </a:cubicBezTo>
                <a:cubicBezTo>
                  <a:pt x="29822" y="8093"/>
                  <a:pt x="29853" y="8123"/>
                  <a:pt x="29891" y="8123"/>
                </a:cubicBezTo>
                <a:cubicBezTo>
                  <a:pt x="29929" y="8123"/>
                  <a:pt x="29959" y="8093"/>
                  <a:pt x="29959" y="8055"/>
                </a:cubicBezTo>
                <a:cubicBezTo>
                  <a:pt x="29959" y="8017"/>
                  <a:pt x="29929" y="7986"/>
                  <a:pt x="29891" y="7986"/>
                </a:cubicBezTo>
                <a:close/>
                <a:moveTo>
                  <a:pt x="31404" y="8123"/>
                </a:moveTo>
                <a:cubicBezTo>
                  <a:pt x="31441" y="8123"/>
                  <a:pt x="31472" y="8093"/>
                  <a:pt x="31472" y="8055"/>
                </a:cubicBezTo>
                <a:cubicBezTo>
                  <a:pt x="31472" y="8017"/>
                  <a:pt x="31441" y="7986"/>
                  <a:pt x="31404" y="7986"/>
                </a:cubicBezTo>
                <a:cubicBezTo>
                  <a:pt x="31366" y="7986"/>
                  <a:pt x="31335" y="8017"/>
                  <a:pt x="31335" y="8055"/>
                </a:cubicBezTo>
                <a:cubicBezTo>
                  <a:pt x="31335" y="8093"/>
                  <a:pt x="31366" y="8123"/>
                  <a:pt x="31404" y="8123"/>
                </a:cubicBezTo>
                <a:close/>
                <a:moveTo>
                  <a:pt x="29891" y="8221"/>
                </a:moveTo>
                <a:cubicBezTo>
                  <a:pt x="29853" y="8221"/>
                  <a:pt x="29822" y="8252"/>
                  <a:pt x="29822" y="8290"/>
                </a:cubicBezTo>
                <a:cubicBezTo>
                  <a:pt x="29822" y="8327"/>
                  <a:pt x="29853" y="8358"/>
                  <a:pt x="29891" y="8358"/>
                </a:cubicBezTo>
                <a:cubicBezTo>
                  <a:pt x="29929" y="8358"/>
                  <a:pt x="29959" y="8327"/>
                  <a:pt x="29959" y="8290"/>
                </a:cubicBezTo>
                <a:cubicBezTo>
                  <a:pt x="29959" y="8252"/>
                  <a:pt x="29929" y="8221"/>
                  <a:pt x="29891" y="8221"/>
                </a:cubicBezTo>
                <a:close/>
                <a:moveTo>
                  <a:pt x="29891" y="8456"/>
                </a:moveTo>
                <a:cubicBezTo>
                  <a:pt x="29853" y="8456"/>
                  <a:pt x="29822" y="8487"/>
                  <a:pt x="29822" y="8524"/>
                </a:cubicBezTo>
                <a:cubicBezTo>
                  <a:pt x="29822" y="8562"/>
                  <a:pt x="29853" y="8593"/>
                  <a:pt x="29891" y="8593"/>
                </a:cubicBezTo>
                <a:cubicBezTo>
                  <a:pt x="29929" y="8593"/>
                  <a:pt x="29959" y="8562"/>
                  <a:pt x="29959" y="8524"/>
                </a:cubicBezTo>
                <a:cubicBezTo>
                  <a:pt x="29959" y="8487"/>
                  <a:pt x="29929" y="8456"/>
                  <a:pt x="29891" y="8456"/>
                </a:cubicBezTo>
                <a:close/>
                <a:moveTo>
                  <a:pt x="35510" y="8593"/>
                </a:moveTo>
                <a:cubicBezTo>
                  <a:pt x="35548" y="8593"/>
                  <a:pt x="35578" y="8562"/>
                  <a:pt x="35578" y="8524"/>
                </a:cubicBezTo>
                <a:cubicBezTo>
                  <a:pt x="35578" y="8487"/>
                  <a:pt x="35548" y="8456"/>
                  <a:pt x="35510" y="8456"/>
                </a:cubicBezTo>
                <a:cubicBezTo>
                  <a:pt x="35472" y="8456"/>
                  <a:pt x="35441" y="8487"/>
                  <a:pt x="35441" y="8524"/>
                </a:cubicBezTo>
                <a:cubicBezTo>
                  <a:pt x="35441" y="8562"/>
                  <a:pt x="35472" y="8593"/>
                  <a:pt x="35510" y="8593"/>
                </a:cubicBezTo>
                <a:close/>
                <a:moveTo>
                  <a:pt x="35078" y="8828"/>
                </a:moveTo>
                <a:cubicBezTo>
                  <a:pt x="35115" y="8828"/>
                  <a:pt x="35146" y="8797"/>
                  <a:pt x="35146" y="8759"/>
                </a:cubicBezTo>
                <a:cubicBezTo>
                  <a:pt x="35146" y="8721"/>
                  <a:pt x="35115" y="8691"/>
                  <a:pt x="35078" y="8691"/>
                </a:cubicBezTo>
                <a:cubicBezTo>
                  <a:pt x="35040" y="8691"/>
                  <a:pt x="35009" y="8721"/>
                  <a:pt x="35009" y="8759"/>
                </a:cubicBezTo>
                <a:cubicBezTo>
                  <a:pt x="35009" y="8797"/>
                  <a:pt x="35040" y="8828"/>
                  <a:pt x="35078" y="8828"/>
                </a:cubicBezTo>
                <a:close/>
                <a:moveTo>
                  <a:pt x="29026" y="9063"/>
                </a:moveTo>
                <a:cubicBezTo>
                  <a:pt x="29064" y="9063"/>
                  <a:pt x="29095" y="9032"/>
                  <a:pt x="29095" y="8994"/>
                </a:cubicBezTo>
                <a:cubicBezTo>
                  <a:pt x="29095" y="8956"/>
                  <a:pt x="29064" y="8926"/>
                  <a:pt x="29026" y="8926"/>
                </a:cubicBezTo>
                <a:cubicBezTo>
                  <a:pt x="28989" y="8926"/>
                  <a:pt x="28958" y="8956"/>
                  <a:pt x="28958" y="8994"/>
                </a:cubicBezTo>
                <a:cubicBezTo>
                  <a:pt x="28958" y="9032"/>
                  <a:pt x="28989" y="9063"/>
                  <a:pt x="29026" y="9063"/>
                </a:cubicBezTo>
                <a:close/>
                <a:moveTo>
                  <a:pt x="34862" y="9297"/>
                </a:moveTo>
                <a:cubicBezTo>
                  <a:pt x="34899" y="9297"/>
                  <a:pt x="34930" y="9267"/>
                  <a:pt x="34930" y="9229"/>
                </a:cubicBezTo>
                <a:cubicBezTo>
                  <a:pt x="34930" y="9191"/>
                  <a:pt x="34899" y="9160"/>
                  <a:pt x="34862" y="9160"/>
                </a:cubicBezTo>
                <a:cubicBezTo>
                  <a:pt x="34824" y="9160"/>
                  <a:pt x="34793" y="9191"/>
                  <a:pt x="34793" y="9229"/>
                </a:cubicBezTo>
                <a:cubicBezTo>
                  <a:pt x="34793" y="9267"/>
                  <a:pt x="34824" y="9297"/>
                  <a:pt x="34862" y="9297"/>
                </a:cubicBezTo>
                <a:close/>
                <a:moveTo>
                  <a:pt x="29458" y="9532"/>
                </a:moveTo>
                <a:cubicBezTo>
                  <a:pt x="29496" y="9532"/>
                  <a:pt x="29527" y="9502"/>
                  <a:pt x="29527" y="9464"/>
                </a:cubicBezTo>
                <a:cubicBezTo>
                  <a:pt x="29527" y="9426"/>
                  <a:pt x="29496" y="9395"/>
                  <a:pt x="29458" y="9395"/>
                </a:cubicBezTo>
                <a:cubicBezTo>
                  <a:pt x="29421" y="9395"/>
                  <a:pt x="29390" y="9426"/>
                  <a:pt x="29390" y="9464"/>
                </a:cubicBezTo>
                <a:cubicBezTo>
                  <a:pt x="29390" y="9502"/>
                  <a:pt x="29421" y="9532"/>
                  <a:pt x="29458" y="9532"/>
                </a:cubicBezTo>
                <a:close/>
                <a:moveTo>
                  <a:pt x="29891" y="10569"/>
                </a:moveTo>
                <a:cubicBezTo>
                  <a:pt x="29853" y="10569"/>
                  <a:pt x="29822" y="10600"/>
                  <a:pt x="29822" y="10638"/>
                </a:cubicBezTo>
                <a:cubicBezTo>
                  <a:pt x="29822" y="10676"/>
                  <a:pt x="29853" y="10706"/>
                  <a:pt x="29891" y="10706"/>
                </a:cubicBezTo>
                <a:cubicBezTo>
                  <a:pt x="29929" y="10706"/>
                  <a:pt x="29959" y="10676"/>
                  <a:pt x="29959" y="10638"/>
                </a:cubicBezTo>
                <a:cubicBezTo>
                  <a:pt x="29959" y="10600"/>
                  <a:pt x="29929" y="10569"/>
                  <a:pt x="29891" y="10569"/>
                </a:cubicBezTo>
                <a:close/>
                <a:moveTo>
                  <a:pt x="30107" y="10569"/>
                </a:moveTo>
                <a:cubicBezTo>
                  <a:pt x="30069" y="10569"/>
                  <a:pt x="30038" y="10600"/>
                  <a:pt x="30038" y="10638"/>
                </a:cubicBezTo>
                <a:cubicBezTo>
                  <a:pt x="30038" y="10676"/>
                  <a:pt x="30069" y="10706"/>
                  <a:pt x="30107" y="10706"/>
                </a:cubicBezTo>
                <a:cubicBezTo>
                  <a:pt x="30145" y="10706"/>
                  <a:pt x="30175" y="10676"/>
                  <a:pt x="30175" y="10638"/>
                </a:cubicBezTo>
                <a:cubicBezTo>
                  <a:pt x="30175" y="10600"/>
                  <a:pt x="30145" y="10569"/>
                  <a:pt x="30107" y="10569"/>
                </a:cubicBezTo>
                <a:close/>
                <a:moveTo>
                  <a:pt x="30323" y="10569"/>
                </a:moveTo>
                <a:cubicBezTo>
                  <a:pt x="30285" y="10569"/>
                  <a:pt x="30255" y="10600"/>
                  <a:pt x="30255" y="10638"/>
                </a:cubicBezTo>
                <a:cubicBezTo>
                  <a:pt x="30255" y="10676"/>
                  <a:pt x="30285" y="10706"/>
                  <a:pt x="30323" y="10706"/>
                </a:cubicBezTo>
                <a:cubicBezTo>
                  <a:pt x="30361" y="10706"/>
                  <a:pt x="30391" y="10676"/>
                  <a:pt x="30391" y="10638"/>
                </a:cubicBezTo>
                <a:cubicBezTo>
                  <a:pt x="30391" y="10600"/>
                  <a:pt x="30361" y="10569"/>
                  <a:pt x="30323" y="10569"/>
                </a:cubicBezTo>
                <a:close/>
                <a:moveTo>
                  <a:pt x="31620" y="10706"/>
                </a:moveTo>
                <a:cubicBezTo>
                  <a:pt x="31658" y="10706"/>
                  <a:pt x="31688" y="10676"/>
                  <a:pt x="31688" y="10638"/>
                </a:cubicBezTo>
                <a:cubicBezTo>
                  <a:pt x="31688" y="10600"/>
                  <a:pt x="31658" y="10569"/>
                  <a:pt x="31620" y="10569"/>
                </a:cubicBezTo>
                <a:cubicBezTo>
                  <a:pt x="31582" y="10569"/>
                  <a:pt x="31551" y="10600"/>
                  <a:pt x="31551" y="10638"/>
                </a:cubicBezTo>
                <a:cubicBezTo>
                  <a:pt x="31551" y="10676"/>
                  <a:pt x="31582" y="10706"/>
                  <a:pt x="31620" y="10706"/>
                </a:cubicBezTo>
                <a:close/>
                <a:moveTo>
                  <a:pt x="30107" y="10804"/>
                </a:moveTo>
                <a:cubicBezTo>
                  <a:pt x="30069" y="10804"/>
                  <a:pt x="30038" y="10835"/>
                  <a:pt x="30038" y="10873"/>
                </a:cubicBezTo>
                <a:cubicBezTo>
                  <a:pt x="30038" y="10910"/>
                  <a:pt x="30069" y="10941"/>
                  <a:pt x="30107" y="10941"/>
                </a:cubicBezTo>
                <a:cubicBezTo>
                  <a:pt x="30145" y="10941"/>
                  <a:pt x="30175" y="10910"/>
                  <a:pt x="30175" y="10873"/>
                </a:cubicBezTo>
                <a:cubicBezTo>
                  <a:pt x="30175" y="10835"/>
                  <a:pt x="30145" y="10804"/>
                  <a:pt x="30107" y="10804"/>
                </a:cubicBezTo>
                <a:close/>
                <a:moveTo>
                  <a:pt x="30323" y="10804"/>
                </a:moveTo>
                <a:cubicBezTo>
                  <a:pt x="30285" y="10804"/>
                  <a:pt x="30255" y="10835"/>
                  <a:pt x="30255" y="10873"/>
                </a:cubicBezTo>
                <a:cubicBezTo>
                  <a:pt x="30255" y="10910"/>
                  <a:pt x="30285" y="10941"/>
                  <a:pt x="30323" y="10941"/>
                </a:cubicBezTo>
                <a:cubicBezTo>
                  <a:pt x="30361" y="10941"/>
                  <a:pt x="30391" y="10910"/>
                  <a:pt x="30391" y="10873"/>
                </a:cubicBezTo>
                <a:cubicBezTo>
                  <a:pt x="30391" y="10835"/>
                  <a:pt x="30361" y="10804"/>
                  <a:pt x="30323" y="10804"/>
                </a:cubicBezTo>
                <a:close/>
                <a:moveTo>
                  <a:pt x="30539" y="10804"/>
                </a:moveTo>
                <a:cubicBezTo>
                  <a:pt x="30501" y="10804"/>
                  <a:pt x="30471" y="10835"/>
                  <a:pt x="30471" y="10873"/>
                </a:cubicBezTo>
                <a:cubicBezTo>
                  <a:pt x="30471" y="10910"/>
                  <a:pt x="30501" y="10941"/>
                  <a:pt x="30539" y="10941"/>
                </a:cubicBezTo>
                <a:cubicBezTo>
                  <a:pt x="30577" y="10941"/>
                  <a:pt x="30608" y="10910"/>
                  <a:pt x="30608" y="10873"/>
                </a:cubicBezTo>
                <a:cubicBezTo>
                  <a:pt x="30608" y="10835"/>
                  <a:pt x="30577" y="10804"/>
                  <a:pt x="30539" y="10804"/>
                </a:cubicBezTo>
                <a:close/>
                <a:moveTo>
                  <a:pt x="30755" y="10804"/>
                </a:moveTo>
                <a:cubicBezTo>
                  <a:pt x="30718" y="10804"/>
                  <a:pt x="30687" y="10835"/>
                  <a:pt x="30687" y="10873"/>
                </a:cubicBezTo>
                <a:cubicBezTo>
                  <a:pt x="30687" y="10910"/>
                  <a:pt x="30718" y="10941"/>
                  <a:pt x="30755" y="10941"/>
                </a:cubicBezTo>
                <a:cubicBezTo>
                  <a:pt x="30793" y="10941"/>
                  <a:pt x="30824" y="10910"/>
                  <a:pt x="30824" y="10873"/>
                </a:cubicBezTo>
                <a:cubicBezTo>
                  <a:pt x="30824" y="10835"/>
                  <a:pt x="30793" y="10804"/>
                  <a:pt x="30755" y="10804"/>
                </a:cubicBezTo>
                <a:close/>
                <a:moveTo>
                  <a:pt x="30971" y="10804"/>
                </a:moveTo>
                <a:cubicBezTo>
                  <a:pt x="30934" y="10804"/>
                  <a:pt x="30903" y="10835"/>
                  <a:pt x="30903" y="10873"/>
                </a:cubicBezTo>
                <a:cubicBezTo>
                  <a:pt x="30903" y="10910"/>
                  <a:pt x="30934" y="10941"/>
                  <a:pt x="30971" y="10941"/>
                </a:cubicBezTo>
                <a:cubicBezTo>
                  <a:pt x="31009" y="10941"/>
                  <a:pt x="31040" y="10910"/>
                  <a:pt x="31040" y="10873"/>
                </a:cubicBezTo>
                <a:cubicBezTo>
                  <a:pt x="31040" y="10835"/>
                  <a:pt x="31009" y="10804"/>
                  <a:pt x="30971" y="10804"/>
                </a:cubicBezTo>
                <a:close/>
                <a:moveTo>
                  <a:pt x="31187" y="10804"/>
                </a:moveTo>
                <a:cubicBezTo>
                  <a:pt x="31150" y="10804"/>
                  <a:pt x="31119" y="10835"/>
                  <a:pt x="31119" y="10873"/>
                </a:cubicBezTo>
                <a:cubicBezTo>
                  <a:pt x="31119" y="10910"/>
                  <a:pt x="31150" y="10941"/>
                  <a:pt x="31187" y="10941"/>
                </a:cubicBezTo>
                <a:cubicBezTo>
                  <a:pt x="31225" y="10941"/>
                  <a:pt x="31256" y="10910"/>
                  <a:pt x="31256" y="10873"/>
                </a:cubicBezTo>
                <a:cubicBezTo>
                  <a:pt x="31256" y="10835"/>
                  <a:pt x="31225" y="10804"/>
                  <a:pt x="31187" y="10804"/>
                </a:cubicBezTo>
                <a:close/>
                <a:moveTo>
                  <a:pt x="31404" y="10941"/>
                </a:moveTo>
                <a:cubicBezTo>
                  <a:pt x="31441" y="10941"/>
                  <a:pt x="31472" y="10910"/>
                  <a:pt x="31472" y="10873"/>
                </a:cubicBezTo>
                <a:cubicBezTo>
                  <a:pt x="31472" y="10835"/>
                  <a:pt x="31441" y="10804"/>
                  <a:pt x="31404" y="10804"/>
                </a:cubicBezTo>
                <a:cubicBezTo>
                  <a:pt x="31366" y="10804"/>
                  <a:pt x="31335" y="10835"/>
                  <a:pt x="31335" y="10873"/>
                </a:cubicBezTo>
                <a:cubicBezTo>
                  <a:pt x="31335" y="10910"/>
                  <a:pt x="31366" y="10941"/>
                  <a:pt x="31404" y="10941"/>
                </a:cubicBezTo>
                <a:close/>
                <a:moveTo>
                  <a:pt x="31620" y="10941"/>
                </a:moveTo>
                <a:cubicBezTo>
                  <a:pt x="31658" y="10941"/>
                  <a:pt x="31688" y="10910"/>
                  <a:pt x="31688" y="10873"/>
                </a:cubicBezTo>
                <a:cubicBezTo>
                  <a:pt x="31688" y="10835"/>
                  <a:pt x="31658" y="10804"/>
                  <a:pt x="31620" y="10804"/>
                </a:cubicBezTo>
                <a:cubicBezTo>
                  <a:pt x="31582" y="10804"/>
                  <a:pt x="31551" y="10835"/>
                  <a:pt x="31551" y="10873"/>
                </a:cubicBezTo>
                <a:cubicBezTo>
                  <a:pt x="31551" y="10910"/>
                  <a:pt x="31582" y="10941"/>
                  <a:pt x="31620" y="10941"/>
                </a:cubicBezTo>
                <a:close/>
                <a:moveTo>
                  <a:pt x="30755" y="11039"/>
                </a:moveTo>
                <a:cubicBezTo>
                  <a:pt x="30718" y="11039"/>
                  <a:pt x="30687" y="11070"/>
                  <a:pt x="30687" y="11108"/>
                </a:cubicBezTo>
                <a:cubicBezTo>
                  <a:pt x="30687" y="11145"/>
                  <a:pt x="30718" y="11176"/>
                  <a:pt x="30755" y="11176"/>
                </a:cubicBezTo>
                <a:cubicBezTo>
                  <a:pt x="30793" y="11176"/>
                  <a:pt x="30824" y="11145"/>
                  <a:pt x="30824" y="11108"/>
                </a:cubicBezTo>
                <a:cubicBezTo>
                  <a:pt x="30824" y="11070"/>
                  <a:pt x="30793" y="11039"/>
                  <a:pt x="30755" y="11039"/>
                </a:cubicBezTo>
                <a:close/>
                <a:moveTo>
                  <a:pt x="30971" y="11039"/>
                </a:moveTo>
                <a:cubicBezTo>
                  <a:pt x="30934" y="11039"/>
                  <a:pt x="30903" y="11070"/>
                  <a:pt x="30903" y="11108"/>
                </a:cubicBezTo>
                <a:cubicBezTo>
                  <a:pt x="30903" y="11145"/>
                  <a:pt x="30934" y="11176"/>
                  <a:pt x="30971" y="11176"/>
                </a:cubicBezTo>
                <a:cubicBezTo>
                  <a:pt x="31009" y="11176"/>
                  <a:pt x="31040" y="11145"/>
                  <a:pt x="31040" y="11108"/>
                </a:cubicBezTo>
                <a:cubicBezTo>
                  <a:pt x="31040" y="11070"/>
                  <a:pt x="31009" y="11039"/>
                  <a:pt x="30971" y="11039"/>
                </a:cubicBezTo>
                <a:close/>
                <a:moveTo>
                  <a:pt x="31187" y="11039"/>
                </a:moveTo>
                <a:cubicBezTo>
                  <a:pt x="31150" y="11039"/>
                  <a:pt x="31119" y="11070"/>
                  <a:pt x="31119" y="11108"/>
                </a:cubicBezTo>
                <a:cubicBezTo>
                  <a:pt x="31119" y="11145"/>
                  <a:pt x="31150" y="11176"/>
                  <a:pt x="31187" y="11176"/>
                </a:cubicBezTo>
                <a:cubicBezTo>
                  <a:pt x="31225" y="11176"/>
                  <a:pt x="31256" y="11145"/>
                  <a:pt x="31256" y="11108"/>
                </a:cubicBezTo>
                <a:cubicBezTo>
                  <a:pt x="31256" y="11070"/>
                  <a:pt x="31225" y="11039"/>
                  <a:pt x="31187" y="11039"/>
                </a:cubicBezTo>
                <a:close/>
                <a:moveTo>
                  <a:pt x="31404" y="11176"/>
                </a:moveTo>
                <a:cubicBezTo>
                  <a:pt x="31441" y="11176"/>
                  <a:pt x="31472" y="11145"/>
                  <a:pt x="31472" y="11108"/>
                </a:cubicBezTo>
                <a:cubicBezTo>
                  <a:pt x="31472" y="11070"/>
                  <a:pt x="31441" y="11039"/>
                  <a:pt x="31404" y="11039"/>
                </a:cubicBezTo>
                <a:cubicBezTo>
                  <a:pt x="31366" y="11039"/>
                  <a:pt x="31335" y="11070"/>
                  <a:pt x="31335" y="11108"/>
                </a:cubicBezTo>
                <a:cubicBezTo>
                  <a:pt x="31335" y="11145"/>
                  <a:pt x="31366" y="11176"/>
                  <a:pt x="31404" y="11176"/>
                </a:cubicBezTo>
                <a:close/>
                <a:moveTo>
                  <a:pt x="31620" y="11176"/>
                </a:moveTo>
                <a:cubicBezTo>
                  <a:pt x="31658" y="11176"/>
                  <a:pt x="31688" y="11145"/>
                  <a:pt x="31688" y="11108"/>
                </a:cubicBezTo>
                <a:cubicBezTo>
                  <a:pt x="31688" y="11070"/>
                  <a:pt x="31658" y="11039"/>
                  <a:pt x="31620" y="11039"/>
                </a:cubicBezTo>
                <a:cubicBezTo>
                  <a:pt x="31582" y="11039"/>
                  <a:pt x="31551" y="11070"/>
                  <a:pt x="31551" y="11108"/>
                </a:cubicBezTo>
                <a:cubicBezTo>
                  <a:pt x="31551" y="11145"/>
                  <a:pt x="31582" y="11176"/>
                  <a:pt x="31620" y="11176"/>
                </a:cubicBezTo>
                <a:close/>
                <a:moveTo>
                  <a:pt x="30755" y="11274"/>
                </a:moveTo>
                <a:cubicBezTo>
                  <a:pt x="30718" y="11274"/>
                  <a:pt x="30687" y="11305"/>
                  <a:pt x="30687" y="11342"/>
                </a:cubicBezTo>
                <a:cubicBezTo>
                  <a:pt x="30687" y="11380"/>
                  <a:pt x="30718" y="11411"/>
                  <a:pt x="30755" y="11411"/>
                </a:cubicBezTo>
                <a:cubicBezTo>
                  <a:pt x="30793" y="11411"/>
                  <a:pt x="30824" y="11380"/>
                  <a:pt x="30824" y="11342"/>
                </a:cubicBezTo>
                <a:cubicBezTo>
                  <a:pt x="30824" y="11305"/>
                  <a:pt x="30793" y="11274"/>
                  <a:pt x="30755" y="11274"/>
                </a:cubicBezTo>
                <a:close/>
                <a:moveTo>
                  <a:pt x="30971" y="11274"/>
                </a:moveTo>
                <a:cubicBezTo>
                  <a:pt x="30934" y="11274"/>
                  <a:pt x="30903" y="11305"/>
                  <a:pt x="30903" y="11342"/>
                </a:cubicBezTo>
                <a:cubicBezTo>
                  <a:pt x="30903" y="11380"/>
                  <a:pt x="30934" y="11411"/>
                  <a:pt x="30971" y="11411"/>
                </a:cubicBezTo>
                <a:cubicBezTo>
                  <a:pt x="31009" y="11411"/>
                  <a:pt x="31040" y="11380"/>
                  <a:pt x="31040" y="11342"/>
                </a:cubicBezTo>
                <a:cubicBezTo>
                  <a:pt x="31040" y="11305"/>
                  <a:pt x="31009" y="11274"/>
                  <a:pt x="30971" y="11274"/>
                </a:cubicBezTo>
                <a:close/>
                <a:moveTo>
                  <a:pt x="31187" y="11274"/>
                </a:moveTo>
                <a:cubicBezTo>
                  <a:pt x="31150" y="11274"/>
                  <a:pt x="31119" y="11305"/>
                  <a:pt x="31119" y="11342"/>
                </a:cubicBezTo>
                <a:cubicBezTo>
                  <a:pt x="31119" y="11380"/>
                  <a:pt x="31150" y="11411"/>
                  <a:pt x="31187" y="11411"/>
                </a:cubicBezTo>
                <a:cubicBezTo>
                  <a:pt x="31225" y="11411"/>
                  <a:pt x="31256" y="11380"/>
                  <a:pt x="31256" y="11342"/>
                </a:cubicBezTo>
                <a:cubicBezTo>
                  <a:pt x="31256" y="11305"/>
                  <a:pt x="31225" y="11274"/>
                  <a:pt x="31187" y="11274"/>
                </a:cubicBezTo>
                <a:close/>
                <a:moveTo>
                  <a:pt x="31404" y="11411"/>
                </a:moveTo>
                <a:cubicBezTo>
                  <a:pt x="31441" y="11411"/>
                  <a:pt x="31472" y="11380"/>
                  <a:pt x="31472" y="11342"/>
                </a:cubicBezTo>
                <a:cubicBezTo>
                  <a:pt x="31472" y="11305"/>
                  <a:pt x="31441" y="11274"/>
                  <a:pt x="31404" y="11274"/>
                </a:cubicBezTo>
                <a:cubicBezTo>
                  <a:pt x="31366" y="11274"/>
                  <a:pt x="31335" y="11305"/>
                  <a:pt x="31335" y="11342"/>
                </a:cubicBezTo>
                <a:cubicBezTo>
                  <a:pt x="31335" y="11380"/>
                  <a:pt x="31366" y="11411"/>
                  <a:pt x="31404" y="11411"/>
                </a:cubicBezTo>
                <a:close/>
                <a:moveTo>
                  <a:pt x="30755" y="11509"/>
                </a:moveTo>
                <a:cubicBezTo>
                  <a:pt x="30718" y="11509"/>
                  <a:pt x="30687" y="11539"/>
                  <a:pt x="30687" y="11577"/>
                </a:cubicBezTo>
                <a:cubicBezTo>
                  <a:pt x="30687" y="11615"/>
                  <a:pt x="30718" y="11646"/>
                  <a:pt x="30755" y="11646"/>
                </a:cubicBezTo>
                <a:cubicBezTo>
                  <a:pt x="30793" y="11646"/>
                  <a:pt x="30824" y="11615"/>
                  <a:pt x="30824" y="11577"/>
                </a:cubicBezTo>
                <a:cubicBezTo>
                  <a:pt x="30824" y="11539"/>
                  <a:pt x="30793" y="11509"/>
                  <a:pt x="30755" y="11509"/>
                </a:cubicBezTo>
                <a:close/>
                <a:moveTo>
                  <a:pt x="30971" y="11509"/>
                </a:moveTo>
                <a:cubicBezTo>
                  <a:pt x="30934" y="11509"/>
                  <a:pt x="30903" y="11539"/>
                  <a:pt x="30903" y="11577"/>
                </a:cubicBezTo>
                <a:cubicBezTo>
                  <a:pt x="30903" y="11615"/>
                  <a:pt x="30934" y="11646"/>
                  <a:pt x="30971" y="11646"/>
                </a:cubicBezTo>
                <a:cubicBezTo>
                  <a:pt x="31009" y="11646"/>
                  <a:pt x="31040" y="11615"/>
                  <a:pt x="31040" y="11577"/>
                </a:cubicBezTo>
                <a:cubicBezTo>
                  <a:pt x="31040" y="11539"/>
                  <a:pt x="31009" y="11509"/>
                  <a:pt x="30971" y="11509"/>
                </a:cubicBezTo>
                <a:close/>
                <a:moveTo>
                  <a:pt x="31187" y="11509"/>
                </a:moveTo>
                <a:cubicBezTo>
                  <a:pt x="31150" y="11509"/>
                  <a:pt x="31119" y="11539"/>
                  <a:pt x="31119" y="11577"/>
                </a:cubicBezTo>
                <a:cubicBezTo>
                  <a:pt x="31119" y="11615"/>
                  <a:pt x="31150" y="11646"/>
                  <a:pt x="31187" y="11646"/>
                </a:cubicBezTo>
                <a:cubicBezTo>
                  <a:pt x="31225" y="11646"/>
                  <a:pt x="31256" y="11615"/>
                  <a:pt x="31256" y="11577"/>
                </a:cubicBezTo>
                <a:cubicBezTo>
                  <a:pt x="31256" y="11539"/>
                  <a:pt x="31225" y="11509"/>
                  <a:pt x="31187" y="11509"/>
                </a:cubicBezTo>
                <a:close/>
                <a:moveTo>
                  <a:pt x="32700" y="11646"/>
                </a:moveTo>
                <a:cubicBezTo>
                  <a:pt x="32738" y="11646"/>
                  <a:pt x="32769" y="11615"/>
                  <a:pt x="32769" y="11577"/>
                </a:cubicBezTo>
                <a:cubicBezTo>
                  <a:pt x="32769" y="11539"/>
                  <a:pt x="32738" y="11509"/>
                  <a:pt x="32700" y="11509"/>
                </a:cubicBezTo>
                <a:cubicBezTo>
                  <a:pt x="32663" y="11509"/>
                  <a:pt x="32632" y="11539"/>
                  <a:pt x="32632" y="11577"/>
                </a:cubicBezTo>
                <a:cubicBezTo>
                  <a:pt x="32632" y="11615"/>
                  <a:pt x="32663" y="11646"/>
                  <a:pt x="32700" y="11646"/>
                </a:cubicBezTo>
                <a:close/>
                <a:moveTo>
                  <a:pt x="30755" y="11744"/>
                </a:moveTo>
                <a:cubicBezTo>
                  <a:pt x="30718" y="11744"/>
                  <a:pt x="30687" y="11774"/>
                  <a:pt x="30687" y="11812"/>
                </a:cubicBezTo>
                <a:cubicBezTo>
                  <a:pt x="30687" y="11850"/>
                  <a:pt x="30718" y="11880"/>
                  <a:pt x="30755" y="11880"/>
                </a:cubicBezTo>
                <a:cubicBezTo>
                  <a:pt x="30793" y="11880"/>
                  <a:pt x="30824" y="11850"/>
                  <a:pt x="30824" y="11812"/>
                </a:cubicBezTo>
                <a:cubicBezTo>
                  <a:pt x="30824" y="11774"/>
                  <a:pt x="30793" y="11744"/>
                  <a:pt x="30755" y="11744"/>
                </a:cubicBezTo>
                <a:close/>
                <a:moveTo>
                  <a:pt x="32268" y="11880"/>
                </a:moveTo>
                <a:cubicBezTo>
                  <a:pt x="32306" y="11880"/>
                  <a:pt x="32337" y="11850"/>
                  <a:pt x="32337" y="11812"/>
                </a:cubicBezTo>
                <a:cubicBezTo>
                  <a:pt x="32337" y="11774"/>
                  <a:pt x="32306" y="11744"/>
                  <a:pt x="32268" y="11744"/>
                </a:cubicBezTo>
                <a:cubicBezTo>
                  <a:pt x="32230" y="11744"/>
                  <a:pt x="32200" y="11774"/>
                  <a:pt x="32200" y="11812"/>
                </a:cubicBezTo>
                <a:cubicBezTo>
                  <a:pt x="32200" y="11850"/>
                  <a:pt x="32230" y="11880"/>
                  <a:pt x="32268" y="11880"/>
                </a:cubicBezTo>
                <a:close/>
                <a:moveTo>
                  <a:pt x="33132" y="11880"/>
                </a:moveTo>
                <a:cubicBezTo>
                  <a:pt x="33170" y="11880"/>
                  <a:pt x="33201" y="11850"/>
                  <a:pt x="33201" y="11812"/>
                </a:cubicBezTo>
                <a:cubicBezTo>
                  <a:pt x="33201" y="11774"/>
                  <a:pt x="33170" y="11744"/>
                  <a:pt x="33132" y="11744"/>
                </a:cubicBezTo>
                <a:cubicBezTo>
                  <a:pt x="33095" y="11744"/>
                  <a:pt x="33064" y="11774"/>
                  <a:pt x="33064" y="11812"/>
                </a:cubicBezTo>
                <a:cubicBezTo>
                  <a:pt x="33064" y="11850"/>
                  <a:pt x="33095" y="11880"/>
                  <a:pt x="33132" y="11880"/>
                </a:cubicBezTo>
                <a:close/>
                <a:moveTo>
                  <a:pt x="29891" y="13622"/>
                </a:moveTo>
                <a:cubicBezTo>
                  <a:pt x="29853" y="13622"/>
                  <a:pt x="29822" y="13653"/>
                  <a:pt x="29822" y="13691"/>
                </a:cubicBezTo>
                <a:cubicBezTo>
                  <a:pt x="29822" y="13728"/>
                  <a:pt x="29853" y="13759"/>
                  <a:pt x="29891" y="13759"/>
                </a:cubicBezTo>
                <a:cubicBezTo>
                  <a:pt x="29929" y="13759"/>
                  <a:pt x="29959" y="13728"/>
                  <a:pt x="29959" y="13691"/>
                </a:cubicBezTo>
                <a:cubicBezTo>
                  <a:pt x="29959" y="13653"/>
                  <a:pt x="29929" y="13622"/>
                  <a:pt x="29891" y="13622"/>
                </a:cubicBezTo>
                <a:close/>
                <a:moveTo>
                  <a:pt x="29891" y="13857"/>
                </a:moveTo>
                <a:cubicBezTo>
                  <a:pt x="29853" y="13857"/>
                  <a:pt x="29822" y="13888"/>
                  <a:pt x="29822" y="13925"/>
                </a:cubicBezTo>
                <a:cubicBezTo>
                  <a:pt x="29822" y="13963"/>
                  <a:pt x="29853" y="13994"/>
                  <a:pt x="29891" y="13994"/>
                </a:cubicBezTo>
                <a:cubicBezTo>
                  <a:pt x="29929" y="13994"/>
                  <a:pt x="29959" y="13963"/>
                  <a:pt x="29959" y="13925"/>
                </a:cubicBezTo>
                <a:cubicBezTo>
                  <a:pt x="29959" y="13888"/>
                  <a:pt x="29929" y="13857"/>
                  <a:pt x="29891" y="13857"/>
                </a:cubicBezTo>
                <a:close/>
                <a:moveTo>
                  <a:pt x="29891" y="14092"/>
                </a:moveTo>
                <a:cubicBezTo>
                  <a:pt x="29853" y="14092"/>
                  <a:pt x="29822" y="14122"/>
                  <a:pt x="29822" y="14160"/>
                </a:cubicBezTo>
                <a:cubicBezTo>
                  <a:pt x="29822" y="14198"/>
                  <a:pt x="29853" y="14229"/>
                  <a:pt x="29891" y="14229"/>
                </a:cubicBezTo>
                <a:cubicBezTo>
                  <a:pt x="29929" y="14229"/>
                  <a:pt x="29959" y="14198"/>
                  <a:pt x="29959" y="14160"/>
                </a:cubicBezTo>
                <a:cubicBezTo>
                  <a:pt x="29959" y="14122"/>
                  <a:pt x="29929" y="14092"/>
                  <a:pt x="29891" y="14092"/>
                </a:cubicBezTo>
                <a:close/>
                <a:moveTo>
                  <a:pt x="21893" y="10100"/>
                </a:moveTo>
                <a:cubicBezTo>
                  <a:pt x="21855" y="10100"/>
                  <a:pt x="21824" y="10131"/>
                  <a:pt x="21824" y="10168"/>
                </a:cubicBezTo>
                <a:cubicBezTo>
                  <a:pt x="21824" y="10206"/>
                  <a:pt x="21855" y="10237"/>
                  <a:pt x="21893" y="10237"/>
                </a:cubicBezTo>
                <a:cubicBezTo>
                  <a:pt x="21931" y="10237"/>
                  <a:pt x="21961" y="10206"/>
                  <a:pt x="21961" y="10168"/>
                </a:cubicBezTo>
                <a:cubicBezTo>
                  <a:pt x="21961" y="10131"/>
                  <a:pt x="21931" y="10100"/>
                  <a:pt x="21893" y="10100"/>
                </a:cubicBezTo>
                <a:close/>
                <a:moveTo>
                  <a:pt x="22757" y="10100"/>
                </a:moveTo>
                <a:cubicBezTo>
                  <a:pt x="22720" y="10100"/>
                  <a:pt x="22689" y="10131"/>
                  <a:pt x="22689" y="10168"/>
                </a:cubicBezTo>
                <a:cubicBezTo>
                  <a:pt x="22689" y="10206"/>
                  <a:pt x="22720" y="10237"/>
                  <a:pt x="22757" y="10237"/>
                </a:cubicBezTo>
                <a:cubicBezTo>
                  <a:pt x="22795" y="10237"/>
                  <a:pt x="22826" y="10206"/>
                  <a:pt x="22826" y="10168"/>
                </a:cubicBezTo>
                <a:cubicBezTo>
                  <a:pt x="22826" y="10131"/>
                  <a:pt x="22795" y="10100"/>
                  <a:pt x="22757" y="10100"/>
                </a:cubicBezTo>
                <a:close/>
                <a:moveTo>
                  <a:pt x="22973" y="10100"/>
                </a:moveTo>
                <a:cubicBezTo>
                  <a:pt x="22936" y="10100"/>
                  <a:pt x="22905" y="10131"/>
                  <a:pt x="22905" y="10168"/>
                </a:cubicBezTo>
                <a:cubicBezTo>
                  <a:pt x="22905" y="10206"/>
                  <a:pt x="22936" y="10237"/>
                  <a:pt x="22973" y="10237"/>
                </a:cubicBezTo>
                <a:cubicBezTo>
                  <a:pt x="23011" y="10237"/>
                  <a:pt x="23042" y="10206"/>
                  <a:pt x="23042" y="10168"/>
                </a:cubicBezTo>
                <a:cubicBezTo>
                  <a:pt x="23042" y="10131"/>
                  <a:pt x="23011" y="10100"/>
                  <a:pt x="22973" y="10100"/>
                </a:cubicBezTo>
                <a:close/>
                <a:moveTo>
                  <a:pt x="21893" y="10335"/>
                </a:moveTo>
                <a:cubicBezTo>
                  <a:pt x="21855" y="10335"/>
                  <a:pt x="21824" y="10365"/>
                  <a:pt x="21824" y="10403"/>
                </a:cubicBezTo>
                <a:cubicBezTo>
                  <a:pt x="21824" y="10441"/>
                  <a:pt x="21855" y="10472"/>
                  <a:pt x="21893" y="10472"/>
                </a:cubicBezTo>
                <a:cubicBezTo>
                  <a:pt x="21931" y="10472"/>
                  <a:pt x="21961" y="10441"/>
                  <a:pt x="21961" y="10403"/>
                </a:cubicBezTo>
                <a:cubicBezTo>
                  <a:pt x="21961" y="10365"/>
                  <a:pt x="21931" y="10335"/>
                  <a:pt x="21893" y="10335"/>
                </a:cubicBezTo>
                <a:close/>
                <a:moveTo>
                  <a:pt x="22109" y="10335"/>
                </a:moveTo>
                <a:cubicBezTo>
                  <a:pt x="22071" y="10335"/>
                  <a:pt x="22040" y="10365"/>
                  <a:pt x="22040" y="10403"/>
                </a:cubicBezTo>
                <a:cubicBezTo>
                  <a:pt x="22040" y="10441"/>
                  <a:pt x="22071" y="10472"/>
                  <a:pt x="22109" y="10472"/>
                </a:cubicBezTo>
                <a:cubicBezTo>
                  <a:pt x="22147" y="10472"/>
                  <a:pt x="22177" y="10441"/>
                  <a:pt x="22177" y="10403"/>
                </a:cubicBezTo>
                <a:cubicBezTo>
                  <a:pt x="22177" y="10365"/>
                  <a:pt x="22147" y="10335"/>
                  <a:pt x="22109" y="10335"/>
                </a:cubicBezTo>
                <a:close/>
                <a:moveTo>
                  <a:pt x="22325" y="10335"/>
                </a:moveTo>
                <a:cubicBezTo>
                  <a:pt x="22287" y="10335"/>
                  <a:pt x="22257" y="10365"/>
                  <a:pt x="22257" y="10403"/>
                </a:cubicBezTo>
                <a:cubicBezTo>
                  <a:pt x="22257" y="10441"/>
                  <a:pt x="22287" y="10472"/>
                  <a:pt x="22325" y="10472"/>
                </a:cubicBezTo>
                <a:cubicBezTo>
                  <a:pt x="22363" y="10472"/>
                  <a:pt x="22394" y="10441"/>
                  <a:pt x="22394" y="10403"/>
                </a:cubicBezTo>
                <a:cubicBezTo>
                  <a:pt x="22394" y="10365"/>
                  <a:pt x="22363" y="10335"/>
                  <a:pt x="22325" y="10335"/>
                </a:cubicBezTo>
                <a:close/>
                <a:moveTo>
                  <a:pt x="22541" y="10335"/>
                </a:moveTo>
                <a:cubicBezTo>
                  <a:pt x="22503" y="10335"/>
                  <a:pt x="22473" y="10365"/>
                  <a:pt x="22473" y="10403"/>
                </a:cubicBezTo>
                <a:cubicBezTo>
                  <a:pt x="22473" y="10441"/>
                  <a:pt x="22503" y="10472"/>
                  <a:pt x="22541" y="10472"/>
                </a:cubicBezTo>
                <a:cubicBezTo>
                  <a:pt x="22579" y="10472"/>
                  <a:pt x="22610" y="10441"/>
                  <a:pt x="22610" y="10403"/>
                </a:cubicBezTo>
                <a:cubicBezTo>
                  <a:pt x="22610" y="10365"/>
                  <a:pt x="22579" y="10335"/>
                  <a:pt x="22541" y="10335"/>
                </a:cubicBezTo>
                <a:close/>
                <a:moveTo>
                  <a:pt x="22757" y="10335"/>
                </a:moveTo>
                <a:cubicBezTo>
                  <a:pt x="22720" y="10335"/>
                  <a:pt x="22689" y="10365"/>
                  <a:pt x="22689" y="10403"/>
                </a:cubicBezTo>
                <a:cubicBezTo>
                  <a:pt x="22689" y="10441"/>
                  <a:pt x="22720" y="10472"/>
                  <a:pt x="22757" y="10472"/>
                </a:cubicBezTo>
                <a:cubicBezTo>
                  <a:pt x="22795" y="10472"/>
                  <a:pt x="22826" y="10441"/>
                  <a:pt x="22826" y="10403"/>
                </a:cubicBezTo>
                <a:cubicBezTo>
                  <a:pt x="22826" y="10365"/>
                  <a:pt x="22795" y="10335"/>
                  <a:pt x="22757" y="10335"/>
                </a:cubicBezTo>
                <a:close/>
                <a:moveTo>
                  <a:pt x="22973" y="10335"/>
                </a:moveTo>
                <a:cubicBezTo>
                  <a:pt x="22936" y="10335"/>
                  <a:pt x="22905" y="10365"/>
                  <a:pt x="22905" y="10403"/>
                </a:cubicBezTo>
                <a:cubicBezTo>
                  <a:pt x="22905" y="10441"/>
                  <a:pt x="22936" y="10472"/>
                  <a:pt x="22973" y="10472"/>
                </a:cubicBezTo>
                <a:cubicBezTo>
                  <a:pt x="23011" y="10472"/>
                  <a:pt x="23042" y="10441"/>
                  <a:pt x="23042" y="10403"/>
                </a:cubicBezTo>
                <a:cubicBezTo>
                  <a:pt x="23042" y="10365"/>
                  <a:pt x="23011" y="10335"/>
                  <a:pt x="22973" y="10335"/>
                </a:cubicBezTo>
                <a:close/>
                <a:moveTo>
                  <a:pt x="23190" y="10335"/>
                </a:moveTo>
                <a:cubicBezTo>
                  <a:pt x="23152" y="10335"/>
                  <a:pt x="23121" y="10365"/>
                  <a:pt x="23121" y="10403"/>
                </a:cubicBezTo>
                <a:cubicBezTo>
                  <a:pt x="23121" y="10441"/>
                  <a:pt x="23152" y="10472"/>
                  <a:pt x="23190" y="10472"/>
                </a:cubicBezTo>
                <a:cubicBezTo>
                  <a:pt x="23227" y="10472"/>
                  <a:pt x="23258" y="10441"/>
                  <a:pt x="23258" y="10403"/>
                </a:cubicBezTo>
                <a:cubicBezTo>
                  <a:pt x="23258" y="10365"/>
                  <a:pt x="23227" y="10335"/>
                  <a:pt x="23190" y="10335"/>
                </a:cubicBezTo>
                <a:close/>
                <a:moveTo>
                  <a:pt x="23406" y="10335"/>
                </a:moveTo>
                <a:cubicBezTo>
                  <a:pt x="23368" y="10335"/>
                  <a:pt x="23337" y="10365"/>
                  <a:pt x="23337" y="10403"/>
                </a:cubicBezTo>
                <a:cubicBezTo>
                  <a:pt x="23337" y="10441"/>
                  <a:pt x="23368" y="10472"/>
                  <a:pt x="23406" y="10472"/>
                </a:cubicBezTo>
                <a:cubicBezTo>
                  <a:pt x="23443" y="10472"/>
                  <a:pt x="23474" y="10441"/>
                  <a:pt x="23474" y="10403"/>
                </a:cubicBezTo>
                <a:cubicBezTo>
                  <a:pt x="23474" y="10365"/>
                  <a:pt x="23443" y="10335"/>
                  <a:pt x="23406" y="10335"/>
                </a:cubicBezTo>
                <a:close/>
                <a:moveTo>
                  <a:pt x="23622" y="10335"/>
                </a:moveTo>
                <a:cubicBezTo>
                  <a:pt x="23584" y="10335"/>
                  <a:pt x="23553" y="10365"/>
                  <a:pt x="23553" y="10403"/>
                </a:cubicBezTo>
                <a:cubicBezTo>
                  <a:pt x="23553" y="10441"/>
                  <a:pt x="23584" y="10472"/>
                  <a:pt x="23622" y="10472"/>
                </a:cubicBezTo>
                <a:cubicBezTo>
                  <a:pt x="23660" y="10472"/>
                  <a:pt x="23690" y="10441"/>
                  <a:pt x="23690" y="10403"/>
                </a:cubicBezTo>
                <a:cubicBezTo>
                  <a:pt x="23690" y="10365"/>
                  <a:pt x="23660" y="10335"/>
                  <a:pt x="23622" y="10335"/>
                </a:cubicBezTo>
                <a:close/>
                <a:moveTo>
                  <a:pt x="23838" y="10335"/>
                </a:moveTo>
                <a:cubicBezTo>
                  <a:pt x="23800" y="10335"/>
                  <a:pt x="23769" y="10365"/>
                  <a:pt x="23769" y="10403"/>
                </a:cubicBezTo>
                <a:cubicBezTo>
                  <a:pt x="23769" y="10441"/>
                  <a:pt x="23800" y="10472"/>
                  <a:pt x="23838" y="10472"/>
                </a:cubicBezTo>
                <a:cubicBezTo>
                  <a:pt x="23876" y="10472"/>
                  <a:pt x="23906" y="10441"/>
                  <a:pt x="23906" y="10403"/>
                </a:cubicBezTo>
                <a:cubicBezTo>
                  <a:pt x="23906" y="10365"/>
                  <a:pt x="23876" y="10335"/>
                  <a:pt x="23838" y="10335"/>
                </a:cubicBezTo>
                <a:close/>
                <a:moveTo>
                  <a:pt x="24054" y="10335"/>
                </a:moveTo>
                <a:cubicBezTo>
                  <a:pt x="24016" y="10335"/>
                  <a:pt x="23985" y="10365"/>
                  <a:pt x="23985" y="10403"/>
                </a:cubicBezTo>
                <a:cubicBezTo>
                  <a:pt x="23985" y="10441"/>
                  <a:pt x="24016" y="10472"/>
                  <a:pt x="24054" y="10472"/>
                </a:cubicBezTo>
                <a:cubicBezTo>
                  <a:pt x="24092" y="10472"/>
                  <a:pt x="24122" y="10441"/>
                  <a:pt x="24122" y="10403"/>
                </a:cubicBezTo>
                <a:cubicBezTo>
                  <a:pt x="24122" y="10365"/>
                  <a:pt x="24092" y="10335"/>
                  <a:pt x="24054" y="10335"/>
                </a:cubicBezTo>
                <a:close/>
                <a:moveTo>
                  <a:pt x="24270" y="10335"/>
                </a:moveTo>
                <a:cubicBezTo>
                  <a:pt x="24232" y="10335"/>
                  <a:pt x="24202" y="10365"/>
                  <a:pt x="24202" y="10403"/>
                </a:cubicBezTo>
                <a:cubicBezTo>
                  <a:pt x="24202" y="10441"/>
                  <a:pt x="24232" y="10472"/>
                  <a:pt x="24270" y="10472"/>
                </a:cubicBezTo>
                <a:cubicBezTo>
                  <a:pt x="24308" y="10472"/>
                  <a:pt x="24339" y="10441"/>
                  <a:pt x="24339" y="10403"/>
                </a:cubicBezTo>
                <a:cubicBezTo>
                  <a:pt x="24339" y="10365"/>
                  <a:pt x="24308" y="10335"/>
                  <a:pt x="24270" y="10335"/>
                </a:cubicBezTo>
                <a:close/>
                <a:moveTo>
                  <a:pt x="21893" y="10570"/>
                </a:moveTo>
                <a:cubicBezTo>
                  <a:pt x="21855" y="10570"/>
                  <a:pt x="21824" y="10600"/>
                  <a:pt x="21824" y="10638"/>
                </a:cubicBezTo>
                <a:cubicBezTo>
                  <a:pt x="21824" y="10676"/>
                  <a:pt x="21855" y="10707"/>
                  <a:pt x="21893" y="10707"/>
                </a:cubicBezTo>
                <a:cubicBezTo>
                  <a:pt x="21931" y="10707"/>
                  <a:pt x="21961" y="10676"/>
                  <a:pt x="21961" y="10638"/>
                </a:cubicBezTo>
                <a:cubicBezTo>
                  <a:pt x="21961" y="10600"/>
                  <a:pt x="21931" y="10570"/>
                  <a:pt x="21893" y="10570"/>
                </a:cubicBezTo>
                <a:close/>
                <a:moveTo>
                  <a:pt x="22109" y="10570"/>
                </a:moveTo>
                <a:cubicBezTo>
                  <a:pt x="22071" y="10570"/>
                  <a:pt x="22040" y="10600"/>
                  <a:pt x="22040" y="10638"/>
                </a:cubicBezTo>
                <a:cubicBezTo>
                  <a:pt x="22040" y="10676"/>
                  <a:pt x="22071" y="10707"/>
                  <a:pt x="22109" y="10707"/>
                </a:cubicBezTo>
                <a:cubicBezTo>
                  <a:pt x="22147" y="10707"/>
                  <a:pt x="22177" y="10676"/>
                  <a:pt x="22177" y="10638"/>
                </a:cubicBezTo>
                <a:cubicBezTo>
                  <a:pt x="22177" y="10600"/>
                  <a:pt x="22147" y="10570"/>
                  <a:pt x="22109" y="10570"/>
                </a:cubicBezTo>
                <a:close/>
                <a:moveTo>
                  <a:pt x="22325" y="10570"/>
                </a:moveTo>
                <a:cubicBezTo>
                  <a:pt x="22287" y="10570"/>
                  <a:pt x="22257" y="10600"/>
                  <a:pt x="22257" y="10638"/>
                </a:cubicBezTo>
                <a:cubicBezTo>
                  <a:pt x="22257" y="10676"/>
                  <a:pt x="22287" y="10707"/>
                  <a:pt x="22325" y="10707"/>
                </a:cubicBezTo>
                <a:cubicBezTo>
                  <a:pt x="22363" y="10707"/>
                  <a:pt x="22394" y="10676"/>
                  <a:pt x="22394" y="10638"/>
                </a:cubicBezTo>
                <a:cubicBezTo>
                  <a:pt x="22394" y="10600"/>
                  <a:pt x="22363" y="10570"/>
                  <a:pt x="22325" y="10570"/>
                </a:cubicBezTo>
                <a:close/>
                <a:moveTo>
                  <a:pt x="22541" y="10570"/>
                </a:moveTo>
                <a:cubicBezTo>
                  <a:pt x="22503" y="10570"/>
                  <a:pt x="22473" y="10600"/>
                  <a:pt x="22473" y="10638"/>
                </a:cubicBezTo>
                <a:cubicBezTo>
                  <a:pt x="22473" y="10676"/>
                  <a:pt x="22503" y="10707"/>
                  <a:pt x="22541" y="10707"/>
                </a:cubicBezTo>
                <a:cubicBezTo>
                  <a:pt x="22579" y="10707"/>
                  <a:pt x="22610" y="10676"/>
                  <a:pt x="22610" y="10638"/>
                </a:cubicBezTo>
                <a:cubicBezTo>
                  <a:pt x="22610" y="10600"/>
                  <a:pt x="22579" y="10570"/>
                  <a:pt x="22541" y="10570"/>
                </a:cubicBezTo>
                <a:close/>
                <a:moveTo>
                  <a:pt x="22757" y="10570"/>
                </a:moveTo>
                <a:cubicBezTo>
                  <a:pt x="22720" y="10570"/>
                  <a:pt x="22689" y="10600"/>
                  <a:pt x="22689" y="10638"/>
                </a:cubicBezTo>
                <a:cubicBezTo>
                  <a:pt x="22689" y="10676"/>
                  <a:pt x="22720" y="10707"/>
                  <a:pt x="22757" y="10707"/>
                </a:cubicBezTo>
                <a:cubicBezTo>
                  <a:pt x="22795" y="10707"/>
                  <a:pt x="22826" y="10676"/>
                  <a:pt x="22826" y="10638"/>
                </a:cubicBezTo>
                <a:cubicBezTo>
                  <a:pt x="22826" y="10600"/>
                  <a:pt x="22795" y="10570"/>
                  <a:pt x="22757" y="10570"/>
                </a:cubicBezTo>
                <a:close/>
                <a:moveTo>
                  <a:pt x="22973" y="10570"/>
                </a:moveTo>
                <a:cubicBezTo>
                  <a:pt x="22936" y="10570"/>
                  <a:pt x="22905" y="10600"/>
                  <a:pt x="22905" y="10638"/>
                </a:cubicBezTo>
                <a:cubicBezTo>
                  <a:pt x="22905" y="10676"/>
                  <a:pt x="22936" y="10707"/>
                  <a:pt x="22973" y="10707"/>
                </a:cubicBezTo>
                <a:cubicBezTo>
                  <a:pt x="23011" y="10707"/>
                  <a:pt x="23042" y="10676"/>
                  <a:pt x="23042" y="10638"/>
                </a:cubicBezTo>
                <a:cubicBezTo>
                  <a:pt x="23042" y="10600"/>
                  <a:pt x="23011" y="10570"/>
                  <a:pt x="22973" y="10570"/>
                </a:cubicBezTo>
                <a:close/>
                <a:moveTo>
                  <a:pt x="23190" y="10570"/>
                </a:moveTo>
                <a:cubicBezTo>
                  <a:pt x="23152" y="10570"/>
                  <a:pt x="23121" y="10600"/>
                  <a:pt x="23121" y="10638"/>
                </a:cubicBezTo>
                <a:cubicBezTo>
                  <a:pt x="23121" y="10676"/>
                  <a:pt x="23152" y="10707"/>
                  <a:pt x="23190" y="10707"/>
                </a:cubicBezTo>
                <a:cubicBezTo>
                  <a:pt x="23227" y="10707"/>
                  <a:pt x="23258" y="10676"/>
                  <a:pt x="23258" y="10638"/>
                </a:cubicBezTo>
                <a:cubicBezTo>
                  <a:pt x="23258" y="10600"/>
                  <a:pt x="23227" y="10570"/>
                  <a:pt x="23190" y="10570"/>
                </a:cubicBezTo>
                <a:close/>
                <a:moveTo>
                  <a:pt x="23406" y="10570"/>
                </a:moveTo>
                <a:cubicBezTo>
                  <a:pt x="23368" y="10570"/>
                  <a:pt x="23337" y="10600"/>
                  <a:pt x="23337" y="10638"/>
                </a:cubicBezTo>
                <a:cubicBezTo>
                  <a:pt x="23337" y="10676"/>
                  <a:pt x="23368" y="10707"/>
                  <a:pt x="23406" y="10707"/>
                </a:cubicBezTo>
                <a:cubicBezTo>
                  <a:pt x="23443" y="10707"/>
                  <a:pt x="23474" y="10676"/>
                  <a:pt x="23474" y="10638"/>
                </a:cubicBezTo>
                <a:cubicBezTo>
                  <a:pt x="23474" y="10600"/>
                  <a:pt x="23443" y="10570"/>
                  <a:pt x="23406" y="10570"/>
                </a:cubicBezTo>
                <a:close/>
                <a:moveTo>
                  <a:pt x="23622" y="10570"/>
                </a:moveTo>
                <a:cubicBezTo>
                  <a:pt x="23584" y="10570"/>
                  <a:pt x="23553" y="10600"/>
                  <a:pt x="23553" y="10638"/>
                </a:cubicBezTo>
                <a:cubicBezTo>
                  <a:pt x="23553" y="10676"/>
                  <a:pt x="23584" y="10707"/>
                  <a:pt x="23622" y="10707"/>
                </a:cubicBezTo>
                <a:cubicBezTo>
                  <a:pt x="23660" y="10707"/>
                  <a:pt x="23690" y="10676"/>
                  <a:pt x="23690" y="10638"/>
                </a:cubicBezTo>
                <a:cubicBezTo>
                  <a:pt x="23690" y="10600"/>
                  <a:pt x="23660" y="10570"/>
                  <a:pt x="23622" y="10570"/>
                </a:cubicBezTo>
                <a:close/>
                <a:moveTo>
                  <a:pt x="23838" y="10570"/>
                </a:moveTo>
                <a:cubicBezTo>
                  <a:pt x="23800" y="10570"/>
                  <a:pt x="23769" y="10600"/>
                  <a:pt x="23769" y="10638"/>
                </a:cubicBezTo>
                <a:cubicBezTo>
                  <a:pt x="23769" y="10676"/>
                  <a:pt x="23800" y="10707"/>
                  <a:pt x="23838" y="10707"/>
                </a:cubicBezTo>
                <a:cubicBezTo>
                  <a:pt x="23876" y="10707"/>
                  <a:pt x="23906" y="10676"/>
                  <a:pt x="23906" y="10638"/>
                </a:cubicBezTo>
                <a:cubicBezTo>
                  <a:pt x="23906" y="10600"/>
                  <a:pt x="23876" y="10570"/>
                  <a:pt x="23838" y="10570"/>
                </a:cubicBezTo>
                <a:close/>
                <a:moveTo>
                  <a:pt x="24054" y="10570"/>
                </a:moveTo>
                <a:cubicBezTo>
                  <a:pt x="24016" y="10570"/>
                  <a:pt x="23985" y="10600"/>
                  <a:pt x="23985" y="10638"/>
                </a:cubicBezTo>
                <a:cubicBezTo>
                  <a:pt x="23985" y="10676"/>
                  <a:pt x="24016" y="10707"/>
                  <a:pt x="24054" y="10707"/>
                </a:cubicBezTo>
                <a:cubicBezTo>
                  <a:pt x="24092" y="10707"/>
                  <a:pt x="24122" y="10676"/>
                  <a:pt x="24122" y="10638"/>
                </a:cubicBezTo>
                <a:cubicBezTo>
                  <a:pt x="24122" y="10600"/>
                  <a:pt x="24092" y="10570"/>
                  <a:pt x="24054" y="10570"/>
                </a:cubicBezTo>
                <a:close/>
                <a:moveTo>
                  <a:pt x="24270" y="10570"/>
                </a:moveTo>
                <a:cubicBezTo>
                  <a:pt x="24232" y="10570"/>
                  <a:pt x="24202" y="10600"/>
                  <a:pt x="24202" y="10638"/>
                </a:cubicBezTo>
                <a:cubicBezTo>
                  <a:pt x="24202" y="10676"/>
                  <a:pt x="24232" y="10707"/>
                  <a:pt x="24270" y="10707"/>
                </a:cubicBezTo>
                <a:cubicBezTo>
                  <a:pt x="24308" y="10707"/>
                  <a:pt x="24339" y="10676"/>
                  <a:pt x="24339" y="10638"/>
                </a:cubicBezTo>
                <a:cubicBezTo>
                  <a:pt x="24339" y="10600"/>
                  <a:pt x="24308" y="10570"/>
                  <a:pt x="24270" y="10570"/>
                </a:cubicBezTo>
                <a:close/>
                <a:moveTo>
                  <a:pt x="21893" y="10804"/>
                </a:moveTo>
                <a:cubicBezTo>
                  <a:pt x="21855" y="10804"/>
                  <a:pt x="21824" y="10835"/>
                  <a:pt x="21824" y="10873"/>
                </a:cubicBezTo>
                <a:cubicBezTo>
                  <a:pt x="21824" y="10911"/>
                  <a:pt x="21855" y="10941"/>
                  <a:pt x="21893" y="10941"/>
                </a:cubicBezTo>
                <a:cubicBezTo>
                  <a:pt x="21931" y="10941"/>
                  <a:pt x="21961" y="10911"/>
                  <a:pt x="21961" y="10873"/>
                </a:cubicBezTo>
                <a:cubicBezTo>
                  <a:pt x="21961" y="10835"/>
                  <a:pt x="21931" y="10804"/>
                  <a:pt x="21893" y="10804"/>
                </a:cubicBezTo>
                <a:close/>
                <a:moveTo>
                  <a:pt x="22109" y="10804"/>
                </a:moveTo>
                <a:cubicBezTo>
                  <a:pt x="22071" y="10804"/>
                  <a:pt x="22040" y="10835"/>
                  <a:pt x="22040" y="10873"/>
                </a:cubicBezTo>
                <a:cubicBezTo>
                  <a:pt x="22040" y="10911"/>
                  <a:pt x="22071" y="10941"/>
                  <a:pt x="22109" y="10941"/>
                </a:cubicBezTo>
                <a:cubicBezTo>
                  <a:pt x="22147" y="10941"/>
                  <a:pt x="22177" y="10911"/>
                  <a:pt x="22177" y="10873"/>
                </a:cubicBezTo>
                <a:cubicBezTo>
                  <a:pt x="22177" y="10835"/>
                  <a:pt x="22147" y="10804"/>
                  <a:pt x="22109" y="10804"/>
                </a:cubicBezTo>
                <a:close/>
                <a:moveTo>
                  <a:pt x="22325" y="10804"/>
                </a:moveTo>
                <a:cubicBezTo>
                  <a:pt x="22287" y="10804"/>
                  <a:pt x="22257" y="10835"/>
                  <a:pt x="22257" y="10873"/>
                </a:cubicBezTo>
                <a:cubicBezTo>
                  <a:pt x="22257" y="10911"/>
                  <a:pt x="22287" y="10941"/>
                  <a:pt x="22325" y="10941"/>
                </a:cubicBezTo>
                <a:cubicBezTo>
                  <a:pt x="22363" y="10941"/>
                  <a:pt x="22394" y="10911"/>
                  <a:pt x="22394" y="10873"/>
                </a:cubicBezTo>
                <a:cubicBezTo>
                  <a:pt x="22394" y="10835"/>
                  <a:pt x="22363" y="10804"/>
                  <a:pt x="22325" y="10804"/>
                </a:cubicBezTo>
                <a:close/>
                <a:moveTo>
                  <a:pt x="22541" y="10804"/>
                </a:moveTo>
                <a:cubicBezTo>
                  <a:pt x="22503" y="10804"/>
                  <a:pt x="22473" y="10835"/>
                  <a:pt x="22473" y="10873"/>
                </a:cubicBezTo>
                <a:cubicBezTo>
                  <a:pt x="22473" y="10911"/>
                  <a:pt x="22503" y="10941"/>
                  <a:pt x="22541" y="10941"/>
                </a:cubicBezTo>
                <a:cubicBezTo>
                  <a:pt x="22579" y="10941"/>
                  <a:pt x="22610" y="10911"/>
                  <a:pt x="22610" y="10873"/>
                </a:cubicBezTo>
                <a:cubicBezTo>
                  <a:pt x="22610" y="10835"/>
                  <a:pt x="22579" y="10804"/>
                  <a:pt x="22541" y="10804"/>
                </a:cubicBezTo>
                <a:close/>
                <a:moveTo>
                  <a:pt x="22757" y="10804"/>
                </a:moveTo>
                <a:cubicBezTo>
                  <a:pt x="22720" y="10804"/>
                  <a:pt x="22689" y="10835"/>
                  <a:pt x="22689" y="10873"/>
                </a:cubicBezTo>
                <a:cubicBezTo>
                  <a:pt x="22689" y="10911"/>
                  <a:pt x="22720" y="10941"/>
                  <a:pt x="22757" y="10941"/>
                </a:cubicBezTo>
                <a:cubicBezTo>
                  <a:pt x="22795" y="10941"/>
                  <a:pt x="22826" y="10911"/>
                  <a:pt x="22826" y="10873"/>
                </a:cubicBezTo>
                <a:cubicBezTo>
                  <a:pt x="22826" y="10835"/>
                  <a:pt x="22795" y="10804"/>
                  <a:pt x="22757" y="10804"/>
                </a:cubicBezTo>
                <a:close/>
                <a:moveTo>
                  <a:pt x="22973" y="10804"/>
                </a:moveTo>
                <a:cubicBezTo>
                  <a:pt x="22936" y="10804"/>
                  <a:pt x="22905" y="10835"/>
                  <a:pt x="22905" y="10873"/>
                </a:cubicBezTo>
                <a:cubicBezTo>
                  <a:pt x="22905" y="10911"/>
                  <a:pt x="22936" y="10941"/>
                  <a:pt x="22973" y="10941"/>
                </a:cubicBezTo>
                <a:cubicBezTo>
                  <a:pt x="23011" y="10941"/>
                  <a:pt x="23042" y="10911"/>
                  <a:pt x="23042" y="10873"/>
                </a:cubicBezTo>
                <a:cubicBezTo>
                  <a:pt x="23042" y="10835"/>
                  <a:pt x="23011" y="10804"/>
                  <a:pt x="22973" y="10804"/>
                </a:cubicBezTo>
                <a:close/>
                <a:moveTo>
                  <a:pt x="23190" y="10804"/>
                </a:moveTo>
                <a:cubicBezTo>
                  <a:pt x="23152" y="10804"/>
                  <a:pt x="23121" y="10835"/>
                  <a:pt x="23121" y="10873"/>
                </a:cubicBezTo>
                <a:cubicBezTo>
                  <a:pt x="23121" y="10911"/>
                  <a:pt x="23152" y="10941"/>
                  <a:pt x="23190" y="10941"/>
                </a:cubicBezTo>
                <a:cubicBezTo>
                  <a:pt x="23227" y="10941"/>
                  <a:pt x="23258" y="10911"/>
                  <a:pt x="23258" y="10873"/>
                </a:cubicBezTo>
                <a:cubicBezTo>
                  <a:pt x="23258" y="10835"/>
                  <a:pt x="23227" y="10804"/>
                  <a:pt x="23190" y="10804"/>
                </a:cubicBezTo>
                <a:close/>
                <a:moveTo>
                  <a:pt x="23406" y="10804"/>
                </a:moveTo>
                <a:cubicBezTo>
                  <a:pt x="23368" y="10804"/>
                  <a:pt x="23337" y="10835"/>
                  <a:pt x="23337" y="10873"/>
                </a:cubicBezTo>
                <a:cubicBezTo>
                  <a:pt x="23337" y="10911"/>
                  <a:pt x="23368" y="10941"/>
                  <a:pt x="23406" y="10941"/>
                </a:cubicBezTo>
                <a:cubicBezTo>
                  <a:pt x="23443" y="10941"/>
                  <a:pt x="23474" y="10911"/>
                  <a:pt x="23474" y="10873"/>
                </a:cubicBezTo>
                <a:cubicBezTo>
                  <a:pt x="23474" y="10835"/>
                  <a:pt x="23443" y="10804"/>
                  <a:pt x="23406" y="10804"/>
                </a:cubicBezTo>
                <a:close/>
                <a:moveTo>
                  <a:pt x="23622" y="10804"/>
                </a:moveTo>
                <a:cubicBezTo>
                  <a:pt x="23584" y="10804"/>
                  <a:pt x="23553" y="10835"/>
                  <a:pt x="23553" y="10873"/>
                </a:cubicBezTo>
                <a:cubicBezTo>
                  <a:pt x="23553" y="10911"/>
                  <a:pt x="23584" y="10941"/>
                  <a:pt x="23622" y="10941"/>
                </a:cubicBezTo>
                <a:cubicBezTo>
                  <a:pt x="23660" y="10941"/>
                  <a:pt x="23690" y="10911"/>
                  <a:pt x="23690" y="10873"/>
                </a:cubicBezTo>
                <a:cubicBezTo>
                  <a:pt x="23690" y="10835"/>
                  <a:pt x="23660" y="10804"/>
                  <a:pt x="23622" y="10804"/>
                </a:cubicBezTo>
                <a:close/>
                <a:moveTo>
                  <a:pt x="23838" y="10804"/>
                </a:moveTo>
                <a:cubicBezTo>
                  <a:pt x="23800" y="10804"/>
                  <a:pt x="23769" y="10835"/>
                  <a:pt x="23769" y="10873"/>
                </a:cubicBezTo>
                <a:cubicBezTo>
                  <a:pt x="23769" y="10911"/>
                  <a:pt x="23800" y="10941"/>
                  <a:pt x="23838" y="10941"/>
                </a:cubicBezTo>
                <a:cubicBezTo>
                  <a:pt x="23876" y="10941"/>
                  <a:pt x="23906" y="10911"/>
                  <a:pt x="23906" y="10873"/>
                </a:cubicBezTo>
                <a:cubicBezTo>
                  <a:pt x="23906" y="10835"/>
                  <a:pt x="23876" y="10804"/>
                  <a:pt x="23838" y="10804"/>
                </a:cubicBezTo>
                <a:close/>
                <a:moveTo>
                  <a:pt x="24054" y="10804"/>
                </a:moveTo>
                <a:cubicBezTo>
                  <a:pt x="24016" y="10804"/>
                  <a:pt x="23985" y="10835"/>
                  <a:pt x="23985" y="10873"/>
                </a:cubicBezTo>
                <a:cubicBezTo>
                  <a:pt x="23985" y="10911"/>
                  <a:pt x="24016" y="10941"/>
                  <a:pt x="24054" y="10941"/>
                </a:cubicBezTo>
                <a:cubicBezTo>
                  <a:pt x="24092" y="10941"/>
                  <a:pt x="24122" y="10911"/>
                  <a:pt x="24122" y="10873"/>
                </a:cubicBezTo>
                <a:cubicBezTo>
                  <a:pt x="24122" y="10835"/>
                  <a:pt x="24092" y="10804"/>
                  <a:pt x="24054" y="10804"/>
                </a:cubicBezTo>
                <a:close/>
                <a:moveTo>
                  <a:pt x="21893" y="11039"/>
                </a:moveTo>
                <a:cubicBezTo>
                  <a:pt x="21855" y="11039"/>
                  <a:pt x="21824" y="11070"/>
                  <a:pt x="21824" y="11108"/>
                </a:cubicBezTo>
                <a:cubicBezTo>
                  <a:pt x="21824" y="11146"/>
                  <a:pt x="21855" y="11176"/>
                  <a:pt x="21893" y="11176"/>
                </a:cubicBezTo>
                <a:cubicBezTo>
                  <a:pt x="21931" y="11176"/>
                  <a:pt x="21961" y="11146"/>
                  <a:pt x="21961" y="11108"/>
                </a:cubicBezTo>
                <a:cubicBezTo>
                  <a:pt x="21961" y="11070"/>
                  <a:pt x="21931" y="11039"/>
                  <a:pt x="21893" y="11039"/>
                </a:cubicBezTo>
                <a:close/>
                <a:moveTo>
                  <a:pt x="22109" y="11039"/>
                </a:moveTo>
                <a:cubicBezTo>
                  <a:pt x="22071" y="11039"/>
                  <a:pt x="22040" y="11070"/>
                  <a:pt x="22040" y="11108"/>
                </a:cubicBezTo>
                <a:cubicBezTo>
                  <a:pt x="22040" y="11146"/>
                  <a:pt x="22071" y="11176"/>
                  <a:pt x="22109" y="11176"/>
                </a:cubicBezTo>
                <a:cubicBezTo>
                  <a:pt x="22147" y="11176"/>
                  <a:pt x="22177" y="11146"/>
                  <a:pt x="22177" y="11108"/>
                </a:cubicBezTo>
                <a:cubicBezTo>
                  <a:pt x="22177" y="11070"/>
                  <a:pt x="22147" y="11039"/>
                  <a:pt x="22109" y="11039"/>
                </a:cubicBezTo>
                <a:close/>
                <a:moveTo>
                  <a:pt x="22325" y="11039"/>
                </a:moveTo>
                <a:cubicBezTo>
                  <a:pt x="22287" y="11039"/>
                  <a:pt x="22257" y="11070"/>
                  <a:pt x="22257" y="11108"/>
                </a:cubicBezTo>
                <a:cubicBezTo>
                  <a:pt x="22257" y="11146"/>
                  <a:pt x="22287" y="11176"/>
                  <a:pt x="22325" y="11176"/>
                </a:cubicBezTo>
                <a:cubicBezTo>
                  <a:pt x="22363" y="11176"/>
                  <a:pt x="22394" y="11146"/>
                  <a:pt x="22394" y="11108"/>
                </a:cubicBezTo>
                <a:cubicBezTo>
                  <a:pt x="22394" y="11070"/>
                  <a:pt x="22363" y="11039"/>
                  <a:pt x="22325" y="11039"/>
                </a:cubicBezTo>
                <a:close/>
                <a:moveTo>
                  <a:pt x="22541" y="11039"/>
                </a:moveTo>
                <a:cubicBezTo>
                  <a:pt x="22503" y="11039"/>
                  <a:pt x="22473" y="11070"/>
                  <a:pt x="22473" y="11108"/>
                </a:cubicBezTo>
                <a:cubicBezTo>
                  <a:pt x="22473" y="11146"/>
                  <a:pt x="22503" y="11176"/>
                  <a:pt x="22541" y="11176"/>
                </a:cubicBezTo>
                <a:cubicBezTo>
                  <a:pt x="22579" y="11176"/>
                  <a:pt x="22610" y="11146"/>
                  <a:pt x="22610" y="11108"/>
                </a:cubicBezTo>
                <a:cubicBezTo>
                  <a:pt x="22610" y="11070"/>
                  <a:pt x="22579" y="11039"/>
                  <a:pt x="22541" y="11039"/>
                </a:cubicBezTo>
                <a:close/>
                <a:moveTo>
                  <a:pt x="22757" y="11039"/>
                </a:moveTo>
                <a:cubicBezTo>
                  <a:pt x="22720" y="11039"/>
                  <a:pt x="22689" y="11070"/>
                  <a:pt x="22689" y="11108"/>
                </a:cubicBezTo>
                <a:cubicBezTo>
                  <a:pt x="22689" y="11146"/>
                  <a:pt x="22720" y="11176"/>
                  <a:pt x="22757" y="11176"/>
                </a:cubicBezTo>
                <a:cubicBezTo>
                  <a:pt x="22795" y="11176"/>
                  <a:pt x="22826" y="11146"/>
                  <a:pt x="22826" y="11108"/>
                </a:cubicBezTo>
                <a:cubicBezTo>
                  <a:pt x="22826" y="11070"/>
                  <a:pt x="22795" y="11039"/>
                  <a:pt x="22757" y="11039"/>
                </a:cubicBezTo>
                <a:close/>
                <a:moveTo>
                  <a:pt x="22973" y="11039"/>
                </a:moveTo>
                <a:cubicBezTo>
                  <a:pt x="22936" y="11039"/>
                  <a:pt x="22905" y="11070"/>
                  <a:pt x="22905" y="11108"/>
                </a:cubicBezTo>
                <a:cubicBezTo>
                  <a:pt x="22905" y="11146"/>
                  <a:pt x="22936" y="11176"/>
                  <a:pt x="22973" y="11176"/>
                </a:cubicBezTo>
                <a:cubicBezTo>
                  <a:pt x="23011" y="11176"/>
                  <a:pt x="23042" y="11146"/>
                  <a:pt x="23042" y="11108"/>
                </a:cubicBezTo>
                <a:cubicBezTo>
                  <a:pt x="23042" y="11070"/>
                  <a:pt x="23011" y="11039"/>
                  <a:pt x="22973" y="11039"/>
                </a:cubicBezTo>
                <a:close/>
                <a:moveTo>
                  <a:pt x="23190" y="11039"/>
                </a:moveTo>
                <a:cubicBezTo>
                  <a:pt x="23152" y="11039"/>
                  <a:pt x="23121" y="11070"/>
                  <a:pt x="23121" y="11108"/>
                </a:cubicBezTo>
                <a:cubicBezTo>
                  <a:pt x="23121" y="11146"/>
                  <a:pt x="23152" y="11176"/>
                  <a:pt x="23190" y="11176"/>
                </a:cubicBezTo>
                <a:cubicBezTo>
                  <a:pt x="23227" y="11176"/>
                  <a:pt x="23258" y="11146"/>
                  <a:pt x="23258" y="11108"/>
                </a:cubicBezTo>
                <a:cubicBezTo>
                  <a:pt x="23258" y="11070"/>
                  <a:pt x="23227" y="11039"/>
                  <a:pt x="23190" y="11039"/>
                </a:cubicBezTo>
                <a:close/>
                <a:moveTo>
                  <a:pt x="23406" y="11039"/>
                </a:moveTo>
                <a:cubicBezTo>
                  <a:pt x="23368" y="11039"/>
                  <a:pt x="23337" y="11070"/>
                  <a:pt x="23337" y="11108"/>
                </a:cubicBezTo>
                <a:cubicBezTo>
                  <a:pt x="23337" y="11146"/>
                  <a:pt x="23368" y="11176"/>
                  <a:pt x="23406" y="11176"/>
                </a:cubicBezTo>
                <a:cubicBezTo>
                  <a:pt x="23443" y="11176"/>
                  <a:pt x="23474" y="11146"/>
                  <a:pt x="23474" y="11108"/>
                </a:cubicBezTo>
                <a:cubicBezTo>
                  <a:pt x="23474" y="11070"/>
                  <a:pt x="23443" y="11039"/>
                  <a:pt x="23406" y="11039"/>
                </a:cubicBezTo>
                <a:close/>
                <a:moveTo>
                  <a:pt x="23622" y="11039"/>
                </a:moveTo>
                <a:cubicBezTo>
                  <a:pt x="23584" y="11039"/>
                  <a:pt x="23553" y="11070"/>
                  <a:pt x="23553" y="11108"/>
                </a:cubicBezTo>
                <a:cubicBezTo>
                  <a:pt x="23553" y="11146"/>
                  <a:pt x="23584" y="11176"/>
                  <a:pt x="23622" y="11176"/>
                </a:cubicBezTo>
                <a:cubicBezTo>
                  <a:pt x="23660" y="11176"/>
                  <a:pt x="23690" y="11146"/>
                  <a:pt x="23690" y="11108"/>
                </a:cubicBezTo>
                <a:cubicBezTo>
                  <a:pt x="23690" y="11070"/>
                  <a:pt x="23660" y="11039"/>
                  <a:pt x="23622" y="11039"/>
                </a:cubicBezTo>
                <a:close/>
                <a:moveTo>
                  <a:pt x="23838" y="11039"/>
                </a:moveTo>
                <a:cubicBezTo>
                  <a:pt x="23800" y="11039"/>
                  <a:pt x="23769" y="11070"/>
                  <a:pt x="23769" y="11108"/>
                </a:cubicBezTo>
                <a:cubicBezTo>
                  <a:pt x="23769" y="11146"/>
                  <a:pt x="23800" y="11176"/>
                  <a:pt x="23838" y="11176"/>
                </a:cubicBezTo>
                <a:cubicBezTo>
                  <a:pt x="23876" y="11176"/>
                  <a:pt x="23906" y="11146"/>
                  <a:pt x="23906" y="11108"/>
                </a:cubicBezTo>
                <a:cubicBezTo>
                  <a:pt x="23906" y="11070"/>
                  <a:pt x="23876" y="11039"/>
                  <a:pt x="23838" y="11039"/>
                </a:cubicBezTo>
                <a:close/>
                <a:moveTo>
                  <a:pt x="24054" y="11039"/>
                </a:moveTo>
                <a:cubicBezTo>
                  <a:pt x="24016" y="11039"/>
                  <a:pt x="23985" y="11070"/>
                  <a:pt x="23985" y="11108"/>
                </a:cubicBezTo>
                <a:cubicBezTo>
                  <a:pt x="23985" y="11146"/>
                  <a:pt x="24016" y="11176"/>
                  <a:pt x="24054" y="11176"/>
                </a:cubicBezTo>
                <a:cubicBezTo>
                  <a:pt x="24092" y="11176"/>
                  <a:pt x="24122" y="11146"/>
                  <a:pt x="24122" y="11108"/>
                </a:cubicBezTo>
                <a:cubicBezTo>
                  <a:pt x="24122" y="11070"/>
                  <a:pt x="24092" y="11039"/>
                  <a:pt x="24054" y="11039"/>
                </a:cubicBezTo>
                <a:close/>
                <a:moveTo>
                  <a:pt x="24270" y="11039"/>
                </a:moveTo>
                <a:cubicBezTo>
                  <a:pt x="24232" y="11039"/>
                  <a:pt x="24202" y="11070"/>
                  <a:pt x="24202" y="11108"/>
                </a:cubicBezTo>
                <a:cubicBezTo>
                  <a:pt x="24202" y="11146"/>
                  <a:pt x="24232" y="11176"/>
                  <a:pt x="24270" y="11176"/>
                </a:cubicBezTo>
                <a:cubicBezTo>
                  <a:pt x="24308" y="11176"/>
                  <a:pt x="24339" y="11146"/>
                  <a:pt x="24339" y="11108"/>
                </a:cubicBezTo>
                <a:cubicBezTo>
                  <a:pt x="24339" y="11070"/>
                  <a:pt x="24308" y="11039"/>
                  <a:pt x="24270" y="11039"/>
                </a:cubicBezTo>
                <a:close/>
                <a:moveTo>
                  <a:pt x="21893" y="11274"/>
                </a:moveTo>
                <a:cubicBezTo>
                  <a:pt x="21855" y="11274"/>
                  <a:pt x="21824" y="11305"/>
                  <a:pt x="21824" y="11343"/>
                </a:cubicBezTo>
                <a:cubicBezTo>
                  <a:pt x="21824" y="11380"/>
                  <a:pt x="21855" y="11411"/>
                  <a:pt x="21893" y="11411"/>
                </a:cubicBezTo>
                <a:cubicBezTo>
                  <a:pt x="21931" y="11411"/>
                  <a:pt x="21961" y="11380"/>
                  <a:pt x="21961" y="11343"/>
                </a:cubicBezTo>
                <a:cubicBezTo>
                  <a:pt x="21961" y="11305"/>
                  <a:pt x="21931" y="11274"/>
                  <a:pt x="21893" y="11274"/>
                </a:cubicBezTo>
                <a:close/>
                <a:moveTo>
                  <a:pt x="22109" y="11274"/>
                </a:moveTo>
                <a:cubicBezTo>
                  <a:pt x="22071" y="11274"/>
                  <a:pt x="22040" y="11305"/>
                  <a:pt x="22040" y="11343"/>
                </a:cubicBezTo>
                <a:cubicBezTo>
                  <a:pt x="22040" y="11380"/>
                  <a:pt x="22071" y="11411"/>
                  <a:pt x="22109" y="11411"/>
                </a:cubicBezTo>
                <a:cubicBezTo>
                  <a:pt x="22147" y="11411"/>
                  <a:pt x="22177" y="11380"/>
                  <a:pt x="22177" y="11343"/>
                </a:cubicBezTo>
                <a:cubicBezTo>
                  <a:pt x="22177" y="11305"/>
                  <a:pt x="22147" y="11274"/>
                  <a:pt x="22109" y="11274"/>
                </a:cubicBezTo>
                <a:close/>
                <a:moveTo>
                  <a:pt x="22325" y="11274"/>
                </a:moveTo>
                <a:cubicBezTo>
                  <a:pt x="22287" y="11274"/>
                  <a:pt x="22257" y="11305"/>
                  <a:pt x="22257" y="11343"/>
                </a:cubicBezTo>
                <a:cubicBezTo>
                  <a:pt x="22257" y="11380"/>
                  <a:pt x="22287" y="11411"/>
                  <a:pt x="22325" y="11411"/>
                </a:cubicBezTo>
                <a:cubicBezTo>
                  <a:pt x="22363" y="11411"/>
                  <a:pt x="22394" y="11380"/>
                  <a:pt x="22394" y="11343"/>
                </a:cubicBezTo>
                <a:cubicBezTo>
                  <a:pt x="22394" y="11305"/>
                  <a:pt x="22363" y="11274"/>
                  <a:pt x="22325" y="11274"/>
                </a:cubicBezTo>
                <a:close/>
                <a:moveTo>
                  <a:pt x="22541" y="11274"/>
                </a:moveTo>
                <a:cubicBezTo>
                  <a:pt x="22503" y="11274"/>
                  <a:pt x="22473" y="11305"/>
                  <a:pt x="22473" y="11343"/>
                </a:cubicBezTo>
                <a:cubicBezTo>
                  <a:pt x="22473" y="11380"/>
                  <a:pt x="22503" y="11411"/>
                  <a:pt x="22541" y="11411"/>
                </a:cubicBezTo>
                <a:cubicBezTo>
                  <a:pt x="22579" y="11411"/>
                  <a:pt x="22610" y="11380"/>
                  <a:pt x="22610" y="11343"/>
                </a:cubicBezTo>
                <a:cubicBezTo>
                  <a:pt x="22610" y="11305"/>
                  <a:pt x="22579" y="11274"/>
                  <a:pt x="22541" y="11274"/>
                </a:cubicBezTo>
                <a:close/>
                <a:moveTo>
                  <a:pt x="22757" y="11274"/>
                </a:moveTo>
                <a:cubicBezTo>
                  <a:pt x="22720" y="11274"/>
                  <a:pt x="22689" y="11305"/>
                  <a:pt x="22689" y="11343"/>
                </a:cubicBezTo>
                <a:cubicBezTo>
                  <a:pt x="22689" y="11380"/>
                  <a:pt x="22720" y="11411"/>
                  <a:pt x="22757" y="11411"/>
                </a:cubicBezTo>
                <a:cubicBezTo>
                  <a:pt x="22795" y="11411"/>
                  <a:pt x="22826" y="11380"/>
                  <a:pt x="22826" y="11343"/>
                </a:cubicBezTo>
                <a:cubicBezTo>
                  <a:pt x="22826" y="11305"/>
                  <a:pt x="22795" y="11274"/>
                  <a:pt x="22757" y="11274"/>
                </a:cubicBezTo>
                <a:close/>
                <a:moveTo>
                  <a:pt x="22973" y="11274"/>
                </a:moveTo>
                <a:cubicBezTo>
                  <a:pt x="22936" y="11274"/>
                  <a:pt x="22905" y="11305"/>
                  <a:pt x="22905" y="11343"/>
                </a:cubicBezTo>
                <a:cubicBezTo>
                  <a:pt x="22905" y="11380"/>
                  <a:pt x="22936" y="11411"/>
                  <a:pt x="22973" y="11411"/>
                </a:cubicBezTo>
                <a:cubicBezTo>
                  <a:pt x="23011" y="11411"/>
                  <a:pt x="23042" y="11380"/>
                  <a:pt x="23042" y="11343"/>
                </a:cubicBezTo>
                <a:cubicBezTo>
                  <a:pt x="23042" y="11305"/>
                  <a:pt x="23011" y="11274"/>
                  <a:pt x="22973" y="11274"/>
                </a:cubicBezTo>
                <a:close/>
                <a:moveTo>
                  <a:pt x="23190" y="11274"/>
                </a:moveTo>
                <a:cubicBezTo>
                  <a:pt x="23152" y="11274"/>
                  <a:pt x="23121" y="11305"/>
                  <a:pt x="23121" y="11343"/>
                </a:cubicBezTo>
                <a:cubicBezTo>
                  <a:pt x="23121" y="11380"/>
                  <a:pt x="23152" y="11411"/>
                  <a:pt x="23190" y="11411"/>
                </a:cubicBezTo>
                <a:cubicBezTo>
                  <a:pt x="23227" y="11411"/>
                  <a:pt x="23258" y="11380"/>
                  <a:pt x="23258" y="11343"/>
                </a:cubicBezTo>
                <a:cubicBezTo>
                  <a:pt x="23258" y="11305"/>
                  <a:pt x="23227" y="11274"/>
                  <a:pt x="23190" y="11274"/>
                </a:cubicBezTo>
                <a:close/>
                <a:moveTo>
                  <a:pt x="23406" y="11274"/>
                </a:moveTo>
                <a:cubicBezTo>
                  <a:pt x="23368" y="11274"/>
                  <a:pt x="23337" y="11305"/>
                  <a:pt x="23337" y="11343"/>
                </a:cubicBezTo>
                <a:cubicBezTo>
                  <a:pt x="23337" y="11380"/>
                  <a:pt x="23368" y="11411"/>
                  <a:pt x="23406" y="11411"/>
                </a:cubicBezTo>
                <a:cubicBezTo>
                  <a:pt x="23443" y="11411"/>
                  <a:pt x="23474" y="11380"/>
                  <a:pt x="23474" y="11343"/>
                </a:cubicBezTo>
                <a:cubicBezTo>
                  <a:pt x="23474" y="11305"/>
                  <a:pt x="23443" y="11274"/>
                  <a:pt x="23406" y="11274"/>
                </a:cubicBezTo>
                <a:close/>
                <a:moveTo>
                  <a:pt x="23622" y="11274"/>
                </a:moveTo>
                <a:cubicBezTo>
                  <a:pt x="23584" y="11274"/>
                  <a:pt x="23553" y="11305"/>
                  <a:pt x="23553" y="11343"/>
                </a:cubicBezTo>
                <a:cubicBezTo>
                  <a:pt x="23553" y="11380"/>
                  <a:pt x="23584" y="11411"/>
                  <a:pt x="23622" y="11411"/>
                </a:cubicBezTo>
                <a:cubicBezTo>
                  <a:pt x="23660" y="11411"/>
                  <a:pt x="23690" y="11380"/>
                  <a:pt x="23690" y="11343"/>
                </a:cubicBezTo>
                <a:cubicBezTo>
                  <a:pt x="23690" y="11305"/>
                  <a:pt x="23660" y="11274"/>
                  <a:pt x="23622" y="11274"/>
                </a:cubicBezTo>
                <a:close/>
                <a:moveTo>
                  <a:pt x="23838" y="11274"/>
                </a:moveTo>
                <a:cubicBezTo>
                  <a:pt x="23800" y="11274"/>
                  <a:pt x="23769" y="11305"/>
                  <a:pt x="23769" y="11343"/>
                </a:cubicBezTo>
                <a:cubicBezTo>
                  <a:pt x="23769" y="11380"/>
                  <a:pt x="23800" y="11411"/>
                  <a:pt x="23838" y="11411"/>
                </a:cubicBezTo>
                <a:cubicBezTo>
                  <a:pt x="23876" y="11411"/>
                  <a:pt x="23906" y="11380"/>
                  <a:pt x="23906" y="11343"/>
                </a:cubicBezTo>
                <a:cubicBezTo>
                  <a:pt x="23906" y="11305"/>
                  <a:pt x="23876" y="11274"/>
                  <a:pt x="23838" y="11274"/>
                </a:cubicBezTo>
                <a:close/>
                <a:moveTo>
                  <a:pt x="24054" y="11274"/>
                </a:moveTo>
                <a:cubicBezTo>
                  <a:pt x="24016" y="11274"/>
                  <a:pt x="23985" y="11305"/>
                  <a:pt x="23985" y="11343"/>
                </a:cubicBezTo>
                <a:cubicBezTo>
                  <a:pt x="23985" y="11380"/>
                  <a:pt x="24016" y="11411"/>
                  <a:pt x="24054" y="11411"/>
                </a:cubicBezTo>
                <a:cubicBezTo>
                  <a:pt x="24092" y="11411"/>
                  <a:pt x="24122" y="11380"/>
                  <a:pt x="24122" y="11343"/>
                </a:cubicBezTo>
                <a:cubicBezTo>
                  <a:pt x="24122" y="11305"/>
                  <a:pt x="24092" y="11274"/>
                  <a:pt x="24054" y="11274"/>
                </a:cubicBezTo>
                <a:close/>
                <a:moveTo>
                  <a:pt x="24270" y="11274"/>
                </a:moveTo>
                <a:cubicBezTo>
                  <a:pt x="24232" y="11274"/>
                  <a:pt x="24202" y="11305"/>
                  <a:pt x="24202" y="11343"/>
                </a:cubicBezTo>
                <a:cubicBezTo>
                  <a:pt x="24202" y="11380"/>
                  <a:pt x="24232" y="11411"/>
                  <a:pt x="24270" y="11411"/>
                </a:cubicBezTo>
                <a:cubicBezTo>
                  <a:pt x="24308" y="11411"/>
                  <a:pt x="24339" y="11380"/>
                  <a:pt x="24339" y="11343"/>
                </a:cubicBezTo>
                <a:cubicBezTo>
                  <a:pt x="24339" y="11305"/>
                  <a:pt x="24308" y="11274"/>
                  <a:pt x="24270" y="11274"/>
                </a:cubicBezTo>
                <a:close/>
                <a:moveTo>
                  <a:pt x="21893" y="11509"/>
                </a:moveTo>
                <a:cubicBezTo>
                  <a:pt x="21855" y="11509"/>
                  <a:pt x="21824" y="11540"/>
                  <a:pt x="21824" y="11577"/>
                </a:cubicBezTo>
                <a:cubicBezTo>
                  <a:pt x="21824" y="11615"/>
                  <a:pt x="21855" y="11646"/>
                  <a:pt x="21893" y="11646"/>
                </a:cubicBezTo>
                <a:cubicBezTo>
                  <a:pt x="21931" y="11646"/>
                  <a:pt x="21961" y="11615"/>
                  <a:pt x="21961" y="11577"/>
                </a:cubicBezTo>
                <a:cubicBezTo>
                  <a:pt x="21961" y="11540"/>
                  <a:pt x="21931" y="11509"/>
                  <a:pt x="21893" y="11509"/>
                </a:cubicBezTo>
                <a:close/>
                <a:moveTo>
                  <a:pt x="22325" y="11509"/>
                </a:moveTo>
                <a:cubicBezTo>
                  <a:pt x="22287" y="11509"/>
                  <a:pt x="22257" y="11540"/>
                  <a:pt x="22257" y="11577"/>
                </a:cubicBezTo>
                <a:cubicBezTo>
                  <a:pt x="22257" y="11615"/>
                  <a:pt x="22287" y="11646"/>
                  <a:pt x="22325" y="11646"/>
                </a:cubicBezTo>
                <a:cubicBezTo>
                  <a:pt x="22363" y="11646"/>
                  <a:pt x="22394" y="11615"/>
                  <a:pt x="22394" y="11577"/>
                </a:cubicBezTo>
                <a:cubicBezTo>
                  <a:pt x="22394" y="11540"/>
                  <a:pt x="22363" y="11509"/>
                  <a:pt x="22325" y="11509"/>
                </a:cubicBezTo>
                <a:close/>
                <a:moveTo>
                  <a:pt x="22541" y="11509"/>
                </a:moveTo>
                <a:cubicBezTo>
                  <a:pt x="22503" y="11509"/>
                  <a:pt x="22473" y="11540"/>
                  <a:pt x="22473" y="11577"/>
                </a:cubicBezTo>
                <a:cubicBezTo>
                  <a:pt x="22473" y="11615"/>
                  <a:pt x="22503" y="11646"/>
                  <a:pt x="22541" y="11646"/>
                </a:cubicBezTo>
                <a:cubicBezTo>
                  <a:pt x="22579" y="11646"/>
                  <a:pt x="22610" y="11615"/>
                  <a:pt x="22610" y="11577"/>
                </a:cubicBezTo>
                <a:cubicBezTo>
                  <a:pt x="22610" y="11540"/>
                  <a:pt x="22579" y="11509"/>
                  <a:pt x="22541" y="11509"/>
                </a:cubicBezTo>
                <a:close/>
                <a:moveTo>
                  <a:pt x="22757" y="11509"/>
                </a:moveTo>
                <a:cubicBezTo>
                  <a:pt x="22720" y="11509"/>
                  <a:pt x="22689" y="11540"/>
                  <a:pt x="22689" y="11577"/>
                </a:cubicBezTo>
                <a:cubicBezTo>
                  <a:pt x="22689" y="11615"/>
                  <a:pt x="22720" y="11646"/>
                  <a:pt x="22757" y="11646"/>
                </a:cubicBezTo>
                <a:cubicBezTo>
                  <a:pt x="22795" y="11646"/>
                  <a:pt x="22826" y="11615"/>
                  <a:pt x="22826" y="11577"/>
                </a:cubicBezTo>
                <a:cubicBezTo>
                  <a:pt x="22826" y="11540"/>
                  <a:pt x="22795" y="11509"/>
                  <a:pt x="22757" y="11509"/>
                </a:cubicBezTo>
                <a:close/>
                <a:moveTo>
                  <a:pt x="22973" y="11509"/>
                </a:moveTo>
                <a:cubicBezTo>
                  <a:pt x="22936" y="11509"/>
                  <a:pt x="22905" y="11540"/>
                  <a:pt x="22905" y="11577"/>
                </a:cubicBezTo>
                <a:cubicBezTo>
                  <a:pt x="22905" y="11615"/>
                  <a:pt x="22936" y="11646"/>
                  <a:pt x="22973" y="11646"/>
                </a:cubicBezTo>
                <a:cubicBezTo>
                  <a:pt x="23011" y="11646"/>
                  <a:pt x="23042" y="11615"/>
                  <a:pt x="23042" y="11577"/>
                </a:cubicBezTo>
                <a:cubicBezTo>
                  <a:pt x="23042" y="11540"/>
                  <a:pt x="23011" y="11509"/>
                  <a:pt x="22973" y="11509"/>
                </a:cubicBezTo>
                <a:close/>
                <a:moveTo>
                  <a:pt x="23190" y="11509"/>
                </a:moveTo>
                <a:cubicBezTo>
                  <a:pt x="23152" y="11509"/>
                  <a:pt x="23121" y="11540"/>
                  <a:pt x="23121" y="11577"/>
                </a:cubicBezTo>
                <a:cubicBezTo>
                  <a:pt x="23121" y="11615"/>
                  <a:pt x="23152" y="11646"/>
                  <a:pt x="23190" y="11646"/>
                </a:cubicBezTo>
                <a:cubicBezTo>
                  <a:pt x="23227" y="11646"/>
                  <a:pt x="23258" y="11615"/>
                  <a:pt x="23258" y="11577"/>
                </a:cubicBezTo>
                <a:cubicBezTo>
                  <a:pt x="23258" y="11540"/>
                  <a:pt x="23227" y="11509"/>
                  <a:pt x="23190" y="11509"/>
                </a:cubicBezTo>
                <a:close/>
                <a:moveTo>
                  <a:pt x="23406" y="11509"/>
                </a:moveTo>
                <a:cubicBezTo>
                  <a:pt x="23368" y="11509"/>
                  <a:pt x="23337" y="11540"/>
                  <a:pt x="23337" y="11577"/>
                </a:cubicBezTo>
                <a:cubicBezTo>
                  <a:pt x="23337" y="11615"/>
                  <a:pt x="23368" y="11646"/>
                  <a:pt x="23406" y="11646"/>
                </a:cubicBezTo>
                <a:cubicBezTo>
                  <a:pt x="23443" y="11646"/>
                  <a:pt x="23474" y="11615"/>
                  <a:pt x="23474" y="11577"/>
                </a:cubicBezTo>
                <a:cubicBezTo>
                  <a:pt x="23474" y="11540"/>
                  <a:pt x="23443" y="11509"/>
                  <a:pt x="23406" y="11509"/>
                </a:cubicBezTo>
                <a:close/>
                <a:moveTo>
                  <a:pt x="23622" y="11509"/>
                </a:moveTo>
                <a:cubicBezTo>
                  <a:pt x="23584" y="11509"/>
                  <a:pt x="23553" y="11540"/>
                  <a:pt x="23553" y="11577"/>
                </a:cubicBezTo>
                <a:cubicBezTo>
                  <a:pt x="23553" y="11615"/>
                  <a:pt x="23584" y="11646"/>
                  <a:pt x="23622" y="11646"/>
                </a:cubicBezTo>
                <a:cubicBezTo>
                  <a:pt x="23660" y="11646"/>
                  <a:pt x="23690" y="11615"/>
                  <a:pt x="23690" y="11577"/>
                </a:cubicBezTo>
                <a:cubicBezTo>
                  <a:pt x="23690" y="11540"/>
                  <a:pt x="23660" y="11509"/>
                  <a:pt x="23622" y="11509"/>
                </a:cubicBezTo>
                <a:close/>
                <a:moveTo>
                  <a:pt x="23838" y="11509"/>
                </a:moveTo>
                <a:cubicBezTo>
                  <a:pt x="23800" y="11509"/>
                  <a:pt x="23769" y="11540"/>
                  <a:pt x="23769" y="11577"/>
                </a:cubicBezTo>
                <a:cubicBezTo>
                  <a:pt x="23769" y="11615"/>
                  <a:pt x="23800" y="11646"/>
                  <a:pt x="23838" y="11646"/>
                </a:cubicBezTo>
                <a:cubicBezTo>
                  <a:pt x="23876" y="11646"/>
                  <a:pt x="23906" y="11615"/>
                  <a:pt x="23906" y="11577"/>
                </a:cubicBezTo>
                <a:cubicBezTo>
                  <a:pt x="23906" y="11540"/>
                  <a:pt x="23876" y="11509"/>
                  <a:pt x="23838" y="11509"/>
                </a:cubicBezTo>
                <a:close/>
                <a:moveTo>
                  <a:pt x="24054" y="11509"/>
                </a:moveTo>
                <a:cubicBezTo>
                  <a:pt x="24016" y="11509"/>
                  <a:pt x="23985" y="11540"/>
                  <a:pt x="23985" y="11577"/>
                </a:cubicBezTo>
                <a:cubicBezTo>
                  <a:pt x="23985" y="11615"/>
                  <a:pt x="24016" y="11646"/>
                  <a:pt x="24054" y="11646"/>
                </a:cubicBezTo>
                <a:cubicBezTo>
                  <a:pt x="24092" y="11646"/>
                  <a:pt x="24122" y="11615"/>
                  <a:pt x="24122" y="11577"/>
                </a:cubicBezTo>
                <a:cubicBezTo>
                  <a:pt x="24122" y="11540"/>
                  <a:pt x="24092" y="11509"/>
                  <a:pt x="24054" y="11509"/>
                </a:cubicBezTo>
                <a:close/>
                <a:moveTo>
                  <a:pt x="24270" y="11509"/>
                </a:moveTo>
                <a:cubicBezTo>
                  <a:pt x="24232" y="11509"/>
                  <a:pt x="24202" y="11540"/>
                  <a:pt x="24202" y="11577"/>
                </a:cubicBezTo>
                <a:cubicBezTo>
                  <a:pt x="24202" y="11615"/>
                  <a:pt x="24232" y="11646"/>
                  <a:pt x="24270" y="11646"/>
                </a:cubicBezTo>
                <a:cubicBezTo>
                  <a:pt x="24308" y="11646"/>
                  <a:pt x="24339" y="11615"/>
                  <a:pt x="24339" y="11577"/>
                </a:cubicBezTo>
                <a:cubicBezTo>
                  <a:pt x="24339" y="11540"/>
                  <a:pt x="24308" y="11509"/>
                  <a:pt x="24270" y="11509"/>
                </a:cubicBezTo>
                <a:close/>
                <a:moveTo>
                  <a:pt x="24486" y="11509"/>
                </a:moveTo>
                <a:cubicBezTo>
                  <a:pt x="24448" y="11509"/>
                  <a:pt x="24418" y="11540"/>
                  <a:pt x="24418" y="11577"/>
                </a:cubicBezTo>
                <a:cubicBezTo>
                  <a:pt x="24418" y="11615"/>
                  <a:pt x="24448" y="11646"/>
                  <a:pt x="24486" y="11646"/>
                </a:cubicBezTo>
                <a:cubicBezTo>
                  <a:pt x="24524" y="11646"/>
                  <a:pt x="24555" y="11615"/>
                  <a:pt x="24555" y="11577"/>
                </a:cubicBezTo>
                <a:cubicBezTo>
                  <a:pt x="24555" y="11540"/>
                  <a:pt x="24524" y="11509"/>
                  <a:pt x="24486" y="11509"/>
                </a:cubicBezTo>
                <a:close/>
                <a:moveTo>
                  <a:pt x="22757" y="11744"/>
                </a:moveTo>
                <a:cubicBezTo>
                  <a:pt x="22720" y="11744"/>
                  <a:pt x="22689" y="11774"/>
                  <a:pt x="22689" y="11812"/>
                </a:cubicBezTo>
                <a:cubicBezTo>
                  <a:pt x="22689" y="11850"/>
                  <a:pt x="22720" y="11881"/>
                  <a:pt x="22757" y="11881"/>
                </a:cubicBezTo>
                <a:cubicBezTo>
                  <a:pt x="22795" y="11881"/>
                  <a:pt x="22826" y="11850"/>
                  <a:pt x="22826" y="11812"/>
                </a:cubicBezTo>
                <a:cubicBezTo>
                  <a:pt x="22826" y="11774"/>
                  <a:pt x="22795" y="11744"/>
                  <a:pt x="22757" y="11744"/>
                </a:cubicBezTo>
                <a:close/>
                <a:moveTo>
                  <a:pt x="22973" y="11744"/>
                </a:moveTo>
                <a:cubicBezTo>
                  <a:pt x="22936" y="11744"/>
                  <a:pt x="22905" y="11774"/>
                  <a:pt x="22905" y="11812"/>
                </a:cubicBezTo>
                <a:cubicBezTo>
                  <a:pt x="22905" y="11850"/>
                  <a:pt x="22936" y="11881"/>
                  <a:pt x="22973" y="11881"/>
                </a:cubicBezTo>
                <a:cubicBezTo>
                  <a:pt x="23011" y="11881"/>
                  <a:pt x="23042" y="11850"/>
                  <a:pt x="23042" y="11812"/>
                </a:cubicBezTo>
                <a:cubicBezTo>
                  <a:pt x="23042" y="11774"/>
                  <a:pt x="23011" y="11744"/>
                  <a:pt x="22973" y="11744"/>
                </a:cubicBezTo>
                <a:close/>
                <a:moveTo>
                  <a:pt x="23190" y="11744"/>
                </a:moveTo>
                <a:cubicBezTo>
                  <a:pt x="23152" y="11744"/>
                  <a:pt x="23121" y="11774"/>
                  <a:pt x="23121" y="11812"/>
                </a:cubicBezTo>
                <a:cubicBezTo>
                  <a:pt x="23121" y="11850"/>
                  <a:pt x="23152" y="11881"/>
                  <a:pt x="23190" y="11881"/>
                </a:cubicBezTo>
                <a:cubicBezTo>
                  <a:pt x="23227" y="11881"/>
                  <a:pt x="23258" y="11850"/>
                  <a:pt x="23258" y="11812"/>
                </a:cubicBezTo>
                <a:cubicBezTo>
                  <a:pt x="23258" y="11774"/>
                  <a:pt x="23227" y="11744"/>
                  <a:pt x="23190" y="11744"/>
                </a:cubicBezTo>
                <a:close/>
                <a:moveTo>
                  <a:pt x="23406" y="11744"/>
                </a:moveTo>
                <a:cubicBezTo>
                  <a:pt x="23368" y="11744"/>
                  <a:pt x="23337" y="11774"/>
                  <a:pt x="23337" y="11812"/>
                </a:cubicBezTo>
                <a:cubicBezTo>
                  <a:pt x="23337" y="11850"/>
                  <a:pt x="23368" y="11881"/>
                  <a:pt x="23406" y="11881"/>
                </a:cubicBezTo>
                <a:cubicBezTo>
                  <a:pt x="23443" y="11881"/>
                  <a:pt x="23474" y="11850"/>
                  <a:pt x="23474" y="11812"/>
                </a:cubicBezTo>
                <a:cubicBezTo>
                  <a:pt x="23474" y="11774"/>
                  <a:pt x="23443" y="11744"/>
                  <a:pt x="23406" y="11744"/>
                </a:cubicBezTo>
                <a:close/>
                <a:moveTo>
                  <a:pt x="23622" y="11744"/>
                </a:moveTo>
                <a:cubicBezTo>
                  <a:pt x="23584" y="11744"/>
                  <a:pt x="23553" y="11774"/>
                  <a:pt x="23553" y="11812"/>
                </a:cubicBezTo>
                <a:cubicBezTo>
                  <a:pt x="23553" y="11850"/>
                  <a:pt x="23584" y="11881"/>
                  <a:pt x="23622" y="11881"/>
                </a:cubicBezTo>
                <a:cubicBezTo>
                  <a:pt x="23660" y="11881"/>
                  <a:pt x="23690" y="11850"/>
                  <a:pt x="23690" y="11812"/>
                </a:cubicBezTo>
                <a:cubicBezTo>
                  <a:pt x="23690" y="11774"/>
                  <a:pt x="23660" y="11744"/>
                  <a:pt x="23622" y="11744"/>
                </a:cubicBezTo>
                <a:close/>
                <a:moveTo>
                  <a:pt x="23838" y="11744"/>
                </a:moveTo>
                <a:cubicBezTo>
                  <a:pt x="23800" y="11744"/>
                  <a:pt x="23769" y="11774"/>
                  <a:pt x="23769" y="11812"/>
                </a:cubicBezTo>
                <a:cubicBezTo>
                  <a:pt x="23769" y="11850"/>
                  <a:pt x="23800" y="11881"/>
                  <a:pt x="23838" y="11881"/>
                </a:cubicBezTo>
                <a:cubicBezTo>
                  <a:pt x="23876" y="11881"/>
                  <a:pt x="23906" y="11850"/>
                  <a:pt x="23906" y="11812"/>
                </a:cubicBezTo>
                <a:cubicBezTo>
                  <a:pt x="23906" y="11774"/>
                  <a:pt x="23876" y="11744"/>
                  <a:pt x="23838" y="11744"/>
                </a:cubicBezTo>
                <a:close/>
                <a:moveTo>
                  <a:pt x="24054" y="11744"/>
                </a:moveTo>
                <a:cubicBezTo>
                  <a:pt x="24016" y="11744"/>
                  <a:pt x="23985" y="11774"/>
                  <a:pt x="23985" y="11812"/>
                </a:cubicBezTo>
                <a:cubicBezTo>
                  <a:pt x="23985" y="11850"/>
                  <a:pt x="24016" y="11881"/>
                  <a:pt x="24054" y="11881"/>
                </a:cubicBezTo>
                <a:cubicBezTo>
                  <a:pt x="24092" y="11881"/>
                  <a:pt x="24122" y="11850"/>
                  <a:pt x="24122" y="11812"/>
                </a:cubicBezTo>
                <a:cubicBezTo>
                  <a:pt x="24122" y="11774"/>
                  <a:pt x="24092" y="11744"/>
                  <a:pt x="24054" y="11744"/>
                </a:cubicBezTo>
                <a:close/>
                <a:moveTo>
                  <a:pt x="24270" y="11744"/>
                </a:moveTo>
                <a:cubicBezTo>
                  <a:pt x="24232" y="11744"/>
                  <a:pt x="24202" y="11774"/>
                  <a:pt x="24202" y="11812"/>
                </a:cubicBezTo>
                <a:cubicBezTo>
                  <a:pt x="24202" y="11850"/>
                  <a:pt x="24232" y="11881"/>
                  <a:pt x="24270" y="11881"/>
                </a:cubicBezTo>
                <a:cubicBezTo>
                  <a:pt x="24308" y="11881"/>
                  <a:pt x="24339" y="11850"/>
                  <a:pt x="24339" y="11812"/>
                </a:cubicBezTo>
                <a:cubicBezTo>
                  <a:pt x="24339" y="11774"/>
                  <a:pt x="24308" y="11744"/>
                  <a:pt x="24270" y="11744"/>
                </a:cubicBezTo>
                <a:close/>
                <a:moveTo>
                  <a:pt x="24486" y="11744"/>
                </a:moveTo>
                <a:cubicBezTo>
                  <a:pt x="24448" y="11744"/>
                  <a:pt x="24418" y="11774"/>
                  <a:pt x="24418" y="11812"/>
                </a:cubicBezTo>
                <a:cubicBezTo>
                  <a:pt x="24418" y="11850"/>
                  <a:pt x="24448" y="11881"/>
                  <a:pt x="24486" y="11881"/>
                </a:cubicBezTo>
                <a:cubicBezTo>
                  <a:pt x="24524" y="11881"/>
                  <a:pt x="24555" y="11850"/>
                  <a:pt x="24555" y="11812"/>
                </a:cubicBezTo>
                <a:cubicBezTo>
                  <a:pt x="24555" y="11774"/>
                  <a:pt x="24524" y="11744"/>
                  <a:pt x="24486" y="11744"/>
                </a:cubicBezTo>
                <a:close/>
                <a:moveTo>
                  <a:pt x="23190" y="11979"/>
                </a:moveTo>
                <a:cubicBezTo>
                  <a:pt x="23152" y="11979"/>
                  <a:pt x="23121" y="12009"/>
                  <a:pt x="23121" y="12047"/>
                </a:cubicBezTo>
                <a:cubicBezTo>
                  <a:pt x="23121" y="12085"/>
                  <a:pt x="23152" y="12116"/>
                  <a:pt x="23190" y="12116"/>
                </a:cubicBezTo>
                <a:cubicBezTo>
                  <a:pt x="23227" y="12116"/>
                  <a:pt x="23258" y="12085"/>
                  <a:pt x="23258" y="12047"/>
                </a:cubicBezTo>
                <a:cubicBezTo>
                  <a:pt x="23258" y="12009"/>
                  <a:pt x="23227" y="11979"/>
                  <a:pt x="23190" y="11979"/>
                </a:cubicBezTo>
                <a:close/>
                <a:moveTo>
                  <a:pt x="23406" y="11979"/>
                </a:moveTo>
                <a:cubicBezTo>
                  <a:pt x="23368" y="11979"/>
                  <a:pt x="23337" y="12009"/>
                  <a:pt x="23337" y="12047"/>
                </a:cubicBezTo>
                <a:cubicBezTo>
                  <a:pt x="23337" y="12085"/>
                  <a:pt x="23368" y="12116"/>
                  <a:pt x="23406" y="12116"/>
                </a:cubicBezTo>
                <a:cubicBezTo>
                  <a:pt x="23443" y="12116"/>
                  <a:pt x="23474" y="12085"/>
                  <a:pt x="23474" y="12047"/>
                </a:cubicBezTo>
                <a:cubicBezTo>
                  <a:pt x="23474" y="12009"/>
                  <a:pt x="23443" y="11979"/>
                  <a:pt x="23406" y="11979"/>
                </a:cubicBezTo>
                <a:close/>
                <a:moveTo>
                  <a:pt x="23622" y="11979"/>
                </a:moveTo>
                <a:cubicBezTo>
                  <a:pt x="23584" y="11979"/>
                  <a:pt x="23553" y="12009"/>
                  <a:pt x="23553" y="12047"/>
                </a:cubicBezTo>
                <a:cubicBezTo>
                  <a:pt x="23553" y="12085"/>
                  <a:pt x="23584" y="12116"/>
                  <a:pt x="23622" y="12116"/>
                </a:cubicBezTo>
                <a:cubicBezTo>
                  <a:pt x="23660" y="12116"/>
                  <a:pt x="23690" y="12085"/>
                  <a:pt x="23690" y="12047"/>
                </a:cubicBezTo>
                <a:cubicBezTo>
                  <a:pt x="23690" y="12009"/>
                  <a:pt x="23660" y="11979"/>
                  <a:pt x="23622" y="11979"/>
                </a:cubicBezTo>
                <a:close/>
                <a:moveTo>
                  <a:pt x="23838" y="11979"/>
                </a:moveTo>
                <a:cubicBezTo>
                  <a:pt x="23800" y="11979"/>
                  <a:pt x="23769" y="12009"/>
                  <a:pt x="23769" y="12047"/>
                </a:cubicBezTo>
                <a:cubicBezTo>
                  <a:pt x="23769" y="12085"/>
                  <a:pt x="23800" y="12116"/>
                  <a:pt x="23838" y="12116"/>
                </a:cubicBezTo>
                <a:cubicBezTo>
                  <a:pt x="23876" y="12116"/>
                  <a:pt x="23906" y="12085"/>
                  <a:pt x="23906" y="12047"/>
                </a:cubicBezTo>
                <a:cubicBezTo>
                  <a:pt x="23906" y="12009"/>
                  <a:pt x="23876" y="11979"/>
                  <a:pt x="23838" y="11979"/>
                </a:cubicBezTo>
                <a:close/>
                <a:moveTo>
                  <a:pt x="24054" y="11979"/>
                </a:moveTo>
                <a:cubicBezTo>
                  <a:pt x="24016" y="11979"/>
                  <a:pt x="23985" y="12009"/>
                  <a:pt x="23985" y="12047"/>
                </a:cubicBezTo>
                <a:cubicBezTo>
                  <a:pt x="23985" y="12085"/>
                  <a:pt x="24016" y="12116"/>
                  <a:pt x="24054" y="12116"/>
                </a:cubicBezTo>
                <a:cubicBezTo>
                  <a:pt x="24092" y="12116"/>
                  <a:pt x="24122" y="12085"/>
                  <a:pt x="24122" y="12047"/>
                </a:cubicBezTo>
                <a:cubicBezTo>
                  <a:pt x="24122" y="12009"/>
                  <a:pt x="24092" y="11979"/>
                  <a:pt x="24054" y="11979"/>
                </a:cubicBezTo>
                <a:close/>
                <a:moveTo>
                  <a:pt x="24270" y="11979"/>
                </a:moveTo>
                <a:cubicBezTo>
                  <a:pt x="24232" y="11979"/>
                  <a:pt x="24202" y="12009"/>
                  <a:pt x="24202" y="12047"/>
                </a:cubicBezTo>
                <a:cubicBezTo>
                  <a:pt x="24202" y="12085"/>
                  <a:pt x="24232" y="12116"/>
                  <a:pt x="24270" y="12116"/>
                </a:cubicBezTo>
                <a:cubicBezTo>
                  <a:pt x="24308" y="12116"/>
                  <a:pt x="24339" y="12085"/>
                  <a:pt x="24339" y="12047"/>
                </a:cubicBezTo>
                <a:cubicBezTo>
                  <a:pt x="24339" y="12009"/>
                  <a:pt x="24308" y="11979"/>
                  <a:pt x="24270" y="11979"/>
                </a:cubicBezTo>
                <a:close/>
                <a:moveTo>
                  <a:pt x="24486" y="11979"/>
                </a:moveTo>
                <a:cubicBezTo>
                  <a:pt x="24448" y="11979"/>
                  <a:pt x="24418" y="12009"/>
                  <a:pt x="24418" y="12047"/>
                </a:cubicBezTo>
                <a:cubicBezTo>
                  <a:pt x="24418" y="12085"/>
                  <a:pt x="24448" y="12116"/>
                  <a:pt x="24486" y="12116"/>
                </a:cubicBezTo>
                <a:cubicBezTo>
                  <a:pt x="24524" y="12116"/>
                  <a:pt x="24555" y="12085"/>
                  <a:pt x="24555" y="12047"/>
                </a:cubicBezTo>
                <a:cubicBezTo>
                  <a:pt x="24555" y="12009"/>
                  <a:pt x="24524" y="11979"/>
                  <a:pt x="24486" y="11979"/>
                </a:cubicBezTo>
                <a:close/>
                <a:moveTo>
                  <a:pt x="24702" y="11979"/>
                </a:moveTo>
                <a:cubicBezTo>
                  <a:pt x="24664" y="11979"/>
                  <a:pt x="24634" y="12009"/>
                  <a:pt x="24634" y="12047"/>
                </a:cubicBezTo>
                <a:cubicBezTo>
                  <a:pt x="24634" y="12085"/>
                  <a:pt x="24664" y="12116"/>
                  <a:pt x="24702" y="12116"/>
                </a:cubicBezTo>
                <a:cubicBezTo>
                  <a:pt x="24740" y="12116"/>
                  <a:pt x="24771" y="12085"/>
                  <a:pt x="24771" y="12047"/>
                </a:cubicBezTo>
                <a:cubicBezTo>
                  <a:pt x="24771" y="12009"/>
                  <a:pt x="24740" y="11979"/>
                  <a:pt x="24702" y="11979"/>
                </a:cubicBezTo>
                <a:close/>
                <a:moveTo>
                  <a:pt x="23190" y="12213"/>
                </a:moveTo>
                <a:cubicBezTo>
                  <a:pt x="23152" y="12213"/>
                  <a:pt x="23121" y="12244"/>
                  <a:pt x="23121" y="12282"/>
                </a:cubicBezTo>
                <a:cubicBezTo>
                  <a:pt x="23121" y="12320"/>
                  <a:pt x="23152" y="12350"/>
                  <a:pt x="23190" y="12350"/>
                </a:cubicBezTo>
                <a:cubicBezTo>
                  <a:pt x="23227" y="12350"/>
                  <a:pt x="23258" y="12320"/>
                  <a:pt x="23258" y="12282"/>
                </a:cubicBezTo>
                <a:cubicBezTo>
                  <a:pt x="23258" y="12244"/>
                  <a:pt x="23227" y="12213"/>
                  <a:pt x="23190" y="12213"/>
                </a:cubicBezTo>
                <a:close/>
                <a:moveTo>
                  <a:pt x="23406" y="12213"/>
                </a:moveTo>
                <a:cubicBezTo>
                  <a:pt x="23368" y="12213"/>
                  <a:pt x="23337" y="12244"/>
                  <a:pt x="23337" y="12282"/>
                </a:cubicBezTo>
                <a:cubicBezTo>
                  <a:pt x="23337" y="12320"/>
                  <a:pt x="23368" y="12350"/>
                  <a:pt x="23406" y="12350"/>
                </a:cubicBezTo>
                <a:cubicBezTo>
                  <a:pt x="23443" y="12350"/>
                  <a:pt x="23474" y="12320"/>
                  <a:pt x="23474" y="12282"/>
                </a:cubicBezTo>
                <a:cubicBezTo>
                  <a:pt x="23474" y="12244"/>
                  <a:pt x="23443" y="12213"/>
                  <a:pt x="23406" y="12213"/>
                </a:cubicBezTo>
                <a:close/>
                <a:moveTo>
                  <a:pt x="23622" y="12213"/>
                </a:moveTo>
                <a:cubicBezTo>
                  <a:pt x="23584" y="12213"/>
                  <a:pt x="23553" y="12244"/>
                  <a:pt x="23553" y="12282"/>
                </a:cubicBezTo>
                <a:cubicBezTo>
                  <a:pt x="23553" y="12320"/>
                  <a:pt x="23584" y="12350"/>
                  <a:pt x="23622" y="12350"/>
                </a:cubicBezTo>
                <a:cubicBezTo>
                  <a:pt x="23660" y="12350"/>
                  <a:pt x="23690" y="12320"/>
                  <a:pt x="23690" y="12282"/>
                </a:cubicBezTo>
                <a:cubicBezTo>
                  <a:pt x="23690" y="12244"/>
                  <a:pt x="23660" y="12213"/>
                  <a:pt x="23622" y="12213"/>
                </a:cubicBezTo>
                <a:close/>
                <a:moveTo>
                  <a:pt x="23838" y="12213"/>
                </a:moveTo>
                <a:cubicBezTo>
                  <a:pt x="23800" y="12213"/>
                  <a:pt x="23769" y="12244"/>
                  <a:pt x="23769" y="12282"/>
                </a:cubicBezTo>
                <a:cubicBezTo>
                  <a:pt x="23769" y="12320"/>
                  <a:pt x="23800" y="12350"/>
                  <a:pt x="23838" y="12350"/>
                </a:cubicBezTo>
                <a:cubicBezTo>
                  <a:pt x="23876" y="12350"/>
                  <a:pt x="23906" y="12320"/>
                  <a:pt x="23906" y="12282"/>
                </a:cubicBezTo>
                <a:cubicBezTo>
                  <a:pt x="23906" y="12244"/>
                  <a:pt x="23876" y="12213"/>
                  <a:pt x="23838" y="12213"/>
                </a:cubicBezTo>
                <a:close/>
                <a:moveTo>
                  <a:pt x="24054" y="12213"/>
                </a:moveTo>
                <a:cubicBezTo>
                  <a:pt x="24016" y="12213"/>
                  <a:pt x="23985" y="12244"/>
                  <a:pt x="23985" y="12282"/>
                </a:cubicBezTo>
                <a:cubicBezTo>
                  <a:pt x="23985" y="12320"/>
                  <a:pt x="24016" y="12350"/>
                  <a:pt x="24054" y="12350"/>
                </a:cubicBezTo>
                <a:cubicBezTo>
                  <a:pt x="24092" y="12350"/>
                  <a:pt x="24122" y="12320"/>
                  <a:pt x="24122" y="12282"/>
                </a:cubicBezTo>
                <a:cubicBezTo>
                  <a:pt x="24122" y="12244"/>
                  <a:pt x="24092" y="12213"/>
                  <a:pt x="24054" y="12213"/>
                </a:cubicBezTo>
                <a:close/>
                <a:moveTo>
                  <a:pt x="24270" y="12213"/>
                </a:moveTo>
                <a:cubicBezTo>
                  <a:pt x="24232" y="12213"/>
                  <a:pt x="24202" y="12244"/>
                  <a:pt x="24202" y="12282"/>
                </a:cubicBezTo>
                <a:cubicBezTo>
                  <a:pt x="24202" y="12320"/>
                  <a:pt x="24232" y="12350"/>
                  <a:pt x="24270" y="12350"/>
                </a:cubicBezTo>
                <a:cubicBezTo>
                  <a:pt x="24308" y="12350"/>
                  <a:pt x="24339" y="12320"/>
                  <a:pt x="24339" y="12282"/>
                </a:cubicBezTo>
                <a:cubicBezTo>
                  <a:pt x="24339" y="12244"/>
                  <a:pt x="24308" y="12213"/>
                  <a:pt x="24270" y="12213"/>
                </a:cubicBezTo>
                <a:close/>
                <a:moveTo>
                  <a:pt x="24486" y="12213"/>
                </a:moveTo>
                <a:cubicBezTo>
                  <a:pt x="24448" y="12213"/>
                  <a:pt x="24418" y="12244"/>
                  <a:pt x="24418" y="12282"/>
                </a:cubicBezTo>
                <a:cubicBezTo>
                  <a:pt x="24418" y="12320"/>
                  <a:pt x="24448" y="12350"/>
                  <a:pt x="24486" y="12350"/>
                </a:cubicBezTo>
                <a:cubicBezTo>
                  <a:pt x="24524" y="12350"/>
                  <a:pt x="24555" y="12320"/>
                  <a:pt x="24555" y="12282"/>
                </a:cubicBezTo>
                <a:cubicBezTo>
                  <a:pt x="24555" y="12244"/>
                  <a:pt x="24524" y="12213"/>
                  <a:pt x="24486" y="12213"/>
                </a:cubicBezTo>
                <a:close/>
                <a:moveTo>
                  <a:pt x="24702" y="12213"/>
                </a:moveTo>
                <a:cubicBezTo>
                  <a:pt x="24664" y="12213"/>
                  <a:pt x="24634" y="12244"/>
                  <a:pt x="24634" y="12282"/>
                </a:cubicBezTo>
                <a:cubicBezTo>
                  <a:pt x="24634" y="12320"/>
                  <a:pt x="24664" y="12350"/>
                  <a:pt x="24702" y="12350"/>
                </a:cubicBezTo>
                <a:cubicBezTo>
                  <a:pt x="24740" y="12350"/>
                  <a:pt x="24771" y="12320"/>
                  <a:pt x="24771" y="12282"/>
                </a:cubicBezTo>
                <a:cubicBezTo>
                  <a:pt x="24771" y="12244"/>
                  <a:pt x="24740" y="12213"/>
                  <a:pt x="24702" y="12213"/>
                </a:cubicBezTo>
                <a:close/>
                <a:moveTo>
                  <a:pt x="23190" y="12448"/>
                </a:moveTo>
                <a:cubicBezTo>
                  <a:pt x="23152" y="12448"/>
                  <a:pt x="23121" y="12479"/>
                  <a:pt x="23121" y="12517"/>
                </a:cubicBezTo>
                <a:cubicBezTo>
                  <a:pt x="23121" y="12555"/>
                  <a:pt x="23152" y="12585"/>
                  <a:pt x="23190" y="12585"/>
                </a:cubicBezTo>
                <a:cubicBezTo>
                  <a:pt x="23227" y="12585"/>
                  <a:pt x="23258" y="12555"/>
                  <a:pt x="23258" y="12517"/>
                </a:cubicBezTo>
                <a:cubicBezTo>
                  <a:pt x="23258" y="12479"/>
                  <a:pt x="23227" y="12448"/>
                  <a:pt x="23190" y="12448"/>
                </a:cubicBezTo>
                <a:close/>
                <a:moveTo>
                  <a:pt x="23406" y="12448"/>
                </a:moveTo>
                <a:cubicBezTo>
                  <a:pt x="23368" y="12448"/>
                  <a:pt x="23337" y="12479"/>
                  <a:pt x="23337" y="12517"/>
                </a:cubicBezTo>
                <a:cubicBezTo>
                  <a:pt x="23337" y="12555"/>
                  <a:pt x="23368" y="12585"/>
                  <a:pt x="23406" y="12585"/>
                </a:cubicBezTo>
                <a:cubicBezTo>
                  <a:pt x="23443" y="12585"/>
                  <a:pt x="23474" y="12555"/>
                  <a:pt x="23474" y="12517"/>
                </a:cubicBezTo>
                <a:cubicBezTo>
                  <a:pt x="23474" y="12479"/>
                  <a:pt x="23443" y="12448"/>
                  <a:pt x="23406" y="12448"/>
                </a:cubicBezTo>
                <a:close/>
                <a:moveTo>
                  <a:pt x="23622" y="12448"/>
                </a:moveTo>
                <a:cubicBezTo>
                  <a:pt x="23584" y="12448"/>
                  <a:pt x="23553" y="12479"/>
                  <a:pt x="23553" y="12517"/>
                </a:cubicBezTo>
                <a:cubicBezTo>
                  <a:pt x="23553" y="12555"/>
                  <a:pt x="23584" y="12585"/>
                  <a:pt x="23622" y="12585"/>
                </a:cubicBezTo>
                <a:cubicBezTo>
                  <a:pt x="23660" y="12585"/>
                  <a:pt x="23690" y="12555"/>
                  <a:pt x="23690" y="12517"/>
                </a:cubicBezTo>
                <a:cubicBezTo>
                  <a:pt x="23690" y="12479"/>
                  <a:pt x="23660" y="12448"/>
                  <a:pt x="23622" y="12448"/>
                </a:cubicBezTo>
                <a:close/>
                <a:moveTo>
                  <a:pt x="23838" y="12448"/>
                </a:moveTo>
                <a:cubicBezTo>
                  <a:pt x="23800" y="12448"/>
                  <a:pt x="23769" y="12479"/>
                  <a:pt x="23769" y="12517"/>
                </a:cubicBezTo>
                <a:cubicBezTo>
                  <a:pt x="23769" y="12555"/>
                  <a:pt x="23800" y="12585"/>
                  <a:pt x="23838" y="12585"/>
                </a:cubicBezTo>
                <a:cubicBezTo>
                  <a:pt x="23876" y="12585"/>
                  <a:pt x="23906" y="12555"/>
                  <a:pt x="23906" y="12517"/>
                </a:cubicBezTo>
                <a:cubicBezTo>
                  <a:pt x="23906" y="12479"/>
                  <a:pt x="23876" y="12448"/>
                  <a:pt x="23838" y="12448"/>
                </a:cubicBezTo>
                <a:close/>
                <a:moveTo>
                  <a:pt x="24054" y="12448"/>
                </a:moveTo>
                <a:cubicBezTo>
                  <a:pt x="24016" y="12448"/>
                  <a:pt x="23985" y="12479"/>
                  <a:pt x="23985" y="12517"/>
                </a:cubicBezTo>
                <a:cubicBezTo>
                  <a:pt x="23985" y="12555"/>
                  <a:pt x="24016" y="12585"/>
                  <a:pt x="24054" y="12585"/>
                </a:cubicBezTo>
                <a:cubicBezTo>
                  <a:pt x="24092" y="12585"/>
                  <a:pt x="24122" y="12555"/>
                  <a:pt x="24122" y="12517"/>
                </a:cubicBezTo>
                <a:cubicBezTo>
                  <a:pt x="24122" y="12479"/>
                  <a:pt x="24092" y="12448"/>
                  <a:pt x="24054" y="12448"/>
                </a:cubicBezTo>
                <a:close/>
                <a:moveTo>
                  <a:pt x="24270" y="12448"/>
                </a:moveTo>
                <a:cubicBezTo>
                  <a:pt x="24232" y="12448"/>
                  <a:pt x="24202" y="12479"/>
                  <a:pt x="24202" y="12517"/>
                </a:cubicBezTo>
                <a:cubicBezTo>
                  <a:pt x="24202" y="12555"/>
                  <a:pt x="24232" y="12585"/>
                  <a:pt x="24270" y="12585"/>
                </a:cubicBezTo>
                <a:cubicBezTo>
                  <a:pt x="24308" y="12585"/>
                  <a:pt x="24339" y="12555"/>
                  <a:pt x="24339" y="12517"/>
                </a:cubicBezTo>
                <a:cubicBezTo>
                  <a:pt x="24339" y="12479"/>
                  <a:pt x="24308" y="12448"/>
                  <a:pt x="24270" y="12448"/>
                </a:cubicBezTo>
                <a:close/>
                <a:moveTo>
                  <a:pt x="24486" y="12448"/>
                </a:moveTo>
                <a:cubicBezTo>
                  <a:pt x="24448" y="12448"/>
                  <a:pt x="24418" y="12479"/>
                  <a:pt x="24418" y="12517"/>
                </a:cubicBezTo>
                <a:cubicBezTo>
                  <a:pt x="24418" y="12555"/>
                  <a:pt x="24448" y="12585"/>
                  <a:pt x="24486" y="12585"/>
                </a:cubicBezTo>
                <a:cubicBezTo>
                  <a:pt x="24524" y="12585"/>
                  <a:pt x="24555" y="12555"/>
                  <a:pt x="24555" y="12517"/>
                </a:cubicBezTo>
                <a:cubicBezTo>
                  <a:pt x="24555" y="12479"/>
                  <a:pt x="24524" y="12448"/>
                  <a:pt x="24486" y="12448"/>
                </a:cubicBezTo>
                <a:close/>
                <a:moveTo>
                  <a:pt x="24702" y="12448"/>
                </a:moveTo>
                <a:cubicBezTo>
                  <a:pt x="24664" y="12448"/>
                  <a:pt x="24634" y="12479"/>
                  <a:pt x="24634" y="12517"/>
                </a:cubicBezTo>
                <a:cubicBezTo>
                  <a:pt x="24634" y="12555"/>
                  <a:pt x="24664" y="12585"/>
                  <a:pt x="24702" y="12585"/>
                </a:cubicBezTo>
                <a:cubicBezTo>
                  <a:pt x="24740" y="12585"/>
                  <a:pt x="24771" y="12555"/>
                  <a:pt x="24771" y="12517"/>
                </a:cubicBezTo>
                <a:cubicBezTo>
                  <a:pt x="24771" y="12479"/>
                  <a:pt x="24740" y="12448"/>
                  <a:pt x="24702" y="12448"/>
                </a:cubicBezTo>
                <a:close/>
                <a:moveTo>
                  <a:pt x="23190" y="12683"/>
                </a:moveTo>
                <a:cubicBezTo>
                  <a:pt x="23152" y="12683"/>
                  <a:pt x="23121" y="12714"/>
                  <a:pt x="23121" y="12752"/>
                </a:cubicBezTo>
                <a:cubicBezTo>
                  <a:pt x="23121" y="12789"/>
                  <a:pt x="23152" y="12820"/>
                  <a:pt x="23190" y="12820"/>
                </a:cubicBezTo>
                <a:cubicBezTo>
                  <a:pt x="23227" y="12820"/>
                  <a:pt x="23258" y="12789"/>
                  <a:pt x="23258" y="12752"/>
                </a:cubicBezTo>
                <a:cubicBezTo>
                  <a:pt x="23258" y="12714"/>
                  <a:pt x="23227" y="12683"/>
                  <a:pt x="23190" y="12683"/>
                </a:cubicBezTo>
                <a:close/>
                <a:moveTo>
                  <a:pt x="23406" y="12683"/>
                </a:moveTo>
                <a:cubicBezTo>
                  <a:pt x="23368" y="12683"/>
                  <a:pt x="23337" y="12714"/>
                  <a:pt x="23337" y="12752"/>
                </a:cubicBezTo>
                <a:cubicBezTo>
                  <a:pt x="23337" y="12789"/>
                  <a:pt x="23368" y="12820"/>
                  <a:pt x="23406" y="12820"/>
                </a:cubicBezTo>
                <a:cubicBezTo>
                  <a:pt x="23443" y="12820"/>
                  <a:pt x="23474" y="12789"/>
                  <a:pt x="23474" y="12752"/>
                </a:cubicBezTo>
                <a:cubicBezTo>
                  <a:pt x="23474" y="12714"/>
                  <a:pt x="23443" y="12683"/>
                  <a:pt x="23406" y="12683"/>
                </a:cubicBezTo>
                <a:close/>
                <a:moveTo>
                  <a:pt x="23622" y="12683"/>
                </a:moveTo>
                <a:cubicBezTo>
                  <a:pt x="23584" y="12683"/>
                  <a:pt x="23553" y="12714"/>
                  <a:pt x="23553" y="12752"/>
                </a:cubicBezTo>
                <a:cubicBezTo>
                  <a:pt x="23553" y="12789"/>
                  <a:pt x="23584" y="12820"/>
                  <a:pt x="23622" y="12820"/>
                </a:cubicBezTo>
                <a:cubicBezTo>
                  <a:pt x="23660" y="12820"/>
                  <a:pt x="23690" y="12789"/>
                  <a:pt x="23690" y="12752"/>
                </a:cubicBezTo>
                <a:cubicBezTo>
                  <a:pt x="23690" y="12714"/>
                  <a:pt x="23660" y="12683"/>
                  <a:pt x="23622" y="12683"/>
                </a:cubicBezTo>
                <a:close/>
                <a:moveTo>
                  <a:pt x="23838" y="12683"/>
                </a:moveTo>
                <a:cubicBezTo>
                  <a:pt x="23800" y="12683"/>
                  <a:pt x="23769" y="12714"/>
                  <a:pt x="23769" y="12752"/>
                </a:cubicBezTo>
                <a:cubicBezTo>
                  <a:pt x="23769" y="12789"/>
                  <a:pt x="23800" y="12820"/>
                  <a:pt x="23838" y="12820"/>
                </a:cubicBezTo>
                <a:cubicBezTo>
                  <a:pt x="23876" y="12820"/>
                  <a:pt x="23906" y="12789"/>
                  <a:pt x="23906" y="12752"/>
                </a:cubicBezTo>
                <a:cubicBezTo>
                  <a:pt x="23906" y="12714"/>
                  <a:pt x="23876" y="12683"/>
                  <a:pt x="23838" y="12683"/>
                </a:cubicBezTo>
                <a:close/>
                <a:moveTo>
                  <a:pt x="24054" y="12683"/>
                </a:moveTo>
                <a:cubicBezTo>
                  <a:pt x="24016" y="12683"/>
                  <a:pt x="23985" y="12714"/>
                  <a:pt x="23985" y="12752"/>
                </a:cubicBezTo>
                <a:cubicBezTo>
                  <a:pt x="23985" y="12789"/>
                  <a:pt x="24016" y="12820"/>
                  <a:pt x="24054" y="12820"/>
                </a:cubicBezTo>
                <a:cubicBezTo>
                  <a:pt x="24092" y="12820"/>
                  <a:pt x="24122" y="12789"/>
                  <a:pt x="24122" y="12752"/>
                </a:cubicBezTo>
                <a:cubicBezTo>
                  <a:pt x="24122" y="12714"/>
                  <a:pt x="24092" y="12683"/>
                  <a:pt x="24054" y="12683"/>
                </a:cubicBezTo>
                <a:close/>
                <a:moveTo>
                  <a:pt x="24270" y="12683"/>
                </a:moveTo>
                <a:cubicBezTo>
                  <a:pt x="24232" y="12683"/>
                  <a:pt x="24202" y="12714"/>
                  <a:pt x="24202" y="12752"/>
                </a:cubicBezTo>
                <a:cubicBezTo>
                  <a:pt x="24202" y="12789"/>
                  <a:pt x="24232" y="12820"/>
                  <a:pt x="24270" y="12820"/>
                </a:cubicBezTo>
                <a:cubicBezTo>
                  <a:pt x="24308" y="12820"/>
                  <a:pt x="24339" y="12789"/>
                  <a:pt x="24339" y="12752"/>
                </a:cubicBezTo>
                <a:cubicBezTo>
                  <a:pt x="24339" y="12714"/>
                  <a:pt x="24308" y="12683"/>
                  <a:pt x="24270" y="12683"/>
                </a:cubicBezTo>
                <a:close/>
                <a:moveTo>
                  <a:pt x="24486" y="12683"/>
                </a:moveTo>
                <a:cubicBezTo>
                  <a:pt x="24448" y="12683"/>
                  <a:pt x="24418" y="12714"/>
                  <a:pt x="24418" y="12752"/>
                </a:cubicBezTo>
                <a:cubicBezTo>
                  <a:pt x="24418" y="12789"/>
                  <a:pt x="24448" y="12820"/>
                  <a:pt x="24486" y="12820"/>
                </a:cubicBezTo>
                <a:cubicBezTo>
                  <a:pt x="24524" y="12820"/>
                  <a:pt x="24555" y="12789"/>
                  <a:pt x="24555" y="12752"/>
                </a:cubicBezTo>
                <a:cubicBezTo>
                  <a:pt x="24555" y="12714"/>
                  <a:pt x="24524" y="12683"/>
                  <a:pt x="24486" y="12683"/>
                </a:cubicBezTo>
                <a:close/>
                <a:moveTo>
                  <a:pt x="22973" y="12918"/>
                </a:moveTo>
                <a:cubicBezTo>
                  <a:pt x="22936" y="12918"/>
                  <a:pt x="22905" y="12948"/>
                  <a:pt x="22905" y="12986"/>
                </a:cubicBezTo>
                <a:cubicBezTo>
                  <a:pt x="22905" y="13024"/>
                  <a:pt x="22936" y="13055"/>
                  <a:pt x="22973" y="13055"/>
                </a:cubicBezTo>
                <a:cubicBezTo>
                  <a:pt x="23011" y="13055"/>
                  <a:pt x="23042" y="13024"/>
                  <a:pt x="23042" y="12986"/>
                </a:cubicBezTo>
                <a:cubicBezTo>
                  <a:pt x="23042" y="12948"/>
                  <a:pt x="23011" y="12918"/>
                  <a:pt x="22973" y="12918"/>
                </a:cubicBezTo>
                <a:close/>
                <a:moveTo>
                  <a:pt x="23190" y="12918"/>
                </a:moveTo>
                <a:cubicBezTo>
                  <a:pt x="23152" y="12918"/>
                  <a:pt x="23121" y="12948"/>
                  <a:pt x="23121" y="12986"/>
                </a:cubicBezTo>
                <a:cubicBezTo>
                  <a:pt x="23121" y="13024"/>
                  <a:pt x="23152" y="13055"/>
                  <a:pt x="23190" y="13055"/>
                </a:cubicBezTo>
                <a:cubicBezTo>
                  <a:pt x="23227" y="13055"/>
                  <a:pt x="23258" y="13024"/>
                  <a:pt x="23258" y="12986"/>
                </a:cubicBezTo>
                <a:cubicBezTo>
                  <a:pt x="23258" y="12948"/>
                  <a:pt x="23227" y="12918"/>
                  <a:pt x="23190" y="12918"/>
                </a:cubicBezTo>
                <a:close/>
                <a:moveTo>
                  <a:pt x="23406" y="12918"/>
                </a:moveTo>
                <a:cubicBezTo>
                  <a:pt x="23368" y="12918"/>
                  <a:pt x="23337" y="12948"/>
                  <a:pt x="23337" y="12986"/>
                </a:cubicBezTo>
                <a:cubicBezTo>
                  <a:pt x="23337" y="13024"/>
                  <a:pt x="23368" y="13055"/>
                  <a:pt x="23406" y="13055"/>
                </a:cubicBezTo>
                <a:cubicBezTo>
                  <a:pt x="23443" y="13055"/>
                  <a:pt x="23474" y="13024"/>
                  <a:pt x="23474" y="12986"/>
                </a:cubicBezTo>
                <a:cubicBezTo>
                  <a:pt x="23474" y="12948"/>
                  <a:pt x="23443" y="12918"/>
                  <a:pt x="23406" y="12918"/>
                </a:cubicBezTo>
                <a:close/>
                <a:moveTo>
                  <a:pt x="23622" y="12918"/>
                </a:moveTo>
                <a:cubicBezTo>
                  <a:pt x="23584" y="12918"/>
                  <a:pt x="23553" y="12948"/>
                  <a:pt x="23553" y="12986"/>
                </a:cubicBezTo>
                <a:cubicBezTo>
                  <a:pt x="23553" y="13024"/>
                  <a:pt x="23584" y="13055"/>
                  <a:pt x="23622" y="13055"/>
                </a:cubicBezTo>
                <a:cubicBezTo>
                  <a:pt x="23660" y="13055"/>
                  <a:pt x="23690" y="13024"/>
                  <a:pt x="23690" y="12986"/>
                </a:cubicBezTo>
                <a:cubicBezTo>
                  <a:pt x="23690" y="12948"/>
                  <a:pt x="23660" y="12918"/>
                  <a:pt x="23622" y="12918"/>
                </a:cubicBezTo>
                <a:close/>
                <a:moveTo>
                  <a:pt x="23838" y="12918"/>
                </a:moveTo>
                <a:cubicBezTo>
                  <a:pt x="23800" y="12918"/>
                  <a:pt x="23769" y="12948"/>
                  <a:pt x="23769" y="12986"/>
                </a:cubicBezTo>
                <a:cubicBezTo>
                  <a:pt x="23769" y="13024"/>
                  <a:pt x="23800" y="13055"/>
                  <a:pt x="23838" y="13055"/>
                </a:cubicBezTo>
                <a:cubicBezTo>
                  <a:pt x="23876" y="13055"/>
                  <a:pt x="23906" y="13024"/>
                  <a:pt x="23906" y="12986"/>
                </a:cubicBezTo>
                <a:cubicBezTo>
                  <a:pt x="23906" y="12948"/>
                  <a:pt x="23876" y="12918"/>
                  <a:pt x="23838" y="12918"/>
                </a:cubicBezTo>
                <a:close/>
                <a:moveTo>
                  <a:pt x="24054" y="12918"/>
                </a:moveTo>
                <a:cubicBezTo>
                  <a:pt x="24016" y="12918"/>
                  <a:pt x="23985" y="12948"/>
                  <a:pt x="23985" y="12986"/>
                </a:cubicBezTo>
                <a:cubicBezTo>
                  <a:pt x="23985" y="13024"/>
                  <a:pt x="24016" y="13055"/>
                  <a:pt x="24054" y="13055"/>
                </a:cubicBezTo>
                <a:cubicBezTo>
                  <a:pt x="24092" y="13055"/>
                  <a:pt x="24122" y="13024"/>
                  <a:pt x="24122" y="12986"/>
                </a:cubicBezTo>
                <a:cubicBezTo>
                  <a:pt x="24122" y="12948"/>
                  <a:pt x="24092" y="12918"/>
                  <a:pt x="24054" y="12918"/>
                </a:cubicBezTo>
                <a:close/>
                <a:moveTo>
                  <a:pt x="24270" y="12918"/>
                </a:moveTo>
                <a:cubicBezTo>
                  <a:pt x="24232" y="12918"/>
                  <a:pt x="24202" y="12948"/>
                  <a:pt x="24202" y="12986"/>
                </a:cubicBezTo>
                <a:cubicBezTo>
                  <a:pt x="24202" y="13024"/>
                  <a:pt x="24232" y="13055"/>
                  <a:pt x="24270" y="13055"/>
                </a:cubicBezTo>
                <a:cubicBezTo>
                  <a:pt x="24308" y="13055"/>
                  <a:pt x="24339" y="13024"/>
                  <a:pt x="24339" y="12986"/>
                </a:cubicBezTo>
                <a:cubicBezTo>
                  <a:pt x="24339" y="12948"/>
                  <a:pt x="24308" y="12918"/>
                  <a:pt x="24270" y="12918"/>
                </a:cubicBezTo>
                <a:close/>
                <a:moveTo>
                  <a:pt x="24486" y="12918"/>
                </a:moveTo>
                <a:cubicBezTo>
                  <a:pt x="24448" y="12918"/>
                  <a:pt x="24418" y="12948"/>
                  <a:pt x="24418" y="12986"/>
                </a:cubicBezTo>
                <a:cubicBezTo>
                  <a:pt x="24418" y="13024"/>
                  <a:pt x="24448" y="13055"/>
                  <a:pt x="24486" y="13055"/>
                </a:cubicBezTo>
                <a:cubicBezTo>
                  <a:pt x="24524" y="13055"/>
                  <a:pt x="24555" y="13024"/>
                  <a:pt x="24555" y="12986"/>
                </a:cubicBezTo>
                <a:cubicBezTo>
                  <a:pt x="24555" y="12948"/>
                  <a:pt x="24524" y="12918"/>
                  <a:pt x="24486" y="12918"/>
                </a:cubicBezTo>
                <a:close/>
                <a:moveTo>
                  <a:pt x="21893" y="13153"/>
                </a:moveTo>
                <a:cubicBezTo>
                  <a:pt x="21855" y="13153"/>
                  <a:pt x="21824" y="13183"/>
                  <a:pt x="21824" y="13221"/>
                </a:cubicBezTo>
                <a:cubicBezTo>
                  <a:pt x="21824" y="13259"/>
                  <a:pt x="21855" y="13290"/>
                  <a:pt x="21893" y="13290"/>
                </a:cubicBezTo>
                <a:cubicBezTo>
                  <a:pt x="21931" y="13290"/>
                  <a:pt x="21961" y="13259"/>
                  <a:pt x="21961" y="13221"/>
                </a:cubicBezTo>
                <a:cubicBezTo>
                  <a:pt x="21961" y="13183"/>
                  <a:pt x="21931" y="13153"/>
                  <a:pt x="21893" y="13153"/>
                </a:cubicBezTo>
                <a:close/>
                <a:moveTo>
                  <a:pt x="22973" y="13153"/>
                </a:moveTo>
                <a:cubicBezTo>
                  <a:pt x="22936" y="13153"/>
                  <a:pt x="22905" y="13183"/>
                  <a:pt x="22905" y="13221"/>
                </a:cubicBezTo>
                <a:cubicBezTo>
                  <a:pt x="22905" y="13259"/>
                  <a:pt x="22936" y="13290"/>
                  <a:pt x="22973" y="13290"/>
                </a:cubicBezTo>
                <a:cubicBezTo>
                  <a:pt x="23011" y="13290"/>
                  <a:pt x="23042" y="13259"/>
                  <a:pt x="23042" y="13221"/>
                </a:cubicBezTo>
                <a:cubicBezTo>
                  <a:pt x="23042" y="13183"/>
                  <a:pt x="23011" y="13153"/>
                  <a:pt x="22973" y="13153"/>
                </a:cubicBezTo>
                <a:close/>
                <a:moveTo>
                  <a:pt x="23190" y="13153"/>
                </a:moveTo>
                <a:cubicBezTo>
                  <a:pt x="23152" y="13153"/>
                  <a:pt x="23121" y="13183"/>
                  <a:pt x="23121" y="13221"/>
                </a:cubicBezTo>
                <a:cubicBezTo>
                  <a:pt x="23121" y="13259"/>
                  <a:pt x="23152" y="13290"/>
                  <a:pt x="23190" y="13290"/>
                </a:cubicBezTo>
                <a:cubicBezTo>
                  <a:pt x="23227" y="13290"/>
                  <a:pt x="23258" y="13259"/>
                  <a:pt x="23258" y="13221"/>
                </a:cubicBezTo>
                <a:cubicBezTo>
                  <a:pt x="23258" y="13183"/>
                  <a:pt x="23227" y="13153"/>
                  <a:pt x="23190" y="13153"/>
                </a:cubicBezTo>
                <a:close/>
                <a:moveTo>
                  <a:pt x="23406" y="13153"/>
                </a:moveTo>
                <a:cubicBezTo>
                  <a:pt x="23368" y="13153"/>
                  <a:pt x="23337" y="13183"/>
                  <a:pt x="23337" y="13221"/>
                </a:cubicBezTo>
                <a:cubicBezTo>
                  <a:pt x="23337" y="13259"/>
                  <a:pt x="23368" y="13290"/>
                  <a:pt x="23406" y="13290"/>
                </a:cubicBezTo>
                <a:cubicBezTo>
                  <a:pt x="23443" y="13290"/>
                  <a:pt x="23474" y="13259"/>
                  <a:pt x="23474" y="13221"/>
                </a:cubicBezTo>
                <a:cubicBezTo>
                  <a:pt x="23474" y="13183"/>
                  <a:pt x="23443" y="13153"/>
                  <a:pt x="23406" y="13153"/>
                </a:cubicBezTo>
                <a:close/>
                <a:moveTo>
                  <a:pt x="23622" y="13153"/>
                </a:moveTo>
                <a:cubicBezTo>
                  <a:pt x="23584" y="13153"/>
                  <a:pt x="23553" y="13183"/>
                  <a:pt x="23553" y="13221"/>
                </a:cubicBezTo>
                <a:cubicBezTo>
                  <a:pt x="23553" y="13259"/>
                  <a:pt x="23584" y="13290"/>
                  <a:pt x="23622" y="13290"/>
                </a:cubicBezTo>
                <a:cubicBezTo>
                  <a:pt x="23660" y="13290"/>
                  <a:pt x="23690" y="13259"/>
                  <a:pt x="23690" y="13221"/>
                </a:cubicBezTo>
                <a:cubicBezTo>
                  <a:pt x="23690" y="13183"/>
                  <a:pt x="23660" y="13153"/>
                  <a:pt x="23622" y="13153"/>
                </a:cubicBezTo>
                <a:close/>
                <a:moveTo>
                  <a:pt x="23838" y="13153"/>
                </a:moveTo>
                <a:cubicBezTo>
                  <a:pt x="23800" y="13153"/>
                  <a:pt x="23769" y="13183"/>
                  <a:pt x="23769" y="13221"/>
                </a:cubicBezTo>
                <a:cubicBezTo>
                  <a:pt x="23769" y="13259"/>
                  <a:pt x="23800" y="13290"/>
                  <a:pt x="23838" y="13290"/>
                </a:cubicBezTo>
                <a:cubicBezTo>
                  <a:pt x="23876" y="13290"/>
                  <a:pt x="23906" y="13259"/>
                  <a:pt x="23906" y="13221"/>
                </a:cubicBezTo>
                <a:cubicBezTo>
                  <a:pt x="23906" y="13183"/>
                  <a:pt x="23876" y="13153"/>
                  <a:pt x="23838" y="13153"/>
                </a:cubicBezTo>
                <a:close/>
                <a:moveTo>
                  <a:pt x="24054" y="13153"/>
                </a:moveTo>
                <a:cubicBezTo>
                  <a:pt x="24016" y="13153"/>
                  <a:pt x="23985" y="13183"/>
                  <a:pt x="23985" y="13221"/>
                </a:cubicBezTo>
                <a:cubicBezTo>
                  <a:pt x="23985" y="13259"/>
                  <a:pt x="24016" y="13290"/>
                  <a:pt x="24054" y="13290"/>
                </a:cubicBezTo>
                <a:cubicBezTo>
                  <a:pt x="24092" y="13290"/>
                  <a:pt x="24122" y="13259"/>
                  <a:pt x="24122" y="13221"/>
                </a:cubicBezTo>
                <a:cubicBezTo>
                  <a:pt x="24122" y="13183"/>
                  <a:pt x="24092" y="13153"/>
                  <a:pt x="24054" y="13153"/>
                </a:cubicBezTo>
                <a:close/>
                <a:moveTo>
                  <a:pt x="24270" y="13153"/>
                </a:moveTo>
                <a:cubicBezTo>
                  <a:pt x="24232" y="13153"/>
                  <a:pt x="24202" y="13183"/>
                  <a:pt x="24202" y="13221"/>
                </a:cubicBezTo>
                <a:cubicBezTo>
                  <a:pt x="24202" y="13259"/>
                  <a:pt x="24232" y="13290"/>
                  <a:pt x="24270" y="13290"/>
                </a:cubicBezTo>
                <a:cubicBezTo>
                  <a:pt x="24308" y="13290"/>
                  <a:pt x="24339" y="13259"/>
                  <a:pt x="24339" y="13221"/>
                </a:cubicBezTo>
                <a:cubicBezTo>
                  <a:pt x="24339" y="13183"/>
                  <a:pt x="24308" y="13153"/>
                  <a:pt x="24270" y="13153"/>
                </a:cubicBezTo>
                <a:close/>
                <a:moveTo>
                  <a:pt x="23190" y="13387"/>
                </a:moveTo>
                <a:cubicBezTo>
                  <a:pt x="23152" y="13387"/>
                  <a:pt x="23121" y="13418"/>
                  <a:pt x="23121" y="13456"/>
                </a:cubicBezTo>
                <a:cubicBezTo>
                  <a:pt x="23121" y="13494"/>
                  <a:pt x="23152" y="13524"/>
                  <a:pt x="23190" y="13524"/>
                </a:cubicBezTo>
                <a:cubicBezTo>
                  <a:pt x="23227" y="13524"/>
                  <a:pt x="23258" y="13494"/>
                  <a:pt x="23258" y="13456"/>
                </a:cubicBezTo>
                <a:cubicBezTo>
                  <a:pt x="23258" y="13418"/>
                  <a:pt x="23227" y="13387"/>
                  <a:pt x="23190" y="13387"/>
                </a:cubicBezTo>
                <a:close/>
                <a:moveTo>
                  <a:pt x="23406" y="13387"/>
                </a:moveTo>
                <a:cubicBezTo>
                  <a:pt x="23368" y="13387"/>
                  <a:pt x="23337" y="13418"/>
                  <a:pt x="23337" y="13456"/>
                </a:cubicBezTo>
                <a:cubicBezTo>
                  <a:pt x="23337" y="13494"/>
                  <a:pt x="23368" y="13524"/>
                  <a:pt x="23406" y="13524"/>
                </a:cubicBezTo>
                <a:cubicBezTo>
                  <a:pt x="23443" y="13524"/>
                  <a:pt x="23474" y="13494"/>
                  <a:pt x="23474" y="13456"/>
                </a:cubicBezTo>
                <a:cubicBezTo>
                  <a:pt x="23474" y="13418"/>
                  <a:pt x="23443" y="13387"/>
                  <a:pt x="23406" y="13387"/>
                </a:cubicBezTo>
                <a:close/>
                <a:moveTo>
                  <a:pt x="23622" y="13387"/>
                </a:moveTo>
                <a:cubicBezTo>
                  <a:pt x="23584" y="13387"/>
                  <a:pt x="23553" y="13418"/>
                  <a:pt x="23553" y="13456"/>
                </a:cubicBezTo>
                <a:cubicBezTo>
                  <a:pt x="23553" y="13494"/>
                  <a:pt x="23584" y="13524"/>
                  <a:pt x="23622" y="13524"/>
                </a:cubicBezTo>
                <a:cubicBezTo>
                  <a:pt x="23660" y="13524"/>
                  <a:pt x="23690" y="13494"/>
                  <a:pt x="23690" y="13456"/>
                </a:cubicBezTo>
                <a:cubicBezTo>
                  <a:pt x="23690" y="13418"/>
                  <a:pt x="23660" y="13387"/>
                  <a:pt x="23622" y="13387"/>
                </a:cubicBezTo>
                <a:close/>
                <a:moveTo>
                  <a:pt x="23838" y="13387"/>
                </a:moveTo>
                <a:cubicBezTo>
                  <a:pt x="23800" y="13387"/>
                  <a:pt x="23769" y="13418"/>
                  <a:pt x="23769" y="13456"/>
                </a:cubicBezTo>
                <a:cubicBezTo>
                  <a:pt x="23769" y="13494"/>
                  <a:pt x="23800" y="13524"/>
                  <a:pt x="23838" y="13524"/>
                </a:cubicBezTo>
                <a:cubicBezTo>
                  <a:pt x="23876" y="13524"/>
                  <a:pt x="23906" y="13494"/>
                  <a:pt x="23906" y="13456"/>
                </a:cubicBezTo>
                <a:cubicBezTo>
                  <a:pt x="23906" y="13418"/>
                  <a:pt x="23876" y="13387"/>
                  <a:pt x="23838" y="13387"/>
                </a:cubicBezTo>
                <a:close/>
                <a:moveTo>
                  <a:pt x="24054" y="13387"/>
                </a:moveTo>
                <a:cubicBezTo>
                  <a:pt x="24016" y="13387"/>
                  <a:pt x="23985" y="13418"/>
                  <a:pt x="23985" y="13456"/>
                </a:cubicBezTo>
                <a:cubicBezTo>
                  <a:pt x="23985" y="13494"/>
                  <a:pt x="24016" y="13524"/>
                  <a:pt x="24054" y="13524"/>
                </a:cubicBezTo>
                <a:cubicBezTo>
                  <a:pt x="24092" y="13524"/>
                  <a:pt x="24122" y="13494"/>
                  <a:pt x="24122" y="13456"/>
                </a:cubicBezTo>
                <a:cubicBezTo>
                  <a:pt x="24122" y="13418"/>
                  <a:pt x="24092" y="13387"/>
                  <a:pt x="24054" y="13387"/>
                </a:cubicBezTo>
                <a:close/>
                <a:moveTo>
                  <a:pt x="24270" y="13387"/>
                </a:moveTo>
                <a:cubicBezTo>
                  <a:pt x="24232" y="13387"/>
                  <a:pt x="24202" y="13418"/>
                  <a:pt x="24202" y="13456"/>
                </a:cubicBezTo>
                <a:cubicBezTo>
                  <a:pt x="24202" y="13494"/>
                  <a:pt x="24232" y="13524"/>
                  <a:pt x="24270" y="13524"/>
                </a:cubicBezTo>
                <a:cubicBezTo>
                  <a:pt x="24308" y="13524"/>
                  <a:pt x="24339" y="13494"/>
                  <a:pt x="24339" y="13456"/>
                </a:cubicBezTo>
                <a:cubicBezTo>
                  <a:pt x="24339" y="13418"/>
                  <a:pt x="24308" y="13387"/>
                  <a:pt x="24270" y="13387"/>
                </a:cubicBezTo>
                <a:close/>
                <a:moveTo>
                  <a:pt x="25567" y="13387"/>
                </a:moveTo>
                <a:cubicBezTo>
                  <a:pt x="25529" y="13387"/>
                  <a:pt x="25498" y="13418"/>
                  <a:pt x="25498" y="13456"/>
                </a:cubicBezTo>
                <a:cubicBezTo>
                  <a:pt x="25498" y="13494"/>
                  <a:pt x="25529" y="13524"/>
                  <a:pt x="25567" y="13524"/>
                </a:cubicBezTo>
                <a:cubicBezTo>
                  <a:pt x="25605" y="13524"/>
                  <a:pt x="25635" y="13494"/>
                  <a:pt x="25635" y="13456"/>
                </a:cubicBezTo>
                <a:cubicBezTo>
                  <a:pt x="25635" y="13418"/>
                  <a:pt x="25605" y="13387"/>
                  <a:pt x="25567" y="13387"/>
                </a:cubicBezTo>
                <a:close/>
                <a:moveTo>
                  <a:pt x="25783" y="13387"/>
                </a:moveTo>
                <a:cubicBezTo>
                  <a:pt x="25745" y="13387"/>
                  <a:pt x="25714" y="13418"/>
                  <a:pt x="25714" y="13456"/>
                </a:cubicBezTo>
                <a:cubicBezTo>
                  <a:pt x="25714" y="13494"/>
                  <a:pt x="25745" y="13524"/>
                  <a:pt x="25783" y="13524"/>
                </a:cubicBezTo>
                <a:cubicBezTo>
                  <a:pt x="25821" y="13524"/>
                  <a:pt x="25851" y="13494"/>
                  <a:pt x="25851" y="13456"/>
                </a:cubicBezTo>
                <a:cubicBezTo>
                  <a:pt x="25851" y="13418"/>
                  <a:pt x="25821" y="13387"/>
                  <a:pt x="25783" y="13387"/>
                </a:cubicBezTo>
                <a:close/>
                <a:moveTo>
                  <a:pt x="25999" y="13387"/>
                </a:moveTo>
                <a:cubicBezTo>
                  <a:pt x="25961" y="13387"/>
                  <a:pt x="25931" y="13418"/>
                  <a:pt x="25931" y="13456"/>
                </a:cubicBezTo>
                <a:cubicBezTo>
                  <a:pt x="25931" y="13494"/>
                  <a:pt x="25961" y="13524"/>
                  <a:pt x="25999" y="13524"/>
                </a:cubicBezTo>
                <a:cubicBezTo>
                  <a:pt x="26037" y="13524"/>
                  <a:pt x="26067" y="13494"/>
                  <a:pt x="26067" y="13456"/>
                </a:cubicBezTo>
                <a:cubicBezTo>
                  <a:pt x="26067" y="13418"/>
                  <a:pt x="26037" y="13387"/>
                  <a:pt x="25999" y="13387"/>
                </a:cubicBezTo>
                <a:close/>
                <a:moveTo>
                  <a:pt x="26215" y="13387"/>
                </a:moveTo>
                <a:cubicBezTo>
                  <a:pt x="26177" y="13387"/>
                  <a:pt x="26147" y="13418"/>
                  <a:pt x="26147" y="13456"/>
                </a:cubicBezTo>
                <a:cubicBezTo>
                  <a:pt x="26147" y="13494"/>
                  <a:pt x="26177" y="13524"/>
                  <a:pt x="26215" y="13524"/>
                </a:cubicBezTo>
                <a:cubicBezTo>
                  <a:pt x="26253" y="13524"/>
                  <a:pt x="26284" y="13494"/>
                  <a:pt x="26284" y="13456"/>
                </a:cubicBezTo>
                <a:cubicBezTo>
                  <a:pt x="26284" y="13418"/>
                  <a:pt x="26253" y="13387"/>
                  <a:pt x="26215" y="13387"/>
                </a:cubicBezTo>
                <a:close/>
                <a:moveTo>
                  <a:pt x="23190" y="13622"/>
                </a:moveTo>
                <a:cubicBezTo>
                  <a:pt x="23152" y="13622"/>
                  <a:pt x="23121" y="13653"/>
                  <a:pt x="23121" y="13691"/>
                </a:cubicBezTo>
                <a:cubicBezTo>
                  <a:pt x="23121" y="13729"/>
                  <a:pt x="23152" y="13759"/>
                  <a:pt x="23190" y="13759"/>
                </a:cubicBezTo>
                <a:cubicBezTo>
                  <a:pt x="23227" y="13759"/>
                  <a:pt x="23258" y="13729"/>
                  <a:pt x="23258" y="13691"/>
                </a:cubicBezTo>
                <a:cubicBezTo>
                  <a:pt x="23258" y="13653"/>
                  <a:pt x="23227" y="13622"/>
                  <a:pt x="23190" y="13622"/>
                </a:cubicBezTo>
                <a:close/>
                <a:moveTo>
                  <a:pt x="23406" y="13622"/>
                </a:moveTo>
                <a:cubicBezTo>
                  <a:pt x="23368" y="13622"/>
                  <a:pt x="23337" y="13653"/>
                  <a:pt x="23337" y="13691"/>
                </a:cubicBezTo>
                <a:cubicBezTo>
                  <a:pt x="23337" y="13729"/>
                  <a:pt x="23368" y="13759"/>
                  <a:pt x="23406" y="13759"/>
                </a:cubicBezTo>
                <a:cubicBezTo>
                  <a:pt x="23443" y="13759"/>
                  <a:pt x="23474" y="13729"/>
                  <a:pt x="23474" y="13691"/>
                </a:cubicBezTo>
                <a:cubicBezTo>
                  <a:pt x="23474" y="13653"/>
                  <a:pt x="23443" y="13622"/>
                  <a:pt x="23406" y="13622"/>
                </a:cubicBezTo>
                <a:close/>
                <a:moveTo>
                  <a:pt x="23622" y="13622"/>
                </a:moveTo>
                <a:cubicBezTo>
                  <a:pt x="23584" y="13622"/>
                  <a:pt x="23553" y="13653"/>
                  <a:pt x="23553" y="13691"/>
                </a:cubicBezTo>
                <a:cubicBezTo>
                  <a:pt x="23553" y="13729"/>
                  <a:pt x="23584" y="13759"/>
                  <a:pt x="23622" y="13759"/>
                </a:cubicBezTo>
                <a:cubicBezTo>
                  <a:pt x="23660" y="13759"/>
                  <a:pt x="23690" y="13729"/>
                  <a:pt x="23690" y="13691"/>
                </a:cubicBezTo>
                <a:cubicBezTo>
                  <a:pt x="23690" y="13653"/>
                  <a:pt x="23660" y="13622"/>
                  <a:pt x="23622" y="13622"/>
                </a:cubicBezTo>
                <a:close/>
                <a:moveTo>
                  <a:pt x="23838" y="13622"/>
                </a:moveTo>
                <a:cubicBezTo>
                  <a:pt x="23800" y="13622"/>
                  <a:pt x="23769" y="13653"/>
                  <a:pt x="23769" y="13691"/>
                </a:cubicBezTo>
                <a:cubicBezTo>
                  <a:pt x="23769" y="13729"/>
                  <a:pt x="23800" y="13759"/>
                  <a:pt x="23838" y="13759"/>
                </a:cubicBezTo>
                <a:cubicBezTo>
                  <a:pt x="23876" y="13759"/>
                  <a:pt x="23906" y="13729"/>
                  <a:pt x="23906" y="13691"/>
                </a:cubicBezTo>
                <a:cubicBezTo>
                  <a:pt x="23906" y="13653"/>
                  <a:pt x="23876" y="13622"/>
                  <a:pt x="23838" y="13622"/>
                </a:cubicBezTo>
                <a:close/>
                <a:moveTo>
                  <a:pt x="24054" y="13622"/>
                </a:moveTo>
                <a:cubicBezTo>
                  <a:pt x="24016" y="13622"/>
                  <a:pt x="23985" y="13653"/>
                  <a:pt x="23985" y="13691"/>
                </a:cubicBezTo>
                <a:cubicBezTo>
                  <a:pt x="23985" y="13729"/>
                  <a:pt x="24016" y="13759"/>
                  <a:pt x="24054" y="13759"/>
                </a:cubicBezTo>
                <a:cubicBezTo>
                  <a:pt x="24092" y="13759"/>
                  <a:pt x="24122" y="13729"/>
                  <a:pt x="24122" y="13691"/>
                </a:cubicBezTo>
                <a:cubicBezTo>
                  <a:pt x="24122" y="13653"/>
                  <a:pt x="24092" y="13622"/>
                  <a:pt x="24054" y="13622"/>
                </a:cubicBezTo>
                <a:close/>
                <a:moveTo>
                  <a:pt x="24270" y="13622"/>
                </a:moveTo>
                <a:cubicBezTo>
                  <a:pt x="24232" y="13622"/>
                  <a:pt x="24202" y="13653"/>
                  <a:pt x="24202" y="13691"/>
                </a:cubicBezTo>
                <a:cubicBezTo>
                  <a:pt x="24202" y="13729"/>
                  <a:pt x="24232" y="13759"/>
                  <a:pt x="24270" y="13759"/>
                </a:cubicBezTo>
                <a:cubicBezTo>
                  <a:pt x="24308" y="13759"/>
                  <a:pt x="24339" y="13729"/>
                  <a:pt x="24339" y="13691"/>
                </a:cubicBezTo>
                <a:cubicBezTo>
                  <a:pt x="24339" y="13653"/>
                  <a:pt x="24308" y="13622"/>
                  <a:pt x="24270" y="13622"/>
                </a:cubicBezTo>
                <a:close/>
                <a:moveTo>
                  <a:pt x="25783" y="13622"/>
                </a:moveTo>
                <a:cubicBezTo>
                  <a:pt x="25745" y="13622"/>
                  <a:pt x="25714" y="13653"/>
                  <a:pt x="25714" y="13691"/>
                </a:cubicBezTo>
                <a:cubicBezTo>
                  <a:pt x="25714" y="13729"/>
                  <a:pt x="25745" y="13759"/>
                  <a:pt x="25783" y="13759"/>
                </a:cubicBezTo>
                <a:cubicBezTo>
                  <a:pt x="25821" y="13759"/>
                  <a:pt x="25851" y="13729"/>
                  <a:pt x="25851" y="13691"/>
                </a:cubicBezTo>
                <a:cubicBezTo>
                  <a:pt x="25851" y="13653"/>
                  <a:pt x="25821" y="13622"/>
                  <a:pt x="25783" y="13622"/>
                </a:cubicBezTo>
                <a:close/>
                <a:moveTo>
                  <a:pt x="25999" y="13622"/>
                </a:moveTo>
                <a:cubicBezTo>
                  <a:pt x="25961" y="13622"/>
                  <a:pt x="25931" y="13653"/>
                  <a:pt x="25931" y="13691"/>
                </a:cubicBezTo>
                <a:cubicBezTo>
                  <a:pt x="25931" y="13729"/>
                  <a:pt x="25961" y="13759"/>
                  <a:pt x="25999" y="13759"/>
                </a:cubicBezTo>
                <a:cubicBezTo>
                  <a:pt x="26037" y="13759"/>
                  <a:pt x="26067" y="13729"/>
                  <a:pt x="26067" y="13691"/>
                </a:cubicBezTo>
                <a:cubicBezTo>
                  <a:pt x="26067" y="13653"/>
                  <a:pt x="26037" y="13622"/>
                  <a:pt x="25999" y="13622"/>
                </a:cubicBezTo>
                <a:close/>
                <a:moveTo>
                  <a:pt x="26215" y="13622"/>
                </a:moveTo>
                <a:cubicBezTo>
                  <a:pt x="26177" y="13622"/>
                  <a:pt x="26147" y="13653"/>
                  <a:pt x="26147" y="13691"/>
                </a:cubicBezTo>
                <a:cubicBezTo>
                  <a:pt x="26147" y="13729"/>
                  <a:pt x="26177" y="13759"/>
                  <a:pt x="26215" y="13759"/>
                </a:cubicBezTo>
                <a:cubicBezTo>
                  <a:pt x="26253" y="13759"/>
                  <a:pt x="26284" y="13729"/>
                  <a:pt x="26284" y="13691"/>
                </a:cubicBezTo>
                <a:cubicBezTo>
                  <a:pt x="26284" y="13653"/>
                  <a:pt x="26253" y="13622"/>
                  <a:pt x="26215" y="13622"/>
                </a:cubicBezTo>
                <a:close/>
                <a:moveTo>
                  <a:pt x="23406" y="13857"/>
                </a:moveTo>
                <a:cubicBezTo>
                  <a:pt x="23368" y="13857"/>
                  <a:pt x="23337" y="13888"/>
                  <a:pt x="23337" y="13926"/>
                </a:cubicBezTo>
                <a:cubicBezTo>
                  <a:pt x="23337" y="13964"/>
                  <a:pt x="23368" y="13994"/>
                  <a:pt x="23406" y="13994"/>
                </a:cubicBezTo>
                <a:cubicBezTo>
                  <a:pt x="23443" y="13994"/>
                  <a:pt x="23474" y="13964"/>
                  <a:pt x="23474" y="13926"/>
                </a:cubicBezTo>
                <a:cubicBezTo>
                  <a:pt x="23474" y="13888"/>
                  <a:pt x="23443" y="13857"/>
                  <a:pt x="23406" y="13857"/>
                </a:cubicBezTo>
                <a:close/>
                <a:moveTo>
                  <a:pt x="23622" y="13857"/>
                </a:moveTo>
                <a:cubicBezTo>
                  <a:pt x="23584" y="13857"/>
                  <a:pt x="23553" y="13888"/>
                  <a:pt x="23553" y="13926"/>
                </a:cubicBezTo>
                <a:cubicBezTo>
                  <a:pt x="23553" y="13964"/>
                  <a:pt x="23584" y="13994"/>
                  <a:pt x="23622" y="13994"/>
                </a:cubicBezTo>
                <a:cubicBezTo>
                  <a:pt x="23660" y="13994"/>
                  <a:pt x="23690" y="13964"/>
                  <a:pt x="23690" y="13926"/>
                </a:cubicBezTo>
                <a:cubicBezTo>
                  <a:pt x="23690" y="13888"/>
                  <a:pt x="23660" y="13857"/>
                  <a:pt x="23622" y="13857"/>
                </a:cubicBezTo>
                <a:close/>
                <a:moveTo>
                  <a:pt x="23838" y="13857"/>
                </a:moveTo>
                <a:cubicBezTo>
                  <a:pt x="23800" y="13857"/>
                  <a:pt x="23769" y="13888"/>
                  <a:pt x="23769" y="13926"/>
                </a:cubicBezTo>
                <a:cubicBezTo>
                  <a:pt x="23769" y="13964"/>
                  <a:pt x="23800" y="13994"/>
                  <a:pt x="23838" y="13994"/>
                </a:cubicBezTo>
                <a:cubicBezTo>
                  <a:pt x="23876" y="13994"/>
                  <a:pt x="23906" y="13964"/>
                  <a:pt x="23906" y="13926"/>
                </a:cubicBezTo>
                <a:cubicBezTo>
                  <a:pt x="23906" y="13888"/>
                  <a:pt x="23876" y="13857"/>
                  <a:pt x="23838" y="13857"/>
                </a:cubicBezTo>
                <a:close/>
                <a:moveTo>
                  <a:pt x="24054" y="13857"/>
                </a:moveTo>
                <a:cubicBezTo>
                  <a:pt x="24016" y="13857"/>
                  <a:pt x="23985" y="13888"/>
                  <a:pt x="23985" y="13926"/>
                </a:cubicBezTo>
                <a:cubicBezTo>
                  <a:pt x="23985" y="13964"/>
                  <a:pt x="24016" y="13994"/>
                  <a:pt x="24054" y="13994"/>
                </a:cubicBezTo>
                <a:cubicBezTo>
                  <a:pt x="24092" y="13994"/>
                  <a:pt x="24122" y="13964"/>
                  <a:pt x="24122" y="13926"/>
                </a:cubicBezTo>
                <a:cubicBezTo>
                  <a:pt x="24122" y="13888"/>
                  <a:pt x="24092" y="13857"/>
                  <a:pt x="24054" y="13857"/>
                </a:cubicBezTo>
                <a:close/>
                <a:moveTo>
                  <a:pt x="24270" y="13857"/>
                </a:moveTo>
                <a:cubicBezTo>
                  <a:pt x="24232" y="13857"/>
                  <a:pt x="24202" y="13888"/>
                  <a:pt x="24202" y="13926"/>
                </a:cubicBezTo>
                <a:cubicBezTo>
                  <a:pt x="24202" y="13964"/>
                  <a:pt x="24232" y="13994"/>
                  <a:pt x="24270" y="13994"/>
                </a:cubicBezTo>
                <a:cubicBezTo>
                  <a:pt x="24308" y="13994"/>
                  <a:pt x="24339" y="13964"/>
                  <a:pt x="24339" y="13926"/>
                </a:cubicBezTo>
                <a:cubicBezTo>
                  <a:pt x="24339" y="13888"/>
                  <a:pt x="24308" y="13857"/>
                  <a:pt x="24270" y="13857"/>
                </a:cubicBezTo>
                <a:close/>
                <a:moveTo>
                  <a:pt x="25999" y="13857"/>
                </a:moveTo>
                <a:cubicBezTo>
                  <a:pt x="25961" y="13857"/>
                  <a:pt x="25931" y="13888"/>
                  <a:pt x="25931" y="13926"/>
                </a:cubicBezTo>
                <a:cubicBezTo>
                  <a:pt x="25931" y="13964"/>
                  <a:pt x="25961" y="13994"/>
                  <a:pt x="25999" y="13994"/>
                </a:cubicBezTo>
                <a:cubicBezTo>
                  <a:pt x="26037" y="13994"/>
                  <a:pt x="26067" y="13964"/>
                  <a:pt x="26067" y="13926"/>
                </a:cubicBezTo>
                <a:cubicBezTo>
                  <a:pt x="26067" y="13888"/>
                  <a:pt x="26037" y="13857"/>
                  <a:pt x="25999" y="13857"/>
                </a:cubicBezTo>
                <a:close/>
                <a:moveTo>
                  <a:pt x="23622" y="14092"/>
                </a:moveTo>
                <a:cubicBezTo>
                  <a:pt x="23584" y="14092"/>
                  <a:pt x="23553" y="14123"/>
                  <a:pt x="23553" y="14160"/>
                </a:cubicBezTo>
                <a:cubicBezTo>
                  <a:pt x="23553" y="14198"/>
                  <a:pt x="23584" y="14229"/>
                  <a:pt x="23622" y="14229"/>
                </a:cubicBezTo>
                <a:cubicBezTo>
                  <a:pt x="23660" y="14229"/>
                  <a:pt x="23690" y="14198"/>
                  <a:pt x="23690" y="14160"/>
                </a:cubicBezTo>
                <a:cubicBezTo>
                  <a:pt x="23690" y="14123"/>
                  <a:pt x="23660" y="14092"/>
                  <a:pt x="23622" y="14092"/>
                </a:cubicBezTo>
                <a:close/>
                <a:moveTo>
                  <a:pt x="23838" y="14092"/>
                </a:moveTo>
                <a:cubicBezTo>
                  <a:pt x="23800" y="14092"/>
                  <a:pt x="23769" y="14123"/>
                  <a:pt x="23769" y="14160"/>
                </a:cubicBezTo>
                <a:cubicBezTo>
                  <a:pt x="23769" y="14198"/>
                  <a:pt x="23800" y="14229"/>
                  <a:pt x="23838" y="14229"/>
                </a:cubicBezTo>
                <a:cubicBezTo>
                  <a:pt x="23876" y="14229"/>
                  <a:pt x="23906" y="14198"/>
                  <a:pt x="23906" y="14160"/>
                </a:cubicBezTo>
                <a:cubicBezTo>
                  <a:pt x="23906" y="14123"/>
                  <a:pt x="23876" y="14092"/>
                  <a:pt x="23838" y="14092"/>
                </a:cubicBezTo>
                <a:close/>
                <a:moveTo>
                  <a:pt x="24054" y="14092"/>
                </a:moveTo>
                <a:cubicBezTo>
                  <a:pt x="24016" y="14092"/>
                  <a:pt x="23985" y="14123"/>
                  <a:pt x="23985" y="14160"/>
                </a:cubicBezTo>
                <a:cubicBezTo>
                  <a:pt x="23985" y="14198"/>
                  <a:pt x="24016" y="14229"/>
                  <a:pt x="24054" y="14229"/>
                </a:cubicBezTo>
                <a:cubicBezTo>
                  <a:pt x="24092" y="14229"/>
                  <a:pt x="24122" y="14198"/>
                  <a:pt x="24122" y="14160"/>
                </a:cubicBezTo>
                <a:cubicBezTo>
                  <a:pt x="24122" y="14123"/>
                  <a:pt x="24092" y="14092"/>
                  <a:pt x="24054" y="14092"/>
                </a:cubicBezTo>
                <a:close/>
                <a:moveTo>
                  <a:pt x="24270" y="14092"/>
                </a:moveTo>
                <a:cubicBezTo>
                  <a:pt x="24232" y="14092"/>
                  <a:pt x="24202" y="14123"/>
                  <a:pt x="24202" y="14160"/>
                </a:cubicBezTo>
                <a:cubicBezTo>
                  <a:pt x="24202" y="14198"/>
                  <a:pt x="24232" y="14229"/>
                  <a:pt x="24270" y="14229"/>
                </a:cubicBezTo>
                <a:cubicBezTo>
                  <a:pt x="24308" y="14229"/>
                  <a:pt x="24339" y="14198"/>
                  <a:pt x="24339" y="14160"/>
                </a:cubicBezTo>
                <a:cubicBezTo>
                  <a:pt x="24339" y="14123"/>
                  <a:pt x="24308" y="14092"/>
                  <a:pt x="24270" y="14092"/>
                </a:cubicBezTo>
                <a:close/>
                <a:moveTo>
                  <a:pt x="24486" y="14092"/>
                </a:moveTo>
                <a:cubicBezTo>
                  <a:pt x="24448" y="14092"/>
                  <a:pt x="24418" y="14123"/>
                  <a:pt x="24418" y="14160"/>
                </a:cubicBezTo>
                <a:cubicBezTo>
                  <a:pt x="24418" y="14198"/>
                  <a:pt x="24448" y="14229"/>
                  <a:pt x="24486" y="14229"/>
                </a:cubicBezTo>
                <a:cubicBezTo>
                  <a:pt x="24524" y="14229"/>
                  <a:pt x="24555" y="14198"/>
                  <a:pt x="24555" y="14160"/>
                </a:cubicBezTo>
                <a:cubicBezTo>
                  <a:pt x="24555" y="14123"/>
                  <a:pt x="24524" y="14092"/>
                  <a:pt x="24486" y="14092"/>
                </a:cubicBezTo>
                <a:close/>
                <a:moveTo>
                  <a:pt x="25783" y="14092"/>
                </a:moveTo>
                <a:cubicBezTo>
                  <a:pt x="25745" y="14092"/>
                  <a:pt x="25714" y="14123"/>
                  <a:pt x="25714" y="14160"/>
                </a:cubicBezTo>
                <a:cubicBezTo>
                  <a:pt x="25714" y="14198"/>
                  <a:pt x="25745" y="14229"/>
                  <a:pt x="25783" y="14229"/>
                </a:cubicBezTo>
                <a:cubicBezTo>
                  <a:pt x="25821" y="14229"/>
                  <a:pt x="25851" y="14198"/>
                  <a:pt x="25851" y="14160"/>
                </a:cubicBezTo>
                <a:cubicBezTo>
                  <a:pt x="25851" y="14123"/>
                  <a:pt x="25821" y="14092"/>
                  <a:pt x="25783" y="14092"/>
                </a:cubicBezTo>
                <a:close/>
                <a:moveTo>
                  <a:pt x="25999" y="14092"/>
                </a:moveTo>
                <a:cubicBezTo>
                  <a:pt x="25961" y="14092"/>
                  <a:pt x="25931" y="14123"/>
                  <a:pt x="25931" y="14160"/>
                </a:cubicBezTo>
                <a:cubicBezTo>
                  <a:pt x="25931" y="14198"/>
                  <a:pt x="25961" y="14229"/>
                  <a:pt x="25999" y="14229"/>
                </a:cubicBezTo>
                <a:cubicBezTo>
                  <a:pt x="26037" y="14229"/>
                  <a:pt x="26067" y="14198"/>
                  <a:pt x="26067" y="14160"/>
                </a:cubicBezTo>
                <a:cubicBezTo>
                  <a:pt x="26067" y="14123"/>
                  <a:pt x="26037" y="14092"/>
                  <a:pt x="25999" y="14092"/>
                </a:cubicBezTo>
                <a:close/>
                <a:moveTo>
                  <a:pt x="22541" y="14327"/>
                </a:moveTo>
                <a:cubicBezTo>
                  <a:pt x="22503" y="14327"/>
                  <a:pt x="22473" y="14358"/>
                  <a:pt x="22473" y="14395"/>
                </a:cubicBezTo>
                <a:cubicBezTo>
                  <a:pt x="22473" y="14433"/>
                  <a:pt x="22503" y="14464"/>
                  <a:pt x="22541" y="14464"/>
                </a:cubicBezTo>
                <a:cubicBezTo>
                  <a:pt x="22579" y="14464"/>
                  <a:pt x="22610" y="14433"/>
                  <a:pt x="22610" y="14395"/>
                </a:cubicBezTo>
                <a:cubicBezTo>
                  <a:pt x="22610" y="14358"/>
                  <a:pt x="22579" y="14327"/>
                  <a:pt x="22541" y="14327"/>
                </a:cubicBezTo>
                <a:close/>
                <a:moveTo>
                  <a:pt x="22757" y="14327"/>
                </a:moveTo>
                <a:cubicBezTo>
                  <a:pt x="22720" y="14327"/>
                  <a:pt x="22689" y="14358"/>
                  <a:pt x="22689" y="14395"/>
                </a:cubicBezTo>
                <a:cubicBezTo>
                  <a:pt x="22689" y="14433"/>
                  <a:pt x="22720" y="14464"/>
                  <a:pt x="22757" y="14464"/>
                </a:cubicBezTo>
                <a:cubicBezTo>
                  <a:pt x="22795" y="14464"/>
                  <a:pt x="22826" y="14433"/>
                  <a:pt x="22826" y="14395"/>
                </a:cubicBezTo>
                <a:cubicBezTo>
                  <a:pt x="22826" y="14358"/>
                  <a:pt x="22795" y="14327"/>
                  <a:pt x="22757" y="14327"/>
                </a:cubicBezTo>
                <a:close/>
                <a:moveTo>
                  <a:pt x="22973" y="14327"/>
                </a:moveTo>
                <a:cubicBezTo>
                  <a:pt x="22936" y="14327"/>
                  <a:pt x="22905" y="14358"/>
                  <a:pt x="22905" y="14395"/>
                </a:cubicBezTo>
                <a:cubicBezTo>
                  <a:pt x="22905" y="14433"/>
                  <a:pt x="22936" y="14464"/>
                  <a:pt x="22973" y="14464"/>
                </a:cubicBezTo>
                <a:cubicBezTo>
                  <a:pt x="23011" y="14464"/>
                  <a:pt x="23042" y="14433"/>
                  <a:pt x="23042" y="14395"/>
                </a:cubicBezTo>
                <a:cubicBezTo>
                  <a:pt x="23042" y="14358"/>
                  <a:pt x="23011" y="14327"/>
                  <a:pt x="22973" y="14327"/>
                </a:cubicBezTo>
                <a:close/>
                <a:moveTo>
                  <a:pt x="23190" y="14327"/>
                </a:moveTo>
                <a:cubicBezTo>
                  <a:pt x="23152" y="14327"/>
                  <a:pt x="23121" y="14358"/>
                  <a:pt x="23121" y="14395"/>
                </a:cubicBezTo>
                <a:cubicBezTo>
                  <a:pt x="23121" y="14433"/>
                  <a:pt x="23152" y="14464"/>
                  <a:pt x="23190" y="14464"/>
                </a:cubicBezTo>
                <a:cubicBezTo>
                  <a:pt x="23227" y="14464"/>
                  <a:pt x="23258" y="14433"/>
                  <a:pt x="23258" y="14395"/>
                </a:cubicBezTo>
                <a:cubicBezTo>
                  <a:pt x="23258" y="14358"/>
                  <a:pt x="23227" y="14327"/>
                  <a:pt x="23190" y="14327"/>
                </a:cubicBezTo>
                <a:close/>
                <a:moveTo>
                  <a:pt x="23406" y="14327"/>
                </a:moveTo>
                <a:cubicBezTo>
                  <a:pt x="23368" y="14327"/>
                  <a:pt x="23337" y="14358"/>
                  <a:pt x="23337" y="14395"/>
                </a:cubicBezTo>
                <a:cubicBezTo>
                  <a:pt x="23337" y="14433"/>
                  <a:pt x="23368" y="14464"/>
                  <a:pt x="23406" y="14464"/>
                </a:cubicBezTo>
                <a:cubicBezTo>
                  <a:pt x="23443" y="14464"/>
                  <a:pt x="23474" y="14433"/>
                  <a:pt x="23474" y="14395"/>
                </a:cubicBezTo>
                <a:cubicBezTo>
                  <a:pt x="23474" y="14358"/>
                  <a:pt x="23443" y="14327"/>
                  <a:pt x="23406" y="14327"/>
                </a:cubicBezTo>
                <a:close/>
                <a:moveTo>
                  <a:pt x="23622" y="14327"/>
                </a:moveTo>
                <a:cubicBezTo>
                  <a:pt x="23584" y="14327"/>
                  <a:pt x="23553" y="14358"/>
                  <a:pt x="23553" y="14395"/>
                </a:cubicBezTo>
                <a:cubicBezTo>
                  <a:pt x="23553" y="14433"/>
                  <a:pt x="23584" y="14464"/>
                  <a:pt x="23622" y="14464"/>
                </a:cubicBezTo>
                <a:cubicBezTo>
                  <a:pt x="23660" y="14464"/>
                  <a:pt x="23690" y="14433"/>
                  <a:pt x="23690" y="14395"/>
                </a:cubicBezTo>
                <a:cubicBezTo>
                  <a:pt x="23690" y="14358"/>
                  <a:pt x="23660" y="14327"/>
                  <a:pt x="23622" y="14327"/>
                </a:cubicBezTo>
                <a:close/>
                <a:moveTo>
                  <a:pt x="23838" y="14327"/>
                </a:moveTo>
                <a:cubicBezTo>
                  <a:pt x="23800" y="14327"/>
                  <a:pt x="23769" y="14358"/>
                  <a:pt x="23769" y="14395"/>
                </a:cubicBezTo>
                <a:cubicBezTo>
                  <a:pt x="23769" y="14433"/>
                  <a:pt x="23800" y="14464"/>
                  <a:pt x="23838" y="14464"/>
                </a:cubicBezTo>
                <a:cubicBezTo>
                  <a:pt x="23876" y="14464"/>
                  <a:pt x="23906" y="14433"/>
                  <a:pt x="23906" y="14395"/>
                </a:cubicBezTo>
                <a:cubicBezTo>
                  <a:pt x="23906" y="14358"/>
                  <a:pt x="23876" y="14327"/>
                  <a:pt x="23838" y="14327"/>
                </a:cubicBezTo>
                <a:close/>
                <a:moveTo>
                  <a:pt x="24054" y="14327"/>
                </a:moveTo>
                <a:cubicBezTo>
                  <a:pt x="24016" y="14327"/>
                  <a:pt x="23985" y="14358"/>
                  <a:pt x="23985" y="14395"/>
                </a:cubicBezTo>
                <a:cubicBezTo>
                  <a:pt x="23985" y="14433"/>
                  <a:pt x="24016" y="14464"/>
                  <a:pt x="24054" y="14464"/>
                </a:cubicBezTo>
                <a:cubicBezTo>
                  <a:pt x="24092" y="14464"/>
                  <a:pt x="24122" y="14433"/>
                  <a:pt x="24122" y="14395"/>
                </a:cubicBezTo>
                <a:cubicBezTo>
                  <a:pt x="24122" y="14358"/>
                  <a:pt x="24092" y="14327"/>
                  <a:pt x="24054" y="14327"/>
                </a:cubicBezTo>
                <a:close/>
                <a:moveTo>
                  <a:pt x="24270" y="14327"/>
                </a:moveTo>
                <a:cubicBezTo>
                  <a:pt x="24232" y="14327"/>
                  <a:pt x="24202" y="14358"/>
                  <a:pt x="24202" y="14395"/>
                </a:cubicBezTo>
                <a:cubicBezTo>
                  <a:pt x="24202" y="14433"/>
                  <a:pt x="24232" y="14464"/>
                  <a:pt x="24270" y="14464"/>
                </a:cubicBezTo>
                <a:cubicBezTo>
                  <a:pt x="24308" y="14464"/>
                  <a:pt x="24339" y="14433"/>
                  <a:pt x="24339" y="14395"/>
                </a:cubicBezTo>
                <a:cubicBezTo>
                  <a:pt x="24339" y="14358"/>
                  <a:pt x="24308" y="14327"/>
                  <a:pt x="24270" y="14327"/>
                </a:cubicBezTo>
                <a:close/>
                <a:moveTo>
                  <a:pt x="24486" y="14327"/>
                </a:moveTo>
                <a:cubicBezTo>
                  <a:pt x="24448" y="14327"/>
                  <a:pt x="24418" y="14358"/>
                  <a:pt x="24418" y="14395"/>
                </a:cubicBezTo>
                <a:cubicBezTo>
                  <a:pt x="24418" y="14433"/>
                  <a:pt x="24448" y="14464"/>
                  <a:pt x="24486" y="14464"/>
                </a:cubicBezTo>
                <a:cubicBezTo>
                  <a:pt x="24524" y="14464"/>
                  <a:pt x="24555" y="14433"/>
                  <a:pt x="24555" y="14395"/>
                </a:cubicBezTo>
                <a:cubicBezTo>
                  <a:pt x="24555" y="14358"/>
                  <a:pt x="24524" y="14327"/>
                  <a:pt x="24486" y="14327"/>
                </a:cubicBezTo>
                <a:close/>
                <a:moveTo>
                  <a:pt x="24702" y="14327"/>
                </a:moveTo>
                <a:cubicBezTo>
                  <a:pt x="24664" y="14327"/>
                  <a:pt x="24634" y="14358"/>
                  <a:pt x="24634" y="14395"/>
                </a:cubicBezTo>
                <a:cubicBezTo>
                  <a:pt x="24634" y="14433"/>
                  <a:pt x="24664" y="14464"/>
                  <a:pt x="24702" y="14464"/>
                </a:cubicBezTo>
                <a:cubicBezTo>
                  <a:pt x="24740" y="14464"/>
                  <a:pt x="24771" y="14433"/>
                  <a:pt x="24771" y="14395"/>
                </a:cubicBezTo>
                <a:cubicBezTo>
                  <a:pt x="24771" y="14358"/>
                  <a:pt x="24740" y="14327"/>
                  <a:pt x="24702" y="14327"/>
                </a:cubicBezTo>
                <a:close/>
                <a:moveTo>
                  <a:pt x="24918" y="14327"/>
                </a:moveTo>
                <a:cubicBezTo>
                  <a:pt x="24881" y="14327"/>
                  <a:pt x="24850" y="14358"/>
                  <a:pt x="24850" y="14395"/>
                </a:cubicBezTo>
                <a:cubicBezTo>
                  <a:pt x="24850" y="14433"/>
                  <a:pt x="24881" y="14464"/>
                  <a:pt x="24918" y="14464"/>
                </a:cubicBezTo>
                <a:cubicBezTo>
                  <a:pt x="24956" y="14464"/>
                  <a:pt x="24987" y="14433"/>
                  <a:pt x="24987" y="14395"/>
                </a:cubicBezTo>
                <a:cubicBezTo>
                  <a:pt x="24987" y="14358"/>
                  <a:pt x="24956" y="14327"/>
                  <a:pt x="24918" y="14327"/>
                </a:cubicBezTo>
                <a:close/>
                <a:moveTo>
                  <a:pt x="25134" y="14327"/>
                </a:moveTo>
                <a:cubicBezTo>
                  <a:pt x="25097" y="14327"/>
                  <a:pt x="25066" y="14358"/>
                  <a:pt x="25066" y="14395"/>
                </a:cubicBezTo>
                <a:cubicBezTo>
                  <a:pt x="25066" y="14433"/>
                  <a:pt x="25097" y="14464"/>
                  <a:pt x="25134" y="14464"/>
                </a:cubicBezTo>
                <a:cubicBezTo>
                  <a:pt x="25172" y="14464"/>
                  <a:pt x="25203" y="14433"/>
                  <a:pt x="25203" y="14395"/>
                </a:cubicBezTo>
                <a:cubicBezTo>
                  <a:pt x="25203" y="14358"/>
                  <a:pt x="25172" y="14327"/>
                  <a:pt x="25134" y="14327"/>
                </a:cubicBezTo>
                <a:close/>
                <a:moveTo>
                  <a:pt x="25351" y="14327"/>
                </a:moveTo>
                <a:cubicBezTo>
                  <a:pt x="25313" y="14327"/>
                  <a:pt x="25282" y="14358"/>
                  <a:pt x="25282" y="14395"/>
                </a:cubicBezTo>
                <a:cubicBezTo>
                  <a:pt x="25282" y="14433"/>
                  <a:pt x="25313" y="14464"/>
                  <a:pt x="25351" y="14464"/>
                </a:cubicBezTo>
                <a:cubicBezTo>
                  <a:pt x="25388" y="14464"/>
                  <a:pt x="25419" y="14433"/>
                  <a:pt x="25419" y="14395"/>
                </a:cubicBezTo>
                <a:cubicBezTo>
                  <a:pt x="25419" y="14358"/>
                  <a:pt x="25388" y="14327"/>
                  <a:pt x="25351" y="14327"/>
                </a:cubicBezTo>
                <a:close/>
                <a:moveTo>
                  <a:pt x="25567" y="14327"/>
                </a:moveTo>
                <a:cubicBezTo>
                  <a:pt x="25529" y="14327"/>
                  <a:pt x="25498" y="14358"/>
                  <a:pt x="25498" y="14395"/>
                </a:cubicBezTo>
                <a:cubicBezTo>
                  <a:pt x="25498" y="14433"/>
                  <a:pt x="25529" y="14464"/>
                  <a:pt x="25567" y="14464"/>
                </a:cubicBezTo>
                <a:cubicBezTo>
                  <a:pt x="25605" y="14464"/>
                  <a:pt x="25635" y="14433"/>
                  <a:pt x="25635" y="14395"/>
                </a:cubicBezTo>
                <a:cubicBezTo>
                  <a:pt x="25635" y="14358"/>
                  <a:pt x="25605" y="14327"/>
                  <a:pt x="25567" y="14327"/>
                </a:cubicBezTo>
                <a:close/>
                <a:moveTo>
                  <a:pt x="25783" y="14327"/>
                </a:moveTo>
                <a:cubicBezTo>
                  <a:pt x="25745" y="14327"/>
                  <a:pt x="25714" y="14358"/>
                  <a:pt x="25714" y="14395"/>
                </a:cubicBezTo>
                <a:cubicBezTo>
                  <a:pt x="25714" y="14433"/>
                  <a:pt x="25745" y="14464"/>
                  <a:pt x="25783" y="14464"/>
                </a:cubicBezTo>
                <a:cubicBezTo>
                  <a:pt x="25821" y="14464"/>
                  <a:pt x="25851" y="14433"/>
                  <a:pt x="25851" y="14395"/>
                </a:cubicBezTo>
                <a:cubicBezTo>
                  <a:pt x="25851" y="14358"/>
                  <a:pt x="25821" y="14327"/>
                  <a:pt x="25783" y="14327"/>
                </a:cubicBezTo>
                <a:close/>
                <a:moveTo>
                  <a:pt x="22541" y="14562"/>
                </a:moveTo>
                <a:cubicBezTo>
                  <a:pt x="22503" y="14562"/>
                  <a:pt x="22473" y="14592"/>
                  <a:pt x="22473" y="14630"/>
                </a:cubicBezTo>
                <a:cubicBezTo>
                  <a:pt x="22473" y="14668"/>
                  <a:pt x="22503" y="14699"/>
                  <a:pt x="22541" y="14699"/>
                </a:cubicBezTo>
                <a:cubicBezTo>
                  <a:pt x="22579" y="14699"/>
                  <a:pt x="22610" y="14668"/>
                  <a:pt x="22610" y="14630"/>
                </a:cubicBezTo>
                <a:cubicBezTo>
                  <a:pt x="22610" y="14592"/>
                  <a:pt x="22579" y="14562"/>
                  <a:pt x="22541" y="14562"/>
                </a:cubicBezTo>
                <a:close/>
                <a:moveTo>
                  <a:pt x="22757" y="14562"/>
                </a:moveTo>
                <a:cubicBezTo>
                  <a:pt x="22720" y="14562"/>
                  <a:pt x="22689" y="14592"/>
                  <a:pt x="22689" y="14630"/>
                </a:cubicBezTo>
                <a:cubicBezTo>
                  <a:pt x="22689" y="14668"/>
                  <a:pt x="22720" y="14699"/>
                  <a:pt x="22757" y="14699"/>
                </a:cubicBezTo>
                <a:cubicBezTo>
                  <a:pt x="22795" y="14699"/>
                  <a:pt x="22826" y="14668"/>
                  <a:pt x="22826" y="14630"/>
                </a:cubicBezTo>
                <a:cubicBezTo>
                  <a:pt x="22826" y="14592"/>
                  <a:pt x="22795" y="14562"/>
                  <a:pt x="22757" y="14562"/>
                </a:cubicBezTo>
                <a:close/>
                <a:moveTo>
                  <a:pt x="22973" y="14562"/>
                </a:moveTo>
                <a:cubicBezTo>
                  <a:pt x="22936" y="14562"/>
                  <a:pt x="22905" y="14592"/>
                  <a:pt x="22905" y="14630"/>
                </a:cubicBezTo>
                <a:cubicBezTo>
                  <a:pt x="22905" y="14668"/>
                  <a:pt x="22936" y="14699"/>
                  <a:pt x="22973" y="14699"/>
                </a:cubicBezTo>
                <a:cubicBezTo>
                  <a:pt x="23011" y="14699"/>
                  <a:pt x="23042" y="14668"/>
                  <a:pt x="23042" y="14630"/>
                </a:cubicBezTo>
                <a:cubicBezTo>
                  <a:pt x="23042" y="14592"/>
                  <a:pt x="23011" y="14562"/>
                  <a:pt x="22973" y="14562"/>
                </a:cubicBezTo>
                <a:close/>
                <a:moveTo>
                  <a:pt x="23190" y="14562"/>
                </a:moveTo>
                <a:cubicBezTo>
                  <a:pt x="23152" y="14562"/>
                  <a:pt x="23121" y="14592"/>
                  <a:pt x="23121" y="14630"/>
                </a:cubicBezTo>
                <a:cubicBezTo>
                  <a:pt x="23121" y="14668"/>
                  <a:pt x="23152" y="14699"/>
                  <a:pt x="23190" y="14699"/>
                </a:cubicBezTo>
                <a:cubicBezTo>
                  <a:pt x="23227" y="14699"/>
                  <a:pt x="23258" y="14668"/>
                  <a:pt x="23258" y="14630"/>
                </a:cubicBezTo>
                <a:cubicBezTo>
                  <a:pt x="23258" y="14592"/>
                  <a:pt x="23227" y="14562"/>
                  <a:pt x="23190" y="14562"/>
                </a:cubicBezTo>
                <a:close/>
                <a:moveTo>
                  <a:pt x="23406" y="14562"/>
                </a:moveTo>
                <a:cubicBezTo>
                  <a:pt x="23368" y="14562"/>
                  <a:pt x="23337" y="14592"/>
                  <a:pt x="23337" y="14630"/>
                </a:cubicBezTo>
                <a:cubicBezTo>
                  <a:pt x="23337" y="14668"/>
                  <a:pt x="23368" y="14699"/>
                  <a:pt x="23406" y="14699"/>
                </a:cubicBezTo>
                <a:cubicBezTo>
                  <a:pt x="23443" y="14699"/>
                  <a:pt x="23474" y="14668"/>
                  <a:pt x="23474" y="14630"/>
                </a:cubicBezTo>
                <a:cubicBezTo>
                  <a:pt x="23474" y="14592"/>
                  <a:pt x="23443" y="14562"/>
                  <a:pt x="23406" y="14562"/>
                </a:cubicBezTo>
                <a:close/>
                <a:moveTo>
                  <a:pt x="23622" y="14562"/>
                </a:moveTo>
                <a:cubicBezTo>
                  <a:pt x="23584" y="14562"/>
                  <a:pt x="23553" y="14592"/>
                  <a:pt x="23553" y="14630"/>
                </a:cubicBezTo>
                <a:cubicBezTo>
                  <a:pt x="23553" y="14668"/>
                  <a:pt x="23584" y="14699"/>
                  <a:pt x="23622" y="14699"/>
                </a:cubicBezTo>
                <a:cubicBezTo>
                  <a:pt x="23660" y="14699"/>
                  <a:pt x="23690" y="14668"/>
                  <a:pt x="23690" y="14630"/>
                </a:cubicBezTo>
                <a:cubicBezTo>
                  <a:pt x="23690" y="14592"/>
                  <a:pt x="23660" y="14562"/>
                  <a:pt x="23622" y="14562"/>
                </a:cubicBezTo>
                <a:close/>
                <a:moveTo>
                  <a:pt x="23838" y="14562"/>
                </a:moveTo>
                <a:cubicBezTo>
                  <a:pt x="23800" y="14562"/>
                  <a:pt x="23769" y="14592"/>
                  <a:pt x="23769" y="14630"/>
                </a:cubicBezTo>
                <a:cubicBezTo>
                  <a:pt x="23769" y="14668"/>
                  <a:pt x="23800" y="14699"/>
                  <a:pt x="23838" y="14699"/>
                </a:cubicBezTo>
                <a:cubicBezTo>
                  <a:pt x="23876" y="14699"/>
                  <a:pt x="23906" y="14668"/>
                  <a:pt x="23906" y="14630"/>
                </a:cubicBezTo>
                <a:cubicBezTo>
                  <a:pt x="23906" y="14592"/>
                  <a:pt x="23876" y="14562"/>
                  <a:pt x="23838" y="14562"/>
                </a:cubicBezTo>
                <a:close/>
                <a:moveTo>
                  <a:pt x="24054" y="14562"/>
                </a:moveTo>
                <a:cubicBezTo>
                  <a:pt x="24016" y="14562"/>
                  <a:pt x="23985" y="14592"/>
                  <a:pt x="23985" y="14630"/>
                </a:cubicBezTo>
                <a:cubicBezTo>
                  <a:pt x="23985" y="14668"/>
                  <a:pt x="24016" y="14699"/>
                  <a:pt x="24054" y="14699"/>
                </a:cubicBezTo>
                <a:cubicBezTo>
                  <a:pt x="24092" y="14699"/>
                  <a:pt x="24122" y="14668"/>
                  <a:pt x="24122" y="14630"/>
                </a:cubicBezTo>
                <a:cubicBezTo>
                  <a:pt x="24122" y="14592"/>
                  <a:pt x="24092" y="14562"/>
                  <a:pt x="24054" y="14562"/>
                </a:cubicBezTo>
                <a:close/>
                <a:moveTo>
                  <a:pt x="24270" y="14562"/>
                </a:moveTo>
                <a:cubicBezTo>
                  <a:pt x="24232" y="14562"/>
                  <a:pt x="24202" y="14592"/>
                  <a:pt x="24202" y="14630"/>
                </a:cubicBezTo>
                <a:cubicBezTo>
                  <a:pt x="24202" y="14668"/>
                  <a:pt x="24232" y="14699"/>
                  <a:pt x="24270" y="14699"/>
                </a:cubicBezTo>
                <a:cubicBezTo>
                  <a:pt x="24308" y="14699"/>
                  <a:pt x="24339" y="14668"/>
                  <a:pt x="24339" y="14630"/>
                </a:cubicBezTo>
                <a:cubicBezTo>
                  <a:pt x="24339" y="14592"/>
                  <a:pt x="24308" y="14562"/>
                  <a:pt x="24270" y="14562"/>
                </a:cubicBezTo>
                <a:close/>
                <a:moveTo>
                  <a:pt x="24486" y="14562"/>
                </a:moveTo>
                <a:cubicBezTo>
                  <a:pt x="24448" y="14562"/>
                  <a:pt x="24418" y="14592"/>
                  <a:pt x="24418" y="14630"/>
                </a:cubicBezTo>
                <a:cubicBezTo>
                  <a:pt x="24418" y="14668"/>
                  <a:pt x="24448" y="14699"/>
                  <a:pt x="24486" y="14699"/>
                </a:cubicBezTo>
                <a:cubicBezTo>
                  <a:pt x="24524" y="14699"/>
                  <a:pt x="24555" y="14668"/>
                  <a:pt x="24555" y="14630"/>
                </a:cubicBezTo>
                <a:cubicBezTo>
                  <a:pt x="24555" y="14592"/>
                  <a:pt x="24524" y="14562"/>
                  <a:pt x="24486" y="14562"/>
                </a:cubicBezTo>
                <a:close/>
                <a:moveTo>
                  <a:pt x="24702" y="14562"/>
                </a:moveTo>
                <a:cubicBezTo>
                  <a:pt x="24664" y="14562"/>
                  <a:pt x="24634" y="14592"/>
                  <a:pt x="24634" y="14630"/>
                </a:cubicBezTo>
                <a:cubicBezTo>
                  <a:pt x="24634" y="14668"/>
                  <a:pt x="24664" y="14699"/>
                  <a:pt x="24702" y="14699"/>
                </a:cubicBezTo>
                <a:cubicBezTo>
                  <a:pt x="24740" y="14699"/>
                  <a:pt x="24771" y="14668"/>
                  <a:pt x="24771" y="14630"/>
                </a:cubicBezTo>
                <a:cubicBezTo>
                  <a:pt x="24771" y="14592"/>
                  <a:pt x="24740" y="14562"/>
                  <a:pt x="24702" y="14562"/>
                </a:cubicBezTo>
                <a:close/>
                <a:moveTo>
                  <a:pt x="24918" y="14562"/>
                </a:moveTo>
                <a:cubicBezTo>
                  <a:pt x="24881" y="14562"/>
                  <a:pt x="24850" y="14592"/>
                  <a:pt x="24850" y="14630"/>
                </a:cubicBezTo>
                <a:cubicBezTo>
                  <a:pt x="24850" y="14668"/>
                  <a:pt x="24881" y="14699"/>
                  <a:pt x="24918" y="14699"/>
                </a:cubicBezTo>
                <a:cubicBezTo>
                  <a:pt x="24956" y="14699"/>
                  <a:pt x="24987" y="14668"/>
                  <a:pt x="24987" y="14630"/>
                </a:cubicBezTo>
                <a:cubicBezTo>
                  <a:pt x="24987" y="14592"/>
                  <a:pt x="24956" y="14562"/>
                  <a:pt x="24918" y="14562"/>
                </a:cubicBezTo>
                <a:close/>
                <a:moveTo>
                  <a:pt x="25134" y="14562"/>
                </a:moveTo>
                <a:cubicBezTo>
                  <a:pt x="25097" y="14562"/>
                  <a:pt x="25066" y="14592"/>
                  <a:pt x="25066" y="14630"/>
                </a:cubicBezTo>
                <a:cubicBezTo>
                  <a:pt x="25066" y="14668"/>
                  <a:pt x="25097" y="14699"/>
                  <a:pt x="25134" y="14699"/>
                </a:cubicBezTo>
                <a:cubicBezTo>
                  <a:pt x="25172" y="14699"/>
                  <a:pt x="25203" y="14668"/>
                  <a:pt x="25203" y="14630"/>
                </a:cubicBezTo>
                <a:cubicBezTo>
                  <a:pt x="25203" y="14592"/>
                  <a:pt x="25172" y="14562"/>
                  <a:pt x="25134" y="14562"/>
                </a:cubicBezTo>
                <a:close/>
                <a:moveTo>
                  <a:pt x="25351" y="14562"/>
                </a:moveTo>
                <a:cubicBezTo>
                  <a:pt x="25313" y="14562"/>
                  <a:pt x="25282" y="14592"/>
                  <a:pt x="25282" y="14630"/>
                </a:cubicBezTo>
                <a:cubicBezTo>
                  <a:pt x="25282" y="14668"/>
                  <a:pt x="25313" y="14699"/>
                  <a:pt x="25351" y="14699"/>
                </a:cubicBezTo>
                <a:cubicBezTo>
                  <a:pt x="25388" y="14699"/>
                  <a:pt x="25419" y="14668"/>
                  <a:pt x="25419" y="14630"/>
                </a:cubicBezTo>
                <a:cubicBezTo>
                  <a:pt x="25419" y="14592"/>
                  <a:pt x="25388" y="14562"/>
                  <a:pt x="25351" y="14562"/>
                </a:cubicBezTo>
                <a:close/>
                <a:moveTo>
                  <a:pt x="25567" y="14562"/>
                </a:moveTo>
                <a:cubicBezTo>
                  <a:pt x="25529" y="14562"/>
                  <a:pt x="25498" y="14592"/>
                  <a:pt x="25498" y="14630"/>
                </a:cubicBezTo>
                <a:cubicBezTo>
                  <a:pt x="25498" y="14668"/>
                  <a:pt x="25529" y="14699"/>
                  <a:pt x="25567" y="14699"/>
                </a:cubicBezTo>
                <a:cubicBezTo>
                  <a:pt x="25605" y="14699"/>
                  <a:pt x="25635" y="14668"/>
                  <a:pt x="25635" y="14630"/>
                </a:cubicBezTo>
                <a:cubicBezTo>
                  <a:pt x="25635" y="14592"/>
                  <a:pt x="25605" y="14562"/>
                  <a:pt x="25567" y="14562"/>
                </a:cubicBezTo>
                <a:close/>
                <a:moveTo>
                  <a:pt x="22541" y="14797"/>
                </a:moveTo>
                <a:cubicBezTo>
                  <a:pt x="22503" y="14797"/>
                  <a:pt x="22473" y="14827"/>
                  <a:pt x="22473" y="14865"/>
                </a:cubicBezTo>
                <a:cubicBezTo>
                  <a:pt x="22473" y="14903"/>
                  <a:pt x="22503" y="14933"/>
                  <a:pt x="22541" y="14933"/>
                </a:cubicBezTo>
                <a:cubicBezTo>
                  <a:pt x="22579" y="14933"/>
                  <a:pt x="22610" y="14903"/>
                  <a:pt x="22610" y="14865"/>
                </a:cubicBezTo>
                <a:cubicBezTo>
                  <a:pt x="22610" y="14827"/>
                  <a:pt x="22579" y="14797"/>
                  <a:pt x="22541" y="14797"/>
                </a:cubicBezTo>
                <a:close/>
                <a:moveTo>
                  <a:pt x="22757" y="14797"/>
                </a:moveTo>
                <a:cubicBezTo>
                  <a:pt x="22720" y="14797"/>
                  <a:pt x="22689" y="14827"/>
                  <a:pt x="22689" y="14865"/>
                </a:cubicBezTo>
                <a:cubicBezTo>
                  <a:pt x="22689" y="14903"/>
                  <a:pt x="22720" y="14933"/>
                  <a:pt x="22757" y="14933"/>
                </a:cubicBezTo>
                <a:cubicBezTo>
                  <a:pt x="22795" y="14933"/>
                  <a:pt x="22826" y="14903"/>
                  <a:pt x="22826" y="14865"/>
                </a:cubicBezTo>
                <a:cubicBezTo>
                  <a:pt x="22826" y="14827"/>
                  <a:pt x="22795" y="14797"/>
                  <a:pt x="22757" y="14797"/>
                </a:cubicBezTo>
                <a:close/>
                <a:moveTo>
                  <a:pt x="22973" y="14797"/>
                </a:moveTo>
                <a:cubicBezTo>
                  <a:pt x="22936" y="14797"/>
                  <a:pt x="22905" y="14827"/>
                  <a:pt x="22905" y="14865"/>
                </a:cubicBezTo>
                <a:cubicBezTo>
                  <a:pt x="22905" y="14903"/>
                  <a:pt x="22936" y="14933"/>
                  <a:pt x="22973" y="14933"/>
                </a:cubicBezTo>
                <a:cubicBezTo>
                  <a:pt x="23011" y="14933"/>
                  <a:pt x="23042" y="14903"/>
                  <a:pt x="23042" y="14865"/>
                </a:cubicBezTo>
                <a:cubicBezTo>
                  <a:pt x="23042" y="14827"/>
                  <a:pt x="23011" y="14797"/>
                  <a:pt x="22973" y="14797"/>
                </a:cubicBezTo>
                <a:close/>
                <a:moveTo>
                  <a:pt x="23190" y="14797"/>
                </a:moveTo>
                <a:cubicBezTo>
                  <a:pt x="23152" y="14797"/>
                  <a:pt x="23121" y="14827"/>
                  <a:pt x="23121" y="14865"/>
                </a:cubicBezTo>
                <a:cubicBezTo>
                  <a:pt x="23121" y="14903"/>
                  <a:pt x="23152" y="14933"/>
                  <a:pt x="23190" y="14933"/>
                </a:cubicBezTo>
                <a:cubicBezTo>
                  <a:pt x="23227" y="14933"/>
                  <a:pt x="23258" y="14903"/>
                  <a:pt x="23258" y="14865"/>
                </a:cubicBezTo>
                <a:cubicBezTo>
                  <a:pt x="23258" y="14827"/>
                  <a:pt x="23227" y="14797"/>
                  <a:pt x="23190" y="14797"/>
                </a:cubicBezTo>
                <a:close/>
                <a:moveTo>
                  <a:pt x="23406" y="14797"/>
                </a:moveTo>
                <a:cubicBezTo>
                  <a:pt x="23368" y="14797"/>
                  <a:pt x="23337" y="14827"/>
                  <a:pt x="23337" y="14865"/>
                </a:cubicBezTo>
                <a:cubicBezTo>
                  <a:pt x="23337" y="14903"/>
                  <a:pt x="23368" y="14933"/>
                  <a:pt x="23406" y="14933"/>
                </a:cubicBezTo>
                <a:cubicBezTo>
                  <a:pt x="23443" y="14933"/>
                  <a:pt x="23474" y="14903"/>
                  <a:pt x="23474" y="14865"/>
                </a:cubicBezTo>
                <a:cubicBezTo>
                  <a:pt x="23474" y="14827"/>
                  <a:pt x="23443" y="14797"/>
                  <a:pt x="23406" y="14797"/>
                </a:cubicBezTo>
                <a:close/>
                <a:moveTo>
                  <a:pt x="23622" y="14797"/>
                </a:moveTo>
                <a:cubicBezTo>
                  <a:pt x="23584" y="14797"/>
                  <a:pt x="23553" y="14827"/>
                  <a:pt x="23553" y="14865"/>
                </a:cubicBezTo>
                <a:cubicBezTo>
                  <a:pt x="23553" y="14903"/>
                  <a:pt x="23584" y="14933"/>
                  <a:pt x="23622" y="14933"/>
                </a:cubicBezTo>
                <a:cubicBezTo>
                  <a:pt x="23660" y="14933"/>
                  <a:pt x="23690" y="14903"/>
                  <a:pt x="23690" y="14865"/>
                </a:cubicBezTo>
                <a:cubicBezTo>
                  <a:pt x="23690" y="14827"/>
                  <a:pt x="23660" y="14797"/>
                  <a:pt x="23622" y="14797"/>
                </a:cubicBezTo>
                <a:close/>
                <a:moveTo>
                  <a:pt x="23838" y="14797"/>
                </a:moveTo>
                <a:cubicBezTo>
                  <a:pt x="23800" y="14797"/>
                  <a:pt x="23769" y="14827"/>
                  <a:pt x="23769" y="14865"/>
                </a:cubicBezTo>
                <a:cubicBezTo>
                  <a:pt x="23769" y="14903"/>
                  <a:pt x="23800" y="14933"/>
                  <a:pt x="23838" y="14933"/>
                </a:cubicBezTo>
                <a:cubicBezTo>
                  <a:pt x="23876" y="14933"/>
                  <a:pt x="23906" y="14903"/>
                  <a:pt x="23906" y="14865"/>
                </a:cubicBezTo>
                <a:cubicBezTo>
                  <a:pt x="23906" y="14827"/>
                  <a:pt x="23876" y="14797"/>
                  <a:pt x="23838" y="14797"/>
                </a:cubicBezTo>
                <a:close/>
                <a:moveTo>
                  <a:pt x="24054" y="14797"/>
                </a:moveTo>
                <a:cubicBezTo>
                  <a:pt x="24016" y="14797"/>
                  <a:pt x="23985" y="14827"/>
                  <a:pt x="23985" y="14865"/>
                </a:cubicBezTo>
                <a:cubicBezTo>
                  <a:pt x="23985" y="14903"/>
                  <a:pt x="24016" y="14933"/>
                  <a:pt x="24054" y="14933"/>
                </a:cubicBezTo>
                <a:cubicBezTo>
                  <a:pt x="24092" y="14933"/>
                  <a:pt x="24122" y="14903"/>
                  <a:pt x="24122" y="14865"/>
                </a:cubicBezTo>
                <a:cubicBezTo>
                  <a:pt x="24122" y="14827"/>
                  <a:pt x="24092" y="14797"/>
                  <a:pt x="24054" y="14797"/>
                </a:cubicBezTo>
                <a:close/>
                <a:moveTo>
                  <a:pt x="24270" y="14797"/>
                </a:moveTo>
                <a:cubicBezTo>
                  <a:pt x="24232" y="14797"/>
                  <a:pt x="24202" y="14827"/>
                  <a:pt x="24202" y="14865"/>
                </a:cubicBezTo>
                <a:cubicBezTo>
                  <a:pt x="24202" y="14903"/>
                  <a:pt x="24232" y="14933"/>
                  <a:pt x="24270" y="14933"/>
                </a:cubicBezTo>
                <a:cubicBezTo>
                  <a:pt x="24308" y="14933"/>
                  <a:pt x="24339" y="14903"/>
                  <a:pt x="24339" y="14865"/>
                </a:cubicBezTo>
                <a:cubicBezTo>
                  <a:pt x="24339" y="14827"/>
                  <a:pt x="24308" y="14797"/>
                  <a:pt x="24270" y="14797"/>
                </a:cubicBezTo>
                <a:close/>
                <a:moveTo>
                  <a:pt x="24486" y="14797"/>
                </a:moveTo>
                <a:cubicBezTo>
                  <a:pt x="24448" y="14797"/>
                  <a:pt x="24418" y="14827"/>
                  <a:pt x="24418" y="14865"/>
                </a:cubicBezTo>
                <a:cubicBezTo>
                  <a:pt x="24418" y="14903"/>
                  <a:pt x="24448" y="14933"/>
                  <a:pt x="24486" y="14933"/>
                </a:cubicBezTo>
                <a:cubicBezTo>
                  <a:pt x="24524" y="14933"/>
                  <a:pt x="24555" y="14903"/>
                  <a:pt x="24555" y="14865"/>
                </a:cubicBezTo>
                <a:cubicBezTo>
                  <a:pt x="24555" y="14827"/>
                  <a:pt x="24524" y="14797"/>
                  <a:pt x="24486" y="14797"/>
                </a:cubicBezTo>
                <a:close/>
                <a:moveTo>
                  <a:pt x="24702" y="14797"/>
                </a:moveTo>
                <a:cubicBezTo>
                  <a:pt x="24664" y="14797"/>
                  <a:pt x="24634" y="14827"/>
                  <a:pt x="24634" y="14865"/>
                </a:cubicBezTo>
                <a:cubicBezTo>
                  <a:pt x="24634" y="14903"/>
                  <a:pt x="24664" y="14933"/>
                  <a:pt x="24702" y="14933"/>
                </a:cubicBezTo>
                <a:cubicBezTo>
                  <a:pt x="24740" y="14933"/>
                  <a:pt x="24771" y="14903"/>
                  <a:pt x="24771" y="14865"/>
                </a:cubicBezTo>
                <a:cubicBezTo>
                  <a:pt x="24771" y="14827"/>
                  <a:pt x="24740" y="14797"/>
                  <a:pt x="24702" y="14797"/>
                </a:cubicBezTo>
                <a:close/>
                <a:moveTo>
                  <a:pt x="24918" y="14797"/>
                </a:moveTo>
                <a:cubicBezTo>
                  <a:pt x="24881" y="14797"/>
                  <a:pt x="24850" y="14827"/>
                  <a:pt x="24850" y="14865"/>
                </a:cubicBezTo>
                <a:cubicBezTo>
                  <a:pt x="24850" y="14903"/>
                  <a:pt x="24881" y="14933"/>
                  <a:pt x="24918" y="14933"/>
                </a:cubicBezTo>
                <a:cubicBezTo>
                  <a:pt x="24956" y="14933"/>
                  <a:pt x="24987" y="14903"/>
                  <a:pt x="24987" y="14865"/>
                </a:cubicBezTo>
                <a:cubicBezTo>
                  <a:pt x="24987" y="14827"/>
                  <a:pt x="24956" y="14797"/>
                  <a:pt x="24918" y="14797"/>
                </a:cubicBezTo>
                <a:close/>
                <a:moveTo>
                  <a:pt x="25134" y="14797"/>
                </a:moveTo>
                <a:cubicBezTo>
                  <a:pt x="25097" y="14797"/>
                  <a:pt x="25066" y="14827"/>
                  <a:pt x="25066" y="14865"/>
                </a:cubicBezTo>
                <a:cubicBezTo>
                  <a:pt x="25066" y="14903"/>
                  <a:pt x="25097" y="14933"/>
                  <a:pt x="25134" y="14933"/>
                </a:cubicBezTo>
                <a:cubicBezTo>
                  <a:pt x="25172" y="14933"/>
                  <a:pt x="25203" y="14903"/>
                  <a:pt x="25203" y="14865"/>
                </a:cubicBezTo>
                <a:cubicBezTo>
                  <a:pt x="25203" y="14827"/>
                  <a:pt x="25172" y="14797"/>
                  <a:pt x="25134" y="14797"/>
                </a:cubicBezTo>
                <a:close/>
                <a:moveTo>
                  <a:pt x="25351" y="14797"/>
                </a:moveTo>
                <a:cubicBezTo>
                  <a:pt x="25313" y="14797"/>
                  <a:pt x="25282" y="14827"/>
                  <a:pt x="25282" y="14865"/>
                </a:cubicBezTo>
                <a:cubicBezTo>
                  <a:pt x="25282" y="14903"/>
                  <a:pt x="25313" y="14933"/>
                  <a:pt x="25351" y="14933"/>
                </a:cubicBezTo>
                <a:cubicBezTo>
                  <a:pt x="25388" y="14933"/>
                  <a:pt x="25419" y="14903"/>
                  <a:pt x="25419" y="14865"/>
                </a:cubicBezTo>
                <a:cubicBezTo>
                  <a:pt x="25419" y="14827"/>
                  <a:pt x="25388" y="14797"/>
                  <a:pt x="25351" y="14797"/>
                </a:cubicBezTo>
                <a:close/>
                <a:moveTo>
                  <a:pt x="25567" y="14797"/>
                </a:moveTo>
                <a:cubicBezTo>
                  <a:pt x="25529" y="14797"/>
                  <a:pt x="25498" y="14827"/>
                  <a:pt x="25498" y="14865"/>
                </a:cubicBezTo>
                <a:cubicBezTo>
                  <a:pt x="25498" y="14903"/>
                  <a:pt x="25529" y="14933"/>
                  <a:pt x="25567" y="14933"/>
                </a:cubicBezTo>
                <a:cubicBezTo>
                  <a:pt x="25605" y="14933"/>
                  <a:pt x="25635" y="14903"/>
                  <a:pt x="25635" y="14865"/>
                </a:cubicBezTo>
                <a:cubicBezTo>
                  <a:pt x="25635" y="14827"/>
                  <a:pt x="25605" y="14797"/>
                  <a:pt x="25567" y="14797"/>
                </a:cubicBezTo>
                <a:close/>
                <a:moveTo>
                  <a:pt x="22325" y="15031"/>
                </a:moveTo>
                <a:cubicBezTo>
                  <a:pt x="22287" y="15031"/>
                  <a:pt x="22257" y="15062"/>
                  <a:pt x="22257" y="15100"/>
                </a:cubicBezTo>
                <a:cubicBezTo>
                  <a:pt x="22257" y="15138"/>
                  <a:pt x="22287" y="15168"/>
                  <a:pt x="22325" y="15168"/>
                </a:cubicBezTo>
                <a:cubicBezTo>
                  <a:pt x="22363" y="15168"/>
                  <a:pt x="22394" y="15138"/>
                  <a:pt x="22394" y="15100"/>
                </a:cubicBezTo>
                <a:cubicBezTo>
                  <a:pt x="22394" y="15062"/>
                  <a:pt x="22363" y="15031"/>
                  <a:pt x="22325" y="15031"/>
                </a:cubicBezTo>
                <a:close/>
                <a:moveTo>
                  <a:pt x="22541" y="15031"/>
                </a:moveTo>
                <a:cubicBezTo>
                  <a:pt x="22503" y="15031"/>
                  <a:pt x="22473" y="15062"/>
                  <a:pt x="22473" y="15100"/>
                </a:cubicBezTo>
                <a:cubicBezTo>
                  <a:pt x="22473" y="15138"/>
                  <a:pt x="22503" y="15168"/>
                  <a:pt x="22541" y="15168"/>
                </a:cubicBezTo>
                <a:cubicBezTo>
                  <a:pt x="22579" y="15168"/>
                  <a:pt x="22610" y="15138"/>
                  <a:pt x="22610" y="15100"/>
                </a:cubicBezTo>
                <a:cubicBezTo>
                  <a:pt x="22610" y="15062"/>
                  <a:pt x="22579" y="15031"/>
                  <a:pt x="22541" y="15031"/>
                </a:cubicBezTo>
                <a:close/>
                <a:moveTo>
                  <a:pt x="22757" y="15031"/>
                </a:moveTo>
                <a:cubicBezTo>
                  <a:pt x="22720" y="15031"/>
                  <a:pt x="22689" y="15062"/>
                  <a:pt x="22689" y="15100"/>
                </a:cubicBezTo>
                <a:cubicBezTo>
                  <a:pt x="22689" y="15138"/>
                  <a:pt x="22720" y="15168"/>
                  <a:pt x="22757" y="15168"/>
                </a:cubicBezTo>
                <a:cubicBezTo>
                  <a:pt x="22795" y="15168"/>
                  <a:pt x="22826" y="15138"/>
                  <a:pt x="22826" y="15100"/>
                </a:cubicBezTo>
                <a:cubicBezTo>
                  <a:pt x="22826" y="15062"/>
                  <a:pt x="22795" y="15031"/>
                  <a:pt x="22757" y="15031"/>
                </a:cubicBezTo>
                <a:close/>
                <a:moveTo>
                  <a:pt x="22973" y="15031"/>
                </a:moveTo>
                <a:cubicBezTo>
                  <a:pt x="22936" y="15031"/>
                  <a:pt x="22905" y="15062"/>
                  <a:pt x="22905" y="15100"/>
                </a:cubicBezTo>
                <a:cubicBezTo>
                  <a:pt x="22905" y="15138"/>
                  <a:pt x="22936" y="15168"/>
                  <a:pt x="22973" y="15168"/>
                </a:cubicBezTo>
                <a:cubicBezTo>
                  <a:pt x="23011" y="15168"/>
                  <a:pt x="23042" y="15138"/>
                  <a:pt x="23042" y="15100"/>
                </a:cubicBezTo>
                <a:cubicBezTo>
                  <a:pt x="23042" y="15062"/>
                  <a:pt x="23011" y="15031"/>
                  <a:pt x="22973" y="15031"/>
                </a:cubicBezTo>
                <a:close/>
                <a:moveTo>
                  <a:pt x="23190" y="15031"/>
                </a:moveTo>
                <a:cubicBezTo>
                  <a:pt x="23152" y="15031"/>
                  <a:pt x="23121" y="15062"/>
                  <a:pt x="23121" y="15100"/>
                </a:cubicBezTo>
                <a:cubicBezTo>
                  <a:pt x="23121" y="15138"/>
                  <a:pt x="23152" y="15168"/>
                  <a:pt x="23190" y="15168"/>
                </a:cubicBezTo>
                <a:cubicBezTo>
                  <a:pt x="23227" y="15168"/>
                  <a:pt x="23258" y="15138"/>
                  <a:pt x="23258" y="15100"/>
                </a:cubicBezTo>
                <a:cubicBezTo>
                  <a:pt x="23258" y="15062"/>
                  <a:pt x="23227" y="15031"/>
                  <a:pt x="23190" y="15031"/>
                </a:cubicBezTo>
                <a:close/>
                <a:moveTo>
                  <a:pt x="23406" y="15031"/>
                </a:moveTo>
                <a:cubicBezTo>
                  <a:pt x="23368" y="15031"/>
                  <a:pt x="23337" y="15062"/>
                  <a:pt x="23337" y="15100"/>
                </a:cubicBezTo>
                <a:cubicBezTo>
                  <a:pt x="23337" y="15138"/>
                  <a:pt x="23368" y="15168"/>
                  <a:pt x="23406" y="15168"/>
                </a:cubicBezTo>
                <a:cubicBezTo>
                  <a:pt x="23443" y="15168"/>
                  <a:pt x="23474" y="15138"/>
                  <a:pt x="23474" y="15100"/>
                </a:cubicBezTo>
                <a:cubicBezTo>
                  <a:pt x="23474" y="15062"/>
                  <a:pt x="23443" y="15031"/>
                  <a:pt x="23406" y="15031"/>
                </a:cubicBezTo>
                <a:close/>
                <a:moveTo>
                  <a:pt x="23622" y="15031"/>
                </a:moveTo>
                <a:cubicBezTo>
                  <a:pt x="23584" y="15031"/>
                  <a:pt x="23553" y="15062"/>
                  <a:pt x="23553" y="15100"/>
                </a:cubicBezTo>
                <a:cubicBezTo>
                  <a:pt x="23553" y="15138"/>
                  <a:pt x="23584" y="15168"/>
                  <a:pt x="23622" y="15168"/>
                </a:cubicBezTo>
                <a:cubicBezTo>
                  <a:pt x="23660" y="15168"/>
                  <a:pt x="23690" y="15138"/>
                  <a:pt x="23690" y="15100"/>
                </a:cubicBezTo>
                <a:cubicBezTo>
                  <a:pt x="23690" y="15062"/>
                  <a:pt x="23660" y="15031"/>
                  <a:pt x="23622" y="15031"/>
                </a:cubicBezTo>
                <a:close/>
                <a:moveTo>
                  <a:pt x="23838" y="15031"/>
                </a:moveTo>
                <a:cubicBezTo>
                  <a:pt x="23800" y="15031"/>
                  <a:pt x="23769" y="15062"/>
                  <a:pt x="23769" y="15100"/>
                </a:cubicBezTo>
                <a:cubicBezTo>
                  <a:pt x="23769" y="15138"/>
                  <a:pt x="23800" y="15168"/>
                  <a:pt x="23838" y="15168"/>
                </a:cubicBezTo>
                <a:cubicBezTo>
                  <a:pt x="23876" y="15168"/>
                  <a:pt x="23906" y="15138"/>
                  <a:pt x="23906" y="15100"/>
                </a:cubicBezTo>
                <a:cubicBezTo>
                  <a:pt x="23906" y="15062"/>
                  <a:pt x="23876" y="15031"/>
                  <a:pt x="23838" y="15031"/>
                </a:cubicBezTo>
                <a:close/>
                <a:moveTo>
                  <a:pt x="24486" y="15031"/>
                </a:moveTo>
                <a:cubicBezTo>
                  <a:pt x="24448" y="15031"/>
                  <a:pt x="24418" y="15062"/>
                  <a:pt x="24418" y="15100"/>
                </a:cubicBezTo>
                <a:cubicBezTo>
                  <a:pt x="24418" y="15138"/>
                  <a:pt x="24448" y="15168"/>
                  <a:pt x="24486" y="15168"/>
                </a:cubicBezTo>
                <a:cubicBezTo>
                  <a:pt x="24524" y="15168"/>
                  <a:pt x="24555" y="15138"/>
                  <a:pt x="24555" y="15100"/>
                </a:cubicBezTo>
                <a:cubicBezTo>
                  <a:pt x="24555" y="15062"/>
                  <a:pt x="24524" y="15031"/>
                  <a:pt x="24486" y="15031"/>
                </a:cubicBezTo>
                <a:close/>
                <a:moveTo>
                  <a:pt x="24702" y="15031"/>
                </a:moveTo>
                <a:cubicBezTo>
                  <a:pt x="24664" y="15031"/>
                  <a:pt x="24634" y="15062"/>
                  <a:pt x="24634" y="15100"/>
                </a:cubicBezTo>
                <a:cubicBezTo>
                  <a:pt x="24634" y="15138"/>
                  <a:pt x="24664" y="15168"/>
                  <a:pt x="24702" y="15168"/>
                </a:cubicBezTo>
                <a:cubicBezTo>
                  <a:pt x="24740" y="15168"/>
                  <a:pt x="24771" y="15138"/>
                  <a:pt x="24771" y="15100"/>
                </a:cubicBezTo>
                <a:cubicBezTo>
                  <a:pt x="24771" y="15062"/>
                  <a:pt x="24740" y="15031"/>
                  <a:pt x="24702" y="15031"/>
                </a:cubicBezTo>
                <a:close/>
                <a:moveTo>
                  <a:pt x="24918" y="15031"/>
                </a:moveTo>
                <a:cubicBezTo>
                  <a:pt x="24881" y="15031"/>
                  <a:pt x="24850" y="15062"/>
                  <a:pt x="24850" y="15100"/>
                </a:cubicBezTo>
                <a:cubicBezTo>
                  <a:pt x="24850" y="15138"/>
                  <a:pt x="24881" y="15168"/>
                  <a:pt x="24918" y="15168"/>
                </a:cubicBezTo>
                <a:cubicBezTo>
                  <a:pt x="24956" y="15168"/>
                  <a:pt x="24987" y="15138"/>
                  <a:pt x="24987" y="15100"/>
                </a:cubicBezTo>
                <a:cubicBezTo>
                  <a:pt x="24987" y="15062"/>
                  <a:pt x="24956" y="15031"/>
                  <a:pt x="24918" y="15031"/>
                </a:cubicBezTo>
                <a:close/>
                <a:moveTo>
                  <a:pt x="25134" y="15031"/>
                </a:moveTo>
                <a:cubicBezTo>
                  <a:pt x="25097" y="15031"/>
                  <a:pt x="25066" y="15062"/>
                  <a:pt x="25066" y="15100"/>
                </a:cubicBezTo>
                <a:cubicBezTo>
                  <a:pt x="25066" y="15138"/>
                  <a:pt x="25097" y="15168"/>
                  <a:pt x="25134" y="15168"/>
                </a:cubicBezTo>
                <a:cubicBezTo>
                  <a:pt x="25172" y="15168"/>
                  <a:pt x="25203" y="15138"/>
                  <a:pt x="25203" y="15100"/>
                </a:cubicBezTo>
                <a:cubicBezTo>
                  <a:pt x="25203" y="15062"/>
                  <a:pt x="25172" y="15031"/>
                  <a:pt x="25134" y="15031"/>
                </a:cubicBezTo>
                <a:close/>
                <a:moveTo>
                  <a:pt x="22325" y="15266"/>
                </a:moveTo>
                <a:cubicBezTo>
                  <a:pt x="22287" y="15266"/>
                  <a:pt x="22257" y="15297"/>
                  <a:pt x="22257" y="15335"/>
                </a:cubicBezTo>
                <a:cubicBezTo>
                  <a:pt x="22257" y="15372"/>
                  <a:pt x="22287" y="15403"/>
                  <a:pt x="22325" y="15403"/>
                </a:cubicBezTo>
                <a:cubicBezTo>
                  <a:pt x="22363" y="15403"/>
                  <a:pt x="22394" y="15372"/>
                  <a:pt x="22394" y="15335"/>
                </a:cubicBezTo>
                <a:cubicBezTo>
                  <a:pt x="22394" y="15297"/>
                  <a:pt x="22363" y="15266"/>
                  <a:pt x="22325" y="15266"/>
                </a:cubicBezTo>
                <a:close/>
                <a:moveTo>
                  <a:pt x="22541" y="15266"/>
                </a:moveTo>
                <a:cubicBezTo>
                  <a:pt x="22503" y="15266"/>
                  <a:pt x="22473" y="15297"/>
                  <a:pt x="22473" y="15335"/>
                </a:cubicBezTo>
                <a:cubicBezTo>
                  <a:pt x="22473" y="15372"/>
                  <a:pt x="22503" y="15403"/>
                  <a:pt x="22541" y="15403"/>
                </a:cubicBezTo>
                <a:cubicBezTo>
                  <a:pt x="22579" y="15403"/>
                  <a:pt x="22610" y="15372"/>
                  <a:pt x="22610" y="15335"/>
                </a:cubicBezTo>
                <a:cubicBezTo>
                  <a:pt x="22610" y="15297"/>
                  <a:pt x="22579" y="15266"/>
                  <a:pt x="22541" y="15266"/>
                </a:cubicBezTo>
                <a:close/>
                <a:moveTo>
                  <a:pt x="22757" y="15266"/>
                </a:moveTo>
                <a:cubicBezTo>
                  <a:pt x="22720" y="15266"/>
                  <a:pt x="22689" y="15297"/>
                  <a:pt x="22689" y="15335"/>
                </a:cubicBezTo>
                <a:cubicBezTo>
                  <a:pt x="22689" y="15372"/>
                  <a:pt x="22720" y="15403"/>
                  <a:pt x="22757" y="15403"/>
                </a:cubicBezTo>
                <a:cubicBezTo>
                  <a:pt x="22795" y="15403"/>
                  <a:pt x="22826" y="15372"/>
                  <a:pt x="22826" y="15335"/>
                </a:cubicBezTo>
                <a:cubicBezTo>
                  <a:pt x="22826" y="15297"/>
                  <a:pt x="22795" y="15266"/>
                  <a:pt x="22757" y="15266"/>
                </a:cubicBezTo>
                <a:close/>
                <a:moveTo>
                  <a:pt x="22973" y="15266"/>
                </a:moveTo>
                <a:cubicBezTo>
                  <a:pt x="22936" y="15266"/>
                  <a:pt x="22905" y="15297"/>
                  <a:pt x="22905" y="15335"/>
                </a:cubicBezTo>
                <a:cubicBezTo>
                  <a:pt x="22905" y="15372"/>
                  <a:pt x="22936" y="15403"/>
                  <a:pt x="22973" y="15403"/>
                </a:cubicBezTo>
                <a:cubicBezTo>
                  <a:pt x="23011" y="15403"/>
                  <a:pt x="23042" y="15372"/>
                  <a:pt x="23042" y="15335"/>
                </a:cubicBezTo>
                <a:cubicBezTo>
                  <a:pt x="23042" y="15297"/>
                  <a:pt x="23011" y="15266"/>
                  <a:pt x="22973" y="15266"/>
                </a:cubicBezTo>
                <a:close/>
                <a:moveTo>
                  <a:pt x="23190" y="15266"/>
                </a:moveTo>
                <a:cubicBezTo>
                  <a:pt x="23152" y="15266"/>
                  <a:pt x="23121" y="15297"/>
                  <a:pt x="23121" y="15335"/>
                </a:cubicBezTo>
                <a:cubicBezTo>
                  <a:pt x="23121" y="15372"/>
                  <a:pt x="23152" y="15403"/>
                  <a:pt x="23190" y="15403"/>
                </a:cubicBezTo>
                <a:cubicBezTo>
                  <a:pt x="23227" y="15403"/>
                  <a:pt x="23258" y="15372"/>
                  <a:pt x="23258" y="15335"/>
                </a:cubicBezTo>
                <a:cubicBezTo>
                  <a:pt x="23258" y="15297"/>
                  <a:pt x="23227" y="15266"/>
                  <a:pt x="23190" y="15266"/>
                </a:cubicBezTo>
                <a:close/>
                <a:moveTo>
                  <a:pt x="23406" y="15266"/>
                </a:moveTo>
                <a:cubicBezTo>
                  <a:pt x="23368" y="15266"/>
                  <a:pt x="23337" y="15297"/>
                  <a:pt x="23337" y="15335"/>
                </a:cubicBezTo>
                <a:cubicBezTo>
                  <a:pt x="23337" y="15372"/>
                  <a:pt x="23368" y="15403"/>
                  <a:pt x="23406" y="15403"/>
                </a:cubicBezTo>
                <a:cubicBezTo>
                  <a:pt x="23443" y="15403"/>
                  <a:pt x="23474" y="15372"/>
                  <a:pt x="23474" y="15335"/>
                </a:cubicBezTo>
                <a:cubicBezTo>
                  <a:pt x="23474" y="15297"/>
                  <a:pt x="23443" y="15266"/>
                  <a:pt x="23406" y="15266"/>
                </a:cubicBezTo>
                <a:close/>
                <a:moveTo>
                  <a:pt x="23622" y="15266"/>
                </a:moveTo>
                <a:cubicBezTo>
                  <a:pt x="23584" y="15266"/>
                  <a:pt x="23553" y="15297"/>
                  <a:pt x="23553" y="15335"/>
                </a:cubicBezTo>
                <a:cubicBezTo>
                  <a:pt x="23553" y="15372"/>
                  <a:pt x="23584" y="15403"/>
                  <a:pt x="23622" y="15403"/>
                </a:cubicBezTo>
                <a:cubicBezTo>
                  <a:pt x="23660" y="15403"/>
                  <a:pt x="23690" y="15372"/>
                  <a:pt x="23690" y="15335"/>
                </a:cubicBezTo>
                <a:cubicBezTo>
                  <a:pt x="23690" y="15297"/>
                  <a:pt x="23660" y="15266"/>
                  <a:pt x="23622" y="15266"/>
                </a:cubicBezTo>
                <a:close/>
                <a:moveTo>
                  <a:pt x="24702" y="15266"/>
                </a:moveTo>
                <a:cubicBezTo>
                  <a:pt x="24664" y="15266"/>
                  <a:pt x="24634" y="15297"/>
                  <a:pt x="24634" y="15335"/>
                </a:cubicBezTo>
                <a:cubicBezTo>
                  <a:pt x="24634" y="15372"/>
                  <a:pt x="24664" y="15403"/>
                  <a:pt x="24702" y="15403"/>
                </a:cubicBezTo>
                <a:cubicBezTo>
                  <a:pt x="24740" y="15403"/>
                  <a:pt x="24771" y="15372"/>
                  <a:pt x="24771" y="15335"/>
                </a:cubicBezTo>
                <a:cubicBezTo>
                  <a:pt x="24771" y="15297"/>
                  <a:pt x="24740" y="15266"/>
                  <a:pt x="24702" y="15266"/>
                </a:cubicBezTo>
                <a:close/>
                <a:moveTo>
                  <a:pt x="24918" y="15266"/>
                </a:moveTo>
                <a:cubicBezTo>
                  <a:pt x="24881" y="15266"/>
                  <a:pt x="24850" y="15297"/>
                  <a:pt x="24850" y="15335"/>
                </a:cubicBezTo>
                <a:cubicBezTo>
                  <a:pt x="24850" y="15372"/>
                  <a:pt x="24881" y="15403"/>
                  <a:pt x="24918" y="15403"/>
                </a:cubicBezTo>
                <a:cubicBezTo>
                  <a:pt x="24956" y="15403"/>
                  <a:pt x="24987" y="15372"/>
                  <a:pt x="24987" y="15335"/>
                </a:cubicBezTo>
                <a:cubicBezTo>
                  <a:pt x="24987" y="15297"/>
                  <a:pt x="24956" y="15266"/>
                  <a:pt x="24918" y="15266"/>
                </a:cubicBezTo>
                <a:close/>
                <a:moveTo>
                  <a:pt x="25134" y="15266"/>
                </a:moveTo>
                <a:cubicBezTo>
                  <a:pt x="25097" y="15266"/>
                  <a:pt x="25066" y="15297"/>
                  <a:pt x="25066" y="15335"/>
                </a:cubicBezTo>
                <a:cubicBezTo>
                  <a:pt x="25066" y="15372"/>
                  <a:pt x="25097" y="15403"/>
                  <a:pt x="25134" y="15403"/>
                </a:cubicBezTo>
                <a:cubicBezTo>
                  <a:pt x="25172" y="15403"/>
                  <a:pt x="25203" y="15372"/>
                  <a:pt x="25203" y="15335"/>
                </a:cubicBezTo>
                <a:cubicBezTo>
                  <a:pt x="25203" y="15297"/>
                  <a:pt x="25172" y="15266"/>
                  <a:pt x="25134" y="15266"/>
                </a:cubicBezTo>
                <a:close/>
                <a:moveTo>
                  <a:pt x="21893" y="15501"/>
                </a:moveTo>
                <a:cubicBezTo>
                  <a:pt x="21855" y="15501"/>
                  <a:pt x="21824" y="15532"/>
                  <a:pt x="21824" y="15569"/>
                </a:cubicBezTo>
                <a:cubicBezTo>
                  <a:pt x="21824" y="15607"/>
                  <a:pt x="21855" y="15638"/>
                  <a:pt x="21893" y="15638"/>
                </a:cubicBezTo>
                <a:cubicBezTo>
                  <a:pt x="21931" y="15638"/>
                  <a:pt x="21961" y="15607"/>
                  <a:pt x="21961" y="15569"/>
                </a:cubicBezTo>
                <a:cubicBezTo>
                  <a:pt x="21961" y="15532"/>
                  <a:pt x="21931" y="15501"/>
                  <a:pt x="21893" y="15501"/>
                </a:cubicBezTo>
                <a:close/>
                <a:moveTo>
                  <a:pt x="22109" y="15501"/>
                </a:moveTo>
                <a:cubicBezTo>
                  <a:pt x="22071" y="15501"/>
                  <a:pt x="22040" y="15532"/>
                  <a:pt x="22040" y="15569"/>
                </a:cubicBezTo>
                <a:cubicBezTo>
                  <a:pt x="22040" y="15607"/>
                  <a:pt x="22071" y="15638"/>
                  <a:pt x="22109" y="15638"/>
                </a:cubicBezTo>
                <a:cubicBezTo>
                  <a:pt x="22147" y="15638"/>
                  <a:pt x="22177" y="15607"/>
                  <a:pt x="22177" y="15569"/>
                </a:cubicBezTo>
                <a:cubicBezTo>
                  <a:pt x="22177" y="15532"/>
                  <a:pt x="22147" y="15501"/>
                  <a:pt x="22109" y="15501"/>
                </a:cubicBezTo>
                <a:close/>
                <a:moveTo>
                  <a:pt x="22325" y="15501"/>
                </a:moveTo>
                <a:cubicBezTo>
                  <a:pt x="22287" y="15501"/>
                  <a:pt x="22257" y="15532"/>
                  <a:pt x="22257" y="15569"/>
                </a:cubicBezTo>
                <a:cubicBezTo>
                  <a:pt x="22257" y="15607"/>
                  <a:pt x="22287" y="15638"/>
                  <a:pt x="22325" y="15638"/>
                </a:cubicBezTo>
                <a:cubicBezTo>
                  <a:pt x="22363" y="15638"/>
                  <a:pt x="22394" y="15607"/>
                  <a:pt x="22394" y="15569"/>
                </a:cubicBezTo>
                <a:cubicBezTo>
                  <a:pt x="22394" y="15532"/>
                  <a:pt x="22363" y="15501"/>
                  <a:pt x="22325" y="15501"/>
                </a:cubicBezTo>
                <a:close/>
                <a:moveTo>
                  <a:pt x="22541" y="15501"/>
                </a:moveTo>
                <a:cubicBezTo>
                  <a:pt x="22503" y="15501"/>
                  <a:pt x="22473" y="15532"/>
                  <a:pt x="22473" y="15569"/>
                </a:cubicBezTo>
                <a:cubicBezTo>
                  <a:pt x="22473" y="15607"/>
                  <a:pt x="22503" y="15638"/>
                  <a:pt x="22541" y="15638"/>
                </a:cubicBezTo>
                <a:cubicBezTo>
                  <a:pt x="22579" y="15638"/>
                  <a:pt x="22610" y="15607"/>
                  <a:pt x="22610" y="15569"/>
                </a:cubicBezTo>
                <a:cubicBezTo>
                  <a:pt x="22610" y="15532"/>
                  <a:pt x="22579" y="15501"/>
                  <a:pt x="22541" y="15501"/>
                </a:cubicBezTo>
                <a:close/>
                <a:moveTo>
                  <a:pt x="22757" y="15501"/>
                </a:moveTo>
                <a:cubicBezTo>
                  <a:pt x="22720" y="15501"/>
                  <a:pt x="22689" y="15532"/>
                  <a:pt x="22689" y="15569"/>
                </a:cubicBezTo>
                <a:cubicBezTo>
                  <a:pt x="22689" y="15607"/>
                  <a:pt x="22720" y="15638"/>
                  <a:pt x="22757" y="15638"/>
                </a:cubicBezTo>
                <a:cubicBezTo>
                  <a:pt x="22795" y="15638"/>
                  <a:pt x="22826" y="15607"/>
                  <a:pt x="22826" y="15569"/>
                </a:cubicBezTo>
                <a:cubicBezTo>
                  <a:pt x="22826" y="15532"/>
                  <a:pt x="22795" y="15501"/>
                  <a:pt x="22757" y="15501"/>
                </a:cubicBezTo>
                <a:close/>
                <a:moveTo>
                  <a:pt x="22973" y="15501"/>
                </a:moveTo>
                <a:cubicBezTo>
                  <a:pt x="22936" y="15501"/>
                  <a:pt x="22905" y="15532"/>
                  <a:pt x="22905" y="15569"/>
                </a:cubicBezTo>
                <a:cubicBezTo>
                  <a:pt x="22905" y="15607"/>
                  <a:pt x="22936" y="15638"/>
                  <a:pt x="22973" y="15638"/>
                </a:cubicBezTo>
                <a:cubicBezTo>
                  <a:pt x="23011" y="15638"/>
                  <a:pt x="23042" y="15607"/>
                  <a:pt x="23042" y="15569"/>
                </a:cubicBezTo>
                <a:cubicBezTo>
                  <a:pt x="23042" y="15532"/>
                  <a:pt x="23011" y="15501"/>
                  <a:pt x="22973" y="15501"/>
                </a:cubicBezTo>
                <a:close/>
                <a:moveTo>
                  <a:pt x="23190" y="15501"/>
                </a:moveTo>
                <a:cubicBezTo>
                  <a:pt x="23152" y="15501"/>
                  <a:pt x="23121" y="15532"/>
                  <a:pt x="23121" y="15569"/>
                </a:cubicBezTo>
                <a:cubicBezTo>
                  <a:pt x="23121" y="15607"/>
                  <a:pt x="23152" y="15638"/>
                  <a:pt x="23190" y="15638"/>
                </a:cubicBezTo>
                <a:cubicBezTo>
                  <a:pt x="23227" y="15638"/>
                  <a:pt x="23258" y="15607"/>
                  <a:pt x="23258" y="15569"/>
                </a:cubicBezTo>
                <a:cubicBezTo>
                  <a:pt x="23258" y="15532"/>
                  <a:pt x="23227" y="15501"/>
                  <a:pt x="23190" y="15501"/>
                </a:cubicBezTo>
                <a:close/>
                <a:moveTo>
                  <a:pt x="23406" y="15501"/>
                </a:moveTo>
                <a:cubicBezTo>
                  <a:pt x="23368" y="15501"/>
                  <a:pt x="23337" y="15532"/>
                  <a:pt x="23337" y="15569"/>
                </a:cubicBezTo>
                <a:cubicBezTo>
                  <a:pt x="23337" y="15607"/>
                  <a:pt x="23368" y="15638"/>
                  <a:pt x="23406" y="15638"/>
                </a:cubicBezTo>
                <a:cubicBezTo>
                  <a:pt x="23443" y="15638"/>
                  <a:pt x="23474" y="15607"/>
                  <a:pt x="23474" y="15569"/>
                </a:cubicBezTo>
                <a:cubicBezTo>
                  <a:pt x="23474" y="15532"/>
                  <a:pt x="23443" y="15501"/>
                  <a:pt x="23406" y="15501"/>
                </a:cubicBezTo>
                <a:close/>
                <a:moveTo>
                  <a:pt x="23622" y="15501"/>
                </a:moveTo>
                <a:cubicBezTo>
                  <a:pt x="23584" y="15501"/>
                  <a:pt x="23553" y="15532"/>
                  <a:pt x="23553" y="15569"/>
                </a:cubicBezTo>
                <a:cubicBezTo>
                  <a:pt x="23553" y="15607"/>
                  <a:pt x="23584" y="15638"/>
                  <a:pt x="23622" y="15638"/>
                </a:cubicBezTo>
                <a:cubicBezTo>
                  <a:pt x="23660" y="15638"/>
                  <a:pt x="23690" y="15607"/>
                  <a:pt x="23690" y="15569"/>
                </a:cubicBezTo>
                <a:cubicBezTo>
                  <a:pt x="23690" y="15532"/>
                  <a:pt x="23660" y="15501"/>
                  <a:pt x="23622" y="15501"/>
                </a:cubicBezTo>
                <a:close/>
                <a:moveTo>
                  <a:pt x="24918" y="15501"/>
                </a:moveTo>
                <a:cubicBezTo>
                  <a:pt x="24881" y="15501"/>
                  <a:pt x="24850" y="15532"/>
                  <a:pt x="24850" y="15569"/>
                </a:cubicBezTo>
                <a:cubicBezTo>
                  <a:pt x="24850" y="15607"/>
                  <a:pt x="24881" y="15638"/>
                  <a:pt x="24918" y="15638"/>
                </a:cubicBezTo>
                <a:cubicBezTo>
                  <a:pt x="24956" y="15638"/>
                  <a:pt x="24987" y="15607"/>
                  <a:pt x="24987" y="15569"/>
                </a:cubicBezTo>
                <a:cubicBezTo>
                  <a:pt x="24987" y="15532"/>
                  <a:pt x="24956" y="15501"/>
                  <a:pt x="24918" y="15501"/>
                </a:cubicBezTo>
                <a:close/>
                <a:moveTo>
                  <a:pt x="21893" y="15736"/>
                </a:moveTo>
                <a:cubicBezTo>
                  <a:pt x="21855" y="15736"/>
                  <a:pt x="21824" y="15766"/>
                  <a:pt x="21824" y="15804"/>
                </a:cubicBezTo>
                <a:cubicBezTo>
                  <a:pt x="21824" y="15842"/>
                  <a:pt x="21855" y="15873"/>
                  <a:pt x="21893" y="15873"/>
                </a:cubicBezTo>
                <a:cubicBezTo>
                  <a:pt x="21931" y="15873"/>
                  <a:pt x="21961" y="15842"/>
                  <a:pt x="21961" y="15804"/>
                </a:cubicBezTo>
                <a:cubicBezTo>
                  <a:pt x="21961" y="15766"/>
                  <a:pt x="21931" y="15736"/>
                  <a:pt x="21893" y="15736"/>
                </a:cubicBezTo>
                <a:close/>
                <a:moveTo>
                  <a:pt x="22109" y="15736"/>
                </a:moveTo>
                <a:cubicBezTo>
                  <a:pt x="22071" y="15736"/>
                  <a:pt x="22040" y="15766"/>
                  <a:pt x="22040" y="15804"/>
                </a:cubicBezTo>
                <a:cubicBezTo>
                  <a:pt x="22040" y="15842"/>
                  <a:pt x="22071" y="15873"/>
                  <a:pt x="22109" y="15873"/>
                </a:cubicBezTo>
                <a:cubicBezTo>
                  <a:pt x="22147" y="15873"/>
                  <a:pt x="22177" y="15842"/>
                  <a:pt x="22177" y="15804"/>
                </a:cubicBezTo>
                <a:cubicBezTo>
                  <a:pt x="22177" y="15766"/>
                  <a:pt x="22147" y="15736"/>
                  <a:pt x="22109" y="15736"/>
                </a:cubicBezTo>
                <a:close/>
                <a:moveTo>
                  <a:pt x="22325" y="15736"/>
                </a:moveTo>
                <a:cubicBezTo>
                  <a:pt x="22287" y="15736"/>
                  <a:pt x="22257" y="15766"/>
                  <a:pt x="22257" y="15804"/>
                </a:cubicBezTo>
                <a:cubicBezTo>
                  <a:pt x="22257" y="15842"/>
                  <a:pt x="22287" y="15873"/>
                  <a:pt x="22325" y="15873"/>
                </a:cubicBezTo>
                <a:cubicBezTo>
                  <a:pt x="22363" y="15873"/>
                  <a:pt x="22394" y="15842"/>
                  <a:pt x="22394" y="15804"/>
                </a:cubicBezTo>
                <a:cubicBezTo>
                  <a:pt x="22394" y="15766"/>
                  <a:pt x="22363" y="15736"/>
                  <a:pt x="22325" y="15736"/>
                </a:cubicBezTo>
                <a:close/>
                <a:moveTo>
                  <a:pt x="22541" y="15736"/>
                </a:moveTo>
                <a:cubicBezTo>
                  <a:pt x="22503" y="15736"/>
                  <a:pt x="22473" y="15766"/>
                  <a:pt x="22473" y="15804"/>
                </a:cubicBezTo>
                <a:cubicBezTo>
                  <a:pt x="22473" y="15842"/>
                  <a:pt x="22503" y="15873"/>
                  <a:pt x="22541" y="15873"/>
                </a:cubicBezTo>
                <a:cubicBezTo>
                  <a:pt x="22579" y="15873"/>
                  <a:pt x="22610" y="15842"/>
                  <a:pt x="22610" y="15804"/>
                </a:cubicBezTo>
                <a:cubicBezTo>
                  <a:pt x="22610" y="15766"/>
                  <a:pt x="22579" y="15736"/>
                  <a:pt x="22541" y="15736"/>
                </a:cubicBezTo>
                <a:close/>
                <a:moveTo>
                  <a:pt x="22757" y="15736"/>
                </a:moveTo>
                <a:cubicBezTo>
                  <a:pt x="22720" y="15736"/>
                  <a:pt x="22689" y="15766"/>
                  <a:pt x="22689" y="15804"/>
                </a:cubicBezTo>
                <a:cubicBezTo>
                  <a:pt x="22689" y="15842"/>
                  <a:pt x="22720" y="15873"/>
                  <a:pt x="22757" y="15873"/>
                </a:cubicBezTo>
                <a:cubicBezTo>
                  <a:pt x="22795" y="15873"/>
                  <a:pt x="22826" y="15842"/>
                  <a:pt x="22826" y="15804"/>
                </a:cubicBezTo>
                <a:cubicBezTo>
                  <a:pt x="22826" y="15766"/>
                  <a:pt x="22795" y="15736"/>
                  <a:pt x="22757" y="15736"/>
                </a:cubicBezTo>
                <a:close/>
                <a:moveTo>
                  <a:pt x="22973" y="15736"/>
                </a:moveTo>
                <a:cubicBezTo>
                  <a:pt x="22936" y="15736"/>
                  <a:pt x="22905" y="15766"/>
                  <a:pt x="22905" y="15804"/>
                </a:cubicBezTo>
                <a:cubicBezTo>
                  <a:pt x="22905" y="15842"/>
                  <a:pt x="22936" y="15873"/>
                  <a:pt x="22973" y="15873"/>
                </a:cubicBezTo>
                <a:cubicBezTo>
                  <a:pt x="23011" y="15873"/>
                  <a:pt x="23042" y="15842"/>
                  <a:pt x="23042" y="15804"/>
                </a:cubicBezTo>
                <a:cubicBezTo>
                  <a:pt x="23042" y="15766"/>
                  <a:pt x="23011" y="15736"/>
                  <a:pt x="22973" y="15736"/>
                </a:cubicBezTo>
                <a:close/>
                <a:moveTo>
                  <a:pt x="23190" y="15736"/>
                </a:moveTo>
                <a:cubicBezTo>
                  <a:pt x="23152" y="15736"/>
                  <a:pt x="23121" y="15766"/>
                  <a:pt x="23121" y="15804"/>
                </a:cubicBezTo>
                <a:cubicBezTo>
                  <a:pt x="23121" y="15842"/>
                  <a:pt x="23152" y="15873"/>
                  <a:pt x="23190" y="15873"/>
                </a:cubicBezTo>
                <a:cubicBezTo>
                  <a:pt x="23227" y="15873"/>
                  <a:pt x="23258" y="15842"/>
                  <a:pt x="23258" y="15804"/>
                </a:cubicBezTo>
                <a:cubicBezTo>
                  <a:pt x="23258" y="15766"/>
                  <a:pt x="23227" y="15736"/>
                  <a:pt x="23190" y="15736"/>
                </a:cubicBezTo>
                <a:close/>
                <a:moveTo>
                  <a:pt x="23406" y="15736"/>
                </a:moveTo>
                <a:cubicBezTo>
                  <a:pt x="23368" y="15736"/>
                  <a:pt x="23337" y="15766"/>
                  <a:pt x="23337" y="15804"/>
                </a:cubicBezTo>
                <a:cubicBezTo>
                  <a:pt x="23337" y="15842"/>
                  <a:pt x="23368" y="15873"/>
                  <a:pt x="23406" y="15873"/>
                </a:cubicBezTo>
                <a:cubicBezTo>
                  <a:pt x="23443" y="15873"/>
                  <a:pt x="23474" y="15842"/>
                  <a:pt x="23474" y="15804"/>
                </a:cubicBezTo>
                <a:cubicBezTo>
                  <a:pt x="23474" y="15766"/>
                  <a:pt x="23443" y="15736"/>
                  <a:pt x="23406" y="15736"/>
                </a:cubicBezTo>
                <a:close/>
                <a:moveTo>
                  <a:pt x="23622" y="15736"/>
                </a:moveTo>
                <a:cubicBezTo>
                  <a:pt x="23584" y="15736"/>
                  <a:pt x="23553" y="15766"/>
                  <a:pt x="23553" y="15804"/>
                </a:cubicBezTo>
                <a:cubicBezTo>
                  <a:pt x="23553" y="15842"/>
                  <a:pt x="23584" y="15873"/>
                  <a:pt x="23622" y="15873"/>
                </a:cubicBezTo>
                <a:cubicBezTo>
                  <a:pt x="23660" y="15873"/>
                  <a:pt x="23690" y="15842"/>
                  <a:pt x="23690" y="15804"/>
                </a:cubicBezTo>
                <a:cubicBezTo>
                  <a:pt x="23690" y="15766"/>
                  <a:pt x="23660" y="15736"/>
                  <a:pt x="23622" y="15736"/>
                </a:cubicBezTo>
                <a:close/>
                <a:moveTo>
                  <a:pt x="22541" y="15971"/>
                </a:moveTo>
                <a:cubicBezTo>
                  <a:pt x="22503" y="15971"/>
                  <a:pt x="22473" y="16001"/>
                  <a:pt x="22473" y="16039"/>
                </a:cubicBezTo>
                <a:cubicBezTo>
                  <a:pt x="22473" y="16077"/>
                  <a:pt x="22503" y="16108"/>
                  <a:pt x="22541" y="16108"/>
                </a:cubicBezTo>
                <a:cubicBezTo>
                  <a:pt x="22579" y="16108"/>
                  <a:pt x="22610" y="16077"/>
                  <a:pt x="22610" y="16039"/>
                </a:cubicBezTo>
                <a:cubicBezTo>
                  <a:pt x="22610" y="16001"/>
                  <a:pt x="22579" y="15971"/>
                  <a:pt x="22541" y="15971"/>
                </a:cubicBezTo>
                <a:close/>
                <a:moveTo>
                  <a:pt x="22757" y="15971"/>
                </a:moveTo>
                <a:cubicBezTo>
                  <a:pt x="22720" y="15971"/>
                  <a:pt x="22689" y="16001"/>
                  <a:pt x="22689" y="16039"/>
                </a:cubicBezTo>
                <a:cubicBezTo>
                  <a:pt x="22689" y="16077"/>
                  <a:pt x="22720" y="16108"/>
                  <a:pt x="22757" y="16108"/>
                </a:cubicBezTo>
                <a:cubicBezTo>
                  <a:pt x="22795" y="16108"/>
                  <a:pt x="22826" y="16077"/>
                  <a:pt x="22826" y="16039"/>
                </a:cubicBezTo>
                <a:cubicBezTo>
                  <a:pt x="22826" y="16001"/>
                  <a:pt x="22795" y="15971"/>
                  <a:pt x="22757" y="15971"/>
                </a:cubicBezTo>
                <a:close/>
                <a:moveTo>
                  <a:pt x="22973" y="15971"/>
                </a:moveTo>
                <a:cubicBezTo>
                  <a:pt x="22936" y="15971"/>
                  <a:pt x="22905" y="16001"/>
                  <a:pt x="22905" y="16039"/>
                </a:cubicBezTo>
                <a:cubicBezTo>
                  <a:pt x="22905" y="16077"/>
                  <a:pt x="22936" y="16108"/>
                  <a:pt x="22973" y="16108"/>
                </a:cubicBezTo>
                <a:cubicBezTo>
                  <a:pt x="23011" y="16108"/>
                  <a:pt x="23042" y="16077"/>
                  <a:pt x="23042" y="16039"/>
                </a:cubicBezTo>
                <a:cubicBezTo>
                  <a:pt x="23042" y="16001"/>
                  <a:pt x="23011" y="15971"/>
                  <a:pt x="22973" y="15971"/>
                </a:cubicBezTo>
                <a:close/>
                <a:moveTo>
                  <a:pt x="23190" y="15971"/>
                </a:moveTo>
                <a:cubicBezTo>
                  <a:pt x="23152" y="15971"/>
                  <a:pt x="23121" y="16001"/>
                  <a:pt x="23121" y="16039"/>
                </a:cubicBezTo>
                <a:cubicBezTo>
                  <a:pt x="23121" y="16077"/>
                  <a:pt x="23152" y="16108"/>
                  <a:pt x="23190" y="16108"/>
                </a:cubicBezTo>
                <a:cubicBezTo>
                  <a:pt x="23227" y="16108"/>
                  <a:pt x="23258" y="16077"/>
                  <a:pt x="23258" y="16039"/>
                </a:cubicBezTo>
                <a:cubicBezTo>
                  <a:pt x="23258" y="16001"/>
                  <a:pt x="23227" y="15971"/>
                  <a:pt x="23190" y="15971"/>
                </a:cubicBezTo>
                <a:close/>
                <a:moveTo>
                  <a:pt x="23406" y="15971"/>
                </a:moveTo>
                <a:cubicBezTo>
                  <a:pt x="23368" y="15971"/>
                  <a:pt x="23337" y="16001"/>
                  <a:pt x="23337" y="16039"/>
                </a:cubicBezTo>
                <a:cubicBezTo>
                  <a:pt x="23337" y="16077"/>
                  <a:pt x="23368" y="16108"/>
                  <a:pt x="23406" y="16108"/>
                </a:cubicBezTo>
                <a:cubicBezTo>
                  <a:pt x="23443" y="16108"/>
                  <a:pt x="23474" y="16077"/>
                  <a:pt x="23474" y="16039"/>
                </a:cubicBezTo>
                <a:cubicBezTo>
                  <a:pt x="23474" y="16001"/>
                  <a:pt x="23443" y="15971"/>
                  <a:pt x="23406" y="15971"/>
                </a:cubicBezTo>
                <a:close/>
                <a:moveTo>
                  <a:pt x="23622" y="15971"/>
                </a:moveTo>
                <a:cubicBezTo>
                  <a:pt x="23584" y="15971"/>
                  <a:pt x="23553" y="16001"/>
                  <a:pt x="23553" y="16039"/>
                </a:cubicBezTo>
                <a:cubicBezTo>
                  <a:pt x="23553" y="16077"/>
                  <a:pt x="23584" y="16108"/>
                  <a:pt x="23622" y="16108"/>
                </a:cubicBezTo>
                <a:cubicBezTo>
                  <a:pt x="23660" y="16108"/>
                  <a:pt x="23690" y="16077"/>
                  <a:pt x="23690" y="16039"/>
                </a:cubicBezTo>
                <a:cubicBezTo>
                  <a:pt x="23690" y="16001"/>
                  <a:pt x="23660" y="15971"/>
                  <a:pt x="23622" y="15971"/>
                </a:cubicBezTo>
                <a:close/>
                <a:moveTo>
                  <a:pt x="23838" y="15971"/>
                </a:moveTo>
                <a:cubicBezTo>
                  <a:pt x="23800" y="15971"/>
                  <a:pt x="23769" y="16001"/>
                  <a:pt x="23769" y="16039"/>
                </a:cubicBezTo>
                <a:cubicBezTo>
                  <a:pt x="23769" y="16077"/>
                  <a:pt x="23800" y="16108"/>
                  <a:pt x="23838" y="16108"/>
                </a:cubicBezTo>
                <a:cubicBezTo>
                  <a:pt x="23876" y="16108"/>
                  <a:pt x="23906" y="16077"/>
                  <a:pt x="23906" y="16039"/>
                </a:cubicBezTo>
                <a:cubicBezTo>
                  <a:pt x="23906" y="16001"/>
                  <a:pt x="23876" y="15971"/>
                  <a:pt x="23838" y="15971"/>
                </a:cubicBezTo>
                <a:close/>
                <a:moveTo>
                  <a:pt x="22973" y="16205"/>
                </a:moveTo>
                <a:cubicBezTo>
                  <a:pt x="22936" y="16205"/>
                  <a:pt x="22905" y="16236"/>
                  <a:pt x="22905" y="16274"/>
                </a:cubicBezTo>
                <a:cubicBezTo>
                  <a:pt x="22905" y="16312"/>
                  <a:pt x="22936" y="16342"/>
                  <a:pt x="22973" y="16342"/>
                </a:cubicBezTo>
                <a:cubicBezTo>
                  <a:pt x="23011" y="16342"/>
                  <a:pt x="23042" y="16312"/>
                  <a:pt x="23042" y="16274"/>
                </a:cubicBezTo>
                <a:cubicBezTo>
                  <a:pt x="23042" y="16236"/>
                  <a:pt x="23011" y="16205"/>
                  <a:pt x="22973" y="16205"/>
                </a:cubicBezTo>
                <a:close/>
                <a:moveTo>
                  <a:pt x="23190" y="16205"/>
                </a:moveTo>
                <a:cubicBezTo>
                  <a:pt x="23152" y="16205"/>
                  <a:pt x="23121" y="16236"/>
                  <a:pt x="23121" y="16274"/>
                </a:cubicBezTo>
                <a:cubicBezTo>
                  <a:pt x="23121" y="16312"/>
                  <a:pt x="23152" y="16342"/>
                  <a:pt x="23190" y="16342"/>
                </a:cubicBezTo>
                <a:cubicBezTo>
                  <a:pt x="23227" y="16342"/>
                  <a:pt x="23258" y="16312"/>
                  <a:pt x="23258" y="16274"/>
                </a:cubicBezTo>
                <a:cubicBezTo>
                  <a:pt x="23258" y="16236"/>
                  <a:pt x="23227" y="16205"/>
                  <a:pt x="23190" y="16205"/>
                </a:cubicBezTo>
                <a:close/>
                <a:moveTo>
                  <a:pt x="23406" y="16205"/>
                </a:moveTo>
                <a:cubicBezTo>
                  <a:pt x="23368" y="16205"/>
                  <a:pt x="23337" y="16236"/>
                  <a:pt x="23337" y="16274"/>
                </a:cubicBezTo>
                <a:cubicBezTo>
                  <a:pt x="23337" y="16312"/>
                  <a:pt x="23368" y="16342"/>
                  <a:pt x="23406" y="16342"/>
                </a:cubicBezTo>
                <a:cubicBezTo>
                  <a:pt x="23443" y="16342"/>
                  <a:pt x="23474" y="16312"/>
                  <a:pt x="23474" y="16274"/>
                </a:cubicBezTo>
                <a:cubicBezTo>
                  <a:pt x="23474" y="16236"/>
                  <a:pt x="23443" y="16205"/>
                  <a:pt x="23406" y="16205"/>
                </a:cubicBezTo>
                <a:close/>
                <a:moveTo>
                  <a:pt x="23622" y="16205"/>
                </a:moveTo>
                <a:cubicBezTo>
                  <a:pt x="23584" y="16205"/>
                  <a:pt x="23553" y="16236"/>
                  <a:pt x="23553" y="16274"/>
                </a:cubicBezTo>
                <a:cubicBezTo>
                  <a:pt x="23553" y="16312"/>
                  <a:pt x="23584" y="16342"/>
                  <a:pt x="23622" y="16342"/>
                </a:cubicBezTo>
                <a:cubicBezTo>
                  <a:pt x="23660" y="16342"/>
                  <a:pt x="23690" y="16312"/>
                  <a:pt x="23690" y="16274"/>
                </a:cubicBezTo>
                <a:cubicBezTo>
                  <a:pt x="23690" y="16236"/>
                  <a:pt x="23660" y="16205"/>
                  <a:pt x="23622" y="16205"/>
                </a:cubicBezTo>
                <a:close/>
                <a:moveTo>
                  <a:pt x="22973" y="16440"/>
                </a:moveTo>
                <a:cubicBezTo>
                  <a:pt x="22936" y="16440"/>
                  <a:pt x="22905" y="16471"/>
                  <a:pt x="22905" y="16509"/>
                </a:cubicBezTo>
                <a:cubicBezTo>
                  <a:pt x="22905" y="16547"/>
                  <a:pt x="22936" y="16577"/>
                  <a:pt x="22973" y="16577"/>
                </a:cubicBezTo>
                <a:cubicBezTo>
                  <a:pt x="23011" y="16577"/>
                  <a:pt x="23042" y="16547"/>
                  <a:pt x="23042" y="16509"/>
                </a:cubicBezTo>
                <a:cubicBezTo>
                  <a:pt x="23042" y="16471"/>
                  <a:pt x="23011" y="16440"/>
                  <a:pt x="22973" y="16440"/>
                </a:cubicBezTo>
                <a:close/>
                <a:moveTo>
                  <a:pt x="23190" y="16440"/>
                </a:moveTo>
                <a:cubicBezTo>
                  <a:pt x="23152" y="16440"/>
                  <a:pt x="23121" y="16471"/>
                  <a:pt x="23121" y="16509"/>
                </a:cubicBezTo>
                <a:cubicBezTo>
                  <a:pt x="23121" y="16547"/>
                  <a:pt x="23152" y="16577"/>
                  <a:pt x="23190" y="16577"/>
                </a:cubicBezTo>
                <a:cubicBezTo>
                  <a:pt x="23227" y="16577"/>
                  <a:pt x="23258" y="16547"/>
                  <a:pt x="23258" y="16509"/>
                </a:cubicBezTo>
                <a:cubicBezTo>
                  <a:pt x="23258" y="16471"/>
                  <a:pt x="23227" y="16440"/>
                  <a:pt x="23190" y="16440"/>
                </a:cubicBezTo>
                <a:close/>
                <a:moveTo>
                  <a:pt x="23406" y="16440"/>
                </a:moveTo>
                <a:cubicBezTo>
                  <a:pt x="23368" y="16440"/>
                  <a:pt x="23337" y="16471"/>
                  <a:pt x="23337" y="16509"/>
                </a:cubicBezTo>
                <a:cubicBezTo>
                  <a:pt x="23337" y="16547"/>
                  <a:pt x="23368" y="16577"/>
                  <a:pt x="23406" y="16577"/>
                </a:cubicBezTo>
                <a:cubicBezTo>
                  <a:pt x="23443" y="16577"/>
                  <a:pt x="23474" y="16547"/>
                  <a:pt x="23474" y="16509"/>
                </a:cubicBezTo>
                <a:cubicBezTo>
                  <a:pt x="23474" y="16471"/>
                  <a:pt x="23443" y="16440"/>
                  <a:pt x="23406" y="16440"/>
                </a:cubicBezTo>
                <a:close/>
                <a:moveTo>
                  <a:pt x="23622" y="16440"/>
                </a:moveTo>
                <a:cubicBezTo>
                  <a:pt x="23584" y="16440"/>
                  <a:pt x="23553" y="16471"/>
                  <a:pt x="23553" y="16509"/>
                </a:cubicBezTo>
                <a:cubicBezTo>
                  <a:pt x="23553" y="16547"/>
                  <a:pt x="23584" y="16577"/>
                  <a:pt x="23622" y="16577"/>
                </a:cubicBezTo>
                <a:cubicBezTo>
                  <a:pt x="23660" y="16577"/>
                  <a:pt x="23690" y="16547"/>
                  <a:pt x="23690" y="16509"/>
                </a:cubicBezTo>
                <a:cubicBezTo>
                  <a:pt x="23690" y="16471"/>
                  <a:pt x="23660" y="16440"/>
                  <a:pt x="23622" y="16440"/>
                </a:cubicBezTo>
                <a:close/>
                <a:moveTo>
                  <a:pt x="23622" y="16675"/>
                </a:moveTo>
                <a:cubicBezTo>
                  <a:pt x="23584" y="16675"/>
                  <a:pt x="23553" y="16706"/>
                  <a:pt x="23553" y="16744"/>
                </a:cubicBezTo>
                <a:cubicBezTo>
                  <a:pt x="23553" y="16781"/>
                  <a:pt x="23584" y="16812"/>
                  <a:pt x="23622" y="16812"/>
                </a:cubicBezTo>
                <a:cubicBezTo>
                  <a:pt x="23660" y="16812"/>
                  <a:pt x="23690" y="16781"/>
                  <a:pt x="23690" y="16744"/>
                </a:cubicBezTo>
                <a:cubicBezTo>
                  <a:pt x="23690" y="16706"/>
                  <a:pt x="23660" y="16675"/>
                  <a:pt x="23622" y="16675"/>
                </a:cubicBezTo>
                <a:close/>
                <a:moveTo>
                  <a:pt x="26215" y="16675"/>
                </a:moveTo>
                <a:cubicBezTo>
                  <a:pt x="26177" y="16675"/>
                  <a:pt x="26147" y="16706"/>
                  <a:pt x="26147" y="16744"/>
                </a:cubicBezTo>
                <a:cubicBezTo>
                  <a:pt x="26147" y="16781"/>
                  <a:pt x="26177" y="16812"/>
                  <a:pt x="26215" y="16812"/>
                </a:cubicBezTo>
                <a:cubicBezTo>
                  <a:pt x="26253" y="16812"/>
                  <a:pt x="26284" y="16781"/>
                  <a:pt x="26284" y="16744"/>
                </a:cubicBezTo>
                <a:cubicBezTo>
                  <a:pt x="26284" y="16706"/>
                  <a:pt x="26253" y="16675"/>
                  <a:pt x="26215" y="16675"/>
                </a:cubicBezTo>
                <a:close/>
                <a:moveTo>
                  <a:pt x="26215" y="16910"/>
                </a:moveTo>
                <a:cubicBezTo>
                  <a:pt x="26177" y="16910"/>
                  <a:pt x="26147" y="16941"/>
                  <a:pt x="26147" y="16978"/>
                </a:cubicBezTo>
                <a:cubicBezTo>
                  <a:pt x="26147" y="17016"/>
                  <a:pt x="26177" y="17047"/>
                  <a:pt x="26215" y="17047"/>
                </a:cubicBezTo>
                <a:cubicBezTo>
                  <a:pt x="26253" y="17047"/>
                  <a:pt x="26284" y="17016"/>
                  <a:pt x="26284" y="16978"/>
                </a:cubicBezTo>
                <a:cubicBezTo>
                  <a:pt x="26284" y="16941"/>
                  <a:pt x="26253" y="16910"/>
                  <a:pt x="26215" y="16910"/>
                </a:cubicBezTo>
                <a:close/>
                <a:moveTo>
                  <a:pt x="25999" y="17145"/>
                </a:moveTo>
                <a:cubicBezTo>
                  <a:pt x="25961" y="17145"/>
                  <a:pt x="25931" y="17175"/>
                  <a:pt x="25931" y="17213"/>
                </a:cubicBezTo>
                <a:cubicBezTo>
                  <a:pt x="25931" y="17251"/>
                  <a:pt x="25961" y="17282"/>
                  <a:pt x="25999" y="17282"/>
                </a:cubicBezTo>
                <a:cubicBezTo>
                  <a:pt x="26037" y="17282"/>
                  <a:pt x="26067" y="17251"/>
                  <a:pt x="26067" y="17213"/>
                </a:cubicBezTo>
                <a:cubicBezTo>
                  <a:pt x="26067" y="17175"/>
                  <a:pt x="26037" y="17145"/>
                  <a:pt x="25999" y="17145"/>
                </a:cubicBezTo>
                <a:close/>
                <a:moveTo>
                  <a:pt x="26215" y="17145"/>
                </a:moveTo>
                <a:cubicBezTo>
                  <a:pt x="26177" y="17145"/>
                  <a:pt x="26147" y="17175"/>
                  <a:pt x="26147" y="17213"/>
                </a:cubicBezTo>
                <a:cubicBezTo>
                  <a:pt x="26147" y="17251"/>
                  <a:pt x="26177" y="17282"/>
                  <a:pt x="26215" y="17282"/>
                </a:cubicBezTo>
                <a:cubicBezTo>
                  <a:pt x="26253" y="17282"/>
                  <a:pt x="26284" y="17251"/>
                  <a:pt x="26284" y="17213"/>
                </a:cubicBezTo>
                <a:cubicBezTo>
                  <a:pt x="26284" y="17175"/>
                  <a:pt x="26253" y="17145"/>
                  <a:pt x="26215" y="17145"/>
                </a:cubicBezTo>
                <a:close/>
                <a:moveTo>
                  <a:pt x="21893" y="17380"/>
                </a:moveTo>
                <a:cubicBezTo>
                  <a:pt x="21855" y="17380"/>
                  <a:pt x="21824" y="17410"/>
                  <a:pt x="21824" y="17448"/>
                </a:cubicBezTo>
                <a:cubicBezTo>
                  <a:pt x="21824" y="17486"/>
                  <a:pt x="21855" y="17516"/>
                  <a:pt x="21893" y="17516"/>
                </a:cubicBezTo>
                <a:cubicBezTo>
                  <a:pt x="21931" y="17516"/>
                  <a:pt x="21961" y="17486"/>
                  <a:pt x="21961" y="17448"/>
                </a:cubicBezTo>
                <a:cubicBezTo>
                  <a:pt x="21961" y="17410"/>
                  <a:pt x="21931" y="17380"/>
                  <a:pt x="21893" y="17380"/>
                </a:cubicBezTo>
                <a:close/>
                <a:moveTo>
                  <a:pt x="22109" y="17380"/>
                </a:moveTo>
                <a:cubicBezTo>
                  <a:pt x="22071" y="17380"/>
                  <a:pt x="22040" y="17410"/>
                  <a:pt x="22040" y="17448"/>
                </a:cubicBezTo>
                <a:cubicBezTo>
                  <a:pt x="22040" y="17486"/>
                  <a:pt x="22071" y="17516"/>
                  <a:pt x="22109" y="17516"/>
                </a:cubicBezTo>
                <a:cubicBezTo>
                  <a:pt x="22147" y="17516"/>
                  <a:pt x="22177" y="17486"/>
                  <a:pt x="22177" y="17448"/>
                </a:cubicBezTo>
                <a:cubicBezTo>
                  <a:pt x="22177" y="17410"/>
                  <a:pt x="22147" y="17380"/>
                  <a:pt x="22109" y="17380"/>
                </a:cubicBezTo>
                <a:close/>
                <a:moveTo>
                  <a:pt x="22325" y="17380"/>
                </a:moveTo>
                <a:cubicBezTo>
                  <a:pt x="22287" y="17380"/>
                  <a:pt x="22257" y="17410"/>
                  <a:pt x="22257" y="17448"/>
                </a:cubicBezTo>
                <a:cubicBezTo>
                  <a:pt x="22257" y="17486"/>
                  <a:pt x="22287" y="17516"/>
                  <a:pt x="22325" y="17516"/>
                </a:cubicBezTo>
                <a:cubicBezTo>
                  <a:pt x="22363" y="17516"/>
                  <a:pt x="22394" y="17486"/>
                  <a:pt x="22394" y="17448"/>
                </a:cubicBezTo>
                <a:cubicBezTo>
                  <a:pt x="22394" y="17410"/>
                  <a:pt x="22363" y="17380"/>
                  <a:pt x="22325" y="17380"/>
                </a:cubicBezTo>
                <a:close/>
                <a:moveTo>
                  <a:pt x="25567" y="17380"/>
                </a:moveTo>
                <a:cubicBezTo>
                  <a:pt x="25529" y="17380"/>
                  <a:pt x="25498" y="17410"/>
                  <a:pt x="25498" y="17448"/>
                </a:cubicBezTo>
                <a:cubicBezTo>
                  <a:pt x="25498" y="17486"/>
                  <a:pt x="25529" y="17516"/>
                  <a:pt x="25567" y="17516"/>
                </a:cubicBezTo>
                <a:cubicBezTo>
                  <a:pt x="25605" y="17516"/>
                  <a:pt x="25635" y="17486"/>
                  <a:pt x="25635" y="17448"/>
                </a:cubicBezTo>
                <a:cubicBezTo>
                  <a:pt x="25635" y="17410"/>
                  <a:pt x="25605" y="17380"/>
                  <a:pt x="25567" y="17380"/>
                </a:cubicBezTo>
                <a:close/>
                <a:moveTo>
                  <a:pt x="25783" y="17380"/>
                </a:moveTo>
                <a:cubicBezTo>
                  <a:pt x="25745" y="17380"/>
                  <a:pt x="25714" y="17410"/>
                  <a:pt x="25714" y="17448"/>
                </a:cubicBezTo>
                <a:cubicBezTo>
                  <a:pt x="25714" y="17486"/>
                  <a:pt x="25745" y="17516"/>
                  <a:pt x="25783" y="17516"/>
                </a:cubicBezTo>
                <a:cubicBezTo>
                  <a:pt x="25821" y="17516"/>
                  <a:pt x="25851" y="17486"/>
                  <a:pt x="25851" y="17448"/>
                </a:cubicBezTo>
                <a:cubicBezTo>
                  <a:pt x="25851" y="17410"/>
                  <a:pt x="25821" y="17380"/>
                  <a:pt x="25783" y="17380"/>
                </a:cubicBezTo>
                <a:close/>
                <a:moveTo>
                  <a:pt x="25999" y="17380"/>
                </a:moveTo>
                <a:cubicBezTo>
                  <a:pt x="25961" y="17380"/>
                  <a:pt x="25931" y="17410"/>
                  <a:pt x="25931" y="17448"/>
                </a:cubicBezTo>
                <a:cubicBezTo>
                  <a:pt x="25931" y="17486"/>
                  <a:pt x="25961" y="17516"/>
                  <a:pt x="25999" y="17516"/>
                </a:cubicBezTo>
                <a:cubicBezTo>
                  <a:pt x="26037" y="17516"/>
                  <a:pt x="26067" y="17486"/>
                  <a:pt x="26067" y="17448"/>
                </a:cubicBezTo>
                <a:cubicBezTo>
                  <a:pt x="26067" y="17410"/>
                  <a:pt x="26037" y="17380"/>
                  <a:pt x="25999" y="17380"/>
                </a:cubicBezTo>
                <a:close/>
                <a:moveTo>
                  <a:pt x="26215" y="17380"/>
                </a:moveTo>
                <a:cubicBezTo>
                  <a:pt x="26177" y="17380"/>
                  <a:pt x="26147" y="17410"/>
                  <a:pt x="26147" y="17448"/>
                </a:cubicBezTo>
                <a:cubicBezTo>
                  <a:pt x="26147" y="17486"/>
                  <a:pt x="26177" y="17516"/>
                  <a:pt x="26215" y="17516"/>
                </a:cubicBezTo>
                <a:cubicBezTo>
                  <a:pt x="26253" y="17516"/>
                  <a:pt x="26284" y="17486"/>
                  <a:pt x="26284" y="17448"/>
                </a:cubicBezTo>
                <a:cubicBezTo>
                  <a:pt x="26284" y="17410"/>
                  <a:pt x="26253" y="17380"/>
                  <a:pt x="26215" y="17380"/>
                </a:cubicBezTo>
                <a:close/>
                <a:moveTo>
                  <a:pt x="21893" y="17614"/>
                </a:moveTo>
                <a:cubicBezTo>
                  <a:pt x="21855" y="17614"/>
                  <a:pt x="21824" y="17645"/>
                  <a:pt x="21824" y="17683"/>
                </a:cubicBezTo>
                <a:cubicBezTo>
                  <a:pt x="21824" y="17721"/>
                  <a:pt x="21855" y="17751"/>
                  <a:pt x="21893" y="17751"/>
                </a:cubicBezTo>
                <a:cubicBezTo>
                  <a:pt x="21931" y="17751"/>
                  <a:pt x="21961" y="17721"/>
                  <a:pt x="21961" y="17683"/>
                </a:cubicBezTo>
                <a:cubicBezTo>
                  <a:pt x="21961" y="17645"/>
                  <a:pt x="21931" y="17614"/>
                  <a:pt x="21893" y="17614"/>
                </a:cubicBezTo>
                <a:close/>
                <a:moveTo>
                  <a:pt x="22109" y="17614"/>
                </a:moveTo>
                <a:cubicBezTo>
                  <a:pt x="22071" y="17614"/>
                  <a:pt x="22040" y="17645"/>
                  <a:pt x="22040" y="17683"/>
                </a:cubicBezTo>
                <a:cubicBezTo>
                  <a:pt x="22040" y="17721"/>
                  <a:pt x="22071" y="17751"/>
                  <a:pt x="22109" y="17751"/>
                </a:cubicBezTo>
                <a:cubicBezTo>
                  <a:pt x="22147" y="17751"/>
                  <a:pt x="22177" y="17721"/>
                  <a:pt x="22177" y="17683"/>
                </a:cubicBezTo>
                <a:cubicBezTo>
                  <a:pt x="22177" y="17645"/>
                  <a:pt x="22147" y="17614"/>
                  <a:pt x="22109" y="17614"/>
                </a:cubicBezTo>
                <a:close/>
                <a:moveTo>
                  <a:pt x="22325" y="17614"/>
                </a:moveTo>
                <a:cubicBezTo>
                  <a:pt x="22287" y="17614"/>
                  <a:pt x="22257" y="17645"/>
                  <a:pt x="22257" y="17683"/>
                </a:cubicBezTo>
                <a:cubicBezTo>
                  <a:pt x="22257" y="17721"/>
                  <a:pt x="22287" y="17751"/>
                  <a:pt x="22325" y="17751"/>
                </a:cubicBezTo>
                <a:cubicBezTo>
                  <a:pt x="22363" y="17751"/>
                  <a:pt x="22394" y="17721"/>
                  <a:pt x="22394" y="17683"/>
                </a:cubicBezTo>
                <a:cubicBezTo>
                  <a:pt x="22394" y="17645"/>
                  <a:pt x="22363" y="17614"/>
                  <a:pt x="22325" y="17614"/>
                </a:cubicBezTo>
                <a:close/>
                <a:moveTo>
                  <a:pt x="22541" y="17614"/>
                </a:moveTo>
                <a:cubicBezTo>
                  <a:pt x="22503" y="17614"/>
                  <a:pt x="22473" y="17645"/>
                  <a:pt x="22473" y="17683"/>
                </a:cubicBezTo>
                <a:cubicBezTo>
                  <a:pt x="22473" y="17721"/>
                  <a:pt x="22503" y="17751"/>
                  <a:pt x="22541" y="17751"/>
                </a:cubicBezTo>
                <a:cubicBezTo>
                  <a:pt x="22579" y="17751"/>
                  <a:pt x="22610" y="17721"/>
                  <a:pt x="22610" y="17683"/>
                </a:cubicBezTo>
                <a:cubicBezTo>
                  <a:pt x="22610" y="17645"/>
                  <a:pt x="22579" y="17614"/>
                  <a:pt x="22541" y="17614"/>
                </a:cubicBezTo>
                <a:close/>
                <a:moveTo>
                  <a:pt x="22757" y="17614"/>
                </a:moveTo>
                <a:cubicBezTo>
                  <a:pt x="22720" y="17614"/>
                  <a:pt x="22689" y="17645"/>
                  <a:pt x="22689" y="17683"/>
                </a:cubicBezTo>
                <a:cubicBezTo>
                  <a:pt x="22689" y="17721"/>
                  <a:pt x="22720" y="17751"/>
                  <a:pt x="22757" y="17751"/>
                </a:cubicBezTo>
                <a:cubicBezTo>
                  <a:pt x="22795" y="17751"/>
                  <a:pt x="22826" y="17721"/>
                  <a:pt x="22826" y="17683"/>
                </a:cubicBezTo>
                <a:cubicBezTo>
                  <a:pt x="22826" y="17645"/>
                  <a:pt x="22795" y="17614"/>
                  <a:pt x="22757" y="17614"/>
                </a:cubicBezTo>
                <a:close/>
                <a:moveTo>
                  <a:pt x="25567" y="17614"/>
                </a:moveTo>
                <a:cubicBezTo>
                  <a:pt x="25529" y="17614"/>
                  <a:pt x="25498" y="17645"/>
                  <a:pt x="25498" y="17683"/>
                </a:cubicBezTo>
                <a:cubicBezTo>
                  <a:pt x="25498" y="17721"/>
                  <a:pt x="25529" y="17751"/>
                  <a:pt x="25567" y="17751"/>
                </a:cubicBezTo>
                <a:cubicBezTo>
                  <a:pt x="25605" y="17751"/>
                  <a:pt x="25635" y="17721"/>
                  <a:pt x="25635" y="17683"/>
                </a:cubicBezTo>
                <a:cubicBezTo>
                  <a:pt x="25635" y="17645"/>
                  <a:pt x="25605" y="17614"/>
                  <a:pt x="25567" y="17614"/>
                </a:cubicBezTo>
                <a:close/>
                <a:moveTo>
                  <a:pt x="25783" y="17614"/>
                </a:moveTo>
                <a:cubicBezTo>
                  <a:pt x="25745" y="17614"/>
                  <a:pt x="25714" y="17645"/>
                  <a:pt x="25714" y="17683"/>
                </a:cubicBezTo>
                <a:cubicBezTo>
                  <a:pt x="25714" y="17721"/>
                  <a:pt x="25745" y="17751"/>
                  <a:pt x="25783" y="17751"/>
                </a:cubicBezTo>
                <a:cubicBezTo>
                  <a:pt x="25821" y="17751"/>
                  <a:pt x="25851" y="17721"/>
                  <a:pt x="25851" y="17683"/>
                </a:cubicBezTo>
                <a:cubicBezTo>
                  <a:pt x="25851" y="17645"/>
                  <a:pt x="25821" y="17614"/>
                  <a:pt x="25783" y="17614"/>
                </a:cubicBezTo>
                <a:close/>
                <a:moveTo>
                  <a:pt x="25999" y="17614"/>
                </a:moveTo>
                <a:cubicBezTo>
                  <a:pt x="25961" y="17614"/>
                  <a:pt x="25931" y="17645"/>
                  <a:pt x="25931" y="17683"/>
                </a:cubicBezTo>
                <a:cubicBezTo>
                  <a:pt x="25931" y="17721"/>
                  <a:pt x="25961" y="17751"/>
                  <a:pt x="25999" y="17751"/>
                </a:cubicBezTo>
                <a:cubicBezTo>
                  <a:pt x="26037" y="17751"/>
                  <a:pt x="26067" y="17721"/>
                  <a:pt x="26067" y="17683"/>
                </a:cubicBezTo>
                <a:cubicBezTo>
                  <a:pt x="26067" y="17645"/>
                  <a:pt x="26037" y="17614"/>
                  <a:pt x="25999" y="17614"/>
                </a:cubicBezTo>
                <a:close/>
                <a:moveTo>
                  <a:pt x="21893" y="17849"/>
                </a:moveTo>
                <a:cubicBezTo>
                  <a:pt x="21855" y="17849"/>
                  <a:pt x="21824" y="17880"/>
                  <a:pt x="21824" y="17918"/>
                </a:cubicBezTo>
                <a:cubicBezTo>
                  <a:pt x="21824" y="17955"/>
                  <a:pt x="21855" y="17986"/>
                  <a:pt x="21893" y="17986"/>
                </a:cubicBezTo>
                <a:cubicBezTo>
                  <a:pt x="21931" y="17986"/>
                  <a:pt x="21961" y="17955"/>
                  <a:pt x="21961" y="17918"/>
                </a:cubicBezTo>
                <a:cubicBezTo>
                  <a:pt x="21961" y="17880"/>
                  <a:pt x="21931" y="17849"/>
                  <a:pt x="21893" y="17849"/>
                </a:cubicBezTo>
                <a:close/>
                <a:moveTo>
                  <a:pt x="22109" y="17849"/>
                </a:moveTo>
                <a:cubicBezTo>
                  <a:pt x="22071" y="17849"/>
                  <a:pt x="22040" y="17880"/>
                  <a:pt x="22040" y="17918"/>
                </a:cubicBezTo>
                <a:cubicBezTo>
                  <a:pt x="22040" y="17955"/>
                  <a:pt x="22071" y="17986"/>
                  <a:pt x="22109" y="17986"/>
                </a:cubicBezTo>
                <a:cubicBezTo>
                  <a:pt x="22147" y="17986"/>
                  <a:pt x="22177" y="17955"/>
                  <a:pt x="22177" y="17918"/>
                </a:cubicBezTo>
                <a:cubicBezTo>
                  <a:pt x="22177" y="17880"/>
                  <a:pt x="22147" y="17849"/>
                  <a:pt x="22109" y="17849"/>
                </a:cubicBezTo>
                <a:close/>
                <a:moveTo>
                  <a:pt x="22325" y="17849"/>
                </a:moveTo>
                <a:cubicBezTo>
                  <a:pt x="22287" y="17849"/>
                  <a:pt x="22257" y="17880"/>
                  <a:pt x="22257" y="17918"/>
                </a:cubicBezTo>
                <a:cubicBezTo>
                  <a:pt x="22257" y="17955"/>
                  <a:pt x="22287" y="17986"/>
                  <a:pt x="22325" y="17986"/>
                </a:cubicBezTo>
                <a:cubicBezTo>
                  <a:pt x="22363" y="17986"/>
                  <a:pt x="22394" y="17955"/>
                  <a:pt x="22394" y="17918"/>
                </a:cubicBezTo>
                <a:cubicBezTo>
                  <a:pt x="22394" y="17880"/>
                  <a:pt x="22363" y="17849"/>
                  <a:pt x="22325" y="17849"/>
                </a:cubicBezTo>
                <a:close/>
                <a:moveTo>
                  <a:pt x="22541" y="17849"/>
                </a:moveTo>
                <a:cubicBezTo>
                  <a:pt x="22503" y="17849"/>
                  <a:pt x="22473" y="17880"/>
                  <a:pt x="22473" y="17918"/>
                </a:cubicBezTo>
                <a:cubicBezTo>
                  <a:pt x="22473" y="17955"/>
                  <a:pt x="22503" y="17986"/>
                  <a:pt x="22541" y="17986"/>
                </a:cubicBezTo>
                <a:cubicBezTo>
                  <a:pt x="22579" y="17986"/>
                  <a:pt x="22610" y="17955"/>
                  <a:pt x="22610" y="17918"/>
                </a:cubicBezTo>
                <a:cubicBezTo>
                  <a:pt x="22610" y="17880"/>
                  <a:pt x="22579" y="17849"/>
                  <a:pt x="22541" y="17849"/>
                </a:cubicBezTo>
                <a:close/>
                <a:moveTo>
                  <a:pt x="22757" y="17849"/>
                </a:moveTo>
                <a:cubicBezTo>
                  <a:pt x="22720" y="17849"/>
                  <a:pt x="22689" y="17880"/>
                  <a:pt x="22689" y="17918"/>
                </a:cubicBezTo>
                <a:cubicBezTo>
                  <a:pt x="22689" y="17955"/>
                  <a:pt x="22720" y="17986"/>
                  <a:pt x="22757" y="17986"/>
                </a:cubicBezTo>
                <a:cubicBezTo>
                  <a:pt x="22795" y="17986"/>
                  <a:pt x="22826" y="17955"/>
                  <a:pt x="22826" y="17918"/>
                </a:cubicBezTo>
                <a:cubicBezTo>
                  <a:pt x="22826" y="17880"/>
                  <a:pt x="22795" y="17849"/>
                  <a:pt x="22757" y="17849"/>
                </a:cubicBezTo>
                <a:close/>
                <a:moveTo>
                  <a:pt x="25567" y="17849"/>
                </a:moveTo>
                <a:cubicBezTo>
                  <a:pt x="25529" y="17849"/>
                  <a:pt x="25498" y="17880"/>
                  <a:pt x="25498" y="17918"/>
                </a:cubicBezTo>
                <a:cubicBezTo>
                  <a:pt x="25498" y="17955"/>
                  <a:pt x="25529" y="17986"/>
                  <a:pt x="25567" y="17986"/>
                </a:cubicBezTo>
                <a:cubicBezTo>
                  <a:pt x="25605" y="17986"/>
                  <a:pt x="25635" y="17955"/>
                  <a:pt x="25635" y="17918"/>
                </a:cubicBezTo>
                <a:cubicBezTo>
                  <a:pt x="25635" y="17880"/>
                  <a:pt x="25605" y="17849"/>
                  <a:pt x="25567" y="17849"/>
                </a:cubicBezTo>
                <a:close/>
                <a:moveTo>
                  <a:pt x="25783" y="17849"/>
                </a:moveTo>
                <a:cubicBezTo>
                  <a:pt x="25745" y="17849"/>
                  <a:pt x="25714" y="17880"/>
                  <a:pt x="25714" y="17918"/>
                </a:cubicBezTo>
                <a:cubicBezTo>
                  <a:pt x="25714" y="17955"/>
                  <a:pt x="25745" y="17986"/>
                  <a:pt x="25783" y="17986"/>
                </a:cubicBezTo>
                <a:cubicBezTo>
                  <a:pt x="25821" y="17986"/>
                  <a:pt x="25851" y="17955"/>
                  <a:pt x="25851" y="17918"/>
                </a:cubicBezTo>
                <a:cubicBezTo>
                  <a:pt x="25851" y="17880"/>
                  <a:pt x="25821" y="17849"/>
                  <a:pt x="25783" y="17849"/>
                </a:cubicBezTo>
                <a:close/>
                <a:moveTo>
                  <a:pt x="25999" y="17849"/>
                </a:moveTo>
                <a:cubicBezTo>
                  <a:pt x="25961" y="17849"/>
                  <a:pt x="25931" y="17880"/>
                  <a:pt x="25931" y="17918"/>
                </a:cubicBezTo>
                <a:cubicBezTo>
                  <a:pt x="25931" y="17955"/>
                  <a:pt x="25961" y="17986"/>
                  <a:pt x="25999" y="17986"/>
                </a:cubicBezTo>
                <a:cubicBezTo>
                  <a:pt x="26037" y="17986"/>
                  <a:pt x="26067" y="17955"/>
                  <a:pt x="26067" y="17918"/>
                </a:cubicBezTo>
                <a:cubicBezTo>
                  <a:pt x="26067" y="17880"/>
                  <a:pt x="26037" y="17849"/>
                  <a:pt x="25999" y="17849"/>
                </a:cubicBezTo>
                <a:close/>
                <a:moveTo>
                  <a:pt x="21893" y="18084"/>
                </a:moveTo>
                <a:cubicBezTo>
                  <a:pt x="21855" y="18084"/>
                  <a:pt x="21824" y="18115"/>
                  <a:pt x="21824" y="18152"/>
                </a:cubicBezTo>
                <a:cubicBezTo>
                  <a:pt x="21824" y="18190"/>
                  <a:pt x="21855" y="18221"/>
                  <a:pt x="21893" y="18221"/>
                </a:cubicBezTo>
                <a:cubicBezTo>
                  <a:pt x="21931" y="18221"/>
                  <a:pt x="21961" y="18190"/>
                  <a:pt x="21961" y="18152"/>
                </a:cubicBezTo>
                <a:cubicBezTo>
                  <a:pt x="21961" y="18115"/>
                  <a:pt x="21931" y="18084"/>
                  <a:pt x="21893" y="18084"/>
                </a:cubicBezTo>
                <a:close/>
                <a:moveTo>
                  <a:pt x="22109" y="18084"/>
                </a:moveTo>
                <a:cubicBezTo>
                  <a:pt x="22071" y="18084"/>
                  <a:pt x="22040" y="18115"/>
                  <a:pt x="22040" y="18152"/>
                </a:cubicBezTo>
                <a:cubicBezTo>
                  <a:pt x="22040" y="18190"/>
                  <a:pt x="22071" y="18221"/>
                  <a:pt x="22109" y="18221"/>
                </a:cubicBezTo>
                <a:cubicBezTo>
                  <a:pt x="22147" y="18221"/>
                  <a:pt x="22177" y="18190"/>
                  <a:pt x="22177" y="18152"/>
                </a:cubicBezTo>
                <a:cubicBezTo>
                  <a:pt x="22177" y="18115"/>
                  <a:pt x="22147" y="18084"/>
                  <a:pt x="22109" y="18084"/>
                </a:cubicBezTo>
                <a:close/>
                <a:moveTo>
                  <a:pt x="22325" y="18084"/>
                </a:moveTo>
                <a:cubicBezTo>
                  <a:pt x="22287" y="18084"/>
                  <a:pt x="22257" y="18115"/>
                  <a:pt x="22257" y="18152"/>
                </a:cubicBezTo>
                <a:cubicBezTo>
                  <a:pt x="22257" y="18190"/>
                  <a:pt x="22287" y="18221"/>
                  <a:pt x="22325" y="18221"/>
                </a:cubicBezTo>
                <a:cubicBezTo>
                  <a:pt x="22363" y="18221"/>
                  <a:pt x="22394" y="18190"/>
                  <a:pt x="22394" y="18152"/>
                </a:cubicBezTo>
                <a:cubicBezTo>
                  <a:pt x="22394" y="18115"/>
                  <a:pt x="22363" y="18084"/>
                  <a:pt x="22325" y="18084"/>
                </a:cubicBezTo>
                <a:close/>
                <a:moveTo>
                  <a:pt x="22541" y="18084"/>
                </a:moveTo>
                <a:cubicBezTo>
                  <a:pt x="22503" y="18084"/>
                  <a:pt x="22473" y="18115"/>
                  <a:pt x="22473" y="18152"/>
                </a:cubicBezTo>
                <a:cubicBezTo>
                  <a:pt x="22473" y="18190"/>
                  <a:pt x="22503" y="18221"/>
                  <a:pt x="22541" y="18221"/>
                </a:cubicBezTo>
                <a:cubicBezTo>
                  <a:pt x="22579" y="18221"/>
                  <a:pt x="22610" y="18190"/>
                  <a:pt x="22610" y="18152"/>
                </a:cubicBezTo>
                <a:cubicBezTo>
                  <a:pt x="22610" y="18115"/>
                  <a:pt x="22579" y="18084"/>
                  <a:pt x="22541" y="18084"/>
                </a:cubicBezTo>
                <a:close/>
                <a:moveTo>
                  <a:pt x="25567" y="18084"/>
                </a:moveTo>
                <a:cubicBezTo>
                  <a:pt x="25529" y="18084"/>
                  <a:pt x="25498" y="18115"/>
                  <a:pt x="25498" y="18152"/>
                </a:cubicBezTo>
                <a:cubicBezTo>
                  <a:pt x="25498" y="18190"/>
                  <a:pt x="25529" y="18221"/>
                  <a:pt x="25567" y="18221"/>
                </a:cubicBezTo>
                <a:cubicBezTo>
                  <a:pt x="25605" y="18221"/>
                  <a:pt x="25635" y="18190"/>
                  <a:pt x="25635" y="18152"/>
                </a:cubicBezTo>
                <a:cubicBezTo>
                  <a:pt x="25635" y="18115"/>
                  <a:pt x="25605" y="18084"/>
                  <a:pt x="25567" y="18084"/>
                </a:cubicBezTo>
                <a:close/>
                <a:moveTo>
                  <a:pt x="25783" y="18084"/>
                </a:moveTo>
                <a:cubicBezTo>
                  <a:pt x="25745" y="18084"/>
                  <a:pt x="25714" y="18115"/>
                  <a:pt x="25714" y="18152"/>
                </a:cubicBezTo>
                <a:cubicBezTo>
                  <a:pt x="25714" y="18190"/>
                  <a:pt x="25745" y="18221"/>
                  <a:pt x="25783" y="18221"/>
                </a:cubicBezTo>
                <a:cubicBezTo>
                  <a:pt x="25821" y="18221"/>
                  <a:pt x="25851" y="18190"/>
                  <a:pt x="25851" y="18152"/>
                </a:cubicBezTo>
                <a:cubicBezTo>
                  <a:pt x="25851" y="18115"/>
                  <a:pt x="25821" y="18084"/>
                  <a:pt x="25783" y="18084"/>
                </a:cubicBezTo>
                <a:close/>
                <a:moveTo>
                  <a:pt x="25999" y="18084"/>
                </a:moveTo>
                <a:cubicBezTo>
                  <a:pt x="25961" y="18084"/>
                  <a:pt x="25931" y="18115"/>
                  <a:pt x="25931" y="18152"/>
                </a:cubicBezTo>
                <a:cubicBezTo>
                  <a:pt x="25931" y="18190"/>
                  <a:pt x="25961" y="18221"/>
                  <a:pt x="25999" y="18221"/>
                </a:cubicBezTo>
                <a:cubicBezTo>
                  <a:pt x="26037" y="18221"/>
                  <a:pt x="26067" y="18190"/>
                  <a:pt x="26067" y="18152"/>
                </a:cubicBezTo>
                <a:cubicBezTo>
                  <a:pt x="26067" y="18115"/>
                  <a:pt x="26037" y="18084"/>
                  <a:pt x="25999" y="18084"/>
                </a:cubicBezTo>
                <a:close/>
                <a:moveTo>
                  <a:pt x="22109" y="18319"/>
                </a:moveTo>
                <a:cubicBezTo>
                  <a:pt x="22071" y="18319"/>
                  <a:pt x="22040" y="18349"/>
                  <a:pt x="22040" y="18387"/>
                </a:cubicBezTo>
                <a:cubicBezTo>
                  <a:pt x="22040" y="18425"/>
                  <a:pt x="22071" y="18456"/>
                  <a:pt x="22109" y="18456"/>
                </a:cubicBezTo>
                <a:cubicBezTo>
                  <a:pt x="22147" y="18456"/>
                  <a:pt x="22177" y="18425"/>
                  <a:pt x="22177" y="18387"/>
                </a:cubicBezTo>
                <a:cubicBezTo>
                  <a:pt x="22177" y="18349"/>
                  <a:pt x="22147" y="18319"/>
                  <a:pt x="22109" y="18319"/>
                </a:cubicBezTo>
                <a:close/>
                <a:moveTo>
                  <a:pt x="22325" y="18319"/>
                </a:moveTo>
                <a:cubicBezTo>
                  <a:pt x="22287" y="18319"/>
                  <a:pt x="22257" y="18349"/>
                  <a:pt x="22257" y="18387"/>
                </a:cubicBezTo>
                <a:cubicBezTo>
                  <a:pt x="22257" y="18425"/>
                  <a:pt x="22287" y="18456"/>
                  <a:pt x="22325" y="18456"/>
                </a:cubicBezTo>
                <a:cubicBezTo>
                  <a:pt x="22363" y="18456"/>
                  <a:pt x="22394" y="18425"/>
                  <a:pt x="22394" y="18387"/>
                </a:cubicBezTo>
                <a:cubicBezTo>
                  <a:pt x="22394" y="18349"/>
                  <a:pt x="22363" y="18319"/>
                  <a:pt x="22325" y="18319"/>
                </a:cubicBezTo>
                <a:close/>
                <a:moveTo>
                  <a:pt x="22541" y="18319"/>
                </a:moveTo>
                <a:cubicBezTo>
                  <a:pt x="22503" y="18319"/>
                  <a:pt x="22473" y="18349"/>
                  <a:pt x="22473" y="18387"/>
                </a:cubicBezTo>
                <a:cubicBezTo>
                  <a:pt x="22473" y="18425"/>
                  <a:pt x="22503" y="18456"/>
                  <a:pt x="22541" y="18456"/>
                </a:cubicBezTo>
                <a:cubicBezTo>
                  <a:pt x="22579" y="18456"/>
                  <a:pt x="22610" y="18425"/>
                  <a:pt x="22610" y="18387"/>
                </a:cubicBezTo>
                <a:cubicBezTo>
                  <a:pt x="22610" y="18349"/>
                  <a:pt x="22579" y="18319"/>
                  <a:pt x="22541" y="18319"/>
                </a:cubicBezTo>
                <a:close/>
                <a:moveTo>
                  <a:pt x="25567" y="18319"/>
                </a:moveTo>
                <a:cubicBezTo>
                  <a:pt x="25529" y="18319"/>
                  <a:pt x="25498" y="18349"/>
                  <a:pt x="25498" y="18387"/>
                </a:cubicBezTo>
                <a:cubicBezTo>
                  <a:pt x="25498" y="18425"/>
                  <a:pt x="25529" y="18456"/>
                  <a:pt x="25567" y="18456"/>
                </a:cubicBezTo>
                <a:cubicBezTo>
                  <a:pt x="25605" y="18456"/>
                  <a:pt x="25635" y="18425"/>
                  <a:pt x="25635" y="18387"/>
                </a:cubicBezTo>
                <a:cubicBezTo>
                  <a:pt x="25635" y="18349"/>
                  <a:pt x="25605" y="18319"/>
                  <a:pt x="25567" y="18319"/>
                </a:cubicBezTo>
                <a:close/>
                <a:moveTo>
                  <a:pt x="25783" y="18319"/>
                </a:moveTo>
                <a:cubicBezTo>
                  <a:pt x="25745" y="18319"/>
                  <a:pt x="25714" y="18349"/>
                  <a:pt x="25714" y="18387"/>
                </a:cubicBezTo>
                <a:cubicBezTo>
                  <a:pt x="25714" y="18425"/>
                  <a:pt x="25745" y="18456"/>
                  <a:pt x="25783" y="18456"/>
                </a:cubicBezTo>
                <a:cubicBezTo>
                  <a:pt x="25821" y="18456"/>
                  <a:pt x="25851" y="18425"/>
                  <a:pt x="25851" y="18387"/>
                </a:cubicBezTo>
                <a:cubicBezTo>
                  <a:pt x="25851" y="18349"/>
                  <a:pt x="25821" y="18319"/>
                  <a:pt x="25783" y="18319"/>
                </a:cubicBezTo>
                <a:close/>
                <a:moveTo>
                  <a:pt x="25999" y="18319"/>
                </a:moveTo>
                <a:cubicBezTo>
                  <a:pt x="25961" y="18319"/>
                  <a:pt x="25931" y="18349"/>
                  <a:pt x="25931" y="18387"/>
                </a:cubicBezTo>
                <a:cubicBezTo>
                  <a:pt x="25931" y="18425"/>
                  <a:pt x="25961" y="18456"/>
                  <a:pt x="25999" y="18456"/>
                </a:cubicBezTo>
                <a:cubicBezTo>
                  <a:pt x="26037" y="18456"/>
                  <a:pt x="26067" y="18425"/>
                  <a:pt x="26067" y="18387"/>
                </a:cubicBezTo>
                <a:cubicBezTo>
                  <a:pt x="26067" y="18349"/>
                  <a:pt x="26037" y="18319"/>
                  <a:pt x="25999" y="18319"/>
                </a:cubicBezTo>
                <a:close/>
                <a:moveTo>
                  <a:pt x="22109" y="18554"/>
                </a:moveTo>
                <a:cubicBezTo>
                  <a:pt x="22071" y="18554"/>
                  <a:pt x="22040" y="18584"/>
                  <a:pt x="22040" y="18622"/>
                </a:cubicBezTo>
                <a:cubicBezTo>
                  <a:pt x="22040" y="18660"/>
                  <a:pt x="22071" y="18691"/>
                  <a:pt x="22109" y="18691"/>
                </a:cubicBezTo>
                <a:cubicBezTo>
                  <a:pt x="22147" y="18691"/>
                  <a:pt x="22177" y="18660"/>
                  <a:pt x="22177" y="18622"/>
                </a:cubicBezTo>
                <a:cubicBezTo>
                  <a:pt x="22177" y="18584"/>
                  <a:pt x="22147" y="18554"/>
                  <a:pt x="22109" y="18554"/>
                </a:cubicBezTo>
                <a:close/>
                <a:moveTo>
                  <a:pt x="22325" y="18554"/>
                </a:moveTo>
                <a:cubicBezTo>
                  <a:pt x="22287" y="18554"/>
                  <a:pt x="22257" y="18584"/>
                  <a:pt x="22257" y="18622"/>
                </a:cubicBezTo>
                <a:cubicBezTo>
                  <a:pt x="22257" y="18660"/>
                  <a:pt x="22287" y="18691"/>
                  <a:pt x="22325" y="18691"/>
                </a:cubicBezTo>
                <a:cubicBezTo>
                  <a:pt x="22363" y="18691"/>
                  <a:pt x="22394" y="18660"/>
                  <a:pt x="22394" y="18622"/>
                </a:cubicBezTo>
                <a:cubicBezTo>
                  <a:pt x="22394" y="18584"/>
                  <a:pt x="22363" y="18554"/>
                  <a:pt x="22325" y="18554"/>
                </a:cubicBezTo>
                <a:close/>
                <a:moveTo>
                  <a:pt x="22541" y="18554"/>
                </a:moveTo>
                <a:cubicBezTo>
                  <a:pt x="22503" y="18554"/>
                  <a:pt x="22473" y="18584"/>
                  <a:pt x="22473" y="18622"/>
                </a:cubicBezTo>
                <a:cubicBezTo>
                  <a:pt x="22473" y="18660"/>
                  <a:pt x="22503" y="18691"/>
                  <a:pt x="22541" y="18691"/>
                </a:cubicBezTo>
                <a:cubicBezTo>
                  <a:pt x="22579" y="18691"/>
                  <a:pt x="22610" y="18660"/>
                  <a:pt x="22610" y="18622"/>
                </a:cubicBezTo>
                <a:cubicBezTo>
                  <a:pt x="22610" y="18584"/>
                  <a:pt x="22579" y="18554"/>
                  <a:pt x="22541" y="18554"/>
                </a:cubicBezTo>
                <a:close/>
                <a:moveTo>
                  <a:pt x="25567" y="18554"/>
                </a:moveTo>
                <a:cubicBezTo>
                  <a:pt x="25529" y="18554"/>
                  <a:pt x="25498" y="18584"/>
                  <a:pt x="25498" y="18622"/>
                </a:cubicBezTo>
                <a:cubicBezTo>
                  <a:pt x="25498" y="18660"/>
                  <a:pt x="25529" y="18691"/>
                  <a:pt x="25567" y="18691"/>
                </a:cubicBezTo>
                <a:cubicBezTo>
                  <a:pt x="25605" y="18691"/>
                  <a:pt x="25635" y="18660"/>
                  <a:pt x="25635" y="18622"/>
                </a:cubicBezTo>
                <a:cubicBezTo>
                  <a:pt x="25635" y="18584"/>
                  <a:pt x="25605" y="18554"/>
                  <a:pt x="25567" y="18554"/>
                </a:cubicBezTo>
                <a:close/>
                <a:moveTo>
                  <a:pt x="25783" y="18554"/>
                </a:moveTo>
                <a:cubicBezTo>
                  <a:pt x="25745" y="18554"/>
                  <a:pt x="25714" y="18584"/>
                  <a:pt x="25714" y="18622"/>
                </a:cubicBezTo>
                <a:cubicBezTo>
                  <a:pt x="25714" y="18660"/>
                  <a:pt x="25745" y="18691"/>
                  <a:pt x="25783" y="18691"/>
                </a:cubicBezTo>
                <a:cubicBezTo>
                  <a:pt x="25821" y="18691"/>
                  <a:pt x="25851" y="18660"/>
                  <a:pt x="25851" y="18622"/>
                </a:cubicBezTo>
                <a:cubicBezTo>
                  <a:pt x="25851" y="18584"/>
                  <a:pt x="25821" y="18554"/>
                  <a:pt x="25783" y="18554"/>
                </a:cubicBezTo>
                <a:close/>
                <a:moveTo>
                  <a:pt x="22109" y="18789"/>
                </a:moveTo>
                <a:cubicBezTo>
                  <a:pt x="22071" y="18789"/>
                  <a:pt x="22040" y="18819"/>
                  <a:pt x="22040" y="18857"/>
                </a:cubicBezTo>
                <a:cubicBezTo>
                  <a:pt x="22040" y="18895"/>
                  <a:pt x="22071" y="18925"/>
                  <a:pt x="22109" y="18925"/>
                </a:cubicBezTo>
                <a:cubicBezTo>
                  <a:pt x="22147" y="18925"/>
                  <a:pt x="22177" y="18895"/>
                  <a:pt x="22177" y="18857"/>
                </a:cubicBezTo>
                <a:cubicBezTo>
                  <a:pt x="22177" y="18819"/>
                  <a:pt x="22147" y="18789"/>
                  <a:pt x="22109" y="18789"/>
                </a:cubicBezTo>
                <a:close/>
                <a:moveTo>
                  <a:pt x="22325" y="18789"/>
                </a:moveTo>
                <a:cubicBezTo>
                  <a:pt x="22287" y="18789"/>
                  <a:pt x="22257" y="18819"/>
                  <a:pt x="22257" y="18857"/>
                </a:cubicBezTo>
                <a:cubicBezTo>
                  <a:pt x="22257" y="18895"/>
                  <a:pt x="22287" y="18925"/>
                  <a:pt x="22325" y="18925"/>
                </a:cubicBezTo>
                <a:cubicBezTo>
                  <a:pt x="22363" y="18925"/>
                  <a:pt x="22394" y="18895"/>
                  <a:pt x="22394" y="18857"/>
                </a:cubicBezTo>
                <a:cubicBezTo>
                  <a:pt x="22394" y="18819"/>
                  <a:pt x="22363" y="18789"/>
                  <a:pt x="22325" y="18789"/>
                </a:cubicBezTo>
                <a:close/>
                <a:moveTo>
                  <a:pt x="22541" y="18789"/>
                </a:moveTo>
                <a:cubicBezTo>
                  <a:pt x="22503" y="18789"/>
                  <a:pt x="22473" y="18819"/>
                  <a:pt x="22473" y="18857"/>
                </a:cubicBezTo>
                <a:cubicBezTo>
                  <a:pt x="22473" y="18895"/>
                  <a:pt x="22503" y="18925"/>
                  <a:pt x="22541" y="18925"/>
                </a:cubicBezTo>
                <a:cubicBezTo>
                  <a:pt x="22579" y="18925"/>
                  <a:pt x="22610" y="18895"/>
                  <a:pt x="22610" y="18857"/>
                </a:cubicBezTo>
                <a:cubicBezTo>
                  <a:pt x="22610" y="18819"/>
                  <a:pt x="22579" y="18789"/>
                  <a:pt x="22541" y="18789"/>
                </a:cubicBezTo>
                <a:close/>
                <a:moveTo>
                  <a:pt x="22109" y="19023"/>
                </a:moveTo>
                <a:cubicBezTo>
                  <a:pt x="22071" y="19023"/>
                  <a:pt x="22040" y="19054"/>
                  <a:pt x="22040" y="19092"/>
                </a:cubicBezTo>
                <a:cubicBezTo>
                  <a:pt x="22040" y="19130"/>
                  <a:pt x="22071" y="19160"/>
                  <a:pt x="22109" y="19160"/>
                </a:cubicBezTo>
                <a:cubicBezTo>
                  <a:pt x="22147" y="19160"/>
                  <a:pt x="22177" y="19130"/>
                  <a:pt x="22177" y="19092"/>
                </a:cubicBezTo>
                <a:cubicBezTo>
                  <a:pt x="22177" y="19054"/>
                  <a:pt x="22147" y="19023"/>
                  <a:pt x="22109" y="19023"/>
                </a:cubicBezTo>
                <a:close/>
                <a:moveTo>
                  <a:pt x="22325" y="19023"/>
                </a:moveTo>
                <a:cubicBezTo>
                  <a:pt x="22287" y="19023"/>
                  <a:pt x="22257" y="19054"/>
                  <a:pt x="22257" y="19092"/>
                </a:cubicBezTo>
                <a:cubicBezTo>
                  <a:pt x="22257" y="19130"/>
                  <a:pt x="22287" y="19160"/>
                  <a:pt x="22325" y="19160"/>
                </a:cubicBezTo>
                <a:cubicBezTo>
                  <a:pt x="22363" y="19160"/>
                  <a:pt x="22394" y="19130"/>
                  <a:pt x="22394" y="19092"/>
                </a:cubicBezTo>
                <a:cubicBezTo>
                  <a:pt x="22394" y="19054"/>
                  <a:pt x="22363" y="19023"/>
                  <a:pt x="22325" y="19023"/>
                </a:cubicBezTo>
                <a:close/>
                <a:moveTo>
                  <a:pt x="22541" y="19023"/>
                </a:moveTo>
                <a:cubicBezTo>
                  <a:pt x="22503" y="19023"/>
                  <a:pt x="22473" y="19054"/>
                  <a:pt x="22473" y="19092"/>
                </a:cubicBezTo>
                <a:cubicBezTo>
                  <a:pt x="22473" y="19130"/>
                  <a:pt x="22503" y="19160"/>
                  <a:pt x="22541" y="19160"/>
                </a:cubicBezTo>
                <a:cubicBezTo>
                  <a:pt x="22579" y="19160"/>
                  <a:pt x="22610" y="19130"/>
                  <a:pt x="22610" y="19092"/>
                </a:cubicBezTo>
                <a:cubicBezTo>
                  <a:pt x="22610" y="19054"/>
                  <a:pt x="22579" y="19023"/>
                  <a:pt x="22541" y="19023"/>
                </a:cubicBezTo>
                <a:close/>
                <a:moveTo>
                  <a:pt x="23403" y="5307"/>
                </a:moveTo>
                <a:cubicBezTo>
                  <a:pt x="23441" y="5307"/>
                  <a:pt x="23471" y="5276"/>
                  <a:pt x="23471" y="5238"/>
                </a:cubicBezTo>
                <a:cubicBezTo>
                  <a:pt x="23471" y="5201"/>
                  <a:pt x="23441" y="5170"/>
                  <a:pt x="23403" y="5170"/>
                </a:cubicBezTo>
                <a:cubicBezTo>
                  <a:pt x="23365" y="5170"/>
                  <a:pt x="23334" y="5201"/>
                  <a:pt x="23334" y="5238"/>
                </a:cubicBezTo>
                <a:cubicBezTo>
                  <a:pt x="23334" y="5276"/>
                  <a:pt x="23365" y="5307"/>
                  <a:pt x="23403" y="5307"/>
                </a:cubicBezTo>
                <a:close/>
                <a:moveTo>
                  <a:pt x="23619" y="5307"/>
                </a:moveTo>
                <a:cubicBezTo>
                  <a:pt x="23657" y="5307"/>
                  <a:pt x="23687" y="5276"/>
                  <a:pt x="23687" y="5238"/>
                </a:cubicBezTo>
                <a:cubicBezTo>
                  <a:pt x="23687" y="5201"/>
                  <a:pt x="23657" y="5170"/>
                  <a:pt x="23619" y="5170"/>
                </a:cubicBezTo>
                <a:cubicBezTo>
                  <a:pt x="23581" y="5170"/>
                  <a:pt x="23550" y="5201"/>
                  <a:pt x="23550" y="5238"/>
                </a:cubicBezTo>
                <a:cubicBezTo>
                  <a:pt x="23550" y="5276"/>
                  <a:pt x="23581" y="5307"/>
                  <a:pt x="23619" y="5307"/>
                </a:cubicBezTo>
                <a:close/>
                <a:moveTo>
                  <a:pt x="22971" y="5542"/>
                </a:moveTo>
                <a:cubicBezTo>
                  <a:pt x="23008" y="5542"/>
                  <a:pt x="23039" y="5511"/>
                  <a:pt x="23039" y="5473"/>
                </a:cubicBezTo>
                <a:cubicBezTo>
                  <a:pt x="23039" y="5435"/>
                  <a:pt x="23008" y="5405"/>
                  <a:pt x="22971" y="5405"/>
                </a:cubicBezTo>
                <a:cubicBezTo>
                  <a:pt x="22933" y="5405"/>
                  <a:pt x="22902" y="5435"/>
                  <a:pt x="22902" y="5473"/>
                </a:cubicBezTo>
                <a:cubicBezTo>
                  <a:pt x="22902" y="5511"/>
                  <a:pt x="22933" y="5542"/>
                  <a:pt x="22971" y="5542"/>
                </a:cubicBezTo>
                <a:close/>
                <a:moveTo>
                  <a:pt x="22971" y="5776"/>
                </a:moveTo>
                <a:cubicBezTo>
                  <a:pt x="23008" y="5776"/>
                  <a:pt x="23039" y="5746"/>
                  <a:pt x="23039" y="5708"/>
                </a:cubicBezTo>
                <a:cubicBezTo>
                  <a:pt x="23039" y="5670"/>
                  <a:pt x="23008" y="5639"/>
                  <a:pt x="22971" y="5639"/>
                </a:cubicBezTo>
                <a:cubicBezTo>
                  <a:pt x="22933" y="5639"/>
                  <a:pt x="22902" y="5670"/>
                  <a:pt x="22902" y="5708"/>
                </a:cubicBezTo>
                <a:cubicBezTo>
                  <a:pt x="22902" y="5746"/>
                  <a:pt x="22933" y="5776"/>
                  <a:pt x="22971" y="5776"/>
                </a:cubicBezTo>
                <a:close/>
                <a:moveTo>
                  <a:pt x="23187" y="5776"/>
                </a:moveTo>
                <a:cubicBezTo>
                  <a:pt x="23224" y="5776"/>
                  <a:pt x="23255" y="5746"/>
                  <a:pt x="23255" y="5708"/>
                </a:cubicBezTo>
                <a:cubicBezTo>
                  <a:pt x="23255" y="5670"/>
                  <a:pt x="23224" y="5639"/>
                  <a:pt x="23187" y="5639"/>
                </a:cubicBezTo>
                <a:cubicBezTo>
                  <a:pt x="23149" y="5639"/>
                  <a:pt x="23118" y="5670"/>
                  <a:pt x="23118" y="5708"/>
                </a:cubicBezTo>
                <a:cubicBezTo>
                  <a:pt x="23118" y="5746"/>
                  <a:pt x="23149" y="5776"/>
                  <a:pt x="23187" y="5776"/>
                </a:cubicBezTo>
                <a:close/>
                <a:moveTo>
                  <a:pt x="22754" y="6011"/>
                </a:moveTo>
                <a:cubicBezTo>
                  <a:pt x="22792" y="6011"/>
                  <a:pt x="22823" y="5981"/>
                  <a:pt x="22823" y="5943"/>
                </a:cubicBezTo>
                <a:cubicBezTo>
                  <a:pt x="22823" y="5905"/>
                  <a:pt x="22792" y="5874"/>
                  <a:pt x="22754" y="5874"/>
                </a:cubicBezTo>
                <a:cubicBezTo>
                  <a:pt x="22717" y="5874"/>
                  <a:pt x="22686" y="5905"/>
                  <a:pt x="22686" y="5943"/>
                </a:cubicBezTo>
                <a:cubicBezTo>
                  <a:pt x="22686" y="5981"/>
                  <a:pt x="22717" y="6011"/>
                  <a:pt x="22754" y="6011"/>
                </a:cubicBezTo>
                <a:close/>
                <a:moveTo>
                  <a:pt x="22971" y="6011"/>
                </a:moveTo>
                <a:cubicBezTo>
                  <a:pt x="23008" y="6011"/>
                  <a:pt x="23039" y="5981"/>
                  <a:pt x="23039" y="5943"/>
                </a:cubicBezTo>
                <a:cubicBezTo>
                  <a:pt x="23039" y="5905"/>
                  <a:pt x="23008" y="5874"/>
                  <a:pt x="22971" y="5874"/>
                </a:cubicBezTo>
                <a:cubicBezTo>
                  <a:pt x="22933" y="5874"/>
                  <a:pt x="22902" y="5905"/>
                  <a:pt x="22902" y="5943"/>
                </a:cubicBezTo>
                <a:cubicBezTo>
                  <a:pt x="22902" y="5981"/>
                  <a:pt x="22933" y="6011"/>
                  <a:pt x="22971" y="6011"/>
                </a:cubicBezTo>
                <a:close/>
                <a:moveTo>
                  <a:pt x="23187" y="6011"/>
                </a:moveTo>
                <a:cubicBezTo>
                  <a:pt x="23224" y="6011"/>
                  <a:pt x="23255" y="5981"/>
                  <a:pt x="23255" y="5943"/>
                </a:cubicBezTo>
                <a:cubicBezTo>
                  <a:pt x="23255" y="5905"/>
                  <a:pt x="23224" y="5874"/>
                  <a:pt x="23187" y="5874"/>
                </a:cubicBezTo>
                <a:cubicBezTo>
                  <a:pt x="23149" y="5874"/>
                  <a:pt x="23118" y="5905"/>
                  <a:pt x="23118" y="5943"/>
                </a:cubicBezTo>
                <a:cubicBezTo>
                  <a:pt x="23118" y="5981"/>
                  <a:pt x="23149" y="6011"/>
                  <a:pt x="23187" y="6011"/>
                </a:cubicBezTo>
                <a:close/>
                <a:moveTo>
                  <a:pt x="23403" y="6011"/>
                </a:moveTo>
                <a:cubicBezTo>
                  <a:pt x="23441" y="6011"/>
                  <a:pt x="23471" y="5981"/>
                  <a:pt x="23471" y="5943"/>
                </a:cubicBezTo>
                <a:cubicBezTo>
                  <a:pt x="23471" y="5905"/>
                  <a:pt x="23441" y="5874"/>
                  <a:pt x="23403" y="5874"/>
                </a:cubicBezTo>
                <a:cubicBezTo>
                  <a:pt x="23365" y="5874"/>
                  <a:pt x="23334" y="5905"/>
                  <a:pt x="23334" y="5943"/>
                </a:cubicBezTo>
                <a:cubicBezTo>
                  <a:pt x="23334" y="5981"/>
                  <a:pt x="23365" y="6011"/>
                  <a:pt x="23403" y="6011"/>
                </a:cubicBezTo>
                <a:close/>
                <a:moveTo>
                  <a:pt x="22754" y="6246"/>
                </a:moveTo>
                <a:cubicBezTo>
                  <a:pt x="22792" y="6246"/>
                  <a:pt x="22823" y="6215"/>
                  <a:pt x="22823" y="6178"/>
                </a:cubicBezTo>
                <a:cubicBezTo>
                  <a:pt x="22823" y="6140"/>
                  <a:pt x="22792" y="6109"/>
                  <a:pt x="22754" y="6109"/>
                </a:cubicBezTo>
                <a:cubicBezTo>
                  <a:pt x="22717" y="6109"/>
                  <a:pt x="22686" y="6140"/>
                  <a:pt x="22686" y="6178"/>
                </a:cubicBezTo>
                <a:cubicBezTo>
                  <a:pt x="22686" y="6215"/>
                  <a:pt x="22717" y="6246"/>
                  <a:pt x="22754" y="6246"/>
                </a:cubicBezTo>
                <a:close/>
                <a:moveTo>
                  <a:pt x="22971" y="6246"/>
                </a:moveTo>
                <a:cubicBezTo>
                  <a:pt x="23008" y="6246"/>
                  <a:pt x="23039" y="6215"/>
                  <a:pt x="23039" y="6178"/>
                </a:cubicBezTo>
                <a:cubicBezTo>
                  <a:pt x="23039" y="6140"/>
                  <a:pt x="23008" y="6109"/>
                  <a:pt x="22971" y="6109"/>
                </a:cubicBezTo>
                <a:cubicBezTo>
                  <a:pt x="22933" y="6109"/>
                  <a:pt x="22902" y="6140"/>
                  <a:pt x="22902" y="6178"/>
                </a:cubicBezTo>
                <a:cubicBezTo>
                  <a:pt x="22902" y="6215"/>
                  <a:pt x="22933" y="6246"/>
                  <a:pt x="22971" y="6246"/>
                </a:cubicBezTo>
                <a:close/>
                <a:moveTo>
                  <a:pt x="23187" y="6246"/>
                </a:moveTo>
                <a:cubicBezTo>
                  <a:pt x="23224" y="6246"/>
                  <a:pt x="23255" y="6215"/>
                  <a:pt x="23255" y="6178"/>
                </a:cubicBezTo>
                <a:cubicBezTo>
                  <a:pt x="23255" y="6140"/>
                  <a:pt x="23224" y="6109"/>
                  <a:pt x="23187" y="6109"/>
                </a:cubicBezTo>
                <a:cubicBezTo>
                  <a:pt x="23149" y="6109"/>
                  <a:pt x="23118" y="6140"/>
                  <a:pt x="23118" y="6178"/>
                </a:cubicBezTo>
                <a:cubicBezTo>
                  <a:pt x="23118" y="6215"/>
                  <a:pt x="23149" y="6246"/>
                  <a:pt x="23187" y="6246"/>
                </a:cubicBezTo>
                <a:close/>
                <a:moveTo>
                  <a:pt x="23403" y="6246"/>
                </a:moveTo>
                <a:cubicBezTo>
                  <a:pt x="23441" y="6246"/>
                  <a:pt x="23471" y="6215"/>
                  <a:pt x="23471" y="6178"/>
                </a:cubicBezTo>
                <a:cubicBezTo>
                  <a:pt x="23471" y="6140"/>
                  <a:pt x="23441" y="6109"/>
                  <a:pt x="23403" y="6109"/>
                </a:cubicBezTo>
                <a:cubicBezTo>
                  <a:pt x="23365" y="6109"/>
                  <a:pt x="23334" y="6140"/>
                  <a:pt x="23334" y="6178"/>
                </a:cubicBezTo>
                <a:cubicBezTo>
                  <a:pt x="23334" y="6215"/>
                  <a:pt x="23365" y="6246"/>
                  <a:pt x="23403" y="6246"/>
                </a:cubicBezTo>
                <a:close/>
                <a:moveTo>
                  <a:pt x="23619" y="6246"/>
                </a:moveTo>
                <a:cubicBezTo>
                  <a:pt x="23657" y="6246"/>
                  <a:pt x="23687" y="6215"/>
                  <a:pt x="23687" y="6178"/>
                </a:cubicBezTo>
                <a:cubicBezTo>
                  <a:pt x="23687" y="6140"/>
                  <a:pt x="23657" y="6109"/>
                  <a:pt x="23619" y="6109"/>
                </a:cubicBezTo>
                <a:cubicBezTo>
                  <a:pt x="23581" y="6109"/>
                  <a:pt x="23550" y="6140"/>
                  <a:pt x="23550" y="6178"/>
                </a:cubicBezTo>
                <a:cubicBezTo>
                  <a:pt x="23550" y="6215"/>
                  <a:pt x="23581" y="6246"/>
                  <a:pt x="23619" y="6246"/>
                </a:cubicBezTo>
                <a:close/>
                <a:moveTo>
                  <a:pt x="23187" y="6481"/>
                </a:moveTo>
                <a:cubicBezTo>
                  <a:pt x="23224" y="6481"/>
                  <a:pt x="23255" y="6450"/>
                  <a:pt x="23255" y="6412"/>
                </a:cubicBezTo>
                <a:cubicBezTo>
                  <a:pt x="23255" y="6375"/>
                  <a:pt x="23224" y="6344"/>
                  <a:pt x="23187" y="6344"/>
                </a:cubicBezTo>
                <a:cubicBezTo>
                  <a:pt x="23149" y="6344"/>
                  <a:pt x="23118" y="6375"/>
                  <a:pt x="23118" y="6412"/>
                </a:cubicBezTo>
                <a:cubicBezTo>
                  <a:pt x="23118" y="6450"/>
                  <a:pt x="23149" y="6481"/>
                  <a:pt x="23187" y="6481"/>
                </a:cubicBezTo>
                <a:close/>
                <a:moveTo>
                  <a:pt x="23403" y="6481"/>
                </a:moveTo>
                <a:cubicBezTo>
                  <a:pt x="23441" y="6481"/>
                  <a:pt x="23471" y="6450"/>
                  <a:pt x="23471" y="6412"/>
                </a:cubicBezTo>
                <a:cubicBezTo>
                  <a:pt x="23471" y="6375"/>
                  <a:pt x="23441" y="6344"/>
                  <a:pt x="23403" y="6344"/>
                </a:cubicBezTo>
                <a:cubicBezTo>
                  <a:pt x="23365" y="6344"/>
                  <a:pt x="23334" y="6375"/>
                  <a:pt x="23334" y="6412"/>
                </a:cubicBezTo>
                <a:cubicBezTo>
                  <a:pt x="23334" y="6450"/>
                  <a:pt x="23365" y="6481"/>
                  <a:pt x="23403" y="6481"/>
                </a:cubicBezTo>
                <a:close/>
                <a:moveTo>
                  <a:pt x="23619" y="6481"/>
                </a:moveTo>
                <a:cubicBezTo>
                  <a:pt x="23657" y="6481"/>
                  <a:pt x="23687" y="6450"/>
                  <a:pt x="23687" y="6412"/>
                </a:cubicBezTo>
                <a:cubicBezTo>
                  <a:pt x="23687" y="6375"/>
                  <a:pt x="23657" y="6344"/>
                  <a:pt x="23619" y="6344"/>
                </a:cubicBezTo>
                <a:cubicBezTo>
                  <a:pt x="23581" y="6344"/>
                  <a:pt x="23550" y="6375"/>
                  <a:pt x="23550" y="6412"/>
                </a:cubicBezTo>
                <a:cubicBezTo>
                  <a:pt x="23550" y="6450"/>
                  <a:pt x="23581" y="6481"/>
                  <a:pt x="23619" y="6481"/>
                </a:cubicBezTo>
                <a:close/>
                <a:moveTo>
                  <a:pt x="23835" y="6481"/>
                </a:moveTo>
                <a:cubicBezTo>
                  <a:pt x="23873" y="6481"/>
                  <a:pt x="23903" y="6450"/>
                  <a:pt x="23903" y="6412"/>
                </a:cubicBezTo>
                <a:cubicBezTo>
                  <a:pt x="23903" y="6375"/>
                  <a:pt x="23873" y="6344"/>
                  <a:pt x="23835" y="6344"/>
                </a:cubicBezTo>
                <a:cubicBezTo>
                  <a:pt x="23797" y="6344"/>
                  <a:pt x="23767" y="6375"/>
                  <a:pt x="23767" y="6412"/>
                </a:cubicBezTo>
                <a:cubicBezTo>
                  <a:pt x="23767" y="6450"/>
                  <a:pt x="23797" y="6481"/>
                  <a:pt x="23835" y="6481"/>
                </a:cubicBezTo>
                <a:close/>
                <a:moveTo>
                  <a:pt x="23187" y="6716"/>
                </a:moveTo>
                <a:cubicBezTo>
                  <a:pt x="23224" y="6716"/>
                  <a:pt x="23255" y="6685"/>
                  <a:pt x="23255" y="6647"/>
                </a:cubicBezTo>
                <a:cubicBezTo>
                  <a:pt x="23255" y="6609"/>
                  <a:pt x="23224" y="6579"/>
                  <a:pt x="23187" y="6579"/>
                </a:cubicBezTo>
                <a:cubicBezTo>
                  <a:pt x="23149" y="6579"/>
                  <a:pt x="23118" y="6609"/>
                  <a:pt x="23118" y="6647"/>
                </a:cubicBezTo>
                <a:cubicBezTo>
                  <a:pt x="23118" y="6685"/>
                  <a:pt x="23149" y="6716"/>
                  <a:pt x="23187" y="6716"/>
                </a:cubicBezTo>
                <a:close/>
                <a:moveTo>
                  <a:pt x="23403" y="6716"/>
                </a:moveTo>
                <a:cubicBezTo>
                  <a:pt x="23441" y="6716"/>
                  <a:pt x="23471" y="6685"/>
                  <a:pt x="23471" y="6647"/>
                </a:cubicBezTo>
                <a:cubicBezTo>
                  <a:pt x="23471" y="6609"/>
                  <a:pt x="23441" y="6579"/>
                  <a:pt x="23403" y="6579"/>
                </a:cubicBezTo>
                <a:cubicBezTo>
                  <a:pt x="23365" y="6579"/>
                  <a:pt x="23334" y="6609"/>
                  <a:pt x="23334" y="6647"/>
                </a:cubicBezTo>
                <a:cubicBezTo>
                  <a:pt x="23334" y="6685"/>
                  <a:pt x="23365" y="6716"/>
                  <a:pt x="23403" y="6716"/>
                </a:cubicBezTo>
                <a:close/>
                <a:moveTo>
                  <a:pt x="23619" y="6716"/>
                </a:moveTo>
                <a:cubicBezTo>
                  <a:pt x="23657" y="6716"/>
                  <a:pt x="23687" y="6685"/>
                  <a:pt x="23687" y="6647"/>
                </a:cubicBezTo>
                <a:cubicBezTo>
                  <a:pt x="23687" y="6609"/>
                  <a:pt x="23657" y="6579"/>
                  <a:pt x="23619" y="6579"/>
                </a:cubicBezTo>
                <a:cubicBezTo>
                  <a:pt x="23581" y="6579"/>
                  <a:pt x="23550" y="6609"/>
                  <a:pt x="23550" y="6647"/>
                </a:cubicBezTo>
                <a:cubicBezTo>
                  <a:pt x="23550" y="6685"/>
                  <a:pt x="23581" y="6716"/>
                  <a:pt x="23619" y="6716"/>
                </a:cubicBezTo>
                <a:close/>
                <a:moveTo>
                  <a:pt x="23835" y="6716"/>
                </a:moveTo>
                <a:cubicBezTo>
                  <a:pt x="23873" y="6716"/>
                  <a:pt x="23903" y="6685"/>
                  <a:pt x="23903" y="6647"/>
                </a:cubicBezTo>
                <a:cubicBezTo>
                  <a:pt x="23903" y="6609"/>
                  <a:pt x="23873" y="6579"/>
                  <a:pt x="23835" y="6579"/>
                </a:cubicBezTo>
                <a:cubicBezTo>
                  <a:pt x="23797" y="6579"/>
                  <a:pt x="23767" y="6609"/>
                  <a:pt x="23767" y="6647"/>
                </a:cubicBezTo>
                <a:cubicBezTo>
                  <a:pt x="23767" y="6685"/>
                  <a:pt x="23797" y="6716"/>
                  <a:pt x="23835" y="6716"/>
                </a:cubicBezTo>
                <a:close/>
                <a:moveTo>
                  <a:pt x="21890" y="6951"/>
                </a:moveTo>
                <a:cubicBezTo>
                  <a:pt x="21928" y="6951"/>
                  <a:pt x="21958" y="6920"/>
                  <a:pt x="21958" y="6882"/>
                </a:cubicBezTo>
                <a:cubicBezTo>
                  <a:pt x="21958" y="6844"/>
                  <a:pt x="21928" y="6814"/>
                  <a:pt x="21890" y="6814"/>
                </a:cubicBezTo>
                <a:cubicBezTo>
                  <a:pt x="21852" y="6814"/>
                  <a:pt x="21822" y="6844"/>
                  <a:pt x="21822" y="6882"/>
                </a:cubicBezTo>
                <a:cubicBezTo>
                  <a:pt x="21822" y="6920"/>
                  <a:pt x="21852" y="6951"/>
                  <a:pt x="21890" y="6951"/>
                </a:cubicBezTo>
                <a:close/>
                <a:moveTo>
                  <a:pt x="23187" y="6951"/>
                </a:moveTo>
                <a:cubicBezTo>
                  <a:pt x="23224" y="6951"/>
                  <a:pt x="23255" y="6920"/>
                  <a:pt x="23255" y="6882"/>
                </a:cubicBezTo>
                <a:cubicBezTo>
                  <a:pt x="23255" y="6844"/>
                  <a:pt x="23224" y="6814"/>
                  <a:pt x="23187" y="6814"/>
                </a:cubicBezTo>
                <a:cubicBezTo>
                  <a:pt x="23149" y="6814"/>
                  <a:pt x="23118" y="6844"/>
                  <a:pt x="23118" y="6882"/>
                </a:cubicBezTo>
                <a:cubicBezTo>
                  <a:pt x="23118" y="6920"/>
                  <a:pt x="23149" y="6951"/>
                  <a:pt x="23187" y="6951"/>
                </a:cubicBezTo>
                <a:close/>
                <a:moveTo>
                  <a:pt x="23403" y="6951"/>
                </a:moveTo>
                <a:cubicBezTo>
                  <a:pt x="23441" y="6951"/>
                  <a:pt x="23471" y="6920"/>
                  <a:pt x="23471" y="6882"/>
                </a:cubicBezTo>
                <a:cubicBezTo>
                  <a:pt x="23471" y="6844"/>
                  <a:pt x="23441" y="6814"/>
                  <a:pt x="23403" y="6814"/>
                </a:cubicBezTo>
                <a:cubicBezTo>
                  <a:pt x="23365" y="6814"/>
                  <a:pt x="23334" y="6844"/>
                  <a:pt x="23334" y="6882"/>
                </a:cubicBezTo>
                <a:cubicBezTo>
                  <a:pt x="23334" y="6920"/>
                  <a:pt x="23365" y="6951"/>
                  <a:pt x="23403" y="6951"/>
                </a:cubicBezTo>
                <a:close/>
                <a:moveTo>
                  <a:pt x="23619" y="6951"/>
                </a:moveTo>
                <a:cubicBezTo>
                  <a:pt x="23657" y="6951"/>
                  <a:pt x="23687" y="6920"/>
                  <a:pt x="23687" y="6882"/>
                </a:cubicBezTo>
                <a:cubicBezTo>
                  <a:pt x="23687" y="6844"/>
                  <a:pt x="23657" y="6814"/>
                  <a:pt x="23619" y="6814"/>
                </a:cubicBezTo>
                <a:cubicBezTo>
                  <a:pt x="23581" y="6814"/>
                  <a:pt x="23550" y="6844"/>
                  <a:pt x="23550" y="6882"/>
                </a:cubicBezTo>
                <a:cubicBezTo>
                  <a:pt x="23550" y="6920"/>
                  <a:pt x="23581" y="6951"/>
                  <a:pt x="23619" y="6951"/>
                </a:cubicBezTo>
                <a:close/>
                <a:moveTo>
                  <a:pt x="23835" y="6951"/>
                </a:moveTo>
                <a:cubicBezTo>
                  <a:pt x="23873" y="6951"/>
                  <a:pt x="23903" y="6920"/>
                  <a:pt x="23903" y="6882"/>
                </a:cubicBezTo>
                <a:cubicBezTo>
                  <a:pt x="23903" y="6844"/>
                  <a:pt x="23873" y="6814"/>
                  <a:pt x="23835" y="6814"/>
                </a:cubicBezTo>
                <a:cubicBezTo>
                  <a:pt x="23797" y="6814"/>
                  <a:pt x="23767" y="6844"/>
                  <a:pt x="23767" y="6882"/>
                </a:cubicBezTo>
                <a:cubicBezTo>
                  <a:pt x="23767" y="6920"/>
                  <a:pt x="23797" y="6951"/>
                  <a:pt x="23835" y="6951"/>
                </a:cubicBezTo>
                <a:close/>
                <a:moveTo>
                  <a:pt x="24051" y="6951"/>
                </a:moveTo>
                <a:cubicBezTo>
                  <a:pt x="24089" y="6951"/>
                  <a:pt x="24120" y="6920"/>
                  <a:pt x="24120" y="6882"/>
                </a:cubicBezTo>
                <a:cubicBezTo>
                  <a:pt x="24120" y="6844"/>
                  <a:pt x="24089" y="6814"/>
                  <a:pt x="24051" y="6814"/>
                </a:cubicBezTo>
                <a:cubicBezTo>
                  <a:pt x="24013" y="6814"/>
                  <a:pt x="23983" y="6844"/>
                  <a:pt x="23983" y="6882"/>
                </a:cubicBezTo>
                <a:cubicBezTo>
                  <a:pt x="23983" y="6920"/>
                  <a:pt x="24013" y="6951"/>
                  <a:pt x="24051" y="6951"/>
                </a:cubicBezTo>
                <a:close/>
                <a:moveTo>
                  <a:pt x="24267" y="6951"/>
                </a:moveTo>
                <a:cubicBezTo>
                  <a:pt x="24305" y="6951"/>
                  <a:pt x="24336" y="6920"/>
                  <a:pt x="24336" y="6882"/>
                </a:cubicBezTo>
                <a:cubicBezTo>
                  <a:pt x="24336" y="6844"/>
                  <a:pt x="24305" y="6814"/>
                  <a:pt x="24267" y="6814"/>
                </a:cubicBezTo>
                <a:cubicBezTo>
                  <a:pt x="24229" y="6814"/>
                  <a:pt x="24199" y="6844"/>
                  <a:pt x="24199" y="6882"/>
                </a:cubicBezTo>
                <a:cubicBezTo>
                  <a:pt x="24199" y="6920"/>
                  <a:pt x="24229" y="6951"/>
                  <a:pt x="24267" y="6951"/>
                </a:cubicBezTo>
                <a:close/>
                <a:moveTo>
                  <a:pt x="23187" y="7185"/>
                </a:moveTo>
                <a:cubicBezTo>
                  <a:pt x="23224" y="7185"/>
                  <a:pt x="23255" y="7155"/>
                  <a:pt x="23255" y="7117"/>
                </a:cubicBezTo>
                <a:cubicBezTo>
                  <a:pt x="23255" y="7079"/>
                  <a:pt x="23224" y="7048"/>
                  <a:pt x="23187" y="7048"/>
                </a:cubicBezTo>
                <a:cubicBezTo>
                  <a:pt x="23149" y="7048"/>
                  <a:pt x="23118" y="7079"/>
                  <a:pt x="23118" y="7117"/>
                </a:cubicBezTo>
                <a:cubicBezTo>
                  <a:pt x="23118" y="7155"/>
                  <a:pt x="23149" y="7185"/>
                  <a:pt x="23187" y="7185"/>
                </a:cubicBezTo>
                <a:close/>
                <a:moveTo>
                  <a:pt x="23403" y="7185"/>
                </a:moveTo>
                <a:cubicBezTo>
                  <a:pt x="23441" y="7185"/>
                  <a:pt x="23471" y="7155"/>
                  <a:pt x="23471" y="7117"/>
                </a:cubicBezTo>
                <a:cubicBezTo>
                  <a:pt x="23471" y="7079"/>
                  <a:pt x="23441" y="7048"/>
                  <a:pt x="23403" y="7048"/>
                </a:cubicBezTo>
                <a:cubicBezTo>
                  <a:pt x="23365" y="7048"/>
                  <a:pt x="23334" y="7079"/>
                  <a:pt x="23334" y="7117"/>
                </a:cubicBezTo>
                <a:cubicBezTo>
                  <a:pt x="23334" y="7155"/>
                  <a:pt x="23365" y="7185"/>
                  <a:pt x="23403" y="7185"/>
                </a:cubicBezTo>
                <a:close/>
                <a:moveTo>
                  <a:pt x="23619" y="7185"/>
                </a:moveTo>
                <a:cubicBezTo>
                  <a:pt x="23657" y="7185"/>
                  <a:pt x="23687" y="7155"/>
                  <a:pt x="23687" y="7117"/>
                </a:cubicBezTo>
                <a:cubicBezTo>
                  <a:pt x="23687" y="7079"/>
                  <a:pt x="23657" y="7048"/>
                  <a:pt x="23619" y="7048"/>
                </a:cubicBezTo>
                <a:cubicBezTo>
                  <a:pt x="23581" y="7048"/>
                  <a:pt x="23550" y="7079"/>
                  <a:pt x="23550" y="7117"/>
                </a:cubicBezTo>
                <a:cubicBezTo>
                  <a:pt x="23550" y="7155"/>
                  <a:pt x="23581" y="7185"/>
                  <a:pt x="23619" y="7185"/>
                </a:cubicBezTo>
                <a:close/>
                <a:moveTo>
                  <a:pt x="23835" y="7185"/>
                </a:moveTo>
                <a:cubicBezTo>
                  <a:pt x="23873" y="7185"/>
                  <a:pt x="23903" y="7155"/>
                  <a:pt x="23903" y="7117"/>
                </a:cubicBezTo>
                <a:cubicBezTo>
                  <a:pt x="23903" y="7079"/>
                  <a:pt x="23873" y="7048"/>
                  <a:pt x="23835" y="7048"/>
                </a:cubicBezTo>
                <a:cubicBezTo>
                  <a:pt x="23797" y="7048"/>
                  <a:pt x="23767" y="7079"/>
                  <a:pt x="23767" y="7117"/>
                </a:cubicBezTo>
                <a:cubicBezTo>
                  <a:pt x="23767" y="7155"/>
                  <a:pt x="23797" y="7185"/>
                  <a:pt x="23835" y="7185"/>
                </a:cubicBezTo>
                <a:close/>
                <a:moveTo>
                  <a:pt x="24051" y="7185"/>
                </a:moveTo>
                <a:cubicBezTo>
                  <a:pt x="24089" y="7185"/>
                  <a:pt x="24120" y="7155"/>
                  <a:pt x="24120" y="7117"/>
                </a:cubicBezTo>
                <a:cubicBezTo>
                  <a:pt x="24120" y="7079"/>
                  <a:pt x="24089" y="7048"/>
                  <a:pt x="24051" y="7048"/>
                </a:cubicBezTo>
                <a:cubicBezTo>
                  <a:pt x="24013" y="7048"/>
                  <a:pt x="23983" y="7079"/>
                  <a:pt x="23983" y="7117"/>
                </a:cubicBezTo>
                <a:cubicBezTo>
                  <a:pt x="23983" y="7155"/>
                  <a:pt x="24013" y="7185"/>
                  <a:pt x="24051" y="7185"/>
                </a:cubicBezTo>
                <a:close/>
                <a:moveTo>
                  <a:pt x="24267" y="7185"/>
                </a:moveTo>
                <a:cubicBezTo>
                  <a:pt x="24305" y="7185"/>
                  <a:pt x="24336" y="7155"/>
                  <a:pt x="24336" y="7117"/>
                </a:cubicBezTo>
                <a:cubicBezTo>
                  <a:pt x="24336" y="7079"/>
                  <a:pt x="24305" y="7048"/>
                  <a:pt x="24267" y="7048"/>
                </a:cubicBezTo>
                <a:cubicBezTo>
                  <a:pt x="24229" y="7048"/>
                  <a:pt x="24199" y="7079"/>
                  <a:pt x="24199" y="7117"/>
                </a:cubicBezTo>
                <a:cubicBezTo>
                  <a:pt x="24199" y="7155"/>
                  <a:pt x="24229" y="7185"/>
                  <a:pt x="24267" y="7185"/>
                </a:cubicBezTo>
                <a:close/>
                <a:moveTo>
                  <a:pt x="24483" y="7185"/>
                </a:moveTo>
                <a:cubicBezTo>
                  <a:pt x="24521" y="7185"/>
                  <a:pt x="24552" y="7155"/>
                  <a:pt x="24552" y="7117"/>
                </a:cubicBezTo>
                <a:cubicBezTo>
                  <a:pt x="24552" y="7079"/>
                  <a:pt x="24521" y="7048"/>
                  <a:pt x="24483" y="7048"/>
                </a:cubicBezTo>
                <a:cubicBezTo>
                  <a:pt x="24445" y="7048"/>
                  <a:pt x="24415" y="7079"/>
                  <a:pt x="24415" y="7117"/>
                </a:cubicBezTo>
                <a:cubicBezTo>
                  <a:pt x="24415" y="7155"/>
                  <a:pt x="24445" y="7185"/>
                  <a:pt x="24483" y="7185"/>
                </a:cubicBezTo>
                <a:close/>
                <a:moveTo>
                  <a:pt x="24699" y="7185"/>
                </a:moveTo>
                <a:cubicBezTo>
                  <a:pt x="24737" y="7185"/>
                  <a:pt x="24768" y="7155"/>
                  <a:pt x="24768" y="7117"/>
                </a:cubicBezTo>
                <a:cubicBezTo>
                  <a:pt x="24768" y="7079"/>
                  <a:pt x="24737" y="7048"/>
                  <a:pt x="24699" y="7048"/>
                </a:cubicBezTo>
                <a:cubicBezTo>
                  <a:pt x="24662" y="7048"/>
                  <a:pt x="24631" y="7079"/>
                  <a:pt x="24631" y="7117"/>
                </a:cubicBezTo>
                <a:cubicBezTo>
                  <a:pt x="24631" y="7155"/>
                  <a:pt x="24662" y="7185"/>
                  <a:pt x="24699" y="7185"/>
                </a:cubicBezTo>
                <a:close/>
                <a:moveTo>
                  <a:pt x="23187" y="7420"/>
                </a:moveTo>
                <a:cubicBezTo>
                  <a:pt x="23224" y="7420"/>
                  <a:pt x="23255" y="7390"/>
                  <a:pt x="23255" y="7352"/>
                </a:cubicBezTo>
                <a:cubicBezTo>
                  <a:pt x="23255" y="7314"/>
                  <a:pt x="23224" y="7283"/>
                  <a:pt x="23187" y="7283"/>
                </a:cubicBezTo>
                <a:cubicBezTo>
                  <a:pt x="23149" y="7283"/>
                  <a:pt x="23118" y="7314"/>
                  <a:pt x="23118" y="7352"/>
                </a:cubicBezTo>
                <a:cubicBezTo>
                  <a:pt x="23118" y="7390"/>
                  <a:pt x="23149" y="7420"/>
                  <a:pt x="23187" y="7420"/>
                </a:cubicBezTo>
                <a:close/>
                <a:moveTo>
                  <a:pt x="23403" y="7420"/>
                </a:moveTo>
                <a:cubicBezTo>
                  <a:pt x="23441" y="7420"/>
                  <a:pt x="23471" y="7390"/>
                  <a:pt x="23471" y="7352"/>
                </a:cubicBezTo>
                <a:cubicBezTo>
                  <a:pt x="23471" y="7314"/>
                  <a:pt x="23441" y="7283"/>
                  <a:pt x="23403" y="7283"/>
                </a:cubicBezTo>
                <a:cubicBezTo>
                  <a:pt x="23365" y="7283"/>
                  <a:pt x="23334" y="7314"/>
                  <a:pt x="23334" y="7352"/>
                </a:cubicBezTo>
                <a:cubicBezTo>
                  <a:pt x="23334" y="7390"/>
                  <a:pt x="23365" y="7420"/>
                  <a:pt x="23403" y="7420"/>
                </a:cubicBezTo>
                <a:close/>
                <a:moveTo>
                  <a:pt x="23619" y="7420"/>
                </a:moveTo>
                <a:cubicBezTo>
                  <a:pt x="23657" y="7420"/>
                  <a:pt x="23687" y="7390"/>
                  <a:pt x="23687" y="7352"/>
                </a:cubicBezTo>
                <a:cubicBezTo>
                  <a:pt x="23687" y="7314"/>
                  <a:pt x="23657" y="7283"/>
                  <a:pt x="23619" y="7283"/>
                </a:cubicBezTo>
                <a:cubicBezTo>
                  <a:pt x="23581" y="7283"/>
                  <a:pt x="23550" y="7314"/>
                  <a:pt x="23550" y="7352"/>
                </a:cubicBezTo>
                <a:cubicBezTo>
                  <a:pt x="23550" y="7390"/>
                  <a:pt x="23581" y="7420"/>
                  <a:pt x="23619" y="7420"/>
                </a:cubicBezTo>
                <a:close/>
                <a:moveTo>
                  <a:pt x="23835" y="7420"/>
                </a:moveTo>
                <a:cubicBezTo>
                  <a:pt x="23873" y="7420"/>
                  <a:pt x="23903" y="7390"/>
                  <a:pt x="23903" y="7352"/>
                </a:cubicBezTo>
                <a:cubicBezTo>
                  <a:pt x="23903" y="7314"/>
                  <a:pt x="23873" y="7283"/>
                  <a:pt x="23835" y="7283"/>
                </a:cubicBezTo>
                <a:cubicBezTo>
                  <a:pt x="23797" y="7283"/>
                  <a:pt x="23767" y="7314"/>
                  <a:pt x="23767" y="7352"/>
                </a:cubicBezTo>
                <a:cubicBezTo>
                  <a:pt x="23767" y="7390"/>
                  <a:pt x="23797" y="7420"/>
                  <a:pt x="23835" y="7420"/>
                </a:cubicBezTo>
                <a:close/>
                <a:moveTo>
                  <a:pt x="24051" y="7420"/>
                </a:moveTo>
                <a:cubicBezTo>
                  <a:pt x="24089" y="7420"/>
                  <a:pt x="24120" y="7390"/>
                  <a:pt x="24120" y="7352"/>
                </a:cubicBezTo>
                <a:cubicBezTo>
                  <a:pt x="24120" y="7314"/>
                  <a:pt x="24089" y="7283"/>
                  <a:pt x="24051" y="7283"/>
                </a:cubicBezTo>
                <a:cubicBezTo>
                  <a:pt x="24013" y="7283"/>
                  <a:pt x="23983" y="7314"/>
                  <a:pt x="23983" y="7352"/>
                </a:cubicBezTo>
                <a:cubicBezTo>
                  <a:pt x="23983" y="7390"/>
                  <a:pt x="24013" y="7420"/>
                  <a:pt x="24051" y="7420"/>
                </a:cubicBezTo>
                <a:close/>
                <a:moveTo>
                  <a:pt x="24267" y="7420"/>
                </a:moveTo>
                <a:cubicBezTo>
                  <a:pt x="24305" y="7420"/>
                  <a:pt x="24336" y="7390"/>
                  <a:pt x="24336" y="7352"/>
                </a:cubicBezTo>
                <a:cubicBezTo>
                  <a:pt x="24336" y="7314"/>
                  <a:pt x="24305" y="7283"/>
                  <a:pt x="24267" y="7283"/>
                </a:cubicBezTo>
                <a:cubicBezTo>
                  <a:pt x="24229" y="7283"/>
                  <a:pt x="24199" y="7314"/>
                  <a:pt x="24199" y="7352"/>
                </a:cubicBezTo>
                <a:cubicBezTo>
                  <a:pt x="24199" y="7390"/>
                  <a:pt x="24229" y="7420"/>
                  <a:pt x="24267" y="7420"/>
                </a:cubicBezTo>
                <a:close/>
                <a:moveTo>
                  <a:pt x="24483" y="7420"/>
                </a:moveTo>
                <a:cubicBezTo>
                  <a:pt x="24521" y="7420"/>
                  <a:pt x="24552" y="7390"/>
                  <a:pt x="24552" y="7352"/>
                </a:cubicBezTo>
                <a:cubicBezTo>
                  <a:pt x="24552" y="7314"/>
                  <a:pt x="24521" y="7283"/>
                  <a:pt x="24483" y="7283"/>
                </a:cubicBezTo>
                <a:cubicBezTo>
                  <a:pt x="24445" y="7283"/>
                  <a:pt x="24415" y="7314"/>
                  <a:pt x="24415" y="7352"/>
                </a:cubicBezTo>
                <a:cubicBezTo>
                  <a:pt x="24415" y="7390"/>
                  <a:pt x="24445" y="7420"/>
                  <a:pt x="24483" y="7420"/>
                </a:cubicBezTo>
                <a:close/>
                <a:moveTo>
                  <a:pt x="24699" y="7420"/>
                </a:moveTo>
                <a:cubicBezTo>
                  <a:pt x="24737" y="7420"/>
                  <a:pt x="24768" y="7390"/>
                  <a:pt x="24768" y="7352"/>
                </a:cubicBezTo>
                <a:cubicBezTo>
                  <a:pt x="24768" y="7314"/>
                  <a:pt x="24737" y="7283"/>
                  <a:pt x="24699" y="7283"/>
                </a:cubicBezTo>
                <a:cubicBezTo>
                  <a:pt x="24662" y="7283"/>
                  <a:pt x="24631" y="7314"/>
                  <a:pt x="24631" y="7352"/>
                </a:cubicBezTo>
                <a:cubicBezTo>
                  <a:pt x="24631" y="7390"/>
                  <a:pt x="24662" y="7420"/>
                  <a:pt x="24699" y="7420"/>
                </a:cubicBezTo>
                <a:close/>
                <a:moveTo>
                  <a:pt x="21890" y="7655"/>
                </a:moveTo>
                <a:cubicBezTo>
                  <a:pt x="21928" y="7655"/>
                  <a:pt x="21958" y="7624"/>
                  <a:pt x="21958" y="7587"/>
                </a:cubicBezTo>
                <a:cubicBezTo>
                  <a:pt x="21958" y="7549"/>
                  <a:pt x="21928" y="7518"/>
                  <a:pt x="21890" y="7518"/>
                </a:cubicBezTo>
                <a:cubicBezTo>
                  <a:pt x="21852" y="7518"/>
                  <a:pt x="21822" y="7549"/>
                  <a:pt x="21822" y="7587"/>
                </a:cubicBezTo>
                <a:cubicBezTo>
                  <a:pt x="21822" y="7624"/>
                  <a:pt x="21852" y="7655"/>
                  <a:pt x="21890" y="7655"/>
                </a:cubicBezTo>
                <a:close/>
                <a:moveTo>
                  <a:pt x="22106" y="7655"/>
                </a:moveTo>
                <a:cubicBezTo>
                  <a:pt x="22144" y="7655"/>
                  <a:pt x="22175" y="7624"/>
                  <a:pt x="22175" y="7587"/>
                </a:cubicBezTo>
                <a:cubicBezTo>
                  <a:pt x="22175" y="7549"/>
                  <a:pt x="22144" y="7518"/>
                  <a:pt x="22106" y="7518"/>
                </a:cubicBezTo>
                <a:cubicBezTo>
                  <a:pt x="22068" y="7518"/>
                  <a:pt x="22038" y="7549"/>
                  <a:pt x="22038" y="7587"/>
                </a:cubicBezTo>
                <a:cubicBezTo>
                  <a:pt x="22038" y="7624"/>
                  <a:pt x="22068" y="7655"/>
                  <a:pt x="22106" y="7655"/>
                </a:cubicBezTo>
                <a:close/>
                <a:moveTo>
                  <a:pt x="23403" y="7655"/>
                </a:moveTo>
                <a:cubicBezTo>
                  <a:pt x="23441" y="7655"/>
                  <a:pt x="23471" y="7624"/>
                  <a:pt x="23471" y="7587"/>
                </a:cubicBezTo>
                <a:cubicBezTo>
                  <a:pt x="23471" y="7549"/>
                  <a:pt x="23441" y="7518"/>
                  <a:pt x="23403" y="7518"/>
                </a:cubicBezTo>
                <a:cubicBezTo>
                  <a:pt x="23365" y="7518"/>
                  <a:pt x="23334" y="7549"/>
                  <a:pt x="23334" y="7587"/>
                </a:cubicBezTo>
                <a:cubicBezTo>
                  <a:pt x="23334" y="7624"/>
                  <a:pt x="23365" y="7655"/>
                  <a:pt x="23403" y="7655"/>
                </a:cubicBezTo>
                <a:close/>
                <a:moveTo>
                  <a:pt x="23619" y="7655"/>
                </a:moveTo>
                <a:cubicBezTo>
                  <a:pt x="23657" y="7655"/>
                  <a:pt x="23687" y="7624"/>
                  <a:pt x="23687" y="7587"/>
                </a:cubicBezTo>
                <a:cubicBezTo>
                  <a:pt x="23687" y="7549"/>
                  <a:pt x="23657" y="7518"/>
                  <a:pt x="23619" y="7518"/>
                </a:cubicBezTo>
                <a:cubicBezTo>
                  <a:pt x="23581" y="7518"/>
                  <a:pt x="23550" y="7549"/>
                  <a:pt x="23550" y="7587"/>
                </a:cubicBezTo>
                <a:cubicBezTo>
                  <a:pt x="23550" y="7624"/>
                  <a:pt x="23581" y="7655"/>
                  <a:pt x="23619" y="7655"/>
                </a:cubicBezTo>
                <a:close/>
                <a:moveTo>
                  <a:pt x="23835" y="7655"/>
                </a:moveTo>
                <a:cubicBezTo>
                  <a:pt x="23873" y="7655"/>
                  <a:pt x="23903" y="7624"/>
                  <a:pt x="23903" y="7587"/>
                </a:cubicBezTo>
                <a:cubicBezTo>
                  <a:pt x="23903" y="7549"/>
                  <a:pt x="23873" y="7518"/>
                  <a:pt x="23835" y="7518"/>
                </a:cubicBezTo>
                <a:cubicBezTo>
                  <a:pt x="23797" y="7518"/>
                  <a:pt x="23767" y="7549"/>
                  <a:pt x="23767" y="7587"/>
                </a:cubicBezTo>
                <a:cubicBezTo>
                  <a:pt x="23767" y="7624"/>
                  <a:pt x="23797" y="7655"/>
                  <a:pt x="23835" y="7655"/>
                </a:cubicBezTo>
                <a:close/>
                <a:moveTo>
                  <a:pt x="24051" y="7655"/>
                </a:moveTo>
                <a:cubicBezTo>
                  <a:pt x="24089" y="7655"/>
                  <a:pt x="24120" y="7624"/>
                  <a:pt x="24120" y="7587"/>
                </a:cubicBezTo>
                <a:cubicBezTo>
                  <a:pt x="24120" y="7549"/>
                  <a:pt x="24089" y="7518"/>
                  <a:pt x="24051" y="7518"/>
                </a:cubicBezTo>
                <a:cubicBezTo>
                  <a:pt x="24013" y="7518"/>
                  <a:pt x="23983" y="7549"/>
                  <a:pt x="23983" y="7587"/>
                </a:cubicBezTo>
                <a:cubicBezTo>
                  <a:pt x="23983" y="7624"/>
                  <a:pt x="24013" y="7655"/>
                  <a:pt x="24051" y="7655"/>
                </a:cubicBezTo>
                <a:close/>
                <a:moveTo>
                  <a:pt x="24267" y="7655"/>
                </a:moveTo>
                <a:cubicBezTo>
                  <a:pt x="24305" y="7655"/>
                  <a:pt x="24336" y="7624"/>
                  <a:pt x="24336" y="7587"/>
                </a:cubicBezTo>
                <a:cubicBezTo>
                  <a:pt x="24336" y="7549"/>
                  <a:pt x="24305" y="7518"/>
                  <a:pt x="24267" y="7518"/>
                </a:cubicBezTo>
                <a:cubicBezTo>
                  <a:pt x="24229" y="7518"/>
                  <a:pt x="24199" y="7549"/>
                  <a:pt x="24199" y="7587"/>
                </a:cubicBezTo>
                <a:cubicBezTo>
                  <a:pt x="24199" y="7624"/>
                  <a:pt x="24229" y="7655"/>
                  <a:pt x="24267" y="7655"/>
                </a:cubicBezTo>
                <a:close/>
                <a:moveTo>
                  <a:pt x="24483" y="7655"/>
                </a:moveTo>
                <a:cubicBezTo>
                  <a:pt x="24521" y="7655"/>
                  <a:pt x="24552" y="7624"/>
                  <a:pt x="24552" y="7587"/>
                </a:cubicBezTo>
                <a:cubicBezTo>
                  <a:pt x="24552" y="7549"/>
                  <a:pt x="24521" y="7518"/>
                  <a:pt x="24483" y="7518"/>
                </a:cubicBezTo>
                <a:cubicBezTo>
                  <a:pt x="24445" y="7518"/>
                  <a:pt x="24415" y="7549"/>
                  <a:pt x="24415" y="7587"/>
                </a:cubicBezTo>
                <a:cubicBezTo>
                  <a:pt x="24415" y="7624"/>
                  <a:pt x="24445" y="7655"/>
                  <a:pt x="24483" y="7655"/>
                </a:cubicBezTo>
                <a:close/>
                <a:moveTo>
                  <a:pt x="24699" y="7655"/>
                </a:moveTo>
                <a:cubicBezTo>
                  <a:pt x="24737" y="7655"/>
                  <a:pt x="24768" y="7624"/>
                  <a:pt x="24768" y="7587"/>
                </a:cubicBezTo>
                <a:cubicBezTo>
                  <a:pt x="24768" y="7549"/>
                  <a:pt x="24737" y="7518"/>
                  <a:pt x="24699" y="7518"/>
                </a:cubicBezTo>
                <a:cubicBezTo>
                  <a:pt x="24662" y="7518"/>
                  <a:pt x="24631" y="7549"/>
                  <a:pt x="24631" y="7587"/>
                </a:cubicBezTo>
                <a:cubicBezTo>
                  <a:pt x="24631" y="7624"/>
                  <a:pt x="24662" y="7655"/>
                  <a:pt x="24699" y="7655"/>
                </a:cubicBezTo>
                <a:close/>
                <a:moveTo>
                  <a:pt x="23619" y="7890"/>
                </a:moveTo>
                <a:cubicBezTo>
                  <a:pt x="23657" y="7890"/>
                  <a:pt x="23687" y="7859"/>
                  <a:pt x="23687" y="7821"/>
                </a:cubicBezTo>
                <a:cubicBezTo>
                  <a:pt x="23687" y="7784"/>
                  <a:pt x="23657" y="7753"/>
                  <a:pt x="23619" y="7753"/>
                </a:cubicBezTo>
                <a:cubicBezTo>
                  <a:pt x="23581" y="7753"/>
                  <a:pt x="23550" y="7784"/>
                  <a:pt x="23550" y="7821"/>
                </a:cubicBezTo>
                <a:cubicBezTo>
                  <a:pt x="23550" y="7859"/>
                  <a:pt x="23581" y="7890"/>
                  <a:pt x="23619" y="7890"/>
                </a:cubicBezTo>
                <a:close/>
                <a:moveTo>
                  <a:pt x="23835" y="7890"/>
                </a:moveTo>
                <a:cubicBezTo>
                  <a:pt x="23873" y="7890"/>
                  <a:pt x="23903" y="7859"/>
                  <a:pt x="23903" y="7821"/>
                </a:cubicBezTo>
                <a:cubicBezTo>
                  <a:pt x="23903" y="7784"/>
                  <a:pt x="23873" y="7753"/>
                  <a:pt x="23835" y="7753"/>
                </a:cubicBezTo>
                <a:cubicBezTo>
                  <a:pt x="23797" y="7753"/>
                  <a:pt x="23767" y="7784"/>
                  <a:pt x="23767" y="7821"/>
                </a:cubicBezTo>
                <a:cubicBezTo>
                  <a:pt x="23767" y="7859"/>
                  <a:pt x="23797" y="7890"/>
                  <a:pt x="23835" y="7890"/>
                </a:cubicBezTo>
                <a:close/>
                <a:moveTo>
                  <a:pt x="24051" y="7890"/>
                </a:moveTo>
                <a:cubicBezTo>
                  <a:pt x="24089" y="7890"/>
                  <a:pt x="24120" y="7859"/>
                  <a:pt x="24120" y="7821"/>
                </a:cubicBezTo>
                <a:cubicBezTo>
                  <a:pt x="24120" y="7784"/>
                  <a:pt x="24089" y="7753"/>
                  <a:pt x="24051" y="7753"/>
                </a:cubicBezTo>
                <a:cubicBezTo>
                  <a:pt x="24013" y="7753"/>
                  <a:pt x="23983" y="7784"/>
                  <a:pt x="23983" y="7821"/>
                </a:cubicBezTo>
                <a:cubicBezTo>
                  <a:pt x="23983" y="7859"/>
                  <a:pt x="24013" y="7890"/>
                  <a:pt x="24051" y="7890"/>
                </a:cubicBezTo>
                <a:close/>
                <a:moveTo>
                  <a:pt x="24267" y="7890"/>
                </a:moveTo>
                <a:cubicBezTo>
                  <a:pt x="24305" y="7890"/>
                  <a:pt x="24336" y="7859"/>
                  <a:pt x="24336" y="7821"/>
                </a:cubicBezTo>
                <a:cubicBezTo>
                  <a:pt x="24336" y="7784"/>
                  <a:pt x="24305" y="7753"/>
                  <a:pt x="24267" y="7753"/>
                </a:cubicBezTo>
                <a:cubicBezTo>
                  <a:pt x="24229" y="7753"/>
                  <a:pt x="24199" y="7784"/>
                  <a:pt x="24199" y="7821"/>
                </a:cubicBezTo>
                <a:cubicBezTo>
                  <a:pt x="24199" y="7859"/>
                  <a:pt x="24229" y="7890"/>
                  <a:pt x="24267" y="7890"/>
                </a:cubicBezTo>
                <a:close/>
                <a:moveTo>
                  <a:pt x="24483" y="7890"/>
                </a:moveTo>
                <a:cubicBezTo>
                  <a:pt x="24521" y="7890"/>
                  <a:pt x="24552" y="7859"/>
                  <a:pt x="24552" y="7821"/>
                </a:cubicBezTo>
                <a:cubicBezTo>
                  <a:pt x="24552" y="7784"/>
                  <a:pt x="24521" y="7753"/>
                  <a:pt x="24483" y="7753"/>
                </a:cubicBezTo>
                <a:cubicBezTo>
                  <a:pt x="24445" y="7753"/>
                  <a:pt x="24415" y="7784"/>
                  <a:pt x="24415" y="7821"/>
                </a:cubicBezTo>
                <a:cubicBezTo>
                  <a:pt x="24415" y="7859"/>
                  <a:pt x="24445" y="7890"/>
                  <a:pt x="24483" y="7890"/>
                </a:cubicBezTo>
                <a:close/>
                <a:moveTo>
                  <a:pt x="24699" y="7890"/>
                </a:moveTo>
                <a:cubicBezTo>
                  <a:pt x="24737" y="7890"/>
                  <a:pt x="24768" y="7859"/>
                  <a:pt x="24768" y="7821"/>
                </a:cubicBezTo>
                <a:cubicBezTo>
                  <a:pt x="24768" y="7784"/>
                  <a:pt x="24737" y="7753"/>
                  <a:pt x="24699" y="7753"/>
                </a:cubicBezTo>
                <a:cubicBezTo>
                  <a:pt x="24662" y="7753"/>
                  <a:pt x="24631" y="7784"/>
                  <a:pt x="24631" y="7821"/>
                </a:cubicBezTo>
                <a:cubicBezTo>
                  <a:pt x="24631" y="7859"/>
                  <a:pt x="24662" y="7890"/>
                  <a:pt x="24699" y="7890"/>
                </a:cubicBezTo>
                <a:close/>
                <a:moveTo>
                  <a:pt x="22106" y="8125"/>
                </a:moveTo>
                <a:cubicBezTo>
                  <a:pt x="22144" y="8125"/>
                  <a:pt x="22175" y="8094"/>
                  <a:pt x="22175" y="8056"/>
                </a:cubicBezTo>
                <a:cubicBezTo>
                  <a:pt x="22175" y="8018"/>
                  <a:pt x="22144" y="7988"/>
                  <a:pt x="22106" y="7988"/>
                </a:cubicBezTo>
                <a:cubicBezTo>
                  <a:pt x="22068" y="7988"/>
                  <a:pt x="22038" y="8018"/>
                  <a:pt x="22038" y="8056"/>
                </a:cubicBezTo>
                <a:cubicBezTo>
                  <a:pt x="22038" y="8094"/>
                  <a:pt x="22068" y="8125"/>
                  <a:pt x="22106" y="8125"/>
                </a:cubicBezTo>
                <a:close/>
                <a:moveTo>
                  <a:pt x="22322" y="8125"/>
                </a:moveTo>
                <a:cubicBezTo>
                  <a:pt x="22360" y="8125"/>
                  <a:pt x="22391" y="8094"/>
                  <a:pt x="22391" y="8056"/>
                </a:cubicBezTo>
                <a:cubicBezTo>
                  <a:pt x="22391" y="8018"/>
                  <a:pt x="22360" y="7988"/>
                  <a:pt x="22322" y="7988"/>
                </a:cubicBezTo>
                <a:cubicBezTo>
                  <a:pt x="22285" y="7988"/>
                  <a:pt x="22254" y="8018"/>
                  <a:pt x="22254" y="8056"/>
                </a:cubicBezTo>
                <a:cubicBezTo>
                  <a:pt x="22254" y="8094"/>
                  <a:pt x="22285" y="8125"/>
                  <a:pt x="22322" y="8125"/>
                </a:cubicBezTo>
                <a:close/>
                <a:moveTo>
                  <a:pt x="22538" y="8125"/>
                </a:moveTo>
                <a:cubicBezTo>
                  <a:pt x="22576" y="8125"/>
                  <a:pt x="22607" y="8094"/>
                  <a:pt x="22607" y="8056"/>
                </a:cubicBezTo>
                <a:cubicBezTo>
                  <a:pt x="22607" y="8018"/>
                  <a:pt x="22576" y="7988"/>
                  <a:pt x="22538" y="7988"/>
                </a:cubicBezTo>
                <a:cubicBezTo>
                  <a:pt x="22501" y="7988"/>
                  <a:pt x="22470" y="8018"/>
                  <a:pt x="22470" y="8056"/>
                </a:cubicBezTo>
                <a:cubicBezTo>
                  <a:pt x="22470" y="8094"/>
                  <a:pt x="22501" y="8125"/>
                  <a:pt x="22538" y="8125"/>
                </a:cubicBezTo>
                <a:close/>
                <a:moveTo>
                  <a:pt x="22754" y="8125"/>
                </a:moveTo>
                <a:cubicBezTo>
                  <a:pt x="22792" y="8125"/>
                  <a:pt x="22823" y="8094"/>
                  <a:pt x="22823" y="8056"/>
                </a:cubicBezTo>
                <a:cubicBezTo>
                  <a:pt x="22823" y="8018"/>
                  <a:pt x="22792" y="7988"/>
                  <a:pt x="22754" y="7988"/>
                </a:cubicBezTo>
                <a:cubicBezTo>
                  <a:pt x="22717" y="7988"/>
                  <a:pt x="22686" y="8018"/>
                  <a:pt x="22686" y="8056"/>
                </a:cubicBezTo>
                <a:cubicBezTo>
                  <a:pt x="22686" y="8094"/>
                  <a:pt x="22717" y="8125"/>
                  <a:pt x="22754" y="8125"/>
                </a:cubicBezTo>
                <a:close/>
                <a:moveTo>
                  <a:pt x="24267" y="8125"/>
                </a:moveTo>
                <a:cubicBezTo>
                  <a:pt x="24305" y="8125"/>
                  <a:pt x="24336" y="8094"/>
                  <a:pt x="24336" y="8056"/>
                </a:cubicBezTo>
                <a:cubicBezTo>
                  <a:pt x="24336" y="8018"/>
                  <a:pt x="24305" y="7988"/>
                  <a:pt x="24267" y="7988"/>
                </a:cubicBezTo>
                <a:cubicBezTo>
                  <a:pt x="24229" y="7988"/>
                  <a:pt x="24199" y="8018"/>
                  <a:pt x="24199" y="8056"/>
                </a:cubicBezTo>
                <a:cubicBezTo>
                  <a:pt x="24199" y="8094"/>
                  <a:pt x="24229" y="8125"/>
                  <a:pt x="24267" y="8125"/>
                </a:cubicBezTo>
                <a:close/>
                <a:moveTo>
                  <a:pt x="24483" y="8125"/>
                </a:moveTo>
                <a:cubicBezTo>
                  <a:pt x="24521" y="8125"/>
                  <a:pt x="24552" y="8094"/>
                  <a:pt x="24552" y="8056"/>
                </a:cubicBezTo>
                <a:cubicBezTo>
                  <a:pt x="24552" y="8018"/>
                  <a:pt x="24521" y="7988"/>
                  <a:pt x="24483" y="7988"/>
                </a:cubicBezTo>
                <a:cubicBezTo>
                  <a:pt x="24445" y="7988"/>
                  <a:pt x="24415" y="8018"/>
                  <a:pt x="24415" y="8056"/>
                </a:cubicBezTo>
                <a:cubicBezTo>
                  <a:pt x="24415" y="8094"/>
                  <a:pt x="24445" y="8125"/>
                  <a:pt x="24483" y="8125"/>
                </a:cubicBezTo>
                <a:close/>
                <a:moveTo>
                  <a:pt x="24699" y="8125"/>
                </a:moveTo>
                <a:cubicBezTo>
                  <a:pt x="24737" y="8125"/>
                  <a:pt x="24768" y="8094"/>
                  <a:pt x="24768" y="8056"/>
                </a:cubicBezTo>
                <a:cubicBezTo>
                  <a:pt x="24768" y="8018"/>
                  <a:pt x="24737" y="7988"/>
                  <a:pt x="24699" y="7988"/>
                </a:cubicBezTo>
                <a:cubicBezTo>
                  <a:pt x="24662" y="7988"/>
                  <a:pt x="24631" y="8018"/>
                  <a:pt x="24631" y="8056"/>
                </a:cubicBezTo>
                <a:cubicBezTo>
                  <a:pt x="24631" y="8094"/>
                  <a:pt x="24662" y="8125"/>
                  <a:pt x="24699" y="8125"/>
                </a:cubicBezTo>
                <a:close/>
                <a:moveTo>
                  <a:pt x="22106" y="8359"/>
                </a:moveTo>
                <a:cubicBezTo>
                  <a:pt x="22144" y="8359"/>
                  <a:pt x="22175" y="8329"/>
                  <a:pt x="22175" y="8291"/>
                </a:cubicBezTo>
                <a:cubicBezTo>
                  <a:pt x="22175" y="8253"/>
                  <a:pt x="22144" y="8223"/>
                  <a:pt x="22106" y="8223"/>
                </a:cubicBezTo>
                <a:cubicBezTo>
                  <a:pt x="22068" y="8223"/>
                  <a:pt x="22038" y="8253"/>
                  <a:pt x="22038" y="8291"/>
                </a:cubicBezTo>
                <a:cubicBezTo>
                  <a:pt x="22038" y="8329"/>
                  <a:pt x="22068" y="8359"/>
                  <a:pt x="22106" y="8359"/>
                </a:cubicBezTo>
                <a:close/>
                <a:moveTo>
                  <a:pt x="22322" y="8359"/>
                </a:moveTo>
                <a:cubicBezTo>
                  <a:pt x="22360" y="8359"/>
                  <a:pt x="22391" y="8329"/>
                  <a:pt x="22391" y="8291"/>
                </a:cubicBezTo>
                <a:cubicBezTo>
                  <a:pt x="22391" y="8253"/>
                  <a:pt x="22360" y="8223"/>
                  <a:pt x="22322" y="8223"/>
                </a:cubicBezTo>
                <a:cubicBezTo>
                  <a:pt x="22285" y="8223"/>
                  <a:pt x="22254" y="8253"/>
                  <a:pt x="22254" y="8291"/>
                </a:cubicBezTo>
                <a:cubicBezTo>
                  <a:pt x="22254" y="8329"/>
                  <a:pt x="22285" y="8359"/>
                  <a:pt x="22322" y="8359"/>
                </a:cubicBezTo>
                <a:close/>
                <a:moveTo>
                  <a:pt x="22538" y="8359"/>
                </a:moveTo>
                <a:cubicBezTo>
                  <a:pt x="22576" y="8359"/>
                  <a:pt x="22607" y="8329"/>
                  <a:pt x="22607" y="8291"/>
                </a:cubicBezTo>
                <a:cubicBezTo>
                  <a:pt x="22607" y="8253"/>
                  <a:pt x="22576" y="8223"/>
                  <a:pt x="22538" y="8223"/>
                </a:cubicBezTo>
                <a:cubicBezTo>
                  <a:pt x="22501" y="8223"/>
                  <a:pt x="22470" y="8253"/>
                  <a:pt x="22470" y="8291"/>
                </a:cubicBezTo>
                <a:cubicBezTo>
                  <a:pt x="22470" y="8329"/>
                  <a:pt x="22501" y="8359"/>
                  <a:pt x="22538" y="8359"/>
                </a:cubicBezTo>
                <a:close/>
                <a:moveTo>
                  <a:pt x="22754" y="8359"/>
                </a:moveTo>
                <a:cubicBezTo>
                  <a:pt x="22792" y="8359"/>
                  <a:pt x="22823" y="8329"/>
                  <a:pt x="22823" y="8291"/>
                </a:cubicBezTo>
                <a:cubicBezTo>
                  <a:pt x="22823" y="8253"/>
                  <a:pt x="22792" y="8223"/>
                  <a:pt x="22754" y="8223"/>
                </a:cubicBezTo>
                <a:cubicBezTo>
                  <a:pt x="22717" y="8223"/>
                  <a:pt x="22686" y="8253"/>
                  <a:pt x="22686" y="8291"/>
                </a:cubicBezTo>
                <a:cubicBezTo>
                  <a:pt x="22686" y="8329"/>
                  <a:pt x="22717" y="8359"/>
                  <a:pt x="22754" y="8359"/>
                </a:cubicBezTo>
                <a:close/>
                <a:moveTo>
                  <a:pt x="22971" y="8359"/>
                </a:moveTo>
                <a:cubicBezTo>
                  <a:pt x="23008" y="8359"/>
                  <a:pt x="23039" y="8329"/>
                  <a:pt x="23039" y="8291"/>
                </a:cubicBezTo>
                <a:cubicBezTo>
                  <a:pt x="23039" y="8253"/>
                  <a:pt x="23008" y="8223"/>
                  <a:pt x="22971" y="8223"/>
                </a:cubicBezTo>
                <a:cubicBezTo>
                  <a:pt x="22933" y="8223"/>
                  <a:pt x="22902" y="8253"/>
                  <a:pt x="22902" y="8291"/>
                </a:cubicBezTo>
                <a:cubicBezTo>
                  <a:pt x="22902" y="8329"/>
                  <a:pt x="22933" y="8359"/>
                  <a:pt x="22971" y="8359"/>
                </a:cubicBezTo>
                <a:close/>
                <a:moveTo>
                  <a:pt x="23187" y="8359"/>
                </a:moveTo>
                <a:cubicBezTo>
                  <a:pt x="23224" y="8359"/>
                  <a:pt x="23255" y="8329"/>
                  <a:pt x="23255" y="8291"/>
                </a:cubicBezTo>
                <a:cubicBezTo>
                  <a:pt x="23255" y="8253"/>
                  <a:pt x="23224" y="8223"/>
                  <a:pt x="23187" y="8223"/>
                </a:cubicBezTo>
                <a:cubicBezTo>
                  <a:pt x="23149" y="8223"/>
                  <a:pt x="23118" y="8253"/>
                  <a:pt x="23118" y="8291"/>
                </a:cubicBezTo>
                <a:cubicBezTo>
                  <a:pt x="23118" y="8329"/>
                  <a:pt x="23149" y="8359"/>
                  <a:pt x="23187" y="8359"/>
                </a:cubicBezTo>
                <a:close/>
                <a:moveTo>
                  <a:pt x="22322" y="8594"/>
                </a:moveTo>
                <a:cubicBezTo>
                  <a:pt x="22360" y="8594"/>
                  <a:pt x="22391" y="8564"/>
                  <a:pt x="22391" y="8526"/>
                </a:cubicBezTo>
                <a:cubicBezTo>
                  <a:pt x="22391" y="8488"/>
                  <a:pt x="22360" y="8457"/>
                  <a:pt x="22322" y="8457"/>
                </a:cubicBezTo>
                <a:cubicBezTo>
                  <a:pt x="22285" y="8457"/>
                  <a:pt x="22254" y="8488"/>
                  <a:pt x="22254" y="8526"/>
                </a:cubicBezTo>
                <a:cubicBezTo>
                  <a:pt x="22254" y="8564"/>
                  <a:pt x="22285" y="8594"/>
                  <a:pt x="22322" y="8594"/>
                </a:cubicBezTo>
                <a:close/>
                <a:moveTo>
                  <a:pt x="22538" y="8594"/>
                </a:moveTo>
                <a:cubicBezTo>
                  <a:pt x="22576" y="8594"/>
                  <a:pt x="22607" y="8564"/>
                  <a:pt x="22607" y="8526"/>
                </a:cubicBezTo>
                <a:cubicBezTo>
                  <a:pt x="22607" y="8488"/>
                  <a:pt x="22576" y="8457"/>
                  <a:pt x="22538" y="8457"/>
                </a:cubicBezTo>
                <a:cubicBezTo>
                  <a:pt x="22501" y="8457"/>
                  <a:pt x="22470" y="8488"/>
                  <a:pt x="22470" y="8526"/>
                </a:cubicBezTo>
                <a:cubicBezTo>
                  <a:pt x="22470" y="8564"/>
                  <a:pt x="22501" y="8594"/>
                  <a:pt x="22538" y="8594"/>
                </a:cubicBezTo>
                <a:close/>
                <a:moveTo>
                  <a:pt x="22754" y="8594"/>
                </a:moveTo>
                <a:cubicBezTo>
                  <a:pt x="22792" y="8594"/>
                  <a:pt x="22823" y="8564"/>
                  <a:pt x="22823" y="8526"/>
                </a:cubicBezTo>
                <a:cubicBezTo>
                  <a:pt x="22823" y="8488"/>
                  <a:pt x="22792" y="8457"/>
                  <a:pt x="22754" y="8457"/>
                </a:cubicBezTo>
                <a:cubicBezTo>
                  <a:pt x="22717" y="8457"/>
                  <a:pt x="22686" y="8488"/>
                  <a:pt x="22686" y="8526"/>
                </a:cubicBezTo>
                <a:cubicBezTo>
                  <a:pt x="22686" y="8564"/>
                  <a:pt x="22717" y="8594"/>
                  <a:pt x="22754" y="8594"/>
                </a:cubicBezTo>
                <a:close/>
                <a:moveTo>
                  <a:pt x="22971" y="8594"/>
                </a:moveTo>
                <a:cubicBezTo>
                  <a:pt x="23008" y="8594"/>
                  <a:pt x="23039" y="8564"/>
                  <a:pt x="23039" y="8526"/>
                </a:cubicBezTo>
                <a:cubicBezTo>
                  <a:pt x="23039" y="8488"/>
                  <a:pt x="23008" y="8457"/>
                  <a:pt x="22971" y="8457"/>
                </a:cubicBezTo>
                <a:cubicBezTo>
                  <a:pt x="22933" y="8457"/>
                  <a:pt x="22902" y="8488"/>
                  <a:pt x="22902" y="8526"/>
                </a:cubicBezTo>
                <a:cubicBezTo>
                  <a:pt x="22902" y="8564"/>
                  <a:pt x="22933" y="8594"/>
                  <a:pt x="22971" y="8594"/>
                </a:cubicBezTo>
                <a:close/>
                <a:moveTo>
                  <a:pt x="23187" y="8594"/>
                </a:moveTo>
                <a:cubicBezTo>
                  <a:pt x="23224" y="8594"/>
                  <a:pt x="23255" y="8564"/>
                  <a:pt x="23255" y="8526"/>
                </a:cubicBezTo>
                <a:cubicBezTo>
                  <a:pt x="23255" y="8488"/>
                  <a:pt x="23224" y="8457"/>
                  <a:pt x="23187" y="8457"/>
                </a:cubicBezTo>
                <a:cubicBezTo>
                  <a:pt x="23149" y="8457"/>
                  <a:pt x="23118" y="8488"/>
                  <a:pt x="23118" y="8526"/>
                </a:cubicBezTo>
                <a:cubicBezTo>
                  <a:pt x="23118" y="8564"/>
                  <a:pt x="23149" y="8594"/>
                  <a:pt x="23187" y="8594"/>
                </a:cubicBezTo>
                <a:close/>
                <a:moveTo>
                  <a:pt x="23403" y="8594"/>
                </a:moveTo>
                <a:cubicBezTo>
                  <a:pt x="23441" y="8594"/>
                  <a:pt x="23471" y="8564"/>
                  <a:pt x="23471" y="8526"/>
                </a:cubicBezTo>
                <a:cubicBezTo>
                  <a:pt x="23471" y="8488"/>
                  <a:pt x="23441" y="8457"/>
                  <a:pt x="23403" y="8457"/>
                </a:cubicBezTo>
                <a:cubicBezTo>
                  <a:pt x="23365" y="8457"/>
                  <a:pt x="23334" y="8488"/>
                  <a:pt x="23334" y="8526"/>
                </a:cubicBezTo>
                <a:cubicBezTo>
                  <a:pt x="23334" y="8564"/>
                  <a:pt x="23365" y="8594"/>
                  <a:pt x="23403" y="8594"/>
                </a:cubicBezTo>
                <a:close/>
                <a:moveTo>
                  <a:pt x="22754" y="8829"/>
                </a:moveTo>
                <a:cubicBezTo>
                  <a:pt x="22792" y="8829"/>
                  <a:pt x="22823" y="8798"/>
                  <a:pt x="22823" y="8761"/>
                </a:cubicBezTo>
                <a:cubicBezTo>
                  <a:pt x="22823" y="8723"/>
                  <a:pt x="22792" y="8692"/>
                  <a:pt x="22754" y="8692"/>
                </a:cubicBezTo>
                <a:cubicBezTo>
                  <a:pt x="22717" y="8692"/>
                  <a:pt x="22686" y="8723"/>
                  <a:pt x="22686" y="8761"/>
                </a:cubicBezTo>
                <a:cubicBezTo>
                  <a:pt x="22686" y="8798"/>
                  <a:pt x="22717" y="8829"/>
                  <a:pt x="22754" y="8829"/>
                </a:cubicBezTo>
                <a:close/>
                <a:moveTo>
                  <a:pt x="22971" y="8829"/>
                </a:moveTo>
                <a:cubicBezTo>
                  <a:pt x="23008" y="8829"/>
                  <a:pt x="23039" y="8798"/>
                  <a:pt x="23039" y="8761"/>
                </a:cubicBezTo>
                <a:cubicBezTo>
                  <a:pt x="23039" y="8723"/>
                  <a:pt x="23008" y="8692"/>
                  <a:pt x="22971" y="8692"/>
                </a:cubicBezTo>
                <a:cubicBezTo>
                  <a:pt x="22933" y="8692"/>
                  <a:pt x="22902" y="8723"/>
                  <a:pt x="22902" y="8761"/>
                </a:cubicBezTo>
                <a:cubicBezTo>
                  <a:pt x="22902" y="8798"/>
                  <a:pt x="22933" y="8829"/>
                  <a:pt x="22971" y="8829"/>
                </a:cubicBezTo>
                <a:close/>
                <a:moveTo>
                  <a:pt x="23187" y="8829"/>
                </a:moveTo>
                <a:cubicBezTo>
                  <a:pt x="23224" y="8829"/>
                  <a:pt x="23255" y="8798"/>
                  <a:pt x="23255" y="8761"/>
                </a:cubicBezTo>
                <a:cubicBezTo>
                  <a:pt x="23255" y="8723"/>
                  <a:pt x="23224" y="8692"/>
                  <a:pt x="23187" y="8692"/>
                </a:cubicBezTo>
                <a:cubicBezTo>
                  <a:pt x="23149" y="8692"/>
                  <a:pt x="23118" y="8723"/>
                  <a:pt x="23118" y="8761"/>
                </a:cubicBezTo>
                <a:cubicBezTo>
                  <a:pt x="23118" y="8798"/>
                  <a:pt x="23149" y="8829"/>
                  <a:pt x="23187" y="8829"/>
                </a:cubicBezTo>
                <a:close/>
                <a:moveTo>
                  <a:pt x="23403" y="8829"/>
                </a:moveTo>
                <a:cubicBezTo>
                  <a:pt x="23441" y="8829"/>
                  <a:pt x="23471" y="8798"/>
                  <a:pt x="23471" y="8761"/>
                </a:cubicBezTo>
                <a:cubicBezTo>
                  <a:pt x="23471" y="8723"/>
                  <a:pt x="23441" y="8692"/>
                  <a:pt x="23403" y="8692"/>
                </a:cubicBezTo>
                <a:cubicBezTo>
                  <a:pt x="23365" y="8692"/>
                  <a:pt x="23334" y="8723"/>
                  <a:pt x="23334" y="8761"/>
                </a:cubicBezTo>
                <a:cubicBezTo>
                  <a:pt x="23334" y="8798"/>
                  <a:pt x="23365" y="8829"/>
                  <a:pt x="23403" y="8829"/>
                </a:cubicBezTo>
                <a:close/>
                <a:moveTo>
                  <a:pt x="22754" y="9064"/>
                </a:moveTo>
                <a:cubicBezTo>
                  <a:pt x="22792" y="9064"/>
                  <a:pt x="22823" y="9033"/>
                  <a:pt x="22823" y="8995"/>
                </a:cubicBezTo>
                <a:cubicBezTo>
                  <a:pt x="22823" y="8958"/>
                  <a:pt x="22792" y="8927"/>
                  <a:pt x="22754" y="8927"/>
                </a:cubicBezTo>
                <a:cubicBezTo>
                  <a:pt x="22717" y="8927"/>
                  <a:pt x="22686" y="8958"/>
                  <a:pt x="22686" y="8995"/>
                </a:cubicBezTo>
                <a:cubicBezTo>
                  <a:pt x="22686" y="9033"/>
                  <a:pt x="22717" y="9064"/>
                  <a:pt x="22754" y="9064"/>
                </a:cubicBezTo>
                <a:close/>
                <a:moveTo>
                  <a:pt x="22971" y="9064"/>
                </a:moveTo>
                <a:cubicBezTo>
                  <a:pt x="23008" y="9064"/>
                  <a:pt x="23039" y="9033"/>
                  <a:pt x="23039" y="8995"/>
                </a:cubicBezTo>
                <a:cubicBezTo>
                  <a:pt x="23039" y="8958"/>
                  <a:pt x="23008" y="8927"/>
                  <a:pt x="22971" y="8927"/>
                </a:cubicBezTo>
                <a:cubicBezTo>
                  <a:pt x="22933" y="8927"/>
                  <a:pt x="22902" y="8958"/>
                  <a:pt x="22902" y="8995"/>
                </a:cubicBezTo>
                <a:cubicBezTo>
                  <a:pt x="22902" y="9033"/>
                  <a:pt x="22933" y="9064"/>
                  <a:pt x="22971" y="9064"/>
                </a:cubicBezTo>
                <a:close/>
                <a:moveTo>
                  <a:pt x="22754" y="9299"/>
                </a:moveTo>
                <a:cubicBezTo>
                  <a:pt x="22792" y="9299"/>
                  <a:pt x="22823" y="9268"/>
                  <a:pt x="22823" y="9230"/>
                </a:cubicBezTo>
                <a:cubicBezTo>
                  <a:pt x="22823" y="9193"/>
                  <a:pt x="22792" y="9162"/>
                  <a:pt x="22754" y="9162"/>
                </a:cubicBezTo>
                <a:cubicBezTo>
                  <a:pt x="22717" y="9162"/>
                  <a:pt x="22686" y="9193"/>
                  <a:pt x="22686" y="9230"/>
                </a:cubicBezTo>
                <a:cubicBezTo>
                  <a:pt x="22686" y="9268"/>
                  <a:pt x="22717" y="9299"/>
                  <a:pt x="22754" y="9299"/>
                </a:cubicBezTo>
                <a:close/>
                <a:moveTo>
                  <a:pt x="22971" y="9299"/>
                </a:moveTo>
                <a:cubicBezTo>
                  <a:pt x="23008" y="9299"/>
                  <a:pt x="23039" y="9268"/>
                  <a:pt x="23039" y="9230"/>
                </a:cubicBezTo>
                <a:cubicBezTo>
                  <a:pt x="23039" y="9193"/>
                  <a:pt x="23008" y="9162"/>
                  <a:pt x="22971" y="9162"/>
                </a:cubicBezTo>
                <a:cubicBezTo>
                  <a:pt x="22933" y="9162"/>
                  <a:pt x="22902" y="9193"/>
                  <a:pt x="22902" y="9230"/>
                </a:cubicBezTo>
                <a:cubicBezTo>
                  <a:pt x="22902" y="9268"/>
                  <a:pt x="22933" y="9299"/>
                  <a:pt x="22971" y="9299"/>
                </a:cubicBezTo>
                <a:close/>
                <a:moveTo>
                  <a:pt x="22971" y="9534"/>
                </a:moveTo>
                <a:cubicBezTo>
                  <a:pt x="23008" y="9534"/>
                  <a:pt x="23039" y="9503"/>
                  <a:pt x="23039" y="9465"/>
                </a:cubicBezTo>
                <a:cubicBezTo>
                  <a:pt x="23039" y="9427"/>
                  <a:pt x="23008" y="9397"/>
                  <a:pt x="22971" y="9397"/>
                </a:cubicBezTo>
                <a:cubicBezTo>
                  <a:pt x="22933" y="9397"/>
                  <a:pt x="22902" y="9427"/>
                  <a:pt x="22902" y="9465"/>
                </a:cubicBezTo>
                <a:cubicBezTo>
                  <a:pt x="22902" y="9503"/>
                  <a:pt x="22933" y="9534"/>
                  <a:pt x="22971" y="9534"/>
                </a:cubicBezTo>
                <a:close/>
                <a:moveTo>
                  <a:pt x="27298" y="3"/>
                </a:moveTo>
                <a:cubicBezTo>
                  <a:pt x="27261" y="3"/>
                  <a:pt x="27230" y="34"/>
                  <a:pt x="27230" y="72"/>
                </a:cubicBezTo>
                <a:cubicBezTo>
                  <a:pt x="27230" y="109"/>
                  <a:pt x="27261" y="140"/>
                  <a:pt x="27298" y="140"/>
                </a:cubicBezTo>
                <a:cubicBezTo>
                  <a:pt x="27336" y="140"/>
                  <a:pt x="27367" y="109"/>
                  <a:pt x="27367" y="72"/>
                </a:cubicBezTo>
                <a:cubicBezTo>
                  <a:pt x="27367" y="34"/>
                  <a:pt x="27336" y="3"/>
                  <a:pt x="27298" y="3"/>
                </a:cubicBezTo>
                <a:close/>
                <a:moveTo>
                  <a:pt x="27947" y="3"/>
                </a:moveTo>
                <a:cubicBezTo>
                  <a:pt x="27909" y="3"/>
                  <a:pt x="27878" y="34"/>
                  <a:pt x="27878" y="72"/>
                </a:cubicBezTo>
                <a:cubicBezTo>
                  <a:pt x="27878" y="109"/>
                  <a:pt x="27909" y="140"/>
                  <a:pt x="27947" y="140"/>
                </a:cubicBezTo>
                <a:cubicBezTo>
                  <a:pt x="27985" y="140"/>
                  <a:pt x="28015" y="109"/>
                  <a:pt x="28015" y="72"/>
                </a:cubicBezTo>
                <a:cubicBezTo>
                  <a:pt x="28015" y="34"/>
                  <a:pt x="27985" y="3"/>
                  <a:pt x="27947" y="3"/>
                </a:cubicBezTo>
                <a:close/>
                <a:moveTo>
                  <a:pt x="26866" y="238"/>
                </a:moveTo>
                <a:cubicBezTo>
                  <a:pt x="26828" y="238"/>
                  <a:pt x="26798" y="269"/>
                  <a:pt x="26798" y="306"/>
                </a:cubicBezTo>
                <a:cubicBezTo>
                  <a:pt x="26798" y="344"/>
                  <a:pt x="26828" y="375"/>
                  <a:pt x="26866" y="375"/>
                </a:cubicBezTo>
                <a:cubicBezTo>
                  <a:pt x="26904" y="375"/>
                  <a:pt x="26935" y="344"/>
                  <a:pt x="26935" y="306"/>
                </a:cubicBezTo>
                <a:cubicBezTo>
                  <a:pt x="26935" y="269"/>
                  <a:pt x="26904" y="238"/>
                  <a:pt x="26866" y="238"/>
                </a:cubicBezTo>
                <a:close/>
                <a:moveTo>
                  <a:pt x="27082" y="238"/>
                </a:moveTo>
                <a:cubicBezTo>
                  <a:pt x="27044" y="238"/>
                  <a:pt x="27014" y="269"/>
                  <a:pt x="27014" y="306"/>
                </a:cubicBezTo>
                <a:cubicBezTo>
                  <a:pt x="27014" y="344"/>
                  <a:pt x="27044" y="375"/>
                  <a:pt x="27082" y="375"/>
                </a:cubicBezTo>
                <a:cubicBezTo>
                  <a:pt x="27120" y="375"/>
                  <a:pt x="27151" y="344"/>
                  <a:pt x="27151" y="306"/>
                </a:cubicBezTo>
                <a:cubicBezTo>
                  <a:pt x="27151" y="269"/>
                  <a:pt x="27120" y="238"/>
                  <a:pt x="27082" y="238"/>
                </a:cubicBezTo>
                <a:close/>
                <a:moveTo>
                  <a:pt x="27298" y="238"/>
                </a:moveTo>
                <a:cubicBezTo>
                  <a:pt x="27261" y="238"/>
                  <a:pt x="27230" y="269"/>
                  <a:pt x="27230" y="306"/>
                </a:cubicBezTo>
                <a:cubicBezTo>
                  <a:pt x="27230" y="344"/>
                  <a:pt x="27261" y="375"/>
                  <a:pt x="27298" y="375"/>
                </a:cubicBezTo>
                <a:cubicBezTo>
                  <a:pt x="27336" y="375"/>
                  <a:pt x="27367" y="344"/>
                  <a:pt x="27367" y="306"/>
                </a:cubicBezTo>
                <a:cubicBezTo>
                  <a:pt x="27367" y="269"/>
                  <a:pt x="27336" y="238"/>
                  <a:pt x="27298" y="238"/>
                </a:cubicBezTo>
                <a:close/>
                <a:moveTo>
                  <a:pt x="27515" y="238"/>
                </a:moveTo>
                <a:cubicBezTo>
                  <a:pt x="27477" y="238"/>
                  <a:pt x="27446" y="269"/>
                  <a:pt x="27446" y="306"/>
                </a:cubicBezTo>
                <a:cubicBezTo>
                  <a:pt x="27446" y="344"/>
                  <a:pt x="27477" y="375"/>
                  <a:pt x="27515" y="375"/>
                </a:cubicBezTo>
                <a:cubicBezTo>
                  <a:pt x="27552" y="375"/>
                  <a:pt x="27583" y="344"/>
                  <a:pt x="27583" y="306"/>
                </a:cubicBezTo>
                <a:cubicBezTo>
                  <a:pt x="27583" y="269"/>
                  <a:pt x="27552" y="238"/>
                  <a:pt x="27515" y="238"/>
                </a:cubicBezTo>
                <a:close/>
                <a:moveTo>
                  <a:pt x="27731" y="238"/>
                </a:moveTo>
                <a:cubicBezTo>
                  <a:pt x="27693" y="238"/>
                  <a:pt x="27662" y="269"/>
                  <a:pt x="27662" y="306"/>
                </a:cubicBezTo>
                <a:cubicBezTo>
                  <a:pt x="27662" y="344"/>
                  <a:pt x="27693" y="375"/>
                  <a:pt x="27731" y="375"/>
                </a:cubicBezTo>
                <a:cubicBezTo>
                  <a:pt x="27768" y="375"/>
                  <a:pt x="27799" y="344"/>
                  <a:pt x="27799" y="306"/>
                </a:cubicBezTo>
                <a:cubicBezTo>
                  <a:pt x="27799" y="269"/>
                  <a:pt x="27768" y="238"/>
                  <a:pt x="27731" y="238"/>
                </a:cubicBezTo>
                <a:close/>
                <a:moveTo>
                  <a:pt x="27947" y="238"/>
                </a:moveTo>
                <a:cubicBezTo>
                  <a:pt x="27909" y="238"/>
                  <a:pt x="27878" y="269"/>
                  <a:pt x="27878" y="306"/>
                </a:cubicBezTo>
                <a:cubicBezTo>
                  <a:pt x="27878" y="344"/>
                  <a:pt x="27909" y="375"/>
                  <a:pt x="27947" y="375"/>
                </a:cubicBezTo>
                <a:cubicBezTo>
                  <a:pt x="27985" y="375"/>
                  <a:pt x="28015" y="344"/>
                  <a:pt x="28015" y="306"/>
                </a:cubicBezTo>
                <a:cubicBezTo>
                  <a:pt x="28015" y="269"/>
                  <a:pt x="27985" y="238"/>
                  <a:pt x="27947" y="238"/>
                </a:cubicBezTo>
                <a:close/>
                <a:moveTo>
                  <a:pt x="25569" y="473"/>
                </a:moveTo>
                <a:cubicBezTo>
                  <a:pt x="25532" y="473"/>
                  <a:pt x="25501" y="503"/>
                  <a:pt x="25501" y="541"/>
                </a:cubicBezTo>
                <a:cubicBezTo>
                  <a:pt x="25501" y="579"/>
                  <a:pt x="25532" y="610"/>
                  <a:pt x="25569" y="610"/>
                </a:cubicBezTo>
                <a:cubicBezTo>
                  <a:pt x="25607" y="610"/>
                  <a:pt x="25638" y="579"/>
                  <a:pt x="25638" y="541"/>
                </a:cubicBezTo>
                <a:cubicBezTo>
                  <a:pt x="25638" y="503"/>
                  <a:pt x="25607" y="473"/>
                  <a:pt x="25569" y="473"/>
                </a:cubicBezTo>
                <a:close/>
                <a:moveTo>
                  <a:pt x="25785" y="473"/>
                </a:moveTo>
                <a:cubicBezTo>
                  <a:pt x="25748" y="473"/>
                  <a:pt x="25717" y="503"/>
                  <a:pt x="25717" y="541"/>
                </a:cubicBezTo>
                <a:cubicBezTo>
                  <a:pt x="25717" y="579"/>
                  <a:pt x="25748" y="610"/>
                  <a:pt x="25785" y="610"/>
                </a:cubicBezTo>
                <a:cubicBezTo>
                  <a:pt x="25823" y="610"/>
                  <a:pt x="25854" y="579"/>
                  <a:pt x="25854" y="541"/>
                </a:cubicBezTo>
                <a:cubicBezTo>
                  <a:pt x="25854" y="503"/>
                  <a:pt x="25823" y="473"/>
                  <a:pt x="25785" y="473"/>
                </a:cubicBezTo>
                <a:close/>
                <a:moveTo>
                  <a:pt x="26218" y="473"/>
                </a:moveTo>
                <a:cubicBezTo>
                  <a:pt x="26180" y="473"/>
                  <a:pt x="26149" y="503"/>
                  <a:pt x="26149" y="541"/>
                </a:cubicBezTo>
                <a:cubicBezTo>
                  <a:pt x="26149" y="579"/>
                  <a:pt x="26180" y="610"/>
                  <a:pt x="26218" y="610"/>
                </a:cubicBezTo>
                <a:cubicBezTo>
                  <a:pt x="26256" y="610"/>
                  <a:pt x="26286" y="579"/>
                  <a:pt x="26286" y="541"/>
                </a:cubicBezTo>
                <a:cubicBezTo>
                  <a:pt x="26286" y="503"/>
                  <a:pt x="26256" y="473"/>
                  <a:pt x="26218" y="473"/>
                </a:cubicBezTo>
                <a:close/>
                <a:moveTo>
                  <a:pt x="26866" y="473"/>
                </a:moveTo>
                <a:cubicBezTo>
                  <a:pt x="26828" y="473"/>
                  <a:pt x="26798" y="503"/>
                  <a:pt x="26798" y="541"/>
                </a:cubicBezTo>
                <a:cubicBezTo>
                  <a:pt x="26798" y="579"/>
                  <a:pt x="26828" y="610"/>
                  <a:pt x="26866" y="610"/>
                </a:cubicBezTo>
                <a:cubicBezTo>
                  <a:pt x="26904" y="610"/>
                  <a:pt x="26935" y="579"/>
                  <a:pt x="26935" y="541"/>
                </a:cubicBezTo>
                <a:cubicBezTo>
                  <a:pt x="26935" y="503"/>
                  <a:pt x="26904" y="473"/>
                  <a:pt x="26866" y="473"/>
                </a:cubicBezTo>
                <a:close/>
                <a:moveTo>
                  <a:pt x="27082" y="473"/>
                </a:moveTo>
                <a:cubicBezTo>
                  <a:pt x="27044" y="473"/>
                  <a:pt x="27014" y="503"/>
                  <a:pt x="27014" y="541"/>
                </a:cubicBezTo>
                <a:cubicBezTo>
                  <a:pt x="27014" y="579"/>
                  <a:pt x="27044" y="610"/>
                  <a:pt x="27082" y="610"/>
                </a:cubicBezTo>
                <a:cubicBezTo>
                  <a:pt x="27120" y="610"/>
                  <a:pt x="27151" y="579"/>
                  <a:pt x="27151" y="541"/>
                </a:cubicBezTo>
                <a:cubicBezTo>
                  <a:pt x="27151" y="503"/>
                  <a:pt x="27120" y="473"/>
                  <a:pt x="27082" y="473"/>
                </a:cubicBezTo>
                <a:close/>
                <a:moveTo>
                  <a:pt x="27515" y="473"/>
                </a:moveTo>
                <a:cubicBezTo>
                  <a:pt x="27477" y="473"/>
                  <a:pt x="27446" y="503"/>
                  <a:pt x="27446" y="541"/>
                </a:cubicBezTo>
                <a:cubicBezTo>
                  <a:pt x="27446" y="579"/>
                  <a:pt x="27477" y="610"/>
                  <a:pt x="27515" y="610"/>
                </a:cubicBezTo>
                <a:cubicBezTo>
                  <a:pt x="27552" y="610"/>
                  <a:pt x="27583" y="579"/>
                  <a:pt x="27583" y="541"/>
                </a:cubicBezTo>
                <a:cubicBezTo>
                  <a:pt x="27583" y="503"/>
                  <a:pt x="27552" y="473"/>
                  <a:pt x="27515" y="473"/>
                </a:cubicBezTo>
                <a:close/>
                <a:moveTo>
                  <a:pt x="27731" y="473"/>
                </a:moveTo>
                <a:cubicBezTo>
                  <a:pt x="27693" y="473"/>
                  <a:pt x="27662" y="503"/>
                  <a:pt x="27662" y="541"/>
                </a:cubicBezTo>
                <a:cubicBezTo>
                  <a:pt x="27662" y="579"/>
                  <a:pt x="27693" y="610"/>
                  <a:pt x="27731" y="610"/>
                </a:cubicBezTo>
                <a:cubicBezTo>
                  <a:pt x="27768" y="610"/>
                  <a:pt x="27799" y="579"/>
                  <a:pt x="27799" y="541"/>
                </a:cubicBezTo>
                <a:cubicBezTo>
                  <a:pt x="27799" y="503"/>
                  <a:pt x="27768" y="473"/>
                  <a:pt x="27731" y="473"/>
                </a:cubicBezTo>
                <a:close/>
                <a:moveTo>
                  <a:pt x="22544" y="708"/>
                </a:moveTo>
                <a:cubicBezTo>
                  <a:pt x="22506" y="708"/>
                  <a:pt x="22475" y="738"/>
                  <a:pt x="22475" y="776"/>
                </a:cubicBezTo>
                <a:cubicBezTo>
                  <a:pt x="22475" y="814"/>
                  <a:pt x="22506" y="844"/>
                  <a:pt x="22544" y="844"/>
                </a:cubicBezTo>
                <a:cubicBezTo>
                  <a:pt x="22582" y="844"/>
                  <a:pt x="22612" y="814"/>
                  <a:pt x="22612" y="776"/>
                </a:cubicBezTo>
                <a:cubicBezTo>
                  <a:pt x="22612" y="738"/>
                  <a:pt x="22582" y="708"/>
                  <a:pt x="22544" y="708"/>
                </a:cubicBezTo>
                <a:close/>
                <a:moveTo>
                  <a:pt x="22760" y="708"/>
                </a:moveTo>
                <a:cubicBezTo>
                  <a:pt x="22722" y="708"/>
                  <a:pt x="22691" y="738"/>
                  <a:pt x="22691" y="776"/>
                </a:cubicBezTo>
                <a:cubicBezTo>
                  <a:pt x="22691" y="814"/>
                  <a:pt x="22722" y="844"/>
                  <a:pt x="22760" y="844"/>
                </a:cubicBezTo>
                <a:cubicBezTo>
                  <a:pt x="22798" y="844"/>
                  <a:pt x="22828" y="814"/>
                  <a:pt x="22828" y="776"/>
                </a:cubicBezTo>
                <a:cubicBezTo>
                  <a:pt x="22828" y="738"/>
                  <a:pt x="22798" y="708"/>
                  <a:pt x="22760" y="708"/>
                </a:cubicBezTo>
                <a:close/>
                <a:moveTo>
                  <a:pt x="22976" y="708"/>
                </a:moveTo>
                <a:cubicBezTo>
                  <a:pt x="22938" y="708"/>
                  <a:pt x="22908" y="738"/>
                  <a:pt x="22908" y="776"/>
                </a:cubicBezTo>
                <a:cubicBezTo>
                  <a:pt x="22908" y="814"/>
                  <a:pt x="22938" y="844"/>
                  <a:pt x="22976" y="844"/>
                </a:cubicBezTo>
                <a:cubicBezTo>
                  <a:pt x="23014" y="844"/>
                  <a:pt x="23045" y="814"/>
                  <a:pt x="23045" y="776"/>
                </a:cubicBezTo>
                <a:cubicBezTo>
                  <a:pt x="23045" y="738"/>
                  <a:pt x="23014" y="708"/>
                  <a:pt x="22976" y="708"/>
                </a:cubicBezTo>
                <a:close/>
                <a:moveTo>
                  <a:pt x="23192" y="708"/>
                </a:moveTo>
                <a:cubicBezTo>
                  <a:pt x="23154" y="708"/>
                  <a:pt x="23124" y="738"/>
                  <a:pt x="23124" y="776"/>
                </a:cubicBezTo>
                <a:cubicBezTo>
                  <a:pt x="23124" y="814"/>
                  <a:pt x="23154" y="844"/>
                  <a:pt x="23192" y="844"/>
                </a:cubicBezTo>
                <a:cubicBezTo>
                  <a:pt x="23230" y="844"/>
                  <a:pt x="23261" y="814"/>
                  <a:pt x="23261" y="776"/>
                </a:cubicBezTo>
                <a:cubicBezTo>
                  <a:pt x="23261" y="738"/>
                  <a:pt x="23230" y="708"/>
                  <a:pt x="23192" y="708"/>
                </a:cubicBezTo>
                <a:close/>
                <a:moveTo>
                  <a:pt x="23408" y="708"/>
                </a:moveTo>
                <a:cubicBezTo>
                  <a:pt x="23371" y="708"/>
                  <a:pt x="23340" y="738"/>
                  <a:pt x="23340" y="776"/>
                </a:cubicBezTo>
                <a:cubicBezTo>
                  <a:pt x="23340" y="814"/>
                  <a:pt x="23371" y="844"/>
                  <a:pt x="23408" y="844"/>
                </a:cubicBezTo>
                <a:cubicBezTo>
                  <a:pt x="23446" y="844"/>
                  <a:pt x="23477" y="814"/>
                  <a:pt x="23477" y="776"/>
                </a:cubicBezTo>
                <a:cubicBezTo>
                  <a:pt x="23477" y="738"/>
                  <a:pt x="23446" y="708"/>
                  <a:pt x="23408" y="708"/>
                </a:cubicBezTo>
                <a:close/>
                <a:moveTo>
                  <a:pt x="25353" y="708"/>
                </a:moveTo>
                <a:cubicBezTo>
                  <a:pt x="25315" y="708"/>
                  <a:pt x="25285" y="738"/>
                  <a:pt x="25285" y="776"/>
                </a:cubicBezTo>
                <a:cubicBezTo>
                  <a:pt x="25285" y="814"/>
                  <a:pt x="25315" y="844"/>
                  <a:pt x="25353" y="844"/>
                </a:cubicBezTo>
                <a:cubicBezTo>
                  <a:pt x="25391" y="844"/>
                  <a:pt x="25422" y="814"/>
                  <a:pt x="25422" y="776"/>
                </a:cubicBezTo>
                <a:cubicBezTo>
                  <a:pt x="25422" y="738"/>
                  <a:pt x="25391" y="708"/>
                  <a:pt x="25353" y="708"/>
                </a:cubicBezTo>
                <a:close/>
                <a:moveTo>
                  <a:pt x="25569" y="708"/>
                </a:moveTo>
                <a:cubicBezTo>
                  <a:pt x="25532" y="708"/>
                  <a:pt x="25501" y="738"/>
                  <a:pt x="25501" y="776"/>
                </a:cubicBezTo>
                <a:cubicBezTo>
                  <a:pt x="25501" y="814"/>
                  <a:pt x="25532" y="844"/>
                  <a:pt x="25569" y="844"/>
                </a:cubicBezTo>
                <a:cubicBezTo>
                  <a:pt x="25607" y="844"/>
                  <a:pt x="25638" y="814"/>
                  <a:pt x="25638" y="776"/>
                </a:cubicBezTo>
                <a:cubicBezTo>
                  <a:pt x="25638" y="738"/>
                  <a:pt x="25607" y="708"/>
                  <a:pt x="25569" y="708"/>
                </a:cubicBezTo>
                <a:close/>
                <a:moveTo>
                  <a:pt x="26002" y="708"/>
                </a:moveTo>
                <a:cubicBezTo>
                  <a:pt x="25964" y="708"/>
                  <a:pt x="25933" y="738"/>
                  <a:pt x="25933" y="776"/>
                </a:cubicBezTo>
                <a:cubicBezTo>
                  <a:pt x="25933" y="814"/>
                  <a:pt x="25964" y="844"/>
                  <a:pt x="26002" y="844"/>
                </a:cubicBezTo>
                <a:cubicBezTo>
                  <a:pt x="26039" y="844"/>
                  <a:pt x="26070" y="814"/>
                  <a:pt x="26070" y="776"/>
                </a:cubicBezTo>
                <a:cubicBezTo>
                  <a:pt x="26070" y="738"/>
                  <a:pt x="26039" y="708"/>
                  <a:pt x="26002" y="708"/>
                </a:cubicBezTo>
                <a:close/>
                <a:moveTo>
                  <a:pt x="26218" y="708"/>
                </a:moveTo>
                <a:cubicBezTo>
                  <a:pt x="26180" y="708"/>
                  <a:pt x="26149" y="738"/>
                  <a:pt x="26149" y="776"/>
                </a:cubicBezTo>
                <a:cubicBezTo>
                  <a:pt x="26149" y="814"/>
                  <a:pt x="26180" y="844"/>
                  <a:pt x="26218" y="844"/>
                </a:cubicBezTo>
                <a:cubicBezTo>
                  <a:pt x="26256" y="844"/>
                  <a:pt x="26286" y="814"/>
                  <a:pt x="26286" y="776"/>
                </a:cubicBezTo>
                <a:cubicBezTo>
                  <a:pt x="26286" y="738"/>
                  <a:pt x="26256" y="708"/>
                  <a:pt x="26218" y="708"/>
                </a:cubicBezTo>
                <a:close/>
                <a:moveTo>
                  <a:pt x="26434" y="708"/>
                </a:moveTo>
                <a:cubicBezTo>
                  <a:pt x="26396" y="708"/>
                  <a:pt x="26365" y="738"/>
                  <a:pt x="26365" y="776"/>
                </a:cubicBezTo>
                <a:cubicBezTo>
                  <a:pt x="26365" y="814"/>
                  <a:pt x="26396" y="844"/>
                  <a:pt x="26434" y="844"/>
                </a:cubicBezTo>
                <a:cubicBezTo>
                  <a:pt x="26472" y="844"/>
                  <a:pt x="26502" y="814"/>
                  <a:pt x="26502" y="776"/>
                </a:cubicBezTo>
                <a:cubicBezTo>
                  <a:pt x="26502" y="738"/>
                  <a:pt x="26472" y="708"/>
                  <a:pt x="26434" y="708"/>
                </a:cubicBezTo>
                <a:close/>
                <a:moveTo>
                  <a:pt x="26650" y="708"/>
                </a:moveTo>
                <a:cubicBezTo>
                  <a:pt x="26612" y="708"/>
                  <a:pt x="26582" y="738"/>
                  <a:pt x="26582" y="776"/>
                </a:cubicBezTo>
                <a:cubicBezTo>
                  <a:pt x="26582" y="814"/>
                  <a:pt x="26612" y="844"/>
                  <a:pt x="26650" y="844"/>
                </a:cubicBezTo>
                <a:cubicBezTo>
                  <a:pt x="26688" y="844"/>
                  <a:pt x="26718" y="814"/>
                  <a:pt x="26718" y="776"/>
                </a:cubicBezTo>
                <a:cubicBezTo>
                  <a:pt x="26718" y="738"/>
                  <a:pt x="26688" y="708"/>
                  <a:pt x="26650" y="708"/>
                </a:cubicBezTo>
                <a:close/>
                <a:moveTo>
                  <a:pt x="27082" y="708"/>
                </a:moveTo>
                <a:cubicBezTo>
                  <a:pt x="27044" y="708"/>
                  <a:pt x="27014" y="738"/>
                  <a:pt x="27014" y="776"/>
                </a:cubicBezTo>
                <a:cubicBezTo>
                  <a:pt x="27014" y="814"/>
                  <a:pt x="27044" y="844"/>
                  <a:pt x="27082" y="844"/>
                </a:cubicBezTo>
                <a:cubicBezTo>
                  <a:pt x="27120" y="844"/>
                  <a:pt x="27151" y="814"/>
                  <a:pt x="27151" y="776"/>
                </a:cubicBezTo>
                <a:cubicBezTo>
                  <a:pt x="27151" y="738"/>
                  <a:pt x="27120" y="708"/>
                  <a:pt x="27082" y="708"/>
                </a:cubicBezTo>
                <a:close/>
                <a:moveTo>
                  <a:pt x="21896" y="942"/>
                </a:moveTo>
                <a:cubicBezTo>
                  <a:pt x="21858" y="942"/>
                  <a:pt x="21827" y="973"/>
                  <a:pt x="21827" y="1011"/>
                </a:cubicBezTo>
                <a:cubicBezTo>
                  <a:pt x="21827" y="1049"/>
                  <a:pt x="21858" y="1079"/>
                  <a:pt x="21896" y="1079"/>
                </a:cubicBezTo>
                <a:cubicBezTo>
                  <a:pt x="21933" y="1079"/>
                  <a:pt x="21964" y="1049"/>
                  <a:pt x="21964" y="1011"/>
                </a:cubicBezTo>
                <a:cubicBezTo>
                  <a:pt x="21964" y="973"/>
                  <a:pt x="21933" y="942"/>
                  <a:pt x="21896" y="942"/>
                </a:cubicBezTo>
                <a:close/>
                <a:moveTo>
                  <a:pt x="22328" y="942"/>
                </a:moveTo>
                <a:cubicBezTo>
                  <a:pt x="22290" y="942"/>
                  <a:pt x="22259" y="973"/>
                  <a:pt x="22259" y="1011"/>
                </a:cubicBezTo>
                <a:cubicBezTo>
                  <a:pt x="22259" y="1049"/>
                  <a:pt x="22290" y="1079"/>
                  <a:pt x="22328" y="1079"/>
                </a:cubicBezTo>
                <a:cubicBezTo>
                  <a:pt x="22366" y="1079"/>
                  <a:pt x="22396" y="1049"/>
                  <a:pt x="22396" y="1011"/>
                </a:cubicBezTo>
                <a:cubicBezTo>
                  <a:pt x="22396" y="973"/>
                  <a:pt x="22366" y="942"/>
                  <a:pt x="22328" y="942"/>
                </a:cubicBezTo>
                <a:close/>
                <a:moveTo>
                  <a:pt x="22544" y="942"/>
                </a:moveTo>
                <a:cubicBezTo>
                  <a:pt x="22506" y="942"/>
                  <a:pt x="22475" y="973"/>
                  <a:pt x="22475" y="1011"/>
                </a:cubicBezTo>
                <a:cubicBezTo>
                  <a:pt x="22475" y="1049"/>
                  <a:pt x="22506" y="1079"/>
                  <a:pt x="22544" y="1079"/>
                </a:cubicBezTo>
                <a:cubicBezTo>
                  <a:pt x="22582" y="1079"/>
                  <a:pt x="22612" y="1049"/>
                  <a:pt x="22612" y="1011"/>
                </a:cubicBezTo>
                <a:cubicBezTo>
                  <a:pt x="22612" y="973"/>
                  <a:pt x="22582" y="942"/>
                  <a:pt x="22544" y="942"/>
                </a:cubicBezTo>
                <a:close/>
                <a:moveTo>
                  <a:pt x="22760" y="942"/>
                </a:moveTo>
                <a:cubicBezTo>
                  <a:pt x="22722" y="942"/>
                  <a:pt x="22691" y="973"/>
                  <a:pt x="22691" y="1011"/>
                </a:cubicBezTo>
                <a:cubicBezTo>
                  <a:pt x="22691" y="1049"/>
                  <a:pt x="22722" y="1079"/>
                  <a:pt x="22760" y="1079"/>
                </a:cubicBezTo>
                <a:cubicBezTo>
                  <a:pt x="22798" y="1079"/>
                  <a:pt x="22828" y="1049"/>
                  <a:pt x="22828" y="1011"/>
                </a:cubicBezTo>
                <a:cubicBezTo>
                  <a:pt x="22828" y="973"/>
                  <a:pt x="22798" y="942"/>
                  <a:pt x="22760" y="942"/>
                </a:cubicBezTo>
                <a:close/>
                <a:moveTo>
                  <a:pt x="22976" y="942"/>
                </a:moveTo>
                <a:cubicBezTo>
                  <a:pt x="22938" y="942"/>
                  <a:pt x="22908" y="973"/>
                  <a:pt x="22908" y="1011"/>
                </a:cubicBezTo>
                <a:cubicBezTo>
                  <a:pt x="22908" y="1049"/>
                  <a:pt x="22938" y="1079"/>
                  <a:pt x="22976" y="1079"/>
                </a:cubicBezTo>
                <a:cubicBezTo>
                  <a:pt x="23014" y="1079"/>
                  <a:pt x="23045" y="1049"/>
                  <a:pt x="23045" y="1011"/>
                </a:cubicBezTo>
                <a:cubicBezTo>
                  <a:pt x="23045" y="973"/>
                  <a:pt x="23014" y="942"/>
                  <a:pt x="22976" y="942"/>
                </a:cubicBezTo>
                <a:close/>
                <a:moveTo>
                  <a:pt x="23192" y="942"/>
                </a:moveTo>
                <a:cubicBezTo>
                  <a:pt x="23154" y="942"/>
                  <a:pt x="23124" y="973"/>
                  <a:pt x="23124" y="1011"/>
                </a:cubicBezTo>
                <a:cubicBezTo>
                  <a:pt x="23124" y="1049"/>
                  <a:pt x="23154" y="1079"/>
                  <a:pt x="23192" y="1079"/>
                </a:cubicBezTo>
                <a:cubicBezTo>
                  <a:pt x="23230" y="1079"/>
                  <a:pt x="23261" y="1049"/>
                  <a:pt x="23261" y="1011"/>
                </a:cubicBezTo>
                <a:cubicBezTo>
                  <a:pt x="23261" y="973"/>
                  <a:pt x="23230" y="942"/>
                  <a:pt x="23192" y="942"/>
                </a:cubicBezTo>
                <a:close/>
                <a:moveTo>
                  <a:pt x="23408" y="942"/>
                </a:moveTo>
                <a:cubicBezTo>
                  <a:pt x="23371" y="942"/>
                  <a:pt x="23340" y="973"/>
                  <a:pt x="23340" y="1011"/>
                </a:cubicBezTo>
                <a:cubicBezTo>
                  <a:pt x="23340" y="1049"/>
                  <a:pt x="23371" y="1079"/>
                  <a:pt x="23408" y="1079"/>
                </a:cubicBezTo>
                <a:cubicBezTo>
                  <a:pt x="23446" y="1079"/>
                  <a:pt x="23477" y="1049"/>
                  <a:pt x="23477" y="1011"/>
                </a:cubicBezTo>
                <a:cubicBezTo>
                  <a:pt x="23477" y="973"/>
                  <a:pt x="23446" y="942"/>
                  <a:pt x="23408" y="942"/>
                </a:cubicBezTo>
                <a:close/>
                <a:moveTo>
                  <a:pt x="26218" y="942"/>
                </a:moveTo>
                <a:cubicBezTo>
                  <a:pt x="26180" y="942"/>
                  <a:pt x="26149" y="973"/>
                  <a:pt x="26149" y="1011"/>
                </a:cubicBezTo>
                <a:cubicBezTo>
                  <a:pt x="26149" y="1049"/>
                  <a:pt x="26180" y="1079"/>
                  <a:pt x="26218" y="1079"/>
                </a:cubicBezTo>
                <a:cubicBezTo>
                  <a:pt x="26256" y="1079"/>
                  <a:pt x="26286" y="1049"/>
                  <a:pt x="26286" y="1011"/>
                </a:cubicBezTo>
                <a:cubicBezTo>
                  <a:pt x="26286" y="973"/>
                  <a:pt x="26256" y="942"/>
                  <a:pt x="26218" y="942"/>
                </a:cubicBezTo>
                <a:close/>
                <a:moveTo>
                  <a:pt x="21896" y="1177"/>
                </a:moveTo>
                <a:cubicBezTo>
                  <a:pt x="21858" y="1177"/>
                  <a:pt x="21827" y="1208"/>
                  <a:pt x="21827" y="1246"/>
                </a:cubicBezTo>
                <a:cubicBezTo>
                  <a:pt x="21827" y="1283"/>
                  <a:pt x="21858" y="1314"/>
                  <a:pt x="21896" y="1314"/>
                </a:cubicBezTo>
                <a:cubicBezTo>
                  <a:pt x="21933" y="1314"/>
                  <a:pt x="21964" y="1283"/>
                  <a:pt x="21964" y="1246"/>
                </a:cubicBezTo>
                <a:cubicBezTo>
                  <a:pt x="21964" y="1208"/>
                  <a:pt x="21933" y="1177"/>
                  <a:pt x="21896" y="1177"/>
                </a:cubicBezTo>
                <a:close/>
                <a:moveTo>
                  <a:pt x="22112" y="1177"/>
                </a:moveTo>
                <a:cubicBezTo>
                  <a:pt x="22074" y="1177"/>
                  <a:pt x="22043" y="1208"/>
                  <a:pt x="22043" y="1246"/>
                </a:cubicBezTo>
                <a:cubicBezTo>
                  <a:pt x="22043" y="1283"/>
                  <a:pt x="22074" y="1314"/>
                  <a:pt x="22112" y="1314"/>
                </a:cubicBezTo>
                <a:cubicBezTo>
                  <a:pt x="22149" y="1314"/>
                  <a:pt x="22180" y="1283"/>
                  <a:pt x="22180" y="1246"/>
                </a:cubicBezTo>
                <a:cubicBezTo>
                  <a:pt x="22180" y="1208"/>
                  <a:pt x="22149" y="1177"/>
                  <a:pt x="22112" y="1177"/>
                </a:cubicBezTo>
                <a:close/>
                <a:moveTo>
                  <a:pt x="22328" y="1177"/>
                </a:moveTo>
                <a:cubicBezTo>
                  <a:pt x="22290" y="1177"/>
                  <a:pt x="22259" y="1208"/>
                  <a:pt x="22259" y="1246"/>
                </a:cubicBezTo>
                <a:cubicBezTo>
                  <a:pt x="22259" y="1283"/>
                  <a:pt x="22290" y="1314"/>
                  <a:pt x="22328" y="1314"/>
                </a:cubicBezTo>
                <a:cubicBezTo>
                  <a:pt x="22366" y="1314"/>
                  <a:pt x="22396" y="1283"/>
                  <a:pt x="22396" y="1246"/>
                </a:cubicBezTo>
                <a:cubicBezTo>
                  <a:pt x="22396" y="1208"/>
                  <a:pt x="22366" y="1177"/>
                  <a:pt x="22328" y="1177"/>
                </a:cubicBezTo>
                <a:close/>
                <a:moveTo>
                  <a:pt x="22544" y="1177"/>
                </a:moveTo>
                <a:cubicBezTo>
                  <a:pt x="22506" y="1177"/>
                  <a:pt x="22475" y="1208"/>
                  <a:pt x="22475" y="1246"/>
                </a:cubicBezTo>
                <a:cubicBezTo>
                  <a:pt x="22475" y="1283"/>
                  <a:pt x="22506" y="1314"/>
                  <a:pt x="22544" y="1314"/>
                </a:cubicBezTo>
                <a:cubicBezTo>
                  <a:pt x="22582" y="1314"/>
                  <a:pt x="22612" y="1283"/>
                  <a:pt x="22612" y="1246"/>
                </a:cubicBezTo>
                <a:cubicBezTo>
                  <a:pt x="22612" y="1208"/>
                  <a:pt x="22582" y="1177"/>
                  <a:pt x="22544" y="1177"/>
                </a:cubicBezTo>
                <a:close/>
                <a:moveTo>
                  <a:pt x="22760" y="1177"/>
                </a:moveTo>
                <a:cubicBezTo>
                  <a:pt x="22722" y="1177"/>
                  <a:pt x="22691" y="1208"/>
                  <a:pt x="22691" y="1246"/>
                </a:cubicBezTo>
                <a:cubicBezTo>
                  <a:pt x="22691" y="1283"/>
                  <a:pt x="22722" y="1314"/>
                  <a:pt x="22760" y="1314"/>
                </a:cubicBezTo>
                <a:cubicBezTo>
                  <a:pt x="22798" y="1314"/>
                  <a:pt x="22828" y="1283"/>
                  <a:pt x="22828" y="1246"/>
                </a:cubicBezTo>
                <a:cubicBezTo>
                  <a:pt x="22828" y="1208"/>
                  <a:pt x="22798" y="1177"/>
                  <a:pt x="22760" y="1177"/>
                </a:cubicBezTo>
                <a:close/>
                <a:moveTo>
                  <a:pt x="22112" y="1412"/>
                </a:moveTo>
                <a:cubicBezTo>
                  <a:pt x="22074" y="1412"/>
                  <a:pt x="22043" y="1443"/>
                  <a:pt x="22043" y="1481"/>
                </a:cubicBezTo>
                <a:cubicBezTo>
                  <a:pt x="22043" y="1518"/>
                  <a:pt x="22074" y="1549"/>
                  <a:pt x="22112" y="1549"/>
                </a:cubicBezTo>
                <a:cubicBezTo>
                  <a:pt x="22149" y="1549"/>
                  <a:pt x="22180" y="1518"/>
                  <a:pt x="22180" y="1481"/>
                </a:cubicBezTo>
                <a:cubicBezTo>
                  <a:pt x="22180" y="1443"/>
                  <a:pt x="22149" y="1412"/>
                  <a:pt x="22112" y="1412"/>
                </a:cubicBezTo>
                <a:close/>
                <a:moveTo>
                  <a:pt x="22328" y="1412"/>
                </a:moveTo>
                <a:cubicBezTo>
                  <a:pt x="22290" y="1412"/>
                  <a:pt x="22259" y="1443"/>
                  <a:pt x="22259" y="1481"/>
                </a:cubicBezTo>
                <a:cubicBezTo>
                  <a:pt x="22259" y="1518"/>
                  <a:pt x="22290" y="1549"/>
                  <a:pt x="22328" y="1549"/>
                </a:cubicBezTo>
                <a:cubicBezTo>
                  <a:pt x="22366" y="1549"/>
                  <a:pt x="22396" y="1518"/>
                  <a:pt x="22396" y="1481"/>
                </a:cubicBezTo>
                <a:cubicBezTo>
                  <a:pt x="22396" y="1443"/>
                  <a:pt x="22366" y="1412"/>
                  <a:pt x="22328" y="1412"/>
                </a:cubicBezTo>
                <a:close/>
                <a:moveTo>
                  <a:pt x="22760" y="1412"/>
                </a:moveTo>
                <a:cubicBezTo>
                  <a:pt x="22722" y="1412"/>
                  <a:pt x="22691" y="1443"/>
                  <a:pt x="22691" y="1481"/>
                </a:cubicBezTo>
                <a:cubicBezTo>
                  <a:pt x="22691" y="1518"/>
                  <a:pt x="22722" y="1549"/>
                  <a:pt x="22760" y="1549"/>
                </a:cubicBezTo>
                <a:cubicBezTo>
                  <a:pt x="22798" y="1549"/>
                  <a:pt x="22828" y="1518"/>
                  <a:pt x="22828" y="1481"/>
                </a:cubicBezTo>
                <a:cubicBezTo>
                  <a:pt x="22828" y="1443"/>
                  <a:pt x="22798" y="1412"/>
                  <a:pt x="22760" y="1412"/>
                </a:cubicBezTo>
                <a:close/>
                <a:moveTo>
                  <a:pt x="22976" y="1412"/>
                </a:moveTo>
                <a:cubicBezTo>
                  <a:pt x="22938" y="1412"/>
                  <a:pt x="22908" y="1443"/>
                  <a:pt x="22908" y="1481"/>
                </a:cubicBezTo>
                <a:cubicBezTo>
                  <a:pt x="22908" y="1518"/>
                  <a:pt x="22938" y="1549"/>
                  <a:pt x="22976" y="1549"/>
                </a:cubicBezTo>
                <a:cubicBezTo>
                  <a:pt x="23014" y="1549"/>
                  <a:pt x="23045" y="1518"/>
                  <a:pt x="23045" y="1481"/>
                </a:cubicBezTo>
                <a:cubicBezTo>
                  <a:pt x="23045" y="1443"/>
                  <a:pt x="23014" y="1412"/>
                  <a:pt x="22976" y="1412"/>
                </a:cubicBezTo>
                <a:close/>
                <a:moveTo>
                  <a:pt x="23192" y="1412"/>
                </a:moveTo>
                <a:cubicBezTo>
                  <a:pt x="23154" y="1412"/>
                  <a:pt x="23124" y="1443"/>
                  <a:pt x="23124" y="1481"/>
                </a:cubicBezTo>
                <a:cubicBezTo>
                  <a:pt x="23124" y="1518"/>
                  <a:pt x="23154" y="1549"/>
                  <a:pt x="23192" y="1549"/>
                </a:cubicBezTo>
                <a:cubicBezTo>
                  <a:pt x="23230" y="1549"/>
                  <a:pt x="23261" y="1518"/>
                  <a:pt x="23261" y="1481"/>
                </a:cubicBezTo>
                <a:cubicBezTo>
                  <a:pt x="23261" y="1443"/>
                  <a:pt x="23230" y="1412"/>
                  <a:pt x="23192" y="1412"/>
                </a:cubicBezTo>
                <a:close/>
                <a:moveTo>
                  <a:pt x="22112" y="1647"/>
                </a:moveTo>
                <a:cubicBezTo>
                  <a:pt x="22074" y="1647"/>
                  <a:pt x="22043" y="1677"/>
                  <a:pt x="22043" y="1715"/>
                </a:cubicBezTo>
                <a:cubicBezTo>
                  <a:pt x="22043" y="1753"/>
                  <a:pt x="22074" y="1784"/>
                  <a:pt x="22112" y="1784"/>
                </a:cubicBezTo>
                <a:cubicBezTo>
                  <a:pt x="22149" y="1784"/>
                  <a:pt x="22180" y="1753"/>
                  <a:pt x="22180" y="1715"/>
                </a:cubicBezTo>
                <a:cubicBezTo>
                  <a:pt x="22180" y="1677"/>
                  <a:pt x="22149" y="1647"/>
                  <a:pt x="22112" y="1647"/>
                </a:cubicBezTo>
                <a:close/>
                <a:moveTo>
                  <a:pt x="22328" y="1647"/>
                </a:moveTo>
                <a:cubicBezTo>
                  <a:pt x="22290" y="1647"/>
                  <a:pt x="22259" y="1677"/>
                  <a:pt x="22259" y="1715"/>
                </a:cubicBezTo>
                <a:cubicBezTo>
                  <a:pt x="22259" y="1753"/>
                  <a:pt x="22290" y="1784"/>
                  <a:pt x="22328" y="1784"/>
                </a:cubicBezTo>
                <a:cubicBezTo>
                  <a:pt x="22366" y="1784"/>
                  <a:pt x="22396" y="1753"/>
                  <a:pt x="22396" y="1715"/>
                </a:cubicBezTo>
                <a:cubicBezTo>
                  <a:pt x="22396" y="1677"/>
                  <a:pt x="22366" y="1647"/>
                  <a:pt x="22328" y="1647"/>
                </a:cubicBezTo>
                <a:close/>
                <a:moveTo>
                  <a:pt x="22760" y="3056"/>
                </a:moveTo>
                <a:cubicBezTo>
                  <a:pt x="22722" y="3056"/>
                  <a:pt x="22691" y="3086"/>
                  <a:pt x="22691" y="3124"/>
                </a:cubicBezTo>
                <a:cubicBezTo>
                  <a:pt x="22691" y="3162"/>
                  <a:pt x="22722" y="3193"/>
                  <a:pt x="22760" y="3193"/>
                </a:cubicBezTo>
                <a:cubicBezTo>
                  <a:pt x="22798" y="3193"/>
                  <a:pt x="22828" y="3162"/>
                  <a:pt x="22828" y="3124"/>
                </a:cubicBezTo>
                <a:cubicBezTo>
                  <a:pt x="22828" y="3086"/>
                  <a:pt x="22798" y="3056"/>
                  <a:pt x="22760" y="3056"/>
                </a:cubicBezTo>
                <a:close/>
                <a:moveTo>
                  <a:pt x="23192" y="3056"/>
                </a:moveTo>
                <a:cubicBezTo>
                  <a:pt x="23154" y="3056"/>
                  <a:pt x="23124" y="3086"/>
                  <a:pt x="23124" y="3124"/>
                </a:cubicBezTo>
                <a:cubicBezTo>
                  <a:pt x="23124" y="3162"/>
                  <a:pt x="23154" y="3193"/>
                  <a:pt x="23192" y="3193"/>
                </a:cubicBezTo>
                <a:cubicBezTo>
                  <a:pt x="23230" y="3193"/>
                  <a:pt x="23261" y="3162"/>
                  <a:pt x="23261" y="3124"/>
                </a:cubicBezTo>
                <a:cubicBezTo>
                  <a:pt x="23261" y="3086"/>
                  <a:pt x="23230" y="3056"/>
                  <a:pt x="23192" y="3056"/>
                </a:cubicBezTo>
                <a:close/>
                <a:moveTo>
                  <a:pt x="23624" y="3056"/>
                </a:moveTo>
                <a:cubicBezTo>
                  <a:pt x="23587" y="3056"/>
                  <a:pt x="23556" y="3086"/>
                  <a:pt x="23556" y="3124"/>
                </a:cubicBezTo>
                <a:cubicBezTo>
                  <a:pt x="23556" y="3162"/>
                  <a:pt x="23587" y="3193"/>
                  <a:pt x="23624" y="3193"/>
                </a:cubicBezTo>
                <a:cubicBezTo>
                  <a:pt x="23662" y="3193"/>
                  <a:pt x="23693" y="3162"/>
                  <a:pt x="23693" y="3124"/>
                </a:cubicBezTo>
                <a:cubicBezTo>
                  <a:pt x="23693" y="3086"/>
                  <a:pt x="23662" y="3056"/>
                  <a:pt x="23624" y="3056"/>
                </a:cubicBezTo>
                <a:close/>
                <a:moveTo>
                  <a:pt x="23841" y="3056"/>
                </a:moveTo>
                <a:cubicBezTo>
                  <a:pt x="23803" y="3056"/>
                  <a:pt x="23772" y="3086"/>
                  <a:pt x="23772" y="3124"/>
                </a:cubicBezTo>
                <a:cubicBezTo>
                  <a:pt x="23772" y="3162"/>
                  <a:pt x="23803" y="3193"/>
                  <a:pt x="23841" y="3193"/>
                </a:cubicBezTo>
                <a:cubicBezTo>
                  <a:pt x="23878" y="3193"/>
                  <a:pt x="23909" y="3162"/>
                  <a:pt x="23909" y="3124"/>
                </a:cubicBezTo>
                <a:cubicBezTo>
                  <a:pt x="23909" y="3086"/>
                  <a:pt x="23878" y="3056"/>
                  <a:pt x="23841" y="3056"/>
                </a:cubicBezTo>
                <a:close/>
                <a:moveTo>
                  <a:pt x="22544" y="3291"/>
                </a:moveTo>
                <a:cubicBezTo>
                  <a:pt x="22506" y="3291"/>
                  <a:pt x="22475" y="3321"/>
                  <a:pt x="22475" y="3359"/>
                </a:cubicBezTo>
                <a:cubicBezTo>
                  <a:pt x="22475" y="3397"/>
                  <a:pt x="22506" y="3428"/>
                  <a:pt x="22544" y="3428"/>
                </a:cubicBezTo>
                <a:cubicBezTo>
                  <a:pt x="22582" y="3428"/>
                  <a:pt x="22612" y="3397"/>
                  <a:pt x="22612" y="3359"/>
                </a:cubicBezTo>
                <a:cubicBezTo>
                  <a:pt x="22612" y="3321"/>
                  <a:pt x="22582" y="3291"/>
                  <a:pt x="22544" y="3291"/>
                </a:cubicBezTo>
                <a:close/>
                <a:moveTo>
                  <a:pt x="22760" y="3291"/>
                </a:moveTo>
                <a:cubicBezTo>
                  <a:pt x="22722" y="3291"/>
                  <a:pt x="22691" y="3321"/>
                  <a:pt x="22691" y="3359"/>
                </a:cubicBezTo>
                <a:cubicBezTo>
                  <a:pt x="22691" y="3397"/>
                  <a:pt x="22722" y="3428"/>
                  <a:pt x="22760" y="3428"/>
                </a:cubicBezTo>
                <a:cubicBezTo>
                  <a:pt x="22798" y="3428"/>
                  <a:pt x="22828" y="3397"/>
                  <a:pt x="22828" y="3359"/>
                </a:cubicBezTo>
                <a:cubicBezTo>
                  <a:pt x="22828" y="3321"/>
                  <a:pt x="22798" y="3291"/>
                  <a:pt x="22760" y="3291"/>
                </a:cubicBezTo>
                <a:close/>
                <a:moveTo>
                  <a:pt x="22976" y="3291"/>
                </a:moveTo>
                <a:cubicBezTo>
                  <a:pt x="22938" y="3291"/>
                  <a:pt x="22908" y="3321"/>
                  <a:pt x="22908" y="3359"/>
                </a:cubicBezTo>
                <a:cubicBezTo>
                  <a:pt x="22908" y="3397"/>
                  <a:pt x="22938" y="3428"/>
                  <a:pt x="22976" y="3428"/>
                </a:cubicBezTo>
                <a:cubicBezTo>
                  <a:pt x="23014" y="3428"/>
                  <a:pt x="23045" y="3397"/>
                  <a:pt x="23045" y="3359"/>
                </a:cubicBezTo>
                <a:cubicBezTo>
                  <a:pt x="23045" y="3321"/>
                  <a:pt x="23014" y="3291"/>
                  <a:pt x="22976" y="3291"/>
                </a:cubicBezTo>
                <a:close/>
                <a:moveTo>
                  <a:pt x="23192" y="3291"/>
                </a:moveTo>
                <a:cubicBezTo>
                  <a:pt x="23154" y="3291"/>
                  <a:pt x="23124" y="3321"/>
                  <a:pt x="23124" y="3359"/>
                </a:cubicBezTo>
                <a:cubicBezTo>
                  <a:pt x="23124" y="3397"/>
                  <a:pt x="23154" y="3428"/>
                  <a:pt x="23192" y="3428"/>
                </a:cubicBezTo>
                <a:cubicBezTo>
                  <a:pt x="23230" y="3428"/>
                  <a:pt x="23261" y="3397"/>
                  <a:pt x="23261" y="3359"/>
                </a:cubicBezTo>
                <a:cubicBezTo>
                  <a:pt x="23261" y="3321"/>
                  <a:pt x="23230" y="3291"/>
                  <a:pt x="23192" y="3291"/>
                </a:cubicBezTo>
                <a:close/>
                <a:moveTo>
                  <a:pt x="23408" y="3291"/>
                </a:moveTo>
                <a:cubicBezTo>
                  <a:pt x="23371" y="3291"/>
                  <a:pt x="23340" y="3321"/>
                  <a:pt x="23340" y="3359"/>
                </a:cubicBezTo>
                <a:cubicBezTo>
                  <a:pt x="23340" y="3397"/>
                  <a:pt x="23371" y="3428"/>
                  <a:pt x="23408" y="3428"/>
                </a:cubicBezTo>
                <a:cubicBezTo>
                  <a:pt x="23446" y="3428"/>
                  <a:pt x="23477" y="3397"/>
                  <a:pt x="23477" y="3359"/>
                </a:cubicBezTo>
                <a:cubicBezTo>
                  <a:pt x="23477" y="3321"/>
                  <a:pt x="23446" y="3291"/>
                  <a:pt x="23408" y="3291"/>
                </a:cubicBezTo>
                <a:close/>
                <a:moveTo>
                  <a:pt x="23624" y="3291"/>
                </a:moveTo>
                <a:cubicBezTo>
                  <a:pt x="23587" y="3291"/>
                  <a:pt x="23556" y="3321"/>
                  <a:pt x="23556" y="3359"/>
                </a:cubicBezTo>
                <a:cubicBezTo>
                  <a:pt x="23556" y="3397"/>
                  <a:pt x="23587" y="3428"/>
                  <a:pt x="23624" y="3428"/>
                </a:cubicBezTo>
                <a:cubicBezTo>
                  <a:pt x="23662" y="3428"/>
                  <a:pt x="23693" y="3397"/>
                  <a:pt x="23693" y="3359"/>
                </a:cubicBezTo>
                <a:cubicBezTo>
                  <a:pt x="23693" y="3321"/>
                  <a:pt x="23662" y="3291"/>
                  <a:pt x="23624" y="3291"/>
                </a:cubicBezTo>
                <a:close/>
                <a:moveTo>
                  <a:pt x="23841" y="3291"/>
                </a:moveTo>
                <a:cubicBezTo>
                  <a:pt x="23803" y="3291"/>
                  <a:pt x="23772" y="3321"/>
                  <a:pt x="23772" y="3359"/>
                </a:cubicBezTo>
                <a:cubicBezTo>
                  <a:pt x="23772" y="3397"/>
                  <a:pt x="23803" y="3428"/>
                  <a:pt x="23841" y="3428"/>
                </a:cubicBezTo>
                <a:cubicBezTo>
                  <a:pt x="23878" y="3428"/>
                  <a:pt x="23909" y="3397"/>
                  <a:pt x="23909" y="3359"/>
                </a:cubicBezTo>
                <a:cubicBezTo>
                  <a:pt x="23909" y="3321"/>
                  <a:pt x="23878" y="3291"/>
                  <a:pt x="23841" y="3291"/>
                </a:cubicBezTo>
                <a:close/>
                <a:moveTo>
                  <a:pt x="22328" y="3525"/>
                </a:moveTo>
                <a:cubicBezTo>
                  <a:pt x="22290" y="3525"/>
                  <a:pt x="22259" y="3556"/>
                  <a:pt x="22259" y="3594"/>
                </a:cubicBezTo>
                <a:cubicBezTo>
                  <a:pt x="22259" y="3632"/>
                  <a:pt x="22290" y="3662"/>
                  <a:pt x="22328" y="3662"/>
                </a:cubicBezTo>
                <a:cubicBezTo>
                  <a:pt x="22366" y="3662"/>
                  <a:pt x="22396" y="3632"/>
                  <a:pt x="22396" y="3594"/>
                </a:cubicBezTo>
                <a:cubicBezTo>
                  <a:pt x="22396" y="3556"/>
                  <a:pt x="22366" y="3525"/>
                  <a:pt x="22328" y="3525"/>
                </a:cubicBezTo>
                <a:close/>
                <a:moveTo>
                  <a:pt x="22544" y="3525"/>
                </a:moveTo>
                <a:cubicBezTo>
                  <a:pt x="22506" y="3525"/>
                  <a:pt x="22475" y="3556"/>
                  <a:pt x="22475" y="3594"/>
                </a:cubicBezTo>
                <a:cubicBezTo>
                  <a:pt x="22475" y="3632"/>
                  <a:pt x="22506" y="3662"/>
                  <a:pt x="22544" y="3662"/>
                </a:cubicBezTo>
                <a:cubicBezTo>
                  <a:pt x="22582" y="3662"/>
                  <a:pt x="22612" y="3632"/>
                  <a:pt x="22612" y="3594"/>
                </a:cubicBezTo>
                <a:cubicBezTo>
                  <a:pt x="22612" y="3556"/>
                  <a:pt x="22582" y="3525"/>
                  <a:pt x="22544" y="3525"/>
                </a:cubicBezTo>
                <a:close/>
                <a:moveTo>
                  <a:pt x="22760" y="3525"/>
                </a:moveTo>
                <a:cubicBezTo>
                  <a:pt x="22722" y="3525"/>
                  <a:pt x="22691" y="3556"/>
                  <a:pt x="22691" y="3594"/>
                </a:cubicBezTo>
                <a:cubicBezTo>
                  <a:pt x="22691" y="3632"/>
                  <a:pt x="22722" y="3662"/>
                  <a:pt x="22760" y="3662"/>
                </a:cubicBezTo>
                <a:cubicBezTo>
                  <a:pt x="22798" y="3662"/>
                  <a:pt x="22828" y="3632"/>
                  <a:pt x="22828" y="3594"/>
                </a:cubicBezTo>
                <a:cubicBezTo>
                  <a:pt x="22828" y="3556"/>
                  <a:pt x="22798" y="3525"/>
                  <a:pt x="22760" y="3525"/>
                </a:cubicBezTo>
                <a:close/>
                <a:moveTo>
                  <a:pt x="22976" y="3525"/>
                </a:moveTo>
                <a:cubicBezTo>
                  <a:pt x="22938" y="3525"/>
                  <a:pt x="22908" y="3556"/>
                  <a:pt x="22908" y="3594"/>
                </a:cubicBezTo>
                <a:cubicBezTo>
                  <a:pt x="22908" y="3632"/>
                  <a:pt x="22938" y="3662"/>
                  <a:pt x="22976" y="3662"/>
                </a:cubicBezTo>
                <a:cubicBezTo>
                  <a:pt x="23014" y="3662"/>
                  <a:pt x="23045" y="3632"/>
                  <a:pt x="23045" y="3594"/>
                </a:cubicBezTo>
                <a:cubicBezTo>
                  <a:pt x="23045" y="3556"/>
                  <a:pt x="23014" y="3525"/>
                  <a:pt x="22976" y="3525"/>
                </a:cubicBezTo>
                <a:close/>
                <a:moveTo>
                  <a:pt x="23192" y="3525"/>
                </a:moveTo>
                <a:cubicBezTo>
                  <a:pt x="23154" y="3525"/>
                  <a:pt x="23124" y="3556"/>
                  <a:pt x="23124" y="3594"/>
                </a:cubicBezTo>
                <a:cubicBezTo>
                  <a:pt x="23124" y="3632"/>
                  <a:pt x="23154" y="3662"/>
                  <a:pt x="23192" y="3662"/>
                </a:cubicBezTo>
                <a:cubicBezTo>
                  <a:pt x="23230" y="3662"/>
                  <a:pt x="23261" y="3632"/>
                  <a:pt x="23261" y="3594"/>
                </a:cubicBezTo>
                <a:cubicBezTo>
                  <a:pt x="23261" y="3556"/>
                  <a:pt x="23230" y="3525"/>
                  <a:pt x="23192" y="3525"/>
                </a:cubicBezTo>
                <a:close/>
                <a:moveTo>
                  <a:pt x="23408" y="3525"/>
                </a:moveTo>
                <a:cubicBezTo>
                  <a:pt x="23371" y="3525"/>
                  <a:pt x="23340" y="3556"/>
                  <a:pt x="23340" y="3594"/>
                </a:cubicBezTo>
                <a:cubicBezTo>
                  <a:pt x="23340" y="3632"/>
                  <a:pt x="23371" y="3662"/>
                  <a:pt x="23408" y="3662"/>
                </a:cubicBezTo>
                <a:cubicBezTo>
                  <a:pt x="23446" y="3662"/>
                  <a:pt x="23477" y="3632"/>
                  <a:pt x="23477" y="3594"/>
                </a:cubicBezTo>
                <a:cubicBezTo>
                  <a:pt x="23477" y="3556"/>
                  <a:pt x="23446" y="3525"/>
                  <a:pt x="23408" y="3525"/>
                </a:cubicBezTo>
                <a:close/>
                <a:moveTo>
                  <a:pt x="23624" y="3525"/>
                </a:moveTo>
                <a:cubicBezTo>
                  <a:pt x="23587" y="3525"/>
                  <a:pt x="23556" y="3556"/>
                  <a:pt x="23556" y="3594"/>
                </a:cubicBezTo>
                <a:cubicBezTo>
                  <a:pt x="23556" y="3632"/>
                  <a:pt x="23587" y="3662"/>
                  <a:pt x="23624" y="3662"/>
                </a:cubicBezTo>
                <a:cubicBezTo>
                  <a:pt x="23662" y="3662"/>
                  <a:pt x="23693" y="3632"/>
                  <a:pt x="23693" y="3594"/>
                </a:cubicBezTo>
                <a:cubicBezTo>
                  <a:pt x="23693" y="3556"/>
                  <a:pt x="23662" y="3525"/>
                  <a:pt x="23624" y="3525"/>
                </a:cubicBezTo>
                <a:close/>
                <a:moveTo>
                  <a:pt x="23841" y="3525"/>
                </a:moveTo>
                <a:cubicBezTo>
                  <a:pt x="23803" y="3525"/>
                  <a:pt x="23772" y="3556"/>
                  <a:pt x="23772" y="3594"/>
                </a:cubicBezTo>
                <a:cubicBezTo>
                  <a:pt x="23772" y="3632"/>
                  <a:pt x="23803" y="3662"/>
                  <a:pt x="23841" y="3662"/>
                </a:cubicBezTo>
                <a:cubicBezTo>
                  <a:pt x="23878" y="3662"/>
                  <a:pt x="23909" y="3632"/>
                  <a:pt x="23909" y="3594"/>
                </a:cubicBezTo>
                <a:cubicBezTo>
                  <a:pt x="23909" y="3556"/>
                  <a:pt x="23878" y="3525"/>
                  <a:pt x="23841" y="3525"/>
                </a:cubicBezTo>
                <a:close/>
                <a:moveTo>
                  <a:pt x="22112" y="3760"/>
                </a:moveTo>
                <a:cubicBezTo>
                  <a:pt x="22074" y="3760"/>
                  <a:pt x="22043" y="3791"/>
                  <a:pt x="22043" y="3829"/>
                </a:cubicBezTo>
                <a:cubicBezTo>
                  <a:pt x="22043" y="3867"/>
                  <a:pt x="22074" y="3897"/>
                  <a:pt x="22112" y="3897"/>
                </a:cubicBezTo>
                <a:cubicBezTo>
                  <a:pt x="22149" y="3897"/>
                  <a:pt x="22180" y="3867"/>
                  <a:pt x="22180" y="3829"/>
                </a:cubicBezTo>
                <a:cubicBezTo>
                  <a:pt x="22180" y="3791"/>
                  <a:pt x="22149" y="3760"/>
                  <a:pt x="22112" y="3760"/>
                </a:cubicBezTo>
                <a:close/>
                <a:moveTo>
                  <a:pt x="22328" y="3760"/>
                </a:moveTo>
                <a:cubicBezTo>
                  <a:pt x="22290" y="3760"/>
                  <a:pt x="22259" y="3791"/>
                  <a:pt x="22259" y="3829"/>
                </a:cubicBezTo>
                <a:cubicBezTo>
                  <a:pt x="22259" y="3867"/>
                  <a:pt x="22290" y="3897"/>
                  <a:pt x="22328" y="3897"/>
                </a:cubicBezTo>
                <a:cubicBezTo>
                  <a:pt x="22366" y="3897"/>
                  <a:pt x="22396" y="3867"/>
                  <a:pt x="22396" y="3829"/>
                </a:cubicBezTo>
                <a:cubicBezTo>
                  <a:pt x="22396" y="3791"/>
                  <a:pt x="22366" y="3760"/>
                  <a:pt x="22328" y="3760"/>
                </a:cubicBezTo>
                <a:close/>
                <a:moveTo>
                  <a:pt x="22544" y="3760"/>
                </a:moveTo>
                <a:cubicBezTo>
                  <a:pt x="22506" y="3760"/>
                  <a:pt x="22475" y="3791"/>
                  <a:pt x="22475" y="3829"/>
                </a:cubicBezTo>
                <a:cubicBezTo>
                  <a:pt x="22475" y="3867"/>
                  <a:pt x="22506" y="3897"/>
                  <a:pt x="22544" y="3897"/>
                </a:cubicBezTo>
                <a:cubicBezTo>
                  <a:pt x="22582" y="3897"/>
                  <a:pt x="22612" y="3867"/>
                  <a:pt x="22612" y="3829"/>
                </a:cubicBezTo>
                <a:cubicBezTo>
                  <a:pt x="22612" y="3791"/>
                  <a:pt x="22582" y="3760"/>
                  <a:pt x="22544" y="3760"/>
                </a:cubicBezTo>
                <a:close/>
                <a:moveTo>
                  <a:pt x="22760" y="3760"/>
                </a:moveTo>
                <a:cubicBezTo>
                  <a:pt x="22722" y="3760"/>
                  <a:pt x="22691" y="3791"/>
                  <a:pt x="22691" y="3829"/>
                </a:cubicBezTo>
                <a:cubicBezTo>
                  <a:pt x="22691" y="3867"/>
                  <a:pt x="22722" y="3897"/>
                  <a:pt x="22760" y="3897"/>
                </a:cubicBezTo>
                <a:cubicBezTo>
                  <a:pt x="22798" y="3897"/>
                  <a:pt x="22828" y="3867"/>
                  <a:pt x="22828" y="3829"/>
                </a:cubicBezTo>
                <a:cubicBezTo>
                  <a:pt x="22828" y="3791"/>
                  <a:pt x="22798" y="3760"/>
                  <a:pt x="22760" y="3760"/>
                </a:cubicBezTo>
                <a:close/>
                <a:moveTo>
                  <a:pt x="22976" y="3760"/>
                </a:moveTo>
                <a:cubicBezTo>
                  <a:pt x="22938" y="3760"/>
                  <a:pt x="22908" y="3791"/>
                  <a:pt x="22908" y="3829"/>
                </a:cubicBezTo>
                <a:cubicBezTo>
                  <a:pt x="22908" y="3867"/>
                  <a:pt x="22938" y="3897"/>
                  <a:pt x="22976" y="3897"/>
                </a:cubicBezTo>
                <a:cubicBezTo>
                  <a:pt x="23014" y="3897"/>
                  <a:pt x="23045" y="3867"/>
                  <a:pt x="23045" y="3829"/>
                </a:cubicBezTo>
                <a:cubicBezTo>
                  <a:pt x="23045" y="3791"/>
                  <a:pt x="23014" y="3760"/>
                  <a:pt x="22976" y="3760"/>
                </a:cubicBezTo>
                <a:close/>
                <a:moveTo>
                  <a:pt x="23192" y="3760"/>
                </a:moveTo>
                <a:cubicBezTo>
                  <a:pt x="23154" y="3760"/>
                  <a:pt x="23124" y="3791"/>
                  <a:pt x="23124" y="3829"/>
                </a:cubicBezTo>
                <a:cubicBezTo>
                  <a:pt x="23124" y="3867"/>
                  <a:pt x="23154" y="3897"/>
                  <a:pt x="23192" y="3897"/>
                </a:cubicBezTo>
                <a:cubicBezTo>
                  <a:pt x="23230" y="3897"/>
                  <a:pt x="23261" y="3867"/>
                  <a:pt x="23261" y="3829"/>
                </a:cubicBezTo>
                <a:cubicBezTo>
                  <a:pt x="23261" y="3791"/>
                  <a:pt x="23230" y="3760"/>
                  <a:pt x="23192" y="3760"/>
                </a:cubicBezTo>
                <a:close/>
                <a:moveTo>
                  <a:pt x="23408" y="3760"/>
                </a:moveTo>
                <a:cubicBezTo>
                  <a:pt x="23371" y="3760"/>
                  <a:pt x="23340" y="3791"/>
                  <a:pt x="23340" y="3829"/>
                </a:cubicBezTo>
                <a:cubicBezTo>
                  <a:pt x="23340" y="3867"/>
                  <a:pt x="23371" y="3897"/>
                  <a:pt x="23408" y="3897"/>
                </a:cubicBezTo>
                <a:cubicBezTo>
                  <a:pt x="23446" y="3897"/>
                  <a:pt x="23477" y="3867"/>
                  <a:pt x="23477" y="3829"/>
                </a:cubicBezTo>
                <a:cubicBezTo>
                  <a:pt x="23477" y="3791"/>
                  <a:pt x="23446" y="3760"/>
                  <a:pt x="23408" y="3760"/>
                </a:cubicBezTo>
                <a:close/>
                <a:moveTo>
                  <a:pt x="23624" y="3760"/>
                </a:moveTo>
                <a:cubicBezTo>
                  <a:pt x="23587" y="3760"/>
                  <a:pt x="23556" y="3791"/>
                  <a:pt x="23556" y="3829"/>
                </a:cubicBezTo>
                <a:cubicBezTo>
                  <a:pt x="23556" y="3867"/>
                  <a:pt x="23587" y="3897"/>
                  <a:pt x="23624" y="3897"/>
                </a:cubicBezTo>
                <a:cubicBezTo>
                  <a:pt x="23662" y="3897"/>
                  <a:pt x="23693" y="3867"/>
                  <a:pt x="23693" y="3829"/>
                </a:cubicBezTo>
                <a:cubicBezTo>
                  <a:pt x="23693" y="3791"/>
                  <a:pt x="23662" y="3760"/>
                  <a:pt x="23624" y="3760"/>
                </a:cubicBezTo>
                <a:close/>
                <a:moveTo>
                  <a:pt x="23841" y="3760"/>
                </a:moveTo>
                <a:cubicBezTo>
                  <a:pt x="23803" y="3760"/>
                  <a:pt x="23772" y="3791"/>
                  <a:pt x="23772" y="3829"/>
                </a:cubicBezTo>
                <a:cubicBezTo>
                  <a:pt x="23772" y="3867"/>
                  <a:pt x="23803" y="3897"/>
                  <a:pt x="23841" y="3897"/>
                </a:cubicBezTo>
                <a:cubicBezTo>
                  <a:pt x="23878" y="3897"/>
                  <a:pt x="23909" y="3867"/>
                  <a:pt x="23909" y="3829"/>
                </a:cubicBezTo>
                <a:cubicBezTo>
                  <a:pt x="23909" y="3791"/>
                  <a:pt x="23878" y="3760"/>
                  <a:pt x="23841" y="3760"/>
                </a:cubicBezTo>
                <a:close/>
                <a:moveTo>
                  <a:pt x="21896" y="3995"/>
                </a:moveTo>
                <a:cubicBezTo>
                  <a:pt x="21858" y="3995"/>
                  <a:pt x="21827" y="4026"/>
                  <a:pt x="21827" y="4064"/>
                </a:cubicBezTo>
                <a:cubicBezTo>
                  <a:pt x="21827" y="4101"/>
                  <a:pt x="21858" y="4132"/>
                  <a:pt x="21896" y="4132"/>
                </a:cubicBezTo>
                <a:cubicBezTo>
                  <a:pt x="21933" y="4132"/>
                  <a:pt x="21964" y="4101"/>
                  <a:pt x="21964" y="4064"/>
                </a:cubicBezTo>
                <a:cubicBezTo>
                  <a:pt x="21964" y="4026"/>
                  <a:pt x="21933" y="3995"/>
                  <a:pt x="21896" y="3995"/>
                </a:cubicBezTo>
                <a:close/>
                <a:moveTo>
                  <a:pt x="22112" y="3995"/>
                </a:moveTo>
                <a:cubicBezTo>
                  <a:pt x="22074" y="3995"/>
                  <a:pt x="22043" y="4026"/>
                  <a:pt x="22043" y="4064"/>
                </a:cubicBezTo>
                <a:cubicBezTo>
                  <a:pt x="22043" y="4101"/>
                  <a:pt x="22074" y="4132"/>
                  <a:pt x="22112" y="4132"/>
                </a:cubicBezTo>
                <a:cubicBezTo>
                  <a:pt x="22149" y="4132"/>
                  <a:pt x="22180" y="4101"/>
                  <a:pt x="22180" y="4064"/>
                </a:cubicBezTo>
                <a:cubicBezTo>
                  <a:pt x="22180" y="4026"/>
                  <a:pt x="22149" y="3995"/>
                  <a:pt x="22112" y="3995"/>
                </a:cubicBezTo>
                <a:close/>
                <a:moveTo>
                  <a:pt x="22328" y="3995"/>
                </a:moveTo>
                <a:cubicBezTo>
                  <a:pt x="22290" y="3995"/>
                  <a:pt x="22259" y="4026"/>
                  <a:pt x="22259" y="4064"/>
                </a:cubicBezTo>
                <a:cubicBezTo>
                  <a:pt x="22259" y="4101"/>
                  <a:pt x="22290" y="4132"/>
                  <a:pt x="22328" y="4132"/>
                </a:cubicBezTo>
                <a:cubicBezTo>
                  <a:pt x="22366" y="4132"/>
                  <a:pt x="22396" y="4101"/>
                  <a:pt x="22396" y="4064"/>
                </a:cubicBezTo>
                <a:cubicBezTo>
                  <a:pt x="22396" y="4026"/>
                  <a:pt x="22366" y="3995"/>
                  <a:pt x="22328" y="3995"/>
                </a:cubicBezTo>
                <a:close/>
                <a:moveTo>
                  <a:pt x="22544" y="3995"/>
                </a:moveTo>
                <a:cubicBezTo>
                  <a:pt x="22506" y="3995"/>
                  <a:pt x="22475" y="4026"/>
                  <a:pt x="22475" y="4064"/>
                </a:cubicBezTo>
                <a:cubicBezTo>
                  <a:pt x="22475" y="4101"/>
                  <a:pt x="22506" y="4132"/>
                  <a:pt x="22544" y="4132"/>
                </a:cubicBezTo>
                <a:cubicBezTo>
                  <a:pt x="22582" y="4132"/>
                  <a:pt x="22612" y="4101"/>
                  <a:pt x="22612" y="4064"/>
                </a:cubicBezTo>
                <a:cubicBezTo>
                  <a:pt x="22612" y="4026"/>
                  <a:pt x="22582" y="3995"/>
                  <a:pt x="22544" y="3995"/>
                </a:cubicBezTo>
                <a:close/>
                <a:moveTo>
                  <a:pt x="22760" y="3995"/>
                </a:moveTo>
                <a:cubicBezTo>
                  <a:pt x="22722" y="3995"/>
                  <a:pt x="22691" y="4026"/>
                  <a:pt x="22691" y="4064"/>
                </a:cubicBezTo>
                <a:cubicBezTo>
                  <a:pt x="22691" y="4101"/>
                  <a:pt x="22722" y="4132"/>
                  <a:pt x="22760" y="4132"/>
                </a:cubicBezTo>
                <a:cubicBezTo>
                  <a:pt x="22798" y="4132"/>
                  <a:pt x="22828" y="4101"/>
                  <a:pt x="22828" y="4064"/>
                </a:cubicBezTo>
                <a:cubicBezTo>
                  <a:pt x="22828" y="4026"/>
                  <a:pt x="22798" y="3995"/>
                  <a:pt x="22760" y="3995"/>
                </a:cubicBezTo>
                <a:close/>
                <a:moveTo>
                  <a:pt x="22976" y="3995"/>
                </a:moveTo>
                <a:cubicBezTo>
                  <a:pt x="22938" y="3995"/>
                  <a:pt x="22908" y="4026"/>
                  <a:pt x="22908" y="4064"/>
                </a:cubicBezTo>
                <a:cubicBezTo>
                  <a:pt x="22908" y="4101"/>
                  <a:pt x="22938" y="4132"/>
                  <a:pt x="22976" y="4132"/>
                </a:cubicBezTo>
                <a:cubicBezTo>
                  <a:pt x="23014" y="4132"/>
                  <a:pt x="23045" y="4101"/>
                  <a:pt x="23045" y="4064"/>
                </a:cubicBezTo>
                <a:cubicBezTo>
                  <a:pt x="23045" y="4026"/>
                  <a:pt x="23014" y="3995"/>
                  <a:pt x="22976" y="3995"/>
                </a:cubicBezTo>
                <a:close/>
                <a:moveTo>
                  <a:pt x="23192" y="3995"/>
                </a:moveTo>
                <a:cubicBezTo>
                  <a:pt x="23154" y="3995"/>
                  <a:pt x="23124" y="4026"/>
                  <a:pt x="23124" y="4064"/>
                </a:cubicBezTo>
                <a:cubicBezTo>
                  <a:pt x="23124" y="4101"/>
                  <a:pt x="23154" y="4132"/>
                  <a:pt x="23192" y="4132"/>
                </a:cubicBezTo>
                <a:cubicBezTo>
                  <a:pt x="23230" y="4132"/>
                  <a:pt x="23261" y="4101"/>
                  <a:pt x="23261" y="4064"/>
                </a:cubicBezTo>
                <a:cubicBezTo>
                  <a:pt x="23261" y="4026"/>
                  <a:pt x="23230" y="3995"/>
                  <a:pt x="23192" y="3995"/>
                </a:cubicBezTo>
                <a:close/>
                <a:moveTo>
                  <a:pt x="23408" y="3995"/>
                </a:moveTo>
                <a:cubicBezTo>
                  <a:pt x="23371" y="3995"/>
                  <a:pt x="23340" y="4026"/>
                  <a:pt x="23340" y="4064"/>
                </a:cubicBezTo>
                <a:cubicBezTo>
                  <a:pt x="23340" y="4101"/>
                  <a:pt x="23371" y="4132"/>
                  <a:pt x="23408" y="4132"/>
                </a:cubicBezTo>
                <a:cubicBezTo>
                  <a:pt x="23446" y="4132"/>
                  <a:pt x="23477" y="4101"/>
                  <a:pt x="23477" y="4064"/>
                </a:cubicBezTo>
                <a:cubicBezTo>
                  <a:pt x="23477" y="4026"/>
                  <a:pt x="23446" y="3995"/>
                  <a:pt x="23408" y="3995"/>
                </a:cubicBezTo>
                <a:close/>
                <a:moveTo>
                  <a:pt x="23624" y="3995"/>
                </a:moveTo>
                <a:cubicBezTo>
                  <a:pt x="23587" y="3995"/>
                  <a:pt x="23556" y="4026"/>
                  <a:pt x="23556" y="4064"/>
                </a:cubicBezTo>
                <a:cubicBezTo>
                  <a:pt x="23556" y="4101"/>
                  <a:pt x="23587" y="4132"/>
                  <a:pt x="23624" y="4132"/>
                </a:cubicBezTo>
                <a:cubicBezTo>
                  <a:pt x="23662" y="4132"/>
                  <a:pt x="23693" y="4101"/>
                  <a:pt x="23693" y="4064"/>
                </a:cubicBezTo>
                <a:cubicBezTo>
                  <a:pt x="23693" y="4026"/>
                  <a:pt x="23662" y="3995"/>
                  <a:pt x="23624" y="3995"/>
                </a:cubicBezTo>
                <a:close/>
                <a:moveTo>
                  <a:pt x="23841" y="3995"/>
                </a:moveTo>
                <a:cubicBezTo>
                  <a:pt x="23803" y="3995"/>
                  <a:pt x="23772" y="4026"/>
                  <a:pt x="23772" y="4064"/>
                </a:cubicBezTo>
                <a:cubicBezTo>
                  <a:pt x="23772" y="4101"/>
                  <a:pt x="23803" y="4132"/>
                  <a:pt x="23841" y="4132"/>
                </a:cubicBezTo>
                <a:cubicBezTo>
                  <a:pt x="23878" y="4132"/>
                  <a:pt x="23909" y="4101"/>
                  <a:pt x="23909" y="4064"/>
                </a:cubicBezTo>
                <a:cubicBezTo>
                  <a:pt x="23909" y="4026"/>
                  <a:pt x="23878" y="3995"/>
                  <a:pt x="23841" y="3995"/>
                </a:cubicBezTo>
                <a:close/>
                <a:moveTo>
                  <a:pt x="21896" y="4230"/>
                </a:moveTo>
                <a:cubicBezTo>
                  <a:pt x="21858" y="4230"/>
                  <a:pt x="21827" y="4261"/>
                  <a:pt x="21827" y="4298"/>
                </a:cubicBezTo>
                <a:cubicBezTo>
                  <a:pt x="21827" y="4336"/>
                  <a:pt x="21858" y="4367"/>
                  <a:pt x="21896" y="4367"/>
                </a:cubicBezTo>
                <a:cubicBezTo>
                  <a:pt x="21933" y="4367"/>
                  <a:pt x="21964" y="4336"/>
                  <a:pt x="21964" y="4298"/>
                </a:cubicBezTo>
                <a:cubicBezTo>
                  <a:pt x="21964" y="4261"/>
                  <a:pt x="21933" y="4230"/>
                  <a:pt x="21896" y="4230"/>
                </a:cubicBezTo>
                <a:close/>
                <a:moveTo>
                  <a:pt x="22112" y="4230"/>
                </a:moveTo>
                <a:cubicBezTo>
                  <a:pt x="22074" y="4230"/>
                  <a:pt x="22043" y="4261"/>
                  <a:pt x="22043" y="4298"/>
                </a:cubicBezTo>
                <a:cubicBezTo>
                  <a:pt x="22043" y="4336"/>
                  <a:pt x="22074" y="4367"/>
                  <a:pt x="22112" y="4367"/>
                </a:cubicBezTo>
                <a:cubicBezTo>
                  <a:pt x="22149" y="4367"/>
                  <a:pt x="22180" y="4336"/>
                  <a:pt x="22180" y="4298"/>
                </a:cubicBezTo>
                <a:cubicBezTo>
                  <a:pt x="22180" y="4261"/>
                  <a:pt x="22149" y="4230"/>
                  <a:pt x="22112" y="4230"/>
                </a:cubicBezTo>
                <a:close/>
                <a:moveTo>
                  <a:pt x="22328" y="4230"/>
                </a:moveTo>
                <a:cubicBezTo>
                  <a:pt x="22290" y="4230"/>
                  <a:pt x="22259" y="4261"/>
                  <a:pt x="22259" y="4298"/>
                </a:cubicBezTo>
                <a:cubicBezTo>
                  <a:pt x="22259" y="4336"/>
                  <a:pt x="22290" y="4367"/>
                  <a:pt x="22328" y="4367"/>
                </a:cubicBezTo>
                <a:cubicBezTo>
                  <a:pt x="22366" y="4367"/>
                  <a:pt x="22396" y="4336"/>
                  <a:pt x="22396" y="4298"/>
                </a:cubicBezTo>
                <a:cubicBezTo>
                  <a:pt x="22396" y="4261"/>
                  <a:pt x="22366" y="4230"/>
                  <a:pt x="22328" y="4230"/>
                </a:cubicBezTo>
                <a:close/>
                <a:moveTo>
                  <a:pt x="22544" y="4230"/>
                </a:moveTo>
                <a:cubicBezTo>
                  <a:pt x="22506" y="4230"/>
                  <a:pt x="22475" y="4261"/>
                  <a:pt x="22475" y="4298"/>
                </a:cubicBezTo>
                <a:cubicBezTo>
                  <a:pt x="22475" y="4336"/>
                  <a:pt x="22506" y="4367"/>
                  <a:pt x="22544" y="4367"/>
                </a:cubicBezTo>
                <a:cubicBezTo>
                  <a:pt x="22582" y="4367"/>
                  <a:pt x="22612" y="4336"/>
                  <a:pt x="22612" y="4298"/>
                </a:cubicBezTo>
                <a:cubicBezTo>
                  <a:pt x="22612" y="4261"/>
                  <a:pt x="22582" y="4230"/>
                  <a:pt x="22544" y="4230"/>
                </a:cubicBezTo>
                <a:close/>
                <a:moveTo>
                  <a:pt x="22760" y="4230"/>
                </a:moveTo>
                <a:cubicBezTo>
                  <a:pt x="22722" y="4230"/>
                  <a:pt x="22691" y="4261"/>
                  <a:pt x="22691" y="4298"/>
                </a:cubicBezTo>
                <a:cubicBezTo>
                  <a:pt x="22691" y="4336"/>
                  <a:pt x="22722" y="4367"/>
                  <a:pt x="22760" y="4367"/>
                </a:cubicBezTo>
                <a:cubicBezTo>
                  <a:pt x="22798" y="4367"/>
                  <a:pt x="22828" y="4336"/>
                  <a:pt x="22828" y="4298"/>
                </a:cubicBezTo>
                <a:cubicBezTo>
                  <a:pt x="22828" y="4261"/>
                  <a:pt x="22798" y="4230"/>
                  <a:pt x="22760" y="4230"/>
                </a:cubicBezTo>
                <a:close/>
                <a:moveTo>
                  <a:pt x="23408" y="4230"/>
                </a:moveTo>
                <a:cubicBezTo>
                  <a:pt x="23371" y="4230"/>
                  <a:pt x="23340" y="4261"/>
                  <a:pt x="23340" y="4298"/>
                </a:cubicBezTo>
                <a:cubicBezTo>
                  <a:pt x="23340" y="4336"/>
                  <a:pt x="23371" y="4367"/>
                  <a:pt x="23408" y="4367"/>
                </a:cubicBezTo>
                <a:cubicBezTo>
                  <a:pt x="23446" y="4367"/>
                  <a:pt x="23477" y="4336"/>
                  <a:pt x="23477" y="4298"/>
                </a:cubicBezTo>
                <a:cubicBezTo>
                  <a:pt x="23477" y="4261"/>
                  <a:pt x="23446" y="4230"/>
                  <a:pt x="23408" y="4230"/>
                </a:cubicBezTo>
                <a:close/>
                <a:moveTo>
                  <a:pt x="23624" y="4230"/>
                </a:moveTo>
                <a:cubicBezTo>
                  <a:pt x="23587" y="4230"/>
                  <a:pt x="23556" y="4261"/>
                  <a:pt x="23556" y="4298"/>
                </a:cubicBezTo>
                <a:cubicBezTo>
                  <a:pt x="23556" y="4336"/>
                  <a:pt x="23587" y="4367"/>
                  <a:pt x="23624" y="4367"/>
                </a:cubicBezTo>
                <a:cubicBezTo>
                  <a:pt x="23662" y="4367"/>
                  <a:pt x="23693" y="4336"/>
                  <a:pt x="23693" y="4298"/>
                </a:cubicBezTo>
                <a:cubicBezTo>
                  <a:pt x="23693" y="4261"/>
                  <a:pt x="23662" y="4230"/>
                  <a:pt x="23624" y="4230"/>
                </a:cubicBezTo>
                <a:close/>
                <a:moveTo>
                  <a:pt x="23841" y="4230"/>
                </a:moveTo>
                <a:cubicBezTo>
                  <a:pt x="23803" y="4230"/>
                  <a:pt x="23772" y="4261"/>
                  <a:pt x="23772" y="4298"/>
                </a:cubicBezTo>
                <a:cubicBezTo>
                  <a:pt x="23772" y="4336"/>
                  <a:pt x="23803" y="4367"/>
                  <a:pt x="23841" y="4367"/>
                </a:cubicBezTo>
                <a:cubicBezTo>
                  <a:pt x="23878" y="4367"/>
                  <a:pt x="23909" y="4336"/>
                  <a:pt x="23909" y="4298"/>
                </a:cubicBezTo>
                <a:cubicBezTo>
                  <a:pt x="23909" y="4261"/>
                  <a:pt x="23878" y="4230"/>
                  <a:pt x="23841" y="4230"/>
                </a:cubicBezTo>
                <a:close/>
                <a:moveTo>
                  <a:pt x="21896" y="4465"/>
                </a:moveTo>
                <a:cubicBezTo>
                  <a:pt x="21858" y="4465"/>
                  <a:pt x="21827" y="4495"/>
                  <a:pt x="21827" y="4533"/>
                </a:cubicBezTo>
                <a:cubicBezTo>
                  <a:pt x="21827" y="4571"/>
                  <a:pt x="21858" y="4602"/>
                  <a:pt x="21896" y="4602"/>
                </a:cubicBezTo>
                <a:cubicBezTo>
                  <a:pt x="21933" y="4602"/>
                  <a:pt x="21964" y="4571"/>
                  <a:pt x="21964" y="4533"/>
                </a:cubicBezTo>
                <a:cubicBezTo>
                  <a:pt x="21964" y="4495"/>
                  <a:pt x="21933" y="4465"/>
                  <a:pt x="21896" y="4465"/>
                </a:cubicBezTo>
                <a:close/>
                <a:moveTo>
                  <a:pt x="22112" y="4465"/>
                </a:moveTo>
                <a:cubicBezTo>
                  <a:pt x="22074" y="4465"/>
                  <a:pt x="22043" y="4495"/>
                  <a:pt x="22043" y="4533"/>
                </a:cubicBezTo>
                <a:cubicBezTo>
                  <a:pt x="22043" y="4571"/>
                  <a:pt x="22074" y="4602"/>
                  <a:pt x="22112" y="4602"/>
                </a:cubicBezTo>
                <a:cubicBezTo>
                  <a:pt x="22149" y="4602"/>
                  <a:pt x="22180" y="4571"/>
                  <a:pt x="22180" y="4533"/>
                </a:cubicBezTo>
                <a:cubicBezTo>
                  <a:pt x="22180" y="4495"/>
                  <a:pt x="22149" y="4465"/>
                  <a:pt x="22112" y="4465"/>
                </a:cubicBezTo>
                <a:close/>
                <a:moveTo>
                  <a:pt x="22328" y="4465"/>
                </a:moveTo>
                <a:cubicBezTo>
                  <a:pt x="22290" y="4465"/>
                  <a:pt x="22259" y="4495"/>
                  <a:pt x="22259" y="4533"/>
                </a:cubicBezTo>
                <a:cubicBezTo>
                  <a:pt x="22259" y="4571"/>
                  <a:pt x="22290" y="4602"/>
                  <a:pt x="22328" y="4602"/>
                </a:cubicBezTo>
                <a:cubicBezTo>
                  <a:pt x="22366" y="4602"/>
                  <a:pt x="22396" y="4571"/>
                  <a:pt x="22396" y="4533"/>
                </a:cubicBezTo>
                <a:cubicBezTo>
                  <a:pt x="22396" y="4495"/>
                  <a:pt x="22366" y="4465"/>
                  <a:pt x="22328" y="4465"/>
                </a:cubicBezTo>
                <a:close/>
                <a:moveTo>
                  <a:pt x="22544" y="4465"/>
                </a:moveTo>
                <a:cubicBezTo>
                  <a:pt x="22506" y="4465"/>
                  <a:pt x="22475" y="4495"/>
                  <a:pt x="22475" y="4533"/>
                </a:cubicBezTo>
                <a:cubicBezTo>
                  <a:pt x="22475" y="4571"/>
                  <a:pt x="22506" y="4602"/>
                  <a:pt x="22544" y="4602"/>
                </a:cubicBezTo>
                <a:cubicBezTo>
                  <a:pt x="22582" y="4602"/>
                  <a:pt x="22612" y="4571"/>
                  <a:pt x="22612" y="4533"/>
                </a:cubicBezTo>
                <a:cubicBezTo>
                  <a:pt x="22612" y="4495"/>
                  <a:pt x="22582" y="4465"/>
                  <a:pt x="22544" y="4465"/>
                </a:cubicBezTo>
                <a:close/>
                <a:moveTo>
                  <a:pt x="22760" y="4465"/>
                </a:moveTo>
                <a:cubicBezTo>
                  <a:pt x="22722" y="4465"/>
                  <a:pt x="22691" y="4495"/>
                  <a:pt x="22691" y="4533"/>
                </a:cubicBezTo>
                <a:cubicBezTo>
                  <a:pt x="22691" y="4571"/>
                  <a:pt x="22722" y="4602"/>
                  <a:pt x="22760" y="4602"/>
                </a:cubicBezTo>
                <a:cubicBezTo>
                  <a:pt x="22798" y="4602"/>
                  <a:pt x="22828" y="4571"/>
                  <a:pt x="22828" y="4533"/>
                </a:cubicBezTo>
                <a:cubicBezTo>
                  <a:pt x="22828" y="4495"/>
                  <a:pt x="22798" y="4465"/>
                  <a:pt x="22760" y="4465"/>
                </a:cubicBezTo>
                <a:close/>
                <a:moveTo>
                  <a:pt x="23192" y="4465"/>
                </a:moveTo>
                <a:cubicBezTo>
                  <a:pt x="23154" y="4465"/>
                  <a:pt x="23124" y="4495"/>
                  <a:pt x="23124" y="4533"/>
                </a:cubicBezTo>
                <a:cubicBezTo>
                  <a:pt x="23124" y="4571"/>
                  <a:pt x="23154" y="4602"/>
                  <a:pt x="23192" y="4602"/>
                </a:cubicBezTo>
                <a:cubicBezTo>
                  <a:pt x="23230" y="4602"/>
                  <a:pt x="23261" y="4571"/>
                  <a:pt x="23261" y="4533"/>
                </a:cubicBezTo>
                <a:cubicBezTo>
                  <a:pt x="23261" y="4495"/>
                  <a:pt x="23230" y="4465"/>
                  <a:pt x="23192" y="4465"/>
                </a:cubicBezTo>
                <a:close/>
                <a:moveTo>
                  <a:pt x="23408" y="4465"/>
                </a:moveTo>
                <a:cubicBezTo>
                  <a:pt x="23371" y="4465"/>
                  <a:pt x="23340" y="4495"/>
                  <a:pt x="23340" y="4533"/>
                </a:cubicBezTo>
                <a:cubicBezTo>
                  <a:pt x="23340" y="4571"/>
                  <a:pt x="23371" y="4602"/>
                  <a:pt x="23408" y="4602"/>
                </a:cubicBezTo>
                <a:cubicBezTo>
                  <a:pt x="23446" y="4602"/>
                  <a:pt x="23477" y="4571"/>
                  <a:pt x="23477" y="4533"/>
                </a:cubicBezTo>
                <a:cubicBezTo>
                  <a:pt x="23477" y="4495"/>
                  <a:pt x="23446" y="4465"/>
                  <a:pt x="23408" y="4465"/>
                </a:cubicBezTo>
                <a:close/>
                <a:moveTo>
                  <a:pt x="23624" y="4465"/>
                </a:moveTo>
                <a:cubicBezTo>
                  <a:pt x="23587" y="4465"/>
                  <a:pt x="23556" y="4495"/>
                  <a:pt x="23556" y="4533"/>
                </a:cubicBezTo>
                <a:cubicBezTo>
                  <a:pt x="23556" y="4571"/>
                  <a:pt x="23587" y="4602"/>
                  <a:pt x="23624" y="4602"/>
                </a:cubicBezTo>
                <a:cubicBezTo>
                  <a:pt x="23662" y="4602"/>
                  <a:pt x="23693" y="4571"/>
                  <a:pt x="23693" y="4533"/>
                </a:cubicBezTo>
                <a:cubicBezTo>
                  <a:pt x="23693" y="4495"/>
                  <a:pt x="23662" y="4465"/>
                  <a:pt x="23624" y="4465"/>
                </a:cubicBezTo>
                <a:close/>
                <a:moveTo>
                  <a:pt x="23841" y="4465"/>
                </a:moveTo>
                <a:cubicBezTo>
                  <a:pt x="23803" y="4465"/>
                  <a:pt x="23772" y="4495"/>
                  <a:pt x="23772" y="4533"/>
                </a:cubicBezTo>
                <a:cubicBezTo>
                  <a:pt x="23772" y="4571"/>
                  <a:pt x="23803" y="4602"/>
                  <a:pt x="23841" y="4602"/>
                </a:cubicBezTo>
                <a:cubicBezTo>
                  <a:pt x="23878" y="4602"/>
                  <a:pt x="23909" y="4571"/>
                  <a:pt x="23909" y="4533"/>
                </a:cubicBezTo>
                <a:cubicBezTo>
                  <a:pt x="23909" y="4495"/>
                  <a:pt x="23878" y="4465"/>
                  <a:pt x="23841" y="4465"/>
                </a:cubicBezTo>
                <a:close/>
                <a:moveTo>
                  <a:pt x="21896" y="4700"/>
                </a:moveTo>
                <a:cubicBezTo>
                  <a:pt x="21858" y="4700"/>
                  <a:pt x="21827" y="4730"/>
                  <a:pt x="21827" y="4768"/>
                </a:cubicBezTo>
                <a:cubicBezTo>
                  <a:pt x="21827" y="4806"/>
                  <a:pt x="21858" y="4837"/>
                  <a:pt x="21896" y="4837"/>
                </a:cubicBezTo>
                <a:cubicBezTo>
                  <a:pt x="21933" y="4837"/>
                  <a:pt x="21964" y="4806"/>
                  <a:pt x="21964" y="4768"/>
                </a:cubicBezTo>
                <a:cubicBezTo>
                  <a:pt x="21964" y="4730"/>
                  <a:pt x="21933" y="4700"/>
                  <a:pt x="21896" y="4700"/>
                </a:cubicBezTo>
                <a:close/>
                <a:moveTo>
                  <a:pt x="22112" y="4700"/>
                </a:moveTo>
                <a:cubicBezTo>
                  <a:pt x="22074" y="4700"/>
                  <a:pt x="22043" y="4730"/>
                  <a:pt x="22043" y="4768"/>
                </a:cubicBezTo>
                <a:cubicBezTo>
                  <a:pt x="22043" y="4806"/>
                  <a:pt x="22074" y="4837"/>
                  <a:pt x="22112" y="4837"/>
                </a:cubicBezTo>
                <a:cubicBezTo>
                  <a:pt x="22149" y="4837"/>
                  <a:pt x="22180" y="4806"/>
                  <a:pt x="22180" y="4768"/>
                </a:cubicBezTo>
                <a:cubicBezTo>
                  <a:pt x="22180" y="4730"/>
                  <a:pt x="22149" y="4700"/>
                  <a:pt x="22112" y="4700"/>
                </a:cubicBezTo>
                <a:close/>
                <a:moveTo>
                  <a:pt x="22328" y="4700"/>
                </a:moveTo>
                <a:cubicBezTo>
                  <a:pt x="22290" y="4700"/>
                  <a:pt x="22259" y="4730"/>
                  <a:pt x="22259" y="4768"/>
                </a:cubicBezTo>
                <a:cubicBezTo>
                  <a:pt x="22259" y="4806"/>
                  <a:pt x="22290" y="4837"/>
                  <a:pt x="22328" y="4837"/>
                </a:cubicBezTo>
                <a:cubicBezTo>
                  <a:pt x="22366" y="4837"/>
                  <a:pt x="22396" y="4806"/>
                  <a:pt x="22396" y="4768"/>
                </a:cubicBezTo>
                <a:cubicBezTo>
                  <a:pt x="22396" y="4730"/>
                  <a:pt x="22366" y="4700"/>
                  <a:pt x="22328" y="4700"/>
                </a:cubicBezTo>
                <a:close/>
                <a:moveTo>
                  <a:pt x="22976" y="4700"/>
                </a:moveTo>
                <a:cubicBezTo>
                  <a:pt x="22938" y="4700"/>
                  <a:pt x="22908" y="4730"/>
                  <a:pt x="22908" y="4768"/>
                </a:cubicBezTo>
                <a:cubicBezTo>
                  <a:pt x="22908" y="4806"/>
                  <a:pt x="22938" y="4837"/>
                  <a:pt x="22976" y="4837"/>
                </a:cubicBezTo>
                <a:cubicBezTo>
                  <a:pt x="23014" y="4837"/>
                  <a:pt x="23045" y="4806"/>
                  <a:pt x="23045" y="4768"/>
                </a:cubicBezTo>
                <a:cubicBezTo>
                  <a:pt x="23045" y="4730"/>
                  <a:pt x="23014" y="4700"/>
                  <a:pt x="22976" y="4700"/>
                </a:cubicBezTo>
                <a:close/>
                <a:moveTo>
                  <a:pt x="23192" y="4700"/>
                </a:moveTo>
                <a:cubicBezTo>
                  <a:pt x="23154" y="4700"/>
                  <a:pt x="23124" y="4730"/>
                  <a:pt x="23124" y="4768"/>
                </a:cubicBezTo>
                <a:cubicBezTo>
                  <a:pt x="23124" y="4806"/>
                  <a:pt x="23154" y="4837"/>
                  <a:pt x="23192" y="4837"/>
                </a:cubicBezTo>
                <a:cubicBezTo>
                  <a:pt x="23230" y="4837"/>
                  <a:pt x="23261" y="4806"/>
                  <a:pt x="23261" y="4768"/>
                </a:cubicBezTo>
                <a:cubicBezTo>
                  <a:pt x="23261" y="4730"/>
                  <a:pt x="23230" y="4700"/>
                  <a:pt x="23192" y="4700"/>
                </a:cubicBezTo>
                <a:close/>
                <a:moveTo>
                  <a:pt x="23408" y="4700"/>
                </a:moveTo>
                <a:cubicBezTo>
                  <a:pt x="23371" y="4700"/>
                  <a:pt x="23340" y="4730"/>
                  <a:pt x="23340" y="4768"/>
                </a:cubicBezTo>
                <a:cubicBezTo>
                  <a:pt x="23340" y="4806"/>
                  <a:pt x="23371" y="4837"/>
                  <a:pt x="23408" y="4837"/>
                </a:cubicBezTo>
                <a:cubicBezTo>
                  <a:pt x="23446" y="4837"/>
                  <a:pt x="23477" y="4806"/>
                  <a:pt x="23477" y="4768"/>
                </a:cubicBezTo>
                <a:cubicBezTo>
                  <a:pt x="23477" y="4730"/>
                  <a:pt x="23446" y="4700"/>
                  <a:pt x="23408" y="4700"/>
                </a:cubicBezTo>
                <a:close/>
                <a:moveTo>
                  <a:pt x="23624" y="4700"/>
                </a:moveTo>
                <a:cubicBezTo>
                  <a:pt x="23587" y="4700"/>
                  <a:pt x="23556" y="4730"/>
                  <a:pt x="23556" y="4768"/>
                </a:cubicBezTo>
                <a:cubicBezTo>
                  <a:pt x="23556" y="4806"/>
                  <a:pt x="23587" y="4837"/>
                  <a:pt x="23624" y="4837"/>
                </a:cubicBezTo>
                <a:cubicBezTo>
                  <a:pt x="23662" y="4837"/>
                  <a:pt x="23693" y="4806"/>
                  <a:pt x="23693" y="4768"/>
                </a:cubicBezTo>
                <a:cubicBezTo>
                  <a:pt x="23693" y="4730"/>
                  <a:pt x="23662" y="4700"/>
                  <a:pt x="23624" y="4700"/>
                </a:cubicBezTo>
                <a:close/>
                <a:moveTo>
                  <a:pt x="23841" y="4700"/>
                </a:moveTo>
                <a:cubicBezTo>
                  <a:pt x="23803" y="4700"/>
                  <a:pt x="23772" y="4730"/>
                  <a:pt x="23772" y="4768"/>
                </a:cubicBezTo>
                <a:cubicBezTo>
                  <a:pt x="23772" y="4806"/>
                  <a:pt x="23803" y="4837"/>
                  <a:pt x="23841" y="4837"/>
                </a:cubicBezTo>
                <a:cubicBezTo>
                  <a:pt x="23878" y="4837"/>
                  <a:pt x="23909" y="4806"/>
                  <a:pt x="23909" y="4768"/>
                </a:cubicBezTo>
                <a:cubicBezTo>
                  <a:pt x="23909" y="4730"/>
                  <a:pt x="23878" y="4700"/>
                  <a:pt x="23841" y="4700"/>
                </a:cubicBezTo>
                <a:close/>
                <a:moveTo>
                  <a:pt x="21896" y="4934"/>
                </a:moveTo>
                <a:cubicBezTo>
                  <a:pt x="21858" y="4934"/>
                  <a:pt x="21827" y="4965"/>
                  <a:pt x="21827" y="5003"/>
                </a:cubicBezTo>
                <a:cubicBezTo>
                  <a:pt x="21827" y="5041"/>
                  <a:pt x="21858" y="5071"/>
                  <a:pt x="21896" y="5071"/>
                </a:cubicBezTo>
                <a:cubicBezTo>
                  <a:pt x="21933" y="5071"/>
                  <a:pt x="21964" y="5041"/>
                  <a:pt x="21964" y="5003"/>
                </a:cubicBezTo>
                <a:cubicBezTo>
                  <a:pt x="21964" y="4965"/>
                  <a:pt x="21933" y="4934"/>
                  <a:pt x="21896" y="4934"/>
                </a:cubicBezTo>
                <a:close/>
                <a:moveTo>
                  <a:pt x="22112" y="4934"/>
                </a:moveTo>
                <a:cubicBezTo>
                  <a:pt x="22074" y="4934"/>
                  <a:pt x="22043" y="4965"/>
                  <a:pt x="22043" y="5003"/>
                </a:cubicBezTo>
                <a:cubicBezTo>
                  <a:pt x="22043" y="5041"/>
                  <a:pt x="22074" y="5071"/>
                  <a:pt x="22112" y="5071"/>
                </a:cubicBezTo>
                <a:cubicBezTo>
                  <a:pt x="22149" y="5071"/>
                  <a:pt x="22180" y="5041"/>
                  <a:pt x="22180" y="5003"/>
                </a:cubicBezTo>
                <a:cubicBezTo>
                  <a:pt x="22180" y="4965"/>
                  <a:pt x="22149" y="4934"/>
                  <a:pt x="22112" y="4934"/>
                </a:cubicBezTo>
                <a:close/>
                <a:moveTo>
                  <a:pt x="22976" y="4934"/>
                </a:moveTo>
                <a:cubicBezTo>
                  <a:pt x="22938" y="4934"/>
                  <a:pt x="22908" y="4965"/>
                  <a:pt x="22908" y="5003"/>
                </a:cubicBezTo>
                <a:cubicBezTo>
                  <a:pt x="22908" y="5041"/>
                  <a:pt x="22938" y="5071"/>
                  <a:pt x="22976" y="5071"/>
                </a:cubicBezTo>
                <a:cubicBezTo>
                  <a:pt x="23014" y="5071"/>
                  <a:pt x="23045" y="5041"/>
                  <a:pt x="23045" y="5003"/>
                </a:cubicBezTo>
                <a:cubicBezTo>
                  <a:pt x="23045" y="4965"/>
                  <a:pt x="23014" y="4934"/>
                  <a:pt x="22976" y="4934"/>
                </a:cubicBezTo>
                <a:close/>
                <a:moveTo>
                  <a:pt x="23192" y="4934"/>
                </a:moveTo>
                <a:cubicBezTo>
                  <a:pt x="23154" y="4934"/>
                  <a:pt x="23124" y="4965"/>
                  <a:pt x="23124" y="5003"/>
                </a:cubicBezTo>
                <a:cubicBezTo>
                  <a:pt x="23124" y="5041"/>
                  <a:pt x="23154" y="5071"/>
                  <a:pt x="23192" y="5071"/>
                </a:cubicBezTo>
                <a:cubicBezTo>
                  <a:pt x="23230" y="5071"/>
                  <a:pt x="23261" y="5041"/>
                  <a:pt x="23261" y="5003"/>
                </a:cubicBezTo>
                <a:cubicBezTo>
                  <a:pt x="23261" y="4965"/>
                  <a:pt x="23230" y="4934"/>
                  <a:pt x="23192" y="4934"/>
                </a:cubicBezTo>
                <a:close/>
                <a:moveTo>
                  <a:pt x="23408" y="4934"/>
                </a:moveTo>
                <a:cubicBezTo>
                  <a:pt x="23371" y="4934"/>
                  <a:pt x="23340" y="4965"/>
                  <a:pt x="23340" y="5003"/>
                </a:cubicBezTo>
                <a:cubicBezTo>
                  <a:pt x="23340" y="5041"/>
                  <a:pt x="23371" y="5071"/>
                  <a:pt x="23408" y="5071"/>
                </a:cubicBezTo>
                <a:cubicBezTo>
                  <a:pt x="23446" y="5071"/>
                  <a:pt x="23477" y="5041"/>
                  <a:pt x="23477" y="5003"/>
                </a:cubicBezTo>
                <a:cubicBezTo>
                  <a:pt x="23477" y="4965"/>
                  <a:pt x="23446" y="4934"/>
                  <a:pt x="23408" y="4934"/>
                </a:cubicBezTo>
                <a:close/>
                <a:moveTo>
                  <a:pt x="23624" y="4934"/>
                </a:moveTo>
                <a:cubicBezTo>
                  <a:pt x="23587" y="4934"/>
                  <a:pt x="23556" y="4965"/>
                  <a:pt x="23556" y="5003"/>
                </a:cubicBezTo>
                <a:cubicBezTo>
                  <a:pt x="23556" y="5041"/>
                  <a:pt x="23587" y="5071"/>
                  <a:pt x="23624" y="5071"/>
                </a:cubicBezTo>
                <a:cubicBezTo>
                  <a:pt x="23662" y="5071"/>
                  <a:pt x="23693" y="5041"/>
                  <a:pt x="23693" y="5003"/>
                </a:cubicBezTo>
                <a:cubicBezTo>
                  <a:pt x="23693" y="4965"/>
                  <a:pt x="23662" y="4934"/>
                  <a:pt x="23624" y="4934"/>
                </a:cubicBezTo>
                <a:close/>
                <a:moveTo>
                  <a:pt x="23841" y="4934"/>
                </a:moveTo>
                <a:cubicBezTo>
                  <a:pt x="23803" y="4934"/>
                  <a:pt x="23772" y="4965"/>
                  <a:pt x="23772" y="5003"/>
                </a:cubicBezTo>
                <a:cubicBezTo>
                  <a:pt x="23772" y="5041"/>
                  <a:pt x="23803" y="5071"/>
                  <a:pt x="23841" y="5071"/>
                </a:cubicBezTo>
                <a:cubicBezTo>
                  <a:pt x="23878" y="5071"/>
                  <a:pt x="23909" y="5041"/>
                  <a:pt x="23909" y="5003"/>
                </a:cubicBezTo>
                <a:cubicBezTo>
                  <a:pt x="23909" y="4965"/>
                  <a:pt x="23878" y="4934"/>
                  <a:pt x="23841" y="4934"/>
                </a:cubicBezTo>
                <a:close/>
                <a:moveTo>
                  <a:pt x="21896" y="5169"/>
                </a:moveTo>
                <a:cubicBezTo>
                  <a:pt x="21858" y="5169"/>
                  <a:pt x="21827" y="5200"/>
                  <a:pt x="21827" y="5238"/>
                </a:cubicBezTo>
                <a:cubicBezTo>
                  <a:pt x="21827" y="5276"/>
                  <a:pt x="21858" y="5306"/>
                  <a:pt x="21896" y="5306"/>
                </a:cubicBezTo>
                <a:cubicBezTo>
                  <a:pt x="21933" y="5306"/>
                  <a:pt x="21964" y="5276"/>
                  <a:pt x="21964" y="5238"/>
                </a:cubicBezTo>
                <a:cubicBezTo>
                  <a:pt x="21964" y="5200"/>
                  <a:pt x="21933" y="5169"/>
                  <a:pt x="21896" y="5169"/>
                </a:cubicBezTo>
                <a:close/>
                <a:moveTo>
                  <a:pt x="22112" y="5169"/>
                </a:moveTo>
                <a:cubicBezTo>
                  <a:pt x="22074" y="5169"/>
                  <a:pt x="22043" y="5200"/>
                  <a:pt x="22043" y="5238"/>
                </a:cubicBezTo>
                <a:cubicBezTo>
                  <a:pt x="22043" y="5276"/>
                  <a:pt x="22074" y="5306"/>
                  <a:pt x="22112" y="5306"/>
                </a:cubicBezTo>
                <a:cubicBezTo>
                  <a:pt x="22149" y="5306"/>
                  <a:pt x="22180" y="5276"/>
                  <a:pt x="22180" y="5238"/>
                </a:cubicBezTo>
                <a:cubicBezTo>
                  <a:pt x="22180" y="5200"/>
                  <a:pt x="22149" y="5169"/>
                  <a:pt x="22112" y="5169"/>
                </a:cubicBezTo>
                <a:close/>
                <a:moveTo>
                  <a:pt x="22328" y="5169"/>
                </a:moveTo>
                <a:cubicBezTo>
                  <a:pt x="22290" y="5169"/>
                  <a:pt x="22259" y="5200"/>
                  <a:pt x="22259" y="5238"/>
                </a:cubicBezTo>
                <a:cubicBezTo>
                  <a:pt x="22259" y="5276"/>
                  <a:pt x="22290" y="5306"/>
                  <a:pt x="22328" y="5306"/>
                </a:cubicBezTo>
                <a:cubicBezTo>
                  <a:pt x="22366" y="5306"/>
                  <a:pt x="22396" y="5276"/>
                  <a:pt x="22396" y="5238"/>
                </a:cubicBezTo>
                <a:cubicBezTo>
                  <a:pt x="22396" y="5200"/>
                  <a:pt x="22366" y="5169"/>
                  <a:pt x="22328" y="5169"/>
                </a:cubicBezTo>
                <a:close/>
                <a:moveTo>
                  <a:pt x="22976" y="5169"/>
                </a:moveTo>
                <a:cubicBezTo>
                  <a:pt x="22938" y="5169"/>
                  <a:pt x="22908" y="5200"/>
                  <a:pt x="22908" y="5238"/>
                </a:cubicBezTo>
                <a:cubicBezTo>
                  <a:pt x="22908" y="5276"/>
                  <a:pt x="22938" y="5306"/>
                  <a:pt x="22976" y="5306"/>
                </a:cubicBezTo>
                <a:cubicBezTo>
                  <a:pt x="23014" y="5306"/>
                  <a:pt x="23045" y="5276"/>
                  <a:pt x="23045" y="5238"/>
                </a:cubicBezTo>
                <a:cubicBezTo>
                  <a:pt x="23045" y="5200"/>
                  <a:pt x="23014" y="5169"/>
                  <a:pt x="22976" y="5169"/>
                </a:cubicBezTo>
                <a:close/>
                <a:moveTo>
                  <a:pt x="23192" y="5169"/>
                </a:moveTo>
                <a:cubicBezTo>
                  <a:pt x="23154" y="5169"/>
                  <a:pt x="23124" y="5200"/>
                  <a:pt x="23124" y="5238"/>
                </a:cubicBezTo>
                <a:cubicBezTo>
                  <a:pt x="23124" y="5276"/>
                  <a:pt x="23154" y="5306"/>
                  <a:pt x="23192" y="5306"/>
                </a:cubicBezTo>
                <a:cubicBezTo>
                  <a:pt x="23230" y="5306"/>
                  <a:pt x="23261" y="5276"/>
                  <a:pt x="23261" y="5238"/>
                </a:cubicBezTo>
                <a:cubicBezTo>
                  <a:pt x="23261" y="5200"/>
                  <a:pt x="23230" y="5169"/>
                  <a:pt x="23192" y="5169"/>
                </a:cubicBezTo>
                <a:close/>
                <a:moveTo>
                  <a:pt x="23841" y="5169"/>
                </a:moveTo>
                <a:cubicBezTo>
                  <a:pt x="23803" y="5169"/>
                  <a:pt x="23772" y="5200"/>
                  <a:pt x="23772" y="5238"/>
                </a:cubicBezTo>
                <a:cubicBezTo>
                  <a:pt x="23772" y="5276"/>
                  <a:pt x="23803" y="5306"/>
                  <a:pt x="23841" y="5306"/>
                </a:cubicBezTo>
                <a:cubicBezTo>
                  <a:pt x="23878" y="5306"/>
                  <a:pt x="23909" y="5276"/>
                  <a:pt x="23909" y="5238"/>
                </a:cubicBezTo>
                <a:cubicBezTo>
                  <a:pt x="23909" y="5200"/>
                  <a:pt x="23878" y="5169"/>
                  <a:pt x="23841" y="5169"/>
                </a:cubicBezTo>
                <a:close/>
                <a:moveTo>
                  <a:pt x="21896" y="5404"/>
                </a:moveTo>
                <a:cubicBezTo>
                  <a:pt x="21858" y="5404"/>
                  <a:pt x="21827" y="5435"/>
                  <a:pt x="21827" y="5473"/>
                </a:cubicBezTo>
                <a:cubicBezTo>
                  <a:pt x="21827" y="5510"/>
                  <a:pt x="21858" y="5541"/>
                  <a:pt x="21896" y="5541"/>
                </a:cubicBezTo>
                <a:cubicBezTo>
                  <a:pt x="21933" y="5541"/>
                  <a:pt x="21964" y="5510"/>
                  <a:pt x="21964" y="5473"/>
                </a:cubicBezTo>
                <a:cubicBezTo>
                  <a:pt x="21964" y="5435"/>
                  <a:pt x="21933" y="5404"/>
                  <a:pt x="21896" y="5404"/>
                </a:cubicBezTo>
                <a:close/>
                <a:moveTo>
                  <a:pt x="22112" y="5404"/>
                </a:moveTo>
                <a:cubicBezTo>
                  <a:pt x="22074" y="5404"/>
                  <a:pt x="22043" y="5435"/>
                  <a:pt x="22043" y="5473"/>
                </a:cubicBezTo>
                <a:cubicBezTo>
                  <a:pt x="22043" y="5510"/>
                  <a:pt x="22074" y="5541"/>
                  <a:pt x="22112" y="5541"/>
                </a:cubicBezTo>
                <a:cubicBezTo>
                  <a:pt x="22149" y="5541"/>
                  <a:pt x="22180" y="5510"/>
                  <a:pt x="22180" y="5473"/>
                </a:cubicBezTo>
                <a:cubicBezTo>
                  <a:pt x="22180" y="5435"/>
                  <a:pt x="22149" y="5404"/>
                  <a:pt x="22112" y="5404"/>
                </a:cubicBezTo>
                <a:close/>
                <a:moveTo>
                  <a:pt x="22328" y="5404"/>
                </a:moveTo>
                <a:cubicBezTo>
                  <a:pt x="22290" y="5404"/>
                  <a:pt x="22259" y="5435"/>
                  <a:pt x="22259" y="5473"/>
                </a:cubicBezTo>
                <a:cubicBezTo>
                  <a:pt x="22259" y="5510"/>
                  <a:pt x="22290" y="5541"/>
                  <a:pt x="22328" y="5541"/>
                </a:cubicBezTo>
                <a:cubicBezTo>
                  <a:pt x="22366" y="5541"/>
                  <a:pt x="22396" y="5510"/>
                  <a:pt x="22396" y="5473"/>
                </a:cubicBezTo>
                <a:cubicBezTo>
                  <a:pt x="22396" y="5435"/>
                  <a:pt x="22366" y="5404"/>
                  <a:pt x="22328" y="5404"/>
                </a:cubicBezTo>
                <a:close/>
                <a:moveTo>
                  <a:pt x="21896" y="5639"/>
                </a:moveTo>
                <a:cubicBezTo>
                  <a:pt x="21858" y="5639"/>
                  <a:pt x="21827" y="5670"/>
                  <a:pt x="21827" y="5707"/>
                </a:cubicBezTo>
                <a:cubicBezTo>
                  <a:pt x="21827" y="5745"/>
                  <a:pt x="21858" y="5776"/>
                  <a:pt x="21896" y="5776"/>
                </a:cubicBezTo>
                <a:cubicBezTo>
                  <a:pt x="21933" y="5776"/>
                  <a:pt x="21964" y="5745"/>
                  <a:pt x="21964" y="5707"/>
                </a:cubicBezTo>
                <a:cubicBezTo>
                  <a:pt x="21964" y="5670"/>
                  <a:pt x="21933" y="5639"/>
                  <a:pt x="21896" y="5639"/>
                </a:cubicBezTo>
                <a:close/>
                <a:moveTo>
                  <a:pt x="22112" y="5639"/>
                </a:moveTo>
                <a:cubicBezTo>
                  <a:pt x="22074" y="5639"/>
                  <a:pt x="22043" y="5670"/>
                  <a:pt x="22043" y="5707"/>
                </a:cubicBezTo>
                <a:cubicBezTo>
                  <a:pt x="22043" y="5745"/>
                  <a:pt x="22074" y="5776"/>
                  <a:pt x="22112" y="5776"/>
                </a:cubicBezTo>
                <a:cubicBezTo>
                  <a:pt x="22149" y="5776"/>
                  <a:pt x="22180" y="5745"/>
                  <a:pt x="22180" y="5707"/>
                </a:cubicBezTo>
                <a:cubicBezTo>
                  <a:pt x="22180" y="5670"/>
                  <a:pt x="22149" y="5639"/>
                  <a:pt x="22112" y="5639"/>
                </a:cubicBezTo>
                <a:close/>
                <a:moveTo>
                  <a:pt x="21896" y="5874"/>
                </a:moveTo>
                <a:cubicBezTo>
                  <a:pt x="21858" y="5874"/>
                  <a:pt x="21827" y="5904"/>
                  <a:pt x="21827" y="5942"/>
                </a:cubicBezTo>
                <a:cubicBezTo>
                  <a:pt x="21827" y="5980"/>
                  <a:pt x="21858" y="6011"/>
                  <a:pt x="21896" y="6011"/>
                </a:cubicBezTo>
                <a:cubicBezTo>
                  <a:pt x="21933" y="6011"/>
                  <a:pt x="21964" y="5980"/>
                  <a:pt x="21964" y="5942"/>
                </a:cubicBezTo>
                <a:cubicBezTo>
                  <a:pt x="21964" y="5904"/>
                  <a:pt x="21933" y="5874"/>
                  <a:pt x="21896" y="5874"/>
                </a:cubicBezTo>
                <a:close/>
                <a:moveTo>
                  <a:pt x="22112" y="5874"/>
                </a:moveTo>
                <a:cubicBezTo>
                  <a:pt x="22074" y="5874"/>
                  <a:pt x="22043" y="5904"/>
                  <a:pt x="22043" y="5942"/>
                </a:cubicBezTo>
                <a:cubicBezTo>
                  <a:pt x="22043" y="5980"/>
                  <a:pt x="22074" y="6011"/>
                  <a:pt x="22112" y="6011"/>
                </a:cubicBezTo>
                <a:cubicBezTo>
                  <a:pt x="22149" y="6011"/>
                  <a:pt x="22180" y="5980"/>
                  <a:pt x="22180" y="5942"/>
                </a:cubicBezTo>
                <a:cubicBezTo>
                  <a:pt x="22180" y="5904"/>
                  <a:pt x="22149" y="5874"/>
                  <a:pt x="22112" y="5874"/>
                </a:cubicBezTo>
                <a:close/>
                <a:moveTo>
                  <a:pt x="21896" y="6109"/>
                </a:moveTo>
                <a:cubicBezTo>
                  <a:pt x="21858" y="6109"/>
                  <a:pt x="21827" y="6139"/>
                  <a:pt x="21827" y="6177"/>
                </a:cubicBezTo>
                <a:cubicBezTo>
                  <a:pt x="21827" y="6215"/>
                  <a:pt x="21858" y="6245"/>
                  <a:pt x="21896" y="6245"/>
                </a:cubicBezTo>
                <a:cubicBezTo>
                  <a:pt x="21933" y="6245"/>
                  <a:pt x="21964" y="6215"/>
                  <a:pt x="21964" y="6177"/>
                </a:cubicBezTo>
                <a:cubicBezTo>
                  <a:pt x="21964" y="6139"/>
                  <a:pt x="21933" y="6109"/>
                  <a:pt x="21896" y="6109"/>
                </a:cubicBezTo>
                <a:close/>
                <a:moveTo>
                  <a:pt x="23841" y="6109"/>
                </a:moveTo>
                <a:cubicBezTo>
                  <a:pt x="23803" y="6109"/>
                  <a:pt x="23772" y="6139"/>
                  <a:pt x="23772" y="6177"/>
                </a:cubicBezTo>
                <a:cubicBezTo>
                  <a:pt x="23772" y="6215"/>
                  <a:pt x="23803" y="6245"/>
                  <a:pt x="23841" y="6245"/>
                </a:cubicBezTo>
                <a:cubicBezTo>
                  <a:pt x="23878" y="6245"/>
                  <a:pt x="23909" y="6215"/>
                  <a:pt x="23909" y="6177"/>
                </a:cubicBezTo>
                <a:cubicBezTo>
                  <a:pt x="23909" y="6139"/>
                  <a:pt x="23878" y="6109"/>
                  <a:pt x="23841" y="6109"/>
                </a:cubicBezTo>
                <a:close/>
                <a:moveTo>
                  <a:pt x="24057" y="6343"/>
                </a:moveTo>
                <a:cubicBezTo>
                  <a:pt x="24019" y="6343"/>
                  <a:pt x="23988" y="6374"/>
                  <a:pt x="23988" y="6412"/>
                </a:cubicBezTo>
                <a:cubicBezTo>
                  <a:pt x="23988" y="6450"/>
                  <a:pt x="24019" y="6480"/>
                  <a:pt x="24057" y="6480"/>
                </a:cubicBezTo>
                <a:cubicBezTo>
                  <a:pt x="24094" y="6480"/>
                  <a:pt x="24125" y="6450"/>
                  <a:pt x="24125" y="6412"/>
                </a:cubicBezTo>
                <a:cubicBezTo>
                  <a:pt x="24125" y="6374"/>
                  <a:pt x="24094" y="6343"/>
                  <a:pt x="24057" y="6343"/>
                </a:cubicBezTo>
                <a:close/>
                <a:moveTo>
                  <a:pt x="24273" y="6343"/>
                </a:moveTo>
                <a:cubicBezTo>
                  <a:pt x="24235" y="6343"/>
                  <a:pt x="24204" y="6374"/>
                  <a:pt x="24204" y="6412"/>
                </a:cubicBezTo>
                <a:cubicBezTo>
                  <a:pt x="24204" y="6450"/>
                  <a:pt x="24235" y="6480"/>
                  <a:pt x="24273" y="6480"/>
                </a:cubicBezTo>
                <a:cubicBezTo>
                  <a:pt x="24311" y="6480"/>
                  <a:pt x="24341" y="6450"/>
                  <a:pt x="24341" y="6412"/>
                </a:cubicBezTo>
                <a:cubicBezTo>
                  <a:pt x="24341" y="6374"/>
                  <a:pt x="24311" y="6343"/>
                  <a:pt x="24273" y="6343"/>
                </a:cubicBezTo>
                <a:close/>
                <a:moveTo>
                  <a:pt x="24057" y="6578"/>
                </a:moveTo>
                <a:cubicBezTo>
                  <a:pt x="24019" y="6578"/>
                  <a:pt x="23988" y="6609"/>
                  <a:pt x="23988" y="6647"/>
                </a:cubicBezTo>
                <a:cubicBezTo>
                  <a:pt x="23988" y="6684"/>
                  <a:pt x="24019" y="6715"/>
                  <a:pt x="24057" y="6715"/>
                </a:cubicBezTo>
                <a:cubicBezTo>
                  <a:pt x="24094" y="6715"/>
                  <a:pt x="24125" y="6684"/>
                  <a:pt x="24125" y="6647"/>
                </a:cubicBezTo>
                <a:cubicBezTo>
                  <a:pt x="24125" y="6609"/>
                  <a:pt x="24094" y="6578"/>
                  <a:pt x="24057" y="6578"/>
                </a:cubicBezTo>
                <a:close/>
                <a:moveTo>
                  <a:pt x="24273" y="6578"/>
                </a:moveTo>
                <a:cubicBezTo>
                  <a:pt x="24235" y="6578"/>
                  <a:pt x="24204" y="6609"/>
                  <a:pt x="24204" y="6647"/>
                </a:cubicBezTo>
                <a:cubicBezTo>
                  <a:pt x="24204" y="6684"/>
                  <a:pt x="24235" y="6715"/>
                  <a:pt x="24273" y="6715"/>
                </a:cubicBezTo>
                <a:cubicBezTo>
                  <a:pt x="24311" y="6715"/>
                  <a:pt x="24341" y="6684"/>
                  <a:pt x="24341" y="6647"/>
                </a:cubicBezTo>
                <a:cubicBezTo>
                  <a:pt x="24341" y="6609"/>
                  <a:pt x="24311" y="6578"/>
                  <a:pt x="24273" y="6578"/>
                </a:cubicBezTo>
                <a:close/>
                <a:moveTo>
                  <a:pt x="24489" y="6813"/>
                </a:moveTo>
                <a:cubicBezTo>
                  <a:pt x="24451" y="6813"/>
                  <a:pt x="24420" y="6844"/>
                  <a:pt x="24420" y="6881"/>
                </a:cubicBezTo>
                <a:cubicBezTo>
                  <a:pt x="24420" y="6919"/>
                  <a:pt x="24451" y="6950"/>
                  <a:pt x="24489" y="6950"/>
                </a:cubicBezTo>
                <a:cubicBezTo>
                  <a:pt x="24527" y="6950"/>
                  <a:pt x="24557" y="6919"/>
                  <a:pt x="24557" y="6881"/>
                </a:cubicBezTo>
                <a:cubicBezTo>
                  <a:pt x="24557" y="6844"/>
                  <a:pt x="24527" y="6813"/>
                  <a:pt x="24489" y="6813"/>
                </a:cubicBezTo>
                <a:close/>
                <a:moveTo>
                  <a:pt x="24705" y="6813"/>
                </a:moveTo>
                <a:cubicBezTo>
                  <a:pt x="24667" y="6813"/>
                  <a:pt x="24636" y="6844"/>
                  <a:pt x="24636" y="6881"/>
                </a:cubicBezTo>
                <a:cubicBezTo>
                  <a:pt x="24636" y="6919"/>
                  <a:pt x="24667" y="6950"/>
                  <a:pt x="24705" y="6950"/>
                </a:cubicBezTo>
                <a:cubicBezTo>
                  <a:pt x="24743" y="6950"/>
                  <a:pt x="24773" y="6919"/>
                  <a:pt x="24773" y="6881"/>
                </a:cubicBezTo>
                <a:cubicBezTo>
                  <a:pt x="24773" y="6844"/>
                  <a:pt x="24743" y="6813"/>
                  <a:pt x="24705" y="6813"/>
                </a:cubicBezTo>
                <a:close/>
                <a:moveTo>
                  <a:pt x="27082" y="6813"/>
                </a:moveTo>
                <a:cubicBezTo>
                  <a:pt x="27044" y="6813"/>
                  <a:pt x="27014" y="6844"/>
                  <a:pt x="27014" y="6881"/>
                </a:cubicBezTo>
                <a:cubicBezTo>
                  <a:pt x="27014" y="6919"/>
                  <a:pt x="27044" y="6950"/>
                  <a:pt x="27082" y="6950"/>
                </a:cubicBezTo>
                <a:cubicBezTo>
                  <a:pt x="27120" y="6950"/>
                  <a:pt x="27151" y="6919"/>
                  <a:pt x="27151" y="6881"/>
                </a:cubicBezTo>
                <a:cubicBezTo>
                  <a:pt x="27151" y="6844"/>
                  <a:pt x="27120" y="6813"/>
                  <a:pt x="27082" y="6813"/>
                </a:cubicBezTo>
                <a:close/>
                <a:moveTo>
                  <a:pt x="27298" y="6813"/>
                </a:moveTo>
                <a:cubicBezTo>
                  <a:pt x="27261" y="6813"/>
                  <a:pt x="27230" y="6844"/>
                  <a:pt x="27230" y="6881"/>
                </a:cubicBezTo>
                <a:cubicBezTo>
                  <a:pt x="27230" y="6919"/>
                  <a:pt x="27261" y="6950"/>
                  <a:pt x="27298" y="6950"/>
                </a:cubicBezTo>
                <a:cubicBezTo>
                  <a:pt x="27336" y="6950"/>
                  <a:pt x="27367" y="6919"/>
                  <a:pt x="27367" y="6881"/>
                </a:cubicBezTo>
                <a:cubicBezTo>
                  <a:pt x="27367" y="6844"/>
                  <a:pt x="27336" y="6813"/>
                  <a:pt x="27298" y="6813"/>
                </a:cubicBezTo>
                <a:close/>
                <a:moveTo>
                  <a:pt x="27515" y="6813"/>
                </a:moveTo>
                <a:cubicBezTo>
                  <a:pt x="27477" y="6813"/>
                  <a:pt x="27446" y="6844"/>
                  <a:pt x="27446" y="6881"/>
                </a:cubicBezTo>
                <a:cubicBezTo>
                  <a:pt x="27446" y="6919"/>
                  <a:pt x="27477" y="6950"/>
                  <a:pt x="27515" y="6950"/>
                </a:cubicBezTo>
                <a:cubicBezTo>
                  <a:pt x="27552" y="6950"/>
                  <a:pt x="27583" y="6919"/>
                  <a:pt x="27583" y="6881"/>
                </a:cubicBezTo>
                <a:cubicBezTo>
                  <a:pt x="27583" y="6844"/>
                  <a:pt x="27552" y="6813"/>
                  <a:pt x="27515" y="6813"/>
                </a:cubicBezTo>
                <a:close/>
                <a:moveTo>
                  <a:pt x="27731" y="6813"/>
                </a:moveTo>
                <a:cubicBezTo>
                  <a:pt x="27693" y="6813"/>
                  <a:pt x="27662" y="6844"/>
                  <a:pt x="27662" y="6881"/>
                </a:cubicBezTo>
                <a:cubicBezTo>
                  <a:pt x="27662" y="6919"/>
                  <a:pt x="27693" y="6950"/>
                  <a:pt x="27731" y="6950"/>
                </a:cubicBezTo>
                <a:cubicBezTo>
                  <a:pt x="27768" y="6950"/>
                  <a:pt x="27799" y="6919"/>
                  <a:pt x="27799" y="6881"/>
                </a:cubicBezTo>
                <a:cubicBezTo>
                  <a:pt x="27799" y="6844"/>
                  <a:pt x="27768" y="6813"/>
                  <a:pt x="27731" y="6813"/>
                </a:cubicBezTo>
                <a:close/>
                <a:moveTo>
                  <a:pt x="27947" y="6813"/>
                </a:moveTo>
                <a:cubicBezTo>
                  <a:pt x="27909" y="6813"/>
                  <a:pt x="27878" y="6844"/>
                  <a:pt x="27878" y="6881"/>
                </a:cubicBezTo>
                <a:cubicBezTo>
                  <a:pt x="27878" y="6919"/>
                  <a:pt x="27909" y="6950"/>
                  <a:pt x="27947" y="6950"/>
                </a:cubicBezTo>
                <a:cubicBezTo>
                  <a:pt x="27985" y="6950"/>
                  <a:pt x="28015" y="6919"/>
                  <a:pt x="28015" y="6881"/>
                </a:cubicBezTo>
                <a:cubicBezTo>
                  <a:pt x="28015" y="6844"/>
                  <a:pt x="27985" y="6813"/>
                  <a:pt x="27947" y="6813"/>
                </a:cubicBezTo>
                <a:close/>
                <a:moveTo>
                  <a:pt x="28163" y="6813"/>
                </a:moveTo>
                <a:cubicBezTo>
                  <a:pt x="28125" y="6813"/>
                  <a:pt x="28094" y="6844"/>
                  <a:pt x="28094" y="6881"/>
                </a:cubicBezTo>
                <a:cubicBezTo>
                  <a:pt x="28094" y="6919"/>
                  <a:pt x="28125" y="6950"/>
                  <a:pt x="28163" y="6950"/>
                </a:cubicBezTo>
                <a:cubicBezTo>
                  <a:pt x="28201" y="6950"/>
                  <a:pt x="28231" y="6919"/>
                  <a:pt x="28231" y="6881"/>
                </a:cubicBezTo>
                <a:cubicBezTo>
                  <a:pt x="28231" y="6844"/>
                  <a:pt x="28201" y="6813"/>
                  <a:pt x="28163" y="6813"/>
                </a:cubicBezTo>
                <a:close/>
                <a:moveTo>
                  <a:pt x="28379" y="6813"/>
                </a:moveTo>
                <a:cubicBezTo>
                  <a:pt x="28341" y="6813"/>
                  <a:pt x="28311" y="6844"/>
                  <a:pt x="28311" y="6881"/>
                </a:cubicBezTo>
                <a:cubicBezTo>
                  <a:pt x="28311" y="6919"/>
                  <a:pt x="28341" y="6950"/>
                  <a:pt x="28379" y="6950"/>
                </a:cubicBezTo>
                <a:cubicBezTo>
                  <a:pt x="28417" y="6950"/>
                  <a:pt x="28447" y="6919"/>
                  <a:pt x="28447" y="6881"/>
                </a:cubicBezTo>
                <a:cubicBezTo>
                  <a:pt x="28447" y="6844"/>
                  <a:pt x="28417" y="6813"/>
                  <a:pt x="28379" y="6813"/>
                </a:cubicBezTo>
                <a:close/>
                <a:moveTo>
                  <a:pt x="28595" y="6813"/>
                </a:moveTo>
                <a:cubicBezTo>
                  <a:pt x="28557" y="6813"/>
                  <a:pt x="28527" y="6844"/>
                  <a:pt x="28527" y="6881"/>
                </a:cubicBezTo>
                <a:cubicBezTo>
                  <a:pt x="28527" y="6919"/>
                  <a:pt x="28557" y="6950"/>
                  <a:pt x="28595" y="6950"/>
                </a:cubicBezTo>
                <a:cubicBezTo>
                  <a:pt x="28633" y="6950"/>
                  <a:pt x="28664" y="6919"/>
                  <a:pt x="28664" y="6881"/>
                </a:cubicBezTo>
                <a:cubicBezTo>
                  <a:pt x="28664" y="6844"/>
                  <a:pt x="28633" y="6813"/>
                  <a:pt x="28595" y="6813"/>
                </a:cubicBezTo>
                <a:close/>
                <a:moveTo>
                  <a:pt x="28811" y="6813"/>
                </a:moveTo>
                <a:cubicBezTo>
                  <a:pt x="28773" y="6813"/>
                  <a:pt x="28743" y="6844"/>
                  <a:pt x="28743" y="6881"/>
                </a:cubicBezTo>
                <a:cubicBezTo>
                  <a:pt x="28743" y="6919"/>
                  <a:pt x="28773" y="6950"/>
                  <a:pt x="28811" y="6950"/>
                </a:cubicBezTo>
                <a:cubicBezTo>
                  <a:pt x="28849" y="6950"/>
                  <a:pt x="28880" y="6919"/>
                  <a:pt x="28880" y="6881"/>
                </a:cubicBezTo>
                <a:cubicBezTo>
                  <a:pt x="28880" y="6844"/>
                  <a:pt x="28849" y="6813"/>
                  <a:pt x="28811" y="6813"/>
                </a:cubicBezTo>
                <a:close/>
                <a:moveTo>
                  <a:pt x="29027" y="6813"/>
                </a:moveTo>
                <a:cubicBezTo>
                  <a:pt x="28990" y="6813"/>
                  <a:pt x="28959" y="6844"/>
                  <a:pt x="28959" y="6881"/>
                </a:cubicBezTo>
                <a:cubicBezTo>
                  <a:pt x="28959" y="6919"/>
                  <a:pt x="28990" y="6950"/>
                  <a:pt x="29027" y="6950"/>
                </a:cubicBezTo>
                <a:cubicBezTo>
                  <a:pt x="29065" y="6950"/>
                  <a:pt x="29096" y="6919"/>
                  <a:pt x="29096" y="6881"/>
                </a:cubicBezTo>
                <a:cubicBezTo>
                  <a:pt x="29096" y="6844"/>
                  <a:pt x="29065" y="6813"/>
                  <a:pt x="29027" y="6813"/>
                </a:cubicBezTo>
                <a:close/>
                <a:moveTo>
                  <a:pt x="29243" y="6813"/>
                </a:moveTo>
                <a:cubicBezTo>
                  <a:pt x="29206" y="6813"/>
                  <a:pt x="29175" y="6844"/>
                  <a:pt x="29175" y="6881"/>
                </a:cubicBezTo>
                <a:cubicBezTo>
                  <a:pt x="29175" y="6919"/>
                  <a:pt x="29206" y="6950"/>
                  <a:pt x="29243" y="6950"/>
                </a:cubicBezTo>
                <a:cubicBezTo>
                  <a:pt x="29281" y="6950"/>
                  <a:pt x="29312" y="6919"/>
                  <a:pt x="29312" y="6881"/>
                </a:cubicBezTo>
                <a:cubicBezTo>
                  <a:pt x="29312" y="6844"/>
                  <a:pt x="29281" y="6813"/>
                  <a:pt x="29243" y="6813"/>
                </a:cubicBezTo>
                <a:close/>
                <a:moveTo>
                  <a:pt x="29460" y="6813"/>
                </a:moveTo>
                <a:cubicBezTo>
                  <a:pt x="29422" y="6813"/>
                  <a:pt x="29391" y="6844"/>
                  <a:pt x="29391" y="6881"/>
                </a:cubicBezTo>
                <a:cubicBezTo>
                  <a:pt x="29391" y="6919"/>
                  <a:pt x="29422" y="6950"/>
                  <a:pt x="29460" y="6950"/>
                </a:cubicBezTo>
                <a:cubicBezTo>
                  <a:pt x="29497" y="6950"/>
                  <a:pt x="29528" y="6919"/>
                  <a:pt x="29528" y="6881"/>
                </a:cubicBezTo>
                <a:cubicBezTo>
                  <a:pt x="29528" y="6844"/>
                  <a:pt x="29497" y="6813"/>
                  <a:pt x="29460" y="6813"/>
                </a:cubicBezTo>
                <a:close/>
                <a:moveTo>
                  <a:pt x="29676" y="6813"/>
                </a:moveTo>
                <a:cubicBezTo>
                  <a:pt x="29638" y="6813"/>
                  <a:pt x="29607" y="6844"/>
                  <a:pt x="29607" y="6881"/>
                </a:cubicBezTo>
                <a:cubicBezTo>
                  <a:pt x="29607" y="6919"/>
                  <a:pt x="29638" y="6950"/>
                  <a:pt x="29676" y="6950"/>
                </a:cubicBezTo>
                <a:cubicBezTo>
                  <a:pt x="29713" y="6950"/>
                  <a:pt x="29744" y="6919"/>
                  <a:pt x="29744" y="6881"/>
                </a:cubicBezTo>
                <a:cubicBezTo>
                  <a:pt x="29744" y="6844"/>
                  <a:pt x="29713" y="6813"/>
                  <a:pt x="29676" y="6813"/>
                </a:cubicBezTo>
                <a:close/>
                <a:moveTo>
                  <a:pt x="29892" y="6813"/>
                </a:moveTo>
                <a:cubicBezTo>
                  <a:pt x="29854" y="6813"/>
                  <a:pt x="29823" y="6844"/>
                  <a:pt x="29823" y="6881"/>
                </a:cubicBezTo>
                <a:cubicBezTo>
                  <a:pt x="29823" y="6919"/>
                  <a:pt x="29854" y="6950"/>
                  <a:pt x="29892" y="6950"/>
                </a:cubicBezTo>
                <a:cubicBezTo>
                  <a:pt x="29930" y="6950"/>
                  <a:pt x="29960" y="6919"/>
                  <a:pt x="29960" y="6881"/>
                </a:cubicBezTo>
                <a:cubicBezTo>
                  <a:pt x="29960" y="6844"/>
                  <a:pt x="29930" y="6813"/>
                  <a:pt x="29892" y="6813"/>
                </a:cubicBezTo>
                <a:close/>
                <a:moveTo>
                  <a:pt x="30108" y="6813"/>
                </a:moveTo>
                <a:cubicBezTo>
                  <a:pt x="30070" y="6813"/>
                  <a:pt x="30040" y="6844"/>
                  <a:pt x="30040" y="6881"/>
                </a:cubicBezTo>
                <a:cubicBezTo>
                  <a:pt x="30040" y="6919"/>
                  <a:pt x="30070" y="6950"/>
                  <a:pt x="30108" y="6950"/>
                </a:cubicBezTo>
                <a:cubicBezTo>
                  <a:pt x="30146" y="6950"/>
                  <a:pt x="30177" y="6919"/>
                  <a:pt x="30177" y="6881"/>
                </a:cubicBezTo>
                <a:cubicBezTo>
                  <a:pt x="30177" y="6844"/>
                  <a:pt x="30146" y="6813"/>
                  <a:pt x="30108" y="6813"/>
                </a:cubicBezTo>
                <a:close/>
                <a:moveTo>
                  <a:pt x="30324" y="6813"/>
                </a:moveTo>
                <a:cubicBezTo>
                  <a:pt x="30286" y="6813"/>
                  <a:pt x="30256" y="6844"/>
                  <a:pt x="30256" y="6881"/>
                </a:cubicBezTo>
                <a:cubicBezTo>
                  <a:pt x="30256" y="6919"/>
                  <a:pt x="30286" y="6950"/>
                  <a:pt x="30324" y="6950"/>
                </a:cubicBezTo>
                <a:cubicBezTo>
                  <a:pt x="30362" y="6950"/>
                  <a:pt x="30393" y="6919"/>
                  <a:pt x="30393" y="6881"/>
                </a:cubicBezTo>
                <a:cubicBezTo>
                  <a:pt x="30393" y="6844"/>
                  <a:pt x="30362" y="6813"/>
                  <a:pt x="30324" y="6813"/>
                </a:cubicBezTo>
                <a:close/>
                <a:moveTo>
                  <a:pt x="30540" y="6813"/>
                </a:moveTo>
                <a:cubicBezTo>
                  <a:pt x="30502" y="6813"/>
                  <a:pt x="30472" y="6844"/>
                  <a:pt x="30472" y="6881"/>
                </a:cubicBezTo>
                <a:cubicBezTo>
                  <a:pt x="30472" y="6919"/>
                  <a:pt x="30502" y="6950"/>
                  <a:pt x="30540" y="6950"/>
                </a:cubicBezTo>
                <a:cubicBezTo>
                  <a:pt x="30578" y="6950"/>
                  <a:pt x="30609" y="6919"/>
                  <a:pt x="30609" y="6881"/>
                </a:cubicBezTo>
                <a:cubicBezTo>
                  <a:pt x="30609" y="6844"/>
                  <a:pt x="30578" y="6813"/>
                  <a:pt x="30540" y="6813"/>
                </a:cubicBezTo>
                <a:close/>
                <a:moveTo>
                  <a:pt x="32053" y="6813"/>
                </a:moveTo>
                <a:cubicBezTo>
                  <a:pt x="32015" y="6813"/>
                  <a:pt x="31985" y="6844"/>
                  <a:pt x="31985" y="6881"/>
                </a:cubicBezTo>
                <a:cubicBezTo>
                  <a:pt x="31985" y="6919"/>
                  <a:pt x="32015" y="6950"/>
                  <a:pt x="32053" y="6950"/>
                </a:cubicBezTo>
                <a:cubicBezTo>
                  <a:pt x="32091" y="6950"/>
                  <a:pt x="32122" y="6919"/>
                  <a:pt x="32122" y="6881"/>
                </a:cubicBezTo>
                <a:cubicBezTo>
                  <a:pt x="32122" y="6844"/>
                  <a:pt x="32091" y="6813"/>
                  <a:pt x="32053" y="6813"/>
                </a:cubicBezTo>
                <a:close/>
                <a:moveTo>
                  <a:pt x="32269" y="6813"/>
                </a:moveTo>
                <a:cubicBezTo>
                  <a:pt x="32231" y="6813"/>
                  <a:pt x="32201" y="6844"/>
                  <a:pt x="32201" y="6881"/>
                </a:cubicBezTo>
                <a:cubicBezTo>
                  <a:pt x="32201" y="6919"/>
                  <a:pt x="32231" y="6950"/>
                  <a:pt x="32269" y="6950"/>
                </a:cubicBezTo>
                <a:cubicBezTo>
                  <a:pt x="32307" y="6950"/>
                  <a:pt x="32338" y="6919"/>
                  <a:pt x="32338" y="6881"/>
                </a:cubicBezTo>
                <a:cubicBezTo>
                  <a:pt x="32338" y="6844"/>
                  <a:pt x="32307" y="6813"/>
                  <a:pt x="32269" y="6813"/>
                </a:cubicBezTo>
                <a:close/>
                <a:moveTo>
                  <a:pt x="24921" y="7048"/>
                </a:moveTo>
                <a:cubicBezTo>
                  <a:pt x="24883" y="7048"/>
                  <a:pt x="24853" y="7078"/>
                  <a:pt x="24853" y="7116"/>
                </a:cubicBezTo>
                <a:cubicBezTo>
                  <a:pt x="24853" y="7154"/>
                  <a:pt x="24883" y="7185"/>
                  <a:pt x="24921" y="7185"/>
                </a:cubicBezTo>
                <a:cubicBezTo>
                  <a:pt x="24959" y="7185"/>
                  <a:pt x="24990" y="7154"/>
                  <a:pt x="24990" y="7116"/>
                </a:cubicBezTo>
                <a:cubicBezTo>
                  <a:pt x="24990" y="7078"/>
                  <a:pt x="24959" y="7048"/>
                  <a:pt x="24921" y="7048"/>
                </a:cubicBezTo>
                <a:close/>
                <a:moveTo>
                  <a:pt x="27082" y="7048"/>
                </a:moveTo>
                <a:cubicBezTo>
                  <a:pt x="27044" y="7048"/>
                  <a:pt x="27014" y="7078"/>
                  <a:pt x="27014" y="7116"/>
                </a:cubicBezTo>
                <a:cubicBezTo>
                  <a:pt x="27014" y="7154"/>
                  <a:pt x="27044" y="7185"/>
                  <a:pt x="27082" y="7185"/>
                </a:cubicBezTo>
                <a:cubicBezTo>
                  <a:pt x="27120" y="7185"/>
                  <a:pt x="27151" y="7154"/>
                  <a:pt x="27151" y="7116"/>
                </a:cubicBezTo>
                <a:cubicBezTo>
                  <a:pt x="27151" y="7078"/>
                  <a:pt x="27120" y="7048"/>
                  <a:pt x="27082" y="7048"/>
                </a:cubicBezTo>
                <a:close/>
                <a:moveTo>
                  <a:pt x="27298" y="7048"/>
                </a:moveTo>
                <a:cubicBezTo>
                  <a:pt x="27261" y="7048"/>
                  <a:pt x="27230" y="7078"/>
                  <a:pt x="27230" y="7116"/>
                </a:cubicBezTo>
                <a:cubicBezTo>
                  <a:pt x="27230" y="7154"/>
                  <a:pt x="27261" y="7185"/>
                  <a:pt x="27298" y="7185"/>
                </a:cubicBezTo>
                <a:cubicBezTo>
                  <a:pt x="27336" y="7185"/>
                  <a:pt x="27367" y="7154"/>
                  <a:pt x="27367" y="7116"/>
                </a:cubicBezTo>
                <a:cubicBezTo>
                  <a:pt x="27367" y="7078"/>
                  <a:pt x="27336" y="7048"/>
                  <a:pt x="27298" y="7048"/>
                </a:cubicBezTo>
                <a:close/>
                <a:moveTo>
                  <a:pt x="27515" y="7048"/>
                </a:moveTo>
                <a:cubicBezTo>
                  <a:pt x="27477" y="7048"/>
                  <a:pt x="27446" y="7078"/>
                  <a:pt x="27446" y="7116"/>
                </a:cubicBezTo>
                <a:cubicBezTo>
                  <a:pt x="27446" y="7154"/>
                  <a:pt x="27477" y="7185"/>
                  <a:pt x="27515" y="7185"/>
                </a:cubicBezTo>
                <a:cubicBezTo>
                  <a:pt x="27552" y="7185"/>
                  <a:pt x="27583" y="7154"/>
                  <a:pt x="27583" y="7116"/>
                </a:cubicBezTo>
                <a:cubicBezTo>
                  <a:pt x="27583" y="7078"/>
                  <a:pt x="27552" y="7048"/>
                  <a:pt x="27515" y="7048"/>
                </a:cubicBezTo>
                <a:close/>
                <a:moveTo>
                  <a:pt x="27731" y="7048"/>
                </a:moveTo>
                <a:cubicBezTo>
                  <a:pt x="27693" y="7048"/>
                  <a:pt x="27662" y="7078"/>
                  <a:pt x="27662" y="7116"/>
                </a:cubicBezTo>
                <a:cubicBezTo>
                  <a:pt x="27662" y="7154"/>
                  <a:pt x="27693" y="7185"/>
                  <a:pt x="27731" y="7185"/>
                </a:cubicBezTo>
                <a:cubicBezTo>
                  <a:pt x="27768" y="7185"/>
                  <a:pt x="27799" y="7154"/>
                  <a:pt x="27799" y="7116"/>
                </a:cubicBezTo>
                <a:cubicBezTo>
                  <a:pt x="27799" y="7078"/>
                  <a:pt x="27768" y="7048"/>
                  <a:pt x="27731" y="7048"/>
                </a:cubicBezTo>
                <a:close/>
                <a:moveTo>
                  <a:pt x="27947" y="7048"/>
                </a:moveTo>
                <a:cubicBezTo>
                  <a:pt x="27909" y="7048"/>
                  <a:pt x="27878" y="7078"/>
                  <a:pt x="27878" y="7116"/>
                </a:cubicBezTo>
                <a:cubicBezTo>
                  <a:pt x="27878" y="7154"/>
                  <a:pt x="27909" y="7185"/>
                  <a:pt x="27947" y="7185"/>
                </a:cubicBezTo>
                <a:cubicBezTo>
                  <a:pt x="27985" y="7185"/>
                  <a:pt x="28015" y="7154"/>
                  <a:pt x="28015" y="7116"/>
                </a:cubicBezTo>
                <a:cubicBezTo>
                  <a:pt x="28015" y="7078"/>
                  <a:pt x="27985" y="7048"/>
                  <a:pt x="27947" y="7048"/>
                </a:cubicBezTo>
                <a:close/>
                <a:moveTo>
                  <a:pt x="28163" y="7048"/>
                </a:moveTo>
                <a:cubicBezTo>
                  <a:pt x="28125" y="7048"/>
                  <a:pt x="28094" y="7078"/>
                  <a:pt x="28094" y="7116"/>
                </a:cubicBezTo>
                <a:cubicBezTo>
                  <a:pt x="28094" y="7154"/>
                  <a:pt x="28125" y="7185"/>
                  <a:pt x="28163" y="7185"/>
                </a:cubicBezTo>
                <a:cubicBezTo>
                  <a:pt x="28201" y="7185"/>
                  <a:pt x="28231" y="7154"/>
                  <a:pt x="28231" y="7116"/>
                </a:cubicBezTo>
                <a:cubicBezTo>
                  <a:pt x="28231" y="7078"/>
                  <a:pt x="28201" y="7048"/>
                  <a:pt x="28163" y="7048"/>
                </a:cubicBezTo>
                <a:close/>
                <a:moveTo>
                  <a:pt x="28379" y="7048"/>
                </a:moveTo>
                <a:cubicBezTo>
                  <a:pt x="28341" y="7048"/>
                  <a:pt x="28311" y="7078"/>
                  <a:pt x="28311" y="7116"/>
                </a:cubicBezTo>
                <a:cubicBezTo>
                  <a:pt x="28311" y="7154"/>
                  <a:pt x="28341" y="7185"/>
                  <a:pt x="28379" y="7185"/>
                </a:cubicBezTo>
                <a:cubicBezTo>
                  <a:pt x="28417" y="7185"/>
                  <a:pt x="28447" y="7154"/>
                  <a:pt x="28447" y="7116"/>
                </a:cubicBezTo>
                <a:cubicBezTo>
                  <a:pt x="28447" y="7078"/>
                  <a:pt x="28417" y="7048"/>
                  <a:pt x="28379" y="7048"/>
                </a:cubicBezTo>
                <a:close/>
                <a:moveTo>
                  <a:pt x="28595" y="7048"/>
                </a:moveTo>
                <a:cubicBezTo>
                  <a:pt x="28557" y="7048"/>
                  <a:pt x="28527" y="7078"/>
                  <a:pt x="28527" y="7116"/>
                </a:cubicBezTo>
                <a:cubicBezTo>
                  <a:pt x="28527" y="7154"/>
                  <a:pt x="28557" y="7185"/>
                  <a:pt x="28595" y="7185"/>
                </a:cubicBezTo>
                <a:cubicBezTo>
                  <a:pt x="28633" y="7185"/>
                  <a:pt x="28664" y="7154"/>
                  <a:pt x="28664" y="7116"/>
                </a:cubicBezTo>
                <a:cubicBezTo>
                  <a:pt x="28664" y="7078"/>
                  <a:pt x="28633" y="7048"/>
                  <a:pt x="28595" y="7048"/>
                </a:cubicBezTo>
                <a:close/>
                <a:moveTo>
                  <a:pt x="28811" y="7048"/>
                </a:moveTo>
                <a:cubicBezTo>
                  <a:pt x="28773" y="7048"/>
                  <a:pt x="28743" y="7078"/>
                  <a:pt x="28743" y="7116"/>
                </a:cubicBezTo>
                <a:cubicBezTo>
                  <a:pt x="28743" y="7154"/>
                  <a:pt x="28773" y="7185"/>
                  <a:pt x="28811" y="7185"/>
                </a:cubicBezTo>
                <a:cubicBezTo>
                  <a:pt x="28849" y="7185"/>
                  <a:pt x="28880" y="7154"/>
                  <a:pt x="28880" y="7116"/>
                </a:cubicBezTo>
                <a:cubicBezTo>
                  <a:pt x="28880" y="7078"/>
                  <a:pt x="28849" y="7048"/>
                  <a:pt x="28811" y="7048"/>
                </a:cubicBezTo>
                <a:close/>
                <a:moveTo>
                  <a:pt x="29027" y="7048"/>
                </a:moveTo>
                <a:cubicBezTo>
                  <a:pt x="28990" y="7048"/>
                  <a:pt x="28959" y="7078"/>
                  <a:pt x="28959" y="7116"/>
                </a:cubicBezTo>
                <a:cubicBezTo>
                  <a:pt x="28959" y="7154"/>
                  <a:pt x="28990" y="7185"/>
                  <a:pt x="29027" y="7185"/>
                </a:cubicBezTo>
                <a:cubicBezTo>
                  <a:pt x="29065" y="7185"/>
                  <a:pt x="29096" y="7154"/>
                  <a:pt x="29096" y="7116"/>
                </a:cubicBezTo>
                <a:cubicBezTo>
                  <a:pt x="29096" y="7078"/>
                  <a:pt x="29065" y="7048"/>
                  <a:pt x="29027" y="7048"/>
                </a:cubicBezTo>
                <a:close/>
                <a:moveTo>
                  <a:pt x="29243" y="7048"/>
                </a:moveTo>
                <a:cubicBezTo>
                  <a:pt x="29206" y="7048"/>
                  <a:pt x="29175" y="7078"/>
                  <a:pt x="29175" y="7116"/>
                </a:cubicBezTo>
                <a:cubicBezTo>
                  <a:pt x="29175" y="7154"/>
                  <a:pt x="29206" y="7185"/>
                  <a:pt x="29243" y="7185"/>
                </a:cubicBezTo>
                <a:cubicBezTo>
                  <a:pt x="29281" y="7185"/>
                  <a:pt x="29312" y="7154"/>
                  <a:pt x="29312" y="7116"/>
                </a:cubicBezTo>
                <a:cubicBezTo>
                  <a:pt x="29312" y="7078"/>
                  <a:pt x="29281" y="7048"/>
                  <a:pt x="29243" y="7048"/>
                </a:cubicBezTo>
                <a:close/>
                <a:moveTo>
                  <a:pt x="29460" y="7048"/>
                </a:moveTo>
                <a:cubicBezTo>
                  <a:pt x="29422" y="7048"/>
                  <a:pt x="29391" y="7078"/>
                  <a:pt x="29391" y="7116"/>
                </a:cubicBezTo>
                <a:cubicBezTo>
                  <a:pt x="29391" y="7154"/>
                  <a:pt x="29422" y="7185"/>
                  <a:pt x="29460" y="7185"/>
                </a:cubicBezTo>
                <a:cubicBezTo>
                  <a:pt x="29497" y="7185"/>
                  <a:pt x="29528" y="7154"/>
                  <a:pt x="29528" y="7116"/>
                </a:cubicBezTo>
                <a:cubicBezTo>
                  <a:pt x="29528" y="7078"/>
                  <a:pt x="29497" y="7048"/>
                  <a:pt x="29460" y="7048"/>
                </a:cubicBezTo>
                <a:close/>
                <a:moveTo>
                  <a:pt x="29676" y="7048"/>
                </a:moveTo>
                <a:cubicBezTo>
                  <a:pt x="29638" y="7048"/>
                  <a:pt x="29607" y="7078"/>
                  <a:pt x="29607" y="7116"/>
                </a:cubicBezTo>
                <a:cubicBezTo>
                  <a:pt x="29607" y="7154"/>
                  <a:pt x="29638" y="7185"/>
                  <a:pt x="29676" y="7185"/>
                </a:cubicBezTo>
                <a:cubicBezTo>
                  <a:pt x="29713" y="7185"/>
                  <a:pt x="29744" y="7154"/>
                  <a:pt x="29744" y="7116"/>
                </a:cubicBezTo>
                <a:cubicBezTo>
                  <a:pt x="29744" y="7078"/>
                  <a:pt x="29713" y="7048"/>
                  <a:pt x="29676" y="7048"/>
                </a:cubicBezTo>
                <a:close/>
                <a:moveTo>
                  <a:pt x="29892" y="7048"/>
                </a:moveTo>
                <a:cubicBezTo>
                  <a:pt x="29854" y="7048"/>
                  <a:pt x="29823" y="7078"/>
                  <a:pt x="29823" y="7116"/>
                </a:cubicBezTo>
                <a:cubicBezTo>
                  <a:pt x="29823" y="7154"/>
                  <a:pt x="29854" y="7185"/>
                  <a:pt x="29892" y="7185"/>
                </a:cubicBezTo>
                <a:cubicBezTo>
                  <a:pt x="29930" y="7185"/>
                  <a:pt x="29960" y="7154"/>
                  <a:pt x="29960" y="7116"/>
                </a:cubicBezTo>
                <a:cubicBezTo>
                  <a:pt x="29960" y="7078"/>
                  <a:pt x="29930" y="7048"/>
                  <a:pt x="29892" y="7048"/>
                </a:cubicBezTo>
                <a:close/>
                <a:moveTo>
                  <a:pt x="30108" y="7048"/>
                </a:moveTo>
                <a:cubicBezTo>
                  <a:pt x="30070" y="7048"/>
                  <a:pt x="30040" y="7078"/>
                  <a:pt x="30040" y="7116"/>
                </a:cubicBezTo>
                <a:cubicBezTo>
                  <a:pt x="30040" y="7154"/>
                  <a:pt x="30070" y="7185"/>
                  <a:pt x="30108" y="7185"/>
                </a:cubicBezTo>
                <a:cubicBezTo>
                  <a:pt x="30146" y="7185"/>
                  <a:pt x="30177" y="7154"/>
                  <a:pt x="30177" y="7116"/>
                </a:cubicBezTo>
                <a:cubicBezTo>
                  <a:pt x="30177" y="7078"/>
                  <a:pt x="30146" y="7048"/>
                  <a:pt x="30108" y="7048"/>
                </a:cubicBezTo>
                <a:close/>
                <a:moveTo>
                  <a:pt x="30324" y="7048"/>
                </a:moveTo>
                <a:cubicBezTo>
                  <a:pt x="30286" y="7048"/>
                  <a:pt x="30256" y="7078"/>
                  <a:pt x="30256" y="7116"/>
                </a:cubicBezTo>
                <a:cubicBezTo>
                  <a:pt x="30256" y="7154"/>
                  <a:pt x="30286" y="7185"/>
                  <a:pt x="30324" y="7185"/>
                </a:cubicBezTo>
                <a:cubicBezTo>
                  <a:pt x="30362" y="7185"/>
                  <a:pt x="30393" y="7154"/>
                  <a:pt x="30393" y="7116"/>
                </a:cubicBezTo>
                <a:cubicBezTo>
                  <a:pt x="30393" y="7078"/>
                  <a:pt x="30362" y="7048"/>
                  <a:pt x="30324" y="7048"/>
                </a:cubicBezTo>
                <a:close/>
                <a:moveTo>
                  <a:pt x="30540" y="7048"/>
                </a:moveTo>
                <a:cubicBezTo>
                  <a:pt x="30502" y="7048"/>
                  <a:pt x="30472" y="7078"/>
                  <a:pt x="30472" y="7116"/>
                </a:cubicBezTo>
                <a:cubicBezTo>
                  <a:pt x="30472" y="7154"/>
                  <a:pt x="30502" y="7185"/>
                  <a:pt x="30540" y="7185"/>
                </a:cubicBezTo>
                <a:cubicBezTo>
                  <a:pt x="30578" y="7185"/>
                  <a:pt x="30609" y="7154"/>
                  <a:pt x="30609" y="7116"/>
                </a:cubicBezTo>
                <a:cubicBezTo>
                  <a:pt x="30609" y="7078"/>
                  <a:pt x="30578" y="7048"/>
                  <a:pt x="30540" y="7048"/>
                </a:cubicBezTo>
                <a:close/>
                <a:moveTo>
                  <a:pt x="30756" y="7048"/>
                </a:moveTo>
                <a:cubicBezTo>
                  <a:pt x="30719" y="7048"/>
                  <a:pt x="30688" y="7078"/>
                  <a:pt x="30688" y="7116"/>
                </a:cubicBezTo>
                <a:cubicBezTo>
                  <a:pt x="30688" y="7154"/>
                  <a:pt x="30719" y="7185"/>
                  <a:pt x="30756" y="7185"/>
                </a:cubicBezTo>
                <a:cubicBezTo>
                  <a:pt x="30794" y="7185"/>
                  <a:pt x="30825" y="7154"/>
                  <a:pt x="30825" y="7116"/>
                </a:cubicBezTo>
                <a:cubicBezTo>
                  <a:pt x="30825" y="7078"/>
                  <a:pt x="30794" y="7048"/>
                  <a:pt x="30756" y="7048"/>
                </a:cubicBezTo>
                <a:close/>
                <a:moveTo>
                  <a:pt x="31189" y="7048"/>
                </a:moveTo>
                <a:cubicBezTo>
                  <a:pt x="31151" y="7048"/>
                  <a:pt x="31120" y="7078"/>
                  <a:pt x="31120" y="7116"/>
                </a:cubicBezTo>
                <a:cubicBezTo>
                  <a:pt x="31120" y="7154"/>
                  <a:pt x="31151" y="7185"/>
                  <a:pt x="31189" y="7185"/>
                </a:cubicBezTo>
                <a:cubicBezTo>
                  <a:pt x="31226" y="7185"/>
                  <a:pt x="31257" y="7154"/>
                  <a:pt x="31257" y="7116"/>
                </a:cubicBezTo>
                <a:cubicBezTo>
                  <a:pt x="31257" y="7078"/>
                  <a:pt x="31226" y="7048"/>
                  <a:pt x="31189" y="7048"/>
                </a:cubicBezTo>
                <a:close/>
                <a:moveTo>
                  <a:pt x="31405" y="7048"/>
                </a:moveTo>
                <a:cubicBezTo>
                  <a:pt x="31367" y="7048"/>
                  <a:pt x="31336" y="7078"/>
                  <a:pt x="31336" y="7116"/>
                </a:cubicBezTo>
                <a:cubicBezTo>
                  <a:pt x="31336" y="7154"/>
                  <a:pt x="31367" y="7185"/>
                  <a:pt x="31405" y="7185"/>
                </a:cubicBezTo>
                <a:cubicBezTo>
                  <a:pt x="31442" y="7185"/>
                  <a:pt x="31473" y="7154"/>
                  <a:pt x="31473" y="7116"/>
                </a:cubicBezTo>
                <a:cubicBezTo>
                  <a:pt x="31473" y="7078"/>
                  <a:pt x="31442" y="7048"/>
                  <a:pt x="31405" y="7048"/>
                </a:cubicBezTo>
                <a:close/>
                <a:moveTo>
                  <a:pt x="31621" y="7048"/>
                </a:moveTo>
                <a:cubicBezTo>
                  <a:pt x="31583" y="7048"/>
                  <a:pt x="31552" y="7078"/>
                  <a:pt x="31552" y="7116"/>
                </a:cubicBezTo>
                <a:cubicBezTo>
                  <a:pt x="31552" y="7154"/>
                  <a:pt x="31583" y="7185"/>
                  <a:pt x="31621" y="7185"/>
                </a:cubicBezTo>
                <a:cubicBezTo>
                  <a:pt x="31659" y="7185"/>
                  <a:pt x="31689" y="7154"/>
                  <a:pt x="31689" y="7116"/>
                </a:cubicBezTo>
                <a:cubicBezTo>
                  <a:pt x="31689" y="7078"/>
                  <a:pt x="31659" y="7048"/>
                  <a:pt x="31621" y="7048"/>
                </a:cubicBezTo>
                <a:close/>
                <a:moveTo>
                  <a:pt x="31837" y="7048"/>
                </a:moveTo>
                <a:cubicBezTo>
                  <a:pt x="31799" y="7048"/>
                  <a:pt x="31768" y="7078"/>
                  <a:pt x="31768" y="7116"/>
                </a:cubicBezTo>
                <a:cubicBezTo>
                  <a:pt x="31768" y="7154"/>
                  <a:pt x="31799" y="7185"/>
                  <a:pt x="31837" y="7185"/>
                </a:cubicBezTo>
                <a:cubicBezTo>
                  <a:pt x="31875" y="7185"/>
                  <a:pt x="31905" y="7154"/>
                  <a:pt x="31905" y="7116"/>
                </a:cubicBezTo>
                <a:cubicBezTo>
                  <a:pt x="31905" y="7078"/>
                  <a:pt x="31875" y="7048"/>
                  <a:pt x="31837" y="7048"/>
                </a:cubicBezTo>
                <a:close/>
                <a:moveTo>
                  <a:pt x="32053" y="7048"/>
                </a:moveTo>
                <a:cubicBezTo>
                  <a:pt x="32015" y="7048"/>
                  <a:pt x="31985" y="7078"/>
                  <a:pt x="31985" y="7116"/>
                </a:cubicBezTo>
                <a:cubicBezTo>
                  <a:pt x="31985" y="7154"/>
                  <a:pt x="32015" y="7185"/>
                  <a:pt x="32053" y="7185"/>
                </a:cubicBezTo>
                <a:cubicBezTo>
                  <a:pt x="32091" y="7185"/>
                  <a:pt x="32122" y="7154"/>
                  <a:pt x="32122" y="7116"/>
                </a:cubicBezTo>
                <a:cubicBezTo>
                  <a:pt x="32122" y="7078"/>
                  <a:pt x="32091" y="7048"/>
                  <a:pt x="32053" y="7048"/>
                </a:cubicBezTo>
                <a:close/>
                <a:moveTo>
                  <a:pt x="32269" y="7048"/>
                </a:moveTo>
                <a:cubicBezTo>
                  <a:pt x="32231" y="7048"/>
                  <a:pt x="32201" y="7078"/>
                  <a:pt x="32201" y="7116"/>
                </a:cubicBezTo>
                <a:cubicBezTo>
                  <a:pt x="32201" y="7154"/>
                  <a:pt x="32231" y="7185"/>
                  <a:pt x="32269" y="7185"/>
                </a:cubicBezTo>
                <a:cubicBezTo>
                  <a:pt x="32307" y="7185"/>
                  <a:pt x="32338" y="7154"/>
                  <a:pt x="32338" y="7116"/>
                </a:cubicBezTo>
                <a:cubicBezTo>
                  <a:pt x="32338" y="7078"/>
                  <a:pt x="32307" y="7048"/>
                  <a:pt x="32269" y="7048"/>
                </a:cubicBezTo>
                <a:close/>
                <a:moveTo>
                  <a:pt x="32485" y="7048"/>
                </a:moveTo>
                <a:cubicBezTo>
                  <a:pt x="32448" y="7048"/>
                  <a:pt x="32417" y="7078"/>
                  <a:pt x="32417" y="7116"/>
                </a:cubicBezTo>
                <a:cubicBezTo>
                  <a:pt x="32417" y="7154"/>
                  <a:pt x="32448" y="7185"/>
                  <a:pt x="32485" y="7185"/>
                </a:cubicBezTo>
                <a:cubicBezTo>
                  <a:pt x="32523" y="7185"/>
                  <a:pt x="32554" y="7154"/>
                  <a:pt x="32554" y="7116"/>
                </a:cubicBezTo>
                <a:cubicBezTo>
                  <a:pt x="32554" y="7078"/>
                  <a:pt x="32523" y="7048"/>
                  <a:pt x="32485" y="7048"/>
                </a:cubicBezTo>
                <a:close/>
                <a:moveTo>
                  <a:pt x="32701" y="7048"/>
                </a:moveTo>
                <a:cubicBezTo>
                  <a:pt x="32664" y="7048"/>
                  <a:pt x="32633" y="7078"/>
                  <a:pt x="32633" y="7116"/>
                </a:cubicBezTo>
                <a:cubicBezTo>
                  <a:pt x="32633" y="7154"/>
                  <a:pt x="32664" y="7185"/>
                  <a:pt x="32701" y="7185"/>
                </a:cubicBezTo>
                <a:cubicBezTo>
                  <a:pt x="32739" y="7185"/>
                  <a:pt x="32770" y="7154"/>
                  <a:pt x="32770" y="7116"/>
                </a:cubicBezTo>
                <a:cubicBezTo>
                  <a:pt x="32770" y="7078"/>
                  <a:pt x="32739" y="7048"/>
                  <a:pt x="32701" y="7048"/>
                </a:cubicBezTo>
                <a:close/>
                <a:moveTo>
                  <a:pt x="32918" y="7048"/>
                </a:moveTo>
                <a:cubicBezTo>
                  <a:pt x="32880" y="7048"/>
                  <a:pt x="32849" y="7078"/>
                  <a:pt x="32849" y="7116"/>
                </a:cubicBezTo>
                <a:cubicBezTo>
                  <a:pt x="32849" y="7154"/>
                  <a:pt x="32880" y="7185"/>
                  <a:pt x="32918" y="7185"/>
                </a:cubicBezTo>
                <a:cubicBezTo>
                  <a:pt x="32955" y="7185"/>
                  <a:pt x="32986" y="7154"/>
                  <a:pt x="32986" y="7116"/>
                </a:cubicBezTo>
                <a:cubicBezTo>
                  <a:pt x="32986" y="7078"/>
                  <a:pt x="32955" y="7048"/>
                  <a:pt x="32918" y="7048"/>
                </a:cubicBezTo>
                <a:close/>
                <a:moveTo>
                  <a:pt x="33782" y="7048"/>
                </a:moveTo>
                <a:cubicBezTo>
                  <a:pt x="33744" y="7048"/>
                  <a:pt x="33714" y="7078"/>
                  <a:pt x="33714" y="7116"/>
                </a:cubicBezTo>
                <a:cubicBezTo>
                  <a:pt x="33714" y="7154"/>
                  <a:pt x="33744" y="7185"/>
                  <a:pt x="33782" y="7185"/>
                </a:cubicBezTo>
                <a:cubicBezTo>
                  <a:pt x="33820" y="7185"/>
                  <a:pt x="33850" y="7154"/>
                  <a:pt x="33850" y="7116"/>
                </a:cubicBezTo>
                <a:cubicBezTo>
                  <a:pt x="33850" y="7078"/>
                  <a:pt x="33820" y="7048"/>
                  <a:pt x="33782" y="7048"/>
                </a:cubicBezTo>
                <a:close/>
                <a:moveTo>
                  <a:pt x="33998" y="7048"/>
                </a:moveTo>
                <a:cubicBezTo>
                  <a:pt x="33960" y="7048"/>
                  <a:pt x="33930" y="7078"/>
                  <a:pt x="33930" y="7116"/>
                </a:cubicBezTo>
                <a:cubicBezTo>
                  <a:pt x="33930" y="7154"/>
                  <a:pt x="33960" y="7185"/>
                  <a:pt x="33998" y="7185"/>
                </a:cubicBezTo>
                <a:cubicBezTo>
                  <a:pt x="34036" y="7185"/>
                  <a:pt x="34067" y="7154"/>
                  <a:pt x="34067" y="7116"/>
                </a:cubicBezTo>
                <a:cubicBezTo>
                  <a:pt x="34067" y="7078"/>
                  <a:pt x="34036" y="7048"/>
                  <a:pt x="33998" y="7048"/>
                </a:cubicBezTo>
                <a:close/>
                <a:moveTo>
                  <a:pt x="38753" y="7048"/>
                </a:moveTo>
                <a:cubicBezTo>
                  <a:pt x="38715" y="7048"/>
                  <a:pt x="38684" y="7078"/>
                  <a:pt x="38684" y="7116"/>
                </a:cubicBezTo>
                <a:cubicBezTo>
                  <a:pt x="38684" y="7154"/>
                  <a:pt x="38715" y="7185"/>
                  <a:pt x="38753" y="7185"/>
                </a:cubicBezTo>
                <a:cubicBezTo>
                  <a:pt x="38791" y="7185"/>
                  <a:pt x="38821" y="7154"/>
                  <a:pt x="38821" y="7116"/>
                </a:cubicBezTo>
                <a:cubicBezTo>
                  <a:pt x="38821" y="7078"/>
                  <a:pt x="38791" y="7048"/>
                  <a:pt x="38753" y="7048"/>
                </a:cubicBezTo>
                <a:close/>
                <a:moveTo>
                  <a:pt x="24921" y="7283"/>
                </a:moveTo>
                <a:cubicBezTo>
                  <a:pt x="24883" y="7283"/>
                  <a:pt x="24853" y="7313"/>
                  <a:pt x="24853" y="7351"/>
                </a:cubicBezTo>
                <a:cubicBezTo>
                  <a:pt x="24853" y="7389"/>
                  <a:pt x="24883" y="7420"/>
                  <a:pt x="24921" y="7420"/>
                </a:cubicBezTo>
                <a:cubicBezTo>
                  <a:pt x="24959" y="7420"/>
                  <a:pt x="24990" y="7389"/>
                  <a:pt x="24990" y="7351"/>
                </a:cubicBezTo>
                <a:cubicBezTo>
                  <a:pt x="24990" y="7313"/>
                  <a:pt x="24959" y="7283"/>
                  <a:pt x="24921" y="7283"/>
                </a:cubicBezTo>
                <a:close/>
                <a:moveTo>
                  <a:pt x="27082" y="7283"/>
                </a:moveTo>
                <a:cubicBezTo>
                  <a:pt x="27044" y="7283"/>
                  <a:pt x="27014" y="7313"/>
                  <a:pt x="27014" y="7351"/>
                </a:cubicBezTo>
                <a:cubicBezTo>
                  <a:pt x="27014" y="7389"/>
                  <a:pt x="27044" y="7420"/>
                  <a:pt x="27082" y="7420"/>
                </a:cubicBezTo>
                <a:cubicBezTo>
                  <a:pt x="27120" y="7420"/>
                  <a:pt x="27151" y="7389"/>
                  <a:pt x="27151" y="7351"/>
                </a:cubicBezTo>
                <a:cubicBezTo>
                  <a:pt x="27151" y="7313"/>
                  <a:pt x="27120" y="7283"/>
                  <a:pt x="27082" y="7283"/>
                </a:cubicBezTo>
                <a:close/>
                <a:moveTo>
                  <a:pt x="27298" y="7283"/>
                </a:moveTo>
                <a:cubicBezTo>
                  <a:pt x="27261" y="7283"/>
                  <a:pt x="27230" y="7313"/>
                  <a:pt x="27230" y="7351"/>
                </a:cubicBezTo>
                <a:cubicBezTo>
                  <a:pt x="27230" y="7389"/>
                  <a:pt x="27261" y="7420"/>
                  <a:pt x="27298" y="7420"/>
                </a:cubicBezTo>
                <a:cubicBezTo>
                  <a:pt x="27336" y="7420"/>
                  <a:pt x="27367" y="7389"/>
                  <a:pt x="27367" y="7351"/>
                </a:cubicBezTo>
                <a:cubicBezTo>
                  <a:pt x="27367" y="7313"/>
                  <a:pt x="27336" y="7283"/>
                  <a:pt x="27298" y="7283"/>
                </a:cubicBezTo>
                <a:close/>
                <a:moveTo>
                  <a:pt x="27515" y="7283"/>
                </a:moveTo>
                <a:cubicBezTo>
                  <a:pt x="27477" y="7283"/>
                  <a:pt x="27446" y="7313"/>
                  <a:pt x="27446" y="7351"/>
                </a:cubicBezTo>
                <a:cubicBezTo>
                  <a:pt x="27446" y="7389"/>
                  <a:pt x="27477" y="7420"/>
                  <a:pt x="27515" y="7420"/>
                </a:cubicBezTo>
                <a:cubicBezTo>
                  <a:pt x="27552" y="7420"/>
                  <a:pt x="27583" y="7389"/>
                  <a:pt x="27583" y="7351"/>
                </a:cubicBezTo>
                <a:cubicBezTo>
                  <a:pt x="27583" y="7313"/>
                  <a:pt x="27552" y="7283"/>
                  <a:pt x="27515" y="7283"/>
                </a:cubicBezTo>
                <a:close/>
                <a:moveTo>
                  <a:pt x="27731" y="7283"/>
                </a:moveTo>
                <a:cubicBezTo>
                  <a:pt x="27693" y="7283"/>
                  <a:pt x="27662" y="7313"/>
                  <a:pt x="27662" y="7351"/>
                </a:cubicBezTo>
                <a:cubicBezTo>
                  <a:pt x="27662" y="7389"/>
                  <a:pt x="27693" y="7420"/>
                  <a:pt x="27731" y="7420"/>
                </a:cubicBezTo>
                <a:cubicBezTo>
                  <a:pt x="27768" y="7420"/>
                  <a:pt x="27799" y="7389"/>
                  <a:pt x="27799" y="7351"/>
                </a:cubicBezTo>
                <a:cubicBezTo>
                  <a:pt x="27799" y="7313"/>
                  <a:pt x="27768" y="7283"/>
                  <a:pt x="27731" y="7283"/>
                </a:cubicBezTo>
                <a:close/>
                <a:moveTo>
                  <a:pt x="27947" y="7283"/>
                </a:moveTo>
                <a:cubicBezTo>
                  <a:pt x="27909" y="7283"/>
                  <a:pt x="27878" y="7313"/>
                  <a:pt x="27878" y="7351"/>
                </a:cubicBezTo>
                <a:cubicBezTo>
                  <a:pt x="27878" y="7389"/>
                  <a:pt x="27909" y="7420"/>
                  <a:pt x="27947" y="7420"/>
                </a:cubicBezTo>
                <a:cubicBezTo>
                  <a:pt x="27985" y="7420"/>
                  <a:pt x="28015" y="7389"/>
                  <a:pt x="28015" y="7351"/>
                </a:cubicBezTo>
                <a:cubicBezTo>
                  <a:pt x="28015" y="7313"/>
                  <a:pt x="27985" y="7283"/>
                  <a:pt x="27947" y="7283"/>
                </a:cubicBezTo>
                <a:close/>
                <a:moveTo>
                  <a:pt x="28163" y="7283"/>
                </a:moveTo>
                <a:cubicBezTo>
                  <a:pt x="28125" y="7283"/>
                  <a:pt x="28094" y="7313"/>
                  <a:pt x="28094" y="7351"/>
                </a:cubicBezTo>
                <a:cubicBezTo>
                  <a:pt x="28094" y="7389"/>
                  <a:pt x="28125" y="7420"/>
                  <a:pt x="28163" y="7420"/>
                </a:cubicBezTo>
                <a:cubicBezTo>
                  <a:pt x="28201" y="7420"/>
                  <a:pt x="28231" y="7389"/>
                  <a:pt x="28231" y="7351"/>
                </a:cubicBezTo>
                <a:cubicBezTo>
                  <a:pt x="28231" y="7313"/>
                  <a:pt x="28201" y="7283"/>
                  <a:pt x="28163" y="7283"/>
                </a:cubicBezTo>
                <a:close/>
                <a:moveTo>
                  <a:pt x="28379" y="7283"/>
                </a:moveTo>
                <a:cubicBezTo>
                  <a:pt x="28341" y="7283"/>
                  <a:pt x="28311" y="7313"/>
                  <a:pt x="28311" y="7351"/>
                </a:cubicBezTo>
                <a:cubicBezTo>
                  <a:pt x="28311" y="7389"/>
                  <a:pt x="28341" y="7420"/>
                  <a:pt x="28379" y="7420"/>
                </a:cubicBezTo>
                <a:cubicBezTo>
                  <a:pt x="28417" y="7420"/>
                  <a:pt x="28447" y="7389"/>
                  <a:pt x="28447" y="7351"/>
                </a:cubicBezTo>
                <a:cubicBezTo>
                  <a:pt x="28447" y="7313"/>
                  <a:pt x="28417" y="7283"/>
                  <a:pt x="28379" y="7283"/>
                </a:cubicBezTo>
                <a:close/>
                <a:moveTo>
                  <a:pt x="28595" y="7283"/>
                </a:moveTo>
                <a:cubicBezTo>
                  <a:pt x="28557" y="7283"/>
                  <a:pt x="28527" y="7313"/>
                  <a:pt x="28527" y="7351"/>
                </a:cubicBezTo>
                <a:cubicBezTo>
                  <a:pt x="28527" y="7389"/>
                  <a:pt x="28557" y="7420"/>
                  <a:pt x="28595" y="7420"/>
                </a:cubicBezTo>
                <a:cubicBezTo>
                  <a:pt x="28633" y="7420"/>
                  <a:pt x="28664" y="7389"/>
                  <a:pt x="28664" y="7351"/>
                </a:cubicBezTo>
                <a:cubicBezTo>
                  <a:pt x="28664" y="7313"/>
                  <a:pt x="28633" y="7283"/>
                  <a:pt x="28595" y="7283"/>
                </a:cubicBezTo>
                <a:close/>
                <a:moveTo>
                  <a:pt x="28811" y="7283"/>
                </a:moveTo>
                <a:cubicBezTo>
                  <a:pt x="28773" y="7283"/>
                  <a:pt x="28743" y="7313"/>
                  <a:pt x="28743" y="7351"/>
                </a:cubicBezTo>
                <a:cubicBezTo>
                  <a:pt x="28743" y="7389"/>
                  <a:pt x="28773" y="7420"/>
                  <a:pt x="28811" y="7420"/>
                </a:cubicBezTo>
                <a:cubicBezTo>
                  <a:pt x="28849" y="7420"/>
                  <a:pt x="28880" y="7389"/>
                  <a:pt x="28880" y="7351"/>
                </a:cubicBezTo>
                <a:cubicBezTo>
                  <a:pt x="28880" y="7313"/>
                  <a:pt x="28849" y="7283"/>
                  <a:pt x="28811" y="7283"/>
                </a:cubicBezTo>
                <a:close/>
                <a:moveTo>
                  <a:pt x="29027" y="7283"/>
                </a:moveTo>
                <a:cubicBezTo>
                  <a:pt x="28990" y="7283"/>
                  <a:pt x="28959" y="7313"/>
                  <a:pt x="28959" y="7351"/>
                </a:cubicBezTo>
                <a:cubicBezTo>
                  <a:pt x="28959" y="7389"/>
                  <a:pt x="28990" y="7420"/>
                  <a:pt x="29027" y="7420"/>
                </a:cubicBezTo>
                <a:cubicBezTo>
                  <a:pt x="29065" y="7420"/>
                  <a:pt x="29096" y="7389"/>
                  <a:pt x="29096" y="7351"/>
                </a:cubicBezTo>
                <a:cubicBezTo>
                  <a:pt x="29096" y="7313"/>
                  <a:pt x="29065" y="7283"/>
                  <a:pt x="29027" y="7283"/>
                </a:cubicBezTo>
                <a:close/>
                <a:moveTo>
                  <a:pt x="29243" y="7283"/>
                </a:moveTo>
                <a:cubicBezTo>
                  <a:pt x="29206" y="7283"/>
                  <a:pt x="29175" y="7313"/>
                  <a:pt x="29175" y="7351"/>
                </a:cubicBezTo>
                <a:cubicBezTo>
                  <a:pt x="29175" y="7389"/>
                  <a:pt x="29206" y="7420"/>
                  <a:pt x="29243" y="7420"/>
                </a:cubicBezTo>
                <a:cubicBezTo>
                  <a:pt x="29281" y="7420"/>
                  <a:pt x="29312" y="7389"/>
                  <a:pt x="29312" y="7351"/>
                </a:cubicBezTo>
                <a:cubicBezTo>
                  <a:pt x="29312" y="7313"/>
                  <a:pt x="29281" y="7283"/>
                  <a:pt x="29243" y="7283"/>
                </a:cubicBezTo>
                <a:close/>
                <a:moveTo>
                  <a:pt x="29460" y="7283"/>
                </a:moveTo>
                <a:cubicBezTo>
                  <a:pt x="29422" y="7283"/>
                  <a:pt x="29391" y="7313"/>
                  <a:pt x="29391" y="7351"/>
                </a:cubicBezTo>
                <a:cubicBezTo>
                  <a:pt x="29391" y="7389"/>
                  <a:pt x="29422" y="7420"/>
                  <a:pt x="29460" y="7420"/>
                </a:cubicBezTo>
                <a:cubicBezTo>
                  <a:pt x="29497" y="7420"/>
                  <a:pt x="29528" y="7389"/>
                  <a:pt x="29528" y="7351"/>
                </a:cubicBezTo>
                <a:cubicBezTo>
                  <a:pt x="29528" y="7313"/>
                  <a:pt x="29497" y="7283"/>
                  <a:pt x="29460" y="7283"/>
                </a:cubicBezTo>
                <a:close/>
                <a:moveTo>
                  <a:pt x="29676" y="7283"/>
                </a:moveTo>
                <a:cubicBezTo>
                  <a:pt x="29638" y="7283"/>
                  <a:pt x="29607" y="7313"/>
                  <a:pt x="29607" y="7351"/>
                </a:cubicBezTo>
                <a:cubicBezTo>
                  <a:pt x="29607" y="7389"/>
                  <a:pt x="29638" y="7420"/>
                  <a:pt x="29676" y="7420"/>
                </a:cubicBezTo>
                <a:cubicBezTo>
                  <a:pt x="29713" y="7420"/>
                  <a:pt x="29744" y="7389"/>
                  <a:pt x="29744" y="7351"/>
                </a:cubicBezTo>
                <a:cubicBezTo>
                  <a:pt x="29744" y="7313"/>
                  <a:pt x="29713" y="7283"/>
                  <a:pt x="29676" y="7283"/>
                </a:cubicBezTo>
                <a:close/>
                <a:moveTo>
                  <a:pt x="29892" y="7283"/>
                </a:moveTo>
                <a:cubicBezTo>
                  <a:pt x="29854" y="7283"/>
                  <a:pt x="29823" y="7313"/>
                  <a:pt x="29823" y="7351"/>
                </a:cubicBezTo>
                <a:cubicBezTo>
                  <a:pt x="29823" y="7389"/>
                  <a:pt x="29854" y="7420"/>
                  <a:pt x="29892" y="7420"/>
                </a:cubicBezTo>
                <a:cubicBezTo>
                  <a:pt x="29930" y="7420"/>
                  <a:pt x="29960" y="7389"/>
                  <a:pt x="29960" y="7351"/>
                </a:cubicBezTo>
                <a:cubicBezTo>
                  <a:pt x="29960" y="7313"/>
                  <a:pt x="29930" y="7283"/>
                  <a:pt x="29892" y="7283"/>
                </a:cubicBezTo>
                <a:close/>
                <a:moveTo>
                  <a:pt x="30108" y="7283"/>
                </a:moveTo>
                <a:cubicBezTo>
                  <a:pt x="30070" y="7283"/>
                  <a:pt x="30040" y="7313"/>
                  <a:pt x="30040" y="7351"/>
                </a:cubicBezTo>
                <a:cubicBezTo>
                  <a:pt x="30040" y="7389"/>
                  <a:pt x="30070" y="7420"/>
                  <a:pt x="30108" y="7420"/>
                </a:cubicBezTo>
                <a:cubicBezTo>
                  <a:pt x="30146" y="7420"/>
                  <a:pt x="30177" y="7389"/>
                  <a:pt x="30177" y="7351"/>
                </a:cubicBezTo>
                <a:cubicBezTo>
                  <a:pt x="30177" y="7313"/>
                  <a:pt x="30146" y="7283"/>
                  <a:pt x="30108" y="7283"/>
                </a:cubicBezTo>
                <a:close/>
                <a:moveTo>
                  <a:pt x="30324" y="7283"/>
                </a:moveTo>
                <a:cubicBezTo>
                  <a:pt x="30286" y="7283"/>
                  <a:pt x="30256" y="7313"/>
                  <a:pt x="30256" y="7351"/>
                </a:cubicBezTo>
                <a:cubicBezTo>
                  <a:pt x="30256" y="7389"/>
                  <a:pt x="30286" y="7420"/>
                  <a:pt x="30324" y="7420"/>
                </a:cubicBezTo>
                <a:cubicBezTo>
                  <a:pt x="30362" y="7420"/>
                  <a:pt x="30393" y="7389"/>
                  <a:pt x="30393" y="7351"/>
                </a:cubicBezTo>
                <a:cubicBezTo>
                  <a:pt x="30393" y="7313"/>
                  <a:pt x="30362" y="7283"/>
                  <a:pt x="30324" y="7283"/>
                </a:cubicBezTo>
                <a:close/>
                <a:moveTo>
                  <a:pt x="30540" y="7283"/>
                </a:moveTo>
                <a:cubicBezTo>
                  <a:pt x="30502" y="7283"/>
                  <a:pt x="30472" y="7313"/>
                  <a:pt x="30472" y="7351"/>
                </a:cubicBezTo>
                <a:cubicBezTo>
                  <a:pt x="30472" y="7389"/>
                  <a:pt x="30502" y="7420"/>
                  <a:pt x="30540" y="7420"/>
                </a:cubicBezTo>
                <a:cubicBezTo>
                  <a:pt x="30578" y="7420"/>
                  <a:pt x="30609" y="7389"/>
                  <a:pt x="30609" y="7351"/>
                </a:cubicBezTo>
                <a:cubicBezTo>
                  <a:pt x="30609" y="7313"/>
                  <a:pt x="30578" y="7283"/>
                  <a:pt x="30540" y="7283"/>
                </a:cubicBezTo>
                <a:close/>
                <a:moveTo>
                  <a:pt x="30972" y="7283"/>
                </a:moveTo>
                <a:cubicBezTo>
                  <a:pt x="30935" y="7283"/>
                  <a:pt x="30904" y="7313"/>
                  <a:pt x="30904" y="7351"/>
                </a:cubicBezTo>
                <a:cubicBezTo>
                  <a:pt x="30904" y="7389"/>
                  <a:pt x="30935" y="7420"/>
                  <a:pt x="30972" y="7420"/>
                </a:cubicBezTo>
                <a:cubicBezTo>
                  <a:pt x="31010" y="7420"/>
                  <a:pt x="31041" y="7389"/>
                  <a:pt x="31041" y="7351"/>
                </a:cubicBezTo>
                <a:cubicBezTo>
                  <a:pt x="31041" y="7313"/>
                  <a:pt x="31010" y="7283"/>
                  <a:pt x="30972" y="7283"/>
                </a:cubicBezTo>
                <a:close/>
                <a:moveTo>
                  <a:pt x="31189" y="7283"/>
                </a:moveTo>
                <a:cubicBezTo>
                  <a:pt x="31151" y="7283"/>
                  <a:pt x="31120" y="7313"/>
                  <a:pt x="31120" y="7351"/>
                </a:cubicBezTo>
                <a:cubicBezTo>
                  <a:pt x="31120" y="7389"/>
                  <a:pt x="31151" y="7420"/>
                  <a:pt x="31189" y="7420"/>
                </a:cubicBezTo>
                <a:cubicBezTo>
                  <a:pt x="31226" y="7420"/>
                  <a:pt x="31257" y="7389"/>
                  <a:pt x="31257" y="7351"/>
                </a:cubicBezTo>
                <a:cubicBezTo>
                  <a:pt x="31257" y="7313"/>
                  <a:pt x="31226" y="7283"/>
                  <a:pt x="31189" y="7283"/>
                </a:cubicBezTo>
                <a:close/>
                <a:moveTo>
                  <a:pt x="31405" y="7283"/>
                </a:moveTo>
                <a:cubicBezTo>
                  <a:pt x="31367" y="7283"/>
                  <a:pt x="31336" y="7313"/>
                  <a:pt x="31336" y="7351"/>
                </a:cubicBezTo>
                <a:cubicBezTo>
                  <a:pt x="31336" y="7389"/>
                  <a:pt x="31367" y="7420"/>
                  <a:pt x="31405" y="7420"/>
                </a:cubicBezTo>
                <a:cubicBezTo>
                  <a:pt x="31442" y="7420"/>
                  <a:pt x="31473" y="7389"/>
                  <a:pt x="31473" y="7351"/>
                </a:cubicBezTo>
                <a:cubicBezTo>
                  <a:pt x="31473" y="7313"/>
                  <a:pt x="31442" y="7283"/>
                  <a:pt x="31405" y="7283"/>
                </a:cubicBezTo>
                <a:close/>
                <a:moveTo>
                  <a:pt x="31621" y="7283"/>
                </a:moveTo>
                <a:cubicBezTo>
                  <a:pt x="31583" y="7283"/>
                  <a:pt x="31552" y="7313"/>
                  <a:pt x="31552" y="7351"/>
                </a:cubicBezTo>
                <a:cubicBezTo>
                  <a:pt x="31552" y="7389"/>
                  <a:pt x="31583" y="7420"/>
                  <a:pt x="31621" y="7420"/>
                </a:cubicBezTo>
                <a:cubicBezTo>
                  <a:pt x="31659" y="7420"/>
                  <a:pt x="31689" y="7389"/>
                  <a:pt x="31689" y="7351"/>
                </a:cubicBezTo>
                <a:cubicBezTo>
                  <a:pt x="31689" y="7313"/>
                  <a:pt x="31659" y="7283"/>
                  <a:pt x="31621" y="7283"/>
                </a:cubicBezTo>
                <a:close/>
                <a:moveTo>
                  <a:pt x="31837" y="7283"/>
                </a:moveTo>
                <a:cubicBezTo>
                  <a:pt x="31799" y="7283"/>
                  <a:pt x="31768" y="7313"/>
                  <a:pt x="31768" y="7351"/>
                </a:cubicBezTo>
                <a:cubicBezTo>
                  <a:pt x="31768" y="7389"/>
                  <a:pt x="31799" y="7420"/>
                  <a:pt x="31837" y="7420"/>
                </a:cubicBezTo>
                <a:cubicBezTo>
                  <a:pt x="31875" y="7420"/>
                  <a:pt x="31905" y="7389"/>
                  <a:pt x="31905" y="7351"/>
                </a:cubicBezTo>
                <a:cubicBezTo>
                  <a:pt x="31905" y="7313"/>
                  <a:pt x="31875" y="7283"/>
                  <a:pt x="31837" y="7283"/>
                </a:cubicBezTo>
                <a:close/>
                <a:moveTo>
                  <a:pt x="32053" y="7283"/>
                </a:moveTo>
                <a:cubicBezTo>
                  <a:pt x="32015" y="7283"/>
                  <a:pt x="31985" y="7313"/>
                  <a:pt x="31985" y="7351"/>
                </a:cubicBezTo>
                <a:cubicBezTo>
                  <a:pt x="31985" y="7389"/>
                  <a:pt x="32015" y="7420"/>
                  <a:pt x="32053" y="7420"/>
                </a:cubicBezTo>
                <a:cubicBezTo>
                  <a:pt x="32091" y="7420"/>
                  <a:pt x="32122" y="7389"/>
                  <a:pt x="32122" y="7351"/>
                </a:cubicBezTo>
                <a:cubicBezTo>
                  <a:pt x="32122" y="7313"/>
                  <a:pt x="32091" y="7283"/>
                  <a:pt x="32053" y="7283"/>
                </a:cubicBezTo>
                <a:close/>
                <a:moveTo>
                  <a:pt x="32269" y="7283"/>
                </a:moveTo>
                <a:cubicBezTo>
                  <a:pt x="32231" y="7283"/>
                  <a:pt x="32201" y="7313"/>
                  <a:pt x="32201" y="7351"/>
                </a:cubicBezTo>
                <a:cubicBezTo>
                  <a:pt x="32201" y="7389"/>
                  <a:pt x="32231" y="7420"/>
                  <a:pt x="32269" y="7420"/>
                </a:cubicBezTo>
                <a:cubicBezTo>
                  <a:pt x="32307" y="7420"/>
                  <a:pt x="32338" y="7389"/>
                  <a:pt x="32338" y="7351"/>
                </a:cubicBezTo>
                <a:cubicBezTo>
                  <a:pt x="32338" y="7313"/>
                  <a:pt x="32307" y="7283"/>
                  <a:pt x="32269" y="7283"/>
                </a:cubicBezTo>
                <a:close/>
                <a:moveTo>
                  <a:pt x="32485" y="7283"/>
                </a:moveTo>
                <a:cubicBezTo>
                  <a:pt x="32448" y="7283"/>
                  <a:pt x="32417" y="7313"/>
                  <a:pt x="32417" y="7351"/>
                </a:cubicBezTo>
                <a:cubicBezTo>
                  <a:pt x="32417" y="7389"/>
                  <a:pt x="32448" y="7420"/>
                  <a:pt x="32485" y="7420"/>
                </a:cubicBezTo>
                <a:cubicBezTo>
                  <a:pt x="32523" y="7420"/>
                  <a:pt x="32554" y="7389"/>
                  <a:pt x="32554" y="7351"/>
                </a:cubicBezTo>
                <a:cubicBezTo>
                  <a:pt x="32554" y="7313"/>
                  <a:pt x="32523" y="7283"/>
                  <a:pt x="32485" y="7283"/>
                </a:cubicBezTo>
                <a:close/>
                <a:moveTo>
                  <a:pt x="32701" y="7283"/>
                </a:moveTo>
                <a:cubicBezTo>
                  <a:pt x="32664" y="7283"/>
                  <a:pt x="32633" y="7313"/>
                  <a:pt x="32633" y="7351"/>
                </a:cubicBezTo>
                <a:cubicBezTo>
                  <a:pt x="32633" y="7389"/>
                  <a:pt x="32664" y="7420"/>
                  <a:pt x="32701" y="7420"/>
                </a:cubicBezTo>
                <a:cubicBezTo>
                  <a:pt x="32739" y="7420"/>
                  <a:pt x="32770" y="7389"/>
                  <a:pt x="32770" y="7351"/>
                </a:cubicBezTo>
                <a:cubicBezTo>
                  <a:pt x="32770" y="7313"/>
                  <a:pt x="32739" y="7283"/>
                  <a:pt x="32701" y="7283"/>
                </a:cubicBezTo>
                <a:close/>
                <a:moveTo>
                  <a:pt x="32918" y="7283"/>
                </a:moveTo>
                <a:cubicBezTo>
                  <a:pt x="32880" y="7283"/>
                  <a:pt x="32849" y="7313"/>
                  <a:pt x="32849" y="7351"/>
                </a:cubicBezTo>
                <a:cubicBezTo>
                  <a:pt x="32849" y="7389"/>
                  <a:pt x="32880" y="7420"/>
                  <a:pt x="32918" y="7420"/>
                </a:cubicBezTo>
                <a:cubicBezTo>
                  <a:pt x="32955" y="7420"/>
                  <a:pt x="32986" y="7389"/>
                  <a:pt x="32986" y="7351"/>
                </a:cubicBezTo>
                <a:cubicBezTo>
                  <a:pt x="32986" y="7313"/>
                  <a:pt x="32955" y="7283"/>
                  <a:pt x="32918" y="7283"/>
                </a:cubicBezTo>
                <a:close/>
                <a:moveTo>
                  <a:pt x="33134" y="7283"/>
                </a:moveTo>
                <a:cubicBezTo>
                  <a:pt x="33096" y="7283"/>
                  <a:pt x="33065" y="7313"/>
                  <a:pt x="33065" y="7351"/>
                </a:cubicBezTo>
                <a:cubicBezTo>
                  <a:pt x="33065" y="7389"/>
                  <a:pt x="33096" y="7420"/>
                  <a:pt x="33134" y="7420"/>
                </a:cubicBezTo>
                <a:cubicBezTo>
                  <a:pt x="33171" y="7420"/>
                  <a:pt x="33202" y="7389"/>
                  <a:pt x="33202" y="7351"/>
                </a:cubicBezTo>
                <a:cubicBezTo>
                  <a:pt x="33202" y="7313"/>
                  <a:pt x="33171" y="7283"/>
                  <a:pt x="33134" y="7283"/>
                </a:cubicBezTo>
                <a:close/>
                <a:moveTo>
                  <a:pt x="33350" y="7283"/>
                </a:moveTo>
                <a:cubicBezTo>
                  <a:pt x="33312" y="7283"/>
                  <a:pt x="33281" y="7313"/>
                  <a:pt x="33281" y="7351"/>
                </a:cubicBezTo>
                <a:cubicBezTo>
                  <a:pt x="33281" y="7389"/>
                  <a:pt x="33312" y="7420"/>
                  <a:pt x="33350" y="7420"/>
                </a:cubicBezTo>
                <a:cubicBezTo>
                  <a:pt x="33388" y="7420"/>
                  <a:pt x="33418" y="7389"/>
                  <a:pt x="33418" y="7351"/>
                </a:cubicBezTo>
                <a:cubicBezTo>
                  <a:pt x="33418" y="7313"/>
                  <a:pt x="33388" y="7283"/>
                  <a:pt x="33350" y="7283"/>
                </a:cubicBezTo>
                <a:close/>
                <a:moveTo>
                  <a:pt x="33566" y="7283"/>
                </a:moveTo>
                <a:cubicBezTo>
                  <a:pt x="33528" y="7283"/>
                  <a:pt x="33497" y="7313"/>
                  <a:pt x="33497" y="7351"/>
                </a:cubicBezTo>
                <a:cubicBezTo>
                  <a:pt x="33497" y="7389"/>
                  <a:pt x="33528" y="7420"/>
                  <a:pt x="33566" y="7420"/>
                </a:cubicBezTo>
                <a:cubicBezTo>
                  <a:pt x="33604" y="7420"/>
                  <a:pt x="33634" y="7389"/>
                  <a:pt x="33634" y="7351"/>
                </a:cubicBezTo>
                <a:cubicBezTo>
                  <a:pt x="33634" y="7313"/>
                  <a:pt x="33604" y="7283"/>
                  <a:pt x="33566" y="7283"/>
                </a:cubicBezTo>
                <a:close/>
                <a:moveTo>
                  <a:pt x="33782" y="7283"/>
                </a:moveTo>
                <a:cubicBezTo>
                  <a:pt x="33744" y="7283"/>
                  <a:pt x="33714" y="7313"/>
                  <a:pt x="33714" y="7351"/>
                </a:cubicBezTo>
                <a:cubicBezTo>
                  <a:pt x="33714" y="7389"/>
                  <a:pt x="33744" y="7420"/>
                  <a:pt x="33782" y="7420"/>
                </a:cubicBezTo>
                <a:cubicBezTo>
                  <a:pt x="33820" y="7420"/>
                  <a:pt x="33850" y="7389"/>
                  <a:pt x="33850" y="7351"/>
                </a:cubicBezTo>
                <a:cubicBezTo>
                  <a:pt x="33850" y="7313"/>
                  <a:pt x="33820" y="7283"/>
                  <a:pt x="33782" y="7283"/>
                </a:cubicBezTo>
                <a:close/>
                <a:moveTo>
                  <a:pt x="33998" y="7283"/>
                </a:moveTo>
                <a:cubicBezTo>
                  <a:pt x="33960" y="7283"/>
                  <a:pt x="33930" y="7313"/>
                  <a:pt x="33930" y="7351"/>
                </a:cubicBezTo>
                <a:cubicBezTo>
                  <a:pt x="33930" y="7389"/>
                  <a:pt x="33960" y="7420"/>
                  <a:pt x="33998" y="7420"/>
                </a:cubicBezTo>
                <a:cubicBezTo>
                  <a:pt x="34036" y="7420"/>
                  <a:pt x="34067" y="7389"/>
                  <a:pt x="34067" y="7351"/>
                </a:cubicBezTo>
                <a:cubicBezTo>
                  <a:pt x="34067" y="7313"/>
                  <a:pt x="34036" y="7283"/>
                  <a:pt x="33998" y="7283"/>
                </a:cubicBezTo>
                <a:close/>
                <a:moveTo>
                  <a:pt x="38537" y="7283"/>
                </a:moveTo>
                <a:cubicBezTo>
                  <a:pt x="38499" y="7283"/>
                  <a:pt x="38468" y="7313"/>
                  <a:pt x="38468" y="7351"/>
                </a:cubicBezTo>
                <a:cubicBezTo>
                  <a:pt x="38468" y="7389"/>
                  <a:pt x="38499" y="7420"/>
                  <a:pt x="38537" y="7420"/>
                </a:cubicBezTo>
                <a:cubicBezTo>
                  <a:pt x="38575" y="7420"/>
                  <a:pt x="38605" y="7389"/>
                  <a:pt x="38605" y="7351"/>
                </a:cubicBezTo>
                <a:cubicBezTo>
                  <a:pt x="38605" y="7313"/>
                  <a:pt x="38575" y="7283"/>
                  <a:pt x="38537" y="7283"/>
                </a:cubicBezTo>
                <a:close/>
                <a:moveTo>
                  <a:pt x="24921" y="7518"/>
                </a:moveTo>
                <a:cubicBezTo>
                  <a:pt x="24883" y="7518"/>
                  <a:pt x="24853" y="7548"/>
                  <a:pt x="24853" y="7586"/>
                </a:cubicBezTo>
                <a:cubicBezTo>
                  <a:pt x="24853" y="7624"/>
                  <a:pt x="24883" y="7654"/>
                  <a:pt x="24921" y="7654"/>
                </a:cubicBezTo>
                <a:cubicBezTo>
                  <a:pt x="24959" y="7654"/>
                  <a:pt x="24990" y="7624"/>
                  <a:pt x="24990" y="7586"/>
                </a:cubicBezTo>
                <a:cubicBezTo>
                  <a:pt x="24990" y="7548"/>
                  <a:pt x="24959" y="7518"/>
                  <a:pt x="24921" y="7518"/>
                </a:cubicBezTo>
                <a:close/>
                <a:moveTo>
                  <a:pt x="27082" y="7518"/>
                </a:moveTo>
                <a:cubicBezTo>
                  <a:pt x="27044" y="7518"/>
                  <a:pt x="27014" y="7548"/>
                  <a:pt x="27014" y="7586"/>
                </a:cubicBezTo>
                <a:cubicBezTo>
                  <a:pt x="27014" y="7624"/>
                  <a:pt x="27044" y="7654"/>
                  <a:pt x="27082" y="7654"/>
                </a:cubicBezTo>
                <a:cubicBezTo>
                  <a:pt x="27120" y="7654"/>
                  <a:pt x="27151" y="7624"/>
                  <a:pt x="27151" y="7586"/>
                </a:cubicBezTo>
                <a:cubicBezTo>
                  <a:pt x="27151" y="7548"/>
                  <a:pt x="27120" y="7518"/>
                  <a:pt x="27082" y="7518"/>
                </a:cubicBezTo>
                <a:close/>
                <a:moveTo>
                  <a:pt x="27298" y="7518"/>
                </a:moveTo>
                <a:cubicBezTo>
                  <a:pt x="27261" y="7518"/>
                  <a:pt x="27230" y="7548"/>
                  <a:pt x="27230" y="7586"/>
                </a:cubicBezTo>
                <a:cubicBezTo>
                  <a:pt x="27230" y="7624"/>
                  <a:pt x="27261" y="7654"/>
                  <a:pt x="27298" y="7654"/>
                </a:cubicBezTo>
                <a:cubicBezTo>
                  <a:pt x="27336" y="7654"/>
                  <a:pt x="27367" y="7624"/>
                  <a:pt x="27367" y="7586"/>
                </a:cubicBezTo>
                <a:cubicBezTo>
                  <a:pt x="27367" y="7548"/>
                  <a:pt x="27336" y="7518"/>
                  <a:pt x="27298" y="7518"/>
                </a:cubicBezTo>
                <a:close/>
                <a:moveTo>
                  <a:pt x="27515" y="7518"/>
                </a:moveTo>
                <a:cubicBezTo>
                  <a:pt x="27477" y="7518"/>
                  <a:pt x="27446" y="7548"/>
                  <a:pt x="27446" y="7586"/>
                </a:cubicBezTo>
                <a:cubicBezTo>
                  <a:pt x="27446" y="7624"/>
                  <a:pt x="27477" y="7654"/>
                  <a:pt x="27515" y="7654"/>
                </a:cubicBezTo>
                <a:cubicBezTo>
                  <a:pt x="27552" y="7654"/>
                  <a:pt x="27583" y="7624"/>
                  <a:pt x="27583" y="7586"/>
                </a:cubicBezTo>
                <a:cubicBezTo>
                  <a:pt x="27583" y="7548"/>
                  <a:pt x="27552" y="7518"/>
                  <a:pt x="27515" y="7518"/>
                </a:cubicBezTo>
                <a:close/>
                <a:moveTo>
                  <a:pt x="27731" y="7518"/>
                </a:moveTo>
                <a:cubicBezTo>
                  <a:pt x="27693" y="7518"/>
                  <a:pt x="27662" y="7548"/>
                  <a:pt x="27662" y="7586"/>
                </a:cubicBezTo>
                <a:cubicBezTo>
                  <a:pt x="27662" y="7624"/>
                  <a:pt x="27693" y="7654"/>
                  <a:pt x="27731" y="7654"/>
                </a:cubicBezTo>
                <a:cubicBezTo>
                  <a:pt x="27768" y="7654"/>
                  <a:pt x="27799" y="7624"/>
                  <a:pt x="27799" y="7586"/>
                </a:cubicBezTo>
                <a:cubicBezTo>
                  <a:pt x="27799" y="7548"/>
                  <a:pt x="27768" y="7518"/>
                  <a:pt x="27731" y="7518"/>
                </a:cubicBezTo>
                <a:close/>
                <a:moveTo>
                  <a:pt x="27947" y="7518"/>
                </a:moveTo>
                <a:cubicBezTo>
                  <a:pt x="27909" y="7518"/>
                  <a:pt x="27878" y="7548"/>
                  <a:pt x="27878" y="7586"/>
                </a:cubicBezTo>
                <a:cubicBezTo>
                  <a:pt x="27878" y="7624"/>
                  <a:pt x="27909" y="7654"/>
                  <a:pt x="27947" y="7654"/>
                </a:cubicBezTo>
                <a:cubicBezTo>
                  <a:pt x="27985" y="7654"/>
                  <a:pt x="28015" y="7624"/>
                  <a:pt x="28015" y="7586"/>
                </a:cubicBezTo>
                <a:cubicBezTo>
                  <a:pt x="28015" y="7548"/>
                  <a:pt x="27985" y="7518"/>
                  <a:pt x="27947" y="7518"/>
                </a:cubicBezTo>
                <a:close/>
                <a:moveTo>
                  <a:pt x="28163" y="7518"/>
                </a:moveTo>
                <a:cubicBezTo>
                  <a:pt x="28125" y="7518"/>
                  <a:pt x="28094" y="7548"/>
                  <a:pt x="28094" y="7586"/>
                </a:cubicBezTo>
                <a:cubicBezTo>
                  <a:pt x="28094" y="7624"/>
                  <a:pt x="28125" y="7654"/>
                  <a:pt x="28163" y="7654"/>
                </a:cubicBezTo>
                <a:cubicBezTo>
                  <a:pt x="28201" y="7654"/>
                  <a:pt x="28231" y="7624"/>
                  <a:pt x="28231" y="7586"/>
                </a:cubicBezTo>
                <a:cubicBezTo>
                  <a:pt x="28231" y="7548"/>
                  <a:pt x="28201" y="7518"/>
                  <a:pt x="28163" y="7518"/>
                </a:cubicBezTo>
                <a:close/>
                <a:moveTo>
                  <a:pt x="28379" y="7518"/>
                </a:moveTo>
                <a:cubicBezTo>
                  <a:pt x="28341" y="7518"/>
                  <a:pt x="28311" y="7548"/>
                  <a:pt x="28311" y="7586"/>
                </a:cubicBezTo>
                <a:cubicBezTo>
                  <a:pt x="28311" y="7624"/>
                  <a:pt x="28341" y="7654"/>
                  <a:pt x="28379" y="7654"/>
                </a:cubicBezTo>
                <a:cubicBezTo>
                  <a:pt x="28417" y="7654"/>
                  <a:pt x="28447" y="7624"/>
                  <a:pt x="28447" y="7586"/>
                </a:cubicBezTo>
                <a:cubicBezTo>
                  <a:pt x="28447" y="7548"/>
                  <a:pt x="28417" y="7518"/>
                  <a:pt x="28379" y="7518"/>
                </a:cubicBezTo>
                <a:close/>
                <a:moveTo>
                  <a:pt x="28595" y="7518"/>
                </a:moveTo>
                <a:cubicBezTo>
                  <a:pt x="28557" y="7518"/>
                  <a:pt x="28527" y="7548"/>
                  <a:pt x="28527" y="7586"/>
                </a:cubicBezTo>
                <a:cubicBezTo>
                  <a:pt x="28527" y="7624"/>
                  <a:pt x="28557" y="7654"/>
                  <a:pt x="28595" y="7654"/>
                </a:cubicBezTo>
                <a:cubicBezTo>
                  <a:pt x="28633" y="7654"/>
                  <a:pt x="28664" y="7624"/>
                  <a:pt x="28664" y="7586"/>
                </a:cubicBezTo>
                <a:cubicBezTo>
                  <a:pt x="28664" y="7548"/>
                  <a:pt x="28633" y="7518"/>
                  <a:pt x="28595" y="7518"/>
                </a:cubicBezTo>
                <a:close/>
                <a:moveTo>
                  <a:pt x="28811" y="7518"/>
                </a:moveTo>
                <a:cubicBezTo>
                  <a:pt x="28773" y="7518"/>
                  <a:pt x="28743" y="7548"/>
                  <a:pt x="28743" y="7586"/>
                </a:cubicBezTo>
                <a:cubicBezTo>
                  <a:pt x="28743" y="7624"/>
                  <a:pt x="28773" y="7654"/>
                  <a:pt x="28811" y="7654"/>
                </a:cubicBezTo>
                <a:cubicBezTo>
                  <a:pt x="28849" y="7654"/>
                  <a:pt x="28880" y="7624"/>
                  <a:pt x="28880" y="7586"/>
                </a:cubicBezTo>
                <a:cubicBezTo>
                  <a:pt x="28880" y="7548"/>
                  <a:pt x="28849" y="7518"/>
                  <a:pt x="28811" y="7518"/>
                </a:cubicBezTo>
                <a:close/>
                <a:moveTo>
                  <a:pt x="29027" y="7518"/>
                </a:moveTo>
                <a:cubicBezTo>
                  <a:pt x="28990" y="7518"/>
                  <a:pt x="28959" y="7548"/>
                  <a:pt x="28959" y="7586"/>
                </a:cubicBezTo>
                <a:cubicBezTo>
                  <a:pt x="28959" y="7624"/>
                  <a:pt x="28990" y="7654"/>
                  <a:pt x="29027" y="7654"/>
                </a:cubicBezTo>
                <a:cubicBezTo>
                  <a:pt x="29065" y="7654"/>
                  <a:pt x="29096" y="7624"/>
                  <a:pt x="29096" y="7586"/>
                </a:cubicBezTo>
                <a:cubicBezTo>
                  <a:pt x="29096" y="7548"/>
                  <a:pt x="29065" y="7518"/>
                  <a:pt x="29027" y="7518"/>
                </a:cubicBezTo>
                <a:close/>
                <a:moveTo>
                  <a:pt x="29243" y="7518"/>
                </a:moveTo>
                <a:cubicBezTo>
                  <a:pt x="29206" y="7518"/>
                  <a:pt x="29175" y="7548"/>
                  <a:pt x="29175" y="7586"/>
                </a:cubicBezTo>
                <a:cubicBezTo>
                  <a:pt x="29175" y="7624"/>
                  <a:pt x="29206" y="7654"/>
                  <a:pt x="29243" y="7654"/>
                </a:cubicBezTo>
                <a:cubicBezTo>
                  <a:pt x="29281" y="7654"/>
                  <a:pt x="29312" y="7624"/>
                  <a:pt x="29312" y="7586"/>
                </a:cubicBezTo>
                <a:cubicBezTo>
                  <a:pt x="29312" y="7548"/>
                  <a:pt x="29281" y="7518"/>
                  <a:pt x="29243" y="7518"/>
                </a:cubicBezTo>
                <a:close/>
                <a:moveTo>
                  <a:pt x="29460" y="7518"/>
                </a:moveTo>
                <a:cubicBezTo>
                  <a:pt x="29422" y="7518"/>
                  <a:pt x="29391" y="7548"/>
                  <a:pt x="29391" y="7586"/>
                </a:cubicBezTo>
                <a:cubicBezTo>
                  <a:pt x="29391" y="7624"/>
                  <a:pt x="29422" y="7654"/>
                  <a:pt x="29460" y="7654"/>
                </a:cubicBezTo>
                <a:cubicBezTo>
                  <a:pt x="29497" y="7654"/>
                  <a:pt x="29528" y="7624"/>
                  <a:pt x="29528" y="7586"/>
                </a:cubicBezTo>
                <a:cubicBezTo>
                  <a:pt x="29528" y="7548"/>
                  <a:pt x="29497" y="7518"/>
                  <a:pt x="29460" y="7518"/>
                </a:cubicBezTo>
                <a:close/>
                <a:moveTo>
                  <a:pt x="29676" y="7518"/>
                </a:moveTo>
                <a:cubicBezTo>
                  <a:pt x="29638" y="7518"/>
                  <a:pt x="29607" y="7548"/>
                  <a:pt x="29607" y="7586"/>
                </a:cubicBezTo>
                <a:cubicBezTo>
                  <a:pt x="29607" y="7624"/>
                  <a:pt x="29638" y="7654"/>
                  <a:pt x="29676" y="7654"/>
                </a:cubicBezTo>
                <a:cubicBezTo>
                  <a:pt x="29713" y="7654"/>
                  <a:pt x="29744" y="7624"/>
                  <a:pt x="29744" y="7586"/>
                </a:cubicBezTo>
                <a:cubicBezTo>
                  <a:pt x="29744" y="7548"/>
                  <a:pt x="29713" y="7518"/>
                  <a:pt x="29676" y="7518"/>
                </a:cubicBezTo>
                <a:close/>
                <a:moveTo>
                  <a:pt x="29892" y="7518"/>
                </a:moveTo>
                <a:cubicBezTo>
                  <a:pt x="29854" y="7518"/>
                  <a:pt x="29823" y="7548"/>
                  <a:pt x="29823" y="7586"/>
                </a:cubicBezTo>
                <a:cubicBezTo>
                  <a:pt x="29823" y="7624"/>
                  <a:pt x="29854" y="7654"/>
                  <a:pt x="29892" y="7654"/>
                </a:cubicBezTo>
                <a:cubicBezTo>
                  <a:pt x="29930" y="7654"/>
                  <a:pt x="29960" y="7624"/>
                  <a:pt x="29960" y="7586"/>
                </a:cubicBezTo>
                <a:cubicBezTo>
                  <a:pt x="29960" y="7548"/>
                  <a:pt x="29930" y="7518"/>
                  <a:pt x="29892" y="7518"/>
                </a:cubicBezTo>
                <a:close/>
                <a:moveTo>
                  <a:pt x="30108" y="7518"/>
                </a:moveTo>
                <a:cubicBezTo>
                  <a:pt x="30070" y="7518"/>
                  <a:pt x="30040" y="7548"/>
                  <a:pt x="30040" y="7586"/>
                </a:cubicBezTo>
                <a:cubicBezTo>
                  <a:pt x="30040" y="7624"/>
                  <a:pt x="30070" y="7654"/>
                  <a:pt x="30108" y="7654"/>
                </a:cubicBezTo>
                <a:cubicBezTo>
                  <a:pt x="30146" y="7654"/>
                  <a:pt x="30177" y="7624"/>
                  <a:pt x="30177" y="7586"/>
                </a:cubicBezTo>
                <a:cubicBezTo>
                  <a:pt x="30177" y="7548"/>
                  <a:pt x="30146" y="7518"/>
                  <a:pt x="30108" y="7518"/>
                </a:cubicBezTo>
                <a:close/>
                <a:moveTo>
                  <a:pt x="30324" y="7518"/>
                </a:moveTo>
                <a:cubicBezTo>
                  <a:pt x="30286" y="7518"/>
                  <a:pt x="30256" y="7548"/>
                  <a:pt x="30256" y="7586"/>
                </a:cubicBezTo>
                <a:cubicBezTo>
                  <a:pt x="30256" y="7624"/>
                  <a:pt x="30286" y="7654"/>
                  <a:pt x="30324" y="7654"/>
                </a:cubicBezTo>
                <a:cubicBezTo>
                  <a:pt x="30362" y="7654"/>
                  <a:pt x="30393" y="7624"/>
                  <a:pt x="30393" y="7586"/>
                </a:cubicBezTo>
                <a:cubicBezTo>
                  <a:pt x="30393" y="7548"/>
                  <a:pt x="30362" y="7518"/>
                  <a:pt x="30324" y="7518"/>
                </a:cubicBezTo>
                <a:close/>
                <a:moveTo>
                  <a:pt x="31189" y="7518"/>
                </a:moveTo>
                <a:cubicBezTo>
                  <a:pt x="31151" y="7518"/>
                  <a:pt x="31120" y="7548"/>
                  <a:pt x="31120" y="7586"/>
                </a:cubicBezTo>
                <a:cubicBezTo>
                  <a:pt x="31120" y="7624"/>
                  <a:pt x="31151" y="7654"/>
                  <a:pt x="31189" y="7654"/>
                </a:cubicBezTo>
                <a:cubicBezTo>
                  <a:pt x="31226" y="7654"/>
                  <a:pt x="31257" y="7624"/>
                  <a:pt x="31257" y="7586"/>
                </a:cubicBezTo>
                <a:cubicBezTo>
                  <a:pt x="31257" y="7548"/>
                  <a:pt x="31226" y="7518"/>
                  <a:pt x="31189" y="7518"/>
                </a:cubicBezTo>
                <a:close/>
                <a:moveTo>
                  <a:pt x="31405" y="7518"/>
                </a:moveTo>
                <a:cubicBezTo>
                  <a:pt x="31367" y="7518"/>
                  <a:pt x="31336" y="7548"/>
                  <a:pt x="31336" y="7586"/>
                </a:cubicBezTo>
                <a:cubicBezTo>
                  <a:pt x="31336" y="7624"/>
                  <a:pt x="31367" y="7654"/>
                  <a:pt x="31405" y="7654"/>
                </a:cubicBezTo>
                <a:cubicBezTo>
                  <a:pt x="31442" y="7654"/>
                  <a:pt x="31473" y="7624"/>
                  <a:pt x="31473" y="7586"/>
                </a:cubicBezTo>
                <a:cubicBezTo>
                  <a:pt x="31473" y="7548"/>
                  <a:pt x="31442" y="7518"/>
                  <a:pt x="31405" y="7518"/>
                </a:cubicBezTo>
                <a:close/>
                <a:moveTo>
                  <a:pt x="31621" y="7518"/>
                </a:moveTo>
                <a:cubicBezTo>
                  <a:pt x="31583" y="7518"/>
                  <a:pt x="31552" y="7548"/>
                  <a:pt x="31552" y="7586"/>
                </a:cubicBezTo>
                <a:cubicBezTo>
                  <a:pt x="31552" y="7624"/>
                  <a:pt x="31583" y="7654"/>
                  <a:pt x="31621" y="7654"/>
                </a:cubicBezTo>
                <a:cubicBezTo>
                  <a:pt x="31659" y="7654"/>
                  <a:pt x="31689" y="7624"/>
                  <a:pt x="31689" y="7586"/>
                </a:cubicBezTo>
                <a:cubicBezTo>
                  <a:pt x="31689" y="7548"/>
                  <a:pt x="31659" y="7518"/>
                  <a:pt x="31621" y="7518"/>
                </a:cubicBezTo>
                <a:close/>
                <a:moveTo>
                  <a:pt x="31837" y="7518"/>
                </a:moveTo>
                <a:cubicBezTo>
                  <a:pt x="31799" y="7518"/>
                  <a:pt x="31768" y="7548"/>
                  <a:pt x="31768" y="7586"/>
                </a:cubicBezTo>
                <a:cubicBezTo>
                  <a:pt x="31768" y="7624"/>
                  <a:pt x="31799" y="7654"/>
                  <a:pt x="31837" y="7654"/>
                </a:cubicBezTo>
                <a:cubicBezTo>
                  <a:pt x="31875" y="7654"/>
                  <a:pt x="31905" y="7624"/>
                  <a:pt x="31905" y="7586"/>
                </a:cubicBezTo>
                <a:cubicBezTo>
                  <a:pt x="31905" y="7548"/>
                  <a:pt x="31875" y="7518"/>
                  <a:pt x="31837" y="7518"/>
                </a:cubicBezTo>
                <a:close/>
                <a:moveTo>
                  <a:pt x="32053" y="7518"/>
                </a:moveTo>
                <a:cubicBezTo>
                  <a:pt x="32015" y="7518"/>
                  <a:pt x="31985" y="7548"/>
                  <a:pt x="31985" y="7586"/>
                </a:cubicBezTo>
                <a:cubicBezTo>
                  <a:pt x="31985" y="7624"/>
                  <a:pt x="32015" y="7654"/>
                  <a:pt x="32053" y="7654"/>
                </a:cubicBezTo>
                <a:cubicBezTo>
                  <a:pt x="32091" y="7654"/>
                  <a:pt x="32122" y="7624"/>
                  <a:pt x="32122" y="7586"/>
                </a:cubicBezTo>
                <a:cubicBezTo>
                  <a:pt x="32122" y="7548"/>
                  <a:pt x="32091" y="7518"/>
                  <a:pt x="32053" y="7518"/>
                </a:cubicBezTo>
                <a:close/>
                <a:moveTo>
                  <a:pt x="32269" y="7518"/>
                </a:moveTo>
                <a:cubicBezTo>
                  <a:pt x="32231" y="7518"/>
                  <a:pt x="32201" y="7548"/>
                  <a:pt x="32201" y="7586"/>
                </a:cubicBezTo>
                <a:cubicBezTo>
                  <a:pt x="32201" y="7624"/>
                  <a:pt x="32231" y="7654"/>
                  <a:pt x="32269" y="7654"/>
                </a:cubicBezTo>
                <a:cubicBezTo>
                  <a:pt x="32307" y="7654"/>
                  <a:pt x="32338" y="7624"/>
                  <a:pt x="32338" y="7586"/>
                </a:cubicBezTo>
                <a:cubicBezTo>
                  <a:pt x="32338" y="7548"/>
                  <a:pt x="32307" y="7518"/>
                  <a:pt x="32269" y="7518"/>
                </a:cubicBezTo>
                <a:close/>
                <a:moveTo>
                  <a:pt x="32485" y="7518"/>
                </a:moveTo>
                <a:cubicBezTo>
                  <a:pt x="32448" y="7518"/>
                  <a:pt x="32417" y="7548"/>
                  <a:pt x="32417" y="7586"/>
                </a:cubicBezTo>
                <a:cubicBezTo>
                  <a:pt x="32417" y="7624"/>
                  <a:pt x="32448" y="7654"/>
                  <a:pt x="32485" y="7654"/>
                </a:cubicBezTo>
                <a:cubicBezTo>
                  <a:pt x="32523" y="7654"/>
                  <a:pt x="32554" y="7624"/>
                  <a:pt x="32554" y="7586"/>
                </a:cubicBezTo>
                <a:cubicBezTo>
                  <a:pt x="32554" y="7548"/>
                  <a:pt x="32523" y="7518"/>
                  <a:pt x="32485" y="7518"/>
                </a:cubicBezTo>
                <a:close/>
                <a:moveTo>
                  <a:pt x="32701" y="7518"/>
                </a:moveTo>
                <a:cubicBezTo>
                  <a:pt x="32664" y="7518"/>
                  <a:pt x="32633" y="7548"/>
                  <a:pt x="32633" y="7586"/>
                </a:cubicBezTo>
                <a:cubicBezTo>
                  <a:pt x="32633" y="7624"/>
                  <a:pt x="32664" y="7654"/>
                  <a:pt x="32701" y="7654"/>
                </a:cubicBezTo>
                <a:cubicBezTo>
                  <a:pt x="32739" y="7654"/>
                  <a:pt x="32770" y="7624"/>
                  <a:pt x="32770" y="7586"/>
                </a:cubicBezTo>
                <a:cubicBezTo>
                  <a:pt x="32770" y="7548"/>
                  <a:pt x="32739" y="7518"/>
                  <a:pt x="32701" y="7518"/>
                </a:cubicBezTo>
                <a:close/>
                <a:moveTo>
                  <a:pt x="32918" y="7518"/>
                </a:moveTo>
                <a:cubicBezTo>
                  <a:pt x="32880" y="7518"/>
                  <a:pt x="32849" y="7548"/>
                  <a:pt x="32849" y="7586"/>
                </a:cubicBezTo>
                <a:cubicBezTo>
                  <a:pt x="32849" y="7624"/>
                  <a:pt x="32880" y="7654"/>
                  <a:pt x="32918" y="7654"/>
                </a:cubicBezTo>
                <a:cubicBezTo>
                  <a:pt x="32955" y="7654"/>
                  <a:pt x="32986" y="7624"/>
                  <a:pt x="32986" y="7586"/>
                </a:cubicBezTo>
                <a:cubicBezTo>
                  <a:pt x="32986" y="7548"/>
                  <a:pt x="32955" y="7518"/>
                  <a:pt x="32918" y="7518"/>
                </a:cubicBezTo>
                <a:close/>
                <a:moveTo>
                  <a:pt x="33134" y="7518"/>
                </a:moveTo>
                <a:cubicBezTo>
                  <a:pt x="33096" y="7518"/>
                  <a:pt x="33065" y="7548"/>
                  <a:pt x="33065" y="7586"/>
                </a:cubicBezTo>
                <a:cubicBezTo>
                  <a:pt x="33065" y="7624"/>
                  <a:pt x="33096" y="7654"/>
                  <a:pt x="33134" y="7654"/>
                </a:cubicBezTo>
                <a:cubicBezTo>
                  <a:pt x="33171" y="7654"/>
                  <a:pt x="33202" y="7624"/>
                  <a:pt x="33202" y="7586"/>
                </a:cubicBezTo>
                <a:cubicBezTo>
                  <a:pt x="33202" y="7548"/>
                  <a:pt x="33171" y="7518"/>
                  <a:pt x="33134" y="7518"/>
                </a:cubicBezTo>
                <a:close/>
                <a:moveTo>
                  <a:pt x="33350" y="7518"/>
                </a:moveTo>
                <a:cubicBezTo>
                  <a:pt x="33312" y="7518"/>
                  <a:pt x="33281" y="7548"/>
                  <a:pt x="33281" y="7586"/>
                </a:cubicBezTo>
                <a:cubicBezTo>
                  <a:pt x="33281" y="7624"/>
                  <a:pt x="33312" y="7654"/>
                  <a:pt x="33350" y="7654"/>
                </a:cubicBezTo>
                <a:cubicBezTo>
                  <a:pt x="33388" y="7654"/>
                  <a:pt x="33418" y="7624"/>
                  <a:pt x="33418" y="7586"/>
                </a:cubicBezTo>
                <a:cubicBezTo>
                  <a:pt x="33418" y="7548"/>
                  <a:pt x="33388" y="7518"/>
                  <a:pt x="33350" y="7518"/>
                </a:cubicBezTo>
                <a:close/>
                <a:moveTo>
                  <a:pt x="33566" y="7518"/>
                </a:moveTo>
                <a:cubicBezTo>
                  <a:pt x="33528" y="7518"/>
                  <a:pt x="33497" y="7548"/>
                  <a:pt x="33497" y="7586"/>
                </a:cubicBezTo>
                <a:cubicBezTo>
                  <a:pt x="33497" y="7624"/>
                  <a:pt x="33528" y="7654"/>
                  <a:pt x="33566" y="7654"/>
                </a:cubicBezTo>
                <a:cubicBezTo>
                  <a:pt x="33604" y="7654"/>
                  <a:pt x="33634" y="7624"/>
                  <a:pt x="33634" y="7586"/>
                </a:cubicBezTo>
                <a:cubicBezTo>
                  <a:pt x="33634" y="7548"/>
                  <a:pt x="33604" y="7518"/>
                  <a:pt x="33566" y="7518"/>
                </a:cubicBezTo>
                <a:close/>
                <a:moveTo>
                  <a:pt x="33782" y="7518"/>
                </a:moveTo>
                <a:cubicBezTo>
                  <a:pt x="33744" y="7518"/>
                  <a:pt x="33714" y="7548"/>
                  <a:pt x="33714" y="7586"/>
                </a:cubicBezTo>
                <a:cubicBezTo>
                  <a:pt x="33714" y="7624"/>
                  <a:pt x="33744" y="7654"/>
                  <a:pt x="33782" y="7654"/>
                </a:cubicBezTo>
                <a:cubicBezTo>
                  <a:pt x="33820" y="7654"/>
                  <a:pt x="33850" y="7624"/>
                  <a:pt x="33850" y="7586"/>
                </a:cubicBezTo>
                <a:cubicBezTo>
                  <a:pt x="33850" y="7548"/>
                  <a:pt x="33820" y="7518"/>
                  <a:pt x="33782" y="7518"/>
                </a:cubicBezTo>
                <a:close/>
                <a:moveTo>
                  <a:pt x="33998" y="7518"/>
                </a:moveTo>
                <a:cubicBezTo>
                  <a:pt x="33960" y="7518"/>
                  <a:pt x="33930" y="7548"/>
                  <a:pt x="33930" y="7586"/>
                </a:cubicBezTo>
                <a:cubicBezTo>
                  <a:pt x="33930" y="7624"/>
                  <a:pt x="33960" y="7654"/>
                  <a:pt x="33998" y="7654"/>
                </a:cubicBezTo>
                <a:cubicBezTo>
                  <a:pt x="34036" y="7654"/>
                  <a:pt x="34067" y="7624"/>
                  <a:pt x="34067" y="7586"/>
                </a:cubicBezTo>
                <a:cubicBezTo>
                  <a:pt x="34067" y="7548"/>
                  <a:pt x="34036" y="7518"/>
                  <a:pt x="33998" y="7518"/>
                </a:cubicBezTo>
                <a:close/>
                <a:moveTo>
                  <a:pt x="34214" y="7518"/>
                </a:moveTo>
                <a:cubicBezTo>
                  <a:pt x="34176" y="7518"/>
                  <a:pt x="34146" y="7548"/>
                  <a:pt x="34146" y="7586"/>
                </a:cubicBezTo>
                <a:cubicBezTo>
                  <a:pt x="34146" y="7624"/>
                  <a:pt x="34176" y="7654"/>
                  <a:pt x="34214" y="7654"/>
                </a:cubicBezTo>
                <a:cubicBezTo>
                  <a:pt x="34252" y="7654"/>
                  <a:pt x="34283" y="7624"/>
                  <a:pt x="34283" y="7586"/>
                </a:cubicBezTo>
                <a:cubicBezTo>
                  <a:pt x="34283" y="7548"/>
                  <a:pt x="34252" y="7518"/>
                  <a:pt x="34214" y="7518"/>
                </a:cubicBezTo>
                <a:close/>
                <a:moveTo>
                  <a:pt x="24921" y="7752"/>
                </a:moveTo>
                <a:cubicBezTo>
                  <a:pt x="24883" y="7752"/>
                  <a:pt x="24853" y="7783"/>
                  <a:pt x="24853" y="7821"/>
                </a:cubicBezTo>
                <a:cubicBezTo>
                  <a:pt x="24853" y="7859"/>
                  <a:pt x="24883" y="7889"/>
                  <a:pt x="24921" y="7889"/>
                </a:cubicBezTo>
                <a:cubicBezTo>
                  <a:pt x="24959" y="7889"/>
                  <a:pt x="24990" y="7859"/>
                  <a:pt x="24990" y="7821"/>
                </a:cubicBezTo>
                <a:cubicBezTo>
                  <a:pt x="24990" y="7783"/>
                  <a:pt x="24959" y="7752"/>
                  <a:pt x="24921" y="7752"/>
                </a:cubicBezTo>
                <a:close/>
                <a:moveTo>
                  <a:pt x="25137" y="7752"/>
                </a:moveTo>
                <a:cubicBezTo>
                  <a:pt x="25099" y="7752"/>
                  <a:pt x="25069" y="7783"/>
                  <a:pt x="25069" y="7821"/>
                </a:cubicBezTo>
                <a:cubicBezTo>
                  <a:pt x="25069" y="7859"/>
                  <a:pt x="25099" y="7889"/>
                  <a:pt x="25137" y="7889"/>
                </a:cubicBezTo>
                <a:cubicBezTo>
                  <a:pt x="25175" y="7889"/>
                  <a:pt x="25206" y="7859"/>
                  <a:pt x="25206" y="7821"/>
                </a:cubicBezTo>
                <a:cubicBezTo>
                  <a:pt x="25206" y="7783"/>
                  <a:pt x="25175" y="7752"/>
                  <a:pt x="25137" y="7752"/>
                </a:cubicBezTo>
                <a:close/>
                <a:moveTo>
                  <a:pt x="25353" y="7752"/>
                </a:moveTo>
                <a:cubicBezTo>
                  <a:pt x="25315" y="7752"/>
                  <a:pt x="25285" y="7783"/>
                  <a:pt x="25285" y="7821"/>
                </a:cubicBezTo>
                <a:cubicBezTo>
                  <a:pt x="25285" y="7859"/>
                  <a:pt x="25315" y="7889"/>
                  <a:pt x="25353" y="7889"/>
                </a:cubicBezTo>
                <a:cubicBezTo>
                  <a:pt x="25391" y="7889"/>
                  <a:pt x="25422" y="7859"/>
                  <a:pt x="25422" y="7821"/>
                </a:cubicBezTo>
                <a:cubicBezTo>
                  <a:pt x="25422" y="7783"/>
                  <a:pt x="25391" y="7752"/>
                  <a:pt x="25353" y="7752"/>
                </a:cubicBezTo>
                <a:close/>
                <a:moveTo>
                  <a:pt x="25569" y="7752"/>
                </a:moveTo>
                <a:cubicBezTo>
                  <a:pt x="25532" y="7752"/>
                  <a:pt x="25501" y="7783"/>
                  <a:pt x="25501" y="7821"/>
                </a:cubicBezTo>
                <a:cubicBezTo>
                  <a:pt x="25501" y="7859"/>
                  <a:pt x="25532" y="7889"/>
                  <a:pt x="25569" y="7889"/>
                </a:cubicBezTo>
                <a:cubicBezTo>
                  <a:pt x="25607" y="7889"/>
                  <a:pt x="25638" y="7859"/>
                  <a:pt x="25638" y="7821"/>
                </a:cubicBezTo>
                <a:cubicBezTo>
                  <a:pt x="25638" y="7783"/>
                  <a:pt x="25607" y="7752"/>
                  <a:pt x="25569" y="7752"/>
                </a:cubicBezTo>
                <a:close/>
                <a:moveTo>
                  <a:pt x="25785" y="7752"/>
                </a:moveTo>
                <a:cubicBezTo>
                  <a:pt x="25748" y="7752"/>
                  <a:pt x="25717" y="7783"/>
                  <a:pt x="25717" y="7821"/>
                </a:cubicBezTo>
                <a:cubicBezTo>
                  <a:pt x="25717" y="7859"/>
                  <a:pt x="25748" y="7889"/>
                  <a:pt x="25785" y="7889"/>
                </a:cubicBezTo>
                <a:cubicBezTo>
                  <a:pt x="25823" y="7889"/>
                  <a:pt x="25854" y="7859"/>
                  <a:pt x="25854" y="7821"/>
                </a:cubicBezTo>
                <a:cubicBezTo>
                  <a:pt x="25854" y="7783"/>
                  <a:pt x="25823" y="7752"/>
                  <a:pt x="25785" y="7752"/>
                </a:cubicBezTo>
                <a:close/>
                <a:moveTo>
                  <a:pt x="26002" y="7752"/>
                </a:moveTo>
                <a:cubicBezTo>
                  <a:pt x="25964" y="7752"/>
                  <a:pt x="25933" y="7783"/>
                  <a:pt x="25933" y="7821"/>
                </a:cubicBezTo>
                <a:cubicBezTo>
                  <a:pt x="25933" y="7859"/>
                  <a:pt x="25964" y="7889"/>
                  <a:pt x="26002" y="7889"/>
                </a:cubicBezTo>
                <a:cubicBezTo>
                  <a:pt x="26039" y="7889"/>
                  <a:pt x="26070" y="7859"/>
                  <a:pt x="26070" y="7821"/>
                </a:cubicBezTo>
                <a:cubicBezTo>
                  <a:pt x="26070" y="7783"/>
                  <a:pt x="26039" y="7752"/>
                  <a:pt x="26002" y="7752"/>
                </a:cubicBezTo>
                <a:close/>
                <a:moveTo>
                  <a:pt x="26866" y="7752"/>
                </a:moveTo>
                <a:cubicBezTo>
                  <a:pt x="26828" y="7752"/>
                  <a:pt x="26798" y="7783"/>
                  <a:pt x="26798" y="7821"/>
                </a:cubicBezTo>
                <a:cubicBezTo>
                  <a:pt x="26798" y="7859"/>
                  <a:pt x="26828" y="7889"/>
                  <a:pt x="26866" y="7889"/>
                </a:cubicBezTo>
                <a:cubicBezTo>
                  <a:pt x="26904" y="7889"/>
                  <a:pt x="26935" y="7859"/>
                  <a:pt x="26935" y="7821"/>
                </a:cubicBezTo>
                <a:cubicBezTo>
                  <a:pt x="26935" y="7783"/>
                  <a:pt x="26904" y="7752"/>
                  <a:pt x="26866" y="7752"/>
                </a:cubicBezTo>
                <a:close/>
                <a:moveTo>
                  <a:pt x="27082" y="7752"/>
                </a:moveTo>
                <a:cubicBezTo>
                  <a:pt x="27044" y="7752"/>
                  <a:pt x="27014" y="7783"/>
                  <a:pt x="27014" y="7821"/>
                </a:cubicBezTo>
                <a:cubicBezTo>
                  <a:pt x="27014" y="7859"/>
                  <a:pt x="27044" y="7889"/>
                  <a:pt x="27082" y="7889"/>
                </a:cubicBezTo>
                <a:cubicBezTo>
                  <a:pt x="27120" y="7889"/>
                  <a:pt x="27151" y="7859"/>
                  <a:pt x="27151" y="7821"/>
                </a:cubicBezTo>
                <a:cubicBezTo>
                  <a:pt x="27151" y="7783"/>
                  <a:pt x="27120" y="7752"/>
                  <a:pt x="27082" y="7752"/>
                </a:cubicBezTo>
                <a:close/>
                <a:moveTo>
                  <a:pt x="27298" y="7752"/>
                </a:moveTo>
                <a:cubicBezTo>
                  <a:pt x="27261" y="7752"/>
                  <a:pt x="27230" y="7783"/>
                  <a:pt x="27230" y="7821"/>
                </a:cubicBezTo>
                <a:cubicBezTo>
                  <a:pt x="27230" y="7859"/>
                  <a:pt x="27261" y="7889"/>
                  <a:pt x="27298" y="7889"/>
                </a:cubicBezTo>
                <a:cubicBezTo>
                  <a:pt x="27336" y="7889"/>
                  <a:pt x="27367" y="7859"/>
                  <a:pt x="27367" y="7821"/>
                </a:cubicBezTo>
                <a:cubicBezTo>
                  <a:pt x="27367" y="7783"/>
                  <a:pt x="27336" y="7752"/>
                  <a:pt x="27298" y="7752"/>
                </a:cubicBezTo>
                <a:close/>
                <a:moveTo>
                  <a:pt x="27515" y="7752"/>
                </a:moveTo>
                <a:cubicBezTo>
                  <a:pt x="27477" y="7752"/>
                  <a:pt x="27446" y="7783"/>
                  <a:pt x="27446" y="7821"/>
                </a:cubicBezTo>
                <a:cubicBezTo>
                  <a:pt x="27446" y="7859"/>
                  <a:pt x="27477" y="7889"/>
                  <a:pt x="27515" y="7889"/>
                </a:cubicBezTo>
                <a:cubicBezTo>
                  <a:pt x="27552" y="7889"/>
                  <a:pt x="27583" y="7859"/>
                  <a:pt x="27583" y="7821"/>
                </a:cubicBezTo>
                <a:cubicBezTo>
                  <a:pt x="27583" y="7783"/>
                  <a:pt x="27552" y="7752"/>
                  <a:pt x="27515" y="7752"/>
                </a:cubicBezTo>
                <a:close/>
                <a:moveTo>
                  <a:pt x="27731" y="7752"/>
                </a:moveTo>
                <a:cubicBezTo>
                  <a:pt x="27693" y="7752"/>
                  <a:pt x="27662" y="7783"/>
                  <a:pt x="27662" y="7821"/>
                </a:cubicBezTo>
                <a:cubicBezTo>
                  <a:pt x="27662" y="7859"/>
                  <a:pt x="27693" y="7889"/>
                  <a:pt x="27731" y="7889"/>
                </a:cubicBezTo>
                <a:cubicBezTo>
                  <a:pt x="27768" y="7889"/>
                  <a:pt x="27799" y="7859"/>
                  <a:pt x="27799" y="7821"/>
                </a:cubicBezTo>
                <a:cubicBezTo>
                  <a:pt x="27799" y="7783"/>
                  <a:pt x="27768" y="7752"/>
                  <a:pt x="27731" y="7752"/>
                </a:cubicBezTo>
                <a:close/>
                <a:moveTo>
                  <a:pt x="27947" y="7752"/>
                </a:moveTo>
                <a:cubicBezTo>
                  <a:pt x="27909" y="7752"/>
                  <a:pt x="27878" y="7783"/>
                  <a:pt x="27878" y="7821"/>
                </a:cubicBezTo>
                <a:cubicBezTo>
                  <a:pt x="27878" y="7859"/>
                  <a:pt x="27909" y="7889"/>
                  <a:pt x="27947" y="7889"/>
                </a:cubicBezTo>
                <a:cubicBezTo>
                  <a:pt x="27985" y="7889"/>
                  <a:pt x="28015" y="7859"/>
                  <a:pt x="28015" y="7821"/>
                </a:cubicBezTo>
                <a:cubicBezTo>
                  <a:pt x="28015" y="7783"/>
                  <a:pt x="27985" y="7752"/>
                  <a:pt x="27947" y="7752"/>
                </a:cubicBezTo>
                <a:close/>
                <a:moveTo>
                  <a:pt x="28163" y="7752"/>
                </a:moveTo>
                <a:cubicBezTo>
                  <a:pt x="28125" y="7752"/>
                  <a:pt x="28094" y="7783"/>
                  <a:pt x="28094" y="7821"/>
                </a:cubicBezTo>
                <a:cubicBezTo>
                  <a:pt x="28094" y="7859"/>
                  <a:pt x="28125" y="7889"/>
                  <a:pt x="28163" y="7889"/>
                </a:cubicBezTo>
                <a:cubicBezTo>
                  <a:pt x="28201" y="7889"/>
                  <a:pt x="28231" y="7859"/>
                  <a:pt x="28231" y="7821"/>
                </a:cubicBezTo>
                <a:cubicBezTo>
                  <a:pt x="28231" y="7783"/>
                  <a:pt x="28201" y="7752"/>
                  <a:pt x="28163" y="7752"/>
                </a:cubicBezTo>
                <a:close/>
                <a:moveTo>
                  <a:pt x="28379" y="7752"/>
                </a:moveTo>
                <a:cubicBezTo>
                  <a:pt x="28341" y="7752"/>
                  <a:pt x="28311" y="7783"/>
                  <a:pt x="28311" y="7821"/>
                </a:cubicBezTo>
                <a:cubicBezTo>
                  <a:pt x="28311" y="7859"/>
                  <a:pt x="28341" y="7889"/>
                  <a:pt x="28379" y="7889"/>
                </a:cubicBezTo>
                <a:cubicBezTo>
                  <a:pt x="28417" y="7889"/>
                  <a:pt x="28447" y="7859"/>
                  <a:pt x="28447" y="7821"/>
                </a:cubicBezTo>
                <a:cubicBezTo>
                  <a:pt x="28447" y="7783"/>
                  <a:pt x="28417" y="7752"/>
                  <a:pt x="28379" y="7752"/>
                </a:cubicBezTo>
                <a:close/>
                <a:moveTo>
                  <a:pt x="28595" y="7752"/>
                </a:moveTo>
                <a:cubicBezTo>
                  <a:pt x="28557" y="7752"/>
                  <a:pt x="28527" y="7783"/>
                  <a:pt x="28527" y="7821"/>
                </a:cubicBezTo>
                <a:cubicBezTo>
                  <a:pt x="28527" y="7859"/>
                  <a:pt x="28557" y="7889"/>
                  <a:pt x="28595" y="7889"/>
                </a:cubicBezTo>
                <a:cubicBezTo>
                  <a:pt x="28633" y="7889"/>
                  <a:pt x="28664" y="7859"/>
                  <a:pt x="28664" y="7821"/>
                </a:cubicBezTo>
                <a:cubicBezTo>
                  <a:pt x="28664" y="7783"/>
                  <a:pt x="28633" y="7752"/>
                  <a:pt x="28595" y="7752"/>
                </a:cubicBezTo>
                <a:close/>
                <a:moveTo>
                  <a:pt x="28811" y="7752"/>
                </a:moveTo>
                <a:cubicBezTo>
                  <a:pt x="28773" y="7752"/>
                  <a:pt x="28743" y="7783"/>
                  <a:pt x="28743" y="7821"/>
                </a:cubicBezTo>
                <a:cubicBezTo>
                  <a:pt x="28743" y="7859"/>
                  <a:pt x="28773" y="7889"/>
                  <a:pt x="28811" y="7889"/>
                </a:cubicBezTo>
                <a:cubicBezTo>
                  <a:pt x="28849" y="7889"/>
                  <a:pt x="28880" y="7859"/>
                  <a:pt x="28880" y="7821"/>
                </a:cubicBezTo>
                <a:cubicBezTo>
                  <a:pt x="28880" y="7783"/>
                  <a:pt x="28849" y="7752"/>
                  <a:pt x="28811" y="7752"/>
                </a:cubicBezTo>
                <a:close/>
                <a:moveTo>
                  <a:pt x="29027" y="7752"/>
                </a:moveTo>
                <a:cubicBezTo>
                  <a:pt x="28990" y="7752"/>
                  <a:pt x="28959" y="7783"/>
                  <a:pt x="28959" y="7821"/>
                </a:cubicBezTo>
                <a:cubicBezTo>
                  <a:pt x="28959" y="7859"/>
                  <a:pt x="28990" y="7889"/>
                  <a:pt x="29027" y="7889"/>
                </a:cubicBezTo>
                <a:cubicBezTo>
                  <a:pt x="29065" y="7889"/>
                  <a:pt x="29096" y="7859"/>
                  <a:pt x="29096" y="7821"/>
                </a:cubicBezTo>
                <a:cubicBezTo>
                  <a:pt x="29096" y="7783"/>
                  <a:pt x="29065" y="7752"/>
                  <a:pt x="29027" y="7752"/>
                </a:cubicBezTo>
                <a:close/>
                <a:moveTo>
                  <a:pt x="29243" y="7752"/>
                </a:moveTo>
                <a:cubicBezTo>
                  <a:pt x="29206" y="7752"/>
                  <a:pt x="29175" y="7783"/>
                  <a:pt x="29175" y="7821"/>
                </a:cubicBezTo>
                <a:cubicBezTo>
                  <a:pt x="29175" y="7859"/>
                  <a:pt x="29206" y="7889"/>
                  <a:pt x="29243" y="7889"/>
                </a:cubicBezTo>
                <a:cubicBezTo>
                  <a:pt x="29281" y="7889"/>
                  <a:pt x="29312" y="7859"/>
                  <a:pt x="29312" y="7821"/>
                </a:cubicBezTo>
                <a:cubicBezTo>
                  <a:pt x="29312" y="7783"/>
                  <a:pt x="29281" y="7752"/>
                  <a:pt x="29243" y="7752"/>
                </a:cubicBezTo>
                <a:close/>
                <a:moveTo>
                  <a:pt x="29460" y="7752"/>
                </a:moveTo>
                <a:cubicBezTo>
                  <a:pt x="29422" y="7752"/>
                  <a:pt x="29391" y="7783"/>
                  <a:pt x="29391" y="7821"/>
                </a:cubicBezTo>
                <a:cubicBezTo>
                  <a:pt x="29391" y="7859"/>
                  <a:pt x="29422" y="7889"/>
                  <a:pt x="29460" y="7889"/>
                </a:cubicBezTo>
                <a:cubicBezTo>
                  <a:pt x="29497" y="7889"/>
                  <a:pt x="29528" y="7859"/>
                  <a:pt x="29528" y="7821"/>
                </a:cubicBezTo>
                <a:cubicBezTo>
                  <a:pt x="29528" y="7783"/>
                  <a:pt x="29497" y="7752"/>
                  <a:pt x="29460" y="7752"/>
                </a:cubicBezTo>
                <a:close/>
                <a:moveTo>
                  <a:pt x="29676" y="7752"/>
                </a:moveTo>
                <a:cubicBezTo>
                  <a:pt x="29638" y="7752"/>
                  <a:pt x="29607" y="7783"/>
                  <a:pt x="29607" y="7821"/>
                </a:cubicBezTo>
                <a:cubicBezTo>
                  <a:pt x="29607" y="7859"/>
                  <a:pt x="29638" y="7889"/>
                  <a:pt x="29676" y="7889"/>
                </a:cubicBezTo>
                <a:cubicBezTo>
                  <a:pt x="29713" y="7889"/>
                  <a:pt x="29744" y="7859"/>
                  <a:pt x="29744" y="7821"/>
                </a:cubicBezTo>
                <a:cubicBezTo>
                  <a:pt x="29744" y="7783"/>
                  <a:pt x="29713" y="7752"/>
                  <a:pt x="29676" y="7752"/>
                </a:cubicBezTo>
                <a:close/>
                <a:moveTo>
                  <a:pt x="29892" y="7752"/>
                </a:moveTo>
                <a:cubicBezTo>
                  <a:pt x="29854" y="7752"/>
                  <a:pt x="29823" y="7783"/>
                  <a:pt x="29823" y="7821"/>
                </a:cubicBezTo>
                <a:cubicBezTo>
                  <a:pt x="29823" y="7859"/>
                  <a:pt x="29854" y="7889"/>
                  <a:pt x="29892" y="7889"/>
                </a:cubicBezTo>
                <a:cubicBezTo>
                  <a:pt x="29930" y="7889"/>
                  <a:pt x="29960" y="7859"/>
                  <a:pt x="29960" y="7821"/>
                </a:cubicBezTo>
                <a:cubicBezTo>
                  <a:pt x="29960" y="7783"/>
                  <a:pt x="29930" y="7752"/>
                  <a:pt x="29892" y="7752"/>
                </a:cubicBezTo>
                <a:close/>
                <a:moveTo>
                  <a:pt x="31405" y="7752"/>
                </a:moveTo>
                <a:cubicBezTo>
                  <a:pt x="31367" y="7752"/>
                  <a:pt x="31336" y="7783"/>
                  <a:pt x="31336" y="7821"/>
                </a:cubicBezTo>
                <a:cubicBezTo>
                  <a:pt x="31336" y="7859"/>
                  <a:pt x="31367" y="7889"/>
                  <a:pt x="31405" y="7889"/>
                </a:cubicBezTo>
                <a:cubicBezTo>
                  <a:pt x="31442" y="7889"/>
                  <a:pt x="31473" y="7859"/>
                  <a:pt x="31473" y="7821"/>
                </a:cubicBezTo>
                <a:cubicBezTo>
                  <a:pt x="31473" y="7783"/>
                  <a:pt x="31442" y="7752"/>
                  <a:pt x="31405" y="7752"/>
                </a:cubicBezTo>
                <a:close/>
                <a:moveTo>
                  <a:pt x="31621" y="7752"/>
                </a:moveTo>
                <a:cubicBezTo>
                  <a:pt x="31583" y="7752"/>
                  <a:pt x="31552" y="7783"/>
                  <a:pt x="31552" y="7821"/>
                </a:cubicBezTo>
                <a:cubicBezTo>
                  <a:pt x="31552" y="7859"/>
                  <a:pt x="31583" y="7889"/>
                  <a:pt x="31621" y="7889"/>
                </a:cubicBezTo>
                <a:cubicBezTo>
                  <a:pt x="31659" y="7889"/>
                  <a:pt x="31689" y="7859"/>
                  <a:pt x="31689" y="7821"/>
                </a:cubicBezTo>
                <a:cubicBezTo>
                  <a:pt x="31689" y="7783"/>
                  <a:pt x="31659" y="7752"/>
                  <a:pt x="31621" y="7752"/>
                </a:cubicBezTo>
                <a:close/>
                <a:moveTo>
                  <a:pt x="31837" y="7752"/>
                </a:moveTo>
                <a:cubicBezTo>
                  <a:pt x="31799" y="7752"/>
                  <a:pt x="31768" y="7783"/>
                  <a:pt x="31768" y="7821"/>
                </a:cubicBezTo>
                <a:cubicBezTo>
                  <a:pt x="31768" y="7859"/>
                  <a:pt x="31799" y="7889"/>
                  <a:pt x="31837" y="7889"/>
                </a:cubicBezTo>
                <a:cubicBezTo>
                  <a:pt x="31875" y="7889"/>
                  <a:pt x="31905" y="7859"/>
                  <a:pt x="31905" y="7821"/>
                </a:cubicBezTo>
                <a:cubicBezTo>
                  <a:pt x="31905" y="7783"/>
                  <a:pt x="31875" y="7752"/>
                  <a:pt x="31837" y="7752"/>
                </a:cubicBezTo>
                <a:close/>
                <a:moveTo>
                  <a:pt x="32053" y="7752"/>
                </a:moveTo>
                <a:cubicBezTo>
                  <a:pt x="32015" y="7752"/>
                  <a:pt x="31985" y="7783"/>
                  <a:pt x="31985" y="7821"/>
                </a:cubicBezTo>
                <a:cubicBezTo>
                  <a:pt x="31985" y="7859"/>
                  <a:pt x="32015" y="7889"/>
                  <a:pt x="32053" y="7889"/>
                </a:cubicBezTo>
                <a:cubicBezTo>
                  <a:pt x="32091" y="7889"/>
                  <a:pt x="32122" y="7859"/>
                  <a:pt x="32122" y="7821"/>
                </a:cubicBezTo>
                <a:cubicBezTo>
                  <a:pt x="32122" y="7783"/>
                  <a:pt x="32091" y="7752"/>
                  <a:pt x="32053" y="7752"/>
                </a:cubicBezTo>
                <a:close/>
                <a:moveTo>
                  <a:pt x="32269" y="7752"/>
                </a:moveTo>
                <a:cubicBezTo>
                  <a:pt x="32231" y="7752"/>
                  <a:pt x="32201" y="7783"/>
                  <a:pt x="32201" y="7821"/>
                </a:cubicBezTo>
                <a:cubicBezTo>
                  <a:pt x="32201" y="7859"/>
                  <a:pt x="32231" y="7889"/>
                  <a:pt x="32269" y="7889"/>
                </a:cubicBezTo>
                <a:cubicBezTo>
                  <a:pt x="32307" y="7889"/>
                  <a:pt x="32338" y="7859"/>
                  <a:pt x="32338" y="7821"/>
                </a:cubicBezTo>
                <a:cubicBezTo>
                  <a:pt x="32338" y="7783"/>
                  <a:pt x="32307" y="7752"/>
                  <a:pt x="32269" y="7752"/>
                </a:cubicBezTo>
                <a:close/>
                <a:moveTo>
                  <a:pt x="32485" y="7752"/>
                </a:moveTo>
                <a:cubicBezTo>
                  <a:pt x="32448" y="7752"/>
                  <a:pt x="32417" y="7783"/>
                  <a:pt x="32417" y="7821"/>
                </a:cubicBezTo>
                <a:cubicBezTo>
                  <a:pt x="32417" y="7859"/>
                  <a:pt x="32448" y="7889"/>
                  <a:pt x="32485" y="7889"/>
                </a:cubicBezTo>
                <a:cubicBezTo>
                  <a:pt x="32523" y="7889"/>
                  <a:pt x="32554" y="7859"/>
                  <a:pt x="32554" y="7821"/>
                </a:cubicBezTo>
                <a:cubicBezTo>
                  <a:pt x="32554" y="7783"/>
                  <a:pt x="32523" y="7752"/>
                  <a:pt x="32485" y="7752"/>
                </a:cubicBezTo>
                <a:close/>
                <a:moveTo>
                  <a:pt x="32701" y="7752"/>
                </a:moveTo>
                <a:cubicBezTo>
                  <a:pt x="32664" y="7752"/>
                  <a:pt x="32633" y="7783"/>
                  <a:pt x="32633" y="7821"/>
                </a:cubicBezTo>
                <a:cubicBezTo>
                  <a:pt x="32633" y="7859"/>
                  <a:pt x="32664" y="7889"/>
                  <a:pt x="32701" y="7889"/>
                </a:cubicBezTo>
                <a:cubicBezTo>
                  <a:pt x="32739" y="7889"/>
                  <a:pt x="32770" y="7859"/>
                  <a:pt x="32770" y="7821"/>
                </a:cubicBezTo>
                <a:cubicBezTo>
                  <a:pt x="32770" y="7783"/>
                  <a:pt x="32739" y="7752"/>
                  <a:pt x="32701" y="7752"/>
                </a:cubicBezTo>
                <a:close/>
                <a:moveTo>
                  <a:pt x="32918" y="7752"/>
                </a:moveTo>
                <a:cubicBezTo>
                  <a:pt x="32880" y="7752"/>
                  <a:pt x="32849" y="7783"/>
                  <a:pt x="32849" y="7821"/>
                </a:cubicBezTo>
                <a:cubicBezTo>
                  <a:pt x="32849" y="7859"/>
                  <a:pt x="32880" y="7889"/>
                  <a:pt x="32918" y="7889"/>
                </a:cubicBezTo>
                <a:cubicBezTo>
                  <a:pt x="32955" y="7889"/>
                  <a:pt x="32986" y="7859"/>
                  <a:pt x="32986" y="7821"/>
                </a:cubicBezTo>
                <a:cubicBezTo>
                  <a:pt x="32986" y="7783"/>
                  <a:pt x="32955" y="7752"/>
                  <a:pt x="32918" y="7752"/>
                </a:cubicBezTo>
                <a:close/>
                <a:moveTo>
                  <a:pt x="33134" y="7752"/>
                </a:moveTo>
                <a:cubicBezTo>
                  <a:pt x="33096" y="7752"/>
                  <a:pt x="33065" y="7783"/>
                  <a:pt x="33065" y="7821"/>
                </a:cubicBezTo>
                <a:cubicBezTo>
                  <a:pt x="33065" y="7859"/>
                  <a:pt x="33096" y="7889"/>
                  <a:pt x="33134" y="7889"/>
                </a:cubicBezTo>
                <a:cubicBezTo>
                  <a:pt x="33171" y="7889"/>
                  <a:pt x="33202" y="7859"/>
                  <a:pt x="33202" y="7821"/>
                </a:cubicBezTo>
                <a:cubicBezTo>
                  <a:pt x="33202" y="7783"/>
                  <a:pt x="33171" y="7752"/>
                  <a:pt x="33134" y="7752"/>
                </a:cubicBezTo>
                <a:close/>
                <a:moveTo>
                  <a:pt x="33350" y="7752"/>
                </a:moveTo>
                <a:cubicBezTo>
                  <a:pt x="33312" y="7752"/>
                  <a:pt x="33281" y="7783"/>
                  <a:pt x="33281" y="7821"/>
                </a:cubicBezTo>
                <a:cubicBezTo>
                  <a:pt x="33281" y="7859"/>
                  <a:pt x="33312" y="7889"/>
                  <a:pt x="33350" y="7889"/>
                </a:cubicBezTo>
                <a:cubicBezTo>
                  <a:pt x="33388" y="7889"/>
                  <a:pt x="33418" y="7859"/>
                  <a:pt x="33418" y="7821"/>
                </a:cubicBezTo>
                <a:cubicBezTo>
                  <a:pt x="33418" y="7783"/>
                  <a:pt x="33388" y="7752"/>
                  <a:pt x="33350" y="7752"/>
                </a:cubicBezTo>
                <a:close/>
                <a:moveTo>
                  <a:pt x="33566" y="7752"/>
                </a:moveTo>
                <a:cubicBezTo>
                  <a:pt x="33528" y="7752"/>
                  <a:pt x="33497" y="7783"/>
                  <a:pt x="33497" y="7821"/>
                </a:cubicBezTo>
                <a:cubicBezTo>
                  <a:pt x="33497" y="7859"/>
                  <a:pt x="33528" y="7889"/>
                  <a:pt x="33566" y="7889"/>
                </a:cubicBezTo>
                <a:cubicBezTo>
                  <a:pt x="33604" y="7889"/>
                  <a:pt x="33634" y="7859"/>
                  <a:pt x="33634" y="7821"/>
                </a:cubicBezTo>
                <a:cubicBezTo>
                  <a:pt x="33634" y="7783"/>
                  <a:pt x="33604" y="7752"/>
                  <a:pt x="33566" y="7752"/>
                </a:cubicBezTo>
                <a:close/>
                <a:moveTo>
                  <a:pt x="33782" y="7752"/>
                </a:moveTo>
                <a:cubicBezTo>
                  <a:pt x="33744" y="7752"/>
                  <a:pt x="33714" y="7783"/>
                  <a:pt x="33714" y="7821"/>
                </a:cubicBezTo>
                <a:cubicBezTo>
                  <a:pt x="33714" y="7859"/>
                  <a:pt x="33744" y="7889"/>
                  <a:pt x="33782" y="7889"/>
                </a:cubicBezTo>
                <a:cubicBezTo>
                  <a:pt x="33820" y="7889"/>
                  <a:pt x="33850" y="7859"/>
                  <a:pt x="33850" y="7821"/>
                </a:cubicBezTo>
                <a:cubicBezTo>
                  <a:pt x="33850" y="7783"/>
                  <a:pt x="33820" y="7752"/>
                  <a:pt x="33782" y="7752"/>
                </a:cubicBezTo>
                <a:close/>
                <a:moveTo>
                  <a:pt x="33998" y="7752"/>
                </a:moveTo>
                <a:cubicBezTo>
                  <a:pt x="33960" y="7752"/>
                  <a:pt x="33930" y="7783"/>
                  <a:pt x="33930" y="7821"/>
                </a:cubicBezTo>
                <a:cubicBezTo>
                  <a:pt x="33930" y="7859"/>
                  <a:pt x="33960" y="7889"/>
                  <a:pt x="33998" y="7889"/>
                </a:cubicBezTo>
                <a:cubicBezTo>
                  <a:pt x="34036" y="7889"/>
                  <a:pt x="34067" y="7859"/>
                  <a:pt x="34067" y="7821"/>
                </a:cubicBezTo>
                <a:cubicBezTo>
                  <a:pt x="34067" y="7783"/>
                  <a:pt x="34036" y="7752"/>
                  <a:pt x="33998" y="7752"/>
                </a:cubicBezTo>
                <a:close/>
                <a:moveTo>
                  <a:pt x="38104" y="7752"/>
                </a:moveTo>
                <a:cubicBezTo>
                  <a:pt x="38067" y="7752"/>
                  <a:pt x="38036" y="7783"/>
                  <a:pt x="38036" y="7821"/>
                </a:cubicBezTo>
                <a:cubicBezTo>
                  <a:pt x="38036" y="7859"/>
                  <a:pt x="38067" y="7889"/>
                  <a:pt x="38104" y="7889"/>
                </a:cubicBezTo>
                <a:cubicBezTo>
                  <a:pt x="38142" y="7889"/>
                  <a:pt x="38173" y="7859"/>
                  <a:pt x="38173" y="7821"/>
                </a:cubicBezTo>
                <a:cubicBezTo>
                  <a:pt x="38173" y="7783"/>
                  <a:pt x="38142" y="7752"/>
                  <a:pt x="38104" y="7752"/>
                </a:cubicBezTo>
                <a:close/>
                <a:moveTo>
                  <a:pt x="24921" y="7987"/>
                </a:moveTo>
                <a:cubicBezTo>
                  <a:pt x="24883" y="7987"/>
                  <a:pt x="24853" y="8018"/>
                  <a:pt x="24853" y="8056"/>
                </a:cubicBezTo>
                <a:cubicBezTo>
                  <a:pt x="24853" y="8093"/>
                  <a:pt x="24883" y="8124"/>
                  <a:pt x="24921" y="8124"/>
                </a:cubicBezTo>
                <a:cubicBezTo>
                  <a:pt x="24959" y="8124"/>
                  <a:pt x="24990" y="8093"/>
                  <a:pt x="24990" y="8056"/>
                </a:cubicBezTo>
                <a:cubicBezTo>
                  <a:pt x="24990" y="8018"/>
                  <a:pt x="24959" y="7987"/>
                  <a:pt x="24921" y="7987"/>
                </a:cubicBezTo>
                <a:close/>
                <a:moveTo>
                  <a:pt x="25137" y="7987"/>
                </a:moveTo>
                <a:cubicBezTo>
                  <a:pt x="25099" y="7987"/>
                  <a:pt x="25069" y="8018"/>
                  <a:pt x="25069" y="8056"/>
                </a:cubicBezTo>
                <a:cubicBezTo>
                  <a:pt x="25069" y="8093"/>
                  <a:pt x="25099" y="8124"/>
                  <a:pt x="25137" y="8124"/>
                </a:cubicBezTo>
                <a:cubicBezTo>
                  <a:pt x="25175" y="8124"/>
                  <a:pt x="25206" y="8093"/>
                  <a:pt x="25206" y="8056"/>
                </a:cubicBezTo>
                <a:cubicBezTo>
                  <a:pt x="25206" y="8018"/>
                  <a:pt x="25175" y="7987"/>
                  <a:pt x="25137" y="7987"/>
                </a:cubicBezTo>
                <a:close/>
                <a:moveTo>
                  <a:pt x="25353" y="7987"/>
                </a:moveTo>
                <a:cubicBezTo>
                  <a:pt x="25315" y="7987"/>
                  <a:pt x="25285" y="8018"/>
                  <a:pt x="25285" y="8056"/>
                </a:cubicBezTo>
                <a:cubicBezTo>
                  <a:pt x="25285" y="8093"/>
                  <a:pt x="25315" y="8124"/>
                  <a:pt x="25353" y="8124"/>
                </a:cubicBezTo>
                <a:cubicBezTo>
                  <a:pt x="25391" y="8124"/>
                  <a:pt x="25422" y="8093"/>
                  <a:pt x="25422" y="8056"/>
                </a:cubicBezTo>
                <a:cubicBezTo>
                  <a:pt x="25422" y="8018"/>
                  <a:pt x="25391" y="7987"/>
                  <a:pt x="25353" y="7987"/>
                </a:cubicBezTo>
                <a:close/>
                <a:moveTo>
                  <a:pt x="25569" y="7987"/>
                </a:moveTo>
                <a:cubicBezTo>
                  <a:pt x="25532" y="7987"/>
                  <a:pt x="25501" y="8018"/>
                  <a:pt x="25501" y="8056"/>
                </a:cubicBezTo>
                <a:cubicBezTo>
                  <a:pt x="25501" y="8093"/>
                  <a:pt x="25532" y="8124"/>
                  <a:pt x="25569" y="8124"/>
                </a:cubicBezTo>
                <a:cubicBezTo>
                  <a:pt x="25607" y="8124"/>
                  <a:pt x="25638" y="8093"/>
                  <a:pt x="25638" y="8056"/>
                </a:cubicBezTo>
                <a:cubicBezTo>
                  <a:pt x="25638" y="8018"/>
                  <a:pt x="25607" y="7987"/>
                  <a:pt x="25569" y="7987"/>
                </a:cubicBezTo>
                <a:close/>
                <a:moveTo>
                  <a:pt x="25785" y="7987"/>
                </a:moveTo>
                <a:cubicBezTo>
                  <a:pt x="25748" y="7987"/>
                  <a:pt x="25717" y="8018"/>
                  <a:pt x="25717" y="8056"/>
                </a:cubicBezTo>
                <a:cubicBezTo>
                  <a:pt x="25717" y="8093"/>
                  <a:pt x="25748" y="8124"/>
                  <a:pt x="25785" y="8124"/>
                </a:cubicBezTo>
                <a:cubicBezTo>
                  <a:pt x="25823" y="8124"/>
                  <a:pt x="25854" y="8093"/>
                  <a:pt x="25854" y="8056"/>
                </a:cubicBezTo>
                <a:cubicBezTo>
                  <a:pt x="25854" y="8018"/>
                  <a:pt x="25823" y="7987"/>
                  <a:pt x="25785" y="7987"/>
                </a:cubicBezTo>
                <a:close/>
                <a:moveTo>
                  <a:pt x="26434" y="7987"/>
                </a:moveTo>
                <a:cubicBezTo>
                  <a:pt x="26396" y="7987"/>
                  <a:pt x="26365" y="8018"/>
                  <a:pt x="26365" y="8056"/>
                </a:cubicBezTo>
                <a:cubicBezTo>
                  <a:pt x="26365" y="8093"/>
                  <a:pt x="26396" y="8124"/>
                  <a:pt x="26434" y="8124"/>
                </a:cubicBezTo>
                <a:cubicBezTo>
                  <a:pt x="26472" y="8124"/>
                  <a:pt x="26502" y="8093"/>
                  <a:pt x="26502" y="8056"/>
                </a:cubicBezTo>
                <a:cubicBezTo>
                  <a:pt x="26502" y="8018"/>
                  <a:pt x="26472" y="7987"/>
                  <a:pt x="26434" y="7987"/>
                </a:cubicBezTo>
                <a:close/>
                <a:moveTo>
                  <a:pt x="26650" y="7987"/>
                </a:moveTo>
                <a:cubicBezTo>
                  <a:pt x="26612" y="7987"/>
                  <a:pt x="26582" y="8018"/>
                  <a:pt x="26582" y="8056"/>
                </a:cubicBezTo>
                <a:cubicBezTo>
                  <a:pt x="26582" y="8093"/>
                  <a:pt x="26612" y="8124"/>
                  <a:pt x="26650" y="8124"/>
                </a:cubicBezTo>
                <a:cubicBezTo>
                  <a:pt x="26688" y="8124"/>
                  <a:pt x="26718" y="8093"/>
                  <a:pt x="26718" y="8056"/>
                </a:cubicBezTo>
                <a:cubicBezTo>
                  <a:pt x="26718" y="8018"/>
                  <a:pt x="26688" y="7987"/>
                  <a:pt x="26650" y="7987"/>
                </a:cubicBezTo>
                <a:close/>
                <a:moveTo>
                  <a:pt x="26866" y="7987"/>
                </a:moveTo>
                <a:cubicBezTo>
                  <a:pt x="26828" y="7987"/>
                  <a:pt x="26798" y="8018"/>
                  <a:pt x="26798" y="8056"/>
                </a:cubicBezTo>
                <a:cubicBezTo>
                  <a:pt x="26798" y="8093"/>
                  <a:pt x="26828" y="8124"/>
                  <a:pt x="26866" y="8124"/>
                </a:cubicBezTo>
                <a:cubicBezTo>
                  <a:pt x="26904" y="8124"/>
                  <a:pt x="26935" y="8093"/>
                  <a:pt x="26935" y="8056"/>
                </a:cubicBezTo>
                <a:cubicBezTo>
                  <a:pt x="26935" y="8018"/>
                  <a:pt x="26904" y="7987"/>
                  <a:pt x="26866" y="7987"/>
                </a:cubicBezTo>
                <a:close/>
                <a:moveTo>
                  <a:pt x="27082" y="7987"/>
                </a:moveTo>
                <a:cubicBezTo>
                  <a:pt x="27044" y="7987"/>
                  <a:pt x="27014" y="8018"/>
                  <a:pt x="27014" y="8056"/>
                </a:cubicBezTo>
                <a:cubicBezTo>
                  <a:pt x="27014" y="8093"/>
                  <a:pt x="27044" y="8124"/>
                  <a:pt x="27082" y="8124"/>
                </a:cubicBezTo>
                <a:cubicBezTo>
                  <a:pt x="27120" y="8124"/>
                  <a:pt x="27151" y="8093"/>
                  <a:pt x="27151" y="8056"/>
                </a:cubicBezTo>
                <a:cubicBezTo>
                  <a:pt x="27151" y="8018"/>
                  <a:pt x="27120" y="7987"/>
                  <a:pt x="27082" y="7987"/>
                </a:cubicBezTo>
                <a:close/>
                <a:moveTo>
                  <a:pt x="27298" y="7987"/>
                </a:moveTo>
                <a:cubicBezTo>
                  <a:pt x="27261" y="7987"/>
                  <a:pt x="27230" y="8018"/>
                  <a:pt x="27230" y="8056"/>
                </a:cubicBezTo>
                <a:cubicBezTo>
                  <a:pt x="27230" y="8093"/>
                  <a:pt x="27261" y="8124"/>
                  <a:pt x="27298" y="8124"/>
                </a:cubicBezTo>
                <a:cubicBezTo>
                  <a:pt x="27336" y="8124"/>
                  <a:pt x="27367" y="8093"/>
                  <a:pt x="27367" y="8056"/>
                </a:cubicBezTo>
                <a:cubicBezTo>
                  <a:pt x="27367" y="8018"/>
                  <a:pt x="27336" y="7987"/>
                  <a:pt x="27298" y="7987"/>
                </a:cubicBezTo>
                <a:close/>
                <a:moveTo>
                  <a:pt x="27515" y="7987"/>
                </a:moveTo>
                <a:cubicBezTo>
                  <a:pt x="27477" y="7987"/>
                  <a:pt x="27446" y="8018"/>
                  <a:pt x="27446" y="8056"/>
                </a:cubicBezTo>
                <a:cubicBezTo>
                  <a:pt x="27446" y="8093"/>
                  <a:pt x="27477" y="8124"/>
                  <a:pt x="27515" y="8124"/>
                </a:cubicBezTo>
                <a:cubicBezTo>
                  <a:pt x="27552" y="8124"/>
                  <a:pt x="27583" y="8093"/>
                  <a:pt x="27583" y="8056"/>
                </a:cubicBezTo>
                <a:cubicBezTo>
                  <a:pt x="27583" y="8018"/>
                  <a:pt x="27552" y="7987"/>
                  <a:pt x="27515" y="7987"/>
                </a:cubicBezTo>
                <a:close/>
                <a:moveTo>
                  <a:pt x="27731" y="7987"/>
                </a:moveTo>
                <a:cubicBezTo>
                  <a:pt x="27693" y="7987"/>
                  <a:pt x="27662" y="8018"/>
                  <a:pt x="27662" y="8056"/>
                </a:cubicBezTo>
                <a:cubicBezTo>
                  <a:pt x="27662" y="8093"/>
                  <a:pt x="27693" y="8124"/>
                  <a:pt x="27731" y="8124"/>
                </a:cubicBezTo>
                <a:cubicBezTo>
                  <a:pt x="27768" y="8124"/>
                  <a:pt x="27799" y="8093"/>
                  <a:pt x="27799" y="8056"/>
                </a:cubicBezTo>
                <a:cubicBezTo>
                  <a:pt x="27799" y="8018"/>
                  <a:pt x="27768" y="7987"/>
                  <a:pt x="27731" y="7987"/>
                </a:cubicBezTo>
                <a:close/>
                <a:moveTo>
                  <a:pt x="27947" y="7987"/>
                </a:moveTo>
                <a:cubicBezTo>
                  <a:pt x="27909" y="7987"/>
                  <a:pt x="27878" y="8018"/>
                  <a:pt x="27878" y="8056"/>
                </a:cubicBezTo>
                <a:cubicBezTo>
                  <a:pt x="27878" y="8093"/>
                  <a:pt x="27909" y="8124"/>
                  <a:pt x="27947" y="8124"/>
                </a:cubicBezTo>
                <a:cubicBezTo>
                  <a:pt x="27985" y="8124"/>
                  <a:pt x="28015" y="8093"/>
                  <a:pt x="28015" y="8056"/>
                </a:cubicBezTo>
                <a:cubicBezTo>
                  <a:pt x="28015" y="8018"/>
                  <a:pt x="27985" y="7987"/>
                  <a:pt x="27947" y="7987"/>
                </a:cubicBezTo>
                <a:close/>
                <a:moveTo>
                  <a:pt x="28163" y="7987"/>
                </a:moveTo>
                <a:cubicBezTo>
                  <a:pt x="28125" y="7987"/>
                  <a:pt x="28094" y="8018"/>
                  <a:pt x="28094" y="8056"/>
                </a:cubicBezTo>
                <a:cubicBezTo>
                  <a:pt x="28094" y="8093"/>
                  <a:pt x="28125" y="8124"/>
                  <a:pt x="28163" y="8124"/>
                </a:cubicBezTo>
                <a:cubicBezTo>
                  <a:pt x="28201" y="8124"/>
                  <a:pt x="28231" y="8093"/>
                  <a:pt x="28231" y="8056"/>
                </a:cubicBezTo>
                <a:cubicBezTo>
                  <a:pt x="28231" y="8018"/>
                  <a:pt x="28201" y="7987"/>
                  <a:pt x="28163" y="7987"/>
                </a:cubicBezTo>
                <a:close/>
                <a:moveTo>
                  <a:pt x="28379" y="7987"/>
                </a:moveTo>
                <a:cubicBezTo>
                  <a:pt x="28341" y="7987"/>
                  <a:pt x="28311" y="8018"/>
                  <a:pt x="28311" y="8056"/>
                </a:cubicBezTo>
                <a:cubicBezTo>
                  <a:pt x="28311" y="8093"/>
                  <a:pt x="28341" y="8124"/>
                  <a:pt x="28379" y="8124"/>
                </a:cubicBezTo>
                <a:cubicBezTo>
                  <a:pt x="28417" y="8124"/>
                  <a:pt x="28447" y="8093"/>
                  <a:pt x="28447" y="8056"/>
                </a:cubicBezTo>
                <a:cubicBezTo>
                  <a:pt x="28447" y="8018"/>
                  <a:pt x="28417" y="7987"/>
                  <a:pt x="28379" y="7987"/>
                </a:cubicBezTo>
                <a:close/>
                <a:moveTo>
                  <a:pt x="28595" y="7987"/>
                </a:moveTo>
                <a:cubicBezTo>
                  <a:pt x="28557" y="7987"/>
                  <a:pt x="28527" y="8018"/>
                  <a:pt x="28527" y="8056"/>
                </a:cubicBezTo>
                <a:cubicBezTo>
                  <a:pt x="28527" y="8093"/>
                  <a:pt x="28557" y="8124"/>
                  <a:pt x="28595" y="8124"/>
                </a:cubicBezTo>
                <a:cubicBezTo>
                  <a:pt x="28633" y="8124"/>
                  <a:pt x="28664" y="8093"/>
                  <a:pt x="28664" y="8056"/>
                </a:cubicBezTo>
                <a:cubicBezTo>
                  <a:pt x="28664" y="8018"/>
                  <a:pt x="28633" y="7987"/>
                  <a:pt x="28595" y="7987"/>
                </a:cubicBezTo>
                <a:close/>
                <a:moveTo>
                  <a:pt x="28811" y="7987"/>
                </a:moveTo>
                <a:cubicBezTo>
                  <a:pt x="28773" y="7987"/>
                  <a:pt x="28743" y="8018"/>
                  <a:pt x="28743" y="8056"/>
                </a:cubicBezTo>
                <a:cubicBezTo>
                  <a:pt x="28743" y="8093"/>
                  <a:pt x="28773" y="8124"/>
                  <a:pt x="28811" y="8124"/>
                </a:cubicBezTo>
                <a:cubicBezTo>
                  <a:pt x="28849" y="8124"/>
                  <a:pt x="28880" y="8093"/>
                  <a:pt x="28880" y="8056"/>
                </a:cubicBezTo>
                <a:cubicBezTo>
                  <a:pt x="28880" y="8018"/>
                  <a:pt x="28849" y="7987"/>
                  <a:pt x="28811" y="7987"/>
                </a:cubicBezTo>
                <a:close/>
                <a:moveTo>
                  <a:pt x="29027" y="7987"/>
                </a:moveTo>
                <a:cubicBezTo>
                  <a:pt x="28990" y="7987"/>
                  <a:pt x="28959" y="8018"/>
                  <a:pt x="28959" y="8056"/>
                </a:cubicBezTo>
                <a:cubicBezTo>
                  <a:pt x="28959" y="8093"/>
                  <a:pt x="28990" y="8124"/>
                  <a:pt x="29027" y="8124"/>
                </a:cubicBezTo>
                <a:cubicBezTo>
                  <a:pt x="29065" y="8124"/>
                  <a:pt x="29096" y="8093"/>
                  <a:pt x="29096" y="8056"/>
                </a:cubicBezTo>
                <a:cubicBezTo>
                  <a:pt x="29096" y="8018"/>
                  <a:pt x="29065" y="7987"/>
                  <a:pt x="29027" y="7987"/>
                </a:cubicBezTo>
                <a:close/>
                <a:moveTo>
                  <a:pt x="29243" y="7987"/>
                </a:moveTo>
                <a:cubicBezTo>
                  <a:pt x="29206" y="7987"/>
                  <a:pt x="29175" y="8018"/>
                  <a:pt x="29175" y="8056"/>
                </a:cubicBezTo>
                <a:cubicBezTo>
                  <a:pt x="29175" y="8093"/>
                  <a:pt x="29206" y="8124"/>
                  <a:pt x="29243" y="8124"/>
                </a:cubicBezTo>
                <a:cubicBezTo>
                  <a:pt x="29281" y="8124"/>
                  <a:pt x="29312" y="8093"/>
                  <a:pt x="29312" y="8056"/>
                </a:cubicBezTo>
                <a:cubicBezTo>
                  <a:pt x="29312" y="8018"/>
                  <a:pt x="29281" y="7987"/>
                  <a:pt x="29243" y="7987"/>
                </a:cubicBezTo>
                <a:close/>
                <a:moveTo>
                  <a:pt x="29460" y="7987"/>
                </a:moveTo>
                <a:cubicBezTo>
                  <a:pt x="29422" y="7987"/>
                  <a:pt x="29391" y="8018"/>
                  <a:pt x="29391" y="8056"/>
                </a:cubicBezTo>
                <a:cubicBezTo>
                  <a:pt x="29391" y="8093"/>
                  <a:pt x="29422" y="8124"/>
                  <a:pt x="29460" y="8124"/>
                </a:cubicBezTo>
                <a:cubicBezTo>
                  <a:pt x="29497" y="8124"/>
                  <a:pt x="29528" y="8093"/>
                  <a:pt x="29528" y="8056"/>
                </a:cubicBezTo>
                <a:cubicBezTo>
                  <a:pt x="29528" y="8018"/>
                  <a:pt x="29497" y="7987"/>
                  <a:pt x="29460" y="7987"/>
                </a:cubicBezTo>
                <a:close/>
                <a:moveTo>
                  <a:pt x="29676" y="7987"/>
                </a:moveTo>
                <a:cubicBezTo>
                  <a:pt x="29638" y="7987"/>
                  <a:pt x="29607" y="8018"/>
                  <a:pt x="29607" y="8056"/>
                </a:cubicBezTo>
                <a:cubicBezTo>
                  <a:pt x="29607" y="8093"/>
                  <a:pt x="29638" y="8124"/>
                  <a:pt x="29676" y="8124"/>
                </a:cubicBezTo>
                <a:cubicBezTo>
                  <a:pt x="29713" y="8124"/>
                  <a:pt x="29744" y="8093"/>
                  <a:pt x="29744" y="8056"/>
                </a:cubicBezTo>
                <a:cubicBezTo>
                  <a:pt x="29744" y="8018"/>
                  <a:pt x="29713" y="7987"/>
                  <a:pt x="29676" y="7987"/>
                </a:cubicBezTo>
                <a:close/>
                <a:moveTo>
                  <a:pt x="31621" y="7987"/>
                </a:moveTo>
                <a:cubicBezTo>
                  <a:pt x="31583" y="7987"/>
                  <a:pt x="31552" y="8018"/>
                  <a:pt x="31552" y="8056"/>
                </a:cubicBezTo>
                <a:cubicBezTo>
                  <a:pt x="31552" y="8093"/>
                  <a:pt x="31583" y="8124"/>
                  <a:pt x="31621" y="8124"/>
                </a:cubicBezTo>
                <a:cubicBezTo>
                  <a:pt x="31659" y="8124"/>
                  <a:pt x="31689" y="8093"/>
                  <a:pt x="31689" y="8056"/>
                </a:cubicBezTo>
                <a:cubicBezTo>
                  <a:pt x="31689" y="8018"/>
                  <a:pt x="31659" y="7987"/>
                  <a:pt x="31621" y="7987"/>
                </a:cubicBezTo>
                <a:close/>
                <a:moveTo>
                  <a:pt x="31837" y="7987"/>
                </a:moveTo>
                <a:cubicBezTo>
                  <a:pt x="31799" y="7987"/>
                  <a:pt x="31768" y="8018"/>
                  <a:pt x="31768" y="8056"/>
                </a:cubicBezTo>
                <a:cubicBezTo>
                  <a:pt x="31768" y="8093"/>
                  <a:pt x="31799" y="8124"/>
                  <a:pt x="31837" y="8124"/>
                </a:cubicBezTo>
                <a:cubicBezTo>
                  <a:pt x="31875" y="8124"/>
                  <a:pt x="31905" y="8093"/>
                  <a:pt x="31905" y="8056"/>
                </a:cubicBezTo>
                <a:cubicBezTo>
                  <a:pt x="31905" y="8018"/>
                  <a:pt x="31875" y="7987"/>
                  <a:pt x="31837" y="7987"/>
                </a:cubicBezTo>
                <a:close/>
                <a:moveTo>
                  <a:pt x="32053" y="7987"/>
                </a:moveTo>
                <a:cubicBezTo>
                  <a:pt x="32015" y="7987"/>
                  <a:pt x="31985" y="8018"/>
                  <a:pt x="31985" y="8056"/>
                </a:cubicBezTo>
                <a:cubicBezTo>
                  <a:pt x="31985" y="8093"/>
                  <a:pt x="32015" y="8124"/>
                  <a:pt x="32053" y="8124"/>
                </a:cubicBezTo>
                <a:cubicBezTo>
                  <a:pt x="32091" y="8124"/>
                  <a:pt x="32122" y="8093"/>
                  <a:pt x="32122" y="8056"/>
                </a:cubicBezTo>
                <a:cubicBezTo>
                  <a:pt x="32122" y="8018"/>
                  <a:pt x="32091" y="7987"/>
                  <a:pt x="32053" y="7987"/>
                </a:cubicBezTo>
                <a:close/>
                <a:moveTo>
                  <a:pt x="32269" y="7987"/>
                </a:moveTo>
                <a:cubicBezTo>
                  <a:pt x="32231" y="7987"/>
                  <a:pt x="32201" y="8018"/>
                  <a:pt x="32201" y="8056"/>
                </a:cubicBezTo>
                <a:cubicBezTo>
                  <a:pt x="32201" y="8093"/>
                  <a:pt x="32231" y="8124"/>
                  <a:pt x="32269" y="8124"/>
                </a:cubicBezTo>
                <a:cubicBezTo>
                  <a:pt x="32307" y="8124"/>
                  <a:pt x="32338" y="8093"/>
                  <a:pt x="32338" y="8056"/>
                </a:cubicBezTo>
                <a:cubicBezTo>
                  <a:pt x="32338" y="8018"/>
                  <a:pt x="32307" y="7987"/>
                  <a:pt x="32269" y="7987"/>
                </a:cubicBezTo>
                <a:close/>
                <a:moveTo>
                  <a:pt x="32485" y="7987"/>
                </a:moveTo>
                <a:cubicBezTo>
                  <a:pt x="32448" y="7987"/>
                  <a:pt x="32417" y="8018"/>
                  <a:pt x="32417" y="8056"/>
                </a:cubicBezTo>
                <a:cubicBezTo>
                  <a:pt x="32417" y="8093"/>
                  <a:pt x="32448" y="8124"/>
                  <a:pt x="32485" y="8124"/>
                </a:cubicBezTo>
                <a:cubicBezTo>
                  <a:pt x="32523" y="8124"/>
                  <a:pt x="32554" y="8093"/>
                  <a:pt x="32554" y="8056"/>
                </a:cubicBezTo>
                <a:cubicBezTo>
                  <a:pt x="32554" y="8018"/>
                  <a:pt x="32523" y="7987"/>
                  <a:pt x="32485" y="7987"/>
                </a:cubicBezTo>
                <a:close/>
                <a:moveTo>
                  <a:pt x="32701" y="7987"/>
                </a:moveTo>
                <a:cubicBezTo>
                  <a:pt x="32664" y="7987"/>
                  <a:pt x="32633" y="8018"/>
                  <a:pt x="32633" y="8056"/>
                </a:cubicBezTo>
                <a:cubicBezTo>
                  <a:pt x="32633" y="8093"/>
                  <a:pt x="32664" y="8124"/>
                  <a:pt x="32701" y="8124"/>
                </a:cubicBezTo>
                <a:cubicBezTo>
                  <a:pt x="32739" y="8124"/>
                  <a:pt x="32770" y="8093"/>
                  <a:pt x="32770" y="8056"/>
                </a:cubicBezTo>
                <a:cubicBezTo>
                  <a:pt x="32770" y="8018"/>
                  <a:pt x="32739" y="7987"/>
                  <a:pt x="32701" y="7987"/>
                </a:cubicBezTo>
                <a:close/>
                <a:moveTo>
                  <a:pt x="32918" y="7987"/>
                </a:moveTo>
                <a:cubicBezTo>
                  <a:pt x="32880" y="7987"/>
                  <a:pt x="32849" y="8018"/>
                  <a:pt x="32849" y="8056"/>
                </a:cubicBezTo>
                <a:cubicBezTo>
                  <a:pt x="32849" y="8093"/>
                  <a:pt x="32880" y="8124"/>
                  <a:pt x="32918" y="8124"/>
                </a:cubicBezTo>
                <a:cubicBezTo>
                  <a:pt x="32955" y="8124"/>
                  <a:pt x="32986" y="8093"/>
                  <a:pt x="32986" y="8056"/>
                </a:cubicBezTo>
                <a:cubicBezTo>
                  <a:pt x="32986" y="8018"/>
                  <a:pt x="32955" y="7987"/>
                  <a:pt x="32918" y="7987"/>
                </a:cubicBezTo>
                <a:close/>
                <a:moveTo>
                  <a:pt x="33134" y="7987"/>
                </a:moveTo>
                <a:cubicBezTo>
                  <a:pt x="33096" y="7987"/>
                  <a:pt x="33065" y="8018"/>
                  <a:pt x="33065" y="8056"/>
                </a:cubicBezTo>
                <a:cubicBezTo>
                  <a:pt x="33065" y="8093"/>
                  <a:pt x="33096" y="8124"/>
                  <a:pt x="33134" y="8124"/>
                </a:cubicBezTo>
                <a:cubicBezTo>
                  <a:pt x="33171" y="8124"/>
                  <a:pt x="33202" y="8093"/>
                  <a:pt x="33202" y="8056"/>
                </a:cubicBezTo>
                <a:cubicBezTo>
                  <a:pt x="33202" y="8018"/>
                  <a:pt x="33171" y="7987"/>
                  <a:pt x="33134" y="7987"/>
                </a:cubicBezTo>
                <a:close/>
                <a:moveTo>
                  <a:pt x="33350" y="7987"/>
                </a:moveTo>
                <a:cubicBezTo>
                  <a:pt x="33312" y="7987"/>
                  <a:pt x="33281" y="8018"/>
                  <a:pt x="33281" y="8056"/>
                </a:cubicBezTo>
                <a:cubicBezTo>
                  <a:pt x="33281" y="8093"/>
                  <a:pt x="33312" y="8124"/>
                  <a:pt x="33350" y="8124"/>
                </a:cubicBezTo>
                <a:cubicBezTo>
                  <a:pt x="33388" y="8124"/>
                  <a:pt x="33418" y="8093"/>
                  <a:pt x="33418" y="8056"/>
                </a:cubicBezTo>
                <a:cubicBezTo>
                  <a:pt x="33418" y="8018"/>
                  <a:pt x="33388" y="7987"/>
                  <a:pt x="33350" y="7987"/>
                </a:cubicBezTo>
                <a:close/>
                <a:moveTo>
                  <a:pt x="37240" y="7987"/>
                </a:moveTo>
                <a:cubicBezTo>
                  <a:pt x="37202" y="7987"/>
                  <a:pt x="37172" y="8018"/>
                  <a:pt x="37172" y="8056"/>
                </a:cubicBezTo>
                <a:cubicBezTo>
                  <a:pt x="37172" y="8093"/>
                  <a:pt x="37202" y="8124"/>
                  <a:pt x="37240" y="8124"/>
                </a:cubicBezTo>
                <a:cubicBezTo>
                  <a:pt x="37278" y="8124"/>
                  <a:pt x="37309" y="8093"/>
                  <a:pt x="37309" y="8056"/>
                </a:cubicBezTo>
                <a:cubicBezTo>
                  <a:pt x="37309" y="8018"/>
                  <a:pt x="37278" y="7987"/>
                  <a:pt x="37240" y="7987"/>
                </a:cubicBezTo>
                <a:close/>
                <a:moveTo>
                  <a:pt x="25137" y="8222"/>
                </a:moveTo>
                <a:cubicBezTo>
                  <a:pt x="25099" y="8222"/>
                  <a:pt x="25069" y="8253"/>
                  <a:pt x="25069" y="8290"/>
                </a:cubicBezTo>
                <a:cubicBezTo>
                  <a:pt x="25069" y="8328"/>
                  <a:pt x="25099" y="8359"/>
                  <a:pt x="25137" y="8359"/>
                </a:cubicBezTo>
                <a:cubicBezTo>
                  <a:pt x="25175" y="8359"/>
                  <a:pt x="25206" y="8328"/>
                  <a:pt x="25206" y="8290"/>
                </a:cubicBezTo>
                <a:cubicBezTo>
                  <a:pt x="25206" y="8253"/>
                  <a:pt x="25175" y="8222"/>
                  <a:pt x="25137" y="8222"/>
                </a:cubicBezTo>
                <a:close/>
                <a:moveTo>
                  <a:pt x="25353" y="8222"/>
                </a:moveTo>
                <a:cubicBezTo>
                  <a:pt x="25315" y="8222"/>
                  <a:pt x="25285" y="8253"/>
                  <a:pt x="25285" y="8290"/>
                </a:cubicBezTo>
                <a:cubicBezTo>
                  <a:pt x="25285" y="8328"/>
                  <a:pt x="25315" y="8359"/>
                  <a:pt x="25353" y="8359"/>
                </a:cubicBezTo>
                <a:cubicBezTo>
                  <a:pt x="25391" y="8359"/>
                  <a:pt x="25422" y="8328"/>
                  <a:pt x="25422" y="8290"/>
                </a:cubicBezTo>
                <a:cubicBezTo>
                  <a:pt x="25422" y="8253"/>
                  <a:pt x="25391" y="8222"/>
                  <a:pt x="25353" y="8222"/>
                </a:cubicBezTo>
                <a:close/>
                <a:moveTo>
                  <a:pt x="25569" y="8222"/>
                </a:moveTo>
                <a:cubicBezTo>
                  <a:pt x="25532" y="8222"/>
                  <a:pt x="25501" y="8253"/>
                  <a:pt x="25501" y="8290"/>
                </a:cubicBezTo>
                <a:cubicBezTo>
                  <a:pt x="25501" y="8328"/>
                  <a:pt x="25532" y="8359"/>
                  <a:pt x="25569" y="8359"/>
                </a:cubicBezTo>
                <a:cubicBezTo>
                  <a:pt x="25607" y="8359"/>
                  <a:pt x="25638" y="8328"/>
                  <a:pt x="25638" y="8290"/>
                </a:cubicBezTo>
                <a:cubicBezTo>
                  <a:pt x="25638" y="8253"/>
                  <a:pt x="25607" y="8222"/>
                  <a:pt x="25569" y="8222"/>
                </a:cubicBezTo>
                <a:close/>
                <a:moveTo>
                  <a:pt x="25785" y="8222"/>
                </a:moveTo>
                <a:cubicBezTo>
                  <a:pt x="25748" y="8222"/>
                  <a:pt x="25717" y="8253"/>
                  <a:pt x="25717" y="8290"/>
                </a:cubicBezTo>
                <a:cubicBezTo>
                  <a:pt x="25717" y="8328"/>
                  <a:pt x="25748" y="8359"/>
                  <a:pt x="25785" y="8359"/>
                </a:cubicBezTo>
                <a:cubicBezTo>
                  <a:pt x="25823" y="8359"/>
                  <a:pt x="25854" y="8328"/>
                  <a:pt x="25854" y="8290"/>
                </a:cubicBezTo>
                <a:cubicBezTo>
                  <a:pt x="25854" y="8253"/>
                  <a:pt x="25823" y="8222"/>
                  <a:pt x="25785" y="8222"/>
                </a:cubicBezTo>
                <a:close/>
                <a:moveTo>
                  <a:pt x="26434" y="8222"/>
                </a:moveTo>
                <a:cubicBezTo>
                  <a:pt x="26396" y="8222"/>
                  <a:pt x="26365" y="8253"/>
                  <a:pt x="26365" y="8290"/>
                </a:cubicBezTo>
                <a:cubicBezTo>
                  <a:pt x="26365" y="8328"/>
                  <a:pt x="26396" y="8359"/>
                  <a:pt x="26434" y="8359"/>
                </a:cubicBezTo>
                <a:cubicBezTo>
                  <a:pt x="26472" y="8359"/>
                  <a:pt x="26502" y="8328"/>
                  <a:pt x="26502" y="8290"/>
                </a:cubicBezTo>
                <a:cubicBezTo>
                  <a:pt x="26502" y="8253"/>
                  <a:pt x="26472" y="8222"/>
                  <a:pt x="26434" y="8222"/>
                </a:cubicBezTo>
                <a:close/>
                <a:moveTo>
                  <a:pt x="26650" y="8222"/>
                </a:moveTo>
                <a:cubicBezTo>
                  <a:pt x="26612" y="8222"/>
                  <a:pt x="26582" y="8253"/>
                  <a:pt x="26582" y="8290"/>
                </a:cubicBezTo>
                <a:cubicBezTo>
                  <a:pt x="26582" y="8328"/>
                  <a:pt x="26612" y="8359"/>
                  <a:pt x="26650" y="8359"/>
                </a:cubicBezTo>
                <a:cubicBezTo>
                  <a:pt x="26688" y="8359"/>
                  <a:pt x="26718" y="8328"/>
                  <a:pt x="26718" y="8290"/>
                </a:cubicBezTo>
                <a:cubicBezTo>
                  <a:pt x="26718" y="8253"/>
                  <a:pt x="26688" y="8222"/>
                  <a:pt x="26650" y="8222"/>
                </a:cubicBezTo>
                <a:close/>
                <a:moveTo>
                  <a:pt x="26866" y="8222"/>
                </a:moveTo>
                <a:cubicBezTo>
                  <a:pt x="26828" y="8222"/>
                  <a:pt x="26798" y="8253"/>
                  <a:pt x="26798" y="8290"/>
                </a:cubicBezTo>
                <a:cubicBezTo>
                  <a:pt x="26798" y="8328"/>
                  <a:pt x="26828" y="8359"/>
                  <a:pt x="26866" y="8359"/>
                </a:cubicBezTo>
                <a:cubicBezTo>
                  <a:pt x="26904" y="8359"/>
                  <a:pt x="26935" y="8328"/>
                  <a:pt x="26935" y="8290"/>
                </a:cubicBezTo>
                <a:cubicBezTo>
                  <a:pt x="26935" y="8253"/>
                  <a:pt x="26904" y="8222"/>
                  <a:pt x="26866" y="8222"/>
                </a:cubicBezTo>
                <a:close/>
                <a:moveTo>
                  <a:pt x="27082" y="8222"/>
                </a:moveTo>
                <a:cubicBezTo>
                  <a:pt x="27044" y="8222"/>
                  <a:pt x="27014" y="8253"/>
                  <a:pt x="27014" y="8290"/>
                </a:cubicBezTo>
                <a:cubicBezTo>
                  <a:pt x="27014" y="8328"/>
                  <a:pt x="27044" y="8359"/>
                  <a:pt x="27082" y="8359"/>
                </a:cubicBezTo>
                <a:cubicBezTo>
                  <a:pt x="27120" y="8359"/>
                  <a:pt x="27151" y="8328"/>
                  <a:pt x="27151" y="8290"/>
                </a:cubicBezTo>
                <a:cubicBezTo>
                  <a:pt x="27151" y="8253"/>
                  <a:pt x="27120" y="8222"/>
                  <a:pt x="27082" y="8222"/>
                </a:cubicBezTo>
                <a:close/>
                <a:moveTo>
                  <a:pt x="27298" y="8222"/>
                </a:moveTo>
                <a:cubicBezTo>
                  <a:pt x="27261" y="8222"/>
                  <a:pt x="27230" y="8253"/>
                  <a:pt x="27230" y="8290"/>
                </a:cubicBezTo>
                <a:cubicBezTo>
                  <a:pt x="27230" y="8328"/>
                  <a:pt x="27261" y="8359"/>
                  <a:pt x="27298" y="8359"/>
                </a:cubicBezTo>
                <a:cubicBezTo>
                  <a:pt x="27336" y="8359"/>
                  <a:pt x="27367" y="8328"/>
                  <a:pt x="27367" y="8290"/>
                </a:cubicBezTo>
                <a:cubicBezTo>
                  <a:pt x="27367" y="8253"/>
                  <a:pt x="27336" y="8222"/>
                  <a:pt x="27298" y="8222"/>
                </a:cubicBezTo>
                <a:close/>
                <a:moveTo>
                  <a:pt x="27515" y="8222"/>
                </a:moveTo>
                <a:cubicBezTo>
                  <a:pt x="27477" y="8222"/>
                  <a:pt x="27446" y="8253"/>
                  <a:pt x="27446" y="8290"/>
                </a:cubicBezTo>
                <a:cubicBezTo>
                  <a:pt x="27446" y="8328"/>
                  <a:pt x="27477" y="8359"/>
                  <a:pt x="27515" y="8359"/>
                </a:cubicBezTo>
                <a:cubicBezTo>
                  <a:pt x="27552" y="8359"/>
                  <a:pt x="27583" y="8328"/>
                  <a:pt x="27583" y="8290"/>
                </a:cubicBezTo>
                <a:cubicBezTo>
                  <a:pt x="27583" y="8253"/>
                  <a:pt x="27552" y="8222"/>
                  <a:pt x="27515" y="8222"/>
                </a:cubicBezTo>
                <a:close/>
                <a:moveTo>
                  <a:pt x="27731" y="8222"/>
                </a:moveTo>
                <a:cubicBezTo>
                  <a:pt x="27693" y="8222"/>
                  <a:pt x="27662" y="8253"/>
                  <a:pt x="27662" y="8290"/>
                </a:cubicBezTo>
                <a:cubicBezTo>
                  <a:pt x="27662" y="8328"/>
                  <a:pt x="27693" y="8359"/>
                  <a:pt x="27731" y="8359"/>
                </a:cubicBezTo>
                <a:cubicBezTo>
                  <a:pt x="27768" y="8359"/>
                  <a:pt x="27799" y="8328"/>
                  <a:pt x="27799" y="8290"/>
                </a:cubicBezTo>
                <a:cubicBezTo>
                  <a:pt x="27799" y="8253"/>
                  <a:pt x="27768" y="8222"/>
                  <a:pt x="27731" y="8222"/>
                </a:cubicBezTo>
                <a:close/>
                <a:moveTo>
                  <a:pt x="27947" y="8222"/>
                </a:moveTo>
                <a:cubicBezTo>
                  <a:pt x="27909" y="8222"/>
                  <a:pt x="27878" y="8253"/>
                  <a:pt x="27878" y="8290"/>
                </a:cubicBezTo>
                <a:cubicBezTo>
                  <a:pt x="27878" y="8328"/>
                  <a:pt x="27909" y="8359"/>
                  <a:pt x="27947" y="8359"/>
                </a:cubicBezTo>
                <a:cubicBezTo>
                  <a:pt x="27985" y="8359"/>
                  <a:pt x="28015" y="8328"/>
                  <a:pt x="28015" y="8290"/>
                </a:cubicBezTo>
                <a:cubicBezTo>
                  <a:pt x="28015" y="8253"/>
                  <a:pt x="27985" y="8222"/>
                  <a:pt x="27947" y="8222"/>
                </a:cubicBezTo>
                <a:close/>
                <a:moveTo>
                  <a:pt x="28163" y="8222"/>
                </a:moveTo>
                <a:cubicBezTo>
                  <a:pt x="28125" y="8222"/>
                  <a:pt x="28094" y="8253"/>
                  <a:pt x="28094" y="8290"/>
                </a:cubicBezTo>
                <a:cubicBezTo>
                  <a:pt x="28094" y="8328"/>
                  <a:pt x="28125" y="8359"/>
                  <a:pt x="28163" y="8359"/>
                </a:cubicBezTo>
                <a:cubicBezTo>
                  <a:pt x="28201" y="8359"/>
                  <a:pt x="28231" y="8328"/>
                  <a:pt x="28231" y="8290"/>
                </a:cubicBezTo>
                <a:cubicBezTo>
                  <a:pt x="28231" y="8253"/>
                  <a:pt x="28201" y="8222"/>
                  <a:pt x="28163" y="8222"/>
                </a:cubicBezTo>
                <a:close/>
                <a:moveTo>
                  <a:pt x="28379" y="8222"/>
                </a:moveTo>
                <a:cubicBezTo>
                  <a:pt x="28341" y="8222"/>
                  <a:pt x="28311" y="8253"/>
                  <a:pt x="28311" y="8290"/>
                </a:cubicBezTo>
                <a:cubicBezTo>
                  <a:pt x="28311" y="8328"/>
                  <a:pt x="28341" y="8359"/>
                  <a:pt x="28379" y="8359"/>
                </a:cubicBezTo>
                <a:cubicBezTo>
                  <a:pt x="28417" y="8359"/>
                  <a:pt x="28447" y="8328"/>
                  <a:pt x="28447" y="8290"/>
                </a:cubicBezTo>
                <a:cubicBezTo>
                  <a:pt x="28447" y="8253"/>
                  <a:pt x="28417" y="8222"/>
                  <a:pt x="28379" y="8222"/>
                </a:cubicBezTo>
                <a:close/>
                <a:moveTo>
                  <a:pt x="28595" y="8222"/>
                </a:moveTo>
                <a:cubicBezTo>
                  <a:pt x="28557" y="8222"/>
                  <a:pt x="28527" y="8253"/>
                  <a:pt x="28527" y="8290"/>
                </a:cubicBezTo>
                <a:cubicBezTo>
                  <a:pt x="28527" y="8328"/>
                  <a:pt x="28557" y="8359"/>
                  <a:pt x="28595" y="8359"/>
                </a:cubicBezTo>
                <a:cubicBezTo>
                  <a:pt x="28633" y="8359"/>
                  <a:pt x="28664" y="8328"/>
                  <a:pt x="28664" y="8290"/>
                </a:cubicBezTo>
                <a:cubicBezTo>
                  <a:pt x="28664" y="8253"/>
                  <a:pt x="28633" y="8222"/>
                  <a:pt x="28595" y="8222"/>
                </a:cubicBezTo>
                <a:close/>
                <a:moveTo>
                  <a:pt x="28811" y="8222"/>
                </a:moveTo>
                <a:cubicBezTo>
                  <a:pt x="28773" y="8222"/>
                  <a:pt x="28743" y="8253"/>
                  <a:pt x="28743" y="8290"/>
                </a:cubicBezTo>
                <a:cubicBezTo>
                  <a:pt x="28743" y="8328"/>
                  <a:pt x="28773" y="8359"/>
                  <a:pt x="28811" y="8359"/>
                </a:cubicBezTo>
                <a:cubicBezTo>
                  <a:pt x="28849" y="8359"/>
                  <a:pt x="28880" y="8328"/>
                  <a:pt x="28880" y="8290"/>
                </a:cubicBezTo>
                <a:cubicBezTo>
                  <a:pt x="28880" y="8253"/>
                  <a:pt x="28849" y="8222"/>
                  <a:pt x="28811" y="8222"/>
                </a:cubicBezTo>
                <a:close/>
                <a:moveTo>
                  <a:pt x="29027" y="8222"/>
                </a:moveTo>
                <a:cubicBezTo>
                  <a:pt x="28990" y="8222"/>
                  <a:pt x="28959" y="8253"/>
                  <a:pt x="28959" y="8290"/>
                </a:cubicBezTo>
                <a:cubicBezTo>
                  <a:pt x="28959" y="8328"/>
                  <a:pt x="28990" y="8359"/>
                  <a:pt x="29027" y="8359"/>
                </a:cubicBezTo>
                <a:cubicBezTo>
                  <a:pt x="29065" y="8359"/>
                  <a:pt x="29096" y="8328"/>
                  <a:pt x="29096" y="8290"/>
                </a:cubicBezTo>
                <a:cubicBezTo>
                  <a:pt x="29096" y="8253"/>
                  <a:pt x="29065" y="8222"/>
                  <a:pt x="29027" y="8222"/>
                </a:cubicBezTo>
                <a:close/>
                <a:moveTo>
                  <a:pt x="29243" y="8222"/>
                </a:moveTo>
                <a:cubicBezTo>
                  <a:pt x="29206" y="8222"/>
                  <a:pt x="29175" y="8253"/>
                  <a:pt x="29175" y="8290"/>
                </a:cubicBezTo>
                <a:cubicBezTo>
                  <a:pt x="29175" y="8328"/>
                  <a:pt x="29206" y="8359"/>
                  <a:pt x="29243" y="8359"/>
                </a:cubicBezTo>
                <a:cubicBezTo>
                  <a:pt x="29281" y="8359"/>
                  <a:pt x="29312" y="8328"/>
                  <a:pt x="29312" y="8290"/>
                </a:cubicBezTo>
                <a:cubicBezTo>
                  <a:pt x="29312" y="8253"/>
                  <a:pt x="29281" y="8222"/>
                  <a:pt x="29243" y="8222"/>
                </a:cubicBezTo>
                <a:close/>
                <a:moveTo>
                  <a:pt x="29460" y="8222"/>
                </a:moveTo>
                <a:cubicBezTo>
                  <a:pt x="29422" y="8222"/>
                  <a:pt x="29391" y="8253"/>
                  <a:pt x="29391" y="8290"/>
                </a:cubicBezTo>
                <a:cubicBezTo>
                  <a:pt x="29391" y="8328"/>
                  <a:pt x="29422" y="8359"/>
                  <a:pt x="29460" y="8359"/>
                </a:cubicBezTo>
                <a:cubicBezTo>
                  <a:pt x="29497" y="8359"/>
                  <a:pt x="29528" y="8328"/>
                  <a:pt x="29528" y="8290"/>
                </a:cubicBezTo>
                <a:cubicBezTo>
                  <a:pt x="29528" y="8253"/>
                  <a:pt x="29497" y="8222"/>
                  <a:pt x="29460" y="8222"/>
                </a:cubicBezTo>
                <a:close/>
                <a:moveTo>
                  <a:pt x="29676" y="8222"/>
                </a:moveTo>
                <a:cubicBezTo>
                  <a:pt x="29638" y="8222"/>
                  <a:pt x="29607" y="8253"/>
                  <a:pt x="29607" y="8290"/>
                </a:cubicBezTo>
                <a:cubicBezTo>
                  <a:pt x="29607" y="8328"/>
                  <a:pt x="29638" y="8359"/>
                  <a:pt x="29676" y="8359"/>
                </a:cubicBezTo>
                <a:cubicBezTo>
                  <a:pt x="29713" y="8359"/>
                  <a:pt x="29744" y="8328"/>
                  <a:pt x="29744" y="8290"/>
                </a:cubicBezTo>
                <a:cubicBezTo>
                  <a:pt x="29744" y="8253"/>
                  <a:pt x="29713" y="8222"/>
                  <a:pt x="29676" y="8222"/>
                </a:cubicBezTo>
                <a:close/>
                <a:moveTo>
                  <a:pt x="31837" y="8222"/>
                </a:moveTo>
                <a:cubicBezTo>
                  <a:pt x="31799" y="8222"/>
                  <a:pt x="31768" y="8253"/>
                  <a:pt x="31768" y="8290"/>
                </a:cubicBezTo>
                <a:cubicBezTo>
                  <a:pt x="31768" y="8328"/>
                  <a:pt x="31799" y="8359"/>
                  <a:pt x="31837" y="8359"/>
                </a:cubicBezTo>
                <a:cubicBezTo>
                  <a:pt x="31875" y="8359"/>
                  <a:pt x="31905" y="8328"/>
                  <a:pt x="31905" y="8290"/>
                </a:cubicBezTo>
                <a:cubicBezTo>
                  <a:pt x="31905" y="8253"/>
                  <a:pt x="31875" y="8222"/>
                  <a:pt x="31837" y="8222"/>
                </a:cubicBezTo>
                <a:close/>
                <a:moveTo>
                  <a:pt x="32053" y="8222"/>
                </a:moveTo>
                <a:cubicBezTo>
                  <a:pt x="32015" y="8222"/>
                  <a:pt x="31985" y="8253"/>
                  <a:pt x="31985" y="8290"/>
                </a:cubicBezTo>
                <a:cubicBezTo>
                  <a:pt x="31985" y="8328"/>
                  <a:pt x="32015" y="8359"/>
                  <a:pt x="32053" y="8359"/>
                </a:cubicBezTo>
                <a:cubicBezTo>
                  <a:pt x="32091" y="8359"/>
                  <a:pt x="32122" y="8328"/>
                  <a:pt x="32122" y="8290"/>
                </a:cubicBezTo>
                <a:cubicBezTo>
                  <a:pt x="32122" y="8253"/>
                  <a:pt x="32091" y="8222"/>
                  <a:pt x="32053" y="8222"/>
                </a:cubicBezTo>
                <a:close/>
                <a:moveTo>
                  <a:pt x="32269" y="8222"/>
                </a:moveTo>
                <a:cubicBezTo>
                  <a:pt x="32231" y="8222"/>
                  <a:pt x="32201" y="8253"/>
                  <a:pt x="32201" y="8290"/>
                </a:cubicBezTo>
                <a:cubicBezTo>
                  <a:pt x="32201" y="8328"/>
                  <a:pt x="32231" y="8359"/>
                  <a:pt x="32269" y="8359"/>
                </a:cubicBezTo>
                <a:cubicBezTo>
                  <a:pt x="32307" y="8359"/>
                  <a:pt x="32338" y="8328"/>
                  <a:pt x="32338" y="8290"/>
                </a:cubicBezTo>
                <a:cubicBezTo>
                  <a:pt x="32338" y="8253"/>
                  <a:pt x="32307" y="8222"/>
                  <a:pt x="32269" y="8222"/>
                </a:cubicBezTo>
                <a:close/>
                <a:moveTo>
                  <a:pt x="32485" y="8222"/>
                </a:moveTo>
                <a:cubicBezTo>
                  <a:pt x="32448" y="8222"/>
                  <a:pt x="32417" y="8253"/>
                  <a:pt x="32417" y="8290"/>
                </a:cubicBezTo>
                <a:cubicBezTo>
                  <a:pt x="32417" y="8328"/>
                  <a:pt x="32448" y="8359"/>
                  <a:pt x="32485" y="8359"/>
                </a:cubicBezTo>
                <a:cubicBezTo>
                  <a:pt x="32523" y="8359"/>
                  <a:pt x="32554" y="8328"/>
                  <a:pt x="32554" y="8290"/>
                </a:cubicBezTo>
                <a:cubicBezTo>
                  <a:pt x="32554" y="8253"/>
                  <a:pt x="32523" y="8222"/>
                  <a:pt x="32485" y="8222"/>
                </a:cubicBezTo>
                <a:close/>
                <a:moveTo>
                  <a:pt x="32701" y="8222"/>
                </a:moveTo>
                <a:cubicBezTo>
                  <a:pt x="32664" y="8222"/>
                  <a:pt x="32633" y="8253"/>
                  <a:pt x="32633" y="8290"/>
                </a:cubicBezTo>
                <a:cubicBezTo>
                  <a:pt x="32633" y="8328"/>
                  <a:pt x="32664" y="8359"/>
                  <a:pt x="32701" y="8359"/>
                </a:cubicBezTo>
                <a:cubicBezTo>
                  <a:pt x="32739" y="8359"/>
                  <a:pt x="32770" y="8328"/>
                  <a:pt x="32770" y="8290"/>
                </a:cubicBezTo>
                <a:cubicBezTo>
                  <a:pt x="32770" y="8253"/>
                  <a:pt x="32739" y="8222"/>
                  <a:pt x="32701" y="8222"/>
                </a:cubicBezTo>
                <a:close/>
                <a:moveTo>
                  <a:pt x="32918" y="8222"/>
                </a:moveTo>
                <a:cubicBezTo>
                  <a:pt x="32880" y="8222"/>
                  <a:pt x="32849" y="8253"/>
                  <a:pt x="32849" y="8290"/>
                </a:cubicBezTo>
                <a:cubicBezTo>
                  <a:pt x="32849" y="8328"/>
                  <a:pt x="32880" y="8359"/>
                  <a:pt x="32918" y="8359"/>
                </a:cubicBezTo>
                <a:cubicBezTo>
                  <a:pt x="32955" y="8359"/>
                  <a:pt x="32986" y="8328"/>
                  <a:pt x="32986" y="8290"/>
                </a:cubicBezTo>
                <a:cubicBezTo>
                  <a:pt x="32986" y="8253"/>
                  <a:pt x="32955" y="8222"/>
                  <a:pt x="32918" y="8222"/>
                </a:cubicBezTo>
                <a:close/>
                <a:moveTo>
                  <a:pt x="33134" y="8222"/>
                </a:moveTo>
                <a:cubicBezTo>
                  <a:pt x="33096" y="8222"/>
                  <a:pt x="33065" y="8253"/>
                  <a:pt x="33065" y="8290"/>
                </a:cubicBezTo>
                <a:cubicBezTo>
                  <a:pt x="33065" y="8328"/>
                  <a:pt x="33096" y="8359"/>
                  <a:pt x="33134" y="8359"/>
                </a:cubicBezTo>
                <a:cubicBezTo>
                  <a:pt x="33171" y="8359"/>
                  <a:pt x="33202" y="8328"/>
                  <a:pt x="33202" y="8290"/>
                </a:cubicBezTo>
                <a:cubicBezTo>
                  <a:pt x="33202" y="8253"/>
                  <a:pt x="33171" y="8222"/>
                  <a:pt x="33134" y="8222"/>
                </a:cubicBezTo>
                <a:close/>
                <a:moveTo>
                  <a:pt x="33350" y="8222"/>
                </a:moveTo>
                <a:cubicBezTo>
                  <a:pt x="33312" y="8222"/>
                  <a:pt x="33281" y="8253"/>
                  <a:pt x="33281" y="8290"/>
                </a:cubicBezTo>
                <a:cubicBezTo>
                  <a:pt x="33281" y="8328"/>
                  <a:pt x="33312" y="8359"/>
                  <a:pt x="33350" y="8359"/>
                </a:cubicBezTo>
                <a:cubicBezTo>
                  <a:pt x="33388" y="8359"/>
                  <a:pt x="33418" y="8328"/>
                  <a:pt x="33418" y="8290"/>
                </a:cubicBezTo>
                <a:cubicBezTo>
                  <a:pt x="33418" y="8253"/>
                  <a:pt x="33388" y="8222"/>
                  <a:pt x="33350" y="8222"/>
                </a:cubicBezTo>
                <a:close/>
                <a:moveTo>
                  <a:pt x="37024" y="8222"/>
                </a:moveTo>
                <a:cubicBezTo>
                  <a:pt x="36986" y="8222"/>
                  <a:pt x="36955" y="8253"/>
                  <a:pt x="36955" y="8290"/>
                </a:cubicBezTo>
                <a:cubicBezTo>
                  <a:pt x="36955" y="8328"/>
                  <a:pt x="36986" y="8359"/>
                  <a:pt x="37024" y="8359"/>
                </a:cubicBezTo>
                <a:cubicBezTo>
                  <a:pt x="37062" y="8359"/>
                  <a:pt x="37092" y="8328"/>
                  <a:pt x="37092" y="8290"/>
                </a:cubicBezTo>
                <a:cubicBezTo>
                  <a:pt x="37092" y="8253"/>
                  <a:pt x="37062" y="8222"/>
                  <a:pt x="37024" y="8222"/>
                </a:cubicBezTo>
                <a:close/>
                <a:moveTo>
                  <a:pt x="37240" y="8222"/>
                </a:moveTo>
                <a:cubicBezTo>
                  <a:pt x="37202" y="8222"/>
                  <a:pt x="37172" y="8253"/>
                  <a:pt x="37172" y="8290"/>
                </a:cubicBezTo>
                <a:cubicBezTo>
                  <a:pt x="37172" y="8328"/>
                  <a:pt x="37202" y="8359"/>
                  <a:pt x="37240" y="8359"/>
                </a:cubicBezTo>
                <a:cubicBezTo>
                  <a:pt x="37278" y="8359"/>
                  <a:pt x="37309" y="8328"/>
                  <a:pt x="37309" y="8290"/>
                </a:cubicBezTo>
                <a:cubicBezTo>
                  <a:pt x="37309" y="8253"/>
                  <a:pt x="37278" y="8222"/>
                  <a:pt x="37240" y="8222"/>
                </a:cubicBezTo>
                <a:close/>
                <a:moveTo>
                  <a:pt x="37456" y="8222"/>
                </a:moveTo>
                <a:cubicBezTo>
                  <a:pt x="37418" y="8222"/>
                  <a:pt x="37388" y="8253"/>
                  <a:pt x="37388" y="8290"/>
                </a:cubicBezTo>
                <a:cubicBezTo>
                  <a:pt x="37388" y="8328"/>
                  <a:pt x="37418" y="8359"/>
                  <a:pt x="37456" y="8359"/>
                </a:cubicBezTo>
                <a:cubicBezTo>
                  <a:pt x="37494" y="8359"/>
                  <a:pt x="37525" y="8328"/>
                  <a:pt x="37525" y="8290"/>
                </a:cubicBezTo>
                <a:cubicBezTo>
                  <a:pt x="37525" y="8253"/>
                  <a:pt x="37494" y="8222"/>
                  <a:pt x="37456" y="8222"/>
                </a:cubicBezTo>
                <a:close/>
                <a:moveTo>
                  <a:pt x="25353" y="8457"/>
                </a:moveTo>
                <a:cubicBezTo>
                  <a:pt x="25315" y="8457"/>
                  <a:pt x="25285" y="8487"/>
                  <a:pt x="25285" y="8525"/>
                </a:cubicBezTo>
                <a:cubicBezTo>
                  <a:pt x="25285" y="8563"/>
                  <a:pt x="25315" y="8594"/>
                  <a:pt x="25353" y="8594"/>
                </a:cubicBezTo>
                <a:cubicBezTo>
                  <a:pt x="25391" y="8594"/>
                  <a:pt x="25422" y="8563"/>
                  <a:pt x="25422" y="8525"/>
                </a:cubicBezTo>
                <a:cubicBezTo>
                  <a:pt x="25422" y="8487"/>
                  <a:pt x="25391" y="8457"/>
                  <a:pt x="25353" y="8457"/>
                </a:cubicBezTo>
                <a:close/>
                <a:moveTo>
                  <a:pt x="25569" y="8457"/>
                </a:moveTo>
                <a:cubicBezTo>
                  <a:pt x="25532" y="8457"/>
                  <a:pt x="25501" y="8487"/>
                  <a:pt x="25501" y="8525"/>
                </a:cubicBezTo>
                <a:cubicBezTo>
                  <a:pt x="25501" y="8563"/>
                  <a:pt x="25532" y="8594"/>
                  <a:pt x="25569" y="8594"/>
                </a:cubicBezTo>
                <a:cubicBezTo>
                  <a:pt x="25607" y="8594"/>
                  <a:pt x="25638" y="8563"/>
                  <a:pt x="25638" y="8525"/>
                </a:cubicBezTo>
                <a:cubicBezTo>
                  <a:pt x="25638" y="8487"/>
                  <a:pt x="25607" y="8457"/>
                  <a:pt x="25569" y="8457"/>
                </a:cubicBezTo>
                <a:close/>
                <a:moveTo>
                  <a:pt x="25785" y="8457"/>
                </a:moveTo>
                <a:cubicBezTo>
                  <a:pt x="25748" y="8457"/>
                  <a:pt x="25717" y="8487"/>
                  <a:pt x="25717" y="8525"/>
                </a:cubicBezTo>
                <a:cubicBezTo>
                  <a:pt x="25717" y="8563"/>
                  <a:pt x="25748" y="8594"/>
                  <a:pt x="25785" y="8594"/>
                </a:cubicBezTo>
                <a:cubicBezTo>
                  <a:pt x="25823" y="8594"/>
                  <a:pt x="25854" y="8563"/>
                  <a:pt x="25854" y="8525"/>
                </a:cubicBezTo>
                <a:cubicBezTo>
                  <a:pt x="25854" y="8487"/>
                  <a:pt x="25823" y="8457"/>
                  <a:pt x="25785" y="8457"/>
                </a:cubicBezTo>
                <a:close/>
                <a:moveTo>
                  <a:pt x="26650" y="8457"/>
                </a:moveTo>
                <a:cubicBezTo>
                  <a:pt x="26612" y="8457"/>
                  <a:pt x="26582" y="8487"/>
                  <a:pt x="26582" y="8525"/>
                </a:cubicBezTo>
                <a:cubicBezTo>
                  <a:pt x="26582" y="8563"/>
                  <a:pt x="26612" y="8594"/>
                  <a:pt x="26650" y="8594"/>
                </a:cubicBezTo>
                <a:cubicBezTo>
                  <a:pt x="26688" y="8594"/>
                  <a:pt x="26718" y="8563"/>
                  <a:pt x="26718" y="8525"/>
                </a:cubicBezTo>
                <a:cubicBezTo>
                  <a:pt x="26718" y="8487"/>
                  <a:pt x="26688" y="8457"/>
                  <a:pt x="26650" y="8457"/>
                </a:cubicBezTo>
                <a:close/>
                <a:moveTo>
                  <a:pt x="26866" y="8457"/>
                </a:moveTo>
                <a:cubicBezTo>
                  <a:pt x="26828" y="8457"/>
                  <a:pt x="26798" y="8487"/>
                  <a:pt x="26798" y="8525"/>
                </a:cubicBezTo>
                <a:cubicBezTo>
                  <a:pt x="26798" y="8563"/>
                  <a:pt x="26828" y="8594"/>
                  <a:pt x="26866" y="8594"/>
                </a:cubicBezTo>
                <a:cubicBezTo>
                  <a:pt x="26904" y="8594"/>
                  <a:pt x="26935" y="8563"/>
                  <a:pt x="26935" y="8525"/>
                </a:cubicBezTo>
                <a:cubicBezTo>
                  <a:pt x="26935" y="8487"/>
                  <a:pt x="26904" y="8457"/>
                  <a:pt x="26866" y="8457"/>
                </a:cubicBezTo>
                <a:close/>
                <a:moveTo>
                  <a:pt x="27082" y="8457"/>
                </a:moveTo>
                <a:cubicBezTo>
                  <a:pt x="27044" y="8457"/>
                  <a:pt x="27014" y="8487"/>
                  <a:pt x="27014" y="8525"/>
                </a:cubicBezTo>
                <a:cubicBezTo>
                  <a:pt x="27014" y="8563"/>
                  <a:pt x="27044" y="8594"/>
                  <a:pt x="27082" y="8594"/>
                </a:cubicBezTo>
                <a:cubicBezTo>
                  <a:pt x="27120" y="8594"/>
                  <a:pt x="27151" y="8563"/>
                  <a:pt x="27151" y="8525"/>
                </a:cubicBezTo>
                <a:cubicBezTo>
                  <a:pt x="27151" y="8487"/>
                  <a:pt x="27120" y="8457"/>
                  <a:pt x="27082" y="8457"/>
                </a:cubicBezTo>
                <a:close/>
                <a:moveTo>
                  <a:pt x="27298" y="8457"/>
                </a:moveTo>
                <a:cubicBezTo>
                  <a:pt x="27261" y="8457"/>
                  <a:pt x="27230" y="8487"/>
                  <a:pt x="27230" y="8525"/>
                </a:cubicBezTo>
                <a:cubicBezTo>
                  <a:pt x="27230" y="8563"/>
                  <a:pt x="27261" y="8594"/>
                  <a:pt x="27298" y="8594"/>
                </a:cubicBezTo>
                <a:cubicBezTo>
                  <a:pt x="27336" y="8594"/>
                  <a:pt x="27367" y="8563"/>
                  <a:pt x="27367" y="8525"/>
                </a:cubicBezTo>
                <a:cubicBezTo>
                  <a:pt x="27367" y="8487"/>
                  <a:pt x="27336" y="8457"/>
                  <a:pt x="27298" y="8457"/>
                </a:cubicBezTo>
                <a:close/>
                <a:moveTo>
                  <a:pt x="27515" y="8457"/>
                </a:moveTo>
                <a:cubicBezTo>
                  <a:pt x="27477" y="8457"/>
                  <a:pt x="27446" y="8487"/>
                  <a:pt x="27446" y="8525"/>
                </a:cubicBezTo>
                <a:cubicBezTo>
                  <a:pt x="27446" y="8563"/>
                  <a:pt x="27477" y="8594"/>
                  <a:pt x="27515" y="8594"/>
                </a:cubicBezTo>
                <a:cubicBezTo>
                  <a:pt x="27552" y="8594"/>
                  <a:pt x="27583" y="8563"/>
                  <a:pt x="27583" y="8525"/>
                </a:cubicBezTo>
                <a:cubicBezTo>
                  <a:pt x="27583" y="8487"/>
                  <a:pt x="27552" y="8457"/>
                  <a:pt x="27515" y="8457"/>
                </a:cubicBezTo>
                <a:close/>
                <a:moveTo>
                  <a:pt x="27731" y="8457"/>
                </a:moveTo>
                <a:cubicBezTo>
                  <a:pt x="27693" y="8457"/>
                  <a:pt x="27662" y="8487"/>
                  <a:pt x="27662" y="8525"/>
                </a:cubicBezTo>
                <a:cubicBezTo>
                  <a:pt x="27662" y="8563"/>
                  <a:pt x="27693" y="8594"/>
                  <a:pt x="27731" y="8594"/>
                </a:cubicBezTo>
                <a:cubicBezTo>
                  <a:pt x="27768" y="8594"/>
                  <a:pt x="27799" y="8563"/>
                  <a:pt x="27799" y="8525"/>
                </a:cubicBezTo>
                <a:cubicBezTo>
                  <a:pt x="27799" y="8487"/>
                  <a:pt x="27768" y="8457"/>
                  <a:pt x="27731" y="8457"/>
                </a:cubicBezTo>
                <a:close/>
                <a:moveTo>
                  <a:pt x="27947" y="8457"/>
                </a:moveTo>
                <a:cubicBezTo>
                  <a:pt x="27909" y="8457"/>
                  <a:pt x="27878" y="8487"/>
                  <a:pt x="27878" y="8525"/>
                </a:cubicBezTo>
                <a:cubicBezTo>
                  <a:pt x="27878" y="8563"/>
                  <a:pt x="27909" y="8594"/>
                  <a:pt x="27947" y="8594"/>
                </a:cubicBezTo>
                <a:cubicBezTo>
                  <a:pt x="27985" y="8594"/>
                  <a:pt x="28015" y="8563"/>
                  <a:pt x="28015" y="8525"/>
                </a:cubicBezTo>
                <a:cubicBezTo>
                  <a:pt x="28015" y="8487"/>
                  <a:pt x="27985" y="8457"/>
                  <a:pt x="27947" y="8457"/>
                </a:cubicBezTo>
                <a:close/>
                <a:moveTo>
                  <a:pt x="28163" y="8457"/>
                </a:moveTo>
                <a:cubicBezTo>
                  <a:pt x="28125" y="8457"/>
                  <a:pt x="28094" y="8487"/>
                  <a:pt x="28094" y="8525"/>
                </a:cubicBezTo>
                <a:cubicBezTo>
                  <a:pt x="28094" y="8563"/>
                  <a:pt x="28125" y="8594"/>
                  <a:pt x="28163" y="8594"/>
                </a:cubicBezTo>
                <a:cubicBezTo>
                  <a:pt x="28201" y="8594"/>
                  <a:pt x="28231" y="8563"/>
                  <a:pt x="28231" y="8525"/>
                </a:cubicBezTo>
                <a:cubicBezTo>
                  <a:pt x="28231" y="8487"/>
                  <a:pt x="28201" y="8457"/>
                  <a:pt x="28163" y="8457"/>
                </a:cubicBezTo>
                <a:close/>
                <a:moveTo>
                  <a:pt x="28379" y="8457"/>
                </a:moveTo>
                <a:cubicBezTo>
                  <a:pt x="28341" y="8457"/>
                  <a:pt x="28311" y="8487"/>
                  <a:pt x="28311" y="8525"/>
                </a:cubicBezTo>
                <a:cubicBezTo>
                  <a:pt x="28311" y="8563"/>
                  <a:pt x="28341" y="8594"/>
                  <a:pt x="28379" y="8594"/>
                </a:cubicBezTo>
                <a:cubicBezTo>
                  <a:pt x="28417" y="8594"/>
                  <a:pt x="28447" y="8563"/>
                  <a:pt x="28447" y="8525"/>
                </a:cubicBezTo>
                <a:cubicBezTo>
                  <a:pt x="28447" y="8487"/>
                  <a:pt x="28417" y="8457"/>
                  <a:pt x="28379" y="8457"/>
                </a:cubicBezTo>
                <a:close/>
                <a:moveTo>
                  <a:pt x="28595" y="8457"/>
                </a:moveTo>
                <a:cubicBezTo>
                  <a:pt x="28557" y="8457"/>
                  <a:pt x="28527" y="8487"/>
                  <a:pt x="28527" y="8525"/>
                </a:cubicBezTo>
                <a:cubicBezTo>
                  <a:pt x="28527" y="8563"/>
                  <a:pt x="28557" y="8594"/>
                  <a:pt x="28595" y="8594"/>
                </a:cubicBezTo>
                <a:cubicBezTo>
                  <a:pt x="28633" y="8594"/>
                  <a:pt x="28664" y="8563"/>
                  <a:pt x="28664" y="8525"/>
                </a:cubicBezTo>
                <a:cubicBezTo>
                  <a:pt x="28664" y="8487"/>
                  <a:pt x="28633" y="8457"/>
                  <a:pt x="28595" y="8457"/>
                </a:cubicBezTo>
                <a:close/>
                <a:moveTo>
                  <a:pt x="28811" y="8457"/>
                </a:moveTo>
                <a:cubicBezTo>
                  <a:pt x="28773" y="8457"/>
                  <a:pt x="28743" y="8487"/>
                  <a:pt x="28743" y="8525"/>
                </a:cubicBezTo>
                <a:cubicBezTo>
                  <a:pt x="28743" y="8563"/>
                  <a:pt x="28773" y="8594"/>
                  <a:pt x="28811" y="8594"/>
                </a:cubicBezTo>
                <a:cubicBezTo>
                  <a:pt x="28849" y="8594"/>
                  <a:pt x="28880" y="8563"/>
                  <a:pt x="28880" y="8525"/>
                </a:cubicBezTo>
                <a:cubicBezTo>
                  <a:pt x="28880" y="8487"/>
                  <a:pt x="28849" y="8457"/>
                  <a:pt x="28811" y="8457"/>
                </a:cubicBezTo>
                <a:close/>
                <a:moveTo>
                  <a:pt x="29027" y="8457"/>
                </a:moveTo>
                <a:cubicBezTo>
                  <a:pt x="28990" y="8457"/>
                  <a:pt x="28959" y="8487"/>
                  <a:pt x="28959" y="8525"/>
                </a:cubicBezTo>
                <a:cubicBezTo>
                  <a:pt x="28959" y="8563"/>
                  <a:pt x="28990" y="8594"/>
                  <a:pt x="29027" y="8594"/>
                </a:cubicBezTo>
                <a:cubicBezTo>
                  <a:pt x="29065" y="8594"/>
                  <a:pt x="29096" y="8563"/>
                  <a:pt x="29096" y="8525"/>
                </a:cubicBezTo>
                <a:cubicBezTo>
                  <a:pt x="29096" y="8487"/>
                  <a:pt x="29065" y="8457"/>
                  <a:pt x="29027" y="8457"/>
                </a:cubicBezTo>
                <a:close/>
                <a:moveTo>
                  <a:pt x="29243" y="8457"/>
                </a:moveTo>
                <a:cubicBezTo>
                  <a:pt x="29206" y="8457"/>
                  <a:pt x="29175" y="8487"/>
                  <a:pt x="29175" y="8525"/>
                </a:cubicBezTo>
                <a:cubicBezTo>
                  <a:pt x="29175" y="8563"/>
                  <a:pt x="29206" y="8594"/>
                  <a:pt x="29243" y="8594"/>
                </a:cubicBezTo>
                <a:cubicBezTo>
                  <a:pt x="29281" y="8594"/>
                  <a:pt x="29312" y="8563"/>
                  <a:pt x="29312" y="8525"/>
                </a:cubicBezTo>
                <a:cubicBezTo>
                  <a:pt x="29312" y="8487"/>
                  <a:pt x="29281" y="8457"/>
                  <a:pt x="29243" y="8457"/>
                </a:cubicBezTo>
                <a:close/>
                <a:moveTo>
                  <a:pt x="29460" y="8457"/>
                </a:moveTo>
                <a:cubicBezTo>
                  <a:pt x="29422" y="8457"/>
                  <a:pt x="29391" y="8487"/>
                  <a:pt x="29391" y="8525"/>
                </a:cubicBezTo>
                <a:cubicBezTo>
                  <a:pt x="29391" y="8563"/>
                  <a:pt x="29422" y="8594"/>
                  <a:pt x="29460" y="8594"/>
                </a:cubicBezTo>
                <a:cubicBezTo>
                  <a:pt x="29497" y="8594"/>
                  <a:pt x="29528" y="8563"/>
                  <a:pt x="29528" y="8525"/>
                </a:cubicBezTo>
                <a:cubicBezTo>
                  <a:pt x="29528" y="8487"/>
                  <a:pt x="29497" y="8457"/>
                  <a:pt x="29460" y="8457"/>
                </a:cubicBezTo>
                <a:close/>
                <a:moveTo>
                  <a:pt x="29676" y="8457"/>
                </a:moveTo>
                <a:cubicBezTo>
                  <a:pt x="29638" y="8457"/>
                  <a:pt x="29607" y="8487"/>
                  <a:pt x="29607" y="8525"/>
                </a:cubicBezTo>
                <a:cubicBezTo>
                  <a:pt x="29607" y="8563"/>
                  <a:pt x="29638" y="8594"/>
                  <a:pt x="29676" y="8594"/>
                </a:cubicBezTo>
                <a:cubicBezTo>
                  <a:pt x="29713" y="8594"/>
                  <a:pt x="29744" y="8563"/>
                  <a:pt x="29744" y="8525"/>
                </a:cubicBezTo>
                <a:cubicBezTo>
                  <a:pt x="29744" y="8487"/>
                  <a:pt x="29713" y="8457"/>
                  <a:pt x="29676" y="8457"/>
                </a:cubicBezTo>
                <a:close/>
                <a:moveTo>
                  <a:pt x="32701" y="8457"/>
                </a:moveTo>
                <a:cubicBezTo>
                  <a:pt x="32664" y="8457"/>
                  <a:pt x="32633" y="8487"/>
                  <a:pt x="32633" y="8525"/>
                </a:cubicBezTo>
                <a:cubicBezTo>
                  <a:pt x="32633" y="8563"/>
                  <a:pt x="32664" y="8594"/>
                  <a:pt x="32701" y="8594"/>
                </a:cubicBezTo>
                <a:cubicBezTo>
                  <a:pt x="32739" y="8594"/>
                  <a:pt x="32770" y="8563"/>
                  <a:pt x="32770" y="8525"/>
                </a:cubicBezTo>
                <a:cubicBezTo>
                  <a:pt x="32770" y="8487"/>
                  <a:pt x="32739" y="8457"/>
                  <a:pt x="32701" y="8457"/>
                </a:cubicBezTo>
                <a:close/>
                <a:moveTo>
                  <a:pt x="35727" y="8457"/>
                </a:moveTo>
                <a:cubicBezTo>
                  <a:pt x="35689" y="8457"/>
                  <a:pt x="35659" y="8487"/>
                  <a:pt x="35659" y="8525"/>
                </a:cubicBezTo>
                <a:cubicBezTo>
                  <a:pt x="35659" y="8563"/>
                  <a:pt x="35689" y="8594"/>
                  <a:pt x="35727" y="8594"/>
                </a:cubicBezTo>
                <a:cubicBezTo>
                  <a:pt x="35765" y="8594"/>
                  <a:pt x="35796" y="8563"/>
                  <a:pt x="35796" y="8525"/>
                </a:cubicBezTo>
                <a:cubicBezTo>
                  <a:pt x="35796" y="8487"/>
                  <a:pt x="35765" y="8457"/>
                  <a:pt x="35727" y="8457"/>
                </a:cubicBezTo>
                <a:close/>
                <a:moveTo>
                  <a:pt x="37024" y="8457"/>
                </a:moveTo>
                <a:cubicBezTo>
                  <a:pt x="36986" y="8457"/>
                  <a:pt x="36955" y="8487"/>
                  <a:pt x="36955" y="8525"/>
                </a:cubicBezTo>
                <a:cubicBezTo>
                  <a:pt x="36955" y="8563"/>
                  <a:pt x="36986" y="8594"/>
                  <a:pt x="37024" y="8594"/>
                </a:cubicBezTo>
                <a:cubicBezTo>
                  <a:pt x="37062" y="8594"/>
                  <a:pt x="37092" y="8563"/>
                  <a:pt x="37092" y="8525"/>
                </a:cubicBezTo>
                <a:cubicBezTo>
                  <a:pt x="37092" y="8487"/>
                  <a:pt x="37062" y="8457"/>
                  <a:pt x="37024" y="8457"/>
                </a:cubicBezTo>
                <a:close/>
                <a:moveTo>
                  <a:pt x="37240" y="8457"/>
                </a:moveTo>
                <a:cubicBezTo>
                  <a:pt x="37202" y="8457"/>
                  <a:pt x="37172" y="8487"/>
                  <a:pt x="37172" y="8525"/>
                </a:cubicBezTo>
                <a:cubicBezTo>
                  <a:pt x="37172" y="8563"/>
                  <a:pt x="37202" y="8594"/>
                  <a:pt x="37240" y="8594"/>
                </a:cubicBezTo>
                <a:cubicBezTo>
                  <a:pt x="37278" y="8594"/>
                  <a:pt x="37309" y="8563"/>
                  <a:pt x="37309" y="8525"/>
                </a:cubicBezTo>
                <a:cubicBezTo>
                  <a:pt x="37309" y="8487"/>
                  <a:pt x="37278" y="8457"/>
                  <a:pt x="37240" y="8457"/>
                </a:cubicBezTo>
                <a:close/>
                <a:moveTo>
                  <a:pt x="23841" y="8692"/>
                </a:moveTo>
                <a:cubicBezTo>
                  <a:pt x="23803" y="8692"/>
                  <a:pt x="23772" y="8722"/>
                  <a:pt x="23772" y="8760"/>
                </a:cubicBezTo>
                <a:cubicBezTo>
                  <a:pt x="23772" y="8798"/>
                  <a:pt x="23803" y="8829"/>
                  <a:pt x="23841" y="8829"/>
                </a:cubicBezTo>
                <a:cubicBezTo>
                  <a:pt x="23878" y="8829"/>
                  <a:pt x="23909" y="8798"/>
                  <a:pt x="23909" y="8760"/>
                </a:cubicBezTo>
                <a:cubicBezTo>
                  <a:pt x="23909" y="8722"/>
                  <a:pt x="23878" y="8692"/>
                  <a:pt x="23841" y="8692"/>
                </a:cubicBezTo>
                <a:close/>
                <a:moveTo>
                  <a:pt x="24057" y="8692"/>
                </a:moveTo>
                <a:cubicBezTo>
                  <a:pt x="24019" y="8692"/>
                  <a:pt x="23988" y="8722"/>
                  <a:pt x="23988" y="8760"/>
                </a:cubicBezTo>
                <a:cubicBezTo>
                  <a:pt x="23988" y="8798"/>
                  <a:pt x="24019" y="8829"/>
                  <a:pt x="24057" y="8829"/>
                </a:cubicBezTo>
                <a:cubicBezTo>
                  <a:pt x="24094" y="8829"/>
                  <a:pt x="24125" y="8798"/>
                  <a:pt x="24125" y="8760"/>
                </a:cubicBezTo>
                <a:cubicBezTo>
                  <a:pt x="24125" y="8722"/>
                  <a:pt x="24094" y="8692"/>
                  <a:pt x="24057" y="8692"/>
                </a:cubicBezTo>
                <a:close/>
                <a:moveTo>
                  <a:pt x="24273" y="8692"/>
                </a:moveTo>
                <a:cubicBezTo>
                  <a:pt x="24235" y="8692"/>
                  <a:pt x="24204" y="8722"/>
                  <a:pt x="24204" y="8760"/>
                </a:cubicBezTo>
                <a:cubicBezTo>
                  <a:pt x="24204" y="8798"/>
                  <a:pt x="24235" y="8829"/>
                  <a:pt x="24273" y="8829"/>
                </a:cubicBezTo>
                <a:cubicBezTo>
                  <a:pt x="24311" y="8829"/>
                  <a:pt x="24341" y="8798"/>
                  <a:pt x="24341" y="8760"/>
                </a:cubicBezTo>
                <a:cubicBezTo>
                  <a:pt x="24341" y="8722"/>
                  <a:pt x="24311" y="8692"/>
                  <a:pt x="24273" y="8692"/>
                </a:cubicBezTo>
                <a:close/>
                <a:moveTo>
                  <a:pt x="24489" y="8692"/>
                </a:moveTo>
                <a:cubicBezTo>
                  <a:pt x="24451" y="8692"/>
                  <a:pt x="24420" y="8722"/>
                  <a:pt x="24420" y="8760"/>
                </a:cubicBezTo>
                <a:cubicBezTo>
                  <a:pt x="24420" y="8798"/>
                  <a:pt x="24451" y="8829"/>
                  <a:pt x="24489" y="8829"/>
                </a:cubicBezTo>
                <a:cubicBezTo>
                  <a:pt x="24527" y="8829"/>
                  <a:pt x="24557" y="8798"/>
                  <a:pt x="24557" y="8760"/>
                </a:cubicBezTo>
                <a:cubicBezTo>
                  <a:pt x="24557" y="8722"/>
                  <a:pt x="24527" y="8692"/>
                  <a:pt x="24489" y="8692"/>
                </a:cubicBezTo>
                <a:close/>
                <a:moveTo>
                  <a:pt x="24705" y="8692"/>
                </a:moveTo>
                <a:cubicBezTo>
                  <a:pt x="24667" y="8692"/>
                  <a:pt x="24636" y="8722"/>
                  <a:pt x="24636" y="8760"/>
                </a:cubicBezTo>
                <a:cubicBezTo>
                  <a:pt x="24636" y="8798"/>
                  <a:pt x="24667" y="8829"/>
                  <a:pt x="24705" y="8829"/>
                </a:cubicBezTo>
                <a:cubicBezTo>
                  <a:pt x="24743" y="8829"/>
                  <a:pt x="24773" y="8798"/>
                  <a:pt x="24773" y="8760"/>
                </a:cubicBezTo>
                <a:cubicBezTo>
                  <a:pt x="24773" y="8722"/>
                  <a:pt x="24743" y="8692"/>
                  <a:pt x="24705" y="8692"/>
                </a:cubicBezTo>
                <a:close/>
                <a:moveTo>
                  <a:pt x="25353" y="8692"/>
                </a:moveTo>
                <a:cubicBezTo>
                  <a:pt x="25315" y="8692"/>
                  <a:pt x="25285" y="8722"/>
                  <a:pt x="25285" y="8760"/>
                </a:cubicBezTo>
                <a:cubicBezTo>
                  <a:pt x="25285" y="8798"/>
                  <a:pt x="25315" y="8829"/>
                  <a:pt x="25353" y="8829"/>
                </a:cubicBezTo>
                <a:cubicBezTo>
                  <a:pt x="25391" y="8829"/>
                  <a:pt x="25422" y="8798"/>
                  <a:pt x="25422" y="8760"/>
                </a:cubicBezTo>
                <a:cubicBezTo>
                  <a:pt x="25422" y="8722"/>
                  <a:pt x="25391" y="8692"/>
                  <a:pt x="25353" y="8692"/>
                </a:cubicBezTo>
                <a:close/>
                <a:moveTo>
                  <a:pt x="25569" y="8692"/>
                </a:moveTo>
                <a:cubicBezTo>
                  <a:pt x="25532" y="8692"/>
                  <a:pt x="25501" y="8722"/>
                  <a:pt x="25501" y="8760"/>
                </a:cubicBezTo>
                <a:cubicBezTo>
                  <a:pt x="25501" y="8798"/>
                  <a:pt x="25532" y="8829"/>
                  <a:pt x="25569" y="8829"/>
                </a:cubicBezTo>
                <a:cubicBezTo>
                  <a:pt x="25607" y="8829"/>
                  <a:pt x="25638" y="8798"/>
                  <a:pt x="25638" y="8760"/>
                </a:cubicBezTo>
                <a:cubicBezTo>
                  <a:pt x="25638" y="8722"/>
                  <a:pt x="25607" y="8692"/>
                  <a:pt x="25569" y="8692"/>
                </a:cubicBezTo>
                <a:close/>
                <a:moveTo>
                  <a:pt x="25785" y="8692"/>
                </a:moveTo>
                <a:cubicBezTo>
                  <a:pt x="25748" y="8692"/>
                  <a:pt x="25717" y="8722"/>
                  <a:pt x="25717" y="8760"/>
                </a:cubicBezTo>
                <a:cubicBezTo>
                  <a:pt x="25717" y="8798"/>
                  <a:pt x="25748" y="8829"/>
                  <a:pt x="25785" y="8829"/>
                </a:cubicBezTo>
                <a:cubicBezTo>
                  <a:pt x="25823" y="8829"/>
                  <a:pt x="25854" y="8798"/>
                  <a:pt x="25854" y="8760"/>
                </a:cubicBezTo>
                <a:cubicBezTo>
                  <a:pt x="25854" y="8722"/>
                  <a:pt x="25823" y="8692"/>
                  <a:pt x="25785" y="8692"/>
                </a:cubicBezTo>
                <a:close/>
                <a:moveTo>
                  <a:pt x="26002" y="8692"/>
                </a:moveTo>
                <a:cubicBezTo>
                  <a:pt x="25964" y="8692"/>
                  <a:pt x="25933" y="8722"/>
                  <a:pt x="25933" y="8760"/>
                </a:cubicBezTo>
                <a:cubicBezTo>
                  <a:pt x="25933" y="8798"/>
                  <a:pt x="25964" y="8829"/>
                  <a:pt x="26002" y="8829"/>
                </a:cubicBezTo>
                <a:cubicBezTo>
                  <a:pt x="26039" y="8829"/>
                  <a:pt x="26070" y="8798"/>
                  <a:pt x="26070" y="8760"/>
                </a:cubicBezTo>
                <a:cubicBezTo>
                  <a:pt x="26070" y="8722"/>
                  <a:pt x="26039" y="8692"/>
                  <a:pt x="26002" y="8692"/>
                </a:cubicBezTo>
                <a:close/>
                <a:moveTo>
                  <a:pt x="26650" y="8692"/>
                </a:moveTo>
                <a:cubicBezTo>
                  <a:pt x="26612" y="8692"/>
                  <a:pt x="26582" y="8722"/>
                  <a:pt x="26582" y="8760"/>
                </a:cubicBezTo>
                <a:cubicBezTo>
                  <a:pt x="26582" y="8798"/>
                  <a:pt x="26612" y="8829"/>
                  <a:pt x="26650" y="8829"/>
                </a:cubicBezTo>
                <a:cubicBezTo>
                  <a:pt x="26688" y="8829"/>
                  <a:pt x="26718" y="8798"/>
                  <a:pt x="26718" y="8760"/>
                </a:cubicBezTo>
                <a:cubicBezTo>
                  <a:pt x="26718" y="8722"/>
                  <a:pt x="26688" y="8692"/>
                  <a:pt x="26650" y="8692"/>
                </a:cubicBezTo>
                <a:close/>
                <a:moveTo>
                  <a:pt x="26866" y="8692"/>
                </a:moveTo>
                <a:cubicBezTo>
                  <a:pt x="26828" y="8692"/>
                  <a:pt x="26798" y="8722"/>
                  <a:pt x="26798" y="8760"/>
                </a:cubicBezTo>
                <a:cubicBezTo>
                  <a:pt x="26798" y="8798"/>
                  <a:pt x="26828" y="8829"/>
                  <a:pt x="26866" y="8829"/>
                </a:cubicBezTo>
                <a:cubicBezTo>
                  <a:pt x="26904" y="8829"/>
                  <a:pt x="26935" y="8798"/>
                  <a:pt x="26935" y="8760"/>
                </a:cubicBezTo>
                <a:cubicBezTo>
                  <a:pt x="26935" y="8722"/>
                  <a:pt x="26904" y="8692"/>
                  <a:pt x="26866" y="8692"/>
                </a:cubicBezTo>
                <a:close/>
                <a:moveTo>
                  <a:pt x="27082" y="8692"/>
                </a:moveTo>
                <a:cubicBezTo>
                  <a:pt x="27044" y="8692"/>
                  <a:pt x="27014" y="8722"/>
                  <a:pt x="27014" y="8760"/>
                </a:cubicBezTo>
                <a:cubicBezTo>
                  <a:pt x="27014" y="8798"/>
                  <a:pt x="27044" y="8829"/>
                  <a:pt x="27082" y="8829"/>
                </a:cubicBezTo>
                <a:cubicBezTo>
                  <a:pt x="27120" y="8829"/>
                  <a:pt x="27151" y="8798"/>
                  <a:pt x="27151" y="8760"/>
                </a:cubicBezTo>
                <a:cubicBezTo>
                  <a:pt x="27151" y="8722"/>
                  <a:pt x="27120" y="8692"/>
                  <a:pt x="27082" y="8692"/>
                </a:cubicBezTo>
                <a:close/>
                <a:moveTo>
                  <a:pt x="27298" y="8692"/>
                </a:moveTo>
                <a:cubicBezTo>
                  <a:pt x="27261" y="8692"/>
                  <a:pt x="27230" y="8722"/>
                  <a:pt x="27230" y="8760"/>
                </a:cubicBezTo>
                <a:cubicBezTo>
                  <a:pt x="27230" y="8798"/>
                  <a:pt x="27261" y="8829"/>
                  <a:pt x="27298" y="8829"/>
                </a:cubicBezTo>
                <a:cubicBezTo>
                  <a:pt x="27336" y="8829"/>
                  <a:pt x="27367" y="8798"/>
                  <a:pt x="27367" y="8760"/>
                </a:cubicBezTo>
                <a:cubicBezTo>
                  <a:pt x="27367" y="8722"/>
                  <a:pt x="27336" y="8692"/>
                  <a:pt x="27298" y="8692"/>
                </a:cubicBezTo>
                <a:close/>
                <a:moveTo>
                  <a:pt x="27515" y="8692"/>
                </a:moveTo>
                <a:cubicBezTo>
                  <a:pt x="27477" y="8692"/>
                  <a:pt x="27446" y="8722"/>
                  <a:pt x="27446" y="8760"/>
                </a:cubicBezTo>
                <a:cubicBezTo>
                  <a:pt x="27446" y="8798"/>
                  <a:pt x="27477" y="8829"/>
                  <a:pt x="27515" y="8829"/>
                </a:cubicBezTo>
                <a:cubicBezTo>
                  <a:pt x="27552" y="8829"/>
                  <a:pt x="27583" y="8798"/>
                  <a:pt x="27583" y="8760"/>
                </a:cubicBezTo>
                <a:cubicBezTo>
                  <a:pt x="27583" y="8722"/>
                  <a:pt x="27552" y="8692"/>
                  <a:pt x="27515" y="8692"/>
                </a:cubicBezTo>
                <a:close/>
                <a:moveTo>
                  <a:pt x="27731" y="8692"/>
                </a:moveTo>
                <a:cubicBezTo>
                  <a:pt x="27693" y="8692"/>
                  <a:pt x="27662" y="8722"/>
                  <a:pt x="27662" y="8760"/>
                </a:cubicBezTo>
                <a:cubicBezTo>
                  <a:pt x="27662" y="8798"/>
                  <a:pt x="27693" y="8829"/>
                  <a:pt x="27731" y="8829"/>
                </a:cubicBezTo>
                <a:cubicBezTo>
                  <a:pt x="27768" y="8829"/>
                  <a:pt x="27799" y="8798"/>
                  <a:pt x="27799" y="8760"/>
                </a:cubicBezTo>
                <a:cubicBezTo>
                  <a:pt x="27799" y="8722"/>
                  <a:pt x="27768" y="8692"/>
                  <a:pt x="27731" y="8692"/>
                </a:cubicBezTo>
                <a:close/>
                <a:moveTo>
                  <a:pt x="27947" y="8692"/>
                </a:moveTo>
                <a:cubicBezTo>
                  <a:pt x="27909" y="8692"/>
                  <a:pt x="27878" y="8722"/>
                  <a:pt x="27878" y="8760"/>
                </a:cubicBezTo>
                <a:cubicBezTo>
                  <a:pt x="27878" y="8798"/>
                  <a:pt x="27909" y="8829"/>
                  <a:pt x="27947" y="8829"/>
                </a:cubicBezTo>
                <a:cubicBezTo>
                  <a:pt x="27985" y="8829"/>
                  <a:pt x="28015" y="8798"/>
                  <a:pt x="28015" y="8760"/>
                </a:cubicBezTo>
                <a:cubicBezTo>
                  <a:pt x="28015" y="8722"/>
                  <a:pt x="27985" y="8692"/>
                  <a:pt x="27947" y="8692"/>
                </a:cubicBezTo>
                <a:close/>
                <a:moveTo>
                  <a:pt x="28163" y="8692"/>
                </a:moveTo>
                <a:cubicBezTo>
                  <a:pt x="28125" y="8692"/>
                  <a:pt x="28094" y="8722"/>
                  <a:pt x="28094" y="8760"/>
                </a:cubicBezTo>
                <a:cubicBezTo>
                  <a:pt x="28094" y="8798"/>
                  <a:pt x="28125" y="8829"/>
                  <a:pt x="28163" y="8829"/>
                </a:cubicBezTo>
                <a:cubicBezTo>
                  <a:pt x="28201" y="8829"/>
                  <a:pt x="28231" y="8798"/>
                  <a:pt x="28231" y="8760"/>
                </a:cubicBezTo>
                <a:cubicBezTo>
                  <a:pt x="28231" y="8722"/>
                  <a:pt x="28201" y="8692"/>
                  <a:pt x="28163" y="8692"/>
                </a:cubicBezTo>
                <a:close/>
                <a:moveTo>
                  <a:pt x="28379" y="8692"/>
                </a:moveTo>
                <a:cubicBezTo>
                  <a:pt x="28341" y="8692"/>
                  <a:pt x="28311" y="8722"/>
                  <a:pt x="28311" y="8760"/>
                </a:cubicBezTo>
                <a:cubicBezTo>
                  <a:pt x="28311" y="8798"/>
                  <a:pt x="28341" y="8829"/>
                  <a:pt x="28379" y="8829"/>
                </a:cubicBezTo>
                <a:cubicBezTo>
                  <a:pt x="28417" y="8829"/>
                  <a:pt x="28447" y="8798"/>
                  <a:pt x="28447" y="8760"/>
                </a:cubicBezTo>
                <a:cubicBezTo>
                  <a:pt x="28447" y="8722"/>
                  <a:pt x="28417" y="8692"/>
                  <a:pt x="28379" y="8692"/>
                </a:cubicBezTo>
                <a:close/>
                <a:moveTo>
                  <a:pt x="28595" y="8692"/>
                </a:moveTo>
                <a:cubicBezTo>
                  <a:pt x="28557" y="8692"/>
                  <a:pt x="28527" y="8722"/>
                  <a:pt x="28527" y="8760"/>
                </a:cubicBezTo>
                <a:cubicBezTo>
                  <a:pt x="28527" y="8798"/>
                  <a:pt x="28557" y="8829"/>
                  <a:pt x="28595" y="8829"/>
                </a:cubicBezTo>
                <a:cubicBezTo>
                  <a:pt x="28633" y="8829"/>
                  <a:pt x="28664" y="8798"/>
                  <a:pt x="28664" y="8760"/>
                </a:cubicBezTo>
                <a:cubicBezTo>
                  <a:pt x="28664" y="8722"/>
                  <a:pt x="28633" y="8692"/>
                  <a:pt x="28595" y="8692"/>
                </a:cubicBezTo>
                <a:close/>
                <a:moveTo>
                  <a:pt x="28811" y="8692"/>
                </a:moveTo>
                <a:cubicBezTo>
                  <a:pt x="28773" y="8692"/>
                  <a:pt x="28743" y="8722"/>
                  <a:pt x="28743" y="8760"/>
                </a:cubicBezTo>
                <a:cubicBezTo>
                  <a:pt x="28743" y="8798"/>
                  <a:pt x="28773" y="8829"/>
                  <a:pt x="28811" y="8829"/>
                </a:cubicBezTo>
                <a:cubicBezTo>
                  <a:pt x="28849" y="8829"/>
                  <a:pt x="28880" y="8798"/>
                  <a:pt x="28880" y="8760"/>
                </a:cubicBezTo>
                <a:cubicBezTo>
                  <a:pt x="28880" y="8722"/>
                  <a:pt x="28849" y="8692"/>
                  <a:pt x="28811" y="8692"/>
                </a:cubicBezTo>
                <a:close/>
                <a:moveTo>
                  <a:pt x="29027" y="8692"/>
                </a:moveTo>
                <a:cubicBezTo>
                  <a:pt x="28990" y="8692"/>
                  <a:pt x="28959" y="8722"/>
                  <a:pt x="28959" y="8760"/>
                </a:cubicBezTo>
                <a:cubicBezTo>
                  <a:pt x="28959" y="8798"/>
                  <a:pt x="28990" y="8829"/>
                  <a:pt x="29027" y="8829"/>
                </a:cubicBezTo>
                <a:cubicBezTo>
                  <a:pt x="29065" y="8829"/>
                  <a:pt x="29096" y="8798"/>
                  <a:pt x="29096" y="8760"/>
                </a:cubicBezTo>
                <a:cubicBezTo>
                  <a:pt x="29096" y="8722"/>
                  <a:pt x="29065" y="8692"/>
                  <a:pt x="29027" y="8692"/>
                </a:cubicBezTo>
                <a:close/>
                <a:moveTo>
                  <a:pt x="29243" y="8692"/>
                </a:moveTo>
                <a:cubicBezTo>
                  <a:pt x="29206" y="8692"/>
                  <a:pt x="29175" y="8722"/>
                  <a:pt x="29175" y="8760"/>
                </a:cubicBezTo>
                <a:cubicBezTo>
                  <a:pt x="29175" y="8798"/>
                  <a:pt x="29206" y="8829"/>
                  <a:pt x="29243" y="8829"/>
                </a:cubicBezTo>
                <a:cubicBezTo>
                  <a:pt x="29281" y="8829"/>
                  <a:pt x="29312" y="8798"/>
                  <a:pt x="29312" y="8760"/>
                </a:cubicBezTo>
                <a:cubicBezTo>
                  <a:pt x="29312" y="8722"/>
                  <a:pt x="29281" y="8692"/>
                  <a:pt x="29243" y="8692"/>
                </a:cubicBezTo>
                <a:close/>
                <a:moveTo>
                  <a:pt x="29460" y="8692"/>
                </a:moveTo>
                <a:cubicBezTo>
                  <a:pt x="29422" y="8692"/>
                  <a:pt x="29391" y="8722"/>
                  <a:pt x="29391" y="8760"/>
                </a:cubicBezTo>
                <a:cubicBezTo>
                  <a:pt x="29391" y="8798"/>
                  <a:pt x="29422" y="8829"/>
                  <a:pt x="29460" y="8829"/>
                </a:cubicBezTo>
                <a:cubicBezTo>
                  <a:pt x="29497" y="8829"/>
                  <a:pt x="29528" y="8798"/>
                  <a:pt x="29528" y="8760"/>
                </a:cubicBezTo>
                <a:cubicBezTo>
                  <a:pt x="29528" y="8722"/>
                  <a:pt x="29497" y="8692"/>
                  <a:pt x="29460" y="8692"/>
                </a:cubicBezTo>
                <a:close/>
                <a:moveTo>
                  <a:pt x="35295" y="8692"/>
                </a:moveTo>
                <a:cubicBezTo>
                  <a:pt x="35257" y="8692"/>
                  <a:pt x="35226" y="8722"/>
                  <a:pt x="35226" y="8760"/>
                </a:cubicBezTo>
                <a:cubicBezTo>
                  <a:pt x="35226" y="8798"/>
                  <a:pt x="35257" y="8829"/>
                  <a:pt x="35295" y="8829"/>
                </a:cubicBezTo>
                <a:cubicBezTo>
                  <a:pt x="35333" y="8829"/>
                  <a:pt x="35363" y="8798"/>
                  <a:pt x="35363" y="8760"/>
                </a:cubicBezTo>
                <a:cubicBezTo>
                  <a:pt x="35363" y="8722"/>
                  <a:pt x="35333" y="8692"/>
                  <a:pt x="35295" y="8692"/>
                </a:cubicBezTo>
                <a:close/>
                <a:moveTo>
                  <a:pt x="35511" y="8692"/>
                </a:moveTo>
                <a:cubicBezTo>
                  <a:pt x="35473" y="8692"/>
                  <a:pt x="35443" y="8722"/>
                  <a:pt x="35443" y="8760"/>
                </a:cubicBezTo>
                <a:cubicBezTo>
                  <a:pt x="35443" y="8798"/>
                  <a:pt x="35473" y="8829"/>
                  <a:pt x="35511" y="8829"/>
                </a:cubicBezTo>
                <a:cubicBezTo>
                  <a:pt x="35549" y="8829"/>
                  <a:pt x="35579" y="8798"/>
                  <a:pt x="35579" y="8760"/>
                </a:cubicBezTo>
                <a:cubicBezTo>
                  <a:pt x="35579" y="8722"/>
                  <a:pt x="35549" y="8692"/>
                  <a:pt x="35511" y="8692"/>
                </a:cubicBezTo>
                <a:close/>
                <a:moveTo>
                  <a:pt x="37024" y="8692"/>
                </a:moveTo>
                <a:cubicBezTo>
                  <a:pt x="36986" y="8692"/>
                  <a:pt x="36955" y="8722"/>
                  <a:pt x="36955" y="8760"/>
                </a:cubicBezTo>
                <a:cubicBezTo>
                  <a:pt x="36955" y="8798"/>
                  <a:pt x="36986" y="8829"/>
                  <a:pt x="37024" y="8829"/>
                </a:cubicBezTo>
                <a:cubicBezTo>
                  <a:pt x="37062" y="8829"/>
                  <a:pt x="37092" y="8798"/>
                  <a:pt x="37092" y="8760"/>
                </a:cubicBezTo>
                <a:cubicBezTo>
                  <a:pt x="37092" y="8722"/>
                  <a:pt x="37062" y="8692"/>
                  <a:pt x="37024" y="8692"/>
                </a:cubicBezTo>
                <a:close/>
                <a:moveTo>
                  <a:pt x="23624" y="8926"/>
                </a:moveTo>
                <a:cubicBezTo>
                  <a:pt x="23587" y="8926"/>
                  <a:pt x="23556" y="8957"/>
                  <a:pt x="23556" y="8995"/>
                </a:cubicBezTo>
                <a:cubicBezTo>
                  <a:pt x="23556" y="9033"/>
                  <a:pt x="23587" y="9063"/>
                  <a:pt x="23624" y="9063"/>
                </a:cubicBezTo>
                <a:cubicBezTo>
                  <a:pt x="23662" y="9063"/>
                  <a:pt x="23693" y="9033"/>
                  <a:pt x="23693" y="8995"/>
                </a:cubicBezTo>
                <a:cubicBezTo>
                  <a:pt x="23693" y="8957"/>
                  <a:pt x="23662" y="8926"/>
                  <a:pt x="23624" y="8926"/>
                </a:cubicBezTo>
                <a:close/>
                <a:moveTo>
                  <a:pt x="23841" y="8926"/>
                </a:moveTo>
                <a:cubicBezTo>
                  <a:pt x="23803" y="8926"/>
                  <a:pt x="23772" y="8957"/>
                  <a:pt x="23772" y="8995"/>
                </a:cubicBezTo>
                <a:cubicBezTo>
                  <a:pt x="23772" y="9033"/>
                  <a:pt x="23803" y="9063"/>
                  <a:pt x="23841" y="9063"/>
                </a:cubicBezTo>
                <a:cubicBezTo>
                  <a:pt x="23878" y="9063"/>
                  <a:pt x="23909" y="9033"/>
                  <a:pt x="23909" y="8995"/>
                </a:cubicBezTo>
                <a:cubicBezTo>
                  <a:pt x="23909" y="8957"/>
                  <a:pt x="23878" y="8926"/>
                  <a:pt x="23841" y="8926"/>
                </a:cubicBezTo>
                <a:close/>
                <a:moveTo>
                  <a:pt x="24057" y="8926"/>
                </a:moveTo>
                <a:cubicBezTo>
                  <a:pt x="24019" y="8926"/>
                  <a:pt x="23988" y="8957"/>
                  <a:pt x="23988" y="8995"/>
                </a:cubicBezTo>
                <a:cubicBezTo>
                  <a:pt x="23988" y="9033"/>
                  <a:pt x="24019" y="9063"/>
                  <a:pt x="24057" y="9063"/>
                </a:cubicBezTo>
                <a:cubicBezTo>
                  <a:pt x="24094" y="9063"/>
                  <a:pt x="24125" y="9033"/>
                  <a:pt x="24125" y="8995"/>
                </a:cubicBezTo>
                <a:cubicBezTo>
                  <a:pt x="24125" y="8957"/>
                  <a:pt x="24094" y="8926"/>
                  <a:pt x="24057" y="8926"/>
                </a:cubicBezTo>
                <a:close/>
                <a:moveTo>
                  <a:pt x="24273" y="8926"/>
                </a:moveTo>
                <a:cubicBezTo>
                  <a:pt x="24235" y="8926"/>
                  <a:pt x="24204" y="8957"/>
                  <a:pt x="24204" y="8995"/>
                </a:cubicBezTo>
                <a:cubicBezTo>
                  <a:pt x="24204" y="9033"/>
                  <a:pt x="24235" y="9063"/>
                  <a:pt x="24273" y="9063"/>
                </a:cubicBezTo>
                <a:cubicBezTo>
                  <a:pt x="24311" y="9063"/>
                  <a:pt x="24341" y="9033"/>
                  <a:pt x="24341" y="8995"/>
                </a:cubicBezTo>
                <a:cubicBezTo>
                  <a:pt x="24341" y="8957"/>
                  <a:pt x="24311" y="8926"/>
                  <a:pt x="24273" y="8926"/>
                </a:cubicBezTo>
                <a:close/>
                <a:moveTo>
                  <a:pt x="24489" y="8926"/>
                </a:moveTo>
                <a:cubicBezTo>
                  <a:pt x="24451" y="8926"/>
                  <a:pt x="24420" y="8957"/>
                  <a:pt x="24420" y="8995"/>
                </a:cubicBezTo>
                <a:cubicBezTo>
                  <a:pt x="24420" y="9033"/>
                  <a:pt x="24451" y="9063"/>
                  <a:pt x="24489" y="9063"/>
                </a:cubicBezTo>
                <a:cubicBezTo>
                  <a:pt x="24527" y="9063"/>
                  <a:pt x="24557" y="9033"/>
                  <a:pt x="24557" y="8995"/>
                </a:cubicBezTo>
                <a:cubicBezTo>
                  <a:pt x="24557" y="8957"/>
                  <a:pt x="24527" y="8926"/>
                  <a:pt x="24489" y="8926"/>
                </a:cubicBezTo>
                <a:close/>
                <a:moveTo>
                  <a:pt x="24705" y="8926"/>
                </a:moveTo>
                <a:cubicBezTo>
                  <a:pt x="24667" y="8926"/>
                  <a:pt x="24636" y="8957"/>
                  <a:pt x="24636" y="8995"/>
                </a:cubicBezTo>
                <a:cubicBezTo>
                  <a:pt x="24636" y="9033"/>
                  <a:pt x="24667" y="9063"/>
                  <a:pt x="24705" y="9063"/>
                </a:cubicBezTo>
                <a:cubicBezTo>
                  <a:pt x="24743" y="9063"/>
                  <a:pt x="24773" y="9033"/>
                  <a:pt x="24773" y="8995"/>
                </a:cubicBezTo>
                <a:cubicBezTo>
                  <a:pt x="24773" y="8957"/>
                  <a:pt x="24743" y="8926"/>
                  <a:pt x="24705" y="8926"/>
                </a:cubicBezTo>
                <a:close/>
                <a:moveTo>
                  <a:pt x="24921" y="8926"/>
                </a:moveTo>
                <a:cubicBezTo>
                  <a:pt x="24883" y="8926"/>
                  <a:pt x="24853" y="8957"/>
                  <a:pt x="24853" y="8995"/>
                </a:cubicBezTo>
                <a:cubicBezTo>
                  <a:pt x="24853" y="9033"/>
                  <a:pt x="24883" y="9063"/>
                  <a:pt x="24921" y="9063"/>
                </a:cubicBezTo>
                <a:cubicBezTo>
                  <a:pt x="24959" y="9063"/>
                  <a:pt x="24990" y="9033"/>
                  <a:pt x="24990" y="8995"/>
                </a:cubicBezTo>
                <a:cubicBezTo>
                  <a:pt x="24990" y="8957"/>
                  <a:pt x="24959" y="8926"/>
                  <a:pt x="24921" y="8926"/>
                </a:cubicBezTo>
                <a:close/>
                <a:moveTo>
                  <a:pt x="25137" y="8926"/>
                </a:moveTo>
                <a:cubicBezTo>
                  <a:pt x="25099" y="8926"/>
                  <a:pt x="25069" y="8957"/>
                  <a:pt x="25069" y="8995"/>
                </a:cubicBezTo>
                <a:cubicBezTo>
                  <a:pt x="25069" y="9033"/>
                  <a:pt x="25099" y="9063"/>
                  <a:pt x="25137" y="9063"/>
                </a:cubicBezTo>
                <a:cubicBezTo>
                  <a:pt x="25175" y="9063"/>
                  <a:pt x="25206" y="9033"/>
                  <a:pt x="25206" y="8995"/>
                </a:cubicBezTo>
                <a:cubicBezTo>
                  <a:pt x="25206" y="8957"/>
                  <a:pt x="25175" y="8926"/>
                  <a:pt x="25137" y="8926"/>
                </a:cubicBezTo>
                <a:close/>
                <a:moveTo>
                  <a:pt x="25353" y="8926"/>
                </a:moveTo>
                <a:cubicBezTo>
                  <a:pt x="25315" y="8926"/>
                  <a:pt x="25285" y="8957"/>
                  <a:pt x="25285" y="8995"/>
                </a:cubicBezTo>
                <a:cubicBezTo>
                  <a:pt x="25285" y="9033"/>
                  <a:pt x="25315" y="9063"/>
                  <a:pt x="25353" y="9063"/>
                </a:cubicBezTo>
                <a:cubicBezTo>
                  <a:pt x="25391" y="9063"/>
                  <a:pt x="25422" y="9033"/>
                  <a:pt x="25422" y="8995"/>
                </a:cubicBezTo>
                <a:cubicBezTo>
                  <a:pt x="25422" y="8957"/>
                  <a:pt x="25391" y="8926"/>
                  <a:pt x="25353" y="8926"/>
                </a:cubicBezTo>
                <a:close/>
                <a:moveTo>
                  <a:pt x="25569" y="8926"/>
                </a:moveTo>
                <a:cubicBezTo>
                  <a:pt x="25532" y="8926"/>
                  <a:pt x="25501" y="8957"/>
                  <a:pt x="25501" y="8995"/>
                </a:cubicBezTo>
                <a:cubicBezTo>
                  <a:pt x="25501" y="9033"/>
                  <a:pt x="25532" y="9063"/>
                  <a:pt x="25569" y="9063"/>
                </a:cubicBezTo>
                <a:cubicBezTo>
                  <a:pt x="25607" y="9063"/>
                  <a:pt x="25638" y="9033"/>
                  <a:pt x="25638" y="8995"/>
                </a:cubicBezTo>
                <a:cubicBezTo>
                  <a:pt x="25638" y="8957"/>
                  <a:pt x="25607" y="8926"/>
                  <a:pt x="25569" y="8926"/>
                </a:cubicBezTo>
                <a:close/>
                <a:moveTo>
                  <a:pt x="25785" y="8926"/>
                </a:moveTo>
                <a:cubicBezTo>
                  <a:pt x="25748" y="8926"/>
                  <a:pt x="25717" y="8957"/>
                  <a:pt x="25717" y="8995"/>
                </a:cubicBezTo>
                <a:cubicBezTo>
                  <a:pt x="25717" y="9033"/>
                  <a:pt x="25748" y="9063"/>
                  <a:pt x="25785" y="9063"/>
                </a:cubicBezTo>
                <a:cubicBezTo>
                  <a:pt x="25823" y="9063"/>
                  <a:pt x="25854" y="9033"/>
                  <a:pt x="25854" y="8995"/>
                </a:cubicBezTo>
                <a:cubicBezTo>
                  <a:pt x="25854" y="8957"/>
                  <a:pt x="25823" y="8926"/>
                  <a:pt x="25785" y="8926"/>
                </a:cubicBezTo>
                <a:close/>
                <a:moveTo>
                  <a:pt x="26002" y="8926"/>
                </a:moveTo>
                <a:cubicBezTo>
                  <a:pt x="25964" y="8926"/>
                  <a:pt x="25933" y="8957"/>
                  <a:pt x="25933" y="8995"/>
                </a:cubicBezTo>
                <a:cubicBezTo>
                  <a:pt x="25933" y="9033"/>
                  <a:pt x="25964" y="9063"/>
                  <a:pt x="26002" y="9063"/>
                </a:cubicBezTo>
                <a:cubicBezTo>
                  <a:pt x="26039" y="9063"/>
                  <a:pt x="26070" y="9033"/>
                  <a:pt x="26070" y="8995"/>
                </a:cubicBezTo>
                <a:cubicBezTo>
                  <a:pt x="26070" y="8957"/>
                  <a:pt x="26039" y="8926"/>
                  <a:pt x="26002" y="8926"/>
                </a:cubicBezTo>
                <a:close/>
                <a:moveTo>
                  <a:pt x="26218" y="8926"/>
                </a:moveTo>
                <a:cubicBezTo>
                  <a:pt x="26180" y="8926"/>
                  <a:pt x="26149" y="8957"/>
                  <a:pt x="26149" y="8995"/>
                </a:cubicBezTo>
                <a:cubicBezTo>
                  <a:pt x="26149" y="9033"/>
                  <a:pt x="26180" y="9063"/>
                  <a:pt x="26218" y="9063"/>
                </a:cubicBezTo>
                <a:cubicBezTo>
                  <a:pt x="26256" y="9063"/>
                  <a:pt x="26286" y="9033"/>
                  <a:pt x="26286" y="8995"/>
                </a:cubicBezTo>
                <a:cubicBezTo>
                  <a:pt x="26286" y="8957"/>
                  <a:pt x="26256" y="8926"/>
                  <a:pt x="26218" y="8926"/>
                </a:cubicBezTo>
                <a:close/>
                <a:moveTo>
                  <a:pt x="26866" y="8926"/>
                </a:moveTo>
                <a:cubicBezTo>
                  <a:pt x="26828" y="8926"/>
                  <a:pt x="26798" y="8957"/>
                  <a:pt x="26798" y="8995"/>
                </a:cubicBezTo>
                <a:cubicBezTo>
                  <a:pt x="26798" y="9033"/>
                  <a:pt x="26828" y="9063"/>
                  <a:pt x="26866" y="9063"/>
                </a:cubicBezTo>
                <a:cubicBezTo>
                  <a:pt x="26904" y="9063"/>
                  <a:pt x="26935" y="9033"/>
                  <a:pt x="26935" y="8995"/>
                </a:cubicBezTo>
                <a:cubicBezTo>
                  <a:pt x="26935" y="8957"/>
                  <a:pt x="26904" y="8926"/>
                  <a:pt x="26866" y="8926"/>
                </a:cubicBezTo>
                <a:close/>
                <a:moveTo>
                  <a:pt x="27082" y="8926"/>
                </a:moveTo>
                <a:cubicBezTo>
                  <a:pt x="27044" y="8926"/>
                  <a:pt x="27014" y="8957"/>
                  <a:pt x="27014" y="8995"/>
                </a:cubicBezTo>
                <a:cubicBezTo>
                  <a:pt x="27014" y="9033"/>
                  <a:pt x="27044" y="9063"/>
                  <a:pt x="27082" y="9063"/>
                </a:cubicBezTo>
                <a:cubicBezTo>
                  <a:pt x="27120" y="9063"/>
                  <a:pt x="27151" y="9033"/>
                  <a:pt x="27151" y="8995"/>
                </a:cubicBezTo>
                <a:cubicBezTo>
                  <a:pt x="27151" y="8957"/>
                  <a:pt x="27120" y="8926"/>
                  <a:pt x="27082" y="8926"/>
                </a:cubicBezTo>
                <a:close/>
                <a:moveTo>
                  <a:pt x="27298" y="8926"/>
                </a:moveTo>
                <a:cubicBezTo>
                  <a:pt x="27261" y="8926"/>
                  <a:pt x="27230" y="8957"/>
                  <a:pt x="27230" y="8995"/>
                </a:cubicBezTo>
                <a:cubicBezTo>
                  <a:pt x="27230" y="9033"/>
                  <a:pt x="27261" y="9063"/>
                  <a:pt x="27298" y="9063"/>
                </a:cubicBezTo>
                <a:cubicBezTo>
                  <a:pt x="27336" y="9063"/>
                  <a:pt x="27367" y="9033"/>
                  <a:pt x="27367" y="8995"/>
                </a:cubicBezTo>
                <a:cubicBezTo>
                  <a:pt x="27367" y="8957"/>
                  <a:pt x="27336" y="8926"/>
                  <a:pt x="27298" y="8926"/>
                </a:cubicBezTo>
                <a:close/>
                <a:moveTo>
                  <a:pt x="27515" y="8926"/>
                </a:moveTo>
                <a:cubicBezTo>
                  <a:pt x="27477" y="8926"/>
                  <a:pt x="27446" y="8957"/>
                  <a:pt x="27446" y="8995"/>
                </a:cubicBezTo>
                <a:cubicBezTo>
                  <a:pt x="27446" y="9033"/>
                  <a:pt x="27477" y="9063"/>
                  <a:pt x="27515" y="9063"/>
                </a:cubicBezTo>
                <a:cubicBezTo>
                  <a:pt x="27552" y="9063"/>
                  <a:pt x="27583" y="9033"/>
                  <a:pt x="27583" y="8995"/>
                </a:cubicBezTo>
                <a:cubicBezTo>
                  <a:pt x="27583" y="8957"/>
                  <a:pt x="27552" y="8926"/>
                  <a:pt x="27515" y="8926"/>
                </a:cubicBezTo>
                <a:close/>
                <a:moveTo>
                  <a:pt x="27731" y="8926"/>
                </a:moveTo>
                <a:cubicBezTo>
                  <a:pt x="27693" y="8926"/>
                  <a:pt x="27662" y="8957"/>
                  <a:pt x="27662" y="8995"/>
                </a:cubicBezTo>
                <a:cubicBezTo>
                  <a:pt x="27662" y="9033"/>
                  <a:pt x="27693" y="9063"/>
                  <a:pt x="27731" y="9063"/>
                </a:cubicBezTo>
                <a:cubicBezTo>
                  <a:pt x="27768" y="9063"/>
                  <a:pt x="27799" y="9033"/>
                  <a:pt x="27799" y="8995"/>
                </a:cubicBezTo>
                <a:cubicBezTo>
                  <a:pt x="27799" y="8957"/>
                  <a:pt x="27768" y="8926"/>
                  <a:pt x="27731" y="8926"/>
                </a:cubicBezTo>
                <a:close/>
                <a:moveTo>
                  <a:pt x="27947" y="8926"/>
                </a:moveTo>
                <a:cubicBezTo>
                  <a:pt x="27909" y="8926"/>
                  <a:pt x="27878" y="8957"/>
                  <a:pt x="27878" y="8995"/>
                </a:cubicBezTo>
                <a:cubicBezTo>
                  <a:pt x="27878" y="9033"/>
                  <a:pt x="27909" y="9063"/>
                  <a:pt x="27947" y="9063"/>
                </a:cubicBezTo>
                <a:cubicBezTo>
                  <a:pt x="27985" y="9063"/>
                  <a:pt x="28015" y="9033"/>
                  <a:pt x="28015" y="8995"/>
                </a:cubicBezTo>
                <a:cubicBezTo>
                  <a:pt x="28015" y="8957"/>
                  <a:pt x="27985" y="8926"/>
                  <a:pt x="27947" y="8926"/>
                </a:cubicBezTo>
                <a:close/>
                <a:moveTo>
                  <a:pt x="28163" y="8926"/>
                </a:moveTo>
                <a:cubicBezTo>
                  <a:pt x="28125" y="8926"/>
                  <a:pt x="28094" y="8957"/>
                  <a:pt x="28094" y="8995"/>
                </a:cubicBezTo>
                <a:cubicBezTo>
                  <a:pt x="28094" y="9033"/>
                  <a:pt x="28125" y="9063"/>
                  <a:pt x="28163" y="9063"/>
                </a:cubicBezTo>
                <a:cubicBezTo>
                  <a:pt x="28201" y="9063"/>
                  <a:pt x="28231" y="9033"/>
                  <a:pt x="28231" y="8995"/>
                </a:cubicBezTo>
                <a:cubicBezTo>
                  <a:pt x="28231" y="8957"/>
                  <a:pt x="28201" y="8926"/>
                  <a:pt x="28163" y="8926"/>
                </a:cubicBezTo>
                <a:close/>
                <a:moveTo>
                  <a:pt x="28379" y="8926"/>
                </a:moveTo>
                <a:cubicBezTo>
                  <a:pt x="28341" y="8926"/>
                  <a:pt x="28311" y="8957"/>
                  <a:pt x="28311" y="8995"/>
                </a:cubicBezTo>
                <a:cubicBezTo>
                  <a:pt x="28311" y="9033"/>
                  <a:pt x="28341" y="9063"/>
                  <a:pt x="28379" y="9063"/>
                </a:cubicBezTo>
                <a:cubicBezTo>
                  <a:pt x="28417" y="9063"/>
                  <a:pt x="28447" y="9033"/>
                  <a:pt x="28447" y="8995"/>
                </a:cubicBezTo>
                <a:cubicBezTo>
                  <a:pt x="28447" y="8957"/>
                  <a:pt x="28417" y="8926"/>
                  <a:pt x="28379" y="8926"/>
                </a:cubicBezTo>
                <a:close/>
                <a:moveTo>
                  <a:pt x="28595" y="8926"/>
                </a:moveTo>
                <a:cubicBezTo>
                  <a:pt x="28557" y="8926"/>
                  <a:pt x="28527" y="8957"/>
                  <a:pt x="28527" y="8995"/>
                </a:cubicBezTo>
                <a:cubicBezTo>
                  <a:pt x="28527" y="9033"/>
                  <a:pt x="28557" y="9063"/>
                  <a:pt x="28595" y="9063"/>
                </a:cubicBezTo>
                <a:cubicBezTo>
                  <a:pt x="28633" y="9063"/>
                  <a:pt x="28664" y="9033"/>
                  <a:pt x="28664" y="8995"/>
                </a:cubicBezTo>
                <a:cubicBezTo>
                  <a:pt x="28664" y="8957"/>
                  <a:pt x="28633" y="8926"/>
                  <a:pt x="28595" y="8926"/>
                </a:cubicBezTo>
                <a:close/>
                <a:moveTo>
                  <a:pt x="28811" y="8926"/>
                </a:moveTo>
                <a:cubicBezTo>
                  <a:pt x="28773" y="8926"/>
                  <a:pt x="28743" y="8957"/>
                  <a:pt x="28743" y="8995"/>
                </a:cubicBezTo>
                <a:cubicBezTo>
                  <a:pt x="28743" y="9033"/>
                  <a:pt x="28773" y="9063"/>
                  <a:pt x="28811" y="9063"/>
                </a:cubicBezTo>
                <a:cubicBezTo>
                  <a:pt x="28849" y="9063"/>
                  <a:pt x="28880" y="9033"/>
                  <a:pt x="28880" y="8995"/>
                </a:cubicBezTo>
                <a:cubicBezTo>
                  <a:pt x="28880" y="8957"/>
                  <a:pt x="28849" y="8926"/>
                  <a:pt x="28811" y="8926"/>
                </a:cubicBezTo>
                <a:close/>
                <a:moveTo>
                  <a:pt x="35295" y="8926"/>
                </a:moveTo>
                <a:cubicBezTo>
                  <a:pt x="35257" y="8926"/>
                  <a:pt x="35226" y="8957"/>
                  <a:pt x="35226" y="8995"/>
                </a:cubicBezTo>
                <a:cubicBezTo>
                  <a:pt x="35226" y="9033"/>
                  <a:pt x="35257" y="9063"/>
                  <a:pt x="35295" y="9063"/>
                </a:cubicBezTo>
                <a:cubicBezTo>
                  <a:pt x="35333" y="9063"/>
                  <a:pt x="35363" y="9033"/>
                  <a:pt x="35363" y="8995"/>
                </a:cubicBezTo>
                <a:cubicBezTo>
                  <a:pt x="35363" y="8957"/>
                  <a:pt x="35333" y="8926"/>
                  <a:pt x="35295" y="8926"/>
                </a:cubicBezTo>
                <a:close/>
                <a:moveTo>
                  <a:pt x="37024" y="8926"/>
                </a:moveTo>
                <a:cubicBezTo>
                  <a:pt x="36986" y="8926"/>
                  <a:pt x="36955" y="8957"/>
                  <a:pt x="36955" y="8995"/>
                </a:cubicBezTo>
                <a:cubicBezTo>
                  <a:pt x="36955" y="9033"/>
                  <a:pt x="36986" y="9063"/>
                  <a:pt x="37024" y="9063"/>
                </a:cubicBezTo>
                <a:cubicBezTo>
                  <a:pt x="37062" y="9063"/>
                  <a:pt x="37092" y="9033"/>
                  <a:pt x="37092" y="8995"/>
                </a:cubicBezTo>
                <a:cubicBezTo>
                  <a:pt x="37092" y="8957"/>
                  <a:pt x="37062" y="8926"/>
                  <a:pt x="37024" y="8926"/>
                </a:cubicBezTo>
                <a:close/>
                <a:moveTo>
                  <a:pt x="23624" y="9161"/>
                </a:moveTo>
                <a:cubicBezTo>
                  <a:pt x="23587" y="9161"/>
                  <a:pt x="23556" y="9192"/>
                  <a:pt x="23556" y="9230"/>
                </a:cubicBezTo>
                <a:cubicBezTo>
                  <a:pt x="23556" y="9268"/>
                  <a:pt x="23587" y="9298"/>
                  <a:pt x="23624" y="9298"/>
                </a:cubicBezTo>
                <a:cubicBezTo>
                  <a:pt x="23662" y="9298"/>
                  <a:pt x="23693" y="9268"/>
                  <a:pt x="23693" y="9230"/>
                </a:cubicBezTo>
                <a:cubicBezTo>
                  <a:pt x="23693" y="9192"/>
                  <a:pt x="23662" y="9161"/>
                  <a:pt x="23624" y="9161"/>
                </a:cubicBezTo>
                <a:close/>
                <a:moveTo>
                  <a:pt x="23841" y="9161"/>
                </a:moveTo>
                <a:cubicBezTo>
                  <a:pt x="23803" y="9161"/>
                  <a:pt x="23772" y="9192"/>
                  <a:pt x="23772" y="9230"/>
                </a:cubicBezTo>
                <a:cubicBezTo>
                  <a:pt x="23772" y="9268"/>
                  <a:pt x="23803" y="9298"/>
                  <a:pt x="23841" y="9298"/>
                </a:cubicBezTo>
                <a:cubicBezTo>
                  <a:pt x="23878" y="9298"/>
                  <a:pt x="23909" y="9268"/>
                  <a:pt x="23909" y="9230"/>
                </a:cubicBezTo>
                <a:cubicBezTo>
                  <a:pt x="23909" y="9192"/>
                  <a:pt x="23878" y="9161"/>
                  <a:pt x="23841" y="9161"/>
                </a:cubicBezTo>
                <a:close/>
                <a:moveTo>
                  <a:pt x="24057" y="9161"/>
                </a:moveTo>
                <a:cubicBezTo>
                  <a:pt x="24019" y="9161"/>
                  <a:pt x="23988" y="9192"/>
                  <a:pt x="23988" y="9230"/>
                </a:cubicBezTo>
                <a:cubicBezTo>
                  <a:pt x="23988" y="9268"/>
                  <a:pt x="24019" y="9298"/>
                  <a:pt x="24057" y="9298"/>
                </a:cubicBezTo>
                <a:cubicBezTo>
                  <a:pt x="24094" y="9298"/>
                  <a:pt x="24125" y="9268"/>
                  <a:pt x="24125" y="9230"/>
                </a:cubicBezTo>
                <a:cubicBezTo>
                  <a:pt x="24125" y="9192"/>
                  <a:pt x="24094" y="9161"/>
                  <a:pt x="24057" y="9161"/>
                </a:cubicBezTo>
                <a:close/>
                <a:moveTo>
                  <a:pt x="24273" y="9161"/>
                </a:moveTo>
                <a:cubicBezTo>
                  <a:pt x="24235" y="9161"/>
                  <a:pt x="24204" y="9192"/>
                  <a:pt x="24204" y="9230"/>
                </a:cubicBezTo>
                <a:cubicBezTo>
                  <a:pt x="24204" y="9268"/>
                  <a:pt x="24235" y="9298"/>
                  <a:pt x="24273" y="9298"/>
                </a:cubicBezTo>
                <a:cubicBezTo>
                  <a:pt x="24311" y="9298"/>
                  <a:pt x="24341" y="9268"/>
                  <a:pt x="24341" y="9230"/>
                </a:cubicBezTo>
                <a:cubicBezTo>
                  <a:pt x="24341" y="9192"/>
                  <a:pt x="24311" y="9161"/>
                  <a:pt x="24273" y="9161"/>
                </a:cubicBezTo>
                <a:close/>
                <a:moveTo>
                  <a:pt x="24489" y="9161"/>
                </a:moveTo>
                <a:cubicBezTo>
                  <a:pt x="24451" y="9161"/>
                  <a:pt x="24420" y="9192"/>
                  <a:pt x="24420" y="9230"/>
                </a:cubicBezTo>
                <a:cubicBezTo>
                  <a:pt x="24420" y="9268"/>
                  <a:pt x="24451" y="9298"/>
                  <a:pt x="24489" y="9298"/>
                </a:cubicBezTo>
                <a:cubicBezTo>
                  <a:pt x="24527" y="9298"/>
                  <a:pt x="24557" y="9268"/>
                  <a:pt x="24557" y="9230"/>
                </a:cubicBezTo>
                <a:cubicBezTo>
                  <a:pt x="24557" y="9192"/>
                  <a:pt x="24527" y="9161"/>
                  <a:pt x="24489" y="9161"/>
                </a:cubicBezTo>
                <a:close/>
                <a:moveTo>
                  <a:pt x="24705" y="9161"/>
                </a:moveTo>
                <a:cubicBezTo>
                  <a:pt x="24667" y="9161"/>
                  <a:pt x="24636" y="9192"/>
                  <a:pt x="24636" y="9230"/>
                </a:cubicBezTo>
                <a:cubicBezTo>
                  <a:pt x="24636" y="9268"/>
                  <a:pt x="24667" y="9298"/>
                  <a:pt x="24705" y="9298"/>
                </a:cubicBezTo>
                <a:cubicBezTo>
                  <a:pt x="24743" y="9298"/>
                  <a:pt x="24773" y="9268"/>
                  <a:pt x="24773" y="9230"/>
                </a:cubicBezTo>
                <a:cubicBezTo>
                  <a:pt x="24773" y="9192"/>
                  <a:pt x="24743" y="9161"/>
                  <a:pt x="24705" y="9161"/>
                </a:cubicBezTo>
                <a:close/>
                <a:moveTo>
                  <a:pt x="24921" y="9161"/>
                </a:moveTo>
                <a:cubicBezTo>
                  <a:pt x="24883" y="9161"/>
                  <a:pt x="24853" y="9192"/>
                  <a:pt x="24853" y="9230"/>
                </a:cubicBezTo>
                <a:cubicBezTo>
                  <a:pt x="24853" y="9268"/>
                  <a:pt x="24883" y="9298"/>
                  <a:pt x="24921" y="9298"/>
                </a:cubicBezTo>
                <a:cubicBezTo>
                  <a:pt x="24959" y="9298"/>
                  <a:pt x="24990" y="9268"/>
                  <a:pt x="24990" y="9230"/>
                </a:cubicBezTo>
                <a:cubicBezTo>
                  <a:pt x="24990" y="9192"/>
                  <a:pt x="24959" y="9161"/>
                  <a:pt x="24921" y="9161"/>
                </a:cubicBezTo>
                <a:close/>
                <a:moveTo>
                  <a:pt x="25137" y="9161"/>
                </a:moveTo>
                <a:cubicBezTo>
                  <a:pt x="25099" y="9161"/>
                  <a:pt x="25069" y="9192"/>
                  <a:pt x="25069" y="9230"/>
                </a:cubicBezTo>
                <a:cubicBezTo>
                  <a:pt x="25069" y="9268"/>
                  <a:pt x="25099" y="9298"/>
                  <a:pt x="25137" y="9298"/>
                </a:cubicBezTo>
                <a:cubicBezTo>
                  <a:pt x="25175" y="9298"/>
                  <a:pt x="25206" y="9268"/>
                  <a:pt x="25206" y="9230"/>
                </a:cubicBezTo>
                <a:cubicBezTo>
                  <a:pt x="25206" y="9192"/>
                  <a:pt x="25175" y="9161"/>
                  <a:pt x="25137" y="9161"/>
                </a:cubicBezTo>
                <a:close/>
                <a:moveTo>
                  <a:pt x="25353" y="9161"/>
                </a:moveTo>
                <a:cubicBezTo>
                  <a:pt x="25315" y="9161"/>
                  <a:pt x="25285" y="9192"/>
                  <a:pt x="25285" y="9230"/>
                </a:cubicBezTo>
                <a:cubicBezTo>
                  <a:pt x="25285" y="9268"/>
                  <a:pt x="25315" y="9298"/>
                  <a:pt x="25353" y="9298"/>
                </a:cubicBezTo>
                <a:cubicBezTo>
                  <a:pt x="25391" y="9298"/>
                  <a:pt x="25422" y="9268"/>
                  <a:pt x="25422" y="9230"/>
                </a:cubicBezTo>
                <a:cubicBezTo>
                  <a:pt x="25422" y="9192"/>
                  <a:pt x="25391" y="9161"/>
                  <a:pt x="25353" y="9161"/>
                </a:cubicBezTo>
                <a:close/>
                <a:moveTo>
                  <a:pt x="25569" y="9161"/>
                </a:moveTo>
                <a:cubicBezTo>
                  <a:pt x="25532" y="9161"/>
                  <a:pt x="25501" y="9192"/>
                  <a:pt x="25501" y="9230"/>
                </a:cubicBezTo>
                <a:cubicBezTo>
                  <a:pt x="25501" y="9268"/>
                  <a:pt x="25532" y="9298"/>
                  <a:pt x="25569" y="9298"/>
                </a:cubicBezTo>
                <a:cubicBezTo>
                  <a:pt x="25607" y="9298"/>
                  <a:pt x="25638" y="9268"/>
                  <a:pt x="25638" y="9230"/>
                </a:cubicBezTo>
                <a:cubicBezTo>
                  <a:pt x="25638" y="9192"/>
                  <a:pt x="25607" y="9161"/>
                  <a:pt x="25569" y="9161"/>
                </a:cubicBezTo>
                <a:close/>
                <a:moveTo>
                  <a:pt x="25785" y="9161"/>
                </a:moveTo>
                <a:cubicBezTo>
                  <a:pt x="25748" y="9161"/>
                  <a:pt x="25717" y="9192"/>
                  <a:pt x="25717" y="9230"/>
                </a:cubicBezTo>
                <a:cubicBezTo>
                  <a:pt x="25717" y="9268"/>
                  <a:pt x="25748" y="9298"/>
                  <a:pt x="25785" y="9298"/>
                </a:cubicBezTo>
                <a:cubicBezTo>
                  <a:pt x="25823" y="9298"/>
                  <a:pt x="25854" y="9268"/>
                  <a:pt x="25854" y="9230"/>
                </a:cubicBezTo>
                <a:cubicBezTo>
                  <a:pt x="25854" y="9192"/>
                  <a:pt x="25823" y="9161"/>
                  <a:pt x="25785" y="9161"/>
                </a:cubicBezTo>
                <a:close/>
                <a:moveTo>
                  <a:pt x="26002" y="9161"/>
                </a:moveTo>
                <a:cubicBezTo>
                  <a:pt x="25964" y="9161"/>
                  <a:pt x="25933" y="9192"/>
                  <a:pt x="25933" y="9230"/>
                </a:cubicBezTo>
                <a:cubicBezTo>
                  <a:pt x="25933" y="9268"/>
                  <a:pt x="25964" y="9298"/>
                  <a:pt x="26002" y="9298"/>
                </a:cubicBezTo>
                <a:cubicBezTo>
                  <a:pt x="26039" y="9298"/>
                  <a:pt x="26070" y="9268"/>
                  <a:pt x="26070" y="9230"/>
                </a:cubicBezTo>
                <a:cubicBezTo>
                  <a:pt x="26070" y="9192"/>
                  <a:pt x="26039" y="9161"/>
                  <a:pt x="26002" y="9161"/>
                </a:cubicBezTo>
                <a:close/>
                <a:moveTo>
                  <a:pt x="26866" y="9161"/>
                </a:moveTo>
                <a:cubicBezTo>
                  <a:pt x="26828" y="9161"/>
                  <a:pt x="26798" y="9192"/>
                  <a:pt x="26798" y="9230"/>
                </a:cubicBezTo>
                <a:cubicBezTo>
                  <a:pt x="26798" y="9268"/>
                  <a:pt x="26828" y="9298"/>
                  <a:pt x="26866" y="9298"/>
                </a:cubicBezTo>
                <a:cubicBezTo>
                  <a:pt x="26904" y="9298"/>
                  <a:pt x="26935" y="9268"/>
                  <a:pt x="26935" y="9230"/>
                </a:cubicBezTo>
                <a:cubicBezTo>
                  <a:pt x="26935" y="9192"/>
                  <a:pt x="26904" y="9161"/>
                  <a:pt x="26866" y="9161"/>
                </a:cubicBezTo>
                <a:close/>
                <a:moveTo>
                  <a:pt x="27082" y="9161"/>
                </a:moveTo>
                <a:cubicBezTo>
                  <a:pt x="27044" y="9161"/>
                  <a:pt x="27014" y="9192"/>
                  <a:pt x="27014" y="9230"/>
                </a:cubicBezTo>
                <a:cubicBezTo>
                  <a:pt x="27014" y="9268"/>
                  <a:pt x="27044" y="9298"/>
                  <a:pt x="27082" y="9298"/>
                </a:cubicBezTo>
                <a:cubicBezTo>
                  <a:pt x="27120" y="9298"/>
                  <a:pt x="27151" y="9268"/>
                  <a:pt x="27151" y="9230"/>
                </a:cubicBezTo>
                <a:cubicBezTo>
                  <a:pt x="27151" y="9192"/>
                  <a:pt x="27120" y="9161"/>
                  <a:pt x="27082" y="9161"/>
                </a:cubicBezTo>
                <a:close/>
                <a:moveTo>
                  <a:pt x="27298" y="9161"/>
                </a:moveTo>
                <a:cubicBezTo>
                  <a:pt x="27261" y="9161"/>
                  <a:pt x="27230" y="9192"/>
                  <a:pt x="27230" y="9230"/>
                </a:cubicBezTo>
                <a:cubicBezTo>
                  <a:pt x="27230" y="9268"/>
                  <a:pt x="27261" y="9298"/>
                  <a:pt x="27298" y="9298"/>
                </a:cubicBezTo>
                <a:cubicBezTo>
                  <a:pt x="27336" y="9298"/>
                  <a:pt x="27367" y="9268"/>
                  <a:pt x="27367" y="9230"/>
                </a:cubicBezTo>
                <a:cubicBezTo>
                  <a:pt x="27367" y="9192"/>
                  <a:pt x="27336" y="9161"/>
                  <a:pt x="27298" y="9161"/>
                </a:cubicBezTo>
                <a:close/>
                <a:moveTo>
                  <a:pt x="27515" y="9161"/>
                </a:moveTo>
                <a:cubicBezTo>
                  <a:pt x="27477" y="9161"/>
                  <a:pt x="27446" y="9192"/>
                  <a:pt x="27446" y="9230"/>
                </a:cubicBezTo>
                <a:cubicBezTo>
                  <a:pt x="27446" y="9268"/>
                  <a:pt x="27477" y="9298"/>
                  <a:pt x="27515" y="9298"/>
                </a:cubicBezTo>
                <a:cubicBezTo>
                  <a:pt x="27552" y="9298"/>
                  <a:pt x="27583" y="9268"/>
                  <a:pt x="27583" y="9230"/>
                </a:cubicBezTo>
                <a:cubicBezTo>
                  <a:pt x="27583" y="9192"/>
                  <a:pt x="27552" y="9161"/>
                  <a:pt x="27515" y="9161"/>
                </a:cubicBezTo>
                <a:close/>
                <a:moveTo>
                  <a:pt x="27731" y="9161"/>
                </a:moveTo>
                <a:cubicBezTo>
                  <a:pt x="27693" y="9161"/>
                  <a:pt x="27662" y="9192"/>
                  <a:pt x="27662" y="9230"/>
                </a:cubicBezTo>
                <a:cubicBezTo>
                  <a:pt x="27662" y="9268"/>
                  <a:pt x="27693" y="9298"/>
                  <a:pt x="27731" y="9298"/>
                </a:cubicBezTo>
                <a:cubicBezTo>
                  <a:pt x="27768" y="9298"/>
                  <a:pt x="27799" y="9268"/>
                  <a:pt x="27799" y="9230"/>
                </a:cubicBezTo>
                <a:cubicBezTo>
                  <a:pt x="27799" y="9192"/>
                  <a:pt x="27768" y="9161"/>
                  <a:pt x="27731" y="9161"/>
                </a:cubicBezTo>
                <a:close/>
                <a:moveTo>
                  <a:pt x="27947" y="9161"/>
                </a:moveTo>
                <a:cubicBezTo>
                  <a:pt x="27909" y="9161"/>
                  <a:pt x="27878" y="9192"/>
                  <a:pt x="27878" y="9230"/>
                </a:cubicBezTo>
                <a:cubicBezTo>
                  <a:pt x="27878" y="9268"/>
                  <a:pt x="27909" y="9298"/>
                  <a:pt x="27947" y="9298"/>
                </a:cubicBezTo>
                <a:cubicBezTo>
                  <a:pt x="27985" y="9298"/>
                  <a:pt x="28015" y="9268"/>
                  <a:pt x="28015" y="9230"/>
                </a:cubicBezTo>
                <a:cubicBezTo>
                  <a:pt x="28015" y="9192"/>
                  <a:pt x="27985" y="9161"/>
                  <a:pt x="27947" y="9161"/>
                </a:cubicBezTo>
                <a:close/>
                <a:moveTo>
                  <a:pt x="28163" y="9161"/>
                </a:moveTo>
                <a:cubicBezTo>
                  <a:pt x="28125" y="9161"/>
                  <a:pt x="28094" y="9192"/>
                  <a:pt x="28094" y="9230"/>
                </a:cubicBezTo>
                <a:cubicBezTo>
                  <a:pt x="28094" y="9268"/>
                  <a:pt x="28125" y="9298"/>
                  <a:pt x="28163" y="9298"/>
                </a:cubicBezTo>
                <a:cubicBezTo>
                  <a:pt x="28201" y="9298"/>
                  <a:pt x="28231" y="9268"/>
                  <a:pt x="28231" y="9230"/>
                </a:cubicBezTo>
                <a:cubicBezTo>
                  <a:pt x="28231" y="9192"/>
                  <a:pt x="28201" y="9161"/>
                  <a:pt x="28163" y="9161"/>
                </a:cubicBezTo>
                <a:close/>
                <a:moveTo>
                  <a:pt x="28379" y="9161"/>
                </a:moveTo>
                <a:cubicBezTo>
                  <a:pt x="28341" y="9161"/>
                  <a:pt x="28311" y="9192"/>
                  <a:pt x="28311" y="9230"/>
                </a:cubicBezTo>
                <a:cubicBezTo>
                  <a:pt x="28311" y="9268"/>
                  <a:pt x="28341" y="9298"/>
                  <a:pt x="28379" y="9298"/>
                </a:cubicBezTo>
                <a:cubicBezTo>
                  <a:pt x="28417" y="9298"/>
                  <a:pt x="28447" y="9268"/>
                  <a:pt x="28447" y="9230"/>
                </a:cubicBezTo>
                <a:cubicBezTo>
                  <a:pt x="28447" y="9192"/>
                  <a:pt x="28417" y="9161"/>
                  <a:pt x="28379" y="9161"/>
                </a:cubicBezTo>
                <a:close/>
                <a:moveTo>
                  <a:pt x="28595" y="9161"/>
                </a:moveTo>
                <a:cubicBezTo>
                  <a:pt x="28557" y="9161"/>
                  <a:pt x="28527" y="9192"/>
                  <a:pt x="28527" y="9230"/>
                </a:cubicBezTo>
                <a:cubicBezTo>
                  <a:pt x="28527" y="9268"/>
                  <a:pt x="28557" y="9298"/>
                  <a:pt x="28595" y="9298"/>
                </a:cubicBezTo>
                <a:cubicBezTo>
                  <a:pt x="28633" y="9298"/>
                  <a:pt x="28664" y="9268"/>
                  <a:pt x="28664" y="9230"/>
                </a:cubicBezTo>
                <a:cubicBezTo>
                  <a:pt x="28664" y="9192"/>
                  <a:pt x="28633" y="9161"/>
                  <a:pt x="28595" y="9161"/>
                </a:cubicBezTo>
                <a:close/>
                <a:moveTo>
                  <a:pt x="28811" y="9161"/>
                </a:moveTo>
                <a:cubicBezTo>
                  <a:pt x="28773" y="9161"/>
                  <a:pt x="28743" y="9192"/>
                  <a:pt x="28743" y="9230"/>
                </a:cubicBezTo>
                <a:cubicBezTo>
                  <a:pt x="28743" y="9268"/>
                  <a:pt x="28773" y="9298"/>
                  <a:pt x="28811" y="9298"/>
                </a:cubicBezTo>
                <a:cubicBezTo>
                  <a:pt x="28849" y="9298"/>
                  <a:pt x="28880" y="9268"/>
                  <a:pt x="28880" y="9230"/>
                </a:cubicBezTo>
                <a:cubicBezTo>
                  <a:pt x="28880" y="9192"/>
                  <a:pt x="28849" y="9161"/>
                  <a:pt x="28811" y="9161"/>
                </a:cubicBezTo>
                <a:close/>
                <a:moveTo>
                  <a:pt x="29027" y="9161"/>
                </a:moveTo>
                <a:cubicBezTo>
                  <a:pt x="28990" y="9161"/>
                  <a:pt x="28959" y="9192"/>
                  <a:pt x="28959" y="9230"/>
                </a:cubicBezTo>
                <a:cubicBezTo>
                  <a:pt x="28959" y="9268"/>
                  <a:pt x="28990" y="9298"/>
                  <a:pt x="29027" y="9298"/>
                </a:cubicBezTo>
                <a:cubicBezTo>
                  <a:pt x="29065" y="9298"/>
                  <a:pt x="29096" y="9268"/>
                  <a:pt x="29096" y="9230"/>
                </a:cubicBezTo>
                <a:cubicBezTo>
                  <a:pt x="29096" y="9192"/>
                  <a:pt x="29065" y="9161"/>
                  <a:pt x="29027" y="9161"/>
                </a:cubicBezTo>
                <a:close/>
                <a:moveTo>
                  <a:pt x="35295" y="9161"/>
                </a:moveTo>
                <a:cubicBezTo>
                  <a:pt x="35257" y="9161"/>
                  <a:pt x="35226" y="9192"/>
                  <a:pt x="35226" y="9230"/>
                </a:cubicBezTo>
                <a:cubicBezTo>
                  <a:pt x="35226" y="9268"/>
                  <a:pt x="35257" y="9298"/>
                  <a:pt x="35295" y="9298"/>
                </a:cubicBezTo>
                <a:cubicBezTo>
                  <a:pt x="35333" y="9298"/>
                  <a:pt x="35363" y="9268"/>
                  <a:pt x="35363" y="9230"/>
                </a:cubicBezTo>
                <a:cubicBezTo>
                  <a:pt x="35363" y="9192"/>
                  <a:pt x="35333" y="9161"/>
                  <a:pt x="35295" y="9161"/>
                </a:cubicBezTo>
                <a:close/>
                <a:moveTo>
                  <a:pt x="35511" y="9161"/>
                </a:moveTo>
                <a:cubicBezTo>
                  <a:pt x="35473" y="9161"/>
                  <a:pt x="35443" y="9192"/>
                  <a:pt x="35443" y="9230"/>
                </a:cubicBezTo>
                <a:cubicBezTo>
                  <a:pt x="35443" y="9268"/>
                  <a:pt x="35473" y="9298"/>
                  <a:pt x="35511" y="9298"/>
                </a:cubicBezTo>
                <a:cubicBezTo>
                  <a:pt x="35549" y="9298"/>
                  <a:pt x="35579" y="9268"/>
                  <a:pt x="35579" y="9230"/>
                </a:cubicBezTo>
                <a:cubicBezTo>
                  <a:pt x="35579" y="9192"/>
                  <a:pt x="35549" y="9161"/>
                  <a:pt x="35511" y="9161"/>
                </a:cubicBezTo>
                <a:close/>
                <a:moveTo>
                  <a:pt x="36592" y="9161"/>
                </a:moveTo>
                <a:cubicBezTo>
                  <a:pt x="36554" y="9161"/>
                  <a:pt x="36523" y="9192"/>
                  <a:pt x="36523" y="9230"/>
                </a:cubicBezTo>
                <a:cubicBezTo>
                  <a:pt x="36523" y="9268"/>
                  <a:pt x="36554" y="9298"/>
                  <a:pt x="36592" y="9298"/>
                </a:cubicBezTo>
                <a:cubicBezTo>
                  <a:pt x="36629" y="9298"/>
                  <a:pt x="36660" y="9268"/>
                  <a:pt x="36660" y="9230"/>
                </a:cubicBezTo>
                <a:cubicBezTo>
                  <a:pt x="36660" y="9192"/>
                  <a:pt x="36629" y="9161"/>
                  <a:pt x="36592" y="9161"/>
                </a:cubicBezTo>
                <a:close/>
                <a:moveTo>
                  <a:pt x="36808" y="9161"/>
                </a:moveTo>
                <a:cubicBezTo>
                  <a:pt x="36770" y="9161"/>
                  <a:pt x="36739" y="9192"/>
                  <a:pt x="36739" y="9230"/>
                </a:cubicBezTo>
                <a:cubicBezTo>
                  <a:pt x="36739" y="9268"/>
                  <a:pt x="36770" y="9298"/>
                  <a:pt x="36808" y="9298"/>
                </a:cubicBezTo>
                <a:cubicBezTo>
                  <a:pt x="36846" y="9298"/>
                  <a:pt x="36876" y="9268"/>
                  <a:pt x="36876" y="9230"/>
                </a:cubicBezTo>
                <a:cubicBezTo>
                  <a:pt x="36876" y="9192"/>
                  <a:pt x="36846" y="9161"/>
                  <a:pt x="36808" y="9161"/>
                </a:cubicBezTo>
                <a:close/>
                <a:moveTo>
                  <a:pt x="37024" y="9161"/>
                </a:moveTo>
                <a:cubicBezTo>
                  <a:pt x="36986" y="9161"/>
                  <a:pt x="36955" y="9192"/>
                  <a:pt x="36955" y="9230"/>
                </a:cubicBezTo>
                <a:cubicBezTo>
                  <a:pt x="36955" y="9268"/>
                  <a:pt x="36986" y="9298"/>
                  <a:pt x="37024" y="9298"/>
                </a:cubicBezTo>
                <a:cubicBezTo>
                  <a:pt x="37062" y="9298"/>
                  <a:pt x="37092" y="9268"/>
                  <a:pt x="37092" y="9230"/>
                </a:cubicBezTo>
                <a:cubicBezTo>
                  <a:pt x="37092" y="9192"/>
                  <a:pt x="37062" y="9161"/>
                  <a:pt x="37024" y="9161"/>
                </a:cubicBezTo>
                <a:close/>
                <a:moveTo>
                  <a:pt x="23624" y="9396"/>
                </a:moveTo>
                <a:cubicBezTo>
                  <a:pt x="23587" y="9396"/>
                  <a:pt x="23556" y="9427"/>
                  <a:pt x="23556" y="9465"/>
                </a:cubicBezTo>
                <a:cubicBezTo>
                  <a:pt x="23556" y="9502"/>
                  <a:pt x="23587" y="9533"/>
                  <a:pt x="23624" y="9533"/>
                </a:cubicBezTo>
                <a:cubicBezTo>
                  <a:pt x="23662" y="9533"/>
                  <a:pt x="23693" y="9502"/>
                  <a:pt x="23693" y="9465"/>
                </a:cubicBezTo>
                <a:cubicBezTo>
                  <a:pt x="23693" y="9427"/>
                  <a:pt x="23662" y="9396"/>
                  <a:pt x="23624" y="9396"/>
                </a:cubicBezTo>
                <a:close/>
                <a:moveTo>
                  <a:pt x="23841" y="9396"/>
                </a:moveTo>
                <a:cubicBezTo>
                  <a:pt x="23803" y="9396"/>
                  <a:pt x="23772" y="9427"/>
                  <a:pt x="23772" y="9465"/>
                </a:cubicBezTo>
                <a:cubicBezTo>
                  <a:pt x="23772" y="9502"/>
                  <a:pt x="23803" y="9533"/>
                  <a:pt x="23841" y="9533"/>
                </a:cubicBezTo>
                <a:cubicBezTo>
                  <a:pt x="23878" y="9533"/>
                  <a:pt x="23909" y="9502"/>
                  <a:pt x="23909" y="9465"/>
                </a:cubicBezTo>
                <a:cubicBezTo>
                  <a:pt x="23909" y="9427"/>
                  <a:pt x="23878" y="9396"/>
                  <a:pt x="23841" y="9396"/>
                </a:cubicBezTo>
                <a:close/>
                <a:moveTo>
                  <a:pt x="24057" y="9396"/>
                </a:moveTo>
                <a:cubicBezTo>
                  <a:pt x="24019" y="9396"/>
                  <a:pt x="23988" y="9427"/>
                  <a:pt x="23988" y="9465"/>
                </a:cubicBezTo>
                <a:cubicBezTo>
                  <a:pt x="23988" y="9502"/>
                  <a:pt x="24019" y="9533"/>
                  <a:pt x="24057" y="9533"/>
                </a:cubicBezTo>
                <a:cubicBezTo>
                  <a:pt x="24094" y="9533"/>
                  <a:pt x="24125" y="9502"/>
                  <a:pt x="24125" y="9465"/>
                </a:cubicBezTo>
                <a:cubicBezTo>
                  <a:pt x="24125" y="9427"/>
                  <a:pt x="24094" y="9396"/>
                  <a:pt x="24057" y="9396"/>
                </a:cubicBezTo>
                <a:close/>
                <a:moveTo>
                  <a:pt x="24273" y="9396"/>
                </a:moveTo>
                <a:cubicBezTo>
                  <a:pt x="24235" y="9396"/>
                  <a:pt x="24204" y="9427"/>
                  <a:pt x="24204" y="9465"/>
                </a:cubicBezTo>
                <a:cubicBezTo>
                  <a:pt x="24204" y="9502"/>
                  <a:pt x="24235" y="9533"/>
                  <a:pt x="24273" y="9533"/>
                </a:cubicBezTo>
                <a:cubicBezTo>
                  <a:pt x="24311" y="9533"/>
                  <a:pt x="24341" y="9502"/>
                  <a:pt x="24341" y="9465"/>
                </a:cubicBezTo>
                <a:cubicBezTo>
                  <a:pt x="24341" y="9427"/>
                  <a:pt x="24311" y="9396"/>
                  <a:pt x="24273" y="9396"/>
                </a:cubicBezTo>
                <a:close/>
                <a:moveTo>
                  <a:pt x="24489" y="9396"/>
                </a:moveTo>
                <a:cubicBezTo>
                  <a:pt x="24451" y="9396"/>
                  <a:pt x="24420" y="9427"/>
                  <a:pt x="24420" y="9465"/>
                </a:cubicBezTo>
                <a:cubicBezTo>
                  <a:pt x="24420" y="9502"/>
                  <a:pt x="24451" y="9533"/>
                  <a:pt x="24489" y="9533"/>
                </a:cubicBezTo>
                <a:cubicBezTo>
                  <a:pt x="24527" y="9533"/>
                  <a:pt x="24557" y="9502"/>
                  <a:pt x="24557" y="9465"/>
                </a:cubicBezTo>
                <a:cubicBezTo>
                  <a:pt x="24557" y="9427"/>
                  <a:pt x="24527" y="9396"/>
                  <a:pt x="24489" y="9396"/>
                </a:cubicBezTo>
                <a:close/>
                <a:moveTo>
                  <a:pt x="24705" y="9396"/>
                </a:moveTo>
                <a:cubicBezTo>
                  <a:pt x="24667" y="9396"/>
                  <a:pt x="24636" y="9427"/>
                  <a:pt x="24636" y="9465"/>
                </a:cubicBezTo>
                <a:cubicBezTo>
                  <a:pt x="24636" y="9502"/>
                  <a:pt x="24667" y="9533"/>
                  <a:pt x="24705" y="9533"/>
                </a:cubicBezTo>
                <a:cubicBezTo>
                  <a:pt x="24743" y="9533"/>
                  <a:pt x="24773" y="9502"/>
                  <a:pt x="24773" y="9465"/>
                </a:cubicBezTo>
                <a:cubicBezTo>
                  <a:pt x="24773" y="9427"/>
                  <a:pt x="24743" y="9396"/>
                  <a:pt x="24705" y="9396"/>
                </a:cubicBezTo>
                <a:close/>
                <a:moveTo>
                  <a:pt x="24921" y="9396"/>
                </a:moveTo>
                <a:cubicBezTo>
                  <a:pt x="24883" y="9396"/>
                  <a:pt x="24853" y="9427"/>
                  <a:pt x="24853" y="9465"/>
                </a:cubicBezTo>
                <a:cubicBezTo>
                  <a:pt x="24853" y="9502"/>
                  <a:pt x="24883" y="9533"/>
                  <a:pt x="24921" y="9533"/>
                </a:cubicBezTo>
                <a:cubicBezTo>
                  <a:pt x="24959" y="9533"/>
                  <a:pt x="24990" y="9502"/>
                  <a:pt x="24990" y="9465"/>
                </a:cubicBezTo>
                <a:cubicBezTo>
                  <a:pt x="24990" y="9427"/>
                  <a:pt x="24959" y="9396"/>
                  <a:pt x="24921" y="9396"/>
                </a:cubicBezTo>
                <a:close/>
                <a:moveTo>
                  <a:pt x="25137" y="9396"/>
                </a:moveTo>
                <a:cubicBezTo>
                  <a:pt x="25099" y="9396"/>
                  <a:pt x="25069" y="9427"/>
                  <a:pt x="25069" y="9465"/>
                </a:cubicBezTo>
                <a:cubicBezTo>
                  <a:pt x="25069" y="9502"/>
                  <a:pt x="25099" y="9533"/>
                  <a:pt x="25137" y="9533"/>
                </a:cubicBezTo>
                <a:cubicBezTo>
                  <a:pt x="25175" y="9533"/>
                  <a:pt x="25206" y="9502"/>
                  <a:pt x="25206" y="9465"/>
                </a:cubicBezTo>
                <a:cubicBezTo>
                  <a:pt x="25206" y="9427"/>
                  <a:pt x="25175" y="9396"/>
                  <a:pt x="25137" y="9396"/>
                </a:cubicBezTo>
                <a:close/>
                <a:moveTo>
                  <a:pt x="25353" y="9396"/>
                </a:moveTo>
                <a:cubicBezTo>
                  <a:pt x="25315" y="9396"/>
                  <a:pt x="25285" y="9427"/>
                  <a:pt x="25285" y="9465"/>
                </a:cubicBezTo>
                <a:cubicBezTo>
                  <a:pt x="25285" y="9502"/>
                  <a:pt x="25315" y="9533"/>
                  <a:pt x="25353" y="9533"/>
                </a:cubicBezTo>
                <a:cubicBezTo>
                  <a:pt x="25391" y="9533"/>
                  <a:pt x="25422" y="9502"/>
                  <a:pt x="25422" y="9465"/>
                </a:cubicBezTo>
                <a:cubicBezTo>
                  <a:pt x="25422" y="9427"/>
                  <a:pt x="25391" y="9396"/>
                  <a:pt x="25353" y="9396"/>
                </a:cubicBezTo>
                <a:close/>
                <a:moveTo>
                  <a:pt x="25569" y="9396"/>
                </a:moveTo>
                <a:cubicBezTo>
                  <a:pt x="25532" y="9396"/>
                  <a:pt x="25501" y="9427"/>
                  <a:pt x="25501" y="9465"/>
                </a:cubicBezTo>
                <a:cubicBezTo>
                  <a:pt x="25501" y="9502"/>
                  <a:pt x="25532" y="9533"/>
                  <a:pt x="25569" y="9533"/>
                </a:cubicBezTo>
                <a:cubicBezTo>
                  <a:pt x="25607" y="9533"/>
                  <a:pt x="25638" y="9502"/>
                  <a:pt x="25638" y="9465"/>
                </a:cubicBezTo>
                <a:cubicBezTo>
                  <a:pt x="25638" y="9427"/>
                  <a:pt x="25607" y="9396"/>
                  <a:pt x="25569" y="9396"/>
                </a:cubicBezTo>
                <a:close/>
                <a:moveTo>
                  <a:pt x="25785" y="9396"/>
                </a:moveTo>
                <a:cubicBezTo>
                  <a:pt x="25748" y="9396"/>
                  <a:pt x="25717" y="9427"/>
                  <a:pt x="25717" y="9465"/>
                </a:cubicBezTo>
                <a:cubicBezTo>
                  <a:pt x="25717" y="9502"/>
                  <a:pt x="25748" y="9533"/>
                  <a:pt x="25785" y="9533"/>
                </a:cubicBezTo>
                <a:cubicBezTo>
                  <a:pt x="25823" y="9533"/>
                  <a:pt x="25854" y="9502"/>
                  <a:pt x="25854" y="9465"/>
                </a:cubicBezTo>
                <a:cubicBezTo>
                  <a:pt x="25854" y="9427"/>
                  <a:pt x="25823" y="9396"/>
                  <a:pt x="25785" y="9396"/>
                </a:cubicBezTo>
                <a:close/>
                <a:moveTo>
                  <a:pt x="26002" y="9396"/>
                </a:moveTo>
                <a:cubicBezTo>
                  <a:pt x="25964" y="9396"/>
                  <a:pt x="25933" y="9427"/>
                  <a:pt x="25933" y="9465"/>
                </a:cubicBezTo>
                <a:cubicBezTo>
                  <a:pt x="25933" y="9502"/>
                  <a:pt x="25964" y="9533"/>
                  <a:pt x="26002" y="9533"/>
                </a:cubicBezTo>
                <a:cubicBezTo>
                  <a:pt x="26039" y="9533"/>
                  <a:pt x="26070" y="9502"/>
                  <a:pt x="26070" y="9465"/>
                </a:cubicBezTo>
                <a:cubicBezTo>
                  <a:pt x="26070" y="9427"/>
                  <a:pt x="26039" y="9396"/>
                  <a:pt x="26002" y="9396"/>
                </a:cubicBezTo>
                <a:close/>
                <a:moveTo>
                  <a:pt x="26218" y="9396"/>
                </a:moveTo>
                <a:cubicBezTo>
                  <a:pt x="26180" y="9396"/>
                  <a:pt x="26149" y="9427"/>
                  <a:pt x="26149" y="9465"/>
                </a:cubicBezTo>
                <a:cubicBezTo>
                  <a:pt x="26149" y="9502"/>
                  <a:pt x="26180" y="9533"/>
                  <a:pt x="26218" y="9533"/>
                </a:cubicBezTo>
                <a:cubicBezTo>
                  <a:pt x="26256" y="9533"/>
                  <a:pt x="26286" y="9502"/>
                  <a:pt x="26286" y="9465"/>
                </a:cubicBezTo>
                <a:cubicBezTo>
                  <a:pt x="26286" y="9427"/>
                  <a:pt x="26256" y="9396"/>
                  <a:pt x="26218" y="9396"/>
                </a:cubicBezTo>
                <a:close/>
                <a:moveTo>
                  <a:pt x="26866" y="9396"/>
                </a:moveTo>
                <a:cubicBezTo>
                  <a:pt x="26828" y="9396"/>
                  <a:pt x="26798" y="9427"/>
                  <a:pt x="26798" y="9465"/>
                </a:cubicBezTo>
                <a:cubicBezTo>
                  <a:pt x="26798" y="9502"/>
                  <a:pt x="26828" y="9533"/>
                  <a:pt x="26866" y="9533"/>
                </a:cubicBezTo>
                <a:cubicBezTo>
                  <a:pt x="26904" y="9533"/>
                  <a:pt x="26935" y="9502"/>
                  <a:pt x="26935" y="9465"/>
                </a:cubicBezTo>
                <a:cubicBezTo>
                  <a:pt x="26935" y="9427"/>
                  <a:pt x="26904" y="9396"/>
                  <a:pt x="26866" y="9396"/>
                </a:cubicBezTo>
                <a:close/>
                <a:moveTo>
                  <a:pt x="27082" y="9396"/>
                </a:moveTo>
                <a:cubicBezTo>
                  <a:pt x="27044" y="9396"/>
                  <a:pt x="27014" y="9427"/>
                  <a:pt x="27014" y="9465"/>
                </a:cubicBezTo>
                <a:cubicBezTo>
                  <a:pt x="27014" y="9502"/>
                  <a:pt x="27044" y="9533"/>
                  <a:pt x="27082" y="9533"/>
                </a:cubicBezTo>
                <a:cubicBezTo>
                  <a:pt x="27120" y="9533"/>
                  <a:pt x="27151" y="9502"/>
                  <a:pt x="27151" y="9465"/>
                </a:cubicBezTo>
                <a:cubicBezTo>
                  <a:pt x="27151" y="9427"/>
                  <a:pt x="27120" y="9396"/>
                  <a:pt x="27082" y="9396"/>
                </a:cubicBezTo>
                <a:close/>
                <a:moveTo>
                  <a:pt x="27298" y="9396"/>
                </a:moveTo>
                <a:cubicBezTo>
                  <a:pt x="27261" y="9396"/>
                  <a:pt x="27230" y="9427"/>
                  <a:pt x="27230" y="9465"/>
                </a:cubicBezTo>
                <a:cubicBezTo>
                  <a:pt x="27230" y="9502"/>
                  <a:pt x="27261" y="9533"/>
                  <a:pt x="27298" y="9533"/>
                </a:cubicBezTo>
                <a:cubicBezTo>
                  <a:pt x="27336" y="9533"/>
                  <a:pt x="27367" y="9502"/>
                  <a:pt x="27367" y="9465"/>
                </a:cubicBezTo>
                <a:cubicBezTo>
                  <a:pt x="27367" y="9427"/>
                  <a:pt x="27336" y="9396"/>
                  <a:pt x="27298" y="9396"/>
                </a:cubicBezTo>
                <a:close/>
                <a:moveTo>
                  <a:pt x="27515" y="9396"/>
                </a:moveTo>
                <a:cubicBezTo>
                  <a:pt x="27477" y="9396"/>
                  <a:pt x="27446" y="9427"/>
                  <a:pt x="27446" y="9465"/>
                </a:cubicBezTo>
                <a:cubicBezTo>
                  <a:pt x="27446" y="9502"/>
                  <a:pt x="27477" y="9533"/>
                  <a:pt x="27515" y="9533"/>
                </a:cubicBezTo>
                <a:cubicBezTo>
                  <a:pt x="27552" y="9533"/>
                  <a:pt x="27583" y="9502"/>
                  <a:pt x="27583" y="9465"/>
                </a:cubicBezTo>
                <a:cubicBezTo>
                  <a:pt x="27583" y="9427"/>
                  <a:pt x="27552" y="9396"/>
                  <a:pt x="27515" y="9396"/>
                </a:cubicBezTo>
                <a:close/>
                <a:moveTo>
                  <a:pt x="27731" y="9396"/>
                </a:moveTo>
                <a:cubicBezTo>
                  <a:pt x="27693" y="9396"/>
                  <a:pt x="27662" y="9427"/>
                  <a:pt x="27662" y="9465"/>
                </a:cubicBezTo>
                <a:cubicBezTo>
                  <a:pt x="27662" y="9502"/>
                  <a:pt x="27693" y="9533"/>
                  <a:pt x="27731" y="9533"/>
                </a:cubicBezTo>
                <a:cubicBezTo>
                  <a:pt x="27768" y="9533"/>
                  <a:pt x="27799" y="9502"/>
                  <a:pt x="27799" y="9465"/>
                </a:cubicBezTo>
                <a:cubicBezTo>
                  <a:pt x="27799" y="9427"/>
                  <a:pt x="27768" y="9396"/>
                  <a:pt x="27731" y="9396"/>
                </a:cubicBezTo>
                <a:close/>
                <a:moveTo>
                  <a:pt x="27947" y="9396"/>
                </a:moveTo>
                <a:cubicBezTo>
                  <a:pt x="27909" y="9396"/>
                  <a:pt x="27878" y="9427"/>
                  <a:pt x="27878" y="9465"/>
                </a:cubicBezTo>
                <a:cubicBezTo>
                  <a:pt x="27878" y="9502"/>
                  <a:pt x="27909" y="9533"/>
                  <a:pt x="27947" y="9533"/>
                </a:cubicBezTo>
                <a:cubicBezTo>
                  <a:pt x="27985" y="9533"/>
                  <a:pt x="28015" y="9502"/>
                  <a:pt x="28015" y="9465"/>
                </a:cubicBezTo>
                <a:cubicBezTo>
                  <a:pt x="28015" y="9427"/>
                  <a:pt x="27985" y="9396"/>
                  <a:pt x="27947" y="9396"/>
                </a:cubicBezTo>
                <a:close/>
                <a:moveTo>
                  <a:pt x="28163" y="9396"/>
                </a:moveTo>
                <a:cubicBezTo>
                  <a:pt x="28125" y="9396"/>
                  <a:pt x="28094" y="9427"/>
                  <a:pt x="28094" y="9465"/>
                </a:cubicBezTo>
                <a:cubicBezTo>
                  <a:pt x="28094" y="9502"/>
                  <a:pt x="28125" y="9533"/>
                  <a:pt x="28163" y="9533"/>
                </a:cubicBezTo>
                <a:cubicBezTo>
                  <a:pt x="28201" y="9533"/>
                  <a:pt x="28231" y="9502"/>
                  <a:pt x="28231" y="9465"/>
                </a:cubicBezTo>
                <a:cubicBezTo>
                  <a:pt x="28231" y="9427"/>
                  <a:pt x="28201" y="9396"/>
                  <a:pt x="28163" y="9396"/>
                </a:cubicBezTo>
                <a:close/>
                <a:moveTo>
                  <a:pt x="28379" y="9396"/>
                </a:moveTo>
                <a:cubicBezTo>
                  <a:pt x="28341" y="9396"/>
                  <a:pt x="28311" y="9427"/>
                  <a:pt x="28311" y="9465"/>
                </a:cubicBezTo>
                <a:cubicBezTo>
                  <a:pt x="28311" y="9502"/>
                  <a:pt x="28341" y="9533"/>
                  <a:pt x="28379" y="9533"/>
                </a:cubicBezTo>
                <a:cubicBezTo>
                  <a:pt x="28417" y="9533"/>
                  <a:pt x="28447" y="9502"/>
                  <a:pt x="28447" y="9465"/>
                </a:cubicBezTo>
                <a:cubicBezTo>
                  <a:pt x="28447" y="9427"/>
                  <a:pt x="28417" y="9396"/>
                  <a:pt x="28379" y="9396"/>
                </a:cubicBezTo>
                <a:close/>
                <a:moveTo>
                  <a:pt x="28595" y="9396"/>
                </a:moveTo>
                <a:cubicBezTo>
                  <a:pt x="28557" y="9396"/>
                  <a:pt x="28527" y="9427"/>
                  <a:pt x="28527" y="9465"/>
                </a:cubicBezTo>
                <a:cubicBezTo>
                  <a:pt x="28527" y="9502"/>
                  <a:pt x="28557" y="9533"/>
                  <a:pt x="28595" y="9533"/>
                </a:cubicBezTo>
                <a:cubicBezTo>
                  <a:pt x="28633" y="9533"/>
                  <a:pt x="28664" y="9502"/>
                  <a:pt x="28664" y="9465"/>
                </a:cubicBezTo>
                <a:cubicBezTo>
                  <a:pt x="28664" y="9427"/>
                  <a:pt x="28633" y="9396"/>
                  <a:pt x="28595" y="9396"/>
                </a:cubicBezTo>
                <a:close/>
                <a:moveTo>
                  <a:pt x="28811" y="9396"/>
                </a:moveTo>
                <a:cubicBezTo>
                  <a:pt x="28773" y="9396"/>
                  <a:pt x="28743" y="9427"/>
                  <a:pt x="28743" y="9465"/>
                </a:cubicBezTo>
                <a:cubicBezTo>
                  <a:pt x="28743" y="9502"/>
                  <a:pt x="28773" y="9533"/>
                  <a:pt x="28811" y="9533"/>
                </a:cubicBezTo>
                <a:cubicBezTo>
                  <a:pt x="28849" y="9533"/>
                  <a:pt x="28880" y="9502"/>
                  <a:pt x="28880" y="9465"/>
                </a:cubicBezTo>
                <a:cubicBezTo>
                  <a:pt x="28880" y="9427"/>
                  <a:pt x="28849" y="9396"/>
                  <a:pt x="28811" y="9396"/>
                </a:cubicBezTo>
                <a:close/>
                <a:moveTo>
                  <a:pt x="29027" y="9396"/>
                </a:moveTo>
                <a:cubicBezTo>
                  <a:pt x="28990" y="9396"/>
                  <a:pt x="28959" y="9427"/>
                  <a:pt x="28959" y="9465"/>
                </a:cubicBezTo>
                <a:cubicBezTo>
                  <a:pt x="28959" y="9502"/>
                  <a:pt x="28990" y="9533"/>
                  <a:pt x="29027" y="9533"/>
                </a:cubicBezTo>
                <a:cubicBezTo>
                  <a:pt x="29065" y="9533"/>
                  <a:pt x="29096" y="9502"/>
                  <a:pt x="29096" y="9465"/>
                </a:cubicBezTo>
                <a:cubicBezTo>
                  <a:pt x="29096" y="9427"/>
                  <a:pt x="29065" y="9396"/>
                  <a:pt x="29027" y="9396"/>
                </a:cubicBezTo>
                <a:close/>
                <a:moveTo>
                  <a:pt x="29243" y="9396"/>
                </a:moveTo>
                <a:cubicBezTo>
                  <a:pt x="29206" y="9396"/>
                  <a:pt x="29175" y="9427"/>
                  <a:pt x="29175" y="9465"/>
                </a:cubicBezTo>
                <a:cubicBezTo>
                  <a:pt x="29175" y="9502"/>
                  <a:pt x="29206" y="9533"/>
                  <a:pt x="29243" y="9533"/>
                </a:cubicBezTo>
                <a:cubicBezTo>
                  <a:pt x="29281" y="9533"/>
                  <a:pt x="29312" y="9502"/>
                  <a:pt x="29312" y="9465"/>
                </a:cubicBezTo>
                <a:cubicBezTo>
                  <a:pt x="29312" y="9427"/>
                  <a:pt x="29281" y="9396"/>
                  <a:pt x="29243" y="9396"/>
                </a:cubicBezTo>
                <a:close/>
                <a:moveTo>
                  <a:pt x="35511" y="9396"/>
                </a:moveTo>
                <a:cubicBezTo>
                  <a:pt x="35473" y="9396"/>
                  <a:pt x="35443" y="9427"/>
                  <a:pt x="35443" y="9465"/>
                </a:cubicBezTo>
                <a:cubicBezTo>
                  <a:pt x="35443" y="9502"/>
                  <a:pt x="35473" y="9533"/>
                  <a:pt x="35511" y="9533"/>
                </a:cubicBezTo>
                <a:cubicBezTo>
                  <a:pt x="35549" y="9533"/>
                  <a:pt x="35579" y="9502"/>
                  <a:pt x="35579" y="9465"/>
                </a:cubicBezTo>
                <a:cubicBezTo>
                  <a:pt x="35579" y="9427"/>
                  <a:pt x="35549" y="9396"/>
                  <a:pt x="35511" y="9396"/>
                </a:cubicBezTo>
                <a:close/>
                <a:moveTo>
                  <a:pt x="36592" y="9396"/>
                </a:moveTo>
                <a:cubicBezTo>
                  <a:pt x="36554" y="9396"/>
                  <a:pt x="36523" y="9427"/>
                  <a:pt x="36523" y="9465"/>
                </a:cubicBezTo>
                <a:cubicBezTo>
                  <a:pt x="36523" y="9502"/>
                  <a:pt x="36554" y="9533"/>
                  <a:pt x="36592" y="9533"/>
                </a:cubicBezTo>
                <a:cubicBezTo>
                  <a:pt x="36629" y="9533"/>
                  <a:pt x="36660" y="9502"/>
                  <a:pt x="36660" y="9465"/>
                </a:cubicBezTo>
                <a:cubicBezTo>
                  <a:pt x="36660" y="9427"/>
                  <a:pt x="36629" y="9396"/>
                  <a:pt x="36592" y="9396"/>
                </a:cubicBezTo>
                <a:close/>
                <a:moveTo>
                  <a:pt x="36808" y="9396"/>
                </a:moveTo>
                <a:cubicBezTo>
                  <a:pt x="36770" y="9396"/>
                  <a:pt x="36739" y="9427"/>
                  <a:pt x="36739" y="9465"/>
                </a:cubicBezTo>
                <a:cubicBezTo>
                  <a:pt x="36739" y="9502"/>
                  <a:pt x="36770" y="9533"/>
                  <a:pt x="36808" y="9533"/>
                </a:cubicBezTo>
                <a:cubicBezTo>
                  <a:pt x="36846" y="9533"/>
                  <a:pt x="36876" y="9502"/>
                  <a:pt x="36876" y="9465"/>
                </a:cubicBezTo>
                <a:cubicBezTo>
                  <a:pt x="36876" y="9427"/>
                  <a:pt x="36846" y="9396"/>
                  <a:pt x="36808" y="9396"/>
                </a:cubicBezTo>
                <a:close/>
                <a:moveTo>
                  <a:pt x="37024" y="9396"/>
                </a:moveTo>
                <a:cubicBezTo>
                  <a:pt x="36986" y="9396"/>
                  <a:pt x="36955" y="9427"/>
                  <a:pt x="36955" y="9465"/>
                </a:cubicBezTo>
                <a:cubicBezTo>
                  <a:pt x="36955" y="9502"/>
                  <a:pt x="36986" y="9533"/>
                  <a:pt x="37024" y="9533"/>
                </a:cubicBezTo>
                <a:cubicBezTo>
                  <a:pt x="37062" y="9533"/>
                  <a:pt x="37092" y="9502"/>
                  <a:pt x="37092" y="9465"/>
                </a:cubicBezTo>
                <a:cubicBezTo>
                  <a:pt x="37092" y="9427"/>
                  <a:pt x="37062" y="9396"/>
                  <a:pt x="37024" y="9396"/>
                </a:cubicBezTo>
                <a:close/>
                <a:moveTo>
                  <a:pt x="23192" y="9631"/>
                </a:moveTo>
                <a:cubicBezTo>
                  <a:pt x="23154" y="9631"/>
                  <a:pt x="23124" y="9662"/>
                  <a:pt x="23124" y="9699"/>
                </a:cubicBezTo>
                <a:cubicBezTo>
                  <a:pt x="23124" y="9737"/>
                  <a:pt x="23154" y="9768"/>
                  <a:pt x="23192" y="9768"/>
                </a:cubicBezTo>
                <a:cubicBezTo>
                  <a:pt x="23230" y="9768"/>
                  <a:pt x="23261" y="9737"/>
                  <a:pt x="23261" y="9699"/>
                </a:cubicBezTo>
                <a:cubicBezTo>
                  <a:pt x="23261" y="9662"/>
                  <a:pt x="23230" y="9631"/>
                  <a:pt x="23192" y="9631"/>
                </a:cubicBezTo>
                <a:close/>
                <a:moveTo>
                  <a:pt x="23408" y="9631"/>
                </a:moveTo>
                <a:cubicBezTo>
                  <a:pt x="23371" y="9631"/>
                  <a:pt x="23340" y="9662"/>
                  <a:pt x="23340" y="9699"/>
                </a:cubicBezTo>
                <a:cubicBezTo>
                  <a:pt x="23340" y="9737"/>
                  <a:pt x="23371" y="9768"/>
                  <a:pt x="23408" y="9768"/>
                </a:cubicBezTo>
                <a:cubicBezTo>
                  <a:pt x="23446" y="9768"/>
                  <a:pt x="23477" y="9737"/>
                  <a:pt x="23477" y="9699"/>
                </a:cubicBezTo>
                <a:cubicBezTo>
                  <a:pt x="23477" y="9662"/>
                  <a:pt x="23446" y="9631"/>
                  <a:pt x="23408" y="9631"/>
                </a:cubicBezTo>
                <a:close/>
                <a:moveTo>
                  <a:pt x="24489" y="9631"/>
                </a:moveTo>
                <a:cubicBezTo>
                  <a:pt x="24451" y="9631"/>
                  <a:pt x="24420" y="9662"/>
                  <a:pt x="24420" y="9699"/>
                </a:cubicBezTo>
                <a:cubicBezTo>
                  <a:pt x="24420" y="9737"/>
                  <a:pt x="24451" y="9768"/>
                  <a:pt x="24489" y="9768"/>
                </a:cubicBezTo>
                <a:cubicBezTo>
                  <a:pt x="24527" y="9768"/>
                  <a:pt x="24557" y="9737"/>
                  <a:pt x="24557" y="9699"/>
                </a:cubicBezTo>
                <a:cubicBezTo>
                  <a:pt x="24557" y="9662"/>
                  <a:pt x="24527" y="9631"/>
                  <a:pt x="24489" y="9631"/>
                </a:cubicBezTo>
                <a:close/>
                <a:moveTo>
                  <a:pt x="24705" y="9631"/>
                </a:moveTo>
                <a:cubicBezTo>
                  <a:pt x="24667" y="9631"/>
                  <a:pt x="24636" y="9662"/>
                  <a:pt x="24636" y="9699"/>
                </a:cubicBezTo>
                <a:cubicBezTo>
                  <a:pt x="24636" y="9737"/>
                  <a:pt x="24667" y="9768"/>
                  <a:pt x="24705" y="9768"/>
                </a:cubicBezTo>
                <a:cubicBezTo>
                  <a:pt x="24743" y="9768"/>
                  <a:pt x="24773" y="9737"/>
                  <a:pt x="24773" y="9699"/>
                </a:cubicBezTo>
                <a:cubicBezTo>
                  <a:pt x="24773" y="9662"/>
                  <a:pt x="24743" y="9631"/>
                  <a:pt x="24705" y="9631"/>
                </a:cubicBezTo>
                <a:close/>
                <a:moveTo>
                  <a:pt x="24921" y="9631"/>
                </a:moveTo>
                <a:cubicBezTo>
                  <a:pt x="24883" y="9631"/>
                  <a:pt x="24853" y="9662"/>
                  <a:pt x="24853" y="9699"/>
                </a:cubicBezTo>
                <a:cubicBezTo>
                  <a:pt x="24853" y="9737"/>
                  <a:pt x="24883" y="9768"/>
                  <a:pt x="24921" y="9768"/>
                </a:cubicBezTo>
                <a:cubicBezTo>
                  <a:pt x="24959" y="9768"/>
                  <a:pt x="24990" y="9737"/>
                  <a:pt x="24990" y="9699"/>
                </a:cubicBezTo>
                <a:cubicBezTo>
                  <a:pt x="24990" y="9662"/>
                  <a:pt x="24959" y="9631"/>
                  <a:pt x="24921" y="9631"/>
                </a:cubicBezTo>
                <a:close/>
                <a:moveTo>
                  <a:pt x="25137" y="9631"/>
                </a:moveTo>
                <a:cubicBezTo>
                  <a:pt x="25099" y="9631"/>
                  <a:pt x="25069" y="9662"/>
                  <a:pt x="25069" y="9699"/>
                </a:cubicBezTo>
                <a:cubicBezTo>
                  <a:pt x="25069" y="9737"/>
                  <a:pt x="25099" y="9768"/>
                  <a:pt x="25137" y="9768"/>
                </a:cubicBezTo>
                <a:cubicBezTo>
                  <a:pt x="25175" y="9768"/>
                  <a:pt x="25206" y="9737"/>
                  <a:pt x="25206" y="9699"/>
                </a:cubicBezTo>
                <a:cubicBezTo>
                  <a:pt x="25206" y="9662"/>
                  <a:pt x="25175" y="9631"/>
                  <a:pt x="25137" y="9631"/>
                </a:cubicBezTo>
                <a:close/>
                <a:moveTo>
                  <a:pt x="25353" y="9631"/>
                </a:moveTo>
                <a:cubicBezTo>
                  <a:pt x="25315" y="9631"/>
                  <a:pt x="25285" y="9662"/>
                  <a:pt x="25285" y="9699"/>
                </a:cubicBezTo>
                <a:cubicBezTo>
                  <a:pt x="25285" y="9737"/>
                  <a:pt x="25315" y="9768"/>
                  <a:pt x="25353" y="9768"/>
                </a:cubicBezTo>
                <a:cubicBezTo>
                  <a:pt x="25391" y="9768"/>
                  <a:pt x="25422" y="9737"/>
                  <a:pt x="25422" y="9699"/>
                </a:cubicBezTo>
                <a:cubicBezTo>
                  <a:pt x="25422" y="9662"/>
                  <a:pt x="25391" y="9631"/>
                  <a:pt x="25353" y="9631"/>
                </a:cubicBezTo>
                <a:close/>
                <a:moveTo>
                  <a:pt x="25569" y="9631"/>
                </a:moveTo>
                <a:cubicBezTo>
                  <a:pt x="25532" y="9631"/>
                  <a:pt x="25501" y="9662"/>
                  <a:pt x="25501" y="9699"/>
                </a:cubicBezTo>
                <a:cubicBezTo>
                  <a:pt x="25501" y="9737"/>
                  <a:pt x="25532" y="9768"/>
                  <a:pt x="25569" y="9768"/>
                </a:cubicBezTo>
                <a:cubicBezTo>
                  <a:pt x="25607" y="9768"/>
                  <a:pt x="25638" y="9737"/>
                  <a:pt x="25638" y="9699"/>
                </a:cubicBezTo>
                <a:cubicBezTo>
                  <a:pt x="25638" y="9662"/>
                  <a:pt x="25607" y="9631"/>
                  <a:pt x="25569" y="9631"/>
                </a:cubicBezTo>
                <a:close/>
                <a:moveTo>
                  <a:pt x="25785" y="9631"/>
                </a:moveTo>
                <a:cubicBezTo>
                  <a:pt x="25748" y="9631"/>
                  <a:pt x="25717" y="9662"/>
                  <a:pt x="25717" y="9699"/>
                </a:cubicBezTo>
                <a:cubicBezTo>
                  <a:pt x="25717" y="9737"/>
                  <a:pt x="25748" y="9768"/>
                  <a:pt x="25785" y="9768"/>
                </a:cubicBezTo>
                <a:cubicBezTo>
                  <a:pt x="25823" y="9768"/>
                  <a:pt x="25854" y="9737"/>
                  <a:pt x="25854" y="9699"/>
                </a:cubicBezTo>
                <a:cubicBezTo>
                  <a:pt x="25854" y="9662"/>
                  <a:pt x="25823" y="9631"/>
                  <a:pt x="25785" y="9631"/>
                </a:cubicBezTo>
                <a:close/>
                <a:moveTo>
                  <a:pt x="26002" y="9631"/>
                </a:moveTo>
                <a:cubicBezTo>
                  <a:pt x="25964" y="9631"/>
                  <a:pt x="25933" y="9662"/>
                  <a:pt x="25933" y="9699"/>
                </a:cubicBezTo>
                <a:cubicBezTo>
                  <a:pt x="25933" y="9737"/>
                  <a:pt x="25964" y="9768"/>
                  <a:pt x="26002" y="9768"/>
                </a:cubicBezTo>
                <a:cubicBezTo>
                  <a:pt x="26039" y="9768"/>
                  <a:pt x="26070" y="9737"/>
                  <a:pt x="26070" y="9699"/>
                </a:cubicBezTo>
                <a:cubicBezTo>
                  <a:pt x="26070" y="9662"/>
                  <a:pt x="26039" y="9631"/>
                  <a:pt x="26002" y="9631"/>
                </a:cubicBezTo>
                <a:close/>
                <a:moveTo>
                  <a:pt x="26218" y="9631"/>
                </a:moveTo>
                <a:cubicBezTo>
                  <a:pt x="26180" y="9631"/>
                  <a:pt x="26149" y="9662"/>
                  <a:pt x="26149" y="9699"/>
                </a:cubicBezTo>
                <a:cubicBezTo>
                  <a:pt x="26149" y="9737"/>
                  <a:pt x="26180" y="9768"/>
                  <a:pt x="26218" y="9768"/>
                </a:cubicBezTo>
                <a:cubicBezTo>
                  <a:pt x="26256" y="9768"/>
                  <a:pt x="26286" y="9737"/>
                  <a:pt x="26286" y="9699"/>
                </a:cubicBezTo>
                <a:cubicBezTo>
                  <a:pt x="26286" y="9662"/>
                  <a:pt x="26256" y="9631"/>
                  <a:pt x="26218" y="9631"/>
                </a:cubicBezTo>
                <a:close/>
                <a:moveTo>
                  <a:pt x="26434" y="9631"/>
                </a:moveTo>
                <a:cubicBezTo>
                  <a:pt x="26396" y="9631"/>
                  <a:pt x="26365" y="9662"/>
                  <a:pt x="26365" y="9699"/>
                </a:cubicBezTo>
                <a:cubicBezTo>
                  <a:pt x="26365" y="9737"/>
                  <a:pt x="26396" y="9768"/>
                  <a:pt x="26434" y="9768"/>
                </a:cubicBezTo>
                <a:cubicBezTo>
                  <a:pt x="26472" y="9768"/>
                  <a:pt x="26502" y="9737"/>
                  <a:pt x="26502" y="9699"/>
                </a:cubicBezTo>
                <a:cubicBezTo>
                  <a:pt x="26502" y="9662"/>
                  <a:pt x="26472" y="9631"/>
                  <a:pt x="26434" y="9631"/>
                </a:cubicBezTo>
                <a:close/>
                <a:moveTo>
                  <a:pt x="26650" y="9631"/>
                </a:moveTo>
                <a:cubicBezTo>
                  <a:pt x="26612" y="9631"/>
                  <a:pt x="26582" y="9662"/>
                  <a:pt x="26582" y="9699"/>
                </a:cubicBezTo>
                <a:cubicBezTo>
                  <a:pt x="26582" y="9737"/>
                  <a:pt x="26612" y="9768"/>
                  <a:pt x="26650" y="9768"/>
                </a:cubicBezTo>
                <a:cubicBezTo>
                  <a:pt x="26688" y="9768"/>
                  <a:pt x="26718" y="9737"/>
                  <a:pt x="26718" y="9699"/>
                </a:cubicBezTo>
                <a:cubicBezTo>
                  <a:pt x="26718" y="9662"/>
                  <a:pt x="26688" y="9631"/>
                  <a:pt x="26650" y="9631"/>
                </a:cubicBezTo>
                <a:close/>
                <a:moveTo>
                  <a:pt x="26866" y="9631"/>
                </a:moveTo>
                <a:cubicBezTo>
                  <a:pt x="26828" y="9631"/>
                  <a:pt x="26798" y="9662"/>
                  <a:pt x="26798" y="9699"/>
                </a:cubicBezTo>
                <a:cubicBezTo>
                  <a:pt x="26798" y="9737"/>
                  <a:pt x="26828" y="9768"/>
                  <a:pt x="26866" y="9768"/>
                </a:cubicBezTo>
                <a:cubicBezTo>
                  <a:pt x="26904" y="9768"/>
                  <a:pt x="26935" y="9737"/>
                  <a:pt x="26935" y="9699"/>
                </a:cubicBezTo>
                <a:cubicBezTo>
                  <a:pt x="26935" y="9662"/>
                  <a:pt x="26904" y="9631"/>
                  <a:pt x="26866" y="9631"/>
                </a:cubicBezTo>
                <a:close/>
                <a:moveTo>
                  <a:pt x="27082" y="9631"/>
                </a:moveTo>
                <a:cubicBezTo>
                  <a:pt x="27044" y="9631"/>
                  <a:pt x="27014" y="9662"/>
                  <a:pt x="27014" y="9699"/>
                </a:cubicBezTo>
                <a:cubicBezTo>
                  <a:pt x="27014" y="9737"/>
                  <a:pt x="27044" y="9768"/>
                  <a:pt x="27082" y="9768"/>
                </a:cubicBezTo>
                <a:cubicBezTo>
                  <a:pt x="27120" y="9768"/>
                  <a:pt x="27151" y="9737"/>
                  <a:pt x="27151" y="9699"/>
                </a:cubicBezTo>
                <a:cubicBezTo>
                  <a:pt x="27151" y="9662"/>
                  <a:pt x="27120" y="9631"/>
                  <a:pt x="27082" y="9631"/>
                </a:cubicBezTo>
                <a:close/>
                <a:moveTo>
                  <a:pt x="27298" y="9631"/>
                </a:moveTo>
                <a:cubicBezTo>
                  <a:pt x="27261" y="9631"/>
                  <a:pt x="27230" y="9662"/>
                  <a:pt x="27230" y="9699"/>
                </a:cubicBezTo>
                <a:cubicBezTo>
                  <a:pt x="27230" y="9737"/>
                  <a:pt x="27261" y="9768"/>
                  <a:pt x="27298" y="9768"/>
                </a:cubicBezTo>
                <a:cubicBezTo>
                  <a:pt x="27336" y="9768"/>
                  <a:pt x="27367" y="9737"/>
                  <a:pt x="27367" y="9699"/>
                </a:cubicBezTo>
                <a:cubicBezTo>
                  <a:pt x="27367" y="9662"/>
                  <a:pt x="27336" y="9631"/>
                  <a:pt x="27298" y="9631"/>
                </a:cubicBezTo>
                <a:close/>
                <a:moveTo>
                  <a:pt x="27515" y="9631"/>
                </a:moveTo>
                <a:cubicBezTo>
                  <a:pt x="27477" y="9631"/>
                  <a:pt x="27446" y="9662"/>
                  <a:pt x="27446" y="9699"/>
                </a:cubicBezTo>
                <a:cubicBezTo>
                  <a:pt x="27446" y="9737"/>
                  <a:pt x="27477" y="9768"/>
                  <a:pt x="27515" y="9768"/>
                </a:cubicBezTo>
                <a:cubicBezTo>
                  <a:pt x="27552" y="9768"/>
                  <a:pt x="27583" y="9737"/>
                  <a:pt x="27583" y="9699"/>
                </a:cubicBezTo>
                <a:cubicBezTo>
                  <a:pt x="27583" y="9662"/>
                  <a:pt x="27552" y="9631"/>
                  <a:pt x="27515" y="9631"/>
                </a:cubicBezTo>
                <a:close/>
                <a:moveTo>
                  <a:pt x="27731" y="9631"/>
                </a:moveTo>
                <a:cubicBezTo>
                  <a:pt x="27693" y="9631"/>
                  <a:pt x="27662" y="9662"/>
                  <a:pt x="27662" y="9699"/>
                </a:cubicBezTo>
                <a:cubicBezTo>
                  <a:pt x="27662" y="9737"/>
                  <a:pt x="27693" y="9768"/>
                  <a:pt x="27731" y="9768"/>
                </a:cubicBezTo>
                <a:cubicBezTo>
                  <a:pt x="27768" y="9768"/>
                  <a:pt x="27799" y="9737"/>
                  <a:pt x="27799" y="9699"/>
                </a:cubicBezTo>
                <a:cubicBezTo>
                  <a:pt x="27799" y="9662"/>
                  <a:pt x="27768" y="9631"/>
                  <a:pt x="27731" y="9631"/>
                </a:cubicBezTo>
                <a:close/>
                <a:moveTo>
                  <a:pt x="27947" y="9631"/>
                </a:moveTo>
                <a:cubicBezTo>
                  <a:pt x="27909" y="9631"/>
                  <a:pt x="27878" y="9662"/>
                  <a:pt x="27878" y="9699"/>
                </a:cubicBezTo>
                <a:cubicBezTo>
                  <a:pt x="27878" y="9737"/>
                  <a:pt x="27909" y="9768"/>
                  <a:pt x="27947" y="9768"/>
                </a:cubicBezTo>
                <a:cubicBezTo>
                  <a:pt x="27985" y="9768"/>
                  <a:pt x="28015" y="9737"/>
                  <a:pt x="28015" y="9699"/>
                </a:cubicBezTo>
                <a:cubicBezTo>
                  <a:pt x="28015" y="9662"/>
                  <a:pt x="27985" y="9631"/>
                  <a:pt x="27947" y="9631"/>
                </a:cubicBezTo>
                <a:close/>
                <a:moveTo>
                  <a:pt x="28163" y="9631"/>
                </a:moveTo>
                <a:cubicBezTo>
                  <a:pt x="28125" y="9631"/>
                  <a:pt x="28094" y="9662"/>
                  <a:pt x="28094" y="9699"/>
                </a:cubicBezTo>
                <a:cubicBezTo>
                  <a:pt x="28094" y="9737"/>
                  <a:pt x="28125" y="9768"/>
                  <a:pt x="28163" y="9768"/>
                </a:cubicBezTo>
                <a:cubicBezTo>
                  <a:pt x="28201" y="9768"/>
                  <a:pt x="28231" y="9737"/>
                  <a:pt x="28231" y="9699"/>
                </a:cubicBezTo>
                <a:cubicBezTo>
                  <a:pt x="28231" y="9662"/>
                  <a:pt x="28201" y="9631"/>
                  <a:pt x="28163" y="9631"/>
                </a:cubicBezTo>
                <a:close/>
                <a:moveTo>
                  <a:pt x="28379" y="9631"/>
                </a:moveTo>
                <a:cubicBezTo>
                  <a:pt x="28341" y="9631"/>
                  <a:pt x="28311" y="9662"/>
                  <a:pt x="28311" y="9699"/>
                </a:cubicBezTo>
                <a:cubicBezTo>
                  <a:pt x="28311" y="9737"/>
                  <a:pt x="28341" y="9768"/>
                  <a:pt x="28379" y="9768"/>
                </a:cubicBezTo>
                <a:cubicBezTo>
                  <a:pt x="28417" y="9768"/>
                  <a:pt x="28447" y="9737"/>
                  <a:pt x="28447" y="9699"/>
                </a:cubicBezTo>
                <a:cubicBezTo>
                  <a:pt x="28447" y="9662"/>
                  <a:pt x="28417" y="9631"/>
                  <a:pt x="28379" y="9631"/>
                </a:cubicBezTo>
                <a:close/>
                <a:moveTo>
                  <a:pt x="28595" y="9631"/>
                </a:moveTo>
                <a:cubicBezTo>
                  <a:pt x="28557" y="9631"/>
                  <a:pt x="28527" y="9662"/>
                  <a:pt x="28527" y="9699"/>
                </a:cubicBezTo>
                <a:cubicBezTo>
                  <a:pt x="28527" y="9737"/>
                  <a:pt x="28557" y="9768"/>
                  <a:pt x="28595" y="9768"/>
                </a:cubicBezTo>
                <a:cubicBezTo>
                  <a:pt x="28633" y="9768"/>
                  <a:pt x="28664" y="9737"/>
                  <a:pt x="28664" y="9699"/>
                </a:cubicBezTo>
                <a:cubicBezTo>
                  <a:pt x="28664" y="9662"/>
                  <a:pt x="28633" y="9631"/>
                  <a:pt x="28595" y="9631"/>
                </a:cubicBezTo>
                <a:close/>
                <a:moveTo>
                  <a:pt x="28811" y="9631"/>
                </a:moveTo>
                <a:cubicBezTo>
                  <a:pt x="28773" y="9631"/>
                  <a:pt x="28743" y="9662"/>
                  <a:pt x="28743" y="9699"/>
                </a:cubicBezTo>
                <a:cubicBezTo>
                  <a:pt x="28743" y="9737"/>
                  <a:pt x="28773" y="9768"/>
                  <a:pt x="28811" y="9768"/>
                </a:cubicBezTo>
                <a:cubicBezTo>
                  <a:pt x="28849" y="9768"/>
                  <a:pt x="28880" y="9737"/>
                  <a:pt x="28880" y="9699"/>
                </a:cubicBezTo>
                <a:cubicBezTo>
                  <a:pt x="28880" y="9662"/>
                  <a:pt x="28849" y="9631"/>
                  <a:pt x="28811" y="9631"/>
                </a:cubicBezTo>
                <a:close/>
                <a:moveTo>
                  <a:pt x="29027" y="9631"/>
                </a:moveTo>
                <a:cubicBezTo>
                  <a:pt x="28990" y="9631"/>
                  <a:pt x="28959" y="9662"/>
                  <a:pt x="28959" y="9699"/>
                </a:cubicBezTo>
                <a:cubicBezTo>
                  <a:pt x="28959" y="9737"/>
                  <a:pt x="28990" y="9768"/>
                  <a:pt x="29027" y="9768"/>
                </a:cubicBezTo>
                <a:cubicBezTo>
                  <a:pt x="29065" y="9768"/>
                  <a:pt x="29096" y="9737"/>
                  <a:pt x="29096" y="9699"/>
                </a:cubicBezTo>
                <a:cubicBezTo>
                  <a:pt x="29096" y="9662"/>
                  <a:pt x="29065" y="9631"/>
                  <a:pt x="29027" y="9631"/>
                </a:cubicBezTo>
                <a:close/>
                <a:moveTo>
                  <a:pt x="29243" y="9631"/>
                </a:moveTo>
                <a:cubicBezTo>
                  <a:pt x="29206" y="9631"/>
                  <a:pt x="29175" y="9662"/>
                  <a:pt x="29175" y="9699"/>
                </a:cubicBezTo>
                <a:cubicBezTo>
                  <a:pt x="29175" y="9737"/>
                  <a:pt x="29206" y="9768"/>
                  <a:pt x="29243" y="9768"/>
                </a:cubicBezTo>
                <a:cubicBezTo>
                  <a:pt x="29281" y="9768"/>
                  <a:pt x="29312" y="9737"/>
                  <a:pt x="29312" y="9699"/>
                </a:cubicBezTo>
                <a:cubicBezTo>
                  <a:pt x="29312" y="9662"/>
                  <a:pt x="29281" y="9631"/>
                  <a:pt x="29243" y="9631"/>
                </a:cubicBezTo>
                <a:close/>
                <a:moveTo>
                  <a:pt x="29460" y="9631"/>
                </a:moveTo>
                <a:cubicBezTo>
                  <a:pt x="29422" y="9631"/>
                  <a:pt x="29391" y="9662"/>
                  <a:pt x="29391" y="9699"/>
                </a:cubicBezTo>
                <a:cubicBezTo>
                  <a:pt x="29391" y="9737"/>
                  <a:pt x="29422" y="9768"/>
                  <a:pt x="29460" y="9768"/>
                </a:cubicBezTo>
                <a:cubicBezTo>
                  <a:pt x="29497" y="9768"/>
                  <a:pt x="29528" y="9737"/>
                  <a:pt x="29528" y="9699"/>
                </a:cubicBezTo>
                <a:cubicBezTo>
                  <a:pt x="29528" y="9662"/>
                  <a:pt x="29497" y="9631"/>
                  <a:pt x="29460" y="9631"/>
                </a:cubicBezTo>
                <a:close/>
                <a:moveTo>
                  <a:pt x="35295" y="9631"/>
                </a:moveTo>
                <a:cubicBezTo>
                  <a:pt x="35257" y="9631"/>
                  <a:pt x="35226" y="9662"/>
                  <a:pt x="35226" y="9699"/>
                </a:cubicBezTo>
                <a:cubicBezTo>
                  <a:pt x="35226" y="9737"/>
                  <a:pt x="35257" y="9768"/>
                  <a:pt x="35295" y="9768"/>
                </a:cubicBezTo>
                <a:cubicBezTo>
                  <a:pt x="35333" y="9768"/>
                  <a:pt x="35363" y="9737"/>
                  <a:pt x="35363" y="9699"/>
                </a:cubicBezTo>
                <a:cubicBezTo>
                  <a:pt x="35363" y="9662"/>
                  <a:pt x="35333" y="9631"/>
                  <a:pt x="35295" y="9631"/>
                </a:cubicBezTo>
                <a:close/>
                <a:moveTo>
                  <a:pt x="35511" y="9631"/>
                </a:moveTo>
                <a:cubicBezTo>
                  <a:pt x="35473" y="9631"/>
                  <a:pt x="35443" y="9662"/>
                  <a:pt x="35443" y="9699"/>
                </a:cubicBezTo>
                <a:cubicBezTo>
                  <a:pt x="35443" y="9737"/>
                  <a:pt x="35473" y="9768"/>
                  <a:pt x="35511" y="9768"/>
                </a:cubicBezTo>
                <a:cubicBezTo>
                  <a:pt x="35549" y="9768"/>
                  <a:pt x="35579" y="9737"/>
                  <a:pt x="35579" y="9699"/>
                </a:cubicBezTo>
                <a:cubicBezTo>
                  <a:pt x="35579" y="9662"/>
                  <a:pt x="35549" y="9631"/>
                  <a:pt x="35511" y="9631"/>
                </a:cubicBezTo>
                <a:close/>
                <a:moveTo>
                  <a:pt x="35943" y="9631"/>
                </a:moveTo>
                <a:cubicBezTo>
                  <a:pt x="35906" y="9631"/>
                  <a:pt x="35875" y="9662"/>
                  <a:pt x="35875" y="9699"/>
                </a:cubicBezTo>
                <a:cubicBezTo>
                  <a:pt x="35875" y="9737"/>
                  <a:pt x="35906" y="9768"/>
                  <a:pt x="35943" y="9768"/>
                </a:cubicBezTo>
                <a:cubicBezTo>
                  <a:pt x="35981" y="9768"/>
                  <a:pt x="36012" y="9737"/>
                  <a:pt x="36012" y="9699"/>
                </a:cubicBezTo>
                <a:cubicBezTo>
                  <a:pt x="36012" y="9662"/>
                  <a:pt x="35981" y="9631"/>
                  <a:pt x="35943" y="9631"/>
                </a:cubicBezTo>
                <a:close/>
                <a:moveTo>
                  <a:pt x="36159" y="9631"/>
                </a:moveTo>
                <a:cubicBezTo>
                  <a:pt x="36122" y="9631"/>
                  <a:pt x="36091" y="9662"/>
                  <a:pt x="36091" y="9699"/>
                </a:cubicBezTo>
                <a:cubicBezTo>
                  <a:pt x="36091" y="9737"/>
                  <a:pt x="36122" y="9768"/>
                  <a:pt x="36159" y="9768"/>
                </a:cubicBezTo>
                <a:cubicBezTo>
                  <a:pt x="36197" y="9768"/>
                  <a:pt x="36228" y="9737"/>
                  <a:pt x="36228" y="9699"/>
                </a:cubicBezTo>
                <a:cubicBezTo>
                  <a:pt x="36228" y="9662"/>
                  <a:pt x="36197" y="9631"/>
                  <a:pt x="36159" y="9631"/>
                </a:cubicBezTo>
                <a:close/>
                <a:moveTo>
                  <a:pt x="36376" y="9631"/>
                </a:moveTo>
                <a:cubicBezTo>
                  <a:pt x="36338" y="9631"/>
                  <a:pt x="36307" y="9662"/>
                  <a:pt x="36307" y="9699"/>
                </a:cubicBezTo>
                <a:cubicBezTo>
                  <a:pt x="36307" y="9737"/>
                  <a:pt x="36338" y="9768"/>
                  <a:pt x="36376" y="9768"/>
                </a:cubicBezTo>
                <a:cubicBezTo>
                  <a:pt x="36413" y="9768"/>
                  <a:pt x="36444" y="9737"/>
                  <a:pt x="36444" y="9699"/>
                </a:cubicBezTo>
                <a:cubicBezTo>
                  <a:pt x="36444" y="9662"/>
                  <a:pt x="36413" y="9631"/>
                  <a:pt x="36376" y="9631"/>
                </a:cubicBezTo>
                <a:close/>
                <a:moveTo>
                  <a:pt x="36592" y="9631"/>
                </a:moveTo>
                <a:cubicBezTo>
                  <a:pt x="36554" y="9631"/>
                  <a:pt x="36523" y="9662"/>
                  <a:pt x="36523" y="9699"/>
                </a:cubicBezTo>
                <a:cubicBezTo>
                  <a:pt x="36523" y="9737"/>
                  <a:pt x="36554" y="9768"/>
                  <a:pt x="36592" y="9768"/>
                </a:cubicBezTo>
                <a:cubicBezTo>
                  <a:pt x="36629" y="9768"/>
                  <a:pt x="36660" y="9737"/>
                  <a:pt x="36660" y="9699"/>
                </a:cubicBezTo>
                <a:cubicBezTo>
                  <a:pt x="36660" y="9662"/>
                  <a:pt x="36629" y="9631"/>
                  <a:pt x="36592" y="9631"/>
                </a:cubicBezTo>
                <a:close/>
                <a:moveTo>
                  <a:pt x="36808" y="9631"/>
                </a:moveTo>
                <a:cubicBezTo>
                  <a:pt x="36770" y="9631"/>
                  <a:pt x="36739" y="9662"/>
                  <a:pt x="36739" y="9699"/>
                </a:cubicBezTo>
                <a:cubicBezTo>
                  <a:pt x="36739" y="9737"/>
                  <a:pt x="36770" y="9768"/>
                  <a:pt x="36808" y="9768"/>
                </a:cubicBezTo>
                <a:cubicBezTo>
                  <a:pt x="36846" y="9768"/>
                  <a:pt x="36876" y="9737"/>
                  <a:pt x="36876" y="9699"/>
                </a:cubicBezTo>
                <a:cubicBezTo>
                  <a:pt x="36876" y="9662"/>
                  <a:pt x="36846" y="9631"/>
                  <a:pt x="36808" y="9631"/>
                </a:cubicBezTo>
                <a:close/>
                <a:moveTo>
                  <a:pt x="24489" y="9866"/>
                </a:moveTo>
                <a:cubicBezTo>
                  <a:pt x="24451" y="9866"/>
                  <a:pt x="24420" y="9896"/>
                  <a:pt x="24420" y="9934"/>
                </a:cubicBezTo>
                <a:cubicBezTo>
                  <a:pt x="24420" y="9972"/>
                  <a:pt x="24451" y="10003"/>
                  <a:pt x="24489" y="10003"/>
                </a:cubicBezTo>
                <a:cubicBezTo>
                  <a:pt x="24527" y="10003"/>
                  <a:pt x="24557" y="9972"/>
                  <a:pt x="24557" y="9934"/>
                </a:cubicBezTo>
                <a:cubicBezTo>
                  <a:pt x="24557" y="9896"/>
                  <a:pt x="24527" y="9866"/>
                  <a:pt x="24489" y="9866"/>
                </a:cubicBezTo>
                <a:close/>
                <a:moveTo>
                  <a:pt x="24705" y="9866"/>
                </a:moveTo>
                <a:cubicBezTo>
                  <a:pt x="24667" y="9866"/>
                  <a:pt x="24636" y="9896"/>
                  <a:pt x="24636" y="9934"/>
                </a:cubicBezTo>
                <a:cubicBezTo>
                  <a:pt x="24636" y="9972"/>
                  <a:pt x="24667" y="10003"/>
                  <a:pt x="24705" y="10003"/>
                </a:cubicBezTo>
                <a:cubicBezTo>
                  <a:pt x="24743" y="10003"/>
                  <a:pt x="24773" y="9972"/>
                  <a:pt x="24773" y="9934"/>
                </a:cubicBezTo>
                <a:cubicBezTo>
                  <a:pt x="24773" y="9896"/>
                  <a:pt x="24743" y="9866"/>
                  <a:pt x="24705" y="9866"/>
                </a:cubicBezTo>
                <a:close/>
                <a:moveTo>
                  <a:pt x="24921" y="9866"/>
                </a:moveTo>
                <a:cubicBezTo>
                  <a:pt x="24883" y="9866"/>
                  <a:pt x="24853" y="9896"/>
                  <a:pt x="24853" y="9934"/>
                </a:cubicBezTo>
                <a:cubicBezTo>
                  <a:pt x="24853" y="9972"/>
                  <a:pt x="24883" y="10003"/>
                  <a:pt x="24921" y="10003"/>
                </a:cubicBezTo>
                <a:cubicBezTo>
                  <a:pt x="24959" y="10003"/>
                  <a:pt x="24990" y="9972"/>
                  <a:pt x="24990" y="9934"/>
                </a:cubicBezTo>
                <a:cubicBezTo>
                  <a:pt x="24990" y="9896"/>
                  <a:pt x="24959" y="9866"/>
                  <a:pt x="24921" y="9866"/>
                </a:cubicBezTo>
                <a:close/>
                <a:moveTo>
                  <a:pt x="25137" y="9866"/>
                </a:moveTo>
                <a:cubicBezTo>
                  <a:pt x="25099" y="9866"/>
                  <a:pt x="25069" y="9896"/>
                  <a:pt x="25069" y="9934"/>
                </a:cubicBezTo>
                <a:cubicBezTo>
                  <a:pt x="25069" y="9972"/>
                  <a:pt x="25099" y="10003"/>
                  <a:pt x="25137" y="10003"/>
                </a:cubicBezTo>
                <a:cubicBezTo>
                  <a:pt x="25175" y="10003"/>
                  <a:pt x="25206" y="9972"/>
                  <a:pt x="25206" y="9934"/>
                </a:cubicBezTo>
                <a:cubicBezTo>
                  <a:pt x="25206" y="9896"/>
                  <a:pt x="25175" y="9866"/>
                  <a:pt x="25137" y="9866"/>
                </a:cubicBezTo>
                <a:close/>
                <a:moveTo>
                  <a:pt x="25353" y="9866"/>
                </a:moveTo>
                <a:cubicBezTo>
                  <a:pt x="25315" y="9866"/>
                  <a:pt x="25285" y="9896"/>
                  <a:pt x="25285" y="9934"/>
                </a:cubicBezTo>
                <a:cubicBezTo>
                  <a:pt x="25285" y="9972"/>
                  <a:pt x="25315" y="10003"/>
                  <a:pt x="25353" y="10003"/>
                </a:cubicBezTo>
                <a:cubicBezTo>
                  <a:pt x="25391" y="10003"/>
                  <a:pt x="25422" y="9972"/>
                  <a:pt x="25422" y="9934"/>
                </a:cubicBezTo>
                <a:cubicBezTo>
                  <a:pt x="25422" y="9896"/>
                  <a:pt x="25391" y="9866"/>
                  <a:pt x="25353" y="9866"/>
                </a:cubicBezTo>
                <a:close/>
                <a:moveTo>
                  <a:pt x="25569" y="9866"/>
                </a:moveTo>
                <a:cubicBezTo>
                  <a:pt x="25532" y="9866"/>
                  <a:pt x="25501" y="9896"/>
                  <a:pt x="25501" y="9934"/>
                </a:cubicBezTo>
                <a:cubicBezTo>
                  <a:pt x="25501" y="9972"/>
                  <a:pt x="25532" y="10003"/>
                  <a:pt x="25569" y="10003"/>
                </a:cubicBezTo>
                <a:cubicBezTo>
                  <a:pt x="25607" y="10003"/>
                  <a:pt x="25638" y="9972"/>
                  <a:pt x="25638" y="9934"/>
                </a:cubicBezTo>
                <a:cubicBezTo>
                  <a:pt x="25638" y="9896"/>
                  <a:pt x="25607" y="9866"/>
                  <a:pt x="25569" y="9866"/>
                </a:cubicBezTo>
                <a:close/>
                <a:moveTo>
                  <a:pt x="25785" y="9866"/>
                </a:moveTo>
                <a:cubicBezTo>
                  <a:pt x="25748" y="9866"/>
                  <a:pt x="25717" y="9896"/>
                  <a:pt x="25717" y="9934"/>
                </a:cubicBezTo>
                <a:cubicBezTo>
                  <a:pt x="25717" y="9972"/>
                  <a:pt x="25748" y="10003"/>
                  <a:pt x="25785" y="10003"/>
                </a:cubicBezTo>
                <a:cubicBezTo>
                  <a:pt x="25823" y="10003"/>
                  <a:pt x="25854" y="9972"/>
                  <a:pt x="25854" y="9934"/>
                </a:cubicBezTo>
                <a:cubicBezTo>
                  <a:pt x="25854" y="9896"/>
                  <a:pt x="25823" y="9866"/>
                  <a:pt x="25785" y="9866"/>
                </a:cubicBezTo>
                <a:close/>
                <a:moveTo>
                  <a:pt x="26002" y="9866"/>
                </a:moveTo>
                <a:cubicBezTo>
                  <a:pt x="25964" y="9866"/>
                  <a:pt x="25933" y="9896"/>
                  <a:pt x="25933" y="9934"/>
                </a:cubicBezTo>
                <a:cubicBezTo>
                  <a:pt x="25933" y="9972"/>
                  <a:pt x="25964" y="10003"/>
                  <a:pt x="26002" y="10003"/>
                </a:cubicBezTo>
                <a:cubicBezTo>
                  <a:pt x="26039" y="10003"/>
                  <a:pt x="26070" y="9972"/>
                  <a:pt x="26070" y="9934"/>
                </a:cubicBezTo>
                <a:cubicBezTo>
                  <a:pt x="26070" y="9896"/>
                  <a:pt x="26039" y="9866"/>
                  <a:pt x="26002" y="9866"/>
                </a:cubicBezTo>
                <a:close/>
                <a:moveTo>
                  <a:pt x="26218" y="9866"/>
                </a:moveTo>
                <a:cubicBezTo>
                  <a:pt x="26180" y="9866"/>
                  <a:pt x="26149" y="9896"/>
                  <a:pt x="26149" y="9934"/>
                </a:cubicBezTo>
                <a:cubicBezTo>
                  <a:pt x="26149" y="9972"/>
                  <a:pt x="26180" y="10003"/>
                  <a:pt x="26218" y="10003"/>
                </a:cubicBezTo>
                <a:cubicBezTo>
                  <a:pt x="26256" y="10003"/>
                  <a:pt x="26286" y="9972"/>
                  <a:pt x="26286" y="9934"/>
                </a:cubicBezTo>
                <a:cubicBezTo>
                  <a:pt x="26286" y="9896"/>
                  <a:pt x="26256" y="9866"/>
                  <a:pt x="26218" y="9866"/>
                </a:cubicBezTo>
                <a:close/>
                <a:moveTo>
                  <a:pt x="26434" y="9866"/>
                </a:moveTo>
                <a:cubicBezTo>
                  <a:pt x="26396" y="9866"/>
                  <a:pt x="26365" y="9896"/>
                  <a:pt x="26365" y="9934"/>
                </a:cubicBezTo>
                <a:cubicBezTo>
                  <a:pt x="26365" y="9972"/>
                  <a:pt x="26396" y="10003"/>
                  <a:pt x="26434" y="10003"/>
                </a:cubicBezTo>
                <a:cubicBezTo>
                  <a:pt x="26472" y="10003"/>
                  <a:pt x="26502" y="9972"/>
                  <a:pt x="26502" y="9934"/>
                </a:cubicBezTo>
                <a:cubicBezTo>
                  <a:pt x="26502" y="9896"/>
                  <a:pt x="26472" y="9866"/>
                  <a:pt x="26434" y="9866"/>
                </a:cubicBezTo>
                <a:close/>
                <a:moveTo>
                  <a:pt x="26650" y="9866"/>
                </a:moveTo>
                <a:cubicBezTo>
                  <a:pt x="26612" y="9866"/>
                  <a:pt x="26582" y="9896"/>
                  <a:pt x="26582" y="9934"/>
                </a:cubicBezTo>
                <a:cubicBezTo>
                  <a:pt x="26582" y="9972"/>
                  <a:pt x="26612" y="10003"/>
                  <a:pt x="26650" y="10003"/>
                </a:cubicBezTo>
                <a:cubicBezTo>
                  <a:pt x="26688" y="10003"/>
                  <a:pt x="26718" y="9972"/>
                  <a:pt x="26718" y="9934"/>
                </a:cubicBezTo>
                <a:cubicBezTo>
                  <a:pt x="26718" y="9896"/>
                  <a:pt x="26688" y="9866"/>
                  <a:pt x="26650" y="9866"/>
                </a:cubicBezTo>
                <a:close/>
                <a:moveTo>
                  <a:pt x="26866" y="9866"/>
                </a:moveTo>
                <a:cubicBezTo>
                  <a:pt x="26828" y="9866"/>
                  <a:pt x="26798" y="9896"/>
                  <a:pt x="26798" y="9934"/>
                </a:cubicBezTo>
                <a:cubicBezTo>
                  <a:pt x="26798" y="9972"/>
                  <a:pt x="26828" y="10003"/>
                  <a:pt x="26866" y="10003"/>
                </a:cubicBezTo>
                <a:cubicBezTo>
                  <a:pt x="26904" y="10003"/>
                  <a:pt x="26935" y="9972"/>
                  <a:pt x="26935" y="9934"/>
                </a:cubicBezTo>
                <a:cubicBezTo>
                  <a:pt x="26935" y="9896"/>
                  <a:pt x="26904" y="9866"/>
                  <a:pt x="26866" y="9866"/>
                </a:cubicBezTo>
                <a:close/>
                <a:moveTo>
                  <a:pt x="27082" y="9866"/>
                </a:moveTo>
                <a:cubicBezTo>
                  <a:pt x="27044" y="9866"/>
                  <a:pt x="27014" y="9896"/>
                  <a:pt x="27014" y="9934"/>
                </a:cubicBezTo>
                <a:cubicBezTo>
                  <a:pt x="27014" y="9972"/>
                  <a:pt x="27044" y="10003"/>
                  <a:pt x="27082" y="10003"/>
                </a:cubicBezTo>
                <a:cubicBezTo>
                  <a:pt x="27120" y="10003"/>
                  <a:pt x="27151" y="9972"/>
                  <a:pt x="27151" y="9934"/>
                </a:cubicBezTo>
                <a:cubicBezTo>
                  <a:pt x="27151" y="9896"/>
                  <a:pt x="27120" y="9866"/>
                  <a:pt x="27082" y="9866"/>
                </a:cubicBezTo>
                <a:close/>
                <a:moveTo>
                  <a:pt x="27298" y="9866"/>
                </a:moveTo>
                <a:cubicBezTo>
                  <a:pt x="27261" y="9866"/>
                  <a:pt x="27230" y="9896"/>
                  <a:pt x="27230" y="9934"/>
                </a:cubicBezTo>
                <a:cubicBezTo>
                  <a:pt x="27230" y="9972"/>
                  <a:pt x="27261" y="10003"/>
                  <a:pt x="27298" y="10003"/>
                </a:cubicBezTo>
                <a:cubicBezTo>
                  <a:pt x="27336" y="10003"/>
                  <a:pt x="27367" y="9972"/>
                  <a:pt x="27367" y="9934"/>
                </a:cubicBezTo>
                <a:cubicBezTo>
                  <a:pt x="27367" y="9896"/>
                  <a:pt x="27336" y="9866"/>
                  <a:pt x="27298" y="9866"/>
                </a:cubicBezTo>
                <a:close/>
                <a:moveTo>
                  <a:pt x="27515" y="9866"/>
                </a:moveTo>
                <a:cubicBezTo>
                  <a:pt x="27477" y="9866"/>
                  <a:pt x="27446" y="9896"/>
                  <a:pt x="27446" y="9934"/>
                </a:cubicBezTo>
                <a:cubicBezTo>
                  <a:pt x="27446" y="9972"/>
                  <a:pt x="27477" y="10003"/>
                  <a:pt x="27515" y="10003"/>
                </a:cubicBezTo>
                <a:cubicBezTo>
                  <a:pt x="27552" y="10003"/>
                  <a:pt x="27583" y="9972"/>
                  <a:pt x="27583" y="9934"/>
                </a:cubicBezTo>
                <a:cubicBezTo>
                  <a:pt x="27583" y="9896"/>
                  <a:pt x="27552" y="9866"/>
                  <a:pt x="27515" y="9866"/>
                </a:cubicBezTo>
                <a:close/>
                <a:moveTo>
                  <a:pt x="27731" y="9866"/>
                </a:moveTo>
                <a:cubicBezTo>
                  <a:pt x="27693" y="9866"/>
                  <a:pt x="27662" y="9896"/>
                  <a:pt x="27662" y="9934"/>
                </a:cubicBezTo>
                <a:cubicBezTo>
                  <a:pt x="27662" y="9972"/>
                  <a:pt x="27693" y="10003"/>
                  <a:pt x="27731" y="10003"/>
                </a:cubicBezTo>
                <a:cubicBezTo>
                  <a:pt x="27768" y="10003"/>
                  <a:pt x="27799" y="9972"/>
                  <a:pt x="27799" y="9934"/>
                </a:cubicBezTo>
                <a:cubicBezTo>
                  <a:pt x="27799" y="9896"/>
                  <a:pt x="27768" y="9866"/>
                  <a:pt x="27731" y="9866"/>
                </a:cubicBezTo>
                <a:close/>
                <a:moveTo>
                  <a:pt x="27947" y="9866"/>
                </a:moveTo>
                <a:cubicBezTo>
                  <a:pt x="27909" y="9866"/>
                  <a:pt x="27878" y="9896"/>
                  <a:pt x="27878" y="9934"/>
                </a:cubicBezTo>
                <a:cubicBezTo>
                  <a:pt x="27878" y="9972"/>
                  <a:pt x="27909" y="10003"/>
                  <a:pt x="27947" y="10003"/>
                </a:cubicBezTo>
                <a:cubicBezTo>
                  <a:pt x="27985" y="10003"/>
                  <a:pt x="28015" y="9972"/>
                  <a:pt x="28015" y="9934"/>
                </a:cubicBezTo>
                <a:cubicBezTo>
                  <a:pt x="28015" y="9896"/>
                  <a:pt x="27985" y="9866"/>
                  <a:pt x="27947" y="9866"/>
                </a:cubicBezTo>
                <a:close/>
                <a:moveTo>
                  <a:pt x="28163" y="9866"/>
                </a:moveTo>
                <a:cubicBezTo>
                  <a:pt x="28125" y="9866"/>
                  <a:pt x="28094" y="9896"/>
                  <a:pt x="28094" y="9934"/>
                </a:cubicBezTo>
                <a:cubicBezTo>
                  <a:pt x="28094" y="9972"/>
                  <a:pt x="28125" y="10003"/>
                  <a:pt x="28163" y="10003"/>
                </a:cubicBezTo>
                <a:cubicBezTo>
                  <a:pt x="28201" y="10003"/>
                  <a:pt x="28231" y="9972"/>
                  <a:pt x="28231" y="9934"/>
                </a:cubicBezTo>
                <a:cubicBezTo>
                  <a:pt x="28231" y="9896"/>
                  <a:pt x="28201" y="9866"/>
                  <a:pt x="28163" y="9866"/>
                </a:cubicBezTo>
                <a:close/>
                <a:moveTo>
                  <a:pt x="28379" y="9866"/>
                </a:moveTo>
                <a:cubicBezTo>
                  <a:pt x="28341" y="9866"/>
                  <a:pt x="28311" y="9896"/>
                  <a:pt x="28311" y="9934"/>
                </a:cubicBezTo>
                <a:cubicBezTo>
                  <a:pt x="28311" y="9972"/>
                  <a:pt x="28341" y="10003"/>
                  <a:pt x="28379" y="10003"/>
                </a:cubicBezTo>
                <a:cubicBezTo>
                  <a:pt x="28417" y="10003"/>
                  <a:pt x="28447" y="9972"/>
                  <a:pt x="28447" y="9934"/>
                </a:cubicBezTo>
                <a:cubicBezTo>
                  <a:pt x="28447" y="9896"/>
                  <a:pt x="28417" y="9866"/>
                  <a:pt x="28379" y="9866"/>
                </a:cubicBezTo>
                <a:close/>
                <a:moveTo>
                  <a:pt x="28595" y="9866"/>
                </a:moveTo>
                <a:cubicBezTo>
                  <a:pt x="28557" y="9866"/>
                  <a:pt x="28527" y="9896"/>
                  <a:pt x="28527" y="9934"/>
                </a:cubicBezTo>
                <a:cubicBezTo>
                  <a:pt x="28527" y="9972"/>
                  <a:pt x="28557" y="10003"/>
                  <a:pt x="28595" y="10003"/>
                </a:cubicBezTo>
                <a:cubicBezTo>
                  <a:pt x="28633" y="10003"/>
                  <a:pt x="28664" y="9972"/>
                  <a:pt x="28664" y="9934"/>
                </a:cubicBezTo>
                <a:cubicBezTo>
                  <a:pt x="28664" y="9896"/>
                  <a:pt x="28633" y="9866"/>
                  <a:pt x="28595" y="9866"/>
                </a:cubicBezTo>
                <a:close/>
                <a:moveTo>
                  <a:pt x="28811" y="9866"/>
                </a:moveTo>
                <a:cubicBezTo>
                  <a:pt x="28773" y="9866"/>
                  <a:pt x="28743" y="9896"/>
                  <a:pt x="28743" y="9934"/>
                </a:cubicBezTo>
                <a:cubicBezTo>
                  <a:pt x="28743" y="9972"/>
                  <a:pt x="28773" y="10003"/>
                  <a:pt x="28811" y="10003"/>
                </a:cubicBezTo>
                <a:cubicBezTo>
                  <a:pt x="28849" y="10003"/>
                  <a:pt x="28880" y="9972"/>
                  <a:pt x="28880" y="9934"/>
                </a:cubicBezTo>
                <a:cubicBezTo>
                  <a:pt x="28880" y="9896"/>
                  <a:pt x="28849" y="9866"/>
                  <a:pt x="28811" y="9866"/>
                </a:cubicBezTo>
                <a:close/>
                <a:moveTo>
                  <a:pt x="29027" y="9866"/>
                </a:moveTo>
                <a:cubicBezTo>
                  <a:pt x="28990" y="9866"/>
                  <a:pt x="28959" y="9896"/>
                  <a:pt x="28959" y="9934"/>
                </a:cubicBezTo>
                <a:cubicBezTo>
                  <a:pt x="28959" y="9972"/>
                  <a:pt x="28990" y="10003"/>
                  <a:pt x="29027" y="10003"/>
                </a:cubicBezTo>
                <a:cubicBezTo>
                  <a:pt x="29065" y="10003"/>
                  <a:pt x="29096" y="9972"/>
                  <a:pt x="29096" y="9934"/>
                </a:cubicBezTo>
                <a:cubicBezTo>
                  <a:pt x="29096" y="9896"/>
                  <a:pt x="29065" y="9866"/>
                  <a:pt x="29027" y="9866"/>
                </a:cubicBezTo>
                <a:close/>
                <a:moveTo>
                  <a:pt x="35943" y="9866"/>
                </a:moveTo>
                <a:cubicBezTo>
                  <a:pt x="35906" y="9866"/>
                  <a:pt x="35875" y="9896"/>
                  <a:pt x="35875" y="9934"/>
                </a:cubicBezTo>
                <a:cubicBezTo>
                  <a:pt x="35875" y="9972"/>
                  <a:pt x="35906" y="10003"/>
                  <a:pt x="35943" y="10003"/>
                </a:cubicBezTo>
                <a:cubicBezTo>
                  <a:pt x="35981" y="10003"/>
                  <a:pt x="36012" y="9972"/>
                  <a:pt x="36012" y="9934"/>
                </a:cubicBezTo>
                <a:cubicBezTo>
                  <a:pt x="36012" y="9896"/>
                  <a:pt x="35981" y="9866"/>
                  <a:pt x="35943" y="9866"/>
                </a:cubicBezTo>
                <a:close/>
                <a:moveTo>
                  <a:pt x="24489" y="10101"/>
                </a:moveTo>
                <a:cubicBezTo>
                  <a:pt x="24451" y="10101"/>
                  <a:pt x="24420" y="10131"/>
                  <a:pt x="24420" y="10169"/>
                </a:cubicBezTo>
                <a:cubicBezTo>
                  <a:pt x="24420" y="10207"/>
                  <a:pt x="24451" y="10237"/>
                  <a:pt x="24489" y="10237"/>
                </a:cubicBezTo>
                <a:cubicBezTo>
                  <a:pt x="24527" y="10237"/>
                  <a:pt x="24557" y="10207"/>
                  <a:pt x="24557" y="10169"/>
                </a:cubicBezTo>
                <a:cubicBezTo>
                  <a:pt x="24557" y="10131"/>
                  <a:pt x="24527" y="10101"/>
                  <a:pt x="24489" y="10101"/>
                </a:cubicBezTo>
                <a:close/>
                <a:moveTo>
                  <a:pt x="24705" y="10101"/>
                </a:moveTo>
                <a:cubicBezTo>
                  <a:pt x="24667" y="10101"/>
                  <a:pt x="24636" y="10131"/>
                  <a:pt x="24636" y="10169"/>
                </a:cubicBezTo>
                <a:cubicBezTo>
                  <a:pt x="24636" y="10207"/>
                  <a:pt x="24667" y="10237"/>
                  <a:pt x="24705" y="10237"/>
                </a:cubicBezTo>
                <a:cubicBezTo>
                  <a:pt x="24743" y="10237"/>
                  <a:pt x="24773" y="10207"/>
                  <a:pt x="24773" y="10169"/>
                </a:cubicBezTo>
                <a:cubicBezTo>
                  <a:pt x="24773" y="10131"/>
                  <a:pt x="24743" y="10101"/>
                  <a:pt x="24705" y="10101"/>
                </a:cubicBezTo>
                <a:close/>
                <a:moveTo>
                  <a:pt x="24921" y="10101"/>
                </a:moveTo>
                <a:cubicBezTo>
                  <a:pt x="24883" y="10101"/>
                  <a:pt x="24853" y="10131"/>
                  <a:pt x="24853" y="10169"/>
                </a:cubicBezTo>
                <a:cubicBezTo>
                  <a:pt x="24853" y="10207"/>
                  <a:pt x="24883" y="10237"/>
                  <a:pt x="24921" y="10237"/>
                </a:cubicBezTo>
                <a:cubicBezTo>
                  <a:pt x="24959" y="10237"/>
                  <a:pt x="24990" y="10207"/>
                  <a:pt x="24990" y="10169"/>
                </a:cubicBezTo>
                <a:cubicBezTo>
                  <a:pt x="24990" y="10131"/>
                  <a:pt x="24959" y="10101"/>
                  <a:pt x="24921" y="10101"/>
                </a:cubicBezTo>
                <a:close/>
                <a:moveTo>
                  <a:pt x="25137" y="10101"/>
                </a:moveTo>
                <a:cubicBezTo>
                  <a:pt x="25099" y="10101"/>
                  <a:pt x="25069" y="10131"/>
                  <a:pt x="25069" y="10169"/>
                </a:cubicBezTo>
                <a:cubicBezTo>
                  <a:pt x="25069" y="10207"/>
                  <a:pt x="25099" y="10237"/>
                  <a:pt x="25137" y="10237"/>
                </a:cubicBezTo>
                <a:cubicBezTo>
                  <a:pt x="25175" y="10237"/>
                  <a:pt x="25206" y="10207"/>
                  <a:pt x="25206" y="10169"/>
                </a:cubicBezTo>
                <a:cubicBezTo>
                  <a:pt x="25206" y="10131"/>
                  <a:pt x="25175" y="10101"/>
                  <a:pt x="25137" y="10101"/>
                </a:cubicBezTo>
                <a:close/>
                <a:moveTo>
                  <a:pt x="25353" y="10101"/>
                </a:moveTo>
                <a:cubicBezTo>
                  <a:pt x="25315" y="10101"/>
                  <a:pt x="25285" y="10131"/>
                  <a:pt x="25285" y="10169"/>
                </a:cubicBezTo>
                <a:cubicBezTo>
                  <a:pt x="25285" y="10207"/>
                  <a:pt x="25315" y="10237"/>
                  <a:pt x="25353" y="10237"/>
                </a:cubicBezTo>
                <a:cubicBezTo>
                  <a:pt x="25391" y="10237"/>
                  <a:pt x="25422" y="10207"/>
                  <a:pt x="25422" y="10169"/>
                </a:cubicBezTo>
                <a:cubicBezTo>
                  <a:pt x="25422" y="10131"/>
                  <a:pt x="25391" y="10101"/>
                  <a:pt x="25353" y="10101"/>
                </a:cubicBezTo>
                <a:close/>
                <a:moveTo>
                  <a:pt x="25569" y="10101"/>
                </a:moveTo>
                <a:cubicBezTo>
                  <a:pt x="25532" y="10101"/>
                  <a:pt x="25501" y="10131"/>
                  <a:pt x="25501" y="10169"/>
                </a:cubicBezTo>
                <a:cubicBezTo>
                  <a:pt x="25501" y="10207"/>
                  <a:pt x="25532" y="10237"/>
                  <a:pt x="25569" y="10237"/>
                </a:cubicBezTo>
                <a:cubicBezTo>
                  <a:pt x="25607" y="10237"/>
                  <a:pt x="25638" y="10207"/>
                  <a:pt x="25638" y="10169"/>
                </a:cubicBezTo>
                <a:cubicBezTo>
                  <a:pt x="25638" y="10131"/>
                  <a:pt x="25607" y="10101"/>
                  <a:pt x="25569" y="10101"/>
                </a:cubicBezTo>
                <a:close/>
                <a:moveTo>
                  <a:pt x="25785" y="10101"/>
                </a:moveTo>
                <a:cubicBezTo>
                  <a:pt x="25748" y="10101"/>
                  <a:pt x="25717" y="10131"/>
                  <a:pt x="25717" y="10169"/>
                </a:cubicBezTo>
                <a:cubicBezTo>
                  <a:pt x="25717" y="10207"/>
                  <a:pt x="25748" y="10237"/>
                  <a:pt x="25785" y="10237"/>
                </a:cubicBezTo>
                <a:cubicBezTo>
                  <a:pt x="25823" y="10237"/>
                  <a:pt x="25854" y="10207"/>
                  <a:pt x="25854" y="10169"/>
                </a:cubicBezTo>
                <a:cubicBezTo>
                  <a:pt x="25854" y="10131"/>
                  <a:pt x="25823" y="10101"/>
                  <a:pt x="25785" y="10101"/>
                </a:cubicBezTo>
                <a:close/>
                <a:moveTo>
                  <a:pt x="26002" y="10101"/>
                </a:moveTo>
                <a:cubicBezTo>
                  <a:pt x="25964" y="10101"/>
                  <a:pt x="25933" y="10131"/>
                  <a:pt x="25933" y="10169"/>
                </a:cubicBezTo>
                <a:cubicBezTo>
                  <a:pt x="25933" y="10207"/>
                  <a:pt x="25964" y="10237"/>
                  <a:pt x="26002" y="10237"/>
                </a:cubicBezTo>
                <a:cubicBezTo>
                  <a:pt x="26039" y="10237"/>
                  <a:pt x="26070" y="10207"/>
                  <a:pt x="26070" y="10169"/>
                </a:cubicBezTo>
                <a:cubicBezTo>
                  <a:pt x="26070" y="10131"/>
                  <a:pt x="26039" y="10101"/>
                  <a:pt x="26002" y="10101"/>
                </a:cubicBezTo>
                <a:close/>
                <a:moveTo>
                  <a:pt x="26218" y="10101"/>
                </a:moveTo>
                <a:cubicBezTo>
                  <a:pt x="26180" y="10101"/>
                  <a:pt x="26149" y="10131"/>
                  <a:pt x="26149" y="10169"/>
                </a:cubicBezTo>
                <a:cubicBezTo>
                  <a:pt x="26149" y="10207"/>
                  <a:pt x="26180" y="10237"/>
                  <a:pt x="26218" y="10237"/>
                </a:cubicBezTo>
                <a:cubicBezTo>
                  <a:pt x="26256" y="10237"/>
                  <a:pt x="26286" y="10207"/>
                  <a:pt x="26286" y="10169"/>
                </a:cubicBezTo>
                <a:cubicBezTo>
                  <a:pt x="26286" y="10131"/>
                  <a:pt x="26256" y="10101"/>
                  <a:pt x="26218" y="10101"/>
                </a:cubicBezTo>
                <a:close/>
                <a:moveTo>
                  <a:pt x="26434" y="10101"/>
                </a:moveTo>
                <a:cubicBezTo>
                  <a:pt x="26396" y="10101"/>
                  <a:pt x="26365" y="10131"/>
                  <a:pt x="26365" y="10169"/>
                </a:cubicBezTo>
                <a:cubicBezTo>
                  <a:pt x="26365" y="10207"/>
                  <a:pt x="26396" y="10237"/>
                  <a:pt x="26434" y="10237"/>
                </a:cubicBezTo>
                <a:cubicBezTo>
                  <a:pt x="26472" y="10237"/>
                  <a:pt x="26502" y="10207"/>
                  <a:pt x="26502" y="10169"/>
                </a:cubicBezTo>
                <a:cubicBezTo>
                  <a:pt x="26502" y="10131"/>
                  <a:pt x="26472" y="10101"/>
                  <a:pt x="26434" y="10101"/>
                </a:cubicBezTo>
                <a:close/>
                <a:moveTo>
                  <a:pt x="26650" y="10101"/>
                </a:moveTo>
                <a:cubicBezTo>
                  <a:pt x="26612" y="10101"/>
                  <a:pt x="26582" y="10131"/>
                  <a:pt x="26582" y="10169"/>
                </a:cubicBezTo>
                <a:cubicBezTo>
                  <a:pt x="26582" y="10207"/>
                  <a:pt x="26612" y="10237"/>
                  <a:pt x="26650" y="10237"/>
                </a:cubicBezTo>
                <a:cubicBezTo>
                  <a:pt x="26688" y="10237"/>
                  <a:pt x="26718" y="10207"/>
                  <a:pt x="26718" y="10169"/>
                </a:cubicBezTo>
                <a:cubicBezTo>
                  <a:pt x="26718" y="10131"/>
                  <a:pt x="26688" y="10101"/>
                  <a:pt x="26650" y="10101"/>
                </a:cubicBezTo>
                <a:close/>
                <a:moveTo>
                  <a:pt x="26866" y="10101"/>
                </a:moveTo>
                <a:cubicBezTo>
                  <a:pt x="26828" y="10101"/>
                  <a:pt x="26798" y="10131"/>
                  <a:pt x="26798" y="10169"/>
                </a:cubicBezTo>
                <a:cubicBezTo>
                  <a:pt x="26798" y="10207"/>
                  <a:pt x="26828" y="10237"/>
                  <a:pt x="26866" y="10237"/>
                </a:cubicBezTo>
                <a:cubicBezTo>
                  <a:pt x="26904" y="10237"/>
                  <a:pt x="26935" y="10207"/>
                  <a:pt x="26935" y="10169"/>
                </a:cubicBezTo>
                <a:cubicBezTo>
                  <a:pt x="26935" y="10131"/>
                  <a:pt x="26904" y="10101"/>
                  <a:pt x="26866" y="10101"/>
                </a:cubicBezTo>
                <a:close/>
                <a:moveTo>
                  <a:pt x="27082" y="10101"/>
                </a:moveTo>
                <a:cubicBezTo>
                  <a:pt x="27044" y="10101"/>
                  <a:pt x="27014" y="10131"/>
                  <a:pt x="27014" y="10169"/>
                </a:cubicBezTo>
                <a:cubicBezTo>
                  <a:pt x="27014" y="10207"/>
                  <a:pt x="27044" y="10237"/>
                  <a:pt x="27082" y="10237"/>
                </a:cubicBezTo>
                <a:cubicBezTo>
                  <a:pt x="27120" y="10237"/>
                  <a:pt x="27151" y="10207"/>
                  <a:pt x="27151" y="10169"/>
                </a:cubicBezTo>
                <a:cubicBezTo>
                  <a:pt x="27151" y="10131"/>
                  <a:pt x="27120" y="10101"/>
                  <a:pt x="27082" y="10101"/>
                </a:cubicBezTo>
                <a:close/>
                <a:moveTo>
                  <a:pt x="27298" y="10101"/>
                </a:moveTo>
                <a:cubicBezTo>
                  <a:pt x="27261" y="10101"/>
                  <a:pt x="27230" y="10131"/>
                  <a:pt x="27230" y="10169"/>
                </a:cubicBezTo>
                <a:cubicBezTo>
                  <a:pt x="27230" y="10207"/>
                  <a:pt x="27261" y="10237"/>
                  <a:pt x="27298" y="10237"/>
                </a:cubicBezTo>
                <a:cubicBezTo>
                  <a:pt x="27336" y="10237"/>
                  <a:pt x="27367" y="10207"/>
                  <a:pt x="27367" y="10169"/>
                </a:cubicBezTo>
                <a:cubicBezTo>
                  <a:pt x="27367" y="10131"/>
                  <a:pt x="27336" y="10101"/>
                  <a:pt x="27298" y="10101"/>
                </a:cubicBezTo>
                <a:close/>
                <a:moveTo>
                  <a:pt x="27515" y="10101"/>
                </a:moveTo>
                <a:cubicBezTo>
                  <a:pt x="27477" y="10101"/>
                  <a:pt x="27446" y="10131"/>
                  <a:pt x="27446" y="10169"/>
                </a:cubicBezTo>
                <a:cubicBezTo>
                  <a:pt x="27446" y="10207"/>
                  <a:pt x="27477" y="10237"/>
                  <a:pt x="27515" y="10237"/>
                </a:cubicBezTo>
                <a:cubicBezTo>
                  <a:pt x="27552" y="10237"/>
                  <a:pt x="27583" y="10207"/>
                  <a:pt x="27583" y="10169"/>
                </a:cubicBezTo>
                <a:cubicBezTo>
                  <a:pt x="27583" y="10131"/>
                  <a:pt x="27552" y="10101"/>
                  <a:pt x="27515" y="10101"/>
                </a:cubicBezTo>
                <a:close/>
                <a:moveTo>
                  <a:pt x="27731" y="10101"/>
                </a:moveTo>
                <a:cubicBezTo>
                  <a:pt x="27693" y="10101"/>
                  <a:pt x="27662" y="10131"/>
                  <a:pt x="27662" y="10169"/>
                </a:cubicBezTo>
                <a:cubicBezTo>
                  <a:pt x="27662" y="10207"/>
                  <a:pt x="27693" y="10237"/>
                  <a:pt x="27731" y="10237"/>
                </a:cubicBezTo>
                <a:cubicBezTo>
                  <a:pt x="27768" y="10237"/>
                  <a:pt x="27799" y="10207"/>
                  <a:pt x="27799" y="10169"/>
                </a:cubicBezTo>
                <a:cubicBezTo>
                  <a:pt x="27799" y="10131"/>
                  <a:pt x="27768" y="10101"/>
                  <a:pt x="27731" y="10101"/>
                </a:cubicBezTo>
                <a:close/>
                <a:moveTo>
                  <a:pt x="27947" y="10101"/>
                </a:moveTo>
                <a:cubicBezTo>
                  <a:pt x="27909" y="10101"/>
                  <a:pt x="27878" y="10131"/>
                  <a:pt x="27878" y="10169"/>
                </a:cubicBezTo>
                <a:cubicBezTo>
                  <a:pt x="27878" y="10207"/>
                  <a:pt x="27909" y="10237"/>
                  <a:pt x="27947" y="10237"/>
                </a:cubicBezTo>
                <a:cubicBezTo>
                  <a:pt x="27985" y="10237"/>
                  <a:pt x="28015" y="10207"/>
                  <a:pt x="28015" y="10169"/>
                </a:cubicBezTo>
                <a:cubicBezTo>
                  <a:pt x="28015" y="10131"/>
                  <a:pt x="27985" y="10101"/>
                  <a:pt x="27947" y="10101"/>
                </a:cubicBezTo>
                <a:close/>
                <a:moveTo>
                  <a:pt x="28163" y="10101"/>
                </a:moveTo>
                <a:cubicBezTo>
                  <a:pt x="28125" y="10101"/>
                  <a:pt x="28094" y="10131"/>
                  <a:pt x="28094" y="10169"/>
                </a:cubicBezTo>
                <a:cubicBezTo>
                  <a:pt x="28094" y="10207"/>
                  <a:pt x="28125" y="10237"/>
                  <a:pt x="28163" y="10237"/>
                </a:cubicBezTo>
                <a:cubicBezTo>
                  <a:pt x="28201" y="10237"/>
                  <a:pt x="28231" y="10207"/>
                  <a:pt x="28231" y="10169"/>
                </a:cubicBezTo>
                <a:cubicBezTo>
                  <a:pt x="28231" y="10131"/>
                  <a:pt x="28201" y="10101"/>
                  <a:pt x="28163" y="10101"/>
                </a:cubicBezTo>
                <a:close/>
                <a:moveTo>
                  <a:pt x="28379" y="10101"/>
                </a:moveTo>
                <a:cubicBezTo>
                  <a:pt x="28341" y="10101"/>
                  <a:pt x="28311" y="10131"/>
                  <a:pt x="28311" y="10169"/>
                </a:cubicBezTo>
                <a:cubicBezTo>
                  <a:pt x="28311" y="10207"/>
                  <a:pt x="28341" y="10237"/>
                  <a:pt x="28379" y="10237"/>
                </a:cubicBezTo>
                <a:cubicBezTo>
                  <a:pt x="28417" y="10237"/>
                  <a:pt x="28447" y="10207"/>
                  <a:pt x="28447" y="10169"/>
                </a:cubicBezTo>
                <a:cubicBezTo>
                  <a:pt x="28447" y="10131"/>
                  <a:pt x="28417" y="10101"/>
                  <a:pt x="28379" y="10101"/>
                </a:cubicBezTo>
                <a:close/>
                <a:moveTo>
                  <a:pt x="28595" y="10101"/>
                </a:moveTo>
                <a:cubicBezTo>
                  <a:pt x="28557" y="10101"/>
                  <a:pt x="28527" y="10131"/>
                  <a:pt x="28527" y="10169"/>
                </a:cubicBezTo>
                <a:cubicBezTo>
                  <a:pt x="28527" y="10207"/>
                  <a:pt x="28557" y="10237"/>
                  <a:pt x="28595" y="10237"/>
                </a:cubicBezTo>
                <a:cubicBezTo>
                  <a:pt x="28633" y="10237"/>
                  <a:pt x="28664" y="10207"/>
                  <a:pt x="28664" y="10169"/>
                </a:cubicBezTo>
                <a:cubicBezTo>
                  <a:pt x="28664" y="10131"/>
                  <a:pt x="28633" y="10101"/>
                  <a:pt x="28595" y="10101"/>
                </a:cubicBezTo>
                <a:close/>
                <a:moveTo>
                  <a:pt x="28811" y="10101"/>
                </a:moveTo>
                <a:cubicBezTo>
                  <a:pt x="28773" y="10101"/>
                  <a:pt x="28743" y="10131"/>
                  <a:pt x="28743" y="10169"/>
                </a:cubicBezTo>
                <a:cubicBezTo>
                  <a:pt x="28743" y="10207"/>
                  <a:pt x="28773" y="10237"/>
                  <a:pt x="28811" y="10237"/>
                </a:cubicBezTo>
                <a:cubicBezTo>
                  <a:pt x="28849" y="10237"/>
                  <a:pt x="28880" y="10207"/>
                  <a:pt x="28880" y="10169"/>
                </a:cubicBezTo>
                <a:cubicBezTo>
                  <a:pt x="28880" y="10131"/>
                  <a:pt x="28849" y="10101"/>
                  <a:pt x="28811" y="10101"/>
                </a:cubicBezTo>
                <a:close/>
                <a:moveTo>
                  <a:pt x="29027" y="10101"/>
                </a:moveTo>
                <a:cubicBezTo>
                  <a:pt x="28990" y="10101"/>
                  <a:pt x="28959" y="10131"/>
                  <a:pt x="28959" y="10169"/>
                </a:cubicBezTo>
                <a:cubicBezTo>
                  <a:pt x="28959" y="10207"/>
                  <a:pt x="28990" y="10237"/>
                  <a:pt x="29027" y="10237"/>
                </a:cubicBezTo>
                <a:cubicBezTo>
                  <a:pt x="29065" y="10237"/>
                  <a:pt x="29096" y="10207"/>
                  <a:pt x="29096" y="10169"/>
                </a:cubicBezTo>
                <a:cubicBezTo>
                  <a:pt x="29096" y="10131"/>
                  <a:pt x="29065" y="10101"/>
                  <a:pt x="29027" y="10101"/>
                </a:cubicBezTo>
                <a:close/>
                <a:moveTo>
                  <a:pt x="35727" y="10101"/>
                </a:moveTo>
                <a:cubicBezTo>
                  <a:pt x="35689" y="10101"/>
                  <a:pt x="35659" y="10131"/>
                  <a:pt x="35659" y="10169"/>
                </a:cubicBezTo>
                <a:cubicBezTo>
                  <a:pt x="35659" y="10207"/>
                  <a:pt x="35689" y="10237"/>
                  <a:pt x="35727" y="10237"/>
                </a:cubicBezTo>
                <a:cubicBezTo>
                  <a:pt x="35765" y="10237"/>
                  <a:pt x="35796" y="10207"/>
                  <a:pt x="35796" y="10169"/>
                </a:cubicBezTo>
                <a:cubicBezTo>
                  <a:pt x="35796" y="10131"/>
                  <a:pt x="35765" y="10101"/>
                  <a:pt x="35727" y="10101"/>
                </a:cubicBezTo>
                <a:close/>
                <a:moveTo>
                  <a:pt x="35943" y="10101"/>
                </a:moveTo>
                <a:cubicBezTo>
                  <a:pt x="35906" y="10101"/>
                  <a:pt x="35875" y="10131"/>
                  <a:pt x="35875" y="10169"/>
                </a:cubicBezTo>
                <a:cubicBezTo>
                  <a:pt x="35875" y="10207"/>
                  <a:pt x="35906" y="10237"/>
                  <a:pt x="35943" y="10237"/>
                </a:cubicBezTo>
                <a:cubicBezTo>
                  <a:pt x="35981" y="10237"/>
                  <a:pt x="36012" y="10207"/>
                  <a:pt x="36012" y="10169"/>
                </a:cubicBezTo>
                <a:cubicBezTo>
                  <a:pt x="36012" y="10131"/>
                  <a:pt x="35981" y="10101"/>
                  <a:pt x="35943" y="10101"/>
                </a:cubicBezTo>
                <a:close/>
                <a:moveTo>
                  <a:pt x="24489" y="10335"/>
                </a:moveTo>
                <a:cubicBezTo>
                  <a:pt x="24451" y="10335"/>
                  <a:pt x="24420" y="10366"/>
                  <a:pt x="24420" y="10404"/>
                </a:cubicBezTo>
                <a:cubicBezTo>
                  <a:pt x="24420" y="10442"/>
                  <a:pt x="24451" y="10472"/>
                  <a:pt x="24489" y="10472"/>
                </a:cubicBezTo>
                <a:cubicBezTo>
                  <a:pt x="24527" y="10472"/>
                  <a:pt x="24557" y="10442"/>
                  <a:pt x="24557" y="10404"/>
                </a:cubicBezTo>
                <a:cubicBezTo>
                  <a:pt x="24557" y="10366"/>
                  <a:pt x="24527" y="10335"/>
                  <a:pt x="24489" y="10335"/>
                </a:cubicBezTo>
                <a:close/>
                <a:moveTo>
                  <a:pt x="24705" y="10335"/>
                </a:moveTo>
                <a:cubicBezTo>
                  <a:pt x="24667" y="10335"/>
                  <a:pt x="24636" y="10366"/>
                  <a:pt x="24636" y="10404"/>
                </a:cubicBezTo>
                <a:cubicBezTo>
                  <a:pt x="24636" y="10442"/>
                  <a:pt x="24667" y="10472"/>
                  <a:pt x="24705" y="10472"/>
                </a:cubicBezTo>
                <a:cubicBezTo>
                  <a:pt x="24743" y="10472"/>
                  <a:pt x="24773" y="10442"/>
                  <a:pt x="24773" y="10404"/>
                </a:cubicBezTo>
                <a:cubicBezTo>
                  <a:pt x="24773" y="10366"/>
                  <a:pt x="24743" y="10335"/>
                  <a:pt x="24705" y="10335"/>
                </a:cubicBezTo>
                <a:close/>
                <a:moveTo>
                  <a:pt x="24921" y="10335"/>
                </a:moveTo>
                <a:cubicBezTo>
                  <a:pt x="24883" y="10335"/>
                  <a:pt x="24853" y="10366"/>
                  <a:pt x="24853" y="10404"/>
                </a:cubicBezTo>
                <a:cubicBezTo>
                  <a:pt x="24853" y="10442"/>
                  <a:pt x="24883" y="10472"/>
                  <a:pt x="24921" y="10472"/>
                </a:cubicBezTo>
                <a:cubicBezTo>
                  <a:pt x="24959" y="10472"/>
                  <a:pt x="24990" y="10442"/>
                  <a:pt x="24990" y="10404"/>
                </a:cubicBezTo>
                <a:cubicBezTo>
                  <a:pt x="24990" y="10366"/>
                  <a:pt x="24959" y="10335"/>
                  <a:pt x="24921" y="10335"/>
                </a:cubicBezTo>
                <a:close/>
                <a:moveTo>
                  <a:pt x="25137" y="10335"/>
                </a:moveTo>
                <a:cubicBezTo>
                  <a:pt x="25099" y="10335"/>
                  <a:pt x="25069" y="10366"/>
                  <a:pt x="25069" y="10404"/>
                </a:cubicBezTo>
                <a:cubicBezTo>
                  <a:pt x="25069" y="10442"/>
                  <a:pt x="25099" y="10472"/>
                  <a:pt x="25137" y="10472"/>
                </a:cubicBezTo>
                <a:cubicBezTo>
                  <a:pt x="25175" y="10472"/>
                  <a:pt x="25206" y="10442"/>
                  <a:pt x="25206" y="10404"/>
                </a:cubicBezTo>
                <a:cubicBezTo>
                  <a:pt x="25206" y="10366"/>
                  <a:pt x="25175" y="10335"/>
                  <a:pt x="25137" y="10335"/>
                </a:cubicBezTo>
                <a:close/>
                <a:moveTo>
                  <a:pt x="25353" y="10335"/>
                </a:moveTo>
                <a:cubicBezTo>
                  <a:pt x="25315" y="10335"/>
                  <a:pt x="25285" y="10366"/>
                  <a:pt x="25285" y="10404"/>
                </a:cubicBezTo>
                <a:cubicBezTo>
                  <a:pt x="25285" y="10442"/>
                  <a:pt x="25315" y="10472"/>
                  <a:pt x="25353" y="10472"/>
                </a:cubicBezTo>
                <a:cubicBezTo>
                  <a:pt x="25391" y="10472"/>
                  <a:pt x="25422" y="10442"/>
                  <a:pt x="25422" y="10404"/>
                </a:cubicBezTo>
                <a:cubicBezTo>
                  <a:pt x="25422" y="10366"/>
                  <a:pt x="25391" y="10335"/>
                  <a:pt x="25353" y="10335"/>
                </a:cubicBezTo>
                <a:close/>
                <a:moveTo>
                  <a:pt x="25569" y="10335"/>
                </a:moveTo>
                <a:cubicBezTo>
                  <a:pt x="25532" y="10335"/>
                  <a:pt x="25501" y="10366"/>
                  <a:pt x="25501" y="10404"/>
                </a:cubicBezTo>
                <a:cubicBezTo>
                  <a:pt x="25501" y="10442"/>
                  <a:pt x="25532" y="10472"/>
                  <a:pt x="25569" y="10472"/>
                </a:cubicBezTo>
                <a:cubicBezTo>
                  <a:pt x="25607" y="10472"/>
                  <a:pt x="25638" y="10442"/>
                  <a:pt x="25638" y="10404"/>
                </a:cubicBezTo>
                <a:cubicBezTo>
                  <a:pt x="25638" y="10366"/>
                  <a:pt x="25607" y="10335"/>
                  <a:pt x="25569" y="10335"/>
                </a:cubicBezTo>
                <a:close/>
                <a:moveTo>
                  <a:pt x="25785" y="10335"/>
                </a:moveTo>
                <a:cubicBezTo>
                  <a:pt x="25748" y="10335"/>
                  <a:pt x="25717" y="10366"/>
                  <a:pt x="25717" y="10404"/>
                </a:cubicBezTo>
                <a:cubicBezTo>
                  <a:pt x="25717" y="10442"/>
                  <a:pt x="25748" y="10472"/>
                  <a:pt x="25785" y="10472"/>
                </a:cubicBezTo>
                <a:cubicBezTo>
                  <a:pt x="25823" y="10472"/>
                  <a:pt x="25854" y="10442"/>
                  <a:pt x="25854" y="10404"/>
                </a:cubicBezTo>
                <a:cubicBezTo>
                  <a:pt x="25854" y="10366"/>
                  <a:pt x="25823" y="10335"/>
                  <a:pt x="25785" y="10335"/>
                </a:cubicBezTo>
                <a:close/>
                <a:moveTo>
                  <a:pt x="26002" y="10335"/>
                </a:moveTo>
                <a:cubicBezTo>
                  <a:pt x="25964" y="10335"/>
                  <a:pt x="25933" y="10366"/>
                  <a:pt x="25933" y="10404"/>
                </a:cubicBezTo>
                <a:cubicBezTo>
                  <a:pt x="25933" y="10442"/>
                  <a:pt x="25964" y="10472"/>
                  <a:pt x="26002" y="10472"/>
                </a:cubicBezTo>
                <a:cubicBezTo>
                  <a:pt x="26039" y="10472"/>
                  <a:pt x="26070" y="10442"/>
                  <a:pt x="26070" y="10404"/>
                </a:cubicBezTo>
                <a:cubicBezTo>
                  <a:pt x="26070" y="10366"/>
                  <a:pt x="26039" y="10335"/>
                  <a:pt x="26002" y="10335"/>
                </a:cubicBezTo>
                <a:close/>
                <a:moveTo>
                  <a:pt x="26218" y="10335"/>
                </a:moveTo>
                <a:cubicBezTo>
                  <a:pt x="26180" y="10335"/>
                  <a:pt x="26149" y="10366"/>
                  <a:pt x="26149" y="10404"/>
                </a:cubicBezTo>
                <a:cubicBezTo>
                  <a:pt x="26149" y="10442"/>
                  <a:pt x="26180" y="10472"/>
                  <a:pt x="26218" y="10472"/>
                </a:cubicBezTo>
                <a:cubicBezTo>
                  <a:pt x="26256" y="10472"/>
                  <a:pt x="26286" y="10442"/>
                  <a:pt x="26286" y="10404"/>
                </a:cubicBezTo>
                <a:cubicBezTo>
                  <a:pt x="26286" y="10366"/>
                  <a:pt x="26256" y="10335"/>
                  <a:pt x="26218" y="10335"/>
                </a:cubicBezTo>
                <a:close/>
                <a:moveTo>
                  <a:pt x="26434" y="10335"/>
                </a:moveTo>
                <a:cubicBezTo>
                  <a:pt x="26396" y="10335"/>
                  <a:pt x="26365" y="10366"/>
                  <a:pt x="26365" y="10404"/>
                </a:cubicBezTo>
                <a:cubicBezTo>
                  <a:pt x="26365" y="10442"/>
                  <a:pt x="26396" y="10472"/>
                  <a:pt x="26434" y="10472"/>
                </a:cubicBezTo>
                <a:cubicBezTo>
                  <a:pt x="26472" y="10472"/>
                  <a:pt x="26502" y="10442"/>
                  <a:pt x="26502" y="10404"/>
                </a:cubicBezTo>
                <a:cubicBezTo>
                  <a:pt x="26502" y="10366"/>
                  <a:pt x="26472" y="10335"/>
                  <a:pt x="26434" y="10335"/>
                </a:cubicBezTo>
                <a:close/>
                <a:moveTo>
                  <a:pt x="26650" y="10335"/>
                </a:moveTo>
                <a:cubicBezTo>
                  <a:pt x="26612" y="10335"/>
                  <a:pt x="26582" y="10366"/>
                  <a:pt x="26582" y="10404"/>
                </a:cubicBezTo>
                <a:cubicBezTo>
                  <a:pt x="26582" y="10442"/>
                  <a:pt x="26612" y="10472"/>
                  <a:pt x="26650" y="10472"/>
                </a:cubicBezTo>
                <a:cubicBezTo>
                  <a:pt x="26688" y="10472"/>
                  <a:pt x="26718" y="10442"/>
                  <a:pt x="26718" y="10404"/>
                </a:cubicBezTo>
                <a:cubicBezTo>
                  <a:pt x="26718" y="10366"/>
                  <a:pt x="26688" y="10335"/>
                  <a:pt x="26650" y="10335"/>
                </a:cubicBezTo>
                <a:close/>
                <a:moveTo>
                  <a:pt x="26866" y="10335"/>
                </a:moveTo>
                <a:cubicBezTo>
                  <a:pt x="26828" y="10335"/>
                  <a:pt x="26798" y="10366"/>
                  <a:pt x="26798" y="10404"/>
                </a:cubicBezTo>
                <a:cubicBezTo>
                  <a:pt x="26798" y="10442"/>
                  <a:pt x="26828" y="10472"/>
                  <a:pt x="26866" y="10472"/>
                </a:cubicBezTo>
                <a:cubicBezTo>
                  <a:pt x="26904" y="10472"/>
                  <a:pt x="26935" y="10442"/>
                  <a:pt x="26935" y="10404"/>
                </a:cubicBezTo>
                <a:cubicBezTo>
                  <a:pt x="26935" y="10366"/>
                  <a:pt x="26904" y="10335"/>
                  <a:pt x="26866" y="10335"/>
                </a:cubicBezTo>
                <a:close/>
                <a:moveTo>
                  <a:pt x="27082" y="10335"/>
                </a:moveTo>
                <a:cubicBezTo>
                  <a:pt x="27044" y="10335"/>
                  <a:pt x="27014" y="10366"/>
                  <a:pt x="27014" y="10404"/>
                </a:cubicBezTo>
                <a:cubicBezTo>
                  <a:pt x="27014" y="10442"/>
                  <a:pt x="27044" y="10472"/>
                  <a:pt x="27082" y="10472"/>
                </a:cubicBezTo>
                <a:cubicBezTo>
                  <a:pt x="27120" y="10472"/>
                  <a:pt x="27151" y="10442"/>
                  <a:pt x="27151" y="10404"/>
                </a:cubicBezTo>
                <a:cubicBezTo>
                  <a:pt x="27151" y="10366"/>
                  <a:pt x="27120" y="10335"/>
                  <a:pt x="27082" y="10335"/>
                </a:cubicBezTo>
                <a:close/>
                <a:moveTo>
                  <a:pt x="27298" y="10335"/>
                </a:moveTo>
                <a:cubicBezTo>
                  <a:pt x="27261" y="10335"/>
                  <a:pt x="27230" y="10366"/>
                  <a:pt x="27230" y="10404"/>
                </a:cubicBezTo>
                <a:cubicBezTo>
                  <a:pt x="27230" y="10442"/>
                  <a:pt x="27261" y="10472"/>
                  <a:pt x="27298" y="10472"/>
                </a:cubicBezTo>
                <a:cubicBezTo>
                  <a:pt x="27336" y="10472"/>
                  <a:pt x="27367" y="10442"/>
                  <a:pt x="27367" y="10404"/>
                </a:cubicBezTo>
                <a:cubicBezTo>
                  <a:pt x="27367" y="10366"/>
                  <a:pt x="27336" y="10335"/>
                  <a:pt x="27298" y="10335"/>
                </a:cubicBezTo>
                <a:close/>
                <a:moveTo>
                  <a:pt x="27515" y="10335"/>
                </a:moveTo>
                <a:cubicBezTo>
                  <a:pt x="27477" y="10335"/>
                  <a:pt x="27446" y="10366"/>
                  <a:pt x="27446" y="10404"/>
                </a:cubicBezTo>
                <a:cubicBezTo>
                  <a:pt x="27446" y="10442"/>
                  <a:pt x="27477" y="10472"/>
                  <a:pt x="27515" y="10472"/>
                </a:cubicBezTo>
                <a:cubicBezTo>
                  <a:pt x="27552" y="10472"/>
                  <a:pt x="27583" y="10442"/>
                  <a:pt x="27583" y="10404"/>
                </a:cubicBezTo>
                <a:cubicBezTo>
                  <a:pt x="27583" y="10366"/>
                  <a:pt x="27552" y="10335"/>
                  <a:pt x="27515" y="10335"/>
                </a:cubicBezTo>
                <a:close/>
                <a:moveTo>
                  <a:pt x="27731" y="10335"/>
                </a:moveTo>
                <a:cubicBezTo>
                  <a:pt x="27693" y="10335"/>
                  <a:pt x="27662" y="10366"/>
                  <a:pt x="27662" y="10404"/>
                </a:cubicBezTo>
                <a:cubicBezTo>
                  <a:pt x="27662" y="10442"/>
                  <a:pt x="27693" y="10472"/>
                  <a:pt x="27731" y="10472"/>
                </a:cubicBezTo>
                <a:cubicBezTo>
                  <a:pt x="27768" y="10472"/>
                  <a:pt x="27799" y="10442"/>
                  <a:pt x="27799" y="10404"/>
                </a:cubicBezTo>
                <a:cubicBezTo>
                  <a:pt x="27799" y="10366"/>
                  <a:pt x="27768" y="10335"/>
                  <a:pt x="27731" y="10335"/>
                </a:cubicBezTo>
                <a:close/>
                <a:moveTo>
                  <a:pt x="27947" y="10335"/>
                </a:moveTo>
                <a:cubicBezTo>
                  <a:pt x="27909" y="10335"/>
                  <a:pt x="27878" y="10366"/>
                  <a:pt x="27878" y="10404"/>
                </a:cubicBezTo>
                <a:cubicBezTo>
                  <a:pt x="27878" y="10442"/>
                  <a:pt x="27909" y="10472"/>
                  <a:pt x="27947" y="10472"/>
                </a:cubicBezTo>
                <a:cubicBezTo>
                  <a:pt x="27985" y="10472"/>
                  <a:pt x="28015" y="10442"/>
                  <a:pt x="28015" y="10404"/>
                </a:cubicBezTo>
                <a:cubicBezTo>
                  <a:pt x="28015" y="10366"/>
                  <a:pt x="27985" y="10335"/>
                  <a:pt x="27947" y="10335"/>
                </a:cubicBezTo>
                <a:close/>
                <a:moveTo>
                  <a:pt x="28163" y="10335"/>
                </a:moveTo>
                <a:cubicBezTo>
                  <a:pt x="28125" y="10335"/>
                  <a:pt x="28094" y="10366"/>
                  <a:pt x="28094" y="10404"/>
                </a:cubicBezTo>
                <a:cubicBezTo>
                  <a:pt x="28094" y="10442"/>
                  <a:pt x="28125" y="10472"/>
                  <a:pt x="28163" y="10472"/>
                </a:cubicBezTo>
                <a:cubicBezTo>
                  <a:pt x="28201" y="10472"/>
                  <a:pt x="28231" y="10442"/>
                  <a:pt x="28231" y="10404"/>
                </a:cubicBezTo>
                <a:cubicBezTo>
                  <a:pt x="28231" y="10366"/>
                  <a:pt x="28201" y="10335"/>
                  <a:pt x="28163" y="10335"/>
                </a:cubicBezTo>
                <a:close/>
                <a:moveTo>
                  <a:pt x="28379" y="10335"/>
                </a:moveTo>
                <a:cubicBezTo>
                  <a:pt x="28341" y="10335"/>
                  <a:pt x="28311" y="10366"/>
                  <a:pt x="28311" y="10404"/>
                </a:cubicBezTo>
                <a:cubicBezTo>
                  <a:pt x="28311" y="10442"/>
                  <a:pt x="28341" y="10472"/>
                  <a:pt x="28379" y="10472"/>
                </a:cubicBezTo>
                <a:cubicBezTo>
                  <a:pt x="28417" y="10472"/>
                  <a:pt x="28447" y="10442"/>
                  <a:pt x="28447" y="10404"/>
                </a:cubicBezTo>
                <a:cubicBezTo>
                  <a:pt x="28447" y="10366"/>
                  <a:pt x="28417" y="10335"/>
                  <a:pt x="28379" y="10335"/>
                </a:cubicBezTo>
                <a:close/>
                <a:moveTo>
                  <a:pt x="28595" y="10335"/>
                </a:moveTo>
                <a:cubicBezTo>
                  <a:pt x="28557" y="10335"/>
                  <a:pt x="28527" y="10366"/>
                  <a:pt x="28527" y="10404"/>
                </a:cubicBezTo>
                <a:cubicBezTo>
                  <a:pt x="28527" y="10442"/>
                  <a:pt x="28557" y="10472"/>
                  <a:pt x="28595" y="10472"/>
                </a:cubicBezTo>
                <a:cubicBezTo>
                  <a:pt x="28633" y="10472"/>
                  <a:pt x="28664" y="10442"/>
                  <a:pt x="28664" y="10404"/>
                </a:cubicBezTo>
                <a:cubicBezTo>
                  <a:pt x="28664" y="10366"/>
                  <a:pt x="28633" y="10335"/>
                  <a:pt x="28595" y="10335"/>
                </a:cubicBezTo>
                <a:close/>
                <a:moveTo>
                  <a:pt x="28811" y="10335"/>
                </a:moveTo>
                <a:cubicBezTo>
                  <a:pt x="28773" y="10335"/>
                  <a:pt x="28743" y="10366"/>
                  <a:pt x="28743" y="10404"/>
                </a:cubicBezTo>
                <a:cubicBezTo>
                  <a:pt x="28743" y="10442"/>
                  <a:pt x="28773" y="10472"/>
                  <a:pt x="28811" y="10472"/>
                </a:cubicBezTo>
                <a:cubicBezTo>
                  <a:pt x="28849" y="10472"/>
                  <a:pt x="28880" y="10442"/>
                  <a:pt x="28880" y="10404"/>
                </a:cubicBezTo>
                <a:cubicBezTo>
                  <a:pt x="28880" y="10366"/>
                  <a:pt x="28849" y="10335"/>
                  <a:pt x="28811" y="10335"/>
                </a:cubicBezTo>
                <a:close/>
                <a:moveTo>
                  <a:pt x="29027" y="10335"/>
                </a:moveTo>
                <a:cubicBezTo>
                  <a:pt x="28990" y="10335"/>
                  <a:pt x="28959" y="10366"/>
                  <a:pt x="28959" y="10404"/>
                </a:cubicBezTo>
                <a:cubicBezTo>
                  <a:pt x="28959" y="10442"/>
                  <a:pt x="28990" y="10472"/>
                  <a:pt x="29027" y="10472"/>
                </a:cubicBezTo>
                <a:cubicBezTo>
                  <a:pt x="29065" y="10472"/>
                  <a:pt x="29096" y="10442"/>
                  <a:pt x="29096" y="10404"/>
                </a:cubicBezTo>
                <a:cubicBezTo>
                  <a:pt x="29096" y="10366"/>
                  <a:pt x="29065" y="10335"/>
                  <a:pt x="29027" y="10335"/>
                </a:cubicBezTo>
                <a:close/>
                <a:moveTo>
                  <a:pt x="35727" y="10335"/>
                </a:moveTo>
                <a:cubicBezTo>
                  <a:pt x="35689" y="10335"/>
                  <a:pt x="35659" y="10366"/>
                  <a:pt x="35659" y="10404"/>
                </a:cubicBezTo>
                <a:cubicBezTo>
                  <a:pt x="35659" y="10442"/>
                  <a:pt x="35689" y="10472"/>
                  <a:pt x="35727" y="10472"/>
                </a:cubicBezTo>
                <a:cubicBezTo>
                  <a:pt x="35765" y="10472"/>
                  <a:pt x="35796" y="10442"/>
                  <a:pt x="35796" y="10404"/>
                </a:cubicBezTo>
                <a:cubicBezTo>
                  <a:pt x="35796" y="10366"/>
                  <a:pt x="35765" y="10335"/>
                  <a:pt x="35727" y="10335"/>
                </a:cubicBezTo>
                <a:close/>
                <a:moveTo>
                  <a:pt x="24489" y="10570"/>
                </a:moveTo>
                <a:cubicBezTo>
                  <a:pt x="24451" y="10570"/>
                  <a:pt x="24420" y="10601"/>
                  <a:pt x="24420" y="10639"/>
                </a:cubicBezTo>
                <a:cubicBezTo>
                  <a:pt x="24420" y="10676"/>
                  <a:pt x="24451" y="10707"/>
                  <a:pt x="24489" y="10707"/>
                </a:cubicBezTo>
                <a:cubicBezTo>
                  <a:pt x="24527" y="10707"/>
                  <a:pt x="24557" y="10676"/>
                  <a:pt x="24557" y="10639"/>
                </a:cubicBezTo>
                <a:cubicBezTo>
                  <a:pt x="24557" y="10601"/>
                  <a:pt x="24527" y="10570"/>
                  <a:pt x="24489" y="10570"/>
                </a:cubicBezTo>
                <a:close/>
                <a:moveTo>
                  <a:pt x="24705" y="10570"/>
                </a:moveTo>
                <a:cubicBezTo>
                  <a:pt x="24667" y="10570"/>
                  <a:pt x="24636" y="10601"/>
                  <a:pt x="24636" y="10639"/>
                </a:cubicBezTo>
                <a:cubicBezTo>
                  <a:pt x="24636" y="10676"/>
                  <a:pt x="24667" y="10707"/>
                  <a:pt x="24705" y="10707"/>
                </a:cubicBezTo>
                <a:cubicBezTo>
                  <a:pt x="24743" y="10707"/>
                  <a:pt x="24773" y="10676"/>
                  <a:pt x="24773" y="10639"/>
                </a:cubicBezTo>
                <a:cubicBezTo>
                  <a:pt x="24773" y="10601"/>
                  <a:pt x="24743" y="10570"/>
                  <a:pt x="24705" y="10570"/>
                </a:cubicBezTo>
                <a:close/>
                <a:moveTo>
                  <a:pt x="24921" y="10570"/>
                </a:moveTo>
                <a:cubicBezTo>
                  <a:pt x="24883" y="10570"/>
                  <a:pt x="24853" y="10601"/>
                  <a:pt x="24853" y="10639"/>
                </a:cubicBezTo>
                <a:cubicBezTo>
                  <a:pt x="24853" y="10676"/>
                  <a:pt x="24883" y="10707"/>
                  <a:pt x="24921" y="10707"/>
                </a:cubicBezTo>
                <a:cubicBezTo>
                  <a:pt x="24959" y="10707"/>
                  <a:pt x="24990" y="10676"/>
                  <a:pt x="24990" y="10639"/>
                </a:cubicBezTo>
                <a:cubicBezTo>
                  <a:pt x="24990" y="10601"/>
                  <a:pt x="24959" y="10570"/>
                  <a:pt x="24921" y="10570"/>
                </a:cubicBezTo>
                <a:close/>
                <a:moveTo>
                  <a:pt x="25137" y="10570"/>
                </a:moveTo>
                <a:cubicBezTo>
                  <a:pt x="25099" y="10570"/>
                  <a:pt x="25069" y="10601"/>
                  <a:pt x="25069" y="10639"/>
                </a:cubicBezTo>
                <a:cubicBezTo>
                  <a:pt x="25069" y="10676"/>
                  <a:pt x="25099" y="10707"/>
                  <a:pt x="25137" y="10707"/>
                </a:cubicBezTo>
                <a:cubicBezTo>
                  <a:pt x="25175" y="10707"/>
                  <a:pt x="25206" y="10676"/>
                  <a:pt x="25206" y="10639"/>
                </a:cubicBezTo>
                <a:cubicBezTo>
                  <a:pt x="25206" y="10601"/>
                  <a:pt x="25175" y="10570"/>
                  <a:pt x="25137" y="10570"/>
                </a:cubicBezTo>
                <a:close/>
                <a:moveTo>
                  <a:pt x="25353" y="10570"/>
                </a:moveTo>
                <a:cubicBezTo>
                  <a:pt x="25315" y="10570"/>
                  <a:pt x="25285" y="10601"/>
                  <a:pt x="25285" y="10639"/>
                </a:cubicBezTo>
                <a:cubicBezTo>
                  <a:pt x="25285" y="10676"/>
                  <a:pt x="25315" y="10707"/>
                  <a:pt x="25353" y="10707"/>
                </a:cubicBezTo>
                <a:cubicBezTo>
                  <a:pt x="25391" y="10707"/>
                  <a:pt x="25422" y="10676"/>
                  <a:pt x="25422" y="10639"/>
                </a:cubicBezTo>
                <a:cubicBezTo>
                  <a:pt x="25422" y="10601"/>
                  <a:pt x="25391" y="10570"/>
                  <a:pt x="25353" y="10570"/>
                </a:cubicBezTo>
                <a:close/>
                <a:moveTo>
                  <a:pt x="25569" y="10570"/>
                </a:moveTo>
                <a:cubicBezTo>
                  <a:pt x="25532" y="10570"/>
                  <a:pt x="25501" y="10601"/>
                  <a:pt x="25501" y="10639"/>
                </a:cubicBezTo>
                <a:cubicBezTo>
                  <a:pt x="25501" y="10676"/>
                  <a:pt x="25532" y="10707"/>
                  <a:pt x="25569" y="10707"/>
                </a:cubicBezTo>
                <a:cubicBezTo>
                  <a:pt x="25607" y="10707"/>
                  <a:pt x="25638" y="10676"/>
                  <a:pt x="25638" y="10639"/>
                </a:cubicBezTo>
                <a:cubicBezTo>
                  <a:pt x="25638" y="10601"/>
                  <a:pt x="25607" y="10570"/>
                  <a:pt x="25569" y="10570"/>
                </a:cubicBezTo>
                <a:close/>
                <a:moveTo>
                  <a:pt x="25785" y="10570"/>
                </a:moveTo>
                <a:cubicBezTo>
                  <a:pt x="25748" y="10570"/>
                  <a:pt x="25717" y="10601"/>
                  <a:pt x="25717" y="10639"/>
                </a:cubicBezTo>
                <a:cubicBezTo>
                  <a:pt x="25717" y="10676"/>
                  <a:pt x="25748" y="10707"/>
                  <a:pt x="25785" y="10707"/>
                </a:cubicBezTo>
                <a:cubicBezTo>
                  <a:pt x="25823" y="10707"/>
                  <a:pt x="25854" y="10676"/>
                  <a:pt x="25854" y="10639"/>
                </a:cubicBezTo>
                <a:cubicBezTo>
                  <a:pt x="25854" y="10601"/>
                  <a:pt x="25823" y="10570"/>
                  <a:pt x="25785" y="10570"/>
                </a:cubicBezTo>
                <a:close/>
                <a:moveTo>
                  <a:pt x="26002" y="10570"/>
                </a:moveTo>
                <a:cubicBezTo>
                  <a:pt x="25964" y="10570"/>
                  <a:pt x="25933" y="10601"/>
                  <a:pt x="25933" y="10639"/>
                </a:cubicBezTo>
                <a:cubicBezTo>
                  <a:pt x="25933" y="10676"/>
                  <a:pt x="25964" y="10707"/>
                  <a:pt x="26002" y="10707"/>
                </a:cubicBezTo>
                <a:cubicBezTo>
                  <a:pt x="26039" y="10707"/>
                  <a:pt x="26070" y="10676"/>
                  <a:pt x="26070" y="10639"/>
                </a:cubicBezTo>
                <a:cubicBezTo>
                  <a:pt x="26070" y="10601"/>
                  <a:pt x="26039" y="10570"/>
                  <a:pt x="26002" y="10570"/>
                </a:cubicBezTo>
                <a:close/>
                <a:moveTo>
                  <a:pt x="26434" y="10570"/>
                </a:moveTo>
                <a:cubicBezTo>
                  <a:pt x="26396" y="10570"/>
                  <a:pt x="26365" y="10601"/>
                  <a:pt x="26365" y="10639"/>
                </a:cubicBezTo>
                <a:cubicBezTo>
                  <a:pt x="26365" y="10676"/>
                  <a:pt x="26396" y="10707"/>
                  <a:pt x="26434" y="10707"/>
                </a:cubicBezTo>
                <a:cubicBezTo>
                  <a:pt x="26472" y="10707"/>
                  <a:pt x="26502" y="10676"/>
                  <a:pt x="26502" y="10639"/>
                </a:cubicBezTo>
                <a:cubicBezTo>
                  <a:pt x="26502" y="10601"/>
                  <a:pt x="26472" y="10570"/>
                  <a:pt x="26434" y="10570"/>
                </a:cubicBezTo>
                <a:close/>
                <a:moveTo>
                  <a:pt x="26650" y="10570"/>
                </a:moveTo>
                <a:cubicBezTo>
                  <a:pt x="26612" y="10570"/>
                  <a:pt x="26582" y="10601"/>
                  <a:pt x="26582" y="10639"/>
                </a:cubicBezTo>
                <a:cubicBezTo>
                  <a:pt x="26582" y="10676"/>
                  <a:pt x="26612" y="10707"/>
                  <a:pt x="26650" y="10707"/>
                </a:cubicBezTo>
                <a:cubicBezTo>
                  <a:pt x="26688" y="10707"/>
                  <a:pt x="26718" y="10676"/>
                  <a:pt x="26718" y="10639"/>
                </a:cubicBezTo>
                <a:cubicBezTo>
                  <a:pt x="26718" y="10601"/>
                  <a:pt x="26688" y="10570"/>
                  <a:pt x="26650" y="10570"/>
                </a:cubicBezTo>
                <a:close/>
                <a:moveTo>
                  <a:pt x="26866" y="10570"/>
                </a:moveTo>
                <a:cubicBezTo>
                  <a:pt x="26828" y="10570"/>
                  <a:pt x="26798" y="10601"/>
                  <a:pt x="26798" y="10639"/>
                </a:cubicBezTo>
                <a:cubicBezTo>
                  <a:pt x="26798" y="10676"/>
                  <a:pt x="26828" y="10707"/>
                  <a:pt x="26866" y="10707"/>
                </a:cubicBezTo>
                <a:cubicBezTo>
                  <a:pt x="26904" y="10707"/>
                  <a:pt x="26935" y="10676"/>
                  <a:pt x="26935" y="10639"/>
                </a:cubicBezTo>
                <a:cubicBezTo>
                  <a:pt x="26935" y="10601"/>
                  <a:pt x="26904" y="10570"/>
                  <a:pt x="26866" y="10570"/>
                </a:cubicBezTo>
                <a:close/>
                <a:moveTo>
                  <a:pt x="27082" y="10570"/>
                </a:moveTo>
                <a:cubicBezTo>
                  <a:pt x="27044" y="10570"/>
                  <a:pt x="27014" y="10601"/>
                  <a:pt x="27014" y="10639"/>
                </a:cubicBezTo>
                <a:cubicBezTo>
                  <a:pt x="27014" y="10676"/>
                  <a:pt x="27044" y="10707"/>
                  <a:pt x="27082" y="10707"/>
                </a:cubicBezTo>
                <a:cubicBezTo>
                  <a:pt x="27120" y="10707"/>
                  <a:pt x="27151" y="10676"/>
                  <a:pt x="27151" y="10639"/>
                </a:cubicBezTo>
                <a:cubicBezTo>
                  <a:pt x="27151" y="10601"/>
                  <a:pt x="27120" y="10570"/>
                  <a:pt x="27082" y="10570"/>
                </a:cubicBezTo>
                <a:close/>
                <a:moveTo>
                  <a:pt x="27298" y="10570"/>
                </a:moveTo>
                <a:cubicBezTo>
                  <a:pt x="27261" y="10570"/>
                  <a:pt x="27230" y="10601"/>
                  <a:pt x="27230" y="10639"/>
                </a:cubicBezTo>
                <a:cubicBezTo>
                  <a:pt x="27230" y="10676"/>
                  <a:pt x="27261" y="10707"/>
                  <a:pt x="27298" y="10707"/>
                </a:cubicBezTo>
                <a:cubicBezTo>
                  <a:pt x="27336" y="10707"/>
                  <a:pt x="27367" y="10676"/>
                  <a:pt x="27367" y="10639"/>
                </a:cubicBezTo>
                <a:cubicBezTo>
                  <a:pt x="27367" y="10601"/>
                  <a:pt x="27336" y="10570"/>
                  <a:pt x="27298" y="10570"/>
                </a:cubicBezTo>
                <a:close/>
                <a:moveTo>
                  <a:pt x="27515" y="10570"/>
                </a:moveTo>
                <a:cubicBezTo>
                  <a:pt x="27477" y="10570"/>
                  <a:pt x="27446" y="10601"/>
                  <a:pt x="27446" y="10639"/>
                </a:cubicBezTo>
                <a:cubicBezTo>
                  <a:pt x="27446" y="10676"/>
                  <a:pt x="27477" y="10707"/>
                  <a:pt x="27515" y="10707"/>
                </a:cubicBezTo>
                <a:cubicBezTo>
                  <a:pt x="27552" y="10707"/>
                  <a:pt x="27583" y="10676"/>
                  <a:pt x="27583" y="10639"/>
                </a:cubicBezTo>
                <a:cubicBezTo>
                  <a:pt x="27583" y="10601"/>
                  <a:pt x="27552" y="10570"/>
                  <a:pt x="27515" y="10570"/>
                </a:cubicBezTo>
                <a:close/>
                <a:moveTo>
                  <a:pt x="27731" y="10570"/>
                </a:moveTo>
                <a:cubicBezTo>
                  <a:pt x="27693" y="10570"/>
                  <a:pt x="27662" y="10601"/>
                  <a:pt x="27662" y="10639"/>
                </a:cubicBezTo>
                <a:cubicBezTo>
                  <a:pt x="27662" y="10676"/>
                  <a:pt x="27693" y="10707"/>
                  <a:pt x="27731" y="10707"/>
                </a:cubicBezTo>
                <a:cubicBezTo>
                  <a:pt x="27768" y="10707"/>
                  <a:pt x="27799" y="10676"/>
                  <a:pt x="27799" y="10639"/>
                </a:cubicBezTo>
                <a:cubicBezTo>
                  <a:pt x="27799" y="10601"/>
                  <a:pt x="27768" y="10570"/>
                  <a:pt x="27731" y="10570"/>
                </a:cubicBezTo>
                <a:close/>
                <a:moveTo>
                  <a:pt x="27947" y="10570"/>
                </a:moveTo>
                <a:cubicBezTo>
                  <a:pt x="27909" y="10570"/>
                  <a:pt x="27878" y="10601"/>
                  <a:pt x="27878" y="10639"/>
                </a:cubicBezTo>
                <a:cubicBezTo>
                  <a:pt x="27878" y="10676"/>
                  <a:pt x="27909" y="10707"/>
                  <a:pt x="27947" y="10707"/>
                </a:cubicBezTo>
                <a:cubicBezTo>
                  <a:pt x="27985" y="10707"/>
                  <a:pt x="28015" y="10676"/>
                  <a:pt x="28015" y="10639"/>
                </a:cubicBezTo>
                <a:cubicBezTo>
                  <a:pt x="28015" y="10601"/>
                  <a:pt x="27985" y="10570"/>
                  <a:pt x="27947" y="10570"/>
                </a:cubicBezTo>
                <a:close/>
                <a:moveTo>
                  <a:pt x="28163" y="10570"/>
                </a:moveTo>
                <a:cubicBezTo>
                  <a:pt x="28125" y="10570"/>
                  <a:pt x="28094" y="10601"/>
                  <a:pt x="28094" y="10639"/>
                </a:cubicBezTo>
                <a:cubicBezTo>
                  <a:pt x="28094" y="10676"/>
                  <a:pt x="28125" y="10707"/>
                  <a:pt x="28163" y="10707"/>
                </a:cubicBezTo>
                <a:cubicBezTo>
                  <a:pt x="28201" y="10707"/>
                  <a:pt x="28231" y="10676"/>
                  <a:pt x="28231" y="10639"/>
                </a:cubicBezTo>
                <a:cubicBezTo>
                  <a:pt x="28231" y="10601"/>
                  <a:pt x="28201" y="10570"/>
                  <a:pt x="28163" y="10570"/>
                </a:cubicBezTo>
                <a:close/>
                <a:moveTo>
                  <a:pt x="28379" y="10570"/>
                </a:moveTo>
                <a:cubicBezTo>
                  <a:pt x="28341" y="10570"/>
                  <a:pt x="28311" y="10601"/>
                  <a:pt x="28311" y="10639"/>
                </a:cubicBezTo>
                <a:cubicBezTo>
                  <a:pt x="28311" y="10676"/>
                  <a:pt x="28341" y="10707"/>
                  <a:pt x="28379" y="10707"/>
                </a:cubicBezTo>
                <a:cubicBezTo>
                  <a:pt x="28417" y="10707"/>
                  <a:pt x="28447" y="10676"/>
                  <a:pt x="28447" y="10639"/>
                </a:cubicBezTo>
                <a:cubicBezTo>
                  <a:pt x="28447" y="10601"/>
                  <a:pt x="28417" y="10570"/>
                  <a:pt x="28379" y="10570"/>
                </a:cubicBezTo>
                <a:close/>
                <a:moveTo>
                  <a:pt x="28595" y="10570"/>
                </a:moveTo>
                <a:cubicBezTo>
                  <a:pt x="28557" y="10570"/>
                  <a:pt x="28527" y="10601"/>
                  <a:pt x="28527" y="10639"/>
                </a:cubicBezTo>
                <a:cubicBezTo>
                  <a:pt x="28527" y="10676"/>
                  <a:pt x="28557" y="10707"/>
                  <a:pt x="28595" y="10707"/>
                </a:cubicBezTo>
                <a:cubicBezTo>
                  <a:pt x="28633" y="10707"/>
                  <a:pt x="28664" y="10676"/>
                  <a:pt x="28664" y="10639"/>
                </a:cubicBezTo>
                <a:cubicBezTo>
                  <a:pt x="28664" y="10601"/>
                  <a:pt x="28633" y="10570"/>
                  <a:pt x="28595" y="10570"/>
                </a:cubicBezTo>
                <a:close/>
                <a:moveTo>
                  <a:pt x="28811" y="10570"/>
                </a:moveTo>
                <a:cubicBezTo>
                  <a:pt x="28773" y="10570"/>
                  <a:pt x="28743" y="10601"/>
                  <a:pt x="28743" y="10639"/>
                </a:cubicBezTo>
                <a:cubicBezTo>
                  <a:pt x="28743" y="10676"/>
                  <a:pt x="28773" y="10707"/>
                  <a:pt x="28811" y="10707"/>
                </a:cubicBezTo>
                <a:cubicBezTo>
                  <a:pt x="28849" y="10707"/>
                  <a:pt x="28880" y="10676"/>
                  <a:pt x="28880" y="10639"/>
                </a:cubicBezTo>
                <a:cubicBezTo>
                  <a:pt x="28880" y="10601"/>
                  <a:pt x="28849" y="10570"/>
                  <a:pt x="28811" y="10570"/>
                </a:cubicBezTo>
                <a:close/>
                <a:moveTo>
                  <a:pt x="35727" y="10570"/>
                </a:moveTo>
                <a:cubicBezTo>
                  <a:pt x="35689" y="10570"/>
                  <a:pt x="35659" y="10601"/>
                  <a:pt x="35659" y="10639"/>
                </a:cubicBezTo>
                <a:cubicBezTo>
                  <a:pt x="35659" y="10676"/>
                  <a:pt x="35689" y="10707"/>
                  <a:pt x="35727" y="10707"/>
                </a:cubicBezTo>
                <a:cubicBezTo>
                  <a:pt x="35765" y="10707"/>
                  <a:pt x="35796" y="10676"/>
                  <a:pt x="35796" y="10639"/>
                </a:cubicBezTo>
                <a:cubicBezTo>
                  <a:pt x="35796" y="10601"/>
                  <a:pt x="35765" y="10570"/>
                  <a:pt x="35727" y="10570"/>
                </a:cubicBezTo>
                <a:close/>
                <a:moveTo>
                  <a:pt x="24705" y="10805"/>
                </a:moveTo>
                <a:cubicBezTo>
                  <a:pt x="24667" y="10805"/>
                  <a:pt x="24636" y="10836"/>
                  <a:pt x="24636" y="10874"/>
                </a:cubicBezTo>
                <a:cubicBezTo>
                  <a:pt x="24636" y="10911"/>
                  <a:pt x="24667" y="10942"/>
                  <a:pt x="24705" y="10942"/>
                </a:cubicBezTo>
                <a:cubicBezTo>
                  <a:pt x="24743" y="10942"/>
                  <a:pt x="24773" y="10911"/>
                  <a:pt x="24773" y="10874"/>
                </a:cubicBezTo>
                <a:cubicBezTo>
                  <a:pt x="24773" y="10836"/>
                  <a:pt x="24743" y="10805"/>
                  <a:pt x="24705" y="10805"/>
                </a:cubicBezTo>
                <a:close/>
                <a:moveTo>
                  <a:pt x="24921" y="10805"/>
                </a:moveTo>
                <a:cubicBezTo>
                  <a:pt x="24883" y="10805"/>
                  <a:pt x="24853" y="10836"/>
                  <a:pt x="24853" y="10874"/>
                </a:cubicBezTo>
                <a:cubicBezTo>
                  <a:pt x="24853" y="10911"/>
                  <a:pt x="24883" y="10942"/>
                  <a:pt x="24921" y="10942"/>
                </a:cubicBezTo>
                <a:cubicBezTo>
                  <a:pt x="24959" y="10942"/>
                  <a:pt x="24990" y="10911"/>
                  <a:pt x="24990" y="10874"/>
                </a:cubicBezTo>
                <a:cubicBezTo>
                  <a:pt x="24990" y="10836"/>
                  <a:pt x="24959" y="10805"/>
                  <a:pt x="24921" y="10805"/>
                </a:cubicBezTo>
                <a:close/>
                <a:moveTo>
                  <a:pt x="25137" y="10805"/>
                </a:moveTo>
                <a:cubicBezTo>
                  <a:pt x="25099" y="10805"/>
                  <a:pt x="25069" y="10836"/>
                  <a:pt x="25069" y="10874"/>
                </a:cubicBezTo>
                <a:cubicBezTo>
                  <a:pt x="25069" y="10911"/>
                  <a:pt x="25099" y="10942"/>
                  <a:pt x="25137" y="10942"/>
                </a:cubicBezTo>
                <a:cubicBezTo>
                  <a:pt x="25175" y="10942"/>
                  <a:pt x="25206" y="10911"/>
                  <a:pt x="25206" y="10874"/>
                </a:cubicBezTo>
                <a:cubicBezTo>
                  <a:pt x="25206" y="10836"/>
                  <a:pt x="25175" y="10805"/>
                  <a:pt x="25137" y="10805"/>
                </a:cubicBezTo>
                <a:close/>
                <a:moveTo>
                  <a:pt x="25353" y="10805"/>
                </a:moveTo>
                <a:cubicBezTo>
                  <a:pt x="25315" y="10805"/>
                  <a:pt x="25285" y="10836"/>
                  <a:pt x="25285" y="10874"/>
                </a:cubicBezTo>
                <a:cubicBezTo>
                  <a:pt x="25285" y="10911"/>
                  <a:pt x="25315" y="10942"/>
                  <a:pt x="25353" y="10942"/>
                </a:cubicBezTo>
                <a:cubicBezTo>
                  <a:pt x="25391" y="10942"/>
                  <a:pt x="25422" y="10911"/>
                  <a:pt x="25422" y="10874"/>
                </a:cubicBezTo>
                <a:cubicBezTo>
                  <a:pt x="25422" y="10836"/>
                  <a:pt x="25391" y="10805"/>
                  <a:pt x="25353" y="10805"/>
                </a:cubicBezTo>
                <a:close/>
                <a:moveTo>
                  <a:pt x="25569" y="10805"/>
                </a:moveTo>
                <a:cubicBezTo>
                  <a:pt x="25532" y="10805"/>
                  <a:pt x="25501" y="10836"/>
                  <a:pt x="25501" y="10874"/>
                </a:cubicBezTo>
                <a:cubicBezTo>
                  <a:pt x="25501" y="10911"/>
                  <a:pt x="25532" y="10942"/>
                  <a:pt x="25569" y="10942"/>
                </a:cubicBezTo>
                <a:cubicBezTo>
                  <a:pt x="25607" y="10942"/>
                  <a:pt x="25638" y="10911"/>
                  <a:pt x="25638" y="10874"/>
                </a:cubicBezTo>
                <a:cubicBezTo>
                  <a:pt x="25638" y="10836"/>
                  <a:pt x="25607" y="10805"/>
                  <a:pt x="25569" y="10805"/>
                </a:cubicBezTo>
                <a:close/>
                <a:moveTo>
                  <a:pt x="25785" y="10805"/>
                </a:moveTo>
                <a:cubicBezTo>
                  <a:pt x="25748" y="10805"/>
                  <a:pt x="25717" y="10836"/>
                  <a:pt x="25717" y="10874"/>
                </a:cubicBezTo>
                <a:cubicBezTo>
                  <a:pt x="25717" y="10911"/>
                  <a:pt x="25748" y="10942"/>
                  <a:pt x="25785" y="10942"/>
                </a:cubicBezTo>
                <a:cubicBezTo>
                  <a:pt x="25823" y="10942"/>
                  <a:pt x="25854" y="10911"/>
                  <a:pt x="25854" y="10874"/>
                </a:cubicBezTo>
                <a:cubicBezTo>
                  <a:pt x="25854" y="10836"/>
                  <a:pt x="25823" y="10805"/>
                  <a:pt x="25785" y="10805"/>
                </a:cubicBezTo>
                <a:close/>
                <a:moveTo>
                  <a:pt x="26002" y="10805"/>
                </a:moveTo>
                <a:cubicBezTo>
                  <a:pt x="25964" y="10805"/>
                  <a:pt x="25933" y="10836"/>
                  <a:pt x="25933" y="10874"/>
                </a:cubicBezTo>
                <a:cubicBezTo>
                  <a:pt x="25933" y="10911"/>
                  <a:pt x="25964" y="10942"/>
                  <a:pt x="26002" y="10942"/>
                </a:cubicBezTo>
                <a:cubicBezTo>
                  <a:pt x="26039" y="10942"/>
                  <a:pt x="26070" y="10911"/>
                  <a:pt x="26070" y="10874"/>
                </a:cubicBezTo>
                <a:cubicBezTo>
                  <a:pt x="26070" y="10836"/>
                  <a:pt x="26039" y="10805"/>
                  <a:pt x="26002" y="10805"/>
                </a:cubicBezTo>
                <a:close/>
                <a:moveTo>
                  <a:pt x="26650" y="10805"/>
                </a:moveTo>
                <a:cubicBezTo>
                  <a:pt x="26612" y="10805"/>
                  <a:pt x="26582" y="10836"/>
                  <a:pt x="26582" y="10874"/>
                </a:cubicBezTo>
                <a:cubicBezTo>
                  <a:pt x="26582" y="10911"/>
                  <a:pt x="26612" y="10942"/>
                  <a:pt x="26650" y="10942"/>
                </a:cubicBezTo>
                <a:cubicBezTo>
                  <a:pt x="26688" y="10942"/>
                  <a:pt x="26718" y="10911"/>
                  <a:pt x="26718" y="10874"/>
                </a:cubicBezTo>
                <a:cubicBezTo>
                  <a:pt x="26718" y="10836"/>
                  <a:pt x="26688" y="10805"/>
                  <a:pt x="26650" y="10805"/>
                </a:cubicBezTo>
                <a:close/>
                <a:moveTo>
                  <a:pt x="26866" y="10805"/>
                </a:moveTo>
                <a:cubicBezTo>
                  <a:pt x="26828" y="10805"/>
                  <a:pt x="26798" y="10836"/>
                  <a:pt x="26798" y="10874"/>
                </a:cubicBezTo>
                <a:cubicBezTo>
                  <a:pt x="26798" y="10911"/>
                  <a:pt x="26828" y="10942"/>
                  <a:pt x="26866" y="10942"/>
                </a:cubicBezTo>
                <a:cubicBezTo>
                  <a:pt x="26904" y="10942"/>
                  <a:pt x="26935" y="10911"/>
                  <a:pt x="26935" y="10874"/>
                </a:cubicBezTo>
                <a:cubicBezTo>
                  <a:pt x="26935" y="10836"/>
                  <a:pt x="26904" y="10805"/>
                  <a:pt x="26866" y="10805"/>
                </a:cubicBezTo>
                <a:close/>
                <a:moveTo>
                  <a:pt x="27082" y="10805"/>
                </a:moveTo>
                <a:cubicBezTo>
                  <a:pt x="27044" y="10805"/>
                  <a:pt x="27014" y="10836"/>
                  <a:pt x="27014" y="10874"/>
                </a:cubicBezTo>
                <a:cubicBezTo>
                  <a:pt x="27014" y="10911"/>
                  <a:pt x="27044" y="10942"/>
                  <a:pt x="27082" y="10942"/>
                </a:cubicBezTo>
                <a:cubicBezTo>
                  <a:pt x="27120" y="10942"/>
                  <a:pt x="27151" y="10911"/>
                  <a:pt x="27151" y="10874"/>
                </a:cubicBezTo>
                <a:cubicBezTo>
                  <a:pt x="27151" y="10836"/>
                  <a:pt x="27120" y="10805"/>
                  <a:pt x="27082" y="10805"/>
                </a:cubicBezTo>
                <a:close/>
                <a:moveTo>
                  <a:pt x="27298" y="10805"/>
                </a:moveTo>
                <a:cubicBezTo>
                  <a:pt x="27261" y="10805"/>
                  <a:pt x="27230" y="10836"/>
                  <a:pt x="27230" y="10874"/>
                </a:cubicBezTo>
                <a:cubicBezTo>
                  <a:pt x="27230" y="10911"/>
                  <a:pt x="27261" y="10942"/>
                  <a:pt x="27298" y="10942"/>
                </a:cubicBezTo>
                <a:cubicBezTo>
                  <a:pt x="27336" y="10942"/>
                  <a:pt x="27367" y="10911"/>
                  <a:pt x="27367" y="10874"/>
                </a:cubicBezTo>
                <a:cubicBezTo>
                  <a:pt x="27367" y="10836"/>
                  <a:pt x="27336" y="10805"/>
                  <a:pt x="27298" y="10805"/>
                </a:cubicBezTo>
                <a:close/>
                <a:moveTo>
                  <a:pt x="27515" y="10805"/>
                </a:moveTo>
                <a:cubicBezTo>
                  <a:pt x="27477" y="10805"/>
                  <a:pt x="27446" y="10836"/>
                  <a:pt x="27446" y="10874"/>
                </a:cubicBezTo>
                <a:cubicBezTo>
                  <a:pt x="27446" y="10911"/>
                  <a:pt x="27477" y="10942"/>
                  <a:pt x="27515" y="10942"/>
                </a:cubicBezTo>
                <a:cubicBezTo>
                  <a:pt x="27552" y="10942"/>
                  <a:pt x="27583" y="10911"/>
                  <a:pt x="27583" y="10874"/>
                </a:cubicBezTo>
                <a:cubicBezTo>
                  <a:pt x="27583" y="10836"/>
                  <a:pt x="27552" y="10805"/>
                  <a:pt x="27515" y="10805"/>
                </a:cubicBezTo>
                <a:close/>
                <a:moveTo>
                  <a:pt x="27731" y="10805"/>
                </a:moveTo>
                <a:cubicBezTo>
                  <a:pt x="27693" y="10805"/>
                  <a:pt x="27662" y="10836"/>
                  <a:pt x="27662" y="10874"/>
                </a:cubicBezTo>
                <a:cubicBezTo>
                  <a:pt x="27662" y="10911"/>
                  <a:pt x="27693" y="10942"/>
                  <a:pt x="27731" y="10942"/>
                </a:cubicBezTo>
                <a:cubicBezTo>
                  <a:pt x="27768" y="10942"/>
                  <a:pt x="27799" y="10911"/>
                  <a:pt x="27799" y="10874"/>
                </a:cubicBezTo>
                <a:cubicBezTo>
                  <a:pt x="27799" y="10836"/>
                  <a:pt x="27768" y="10805"/>
                  <a:pt x="27731" y="10805"/>
                </a:cubicBezTo>
                <a:close/>
                <a:moveTo>
                  <a:pt x="27947" y="10805"/>
                </a:moveTo>
                <a:cubicBezTo>
                  <a:pt x="27909" y="10805"/>
                  <a:pt x="27878" y="10836"/>
                  <a:pt x="27878" y="10874"/>
                </a:cubicBezTo>
                <a:cubicBezTo>
                  <a:pt x="27878" y="10911"/>
                  <a:pt x="27909" y="10942"/>
                  <a:pt x="27947" y="10942"/>
                </a:cubicBezTo>
                <a:cubicBezTo>
                  <a:pt x="27985" y="10942"/>
                  <a:pt x="28015" y="10911"/>
                  <a:pt x="28015" y="10874"/>
                </a:cubicBezTo>
                <a:cubicBezTo>
                  <a:pt x="28015" y="10836"/>
                  <a:pt x="27985" y="10805"/>
                  <a:pt x="27947" y="10805"/>
                </a:cubicBezTo>
                <a:close/>
                <a:moveTo>
                  <a:pt x="28163" y="10805"/>
                </a:moveTo>
                <a:cubicBezTo>
                  <a:pt x="28125" y="10805"/>
                  <a:pt x="28094" y="10836"/>
                  <a:pt x="28094" y="10874"/>
                </a:cubicBezTo>
                <a:cubicBezTo>
                  <a:pt x="28094" y="10911"/>
                  <a:pt x="28125" y="10942"/>
                  <a:pt x="28163" y="10942"/>
                </a:cubicBezTo>
                <a:cubicBezTo>
                  <a:pt x="28201" y="10942"/>
                  <a:pt x="28231" y="10911"/>
                  <a:pt x="28231" y="10874"/>
                </a:cubicBezTo>
                <a:cubicBezTo>
                  <a:pt x="28231" y="10836"/>
                  <a:pt x="28201" y="10805"/>
                  <a:pt x="28163" y="10805"/>
                </a:cubicBezTo>
                <a:close/>
                <a:moveTo>
                  <a:pt x="28379" y="10805"/>
                </a:moveTo>
                <a:cubicBezTo>
                  <a:pt x="28341" y="10805"/>
                  <a:pt x="28311" y="10836"/>
                  <a:pt x="28311" y="10874"/>
                </a:cubicBezTo>
                <a:cubicBezTo>
                  <a:pt x="28311" y="10911"/>
                  <a:pt x="28341" y="10942"/>
                  <a:pt x="28379" y="10942"/>
                </a:cubicBezTo>
                <a:cubicBezTo>
                  <a:pt x="28417" y="10942"/>
                  <a:pt x="28447" y="10911"/>
                  <a:pt x="28447" y="10874"/>
                </a:cubicBezTo>
                <a:cubicBezTo>
                  <a:pt x="28447" y="10836"/>
                  <a:pt x="28417" y="10805"/>
                  <a:pt x="28379" y="10805"/>
                </a:cubicBezTo>
                <a:close/>
                <a:moveTo>
                  <a:pt x="28595" y="10805"/>
                </a:moveTo>
                <a:cubicBezTo>
                  <a:pt x="28557" y="10805"/>
                  <a:pt x="28527" y="10836"/>
                  <a:pt x="28527" y="10874"/>
                </a:cubicBezTo>
                <a:cubicBezTo>
                  <a:pt x="28527" y="10911"/>
                  <a:pt x="28557" y="10942"/>
                  <a:pt x="28595" y="10942"/>
                </a:cubicBezTo>
                <a:cubicBezTo>
                  <a:pt x="28633" y="10942"/>
                  <a:pt x="28664" y="10911"/>
                  <a:pt x="28664" y="10874"/>
                </a:cubicBezTo>
                <a:cubicBezTo>
                  <a:pt x="28664" y="10836"/>
                  <a:pt x="28633" y="10805"/>
                  <a:pt x="28595" y="10805"/>
                </a:cubicBezTo>
                <a:close/>
                <a:moveTo>
                  <a:pt x="31837" y="10805"/>
                </a:moveTo>
                <a:cubicBezTo>
                  <a:pt x="31799" y="10805"/>
                  <a:pt x="31768" y="10836"/>
                  <a:pt x="31768" y="10874"/>
                </a:cubicBezTo>
                <a:cubicBezTo>
                  <a:pt x="31768" y="10911"/>
                  <a:pt x="31799" y="10942"/>
                  <a:pt x="31837" y="10942"/>
                </a:cubicBezTo>
                <a:cubicBezTo>
                  <a:pt x="31875" y="10942"/>
                  <a:pt x="31905" y="10911"/>
                  <a:pt x="31905" y="10874"/>
                </a:cubicBezTo>
                <a:cubicBezTo>
                  <a:pt x="31905" y="10836"/>
                  <a:pt x="31875" y="10805"/>
                  <a:pt x="31837" y="10805"/>
                </a:cubicBezTo>
                <a:close/>
                <a:moveTo>
                  <a:pt x="35511" y="10805"/>
                </a:moveTo>
                <a:cubicBezTo>
                  <a:pt x="35473" y="10805"/>
                  <a:pt x="35443" y="10836"/>
                  <a:pt x="35443" y="10874"/>
                </a:cubicBezTo>
                <a:cubicBezTo>
                  <a:pt x="35443" y="10911"/>
                  <a:pt x="35473" y="10942"/>
                  <a:pt x="35511" y="10942"/>
                </a:cubicBezTo>
                <a:cubicBezTo>
                  <a:pt x="35549" y="10942"/>
                  <a:pt x="35579" y="10911"/>
                  <a:pt x="35579" y="10874"/>
                </a:cubicBezTo>
                <a:cubicBezTo>
                  <a:pt x="35579" y="10836"/>
                  <a:pt x="35549" y="10805"/>
                  <a:pt x="35511" y="10805"/>
                </a:cubicBezTo>
                <a:close/>
                <a:moveTo>
                  <a:pt x="24705" y="11040"/>
                </a:moveTo>
                <a:cubicBezTo>
                  <a:pt x="24667" y="11040"/>
                  <a:pt x="24636" y="11071"/>
                  <a:pt x="24636" y="11108"/>
                </a:cubicBezTo>
                <a:cubicBezTo>
                  <a:pt x="24636" y="11146"/>
                  <a:pt x="24667" y="11177"/>
                  <a:pt x="24705" y="11177"/>
                </a:cubicBezTo>
                <a:cubicBezTo>
                  <a:pt x="24743" y="11177"/>
                  <a:pt x="24773" y="11146"/>
                  <a:pt x="24773" y="11108"/>
                </a:cubicBezTo>
                <a:cubicBezTo>
                  <a:pt x="24773" y="11071"/>
                  <a:pt x="24743" y="11040"/>
                  <a:pt x="24705" y="11040"/>
                </a:cubicBezTo>
                <a:close/>
                <a:moveTo>
                  <a:pt x="24921" y="11040"/>
                </a:moveTo>
                <a:cubicBezTo>
                  <a:pt x="24883" y="11040"/>
                  <a:pt x="24853" y="11071"/>
                  <a:pt x="24853" y="11108"/>
                </a:cubicBezTo>
                <a:cubicBezTo>
                  <a:pt x="24853" y="11146"/>
                  <a:pt x="24883" y="11177"/>
                  <a:pt x="24921" y="11177"/>
                </a:cubicBezTo>
                <a:cubicBezTo>
                  <a:pt x="24959" y="11177"/>
                  <a:pt x="24990" y="11146"/>
                  <a:pt x="24990" y="11108"/>
                </a:cubicBezTo>
                <a:cubicBezTo>
                  <a:pt x="24990" y="11071"/>
                  <a:pt x="24959" y="11040"/>
                  <a:pt x="24921" y="11040"/>
                </a:cubicBezTo>
                <a:close/>
                <a:moveTo>
                  <a:pt x="25137" y="11040"/>
                </a:moveTo>
                <a:cubicBezTo>
                  <a:pt x="25099" y="11040"/>
                  <a:pt x="25069" y="11071"/>
                  <a:pt x="25069" y="11108"/>
                </a:cubicBezTo>
                <a:cubicBezTo>
                  <a:pt x="25069" y="11146"/>
                  <a:pt x="25099" y="11177"/>
                  <a:pt x="25137" y="11177"/>
                </a:cubicBezTo>
                <a:cubicBezTo>
                  <a:pt x="25175" y="11177"/>
                  <a:pt x="25206" y="11146"/>
                  <a:pt x="25206" y="11108"/>
                </a:cubicBezTo>
                <a:cubicBezTo>
                  <a:pt x="25206" y="11071"/>
                  <a:pt x="25175" y="11040"/>
                  <a:pt x="25137" y="11040"/>
                </a:cubicBezTo>
                <a:close/>
                <a:moveTo>
                  <a:pt x="25353" y="11040"/>
                </a:moveTo>
                <a:cubicBezTo>
                  <a:pt x="25315" y="11040"/>
                  <a:pt x="25285" y="11071"/>
                  <a:pt x="25285" y="11108"/>
                </a:cubicBezTo>
                <a:cubicBezTo>
                  <a:pt x="25285" y="11146"/>
                  <a:pt x="25315" y="11177"/>
                  <a:pt x="25353" y="11177"/>
                </a:cubicBezTo>
                <a:cubicBezTo>
                  <a:pt x="25391" y="11177"/>
                  <a:pt x="25422" y="11146"/>
                  <a:pt x="25422" y="11108"/>
                </a:cubicBezTo>
                <a:cubicBezTo>
                  <a:pt x="25422" y="11071"/>
                  <a:pt x="25391" y="11040"/>
                  <a:pt x="25353" y="11040"/>
                </a:cubicBezTo>
                <a:close/>
                <a:moveTo>
                  <a:pt x="25569" y="11040"/>
                </a:moveTo>
                <a:cubicBezTo>
                  <a:pt x="25532" y="11040"/>
                  <a:pt x="25501" y="11071"/>
                  <a:pt x="25501" y="11108"/>
                </a:cubicBezTo>
                <a:cubicBezTo>
                  <a:pt x="25501" y="11146"/>
                  <a:pt x="25532" y="11177"/>
                  <a:pt x="25569" y="11177"/>
                </a:cubicBezTo>
                <a:cubicBezTo>
                  <a:pt x="25607" y="11177"/>
                  <a:pt x="25638" y="11146"/>
                  <a:pt x="25638" y="11108"/>
                </a:cubicBezTo>
                <a:cubicBezTo>
                  <a:pt x="25638" y="11071"/>
                  <a:pt x="25607" y="11040"/>
                  <a:pt x="25569" y="11040"/>
                </a:cubicBezTo>
                <a:close/>
                <a:moveTo>
                  <a:pt x="25785" y="11040"/>
                </a:moveTo>
                <a:cubicBezTo>
                  <a:pt x="25748" y="11040"/>
                  <a:pt x="25717" y="11071"/>
                  <a:pt x="25717" y="11108"/>
                </a:cubicBezTo>
                <a:cubicBezTo>
                  <a:pt x="25717" y="11146"/>
                  <a:pt x="25748" y="11177"/>
                  <a:pt x="25785" y="11177"/>
                </a:cubicBezTo>
                <a:cubicBezTo>
                  <a:pt x="25823" y="11177"/>
                  <a:pt x="25854" y="11146"/>
                  <a:pt x="25854" y="11108"/>
                </a:cubicBezTo>
                <a:cubicBezTo>
                  <a:pt x="25854" y="11071"/>
                  <a:pt x="25823" y="11040"/>
                  <a:pt x="25785" y="11040"/>
                </a:cubicBezTo>
                <a:close/>
                <a:moveTo>
                  <a:pt x="26002" y="11040"/>
                </a:moveTo>
                <a:cubicBezTo>
                  <a:pt x="25964" y="11040"/>
                  <a:pt x="25933" y="11071"/>
                  <a:pt x="25933" y="11108"/>
                </a:cubicBezTo>
                <a:cubicBezTo>
                  <a:pt x="25933" y="11146"/>
                  <a:pt x="25964" y="11177"/>
                  <a:pt x="26002" y="11177"/>
                </a:cubicBezTo>
                <a:cubicBezTo>
                  <a:pt x="26039" y="11177"/>
                  <a:pt x="26070" y="11146"/>
                  <a:pt x="26070" y="11108"/>
                </a:cubicBezTo>
                <a:cubicBezTo>
                  <a:pt x="26070" y="11071"/>
                  <a:pt x="26039" y="11040"/>
                  <a:pt x="26002" y="11040"/>
                </a:cubicBezTo>
                <a:close/>
                <a:moveTo>
                  <a:pt x="26218" y="11040"/>
                </a:moveTo>
                <a:cubicBezTo>
                  <a:pt x="26180" y="11040"/>
                  <a:pt x="26149" y="11071"/>
                  <a:pt x="26149" y="11108"/>
                </a:cubicBezTo>
                <a:cubicBezTo>
                  <a:pt x="26149" y="11146"/>
                  <a:pt x="26180" y="11177"/>
                  <a:pt x="26218" y="11177"/>
                </a:cubicBezTo>
                <a:cubicBezTo>
                  <a:pt x="26256" y="11177"/>
                  <a:pt x="26286" y="11146"/>
                  <a:pt x="26286" y="11108"/>
                </a:cubicBezTo>
                <a:cubicBezTo>
                  <a:pt x="26286" y="11071"/>
                  <a:pt x="26256" y="11040"/>
                  <a:pt x="26218" y="11040"/>
                </a:cubicBezTo>
                <a:close/>
                <a:moveTo>
                  <a:pt x="27298" y="11040"/>
                </a:moveTo>
                <a:cubicBezTo>
                  <a:pt x="27261" y="11040"/>
                  <a:pt x="27230" y="11071"/>
                  <a:pt x="27230" y="11108"/>
                </a:cubicBezTo>
                <a:cubicBezTo>
                  <a:pt x="27230" y="11146"/>
                  <a:pt x="27261" y="11177"/>
                  <a:pt x="27298" y="11177"/>
                </a:cubicBezTo>
                <a:cubicBezTo>
                  <a:pt x="27336" y="11177"/>
                  <a:pt x="27367" y="11146"/>
                  <a:pt x="27367" y="11108"/>
                </a:cubicBezTo>
                <a:cubicBezTo>
                  <a:pt x="27367" y="11071"/>
                  <a:pt x="27336" y="11040"/>
                  <a:pt x="27298" y="11040"/>
                </a:cubicBezTo>
                <a:close/>
                <a:moveTo>
                  <a:pt x="27515" y="11040"/>
                </a:moveTo>
                <a:cubicBezTo>
                  <a:pt x="27477" y="11040"/>
                  <a:pt x="27446" y="11071"/>
                  <a:pt x="27446" y="11108"/>
                </a:cubicBezTo>
                <a:cubicBezTo>
                  <a:pt x="27446" y="11146"/>
                  <a:pt x="27477" y="11177"/>
                  <a:pt x="27515" y="11177"/>
                </a:cubicBezTo>
                <a:cubicBezTo>
                  <a:pt x="27552" y="11177"/>
                  <a:pt x="27583" y="11146"/>
                  <a:pt x="27583" y="11108"/>
                </a:cubicBezTo>
                <a:cubicBezTo>
                  <a:pt x="27583" y="11071"/>
                  <a:pt x="27552" y="11040"/>
                  <a:pt x="27515" y="11040"/>
                </a:cubicBezTo>
                <a:close/>
                <a:moveTo>
                  <a:pt x="27731" y="11040"/>
                </a:moveTo>
                <a:cubicBezTo>
                  <a:pt x="27693" y="11040"/>
                  <a:pt x="27662" y="11071"/>
                  <a:pt x="27662" y="11108"/>
                </a:cubicBezTo>
                <a:cubicBezTo>
                  <a:pt x="27662" y="11146"/>
                  <a:pt x="27693" y="11177"/>
                  <a:pt x="27731" y="11177"/>
                </a:cubicBezTo>
                <a:cubicBezTo>
                  <a:pt x="27768" y="11177"/>
                  <a:pt x="27799" y="11146"/>
                  <a:pt x="27799" y="11108"/>
                </a:cubicBezTo>
                <a:cubicBezTo>
                  <a:pt x="27799" y="11071"/>
                  <a:pt x="27768" y="11040"/>
                  <a:pt x="27731" y="11040"/>
                </a:cubicBezTo>
                <a:close/>
                <a:moveTo>
                  <a:pt x="27947" y="11040"/>
                </a:moveTo>
                <a:cubicBezTo>
                  <a:pt x="27909" y="11040"/>
                  <a:pt x="27878" y="11071"/>
                  <a:pt x="27878" y="11108"/>
                </a:cubicBezTo>
                <a:cubicBezTo>
                  <a:pt x="27878" y="11146"/>
                  <a:pt x="27909" y="11177"/>
                  <a:pt x="27947" y="11177"/>
                </a:cubicBezTo>
                <a:cubicBezTo>
                  <a:pt x="27985" y="11177"/>
                  <a:pt x="28015" y="11146"/>
                  <a:pt x="28015" y="11108"/>
                </a:cubicBezTo>
                <a:cubicBezTo>
                  <a:pt x="28015" y="11071"/>
                  <a:pt x="27985" y="11040"/>
                  <a:pt x="27947" y="11040"/>
                </a:cubicBezTo>
                <a:close/>
                <a:moveTo>
                  <a:pt x="28163" y="11040"/>
                </a:moveTo>
                <a:cubicBezTo>
                  <a:pt x="28125" y="11040"/>
                  <a:pt x="28094" y="11071"/>
                  <a:pt x="28094" y="11108"/>
                </a:cubicBezTo>
                <a:cubicBezTo>
                  <a:pt x="28094" y="11146"/>
                  <a:pt x="28125" y="11177"/>
                  <a:pt x="28163" y="11177"/>
                </a:cubicBezTo>
                <a:cubicBezTo>
                  <a:pt x="28201" y="11177"/>
                  <a:pt x="28231" y="11146"/>
                  <a:pt x="28231" y="11108"/>
                </a:cubicBezTo>
                <a:cubicBezTo>
                  <a:pt x="28231" y="11071"/>
                  <a:pt x="28201" y="11040"/>
                  <a:pt x="28163" y="11040"/>
                </a:cubicBezTo>
                <a:close/>
                <a:moveTo>
                  <a:pt x="28379" y="11040"/>
                </a:moveTo>
                <a:cubicBezTo>
                  <a:pt x="28341" y="11040"/>
                  <a:pt x="28311" y="11071"/>
                  <a:pt x="28311" y="11108"/>
                </a:cubicBezTo>
                <a:cubicBezTo>
                  <a:pt x="28311" y="11146"/>
                  <a:pt x="28341" y="11177"/>
                  <a:pt x="28379" y="11177"/>
                </a:cubicBezTo>
                <a:cubicBezTo>
                  <a:pt x="28417" y="11177"/>
                  <a:pt x="28447" y="11146"/>
                  <a:pt x="28447" y="11108"/>
                </a:cubicBezTo>
                <a:cubicBezTo>
                  <a:pt x="28447" y="11071"/>
                  <a:pt x="28417" y="11040"/>
                  <a:pt x="28379" y="11040"/>
                </a:cubicBezTo>
                <a:close/>
                <a:moveTo>
                  <a:pt x="28595" y="11040"/>
                </a:moveTo>
                <a:cubicBezTo>
                  <a:pt x="28557" y="11040"/>
                  <a:pt x="28527" y="11071"/>
                  <a:pt x="28527" y="11108"/>
                </a:cubicBezTo>
                <a:cubicBezTo>
                  <a:pt x="28527" y="11146"/>
                  <a:pt x="28557" y="11177"/>
                  <a:pt x="28595" y="11177"/>
                </a:cubicBezTo>
                <a:cubicBezTo>
                  <a:pt x="28633" y="11177"/>
                  <a:pt x="28664" y="11146"/>
                  <a:pt x="28664" y="11108"/>
                </a:cubicBezTo>
                <a:cubicBezTo>
                  <a:pt x="28664" y="11071"/>
                  <a:pt x="28633" y="11040"/>
                  <a:pt x="28595" y="11040"/>
                </a:cubicBezTo>
                <a:close/>
                <a:moveTo>
                  <a:pt x="31837" y="11040"/>
                </a:moveTo>
                <a:cubicBezTo>
                  <a:pt x="31799" y="11040"/>
                  <a:pt x="31768" y="11071"/>
                  <a:pt x="31768" y="11108"/>
                </a:cubicBezTo>
                <a:cubicBezTo>
                  <a:pt x="31768" y="11146"/>
                  <a:pt x="31799" y="11177"/>
                  <a:pt x="31837" y="11177"/>
                </a:cubicBezTo>
                <a:cubicBezTo>
                  <a:pt x="31875" y="11177"/>
                  <a:pt x="31905" y="11146"/>
                  <a:pt x="31905" y="11108"/>
                </a:cubicBezTo>
                <a:cubicBezTo>
                  <a:pt x="31905" y="11071"/>
                  <a:pt x="31875" y="11040"/>
                  <a:pt x="31837" y="11040"/>
                </a:cubicBezTo>
                <a:close/>
                <a:moveTo>
                  <a:pt x="24921" y="11275"/>
                </a:moveTo>
                <a:cubicBezTo>
                  <a:pt x="24883" y="11275"/>
                  <a:pt x="24853" y="11305"/>
                  <a:pt x="24853" y="11343"/>
                </a:cubicBezTo>
                <a:cubicBezTo>
                  <a:pt x="24853" y="11381"/>
                  <a:pt x="24883" y="11412"/>
                  <a:pt x="24921" y="11412"/>
                </a:cubicBezTo>
                <a:cubicBezTo>
                  <a:pt x="24959" y="11412"/>
                  <a:pt x="24990" y="11381"/>
                  <a:pt x="24990" y="11343"/>
                </a:cubicBezTo>
                <a:cubicBezTo>
                  <a:pt x="24990" y="11305"/>
                  <a:pt x="24959" y="11275"/>
                  <a:pt x="24921" y="11275"/>
                </a:cubicBezTo>
                <a:close/>
                <a:moveTo>
                  <a:pt x="25137" y="11275"/>
                </a:moveTo>
                <a:cubicBezTo>
                  <a:pt x="25099" y="11275"/>
                  <a:pt x="25069" y="11305"/>
                  <a:pt x="25069" y="11343"/>
                </a:cubicBezTo>
                <a:cubicBezTo>
                  <a:pt x="25069" y="11381"/>
                  <a:pt x="25099" y="11412"/>
                  <a:pt x="25137" y="11412"/>
                </a:cubicBezTo>
                <a:cubicBezTo>
                  <a:pt x="25175" y="11412"/>
                  <a:pt x="25206" y="11381"/>
                  <a:pt x="25206" y="11343"/>
                </a:cubicBezTo>
                <a:cubicBezTo>
                  <a:pt x="25206" y="11305"/>
                  <a:pt x="25175" y="11275"/>
                  <a:pt x="25137" y="11275"/>
                </a:cubicBezTo>
                <a:close/>
                <a:moveTo>
                  <a:pt x="25353" y="11275"/>
                </a:moveTo>
                <a:cubicBezTo>
                  <a:pt x="25315" y="11275"/>
                  <a:pt x="25285" y="11305"/>
                  <a:pt x="25285" y="11343"/>
                </a:cubicBezTo>
                <a:cubicBezTo>
                  <a:pt x="25285" y="11381"/>
                  <a:pt x="25315" y="11412"/>
                  <a:pt x="25353" y="11412"/>
                </a:cubicBezTo>
                <a:cubicBezTo>
                  <a:pt x="25391" y="11412"/>
                  <a:pt x="25422" y="11381"/>
                  <a:pt x="25422" y="11343"/>
                </a:cubicBezTo>
                <a:cubicBezTo>
                  <a:pt x="25422" y="11305"/>
                  <a:pt x="25391" y="11275"/>
                  <a:pt x="25353" y="11275"/>
                </a:cubicBezTo>
                <a:close/>
                <a:moveTo>
                  <a:pt x="25569" y="11275"/>
                </a:moveTo>
                <a:cubicBezTo>
                  <a:pt x="25532" y="11275"/>
                  <a:pt x="25501" y="11305"/>
                  <a:pt x="25501" y="11343"/>
                </a:cubicBezTo>
                <a:cubicBezTo>
                  <a:pt x="25501" y="11381"/>
                  <a:pt x="25532" y="11412"/>
                  <a:pt x="25569" y="11412"/>
                </a:cubicBezTo>
                <a:cubicBezTo>
                  <a:pt x="25607" y="11412"/>
                  <a:pt x="25638" y="11381"/>
                  <a:pt x="25638" y="11343"/>
                </a:cubicBezTo>
                <a:cubicBezTo>
                  <a:pt x="25638" y="11305"/>
                  <a:pt x="25607" y="11275"/>
                  <a:pt x="25569" y="11275"/>
                </a:cubicBezTo>
                <a:close/>
                <a:moveTo>
                  <a:pt x="25785" y="11275"/>
                </a:moveTo>
                <a:cubicBezTo>
                  <a:pt x="25748" y="11275"/>
                  <a:pt x="25717" y="11305"/>
                  <a:pt x="25717" y="11343"/>
                </a:cubicBezTo>
                <a:cubicBezTo>
                  <a:pt x="25717" y="11381"/>
                  <a:pt x="25748" y="11412"/>
                  <a:pt x="25785" y="11412"/>
                </a:cubicBezTo>
                <a:cubicBezTo>
                  <a:pt x="25823" y="11412"/>
                  <a:pt x="25854" y="11381"/>
                  <a:pt x="25854" y="11343"/>
                </a:cubicBezTo>
                <a:cubicBezTo>
                  <a:pt x="25854" y="11305"/>
                  <a:pt x="25823" y="11275"/>
                  <a:pt x="25785" y="11275"/>
                </a:cubicBezTo>
                <a:close/>
                <a:moveTo>
                  <a:pt x="26002" y="11275"/>
                </a:moveTo>
                <a:cubicBezTo>
                  <a:pt x="25964" y="11275"/>
                  <a:pt x="25933" y="11305"/>
                  <a:pt x="25933" y="11343"/>
                </a:cubicBezTo>
                <a:cubicBezTo>
                  <a:pt x="25933" y="11381"/>
                  <a:pt x="25964" y="11412"/>
                  <a:pt x="26002" y="11412"/>
                </a:cubicBezTo>
                <a:cubicBezTo>
                  <a:pt x="26039" y="11412"/>
                  <a:pt x="26070" y="11381"/>
                  <a:pt x="26070" y="11343"/>
                </a:cubicBezTo>
                <a:cubicBezTo>
                  <a:pt x="26070" y="11305"/>
                  <a:pt x="26039" y="11275"/>
                  <a:pt x="26002" y="11275"/>
                </a:cubicBezTo>
                <a:close/>
                <a:moveTo>
                  <a:pt x="26218" y="11275"/>
                </a:moveTo>
                <a:cubicBezTo>
                  <a:pt x="26180" y="11275"/>
                  <a:pt x="26149" y="11305"/>
                  <a:pt x="26149" y="11343"/>
                </a:cubicBezTo>
                <a:cubicBezTo>
                  <a:pt x="26149" y="11381"/>
                  <a:pt x="26180" y="11412"/>
                  <a:pt x="26218" y="11412"/>
                </a:cubicBezTo>
                <a:cubicBezTo>
                  <a:pt x="26256" y="11412"/>
                  <a:pt x="26286" y="11381"/>
                  <a:pt x="26286" y="11343"/>
                </a:cubicBezTo>
                <a:cubicBezTo>
                  <a:pt x="26286" y="11305"/>
                  <a:pt x="26256" y="11275"/>
                  <a:pt x="26218" y="11275"/>
                </a:cubicBezTo>
                <a:close/>
                <a:moveTo>
                  <a:pt x="26866" y="11275"/>
                </a:moveTo>
                <a:cubicBezTo>
                  <a:pt x="26828" y="11275"/>
                  <a:pt x="26798" y="11305"/>
                  <a:pt x="26798" y="11343"/>
                </a:cubicBezTo>
                <a:cubicBezTo>
                  <a:pt x="26798" y="11381"/>
                  <a:pt x="26828" y="11412"/>
                  <a:pt x="26866" y="11412"/>
                </a:cubicBezTo>
                <a:cubicBezTo>
                  <a:pt x="26904" y="11412"/>
                  <a:pt x="26935" y="11381"/>
                  <a:pt x="26935" y="11343"/>
                </a:cubicBezTo>
                <a:cubicBezTo>
                  <a:pt x="26935" y="11305"/>
                  <a:pt x="26904" y="11275"/>
                  <a:pt x="26866" y="11275"/>
                </a:cubicBezTo>
                <a:close/>
                <a:moveTo>
                  <a:pt x="28379" y="11275"/>
                </a:moveTo>
                <a:cubicBezTo>
                  <a:pt x="28341" y="11275"/>
                  <a:pt x="28311" y="11305"/>
                  <a:pt x="28311" y="11343"/>
                </a:cubicBezTo>
                <a:cubicBezTo>
                  <a:pt x="28311" y="11381"/>
                  <a:pt x="28341" y="11412"/>
                  <a:pt x="28379" y="11412"/>
                </a:cubicBezTo>
                <a:cubicBezTo>
                  <a:pt x="28417" y="11412"/>
                  <a:pt x="28447" y="11381"/>
                  <a:pt x="28447" y="11343"/>
                </a:cubicBezTo>
                <a:cubicBezTo>
                  <a:pt x="28447" y="11305"/>
                  <a:pt x="28417" y="11275"/>
                  <a:pt x="28379" y="11275"/>
                </a:cubicBezTo>
                <a:close/>
                <a:moveTo>
                  <a:pt x="28595" y="11275"/>
                </a:moveTo>
                <a:cubicBezTo>
                  <a:pt x="28557" y="11275"/>
                  <a:pt x="28527" y="11305"/>
                  <a:pt x="28527" y="11343"/>
                </a:cubicBezTo>
                <a:cubicBezTo>
                  <a:pt x="28527" y="11381"/>
                  <a:pt x="28557" y="11412"/>
                  <a:pt x="28595" y="11412"/>
                </a:cubicBezTo>
                <a:cubicBezTo>
                  <a:pt x="28633" y="11412"/>
                  <a:pt x="28664" y="11381"/>
                  <a:pt x="28664" y="11343"/>
                </a:cubicBezTo>
                <a:cubicBezTo>
                  <a:pt x="28664" y="11305"/>
                  <a:pt x="28633" y="11275"/>
                  <a:pt x="28595" y="11275"/>
                </a:cubicBezTo>
                <a:close/>
                <a:moveTo>
                  <a:pt x="31621" y="11275"/>
                </a:moveTo>
                <a:cubicBezTo>
                  <a:pt x="31583" y="11275"/>
                  <a:pt x="31552" y="11305"/>
                  <a:pt x="31552" y="11343"/>
                </a:cubicBezTo>
                <a:cubicBezTo>
                  <a:pt x="31552" y="11381"/>
                  <a:pt x="31583" y="11412"/>
                  <a:pt x="31621" y="11412"/>
                </a:cubicBezTo>
                <a:cubicBezTo>
                  <a:pt x="31659" y="11412"/>
                  <a:pt x="31689" y="11381"/>
                  <a:pt x="31689" y="11343"/>
                </a:cubicBezTo>
                <a:cubicBezTo>
                  <a:pt x="31689" y="11305"/>
                  <a:pt x="31659" y="11275"/>
                  <a:pt x="31621" y="11275"/>
                </a:cubicBezTo>
                <a:close/>
                <a:moveTo>
                  <a:pt x="31837" y="11275"/>
                </a:moveTo>
                <a:cubicBezTo>
                  <a:pt x="31799" y="11275"/>
                  <a:pt x="31768" y="11305"/>
                  <a:pt x="31768" y="11343"/>
                </a:cubicBezTo>
                <a:cubicBezTo>
                  <a:pt x="31768" y="11381"/>
                  <a:pt x="31799" y="11412"/>
                  <a:pt x="31837" y="11412"/>
                </a:cubicBezTo>
                <a:cubicBezTo>
                  <a:pt x="31875" y="11412"/>
                  <a:pt x="31905" y="11381"/>
                  <a:pt x="31905" y="11343"/>
                </a:cubicBezTo>
                <a:cubicBezTo>
                  <a:pt x="31905" y="11305"/>
                  <a:pt x="31875" y="11275"/>
                  <a:pt x="31837" y="11275"/>
                </a:cubicBezTo>
                <a:close/>
                <a:moveTo>
                  <a:pt x="34646" y="11275"/>
                </a:moveTo>
                <a:cubicBezTo>
                  <a:pt x="34609" y="11275"/>
                  <a:pt x="34578" y="11305"/>
                  <a:pt x="34578" y="11343"/>
                </a:cubicBezTo>
                <a:cubicBezTo>
                  <a:pt x="34578" y="11381"/>
                  <a:pt x="34609" y="11412"/>
                  <a:pt x="34646" y="11412"/>
                </a:cubicBezTo>
                <a:cubicBezTo>
                  <a:pt x="34684" y="11412"/>
                  <a:pt x="34715" y="11381"/>
                  <a:pt x="34715" y="11343"/>
                </a:cubicBezTo>
                <a:cubicBezTo>
                  <a:pt x="34715" y="11305"/>
                  <a:pt x="34684" y="11275"/>
                  <a:pt x="34646" y="11275"/>
                </a:cubicBezTo>
                <a:close/>
                <a:moveTo>
                  <a:pt x="24921" y="11509"/>
                </a:moveTo>
                <a:cubicBezTo>
                  <a:pt x="24883" y="11509"/>
                  <a:pt x="24853" y="11540"/>
                  <a:pt x="24853" y="11578"/>
                </a:cubicBezTo>
                <a:cubicBezTo>
                  <a:pt x="24853" y="11616"/>
                  <a:pt x="24883" y="11646"/>
                  <a:pt x="24921" y="11646"/>
                </a:cubicBezTo>
                <a:cubicBezTo>
                  <a:pt x="24959" y="11646"/>
                  <a:pt x="24990" y="11616"/>
                  <a:pt x="24990" y="11578"/>
                </a:cubicBezTo>
                <a:cubicBezTo>
                  <a:pt x="24990" y="11540"/>
                  <a:pt x="24959" y="11509"/>
                  <a:pt x="24921" y="11509"/>
                </a:cubicBezTo>
                <a:close/>
                <a:moveTo>
                  <a:pt x="25137" y="11509"/>
                </a:moveTo>
                <a:cubicBezTo>
                  <a:pt x="25099" y="11509"/>
                  <a:pt x="25069" y="11540"/>
                  <a:pt x="25069" y="11578"/>
                </a:cubicBezTo>
                <a:cubicBezTo>
                  <a:pt x="25069" y="11616"/>
                  <a:pt x="25099" y="11646"/>
                  <a:pt x="25137" y="11646"/>
                </a:cubicBezTo>
                <a:cubicBezTo>
                  <a:pt x="25175" y="11646"/>
                  <a:pt x="25206" y="11616"/>
                  <a:pt x="25206" y="11578"/>
                </a:cubicBezTo>
                <a:cubicBezTo>
                  <a:pt x="25206" y="11540"/>
                  <a:pt x="25175" y="11509"/>
                  <a:pt x="25137" y="11509"/>
                </a:cubicBezTo>
                <a:close/>
                <a:moveTo>
                  <a:pt x="25353" y="11509"/>
                </a:moveTo>
                <a:cubicBezTo>
                  <a:pt x="25315" y="11509"/>
                  <a:pt x="25285" y="11540"/>
                  <a:pt x="25285" y="11578"/>
                </a:cubicBezTo>
                <a:cubicBezTo>
                  <a:pt x="25285" y="11616"/>
                  <a:pt x="25315" y="11646"/>
                  <a:pt x="25353" y="11646"/>
                </a:cubicBezTo>
                <a:cubicBezTo>
                  <a:pt x="25391" y="11646"/>
                  <a:pt x="25422" y="11616"/>
                  <a:pt x="25422" y="11578"/>
                </a:cubicBezTo>
                <a:cubicBezTo>
                  <a:pt x="25422" y="11540"/>
                  <a:pt x="25391" y="11509"/>
                  <a:pt x="25353" y="11509"/>
                </a:cubicBezTo>
                <a:close/>
                <a:moveTo>
                  <a:pt x="25569" y="11509"/>
                </a:moveTo>
                <a:cubicBezTo>
                  <a:pt x="25532" y="11509"/>
                  <a:pt x="25501" y="11540"/>
                  <a:pt x="25501" y="11578"/>
                </a:cubicBezTo>
                <a:cubicBezTo>
                  <a:pt x="25501" y="11616"/>
                  <a:pt x="25532" y="11646"/>
                  <a:pt x="25569" y="11646"/>
                </a:cubicBezTo>
                <a:cubicBezTo>
                  <a:pt x="25607" y="11646"/>
                  <a:pt x="25638" y="11616"/>
                  <a:pt x="25638" y="11578"/>
                </a:cubicBezTo>
                <a:cubicBezTo>
                  <a:pt x="25638" y="11540"/>
                  <a:pt x="25607" y="11509"/>
                  <a:pt x="25569" y="11509"/>
                </a:cubicBezTo>
                <a:close/>
                <a:moveTo>
                  <a:pt x="25785" y="11509"/>
                </a:moveTo>
                <a:cubicBezTo>
                  <a:pt x="25748" y="11509"/>
                  <a:pt x="25717" y="11540"/>
                  <a:pt x="25717" y="11578"/>
                </a:cubicBezTo>
                <a:cubicBezTo>
                  <a:pt x="25717" y="11616"/>
                  <a:pt x="25748" y="11646"/>
                  <a:pt x="25785" y="11646"/>
                </a:cubicBezTo>
                <a:cubicBezTo>
                  <a:pt x="25823" y="11646"/>
                  <a:pt x="25854" y="11616"/>
                  <a:pt x="25854" y="11578"/>
                </a:cubicBezTo>
                <a:cubicBezTo>
                  <a:pt x="25854" y="11540"/>
                  <a:pt x="25823" y="11509"/>
                  <a:pt x="25785" y="11509"/>
                </a:cubicBezTo>
                <a:close/>
                <a:moveTo>
                  <a:pt x="26002" y="11509"/>
                </a:moveTo>
                <a:cubicBezTo>
                  <a:pt x="25964" y="11509"/>
                  <a:pt x="25933" y="11540"/>
                  <a:pt x="25933" y="11578"/>
                </a:cubicBezTo>
                <a:cubicBezTo>
                  <a:pt x="25933" y="11616"/>
                  <a:pt x="25964" y="11646"/>
                  <a:pt x="26002" y="11646"/>
                </a:cubicBezTo>
                <a:cubicBezTo>
                  <a:pt x="26039" y="11646"/>
                  <a:pt x="26070" y="11616"/>
                  <a:pt x="26070" y="11578"/>
                </a:cubicBezTo>
                <a:cubicBezTo>
                  <a:pt x="26070" y="11540"/>
                  <a:pt x="26039" y="11509"/>
                  <a:pt x="26002" y="11509"/>
                </a:cubicBezTo>
                <a:close/>
                <a:moveTo>
                  <a:pt x="26218" y="11509"/>
                </a:moveTo>
                <a:cubicBezTo>
                  <a:pt x="26180" y="11509"/>
                  <a:pt x="26149" y="11540"/>
                  <a:pt x="26149" y="11578"/>
                </a:cubicBezTo>
                <a:cubicBezTo>
                  <a:pt x="26149" y="11616"/>
                  <a:pt x="26180" y="11646"/>
                  <a:pt x="26218" y="11646"/>
                </a:cubicBezTo>
                <a:cubicBezTo>
                  <a:pt x="26256" y="11646"/>
                  <a:pt x="26286" y="11616"/>
                  <a:pt x="26286" y="11578"/>
                </a:cubicBezTo>
                <a:cubicBezTo>
                  <a:pt x="26286" y="11540"/>
                  <a:pt x="26256" y="11509"/>
                  <a:pt x="26218" y="11509"/>
                </a:cubicBezTo>
                <a:close/>
                <a:moveTo>
                  <a:pt x="26434" y="11509"/>
                </a:moveTo>
                <a:cubicBezTo>
                  <a:pt x="26396" y="11509"/>
                  <a:pt x="26365" y="11540"/>
                  <a:pt x="26365" y="11578"/>
                </a:cubicBezTo>
                <a:cubicBezTo>
                  <a:pt x="26365" y="11616"/>
                  <a:pt x="26396" y="11646"/>
                  <a:pt x="26434" y="11646"/>
                </a:cubicBezTo>
                <a:cubicBezTo>
                  <a:pt x="26472" y="11646"/>
                  <a:pt x="26502" y="11616"/>
                  <a:pt x="26502" y="11578"/>
                </a:cubicBezTo>
                <a:cubicBezTo>
                  <a:pt x="26502" y="11540"/>
                  <a:pt x="26472" y="11509"/>
                  <a:pt x="26434" y="11509"/>
                </a:cubicBezTo>
                <a:close/>
                <a:moveTo>
                  <a:pt x="26650" y="11509"/>
                </a:moveTo>
                <a:cubicBezTo>
                  <a:pt x="26612" y="11509"/>
                  <a:pt x="26582" y="11540"/>
                  <a:pt x="26582" y="11578"/>
                </a:cubicBezTo>
                <a:cubicBezTo>
                  <a:pt x="26582" y="11616"/>
                  <a:pt x="26612" y="11646"/>
                  <a:pt x="26650" y="11646"/>
                </a:cubicBezTo>
                <a:cubicBezTo>
                  <a:pt x="26688" y="11646"/>
                  <a:pt x="26718" y="11616"/>
                  <a:pt x="26718" y="11578"/>
                </a:cubicBezTo>
                <a:cubicBezTo>
                  <a:pt x="26718" y="11540"/>
                  <a:pt x="26688" y="11509"/>
                  <a:pt x="26650" y="11509"/>
                </a:cubicBezTo>
                <a:close/>
                <a:moveTo>
                  <a:pt x="26866" y="11509"/>
                </a:moveTo>
                <a:cubicBezTo>
                  <a:pt x="26828" y="11509"/>
                  <a:pt x="26798" y="11540"/>
                  <a:pt x="26798" y="11578"/>
                </a:cubicBezTo>
                <a:cubicBezTo>
                  <a:pt x="26798" y="11616"/>
                  <a:pt x="26828" y="11646"/>
                  <a:pt x="26866" y="11646"/>
                </a:cubicBezTo>
                <a:cubicBezTo>
                  <a:pt x="26904" y="11646"/>
                  <a:pt x="26935" y="11616"/>
                  <a:pt x="26935" y="11578"/>
                </a:cubicBezTo>
                <a:cubicBezTo>
                  <a:pt x="26935" y="11540"/>
                  <a:pt x="26904" y="11509"/>
                  <a:pt x="26866" y="11509"/>
                </a:cubicBezTo>
                <a:close/>
                <a:moveTo>
                  <a:pt x="27082" y="11509"/>
                </a:moveTo>
                <a:cubicBezTo>
                  <a:pt x="27044" y="11509"/>
                  <a:pt x="27014" y="11540"/>
                  <a:pt x="27014" y="11578"/>
                </a:cubicBezTo>
                <a:cubicBezTo>
                  <a:pt x="27014" y="11616"/>
                  <a:pt x="27044" y="11646"/>
                  <a:pt x="27082" y="11646"/>
                </a:cubicBezTo>
                <a:cubicBezTo>
                  <a:pt x="27120" y="11646"/>
                  <a:pt x="27151" y="11616"/>
                  <a:pt x="27151" y="11578"/>
                </a:cubicBezTo>
                <a:cubicBezTo>
                  <a:pt x="27151" y="11540"/>
                  <a:pt x="27120" y="11509"/>
                  <a:pt x="27082" y="11509"/>
                </a:cubicBezTo>
                <a:close/>
                <a:moveTo>
                  <a:pt x="27298" y="11509"/>
                </a:moveTo>
                <a:cubicBezTo>
                  <a:pt x="27261" y="11509"/>
                  <a:pt x="27230" y="11540"/>
                  <a:pt x="27230" y="11578"/>
                </a:cubicBezTo>
                <a:cubicBezTo>
                  <a:pt x="27230" y="11616"/>
                  <a:pt x="27261" y="11646"/>
                  <a:pt x="27298" y="11646"/>
                </a:cubicBezTo>
                <a:cubicBezTo>
                  <a:pt x="27336" y="11646"/>
                  <a:pt x="27367" y="11616"/>
                  <a:pt x="27367" y="11578"/>
                </a:cubicBezTo>
                <a:cubicBezTo>
                  <a:pt x="27367" y="11540"/>
                  <a:pt x="27336" y="11509"/>
                  <a:pt x="27298" y="11509"/>
                </a:cubicBezTo>
                <a:close/>
                <a:moveTo>
                  <a:pt x="31405" y="11509"/>
                </a:moveTo>
                <a:cubicBezTo>
                  <a:pt x="31367" y="11509"/>
                  <a:pt x="31336" y="11540"/>
                  <a:pt x="31336" y="11578"/>
                </a:cubicBezTo>
                <a:cubicBezTo>
                  <a:pt x="31336" y="11616"/>
                  <a:pt x="31367" y="11646"/>
                  <a:pt x="31405" y="11646"/>
                </a:cubicBezTo>
                <a:cubicBezTo>
                  <a:pt x="31442" y="11646"/>
                  <a:pt x="31473" y="11616"/>
                  <a:pt x="31473" y="11578"/>
                </a:cubicBezTo>
                <a:cubicBezTo>
                  <a:pt x="31473" y="11540"/>
                  <a:pt x="31442" y="11509"/>
                  <a:pt x="31405" y="11509"/>
                </a:cubicBezTo>
                <a:close/>
                <a:moveTo>
                  <a:pt x="31621" y="11509"/>
                </a:moveTo>
                <a:cubicBezTo>
                  <a:pt x="31583" y="11509"/>
                  <a:pt x="31552" y="11540"/>
                  <a:pt x="31552" y="11578"/>
                </a:cubicBezTo>
                <a:cubicBezTo>
                  <a:pt x="31552" y="11616"/>
                  <a:pt x="31583" y="11646"/>
                  <a:pt x="31621" y="11646"/>
                </a:cubicBezTo>
                <a:cubicBezTo>
                  <a:pt x="31659" y="11646"/>
                  <a:pt x="31689" y="11616"/>
                  <a:pt x="31689" y="11578"/>
                </a:cubicBezTo>
                <a:cubicBezTo>
                  <a:pt x="31689" y="11540"/>
                  <a:pt x="31659" y="11509"/>
                  <a:pt x="31621" y="11509"/>
                </a:cubicBezTo>
                <a:close/>
                <a:moveTo>
                  <a:pt x="31837" y="11509"/>
                </a:moveTo>
                <a:cubicBezTo>
                  <a:pt x="31799" y="11509"/>
                  <a:pt x="31768" y="11540"/>
                  <a:pt x="31768" y="11578"/>
                </a:cubicBezTo>
                <a:cubicBezTo>
                  <a:pt x="31768" y="11616"/>
                  <a:pt x="31799" y="11646"/>
                  <a:pt x="31837" y="11646"/>
                </a:cubicBezTo>
                <a:cubicBezTo>
                  <a:pt x="31875" y="11646"/>
                  <a:pt x="31905" y="11616"/>
                  <a:pt x="31905" y="11578"/>
                </a:cubicBezTo>
                <a:cubicBezTo>
                  <a:pt x="31905" y="11540"/>
                  <a:pt x="31875" y="11509"/>
                  <a:pt x="31837" y="11509"/>
                </a:cubicBezTo>
                <a:close/>
                <a:moveTo>
                  <a:pt x="32053" y="11509"/>
                </a:moveTo>
                <a:cubicBezTo>
                  <a:pt x="32015" y="11509"/>
                  <a:pt x="31985" y="11540"/>
                  <a:pt x="31985" y="11578"/>
                </a:cubicBezTo>
                <a:cubicBezTo>
                  <a:pt x="31985" y="11616"/>
                  <a:pt x="32015" y="11646"/>
                  <a:pt x="32053" y="11646"/>
                </a:cubicBezTo>
                <a:cubicBezTo>
                  <a:pt x="32091" y="11646"/>
                  <a:pt x="32122" y="11616"/>
                  <a:pt x="32122" y="11578"/>
                </a:cubicBezTo>
                <a:cubicBezTo>
                  <a:pt x="32122" y="11540"/>
                  <a:pt x="32091" y="11509"/>
                  <a:pt x="32053" y="11509"/>
                </a:cubicBezTo>
                <a:close/>
                <a:moveTo>
                  <a:pt x="34646" y="11509"/>
                </a:moveTo>
                <a:cubicBezTo>
                  <a:pt x="34609" y="11509"/>
                  <a:pt x="34578" y="11540"/>
                  <a:pt x="34578" y="11578"/>
                </a:cubicBezTo>
                <a:cubicBezTo>
                  <a:pt x="34578" y="11616"/>
                  <a:pt x="34609" y="11646"/>
                  <a:pt x="34646" y="11646"/>
                </a:cubicBezTo>
                <a:cubicBezTo>
                  <a:pt x="34684" y="11646"/>
                  <a:pt x="34715" y="11616"/>
                  <a:pt x="34715" y="11578"/>
                </a:cubicBezTo>
                <a:cubicBezTo>
                  <a:pt x="34715" y="11540"/>
                  <a:pt x="34684" y="11509"/>
                  <a:pt x="34646" y="11509"/>
                </a:cubicBezTo>
                <a:close/>
                <a:moveTo>
                  <a:pt x="25137" y="11744"/>
                </a:moveTo>
                <a:cubicBezTo>
                  <a:pt x="25099" y="11744"/>
                  <a:pt x="25069" y="11775"/>
                  <a:pt x="25069" y="11813"/>
                </a:cubicBezTo>
                <a:cubicBezTo>
                  <a:pt x="25069" y="11851"/>
                  <a:pt x="25099" y="11881"/>
                  <a:pt x="25137" y="11881"/>
                </a:cubicBezTo>
                <a:cubicBezTo>
                  <a:pt x="25175" y="11881"/>
                  <a:pt x="25206" y="11851"/>
                  <a:pt x="25206" y="11813"/>
                </a:cubicBezTo>
                <a:cubicBezTo>
                  <a:pt x="25206" y="11775"/>
                  <a:pt x="25175" y="11744"/>
                  <a:pt x="25137" y="11744"/>
                </a:cubicBezTo>
                <a:close/>
                <a:moveTo>
                  <a:pt x="25353" y="11744"/>
                </a:moveTo>
                <a:cubicBezTo>
                  <a:pt x="25315" y="11744"/>
                  <a:pt x="25285" y="11775"/>
                  <a:pt x="25285" y="11813"/>
                </a:cubicBezTo>
                <a:cubicBezTo>
                  <a:pt x="25285" y="11851"/>
                  <a:pt x="25315" y="11881"/>
                  <a:pt x="25353" y="11881"/>
                </a:cubicBezTo>
                <a:cubicBezTo>
                  <a:pt x="25391" y="11881"/>
                  <a:pt x="25422" y="11851"/>
                  <a:pt x="25422" y="11813"/>
                </a:cubicBezTo>
                <a:cubicBezTo>
                  <a:pt x="25422" y="11775"/>
                  <a:pt x="25391" y="11744"/>
                  <a:pt x="25353" y="11744"/>
                </a:cubicBezTo>
                <a:close/>
                <a:moveTo>
                  <a:pt x="25569" y="11744"/>
                </a:moveTo>
                <a:cubicBezTo>
                  <a:pt x="25532" y="11744"/>
                  <a:pt x="25501" y="11775"/>
                  <a:pt x="25501" y="11813"/>
                </a:cubicBezTo>
                <a:cubicBezTo>
                  <a:pt x="25501" y="11851"/>
                  <a:pt x="25532" y="11881"/>
                  <a:pt x="25569" y="11881"/>
                </a:cubicBezTo>
                <a:cubicBezTo>
                  <a:pt x="25607" y="11881"/>
                  <a:pt x="25638" y="11851"/>
                  <a:pt x="25638" y="11813"/>
                </a:cubicBezTo>
                <a:cubicBezTo>
                  <a:pt x="25638" y="11775"/>
                  <a:pt x="25607" y="11744"/>
                  <a:pt x="25569" y="11744"/>
                </a:cubicBezTo>
                <a:close/>
                <a:moveTo>
                  <a:pt x="25785" y="11744"/>
                </a:moveTo>
                <a:cubicBezTo>
                  <a:pt x="25748" y="11744"/>
                  <a:pt x="25717" y="11775"/>
                  <a:pt x="25717" y="11813"/>
                </a:cubicBezTo>
                <a:cubicBezTo>
                  <a:pt x="25717" y="11851"/>
                  <a:pt x="25748" y="11881"/>
                  <a:pt x="25785" y="11881"/>
                </a:cubicBezTo>
                <a:cubicBezTo>
                  <a:pt x="25823" y="11881"/>
                  <a:pt x="25854" y="11851"/>
                  <a:pt x="25854" y="11813"/>
                </a:cubicBezTo>
                <a:cubicBezTo>
                  <a:pt x="25854" y="11775"/>
                  <a:pt x="25823" y="11744"/>
                  <a:pt x="25785" y="11744"/>
                </a:cubicBezTo>
                <a:close/>
                <a:moveTo>
                  <a:pt x="26002" y="11744"/>
                </a:moveTo>
                <a:cubicBezTo>
                  <a:pt x="25964" y="11744"/>
                  <a:pt x="25933" y="11775"/>
                  <a:pt x="25933" y="11813"/>
                </a:cubicBezTo>
                <a:cubicBezTo>
                  <a:pt x="25933" y="11851"/>
                  <a:pt x="25964" y="11881"/>
                  <a:pt x="26002" y="11881"/>
                </a:cubicBezTo>
                <a:cubicBezTo>
                  <a:pt x="26039" y="11881"/>
                  <a:pt x="26070" y="11851"/>
                  <a:pt x="26070" y="11813"/>
                </a:cubicBezTo>
                <a:cubicBezTo>
                  <a:pt x="26070" y="11775"/>
                  <a:pt x="26039" y="11744"/>
                  <a:pt x="26002" y="11744"/>
                </a:cubicBezTo>
                <a:close/>
                <a:moveTo>
                  <a:pt x="26218" y="11744"/>
                </a:moveTo>
                <a:cubicBezTo>
                  <a:pt x="26180" y="11744"/>
                  <a:pt x="26149" y="11775"/>
                  <a:pt x="26149" y="11813"/>
                </a:cubicBezTo>
                <a:cubicBezTo>
                  <a:pt x="26149" y="11851"/>
                  <a:pt x="26180" y="11881"/>
                  <a:pt x="26218" y="11881"/>
                </a:cubicBezTo>
                <a:cubicBezTo>
                  <a:pt x="26256" y="11881"/>
                  <a:pt x="26286" y="11851"/>
                  <a:pt x="26286" y="11813"/>
                </a:cubicBezTo>
                <a:cubicBezTo>
                  <a:pt x="26286" y="11775"/>
                  <a:pt x="26256" y="11744"/>
                  <a:pt x="26218" y="11744"/>
                </a:cubicBezTo>
                <a:close/>
                <a:moveTo>
                  <a:pt x="26434" y="11744"/>
                </a:moveTo>
                <a:cubicBezTo>
                  <a:pt x="26396" y="11744"/>
                  <a:pt x="26365" y="11775"/>
                  <a:pt x="26365" y="11813"/>
                </a:cubicBezTo>
                <a:cubicBezTo>
                  <a:pt x="26365" y="11851"/>
                  <a:pt x="26396" y="11881"/>
                  <a:pt x="26434" y="11881"/>
                </a:cubicBezTo>
                <a:cubicBezTo>
                  <a:pt x="26472" y="11881"/>
                  <a:pt x="26502" y="11851"/>
                  <a:pt x="26502" y="11813"/>
                </a:cubicBezTo>
                <a:cubicBezTo>
                  <a:pt x="26502" y="11775"/>
                  <a:pt x="26472" y="11744"/>
                  <a:pt x="26434" y="11744"/>
                </a:cubicBezTo>
                <a:close/>
                <a:moveTo>
                  <a:pt x="26650" y="11744"/>
                </a:moveTo>
                <a:cubicBezTo>
                  <a:pt x="26612" y="11744"/>
                  <a:pt x="26582" y="11775"/>
                  <a:pt x="26582" y="11813"/>
                </a:cubicBezTo>
                <a:cubicBezTo>
                  <a:pt x="26582" y="11851"/>
                  <a:pt x="26612" y="11881"/>
                  <a:pt x="26650" y="11881"/>
                </a:cubicBezTo>
                <a:cubicBezTo>
                  <a:pt x="26688" y="11881"/>
                  <a:pt x="26718" y="11851"/>
                  <a:pt x="26718" y="11813"/>
                </a:cubicBezTo>
                <a:cubicBezTo>
                  <a:pt x="26718" y="11775"/>
                  <a:pt x="26688" y="11744"/>
                  <a:pt x="26650" y="11744"/>
                </a:cubicBezTo>
                <a:close/>
                <a:moveTo>
                  <a:pt x="26866" y="11744"/>
                </a:moveTo>
                <a:cubicBezTo>
                  <a:pt x="26828" y="11744"/>
                  <a:pt x="26798" y="11775"/>
                  <a:pt x="26798" y="11813"/>
                </a:cubicBezTo>
                <a:cubicBezTo>
                  <a:pt x="26798" y="11851"/>
                  <a:pt x="26828" y="11881"/>
                  <a:pt x="26866" y="11881"/>
                </a:cubicBezTo>
                <a:cubicBezTo>
                  <a:pt x="26904" y="11881"/>
                  <a:pt x="26935" y="11851"/>
                  <a:pt x="26935" y="11813"/>
                </a:cubicBezTo>
                <a:cubicBezTo>
                  <a:pt x="26935" y="11775"/>
                  <a:pt x="26904" y="11744"/>
                  <a:pt x="26866" y="11744"/>
                </a:cubicBezTo>
                <a:close/>
                <a:moveTo>
                  <a:pt x="27082" y="11744"/>
                </a:moveTo>
                <a:cubicBezTo>
                  <a:pt x="27044" y="11744"/>
                  <a:pt x="27014" y="11775"/>
                  <a:pt x="27014" y="11813"/>
                </a:cubicBezTo>
                <a:cubicBezTo>
                  <a:pt x="27014" y="11851"/>
                  <a:pt x="27044" y="11881"/>
                  <a:pt x="27082" y="11881"/>
                </a:cubicBezTo>
                <a:cubicBezTo>
                  <a:pt x="27120" y="11881"/>
                  <a:pt x="27151" y="11851"/>
                  <a:pt x="27151" y="11813"/>
                </a:cubicBezTo>
                <a:cubicBezTo>
                  <a:pt x="27151" y="11775"/>
                  <a:pt x="27120" y="11744"/>
                  <a:pt x="27082" y="11744"/>
                </a:cubicBezTo>
                <a:close/>
                <a:moveTo>
                  <a:pt x="27298" y="11744"/>
                </a:moveTo>
                <a:cubicBezTo>
                  <a:pt x="27261" y="11744"/>
                  <a:pt x="27230" y="11775"/>
                  <a:pt x="27230" y="11813"/>
                </a:cubicBezTo>
                <a:cubicBezTo>
                  <a:pt x="27230" y="11851"/>
                  <a:pt x="27261" y="11881"/>
                  <a:pt x="27298" y="11881"/>
                </a:cubicBezTo>
                <a:cubicBezTo>
                  <a:pt x="27336" y="11881"/>
                  <a:pt x="27367" y="11851"/>
                  <a:pt x="27367" y="11813"/>
                </a:cubicBezTo>
                <a:cubicBezTo>
                  <a:pt x="27367" y="11775"/>
                  <a:pt x="27336" y="11744"/>
                  <a:pt x="27298" y="11744"/>
                </a:cubicBezTo>
                <a:close/>
                <a:moveTo>
                  <a:pt x="31405" y="11744"/>
                </a:moveTo>
                <a:cubicBezTo>
                  <a:pt x="31367" y="11744"/>
                  <a:pt x="31336" y="11775"/>
                  <a:pt x="31336" y="11813"/>
                </a:cubicBezTo>
                <a:cubicBezTo>
                  <a:pt x="31336" y="11851"/>
                  <a:pt x="31367" y="11881"/>
                  <a:pt x="31405" y="11881"/>
                </a:cubicBezTo>
                <a:cubicBezTo>
                  <a:pt x="31442" y="11881"/>
                  <a:pt x="31473" y="11851"/>
                  <a:pt x="31473" y="11813"/>
                </a:cubicBezTo>
                <a:cubicBezTo>
                  <a:pt x="31473" y="11775"/>
                  <a:pt x="31442" y="11744"/>
                  <a:pt x="31405" y="11744"/>
                </a:cubicBezTo>
                <a:close/>
                <a:moveTo>
                  <a:pt x="31621" y="11744"/>
                </a:moveTo>
                <a:cubicBezTo>
                  <a:pt x="31583" y="11744"/>
                  <a:pt x="31552" y="11775"/>
                  <a:pt x="31552" y="11813"/>
                </a:cubicBezTo>
                <a:cubicBezTo>
                  <a:pt x="31552" y="11851"/>
                  <a:pt x="31583" y="11881"/>
                  <a:pt x="31621" y="11881"/>
                </a:cubicBezTo>
                <a:cubicBezTo>
                  <a:pt x="31659" y="11881"/>
                  <a:pt x="31689" y="11851"/>
                  <a:pt x="31689" y="11813"/>
                </a:cubicBezTo>
                <a:cubicBezTo>
                  <a:pt x="31689" y="11775"/>
                  <a:pt x="31659" y="11744"/>
                  <a:pt x="31621" y="11744"/>
                </a:cubicBezTo>
                <a:close/>
                <a:moveTo>
                  <a:pt x="31837" y="11744"/>
                </a:moveTo>
                <a:cubicBezTo>
                  <a:pt x="31799" y="11744"/>
                  <a:pt x="31768" y="11775"/>
                  <a:pt x="31768" y="11813"/>
                </a:cubicBezTo>
                <a:cubicBezTo>
                  <a:pt x="31768" y="11851"/>
                  <a:pt x="31799" y="11881"/>
                  <a:pt x="31837" y="11881"/>
                </a:cubicBezTo>
                <a:cubicBezTo>
                  <a:pt x="31875" y="11881"/>
                  <a:pt x="31905" y="11851"/>
                  <a:pt x="31905" y="11813"/>
                </a:cubicBezTo>
                <a:cubicBezTo>
                  <a:pt x="31905" y="11775"/>
                  <a:pt x="31875" y="11744"/>
                  <a:pt x="31837" y="11744"/>
                </a:cubicBezTo>
                <a:close/>
                <a:moveTo>
                  <a:pt x="32053" y="11744"/>
                </a:moveTo>
                <a:cubicBezTo>
                  <a:pt x="32015" y="11744"/>
                  <a:pt x="31985" y="11775"/>
                  <a:pt x="31985" y="11813"/>
                </a:cubicBezTo>
                <a:cubicBezTo>
                  <a:pt x="31985" y="11851"/>
                  <a:pt x="32015" y="11881"/>
                  <a:pt x="32053" y="11881"/>
                </a:cubicBezTo>
                <a:cubicBezTo>
                  <a:pt x="32091" y="11881"/>
                  <a:pt x="32122" y="11851"/>
                  <a:pt x="32122" y="11813"/>
                </a:cubicBezTo>
                <a:cubicBezTo>
                  <a:pt x="32122" y="11775"/>
                  <a:pt x="32091" y="11744"/>
                  <a:pt x="32053" y="11744"/>
                </a:cubicBezTo>
                <a:close/>
                <a:moveTo>
                  <a:pt x="32485" y="11744"/>
                </a:moveTo>
                <a:cubicBezTo>
                  <a:pt x="32448" y="11744"/>
                  <a:pt x="32417" y="11775"/>
                  <a:pt x="32417" y="11813"/>
                </a:cubicBezTo>
                <a:cubicBezTo>
                  <a:pt x="32417" y="11851"/>
                  <a:pt x="32448" y="11881"/>
                  <a:pt x="32485" y="11881"/>
                </a:cubicBezTo>
                <a:cubicBezTo>
                  <a:pt x="32523" y="11881"/>
                  <a:pt x="32554" y="11851"/>
                  <a:pt x="32554" y="11813"/>
                </a:cubicBezTo>
                <a:cubicBezTo>
                  <a:pt x="32554" y="11775"/>
                  <a:pt x="32523" y="11744"/>
                  <a:pt x="32485" y="11744"/>
                </a:cubicBezTo>
                <a:close/>
                <a:moveTo>
                  <a:pt x="32701" y="11744"/>
                </a:moveTo>
                <a:cubicBezTo>
                  <a:pt x="32664" y="11744"/>
                  <a:pt x="32633" y="11775"/>
                  <a:pt x="32633" y="11813"/>
                </a:cubicBezTo>
                <a:cubicBezTo>
                  <a:pt x="32633" y="11851"/>
                  <a:pt x="32664" y="11881"/>
                  <a:pt x="32701" y="11881"/>
                </a:cubicBezTo>
                <a:cubicBezTo>
                  <a:pt x="32739" y="11881"/>
                  <a:pt x="32770" y="11851"/>
                  <a:pt x="32770" y="11813"/>
                </a:cubicBezTo>
                <a:cubicBezTo>
                  <a:pt x="32770" y="11775"/>
                  <a:pt x="32739" y="11744"/>
                  <a:pt x="32701" y="11744"/>
                </a:cubicBezTo>
                <a:close/>
                <a:moveTo>
                  <a:pt x="32918" y="11744"/>
                </a:moveTo>
                <a:cubicBezTo>
                  <a:pt x="32880" y="11744"/>
                  <a:pt x="32849" y="11775"/>
                  <a:pt x="32849" y="11813"/>
                </a:cubicBezTo>
                <a:cubicBezTo>
                  <a:pt x="32849" y="11851"/>
                  <a:pt x="32880" y="11881"/>
                  <a:pt x="32918" y="11881"/>
                </a:cubicBezTo>
                <a:cubicBezTo>
                  <a:pt x="32955" y="11881"/>
                  <a:pt x="32986" y="11851"/>
                  <a:pt x="32986" y="11813"/>
                </a:cubicBezTo>
                <a:cubicBezTo>
                  <a:pt x="32986" y="11775"/>
                  <a:pt x="32955" y="11744"/>
                  <a:pt x="32918" y="11744"/>
                </a:cubicBezTo>
                <a:close/>
                <a:moveTo>
                  <a:pt x="25137" y="11979"/>
                </a:moveTo>
                <a:cubicBezTo>
                  <a:pt x="25099" y="11979"/>
                  <a:pt x="25069" y="12010"/>
                  <a:pt x="25069" y="12048"/>
                </a:cubicBezTo>
                <a:cubicBezTo>
                  <a:pt x="25069" y="12085"/>
                  <a:pt x="25099" y="12116"/>
                  <a:pt x="25137" y="12116"/>
                </a:cubicBezTo>
                <a:cubicBezTo>
                  <a:pt x="25175" y="12116"/>
                  <a:pt x="25206" y="12085"/>
                  <a:pt x="25206" y="12048"/>
                </a:cubicBezTo>
                <a:cubicBezTo>
                  <a:pt x="25206" y="12010"/>
                  <a:pt x="25175" y="11979"/>
                  <a:pt x="25137" y="11979"/>
                </a:cubicBezTo>
                <a:close/>
                <a:moveTo>
                  <a:pt x="25353" y="11979"/>
                </a:moveTo>
                <a:cubicBezTo>
                  <a:pt x="25315" y="11979"/>
                  <a:pt x="25285" y="12010"/>
                  <a:pt x="25285" y="12048"/>
                </a:cubicBezTo>
                <a:cubicBezTo>
                  <a:pt x="25285" y="12085"/>
                  <a:pt x="25315" y="12116"/>
                  <a:pt x="25353" y="12116"/>
                </a:cubicBezTo>
                <a:cubicBezTo>
                  <a:pt x="25391" y="12116"/>
                  <a:pt x="25422" y="12085"/>
                  <a:pt x="25422" y="12048"/>
                </a:cubicBezTo>
                <a:cubicBezTo>
                  <a:pt x="25422" y="12010"/>
                  <a:pt x="25391" y="11979"/>
                  <a:pt x="25353" y="11979"/>
                </a:cubicBezTo>
                <a:close/>
                <a:moveTo>
                  <a:pt x="25569" y="11979"/>
                </a:moveTo>
                <a:cubicBezTo>
                  <a:pt x="25532" y="11979"/>
                  <a:pt x="25501" y="12010"/>
                  <a:pt x="25501" y="12048"/>
                </a:cubicBezTo>
                <a:cubicBezTo>
                  <a:pt x="25501" y="12085"/>
                  <a:pt x="25532" y="12116"/>
                  <a:pt x="25569" y="12116"/>
                </a:cubicBezTo>
                <a:cubicBezTo>
                  <a:pt x="25607" y="12116"/>
                  <a:pt x="25638" y="12085"/>
                  <a:pt x="25638" y="12048"/>
                </a:cubicBezTo>
                <a:cubicBezTo>
                  <a:pt x="25638" y="12010"/>
                  <a:pt x="25607" y="11979"/>
                  <a:pt x="25569" y="11979"/>
                </a:cubicBezTo>
                <a:close/>
                <a:moveTo>
                  <a:pt x="25785" y="11979"/>
                </a:moveTo>
                <a:cubicBezTo>
                  <a:pt x="25748" y="11979"/>
                  <a:pt x="25717" y="12010"/>
                  <a:pt x="25717" y="12048"/>
                </a:cubicBezTo>
                <a:cubicBezTo>
                  <a:pt x="25717" y="12085"/>
                  <a:pt x="25748" y="12116"/>
                  <a:pt x="25785" y="12116"/>
                </a:cubicBezTo>
                <a:cubicBezTo>
                  <a:pt x="25823" y="12116"/>
                  <a:pt x="25854" y="12085"/>
                  <a:pt x="25854" y="12048"/>
                </a:cubicBezTo>
                <a:cubicBezTo>
                  <a:pt x="25854" y="12010"/>
                  <a:pt x="25823" y="11979"/>
                  <a:pt x="25785" y="11979"/>
                </a:cubicBezTo>
                <a:close/>
                <a:moveTo>
                  <a:pt x="26002" y="11979"/>
                </a:moveTo>
                <a:cubicBezTo>
                  <a:pt x="25964" y="11979"/>
                  <a:pt x="25933" y="12010"/>
                  <a:pt x="25933" y="12048"/>
                </a:cubicBezTo>
                <a:cubicBezTo>
                  <a:pt x="25933" y="12085"/>
                  <a:pt x="25964" y="12116"/>
                  <a:pt x="26002" y="12116"/>
                </a:cubicBezTo>
                <a:cubicBezTo>
                  <a:pt x="26039" y="12116"/>
                  <a:pt x="26070" y="12085"/>
                  <a:pt x="26070" y="12048"/>
                </a:cubicBezTo>
                <a:cubicBezTo>
                  <a:pt x="26070" y="12010"/>
                  <a:pt x="26039" y="11979"/>
                  <a:pt x="26002" y="11979"/>
                </a:cubicBezTo>
                <a:close/>
                <a:moveTo>
                  <a:pt x="26218" y="11979"/>
                </a:moveTo>
                <a:cubicBezTo>
                  <a:pt x="26180" y="11979"/>
                  <a:pt x="26149" y="12010"/>
                  <a:pt x="26149" y="12048"/>
                </a:cubicBezTo>
                <a:cubicBezTo>
                  <a:pt x="26149" y="12085"/>
                  <a:pt x="26180" y="12116"/>
                  <a:pt x="26218" y="12116"/>
                </a:cubicBezTo>
                <a:cubicBezTo>
                  <a:pt x="26256" y="12116"/>
                  <a:pt x="26286" y="12085"/>
                  <a:pt x="26286" y="12048"/>
                </a:cubicBezTo>
                <a:cubicBezTo>
                  <a:pt x="26286" y="12010"/>
                  <a:pt x="26256" y="11979"/>
                  <a:pt x="26218" y="11979"/>
                </a:cubicBezTo>
                <a:close/>
                <a:moveTo>
                  <a:pt x="26434" y="11979"/>
                </a:moveTo>
                <a:cubicBezTo>
                  <a:pt x="26396" y="11979"/>
                  <a:pt x="26365" y="12010"/>
                  <a:pt x="26365" y="12048"/>
                </a:cubicBezTo>
                <a:cubicBezTo>
                  <a:pt x="26365" y="12085"/>
                  <a:pt x="26396" y="12116"/>
                  <a:pt x="26434" y="12116"/>
                </a:cubicBezTo>
                <a:cubicBezTo>
                  <a:pt x="26472" y="12116"/>
                  <a:pt x="26502" y="12085"/>
                  <a:pt x="26502" y="12048"/>
                </a:cubicBezTo>
                <a:cubicBezTo>
                  <a:pt x="26502" y="12010"/>
                  <a:pt x="26472" y="11979"/>
                  <a:pt x="26434" y="11979"/>
                </a:cubicBezTo>
                <a:close/>
                <a:moveTo>
                  <a:pt x="26650" y="11979"/>
                </a:moveTo>
                <a:cubicBezTo>
                  <a:pt x="26612" y="11979"/>
                  <a:pt x="26582" y="12010"/>
                  <a:pt x="26582" y="12048"/>
                </a:cubicBezTo>
                <a:cubicBezTo>
                  <a:pt x="26582" y="12085"/>
                  <a:pt x="26612" y="12116"/>
                  <a:pt x="26650" y="12116"/>
                </a:cubicBezTo>
                <a:cubicBezTo>
                  <a:pt x="26688" y="12116"/>
                  <a:pt x="26718" y="12085"/>
                  <a:pt x="26718" y="12048"/>
                </a:cubicBezTo>
                <a:cubicBezTo>
                  <a:pt x="26718" y="12010"/>
                  <a:pt x="26688" y="11979"/>
                  <a:pt x="26650" y="11979"/>
                </a:cubicBezTo>
                <a:close/>
                <a:moveTo>
                  <a:pt x="26866" y="11979"/>
                </a:moveTo>
                <a:cubicBezTo>
                  <a:pt x="26828" y="11979"/>
                  <a:pt x="26798" y="12010"/>
                  <a:pt x="26798" y="12048"/>
                </a:cubicBezTo>
                <a:cubicBezTo>
                  <a:pt x="26798" y="12085"/>
                  <a:pt x="26828" y="12116"/>
                  <a:pt x="26866" y="12116"/>
                </a:cubicBezTo>
                <a:cubicBezTo>
                  <a:pt x="26904" y="12116"/>
                  <a:pt x="26935" y="12085"/>
                  <a:pt x="26935" y="12048"/>
                </a:cubicBezTo>
                <a:cubicBezTo>
                  <a:pt x="26935" y="12010"/>
                  <a:pt x="26904" y="11979"/>
                  <a:pt x="26866" y="11979"/>
                </a:cubicBezTo>
                <a:close/>
                <a:moveTo>
                  <a:pt x="27082" y="11979"/>
                </a:moveTo>
                <a:cubicBezTo>
                  <a:pt x="27044" y="11979"/>
                  <a:pt x="27014" y="12010"/>
                  <a:pt x="27014" y="12048"/>
                </a:cubicBezTo>
                <a:cubicBezTo>
                  <a:pt x="27014" y="12085"/>
                  <a:pt x="27044" y="12116"/>
                  <a:pt x="27082" y="12116"/>
                </a:cubicBezTo>
                <a:cubicBezTo>
                  <a:pt x="27120" y="12116"/>
                  <a:pt x="27151" y="12085"/>
                  <a:pt x="27151" y="12048"/>
                </a:cubicBezTo>
                <a:cubicBezTo>
                  <a:pt x="27151" y="12010"/>
                  <a:pt x="27120" y="11979"/>
                  <a:pt x="27082" y="11979"/>
                </a:cubicBezTo>
                <a:close/>
                <a:moveTo>
                  <a:pt x="31405" y="11979"/>
                </a:moveTo>
                <a:cubicBezTo>
                  <a:pt x="31367" y="11979"/>
                  <a:pt x="31336" y="12010"/>
                  <a:pt x="31336" y="12048"/>
                </a:cubicBezTo>
                <a:cubicBezTo>
                  <a:pt x="31336" y="12085"/>
                  <a:pt x="31367" y="12116"/>
                  <a:pt x="31405" y="12116"/>
                </a:cubicBezTo>
                <a:cubicBezTo>
                  <a:pt x="31442" y="12116"/>
                  <a:pt x="31473" y="12085"/>
                  <a:pt x="31473" y="12048"/>
                </a:cubicBezTo>
                <a:cubicBezTo>
                  <a:pt x="31473" y="12010"/>
                  <a:pt x="31442" y="11979"/>
                  <a:pt x="31405" y="11979"/>
                </a:cubicBezTo>
                <a:close/>
                <a:moveTo>
                  <a:pt x="31621" y="11979"/>
                </a:moveTo>
                <a:cubicBezTo>
                  <a:pt x="31583" y="11979"/>
                  <a:pt x="31552" y="12010"/>
                  <a:pt x="31552" y="12048"/>
                </a:cubicBezTo>
                <a:cubicBezTo>
                  <a:pt x="31552" y="12085"/>
                  <a:pt x="31583" y="12116"/>
                  <a:pt x="31621" y="12116"/>
                </a:cubicBezTo>
                <a:cubicBezTo>
                  <a:pt x="31659" y="12116"/>
                  <a:pt x="31689" y="12085"/>
                  <a:pt x="31689" y="12048"/>
                </a:cubicBezTo>
                <a:cubicBezTo>
                  <a:pt x="31689" y="12010"/>
                  <a:pt x="31659" y="11979"/>
                  <a:pt x="31621" y="11979"/>
                </a:cubicBezTo>
                <a:close/>
                <a:moveTo>
                  <a:pt x="31837" y="11979"/>
                </a:moveTo>
                <a:cubicBezTo>
                  <a:pt x="31799" y="11979"/>
                  <a:pt x="31768" y="12010"/>
                  <a:pt x="31768" y="12048"/>
                </a:cubicBezTo>
                <a:cubicBezTo>
                  <a:pt x="31768" y="12085"/>
                  <a:pt x="31799" y="12116"/>
                  <a:pt x="31837" y="12116"/>
                </a:cubicBezTo>
                <a:cubicBezTo>
                  <a:pt x="31875" y="12116"/>
                  <a:pt x="31905" y="12085"/>
                  <a:pt x="31905" y="12048"/>
                </a:cubicBezTo>
                <a:cubicBezTo>
                  <a:pt x="31905" y="12010"/>
                  <a:pt x="31875" y="11979"/>
                  <a:pt x="31837" y="11979"/>
                </a:cubicBezTo>
                <a:close/>
                <a:moveTo>
                  <a:pt x="32053" y="11979"/>
                </a:moveTo>
                <a:cubicBezTo>
                  <a:pt x="32015" y="11979"/>
                  <a:pt x="31985" y="12010"/>
                  <a:pt x="31985" y="12048"/>
                </a:cubicBezTo>
                <a:cubicBezTo>
                  <a:pt x="31985" y="12085"/>
                  <a:pt x="32015" y="12116"/>
                  <a:pt x="32053" y="12116"/>
                </a:cubicBezTo>
                <a:cubicBezTo>
                  <a:pt x="32091" y="12116"/>
                  <a:pt x="32122" y="12085"/>
                  <a:pt x="32122" y="12048"/>
                </a:cubicBezTo>
                <a:cubicBezTo>
                  <a:pt x="32122" y="12010"/>
                  <a:pt x="32091" y="11979"/>
                  <a:pt x="32053" y="11979"/>
                </a:cubicBezTo>
                <a:close/>
                <a:moveTo>
                  <a:pt x="32269" y="11979"/>
                </a:moveTo>
                <a:cubicBezTo>
                  <a:pt x="32231" y="11979"/>
                  <a:pt x="32201" y="12010"/>
                  <a:pt x="32201" y="12048"/>
                </a:cubicBezTo>
                <a:cubicBezTo>
                  <a:pt x="32201" y="12085"/>
                  <a:pt x="32231" y="12116"/>
                  <a:pt x="32269" y="12116"/>
                </a:cubicBezTo>
                <a:cubicBezTo>
                  <a:pt x="32307" y="12116"/>
                  <a:pt x="32338" y="12085"/>
                  <a:pt x="32338" y="12048"/>
                </a:cubicBezTo>
                <a:cubicBezTo>
                  <a:pt x="32338" y="12010"/>
                  <a:pt x="32307" y="11979"/>
                  <a:pt x="32269" y="11979"/>
                </a:cubicBezTo>
                <a:close/>
                <a:moveTo>
                  <a:pt x="32485" y="11979"/>
                </a:moveTo>
                <a:cubicBezTo>
                  <a:pt x="32448" y="11979"/>
                  <a:pt x="32417" y="12010"/>
                  <a:pt x="32417" y="12048"/>
                </a:cubicBezTo>
                <a:cubicBezTo>
                  <a:pt x="32417" y="12085"/>
                  <a:pt x="32448" y="12116"/>
                  <a:pt x="32485" y="12116"/>
                </a:cubicBezTo>
                <a:cubicBezTo>
                  <a:pt x="32523" y="12116"/>
                  <a:pt x="32554" y="12085"/>
                  <a:pt x="32554" y="12048"/>
                </a:cubicBezTo>
                <a:cubicBezTo>
                  <a:pt x="32554" y="12010"/>
                  <a:pt x="32523" y="11979"/>
                  <a:pt x="32485" y="11979"/>
                </a:cubicBezTo>
                <a:close/>
                <a:moveTo>
                  <a:pt x="32701" y="11979"/>
                </a:moveTo>
                <a:cubicBezTo>
                  <a:pt x="32664" y="11979"/>
                  <a:pt x="32633" y="12010"/>
                  <a:pt x="32633" y="12048"/>
                </a:cubicBezTo>
                <a:cubicBezTo>
                  <a:pt x="32633" y="12085"/>
                  <a:pt x="32664" y="12116"/>
                  <a:pt x="32701" y="12116"/>
                </a:cubicBezTo>
                <a:cubicBezTo>
                  <a:pt x="32739" y="12116"/>
                  <a:pt x="32770" y="12085"/>
                  <a:pt x="32770" y="12048"/>
                </a:cubicBezTo>
                <a:cubicBezTo>
                  <a:pt x="32770" y="12010"/>
                  <a:pt x="32739" y="11979"/>
                  <a:pt x="32701" y="11979"/>
                </a:cubicBezTo>
                <a:close/>
                <a:moveTo>
                  <a:pt x="33350" y="11979"/>
                </a:moveTo>
                <a:cubicBezTo>
                  <a:pt x="33312" y="11979"/>
                  <a:pt x="33281" y="12010"/>
                  <a:pt x="33281" y="12048"/>
                </a:cubicBezTo>
                <a:cubicBezTo>
                  <a:pt x="33281" y="12085"/>
                  <a:pt x="33312" y="12116"/>
                  <a:pt x="33350" y="12116"/>
                </a:cubicBezTo>
                <a:cubicBezTo>
                  <a:pt x="33388" y="12116"/>
                  <a:pt x="33418" y="12085"/>
                  <a:pt x="33418" y="12048"/>
                </a:cubicBezTo>
                <a:cubicBezTo>
                  <a:pt x="33418" y="12010"/>
                  <a:pt x="33388" y="11979"/>
                  <a:pt x="33350" y="11979"/>
                </a:cubicBezTo>
                <a:close/>
                <a:moveTo>
                  <a:pt x="25353" y="12214"/>
                </a:moveTo>
                <a:cubicBezTo>
                  <a:pt x="25315" y="12214"/>
                  <a:pt x="25285" y="12245"/>
                  <a:pt x="25285" y="12282"/>
                </a:cubicBezTo>
                <a:cubicBezTo>
                  <a:pt x="25285" y="12320"/>
                  <a:pt x="25315" y="12351"/>
                  <a:pt x="25353" y="12351"/>
                </a:cubicBezTo>
                <a:cubicBezTo>
                  <a:pt x="25391" y="12351"/>
                  <a:pt x="25422" y="12320"/>
                  <a:pt x="25422" y="12282"/>
                </a:cubicBezTo>
                <a:cubicBezTo>
                  <a:pt x="25422" y="12245"/>
                  <a:pt x="25391" y="12214"/>
                  <a:pt x="25353" y="12214"/>
                </a:cubicBezTo>
                <a:close/>
                <a:moveTo>
                  <a:pt x="25569" y="12214"/>
                </a:moveTo>
                <a:cubicBezTo>
                  <a:pt x="25532" y="12214"/>
                  <a:pt x="25501" y="12245"/>
                  <a:pt x="25501" y="12282"/>
                </a:cubicBezTo>
                <a:cubicBezTo>
                  <a:pt x="25501" y="12320"/>
                  <a:pt x="25532" y="12351"/>
                  <a:pt x="25569" y="12351"/>
                </a:cubicBezTo>
                <a:cubicBezTo>
                  <a:pt x="25607" y="12351"/>
                  <a:pt x="25638" y="12320"/>
                  <a:pt x="25638" y="12282"/>
                </a:cubicBezTo>
                <a:cubicBezTo>
                  <a:pt x="25638" y="12245"/>
                  <a:pt x="25607" y="12214"/>
                  <a:pt x="25569" y="12214"/>
                </a:cubicBezTo>
                <a:close/>
                <a:moveTo>
                  <a:pt x="25785" y="12214"/>
                </a:moveTo>
                <a:cubicBezTo>
                  <a:pt x="25748" y="12214"/>
                  <a:pt x="25717" y="12245"/>
                  <a:pt x="25717" y="12282"/>
                </a:cubicBezTo>
                <a:cubicBezTo>
                  <a:pt x="25717" y="12320"/>
                  <a:pt x="25748" y="12351"/>
                  <a:pt x="25785" y="12351"/>
                </a:cubicBezTo>
                <a:cubicBezTo>
                  <a:pt x="25823" y="12351"/>
                  <a:pt x="25854" y="12320"/>
                  <a:pt x="25854" y="12282"/>
                </a:cubicBezTo>
                <a:cubicBezTo>
                  <a:pt x="25854" y="12245"/>
                  <a:pt x="25823" y="12214"/>
                  <a:pt x="25785" y="12214"/>
                </a:cubicBezTo>
                <a:close/>
                <a:moveTo>
                  <a:pt x="26002" y="12214"/>
                </a:moveTo>
                <a:cubicBezTo>
                  <a:pt x="25964" y="12214"/>
                  <a:pt x="25933" y="12245"/>
                  <a:pt x="25933" y="12282"/>
                </a:cubicBezTo>
                <a:cubicBezTo>
                  <a:pt x="25933" y="12320"/>
                  <a:pt x="25964" y="12351"/>
                  <a:pt x="26002" y="12351"/>
                </a:cubicBezTo>
                <a:cubicBezTo>
                  <a:pt x="26039" y="12351"/>
                  <a:pt x="26070" y="12320"/>
                  <a:pt x="26070" y="12282"/>
                </a:cubicBezTo>
                <a:cubicBezTo>
                  <a:pt x="26070" y="12245"/>
                  <a:pt x="26039" y="12214"/>
                  <a:pt x="26002" y="12214"/>
                </a:cubicBezTo>
                <a:close/>
                <a:moveTo>
                  <a:pt x="26218" y="12214"/>
                </a:moveTo>
                <a:cubicBezTo>
                  <a:pt x="26180" y="12214"/>
                  <a:pt x="26149" y="12245"/>
                  <a:pt x="26149" y="12282"/>
                </a:cubicBezTo>
                <a:cubicBezTo>
                  <a:pt x="26149" y="12320"/>
                  <a:pt x="26180" y="12351"/>
                  <a:pt x="26218" y="12351"/>
                </a:cubicBezTo>
                <a:cubicBezTo>
                  <a:pt x="26256" y="12351"/>
                  <a:pt x="26286" y="12320"/>
                  <a:pt x="26286" y="12282"/>
                </a:cubicBezTo>
                <a:cubicBezTo>
                  <a:pt x="26286" y="12245"/>
                  <a:pt x="26256" y="12214"/>
                  <a:pt x="26218" y="12214"/>
                </a:cubicBezTo>
                <a:close/>
                <a:moveTo>
                  <a:pt x="26434" y="12214"/>
                </a:moveTo>
                <a:cubicBezTo>
                  <a:pt x="26396" y="12214"/>
                  <a:pt x="26365" y="12245"/>
                  <a:pt x="26365" y="12282"/>
                </a:cubicBezTo>
                <a:cubicBezTo>
                  <a:pt x="26365" y="12320"/>
                  <a:pt x="26396" y="12351"/>
                  <a:pt x="26434" y="12351"/>
                </a:cubicBezTo>
                <a:cubicBezTo>
                  <a:pt x="26472" y="12351"/>
                  <a:pt x="26502" y="12320"/>
                  <a:pt x="26502" y="12282"/>
                </a:cubicBezTo>
                <a:cubicBezTo>
                  <a:pt x="26502" y="12245"/>
                  <a:pt x="26472" y="12214"/>
                  <a:pt x="26434" y="12214"/>
                </a:cubicBezTo>
                <a:close/>
                <a:moveTo>
                  <a:pt x="26650" y="12214"/>
                </a:moveTo>
                <a:cubicBezTo>
                  <a:pt x="26612" y="12214"/>
                  <a:pt x="26582" y="12245"/>
                  <a:pt x="26582" y="12282"/>
                </a:cubicBezTo>
                <a:cubicBezTo>
                  <a:pt x="26582" y="12320"/>
                  <a:pt x="26612" y="12351"/>
                  <a:pt x="26650" y="12351"/>
                </a:cubicBezTo>
                <a:cubicBezTo>
                  <a:pt x="26688" y="12351"/>
                  <a:pt x="26718" y="12320"/>
                  <a:pt x="26718" y="12282"/>
                </a:cubicBezTo>
                <a:cubicBezTo>
                  <a:pt x="26718" y="12245"/>
                  <a:pt x="26688" y="12214"/>
                  <a:pt x="26650" y="12214"/>
                </a:cubicBezTo>
                <a:close/>
                <a:moveTo>
                  <a:pt x="26866" y="12214"/>
                </a:moveTo>
                <a:cubicBezTo>
                  <a:pt x="26828" y="12214"/>
                  <a:pt x="26798" y="12245"/>
                  <a:pt x="26798" y="12282"/>
                </a:cubicBezTo>
                <a:cubicBezTo>
                  <a:pt x="26798" y="12320"/>
                  <a:pt x="26828" y="12351"/>
                  <a:pt x="26866" y="12351"/>
                </a:cubicBezTo>
                <a:cubicBezTo>
                  <a:pt x="26904" y="12351"/>
                  <a:pt x="26935" y="12320"/>
                  <a:pt x="26935" y="12282"/>
                </a:cubicBezTo>
                <a:cubicBezTo>
                  <a:pt x="26935" y="12245"/>
                  <a:pt x="26904" y="12214"/>
                  <a:pt x="26866" y="12214"/>
                </a:cubicBezTo>
                <a:close/>
                <a:moveTo>
                  <a:pt x="27082" y="12214"/>
                </a:moveTo>
                <a:cubicBezTo>
                  <a:pt x="27044" y="12214"/>
                  <a:pt x="27014" y="12245"/>
                  <a:pt x="27014" y="12282"/>
                </a:cubicBezTo>
                <a:cubicBezTo>
                  <a:pt x="27014" y="12320"/>
                  <a:pt x="27044" y="12351"/>
                  <a:pt x="27082" y="12351"/>
                </a:cubicBezTo>
                <a:cubicBezTo>
                  <a:pt x="27120" y="12351"/>
                  <a:pt x="27151" y="12320"/>
                  <a:pt x="27151" y="12282"/>
                </a:cubicBezTo>
                <a:cubicBezTo>
                  <a:pt x="27151" y="12245"/>
                  <a:pt x="27120" y="12214"/>
                  <a:pt x="27082" y="12214"/>
                </a:cubicBezTo>
                <a:close/>
                <a:moveTo>
                  <a:pt x="31621" y="12214"/>
                </a:moveTo>
                <a:cubicBezTo>
                  <a:pt x="31583" y="12214"/>
                  <a:pt x="31552" y="12245"/>
                  <a:pt x="31552" y="12282"/>
                </a:cubicBezTo>
                <a:cubicBezTo>
                  <a:pt x="31552" y="12320"/>
                  <a:pt x="31583" y="12351"/>
                  <a:pt x="31621" y="12351"/>
                </a:cubicBezTo>
                <a:cubicBezTo>
                  <a:pt x="31659" y="12351"/>
                  <a:pt x="31689" y="12320"/>
                  <a:pt x="31689" y="12282"/>
                </a:cubicBezTo>
                <a:cubicBezTo>
                  <a:pt x="31689" y="12245"/>
                  <a:pt x="31659" y="12214"/>
                  <a:pt x="31621" y="12214"/>
                </a:cubicBezTo>
                <a:close/>
                <a:moveTo>
                  <a:pt x="31837" y="12214"/>
                </a:moveTo>
                <a:cubicBezTo>
                  <a:pt x="31799" y="12214"/>
                  <a:pt x="31768" y="12245"/>
                  <a:pt x="31768" y="12282"/>
                </a:cubicBezTo>
                <a:cubicBezTo>
                  <a:pt x="31768" y="12320"/>
                  <a:pt x="31799" y="12351"/>
                  <a:pt x="31837" y="12351"/>
                </a:cubicBezTo>
                <a:cubicBezTo>
                  <a:pt x="31875" y="12351"/>
                  <a:pt x="31905" y="12320"/>
                  <a:pt x="31905" y="12282"/>
                </a:cubicBezTo>
                <a:cubicBezTo>
                  <a:pt x="31905" y="12245"/>
                  <a:pt x="31875" y="12214"/>
                  <a:pt x="31837" y="12214"/>
                </a:cubicBezTo>
                <a:close/>
                <a:moveTo>
                  <a:pt x="32053" y="12214"/>
                </a:moveTo>
                <a:cubicBezTo>
                  <a:pt x="32015" y="12214"/>
                  <a:pt x="31985" y="12245"/>
                  <a:pt x="31985" y="12282"/>
                </a:cubicBezTo>
                <a:cubicBezTo>
                  <a:pt x="31985" y="12320"/>
                  <a:pt x="32015" y="12351"/>
                  <a:pt x="32053" y="12351"/>
                </a:cubicBezTo>
                <a:cubicBezTo>
                  <a:pt x="32091" y="12351"/>
                  <a:pt x="32122" y="12320"/>
                  <a:pt x="32122" y="12282"/>
                </a:cubicBezTo>
                <a:cubicBezTo>
                  <a:pt x="32122" y="12245"/>
                  <a:pt x="32091" y="12214"/>
                  <a:pt x="32053" y="12214"/>
                </a:cubicBezTo>
                <a:close/>
                <a:moveTo>
                  <a:pt x="32269" y="12214"/>
                </a:moveTo>
                <a:cubicBezTo>
                  <a:pt x="32231" y="12214"/>
                  <a:pt x="32201" y="12245"/>
                  <a:pt x="32201" y="12282"/>
                </a:cubicBezTo>
                <a:cubicBezTo>
                  <a:pt x="32201" y="12320"/>
                  <a:pt x="32231" y="12351"/>
                  <a:pt x="32269" y="12351"/>
                </a:cubicBezTo>
                <a:cubicBezTo>
                  <a:pt x="32307" y="12351"/>
                  <a:pt x="32338" y="12320"/>
                  <a:pt x="32338" y="12282"/>
                </a:cubicBezTo>
                <a:cubicBezTo>
                  <a:pt x="32338" y="12245"/>
                  <a:pt x="32307" y="12214"/>
                  <a:pt x="32269" y="12214"/>
                </a:cubicBezTo>
                <a:close/>
                <a:moveTo>
                  <a:pt x="32485" y="12214"/>
                </a:moveTo>
                <a:cubicBezTo>
                  <a:pt x="32448" y="12214"/>
                  <a:pt x="32417" y="12245"/>
                  <a:pt x="32417" y="12282"/>
                </a:cubicBezTo>
                <a:cubicBezTo>
                  <a:pt x="32417" y="12320"/>
                  <a:pt x="32448" y="12351"/>
                  <a:pt x="32485" y="12351"/>
                </a:cubicBezTo>
                <a:cubicBezTo>
                  <a:pt x="32523" y="12351"/>
                  <a:pt x="32554" y="12320"/>
                  <a:pt x="32554" y="12282"/>
                </a:cubicBezTo>
                <a:cubicBezTo>
                  <a:pt x="32554" y="12245"/>
                  <a:pt x="32523" y="12214"/>
                  <a:pt x="32485" y="12214"/>
                </a:cubicBezTo>
                <a:close/>
                <a:moveTo>
                  <a:pt x="32701" y="12214"/>
                </a:moveTo>
                <a:cubicBezTo>
                  <a:pt x="32664" y="12214"/>
                  <a:pt x="32633" y="12245"/>
                  <a:pt x="32633" y="12282"/>
                </a:cubicBezTo>
                <a:cubicBezTo>
                  <a:pt x="32633" y="12320"/>
                  <a:pt x="32664" y="12351"/>
                  <a:pt x="32701" y="12351"/>
                </a:cubicBezTo>
                <a:cubicBezTo>
                  <a:pt x="32739" y="12351"/>
                  <a:pt x="32770" y="12320"/>
                  <a:pt x="32770" y="12282"/>
                </a:cubicBezTo>
                <a:cubicBezTo>
                  <a:pt x="32770" y="12245"/>
                  <a:pt x="32739" y="12214"/>
                  <a:pt x="32701" y="12214"/>
                </a:cubicBezTo>
                <a:close/>
                <a:moveTo>
                  <a:pt x="33134" y="12214"/>
                </a:moveTo>
                <a:cubicBezTo>
                  <a:pt x="33096" y="12214"/>
                  <a:pt x="33065" y="12245"/>
                  <a:pt x="33065" y="12282"/>
                </a:cubicBezTo>
                <a:cubicBezTo>
                  <a:pt x="33065" y="12320"/>
                  <a:pt x="33096" y="12351"/>
                  <a:pt x="33134" y="12351"/>
                </a:cubicBezTo>
                <a:cubicBezTo>
                  <a:pt x="33171" y="12351"/>
                  <a:pt x="33202" y="12320"/>
                  <a:pt x="33202" y="12282"/>
                </a:cubicBezTo>
                <a:cubicBezTo>
                  <a:pt x="33202" y="12245"/>
                  <a:pt x="33171" y="12214"/>
                  <a:pt x="33134" y="12214"/>
                </a:cubicBezTo>
                <a:close/>
                <a:moveTo>
                  <a:pt x="33350" y="12214"/>
                </a:moveTo>
                <a:cubicBezTo>
                  <a:pt x="33312" y="12214"/>
                  <a:pt x="33281" y="12245"/>
                  <a:pt x="33281" y="12282"/>
                </a:cubicBezTo>
                <a:cubicBezTo>
                  <a:pt x="33281" y="12320"/>
                  <a:pt x="33312" y="12351"/>
                  <a:pt x="33350" y="12351"/>
                </a:cubicBezTo>
                <a:cubicBezTo>
                  <a:pt x="33388" y="12351"/>
                  <a:pt x="33418" y="12320"/>
                  <a:pt x="33418" y="12282"/>
                </a:cubicBezTo>
                <a:cubicBezTo>
                  <a:pt x="33418" y="12245"/>
                  <a:pt x="33388" y="12214"/>
                  <a:pt x="33350" y="12214"/>
                </a:cubicBezTo>
                <a:close/>
                <a:moveTo>
                  <a:pt x="25569" y="12449"/>
                </a:moveTo>
                <a:cubicBezTo>
                  <a:pt x="25532" y="12449"/>
                  <a:pt x="25501" y="12479"/>
                  <a:pt x="25501" y="12517"/>
                </a:cubicBezTo>
                <a:cubicBezTo>
                  <a:pt x="25501" y="12555"/>
                  <a:pt x="25532" y="12586"/>
                  <a:pt x="25569" y="12586"/>
                </a:cubicBezTo>
                <a:cubicBezTo>
                  <a:pt x="25607" y="12586"/>
                  <a:pt x="25638" y="12555"/>
                  <a:pt x="25638" y="12517"/>
                </a:cubicBezTo>
                <a:cubicBezTo>
                  <a:pt x="25638" y="12479"/>
                  <a:pt x="25607" y="12449"/>
                  <a:pt x="25569" y="12449"/>
                </a:cubicBezTo>
                <a:close/>
                <a:moveTo>
                  <a:pt x="25785" y="12449"/>
                </a:moveTo>
                <a:cubicBezTo>
                  <a:pt x="25748" y="12449"/>
                  <a:pt x="25717" y="12479"/>
                  <a:pt x="25717" y="12517"/>
                </a:cubicBezTo>
                <a:cubicBezTo>
                  <a:pt x="25717" y="12555"/>
                  <a:pt x="25748" y="12586"/>
                  <a:pt x="25785" y="12586"/>
                </a:cubicBezTo>
                <a:cubicBezTo>
                  <a:pt x="25823" y="12586"/>
                  <a:pt x="25854" y="12555"/>
                  <a:pt x="25854" y="12517"/>
                </a:cubicBezTo>
                <a:cubicBezTo>
                  <a:pt x="25854" y="12479"/>
                  <a:pt x="25823" y="12449"/>
                  <a:pt x="25785" y="12449"/>
                </a:cubicBezTo>
                <a:close/>
                <a:moveTo>
                  <a:pt x="26002" y="12449"/>
                </a:moveTo>
                <a:cubicBezTo>
                  <a:pt x="25964" y="12449"/>
                  <a:pt x="25933" y="12479"/>
                  <a:pt x="25933" y="12517"/>
                </a:cubicBezTo>
                <a:cubicBezTo>
                  <a:pt x="25933" y="12555"/>
                  <a:pt x="25964" y="12586"/>
                  <a:pt x="26002" y="12586"/>
                </a:cubicBezTo>
                <a:cubicBezTo>
                  <a:pt x="26039" y="12586"/>
                  <a:pt x="26070" y="12555"/>
                  <a:pt x="26070" y="12517"/>
                </a:cubicBezTo>
                <a:cubicBezTo>
                  <a:pt x="26070" y="12479"/>
                  <a:pt x="26039" y="12449"/>
                  <a:pt x="26002" y="12449"/>
                </a:cubicBezTo>
                <a:close/>
                <a:moveTo>
                  <a:pt x="26218" y="12449"/>
                </a:moveTo>
                <a:cubicBezTo>
                  <a:pt x="26180" y="12449"/>
                  <a:pt x="26149" y="12479"/>
                  <a:pt x="26149" y="12517"/>
                </a:cubicBezTo>
                <a:cubicBezTo>
                  <a:pt x="26149" y="12555"/>
                  <a:pt x="26180" y="12586"/>
                  <a:pt x="26218" y="12586"/>
                </a:cubicBezTo>
                <a:cubicBezTo>
                  <a:pt x="26256" y="12586"/>
                  <a:pt x="26286" y="12555"/>
                  <a:pt x="26286" y="12517"/>
                </a:cubicBezTo>
                <a:cubicBezTo>
                  <a:pt x="26286" y="12479"/>
                  <a:pt x="26256" y="12449"/>
                  <a:pt x="26218" y="12449"/>
                </a:cubicBezTo>
                <a:close/>
                <a:moveTo>
                  <a:pt x="26434" y="12449"/>
                </a:moveTo>
                <a:cubicBezTo>
                  <a:pt x="26396" y="12449"/>
                  <a:pt x="26365" y="12479"/>
                  <a:pt x="26365" y="12517"/>
                </a:cubicBezTo>
                <a:cubicBezTo>
                  <a:pt x="26365" y="12555"/>
                  <a:pt x="26396" y="12586"/>
                  <a:pt x="26434" y="12586"/>
                </a:cubicBezTo>
                <a:cubicBezTo>
                  <a:pt x="26472" y="12586"/>
                  <a:pt x="26502" y="12555"/>
                  <a:pt x="26502" y="12517"/>
                </a:cubicBezTo>
                <a:cubicBezTo>
                  <a:pt x="26502" y="12479"/>
                  <a:pt x="26472" y="12449"/>
                  <a:pt x="26434" y="12449"/>
                </a:cubicBezTo>
                <a:close/>
                <a:moveTo>
                  <a:pt x="26650" y="12449"/>
                </a:moveTo>
                <a:cubicBezTo>
                  <a:pt x="26612" y="12449"/>
                  <a:pt x="26582" y="12479"/>
                  <a:pt x="26582" y="12517"/>
                </a:cubicBezTo>
                <a:cubicBezTo>
                  <a:pt x="26582" y="12555"/>
                  <a:pt x="26612" y="12586"/>
                  <a:pt x="26650" y="12586"/>
                </a:cubicBezTo>
                <a:cubicBezTo>
                  <a:pt x="26688" y="12586"/>
                  <a:pt x="26718" y="12555"/>
                  <a:pt x="26718" y="12517"/>
                </a:cubicBezTo>
                <a:cubicBezTo>
                  <a:pt x="26718" y="12479"/>
                  <a:pt x="26688" y="12449"/>
                  <a:pt x="26650" y="12449"/>
                </a:cubicBezTo>
                <a:close/>
                <a:moveTo>
                  <a:pt x="31621" y="12449"/>
                </a:moveTo>
                <a:cubicBezTo>
                  <a:pt x="31583" y="12449"/>
                  <a:pt x="31552" y="12479"/>
                  <a:pt x="31552" y="12517"/>
                </a:cubicBezTo>
                <a:cubicBezTo>
                  <a:pt x="31552" y="12555"/>
                  <a:pt x="31583" y="12586"/>
                  <a:pt x="31621" y="12586"/>
                </a:cubicBezTo>
                <a:cubicBezTo>
                  <a:pt x="31659" y="12586"/>
                  <a:pt x="31689" y="12555"/>
                  <a:pt x="31689" y="12517"/>
                </a:cubicBezTo>
                <a:cubicBezTo>
                  <a:pt x="31689" y="12479"/>
                  <a:pt x="31659" y="12449"/>
                  <a:pt x="31621" y="12449"/>
                </a:cubicBezTo>
                <a:close/>
                <a:moveTo>
                  <a:pt x="31837" y="12449"/>
                </a:moveTo>
                <a:cubicBezTo>
                  <a:pt x="31799" y="12449"/>
                  <a:pt x="31768" y="12479"/>
                  <a:pt x="31768" y="12517"/>
                </a:cubicBezTo>
                <a:cubicBezTo>
                  <a:pt x="31768" y="12555"/>
                  <a:pt x="31799" y="12586"/>
                  <a:pt x="31837" y="12586"/>
                </a:cubicBezTo>
                <a:cubicBezTo>
                  <a:pt x="31875" y="12586"/>
                  <a:pt x="31905" y="12555"/>
                  <a:pt x="31905" y="12517"/>
                </a:cubicBezTo>
                <a:cubicBezTo>
                  <a:pt x="31905" y="12479"/>
                  <a:pt x="31875" y="12449"/>
                  <a:pt x="31837" y="12449"/>
                </a:cubicBezTo>
                <a:close/>
                <a:moveTo>
                  <a:pt x="32053" y="12449"/>
                </a:moveTo>
                <a:cubicBezTo>
                  <a:pt x="32015" y="12449"/>
                  <a:pt x="31985" y="12479"/>
                  <a:pt x="31985" y="12517"/>
                </a:cubicBezTo>
                <a:cubicBezTo>
                  <a:pt x="31985" y="12555"/>
                  <a:pt x="32015" y="12586"/>
                  <a:pt x="32053" y="12586"/>
                </a:cubicBezTo>
                <a:cubicBezTo>
                  <a:pt x="32091" y="12586"/>
                  <a:pt x="32122" y="12555"/>
                  <a:pt x="32122" y="12517"/>
                </a:cubicBezTo>
                <a:cubicBezTo>
                  <a:pt x="32122" y="12479"/>
                  <a:pt x="32091" y="12449"/>
                  <a:pt x="32053" y="12449"/>
                </a:cubicBezTo>
                <a:close/>
                <a:moveTo>
                  <a:pt x="32269" y="12449"/>
                </a:moveTo>
                <a:cubicBezTo>
                  <a:pt x="32231" y="12449"/>
                  <a:pt x="32201" y="12479"/>
                  <a:pt x="32201" y="12517"/>
                </a:cubicBezTo>
                <a:cubicBezTo>
                  <a:pt x="32201" y="12555"/>
                  <a:pt x="32231" y="12586"/>
                  <a:pt x="32269" y="12586"/>
                </a:cubicBezTo>
                <a:cubicBezTo>
                  <a:pt x="32307" y="12586"/>
                  <a:pt x="32338" y="12555"/>
                  <a:pt x="32338" y="12517"/>
                </a:cubicBezTo>
                <a:cubicBezTo>
                  <a:pt x="32338" y="12479"/>
                  <a:pt x="32307" y="12449"/>
                  <a:pt x="32269" y="12449"/>
                </a:cubicBezTo>
                <a:close/>
                <a:moveTo>
                  <a:pt x="32485" y="12449"/>
                </a:moveTo>
                <a:cubicBezTo>
                  <a:pt x="32448" y="12449"/>
                  <a:pt x="32417" y="12479"/>
                  <a:pt x="32417" y="12517"/>
                </a:cubicBezTo>
                <a:cubicBezTo>
                  <a:pt x="32417" y="12555"/>
                  <a:pt x="32448" y="12586"/>
                  <a:pt x="32485" y="12586"/>
                </a:cubicBezTo>
                <a:cubicBezTo>
                  <a:pt x="32523" y="12586"/>
                  <a:pt x="32554" y="12555"/>
                  <a:pt x="32554" y="12517"/>
                </a:cubicBezTo>
                <a:cubicBezTo>
                  <a:pt x="32554" y="12479"/>
                  <a:pt x="32523" y="12449"/>
                  <a:pt x="32485" y="12449"/>
                </a:cubicBezTo>
                <a:close/>
                <a:moveTo>
                  <a:pt x="32701" y="12449"/>
                </a:moveTo>
                <a:cubicBezTo>
                  <a:pt x="32664" y="12449"/>
                  <a:pt x="32633" y="12479"/>
                  <a:pt x="32633" y="12517"/>
                </a:cubicBezTo>
                <a:cubicBezTo>
                  <a:pt x="32633" y="12555"/>
                  <a:pt x="32664" y="12586"/>
                  <a:pt x="32701" y="12586"/>
                </a:cubicBezTo>
                <a:cubicBezTo>
                  <a:pt x="32739" y="12586"/>
                  <a:pt x="32770" y="12555"/>
                  <a:pt x="32770" y="12517"/>
                </a:cubicBezTo>
                <a:cubicBezTo>
                  <a:pt x="32770" y="12479"/>
                  <a:pt x="32739" y="12449"/>
                  <a:pt x="32701" y="12449"/>
                </a:cubicBezTo>
                <a:close/>
                <a:moveTo>
                  <a:pt x="32918" y="12449"/>
                </a:moveTo>
                <a:cubicBezTo>
                  <a:pt x="32880" y="12449"/>
                  <a:pt x="32849" y="12479"/>
                  <a:pt x="32849" y="12517"/>
                </a:cubicBezTo>
                <a:cubicBezTo>
                  <a:pt x="32849" y="12555"/>
                  <a:pt x="32880" y="12586"/>
                  <a:pt x="32918" y="12586"/>
                </a:cubicBezTo>
                <a:cubicBezTo>
                  <a:pt x="32955" y="12586"/>
                  <a:pt x="32986" y="12555"/>
                  <a:pt x="32986" y="12517"/>
                </a:cubicBezTo>
                <a:cubicBezTo>
                  <a:pt x="32986" y="12479"/>
                  <a:pt x="32955" y="12449"/>
                  <a:pt x="32918" y="12449"/>
                </a:cubicBezTo>
                <a:close/>
                <a:moveTo>
                  <a:pt x="34646" y="12449"/>
                </a:moveTo>
                <a:cubicBezTo>
                  <a:pt x="34609" y="12449"/>
                  <a:pt x="34578" y="12479"/>
                  <a:pt x="34578" y="12517"/>
                </a:cubicBezTo>
                <a:cubicBezTo>
                  <a:pt x="34578" y="12555"/>
                  <a:pt x="34609" y="12586"/>
                  <a:pt x="34646" y="12586"/>
                </a:cubicBezTo>
                <a:cubicBezTo>
                  <a:pt x="34684" y="12586"/>
                  <a:pt x="34715" y="12555"/>
                  <a:pt x="34715" y="12517"/>
                </a:cubicBezTo>
                <a:cubicBezTo>
                  <a:pt x="34715" y="12479"/>
                  <a:pt x="34684" y="12449"/>
                  <a:pt x="34646" y="12449"/>
                </a:cubicBezTo>
                <a:close/>
                <a:moveTo>
                  <a:pt x="25569" y="12684"/>
                </a:moveTo>
                <a:cubicBezTo>
                  <a:pt x="25532" y="12684"/>
                  <a:pt x="25501" y="12714"/>
                  <a:pt x="25501" y="12752"/>
                </a:cubicBezTo>
                <a:cubicBezTo>
                  <a:pt x="25501" y="12790"/>
                  <a:pt x="25532" y="12821"/>
                  <a:pt x="25569" y="12821"/>
                </a:cubicBezTo>
                <a:cubicBezTo>
                  <a:pt x="25607" y="12821"/>
                  <a:pt x="25638" y="12790"/>
                  <a:pt x="25638" y="12752"/>
                </a:cubicBezTo>
                <a:cubicBezTo>
                  <a:pt x="25638" y="12714"/>
                  <a:pt x="25607" y="12684"/>
                  <a:pt x="25569" y="12684"/>
                </a:cubicBezTo>
                <a:close/>
                <a:moveTo>
                  <a:pt x="25785" y="12684"/>
                </a:moveTo>
                <a:cubicBezTo>
                  <a:pt x="25748" y="12684"/>
                  <a:pt x="25717" y="12714"/>
                  <a:pt x="25717" y="12752"/>
                </a:cubicBezTo>
                <a:cubicBezTo>
                  <a:pt x="25717" y="12790"/>
                  <a:pt x="25748" y="12821"/>
                  <a:pt x="25785" y="12821"/>
                </a:cubicBezTo>
                <a:cubicBezTo>
                  <a:pt x="25823" y="12821"/>
                  <a:pt x="25854" y="12790"/>
                  <a:pt x="25854" y="12752"/>
                </a:cubicBezTo>
                <a:cubicBezTo>
                  <a:pt x="25854" y="12714"/>
                  <a:pt x="25823" y="12684"/>
                  <a:pt x="25785" y="12684"/>
                </a:cubicBezTo>
                <a:close/>
                <a:moveTo>
                  <a:pt x="26002" y="12684"/>
                </a:moveTo>
                <a:cubicBezTo>
                  <a:pt x="25964" y="12684"/>
                  <a:pt x="25933" y="12714"/>
                  <a:pt x="25933" y="12752"/>
                </a:cubicBezTo>
                <a:cubicBezTo>
                  <a:pt x="25933" y="12790"/>
                  <a:pt x="25964" y="12821"/>
                  <a:pt x="26002" y="12821"/>
                </a:cubicBezTo>
                <a:cubicBezTo>
                  <a:pt x="26039" y="12821"/>
                  <a:pt x="26070" y="12790"/>
                  <a:pt x="26070" y="12752"/>
                </a:cubicBezTo>
                <a:cubicBezTo>
                  <a:pt x="26070" y="12714"/>
                  <a:pt x="26039" y="12684"/>
                  <a:pt x="26002" y="12684"/>
                </a:cubicBezTo>
                <a:close/>
                <a:moveTo>
                  <a:pt x="26218" y="12684"/>
                </a:moveTo>
                <a:cubicBezTo>
                  <a:pt x="26180" y="12684"/>
                  <a:pt x="26149" y="12714"/>
                  <a:pt x="26149" y="12752"/>
                </a:cubicBezTo>
                <a:cubicBezTo>
                  <a:pt x="26149" y="12790"/>
                  <a:pt x="26180" y="12821"/>
                  <a:pt x="26218" y="12821"/>
                </a:cubicBezTo>
                <a:cubicBezTo>
                  <a:pt x="26256" y="12821"/>
                  <a:pt x="26286" y="12790"/>
                  <a:pt x="26286" y="12752"/>
                </a:cubicBezTo>
                <a:cubicBezTo>
                  <a:pt x="26286" y="12714"/>
                  <a:pt x="26256" y="12684"/>
                  <a:pt x="26218" y="12684"/>
                </a:cubicBezTo>
                <a:close/>
                <a:moveTo>
                  <a:pt x="32053" y="12684"/>
                </a:moveTo>
                <a:cubicBezTo>
                  <a:pt x="32015" y="12684"/>
                  <a:pt x="31985" y="12714"/>
                  <a:pt x="31985" y="12752"/>
                </a:cubicBezTo>
                <a:cubicBezTo>
                  <a:pt x="31985" y="12790"/>
                  <a:pt x="32015" y="12821"/>
                  <a:pt x="32053" y="12821"/>
                </a:cubicBezTo>
                <a:cubicBezTo>
                  <a:pt x="32091" y="12821"/>
                  <a:pt x="32122" y="12790"/>
                  <a:pt x="32122" y="12752"/>
                </a:cubicBezTo>
                <a:cubicBezTo>
                  <a:pt x="32122" y="12714"/>
                  <a:pt x="32091" y="12684"/>
                  <a:pt x="32053" y="12684"/>
                </a:cubicBezTo>
                <a:close/>
                <a:moveTo>
                  <a:pt x="32269" y="12684"/>
                </a:moveTo>
                <a:cubicBezTo>
                  <a:pt x="32231" y="12684"/>
                  <a:pt x="32201" y="12714"/>
                  <a:pt x="32201" y="12752"/>
                </a:cubicBezTo>
                <a:cubicBezTo>
                  <a:pt x="32201" y="12790"/>
                  <a:pt x="32231" y="12821"/>
                  <a:pt x="32269" y="12821"/>
                </a:cubicBezTo>
                <a:cubicBezTo>
                  <a:pt x="32307" y="12821"/>
                  <a:pt x="32338" y="12790"/>
                  <a:pt x="32338" y="12752"/>
                </a:cubicBezTo>
                <a:cubicBezTo>
                  <a:pt x="32338" y="12714"/>
                  <a:pt x="32307" y="12684"/>
                  <a:pt x="32269" y="12684"/>
                </a:cubicBezTo>
                <a:close/>
                <a:moveTo>
                  <a:pt x="32485" y="12684"/>
                </a:moveTo>
                <a:cubicBezTo>
                  <a:pt x="32448" y="12684"/>
                  <a:pt x="32417" y="12714"/>
                  <a:pt x="32417" y="12752"/>
                </a:cubicBezTo>
                <a:cubicBezTo>
                  <a:pt x="32417" y="12790"/>
                  <a:pt x="32448" y="12821"/>
                  <a:pt x="32485" y="12821"/>
                </a:cubicBezTo>
                <a:cubicBezTo>
                  <a:pt x="32523" y="12821"/>
                  <a:pt x="32554" y="12790"/>
                  <a:pt x="32554" y="12752"/>
                </a:cubicBezTo>
                <a:cubicBezTo>
                  <a:pt x="32554" y="12714"/>
                  <a:pt x="32523" y="12684"/>
                  <a:pt x="32485" y="12684"/>
                </a:cubicBezTo>
                <a:close/>
                <a:moveTo>
                  <a:pt x="32701" y="12684"/>
                </a:moveTo>
                <a:cubicBezTo>
                  <a:pt x="32664" y="12684"/>
                  <a:pt x="32633" y="12714"/>
                  <a:pt x="32633" y="12752"/>
                </a:cubicBezTo>
                <a:cubicBezTo>
                  <a:pt x="32633" y="12790"/>
                  <a:pt x="32664" y="12821"/>
                  <a:pt x="32701" y="12821"/>
                </a:cubicBezTo>
                <a:cubicBezTo>
                  <a:pt x="32739" y="12821"/>
                  <a:pt x="32770" y="12790"/>
                  <a:pt x="32770" y="12752"/>
                </a:cubicBezTo>
                <a:cubicBezTo>
                  <a:pt x="32770" y="12714"/>
                  <a:pt x="32739" y="12684"/>
                  <a:pt x="32701" y="12684"/>
                </a:cubicBezTo>
                <a:close/>
                <a:moveTo>
                  <a:pt x="32918" y="12684"/>
                </a:moveTo>
                <a:cubicBezTo>
                  <a:pt x="32880" y="12684"/>
                  <a:pt x="32849" y="12714"/>
                  <a:pt x="32849" y="12752"/>
                </a:cubicBezTo>
                <a:cubicBezTo>
                  <a:pt x="32849" y="12790"/>
                  <a:pt x="32880" y="12821"/>
                  <a:pt x="32918" y="12821"/>
                </a:cubicBezTo>
                <a:cubicBezTo>
                  <a:pt x="32955" y="12821"/>
                  <a:pt x="32986" y="12790"/>
                  <a:pt x="32986" y="12752"/>
                </a:cubicBezTo>
                <a:cubicBezTo>
                  <a:pt x="32986" y="12714"/>
                  <a:pt x="32955" y="12684"/>
                  <a:pt x="32918" y="12684"/>
                </a:cubicBezTo>
                <a:close/>
                <a:moveTo>
                  <a:pt x="33134" y="12684"/>
                </a:moveTo>
                <a:cubicBezTo>
                  <a:pt x="33096" y="12684"/>
                  <a:pt x="33065" y="12714"/>
                  <a:pt x="33065" y="12752"/>
                </a:cubicBezTo>
                <a:cubicBezTo>
                  <a:pt x="33065" y="12790"/>
                  <a:pt x="33096" y="12821"/>
                  <a:pt x="33134" y="12821"/>
                </a:cubicBezTo>
                <a:cubicBezTo>
                  <a:pt x="33171" y="12821"/>
                  <a:pt x="33202" y="12790"/>
                  <a:pt x="33202" y="12752"/>
                </a:cubicBezTo>
                <a:cubicBezTo>
                  <a:pt x="33202" y="12714"/>
                  <a:pt x="33171" y="12684"/>
                  <a:pt x="33134" y="12684"/>
                </a:cubicBezTo>
                <a:close/>
                <a:moveTo>
                  <a:pt x="34646" y="12684"/>
                </a:moveTo>
                <a:cubicBezTo>
                  <a:pt x="34609" y="12684"/>
                  <a:pt x="34578" y="12714"/>
                  <a:pt x="34578" y="12752"/>
                </a:cubicBezTo>
                <a:cubicBezTo>
                  <a:pt x="34578" y="12790"/>
                  <a:pt x="34609" y="12821"/>
                  <a:pt x="34646" y="12821"/>
                </a:cubicBezTo>
                <a:cubicBezTo>
                  <a:pt x="34684" y="12821"/>
                  <a:pt x="34715" y="12790"/>
                  <a:pt x="34715" y="12752"/>
                </a:cubicBezTo>
                <a:cubicBezTo>
                  <a:pt x="34715" y="12714"/>
                  <a:pt x="34684" y="12684"/>
                  <a:pt x="34646" y="12684"/>
                </a:cubicBezTo>
                <a:close/>
                <a:moveTo>
                  <a:pt x="25569" y="12918"/>
                </a:moveTo>
                <a:cubicBezTo>
                  <a:pt x="25532" y="12918"/>
                  <a:pt x="25501" y="12949"/>
                  <a:pt x="25501" y="12987"/>
                </a:cubicBezTo>
                <a:cubicBezTo>
                  <a:pt x="25501" y="13025"/>
                  <a:pt x="25532" y="13055"/>
                  <a:pt x="25569" y="13055"/>
                </a:cubicBezTo>
                <a:cubicBezTo>
                  <a:pt x="25607" y="13055"/>
                  <a:pt x="25638" y="13025"/>
                  <a:pt x="25638" y="12987"/>
                </a:cubicBezTo>
                <a:cubicBezTo>
                  <a:pt x="25638" y="12949"/>
                  <a:pt x="25607" y="12918"/>
                  <a:pt x="25569" y="12918"/>
                </a:cubicBezTo>
                <a:close/>
                <a:moveTo>
                  <a:pt x="25785" y="12918"/>
                </a:moveTo>
                <a:cubicBezTo>
                  <a:pt x="25748" y="12918"/>
                  <a:pt x="25717" y="12949"/>
                  <a:pt x="25717" y="12987"/>
                </a:cubicBezTo>
                <a:cubicBezTo>
                  <a:pt x="25717" y="13025"/>
                  <a:pt x="25748" y="13055"/>
                  <a:pt x="25785" y="13055"/>
                </a:cubicBezTo>
                <a:cubicBezTo>
                  <a:pt x="25823" y="13055"/>
                  <a:pt x="25854" y="13025"/>
                  <a:pt x="25854" y="12987"/>
                </a:cubicBezTo>
                <a:cubicBezTo>
                  <a:pt x="25854" y="12949"/>
                  <a:pt x="25823" y="12918"/>
                  <a:pt x="25785" y="12918"/>
                </a:cubicBezTo>
                <a:close/>
                <a:moveTo>
                  <a:pt x="32053" y="12918"/>
                </a:moveTo>
                <a:cubicBezTo>
                  <a:pt x="32015" y="12918"/>
                  <a:pt x="31985" y="12949"/>
                  <a:pt x="31985" y="12987"/>
                </a:cubicBezTo>
                <a:cubicBezTo>
                  <a:pt x="31985" y="13025"/>
                  <a:pt x="32015" y="13055"/>
                  <a:pt x="32053" y="13055"/>
                </a:cubicBezTo>
                <a:cubicBezTo>
                  <a:pt x="32091" y="13055"/>
                  <a:pt x="32122" y="13025"/>
                  <a:pt x="32122" y="12987"/>
                </a:cubicBezTo>
                <a:cubicBezTo>
                  <a:pt x="32122" y="12949"/>
                  <a:pt x="32091" y="12918"/>
                  <a:pt x="32053" y="12918"/>
                </a:cubicBezTo>
                <a:close/>
                <a:moveTo>
                  <a:pt x="32269" y="12918"/>
                </a:moveTo>
                <a:cubicBezTo>
                  <a:pt x="32231" y="12918"/>
                  <a:pt x="32201" y="12949"/>
                  <a:pt x="32201" y="12987"/>
                </a:cubicBezTo>
                <a:cubicBezTo>
                  <a:pt x="32201" y="13025"/>
                  <a:pt x="32231" y="13055"/>
                  <a:pt x="32269" y="13055"/>
                </a:cubicBezTo>
                <a:cubicBezTo>
                  <a:pt x="32307" y="13055"/>
                  <a:pt x="32338" y="13025"/>
                  <a:pt x="32338" y="12987"/>
                </a:cubicBezTo>
                <a:cubicBezTo>
                  <a:pt x="32338" y="12949"/>
                  <a:pt x="32307" y="12918"/>
                  <a:pt x="32269" y="12918"/>
                </a:cubicBezTo>
                <a:close/>
                <a:moveTo>
                  <a:pt x="32485" y="12918"/>
                </a:moveTo>
                <a:cubicBezTo>
                  <a:pt x="32448" y="12918"/>
                  <a:pt x="32417" y="12949"/>
                  <a:pt x="32417" y="12987"/>
                </a:cubicBezTo>
                <a:cubicBezTo>
                  <a:pt x="32417" y="13025"/>
                  <a:pt x="32448" y="13055"/>
                  <a:pt x="32485" y="13055"/>
                </a:cubicBezTo>
                <a:cubicBezTo>
                  <a:pt x="32523" y="13055"/>
                  <a:pt x="32554" y="13025"/>
                  <a:pt x="32554" y="12987"/>
                </a:cubicBezTo>
                <a:cubicBezTo>
                  <a:pt x="32554" y="12949"/>
                  <a:pt x="32523" y="12918"/>
                  <a:pt x="32485" y="12918"/>
                </a:cubicBezTo>
                <a:close/>
                <a:moveTo>
                  <a:pt x="32701" y="12918"/>
                </a:moveTo>
                <a:cubicBezTo>
                  <a:pt x="32664" y="12918"/>
                  <a:pt x="32633" y="12949"/>
                  <a:pt x="32633" y="12987"/>
                </a:cubicBezTo>
                <a:cubicBezTo>
                  <a:pt x="32633" y="13025"/>
                  <a:pt x="32664" y="13055"/>
                  <a:pt x="32701" y="13055"/>
                </a:cubicBezTo>
                <a:cubicBezTo>
                  <a:pt x="32739" y="13055"/>
                  <a:pt x="32770" y="13025"/>
                  <a:pt x="32770" y="12987"/>
                </a:cubicBezTo>
                <a:cubicBezTo>
                  <a:pt x="32770" y="12949"/>
                  <a:pt x="32739" y="12918"/>
                  <a:pt x="32701" y="12918"/>
                </a:cubicBezTo>
                <a:close/>
                <a:moveTo>
                  <a:pt x="32918" y="12918"/>
                </a:moveTo>
                <a:cubicBezTo>
                  <a:pt x="32880" y="12918"/>
                  <a:pt x="32849" y="12949"/>
                  <a:pt x="32849" y="12987"/>
                </a:cubicBezTo>
                <a:cubicBezTo>
                  <a:pt x="32849" y="13025"/>
                  <a:pt x="32880" y="13055"/>
                  <a:pt x="32918" y="13055"/>
                </a:cubicBezTo>
                <a:cubicBezTo>
                  <a:pt x="32955" y="13055"/>
                  <a:pt x="32986" y="13025"/>
                  <a:pt x="32986" y="12987"/>
                </a:cubicBezTo>
                <a:cubicBezTo>
                  <a:pt x="32986" y="12949"/>
                  <a:pt x="32955" y="12918"/>
                  <a:pt x="32918" y="12918"/>
                </a:cubicBezTo>
                <a:close/>
                <a:moveTo>
                  <a:pt x="33134" y="12918"/>
                </a:moveTo>
                <a:cubicBezTo>
                  <a:pt x="33096" y="12918"/>
                  <a:pt x="33065" y="12949"/>
                  <a:pt x="33065" y="12987"/>
                </a:cubicBezTo>
                <a:cubicBezTo>
                  <a:pt x="33065" y="13025"/>
                  <a:pt x="33096" y="13055"/>
                  <a:pt x="33134" y="13055"/>
                </a:cubicBezTo>
                <a:cubicBezTo>
                  <a:pt x="33171" y="13055"/>
                  <a:pt x="33202" y="13025"/>
                  <a:pt x="33202" y="12987"/>
                </a:cubicBezTo>
                <a:cubicBezTo>
                  <a:pt x="33202" y="12949"/>
                  <a:pt x="33171" y="12918"/>
                  <a:pt x="33134" y="12918"/>
                </a:cubicBezTo>
                <a:close/>
                <a:moveTo>
                  <a:pt x="34646" y="12918"/>
                </a:moveTo>
                <a:cubicBezTo>
                  <a:pt x="34609" y="12918"/>
                  <a:pt x="34578" y="12949"/>
                  <a:pt x="34578" y="12987"/>
                </a:cubicBezTo>
                <a:cubicBezTo>
                  <a:pt x="34578" y="13025"/>
                  <a:pt x="34609" y="13055"/>
                  <a:pt x="34646" y="13055"/>
                </a:cubicBezTo>
                <a:cubicBezTo>
                  <a:pt x="34684" y="13055"/>
                  <a:pt x="34715" y="13025"/>
                  <a:pt x="34715" y="12987"/>
                </a:cubicBezTo>
                <a:cubicBezTo>
                  <a:pt x="34715" y="12949"/>
                  <a:pt x="34684" y="12918"/>
                  <a:pt x="34646" y="12918"/>
                </a:cubicBezTo>
                <a:close/>
                <a:moveTo>
                  <a:pt x="34863" y="12918"/>
                </a:moveTo>
                <a:cubicBezTo>
                  <a:pt x="34825" y="12918"/>
                  <a:pt x="34794" y="12949"/>
                  <a:pt x="34794" y="12987"/>
                </a:cubicBezTo>
                <a:cubicBezTo>
                  <a:pt x="34794" y="13025"/>
                  <a:pt x="34825" y="13055"/>
                  <a:pt x="34863" y="13055"/>
                </a:cubicBezTo>
                <a:cubicBezTo>
                  <a:pt x="34900" y="13055"/>
                  <a:pt x="34931" y="13025"/>
                  <a:pt x="34931" y="12987"/>
                </a:cubicBezTo>
                <a:cubicBezTo>
                  <a:pt x="34931" y="12949"/>
                  <a:pt x="34900" y="12918"/>
                  <a:pt x="34863" y="12918"/>
                </a:cubicBezTo>
                <a:close/>
                <a:moveTo>
                  <a:pt x="35079" y="12918"/>
                </a:moveTo>
                <a:cubicBezTo>
                  <a:pt x="35041" y="12918"/>
                  <a:pt x="35010" y="12949"/>
                  <a:pt x="35010" y="12987"/>
                </a:cubicBezTo>
                <a:cubicBezTo>
                  <a:pt x="35010" y="13025"/>
                  <a:pt x="35041" y="13055"/>
                  <a:pt x="35079" y="13055"/>
                </a:cubicBezTo>
                <a:cubicBezTo>
                  <a:pt x="35117" y="13055"/>
                  <a:pt x="35147" y="13025"/>
                  <a:pt x="35147" y="12987"/>
                </a:cubicBezTo>
                <a:cubicBezTo>
                  <a:pt x="35147" y="12949"/>
                  <a:pt x="35117" y="12918"/>
                  <a:pt x="35079" y="12918"/>
                </a:cubicBezTo>
                <a:close/>
                <a:moveTo>
                  <a:pt x="32053" y="13153"/>
                </a:moveTo>
                <a:cubicBezTo>
                  <a:pt x="32015" y="13153"/>
                  <a:pt x="31985" y="13184"/>
                  <a:pt x="31985" y="13222"/>
                </a:cubicBezTo>
                <a:cubicBezTo>
                  <a:pt x="31985" y="13260"/>
                  <a:pt x="32015" y="13290"/>
                  <a:pt x="32053" y="13290"/>
                </a:cubicBezTo>
                <a:cubicBezTo>
                  <a:pt x="32091" y="13290"/>
                  <a:pt x="32122" y="13260"/>
                  <a:pt x="32122" y="13222"/>
                </a:cubicBezTo>
                <a:cubicBezTo>
                  <a:pt x="32122" y="13184"/>
                  <a:pt x="32091" y="13153"/>
                  <a:pt x="32053" y="13153"/>
                </a:cubicBezTo>
                <a:close/>
                <a:moveTo>
                  <a:pt x="32485" y="13153"/>
                </a:moveTo>
                <a:cubicBezTo>
                  <a:pt x="32448" y="13153"/>
                  <a:pt x="32417" y="13184"/>
                  <a:pt x="32417" y="13222"/>
                </a:cubicBezTo>
                <a:cubicBezTo>
                  <a:pt x="32417" y="13260"/>
                  <a:pt x="32448" y="13290"/>
                  <a:pt x="32485" y="13290"/>
                </a:cubicBezTo>
                <a:cubicBezTo>
                  <a:pt x="32523" y="13290"/>
                  <a:pt x="32554" y="13260"/>
                  <a:pt x="32554" y="13222"/>
                </a:cubicBezTo>
                <a:cubicBezTo>
                  <a:pt x="32554" y="13184"/>
                  <a:pt x="32523" y="13153"/>
                  <a:pt x="32485" y="13153"/>
                </a:cubicBezTo>
                <a:close/>
                <a:moveTo>
                  <a:pt x="32701" y="13153"/>
                </a:moveTo>
                <a:cubicBezTo>
                  <a:pt x="32664" y="13153"/>
                  <a:pt x="32633" y="13184"/>
                  <a:pt x="32633" y="13222"/>
                </a:cubicBezTo>
                <a:cubicBezTo>
                  <a:pt x="32633" y="13260"/>
                  <a:pt x="32664" y="13290"/>
                  <a:pt x="32701" y="13290"/>
                </a:cubicBezTo>
                <a:cubicBezTo>
                  <a:pt x="32739" y="13290"/>
                  <a:pt x="32770" y="13260"/>
                  <a:pt x="32770" y="13222"/>
                </a:cubicBezTo>
                <a:cubicBezTo>
                  <a:pt x="32770" y="13184"/>
                  <a:pt x="32739" y="13153"/>
                  <a:pt x="32701" y="13153"/>
                </a:cubicBezTo>
                <a:close/>
                <a:moveTo>
                  <a:pt x="32918" y="13153"/>
                </a:moveTo>
                <a:cubicBezTo>
                  <a:pt x="32880" y="13153"/>
                  <a:pt x="32849" y="13184"/>
                  <a:pt x="32849" y="13222"/>
                </a:cubicBezTo>
                <a:cubicBezTo>
                  <a:pt x="32849" y="13260"/>
                  <a:pt x="32880" y="13290"/>
                  <a:pt x="32918" y="13290"/>
                </a:cubicBezTo>
                <a:cubicBezTo>
                  <a:pt x="32955" y="13290"/>
                  <a:pt x="32986" y="13260"/>
                  <a:pt x="32986" y="13222"/>
                </a:cubicBezTo>
                <a:cubicBezTo>
                  <a:pt x="32986" y="13184"/>
                  <a:pt x="32955" y="13153"/>
                  <a:pt x="32918" y="13153"/>
                </a:cubicBezTo>
                <a:close/>
                <a:moveTo>
                  <a:pt x="33134" y="13153"/>
                </a:moveTo>
                <a:cubicBezTo>
                  <a:pt x="33096" y="13153"/>
                  <a:pt x="33065" y="13184"/>
                  <a:pt x="33065" y="13222"/>
                </a:cubicBezTo>
                <a:cubicBezTo>
                  <a:pt x="33065" y="13260"/>
                  <a:pt x="33096" y="13290"/>
                  <a:pt x="33134" y="13290"/>
                </a:cubicBezTo>
                <a:cubicBezTo>
                  <a:pt x="33171" y="13290"/>
                  <a:pt x="33202" y="13260"/>
                  <a:pt x="33202" y="13222"/>
                </a:cubicBezTo>
                <a:cubicBezTo>
                  <a:pt x="33202" y="13184"/>
                  <a:pt x="33171" y="13153"/>
                  <a:pt x="33134" y="13153"/>
                </a:cubicBezTo>
                <a:close/>
                <a:moveTo>
                  <a:pt x="34863" y="13153"/>
                </a:moveTo>
                <a:cubicBezTo>
                  <a:pt x="34825" y="13153"/>
                  <a:pt x="34794" y="13184"/>
                  <a:pt x="34794" y="13222"/>
                </a:cubicBezTo>
                <a:cubicBezTo>
                  <a:pt x="34794" y="13260"/>
                  <a:pt x="34825" y="13290"/>
                  <a:pt x="34863" y="13290"/>
                </a:cubicBezTo>
                <a:cubicBezTo>
                  <a:pt x="34900" y="13290"/>
                  <a:pt x="34931" y="13260"/>
                  <a:pt x="34931" y="13222"/>
                </a:cubicBezTo>
                <a:cubicBezTo>
                  <a:pt x="34931" y="13184"/>
                  <a:pt x="34900" y="13153"/>
                  <a:pt x="34863" y="13153"/>
                </a:cubicBezTo>
                <a:close/>
                <a:moveTo>
                  <a:pt x="35079" y="13153"/>
                </a:moveTo>
                <a:cubicBezTo>
                  <a:pt x="35041" y="13153"/>
                  <a:pt x="35010" y="13184"/>
                  <a:pt x="35010" y="13222"/>
                </a:cubicBezTo>
                <a:cubicBezTo>
                  <a:pt x="35010" y="13260"/>
                  <a:pt x="35041" y="13290"/>
                  <a:pt x="35079" y="13290"/>
                </a:cubicBezTo>
                <a:cubicBezTo>
                  <a:pt x="35117" y="13290"/>
                  <a:pt x="35147" y="13260"/>
                  <a:pt x="35147" y="13222"/>
                </a:cubicBezTo>
                <a:cubicBezTo>
                  <a:pt x="35147" y="13184"/>
                  <a:pt x="35117" y="13153"/>
                  <a:pt x="35079" y="13153"/>
                </a:cubicBezTo>
                <a:close/>
                <a:moveTo>
                  <a:pt x="32053" y="13388"/>
                </a:moveTo>
                <a:cubicBezTo>
                  <a:pt x="32015" y="13388"/>
                  <a:pt x="31985" y="13419"/>
                  <a:pt x="31985" y="13457"/>
                </a:cubicBezTo>
                <a:cubicBezTo>
                  <a:pt x="31985" y="13494"/>
                  <a:pt x="32015" y="13525"/>
                  <a:pt x="32053" y="13525"/>
                </a:cubicBezTo>
                <a:cubicBezTo>
                  <a:pt x="32091" y="13525"/>
                  <a:pt x="32122" y="13494"/>
                  <a:pt x="32122" y="13457"/>
                </a:cubicBezTo>
                <a:cubicBezTo>
                  <a:pt x="32122" y="13419"/>
                  <a:pt x="32091" y="13388"/>
                  <a:pt x="32053" y="13388"/>
                </a:cubicBezTo>
                <a:close/>
                <a:moveTo>
                  <a:pt x="32701" y="13388"/>
                </a:moveTo>
                <a:cubicBezTo>
                  <a:pt x="32664" y="13388"/>
                  <a:pt x="32633" y="13419"/>
                  <a:pt x="32633" y="13457"/>
                </a:cubicBezTo>
                <a:cubicBezTo>
                  <a:pt x="32633" y="13494"/>
                  <a:pt x="32664" y="13525"/>
                  <a:pt x="32701" y="13525"/>
                </a:cubicBezTo>
                <a:cubicBezTo>
                  <a:pt x="32739" y="13525"/>
                  <a:pt x="32770" y="13494"/>
                  <a:pt x="32770" y="13457"/>
                </a:cubicBezTo>
                <a:cubicBezTo>
                  <a:pt x="32770" y="13419"/>
                  <a:pt x="32739" y="13388"/>
                  <a:pt x="32701" y="13388"/>
                </a:cubicBezTo>
                <a:close/>
                <a:moveTo>
                  <a:pt x="32918" y="13388"/>
                </a:moveTo>
                <a:cubicBezTo>
                  <a:pt x="32880" y="13388"/>
                  <a:pt x="32849" y="13419"/>
                  <a:pt x="32849" y="13457"/>
                </a:cubicBezTo>
                <a:cubicBezTo>
                  <a:pt x="32849" y="13494"/>
                  <a:pt x="32880" y="13525"/>
                  <a:pt x="32918" y="13525"/>
                </a:cubicBezTo>
                <a:cubicBezTo>
                  <a:pt x="32955" y="13525"/>
                  <a:pt x="32986" y="13494"/>
                  <a:pt x="32986" y="13457"/>
                </a:cubicBezTo>
                <a:cubicBezTo>
                  <a:pt x="32986" y="13419"/>
                  <a:pt x="32955" y="13388"/>
                  <a:pt x="32918" y="13388"/>
                </a:cubicBezTo>
                <a:close/>
                <a:moveTo>
                  <a:pt x="33134" y="13388"/>
                </a:moveTo>
                <a:cubicBezTo>
                  <a:pt x="33096" y="13388"/>
                  <a:pt x="33065" y="13419"/>
                  <a:pt x="33065" y="13457"/>
                </a:cubicBezTo>
                <a:cubicBezTo>
                  <a:pt x="33065" y="13494"/>
                  <a:pt x="33096" y="13525"/>
                  <a:pt x="33134" y="13525"/>
                </a:cubicBezTo>
                <a:cubicBezTo>
                  <a:pt x="33171" y="13525"/>
                  <a:pt x="33202" y="13494"/>
                  <a:pt x="33202" y="13457"/>
                </a:cubicBezTo>
                <a:cubicBezTo>
                  <a:pt x="33202" y="13419"/>
                  <a:pt x="33171" y="13388"/>
                  <a:pt x="33134" y="13388"/>
                </a:cubicBezTo>
                <a:close/>
                <a:moveTo>
                  <a:pt x="34430" y="13388"/>
                </a:moveTo>
                <a:cubicBezTo>
                  <a:pt x="34393" y="13388"/>
                  <a:pt x="34362" y="13419"/>
                  <a:pt x="34362" y="13457"/>
                </a:cubicBezTo>
                <a:cubicBezTo>
                  <a:pt x="34362" y="13494"/>
                  <a:pt x="34393" y="13525"/>
                  <a:pt x="34430" y="13525"/>
                </a:cubicBezTo>
                <a:cubicBezTo>
                  <a:pt x="34468" y="13525"/>
                  <a:pt x="34499" y="13494"/>
                  <a:pt x="34499" y="13457"/>
                </a:cubicBezTo>
                <a:cubicBezTo>
                  <a:pt x="34499" y="13419"/>
                  <a:pt x="34468" y="13388"/>
                  <a:pt x="34430" y="13388"/>
                </a:cubicBezTo>
                <a:close/>
                <a:moveTo>
                  <a:pt x="34863" y="13388"/>
                </a:moveTo>
                <a:cubicBezTo>
                  <a:pt x="34825" y="13388"/>
                  <a:pt x="34794" y="13419"/>
                  <a:pt x="34794" y="13457"/>
                </a:cubicBezTo>
                <a:cubicBezTo>
                  <a:pt x="34794" y="13494"/>
                  <a:pt x="34825" y="13525"/>
                  <a:pt x="34863" y="13525"/>
                </a:cubicBezTo>
                <a:cubicBezTo>
                  <a:pt x="34900" y="13525"/>
                  <a:pt x="34931" y="13494"/>
                  <a:pt x="34931" y="13457"/>
                </a:cubicBezTo>
                <a:cubicBezTo>
                  <a:pt x="34931" y="13419"/>
                  <a:pt x="34900" y="13388"/>
                  <a:pt x="34863" y="13388"/>
                </a:cubicBezTo>
                <a:close/>
                <a:moveTo>
                  <a:pt x="35079" y="13388"/>
                </a:moveTo>
                <a:cubicBezTo>
                  <a:pt x="35041" y="13388"/>
                  <a:pt x="35010" y="13419"/>
                  <a:pt x="35010" y="13457"/>
                </a:cubicBezTo>
                <a:cubicBezTo>
                  <a:pt x="35010" y="13494"/>
                  <a:pt x="35041" y="13525"/>
                  <a:pt x="35079" y="13525"/>
                </a:cubicBezTo>
                <a:cubicBezTo>
                  <a:pt x="35117" y="13525"/>
                  <a:pt x="35147" y="13494"/>
                  <a:pt x="35147" y="13457"/>
                </a:cubicBezTo>
                <a:cubicBezTo>
                  <a:pt x="35147" y="13419"/>
                  <a:pt x="35117" y="13388"/>
                  <a:pt x="35079" y="13388"/>
                </a:cubicBezTo>
                <a:close/>
                <a:moveTo>
                  <a:pt x="32053" y="13623"/>
                </a:moveTo>
                <a:cubicBezTo>
                  <a:pt x="32015" y="13623"/>
                  <a:pt x="31985" y="13654"/>
                  <a:pt x="31985" y="13691"/>
                </a:cubicBezTo>
                <a:cubicBezTo>
                  <a:pt x="31985" y="13729"/>
                  <a:pt x="32015" y="13760"/>
                  <a:pt x="32053" y="13760"/>
                </a:cubicBezTo>
                <a:cubicBezTo>
                  <a:pt x="32091" y="13760"/>
                  <a:pt x="32122" y="13729"/>
                  <a:pt x="32122" y="13691"/>
                </a:cubicBezTo>
                <a:cubicBezTo>
                  <a:pt x="32122" y="13654"/>
                  <a:pt x="32091" y="13623"/>
                  <a:pt x="32053" y="13623"/>
                </a:cubicBezTo>
                <a:close/>
                <a:moveTo>
                  <a:pt x="32701" y="13623"/>
                </a:moveTo>
                <a:cubicBezTo>
                  <a:pt x="32664" y="13623"/>
                  <a:pt x="32633" y="13654"/>
                  <a:pt x="32633" y="13691"/>
                </a:cubicBezTo>
                <a:cubicBezTo>
                  <a:pt x="32633" y="13729"/>
                  <a:pt x="32664" y="13760"/>
                  <a:pt x="32701" y="13760"/>
                </a:cubicBezTo>
                <a:cubicBezTo>
                  <a:pt x="32739" y="13760"/>
                  <a:pt x="32770" y="13729"/>
                  <a:pt x="32770" y="13691"/>
                </a:cubicBezTo>
                <a:cubicBezTo>
                  <a:pt x="32770" y="13654"/>
                  <a:pt x="32739" y="13623"/>
                  <a:pt x="32701" y="13623"/>
                </a:cubicBezTo>
                <a:close/>
                <a:moveTo>
                  <a:pt x="34863" y="13623"/>
                </a:moveTo>
                <a:cubicBezTo>
                  <a:pt x="34825" y="13623"/>
                  <a:pt x="34794" y="13654"/>
                  <a:pt x="34794" y="13691"/>
                </a:cubicBezTo>
                <a:cubicBezTo>
                  <a:pt x="34794" y="13729"/>
                  <a:pt x="34825" y="13760"/>
                  <a:pt x="34863" y="13760"/>
                </a:cubicBezTo>
                <a:cubicBezTo>
                  <a:pt x="34900" y="13760"/>
                  <a:pt x="34931" y="13729"/>
                  <a:pt x="34931" y="13691"/>
                </a:cubicBezTo>
                <a:cubicBezTo>
                  <a:pt x="34931" y="13654"/>
                  <a:pt x="34900" y="13623"/>
                  <a:pt x="34863" y="13623"/>
                </a:cubicBezTo>
                <a:close/>
                <a:moveTo>
                  <a:pt x="32269" y="13858"/>
                </a:moveTo>
                <a:cubicBezTo>
                  <a:pt x="32231" y="13858"/>
                  <a:pt x="32201" y="13888"/>
                  <a:pt x="32201" y="13926"/>
                </a:cubicBezTo>
                <a:cubicBezTo>
                  <a:pt x="32201" y="13964"/>
                  <a:pt x="32231" y="13995"/>
                  <a:pt x="32269" y="13995"/>
                </a:cubicBezTo>
                <a:cubicBezTo>
                  <a:pt x="32307" y="13995"/>
                  <a:pt x="32338" y="13964"/>
                  <a:pt x="32338" y="13926"/>
                </a:cubicBezTo>
                <a:cubicBezTo>
                  <a:pt x="32338" y="13888"/>
                  <a:pt x="32307" y="13858"/>
                  <a:pt x="32269" y="13858"/>
                </a:cubicBezTo>
                <a:close/>
                <a:moveTo>
                  <a:pt x="34214" y="13858"/>
                </a:moveTo>
                <a:cubicBezTo>
                  <a:pt x="34176" y="13858"/>
                  <a:pt x="34146" y="13888"/>
                  <a:pt x="34146" y="13926"/>
                </a:cubicBezTo>
                <a:cubicBezTo>
                  <a:pt x="34146" y="13964"/>
                  <a:pt x="34176" y="13995"/>
                  <a:pt x="34214" y="13995"/>
                </a:cubicBezTo>
                <a:cubicBezTo>
                  <a:pt x="34252" y="13995"/>
                  <a:pt x="34283" y="13964"/>
                  <a:pt x="34283" y="13926"/>
                </a:cubicBezTo>
                <a:cubicBezTo>
                  <a:pt x="34283" y="13888"/>
                  <a:pt x="34252" y="13858"/>
                  <a:pt x="34214" y="13858"/>
                </a:cubicBezTo>
                <a:close/>
                <a:moveTo>
                  <a:pt x="34863" y="13858"/>
                </a:moveTo>
                <a:cubicBezTo>
                  <a:pt x="34825" y="13858"/>
                  <a:pt x="34794" y="13888"/>
                  <a:pt x="34794" y="13926"/>
                </a:cubicBezTo>
                <a:cubicBezTo>
                  <a:pt x="34794" y="13964"/>
                  <a:pt x="34825" y="13995"/>
                  <a:pt x="34863" y="13995"/>
                </a:cubicBezTo>
                <a:cubicBezTo>
                  <a:pt x="34900" y="13995"/>
                  <a:pt x="34931" y="13964"/>
                  <a:pt x="34931" y="13926"/>
                </a:cubicBezTo>
                <a:cubicBezTo>
                  <a:pt x="34931" y="13888"/>
                  <a:pt x="34900" y="13858"/>
                  <a:pt x="34863" y="13858"/>
                </a:cubicBezTo>
                <a:close/>
                <a:moveTo>
                  <a:pt x="32269" y="14093"/>
                </a:moveTo>
                <a:cubicBezTo>
                  <a:pt x="32231" y="14093"/>
                  <a:pt x="32201" y="14123"/>
                  <a:pt x="32201" y="14161"/>
                </a:cubicBezTo>
                <a:cubicBezTo>
                  <a:pt x="32201" y="14199"/>
                  <a:pt x="32231" y="14229"/>
                  <a:pt x="32269" y="14229"/>
                </a:cubicBezTo>
                <a:cubicBezTo>
                  <a:pt x="32307" y="14229"/>
                  <a:pt x="32338" y="14199"/>
                  <a:pt x="32338" y="14161"/>
                </a:cubicBezTo>
                <a:cubicBezTo>
                  <a:pt x="32338" y="14123"/>
                  <a:pt x="32307" y="14093"/>
                  <a:pt x="32269" y="14093"/>
                </a:cubicBezTo>
                <a:close/>
                <a:moveTo>
                  <a:pt x="32485" y="14093"/>
                </a:moveTo>
                <a:cubicBezTo>
                  <a:pt x="32448" y="14093"/>
                  <a:pt x="32417" y="14123"/>
                  <a:pt x="32417" y="14161"/>
                </a:cubicBezTo>
                <a:cubicBezTo>
                  <a:pt x="32417" y="14199"/>
                  <a:pt x="32448" y="14229"/>
                  <a:pt x="32485" y="14229"/>
                </a:cubicBezTo>
                <a:cubicBezTo>
                  <a:pt x="32523" y="14229"/>
                  <a:pt x="32554" y="14199"/>
                  <a:pt x="32554" y="14161"/>
                </a:cubicBezTo>
                <a:cubicBezTo>
                  <a:pt x="32554" y="14123"/>
                  <a:pt x="32523" y="14093"/>
                  <a:pt x="32485" y="14093"/>
                </a:cubicBezTo>
                <a:close/>
                <a:moveTo>
                  <a:pt x="33998" y="14093"/>
                </a:moveTo>
                <a:cubicBezTo>
                  <a:pt x="33960" y="14093"/>
                  <a:pt x="33930" y="14123"/>
                  <a:pt x="33930" y="14161"/>
                </a:cubicBezTo>
                <a:cubicBezTo>
                  <a:pt x="33930" y="14199"/>
                  <a:pt x="33960" y="14229"/>
                  <a:pt x="33998" y="14229"/>
                </a:cubicBezTo>
                <a:cubicBezTo>
                  <a:pt x="34036" y="14229"/>
                  <a:pt x="34067" y="14199"/>
                  <a:pt x="34067" y="14161"/>
                </a:cubicBezTo>
                <a:cubicBezTo>
                  <a:pt x="34067" y="14123"/>
                  <a:pt x="34036" y="14093"/>
                  <a:pt x="33998" y="14093"/>
                </a:cubicBezTo>
                <a:close/>
                <a:moveTo>
                  <a:pt x="34214" y="14093"/>
                </a:moveTo>
                <a:cubicBezTo>
                  <a:pt x="34176" y="14093"/>
                  <a:pt x="34146" y="14123"/>
                  <a:pt x="34146" y="14161"/>
                </a:cubicBezTo>
                <a:cubicBezTo>
                  <a:pt x="34146" y="14199"/>
                  <a:pt x="34176" y="14229"/>
                  <a:pt x="34214" y="14229"/>
                </a:cubicBezTo>
                <a:cubicBezTo>
                  <a:pt x="34252" y="14229"/>
                  <a:pt x="34283" y="14199"/>
                  <a:pt x="34283" y="14161"/>
                </a:cubicBezTo>
                <a:cubicBezTo>
                  <a:pt x="34283" y="14123"/>
                  <a:pt x="34252" y="14093"/>
                  <a:pt x="34214" y="14093"/>
                </a:cubicBezTo>
                <a:close/>
                <a:moveTo>
                  <a:pt x="35079" y="14093"/>
                </a:moveTo>
                <a:cubicBezTo>
                  <a:pt x="35041" y="14093"/>
                  <a:pt x="35010" y="14123"/>
                  <a:pt x="35010" y="14161"/>
                </a:cubicBezTo>
                <a:cubicBezTo>
                  <a:pt x="35010" y="14199"/>
                  <a:pt x="35041" y="14229"/>
                  <a:pt x="35079" y="14229"/>
                </a:cubicBezTo>
                <a:cubicBezTo>
                  <a:pt x="35117" y="14229"/>
                  <a:pt x="35147" y="14199"/>
                  <a:pt x="35147" y="14161"/>
                </a:cubicBezTo>
                <a:cubicBezTo>
                  <a:pt x="35147" y="14123"/>
                  <a:pt x="35117" y="14093"/>
                  <a:pt x="35079" y="14093"/>
                </a:cubicBezTo>
                <a:close/>
                <a:moveTo>
                  <a:pt x="35295" y="14093"/>
                </a:moveTo>
                <a:cubicBezTo>
                  <a:pt x="35257" y="14093"/>
                  <a:pt x="35226" y="14123"/>
                  <a:pt x="35226" y="14161"/>
                </a:cubicBezTo>
                <a:cubicBezTo>
                  <a:pt x="35226" y="14199"/>
                  <a:pt x="35257" y="14229"/>
                  <a:pt x="35295" y="14229"/>
                </a:cubicBezTo>
                <a:cubicBezTo>
                  <a:pt x="35333" y="14229"/>
                  <a:pt x="35363" y="14199"/>
                  <a:pt x="35363" y="14161"/>
                </a:cubicBezTo>
                <a:cubicBezTo>
                  <a:pt x="35363" y="14123"/>
                  <a:pt x="35333" y="14093"/>
                  <a:pt x="35295" y="14093"/>
                </a:cubicBezTo>
                <a:close/>
                <a:moveTo>
                  <a:pt x="31837" y="14327"/>
                </a:moveTo>
                <a:cubicBezTo>
                  <a:pt x="31799" y="14327"/>
                  <a:pt x="31768" y="14358"/>
                  <a:pt x="31768" y="14396"/>
                </a:cubicBezTo>
                <a:cubicBezTo>
                  <a:pt x="31768" y="14434"/>
                  <a:pt x="31799" y="14464"/>
                  <a:pt x="31837" y="14464"/>
                </a:cubicBezTo>
                <a:cubicBezTo>
                  <a:pt x="31875" y="14464"/>
                  <a:pt x="31905" y="14434"/>
                  <a:pt x="31905" y="14396"/>
                </a:cubicBezTo>
                <a:cubicBezTo>
                  <a:pt x="31905" y="14358"/>
                  <a:pt x="31875" y="14327"/>
                  <a:pt x="31837" y="14327"/>
                </a:cubicBezTo>
                <a:close/>
                <a:moveTo>
                  <a:pt x="32269" y="14327"/>
                </a:moveTo>
                <a:cubicBezTo>
                  <a:pt x="32231" y="14327"/>
                  <a:pt x="32201" y="14358"/>
                  <a:pt x="32201" y="14396"/>
                </a:cubicBezTo>
                <a:cubicBezTo>
                  <a:pt x="32201" y="14434"/>
                  <a:pt x="32231" y="14464"/>
                  <a:pt x="32269" y="14464"/>
                </a:cubicBezTo>
                <a:cubicBezTo>
                  <a:pt x="32307" y="14464"/>
                  <a:pt x="32338" y="14434"/>
                  <a:pt x="32338" y="14396"/>
                </a:cubicBezTo>
                <a:cubicBezTo>
                  <a:pt x="32338" y="14358"/>
                  <a:pt x="32307" y="14327"/>
                  <a:pt x="32269" y="14327"/>
                </a:cubicBezTo>
                <a:close/>
                <a:moveTo>
                  <a:pt x="32485" y="14327"/>
                </a:moveTo>
                <a:cubicBezTo>
                  <a:pt x="32448" y="14327"/>
                  <a:pt x="32417" y="14358"/>
                  <a:pt x="32417" y="14396"/>
                </a:cubicBezTo>
                <a:cubicBezTo>
                  <a:pt x="32417" y="14434"/>
                  <a:pt x="32448" y="14464"/>
                  <a:pt x="32485" y="14464"/>
                </a:cubicBezTo>
                <a:cubicBezTo>
                  <a:pt x="32523" y="14464"/>
                  <a:pt x="32554" y="14434"/>
                  <a:pt x="32554" y="14396"/>
                </a:cubicBezTo>
                <a:cubicBezTo>
                  <a:pt x="32554" y="14358"/>
                  <a:pt x="32523" y="14327"/>
                  <a:pt x="32485" y="14327"/>
                </a:cubicBezTo>
                <a:close/>
                <a:moveTo>
                  <a:pt x="33782" y="14327"/>
                </a:moveTo>
                <a:cubicBezTo>
                  <a:pt x="33744" y="14327"/>
                  <a:pt x="33714" y="14358"/>
                  <a:pt x="33714" y="14396"/>
                </a:cubicBezTo>
                <a:cubicBezTo>
                  <a:pt x="33714" y="14434"/>
                  <a:pt x="33744" y="14464"/>
                  <a:pt x="33782" y="14464"/>
                </a:cubicBezTo>
                <a:cubicBezTo>
                  <a:pt x="33820" y="14464"/>
                  <a:pt x="33850" y="14434"/>
                  <a:pt x="33850" y="14396"/>
                </a:cubicBezTo>
                <a:cubicBezTo>
                  <a:pt x="33850" y="14358"/>
                  <a:pt x="33820" y="14327"/>
                  <a:pt x="33782" y="14327"/>
                </a:cubicBezTo>
                <a:close/>
                <a:moveTo>
                  <a:pt x="33998" y="14327"/>
                </a:moveTo>
                <a:cubicBezTo>
                  <a:pt x="33960" y="14327"/>
                  <a:pt x="33930" y="14358"/>
                  <a:pt x="33930" y="14396"/>
                </a:cubicBezTo>
                <a:cubicBezTo>
                  <a:pt x="33930" y="14434"/>
                  <a:pt x="33960" y="14464"/>
                  <a:pt x="33998" y="14464"/>
                </a:cubicBezTo>
                <a:cubicBezTo>
                  <a:pt x="34036" y="14464"/>
                  <a:pt x="34067" y="14434"/>
                  <a:pt x="34067" y="14396"/>
                </a:cubicBezTo>
                <a:cubicBezTo>
                  <a:pt x="34067" y="14358"/>
                  <a:pt x="34036" y="14327"/>
                  <a:pt x="33998" y="14327"/>
                </a:cubicBezTo>
                <a:close/>
                <a:moveTo>
                  <a:pt x="34214" y="14327"/>
                </a:moveTo>
                <a:cubicBezTo>
                  <a:pt x="34176" y="14327"/>
                  <a:pt x="34146" y="14358"/>
                  <a:pt x="34146" y="14396"/>
                </a:cubicBezTo>
                <a:cubicBezTo>
                  <a:pt x="34146" y="14434"/>
                  <a:pt x="34176" y="14464"/>
                  <a:pt x="34214" y="14464"/>
                </a:cubicBezTo>
                <a:cubicBezTo>
                  <a:pt x="34252" y="14464"/>
                  <a:pt x="34283" y="14434"/>
                  <a:pt x="34283" y="14396"/>
                </a:cubicBezTo>
                <a:cubicBezTo>
                  <a:pt x="34283" y="14358"/>
                  <a:pt x="34252" y="14327"/>
                  <a:pt x="34214" y="14327"/>
                </a:cubicBezTo>
                <a:close/>
                <a:moveTo>
                  <a:pt x="35511" y="14327"/>
                </a:moveTo>
                <a:cubicBezTo>
                  <a:pt x="35473" y="14327"/>
                  <a:pt x="35443" y="14358"/>
                  <a:pt x="35443" y="14396"/>
                </a:cubicBezTo>
                <a:cubicBezTo>
                  <a:pt x="35443" y="14434"/>
                  <a:pt x="35473" y="14464"/>
                  <a:pt x="35511" y="14464"/>
                </a:cubicBezTo>
                <a:cubicBezTo>
                  <a:pt x="35549" y="14464"/>
                  <a:pt x="35579" y="14434"/>
                  <a:pt x="35579" y="14396"/>
                </a:cubicBezTo>
                <a:cubicBezTo>
                  <a:pt x="35579" y="14358"/>
                  <a:pt x="35549" y="14327"/>
                  <a:pt x="35511" y="14327"/>
                </a:cubicBezTo>
                <a:close/>
                <a:moveTo>
                  <a:pt x="32053" y="14562"/>
                </a:moveTo>
                <a:cubicBezTo>
                  <a:pt x="32015" y="14562"/>
                  <a:pt x="31985" y="14593"/>
                  <a:pt x="31985" y="14631"/>
                </a:cubicBezTo>
                <a:cubicBezTo>
                  <a:pt x="31985" y="14668"/>
                  <a:pt x="32015" y="14699"/>
                  <a:pt x="32053" y="14699"/>
                </a:cubicBezTo>
                <a:cubicBezTo>
                  <a:pt x="32091" y="14699"/>
                  <a:pt x="32122" y="14668"/>
                  <a:pt x="32122" y="14631"/>
                </a:cubicBezTo>
                <a:cubicBezTo>
                  <a:pt x="32122" y="14593"/>
                  <a:pt x="32091" y="14562"/>
                  <a:pt x="32053" y="14562"/>
                </a:cubicBezTo>
                <a:close/>
                <a:moveTo>
                  <a:pt x="32485" y="14562"/>
                </a:moveTo>
                <a:cubicBezTo>
                  <a:pt x="32448" y="14562"/>
                  <a:pt x="32417" y="14593"/>
                  <a:pt x="32417" y="14631"/>
                </a:cubicBezTo>
                <a:cubicBezTo>
                  <a:pt x="32417" y="14668"/>
                  <a:pt x="32448" y="14699"/>
                  <a:pt x="32485" y="14699"/>
                </a:cubicBezTo>
                <a:cubicBezTo>
                  <a:pt x="32523" y="14699"/>
                  <a:pt x="32554" y="14668"/>
                  <a:pt x="32554" y="14631"/>
                </a:cubicBezTo>
                <a:cubicBezTo>
                  <a:pt x="32554" y="14593"/>
                  <a:pt x="32523" y="14562"/>
                  <a:pt x="32485" y="14562"/>
                </a:cubicBezTo>
                <a:close/>
                <a:moveTo>
                  <a:pt x="33566" y="14562"/>
                </a:moveTo>
                <a:cubicBezTo>
                  <a:pt x="33528" y="14562"/>
                  <a:pt x="33497" y="14593"/>
                  <a:pt x="33497" y="14631"/>
                </a:cubicBezTo>
                <a:cubicBezTo>
                  <a:pt x="33497" y="14668"/>
                  <a:pt x="33528" y="14699"/>
                  <a:pt x="33566" y="14699"/>
                </a:cubicBezTo>
                <a:cubicBezTo>
                  <a:pt x="33604" y="14699"/>
                  <a:pt x="33634" y="14668"/>
                  <a:pt x="33634" y="14631"/>
                </a:cubicBezTo>
                <a:cubicBezTo>
                  <a:pt x="33634" y="14593"/>
                  <a:pt x="33604" y="14562"/>
                  <a:pt x="33566" y="14562"/>
                </a:cubicBezTo>
                <a:close/>
                <a:moveTo>
                  <a:pt x="33782" y="14562"/>
                </a:moveTo>
                <a:cubicBezTo>
                  <a:pt x="33744" y="14562"/>
                  <a:pt x="33714" y="14593"/>
                  <a:pt x="33714" y="14631"/>
                </a:cubicBezTo>
                <a:cubicBezTo>
                  <a:pt x="33714" y="14668"/>
                  <a:pt x="33744" y="14699"/>
                  <a:pt x="33782" y="14699"/>
                </a:cubicBezTo>
                <a:cubicBezTo>
                  <a:pt x="33820" y="14699"/>
                  <a:pt x="33850" y="14668"/>
                  <a:pt x="33850" y="14631"/>
                </a:cubicBezTo>
                <a:cubicBezTo>
                  <a:pt x="33850" y="14593"/>
                  <a:pt x="33820" y="14562"/>
                  <a:pt x="33782" y="14562"/>
                </a:cubicBezTo>
                <a:close/>
                <a:moveTo>
                  <a:pt x="33998" y="14562"/>
                </a:moveTo>
                <a:cubicBezTo>
                  <a:pt x="33960" y="14562"/>
                  <a:pt x="33930" y="14593"/>
                  <a:pt x="33930" y="14631"/>
                </a:cubicBezTo>
                <a:cubicBezTo>
                  <a:pt x="33930" y="14668"/>
                  <a:pt x="33960" y="14699"/>
                  <a:pt x="33998" y="14699"/>
                </a:cubicBezTo>
                <a:cubicBezTo>
                  <a:pt x="34036" y="14699"/>
                  <a:pt x="34067" y="14668"/>
                  <a:pt x="34067" y="14631"/>
                </a:cubicBezTo>
                <a:cubicBezTo>
                  <a:pt x="34067" y="14593"/>
                  <a:pt x="34036" y="14562"/>
                  <a:pt x="33998" y="14562"/>
                </a:cubicBezTo>
                <a:close/>
                <a:moveTo>
                  <a:pt x="34214" y="14562"/>
                </a:moveTo>
                <a:cubicBezTo>
                  <a:pt x="34176" y="14562"/>
                  <a:pt x="34146" y="14593"/>
                  <a:pt x="34146" y="14631"/>
                </a:cubicBezTo>
                <a:cubicBezTo>
                  <a:pt x="34146" y="14668"/>
                  <a:pt x="34176" y="14699"/>
                  <a:pt x="34214" y="14699"/>
                </a:cubicBezTo>
                <a:cubicBezTo>
                  <a:pt x="34252" y="14699"/>
                  <a:pt x="34283" y="14668"/>
                  <a:pt x="34283" y="14631"/>
                </a:cubicBezTo>
                <a:cubicBezTo>
                  <a:pt x="34283" y="14593"/>
                  <a:pt x="34252" y="14562"/>
                  <a:pt x="34214" y="14562"/>
                </a:cubicBezTo>
                <a:close/>
                <a:moveTo>
                  <a:pt x="35295" y="14562"/>
                </a:moveTo>
                <a:cubicBezTo>
                  <a:pt x="35257" y="14562"/>
                  <a:pt x="35226" y="14593"/>
                  <a:pt x="35226" y="14631"/>
                </a:cubicBezTo>
                <a:cubicBezTo>
                  <a:pt x="35226" y="14668"/>
                  <a:pt x="35257" y="14699"/>
                  <a:pt x="35295" y="14699"/>
                </a:cubicBezTo>
                <a:cubicBezTo>
                  <a:pt x="35333" y="14699"/>
                  <a:pt x="35363" y="14668"/>
                  <a:pt x="35363" y="14631"/>
                </a:cubicBezTo>
                <a:cubicBezTo>
                  <a:pt x="35363" y="14593"/>
                  <a:pt x="35333" y="14562"/>
                  <a:pt x="35295" y="14562"/>
                </a:cubicBezTo>
                <a:close/>
                <a:moveTo>
                  <a:pt x="32269" y="14797"/>
                </a:moveTo>
                <a:cubicBezTo>
                  <a:pt x="32231" y="14797"/>
                  <a:pt x="32201" y="14828"/>
                  <a:pt x="32201" y="14866"/>
                </a:cubicBezTo>
                <a:cubicBezTo>
                  <a:pt x="32201" y="14903"/>
                  <a:pt x="32231" y="14934"/>
                  <a:pt x="32269" y="14934"/>
                </a:cubicBezTo>
                <a:cubicBezTo>
                  <a:pt x="32307" y="14934"/>
                  <a:pt x="32338" y="14903"/>
                  <a:pt x="32338" y="14866"/>
                </a:cubicBezTo>
                <a:cubicBezTo>
                  <a:pt x="32338" y="14828"/>
                  <a:pt x="32307" y="14797"/>
                  <a:pt x="32269" y="14797"/>
                </a:cubicBezTo>
                <a:close/>
                <a:moveTo>
                  <a:pt x="33350" y="14797"/>
                </a:moveTo>
                <a:cubicBezTo>
                  <a:pt x="33312" y="14797"/>
                  <a:pt x="33281" y="14828"/>
                  <a:pt x="33281" y="14866"/>
                </a:cubicBezTo>
                <a:cubicBezTo>
                  <a:pt x="33281" y="14903"/>
                  <a:pt x="33312" y="14934"/>
                  <a:pt x="33350" y="14934"/>
                </a:cubicBezTo>
                <a:cubicBezTo>
                  <a:pt x="33388" y="14934"/>
                  <a:pt x="33418" y="14903"/>
                  <a:pt x="33418" y="14866"/>
                </a:cubicBezTo>
                <a:cubicBezTo>
                  <a:pt x="33418" y="14828"/>
                  <a:pt x="33388" y="14797"/>
                  <a:pt x="33350" y="14797"/>
                </a:cubicBezTo>
                <a:close/>
                <a:moveTo>
                  <a:pt x="33566" y="14797"/>
                </a:moveTo>
                <a:cubicBezTo>
                  <a:pt x="33528" y="14797"/>
                  <a:pt x="33497" y="14828"/>
                  <a:pt x="33497" y="14866"/>
                </a:cubicBezTo>
                <a:cubicBezTo>
                  <a:pt x="33497" y="14903"/>
                  <a:pt x="33528" y="14934"/>
                  <a:pt x="33566" y="14934"/>
                </a:cubicBezTo>
                <a:cubicBezTo>
                  <a:pt x="33604" y="14934"/>
                  <a:pt x="33634" y="14903"/>
                  <a:pt x="33634" y="14866"/>
                </a:cubicBezTo>
                <a:cubicBezTo>
                  <a:pt x="33634" y="14828"/>
                  <a:pt x="33604" y="14797"/>
                  <a:pt x="33566" y="14797"/>
                </a:cubicBezTo>
                <a:close/>
                <a:moveTo>
                  <a:pt x="33782" y="14797"/>
                </a:moveTo>
                <a:cubicBezTo>
                  <a:pt x="33744" y="14797"/>
                  <a:pt x="33714" y="14828"/>
                  <a:pt x="33714" y="14866"/>
                </a:cubicBezTo>
                <a:cubicBezTo>
                  <a:pt x="33714" y="14903"/>
                  <a:pt x="33744" y="14934"/>
                  <a:pt x="33782" y="14934"/>
                </a:cubicBezTo>
                <a:cubicBezTo>
                  <a:pt x="33820" y="14934"/>
                  <a:pt x="33850" y="14903"/>
                  <a:pt x="33850" y="14866"/>
                </a:cubicBezTo>
                <a:cubicBezTo>
                  <a:pt x="33850" y="14828"/>
                  <a:pt x="33820" y="14797"/>
                  <a:pt x="33782" y="14797"/>
                </a:cubicBezTo>
                <a:close/>
                <a:moveTo>
                  <a:pt x="33998" y="14797"/>
                </a:moveTo>
                <a:cubicBezTo>
                  <a:pt x="33960" y="14797"/>
                  <a:pt x="33930" y="14828"/>
                  <a:pt x="33930" y="14866"/>
                </a:cubicBezTo>
                <a:cubicBezTo>
                  <a:pt x="33930" y="14903"/>
                  <a:pt x="33960" y="14934"/>
                  <a:pt x="33998" y="14934"/>
                </a:cubicBezTo>
                <a:cubicBezTo>
                  <a:pt x="34036" y="14934"/>
                  <a:pt x="34067" y="14903"/>
                  <a:pt x="34067" y="14866"/>
                </a:cubicBezTo>
                <a:cubicBezTo>
                  <a:pt x="34067" y="14828"/>
                  <a:pt x="34036" y="14797"/>
                  <a:pt x="33998" y="14797"/>
                </a:cubicBezTo>
                <a:close/>
                <a:moveTo>
                  <a:pt x="34214" y="14797"/>
                </a:moveTo>
                <a:cubicBezTo>
                  <a:pt x="34176" y="14797"/>
                  <a:pt x="34146" y="14828"/>
                  <a:pt x="34146" y="14866"/>
                </a:cubicBezTo>
                <a:cubicBezTo>
                  <a:pt x="34146" y="14903"/>
                  <a:pt x="34176" y="14934"/>
                  <a:pt x="34214" y="14934"/>
                </a:cubicBezTo>
                <a:cubicBezTo>
                  <a:pt x="34252" y="14934"/>
                  <a:pt x="34283" y="14903"/>
                  <a:pt x="34283" y="14866"/>
                </a:cubicBezTo>
                <a:cubicBezTo>
                  <a:pt x="34283" y="14828"/>
                  <a:pt x="34252" y="14797"/>
                  <a:pt x="34214" y="14797"/>
                </a:cubicBezTo>
                <a:close/>
                <a:moveTo>
                  <a:pt x="34646" y="14797"/>
                </a:moveTo>
                <a:cubicBezTo>
                  <a:pt x="34609" y="14797"/>
                  <a:pt x="34578" y="14828"/>
                  <a:pt x="34578" y="14866"/>
                </a:cubicBezTo>
                <a:cubicBezTo>
                  <a:pt x="34578" y="14903"/>
                  <a:pt x="34609" y="14934"/>
                  <a:pt x="34646" y="14934"/>
                </a:cubicBezTo>
                <a:cubicBezTo>
                  <a:pt x="34684" y="14934"/>
                  <a:pt x="34715" y="14903"/>
                  <a:pt x="34715" y="14866"/>
                </a:cubicBezTo>
                <a:cubicBezTo>
                  <a:pt x="34715" y="14828"/>
                  <a:pt x="34684" y="14797"/>
                  <a:pt x="34646" y="14797"/>
                </a:cubicBezTo>
                <a:close/>
                <a:moveTo>
                  <a:pt x="34863" y="14797"/>
                </a:moveTo>
                <a:cubicBezTo>
                  <a:pt x="34825" y="14797"/>
                  <a:pt x="34794" y="14828"/>
                  <a:pt x="34794" y="14866"/>
                </a:cubicBezTo>
                <a:cubicBezTo>
                  <a:pt x="34794" y="14903"/>
                  <a:pt x="34825" y="14934"/>
                  <a:pt x="34863" y="14934"/>
                </a:cubicBezTo>
                <a:cubicBezTo>
                  <a:pt x="34900" y="14934"/>
                  <a:pt x="34931" y="14903"/>
                  <a:pt x="34931" y="14866"/>
                </a:cubicBezTo>
                <a:cubicBezTo>
                  <a:pt x="34931" y="14828"/>
                  <a:pt x="34900" y="14797"/>
                  <a:pt x="34863" y="14797"/>
                </a:cubicBezTo>
                <a:close/>
                <a:moveTo>
                  <a:pt x="35079" y="14797"/>
                </a:moveTo>
                <a:cubicBezTo>
                  <a:pt x="35041" y="14797"/>
                  <a:pt x="35010" y="14828"/>
                  <a:pt x="35010" y="14866"/>
                </a:cubicBezTo>
                <a:cubicBezTo>
                  <a:pt x="35010" y="14903"/>
                  <a:pt x="35041" y="14934"/>
                  <a:pt x="35079" y="14934"/>
                </a:cubicBezTo>
                <a:cubicBezTo>
                  <a:pt x="35117" y="14934"/>
                  <a:pt x="35147" y="14903"/>
                  <a:pt x="35147" y="14866"/>
                </a:cubicBezTo>
                <a:cubicBezTo>
                  <a:pt x="35147" y="14828"/>
                  <a:pt x="35117" y="14797"/>
                  <a:pt x="35079" y="14797"/>
                </a:cubicBezTo>
                <a:close/>
                <a:moveTo>
                  <a:pt x="35295" y="14797"/>
                </a:moveTo>
                <a:cubicBezTo>
                  <a:pt x="35257" y="14797"/>
                  <a:pt x="35226" y="14828"/>
                  <a:pt x="35226" y="14866"/>
                </a:cubicBezTo>
                <a:cubicBezTo>
                  <a:pt x="35226" y="14903"/>
                  <a:pt x="35257" y="14934"/>
                  <a:pt x="35295" y="14934"/>
                </a:cubicBezTo>
                <a:cubicBezTo>
                  <a:pt x="35333" y="14934"/>
                  <a:pt x="35363" y="14903"/>
                  <a:pt x="35363" y="14866"/>
                </a:cubicBezTo>
                <a:cubicBezTo>
                  <a:pt x="35363" y="14828"/>
                  <a:pt x="35333" y="14797"/>
                  <a:pt x="35295" y="14797"/>
                </a:cubicBezTo>
                <a:close/>
                <a:moveTo>
                  <a:pt x="32269" y="15032"/>
                </a:moveTo>
                <a:cubicBezTo>
                  <a:pt x="32231" y="15032"/>
                  <a:pt x="32201" y="15063"/>
                  <a:pt x="32201" y="15100"/>
                </a:cubicBezTo>
                <a:cubicBezTo>
                  <a:pt x="32201" y="15138"/>
                  <a:pt x="32231" y="15169"/>
                  <a:pt x="32269" y="15169"/>
                </a:cubicBezTo>
                <a:cubicBezTo>
                  <a:pt x="32307" y="15169"/>
                  <a:pt x="32338" y="15138"/>
                  <a:pt x="32338" y="15100"/>
                </a:cubicBezTo>
                <a:cubicBezTo>
                  <a:pt x="32338" y="15063"/>
                  <a:pt x="32307" y="15032"/>
                  <a:pt x="32269" y="15032"/>
                </a:cubicBezTo>
                <a:close/>
                <a:moveTo>
                  <a:pt x="32485" y="15032"/>
                </a:moveTo>
                <a:cubicBezTo>
                  <a:pt x="32448" y="15032"/>
                  <a:pt x="32417" y="15063"/>
                  <a:pt x="32417" y="15100"/>
                </a:cubicBezTo>
                <a:cubicBezTo>
                  <a:pt x="32417" y="15138"/>
                  <a:pt x="32448" y="15169"/>
                  <a:pt x="32485" y="15169"/>
                </a:cubicBezTo>
                <a:cubicBezTo>
                  <a:pt x="32523" y="15169"/>
                  <a:pt x="32554" y="15138"/>
                  <a:pt x="32554" y="15100"/>
                </a:cubicBezTo>
                <a:cubicBezTo>
                  <a:pt x="32554" y="15063"/>
                  <a:pt x="32523" y="15032"/>
                  <a:pt x="32485" y="15032"/>
                </a:cubicBezTo>
                <a:close/>
                <a:moveTo>
                  <a:pt x="32701" y="15032"/>
                </a:moveTo>
                <a:cubicBezTo>
                  <a:pt x="32664" y="15032"/>
                  <a:pt x="32633" y="15063"/>
                  <a:pt x="32633" y="15100"/>
                </a:cubicBezTo>
                <a:cubicBezTo>
                  <a:pt x="32633" y="15138"/>
                  <a:pt x="32664" y="15169"/>
                  <a:pt x="32701" y="15169"/>
                </a:cubicBezTo>
                <a:cubicBezTo>
                  <a:pt x="32739" y="15169"/>
                  <a:pt x="32770" y="15138"/>
                  <a:pt x="32770" y="15100"/>
                </a:cubicBezTo>
                <a:cubicBezTo>
                  <a:pt x="32770" y="15063"/>
                  <a:pt x="32739" y="15032"/>
                  <a:pt x="32701" y="15032"/>
                </a:cubicBezTo>
                <a:close/>
                <a:moveTo>
                  <a:pt x="33350" y="15032"/>
                </a:moveTo>
                <a:cubicBezTo>
                  <a:pt x="33312" y="15032"/>
                  <a:pt x="33281" y="15063"/>
                  <a:pt x="33281" y="15100"/>
                </a:cubicBezTo>
                <a:cubicBezTo>
                  <a:pt x="33281" y="15138"/>
                  <a:pt x="33312" y="15169"/>
                  <a:pt x="33350" y="15169"/>
                </a:cubicBezTo>
                <a:cubicBezTo>
                  <a:pt x="33388" y="15169"/>
                  <a:pt x="33418" y="15138"/>
                  <a:pt x="33418" y="15100"/>
                </a:cubicBezTo>
                <a:cubicBezTo>
                  <a:pt x="33418" y="15063"/>
                  <a:pt x="33388" y="15032"/>
                  <a:pt x="33350" y="15032"/>
                </a:cubicBezTo>
                <a:close/>
                <a:moveTo>
                  <a:pt x="33566" y="15032"/>
                </a:moveTo>
                <a:cubicBezTo>
                  <a:pt x="33528" y="15032"/>
                  <a:pt x="33497" y="15063"/>
                  <a:pt x="33497" y="15100"/>
                </a:cubicBezTo>
                <a:cubicBezTo>
                  <a:pt x="33497" y="15138"/>
                  <a:pt x="33528" y="15169"/>
                  <a:pt x="33566" y="15169"/>
                </a:cubicBezTo>
                <a:cubicBezTo>
                  <a:pt x="33604" y="15169"/>
                  <a:pt x="33634" y="15138"/>
                  <a:pt x="33634" y="15100"/>
                </a:cubicBezTo>
                <a:cubicBezTo>
                  <a:pt x="33634" y="15063"/>
                  <a:pt x="33604" y="15032"/>
                  <a:pt x="33566" y="15032"/>
                </a:cubicBezTo>
                <a:close/>
                <a:moveTo>
                  <a:pt x="33782" y="15032"/>
                </a:moveTo>
                <a:cubicBezTo>
                  <a:pt x="33744" y="15032"/>
                  <a:pt x="33714" y="15063"/>
                  <a:pt x="33714" y="15100"/>
                </a:cubicBezTo>
                <a:cubicBezTo>
                  <a:pt x="33714" y="15138"/>
                  <a:pt x="33744" y="15169"/>
                  <a:pt x="33782" y="15169"/>
                </a:cubicBezTo>
                <a:cubicBezTo>
                  <a:pt x="33820" y="15169"/>
                  <a:pt x="33850" y="15138"/>
                  <a:pt x="33850" y="15100"/>
                </a:cubicBezTo>
                <a:cubicBezTo>
                  <a:pt x="33850" y="15063"/>
                  <a:pt x="33820" y="15032"/>
                  <a:pt x="33782" y="15032"/>
                </a:cubicBezTo>
                <a:close/>
                <a:moveTo>
                  <a:pt x="33998" y="15032"/>
                </a:moveTo>
                <a:cubicBezTo>
                  <a:pt x="33960" y="15032"/>
                  <a:pt x="33930" y="15063"/>
                  <a:pt x="33930" y="15100"/>
                </a:cubicBezTo>
                <a:cubicBezTo>
                  <a:pt x="33930" y="15138"/>
                  <a:pt x="33960" y="15169"/>
                  <a:pt x="33998" y="15169"/>
                </a:cubicBezTo>
                <a:cubicBezTo>
                  <a:pt x="34036" y="15169"/>
                  <a:pt x="34067" y="15138"/>
                  <a:pt x="34067" y="15100"/>
                </a:cubicBezTo>
                <a:cubicBezTo>
                  <a:pt x="34067" y="15063"/>
                  <a:pt x="34036" y="15032"/>
                  <a:pt x="33998" y="15032"/>
                </a:cubicBezTo>
                <a:close/>
                <a:moveTo>
                  <a:pt x="34646" y="15032"/>
                </a:moveTo>
                <a:cubicBezTo>
                  <a:pt x="34609" y="15032"/>
                  <a:pt x="34578" y="15063"/>
                  <a:pt x="34578" y="15100"/>
                </a:cubicBezTo>
                <a:cubicBezTo>
                  <a:pt x="34578" y="15138"/>
                  <a:pt x="34609" y="15169"/>
                  <a:pt x="34646" y="15169"/>
                </a:cubicBezTo>
                <a:cubicBezTo>
                  <a:pt x="34684" y="15169"/>
                  <a:pt x="34715" y="15138"/>
                  <a:pt x="34715" y="15100"/>
                </a:cubicBezTo>
                <a:cubicBezTo>
                  <a:pt x="34715" y="15063"/>
                  <a:pt x="34684" y="15032"/>
                  <a:pt x="34646" y="15032"/>
                </a:cubicBezTo>
                <a:close/>
                <a:moveTo>
                  <a:pt x="34863" y="15032"/>
                </a:moveTo>
                <a:cubicBezTo>
                  <a:pt x="34825" y="15032"/>
                  <a:pt x="34794" y="15063"/>
                  <a:pt x="34794" y="15100"/>
                </a:cubicBezTo>
                <a:cubicBezTo>
                  <a:pt x="34794" y="15138"/>
                  <a:pt x="34825" y="15169"/>
                  <a:pt x="34863" y="15169"/>
                </a:cubicBezTo>
                <a:cubicBezTo>
                  <a:pt x="34900" y="15169"/>
                  <a:pt x="34931" y="15138"/>
                  <a:pt x="34931" y="15100"/>
                </a:cubicBezTo>
                <a:cubicBezTo>
                  <a:pt x="34931" y="15063"/>
                  <a:pt x="34900" y="15032"/>
                  <a:pt x="34863" y="15032"/>
                </a:cubicBezTo>
                <a:close/>
                <a:moveTo>
                  <a:pt x="35079" y="15032"/>
                </a:moveTo>
                <a:cubicBezTo>
                  <a:pt x="35041" y="15032"/>
                  <a:pt x="35010" y="15063"/>
                  <a:pt x="35010" y="15100"/>
                </a:cubicBezTo>
                <a:cubicBezTo>
                  <a:pt x="35010" y="15138"/>
                  <a:pt x="35041" y="15169"/>
                  <a:pt x="35079" y="15169"/>
                </a:cubicBezTo>
                <a:cubicBezTo>
                  <a:pt x="35117" y="15169"/>
                  <a:pt x="35147" y="15138"/>
                  <a:pt x="35147" y="15100"/>
                </a:cubicBezTo>
                <a:cubicBezTo>
                  <a:pt x="35147" y="15063"/>
                  <a:pt x="35117" y="15032"/>
                  <a:pt x="35079" y="15032"/>
                </a:cubicBezTo>
                <a:close/>
                <a:moveTo>
                  <a:pt x="35295" y="15032"/>
                </a:moveTo>
                <a:cubicBezTo>
                  <a:pt x="35257" y="15032"/>
                  <a:pt x="35226" y="15063"/>
                  <a:pt x="35226" y="15100"/>
                </a:cubicBezTo>
                <a:cubicBezTo>
                  <a:pt x="35226" y="15138"/>
                  <a:pt x="35257" y="15169"/>
                  <a:pt x="35295" y="15169"/>
                </a:cubicBezTo>
                <a:cubicBezTo>
                  <a:pt x="35333" y="15169"/>
                  <a:pt x="35363" y="15138"/>
                  <a:pt x="35363" y="15100"/>
                </a:cubicBezTo>
                <a:cubicBezTo>
                  <a:pt x="35363" y="15063"/>
                  <a:pt x="35333" y="15032"/>
                  <a:pt x="35295" y="15032"/>
                </a:cubicBezTo>
                <a:close/>
                <a:moveTo>
                  <a:pt x="35727" y="15032"/>
                </a:moveTo>
                <a:cubicBezTo>
                  <a:pt x="35689" y="15032"/>
                  <a:pt x="35659" y="15063"/>
                  <a:pt x="35659" y="15100"/>
                </a:cubicBezTo>
                <a:cubicBezTo>
                  <a:pt x="35659" y="15138"/>
                  <a:pt x="35689" y="15169"/>
                  <a:pt x="35727" y="15169"/>
                </a:cubicBezTo>
                <a:cubicBezTo>
                  <a:pt x="35765" y="15169"/>
                  <a:pt x="35796" y="15138"/>
                  <a:pt x="35796" y="15100"/>
                </a:cubicBezTo>
                <a:cubicBezTo>
                  <a:pt x="35796" y="15063"/>
                  <a:pt x="35765" y="15032"/>
                  <a:pt x="35727" y="15032"/>
                </a:cubicBezTo>
                <a:close/>
                <a:moveTo>
                  <a:pt x="35943" y="15032"/>
                </a:moveTo>
                <a:cubicBezTo>
                  <a:pt x="35906" y="15032"/>
                  <a:pt x="35875" y="15063"/>
                  <a:pt x="35875" y="15100"/>
                </a:cubicBezTo>
                <a:cubicBezTo>
                  <a:pt x="35875" y="15138"/>
                  <a:pt x="35906" y="15169"/>
                  <a:pt x="35943" y="15169"/>
                </a:cubicBezTo>
                <a:cubicBezTo>
                  <a:pt x="35981" y="15169"/>
                  <a:pt x="36012" y="15138"/>
                  <a:pt x="36012" y="15100"/>
                </a:cubicBezTo>
                <a:cubicBezTo>
                  <a:pt x="36012" y="15063"/>
                  <a:pt x="35981" y="15032"/>
                  <a:pt x="35943" y="15032"/>
                </a:cubicBezTo>
                <a:close/>
                <a:moveTo>
                  <a:pt x="36159" y="15032"/>
                </a:moveTo>
                <a:cubicBezTo>
                  <a:pt x="36122" y="15032"/>
                  <a:pt x="36091" y="15063"/>
                  <a:pt x="36091" y="15100"/>
                </a:cubicBezTo>
                <a:cubicBezTo>
                  <a:pt x="36091" y="15138"/>
                  <a:pt x="36122" y="15169"/>
                  <a:pt x="36159" y="15169"/>
                </a:cubicBezTo>
                <a:cubicBezTo>
                  <a:pt x="36197" y="15169"/>
                  <a:pt x="36228" y="15138"/>
                  <a:pt x="36228" y="15100"/>
                </a:cubicBezTo>
                <a:cubicBezTo>
                  <a:pt x="36228" y="15063"/>
                  <a:pt x="36197" y="15032"/>
                  <a:pt x="36159" y="15032"/>
                </a:cubicBezTo>
                <a:close/>
                <a:moveTo>
                  <a:pt x="32269" y="15267"/>
                </a:moveTo>
                <a:cubicBezTo>
                  <a:pt x="32231" y="15267"/>
                  <a:pt x="32201" y="15297"/>
                  <a:pt x="32201" y="15335"/>
                </a:cubicBezTo>
                <a:cubicBezTo>
                  <a:pt x="32201" y="15373"/>
                  <a:pt x="32231" y="15404"/>
                  <a:pt x="32269" y="15404"/>
                </a:cubicBezTo>
                <a:cubicBezTo>
                  <a:pt x="32307" y="15404"/>
                  <a:pt x="32338" y="15373"/>
                  <a:pt x="32338" y="15335"/>
                </a:cubicBezTo>
                <a:cubicBezTo>
                  <a:pt x="32338" y="15297"/>
                  <a:pt x="32307" y="15267"/>
                  <a:pt x="32269" y="15267"/>
                </a:cubicBezTo>
                <a:close/>
                <a:moveTo>
                  <a:pt x="32485" y="15267"/>
                </a:moveTo>
                <a:cubicBezTo>
                  <a:pt x="32448" y="15267"/>
                  <a:pt x="32417" y="15297"/>
                  <a:pt x="32417" y="15335"/>
                </a:cubicBezTo>
                <a:cubicBezTo>
                  <a:pt x="32417" y="15373"/>
                  <a:pt x="32448" y="15404"/>
                  <a:pt x="32485" y="15404"/>
                </a:cubicBezTo>
                <a:cubicBezTo>
                  <a:pt x="32523" y="15404"/>
                  <a:pt x="32554" y="15373"/>
                  <a:pt x="32554" y="15335"/>
                </a:cubicBezTo>
                <a:cubicBezTo>
                  <a:pt x="32554" y="15297"/>
                  <a:pt x="32523" y="15267"/>
                  <a:pt x="32485" y="15267"/>
                </a:cubicBezTo>
                <a:close/>
                <a:moveTo>
                  <a:pt x="32701" y="15267"/>
                </a:moveTo>
                <a:cubicBezTo>
                  <a:pt x="32664" y="15267"/>
                  <a:pt x="32633" y="15297"/>
                  <a:pt x="32633" y="15335"/>
                </a:cubicBezTo>
                <a:cubicBezTo>
                  <a:pt x="32633" y="15373"/>
                  <a:pt x="32664" y="15404"/>
                  <a:pt x="32701" y="15404"/>
                </a:cubicBezTo>
                <a:cubicBezTo>
                  <a:pt x="32739" y="15404"/>
                  <a:pt x="32770" y="15373"/>
                  <a:pt x="32770" y="15335"/>
                </a:cubicBezTo>
                <a:cubicBezTo>
                  <a:pt x="32770" y="15297"/>
                  <a:pt x="32739" y="15267"/>
                  <a:pt x="32701" y="15267"/>
                </a:cubicBezTo>
                <a:close/>
                <a:moveTo>
                  <a:pt x="33350" y="15267"/>
                </a:moveTo>
                <a:cubicBezTo>
                  <a:pt x="33312" y="15267"/>
                  <a:pt x="33281" y="15297"/>
                  <a:pt x="33281" y="15335"/>
                </a:cubicBezTo>
                <a:cubicBezTo>
                  <a:pt x="33281" y="15373"/>
                  <a:pt x="33312" y="15404"/>
                  <a:pt x="33350" y="15404"/>
                </a:cubicBezTo>
                <a:cubicBezTo>
                  <a:pt x="33388" y="15404"/>
                  <a:pt x="33418" y="15373"/>
                  <a:pt x="33418" y="15335"/>
                </a:cubicBezTo>
                <a:cubicBezTo>
                  <a:pt x="33418" y="15297"/>
                  <a:pt x="33388" y="15267"/>
                  <a:pt x="33350" y="15267"/>
                </a:cubicBezTo>
                <a:close/>
                <a:moveTo>
                  <a:pt x="33566" y="15267"/>
                </a:moveTo>
                <a:cubicBezTo>
                  <a:pt x="33528" y="15267"/>
                  <a:pt x="33497" y="15297"/>
                  <a:pt x="33497" y="15335"/>
                </a:cubicBezTo>
                <a:cubicBezTo>
                  <a:pt x="33497" y="15373"/>
                  <a:pt x="33528" y="15404"/>
                  <a:pt x="33566" y="15404"/>
                </a:cubicBezTo>
                <a:cubicBezTo>
                  <a:pt x="33604" y="15404"/>
                  <a:pt x="33634" y="15373"/>
                  <a:pt x="33634" y="15335"/>
                </a:cubicBezTo>
                <a:cubicBezTo>
                  <a:pt x="33634" y="15297"/>
                  <a:pt x="33604" y="15267"/>
                  <a:pt x="33566" y="15267"/>
                </a:cubicBezTo>
                <a:close/>
                <a:moveTo>
                  <a:pt x="33782" y="15267"/>
                </a:moveTo>
                <a:cubicBezTo>
                  <a:pt x="33744" y="15267"/>
                  <a:pt x="33714" y="15297"/>
                  <a:pt x="33714" y="15335"/>
                </a:cubicBezTo>
                <a:cubicBezTo>
                  <a:pt x="33714" y="15373"/>
                  <a:pt x="33744" y="15404"/>
                  <a:pt x="33782" y="15404"/>
                </a:cubicBezTo>
                <a:cubicBezTo>
                  <a:pt x="33820" y="15404"/>
                  <a:pt x="33850" y="15373"/>
                  <a:pt x="33850" y="15335"/>
                </a:cubicBezTo>
                <a:cubicBezTo>
                  <a:pt x="33850" y="15297"/>
                  <a:pt x="33820" y="15267"/>
                  <a:pt x="33782" y="15267"/>
                </a:cubicBezTo>
                <a:close/>
                <a:moveTo>
                  <a:pt x="33998" y="15267"/>
                </a:moveTo>
                <a:cubicBezTo>
                  <a:pt x="33960" y="15267"/>
                  <a:pt x="33930" y="15297"/>
                  <a:pt x="33930" y="15335"/>
                </a:cubicBezTo>
                <a:cubicBezTo>
                  <a:pt x="33930" y="15373"/>
                  <a:pt x="33960" y="15404"/>
                  <a:pt x="33998" y="15404"/>
                </a:cubicBezTo>
                <a:cubicBezTo>
                  <a:pt x="34036" y="15404"/>
                  <a:pt x="34067" y="15373"/>
                  <a:pt x="34067" y="15335"/>
                </a:cubicBezTo>
                <a:cubicBezTo>
                  <a:pt x="34067" y="15297"/>
                  <a:pt x="34036" y="15267"/>
                  <a:pt x="33998" y="15267"/>
                </a:cubicBezTo>
                <a:close/>
                <a:moveTo>
                  <a:pt x="34430" y="15267"/>
                </a:moveTo>
                <a:cubicBezTo>
                  <a:pt x="34393" y="15267"/>
                  <a:pt x="34362" y="15297"/>
                  <a:pt x="34362" y="15335"/>
                </a:cubicBezTo>
                <a:cubicBezTo>
                  <a:pt x="34362" y="15373"/>
                  <a:pt x="34393" y="15404"/>
                  <a:pt x="34430" y="15404"/>
                </a:cubicBezTo>
                <a:cubicBezTo>
                  <a:pt x="34468" y="15404"/>
                  <a:pt x="34499" y="15373"/>
                  <a:pt x="34499" y="15335"/>
                </a:cubicBezTo>
                <a:cubicBezTo>
                  <a:pt x="34499" y="15297"/>
                  <a:pt x="34468" y="15267"/>
                  <a:pt x="34430" y="15267"/>
                </a:cubicBezTo>
                <a:close/>
                <a:moveTo>
                  <a:pt x="34646" y="15267"/>
                </a:moveTo>
                <a:cubicBezTo>
                  <a:pt x="34609" y="15267"/>
                  <a:pt x="34578" y="15297"/>
                  <a:pt x="34578" y="15335"/>
                </a:cubicBezTo>
                <a:cubicBezTo>
                  <a:pt x="34578" y="15373"/>
                  <a:pt x="34609" y="15404"/>
                  <a:pt x="34646" y="15404"/>
                </a:cubicBezTo>
                <a:cubicBezTo>
                  <a:pt x="34684" y="15404"/>
                  <a:pt x="34715" y="15373"/>
                  <a:pt x="34715" y="15335"/>
                </a:cubicBezTo>
                <a:cubicBezTo>
                  <a:pt x="34715" y="15297"/>
                  <a:pt x="34684" y="15267"/>
                  <a:pt x="34646" y="15267"/>
                </a:cubicBezTo>
                <a:close/>
                <a:moveTo>
                  <a:pt x="35295" y="15267"/>
                </a:moveTo>
                <a:cubicBezTo>
                  <a:pt x="35257" y="15267"/>
                  <a:pt x="35226" y="15297"/>
                  <a:pt x="35226" y="15335"/>
                </a:cubicBezTo>
                <a:cubicBezTo>
                  <a:pt x="35226" y="15373"/>
                  <a:pt x="35257" y="15404"/>
                  <a:pt x="35295" y="15404"/>
                </a:cubicBezTo>
                <a:cubicBezTo>
                  <a:pt x="35333" y="15404"/>
                  <a:pt x="35363" y="15373"/>
                  <a:pt x="35363" y="15335"/>
                </a:cubicBezTo>
                <a:cubicBezTo>
                  <a:pt x="35363" y="15297"/>
                  <a:pt x="35333" y="15267"/>
                  <a:pt x="35295" y="15267"/>
                </a:cubicBezTo>
                <a:close/>
                <a:moveTo>
                  <a:pt x="35511" y="15267"/>
                </a:moveTo>
                <a:cubicBezTo>
                  <a:pt x="35473" y="15267"/>
                  <a:pt x="35443" y="15297"/>
                  <a:pt x="35443" y="15335"/>
                </a:cubicBezTo>
                <a:cubicBezTo>
                  <a:pt x="35443" y="15373"/>
                  <a:pt x="35473" y="15404"/>
                  <a:pt x="35511" y="15404"/>
                </a:cubicBezTo>
                <a:cubicBezTo>
                  <a:pt x="35549" y="15404"/>
                  <a:pt x="35579" y="15373"/>
                  <a:pt x="35579" y="15335"/>
                </a:cubicBezTo>
                <a:cubicBezTo>
                  <a:pt x="35579" y="15297"/>
                  <a:pt x="35549" y="15267"/>
                  <a:pt x="35511" y="15267"/>
                </a:cubicBezTo>
                <a:close/>
                <a:moveTo>
                  <a:pt x="35727" y="15267"/>
                </a:moveTo>
                <a:cubicBezTo>
                  <a:pt x="35689" y="15267"/>
                  <a:pt x="35659" y="15297"/>
                  <a:pt x="35659" y="15335"/>
                </a:cubicBezTo>
                <a:cubicBezTo>
                  <a:pt x="35659" y="15373"/>
                  <a:pt x="35689" y="15404"/>
                  <a:pt x="35727" y="15404"/>
                </a:cubicBezTo>
                <a:cubicBezTo>
                  <a:pt x="35765" y="15404"/>
                  <a:pt x="35796" y="15373"/>
                  <a:pt x="35796" y="15335"/>
                </a:cubicBezTo>
                <a:cubicBezTo>
                  <a:pt x="35796" y="15297"/>
                  <a:pt x="35765" y="15267"/>
                  <a:pt x="35727" y="15267"/>
                </a:cubicBezTo>
                <a:close/>
                <a:moveTo>
                  <a:pt x="36159" y="15267"/>
                </a:moveTo>
                <a:cubicBezTo>
                  <a:pt x="36122" y="15267"/>
                  <a:pt x="36091" y="15297"/>
                  <a:pt x="36091" y="15335"/>
                </a:cubicBezTo>
                <a:cubicBezTo>
                  <a:pt x="36091" y="15373"/>
                  <a:pt x="36122" y="15404"/>
                  <a:pt x="36159" y="15404"/>
                </a:cubicBezTo>
                <a:cubicBezTo>
                  <a:pt x="36197" y="15404"/>
                  <a:pt x="36228" y="15373"/>
                  <a:pt x="36228" y="15335"/>
                </a:cubicBezTo>
                <a:cubicBezTo>
                  <a:pt x="36228" y="15297"/>
                  <a:pt x="36197" y="15267"/>
                  <a:pt x="36159" y="15267"/>
                </a:cubicBezTo>
                <a:close/>
                <a:moveTo>
                  <a:pt x="36376" y="15267"/>
                </a:moveTo>
                <a:cubicBezTo>
                  <a:pt x="36338" y="15267"/>
                  <a:pt x="36307" y="15297"/>
                  <a:pt x="36307" y="15335"/>
                </a:cubicBezTo>
                <a:cubicBezTo>
                  <a:pt x="36307" y="15373"/>
                  <a:pt x="36338" y="15404"/>
                  <a:pt x="36376" y="15404"/>
                </a:cubicBezTo>
                <a:cubicBezTo>
                  <a:pt x="36413" y="15404"/>
                  <a:pt x="36444" y="15373"/>
                  <a:pt x="36444" y="15335"/>
                </a:cubicBezTo>
                <a:cubicBezTo>
                  <a:pt x="36444" y="15297"/>
                  <a:pt x="36413" y="15267"/>
                  <a:pt x="36376" y="15267"/>
                </a:cubicBezTo>
                <a:close/>
                <a:moveTo>
                  <a:pt x="36592" y="15267"/>
                </a:moveTo>
                <a:cubicBezTo>
                  <a:pt x="36554" y="15267"/>
                  <a:pt x="36523" y="15297"/>
                  <a:pt x="36523" y="15335"/>
                </a:cubicBezTo>
                <a:cubicBezTo>
                  <a:pt x="36523" y="15373"/>
                  <a:pt x="36554" y="15404"/>
                  <a:pt x="36592" y="15404"/>
                </a:cubicBezTo>
                <a:cubicBezTo>
                  <a:pt x="36629" y="15404"/>
                  <a:pt x="36660" y="15373"/>
                  <a:pt x="36660" y="15335"/>
                </a:cubicBezTo>
                <a:cubicBezTo>
                  <a:pt x="36660" y="15297"/>
                  <a:pt x="36629" y="15267"/>
                  <a:pt x="36592" y="15267"/>
                </a:cubicBezTo>
                <a:close/>
                <a:moveTo>
                  <a:pt x="36808" y="15267"/>
                </a:moveTo>
                <a:cubicBezTo>
                  <a:pt x="36770" y="15267"/>
                  <a:pt x="36739" y="15297"/>
                  <a:pt x="36739" y="15335"/>
                </a:cubicBezTo>
                <a:cubicBezTo>
                  <a:pt x="36739" y="15373"/>
                  <a:pt x="36770" y="15404"/>
                  <a:pt x="36808" y="15404"/>
                </a:cubicBezTo>
                <a:cubicBezTo>
                  <a:pt x="36846" y="15404"/>
                  <a:pt x="36876" y="15373"/>
                  <a:pt x="36876" y="15335"/>
                </a:cubicBezTo>
                <a:cubicBezTo>
                  <a:pt x="36876" y="15297"/>
                  <a:pt x="36846" y="15267"/>
                  <a:pt x="36808" y="15267"/>
                </a:cubicBezTo>
                <a:close/>
                <a:moveTo>
                  <a:pt x="37024" y="15267"/>
                </a:moveTo>
                <a:cubicBezTo>
                  <a:pt x="36986" y="15267"/>
                  <a:pt x="36955" y="15297"/>
                  <a:pt x="36955" y="15335"/>
                </a:cubicBezTo>
                <a:cubicBezTo>
                  <a:pt x="36955" y="15373"/>
                  <a:pt x="36986" y="15404"/>
                  <a:pt x="37024" y="15404"/>
                </a:cubicBezTo>
                <a:cubicBezTo>
                  <a:pt x="37062" y="15404"/>
                  <a:pt x="37092" y="15373"/>
                  <a:pt x="37092" y="15335"/>
                </a:cubicBezTo>
                <a:cubicBezTo>
                  <a:pt x="37092" y="15297"/>
                  <a:pt x="37062" y="15267"/>
                  <a:pt x="37024" y="15267"/>
                </a:cubicBezTo>
                <a:close/>
                <a:moveTo>
                  <a:pt x="38321" y="15267"/>
                </a:moveTo>
                <a:cubicBezTo>
                  <a:pt x="38283" y="15267"/>
                  <a:pt x="38252" y="15297"/>
                  <a:pt x="38252" y="15335"/>
                </a:cubicBezTo>
                <a:cubicBezTo>
                  <a:pt x="38252" y="15373"/>
                  <a:pt x="38283" y="15404"/>
                  <a:pt x="38321" y="15404"/>
                </a:cubicBezTo>
                <a:cubicBezTo>
                  <a:pt x="38358" y="15404"/>
                  <a:pt x="38389" y="15373"/>
                  <a:pt x="38389" y="15335"/>
                </a:cubicBezTo>
                <a:cubicBezTo>
                  <a:pt x="38389" y="15297"/>
                  <a:pt x="38358" y="15267"/>
                  <a:pt x="38321" y="15267"/>
                </a:cubicBezTo>
                <a:close/>
                <a:moveTo>
                  <a:pt x="32485" y="15502"/>
                </a:moveTo>
                <a:cubicBezTo>
                  <a:pt x="32448" y="15502"/>
                  <a:pt x="32417" y="15532"/>
                  <a:pt x="32417" y="15570"/>
                </a:cubicBezTo>
                <a:cubicBezTo>
                  <a:pt x="32417" y="15608"/>
                  <a:pt x="32448" y="15638"/>
                  <a:pt x="32485" y="15638"/>
                </a:cubicBezTo>
                <a:cubicBezTo>
                  <a:pt x="32523" y="15638"/>
                  <a:pt x="32554" y="15608"/>
                  <a:pt x="32554" y="15570"/>
                </a:cubicBezTo>
                <a:cubicBezTo>
                  <a:pt x="32554" y="15532"/>
                  <a:pt x="32523" y="15502"/>
                  <a:pt x="32485" y="15502"/>
                </a:cubicBezTo>
                <a:close/>
                <a:moveTo>
                  <a:pt x="32701" y="15502"/>
                </a:moveTo>
                <a:cubicBezTo>
                  <a:pt x="32664" y="15502"/>
                  <a:pt x="32633" y="15532"/>
                  <a:pt x="32633" y="15570"/>
                </a:cubicBezTo>
                <a:cubicBezTo>
                  <a:pt x="32633" y="15608"/>
                  <a:pt x="32664" y="15638"/>
                  <a:pt x="32701" y="15638"/>
                </a:cubicBezTo>
                <a:cubicBezTo>
                  <a:pt x="32739" y="15638"/>
                  <a:pt x="32770" y="15608"/>
                  <a:pt x="32770" y="15570"/>
                </a:cubicBezTo>
                <a:cubicBezTo>
                  <a:pt x="32770" y="15532"/>
                  <a:pt x="32739" y="15502"/>
                  <a:pt x="32701" y="15502"/>
                </a:cubicBezTo>
                <a:close/>
                <a:moveTo>
                  <a:pt x="33998" y="15502"/>
                </a:moveTo>
                <a:cubicBezTo>
                  <a:pt x="33960" y="15502"/>
                  <a:pt x="33930" y="15532"/>
                  <a:pt x="33930" y="15570"/>
                </a:cubicBezTo>
                <a:cubicBezTo>
                  <a:pt x="33930" y="15608"/>
                  <a:pt x="33960" y="15638"/>
                  <a:pt x="33998" y="15638"/>
                </a:cubicBezTo>
                <a:cubicBezTo>
                  <a:pt x="34036" y="15638"/>
                  <a:pt x="34067" y="15608"/>
                  <a:pt x="34067" y="15570"/>
                </a:cubicBezTo>
                <a:cubicBezTo>
                  <a:pt x="34067" y="15532"/>
                  <a:pt x="34036" y="15502"/>
                  <a:pt x="33998" y="15502"/>
                </a:cubicBezTo>
                <a:close/>
                <a:moveTo>
                  <a:pt x="34646" y="15502"/>
                </a:moveTo>
                <a:cubicBezTo>
                  <a:pt x="34609" y="15502"/>
                  <a:pt x="34578" y="15532"/>
                  <a:pt x="34578" y="15570"/>
                </a:cubicBezTo>
                <a:cubicBezTo>
                  <a:pt x="34578" y="15608"/>
                  <a:pt x="34609" y="15638"/>
                  <a:pt x="34646" y="15638"/>
                </a:cubicBezTo>
                <a:cubicBezTo>
                  <a:pt x="34684" y="15638"/>
                  <a:pt x="34715" y="15608"/>
                  <a:pt x="34715" y="15570"/>
                </a:cubicBezTo>
                <a:cubicBezTo>
                  <a:pt x="34715" y="15532"/>
                  <a:pt x="34684" y="15502"/>
                  <a:pt x="34646" y="15502"/>
                </a:cubicBezTo>
                <a:close/>
                <a:moveTo>
                  <a:pt x="34863" y="15502"/>
                </a:moveTo>
                <a:cubicBezTo>
                  <a:pt x="34825" y="15502"/>
                  <a:pt x="34794" y="15532"/>
                  <a:pt x="34794" y="15570"/>
                </a:cubicBezTo>
                <a:cubicBezTo>
                  <a:pt x="34794" y="15608"/>
                  <a:pt x="34825" y="15638"/>
                  <a:pt x="34863" y="15638"/>
                </a:cubicBezTo>
                <a:cubicBezTo>
                  <a:pt x="34900" y="15638"/>
                  <a:pt x="34931" y="15608"/>
                  <a:pt x="34931" y="15570"/>
                </a:cubicBezTo>
                <a:cubicBezTo>
                  <a:pt x="34931" y="15532"/>
                  <a:pt x="34900" y="15502"/>
                  <a:pt x="34863" y="15502"/>
                </a:cubicBezTo>
                <a:close/>
                <a:moveTo>
                  <a:pt x="36159" y="15502"/>
                </a:moveTo>
                <a:cubicBezTo>
                  <a:pt x="36122" y="15502"/>
                  <a:pt x="36091" y="15532"/>
                  <a:pt x="36091" y="15570"/>
                </a:cubicBezTo>
                <a:cubicBezTo>
                  <a:pt x="36091" y="15608"/>
                  <a:pt x="36122" y="15638"/>
                  <a:pt x="36159" y="15638"/>
                </a:cubicBezTo>
                <a:cubicBezTo>
                  <a:pt x="36197" y="15638"/>
                  <a:pt x="36228" y="15608"/>
                  <a:pt x="36228" y="15570"/>
                </a:cubicBezTo>
                <a:cubicBezTo>
                  <a:pt x="36228" y="15532"/>
                  <a:pt x="36197" y="15502"/>
                  <a:pt x="36159" y="15502"/>
                </a:cubicBezTo>
                <a:close/>
                <a:moveTo>
                  <a:pt x="36376" y="15502"/>
                </a:moveTo>
                <a:cubicBezTo>
                  <a:pt x="36338" y="15502"/>
                  <a:pt x="36307" y="15532"/>
                  <a:pt x="36307" y="15570"/>
                </a:cubicBezTo>
                <a:cubicBezTo>
                  <a:pt x="36307" y="15608"/>
                  <a:pt x="36338" y="15638"/>
                  <a:pt x="36376" y="15638"/>
                </a:cubicBezTo>
                <a:cubicBezTo>
                  <a:pt x="36413" y="15638"/>
                  <a:pt x="36444" y="15608"/>
                  <a:pt x="36444" y="15570"/>
                </a:cubicBezTo>
                <a:cubicBezTo>
                  <a:pt x="36444" y="15532"/>
                  <a:pt x="36413" y="15502"/>
                  <a:pt x="36376" y="15502"/>
                </a:cubicBezTo>
                <a:close/>
                <a:moveTo>
                  <a:pt x="36592" y="15502"/>
                </a:moveTo>
                <a:cubicBezTo>
                  <a:pt x="36554" y="15502"/>
                  <a:pt x="36523" y="15532"/>
                  <a:pt x="36523" y="15570"/>
                </a:cubicBezTo>
                <a:cubicBezTo>
                  <a:pt x="36523" y="15608"/>
                  <a:pt x="36554" y="15638"/>
                  <a:pt x="36592" y="15638"/>
                </a:cubicBezTo>
                <a:cubicBezTo>
                  <a:pt x="36629" y="15638"/>
                  <a:pt x="36660" y="15608"/>
                  <a:pt x="36660" y="15570"/>
                </a:cubicBezTo>
                <a:cubicBezTo>
                  <a:pt x="36660" y="15532"/>
                  <a:pt x="36629" y="15502"/>
                  <a:pt x="36592" y="15502"/>
                </a:cubicBezTo>
                <a:close/>
                <a:moveTo>
                  <a:pt x="36808" y="15502"/>
                </a:moveTo>
                <a:cubicBezTo>
                  <a:pt x="36770" y="15502"/>
                  <a:pt x="36739" y="15532"/>
                  <a:pt x="36739" y="15570"/>
                </a:cubicBezTo>
                <a:cubicBezTo>
                  <a:pt x="36739" y="15608"/>
                  <a:pt x="36770" y="15638"/>
                  <a:pt x="36808" y="15638"/>
                </a:cubicBezTo>
                <a:cubicBezTo>
                  <a:pt x="36846" y="15638"/>
                  <a:pt x="36876" y="15608"/>
                  <a:pt x="36876" y="15570"/>
                </a:cubicBezTo>
                <a:cubicBezTo>
                  <a:pt x="36876" y="15532"/>
                  <a:pt x="36846" y="15502"/>
                  <a:pt x="36808" y="15502"/>
                </a:cubicBezTo>
                <a:close/>
                <a:moveTo>
                  <a:pt x="37024" y="15502"/>
                </a:moveTo>
                <a:cubicBezTo>
                  <a:pt x="36986" y="15502"/>
                  <a:pt x="36955" y="15532"/>
                  <a:pt x="36955" y="15570"/>
                </a:cubicBezTo>
                <a:cubicBezTo>
                  <a:pt x="36955" y="15608"/>
                  <a:pt x="36986" y="15638"/>
                  <a:pt x="37024" y="15638"/>
                </a:cubicBezTo>
                <a:cubicBezTo>
                  <a:pt x="37062" y="15638"/>
                  <a:pt x="37092" y="15608"/>
                  <a:pt x="37092" y="15570"/>
                </a:cubicBezTo>
                <a:cubicBezTo>
                  <a:pt x="37092" y="15532"/>
                  <a:pt x="37062" y="15502"/>
                  <a:pt x="37024" y="15502"/>
                </a:cubicBezTo>
                <a:close/>
                <a:moveTo>
                  <a:pt x="37240" y="15502"/>
                </a:moveTo>
                <a:cubicBezTo>
                  <a:pt x="37202" y="15502"/>
                  <a:pt x="37172" y="15532"/>
                  <a:pt x="37172" y="15570"/>
                </a:cubicBezTo>
                <a:cubicBezTo>
                  <a:pt x="37172" y="15608"/>
                  <a:pt x="37202" y="15638"/>
                  <a:pt x="37240" y="15638"/>
                </a:cubicBezTo>
                <a:cubicBezTo>
                  <a:pt x="37278" y="15638"/>
                  <a:pt x="37309" y="15608"/>
                  <a:pt x="37309" y="15570"/>
                </a:cubicBezTo>
                <a:cubicBezTo>
                  <a:pt x="37309" y="15532"/>
                  <a:pt x="37278" y="15502"/>
                  <a:pt x="37240" y="15502"/>
                </a:cubicBezTo>
                <a:close/>
                <a:moveTo>
                  <a:pt x="37456" y="15502"/>
                </a:moveTo>
                <a:cubicBezTo>
                  <a:pt x="37418" y="15502"/>
                  <a:pt x="37388" y="15532"/>
                  <a:pt x="37388" y="15570"/>
                </a:cubicBezTo>
                <a:cubicBezTo>
                  <a:pt x="37388" y="15608"/>
                  <a:pt x="37418" y="15638"/>
                  <a:pt x="37456" y="15638"/>
                </a:cubicBezTo>
                <a:cubicBezTo>
                  <a:pt x="37494" y="15638"/>
                  <a:pt x="37525" y="15608"/>
                  <a:pt x="37525" y="15570"/>
                </a:cubicBezTo>
                <a:cubicBezTo>
                  <a:pt x="37525" y="15532"/>
                  <a:pt x="37494" y="15502"/>
                  <a:pt x="37456" y="15502"/>
                </a:cubicBezTo>
                <a:close/>
                <a:moveTo>
                  <a:pt x="38321" y="15502"/>
                </a:moveTo>
                <a:cubicBezTo>
                  <a:pt x="38283" y="15502"/>
                  <a:pt x="38252" y="15532"/>
                  <a:pt x="38252" y="15570"/>
                </a:cubicBezTo>
                <a:cubicBezTo>
                  <a:pt x="38252" y="15608"/>
                  <a:pt x="38283" y="15638"/>
                  <a:pt x="38321" y="15638"/>
                </a:cubicBezTo>
                <a:cubicBezTo>
                  <a:pt x="38358" y="15638"/>
                  <a:pt x="38389" y="15608"/>
                  <a:pt x="38389" y="15570"/>
                </a:cubicBezTo>
                <a:cubicBezTo>
                  <a:pt x="38389" y="15532"/>
                  <a:pt x="38358" y="15502"/>
                  <a:pt x="38321" y="15502"/>
                </a:cubicBezTo>
                <a:close/>
                <a:moveTo>
                  <a:pt x="32701" y="15736"/>
                </a:moveTo>
                <a:cubicBezTo>
                  <a:pt x="32664" y="15736"/>
                  <a:pt x="32633" y="15767"/>
                  <a:pt x="32633" y="15805"/>
                </a:cubicBezTo>
                <a:cubicBezTo>
                  <a:pt x="32633" y="15843"/>
                  <a:pt x="32664" y="15873"/>
                  <a:pt x="32701" y="15873"/>
                </a:cubicBezTo>
                <a:cubicBezTo>
                  <a:pt x="32739" y="15873"/>
                  <a:pt x="32770" y="15843"/>
                  <a:pt x="32770" y="15805"/>
                </a:cubicBezTo>
                <a:cubicBezTo>
                  <a:pt x="32770" y="15767"/>
                  <a:pt x="32739" y="15736"/>
                  <a:pt x="32701" y="15736"/>
                </a:cubicBezTo>
                <a:close/>
                <a:moveTo>
                  <a:pt x="36376" y="15736"/>
                </a:moveTo>
                <a:cubicBezTo>
                  <a:pt x="36338" y="15736"/>
                  <a:pt x="36307" y="15767"/>
                  <a:pt x="36307" y="15805"/>
                </a:cubicBezTo>
                <a:cubicBezTo>
                  <a:pt x="36307" y="15843"/>
                  <a:pt x="36338" y="15873"/>
                  <a:pt x="36376" y="15873"/>
                </a:cubicBezTo>
                <a:cubicBezTo>
                  <a:pt x="36413" y="15873"/>
                  <a:pt x="36444" y="15843"/>
                  <a:pt x="36444" y="15805"/>
                </a:cubicBezTo>
                <a:cubicBezTo>
                  <a:pt x="36444" y="15767"/>
                  <a:pt x="36413" y="15736"/>
                  <a:pt x="36376" y="15736"/>
                </a:cubicBezTo>
                <a:close/>
                <a:moveTo>
                  <a:pt x="36592" y="15736"/>
                </a:moveTo>
                <a:cubicBezTo>
                  <a:pt x="36554" y="15736"/>
                  <a:pt x="36523" y="15767"/>
                  <a:pt x="36523" y="15805"/>
                </a:cubicBezTo>
                <a:cubicBezTo>
                  <a:pt x="36523" y="15843"/>
                  <a:pt x="36554" y="15873"/>
                  <a:pt x="36592" y="15873"/>
                </a:cubicBezTo>
                <a:cubicBezTo>
                  <a:pt x="36629" y="15873"/>
                  <a:pt x="36660" y="15843"/>
                  <a:pt x="36660" y="15805"/>
                </a:cubicBezTo>
                <a:cubicBezTo>
                  <a:pt x="36660" y="15767"/>
                  <a:pt x="36629" y="15736"/>
                  <a:pt x="36592" y="15736"/>
                </a:cubicBezTo>
                <a:close/>
                <a:moveTo>
                  <a:pt x="36808" y="15736"/>
                </a:moveTo>
                <a:cubicBezTo>
                  <a:pt x="36770" y="15736"/>
                  <a:pt x="36739" y="15767"/>
                  <a:pt x="36739" y="15805"/>
                </a:cubicBezTo>
                <a:cubicBezTo>
                  <a:pt x="36739" y="15843"/>
                  <a:pt x="36770" y="15873"/>
                  <a:pt x="36808" y="15873"/>
                </a:cubicBezTo>
                <a:cubicBezTo>
                  <a:pt x="36846" y="15873"/>
                  <a:pt x="36876" y="15843"/>
                  <a:pt x="36876" y="15805"/>
                </a:cubicBezTo>
                <a:cubicBezTo>
                  <a:pt x="36876" y="15767"/>
                  <a:pt x="36846" y="15736"/>
                  <a:pt x="36808" y="15736"/>
                </a:cubicBezTo>
                <a:close/>
                <a:moveTo>
                  <a:pt x="37024" y="15736"/>
                </a:moveTo>
                <a:cubicBezTo>
                  <a:pt x="36986" y="15736"/>
                  <a:pt x="36955" y="15767"/>
                  <a:pt x="36955" y="15805"/>
                </a:cubicBezTo>
                <a:cubicBezTo>
                  <a:pt x="36955" y="15843"/>
                  <a:pt x="36986" y="15873"/>
                  <a:pt x="37024" y="15873"/>
                </a:cubicBezTo>
                <a:cubicBezTo>
                  <a:pt x="37062" y="15873"/>
                  <a:pt x="37092" y="15843"/>
                  <a:pt x="37092" y="15805"/>
                </a:cubicBezTo>
                <a:cubicBezTo>
                  <a:pt x="37092" y="15767"/>
                  <a:pt x="37062" y="15736"/>
                  <a:pt x="37024" y="15736"/>
                </a:cubicBezTo>
                <a:close/>
                <a:moveTo>
                  <a:pt x="37240" y="15736"/>
                </a:moveTo>
                <a:cubicBezTo>
                  <a:pt x="37202" y="15736"/>
                  <a:pt x="37172" y="15767"/>
                  <a:pt x="37172" y="15805"/>
                </a:cubicBezTo>
                <a:cubicBezTo>
                  <a:pt x="37172" y="15843"/>
                  <a:pt x="37202" y="15873"/>
                  <a:pt x="37240" y="15873"/>
                </a:cubicBezTo>
                <a:cubicBezTo>
                  <a:pt x="37278" y="15873"/>
                  <a:pt x="37309" y="15843"/>
                  <a:pt x="37309" y="15805"/>
                </a:cubicBezTo>
                <a:cubicBezTo>
                  <a:pt x="37309" y="15767"/>
                  <a:pt x="37278" y="15736"/>
                  <a:pt x="37240" y="15736"/>
                </a:cubicBezTo>
                <a:close/>
                <a:moveTo>
                  <a:pt x="37456" y="15736"/>
                </a:moveTo>
                <a:cubicBezTo>
                  <a:pt x="37418" y="15736"/>
                  <a:pt x="37388" y="15767"/>
                  <a:pt x="37388" y="15805"/>
                </a:cubicBezTo>
                <a:cubicBezTo>
                  <a:pt x="37388" y="15843"/>
                  <a:pt x="37418" y="15873"/>
                  <a:pt x="37456" y="15873"/>
                </a:cubicBezTo>
                <a:cubicBezTo>
                  <a:pt x="37494" y="15873"/>
                  <a:pt x="37525" y="15843"/>
                  <a:pt x="37525" y="15805"/>
                </a:cubicBezTo>
                <a:cubicBezTo>
                  <a:pt x="37525" y="15767"/>
                  <a:pt x="37494" y="15736"/>
                  <a:pt x="37456" y="15736"/>
                </a:cubicBezTo>
                <a:close/>
                <a:moveTo>
                  <a:pt x="37672" y="15736"/>
                </a:moveTo>
                <a:cubicBezTo>
                  <a:pt x="37634" y="15736"/>
                  <a:pt x="37604" y="15767"/>
                  <a:pt x="37604" y="15805"/>
                </a:cubicBezTo>
                <a:cubicBezTo>
                  <a:pt x="37604" y="15843"/>
                  <a:pt x="37634" y="15873"/>
                  <a:pt x="37672" y="15873"/>
                </a:cubicBezTo>
                <a:cubicBezTo>
                  <a:pt x="37710" y="15873"/>
                  <a:pt x="37741" y="15843"/>
                  <a:pt x="37741" y="15805"/>
                </a:cubicBezTo>
                <a:cubicBezTo>
                  <a:pt x="37741" y="15767"/>
                  <a:pt x="37710" y="15736"/>
                  <a:pt x="37672" y="15736"/>
                </a:cubicBezTo>
                <a:close/>
                <a:moveTo>
                  <a:pt x="38321" y="15736"/>
                </a:moveTo>
                <a:cubicBezTo>
                  <a:pt x="38283" y="15736"/>
                  <a:pt x="38252" y="15767"/>
                  <a:pt x="38252" y="15805"/>
                </a:cubicBezTo>
                <a:cubicBezTo>
                  <a:pt x="38252" y="15843"/>
                  <a:pt x="38283" y="15873"/>
                  <a:pt x="38321" y="15873"/>
                </a:cubicBezTo>
                <a:cubicBezTo>
                  <a:pt x="38358" y="15873"/>
                  <a:pt x="38389" y="15843"/>
                  <a:pt x="38389" y="15805"/>
                </a:cubicBezTo>
                <a:cubicBezTo>
                  <a:pt x="38389" y="15767"/>
                  <a:pt x="38358" y="15736"/>
                  <a:pt x="38321" y="15736"/>
                </a:cubicBezTo>
                <a:close/>
                <a:moveTo>
                  <a:pt x="38753" y="15736"/>
                </a:moveTo>
                <a:cubicBezTo>
                  <a:pt x="38715" y="15736"/>
                  <a:pt x="38684" y="15767"/>
                  <a:pt x="38684" y="15805"/>
                </a:cubicBezTo>
                <a:cubicBezTo>
                  <a:pt x="38684" y="15843"/>
                  <a:pt x="38715" y="15873"/>
                  <a:pt x="38753" y="15873"/>
                </a:cubicBezTo>
                <a:cubicBezTo>
                  <a:pt x="38791" y="15873"/>
                  <a:pt x="38821" y="15843"/>
                  <a:pt x="38821" y="15805"/>
                </a:cubicBezTo>
                <a:cubicBezTo>
                  <a:pt x="38821" y="15767"/>
                  <a:pt x="38791" y="15736"/>
                  <a:pt x="38753" y="15736"/>
                </a:cubicBezTo>
                <a:close/>
                <a:moveTo>
                  <a:pt x="32918" y="15971"/>
                </a:moveTo>
                <a:cubicBezTo>
                  <a:pt x="32880" y="15971"/>
                  <a:pt x="32849" y="16002"/>
                  <a:pt x="32849" y="16040"/>
                </a:cubicBezTo>
                <a:cubicBezTo>
                  <a:pt x="32849" y="16077"/>
                  <a:pt x="32880" y="16108"/>
                  <a:pt x="32918" y="16108"/>
                </a:cubicBezTo>
                <a:cubicBezTo>
                  <a:pt x="32955" y="16108"/>
                  <a:pt x="32986" y="16077"/>
                  <a:pt x="32986" y="16040"/>
                </a:cubicBezTo>
                <a:cubicBezTo>
                  <a:pt x="32986" y="16002"/>
                  <a:pt x="32955" y="15971"/>
                  <a:pt x="32918" y="15971"/>
                </a:cubicBezTo>
                <a:close/>
                <a:moveTo>
                  <a:pt x="33134" y="15971"/>
                </a:moveTo>
                <a:cubicBezTo>
                  <a:pt x="33096" y="15971"/>
                  <a:pt x="33065" y="16002"/>
                  <a:pt x="33065" y="16040"/>
                </a:cubicBezTo>
                <a:cubicBezTo>
                  <a:pt x="33065" y="16077"/>
                  <a:pt x="33096" y="16108"/>
                  <a:pt x="33134" y="16108"/>
                </a:cubicBezTo>
                <a:cubicBezTo>
                  <a:pt x="33171" y="16108"/>
                  <a:pt x="33202" y="16077"/>
                  <a:pt x="33202" y="16040"/>
                </a:cubicBezTo>
                <a:cubicBezTo>
                  <a:pt x="33202" y="16002"/>
                  <a:pt x="33171" y="15971"/>
                  <a:pt x="33134" y="15971"/>
                </a:cubicBezTo>
                <a:close/>
                <a:moveTo>
                  <a:pt x="33350" y="15971"/>
                </a:moveTo>
                <a:cubicBezTo>
                  <a:pt x="33312" y="15971"/>
                  <a:pt x="33281" y="16002"/>
                  <a:pt x="33281" y="16040"/>
                </a:cubicBezTo>
                <a:cubicBezTo>
                  <a:pt x="33281" y="16077"/>
                  <a:pt x="33312" y="16108"/>
                  <a:pt x="33350" y="16108"/>
                </a:cubicBezTo>
                <a:cubicBezTo>
                  <a:pt x="33388" y="16108"/>
                  <a:pt x="33418" y="16077"/>
                  <a:pt x="33418" y="16040"/>
                </a:cubicBezTo>
                <a:cubicBezTo>
                  <a:pt x="33418" y="16002"/>
                  <a:pt x="33388" y="15971"/>
                  <a:pt x="33350" y="15971"/>
                </a:cubicBezTo>
                <a:close/>
                <a:moveTo>
                  <a:pt x="33566" y="15971"/>
                </a:moveTo>
                <a:cubicBezTo>
                  <a:pt x="33528" y="15971"/>
                  <a:pt x="33497" y="16002"/>
                  <a:pt x="33497" y="16040"/>
                </a:cubicBezTo>
                <a:cubicBezTo>
                  <a:pt x="33497" y="16077"/>
                  <a:pt x="33528" y="16108"/>
                  <a:pt x="33566" y="16108"/>
                </a:cubicBezTo>
                <a:cubicBezTo>
                  <a:pt x="33604" y="16108"/>
                  <a:pt x="33634" y="16077"/>
                  <a:pt x="33634" y="16040"/>
                </a:cubicBezTo>
                <a:cubicBezTo>
                  <a:pt x="33634" y="16002"/>
                  <a:pt x="33604" y="15971"/>
                  <a:pt x="33566" y="15971"/>
                </a:cubicBezTo>
                <a:close/>
                <a:moveTo>
                  <a:pt x="33782" y="15971"/>
                </a:moveTo>
                <a:cubicBezTo>
                  <a:pt x="33744" y="15971"/>
                  <a:pt x="33714" y="16002"/>
                  <a:pt x="33714" y="16040"/>
                </a:cubicBezTo>
                <a:cubicBezTo>
                  <a:pt x="33714" y="16077"/>
                  <a:pt x="33744" y="16108"/>
                  <a:pt x="33782" y="16108"/>
                </a:cubicBezTo>
                <a:cubicBezTo>
                  <a:pt x="33820" y="16108"/>
                  <a:pt x="33850" y="16077"/>
                  <a:pt x="33850" y="16040"/>
                </a:cubicBezTo>
                <a:cubicBezTo>
                  <a:pt x="33850" y="16002"/>
                  <a:pt x="33820" y="15971"/>
                  <a:pt x="33782" y="15971"/>
                </a:cubicBezTo>
                <a:close/>
                <a:moveTo>
                  <a:pt x="35295" y="15971"/>
                </a:moveTo>
                <a:cubicBezTo>
                  <a:pt x="35257" y="15971"/>
                  <a:pt x="35226" y="16002"/>
                  <a:pt x="35226" y="16040"/>
                </a:cubicBezTo>
                <a:cubicBezTo>
                  <a:pt x="35226" y="16077"/>
                  <a:pt x="35257" y="16108"/>
                  <a:pt x="35295" y="16108"/>
                </a:cubicBezTo>
                <a:cubicBezTo>
                  <a:pt x="35333" y="16108"/>
                  <a:pt x="35363" y="16077"/>
                  <a:pt x="35363" y="16040"/>
                </a:cubicBezTo>
                <a:cubicBezTo>
                  <a:pt x="35363" y="16002"/>
                  <a:pt x="35333" y="15971"/>
                  <a:pt x="35295" y="15971"/>
                </a:cubicBezTo>
                <a:close/>
                <a:moveTo>
                  <a:pt x="35727" y="15971"/>
                </a:moveTo>
                <a:cubicBezTo>
                  <a:pt x="35689" y="15971"/>
                  <a:pt x="35659" y="16002"/>
                  <a:pt x="35659" y="16040"/>
                </a:cubicBezTo>
                <a:cubicBezTo>
                  <a:pt x="35659" y="16077"/>
                  <a:pt x="35689" y="16108"/>
                  <a:pt x="35727" y="16108"/>
                </a:cubicBezTo>
                <a:cubicBezTo>
                  <a:pt x="35765" y="16108"/>
                  <a:pt x="35796" y="16077"/>
                  <a:pt x="35796" y="16040"/>
                </a:cubicBezTo>
                <a:cubicBezTo>
                  <a:pt x="35796" y="16002"/>
                  <a:pt x="35765" y="15971"/>
                  <a:pt x="35727" y="15971"/>
                </a:cubicBezTo>
                <a:close/>
                <a:moveTo>
                  <a:pt x="36159" y="15971"/>
                </a:moveTo>
                <a:cubicBezTo>
                  <a:pt x="36122" y="15971"/>
                  <a:pt x="36091" y="16002"/>
                  <a:pt x="36091" y="16040"/>
                </a:cubicBezTo>
                <a:cubicBezTo>
                  <a:pt x="36091" y="16077"/>
                  <a:pt x="36122" y="16108"/>
                  <a:pt x="36159" y="16108"/>
                </a:cubicBezTo>
                <a:cubicBezTo>
                  <a:pt x="36197" y="16108"/>
                  <a:pt x="36228" y="16077"/>
                  <a:pt x="36228" y="16040"/>
                </a:cubicBezTo>
                <a:cubicBezTo>
                  <a:pt x="36228" y="16002"/>
                  <a:pt x="36197" y="15971"/>
                  <a:pt x="36159" y="15971"/>
                </a:cubicBezTo>
                <a:close/>
                <a:moveTo>
                  <a:pt x="36808" y="15971"/>
                </a:moveTo>
                <a:cubicBezTo>
                  <a:pt x="36770" y="15971"/>
                  <a:pt x="36739" y="16002"/>
                  <a:pt x="36739" y="16040"/>
                </a:cubicBezTo>
                <a:cubicBezTo>
                  <a:pt x="36739" y="16077"/>
                  <a:pt x="36770" y="16108"/>
                  <a:pt x="36808" y="16108"/>
                </a:cubicBezTo>
                <a:cubicBezTo>
                  <a:pt x="36846" y="16108"/>
                  <a:pt x="36876" y="16077"/>
                  <a:pt x="36876" y="16040"/>
                </a:cubicBezTo>
                <a:cubicBezTo>
                  <a:pt x="36876" y="16002"/>
                  <a:pt x="36846" y="15971"/>
                  <a:pt x="36808" y="15971"/>
                </a:cubicBezTo>
                <a:close/>
                <a:moveTo>
                  <a:pt x="37024" y="15971"/>
                </a:moveTo>
                <a:cubicBezTo>
                  <a:pt x="36986" y="15971"/>
                  <a:pt x="36955" y="16002"/>
                  <a:pt x="36955" y="16040"/>
                </a:cubicBezTo>
                <a:cubicBezTo>
                  <a:pt x="36955" y="16077"/>
                  <a:pt x="36986" y="16108"/>
                  <a:pt x="37024" y="16108"/>
                </a:cubicBezTo>
                <a:cubicBezTo>
                  <a:pt x="37062" y="16108"/>
                  <a:pt x="37092" y="16077"/>
                  <a:pt x="37092" y="16040"/>
                </a:cubicBezTo>
                <a:cubicBezTo>
                  <a:pt x="37092" y="16002"/>
                  <a:pt x="37062" y="15971"/>
                  <a:pt x="37024" y="15971"/>
                </a:cubicBezTo>
                <a:close/>
                <a:moveTo>
                  <a:pt x="37240" y="15971"/>
                </a:moveTo>
                <a:cubicBezTo>
                  <a:pt x="37202" y="15971"/>
                  <a:pt x="37172" y="16002"/>
                  <a:pt x="37172" y="16040"/>
                </a:cubicBezTo>
                <a:cubicBezTo>
                  <a:pt x="37172" y="16077"/>
                  <a:pt x="37202" y="16108"/>
                  <a:pt x="37240" y="16108"/>
                </a:cubicBezTo>
                <a:cubicBezTo>
                  <a:pt x="37278" y="16108"/>
                  <a:pt x="37309" y="16077"/>
                  <a:pt x="37309" y="16040"/>
                </a:cubicBezTo>
                <a:cubicBezTo>
                  <a:pt x="37309" y="16002"/>
                  <a:pt x="37278" y="15971"/>
                  <a:pt x="37240" y="15971"/>
                </a:cubicBezTo>
                <a:close/>
                <a:moveTo>
                  <a:pt x="37456" y="15971"/>
                </a:moveTo>
                <a:cubicBezTo>
                  <a:pt x="37418" y="15971"/>
                  <a:pt x="37388" y="16002"/>
                  <a:pt x="37388" y="16040"/>
                </a:cubicBezTo>
                <a:cubicBezTo>
                  <a:pt x="37388" y="16077"/>
                  <a:pt x="37418" y="16108"/>
                  <a:pt x="37456" y="16108"/>
                </a:cubicBezTo>
                <a:cubicBezTo>
                  <a:pt x="37494" y="16108"/>
                  <a:pt x="37525" y="16077"/>
                  <a:pt x="37525" y="16040"/>
                </a:cubicBezTo>
                <a:cubicBezTo>
                  <a:pt x="37525" y="16002"/>
                  <a:pt x="37494" y="15971"/>
                  <a:pt x="37456" y="15971"/>
                </a:cubicBezTo>
                <a:close/>
                <a:moveTo>
                  <a:pt x="37672" y="15971"/>
                </a:moveTo>
                <a:cubicBezTo>
                  <a:pt x="37634" y="15971"/>
                  <a:pt x="37604" y="16002"/>
                  <a:pt x="37604" y="16040"/>
                </a:cubicBezTo>
                <a:cubicBezTo>
                  <a:pt x="37604" y="16077"/>
                  <a:pt x="37634" y="16108"/>
                  <a:pt x="37672" y="16108"/>
                </a:cubicBezTo>
                <a:cubicBezTo>
                  <a:pt x="37710" y="16108"/>
                  <a:pt x="37741" y="16077"/>
                  <a:pt x="37741" y="16040"/>
                </a:cubicBezTo>
                <a:cubicBezTo>
                  <a:pt x="37741" y="16002"/>
                  <a:pt x="37710" y="15971"/>
                  <a:pt x="37672" y="15971"/>
                </a:cubicBezTo>
                <a:close/>
                <a:moveTo>
                  <a:pt x="38969" y="15971"/>
                </a:moveTo>
                <a:cubicBezTo>
                  <a:pt x="38931" y="15971"/>
                  <a:pt x="38901" y="16002"/>
                  <a:pt x="38901" y="16040"/>
                </a:cubicBezTo>
                <a:cubicBezTo>
                  <a:pt x="38901" y="16077"/>
                  <a:pt x="38931" y="16108"/>
                  <a:pt x="38969" y="16108"/>
                </a:cubicBezTo>
                <a:cubicBezTo>
                  <a:pt x="39007" y="16108"/>
                  <a:pt x="39037" y="16077"/>
                  <a:pt x="39037" y="16040"/>
                </a:cubicBezTo>
                <a:cubicBezTo>
                  <a:pt x="39037" y="16002"/>
                  <a:pt x="39007" y="15971"/>
                  <a:pt x="38969" y="15971"/>
                </a:cubicBezTo>
                <a:close/>
                <a:moveTo>
                  <a:pt x="39185" y="15971"/>
                </a:moveTo>
                <a:cubicBezTo>
                  <a:pt x="39147" y="15971"/>
                  <a:pt x="39117" y="16002"/>
                  <a:pt x="39117" y="16040"/>
                </a:cubicBezTo>
                <a:cubicBezTo>
                  <a:pt x="39117" y="16077"/>
                  <a:pt x="39147" y="16108"/>
                  <a:pt x="39185" y="16108"/>
                </a:cubicBezTo>
                <a:cubicBezTo>
                  <a:pt x="39223" y="16108"/>
                  <a:pt x="39254" y="16077"/>
                  <a:pt x="39254" y="16040"/>
                </a:cubicBezTo>
                <a:cubicBezTo>
                  <a:pt x="39254" y="16002"/>
                  <a:pt x="39223" y="15971"/>
                  <a:pt x="39185" y="15971"/>
                </a:cubicBezTo>
                <a:close/>
                <a:moveTo>
                  <a:pt x="33998" y="16206"/>
                </a:moveTo>
                <a:cubicBezTo>
                  <a:pt x="33960" y="16206"/>
                  <a:pt x="33930" y="16237"/>
                  <a:pt x="33930" y="16274"/>
                </a:cubicBezTo>
                <a:cubicBezTo>
                  <a:pt x="33930" y="16312"/>
                  <a:pt x="33960" y="16343"/>
                  <a:pt x="33998" y="16343"/>
                </a:cubicBezTo>
                <a:cubicBezTo>
                  <a:pt x="34036" y="16343"/>
                  <a:pt x="34067" y="16312"/>
                  <a:pt x="34067" y="16274"/>
                </a:cubicBezTo>
                <a:cubicBezTo>
                  <a:pt x="34067" y="16237"/>
                  <a:pt x="34036" y="16206"/>
                  <a:pt x="33998" y="16206"/>
                </a:cubicBezTo>
                <a:close/>
                <a:moveTo>
                  <a:pt x="34214" y="16206"/>
                </a:moveTo>
                <a:cubicBezTo>
                  <a:pt x="34176" y="16206"/>
                  <a:pt x="34146" y="16237"/>
                  <a:pt x="34146" y="16274"/>
                </a:cubicBezTo>
                <a:cubicBezTo>
                  <a:pt x="34146" y="16312"/>
                  <a:pt x="34176" y="16343"/>
                  <a:pt x="34214" y="16343"/>
                </a:cubicBezTo>
                <a:cubicBezTo>
                  <a:pt x="34252" y="16343"/>
                  <a:pt x="34283" y="16312"/>
                  <a:pt x="34283" y="16274"/>
                </a:cubicBezTo>
                <a:cubicBezTo>
                  <a:pt x="34283" y="16237"/>
                  <a:pt x="34252" y="16206"/>
                  <a:pt x="34214" y="16206"/>
                </a:cubicBezTo>
                <a:close/>
                <a:moveTo>
                  <a:pt x="34430" y="16206"/>
                </a:moveTo>
                <a:cubicBezTo>
                  <a:pt x="34393" y="16206"/>
                  <a:pt x="34362" y="16237"/>
                  <a:pt x="34362" y="16274"/>
                </a:cubicBezTo>
                <a:cubicBezTo>
                  <a:pt x="34362" y="16312"/>
                  <a:pt x="34393" y="16343"/>
                  <a:pt x="34430" y="16343"/>
                </a:cubicBezTo>
                <a:cubicBezTo>
                  <a:pt x="34468" y="16343"/>
                  <a:pt x="34499" y="16312"/>
                  <a:pt x="34499" y="16274"/>
                </a:cubicBezTo>
                <a:cubicBezTo>
                  <a:pt x="34499" y="16237"/>
                  <a:pt x="34468" y="16206"/>
                  <a:pt x="34430" y="16206"/>
                </a:cubicBezTo>
                <a:close/>
                <a:moveTo>
                  <a:pt x="34646" y="16206"/>
                </a:moveTo>
                <a:cubicBezTo>
                  <a:pt x="34609" y="16206"/>
                  <a:pt x="34578" y="16237"/>
                  <a:pt x="34578" y="16274"/>
                </a:cubicBezTo>
                <a:cubicBezTo>
                  <a:pt x="34578" y="16312"/>
                  <a:pt x="34609" y="16343"/>
                  <a:pt x="34646" y="16343"/>
                </a:cubicBezTo>
                <a:cubicBezTo>
                  <a:pt x="34684" y="16343"/>
                  <a:pt x="34715" y="16312"/>
                  <a:pt x="34715" y="16274"/>
                </a:cubicBezTo>
                <a:cubicBezTo>
                  <a:pt x="34715" y="16237"/>
                  <a:pt x="34684" y="16206"/>
                  <a:pt x="34646" y="16206"/>
                </a:cubicBezTo>
                <a:close/>
                <a:moveTo>
                  <a:pt x="34863" y="16206"/>
                </a:moveTo>
                <a:cubicBezTo>
                  <a:pt x="34825" y="16206"/>
                  <a:pt x="34794" y="16237"/>
                  <a:pt x="34794" y="16274"/>
                </a:cubicBezTo>
                <a:cubicBezTo>
                  <a:pt x="34794" y="16312"/>
                  <a:pt x="34825" y="16343"/>
                  <a:pt x="34863" y="16343"/>
                </a:cubicBezTo>
                <a:cubicBezTo>
                  <a:pt x="34900" y="16343"/>
                  <a:pt x="34931" y="16312"/>
                  <a:pt x="34931" y="16274"/>
                </a:cubicBezTo>
                <a:cubicBezTo>
                  <a:pt x="34931" y="16237"/>
                  <a:pt x="34900" y="16206"/>
                  <a:pt x="34863" y="16206"/>
                </a:cubicBezTo>
                <a:close/>
                <a:moveTo>
                  <a:pt x="35079" y="16206"/>
                </a:moveTo>
                <a:cubicBezTo>
                  <a:pt x="35041" y="16206"/>
                  <a:pt x="35010" y="16237"/>
                  <a:pt x="35010" y="16274"/>
                </a:cubicBezTo>
                <a:cubicBezTo>
                  <a:pt x="35010" y="16312"/>
                  <a:pt x="35041" y="16343"/>
                  <a:pt x="35079" y="16343"/>
                </a:cubicBezTo>
                <a:cubicBezTo>
                  <a:pt x="35117" y="16343"/>
                  <a:pt x="35147" y="16312"/>
                  <a:pt x="35147" y="16274"/>
                </a:cubicBezTo>
                <a:cubicBezTo>
                  <a:pt x="35147" y="16237"/>
                  <a:pt x="35117" y="16206"/>
                  <a:pt x="35079" y="16206"/>
                </a:cubicBezTo>
                <a:close/>
                <a:moveTo>
                  <a:pt x="35295" y="16206"/>
                </a:moveTo>
                <a:cubicBezTo>
                  <a:pt x="35257" y="16206"/>
                  <a:pt x="35226" y="16237"/>
                  <a:pt x="35226" y="16274"/>
                </a:cubicBezTo>
                <a:cubicBezTo>
                  <a:pt x="35226" y="16312"/>
                  <a:pt x="35257" y="16343"/>
                  <a:pt x="35295" y="16343"/>
                </a:cubicBezTo>
                <a:cubicBezTo>
                  <a:pt x="35333" y="16343"/>
                  <a:pt x="35363" y="16312"/>
                  <a:pt x="35363" y="16274"/>
                </a:cubicBezTo>
                <a:cubicBezTo>
                  <a:pt x="35363" y="16237"/>
                  <a:pt x="35333" y="16206"/>
                  <a:pt x="35295" y="16206"/>
                </a:cubicBezTo>
                <a:close/>
                <a:moveTo>
                  <a:pt x="37240" y="16206"/>
                </a:moveTo>
                <a:cubicBezTo>
                  <a:pt x="37202" y="16206"/>
                  <a:pt x="37172" y="16237"/>
                  <a:pt x="37172" y="16274"/>
                </a:cubicBezTo>
                <a:cubicBezTo>
                  <a:pt x="37172" y="16312"/>
                  <a:pt x="37202" y="16343"/>
                  <a:pt x="37240" y="16343"/>
                </a:cubicBezTo>
                <a:cubicBezTo>
                  <a:pt x="37278" y="16343"/>
                  <a:pt x="37309" y="16312"/>
                  <a:pt x="37309" y="16274"/>
                </a:cubicBezTo>
                <a:cubicBezTo>
                  <a:pt x="37309" y="16237"/>
                  <a:pt x="37278" y="16206"/>
                  <a:pt x="37240" y="16206"/>
                </a:cubicBezTo>
                <a:close/>
                <a:moveTo>
                  <a:pt x="37888" y="16206"/>
                </a:moveTo>
                <a:cubicBezTo>
                  <a:pt x="37850" y="16206"/>
                  <a:pt x="37820" y="16237"/>
                  <a:pt x="37820" y="16274"/>
                </a:cubicBezTo>
                <a:cubicBezTo>
                  <a:pt x="37820" y="16312"/>
                  <a:pt x="37850" y="16343"/>
                  <a:pt x="37888" y="16343"/>
                </a:cubicBezTo>
                <a:cubicBezTo>
                  <a:pt x="37926" y="16343"/>
                  <a:pt x="37957" y="16312"/>
                  <a:pt x="37957" y="16274"/>
                </a:cubicBezTo>
                <a:cubicBezTo>
                  <a:pt x="37957" y="16237"/>
                  <a:pt x="37926" y="16206"/>
                  <a:pt x="37888" y="16206"/>
                </a:cubicBezTo>
                <a:close/>
                <a:moveTo>
                  <a:pt x="38969" y="16206"/>
                </a:moveTo>
                <a:cubicBezTo>
                  <a:pt x="38931" y="16206"/>
                  <a:pt x="38901" y="16237"/>
                  <a:pt x="38901" y="16274"/>
                </a:cubicBezTo>
                <a:cubicBezTo>
                  <a:pt x="38901" y="16312"/>
                  <a:pt x="38931" y="16343"/>
                  <a:pt x="38969" y="16343"/>
                </a:cubicBezTo>
                <a:cubicBezTo>
                  <a:pt x="39007" y="16343"/>
                  <a:pt x="39037" y="16312"/>
                  <a:pt x="39037" y="16274"/>
                </a:cubicBezTo>
                <a:cubicBezTo>
                  <a:pt x="39037" y="16237"/>
                  <a:pt x="39007" y="16206"/>
                  <a:pt x="38969" y="16206"/>
                </a:cubicBezTo>
                <a:close/>
                <a:moveTo>
                  <a:pt x="39185" y="16206"/>
                </a:moveTo>
                <a:cubicBezTo>
                  <a:pt x="39147" y="16206"/>
                  <a:pt x="39117" y="16237"/>
                  <a:pt x="39117" y="16274"/>
                </a:cubicBezTo>
                <a:cubicBezTo>
                  <a:pt x="39117" y="16312"/>
                  <a:pt x="39147" y="16343"/>
                  <a:pt x="39185" y="16343"/>
                </a:cubicBezTo>
                <a:cubicBezTo>
                  <a:pt x="39223" y="16343"/>
                  <a:pt x="39254" y="16312"/>
                  <a:pt x="39254" y="16274"/>
                </a:cubicBezTo>
                <a:cubicBezTo>
                  <a:pt x="39254" y="16237"/>
                  <a:pt x="39223" y="16206"/>
                  <a:pt x="39185" y="16206"/>
                </a:cubicBezTo>
                <a:close/>
                <a:moveTo>
                  <a:pt x="39401" y="16206"/>
                </a:moveTo>
                <a:cubicBezTo>
                  <a:pt x="39363" y="16206"/>
                  <a:pt x="39333" y="16237"/>
                  <a:pt x="39333" y="16274"/>
                </a:cubicBezTo>
                <a:cubicBezTo>
                  <a:pt x="39333" y="16312"/>
                  <a:pt x="39363" y="16343"/>
                  <a:pt x="39401" y="16343"/>
                </a:cubicBezTo>
                <a:cubicBezTo>
                  <a:pt x="39439" y="16343"/>
                  <a:pt x="39470" y="16312"/>
                  <a:pt x="39470" y="16274"/>
                </a:cubicBezTo>
                <a:cubicBezTo>
                  <a:pt x="39470" y="16237"/>
                  <a:pt x="39439" y="16206"/>
                  <a:pt x="39401" y="16206"/>
                </a:cubicBezTo>
                <a:close/>
                <a:moveTo>
                  <a:pt x="34646" y="16441"/>
                </a:moveTo>
                <a:cubicBezTo>
                  <a:pt x="34609" y="16441"/>
                  <a:pt x="34578" y="16471"/>
                  <a:pt x="34578" y="16509"/>
                </a:cubicBezTo>
                <a:cubicBezTo>
                  <a:pt x="34578" y="16547"/>
                  <a:pt x="34609" y="16578"/>
                  <a:pt x="34646" y="16578"/>
                </a:cubicBezTo>
                <a:cubicBezTo>
                  <a:pt x="34684" y="16578"/>
                  <a:pt x="34715" y="16547"/>
                  <a:pt x="34715" y="16509"/>
                </a:cubicBezTo>
                <a:cubicBezTo>
                  <a:pt x="34715" y="16471"/>
                  <a:pt x="34684" y="16441"/>
                  <a:pt x="34646" y="16441"/>
                </a:cubicBezTo>
                <a:close/>
                <a:moveTo>
                  <a:pt x="34863" y="16441"/>
                </a:moveTo>
                <a:cubicBezTo>
                  <a:pt x="34825" y="16441"/>
                  <a:pt x="34794" y="16471"/>
                  <a:pt x="34794" y="16509"/>
                </a:cubicBezTo>
                <a:cubicBezTo>
                  <a:pt x="34794" y="16547"/>
                  <a:pt x="34825" y="16578"/>
                  <a:pt x="34863" y="16578"/>
                </a:cubicBezTo>
                <a:cubicBezTo>
                  <a:pt x="34900" y="16578"/>
                  <a:pt x="34931" y="16547"/>
                  <a:pt x="34931" y="16509"/>
                </a:cubicBezTo>
                <a:cubicBezTo>
                  <a:pt x="34931" y="16471"/>
                  <a:pt x="34900" y="16441"/>
                  <a:pt x="34863" y="16441"/>
                </a:cubicBezTo>
                <a:close/>
                <a:moveTo>
                  <a:pt x="35079" y="16441"/>
                </a:moveTo>
                <a:cubicBezTo>
                  <a:pt x="35041" y="16441"/>
                  <a:pt x="35010" y="16471"/>
                  <a:pt x="35010" y="16509"/>
                </a:cubicBezTo>
                <a:cubicBezTo>
                  <a:pt x="35010" y="16547"/>
                  <a:pt x="35041" y="16578"/>
                  <a:pt x="35079" y="16578"/>
                </a:cubicBezTo>
                <a:cubicBezTo>
                  <a:pt x="35117" y="16578"/>
                  <a:pt x="35147" y="16547"/>
                  <a:pt x="35147" y="16509"/>
                </a:cubicBezTo>
                <a:cubicBezTo>
                  <a:pt x="35147" y="16471"/>
                  <a:pt x="35117" y="16441"/>
                  <a:pt x="35079" y="16441"/>
                </a:cubicBezTo>
                <a:close/>
                <a:moveTo>
                  <a:pt x="38104" y="16441"/>
                </a:moveTo>
                <a:cubicBezTo>
                  <a:pt x="38067" y="16441"/>
                  <a:pt x="38036" y="16471"/>
                  <a:pt x="38036" y="16509"/>
                </a:cubicBezTo>
                <a:cubicBezTo>
                  <a:pt x="38036" y="16547"/>
                  <a:pt x="38067" y="16578"/>
                  <a:pt x="38104" y="16578"/>
                </a:cubicBezTo>
                <a:cubicBezTo>
                  <a:pt x="38142" y="16578"/>
                  <a:pt x="38173" y="16547"/>
                  <a:pt x="38173" y="16509"/>
                </a:cubicBezTo>
                <a:cubicBezTo>
                  <a:pt x="38173" y="16471"/>
                  <a:pt x="38142" y="16441"/>
                  <a:pt x="38104" y="16441"/>
                </a:cubicBezTo>
                <a:close/>
                <a:moveTo>
                  <a:pt x="38321" y="16441"/>
                </a:moveTo>
                <a:cubicBezTo>
                  <a:pt x="38283" y="16441"/>
                  <a:pt x="38252" y="16471"/>
                  <a:pt x="38252" y="16509"/>
                </a:cubicBezTo>
                <a:cubicBezTo>
                  <a:pt x="38252" y="16547"/>
                  <a:pt x="38283" y="16578"/>
                  <a:pt x="38321" y="16578"/>
                </a:cubicBezTo>
                <a:cubicBezTo>
                  <a:pt x="38358" y="16578"/>
                  <a:pt x="38389" y="16547"/>
                  <a:pt x="38389" y="16509"/>
                </a:cubicBezTo>
                <a:cubicBezTo>
                  <a:pt x="38389" y="16471"/>
                  <a:pt x="38358" y="16441"/>
                  <a:pt x="38321" y="16441"/>
                </a:cubicBezTo>
                <a:close/>
                <a:moveTo>
                  <a:pt x="37240" y="16676"/>
                </a:moveTo>
                <a:cubicBezTo>
                  <a:pt x="37202" y="16676"/>
                  <a:pt x="37172" y="16706"/>
                  <a:pt x="37172" y="16744"/>
                </a:cubicBezTo>
                <a:cubicBezTo>
                  <a:pt x="37172" y="16782"/>
                  <a:pt x="37202" y="16813"/>
                  <a:pt x="37240" y="16813"/>
                </a:cubicBezTo>
                <a:cubicBezTo>
                  <a:pt x="37278" y="16813"/>
                  <a:pt x="37309" y="16782"/>
                  <a:pt x="37309" y="16744"/>
                </a:cubicBezTo>
                <a:cubicBezTo>
                  <a:pt x="37309" y="16706"/>
                  <a:pt x="37278" y="16676"/>
                  <a:pt x="37240" y="16676"/>
                </a:cubicBezTo>
                <a:close/>
                <a:moveTo>
                  <a:pt x="35943" y="16910"/>
                </a:moveTo>
                <a:cubicBezTo>
                  <a:pt x="35906" y="16910"/>
                  <a:pt x="35875" y="16941"/>
                  <a:pt x="35875" y="16979"/>
                </a:cubicBezTo>
                <a:cubicBezTo>
                  <a:pt x="35875" y="17017"/>
                  <a:pt x="35906" y="17047"/>
                  <a:pt x="35943" y="17047"/>
                </a:cubicBezTo>
                <a:cubicBezTo>
                  <a:pt x="35981" y="17047"/>
                  <a:pt x="36012" y="17017"/>
                  <a:pt x="36012" y="16979"/>
                </a:cubicBezTo>
                <a:cubicBezTo>
                  <a:pt x="36012" y="16941"/>
                  <a:pt x="35981" y="16910"/>
                  <a:pt x="35943" y="16910"/>
                </a:cubicBezTo>
                <a:close/>
                <a:moveTo>
                  <a:pt x="36159" y="16910"/>
                </a:moveTo>
                <a:cubicBezTo>
                  <a:pt x="36122" y="16910"/>
                  <a:pt x="36091" y="16941"/>
                  <a:pt x="36091" y="16979"/>
                </a:cubicBezTo>
                <a:cubicBezTo>
                  <a:pt x="36091" y="17017"/>
                  <a:pt x="36122" y="17047"/>
                  <a:pt x="36159" y="17047"/>
                </a:cubicBezTo>
                <a:cubicBezTo>
                  <a:pt x="36197" y="17047"/>
                  <a:pt x="36228" y="17017"/>
                  <a:pt x="36228" y="16979"/>
                </a:cubicBezTo>
                <a:cubicBezTo>
                  <a:pt x="36228" y="16941"/>
                  <a:pt x="36197" y="16910"/>
                  <a:pt x="36159" y="16910"/>
                </a:cubicBezTo>
                <a:close/>
                <a:moveTo>
                  <a:pt x="36376" y="16910"/>
                </a:moveTo>
                <a:cubicBezTo>
                  <a:pt x="36338" y="16910"/>
                  <a:pt x="36307" y="16941"/>
                  <a:pt x="36307" y="16979"/>
                </a:cubicBezTo>
                <a:cubicBezTo>
                  <a:pt x="36307" y="17017"/>
                  <a:pt x="36338" y="17047"/>
                  <a:pt x="36376" y="17047"/>
                </a:cubicBezTo>
                <a:cubicBezTo>
                  <a:pt x="36413" y="17047"/>
                  <a:pt x="36444" y="17017"/>
                  <a:pt x="36444" y="16979"/>
                </a:cubicBezTo>
                <a:cubicBezTo>
                  <a:pt x="36444" y="16941"/>
                  <a:pt x="36413" y="16910"/>
                  <a:pt x="36376" y="16910"/>
                </a:cubicBezTo>
                <a:close/>
                <a:moveTo>
                  <a:pt x="37240" y="16910"/>
                </a:moveTo>
                <a:cubicBezTo>
                  <a:pt x="37202" y="16910"/>
                  <a:pt x="37172" y="16941"/>
                  <a:pt x="37172" y="16979"/>
                </a:cubicBezTo>
                <a:cubicBezTo>
                  <a:pt x="37172" y="17017"/>
                  <a:pt x="37202" y="17047"/>
                  <a:pt x="37240" y="17047"/>
                </a:cubicBezTo>
                <a:cubicBezTo>
                  <a:pt x="37278" y="17047"/>
                  <a:pt x="37309" y="17017"/>
                  <a:pt x="37309" y="16979"/>
                </a:cubicBezTo>
                <a:cubicBezTo>
                  <a:pt x="37309" y="16941"/>
                  <a:pt x="37278" y="16910"/>
                  <a:pt x="37240" y="16910"/>
                </a:cubicBezTo>
                <a:close/>
                <a:moveTo>
                  <a:pt x="35295" y="17145"/>
                </a:moveTo>
                <a:cubicBezTo>
                  <a:pt x="35257" y="17145"/>
                  <a:pt x="35226" y="17176"/>
                  <a:pt x="35226" y="17214"/>
                </a:cubicBezTo>
                <a:cubicBezTo>
                  <a:pt x="35226" y="17252"/>
                  <a:pt x="35257" y="17282"/>
                  <a:pt x="35295" y="17282"/>
                </a:cubicBezTo>
                <a:cubicBezTo>
                  <a:pt x="35333" y="17282"/>
                  <a:pt x="35363" y="17252"/>
                  <a:pt x="35363" y="17214"/>
                </a:cubicBezTo>
                <a:cubicBezTo>
                  <a:pt x="35363" y="17176"/>
                  <a:pt x="35333" y="17145"/>
                  <a:pt x="35295" y="17145"/>
                </a:cubicBezTo>
                <a:close/>
                <a:moveTo>
                  <a:pt x="35727" y="17145"/>
                </a:moveTo>
                <a:cubicBezTo>
                  <a:pt x="35689" y="17145"/>
                  <a:pt x="35659" y="17176"/>
                  <a:pt x="35659" y="17214"/>
                </a:cubicBezTo>
                <a:cubicBezTo>
                  <a:pt x="35659" y="17252"/>
                  <a:pt x="35689" y="17282"/>
                  <a:pt x="35727" y="17282"/>
                </a:cubicBezTo>
                <a:cubicBezTo>
                  <a:pt x="35765" y="17282"/>
                  <a:pt x="35796" y="17252"/>
                  <a:pt x="35796" y="17214"/>
                </a:cubicBezTo>
                <a:cubicBezTo>
                  <a:pt x="35796" y="17176"/>
                  <a:pt x="35765" y="17145"/>
                  <a:pt x="35727" y="17145"/>
                </a:cubicBezTo>
                <a:close/>
                <a:moveTo>
                  <a:pt x="35943" y="17145"/>
                </a:moveTo>
                <a:cubicBezTo>
                  <a:pt x="35906" y="17145"/>
                  <a:pt x="35875" y="17176"/>
                  <a:pt x="35875" y="17214"/>
                </a:cubicBezTo>
                <a:cubicBezTo>
                  <a:pt x="35875" y="17252"/>
                  <a:pt x="35906" y="17282"/>
                  <a:pt x="35943" y="17282"/>
                </a:cubicBezTo>
                <a:cubicBezTo>
                  <a:pt x="35981" y="17282"/>
                  <a:pt x="36012" y="17252"/>
                  <a:pt x="36012" y="17214"/>
                </a:cubicBezTo>
                <a:cubicBezTo>
                  <a:pt x="36012" y="17176"/>
                  <a:pt x="35981" y="17145"/>
                  <a:pt x="35943" y="17145"/>
                </a:cubicBezTo>
                <a:close/>
                <a:moveTo>
                  <a:pt x="36159" y="17145"/>
                </a:moveTo>
                <a:cubicBezTo>
                  <a:pt x="36122" y="17145"/>
                  <a:pt x="36091" y="17176"/>
                  <a:pt x="36091" y="17214"/>
                </a:cubicBezTo>
                <a:cubicBezTo>
                  <a:pt x="36091" y="17252"/>
                  <a:pt x="36122" y="17282"/>
                  <a:pt x="36159" y="17282"/>
                </a:cubicBezTo>
                <a:cubicBezTo>
                  <a:pt x="36197" y="17282"/>
                  <a:pt x="36228" y="17252"/>
                  <a:pt x="36228" y="17214"/>
                </a:cubicBezTo>
                <a:cubicBezTo>
                  <a:pt x="36228" y="17176"/>
                  <a:pt x="36197" y="17145"/>
                  <a:pt x="36159" y="17145"/>
                </a:cubicBezTo>
                <a:close/>
                <a:moveTo>
                  <a:pt x="36376" y="17145"/>
                </a:moveTo>
                <a:cubicBezTo>
                  <a:pt x="36338" y="17145"/>
                  <a:pt x="36307" y="17176"/>
                  <a:pt x="36307" y="17214"/>
                </a:cubicBezTo>
                <a:cubicBezTo>
                  <a:pt x="36307" y="17252"/>
                  <a:pt x="36338" y="17282"/>
                  <a:pt x="36376" y="17282"/>
                </a:cubicBezTo>
                <a:cubicBezTo>
                  <a:pt x="36413" y="17282"/>
                  <a:pt x="36444" y="17252"/>
                  <a:pt x="36444" y="17214"/>
                </a:cubicBezTo>
                <a:cubicBezTo>
                  <a:pt x="36444" y="17176"/>
                  <a:pt x="36413" y="17145"/>
                  <a:pt x="36376" y="17145"/>
                </a:cubicBezTo>
                <a:close/>
                <a:moveTo>
                  <a:pt x="37240" y="17145"/>
                </a:moveTo>
                <a:cubicBezTo>
                  <a:pt x="37202" y="17145"/>
                  <a:pt x="37172" y="17176"/>
                  <a:pt x="37172" y="17214"/>
                </a:cubicBezTo>
                <a:cubicBezTo>
                  <a:pt x="37172" y="17252"/>
                  <a:pt x="37202" y="17282"/>
                  <a:pt x="37240" y="17282"/>
                </a:cubicBezTo>
                <a:cubicBezTo>
                  <a:pt x="37278" y="17282"/>
                  <a:pt x="37309" y="17252"/>
                  <a:pt x="37309" y="17214"/>
                </a:cubicBezTo>
                <a:cubicBezTo>
                  <a:pt x="37309" y="17176"/>
                  <a:pt x="37278" y="17145"/>
                  <a:pt x="37240" y="17145"/>
                </a:cubicBezTo>
                <a:close/>
                <a:moveTo>
                  <a:pt x="37456" y="17145"/>
                </a:moveTo>
                <a:cubicBezTo>
                  <a:pt x="37418" y="17145"/>
                  <a:pt x="37388" y="17176"/>
                  <a:pt x="37388" y="17214"/>
                </a:cubicBezTo>
                <a:cubicBezTo>
                  <a:pt x="37388" y="17252"/>
                  <a:pt x="37418" y="17282"/>
                  <a:pt x="37456" y="17282"/>
                </a:cubicBezTo>
                <a:cubicBezTo>
                  <a:pt x="37494" y="17282"/>
                  <a:pt x="37525" y="17252"/>
                  <a:pt x="37525" y="17214"/>
                </a:cubicBezTo>
                <a:cubicBezTo>
                  <a:pt x="37525" y="17176"/>
                  <a:pt x="37494" y="17145"/>
                  <a:pt x="37456" y="17145"/>
                </a:cubicBezTo>
                <a:close/>
                <a:moveTo>
                  <a:pt x="35295" y="17380"/>
                </a:moveTo>
                <a:cubicBezTo>
                  <a:pt x="35257" y="17380"/>
                  <a:pt x="35226" y="17411"/>
                  <a:pt x="35226" y="17449"/>
                </a:cubicBezTo>
                <a:cubicBezTo>
                  <a:pt x="35226" y="17486"/>
                  <a:pt x="35257" y="17517"/>
                  <a:pt x="35295" y="17517"/>
                </a:cubicBezTo>
                <a:cubicBezTo>
                  <a:pt x="35333" y="17517"/>
                  <a:pt x="35363" y="17486"/>
                  <a:pt x="35363" y="17449"/>
                </a:cubicBezTo>
                <a:cubicBezTo>
                  <a:pt x="35363" y="17411"/>
                  <a:pt x="35333" y="17380"/>
                  <a:pt x="35295" y="17380"/>
                </a:cubicBezTo>
                <a:close/>
                <a:moveTo>
                  <a:pt x="35511" y="17380"/>
                </a:moveTo>
                <a:cubicBezTo>
                  <a:pt x="35473" y="17380"/>
                  <a:pt x="35443" y="17411"/>
                  <a:pt x="35443" y="17449"/>
                </a:cubicBezTo>
                <a:cubicBezTo>
                  <a:pt x="35443" y="17486"/>
                  <a:pt x="35473" y="17517"/>
                  <a:pt x="35511" y="17517"/>
                </a:cubicBezTo>
                <a:cubicBezTo>
                  <a:pt x="35549" y="17517"/>
                  <a:pt x="35579" y="17486"/>
                  <a:pt x="35579" y="17449"/>
                </a:cubicBezTo>
                <a:cubicBezTo>
                  <a:pt x="35579" y="17411"/>
                  <a:pt x="35549" y="17380"/>
                  <a:pt x="35511" y="17380"/>
                </a:cubicBezTo>
                <a:close/>
                <a:moveTo>
                  <a:pt x="35727" y="17380"/>
                </a:moveTo>
                <a:cubicBezTo>
                  <a:pt x="35689" y="17380"/>
                  <a:pt x="35659" y="17411"/>
                  <a:pt x="35659" y="17449"/>
                </a:cubicBezTo>
                <a:cubicBezTo>
                  <a:pt x="35659" y="17486"/>
                  <a:pt x="35689" y="17517"/>
                  <a:pt x="35727" y="17517"/>
                </a:cubicBezTo>
                <a:cubicBezTo>
                  <a:pt x="35765" y="17517"/>
                  <a:pt x="35796" y="17486"/>
                  <a:pt x="35796" y="17449"/>
                </a:cubicBezTo>
                <a:cubicBezTo>
                  <a:pt x="35796" y="17411"/>
                  <a:pt x="35765" y="17380"/>
                  <a:pt x="35727" y="17380"/>
                </a:cubicBezTo>
                <a:close/>
                <a:moveTo>
                  <a:pt x="35943" y="17380"/>
                </a:moveTo>
                <a:cubicBezTo>
                  <a:pt x="35906" y="17380"/>
                  <a:pt x="35875" y="17411"/>
                  <a:pt x="35875" y="17449"/>
                </a:cubicBezTo>
                <a:cubicBezTo>
                  <a:pt x="35875" y="17486"/>
                  <a:pt x="35906" y="17517"/>
                  <a:pt x="35943" y="17517"/>
                </a:cubicBezTo>
                <a:cubicBezTo>
                  <a:pt x="35981" y="17517"/>
                  <a:pt x="36012" y="17486"/>
                  <a:pt x="36012" y="17449"/>
                </a:cubicBezTo>
                <a:cubicBezTo>
                  <a:pt x="36012" y="17411"/>
                  <a:pt x="35981" y="17380"/>
                  <a:pt x="35943" y="17380"/>
                </a:cubicBezTo>
                <a:close/>
                <a:moveTo>
                  <a:pt x="36159" y="17380"/>
                </a:moveTo>
                <a:cubicBezTo>
                  <a:pt x="36122" y="17380"/>
                  <a:pt x="36091" y="17411"/>
                  <a:pt x="36091" y="17449"/>
                </a:cubicBezTo>
                <a:cubicBezTo>
                  <a:pt x="36091" y="17486"/>
                  <a:pt x="36122" y="17517"/>
                  <a:pt x="36159" y="17517"/>
                </a:cubicBezTo>
                <a:cubicBezTo>
                  <a:pt x="36197" y="17517"/>
                  <a:pt x="36228" y="17486"/>
                  <a:pt x="36228" y="17449"/>
                </a:cubicBezTo>
                <a:cubicBezTo>
                  <a:pt x="36228" y="17411"/>
                  <a:pt x="36197" y="17380"/>
                  <a:pt x="36159" y="17380"/>
                </a:cubicBezTo>
                <a:close/>
                <a:moveTo>
                  <a:pt x="36376" y="17380"/>
                </a:moveTo>
                <a:cubicBezTo>
                  <a:pt x="36338" y="17380"/>
                  <a:pt x="36307" y="17411"/>
                  <a:pt x="36307" y="17449"/>
                </a:cubicBezTo>
                <a:cubicBezTo>
                  <a:pt x="36307" y="17486"/>
                  <a:pt x="36338" y="17517"/>
                  <a:pt x="36376" y="17517"/>
                </a:cubicBezTo>
                <a:cubicBezTo>
                  <a:pt x="36413" y="17517"/>
                  <a:pt x="36444" y="17486"/>
                  <a:pt x="36444" y="17449"/>
                </a:cubicBezTo>
                <a:cubicBezTo>
                  <a:pt x="36444" y="17411"/>
                  <a:pt x="36413" y="17380"/>
                  <a:pt x="36376" y="17380"/>
                </a:cubicBezTo>
                <a:close/>
                <a:moveTo>
                  <a:pt x="36592" y="17380"/>
                </a:moveTo>
                <a:cubicBezTo>
                  <a:pt x="36554" y="17380"/>
                  <a:pt x="36523" y="17411"/>
                  <a:pt x="36523" y="17449"/>
                </a:cubicBezTo>
                <a:cubicBezTo>
                  <a:pt x="36523" y="17486"/>
                  <a:pt x="36554" y="17517"/>
                  <a:pt x="36592" y="17517"/>
                </a:cubicBezTo>
                <a:cubicBezTo>
                  <a:pt x="36629" y="17517"/>
                  <a:pt x="36660" y="17486"/>
                  <a:pt x="36660" y="17449"/>
                </a:cubicBezTo>
                <a:cubicBezTo>
                  <a:pt x="36660" y="17411"/>
                  <a:pt x="36629" y="17380"/>
                  <a:pt x="36592" y="17380"/>
                </a:cubicBezTo>
                <a:close/>
                <a:moveTo>
                  <a:pt x="37240" y="17380"/>
                </a:moveTo>
                <a:cubicBezTo>
                  <a:pt x="37202" y="17380"/>
                  <a:pt x="37172" y="17411"/>
                  <a:pt x="37172" y="17449"/>
                </a:cubicBezTo>
                <a:cubicBezTo>
                  <a:pt x="37172" y="17486"/>
                  <a:pt x="37202" y="17517"/>
                  <a:pt x="37240" y="17517"/>
                </a:cubicBezTo>
                <a:cubicBezTo>
                  <a:pt x="37278" y="17517"/>
                  <a:pt x="37309" y="17486"/>
                  <a:pt x="37309" y="17449"/>
                </a:cubicBezTo>
                <a:cubicBezTo>
                  <a:pt x="37309" y="17411"/>
                  <a:pt x="37278" y="17380"/>
                  <a:pt x="37240" y="17380"/>
                </a:cubicBezTo>
                <a:close/>
                <a:moveTo>
                  <a:pt x="37456" y="17380"/>
                </a:moveTo>
                <a:cubicBezTo>
                  <a:pt x="37418" y="17380"/>
                  <a:pt x="37388" y="17411"/>
                  <a:pt x="37388" y="17449"/>
                </a:cubicBezTo>
                <a:cubicBezTo>
                  <a:pt x="37388" y="17486"/>
                  <a:pt x="37418" y="17517"/>
                  <a:pt x="37456" y="17517"/>
                </a:cubicBezTo>
                <a:cubicBezTo>
                  <a:pt x="37494" y="17517"/>
                  <a:pt x="37525" y="17486"/>
                  <a:pt x="37525" y="17449"/>
                </a:cubicBezTo>
                <a:cubicBezTo>
                  <a:pt x="37525" y="17411"/>
                  <a:pt x="37494" y="17380"/>
                  <a:pt x="37456" y="17380"/>
                </a:cubicBezTo>
                <a:close/>
                <a:moveTo>
                  <a:pt x="34863" y="17615"/>
                </a:moveTo>
                <a:cubicBezTo>
                  <a:pt x="34825" y="17615"/>
                  <a:pt x="34794" y="17646"/>
                  <a:pt x="34794" y="17683"/>
                </a:cubicBezTo>
                <a:cubicBezTo>
                  <a:pt x="34794" y="17721"/>
                  <a:pt x="34825" y="17752"/>
                  <a:pt x="34863" y="17752"/>
                </a:cubicBezTo>
                <a:cubicBezTo>
                  <a:pt x="34900" y="17752"/>
                  <a:pt x="34931" y="17721"/>
                  <a:pt x="34931" y="17683"/>
                </a:cubicBezTo>
                <a:cubicBezTo>
                  <a:pt x="34931" y="17646"/>
                  <a:pt x="34900" y="17615"/>
                  <a:pt x="34863" y="17615"/>
                </a:cubicBezTo>
                <a:close/>
                <a:moveTo>
                  <a:pt x="35079" y="17615"/>
                </a:moveTo>
                <a:cubicBezTo>
                  <a:pt x="35041" y="17615"/>
                  <a:pt x="35010" y="17646"/>
                  <a:pt x="35010" y="17683"/>
                </a:cubicBezTo>
                <a:cubicBezTo>
                  <a:pt x="35010" y="17721"/>
                  <a:pt x="35041" y="17752"/>
                  <a:pt x="35079" y="17752"/>
                </a:cubicBezTo>
                <a:cubicBezTo>
                  <a:pt x="35117" y="17752"/>
                  <a:pt x="35147" y="17721"/>
                  <a:pt x="35147" y="17683"/>
                </a:cubicBezTo>
                <a:cubicBezTo>
                  <a:pt x="35147" y="17646"/>
                  <a:pt x="35117" y="17615"/>
                  <a:pt x="35079" y="17615"/>
                </a:cubicBezTo>
                <a:close/>
                <a:moveTo>
                  <a:pt x="35295" y="17615"/>
                </a:moveTo>
                <a:cubicBezTo>
                  <a:pt x="35257" y="17615"/>
                  <a:pt x="35226" y="17646"/>
                  <a:pt x="35226" y="17683"/>
                </a:cubicBezTo>
                <a:cubicBezTo>
                  <a:pt x="35226" y="17721"/>
                  <a:pt x="35257" y="17752"/>
                  <a:pt x="35295" y="17752"/>
                </a:cubicBezTo>
                <a:cubicBezTo>
                  <a:pt x="35333" y="17752"/>
                  <a:pt x="35363" y="17721"/>
                  <a:pt x="35363" y="17683"/>
                </a:cubicBezTo>
                <a:cubicBezTo>
                  <a:pt x="35363" y="17646"/>
                  <a:pt x="35333" y="17615"/>
                  <a:pt x="35295" y="17615"/>
                </a:cubicBezTo>
                <a:close/>
                <a:moveTo>
                  <a:pt x="35511" y="17615"/>
                </a:moveTo>
                <a:cubicBezTo>
                  <a:pt x="35473" y="17615"/>
                  <a:pt x="35443" y="17646"/>
                  <a:pt x="35443" y="17683"/>
                </a:cubicBezTo>
                <a:cubicBezTo>
                  <a:pt x="35443" y="17721"/>
                  <a:pt x="35473" y="17752"/>
                  <a:pt x="35511" y="17752"/>
                </a:cubicBezTo>
                <a:cubicBezTo>
                  <a:pt x="35549" y="17752"/>
                  <a:pt x="35579" y="17721"/>
                  <a:pt x="35579" y="17683"/>
                </a:cubicBezTo>
                <a:cubicBezTo>
                  <a:pt x="35579" y="17646"/>
                  <a:pt x="35549" y="17615"/>
                  <a:pt x="35511" y="17615"/>
                </a:cubicBezTo>
                <a:close/>
                <a:moveTo>
                  <a:pt x="35727" y="17615"/>
                </a:moveTo>
                <a:cubicBezTo>
                  <a:pt x="35689" y="17615"/>
                  <a:pt x="35659" y="17646"/>
                  <a:pt x="35659" y="17683"/>
                </a:cubicBezTo>
                <a:cubicBezTo>
                  <a:pt x="35659" y="17721"/>
                  <a:pt x="35689" y="17752"/>
                  <a:pt x="35727" y="17752"/>
                </a:cubicBezTo>
                <a:cubicBezTo>
                  <a:pt x="35765" y="17752"/>
                  <a:pt x="35796" y="17721"/>
                  <a:pt x="35796" y="17683"/>
                </a:cubicBezTo>
                <a:cubicBezTo>
                  <a:pt x="35796" y="17646"/>
                  <a:pt x="35765" y="17615"/>
                  <a:pt x="35727" y="17615"/>
                </a:cubicBezTo>
                <a:close/>
                <a:moveTo>
                  <a:pt x="35943" y="17615"/>
                </a:moveTo>
                <a:cubicBezTo>
                  <a:pt x="35906" y="17615"/>
                  <a:pt x="35875" y="17646"/>
                  <a:pt x="35875" y="17683"/>
                </a:cubicBezTo>
                <a:cubicBezTo>
                  <a:pt x="35875" y="17721"/>
                  <a:pt x="35906" y="17752"/>
                  <a:pt x="35943" y="17752"/>
                </a:cubicBezTo>
                <a:cubicBezTo>
                  <a:pt x="35981" y="17752"/>
                  <a:pt x="36012" y="17721"/>
                  <a:pt x="36012" y="17683"/>
                </a:cubicBezTo>
                <a:cubicBezTo>
                  <a:pt x="36012" y="17646"/>
                  <a:pt x="35981" y="17615"/>
                  <a:pt x="35943" y="17615"/>
                </a:cubicBezTo>
                <a:close/>
                <a:moveTo>
                  <a:pt x="36159" y="17615"/>
                </a:moveTo>
                <a:cubicBezTo>
                  <a:pt x="36122" y="17615"/>
                  <a:pt x="36091" y="17646"/>
                  <a:pt x="36091" y="17683"/>
                </a:cubicBezTo>
                <a:cubicBezTo>
                  <a:pt x="36091" y="17721"/>
                  <a:pt x="36122" y="17752"/>
                  <a:pt x="36159" y="17752"/>
                </a:cubicBezTo>
                <a:cubicBezTo>
                  <a:pt x="36197" y="17752"/>
                  <a:pt x="36228" y="17721"/>
                  <a:pt x="36228" y="17683"/>
                </a:cubicBezTo>
                <a:cubicBezTo>
                  <a:pt x="36228" y="17646"/>
                  <a:pt x="36197" y="17615"/>
                  <a:pt x="36159" y="17615"/>
                </a:cubicBezTo>
                <a:close/>
                <a:moveTo>
                  <a:pt x="36376" y="17615"/>
                </a:moveTo>
                <a:cubicBezTo>
                  <a:pt x="36338" y="17615"/>
                  <a:pt x="36307" y="17646"/>
                  <a:pt x="36307" y="17683"/>
                </a:cubicBezTo>
                <a:cubicBezTo>
                  <a:pt x="36307" y="17721"/>
                  <a:pt x="36338" y="17752"/>
                  <a:pt x="36376" y="17752"/>
                </a:cubicBezTo>
                <a:cubicBezTo>
                  <a:pt x="36413" y="17752"/>
                  <a:pt x="36444" y="17721"/>
                  <a:pt x="36444" y="17683"/>
                </a:cubicBezTo>
                <a:cubicBezTo>
                  <a:pt x="36444" y="17646"/>
                  <a:pt x="36413" y="17615"/>
                  <a:pt x="36376" y="17615"/>
                </a:cubicBezTo>
                <a:close/>
                <a:moveTo>
                  <a:pt x="36592" y="17615"/>
                </a:moveTo>
                <a:cubicBezTo>
                  <a:pt x="36554" y="17615"/>
                  <a:pt x="36523" y="17646"/>
                  <a:pt x="36523" y="17683"/>
                </a:cubicBezTo>
                <a:cubicBezTo>
                  <a:pt x="36523" y="17721"/>
                  <a:pt x="36554" y="17752"/>
                  <a:pt x="36592" y="17752"/>
                </a:cubicBezTo>
                <a:cubicBezTo>
                  <a:pt x="36629" y="17752"/>
                  <a:pt x="36660" y="17721"/>
                  <a:pt x="36660" y="17683"/>
                </a:cubicBezTo>
                <a:cubicBezTo>
                  <a:pt x="36660" y="17646"/>
                  <a:pt x="36629" y="17615"/>
                  <a:pt x="36592" y="17615"/>
                </a:cubicBezTo>
                <a:close/>
                <a:moveTo>
                  <a:pt x="36808" y="17615"/>
                </a:moveTo>
                <a:cubicBezTo>
                  <a:pt x="36770" y="17615"/>
                  <a:pt x="36739" y="17646"/>
                  <a:pt x="36739" y="17683"/>
                </a:cubicBezTo>
                <a:cubicBezTo>
                  <a:pt x="36739" y="17721"/>
                  <a:pt x="36770" y="17752"/>
                  <a:pt x="36808" y="17752"/>
                </a:cubicBezTo>
                <a:cubicBezTo>
                  <a:pt x="36846" y="17752"/>
                  <a:pt x="36876" y="17721"/>
                  <a:pt x="36876" y="17683"/>
                </a:cubicBezTo>
                <a:cubicBezTo>
                  <a:pt x="36876" y="17646"/>
                  <a:pt x="36846" y="17615"/>
                  <a:pt x="36808" y="17615"/>
                </a:cubicBezTo>
                <a:close/>
                <a:moveTo>
                  <a:pt x="37024" y="17615"/>
                </a:moveTo>
                <a:cubicBezTo>
                  <a:pt x="36986" y="17615"/>
                  <a:pt x="36955" y="17646"/>
                  <a:pt x="36955" y="17683"/>
                </a:cubicBezTo>
                <a:cubicBezTo>
                  <a:pt x="36955" y="17721"/>
                  <a:pt x="36986" y="17752"/>
                  <a:pt x="37024" y="17752"/>
                </a:cubicBezTo>
                <a:cubicBezTo>
                  <a:pt x="37062" y="17752"/>
                  <a:pt x="37092" y="17721"/>
                  <a:pt x="37092" y="17683"/>
                </a:cubicBezTo>
                <a:cubicBezTo>
                  <a:pt x="37092" y="17646"/>
                  <a:pt x="37062" y="17615"/>
                  <a:pt x="37024" y="17615"/>
                </a:cubicBezTo>
                <a:close/>
                <a:moveTo>
                  <a:pt x="37240" y="17615"/>
                </a:moveTo>
                <a:cubicBezTo>
                  <a:pt x="37202" y="17615"/>
                  <a:pt x="37172" y="17646"/>
                  <a:pt x="37172" y="17683"/>
                </a:cubicBezTo>
                <a:cubicBezTo>
                  <a:pt x="37172" y="17721"/>
                  <a:pt x="37202" y="17752"/>
                  <a:pt x="37240" y="17752"/>
                </a:cubicBezTo>
                <a:cubicBezTo>
                  <a:pt x="37278" y="17752"/>
                  <a:pt x="37309" y="17721"/>
                  <a:pt x="37309" y="17683"/>
                </a:cubicBezTo>
                <a:cubicBezTo>
                  <a:pt x="37309" y="17646"/>
                  <a:pt x="37278" y="17615"/>
                  <a:pt x="37240" y="17615"/>
                </a:cubicBezTo>
                <a:close/>
                <a:moveTo>
                  <a:pt x="37456" y="17615"/>
                </a:moveTo>
                <a:cubicBezTo>
                  <a:pt x="37418" y="17615"/>
                  <a:pt x="37388" y="17646"/>
                  <a:pt x="37388" y="17683"/>
                </a:cubicBezTo>
                <a:cubicBezTo>
                  <a:pt x="37388" y="17721"/>
                  <a:pt x="37418" y="17752"/>
                  <a:pt x="37456" y="17752"/>
                </a:cubicBezTo>
                <a:cubicBezTo>
                  <a:pt x="37494" y="17752"/>
                  <a:pt x="37525" y="17721"/>
                  <a:pt x="37525" y="17683"/>
                </a:cubicBezTo>
                <a:cubicBezTo>
                  <a:pt x="37525" y="17646"/>
                  <a:pt x="37494" y="17615"/>
                  <a:pt x="37456" y="17615"/>
                </a:cubicBezTo>
                <a:close/>
                <a:moveTo>
                  <a:pt x="37672" y="17615"/>
                </a:moveTo>
                <a:cubicBezTo>
                  <a:pt x="37634" y="17615"/>
                  <a:pt x="37604" y="17646"/>
                  <a:pt x="37604" y="17683"/>
                </a:cubicBezTo>
                <a:cubicBezTo>
                  <a:pt x="37604" y="17721"/>
                  <a:pt x="37634" y="17752"/>
                  <a:pt x="37672" y="17752"/>
                </a:cubicBezTo>
                <a:cubicBezTo>
                  <a:pt x="37710" y="17752"/>
                  <a:pt x="37741" y="17721"/>
                  <a:pt x="37741" y="17683"/>
                </a:cubicBezTo>
                <a:cubicBezTo>
                  <a:pt x="37741" y="17646"/>
                  <a:pt x="37710" y="17615"/>
                  <a:pt x="37672" y="17615"/>
                </a:cubicBezTo>
                <a:close/>
                <a:moveTo>
                  <a:pt x="34863" y="17850"/>
                </a:moveTo>
                <a:cubicBezTo>
                  <a:pt x="34825" y="17850"/>
                  <a:pt x="34794" y="17880"/>
                  <a:pt x="34794" y="17918"/>
                </a:cubicBezTo>
                <a:cubicBezTo>
                  <a:pt x="34794" y="17956"/>
                  <a:pt x="34825" y="17987"/>
                  <a:pt x="34863" y="17987"/>
                </a:cubicBezTo>
                <a:cubicBezTo>
                  <a:pt x="34900" y="17987"/>
                  <a:pt x="34931" y="17956"/>
                  <a:pt x="34931" y="17918"/>
                </a:cubicBezTo>
                <a:cubicBezTo>
                  <a:pt x="34931" y="17880"/>
                  <a:pt x="34900" y="17850"/>
                  <a:pt x="34863" y="17850"/>
                </a:cubicBezTo>
                <a:close/>
                <a:moveTo>
                  <a:pt x="35079" y="17850"/>
                </a:moveTo>
                <a:cubicBezTo>
                  <a:pt x="35041" y="17850"/>
                  <a:pt x="35010" y="17880"/>
                  <a:pt x="35010" y="17918"/>
                </a:cubicBezTo>
                <a:cubicBezTo>
                  <a:pt x="35010" y="17956"/>
                  <a:pt x="35041" y="17987"/>
                  <a:pt x="35079" y="17987"/>
                </a:cubicBezTo>
                <a:cubicBezTo>
                  <a:pt x="35117" y="17987"/>
                  <a:pt x="35147" y="17956"/>
                  <a:pt x="35147" y="17918"/>
                </a:cubicBezTo>
                <a:cubicBezTo>
                  <a:pt x="35147" y="17880"/>
                  <a:pt x="35117" y="17850"/>
                  <a:pt x="35079" y="17850"/>
                </a:cubicBezTo>
                <a:close/>
                <a:moveTo>
                  <a:pt x="35295" y="17850"/>
                </a:moveTo>
                <a:cubicBezTo>
                  <a:pt x="35257" y="17850"/>
                  <a:pt x="35226" y="17880"/>
                  <a:pt x="35226" y="17918"/>
                </a:cubicBezTo>
                <a:cubicBezTo>
                  <a:pt x="35226" y="17956"/>
                  <a:pt x="35257" y="17987"/>
                  <a:pt x="35295" y="17987"/>
                </a:cubicBezTo>
                <a:cubicBezTo>
                  <a:pt x="35333" y="17987"/>
                  <a:pt x="35363" y="17956"/>
                  <a:pt x="35363" y="17918"/>
                </a:cubicBezTo>
                <a:cubicBezTo>
                  <a:pt x="35363" y="17880"/>
                  <a:pt x="35333" y="17850"/>
                  <a:pt x="35295" y="17850"/>
                </a:cubicBezTo>
                <a:close/>
                <a:moveTo>
                  <a:pt x="35511" y="17850"/>
                </a:moveTo>
                <a:cubicBezTo>
                  <a:pt x="35473" y="17850"/>
                  <a:pt x="35443" y="17880"/>
                  <a:pt x="35443" y="17918"/>
                </a:cubicBezTo>
                <a:cubicBezTo>
                  <a:pt x="35443" y="17956"/>
                  <a:pt x="35473" y="17987"/>
                  <a:pt x="35511" y="17987"/>
                </a:cubicBezTo>
                <a:cubicBezTo>
                  <a:pt x="35549" y="17987"/>
                  <a:pt x="35579" y="17956"/>
                  <a:pt x="35579" y="17918"/>
                </a:cubicBezTo>
                <a:cubicBezTo>
                  <a:pt x="35579" y="17880"/>
                  <a:pt x="35549" y="17850"/>
                  <a:pt x="35511" y="17850"/>
                </a:cubicBezTo>
                <a:close/>
                <a:moveTo>
                  <a:pt x="35727" y="17850"/>
                </a:moveTo>
                <a:cubicBezTo>
                  <a:pt x="35689" y="17850"/>
                  <a:pt x="35659" y="17880"/>
                  <a:pt x="35659" y="17918"/>
                </a:cubicBezTo>
                <a:cubicBezTo>
                  <a:pt x="35659" y="17956"/>
                  <a:pt x="35689" y="17987"/>
                  <a:pt x="35727" y="17987"/>
                </a:cubicBezTo>
                <a:cubicBezTo>
                  <a:pt x="35765" y="17987"/>
                  <a:pt x="35796" y="17956"/>
                  <a:pt x="35796" y="17918"/>
                </a:cubicBezTo>
                <a:cubicBezTo>
                  <a:pt x="35796" y="17880"/>
                  <a:pt x="35765" y="17850"/>
                  <a:pt x="35727" y="17850"/>
                </a:cubicBezTo>
                <a:close/>
                <a:moveTo>
                  <a:pt x="35943" y="17850"/>
                </a:moveTo>
                <a:cubicBezTo>
                  <a:pt x="35906" y="17850"/>
                  <a:pt x="35875" y="17880"/>
                  <a:pt x="35875" y="17918"/>
                </a:cubicBezTo>
                <a:cubicBezTo>
                  <a:pt x="35875" y="17956"/>
                  <a:pt x="35906" y="17987"/>
                  <a:pt x="35943" y="17987"/>
                </a:cubicBezTo>
                <a:cubicBezTo>
                  <a:pt x="35981" y="17987"/>
                  <a:pt x="36012" y="17956"/>
                  <a:pt x="36012" y="17918"/>
                </a:cubicBezTo>
                <a:cubicBezTo>
                  <a:pt x="36012" y="17880"/>
                  <a:pt x="35981" y="17850"/>
                  <a:pt x="35943" y="17850"/>
                </a:cubicBezTo>
                <a:close/>
                <a:moveTo>
                  <a:pt x="36159" y="17850"/>
                </a:moveTo>
                <a:cubicBezTo>
                  <a:pt x="36122" y="17850"/>
                  <a:pt x="36091" y="17880"/>
                  <a:pt x="36091" y="17918"/>
                </a:cubicBezTo>
                <a:cubicBezTo>
                  <a:pt x="36091" y="17956"/>
                  <a:pt x="36122" y="17987"/>
                  <a:pt x="36159" y="17987"/>
                </a:cubicBezTo>
                <a:cubicBezTo>
                  <a:pt x="36197" y="17987"/>
                  <a:pt x="36228" y="17956"/>
                  <a:pt x="36228" y="17918"/>
                </a:cubicBezTo>
                <a:cubicBezTo>
                  <a:pt x="36228" y="17880"/>
                  <a:pt x="36197" y="17850"/>
                  <a:pt x="36159" y="17850"/>
                </a:cubicBezTo>
                <a:close/>
                <a:moveTo>
                  <a:pt x="36376" y="17850"/>
                </a:moveTo>
                <a:cubicBezTo>
                  <a:pt x="36338" y="17850"/>
                  <a:pt x="36307" y="17880"/>
                  <a:pt x="36307" y="17918"/>
                </a:cubicBezTo>
                <a:cubicBezTo>
                  <a:pt x="36307" y="17956"/>
                  <a:pt x="36338" y="17987"/>
                  <a:pt x="36376" y="17987"/>
                </a:cubicBezTo>
                <a:cubicBezTo>
                  <a:pt x="36413" y="17987"/>
                  <a:pt x="36444" y="17956"/>
                  <a:pt x="36444" y="17918"/>
                </a:cubicBezTo>
                <a:cubicBezTo>
                  <a:pt x="36444" y="17880"/>
                  <a:pt x="36413" y="17850"/>
                  <a:pt x="36376" y="17850"/>
                </a:cubicBezTo>
                <a:close/>
                <a:moveTo>
                  <a:pt x="36592" y="17850"/>
                </a:moveTo>
                <a:cubicBezTo>
                  <a:pt x="36554" y="17850"/>
                  <a:pt x="36523" y="17880"/>
                  <a:pt x="36523" y="17918"/>
                </a:cubicBezTo>
                <a:cubicBezTo>
                  <a:pt x="36523" y="17956"/>
                  <a:pt x="36554" y="17987"/>
                  <a:pt x="36592" y="17987"/>
                </a:cubicBezTo>
                <a:cubicBezTo>
                  <a:pt x="36629" y="17987"/>
                  <a:pt x="36660" y="17956"/>
                  <a:pt x="36660" y="17918"/>
                </a:cubicBezTo>
                <a:cubicBezTo>
                  <a:pt x="36660" y="17880"/>
                  <a:pt x="36629" y="17850"/>
                  <a:pt x="36592" y="17850"/>
                </a:cubicBezTo>
                <a:close/>
                <a:moveTo>
                  <a:pt x="36808" y="17850"/>
                </a:moveTo>
                <a:cubicBezTo>
                  <a:pt x="36770" y="17850"/>
                  <a:pt x="36739" y="17880"/>
                  <a:pt x="36739" y="17918"/>
                </a:cubicBezTo>
                <a:cubicBezTo>
                  <a:pt x="36739" y="17956"/>
                  <a:pt x="36770" y="17987"/>
                  <a:pt x="36808" y="17987"/>
                </a:cubicBezTo>
                <a:cubicBezTo>
                  <a:pt x="36846" y="17987"/>
                  <a:pt x="36876" y="17956"/>
                  <a:pt x="36876" y="17918"/>
                </a:cubicBezTo>
                <a:cubicBezTo>
                  <a:pt x="36876" y="17880"/>
                  <a:pt x="36846" y="17850"/>
                  <a:pt x="36808" y="17850"/>
                </a:cubicBezTo>
                <a:close/>
                <a:moveTo>
                  <a:pt x="37024" y="17850"/>
                </a:moveTo>
                <a:cubicBezTo>
                  <a:pt x="36986" y="17850"/>
                  <a:pt x="36955" y="17880"/>
                  <a:pt x="36955" y="17918"/>
                </a:cubicBezTo>
                <a:cubicBezTo>
                  <a:pt x="36955" y="17956"/>
                  <a:pt x="36986" y="17987"/>
                  <a:pt x="37024" y="17987"/>
                </a:cubicBezTo>
                <a:cubicBezTo>
                  <a:pt x="37062" y="17987"/>
                  <a:pt x="37092" y="17956"/>
                  <a:pt x="37092" y="17918"/>
                </a:cubicBezTo>
                <a:cubicBezTo>
                  <a:pt x="37092" y="17880"/>
                  <a:pt x="37062" y="17850"/>
                  <a:pt x="37024" y="17850"/>
                </a:cubicBezTo>
                <a:close/>
                <a:moveTo>
                  <a:pt x="37240" y="17850"/>
                </a:moveTo>
                <a:cubicBezTo>
                  <a:pt x="37202" y="17850"/>
                  <a:pt x="37172" y="17880"/>
                  <a:pt x="37172" y="17918"/>
                </a:cubicBezTo>
                <a:cubicBezTo>
                  <a:pt x="37172" y="17956"/>
                  <a:pt x="37202" y="17987"/>
                  <a:pt x="37240" y="17987"/>
                </a:cubicBezTo>
                <a:cubicBezTo>
                  <a:pt x="37278" y="17987"/>
                  <a:pt x="37309" y="17956"/>
                  <a:pt x="37309" y="17918"/>
                </a:cubicBezTo>
                <a:cubicBezTo>
                  <a:pt x="37309" y="17880"/>
                  <a:pt x="37278" y="17850"/>
                  <a:pt x="37240" y="17850"/>
                </a:cubicBezTo>
                <a:close/>
                <a:moveTo>
                  <a:pt x="37456" y="17850"/>
                </a:moveTo>
                <a:cubicBezTo>
                  <a:pt x="37418" y="17850"/>
                  <a:pt x="37388" y="17880"/>
                  <a:pt x="37388" y="17918"/>
                </a:cubicBezTo>
                <a:cubicBezTo>
                  <a:pt x="37388" y="17956"/>
                  <a:pt x="37418" y="17987"/>
                  <a:pt x="37456" y="17987"/>
                </a:cubicBezTo>
                <a:cubicBezTo>
                  <a:pt x="37494" y="17987"/>
                  <a:pt x="37525" y="17956"/>
                  <a:pt x="37525" y="17918"/>
                </a:cubicBezTo>
                <a:cubicBezTo>
                  <a:pt x="37525" y="17880"/>
                  <a:pt x="37494" y="17850"/>
                  <a:pt x="37456" y="17850"/>
                </a:cubicBezTo>
                <a:close/>
                <a:moveTo>
                  <a:pt x="37672" y="17850"/>
                </a:moveTo>
                <a:cubicBezTo>
                  <a:pt x="37634" y="17850"/>
                  <a:pt x="37604" y="17880"/>
                  <a:pt x="37604" y="17918"/>
                </a:cubicBezTo>
                <a:cubicBezTo>
                  <a:pt x="37604" y="17956"/>
                  <a:pt x="37634" y="17987"/>
                  <a:pt x="37672" y="17987"/>
                </a:cubicBezTo>
                <a:cubicBezTo>
                  <a:pt x="37710" y="17987"/>
                  <a:pt x="37741" y="17956"/>
                  <a:pt x="37741" y="17918"/>
                </a:cubicBezTo>
                <a:cubicBezTo>
                  <a:pt x="37741" y="17880"/>
                  <a:pt x="37710" y="17850"/>
                  <a:pt x="37672" y="17850"/>
                </a:cubicBezTo>
                <a:close/>
                <a:moveTo>
                  <a:pt x="34214" y="18085"/>
                </a:moveTo>
                <a:cubicBezTo>
                  <a:pt x="34176" y="18085"/>
                  <a:pt x="34146" y="18115"/>
                  <a:pt x="34146" y="18153"/>
                </a:cubicBezTo>
                <a:cubicBezTo>
                  <a:pt x="34146" y="18191"/>
                  <a:pt x="34176" y="18221"/>
                  <a:pt x="34214" y="18221"/>
                </a:cubicBezTo>
                <a:cubicBezTo>
                  <a:pt x="34252" y="18221"/>
                  <a:pt x="34283" y="18191"/>
                  <a:pt x="34283" y="18153"/>
                </a:cubicBezTo>
                <a:cubicBezTo>
                  <a:pt x="34283" y="18115"/>
                  <a:pt x="34252" y="18085"/>
                  <a:pt x="34214" y="18085"/>
                </a:cubicBezTo>
                <a:close/>
                <a:moveTo>
                  <a:pt x="34430" y="18085"/>
                </a:moveTo>
                <a:cubicBezTo>
                  <a:pt x="34393" y="18085"/>
                  <a:pt x="34362" y="18115"/>
                  <a:pt x="34362" y="18153"/>
                </a:cubicBezTo>
                <a:cubicBezTo>
                  <a:pt x="34362" y="18191"/>
                  <a:pt x="34393" y="18221"/>
                  <a:pt x="34430" y="18221"/>
                </a:cubicBezTo>
                <a:cubicBezTo>
                  <a:pt x="34468" y="18221"/>
                  <a:pt x="34499" y="18191"/>
                  <a:pt x="34499" y="18153"/>
                </a:cubicBezTo>
                <a:cubicBezTo>
                  <a:pt x="34499" y="18115"/>
                  <a:pt x="34468" y="18085"/>
                  <a:pt x="34430" y="18085"/>
                </a:cubicBezTo>
                <a:close/>
                <a:moveTo>
                  <a:pt x="34646" y="18085"/>
                </a:moveTo>
                <a:cubicBezTo>
                  <a:pt x="34609" y="18085"/>
                  <a:pt x="34578" y="18115"/>
                  <a:pt x="34578" y="18153"/>
                </a:cubicBezTo>
                <a:cubicBezTo>
                  <a:pt x="34578" y="18191"/>
                  <a:pt x="34609" y="18221"/>
                  <a:pt x="34646" y="18221"/>
                </a:cubicBezTo>
                <a:cubicBezTo>
                  <a:pt x="34684" y="18221"/>
                  <a:pt x="34715" y="18191"/>
                  <a:pt x="34715" y="18153"/>
                </a:cubicBezTo>
                <a:cubicBezTo>
                  <a:pt x="34715" y="18115"/>
                  <a:pt x="34684" y="18085"/>
                  <a:pt x="34646" y="18085"/>
                </a:cubicBezTo>
                <a:close/>
                <a:moveTo>
                  <a:pt x="34863" y="18085"/>
                </a:moveTo>
                <a:cubicBezTo>
                  <a:pt x="34825" y="18085"/>
                  <a:pt x="34794" y="18115"/>
                  <a:pt x="34794" y="18153"/>
                </a:cubicBezTo>
                <a:cubicBezTo>
                  <a:pt x="34794" y="18191"/>
                  <a:pt x="34825" y="18221"/>
                  <a:pt x="34863" y="18221"/>
                </a:cubicBezTo>
                <a:cubicBezTo>
                  <a:pt x="34900" y="18221"/>
                  <a:pt x="34931" y="18191"/>
                  <a:pt x="34931" y="18153"/>
                </a:cubicBezTo>
                <a:cubicBezTo>
                  <a:pt x="34931" y="18115"/>
                  <a:pt x="34900" y="18085"/>
                  <a:pt x="34863" y="18085"/>
                </a:cubicBezTo>
                <a:close/>
                <a:moveTo>
                  <a:pt x="35079" y="18085"/>
                </a:moveTo>
                <a:cubicBezTo>
                  <a:pt x="35041" y="18085"/>
                  <a:pt x="35010" y="18115"/>
                  <a:pt x="35010" y="18153"/>
                </a:cubicBezTo>
                <a:cubicBezTo>
                  <a:pt x="35010" y="18191"/>
                  <a:pt x="35041" y="18221"/>
                  <a:pt x="35079" y="18221"/>
                </a:cubicBezTo>
                <a:cubicBezTo>
                  <a:pt x="35117" y="18221"/>
                  <a:pt x="35147" y="18191"/>
                  <a:pt x="35147" y="18153"/>
                </a:cubicBezTo>
                <a:cubicBezTo>
                  <a:pt x="35147" y="18115"/>
                  <a:pt x="35117" y="18085"/>
                  <a:pt x="35079" y="18085"/>
                </a:cubicBezTo>
                <a:close/>
                <a:moveTo>
                  <a:pt x="35295" y="18085"/>
                </a:moveTo>
                <a:cubicBezTo>
                  <a:pt x="35257" y="18085"/>
                  <a:pt x="35226" y="18115"/>
                  <a:pt x="35226" y="18153"/>
                </a:cubicBezTo>
                <a:cubicBezTo>
                  <a:pt x="35226" y="18191"/>
                  <a:pt x="35257" y="18221"/>
                  <a:pt x="35295" y="18221"/>
                </a:cubicBezTo>
                <a:cubicBezTo>
                  <a:pt x="35333" y="18221"/>
                  <a:pt x="35363" y="18191"/>
                  <a:pt x="35363" y="18153"/>
                </a:cubicBezTo>
                <a:cubicBezTo>
                  <a:pt x="35363" y="18115"/>
                  <a:pt x="35333" y="18085"/>
                  <a:pt x="35295" y="18085"/>
                </a:cubicBezTo>
                <a:close/>
                <a:moveTo>
                  <a:pt x="35511" y="18085"/>
                </a:moveTo>
                <a:cubicBezTo>
                  <a:pt x="35473" y="18085"/>
                  <a:pt x="35443" y="18115"/>
                  <a:pt x="35443" y="18153"/>
                </a:cubicBezTo>
                <a:cubicBezTo>
                  <a:pt x="35443" y="18191"/>
                  <a:pt x="35473" y="18221"/>
                  <a:pt x="35511" y="18221"/>
                </a:cubicBezTo>
                <a:cubicBezTo>
                  <a:pt x="35549" y="18221"/>
                  <a:pt x="35579" y="18191"/>
                  <a:pt x="35579" y="18153"/>
                </a:cubicBezTo>
                <a:cubicBezTo>
                  <a:pt x="35579" y="18115"/>
                  <a:pt x="35549" y="18085"/>
                  <a:pt x="35511" y="18085"/>
                </a:cubicBezTo>
                <a:close/>
                <a:moveTo>
                  <a:pt x="35727" y="18085"/>
                </a:moveTo>
                <a:cubicBezTo>
                  <a:pt x="35689" y="18085"/>
                  <a:pt x="35659" y="18115"/>
                  <a:pt x="35659" y="18153"/>
                </a:cubicBezTo>
                <a:cubicBezTo>
                  <a:pt x="35659" y="18191"/>
                  <a:pt x="35689" y="18221"/>
                  <a:pt x="35727" y="18221"/>
                </a:cubicBezTo>
                <a:cubicBezTo>
                  <a:pt x="35765" y="18221"/>
                  <a:pt x="35796" y="18191"/>
                  <a:pt x="35796" y="18153"/>
                </a:cubicBezTo>
                <a:cubicBezTo>
                  <a:pt x="35796" y="18115"/>
                  <a:pt x="35765" y="18085"/>
                  <a:pt x="35727" y="18085"/>
                </a:cubicBezTo>
                <a:close/>
                <a:moveTo>
                  <a:pt x="35943" y="18085"/>
                </a:moveTo>
                <a:cubicBezTo>
                  <a:pt x="35906" y="18085"/>
                  <a:pt x="35875" y="18115"/>
                  <a:pt x="35875" y="18153"/>
                </a:cubicBezTo>
                <a:cubicBezTo>
                  <a:pt x="35875" y="18191"/>
                  <a:pt x="35906" y="18221"/>
                  <a:pt x="35943" y="18221"/>
                </a:cubicBezTo>
                <a:cubicBezTo>
                  <a:pt x="35981" y="18221"/>
                  <a:pt x="36012" y="18191"/>
                  <a:pt x="36012" y="18153"/>
                </a:cubicBezTo>
                <a:cubicBezTo>
                  <a:pt x="36012" y="18115"/>
                  <a:pt x="35981" y="18085"/>
                  <a:pt x="35943" y="18085"/>
                </a:cubicBezTo>
                <a:close/>
                <a:moveTo>
                  <a:pt x="36159" y="18085"/>
                </a:moveTo>
                <a:cubicBezTo>
                  <a:pt x="36122" y="18085"/>
                  <a:pt x="36091" y="18115"/>
                  <a:pt x="36091" y="18153"/>
                </a:cubicBezTo>
                <a:cubicBezTo>
                  <a:pt x="36091" y="18191"/>
                  <a:pt x="36122" y="18221"/>
                  <a:pt x="36159" y="18221"/>
                </a:cubicBezTo>
                <a:cubicBezTo>
                  <a:pt x="36197" y="18221"/>
                  <a:pt x="36228" y="18191"/>
                  <a:pt x="36228" y="18153"/>
                </a:cubicBezTo>
                <a:cubicBezTo>
                  <a:pt x="36228" y="18115"/>
                  <a:pt x="36197" y="18085"/>
                  <a:pt x="36159" y="18085"/>
                </a:cubicBezTo>
                <a:close/>
                <a:moveTo>
                  <a:pt x="36376" y="18085"/>
                </a:moveTo>
                <a:cubicBezTo>
                  <a:pt x="36338" y="18085"/>
                  <a:pt x="36307" y="18115"/>
                  <a:pt x="36307" y="18153"/>
                </a:cubicBezTo>
                <a:cubicBezTo>
                  <a:pt x="36307" y="18191"/>
                  <a:pt x="36338" y="18221"/>
                  <a:pt x="36376" y="18221"/>
                </a:cubicBezTo>
                <a:cubicBezTo>
                  <a:pt x="36413" y="18221"/>
                  <a:pt x="36444" y="18191"/>
                  <a:pt x="36444" y="18153"/>
                </a:cubicBezTo>
                <a:cubicBezTo>
                  <a:pt x="36444" y="18115"/>
                  <a:pt x="36413" y="18085"/>
                  <a:pt x="36376" y="18085"/>
                </a:cubicBezTo>
                <a:close/>
                <a:moveTo>
                  <a:pt x="36592" y="18085"/>
                </a:moveTo>
                <a:cubicBezTo>
                  <a:pt x="36554" y="18085"/>
                  <a:pt x="36523" y="18115"/>
                  <a:pt x="36523" y="18153"/>
                </a:cubicBezTo>
                <a:cubicBezTo>
                  <a:pt x="36523" y="18191"/>
                  <a:pt x="36554" y="18221"/>
                  <a:pt x="36592" y="18221"/>
                </a:cubicBezTo>
                <a:cubicBezTo>
                  <a:pt x="36629" y="18221"/>
                  <a:pt x="36660" y="18191"/>
                  <a:pt x="36660" y="18153"/>
                </a:cubicBezTo>
                <a:cubicBezTo>
                  <a:pt x="36660" y="18115"/>
                  <a:pt x="36629" y="18085"/>
                  <a:pt x="36592" y="18085"/>
                </a:cubicBezTo>
                <a:close/>
                <a:moveTo>
                  <a:pt x="36808" y="18085"/>
                </a:moveTo>
                <a:cubicBezTo>
                  <a:pt x="36770" y="18085"/>
                  <a:pt x="36739" y="18115"/>
                  <a:pt x="36739" y="18153"/>
                </a:cubicBezTo>
                <a:cubicBezTo>
                  <a:pt x="36739" y="18191"/>
                  <a:pt x="36770" y="18221"/>
                  <a:pt x="36808" y="18221"/>
                </a:cubicBezTo>
                <a:cubicBezTo>
                  <a:pt x="36846" y="18221"/>
                  <a:pt x="36876" y="18191"/>
                  <a:pt x="36876" y="18153"/>
                </a:cubicBezTo>
                <a:cubicBezTo>
                  <a:pt x="36876" y="18115"/>
                  <a:pt x="36846" y="18085"/>
                  <a:pt x="36808" y="18085"/>
                </a:cubicBezTo>
                <a:close/>
                <a:moveTo>
                  <a:pt x="37024" y="18085"/>
                </a:moveTo>
                <a:cubicBezTo>
                  <a:pt x="36986" y="18085"/>
                  <a:pt x="36955" y="18115"/>
                  <a:pt x="36955" y="18153"/>
                </a:cubicBezTo>
                <a:cubicBezTo>
                  <a:pt x="36955" y="18191"/>
                  <a:pt x="36986" y="18221"/>
                  <a:pt x="37024" y="18221"/>
                </a:cubicBezTo>
                <a:cubicBezTo>
                  <a:pt x="37062" y="18221"/>
                  <a:pt x="37092" y="18191"/>
                  <a:pt x="37092" y="18153"/>
                </a:cubicBezTo>
                <a:cubicBezTo>
                  <a:pt x="37092" y="18115"/>
                  <a:pt x="37062" y="18085"/>
                  <a:pt x="37024" y="18085"/>
                </a:cubicBezTo>
                <a:close/>
                <a:moveTo>
                  <a:pt x="37240" y="18085"/>
                </a:moveTo>
                <a:cubicBezTo>
                  <a:pt x="37202" y="18085"/>
                  <a:pt x="37172" y="18115"/>
                  <a:pt x="37172" y="18153"/>
                </a:cubicBezTo>
                <a:cubicBezTo>
                  <a:pt x="37172" y="18191"/>
                  <a:pt x="37202" y="18221"/>
                  <a:pt x="37240" y="18221"/>
                </a:cubicBezTo>
                <a:cubicBezTo>
                  <a:pt x="37278" y="18221"/>
                  <a:pt x="37309" y="18191"/>
                  <a:pt x="37309" y="18153"/>
                </a:cubicBezTo>
                <a:cubicBezTo>
                  <a:pt x="37309" y="18115"/>
                  <a:pt x="37278" y="18085"/>
                  <a:pt x="37240" y="18085"/>
                </a:cubicBezTo>
                <a:close/>
                <a:moveTo>
                  <a:pt x="37456" y="18085"/>
                </a:moveTo>
                <a:cubicBezTo>
                  <a:pt x="37418" y="18085"/>
                  <a:pt x="37388" y="18115"/>
                  <a:pt x="37388" y="18153"/>
                </a:cubicBezTo>
                <a:cubicBezTo>
                  <a:pt x="37388" y="18191"/>
                  <a:pt x="37418" y="18221"/>
                  <a:pt x="37456" y="18221"/>
                </a:cubicBezTo>
                <a:cubicBezTo>
                  <a:pt x="37494" y="18221"/>
                  <a:pt x="37525" y="18191"/>
                  <a:pt x="37525" y="18153"/>
                </a:cubicBezTo>
                <a:cubicBezTo>
                  <a:pt x="37525" y="18115"/>
                  <a:pt x="37494" y="18085"/>
                  <a:pt x="37456" y="18085"/>
                </a:cubicBezTo>
                <a:close/>
                <a:moveTo>
                  <a:pt x="37672" y="18085"/>
                </a:moveTo>
                <a:cubicBezTo>
                  <a:pt x="37634" y="18085"/>
                  <a:pt x="37604" y="18115"/>
                  <a:pt x="37604" y="18153"/>
                </a:cubicBezTo>
                <a:cubicBezTo>
                  <a:pt x="37604" y="18191"/>
                  <a:pt x="37634" y="18221"/>
                  <a:pt x="37672" y="18221"/>
                </a:cubicBezTo>
                <a:cubicBezTo>
                  <a:pt x="37710" y="18221"/>
                  <a:pt x="37741" y="18191"/>
                  <a:pt x="37741" y="18153"/>
                </a:cubicBezTo>
                <a:cubicBezTo>
                  <a:pt x="37741" y="18115"/>
                  <a:pt x="37710" y="18085"/>
                  <a:pt x="37672" y="18085"/>
                </a:cubicBezTo>
                <a:close/>
                <a:moveTo>
                  <a:pt x="37888" y="18085"/>
                </a:moveTo>
                <a:cubicBezTo>
                  <a:pt x="37850" y="18085"/>
                  <a:pt x="37820" y="18115"/>
                  <a:pt x="37820" y="18153"/>
                </a:cubicBezTo>
                <a:cubicBezTo>
                  <a:pt x="37820" y="18191"/>
                  <a:pt x="37850" y="18221"/>
                  <a:pt x="37888" y="18221"/>
                </a:cubicBezTo>
                <a:cubicBezTo>
                  <a:pt x="37926" y="18221"/>
                  <a:pt x="37957" y="18191"/>
                  <a:pt x="37957" y="18153"/>
                </a:cubicBezTo>
                <a:cubicBezTo>
                  <a:pt x="37957" y="18115"/>
                  <a:pt x="37926" y="18085"/>
                  <a:pt x="37888" y="18085"/>
                </a:cubicBezTo>
                <a:close/>
                <a:moveTo>
                  <a:pt x="33998" y="18319"/>
                </a:moveTo>
                <a:cubicBezTo>
                  <a:pt x="33960" y="18319"/>
                  <a:pt x="33930" y="18350"/>
                  <a:pt x="33930" y="18388"/>
                </a:cubicBezTo>
                <a:cubicBezTo>
                  <a:pt x="33930" y="18426"/>
                  <a:pt x="33960" y="18456"/>
                  <a:pt x="33998" y="18456"/>
                </a:cubicBezTo>
                <a:cubicBezTo>
                  <a:pt x="34036" y="18456"/>
                  <a:pt x="34067" y="18426"/>
                  <a:pt x="34067" y="18388"/>
                </a:cubicBezTo>
                <a:cubicBezTo>
                  <a:pt x="34067" y="18350"/>
                  <a:pt x="34036" y="18319"/>
                  <a:pt x="33998" y="18319"/>
                </a:cubicBezTo>
                <a:close/>
                <a:moveTo>
                  <a:pt x="34214" y="18319"/>
                </a:moveTo>
                <a:cubicBezTo>
                  <a:pt x="34176" y="18319"/>
                  <a:pt x="34146" y="18350"/>
                  <a:pt x="34146" y="18388"/>
                </a:cubicBezTo>
                <a:cubicBezTo>
                  <a:pt x="34146" y="18426"/>
                  <a:pt x="34176" y="18456"/>
                  <a:pt x="34214" y="18456"/>
                </a:cubicBezTo>
                <a:cubicBezTo>
                  <a:pt x="34252" y="18456"/>
                  <a:pt x="34283" y="18426"/>
                  <a:pt x="34283" y="18388"/>
                </a:cubicBezTo>
                <a:cubicBezTo>
                  <a:pt x="34283" y="18350"/>
                  <a:pt x="34252" y="18319"/>
                  <a:pt x="34214" y="18319"/>
                </a:cubicBezTo>
                <a:close/>
                <a:moveTo>
                  <a:pt x="34430" y="18319"/>
                </a:moveTo>
                <a:cubicBezTo>
                  <a:pt x="34393" y="18319"/>
                  <a:pt x="34362" y="18350"/>
                  <a:pt x="34362" y="18388"/>
                </a:cubicBezTo>
                <a:cubicBezTo>
                  <a:pt x="34362" y="18426"/>
                  <a:pt x="34393" y="18456"/>
                  <a:pt x="34430" y="18456"/>
                </a:cubicBezTo>
                <a:cubicBezTo>
                  <a:pt x="34468" y="18456"/>
                  <a:pt x="34499" y="18426"/>
                  <a:pt x="34499" y="18388"/>
                </a:cubicBezTo>
                <a:cubicBezTo>
                  <a:pt x="34499" y="18350"/>
                  <a:pt x="34468" y="18319"/>
                  <a:pt x="34430" y="18319"/>
                </a:cubicBezTo>
                <a:close/>
                <a:moveTo>
                  <a:pt x="34646" y="18319"/>
                </a:moveTo>
                <a:cubicBezTo>
                  <a:pt x="34609" y="18319"/>
                  <a:pt x="34578" y="18350"/>
                  <a:pt x="34578" y="18388"/>
                </a:cubicBezTo>
                <a:cubicBezTo>
                  <a:pt x="34578" y="18426"/>
                  <a:pt x="34609" y="18456"/>
                  <a:pt x="34646" y="18456"/>
                </a:cubicBezTo>
                <a:cubicBezTo>
                  <a:pt x="34684" y="18456"/>
                  <a:pt x="34715" y="18426"/>
                  <a:pt x="34715" y="18388"/>
                </a:cubicBezTo>
                <a:cubicBezTo>
                  <a:pt x="34715" y="18350"/>
                  <a:pt x="34684" y="18319"/>
                  <a:pt x="34646" y="18319"/>
                </a:cubicBezTo>
                <a:close/>
                <a:moveTo>
                  <a:pt x="34863" y="18319"/>
                </a:moveTo>
                <a:cubicBezTo>
                  <a:pt x="34825" y="18319"/>
                  <a:pt x="34794" y="18350"/>
                  <a:pt x="34794" y="18388"/>
                </a:cubicBezTo>
                <a:cubicBezTo>
                  <a:pt x="34794" y="18426"/>
                  <a:pt x="34825" y="18456"/>
                  <a:pt x="34863" y="18456"/>
                </a:cubicBezTo>
                <a:cubicBezTo>
                  <a:pt x="34900" y="18456"/>
                  <a:pt x="34931" y="18426"/>
                  <a:pt x="34931" y="18388"/>
                </a:cubicBezTo>
                <a:cubicBezTo>
                  <a:pt x="34931" y="18350"/>
                  <a:pt x="34900" y="18319"/>
                  <a:pt x="34863" y="18319"/>
                </a:cubicBezTo>
                <a:close/>
                <a:moveTo>
                  <a:pt x="35079" y="18319"/>
                </a:moveTo>
                <a:cubicBezTo>
                  <a:pt x="35041" y="18319"/>
                  <a:pt x="35010" y="18350"/>
                  <a:pt x="35010" y="18388"/>
                </a:cubicBezTo>
                <a:cubicBezTo>
                  <a:pt x="35010" y="18426"/>
                  <a:pt x="35041" y="18456"/>
                  <a:pt x="35079" y="18456"/>
                </a:cubicBezTo>
                <a:cubicBezTo>
                  <a:pt x="35117" y="18456"/>
                  <a:pt x="35147" y="18426"/>
                  <a:pt x="35147" y="18388"/>
                </a:cubicBezTo>
                <a:cubicBezTo>
                  <a:pt x="35147" y="18350"/>
                  <a:pt x="35117" y="18319"/>
                  <a:pt x="35079" y="18319"/>
                </a:cubicBezTo>
                <a:close/>
                <a:moveTo>
                  <a:pt x="35295" y="18319"/>
                </a:moveTo>
                <a:cubicBezTo>
                  <a:pt x="35257" y="18319"/>
                  <a:pt x="35226" y="18350"/>
                  <a:pt x="35226" y="18388"/>
                </a:cubicBezTo>
                <a:cubicBezTo>
                  <a:pt x="35226" y="18426"/>
                  <a:pt x="35257" y="18456"/>
                  <a:pt x="35295" y="18456"/>
                </a:cubicBezTo>
                <a:cubicBezTo>
                  <a:pt x="35333" y="18456"/>
                  <a:pt x="35363" y="18426"/>
                  <a:pt x="35363" y="18388"/>
                </a:cubicBezTo>
                <a:cubicBezTo>
                  <a:pt x="35363" y="18350"/>
                  <a:pt x="35333" y="18319"/>
                  <a:pt x="35295" y="18319"/>
                </a:cubicBezTo>
                <a:close/>
                <a:moveTo>
                  <a:pt x="35511" y="18319"/>
                </a:moveTo>
                <a:cubicBezTo>
                  <a:pt x="35473" y="18319"/>
                  <a:pt x="35443" y="18350"/>
                  <a:pt x="35443" y="18388"/>
                </a:cubicBezTo>
                <a:cubicBezTo>
                  <a:pt x="35443" y="18426"/>
                  <a:pt x="35473" y="18456"/>
                  <a:pt x="35511" y="18456"/>
                </a:cubicBezTo>
                <a:cubicBezTo>
                  <a:pt x="35549" y="18456"/>
                  <a:pt x="35579" y="18426"/>
                  <a:pt x="35579" y="18388"/>
                </a:cubicBezTo>
                <a:cubicBezTo>
                  <a:pt x="35579" y="18350"/>
                  <a:pt x="35549" y="18319"/>
                  <a:pt x="35511" y="18319"/>
                </a:cubicBezTo>
                <a:close/>
                <a:moveTo>
                  <a:pt x="35727" y="18319"/>
                </a:moveTo>
                <a:cubicBezTo>
                  <a:pt x="35689" y="18319"/>
                  <a:pt x="35659" y="18350"/>
                  <a:pt x="35659" y="18388"/>
                </a:cubicBezTo>
                <a:cubicBezTo>
                  <a:pt x="35659" y="18426"/>
                  <a:pt x="35689" y="18456"/>
                  <a:pt x="35727" y="18456"/>
                </a:cubicBezTo>
                <a:cubicBezTo>
                  <a:pt x="35765" y="18456"/>
                  <a:pt x="35796" y="18426"/>
                  <a:pt x="35796" y="18388"/>
                </a:cubicBezTo>
                <a:cubicBezTo>
                  <a:pt x="35796" y="18350"/>
                  <a:pt x="35765" y="18319"/>
                  <a:pt x="35727" y="18319"/>
                </a:cubicBezTo>
                <a:close/>
                <a:moveTo>
                  <a:pt x="35943" y="18319"/>
                </a:moveTo>
                <a:cubicBezTo>
                  <a:pt x="35906" y="18319"/>
                  <a:pt x="35875" y="18350"/>
                  <a:pt x="35875" y="18388"/>
                </a:cubicBezTo>
                <a:cubicBezTo>
                  <a:pt x="35875" y="18426"/>
                  <a:pt x="35906" y="18456"/>
                  <a:pt x="35943" y="18456"/>
                </a:cubicBezTo>
                <a:cubicBezTo>
                  <a:pt x="35981" y="18456"/>
                  <a:pt x="36012" y="18426"/>
                  <a:pt x="36012" y="18388"/>
                </a:cubicBezTo>
                <a:cubicBezTo>
                  <a:pt x="36012" y="18350"/>
                  <a:pt x="35981" y="18319"/>
                  <a:pt x="35943" y="18319"/>
                </a:cubicBezTo>
                <a:close/>
                <a:moveTo>
                  <a:pt x="36159" y="18319"/>
                </a:moveTo>
                <a:cubicBezTo>
                  <a:pt x="36122" y="18319"/>
                  <a:pt x="36091" y="18350"/>
                  <a:pt x="36091" y="18388"/>
                </a:cubicBezTo>
                <a:cubicBezTo>
                  <a:pt x="36091" y="18426"/>
                  <a:pt x="36122" y="18456"/>
                  <a:pt x="36159" y="18456"/>
                </a:cubicBezTo>
                <a:cubicBezTo>
                  <a:pt x="36197" y="18456"/>
                  <a:pt x="36228" y="18426"/>
                  <a:pt x="36228" y="18388"/>
                </a:cubicBezTo>
                <a:cubicBezTo>
                  <a:pt x="36228" y="18350"/>
                  <a:pt x="36197" y="18319"/>
                  <a:pt x="36159" y="18319"/>
                </a:cubicBezTo>
                <a:close/>
                <a:moveTo>
                  <a:pt x="36376" y="18319"/>
                </a:moveTo>
                <a:cubicBezTo>
                  <a:pt x="36338" y="18319"/>
                  <a:pt x="36307" y="18350"/>
                  <a:pt x="36307" y="18388"/>
                </a:cubicBezTo>
                <a:cubicBezTo>
                  <a:pt x="36307" y="18426"/>
                  <a:pt x="36338" y="18456"/>
                  <a:pt x="36376" y="18456"/>
                </a:cubicBezTo>
                <a:cubicBezTo>
                  <a:pt x="36413" y="18456"/>
                  <a:pt x="36444" y="18426"/>
                  <a:pt x="36444" y="18388"/>
                </a:cubicBezTo>
                <a:cubicBezTo>
                  <a:pt x="36444" y="18350"/>
                  <a:pt x="36413" y="18319"/>
                  <a:pt x="36376" y="18319"/>
                </a:cubicBezTo>
                <a:close/>
                <a:moveTo>
                  <a:pt x="36592" y="18319"/>
                </a:moveTo>
                <a:cubicBezTo>
                  <a:pt x="36554" y="18319"/>
                  <a:pt x="36523" y="18350"/>
                  <a:pt x="36523" y="18388"/>
                </a:cubicBezTo>
                <a:cubicBezTo>
                  <a:pt x="36523" y="18426"/>
                  <a:pt x="36554" y="18456"/>
                  <a:pt x="36592" y="18456"/>
                </a:cubicBezTo>
                <a:cubicBezTo>
                  <a:pt x="36629" y="18456"/>
                  <a:pt x="36660" y="18426"/>
                  <a:pt x="36660" y="18388"/>
                </a:cubicBezTo>
                <a:cubicBezTo>
                  <a:pt x="36660" y="18350"/>
                  <a:pt x="36629" y="18319"/>
                  <a:pt x="36592" y="18319"/>
                </a:cubicBezTo>
                <a:close/>
                <a:moveTo>
                  <a:pt x="36808" y="18319"/>
                </a:moveTo>
                <a:cubicBezTo>
                  <a:pt x="36770" y="18319"/>
                  <a:pt x="36739" y="18350"/>
                  <a:pt x="36739" y="18388"/>
                </a:cubicBezTo>
                <a:cubicBezTo>
                  <a:pt x="36739" y="18426"/>
                  <a:pt x="36770" y="18456"/>
                  <a:pt x="36808" y="18456"/>
                </a:cubicBezTo>
                <a:cubicBezTo>
                  <a:pt x="36846" y="18456"/>
                  <a:pt x="36876" y="18426"/>
                  <a:pt x="36876" y="18388"/>
                </a:cubicBezTo>
                <a:cubicBezTo>
                  <a:pt x="36876" y="18350"/>
                  <a:pt x="36846" y="18319"/>
                  <a:pt x="36808" y="18319"/>
                </a:cubicBezTo>
                <a:close/>
                <a:moveTo>
                  <a:pt x="37024" y="18319"/>
                </a:moveTo>
                <a:cubicBezTo>
                  <a:pt x="36986" y="18319"/>
                  <a:pt x="36955" y="18350"/>
                  <a:pt x="36955" y="18388"/>
                </a:cubicBezTo>
                <a:cubicBezTo>
                  <a:pt x="36955" y="18426"/>
                  <a:pt x="36986" y="18456"/>
                  <a:pt x="37024" y="18456"/>
                </a:cubicBezTo>
                <a:cubicBezTo>
                  <a:pt x="37062" y="18456"/>
                  <a:pt x="37092" y="18426"/>
                  <a:pt x="37092" y="18388"/>
                </a:cubicBezTo>
                <a:cubicBezTo>
                  <a:pt x="37092" y="18350"/>
                  <a:pt x="37062" y="18319"/>
                  <a:pt x="37024" y="18319"/>
                </a:cubicBezTo>
                <a:close/>
                <a:moveTo>
                  <a:pt x="37240" y="18319"/>
                </a:moveTo>
                <a:cubicBezTo>
                  <a:pt x="37202" y="18319"/>
                  <a:pt x="37172" y="18350"/>
                  <a:pt x="37172" y="18388"/>
                </a:cubicBezTo>
                <a:cubicBezTo>
                  <a:pt x="37172" y="18426"/>
                  <a:pt x="37202" y="18456"/>
                  <a:pt x="37240" y="18456"/>
                </a:cubicBezTo>
                <a:cubicBezTo>
                  <a:pt x="37278" y="18456"/>
                  <a:pt x="37309" y="18426"/>
                  <a:pt x="37309" y="18388"/>
                </a:cubicBezTo>
                <a:cubicBezTo>
                  <a:pt x="37309" y="18350"/>
                  <a:pt x="37278" y="18319"/>
                  <a:pt x="37240" y="18319"/>
                </a:cubicBezTo>
                <a:close/>
                <a:moveTo>
                  <a:pt x="37456" y="18319"/>
                </a:moveTo>
                <a:cubicBezTo>
                  <a:pt x="37418" y="18319"/>
                  <a:pt x="37388" y="18350"/>
                  <a:pt x="37388" y="18388"/>
                </a:cubicBezTo>
                <a:cubicBezTo>
                  <a:pt x="37388" y="18426"/>
                  <a:pt x="37418" y="18456"/>
                  <a:pt x="37456" y="18456"/>
                </a:cubicBezTo>
                <a:cubicBezTo>
                  <a:pt x="37494" y="18456"/>
                  <a:pt x="37525" y="18426"/>
                  <a:pt x="37525" y="18388"/>
                </a:cubicBezTo>
                <a:cubicBezTo>
                  <a:pt x="37525" y="18350"/>
                  <a:pt x="37494" y="18319"/>
                  <a:pt x="37456" y="18319"/>
                </a:cubicBezTo>
                <a:close/>
                <a:moveTo>
                  <a:pt x="37672" y="18319"/>
                </a:moveTo>
                <a:cubicBezTo>
                  <a:pt x="37634" y="18319"/>
                  <a:pt x="37604" y="18350"/>
                  <a:pt x="37604" y="18388"/>
                </a:cubicBezTo>
                <a:cubicBezTo>
                  <a:pt x="37604" y="18426"/>
                  <a:pt x="37634" y="18456"/>
                  <a:pt x="37672" y="18456"/>
                </a:cubicBezTo>
                <a:cubicBezTo>
                  <a:pt x="37710" y="18456"/>
                  <a:pt x="37741" y="18426"/>
                  <a:pt x="37741" y="18388"/>
                </a:cubicBezTo>
                <a:cubicBezTo>
                  <a:pt x="37741" y="18350"/>
                  <a:pt x="37710" y="18319"/>
                  <a:pt x="37672" y="18319"/>
                </a:cubicBezTo>
                <a:close/>
                <a:moveTo>
                  <a:pt x="37888" y="18319"/>
                </a:moveTo>
                <a:cubicBezTo>
                  <a:pt x="37850" y="18319"/>
                  <a:pt x="37820" y="18350"/>
                  <a:pt x="37820" y="18388"/>
                </a:cubicBezTo>
                <a:cubicBezTo>
                  <a:pt x="37820" y="18426"/>
                  <a:pt x="37850" y="18456"/>
                  <a:pt x="37888" y="18456"/>
                </a:cubicBezTo>
                <a:cubicBezTo>
                  <a:pt x="37926" y="18456"/>
                  <a:pt x="37957" y="18426"/>
                  <a:pt x="37957" y="18388"/>
                </a:cubicBezTo>
                <a:cubicBezTo>
                  <a:pt x="37957" y="18350"/>
                  <a:pt x="37926" y="18319"/>
                  <a:pt x="37888" y="18319"/>
                </a:cubicBezTo>
                <a:close/>
                <a:moveTo>
                  <a:pt x="38104" y="18319"/>
                </a:moveTo>
                <a:cubicBezTo>
                  <a:pt x="38067" y="18319"/>
                  <a:pt x="38036" y="18350"/>
                  <a:pt x="38036" y="18388"/>
                </a:cubicBezTo>
                <a:cubicBezTo>
                  <a:pt x="38036" y="18426"/>
                  <a:pt x="38067" y="18456"/>
                  <a:pt x="38104" y="18456"/>
                </a:cubicBezTo>
                <a:cubicBezTo>
                  <a:pt x="38142" y="18456"/>
                  <a:pt x="38173" y="18426"/>
                  <a:pt x="38173" y="18388"/>
                </a:cubicBezTo>
                <a:cubicBezTo>
                  <a:pt x="38173" y="18350"/>
                  <a:pt x="38142" y="18319"/>
                  <a:pt x="38104" y="18319"/>
                </a:cubicBezTo>
                <a:close/>
                <a:moveTo>
                  <a:pt x="33782" y="18554"/>
                </a:moveTo>
                <a:cubicBezTo>
                  <a:pt x="33744" y="18554"/>
                  <a:pt x="33714" y="18585"/>
                  <a:pt x="33714" y="18623"/>
                </a:cubicBezTo>
                <a:cubicBezTo>
                  <a:pt x="33714" y="18660"/>
                  <a:pt x="33744" y="18691"/>
                  <a:pt x="33782" y="18691"/>
                </a:cubicBezTo>
                <a:cubicBezTo>
                  <a:pt x="33820" y="18691"/>
                  <a:pt x="33850" y="18660"/>
                  <a:pt x="33850" y="18623"/>
                </a:cubicBezTo>
                <a:cubicBezTo>
                  <a:pt x="33850" y="18585"/>
                  <a:pt x="33820" y="18554"/>
                  <a:pt x="33782" y="18554"/>
                </a:cubicBezTo>
                <a:close/>
                <a:moveTo>
                  <a:pt x="33998" y="18554"/>
                </a:moveTo>
                <a:cubicBezTo>
                  <a:pt x="33960" y="18554"/>
                  <a:pt x="33930" y="18585"/>
                  <a:pt x="33930" y="18623"/>
                </a:cubicBezTo>
                <a:cubicBezTo>
                  <a:pt x="33930" y="18660"/>
                  <a:pt x="33960" y="18691"/>
                  <a:pt x="33998" y="18691"/>
                </a:cubicBezTo>
                <a:cubicBezTo>
                  <a:pt x="34036" y="18691"/>
                  <a:pt x="34067" y="18660"/>
                  <a:pt x="34067" y="18623"/>
                </a:cubicBezTo>
                <a:cubicBezTo>
                  <a:pt x="34067" y="18585"/>
                  <a:pt x="34036" y="18554"/>
                  <a:pt x="33998" y="18554"/>
                </a:cubicBezTo>
                <a:close/>
                <a:moveTo>
                  <a:pt x="34214" y="18554"/>
                </a:moveTo>
                <a:cubicBezTo>
                  <a:pt x="34176" y="18554"/>
                  <a:pt x="34146" y="18585"/>
                  <a:pt x="34146" y="18623"/>
                </a:cubicBezTo>
                <a:cubicBezTo>
                  <a:pt x="34146" y="18660"/>
                  <a:pt x="34176" y="18691"/>
                  <a:pt x="34214" y="18691"/>
                </a:cubicBezTo>
                <a:cubicBezTo>
                  <a:pt x="34252" y="18691"/>
                  <a:pt x="34283" y="18660"/>
                  <a:pt x="34283" y="18623"/>
                </a:cubicBezTo>
                <a:cubicBezTo>
                  <a:pt x="34283" y="18585"/>
                  <a:pt x="34252" y="18554"/>
                  <a:pt x="34214" y="18554"/>
                </a:cubicBezTo>
                <a:close/>
                <a:moveTo>
                  <a:pt x="34430" y="18554"/>
                </a:moveTo>
                <a:cubicBezTo>
                  <a:pt x="34393" y="18554"/>
                  <a:pt x="34362" y="18585"/>
                  <a:pt x="34362" y="18623"/>
                </a:cubicBezTo>
                <a:cubicBezTo>
                  <a:pt x="34362" y="18660"/>
                  <a:pt x="34393" y="18691"/>
                  <a:pt x="34430" y="18691"/>
                </a:cubicBezTo>
                <a:cubicBezTo>
                  <a:pt x="34468" y="18691"/>
                  <a:pt x="34499" y="18660"/>
                  <a:pt x="34499" y="18623"/>
                </a:cubicBezTo>
                <a:cubicBezTo>
                  <a:pt x="34499" y="18585"/>
                  <a:pt x="34468" y="18554"/>
                  <a:pt x="34430" y="18554"/>
                </a:cubicBezTo>
                <a:close/>
                <a:moveTo>
                  <a:pt x="34646" y="18554"/>
                </a:moveTo>
                <a:cubicBezTo>
                  <a:pt x="34609" y="18554"/>
                  <a:pt x="34578" y="18585"/>
                  <a:pt x="34578" y="18623"/>
                </a:cubicBezTo>
                <a:cubicBezTo>
                  <a:pt x="34578" y="18660"/>
                  <a:pt x="34609" y="18691"/>
                  <a:pt x="34646" y="18691"/>
                </a:cubicBezTo>
                <a:cubicBezTo>
                  <a:pt x="34684" y="18691"/>
                  <a:pt x="34715" y="18660"/>
                  <a:pt x="34715" y="18623"/>
                </a:cubicBezTo>
                <a:cubicBezTo>
                  <a:pt x="34715" y="18585"/>
                  <a:pt x="34684" y="18554"/>
                  <a:pt x="34646" y="18554"/>
                </a:cubicBezTo>
                <a:close/>
                <a:moveTo>
                  <a:pt x="34863" y="18554"/>
                </a:moveTo>
                <a:cubicBezTo>
                  <a:pt x="34825" y="18554"/>
                  <a:pt x="34794" y="18585"/>
                  <a:pt x="34794" y="18623"/>
                </a:cubicBezTo>
                <a:cubicBezTo>
                  <a:pt x="34794" y="18660"/>
                  <a:pt x="34825" y="18691"/>
                  <a:pt x="34863" y="18691"/>
                </a:cubicBezTo>
                <a:cubicBezTo>
                  <a:pt x="34900" y="18691"/>
                  <a:pt x="34931" y="18660"/>
                  <a:pt x="34931" y="18623"/>
                </a:cubicBezTo>
                <a:cubicBezTo>
                  <a:pt x="34931" y="18585"/>
                  <a:pt x="34900" y="18554"/>
                  <a:pt x="34863" y="18554"/>
                </a:cubicBezTo>
                <a:close/>
                <a:moveTo>
                  <a:pt x="35079" y="18554"/>
                </a:moveTo>
                <a:cubicBezTo>
                  <a:pt x="35041" y="18554"/>
                  <a:pt x="35010" y="18585"/>
                  <a:pt x="35010" y="18623"/>
                </a:cubicBezTo>
                <a:cubicBezTo>
                  <a:pt x="35010" y="18660"/>
                  <a:pt x="35041" y="18691"/>
                  <a:pt x="35079" y="18691"/>
                </a:cubicBezTo>
                <a:cubicBezTo>
                  <a:pt x="35117" y="18691"/>
                  <a:pt x="35147" y="18660"/>
                  <a:pt x="35147" y="18623"/>
                </a:cubicBezTo>
                <a:cubicBezTo>
                  <a:pt x="35147" y="18585"/>
                  <a:pt x="35117" y="18554"/>
                  <a:pt x="35079" y="18554"/>
                </a:cubicBezTo>
                <a:close/>
                <a:moveTo>
                  <a:pt x="35295" y="18554"/>
                </a:moveTo>
                <a:cubicBezTo>
                  <a:pt x="35257" y="18554"/>
                  <a:pt x="35226" y="18585"/>
                  <a:pt x="35226" y="18623"/>
                </a:cubicBezTo>
                <a:cubicBezTo>
                  <a:pt x="35226" y="18660"/>
                  <a:pt x="35257" y="18691"/>
                  <a:pt x="35295" y="18691"/>
                </a:cubicBezTo>
                <a:cubicBezTo>
                  <a:pt x="35333" y="18691"/>
                  <a:pt x="35363" y="18660"/>
                  <a:pt x="35363" y="18623"/>
                </a:cubicBezTo>
                <a:cubicBezTo>
                  <a:pt x="35363" y="18585"/>
                  <a:pt x="35333" y="18554"/>
                  <a:pt x="35295" y="18554"/>
                </a:cubicBezTo>
                <a:close/>
                <a:moveTo>
                  <a:pt x="35511" y="18554"/>
                </a:moveTo>
                <a:cubicBezTo>
                  <a:pt x="35473" y="18554"/>
                  <a:pt x="35443" y="18585"/>
                  <a:pt x="35443" y="18623"/>
                </a:cubicBezTo>
                <a:cubicBezTo>
                  <a:pt x="35443" y="18660"/>
                  <a:pt x="35473" y="18691"/>
                  <a:pt x="35511" y="18691"/>
                </a:cubicBezTo>
                <a:cubicBezTo>
                  <a:pt x="35549" y="18691"/>
                  <a:pt x="35579" y="18660"/>
                  <a:pt x="35579" y="18623"/>
                </a:cubicBezTo>
                <a:cubicBezTo>
                  <a:pt x="35579" y="18585"/>
                  <a:pt x="35549" y="18554"/>
                  <a:pt x="35511" y="18554"/>
                </a:cubicBezTo>
                <a:close/>
                <a:moveTo>
                  <a:pt x="35727" y="18554"/>
                </a:moveTo>
                <a:cubicBezTo>
                  <a:pt x="35689" y="18554"/>
                  <a:pt x="35659" y="18585"/>
                  <a:pt x="35659" y="18623"/>
                </a:cubicBezTo>
                <a:cubicBezTo>
                  <a:pt x="35659" y="18660"/>
                  <a:pt x="35689" y="18691"/>
                  <a:pt x="35727" y="18691"/>
                </a:cubicBezTo>
                <a:cubicBezTo>
                  <a:pt x="35765" y="18691"/>
                  <a:pt x="35796" y="18660"/>
                  <a:pt x="35796" y="18623"/>
                </a:cubicBezTo>
                <a:cubicBezTo>
                  <a:pt x="35796" y="18585"/>
                  <a:pt x="35765" y="18554"/>
                  <a:pt x="35727" y="18554"/>
                </a:cubicBezTo>
                <a:close/>
                <a:moveTo>
                  <a:pt x="35943" y="18554"/>
                </a:moveTo>
                <a:cubicBezTo>
                  <a:pt x="35906" y="18554"/>
                  <a:pt x="35875" y="18585"/>
                  <a:pt x="35875" y="18623"/>
                </a:cubicBezTo>
                <a:cubicBezTo>
                  <a:pt x="35875" y="18660"/>
                  <a:pt x="35906" y="18691"/>
                  <a:pt x="35943" y="18691"/>
                </a:cubicBezTo>
                <a:cubicBezTo>
                  <a:pt x="35981" y="18691"/>
                  <a:pt x="36012" y="18660"/>
                  <a:pt x="36012" y="18623"/>
                </a:cubicBezTo>
                <a:cubicBezTo>
                  <a:pt x="36012" y="18585"/>
                  <a:pt x="35981" y="18554"/>
                  <a:pt x="35943" y="18554"/>
                </a:cubicBezTo>
                <a:close/>
                <a:moveTo>
                  <a:pt x="36159" y="18554"/>
                </a:moveTo>
                <a:cubicBezTo>
                  <a:pt x="36122" y="18554"/>
                  <a:pt x="36091" y="18585"/>
                  <a:pt x="36091" y="18623"/>
                </a:cubicBezTo>
                <a:cubicBezTo>
                  <a:pt x="36091" y="18660"/>
                  <a:pt x="36122" y="18691"/>
                  <a:pt x="36159" y="18691"/>
                </a:cubicBezTo>
                <a:cubicBezTo>
                  <a:pt x="36197" y="18691"/>
                  <a:pt x="36228" y="18660"/>
                  <a:pt x="36228" y="18623"/>
                </a:cubicBezTo>
                <a:cubicBezTo>
                  <a:pt x="36228" y="18585"/>
                  <a:pt x="36197" y="18554"/>
                  <a:pt x="36159" y="18554"/>
                </a:cubicBezTo>
                <a:close/>
                <a:moveTo>
                  <a:pt x="36376" y="18554"/>
                </a:moveTo>
                <a:cubicBezTo>
                  <a:pt x="36338" y="18554"/>
                  <a:pt x="36307" y="18585"/>
                  <a:pt x="36307" y="18623"/>
                </a:cubicBezTo>
                <a:cubicBezTo>
                  <a:pt x="36307" y="18660"/>
                  <a:pt x="36338" y="18691"/>
                  <a:pt x="36376" y="18691"/>
                </a:cubicBezTo>
                <a:cubicBezTo>
                  <a:pt x="36413" y="18691"/>
                  <a:pt x="36444" y="18660"/>
                  <a:pt x="36444" y="18623"/>
                </a:cubicBezTo>
                <a:cubicBezTo>
                  <a:pt x="36444" y="18585"/>
                  <a:pt x="36413" y="18554"/>
                  <a:pt x="36376" y="18554"/>
                </a:cubicBezTo>
                <a:close/>
                <a:moveTo>
                  <a:pt x="36592" y="18554"/>
                </a:moveTo>
                <a:cubicBezTo>
                  <a:pt x="36554" y="18554"/>
                  <a:pt x="36523" y="18585"/>
                  <a:pt x="36523" y="18623"/>
                </a:cubicBezTo>
                <a:cubicBezTo>
                  <a:pt x="36523" y="18660"/>
                  <a:pt x="36554" y="18691"/>
                  <a:pt x="36592" y="18691"/>
                </a:cubicBezTo>
                <a:cubicBezTo>
                  <a:pt x="36629" y="18691"/>
                  <a:pt x="36660" y="18660"/>
                  <a:pt x="36660" y="18623"/>
                </a:cubicBezTo>
                <a:cubicBezTo>
                  <a:pt x="36660" y="18585"/>
                  <a:pt x="36629" y="18554"/>
                  <a:pt x="36592" y="18554"/>
                </a:cubicBezTo>
                <a:close/>
                <a:moveTo>
                  <a:pt x="36808" y="18554"/>
                </a:moveTo>
                <a:cubicBezTo>
                  <a:pt x="36770" y="18554"/>
                  <a:pt x="36739" y="18585"/>
                  <a:pt x="36739" y="18623"/>
                </a:cubicBezTo>
                <a:cubicBezTo>
                  <a:pt x="36739" y="18660"/>
                  <a:pt x="36770" y="18691"/>
                  <a:pt x="36808" y="18691"/>
                </a:cubicBezTo>
                <a:cubicBezTo>
                  <a:pt x="36846" y="18691"/>
                  <a:pt x="36876" y="18660"/>
                  <a:pt x="36876" y="18623"/>
                </a:cubicBezTo>
                <a:cubicBezTo>
                  <a:pt x="36876" y="18585"/>
                  <a:pt x="36846" y="18554"/>
                  <a:pt x="36808" y="18554"/>
                </a:cubicBezTo>
                <a:close/>
                <a:moveTo>
                  <a:pt x="37024" y="18554"/>
                </a:moveTo>
                <a:cubicBezTo>
                  <a:pt x="36986" y="18554"/>
                  <a:pt x="36955" y="18585"/>
                  <a:pt x="36955" y="18623"/>
                </a:cubicBezTo>
                <a:cubicBezTo>
                  <a:pt x="36955" y="18660"/>
                  <a:pt x="36986" y="18691"/>
                  <a:pt x="37024" y="18691"/>
                </a:cubicBezTo>
                <a:cubicBezTo>
                  <a:pt x="37062" y="18691"/>
                  <a:pt x="37092" y="18660"/>
                  <a:pt x="37092" y="18623"/>
                </a:cubicBezTo>
                <a:cubicBezTo>
                  <a:pt x="37092" y="18585"/>
                  <a:pt x="37062" y="18554"/>
                  <a:pt x="37024" y="18554"/>
                </a:cubicBezTo>
                <a:close/>
                <a:moveTo>
                  <a:pt x="37240" y="18554"/>
                </a:moveTo>
                <a:cubicBezTo>
                  <a:pt x="37202" y="18554"/>
                  <a:pt x="37172" y="18585"/>
                  <a:pt x="37172" y="18623"/>
                </a:cubicBezTo>
                <a:cubicBezTo>
                  <a:pt x="37172" y="18660"/>
                  <a:pt x="37202" y="18691"/>
                  <a:pt x="37240" y="18691"/>
                </a:cubicBezTo>
                <a:cubicBezTo>
                  <a:pt x="37278" y="18691"/>
                  <a:pt x="37309" y="18660"/>
                  <a:pt x="37309" y="18623"/>
                </a:cubicBezTo>
                <a:cubicBezTo>
                  <a:pt x="37309" y="18585"/>
                  <a:pt x="37278" y="18554"/>
                  <a:pt x="37240" y="18554"/>
                </a:cubicBezTo>
                <a:close/>
                <a:moveTo>
                  <a:pt x="37456" y="18554"/>
                </a:moveTo>
                <a:cubicBezTo>
                  <a:pt x="37418" y="18554"/>
                  <a:pt x="37388" y="18585"/>
                  <a:pt x="37388" y="18623"/>
                </a:cubicBezTo>
                <a:cubicBezTo>
                  <a:pt x="37388" y="18660"/>
                  <a:pt x="37418" y="18691"/>
                  <a:pt x="37456" y="18691"/>
                </a:cubicBezTo>
                <a:cubicBezTo>
                  <a:pt x="37494" y="18691"/>
                  <a:pt x="37525" y="18660"/>
                  <a:pt x="37525" y="18623"/>
                </a:cubicBezTo>
                <a:cubicBezTo>
                  <a:pt x="37525" y="18585"/>
                  <a:pt x="37494" y="18554"/>
                  <a:pt x="37456" y="18554"/>
                </a:cubicBezTo>
                <a:close/>
                <a:moveTo>
                  <a:pt x="37672" y="18554"/>
                </a:moveTo>
                <a:cubicBezTo>
                  <a:pt x="37634" y="18554"/>
                  <a:pt x="37604" y="18585"/>
                  <a:pt x="37604" y="18623"/>
                </a:cubicBezTo>
                <a:cubicBezTo>
                  <a:pt x="37604" y="18660"/>
                  <a:pt x="37634" y="18691"/>
                  <a:pt x="37672" y="18691"/>
                </a:cubicBezTo>
                <a:cubicBezTo>
                  <a:pt x="37710" y="18691"/>
                  <a:pt x="37741" y="18660"/>
                  <a:pt x="37741" y="18623"/>
                </a:cubicBezTo>
                <a:cubicBezTo>
                  <a:pt x="37741" y="18585"/>
                  <a:pt x="37710" y="18554"/>
                  <a:pt x="37672" y="18554"/>
                </a:cubicBezTo>
                <a:close/>
                <a:moveTo>
                  <a:pt x="37888" y="18554"/>
                </a:moveTo>
                <a:cubicBezTo>
                  <a:pt x="37850" y="18554"/>
                  <a:pt x="37820" y="18585"/>
                  <a:pt x="37820" y="18623"/>
                </a:cubicBezTo>
                <a:cubicBezTo>
                  <a:pt x="37820" y="18660"/>
                  <a:pt x="37850" y="18691"/>
                  <a:pt x="37888" y="18691"/>
                </a:cubicBezTo>
                <a:cubicBezTo>
                  <a:pt x="37926" y="18691"/>
                  <a:pt x="37957" y="18660"/>
                  <a:pt x="37957" y="18623"/>
                </a:cubicBezTo>
                <a:cubicBezTo>
                  <a:pt x="37957" y="18585"/>
                  <a:pt x="37926" y="18554"/>
                  <a:pt x="37888" y="18554"/>
                </a:cubicBezTo>
                <a:close/>
                <a:moveTo>
                  <a:pt x="38104" y="18554"/>
                </a:moveTo>
                <a:cubicBezTo>
                  <a:pt x="38067" y="18554"/>
                  <a:pt x="38036" y="18585"/>
                  <a:pt x="38036" y="18623"/>
                </a:cubicBezTo>
                <a:cubicBezTo>
                  <a:pt x="38036" y="18660"/>
                  <a:pt x="38067" y="18691"/>
                  <a:pt x="38104" y="18691"/>
                </a:cubicBezTo>
                <a:cubicBezTo>
                  <a:pt x="38142" y="18691"/>
                  <a:pt x="38173" y="18660"/>
                  <a:pt x="38173" y="18623"/>
                </a:cubicBezTo>
                <a:cubicBezTo>
                  <a:pt x="38173" y="18585"/>
                  <a:pt x="38142" y="18554"/>
                  <a:pt x="38104" y="18554"/>
                </a:cubicBezTo>
                <a:close/>
                <a:moveTo>
                  <a:pt x="38321" y="18554"/>
                </a:moveTo>
                <a:cubicBezTo>
                  <a:pt x="38283" y="18554"/>
                  <a:pt x="38252" y="18585"/>
                  <a:pt x="38252" y="18623"/>
                </a:cubicBezTo>
                <a:cubicBezTo>
                  <a:pt x="38252" y="18660"/>
                  <a:pt x="38283" y="18691"/>
                  <a:pt x="38321" y="18691"/>
                </a:cubicBezTo>
                <a:cubicBezTo>
                  <a:pt x="38358" y="18691"/>
                  <a:pt x="38389" y="18660"/>
                  <a:pt x="38389" y="18623"/>
                </a:cubicBezTo>
                <a:cubicBezTo>
                  <a:pt x="38389" y="18585"/>
                  <a:pt x="38358" y="18554"/>
                  <a:pt x="38321" y="18554"/>
                </a:cubicBezTo>
                <a:close/>
                <a:moveTo>
                  <a:pt x="33782" y="18789"/>
                </a:moveTo>
                <a:cubicBezTo>
                  <a:pt x="33744" y="18789"/>
                  <a:pt x="33714" y="18820"/>
                  <a:pt x="33714" y="18858"/>
                </a:cubicBezTo>
                <a:cubicBezTo>
                  <a:pt x="33714" y="18895"/>
                  <a:pt x="33744" y="18926"/>
                  <a:pt x="33782" y="18926"/>
                </a:cubicBezTo>
                <a:cubicBezTo>
                  <a:pt x="33820" y="18926"/>
                  <a:pt x="33850" y="18895"/>
                  <a:pt x="33850" y="18858"/>
                </a:cubicBezTo>
                <a:cubicBezTo>
                  <a:pt x="33850" y="18820"/>
                  <a:pt x="33820" y="18789"/>
                  <a:pt x="33782" y="18789"/>
                </a:cubicBezTo>
                <a:close/>
                <a:moveTo>
                  <a:pt x="33998" y="18789"/>
                </a:moveTo>
                <a:cubicBezTo>
                  <a:pt x="33960" y="18789"/>
                  <a:pt x="33930" y="18820"/>
                  <a:pt x="33930" y="18858"/>
                </a:cubicBezTo>
                <a:cubicBezTo>
                  <a:pt x="33930" y="18895"/>
                  <a:pt x="33960" y="18926"/>
                  <a:pt x="33998" y="18926"/>
                </a:cubicBezTo>
                <a:cubicBezTo>
                  <a:pt x="34036" y="18926"/>
                  <a:pt x="34067" y="18895"/>
                  <a:pt x="34067" y="18858"/>
                </a:cubicBezTo>
                <a:cubicBezTo>
                  <a:pt x="34067" y="18820"/>
                  <a:pt x="34036" y="18789"/>
                  <a:pt x="33998" y="18789"/>
                </a:cubicBezTo>
                <a:close/>
                <a:moveTo>
                  <a:pt x="34214" y="18789"/>
                </a:moveTo>
                <a:cubicBezTo>
                  <a:pt x="34176" y="18789"/>
                  <a:pt x="34146" y="18820"/>
                  <a:pt x="34146" y="18858"/>
                </a:cubicBezTo>
                <a:cubicBezTo>
                  <a:pt x="34146" y="18895"/>
                  <a:pt x="34176" y="18926"/>
                  <a:pt x="34214" y="18926"/>
                </a:cubicBezTo>
                <a:cubicBezTo>
                  <a:pt x="34252" y="18926"/>
                  <a:pt x="34283" y="18895"/>
                  <a:pt x="34283" y="18858"/>
                </a:cubicBezTo>
                <a:cubicBezTo>
                  <a:pt x="34283" y="18820"/>
                  <a:pt x="34252" y="18789"/>
                  <a:pt x="34214" y="18789"/>
                </a:cubicBezTo>
                <a:close/>
                <a:moveTo>
                  <a:pt x="34430" y="18789"/>
                </a:moveTo>
                <a:cubicBezTo>
                  <a:pt x="34393" y="18789"/>
                  <a:pt x="34362" y="18820"/>
                  <a:pt x="34362" y="18858"/>
                </a:cubicBezTo>
                <a:cubicBezTo>
                  <a:pt x="34362" y="18895"/>
                  <a:pt x="34393" y="18926"/>
                  <a:pt x="34430" y="18926"/>
                </a:cubicBezTo>
                <a:cubicBezTo>
                  <a:pt x="34468" y="18926"/>
                  <a:pt x="34499" y="18895"/>
                  <a:pt x="34499" y="18858"/>
                </a:cubicBezTo>
                <a:cubicBezTo>
                  <a:pt x="34499" y="18820"/>
                  <a:pt x="34468" y="18789"/>
                  <a:pt x="34430" y="18789"/>
                </a:cubicBezTo>
                <a:close/>
                <a:moveTo>
                  <a:pt x="34646" y="18789"/>
                </a:moveTo>
                <a:cubicBezTo>
                  <a:pt x="34609" y="18789"/>
                  <a:pt x="34578" y="18820"/>
                  <a:pt x="34578" y="18858"/>
                </a:cubicBezTo>
                <a:cubicBezTo>
                  <a:pt x="34578" y="18895"/>
                  <a:pt x="34609" y="18926"/>
                  <a:pt x="34646" y="18926"/>
                </a:cubicBezTo>
                <a:cubicBezTo>
                  <a:pt x="34684" y="18926"/>
                  <a:pt x="34715" y="18895"/>
                  <a:pt x="34715" y="18858"/>
                </a:cubicBezTo>
                <a:cubicBezTo>
                  <a:pt x="34715" y="18820"/>
                  <a:pt x="34684" y="18789"/>
                  <a:pt x="34646" y="18789"/>
                </a:cubicBezTo>
                <a:close/>
                <a:moveTo>
                  <a:pt x="34863" y="18789"/>
                </a:moveTo>
                <a:cubicBezTo>
                  <a:pt x="34825" y="18789"/>
                  <a:pt x="34794" y="18820"/>
                  <a:pt x="34794" y="18858"/>
                </a:cubicBezTo>
                <a:cubicBezTo>
                  <a:pt x="34794" y="18895"/>
                  <a:pt x="34825" y="18926"/>
                  <a:pt x="34863" y="18926"/>
                </a:cubicBezTo>
                <a:cubicBezTo>
                  <a:pt x="34900" y="18926"/>
                  <a:pt x="34931" y="18895"/>
                  <a:pt x="34931" y="18858"/>
                </a:cubicBezTo>
                <a:cubicBezTo>
                  <a:pt x="34931" y="18820"/>
                  <a:pt x="34900" y="18789"/>
                  <a:pt x="34863" y="18789"/>
                </a:cubicBezTo>
                <a:close/>
                <a:moveTo>
                  <a:pt x="35079" y="18789"/>
                </a:moveTo>
                <a:cubicBezTo>
                  <a:pt x="35041" y="18789"/>
                  <a:pt x="35010" y="18820"/>
                  <a:pt x="35010" y="18858"/>
                </a:cubicBezTo>
                <a:cubicBezTo>
                  <a:pt x="35010" y="18895"/>
                  <a:pt x="35041" y="18926"/>
                  <a:pt x="35079" y="18926"/>
                </a:cubicBezTo>
                <a:cubicBezTo>
                  <a:pt x="35117" y="18926"/>
                  <a:pt x="35147" y="18895"/>
                  <a:pt x="35147" y="18858"/>
                </a:cubicBezTo>
                <a:cubicBezTo>
                  <a:pt x="35147" y="18820"/>
                  <a:pt x="35117" y="18789"/>
                  <a:pt x="35079" y="18789"/>
                </a:cubicBezTo>
                <a:close/>
                <a:moveTo>
                  <a:pt x="35295" y="18789"/>
                </a:moveTo>
                <a:cubicBezTo>
                  <a:pt x="35257" y="18789"/>
                  <a:pt x="35226" y="18820"/>
                  <a:pt x="35226" y="18858"/>
                </a:cubicBezTo>
                <a:cubicBezTo>
                  <a:pt x="35226" y="18895"/>
                  <a:pt x="35257" y="18926"/>
                  <a:pt x="35295" y="18926"/>
                </a:cubicBezTo>
                <a:cubicBezTo>
                  <a:pt x="35333" y="18926"/>
                  <a:pt x="35363" y="18895"/>
                  <a:pt x="35363" y="18858"/>
                </a:cubicBezTo>
                <a:cubicBezTo>
                  <a:pt x="35363" y="18820"/>
                  <a:pt x="35333" y="18789"/>
                  <a:pt x="35295" y="18789"/>
                </a:cubicBezTo>
                <a:close/>
                <a:moveTo>
                  <a:pt x="35511" y="18789"/>
                </a:moveTo>
                <a:cubicBezTo>
                  <a:pt x="35473" y="18789"/>
                  <a:pt x="35443" y="18820"/>
                  <a:pt x="35443" y="18858"/>
                </a:cubicBezTo>
                <a:cubicBezTo>
                  <a:pt x="35443" y="18895"/>
                  <a:pt x="35473" y="18926"/>
                  <a:pt x="35511" y="18926"/>
                </a:cubicBezTo>
                <a:cubicBezTo>
                  <a:pt x="35549" y="18926"/>
                  <a:pt x="35579" y="18895"/>
                  <a:pt x="35579" y="18858"/>
                </a:cubicBezTo>
                <a:cubicBezTo>
                  <a:pt x="35579" y="18820"/>
                  <a:pt x="35549" y="18789"/>
                  <a:pt x="35511" y="18789"/>
                </a:cubicBezTo>
                <a:close/>
                <a:moveTo>
                  <a:pt x="35727" y="18789"/>
                </a:moveTo>
                <a:cubicBezTo>
                  <a:pt x="35689" y="18789"/>
                  <a:pt x="35659" y="18820"/>
                  <a:pt x="35659" y="18858"/>
                </a:cubicBezTo>
                <a:cubicBezTo>
                  <a:pt x="35659" y="18895"/>
                  <a:pt x="35689" y="18926"/>
                  <a:pt x="35727" y="18926"/>
                </a:cubicBezTo>
                <a:cubicBezTo>
                  <a:pt x="35765" y="18926"/>
                  <a:pt x="35796" y="18895"/>
                  <a:pt x="35796" y="18858"/>
                </a:cubicBezTo>
                <a:cubicBezTo>
                  <a:pt x="35796" y="18820"/>
                  <a:pt x="35765" y="18789"/>
                  <a:pt x="35727" y="18789"/>
                </a:cubicBezTo>
                <a:close/>
                <a:moveTo>
                  <a:pt x="35943" y="18789"/>
                </a:moveTo>
                <a:cubicBezTo>
                  <a:pt x="35906" y="18789"/>
                  <a:pt x="35875" y="18820"/>
                  <a:pt x="35875" y="18858"/>
                </a:cubicBezTo>
                <a:cubicBezTo>
                  <a:pt x="35875" y="18895"/>
                  <a:pt x="35906" y="18926"/>
                  <a:pt x="35943" y="18926"/>
                </a:cubicBezTo>
                <a:cubicBezTo>
                  <a:pt x="35981" y="18926"/>
                  <a:pt x="36012" y="18895"/>
                  <a:pt x="36012" y="18858"/>
                </a:cubicBezTo>
                <a:cubicBezTo>
                  <a:pt x="36012" y="18820"/>
                  <a:pt x="35981" y="18789"/>
                  <a:pt x="35943" y="18789"/>
                </a:cubicBezTo>
                <a:close/>
                <a:moveTo>
                  <a:pt x="36159" y="18789"/>
                </a:moveTo>
                <a:cubicBezTo>
                  <a:pt x="36122" y="18789"/>
                  <a:pt x="36091" y="18820"/>
                  <a:pt x="36091" y="18858"/>
                </a:cubicBezTo>
                <a:cubicBezTo>
                  <a:pt x="36091" y="18895"/>
                  <a:pt x="36122" y="18926"/>
                  <a:pt x="36159" y="18926"/>
                </a:cubicBezTo>
                <a:cubicBezTo>
                  <a:pt x="36197" y="18926"/>
                  <a:pt x="36228" y="18895"/>
                  <a:pt x="36228" y="18858"/>
                </a:cubicBezTo>
                <a:cubicBezTo>
                  <a:pt x="36228" y="18820"/>
                  <a:pt x="36197" y="18789"/>
                  <a:pt x="36159" y="18789"/>
                </a:cubicBezTo>
                <a:close/>
                <a:moveTo>
                  <a:pt x="36376" y="18789"/>
                </a:moveTo>
                <a:cubicBezTo>
                  <a:pt x="36338" y="18789"/>
                  <a:pt x="36307" y="18820"/>
                  <a:pt x="36307" y="18858"/>
                </a:cubicBezTo>
                <a:cubicBezTo>
                  <a:pt x="36307" y="18895"/>
                  <a:pt x="36338" y="18926"/>
                  <a:pt x="36376" y="18926"/>
                </a:cubicBezTo>
                <a:cubicBezTo>
                  <a:pt x="36413" y="18926"/>
                  <a:pt x="36444" y="18895"/>
                  <a:pt x="36444" y="18858"/>
                </a:cubicBezTo>
                <a:cubicBezTo>
                  <a:pt x="36444" y="18820"/>
                  <a:pt x="36413" y="18789"/>
                  <a:pt x="36376" y="18789"/>
                </a:cubicBezTo>
                <a:close/>
                <a:moveTo>
                  <a:pt x="36592" y="18789"/>
                </a:moveTo>
                <a:cubicBezTo>
                  <a:pt x="36554" y="18789"/>
                  <a:pt x="36523" y="18820"/>
                  <a:pt x="36523" y="18858"/>
                </a:cubicBezTo>
                <a:cubicBezTo>
                  <a:pt x="36523" y="18895"/>
                  <a:pt x="36554" y="18926"/>
                  <a:pt x="36592" y="18926"/>
                </a:cubicBezTo>
                <a:cubicBezTo>
                  <a:pt x="36629" y="18926"/>
                  <a:pt x="36660" y="18895"/>
                  <a:pt x="36660" y="18858"/>
                </a:cubicBezTo>
                <a:cubicBezTo>
                  <a:pt x="36660" y="18820"/>
                  <a:pt x="36629" y="18789"/>
                  <a:pt x="36592" y="18789"/>
                </a:cubicBezTo>
                <a:close/>
                <a:moveTo>
                  <a:pt x="36808" y="18789"/>
                </a:moveTo>
                <a:cubicBezTo>
                  <a:pt x="36770" y="18789"/>
                  <a:pt x="36739" y="18820"/>
                  <a:pt x="36739" y="18858"/>
                </a:cubicBezTo>
                <a:cubicBezTo>
                  <a:pt x="36739" y="18895"/>
                  <a:pt x="36770" y="18926"/>
                  <a:pt x="36808" y="18926"/>
                </a:cubicBezTo>
                <a:cubicBezTo>
                  <a:pt x="36846" y="18926"/>
                  <a:pt x="36876" y="18895"/>
                  <a:pt x="36876" y="18858"/>
                </a:cubicBezTo>
                <a:cubicBezTo>
                  <a:pt x="36876" y="18820"/>
                  <a:pt x="36846" y="18789"/>
                  <a:pt x="36808" y="18789"/>
                </a:cubicBezTo>
                <a:close/>
                <a:moveTo>
                  <a:pt x="37024" y="18789"/>
                </a:moveTo>
                <a:cubicBezTo>
                  <a:pt x="36986" y="18789"/>
                  <a:pt x="36955" y="18820"/>
                  <a:pt x="36955" y="18858"/>
                </a:cubicBezTo>
                <a:cubicBezTo>
                  <a:pt x="36955" y="18895"/>
                  <a:pt x="36986" y="18926"/>
                  <a:pt x="37024" y="18926"/>
                </a:cubicBezTo>
                <a:cubicBezTo>
                  <a:pt x="37062" y="18926"/>
                  <a:pt x="37092" y="18895"/>
                  <a:pt x="37092" y="18858"/>
                </a:cubicBezTo>
                <a:cubicBezTo>
                  <a:pt x="37092" y="18820"/>
                  <a:pt x="37062" y="18789"/>
                  <a:pt x="37024" y="18789"/>
                </a:cubicBezTo>
                <a:close/>
                <a:moveTo>
                  <a:pt x="37240" y="18789"/>
                </a:moveTo>
                <a:cubicBezTo>
                  <a:pt x="37202" y="18789"/>
                  <a:pt x="37172" y="18820"/>
                  <a:pt x="37172" y="18858"/>
                </a:cubicBezTo>
                <a:cubicBezTo>
                  <a:pt x="37172" y="18895"/>
                  <a:pt x="37202" y="18926"/>
                  <a:pt x="37240" y="18926"/>
                </a:cubicBezTo>
                <a:cubicBezTo>
                  <a:pt x="37278" y="18926"/>
                  <a:pt x="37309" y="18895"/>
                  <a:pt x="37309" y="18858"/>
                </a:cubicBezTo>
                <a:cubicBezTo>
                  <a:pt x="37309" y="18820"/>
                  <a:pt x="37278" y="18789"/>
                  <a:pt x="37240" y="18789"/>
                </a:cubicBezTo>
                <a:close/>
                <a:moveTo>
                  <a:pt x="37456" y="18789"/>
                </a:moveTo>
                <a:cubicBezTo>
                  <a:pt x="37418" y="18789"/>
                  <a:pt x="37388" y="18820"/>
                  <a:pt x="37388" y="18858"/>
                </a:cubicBezTo>
                <a:cubicBezTo>
                  <a:pt x="37388" y="18895"/>
                  <a:pt x="37418" y="18926"/>
                  <a:pt x="37456" y="18926"/>
                </a:cubicBezTo>
                <a:cubicBezTo>
                  <a:pt x="37494" y="18926"/>
                  <a:pt x="37525" y="18895"/>
                  <a:pt x="37525" y="18858"/>
                </a:cubicBezTo>
                <a:cubicBezTo>
                  <a:pt x="37525" y="18820"/>
                  <a:pt x="37494" y="18789"/>
                  <a:pt x="37456" y="18789"/>
                </a:cubicBezTo>
                <a:close/>
                <a:moveTo>
                  <a:pt x="37672" y="18789"/>
                </a:moveTo>
                <a:cubicBezTo>
                  <a:pt x="37634" y="18789"/>
                  <a:pt x="37604" y="18820"/>
                  <a:pt x="37604" y="18858"/>
                </a:cubicBezTo>
                <a:cubicBezTo>
                  <a:pt x="37604" y="18895"/>
                  <a:pt x="37634" y="18926"/>
                  <a:pt x="37672" y="18926"/>
                </a:cubicBezTo>
                <a:cubicBezTo>
                  <a:pt x="37710" y="18926"/>
                  <a:pt x="37741" y="18895"/>
                  <a:pt x="37741" y="18858"/>
                </a:cubicBezTo>
                <a:cubicBezTo>
                  <a:pt x="37741" y="18820"/>
                  <a:pt x="37710" y="18789"/>
                  <a:pt x="37672" y="18789"/>
                </a:cubicBezTo>
                <a:close/>
                <a:moveTo>
                  <a:pt x="37888" y="18789"/>
                </a:moveTo>
                <a:cubicBezTo>
                  <a:pt x="37850" y="18789"/>
                  <a:pt x="37820" y="18820"/>
                  <a:pt x="37820" y="18858"/>
                </a:cubicBezTo>
                <a:cubicBezTo>
                  <a:pt x="37820" y="18895"/>
                  <a:pt x="37850" y="18926"/>
                  <a:pt x="37888" y="18926"/>
                </a:cubicBezTo>
                <a:cubicBezTo>
                  <a:pt x="37926" y="18926"/>
                  <a:pt x="37957" y="18895"/>
                  <a:pt x="37957" y="18858"/>
                </a:cubicBezTo>
                <a:cubicBezTo>
                  <a:pt x="37957" y="18820"/>
                  <a:pt x="37926" y="18789"/>
                  <a:pt x="37888" y="18789"/>
                </a:cubicBezTo>
                <a:close/>
                <a:moveTo>
                  <a:pt x="38104" y="18789"/>
                </a:moveTo>
                <a:cubicBezTo>
                  <a:pt x="38067" y="18789"/>
                  <a:pt x="38036" y="18820"/>
                  <a:pt x="38036" y="18858"/>
                </a:cubicBezTo>
                <a:cubicBezTo>
                  <a:pt x="38036" y="18895"/>
                  <a:pt x="38067" y="18926"/>
                  <a:pt x="38104" y="18926"/>
                </a:cubicBezTo>
                <a:cubicBezTo>
                  <a:pt x="38142" y="18926"/>
                  <a:pt x="38173" y="18895"/>
                  <a:pt x="38173" y="18858"/>
                </a:cubicBezTo>
                <a:cubicBezTo>
                  <a:pt x="38173" y="18820"/>
                  <a:pt x="38142" y="18789"/>
                  <a:pt x="38104" y="18789"/>
                </a:cubicBezTo>
                <a:close/>
                <a:moveTo>
                  <a:pt x="38321" y="18789"/>
                </a:moveTo>
                <a:cubicBezTo>
                  <a:pt x="38283" y="18789"/>
                  <a:pt x="38252" y="18820"/>
                  <a:pt x="38252" y="18858"/>
                </a:cubicBezTo>
                <a:cubicBezTo>
                  <a:pt x="38252" y="18895"/>
                  <a:pt x="38283" y="18926"/>
                  <a:pt x="38321" y="18926"/>
                </a:cubicBezTo>
                <a:cubicBezTo>
                  <a:pt x="38358" y="18926"/>
                  <a:pt x="38389" y="18895"/>
                  <a:pt x="38389" y="18858"/>
                </a:cubicBezTo>
                <a:cubicBezTo>
                  <a:pt x="38389" y="18820"/>
                  <a:pt x="38358" y="18789"/>
                  <a:pt x="38321" y="18789"/>
                </a:cubicBezTo>
                <a:close/>
                <a:moveTo>
                  <a:pt x="33782" y="19024"/>
                </a:moveTo>
                <a:cubicBezTo>
                  <a:pt x="33744" y="19024"/>
                  <a:pt x="33714" y="19055"/>
                  <a:pt x="33714" y="19092"/>
                </a:cubicBezTo>
                <a:cubicBezTo>
                  <a:pt x="33714" y="19130"/>
                  <a:pt x="33744" y="19161"/>
                  <a:pt x="33782" y="19161"/>
                </a:cubicBezTo>
                <a:cubicBezTo>
                  <a:pt x="33820" y="19161"/>
                  <a:pt x="33850" y="19130"/>
                  <a:pt x="33850" y="19092"/>
                </a:cubicBezTo>
                <a:cubicBezTo>
                  <a:pt x="33850" y="19055"/>
                  <a:pt x="33820" y="19024"/>
                  <a:pt x="33782" y="19024"/>
                </a:cubicBezTo>
                <a:close/>
                <a:moveTo>
                  <a:pt x="33998" y="19024"/>
                </a:moveTo>
                <a:cubicBezTo>
                  <a:pt x="33960" y="19024"/>
                  <a:pt x="33930" y="19055"/>
                  <a:pt x="33930" y="19092"/>
                </a:cubicBezTo>
                <a:cubicBezTo>
                  <a:pt x="33930" y="19130"/>
                  <a:pt x="33960" y="19161"/>
                  <a:pt x="33998" y="19161"/>
                </a:cubicBezTo>
                <a:cubicBezTo>
                  <a:pt x="34036" y="19161"/>
                  <a:pt x="34067" y="19130"/>
                  <a:pt x="34067" y="19092"/>
                </a:cubicBezTo>
                <a:cubicBezTo>
                  <a:pt x="34067" y="19055"/>
                  <a:pt x="34036" y="19024"/>
                  <a:pt x="33998" y="19024"/>
                </a:cubicBezTo>
                <a:close/>
                <a:moveTo>
                  <a:pt x="34214" y="19024"/>
                </a:moveTo>
                <a:cubicBezTo>
                  <a:pt x="34176" y="19024"/>
                  <a:pt x="34146" y="19055"/>
                  <a:pt x="34146" y="19092"/>
                </a:cubicBezTo>
                <a:cubicBezTo>
                  <a:pt x="34146" y="19130"/>
                  <a:pt x="34176" y="19161"/>
                  <a:pt x="34214" y="19161"/>
                </a:cubicBezTo>
                <a:cubicBezTo>
                  <a:pt x="34252" y="19161"/>
                  <a:pt x="34283" y="19130"/>
                  <a:pt x="34283" y="19092"/>
                </a:cubicBezTo>
                <a:cubicBezTo>
                  <a:pt x="34283" y="19055"/>
                  <a:pt x="34252" y="19024"/>
                  <a:pt x="34214" y="19024"/>
                </a:cubicBezTo>
                <a:close/>
                <a:moveTo>
                  <a:pt x="34430" y="19024"/>
                </a:moveTo>
                <a:cubicBezTo>
                  <a:pt x="34393" y="19024"/>
                  <a:pt x="34362" y="19055"/>
                  <a:pt x="34362" y="19092"/>
                </a:cubicBezTo>
                <a:cubicBezTo>
                  <a:pt x="34362" y="19130"/>
                  <a:pt x="34393" y="19161"/>
                  <a:pt x="34430" y="19161"/>
                </a:cubicBezTo>
                <a:cubicBezTo>
                  <a:pt x="34468" y="19161"/>
                  <a:pt x="34499" y="19130"/>
                  <a:pt x="34499" y="19092"/>
                </a:cubicBezTo>
                <a:cubicBezTo>
                  <a:pt x="34499" y="19055"/>
                  <a:pt x="34468" y="19024"/>
                  <a:pt x="34430" y="19024"/>
                </a:cubicBezTo>
                <a:close/>
                <a:moveTo>
                  <a:pt x="34646" y="19024"/>
                </a:moveTo>
                <a:cubicBezTo>
                  <a:pt x="34609" y="19024"/>
                  <a:pt x="34578" y="19055"/>
                  <a:pt x="34578" y="19092"/>
                </a:cubicBezTo>
                <a:cubicBezTo>
                  <a:pt x="34578" y="19130"/>
                  <a:pt x="34609" y="19161"/>
                  <a:pt x="34646" y="19161"/>
                </a:cubicBezTo>
                <a:cubicBezTo>
                  <a:pt x="34684" y="19161"/>
                  <a:pt x="34715" y="19130"/>
                  <a:pt x="34715" y="19092"/>
                </a:cubicBezTo>
                <a:cubicBezTo>
                  <a:pt x="34715" y="19055"/>
                  <a:pt x="34684" y="19024"/>
                  <a:pt x="34646" y="19024"/>
                </a:cubicBezTo>
                <a:close/>
                <a:moveTo>
                  <a:pt x="34863" y="19024"/>
                </a:moveTo>
                <a:cubicBezTo>
                  <a:pt x="34825" y="19024"/>
                  <a:pt x="34794" y="19055"/>
                  <a:pt x="34794" y="19092"/>
                </a:cubicBezTo>
                <a:cubicBezTo>
                  <a:pt x="34794" y="19130"/>
                  <a:pt x="34825" y="19161"/>
                  <a:pt x="34863" y="19161"/>
                </a:cubicBezTo>
                <a:cubicBezTo>
                  <a:pt x="34900" y="19161"/>
                  <a:pt x="34931" y="19130"/>
                  <a:pt x="34931" y="19092"/>
                </a:cubicBezTo>
                <a:cubicBezTo>
                  <a:pt x="34931" y="19055"/>
                  <a:pt x="34900" y="19024"/>
                  <a:pt x="34863" y="19024"/>
                </a:cubicBezTo>
                <a:close/>
                <a:moveTo>
                  <a:pt x="35079" y="19024"/>
                </a:moveTo>
                <a:cubicBezTo>
                  <a:pt x="35041" y="19024"/>
                  <a:pt x="35010" y="19055"/>
                  <a:pt x="35010" y="19092"/>
                </a:cubicBezTo>
                <a:cubicBezTo>
                  <a:pt x="35010" y="19130"/>
                  <a:pt x="35041" y="19161"/>
                  <a:pt x="35079" y="19161"/>
                </a:cubicBezTo>
                <a:cubicBezTo>
                  <a:pt x="35117" y="19161"/>
                  <a:pt x="35147" y="19130"/>
                  <a:pt x="35147" y="19092"/>
                </a:cubicBezTo>
                <a:cubicBezTo>
                  <a:pt x="35147" y="19055"/>
                  <a:pt x="35117" y="19024"/>
                  <a:pt x="35079" y="19024"/>
                </a:cubicBezTo>
                <a:close/>
                <a:moveTo>
                  <a:pt x="35295" y="19024"/>
                </a:moveTo>
                <a:cubicBezTo>
                  <a:pt x="35257" y="19024"/>
                  <a:pt x="35226" y="19055"/>
                  <a:pt x="35226" y="19092"/>
                </a:cubicBezTo>
                <a:cubicBezTo>
                  <a:pt x="35226" y="19130"/>
                  <a:pt x="35257" y="19161"/>
                  <a:pt x="35295" y="19161"/>
                </a:cubicBezTo>
                <a:cubicBezTo>
                  <a:pt x="35333" y="19161"/>
                  <a:pt x="35363" y="19130"/>
                  <a:pt x="35363" y="19092"/>
                </a:cubicBezTo>
                <a:cubicBezTo>
                  <a:pt x="35363" y="19055"/>
                  <a:pt x="35333" y="19024"/>
                  <a:pt x="35295" y="19024"/>
                </a:cubicBezTo>
                <a:close/>
                <a:moveTo>
                  <a:pt x="35511" y="19024"/>
                </a:moveTo>
                <a:cubicBezTo>
                  <a:pt x="35473" y="19024"/>
                  <a:pt x="35443" y="19055"/>
                  <a:pt x="35443" y="19092"/>
                </a:cubicBezTo>
                <a:cubicBezTo>
                  <a:pt x="35443" y="19130"/>
                  <a:pt x="35473" y="19161"/>
                  <a:pt x="35511" y="19161"/>
                </a:cubicBezTo>
                <a:cubicBezTo>
                  <a:pt x="35549" y="19161"/>
                  <a:pt x="35579" y="19130"/>
                  <a:pt x="35579" y="19092"/>
                </a:cubicBezTo>
                <a:cubicBezTo>
                  <a:pt x="35579" y="19055"/>
                  <a:pt x="35549" y="19024"/>
                  <a:pt x="35511" y="19024"/>
                </a:cubicBezTo>
                <a:close/>
                <a:moveTo>
                  <a:pt x="35727" y="19024"/>
                </a:moveTo>
                <a:cubicBezTo>
                  <a:pt x="35689" y="19024"/>
                  <a:pt x="35659" y="19055"/>
                  <a:pt x="35659" y="19092"/>
                </a:cubicBezTo>
                <a:cubicBezTo>
                  <a:pt x="35659" y="19130"/>
                  <a:pt x="35689" y="19161"/>
                  <a:pt x="35727" y="19161"/>
                </a:cubicBezTo>
                <a:cubicBezTo>
                  <a:pt x="35765" y="19161"/>
                  <a:pt x="35796" y="19130"/>
                  <a:pt x="35796" y="19092"/>
                </a:cubicBezTo>
                <a:cubicBezTo>
                  <a:pt x="35796" y="19055"/>
                  <a:pt x="35765" y="19024"/>
                  <a:pt x="35727" y="19024"/>
                </a:cubicBezTo>
                <a:close/>
                <a:moveTo>
                  <a:pt x="35943" y="19024"/>
                </a:moveTo>
                <a:cubicBezTo>
                  <a:pt x="35906" y="19024"/>
                  <a:pt x="35875" y="19055"/>
                  <a:pt x="35875" y="19092"/>
                </a:cubicBezTo>
                <a:cubicBezTo>
                  <a:pt x="35875" y="19130"/>
                  <a:pt x="35906" y="19161"/>
                  <a:pt x="35943" y="19161"/>
                </a:cubicBezTo>
                <a:cubicBezTo>
                  <a:pt x="35981" y="19161"/>
                  <a:pt x="36012" y="19130"/>
                  <a:pt x="36012" y="19092"/>
                </a:cubicBezTo>
                <a:cubicBezTo>
                  <a:pt x="36012" y="19055"/>
                  <a:pt x="35981" y="19024"/>
                  <a:pt x="35943" y="19024"/>
                </a:cubicBezTo>
                <a:close/>
                <a:moveTo>
                  <a:pt x="36159" y="19024"/>
                </a:moveTo>
                <a:cubicBezTo>
                  <a:pt x="36122" y="19024"/>
                  <a:pt x="36091" y="19055"/>
                  <a:pt x="36091" y="19092"/>
                </a:cubicBezTo>
                <a:cubicBezTo>
                  <a:pt x="36091" y="19130"/>
                  <a:pt x="36122" y="19161"/>
                  <a:pt x="36159" y="19161"/>
                </a:cubicBezTo>
                <a:cubicBezTo>
                  <a:pt x="36197" y="19161"/>
                  <a:pt x="36228" y="19130"/>
                  <a:pt x="36228" y="19092"/>
                </a:cubicBezTo>
                <a:cubicBezTo>
                  <a:pt x="36228" y="19055"/>
                  <a:pt x="36197" y="19024"/>
                  <a:pt x="36159" y="19024"/>
                </a:cubicBezTo>
                <a:close/>
                <a:moveTo>
                  <a:pt x="36376" y="19024"/>
                </a:moveTo>
                <a:cubicBezTo>
                  <a:pt x="36338" y="19024"/>
                  <a:pt x="36307" y="19055"/>
                  <a:pt x="36307" y="19092"/>
                </a:cubicBezTo>
                <a:cubicBezTo>
                  <a:pt x="36307" y="19130"/>
                  <a:pt x="36338" y="19161"/>
                  <a:pt x="36376" y="19161"/>
                </a:cubicBezTo>
                <a:cubicBezTo>
                  <a:pt x="36413" y="19161"/>
                  <a:pt x="36444" y="19130"/>
                  <a:pt x="36444" y="19092"/>
                </a:cubicBezTo>
                <a:cubicBezTo>
                  <a:pt x="36444" y="19055"/>
                  <a:pt x="36413" y="19024"/>
                  <a:pt x="36376" y="19024"/>
                </a:cubicBezTo>
                <a:close/>
                <a:moveTo>
                  <a:pt x="36592" y="19024"/>
                </a:moveTo>
                <a:cubicBezTo>
                  <a:pt x="36554" y="19024"/>
                  <a:pt x="36523" y="19055"/>
                  <a:pt x="36523" y="19092"/>
                </a:cubicBezTo>
                <a:cubicBezTo>
                  <a:pt x="36523" y="19130"/>
                  <a:pt x="36554" y="19161"/>
                  <a:pt x="36592" y="19161"/>
                </a:cubicBezTo>
                <a:cubicBezTo>
                  <a:pt x="36629" y="19161"/>
                  <a:pt x="36660" y="19130"/>
                  <a:pt x="36660" y="19092"/>
                </a:cubicBezTo>
                <a:cubicBezTo>
                  <a:pt x="36660" y="19055"/>
                  <a:pt x="36629" y="19024"/>
                  <a:pt x="36592" y="19024"/>
                </a:cubicBezTo>
                <a:close/>
                <a:moveTo>
                  <a:pt x="36808" y="19024"/>
                </a:moveTo>
                <a:cubicBezTo>
                  <a:pt x="36770" y="19024"/>
                  <a:pt x="36739" y="19055"/>
                  <a:pt x="36739" y="19092"/>
                </a:cubicBezTo>
                <a:cubicBezTo>
                  <a:pt x="36739" y="19130"/>
                  <a:pt x="36770" y="19161"/>
                  <a:pt x="36808" y="19161"/>
                </a:cubicBezTo>
                <a:cubicBezTo>
                  <a:pt x="36846" y="19161"/>
                  <a:pt x="36876" y="19130"/>
                  <a:pt x="36876" y="19092"/>
                </a:cubicBezTo>
                <a:cubicBezTo>
                  <a:pt x="36876" y="19055"/>
                  <a:pt x="36846" y="19024"/>
                  <a:pt x="36808" y="19024"/>
                </a:cubicBezTo>
                <a:close/>
                <a:moveTo>
                  <a:pt x="37024" y="19024"/>
                </a:moveTo>
                <a:cubicBezTo>
                  <a:pt x="36986" y="19024"/>
                  <a:pt x="36955" y="19055"/>
                  <a:pt x="36955" y="19092"/>
                </a:cubicBezTo>
                <a:cubicBezTo>
                  <a:pt x="36955" y="19130"/>
                  <a:pt x="36986" y="19161"/>
                  <a:pt x="37024" y="19161"/>
                </a:cubicBezTo>
                <a:cubicBezTo>
                  <a:pt x="37062" y="19161"/>
                  <a:pt x="37092" y="19130"/>
                  <a:pt x="37092" y="19092"/>
                </a:cubicBezTo>
                <a:cubicBezTo>
                  <a:pt x="37092" y="19055"/>
                  <a:pt x="37062" y="19024"/>
                  <a:pt x="37024" y="19024"/>
                </a:cubicBezTo>
                <a:close/>
                <a:moveTo>
                  <a:pt x="37240" y="19024"/>
                </a:moveTo>
                <a:cubicBezTo>
                  <a:pt x="37202" y="19024"/>
                  <a:pt x="37172" y="19055"/>
                  <a:pt x="37172" y="19092"/>
                </a:cubicBezTo>
                <a:cubicBezTo>
                  <a:pt x="37172" y="19130"/>
                  <a:pt x="37202" y="19161"/>
                  <a:pt x="37240" y="19161"/>
                </a:cubicBezTo>
                <a:cubicBezTo>
                  <a:pt x="37278" y="19161"/>
                  <a:pt x="37309" y="19130"/>
                  <a:pt x="37309" y="19092"/>
                </a:cubicBezTo>
                <a:cubicBezTo>
                  <a:pt x="37309" y="19055"/>
                  <a:pt x="37278" y="19024"/>
                  <a:pt x="37240" y="19024"/>
                </a:cubicBezTo>
                <a:close/>
                <a:moveTo>
                  <a:pt x="37456" y="19024"/>
                </a:moveTo>
                <a:cubicBezTo>
                  <a:pt x="37418" y="19024"/>
                  <a:pt x="37388" y="19055"/>
                  <a:pt x="37388" y="19092"/>
                </a:cubicBezTo>
                <a:cubicBezTo>
                  <a:pt x="37388" y="19130"/>
                  <a:pt x="37418" y="19161"/>
                  <a:pt x="37456" y="19161"/>
                </a:cubicBezTo>
                <a:cubicBezTo>
                  <a:pt x="37494" y="19161"/>
                  <a:pt x="37525" y="19130"/>
                  <a:pt x="37525" y="19092"/>
                </a:cubicBezTo>
                <a:cubicBezTo>
                  <a:pt x="37525" y="19055"/>
                  <a:pt x="37494" y="19024"/>
                  <a:pt x="37456" y="19024"/>
                </a:cubicBezTo>
                <a:close/>
                <a:moveTo>
                  <a:pt x="37672" y="19024"/>
                </a:moveTo>
                <a:cubicBezTo>
                  <a:pt x="37634" y="19024"/>
                  <a:pt x="37604" y="19055"/>
                  <a:pt x="37604" y="19092"/>
                </a:cubicBezTo>
                <a:cubicBezTo>
                  <a:pt x="37604" y="19130"/>
                  <a:pt x="37634" y="19161"/>
                  <a:pt x="37672" y="19161"/>
                </a:cubicBezTo>
                <a:cubicBezTo>
                  <a:pt x="37710" y="19161"/>
                  <a:pt x="37741" y="19130"/>
                  <a:pt x="37741" y="19092"/>
                </a:cubicBezTo>
                <a:cubicBezTo>
                  <a:pt x="37741" y="19055"/>
                  <a:pt x="37710" y="19024"/>
                  <a:pt x="37672" y="19024"/>
                </a:cubicBezTo>
                <a:close/>
                <a:moveTo>
                  <a:pt x="37888" y="19024"/>
                </a:moveTo>
                <a:cubicBezTo>
                  <a:pt x="37850" y="19024"/>
                  <a:pt x="37820" y="19055"/>
                  <a:pt x="37820" y="19092"/>
                </a:cubicBezTo>
                <a:cubicBezTo>
                  <a:pt x="37820" y="19130"/>
                  <a:pt x="37850" y="19161"/>
                  <a:pt x="37888" y="19161"/>
                </a:cubicBezTo>
                <a:cubicBezTo>
                  <a:pt x="37926" y="19161"/>
                  <a:pt x="37957" y="19130"/>
                  <a:pt x="37957" y="19092"/>
                </a:cubicBezTo>
                <a:cubicBezTo>
                  <a:pt x="37957" y="19055"/>
                  <a:pt x="37926" y="19024"/>
                  <a:pt x="37888" y="19024"/>
                </a:cubicBezTo>
                <a:close/>
                <a:moveTo>
                  <a:pt x="38104" y="19024"/>
                </a:moveTo>
                <a:cubicBezTo>
                  <a:pt x="38067" y="19024"/>
                  <a:pt x="38036" y="19055"/>
                  <a:pt x="38036" y="19092"/>
                </a:cubicBezTo>
                <a:cubicBezTo>
                  <a:pt x="38036" y="19130"/>
                  <a:pt x="38067" y="19161"/>
                  <a:pt x="38104" y="19161"/>
                </a:cubicBezTo>
                <a:cubicBezTo>
                  <a:pt x="38142" y="19161"/>
                  <a:pt x="38173" y="19130"/>
                  <a:pt x="38173" y="19092"/>
                </a:cubicBezTo>
                <a:cubicBezTo>
                  <a:pt x="38173" y="19055"/>
                  <a:pt x="38142" y="19024"/>
                  <a:pt x="38104" y="19024"/>
                </a:cubicBezTo>
                <a:close/>
                <a:moveTo>
                  <a:pt x="38321" y="19024"/>
                </a:moveTo>
                <a:cubicBezTo>
                  <a:pt x="38283" y="19024"/>
                  <a:pt x="38252" y="19055"/>
                  <a:pt x="38252" y="19092"/>
                </a:cubicBezTo>
                <a:cubicBezTo>
                  <a:pt x="38252" y="19130"/>
                  <a:pt x="38283" y="19161"/>
                  <a:pt x="38321" y="19161"/>
                </a:cubicBezTo>
                <a:cubicBezTo>
                  <a:pt x="38358" y="19161"/>
                  <a:pt x="38389" y="19130"/>
                  <a:pt x="38389" y="19092"/>
                </a:cubicBezTo>
                <a:cubicBezTo>
                  <a:pt x="38389" y="19055"/>
                  <a:pt x="38358" y="19024"/>
                  <a:pt x="38321" y="19024"/>
                </a:cubicBezTo>
                <a:close/>
                <a:moveTo>
                  <a:pt x="38537" y="19024"/>
                </a:moveTo>
                <a:cubicBezTo>
                  <a:pt x="38499" y="19024"/>
                  <a:pt x="38468" y="19055"/>
                  <a:pt x="38468" y="19092"/>
                </a:cubicBezTo>
                <a:cubicBezTo>
                  <a:pt x="38468" y="19130"/>
                  <a:pt x="38499" y="19161"/>
                  <a:pt x="38537" y="19161"/>
                </a:cubicBezTo>
                <a:cubicBezTo>
                  <a:pt x="38575" y="19161"/>
                  <a:pt x="38605" y="19130"/>
                  <a:pt x="38605" y="19092"/>
                </a:cubicBezTo>
                <a:cubicBezTo>
                  <a:pt x="38605" y="19055"/>
                  <a:pt x="38575" y="19024"/>
                  <a:pt x="38537" y="19024"/>
                </a:cubicBezTo>
                <a:close/>
                <a:moveTo>
                  <a:pt x="33998" y="19259"/>
                </a:moveTo>
                <a:cubicBezTo>
                  <a:pt x="33960" y="19259"/>
                  <a:pt x="33930" y="19289"/>
                  <a:pt x="33930" y="19327"/>
                </a:cubicBezTo>
                <a:cubicBezTo>
                  <a:pt x="33930" y="19365"/>
                  <a:pt x="33960" y="19396"/>
                  <a:pt x="33998" y="19396"/>
                </a:cubicBezTo>
                <a:cubicBezTo>
                  <a:pt x="34036" y="19396"/>
                  <a:pt x="34067" y="19365"/>
                  <a:pt x="34067" y="19327"/>
                </a:cubicBezTo>
                <a:cubicBezTo>
                  <a:pt x="34067" y="19289"/>
                  <a:pt x="34036" y="19259"/>
                  <a:pt x="33998" y="19259"/>
                </a:cubicBezTo>
                <a:close/>
                <a:moveTo>
                  <a:pt x="34214" y="19259"/>
                </a:moveTo>
                <a:cubicBezTo>
                  <a:pt x="34176" y="19259"/>
                  <a:pt x="34146" y="19289"/>
                  <a:pt x="34146" y="19327"/>
                </a:cubicBezTo>
                <a:cubicBezTo>
                  <a:pt x="34146" y="19365"/>
                  <a:pt x="34176" y="19396"/>
                  <a:pt x="34214" y="19396"/>
                </a:cubicBezTo>
                <a:cubicBezTo>
                  <a:pt x="34252" y="19396"/>
                  <a:pt x="34283" y="19365"/>
                  <a:pt x="34283" y="19327"/>
                </a:cubicBezTo>
                <a:cubicBezTo>
                  <a:pt x="34283" y="19289"/>
                  <a:pt x="34252" y="19259"/>
                  <a:pt x="34214" y="19259"/>
                </a:cubicBezTo>
                <a:close/>
                <a:moveTo>
                  <a:pt x="34430" y="19259"/>
                </a:moveTo>
                <a:cubicBezTo>
                  <a:pt x="34393" y="19259"/>
                  <a:pt x="34362" y="19289"/>
                  <a:pt x="34362" y="19327"/>
                </a:cubicBezTo>
                <a:cubicBezTo>
                  <a:pt x="34362" y="19365"/>
                  <a:pt x="34393" y="19396"/>
                  <a:pt x="34430" y="19396"/>
                </a:cubicBezTo>
                <a:cubicBezTo>
                  <a:pt x="34468" y="19396"/>
                  <a:pt x="34499" y="19365"/>
                  <a:pt x="34499" y="19327"/>
                </a:cubicBezTo>
                <a:cubicBezTo>
                  <a:pt x="34499" y="19289"/>
                  <a:pt x="34468" y="19259"/>
                  <a:pt x="34430" y="19259"/>
                </a:cubicBezTo>
                <a:close/>
                <a:moveTo>
                  <a:pt x="34646" y="19259"/>
                </a:moveTo>
                <a:cubicBezTo>
                  <a:pt x="34609" y="19259"/>
                  <a:pt x="34578" y="19289"/>
                  <a:pt x="34578" y="19327"/>
                </a:cubicBezTo>
                <a:cubicBezTo>
                  <a:pt x="34578" y="19365"/>
                  <a:pt x="34609" y="19396"/>
                  <a:pt x="34646" y="19396"/>
                </a:cubicBezTo>
                <a:cubicBezTo>
                  <a:pt x="34684" y="19396"/>
                  <a:pt x="34715" y="19365"/>
                  <a:pt x="34715" y="19327"/>
                </a:cubicBezTo>
                <a:cubicBezTo>
                  <a:pt x="34715" y="19289"/>
                  <a:pt x="34684" y="19259"/>
                  <a:pt x="34646" y="19259"/>
                </a:cubicBezTo>
                <a:close/>
                <a:moveTo>
                  <a:pt x="34863" y="19259"/>
                </a:moveTo>
                <a:cubicBezTo>
                  <a:pt x="34825" y="19259"/>
                  <a:pt x="34794" y="19289"/>
                  <a:pt x="34794" y="19327"/>
                </a:cubicBezTo>
                <a:cubicBezTo>
                  <a:pt x="34794" y="19365"/>
                  <a:pt x="34825" y="19396"/>
                  <a:pt x="34863" y="19396"/>
                </a:cubicBezTo>
                <a:cubicBezTo>
                  <a:pt x="34900" y="19396"/>
                  <a:pt x="34931" y="19365"/>
                  <a:pt x="34931" y="19327"/>
                </a:cubicBezTo>
                <a:cubicBezTo>
                  <a:pt x="34931" y="19289"/>
                  <a:pt x="34900" y="19259"/>
                  <a:pt x="34863" y="19259"/>
                </a:cubicBezTo>
                <a:close/>
                <a:moveTo>
                  <a:pt x="35079" y="19259"/>
                </a:moveTo>
                <a:cubicBezTo>
                  <a:pt x="35041" y="19259"/>
                  <a:pt x="35010" y="19289"/>
                  <a:pt x="35010" y="19327"/>
                </a:cubicBezTo>
                <a:cubicBezTo>
                  <a:pt x="35010" y="19365"/>
                  <a:pt x="35041" y="19396"/>
                  <a:pt x="35079" y="19396"/>
                </a:cubicBezTo>
                <a:cubicBezTo>
                  <a:pt x="35117" y="19396"/>
                  <a:pt x="35147" y="19365"/>
                  <a:pt x="35147" y="19327"/>
                </a:cubicBezTo>
                <a:cubicBezTo>
                  <a:pt x="35147" y="19289"/>
                  <a:pt x="35117" y="19259"/>
                  <a:pt x="35079" y="19259"/>
                </a:cubicBezTo>
                <a:close/>
                <a:moveTo>
                  <a:pt x="35295" y="19259"/>
                </a:moveTo>
                <a:cubicBezTo>
                  <a:pt x="35257" y="19259"/>
                  <a:pt x="35226" y="19289"/>
                  <a:pt x="35226" y="19327"/>
                </a:cubicBezTo>
                <a:cubicBezTo>
                  <a:pt x="35226" y="19365"/>
                  <a:pt x="35257" y="19396"/>
                  <a:pt x="35295" y="19396"/>
                </a:cubicBezTo>
                <a:cubicBezTo>
                  <a:pt x="35333" y="19396"/>
                  <a:pt x="35363" y="19365"/>
                  <a:pt x="35363" y="19327"/>
                </a:cubicBezTo>
                <a:cubicBezTo>
                  <a:pt x="35363" y="19289"/>
                  <a:pt x="35333" y="19259"/>
                  <a:pt x="35295" y="19259"/>
                </a:cubicBezTo>
                <a:close/>
                <a:moveTo>
                  <a:pt x="35511" y="19259"/>
                </a:moveTo>
                <a:cubicBezTo>
                  <a:pt x="35473" y="19259"/>
                  <a:pt x="35443" y="19289"/>
                  <a:pt x="35443" y="19327"/>
                </a:cubicBezTo>
                <a:cubicBezTo>
                  <a:pt x="35443" y="19365"/>
                  <a:pt x="35473" y="19396"/>
                  <a:pt x="35511" y="19396"/>
                </a:cubicBezTo>
                <a:cubicBezTo>
                  <a:pt x="35549" y="19396"/>
                  <a:pt x="35579" y="19365"/>
                  <a:pt x="35579" y="19327"/>
                </a:cubicBezTo>
                <a:cubicBezTo>
                  <a:pt x="35579" y="19289"/>
                  <a:pt x="35549" y="19259"/>
                  <a:pt x="35511" y="19259"/>
                </a:cubicBezTo>
                <a:close/>
                <a:moveTo>
                  <a:pt x="35727" y="19259"/>
                </a:moveTo>
                <a:cubicBezTo>
                  <a:pt x="35689" y="19259"/>
                  <a:pt x="35659" y="19289"/>
                  <a:pt x="35659" y="19327"/>
                </a:cubicBezTo>
                <a:cubicBezTo>
                  <a:pt x="35659" y="19365"/>
                  <a:pt x="35689" y="19396"/>
                  <a:pt x="35727" y="19396"/>
                </a:cubicBezTo>
                <a:cubicBezTo>
                  <a:pt x="35765" y="19396"/>
                  <a:pt x="35796" y="19365"/>
                  <a:pt x="35796" y="19327"/>
                </a:cubicBezTo>
                <a:cubicBezTo>
                  <a:pt x="35796" y="19289"/>
                  <a:pt x="35765" y="19259"/>
                  <a:pt x="35727" y="19259"/>
                </a:cubicBezTo>
                <a:close/>
                <a:moveTo>
                  <a:pt x="35943" y="19259"/>
                </a:moveTo>
                <a:cubicBezTo>
                  <a:pt x="35906" y="19259"/>
                  <a:pt x="35875" y="19289"/>
                  <a:pt x="35875" y="19327"/>
                </a:cubicBezTo>
                <a:cubicBezTo>
                  <a:pt x="35875" y="19365"/>
                  <a:pt x="35906" y="19396"/>
                  <a:pt x="35943" y="19396"/>
                </a:cubicBezTo>
                <a:cubicBezTo>
                  <a:pt x="35981" y="19396"/>
                  <a:pt x="36012" y="19365"/>
                  <a:pt x="36012" y="19327"/>
                </a:cubicBezTo>
                <a:cubicBezTo>
                  <a:pt x="36012" y="19289"/>
                  <a:pt x="35981" y="19259"/>
                  <a:pt x="35943" y="19259"/>
                </a:cubicBezTo>
                <a:close/>
                <a:moveTo>
                  <a:pt x="36159" y="19259"/>
                </a:moveTo>
                <a:cubicBezTo>
                  <a:pt x="36122" y="19259"/>
                  <a:pt x="36091" y="19289"/>
                  <a:pt x="36091" y="19327"/>
                </a:cubicBezTo>
                <a:cubicBezTo>
                  <a:pt x="36091" y="19365"/>
                  <a:pt x="36122" y="19396"/>
                  <a:pt x="36159" y="19396"/>
                </a:cubicBezTo>
                <a:cubicBezTo>
                  <a:pt x="36197" y="19396"/>
                  <a:pt x="36228" y="19365"/>
                  <a:pt x="36228" y="19327"/>
                </a:cubicBezTo>
                <a:cubicBezTo>
                  <a:pt x="36228" y="19289"/>
                  <a:pt x="36197" y="19259"/>
                  <a:pt x="36159" y="19259"/>
                </a:cubicBezTo>
                <a:close/>
                <a:moveTo>
                  <a:pt x="36376" y="19259"/>
                </a:moveTo>
                <a:cubicBezTo>
                  <a:pt x="36338" y="19259"/>
                  <a:pt x="36307" y="19289"/>
                  <a:pt x="36307" y="19327"/>
                </a:cubicBezTo>
                <a:cubicBezTo>
                  <a:pt x="36307" y="19365"/>
                  <a:pt x="36338" y="19396"/>
                  <a:pt x="36376" y="19396"/>
                </a:cubicBezTo>
                <a:cubicBezTo>
                  <a:pt x="36413" y="19396"/>
                  <a:pt x="36444" y="19365"/>
                  <a:pt x="36444" y="19327"/>
                </a:cubicBezTo>
                <a:cubicBezTo>
                  <a:pt x="36444" y="19289"/>
                  <a:pt x="36413" y="19259"/>
                  <a:pt x="36376" y="19259"/>
                </a:cubicBezTo>
                <a:close/>
                <a:moveTo>
                  <a:pt x="36592" y="19259"/>
                </a:moveTo>
                <a:cubicBezTo>
                  <a:pt x="36554" y="19259"/>
                  <a:pt x="36523" y="19289"/>
                  <a:pt x="36523" y="19327"/>
                </a:cubicBezTo>
                <a:cubicBezTo>
                  <a:pt x="36523" y="19365"/>
                  <a:pt x="36554" y="19396"/>
                  <a:pt x="36592" y="19396"/>
                </a:cubicBezTo>
                <a:cubicBezTo>
                  <a:pt x="36629" y="19396"/>
                  <a:pt x="36660" y="19365"/>
                  <a:pt x="36660" y="19327"/>
                </a:cubicBezTo>
                <a:cubicBezTo>
                  <a:pt x="36660" y="19289"/>
                  <a:pt x="36629" y="19259"/>
                  <a:pt x="36592" y="19259"/>
                </a:cubicBezTo>
                <a:close/>
                <a:moveTo>
                  <a:pt x="36808" y="19259"/>
                </a:moveTo>
                <a:cubicBezTo>
                  <a:pt x="36770" y="19259"/>
                  <a:pt x="36739" y="19289"/>
                  <a:pt x="36739" y="19327"/>
                </a:cubicBezTo>
                <a:cubicBezTo>
                  <a:pt x="36739" y="19365"/>
                  <a:pt x="36770" y="19396"/>
                  <a:pt x="36808" y="19396"/>
                </a:cubicBezTo>
                <a:cubicBezTo>
                  <a:pt x="36846" y="19396"/>
                  <a:pt x="36876" y="19365"/>
                  <a:pt x="36876" y="19327"/>
                </a:cubicBezTo>
                <a:cubicBezTo>
                  <a:pt x="36876" y="19289"/>
                  <a:pt x="36846" y="19259"/>
                  <a:pt x="36808" y="19259"/>
                </a:cubicBezTo>
                <a:close/>
                <a:moveTo>
                  <a:pt x="37024" y="19259"/>
                </a:moveTo>
                <a:cubicBezTo>
                  <a:pt x="36986" y="19259"/>
                  <a:pt x="36955" y="19289"/>
                  <a:pt x="36955" y="19327"/>
                </a:cubicBezTo>
                <a:cubicBezTo>
                  <a:pt x="36955" y="19365"/>
                  <a:pt x="36986" y="19396"/>
                  <a:pt x="37024" y="19396"/>
                </a:cubicBezTo>
                <a:cubicBezTo>
                  <a:pt x="37062" y="19396"/>
                  <a:pt x="37092" y="19365"/>
                  <a:pt x="37092" y="19327"/>
                </a:cubicBezTo>
                <a:cubicBezTo>
                  <a:pt x="37092" y="19289"/>
                  <a:pt x="37062" y="19259"/>
                  <a:pt x="37024" y="19259"/>
                </a:cubicBezTo>
                <a:close/>
                <a:moveTo>
                  <a:pt x="37240" y="19259"/>
                </a:moveTo>
                <a:cubicBezTo>
                  <a:pt x="37202" y="19259"/>
                  <a:pt x="37172" y="19289"/>
                  <a:pt x="37172" y="19327"/>
                </a:cubicBezTo>
                <a:cubicBezTo>
                  <a:pt x="37172" y="19365"/>
                  <a:pt x="37202" y="19396"/>
                  <a:pt x="37240" y="19396"/>
                </a:cubicBezTo>
                <a:cubicBezTo>
                  <a:pt x="37278" y="19396"/>
                  <a:pt x="37309" y="19365"/>
                  <a:pt x="37309" y="19327"/>
                </a:cubicBezTo>
                <a:cubicBezTo>
                  <a:pt x="37309" y="19289"/>
                  <a:pt x="37278" y="19259"/>
                  <a:pt x="37240" y="19259"/>
                </a:cubicBezTo>
                <a:close/>
                <a:moveTo>
                  <a:pt x="37456" y="19259"/>
                </a:moveTo>
                <a:cubicBezTo>
                  <a:pt x="37418" y="19259"/>
                  <a:pt x="37388" y="19289"/>
                  <a:pt x="37388" y="19327"/>
                </a:cubicBezTo>
                <a:cubicBezTo>
                  <a:pt x="37388" y="19365"/>
                  <a:pt x="37418" y="19396"/>
                  <a:pt x="37456" y="19396"/>
                </a:cubicBezTo>
                <a:cubicBezTo>
                  <a:pt x="37494" y="19396"/>
                  <a:pt x="37525" y="19365"/>
                  <a:pt x="37525" y="19327"/>
                </a:cubicBezTo>
                <a:cubicBezTo>
                  <a:pt x="37525" y="19289"/>
                  <a:pt x="37494" y="19259"/>
                  <a:pt x="37456" y="19259"/>
                </a:cubicBezTo>
                <a:close/>
                <a:moveTo>
                  <a:pt x="37672" y="19259"/>
                </a:moveTo>
                <a:cubicBezTo>
                  <a:pt x="37634" y="19259"/>
                  <a:pt x="37604" y="19289"/>
                  <a:pt x="37604" y="19327"/>
                </a:cubicBezTo>
                <a:cubicBezTo>
                  <a:pt x="37604" y="19365"/>
                  <a:pt x="37634" y="19396"/>
                  <a:pt x="37672" y="19396"/>
                </a:cubicBezTo>
                <a:cubicBezTo>
                  <a:pt x="37710" y="19396"/>
                  <a:pt x="37741" y="19365"/>
                  <a:pt x="37741" y="19327"/>
                </a:cubicBezTo>
                <a:cubicBezTo>
                  <a:pt x="37741" y="19289"/>
                  <a:pt x="37710" y="19259"/>
                  <a:pt x="37672" y="19259"/>
                </a:cubicBezTo>
                <a:close/>
                <a:moveTo>
                  <a:pt x="37888" y="19259"/>
                </a:moveTo>
                <a:cubicBezTo>
                  <a:pt x="37850" y="19259"/>
                  <a:pt x="37820" y="19289"/>
                  <a:pt x="37820" y="19327"/>
                </a:cubicBezTo>
                <a:cubicBezTo>
                  <a:pt x="37820" y="19365"/>
                  <a:pt x="37850" y="19396"/>
                  <a:pt x="37888" y="19396"/>
                </a:cubicBezTo>
                <a:cubicBezTo>
                  <a:pt x="37926" y="19396"/>
                  <a:pt x="37957" y="19365"/>
                  <a:pt x="37957" y="19327"/>
                </a:cubicBezTo>
                <a:cubicBezTo>
                  <a:pt x="37957" y="19289"/>
                  <a:pt x="37926" y="19259"/>
                  <a:pt x="37888" y="19259"/>
                </a:cubicBezTo>
                <a:close/>
                <a:moveTo>
                  <a:pt x="38104" y="19259"/>
                </a:moveTo>
                <a:cubicBezTo>
                  <a:pt x="38067" y="19259"/>
                  <a:pt x="38036" y="19289"/>
                  <a:pt x="38036" y="19327"/>
                </a:cubicBezTo>
                <a:cubicBezTo>
                  <a:pt x="38036" y="19365"/>
                  <a:pt x="38067" y="19396"/>
                  <a:pt x="38104" y="19396"/>
                </a:cubicBezTo>
                <a:cubicBezTo>
                  <a:pt x="38142" y="19396"/>
                  <a:pt x="38173" y="19365"/>
                  <a:pt x="38173" y="19327"/>
                </a:cubicBezTo>
                <a:cubicBezTo>
                  <a:pt x="38173" y="19289"/>
                  <a:pt x="38142" y="19259"/>
                  <a:pt x="38104" y="19259"/>
                </a:cubicBezTo>
                <a:close/>
                <a:moveTo>
                  <a:pt x="38321" y="19259"/>
                </a:moveTo>
                <a:cubicBezTo>
                  <a:pt x="38283" y="19259"/>
                  <a:pt x="38252" y="19289"/>
                  <a:pt x="38252" y="19327"/>
                </a:cubicBezTo>
                <a:cubicBezTo>
                  <a:pt x="38252" y="19365"/>
                  <a:pt x="38283" y="19396"/>
                  <a:pt x="38321" y="19396"/>
                </a:cubicBezTo>
                <a:cubicBezTo>
                  <a:pt x="38358" y="19396"/>
                  <a:pt x="38389" y="19365"/>
                  <a:pt x="38389" y="19327"/>
                </a:cubicBezTo>
                <a:cubicBezTo>
                  <a:pt x="38389" y="19289"/>
                  <a:pt x="38358" y="19259"/>
                  <a:pt x="38321" y="19259"/>
                </a:cubicBezTo>
                <a:close/>
                <a:moveTo>
                  <a:pt x="38537" y="19259"/>
                </a:moveTo>
                <a:cubicBezTo>
                  <a:pt x="38499" y="19259"/>
                  <a:pt x="38468" y="19289"/>
                  <a:pt x="38468" y="19327"/>
                </a:cubicBezTo>
                <a:cubicBezTo>
                  <a:pt x="38468" y="19365"/>
                  <a:pt x="38499" y="19396"/>
                  <a:pt x="38537" y="19396"/>
                </a:cubicBezTo>
                <a:cubicBezTo>
                  <a:pt x="38575" y="19396"/>
                  <a:pt x="38605" y="19365"/>
                  <a:pt x="38605" y="19327"/>
                </a:cubicBezTo>
                <a:cubicBezTo>
                  <a:pt x="38605" y="19289"/>
                  <a:pt x="38575" y="19259"/>
                  <a:pt x="38537" y="19259"/>
                </a:cubicBezTo>
                <a:close/>
                <a:moveTo>
                  <a:pt x="33998" y="19494"/>
                </a:moveTo>
                <a:cubicBezTo>
                  <a:pt x="33960" y="19494"/>
                  <a:pt x="33930" y="19524"/>
                  <a:pt x="33930" y="19562"/>
                </a:cubicBezTo>
                <a:cubicBezTo>
                  <a:pt x="33930" y="19600"/>
                  <a:pt x="33960" y="19630"/>
                  <a:pt x="33998" y="19630"/>
                </a:cubicBezTo>
                <a:cubicBezTo>
                  <a:pt x="34036" y="19630"/>
                  <a:pt x="34067" y="19600"/>
                  <a:pt x="34067" y="19562"/>
                </a:cubicBezTo>
                <a:cubicBezTo>
                  <a:pt x="34067" y="19524"/>
                  <a:pt x="34036" y="19494"/>
                  <a:pt x="33998" y="19494"/>
                </a:cubicBezTo>
                <a:close/>
                <a:moveTo>
                  <a:pt x="34214" y="19494"/>
                </a:moveTo>
                <a:cubicBezTo>
                  <a:pt x="34176" y="19494"/>
                  <a:pt x="34146" y="19524"/>
                  <a:pt x="34146" y="19562"/>
                </a:cubicBezTo>
                <a:cubicBezTo>
                  <a:pt x="34146" y="19600"/>
                  <a:pt x="34176" y="19630"/>
                  <a:pt x="34214" y="19630"/>
                </a:cubicBezTo>
                <a:cubicBezTo>
                  <a:pt x="34252" y="19630"/>
                  <a:pt x="34283" y="19600"/>
                  <a:pt x="34283" y="19562"/>
                </a:cubicBezTo>
                <a:cubicBezTo>
                  <a:pt x="34283" y="19524"/>
                  <a:pt x="34252" y="19494"/>
                  <a:pt x="34214" y="19494"/>
                </a:cubicBezTo>
                <a:close/>
                <a:moveTo>
                  <a:pt x="34430" y="19494"/>
                </a:moveTo>
                <a:cubicBezTo>
                  <a:pt x="34393" y="19494"/>
                  <a:pt x="34362" y="19524"/>
                  <a:pt x="34362" y="19562"/>
                </a:cubicBezTo>
                <a:cubicBezTo>
                  <a:pt x="34362" y="19600"/>
                  <a:pt x="34393" y="19630"/>
                  <a:pt x="34430" y="19630"/>
                </a:cubicBezTo>
                <a:cubicBezTo>
                  <a:pt x="34468" y="19630"/>
                  <a:pt x="34499" y="19600"/>
                  <a:pt x="34499" y="19562"/>
                </a:cubicBezTo>
                <a:cubicBezTo>
                  <a:pt x="34499" y="19524"/>
                  <a:pt x="34468" y="19494"/>
                  <a:pt x="34430" y="19494"/>
                </a:cubicBezTo>
                <a:close/>
                <a:moveTo>
                  <a:pt x="34646" y="19494"/>
                </a:moveTo>
                <a:cubicBezTo>
                  <a:pt x="34609" y="19494"/>
                  <a:pt x="34578" y="19524"/>
                  <a:pt x="34578" y="19562"/>
                </a:cubicBezTo>
                <a:cubicBezTo>
                  <a:pt x="34578" y="19600"/>
                  <a:pt x="34609" y="19630"/>
                  <a:pt x="34646" y="19630"/>
                </a:cubicBezTo>
                <a:cubicBezTo>
                  <a:pt x="34684" y="19630"/>
                  <a:pt x="34715" y="19600"/>
                  <a:pt x="34715" y="19562"/>
                </a:cubicBezTo>
                <a:cubicBezTo>
                  <a:pt x="34715" y="19524"/>
                  <a:pt x="34684" y="19494"/>
                  <a:pt x="34646" y="19494"/>
                </a:cubicBezTo>
                <a:close/>
                <a:moveTo>
                  <a:pt x="34863" y="19494"/>
                </a:moveTo>
                <a:cubicBezTo>
                  <a:pt x="34825" y="19494"/>
                  <a:pt x="34794" y="19524"/>
                  <a:pt x="34794" y="19562"/>
                </a:cubicBezTo>
                <a:cubicBezTo>
                  <a:pt x="34794" y="19600"/>
                  <a:pt x="34825" y="19630"/>
                  <a:pt x="34863" y="19630"/>
                </a:cubicBezTo>
                <a:cubicBezTo>
                  <a:pt x="34900" y="19630"/>
                  <a:pt x="34931" y="19600"/>
                  <a:pt x="34931" y="19562"/>
                </a:cubicBezTo>
                <a:cubicBezTo>
                  <a:pt x="34931" y="19524"/>
                  <a:pt x="34900" y="19494"/>
                  <a:pt x="34863" y="19494"/>
                </a:cubicBezTo>
                <a:close/>
                <a:moveTo>
                  <a:pt x="35079" y="19494"/>
                </a:moveTo>
                <a:cubicBezTo>
                  <a:pt x="35041" y="19494"/>
                  <a:pt x="35010" y="19524"/>
                  <a:pt x="35010" y="19562"/>
                </a:cubicBezTo>
                <a:cubicBezTo>
                  <a:pt x="35010" y="19600"/>
                  <a:pt x="35041" y="19630"/>
                  <a:pt x="35079" y="19630"/>
                </a:cubicBezTo>
                <a:cubicBezTo>
                  <a:pt x="35117" y="19630"/>
                  <a:pt x="35147" y="19600"/>
                  <a:pt x="35147" y="19562"/>
                </a:cubicBezTo>
                <a:cubicBezTo>
                  <a:pt x="35147" y="19524"/>
                  <a:pt x="35117" y="19494"/>
                  <a:pt x="35079" y="19494"/>
                </a:cubicBezTo>
                <a:close/>
                <a:moveTo>
                  <a:pt x="35295" y="19494"/>
                </a:moveTo>
                <a:cubicBezTo>
                  <a:pt x="35257" y="19494"/>
                  <a:pt x="35226" y="19524"/>
                  <a:pt x="35226" y="19562"/>
                </a:cubicBezTo>
                <a:cubicBezTo>
                  <a:pt x="35226" y="19600"/>
                  <a:pt x="35257" y="19630"/>
                  <a:pt x="35295" y="19630"/>
                </a:cubicBezTo>
                <a:cubicBezTo>
                  <a:pt x="35333" y="19630"/>
                  <a:pt x="35363" y="19600"/>
                  <a:pt x="35363" y="19562"/>
                </a:cubicBezTo>
                <a:cubicBezTo>
                  <a:pt x="35363" y="19524"/>
                  <a:pt x="35333" y="19494"/>
                  <a:pt x="35295" y="19494"/>
                </a:cubicBezTo>
                <a:close/>
                <a:moveTo>
                  <a:pt x="35511" y="19494"/>
                </a:moveTo>
                <a:cubicBezTo>
                  <a:pt x="35473" y="19494"/>
                  <a:pt x="35443" y="19524"/>
                  <a:pt x="35443" y="19562"/>
                </a:cubicBezTo>
                <a:cubicBezTo>
                  <a:pt x="35443" y="19600"/>
                  <a:pt x="35473" y="19630"/>
                  <a:pt x="35511" y="19630"/>
                </a:cubicBezTo>
                <a:cubicBezTo>
                  <a:pt x="35549" y="19630"/>
                  <a:pt x="35579" y="19600"/>
                  <a:pt x="35579" y="19562"/>
                </a:cubicBezTo>
                <a:cubicBezTo>
                  <a:pt x="35579" y="19524"/>
                  <a:pt x="35549" y="19494"/>
                  <a:pt x="35511" y="19494"/>
                </a:cubicBezTo>
                <a:close/>
                <a:moveTo>
                  <a:pt x="35727" y="19494"/>
                </a:moveTo>
                <a:cubicBezTo>
                  <a:pt x="35689" y="19494"/>
                  <a:pt x="35659" y="19524"/>
                  <a:pt x="35659" y="19562"/>
                </a:cubicBezTo>
                <a:cubicBezTo>
                  <a:pt x="35659" y="19600"/>
                  <a:pt x="35689" y="19630"/>
                  <a:pt x="35727" y="19630"/>
                </a:cubicBezTo>
                <a:cubicBezTo>
                  <a:pt x="35765" y="19630"/>
                  <a:pt x="35796" y="19600"/>
                  <a:pt x="35796" y="19562"/>
                </a:cubicBezTo>
                <a:cubicBezTo>
                  <a:pt x="35796" y="19524"/>
                  <a:pt x="35765" y="19494"/>
                  <a:pt x="35727" y="19494"/>
                </a:cubicBezTo>
                <a:close/>
                <a:moveTo>
                  <a:pt x="35943" y="19494"/>
                </a:moveTo>
                <a:cubicBezTo>
                  <a:pt x="35906" y="19494"/>
                  <a:pt x="35875" y="19524"/>
                  <a:pt x="35875" y="19562"/>
                </a:cubicBezTo>
                <a:cubicBezTo>
                  <a:pt x="35875" y="19600"/>
                  <a:pt x="35906" y="19630"/>
                  <a:pt x="35943" y="19630"/>
                </a:cubicBezTo>
                <a:cubicBezTo>
                  <a:pt x="35981" y="19630"/>
                  <a:pt x="36012" y="19600"/>
                  <a:pt x="36012" y="19562"/>
                </a:cubicBezTo>
                <a:cubicBezTo>
                  <a:pt x="36012" y="19524"/>
                  <a:pt x="35981" y="19494"/>
                  <a:pt x="35943" y="19494"/>
                </a:cubicBezTo>
                <a:close/>
                <a:moveTo>
                  <a:pt x="36159" y="19494"/>
                </a:moveTo>
                <a:cubicBezTo>
                  <a:pt x="36122" y="19494"/>
                  <a:pt x="36091" y="19524"/>
                  <a:pt x="36091" y="19562"/>
                </a:cubicBezTo>
                <a:cubicBezTo>
                  <a:pt x="36091" y="19600"/>
                  <a:pt x="36122" y="19630"/>
                  <a:pt x="36159" y="19630"/>
                </a:cubicBezTo>
                <a:cubicBezTo>
                  <a:pt x="36197" y="19630"/>
                  <a:pt x="36228" y="19600"/>
                  <a:pt x="36228" y="19562"/>
                </a:cubicBezTo>
                <a:cubicBezTo>
                  <a:pt x="36228" y="19524"/>
                  <a:pt x="36197" y="19494"/>
                  <a:pt x="36159" y="19494"/>
                </a:cubicBezTo>
                <a:close/>
                <a:moveTo>
                  <a:pt x="36376" y="19494"/>
                </a:moveTo>
                <a:cubicBezTo>
                  <a:pt x="36338" y="19494"/>
                  <a:pt x="36307" y="19524"/>
                  <a:pt x="36307" y="19562"/>
                </a:cubicBezTo>
                <a:cubicBezTo>
                  <a:pt x="36307" y="19600"/>
                  <a:pt x="36338" y="19630"/>
                  <a:pt x="36376" y="19630"/>
                </a:cubicBezTo>
                <a:cubicBezTo>
                  <a:pt x="36413" y="19630"/>
                  <a:pt x="36444" y="19600"/>
                  <a:pt x="36444" y="19562"/>
                </a:cubicBezTo>
                <a:cubicBezTo>
                  <a:pt x="36444" y="19524"/>
                  <a:pt x="36413" y="19494"/>
                  <a:pt x="36376" y="19494"/>
                </a:cubicBezTo>
                <a:close/>
                <a:moveTo>
                  <a:pt x="36592" y="19494"/>
                </a:moveTo>
                <a:cubicBezTo>
                  <a:pt x="36554" y="19494"/>
                  <a:pt x="36523" y="19524"/>
                  <a:pt x="36523" y="19562"/>
                </a:cubicBezTo>
                <a:cubicBezTo>
                  <a:pt x="36523" y="19600"/>
                  <a:pt x="36554" y="19630"/>
                  <a:pt x="36592" y="19630"/>
                </a:cubicBezTo>
                <a:cubicBezTo>
                  <a:pt x="36629" y="19630"/>
                  <a:pt x="36660" y="19600"/>
                  <a:pt x="36660" y="19562"/>
                </a:cubicBezTo>
                <a:cubicBezTo>
                  <a:pt x="36660" y="19524"/>
                  <a:pt x="36629" y="19494"/>
                  <a:pt x="36592" y="19494"/>
                </a:cubicBezTo>
                <a:close/>
                <a:moveTo>
                  <a:pt x="36808" y="19494"/>
                </a:moveTo>
                <a:cubicBezTo>
                  <a:pt x="36770" y="19494"/>
                  <a:pt x="36739" y="19524"/>
                  <a:pt x="36739" y="19562"/>
                </a:cubicBezTo>
                <a:cubicBezTo>
                  <a:pt x="36739" y="19600"/>
                  <a:pt x="36770" y="19630"/>
                  <a:pt x="36808" y="19630"/>
                </a:cubicBezTo>
                <a:cubicBezTo>
                  <a:pt x="36846" y="19630"/>
                  <a:pt x="36876" y="19600"/>
                  <a:pt x="36876" y="19562"/>
                </a:cubicBezTo>
                <a:cubicBezTo>
                  <a:pt x="36876" y="19524"/>
                  <a:pt x="36846" y="19494"/>
                  <a:pt x="36808" y="19494"/>
                </a:cubicBezTo>
                <a:close/>
                <a:moveTo>
                  <a:pt x="37024" y="19494"/>
                </a:moveTo>
                <a:cubicBezTo>
                  <a:pt x="36986" y="19494"/>
                  <a:pt x="36955" y="19524"/>
                  <a:pt x="36955" y="19562"/>
                </a:cubicBezTo>
                <a:cubicBezTo>
                  <a:pt x="36955" y="19600"/>
                  <a:pt x="36986" y="19630"/>
                  <a:pt x="37024" y="19630"/>
                </a:cubicBezTo>
                <a:cubicBezTo>
                  <a:pt x="37062" y="19630"/>
                  <a:pt x="37092" y="19600"/>
                  <a:pt x="37092" y="19562"/>
                </a:cubicBezTo>
                <a:cubicBezTo>
                  <a:pt x="37092" y="19524"/>
                  <a:pt x="37062" y="19494"/>
                  <a:pt x="37024" y="19494"/>
                </a:cubicBezTo>
                <a:close/>
                <a:moveTo>
                  <a:pt x="37240" y="19494"/>
                </a:moveTo>
                <a:cubicBezTo>
                  <a:pt x="37202" y="19494"/>
                  <a:pt x="37172" y="19524"/>
                  <a:pt x="37172" y="19562"/>
                </a:cubicBezTo>
                <a:cubicBezTo>
                  <a:pt x="37172" y="19600"/>
                  <a:pt x="37202" y="19630"/>
                  <a:pt x="37240" y="19630"/>
                </a:cubicBezTo>
                <a:cubicBezTo>
                  <a:pt x="37278" y="19630"/>
                  <a:pt x="37309" y="19600"/>
                  <a:pt x="37309" y="19562"/>
                </a:cubicBezTo>
                <a:cubicBezTo>
                  <a:pt x="37309" y="19524"/>
                  <a:pt x="37278" y="19494"/>
                  <a:pt x="37240" y="19494"/>
                </a:cubicBezTo>
                <a:close/>
                <a:moveTo>
                  <a:pt x="37456" y="19494"/>
                </a:moveTo>
                <a:cubicBezTo>
                  <a:pt x="37418" y="19494"/>
                  <a:pt x="37388" y="19524"/>
                  <a:pt x="37388" y="19562"/>
                </a:cubicBezTo>
                <a:cubicBezTo>
                  <a:pt x="37388" y="19600"/>
                  <a:pt x="37418" y="19630"/>
                  <a:pt x="37456" y="19630"/>
                </a:cubicBezTo>
                <a:cubicBezTo>
                  <a:pt x="37494" y="19630"/>
                  <a:pt x="37525" y="19600"/>
                  <a:pt x="37525" y="19562"/>
                </a:cubicBezTo>
                <a:cubicBezTo>
                  <a:pt x="37525" y="19524"/>
                  <a:pt x="37494" y="19494"/>
                  <a:pt x="37456" y="19494"/>
                </a:cubicBezTo>
                <a:close/>
                <a:moveTo>
                  <a:pt x="37672" y="19494"/>
                </a:moveTo>
                <a:cubicBezTo>
                  <a:pt x="37634" y="19494"/>
                  <a:pt x="37604" y="19524"/>
                  <a:pt x="37604" y="19562"/>
                </a:cubicBezTo>
                <a:cubicBezTo>
                  <a:pt x="37604" y="19600"/>
                  <a:pt x="37634" y="19630"/>
                  <a:pt x="37672" y="19630"/>
                </a:cubicBezTo>
                <a:cubicBezTo>
                  <a:pt x="37710" y="19630"/>
                  <a:pt x="37741" y="19600"/>
                  <a:pt x="37741" y="19562"/>
                </a:cubicBezTo>
                <a:cubicBezTo>
                  <a:pt x="37741" y="19524"/>
                  <a:pt x="37710" y="19494"/>
                  <a:pt x="37672" y="19494"/>
                </a:cubicBezTo>
                <a:close/>
                <a:moveTo>
                  <a:pt x="37888" y="19494"/>
                </a:moveTo>
                <a:cubicBezTo>
                  <a:pt x="37850" y="19494"/>
                  <a:pt x="37820" y="19524"/>
                  <a:pt x="37820" y="19562"/>
                </a:cubicBezTo>
                <a:cubicBezTo>
                  <a:pt x="37820" y="19600"/>
                  <a:pt x="37850" y="19630"/>
                  <a:pt x="37888" y="19630"/>
                </a:cubicBezTo>
                <a:cubicBezTo>
                  <a:pt x="37926" y="19630"/>
                  <a:pt x="37957" y="19600"/>
                  <a:pt x="37957" y="19562"/>
                </a:cubicBezTo>
                <a:cubicBezTo>
                  <a:pt x="37957" y="19524"/>
                  <a:pt x="37926" y="19494"/>
                  <a:pt x="37888" y="19494"/>
                </a:cubicBezTo>
                <a:close/>
                <a:moveTo>
                  <a:pt x="38104" y="19494"/>
                </a:moveTo>
                <a:cubicBezTo>
                  <a:pt x="38067" y="19494"/>
                  <a:pt x="38036" y="19524"/>
                  <a:pt x="38036" y="19562"/>
                </a:cubicBezTo>
                <a:cubicBezTo>
                  <a:pt x="38036" y="19600"/>
                  <a:pt x="38067" y="19630"/>
                  <a:pt x="38104" y="19630"/>
                </a:cubicBezTo>
                <a:cubicBezTo>
                  <a:pt x="38142" y="19630"/>
                  <a:pt x="38173" y="19600"/>
                  <a:pt x="38173" y="19562"/>
                </a:cubicBezTo>
                <a:cubicBezTo>
                  <a:pt x="38173" y="19524"/>
                  <a:pt x="38142" y="19494"/>
                  <a:pt x="38104" y="19494"/>
                </a:cubicBezTo>
                <a:close/>
                <a:moveTo>
                  <a:pt x="38321" y="19494"/>
                </a:moveTo>
                <a:cubicBezTo>
                  <a:pt x="38283" y="19494"/>
                  <a:pt x="38252" y="19524"/>
                  <a:pt x="38252" y="19562"/>
                </a:cubicBezTo>
                <a:cubicBezTo>
                  <a:pt x="38252" y="19600"/>
                  <a:pt x="38283" y="19630"/>
                  <a:pt x="38321" y="19630"/>
                </a:cubicBezTo>
                <a:cubicBezTo>
                  <a:pt x="38358" y="19630"/>
                  <a:pt x="38389" y="19600"/>
                  <a:pt x="38389" y="19562"/>
                </a:cubicBezTo>
                <a:cubicBezTo>
                  <a:pt x="38389" y="19524"/>
                  <a:pt x="38358" y="19494"/>
                  <a:pt x="38321" y="19494"/>
                </a:cubicBezTo>
                <a:close/>
                <a:moveTo>
                  <a:pt x="38537" y="19494"/>
                </a:moveTo>
                <a:cubicBezTo>
                  <a:pt x="38499" y="19494"/>
                  <a:pt x="38468" y="19524"/>
                  <a:pt x="38468" y="19562"/>
                </a:cubicBezTo>
                <a:cubicBezTo>
                  <a:pt x="38468" y="19600"/>
                  <a:pt x="38499" y="19630"/>
                  <a:pt x="38537" y="19630"/>
                </a:cubicBezTo>
                <a:cubicBezTo>
                  <a:pt x="38575" y="19630"/>
                  <a:pt x="38605" y="19600"/>
                  <a:pt x="38605" y="19562"/>
                </a:cubicBezTo>
                <a:cubicBezTo>
                  <a:pt x="38605" y="19524"/>
                  <a:pt x="38575" y="19494"/>
                  <a:pt x="38537" y="19494"/>
                </a:cubicBezTo>
                <a:close/>
                <a:moveTo>
                  <a:pt x="33998" y="19728"/>
                </a:moveTo>
                <a:cubicBezTo>
                  <a:pt x="33960" y="19728"/>
                  <a:pt x="33930" y="19759"/>
                  <a:pt x="33930" y="19797"/>
                </a:cubicBezTo>
                <a:cubicBezTo>
                  <a:pt x="33930" y="19835"/>
                  <a:pt x="33960" y="19865"/>
                  <a:pt x="33998" y="19865"/>
                </a:cubicBezTo>
                <a:cubicBezTo>
                  <a:pt x="34036" y="19865"/>
                  <a:pt x="34067" y="19835"/>
                  <a:pt x="34067" y="19797"/>
                </a:cubicBezTo>
                <a:cubicBezTo>
                  <a:pt x="34067" y="19759"/>
                  <a:pt x="34036" y="19728"/>
                  <a:pt x="33998" y="19728"/>
                </a:cubicBezTo>
                <a:close/>
                <a:moveTo>
                  <a:pt x="34214" y="19728"/>
                </a:moveTo>
                <a:cubicBezTo>
                  <a:pt x="34176" y="19728"/>
                  <a:pt x="34146" y="19759"/>
                  <a:pt x="34146" y="19797"/>
                </a:cubicBezTo>
                <a:cubicBezTo>
                  <a:pt x="34146" y="19835"/>
                  <a:pt x="34176" y="19865"/>
                  <a:pt x="34214" y="19865"/>
                </a:cubicBezTo>
                <a:cubicBezTo>
                  <a:pt x="34252" y="19865"/>
                  <a:pt x="34283" y="19835"/>
                  <a:pt x="34283" y="19797"/>
                </a:cubicBezTo>
                <a:cubicBezTo>
                  <a:pt x="34283" y="19759"/>
                  <a:pt x="34252" y="19728"/>
                  <a:pt x="34214" y="19728"/>
                </a:cubicBezTo>
                <a:close/>
                <a:moveTo>
                  <a:pt x="34430" y="19728"/>
                </a:moveTo>
                <a:cubicBezTo>
                  <a:pt x="34393" y="19728"/>
                  <a:pt x="34362" y="19759"/>
                  <a:pt x="34362" y="19797"/>
                </a:cubicBezTo>
                <a:cubicBezTo>
                  <a:pt x="34362" y="19835"/>
                  <a:pt x="34393" y="19865"/>
                  <a:pt x="34430" y="19865"/>
                </a:cubicBezTo>
                <a:cubicBezTo>
                  <a:pt x="34468" y="19865"/>
                  <a:pt x="34499" y="19835"/>
                  <a:pt x="34499" y="19797"/>
                </a:cubicBezTo>
                <a:cubicBezTo>
                  <a:pt x="34499" y="19759"/>
                  <a:pt x="34468" y="19728"/>
                  <a:pt x="34430" y="19728"/>
                </a:cubicBezTo>
                <a:close/>
                <a:moveTo>
                  <a:pt x="34646" y="19728"/>
                </a:moveTo>
                <a:cubicBezTo>
                  <a:pt x="34609" y="19728"/>
                  <a:pt x="34578" y="19759"/>
                  <a:pt x="34578" y="19797"/>
                </a:cubicBezTo>
                <a:cubicBezTo>
                  <a:pt x="34578" y="19835"/>
                  <a:pt x="34609" y="19865"/>
                  <a:pt x="34646" y="19865"/>
                </a:cubicBezTo>
                <a:cubicBezTo>
                  <a:pt x="34684" y="19865"/>
                  <a:pt x="34715" y="19835"/>
                  <a:pt x="34715" y="19797"/>
                </a:cubicBezTo>
                <a:cubicBezTo>
                  <a:pt x="34715" y="19759"/>
                  <a:pt x="34684" y="19728"/>
                  <a:pt x="34646" y="19728"/>
                </a:cubicBezTo>
                <a:close/>
                <a:moveTo>
                  <a:pt x="34863" y="19728"/>
                </a:moveTo>
                <a:cubicBezTo>
                  <a:pt x="34825" y="19728"/>
                  <a:pt x="34794" y="19759"/>
                  <a:pt x="34794" y="19797"/>
                </a:cubicBezTo>
                <a:cubicBezTo>
                  <a:pt x="34794" y="19835"/>
                  <a:pt x="34825" y="19865"/>
                  <a:pt x="34863" y="19865"/>
                </a:cubicBezTo>
                <a:cubicBezTo>
                  <a:pt x="34900" y="19865"/>
                  <a:pt x="34931" y="19835"/>
                  <a:pt x="34931" y="19797"/>
                </a:cubicBezTo>
                <a:cubicBezTo>
                  <a:pt x="34931" y="19759"/>
                  <a:pt x="34900" y="19728"/>
                  <a:pt x="34863" y="19728"/>
                </a:cubicBezTo>
                <a:close/>
                <a:moveTo>
                  <a:pt x="35079" y="19728"/>
                </a:moveTo>
                <a:cubicBezTo>
                  <a:pt x="35041" y="19728"/>
                  <a:pt x="35010" y="19759"/>
                  <a:pt x="35010" y="19797"/>
                </a:cubicBezTo>
                <a:cubicBezTo>
                  <a:pt x="35010" y="19835"/>
                  <a:pt x="35041" y="19865"/>
                  <a:pt x="35079" y="19865"/>
                </a:cubicBezTo>
                <a:cubicBezTo>
                  <a:pt x="35117" y="19865"/>
                  <a:pt x="35147" y="19835"/>
                  <a:pt x="35147" y="19797"/>
                </a:cubicBezTo>
                <a:cubicBezTo>
                  <a:pt x="35147" y="19759"/>
                  <a:pt x="35117" y="19728"/>
                  <a:pt x="35079" y="19728"/>
                </a:cubicBezTo>
                <a:close/>
                <a:moveTo>
                  <a:pt x="35295" y="19728"/>
                </a:moveTo>
                <a:cubicBezTo>
                  <a:pt x="35257" y="19728"/>
                  <a:pt x="35226" y="19759"/>
                  <a:pt x="35226" y="19797"/>
                </a:cubicBezTo>
                <a:cubicBezTo>
                  <a:pt x="35226" y="19835"/>
                  <a:pt x="35257" y="19865"/>
                  <a:pt x="35295" y="19865"/>
                </a:cubicBezTo>
                <a:cubicBezTo>
                  <a:pt x="35333" y="19865"/>
                  <a:pt x="35363" y="19835"/>
                  <a:pt x="35363" y="19797"/>
                </a:cubicBezTo>
                <a:cubicBezTo>
                  <a:pt x="35363" y="19759"/>
                  <a:pt x="35333" y="19728"/>
                  <a:pt x="35295" y="19728"/>
                </a:cubicBezTo>
                <a:close/>
                <a:moveTo>
                  <a:pt x="35511" y="19728"/>
                </a:moveTo>
                <a:cubicBezTo>
                  <a:pt x="35473" y="19728"/>
                  <a:pt x="35443" y="19759"/>
                  <a:pt x="35443" y="19797"/>
                </a:cubicBezTo>
                <a:cubicBezTo>
                  <a:pt x="35443" y="19835"/>
                  <a:pt x="35473" y="19865"/>
                  <a:pt x="35511" y="19865"/>
                </a:cubicBezTo>
                <a:cubicBezTo>
                  <a:pt x="35549" y="19865"/>
                  <a:pt x="35579" y="19835"/>
                  <a:pt x="35579" y="19797"/>
                </a:cubicBezTo>
                <a:cubicBezTo>
                  <a:pt x="35579" y="19759"/>
                  <a:pt x="35549" y="19728"/>
                  <a:pt x="35511" y="19728"/>
                </a:cubicBezTo>
                <a:close/>
                <a:moveTo>
                  <a:pt x="35727" y="19728"/>
                </a:moveTo>
                <a:cubicBezTo>
                  <a:pt x="35689" y="19728"/>
                  <a:pt x="35659" y="19759"/>
                  <a:pt x="35659" y="19797"/>
                </a:cubicBezTo>
                <a:cubicBezTo>
                  <a:pt x="35659" y="19835"/>
                  <a:pt x="35689" y="19865"/>
                  <a:pt x="35727" y="19865"/>
                </a:cubicBezTo>
                <a:cubicBezTo>
                  <a:pt x="35765" y="19865"/>
                  <a:pt x="35796" y="19835"/>
                  <a:pt x="35796" y="19797"/>
                </a:cubicBezTo>
                <a:cubicBezTo>
                  <a:pt x="35796" y="19759"/>
                  <a:pt x="35765" y="19728"/>
                  <a:pt x="35727" y="19728"/>
                </a:cubicBezTo>
                <a:close/>
                <a:moveTo>
                  <a:pt x="35943" y="19728"/>
                </a:moveTo>
                <a:cubicBezTo>
                  <a:pt x="35906" y="19728"/>
                  <a:pt x="35875" y="19759"/>
                  <a:pt x="35875" y="19797"/>
                </a:cubicBezTo>
                <a:cubicBezTo>
                  <a:pt x="35875" y="19835"/>
                  <a:pt x="35906" y="19865"/>
                  <a:pt x="35943" y="19865"/>
                </a:cubicBezTo>
                <a:cubicBezTo>
                  <a:pt x="35981" y="19865"/>
                  <a:pt x="36012" y="19835"/>
                  <a:pt x="36012" y="19797"/>
                </a:cubicBezTo>
                <a:cubicBezTo>
                  <a:pt x="36012" y="19759"/>
                  <a:pt x="35981" y="19728"/>
                  <a:pt x="35943" y="19728"/>
                </a:cubicBezTo>
                <a:close/>
                <a:moveTo>
                  <a:pt x="36159" y="19728"/>
                </a:moveTo>
                <a:cubicBezTo>
                  <a:pt x="36122" y="19728"/>
                  <a:pt x="36091" y="19759"/>
                  <a:pt x="36091" y="19797"/>
                </a:cubicBezTo>
                <a:cubicBezTo>
                  <a:pt x="36091" y="19835"/>
                  <a:pt x="36122" y="19865"/>
                  <a:pt x="36159" y="19865"/>
                </a:cubicBezTo>
                <a:cubicBezTo>
                  <a:pt x="36197" y="19865"/>
                  <a:pt x="36228" y="19835"/>
                  <a:pt x="36228" y="19797"/>
                </a:cubicBezTo>
                <a:cubicBezTo>
                  <a:pt x="36228" y="19759"/>
                  <a:pt x="36197" y="19728"/>
                  <a:pt x="36159" y="19728"/>
                </a:cubicBezTo>
                <a:close/>
                <a:moveTo>
                  <a:pt x="36376" y="19728"/>
                </a:moveTo>
                <a:cubicBezTo>
                  <a:pt x="36338" y="19728"/>
                  <a:pt x="36307" y="19759"/>
                  <a:pt x="36307" y="19797"/>
                </a:cubicBezTo>
                <a:cubicBezTo>
                  <a:pt x="36307" y="19835"/>
                  <a:pt x="36338" y="19865"/>
                  <a:pt x="36376" y="19865"/>
                </a:cubicBezTo>
                <a:cubicBezTo>
                  <a:pt x="36413" y="19865"/>
                  <a:pt x="36444" y="19835"/>
                  <a:pt x="36444" y="19797"/>
                </a:cubicBezTo>
                <a:cubicBezTo>
                  <a:pt x="36444" y="19759"/>
                  <a:pt x="36413" y="19728"/>
                  <a:pt x="36376" y="19728"/>
                </a:cubicBezTo>
                <a:close/>
                <a:moveTo>
                  <a:pt x="36592" y="19728"/>
                </a:moveTo>
                <a:cubicBezTo>
                  <a:pt x="36554" y="19728"/>
                  <a:pt x="36523" y="19759"/>
                  <a:pt x="36523" y="19797"/>
                </a:cubicBezTo>
                <a:cubicBezTo>
                  <a:pt x="36523" y="19835"/>
                  <a:pt x="36554" y="19865"/>
                  <a:pt x="36592" y="19865"/>
                </a:cubicBezTo>
                <a:cubicBezTo>
                  <a:pt x="36629" y="19865"/>
                  <a:pt x="36660" y="19835"/>
                  <a:pt x="36660" y="19797"/>
                </a:cubicBezTo>
                <a:cubicBezTo>
                  <a:pt x="36660" y="19759"/>
                  <a:pt x="36629" y="19728"/>
                  <a:pt x="36592" y="19728"/>
                </a:cubicBezTo>
                <a:close/>
                <a:moveTo>
                  <a:pt x="36808" y="19728"/>
                </a:moveTo>
                <a:cubicBezTo>
                  <a:pt x="36770" y="19728"/>
                  <a:pt x="36739" y="19759"/>
                  <a:pt x="36739" y="19797"/>
                </a:cubicBezTo>
                <a:cubicBezTo>
                  <a:pt x="36739" y="19835"/>
                  <a:pt x="36770" y="19865"/>
                  <a:pt x="36808" y="19865"/>
                </a:cubicBezTo>
                <a:cubicBezTo>
                  <a:pt x="36846" y="19865"/>
                  <a:pt x="36876" y="19835"/>
                  <a:pt x="36876" y="19797"/>
                </a:cubicBezTo>
                <a:cubicBezTo>
                  <a:pt x="36876" y="19759"/>
                  <a:pt x="36846" y="19728"/>
                  <a:pt x="36808" y="19728"/>
                </a:cubicBezTo>
                <a:close/>
                <a:moveTo>
                  <a:pt x="37024" y="19728"/>
                </a:moveTo>
                <a:cubicBezTo>
                  <a:pt x="36986" y="19728"/>
                  <a:pt x="36955" y="19759"/>
                  <a:pt x="36955" y="19797"/>
                </a:cubicBezTo>
                <a:cubicBezTo>
                  <a:pt x="36955" y="19835"/>
                  <a:pt x="36986" y="19865"/>
                  <a:pt x="37024" y="19865"/>
                </a:cubicBezTo>
                <a:cubicBezTo>
                  <a:pt x="37062" y="19865"/>
                  <a:pt x="37092" y="19835"/>
                  <a:pt x="37092" y="19797"/>
                </a:cubicBezTo>
                <a:cubicBezTo>
                  <a:pt x="37092" y="19759"/>
                  <a:pt x="37062" y="19728"/>
                  <a:pt x="37024" y="19728"/>
                </a:cubicBezTo>
                <a:close/>
                <a:moveTo>
                  <a:pt x="37240" y="19728"/>
                </a:moveTo>
                <a:cubicBezTo>
                  <a:pt x="37202" y="19728"/>
                  <a:pt x="37172" y="19759"/>
                  <a:pt x="37172" y="19797"/>
                </a:cubicBezTo>
                <a:cubicBezTo>
                  <a:pt x="37172" y="19835"/>
                  <a:pt x="37202" y="19865"/>
                  <a:pt x="37240" y="19865"/>
                </a:cubicBezTo>
                <a:cubicBezTo>
                  <a:pt x="37278" y="19865"/>
                  <a:pt x="37309" y="19835"/>
                  <a:pt x="37309" y="19797"/>
                </a:cubicBezTo>
                <a:cubicBezTo>
                  <a:pt x="37309" y="19759"/>
                  <a:pt x="37278" y="19728"/>
                  <a:pt x="37240" y="19728"/>
                </a:cubicBezTo>
                <a:close/>
                <a:moveTo>
                  <a:pt x="37456" y="19728"/>
                </a:moveTo>
                <a:cubicBezTo>
                  <a:pt x="37418" y="19728"/>
                  <a:pt x="37388" y="19759"/>
                  <a:pt x="37388" y="19797"/>
                </a:cubicBezTo>
                <a:cubicBezTo>
                  <a:pt x="37388" y="19835"/>
                  <a:pt x="37418" y="19865"/>
                  <a:pt x="37456" y="19865"/>
                </a:cubicBezTo>
                <a:cubicBezTo>
                  <a:pt x="37494" y="19865"/>
                  <a:pt x="37525" y="19835"/>
                  <a:pt x="37525" y="19797"/>
                </a:cubicBezTo>
                <a:cubicBezTo>
                  <a:pt x="37525" y="19759"/>
                  <a:pt x="37494" y="19728"/>
                  <a:pt x="37456" y="19728"/>
                </a:cubicBezTo>
                <a:close/>
                <a:moveTo>
                  <a:pt x="37672" y="19728"/>
                </a:moveTo>
                <a:cubicBezTo>
                  <a:pt x="37634" y="19728"/>
                  <a:pt x="37604" y="19759"/>
                  <a:pt x="37604" y="19797"/>
                </a:cubicBezTo>
                <a:cubicBezTo>
                  <a:pt x="37604" y="19835"/>
                  <a:pt x="37634" y="19865"/>
                  <a:pt x="37672" y="19865"/>
                </a:cubicBezTo>
                <a:cubicBezTo>
                  <a:pt x="37710" y="19865"/>
                  <a:pt x="37741" y="19835"/>
                  <a:pt x="37741" y="19797"/>
                </a:cubicBezTo>
                <a:cubicBezTo>
                  <a:pt x="37741" y="19759"/>
                  <a:pt x="37710" y="19728"/>
                  <a:pt x="37672" y="19728"/>
                </a:cubicBezTo>
                <a:close/>
                <a:moveTo>
                  <a:pt x="37888" y="19728"/>
                </a:moveTo>
                <a:cubicBezTo>
                  <a:pt x="37850" y="19728"/>
                  <a:pt x="37820" y="19759"/>
                  <a:pt x="37820" y="19797"/>
                </a:cubicBezTo>
                <a:cubicBezTo>
                  <a:pt x="37820" y="19835"/>
                  <a:pt x="37850" y="19865"/>
                  <a:pt x="37888" y="19865"/>
                </a:cubicBezTo>
                <a:cubicBezTo>
                  <a:pt x="37926" y="19865"/>
                  <a:pt x="37957" y="19835"/>
                  <a:pt x="37957" y="19797"/>
                </a:cubicBezTo>
                <a:cubicBezTo>
                  <a:pt x="37957" y="19759"/>
                  <a:pt x="37926" y="19728"/>
                  <a:pt x="37888" y="19728"/>
                </a:cubicBezTo>
                <a:close/>
                <a:moveTo>
                  <a:pt x="38104" y="19728"/>
                </a:moveTo>
                <a:cubicBezTo>
                  <a:pt x="38067" y="19728"/>
                  <a:pt x="38036" y="19759"/>
                  <a:pt x="38036" y="19797"/>
                </a:cubicBezTo>
                <a:cubicBezTo>
                  <a:pt x="38036" y="19835"/>
                  <a:pt x="38067" y="19865"/>
                  <a:pt x="38104" y="19865"/>
                </a:cubicBezTo>
                <a:cubicBezTo>
                  <a:pt x="38142" y="19865"/>
                  <a:pt x="38173" y="19835"/>
                  <a:pt x="38173" y="19797"/>
                </a:cubicBezTo>
                <a:cubicBezTo>
                  <a:pt x="38173" y="19759"/>
                  <a:pt x="38142" y="19728"/>
                  <a:pt x="38104" y="19728"/>
                </a:cubicBezTo>
                <a:close/>
                <a:moveTo>
                  <a:pt x="38321" y="19728"/>
                </a:moveTo>
                <a:cubicBezTo>
                  <a:pt x="38283" y="19728"/>
                  <a:pt x="38252" y="19759"/>
                  <a:pt x="38252" y="19797"/>
                </a:cubicBezTo>
                <a:cubicBezTo>
                  <a:pt x="38252" y="19835"/>
                  <a:pt x="38283" y="19865"/>
                  <a:pt x="38321" y="19865"/>
                </a:cubicBezTo>
                <a:cubicBezTo>
                  <a:pt x="38358" y="19865"/>
                  <a:pt x="38389" y="19835"/>
                  <a:pt x="38389" y="19797"/>
                </a:cubicBezTo>
                <a:cubicBezTo>
                  <a:pt x="38389" y="19759"/>
                  <a:pt x="38358" y="19728"/>
                  <a:pt x="38321" y="19728"/>
                </a:cubicBezTo>
                <a:close/>
                <a:moveTo>
                  <a:pt x="33998" y="19963"/>
                </a:moveTo>
                <a:cubicBezTo>
                  <a:pt x="33960" y="19963"/>
                  <a:pt x="33930" y="19994"/>
                  <a:pt x="33930" y="20032"/>
                </a:cubicBezTo>
                <a:cubicBezTo>
                  <a:pt x="33930" y="20069"/>
                  <a:pt x="33960" y="20100"/>
                  <a:pt x="33998" y="20100"/>
                </a:cubicBezTo>
                <a:cubicBezTo>
                  <a:pt x="34036" y="20100"/>
                  <a:pt x="34067" y="20069"/>
                  <a:pt x="34067" y="20032"/>
                </a:cubicBezTo>
                <a:cubicBezTo>
                  <a:pt x="34067" y="19994"/>
                  <a:pt x="34036" y="19963"/>
                  <a:pt x="33998" y="19963"/>
                </a:cubicBezTo>
                <a:close/>
                <a:moveTo>
                  <a:pt x="34214" y="19963"/>
                </a:moveTo>
                <a:cubicBezTo>
                  <a:pt x="34176" y="19963"/>
                  <a:pt x="34146" y="19994"/>
                  <a:pt x="34146" y="20032"/>
                </a:cubicBezTo>
                <a:cubicBezTo>
                  <a:pt x="34146" y="20069"/>
                  <a:pt x="34176" y="20100"/>
                  <a:pt x="34214" y="20100"/>
                </a:cubicBezTo>
                <a:cubicBezTo>
                  <a:pt x="34252" y="20100"/>
                  <a:pt x="34283" y="20069"/>
                  <a:pt x="34283" y="20032"/>
                </a:cubicBezTo>
                <a:cubicBezTo>
                  <a:pt x="34283" y="19994"/>
                  <a:pt x="34252" y="19963"/>
                  <a:pt x="34214" y="19963"/>
                </a:cubicBezTo>
                <a:close/>
                <a:moveTo>
                  <a:pt x="34430" y="19963"/>
                </a:moveTo>
                <a:cubicBezTo>
                  <a:pt x="34393" y="19963"/>
                  <a:pt x="34362" y="19994"/>
                  <a:pt x="34362" y="20032"/>
                </a:cubicBezTo>
                <a:cubicBezTo>
                  <a:pt x="34362" y="20069"/>
                  <a:pt x="34393" y="20100"/>
                  <a:pt x="34430" y="20100"/>
                </a:cubicBezTo>
                <a:cubicBezTo>
                  <a:pt x="34468" y="20100"/>
                  <a:pt x="34499" y="20069"/>
                  <a:pt x="34499" y="20032"/>
                </a:cubicBezTo>
                <a:cubicBezTo>
                  <a:pt x="34499" y="19994"/>
                  <a:pt x="34468" y="19963"/>
                  <a:pt x="34430" y="19963"/>
                </a:cubicBezTo>
                <a:close/>
                <a:moveTo>
                  <a:pt x="34646" y="19963"/>
                </a:moveTo>
                <a:cubicBezTo>
                  <a:pt x="34609" y="19963"/>
                  <a:pt x="34578" y="19994"/>
                  <a:pt x="34578" y="20032"/>
                </a:cubicBezTo>
                <a:cubicBezTo>
                  <a:pt x="34578" y="20069"/>
                  <a:pt x="34609" y="20100"/>
                  <a:pt x="34646" y="20100"/>
                </a:cubicBezTo>
                <a:cubicBezTo>
                  <a:pt x="34684" y="20100"/>
                  <a:pt x="34715" y="20069"/>
                  <a:pt x="34715" y="20032"/>
                </a:cubicBezTo>
                <a:cubicBezTo>
                  <a:pt x="34715" y="19994"/>
                  <a:pt x="34684" y="19963"/>
                  <a:pt x="34646" y="19963"/>
                </a:cubicBezTo>
                <a:close/>
                <a:moveTo>
                  <a:pt x="34863" y="19963"/>
                </a:moveTo>
                <a:cubicBezTo>
                  <a:pt x="34825" y="19963"/>
                  <a:pt x="34794" y="19994"/>
                  <a:pt x="34794" y="20032"/>
                </a:cubicBezTo>
                <a:cubicBezTo>
                  <a:pt x="34794" y="20069"/>
                  <a:pt x="34825" y="20100"/>
                  <a:pt x="34863" y="20100"/>
                </a:cubicBezTo>
                <a:cubicBezTo>
                  <a:pt x="34900" y="20100"/>
                  <a:pt x="34931" y="20069"/>
                  <a:pt x="34931" y="20032"/>
                </a:cubicBezTo>
                <a:cubicBezTo>
                  <a:pt x="34931" y="19994"/>
                  <a:pt x="34900" y="19963"/>
                  <a:pt x="34863" y="19963"/>
                </a:cubicBezTo>
                <a:close/>
                <a:moveTo>
                  <a:pt x="35079" y="19963"/>
                </a:moveTo>
                <a:cubicBezTo>
                  <a:pt x="35041" y="19963"/>
                  <a:pt x="35010" y="19994"/>
                  <a:pt x="35010" y="20032"/>
                </a:cubicBezTo>
                <a:cubicBezTo>
                  <a:pt x="35010" y="20069"/>
                  <a:pt x="35041" y="20100"/>
                  <a:pt x="35079" y="20100"/>
                </a:cubicBezTo>
                <a:cubicBezTo>
                  <a:pt x="35117" y="20100"/>
                  <a:pt x="35147" y="20069"/>
                  <a:pt x="35147" y="20032"/>
                </a:cubicBezTo>
                <a:cubicBezTo>
                  <a:pt x="35147" y="19994"/>
                  <a:pt x="35117" y="19963"/>
                  <a:pt x="35079" y="19963"/>
                </a:cubicBezTo>
                <a:close/>
                <a:moveTo>
                  <a:pt x="36376" y="19963"/>
                </a:moveTo>
                <a:cubicBezTo>
                  <a:pt x="36338" y="19963"/>
                  <a:pt x="36307" y="19994"/>
                  <a:pt x="36307" y="20032"/>
                </a:cubicBezTo>
                <a:cubicBezTo>
                  <a:pt x="36307" y="20069"/>
                  <a:pt x="36338" y="20100"/>
                  <a:pt x="36376" y="20100"/>
                </a:cubicBezTo>
                <a:cubicBezTo>
                  <a:pt x="36413" y="20100"/>
                  <a:pt x="36444" y="20069"/>
                  <a:pt x="36444" y="20032"/>
                </a:cubicBezTo>
                <a:cubicBezTo>
                  <a:pt x="36444" y="19994"/>
                  <a:pt x="36413" y="19963"/>
                  <a:pt x="36376" y="19963"/>
                </a:cubicBezTo>
                <a:close/>
                <a:moveTo>
                  <a:pt x="36592" y="19963"/>
                </a:moveTo>
                <a:cubicBezTo>
                  <a:pt x="36554" y="19963"/>
                  <a:pt x="36523" y="19994"/>
                  <a:pt x="36523" y="20032"/>
                </a:cubicBezTo>
                <a:cubicBezTo>
                  <a:pt x="36523" y="20069"/>
                  <a:pt x="36554" y="20100"/>
                  <a:pt x="36592" y="20100"/>
                </a:cubicBezTo>
                <a:cubicBezTo>
                  <a:pt x="36629" y="20100"/>
                  <a:pt x="36660" y="20069"/>
                  <a:pt x="36660" y="20032"/>
                </a:cubicBezTo>
                <a:cubicBezTo>
                  <a:pt x="36660" y="19994"/>
                  <a:pt x="36629" y="19963"/>
                  <a:pt x="36592" y="19963"/>
                </a:cubicBezTo>
                <a:close/>
                <a:moveTo>
                  <a:pt x="36808" y="19963"/>
                </a:moveTo>
                <a:cubicBezTo>
                  <a:pt x="36770" y="19963"/>
                  <a:pt x="36739" y="19994"/>
                  <a:pt x="36739" y="20032"/>
                </a:cubicBezTo>
                <a:cubicBezTo>
                  <a:pt x="36739" y="20069"/>
                  <a:pt x="36770" y="20100"/>
                  <a:pt x="36808" y="20100"/>
                </a:cubicBezTo>
                <a:cubicBezTo>
                  <a:pt x="36846" y="20100"/>
                  <a:pt x="36876" y="20069"/>
                  <a:pt x="36876" y="20032"/>
                </a:cubicBezTo>
                <a:cubicBezTo>
                  <a:pt x="36876" y="19994"/>
                  <a:pt x="36846" y="19963"/>
                  <a:pt x="36808" y="19963"/>
                </a:cubicBezTo>
                <a:close/>
                <a:moveTo>
                  <a:pt x="37024" y="19963"/>
                </a:moveTo>
                <a:cubicBezTo>
                  <a:pt x="36986" y="19963"/>
                  <a:pt x="36955" y="19994"/>
                  <a:pt x="36955" y="20032"/>
                </a:cubicBezTo>
                <a:cubicBezTo>
                  <a:pt x="36955" y="20069"/>
                  <a:pt x="36986" y="20100"/>
                  <a:pt x="37024" y="20100"/>
                </a:cubicBezTo>
                <a:cubicBezTo>
                  <a:pt x="37062" y="20100"/>
                  <a:pt x="37092" y="20069"/>
                  <a:pt x="37092" y="20032"/>
                </a:cubicBezTo>
                <a:cubicBezTo>
                  <a:pt x="37092" y="19994"/>
                  <a:pt x="37062" y="19963"/>
                  <a:pt x="37024" y="19963"/>
                </a:cubicBezTo>
                <a:close/>
                <a:moveTo>
                  <a:pt x="37240" y="19963"/>
                </a:moveTo>
                <a:cubicBezTo>
                  <a:pt x="37202" y="19963"/>
                  <a:pt x="37172" y="19994"/>
                  <a:pt x="37172" y="20032"/>
                </a:cubicBezTo>
                <a:cubicBezTo>
                  <a:pt x="37172" y="20069"/>
                  <a:pt x="37202" y="20100"/>
                  <a:pt x="37240" y="20100"/>
                </a:cubicBezTo>
                <a:cubicBezTo>
                  <a:pt x="37278" y="20100"/>
                  <a:pt x="37309" y="20069"/>
                  <a:pt x="37309" y="20032"/>
                </a:cubicBezTo>
                <a:cubicBezTo>
                  <a:pt x="37309" y="19994"/>
                  <a:pt x="37278" y="19963"/>
                  <a:pt x="37240" y="19963"/>
                </a:cubicBezTo>
                <a:close/>
                <a:moveTo>
                  <a:pt x="37456" y="19963"/>
                </a:moveTo>
                <a:cubicBezTo>
                  <a:pt x="37418" y="19963"/>
                  <a:pt x="37388" y="19994"/>
                  <a:pt x="37388" y="20032"/>
                </a:cubicBezTo>
                <a:cubicBezTo>
                  <a:pt x="37388" y="20069"/>
                  <a:pt x="37418" y="20100"/>
                  <a:pt x="37456" y="20100"/>
                </a:cubicBezTo>
                <a:cubicBezTo>
                  <a:pt x="37494" y="20100"/>
                  <a:pt x="37525" y="20069"/>
                  <a:pt x="37525" y="20032"/>
                </a:cubicBezTo>
                <a:cubicBezTo>
                  <a:pt x="37525" y="19994"/>
                  <a:pt x="37494" y="19963"/>
                  <a:pt x="37456" y="19963"/>
                </a:cubicBezTo>
                <a:close/>
                <a:moveTo>
                  <a:pt x="37672" y="19963"/>
                </a:moveTo>
                <a:cubicBezTo>
                  <a:pt x="37634" y="19963"/>
                  <a:pt x="37604" y="19994"/>
                  <a:pt x="37604" y="20032"/>
                </a:cubicBezTo>
                <a:cubicBezTo>
                  <a:pt x="37604" y="20069"/>
                  <a:pt x="37634" y="20100"/>
                  <a:pt x="37672" y="20100"/>
                </a:cubicBezTo>
                <a:cubicBezTo>
                  <a:pt x="37710" y="20100"/>
                  <a:pt x="37741" y="20069"/>
                  <a:pt x="37741" y="20032"/>
                </a:cubicBezTo>
                <a:cubicBezTo>
                  <a:pt x="37741" y="19994"/>
                  <a:pt x="37710" y="19963"/>
                  <a:pt x="37672" y="19963"/>
                </a:cubicBezTo>
                <a:close/>
                <a:moveTo>
                  <a:pt x="37888" y="19963"/>
                </a:moveTo>
                <a:cubicBezTo>
                  <a:pt x="37850" y="19963"/>
                  <a:pt x="37820" y="19994"/>
                  <a:pt x="37820" y="20032"/>
                </a:cubicBezTo>
                <a:cubicBezTo>
                  <a:pt x="37820" y="20069"/>
                  <a:pt x="37850" y="20100"/>
                  <a:pt x="37888" y="20100"/>
                </a:cubicBezTo>
                <a:cubicBezTo>
                  <a:pt x="37926" y="20100"/>
                  <a:pt x="37957" y="20069"/>
                  <a:pt x="37957" y="20032"/>
                </a:cubicBezTo>
                <a:cubicBezTo>
                  <a:pt x="37957" y="19994"/>
                  <a:pt x="37926" y="19963"/>
                  <a:pt x="37888" y="19963"/>
                </a:cubicBezTo>
                <a:close/>
                <a:moveTo>
                  <a:pt x="38104" y="19963"/>
                </a:moveTo>
                <a:cubicBezTo>
                  <a:pt x="38067" y="19963"/>
                  <a:pt x="38036" y="19994"/>
                  <a:pt x="38036" y="20032"/>
                </a:cubicBezTo>
                <a:cubicBezTo>
                  <a:pt x="38036" y="20069"/>
                  <a:pt x="38067" y="20100"/>
                  <a:pt x="38104" y="20100"/>
                </a:cubicBezTo>
                <a:cubicBezTo>
                  <a:pt x="38142" y="20100"/>
                  <a:pt x="38173" y="20069"/>
                  <a:pt x="38173" y="20032"/>
                </a:cubicBezTo>
                <a:cubicBezTo>
                  <a:pt x="38173" y="19994"/>
                  <a:pt x="38142" y="19963"/>
                  <a:pt x="38104" y="19963"/>
                </a:cubicBezTo>
                <a:close/>
                <a:moveTo>
                  <a:pt x="38321" y="19963"/>
                </a:moveTo>
                <a:cubicBezTo>
                  <a:pt x="38283" y="19963"/>
                  <a:pt x="38252" y="19994"/>
                  <a:pt x="38252" y="20032"/>
                </a:cubicBezTo>
                <a:cubicBezTo>
                  <a:pt x="38252" y="20069"/>
                  <a:pt x="38283" y="20100"/>
                  <a:pt x="38321" y="20100"/>
                </a:cubicBezTo>
                <a:cubicBezTo>
                  <a:pt x="38358" y="20100"/>
                  <a:pt x="38389" y="20069"/>
                  <a:pt x="38389" y="20032"/>
                </a:cubicBezTo>
                <a:cubicBezTo>
                  <a:pt x="38389" y="19994"/>
                  <a:pt x="38358" y="19963"/>
                  <a:pt x="38321" y="19963"/>
                </a:cubicBezTo>
                <a:close/>
                <a:moveTo>
                  <a:pt x="33998" y="20198"/>
                </a:moveTo>
                <a:cubicBezTo>
                  <a:pt x="33960" y="20198"/>
                  <a:pt x="33930" y="20229"/>
                  <a:pt x="33930" y="20267"/>
                </a:cubicBezTo>
                <a:cubicBezTo>
                  <a:pt x="33930" y="20304"/>
                  <a:pt x="33960" y="20335"/>
                  <a:pt x="33998" y="20335"/>
                </a:cubicBezTo>
                <a:cubicBezTo>
                  <a:pt x="34036" y="20335"/>
                  <a:pt x="34067" y="20304"/>
                  <a:pt x="34067" y="20267"/>
                </a:cubicBezTo>
                <a:cubicBezTo>
                  <a:pt x="34067" y="20229"/>
                  <a:pt x="34036" y="20198"/>
                  <a:pt x="33998" y="20198"/>
                </a:cubicBezTo>
                <a:close/>
                <a:moveTo>
                  <a:pt x="34214" y="20198"/>
                </a:moveTo>
                <a:cubicBezTo>
                  <a:pt x="34176" y="20198"/>
                  <a:pt x="34146" y="20229"/>
                  <a:pt x="34146" y="20267"/>
                </a:cubicBezTo>
                <a:cubicBezTo>
                  <a:pt x="34146" y="20304"/>
                  <a:pt x="34176" y="20335"/>
                  <a:pt x="34214" y="20335"/>
                </a:cubicBezTo>
                <a:cubicBezTo>
                  <a:pt x="34252" y="20335"/>
                  <a:pt x="34283" y="20304"/>
                  <a:pt x="34283" y="20267"/>
                </a:cubicBezTo>
                <a:cubicBezTo>
                  <a:pt x="34283" y="20229"/>
                  <a:pt x="34252" y="20198"/>
                  <a:pt x="34214" y="20198"/>
                </a:cubicBezTo>
                <a:close/>
                <a:moveTo>
                  <a:pt x="34430" y="20198"/>
                </a:moveTo>
                <a:cubicBezTo>
                  <a:pt x="34393" y="20198"/>
                  <a:pt x="34362" y="20229"/>
                  <a:pt x="34362" y="20267"/>
                </a:cubicBezTo>
                <a:cubicBezTo>
                  <a:pt x="34362" y="20304"/>
                  <a:pt x="34393" y="20335"/>
                  <a:pt x="34430" y="20335"/>
                </a:cubicBezTo>
                <a:cubicBezTo>
                  <a:pt x="34468" y="20335"/>
                  <a:pt x="34499" y="20304"/>
                  <a:pt x="34499" y="20267"/>
                </a:cubicBezTo>
                <a:cubicBezTo>
                  <a:pt x="34499" y="20229"/>
                  <a:pt x="34468" y="20198"/>
                  <a:pt x="34430" y="20198"/>
                </a:cubicBezTo>
                <a:close/>
                <a:moveTo>
                  <a:pt x="36592" y="20198"/>
                </a:moveTo>
                <a:cubicBezTo>
                  <a:pt x="36554" y="20198"/>
                  <a:pt x="36523" y="20229"/>
                  <a:pt x="36523" y="20267"/>
                </a:cubicBezTo>
                <a:cubicBezTo>
                  <a:pt x="36523" y="20304"/>
                  <a:pt x="36554" y="20335"/>
                  <a:pt x="36592" y="20335"/>
                </a:cubicBezTo>
                <a:cubicBezTo>
                  <a:pt x="36629" y="20335"/>
                  <a:pt x="36660" y="20304"/>
                  <a:pt x="36660" y="20267"/>
                </a:cubicBezTo>
                <a:cubicBezTo>
                  <a:pt x="36660" y="20229"/>
                  <a:pt x="36629" y="20198"/>
                  <a:pt x="36592" y="20198"/>
                </a:cubicBezTo>
                <a:close/>
                <a:moveTo>
                  <a:pt x="36808" y="20198"/>
                </a:moveTo>
                <a:cubicBezTo>
                  <a:pt x="36770" y="20198"/>
                  <a:pt x="36739" y="20229"/>
                  <a:pt x="36739" y="20267"/>
                </a:cubicBezTo>
                <a:cubicBezTo>
                  <a:pt x="36739" y="20304"/>
                  <a:pt x="36770" y="20335"/>
                  <a:pt x="36808" y="20335"/>
                </a:cubicBezTo>
                <a:cubicBezTo>
                  <a:pt x="36846" y="20335"/>
                  <a:pt x="36876" y="20304"/>
                  <a:pt x="36876" y="20267"/>
                </a:cubicBezTo>
                <a:cubicBezTo>
                  <a:pt x="36876" y="20229"/>
                  <a:pt x="36846" y="20198"/>
                  <a:pt x="36808" y="20198"/>
                </a:cubicBezTo>
                <a:close/>
                <a:moveTo>
                  <a:pt x="37024" y="20198"/>
                </a:moveTo>
                <a:cubicBezTo>
                  <a:pt x="36986" y="20198"/>
                  <a:pt x="36955" y="20229"/>
                  <a:pt x="36955" y="20267"/>
                </a:cubicBezTo>
                <a:cubicBezTo>
                  <a:pt x="36955" y="20304"/>
                  <a:pt x="36986" y="20335"/>
                  <a:pt x="37024" y="20335"/>
                </a:cubicBezTo>
                <a:cubicBezTo>
                  <a:pt x="37062" y="20335"/>
                  <a:pt x="37092" y="20304"/>
                  <a:pt x="37092" y="20267"/>
                </a:cubicBezTo>
                <a:cubicBezTo>
                  <a:pt x="37092" y="20229"/>
                  <a:pt x="37062" y="20198"/>
                  <a:pt x="37024" y="20198"/>
                </a:cubicBezTo>
                <a:close/>
                <a:moveTo>
                  <a:pt x="37240" y="20198"/>
                </a:moveTo>
                <a:cubicBezTo>
                  <a:pt x="37202" y="20198"/>
                  <a:pt x="37172" y="20229"/>
                  <a:pt x="37172" y="20267"/>
                </a:cubicBezTo>
                <a:cubicBezTo>
                  <a:pt x="37172" y="20304"/>
                  <a:pt x="37202" y="20335"/>
                  <a:pt x="37240" y="20335"/>
                </a:cubicBezTo>
                <a:cubicBezTo>
                  <a:pt x="37278" y="20335"/>
                  <a:pt x="37309" y="20304"/>
                  <a:pt x="37309" y="20267"/>
                </a:cubicBezTo>
                <a:cubicBezTo>
                  <a:pt x="37309" y="20229"/>
                  <a:pt x="37278" y="20198"/>
                  <a:pt x="37240" y="20198"/>
                </a:cubicBezTo>
                <a:close/>
                <a:moveTo>
                  <a:pt x="37456" y="20198"/>
                </a:moveTo>
                <a:cubicBezTo>
                  <a:pt x="37418" y="20198"/>
                  <a:pt x="37388" y="20229"/>
                  <a:pt x="37388" y="20267"/>
                </a:cubicBezTo>
                <a:cubicBezTo>
                  <a:pt x="37388" y="20304"/>
                  <a:pt x="37418" y="20335"/>
                  <a:pt x="37456" y="20335"/>
                </a:cubicBezTo>
                <a:cubicBezTo>
                  <a:pt x="37494" y="20335"/>
                  <a:pt x="37525" y="20304"/>
                  <a:pt x="37525" y="20267"/>
                </a:cubicBezTo>
                <a:cubicBezTo>
                  <a:pt x="37525" y="20229"/>
                  <a:pt x="37494" y="20198"/>
                  <a:pt x="37456" y="20198"/>
                </a:cubicBezTo>
                <a:close/>
                <a:moveTo>
                  <a:pt x="37672" y="20198"/>
                </a:moveTo>
                <a:cubicBezTo>
                  <a:pt x="37634" y="20198"/>
                  <a:pt x="37604" y="20229"/>
                  <a:pt x="37604" y="20267"/>
                </a:cubicBezTo>
                <a:cubicBezTo>
                  <a:pt x="37604" y="20304"/>
                  <a:pt x="37634" y="20335"/>
                  <a:pt x="37672" y="20335"/>
                </a:cubicBezTo>
                <a:cubicBezTo>
                  <a:pt x="37710" y="20335"/>
                  <a:pt x="37741" y="20304"/>
                  <a:pt x="37741" y="20267"/>
                </a:cubicBezTo>
                <a:cubicBezTo>
                  <a:pt x="37741" y="20229"/>
                  <a:pt x="37710" y="20198"/>
                  <a:pt x="37672" y="20198"/>
                </a:cubicBezTo>
                <a:close/>
                <a:moveTo>
                  <a:pt x="37888" y="20198"/>
                </a:moveTo>
                <a:cubicBezTo>
                  <a:pt x="37850" y="20198"/>
                  <a:pt x="37820" y="20229"/>
                  <a:pt x="37820" y="20267"/>
                </a:cubicBezTo>
                <a:cubicBezTo>
                  <a:pt x="37820" y="20304"/>
                  <a:pt x="37850" y="20335"/>
                  <a:pt x="37888" y="20335"/>
                </a:cubicBezTo>
                <a:cubicBezTo>
                  <a:pt x="37926" y="20335"/>
                  <a:pt x="37957" y="20304"/>
                  <a:pt x="37957" y="20267"/>
                </a:cubicBezTo>
                <a:cubicBezTo>
                  <a:pt x="37957" y="20229"/>
                  <a:pt x="37926" y="20198"/>
                  <a:pt x="37888" y="20198"/>
                </a:cubicBezTo>
                <a:close/>
                <a:moveTo>
                  <a:pt x="38104" y="20198"/>
                </a:moveTo>
                <a:cubicBezTo>
                  <a:pt x="38067" y="20198"/>
                  <a:pt x="38036" y="20229"/>
                  <a:pt x="38036" y="20267"/>
                </a:cubicBezTo>
                <a:cubicBezTo>
                  <a:pt x="38036" y="20304"/>
                  <a:pt x="38067" y="20335"/>
                  <a:pt x="38104" y="20335"/>
                </a:cubicBezTo>
                <a:cubicBezTo>
                  <a:pt x="38142" y="20335"/>
                  <a:pt x="38173" y="20304"/>
                  <a:pt x="38173" y="20267"/>
                </a:cubicBezTo>
                <a:cubicBezTo>
                  <a:pt x="38173" y="20229"/>
                  <a:pt x="38142" y="20198"/>
                  <a:pt x="38104" y="20198"/>
                </a:cubicBezTo>
                <a:close/>
                <a:moveTo>
                  <a:pt x="41130" y="20198"/>
                </a:moveTo>
                <a:cubicBezTo>
                  <a:pt x="41092" y="20198"/>
                  <a:pt x="41062" y="20229"/>
                  <a:pt x="41062" y="20267"/>
                </a:cubicBezTo>
                <a:cubicBezTo>
                  <a:pt x="41062" y="20304"/>
                  <a:pt x="41092" y="20335"/>
                  <a:pt x="41130" y="20335"/>
                </a:cubicBezTo>
                <a:cubicBezTo>
                  <a:pt x="41168" y="20335"/>
                  <a:pt x="41199" y="20304"/>
                  <a:pt x="41199" y="20267"/>
                </a:cubicBezTo>
                <a:cubicBezTo>
                  <a:pt x="41199" y="20229"/>
                  <a:pt x="41168" y="20198"/>
                  <a:pt x="41130" y="20198"/>
                </a:cubicBezTo>
                <a:close/>
                <a:moveTo>
                  <a:pt x="37024" y="20433"/>
                </a:moveTo>
                <a:cubicBezTo>
                  <a:pt x="36986" y="20433"/>
                  <a:pt x="36955" y="20463"/>
                  <a:pt x="36955" y="20501"/>
                </a:cubicBezTo>
                <a:cubicBezTo>
                  <a:pt x="36955" y="20539"/>
                  <a:pt x="36986" y="20570"/>
                  <a:pt x="37024" y="20570"/>
                </a:cubicBezTo>
                <a:cubicBezTo>
                  <a:pt x="37062" y="20570"/>
                  <a:pt x="37092" y="20539"/>
                  <a:pt x="37092" y="20501"/>
                </a:cubicBezTo>
                <a:cubicBezTo>
                  <a:pt x="37092" y="20463"/>
                  <a:pt x="37062" y="20433"/>
                  <a:pt x="37024" y="20433"/>
                </a:cubicBezTo>
                <a:close/>
                <a:moveTo>
                  <a:pt x="37240" y="20433"/>
                </a:moveTo>
                <a:cubicBezTo>
                  <a:pt x="37202" y="20433"/>
                  <a:pt x="37172" y="20463"/>
                  <a:pt x="37172" y="20501"/>
                </a:cubicBezTo>
                <a:cubicBezTo>
                  <a:pt x="37172" y="20539"/>
                  <a:pt x="37202" y="20570"/>
                  <a:pt x="37240" y="20570"/>
                </a:cubicBezTo>
                <a:cubicBezTo>
                  <a:pt x="37278" y="20570"/>
                  <a:pt x="37309" y="20539"/>
                  <a:pt x="37309" y="20501"/>
                </a:cubicBezTo>
                <a:cubicBezTo>
                  <a:pt x="37309" y="20463"/>
                  <a:pt x="37278" y="20433"/>
                  <a:pt x="37240" y="20433"/>
                </a:cubicBezTo>
                <a:close/>
                <a:moveTo>
                  <a:pt x="37456" y="20433"/>
                </a:moveTo>
                <a:cubicBezTo>
                  <a:pt x="37418" y="20433"/>
                  <a:pt x="37388" y="20463"/>
                  <a:pt x="37388" y="20501"/>
                </a:cubicBezTo>
                <a:cubicBezTo>
                  <a:pt x="37388" y="20539"/>
                  <a:pt x="37418" y="20570"/>
                  <a:pt x="37456" y="20570"/>
                </a:cubicBezTo>
                <a:cubicBezTo>
                  <a:pt x="37494" y="20570"/>
                  <a:pt x="37525" y="20539"/>
                  <a:pt x="37525" y="20501"/>
                </a:cubicBezTo>
                <a:cubicBezTo>
                  <a:pt x="37525" y="20463"/>
                  <a:pt x="37494" y="20433"/>
                  <a:pt x="37456" y="20433"/>
                </a:cubicBezTo>
                <a:close/>
                <a:moveTo>
                  <a:pt x="37672" y="20433"/>
                </a:moveTo>
                <a:cubicBezTo>
                  <a:pt x="37634" y="20433"/>
                  <a:pt x="37604" y="20463"/>
                  <a:pt x="37604" y="20501"/>
                </a:cubicBezTo>
                <a:cubicBezTo>
                  <a:pt x="37604" y="20539"/>
                  <a:pt x="37634" y="20570"/>
                  <a:pt x="37672" y="20570"/>
                </a:cubicBezTo>
                <a:cubicBezTo>
                  <a:pt x="37710" y="20570"/>
                  <a:pt x="37741" y="20539"/>
                  <a:pt x="37741" y="20501"/>
                </a:cubicBezTo>
                <a:cubicBezTo>
                  <a:pt x="37741" y="20463"/>
                  <a:pt x="37710" y="20433"/>
                  <a:pt x="37672" y="20433"/>
                </a:cubicBezTo>
                <a:close/>
                <a:moveTo>
                  <a:pt x="37888" y="20433"/>
                </a:moveTo>
                <a:cubicBezTo>
                  <a:pt x="37850" y="20433"/>
                  <a:pt x="37820" y="20463"/>
                  <a:pt x="37820" y="20501"/>
                </a:cubicBezTo>
                <a:cubicBezTo>
                  <a:pt x="37820" y="20539"/>
                  <a:pt x="37850" y="20570"/>
                  <a:pt x="37888" y="20570"/>
                </a:cubicBezTo>
                <a:cubicBezTo>
                  <a:pt x="37926" y="20570"/>
                  <a:pt x="37957" y="20539"/>
                  <a:pt x="37957" y="20501"/>
                </a:cubicBezTo>
                <a:cubicBezTo>
                  <a:pt x="37957" y="20463"/>
                  <a:pt x="37926" y="20433"/>
                  <a:pt x="37888" y="20433"/>
                </a:cubicBezTo>
                <a:close/>
                <a:moveTo>
                  <a:pt x="38104" y="20433"/>
                </a:moveTo>
                <a:cubicBezTo>
                  <a:pt x="38067" y="20433"/>
                  <a:pt x="38036" y="20463"/>
                  <a:pt x="38036" y="20501"/>
                </a:cubicBezTo>
                <a:cubicBezTo>
                  <a:pt x="38036" y="20539"/>
                  <a:pt x="38067" y="20570"/>
                  <a:pt x="38104" y="20570"/>
                </a:cubicBezTo>
                <a:cubicBezTo>
                  <a:pt x="38142" y="20570"/>
                  <a:pt x="38173" y="20539"/>
                  <a:pt x="38173" y="20501"/>
                </a:cubicBezTo>
                <a:cubicBezTo>
                  <a:pt x="38173" y="20463"/>
                  <a:pt x="38142" y="20433"/>
                  <a:pt x="38104" y="20433"/>
                </a:cubicBezTo>
                <a:close/>
                <a:moveTo>
                  <a:pt x="41130" y="20433"/>
                </a:moveTo>
                <a:cubicBezTo>
                  <a:pt x="41092" y="20433"/>
                  <a:pt x="41062" y="20463"/>
                  <a:pt x="41062" y="20501"/>
                </a:cubicBezTo>
                <a:cubicBezTo>
                  <a:pt x="41062" y="20539"/>
                  <a:pt x="41092" y="20570"/>
                  <a:pt x="41130" y="20570"/>
                </a:cubicBezTo>
                <a:cubicBezTo>
                  <a:pt x="41168" y="20570"/>
                  <a:pt x="41199" y="20539"/>
                  <a:pt x="41199" y="20501"/>
                </a:cubicBezTo>
                <a:cubicBezTo>
                  <a:pt x="41199" y="20463"/>
                  <a:pt x="41168" y="20433"/>
                  <a:pt x="41130" y="20433"/>
                </a:cubicBezTo>
                <a:close/>
                <a:moveTo>
                  <a:pt x="37024" y="20668"/>
                </a:moveTo>
                <a:cubicBezTo>
                  <a:pt x="36986" y="20668"/>
                  <a:pt x="36955" y="20698"/>
                  <a:pt x="36955" y="20736"/>
                </a:cubicBezTo>
                <a:cubicBezTo>
                  <a:pt x="36955" y="20774"/>
                  <a:pt x="36986" y="20805"/>
                  <a:pt x="37024" y="20805"/>
                </a:cubicBezTo>
                <a:cubicBezTo>
                  <a:pt x="37062" y="20805"/>
                  <a:pt x="37092" y="20774"/>
                  <a:pt x="37092" y="20736"/>
                </a:cubicBezTo>
                <a:cubicBezTo>
                  <a:pt x="37092" y="20698"/>
                  <a:pt x="37062" y="20668"/>
                  <a:pt x="37024" y="20668"/>
                </a:cubicBezTo>
                <a:close/>
                <a:moveTo>
                  <a:pt x="37240" y="20668"/>
                </a:moveTo>
                <a:cubicBezTo>
                  <a:pt x="37202" y="20668"/>
                  <a:pt x="37172" y="20698"/>
                  <a:pt x="37172" y="20736"/>
                </a:cubicBezTo>
                <a:cubicBezTo>
                  <a:pt x="37172" y="20774"/>
                  <a:pt x="37202" y="20805"/>
                  <a:pt x="37240" y="20805"/>
                </a:cubicBezTo>
                <a:cubicBezTo>
                  <a:pt x="37278" y="20805"/>
                  <a:pt x="37309" y="20774"/>
                  <a:pt x="37309" y="20736"/>
                </a:cubicBezTo>
                <a:cubicBezTo>
                  <a:pt x="37309" y="20698"/>
                  <a:pt x="37278" y="20668"/>
                  <a:pt x="37240" y="20668"/>
                </a:cubicBezTo>
                <a:close/>
                <a:moveTo>
                  <a:pt x="37456" y="20668"/>
                </a:moveTo>
                <a:cubicBezTo>
                  <a:pt x="37418" y="20668"/>
                  <a:pt x="37388" y="20698"/>
                  <a:pt x="37388" y="20736"/>
                </a:cubicBezTo>
                <a:cubicBezTo>
                  <a:pt x="37388" y="20774"/>
                  <a:pt x="37418" y="20805"/>
                  <a:pt x="37456" y="20805"/>
                </a:cubicBezTo>
                <a:cubicBezTo>
                  <a:pt x="37494" y="20805"/>
                  <a:pt x="37525" y="20774"/>
                  <a:pt x="37525" y="20736"/>
                </a:cubicBezTo>
                <a:cubicBezTo>
                  <a:pt x="37525" y="20698"/>
                  <a:pt x="37494" y="20668"/>
                  <a:pt x="37456" y="20668"/>
                </a:cubicBezTo>
                <a:close/>
                <a:moveTo>
                  <a:pt x="37672" y="20668"/>
                </a:moveTo>
                <a:cubicBezTo>
                  <a:pt x="37634" y="20668"/>
                  <a:pt x="37604" y="20698"/>
                  <a:pt x="37604" y="20736"/>
                </a:cubicBezTo>
                <a:cubicBezTo>
                  <a:pt x="37604" y="20774"/>
                  <a:pt x="37634" y="20805"/>
                  <a:pt x="37672" y="20805"/>
                </a:cubicBezTo>
                <a:cubicBezTo>
                  <a:pt x="37710" y="20805"/>
                  <a:pt x="37741" y="20774"/>
                  <a:pt x="37741" y="20736"/>
                </a:cubicBezTo>
                <a:cubicBezTo>
                  <a:pt x="37741" y="20698"/>
                  <a:pt x="37710" y="20668"/>
                  <a:pt x="37672" y="20668"/>
                </a:cubicBezTo>
                <a:close/>
                <a:moveTo>
                  <a:pt x="37888" y="20668"/>
                </a:moveTo>
                <a:cubicBezTo>
                  <a:pt x="37850" y="20668"/>
                  <a:pt x="37820" y="20698"/>
                  <a:pt x="37820" y="20736"/>
                </a:cubicBezTo>
                <a:cubicBezTo>
                  <a:pt x="37820" y="20774"/>
                  <a:pt x="37850" y="20805"/>
                  <a:pt x="37888" y="20805"/>
                </a:cubicBezTo>
                <a:cubicBezTo>
                  <a:pt x="37926" y="20805"/>
                  <a:pt x="37957" y="20774"/>
                  <a:pt x="37957" y="20736"/>
                </a:cubicBezTo>
                <a:cubicBezTo>
                  <a:pt x="37957" y="20698"/>
                  <a:pt x="37926" y="20668"/>
                  <a:pt x="37888" y="20668"/>
                </a:cubicBezTo>
                <a:close/>
                <a:moveTo>
                  <a:pt x="38104" y="20668"/>
                </a:moveTo>
                <a:cubicBezTo>
                  <a:pt x="38067" y="20668"/>
                  <a:pt x="38036" y="20698"/>
                  <a:pt x="38036" y="20736"/>
                </a:cubicBezTo>
                <a:cubicBezTo>
                  <a:pt x="38036" y="20774"/>
                  <a:pt x="38067" y="20805"/>
                  <a:pt x="38104" y="20805"/>
                </a:cubicBezTo>
                <a:cubicBezTo>
                  <a:pt x="38142" y="20805"/>
                  <a:pt x="38173" y="20774"/>
                  <a:pt x="38173" y="20736"/>
                </a:cubicBezTo>
                <a:cubicBezTo>
                  <a:pt x="38173" y="20698"/>
                  <a:pt x="38142" y="20668"/>
                  <a:pt x="38104" y="20668"/>
                </a:cubicBezTo>
                <a:close/>
                <a:moveTo>
                  <a:pt x="41130" y="20668"/>
                </a:moveTo>
                <a:cubicBezTo>
                  <a:pt x="41092" y="20668"/>
                  <a:pt x="41062" y="20698"/>
                  <a:pt x="41062" y="20736"/>
                </a:cubicBezTo>
                <a:cubicBezTo>
                  <a:pt x="41062" y="20774"/>
                  <a:pt x="41092" y="20805"/>
                  <a:pt x="41130" y="20805"/>
                </a:cubicBezTo>
                <a:cubicBezTo>
                  <a:pt x="41168" y="20805"/>
                  <a:pt x="41199" y="20774"/>
                  <a:pt x="41199" y="20736"/>
                </a:cubicBezTo>
                <a:cubicBezTo>
                  <a:pt x="41199" y="20698"/>
                  <a:pt x="41168" y="20668"/>
                  <a:pt x="41130" y="20668"/>
                </a:cubicBezTo>
                <a:close/>
                <a:moveTo>
                  <a:pt x="41346" y="20668"/>
                </a:moveTo>
                <a:cubicBezTo>
                  <a:pt x="41308" y="20668"/>
                  <a:pt x="41278" y="20698"/>
                  <a:pt x="41278" y="20736"/>
                </a:cubicBezTo>
                <a:cubicBezTo>
                  <a:pt x="41278" y="20774"/>
                  <a:pt x="41308" y="20805"/>
                  <a:pt x="41346" y="20805"/>
                </a:cubicBezTo>
                <a:cubicBezTo>
                  <a:pt x="41384" y="20805"/>
                  <a:pt x="41415" y="20774"/>
                  <a:pt x="41415" y="20736"/>
                </a:cubicBezTo>
                <a:cubicBezTo>
                  <a:pt x="41415" y="20698"/>
                  <a:pt x="41384" y="20668"/>
                  <a:pt x="41346" y="20668"/>
                </a:cubicBezTo>
                <a:close/>
                <a:moveTo>
                  <a:pt x="41562" y="20668"/>
                </a:moveTo>
                <a:cubicBezTo>
                  <a:pt x="41525" y="20668"/>
                  <a:pt x="41494" y="20698"/>
                  <a:pt x="41494" y="20736"/>
                </a:cubicBezTo>
                <a:cubicBezTo>
                  <a:pt x="41494" y="20774"/>
                  <a:pt x="41525" y="20805"/>
                  <a:pt x="41562" y="20805"/>
                </a:cubicBezTo>
                <a:cubicBezTo>
                  <a:pt x="41600" y="20805"/>
                  <a:pt x="41631" y="20774"/>
                  <a:pt x="41631" y="20736"/>
                </a:cubicBezTo>
                <a:cubicBezTo>
                  <a:pt x="41631" y="20698"/>
                  <a:pt x="41600" y="20668"/>
                  <a:pt x="41562" y="20668"/>
                </a:cubicBezTo>
                <a:close/>
                <a:moveTo>
                  <a:pt x="40914" y="20903"/>
                </a:moveTo>
                <a:cubicBezTo>
                  <a:pt x="40876" y="20903"/>
                  <a:pt x="40846" y="20933"/>
                  <a:pt x="40846" y="20971"/>
                </a:cubicBezTo>
                <a:cubicBezTo>
                  <a:pt x="40846" y="21009"/>
                  <a:pt x="40876" y="21039"/>
                  <a:pt x="40914" y="21039"/>
                </a:cubicBezTo>
                <a:cubicBezTo>
                  <a:pt x="40952" y="21039"/>
                  <a:pt x="40983" y="21009"/>
                  <a:pt x="40983" y="20971"/>
                </a:cubicBezTo>
                <a:cubicBezTo>
                  <a:pt x="40983" y="20933"/>
                  <a:pt x="40952" y="20903"/>
                  <a:pt x="40914" y="20903"/>
                </a:cubicBezTo>
                <a:close/>
                <a:moveTo>
                  <a:pt x="41130" y="20903"/>
                </a:moveTo>
                <a:cubicBezTo>
                  <a:pt x="41092" y="20903"/>
                  <a:pt x="41062" y="20933"/>
                  <a:pt x="41062" y="20971"/>
                </a:cubicBezTo>
                <a:cubicBezTo>
                  <a:pt x="41062" y="21009"/>
                  <a:pt x="41092" y="21039"/>
                  <a:pt x="41130" y="21039"/>
                </a:cubicBezTo>
                <a:cubicBezTo>
                  <a:pt x="41168" y="21039"/>
                  <a:pt x="41199" y="21009"/>
                  <a:pt x="41199" y="20971"/>
                </a:cubicBezTo>
                <a:cubicBezTo>
                  <a:pt x="41199" y="20933"/>
                  <a:pt x="41168" y="20903"/>
                  <a:pt x="41130" y="20903"/>
                </a:cubicBezTo>
                <a:close/>
                <a:moveTo>
                  <a:pt x="41346" y="20903"/>
                </a:moveTo>
                <a:cubicBezTo>
                  <a:pt x="41308" y="20903"/>
                  <a:pt x="41278" y="20933"/>
                  <a:pt x="41278" y="20971"/>
                </a:cubicBezTo>
                <a:cubicBezTo>
                  <a:pt x="41278" y="21009"/>
                  <a:pt x="41308" y="21039"/>
                  <a:pt x="41346" y="21039"/>
                </a:cubicBezTo>
                <a:cubicBezTo>
                  <a:pt x="41384" y="21039"/>
                  <a:pt x="41415" y="21009"/>
                  <a:pt x="41415" y="20971"/>
                </a:cubicBezTo>
                <a:cubicBezTo>
                  <a:pt x="41415" y="20933"/>
                  <a:pt x="41384" y="20903"/>
                  <a:pt x="41346" y="20903"/>
                </a:cubicBezTo>
                <a:close/>
                <a:moveTo>
                  <a:pt x="40914" y="21137"/>
                </a:moveTo>
                <a:cubicBezTo>
                  <a:pt x="40876" y="21137"/>
                  <a:pt x="40846" y="21168"/>
                  <a:pt x="40846" y="21206"/>
                </a:cubicBezTo>
                <a:cubicBezTo>
                  <a:pt x="40846" y="21244"/>
                  <a:pt x="40876" y="21274"/>
                  <a:pt x="40914" y="21274"/>
                </a:cubicBezTo>
                <a:cubicBezTo>
                  <a:pt x="40952" y="21274"/>
                  <a:pt x="40983" y="21244"/>
                  <a:pt x="40983" y="21206"/>
                </a:cubicBezTo>
                <a:cubicBezTo>
                  <a:pt x="40983" y="21168"/>
                  <a:pt x="40952" y="21137"/>
                  <a:pt x="40914" y="21137"/>
                </a:cubicBezTo>
                <a:close/>
                <a:moveTo>
                  <a:pt x="37672" y="21372"/>
                </a:moveTo>
                <a:cubicBezTo>
                  <a:pt x="37634" y="21372"/>
                  <a:pt x="37604" y="21403"/>
                  <a:pt x="37604" y="21441"/>
                </a:cubicBezTo>
                <a:cubicBezTo>
                  <a:pt x="37604" y="21478"/>
                  <a:pt x="37634" y="21509"/>
                  <a:pt x="37672" y="21509"/>
                </a:cubicBezTo>
                <a:cubicBezTo>
                  <a:pt x="37710" y="21509"/>
                  <a:pt x="37741" y="21478"/>
                  <a:pt x="37741" y="21441"/>
                </a:cubicBezTo>
                <a:cubicBezTo>
                  <a:pt x="37741" y="21403"/>
                  <a:pt x="37710" y="21372"/>
                  <a:pt x="37672" y="21372"/>
                </a:cubicBezTo>
                <a:close/>
                <a:moveTo>
                  <a:pt x="37888" y="21372"/>
                </a:moveTo>
                <a:cubicBezTo>
                  <a:pt x="37850" y="21372"/>
                  <a:pt x="37820" y="21403"/>
                  <a:pt x="37820" y="21441"/>
                </a:cubicBezTo>
                <a:cubicBezTo>
                  <a:pt x="37820" y="21478"/>
                  <a:pt x="37850" y="21509"/>
                  <a:pt x="37888" y="21509"/>
                </a:cubicBezTo>
                <a:cubicBezTo>
                  <a:pt x="37926" y="21509"/>
                  <a:pt x="37957" y="21478"/>
                  <a:pt x="37957" y="21441"/>
                </a:cubicBezTo>
                <a:cubicBezTo>
                  <a:pt x="37957" y="21403"/>
                  <a:pt x="37926" y="21372"/>
                  <a:pt x="37888" y="21372"/>
                </a:cubicBezTo>
                <a:close/>
                <a:moveTo>
                  <a:pt x="40698" y="21372"/>
                </a:moveTo>
                <a:cubicBezTo>
                  <a:pt x="40660" y="21372"/>
                  <a:pt x="40629" y="21403"/>
                  <a:pt x="40629" y="21441"/>
                </a:cubicBezTo>
                <a:cubicBezTo>
                  <a:pt x="40629" y="21478"/>
                  <a:pt x="40660" y="21509"/>
                  <a:pt x="40698" y="21509"/>
                </a:cubicBezTo>
                <a:cubicBezTo>
                  <a:pt x="40736" y="21509"/>
                  <a:pt x="40766" y="21478"/>
                  <a:pt x="40766" y="21441"/>
                </a:cubicBezTo>
                <a:cubicBezTo>
                  <a:pt x="40766" y="21403"/>
                  <a:pt x="40736" y="21372"/>
                  <a:pt x="40698" y="21372"/>
                </a:cubicBezTo>
                <a:close/>
                <a:moveTo>
                  <a:pt x="40914" y="21372"/>
                </a:moveTo>
                <a:cubicBezTo>
                  <a:pt x="40876" y="21372"/>
                  <a:pt x="40846" y="21403"/>
                  <a:pt x="40846" y="21441"/>
                </a:cubicBezTo>
                <a:cubicBezTo>
                  <a:pt x="40846" y="21478"/>
                  <a:pt x="40876" y="21509"/>
                  <a:pt x="40914" y="21509"/>
                </a:cubicBezTo>
                <a:cubicBezTo>
                  <a:pt x="40952" y="21509"/>
                  <a:pt x="40983" y="21478"/>
                  <a:pt x="40983" y="21441"/>
                </a:cubicBezTo>
                <a:cubicBezTo>
                  <a:pt x="40983" y="21403"/>
                  <a:pt x="40952" y="21372"/>
                  <a:pt x="40914" y="21372"/>
                </a:cubicBezTo>
                <a:close/>
                <a:moveTo>
                  <a:pt x="37672" y="21607"/>
                </a:moveTo>
                <a:cubicBezTo>
                  <a:pt x="37634" y="21607"/>
                  <a:pt x="37604" y="21638"/>
                  <a:pt x="37604" y="21675"/>
                </a:cubicBezTo>
                <a:cubicBezTo>
                  <a:pt x="37604" y="21713"/>
                  <a:pt x="37634" y="21744"/>
                  <a:pt x="37672" y="21744"/>
                </a:cubicBezTo>
                <a:cubicBezTo>
                  <a:pt x="37710" y="21744"/>
                  <a:pt x="37741" y="21713"/>
                  <a:pt x="37741" y="21675"/>
                </a:cubicBezTo>
                <a:cubicBezTo>
                  <a:pt x="37741" y="21638"/>
                  <a:pt x="37710" y="21607"/>
                  <a:pt x="37672" y="21607"/>
                </a:cubicBezTo>
                <a:close/>
                <a:moveTo>
                  <a:pt x="37888" y="21607"/>
                </a:moveTo>
                <a:cubicBezTo>
                  <a:pt x="37850" y="21607"/>
                  <a:pt x="37820" y="21638"/>
                  <a:pt x="37820" y="21675"/>
                </a:cubicBezTo>
                <a:cubicBezTo>
                  <a:pt x="37820" y="21713"/>
                  <a:pt x="37850" y="21744"/>
                  <a:pt x="37888" y="21744"/>
                </a:cubicBezTo>
                <a:cubicBezTo>
                  <a:pt x="37926" y="21744"/>
                  <a:pt x="37957" y="21713"/>
                  <a:pt x="37957" y="21675"/>
                </a:cubicBezTo>
                <a:cubicBezTo>
                  <a:pt x="37957" y="21638"/>
                  <a:pt x="37926" y="21607"/>
                  <a:pt x="37888" y="21607"/>
                </a:cubicBezTo>
                <a:close/>
                <a:moveTo>
                  <a:pt x="40482" y="21607"/>
                </a:moveTo>
                <a:cubicBezTo>
                  <a:pt x="40444" y="21607"/>
                  <a:pt x="40413" y="21638"/>
                  <a:pt x="40413" y="21675"/>
                </a:cubicBezTo>
                <a:cubicBezTo>
                  <a:pt x="40413" y="21713"/>
                  <a:pt x="40444" y="21744"/>
                  <a:pt x="40482" y="21744"/>
                </a:cubicBezTo>
                <a:cubicBezTo>
                  <a:pt x="40520" y="21744"/>
                  <a:pt x="40550" y="21713"/>
                  <a:pt x="40550" y="21675"/>
                </a:cubicBezTo>
                <a:cubicBezTo>
                  <a:pt x="40550" y="21638"/>
                  <a:pt x="40520" y="21607"/>
                  <a:pt x="40482" y="21607"/>
                </a:cubicBezTo>
                <a:close/>
                <a:moveTo>
                  <a:pt x="40698" y="21607"/>
                </a:moveTo>
                <a:cubicBezTo>
                  <a:pt x="40660" y="21607"/>
                  <a:pt x="40629" y="21638"/>
                  <a:pt x="40629" y="21675"/>
                </a:cubicBezTo>
                <a:cubicBezTo>
                  <a:pt x="40629" y="21713"/>
                  <a:pt x="40660" y="21744"/>
                  <a:pt x="40698" y="21744"/>
                </a:cubicBezTo>
                <a:cubicBezTo>
                  <a:pt x="40736" y="21744"/>
                  <a:pt x="40766" y="21713"/>
                  <a:pt x="40766" y="21675"/>
                </a:cubicBezTo>
                <a:cubicBezTo>
                  <a:pt x="40766" y="21638"/>
                  <a:pt x="40736" y="21607"/>
                  <a:pt x="40698" y="21607"/>
                </a:cubicBezTo>
                <a:close/>
                <a:moveTo>
                  <a:pt x="40266" y="21842"/>
                </a:moveTo>
                <a:cubicBezTo>
                  <a:pt x="40228" y="21842"/>
                  <a:pt x="40197" y="21872"/>
                  <a:pt x="40197" y="21910"/>
                </a:cubicBezTo>
                <a:cubicBezTo>
                  <a:pt x="40197" y="21948"/>
                  <a:pt x="40228" y="21979"/>
                  <a:pt x="40266" y="21979"/>
                </a:cubicBezTo>
                <a:cubicBezTo>
                  <a:pt x="40303" y="21979"/>
                  <a:pt x="40334" y="21948"/>
                  <a:pt x="40334" y="21910"/>
                </a:cubicBezTo>
                <a:cubicBezTo>
                  <a:pt x="40334" y="21872"/>
                  <a:pt x="40303" y="21842"/>
                  <a:pt x="40266" y="21842"/>
                </a:cubicBezTo>
                <a:close/>
                <a:moveTo>
                  <a:pt x="40482" y="21842"/>
                </a:moveTo>
                <a:cubicBezTo>
                  <a:pt x="40444" y="21842"/>
                  <a:pt x="40413" y="21872"/>
                  <a:pt x="40413" y="21910"/>
                </a:cubicBezTo>
                <a:cubicBezTo>
                  <a:pt x="40413" y="21948"/>
                  <a:pt x="40444" y="21979"/>
                  <a:pt x="40482" y="21979"/>
                </a:cubicBezTo>
                <a:cubicBezTo>
                  <a:pt x="40520" y="21979"/>
                  <a:pt x="40550" y="21948"/>
                  <a:pt x="40550" y="21910"/>
                </a:cubicBezTo>
                <a:cubicBezTo>
                  <a:pt x="40550" y="21872"/>
                  <a:pt x="40520" y="21842"/>
                  <a:pt x="40482" y="21842"/>
                </a:cubicBezTo>
                <a:close/>
                <a:moveTo>
                  <a:pt x="27298" y="6343"/>
                </a:moveTo>
                <a:cubicBezTo>
                  <a:pt x="27261" y="6343"/>
                  <a:pt x="27230" y="6374"/>
                  <a:pt x="27230" y="6412"/>
                </a:cubicBezTo>
                <a:cubicBezTo>
                  <a:pt x="27230" y="6450"/>
                  <a:pt x="27261" y="6480"/>
                  <a:pt x="27298" y="6480"/>
                </a:cubicBezTo>
                <a:cubicBezTo>
                  <a:pt x="27336" y="6480"/>
                  <a:pt x="27367" y="6450"/>
                  <a:pt x="27367" y="6412"/>
                </a:cubicBezTo>
                <a:cubicBezTo>
                  <a:pt x="27367" y="6374"/>
                  <a:pt x="27336" y="6343"/>
                  <a:pt x="27298" y="6343"/>
                </a:cubicBezTo>
                <a:close/>
                <a:moveTo>
                  <a:pt x="27515" y="6343"/>
                </a:moveTo>
                <a:cubicBezTo>
                  <a:pt x="27477" y="6343"/>
                  <a:pt x="27446" y="6374"/>
                  <a:pt x="27446" y="6412"/>
                </a:cubicBezTo>
                <a:cubicBezTo>
                  <a:pt x="27446" y="6450"/>
                  <a:pt x="27477" y="6480"/>
                  <a:pt x="27515" y="6480"/>
                </a:cubicBezTo>
                <a:cubicBezTo>
                  <a:pt x="27552" y="6480"/>
                  <a:pt x="27583" y="6450"/>
                  <a:pt x="27583" y="6412"/>
                </a:cubicBezTo>
                <a:cubicBezTo>
                  <a:pt x="27583" y="6374"/>
                  <a:pt x="27552" y="6343"/>
                  <a:pt x="27515" y="6343"/>
                </a:cubicBezTo>
                <a:close/>
                <a:moveTo>
                  <a:pt x="27298" y="6578"/>
                </a:moveTo>
                <a:cubicBezTo>
                  <a:pt x="27261" y="6578"/>
                  <a:pt x="27230" y="6609"/>
                  <a:pt x="27230" y="6647"/>
                </a:cubicBezTo>
                <a:cubicBezTo>
                  <a:pt x="27230" y="6684"/>
                  <a:pt x="27261" y="6715"/>
                  <a:pt x="27298" y="6715"/>
                </a:cubicBezTo>
                <a:cubicBezTo>
                  <a:pt x="27336" y="6715"/>
                  <a:pt x="27367" y="6684"/>
                  <a:pt x="27367" y="6647"/>
                </a:cubicBezTo>
                <a:cubicBezTo>
                  <a:pt x="27367" y="6609"/>
                  <a:pt x="27336" y="6578"/>
                  <a:pt x="27298" y="6578"/>
                </a:cubicBezTo>
                <a:close/>
                <a:moveTo>
                  <a:pt x="27515" y="6578"/>
                </a:moveTo>
                <a:cubicBezTo>
                  <a:pt x="27477" y="6578"/>
                  <a:pt x="27446" y="6609"/>
                  <a:pt x="27446" y="6647"/>
                </a:cubicBezTo>
                <a:cubicBezTo>
                  <a:pt x="27446" y="6684"/>
                  <a:pt x="27477" y="6715"/>
                  <a:pt x="27515" y="6715"/>
                </a:cubicBezTo>
                <a:cubicBezTo>
                  <a:pt x="27552" y="6715"/>
                  <a:pt x="27583" y="6684"/>
                  <a:pt x="27583" y="6647"/>
                </a:cubicBezTo>
                <a:cubicBezTo>
                  <a:pt x="27583" y="6609"/>
                  <a:pt x="27552" y="6578"/>
                  <a:pt x="27515" y="6578"/>
                </a:cubicBezTo>
                <a:close/>
                <a:moveTo>
                  <a:pt x="27731" y="6578"/>
                </a:moveTo>
                <a:cubicBezTo>
                  <a:pt x="27693" y="6578"/>
                  <a:pt x="27662" y="6609"/>
                  <a:pt x="27662" y="6647"/>
                </a:cubicBezTo>
                <a:cubicBezTo>
                  <a:pt x="27662" y="6684"/>
                  <a:pt x="27693" y="6715"/>
                  <a:pt x="27731" y="6715"/>
                </a:cubicBezTo>
                <a:cubicBezTo>
                  <a:pt x="27768" y="6715"/>
                  <a:pt x="27799" y="6684"/>
                  <a:pt x="27799" y="6647"/>
                </a:cubicBezTo>
                <a:cubicBezTo>
                  <a:pt x="27799" y="6609"/>
                  <a:pt x="27768" y="6578"/>
                  <a:pt x="27731" y="6578"/>
                </a:cubicBezTo>
                <a:close/>
                <a:moveTo>
                  <a:pt x="27947" y="6578"/>
                </a:moveTo>
                <a:cubicBezTo>
                  <a:pt x="27909" y="6578"/>
                  <a:pt x="27878" y="6609"/>
                  <a:pt x="27878" y="6647"/>
                </a:cubicBezTo>
                <a:cubicBezTo>
                  <a:pt x="27878" y="6684"/>
                  <a:pt x="27909" y="6715"/>
                  <a:pt x="27947" y="6715"/>
                </a:cubicBezTo>
                <a:cubicBezTo>
                  <a:pt x="27985" y="6715"/>
                  <a:pt x="28015" y="6684"/>
                  <a:pt x="28015" y="6647"/>
                </a:cubicBezTo>
                <a:cubicBezTo>
                  <a:pt x="28015" y="6609"/>
                  <a:pt x="27985" y="6578"/>
                  <a:pt x="27947" y="6578"/>
                </a:cubicBezTo>
                <a:close/>
                <a:moveTo>
                  <a:pt x="28163" y="6578"/>
                </a:moveTo>
                <a:cubicBezTo>
                  <a:pt x="28125" y="6578"/>
                  <a:pt x="28094" y="6609"/>
                  <a:pt x="28094" y="6647"/>
                </a:cubicBezTo>
                <a:cubicBezTo>
                  <a:pt x="28094" y="6684"/>
                  <a:pt x="28125" y="6715"/>
                  <a:pt x="28163" y="6715"/>
                </a:cubicBezTo>
                <a:cubicBezTo>
                  <a:pt x="28201" y="6715"/>
                  <a:pt x="28231" y="6684"/>
                  <a:pt x="28231" y="6647"/>
                </a:cubicBezTo>
                <a:cubicBezTo>
                  <a:pt x="28231" y="6609"/>
                  <a:pt x="28201" y="6578"/>
                  <a:pt x="28163" y="6578"/>
                </a:cubicBezTo>
                <a:close/>
                <a:moveTo>
                  <a:pt x="26434" y="6813"/>
                </a:moveTo>
                <a:cubicBezTo>
                  <a:pt x="26396" y="6813"/>
                  <a:pt x="26365" y="6844"/>
                  <a:pt x="26365" y="6881"/>
                </a:cubicBezTo>
                <a:cubicBezTo>
                  <a:pt x="26365" y="6919"/>
                  <a:pt x="26396" y="6950"/>
                  <a:pt x="26434" y="6950"/>
                </a:cubicBezTo>
                <a:cubicBezTo>
                  <a:pt x="26472" y="6950"/>
                  <a:pt x="26502" y="6919"/>
                  <a:pt x="26502" y="6881"/>
                </a:cubicBezTo>
                <a:cubicBezTo>
                  <a:pt x="26502" y="6844"/>
                  <a:pt x="26472" y="6813"/>
                  <a:pt x="26434" y="6813"/>
                </a:cubicBezTo>
                <a:close/>
                <a:moveTo>
                  <a:pt x="26218" y="7048"/>
                </a:moveTo>
                <a:cubicBezTo>
                  <a:pt x="26180" y="7048"/>
                  <a:pt x="26149" y="7078"/>
                  <a:pt x="26149" y="7116"/>
                </a:cubicBezTo>
                <a:cubicBezTo>
                  <a:pt x="26149" y="7154"/>
                  <a:pt x="26180" y="7185"/>
                  <a:pt x="26218" y="7185"/>
                </a:cubicBezTo>
                <a:cubicBezTo>
                  <a:pt x="26256" y="7185"/>
                  <a:pt x="26286" y="7154"/>
                  <a:pt x="26286" y="7116"/>
                </a:cubicBezTo>
                <a:cubicBezTo>
                  <a:pt x="26286" y="7078"/>
                  <a:pt x="26256" y="7048"/>
                  <a:pt x="26218" y="7048"/>
                </a:cubicBezTo>
                <a:close/>
                <a:moveTo>
                  <a:pt x="26434" y="7048"/>
                </a:moveTo>
                <a:cubicBezTo>
                  <a:pt x="26396" y="7048"/>
                  <a:pt x="26365" y="7078"/>
                  <a:pt x="26365" y="7116"/>
                </a:cubicBezTo>
                <a:cubicBezTo>
                  <a:pt x="26365" y="7154"/>
                  <a:pt x="26396" y="7185"/>
                  <a:pt x="26434" y="7185"/>
                </a:cubicBezTo>
                <a:cubicBezTo>
                  <a:pt x="26472" y="7185"/>
                  <a:pt x="26502" y="7154"/>
                  <a:pt x="26502" y="7116"/>
                </a:cubicBezTo>
                <a:cubicBezTo>
                  <a:pt x="26502" y="7078"/>
                  <a:pt x="26472" y="7048"/>
                  <a:pt x="26434" y="7048"/>
                </a:cubicBezTo>
                <a:close/>
                <a:moveTo>
                  <a:pt x="26650" y="7048"/>
                </a:moveTo>
                <a:cubicBezTo>
                  <a:pt x="26612" y="7048"/>
                  <a:pt x="26582" y="7078"/>
                  <a:pt x="26582" y="7116"/>
                </a:cubicBezTo>
                <a:cubicBezTo>
                  <a:pt x="26582" y="7154"/>
                  <a:pt x="26612" y="7185"/>
                  <a:pt x="26650" y="7185"/>
                </a:cubicBezTo>
                <a:cubicBezTo>
                  <a:pt x="26688" y="7185"/>
                  <a:pt x="26718" y="7154"/>
                  <a:pt x="26718" y="7116"/>
                </a:cubicBezTo>
                <a:cubicBezTo>
                  <a:pt x="26718" y="7078"/>
                  <a:pt x="26688" y="7048"/>
                  <a:pt x="26650" y="7048"/>
                </a:cubicBezTo>
                <a:close/>
                <a:moveTo>
                  <a:pt x="26866" y="7048"/>
                </a:moveTo>
                <a:cubicBezTo>
                  <a:pt x="26828" y="7048"/>
                  <a:pt x="26798" y="7078"/>
                  <a:pt x="26798" y="7116"/>
                </a:cubicBezTo>
                <a:cubicBezTo>
                  <a:pt x="26798" y="7154"/>
                  <a:pt x="26828" y="7185"/>
                  <a:pt x="26866" y="7185"/>
                </a:cubicBezTo>
                <a:cubicBezTo>
                  <a:pt x="26904" y="7185"/>
                  <a:pt x="26935" y="7154"/>
                  <a:pt x="26935" y="7116"/>
                </a:cubicBezTo>
                <a:cubicBezTo>
                  <a:pt x="26935" y="7078"/>
                  <a:pt x="26904" y="7048"/>
                  <a:pt x="26866" y="7048"/>
                </a:cubicBezTo>
                <a:close/>
                <a:moveTo>
                  <a:pt x="26218" y="7283"/>
                </a:moveTo>
                <a:cubicBezTo>
                  <a:pt x="26180" y="7283"/>
                  <a:pt x="26149" y="7313"/>
                  <a:pt x="26149" y="7351"/>
                </a:cubicBezTo>
                <a:cubicBezTo>
                  <a:pt x="26149" y="7389"/>
                  <a:pt x="26180" y="7420"/>
                  <a:pt x="26218" y="7420"/>
                </a:cubicBezTo>
                <a:cubicBezTo>
                  <a:pt x="26256" y="7420"/>
                  <a:pt x="26286" y="7389"/>
                  <a:pt x="26286" y="7351"/>
                </a:cubicBezTo>
                <a:cubicBezTo>
                  <a:pt x="26286" y="7313"/>
                  <a:pt x="26256" y="7283"/>
                  <a:pt x="26218" y="7283"/>
                </a:cubicBezTo>
                <a:close/>
                <a:moveTo>
                  <a:pt x="26434" y="7283"/>
                </a:moveTo>
                <a:cubicBezTo>
                  <a:pt x="26396" y="7283"/>
                  <a:pt x="26365" y="7313"/>
                  <a:pt x="26365" y="7351"/>
                </a:cubicBezTo>
                <a:cubicBezTo>
                  <a:pt x="26365" y="7389"/>
                  <a:pt x="26396" y="7420"/>
                  <a:pt x="26434" y="7420"/>
                </a:cubicBezTo>
                <a:cubicBezTo>
                  <a:pt x="26472" y="7420"/>
                  <a:pt x="26502" y="7389"/>
                  <a:pt x="26502" y="7351"/>
                </a:cubicBezTo>
                <a:cubicBezTo>
                  <a:pt x="26502" y="7313"/>
                  <a:pt x="26472" y="7283"/>
                  <a:pt x="26434" y="7283"/>
                </a:cubicBezTo>
                <a:close/>
                <a:moveTo>
                  <a:pt x="26650" y="7283"/>
                </a:moveTo>
                <a:cubicBezTo>
                  <a:pt x="26612" y="7283"/>
                  <a:pt x="26582" y="7313"/>
                  <a:pt x="26582" y="7351"/>
                </a:cubicBezTo>
                <a:cubicBezTo>
                  <a:pt x="26582" y="7389"/>
                  <a:pt x="26612" y="7420"/>
                  <a:pt x="26650" y="7420"/>
                </a:cubicBezTo>
                <a:cubicBezTo>
                  <a:pt x="26688" y="7420"/>
                  <a:pt x="26718" y="7389"/>
                  <a:pt x="26718" y="7351"/>
                </a:cubicBezTo>
                <a:cubicBezTo>
                  <a:pt x="26718" y="7313"/>
                  <a:pt x="26688" y="7283"/>
                  <a:pt x="26650" y="7283"/>
                </a:cubicBezTo>
                <a:close/>
                <a:moveTo>
                  <a:pt x="26866" y="7283"/>
                </a:moveTo>
                <a:cubicBezTo>
                  <a:pt x="26828" y="7283"/>
                  <a:pt x="26798" y="7313"/>
                  <a:pt x="26798" y="7351"/>
                </a:cubicBezTo>
                <a:cubicBezTo>
                  <a:pt x="26798" y="7389"/>
                  <a:pt x="26828" y="7420"/>
                  <a:pt x="26866" y="7420"/>
                </a:cubicBezTo>
                <a:cubicBezTo>
                  <a:pt x="26904" y="7420"/>
                  <a:pt x="26935" y="7389"/>
                  <a:pt x="26935" y="7351"/>
                </a:cubicBezTo>
                <a:cubicBezTo>
                  <a:pt x="26935" y="7313"/>
                  <a:pt x="26904" y="7283"/>
                  <a:pt x="26866" y="7283"/>
                </a:cubicBezTo>
                <a:close/>
                <a:moveTo>
                  <a:pt x="26218" y="7518"/>
                </a:moveTo>
                <a:cubicBezTo>
                  <a:pt x="26180" y="7518"/>
                  <a:pt x="26149" y="7548"/>
                  <a:pt x="26149" y="7586"/>
                </a:cubicBezTo>
                <a:cubicBezTo>
                  <a:pt x="26149" y="7624"/>
                  <a:pt x="26180" y="7654"/>
                  <a:pt x="26218" y="7654"/>
                </a:cubicBezTo>
                <a:cubicBezTo>
                  <a:pt x="26256" y="7654"/>
                  <a:pt x="26286" y="7624"/>
                  <a:pt x="26286" y="7586"/>
                </a:cubicBezTo>
                <a:cubicBezTo>
                  <a:pt x="26286" y="7548"/>
                  <a:pt x="26256" y="7518"/>
                  <a:pt x="26218" y="7518"/>
                </a:cubicBezTo>
                <a:close/>
                <a:moveTo>
                  <a:pt x="26434" y="7518"/>
                </a:moveTo>
                <a:cubicBezTo>
                  <a:pt x="26396" y="7518"/>
                  <a:pt x="26365" y="7548"/>
                  <a:pt x="26365" y="7586"/>
                </a:cubicBezTo>
                <a:cubicBezTo>
                  <a:pt x="26365" y="7624"/>
                  <a:pt x="26396" y="7654"/>
                  <a:pt x="26434" y="7654"/>
                </a:cubicBezTo>
                <a:cubicBezTo>
                  <a:pt x="26472" y="7654"/>
                  <a:pt x="26502" y="7624"/>
                  <a:pt x="26502" y="7586"/>
                </a:cubicBezTo>
                <a:cubicBezTo>
                  <a:pt x="26502" y="7548"/>
                  <a:pt x="26472" y="7518"/>
                  <a:pt x="26434" y="7518"/>
                </a:cubicBezTo>
                <a:close/>
                <a:moveTo>
                  <a:pt x="26650" y="7518"/>
                </a:moveTo>
                <a:cubicBezTo>
                  <a:pt x="26612" y="7518"/>
                  <a:pt x="26582" y="7548"/>
                  <a:pt x="26582" y="7586"/>
                </a:cubicBezTo>
                <a:cubicBezTo>
                  <a:pt x="26582" y="7624"/>
                  <a:pt x="26612" y="7654"/>
                  <a:pt x="26650" y="7654"/>
                </a:cubicBezTo>
                <a:cubicBezTo>
                  <a:pt x="26688" y="7654"/>
                  <a:pt x="26718" y="7624"/>
                  <a:pt x="26718" y="7586"/>
                </a:cubicBezTo>
                <a:cubicBezTo>
                  <a:pt x="26718" y="7548"/>
                  <a:pt x="26688" y="7518"/>
                  <a:pt x="26650" y="7518"/>
                </a:cubicBezTo>
                <a:close/>
                <a:moveTo>
                  <a:pt x="26866" y="7518"/>
                </a:moveTo>
                <a:cubicBezTo>
                  <a:pt x="26828" y="7518"/>
                  <a:pt x="26798" y="7548"/>
                  <a:pt x="26798" y="7586"/>
                </a:cubicBezTo>
                <a:cubicBezTo>
                  <a:pt x="26798" y="7624"/>
                  <a:pt x="26828" y="7654"/>
                  <a:pt x="26866" y="7654"/>
                </a:cubicBezTo>
                <a:cubicBezTo>
                  <a:pt x="26904" y="7654"/>
                  <a:pt x="26935" y="7624"/>
                  <a:pt x="26935" y="7586"/>
                </a:cubicBezTo>
                <a:cubicBezTo>
                  <a:pt x="26935" y="7548"/>
                  <a:pt x="26904" y="7518"/>
                  <a:pt x="26866" y="7518"/>
                </a:cubicBezTo>
                <a:close/>
                <a:moveTo>
                  <a:pt x="21893" y="11744"/>
                </a:moveTo>
                <a:cubicBezTo>
                  <a:pt x="21855" y="11744"/>
                  <a:pt x="21824" y="11774"/>
                  <a:pt x="21824" y="11812"/>
                </a:cubicBezTo>
                <a:cubicBezTo>
                  <a:pt x="21824" y="11850"/>
                  <a:pt x="21855" y="11881"/>
                  <a:pt x="21893" y="11881"/>
                </a:cubicBezTo>
                <a:cubicBezTo>
                  <a:pt x="21931" y="11881"/>
                  <a:pt x="21961" y="11850"/>
                  <a:pt x="21961" y="11812"/>
                </a:cubicBezTo>
                <a:cubicBezTo>
                  <a:pt x="21961" y="11774"/>
                  <a:pt x="21931" y="11744"/>
                  <a:pt x="21893" y="11744"/>
                </a:cubicBezTo>
                <a:close/>
                <a:moveTo>
                  <a:pt x="21893" y="11979"/>
                </a:moveTo>
                <a:cubicBezTo>
                  <a:pt x="21855" y="11979"/>
                  <a:pt x="21824" y="12009"/>
                  <a:pt x="21824" y="12047"/>
                </a:cubicBezTo>
                <a:cubicBezTo>
                  <a:pt x="21824" y="12085"/>
                  <a:pt x="21855" y="12116"/>
                  <a:pt x="21893" y="12116"/>
                </a:cubicBezTo>
                <a:cubicBezTo>
                  <a:pt x="21931" y="12116"/>
                  <a:pt x="21961" y="12085"/>
                  <a:pt x="21961" y="12047"/>
                </a:cubicBezTo>
                <a:cubicBezTo>
                  <a:pt x="21961" y="12009"/>
                  <a:pt x="21931" y="11979"/>
                  <a:pt x="21893" y="11979"/>
                </a:cubicBezTo>
                <a:close/>
                <a:moveTo>
                  <a:pt x="21893" y="12213"/>
                </a:moveTo>
                <a:cubicBezTo>
                  <a:pt x="21855" y="12213"/>
                  <a:pt x="21824" y="12244"/>
                  <a:pt x="21824" y="12282"/>
                </a:cubicBezTo>
                <a:cubicBezTo>
                  <a:pt x="21824" y="12320"/>
                  <a:pt x="21855" y="12350"/>
                  <a:pt x="21893" y="12350"/>
                </a:cubicBezTo>
                <a:cubicBezTo>
                  <a:pt x="21931" y="12350"/>
                  <a:pt x="21961" y="12320"/>
                  <a:pt x="21961" y="12282"/>
                </a:cubicBezTo>
                <a:cubicBezTo>
                  <a:pt x="21961" y="12244"/>
                  <a:pt x="21931" y="12213"/>
                  <a:pt x="21893" y="12213"/>
                </a:cubicBezTo>
                <a:close/>
                <a:moveTo>
                  <a:pt x="21893" y="12448"/>
                </a:moveTo>
                <a:cubicBezTo>
                  <a:pt x="21855" y="12448"/>
                  <a:pt x="21824" y="12479"/>
                  <a:pt x="21824" y="12517"/>
                </a:cubicBezTo>
                <a:cubicBezTo>
                  <a:pt x="21824" y="12555"/>
                  <a:pt x="21855" y="12585"/>
                  <a:pt x="21893" y="12585"/>
                </a:cubicBezTo>
                <a:cubicBezTo>
                  <a:pt x="21931" y="12585"/>
                  <a:pt x="21961" y="12555"/>
                  <a:pt x="21961" y="12517"/>
                </a:cubicBezTo>
                <a:cubicBezTo>
                  <a:pt x="21961" y="12479"/>
                  <a:pt x="21931" y="12448"/>
                  <a:pt x="21893" y="12448"/>
                </a:cubicBezTo>
                <a:close/>
                <a:moveTo>
                  <a:pt x="21893" y="12683"/>
                </a:moveTo>
                <a:cubicBezTo>
                  <a:pt x="21855" y="12683"/>
                  <a:pt x="21824" y="12714"/>
                  <a:pt x="21824" y="12752"/>
                </a:cubicBezTo>
                <a:cubicBezTo>
                  <a:pt x="21824" y="12789"/>
                  <a:pt x="21855" y="12820"/>
                  <a:pt x="21893" y="12820"/>
                </a:cubicBezTo>
                <a:cubicBezTo>
                  <a:pt x="21931" y="12820"/>
                  <a:pt x="21961" y="12789"/>
                  <a:pt x="21961" y="12752"/>
                </a:cubicBezTo>
                <a:cubicBezTo>
                  <a:pt x="21961" y="12714"/>
                  <a:pt x="21931" y="12683"/>
                  <a:pt x="21893" y="12683"/>
                </a:cubicBezTo>
                <a:close/>
                <a:moveTo>
                  <a:pt x="21893" y="13387"/>
                </a:moveTo>
                <a:cubicBezTo>
                  <a:pt x="21855" y="13387"/>
                  <a:pt x="21824" y="13418"/>
                  <a:pt x="21824" y="13456"/>
                </a:cubicBezTo>
                <a:cubicBezTo>
                  <a:pt x="21824" y="13494"/>
                  <a:pt x="21855" y="13524"/>
                  <a:pt x="21893" y="13524"/>
                </a:cubicBezTo>
                <a:cubicBezTo>
                  <a:pt x="21931" y="13524"/>
                  <a:pt x="21961" y="13494"/>
                  <a:pt x="21961" y="13456"/>
                </a:cubicBezTo>
                <a:cubicBezTo>
                  <a:pt x="21961" y="13418"/>
                  <a:pt x="21931" y="13387"/>
                  <a:pt x="21893" y="13387"/>
                </a:cubicBezTo>
                <a:close/>
                <a:moveTo>
                  <a:pt x="21893" y="13622"/>
                </a:moveTo>
                <a:cubicBezTo>
                  <a:pt x="21855" y="13622"/>
                  <a:pt x="21824" y="13653"/>
                  <a:pt x="21824" y="13691"/>
                </a:cubicBezTo>
                <a:cubicBezTo>
                  <a:pt x="21824" y="13729"/>
                  <a:pt x="21855" y="13759"/>
                  <a:pt x="21893" y="13759"/>
                </a:cubicBezTo>
                <a:cubicBezTo>
                  <a:pt x="21931" y="13759"/>
                  <a:pt x="21961" y="13729"/>
                  <a:pt x="21961" y="13691"/>
                </a:cubicBezTo>
                <a:cubicBezTo>
                  <a:pt x="21961" y="13653"/>
                  <a:pt x="21931" y="13622"/>
                  <a:pt x="21893" y="13622"/>
                </a:cubicBezTo>
                <a:close/>
                <a:moveTo>
                  <a:pt x="21893" y="13857"/>
                </a:moveTo>
                <a:cubicBezTo>
                  <a:pt x="21855" y="13857"/>
                  <a:pt x="21824" y="13888"/>
                  <a:pt x="21824" y="13926"/>
                </a:cubicBezTo>
                <a:cubicBezTo>
                  <a:pt x="21824" y="13964"/>
                  <a:pt x="21855" y="13994"/>
                  <a:pt x="21893" y="13994"/>
                </a:cubicBezTo>
                <a:cubicBezTo>
                  <a:pt x="21931" y="13994"/>
                  <a:pt x="21961" y="13964"/>
                  <a:pt x="21961" y="13926"/>
                </a:cubicBezTo>
                <a:cubicBezTo>
                  <a:pt x="21961" y="13888"/>
                  <a:pt x="21931" y="13857"/>
                  <a:pt x="21893" y="13857"/>
                </a:cubicBezTo>
                <a:close/>
                <a:moveTo>
                  <a:pt x="21893" y="14092"/>
                </a:moveTo>
                <a:cubicBezTo>
                  <a:pt x="21855" y="14092"/>
                  <a:pt x="21824" y="14123"/>
                  <a:pt x="21824" y="14160"/>
                </a:cubicBezTo>
                <a:cubicBezTo>
                  <a:pt x="21824" y="14198"/>
                  <a:pt x="21855" y="14229"/>
                  <a:pt x="21893" y="14229"/>
                </a:cubicBezTo>
                <a:cubicBezTo>
                  <a:pt x="21931" y="14229"/>
                  <a:pt x="21961" y="14198"/>
                  <a:pt x="21961" y="14160"/>
                </a:cubicBezTo>
                <a:cubicBezTo>
                  <a:pt x="21961" y="14123"/>
                  <a:pt x="21931" y="14092"/>
                  <a:pt x="21893" y="14092"/>
                </a:cubicBezTo>
                <a:close/>
                <a:moveTo>
                  <a:pt x="21893" y="14327"/>
                </a:moveTo>
                <a:cubicBezTo>
                  <a:pt x="21855" y="14327"/>
                  <a:pt x="21824" y="14358"/>
                  <a:pt x="21824" y="14395"/>
                </a:cubicBezTo>
                <a:cubicBezTo>
                  <a:pt x="21824" y="14433"/>
                  <a:pt x="21855" y="14464"/>
                  <a:pt x="21893" y="14464"/>
                </a:cubicBezTo>
                <a:cubicBezTo>
                  <a:pt x="21931" y="14464"/>
                  <a:pt x="21961" y="14433"/>
                  <a:pt x="21961" y="14395"/>
                </a:cubicBezTo>
                <a:cubicBezTo>
                  <a:pt x="21961" y="14358"/>
                  <a:pt x="21931" y="14327"/>
                  <a:pt x="21893" y="14327"/>
                </a:cubicBezTo>
                <a:close/>
                <a:moveTo>
                  <a:pt x="21893" y="14562"/>
                </a:moveTo>
                <a:cubicBezTo>
                  <a:pt x="21855" y="14562"/>
                  <a:pt x="21824" y="14592"/>
                  <a:pt x="21824" y="14630"/>
                </a:cubicBezTo>
                <a:cubicBezTo>
                  <a:pt x="21824" y="14668"/>
                  <a:pt x="21855" y="14699"/>
                  <a:pt x="21893" y="14699"/>
                </a:cubicBezTo>
                <a:cubicBezTo>
                  <a:pt x="21931" y="14699"/>
                  <a:pt x="21961" y="14668"/>
                  <a:pt x="21961" y="14630"/>
                </a:cubicBezTo>
                <a:cubicBezTo>
                  <a:pt x="21961" y="14592"/>
                  <a:pt x="21931" y="14562"/>
                  <a:pt x="21893" y="14562"/>
                </a:cubicBezTo>
                <a:close/>
                <a:moveTo>
                  <a:pt x="22109" y="14562"/>
                </a:moveTo>
                <a:cubicBezTo>
                  <a:pt x="22071" y="14562"/>
                  <a:pt x="22040" y="14592"/>
                  <a:pt x="22040" y="14630"/>
                </a:cubicBezTo>
                <a:cubicBezTo>
                  <a:pt x="22040" y="14668"/>
                  <a:pt x="22071" y="14699"/>
                  <a:pt x="22109" y="14699"/>
                </a:cubicBezTo>
                <a:cubicBezTo>
                  <a:pt x="22147" y="14699"/>
                  <a:pt x="22177" y="14668"/>
                  <a:pt x="22177" y="14630"/>
                </a:cubicBezTo>
                <a:cubicBezTo>
                  <a:pt x="22177" y="14592"/>
                  <a:pt x="22147" y="14562"/>
                  <a:pt x="22109" y="14562"/>
                </a:cubicBezTo>
                <a:close/>
                <a:moveTo>
                  <a:pt x="22109" y="11509"/>
                </a:moveTo>
                <a:cubicBezTo>
                  <a:pt x="22071" y="11509"/>
                  <a:pt x="22040" y="11540"/>
                  <a:pt x="22040" y="11577"/>
                </a:cubicBezTo>
                <a:cubicBezTo>
                  <a:pt x="22040" y="11615"/>
                  <a:pt x="22071" y="11646"/>
                  <a:pt x="22109" y="11646"/>
                </a:cubicBezTo>
                <a:cubicBezTo>
                  <a:pt x="22147" y="11646"/>
                  <a:pt x="22177" y="11615"/>
                  <a:pt x="22177" y="11577"/>
                </a:cubicBezTo>
                <a:cubicBezTo>
                  <a:pt x="22177" y="11540"/>
                  <a:pt x="22147" y="11509"/>
                  <a:pt x="22109" y="11509"/>
                </a:cubicBezTo>
                <a:close/>
                <a:moveTo>
                  <a:pt x="22109" y="11744"/>
                </a:moveTo>
                <a:cubicBezTo>
                  <a:pt x="22071" y="11744"/>
                  <a:pt x="22040" y="11774"/>
                  <a:pt x="22040" y="11812"/>
                </a:cubicBezTo>
                <a:cubicBezTo>
                  <a:pt x="22040" y="11850"/>
                  <a:pt x="22071" y="11881"/>
                  <a:pt x="22109" y="11881"/>
                </a:cubicBezTo>
                <a:cubicBezTo>
                  <a:pt x="22147" y="11881"/>
                  <a:pt x="22177" y="11850"/>
                  <a:pt x="22177" y="11812"/>
                </a:cubicBezTo>
                <a:cubicBezTo>
                  <a:pt x="22177" y="11774"/>
                  <a:pt x="22147" y="11744"/>
                  <a:pt x="22109" y="11744"/>
                </a:cubicBezTo>
                <a:close/>
                <a:moveTo>
                  <a:pt x="22325" y="11744"/>
                </a:moveTo>
                <a:cubicBezTo>
                  <a:pt x="22287" y="11744"/>
                  <a:pt x="22257" y="11774"/>
                  <a:pt x="22257" y="11812"/>
                </a:cubicBezTo>
                <a:cubicBezTo>
                  <a:pt x="22257" y="11850"/>
                  <a:pt x="22287" y="11881"/>
                  <a:pt x="22325" y="11881"/>
                </a:cubicBezTo>
                <a:cubicBezTo>
                  <a:pt x="22363" y="11881"/>
                  <a:pt x="22394" y="11850"/>
                  <a:pt x="22394" y="11812"/>
                </a:cubicBezTo>
                <a:cubicBezTo>
                  <a:pt x="22394" y="11774"/>
                  <a:pt x="22363" y="11744"/>
                  <a:pt x="22325" y="11744"/>
                </a:cubicBezTo>
                <a:close/>
                <a:moveTo>
                  <a:pt x="22541" y="11744"/>
                </a:moveTo>
                <a:cubicBezTo>
                  <a:pt x="22503" y="11744"/>
                  <a:pt x="22473" y="11774"/>
                  <a:pt x="22473" y="11812"/>
                </a:cubicBezTo>
                <a:cubicBezTo>
                  <a:pt x="22473" y="11850"/>
                  <a:pt x="22503" y="11881"/>
                  <a:pt x="22541" y="11881"/>
                </a:cubicBezTo>
                <a:cubicBezTo>
                  <a:pt x="22579" y="11881"/>
                  <a:pt x="22610" y="11850"/>
                  <a:pt x="22610" y="11812"/>
                </a:cubicBezTo>
                <a:cubicBezTo>
                  <a:pt x="22610" y="11774"/>
                  <a:pt x="22579" y="11744"/>
                  <a:pt x="22541" y="11744"/>
                </a:cubicBezTo>
                <a:close/>
                <a:moveTo>
                  <a:pt x="22109" y="11979"/>
                </a:moveTo>
                <a:cubicBezTo>
                  <a:pt x="22071" y="11979"/>
                  <a:pt x="22040" y="12009"/>
                  <a:pt x="22040" y="12047"/>
                </a:cubicBezTo>
                <a:cubicBezTo>
                  <a:pt x="22040" y="12085"/>
                  <a:pt x="22071" y="12116"/>
                  <a:pt x="22109" y="12116"/>
                </a:cubicBezTo>
                <a:cubicBezTo>
                  <a:pt x="22147" y="12116"/>
                  <a:pt x="22177" y="12085"/>
                  <a:pt x="22177" y="12047"/>
                </a:cubicBezTo>
                <a:cubicBezTo>
                  <a:pt x="22177" y="12009"/>
                  <a:pt x="22147" y="11979"/>
                  <a:pt x="22109" y="11979"/>
                </a:cubicBezTo>
                <a:close/>
                <a:moveTo>
                  <a:pt x="22325" y="11979"/>
                </a:moveTo>
                <a:cubicBezTo>
                  <a:pt x="22287" y="11979"/>
                  <a:pt x="22257" y="12009"/>
                  <a:pt x="22257" y="12047"/>
                </a:cubicBezTo>
                <a:cubicBezTo>
                  <a:pt x="22257" y="12085"/>
                  <a:pt x="22287" y="12116"/>
                  <a:pt x="22325" y="12116"/>
                </a:cubicBezTo>
                <a:cubicBezTo>
                  <a:pt x="22363" y="12116"/>
                  <a:pt x="22394" y="12085"/>
                  <a:pt x="22394" y="12047"/>
                </a:cubicBezTo>
                <a:cubicBezTo>
                  <a:pt x="22394" y="12009"/>
                  <a:pt x="22363" y="11979"/>
                  <a:pt x="22325" y="11979"/>
                </a:cubicBezTo>
                <a:close/>
                <a:moveTo>
                  <a:pt x="22541" y="11979"/>
                </a:moveTo>
                <a:cubicBezTo>
                  <a:pt x="22503" y="11979"/>
                  <a:pt x="22473" y="12009"/>
                  <a:pt x="22473" y="12047"/>
                </a:cubicBezTo>
                <a:cubicBezTo>
                  <a:pt x="22473" y="12085"/>
                  <a:pt x="22503" y="12116"/>
                  <a:pt x="22541" y="12116"/>
                </a:cubicBezTo>
                <a:cubicBezTo>
                  <a:pt x="22579" y="12116"/>
                  <a:pt x="22610" y="12085"/>
                  <a:pt x="22610" y="12047"/>
                </a:cubicBezTo>
                <a:cubicBezTo>
                  <a:pt x="22610" y="12009"/>
                  <a:pt x="22579" y="11979"/>
                  <a:pt x="22541" y="11979"/>
                </a:cubicBezTo>
                <a:close/>
                <a:moveTo>
                  <a:pt x="22757" y="11979"/>
                </a:moveTo>
                <a:cubicBezTo>
                  <a:pt x="22720" y="11979"/>
                  <a:pt x="22689" y="12009"/>
                  <a:pt x="22689" y="12047"/>
                </a:cubicBezTo>
                <a:cubicBezTo>
                  <a:pt x="22689" y="12085"/>
                  <a:pt x="22720" y="12116"/>
                  <a:pt x="22757" y="12116"/>
                </a:cubicBezTo>
                <a:cubicBezTo>
                  <a:pt x="22795" y="12116"/>
                  <a:pt x="22826" y="12085"/>
                  <a:pt x="22826" y="12047"/>
                </a:cubicBezTo>
                <a:cubicBezTo>
                  <a:pt x="22826" y="12009"/>
                  <a:pt x="22795" y="11979"/>
                  <a:pt x="22757" y="11979"/>
                </a:cubicBezTo>
                <a:close/>
                <a:moveTo>
                  <a:pt x="22973" y="11979"/>
                </a:moveTo>
                <a:cubicBezTo>
                  <a:pt x="22936" y="11979"/>
                  <a:pt x="22905" y="12009"/>
                  <a:pt x="22905" y="12047"/>
                </a:cubicBezTo>
                <a:cubicBezTo>
                  <a:pt x="22905" y="12085"/>
                  <a:pt x="22936" y="12116"/>
                  <a:pt x="22973" y="12116"/>
                </a:cubicBezTo>
                <a:cubicBezTo>
                  <a:pt x="23011" y="12116"/>
                  <a:pt x="23042" y="12085"/>
                  <a:pt x="23042" y="12047"/>
                </a:cubicBezTo>
                <a:cubicBezTo>
                  <a:pt x="23042" y="12009"/>
                  <a:pt x="23011" y="11979"/>
                  <a:pt x="22973" y="11979"/>
                </a:cubicBezTo>
                <a:close/>
                <a:moveTo>
                  <a:pt x="22109" y="12213"/>
                </a:moveTo>
                <a:cubicBezTo>
                  <a:pt x="22071" y="12213"/>
                  <a:pt x="22040" y="12244"/>
                  <a:pt x="22040" y="12282"/>
                </a:cubicBezTo>
                <a:cubicBezTo>
                  <a:pt x="22040" y="12320"/>
                  <a:pt x="22071" y="12350"/>
                  <a:pt x="22109" y="12350"/>
                </a:cubicBezTo>
                <a:cubicBezTo>
                  <a:pt x="22147" y="12350"/>
                  <a:pt x="22177" y="12320"/>
                  <a:pt x="22177" y="12282"/>
                </a:cubicBezTo>
                <a:cubicBezTo>
                  <a:pt x="22177" y="12244"/>
                  <a:pt x="22147" y="12213"/>
                  <a:pt x="22109" y="12213"/>
                </a:cubicBezTo>
                <a:close/>
                <a:moveTo>
                  <a:pt x="22325" y="12213"/>
                </a:moveTo>
                <a:cubicBezTo>
                  <a:pt x="22287" y="12213"/>
                  <a:pt x="22257" y="12244"/>
                  <a:pt x="22257" y="12282"/>
                </a:cubicBezTo>
                <a:cubicBezTo>
                  <a:pt x="22257" y="12320"/>
                  <a:pt x="22287" y="12350"/>
                  <a:pt x="22325" y="12350"/>
                </a:cubicBezTo>
                <a:cubicBezTo>
                  <a:pt x="22363" y="12350"/>
                  <a:pt x="22394" y="12320"/>
                  <a:pt x="22394" y="12282"/>
                </a:cubicBezTo>
                <a:cubicBezTo>
                  <a:pt x="22394" y="12244"/>
                  <a:pt x="22363" y="12213"/>
                  <a:pt x="22325" y="12213"/>
                </a:cubicBezTo>
                <a:close/>
                <a:moveTo>
                  <a:pt x="22541" y="12213"/>
                </a:moveTo>
                <a:cubicBezTo>
                  <a:pt x="22503" y="12213"/>
                  <a:pt x="22473" y="12244"/>
                  <a:pt x="22473" y="12282"/>
                </a:cubicBezTo>
                <a:cubicBezTo>
                  <a:pt x="22473" y="12320"/>
                  <a:pt x="22503" y="12350"/>
                  <a:pt x="22541" y="12350"/>
                </a:cubicBezTo>
                <a:cubicBezTo>
                  <a:pt x="22579" y="12350"/>
                  <a:pt x="22610" y="12320"/>
                  <a:pt x="22610" y="12282"/>
                </a:cubicBezTo>
                <a:cubicBezTo>
                  <a:pt x="22610" y="12244"/>
                  <a:pt x="22579" y="12213"/>
                  <a:pt x="22541" y="12213"/>
                </a:cubicBezTo>
                <a:close/>
                <a:moveTo>
                  <a:pt x="22757" y="12213"/>
                </a:moveTo>
                <a:cubicBezTo>
                  <a:pt x="22720" y="12213"/>
                  <a:pt x="22689" y="12244"/>
                  <a:pt x="22689" y="12282"/>
                </a:cubicBezTo>
                <a:cubicBezTo>
                  <a:pt x="22689" y="12320"/>
                  <a:pt x="22720" y="12350"/>
                  <a:pt x="22757" y="12350"/>
                </a:cubicBezTo>
                <a:cubicBezTo>
                  <a:pt x="22795" y="12350"/>
                  <a:pt x="22826" y="12320"/>
                  <a:pt x="22826" y="12282"/>
                </a:cubicBezTo>
                <a:cubicBezTo>
                  <a:pt x="22826" y="12244"/>
                  <a:pt x="22795" y="12213"/>
                  <a:pt x="22757" y="12213"/>
                </a:cubicBezTo>
                <a:close/>
                <a:moveTo>
                  <a:pt x="22973" y="12213"/>
                </a:moveTo>
                <a:cubicBezTo>
                  <a:pt x="22936" y="12213"/>
                  <a:pt x="22905" y="12244"/>
                  <a:pt x="22905" y="12282"/>
                </a:cubicBezTo>
                <a:cubicBezTo>
                  <a:pt x="22905" y="12320"/>
                  <a:pt x="22936" y="12350"/>
                  <a:pt x="22973" y="12350"/>
                </a:cubicBezTo>
                <a:cubicBezTo>
                  <a:pt x="23011" y="12350"/>
                  <a:pt x="23042" y="12320"/>
                  <a:pt x="23042" y="12282"/>
                </a:cubicBezTo>
                <a:cubicBezTo>
                  <a:pt x="23042" y="12244"/>
                  <a:pt x="23011" y="12213"/>
                  <a:pt x="22973" y="12213"/>
                </a:cubicBezTo>
                <a:close/>
                <a:moveTo>
                  <a:pt x="22109" y="12448"/>
                </a:moveTo>
                <a:cubicBezTo>
                  <a:pt x="22071" y="12448"/>
                  <a:pt x="22040" y="12479"/>
                  <a:pt x="22040" y="12517"/>
                </a:cubicBezTo>
                <a:cubicBezTo>
                  <a:pt x="22040" y="12555"/>
                  <a:pt x="22071" y="12585"/>
                  <a:pt x="22109" y="12585"/>
                </a:cubicBezTo>
                <a:cubicBezTo>
                  <a:pt x="22147" y="12585"/>
                  <a:pt x="22177" y="12555"/>
                  <a:pt x="22177" y="12517"/>
                </a:cubicBezTo>
                <a:cubicBezTo>
                  <a:pt x="22177" y="12479"/>
                  <a:pt x="22147" y="12448"/>
                  <a:pt x="22109" y="12448"/>
                </a:cubicBezTo>
                <a:close/>
                <a:moveTo>
                  <a:pt x="22325" y="12448"/>
                </a:moveTo>
                <a:cubicBezTo>
                  <a:pt x="22287" y="12448"/>
                  <a:pt x="22257" y="12479"/>
                  <a:pt x="22257" y="12517"/>
                </a:cubicBezTo>
                <a:cubicBezTo>
                  <a:pt x="22257" y="12555"/>
                  <a:pt x="22287" y="12585"/>
                  <a:pt x="22325" y="12585"/>
                </a:cubicBezTo>
                <a:cubicBezTo>
                  <a:pt x="22363" y="12585"/>
                  <a:pt x="22394" y="12555"/>
                  <a:pt x="22394" y="12517"/>
                </a:cubicBezTo>
                <a:cubicBezTo>
                  <a:pt x="22394" y="12479"/>
                  <a:pt x="22363" y="12448"/>
                  <a:pt x="22325" y="12448"/>
                </a:cubicBezTo>
                <a:close/>
                <a:moveTo>
                  <a:pt x="22541" y="12448"/>
                </a:moveTo>
                <a:cubicBezTo>
                  <a:pt x="22503" y="12448"/>
                  <a:pt x="22473" y="12479"/>
                  <a:pt x="22473" y="12517"/>
                </a:cubicBezTo>
                <a:cubicBezTo>
                  <a:pt x="22473" y="12555"/>
                  <a:pt x="22503" y="12585"/>
                  <a:pt x="22541" y="12585"/>
                </a:cubicBezTo>
                <a:cubicBezTo>
                  <a:pt x="22579" y="12585"/>
                  <a:pt x="22610" y="12555"/>
                  <a:pt x="22610" y="12517"/>
                </a:cubicBezTo>
                <a:cubicBezTo>
                  <a:pt x="22610" y="12479"/>
                  <a:pt x="22579" y="12448"/>
                  <a:pt x="22541" y="12448"/>
                </a:cubicBezTo>
                <a:close/>
                <a:moveTo>
                  <a:pt x="22757" y="12448"/>
                </a:moveTo>
                <a:cubicBezTo>
                  <a:pt x="22720" y="12448"/>
                  <a:pt x="22689" y="12479"/>
                  <a:pt x="22689" y="12517"/>
                </a:cubicBezTo>
                <a:cubicBezTo>
                  <a:pt x="22689" y="12555"/>
                  <a:pt x="22720" y="12585"/>
                  <a:pt x="22757" y="12585"/>
                </a:cubicBezTo>
                <a:cubicBezTo>
                  <a:pt x="22795" y="12585"/>
                  <a:pt x="22826" y="12555"/>
                  <a:pt x="22826" y="12517"/>
                </a:cubicBezTo>
                <a:cubicBezTo>
                  <a:pt x="22826" y="12479"/>
                  <a:pt x="22795" y="12448"/>
                  <a:pt x="22757" y="12448"/>
                </a:cubicBezTo>
                <a:close/>
                <a:moveTo>
                  <a:pt x="22973" y="12448"/>
                </a:moveTo>
                <a:cubicBezTo>
                  <a:pt x="22936" y="12448"/>
                  <a:pt x="22905" y="12479"/>
                  <a:pt x="22905" y="12517"/>
                </a:cubicBezTo>
                <a:cubicBezTo>
                  <a:pt x="22905" y="12555"/>
                  <a:pt x="22936" y="12585"/>
                  <a:pt x="22973" y="12585"/>
                </a:cubicBezTo>
                <a:cubicBezTo>
                  <a:pt x="23011" y="12585"/>
                  <a:pt x="23042" y="12555"/>
                  <a:pt x="23042" y="12517"/>
                </a:cubicBezTo>
                <a:cubicBezTo>
                  <a:pt x="23042" y="12479"/>
                  <a:pt x="23011" y="12448"/>
                  <a:pt x="22973" y="12448"/>
                </a:cubicBezTo>
                <a:close/>
                <a:moveTo>
                  <a:pt x="22109" y="12683"/>
                </a:moveTo>
                <a:cubicBezTo>
                  <a:pt x="22071" y="12683"/>
                  <a:pt x="22040" y="12714"/>
                  <a:pt x="22040" y="12752"/>
                </a:cubicBezTo>
                <a:cubicBezTo>
                  <a:pt x="22040" y="12789"/>
                  <a:pt x="22071" y="12820"/>
                  <a:pt x="22109" y="12820"/>
                </a:cubicBezTo>
                <a:cubicBezTo>
                  <a:pt x="22147" y="12820"/>
                  <a:pt x="22177" y="12789"/>
                  <a:pt x="22177" y="12752"/>
                </a:cubicBezTo>
                <a:cubicBezTo>
                  <a:pt x="22177" y="12714"/>
                  <a:pt x="22147" y="12683"/>
                  <a:pt x="22109" y="12683"/>
                </a:cubicBezTo>
                <a:close/>
                <a:moveTo>
                  <a:pt x="22325" y="12683"/>
                </a:moveTo>
                <a:cubicBezTo>
                  <a:pt x="22287" y="12683"/>
                  <a:pt x="22257" y="12714"/>
                  <a:pt x="22257" y="12752"/>
                </a:cubicBezTo>
                <a:cubicBezTo>
                  <a:pt x="22257" y="12789"/>
                  <a:pt x="22287" y="12820"/>
                  <a:pt x="22325" y="12820"/>
                </a:cubicBezTo>
                <a:cubicBezTo>
                  <a:pt x="22363" y="12820"/>
                  <a:pt x="22394" y="12789"/>
                  <a:pt x="22394" y="12752"/>
                </a:cubicBezTo>
                <a:cubicBezTo>
                  <a:pt x="22394" y="12714"/>
                  <a:pt x="22363" y="12683"/>
                  <a:pt x="22325" y="12683"/>
                </a:cubicBezTo>
                <a:close/>
                <a:moveTo>
                  <a:pt x="22541" y="12683"/>
                </a:moveTo>
                <a:cubicBezTo>
                  <a:pt x="22503" y="12683"/>
                  <a:pt x="22473" y="12714"/>
                  <a:pt x="22473" y="12752"/>
                </a:cubicBezTo>
                <a:cubicBezTo>
                  <a:pt x="22473" y="12789"/>
                  <a:pt x="22503" y="12820"/>
                  <a:pt x="22541" y="12820"/>
                </a:cubicBezTo>
                <a:cubicBezTo>
                  <a:pt x="22579" y="12820"/>
                  <a:pt x="22610" y="12789"/>
                  <a:pt x="22610" y="12752"/>
                </a:cubicBezTo>
                <a:cubicBezTo>
                  <a:pt x="22610" y="12714"/>
                  <a:pt x="22579" y="12683"/>
                  <a:pt x="22541" y="12683"/>
                </a:cubicBezTo>
                <a:close/>
                <a:moveTo>
                  <a:pt x="22757" y="12683"/>
                </a:moveTo>
                <a:cubicBezTo>
                  <a:pt x="22720" y="12683"/>
                  <a:pt x="22689" y="12714"/>
                  <a:pt x="22689" y="12752"/>
                </a:cubicBezTo>
                <a:cubicBezTo>
                  <a:pt x="22689" y="12789"/>
                  <a:pt x="22720" y="12820"/>
                  <a:pt x="22757" y="12820"/>
                </a:cubicBezTo>
                <a:cubicBezTo>
                  <a:pt x="22795" y="12820"/>
                  <a:pt x="22826" y="12789"/>
                  <a:pt x="22826" y="12752"/>
                </a:cubicBezTo>
                <a:cubicBezTo>
                  <a:pt x="22826" y="12714"/>
                  <a:pt x="22795" y="12683"/>
                  <a:pt x="22757" y="12683"/>
                </a:cubicBezTo>
                <a:close/>
                <a:moveTo>
                  <a:pt x="22973" y="12683"/>
                </a:moveTo>
                <a:cubicBezTo>
                  <a:pt x="22936" y="12683"/>
                  <a:pt x="22905" y="12714"/>
                  <a:pt x="22905" y="12752"/>
                </a:cubicBezTo>
                <a:cubicBezTo>
                  <a:pt x="22905" y="12789"/>
                  <a:pt x="22936" y="12820"/>
                  <a:pt x="22973" y="12820"/>
                </a:cubicBezTo>
                <a:cubicBezTo>
                  <a:pt x="23011" y="12820"/>
                  <a:pt x="23042" y="12789"/>
                  <a:pt x="23042" y="12752"/>
                </a:cubicBezTo>
                <a:cubicBezTo>
                  <a:pt x="23042" y="12714"/>
                  <a:pt x="23011" y="12683"/>
                  <a:pt x="22973" y="12683"/>
                </a:cubicBezTo>
                <a:close/>
                <a:moveTo>
                  <a:pt x="21893" y="12918"/>
                </a:moveTo>
                <a:cubicBezTo>
                  <a:pt x="21855" y="12918"/>
                  <a:pt x="21824" y="12948"/>
                  <a:pt x="21824" y="12986"/>
                </a:cubicBezTo>
                <a:cubicBezTo>
                  <a:pt x="21824" y="13024"/>
                  <a:pt x="21855" y="13055"/>
                  <a:pt x="21893" y="13055"/>
                </a:cubicBezTo>
                <a:cubicBezTo>
                  <a:pt x="21931" y="13055"/>
                  <a:pt x="21961" y="13024"/>
                  <a:pt x="21961" y="12986"/>
                </a:cubicBezTo>
                <a:cubicBezTo>
                  <a:pt x="21961" y="12948"/>
                  <a:pt x="21931" y="12918"/>
                  <a:pt x="21893" y="12918"/>
                </a:cubicBezTo>
                <a:close/>
                <a:moveTo>
                  <a:pt x="22109" y="12918"/>
                </a:moveTo>
                <a:cubicBezTo>
                  <a:pt x="22071" y="12918"/>
                  <a:pt x="22040" y="12948"/>
                  <a:pt x="22040" y="12986"/>
                </a:cubicBezTo>
                <a:cubicBezTo>
                  <a:pt x="22040" y="13024"/>
                  <a:pt x="22071" y="13055"/>
                  <a:pt x="22109" y="13055"/>
                </a:cubicBezTo>
                <a:cubicBezTo>
                  <a:pt x="22147" y="13055"/>
                  <a:pt x="22177" y="13024"/>
                  <a:pt x="22177" y="12986"/>
                </a:cubicBezTo>
                <a:cubicBezTo>
                  <a:pt x="22177" y="12948"/>
                  <a:pt x="22147" y="12918"/>
                  <a:pt x="22109" y="12918"/>
                </a:cubicBezTo>
                <a:close/>
                <a:moveTo>
                  <a:pt x="22325" y="12918"/>
                </a:moveTo>
                <a:cubicBezTo>
                  <a:pt x="22287" y="12918"/>
                  <a:pt x="22257" y="12948"/>
                  <a:pt x="22257" y="12986"/>
                </a:cubicBezTo>
                <a:cubicBezTo>
                  <a:pt x="22257" y="13024"/>
                  <a:pt x="22287" y="13055"/>
                  <a:pt x="22325" y="13055"/>
                </a:cubicBezTo>
                <a:cubicBezTo>
                  <a:pt x="22363" y="13055"/>
                  <a:pt x="22394" y="13024"/>
                  <a:pt x="22394" y="12986"/>
                </a:cubicBezTo>
                <a:cubicBezTo>
                  <a:pt x="22394" y="12948"/>
                  <a:pt x="22363" y="12918"/>
                  <a:pt x="22325" y="12918"/>
                </a:cubicBezTo>
                <a:close/>
                <a:moveTo>
                  <a:pt x="22541" y="12918"/>
                </a:moveTo>
                <a:cubicBezTo>
                  <a:pt x="22503" y="12918"/>
                  <a:pt x="22473" y="12948"/>
                  <a:pt x="22473" y="12986"/>
                </a:cubicBezTo>
                <a:cubicBezTo>
                  <a:pt x="22473" y="13024"/>
                  <a:pt x="22503" y="13055"/>
                  <a:pt x="22541" y="13055"/>
                </a:cubicBezTo>
                <a:cubicBezTo>
                  <a:pt x="22579" y="13055"/>
                  <a:pt x="22610" y="13024"/>
                  <a:pt x="22610" y="12986"/>
                </a:cubicBezTo>
                <a:cubicBezTo>
                  <a:pt x="22610" y="12948"/>
                  <a:pt x="22579" y="12918"/>
                  <a:pt x="22541" y="12918"/>
                </a:cubicBezTo>
                <a:close/>
                <a:moveTo>
                  <a:pt x="22757" y="12918"/>
                </a:moveTo>
                <a:cubicBezTo>
                  <a:pt x="22720" y="12918"/>
                  <a:pt x="22689" y="12948"/>
                  <a:pt x="22689" y="12986"/>
                </a:cubicBezTo>
                <a:cubicBezTo>
                  <a:pt x="22689" y="13024"/>
                  <a:pt x="22720" y="13055"/>
                  <a:pt x="22757" y="13055"/>
                </a:cubicBezTo>
                <a:cubicBezTo>
                  <a:pt x="22795" y="13055"/>
                  <a:pt x="22826" y="13024"/>
                  <a:pt x="22826" y="12986"/>
                </a:cubicBezTo>
                <a:cubicBezTo>
                  <a:pt x="22826" y="12948"/>
                  <a:pt x="22795" y="12918"/>
                  <a:pt x="22757" y="12918"/>
                </a:cubicBezTo>
                <a:close/>
                <a:moveTo>
                  <a:pt x="22109" y="13153"/>
                </a:moveTo>
                <a:cubicBezTo>
                  <a:pt x="22071" y="13153"/>
                  <a:pt x="22040" y="13183"/>
                  <a:pt x="22040" y="13221"/>
                </a:cubicBezTo>
                <a:cubicBezTo>
                  <a:pt x="22040" y="13259"/>
                  <a:pt x="22071" y="13290"/>
                  <a:pt x="22109" y="13290"/>
                </a:cubicBezTo>
                <a:cubicBezTo>
                  <a:pt x="22147" y="13290"/>
                  <a:pt x="22177" y="13259"/>
                  <a:pt x="22177" y="13221"/>
                </a:cubicBezTo>
                <a:cubicBezTo>
                  <a:pt x="22177" y="13183"/>
                  <a:pt x="22147" y="13153"/>
                  <a:pt x="22109" y="13153"/>
                </a:cubicBezTo>
                <a:close/>
                <a:moveTo>
                  <a:pt x="22325" y="13153"/>
                </a:moveTo>
                <a:cubicBezTo>
                  <a:pt x="22287" y="13153"/>
                  <a:pt x="22257" y="13183"/>
                  <a:pt x="22257" y="13221"/>
                </a:cubicBezTo>
                <a:cubicBezTo>
                  <a:pt x="22257" y="13259"/>
                  <a:pt x="22287" y="13290"/>
                  <a:pt x="22325" y="13290"/>
                </a:cubicBezTo>
                <a:cubicBezTo>
                  <a:pt x="22363" y="13290"/>
                  <a:pt x="22394" y="13259"/>
                  <a:pt x="22394" y="13221"/>
                </a:cubicBezTo>
                <a:cubicBezTo>
                  <a:pt x="22394" y="13183"/>
                  <a:pt x="22363" y="13153"/>
                  <a:pt x="22325" y="13153"/>
                </a:cubicBezTo>
                <a:close/>
                <a:moveTo>
                  <a:pt x="22541" y="13153"/>
                </a:moveTo>
                <a:cubicBezTo>
                  <a:pt x="22503" y="13153"/>
                  <a:pt x="22473" y="13183"/>
                  <a:pt x="22473" y="13221"/>
                </a:cubicBezTo>
                <a:cubicBezTo>
                  <a:pt x="22473" y="13259"/>
                  <a:pt x="22503" y="13290"/>
                  <a:pt x="22541" y="13290"/>
                </a:cubicBezTo>
                <a:cubicBezTo>
                  <a:pt x="22579" y="13290"/>
                  <a:pt x="22610" y="13259"/>
                  <a:pt x="22610" y="13221"/>
                </a:cubicBezTo>
                <a:cubicBezTo>
                  <a:pt x="22610" y="13183"/>
                  <a:pt x="22579" y="13153"/>
                  <a:pt x="22541" y="13153"/>
                </a:cubicBezTo>
                <a:close/>
                <a:moveTo>
                  <a:pt x="22757" y="13153"/>
                </a:moveTo>
                <a:cubicBezTo>
                  <a:pt x="22720" y="13153"/>
                  <a:pt x="22689" y="13183"/>
                  <a:pt x="22689" y="13221"/>
                </a:cubicBezTo>
                <a:cubicBezTo>
                  <a:pt x="22689" y="13259"/>
                  <a:pt x="22720" y="13290"/>
                  <a:pt x="22757" y="13290"/>
                </a:cubicBezTo>
                <a:cubicBezTo>
                  <a:pt x="22795" y="13290"/>
                  <a:pt x="22826" y="13259"/>
                  <a:pt x="22826" y="13221"/>
                </a:cubicBezTo>
                <a:cubicBezTo>
                  <a:pt x="22826" y="13183"/>
                  <a:pt x="22795" y="13153"/>
                  <a:pt x="22757" y="13153"/>
                </a:cubicBezTo>
                <a:close/>
                <a:moveTo>
                  <a:pt x="22109" y="13387"/>
                </a:moveTo>
                <a:cubicBezTo>
                  <a:pt x="22071" y="13387"/>
                  <a:pt x="22040" y="13418"/>
                  <a:pt x="22040" y="13456"/>
                </a:cubicBezTo>
                <a:cubicBezTo>
                  <a:pt x="22040" y="13494"/>
                  <a:pt x="22071" y="13524"/>
                  <a:pt x="22109" y="13524"/>
                </a:cubicBezTo>
                <a:cubicBezTo>
                  <a:pt x="22147" y="13524"/>
                  <a:pt x="22177" y="13494"/>
                  <a:pt x="22177" y="13456"/>
                </a:cubicBezTo>
                <a:cubicBezTo>
                  <a:pt x="22177" y="13418"/>
                  <a:pt x="22147" y="13387"/>
                  <a:pt x="22109" y="13387"/>
                </a:cubicBezTo>
                <a:close/>
                <a:moveTo>
                  <a:pt x="22325" y="13387"/>
                </a:moveTo>
                <a:cubicBezTo>
                  <a:pt x="22287" y="13387"/>
                  <a:pt x="22257" y="13418"/>
                  <a:pt x="22257" y="13456"/>
                </a:cubicBezTo>
                <a:cubicBezTo>
                  <a:pt x="22257" y="13494"/>
                  <a:pt x="22287" y="13524"/>
                  <a:pt x="22325" y="13524"/>
                </a:cubicBezTo>
                <a:cubicBezTo>
                  <a:pt x="22363" y="13524"/>
                  <a:pt x="22394" y="13494"/>
                  <a:pt x="22394" y="13456"/>
                </a:cubicBezTo>
                <a:cubicBezTo>
                  <a:pt x="22394" y="13418"/>
                  <a:pt x="22363" y="13387"/>
                  <a:pt x="22325" y="13387"/>
                </a:cubicBezTo>
                <a:close/>
                <a:moveTo>
                  <a:pt x="22541" y="13387"/>
                </a:moveTo>
                <a:cubicBezTo>
                  <a:pt x="22503" y="13387"/>
                  <a:pt x="22473" y="13418"/>
                  <a:pt x="22473" y="13456"/>
                </a:cubicBezTo>
                <a:cubicBezTo>
                  <a:pt x="22473" y="13494"/>
                  <a:pt x="22503" y="13524"/>
                  <a:pt x="22541" y="13524"/>
                </a:cubicBezTo>
                <a:cubicBezTo>
                  <a:pt x="22579" y="13524"/>
                  <a:pt x="22610" y="13494"/>
                  <a:pt x="22610" y="13456"/>
                </a:cubicBezTo>
                <a:cubicBezTo>
                  <a:pt x="22610" y="13418"/>
                  <a:pt x="22579" y="13387"/>
                  <a:pt x="22541" y="13387"/>
                </a:cubicBezTo>
                <a:close/>
                <a:moveTo>
                  <a:pt x="22757" y="13387"/>
                </a:moveTo>
                <a:cubicBezTo>
                  <a:pt x="22720" y="13387"/>
                  <a:pt x="22689" y="13418"/>
                  <a:pt x="22689" y="13456"/>
                </a:cubicBezTo>
                <a:cubicBezTo>
                  <a:pt x="22689" y="13494"/>
                  <a:pt x="22720" y="13524"/>
                  <a:pt x="22757" y="13524"/>
                </a:cubicBezTo>
                <a:cubicBezTo>
                  <a:pt x="22795" y="13524"/>
                  <a:pt x="22826" y="13494"/>
                  <a:pt x="22826" y="13456"/>
                </a:cubicBezTo>
                <a:cubicBezTo>
                  <a:pt x="22826" y="13418"/>
                  <a:pt x="22795" y="13387"/>
                  <a:pt x="22757" y="13387"/>
                </a:cubicBezTo>
                <a:close/>
                <a:moveTo>
                  <a:pt x="22109" y="13622"/>
                </a:moveTo>
                <a:cubicBezTo>
                  <a:pt x="22071" y="13622"/>
                  <a:pt x="22040" y="13653"/>
                  <a:pt x="22040" y="13691"/>
                </a:cubicBezTo>
                <a:cubicBezTo>
                  <a:pt x="22040" y="13729"/>
                  <a:pt x="22071" y="13759"/>
                  <a:pt x="22109" y="13759"/>
                </a:cubicBezTo>
                <a:cubicBezTo>
                  <a:pt x="22147" y="13759"/>
                  <a:pt x="22177" y="13729"/>
                  <a:pt x="22177" y="13691"/>
                </a:cubicBezTo>
                <a:cubicBezTo>
                  <a:pt x="22177" y="13653"/>
                  <a:pt x="22147" y="13622"/>
                  <a:pt x="22109" y="13622"/>
                </a:cubicBezTo>
                <a:close/>
                <a:moveTo>
                  <a:pt x="22325" y="13622"/>
                </a:moveTo>
                <a:cubicBezTo>
                  <a:pt x="22287" y="13622"/>
                  <a:pt x="22257" y="13653"/>
                  <a:pt x="22257" y="13691"/>
                </a:cubicBezTo>
                <a:cubicBezTo>
                  <a:pt x="22257" y="13729"/>
                  <a:pt x="22287" y="13759"/>
                  <a:pt x="22325" y="13759"/>
                </a:cubicBezTo>
                <a:cubicBezTo>
                  <a:pt x="22363" y="13759"/>
                  <a:pt x="22394" y="13729"/>
                  <a:pt x="22394" y="13691"/>
                </a:cubicBezTo>
                <a:cubicBezTo>
                  <a:pt x="22394" y="13653"/>
                  <a:pt x="22363" y="13622"/>
                  <a:pt x="22325" y="13622"/>
                </a:cubicBezTo>
                <a:close/>
                <a:moveTo>
                  <a:pt x="22541" y="13622"/>
                </a:moveTo>
                <a:cubicBezTo>
                  <a:pt x="22503" y="13622"/>
                  <a:pt x="22473" y="13653"/>
                  <a:pt x="22473" y="13691"/>
                </a:cubicBezTo>
                <a:cubicBezTo>
                  <a:pt x="22473" y="13729"/>
                  <a:pt x="22503" y="13759"/>
                  <a:pt x="22541" y="13759"/>
                </a:cubicBezTo>
                <a:cubicBezTo>
                  <a:pt x="22579" y="13759"/>
                  <a:pt x="22610" y="13729"/>
                  <a:pt x="22610" y="13691"/>
                </a:cubicBezTo>
                <a:cubicBezTo>
                  <a:pt x="22610" y="13653"/>
                  <a:pt x="22579" y="13622"/>
                  <a:pt x="22541" y="13622"/>
                </a:cubicBezTo>
                <a:close/>
                <a:moveTo>
                  <a:pt x="22109" y="13857"/>
                </a:moveTo>
                <a:cubicBezTo>
                  <a:pt x="22071" y="13857"/>
                  <a:pt x="22040" y="13888"/>
                  <a:pt x="22040" y="13926"/>
                </a:cubicBezTo>
                <a:cubicBezTo>
                  <a:pt x="22040" y="13964"/>
                  <a:pt x="22071" y="13994"/>
                  <a:pt x="22109" y="13994"/>
                </a:cubicBezTo>
                <a:cubicBezTo>
                  <a:pt x="22147" y="13994"/>
                  <a:pt x="22177" y="13964"/>
                  <a:pt x="22177" y="13926"/>
                </a:cubicBezTo>
                <a:cubicBezTo>
                  <a:pt x="22177" y="13888"/>
                  <a:pt x="22147" y="13857"/>
                  <a:pt x="22109" y="13857"/>
                </a:cubicBezTo>
                <a:close/>
                <a:moveTo>
                  <a:pt x="22973" y="13387"/>
                </a:moveTo>
                <a:cubicBezTo>
                  <a:pt x="22936" y="13387"/>
                  <a:pt x="22905" y="13418"/>
                  <a:pt x="22905" y="13456"/>
                </a:cubicBezTo>
                <a:cubicBezTo>
                  <a:pt x="22905" y="13494"/>
                  <a:pt x="22936" y="13524"/>
                  <a:pt x="22973" y="13524"/>
                </a:cubicBezTo>
                <a:cubicBezTo>
                  <a:pt x="23011" y="13524"/>
                  <a:pt x="23042" y="13494"/>
                  <a:pt x="23042" y="13456"/>
                </a:cubicBezTo>
                <a:cubicBezTo>
                  <a:pt x="23042" y="13418"/>
                  <a:pt x="23011" y="13387"/>
                  <a:pt x="22973" y="13387"/>
                </a:cubicBezTo>
                <a:close/>
                <a:moveTo>
                  <a:pt x="22757" y="13622"/>
                </a:moveTo>
                <a:cubicBezTo>
                  <a:pt x="22720" y="13622"/>
                  <a:pt x="22689" y="13653"/>
                  <a:pt x="22689" y="13691"/>
                </a:cubicBezTo>
                <a:cubicBezTo>
                  <a:pt x="22689" y="13729"/>
                  <a:pt x="22720" y="13759"/>
                  <a:pt x="22757" y="13759"/>
                </a:cubicBezTo>
                <a:cubicBezTo>
                  <a:pt x="22795" y="13759"/>
                  <a:pt x="22826" y="13729"/>
                  <a:pt x="22826" y="13691"/>
                </a:cubicBezTo>
                <a:cubicBezTo>
                  <a:pt x="22826" y="13653"/>
                  <a:pt x="22795" y="13622"/>
                  <a:pt x="22757" y="13622"/>
                </a:cubicBezTo>
                <a:close/>
                <a:moveTo>
                  <a:pt x="22973" y="13622"/>
                </a:moveTo>
                <a:cubicBezTo>
                  <a:pt x="22936" y="13622"/>
                  <a:pt x="22905" y="13653"/>
                  <a:pt x="22905" y="13691"/>
                </a:cubicBezTo>
                <a:cubicBezTo>
                  <a:pt x="22905" y="13729"/>
                  <a:pt x="22936" y="13759"/>
                  <a:pt x="22973" y="13759"/>
                </a:cubicBezTo>
                <a:cubicBezTo>
                  <a:pt x="23011" y="13759"/>
                  <a:pt x="23042" y="13729"/>
                  <a:pt x="23042" y="13691"/>
                </a:cubicBezTo>
                <a:cubicBezTo>
                  <a:pt x="23042" y="13653"/>
                  <a:pt x="23011" y="13622"/>
                  <a:pt x="22973" y="13622"/>
                </a:cubicBezTo>
                <a:close/>
                <a:moveTo>
                  <a:pt x="22325" y="13857"/>
                </a:moveTo>
                <a:cubicBezTo>
                  <a:pt x="22287" y="13857"/>
                  <a:pt x="22257" y="13888"/>
                  <a:pt x="22257" y="13926"/>
                </a:cubicBezTo>
                <a:cubicBezTo>
                  <a:pt x="22257" y="13964"/>
                  <a:pt x="22287" y="13994"/>
                  <a:pt x="22325" y="13994"/>
                </a:cubicBezTo>
                <a:cubicBezTo>
                  <a:pt x="22363" y="13994"/>
                  <a:pt x="22394" y="13964"/>
                  <a:pt x="22394" y="13926"/>
                </a:cubicBezTo>
                <a:cubicBezTo>
                  <a:pt x="22394" y="13888"/>
                  <a:pt x="22363" y="13857"/>
                  <a:pt x="22325" y="13857"/>
                </a:cubicBezTo>
                <a:close/>
                <a:moveTo>
                  <a:pt x="22541" y="13857"/>
                </a:moveTo>
                <a:cubicBezTo>
                  <a:pt x="22503" y="13857"/>
                  <a:pt x="22473" y="13888"/>
                  <a:pt x="22473" y="13926"/>
                </a:cubicBezTo>
                <a:cubicBezTo>
                  <a:pt x="22473" y="13964"/>
                  <a:pt x="22503" y="13994"/>
                  <a:pt x="22541" y="13994"/>
                </a:cubicBezTo>
                <a:cubicBezTo>
                  <a:pt x="22579" y="13994"/>
                  <a:pt x="22610" y="13964"/>
                  <a:pt x="22610" y="13926"/>
                </a:cubicBezTo>
                <a:cubicBezTo>
                  <a:pt x="22610" y="13888"/>
                  <a:pt x="22579" y="13857"/>
                  <a:pt x="22541" y="13857"/>
                </a:cubicBezTo>
                <a:close/>
                <a:moveTo>
                  <a:pt x="22757" y="13857"/>
                </a:moveTo>
                <a:cubicBezTo>
                  <a:pt x="22720" y="13857"/>
                  <a:pt x="22689" y="13888"/>
                  <a:pt x="22689" y="13926"/>
                </a:cubicBezTo>
                <a:cubicBezTo>
                  <a:pt x="22689" y="13964"/>
                  <a:pt x="22720" y="13994"/>
                  <a:pt x="22757" y="13994"/>
                </a:cubicBezTo>
                <a:cubicBezTo>
                  <a:pt x="22795" y="13994"/>
                  <a:pt x="22826" y="13964"/>
                  <a:pt x="22826" y="13926"/>
                </a:cubicBezTo>
                <a:cubicBezTo>
                  <a:pt x="22826" y="13888"/>
                  <a:pt x="22795" y="13857"/>
                  <a:pt x="22757" y="13857"/>
                </a:cubicBezTo>
                <a:close/>
                <a:moveTo>
                  <a:pt x="22973" y="13857"/>
                </a:moveTo>
                <a:cubicBezTo>
                  <a:pt x="22936" y="13857"/>
                  <a:pt x="22905" y="13888"/>
                  <a:pt x="22905" y="13926"/>
                </a:cubicBezTo>
                <a:cubicBezTo>
                  <a:pt x="22905" y="13964"/>
                  <a:pt x="22936" y="13994"/>
                  <a:pt x="22973" y="13994"/>
                </a:cubicBezTo>
                <a:cubicBezTo>
                  <a:pt x="23011" y="13994"/>
                  <a:pt x="23042" y="13964"/>
                  <a:pt x="23042" y="13926"/>
                </a:cubicBezTo>
                <a:cubicBezTo>
                  <a:pt x="23042" y="13888"/>
                  <a:pt x="23011" y="13857"/>
                  <a:pt x="22973" y="13857"/>
                </a:cubicBezTo>
                <a:close/>
                <a:moveTo>
                  <a:pt x="23190" y="13857"/>
                </a:moveTo>
                <a:cubicBezTo>
                  <a:pt x="23152" y="13857"/>
                  <a:pt x="23121" y="13888"/>
                  <a:pt x="23121" y="13926"/>
                </a:cubicBezTo>
                <a:cubicBezTo>
                  <a:pt x="23121" y="13964"/>
                  <a:pt x="23152" y="13994"/>
                  <a:pt x="23190" y="13994"/>
                </a:cubicBezTo>
                <a:cubicBezTo>
                  <a:pt x="23227" y="13994"/>
                  <a:pt x="23258" y="13964"/>
                  <a:pt x="23258" y="13926"/>
                </a:cubicBezTo>
                <a:cubicBezTo>
                  <a:pt x="23258" y="13888"/>
                  <a:pt x="23227" y="13857"/>
                  <a:pt x="23190" y="13857"/>
                </a:cubicBezTo>
                <a:close/>
                <a:moveTo>
                  <a:pt x="22109" y="14092"/>
                </a:moveTo>
                <a:cubicBezTo>
                  <a:pt x="22071" y="14092"/>
                  <a:pt x="22040" y="14123"/>
                  <a:pt x="22040" y="14160"/>
                </a:cubicBezTo>
                <a:cubicBezTo>
                  <a:pt x="22040" y="14198"/>
                  <a:pt x="22071" y="14229"/>
                  <a:pt x="22109" y="14229"/>
                </a:cubicBezTo>
                <a:cubicBezTo>
                  <a:pt x="22147" y="14229"/>
                  <a:pt x="22177" y="14198"/>
                  <a:pt x="22177" y="14160"/>
                </a:cubicBezTo>
                <a:cubicBezTo>
                  <a:pt x="22177" y="14123"/>
                  <a:pt x="22147" y="14092"/>
                  <a:pt x="22109" y="14092"/>
                </a:cubicBezTo>
                <a:close/>
                <a:moveTo>
                  <a:pt x="22325" y="14092"/>
                </a:moveTo>
                <a:cubicBezTo>
                  <a:pt x="22287" y="14092"/>
                  <a:pt x="22257" y="14123"/>
                  <a:pt x="22257" y="14160"/>
                </a:cubicBezTo>
                <a:cubicBezTo>
                  <a:pt x="22257" y="14198"/>
                  <a:pt x="22287" y="14229"/>
                  <a:pt x="22325" y="14229"/>
                </a:cubicBezTo>
                <a:cubicBezTo>
                  <a:pt x="22363" y="14229"/>
                  <a:pt x="22394" y="14198"/>
                  <a:pt x="22394" y="14160"/>
                </a:cubicBezTo>
                <a:cubicBezTo>
                  <a:pt x="22394" y="14123"/>
                  <a:pt x="22363" y="14092"/>
                  <a:pt x="22325" y="14092"/>
                </a:cubicBezTo>
                <a:close/>
                <a:moveTo>
                  <a:pt x="22541" y="14092"/>
                </a:moveTo>
                <a:cubicBezTo>
                  <a:pt x="22503" y="14092"/>
                  <a:pt x="22473" y="14123"/>
                  <a:pt x="22473" y="14160"/>
                </a:cubicBezTo>
                <a:cubicBezTo>
                  <a:pt x="22473" y="14198"/>
                  <a:pt x="22503" y="14229"/>
                  <a:pt x="22541" y="14229"/>
                </a:cubicBezTo>
                <a:cubicBezTo>
                  <a:pt x="22579" y="14229"/>
                  <a:pt x="22610" y="14198"/>
                  <a:pt x="22610" y="14160"/>
                </a:cubicBezTo>
                <a:cubicBezTo>
                  <a:pt x="22610" y="14123"/>
                  <a:pt x="22579" y="14092"/>
                  <a:pt x="22541" y="14092"/>
                </a:cubicBezTo>
                <a:close/>
                <a:moveTo>
                  <a:pt x="22757" y="14092"/>
                </a:moveTo>
                <a:cubicBezTo>
                  <a:pt x="22720" y="14092"/>
                  <a:pt x="22689" y="14123"/>
                  <a:pt x="22689" y="14160"/>
                </a:cubicBezTo>
                <a:cubicBezTo>
                  <a:pt x="22689" y="14198"/>
                  <a:pt x="22720" y="14229"/>
                  <a:pt x="22757" y="14229"/>
                </a:cubicBezTo>
                <a:cubicBezTo>
                  <a:pt x="22795" y="14229"/>
                  <a:pt x="22826" y="14198"/>
                  <a:pt x="22826" y="14160"/>
                </a:cubicBezTo>
                <a:cubicBezTo>
                  <a:pt x="22826" y="14123"/>
                  <a:pt x="22795" y="14092"/>
                  <a:pt x="22757" y="14092"/>
                </a:cubicBezTo>
                <a:close/>
                <a:moveTo>
                  <a:pt x="22973" y="14092"/>
                </a:moveTo>
                <a:cubicBezTo>
                  <a:pt x="22936" y="14092"/>
                  <a:pt x="22905" y="14123"/>
                  <a:pt x="22905" y="14160"/>
                </a:cubicBezTo>
                <a:cubicBezTo>
                  <a:pt x="22905" y="14198"/>
                  <a:pt x="22936" y="14229"/>
                  <a:pt x="22973" y="14229"/>
                </a:cubicBezTo>
                <a:cubicBezTo>
                  <a:pt x="23011" y="14229"/>
                  <a:pt x="23042" y="14198"/>
                  <a:pt x="23042" y="14160"/>
                </a:cubicBezTo>
                <a:cubicBezTo>
                  <a:pt x="23042" y="14123"/>
                  <a:pt x="23011" y="14092"/>
                  <a:pt x="22973" y="14092"/>
                </a:cubicBezTo>
                <a:close/>
                <a:moveTo>
                  <a:pt x="23190" y="14092"/>
                </a:moveTo>
                <a:cubicBezTo>
                  <a:pt x="23152" y="14092"/>
                  <a:pt x="23121" y="14123"/>
                  <a:pt x="23121" y="14160"/>
                </a:cubicBezTo>
                <a:cubicBezTo>
                  <a:pt x="23121" y="14198"/>
                  <a:pt x="23152" y="14229"/>
                  <a:pt x="23190" y="14229"/>
                </a:cubicBezTo>
                <a:cubicBezTo>
                  <a:pt x="23227" y="14229"/>
                  <a:pt x="23258" y="14198"/>
                  <a:pt x="23258" y="14160"/>
                </a:cubicBezTo>
                <a:cubicBezTo>
                  <a:pt x="23258" y="14123"/>
                  <a:pt x="23227" y="14092"/>
                  <a:pt x="23190" y="14092"/>
                </a:cubicBezTo>
                <a:close/>
                <a:moveTo>
                  <a:pt x="23406" y="14092"/>
                </a:moveTo>
                <a:cubicBezTo>
                  <a:pt x="23368" y="14092"/>
                  <a:pt x="23337" y="14123"/>
                  <a:pt x="23337" y="14160"/>
                </a:cubicBezTo>
                <a:cubicBezTo>
                  <a:pt x="23337" y="14198"/>
                  <a:pt x="23368" y="14229"/>
                  <a:pt x="23406" y="14229"/>
                </a:cubicBezTo>
                <a:cubicBezTo>
                  <a:pt x="23443" y="14229"/>
                  <a:pt x="23474" y="14198"/>
                  <a:pt x="23474" y="14160"/>
                </a:cubicBezTo>
                <a:cubicBezTo>
                  <a:pt x="23474" y="14123"/>
                  <a:pt x="23443" y="14092"/>
                  <a:pt x="23406" y="14092"/>
                </a:cubicBezTo>
                <a:close/>
                <a:moveTo>
                  <a:pt x="22109" y="14327"/>
                </a:moveTo>
                <a:cubicBezTo>
                  <a:pt x="22071" y="14327"/>
                  <a:pt x="22040" y="14358"/>
                  <a:pt x="22040" y="14395"/>
                </a:cubicBezTo>
                <a:cubicBezTo>
                  <a:pt x="22040" y="14433"/>
                  <a:pt x="22071" y="14464"/>
                  <a:pt x="22109" y="14464"/>
                </a:cubicBezTo>
                <a:cubicBezTo>
                  <a:pt x="22147" y="14464"/>
                  <a:pt x="22177" y="14433"/>
                  <a:pt x="22177" y="14395"/>
                </a:cubicBezTo>
                <a:cubicBezTo>
                  <a:pt x="22177" y="14358"/>
                  <a:pt x="22147" y="14327"/>
                  <a:pt x="22109" y="14327"/>
                </a:cubicBezTo>
                <a:close/>
                <a:moveTo>
                  <a:pt x="22325" y="14327"/>
                </a:moveTo>
                <a:cubicBezTo>
                  <a:pt x="22287" y="14327"/>
                  <a:pt x="22257" y="14358"/>
                  <a:pt x="22257" y="14395"/>
                </a:cubicBezTo>
                <a:cubicBezTo>
                  <a:pt x="22257" y="14433"/>
                  <a:pt x="22287" y="14464"/>
                  <a:pt x="22325" y="14464"/>
                </a:cubicBezTo>
                <a:cubicBezTo>
                  <a:pt x="22363" y="14464"/>
                  <a:pt x="22394" y="14433"/>
                  <a:pt x="22394" y="14395"/>
                </a:cubicBezTo>
                <a:cubicBezTo>
                  <a:pt x="22394" y="14358"/>
                  <a:pt x="22363" y="14327"/>
                  <a:pt x="22325" y="14327"/>
                </a:cubicBezTo>
                <a:close/>
                <a:moveTo>
                  <a:pt x="22325" y="14562"/>
                </a:moveTo>
                <a:cubicBezTo>
                  <a:pt x="22287" y="14562"/>
                  <a:pt x="22257" y="14592"/>
                  <a:pt x="22257" y="14630"/>
                </a:cubicBezTo>
                <a:cubicBezTo>
                  <a:pt x="22257" y="14668"/>
                  <a:pt x="22287" y="14699"/>
                  <a:pt x="22325" y="14699"/>
                </a:cubicBezTo>
                <a:cubicBezTo>
                  <a:pt x="22363" y="14699"/>
                  <a:pt x="22394" y="14668"/>
                  <a:pt x="22394" y="14630"/>
                </a:cubicBezTo>
                <a:cubicBezTo>
                  <a:pt x="22394" y="14592"/>
                  <a:pt x="22363" y="14562"/>
                  <a:pt x="22325" y="14562"/>
                </a:cubicBezTo>
                <a:close/>
                <a:moveTo>
                  <a:pt x="21893" y="14797"/>
                </a:moveTo>
                <a:cubicBezTo>
                  <a:pt x="21855" y="14797"/>
                  <a:pt x="21824" y="14827"/>
                  <a:pt x="21824" y="14865"/>
                </a:cubicBezTo>
                <a:cubicBezTo>
                  <a:pt x="21824" y="14903"/>
                  <a:pt x="21855" y="14933"/>
                  <a:pt x="21893" y="14933"/>
                </a:cubicBezTo>
                <a:cubicBezTo>
                  <a:pt x="21931" y="14933"/>
                  <a:pt x="21961" y="14903"/>
                  <a:pt x="21961" y="14865"/>
                </a:cubicBezTo>
                <a:cubicBezTo>
                  <a:pt x="21961" y="14827"/>
                  <a:pt x="21931" y="14797"/>
                  <a:pt x="21893" y="14797"/>
                </a:cubicBezTo>
                <a:close/>
                <a:moveTo>
                  <a:pt x="22109" y="14797"/>
                </a:moveTo>
                <a:cubicBezTo>
                  <a:pt x="22071" y="14797"/>
                  <a:pt x="22040" y="14827"/>
                  <a:pt x="22040" y="14865"/>
                </a:cubicBezTo>
                <a:cubicBezTo>
                  <a:pt x="22040" y="14903"/>
                  <a:pt x="22071" y="14933"/>
                  <a:pt x="22109" y="14933"/>
                </a:cubicBezTo>
                <a:cubicBezTo>
                  <a:pt x="22147" y="14933"/>
                  <a:pt x="22177" y="14903"/>
                  <a:pt x="22177" y="14865"/>
                </a:cubicBezTo>
                <a:cubicBezTo>
                  <a:pt x="22177" y="14827"/>
                  <a:pt x="22147" y="14797"/>
                  <a:pt x="22109" y="14797"/>
                </a:cubicBezTo>
                <a:close/>
                <a:moveTo>
                  <a:pt x="22325" y="14797"/>
                </a:moveTo>
                <a:cubicBezTo>
                  <a:pt x="22287" y="14797"/>
                  <a:pt x="22257" y="14827"/>
                  <a:pt x="22257" y="14865"/>
                </a:cubicBezTo>
                <a:cubicBezTo>
                  <a:pt x="22257" y="14903"/>
                  <a:pt x="22287" y="14933"/>
                  <a:pt x="22325" y="14933"/>
                </a:cubicBezTo>
                <a:cubicBezTo>
                  <a:pt x="22363" y="14933"/>
                  <a:pt x="22394" y="14903"/>
                  <a:pt x="22394" y="14865"/>
                </a:cubicBezTo>
                <a:cubicBezTo>
                  <a:pt x="22394" y="14827"/>
                  <a:pt x="22363" y="14797"/>
                  <a:pt x="22325" y="14797"/>
                </a:cubicBezTo>
                <a:close/>
                <a:moveTo>
                  <a:pt x="21893" y="15031"/>
                </a:moveTo>
                <a:cubicBezTo>
                  <a:pt x="21855" y="15031"/>
                  <a:pt x="21824" y="15062"/>
                  <a:pt x="21824" y="15100"/>
                </a:cubicBezTo>
                <a:cubicBezTo>
                  <a:pt x="21824" y="15138"/>
                  <a:pt x="21855" y="15168"/>
                  <a:pt x="21893" y="15168"/>
                </a:cubicBezTo>
                <a:cubicBezTo>
                  <a:pt x="21931" y="15168"/>
                  <a:pt x="21961" y="15138"/>
                  <a:pt x="21961" y="15100"/>
                </a:cubicBezTo>
                <a:cubicBezTo>
                  <a:pt x="21961" y="15062"/>
                  <a:pt x="21931" y="15031"/>
                  <a:pt x="21893" y="15031"/>
                </a:cubicBezTo>
                <a:close/>
                <a:moveTo>
                  <a:pt x="22109" y="15031"/>
                </a:moveTo>
                <a:cubicBezTo>
                  <a:pt x="22071" y="15031"/>
                  <a:pt x="22040" y="15062"/>
                  <a:pt x="22040" y="15100"/>
                </a:cubicBezTo>
                <a:cubicBezTo>
                  <a:pt x="22040" y="15138"/>
                  <a:pt x="22071" y="15168"/>
                  <a:pt x="22109" y="15168"/>
                </a:cubicBezTo>
                <a:cubicBezTo>
                  <a:pt x="22147" y="15168"/>
                  <a:pt x="22177" y="15138"/>
                  <a:pt x="22177" y="15100"/>
                </a:cubicBezTo>
                <a:cubicBezTo>
                  <a:pt x="22177" y="15062"/>
                  <a:pt x="22147" y="15031"/>
                  <a:pt x="22109" y="15031"/>
                </a:cubicBezTo>
                <a:close/>
                <a:moveTo>
                  <a:pt x="21893" y="15266"/>
                </a:moveTo>
                <a:cubicBezTo>
                  <a:pt x="21855" y="15266"/>
                  <a:pt x="21824" y="15297"/>
                  <a:pt x="21824" y="15335"/>
                </a:cubicBezTo>
                <a:cubicBezTo>
                  <a:pt x="21824" y="15372"/>
                  <a:pt x="21855" y="15403"/>
                  <a:pt x="21893" y="15403"/>
                </a:cubicBezTo>
                <a:cubicBezTo>
                  <a:pt x="21931" y="15403"/>
                  <a:pt x="21961" y="15372"/>
                  <a:pt x="21961" y="15335"/>
                </a:cubicBezTo>
                <a:cubicBezTo>
                  <a:pt x="21961" y="15297"/>
                  <a:pt x="21931" y="15266"/>
                  <a:pt x="21893" y="15266"/>
                </a:cubicBezTo>
                <a:close/>
                <a:moveTo>
                  <a:pt x="22109" y="15266"/>
                </a:moveTo>
                <a:cubicBezTo>
                  <a:pt x="22071" y="15266"/>
                  <a:pt x="22040" y="15297"/>
                  <a:pt x="22040" y="15335"/>
                </a:cubicBezTo>
                <a:cubicBezTo>
                  <a:pt x="22040" y="15372"/>
                  <a:pt x="22071" y="15403"/>
                  <a:pt x="22109" y="15403"/>
                </a:cubicBezTo>
                <a:cubicBezTo>
                  <a:pt x="22147" y="15403"/>
                  <a:pt x="22177" y="15372"/>
                  <a:pt x="22177" y="15335"/>
                </a:cubicBezTo>
                <a:cubicBezTo>
                  <a:pt x="22177" y="15297"/>
                  <a:pt x="22147" y="15266"/>
                  <a:pt x="22109" y="15266"/>
                </a:cubicBezTo>
                <a:close/>
                <a:moveTo>
                  <a:pt x="21893" y="15971"/>
                </a:moveTo>
                <a:cubicBezTo>
                  <a:pt x="21855" y="15971"/>
                  <a:pt x="21824" y="16001"/>
                  <a:pt x="21824" y="16039"/>
                </a:cubicBezTo>
                <a:cubicBezTo>
                  <a:pt x="21824" y="16077"/>
                  <a:pt x="21855" y="16108"/>
                  <a:pt x="21893" y="16108"/>
                </a:cubicBezTo>
                <a:cubicBezTo>
                  <a:pt x="21931" y="16108"/>
                  <a:pt x="21961" y="16077"/>
                  <a:pt x="21961" y="16039"/>
                </a:cubicBezTo>
                <a:cubicBezTo>
                  <a:pt x="21961" y="16001"/>
                  <a:pt x="21931" y="15971"/>
                  <a:pt x="21893" y="15971"/>
                </a:cubicBezTo>
                <a:close/>
                <a:moveTo>
                  <a:pt x="22109" y="15971"/>
                </a:moveTo>
                <a:cubicBezTo>
                  <a:pt x="22071" y="15971"/>
                  <a:pt x="22040" y="16001"/>
                  <a:pt x="22040" y="16039"/>
                </a:cubicBezTo>
                <a:cubicBezTo>
                  <a:pt x="22040" y="16077"/>
                  <a:pt x="22071" y="16108"/>
                  <a:pt x="22109" y="16108"/>
                </a:cubicBezTo>
                <a:cubicBezTo>
                  <a:pt x="22147" y="16108"/>
                  <a:pt x="22177" y="16077"/>
                  <a:pt x="22177" y="16039"/>
                </a:cubicBezTo>
                <a:cubicBezTo>
                  <a:pt x="22177" y="16001"/>
                  <a:pt x="22147" y="15971"/>
                  <a:pt x="22109" y="15971"/>
                </a:cubicBezTo>
                <a:close/>
                <a:moveTo>
                  <a:pt x="22325" y="15971"/>
                </a:moveTo>
                <a:cubicBezTo>
                  <a:pt x="22287" y="15971"/>
                  <a:pt x="22257" y="16001"/>
                  <a:pt x="22257" y="16039"/>
                </a:cubicBezTo>
                <a:cubicBezTo>
                  <a:pt x="22257" y="16077"/>
                  <a:pt x="22287" y="16108"/>
                  <a:pt x="22325" y="16108"/>
                </a:cubicBezTo>
                <a:cubicBezTo>
                  <a:pt x="22363" y="16108"/>
                  <a:pt x="22394" y="16077"/>
                  <a:pt x="22394" y="16039"/>
                </a:cubicBezTo>
                <a:cubicBezTo>
                  <a:pt x="22394" y="16001"/>
                  <a:pt x="22363" y="15971"/>
                  <a:pt x="22325" y="15971"/>
                </a:cubicBezTo>
                <a:close/>
                <a:moveTo>
                  <a:pt x="21893" y="16205"/>
                </a:moveTo>
                <a:cubicBezTo>
                  <a:pt x="21855" y="16205"/>
                  <a:pt x="21824" y="16236"/>
                  <a:pt x="21824" y="16274"/>
                </a:cubicBezTo>
                <a:cubicBezTo>
                  <a:pt x="21824" y="16312"/>
                  <a:pt x="21855" y="16342"/>
                  <a:pt x="21893" y="16342"/>
                </a:cubicBezTo>
                <a:cubicBezTo>
                  <a:pt x="21931" y="16342"/>
                  <a:pt x="21961" y="16312"/>
                  <a:pt x="21961" y="16274"/>
                </a:cubicBezTo>
                <a:cubicBezTo>
                  <a:pt x="21961" y="16236"/>
                  <a:pt x="21931" y="16205"/>
                  <a:pt x="21893" y="16205"/>
                </a:cubicBezTo>
                <a:close/>
                <a:moveTo>
                  <a:pt x="22109" y="16205"/>
                </a:moveTo>
                <a:cubicBezTo>
                  <a:pt x="22071" y="16205"/>
                  <a:pt x="22040" y="16236"/>
                  <a:pt x="22040" y="16274"/>
                </a:cubicBezTo>
                <a:cubicBezTo>
                  <a:pt x="22040" y="16312"/>
                  <a:pt x="22071" y="16342"/>
                  <a:pt x="22109" y="16342"/>
                </a:cubicBezTo>
                <a:cubicBezTo>
                  <a:pt x="22147" y="16342"/>
                  <a:pt x="22177" y="16312"/>
                  <a:pt x="22177" y="16274"/>
                </a:cubicBezTo>
                <a:cubicBezTo>
                  <a:pt x="22177" y="16236"/>
                  <a:pt x="22147" y="16205"/>
                  <a:pt x="22109" y="16205"/>
                </a:cubicBezTo>
                <a:close/>
                <a:moveTo>
                  <a:pt x="22325" y="16205"/>
                </a:moveTo>
                <a:cubicBezTo>
                  <a:pt x="22287" y="16205"/>
                  <a:pt x="22257" y="16236"/>
                  <a:pt x="22257" y="16274"/>
                </a:cubicBezTo>
                <a:cubicBezTo>
                  <a:pt x="22257" y="16312"/>
                  <a:pt x="22287" y="16342"/>
                  <a:pt x="22325" y="16342"/>
                </a:cubicBezTo>
                <a:cubicBezTo>
                  <a:pt x="22363" y="16342"/>
                  <a:pt x="22394" y="16312"/>
                  <a:pt x="22394" y="16274"/>
                </a:cubicBezTo>
                <a:cubicBezTo>
                  <a:pt x="22394" y="16236"/>
                  <a:pt x="22363" y="16205"/>
                  <a:pt x="22325" y="16205"/>
                </a:cubicBezTo>
                <a:close/>
                <a:moveTo>
                  <a:pt x="22541" y="16205"/>
                </a:moveTo>
                <a:cubicBezTo>
                  <a:pt x="22503" y="16205"/>
                  <a:pt x="22473" y="16236"/>
                  <a:pt x="22473" y="16274"/>
                </a:cubicBezTo>
                <a:cubicBezTo>
                  <a:pt x="22473" y="16312"/>
                  <a:pt x="22503" y="16342"/>
                  <a:pt x="22541" y="16342"/>
                </a:cubicBezTo>
                <a:cubicBezTo>
                  <a:pt x="22579" y="16342"/>
                  <a:pt x="22610" y="16312"/>
                  <a:pt x="22610" y="16274"/>
                </a:cubicBezTo>
                <a:cubicBezTo>
                  <a:pt x="22610" y="16236"/>
                  <a:pt x="22579" y="16205"/>
                  <a:pt x="22541" y="16205"/>
                </a:cubicBezTo>
                <a:close/>
                <a:moveTo>
                  <a:pt x="22757" y="16205"/>
                </a:moveTo>
                <a:cubicBezTo>
                  <a:pt x="22720" y="16205"/>
                  <a:pt x="22689" y="16236"/>
                  <a:pt x="22689" y="16274"/>
                </a:cubicBezTo>
                <a:cubicBezTo>
                  <a:pt x="22689" y="16312"/>
                  <a:pt x="22720" y="16342"/>
                  <a:pt x="22757" y="16342"/>
                </a:cubicBezTo>
                <a:cubicBezTo>
                  <a:pt x="22795" y="16342"/>
                  <a:pt x="22826" y="16312"/>
                  <a:pt x="22826" y="16274"/>
                </a:cubicBezTo>
                <a:cubicBezTo>
                  <a:pt x="22826" y="16236"/>
                  <a:pt x="22795" y="16205"/>
                  <a:pt x="22757" y="16205"/>
                </a:cubicBezTo>
                <a:close/>
                <a:moveTo>
                  <a:pt x="21893" y="16440"/>
                </a:moveTo>
                <a:cubicBezTo>
                  <a:pt x="21855" y="16440"/>
                  <a:pt x="21824" y="16471"/>
                  <a:pt x="21824" y="16509"/>
                </a:cubicBezTo>
                <a:cubicBezTo>
                  <a:pt x="21824" y="16547"/>
                  <a:pt x="21855" y="16577"/>
                  <a:pt x="21893" y="16577"/>
                </a:cubicBezTo>
                <a:cubicBezTo>
                  <a:pt x="21931" y="16577"/>
                  <a:pt x="21961" y="16547"/>
                  <a:pt x="21961" y="16509"/>
                </a:cubicBezTo>
                <a:cubicBezTo>
                  <a:pt x="21961" y="16471"/>
                  <a:pt x="21931" y="16440"/>
                  <a:pt x="21893" y="16440"/>
                </a:cubicBezTo>
                <a:close/>
                <a:moveTo>
                  <a:pt x="22109" y="16440"/>
                </a:moveTo>
                <a:cubicBezTo>
                  <a:pt x="22071" y="16440"/>
                  <a:pt x="22040" y="16471"/>
                  <a:pt x="22040" y="16509"/>
                </a:cubicBezTo>
                <a:cubicBezTo>
                  <a:pt x="22040" y="16547"/>
                  <a:pt x="22071" y="16577"/>
                  <a:pt x="22109" y="16577"/>
                </a:cubicBezTo>
                <a:cubicBezTo>
                  <a:pt x="22147" y="16577"/>
                  <a:pt x="22177" y="16547"/>
                  <a:pt x="22177" y="16509"/>
                </a:cubicBezTo>
                <a:cubicBezTo>
                  <a:pt x="22177" y="16471"/>
                  <a:pt x="22147" y="16440"/>
                  <a:pt x="22109" y="16440"/>
                </a:cubicBezTo>
                <a:close/>
                <a:moveTo>
                  <a:pt x="22325" y="16440"/>
                </a:moveTo>
                <a:cubicBezTo>
                  <a:pt x="22287" y="16440"/>
                  <a:pt x="22257" y="16471"/>
                  <a:pt x="22257" y="16509"/>
                </a:cubicBezTo>
                <a:cubicBezTo>
                  <a:pt x="22257" y="16547"/>
                  <a:pt x="22287" y="16577"/>
                  <a:pt x="22325" y="16577"/>
                </a:cubicBezTo>
                <a:cubicBezTo>
                  <a:pt x="22363" y="16577"/>
                  <a:pt x="22394" y="16547"/>
                  <a:pt x="22394" y="16509"/>
                </a:cubicBezTo>
                <a:cubicBezTo>
                  <a:pt x="22394" y="16471"/>
                  <a:pt x="22363" y="16440"/>
                  <a:pt x="22325" y="16440"/>
                </a:cubicBezTo>
                <a:close/>
                <a:moveTo>
                  <a:pt x="22541" y="16440"/>
                </a:moveTo>
                <a:cubicBezTo>
                  <a:pt x="22503" y="16440"/>
                  <a:pt x="22473" y="16471"/>
                  <a:pt x="22473" y="16509"/>
                </a:cubicBezTo>
                <a:cubicBezTo>
                  <a:pt x="22473" y="16547"/>
                  <a:pt x="22503" y="16577"/>
                  <a:pt x="22541" y="16577"/>
                </a:cubicBezTo>
                <a:cubicBezTo>
                  <a:pt x="22579" y="16577"/>
                  <a:pt x="22610" y="16547"/>
                  <a:pt x="22610" y="16509"/>
                </a:cubicBezTo>
                <a:cubicBezTo>
                  <a:pt x="22610" y="16471"/>
                  <a:pt x="22579" y="16440"/>
                  <a:pt x="22541" y="16440"/>
                </a:cubicBezTo>
                <a:close/>
                <a:moveTo>
                  <a:pt x="22757" y="16440"/>
                </a:moveTo>
                <a:cubicBezTo>
                  <a:pt x="22720" y="16440"/>
                  <a:pt x="22689" y="16471"/>
                  <a:pt x="22689" y="16509"/>
                </a:cubicBezTo>
                <a:cubicBezTo>
                  <a:pt x="22689" y="16547"/>
                  <a:pt x="22720" y="16577"/>
                  <a:pt x="22757" y="16577"/>
                </a:cubicBezTo>
                <a:cubicBezTo>
                  <a:pt x="22795" y="16577"/>
                  <a:pt x="22826" y="16547"/>
                  <a:pt x="22826" y="16509"/>
                </a:cubicBezTo>
                <a:cubicBezTo>
                  <a:pt x="22826" y="16471"/>
                  <a:pt x="22795" y="16440"/>
                  <a:pt x="22757" y="16440"/>
                </a:cubicBezTo>
                <a:close/>
                <a:moveTo>
                  <a:pt x="21893" y="16675"/>
                </a:moveTo>
                <a:cubicBezTo>
                  <a:pt x="21855" y="16675"/>
                  <a:pt x="21824" y="16706"/>
                  <a:pt x="21824" y="16744"/>
                </a:cubicBezTo>
                <a:cubicBezTo>
                  <a:pt x="21824" y="16781"/>
                  <a:pt x="21855" y="16812"/>
                  <a:pt x="21893" y="16812"/>
                </a:cubicBezTo>
                <a:cubicBezTo>
                  <a:pt x="21931" y="16812"/>
                  <a:pt x="21961" y="16781"/>
                  <a:pt x="21961" y="16744"/>
                </a:cubicBezTo>
                <a:cubicBezTo>
                  <a:pt x="21961" y="16706"/>
                  <a:pt x="21931" y="16675"/>
                  <a:pt x="21893" y="16675"/>
                </a:cubicBezTo>
                <a:close/>
                <a:moveTo>
                  <a:pt x="22109" y="16675"/>
                </a:moveTo>
                <a:cubicBezTo>
                  <a:pt x="22071" y="16675"/>
                  <a:pt x="22040" y="16706"/>
                  <a:pt x="22040" y="16744"/>
                </a:cubicBezTo>
                <a:cubicBezTo>
                  <a:pt x="22040" y="16781"/>
                  <a:pt x="22071" y="16812"/>
                  <a:pt x="22109" y="16812"/>
                </a:cubicBezTo>
                <a:cubicBezTo>
                  <a:pt x="22147" y="16812"/>
                  <a:pt x="22177" y="16781"/>
                  <a:pt x="22177" y="16744"/>
                </a:cubicBezTo>
                <a:cubicBezTo>
                  <a:pt x="22177" y="16706"/>
                  <a:pt x="22147" y="16675"/>
                  <a:pt x="22109" y="16675"/>
                </a:cubicBezTo>
                <a:close/>
                <a:moveTo>
                  <a:pt x="22325" y="16675"/>
                </a:moveTo>
                <a:cubicBezTo>
                  <a:pt x="22287" y="16675"/>
                  <a:pt x="22257" y="16706"/>
                  <a:pt x="22257" y="16744"/>
                </a:cubicBezTo>
                <a:cubicBezTo>
                  <a:pt x="22257" y="16781"/>
                  <a:pt x="22287" y="16812"/>
                  <a:pt x="22325" y="16812"/>
                </a:cubicBezTo>
                <a:cubicBezTo>
                  <a:pt x="22363" y="16812"/>
                  <a:pt x="22394" y="16781"/>
                  <a:pt x="22394" y="16744"/>
                </a:cubicBezTo>
                <a:cubicBezTo>
                  <a:pt x="22394" y="16706"/>
                  <a:pt x="22363" y="16675"/>
                  <a:pt x="22325" y="16675"/>
                </a:cubicBezTo>
                <a:close/>
                <a:moveTo>
                  <a:pt x="22541" y="16675"/>
                </a:moveTo>
                <a:cubicBezTo>
                  <a:pt x="22503" y="16675"/>
                  <a:pt x="22473" y="16706"/>
                  <a:pt x="22473" y="16744"/>
                </a:cubicBezTo>
                <a:cubicBezTo>
                  <a:pt x="22473" y="16781"/>
                  <a:pt x="22503" y="16812"/>
                  <a:pt x="22541" y="16812"/>
                </a:cubicBezTo>
                <a:cubicBezTo>
                  <a:pt x="22579" y="16812"/>
                  <a:pt x="22610" y="16781"/>
                  <a:pt x="22610" y="16744"/>
                </a:cubicBezTo>
                <a:cubicBezTo>
                  <a:pt x="22610" y="16706"/>
                  <a:pt x="22579" y="16675"/>
                  <a:pt x="22541" y="16675"/>
                </a:cubicBezTo>
                <a:close/>
                <a:moveTo>
                  <a:pt x="22757" y="16675"/>
                </a:moveTo>
                <a:cubicBezTo>
                  <a:pt x="22720" y="16675"/>
                  <a:pt x="22689" y="16706"/>
                  <a:pt x="22689" y="16744"/>
                </a:cubicBezTo>
                <a:cubicBezTo>
                  <a:pt x="22689" y="16781"/>
                  <a:pt x="22720" y="16812"/>
                  <a:pt x="22757" y="16812"/>
                </a:cubicBezTo>
                <a:cubicBezTo>
                  <a:pt x="22795" y="16812"/>
                  <a:pt x="22826" y="16781"/>
                  <a:pt x="22826" y="16744"/>
                </a:cubicBezTo>
                <a:cubicBezTo>
                  <a:pt x="22826" y="16706"/>
                  <a:pt x="22795" y="16675"/>
                  <a:pt x="22757" y="16675"/>
                </a:cubicBezTo>
                <a:close/>
                <a:moveTo>
                  <a:pt x="22973" y="16675"/>
                </a:moveTo>
                <a:cubicBezTo>
                  <a:pt x="22936" y="16675"/>
                  <a:pt x="22905" y="16706"/>
                  <a:pt x="22905" y="16744"/>
                </a:cubicBezTo>
                <a:cubicBezTo>
                  <a:pt x="22905" y="16781"/>
                  <a:pt x="22936" y="16812"/>
                  <a:pt x="22973" y="16812"/>
                </a:cubicBezTo>
                <a:cubicBezTo>
                  <a:pt x="23011" y="16812"/>
                  <a:pt x="23042" y="16781"/>
                  <a:pt x="23042" y="16744"/>
                </a:cubicBezTo>
                <a:cubicBezTo>
                  <a:pt x="23042" y="16706"/>
                  <a:pt x="23011" y="16675"/>
                  <a:pt x="22973" y="16675"/>
                </a:cubicBezTo>
                <a:close/>
                <a:moveTo>
                  <a:pt x="21893" y="16910"/>
                </a:moveTo>
                <a:cubicBezTo>
                  <a:pt x="21855" y="16910"/>
                  <a:pt x="21824" y="16941"/>
                  <a:pt x="21824" y="16978"/>
                </a:cubicBezTo>
                <a:cubicBezTo>
                  <a:pt x="21824" y="17016"/>
                  <a:pt x="21855" y="17047"/>
                  <a:pt x="21893" y="17047"/>
                </a:cubicBezTo>
                <a:cubicBezTo>
                  <a:pt x="21931" y="17047"/>
                  <a:pt x="21961" y="17016"/>
                  <a:pt x="21961" y="16978"/>
                </a:cubicBezTo>
                <a:cubicBezTo>
                  <a:pt x="21961" y="16941"/>
                  <a:pt x="21931" y="16910"/>
                  <a:pt x="21893" y="16910"/>
                </a:cubicBezTo>
                <a:close/>
                <a:moveTo>
                  <a:pt x="22109" y="16910"/>
                </a:moveTo>
                <a:cubicBezTo>
                  <a:pt x="22071" y="16910"/>
                  <a:pt x="22040" y="16941"/>
                  <a:pt x="22040" y="16978"/>
                </a:cubicBezTo>
                <a:cubicBezTo>
                  <a:pt x="22040" y="17016"/>
                  <a:pt x="22071" y="17047"/>
                  <a:pt x="22109" y="17047"/>
                </a:cubicBezTo>
                <a:cubicBezTo>
                  <a:pt x="22147" y="17047"/>
                  <a:pt x="22177" y="17016"/>
                  <a:pt x="22177" y="16978"/>
                </a:cubicBezTo>
                <a:cubicBezTo>
                  <a:pt x="22177" y="16941"/>
                  <a:pt x="22147" y="16910"/>
                  <a:pt x="22109" y="16910"/>
                </a:cubicBezTo>
                <a:close/>
                <a:moveTo>
                  <a:pt x="22325" y="16910"/>
                </a:moveTo>
                <a:cubicBezTo>
                  <a:pt x="22287" y="16910"/>
                  <a:pt x="22257" y="16941"/>
                  <a:pt x="22257" y="16978"/>
                </a:cubicBezTo>
                <a:cubicBezTo>
                  <a:pt x="22257" y="17016"/>
                  <a:pt x="22287" y="17047"/>
                  <a:pt x="22325" y="17047"/>
                </a:cubicBezTo>
                <a:cubicBezTo>
                  <a:pt x="22363" y="17047"/>
                  <a:pt x="22394" y="17016"/>
                  <a:pt x="22394" y="16978"/>
                </a:cubicBezTo>
                <a:cubicBezTo>
                  <a:pt x="22394" y="16941"/>
                  <a:pt x="22363" y="16910"/>
                  <a:pt x="22325" y="16910"/>
                </a:cubicBezTo>
                <a:close/>
                <a:moveTo>
                  <a:pt x="22541" y="16910"/>
                </a:moveTo>
                <a:cubicBezTo>
                  <a:pt x="22503" y="16910"/>
                  <a:pt x="22473" y="16941"/>
                  <a:pt x="22473" y="16978"/>
                </a:cubicBezTo>
                <a:cubicBezTo>
                  <a:pt x="22473" y="17016"/>
                  <a:pt x="22503" y="17047"/>
                  <a:pt x="22541" y="17047"/>
                </a:cubicBezTo>
                <a:cubicBezTo>
                  <a:pt x="22579" y="17047"/>
                  <a:pt x="22610" y="17016"/>
                  <a:pt x="22610" y="16978"/>
                </a:cubicBezTo>
                <a:cubicBezTo>
                  <a:pt x="22610" y="16941"/>
                  <a:pt x="22579" y="16910"/>
                  <a:pt x="22541" y="16910"/>
                </a:cubicBezTo>
                <a:close/>
                <a:moveTo>
                  <a:pt x="22757" y="16910"/>
                </a:moveTo>
                <a:cubicBezTo>
                  <a:pt x="22720" y="16910"/>
                  <a:pt x="22689" y="16941"/>
                  <a:pt x="22689" y="16978"/>
                </a:cubicBezTo>
                <a:cubicBezTo>
                  <a:pt x="22689" y="17016"/>
                  <a:pt x="22720" y="17047"/>
                  <a:pt x="22757" y="17047"/>
                </a:cubicBezTo>
                <a:cubicBezTo>
                  <a:pt x="22795" y="17047"/>
                  <a:pt x="22826" y="17016"/>
                  <a:pt x="22826" y="16978"/>
                </a:cubicBezTo>
                <a:cubicBezTo>
                  <a:pt x="22826" y="16941"/>
                  <a:pt x="22795" y="16910"/>
                  <a:pt x="22757" y="16910"/>
                </a:cubicBezTo>
                <a:close/>
                <a:moveTo>
                  <a:pt x="21893" y="17145"/>
                </a:moveTo>
                <a:cubicBezTo>
                  <a:pt x="21855" y="17145"/>
                  <a:pt x="21824" y="17175"/>
                  <a:pt x="21824" y="17213"/>
                </a:cubicBezTo>
                <a:cubicBezTo>
                  <a:pt x="21824" y="17251"/>
                  <a:pt x="21855" y="17282"/>
                  <a:pt x="21893" y="17282"/>
                </a:cubicBezTo>
                <a:cubicBezTo>
                  <a:pt x="21931" y="17282"/>
                  <a:pt x="21961" y="17251"/>
                  <a:pt x="21961" y="17213"/>
                </a:cubicBezTo>
                <a:cubicBezTo>
                  <a:pt x="21961" y="17175"/>
                  <a:pt x="21931" y="17145"/>
                  <a:pt x="21893" y="17145"/>
                </a:cubicBezTo>
                <a:close/>
                <a:moveTo>
                  <a:pt x="22109" y="17145"/>
                </a:moveTo>
                <a:cubicBezTo>
                  <a:pt x="22071" y="17145"/>
                  <a:pt x="22040" y="17175"/>
                  <a:pt x="22040" y="17213"/>
                </a:cubicBezTo>
                <a:cubicBezTo>
                  <a:pt x="22040" y="17251"/>
                  <a:pt x="22071" y="17282"/>
                  <a:pt x="22109" y="17282"/>
                </a:cubicBezTo>
                <a:cubicBezTo>
                  <a:pt x="22147" y="17282"/>
                  <a:pt x="22177" y="17251"/>
                  <a:pt x="22177" y="17213"/>
                </a:cubicBezTo>
                <a:cubicBezTo>
                  <a:pt x="22177" y="17175"/>
                  <a:pt x="22147" y="17145"/>
                  <a:pt x="22109" y="17145"/>
                </a:cubicBezTo>
                <a:close/>
                <a:moveTo>
                  <a:pt x="22325" y="17145"/>
                </a:moveTo>
                <a:cubicBezTo>
                  <a:pt x="22287" y="17145"/>
                  <a:pt x="22257" y="17175"/>
                  <a:pt x="22257" y="17213"/>
                </a:cubicBezTo>
                <a:cubicBezTo>
                  <a:pt x="22257" y="17251"/>
                  <a:pt x="22287" y="17282"/>
                  <a:pt x="22325" y="17282"/>
                </a:cubicBezTo>
                <a:cubicBezTo>
                  <a:pt x="22363" y="17282"/>
                  <a:pt x="22394" y="17251"/>
                  <a:pt x="22394" y="17213"/>
                </a:cubicBezTo>
                <a:cubicBezTo>
                  <a:pt x="22394" y="17175"/>
                  <a:pt x="22363" y="17145"/>
                  <a:pt x="22325" y="17145"/>
                </a:cubicBezTo>
                <a:close/>
                <a:moveTo>
                  <a:pt x="22541" y="17145"/>
                </a:moveTo>
                <a:cubicBezTo>
                  <a:pt x="22503" y="17145"/>
                  <a:pt x="22473" y="17175"/>
                  <a:pt x="22473" y="17213"/>
                </a:cubicBezTo>
                <a:cubicBezTo>
                  <a:pt x="22473" y="17251"/>
                  <a:pt x="22503" y="17282"/>
                  <a:pt x="22541" y="17282"/>
                </a:cubicBezTo>
                <a:cubicBezTo>
                  <a:pt x="22579" y="17282"/>
                  <a:pt x="22610" y="17251"/>
                  <a:pt x="22610" y="17213"/>
                </a:cubicBezTo>
                <a:cubicBezTo>
                  <a:pt x="22610" y="17175"/>
                  <a:pt x="22579" y="17145"/>
                  <a:pt x="22541" y="17145"/>
                </a:cubicBezTo>
                <a:close/>
                <a:moveTo>
                  <a:pt x="22757" y="17145"/>
                </a:moveTo>
                <a:cubicBezTo>
                  <a:pt x="22720" y="17145"/>
                  <a:pt x="22689" y="17175"/>
                  <a:pt x="22689" y="17213"/>
                </a:cubicBezTo>
                <a:cubicBezTo>
                  <a:pt x="22689" y="17251"/>
                  <a:pt x="22720" y="17282"/>
                  <a:pt x="22757" y="17282"/>
                </a:cubicBezTo>
                <a:cubicBezTo>
                  <a:pt x="22795" y="17282"/>
                  <a:pt x="22826" y="17251"/>
                  <a:pt x="22826" y="17213"/>
                </a:cubicBezTo>
                <a:cubicBezTo>
                  <a:pt x="22826" y="17175"/>
                  <a:pt x="22795" y="17145"/>
                  <a:pt x="22757" y="17145"/>
                </a:cubicBezTo>
                <a:close/>
                <a:moveTo>
                  <a:pt x="22541" y="17380"/>
                </a:moveTo>
                <a:cubicBezTo>
                  <a:pt x="22503" y="17380"/>
                  <a:pt x="22473" y="17410"/>
                  <a:pt x="22473" y="17448"/>
                </a:cubicBezTo>
                <a:cubicBezTo>
                  <a:pt x="22473" y="17486"/>
                  <a:pt x="22503" y="17516"/>
                  <a:pt x="22541" y="17516"/>
                </a:cubicBezTo>
                <a:cubicBezTo>
                  <a:pt x="22579" y="17516"/>
                  <a:pt x="22610" y="17486"/>
                  <a:pt x="22610" y="17448"/>
                </a:cubicBezTo>
                <a:cubicBezTo>
                  <a:pt x="22610" y="17410"/>
                  <a:pt x="22579" y="17380"/>
                  <a:pt x="22541" y="17380"/>
                </a:cubicBezTo>
                <a:close/>
                <a:moveTo>
                  <a:pt x="22757" y="17380"/>
                </a:moveTo>
                <a:cubicBezTo>
                  <a:pt x="22720" y="17380"/>
                  <a:pt x="22689" y="17410"/>
                  <a:pt x="22689" y="17448"/>
                </a:cubicBezTo>
                <a:cubicBezTo>
                  <a:pt x="22689" y="17486"/>
                  <a:pt x="22720" y="17516"/>
                  <a:pt x="22757" y="17516"/>
                </a:cubicBezTo>
                <a:cubicBezTo>
                  <a:pt x="22795" y="17516"/>
                  <a:pt x="22826" y="17486"/>
                  <a:pt x="22826" y="17448"/>
                </a:cubicBezTo>
                <a:cubicBezTo>
                  <a:pt x="22826" y="17410"/>
                  <a:pt x="22795" y="17380"/>
                  <a:pt x="22757" y="17380"/>
                </a:cubicBezTo>
                <a:close/>
                <a:moveTo>
                  <a:pt x="24918" y="12448"/>
                </a:moveTo>
                <a:cubicBezTo>
                  <a:pt x="24881" y="12448"/>
                  <a:pt x="24850" y="12479"/>
                  <a:pt x="24850" y="12517"/>
                </a:cubicBezTo>
                <a:cubicBezTo>
                  <a:pt x="24850" y="12555"/>
                  <a:pt x="24881" y="12585"/>
                  <a:pt x="24918" y="12585"/>
                </a:cubicBezTo>
                <a:cubicBezTo>
                  <a:pt x="24956" y="12585"/>
                  <a:pt x="24987" y="12555"/>
                  <a:pt x="24987" y="12517"/>
                </a:cubicBezTo>
                <a:cubicBezTo>
                  <a:pt x="24987" y="12479"/>
                  <a:pt x="24956" y="12448"/>
                  <a:pt x="24918" y="12448"/>
                </a:cubicBezTo>
                <a:close/>
                <a:moveTo>
                  <a:pt x="24702" y="12683"/>
                </a:moveTo>
                <a:cubicBezTo>
                  <a:pt x="24664" y="12683"/>
                  <a:pt x="24634" y="12714"/>
                  <a:pt x="24634" y="12752"/>
                </a:cubicBezTo>
                <a:cubicBezTo>
                  <a:pt x="24634" y="12789"/>
                  <a:pt x="24664" y="12820"/>
                  <a:pt x="24702" y="12820"/>
                </a:cubicBezTo>
                <a:cubicBezTo>
                  <a:pt x="24740" y="12820"/>
                  <a:pt x="24771" y="12789"/>
                  <a:pt x="24771" y="12752"/>
                </a:cubicBezTo>
                <a:cubicBezTo>
                  <a:pt x="24771" y="12714"/>
                  <a:pt x="24740" y="12683"/>
                  <a:pt x="24702" y="12683"/>
                </a:cubicBezTo>
                <a:close/>
                <a:moveTo>
                  <a:pt x="24918" y="12683"/>
                </a:moveTo>
                <a:cubicBezTo>
                  <a:pt x="24881" y="12683"/>
                  <a:pt x="24850" y="12714"/>
                  <a:pt x="24850" y="12752"/>
                </a:cubicBezTo>
                <a:cubicBezTo>
                  <a:pt x="24850" y="12789"/>
                  <a:pt x="24881" y="12820"/>
                  <a:pt x="24918" y="12820"/>
                </a:cubicBezTo>
                <a:cubicBezTo>
                  <a:pt x="24956" y="12820"/>
                  <a:pt x="24987" y="12789"/>
                  <a:pt x="24987" y="12752"/>
                </a:cubicBezTo>
                <a:cubicBezTo>
                  <a:pt x="24987" y="12714"/>
                  <a:pt x="24956" y="12683"/>
                  <a:pt x="24918" y="12683"/>
                </a:cubicBezTo>
                <a:close/>
                <a:moveTo>
                  <a:pt x="24702" y="12918"/>
                </a:moveTo>
                <a:cubicBezTo>
                  <a:pt x="24664" y="12918"/>
                  <a:pt x="24634" y="12948"/>
                  <a:pt x="24634" y="12986"/>
                </a:cubicBezTo>
                <a:cubicBezTo>
                  <a:pt x="24634" y="13024"/>
                  <a:pt x="24664" y="13055"/>
                  <a:pt x="24702" y="13055"/>
                </a:cubicBezTo>
                <a:cubicBezTo>
                  <a:pt x="24740" y="13055"/>
                  <a:pt x="24771" y="13024"/>
                  <a:pt x="24771" y="12986"/>
                </a:cubicBezTo>
                <a:cubicBezTo>
                  <a:pt x="24771" y="12948"/>
                  <a:pt x="24740" y="12918"/>
                  <a:pt x="24702" y="12918"/>
                </a:cubicBezTo>
                <a:close/>
                <a:moveTo>
                  <a:pt x="24918" y="12918"/>
                </a:moveTo>
                <a:cubicBezTo>
                  <a:pt x="24881" y="12918"/>
                  <a:pt x="24850" y="12948"/>
                  <a:pt x="24850" y="12986"/>
                </a:cubicBezTo>
                <a:cubicBezTo>
                  <a:pt x="24850" y="13024"/>
                  <a:pt x="24881" y="13055"/>
                  <a:pt x="24918" y="13055"/>
                </a:cubicBezTo>
                <a:cubicBezTo>
                  <a:pt x="24956" y="13055"/>
                  <a:pt x="24987" y="13024"/>
                  <a:pt x="24987" y="12986"/>
                </a:cubicBezTo>
                <a:cubicBezTo>
                  <a:pt x="24987" y="12948"/>
                  <a:pt x="24956" y="12918"/>
                  <a:pt x="24918" y="12918"/>
                </a:cubicBezTo>
                <a:close/>
                <a:moveTo>
                  <a:pt x="25134" y="12918"/>
                </a:moveTo>
                <a:cubicBezTo>
                  <a:pt x="25097" y="12918"/>
                  <a:pt x="25066" y="12948"/>
                  <a:pt x="25066" y="12986"/>
                </a:cubicBezTo>
                <a:cubicBezTo>
                  <a:pt x="25066" y="13024"/>
                  <a:pt x="25097" y="13055"/>
                  <a:pt x="25134" y="13055"/>
                </a:cubicBezTo>
                <a:cubicBezTo>
                  <a:pt x="25172" y="13055"/>
                  <a:pt x="25203" y="13024"/>
                  <a:pt x="25203" y="12986"/>
                </a:cubicBezTo>
                <a:cubicBezTo>
                  <a:pt x="25203" y="12948"/>
                  <a:pt x="25172" y="12918"/>
                  <a:pt x="25134" y="12918"/>
                </a:cubicBezTo>
                <a:close/>
                <a:moveTo>
                  <a:pt x="24486" y="13153"/>
                </a:moveTo>
                <a:cubicBezTo>
                  <a:pt x="24448" y="13153"/>
                  <a:pt x="24418" y="13183"/>
                  <a:pt x="24418" y="13221"/>
                </a:cubicBezTo>
                <a:cubicBezTo>
                  <a:pt x="24418" y="13259"/>
                  <a:pt x="24448" y="13290"/>
                  <a:pt x="24486" y="13290"/>
                </a:cubicBezTo>
                <a:cubicBezTo>
                  <a:pt x="24524" y="13290"/>
                  <a:pt x="24555" y="13259"/>
                  <a:pt x="24555" y="13221"/>
                </a:cubicBezTo>
                <a:cubicBezTo>
                  <a:pt x="24555" y="13183"/>
                  <a:pt x="24524" y="13153"/>
                  <a:pt x="24486" y="13153"/>
                </a:cubicBezTo>
                <a:close/>
                <a:moveTo>
                  <a:pt x="24702" y="13153"/>
                </a:moveTo>
                <a:cubicBezTo>
                  <a:pt x="24664" y="13153"/>
                  <a:pt x="24634" y="13183"/>
                  <a:pt x="24634" y="13221"/>
                </a:cubicBezTo>
                <a:cubicBezTo>
                  <a:pt x="24634" y="13259"/>
                  <a:pt x="24664" y="13290"/>
                  <a:pt x="24702" y="13290"/>
                </a:cubicBezTo>
                <a:cubicBezTo>
                  <a:pt x="24740" y="13290"/>
                  <a:pt x="24771" y="13259"/>
                  <a:pt x="24771" y="13221"/>
                </a:cubicBezTo>
                <a:cubicBezTo>
                  <a:pt x="24771" y="13183"/>
                  <a:pt x="24740" y="13153"/>
                  <a:pt x="24702" y="13153"/>
                </a:cubicBezTo>
                <a:close/>
                <a:moveTo>
                  <a:pt x="24918" y="13153"/>
                </a:moveTo>
                <a:cubicBezTo>
                  <a:pt x="24881" y="13153"/>
                  <a:pt x="24850" y="13183"/>
                  <a:pt x="24850" y="13221"/>
                </a:cubicBezTo>
                <a:cubicBezTo>
                  <a:pt x="24850" y="13259"/>
                  <a:pt x="24881" y="13290"/>
                  <a:pt x="24918" y="13290"/>
                </a:cubicBezTo>
                <a:cubicBezTo>
                  <a:pt x="24956" y="13290"/>
                  <a:pt x="24987" y="13259"/>
                  <a:pt x="24987" y="13221"/>
                </a:cubicBezTo>
                <a:cubicBezTo>
                  <a:pt x="24987" y="13183"/>
                  <a:pt x="24956" y="13153"/>
                  <a:pt x="24918" y="13153"/>
                </a:cubicBezTo>
                <a:close/>
                <a:moveTo>
                  <a:pt x="25134" y="13153"/>
                </a:moveTo>
                <a:cubicBezTo>
                  <a:pt x="25097" y="13153"/>
                  <a:pt x="25066" y="13183"/>
                  <a:pt x="25066" y="13221"/>
                </a:cubicBezTo>
                <a:cubicBezTo>
                  <a:pt x="25066" y="13259"/>
                  <a:pt x="25097" y="13290"/>
                  <a:pt x="25134" y="13290"/>
                </a:cubicBezTo>
                <a:cubicBezTo>
                  <a:pt x="25172" y="13290"/>
                  <a:pt x="25203" y="13259"/>
                  <a:pt x="25203" y="13221"/>
                </a:cubicBezTo>
                <a:cubicBezTo>
                  <a:pt x="25203" y="13183"/>
                  <a:pt x="25172" y="13153"/>
                  <a:pt x="25134" y="13153"/>
                </a:cubicBezTo>
                <a:close/>
                <a:moveTo>
                  <a:pt x="25351" y="13153"/>
                </a:moveTo>
                <a:cubicBezTo>
                  <a:pt x="25313" y="13153"/>
                  <a:pt x="25282" y="13183"/>
                  <a:pt x="25282" y="13221"/>
                </a:cubicBezTo>
                <a:cubicBezTo>
                  <a:pt x="25282" y="13259"/>
                  <a:pt x="25313" y="13290"/>
                  <a:pt x="25351" y="13290"/>
                </a:cubicBezTo>
                <a:cubicBezTo>
                  <a:pt x="25388" y="13290"/>
                  <a:pt x="25419" y="13259"/>
                  <a:pt x="25419" y="13221"/>
                </a:cubicBezTo>
                <a:cubicBezTo>
                  <a:pt x="25419" y="13183"/>
                  <a:pt x="25388" y="13153"/>
                  <a:pt x="25351" y="13153"/>
                </a:cubicBezTo>
                <a:close/>
                <a:moveTo>
                  <a:pt x="24486" y="13387"/>
                </a:moveTo>
                <a:cubicBezTo>
                  <a:pt x="24448" y="13387"/>
                  <a:pt x="24418" y="13418"/>
                  <a:pt x="24418" y="13456"/>
                </a:cubicBezTo>
                <a:cubicBezTo>
                  <a:pt x="24418" y="13494"/>
                  <a:pt x="24448" y="13524"/>
                  <a:pt x="24486" y="13524"/>
                </a:cubicBezTo>
                <a:cubicBezTo>
                  <a:pt x="24524" y="13524"/>
                  <a:pt x="24555" y="13494"/>
                  <a:pt x="24555" y="13456"/>
                </a:cubicBezTo>
                <a:cubicBezTo>
                  <a:pt x="24555" y="13418"/>
                  <a:pt x="24524" y="13387"/>
                  <a:pt x="24486" y="13387"/>
                </a:cubicBezTo>
                <a:close/>
                <a:moveTo>
                  <a:pt x="24702" y="13387"/>
                </a:moveTo>
                <a:cubicBezTo>
                  <a:pt x="24664" y="13387"/>
                  <a:pt x="24634" y="13418"/>
                  <a:pt x="24634" y="13456"/>
                </a:cubicBezTo>
                <a:cubicBezTo>
                  <a:pt x="24634" y="13494"/>
                  <a:pt x="24664" y="13524"/>
                  <a:pt x="24702" y="13524"/>
                </a:cubicBezTo>
                <a:cubicBezTo>
                  <a:pt x="24740" y="13524"/>
                  <a:pt x="24771" y="13494"/>
                  <a:pt x="24771" y="13456"/>
                </a:cubicBezTo>
                <a:cubicBezTo>
                  <a:pt x="24771" y="13418"/>
                  <a:pt x="24740" y="13387"/>
                  <a:pt x="24702" y="13387"/>
                </a:cubicBezTo>
                <a:close/>
                <a:moveTo>
                  <a:pt x="24918" y="13387"/>
                </a:moveTo>
                <a:cubicBezTo>
                  <a:pt x="24881" y="13387"/>
                  <a:pt x="24850" y="13418"/>
                  <a:pt x="24850" y="13456"/>
                </a:cubicBezTo>
                <a:cubicBezTo>
                  <a:pt x="24850" y="13494"/>
                  <a:pt x="24881" y="13524"/>
                  <a:pt x="24918" y="13524"/>
                </a:cubicBezTo>
                <a:cubicBezTo>
                  <a:pt x="24956" y="13524"/>
                  <a:pt x="24987" y="13494"/>
                  <a:pt x="24987" y="13456"/>
                </a:cubicBezTo>
                <a:cubicBezTo>
                  <a:pt x="24987" y="13418"/>
                  <a:pt x="24956" y="13387"/>
                  <a:pt x="24918" y="13387"/>
                </a:cubicBezTo>
                <a:close/>
                <a:moveTo>
                  <a:pt x="25134" y="13387"/>
                </a:moveTo>
                <a:cubicBezTo>
                  <a:pt x="25097" y="13387"/>
                  <a:pt x="25066" y="13418"/>
                  <a:pt x="25066" y="13456"/>
                </a:cubicBezTo>
                <a:cubicBezTo>
                  <a:pt x="25066" y="13494"/>
                  <a:pt x="25097" y="13524"/>
                  <a:pt x="25134" y="13524"/>
                </a:cubicBezTo>
                <a:cubicBezTo>
                  <a:pt x="25172" y="13524"/>
                  <a:pt x="25203" y="13494"/>
                  <a:pt x="25203" y="13456"/>
                </a:cubicBezTo>
                <a:cubicBezTo>
                  <a:pt x="25203" y="13418"/>
                  <a:pt x="25172" y="13387"/>
                  <a:pt x="25134" y="13387"/>
                </a:cubicBezTo>
                <a:close/>
                <a:moveTo>
                  <a:pt x="25351" y="13387"/>
                </a:moveTo>
                <a:cubicBezTo>
                  <a:pt x="25313" y="13387"/>
                  <a:pt x="25282" y="13418"/>
                  <a:pt x="25282" y="13456"/>
                </a:cubicBezTo>
                <a:cubicBezTo>
                  <a:pt x="25282" y="13494"/>
                  <a:pt x="25313" y="13524"/>
                  <a:pt x="25351" y="13524"/>
                </a:cubicBezTo>
                <a:cubicBezTo>
                  <a:pt x="25388" y="13524"/>
                  <a:pt x="25419" y="13494"/>
                  <a:pt x="25419" y="13456"/>
                </a:cubicBezTo>
                <a:cubicBezTo>
                  <a:pt x="25419" y="13418"/>
                  <a:pt x="25388" y="13387"/>
                  <a:pt x="25351" y="13387"/>
                </a:cubicBezTo>
                <a:close/>
                <a:moveTo>
                  <a:pt x="24486" y="13622"/>
                </a:moveTo>
                <a:cubicBezTo>
                  <a:pt x="24448" y="13622"/>
                  <a:pt x="24418" y="13653"/>
                  <a:pt x="24418" y="13691"/>
                </a:cubicBezTo>
                <a:cubicBezTo>
                  <a:pt x="24418" y="13729"/>
                  <a:pt x="24448" y="13759"/>
                  <a:pt x="24486" y="13759"/>
                </a:cubicBezTo>
                <a:cubicBezTo>
                  <a:pt x="24524" y="13759"/>
                  <a:pt x="24555" y="13729"/>
                  <a:pt x="24555" y="13691"/>
                </a:cubicBezTo>
                <a:cubicBezTo>
                  <a:pt x="24555" y="13653"/>
                  <a:pt x="24524" y="13622"/>
                  <a:pt x="24486" y="13622"/>
                </a:cubicBezTo>
                <a:close/>
                <a:moveTo>
                  <a:pt x="24702" y="13622"/>
                </a:moveTo>
                <a:cubicBezTo>
                  <a:pt x="24664" y="13622"/>
                  <a:pt x="24634" y="13653"/>
                  <a:pt x="24634" y="13691"/>
                </a:cubicBezTo>
                <a:cubicBezTo>
                  <a:pt x="24634" y="13729"/>
                  <a:pt x="24664" y="13759"/>
                  <a:pt x="24702" y="13759"/>
                </a:cubicBezTo>
                <a:cubicBezTo>
                  <a:pt x="24740" y="13759"/>
                  <a:pt x="24771" y="13729"/>
                  <a:pt x="24771" y="13691"/>
                </a:cubicBezTo>
                <a:cubicBezTo>
                  <a:pt x="24771" y="13653"/>
                  <a:pt x="24740" y="13622"/>
                  <a:pt x="24702" y="13622"/>
                </a:cubicBezTo>
                <a:close/>
                <a:moveTo>
                  <a:pt x="24918" y="13622"/>
                </a:moveTo>
                <a:cubicBezTo>
                  <a:pt x="24881" y="13622"/>
                  <a:pt x="24850" y="13653"/>
                  <a:pt x="24850" y="13691"/>
                </a:cubicBezTo>
                <a:cubicBezTo>
                  <a:pt x="24850" y="13729"/>
                  <a:pt x="24881" y="13759"/>
                  <a:pt x="24918" y="13759"/>
                </a:cubicBezTo>
                <a:cubicBezTo>
                  <a:pt x="24956" y="13759"/>
                  <a:pt x="24987" y="13729"/>
                  <a:pt x="24987" y="13691"/>
                </a:cubicBezTo>
                <a:cubicBezTo>
                  <a:pt x="24987" y="13653"/>
                  <a:pt x="24956" y="13622"/>
                  <a:pt x="24918" y="13622"/>
                </a:cubicBezTo>
                <a:close/>
                <a:moveTo>
                  <a:pt x="25134" y="13622"/>
                </a:moveTo>
                <a:cubicBezTo>
                  <a:pt x="25097" y="13622"/>
                  <a:pt x="25066" y="13653"/>
                  <a:pt x="25066" y="13691"/>
                </a:cubicBezTo>
                <a:cubicBezTo>
                  <a:pt x="25066" y="13729"/>
                  <a:pt x="25097" y="13759"/>
                  <a:pt x="25134" y="13759"/>
                </a:cubicBezTo>
                <a:cubicBezTo>
                  <a:pt x="25172" y="13759"/>
                  <a:pt x="25203" y="13729"/>
                  <a:pt x="25203" y="13691"/>
                </a:cubicBezTo>
                <a:cubicBezTo>
                  <a:pt x="25203" y="13653"/>
                  <a:pt x="25172" y="13622"/>
                  <a:pt x="25134" y="13622"/>
                </a:cubicBezTo>
                <a:close/>
                <a:moveTo>
                  <a:pt x="25351" y="13622"/>
                </a:moveTo>
                <a:cubicBezTo>
                  <a:pt x="25313" y="13622"/>
                  <a:pt x="25282" y="13653"/>
                  <a:pt x="25282" y="13691"/>
                </a:cubicBezTo>
                <a:cubicBezTo>
                  <a:pt x="25282" y="13729"/>
                  <a:pt x="25313" y="13759"/>
                  <a:pt x="25351" y="13759"/>
                </a:cubicBezTo>
                <a:cubicBezTo>
                  <a:pt x="25388" y="13759"/>
                  <a:pt x="25419" y="13729"/>
                  <a:pt x="25419" y="13691"/>
                </a:cubicBezTo>
                <a:cubicBezTo>
                  <a:pt x="25419" y="13653"/>
                  <a:pt x="25388" y="13622"/>
                  <a:pt x="25351" y="13622"/>
                </a:cubicBezTo>
                <a:close/>
                <a:moveTo>
                  <a:pt x="25567" y="13622"/>
                </a:moveTo>
                <a:cubicBezTo>
                  <a:pt x="25529" y="13622"/>
                  <a:pt x="25498" y="13653"/>
                  <a:pt x="25498" y="13691"/>
                </a:cubicBezTo>
                <a:cubicBezTo>
                  <a:pt x="25498" y="13729"/>
                  <a:pt x="25529" y="13759"/>
                  <a:pt x="25567" y="13759"/>
                </a:cubicBezTo>
                <a:cubicBezTo>
                  <a:pt x="25605" y="13759"/>
                  <a:pt x="25635" y="13729"/>
                  <a:pt x="25635" y="13691"/>
                </a:cubicBezTo>
                <a:cubicBezTo>
                  <a:pt x="25635" y="13653"/>
                  <a:pt x="25605" y="13622"/>
                  <a:pt x="25567" y="13622"/>
                </a:cubicBezTo>
                <a:close/>
                <a:moveTo>
                  <a:pt x="24486" y="13857"/>
                </a:moveTo>
                <a:cubicBezTo>
                  <a:pt x="24448" y="13857"/>
                  <a:pt x="24418" y="13888"/>
                  <a:pt x="24418" y="13926"/>
                </a:cubicBezTo>
                <a:cubicBezTo>
                  <a:pt x="24418" y="13964"/>
                  <a:pt x="24448" y="13994"/>
                  <a:pt x="24486" y="13994"/>
                </a:cubicBezTo>
                <a:cubicBezTo>
                  <a:pt x="24524" y="13994"/>
                  <a:pt x="24555" y="13964"/>
                  <a:pt x="24555" y="13926"/>
                </a:cubicBezTo>
                <a:cubicBezTo>
                  <a:pt x="24555" y="13888"/>
                  <a:pt x="24524" y="13857"/>
                  <a:pt x="24486" y="13857"/>
                </a:cubicBezTo>
                <a:close/>
                <a:moveTo>
                  <a:pt x="24702" y="13857"/>
                </a:moveTo>
                <a:cubicBezTo>
                  <a:pt x="24664" y="13857"/>
                  <a:pt x="24634" y="13888"/>
                  <a:pt x="24634" y="13926"/>
                </a:cubicBezTo>
                <a:cubicBezTo>
                  <a:pt x="24634" y="13964"/>
                  <a:pt x="24664" y="13994"/>
                  <a:pt x="24702" y="13994"/>
                </a:cubicBezTo>
                <a:cubicBezTo>
                  <a:pt x="24740" y="13994"/>
                  <a:pt x="24771" y="13964"/>
                  <a:pt x="24771" y="13926"/>
                </a:cubicBezTo>
                <a:cubicBezTo>
                  <a:pt x="24771" y="13888"/>
                  <a:pt x="24740" y="13857"/>
                  <a:pt x="24702" y="13857"/>
                </a:cubicBezTo>
                <a:close/>
                <a:moveTo>
                  <a:pt x="24918" y="13857"/>
                </a:moveTo>
                <a:cubicBezTo>
                  <a:pt x="24881" y="13857"/>
                  <a:pt x="24850" y="13888"/>
                  <a:pt x="24850" y="13926"/>
                </a:cubicBezTo>
                <a:cubicBezTo>
                  <a:pt x="24850" y="13964"/>
                  <a:pt x="24881" y="13994"/>
                  <a:pt x="24918" y="13994"/>
                </a:cubicBezTo>
                <a:cubicBezTo>
                  <a:pt x="24956" y="13994"/>
                  <a:pt x="24987" y="13964"/>
                  <a:pt x="24987" y="13926"/>
                </a:cubicBezTo>
                <a:cubicBezTo>
                  <a:pt x="24987" y="13888"/>
                  <a:pt x="24956" y="13857"/>
                  <a:pt x="24918" y="13857"/>
                </a:cubicBezTo>
                <a:close/>
                <a:moveTo>
                  <a:pt x="25134" y="13857"/>
                </a:moveTo>
                <a:cubicBezTo>
                  <a:pt x="25097" y="13857"/>
                  <a:pt x="25066" y="13888"/>
                  <a:pt x="25066" y="13926"/>
                </a:cubicBezTo>
                <a:cubicBezTo>
                  <a:pt x="25066" y="13964"/>
                  <a:pt x="25097" y="13994"/>
                  <a:pt x="25134" y="13994"/>
                </a:cubicBezTo>
                <a:cubicBezTo>
                  <a:pt x="25172" y="13994"/>
                  <a:pt x="25203" y="13964"/>
                  <a:pt x="25203" y="13926"/>
                </a:cubicBezTo>
                <a:cubicBezTo>
                  <a:pt x="25203" y="13888"/>
                  <a:pt x="25172" y="13857"/>
                  <a:pt x="25134" y="13857"/>
                </a:cubicBezTo>
                <a:close/>
                <a:moveTo>
                  <a:pt x="25351" y="13857"/>
                </a:moveTo>
                <a:cubicBezTo>
                  <a:pt x="25313" y="13857"/>
                  <a:pt x="25282" y="13888"/>
                  <a:pt x="25282" y="13926"/>
                </a:cubicBezTo>
                <a:cubicBezTo>
                  <a:pt x="25282" y="13964"/>
                  <a:pt x="25313" y="13994"/>
                  <a:pt x="25351" y="13994"/>
                </a:cubicBezTo>
                <a:cubicBezTo>
                  <a:pt x="25388" y="13994"/>
                  <a:pt x="25419" y="13964"/>
                  <a:pt x="25419" y="13926"/>
                </a:cubicBezTo>
                <a:cubicBezTo>
                  <a:pt x="25419" y="13888"/>
                  <a:pt x="25388" y="13857"/>
                  <a:pt x="25351" y="13857"/>
                </a:cubicBezTo>
                <a:close/>
                <a:moveTo>
                  <a:pt x="25567" y="13857"/>
                </a:moveTo>
                <a:cubicBezTo>
                  <a:pt x="25529" y="13857"/>
                  <a:pt x="25498" y="13888"/>
                  <a:pt x="25498" y="13926"/>
                </a:cubicBezTo>
                <a:cubicBezTo>
                  <a:pt x="25498" y="13964"/>
                  <a:pt x="25529" y="13994"/>
                  <a:pt x="25567" y="13994"/>
                </a:cubicBezTo>
                <a:cubicBezTo>
                  <a:pt x="25605" y="13994"/>
                  <a:pt x="25635" y="13964"/>
                  <a:pt x="25635" y="13926"/>
                </a:cubicBezTo>
                <a:cubicBezTo>
                  <a:pt x="25635" y="13888"/>
                  <a:pt x="25605" y="13857"/>
                  <a:pt x="25567" y="13857"/>
                </a:cubicBezTo>
                <a:close/>
                <a:moveTo>
                  <a:pt x="25783" y="13857"/>
                </a:moveTo>
                <a:cubicBezTo>
                  <a:pt x="25745" y="13857"/>
                  <a:pt x="25714" y="13888"/>
                  <a:pt x="25714" y="13926"/>
                </a:cubicBezTo>
                <a:cubicBezTo>
                  <a:pt x="25714" y="13964"/>
                  <a:pt x="25745" y="13994"/>
                  <a:pt x="25783" y="13994"/>
                </a:cubicBezTo>
                <a:cubicBezTo>
                  <a:pt x="25821" y="13994"/>
                  <a:pt x="25851" y="13964"/>
                  <a:pt x="25851" y="13926"/>
                </a:cubicBezTo>
                <a:cubicBezTo>
                  <a:pt x="25851" y="13888"/>
                  <a:pt x="25821" y="13857"/>
                  <a:pt x="25783" y="13857"/>
                </a:cubicBezTo>
                <a:close/>
                <a:moveTo>
                  <a:pt x="24702" y="14092"/>
                </a:moveTo>
                <a:cubicBezTo>
                  <a:pt x="24664" y="14092"/>
                  <a:pt x="24634" y="14123"/>
                  <a:pt x="24634" y="14160"/>
                </a:cubicBezTo>
                <a:cubicBezTo>
                  <a:pt x="24634" y="14198"/>
                  <a:pt x="24664" y="14229"/>
                  <a:pt x="24702" y="14229"/>
                </a:cubicBezTo>
                <a:cubicBezTo>
                  <a:pt x="24740" y="14229"/>
                  <a:pt x="24771" y="14198"/>
                  <a:pt x="24771" y="14160"/>
                </a:cubicBezTo>
                <a:cubicBezTo>
                  <a:pt x="24771" y="14123"/>
                  <a:pt x="24740" y="14092"/>
                  <a:pt x="24702" y="14092"/>
                </a:cubicBezTo>
                <a:close/>
                <a:moveTo>
                  <a:pt x="24918" y="14092"/>
                </a:moveTo>
                <a:cubicBezTo>
                  <a:pt x="24881" y="14092"/>
                  <a:pt x="24850" y="14123"/>
                  <a:pt x="24850" y="14160"/>
                </a:cubicBezTo>
                <a:cubicBezTo>
                  <a:pt x="24850" y="14198"/>
                  <a:pt x="24881" y="14229"/>
                  <a:pt x="24918" y="14229"/>
                </a:cubicBezTo>
                <a:cubicBezTo>
                  <a:pt x="24956" y="14229"/>
                  <a:pt x="24987" y="14198"/>
                  <a:pt x="24987" y="14160"/>
                </a:cubicBezTo>
                <a:cubicBezTo>
                  <a:pt x="24987" y="14123"/>
                  <a:pt x="24956" y="14092"/>
                  <a:pt x="24918" y="14092"/>
                </a:cubicBezTo>
                <a:close/>
                <a:moveTo>
                  <a:pt x="25134" y="14092"/>
                </a:moveTo>
                <a:cubicBezTo>
                  <a:pt x="25097" y="14092"/>
                  <a:pt x="25066" y="14123"/>
                  <a:pt x="25066" y="14160"/>
                </a:cubicBezTo>
                <a:cubicBezTo>
                  <a:pt x="25066" y="14198"/>
                  <a:pt x="25097" y="14229"/>
                  <a:pt x="25134" y="14229"/>
                </a:cubicBezTo>
                <a:cubicBezTo>
                  <a:pt x="25172" y="14229"/>
                  <a:pt x="25203" y="14198"/>
                  <a:pt x="25203" y="14160"/>
                </a:cubicBezTo>
                <a:cubicBezTo>
                  <a:pt x="25203" y="14123"/>
                  <a:pt x="25172" y="14092"/>
                  <a:pt x="25134" y="14092"/>
                </a:cubicBezTo>
                <a:close/>
                <a:moveTo>
                  <a:pt x="25351" y="14092"/>
                </a:moveTo>
                <a:cubicBezTo>
                  <a:pt x="25313" y="14092"/>
                  <a:pt x="25282" y="14123"/>
                  <a:pt x="25282" y="14160"/>
                </a:cubicBezTo>
                <a:cubicBezTo>
                  <a:pt x="25282" y="14198"/>
                  <a:pt x="25313" y="14229"/>
                  <a:pt x="25351" y="14229"/>
                </a:cubicBezTo>
                <a:cubicBezTo>
                  <a:pt x="25388" y="14229"/>
                  <a:pt x="25419" y="14198"/>
                  <a:pt x="25419" y="14160"/>
                </a:cubicBezTo>
                <a:cubicBezTo>
                  <a:pt x="25419" y="14123"/>
                  <a:pt x="25388" y="14092"/>
                  <a:pt x="25351" y="14092"/>
                </a:cubicBezTo>
                <a:close/>
                <a:moveTo>
                  <a:pt x="25567" y="14092"/>
                </a:moveTo>
                <a:cubicBezTo>
                  <a:pt x="25529" y="14092"/>
                  <a:pt x="25498" y="14123"/>
                  <a:pt x="25498" y="14160"/>
                </a:cubicBezTo>
                <a:cubicBezTo>
                  <a:pt x="25498" y="14198"/>
                  <a:pt x="25529" y="14229"/>
                  <a:pt x="25567" y="14229"/>
                </a:cubicBezTo>
                <a:cubicBezTo>
                  <a:pt x="25605" y="14229"/>
                  <a:pt x="25635" y="14198"/>
                  <a:pt x="25635" y="14160"/>
                </a:cubicBezTo>
                <a:cubicBezTo>
                  <a:pt x="25635" y="14123"/>
                  <a:pt x="25605" y="14092"/>
                  <a:pt x="25567" y="14092"/>
                </a:cubicBezTo>
                <a:close/>
                <a:moveTo>
                  <a:pt x="23622" y="18319"/>
                </a:moveTo>
                <a:cubicBezTo>
                  <a:pt x="23584" y="18319"/>
                  <a:pt x="23553" y="18349"/>
                  <a:pt x="23553" y="18387"/>
                </a:cubicBezTo>
                <a:cubicBezTo>
                  <a:pt x="23553" y="18425"/>
                  <a:pt x="23584" y="18456"/>
                  <a:pt x="23622" y="18456"/>
                </a:cubicBezTo>
                <a:cubicBezTo>
                  <a:pt x="23660" y="18456"/>
                  <a:pt x="23690" y="18425"/>
                  <a:pt x="23690" y="18387"/>
                </a:cubicBezTo>
                <a:cubicBezTo>
                  <a:pt x="23690" y="18349"/>
                  <a:pt x="23660" y="18319"/>
                  <a:pt x="23622" y="18319"/>
                </a:cubicBezTo>
                <a:close/>
                <a:moveTo>
                  <a:pt x="23838" y="18319"/>
                </a:moveTo>
                <a:cubicBezTo>
                  <a:pt x="23800" y="18319"/>
                  <a:pt x="23769" y="18349"/>
                  <a:pt x="23769" y="18387"/>
                </a:cubicBezTo>
                <a:cubicBezTo>
                  <a:pt x="23769" y="18425"/>
                  <a:pt x="23800" y="18456"/>
                  <a:pt x="23838" y="18456"/>
                </a:cubicBezTo>
                <a:cubicBezTo>
                  <a:pt x="23876" y="18456"/>
                  <a:pt x="23906" y="18425"/>
                  <a:pt x="23906" y="18387"/>
                </a:cubicBezTo>
                <a:cubicBezTo>
                  <a:pt x="23906" y="18349"/>
                  <a:pt x="23876" y="18319"/>
                  <a:pt x="23838" y="18319"/>
                </a:cubicBezTo>
                <a:close/>
                <a:moveTo>
                  <a:pt x="23406" y="18554"/>
                </a:moveTo>
                <a:cubicBezTo>
                  <a:pt x="23368" y="18554"/>
                  <a:pt x="23337" y="18584"/>
                  <a:pt x="23337" y="18622"/>
                </a:cubicBezTo>
                <a:cubicBezTo>
                  <a:pt x="23337" y="18660"/>
                  <a:pt x="23368" y="18691"/>
                  <a:pt x="23406" y="18691"/>
                </a:cubicBezTo>
                <a:cubicBezTo>
                  <a:pt x="23443" y="18691"/>
                  <a:pt x="23474" y="18660"/>
                  <a:pt x="23474" y="18622"/>
                </a:cubicBezTo>
                <a:cubicBezTo>
                  <a:pt x="23474" y="18584"/>
                  <a:pt x="23443" y="18554"/>
                  <a:pt x="23406" y="18554"/>
                </a:cubicBezTo>
                <a:close/>
                <a:moveTo>
                  <a:pt x="23622" y="18554"/>
                </a:moveTo>
                <a:cubicBezTo>
                  <a:pt x="23584" y="18554"/>
                  <a:pt x="23553" y="18584"/>
                  <a:pt x="23553" y="18622"/>
                </a:cubicBezTo>
                <a:cubicBezTo>
                  <a:pt x="23553" y="18660"/>
                  <a:pt x="23584" y="18691"/>
                  <a:pt x="23622" y="18691"/>
                </a:cubicBezTo>
                <a:cubicBezTo>
                  <a:pt x="23660" y="18691"/>
                  <a:pt x="23690" y="18660"/>
                  <a:pt x="23690" y="18622"/>
                </a:cubicBezTo>
                <a:cubicBezTo>
                  <a:pt x="23690" y="18584"/>
                  <a:pt x="23660" y="18554"/>
                  <a:pt x="23622" y="18554"/>
                </a:cubicBezTo>
                <a:close/>
                <a:moveTo>
                  <a:pt x="23838" y="18554"/>
                </a:moveTo>
                <a:cubicBezTo>
                  <a:pt x="23800" y="18554"/>
                  <a:pt x="23769" y="18584"/>
                  <a:pt x="23769" y="18622"/>
                </a:cubicBezTo>
                <a:cubicBezTo>
                  <a:pt x="23769" y="18660"/>
                  <a:pt x="23800" y="18691"/>
                  <a:pt x="23838" y="18691"/>
                </a:cubicBezTo>
                <a:cubicBezTo>
                  <a:pt x="23876" y="18691"/>
                  <a:pt x="23906" y="18660"/>
                  <a:pt x="23906" y="18622"/>
                </a:cubicBezTo>
                <a:cubicBezTo>
                  <a:pt x="23906" y="18584"/>
                  <a:pt x="23876" y="18554"/>
                  <a:pt x="23838" y="18554"/>
                </a:cubicBezTo>
                <a:close/>
                <a:moveTo>
                  <a:pt x="24054" y="18554"/>
                </a:moveTo>
                <a:cubicBezTo>
                  <a:pt x="24016" y="18554"/>
                  <a:pt x="23985" y="18584"/>
                  <a:pt x="23985" y="18622"/>
                </a:cubicBezTo>
                <a:cubicBezTo>
                  <a:pt x="23985" y="18660"/>
                  <a:pt x="24016" y="18691"/>
                  <a:pt x="24054" y="18691"/>
                </a:cubicBezTo>
                <a:cubicBezTo>
                  <a:pt x="24092" y="18691"/>
                  <a:pt x="24122" y="18660"/>
                  <a:pt x="24122" y="18622"/>
                </a:cubicBezTo>
                <a:cubicBezTo>
                  <a:pt x="24122" y="18584"/>
                  <a:pt x="24092" y="18554"/>
                  <a:pt x="24054" y="18554"/>
                </a:cubicBezTo>
                <a:close/>
                <a:moveTo>
                  <a:pt x="22973" y="18789"/>
                </a:moveTo>
                <a:cubicBezTo>
                  <a:pt x="22936" y="18789"/>
                  <a:pt x="22905" y="18819"/>
                  <a:pt x="22905" y="18857"/>
                </a:cubicBezTo>
                <a:cubicBezTo>
                  <a:pt x="22905" y="18895"/>
                  <a:pt x="22936" y="18925"/>
                  <a:pt x="22973" y="18925"/>
                </a:cubicBezTo>
                <a:cubicBezTo>
                  <a:pt x="23011" y="18925"/>
                  <a:pt x="23042" y="18895"/>
                  <a:pt x="23042" y="18857"/>
                </a:cubicBezTo>
                <a:cubicBezTo>
                  <a:pt x="23042" y="18819"/>
                  <a:pt x="23011" y="18789"/>
                  <a:pt x="22973" y="18789"/>
                </a:cubicBezTo>
                <a:close/>
                <a:moveTo>
                  <a:pt x="23190" y="18789"/>
                </a:moveTo>
                <a:cubicBezTo>
                  <a:pt x="23152" y="18789"/>
                  <a:pt x="23121" y="18819"/>
                  <a:pt x="23121" y="18857"/>
                </a:cubicBezTo>
                <a:cubicBezTo>
                  <a:pt x="23121" y="18895"/>
                  <a:pt x="23152" y="18925"/>
                  <a:pt x="23190" y="18925"/>
                </a:cubicBezTo>
                <a:cubicBezTo>
                  <a:pt x="23227" y="18925"/>
                  <a:pt x="23258" y="18895"/>
                  <a:pt x="23258" y="18857"/>
                </a:cubicBezTo>
                <a:cubicBezTo>
                  <a:pt x="23258" y="18819"/>
                  <a:pt x="23227" y="18789"/>
                  <a:pt x="23190" y="18789"/>
                </a:cubicBezTo>
                <a:close/>
                <a:moveTo>
                  <a:pt x="23406" y="18789"/>
                </a:moveTo>
                <a:cubicBezTo>
                  <a:pt x="23368" y="18789"/>
                  <a:pt x="23337" y="18819"/>
                  <a:pt x="23337" y="18857"/>
                </a:cubicBezTo>
                <a:cubicBezTo>
                  <a:pt x="23337" y="18895"/>
                  <a:pt x="23368" y="18925"/>
                  <a:pt x="23406" y="18925"/>
                </a:cubicBezTo>
                <a:cubicBezTo>
                  <a:pt x="23443" y="18925"/>
                  <a:pt x="23474" y="18895"/>
                  <a:pt x="23474" y="18857"/>
                </a:cubicBezTo>
                <a:cubicBezTo>
                  <a:pt x="23474" y="18819"/>
                  <a:pt x="23443" y="18789"/>
                  <a:pt x="23406" y="18789"/>
                </a:cubicBezTo>
                <a:close/>
                <a:moveTo>
                  <a:pt x="23622" y="18789"/>
                </a:moveTo>
                <a:cubicBezTo>
                  <a:pt x="23584" y="18789"/>
                  <a:pt x="23553" y="18819"/>
                  <a:pt x="23553" y="18857"/>
                </a:cubicBezTo>
                <a:cubicBezTo>
                  <a:pt x="23553" y="18895"/>
                  <a:pt x="23584" y="18925"/>
                  <a:pt x="23622" y="18925"/>
                </a:cubicBezTo>
                <a:cubicBezTo>
                  <a:pt x="23660" y="18925"/>
                  <a:pt x="23690" y="18895"/>
                  <a:pt x="23690" y="18857"/>
                </a:cubicBezTo>
                <a:cubicBezTo>
                  <a:pt x="23690" y="18819"/>
                  <a:pt x="23660" y="18789"/>
                  <a:pt x="23622" y="18789"/>
                </a:cubicBezTo>
                <a:close/>
                <a:moveTo>
                  <a:pt x="23838" y="18789"/>
                </a:moveTo>
                <a:cubicBezTo>
                  <a:pt x="23800" y="18789"/>
                  <a:pt x="23769" y="18819"/>
                  <a:pt x="23769" y="18857"/>
                </a:cubicBezTo>
                <a:cubicBezTo>
                  <a:pt x="23769" y="18895"/>
                  <a:pt x="23800" y="18925"/>
                  <a:pt x="23838" y="18925"/>
                </a:cubicBezTo>
                <a:cubicBezTo>
                  <a:pt x="23876" y="18925"/>
                  <a:pt x="23906" y="18895"/>
                  <a:pt x="23906" y="18857"/>
                </a:cubicBezTo>
                <a:cubicBezTo>
                  <a:pt x="23906" y="18819"/>
                  <a:pt x="23876" y="18789"/>
                  <a:pt x="23838" y="18789"/>
                </a:cubicBezTo>
                <a:close/>
                <a:moveTo>
                  <a:pt x="24054" y="18789"/>
                </a:moveTo>
                <a:cubicBezTo>
                  <a:pt x="24016" y="18789"/>
                  <a:pt x="23985" y="18819"/>
                  <a:pt x="23985" y="18857"/>
                </a:cubicBezTo>
                <a:cubicBezTo>
                  <a:pt x="23985" y="18895"/>
                  <a:pt x="24016" y="18925"/>
                  <a:pt x="24054" y="18925"/>
                </a:cubicBezTo>
                <a:cubicBezTo>
                  <a:pt x="24092" y="18925"/>
                  <a:pt x="24122" y="18895"/>
                  <a:pt x="24122" y="18857"/>
                </a:cubicBezTo>
                <a:cubicBezTo>
                  <a:pt x="24122" y="18819"/>
                  <a:pt x="24092" y="18789"/>
                  <a:pt x="24054" y="18789"/>
                </a:cubicBezTo>
                <a:close/>
                <a:moveTo>
                  <a:pt x="22757" y="19023"/>
                </a:moveTo>
                <a:cubicBezTo>
                  <a:pt x="22720" y="19023"/>
                  <a:pt x="22689" y="19054"/>
                  <a:pt x="22689" y="19092"/>
                </a:cubicBezTo>
                <a:cubicBezTo>
                  <a:pt x="22689" y="19130"/>
                  <a:pt x="22720" y="19160"/>
                  <a:pt x="22757" y="19160"/>
                </a:cubicBezTo>
                <a:cubicBezTo>
                  <a:pt x="22795" y="19160"/>
                  <a:pt x="22826" y="19130"/>
                  <a:pt x="22826" y="19092"/>
                </a:cubicBezTo>
                <a:cubicBezTo>
                  <a:pt x="22826" y="19054"/>
                  <a:pt x="22795" y="19023"/>
                  <a:pt x="22757" y="19023"/>
                </a:cubicBezTo>
                <a:close/>
                <a:moveTo>
                  <a:pt x="22973" y="19023"/>
                </a:moveTo>
                <a:cubicBezTo>
                  <a:pt x="22936" y="19023"/>
                  <a:pt x="22905" y="19054"/>
                  <a:pt x="22905" y="19092"/>
                </a:cubicBezTo>
                <a:cubicBezTo>
                  <a:pt x="22905" y="19130"/>
                  <a:pt x="22936" y="19160"/>
                  <a:pt x="22973" y="19160"/>
                </a:cubicBezTo>
                <a:cubicBezTo>
                  <a:pt x="23011" y="19160"/>
                  <a:pt x="23042" y="19130"/>
                  <a:pt x="23042" y="19092"/>
                </a:cubicBezTo>
                <a:cubicBezTo>
                  <a:pt x="23042" y="19054"/>
                  <a:pt x="23011" y="19023"/>
                  <a:pt x="22973" y="19023"/>
                </a:cubicBezTo>
                <a:close/>
                <a:moveTo>
                  <a:pt x="23190" y="19023"/>
                </a:moveTo>
                <a:cubicBezTo>
                  <a:pt x="23152" y="19023"/>
                  <a:pt x="23121" y="19054"/>
                  <a:pt x="23121" y="19092"/>
                </a:cubicBezTo>
                <a:cubicBezTo>
                  <a:pt x="23121" y="19130"/>
                  <a:pt x="23152" y="19160"/>
                  <a:pt x="23190" y="19160"/>
                </a:cubicBezTo>
                <a:cubicBezTo>
                  <a:pt x="23227" y="19160"/>
                  <a:pt x="23258" y="19130"/>
                  <a:pt x="23258" y="19092"/>
                </a:cubicBezTo>
                <a:cubicBezTo>
                  <a:pt x="23258" y="19054"/>
                  <a:pt x="23227" y="19023"/>
                  <a:pt x="23190" y="19023"/>
                </a:cubicBezTo>
                <a:close/>
                <a:moveTo>
                  <a:pt x="23406" y="19023"/>
                </a:moveTo>
                <a:cubicBezTo>
                  <a:pt x="23368" y="19023"/>
                  <a:pt x="23337" y="19054"/>
                  <a:pt x="23337" y="19092"/>
                </a:cubicBezTo>
                <a:cubicBezTo>
                  <a:pt x="23337" y="19130"/>
                  <a:pt x="23368" y="19160"/>
                  <a:pt x="23406" y="19160"/>
                </a:cubicBezTo>
                <a:cubicBezTo>
                  <a:pt x="23443" y="19160"/>
                  <a:pt x="23474" y="19130"/>
                  <a:pt x="23474" y="19092"/>
                </a:cubicBezTo>
                <a:cubicBezTo>
                  <a:pt x="23474" y="19054"/>
                  <a:pt x="23443" y="19023"/>
                  <a:pt x="23406" y="19023"/>
                </a:cubicBezTo>
                <a:close/>
                <a:moveTo>
                  <a:pt x="23622" y="19023"/>
                </a:moveTo>
                <a:cubicBezTo>
                  <a:pt x="23584" y="19023"/>
                  <a:pt x="23553" y="19054"/>
                  <a:pt x="23553" y="19092"/>
                </a:cubicBezTo>
                <a:cubicBezTo>
                  <a:pt x="23553" y="19130"/>
                  <a:pt x="23584" y="19160"/>
                  <a:pt x="23622" y="19160"/>
                </a:cubicBezTo>
                <a:cubicBezTo>
                  <a:pt x="23660" y="19160"/>
                  <a:pt x="23690" y="19130"/>
                  <a:pt x="23690" y="19092"/>
                </a:cubicBezTo>
                <a:cubicBezTo>
                  <a:pt x="23690" y="19054"/>
                  <a:pt x="23660" y="19023"/>
                  <a:pt x="23622" y="19023"/>
                </a:cubicBezTo>
                <a:close/>
                <a:moveTo>
                  <a:pt x="23838" y="19023"/>
                </a:moveTo>
                <a:cubicBezTo>
                  <a:pt x="23800" y="19023"/>
                  <a:pt x="23769" y="19054"/>
                  <a:pt x="23769" y="19092"/>
                </a:cubicBezTo>
                <a:cubicBezTo>
                  <a:pt x="23769" y="19130"/>
                  <a:pt x="23800" y="19160"/>
                  <a:pt x="23838" y="19160"/>
                </a:cubicBezTo>
                <a:cubicBezTo>
                  <a:pt x="23876" y="19160"/>
                  <a:pt x="23906" y="19130"/>
                  <a:pt x="23906" y="19092"/>
                </a:cubicBezTo>
                <a:cubicBezTo>
                  <a:pt x="23906" y="19054"/>
                  <a:pt x="23876" y="19023"/>
                  <a:pt x="23838" y="19023"/>
                </a:cubicBezTo>
                <a:close/>
                <a:moveTo>
                  <a:pt x="24054" y="19023"/>
                </a:moveTo>
                <a:cubicBezTo>
                  <a:pt x="24016" y="19023"/>
                  <a:pt x="23985" y="19054"/>
                  <a:pt x="23985" y="19092"/>
                </a:cubicBezTo>
                <a:cubicBezTo>
                  <a:pt x="23985" y="19130"/>
                  <a:pt x="24016" y="19160"/>
                  <a:pt x="24054" y="19160"/>
                </a:cubicBezTo>
                <a:cubicBezTo>
                  <a:pt x="24092" y="19160"/>
                  <a:pt x="24122" y="19130"/>
                  <a:pt x="24122" y="19092"/>
                </a:cubicBezTo>
                <a:cubicBezTo>
                  <a:pt x="24122" y="19054"/>
                  <a:pt x="24092" y="19023"/>
                  <a:pt x="24054" y="19023"/>
                </a:cubicBezTo>
                <a:close/>
                <a:moveTo>
                  <a:pt x="22325" y="19258"/>
                </a:moveTo>
                <a:cubicBezTo>
                  <a:pt x="22287" y="19258"/>
                  <a:pt x="22257" y="19289"/>
                  <a:pt x="22257" y="19327"/>
                </a:cubicBezTo>
                <a:cubicBezTo>
                  <a:pt x="22257" y="19364"/>
                  <a:pt x="22287" y="19395"/>
                  <a:pt x="22325" y="19395"/>
                </a:cubicBezTo>
                <a:cubicBezTo>
                  <a:pt x="22363" y="19395"/>
                  <a:pt x="22394" y="19364"/>
                  <a:pt x="22394" y="19327"/>
                </a:cubicBezTo>
                <a:cubicBezTo>
                  <a:pt x="22394" y="19289"/>
                  <a:pt x="22363" y="19258"/>
                  <a:pt x="22325" y="19258"/>
                </a:cubicBezTo>
                <a:close/>
                <a:moveTo>
                  <a:pt x="22541" y="19258"/>
                </a:moveTo>
                <a:cubicBezTo>
                  <a:pt x="22503" y="19258"/>
                  <a:pt x="22473" y="19289"/>
                  <a:pt x="22473" y="19327"/>
                </a:cubicBezTo>
                <a:cubicBezTo>
                  <a:pt x="22473" y="19364"/>
                  <a:pt x="22503" y="19395"/>
                  <a:pt x="22541" y="19395"/>
                </a:cubicBezTo>
                <a:cubicBezTo>
                  <a:pt x="22579" y="19395"/>
                  <a:pt x="22610" y="19364"/>
                  <a:pt x="22610" y="19327"/>
                </a:cubicBezTo>
                <a:cubicBezTo>
                  <a:pt x="22610" y="19289"/>
                  <a:pt x="22579" y="19258"/>
                  <a:pt x="22541" y="19258"/>
                </a:cubicBezTo>
                <a:close/>
                <a:moveTo>
                  <a:pt x="22757" y="19258"/>
                </a:moveTo>
                <a:cubicBezTo>
                  <a:pt x="22720" y="19258"/>
                  <a:pt x="22689" y="19289"/>
                  <a:pt x="22689" y="19327"/>
                </a:cubicBezTo>
                <a:cubicBezTo>
                  <a:pt x="22689" y="19364"/>
                  <a:pt x="22720" y="19395"/>
                  <a:pt x="22757" y="19395"/>
                </a:cubicBezTo>
                <a:cubicBezTo>
                  <a:pt x="22795" y="19395"/>
                  <a:pt x="22826" y="19364"/>
                  <a:pt x="22826" y="19327"/>
                </a:cubicBezTo>
                <a:cubicBezTo>
                  <a:pt x="22826" y="19289"/>
                  <a:pt x="22795" y="19258"/>
                  <a:pt x="22757" y="19258"/>
                </a:cubicBezTo>
                <a:close/>
                <a:moveTo>
                  <a:pt x="22973" y="19258"/>
                </a:moveTo>
                <a:cubicBezTo>
                  <a:pt x="22936" y="19258"/>
                  <a:pt x="22905" y="19289"/>
                  <a:pt x="22905" y="19327"/>
                </a:cubicBezTo>
                <a:cubicBezTo>
                  <a:pt x="22905" y="19364"/>
                  <a:pt x="22936" y="19395"/>
                  <a:pt x="22973" y="19395"/>
                </a:cubicBezTo>
                <a:cubicBezTo>
                  <a:pt x="23011" y="19395"/>
                  <a:pt x="23042" y="19364"/>
                  <a:pt x="23042" y="19327"/>
                </a:cubicBezTo>
                <a:cubicBezTo>
                  <a:pt x="23042" y="19289"/>
                  <a:pt x="23011" y="19258"/>
                  <a:pt x="22973" y="19258"/>
                </a:cubicBezTo>
                <a:close/>
                <a:moveTo>
                  <a:pt x="23190" y="19258"/>
                </a:moveTo>
                <a:cubicBezTo>
                  <a:pt x="23152" y="19258"/>
                  <a:pt x="23121" y="19289"/>
                  <a:pt x="23121" y="19327"/>
                </a:cubicBezTo>
                <a:cubicBezTo>
                  <a:pt x="23121" y="19364"/>
                  <a:pt x="23152" y="19395"/>
                  <a:pt x="23190" y="19395"/>
                </a:cubicBezTo>
                <a:cubicBezTo>
                  <a:pt x="23227" y="19395"/>
                  <a:pt x="23258" y="19364"/>
                  <a:pt x="23258" y="19327"/>
                </a:cubicBezTo>
                <a:cubicBezTo>
                  <a:pt x="23258" y="19289"/>
                  <a:pt x="23227" y="19258"/>
                  <a:pt x="23190" y="19258"/>
                </a:cubicBezTo>
                <a:close/>
                <a:moveTo>
                  <a:pt x="23406" y="19258"/>
                </a:moveTo>
                <a:cubicBezTo>
                  <a:pt x="23368" y="19258"/>
                  <a:pt x="23337" y="19289"/>
                  <a:pt x="23337" y="19327"/>
                </a:cubicBezTo>
                <a:cubicBezTo>
                  <a:pt x="23337" y="19364"/>
                  <a:pt x="23368" y="19395"/>
                  <a:pt x="23406" y="19395"/>
                </a:cubicBezTo>
                <a:cubicBezTo>
                  <a:pt x="23443" y="19395"/>
                  <a:pt x="23474" y="19364"/>
                  <a:pt x="23474" y="19327"/>
                </a:cubicBezTo>
                <a:cubicBezTo>
                  <a:pt x="23474" y="19289"/>
                  <a:pt x="23443" y="19258"/>
                  <a:pt x="23406" y="19258"/>
                </a:cubicBezTo>
                <a:close/>
                <a:moveTo>
                  <a:pt x="23622" y="19258"/>
                </a:moveTo>
                <a:cubicBezTo>
                  <a:pt x="23584" y="19258"/>
                  <a:pt x="23553" y="19289"/>
                  <a:pt x="23553" y="19327"/>
                </a:cubicBezTo>
                <a:cubicBezTo>
                  <a:pt x="23553" y="19364"/>
                  <a:pt x="23584" y="19395"/>
                  <a:pt x="23622" y="19395"/>
                </a:cubicBezTo>
                <a:cubicBezTo>
                  <a:pt x="23660" y="19395"/>
                  <a:pt x="23690" y="19364"/>
                  <a:pt x="23690" y="19327"/>
                </a:cubicBezTo>
                <a:cubicBezTo>
                  <a:pt x="23690" y="19289"/>
                  <a:pt x="23660" y="19258"/>
                  <a:pt x="23622" y="19258"/>
                </a:cubicBezTo>
                <a:close/>
                <a:moveTo>
                  <a:pt x="23838" y="19258"/>
                </a:moveTo>
                <a:cubicBezTo>
                  <a:pt x="23800" y="19258"/>
                  <a:pt x="23769" y="19289"/>
                  <a:pt x="23769" y="19327"/>
                </a:cubicBezTo>
                <a:cubicBezTo>
                  <a:pt x="23769" y="19364"/>
                  <a:pt x="23800" y="19395"/>
                  <a:pt x="23838" y="19395"/>
                </a:cubicBezTo>
                <a:cubicBezTo>
                  <a:pt x="23876" y="19395"/>
                  <a:pt x="23906" y="19364"/>
                  <a:pt x="23906" y="19327"/>
                </a:cubicBezTo>
                <a:cubicBezTo>
                  <a:pt x="23906" y="19289"/>
                  <a:pt x="23876" y="19258"/>
                  <a:pt x="23838" y="19258"/>
                </a:cubicBezTo>
                <a:close/>
                <a:moveTo>
                  <a:pt x="24054" y="19258"/>
                </a:moveTo>
                <a:cubicBezTo>
                  <a:pt x="24016" y="19258"/>
                  <a:pt x="23985" y="19289"/>
                  <a:pt x="23985" y="19327"/>
                </a:cubicBezTo>
                <a:cubicBezTo>
                  <a:pt x="23985" y="19364"/>
                  <a:pt x="24016" y="19395"/>
                  <a:pt x="24054" y="19395"/>
                </a:cubicBezTo>
                <a:cubicBezTo>
                  <a:pt x="24092" y="19395"/>
                  <a:pt x="24122" y="19364"/>
                  <a:pt x="24122" y="19327"/>
                </a:cubicBezTo>
                <a:cubicBezTo>
                  <a:pt x="24122" y="19289"/>
                  <a:pt x="24092" y="19258"/>
                  <a:pt x="24054" y="19258"/>
                </a:cubicBezTo>
                <a:close/>
                <a:moveTo>
                  <a:pt x="22325" y="19493"/>
                </a:moveTo>
                <a:cubicBezTo>
                  <a:pt x="22287" y="19493"/>
                  <a:pt x="22257" y="19524"/>
                  <a:pt x="22257" y="19561"/>
                </a:cubicBezTo>
                <a:cubicBezTo>
                  <a:pt x="22257" y="19599"/>
                  <a:pt x="22287" y="19630"/>
                  <a:pt x="22325" y="19630"/>
                </a:cubicBezTo>
                <a:cubicBezTo>
                  <a:pt x="22363" y="19630"/>
                  <a:pt x="22394" y="19599"/>
                  <a:pt x="22394" y="19561"/>
                </a:cubicBezTo>
                <a:cubicBezTo>
                  <a:pt x="22394" y="19524"/>
                  <a:pt x="22363" y="19493"/>
                  <a:pt x="22325" y="19493"/>
                </a:cubicBezTo>
                <a:close/>
                <a:moveTo>
                  <a:pt x="22541" y="19493"/>
                </a:moveTo>
                <a:cubicBezTo>
                  <a:pt x="22503" y="19493"/>
                  <a:pt x="22473" y="19524"/>
                  <a:pt x="22473" y="19561"/>
                </a:cubicBezTo>
                <a:cubicBezTo>
                  <a:pt x="22473" y="19599"/>
                  <a:pt x="22503" y="19630"/>
                  <a:pt x="22541" y="19630"/>
                </a:cubicBezTo>
                <a:cubicBezTo>
                  <a:pt x="22579" y="19630"/>
                  <a:pt x="22610" y="19599"/>
                  <a:pt x="22610" y="19561"/>
                </a:cubicBezTo>
                <a:cubicBezTo>
                  <a:pt x="22610" y="19524"/>
                  <a:pt x="22579" y="19493"/>
                  <a:pt x="22541" y="19493"/>
                </a:cubicBezTo>
                <a:close/>
                <a:moveTo>
                  <a:pt x="22757" y="19493"/>
                </a:moveTo>
                <a:cubicBezTo>
                  <a:pt x="22720" y="19493"/>
                  <a:pt x="22689" y="19524"/>
                  <a:pt x="22689" y="19561"/>
                </a:cubicBezTo>
                <a:cubicBezTo>
                  <a:pt x="22689" y="19599"/>
                  <a:pt x="22720" y="19630"/>
                  <a:pt x="22757" y="19630"/>
                </a:cubicBezTo>
                <a:cubicBezTo>
                  <a:pt x="22795" y="19630"/>
                  <a:pt x="22826" y="19599"/>
                  <a:pt x="22826" y="19561"/>
                </a:cubicBezTo>
                <a:cubicBezTo>
                  <a:pt x="22826" y="19524"/>
                  <a:pt x="22795" y="19493"/>
                  <a:pt x="22757" y="19493"/>
                </a:cubicBezTo>
                <a:close/>
                <a:moveTo>
                  <a:pt x="22973" y="19493"/>
                </a:moveTo>
                <a:cubicBezTo>
                  <a:pt x="22936" y="19493"/>
                  <a:pt x="22905" y="19524"/>
                  <a:pt x="22905" y="19561"/>
                </a:cubicBezTo>
                <a:cubicBezTo>
                  <a:pt x="22905" y="19599"/>
                  <a:pt x="22936" y="19630"/>
                  <a:pt x="22973" y="19630"/>
                </a:cubicBezTo>
                <a:cubicBezTo>
                  <a:pt x="23011" y="19630"/>
                  <a:pt x="23042" y="19599"/>
                  <a:pt x="23042" y="19561"/>
                </a:cubicBezTo>
                <a:cubicBezTo>
                  <a:pt x="23042" y="19524"/>
                  <a:pt x="23011" y="19493"/>
                  <a:pt x="22973" y="19493"/>
                </a:cubicBezTo>
                <a:close/>
                <a:moveTo>
                  <a:pt x="23190" y="19493"/>
                </a:moveTo>
                <a:cubicBezTo>
                  <a:pt x="23152" y="19493"/>
                  <a:pt x="23121" y="19524"/>
                  <a:pt x="23121" y="19561"/>
                </a:cubicBezTo>
                <a:cubicBezTo>
                  <a:pt x="23121" y="19599"/>
                  <a:pt x="23152" y="19630"/>
                  <a:pt x="23190" y="19630"/>
                </a:cubicBezTo>
                <a:cubicBezTo>
                  <a:pt x="23227" y="19630"/>
                  <a:pt x="23258" y="19599"/>
                  <a:pt x="23258" y="19561"/>
                </a:cubicBezTo>
                <a:cubicBezTo>
                  <a:pt x="23258" y="19524"/>
                  <a:pt x="23227" y="19493"/>
                  <a:pt x="23190" y="19493"/>
                </a:cubicBezTo>
                <a:close/>
                <a:moveTo>
                  <a:pt x="23406" y="19493"/>
                </a:moveTo>
                <a:cubicBezTo>
                  <a:pt x="23368" y="19493"/>
                  <a:pt x="23337" y="19524"/>
                  <a:pt x="23337" y="19561"/>
                </a:cubicBezTo>
                <a:cubicBezTo>
                  <a:pt x="23337" y="19599"/>
                  <a:pt x="23368" y="19630"/>
                  <a:pt x="23406" y="19630"/>
                </a:cubicBezTo>
                <a:cubicBezTo>
                  <a:pt x="23443" y="19630"/>
                  <a:pt x="23474" y="19599"/>
                  <a:pt x="23474" y="19561"/>
                </a:cubicBezTo>
                <a:cubicBezTo>
                  <a:pt x="23474" y="19524"/>
                  <a:pt x="23443" y="19493"/>
                  <a:pt x="23406" y="19493"/>
                </a:cubicBezTo>
                <a:close/>
                <a:moveTo>
                  <a:pt x="23622" y="19493"/>
                </a:moveTo>
                <a:cubicBezTo>
                  <a:pt x="23584" y="19493"/>
                  <a:pt x="23553" y="19524"/>
                  <a:pt x="23553" y="19561"/>
                </a:cubicBezTo>
                <a:cubicBezTo>
                  <a:pt x="23553" y="19599"/>
                  <a:pt x="23584" y="19630"/>
                  <a:pt x="23622" y="19630"/>
                </a:cubicBezTo>
                <a:cubicBezTo>
                  <a:pt x="23660" y="19630"/>
                  <a:pt x="23690" y="19599"/>
                  <a:pt x="23690" y="19561"/>
                </a:cubicBezTo>
                <a:cubicBezTo>
                  <a:pt x="23690" y="19524"/>
                  <a:pt x="23660" y="19493"/>
                  <a:pt x="23622" y="19493"/>
                </a:cubicBezTo>
                <a:close/>
                <a:moveTo>
                  <a:pt x="23838" y="19493"/>
                </a:moveTo>
                <a:cubicBezTo>
                  <a:pt x="23800" y="19493"/>
                  <a:pt x="23769" y="19524"/>
                  <a:pt x="23769" y="19561"/>
                </a:cubicBezTo>
                <a:cubicBezTo>
                  <a:pt x="23769" y="19599"/>
                  <a:pt x="23800" y="19630"/>
                  <a:pt x="23838" y="19630"/>
                </a:cubicBezTo>
                <a:cubicBezTo>
                  <a:pt x="23876" y="19630"/>
                  <a:pt x="23906" y="19599"/>
                  <a:pt x="23906" y="19561"/>
                </a:cubicBezTo>
                <a:cubicBezTo>
                  <a:pt x="23906" y="19524"/>
                  <a:pt x="23876" y="19493"/>
                  <a:pt x="23838" y="19493"/>
                </a:cubicBezTo>
                <a:close/>
                <a:moveTo>
                  <a:pt x="22541" y="19728"/>
                </a:moveTo>
                <a:cubicBezTo>
                  <a:pt x="22503" y="19728"/>
                  <a:pt x="22473" y="19758"/>
                  <a:pt x="22473" y="19796"/>
                </a:cubicBezTo>
                <a:cubicBezTo>
                  <a:pt x="22473" y="19834"/>
                  <a:pt x="22503" y="19865"/>
                  <a:pt x="22541" y="19865"/>
                </a:cubicBezTo>
                <a:cubicBezTo>
                  <a:pt x="22579" y="19865"/>
                  <a:pt x="22610" y="19834"/>
                  <a:pt x="22610" y="19796"/>
                </a:cubicBezTo>
                <a:cubicBezTo>
                  <a:pt x="22610" y="19758"/>
                  <a:pt x="22579" y="19728"/>
                  <a:pt x="22541" y="19728"/>
                </a:cubicBezTo>
                <a:close/>
                <a:moveTo>
                  <a:pt x="22757" y="19728"/>
                </a:moveTo>
                <a:cubicBezTo>
                  <a:pt x="22720" y="19728"/>
                  <a:pt x="22689" y="19758"/>
                  <a:pt x="22689" y="19796"/>
                </a:cubicBezTo>
                <a:cubicBezTo>
                  <a:pt x="22689" y="19834"/>
                  <a:pt x="22720" y="19865"/>
                  <a:pt x="22757" y="19865"/>
                </a:cubicBezTo>
                <a:cubicBezTo>
                  <a:pt x="22795" y="19865"/>
                  <a:pt x="22826" y="19834"/>
                  <a:pt x="22826" y="19796"/>
                </a:cubicBezTo>
                <a:cubicBezTo>
                  <a:pt x="22826" y="19758"/>
                  <a:pt x="22795" y="19728"/>
                  <a:pt x="22757" y="19728"/>
                </a:cubicBezTo>
                <a:close/>
                <a:moveTo>
                  <a:pt x="22973" y="19728"/>
                </a:moveTo>
                <a:cubicBezTo>
                  <a:pt x="22936" y="19728"/>
                  <a:pt x="22905" y="19758"/>
                  <a:pt x="22905" y="19796"/>
                </a:cubicBezTo>
                <a:cubicBezTo>
                  <a:pt x="22905" y="19834"/>
                  <a:pt x="22936" y="19865"/>
                  <a:pt x="22973" y="19865"/>
                </a:cubicBezTo>
                <a:cubicBezTo>
                  <a:pt x="23011" y="19865"/>
                  <a:pt x="23042" y="19834"/>
                  <a:pt x="23042" y="19796"/>
                </a:cubicBezTo>
                <a:cubicBezTo>
                  <a:pt x="23042" y="19758"/>
                  <a:pt x="23011" y="19728"/>
                  <a:pt x="22973" y="19728"/>
                </a:cubicBezTo>
                <a:close/>
                <a:moveTo>
                  <a:pt x="23190" y="19728"/>
                </a:moveTo>
                <a:cubicBezTo>
                  <a:pt x="23152" y="19728"/>
                  <a:pt x="23121" y="19758"/>
                  <a:pt x="23121" y="19796"/>
                </a:cubicBezTo>
                <a:cubicBezTo>
                  <a:pt x="23121" y="19834"/>
                  <a:pt x="23152" y="19865"/>
                  <a:pt x="23190" y="19865"/>
                </a:cubicBezTo>
                <a:cubicBezTo>
                  <a:pt x="23227" y="19865"/>
                  <a:pt x="23258" y="19834"/>
                  <a:pt x="23258" y="19796"/>
                </a:cubicBezTo>
                <a:cubicBezTo>
                  <a:pt x="23258" y="19758"/>
                  <a:pt x="23227" y="19728"/>
                  <a:pt x="23190" y="19728"/>
                </a:cubicBezTo>
                <a:close/>
                <a:moveTo>
                  <a:pt x="23406" y="19728"/>
                </a:moveTo>
                <a:cubicBezTo>
                  <a:pt x="23368" y="19728"/>
                  <a:pt x="23337" y="19758"/>
                  <a:pt x="23337" y="19796"/>
                </a:cubicBezTo>
                <a:cubicBezTo>
                  <a:pt x="23337" y="19834"/>
                  <a:pt x="23368" y="19865"/>
                  <a:pt x="23406" y="19865"/>
                </a:cubicBezTo>
                <a:cubicBezTo>
                  <a:pt x="23443" y="19865"/>
                  <a:pt x="23474" y="19834"/>
                  <a:pt x="23474" y="19796"/>
                </a:cubicBezTo>
                <a:cubicBezTo>
                  <a:pt x="23474" y="19758"/>
                  <a:pt x="23443" y="19728"/>
                  <a:pt x="23406" y="19728"/>
                </a:cubicBezTo>
                <a:close/>
                <a:moveTo>
                  <a:pt x="23622" y="19728"/>
                </a:moveTo>
                <a:cubicBezTo>
                  <a:pt x="23584" y="19728"/>
                  <a:pt x="23553" y="19758"/>
                  <a:pt x="23553" y="19796"/>
                </a:cubicBezTo>
                <a:cubicBezTo>
                  <a:pt x="23553" y="19834"/>
                  <a:pt x="23584" y="19865"/>
                  <a:pt x="23622" y="19865"/>
                </a:cubicBezTo>
                <a:cubicBezTo>
                  <a:pt x="23660" y="19865"/>
                  <a:pt x="23690" y="19834"/>
                  <a:pt x="23690" y="19796"/>
                </a:cubicBezTo>
                <a:cubicBezTo>
                  <a:pt x="23690" y="19758"/>
                  <a:pt x="23660" y="19728"/>
                  <a:pt x="23622" y="19728"/>
                </a:cubicBezTo>
                <a:close/>
                <a:moveTo>
                  <a:pt x="22541" y="19963"/>
                </a:moveTo>
                <a:cubicBezTo>
                  <a:pt x="22503" y="19963"/>
                  <a:pt x="22473" y="19993"/>
                  <a:pt x="22473" y="20031"/>
                </a:cubicBezTo>
                <a:cubicBezTo>
                  <a:pt x="22473" y="20069"/>
                  <a:pt x="22503" y="20099"/>
                  <a:pt x="22541" y="20099"/>
                </a:cubicBezTo>
                <a:cubicBezTo>
                  <a:pt x="22579" y="20099"/>
                  <a:pt x="22610" y="20069"/>
                  <a:pt x="22610" y="20031"/>
                </a:cubicBezTo>
                <a:cubicBezTo>
                  <a:pt x="22610" y="19993"/>
                  <a:pt x="22579" y="19963"/>
                  <a:pt x="22541" y="19963"/>
                </a:cubicBezTo>
                <a:close/>
                <a:moveTo>
                  <a:pt x="22757" y="19963"/>
                </a:moveTo>
                <a:cubicBezTo>
                  <a:pt x="22720" y="19963"/>
                  <a:pt x="22689" y="19993"/>
                  <a:pt x="22689" y="20031"/>
                </a:cubicBezTo>
                <a:cubicBezTo>
                  <a:pt x="22689" y="20069"/>
                  <a:pt x="22720" y="20099"/>
                  <a:pt x="22757" y="20099"/>
                </a:cubicBezTo>
                <a:cubicBezTo>
                  <a:pt x="22795" y="20099"/>
                  <a:pt x="22826" y="20069"/>
                  <a:pt x="22826" y="20031"/>
                </a:cubicBezTo>
                <a:cubicBezTo>
                  <a:pt x="22826" y="19993"/>
                  <a:pt x="22795" y="19963"/>
                  <a:pt x="22757" y="19963"/>
                </a:cubicBezTo>
                <a:close/>
                <a:moveTo>
                  <a:pt x="22973" y="19963"/>
                </a:moveTo>
                <a:cubicBezTo>
                  <a:pt x="22936" y="19963"/>
                  <a:pt x="22905" y="19993"/>
                  <a:pt x="22905" y="20031"/>
                </a:cubicBezTo>
                <a:cubicBezTo>
                  <a:pt x="22905" y="20069"/>
                  <a:pt x="22936" y="20099"/>
                  <a:pt x="22973" y="20099"/>
                </a:cubicBezTo>
                <a:cubicBezTo>
                  <a:pt x="23011" y="20099"/>
                  <a:pt x="23042" y="20069"/>
                  <a:pt x="23042" y="20031"/>
                </a:cubicBezTo>
                <a:cubicBezTo>
                  <a:pt x="23042" y="19993"/>
                  <a:pt x="23011" y="19963"/>
                  <a:pt x="22973" y="19963"/>
                </a:cubicBezTo>
                <a:close/>
                <a:moveTo>
                  <a:pt x="23190" y="19963"/>
                </a:moveTo>
                <a:cubicBezTo>
                  <a:pt x="23152" y="19963"/>
                  <a:pt x="23121" y="19993"/>
                  <a:pt x="23121" y="20031"/>
                </a:cubicBezTo>
                <a:cubicBezTo>
                  <a:pt x="23121" y="20069"/>
                  <a:pt x="23152" y="20099"/>
                  <a:pt x="23190" y="20099"/>
                </a:cubicBezTo>
                <a:cubicBezTo>
                  <a:pt x="23227" y="20099"/>
                  <a:pt x="23258" y="20069"/>
                  <a:pt x="23258" y="20031"/>
                </a:cubicBezTo>
                <a:cubicBezTo>
                  <a:pt x="23258" y="19993"/>
                  <a:pt x="23227" y="19963"/>
                  <a:pt x="23190" y="19963"/>
                </a:cubicBezTo>
                <a:close/>
                <a:moveTo>
                  <a:pt x="23406" y="19963"/>
                </a:moveTo>
                <a:cubicBezTo>
                  <a:pt x="23368" y="19963"/>
                  <a:pt x="23337" y="19993"/>
                  <a:pt x="23337" y="20031"/>
                </a:cubicBezTo>
                <a:cubicBezTo>
                  <a:pt x="23337" y="20069"/>
                  <a:pt x="23368" y="20099"/>
                  <a:pt x="23406" y="20099"/>
                </a:cubicBezTo>
                <a:cubicBezTo>
                  <a:pt x="23443" y="20099"/>
                  <a:pt x="23474" y="20069"/>
                  <a:pt x="23474" y="20031"/>
                </a:cubicBezTo>
                <a:cubicBezTo>
                  <a:pt x="23474" y="19993"/>
                  <a:pt x="23443" y="19963"/>
                  <a:pt x="23406" y="19963"/>
                </a:cubicBezTo>
                <a:close/>
                <a:moveTo>
                  <a:pt x="24486" y="16675"/>
                </a:moveTo>
                <a:cubicBezTo>
                  <a:pt x="24448" y="16675"/>
                  <a:pt x="24418" y="16706"/>
                  <a:pt x="24418" y="16744"/>
                </a:cubicBezTo>
                <a:cubicBezTo>
                  <a:pt x="24418" y="16781"/>
                  <a:pt x="24448" y="16812"/>
                  <a:pt x="24486" y="16812"/>
                </a:cubicBezTo>
                <a:cubicBezTo>
                  <a:pt x="24524" y="16812"/>
                  <a:pt x="24555" y="16781"/>
                  <a:pt x="24555" y="16744"/>
                </a:cubicBezTo>
                <a:cubicBezTo>
                  <a:pt x="24555" y="16706"/>
                  <a:pt x="24524" y="16675"/>
                  <a:pt x="24486" y="16675"/>
                </a:cubicBezTo>
                <a:close/>
                <a:moveTo>
                  <a:pt x="24702" y="16675"/>
                </a:moveTo>
                <a:cubicBezTo>
                  <a:pt x="24664" y="16675"/>
                  <a:pt x="24634" y="16706"/>
                  <a:pt x="24634" y="16744"/>
                </a:cubicBezTo>
                <a:cubicBezTo>
                  <a:pt x="24634" y="16781"/>
                  <a:pt x="24664" y="16812"/>
                  <a:pt x="24702" y="16812"/>
                </a:cubicBezTo>
                <a:cubicBezTo>
                  <a:pt x="24740" y="16812"/>
                  <a:pt x="24771" y="16781"/>
                  <a:pt x="24771" y="16744"/>
                </a:cubicBezTo>
                <a:cubicBezTo>
                  <a:pt x="24771" y="16706"/>
                  <a:pt x="24740" y="16675"/>
                  <a:pt x="24702" y="16675"/>
                </a:cubicBezTo>
                <a:close/>
                <a:moveTo>
                  <a:pt x="24918" y="16675"/>
                </a:moveTo>
                <a:cubicBezTo>
                  <a:pt x="24881" y="16675"/>
                  <a:pt x="24850" y="16706"/>
                  <a:pt x="24850" y="16744"/>
                </a:cubicBezTo>
                <a:cubicBezTo>
                  <a:pt x="24850" y="16781"/>
                  <a:pt x="24881" y="16812"/>
                  <a:pt x="24918" y="16812"/>
                </a:cubicBezTo>
                <a:cubicBezTo>
                  <a:pt x="24956" y="16812"/>
                  <a:pt x="24987" y="16781"/>
                  <a:pt x="24987" y="16744"/>
                </a:cubicBezTo>
                <a:cubicBezTo>
                  <a:pt x="24987" y="16706"/>
                  <a:pt x="24956" y="16675"/>
                  <a:pt x="24918" y="16675"/>
                </a:cubicBezTo>
                <a:close/>
                <a:moveTo>
                  <a:pt x="25134" y="16675"/>
                </a:moveTo>
                <a:cubicBezTo>
                  <a:pt x="25097" y="16675"/>
                  <a:pt x="25066" y="16706"/>
                  <a:pt x="25066" y="16744"/>
                </a:cubicBezTo>
                <a:cubicBezTo>
                  <a:pt x="25066" y="16781"/>
                  <a:pt x="25097" y="16812"/>
                  <a:pt x="25134" y="16812"/>
                </a:cubicBezTo>
                <a:cubicBezTo>
                  <a:pt x="25172" y="16812"/>
                  <a:pt x="25203" y="16781"/>
                  <a:pt x="25203" y="16744"/>
                </a:cubicBezTo>
                <a:cubicBezTo>
                  <a:pt x="25203" y="16706"/>
                  <a:pt x="25172" y="16675"/>
                  <a:pt x="25134" y="16675"/>
                </a:cubicBezTo>
                <a:close/>
                <a:moveTo>
                  <a:pt x="24702" y="16910"/>
                </a:moveTo>
                <a:cubicBezTo>
                  <a:pt x="24664" y="16910"/>
                  <a:pt x="24634" y="16941"/>
                  <a:pt x="24634" y="16978"/>
                </a:cubicBezTo>
                <a:cubicBezTo>
                  <a:pt x="24634" y="17016"/>
                  <a:pt x="24664" y="17047"/>
                  <a:pt x="24702" y="17047"/>
                </a:cubicBezTo>
                <a:cubicBezTo>
                  <a:pt x="24740" y="17047"/>
                  <a:pt x="24771" y="17016"/>
                  <a:pt x="24771" y="16978"/>
                </a:cubicBezTo>
                <a:cubicBezTo>
                  <a:pt x="24771" y="16941"/>
                  <a:pt x="24740" y="16910"/>
                  <a:pt x="24702" y="16910"/>
                </a:cubicBezTo>
                <a:close/>
                <a:moveTo>
                  <a:pt x="24918" y="16910"/>
                </a:moveTo>
                <a:cubicBezTo>
                  <a:pt x="24881" y="16910"/>
                  <a:pt x="24850" y="16941"/>
                  <a:pt x="24850" y="16978"/>
                </a:cubicBezTo>
                <a:cubicBezTo>
                  <a:pt x="24850" y="17016"/>
                  <a:pt x="24881" y="17047"/>
                  <a:pt x="24918" y="17047"/>
                </a:cubicBezTo>
                <a:cubicBezTo>
                  <a:pt x="24956" y="17047"/>
                  <a:pt x="24987" y="17016"/>
                  <a:pt x="24987" y="16978"/>
                </a:cubicBezTo>
                <a:cubicBezTo>
                  <a:pt x="24987" y="16941"/>
                  <a:pt x="24956" y="16910"/>
                  <a:pt x="24918" y="16910"/>
                </a:cubicBezTo>
                <a:close/>
                <a:moveTo>
                  <a:pt x="25134" y="16910"/>
                </a:moveTo>
                <a:cubicBezTo>
                  <a:pt x="25097" y="16910"/>
                  <a:pt x="25066" y="16941"/>
                  <a:pt x="25066" y="16978"/>
                </a:cubicBezTo>
                <a:cubicBezTo>
                  <a:pt x="25066" y="17016"/>
                  <a:pt x="25097" y="17047"/>
                  <a:pt x="25134" y="17047"/>
                </a:cubicBezTo>
                <a:cubicBezTo>
                  <a:pt x="25172" y="17047"/>
                  <a:pt x="25203" y="17016"/>
                  <a:pt x="25203" y="16978"/>
                </a:cubicBezTo>
                <a:cubicBezTo>
                  <a:pt x="25203" y="16941"/>
                  <a:pt x="25172" y="16910"/>
                  <a:pt x="25134" y="16910"/>
                </a:cubicBezTo>
                <a:close/>
                <a:moveTo>
                  <a:pt x="24054" y="17145"/>
                </a:moveTo>
                <a:cubicBezTo>
                  <a:pt x="24016" y="17145"/>
                  <a:pt x="23985" y="17175"/>
                  <a:pt x="23985" y="17213"/>
                </a:cubicBezTo>
                <a:cubicBezTo>
                  <a:pt x="23985" y="17251"/>
                  <a:pt x="24016" y="17282"/>
                  <a:pt x="24054" y="17282"/>
                </a:cubicBezTo>
                <a:cubicBezTo>
                  <a:pt x="24092" y="17282"/>
                  <a:pt x="24122" y="17251"/>
                  <a:pt x="24122" y="17213"/>
                </a:cubicBezTo>
                <a:cubicBezTo>
                  <a:pt x="24122" y="17175"/>
                  <a:pt x="24092" y="17145"/>
                  <a:pt x="24054" y="17145"/>
                </a:cubicBezTo>
                <a:close/>
                <a:moveTo>
                  <a:pt x="24270" y="17145"/>
                </a:moveTo>
                <a:cubicBezTo>
                  <a:pt x="24232" y="17145"/>
                  <a:pt x="24202" y="17175"/>
                  <a:pt x="24202" y="17213"/>
                </a:cubicBezTo>
                <a:cubicBezTo>
                  <a:pt x="24202" y="17251"/>
                  <a:pt x="24232" y="17282"/>
                  <a:pt x="24270" y="17282"/>
                </a:cubicBezTo>
                <a:cubicBezTo>
                  <a:pt x="24308" y="17282"/>
                  <a:pt x="24339" y="17251"/>
                  <a:pt x="24339" y="17213"/>
                </a:cubicBezTo>
                <a:cubicBezTo>
                  <a:pt x="24339" y="17175"/>
                  <a:pt x="24308" y="17145"/>
                  <a:pt x="24270" y="17145"/>
                </a:cubicBezTo>
                <a:close/>
                <a:moveTo>
                  <a:pt x="24702" y="17145"/>
                </a:moveTo>
                <a:cubicBezTo>
                  <a:pt x="24664" y="17145"/>
                  <a:pt x="24634" y="17175"/>
                  <a:pt x="24634" y="17213"/>
                </a:cubicBezTo>
                <a:cubicBezTo>
                  <a:pt x="24634" y="17251"/>
                  <a:pt x="24664" y="17282"/>
                  <a:pt x="24702" y="17282"/>
                </a:cubicBezTo>
                <a:cubicBezTo>
                  <a:pt x="24740" y="17282"/>
                  <a:pt x="24771" y="17251"/>
                  <a:pt x="24771" y="17213"/>
                </a:cubicBezTo>
                <a:cubicBezTo>
                  <a:pt x="24771" y="17175"/>
                  <a:pt x="24740" y="17145"/>
                  <a:pt x="24702" y="17145"/>
                </a:cubicBezTo>
                <a:close/>
                <a:moveTo>
                  <a:pt x="24918" y="17145"/>
                </a:moveTo>
                <a:cubicBezTo>
                  <a:pt x="24881" y="17145"/>
                  <a:pt x="24850" y="17175"/>
                  <a:pt x="24850" y="17213"/>
                </a:cubicBezTo>
                <a:cubicBezTo>
                  <a:pt x="24850" y="17251"/>
                  <a:pt x="24881" y="17282"/>
                  <a:pt x="24918" y="17282"/>
                </a:cubicBezTo>
                <a:cubicBezTo>
                  <a:pt x="24956" y="17282"/>
                  <a:pt x="24987" y="17251"/>
                  <a:pt x="24987" y="17213"/>
                </a:cubicBezTo>
                <a:cubicBezTo>
                  <a:pt x="24987" y="17175"/>
                  <a:pt x="24956" y="17145"/>
                  <a:pt x="24918" y="17145"/>
                </a:cubicBezTo>
                <a:close/>
                <a:moveTo>
                  <a:pt x="24270" y="17380"/>
                </a:moveTo>
                <a:cubicBezTo>
                  <a:pt x="24232" y="17380"/>
                  <a:pt x="24202" y="17410"/>
                  <a:pt x="24202" y="17448"/>
                </a:cubicBezTo>
                <a:cubicBezTo>
                  <a:pt x="24202" y="17486"/>
                  <a:pt x="24232" y="17516"/>
                  <a:pt x="24270" y="17516"/>
                </a:cubicBezTo>
                <a:cubicBezTo>
                  <a:pt x="24308" y="17516"/>
                  <a:pt x="24339" y="17486"/>
                  <a:pt x="24339" y="17448"/>
                </a:cubicBezTo>
                <a:cubicBezTo>
                  <a:pt x="24339" y="17410"/>
                  <a:pt x="24308" y="17380"/>
                  <a:pt x="24270" y="17380"/>
                </a:cubicBezTo>
                <a:close/>
                <a:moveTo>
                  <a:pt x="24486" y="17380"/>
                </a:moveTo>
                <a:cubicBezTo>
                  <a:pt x="24448" y="17380"/>
                  <a:pt x="24418" y="17410"/>
                  <a:pt x="24418" y="17448"/>
                </a:cubicBezTo>
                <a:cubicBezTo>
                  <a:pt x="24418" y="17486"/>
                  <a:pt x="24448" y="17516"/>
                  <a:pt x="24486" y="17516"/>
                </a:cubicBezTo>
                <a:cubicBezTo>
                  <a:pt x="24524" y="17516"/>
                  <a:pt x="24555" y="17486"/>
                  <a:pt x="24555" y="17448"/>
                </a:cubicBezTo>
                <a:cubicBezTo>
                  <a:pt x="24555" y="17410"/>
                  <a:pt x="24524" y="17380"/>
                  <a:pt x="24486" y="17380"/>
                </a:cubicBezTo>
                <a:close/>
                <a:moveTo>
                  <a:pt x="24702" y="17380"/>
                </a:moveTo>
                <a:cubicBezTo>
                  <a:pt x="24664" y="17380"/>
                  <a:pt x="24634" y="17410"/>
                  <a:pt x="24634" y="17448"/>
                </a:cubicBezTo>
                <a:cubicBezTo>
                  <a:pt x="24634" y="17486"/>
                  <a:pt x="24664" y="17516"/>
                  <a:pt x="24702" y="17516"/>
                </a:cubicBezTo>
                <a:cubicBezTo>
                  <a:pt x="24740" y="17516"/>
                  <a:pt x="24771" y="17486"/>
                  <a:pt x="24771" y="17448"/>
                </a:cubicBezTo>
                <a:cubicBezTo>
                  <a:pt x="24771" y="17410"/>
                  <a:pt x="24740" y="17380"/>
                  <a:pt x="24702" y="17380"/>
                </a:cubicBezTo>
                <a:close/>
                <a:moveTo>
                  <a:pt x="24918" y="17380"/>
                </a:moveTo>
                <a:cubicBezTo>
                  <a:pt x="24881" y="17380"/>
                  <a:pt x="24850" y="17410"/>
                  <a:pt x="24850" y="17448"/>
                </a:cubicBezTo>
                <a:cubicBezTo>
                  <a:pt x="24850" y="17486"/>
                  <a:pt x="24881" y="17516"/>
                  <a:pt x="24918" y="17516"/>
                </a:cubicBezTo>
                <a:cubicBezTo>
                  <a:pt x="24956" y="17516"/>
                  <a:pt x="24987" y="17486"/>
                  <a:pt x="24987" y="17448"/>
                </a:cubicBezTo>
                <a:cubicBezTo>
                  <a:pt x="24987" y="17410"/>
                  <a:pt x="24956" y="17380"/>
                  <a:pt x="24918" y="17380"/>
                </a:cubicBezTo>
                <a:close/>
                <a:moveTo>
                  <a:pt x="24270" y="17614"/>
                </a:moveTo>
                <a:cubicBezTo>
                  <a:pt x="24232" y="17614"/>
                  <a:pt x="24202" y="17645"/>
                  <a:pt x="24202" y="17683"/>
                </a:cubicBezTo>
                <a:cubicBezTo>
                  <a:pt x="24202" y="17721"/>
                  <a:pt x="24232" y="17751"/>
                  <a:pt x="24270" y="17751"/>
                </a:cubicBezTo>
                <a:cubicBezTo>
                  <a:pt x="24308" y="17751"/>
                  <a:pt x="24339" y="17721"/>
                  <a:pt x="24339" y="17683"/>
                </a:cubicBezTo>
                <a:cubicBezTo>
                  <a:pt x="24339" y="17645"/>
                  <a:pt x="24308" y="17614"/>
                  <a:pt x="24270" y="17614"/>
                </a:cubicBezTo>
                <a:close/>
                <a:moveTo>
                  <a:pt x="24486" y="17614"/>
                </a:moveTo>
                <a:cubicBezTo>
                  <a:pt x="24448" y="17614"/>
                  <a:pt x="24418" y="17645"/>
                  <a:pt x="24418" y="17683"/>
                </a:cubicBezTo>
                <a:cubicBezTo>
                  <a:pt x="24418" y="17721"/>
                  <a:pt x="24448" y="17751"/>
                  <a:pt x="24486" y="17751"/>
                </a:cubicBezTo>
                <a:cubicBezTo>
                  <a:pt x="24524" y="17751"/>
                  <a:pt x="24555" y="17721"/>
                  <a:pt x="24555" y="17683"/>
                </a:cubicBezTo>
                <a:cubicBezTo>
                  <a:pt x="24555" y="17645"/>
                  <a:pt x="24524" y="17614"/>
                  <a:pt x="24486" y="17614"/>
                </a:cubicBezTo>
                <a:close/>
                <a:moveTo>
                  <a:pt x="24270" y="17849"/>
                </a:moveTo>
                <a:cubicBezTo>
                  <a:pt x="24232" y="17849"/>
                  <a:pt x="24202" y="17880"/>
                  <a:pt x="24202" y="17918"/>
                </a:cubicBezTo>
                <a:cubicBezTo>
                  <a:pt x="24202" y="17955"/>
                  <a:pt x="24232" y="17986"/>
                  <a:pt x="24270" y="17986"/>
                </a:cubicBezTo>
                <a:cubicBezTo>
                  <a:pt x="24308" y="17986"/>
                  <a:pt x="24339" y="17955"/>
                  <a:pt x="24339" y="17918"/>
                </a:cubicBezTo>
                <a:cubicBezTo>
                  <a:pt x="24339" y="17880"/>
                  <a:pt x="24308" y="17849"/>
                  <a:pt x="24270" y="17849"/>
                </a:cubicBezTo>
                <a:close/>
                <a:moveTo>
                  <a:pt x="24054" y="18084"/>
                </a:moveTo>
                <a:cubicBezTo>
                  <a:pt x="24016" y="18084"/>
                  <a:pt x="23985" y="18115"/>
                  <a:pt x="23985" y="18152"/>
                </a:cubicBezTo>
                <a:cubicBezTo>
                  <a:pt x="23985" y="18190"/>
                  <a:pt x="24016" y="18221"/>
                  <a:pt x="24054" y="18221"/>
                </a:cubicBezTo>
                <a:cubicBezTo>
                  <a:pt x="24092" y="18221"/>
                  <a:pt x="24122" y="18190"/>
                  <a:pt x="24122" y="18152"/>
                </a:cubicBezTo>
                <a:cubicBezTo>
                  <a:pt x="24122" y="18115"/>
                  <a:pt x="24092" y="18084"/>
                  <a:pt x="24054" y="18084"/>
                </a:cubicBezTo>
                <a:close/>
                <a:moveTo>
                  <a:pt x="24270" y="18084"/>
                </a:moveTo>
                <a:cubicBezTo>
                  <a:pt x="24232" y="18084"/>
                  <a:pt x="24202" y="18115"/>
                  <a:pt x="24202" y="18152"/>
                </a:cubicBezTo>
                <a:cubicBezTo>
                  <a:pt x="24202" y="18190"/>
                  <a:pt x="24232" y="18221"/>
                  <a:pt x="24270" y="18221"/>
                </a:cubicBezTo>
                <a:cubicBezTo>
                  <a:pt x="24308" y="18221"/>
                  <a:pt x="24339" y="18190"/>
                  <a:pt x="24339" y="18152"/>
                </a:cubicBezTo>
                <a:cubicBezTo>
                  <a:pt x="24339" y="18115"/>
                  <a:pt x="24308" y="18084"/>
                  <a:pt x="24270" y="18084"/>
                </a:cubicBezTo>
                <a:close/>
                <a:moveTo>
                  <a:pt x="24486" y="18084"/>
                </a:moveTo>
                <a:cubicBezTo>
                  <a:pt x="24448" y="18084"/>
                  <a:pt x="24418" y="18115"/>
                  <a:pt x="24418" y="18152"/>
                </a:cubicBezTo>
                <a:cubicBezTo>
                  <a:pt x="24418" y="18190"/>
                  <a:pt x="24448" y="18221"/>
                  <a:pt x="24486" y="18221"/>
                </a:cubicBezTo>
                <a:cubicBezTo>
                  <a:pt x="24524" y="18221"/>
                  <a:pt x="24555" y="18190"/>
                  <a:pt x="24555" y="18152"/>
                </a:cubicBezTo>
                <a:cubicBezTo>
                  <a:pt x="24555" y="18115"/>
                  <a:pt x="24524" y="18084"/>
                  <a:pt x="24486" y="18084"/>
                </a:cubicBezTo>
                <a:close/>
                <a:moveTo>
                  <a:pt x="24054" y="18319"/>
                </a:moveTo>
                <a:cubicBezTo>
                  <a:pt x="24016" y="18319"/>
                  <a:pt x="23985" y="18349"/>
                  <a:pt x="23985" y="18387"/>
                </a:cubicBezTo>
                <a:cubicBezTo>
                  <a:pt x="23985" y="18425"/>
                  <a:pt x="24016" y="18456"/>
                  <a:pt x="24054" y="18456"/>
                </a:cubicBezTo>
                <a:cubicBezTo>
                  <a:pt x="24092" y="18456"/>
                  <a:pt x="24122" y="18425"/>
                  <a:pt x="24122" y="18387"/>
                </a:cubicBezTo>
                <a:cubicBezTo>
                  <a:pt x="24122" y="18349"/>
                  <a:pt x="24092" y="18319"/>
                  <a:pt x="24054" y="18319"/>
                </a:cubicBezTo>
                <a:close/>
                <a:moveTo>
                  <a:pt x="24270" y="18319"/>
                </a:moveTo>
                <a:cubicBezTo>
                  <a:pt x="24232" y="18319"/>
                  <a:pt x="24202" y="18349"/>
                  <a:pt x="24202" y="18387"/>
                </a:cubicBezTo>
                <a:cubicBezTo>
                  <a:pt x="24202" y="18425"/>
                  <a:pt x="24232" y="18456"/>
                  <a:pt x="24270" y="18456"/>
                </a:cubicBezTo>
                <a:cubicBezTo>
                  <a:pt x="24308" y="18456"/>
                  <a:pt x="24339" y="18425"/>
                  <a:pt x="24339" y="18387"/>
                </a:cubicBezTo>
                <a:cubicBezTo>
                  <a:pt x="24339" y="18349"/>
                  <a:pt x="24308" y="18319"/>
                  <a:pt x="24270" y="18319"/>
                </a:cubicBezTo>
                <a:close/>
                <a:moveTo>
                  <a:pt x="24486" y="18319"/>
                </a:moveTo>
                <a:cubicBezTo>
                  <a:pt x="24448" y="18319"/>
                  <a:pt x="24418" y="18349"/>
                  <a:pt x="24418" y="18387"/>
                </a:cubicBezTo>
                <a:cubicBezTo>
                  <a:pt x="24418" y="18425"/>
                  <a:pt x="24448" y="18456"/>
                  <a:pt x="24486" y="18456"/>
                </a:cubicBezTo>
                <a:cubicBezTo>
                  <a:pt x="24524" y="18456"/>
                  <a:pt x="24555" y="18425"/>
                  <a:pt x="24555" y="18387"/>
                </a:cubicBezTo>
                <a:cubicBezTo>
                  <a:pt x="24555" y="18349"/>
                  <a:pt x="24524" y="18319"/>
                  <a:pt x="24486" y="18319"/>
                </a:cubicBezTo>
                <a:close/>
                <a:moveTo>
                  <a:pt x="24270" y="18554"/>
                </a:moveTo>
                <a:cubicBezTo>
                  <a:pt x="24232" y="18554"/>
                  <a:pt x="24202" y="18584"/>
                  <a:pt x="24202" y="18622"/>
                </a:cubicBezTo>
                <a:cubicBezTo>
                  <a:pt x="24202" y="18660"/>
                  <a:pt x="24232" y="18691"/>
                  <a:pt x="24270" y="18691"/>
                </a:cubicBezTo>
                <a:cubicBezTo>
                  <a:pt x="24308" y="18691"/>
                  <a:pt x="24339" y="18660"/>
                  <a:pt x="24339" y="18622"/>
                </a:cubicBezTo>
                <a:cubicBezTo>
                  <a:pt x="24339" y="18584"/>
                  <a:pt x="24308" y="18554"/>
                  <a:pt x="24270" y="18554"/>
                </a:cubicBezTo>
                <a:close/>
                <a:moveTo>
                  <a:pt x="24486" y="18554"/>
                </a:moveTo>
                <a:cubicBezTo>
                  <a:pt x="24448" y="18554"/>
                  <a:pt x="24418" y="18584"/>
                  <a:pt x="24418" y="18622"/>
                </a:cubicBezTo>
                <a:cubicBezTo>
                  <a:pt x="24418" y="18660"/>
                  <a:pt x="24448" y="18691"/>
                  <a:pt x="24486" y="18691"/>
                </a:cubicBezTo>
                <a:cubicBezTo>
                  <a:pt x="24524" y="18691"/>
                  <a:pt x="24555" y="18660"/>
                  <a:pt x="24555" y="18622"/>
                </a:cubicBezTo>
                <a:cubicBezTo>
                  <a:pt x="24555" y="18584"/>
                  <a:pt x="24524" y="18554"/>
                  <a:pt x="24486" y="18554"/>
                </a:cubicBezTo>
                <a:close/>
                <a:moveTo>
                  <a:pt x="24054" y="15031"/>
                </a:moveTo>
                <a:cubicBezTo>
                  <a:pt x="24016" y="15031"/>
                  <a:pt x="23985" y="15062"/>
                  <a:pt x="23985" y="15100"/>
                </a:cubicBezTo>
                <a:cubicBezTo>
                  <a:pt x="23985" y="15138"/>
                  <a:pt x="24016" y="15168"/>
                  <a:pt x="24054" y="15168"/>
                </a:cubicBezTo>
                <a:cubicBezTo>
                  <a:pt x="24092" y="15168"/>
                  <a:pt x="24122" y="15138"/>
                  <a:pt x="24122" y="15100"/>
                </a:cubicBezTo>
                <a:cubicBezTo>
                  <a:pt x="24122" y="15062"/>
                  <a:pt x="24092" y="15031"/>
                  <a:pt x="24054" y="15031"/>
                </a:cubicBezTo>
                <a:close/>
                <a:moveTo>
                  <a:pt x="23838" y="15266"/>
                </a:moveTo>
                <a:cubicBezTo>
                  <a:pt x="23800" y="15266"/>
                  <a:pt x="23769" y="15297"/>
                  <a:pt x="23769" y="15335"/>
                </a:cubicBezTo>
                <a:cubicBezTo>
                  <a:pt x="23769" y="15372"/>
                  <a:pt x="23800" y="15403"/>
                  <a:pt x="23838" y="15403"/>
                </a:cubicBezTo>
                <a:cubicBezTo>
                  <a:pt x="23876" y="15403"/>
                  <a:pt x="23906" y="15372"/>
                  <a:pt x="23906" y="15335"/>
                </a:cubicBezTo>
                <a:cubicBezTo>
                  <a:pt x="23906" y="15297"/>
                  <a:pt x="23876" y="15266"/>
                  <a:pt x="23838" y="15266"/>
                </a:cubicBezTo>
                <a:close/>
                <a:moveTo>
                  <a:pt x="24054" y="15266"/>
                </a:moveTo>
                <a:cubicBezTo>
                  <a:pt x="24016" y="15266"/>
                  <a:pt x="23985" y="15297"/>
                  <a:pt x="23985" y="15335"/>
                </a:cubicBezTo>
                <a:cubicBezTo>
                  <a:pt x="23985" y="15372"/>
                  <a:pt x="24016" y="15403"/>
                  <a:pt x="24054" y="15403"/>
                </a:cubicBezTo>
                <a:cubicBezTo>
                  <a:pt x="24092" y="15403"/>
                  <a:pt x="24122" y="15372"/>
                  <a:pt x="24122" y="15335"/>
                </a:cubicBezTo>
                <a:cubicBezTo>
                  <a:pt x="24122" y="15297"/>
                  <a:pt x="24092" y="15266"/>
                  <a:pt x="24054" y="15266"/>
                </a:cubicBezTo>
                <a:close/>
                <a:moveTo>
                  <a:pt x="24270" y="15266"/>
                </a:moveTo>
                <a:cubicBezTo>
                  <a:pt x="24232" y="15266"/>
                  <a:pt x="24202" y="15297"/>
                  <a:pt x="24202" y="15335"/>
                </a:cubicBezTo>
                <a:cubicBezTo>
                  <a:pt x="24202" y="15372"/>
                  <a:pt x="24232" y="15403"/>
                  <a:pt x="24270" y="15403"/>
                </a:cubicBezTo>
                <a:cubicBezTo>
                  <a:pt x="24308" y="15403"/>
                  <a:pt x="24339" y="15372"/>
                  <a:pt x="24339" y="15335"/>
                </a:cubicBezTo>
                <a:cubicBezTo>
                  <a:pt x="24339" y="15297"/>
                  <a:pt x="24308" y="15266"/>
                  <a:pt x="24270" y="15266"/>
                </a:cubicBezTo>
                <a:close/>
                <a:moveTo>
                  <a:pt x="24486" y="15266"/>
                </a:moveTo>
                <a:cubicBezTo>
                  <a:pt x="24448" y="15266"/>
                  <a:pt x="24418" y="15297"/>
                  <a:pt x="24418" y="15335"/>
                </a:cubicBezTo>
                <a:cubicBezTo>
                  <a:pt x="24418" y="15372"/>
                  <a:pt x="24448" y="15403"/>
                  <a:pt x="24486" y="15403"/>
                </a:cubicBezTo>
                <a:cubicBezTo>
                  <a:pt x="24524" y="15403"/>
                  <a:pt x="24555" y="15372"/>
                  <a:pt x="24555" y="15335"/>
                </a:cubicBezTo>
                <a:cubicBezTo>
                  <a:pt x="24555" y="15297"/>
                  <a:pt x="24524" y="15266"/>
                  <a:pt x="24486" y="15266"/>
                </a:cubicBezTo>
                <a:close/>
                <a:moveTo>
                  <a:pt x="23838" y="15501"/>
                </a:moveTo>
                <a:cubicBezTo>
                  <a:pt x="23800" y="15501"/>
                  <a:pt x="23769" y="15532"/>
                  <a:pt x="23769" y="15569"/>
                </a:cubicBezTo>
                <a:cubicBezTo>
                  <a:pt x="23769" y="15607"/>
                  <a:pt x="23800" y="15638"/>
                  <a:pt x="23838" y="15638"/>
                </a:cubicBezTo>
                <a:cubicBezTo>
                  <a:pt x="23876" y="15638"/>
                  <a:pt x="23906" y="15607"/>
                  <a:pt x="23906" y="15569"/>
                </a:cubicBezTo>
                <a:cubicBezTo>
                  <a:pt x="23906" y="15532"/>
                  <a:pt x="23876" y="15501"/>
                  <a:pt x="23838" y="15501"/>
                </a:cubicBezTo>
                <a:close/>
                <a:moveTo>
                  <a:pt x="24270" y="15501"/>
                </a:moveTo>
                <a:cubicBezTo>
                  <a:pt x="24232" y="15501"/>
                  <a:pt x="24202" y="15532"/>
                  <a:pt x="24202" y="15569"/>
                </a:cubicBezTo>
                <a:cubicBezTo>
                  <a:pt x="24202" y="15607"/>
                  <a:pt x="24232" y="15638"/>
                  <a:pt x="24270" y="15638"/>
                </a:cubicBezTo>
                <a:cubicBezTo>
                  <a:pt x="24308" y="15638"/>
                  <a:pt x="24339" y="15607"/>
                  <a:pt x="24339" y="15569"/>
                </a:cubicBezTo>
                <a:cubicBezTo>
                  <a:pt x="24339" y="15532"/>
                  <a:pt x="24308" y="15501"/>
                  <a:pt x="24270" y="15501"/>
                </a:cubicBezTo>
                <a:close/>
                <a:moveTo>
                  <a:pt x="24486" y="15501"/>
                </a:moveTo>
                <a:cubicBezTo>
                  <a:pt x="24448" y="15501"/>
                  <a:pt x="24418" y="15532"/>
                  <a:pt x="24418" y="15569"/>
                </a:cubicBezTo>
                <a:cubicBezTo>
                  <a:pt x="24418" y="15607"/>
                  <a:pt x="24448" y="15638"/>
                  <a:pt x="24486" y="15638"/>
                </a:cubicBezTo>
                <a:cubicBezTo>
                  <a:pt x="24524" y="15638"/>
                  <a:pt x="24555" y="15607"/>
                  <a:pt x="24555" y="15569"/>
                </a:cubicBezTo>
                <a:cubicBezTo>
                  <a:pt x="24555" y="15532"/>
                  <a:pt x="24524" y="15501"/>
                  <a:pt x="24486" y="15501"/>
                </a:cubicBezTo>
                <a:close/>
                <a:moveTo>
                  <a:pt x="24702" y="15501"/>
                </a:moveTo>
                <a:cubicBezTo>
                  <a:pt x="24664" y="15501"/>
                  <a:pt x="24634" y="15532"/>
                  <a:pt x="24634" y="15569"/>
                </a:cubicBezTo>
                <a:cubicBezTo>
                  <a:pt x="24634" y="15607"/>
                  <a:pt x="24664" y="15638"/>
                  <a:pt x="24702" y="15638"/>
                </a:cubicBezTo>
                <a:cubicBezTo>
                  <a:pt x="24740" y="15638"/>
                  <a:pt x="24771" y="15607"/>
                  <a:pt x="24771" y="15569"/>
                </a:cubicBezTo>
                <a:cubicBezTo>
                  <a:pt x="24771" y="15532"/>
                  <a:pt x="24740" y="15501"/>
                  <a:pt x="24702" y="15501"/>
                </a:cubicBezTo>
                <a:close/>
                <a:moveTo>
                  <a:pt x="23838" y="15736"/>
                </a:moveTo>
                <a:cubicBezTo>
                  <a:pt x="23800" y="15736"/>
                  <a:pt x="23769" y="15766"/>
                  <a:pt x="23769" y="15804"/>
                </a:cubicBezTo>
                <a:cubicBezTo>
                  <a:pt x="23769" y="15842"/>
                  <a:pt x="23800" y="15873"/>
                  <a:pt x="23838" y="15873"/>
                </a:cubicBezTo>
                <a:cubicBezTo>
                  <a:pt x="23876" y="15873"/>
                  <a:pt x="23906" y="15842"/>
                  <a:pt x="23906" y="15804"/>
                </a:cubicBezTo>
                <a:cubicBezTo>
                  <a:pt x="23906" y="15766"/>
                  <a:pt x="23876" y="15736"/>
                  <a:pt x="23838" y="15736"/>
                </a:cubicBezTo>
                <a:close/>
                <a:moveTo>
                  <a:pt x="24054" y="15736"/>
                </a:moveTo>
                <a:cubicBezTo>
                  <a:pt x="24016" y="15736"/>
                  <a:pt x="23985" y="15766"/>
                  <a:pt x="23985" y="15804"/>
                </a:cubicBezTo>
                <a:cubicBezTo>
                  <a:pt x="23985" y="15842"/>
                  <a:pt x="24016" y="15873"/>
                  <a:pt x="24054" y="15873"/>
                </a:cubicBezTo>
                <a:cubicBezTo>
                  <a:pt x="24092" y="15873"/>
                  <a:pt x="24122" y="15842"/>
                  <a:pt x="24122" y="15804"/>
                </a:cubicBezTo>
                <a:cubicBezTo>
                  <a:pt x="24122" y="15766"/>
                  <a:pt x="24092" y="15736"/>
                  <a:pt x="24054" y="15736"/>
                </a:cubicBezTo>
                <a:close/>
                <a:moveTo>
                  <a:pt x="24270" y="15736"/>
                </a:moveTo>
                <a:cubicBezTo>
                  <a:pt x="24232" y="15736"/>
                  <a:pt x="24202" y="15766"/>
                  <a:pt x="24202" y="15804"/>
                </a:cubicBezTo>
                <a:cubicBezTo>
                  <a:pt x="24202" y="15842"/>
                  <a:pt x="24232" y="15873"/>
                  <a:pt x="24270" y="15873"/>
                </a:cubicBezTo>
                <a:cubicBezTo>
                  <a:pt x="24308" y="15873"/>
                  <a:pt x="24339" y="15842"/>
                  <a:pt x="24339" y="15804"/>
                </a:cubicBezTo>
                <a:cubicBezTo>
                  <a:pt x="24339" y="15766"/>
                  <a:pt x="24308" y="15736"/>
                  <a:pt x="24270" y="15736"/>
                </a:cubicBezTo>
                <a:close/>
                <a:moveTo>
                  <a:pt x="24486" y="15736"/>
                </a:moveTo>
                <a:cubicBezTo>
                  <a:pt x="24448" y="15736"/>
                  <a:pt x="24418" y="15766"/>
                  <a:pt x="24418" y="15804"/>
                </a:cubicBezTo>
                <a:cubicBezTo>
                  <a:pt x="24418" y="15842"/>
                  <a:pt x="24448" y="15873"/>
                  <a:pt x="24486" y="15873"/>
                </a:cubicBezTo>
                <a:cubicBezTo>
                  <a:pt x="24524" y="15873"/>
                  <a:pt x="24555" y="15842"/>
                  <a:pt x="24555" y="15804"/>
                </a:cubicBezTo>
                <a:cubicBezTo>
                  <a:pt x="24555" y="15766"/>
                  <a:pt x="24524" y="15736"/>
                  <a:pt x="24486" y="15736"/>
                </a:cubicBezTo>
                <a:close/>
                <a:moveTo>
                  <a:pt x="24702" y="15736"/>
                </a:moveTo>
                <a:cubicBezTo>
                  <a:pt x="24664" y="15736"/>
                  <a:pt x="24634" y="15766"/>
                  <a:pt x="24634" y="15804"/>
                </a:cubicBezTo>
                <a:cubicBezTo>
                  <a:pt x="24634" y="15842"/>
                  <a:pt x="24664" y="15873"/>
                  <a:pt x="24702" y="15873"/>
                </a:cubicBezTo>
                <a:cubicBezTo>
                  <a:pt x="24740" y="15873"/>
                  <a:pt x="24771" y="15842"/>
                  <a:pt x="24771" y="15804"/>
                </a:cubicBezTo>
                <a:cubicBezTo>
                  <a:pt x="24771" y="15766"/>
                  <a:pt x="24740" y="15736"/>
                  <a:pt x="24702" y="15736"/>
                </a:cubicBezTo>
                <a:close/>
                <a:moveTo>
                  <a:pt x="24918" y="15736"/>
                </a:moveTo>
                <a:cubicBezTo>
                  <a:pt x="24881" y="15736"/>
                  <a:pt x="24850" y="15766"/>
                  <a:pt x="24850" y="15804"/>
                </a:cubicBezTo>
                <a:cubicBezTo>
                  <a:pt x="24850" y="15842"/>
                  <a:pt x="24881" y="15873"/>
                  <a:pt x="24918" y="15873"/>
                </a:cubicBezTo>
                <a:cubicBezTo>
                  <a:pt x="24956" y="15873"/>
                  <a:pt x="24987" y="15842"/>
                  <a:pt x="24987" y="15804"/>
                </a:cubicBezTo>
                <a:cubicBezTo>
                  <a:pt x="24987" y="15766"/>
                  <a:pt x="24956" y="15736"/>
                  <a:pt x="24918" y="15736"/>
                </a:cubicBezTo>
                <a:close/>
                <a:moveTo>
                  <a:pt x="24054" y="15971"/>
                </a:moveTo>
                <a:cubicBezTo>
                  <a:pt x="24016" y="15971"/>
                  <a:pt x="23985" y="16001"/>
                  <a:pt x="23985" y="16039"/>
                </a:cubicBezTo>
                <a:cubicBezTo>
                  <a:pt x="23985" y="16077"/>
                  <a:pt x="24016" y="16108"/>
                  <a:pt x="24054" y="16108"/>
                </a:cubicBezTo>
                <a:cubicBezTo>
                  <a:pt x="24092" y="16108"/>
                  <a:pt x="24122" y="16077"/>
                  <a:pt x="24122" y="16039"/>
                </a:cubicBezTo>
                <a:cubicBezTo>
                  <a:pt x="24122" y="16001"/>
                  <a:pt x="24092" y="15971"/>
                  <a:pt x="24054" y="15971"/>
                </a:cubicBezTo>
                <a:close/>
                <a:moveTo>
                  <a:pt x="24270" y="15971"/>
                </a:moveTo>
                <a:cubicBezTo>
                  <a:pt x="24232" y="15971"/>
                  <a:pt x="24202" y="16001"/>
                  <a:pt x="24202" y="16039"/>
                </a:cubicBezTo>
                <a:cubicBezTo>
                  <a:pt x="24202" y="16077"/>
                  <a:pt x="24232" y="16108"/>
                  <a:pt x="24270" y="16108"/>
                </a:cubicBezTo>
                <a:cubicBezTo>
                  <a:pt x="24308" y="16108"/>
                  <a:pt x="24339" y="16077"/>
                  <a:pt x="24339" y="16039"/>
                </a:cubicBezTo>
                <a:cubicBezTo>
                  <a:pt x="24339" y="16001"/>
                  <a:pt x="24308" y="15971"/>
                  <a:pt x="24270" y="15971"/>
                </a:cubicBezTo>
                <a:close/>
                <a:moveTo>
                  <a:pt x="24486" y="15971"/>
                </a:moveTo>
                <a:cubicBezTo>
                  <a:pt x="24448" y="15971"/>
                  <a:pt x="24418" y="16001"/>
                  <a:pt x="24418" y="16039"/>
                </a:cubicBezTo>
                <a:cubicBezTo>
                  <a:pt x="24418" y="16077"/>
                  <a:pt x="24448" y="16108"/>
                  <a:pt x="24486" y="16108"/>
                </a:cubicBezTo>
                <a:cubicBezTo>
                  <a:pt x="24524" y="16108"/>
                  <a:pt x="24555" y="16077"/>
                  <a:pt x="24555" y="16039"/>
                </a:cubicBezTo>
                <a:cubicBezTo>
                  <a:pt x="24555" y="16001"/>
                  <a:pt x="24524" y="15971"/>
                  <a:pt x="24486" y="15971"/>
                </a:cubicBezTo>
                <a:close/>
                <a:moveTo>
                  <a:pt x="24702" y="15971"/>
                </a:moveTo>
                <a:cubicBezTo>
                  <a:pt x="24664" y="15971"/>
                  <a:pt x="24634" y="16001"/>
                  <a:pt x="24634" y="16039"/>
                </a:cubicBezTo>
                <a:cubicBezTo>
                  <a:pt x="24634" y="16077"/>
                  <a:pt x="24664" y="16108"/>
                  <a:pt x="24702" y="16108"/>
                </a:cubicBezTo>
                <a:cubicBezTo>
                  <a:pt x="24740" y="16108"/>
                  <a:pt x="24771" y="16077"/>
                  <a:pt x="24771" y="16039"/>
                </a:cubicBezTo>
                <a:cubicBezTo>
                  <a:pt x="24771" y="16001"/>
                  <a:pt x="24740" y="15971"/>
                  <a:pt x="24702" y="15971"/>
                </a:cubicBezTo>
                <a:close/>
                <a:moveTo>
                  <a:pt x="24918" y="15971"/>
                </a:moveTo>
                <a:cubicBezTo>
                  <a:pt x="24881" y="15971"/>
                  <a:pt x="24850" y="16001"/>
                  <a:pt x="24850" y="16039"/>
                </a:cubicBezTo>
                <a:cubicBezTo>
                  <a:pt x="24850" y="16077"/>
                  <a:pt x="24881" y="16108"/>
                  <a:pt x="24918" y="16108"/>
                </a:cubicBezTo>
                <a:cubicBezTo>
                  <a:pt x="24956" y="16108"/>
                  <a:pt x="24987" y="16077"/>
                  <a:pt x="24987" y="16039"/>
                </a:cubicBezTo>
                <a:cubicBezTo>
                  <a:pt x="24987" y="16001"/>
                  <a:pt x="24956" y="15971"/>
                  <a:pt x="24918" y="15971"/>
                </a:cubicBezTo>
                <a:close/>
                <a:moveTo>
                  <a:pt x="23838" y="16205"/>
                </a:moveTo>
                <a:cubicBezTo>
                  <a:pt x="23800" y="16205"/>
                  <a:pt x="23769" y="16236"/>
                  <a:pt x="23769" y="16274"/>
                </a:cubicBezTo>
                <a:cubicBezTo>
                  <a:pt x="23769" y="16312"/>
                  <a:pt x="23800" y="16342"/>
                  <a:pt x="23838" y="16342"/>
                </a:cubicBezTo>
                <a:cubicBezTo>
                  <a:pt x="23876" y="16342"/>
                  <a:pt x="23906" y="16312"/>
                  <a:pt x="23906" y="16274"/>
                </a:cubicBezTo>
                <a:cubicBezTo>
                  <a:pt x="23906" y="16236"/>
                  <a:pt x="23876" y="16205"/>
                  <a:pt x="23838" y="16205"/>
                </a:cubicBezTo>
                <a:close/>
                <a:moveTo>
                  <a:pt x="24054" y="16205"/>
                </a:moveTo>
                <a:cubicBezTo>
                  <a:pt x="24016" y="16205"/>
                  <a:pt x="23985" y="16236"/>
                  <a:pt x="23985" y="16274"/>
                </a:cubicBezTo>
                <a:cubicBezTo>
                  <a:pt x="23985" y="16312"/>
                  <a:pt x="24016" y="16342"/>
                  <a:pt x="24054" y="16342"/>
                </a:cubicBezTo>
                <a:cubicBezTo>
                  <a:pt x="24092" y="16342"/>
                  <a:pt x="24122" y="16312"/>
                  <a:pt x="24122" y="16274"/>
                </a:cubicBezTo>
                <a:cubicBezTo>
                  <a:pt x="24122" y="16236"/>
                  <a:pt x="24092" y="16205"/>
                  <a:pt x="24054" y="16205"/>
                </a:cubicBezTo>
                <a:close/>
                <a:moveTo>
                  <a:pt x="24270" y="16205"/>
                </a:moveTo>
                <a:cubicBezTo>
                  <a:pt x="24232" y="16205"/>
                  <a:pt x="24202" y="16236"/>
                  <a:pt x="24202" y="16274"/>
                </a:cubicBezTo>
                <a:cubicBezTo>
                  <a:pt x="24202" y="16312"/>
                  <a:pt x="24232" y="16342"/>
                  <a:pt x="24270" y="16342"/>
                </a:cubicBezTo>
                <a:cubicBezTo>
                  <a:pt x="24308" y="16342"/>
                  <a:pt x="24339" y="16312"/>
                  <a:pt x="24339" y="16274"/>
                </a:cubicBezTo>
                <a:cubicBezTo>
                  <a:pt x="24339" y="16236"/>
                  <a:pt x="24308" y="16205"/>
                  <a:pt x="24270" y="16205"/>
                </a:cubicBezTo>
                <a:close/>
                <a:moveTo>
                  <a:pt x="24486" y="16205"/>
                </a:moveTo>
                <a:cubicBezTo>
                  <a:pt x="24448" y="16205"/>
                  <a:pt x="24418" y="16236"/>
                  <a:pt x="24418" y="16274"/>
                </a:cubicBezTo>
                <a:cubicBezTo>
                  <a:pt x="24418" y="16312"/>
                  <a:pt x="24448" y="16342"/>
                  <a:pt x="24486" y="16342"/>
                </a:cubicBezTo>
                <a:cubicBezTo>
                  <a:pt x="24524" y="16342"/>
                  <a:pt x="24555" y="16312"/>
                  <a:pt x="24555" y="16274"/>
                </a:cubicBezTo>
                <a:cubicBezTo>
                  <a:pt x="24555" y="16236"/>
                  <a:pt x="24524" y="16205"/>
                  <a:pt x="24486" y="16205"/>
                </a:cubicBezTo>
                <a:close/>
                <a:moveTo>
                  <a:pt x="24702" y="16205"/>
                </a:moveTo>
                <a:cubicBezTo>
                  <a:pt x="24664" y="16205"/>
                  <a:pt x="24634" y="16236"/>
                  <a:pt x="24634" y="16274"/>
                </a:cubicBezTo>
                <a:cubicBezTo>
                  <a:pt x="24634" y="16312"/>
                  <a:pt x="24664" y="16342"/>
                  <a:pt x="24702" y="16342"/>
                </a:cubicBezTo>
                <a:cubicBezTo>
                  <a:pt x="24740" y="16342"/>
                  <a:pt x="24771" y="16312"/>
                  <a:pt x="24771" y="16274"/>
                </a:cubicBezTo>
                <a:cubicBezTo>
                  <a:pt x="24771" y="16236"/>
                  <a:pt x="24740" y="16205"/>
                  <a:pt x="24702" y="16205"/>
                </a:cubicBezTo>
                <a:close/>
                <a:moveTo>
                  <a:pt x="24918" y="16205"/>
                </a:moveTo>
                <a:cubicBezTo>
                  <a:pt x="24881" y="16205"/>
                  <a:pt x="24850" y="16236"/>
                  <a:pt x="24850" y="16274"/>
                </a:cubicBezTo>
                <a:cubicBezTo>
                  <a:pt x="24850" y="16312"/>
                  <a:pt x="24881" y="16342"/>
                  <a:pt x="24918" y="16342"/>
                </a:cubicBezTo>
                <a:cubicBezTo>
                  <a:pt x="24956" y="16342"/>
                  <a:pt x="24987" y="16312"/>
                  <a:pt x="24987" y="16274"/>
                </a:cubicBezTo>
                <a:cubicBezTo>
                  <a:pt x="24987" y="16236"/>
                  <a:pt x="24956" y="16205"/>
                  <a:pt x="24918" y="16205"/>
                </a:cubicBezTo>
                <a:close/>
                <a:moveTo>
                  <a:pt x="23838" y="16440"/>
                </a:moveTo>
                <a:cubicBezTo>
                  <a:pt x="23800" y="16440"/>
                  <a:pt x="23769" y="16471"/>
                  <a:pt x="23769" y="16509"/>
                </a:cubicBezTo>
                <a:cubicBezTo>
                  <a:pt x="23769" y="16547"/>
                  <a:pt x="23800" y="16577"/>
                  <a:pt x="23838" y="16577"/>
                </a:cubicBezTo>
                <a:cubicBezTo>
                  <a:pt x="23876" y="16577"/>
                  <a:pt x="23906" y="16547"/>
                  <a:pt x="23906" y="16509"/>
                </a:cubicBezTo>
                <a:cubicBezTo>
                  <a:pt x="23906" y="16471"/>
                  <a:pt x="23876" y="16440"/>
                  <a:pt x="23838" y="16440"/>
                </a:cubicBezTo>
                <a:close/>
                <a:moveTo>
                  <a:pt x="24054" y="16440"/>
                </a:moveTo>
                <a:cubicBezTo>
                  <a:pt x="24016" y="16440"/>
                  <a:pt x="23985" y="16471"/>
                  <a:pt x="23985" y="16509"/>
                </a:cubicBezTo>
                <a:cubicBezTo>
                  <a:pt x="23985" y="16547"/>
                  <a:pt x="24016" y="16577"/>
                  <a:pt x="24054" y="16577"/>
                </a:cubicBezTo>
                <a:cubicBezTo>
                  <a:pt x="24092" y="16577"/>
                  <a:pt x="24122" y="16547"/>
                  <a:pt x="24122" y="16509"/>
                </a:cubicBezTo>
                <a:cubicBezTo>
                  <a:pt x="24122" y="16471"/>
                  <a:pt x="24092" y="16440"/>
                  <a:pt x="24054" y="16440"/>
                </a:cubicBezTo>
                <a:close/>
                <a:moveTo>
                  <a:pt x="24270" y="16440"/>
                </a:moveTo>
                <a:cubicBezTo>
                  <a:pt x="24232" y="16440"/>
                  <a:pt x="24202" y="16471"/>
                  <a:pt x="24202" y="16509"/>
                </a:cubicBezTo>
                <a:cubicBezTo>
                  <a:pt x="24202" y="16547"/>
                  <a:pt x="24232" y="16577"/>
                  <a:pt x="24270" y="16577"/>
                </a:cubicBezTo>
                <a:cubicBezTo>
                  <a:pt x="24308" y="16577"/>
                  <a:pt x="24339" y="16547"/>
                  <a:pt x="24339" y="16509"/>
                </a:cubicBezTo>
                <a:cubicBezTo>
                  <a:pt x="24339" y="16471"/>
                  <a:pt x="24308" y="16440"/>
                  <a:pt x="24270" y="16440"/>
                </a:cubicBezTo>
                <a:close/>
                <a:moveTo>
                  <a:pt x="24486" y="16440"/>
                </a:moveTo>
                <a:cubicBezTo>
                  <a:pt x="24448" y="16440"/>
                  <a:pt x="24418" y="16471"/>
                  <a:pt x="24418" y="16509"/>
                </a:cubicBezTo>
                <a:cubicBezTo>
                  <a:pt x="24418" y="16547"/>
                  <a:pt x="24448" y="16577"/>
                  <a:pt x="24486" y="16577"/>
                </a:cubicBezTo>
                <a:cubicBezTo>
                  <a:pt x="24524" y="16577"/>
                  <a:pt x="24555" y="16547"/>
                  <a:pt x="24555" y="16509"/>
                </a:cubicBezTo>
                <a:cubicBezTo>
                  <a:pt x="24555" y="16471"/>
                  <a:pt x="24524" y="16440"/>
                  <a:pt x="24486" y="16440"/>
                </a:cubicBezTo>
                <a:close/>
                <a:moveTo>
                  <a:pt x="24702" y="16440"/>
                </a:moveTo>
                <a:cubicBezTo>
                  <a:pt x="24664" y="16440"/>
                  <a:pt x="24634" y="16471"/>
                  <a:pt x="24634" y="16509"/>
                </a:cubicBezTo>
                <a:cubicBezTo>
                  <a:pt x="24634" y="16547"/>
                  <a:pt x="24664" y="16577"/>
                  <a:pt x="24702" y="16577"/>
                </a:cubicBezTo>
                <a:cubicBezTo>
                  <a:pt x="24740" y="16577"/>
                  <a:pt x="24771" y="16547"/>
                  <a:pt x="24771" y="16509"/>
                </a:cubicBezTo>
                <a:cubicBezTo>
                  <a:pt x="24771" y="16471"/>
                  <a:pt x="24740" y="16440"/>
                  <a:pt x="24702" y="16440"/>
                </a:cubicBezTo>
                <a:close/>
                <a:moveTo>
                  <a:pt x="24918" y="16440"/>
                </a:moveTo>
                <a:cubicBezTo>
                  <a:pt x="24881" y="16440"/>
                  <a:pt x="24850" y="16471"/>
                  <a:pt x="24850" y="16509"/>
                </a:cubicBezTo>
                <a:cubicBezTo>
                  <a:pt x="24850" y="16547"/>
                  <a:pt x="24881" y="16577"/>
                  <a:pt x="24918" y="16577"/>
                </a:cubicBezTo>
                <a:cubicBezTo>
                  <a:pt x="24956" y="16577"/>
                  <a:pt x="24987" y="16547"/>
                  <a:pt x="24987" y="16509"/>
                </a:cubicBezTo>
                <a:cubicBezTo>
                  <a:pt x="24987" y="16471"/>
                  <a:pt x="24956" y="16440"/>
                  <a:pt x="24918" y="16440"/>
                </a:cubicBezTo>
                <a:close/>
                <a:moveTo>
                  <a:pt x="23190" y="16675"/>
                </a:moveTo>
                <a:cubicBezTo>
                  <a:pt x="23152" y="16675"/>
                  <a:pt x="23121" y="16706"/>
                  <a:pt x="23121" y="16744"/>
                </a:cubicBezTo>
                <a:cubicBezTo>
                  <a:pt x="23121" y="16781"/>
                  <a:pt x="23152" y="16812"/>
                  <a:pt x="23190" y="16812"/>
                </a:cubicBezTo>
                <a:cubicBezTo>
                  <a:pt x="23227" y="16812"/>
                  <a:pt x="23258" y="16781"/>
                  <a:pt x="23258" y="16744"/>
                </a:cubicBezTo>
                <a:cubicBezTo>
                  <a:pt x="23258" y="16706"/>
                  <a:pt x="23227" y="16675"/>
                  <a:pt x="23190" y="16675"/>
                </a:cubicBezTo>
                <a:close/>
                <a:moveTo>
                  <a:pt x="23406" y="16675"/>
                </a:moveTo>
                <a:cubicBezTo>
                  <a:pt x="23368" y="16675"/>
                  <a:pt x="23337" y="16706"/>
                  <a:pt x="23337" y="16744"/>
                </a:cubicBezTo>
                <a:cubicBezTo>
                  <a:pt x="23337" y="16781"/>
                  <a:pt x="23368" y="16812"/>
                  <a:pt x="23406" y="16812"/>
                </a:cubicBezTo>
                <a:cubicBezTo>
                  <a:pt x="23443" y="16812"/>
                  <a:pt x="23474" y="16781"/>
                  <a:pt x="23474" y="16744"/>
                </a:cubicBezTo>
                <a:cubicBezTo>
                  <a:pt x="23474" y="16706"/>
                  <a:pt x="23443" y="16675"/>
                  <a:pt x="23406" y="16675"/>
                </a:cubicBezTo>
                <a:close/>
                <a:moveTo>
                  <a:pt x="23838" y="16675"/>
                </a:moveTo>
                <a:cubicBezTo>
                  <a:pt x="23800" y="16675"/>
                  <a:pt x="23769" y="16706"/>
                  <a:pt x="23769" y="16744"/>
                </a:cubicBezTo>
                <a:cubicBezTo>
                  <a:pt x="23769" y="16781"/>
                  <a:pt x="23800" y="16812"/>
                  <a:pt x="23838" y="16812"/>
                </a:cubicBezTo>
                <a:cubicBezTo>
                  <a:pt x="23876" y="16812"/>
                  <a:pt x="23906" y="16781"/>
                  <a:pt x="23906" y="16744"/>
                </a:cubicBezTo>
                <a:cubicBezTo>
                  <a:pt x="23906" y="16706"/>
                  <a:pt x="23876" y="16675"/>
                  <a:pt x="23838" y="16675"/>
                </a:cubicBezTo>
                <a:close/>
                <a:moveTo>
                  <a:pt x="24054" y="16675"/>
                </a:moveTo>
                <a:cubicBezTo>
                  <a:pt x="24016" y="16675"/>
                  <a:pt x="23985" y="16706"/>
                  <a:pt x="23985" y="16744"/>
                </a:cubicBezTo>
                <a:cubicBezTo>
                  <a:pt x="23985" y="16781"/>
                  <a:pt x="24016" y="16812"/>
                  <a:pt x="24054" y="16812"/>
                </a:cubicBezTo>
                <a:cubicBezTo>
                  <a:pt x="24092" y="16812"/>
                  <a:pt x="24122" y="16781"/>
                  <a:pt x="24122" y="16744"/>
                </a:cubicBezTo>
                <a:cubicBezTo>
                  <a:pt x="24122" y="16706"/>
                  <a:pt x="24092" y="16675"/>
                  <a:pt x="24054" y="16675"/>
                </a:cubicBezTo>
                <a:close/>
                <a:moveTo>
                  <a:pt x="24270" y="16675"/>
                </a:moveTo>
                <a:cubicBezTo>
                  <a:pt x="24232" y="16675"/>
                  <a:pt x="24202" y="16706"/>
                  <a:pt x="24202" y="16744"/>
                </a:cubicBezTo>
                <a:cubicBezTo>
                  <a:pt x="24202" y="16781"/>
                  <a:pt x="24232" y="16812"/>
                  <a:pt x="24270" y="16812"/>
                </a:cubicBezTo>
                <a:cubicBezTo>
                  <a:pt x="24308" y="16812"/>
                  <a:pt x="24339" y="16781"/>
                  <a:pt x="24339" y="16744"/>
                </a:cubicBezTo>
                <a:cubicBezTo>
                  <a:pt x="24339" y="16706"/>
                  <a:pt x="24308" y="16675"/>
                  <a:pt x="24270" y="16675"/>
                </a:cubicBezTo>
                <a:close/>
                <a:moveTo>
                  <a:pt x="22973" y="16910"/>
                </a:moveTo>
                <a:cubicBezTo>
                  <a:pt x="22936" y="16910"/>
                  <a:pt x="22905" y="16941"/>
                  <a:pt x="22905" y="16978"/>
                </a:cubicBezTo>
                <a:cubicBezTo>
                  <a:pt x="22905" y="17016"/>
                  <a:pt x="22936" y="17047"/>
                  <a:pt x="22973" y="17047"/>
                </a:cubicBezTo>
                <a:cubicBezTo>
                  <a:pt x="23011" y="17047"/>
                  <a:pt x="23042" y="17016"/>
                  <a:pt x="23042" y="16978"/>
                </a:cubicBezTo>
                <a:cubicBezTo>
                  <a:pt x="23042" y="16941"/>
                  <a:pt x="23011" y="16910"/>
                  <a:pt x="22973" y="16910"/>
                </a:cubicBezTo>
                <a:close/>
                <a:moveTo>
                  <a:pt x="23190" y="16910"/>
                </a:moveTo>
                <a:cubicBezTo>
                  <a:pt x="23152" y="16910"/>
                  <a:pt x="23121" y="16941"/>
                  <a:pt x="23121" y="16978"/>
                </a:cubicBezTo>
                <a:cubicBezTo>
                  <a:pt x="23121" y="17016"/>
                  <a:pt x="23152" y="17047"/>
                  <a:pt x="23190" y="17047"/>
                </a:cubicBezTo>
                <a:cubicBezTo>
                  <a:pt x="23227" y="17047"/>
                  <a:pt x="23258" y="17016"/>
                  <a:pt x="23258" y="16978"/>
                </a:cubicBezTo>
                <a:cubicBezTo>
                  <a:pt x="23258" y="16941"/>
                  <a:pt x="23227" y="16910"/>
                  <a:pt x="23190" y="16910"/>
                </a:cubicBezTo>
                <a:close/>
                <a:moveTo>
                  <a:pt x="23406" y="16910"/>
                </a:moveTo>
                <a:cubicBezTo>
                  <a:pt x="23368" y="16910"/>
                  <a:pt x="23337" y="16941"/>
                  <a:pt x="23337" y="16978"/>
                </a:cubicBezTo>
                <a:cubicBezTo>
                  <a:pt x="23337" y="17016"/>
                  <a:pt x="23368" y="17047"/>
                  <a:pt x="23406" y="17047"/>
                </a:cubicBezTo>
                <a:cubicBezTo>
                  <a:pt x="23443" y="17047"/>
                  <a:pt x="23474" y="17016"/>
                  <a:pt x="23474" y="16978"/>
                </a:cubicBezTo>
                <a:cubicBezTo>
                  <a:pt x="23474" y="16941"/>
                  <a:pt x="23443" y="16910"/>
                  <a:pt x="23406" y="16910"/>
                </a:cubicBezTo>
                <a:close/>
                <a:moveTo>
                  <a:pt x="23622" y="16910"/>
                </a:moveTo>
                <a:cubicBezTo>
                  <a:pt x="23584" y="16910"/>
                  <a:pt x="23553" y="16941"/>
                  <a:pt x="23553" y="16978"/>
                </a:cubicBezTo>
                <a:cubicBezTo>
                  <a:pt x="23553" y="17016"/>
                  <a:pt x="23584" y="17047"/>
                  <a:pt x="23622" y="17047"/>
                </a:cubicBezTo>
                <a:cubicBezTo>
                  <a:pt x="23660" y="17047"/>
                  <a:pt x="23690" y="17016"/>
                  <a:pt x="23690" y="16978"/>
                </a:cubicBezTo>
                <a:cubicBezTo>
                  <a:pt x="23690" y="16941"/>
                  <a:pt x="23660" y="16910"/>
                  <a:pt x="23622" y="16910"/>
                </a:cubicBezTo>
                <a:close/>
                <a:moveTo>
                  <a:pt x="23838" y="16910"/>
                </a:moveTo>
                <a:cubicBezTo>
                  <a:pt x="23800" y="16910"/>
                  <a:pt x="23769" y="16941"/>
                  <a:pt x="23769" y="16978"/>
                </a:cubicBezTo>
                <a:cubicBezTo>
                  <a:pt x="23769" y="17016"/>
                  <a:pt x="23800" y="17047"/>
                  <a:pt x="23838" y="17047"/>
                </a:cubicBezTo>
                <a:cubicBezTo>
                  <a:pt x="23876" y="17047"/>
                  <a:pt x="23906" y="17016"/>
                  <a:pt x="23906" y="16978"/>
                </a:cubicBezTo>
                <a:cubicBezTo>
                  <a:pt x="23906" y="16941"/>
                  <a:pt x="23876" y="16910"/>
                  <a:pt x="23838" y="16910"/>
                </a:cubicBezTo>
                <a:close/>
                <a:moveTo>
                  <a:pt x="24054" y="16910"/>
                </a:moveTo>
                <a:cubicBezTo>
                  <a:pt x="24016" y="16910"/>
                  <a:pt x="23985" y="16941"/>
                  <a:pt x="23985" y="16978"/>
                </a:cubicBezTo>
                <a:cubicBezTo>
                  <a:pt x="23985" y="17016"/>
                  <a:pt x="24016" y="17047"/>
                  <a:pt x="24054" y="17047"/>
                </a:cubicBezTo>
                <a:cubicBezTo>
                  <a:pt x="24092" y="17047"/>
                  <a:pt x="24122" y="17016"/>
                  <a:pt x="24122" y="16978"/>
                </a:cubicBezTo>
                <a:cubicBezTo>
                  <a:pt x="24122" y="16941"/>
                  <a:pt x="24092" y="16910"/>
                  <a:pt x="24054" y="16910"/>
                </a:cubicBezTo>
                <a:close/>
                <a:moveTo>
                  <a:pt x="24270" y="16910"/>
                </a:moveTo>
                <a:cubicBezTo>
                  <a:pt x="24232" y="16910"/>
                  <a:pt x="24202" y="16941"/>
                  <a:pt x="24202" y="16978"/>
                </a:cubicBezTo>
                <a:cubicBezTo>
                  <a:pt x="24202" y="17016"/>
                  <a:pt x="24232" y="17047"/>
                  <a:pt x="24270" y="17047"/>
                </a:cubicBezTo>
                <a:cubicBezTo>
                  <a:pt x="24308" y="17047"/>
                  <a:pt x="24339" y="17016"/>
                  <a:pt x="24339" y="16978"/>
                </a:cubicBezTo>
                <a:cubicBezTo>
                  <a:pt x="24339" y="16941"/>
                  <a:pt x="24308" y="16910"/>
                  <a:pt x="24270" y="16910"/>
                </a:cubicBezTo>
                <a:close/>
                <a:moveTo>
                  <a:pt x="24486" y="16910"/>
                </a:moveTo>
                <a:cubicBezTo>
                  <a:pt x="24448" y="16910"/>
                  <a:pt x="24418" y="16941"/>
                  <a:pt x="24418" y="16978"/>
                </a:cubicBezTo>
                <a:cubicBezTo>
                  <a:pt x="24418" y="17016"/>
                  <a:pt x="24448" y="17047"/>
                  <a:pt x="24486" y="17047"/>
                </a:cubicBezTo>
                <a:cubicBezTo>
                  <a:pt x="24524" y="17047"/>
                  <a:pt x="24555" y="17016"/>
                  <a:pt x="24555" y="16978"/>
                </a:cubicBezTo>
                <a:cubicBezTo>
                  <a:pt x="24555" y="16941"/>
                  <a:pt x="24524" y="16910"/>
                  <a:pt x="24486" y="16910"/>
                </a:cubicBezTo>
                <a:close/>
                <a:moveTo>
                  <a:pt x="22973" y="17145"/>
                </a:moveTo>
                <a:cubicBezTo>
                  <a:pt x="22936" y="17145"/>
                  <a:pt x="22905" y="17175"/>
                  <a:pt x="22905" y="17213"/>
                </a:cubicBezTo>
                <a:cubicBezTo>
                  <a:pt x="22905" y="17251"/>
                  <a:pt x="22936" y="17282"/>
                  <a:pt x="22973" y="17282"/>
                </a:cubicBezTo>
                <a:cubicBezTo>
                  <a:pt x="23011" y="17282"/>
                  <a:pt x="23042" y="17251"/>
                  <a:pt x="23042" y="17213"/>
                </a:cubicBezTo>
                <a:cubicBezTo>
                  <a:pt x="23042" y="17175"/>
                  <a:pt x="23011" y="17145"/>
                  <a:pt x="22973" y="17145"/>
                </a:cubicBezTo>
                <a:close/>
                <a:moveTo>
                  <a:pt x="23190" y="17145"/>
                </a:moveTo>
                <a:cubicBezTo>
                  <a:pt x="23152" y="17145"/>
                  <a:pt x="23121" y="17175"/>
                  <a:pt x="23121" y="17213"/>
                </a:cubicBezTo>
                <a:cubicBezTo>
                  <a:pt x="23121" y="17251"/>
                  <a:pt x="23152" y="17282"/>
                  <a:pt x="23190" y="17282"/>
                </a:cubicBezTo>
                <a:cubicBezTo>
                  <a:pt x="23227" y="17282"/>
                  <a:pt x="23258" y="17251"/>
                  <a:pt x="23258" y="17213"/>
                </a:cubicBezTo>
                <a:cubicBezTo>
                  <a:pt x="23258" y="17175"/>
                  <a:pt x="23227" y="17145"/>
                  <a:pt x="23190" y="17145"/>
                </a:cubicBezTo>
                <a:close/>
                <a:moveTo>
                  <a:pt x="23406" y="17145"/>
                </a:moveTo>
                <a:cubicBezTo>
                  <a:pt x="23368" y="17145"/>
                  <a:pt x="23337" y="17175"/>
                  <a:pt x="23337" y="17213"/>
                </a:cubicBezTo>
                <a:cubicBezTo>
                  <a:pt x="23337" y="17251"/>
                  <a:pt x="23368" y="17282"/>
                  <a:pt x="23406" y="17282"/>
                </a:cubicBezTo>
                <a:cubicBezTo>
                  <a:pt x="23443" y="17282"/>
                  <a:pt x="23474" y="17251"/>
                  <a:pt x="23474" y="17213"/>
                </a:cubicBezTo>
                <a:cubicBezTo>
                  <a:pt x="23474" y="17175"/>
                  <a:pt x="23443" y="17145"/>
                  <a:pt x="23406" y="17145"/>
                </a:cubicBezTo>
                <a:close/>
                <a:moveTo>
                  <a:pt x="23622" y="17145"/>
                </a:moveTo>
                <a:cubicBezTo>
                  <a:pt x="23584" y="17145"/>
                  <a:pt x="23553" y="17175"/>
                  <a:pt x="23553" y="17213"/>
                </a:cubicBezTo>
                <a:cubicBezTo>
                  <a:pt x="23553" y="17251"/>
                  <a:pt x="23584" y="17282"/>
                  <a:pt x="23622" y="17282"/>
                </a:cubicBezTo>
                <a:cubicBezTo>
                  <a:pt x="23660" y="17282"/>
                  <a:pt x="23690" y="17251"/>
                  <a:pt x="23690" y="17213"/>
                </a:cubicBezTo>
                <a:cubicBezTo>
                  <a:pt x="23690" y="17175"/>
                  <a:pt x="23660" y="17145"/>
                  <a:pt x="23622" y="17145"/>
                </a:cubicBezTo>
                <a:close/>
                <a:moveTo>
                  <a:pt x="23838" y="17145"/>
                </a:moveTo>
                <a:cubicBezTo>
                  <a:pt x="23800" y="17145"/>
                  <a:pt x="23769" y="17175"/>
                  <a:pt x="23769" y="17213"/>
                </a:cubicBezTo>
                <a:cubicBezTo>
                  <a:pt x="23769" y="17251"/>
                  <a:pt x="23800" y="17282"/>
                  <a:pt x="23838" y="17282"/>
                </a:cubicBezTo>
                <a:cubicBezTo>
                  <a:pt x="23876" y="17282"/>
                  <a:pt x="23906" y="17251"/>
                  <a:pt x="23906" y="17213"/>
                </a:cubicBezTo>
                <a:cubicBezTo>
                  <a:pt x="23906" y="17175"/>
                  <a:pt x="23876" y="17145"/>
                  <a:pt x="23838" y="17145"/>
                </a:cubicBezTo>
                <a:close/>
                <a:moveTo>
                  <a:pt x="24486" y="17145"/>
                </a:moveTo>
                <a:cubicBezTo>
                  <a:pt x="24448" y="17145"/>
                  <a:pt x="24418" y="17175"/>
                  <a:pt x="24418" y="17213"/>
                </a:cubicBezTo>
                <a:cubicBezTo>
                  <a:pt x="24418" y="17251"/>
                  <a:pt x="24448" y="17282"/>
                  <a:pt x="24486" y="17282"/>
                </a:cubicBezTo>
                <a:cubicBezTo>
                  <a:pt x="24524" y="17282"/>
                  <a:pt x="24555" y="17251"/>
                  <a:pt x="24555" y="17213"/>
                </a:cubicBezTo>
                <a:cubicBezTo>
                  <a:pt x="24555" y="17175"/>
                  <a:pt x="24524" y="17145"/>
                  <a:pt x="24486" y="17145"/>
                </a:cubicBezTo>
                <a:close/>
                <a:moveTo>
                  <a:pt x="22973" y="17380"/>
                </a:moveTo>
                <a:cubicBezTo>
                  <a:pt x="22936" y="17380"/>
                  <a:pt x="22905" y="17410"/>
                  <a:pt x="22905" y="17448"/>
                </a:cubicBezTo>
                <a:cubicBezTo>
                  <a:pt x="22905" y="17486"/>
                  <a:pt x="22936" y="17516"/>
                  <a:pt x="22973" y="17516"/>
                </a:cubicBezTo>
                <a:cubicBezTo>
                  <a:pt x="23011" y="17516"/>
                  <a:pt x="23042" y="17486"/>
                  <a:pt x="23042" y="17448"/>
                </a:cubicBezTo>
                <a:cubicBezTo>
                  <a:pt x="23042" y="17410"/>
                  <a:pt x="23011" y="17380"/>
                  <a:pt x="22973" y="17380"/>
                </a:cubicBezTo>
                <a:close/>
                <a:moveTo>
                  <a:pt x="23190" y="17380"/>
                </a:moveTo>
                <a:cubicBezTo>
                  <a:pt x="23152" y="17380"/>
                  <a:pt x="23121" y="17410"/>
                  <a:pt x="23121" y="17448"/>
                </a:cubicBezTo>
                <a:cubicBezTo>
                  <a:pt x="23121" y="17486"/>
                  <a:pt x="23152" y="17516"/>
                  <a:pt x="23190" y="17516"/>
                </a:cubicBezTo>
                <a:cubicBezTo>
                  <a:pt x="23227" y="17516"/>
                  <a:pt x="23258" y="17486"/>
                  <a:pt x="23258" y="17448"/>
                </a:cubicBezTo>
                <a:cubicBezTo>
                  <a:pt x="23258" y="17410"/>
                  <a:pt x="23227" y="17380"/>
                  <a:pt x="23190" y="17380"/>
                </a:cubicBezTo>
                <a:close/>
                <a:moveTo>
                  <a:pt x="23406" y="17380"/>
                </a:moveTo>
                <a:cubicBezTo>
                  <a:pt x="23368" y="17380"/>
                  <a:pt x="23337" y="17410"/>
                  <a:pt x="23337" y="17448"/>
                </a:cubicBezTo>
                <a:cubicBezTo>
                  <a:pt x="23337" y="17486"/>
                  <a:pt x="23368" y="17516"/>
                  <a:pt x="23406" y="17516"/>
                </a:cubicBezTo>
                <a:cubicBezTo>
                  <a:pt x="23443" y="17516"/>
                  <a:pt x="23474" y="17486"/>
                  <a:pt x="23474" y="17448"/>
                </a:cubicBezTo>
                <a:cubicBezTo>
                  <a:pt x="23474" y="17410"/>
                  <a:pt x="23443" y="17380"/>
                  <a:pt x="23406" y="17380"/>
                </a:cubicBezTo>
                <a:close/>
                <a:moveTo>
                  <a:pt x="23622" y="17380"/>
                </a:moveTo>
                <a:cubicBezTo>
                  <a:pt x="23584" y="17380"/>
                  <a:pt x="23553" y="17410"/>
                  <a:pt x="23553" y="17448"/>
                </a:cubicBezTo>
                <a:cubicBezTo>
                  <a:pt x="23553" y="17486"/>
                  <a:pt x="23584" y="17516"/>
                  <a:pt x="23622" y="17516"/>
                </a:cubicBezTo>
                <a:cubicBezTo>
                  <a:pt x="23660" y="17516"/>
                  <a:pt x="23690" y="17486"/>
                  <a:pt x="23690" y="17448"/>
                </a:cubicBezTo>
                <a:cubicBezTo>
                  <a:pt x="23690" y="17410"/>
                  <a:pt x="23660" y="17380"/>
                  <a:pt x="23622" y="17380"/>
                </a:cubicBezTo>
                <a:close/>
                <a:moveTo>
                  <a:pt x="23838" y="17380"/>
                </a:moveTo>
                <a:cubicBezTo>
                  <a:pt x="23800" y="17380"/>
                  <a:pt x="23769" y="17410"/>
                  <a:pt x="23769" y="17448"/>
                </a:cubicBezTo>
                <a:cubicBezTo>
                  <a:pt x="23769" y="17486"/>
                  <a:pt x="23800" y="17516"/>
                  <a:pt x="23838" y="17516"/>
                </a:cubicBezTo>
                <a:cubicBezTo>
                  <a:pt x="23876" y="17516"/>
                  <a:pt x="23906" y="17486"/>
                  <a:pt x="23906" y="17448"/>
                </a:cubicBezTo>
                <a:cubicBezTo>
                  <a:pt x="23906" y="17410"/>
                  <a:pt x="23876" y="17380"/>
                  <a:pt x="23838" y="17380"/>
                </a:cubicBezTo>
                <a:close/>
                <a:moveTo>
                  <a:pt x="24054" y="17380"/>
                </a:moveTo>
                <a:cubicBezTo>
                  <a:pt x="24016" y="17380"/>
                  <a:pt x="23985" y="17410"/>
                  <a:pt x="23985" y="17448"/>
                </a:cubicBezTo>
                <a:cubicBezTo>
                  <a:pt x="23985" y="17486"/>
                  <a:pt x="24016" y="17516"/>
                  <a:pt x="24054" y="17516"/>
                </a:cubicBezTo>
                <a:cubicBezTo>
                  <a:pt x="24092" y="17516"/>
                  <a:pt x="24122" y="17486"/>
                  <a:pt x="24122" y="17448"/>
                </a:cubicBezTo>
                <a:cubicBezTo>
                  <a:pt x="24122" y="17410"/>
                  <a:pt x="24092" y="17380"/>
                  <a:pt x="24054" y="17380"/>
                </a:cubicBezTo>
                <a:close/>
                <a:moveTo>
                  <a:pt x="22973" y="17614"/>
                </a:moveTo>
                <a:cubicBezTo>
                  <a:pt x="22936" y="17614"/>
                  <a:pt x="22905" y="17645"/>
                  <a:pt x="22905" y="17683"/>
                </a:cubicBezTo>
                <a:cubicBezTo>
                  <a:pt x="22905" y="17721"/>
                  <a:pt x="22936" y="17751"/>
                  <a:pt x="22973" y="17751"/>
                </a:cubicBezTo>
                <a:cubicBezTo>
                  <a:pt x="23011" y="17751"/>
                  <a:pt x="23042" y="17721"/>
                  <a:pt x="23042" y="17683"/>
                </a:cubicBezTo>
                <a:cubicBezTo>
                  <a:pt x="23042" y="17645"/>
                  <a:pt x="23011" y="17614"/>
                  <a:pt x="22973" y="17614"/>
                </a:cubicBezTo>
                <a:close/>
                <a:moveTo>
                  <a:pt x="23190" y="17614"/>
                </a:moveTo>
                <a:cubicBezTo>
                  <a:pt x="23152" y="17614"/>
                  <a:pt x="23121" y="17645"/>
                  <a:pt x="23121" y="17683"/>
                </a:cubicBezTo>
                <a:cubicBezTo>
                  <a:pt x="23121" y="17721"/>
                  <a:pt x="23152" y="17751"/>
                  <a:pt x="23190" y="17751"/>
                </a:cubicBezTo>
                <a:cubicBezTo>
                  <a:pt x="23227" y="17751"/>
                  <a:pt x="23258" y="17721"/>
                  <a:pt x="23258" y="17683"/>
                </a:cubicBezTo>
                <a:cubicBezTo>
                  <a:pt x="23258" y="17645"/>
                  <a:pt x="23227" y="17614"/>
                  <a:pt x="23190" y="17614"/>
                </a:cubicBezTo>
                <a:close/>
                <a:moveTo>
                  <a:pt x="23406" y="17614"/>
                </a:moveTo>
                <a:cubicBezTo>
                  <a:pt x="23368" y="17614"/>
                  <a:pt x="23337" y="17645"/>
                  <a:pt x="23337" y="17683"/>
                </a:cubicBezTo>
                <a:cubicBezTo>
                  <a:pt x="23337" y="17721"/>
                  <a:pt x="23368" y="17751"/>
                  <a:pt x="23406" y="17751"/>
                </a:cubicBezTo>
                <a:cubicBezTo>
                  <a:pt x="23443" y="17751"/>
                  <a:pt x="23474" y="17721"/>
                  <a:pt x="23474" y="17683"/>
                </a:cubicBezTo>
                <a:cubicBezTo>
                  <a:pt x="23474" y="17645"/>
                  <a:pt x="23443" y="17614"/>
                  <a:pt x="23406" y="17614"/>
                </a:cubicBezTo>
                <a:close/>
                <a:moveTo>
                  <a:pt x="23622" y="17614"/>
                </a:moveTo>
                <a:cubicBezTo>
                  <a:pt x="23584" y="17614"/>
                  <a:pt x="23553" y="17645"/>
                  <a:pt x="23553" y="17683"/>
                </a:cubicBezTo>
                <a:cubicBezTo>
                  <a:pt x="23553" y="17721"/>
                  <a:pt x="23584" y="17751"/>
                  <a:pt x="23622" y="17751"/>
                </a:cubicBezTo>
                <a:cubicBezTo>
                  <a:pt x="23660" y="17751"/>
                  <a:pt x="23690" y="17721"/>
                  <a:pt x="23690" y="17683"/>
                </a:cubicBezTo>
                <a:cubicBezTo>
                  <a:pt x="23690" y="17645"/>
                  <a:pt x="23660" y="17614"/>
                  <a:pt x="23622" y="17614"/>
                </a:cubicBezTo>
                <a:close/>
                <a:moveTo>
                  <a:pt x="23838" y="17614"/>
                </a:moveTo>
                <a:cubicBezTo>
                  <a:pt x="23800" y="17614"/>
                  <a:pt x="23769" y="17645"/>
                  <a:pt x="23769" y="17683"/>
                </a:cubicBezTo>
                <a:cubicBezTo>
                  <a:pt x="23769" y="17721"/>
                  <a:pt x="23800" y="17751"/>
                  <a:pt x="23838" y="17751"/>
                </a:cubicBezTo>
                <a:cubicBezTo>
                  <a:pt x="23876" y="17751"/>
                  <a:pt x="23906" y="17721"/>
                  <a:pt x="23906" y="17683"/>
                </a:cubicBezTo>
                <a:cubicBezTo>
                  <a:pt x="23906" y="17645"/>
                  <a:pt x="23876" y="17614"/>
                  <a:pt x="23838" y="17614"/>
                </a:cubicBezTo>
                <a:close/>
                <a:moveTo>
                  <a:pt x="24054" y="17614"/>
                </a:moveTo>
                <a:cubicBezTo>
                  <a:pt x="24016" y="17614"/>
                  <a:pt x="23985" y="17645"/>
                  <a:pt x="23985" y="17683"/>
                </a:cubicBezTo>
                <a:cubicBezTo>
                  <a:pt x="23985" y="17721"/>
                  <a:pt x="24016" y="17751"/>
                  <a:pt x="24054" y="17751"/>
                </a:cubicBezTo>
                <a:cubicBezTo>
                  <a:pt x="24092" y="17751"/>
                  <a:pt x="24122" y="17721"/>
                  <a:pt x="24122" y="17683"/>
                </a:cubicBezTo>
                <a:cubicBezTo>
                  <a:pt x="24122" y="17645"/>
                  <a:pt x="24092" y="17614"/>
                  <a:pt x="24054" y="17614"/>
                </a:cubicBezTo>
                <a:close/>
                <a:moveTo>
                  <a:pt x="22973" y="17849"/>
                </a:moveTo>
                <a:cubicBezTo>
                  <a:pt x="22936" y="17849"/>
                  <a:pt x="22905" y="17880"/>
                  <a:pt x="22905" y="17918"/>
                </a:cubicBezTo>
                <a:cubicBezTo>
                  <a:pt x="22905" y="17955"/>
                  <a:pt x="22936" y="17986"/>
                  <a:pt x="22973" y="17986"/>
                </a:cubicBezTo>
                <a:cubicBezTo>
                  <a:pt x="23011" y="17986"/>
                  <a:pt x="23042" y="17955"/>
                  <a:pt x="23042" y="17918"/>
                </a:cubicBezTo>
                <a:cubicBezTo>
                  <a:pt x="23042" y="17880"/>
                  <a:pt x="23011" y="17849"/>
                  <a:pt x="22973" y="17849"/>
                </a:cubicBezTo>
                <a:close/>
                <a:moveTo>
                  <a:pt x="23190" y="17849"/>
                </a:moveTo>
                <a:cubicBezTo>
                  <a:pt x="23152" y="17849"/>
                  <a:pt x="23121" y="17880"/>
                  <a:pt x="23121" y="17918"/>
                </a:cubicBezTo>
                <a:cubicBezTo>
                  <a:pt x="23121" y="17955"/>
                  <a:pt x="23152" y="17986"/>
                  <a:pt x="23190" y="17986"/>
                </a:cubicBezTo>
                <a:cubicBezTo>
                  <a:pt x="23227" y="17986"/>
                  <a:pt x="23258" y="17955"/>
                  <a:pt x="23258" y="17918"/>
                </a:cubicBezTo>
                <a:cubicBezTo>
                  <a:pt x="23258" y="17880"/>
                  <a:pt x="23227" y="17849"/>
                  <a:pt x="23190" y="17849"/>
                </a:cubicBezTo>
                <a:close/>
                <a:moveTo>
                  <a:pt x="23406" y="17849"/>
                </a:moveTo>
                <a:cubicBezTo>
                  <a:pt x="23368" y="17849"/>
                  <a:pt x="23337" y="17880"/>
                  <a:pt x="23337" y="17918"/>
                </a:cubicBezTo>
                <a:cubicBezTo>
                  <a:pt x="23337" y="17955"/>
                  <a:pt x="23368" y="17986"/>
                  <a:pt x="23406" y="17986"/>
                </a:cubicBezTo>
                <a:cubicBezTo>
                  <a:pt x="23443" y="17986"/>
                  <a:pt x="23474" y="17955"/>
                  <a:pt x="23474" y="17918"/>
                </a:cubicBezTo>
                <a:cubicBezTo>
                  <a:pt x="23474" y="17880"/>
                  <a:pt x="23443" y="17849"/>
                  <a:pt x="23406" y="17849"/>
                </a:cubicBezTo>
                <a:close/>
                <a:moveTo>
                  <a:pt x="23622" y="17849"/>
                </a:moveTo>
                <a:cubicBezTo>
                  <a:pt x="23584" y="17849"/>
                  <a:pt x="23553" y="17880"/>
                  <a:pt x="23553" y="17918"/>
                </a:cubicBezTo>
                <a:cubicBezTo>
                  <a:pt x="23553" y="17955"/>
                  <a:pt x="23584" y="17986"/>
                  <a:pt x="23622" y="17986"/>
                </a:cubicBezTo>
                <a:cubicBezTo>
                  <a:pt x="23660" y="17986"/>
                  <a:pt x="23690" y="17955"/>
                  <a:pt x="23690" y="17918"/>
                </a:cubicBezTo>
                <a:cubicBezTo>
                  <a:pt x="23690" y="17880"/>
                  <a:pt x="23660" y="17849"/>
                  <a:pt x="23622" y="17849"/>
                </a:cubicBezTo>
                <a:close/>
                <a:moveTo>
                  <a:pt x="23838" y="17849"/>
                </a:moveTo>
                <a:cubicBezTo>
                  <a:pt x="23800" y="17849"/>
                  <a:pt x="23769" y="17880"/>
                  <a:pt x="23769" y="17918"/>
                </a:cubicBezTo>
                <a:cubicBezTo>
                  <a:pt x="23769" y="17955"/>
                  <a:pt x="23800" y="17986"/>
                  <a:pt x="23838" y="17986"/>
                </a:cubicBezTo>
                <a:cubicBezTo>
                  <a:pt x="23876" y="17986"/>
                  <a:pt x="23906" y="17955"/>
                  <a:pt x="23906" y="17918"/>
                </a:cubicBezTo>
                <a:cubicBezTo>
                  <a:pt x="23906" y="17880"/>
                  <a:pt x="23876" y="17849"/>
                  <a:pt x="23838" y="17849"/>
                </a:cubicBezTo>
                <a:close/>
                <a:moveTo>
                  <a:pt x="24054" y="17849"/>
                </a:moveTo>
                <a:cubicBezTo>
                  <a:pt x="24016" y="17849"/>
                  <a:pt x="23985" y="17880"/>
                  <a:pt x="23985" y="17918"/>
                </a:cubicBezTo>
                <a:cubicBezTo>
                  <a:pt x="23985" y="17955"/>
                  <a:pt x="24016" y="17986"/>
                  <a:pt x="24054" y="17986"/>
                </a:cubicBezTo>
                <a:cubicBezTo>
                  <a:pt x="24092" y="17986"/>
                  <a:pt x="24122" y="17955"/>
                  <a:pt x="24122" y="17918"/>
                </a:cubicBezTo>
                <a:cubicBezTo>
                  <a:pt x="24122" y="17880"/>
                  <a:pt x="24092" y="17849"/>
                  <a:pt x="24054" y="17849"/>
                </a:cubicBezTo>
                <a:close/>
                <a:moveTo>
                  <a:pt x="22757" y="18084"/>
                </a:moveTo>
                <a:cubicBezTo>
                  <a:pt x="22720" y="18084"/>
                  <a:pt x="22689" y="18115"/>
                  <a:pt x="22689" y="18152"/>
                </a:cubicBezTo>
                <a:cubicBezTo>
                  <a:pt x="22689" y="18190"/>
                  <a:pt x="22720" y="18221"/>
                  <a:pt x="22757" y="18221"/>
                </a:cubicBezTo>
                <a:cubicBezTo>
                  <a:pt x="22795" y="18221"/>
                  <a:pt x="22826" y="18190"/>
                  <a:pt x="22826" y="18152"/>
                </a:cubicBezTo>
                <a:cubicBezTo>
                  <a:pt x="22826" y="18115"/>
                  <a:pt x="22795" y="18084"/>
                  <a:pt x="22757" y="18084"/>
                </a:cubicBezTo>
                <a:close/>
                <a:moveTo>
                  <a:pt x="22973" y="18084"/>
                </a:moveTo>
                <a:cubicBezTo>
                  <a:pt x="22936" y="18084"/>
                  <a:pt x="22905" y="18115"/>
                  <a:pt x="22905" y="18152"/>
                </a:cubicBezTo>
                <a:cubicBezTo>
                  <a:pt x="22905" y="18190"/>
                  <a:pt x="22936" y="18221"/>
                  <a:pt x="22973" y="18221"/>
                </a:cubicBezTo>
                <a:cubicBezTo>
                  <a:pt x="23011" y="18221"/>
                  <a:pt x="23042" y="18190"/>
                  <a:pt x="23042" y="18152"/>
                </a:cubicBezTo>
                <a:cubicBezTo>
                  <a:pt x="23042" y="18115"/>
                  <a:pt x="23011" y="18084"/>
                  <a:pt x="22973" y="18084"/>
                </a:cubicBezTo>
                <a:close/>
                <a:moveTo>
                  <a:pt x="23190" y="18084"/>
                </a:moveTo>
                <a:cubicBezTo>
                  <a:pt x="23152" y="18084"/>
                  <a:pt x="23121" y="18115"/>
                  <a:pt x="23121" y="18152"/>
                </a:cubicBezTo>
                <a:cubicBezTo>
                  <a:pt x="23121" y="18190"/>
                  <a:pt x="23152" y="18221"/>
                  <a:pt x="23190" y="18221"/>
                </a:cubicBezTo>
                <a:cubicBezTo>
                  <a:pt x="23227" y="18221"/>
                  <a:pt x="23258" y="18190"/>
                  <a:pt x="23258" y="18152"/>
                </a:cubicBezTo>
                <a:cubicBezTo>
                  <a:pt x="23258" y="18115"/>
                  <a:pt x="23227" y="18084"/>
                  <a:pt x="23190" y="18084"/>
                </a:cubicBezTo>
                <a:close/>
                <a:moveTo>
                  <a:pt x="23406" y="18084"/>
                </a:moveTo>
                <a:cubicBezTo>
                  <a:pt x="23368" y="18084"/>
                  <a:pt x="23337" y="18115"/>
                  <a:pt x="23337" y="18152"/>
                </a:cubicBezTo>
                <a:cubicBezTo>
                  <a:pt x="23337" y="18190"/>
                  <a:pt x="23368" y="18221"/>
                  <a:pt x="23406" y="18221"/>
                </a:cubicBezTo>
                <a:cubicBezTo>
                  <a:pt x="23443" y="18221"/>
                  <a:pt x="23474" y="18190"/>
                  <a:pt x="23474" y="18152"/>
                </a:cubicBezTo>
                <a:cubicBezTo>
                  <a:pt x="23474" y="18115"/>
                  <a:pt x="23443" y="18084"/>
                  <a:pt x="23406" y="18084"/>
                </a:cubicBezTo>
                <a:close/>
                <a:moveTo>
                  <a:pt x="23622" y="18084"/>
                </a:moveTo>
                <a:cubicBezTo>
                  <a:pt x="23584" y="18084"/>
                  <a:pt x="23553" y="18115"/>
                  <a:pt x="23553" y="18152"/>
                </a:cubicBezTo>
                <a:cubicBezTo>
                  <a:pt x="23553" y="18190"/>
                  <a:pt x="23584" y="18221"/>
                  <a:pt x="23622" y="18221"/>
                </a:cubicBezTo>
                <a:cubicBezTo>
                  <a:pt x="23660" y="18221"/>
                  <a:pt x="23690" y="18190"/>
                  <a:pt x="23690" y="18152"/>
                </a:cubicBezTo>
                <a:cubicBezTo>
                  <a:pt x="23690" y="18115"/>
                  <a:pt x="23660" y="18084"/>
                  <a:pt x="23622" y="18084"/>
                </a:cubicBezTo>
                <a:close/>
                <a:moveTo>
                  <a:pt x="23838" y="18084"/>
                </a:moveTo>
                <a:cubicBezTo>
                  <a:pt x="23800" y="18084"/>
                  <a:pt x="23769" y="18115"/>
                  <a:pt x="23769" y="18152"/>
                </a:cubicBezTo>
                <a:cubicBezTo>
                  <a:pt x="23769" y="18190"/>
                  <a:pt x="23800" y="18221"/>
                  <a:pt x="23838" y="18221"/>
                </a:cubicBezTo>
                <a:cubicBezTo>
                  <a:pt x="23876" y="18221"/>
                  <a:pt x="23906" y="18190"/>
                  <a:pt x="23906" y="18152"/>
                </a:cubicBezTo>
                <a:cubicBezTo>
                  <a:pt x="23906" y="18115"/>
                  <a:pt x="23876" y="18084"/>
                  <a:pt x="23838" y="18084"/>
                </a:cubicBezTo>
                <a:close/>
                <a:moveTo>
                  <a:pt x="22757" y="18319"/>
                </a:moveTo>
                <a:cubicBezTo>
                  <a:pt x="22720" y="18319"/>
                  <a:pt x="22689" y="18349"/>
                  <a:pt x="22689" y="18387"/>
                </a:cubicBezTo>
                <a:cubicBezTo>
                  <a:pt x="22689" y="18425"/>
                  <a:pt x="22720" y="18456"/>
                  <a:pt x="22757" y="18456"/>
                </a:cubicBezTo>
                <a:cubicBezTo>
                  <a:pt x="22795" y="18456"/>
                  <a:pt x="22826" y="18425"/>
                  <a:pt x="22826" y="18387"/>
                </a:cubicBezTo>
                <a:cubicBezTo>
                  <a:pt x="22826" y="18349"/>
                  <a:pt x="22795" y="18319"/>
                  <a:pt x="22757" y="18319"/>
                </a:cubicBezTo>
                <a:close/>
                <a:moveTo>
                  <a:pt x="22973" y="18319"/>
                </a:moveTo>
                <a:cubicBezTo>
                  <a:pt x="22936" y="18319"/>
                  <a:pt x="22905" y="18349"/>
                  <a:pt x="22905" y="18387"/>
                </a:cubicBezTo>
                <a:cubicBezTo>
                  <a:pt x="22905" y="18425"/>
                  <a:pt x="22936" y="18456"/>
                  <a:pt x="22973" y="18456"/>
                </a:cubicBezTo>
                <a:cubicBezTo>
                  <a:pt x="23011" y="18456"/>
                  <a:pt x="23042" y="18425"/>
                  <a:pt x="23042" y="18387"/>
                </a:cubicBezTo>
                <a:cubicBezTo>
                  <a:pt x="23042" y="18349"/>
                  <a:pt x="23011" y="18319"/>
                  <a:pt x="22973" y="18319"/>
                </a:cubicBezTo>
                <a:close/>
                <a:moveTo>
                  <a:pt x="23190" y="18319"/>
                </a:moveTo>
                <a:cubicBezTo>
                  <a:pt x="23152" y="18319"/>
                  <a:pt x="23121" y="18349"/>
                  <a:pt x="23121" y="18387"/>
                </a:cubicBezTo>
                <a:cubicBezTo>
                  <a:pt x="23121" y="18425"/>
                  <a:pt x="23152" y="18456"/>
                  <a:pt x="23190" y="18456"/>
                </a:cubicBezTo>
                <a:cubicBezTo>
                  <a:pt x="23227" y="18456"/>
                  <a:pt x="23258" y="18425"/>
                  <a:pt x="23258" y="18387"/>
                </a:cubicBezTo>
                <a:cubicBezTo>
                  <a:pt x="23258" y="18349"/>
                  <a:pt x="23227" y="18319"/>
                  <a:pt x="23190" y="18319"/>
                </a:cubicBezTo>
                <a:close/>
                <a:moveTo>
                  <a:pt x="23406" y="18319"/>
                </a:moveTo>
                <a:cubicBezTo>
                  <a:pt x="23368" y="18319"/>
                  <a:pt x="23337" y="18349"/>
                  <a:pt x="23337" y="18387"/>
                </a:cubicBezTo>
                <a:cubicBezTo>
                  <a:pt x="23337" y="18425"/>
                  <a:pt x="23368" y="18456"/>
                  <a:pt x="23406" y="18456"/>
                </a:cubicBezTo>
                <a:cubicBezTo>
                  <a:pt x="23443" y="18456"/>
                  <a:pt x="23474" y="18425"/>
                  <a:pt x="23474" y="18387"/>
                </a:cubicBezTo>
                <a:cubicBezTo>
                  <a:pt x="23474" y="18349"/>
                  <a:pt x="23443" y="18319"/>
                  <a:pt x="23406" y="18319"/>
                </a:cubicBezTo>
                <a:close/>
                <a:moveTo>
                  <a:pt x="22757" y="18554"/>
                </a:moveTo>
                <a:cubicBezTo>
                  <a:pt x="22720" y="18554"/>
                  <a:pt x="22689" y="18584"/>
                  <a:pt x="22689" y="18622"/>
                </a:cubicBezTo>
                <a:cubicBezTo>
                  <a:pt x="22689" y="18660"/>
                  <a:pt x="22720" y="18691"/>
                  <a:pt x="22757" y="18691"/>
                </a:cubicBezTo>
                <a:cubicBezTo>
                  <a:pt x="22795" y="18691"/>
                  <a:pt x="22826" y="18660"/>
                  <a:pt x="22826" y="18622"/>
                </a:cubicBezTo>
                <a:cubicBezTo>
                  <a:pt x="22826" y="18584"/>
                  <a:pt x="22795" y="18554"/>
                  <a:pt x="22757" y="18554"/>
                </a:cubicBezTo>
                <a:close/>
                <a:moveTo>
                  <a:pt x="22973" y="18554"/>
                </a:moveTo>
                <a:cubicBezTo>
                  <a:pt x="22936" y="18554"/>
                  <a:pt x="22905" y="18584"/>
                  <a:pt x="22905" y="18622"/>
                </a:cubicBezTo>
                <a:cubicBezTo>
                  <a:pt x="22905" y="18660"/>
                  <a:pt x="22936" y="18691"/>
                  <a:pt x="22973" y="18691"/>
                </a:cubicBezTo>
                <a:cubicBezTo>
                  <a:pt x="23011" y="18691"/>
                  <a:pt x="23042" y="18660"/>
                  <a:pt x="23042" y="18622"/>
                </a:cubicBezTo>
                <a:cubicBezTo>
                  <a:pt x="23042" y="18584"/>
                  <a:pt x="23011" y="18554"/>
                  <a:pt x="22973" y="18554"/>
                </a:cubicBezTo>
                <a:close/>
                <a:moveTo>
                  <a:pt x="23190" y="18554"/>
                </a:moveTo>
                <a:cubicBezTo>
                  <a:pt x="23152" y="18554"/>
                  <a:pt x="23121" y="18584"/>
                  <a:pt x="23121" y="18622"/>
                </a:cubicBezTo>
                <a:cubicBezTo>
                  <a:pt x="23121" y="18660"/>
                  <a:pt x="23152" y="18691"/>
                  <a:pt x="23190" y="18691"/>
                </a:cubicBezTo>
                <a:cubicBezTo>
                  <a:pt x="23227" y="18691"/>
                  <a:pt x="23258" y="18660"/>
                  <a:pt x="23258" y="18622"/>
                </a:cubicBezTo>
                <a:cubicBezTo>
                  <a:pt x="23258" y="18584"/>
                  <a:pt x="23227" y="18554"/>
                  <a:pt x="23190" y="18554"/>
                </a:cubicBezTo>
                <a:close/>
                <a:moveTo>
                  <a:pt x="22757" y="18789"/>
                </a:moveTo>
                <a:cubicBezTo>
                  <a:pt x="22720" y="18789"/>
                  <a:pt x="22689" y="18819"/>
                  <a:pt x="22689" y="18857"/>
                </a:cubicBezTo>
                <a:cubicBezTo>
                  <a:pt x="22689" y="18895"/>
                  <a:pt x="22720" y="18925"/>
                  <a:pt x="22757" y="18925"/>
                </a:cubicBezTo>
                <a:cubicBezTo>
                  <a:pt x="22795" y="18925"/>
                  <a:pt x="22826" y="18895"/>
                  <a:pt x="22826" y="18857"/>
                </a:cubicBezTo>
                <a:cubicBezTo>
                  <a:pt x="22826" y="18819"/>
                  <a:pt x="22795" y="18789"/>
                  <a:pt x="22757" y="18789"/>
                </a:cubicBezTo>
                <a:close/>
                <a:moveTo>
                  <a:pt x="24054" y="15501"/>
                </a:moveTo>
                <a:cubicBezTo>
                  <a:pt x="24016" y="15501"/>
                  <a:pt x="23985" y="15532"/>
                  <a:pt x="23985" y="15569"/>
                </a:cubicBezTo>
                <a:cubicBezTo>
                  <a:pt x="23985" y="15607"/>
                  <a:pt x="24016" y="15638"/>
                  <a:pt x="24054" y="15638"/>
                </a:cubicBezTo>
                <a:cubicBezTo>
                  <a:pt x="24092" y="15638"/>
                  <a:pt x="24122" y="15607"/>
                  <a:pt x="24122" y="15569"/>
                </a:cubicBezTo>
                <a:cubicBezTo>
                  <a:pt x="24122" y="15532"/>
                  <a:pt x="24092" y="15501"/>
                  <a:pt x="24054" y="15501"/>
                </a:cubicBezTo>
                <a:close/>
                <a:moveTo>
                  <a:pt x="24270" y="15031"/>
                </a:moveTo>
                <a:cubicBezTo>
                  <a:pt x="24232" y="15031"/>
                  <a:pt x="24202" y="15062"/>
                  <a:pt x="24202" y="15100"/>
                </a:cubicBezTo>
                <a:cubicBezTo>
                  <a:pt x="24202" y="15138"/>
                  <a:pt x="24232" y="15168"/>
                  <a:pt x="24270" y="15168"/>
                </a:cubicBezTo>
                <a:cubicBezTo>
                  <a:pt x="24308" y="15168"/>
                  <a:pt x="24339" y="15138"/>
                  <a:pt x="24339" y="15100"/>
                </a:cubicBezTo>
                <a:cubicBezTo>
                  <a:pt x="24339" y="15062"/>
                  <a:pt x="24308" y="15031"/>
                  <a:pt x="24270" y="15031"/>
                </a:cubicBezTo>
                <a:close/>
                <a:moveTo>
                  <a:pt x="28594" y="11509"/>
                </a:moveTo>
                <a:cubicBezTo>
                  <a:pt x="28556" y="11509"/>
                  <a:pt x="28526" y="11539"/>
                  <a:pt x="28526" y="11577"/>
                </a:cubicBezTo>
                <a:cubicBezTo>
                  <a:pt x="28526" y="11615"/>
                  <a:pt x="28556" y="11646"/>
                  <a:pt x="28594" y="11646"/>
                </a:cubicBezTo>
                <a:cubicBezTo>
                  <a:pt x="28632" y="11646"/>
                  <a:pt x="28663" y="11615"/>
                  <a:pt x="28663" y="11577"/>
                </a:cubicBezTo>
                <a:cubicBezTo>
                  <a:pt x="28663" y="11539"/>
                  <a:pt x="28632" y="11509"/>
                  <a:pt x="28594" y="11509"/>
                </a:cubicBezTo>
                <a:close/>
                <a:moveTo>
                  <a:pt x="28810" y="11509"/>
                </a:moveTo>
                <a:cubicBezTo>
                  <a:pt x="28772" y="11509"/>
                  <a:pt x="28742" y="11539"/>
                  <a:pt x="28742" y="11577"/>
                </a:cubicBezTo>
                <a:cubicBezTo>
                  <a:pt x="28742" y="11615"/>
                  <a:pt x="28772" y="11646"/>
                  <a:pt x="28810" y="11646"/>
                </a:cubicBezTo>
                <a:cubicBezTo>
                  <a:pt x="28848" y="11646"/>
                  <a:pt x="28879" y="11615"/>
                  <a:pt x="28879" y="11577"/>
                </a:cubicBezTo>
                <a:cubicBezTo>
                  <a:pt x="28879" y="11539"/>
                  <a:pt x="28848" y="11509"/>
                  <a:pt x="28810" y="11509"/>
                </a:cubicBezTo>
                <a:close/>
                <a:moveTo>
                  <a:pt x="29026" y="11509"/>
                </a:moveTo>
                <a:cubicBezTo>
                  <a:pt x="28989" y="11509"/>
                  <a:pt x="28958" y="11539"/>
                  <a:pt x="28958" y="11577"/>
                </a:cubicBezTo>
                <a:cubicBezTo>
                  <a:pt x="28958" y="11615"/>
                  <a:pt x="28989" y="11646"/>
                  <a:pt x="29026" y="11646"/>
                </a:cubicBezTo>
                <a:cubicBezTo>
                  <a:pt x="29064" y="11646"/>
                  <a:pt x="29095" y="11615"/>
                  <a:pt x="29095" y="11577"/>
                </a:cubicBezTo>
                <a:cubicBezTo>
                  <a:pt x="29095" y="11539"/>
                  <a:pt x="29064" y="11509"/>
                  <a:pt x="29026" y="11509"/>
                </a:cubicBezTo>
                <a:close/>
                <a:moveTo>
                  <a:pt x="29242" y="11509"/>
                </a:moveTo>
                <a:cubicBezTo>
                  <a:pt x="29205" y="11509"/>
                  <a:pt x="29174" y="11539"/>
                  <a:pt x="29174" y="11577"/>
                </a:cubicBezTo>
                <a:cubicBezTo>
                  <a:pt x="29174" y="11615"/>
                  <a:pt x="29205" y="11646"/>
                  <a:pt x="29242" y="11646"/>
                </a:cubicBezTo>
                <a:cubicBezTo>
                  <a:pt x="29280" y="11646"/>
                  <a:pt x="29311" y="11615"/>
                  <a:pt x="29311" y="11577"/>
                </a:cubicBezTo>
                <a:cubicBezTo>
                  <a:pt x="29311" y="11539"/>
                  <a:pt x="29280" y="11509"/>
                  <a:pt x="29242" y="11509"/>
                </a:cubicBezTo>
                <a:close/>
                <a:moveTo>
                  <a:pt x="29458" y="11509"/>
                </a:moveTo>
                <a:cubicBezTo>
                  <a:pt x="29421" y="11509"/>
                  <a:pt x="29390" y="11539"/>
                  <a:pt x="29390" y="11577"/>
                </a:cubicBezTo>
                <a:cubicBezTo>
                  <a:pt x="29390" y="11615"/>
                  <a:pt x="29421" y="11646"/>
                  <a:pt x="29458" y="11646"/>
                </a:cubicBezTo>
                <a:cubicBezTo>
                  <a:pt x="29496" y="11646"/>
                  <a:pt x="29527" y="11615"/>
                  <a:pt x="29527" y="11577"/>
                </a:cubicBezTo>
                <a:cubicBezTo>
                  <a:pt x="29527" y="11539"/>
                  <a:pt x="29496" y="11509"/>
                  <a:pt x="29458" y="11509"/>
                </a:cubicBezTo>
                <a:close/>
                <a:moveTo>
                  <a:pt x="29675" y="11509"/>
                </a:moveTo>
                <a:cubicBezTo>
                  <a:pt x="29637" y="11509"/>
                  <a:pt x="29606" y="11539"/>
                  <a:pt x="29606" y="11577"/>
                </a:cubicBezTo>
                <a:cubicBezTo>
                  <a:pt x="29606" y="11615"/>
                  <a:pt x="29637" y="11646"/>
                  <a:pt x="29675" y="11646"/>
                </a:cubicBezTo>
                <a:cubicBezTo>
                  <a:pt x="29712" y="11646"/>
                  <a:pt x="29743" y="11615"/>
                  <a:pt x="29743" y="11577"/>
                </a:cubicBezTo>
                <a:cubicBezTo>
                  <a:pt x="29743" y="11539"/>
                  <a:pt x="29712" y="11509"/>
                  <a:pt x="29675" y="11509"/>
                </a:cubicBezTo>
                <a:close/>
                <a:moveTo>
                  <a:pt x="29891" y="11509"/>
                </a:moveTo>
                <a:cubicBezTo>
                  <a:pt x="29853" y="11509"/>
                  <a:pt x="29822" y="11539"/>
                  <a:pt x="29822" y="11577"/>
                </a:cubicBezTo>
                <a:cubicBezTo>
                  <a:pt x="29822" y="11615"/>
                  <a:pt x="29853" y="11646"/>
                  <a:pt x="29891" y="11646"/>
                </a:cubicBezTo>
                <a:cubicBezTo>
                  <a:pt x="29929" y="11646"/>
                  <a:pt x="29959" y="11615"/>
                  <a:pt x="29959" y="11577"/>
                </a:cubicBezTo>
                <a:cubicBezTo>
                  <a:pt x="29959" y="11539"/>
                  <a:pt x="29929" y="11509"/>
                  <a:pt x="29891" y="11509"/>
                </a:cubicBezTo>
                <a:close/>
                <a:moveTo>
                  <a:pt x="30107" y="11509"/>
                </a:moveTo>
                <a:cubicBezTo>
                  <a:pt x="30069" y="11509"/>
                  <a:pt x="30038" y="11539"/>
                  <a:pt x="30038" y="11577"/>
                </a:cubicBezTo>
                <a:cubicBezTo>
                  <a:pt x="30038" y="11615"/>
                  <a:pt x="30069" y="11646"/>
                  <a:pt x="30107" y="11646"/>
                </a:cubicBezTo>
                <a:cubicBezTo>
                  <a:pt x="30145" y="11646"/>
                  <a:pt x="30175" y="11615"/>
                  <a:pt x="30175" y="11577"/>
                </a:cubicBezTo>
                <a:cubicBezTo>
                  <a:pt x="30175" y="11539"/>
                  <a:pt x="30145" y="11509"/>
                  <a:pt x="30107" y="11509"/>
                </a:cubicBezTo>
                <a:close/>
                <a:moveTo>
                  <a:pt x="30323" y="11509"/>
                </a:moveTo>
                <a:cubicBezTo>
                  <a:pt x="30285" y="11509"/>
                  <a:pt x="30255" y="11539"/>
                  <a:pt x="30255" y="11577"/>
                </a:cubicBezTo>
                <a:cubicBezTo>
                  <a:pt x="30255" y="11615"/>
                  <a:pt x="30285" y="11646"/>
                  <a:pt x="30323" y="11646"/>
                </a:cubicBezTo>
                <a:cubicBezTo>
                  <a:pt x="30361" y="11646"/>
                  <a:pt x="30391" y="11615"/>
                  <a:pt x="30391" y="11577"/>
                </a:cubicBezTo>
                <a:cubicBezTo>
                  <a:pt x="30391" y="11539"/>
                  <a:pt x="30361" y="11509"/>
                  <a:pt x="30323" y="11509"/>
                </a:cubicBezTo>
                <a:close/>
                <a:moveTo>
                  <a:pt x="30539" y="11509"/>
                </a:moveTo>
                <a:cubicBezTo>
                  <a:pt x="30501" y="11509"/>
                  <a:pt x="30471" y="11539"/>
                  <a:pt x="30471" y="11577"/>
                </a:cubicBezTo>
                <a:cubicBezTo>
                  <a:pt x="30471" y="11615"/>
                  <a:pt x="30501" y="11646"/>
                  <a:pt x="30539" y="11646"/>
                </a:cubicBezTo>
                <a:cubicBezTo>
                  <a:pt x="30577" y="11646"/>
                  <a:pt x="30608" y="11615"/>
                  <a:pt x="30608" y="11577"/>
                </a:cubicBezTo>
                <a:cubicBezTo>
                  <a:pt x="30608" y="11539"/>
                  <a:pt x="30577" y="11509"/>
                  <a:pt x="30539" y="11509"/>
                </a:cubicBezTo>
                <a:close/>
                <a:moveTo>
                  <a:pt x="28594" y="11744"/>
                </a:moveTo>
                <a:cubicBezTo>
                  <a:pt x="28556" y="11744"/>
                  <a:pt x="28526" y="11774"/>
                  <a:pt x="28526" y="11812"/>
                </a:cubicBezTo>
                <a:cubicBezTo>
                  <a:pt x="28526" y="11850"/>
                  <a:pt x="28556" y="11880"/>
                  <a:pt x="28594" y="11880"/>
                </a:cubicBezTo>
                <a:cubicBezTo>
                  <a:pt x="28632" y="11880"/>
                  <a:pt x="28663" y="11850"/>
                  <a:pt x="28663" y="11812"/>
                </a:cubicBezTo>
                <a:cubicBezTo>
                  <a:pt x="28663" y="11774"/>
                  <a:pt x="28632" y="11744"/>
                  <a:pt x="28594" y="11744"/>
                </a:cubicBezTo>
                <a:close/>
                <a:moveTo>
                  <a:pt x="28810" y="11744"/>
                </a:moveTo>
                <a:cubicBezTo>
                  <a:pt x="28772" y="11744"/>
                  <a:pt x="28742" y="11774"/>
                  <a:pt x="28742" y="11812"/>
                </a:cubicBezTo>
                <a:cubicBezTo>
                  <a:pt x="28742" y="11850"/>
                  <a:pt x="28772" y="11880"/>
                  <a:pt x="28810" y="11880"/>
                </a:cubicBezTo>
                <a:cubicBezTo>
                  <a:pt x="28848" y="11880"/>
                  <a:pt x="28879" y="11850"/>
                  <a:pt x="28879" y="11812"/>
                </a:cubicBezTo>
                <a:cubicBezTo>
                  <a:pt x="28879" y="11774"/>
                  <a:pt x="28848" y="11744"/>
                  <a:pt x="28810" y="11744"/>
                </a:cubicBezTo>
                <a:close/>
                <a:moveTo>
                  <a:pt x="29026" y="11744"/>
                </a:moveTo>
                <a:cubicBezTo>
                  <a:pt x="28989" y="11744"/>
                  <a:pt x="28958" y="11774"/>
                  <a:pt x="28958" y="11812"/>
                </a:cubicBezTo>
                <a:cubicBezTo>
                  <a:pt x="28958" y="11850"/>
                  <a:pt x="28989" y="11880"/>
                  <a:pt x="29026" y="11880"/>
                </a:cubicBezTo>
                <a:cubicBezTo>
                  <a:pt x="29064" y="11880"/>
                  <a:pt x="29095" y="11850"/>
                  <a:pt x="29095" y="11812"/>
                </a:cubicBezTo>
                <a:cubicBezTo>
                  <a:pt x="29095" y="11774"/>
                  <a:pt x="29064" y="11744"/>
                  <a:pt x="29026" y="11744"/>
                </a:cubicBezTo>
                <a:close/>
                <a:moveTo>
                  <a:pt x="29242" y="11744"/>
                </a:moveTo>
                <a:cubicBezTo>
                  <a:pt x="29205" y="11744"/>
                  <a:pt x="29174" y="11774"/>
                  <a:pt x="29174" y="11812"/>
                </a:cubicBezTo>
                <a:cubicBezTo>
                  <a:pt x="29174" y="11850"/>
                  <a:pt x="29205" y="11880"/>
                  <a:pt x="29242" y="11880"/>
                </a:cubicBezTo>
                <a:cubicBezTo>
                  <a:pt x="29280" y="11880"/>
                  <a:pt x="29311" y="11850"/>
                  <a:pt x="29311" y="11812"/>
                </a:cubicBezTo>
                <a:cubicBezTo>
                  <a:pt x="29311" y="11774"/>
                  <a:pt x="29280" y="11744"/>
                  <a:pt x="29242" y="11744"/>
                </a:cubicBezTo>
                <a:close/>
                <a:moveTo>
                  <a:pt x="29458" y="11744"/>
                </a:moveTo>
                <a:cubicBezTo>
                  <a:pt x="29421" y="11744"/>
                  <a:pt x="29390" y="11774"/>
                  <a:pt x="29390" y="11812"/>
                </a:cubicBezTo>
                <a:cubicBezTo>
                  <a:pt x="29390" y="11850"/>
                  <a:pt x="29421" y="11880"/>
                  <a:pt x="29458" y="11880"/>
                </a:cubicBezTo>
                <a:cubicBezTo>
                  <a:pt x="29496" y="11880"/>
                  <a:pt x="29527" y="11850"/>
                  <a:pt x="29527" y="11812"/>
                </a:cubicBezTo>
                <a:cubicBezTo>
                  <a:pt x="29527" y="11774"/>
                  <a:pt x="29496" y="11744"/>
                  <a:pt x="29458" y="11744"/>
                </a:cubicBezTo>
                <a:close/>
                <a:moveTo>
                  <a:pt x="29675" y="11744"/>
                </a:moveTo>
                <a:cubicBezTo>
                  <a:pt x="29637" y="11744"/>
                  <a:pt x="29606" y="11774"/>
                  <a:pt x="29606" y="11812"/>
                </a:cubicBezTo>
                <a:cubicBezTo>
                  <a:pt x="29606" y="11850"/>
                  <a:pt x="29637" y="11880"/>
                  <a:pt x="29675" y="11880"/>
                </a:cubicBezTo>
                <a:cubicBezTo>
                  <a:pt x="29712" y="11880"/>
                  <a:pt x="29743" y="11850"/>
                  <a:pt x="29743" y="11812"/>
                </a:cubicBezTo>
                <a:cubicBezTo>
                  <a:pt x="29743" y="11774"/>
                  <a:pt x="29712" y="11744"/>
                  <a:pt x="29675" y="11744"/>
                </a:cubicBezTo>
                <a:close/>
                <a:moveTo>
                  <a:pt x="29891" y="11744"/>
                </a:moveTo>
                <a:cubicBezTo>
                  <a:pt x="29853" y="11744"/>
                  <a:pt x="29822" y="11774"/>
                  <a:pt x="29822" y="11812"/>
                </a:cubicBezTo>
                <a:cubicBezTo>
                  <a:pt x="29822" y="11850"/>
                  <a:pt x="29853" y="11880"/>
                  <a:pt x="29891" y="11880"/>
                </a:cubicBezTo>
                <a:cubicBezTo>
                  <a:pt x="29929" y="11880"/>
                  <a:pt x="29959" y="11850"/>
                  <a:pt x="29959" y="11812"/>
                </a:cubicBezTo>
                <a:cubicBezTo>
                  <a:pt x="29959" y="11774"/>
                  <a:pt x="29929" y="11744"/>
                  <a:pt x="29891" y="11744"/>
                </a:cubicBezTo>
                <a:close/>
                <a:moveTo>
                  <a:pt x="30107" y="11744"/>
                </a:moveTo>
                <a:cubicBezTo>
                  <a:pt x="30069" y="11744"/>
                  <a:pt x="30038" y="11774"/>
                  <a:pt x="30038" y="11812"/>
                </a:cubicBezTo>
                <a:cubicBezTo>
                  <a:pt x="30038" y="11850"/>
                  <a:pt x="30069" y="11880"/>
                  <a:pt x="30107" y="11880"/>
                </a:cubicBezTo>
                <a:cubicBezTo>
                  <a:pt x="30145" y="11880"/>
                  <a:pt x="30175" y="11850"/>
                  <a:pt x="30175" y="11812"/>
                </a:cubicBezTo>
                <a:cubicBezTo>
                  <a:pt x="30175" y="11774"/>
                  <a:pt x="30145" y="11744"/>
                  <a:pt x="30107" y="11744"/>
                </a:cubicBezTo>
                <a:close/>
                <a:moveTo>
                  <a:pt x="30323" y="11744"/>
                </a:moveTo>
                <a:cubicBezTo>
                  <a:pt x="30285" y="11744"/>
                  <a:pt x="30255" y="11774"/>
                  <a:pt x="30255" y="11812"/>
                </a:cubicBezTo>
                <a:cubicBezTo>
                  <a:pt x="30255" y="11850"/>
                  <a:pt x="30285" y="11880"/>
                  <a:pt x="30323" y="11880"/>
                </a:cubicBezTo>
                <a:cubicBezTo>
                  <a:pt x="30361" y="11880"/>
                  <a:pt x="30391" y="11850"/>
                  <a:pt x="30391" y="11812"/>
                </a:cubicBezTo>
                <a:cubicBezTo>
                  <a:pt x="30391" y="11774"/>
                  <a:pt x="30361" y="11744"/>
                  <a:pt x="30323" y="11744"/>
                </a:cubicBezTo>
                <a:close/>
                <a:moveTo>
                  <a:pt x="30539" y="11744"/>
                </a:moveTo>
                <a:cubicBezTo>
                  <a:pt x="30501" y="11744"/>
                  <a:pt x="30471" y="11774"/>
                  <a:pt x="30471" y="11812"/>
                </a:cubicBezTo>
                <a:cubicBezTo>
                  <a:pt x="30471" y="11850"/>
                  <a:pt x="30501" y="11880"/>
                  <a:pt x="30539" y="11880"/>
                </a:cubicBezTo>
                <a:cubicBezTo>
                  <a:pt x="30577" y="11880"/>
                  <a:pt x="30608" y="11850"/>
                  <a:pt x="30608" y="11812"/>
                </a:cubicBezTo>
                <a:cubicBezTo>
                  <a:pt x="30608" y="11774"/>
                  <a:pt x="30577" y="11744"/>
                  <a:pt x="30539" y="11744"/>
                </a:cubicBezTo>
                <a:close/>
                <a:moveTo>
                  <a:pt x="29026" y="11978"/>
                </a:moveTo>
                <a:cubicBezTo>
                  <a:pt x="28989" y="11978"/>
                  <a:pt x="28958" y="12009"/>
                  <a:pt x="28958" y="12047"/>
                </a:cubicBezTo>
                <a:cubicBezTo>
                  <a:pt x="28958" y="12085"/>
                  <a:pt x="28989" y="12115"/>
                  <a:pt x="29026" y="12115"/>
                </a:cubicBezTo>
                <a:cubicBezTo>
                  <a:pt x="29064" y="12115"/>
                  <a:pt x="29095" y="12085"/>
                  <a:pt x="29095" y="12047"/>
                </a:cubicBezTo>
                <a:cubicBezTo>
                  <a:pt x="29095" y="12009"/>
                  <a:pt x="29064" y="11978"/>
                  <a:pt x="29026" y="11978"/>
                </a:cubicBezTo>
                <a:close/>
                <a:moveTo>
                  <a:pt x="29242" y="11978"/>
                </a:moveTo>
                <a:cubicBezTo>
                  <a:pt x="29205" y="11978"/>
                  <a:pt x="29174" y="12009"/>
                  <a:pt x="29174" y="12047"/>
                </a:cubicBezTo>
                <a:cubicBezTo>
                  <a:pt x="29174" y="12085"/>
                  <a:pt x="29205" y="12115"/>
                  <a:pt x="29242" y="12115"/>
                </a:cubicBezTo>
                <a:cubicBezTo>
                  <a:pt x="29280" y="12115"/>
                  <a:pt x="29311" y="12085"/>
                  <a:pt x="29311" y="12047"/>
                </a:cubicBezTo>
                <a:cubicBezTo>
                  <a:pt x="29311" y="12009"/>
                  <a:pt x="29280" y="11978"/>
                  <a:pt x="29242" y="11978"/>
                </a:cubicBezTo>
                <a:close/>
                <a:moveTo>
                  <a:pt x="29458" y="11978"/>
                </a:moveTo>
                <a:cubicBezTo>
                  <a:pt x="29421" y="11978"/>
                  <a:pt x="29390" y="12009"/>
                  <a:pt x="29390" y="12047"/>
                </a:cubicBezTo>
                <a:cubicBezTo>
                  <a:pt x="29390" y="12085"/>
                  <a:pt x="29421" y="12115"/>
                  <a:pt x="29458" y="12115"/>
                </a:cubicBezTo>
                <a:cubicBezTo>
                  <a:pt x="29496" y="12115"/>
                  <a:pt x="29527" y="12085"/>
                  <a:pt x="29527" y="12047"/>
                </a:cubicBezTo>
                <a:cubicBezTo>
                  <a:pt x="29527" y="12009"/>
                  <a:pt x="29496" y="11978"/>
                  <a:pt x="29458" y="11978"/>
                </a:cubicBezTo>
                <a:close/>
                <a:moveTo>
                  <a:pt x="29675" y="11978"/>
                </a:moveTo>
                <a:cubicBezTo>
                  <a:pt x="29637" y="11978"/>
                  <a:pt x="29606" y="12009"/>
                  <a:pt x="29606" y="12047"/>
                </a:cubicBezTo>
                <a:cubicBezTo>
                  <a:pt x="29606" y="12085"/>
                  <a:pt x="29637" y="12115"/>
                  <a:pt x="29675" y="12115"/>
                </a:cubicBezTo>
                <a:cubicBezTo>
                  <a:pt x="29712" y="12115"/>
                  <a:pt x="29743" y="12085"/>
                  <a:pt x="29743" y="12047"/>
                </a:cubicBezTo>
                <a:cubicBezTo>
                  <a:pt x="29743" y="12009"/>
                  <a:pt x="29712" y="11978"/>
                  <a:pt x="29675" y="11978"/>
                </a:cubicBezTo>
                <a:close/>
                <a:moveTo>
                  <a:pt x="29891" y="11978"/>
                </a:moveTo>
                <a:cubicBezTo>
                  <a:pt x="29853" y="11978"/>
                  <a:pt x="29822" y="12009"/>
                  <a:pt x="29822" y="12047"/>
                </a:cubicBezTo>
                <a:cubicBezTo>
                  <a:pt x="29822" y="12085"/>
                  <a:pt x="29853" y="12115"/>
                  <a:pt x="29891" y="12115"/>
                </a:cubicBezTo>
                <a:cubicBezTo>
                  <a:pt x="29929" y="12115"/>
                  <a:pt x="29959" y="12085"/>
                  <a:pt x="29959" y="12047"/>
                </a:cubicBezTo>
                <a:cubicBezTo>
                  <a:pt x="29959" y="12009"/>
                  <a:pt x="29929" y="11978"/>
                  <a:pt x="29891" y="11978"/>
                </a:cubicBezTo>
                <a:close/>
                <a:moveTo>
                  <a:pt x="30107" y="11978"/>
                </a:moveTo>
                <a:cubicBezTo>
                  <a:pt x="30069" y="11978"/>
                  <a:pt x="30038" y="12009"/>
                  <a:pt x="30038" y="12047"/>
                </a:cubicBezTo>
                <a:cubicBezTo>
                  <a:pt x="30038" y="12085"/>
                  <a:pt x="30069" y="12115"/>
                  <a:pt x="30107" y="12115"/>
                </a:cubicBezTo>
                <a:cubicBezTo>
                  <a:pt x="30145" y="12115"/>
                  <a:pt x="30175" y="12085"/>
                  <a:pt x="30175" y="12047"/>
                </a:cubicBezTo>
                <a:cubicBezTo>
                  <a:pt x="30175" y="12009"/>
                  <a:pt x="30145" y="11978"/>
                  <a:pt x="30107" y="11978"/>
                </a:cubicBezTo>
                <a:close/>
                <a:moveTo>
                  <a:pt x="30323" y="11978"/>
                </a:moveTo>
                <a:cubicBezTo>
                  <a:pt x="30285" y="11978"/>
                  <a:pt x="30255" y="12009"/>
                  <a:pt x="30255" y="12047"/>
                </a:cubicBezTo>
                <a:cubicBezTo>
                  <a:pt x="30255" y="12085"/>
                  <a:pt x="30285" y="12115"/>
                  <a:pt x="30323" y="12115"/>
                </a:cubicBezTo>
                <a:cubicBezTo>
                  <a:pt x="30361" y="12115"/>
                  <a:pt x="30391" y="12085"/>
                  <a:pt x="30391" y="12047"/>
                </a:cubicBezTo>
                <a:cubicBezTo>
                  <a:pt x="30391" y="12009"/>
                  <a:pt x="30361" y="11978"/>
                  <a:pt x="30323" y="11978"/>
                </a:cubicBezTo>
                <a:close/>
                <a:moveTo>
                  <a:pt x="30539" y="11978"/>
                </a:moveTo>
                <a:cubicBezTo>
                  <a:pt x="30501" y="11978"/>
                  <a:pt x="30471" y="12009"/>
                  <a:pt x="30471" y="12047"/>
                </a:cubicBezTo>
                <a:cubicBezTo>
                  <a:pt x="30471" y="12085"/>
                  <a:pt x="30501" y="12115"/>
                  <a:pt x="30539" y="12115"/>
                </a:cubicBezTo>
                <a:cubicBezTo>
                  <a:pt x="30577" y="12115"/>
                  <a:pt x="30608" y="12085"/>
                  <a:pt x="30608" y="12047"/>
                </a:cubicBezTo>
                <a:cubicBezTo>
                  <a:pt x="30608" y="12009"/>
                  <a:pt x="30577" y="11978"/>
                  <a:pt x="30539" y="11978"/>
                </a:cubicBezTo>
                <a:close/>
                <a:moveTo>
                  <a:pt x="29026" y="12213"/>
                </a:moveTo>
                <a:cubicBezTo>
                  <a:pt x="28989" y="12213"/>
                  <a:pt x="28958" y="12244"/>
                  <a:pt x="28958" y="12282"/>
                </a:cubicBezTo>
                <a:cubicBezTo>
                  <a:pt x="28958" y="12319"/>
                  <a:pt x="28989" y="12350"/>
                  <a:pt x="29026" y="12350"/>
                </a:cubicBezTo>
                <a:cubicBezTo>
                  <a:pt x="29064" y="12350"/>
                  <a:pt x="29095" y="12319"/>
                  <a:pt x="29095" y="12282"/>
                </a:cubicBezTo>
                <a:cubicBezTo>
                  <a:pt x="29095" y="12244"/>
                  <a:pt x="29064" y="12213"/>
                  <a:pt x="29026" y="12213"/>
                </a:cubicBezTo>
                <a:close/>
                <a:moveTo>
                  <a:pt x="29242" y="12213"/>
                </a:moveTo>
                <a:cubicBezTo>
                  <a:pt x="29205" y="12213"/>
                  <a:pt x="29174" y="12244"/>
                  <a:pt x="29174" y="12282"/>
                </a:cubicBezTo>
                <a:cubicBezTo>
                  <a:pt x="29174" y="12319"/>
                  <a:pt x="29205" y="12350"/>
                  <a:pt x="29242" y="12350"/>
                </a:cubicBezTo>
                <a:cubicBezTo>
                  <a:pt x="29280" y="12350"/>
                  <a:pt x="29311" y="12319"/>
                  <a:pt x="29311" y="12282"/>
                </a:cubicBezTo>
                <a:cubicBezTo>
                  <a:pt x="29311" y="12244"/>
                  <a:pt x="29280" y="12213"/>
                  <a:pt x="29242" y="12213"/>
                </a:cubicBezTo>
                <a:close/>
                <a:moveTo>
                  <a:pt x="29458" y="12213"/>
                </a:moveTo>
                <a:cubicBezTo>
                  <a:pt x="29421" y="12213"/>
                  <a:pt x="29390" y="12244"/>
                  <a:pt x="29390" y="12282"/>
                </a:cubicBezTo>
                <a:cubicBezTo>
                  <a:pt x="29390" y="12319"/>
                  <a:pt x="29421" y="12350"/>
                  <a:pt x="29458" y="12350"/>
                </a:cubicBezTo>
                <a:cubicBezTo>
                  <a:pt x="29496" y="12350"/>
                  <a:pt x="29527" y="12319"/>
                  <a:pt x="29527" y="12282"/>
                </a:cubicBezTo>
                <a:cubicBezTo>
                  <a:pt x="29527" y="12244"/>
                  <a:pt x="29496" y="12213"/>
                  <a:pt x="29458" y="12213"/>
                </a:cubicBezTo>
                <a:close/>
                <a:moveTo>
                  <a:pt x="29675" y="12213"/>
                </a:moveTo>
                <a:cubicBezTo>
                  <a:pt x="29637" y="12213"/>
                  <a:pt x="29606" y="12244"/>
                  <a:pt x="29606" y="12282"/>
                </a:cubicBezTo>
                <a:cubicBezTo>
                  <a:pt x="29606" y="12319"/>
                  <a:pt x="29637" y="12350"/>
                  <a:pt x="29675" y="12350"/>
                </a:cubicBezTo>
                <a:cubicBezTo>
                  <a:pt x="29712" y="12350"/>
                  <a:pt x="29743" y="12319"/>
                  <a:pt x="29743" y="12282"/>
                </a:cubicBezTo>
                <a:cubicBezTo>
                  <a:pt x="29743" y="12244"/>
                  <a:pt x="29712" y="12213"/>
                  <a:pt x="29675" y="12213"/>
                </a:cubicBezTo>
                <a:close/>
                <a:moveTo>
                  <a:pt x="29891" y="12213"/>
                </a:moveTo>
                <a:cubicBezTo>
                  <a:pt x="29853" y="12213"/>
                  <a:pt x="29822" y="12244"/>
                  <a:pt x="29822" y="12282"/>
                </a:cubicBezTo>
                <a:cubicBezTo>
                  <a:pt x="29822" y="12319"/>
                  <a:pt x="29853" y="12350"/>
                  <a:pt x="29891" y="12350"/>
                </a:cubicBezTo>
                <a:cubicBezTo>
                  <a:pt x="29929" y="12350"/>
                  <a:pt x="29959" y="12319"/>
                  <a:pt x="29959" y="12282"/>
                </a:cubicBezTo>
                <a:cubicBezTo>
                  <a:pt x="29959" y="12244"/>
                  <a:pt x="29929" y="12213"/>
                  <a:pt x="29891" y="12213"/>
                </a:cubicBezTo>
                <a:close/>
                <a:moveTo>
                  <a:pt x="30107" y="12213"/>
                </a:moveTo>
                <a:cubicBezTo>
                  <a:pt x="30069" y="12213"/>
                  <a:pt x="30038" y="12244"/>
                  <a:pt x="30038" y="12282"/>
                </a:cubicBezTo>
                <a:cubicBezTo>
                  <a:pt x="30038" y="12319"/>
                  <a:pt x="30069" y="12350"/>
                  <a:pt x="30107" y="12350"/>
                </a:cubicBezTo>
                <a:cubicBezTo>
                  <a:pt x="30145" y="12350"/>
                  <a:pt x="30175" y="12319"/>
                  <a:pt x="30175" y="12282"/>
                </a:cubicBezTo>
                <a:cubicBezTo>
                  <a:pt x="30175" y="12244"/>
                  <a:pt x="30145" y="12213"/>
                  <a:pt x="30107" y="12213"/>
                </a:cubicBezTo>
                <a:close/>
                <a:moveTo>
                  <a:pt x="30323" y="12213"/>
                </a:moveTo>
                <a:cubicBezTo>
                  <a:pt x="30285" y="12213"/>
                  <a:pt x="30255" y="12244"/>
                  <a:pt x="30255" y="12282"/>
                </a:cubicBezTo>
                <a:cubicBezTo>
                  <a:pt x="30255" y="12319"/>
                  <a:pt x="30285" y="12350"/>
                  <a:pt x="30323" y="12350"/>
                </a:cubicBezTo>
                <a:cubicBezTo>
                  <a:pt x="30361" y="12350"/>
                  <a:pt x="30391" y="12319"/>
                  <a:pt x="30391" y="12282"/>
                </a:cubicBezTo>
                <a:cubicBezTo>
                  <a:pt x="30391" y="12244"/>
                  <a:pt x="30361" y="12213"/>
                  <a:pt x="30323" y="12213"/>
                </a:cubicBezTo>
                <a:close/>
                <a:moveTo>
                  <a:pt x="29026" y="12448"/>
                </a:moveTo>
                <a:cubicBezTo>
                  <a:pt x="28989" y="12448"/>
                  <a:pt x="28958" y="12479"/>
                  <a:pt x="28958" y="12516"/>
                </a:cubicBezTo>
                <a:cubicBezTo>
                  <a:pt x="28958" y="12554"/>
                  <a:pt x="28989" y="12585"/>
                  <a:pt x="29026" y="12585"/>
                </a:cubicBezTo>
                <a:cubicBezTo>
                  <a:pt x="29064" y="12585"/>
                  <a:pt x="29095" y="12554"/>
                  <a:pt x="29095" y="12516"/>
                </a:cubicBezTo>
                <a:cubicBezTo>
                  <a:pt x="29095" y="12479"/>
                  <a:pt x="29064" y="12448"/>
                  <a:pt x="29026" y="12448"/>
                </a:cubicBezTo>
                <a:close/>
                <a:moveTo>
                  <a:pt x="29242" y="12448"/>
                </a:moveTo>
                <a:cubicBezTo>
                  <a:pt x="29205" y="12448"/>
                  <a:pt x="29174" y="12479"/>
                  <a:pt x="29174" y="12516"/>
                </a:cubicBezTo>
                <a:cubicBezTo>
                  <a:pt x="29174" y="12554"/>
                  <a:pt x="29205" y="12585"/>
                  <a:pt x="29242" y="12585"/>
                </a:cubicBezTo>
                <a:cubicBezTo>
                  <a:pt x="29280" y="12585"/>
                  <a:pt x="29311" y="12554"/>
                  <a:pt x="29311" y="12516"/>
                </a:cubicBezTo>
                <a:cubicBezTo>
                  <a:pt x="29311" y="12479"/>
                  <a:pt x="29280" y="12448"/>
                  <a:pt x="29242" y="12448"/>
                </a:cubicBezTo>
                <a:close/>
                <a:moveTo>
                  <a:pt x="29458" y="12448"/>
                </a:moveTo>
                <a:cubicBezTo>
                  <a:pt x="29421" y="12448"/>
                  <a:pt x="29390" y="12479"/>
                  <a:pt x="29390" y="12516"/>
                </a:cubicBezTo>
                <a:cubicBezTo>
                  <a:pt x="29390" y="12554"/>
                  <a:pt x="29421" y="12585"/>
                  <a:pt x="29458" y="12585"/>
                </a:cubicBezTo>
                <a:cubicBezTo>
                  <a:pt x="29496" y="12585"/>
                  <a:pt x="29527" y="12554"/>
                  <a:pt x="29527" y="12516"/>
                </a:cubicBezTo>
                <a:cubicBezTo>
                  <a:pt x="29527" y="12479"/>
                  <a:pt x="29496" y="12448"/>
                  <a:pt x="29458" y="12448"/>
                </a:cubicBezTo>
                <a:close/>
                <a:moveTo>
                  <a:pt x="29675" y="12448"/>
                </a:moveTo>
                <a:cubicBezTo>
                  <a:pt x="29637" y="12448"/>
                  <a:pt x="29606" y="12479"/>
                  <a:pt x="29606" y="12516"/>
                </a:cubicBezTo>
                <a:cubicBezTo>
                  <a:pt x="29606" y="12554"/>
                  <a:pt x="29637" y="12585"/>
                  <a:pt x="29675" y="12585"/>
                </a:cubicBezTo>
                <a:cubicBezTo>
                  <a:pt x="29712" y="12585"/>
                  <a:pt x="29743" y="12554"/>
                  <a:pt x="29743" y="12516"/>
                </a:cubicBezTo>
                <a:cubicBezTo>
                  <a:pt x="29743" y="12479"/>
                  <a:pt x="29712" y="12448"/>
                  <a:pt x="29675" y="12448"/>
                </a:cubicBezTo>
                <a:close/>
                <a:moveTo>
                  <a:pt x="29891" y="12448"/>
                </a:moveTo>
                <a:cubicBezTo>
                  <a:pt x="29853" y="12448"/>
                  <a:pt x="29822" y="12479"/>
                  <a:pt x="29822" y="12516"/>
                </a:cubicBezTo>
                <a:cubicBezTo>
                  <a:pt x="29822" y="12554"/>
                  <a:pt x="29853" y="12585"/>
                  <a:pt x="29891" y="12585"/>
                </a:cubicBezTo>
                <a:cubicBezTo>
                  <a:pt x="29929" y="12585"/>
                  <a:pt x="29959" y="12554"/>
                  <a:pt x="29959" y="12516"/>
                </a:cubicBezTo>
                <a:cubicBezTo>
                  <a:pt x="29959" y="12479"/>
                  <a:pt x="29929" y="12448"/>
                  <a:pt x="29891" y="12448"/>
                </a:cubicBezTo>
                <a:close/>
                <a:moveTo>
                  <a:pt x="30107" y="12448"/>
                </a:moveTo>
                <a:cubicBezTo>
                  <a:pt x="30069" y="12448"/>
                  <a:pt x="30038" y="12479"/>
                  <a:pt x="30038" y="12516"/>
                </a:cubicBezTo>
                <a:cubicBezTo>
                  <a:pt x="30038" y="12554"/>
                  <a:pt x="30069" y="12585"/>
                  <a:pt x="30107" y="12585"/>
                </a:cubicBezTo>
                <a:cubicBezTo>
                  <a:pt x="30145" y="12585"/>
                  <a:pt x="30175" y="12554"/>
                  <a:pt x="30175" y="12516"/>
                </a:cubicBezTo>
                <a:cubicBezTo>
                  <a:pt x="30175" y="12479"/>
                  <a:pt x="30145" y="12448"/>
                  <a:pt x="30107" y="12448"/>
                </a:cubicBezTo>
                <a:close/>
                <a:moveTo>
                  <a:pt x="29242" y="12683"/>
                </a:moveTo>
                <a:cubicBezTo>
                  <a:pt x="29205" y="12683"/>
                  <a:pt x="29174" y="12714"/>
                  <a:pt x="29174" y="12751"/>
                </a:cubicBezTo>
                <a:cubicBezTo>
                  <a:pt x="29174" y="12789"/>
                  <a:pt x="29205" y="12820"/>
                  <a:pt x="29242" y="12820"/>
                </a:cubicBezTo>
                <a:cubicBezTo>
                  <a:pt x="29280" y="12820"/>
                  <a:pt x="29311" y="12789"/>
                  <a:pt x="29311" y="12751"/>
                </a:cubicBezTo>
                <a:cubicBezTo>
                  <a:pt x="29311" y="12714"/>
                  <a:pt x="29280" y="12683"/>
                  <a:pt x="29242" y="12683"/>
                </a:cubicBezTo>
                <a:close/>
                <a:moveTo>
                  <a:pt x="29458" y="12683"/>
                </a:moveTo>
                <a:cubicBezTo>
                  <a:pt x="29421" y="12683"/>
                  <a:pt x="29390" y="12714"/>
                  <a:pt x="29390" y="12751"/>
                </a:cubicBezTo>
                <a:cubicBezTo>
                  <a:pt x="29390" y="12789"/>
                  <a:pt x="29421" y="12820"/>
                  <a:pt x="29458" y="12820"/>
                </a:cubicBezTo>
                <a:cubicBezTo>
                  <a:pt x="29496" y="12820"/>
                  <a:pt x="29527" y="12789"/>
                  <a:pt x="29527" y="12751"/>
                </a:cubicBezTo>
                <a:cubicBezTo>
                  <a:pt x="29527" y="12714"/>
                  <a:pt x="29496" y="12683"/>
                  <a:pt x="29458" y="12683"/>
                </a:cubicBezTo>
                <a:close/>
                <a:moveTo>
                  <a:pt x="29675" y="12683"/>
                </a:moveTo>
                <a:cubicBezTo>
                  <a:pt x="29637" y="12683"/>
                  <a:pt x="29606" y="12714"/>
                  <a:pt x="29606" y="12751"/>
                </a:cubicBezTo>
                <a:cubicBezTo>
                  <a:pt x="29606" y="12789"/>
                  <a:pt x="29637" y="12820"/>
                  <a:pt x="29675" y="12820"/>
                </a:cubicBezTo>
                <a:cubicBezTo>
                  <a:pt x="29712" y="12820"/>
                  <a:pt x="29743" y="12789"/>
                  <a:pt x="29743" y="12751"/>
                </a:cubicBezTo>
                <a:cubicBezTo>
                  <a:pt x="29743" y="12714"/>
                  <a:pt x="29712" y="12683"/>
                  <a:pt x="29675" y="12683"/>
                </a:cubicBezTo>
                <a:close/>
                <a:moveTo>
                  <a:pt x="29891" y="12683"/>
                </a:moveTo>
                <a:cubicBezTo>
                  <a:pt x="29853" y="12683"/>
                  <a:pt x="29822" y="12714"/>
                  <a:pt x="29822" y="12751"/>
                </a:cubicBezTo>
                <a:cubicBezTo>
                  <a:pt x="29822" y="12789"/>
                  <a:pt x="29853" y="12820"/>
                  <a:pt x="29891" y="12820"/>
                </a:cubicBezTo>
                <a:cubicBezTo>
                  <a:pt x="29929" y="12820"/>
                  <a:pt x="29959" y="12789"/>
                  <a:pt x="29959" y="12751"/>
                </a:cubicBezTo>
                <a:cubicBezTo>
                  <a:pt x="29959" y="12714"/>
                  <a:pt x="29929" y="12683"/>
                  <a:pt x="29891" y="12683"/>
                </a:cubicBezTo>
                <a:close/>
                <a:moveTo>
                  <a:pt x="29242" y="12918"/>
                </a:moveTo>
                <a:cubicBezTo>
                  <a:pt x="29205" y="12918"/>
                  <a:pt x="29174" y="12948"/>
                  <a:pt x="29174" y="12986"/>
                </a:cubicBezTo>
                <a:cubicBezTo>
                  <a:pt x="29174" y="13024"/>
                  <a:pt x="29205" y="13055"/>
                  <a:pt x="29242" y="13055"/>
                </a:cubicBezTo>
                <a:cubicBezTo>
                  <a:pt x="29280" y="13055"/>
                  <a:pt x="29311" y="13024"/>
                  <a:pt x="29311" y="12986"/>
                </a:cubicBezTo>
                <a:cubicBezTo>
                  <a:pt x="29311" y="12948"/>
                  <a:pt x="29280" y="12918"/>
                  <a:pt x="29242" y="12918"/>
                </a:cubicBezTo>
                <a:close/>
                <a:moveTo>
                  <a:pt x="29458" y="12918"/>
                </a:moveTo>
                <a:cubicBezTo>
                  <a:pt x="29421" y="12918"/>
                  <a:pt x="29390" y="12948"/>
                  <a:pt x="29390" y="12986"/>
                </a:cubicBezTo>
                <a:cubicBezTo>
                  <a:pt x="29390" y="13024"/>
                  <a:pt x="29421" y="13055"/>
                  <a:pt x="29458" y="13055"/>
                </a:cubicBezTo>
                <a:cubicBezTo>
                  <a:pt x="29496" y="13055"/>
                  <a:pt x="29527" y="13024"/>
                  <a:pt x="29527" y="12986"/>
                </a:cubicBezTo>
                <a:cubicBezTo>
                  <a:pt x="29527" y="12948"/>
                  <a:pt x="29496" y="12918"/>
                  <a:pt x="29458" y="12918"/>
                </a:cubicBezTo>
                <a:close/>
                <a:moveTo>
                  <a:pt x="29675" y="12918"/>
                </a:moveTo>
                <a:cubicBezTo>
                  <a:pt x="29637" y="12918"/>
                  <a:pt x="29606" y="12948"/>
                  <a:pt x="29606" y="12986"/>
                </a:cubicBezTo>
                <a:cubicBezTo>
                  <a:pt x="29606" y="13024"/>
                  <a:pt x="29637" y="13055"/>
                  <a:pt x="29675" y="13055"/>
                </a:cubicBezTo>
                <a:cubicBezTo>
                  <a:pt x="29712" y="13055"/>
                  <a:pt x="29743" y="13024"/>
                  <a:pt x="29743" y="12986"/>
                </a:cubicBezTo>
                <a:cubicBezTo>
                  <a:pt x="29743" y="12948"/>
                  <a:pt x="29712" y="12918"/>
                  <a:pt x="29675" y="12918"/>
                </a:cubicBezTo>
                <a:close/>
                <a:moveTo>
                  <a:pt x="29242" y="13153"/>
                </a:moveTo>
                <a:cubicBezTo>
                  <a:pt x="29205" y="13153"/>
                  <a:pt x="29174" y="13183"/>
                  <a:pt x="29174" y="13221"/>
                </a:cubicBezTo>
                <a:cubicBezTo>
                  <a:pt x="29174" y="13259"/>
                  <a:pt x="29205" y="13289"/>
                  <a:pt x="29242" y="13289"/>
                </a:cubicBezTo>
                <a:cubicBezTo>
                  <a:pt x="29280" y="13289"/>
                  <a:pt x="29311" y="13259"/>
                  <a:pt x="29311" y="13221"/>
                </a:cubicBezTo>
                <a:cubicBezTo>
                  <a:pt x="29311" y="13183"/>
                  <a:pt x="29280" y="13153"/>
                  <a:pt x="29242" y="13153"/>
                </a:cubicBezTo>
                <a:close/>
                <a:moveTo>
                  <a:pt x="29458" y="13153"/>
                </a:moveTo>
                <a:cubicBezTo>
                  <a:pt x="29421" y="13153"/>
                  <a:pt x="29390" y="13183"/>
                  <a:pt x="29390" y="13221"/>
                </a:cubicBezTo>
                <a:cubicBezTo>
                  <a:pt x="29390" y="13259"/>
                  <a:pt x="29421" y="13289"/>
                  <a:pt x="29458" y="13289"/>
                </a:cubicBezTo>
                <a:cubicBezTo>
                  <a:pt x="29496" y="13289"/>
                  <a:pt x="29527" y="13259"/>
                  <a:pt x="29527" y="13221"/>
                </a:cubicBezTo>
                <a:cubicBezTo>
                  <a:pt x="29527" y="13183"/>
                  <a:pt x="29496" y="13153"/>
                  <a:pt x="29458" y="13153"/>
                </a:cubicBezTo>
                <a:close/>
                <a:moveTo>
                  <a:pt x="29675" y="13153"/>
                </a:moveTo>
                <a:cubicBezTo>
                  <a:pt x="29637" y="13153"/>
                  <a:pt x="29606" y="13183"/>
                  <a:pt x="29606" y="13221"/>
                </a:cubicBezTo>
                <a:cubicBezTo>
                  <a:pt x="29606" y="13259"/>
                  <a:pt x="29637" y="13289"/>
                  <a:pt x="29675" y="13289"/>
                </a:cubicBezTo>
                <a:cubicBezTo>
                  <a:pt x="29712" y="13289"/>
                  <a:pt x="29743" y="13259"/>
                  <a:pt x="29743" y="13221"/>
                </a:cubicBezTo>
                <a:cubicBezTo>
                  <a:pt x="29743" y="13183"/>
                  <a:pt x="29712" y="13153"/>
                  <a:pt x="29675" y="13153"/>
                </a:cubicBezTo>
                <a:close/>
                <a:moveTo>
                  <a:pt x="29458" y="13387"/>
                </a:moveTo>
                <a:cubicBezTo>
                  <a:pt x="29421" y="13387"/>
                  <a:pt x="29390" y="13418"/>
                  <a:pt x="29390" y="13456"/>
                </a:cubicBezTo>
                <a:cubicBezTo>
                  <a:pt x="29390" y="13494"/>
                  <a:pt x="29421" y="13524"/>
                  <a:pt x="29458" y="13524"/>
                </a:cubicBezTo>
                <a:cubicBezTo>
                  <a:pt x="29496" y="13524"/>
                  <a:pt x="29527" y="13494"/>
                  <a:pt x="29527" y="13456"/>
                </a:cubicBezTo>
                <a:cubicBezTo>
                  <a:pt x="29527" y="13418"/>
                  <a:pt x="29496" y="13387"/>
                  <a:pt x="29458" y="13387"/>
                </a:cubicBezTo>
                <a:close/>
                <a:moveTo>
                  <a:pt x="29675" y="13387"/>
                </a:moveTo>
                <a:cubicBezTo>
                  <a:pt x="29637" y="13387"/>
                  <a:pt x="29606" y="13418"/>
                  <a:pt x="29606" y="13456"/>
                </a:cubicBezTo>
                <a:cubicBezTo>
                  <a:pt x="29606" y="13494"/>
                  <a:pt x="29637" y="13524"/>
                  <a:pt x="29675" y="13524"/>
                </a:cubicBezTo>
                <a:cubicBezTo>
                  <a:pt x="29712" y="13524"/>
                  <a:pt x="29743" y="13494"/>
                  <a:pt x="29743" y="13456"/>
                </a:cubicBezTo>
                <a:cubicBezTo>
                  <a:pt x="29743" y="13418"/>
                  <a:pt x="29712" y="13387"/>
                  <a:pt x="29675" y="13387"/>
                </a:cubicBezTo>
                <a:close/>
                <a:moveTo>
                  <a:pt x="29458" y="13622"/>
                </a:moveTo>
                <a:cubicBezTo>
                  <a:pt x="29421" y="13622"/>
                  <a:pt x="29390" y="13653"/>
                  <a:pt x="29390" y="13691"/>
                </a:cubicBezTo>
                <a:cubicBezTo>
                  <a:pt x="29390" y="13728"/>
                  <a:pt x="29421" y="13759"/>
                  <a:pt x="29458" y="13759"/>
                </a:cubicBezTo>
                <a:cubicBezTo>
                  <a:pt x="29496" y="13759"/>
                  <a:pt x="29527" y="13728"/>
                  <a:pt x="29527" y="13691"/>
                </a:cubicBezTo>
                <a:cubicBezTo>
                  <a:pt x="29527" y="13653"/>
                  <a:pt x="29496" y="13622"/>
                  <a:pt x="29458" y="13622"/>
                </a:cubicBezTo>
                <a:close/>
                <a:moveTo>
                  <a:pt x="28810" y="11039"/>
                </a:moveTo>
                <a:cubicBezTo>
                  <a:pt x="28772" y="11039"/>
                  <a:pt x="28742" y="11070"/>
                  <a:pt x="28742" y="11108"/>
                </a:cubicBezTo>
                <a:cubicBezTo>
                  <a:pt x="28742" y="11145"/>
                  <a:pt x="28772" y="11176"/>
                  <a:pt x="28810" y="11176"/>
                </a:cubicBezTo>
                <a:cubicBezTo>
                  <a:pt x="28848" y="11176"/>
                  <a:pt x="28879" y="11145"/>
                  <a:pt x="28879" y="11108"/>
                </a:cubicBezTo>
                <a:cubicBezTo>
                  <a:pt x="28879" y="11070"/>
                  <a:pt x="28848" y="11039"/>
                  <a:pt x="28810" y="11039"/>
                </a:cubicBezTo>
                <a:close/>
                <a:moveTo>
                  <a:pt x="29026" y="11039"/>
                </a:moveTo>
                <a:cubicBezTo>
                  <a:pt x="28989" y="11039"/>
                  <a:pt x="28958" y="11070"/>
                  <a:pt x="28958" y="11108"/>
                </a:cubicBezTo>
                <a:cubicBezTo>
                  <a:pt x="28958" y="11145"/>
                  <a:pt x="28989" y="11176"/>
                  <a:pt x="29026" y="11176"/>
                </a:cubicBezTo>
                <a:cubicBezTo>
                  <a:pt x="29064" y="11176"/>
                  <a:pt x="29095" y="11145"/>
                  <a:pt x="29095" y="11108"/>
                </a:cubicBezTo>
                <a:cubicBezTo>
                  <a:pt x="29095" y="11070"/>
                  <a:pt x="29064" y="11039"/>
                  <a:pt x="29026" y="11039"/>
                </a:cubicBezTo>
                <a:close/>
                <a:moveTo>
                  <a:pt x="29242" y="11039"/>
                </a:moveTo>
                <a:cubicBezTo>
                  <a:pt x="29205" y="11039"/>
                  <a:pt x="29174" y="11070"/>
                  <a:pt x="29174" y="11108"/>
                </a:cubicBezTo>
                <a:cubicBezTo>
                  <a:pt x="29174" y="11145"/>
                  <a:pt x="29205" y="11176"/>
                  <a:pt x="29242" y="11176"/>
                </a:cubicBezTo>
                <a:cubicBezTo>
                  <a:pt x="29280" y="11176"/>
                  <a:pt x="29311" y="11145"/>
                  <a:pt x="29311" y="11108"/>
                </a:cubicBezTo>
                <a:cubicBezTo>
                  <a:pt x="29311" y="11070"/>
                  <a:pt x="29280" y="11039"/>
                  <a:pt x="29242" y="11039"/>
                </a:cubicBezTo>
                <a:close/>
                <a:moveTo>
                  <a:pt x="29458" y="11039"/>
                </a:moveTo>
                <a:cubicBezTo>
                  <a:pt x="29421" y="11039"/>
                  <a:pt x="29390" y="11070"/>
                  <a:pt x="29390" y="11108"/>
                </a:cubicBezTo>
                <a:cubicBezTo>
                  <a:pt x="29390" y="11145"/>
                  <a:pt x="29421" y="11176"/>
                  <a:pt x="29458" y="11176"/>
                </a:cubicBezTo>
                <a:cubicBezTo>
                  <a:pt x="29496" y="11176"/>
                  <a:pt x="29527" y="11145"/>
                  <a:pt x="29527" y="11108"/>
                </a:cubicBezTo>
                <a:cubicBezTo>
                  <a:pt x="29527" y="11070"/>
                  <a:pt x="29496" y="11039"/>
                  <a:pt x="29458" y="11039"/>
                </a:cubicBezTo>
                <a:close/>
                <a:moveTo>
                  <a:pt x="29675" y="11039"/>
                </a:moveTo>
                <a:cubicBezTo>
                  <a:pt x="29637" y="11039"/>
                  <a:pt x="29606" y="11070"/>
                  <a:pt x="29606" y="11108"/>
                </a:cubicBezTo>
                <a:cubicBezTo>
                  <a:pt x="29606" y="11145"/>
                  <a:pt x="29637" y="11176"/>
                  <a:pt x="29675" y="11176"/>
                </a:cubicBezTo>
                <a:cubicBezTo>
                  <a:pt x="29712" y="11176"/>
                  <a:pt x="29743" y="11145"/>
                  <a:pt x="29743" y="11108"/>
                </a:cubicBezTo>
                <a:cubicBezTo>
                  <a:pt x="29743" y="11070"/>
                  <a:pt x="29712" y="11039"/>
                  <a:pt x="29675" y="11039"/>
                </a:cubicBezTo>
                <a:close/>
                <a:moveTo>
                  <a:pt x="29891" y="11039"/>
                </a:moveTo>
                <a:cubicBezTo>
                  <a:pt x="29853" y="11039"/>
                  <a:pt x="29822" y="11070"/>
                  <a:pt x="29822" y="11108"/>
                </a:cubicBezTo>
                <a:cubicBezTo>
                  <a:pt x="29822" y="11145"/>
                  <a:pt x="29853" y="11176"/>
                  <a:pt x="29891" y="11176"/>
                </a:cubicBezTo>
                <a:cubicBezTo>
                  <a:pt x="29929" y="11176"/>
                  <a:pt x="29959" y="11145"/>
                  <a:pt x="29959" y="11108"/>
                </a:cubicBezTo>
                <a:cubicBezTo>
                  <a:pt x="29959" y="11070"/>
                  <a:pt x="29929" y="11039"/>
                  <a:pt x="29891" y="11039"/>
                </a:cubicBezTo>
                <a:close/>
                <a:moveTo>
                  <a:pt x="30107" y="11039"/>
                </a:moveTo>
                <a:cubicBezTo>
                  <a:pt x="30069" y="11039"/>
                  <a:pt x="30038" y="11070"/>
                  <a:pt x="30038" y="11108"/>
                </a:cubicBezTo>
                <a:cubicBezTo>
                  <a:pt x="30038" y="11145"/>
                  <a:pt x="30069" y="11176"/>
                  <a:pt x="30107" y="11176"/>
                </a:cubicBezTo>
                <a:cubicBezTo>
                  <a:pt x="30145" y="11176"/>
                  <a:pt x="30175" y="11145"/>
                  <a:pt x="30175" y="11108"/>
                </a:cubicBezTo>
                <a:cubicBezTo>
                  <a:pt x="30175" y="11070"/>
                  <a:pt x="30145" y="11039"/>
                  <a:pt x="30107" y="11039"/>
                </a:cubicBezTo>
                <a:close/>
                <a:moveTo>
                  <a:pt x="30323" y="11039"/>
                </a:moveTo>
                <a:cubicBezTo>
                  <a:pt x="30285" y="11039"/>
                  <a:pt x="30255" y="11070"/>
                  <a:pt x="30255" y="11108"/>
                </a:cubicBezTo>
                <a:cubicBezTo>
                  <a:pt x="30255" y="11145"/>
                  <a:pt x="30285" y="11176"/>
                  <a:pt x="30323" y="11176"/>
                </a:cubicBezTo>
                <a:cubicBezTo>
                  <a:pt x="30361" y="11176"/>
                  <a:pt x="30391" y="11145"/>
                  <a:pt x="30391" y="11108"/>
                </a:cubicBezTo>
                <a:cubicBezTo>
                  <a:pt x="30391" y="11070"/>
                  <a:pt x="30361" y="11039"/>
                  <a:pt x="30323" y="11039"/>
                </a:cubicBezTo>
                <a:close/>
                <a:moveTo>
                  <a:pt x="30539" y="11039"/>
                </a:moveTo>
                <a:cubicBezTo>
                  <a:pt x="30501" y="11039"/>
                  <a:pt x="30471" y="11070"/>
                  <a:pt x="30471" y="11108"/>
                </a:cubicBezTo>
                <a:cubicBezTo>
                  <a:pt x="30471" y="11145"/>
                  <a:pt x="30501" y="11176"/>
                  <a:pt x="30539" y="11176"/>
                </a:cubicBezTo>
                <a:cubicBezTo>
                  <a:pt x="30577" y="11176"/>
                  <a:pt x="30608" y="11145"/>
                  <a:pt x="30608" y="11108"/>
                </a:cubicBezTo>
                <a:cubicBezTo>
                  <a:pt x="30608" y="11070"/>
                  <a:pt x="30577" y="11039"/>
                  <a:pt x="30539" y="11039"/>
                </a:cubicBezTo>
                <a:close/>
                <a:moveTo>
                  <a:pt x="28810" y="11274"/>
                </a:moveTo>
                <a:cubicBezTo>
                  <a:pt x="28772" y="11274"/>
                  <a:pt x="28742" y="11305"/>
                  <a:pt x="28742" y="11342"/>
                </a:cubicBezTo>
                <a:cubicBezTo>
                  <a:pt x="28742" y="11380"/>
                  <a:pt x="28772" y="11411"/>
                  <a:pt x="28810" y="11411"/>
                </a:cubicBezTo>
                <a:cubicBezTo>
                  <a:pt x="28848" y="11411"/>
                  <a:pt x="28879" y="11380"/>
                  <a:pt x="28879" y="11342"/>
                </a:cubicBezTo>
                <a:cubicBezTo>
                  <a:pt x="28879" y="11305"/>
                  <a:pt x="28848" y="11274"/>
                  <a:pt x="28810" y="11274"/>
                </a:cubicBezTo>
                <a:close/>
                <a:moveTo>
                  <a:pt x="29026" y="11274"/>
                </a:moveTo>
                <a:cubicBezTo>
                  <a:pt x="28989" y="11274"/>
                  <a:pt x="28958" y="11305"/>
                  <a:pt x="28958" y="11342"/>
                </a:cubicBezTo>
                <a:cubicBezTo>
                  <a:pt x="28958" y="11380"/>
                  <a:pt x="28989" y="11411"/>
                  <a:pt x="29026" y="11411"/>
                </a:cubicBezTo>
                <a:cubicBezTo>
                  <a:pt x="29064" y="11411"/>
                  <a:pt x="29095" y="11380"/>
                  <a:pt x="29095" y="11342"/>
                </a:cubicBezTo>
                <a:cubicBezTo>
                  <a:pt x="29095" y="11305"/>
                  <a:pt x="29064" y="11274"/>
                  <a:pt x="29026" y="11274"/>
                </a:cubicBezTo>
                <a:close/>
                <a:moveTo>
                  <a:pt x="29242" y="11274"/>
                </a:moveTo>
                <a:cubicBezTo>
                  <a:pt x="29205" y="11274"/>
                  <a:pt x="29174" y="11305"/>
                  <a:pt x="29174" y="11342"/>
                </a:cubicBezTo>
                <a:cubicBezTo>
                  <a:pt x="29174" y="11380"/>
                  <a:pt x="29205" y="11411"/>
                  <a:pt x="29242" y="11411"/>
                </a:cubicBezTo>
                <a:cubicBezTo>
                  <a:pt x="29280" y="11411"/>
                  <a:pt x="29311" y="11380"/>
                  <a:pt x="29311" y="11342"/>
                </a:cubicBezTo>
                <a:cubicBezTo>
                  <a:pt x="29311" y="11305"/>
                  <a:pt x="29280" y="11274"/>
                  <a:pt x="29242" y="11274"/>
                </a:cubicBezTo>
                <a:close/>
                <a:moveTo>
                  <a:pt x="29458" y="11274"/>
                </a:moveTo>
                <a:cubicBezTo>
                  <a:pt x="29421" y="11274"/>
                  <a:pt x="29390" y="11305"/>
                  <a:pt x="29390" y="11342"/>
                </a:cubicBezTo>
                <a:cubicBezTo>
                  <a:pt x="29390" y="11380"/>
                  <a:pt x="29421" y="11411"/>
                  <a:pt x="29458" y="11411"/>
                </a:cubicBezTo>
                <a:cubicBezTo>
                  <a:pt x="29496" y="11411"/>
                  <a:pt x="29527" y="11380"/>
                  <a:pt x="29527" y="11342"/>
                </a:cubicBezTo>
                <a:cubicBezTo>
                  <a:pt x="29527" y="11305"/>
                  <a:pt x="29496" y="11274"/>
                  <a:pt x="29458" y="11274"/>
                </a:cubicBezTo>
                <a:close/>
                <a:moveTo>
                  <a:pt x="29675" y="11274"/>
                </a:moveTo>
                <a:cubicBezTo>
                  <a:pt x="29637" y="11274"/>
                  <a:pt x="29606" y="11305"/>
                  <a:pt x="29606" y="11342"/>
                </a:cubicBezTo>
                <a:cubicBezTo>
                  <a:pt x="29606" y="11380"/>
                  <a:pt x="29637" y="11411"/>
                  <a:pt x="29675" y="11411"/>
                </a:cubicBezTo>
                <a:cubicBezTo>
                  <a:pt x="29712" y="11411"/>
                  <a:pt x="29743" y="11380"/>
                  <a:pt x="29743" y="11342"/>
                </a:cubicBezTo>
                <a:cubicBezTo>
                  <a:pt x="29743" y="11305"/>
                  <a:pt x="29712" y="11274"/>
                  <a:pt x="29675" y="11274"/>
                </a:cubicBezTo>
                <a:close/>
                <a:moveTo>
                  <a:pt x="29891" y="11274"/>
                </a:moveTo>
                <a:cubicBezTo>
                  <a:pt x="29853" y="11274"/>
                  <a:pt x="29822" y="11305"/>
                  <a:pt x="29822" y="11342"/>
                </a:cubicBezTo>
                <a:cubicBezTo>
                  <a:pt x="29822" y="11380"/>
                  <a:pt x="29853" y="11411"/>
                  <a:pt x="29891" y="11411"/>
                </a:cubicBezTo>
                <a:cubicBezTo>
                  <a:pt x="29929" y="11411"/>
                  <a:pt x="29959" y="11380"/>
                  <a:pt x="29959" y="11342"/>
                </a:cubicBezTo>
                <a:cubicBezTo>
                  <a:pt x="29959" y="11305"/>
                  <a:pt x="29929" y="11274"/>
                  <a:pt x="29891" y="11274"/>
                </a:cubicBezTo>
                <a:close/>
                <a:moveTo>
                  <a:pt x="30107" y="11274"/>
                </a:moveTo>
                <a:cubicBezTo>
                  <a:pt x="30069" y="11274"/>
                  <a:pt x="30038" y="11305"/>
                  <a:pt x="30038" y="11342"/>
                </a:cubicBezTo>
                <a:cubicBezTo>
                  <a:pt x="30038" y="11380"/>
                  <a:pt x="30069" y="11411"/>
                  <a:pt x="30107" y="11411"/>
                </a:cubicBezTo>
                <a:cubicBezTo>
                  <a:pt x="30145" y="11411"/>
                  <a:pt x="30175" y="11380"/>
                  <a:pt x="30175" y="11342"/>
                </a:cubicBezTo>
                <a:cubicBezTo>
                  <a:pt x="30175" y="11305"/>
                  <a:pt x="30145" y="11274"/>
                  <a:pt x="30107" y="11274"/>
                </a:cubicBezTo>
                <a:close/>
                <a:moveTo>
                  <a:pt x="30323" y="11274"/>
                </a:moveTo>
                <a:cubicBezTo>
                  <a:pt x="30285" y="11274"/>
                  <a:pt x="30255" y="11305"/>
                  <a:pt x="30255" y="11342"/>
                </a:cubicBezTo>
                <a:cubicBezTo>
                  <a:pt x="30255" y="11380"/>
                  <a:pt x="30285" y="11411"/>
                  <a:pt x="30323" y="11411"/>
                </a:cubicBezTo>
                <a:cubicBezTo>
                  <a:pt x="30361" y="11411"/>
                  <a:pt x="30391" y="11380"/>
                  <a:pt x="30391" y="11342"/>
                </a:cubicBezTo>
                <a:cubicBezTo>
                  <a:pt x="30391" y="11305"/>
                  <a:pt x="30361" y="11274"/>
                  <a:pt x="30323" y="11274"/>
                </a:cubicBezTo>
                <a:close/>
                <a:moveTo>
                  <a:pt x="30539" y="11274"/>
                </a:moveTo>
                <a:cubicBezTo>
                  <a:pt x="30501" y="11274"/>
                  <a:pt x="30471" y="11305"/>
                  <a:pt x="30471" y="11342"/>
                </a:cubicBezTo>
                <a:cubicBezTo>
                  <a:pt x="30471" y="11380"/>
                  <a:pt x="30501" y="11411"/>
                  <a:pt x="30539" y="11411"/>
                </a:cubicBezTo>
                <a:cubicBezTo>
                  <a:pt x="30577" y="11411"/>
                  <a:pt x="30608" y="11380"/>
                  <a:pt x="30608" y="11342"/>
                </a:cubicBezTo>
                <a:cubicBezTo>
                  <a:pt x="30608" y="11305"/>
                  <a:pt x="30577" y="11274"/>
                  <a:pt x="30539" y="11274"/>
                </a:cubicBezTo>
                <a:close/>
                <a:moveTo>
                  <a:pt x="29675" y="9630"/>
                </a:moveTo>
                <a:cubicBezTo>
                  <a:pt x="29637" y="9630"/>
                  <a:pt x="29606" y="9661"/>
                  <a:pt x="29606" y="9699"/>
                </a:cubicBezTo>
                <a:cubicBezTo>
                  <a:pt x="29606" y="9736"/>
                  <a:pt x="29637" y="9767"/>
                  <a:pt x="29675" y="9767"/>
                </a:cubicBezTo>
                <a:cubicBezTo>
                  <a:pt x="29712" y="9767"/>
                  <a:pt x="29743" y="9736"/>
                  <a:pt x="29743" y="9699"/>
                </a:cubicBezTo>
                <a:cubicBezTo>
                  <a:pt x="29743" y="9661"/>
                  <a:pt x="29712" y="9630"/>
                  <a:pt x="29675" y="9630"/>
                </a:cubicBezTo>
                <a:close/>
                <a:moveTo>
                  <a:pt x="29242" y="9865"/>
                </a:moveTo>
                <a:cubicBezTo>
                  <a:pt x="29205" y="9865"/>
                  <a:pt x="29174" y="9896"/>
                  <a:pt x="29174" y="9933"/>
                </a:cubicBezTo>
                <a:cubicBezTo>
                  <a:pt x="29174" y="9971"/>
                  <a:pt x="29205" y="10002"/>
                  <a:pt x="29242" y="10002"/>
                </a:cubicBezTo>
                <a:cubicBezTo>
                  <a:pt x="29280" y="10002"/>
                  <a:pt x="29311" y="9971"/>
                  <a:pt x="29311" y="9933"/>
                </a:cubicBezTo>
                <a:cubicBezTo>
                  <a:pt x="29311" y="9896"/>
                  <a:pt x="29280" y="9865"/>
                  <a:pt x="29242" y="9865"/>
                </a:cubicBezTo>
                <a:close/>
                <a:moveTo>
                  <a:pt x="29458" y="9865"/>
                </a:moveTo>
                <a:cubicBezTo>
                  <a:pt x="29421" y="9865"/>
                  <a:pt x="29390" y="9896"/>
                  <a:pt x="29390" y="9933"/>
                </a:cubicBezTo>
                <a:cubicBezTo>
                  <a:pt x="29390" y="9971"/>
                  <a:pt x="29421" y="10002"/>
                  <a:pt x="29458" y="10002"/>
                </a:cubicBezTo>
                <a:cubicBezTo>
                  <a:pt x="29496" y="10002"/>
                  <a:pt x="29527" y="9971"/>
                  <a:pt x="29527" y="9933"/>
                </a:cubicBezTo>
                <a:cubicBezTo>
                  <a:pt x="29527" y="9896"/>
                  <a:pt x="29496" y="9865"/>
                  <a:pt x="29458" y="9865"/>
                </a:cubicBezTo>
                <a:close/>
                <a:moveTo>
                  <a:pt x="29675" y="9865"/>
                </a:moveTo>
                <a:cubicBezTo>
                  <a:pt x="29637" y="9865"/>
                  <a:pt x="29606" y="9896"/>
                  <a:pt x="29606" y="9933"/>
                </a:cubicBezTo>
                <a:cubicBezTo>
                  <a:pt x="29606" y="9971"/>
                  <a:pt x="29637" y="10002"/>
                  <a:pt x="29675" y="10002"/>
                </a:cubicBezTo>
                <a:cubicBezTo>
                  <a:pt x="29712" y="10002"/>
                  <a:pt x="29743" y="9971"/>
                  <a:pt x="29743" y="9933"/>
                </a:cubicBezTo>
                <a:cubicBezTo>
                  <a:pt x="29743" y="9896"/>
                  <a:pt x="29712" y="9865"/>
                  <a:pt x="29675" y="9865"/>
                </a:cubicBezTo>
                <a:close/>
                <a:moveTo>
                  <a:pt x="29242" y="10100"/>
                </a:moveTo>
                <a:cubicBezTo>
                  <a:pt x="29205" y="10100"/>
                  <a:pt x="29174" y="10130"/>
                  <a:pt x="29174" y="10168"/>
                </a:cubicBezTo>
                <a:cubicBezTo>
                  <a:pt x="29174" y="10206"/>
                  <a:pt x="29205" y="10237"/>
                  <a:pt x="29242" y="10237"/>
                </a:cubicBezTo>
                <a:cubicBezTo>
                  <a:pt x="29280" y="10237"/>
                  <a:pt x="29311" y="10206"/>
                  <a:pt x="29311" y="10168"/>
                </a:cubicBezTo>
                <a:cubicBezTo>
                  <a:pt x="29311" y="10130"/>
                  <a:pt x="29280" y="10100"/>
                  <a:pt x="29242" y="10100"/>
                </a:cubicBezTo>
                <a:close/>
                <a:moveTo>
                  <a:pt x="29458" y="10100"/>
                </a:moveTo>
                <a:cubicBezTo>
                  <a:pt x="29421" y="10100"/>
                  <a:pt x="29390" y="10130"/>
                  <a:pt x="29390" y="10168"/>
                </a:cubicBezTo>
                <a:cubicBezTo>
                  <a:pt x="29390" y="10206"/>
                  <a:pt x="29421" y="10237"/>
                  <a:pt x="29458" y="10237"/>
                </a:cubicBezTo>
                <a:cubicBezTo>
                  <a:pt x="29496" y="10237"/>
                  <a:pt x="29527" y="10206"/>
                  <a:pt x="29527" y="10168"/>
                </a:cubicBezTo>
                <a:cubicBezTo>
                  <a:pt x="29527" y="10130"/>
                  <a:pt x="29496" y="10100"/>
                  <a:pt x="29458" y="10100"/>
                </a:cubicBezTo>
                <a:close/>
                <a:moveTo>
                  <a:pt x="29675" y="10100"/>
                </a:moveTo>
                <a:cubicBezTo>
                  <a:pt x="29637" y="10100"/>
                  <a:pt x="29606" y="10130"/>
                  <a:pt x="29606" y="10168"/>
                </a:cubicBezTo>
                <a:cubicBezTo>
                  <a:pt x="29606" y="10206"/>
                  <a:pt x="29637" y="10237"/>
                  <a:pt x="29675" y="10237"/>
                </a:cubicBezTo>
                <a:cubicBezTo>
                  <a:pt x="29712" y="10237"/>
                  <a:pt x="29743" y="10206"/>
                  <a:pt x="29743" y="10168"/>
                </a:cubicBezTo>
                <a:cubicBezTo>
                  <a:pt x="29743" y="10130"/>
                  <a:pt x="29712" y="10100"/>
                  <a:pt x="29675" y="10100"/>
                </a:cubicBezTo>
                <a:close/>
                <a:moveTo>
                  <a:pt x="29242" y="10335"/>
                </a:moveTo>
                <a:cubicBezTo>
                  <a:pt x="29205" y="10335"/>
                  <a:pt x="29174" y="10365"/>
                  <a:pt x="29174" y="10403"/>
                </a:cubicBezTo>
                <a:cubicBezTo>
                  <a:pt x="29174" y="10441"/>
                  <a:pt x="29205" y="10472"/>
                  <a:pt x="29242" y="10472"/>
                </a:cubicBezTo>
                <a:cubicBezTo>
                  <a:pt x="29280" y="10472"/>
                  <a:pt x="29311" y="10441"/>
                  <a:pt x="29311" y="10403"/>
                </a:cubicBezTo>
                <a:cubicBezTo>
                  <a:pt x="29311" y="10365"/>
                  <a:pt x="29280" y="10335"/>
                  <a:pt x="29242" y="10335"/>
                </a:cubicBezTo>
                <a:close/>
                <a:moveTo>
                  <a:pt x="29458" y="10335"/>
                </a:moveTo>
                <a:cubicBezTo>
                  <a:pt x="29421" y="10335"/>
                  <a:pt x="29390" y="10365"/>
                  <a:pt x="29390" y="10403"/>
                </a:cubicBezTo>
                <a:cubicBezTo>
                  <a:pt x="29390" y="10441"/>
                  <a:pt x="29421" y="10472"/>
                  <a:pt x="29458" y="10472"/>
                </a:cubicBezTo>
                <a:cubicBezTo>
                  <a:pt x="29496" y="10472"/>
                  <a:pt x="29527" y="10441"/>
                  <a:pt x="29527" y="10403"/>
                </a:cubicBezTo>
                <a:cubicBezTo>
                  <a:pt x="29527" y="10365"/>
                  <a:pt x="29496" y="10335"/>
                  <a:pt x="29458" y="10335"/>
                </a:cubicBezTo>
                <a:close/>
                <a:moveTo>
                  <a:pt x="29675" y="10335"/>
                </a:moveTo>
                <a:cubicBezTo>
                  <a:pt x="29637" y="10335"/>
                  <a:pt x="29606" y="10365"/>
                  <a:pt x="29606" y="10403"/>
                </a:cubicBezTo>
                <a:cubicBezTo>
                  <a:pt x="29606" y="10441"/>
                  <a:pt x="29637" y="10472"/>
                  <a:pt x="29675" y="10472"/>
                </a:cubicBezTo>
                <a:cubicBezTo>
                  <a:pt x="29712" y="10472"/>
                  <a:pt x="29743" y="10441"/>
                  <a:pt x="29743" y="10403"/>
                </a:cubicBezTo>
                <a:cubicBezTo>
                  <a:pt x="29743" y="10365"/>
                  <a:pt x="29712" y="10335"/>
                  <a:pt x="29675" y="10335"/>
                </a:cubicBezTo>
                <a:close/>
                <a:moveTo>
                  <a:pt x="29026" y="10569"/>
                </a:moveTo>
                <a:cubicBezTo>
                  <a:pt x="28989" y="10569"/>
                  <a:pt x="28958" y="10600"/>
                  <a:pt x="28958" y="10638"/>
                </a:cubicBezTo>
                <a:cubicBezTo>
                  <a:pt x="28958" y="10676"/>
                  <a:pt x="28989" y="10706"/>
                  <a:pt x="29026" y="10706"/>
                </a:cubicBezTo>
                <a:cubicBezTo>
                  <a:pt x="29064" y="10706"/>
                  <a:pt x="29095" y="10676"/>
                  <a:pt x="29095" y="10638"/>
                </a:cubicBezTo>
                <a:cubicBezTo>
                  <a:pt x="29095" y="10600"/>
                  <a:pt x="29064" y="10569"/>
                  <a:pt x="29026" y="10569"/>
                </a:cubicBezTo>
                <a:close/>
                <a:moveTo>
                  <a:pt x="29242" y="10569"/>
                </a:moveTo>
                <a:cubicBezTo>
                  <a:pt x="29205" y="10569"/>
                  <a:pt x="29174" y="10600"/>
                  <a:pt x="29174" y="10638"/>
                </a:cubicBezTo>
                <a:cubicBezTo>
                  <a:pt x="29174" y="10676"/>
                  <a:pt x="29205" y="10706"/>
                  <a:pt x="29242" y="10706"/>
                </a:cubicBezTo>
                <a:cubicBezTo>
                  <a:pt x="29280" y="10706"/>
                  <a:pt x="29311" y="10676"/>
                  <a:pt x="29311" y="10638"/>
                </a:cubicBezTo>
                <a:cubicBezTo>
                  <a:pt x="29311" y="10600"/>
                  <a:pt x="29280" y="10569"/>
                  <a:pt x="29242" y="10569"/>
                </a:cubicBezTo>
                <a:close/>
                <a:moveTo>
                  <a:pt x="29458" y="10569"/>
                </a:moveTo>
                <a:cubicBezTo>
                  <a:pt x="29421" y="10569"/>
                  <a:pt x="29390" y="10600"/>
                  <a:pt x="29390" y="10638"/>
                </a:cubicBezTo>
                <a:cubicBezTo>
                  <a:pt x="29390" y="10676"/>
                  <a:pt x="29421" y="10706"/>
                  <a:pt x="29458" y="10706"/>
                </a:cubicBezTo>
                <a:cubicBezTo>
                  <a:pt x="29496" y="10706"/>
                  <a:pt x="29527" y="10676"/>
                  <a:pt x="29527" y="10638"/>
                </a:cubicBezTo>
                <a:cubicBezTo>
                  <a:pt x="29527" y="10600"/>
                  <a:pt x="29496" y="10569"/>
                  <a:pt x="29458" y="10569"/>
                </a:cubicBezTo>
                <a:close/>
                <a:moveTo>
                  <a:pt x="29675" y="10569"/>
                </a:moveTo>
                <a:cubicBezTo>
                  <a:pt x="29637" y="10569"/>
                  <a:pt x="29606" y="10600"/>
                  <a:pt x="29606" y="10638"/>
                </a:cubicBezTo>
                <a:cubicBezTo>
                  <a:pt x="29606" y="10676"/>
                  <a:pt x="29637" y="10706"/>
                  <a:pt x="29675" y="10706"/>
                </a:cubicBezTo>
                <a:cubicBezTo>
                  <a:pt x="29712" y="10706"/>
                  <a:pt x="29743" y="10676"/>
                  <a:pt x="29743" y="10638"/>
                </a:cubicBezTo>
                <a:cubicBezTo>
                  <a:pt x="29743" y="10600"/>
                  <a:pt x="29712" y="10569"/>
                  <a:pt x="29675" y="10569"/>
                </a:cubicBezTo>
                <a:close/>
                <a:moveTo>
                  <a:pt x="28810" y="10804"/>
                </a:moveTo>
                <a:cubicBezTo>
                  <a:pt x="28772" y="10804"/>
                  <a:pt x="28742" y="10835"/>
                  <a:pt x="28742" y="10873"/>
                </a:cubicBezTo>
                <a:cubicBezTo>
                  <a:pt x="28742" y="10910"/>
                  <a:pt x="28772" y="10941"/>
                  <a:pt x="28810" y="10941"/>
                </a:cubicBezTo>
                <a:cubicBezTo>
                  <a:pt x="28848" y="10941"/>
                  <a:pt x="28879" y="10910"/>
                  <a:pt x="28879" y="10873"/>
                </a:cubicBezTo>
                <a:cubicBezTo>
                  <a:pt x="28879" y="10835"/>
                  <a:pt x="28848" y="10804"/>
                  <a:pt x="28810" y="10804"/>
                </a:cubicBezTo>
                <a:close/>
                <a:moveTo>
                  <a:pt x="29026" y="10804"/>
                </a:moveTo>
                <a:cubicBezTo>
                  <a:pt x="28989" y="10804"/>
                  <a:pt x="28958" y="10835"/>
                  <a:pt x="28958" y="10873"/>
                </a:cubicBezTo>
                <a:cubicBezTo>
                  <a:pt x="28958" y="10910"/>
                  <a:pt x="28989" y="10941"/>
                  <a:pt x="29026" y="10941"/>
                </a:cubicBezTo>
                <a:cubicBezTo>
                  <a:pt x="29064" y="10941"/>
                  <a:pt x="29095" y="10910"/>
                  <a:pt x="29095" y="10873"/>
                </a:cubicBezTo>
                <a:cubicBezTo>
                  <a:pt x="29095" y="10835"/>
                  <a:pt x="29064" y="10804"/>
                  <a:pt x="29026" y="10804"/>
                </a:cubicBezTo>
                <a:close/>
                <a:moveTo>
                  <a:pt x="29242" y="10804"/>
                </a:moveTo>
                <a:cubicBezTo>
                  <a:pt x="29205" y="10804"/>
                  <a:pt x="29174" y="10835"/>
                  <a:pt x="29174" y="10873"/>
                </a:cubicBezTo>
                <a:cubicBezTo>
                  <a:pt x="29174" y="10910"/>
                  <a:pt x="29205" y="10941"/>
                  <a:pt x="29242" y="10941"/>
                </a:cubicBezTo>
                <a:cubicBezTo>
                  <a:pt x="29280" y="10941"/>
                  <a:pt x="29311" y="10910"/>
                  <a:pt x="29311" y="10873"/>
                </a:cubicBezTo>
                <a:cubicBezTo>
                  <a:pt x="29311" y="10835"/>
                  <a:pt x="29280" y="10804"/>
                  <a:pt x="29242" y="10804"/>
                </a:cubicBezTo>
                <a:close/>
                <a:moveTo>
                  <a:pt x="29458" y="10804"/>
                </a:moveTo>
                <a:cubicBezTo>
                  <a:pt x="29421" y="10804"/>
                  <a:pt x="29390" y="10835"/>
                  <a:pt x="29390" y="10873"/>
                </a:cubicBezTo>
                <a:cubicBezTo>
                  <a:pt x="29390" y="10910"/>
                  <a:pt x="29421" y="10941"/>
                  <a:pt x="29458" y="10941"/>
                </a:cubicBezTo>
                <a:cubicBezTo>
                  <a:pt x="29496" y="10941"/>
                  <a:pt x="29527" y="10910"/>
                  <a:pt x="29527" y="10873"/>
                </a:cubicBezTo>
                <a:cubicBezTo>
                  <a:pt x="29527" y="10835"/>
                  <a:pt x="29496" y="10804"/>
                  <a:pt x="29458" y="10804"/>
                </a:cubicBezTo>
                <a:close/>
                <a:moveTo>
                  <a:pt x="29675" y="10804"/>
                </a:moveTo>
                <a:cubicBezTo>
                  <a:pt x="29637" y="10804"/>
                  <a:pt x="29606" y="10835"/>
                  <a:pt x="29606" y="10873"/>
                </a:cubicBezTo>
                <a:cubicBezTo>
                  <a:pt x="29606" y="10910"/>
                  <a:pt x="29637" y="10941"/>
                  <a:pt x="29675" y="10941"/>
                </a:cubicBezTo>
                <a:cubicBezTo>
                  <a:pt x="29712" y="10941"/>
                  <a:pt x="29743" y="10910"/>
                  <a:pt x="29743" y="10873"/>
                </a:cubicBezTo>
                <a:cubicBezTo>
                  <a:pt x="29743" y="10835"/>
                  <a:pt x="29712" y="10804"/>
                  <a:pt x="29675" y="10804"/>
                </a:cubicBezTo>
                <a:close/>
                <a:moveTo>
                  <a:pt x="29891" y="10804"/>
                </a:moveTo>
                <a:cubicBezTo>
                  <a:pt x="29853" y="10804"/>
                  <a:pt x="29822" y="10835"/>
                  <a:pt x="29822" y="10873"/>
                </a:cubicBezTo>
                <a:cubicBezTo>
                  <a:pt x="29822" y="10910"/>
                  <a:pt x="29853" y="10941"/>
                  <a:pt x="29891" y="10941"/>
                </a:cubicBezTo>
                <a:cubicBezTo>
                  <a:pt x="29929" y="10941"/>
                  <a:pt x="29959" y="10910"/>
                  <a:pt x="29959" y="10873"/>
                </a:cubicBezTo>
                <a:cubicBezTo>
                  <a:pt x="29959" y="10835"/>
                  <a:pt x="29929" y="10804"/>
                  <a:pt x="29891" y="10804"/>
                </a:cubicBezTo>
                <a:close/>
                <a:moveTo>
                  <a:pt x="29891" y="9395"/>
                </a:moveTo>
                <a:cubicBezTo>
                  <a:pt x="29853" y="9395"/>
                  <a:pt x="29822" y="9426"/>
                  <a:pt x="29822" y="9464"/>
                </a:cubicBezTo>
                <a:cubicBezTo>
                  <a:pt x="29822" y="9502"/>
                  <a:pt x="29853" y="9532"/>
                  <a:pt x="29891" y="9532"/>
                </a:cubicBezTo>
                <a:cubicBezTo>
                  <a:pt x="29929" y="9532"/>
                  <a:pt x="29959" y="9502"/>
                  <a:pt x="29959" y="9464"/>
                </a:cubicBezTo>
                <a:cubicBezTo>
                  <a:pt x="29959" y="9426"/>
                  <a:pt x="29929" y="9395"/>
                  <a:pt x="29891" y="9395"/>
                </a:cubicBezTo>
                <a:close/>
                <a:moveTo>
                  <a:pt x="30107" y="9395"/>
                </a:moveTo>
                <a:cubicBezTo>
                  <a:pt x="30069" y="9395"/>
                  <a:pt x="30038" y="9426"/>
                  <a:pt x="30038" y="9464"/>
                </a:cubicBezTo>
                <a:cubicBezTo>
                  <a:pt x="30038" y="9502"/>
                  <a:pt x="30069" y="9532"/>
                  <a:pt x="30107" y="9532"/>
                </a:cubicBezTo>
                <a:cubicBezTo>
                  <a:pt x="30145" y="9532"/>
                  <a:pt x="30175" y="9502"/>
                  <a:pt x="30175" y="9464"/>
                </a:cubicBezTo>
                <a:cubicBezTo>
                  <a:pt x="30175" y="9426"/>
                  <a:pt x="30145" y="9395"/>
                  <a:pt x="30107" y="9395"/>
                </a:cubicBezTo>
                <a:close/>
                <a:moveTo>
                  <a:pt x="30323" y="9395"/>
                </a:moveTo>
                <a:cubicBezTo>
                  <a:pt x="30285" y="9395"/>
                  <a:pt x="30255" y="9426"/>
                  <a:pt x="30255" y="9464"/>
                </a:cubicBezTo>
                <a:cubicBezTo>
                  <a:pt x="30255" y="9502"/>
                  <a:pt x="30285" y="9532"/>
                  <a:pt x="30323" y="9532"/>
                </a:cubicBezTo>
                <a:cubicBezTo>
                  <a:pt x="30361" y="9532"/>
                  <a:pt x="30391" y="9502"/>
                  <a:pt x="30391" y="9464"/>
                </a:cubicBezTo>
                <a:cubicBezTo>
                  <a:pt x="30391" y="9426"/>
                  <a:pt x="30361" y="9395"/>
                  <a:pt x="30323" y="9395"/>
                </a:cubicBezTo>
                <a:close/>
                <a:moveTo>
                  <a:pt x="30539" y="9395"/>
                </a:moveTo>
                <a:cubicBezTo>
                  <a:pt x="30501" y="9395"/>
                  <a:pt x="30471" y="9426"/>
                  <a:pt x="30471" y="9464"/>
                </a:cubicBezTo>
                <a:cubicBezTo>
                  <a:pt x="30471" y="9502"/>
                  <a:pt x="30501" y="9532"/>
                  <a:pt x="30539" y="9532"/>
                </a:cubicBezTo>
                <a:cubicBezTo>
                  <a:pt x="30577" y="9532"/>
                  <a:pt x="30608" y="9502"/>
                  <a:pt x="30608" y="9464"/>
                </a:cubicBezTo>
                <a:cubicBezTo>
                  <a:pt x="30608" y="9426"/>
                  <a:pt x="30577" y="9395"/>
                  <a:pt x="30539" y="9395"/>
                </a:cubicBezTo>
                <a:close/>
                <a:moveTo>
                  <a:pt x="30755" y="9395"/>
                </a:moveTo>
                <a:cubicBezTo>
                  <a:pt x="30718" y="9395"/>
                  <a:pt x="30687" y="9426"/>
                  <a:pt x="30687" y="9464"/>
                </a:cubicBezTo>
                <a:cubicBezTo>
                  <a:pt x="30687" y="9502"/>
                  <a:pt x="30718" y="9532"/>
                  <a:pt x="30755" y="9532"/>
                </a:cubicBezTo>
                <a:cubicBezTo>
                  <a:pt x="30793" y="9532"/>
                  <a:pt x="30824" y="9502"/>
                  <a:pt x="30824" y="9464"/>
                </a:cubicBezTo>
                <a:cubicBezTo>
                  <a:pt x="30824" y="9426"/>
                  <a:pt x="30793" y="9395"/>
                  <a:pt x="30755" y="9395"/>
                </a:cubicBezTo>
                <a:close/>
                <a:moveTo>
                  <a:pt x="30971" y="9395"/>
                </a:moveTo>
                <a:cubicBezTo>
                  <a:pt x="30934" y="9395"/>
                  <a:pt x="30903" y="9426"/>
                  <a:pt x="30903" y="9464"/>
                </a:cubicBezTo>
                <a:cubicBezTo>
                  <a:pt x="30903" y="9502"/>
                  <a:pt x="30934" y="9532"/>
                  <a:pt x="30971" y="9532"/>
                </a:cubicBezTo>
                <a:cubicBezTo>
                  <a:pt x="31009" y="9532"/>
                  <a:pt x="31040" y="9502"/>
                  <a:pt x="31040" y="9464"/>
                </a:cubicBezTo>
                <a:cubicBezTo>
                  <a:pt x="31040" y="9426"/>
                  <a:pt x="31009" y="9395"/>
                  <a:pt x="30971" y="9395"/>
                </a:cubicBezTo>
                <a:close/>
                <a:moveTo>
                  <a:pt x="31187" y="9395"/>
                </a:moveTo>
                <a:cubicBezTo>
                  <a:pt x="31150" y="9395"/>
                  <a:pt x="31119" y="9426"/>
                  <a:pt x="31119" y="9464"/>
                </a:cubicBezTo>
                <a:cubicBezTo>
                  <a:pt x="31119" y="9502"/>
                  <a:pt x="31150" y="9532"/>
                  <a:pt x="31187" y="9532"/>
                </a:cubicBezTo>
                <a:cubicBezTo>
                  <a:pt x="31225" y="9532"/>
                  <a:pt x="31256" y="9502"/>
                  <a:pt x="31256" y="9464"/>
                </a:cubicBezTo>
                <a:cubicBezTo>
                  <a:pt x="31256" y="9426"/>
                  <a:pt x="31225" y="9395"/>
                  <a:pt x="31187" y="9395"/>
                </a:cubicBezTo>
                <a:close/>
                <a:moveTo>
                  <a:pt x="31404" y="9532"/>
                </a:moveTo>
                <a:cubicBezTo>
                  <a:pt x="31441" y="9532"/>
                  <a:pt x="31472" y="9502"/>
                  <a:pt x="31472" y="9464"/>
                </a:cubicBezTo>
                <a:cubicBezTo>
                  <a:pt x="31472" y="9426"/>
                  <a:pt x="31441" y="9395"/>
                  <a:pt x="31404" y="9395"/>
                </a:cubicBezTo>
                <a:cubicBezTo>
                  <a:pt x="31366" y="9395"/>
                  <a:pt x="31335" y="9426"/>
                  <a:pt x="31335" y="9464"/>
                </a:cubicBezTo>
                <a:cubicBezTo>
                  <a:pt x="31335" y="9502"/>
                  <a:pt x="31366" y="9532"/>
                  <a:pt x="31404" y="9532"/>
                </a:cubicBezTo>
                <a:close/>
                <a:moveTo>
                  <a:pt x="31620" y="9532"/>
                </a:moveTo>
                <a:cubicBezTo>
                  <a:pt x="31658" y="9532"/>
                  <a:pt x="31688" y="9502"/>
                  <a:pt x="31688" y="9464"/>
                </a:cubicBezTo>
                <a:cubicBezTo>
                  <a:pt x="31688" y="9426"/>
                  <a:pt x="31658" y="9395"/>
                  <a:pt x="31620" y="9395"/>
                </a:cubicBezTo>
                <a:cubicBezTo>
                  <a:pt x="31582" y="9395"/>
                  <a:pt x="31551" y="9426"/>
                  <a:pt x="31551" y="9464"/>
                </a:cubicBezTo>
                <a:cubicBezTo>
                  <a:pt x="31551" y="9502"/>
                  <a:pt x="31582" y="9532"/>
                  <a:pt x="31620" y="9532"/>
                </a:cubicBezTo>
                <a:close/>
                <a:moveTo>
                  <a:pt x="31836" y="9532"/>
                </a:moveTo>
                <a:cubicBezTo>
                  <a:pt x="31874" y="9532"/>
                  <a:pt x="31904" y="9502"/>
                  <a:pt x="31904" y="9464"/>
                </a:cubicBezTo>
                <a:cubicBezTo>
                  <a:pt x="31904" y="9426"/>
                  <a:pt x="31874" y="9395"/>
                  <a:pt x="31836" y="9395"/>
                </a:cubicBezTo>
                <a:cubicBezTo>
                  <a:pt x="31798" y="9395"/>
                  <a:pt x="31767" y="9426"/>
                  <a:pt x="31767" y="9464"/>
                </a:cubicBezTo>
                <a:cubicBezTo>
                  <a:pt x="31767" y="9502"/>
                  <a:pt x="31798" y="9532"/>
                  <a:pt x="31836" y="9532"/>
                </a:cubicBezTo>
                <a:close/>
                <a:moveTo>
                  <a:pt x="32052" y="9532"/>
                </a:moveTo>
                <a:cubicBezTo>
                  <a:pt x="32090" y="9532"/>
                  <a:pt x="32120" y="9502"/>
                  <a:pt x="32120" y="9464"/>
                </a:cubicBezTo>
                <a:cubicBezTo>
                  <a:pt x="32120" y="9426"/>
                  <a:pt x="32090" y="9395"/>
                  <a:pt x="32052" y="9395"/>
                </a:cubicBezTo>
                <a:cubicBezTo>
                  <a:pt x="32014" y="9395"/>
                  <a:pt x="31984" y="9426"/>
                  <a:pt x="31984" y="9464"/>
                </a:cubicBezTo>
                <a:cubicBezTo>
                  <a:pt x="31984" y="9502"/>
                  <a:pt x="32014" y="9532"/>
                  <a:pt x="32052" y="9532"/>
                </a:cubicBezTo>
                <a:close/>
                <a:moveTo>
                  <a:pt x="32268" y="9532"/>
                </a:moveTo>
                <a:cubicBezTo>
                  <a:pt x="32306" y="9532"/>
                  <a:pt x="32337" y="9502"/>
                  <a:pt x="32337" y="9464"/>
                </a:cubicBezTo>
                <a:cubicBezTo>
                  <a:pt x="32337" y="9426"/>
                  <a:pt x="32306" y="9395"/>
                  <a:pt x="32268" y="9395"/>
                </a:cubicBezTo>
                <a:cubicBezTo>
                  <a:pt x="32230" y="9395"/>
                  <a:pt x="32200" y="9426"/>
                  <a:pt x="32200" y="9464"/>
                </a:cubicBezTo>
                <a:cubicBezTo>
                  <a:pt x="32200" y="9502"/>
                  <a:pt x="32230" y="9532"/>
                  <a:pt x="32268" y="9532"/>
                </a:cubicBezTo>
                <a:close/>
                <a:moveTo>
                  <a:pt x="32484" y="9532"/>
                </a:moveTo>
                <a:cubicBezTo>
                  <a:pt x="32522" y="9532"/>
                  <a:pt x="32553" y="9502"/>
                  <a:pt x="32553" y="9464"/>
                </a:cubicBezTo>
                <a:cubicBezTo>
                  <a:pt x="32553" y="9426"/>
                  <a:pt x="32522" y="9395"/>
                  <a:pt x="32484" y="9395"/>
                </a:cubicBezTo>
                <a:cubicBezTo>
                  <a:pt x="32446" y="9395"/>
                  <a:pt x="32416" y="9426"/>
                  <a:pt x="32416" y="9464"/>
                </a:cubicBezTo>
                <a:cubicBezTo>
                  <a:pt x="32416" y="9502"/>
                  <a:pt x="32446" y="9532"/>
                  <a:pt x="32484" y="9532"/>
                </a:cubicBezTo>
                <a:close/>
                <a:moveTo>
                  <a:pt x="32700" y="9532"/>
                </a:moveTo>
                <a:cubicBezTo>
                  <a:pt x="32738" y="9532"/>
                  <a:pt x="32769" y="9502"/>
                  <a:pt x="32769" y="9464"/>
                </a:cubicBezTo>
                <a:cubicBezTo>
                  <a:pt x="32769" y="9426"/>
                  <a:pt x="32738" y="9395"/>
                  <a:pt x="32700" y="9395"/>
                </a:cubicBezTo>
                <a:cubicBezTo>
                  <a:pt x="32663" y="9395"/>
                  <a:pt x="32632" y="9426"/>
                  <a:pt x="32632" y="9464"/>
                </a:cubicBezTo>
                <a:cubicBezTo>
                  <a:pt x="32632" y="9502"/>
                  <a:pt x="32663" y="9532"/>
                  <a:pt x="32700" y="9532"/>
                </a:cubicBezTo>
                <a:close/>
                <a:moveTo>
                  <a:pt x="32916" y="9532"/>
                </a:moveTo>
                <a:cubicBezTo>
                  <a:pt x="32954" y="9532"/>
                  <a:pt x="32985" y="9502"/>
                  <a:pt x="32985" y="9464"/>
                </a:cubicBezTo>
                <a:cubicBezTo>
                  <a:pt x="32985" y="9426"/>
                  <a:pt x="32954" y="9395"/>
                  <a:pt x="32916" y="9395"/>
                </a:cubicBezTo>
                <a:cubicBezTo>
                  <a:pt x="32879" y="9395"/>
                  <a:pt x="32848" y="9426"/>
                  <a:pt x="32848" y="9464"/>
                </a:cubicBezTo>
                <a:cubicBezTo>
                  <a:pt x="32848" y="9502"/>
                  <a:pt x="32879" y="9532"/>
                  <a:pt x="32916" y="9532"/>
                </a:cubicBezTo>
                <a:close/>
                <a:moveTo>
                  <a:pt x="33132" y="9532"/>
                </a:moveTo>
                <a:cubicBezTo>
                  <a:pt x="33170" y="9532"/>
                  <a:pt x="33201" y="9502"/>
                  <a:pt x="33201" y="9464"/>
                </a:cubicBezTo>
                <a:cubicBezTo>
                  <a:pt x="33201" y="9426"/>
                  <a:pt x="33170" y="9395"/>
                  <a:pt x="33132" y="9395"/>
                </a:cubicBezTo>
                <a:cubicBezTo>
                  <a:pt x="33095" y="9395"/>
                  <a:pt x="33064" y="9426"/>
                  <a:pt x="33064" y="9464"/>
                </a:cubicBezTo>
                <a:cubicBezTo>
                  <a:pt x="33064" y="9502"/>
                  <a:pt x="33095" y="9532"/>
                  <a:pt x="33132" y="9532"/>
                </a:cubicBezTo>
                <a:close/>
                <a:moveTo>
                  <a:pt x="33349" y="9532"/>
                </a:moveTo>
                <a:cubicBezTo>
                  <a:pt x="33386" y="9532"/>
                  <a:pt x="33417" y="9502"/>
                  <a:pt x="33417" y="9464"/>
                </a:cubicBezTo>
                <a:cubicBezTo>
                  <a:pt x="33417" y="9426"/>
                  <a:pt x="33386" y="9395"/>
                  <a:pt x="33349" y="9395"/>
                </a:cubicBezTo>
                <a:cubicBezTo>
                  <a:pt x="33311" y="9395"/>
                  <a:pt x="33280" y="9426"/>
                  <a:pt x="33280" y="9464"/>
                </a:cubicBezTo>
                <a:cubicBezTo>
                  <a:pt x="33280" y="9502"/>
                  <a:pt x="33311" y="9532"/>
                  <a:pt x="33349" y="9532"/>
                </a:cubicBezTo>
                <a:close/>
                <a:moveTo>
                  <a:pt x="33565" y="9532"/>
                </a:moveTo>
                <a:cubicBezTo>
                  <a:pt x="33603" y="9532"/>
                  <a:pt x="33633" y="9502"/>
                  <a:pt x="33633" y="9464"/>
                </a:cubicBezTo>
                <a:cubicBezTo>
                  <a:pt x="33633" y="9426"/>
                  <a:pt x="33603" y="9395"/>
                  <a:pt x="33565" y="9395"/>
                </a:cubicBezTo>
                <a:cubicBezTo>
                  <a:pt x="33527" y="9395"/>
                  <a:pt x="33496" y="9426"/>
                  <a:pt x="33496" y="9464"/>
                </a:cubicBezTo>
                <a:cubicBezTo>
                  <a:pt x="33496" y="9502"/>
                  <a:pt x="33527" y="9532"/>
                  <a:pt x="33565" y="9532"/>
                </a:cubicBezTo>
                <a:close/>
                <a:moveTo>
                  <a:pt x="33781" y="9532"/>
                </a:moveTo>
                <a:cubicBezTo>
                  <a:pt x="33819" y="9532"/>
                  <a:pt x="33849" y="9502"/>
                  <a:pt x="33849" y="9464"/>
                </a:cubicBezTo>
                <a:cubicBezTo>
                  <a:pt x="33849" y="9426"/>
                  <a:pt x="33819" y="9395"/>
                  <a:pt x="33781" y="9395"/>
                </a:cubicBezTo>
                <a:cubicBezTo>
                  <a:pt x="33743" y="9395"/>
                  <a:pt x="33713" y="9426"/>
                  <a:pt x="33713" y="9464"/>
                </a:cubicBezTo>
                <a:cubicBezTo>
                  <a:pt x="33713" y="9502"/>
                  <a:pt x="33743" y="9532"/>
                  <a:pt x="33781" y="9532"/>
                </a:cubicBezTo>
                <a:close/>
                <a:moveTo>
                  <a:pt x="33997" y="9532"/>
                </a:moveTo>
                <a:cubicBezTo>
                  <a:pt x="34035" y="9532"/>
                  <a:pt x="34066" y="9502"/>
                  <a:pt x="34066" y="9464"/>
                </a:cubicBezTo>
                <a:cubicBezTo>
                  <a:pt x="34066" y="9426"/>
                  <a:pt x="34035" y="9395"/>
                  <a:pt x="33997" y="9395"/>
                </a:cubicBezTo>
                <a:cubicBezTo>
                  <a:pt x="33959" y="9395"/>
                  <a:pt x="33929" y="9426"/>
                  <a:pt x="33929" y="9464"/>
                </a:cubicBezTo>
                <a:cubicBezTo>
                  <a:pt x="33929" y="9502"/>
                  <a:pt x="33959" y="9532"/>
                  <a:pt x="33997" y="9532"/>
                </a:cubicBezTo>
                <a:close/>
                <a:moveTo>
                  <a:pt x="34213" y="9532"/>
                </a:moveTo>
                <a:cubicBezTo>
                  <a:pt x="34251" y="9532"/>
                  <a:pt x="34282" y="9502"/>
                  <a:pt x="34282" y="9464"/>
                </a:cubicBezTo>
                <a:cubicBezTo>
                  <a:pt x="34282" y="9426"/>
                  <a:pt x="34251" y="9395"/>
                  <a:pt x="34213" y="9395"/>
                </a:cubicBezTo>
                <a:cubicBezTo>
                  <a:pt x="34175" y="9395"/>
                  <a:pt x="34145" y="9426"/>
                  <a:pt x="34145" y="9464"/>
                </a:cubicBezTo>
                <a:cubicBezTo>
                  <a:pt x="34145" y="9502"/>
                  <a:pt x="34175" y="9532"/>
                  <a:pt x="34213" y="9532"/>
                </a:cubicBezTo>
                <a:close/>
                <a:moveTo>
                  <a:pt x="34429" y="9532"/>
                </a:moveTo>
                <a:cubicBezTo>
                  <a:pt x="34467" y="9532"/>
                  <a:pt x="34498" y="9502"/>
                  <a:pt x="34498" y="9464"/>
                </a:cubicBezTo>
                <a:cubicBezTo>
                  <a:pt x="34498" y="9426"/>
                  <a:pt x="34467" y="9395"/>
                  <a:pt x="34429" y="9395"/>
                </a:cubicBezTo>
                <a:cubicBezTo>
                  <a:pt x="34391" y="9395"/>
                  <a:pt x="34361" y="9426"/>
                  <a:pt x="34361" y="9464"/>
                </a:cubicBezTo>
                <a:cubicBezTo>
                  <a:pt x="34361" y="9502"/>
                  <a:pt x="34391" y="9532"/>
                  <a:pt x="34429" y="9532"/>
                </a:cubicBezTo>
                <a:close/>
                <a:moveTo>
                  <a:pt x="34645" y="9532"/>
                </a:moveTo>
                <a:cubicBezTo>
                  <a:pt x="34683" y="9532"/>
                  <a:pt x="34714" y="9502"/>
                  <a:pt x="34714" y="9464"/>
                </a:cubicBezTo>
                <a:cubicBezTo>
                  <a:pt x="34714" y="9426"/>
                  <a:pt x="34683" y="9395"/>
                  <a:pt x="34645" y="9395"/>
                </a:cubicBezTo>
                <a:cubicBezTo>
                  <a:pt x="34608" y="9395"/>
                  <a:pt x="34577" y="9426"/>
                  <a:pt x="34577" y="9464"/>
                </a:cubicBezTo>
                <a:cubicBezTo>
                  <a:pt x="34577" y="9502"/>
                  <a:pt x="34608" y="9532"/>
                  <a:pt x="34645" y="9532"/>
                </a:cubicBezTo>
                <a:close/>
                <a:moveTo>
                  <a:pt x="29891" y="9630"/>
                </a:moveTo>
                <a:cubicBezTo>
                  <a:pt x="29853" y="9630"/>
                  <a:pt x="29822" y="9661"/>
                  <a:pt x="29822" y="9699"/>
                </a:cubicBezTo>
                <a:cubicBezTo>
                  <a:pt x="29822" y="9736"/>
                  <a:pt x="29853" y="9767"/>
                  <a:pt x="29891" y="9767"/>
                </a:cubicBezTo>
                <a:cubicBezTo>
                  <a:pt x="29929" y="9767"/>
                  <a:pt x="29959" y="9736"/>
                  <a:pt x="29959" y="9699"/>
                </a:cubicBezTo>
                <a:cubicBezTo>
                  <a:pt x="29959" y="9661"/>
                  <a:pt x="29929" y="9630"/>
                  <a:pt x="29891" y="9630"/>
                </a:cubicBezTo>
                <a:close/>
                <a:moveTo>
                  <a:pt x="30107" y="9630"/>
                </a:moveTo>
                <a:cubicBezTo>
                  <a:pt x="30069" y="9630"/>
                  <a:pt x="30038" y="9661"/>
                  <a:pt x="30038" y="9699"/>
                </a:cubicBezTo>
                <a:cubicBezTo>
                  <a:pt x="30038" y="9736"/>
                  <a:pt x="30069" y="9767"/>
                  <a:pt x="30107" y="9767"/>
                </a:cubicBezTo>
                <a:cubicBezTo>
                  <a:pt x="30145" y="9767"/>
                  <a:pt x="30175" y="9736"/>
                  <a:pt x="30175" y="9699"/>
                </a:cubicBezTo>
                <a:cubicBezTo>
                  <a:pt x="30175" y="9661"/>
                  <a:pt x="30145" y="9630"/>
                  <a:pt x="30107" y="9630"/>
                </a:cubicBezTo>
                <a:close/>
                <a:moveTo>
                  <a:pt x="30323" y="9630"/>
                </a:moveTo>
                <a:cubicBezTo>
                  <a:pt x="30285" y="9630"/>
                  <a:pt x="30255" y="9661"/>
                  <a:pt x="30255" y="9699"/>
                </a:cubicBezTo>
                <a:cubicBezTo>
                  <a:pt x="30255" y="9736"/>
                  <a:pt x="30285" y="9767"/>
                  <a:pt x="30323" y="9767"/>
                </a:cubicBezTo>
                <a:cubicBezTo>
                  <a:pt x="30361" y="9767"/>
                  <a:pt x="30391" y="9736"/>
                  <a:pt x="30391" y="9699"/>
                </a:cubicBezTo>
                <a:cubicBezTo>
                  <a:pt x="30391" y="9661"/>
                  <a:pt x="30361" y="9630"/>
                  <a:pt x="30323" y="9630"/>
                </a:cubicBezTo>
                <a:close/>
                <a:moveTo>
                  <a:pt x="30539" y="9630"/>
                </a:moveTo>
                <a:cubicBezTo>
                  <a:pt x="30501" y="9630"/>
                  <a:pt x="30471" y="9661"/>
                  <a:pt x="30471" y="9699"/>
                </a:cubicBezTo>
                <a:cubicBezTo>
                  <a:pt x="30471" y="9736"/>
                  <a:pt x="30501" y="9767"/>
                  <a:pt x="30539" y="9767"/>
                </a:cubicBezTo>
                <a:cubicBezTo>
                  <a:pt x="30577" y="9767"/>
                  <a:pt x="30608" y="9736"/>
                  <a:pt x="30608" y="9699"/>
                </a:cubicBezTo>
                <a:cubicBezTo>
                  <a:pt x="30608" y="9661"/>
                  <a:pt x="30577" y="9630"/>
                  <a:pt x="30539" y="9630"/>
                </a:cubicBezTo>
                <a:close/>
                <a:moveTo>
                  <a:pt x="30755" y="9630"/>
                </a:moveTo>
                <a:cubicBezTo>
                  <a:pt x="30718" y="9630"/>
                  <a:pt x="30687" y="9661"/>
                  <a:pt x="30687" y="9699"/>
                </a:cubicBezTo>
                <a:cubicBezTo>
                  <a:pt x="30687" y="9736"/>
                  <a:pt x="30718" y="9767"/>
                  <a:pt x="30755" y="9767"/>
                </a:cubicBezTo>
                <a:cubicBezTo>
                  <a:pt x="30793" y="9767"/>
                  <a:pt x="30824" y="9736"/>
                  <a:pt x="30824" y="9699"/>
                </a:cubicBezTo>
                <a:cubicBezTo>
                  <a:pt x="30824" y="9661"/>
                  <a:pt x="30793" y="9630"/>
                  <a:pt x="30755" y="9630"/>
                </a:cubicBezTo>
                <a:close/>
                <a:moveTo>
                  <a:pt x="30971" y="9630"/>
                </a:moveTo>
                <a:cubicBezTo>
                  <a:pt x="30934" y="9630"/>
                  <a:pt x="30903" y="9661"/>
                  <a:pt x="30903" y="9699"/>
                </a:cubicBezTo>
                <a:cubicBezTo>
                  <a:pt x="30903" y="9736"/>
                  <a:pt x="30934" y="9767"/>
                  <a:pt x="30971" y="9767"/>
                </a:cubicBezTo>
                <a:cubicBezTo>
                  <a:pt x="31009" y="9767"/>
                  <a:pt x="31040" y="9736"/>
                  <a:pt x="31040" y="9699"/>
                </a:cubicBezTo>
                <a:cubicBezTo>
                  <a:pt x="31040" y="9661"/>
                  <a:pt x="31009" y="9630"/>
                  <a:pt x="30971" y="9630"/>
                </a:cubicBezTo>
                <a:close/>
                <a:moveTo>
                  <a:pt x="31187" y="9630"/>
                </a:moveTo>
                <a:cubicBezTo>
                  <a:pt x="31150" y="9630"/>
                  <a:pt x="31119" y="9661"/>
                  <a:pt x="31119" y="9699"/>
                </a:cubicBezTo>
                <a:cubicBezTo>
                  <a:pt x="31119" y="9736"/>
                  <a:pt x="31150" y="9767"/>
                  <a:pt x="31187" y="9767"/>
                </a:cubicBezTo>
                <a:cubicBezTo>
                  <a:pt x="31225" y="9767"/>
                  <a:pt x="31256" y="9736"/>
                  <a:pt x="31256" y="9699"/>
                </a:cubicBezTo>
                <a:cubicBezTo>
                  <a:pt x="31256" y="9661"/>
                  <a:pt x="31225" y="9630"/>
                  <a:pt x="31187" y="9630"/>
                </a:cubicBezTo>
                <a:close/>
                <a:moveTo>
                  <a:pt x="31404" y="9767"/>
                </a:moveTo>
                <a:cubicBezTo>
                  <a:pt x="31441" y="9767"/>
                  <a:pt x="31472" y="9736"/>
                  <a:pt x="31472" y="9699"/>
                </a:cubicBezTo>
                <a:cubicBezTo>
                  <a:pt x="31472" y="9661"/>
                  <a:pt x="31441" y="9630"/>
                  <a:pt x="31404" y="9630"/>
                </a:cubicBezTo>
                <a:cubicBezTo>
                  <a:pt x="31366" y="9630"/>
                  <a:pt x="31335" y="9661"/>
                  <a:pt x="31335" y="9699"/>
                </a:cubicBezTo>
                <a:cubicBezTo>
                  <a:pt x="31335" y="9736"/>
                  <a:pt x="31366" y="9767"/>
                  <a:pt x="31404" y="9767"/>
                </a:cubicBezTo>
                <a:close/>
                <a:moveTo>
                  <a:pt x="31620" y="9767"/>
                </a:moveTo>
                <a:cubicBezTo>
                  <a:pt x="31658" y="9767"/>
                  <a:pt x="31688" y="9736"/>
                  <a:pt x="31688" y="9699"/>
                </a:cubicBezTo>
                <a:cubicBezTo>
                  <a:pt x="31688" y="9661"/>
                  <a:pt x="31658" y="9630"/>
                  <a:pt x="31620" y="9630"/>
                </a:cubicBezTo>
                <a:cubicBezTo>
                  <a:pt x="31582" y="9630"/>
                  <a:pt x="31551" y="9661"/>
                  <a:pt x="31551" y="9699"/>
                </a:cubicBezTo>
                <a:cubicBezTo>
                  <a:pt x="31551" y="9736"/>
                  <a:pt x="31582" y="9767"/>
                  <a:pt x="31620" y="9767"/>
                </a:cubicBezTo>
                <a:close/>
                <a:moveTo>
                  <a:pt x="31836" y="9767"/>
                </a:moveTo>
                <a:cubicBezTo>
                  <a:pt x="31874" y="9767"/>
                  <a:pt x="31904" y="9736"/>
                  <a:pt x="31904" y="9699"/>
                </a:cubicBezTo>
                <a:cubicBezTo>
                  <a:pt x="31904" y="9661"/>
                  <a:pt x="31874" y="9630"/>
                  <a:pt x="31836" y="9630"/>
                </a:cubicBezTo>
                <a:cubicBezTo>
                  <a:pt x="31798" y="9630"/>
                  <a:pt x="31767" y="9661"/>
                  <a:pt x="31767" y="9699"/>
                </a:cubicBezTo>
                <a:cubicBezTo>
                  <a:pt x="31767" y="9736"/>
                  <a:pt x="31798" y="9767"/>
                  <a:pt x="31836" y="9767"/>
                </a:cubicBezTo>
                <a:close/>
                <a:moveTo>
                  <a:pt x="32052" y="9767"/>
                </a:moveTo>
                <a:cubicBezTo>
                  <a:pt x="32090" y="9767"/>
                  <a:pt x="32120" y="9736"/>
                  <a:pt x="32120" y="9699"/>
                </a:cubicBezTo>
                <a:cubicBezTo>
                  <a:pt x="32120" y="9661"/>
                  <a:pt x="32090" y="9630"/>
                  <a:pt x="32052" y="9630"/>
                </a:cubicBezTo>
                <a:cubicBezTo>
                  <a:pt x="32014" y="9630"/>
                  <a:pt x="31984" y="9661"/>
                  <a:pt x="31984" y="9699"/>
                </a:cubicBezTo>
                <a:cubicBezTo>
                  <a:pt x="31984" y="9736"/>
                  <a:pt x="32014" y="9767"/>
                  <a:pt x="32052" y="9767"/>
                </a:cubicBezTo>
                <a:close/>
                <a:moveTo>
                  <a:pt x="32268" y="9767"/>
                </a:moveTo>
                <a:cubicBezTo>
                  <a:pt x="32306" y="9767"/>
                  <a:pt x="32337" y="9736"/>
                  <a:pt x="32337" y="9699"/>
                </a:cubicBezTo>
                <a:cubicBezTo>
                  <a:pt x="32337" y="9661"/>
                  <a:pt x="32306" y="9630"/>
                  <a:pt x="32268" y="9630"/>
                </a:cubicBezTo>
                <a:cubicBezTo>
                  <a:pt x="32230" y="9630"/>
                  <a:pt x="32200" y="9661"/>
                  <a:pt x="32200" y="9699"/>
                </a:cubicBezTo>
                <a:cubicBezTo>
                  <a:pt x="32200" y="9736"/>
                  <a:pt x="32230" y="9767"/>
                  <a:pt x="32268" y="9767"/>
                </a:cubicBezTo>
                <a:close/>
                <a:moveTo>
                  <a:pt x="32484" y="9767"/>
                </a:moveTo>
                <a:cubicBezTo>
                  <a:pt x="32522" y="9767"/>
                  <a:pt x="32553" y="9736"/>
                  <a:pt x="32553" y="9699"/>
                </a:cubicBezTo>
                <a:cubicBezTo>
                  <a:pt x="32553" y="9661"/>
                  <a:pt x="32522" y="9630"/>
                  <a:pt x="32484" y="9630"/>
                </a:cubicBezTo>
                <a:cubicBezTo>
                  <a:pt x="32446" y="9630"/>
                  <a:pt x="32416" y="9661"/>
                  <a:pt x="32416" y="9699"/>
                </a:cubicBezTo>
                <a:cubicBezTo>
                  <a:pt x="32416" y="9736"/>
                  <a:pt x="32446" y="9767"/>
                  <a:pt x="32484" y="9767"/>
                </a:cubicBezTo>
                <a:close/>
                <a:moveTo>
                  <a:pt x="32700" y="9767"/>
                </a:moveTo>
                <a:cubicBezTo>
                  <a:pt x="32738" y="9767"/>
                  <a:pt x="32769" y="9736"/>
                  <a:pt x="32769" y="9699"/>
                </a:cubicBezTo>
                <a:cubicBezTo>
                  <a:pt x="32769" y="9661"/>
                  <a:pt x="32738" y="9630"/>
                  <a:pt x="32700" y="9630"/>
                </a:cubicBezTo>
                <a:cubicBezTo>
                  <a:pt x="32663" y="9630"/>
                  <a:pt x="32632" y="9661"/>
                  <a:pt x="32632" y="9699"/>
                </a:cubicBezTo>
                <a:cubicBezTo>
                  <a:pt x="32632" y="9736"/>
                  <a:pt x="32663" y="9767"/>
                  <a:pt x="32700" y="9767"/>
                </a:cubicBezTo>
                <a:close/>
                <a:moveTo>
                  <a:pt x="32916" y="9767"/>
                </a:moveTo>
                <a:cubicBezTo>
                  <a:pt x="32954" y="9767"/>
                  <a:pt x="32985" y="9736"/>
                  <a:pt x="32985" y="9699"/>
                </a:cubicBezTo>
                <a:cubicBezTo>
                  <a:pt x="32985" y="9661"/>
                  <a:pt x="32954" y="9630"/>
                  <a:pt x="32916" y="9630"/>
                </a:cubicBezTo>
                <a:cubicBezTo>
                  <a:pt x="32879" y="9630"/>
                  <a:pt x="32848" y="9661"/>
                  <a:pt x="32848" y="9699"/>
                </a:cubicBezTo>
                <a:cubicBezTo>
                  <a:pt x="32848" y="9736"/>
                  <a:pt x="32879" y="9767"/>
                  <a:pt x="32916" y="9767"/>
                </a:cubicBezTo>
                <a:close/>
                <a:moveTo>
                  <a:pt x="33132" y="9767"/>
                </a:moveTo>
                <a:cubicBezTo>
                  <a:pt x="33170" y="9767"/>
                  <a:pt x="33201" y="9736"/>
                  <a:pt x="33201" y="9699"/>
                </a:cubicBezTo>
                <a:cubicBezTo>
                  <a:pt x="33201" y="9661"/>
                  <a:pt x="33170" y="9630"/>
                  <a:pt x="33132" y="9630"/>
                </a:cubicBezTo>
                <a:cubicBezTo>
                  <a:pt x="33095" y="9630"/>
                  <a:pt x="33064" y="9661"/>
                  <a:pt x="33064" y="9699"/>
                </a:cubicBezTo>
                <a:cubicBezTo>
                  <a:pt x="33064" y="9736"/>
                  <a:pt x="33095" y="9767"/>
                  <a:pt x="33132" y="9767"/>
                </a:cubicBezTo>
                <a:close/>
                <a:moveTo>
                  <a:pt x="33349" y="9767"/>
                </a:moveTo>
                <a:cubicBezTo>
                  <a:pt x="33386" y="9767"/>
                  <a:pt x="33417" y="9736"/>
                  <a:pt x="33417" y="9699"/>
                </a:cubicBezTo>
                <a:cubicBezTo>
                  <a:pt x="33417" y="9661"/>
                  <a:pt x="33386" y="9630"/>
                  <a:pt x="33349" y="9630"/>
                </a:cubicBezTo>
                <a:cubicBezTo>
                  <a:pt x="33311" y="9630"/>
                  <a:pt x="33280" y="9661"/>
                  <a:pt x="33280" y="9699"/>
                </a:cubicBezTo>
                <a:cubicBezTo>
                  <a:pt x="33280" y="9736"/>
                  <a:pt x="33311" y="9767"/>
                  <a:pt x="33349" y="9767"/>
                </a:cubicBezTo>
                <a:close/>
                <a:moveTo>
                  <a:pt x="33565" y="9767"/>
                </a:moveTo>
                <a:cubicBezTo>
                  <a:pt x="33603" y="9767"/>
                  <a:pt x="33633" y="9736"/>
                  <a:pt x="33633" y="9699"/>
                </a:cubicBezTo>
                <a:cubicBezTo>
                  <a:pt x="33633" y="9661"/>
                  <a:pt x="33603" y="9630"/>
                  <a:pt x="33565" y="9630"/>
                </a:cubicBezTo>
                <a:cubicBezTo>
                  <a:pt x="33527" y="9630"/>
                  <a:pt x="33496" y="9661"/>
                  <a:pt x="33496" y="9699"/>
                </a:cubicBezTo>
                <a:cubicBezTo>
                  <a:pt x="33496" y="9736"/>
                  <a:pt x="33527" y="9767"/>
                  <a:pt x="33565" y="9767"/>
                </a:cubicBezTo>
                <a:close/>
                <a:moveTo>
                  <a:pt x="33781" y="9767"/>
                </a:moveTo>
                <a:cubicBezTo>
                  <a:pt x="33819" y="9767"/>
                  <a:pt x="33849" y="9736"/>
                  <a:pt x="33849" y="9699"/>
                </a:cubicBezTo>
                <a:cubicBezTo>
                  <a:pt x="33849" y="9661"/>
                  <a:pt x="33819" y="9630"/>
                  <a:pt x="33781" y="9630"/>
                </a:cubicBezTo>
                <a:cubicBezTo>
                  <a:pt x="33743" y="9630"/>
                  <a:pt x="33713" y="9661"/>
                  <a:pt x="33713" y="9699"/>
                </a:cubicBezTo>
                <a:cubicBezTo>
                  <a:pt x="33713" y="9736"/>
                  <a:pt x="33743" y="9767"/>
                  <a:pt x="33781" y="9767"/>
                </a:cubicBezTo>
                <a:close/>
                <a:moveTo>
                  <a:pt x="33997" y="9767"/>
                </a:moveTo>
                <a:cubicBezTo>
                  <a:pt x="34035" y="9767"/>
                  <a:pt x="34066" y="9736"/>
                  <a:pt x="34066" y="9699"/>
                </a:cubicBezTo>
                <a:cubicBezTo>
                  <a:pt x="34066" y="9661"/>
                  <a:pt x="34035" y="9630"/>
                  <a:pt x="33997" y="9630"/>
                </a:cubicBezTo>
                <a:cubicBezTo>
                  <a:pt x="33959" y="9630"/>
                  <a:pt x="33929" y="9661"/>
                  <a:pt x="33929" y="9699"/>
                </a:cubicBezTo>
                <a:cubicBezTo>
                  <a:pt x="33929" y="9736"/>
                  <a:pt x="33959" y="9767"/>
                  <a:pt x="33997" y="9767"/>
                </a:cubicBezTo>
                <a:close/>
                <a:moveTo>
                  <a:pt x="34213" y="9767"/>
                </a:moveTo>
                <a:cubicBezTo>
                  <a:pt x="34251" y="9767"/>
                  <a:pt x="34282" y="9736"/>
                  <a:pt x="34282" y="9699"/>
                </a:cubicBezTo>
                <a:cubicBezTo>
                  <a:pt x="34282" y="9661"/>
                  <a:pt x="34251" y="9630"/>
                  <a:pt x="34213" y="9630"/>
                </a:cubicBezTo>
                <a:cubicBezTo>
                  <a:pt x="34175" y="9630"/>
                  <a:pt x="34145" y="9661"/>
                  <a:pt x="34145" y="9699"/>
                </a:cubicBezTo>
                <a:cubicBezTo>
                  <a:pt x="34145" y="9736"/>
                  <a:pt x="34175" y="9767"/>
                  <a:pt x="34213" y="9767"/>
                </a:cubicBezTo>
                <a:close/>
                <a:moveTo>
                  <a:pt x="34429" y="9767"/>
                </a:moveTo>
                <a:cubicBezTo>
                  <a:pt x="34467" y="9767"/>
                  <a:pt x="34498" y="9736"/>
                  <a:pt x="34498" y="9699"/>
                </a:cubicBezTo>
                <a:cubicBezTo>
                  <a:pt x="34498" y="9661"/>
                  <a:pt x="34467" y="9630"/>
                  <a:pt x="34429" y="9630"/>
                </a:cubicBezTo>
                <a:cubicBezTo>
                  <a:pt x="34391" y="9630"/>
                  <a:pt x="34361" y="9661"/>
                  <a:pt x="34361" y="9699"/>
                </a:cubicBezTo>
                <a:cubicBezTo>
                  <a:pt x="34361" y="9736"/>
                  <a:pt x="34391" y="9767"/>
                  <a:pt x="34429" y="9767"/>
                </a:cubicBezTo>
                <a:close/>
                <a:moveTo>
                  <a:pt x="29891" y="9865"/>
                </a:moveTo>
                <a:cubicBezTo>
                  <a:pt x="29853" y="9865"/>
                  <a:pt x="29822" y="9896"/>
                  <a:pt x="29822" y="9933"/>
                </a:cubicBezTo>
                <a:cubicBezTo>
                  <a:pt x="29822" y="9971"/>
                  <a:pt x="29853" y="10002"/>
                  <a:pt x="29891" y="10002"/>
                </a:cubicBezTo>
                <a:cubicBezTo>
                  <a:pt x="29929" y="10002"/>
                  <a:pt x="29959" y="9971"/>
                  <a:pt x="29959" y="9933"/>
                </a:cubicBezTo>
                <a:cubicBezTo>
                  <a:pt x="29959" y="9896"/>
                  <a:pt x="29929" y="9865"/>
                  <a:pt x="29891" y="9865"/>
                </a:cubicBezTo>
                <a:close/>
                <a:moveTo>
                  <a:pt x="30107" y="9865"/>
                </a:moveTo>
                <a:cubicBezTo>
                  <a:pt x="30069" y="9865"/>
                  <a:pt x="30038" y="9896"/>
                  <a:pt x="30038" y="9933"/>
                </a:cubicBezTo>
                <a:cubicBezTo>
                  <a:pt x="30038" y="9971"/>
                  <a:pt x="30069" y="10002"/>
                  <a:pt x="30107" y="10002"/>
                </a:cubicBezTo>
                <a:cubicBezTo>
                  <a:pt x="30145" y="10002"/>
                  <a:pt x="30175" y="9971"/>
                  <a:pt x="30175" y="9933"/>
                </a:cubicBezTo>
                <a:cubicBezTo>
                  <a:pt x="30175" y="9896"/>
                  <a:pt x="30145" y="9865"/>
                  <a:pt x="30107" y="9865"/>
                </a:cubicBezTo>
                <a:close/>
                <a:moveTo>
                  <a:pt x="30323" y="9865"/>
                </a:moveTo>
                <a:cubicBezTo>
                  <a:pt x="30285" y="9865"/>
                  <a:pt x="30255" y="9896"/>
                  <a:pt x="30255" y="9933"/>
                </a:cubicBezTo>
                <a:cubicBezTo>
                  <a:pt x="30255" y="9971"/>
                  <a:pt x="30285" y="10002"/>
                  <a:pt x="30323" y="10002"/>
                </a:cubicBezTo>
                <a:cubicBezTo>
                  <a:pt x="30361" y="10002"/>
                  <a:pt x="30391" y="9971"/>
                  <a:pt x="30391" y="9933"/>
                </a:cubicBezTo>
                <a:cubicBezTo>
                  <a:pt x="30391" y="9896"/>
                  <a:pt x="30361" y="9865"/>
                  <a:pt x="30323" y="9865"/>
                </a:cubicBezTo>
                <a:close/>
                <a:moveTo>
                  <a:pt x="30539" y="9865"/>
                </a:moveTo>
                <a:cubicBezTo>
                  <a:pt x="30501" y="9865"/>
                  <a:pt x="30471" y="9896"/>
                  <a:pt x="30471" y="9933"/>
                </a:cubicBezTo>
                <a:cubicBezTo>
                  <a:pt x="30471" y="9971"/>
                  <a:pt x="30501" y="10002"/>
                  <a:pt x="30539" y="10002"/>
                </a:cubicBezTo>
                <a:cubicBezTo>
                  <a:pt x="30577" y="10002"/>
                  <a:pt x="30608" y="9971"/>
                  <a:pt x="30608" y="9933"/>
                </a:cubicBezTo>
                <a:cubicBezTo>
                  <a:pt x="30608" y="9896"/>
                  <a:pt x="30577" y="9865"/>
                  <a:pt x="30539" y="9865"/>
                </a:cubicBezTo>
                <a:close/>
                <a:moveTo>
                  <a:pt x="30755" y="9865"/>
                </a:moveTo>
                <a:cubicBezTo>
                  <a:pt x="30718" y="9865"/>
                  <a:pt x="30687" y="9896"/>
                  <a:pt x="30687" y="9933"/>
                </a:cubicBezTo>
                <a:cubicBezTo>
                  <a:pt x="30687" y="9971"/>
                  <a:pt x="30718" y="10002"/>
                  <a:pt x="30755" y="10002"/>
                </a:cubicBezTo>
                <a:cubicBezTo>
                  <a:pt x="30793" y="10002"/>
                  <a:pt x="30824" y="9971"/>
                  <a:pt x="30824" y="9933"/>
                </a:cubicBezTo>
                <a:cubicBezTo>
                  <a:pt x="30824" y="9896"/>
                  <a:pt x="30793" y="9865"/>
                  <a:pt x="30755" y="9865"/>
                </a:cubicBezTo>
                <a:close/>
                <a:moveTo>
                  <a:pt x="30971" y="9865"/>
                </a:moveTo>
                <a:cubicBezTo>
                  <a:pt x="30934" y="9865"/>
                  <a:pt x="30903" y="9896"/>
                  <a:pt x="30903" y="9933"/>
                </a:cubicBezTo>
                <a:cubicBezTo>
                  <a:pt x="30903" y="9971"/>
                  <a:pt x="30934" y="10002"/>
                  <a:pt x="30971" y="10002"/>
                </a:cubicBezTo>
                <a:cubicBezTo>
                  <a:pt x="31009" y="10002"/>
                  <a:pt x="31040" y="9971"/>
                  <a:pt x="31040" y="9933"/>
                </a:cubicBezTo>
                <a:cubicBezTo>
                  <a:pt x="31040" y="9896"/>
                  <a:pt x="31009" y="9865"/>
                  <a:pt x="30971" y="9865"/>
                </a:cubicBezTo>
                <a:close/>
                <a:moveTo>
                  <a:pt x="31187" y="9865"/>
                </a:moveTo>
                <a:cubicBezTo>
                  <a:pt x="31150" y="9865"/>
                  <a:pt x="31119" y="9896"/>
                  <a:pt x="31119" y="9933"/>
                </a:cubicBezTo>
                <a:cubicBezTo>
                  <a:pt x="31119" y="9971"/>
                  <a:pt x="31150" y="10002"/>
                  <a:pt x="31187" y="10002"/>
                </a:cubicBezTo>
                <a:cubicBezTo>
                  <a:pt x="31225" y="10002"/>
                  <a:pt x="31256" y="9971"/>
                  <a:pt x="31256" y="9933"/>
                </a:cubicBezTo>
                <a:cubicBezTo>
                  <a:pt x="31256" y="9896"/>
                  <a:pt x="31225" y="9865"/>
                  <a:pt x="31187" y="9865"/>
                </a:cubicBezTo>
                <a:close/>
                <a:moveTo>
                  <a:pt x="31404" y="10002"/>
                </a:moveTo>
                <a:cubicBezTo>
                  <a:pt x="31441" y="10002"/>
                  <a:pt x="31472" y="9971"/>
                  <a:pt x="31472" y="9933"/>
                </a:cubicBezTo>
                <a:cubicBezTo>
                  <a:pt x="31472" y="9896"/>
                  <a:pt x="31441" y="9865"/>
                  <a:pt x="31404" y="9865"/>
                </a:cubicBezTo>
                <a:cubicBezTo>
                  <a:pt x="31366" y="9865"/>
                  <a:pt x="31335" y="9896"/>
                  <a:pt x="31335" y="9933"/>
                </a:cubicBezTo>
                <a:cubicBezTo>
                  <a:pt x="31335" y="9971"/>
                  <a:pt x="31366" y="10002"/>
                  <a:pt x="31404" y="10002"/>
                </a:cubicBezTo>
                <a:close/>
                <a:moveTo>
                  <a:pt x="31620" y="10002"/>
                </a:moveTo>
                <a:cubicBezTo>
                  <a:pt x="31658" y="10002"/>
                  <a:pt x="31688" y="9971"/>
                  <a:pt x="31688" y="9933"/>
                </a:cubicBezTo>
                <a:cubicBezTo>
                  <a:pt x="31688" y="9896"/>
                  <a:pt x="31658" y="9865"/>
                  <a:pt x="31620" y="9865"/>
                </a:cubicBezTo>
                <a:cubicBezTo>
                  <a:pt x="31582" y="9865"/>
                  <a:pt x="31551" y="9896"/>
                  <a:pt x="31551" y="9933"/>
                </a:cubicBezTo>
                <a:cubicBezTo>
                  <a:pt x="31551" y="9971"/>
                  <a:pt x="31582" y="10002"/>
                  <a:pt x="31620" y="10002"/>
                </a:cubicBezTo>
                <a:close/>
                <a:moveTo>
                  <a:pt x="31836" y="10002"/>
                </a:moveTo>
                <a:cubicBezTo>
                  <a:pt x="31874" y="10002"/>
                  <a:pt x="31904" y="9971"/>
                  <a:pt x="31904" y="9933"/>
                </a:cubicBezTo>
                <a:cubicBezTo>
                  <a:pt x="31904" y="9896"/>
                  <a:pt x="31874" y="9865"/>
                  <a:pt x="31836" y="9865"/>
                </a:cubicBezTo>
                <a:cubicBezTo>
                  <a:pt x="31798" y="9865"/>
                  <a:pt x="31767" y="9896"/>
                  <a:pt x="31767" y="9933"/>
                </a:cubicBezTo>
                <a:cubicBezTo>
                  <a:pt x="31767" y="9971"/>
                  <a:pt x="31798" y="10002"/>
                  <a:pt x="31836" y="10002"/>
                </a:cubicBezTo>
                <a:close/>
                <a:moveTo>
                  <a:pt x="32052" y="10002"/>
                </a:moveTo>
                <a:cubicBezTo>
                  <a:pt x="32090" y="10002"/>
                  <a:pt x="32120" y="9971"/>
                  <a:pt x="32120" y="9933"/>
                </a:cubicBezTo>
                <a:cubicBezTo>
                  <a:pt x="32120" y="9896"/>
                  <a:pt x="32090" y="9865"/>
                  <a:pt x="32052" y="9865"/>
                </a:cubicBezTo>
                <a:cubicBezTo>
                  <a:pt x="32014" y="9865"/>
                  <a:pt x="31984" y="9896"/>
                  <a:pt x="31984" y="9933"/>
                </a:cubicBezTo>
                <a:cubicBezTo>
                  <a:pt x="31984" y="9971"/>
                  <a:pt x="32014" y="10002"/>
                  <a:pt x="32052" y="10002"/>
                </a:cubicBezTo>
                <a:close/>
                <a:moveTo>
                  <a:pt x="32268" y="10002"/>
                </a:moveTo>
                <a:cubicBezTo>
                  <a:pt x="32306" y="10002"/>
                  <a:pt x="32337" y="9971"/>
                  <a:pt x="32337" y="9933"/>
                </a:cubicBezTo>
                <a:cubicBezTo>
                  <a:pt x="32337" y="9896"/>
                  <a:pt x="32306" y="9865"/>
                  <a:pt x="32268" y="9865"/>
                </a:cubicBezTo>
                <a:cubicBezTo>
                  <a:pt x="32230" y="9865"/>
                  <a:pt x="32200" y="9896"/>
                  <a:pt x="32200" y="9933"/>
                </a:cubicBezTo>
                <a:cubicBezTo>
                  <a:pt x="32200" y="9971"/>
                  <a:pt x="32230" y="10002"/>
                  <a:pt x="32268" y="10002"/>
                </a:cubicBezTo>
                <a:close/>
                <a:moveTo>
                  <a:pt x="32484" y="10002"/>
                </a:moveTo>
                <a:cubicBezTo>
                  <a:pt x="32522" y="10002"/>
                  <a:pt x="32553" y="9971"/>
                  <a:pt x="32553" y="9933"/>
                </a:cubicBezTo>
                <a:cubicBezTo>
                  <a:pt x="32553" y="9896"/>
                  <a:pt x="32522" y="9865"/>
                  <a:pt x="32484" y="9865"/>
                </a:cubicBezTo>
                <a:cubicBezTo>
                  <a:pt x="32446" y="9865"/>
                  <a:pt x="32416" y="9896"/>
                  <a:pt x="32416" y="9933"/>
                </a:cubicBezTo>
                <a:cubicBezTo>
                  <a:pt x="32416" y="9971"/>
                  <a:pt x="32446" y="10002"/>
                  <a:pt x="32484" y="10002"/>
                </a:cubicBezTo>
                <a:close/>
                <a:moveTo>
                  <a:pt x="32700" y="10002"/>
                </a:moveTo>
                <a:cubicBezTo>
                  <a:pt x="32738" y="10002"/>
                  <a:pt x="32769" y="9971"/>
                  <a:pt x="32769" y="9933"/>
                </a:cubicBezTo>
                <a:cubicBezTo>
                  <a:pt x="32769" y="9896"/>
                  <a:pt x="32738" y="9865"/>
                  <a:pt x="32700" y="9865"/>
                </a:cubicBezTo>
                <a:cubicBezTo>
                  <a:pt x="32663" y="9865"/>
                  <a:pt x="32632" y="9896"/>
                  <a:pt x="32632" y="9933"/>
                </a:cubicBezTo>
                <a:cubicBezTo>
                  <a:pt x="32632" y="9971"/>
                  <a:pt x="32663" y="10002"/>
                  <a:pt x="32700" y="10002"/>
                </a:cubicBezTo>
                <a:close/>
                <a:moveTo>
                  <a:pt x="32916" y="10002"/>
                </a:moveTo>
                <a:cubicBezTo>
                  <a:pt x="32954" y="10002"/>
                  <a:pt x="32985" y="9971"/>
                  <a:pt x="32985" y="9933"/>
                </a:cubicBezTo>
                <a:cubicBezTo>
                  <a:pt x="32985" y="9896"/>
                  <a:pt x="32954" y="9865"/>
                  <a:pt x="32916" y="9865"/>
                </a:cubicBezTo>
                <a:cubicBezTo>
                  <a:pt x="32879" y="9865"/>
                  <a:pt x="32848" y="9896"/>
                  <a:pt x="32848" y="9933"/>
                </a:cubicBezTo>
                <a:cubicBezTo>
                  <a:pt x="32848" y="9971"/>
                  <a:pt x="32879" y="10002"/>
                  <a:pt x="32916" y="10002"/>
                </a:cubicBezTo>
                <a:close/>
                <a:moveTo>
                  <a:pt x="33132" y="10002"/>
                </a:moveTo>
                <a:cubicBezTo>
                  <a:pt x="33170" y="10002"/>
                  <a:pt x="33201" y="9971"/>
                  <a:pt x="33201" y="9933"/>
                </a:cubicBezTo>
                <a:cubicBezTo>
                  <a:pt x="33201" y="9896"/>
                  <a:pt x="33170" y="9865"/>
                  <a:pt x="33132" y="9865"/>
                </a:cubicBezTo>
                <a:cubicBezTo>
                  <a:pt x="33095" y="9865"/>
                  <a:pt x="33064" y="9896"/>
                  <a:pt x="33064" y="9933"/>
                </a:cubicBezTo>
                <a:cubicBezTo>
                  <a:pt x="33064" y="9971"/>
                  <a:pt x="33095" y="10002"/>
                  <a:pt x="33132" y="10002"/>
                </a:cubicBezTo>
                <a:close/>
                <a:moveTo>
                  <a:pt x="33349" y="10002"/>
                </a:moveTo>
                <a:cubicBezTo>
                  <a:pt x="33386" y="10002"/>
                  <a:pt x="33417" y="9971"/>
                  <a:pt x="33417" y="9933"/>
                </a:cubicBezTo>
                <a:cubicBezTo>
                  <a:pt x="33417" y="9896"/>
                  <a:pt x="33386" y="9865"/>
                  <a:pt x="33349" y="9865"/>
                </a:cubicBezTo>
                <a:cubicBezTo>
                  <a:pt x="33311" y="9865"/>
                  <a:pt x="33280" y="9896"/>
                  <a:pt x="33280" y="9933"/>
                </a:cubicBezTo>
                <a:cubicBezTo>
                  <a:pt x="33280" y="9971"/>
                  <a:pt x="33311" y="10002"/>
                  <a:pt x="33349" y="10002"/>
                </a:cubicBezTo>
                <a:close/>
                <a:moveTo>
                  <a:pt x="33565" y="10002"/>
                </a:moveTo>
                <a:cubicBezTo>
                  <a:pt x="33603" y="10002"/>
                  <a:pt x="33633" y="9971"/>
                  <a:pt x="33633" y="9933"/>
                </a:cubicBezTo>
                <a:cubicBezTo>
                  <a:pt x="33633" y="9896"/>
                  <a:pt x="33603" y="9865"/>
                  <a:pt x="33565" y="9865"/>
                </a:cubicBezTo>
                <a:cubicBezTo>
                  <a:pt x="33527" y="9865"/>
                  <a:pt x="33496" y="9896"/>
                  <a:pt x="33496" y="9933"/>
                </a:cubicBezTo>
                <a:cubicBezTo>
                  <a:pt x="33496" y="9971"/>
                  <a:pt x="33527" y="10002"/>
                  <a:pt x="33565" y="10002"/>
                </a:cubicBezTo>
                <a:close/>
                <a:moveTo>
                  <a:pt x="33781" y="10002"/>
                </a:moveTo>
                <a:cubicBezTo>
                  <a:pt x="33819" y="10002"/>
                  <a:pt x="33849" y="9971"/>
                  <a:pt x="33849" y="9933"/>
                </a:cubicBezTo>
                <a:cubicBezTo>
                  <a:pt x="33849" y="9896"/>
                  <a:pt x="33819" y="9865"/>
                  <a:pt x="33781" y="9865"/>
                </a:cubicBezTo>
                <a:cubicBezTo>
                  <a:pt x="33743" y="9865"/>
                  <a:pt x="33713" y="9896"/>
                  <a:pt x="33713" y="9933"/>
                </a:cubicBezTo>
                <a:cubicBezTo>
                  <a:pt x="33713" y="9971"/>
                  <a:pt x="33743" y="10002"/>
                  <a:pt x="33781" y="10002"/>
                </a:cubicBezTo>
                <a:close/>
                <a:moveTo>
                  <a:pt x="33997" y="10002"/>
                </a:moveTo>
                <a:cubicBezTo>
                  <a:pt x="34035" y="10002"/>
                  <a:pt x="34066" y="9971"/>
                  <a:pt x="34066" y="9933"/>
                </a:cubicBezTo>
                <a:cubicBezTo>
                  <a:pt x="34066" y="9896"/>
                  <a:pt x="34035" y="9865"/>
                  <a:pt x="33997" y="9865"/>
                </a:cubicBezTo>
                <a:cubicBezTo>
                  <a:pt x="33959" y="9865"/>
                  <a:pt x="33929" y="9896"/>
                  <a:pt x="33929" y="9933"/>
                </a:cubicBezTo>
                <a:cubicBezTo>
                  <a:pt x="33929" y="9971"/>
                  <a:pt x="33959" y="10002"/>
                  <a:pt x="33997" y="10002"/>
                </a:cubicBezTo>
                <a:close/>
                <a:moveTo>
                  <a:pt x="34213" y="10002"/>
                </a:moveTo>
                <a:cubicBezTo>
                  <a:pt x="34251" y="10002"/>
                  <a:pt x="34282" y="9971"/>
                  <a:pt x="34282" y="9933"/>
                </a:cubicBezTo>
                <a:cubicBezTo>
                  <a:pt x="34282" y="9896"/>
                  <a:pt x="34251" y="9865"/>
                  <a:pt x="34213" y="9865"/>
                </a:cubicBezTo>
                <a:cubicBezTo>
                  <a:pt x="34175" y="9865"/>
                  <a:pt x="34145" y="9896"/>
                  <a:pt x="34145" y="9933"/>
                </a:cubicBezTo>
                <a:cubicBezTo>
                  <a:pt x="34145" y="9971"/>
                  <a:pt x="34175" y="10002"/>
                  <a:pt x="34213" y="10002"/>
                </a:cubicBezTo>
                <a:close/>
                <a:moveTo>
                  <a:pt x="34429" y="10002"/>
                </a:moveTo>
                <a:cubicBezTo>
                  <a:pt x="34467" y="10002"/>
                  <a:pt x="34498" y="9971"/>
                  <a:pt x="34498" y="9933"/>
                </a:cubicBezTo>
                <a:cubicBezTo>
                  <a:pt x="34498" y="9896"/>
                  <a:pt x="34467" y="9865"/>
                  <a:pt x="34429" y="9865"/>
                </a:cubicBezTo>
                <a:cubicBezTo>
                  <a:pt x="34391" y="9865"/>
                  <a:pt x="34361" y="9896"/>
                  <a:pt x="34361" y="9933"/>
                </a:cubicBezTo>
                <a:cubicBezTo>
                  <a:pt x="34361" y="9971"/>
                  <a:pt x="34391" y="10002"/>
                  <a:pt x="34429" y="10002"/>
                </a:cubicBezTo>
                <a:close/>
                <a:moveTo>
                  <a:pt x="29891" y="10100"/>
                </a:moveTo>
                <a:cubicBezTo>
                  <a:pt x="29853" y="10100"/>
                  <a:pt x="29822" y="10130"/>
                  <a:pt x="29822" y="10168"/>
                </a:cubicBezTo>
                <a:cubicBezTo>
                  <a:pt x="29822" y="10206"/>
                  <a:pt x="29853" y="10237"/>
                  <a:pt x="29891" y="10237"/>
                </a:cubicBezTo>
                <a:cubicBezTo>
                  <a:pt x="29929" y="10237"/>
                  <a:pt x="29959" y="10206"/>
                  <a:pt x="29959" y="10168"/>
                </a:cubicBezTo>
                <a:cubicBezTo>
                  <a:pt x="29959" y="10130"/>
                  <a:pt x="29929" y="10100"/>
                  <a:pt x="29891" y="10100"/>
                </a:cubicBezTo>
                <a:close/>
                <a:moveTo>
                  <a:pt x="30107" y="10100"/>
                </a:moveTo>
                <a:cubicBezTo>
                  <a:pt x="30069" y="10100"/>
                  <a:pt x="30038" y="10130"/>
                  <a:pt x="30038" y="10168"/>
                </a:cubicBezTo>
                <a:cubicBezTo>
                  <a:pt x="30038" y="10206"/>
                  <a:pt x="30069" y="10237"/>
                  <a:pt x="30107" y="10237"/>
                </a:cubicBezTo>
                <a:cubicBezTo>
                  <a:pt x="30145" y="10237"/>
                  <a:pt x="30175" y="10206"/>
                  <a:pt x="30175" y="10168"/>
                </a:cubicBezTo>
                <a:cubicBezTo>
                  <a:pt x="30175" y="10130"/>
                  <a:pt x="30145" y="10100"/>
                  <a:pt x="30107" y="10100"/>
                </a:cubicBezTo>
                <a:close/>
                <a:moveTo>
                  <a:pt x="30323" y="10100"/>
                </a:moveTo>
                <a:cubicBezTo>
                  <a:pt x="30285" y="10100"/>
                  <a:pt x="30255" y="10130"/>
                  <a:pt x="30255" y="10168"/>
                </a:cubicBezTo>
                <a:cubicBezTo>
                  <a:pt x="30255" y="10206"/>
                  <a:pt x="30285" y="10237"/>
                  <a:pt x="30323" y="10237"/>
                </a:cubicBezTo>
                <a:cubicBezTo>
                  <a:pt x="30361" y="10237"/>
                  <a:pt x="30391" y="10206"/>
                  <a:pt x="30391" y="10168"/>
                </a:cubicBezTo>
                <a:cubicBezTo>
                  <a:pt x="30391" y="10130"/>
                  <a:pt x="30361" y="10100"/>
                  <a:pt x="30323" y="10100"/>
                </a:cubicBezTo>
                <a:close/>
                <a:moveTo>
                  <a:pt x="30539" y="10100"/>
                </a:moveTo>
                <a:cubicBezTo>
                  <a:pt x="30501" y="10100"/>
                  <a:pt x="30471" y="10130"/>
                  <a:pt x="30471" y="10168"/>
                </a:cubicBezTo>
                <a:cubicBezTo>
                  <a:pt x="30471" y="10206"/>
                  <a:pt x="30501" y="10237"/>
                  <a:pt x="30539" y="10237"/>
                </a:cubicBezTo>
                <a:cubicBezTo>
                  <a:pt x="30577" y="10237"/>
                  <a:pt x="30608" y="10206"/>
                  <a:pt x="30608" y="10168"/>
                </a:cubicBezTo>
                <a:cubicBezTo>
                  <a:pt x="30608" y="10130"/>
                  <a:pt x="30577" y="10100"/>
                  <a:pt x="30539" y="10100"/>
                </a:cubicBezTo>
                <a:close/>
                <a:moveTo>
                  <a:pt x="30755" y="10100"/>
                </a:moveTo>
                <a:cubicBezTo>
                  <a:pt x="30718" y="10100"/>
                  <a:pt x="30687" y="10130"/>
                  <a:pt x="30687" y="10168"/>
                </a:cubicBezTo>
                <a:cubicBezTo>
                  <a:pt x="30687" y="10206"/>
                  <a:pt x="30718" y="10237"/>
                  <a:pt x="30755" y="10237"/>
                </a:cubicBezTo>
                <a:cubicBezTo>
                  <a:pt x="30793" y="10237"/>
                  <a:pt x="30824" y="10206"/>
                  <a:pt x="30824" y="10168"/>
                </a:cubicBezTo>
                <a:cubicBezTo>
                  <a:pt x="30824" y="10130"/>
                  <a:pt x="30793" y="10100"/>
                  <a:pt x="30755" y="10100"/>
                </a:cubicBezTo>
                <a:close/>
                <a:moveTo>
                  <a:pt x="30971" y="10100"/>
                </a:moveTo>
                <a:cubicBezTo>
                  <a:pt x="30934" y="10100"/>
                  <a:pt x="30903" y="10130"/>
                  <a:pt x="30903" y="10168"/>
                </a:cubicBezTo>
                <a:cubicBezTo>
                  <a:pt x="30903" y="10206"/>
                  <a:pt x="30934" y="10237"/>
                  <a:pt x="30971" y="10237"/>
                </a:cubicBezTo>
                <a:cubicBezTo>
                  <a:pt x="31009" y="10237"/>
                  <a:pt x="31040" y="10206"/>
                  <a:pt x="31040" y="10168"/>
                </a:cubicBezTo>
                <a:cubicBezTo>
                  <a:pt x="31040" y="10130"/>
                  <a:pt x="31009" y="10100"/>
                  <a:pt x="30971" y="10100"/>
                </a:cubicBezTo>
                <a:close/>
                <a:moveTo>
                  <a:pt x="31187" y="10100"/>
                </a:moveTo>
                <a:cubicBezTo>
                  <a:pt x="31150" y="10100"/>
                  <a:pt x="31119" y="10130"/>
                  <a:pt x="31119" y="10168"/>
                </a:cubicBezTo>
                <a:cubicBezTo>
                  <a:pt x="31119" y="10206"/>
                  <a:pt x="31150" y="10237"/>
                  <a:pt x="31187" y="10237"/>
                </a:cubicBezTo>
                <a:cubicBezTo>
                  <a:pt x="31225" y="10237"/>
                  <a:pt x="31256" y="10206"/>
                  <a:pt x="31256" y="10168"/>
                </a:cubicBezTo>
                <a:cubicBezTo>
                  <a:pt x="31256" y="10130"/>
                  <a:pt x="31225" y="10100"/>
                  <a:pt x="31187" y="10100"/>
                </a:cubicBezTo>
                <a:close/>
                <a:moveTo>
                  <a:pt x="31404" y="10237"/>
                </a:moveTo>
                <a:cubicBezTo>
                  <a:pt x="31441" y="10237"/>
                  <a:pt x="31472" y="10206"/>
                  <a:pt x="31472" y="10168"/>
                </a:cubicBezTo>
                <a:cubicBezTo>
                  <a:pt x="31472" y="10130"/>
                  <a:pt x="31441" y="10100"/>
                  <a:pt x="31404" y="10100"/>
                </a:cubicBezTo>
                <a:cubicBezTo>
                  <a:pt x="31366" y="10100"/>
                  <a:pt x="31335" y="10130"/>
                  <a:pt x="31335" y="10168"/>
                </a:cubicBezTo>
                <a:cubicBezTo>
                  <a:pt x="31335" y="10206"/>
                  <a:pt x="31366" y="10237"/>
                  <a:pt x="31404" y="10237"/>
                </a:cubicBezTo>
                <a:close/>
                <a:moveTo>
                  <a:pt x="31620" y="10237"/>
                </a:moveTo>
                <a:cubicBezTo>
                  <a:pt x="31658" y="10237"/>
                  <a:pt x="31688" y="10206"/>
                  <a:pt x="31688" y="10168"/>
                </a:cubicBezTo>
                <a:cubicBezTo>
                  <a:pt x="31688" y="10130"/>
                  <a:pt x="31658" y="10100"/>
                  <a:pt x="31620" y="10100"/>
                </a:cubicBezTo>
                <a:cubicBezTo>
                  <a:pt x="31582" y="10100"/>
                  <a:pt x="31551" y="10130"/>
                  <a:pt x="31551" y="10168"/>
                </a:cubicBezTo>
                <a:cubicBezTo>
                  <a:pt x="31551" y="10206"/>
                  <a:pt x="31582" y="10237"/>
                  <a:pt x="31620" y="10237"/>
                </a:cubicBezTo>
                <a:close/>
                <a:moveTo>
                  <a:pt x="31836" y="10237"/>
                </a:moveTo>
                <a:cubicBezTo>
                  <a:pt x="31874" y="10237"/>
                  <a:pt x="31904" y="10206"/>
                  <a:pt x="31904" y="10168"/>
                </a:cubicBezTo>
                <a:cubicBezTo>
                  <a:pt x="31904" y="10130"/>
                  <a:pt x="31874" y="10100"/>
                  <a:pt x="31836" y="10100"/>
                </a:cubicBezTo>
                <a:cubicBezTo>
                  <a:pt x="31798" y="10100"/>
                  <a:pt x="31767" y="10130"/>
                  <a:pt x="31767" y="10168"/>
                </a:cubicBezTo>
                <a:cubicBezTo>
                  <a:pt x="31767" y="10206"/>
                  <a:pt x="31798" y="10237"/>
                  <a:pt x="31836" y="10237"/>
                </a:cubicBezTo>
                <a:close/>
                <a:moveTo>
                  <a:pt x="32052" y="10237"/>
                </a:moveTo>
                <a:cubicBezTo>
                  <a:pt x="32090" y="10237"/>
                  <a:pt x="32120" y="10206"/>
                  <a:pt x="32120" y="10168"/>
                </a:cubicBezTo>
                <a:cubicBezTo>
                  <a:pt x="32120" y="10130"/>
                  <a:pt x="32090" y="10100"/>
                  <a:pt x="32052" y="10100"/>
                </a:cubicBezTo>
                <a:cubicBezTo>
                  <a:pt x="32014" y="10100"/>
                  <a:pt x="31984" y="10130"/>
                  <a:pt x="31984" y="10168"/>
                </a:cubicBezTo>
                <a:cubicBezTo>
                  <a:pt x="31984" y="10206"/>
                  <a:pt x="32014" y="10237"/>
                  <a:pt x="32052" y="10237"/>
                </a:cubicBezTo>
                <a:close/>
                <a:moveTo>
                  <a:pt x="32268" y="10237"/>
                </a:moveTo>
                <a:cubicBezTo>
                  <a:pt x="32306" y="10237"/>
                  <a:pt x="32337" y="10206"/>
                  <a:pt x="32337" y="10168"/>
                </a:cubicBezTo>
                <a:cubicBezTo>
                  <a:pt x="32337" y="10130"/>
                  <a:pt x="32306" y="10100"/>
                  <a:pt x="32268" y="10100"/>
                </a:cubicBezTo>
                <a:cubicBezTo>
                  <a:pt x="32230" y="10100"/>
                  <a:pt x="32200" y="10130"/>
                  <a:pt x="32200" y="10168"/>
                </a:cubicBezTo>
                <a:cubicBezTo>
                  <a:pt x="32200" y="10206"/>
                  <a:pt x="32230" y="10237"/>
                  <a:pt x="32268" y="10237"/>
                </a:cubicBezTo>
                <a:close/>
                <a:moveTo>
                  <a:pt x="32484" y="10237"/>
                </a:moveTo>
                <a:cubicBezTo>
                  <a:pt x="32522" y="10237"/>
                  <a:pt x="32553" y="10206"/>
                  <a:pt x="32553" y="10168"/>
                </a:cubicBezTo>
                <a:cubicBezTo>
                  <a:pt x="32553" y="10130"/>
                  <a:pt x="32522" y="10100"/>
                  <a:pt x="32484" y="10100"/>
                </a:cubicBezTo>
                <a:cubicBezTo>
                  <a:pt x="32446" y="10100"/>
                  <a:pt x="32416" y="10130"/>
                  <a:pt x="32416" y="10168"/>
                </a:cubicBezTo>
                <a:cubicBezTo>
                  <a:pt x="32416" y="10206"/>
                  <a:pt x="32446" y="10237"/>
                  <a:pt x="32484" y="10237"/>
                </a:cubicBezTo>
                <a:close/>
                <a:moveTo>
                  <a:pt x="32700" y="10237"/>
                </a:moveTo>
                <a:cubicBezTo>
                  <a:pt x="32738" y="10237"/>
                  <a:pt x="32769" y="10206"/>
                  <a:pt x="32769" y="10168"/>
                </a:cubicBezTo>
                <a:cubicBezTo>
                  <a:pt x="32769" y="10130"/>
                  <a:pt x="32738" y="10100"/>
                  <a:pt x="32700" y="10100"/>
                </a:cubicBezTo>
                <a:cubicBezTo>
                  <a:pt x="32663" y="10100"/>
                  <a:pt x="32632" y="10130"/>
                  <a:pt x="32632" y="10168"/>
                </a:cubicBezTo>
                <a:cubicBezTo>
                  <a:pt x="32632" y="10206"/>
                  <a:pt x="32663" y="10237"/>
                  <a:pt x="32700" y="10237"/>
                </a:cubicBezTo>
                <a:close/>
                <a:moveTo>
                  <a:pt x="32916" y="10237"/>
                </a:moveTo>
                <a:cubicBezTo>
                  <a:pt x="32954" y="10237"/>
                  <a:pt x="32985" y="10206"/>
                  <a:pt x="32985" y="10168"/>
                </a:cubicBezTo>
                <a:cubicBezTo>
                  <a:pt x="32985" y="10130"/>
                  <a:pt x="32954" y="10100"/>
                  <a:pt x="32916" y="10100"/>
                </a:cubicBezTo>
                <a:cubicBezTo>
                  <a:pt x="32879" y="10100"/>
                  <a:pt x="32848" y="10130"/>
                  <a:pt x="32848" y="10168"/>
                </a:cubicBezTo>
                <a:cubicBezTo>
                  <a:pt x="32848" y="10206"/>
                  <a:pt x="32879" y="10237"/>
                  <a:pt x="32916" y="10237"/>
                </a:cubicBezTo>
                <a:close/>
                <a:moveTo>
                  <a:pt x="33132" y="10237"/>
                </a:moveTo>
                <a:cubicBezTo>
                  <a:pt x="33170" y="10237"/>
                  <a:pt x="33201" y="10206"/>
                  <a:pt x="33201" y="10168"/>
                </a:cubicBezTo>
                <a:cubicBezTo>
                  <a:pt x="33201" y="10130"/>
                  <a:pt x="33170" y="10100"/>
                  <a:pt x="33132" y="10100"/>
                </a:cubicBezTo>
                <a:cubicBezTo>
                  <a:pt x="33095" y="10100"/>
                  <a:pt x="33064" y="10130"/>
                  <a:pt x="33064" y="10168"/>
                </a:cubicBezTo>
                <a:cubicBezTo>
                  <a:pt x="33064" y="10206"/>
                  <a:pt x="33095" y="10237"/>
                  <a:pt x="33132" y="10237"/>
                </a:cubicBezTo>
                <a:close/>
                <a:moveTo>
                  <a:pt x="33349" y="10237"/>
                </a:moveTo>
                <a:cubicBezTo>
                  <a:pt x="33386" y="10237"/>
                  <a:pt x="33417" y="10206"/>
                  <a:pt x="33417" y="10168"/>
                </a:cubicBezTo>
                <a:cubicBezTo>
                  <a:pt x="33417" y="10130"/>
                  <a:pt x="33386" y="10100"/>
                  <a:pt x="33349" y="10100"/>
                </a:cubicBezTo>
                <a:cubicBezTo>
                  <a:pt x="33311" y="10100"/>
                  <a:pt x="33280" y="10130"/>
                  <a:pt x="33280" y="10168"/>
                </a:cubicBezTo>
                <a:cubicBezTo>
                  <a:pt x="33280" y="10206"/>
                  <a:pt x="33311" y="10237"/>
                  <a:pt x="33349" y="10237"/>
                </a:cubicBezTo>
                <a:close/>
                <a:moveTo>
                  <a:pt x="33565" y="10237"/>
                </a:moveTo>
                <a:cubicBezTo>
                  <a:pt x="33603" y="10237"/>
                  <a:pt x="33633" y="10206"/>
                  <a:pt x="33633" y="10168"/>
                </a:cubicBezTo>
                <a:cubicBezTo>
                  <a:pt x="33633" y="10130"/>
                  <a:pt x="33603" y="10100"/>
                  <a:pt x="33565" y="10100"/>
                </a:cubicBezTo>
                <a:cubicBezTo>
                  <a:pt x="33527" y="10100"/>
                  <a:pt x="33496" y="10130"/>
                  <a:pt x="33496" y="10168"/>
                </a:cubicBezTo>
                <a:cubicBezTo>
                  <a:pt x="33496" y="10206"/>
                  <a:pt x="33527" y="10237"/>
                  <a:pt x="33565" y="10237"/>
                </a:cubicBezTo>
                <a:close/>
                <a:moveTo>
                  <a:pt x="33781" y="10237"/>
                </a:moveTo>
                <a:cubicBezTo>
                  <a:pt x="33819" y="10237"/>
                  <a:pt x="33849" y="10206"/>
                  <a:pt x="33849" y="10168"/>
                </a:cubicBezTo>
                <a:cubicBezTo>
                  <a:pt x="33849" y="10130"/>
                  <a:pt x="33819" y="10100"/>
                  <a:pt x="33781" y="10100"/>
                </a:cubicBezTo>
                <a:cubicBezTo>
                  <a:pt x="33743" y="10100"/>
                  <a:pt x="33713" y="10130"/>
                  <a:pt x="33713" y="10168"/>
                </a:cubicBezTo>
                <a:cubicBezTo>
                  <a:pt x="33713" y="10206"/>
                  <a:pt x="33743" y="10237"/>
                  <a:pt x="33781" y="10237"/>
                </a:cubicBezTo>
                <a:close/>
                <a:moveTo>
                  <a:pt x="33997" y="10237"/>
                </a:moveTo>
                <a:cubicBezTo>
                  <a:pt x="34035" y="10237"/>
                  <a:pt x="34066" y="10206"/>
                  <a:pt x="34066" y="10168"/>
                </a:cubicBezTo>
                <a:cubicBezTo>
                  <a:pt x="34066" y="10130"/>
                  <a:pt x="34035" y="10100"/>
                  <a:pt x="33997" y="10100"/>
                </a:cubicBezTo>
                <a:cubicBezTo>
                  <a:pt x="33959" y="10100"/>
                  <a:pt x="33929" y="10130"/>
                  <a:pt x="33929" y="10168"/>
                </a:cubicBezTo>
                <a:cubicBezTo>
                  <a:pt x="33929" y="10206"/>
                  <a:pt x="33959" y="10237"/>
                  <a:pt x="33997" y="10237"/>
                </a:cubicBezTo>
                <a:close/>
                <a:moveTo>
                  <a:pt x="34213" y="10237"/>
                </a:moveTo>
                <a:cubicBezTo>
                  <a:pt x="34251" y="10237"/>
                  <a:pt x="34282" y="10206"/>
                  <a:pt x="34282" y="10168"/>
                </a:cubicBezTo>
                <a:cubicBezTo>
                  <a:pt x="34282" y="10130"/>
                  <a:pt x="34251" y="10100"/>
                  <a:pt x="34213" y="10100"/>
                </a:cubicBezTo>
                <a:cubicBezTo>
                  <a:pt x="34175" y="10100"/>
                  <a:pt x="34145" y="10130"/>
                  <a:pt x="34145" y="10168"/>
                </a:cubicBezTo>
                <a:cubicBezTo>
                  <a:pt x="34145" y="10206"/>
                  <a:pt x="34175" y="10237"/>
                  <a:pt x="34213" y="10237"/>
                </a:cubicBezTo>
                <a:close/>
                <a:moveTo>
                  <a:pt x="34429" y="10237"/>
                </a:moveTo>
                <a:cubicBezTo>
                  <a:pt x="34467" y="10237"/>
                  <a:pt x="34498" y="10206"/>
                  <a:pt x="34498" y="10168"/>
                </a:cubicBezTo>
                <a:cubicBezTo>
                  <a:pt x="34498" y="10130"/>
                  <a:pt x="34467" y="10100"/>
                  <a:pt x="34429" y="10100"/>
                </a:cubicBezTo>
                <a:cubicBezTo>
                  <a:pt x="34391" y="10100"/>
                  <a:pt x="34361" y="10130"/>
                  <a:pt x="34361" y="10168"/>
                </a:cubicBezTo>
                <a:cubicBezTo>
                  <a:pt x="34361" y="10206"/>
                  <a:pt x="34391" y="10237"/>
                  <a:pt x="34429" y="10237"/>
                </a:cubicBezTo>
                <a:close/>
                <a:moveTo>
                  <a:pt x="34645" y="10237"/>
                </a:moveTo>
                <a:cubicBezTo>
                  <a:pt x="34683" y="10237"/>
                  <a:pt x="34714" y="10206"/>
                  <a:pt x="34714" y="10168"/>
                </a:cubicBezTo>
                <a:cubicBezTo>
                  <a:pt x="34714" y="10130"/>
                  <a:pt x="34683" y="10100"/>
                  <a:pt x="34645" y="10100"/>
                </a:cubicBezTo>
                <a:cubicBezTo>
                  <a:pt x="34608" y="10100"/>
                  <a:pt x="34577" y="10130"/>
                  <a:pt x="34577" y="10168"/>
                </a:cubicBezTo>
                <a:cubicBezTo>
                  <a:pt x="34577" y="10206"/>
                  <a:pt x="34608" y="10237"/>
                  <a:pt x="34645" y="10237"/>
                </a:cubicBezTo>
                <a:close/>
                <a:moveTo>
                  <a:pt x="29891" y="10335"/>
                </a:moveTo>
                <a:cubicBezTo>
                  <a:pt x="29853" y="10335"/>
                  <a:pt x="29822" y="10365"/>
                  <a:pt x="29822" y="10403"/>
                </a:cubicBezTo>
                <a:cubicBezTo>
                  <a:pt x="29822" y="10441"/>
                  <a:pt x="29853" y="10472"/>
                  <a:pt x="29891" y="10472"/>
                </a:cubicBezTo>
                <a:cubicBezTo>
                  <a:pt x="29929" y="10472"/>
                  <a:pt x="29959" y="10441"/>
                  <a:pt x="29959" y="10403"/>
                </a:cubicBezTo>
                <a:cubicBezTo>
                  <a:pt x="29959" y="10365"/>
                  <a:pt x="29929" y="10335"/>
                  <a:pt x="29891" y="10335"/>
                </a:cubicBezTo>
                <a:close/>
                <a:moveTo>
                  <a:pt x="30107" y="10335"/>
                </a:moveTo>
                <a:cubicBezTo>
                  <a:pt x="30069" y="10335"/>
                  <a:pt x="30038" y="10365"/>
                  <a:pt x="30038" y="10403"/>
                </a:cubicBezTo>
                <a:cubicBezTo>
                  <a:pt x="30038" y="10441"/>
                  <a:pt x="30069" y="10472"/>
                  <a:pt x="30107" y="10472"/>
                </a:cubicBezTo>
                <a:cubicBezTo>
                  <a:pt x="30145" y="10472"/>
                  <a:pt x="30175" y="10441"/>
                  <a:pt x="30175" y="10403"/>
                </a:cubicBezTo>
                <a:cubicBezTo>
                  <a:pt x="30175" y="10365"/>
                  <a:pt x="30145" y="10335"/>
                  <a:pt x="30107" y="10335"/>
                </a:cubicBezTo>
                <a:close/>
                <a:moveTo>
                  <a:pt x="30323" y="10335"/>
                </a:moveTo>
                <a:cubicBezTo>
                  <a:pt x="30285" y="10335"/>
                  <a:pt x="30255" y="10365"/>
                  <a:pt x="30255" y="10403"/>
                </a:cubicBezTo>
                <a:cubicBezTo>
                  <a:pt x="30255" y="10441"/>
                  <a:pt x="30285" y="10472"/>
                  <a:pt x="30323" y="10472"/>
                </a:cubicBezTo>
                <a:cubicBezTo>
                  <a:pt x="30361" y="10472"/>
                  <a:pt x="30391" y="10441"/>
                  <a:pt x="30391" y="10403"/>
                </a:cubicBezTo>
                <a:cubicBezTo>
                  <a:pt x="30391" y="10365"/>
                  <a:pt x="30361" y="10335"/>
                  <a:pt x="30323" y="10335"/>
                </a:cubicBezTo>
                <a:close/>
                <a:moveTo>
                  <a:pt x="30539" y="10335"/>
                </a:moveTo>
                <a:cubicBezTo>
                  <a:pt x="30501" y="10335"/>
                  <a:pt x="30471" y="10365"/>
                  <a:pt x="30471" y="10403"/>
                </a:cubicBezTo>
                <a:cubicBezTo>
                  <a:pt x="30471" y="10441"/>
                  <a:pt x="30501" y="10472"/>
                  <a:pt x="30539" y="10472"/>
                </a:cubicBezTo>
                <a:cubicBezTo>
                  <a:pt x="30577" y="10472"/>
                  <a:pt x="30608" y="10441"/>
                  <a:pt x="30608" y="10403"/>
                </a:cubicBezTo>
                <a:cubicBezTo>
                  <a:pt x="30608" y="10365"/>
                  <a:pt x="30577" y="10335"/>
                  <a:pt x="30539" y="10335"/>
                </a:cubicBezTo>
                <a:close/>
                <a:moveTo>
                  <a:pt x="30755" y="10335"/>
                </a:moveTo>
                <a:cubicBezTo>
                  <a:pt x="30718" y="10335"/>
                  <a:pt x="30687" y="10365"/>
                  <a:pt x="30687" y="10403"/>
                </a:cubicBezTo>
                <a:cubicBezTo>
                  <a:pt x="30687" y="10441"/>
                  <a:pt x="30718" y="10472"/>
                  <a:pt x="30755" y="10472"/>
                </a:cubicBezTo>
                <a:cubicBezTo>
                  <a:pt x="30793" y="10472"/>
                  <a:pt x="30824" y="10441"/>
                  <a:pt x="30824" y="10403"/>
                </a:cubicBezTo>
                <a:cubicBezTo>
                  <a:pt x="30824" y="10365"/>
                  <a:pt x="30793" y="10335"/>
                  <a:pt x="30755" y="10335"/>
                </a:cubicBezTo>
                <a:close/>
                <a:moveTo>
                  <a:pt x="30971" y="10335"/>
                </a:moveTo>
                <a:cubicBezTo>
                  <a:pt x="30934" y="10335"/>
                  <a:pt x="30903" y="10365"/>
                  <a:pt x="30903" y="10403"/>
                </a:cubicBezTo>
                <a:cubicBezTo>
                  <a:pt x="30903" y="10441"/>
                  <a:pt x="30934" y="10472"/>
                  <a:pt x="30971" y="10472"/>
                </a:cubicBezTo>
                <a:cubicBezTo>
                  <a:pt x="31009" y="10472"/>
                  <a:pt x="31040" y="10441"/>
                  <a:pt x="31040" y="10403"/>
                </a:cubicBezTo>
                <a:cubicBezTo>
                  <a:pt x="31040" y="10365"/>
                  <a:pt x="31009" y="10335"/>
                  <a:pt x="30971" y="10335"/>
                </a:cubicBezTo>
                <a:close/>
                <a:moveTo>
                  <a:pt x="31187" y="10335"/>
                </a:moveTo>
                <a:cubicBezTo>
                  <a:pt x="31150" y="10335"/>
                  <a:pt x="31119" y="10365"/>
                  <a:pt x="31119" y="10403"/>
                </a:cubicBezTo>
                <a:cubicBezTo>
                  <a:pt x="31119" y="10441"/>
                  <a:pt x="31150" y="10472"/>
                  <a:pt x="31187" y="10472"/>
                </a:cubicBezTo>
                <a:cubicBezTo>
                  <a:pt x="31225" y="10472"/>
                  <a:pt x="31256" y="10441"/>
                  <a:pt x="31256" y="10403"/>
                </a:cubicBezTo>
                <a:cubicBezTo>
                  <a:pt x="31256" y="10365"/>
                  <a:pt x="31225" y="10335"/>
                  <a:pt x="31187" y="10335"/>
                </a:cubicBezTo>
                <a:close/>
                <a:moveTo>
                  <a:pt x="31404" y="10472"/>
                </a:moveTo>
                <a:cubicBezTo>
                  <a:pt x="31441" y="10472"/>
                  <a:pt x="31472" y="10441"/>
                  <a:pt x="31472" y="10403"/>
                </a:cubicBezTo>
                <a:cubicBezTo>
                  <a:pt x="31472" y="10365"/>
                  <a:pt x="31441" y="10335"/>
                  <a:pt x="31404" y="10335"/>
                </a:cubicBezTo>
                <a:cubicBezTo>
                  <a:pt x="31366" y="10335"/>
                  <a:pt x="31335" y="10365"/>
                  <a:pt x="31335" y="10403"/>
                </a:cubicBezTo>
                <a:cubicBezTo>
                  <a:pt x="31335" y="10441"/>
                  <a:pt x="31366" y="10472"/>
                  <a:pt x="31404" y="10472"/>
                </a:cubicBezTo>
                <a:close/>
                <a:moveTo>
                  <a:pt x="31620" y="10472"/>
                </a:moveTo>
                <a:cubicBezTo>
                  <a:pt x="31658" y="10472"/>
                  <a:pt x="31688" y="10441"/>
                  <a:pt x="31688" y="10403"/>
                </a:cubicBezTo>
                <a:cubicBezTo>
                  <a:pt x="31688" y="10365"/>
                  <a:pt x="31658" y="10335"/>
                  <a:pt x="31620" y="10335"/>
                </a:cubicBezTo>
                <a:cubicBezTo>
                  <a:pt x="31582" y="10335"/>
                  <a:pt x="31551" y="10365"/>
                  <a:pt x="31551" y="10403"/>
                </a:cubicBezTo>
                <a:cubicBezTo>
                  <a:pt x="31551" y="10441"/>
                  <a:pt x="31582" y="10472"/>
                  <a:pt x="31620" y="10472"/>
                </a:cubicBezTo>
                <a:close/>
                <a:moveTo>
                  <a:pt x="31836" y="10472"/>
                </a:moveTo>
                <a:cubicBezTo>
                  <a:pt x="31874" y="10472"/>
                  <a:pt x="31904" y="10441"/>
                  <a:pt x="31904" y="10403"/>
                </a:cubicBezTo>
                <a:cubicBezTo>
                  <a:pt x="31904" y="10365"/>
                  <a:pt x="31874" y="10335"/>
                  <a:pt x="31836" y="10335"/>
                </a:cubicBezTo>
                <a:cubicBezTo>
                  <a:pt x="31798" y="10335"/>
                  <a:pt x="31767" y="10365"/>
                  <a:pt x="31767" y="10403"/>
                </a:cubicBezTo>
                <a:cubicBezTo>
                  <a:pt x="31767" y="10441"/>
                  <a:pt x="31798" y="10472"/>
                  <a:pt x="31836" y="10472"/>
                </a:cubicBezTo>
                <a:close/>
                <a:moveTo>
                  <a:pt x="32052" y="10472"/>
                </a:moveTo>
                <a:cubicBezTo>
                  <a:pt x="32090" y="10472"/>
                  <a:pt x="32120" y="10441"/>
                  <a:pt x="32120" y="10403"/>
                </a:cubicBezTo>
                <a:cubicBezTo>
                  <a:pt x="32120" y="10365"/>
                  <a:pt x="32090" y="10335"/>
                  <a:pt x="32052" y="10335"/>
                </a:cubicBezTo>
                <a:cubicBezTo>
                  <a:pt x="32014" y="10335"/>
                  <a:pt x="31984" y="10365"/>
                  <a:pt x="31984" y="10403"/>
                </a:cubicBezTo>
                <a:cubicBezTo>
                  <a:pt x="31984" y="10441"/>
                  <a:pt x="32014" y="10472"/>
                  <a:pt x="32052" y="10472"/>
                </a:cubicBezTo>
                <a:close/>
                <a:moveTo>
                  <a:pt x="32268" y="10472"/>
                </a:moveTo>
                <a:cubicBezTo>
                  <a:pt x="32306" y="10472"/>
                  <a:pt x="32337" y="10441"/>
                  <a:pt x="32337" y="10403"/>
                </a:cubicBezTo>
                <a:cubicBezTo>
                  <a:pt x="32337" y="10365"/>
                  <a:pt x="32306" y="10335"/>
                  <a:pt x="32268" y="10335"/>
                </a:cubicBezTo>
                <a:cubicBezTo>
                  <a:pt x="32230" y="10335"/>
                  <a:pt x="32200" y="10365"/>
                  <a:pt x="32200" y="10403"/>
                </a:cubicBezTo>
                <a:cubicBezTo>
                  <a:pt x="32200" y="10441"/>
                  <a:pt x="32230" y="10472"/>
                  <a:pt x="32268" y="10472"/>
                </a:cubicBezTo>
                <a:close/>
                <a:moveTo>
                  <a:pt x="32484" y="10472"/>
                </a:moveTo>
                <a:cubicBezTo>
                  <a:pt x="32522" y="10472"/>
                  <a:pt x="32553" y="10441"/>
                  <a:pt x="32553" y="10403"/>
                </a:cubicBezTo>
                <a:cubicBezTo>
                  <a:pt x="32553" y="10365"/>
                  <a:pt x="32522" y="10335"/>
                  <a:pt x="32484" y="10335"/>
                </a:cubicBezTo>
                <a:cubicBezTo>
                  <a:pt x="32446" y="10335"/>
                  <a:pt x="32416" y="10365"/>
                  <a:pt x="32416" y="10403"/>
                </a:cubicBezTo>
                <a:cubicBezTo>
                  <a:pt x="32416" y="10441"/>
                  <a:pt x="32446" y="10472"/>
                  <a:pt x="32484" y="10472"/>
                </a:cubicBezTo>
                <a:close/>
                <a:moveTo>
                  <a:pt x="32700" y="10472"/>
                </a:moveTo>
                <a:cubicBezTo>
                  <a:pt x="32738" y="10472"/>
                  <a:pt x="32769" y="10441"/>
                  <a:pt x="32769" y="10403"/>
                </a:cubicBezTo>
                <a:cubicBezTo>
                  <a:pt x="32769" y="10365"/>
                  <a:pt x="32738" y="10335"/>
                  <a:pt x="32700" y="10335"/>
                </a:cubicBezTo>
                <a:cubicBezTo>
                  <a:pt x="32663" y="10335"/>
                  <a:pt x="32632" y="10365"/>
                  <a:pt x="32632" y="10403"/>
                </a:cubicBezTo>
                <a:cubicBezTo>
                  <a:pt x="32632" y="10441"/>
                  <a:pt x="32663" y="10472"/>
                  <a:pt x="32700" y="10472"/>
                </a:cubicBezTo>
                <a:close/>
                <a:moveTo>
                  <a:pt x="32916" y="10472"/>
                </a:moveTo>
                <a:cubicBezTo>
                  <a:pt x="32954" y="10472"/>
                  <a:pt x="32985" y="10441"/>
                  <a:pt x="32985" y="10403"/>
                </a:cubicBezTo>
                <a:cubicBezTo>
                  <a:pt x="32985" y="10365"/>
                  <a:pt x="32954" y="10335"/>
                  <a:pt x="32916" y="10335"/>
                </a:cubicBezTo>
                <a:cubicBezTo>
                  <a:pt x="32879" y="10335"/>
                  <a:pt x="32848" y="10365"/>
                  <a:pt x="32848" y="10403"/>
                </a:cubicBezTo>
                <a:cubicBezTo>
                  <a:pt x="32848" y="10441"/>
                  <a:pt x="32879" y="10472"/>
                  <a:pt x="32916" y="10472"/>
                </a:cubicBezTo>
                <a:close/>
                <a:moveTo>
                  <a:pt x="33132" y="10472"/>
                </a:moveTo>
                <a:cubicBezTo>
                  <a:pt x="33170" y="10472"/>
                  <a:pt x="33201" y="10441"/>
                  <a:pt x="33201" y="10403"/>
                </a:cubicBezTo>
                <a:cubicBezTo>
                  <a:pt x="33201" y="10365"/>
                  <a:pt x="33170" y="10335"/>
                  <a:pt x="33132" y="10335"/>
                </a:cubicBezTo>
                <a:cubicBezTo>
                  <a:pt x="33095" y="10335"/>
                  <a:pt x="33064" y="10365"/>
                  <a:pt x="33064" y="10403"/>
                </a:cubicBezTo>
                <a:cubicBezTo>
                  <a:pt x="33064" y="10441"/>
                  <a:pt x="33095" y="10472"/>
                  <a:pt x="33132" y="10472"/>
                </a:cubicBezTo>
                <a:close/>
                <a:moveTo>
                  <a:pt x="33349" y="10472"/>
                </a:moveTo>
                <a:cubicBezTo>
                  <a:pt x="33386" y="10472"/>
                  <a:pt x="33417" y="10441"/>
                  <a:pt x="33417" y="10403"/>
                </a:cubicBezTo>
                <a:cubicBezTo>
                  <a:pt x="33417" y="10365"/>
                  <a:pt x="33386" y="10335"/>
                  <a:pt x="33349" y="10335"/>
                </a:cubicBezTo>
                <a:cubicBezTo>
                  <a:pt x="33311" y="10335"/>
                  <a:pt x="33280" y="10365"/>
                  <a:pt x="33280" y="10403"/>
                </a:cubicBezTo>
                <a:cubicBezTo>
                  <a:pt x="33280" y="10441"/>
                  <a:pt x="33311" y="10472"/>
                  <a:pt x="33349" y="10472"/>
                </a:cubicBezTo>
                <a:close/>
                <a:moveTo>
                  <a:pt x="33565" y="10472"/>
                </a:moveTo>
                <a:cubicBezTo>
                  <a:pt x="33603" y="10472"/>
                  <a:pt x="33633" y="10441"/>
                  <a:pt x="33633" y="10403"/>
                </a:cubicBezTo>
                <a:cubicBezTo>
                  <a:pt x="33633" y="10365"/>
                  <a:pt x="33603" y="10335"/>
                  <a:pt x="33565" y="10335"/>
                </a:cubicBezTo>
                <a:cubicBezTo>
                  <a:pt x="33527" y="10335"/>
                  <a:pt x="33496" y="10365"/>
                  <a:pt x="33496" y="10403"/>
                </a:cubicBezTo>
                <a:cubicBezTo>
                  <a:pt x="33496" y="10441"/>
                  <a:pt x="33527" y="10472"/>
                  <a:pt x="33565" y="10472"/>
                </a:cubicBezTo>
                <a:close/>
                <a:moveTo>
                  <a:pt x="33781" y="10472"/>
                </a:moveTo>
                <a:cubicBezTo>
                  <a:pt x="33819" y="10472"/>
                  <a:pt x="33849" y="10441"/>
                  <a:pt x="33849" y="10403"/>
                </a:cubicBezTo>
                <a:cubicBezTo>
                  <a:pt x="33849" y="10365"/>
                  <a:pt x="33819" y="10335"/>
                  <a:pt x="33781" y="10335"/>
                </a:cubicBezTo>
                <a:cubicBezTo>
                  <a:pt x="33743" y="10335"/>
                  <a:pt x="33713" y="10365"/>
                  <a:pt x="33713" y="10403"/>
                </a:cubicBezTo>
                <a:cubicBezTo>
                  <a:pt x="33713" y="10441"/>
                  <a:pt x="33743" y="10472"/>
                  <a:pt x="33781" y="10472"/>
                </a:cubicBezTo>
                <a:close/>
                <a:moveTo>
                  <a:pt x="33997" y="10472"/>
                </a:moveTo>
                <a:cubicBezTo>
                  <a:pt x="34035" y="10472"/>
                  <a:pt x="34066" y="10441"/>
                  <a:pt x="34066" y="10403"/>
                </a:cubicBezTo>
                <a:cubicBezTo>
                  <a:pt x="34066" y="10365"/>
                  <a:pt x="34035" y="10335"/>
                  <a:pt x="33997" y="10335"/>
                </a:cubicBezTo>
                <a:cubicBezTo>
                  <a:pt x="33959" y="10335"/>
                  <a:pt x="33929" y="10365"/>
                  <a:pt x="33929" y="10403"/>
                </a:cubicBezTo>
                <a:cubicBezTo>
                  <a:pt x="33929" y="10441"/>
                  <a:pt x="33959" y="10472"/>
                  <a:pt x="33997" y="10472"/>
                </a:cubicBezTo>
                <a:close/>
                <a:moveTo>
                  <a:pt x="34213" y="10472"/>
                </a:moveTo>
                <a:cubicBezTo>
                  <a:pt x="34251" y="10472"/>
                  <a:pt x="34282" y="10441"/>
                  <a:pt x="34282" y="10403"/>
                </a:cubicBezTo>
                <a:cubicBezTo>
                  <a:pt x="34282" y="10365"/>
                  <a:pt x="34251" y="10335"/>
                  <a:pt x="34213" y="10335"/>
                </a:cubicBezTo>
                <a:cubicBezTo>
                  <a:pt x="34175" y="10335"/>
                  <a:pt x="34145" y="10365"/>
                  <a:pt x="34145" y="10403"/>
                </a:cubicBezTo>
                <a:cubicBezTo>
                  <a:pt x="34145" y="10441"/>
                  <a:pt x="34175" y="10472"/>
                  <a:pt x="34213" y="10472"/>
                </a:cubicBezTo>
                <a:close/>
                <a:moveTo>
                  <a:pt x="34429" y="10472"/>
                </a:moveTo>
                <a:cubicBezTo>
                  <a:pt x="34467" y="10472"/>
                  <a:pt x="34498" y="10441"/>
                  <a:pt x="34498" y="10403"/>
                </a:cubicBezTo>
                <a:cubicBezTo>
                  <a:pt x="34498" y="10365"/>
                  <a:pt x="34467" y="10335"/>
                  <a:pt x="34429" y="10335"/>
                </a:cubicBezTo>
                <a:cubicBezTo>
                  <a:pt x="34391" y="10335"/>
                  <a:pt x="34361" y="10365"/>
                  <a:pt x="34361" y="10403"/>
                </a:cubicBezTo>
                <a:cubicBezTo>
                  <a:pt x="34361" y="10441"/>
                  <a:pt x="34391" y="10472"/>
                  <a:pt x="34429" y="10472"/>
                </a:cubicBezTo>
                <a:close/>
                <a:moveTo>
                  <a:pt x="34645" y="10472"/>
                </a:moveTo>
                <a:cubicBezTo>
                  <a:pt x="34683" y="10472"/>
                  <a:pt x="34714" y="10441"/>
                  <a:pt x="34714" y="10403"/>
                </a:cubicBezTo>
                <a:cubicBezTo>
                  <a:pt x="34714" y="10365"/>
                  <a:pt x="34683" y="10335"/>
                  <a:pt x="34645" y="10335"/>
                </a:cubicBezTo>
                <a:cubicBezTo>
                  <a:pt x="34608" y="10335"/>
                  <a:pt x="34577" y="10365"/>
                  <a:pt x="34577" y="10403"/>
                </a:cubicBezTo>
                <a:cubicBezTo>
                  <a:pt x="34577" y="10441"/>
                  <a:pt x="34608" y="10472"/>
                  <a:pt x="34645" y="10472"/>
                </a:cubicBezTo>
                <a:close/>
                <a:moveTo>
                  <a:pt x="30539" y="10569"/>
                </a:moveTo>
                <a:cubicBezTo>
                  <a:pt x="30501" y="10569"/>
                  <a:pt x="30471" y="10600"/>
                  <a:pt x="30471" y="10638"/>
                </a:cubicBezTo>
                <a:cubicBezTo>
                  <a:pt x="30471" y="10676"/>
                  <a:pt x="30501" y="10706"/>
                  <a:pt x="30539" y="10706"/>
                </a:cubicBezTo>
                <a:cubicBezTo>
                  <a:pt x="30577" y="10706"/>
                  <a:pt x="30608" y="10676"/>
                  <a:pt x="30608" y="10638"/>
                </a:cubicBezTo>
                <a:cubicBezTo>
                  <a:pt x="30608" y="10600"/>
                  <a:pt x="30577" y="10569"/>
                  <a:pt x="30539" y="10569"/>
                </a:cubicBezTo>
                <a:close/>
                <a:moveTo>
                  <a:pt x="30755" y="10569"/>
                </a:moveTo>
                <a:cubicBezTo>
                  <a:pt x="30718" y="10569"/>
                  <a:pt x="30687" y="10600"/>
                  <a:pt x="30687" y="10638"/>
                </a:cubicBezTo>
                <a:cubicBezTo>
                  <a:pt x="30687" y="10676"/>
                  <a:pt x="30718" y="10706"/>
                  <a:pt x="30755" y="10706"/>
                </a:cubicBezTo>
                <a:cubicBezTo>
                  <a:pt x="30793" y="10706"/>
                  <a:pt x="30824" y="10676"/>
                  <a:pt x="30824" y="10638"/>
                </a:cubicBezTo>
                <a:cubicBezTo>
                  <a:pt x="30824" y="10600"/>
                  <a:pt x="30793" y="10569"/>
                  <a:pt x="30755" y="10569"/>
                </a:cubicBezTo>
                <a:close/>
                <a:moveTo>
                  <a:pt x="30971" y="10569"/>
                </a:moveTo>
                <a:cubicBezTo>
                  <a:pt x="30934" y="10569"/>
                  <a:pt x="30903" y="10600"/>
                  <a:pt x="30903" y="10638"/>
                </a:cubicBezTo>
                <a:cubicBezTo>
                  <a:pt x="30903" y="10676"/>
                  <a:pt x="30934" y="10706"/>
                  <a:pt x="30971" y="10706"/>
                </a:cubicBezTo>
                <a:cubicBezTo>
                  <a:pt x="31009" y="10706"/>
                  <a:pt x="31040" y="10676"/>
                  <a:pt x="31040" y="10638"/>
                </a:cubicBezTo>
                <a:cubicBezTo>
                  <a:pt x="31040" y="10600"/>
                  <a:pt x="31009" y="10569"/>
                  <a:pt x="30971" y="10569"/>
                </a:cubicBezTo>
                <a:close/>
                <a:moveTo>
                  <a:pt x="31187" y="10569"/>
                </a:moveTo>
                <a:cubicBezTo>
                  <a:pt x="31150" y="10569"/>
                  <a:pt x="31119" y="10600"/>
                  <a:pt x="31119" y="10638"/>
                </a:cubicBezTo>
                <a:cubicBezTo>
                  <a:pt x="31119" y="10676"/>
                  <a:pt x="31150" y="10706"/>
                  <a:pt x="31187" y="10706"/>
                </a:cubicBezTo>
                <a:cubicBezTo>
                  <a:pt x="31225" y="10706"/>
                  <a:pt x="31256" y="10676"/>
                  <a:pt x="31256" y="10638"/>
                </a:cubicBezTo>
                <a:cubicBezTo>
                  <a:pt x="31256" y="10600"/>
                  <a:pt x="31225" y="10569"/>
                  <a:pt x="31187" y="10569"/>
                </a:cubicBezTo>
                <a:close/>
                <a:moveTo>
                  <a:pt x="31404" y="10706"/>
                </a:moveTo>
                <a:cubicBezTo>
                  <a:pt x="31441" y="10706"/>
                  <a:pt x="31472" y="10676"/>
                  <a:pt x="31472" y="10638"/>
                </a:cubicBezTo>
                <a:cubicBezTo>
                  <a:pt x="31472" y="10600"/>
                  <a:pt x="31441" y="10569"/>
                  <a:pt x="31404" y="10569"/>
                </a:cubicBezTo>
                <a:cubicBezTo>
                  <a:pt x="31366" y="10569"/>
                  <a:pt x="31335" y="10600"/>
                  <a:pt x="31335" y="10638"/>
                </a:cubicBezTo>
                <a:cubicBezTo>
                  <a:pt x="31335" y="10676"/>
                  <a:pt x="31366" y="10706"/>
                  <a:pt x="31404" y="10706"/>
                </a:cubicBezTo>
                <a:close/>
                <a:moveTo>
                  <a:pt x="31836" y="10706"/>
                </a:moveTo>
                <a:cubicBezTo>
                  <a:pt x="31874" y="10706"/>
                  <a:pt x="31904" y="10676"/>
                  <a:pt x="31904" y="10638"/>
                </a:cubicBezTo>
                <a:cubicBezTo>
                  <a:pt x="31904" y="10600"/>
                  <a:pt x="31874" y="10569"/>
                  <a:pt x="31836" y="10569"/>
                </a:cubicBezTo>
                <a:cubicBezTo>
                  <a:pt x="31798" y="10569"/>
                  <a:pt x="31767" y="10600"/>
                  <a:pt x="31767" y="10638"/>
                </a:cubicBezTo>
                <a:cubicBezTo>
                  <a:pt x="31767" y="10676"/>
                  <a:pt x="31798" y="10706"/>
                  <a:pt x="31836" y="10706"/>
                </a:cubicBezTo>
                <a:close/>
                <a:moveTo>
                  <a:pt x="32052" y="10706"/>
                </a:moveTo>
                <a:cubicBezTo>
                  <a:pt x="32090" y="10706"/>
                  <a:pt x="32120" y="10676"/>
                  <a:pt x="32120" y="10638"/>
                </a:cubicBezTo>
                <a:cubicBezTo>
                  <a:pt x="32120" y="10600"/>
                  <a:pt x="32090" y="10569"/>
                  <a:pt x="32052" y="10569"/>
                </a:cubicBezTo>
                <a:cubicBezTo>
                  <a:pt x="32014" y="10569"/>
                  <a:pt x="31984" y="10600"/>
                  <a:pt x="31984" y="10638"/>
                </a:cubicBezTo>
                <a:cubicBezTo>
                  <a:pt x="31984" y="10676"/>
                  <a:pt x="32014" y="10706"/>
                  <a:pt x="32052" y="10706"/>
                </a:cubicBezTo>
                <a:close/>
                <a:moveTo>
                  <a:pt x="32268" y="10706"/>
                </a:moveTo>
                <a:cubicBezTo>
                  <a:pt x="32306" y="10706"/>
                  <a:pt x="32337" y="10676"/>
                  <a:pt x="32337" y="10638"/>
                </a:cubicBezTo>
                <a:cubicBezTo>
                  <a:pt x="32337" y="10600"/>
                  <a:pt x="32306" y="10569"/>
                  <a:pt x="32268" y="10569"/>
                </a:cubicBezTo>
                <a:cubicBezTo>
                  <a:pt x="32230" y="10569"/>
                  <a:pt x="32200" y="10600"/>
                  <a:pt x="32200" y="10638"/>
                </a:cubicBezTo>
                <a:cubicBezTo>
                  <a:pt x="32200" y="10676"/>
                  <a:pt x="32230" y="10706"/>
                  <a:pt x="32268" y="10706"/>
                </a:cubicBezTo>
                <a:close/>
                <a:moveTo>
                  <a:pt x="32484" y="10706"/>
                </a:moveTo>
                <a:cubicBezTo>
                  <a:pt x="32522" y="10706"/>
                  <a:pt x="32553" y="10676"/>
                  <a:pt x="32553" y="10638"/>
                </a:cubicBezTo>
                <a:cubicBezTo>
                  <a:pt x="32553" y="10600"/>
                  <a:pt x="32522" y="10569"/>
                  <a:pt x="32484" y="10569"/>
                </a:cubicBezTo>
                <a:cubicBezTo>
                  <a:pt x="32446" y="10569"/>
                  <a:pt x="32416" y="10600"/>
                  <a:pt x="32416" y="10638"/>
                </a:cubicBezTo>
                <a:cubicBezTo>
                  <a:pt x="32416" y="10676"/>
                  <a:pt x="32446" y="10706"/>
                  <a:pt x="32484" y="10706"/>
                </a:cubicBezTo>
                <a:close/>
                <a:moveTo>
                  <a:pt x="32700" y="10706"/>
                </a:moveTo>
                <a:cubicBezTo>
                  <a:pt x="32738" y="10706"/>
                  <a:pt x="32769" y="10676"/>
                  <a:pt x="32769" y="10638"/>
                </a:cubicBezTo>
                <a:cubicBezTo>
                  <a:pt x="32769" y="10600"/>
                  <a:pt x="32738" y="10569"/>
                  <a:pt x="32700" y="10569"/>
                </a:cubicBezTo>
                <a:cubicBezTo>
                  <a:pt x="32663" y="10569"/>
                  <a:pt x="32632" y="10600"/>
                  <a:pt x="32632" y="10638"/>
                </a:cubicBezTo>
                <a:cubicBezTo>
                  <a:pt x="32632" y="10676"/>
                  <a:pt x="32663" y="10706"/>
                  <a:pt x="32700" y="10706"/>
                </a:cubicBezTo>
                <a:close/>
                <a:moveTo>
                  <a:pt x="32916" y="10706"/>
                </a:moveTo>
                <a:cubicBezTo>
                  <a:pt x="32954" y="10706"/>
                  <a:pt x="32985" y="10676"/>
                  <a:pt x="32985" y="10638"/>
                </a:cubicBezTo>
                <a:cubicBezTo>
                  <a:pt x="32985" y="10600"/>
                  <a:pt x="32954" y="10569"/>
                  <a:pt x="32916" y="10569"/>
                </a:cubicBezTo>
                <a:cubicBezTo>
                  <a:pt x="32879" y="10569"/>
                  <a:pt x="32848" y="10600"/>
                  <a:pt x="32848" y="10638"/>
                </a:cubicBezTo>
                <a:cubicBezTo>
                  <a:pt x="32848" y="10676"/>
                  <a:pt x="32879" y="10706"/>
                  <a:pt x="32916" y="10706"/>
                </a:cubicBezTo>
                <a:close/>
                <a:moveTo>
                  <a:pt x="33132" y="10706"/>
                </a:moveTo>
                <a:cubicBezTo>
                  <a:pt x="33170" y="10706"/>
                  <a:pt x="33201" y="10676"/>
                  <a:pt x="33201" y="10638"/>
                </a:cubicBezTo>
                <a:cubicBezTo>
                  <a:pt x="33201" y="10600"/>
                  <a:pt x="33170" y="10569"/>
                  <a:pt x="33132" y="10569"/>
                </a:cubicBezTo>
                <a:cubicBezTo>
                  <a:pt x="33095" y="10569"/>
                  <a:pt x="33064" y="10600"/>
                  <a:pt x="33064" y="10638"/>
                </a:cubicBezTo>
                <a:cubicBezTo>
                  <a:pt x="33064" y="10676"/>
                  <a:pt x="33095" y="10706"/>
                  <a:pt x="33132" y="10706"/>
                </a:cubicBezTo>
                <a:close/>
                <a:moveTo>
                  <a:pt x="33349" y="10706"/>
                </a:moveTo>
                <a:cubicBezTo>
                  <a:pt x="33386" y="10706"/>
                  <a:pt x="33417" y="10676"/>
                  <a:pt x="33417" y="10638"/>
                </a:cubicBezTo>
                <a:cubicBezTo>
                  <a:pt x="33417" y="10600"/>
                  <a:pt x="33386" y="10569"/>
                  <a:pt x="33349" y="10569"/>
                </a:cubicBezTo>
                <a:cubicBezTo>
                  <a:pt x="33311" y="10569"/>
                  <a:pt x="33280" y="10600"/>
                  <a:pt x="33280" y="10638"/>
                </a:cubicBezTo>
                <a:cubicBezTo>
                  <a:pt x="33280" y="10676"/>
                  <a:pt x="33311" y="10706"/>
                  <a:pt x="33349" y="10706"/>
                </a:cubicBezTo>
                <a:close/>
                <a:moveTo>
                  <a:pt x="33565" y="10706"/>
                </a:moveTo>
                <a:cubicBezTo>
                  <a:pt x="33603" y="10706"/>
                  <a:pt x="33633" y="10676"/>
                  <a:pt x="33633" y="10638"/>
                </a:cubicBezTo>
                <a:cubicBezTo>
                  <a:pt x="33633" y="10600"/>
                  <a:pt x="33603" y="10569"/>
                  <a:pt x="33565" y="10569"/>
                </a:cubicBezTo>
                <a:cubicBezTo>
                  <a:pt x="33527" y="10569"/>
                  <a:pt x="33496" y="10600"/>
                  <a:pt x="33496" y="10638"/>
                </a:cubicBezTo>
                <a:cubicBezTo>
                  <a:pt x="33496" y="10676"/>
                  <a:pt x="33527" y="10706"/>
                  <a:pt x="33565" y="10706"/>
                </a:cubicBezTo>
                <a:close/>
                <a:moveTo>
                  <a:pt x="33781" y="10706"/>
                </a:moveTo>
                <a:cubicBezTo>
                  <a:pt x="33819" y="10706"/>
                  <a:pt x="33849" y="10676"/>
                  <a:pt x="33849" y="10638"/>
                </a:cubicBezTo>
                <a:cubicBezTo>
                  <a:pt x="33849" y="10600"/>
                  <a:pt x="33819" y="10569"/>
                  <a:pt x="33781" y="10569"/>
                </a:cubicBezTo>
                <a:cubicBezTo>
                  <a:pt x="33743" y="10569"/>
                  <a:pt x="33713" y="10600"/>
                  <a:pt x="33713" y="10638"/>
                </a:cubicBezTo>
                <a:cubicBezTo>
                  <a:pt x="33713" y="10676"/>
                  <a:pt x="33743" y="10706"/>
                  <a:pt x="33781" y="10706"/>
                </a:cubicBezTo>
                <a:close/>
                <a:moveTo>
                  <a:pt x="33997" y="10706"/>
                </a:moveTo>
                <a:cubicBezTo>
                  <a:pt x="34035" y="10706"/>
                  <a:pt x="34066" y="10676"/>
                  <a:pt x="34066" y="10638"/>
                </a:cubicBezTo>
                <a:cubicBezTo>
                  <a:pt x="34066" y="10600"/>
                  <a:pt x="34035" y="10569"/>
                  <a:pt x="33997" y="10569"/>
                </a:cubicBezTo>
                <a:cubicBezTo>
                  <a:pt x="33959" y="10569"/>
                  <a:pt x="33929" y="10600"/>
                  <a:pt x="33929" y="10638"/>
                </a:cubicBezTo>
                <a:cubicBezTo>
                  <a:pt x="33929" y="10676"/>
                  <a:pt x="33959" y="10706"/>
                  <a:pt x="33997" y="10706"/>
                </a:cubicBezTo>
                <a:close/>
                <a:moveTo>
                  <a:pt x="34213" y="10706"/>
                </a:moveTo>
                <a:cubicBezTo>
                  <a:pt x="34251" y="10706"/>
                  <a:pt x="34282" y="10676"/>
                  <a:pt x="34282" y="10638"/>
                </a:cubicBezTo>
                <a:cubicBezTo>
                  <a:pt x="34282" y="10600"/>
                  <a:pt x="34251" y="10569"/>
                  <a:pt x="34213" y="10569"/>
                </a:cubicBezTo>
                <a:cubicBezTo>
                  <a:pt x="34175" y="10569"/>
                  <a:pt x="34145" y="10600"/>
                  <a:pt x="34145" y="10638"/>
                </a:cubicBezTo>
                <a:cubicBezTo>
                  <a:pt x="34145" y="10676"/>
                  <a:pt x="34175" y="10706"/>
                  <a:pt x="34213" y="10706"/>
                </a:cubicBezTo>
                <a:close/>
                <a:moveTo>
                  <a:pt x="34429" y="10706"/>
                </a:moveTo>
                <a:cubicBezTo>
                  <a:pt x="34467" y="10706"/>
                  <a:pt x="34498" y="10676"/>
                  <a:pt x="34498" y="10638"/>
                </a:cubicBezTo>
                <a:cubicBezTo>
                  <a:pt x="34498" y="10600"/>
                  <a:pt x="34467" y="10569"/>
                  <a:pt x="34429" y="10569"/>
                </a:cubicBezTo>
                <a:cubicBezTo>
                  <a:pt x="34391" y="10569"/>
                  <a:pt x="34361" y="10600"/>
                  <a:pt x="34361" y="10638"/>
                </a:cubicBezTo>
                <a:cubicBezTo>
                  <a:pt x="34361" y="10676"/>
                  <a:pt x="34391" y="10706"/>
                  <a:pt x="34429" y="10706"/>
                </a:cubicBezTo>
                <a:close/>
                <a:moveTo>
                  <a:pt x="34645" y="10706"/>
                </a:moveTo>
                <a:cubicBezTo>
                  <a:pt x="34683" y="10706"/>
                  <a:pt x="34714" y="10676"/>
                  <a:pt x="34714" y="10638"/>
                </a:cubicBezTo>
                <a:cubicBezTo>
                  <a:pt x="34714" y="10600"/>
                  <a:pt x="34683" y="10569"/>
                  <a:pt x="34645" y="10569"/>
                </a:cubicBezTo>
                <a:cubicBezTo>
                  <a:pt x="34608" y="10569"/>
                  <a:pt x="34577" y="10600"/>
                  <a:pt x="34577" y="10638"/>
                </a:cubicBezTo>
                <a:cubicBezTo>
                  <a:pt x="34577" y="10676"/>
                  <a:pt x="34608" y="10706"/>
                  <a:pt x="34645" y="10706"/>
                </a:cubicBezTo>
                <a:close/>
                <a:moveTo>
                  <a:pt x="32052" y="10941"/>
                </a:moveTo>
                <a:cubicBezTo>
                  <a:pt x="32090" y="10941"/>
                  <a:pt x="32120" y="10910"/>
                  <a:pt x="32120" y="10873"/>
                </a:cubicBezTo>
                <a:cubicBezTo>
                  <a:pt x="32120" y="10835"/>
                  <a:pt x="32090" y="10804"/>
                  <a:pt x="32052" y="10804"/>
                </a:cubicBezTo>
                <a:cubicBezTo>
                  <a:pt x="32014" y="10804"/>
                  <a:pt x="31984" y="10835"/>
                  <a:pt x="31984" y="10873"/>
                </a:cubicBezTo>
                <a:cubicBezTo>
                  <a:pt x="31984" y="10910"/>
                  <a:pt x="32014" y="10941"/>
                  <a:pt x="32052" y="10941"/>
                </a:cubicBezTo>
                <a:close/>
                <a:moveTo>
                  <a:pt x="32268" y="10941"/>
                </a:moveTo>
                <a:cubicBezTo>
                  <a:pt x="32306" y="10941"/>
                  <a:pt x="32337" y="10910"/>
                  <a:pt x="32337" y="10873"/>
                </a:cubicBezTo>
                <a:cubicBezTo>
                  <a:pt x="32337" y="10835"/>
                  <a:pt x="32306" y="10804"/>
                  <a:pt x="32268" y="10804"/>
                </a:cubicBezTo>
                <a:cubicBezTo>
                  <a:pt x="32230" y="10804"/>
                  <a:pt x="32200" y="10835"/>
                  <a:pt x="32200" y="10873"/>
                </a:cubicBezTo>
                <a:cubicBezTo>
                  <a:pt x="32200" y="10910"/>
                  <a:pt x="32230" y="10941"/>
                  <a:pt x="32268" y="10941"/>
                </a:cubicBezTo>
                <a:close/>
                <a:moveTo>
                  <a:pt x="32484" y="10941"/>
                </a:moveTo>
                <a:cubicBezTo>
                  <a:pt x="32522" y="10941"/>
                  <a:pt x="32553" y="10910"/>
                  <a:pt x="32553" y="10873"/>
                </a:cubicBezTo>
                <a:cubicBezTo>
                  <a:pt x="32553" y="10835"/>
                  <a:pt x="32522" y="10804"/>
                  <a:pt x="32484" y="10804"/>
                </a:cubicBezTo>
                <a:cubicBezTo>
                  <a:pt x="32446" y="10804"/>
                  <a:pt x="32416" y="10835"/>
                  <a:pt x="32416" y="10873"/>
                </a:cubicBezTo>
                <a:cubicBezTo>
                  <a:pt x="32416" y="10910"/>
                  <a:pt x="32446" y="10941"/>
                  <a:pt x="32484" y="10941"/>
                </a:cubicBezTo>
                <a:close/>
                <a:moveTo>
                  <a:pt x="32700" y="10941"/>
                </a:moveTo>
                <a:cubicBezTo>
                  <a:pt x="32738" y="10941"/>
                  <a:pt x="32769" y="10910"/>
                  <a:pt x="32769" y="10873"/>
                </a:cubicBezTo>
                <a:cubicBezTo>
                  <a:pt x="32769" y="10835"/>
                  <a:pt x="32738" y="10804"/>
                  <a:pt x="32700" y="10804"/>
                </a:cubicBezTo>
                <a:cubicBezTo>
                  <a:pt x="32663" y="10804"/>
                  <a:pt x="32632" y="10835"/>
                  <a:pt x="32632" y="10873"/>
                </a:cubicBezTo>
                <a:cubicBezTo>
                  <a:pt x="32632" y="10910"/>
                  <a:pt x="32663" y="10941"/>
                  <a:pt x="32700" y="10941"/>
                </a:cubicBezTo>
                <a:close/>
                <a:moveTo>
                  <a:pt x="32916" y="10941"/>
                </a:moveTo>
                <a:cubicBezTo>
                  <a:pt x="32954" y="10941"/>
                  <a:pt x="32985" y="10910"/>
                  <a:pt x="32985" y="10873"/>
                </a:cubicBezTo>
                <a:cubicBezTo>
                  <a:pt x="32985" y="10835"/>
                  <a:pt x="32954" y="10804"/>
                  <a:pt x="32916" y="10804"/>
                </a:cubicBezTo>
                <a:cubicBezTo>
                  <a:pt x="32879" y="10804"/>
                  <a:pt x="32848" y="10835"/>
                  <a:pt x="32848" y="10873"/>
                </a:cubicBezTo>
                <a:cubicBezTo>
                  <a:pt x="32848" y="10910"/>
                  <a:pt x="32879" y="10941"/>
                  <a:pt x="32916" y="10941"/>
                </a:cubicBezTo>
                <a:close/>
                <a:moveTo>
                  <a:pt x="33132" y="10941"/>
                </a:moveTo>
                <a:cubicBezTo>
                  <a:pt x="33170" y="10941"/>
                  <a:pt x="33201" y="10910"/>
                  <a:pt x="33201" y="10873"/>
                </a:cubicBezTo>
                <a:cubicBezTo>
                  <a:pt x="33201" y="10835"/>
                  <a:pt x="33170" y="10804"/>
                  <a:pt x="33132" y="10804"/>
                </a:cubicBezTo>
                <a:cubicBezTo>
                  <a:pt x="33095" y="10804"/>
                  <a:pt x="33064" y="10835"/>
                  <a:pt x="33064" y="10873"/>
                </a:cubicBezTo>
                <a:cubicBezTo>
                  <a:pt x="33064" y="10910"/>
                  <a:pt x="33095" y="10941"/>
                  <a:pt x="33132" y="10941"/>
                </a:cubicBezTo>
                <a:close/>
                <a:moveTo>
                  <a:pt x="33349" y="10941"/>
                </a:moveTo>
                <a:cubicBezTo>
                  <a:pt x="33386" y="10941"/>
                  <a:pt x="33417" y="10910"/>
                  <a:pt x="33417" y="10873"/>
                </a:cubicBezTo>
                <a:cubicBezTo>
                  <a:pt x="33417" y="10835"/>
                  <a:pt x="33386" y="10804"/>
                  <a:pt x="33349" y="10804"/>
                </a:cubicBezTo>
                <a:cubicBezTo>
                  <a:pt x="33311" y="10804"/>
                  <a:pt x="33280" y="10835"/>
                  <a:pt x="33280" y="10873"/>
                </a:cubicBezTo>
                <a:cubicBezTo>
                  <a:pt x="33280" y="10910"/>
                  <a:pt x="33311" y="10941"/>
                  <a:pt x="33349" y="10941"/>
                </a:cubicBezTo>
                <a:close/>
                <a:moveTo>
                  <a:pt x="33565" y="10941"/>
                </a:moveTo>
                <a:cubicBezTo>
                  <a:pt x="33603" y="10941"/>
                  <a:pt x="33633" y="10910"/>
                  <a:pt x="33633" y="10873"/>
                </a:cubicBezTo>
                <a:cubicBezTo>
                  <a:pt x="33633" y="10835"/>
                  <a:pt x="33603" y="10804"/>
                  <a:pt x="33565" y="10804"/>
                </a:cubicBezTo>
                <a:cubicBezTo>
                  <a:pt x="33527" y="10804"/>
                  <a:pt x="33496" y="10835"/>
                  <a:pt x="33496" y="10873"/>
                </a:cubicBezTo>
                <a:cubicBezTo>
                  <a:pt x="33496" y="10910"/>
                  <a:pt x="33527" y="10941"/>
                  <a:pt x="33565" y="10941"/>
                </a:cubicBezTo>
                <a:close/>
                <a:moveTo>
                  <a:pt x="33781" y="10941"/>
                </a:moveTo>
                <a:cubicBezTo>
                  <a:pt x="33819" y="10941"/>
                  <a:pt x="33849" y="10910"/>
                  <a:pt x="33849" y="10873"/>
                </a:cubicBezTo>
                <a:cubicBezTo>
                  <a:pt x="33849" y="10835"/>
                  <a:pt x="33819" y="10804"/>
                  <a:pt x="33781" y="10804"/>
                </a:cubicBezTo>
                <a:cubicBezTo>
                  <a:pt x="33743" y="10804"/>
                  <a:pt x="33713" y="10835"/>
                  <a:pt x="33713" y="10873"/>
                </a:cubicBezTo>
                <a:cubicBezTo>
                  <a:pt x="33713" y="10910"/>
                  <a:pt x="33743" y="10941"/>
                  <a:pt x="33781" y="10941"/>
                </a:cubicBezTo>
                <a:close/>
                <a:moveTo>
                  <a:pt x="33997" y="10941"/>
                </a:moveTo>
                <a:cubicBezTo>
                  <a:pt x="34035" y="10941"/>
                  <a:pt x="34066" y="10910"/>
                  <a:pt x="34066" y="10873"/>
                </a:cubicBezTo>
                <a:cubicBezTo>
                  <a:pt x="34066" y="10835"/>
                  <a:pt x="34035" y="10804"/>
                  <a:pt x="33997" y="10804"/>
                </a:cubicBezTo>
                <a:cubicBezTo>
                  <a:pt x="33959" y="10804"/>
                  <a:pt x="33929" y="10835"/>
                  <a:pt x="33929" y="10873"/>
                </a:cubicBezTo>
                <a:cubicBezTo>
                  <a:pt x="33929" y="10910"/>
                  <a:pt x="33959" y="10941"/>
                  <a:pt x="33997" y="10941"/>
                </a:cubicBezTo>
                <a:close/>
                <a:moveTo>
                  <a:pt x="34213" y="10941"/>
                </a:moveTo>
                <a:cubicBezTo>
                  <a:pt x="34251" y="10941"/>
                  <a:pt x="34282" y="10910"/>
                  <a:pt x="34282" y="10873"/>
                </a:cubicBezTo>
                <a:cubicBezTo>
                  <a:pt x="34282" y="10835"/>
                  <a:pt x="34251" y="10804"/>
                  <a:pt x="34213" y="10804"/>
                </a:cubicBezTo>
                <a:cubicBezTo>
                  <a:pt x="34175" y="10804"/>
                  <a:pt x="34145" y="10835"/>
                  <a:pt x="34145" y="10873"/>
                </a:cubicBezTo>
                <a:cubicBezTo>
                  <a:pt x="34145" y="10910"/>
                  <a:pt x="34175" y="10941"/>
                  <a:pt x="34213" y="10941"/>
                </a:cubicBezTo>
                <a:close/>
                <a:moveTo>
                  <a:pt x="34429" y="10941"/>
                </a:moveTo>
                <a:cubicBezTo>
                  <a:pt x="34467" y="10941"/>
                  <a:pt x="34498" y="10910"/>
                  <a:pt x="34498" y="10873"/>
                </a:cubicBezTo>
                <a:cubicBezTo>
                  <a:pt x="34498" y="10835"/>
                  <a:pt x="34467" y="10804"/>
                  <a:pt x="34429" y="10804"/>
                </a:cubicBezTo>
                <a:cubicBezTo>
                  <a:pt x="34391" y="10804"/>
                  <a:pt x="34361" y="10835"/>
                  <a:pt x="34361" y="10873"/>
                </a:cubicBezTo>
                <a:cubicBezTo>
                  <a:pt x="34361" y="10910"/>
                  <a:pt x="34391" y="10941"/>
                  <a:pt x="34429" y="10941"/>
                </a:cubicBezTo>
                <a:close/>
                <a:moveTo>
                  <a:pt x="34645" y="10941"/>
                </a:moveTo>
                <a:cubicBezTo>
                  <a:pt x="34683" y="10941"/>
                  <a:pt x="34714" y="10910"/>
                  <a:pt x="34714" y="10873"/>
                </a:cubicBezTo>
                <a:cubicBezTo>
                  <a:pt x="34714" y="10835"/>
                  <a:pt x="34683" y="10804"/>
                  <a:pt x="34645" y="10804"/>
                </a:cubicBezTo>
                <a:cubicBezTo>
                  <a:pt x="34608" y="10804"/>
                  <a:pt x="34577" y="10835"/>
                  <a:pt x="34577" y="10873"/>
                </a:cubicBezTo>
                <a:cubicBezTo>
                  <a:pt x="34577" y="10910"/>
                  <a:pt x="34608" y="10941"/>
                  <a:pt x="34645" y="10941"/>
                </a:cubicBezTo>
                <a:close/>
                <a:moveTo>
                  <a:pt x="32052" y="11176"/>
                </a:moveTo>
                <a:cubicBezTo>
                  <a:pt x="32090" y="11176"/>
                  <a:pt x="32120" y="11145"/>
                  <a:pt x="32120" y="11108"/>
                </a:cubicBezTo>
                <a:cubicBezTo>
                  <a:pt x="32120" y="11070"/>
                  <a:pt x="32090" y="11039"/>
                  <a:pt x="32052" y="11039"/>
                </a:cubicBezTo>
                <a:cubicBezTo>
                  <a:pt x="32014" y="11039"/>
                  <a:pt x="31984" y="11070"/>
                  <a:pt x="31984" y="11108"/>
                </a:cubicBezTo>
                <a:cubicBezTo>
                  <a:pt x="31984" y="11145"/>
                  <a:pt x="32014" y="11176"/>
                  <a:pt x="32052" y="11176"/>
                </a:cubicBezTo>
                <a:close/>
                <a:moveTo>
                  <a:pt x="32268" y="11176"/>
                </a:moveTo>
                <a:cubicBezTo>
                  <a:pt x="32306" y="11176"/>
                  <a:pt x="32337" y="11145"/>
                  <a:pt x="32337" y="11108"/>
                </a:cubicBezTo>
                <a:cubicBezTo>
                  <a:pt x="32337" y="11070"/>
                  <a:pt x="32306" y="11039"/>
                  <a:pt x="32268" y="11039"/>
                </a:cubicBezTo>
                <a:cubicBezTo>
                  <a:pt x="32230" y="11039"/>
                  <a:pt x="32200" y="11070"/>
                  <a:pt x="32200" y="11108"/>
                </a:cubicBezTo>
                <a:cubicBezTo>
                  <a:pt x="32200" y="11145"/>
                  <a:pt x="32230" y="11176"/>
                  <a:pt x="32268" y="11176"/>
                </a:cubicBezTo>
                <a:close/>
                <a:moveTo>
                  <a:pt x="32484" y="11176"/>
                </a:moveTo>
                <a:cubicBezTo>
                  <a:pt x="32522" y="11176"/>
                  <a:pt x="32553" y="11145"/>
                  <a:pt x="32553" y="11108"/>
                </a:cubicBezTo>
                <a:cubicBezTo>
                  <a:pt x="32553" y="11070"/>
                  <a:pt x="32522" y="11039"/>
                  <a:pt x="32484" y="11039"/>
                </a:cubicBezTo>
                <a:cubicBezTo>
                  <a:pt x="32446" y="11039"/>
                  <a:pt x="32416" y="11070"/>
                  <a:pt x="32416" y="11108"/>
                </a:cubicBezTo>
                <a:cubicBezTo>
                  <a:pt x="32416" y="11145"/>
                  <a:pt x="32446" y="11176"/>
                  <a:pt x="32484" y="11176"/>
                </a:cubicBezTo>
                <a:close/>
                <a:moveTo>
                  <a:pt x="32700" y="11176"/>
                </a:moveTo>
                <a:cubicBezTo>
                  <a:pt x="32738" y="11176"/>
                  <a:pt x="32769" y="11145"/>
                  <a:pt x="32769" y="11108"/>
                </a:cubicBezTo>
                <a:cubicBezTo>
                  <a:pt x="32769" y="11070"/>
                  <a:pt x="32738" y="11039"/>
                  <a:pt x="32700" y="11039"/>
                </a:cubicBezTo>
                <a:cubicBezTo>
                  <a:pt x="32663" y="11039"/>
                  <a:pt x="32632" y="11070"/>
                  <a:pt x="32632" y="11108"/>
                </a:cubicBezTo>
                <a:cubicBezTo>
                  <a:pt x="32632" y="11145"/>
                  <a:pt x="32663" y="11176"/>
                  <a:pt x="32700" y="11176"/>
                </a:cubicBezTo>
                <a:close/>
                <a:moveTo>
                  <a:pt x="32916" y="11176"/>
                </a:moveTo>
                <a:cubicBezTo>
                  <a:pt x="32954" y="11176"/>
                  <a:pt x="32985" y="11145"/>
                  <a:pt x="32985" y="11108"/>
                </a:cubicBezTo>
                <a:cubicBezTo>
                  <a:pt x="32985" y="11070"/>
                  <a:pt x="32954" y="11039"/>
                  <a:pt x="32916" y="11039"/>
                </a:cubicBezTo>
                <a:cubicBezTo>
                  <a:pt x="32879" y="11039"/>
                  <a:pt x="32848" y="11070"/>
                  <a:pt x="32848" y="11108"/>
                </a:cubicBezTo>
                <a:cubicBezTo>
                  <a:pt x="32848" y="11145"/>
                  <a:pt x="32879" y="11176"/>
                  <a:pt x="32916" y="11176"/>
                </a:cubicBezTo>
                <a:close/>
                <a:moveTo>
                  <a:pt x="33132" y="11176"/>
                </a:moveTo>
                <a:cubicBezTo>
                  <a:pt x="33170" y="11176"/>
                  <a:pt x="33201" y="11145"/>
                  <a:pt x="33201" y="11108"/>
                </a:cubicBezTo>
                <a:cubicBezTo>
                  <a:pt x="33201" y="11070"/>
                  <a:pt x="33170" y="11039"/>
                  <a:pt x="33132" y="11039"/>
                </a:cubicBezTo>
                <a:cubicBezTo>
                  <a:pt x="33095" y="11039"/>
                  <a:pt x="33064" y="11070"/>
                  <a:pt x="33064" y="11108"/>
                </a:cubicBezTo>
                <a:cubicBezTo>
                  <a:pt x="33064" y="11145"/>
                  <a:pt x="33095" y="11176"/>
                  <a:pt x="33132" y="11176"/>
                </a:cubicBezTo>
                <a:close/>
                <a:moveTo>
                  <a:pt x="33349" y="11176"/>
                </a:moveTo>
                <a:cubicBezTo>
                  <a:pt x="33386" y="11176"/>
                  <a:pt x="33417" y="11145"/>
                  <a:pt x="33417" y="11108"/>
                </a:cubicBezTo>
                <a:cubicBezTo>
                  <a:pt x="33417" y="11070"/>
                  <a:pt x="33386" y="11039"/>
                  <a:pt x="33349" y="11039"/>
                </a:cubicBezTo>
                <a:cubicBezTo>
                  <a:pt x="33311" y="11039"/>
                  <a:pt x="33280" y="11070"/>
                  <a:pt x="33280" y="11108"/>
                </a:cubicBezTo>
                <a:cubicBezTo>
                  <a:pt x="33280" y="11145"/>
                  <a:pt x="33311" y="11176"/>
                  <a:pt x="33349" y="11176"/>
                </a:cubicBezTo>
                <a:close/>
                <a:moveTo>
                  <a:pt x="33565" y="11176"/>
                </a:moveTo>
                <a:cubicBezTo>
                  <a:pt x="33603" y="11176"/>
                  <a:pt x="33633" y="11145"/>
                  <a:pt x="33633" y="11108"/>
                </a:cubicBezTo>
                <a:cubicBezTo>
                  <a:pt x="33633" y="11070"/>
                  <a:pt x="33603" y="11039"/>
                  <a:pt x="33565" y="11039"/>
                </a:cubicBezTo>
                <a:cubicBezTo>
                  <a:pt x="33527" y="11039"/>
                  <a:pt x="33496" y="11070"/>
                  <a:pt x="33496" y="11108"/>
                </a:cubicBezTo>
                <a:cubicBezTo>
                  <a:pt x="33496" y="11145"/>
                  <a:pt x="33527" y="11176"/>
                  <a:pt x="33565" y="11176"/>
                </a:cubicBezTo>
                <a:close/>
                <a:moveTo>
                  <a:pt x="33781" y="11176"/>
                </a:moveTo>
                <a:cubicBezTo>
                  <a:pt x="33819" y="11176"/>
                  <a:pt x="33849" y="11145"/>
                  <a:pt x="33849" y="11108"/>
                </a:cubicBezTo>
                <a:cubicBezTo>
                  <a:pt x="33849" y="11070"/>
                  <a:pt x="33819" y="11039"/>
                  <a:pt x="33781" y="11039"/>
                </a:cubicBezTo>
                <a:cubicBezTo>
                  <a:pt x="33743" y="11039"/>
                  <a:pt x="33713" y="11070"/>
                  <a:pt x="33713" y="11108"/>
                </a:cubicBezTo>
                <a:cubicBezTo>
                  <a:pt x="33713" y="11145"/>
                  <a:pt x="33743" y="11176"/>
                  <a:pt x="33781" y="11176"/>
                </a:cubicBezTo>
                <a:close/>
                <a:moveTo>
                  <a:pt x="33997" y="11176"/>
                </a:moveTo>
                <a:cubicBezTo>
                  <a:pt x="34035" y="11176"/>
                  <a:pt x="34066" y="11145"/>
                  <a:pt x="34066" y="11108"/>
                </a:cubicBezTo>
                <a:cubicBezTo>
                  <a:pt x="34066" y="11070"/>
                  <a:pt x="34035" y="11039"/>
                  <a:pt x="33997" y="11039"/>
                </a:cubicBezTo>
                <a:cubicBezTo>
                  <a:pt x="33959" y="11039"/>
                  <a:pt x="33929" y="11070"/>
                  <a:pt x="33929" y="11108"/>
                </a:cubicBezTo>
                <a:cubicBezTo>
                  <a:pt x="33929" y="11145"/>
                  <a:pt x="33959" y="11176"/>
                  <a:pt x="33997" y="11176"/>
                </a:cubicBezTo>
                <a:close/>
                <a:moveTo>
                  <a:pt x="34213" y="11176"/>
                </a:moveTo>
                <a:cubicBezTo>
                  <a:pt x="34251" y="11176"/>
                  <a:pt x="34282" y="11145"/>
                  <a:pt x="34282" y="11108"/>
                </a:cubicBezTo>
                <a:cubicBezTo>
                  <a:pt x="34282" y="11070"/>
                  <a:pt x="34251" y="11039"/>
                  <a:pt x="34213" y="11039"/>
                </a:cubicBezTo>
                <a:cubicBezTo>
                  <a:pt x="34175" y="11039"/>
                  <a:pt x="34145" y="11070"/>
                  <a:pt x="34145" y="11108"/>
                </a:cubicBezTo>
                <a:cubicBezTo>
                  <a:pt x="34145" y="11145"/>
                  <a:pt x="34175" y="11176"/>
                  <a:pt x="34213" y="11176"/>
                </a:cubicBezTo>
                <a:close/>
                <a:moveTo>
                  <a:pt x="34429" y="11176"/>
                </a:moveTo>
                <a:cubicBezTo>
                  <a:pt x="34467" y="11176"/>
                  <a:pt x="34498" y="11145"/>
                  <a:pt x="34498" y="11108"/>
                </a:cubicBezTo>
                <a:cubicBezTo>
                  <a:pt x="34498" y="11070"/>
                  <a:pt x="34467" y="11039"/>
                  <a:pt x="34429" y="11039"/>
                </a:cubicBezTo>
                <a:cubicBezTo>
                  <a:pt x="34391" y="11039"/>
                  <a:pt x="34361" y="11070"/>
                  <a:pt x="34361" y="11108"/>
                </a:cubicBezTo>
                <a:cubicBezTo>
                  <a:pt x="34361" y="11145"/>
                  <a:pt x="34391" y="11176"/>
                  <a:pt x="34429" y="11176"/>
                </a:cubicBezTo>
                <a:close/>
                <a:moveTo>
                  <a:pt x="32052" y="11411"/>
                </a:moveTo>
                <a:cubicBezTo>
                  <a:pt x="32090" y="11411"/>
                  <a:pt x="32120" y="11380"/>
                  <a:pt x="32120" y="11342"/>
                </a:cubicBezTo>
                <a:cubicBezTo>
                  <a:pt x="32120" y="11305"/>
                  <a:pt x="32090" y="11274"/>
                  <a:pt x="32052" y="11274"/>
                </a:cubicBezTo>
                <a:cubicBezTo>
                  <a:pt x="32014" y="11274"/>
                  <a:pt x="31984" y="11305"/>
                  <a:pt x="31984" y="11342"/>
                </a:cubicBezTo>
                <a:cubicBezTo>
                  <a:pt x="31984" y="11380"/>
                  <a:pt x="32014" y="11411"/>
                  <a:pt x="32052" y="11411"/>
                </a:cubicBezTo>
                <a:close/>
                <a:moveTo>
                  <a:pt x="32268" y="11411"/>
                </a:moveTo>
                <a:cubicBezTo>
                  <a:pt x="32306" y="11411"/>
                  <a:pt x="32337" y="11380"/>
                  <a:pt x="32337" y="11342"/>
                </a:cubicBezTo>
                <a:cubicBezTo>
                  <a:pt x="32337" y="11305"/>
                  <a:pt x="32306" y="11274"/>
                  <a:pt x="32268" y="11274"/>
                </a:cubicBezTo>
                <a:cubicBezTo>
                  <a:pt x="32230" y="11274"/>
                  <a:pt x="32200" y="11305"/>
                  <a:pt x="32200" y="11342"/>
                </a:cubicBezTo>
                <a:cubicBezTo>
                  <a:pt x="32200" y="11380"/>
                  <a:pt x="32230" y="11411"/>
                  <a:pt x="32268" y="11411"/>
                </a:cubicBezTo>
                <a:close/>
                <a:moveTo>
                  <a:pt x="32484" y="11411"/>
                </a:moveTo>
                <a:cubicBezTo>
                  <a:pt x="32522" y="11411"/>
                  <a:pt x="32553" y="11380"/>
                  <a:pt x="32553" y="11342"/>
                </a:cubicBezTo>
                <a:cubicBezTo>
                  <a:pt x="32553" y="11305"/>
                  <a:pt x="32522" y="11274"/>
                  <a:pt x="32484" y="11274"/>
                </a:cubicBezTo>
                <a:cubicBezTo>
                  <a:pt x="32446" y="11274"/>
                  <a:pt x="32416" y="11305"/>
                  <a:pt x="32416" y="11342"/>
                </a:cubicBezTo>
                <a:cubicBezTo>
                  <a:pt x="32416" y="11380"/>
                  <a:pt x="32446" y="11411"/>
                  <a:pt x="32484" y="11411"/>
                </a:cubicBezTo>
                <a:close/>
                <a:moveTo>
                  <a:pt x="32700" y="11411"/>
                </a:moveTo>
                <a:cubicBezTo>
                  <a:pt x="32738" y="11411"/>
                  <a:pt x="32769" y="11380"/>
                  <a:pt x="32769" y="11342"/>
                </a:cubicBezTo>
                <a:cubicBezTo>
                  <a:pt x="32769" y="11305"/>
                  <a:pt x="32738" y="11274"/>
                  <a:pt x="32700" y="11274"/>
                </a:cubicBezTo>
                <a:cubicBezTo>
                  <a:pt x="32663" y="11274"/>
                  <a:pt x="32632" y="11305"/>
                  <a:pt x="32632" y="11342"/>
                </a:cubicBezTo>
                <a:cubicBezTo>
                  <a:pt x="32632" y="11380"/>
                  <a:pt x="32663" y="11411"/>
                  <a:pt x="32700" y="11411"/>
                </a:cubicBezTo>
                <a:close/>
                <a:moveTo>
                  <a:pt x="32916" y="11411"/>
                </a:moveTo>
                <a:cubicBezTo>
                  <a:pt x="32954" y="11411"/>
                  <a:pt x="32985" y="11380"/>
                  <a:pt x="32985" y="11342"/>
                </a:cubicBezTo>
                <a:cubicBezTo>
                  <a:pt x="32985" y="11305"/>
                  <a:pt x="32954" y="11274"/>
                  <a:pt x="32916" y="11274"/>
                </a:cubicBezTo>
                <a:cubicBezTo>
                  <a:pt x="32879" y="11274"/>
                  <a:pt x="32848" y="11305"/>
                  <a:pt x="32848" y="11342"/>
                </a:cubicBezTo>
                <a:cubicBezTo>
                  <a:pt x="32848" y="11380"/>
                  <a:pt x="32879" y="11411"/>
                  <a:pt x="32916" y="11411"/>
                </a:cubicBezTo>
                <a:close/>
                <a:moveTo>
                  <a:pt x="33132" y="11411"/>
                </a:moveTo>
                <a:cubicBezTo>
                  <a:pt x="33170" y="11411"/>
                  <a:pt x="33201" y="11380"/>
                  <a:pt x="33201" y="11342"/>
                </a:cubicBezTo>
                <a:cubicBezTo>
                  <a:pt x="33201" y="11305"/>
                  <a:pt x="33170" y="11274"/>
                  <a:pt x="33132" y="11274"/>
                </a:cubicBezTo>
                <a:cubicBezTo>
                  <a:pt x="33095" y="11274"/>
                  <a:pt x="33064" y="11305"/>
                  <a:pt x="33064" y="11342"/>
                </a:cubicBezTo>
                <a:cubicBezTo>
                  <a:pt x="33064" y="11380"/>
                  <a:pt x="33095" y="11411"/>
                  <a:pt x="33132" y="11411"/>
                </a:cubicBezTo>
                <a:close/>
                <a:moveTo>
                  <a:pt x="33349" y="11411"/>
                </a:moveTo>
                <a:cubicBezTo>
                  <a:pt x="33386" y="11411"/>
                  <a:pt x="33417" y="11380"/>
                  <a:pt x="33417" y="11342"/>
                </a:cubicBezTo>
                <a:cubicBezTo>
                  <a:pt x="33417" y="11305"/>
                  <a:pt x="33386" y="11274"/>
                  <a:pt x="33349" y="11274"/>
                </a:cubicBezTo>
                <a:cubicBezTo>
                  <a:pt x="33311" y="11274"/>
                  <a:pt x="33280" y="11305"/>
                  <a:pt x="33280" y="11342"/>
                </a:cubicBezTo>
                <a:cubicBezTo>
                  <a:pt x="33280" y="11380"/>
                  <a:pt x="33311" y="11411"/>
                  <a:pt x="33349" y="11411"/>
                </a:cubicBezTo>
                <a:close/>
                <a:moveTo>
                  <a:pt x="33565" y="11411"/>
                </a:moveTo>
                <a:cubicBezTo>
                  <a:pt x="33603" y="11411"/>
                  <a:pt x="33633" y="11380"/>
                  <a:pt x="33633" y="11342"/>
                </a:cubicBezTo>
                <a:cubicBezTo>
                  <a:pt x="33633" y="11305"/>
                  <a:pt x="33603" y="11274"/>
                  <a:pt x="33565" y="11274"/>
                </a:cubicBezTo>
                <a:cubicBezTo>
                  <a:pt x="33527" y="11274"/>
                  <a:pt x="33496" y="11305"/>
                  <a:pt x="33496" y="11342"/>
                </a:cubicBezTo>
                <a:cubicBezTo>
                  <a:pt x="33496" y="11380"/>
                  <a:pt x="33527" y="11411"/>
                  <a:pt x="33565" y="11411"/>
                </a:cubicBezTo>
                <a:close/>
                <a:moveTo>
                  <a:pt x="33781" y="11411"/>
                </a:moveTo>
                <a:cubicBezTo>
                  <a:pt x="33819" y="11411"/>
                  <a:pt x="33849" y="11380"/>
                  <a:pt x="33849" y="11342"/>
                </a:cubicBezTo>
                <a:cubicBezTo>
                  <a:pt x="33849" y="11305"/>
                  <a:pt x="33819" y="11274"/>
                  <a:pt x="33781" y="11274"/>
                </a:cubicBezTo>
                <a:cubicBezTo>
                  <a:pt x="33743" y="11274"/>
                  <a:pt x="33713" y="11305"/>
                  <a:pt x="33713" y="11342"/>
                </a:cubicBezTo>
                <a:cubicBezTo>
                  <a:pt x="33713" y="11380"/>
                  <a:pt x="33743" y="11411"/>
                  <a:pt x="33781" y="11411"/>
                </a:cubicBezTo>
                <a:close/>
                <a:moveTo>
                  <a:pt x="33997" y="11411"/>
                </a:moveTo>
                <a:cubicBezTo>
                  <a:pt x="34035" y="11411"/>
                  <a:pt x="34066" y="11380"/>
                  <a:pt x="34066" y="11342"/>
                </a:cubicBezTo>
                <a:cubicBezTo>
                  <a:pt x="34066" y="11305"/>
                  <a:pt x="34035" y="11274"/>
                  <a:pt x="33997" y="11274"/>
                </a:cubicBezTo>
                <a:cubicBezTo>
                  <a:pt x="33959" y="11274"/>
                  <a:pt x="33929" y="11305"/>
                  <a:pt x="33929" y="11342"/>
                </a:cubicBezTo>
                <a:cubicBezTo>
                  <a:pt x="33929" y="11380"/>
                  <a:pt x="33959" y="11411"/>
                  <a:pt x="33997" y="11411"/>
                </a:cubicBezTo>
                <a:close/>
                <a:moveTo>
                  <a:pt x="34213" y="11411"/>
                </a:moveTo>
                <a:cubicBezTo>
                  <a:pt x="34251" y="11411"/>
                  <a:pt x="34282" y="11380"/>
                  <a:pt x="34282" y="11342"/>
                </a:cubicBezTo>
                <a:cubicBezTo>
                  <a:pt x="34282" y="11305"/>
                  <a:pt x="34251" y="11274"/>
                  <a:pt x="34213" y="11274"/>
                </a:cubicBezTo>
                <a:cubicBezTo>
                  <a:pt x="34175" y="11274"/>
                  <a:pt x="34145" y="11305"/>
                  <a:pt x="34145" y="11342"/>
                </a:cubicBezTo>
                <a:cubicBezTo>
                  <a:pt x="34145" y="11380"/>
                  <a:pt x="34175" y="11411"/>
                  <a:pt x="34213" y="11411"/>
                </a:cubicBezTo>
                <a:close/>
                <a:moveTo>
                  <a:pt x="32268" y="11646"/>
                </a:moveTo>
                <a:cubicBezTo>
                  <a:pt x="32306" y="11646"/>
                  <a:pt x="32337" y="11615"/>
                  <a:pt x="32337" y="11577"/>
                </a:cubicBezTo>
                <a:cubicBezTo>
                  <a:pt x="32337" y="11539"/>
                  <a:pt x="32306" y="11509"/>
                  <a:pt x="32268" y="11509"/>
                </a:cubicBezTo>
                <a:cubicBezTo>
                  <a:pt x="32230" y="11509"/>
                  <a:pt x="32200" y="11539"/>
                  <a:pt x="32200" y="11577"/>
                </a:cubicBezTo>
                <a:cubicBezTo>
                  <a:pt x="32200" y="11615"/>
                  <a:pt x="32230" y="11646"/>
                  <a:pt x="32268" y="11646"/>
                </a:cubicBezTo>
                <a:close/>
                <a:moveTo>
                  <a:pt x="32484" y="11646"/>
                </a:moveTo>
                <a:cubicBezTo>
                  <a:pt x="32522" y="11646"/>
                  <a:pt x="32553" y="11615"/>
                  <a:pt x="32553" y="11577"/>
                </a:cubicBezTo>
                <a:cubicBezTo>
                  <a:pt x="32553" y="11539"/>
                  <a:pt x="32522" y="11509"/>
                  <a:pt x="32484" y="11509"/>
                </a:cubicBezTo>
                <a:cubicBezTo>
                  <a:pt x="32446" y="11509"/>
                  <a:pt x="32416" y="11539"/>
                  <a:pt x="32416" y="11577"/>
                </a:cubicBezTo>
                <a:cubicBezTo>
                  <a:pt x="32416" y="11615"/>
                  <a:pt x="32446" y="11646"/>
                  <a:pt x="32484" y="11646"/>
                </a:cubicBezTo>
                <a:close/>
                <a:moveTo>
                  <a:pt x="32916" y="11646"/>
                </a:moveTo>
                <a:cubicBezTo>
                  <a:pt x="32954" y="11646"/>
                  <a:pt x="32985" y="11615"/>
                  <a:pt x="32985" y="11577"/>
                </a:cubicBezTo>
                <a:cubicBezTo>
                  <a:pt x="32985" y="11539"/>
                  <a:pt x="32954" y="11509"/>
                  <a:pt x="32916" y="11509"/>
                </a:cubicBezTo>
                <a:cubicBezTo>
                  <a:pt x="32879" y="11509"/>
                  <a:pt x="32848" y="11539"/>
                  <a:pt x="32848" y="11577"/>
                </a:cubicBezTo>
                <a:cubicBezTo>
                  <a:pt x="32848" y="11615"/>
                  <a:pt x="32879" y="11646"/>
                  <a:pt x="32916" y="11646"/>
                </a:cubicBezTo>
                <a:close/>
                <a:moveTo>
                  <a:pt x="33132" y="11646"/>
                </a:moveTo>
                <a:cubicBezTo>
                  <a:pt x="33170" y="11646"/>
                  <a:pt x="33201" y="11615"/>
                  <a:pt x="33201" y="11577"/>
                </a:cubicBezTo>
                <a:cubicBezTo>
                  <a:pt x="33201" y="11539"/>
                  <a:pt x="33170" y="11509"/>
                  <a:pt x="33132" y="11509"/>
                </a:cubicBezTo>
                <a:cubicBezTo>
                  <a:pt x="33095" y="11509"/>
                  <a:pt x="33064" y="11539"/>
                  <a:pt x="33064" y="11577"/>
                </a:cubicBezTo>
                <a:cubicBezTo>
                  <a:pt x="33064" y="11615"/>
                  <a:pt x="33095" y="11646"/>
                  <a:pt x="33132" y="11646"/>
                </a:cubicBezTo>
                <a:close/>
                <a:moveTo>
                  <a:pt x="33349" y="11646"/>
                </a:moveTo>
                <a:cubicBezTo>
                  <a:pt x="33386" y="11646"/>
                  <a:pt x="33417" y="11615"/>
                  <a:pt x="33417" y="11577"/>
                </a:cubicBezTo>
                <a:cubicBezTo>
                  <a:pt x="33417" y="11539"/>
                  <a:pt x="33386" y="11509"/>
                  <a:pt x="33349" y="11509"/>
                </a:cubicBezTo>
                <a:cubicBezTo>
                  <a:pt x="33311" y="11509"/>
                  <a:pt x="33280" y="11539"/>
                  <a:pt x="33280" y="11577"/>
                </a:cubicBezTo>
                <a:cubicBezTo>
                  <a:pt x="33280" y="11615"/>
                  <a:pt x="33311" y="11646"/>
                  <a:pt x="33349" y="11646"/>
                </a:cubicBezTo>
                <a:close/>
                <a:moveTo>
                  <a:pt x="33565" y="11646"/>
                </a:moveTo>
                <a:cubicBezTo>
                  <a:pt x="33603" y="11646"/>
                  <a:pt x="33633" y="11615"/>
                  <a:pt x="33633" y="11577"/>
                </a:cubicBezTo>
                <a:cubicBezTo>
                  <a:pt x="33633" y="11539"/>
                  <a:pt x="33603" y="11509"/>
                  <a:pt x="33565" y="11509"/>
                </a:cubicBezTo>
                <a:cubicBezTo>
                  <a:pt x="33527" y="11509"/>
                  <a:pt x="33496" y="11539"/>
                  <a:pt x="33496" y="11577"/>
                </a:cubicBezTo>
                <a:cubicBezTo>
                  <a:pt x="33496" y="11615"/>
                  <a:pt x="33527" y="11646"/>
                  <a:pt x="33565" y="11646"/>
                </a:cubicBezTo>
                <a:close/>
                <a:moveTo>
                  <a:pt x="33781" y="11646"/>
                </a:moveTo>
                <a:cubicBezTo>
                  <a:pt x="33819" y="11646"/>
                  <a:pt x="33849" y="11615"/>
                  <a:pt x="33849" y="11577"/>
                </a:cubicBezTo>
                <a:cubicBezTo>
                  <a:pt x="33849" y="11539"/>
                  <a:pt x="33819" y="11509"/>
                  <a:pt x="33781" y="11509"/>
                </a:cubicBezTo>
                <a:cubicBezTo>
                  <a:pt x="33743" y="11509"/>
                  <a:pt x="33713" y="11539"/>
                  <a:pt x="33713" y="11577"/>
                </a:cubicBezTo>
                <a:cubicBezTo>
                  <a:pt x="33713" y="11615"/>
                  <a:pt x="33743" y="11646"/>
                  <a:pt x="33781" y="11646"/>
                </a:cubicBezTo>
                <a:close/>
                <a:moveTo>
                  <a:pt x="33997" y="11646"/>
                </a:moveTo>
                <a:cubicBezTo>
                  <a:pt x="34035" y="11646"/>
                  <a:pt x="34066" y="11615"/>
                  <a:pt x="34066" y="11577"/>
                </a:cubicBezTo>
                <a:cubicBezTo>
                  <a:pt x="34066" y="11539"/>
                  <a:pt x="34035" y="11509"/>
                  <a:pt x="33997" y="11509"/>
                </a:cubicBezTo>
                <a:cubicBezTo>
                  <a:pt x="33959" y="11509"/>
                  <a:pt x="33929" y="11539"/>
                  <a:pt x="33929" y="11577"/>
                </a:cubicBezTo>
                <a:cubicBezTo>
                  <a:pt x="33929" y="11615"/>
                  <a:pt x="33959" y="11646"/>
                  <a:pt x="33997" y="11646"/>
                </a:cubicBezTo>
                <a:close/>
                <a:moveTo>
                  <a:pt x="33349" y="11880"/>
                </a:moveTo>
                <a:cubicBezTo>
                  <a:pt x="33386" y="11880"/>
                  <a:pt x="33417" y="11850"/>
                  <a:pt x="33417" y="11812"/>
                </a:cubicBezTo>
                <a:cubicBezTo>
                  <a:pt x="33417" y="11774"/>
                  <a:pt x="33386" y="11744"/>
                  <a:pt x="33349" y="11744"/>
                </a:cubicBezTo>
                <a:cubicBezTo>
                  <a:pt x="33311" y="11744"/>
                  <a:pt x="33280" y="11774"/>
                  <a:pt x="33280" y="11812"/>
                </a:cubicBezTo>
                <a:cubicBezTo>
                  <a:pt x="33280" y="11850"/>
                  <a:pt x="33311" y="11880"/>
                  <a:pt x="33349" y="11880"/>
                </a:cubicBezTo>
                <a:close/>
                <a:moveTo>
                  <a:pt x="30539" y="7517"/>
                </a:moveTo>
                <a:cubicBezTo>
                  <a:pt x="30501" y="7517"/>
                  <a:pt x="30471" y="7547"/>
                  <a:pt x="30471" y="7585"/>
                </a:cubicBezTo>
                <a:cubicBezTo>
                  <a:pt x="30471" y="7623"/>
                  <a:pt x="30501" y="7654"/>
                  <a:pt x="30539" y="7654"/>
                </a:cubicBezTo>
                <a:cubicBezTo>
                  <a:pt x="30577" y="7654"/>
                  <a:pt x="30608" y="7623"/>
                  <a:pt x="30608" y="7585"/>
                </a:cubicBezTo>
                <a:cubicBezTo>
                  <a:pt x="30608" y="7547"/>
                  <a:pt x="30577" y="7517"/>
                  <a:pt x="30539" y="7517"/>
                </a:cubicBezTo>
                <a:close/>
                <a:moveTo>
                  <a:pt x="30755" y="7517"/>
                </a:moveTo>
                <a:cubicBezTo>
                  <a:pt x="30718" y="7517"/>
                  <a:pt x="30687" y="7547"/>
                  <a:pt x="30687" y="7585"/>
                </a:cubicBezTo>
                <a:cubicBezTo>
                  <a:pt x="30687" y="7623"/>
                  <a:pt x="30718" y="7654"/>
                  <a:pt x="30755" y="7654"/>
                </a:cubicBezTo>
                <a:cubicBezTo>
                  <a:pt x="30793" y="7654"/>
                  <a:pt x="30824" y="7623"/>
                  <a:pt x="30824" y="7585"/>
                </a:cubicBezTo>
                <a:cubicBezTo>
                  <a:pt x="30824" y="7547"/>
                  <a:pt x="30793" y="7517"/>
                  <a:pt x="30755" y="7517"/>
                </a:cubicBezTo>
                <a:close/>
                <a:moveTo>
                  <a:pt x="30323" y="7752"/>
                </a:moveTo>
                <a:cubicBezTo>
                  <a:pt x="30285" y="7752"/>
                  <a:pt x="30255" y="7782"/>
                  <a:pt x="30255" y="7820"/>
                </a:cubicBezTo>
                <a:cubicBezTo>
                  <a:pt x="30255" y="7858"/>
                  <a:pt x="30285" y="7888"/>
                  <a:pt x="30323" y="7888"/>
                </a:cubicBezTo>
                <a:cubicBezTo>
                  <a:pt x="30361" y="7888"/>
                  <a:pt x="30391" y="7858"/>
                  <a:pt x="30391" y="7820"/>
                </a:cubicBezTo>
                <a:cubicBezTo>
                  <a:pt x="30391" y="7782"/>
                  <a:pt x="30361" y="7752"/>
                  <a:pt x="30323" y="7752"/>
                </a:cubicBezTo>
                <a:close/>
                <a:moveTo>
                  <a:pt x="30539" y="7752"/>
                </a:moveTo>
                <a:cubicBezTo>
                  <a:pt x="30501" y="7752"/>
                  <a:pt x="30471" y="7782"/>
                  <a:pt x="30471" y="7820"/>
                </a:cubicBezTo>
                <a:cubicBezTo>
                  <a:pt x="30471" y="7858"/>
                  <a:pt x="30501" y="7888"/>
                  <a:pt x="30539" y="7888"/>
                </a:cubicBezTo>
                <a:cubicBezTo>
                  <a:pt x="30577" y="7888"/>
                  <a:pt x="30608" y="7858"/>
                  <a:pt x="30608" y="7820"/>
                </a:cubicBezTo>
                <a:cubicBezTo>
                  <a:pt x="30608" y="7782"/>
                  <a:pt x="30577" y="7752"/>
                  <a:pt x="30539" y="7752"/>
                </a:cubicBezTo>
                <a:close/>
                <a:moveTo>
                  <a:pt x="30755" y="7752"/>
                </a:moveTo>
                <a:cubicBezTo>
                  <a:pt x="30718" y="7752"/>
                  <a:pt x="30687" y="7782"/>
                  <a:pt x="30687" y="7820"/>
                </a:cubicBezTo>
                <a:cubicBezTo>
                  <a:pt x="30687" y="7858"/>
                  <a:pt x="30718" y="7888"/>
                  <a:pt x="30755" y="7888"/>
                </a:cubicBezTo>
                <a:cubicBezTo>
                  <a:pt x="30793" y="7888"/>
                  <a:pt x="30824" y="7858"/>
                  <a:pt x="30824" y="7820"/>
                </a:cubicBezTo>
                <a:cubicBezTo>
                  <a:pt x="30824" y="7782"/>
                  <a:pt x="30793" y="7752"/>
                  <a:pt x="30755" y="7752"/>
                </a:cubicBezTo>
                <a:close/>
                <a:moveTo>
                  <a:pt x="30971" y="7752"/>
                </a:moveTo>
                <a:cubicBezTo>
                  <a:pt x="30934" y="7752"/>
                  <a:pt x="30903" y="7782"/>
                  <a:pt x="30903" y="7820"/>
                </a:cubicBezTo>
                <a:cubicBezTo>
                  <a:pt x="30903" y="7858"/>
                  <a:pt x="30934" y="7888"/>
                  <a:pt x="30971" y="7888"/>
                </a:cubicBezTo>
                <a:cubicBezTo>
                  <a:pt x="31009" y="7888"/>
                  <a:pt x="31040" y="7858"/>
                  <a:pt x="31040" y="7820"/>
                </a:cubicBezTo>
                <a:cubicBezTo>
                  <a:pt x="31040" y="7782"/>
                  <a:pt x="31009" y="7752"/>
                  <a:pt x="30971" y="7752"/>
                </a:cubicBezTo>
                <a:close/>
                <a:moveTo>
                  <a:pt x="34213" y="7888"/>
                </a:moveTo>
                <a:cubicBezTo>
                  <a:pt x="34251" y="7888"/>
                  <a:pt x="34282" y="7858"/>
                  <a:pt x="34282" y="7820"/>
                </a:cubicBezTo>
                <a:cubicBezTo>
                  <a:pt x="34282" y="7782"/>
                  <a:pt x="34251" y="7752"/>
                  <a:pt x="34213" y="7752"/>
                </a:cubicBezTo>
                <a:cubicBezTo>
                  <a:pt x="34175" y="7752"/>
                  <a:pt x="34145" y="7782"/>
                  <a:pt x="34145" y="7820"/>
                </a:cubicBezTo>
                <a:cubicBezTo>
                  <a:pt x="34145" y="7858"/>
                  <a:pt x="34175" y="7888"/>
                  <a:pt x="34213" y="7888"/>
                </a:cubicBezTo>
                <a:close/>
                <a:moveTo>
                  <a:pt x="34429" y="7888"/>
                </a:moveTo>
                <a:cubicBezTo>
                  <a:pt x="34467" y="7888"/>
                  <a:pt x="34498" y="7858"/>
                  <a:pt x="34498" y="7820"/>
                </a:cubicBezTo>
                <a:cubicBezTo>
                  <a:pt x="34498" y="7782"/>
                  <a:pt x="34467" y="7752"/>
                  <a:pt x="34429" y="7752"/>
                </a:cubicBezTo>
                <a:cubicBezTo>
                  <a:pt x="34391" y="7752"/>
                  <a:pt x="34361" y="7782"/>
                  <a:pt x="34361" y="7820"/>
                </a:cubicBezTo>
                <a:cubicBezTo>
                  <a:pt x="34361" y="7858"/>
                  <a:pt x="34391" y="7888"/>
                  <a:pt x="34429" y="7888"/>
                </a:cubicBezTo>
                <a:close/>
                <a:moveTo>
                  <a:pt x="30107" y="7986"/>
                </a:moveTo>
                <a:cubicBezTo>
                  <a:pt x="30069" y="7986"/>
                  <a:pt x="30038" y="8017"/>
                  <a:pt x="30038" y="8055"/>
                </a:cubicBezTo>
                <a:cubicBezTo>
                  <a:pt x="30038" y="8093"/>
                  <a:pt x="30069" y="8123"/>
                  <a:pt x="30107" y="8123"/>
                </a:cubicBezTo>
                <a:cubicBezTo>
                  <a:pt x="30145" y="8123"/>
                  <a:pt x="30175" y="8093"/>
                  <a:pt x="30175" y="8055"/>
                </a:cubicBezTo>
                <a:cubicBezTo>
                  <a:pt x="30175" y="8017"/>
                  <a:pt x="30145" y="7986"/>
                  <a:pt x="30107" y="7986"/>
                </a:cubicBezTo>
                <a:close/>
                <a:moveTo>
                  <a:pt x="30323" y="7986"/>
                </a:moveTo>
                <a:cubicBezTo>
                  <a:pt x="30285" y="7986"/>
                  <a:pt x="30255" y="8017"/>
                  <a:pt x="30255" y="8055"/>
                </a:cubicBezTo>
                <a:cubicBezTo>
                  <a:pt x="30255" y="8093"/>
                  <a:pt x="30285" y="8123"/>
                  <a:pt x="30323" y="8123"/>
                </a:cubicBezTo>
                <a:cubicBezTo>
                  <a:pt x="30361" y="8123"/>
                  <a:pt x="30391" y="8093"/>
                  <a:pt x="30391" y="8055"/>
                </a:cubicBezTo>
                <a:cubicBezTo>
                  <a:pt x="30391" y="8017"/>
                  <a:pt x="30361" y="7986"/>
                  <a:pt x="30323" y="7986"/>
                </a:cubicBezTo>
                <a:close/>
                <a:moveTo>
                  <a:pt x="30539" y="7986"/>
                </a:moveTo>
                <a:cubicBezTo>
                  <a:pt x="30501" y="7986"/>
                  <a:pt x="30471" y="8017"/>
                  <a:pt x="30471" y="8055"/>
                </a:cubicBezTo>
                <a:cubicBezTo>
                  <a:pt x="30471" y="8093"/>
                  <a:pt x="30501" y="8123"/>
                  <a:pt x="30539" y="8123"/>
                </a:cubicBezTo>
                <a:cubicBezTo>
                  <a:pt x="30577" y="8123"/>
                  <a:pt x="30608" y="8093"/>
                  <a:pt x="30608" y="8055"/>
                </a:cubicBezTo>
                <a:cubicBezTo>
                  <a:pt x="30608" y="8017"/>
                  <a:pt x="30577" y="7986"/>
                  <a:pt x="30539" y="7986"/>
                </a:cubicBezTo>
                <a:close/>
                <a:moveTo>
                  <a:pt x="30755" y="7986"/>
                </a:moveTo>
                <a:cubicBezTo>
                  <a:pt x="30718" y="7986"/>
                  <a:pt x="30687" y="8017"/>
                  <a:pt x="30687" y="8055"/>
                </a:cubicBezTo>
                <a:cubicBezTo>
                  <a:pt x="30687" y="8093"/>
                  <a:pt x="30718" y="8123"/>
                  <a:pt x="30755" y="8123"/>
                </a:cubicBezTo>
                <a:cubicBezTo>
                  <a:pt x="30793" y="8123"/>
                  <a:pt x="30824" y="8093"/>
                  <a:pt x="30824" y="8055"/>
                </a:cubicBezTo>
                <a:cubicBezTo>
                  <a:pt x="30824" y="8017"/>
                  <a:pt x="30793" y="7986"/>
                  <a:pt x="30755" y="7986"/>
                </a:cubicBezTo>
                <a:close/>
                <a:moveTo>
                  <a:pt x="30971" y="7986"/>
                </a:moveTo>
                <a:cubicBezTo>
                  <a:pt x="30934" y="7986"/>
                  <a:pt x="30903" y="8017"/>
                  <a:pt x="30903" y="8055"/>
                </a:cubicBezTo>
                <a:cubicBezTo>
                  <a:pt x="30903" y="8093"/>
                  <a:pt x="30934" y="8123"/>
                  <a:pt x="30971" y="8123"/>
                </a:cubicBezTo>
                <a:cubicBezTo>
                  <a:pt x="31009" y="8123"/>
                  <a:pt x="31040" y="8093"/>
                  <a:pt x="31040" y="8055"/>
                </a:cubicBezTo>
                <a:cubicBezTo>
                  <a:pt x="31040" y="8017"/>
                  <a:pt x="31009" y="7986"/>
                  <a:pt x="30971" y="7986"/>
                </a:cubicBezTo>
                <a:close/>
                <a:moveTo>
                  <a:pt x="31187" y="7986"/>
                </a:moveTo>
                <a:cubicBezTo>
                  <a:pt x="31150" y="7986"/>
                  <a:pt x="31119" y="8017"/>
                  <a:pt x="31119" y="8055"/>
                </a:cubicBezTo>
                <a:cubicBezTo>
                  <a:pt x="31119" y="8093"/>
                  <a:pt x="31150" y="8123"/>
                  <a:pt x="31187" y="8123"/>
                </a:cubicBezTo>
                <a:cubicBezTo>
                  <a:pt x="31225" y="8123"/>
                  <a:pt x="31256" y="8093"/>
                  <a:pt x="31256" y="8055"/>
                </a:cubicBezTo>
                <a:cubicBezTo>
                  <a:pt x="31256" y="8017"/>
                  <a:pt x="31225" y="7986"/>
                  <a:pt x="31187" y="7986"/>
                </a:cubicBezTo>
                <a:close/>
                <a:moveTo>
                  <a:pt x="33565" y="8123"/>
                </a:moveTo>
                <a:cubicBezTo>
                  <a:pt x="33603" y="8123"/>
                  <a:pt x="33633" y="8093"/>
                  <a:pt x="33633" y="8055"/>
                </a:cubicBezTo>
                <a:cubicBezTo>
                  <a:pt x="33633" y="8017"/>
                  <a:pt x="33603" y="7986"/>
                  <a:pt x="33565" y="7986"/>
                </a:cubicBezTo>
                <a:cubicBezTo>
                  <a:pt x="33527" y="7986"/>
                  <a:pt x="33496" y="8017"/>
                  <a:pt x="33496" y="8055"/>
                </a:cubicBezTo>
                <a:cubicBezTo>
                  <a:pt x="33496" y="8093"/>
                  <a:pt x="33527" y="8123"/>
                  <a:pt x="33565" y="8123"/>
                </a:cubicBezTo>
                <a:close/>
                <a:moveTo>
                  <a:pt x="33781" y="8123"/>
                </a:moveTo>
                <a:cubicBezTo>
                  <a:pt x="33819" y="8123"/>
                  <a:pt x="33849" y="8093"/>
                  <a:pt x="33849" y="8055"/>
                </a:cubicBezTo>
                <a:cubicBezTo>
                  <a:pt x="33849" y="8017"/>
                  <a:pt x="33819" y="7986"/>
                  <a:pt x="33781" y="7986"/>
                </a:cubicBezTo>
                <a:cubicBezTo>
                  <a:pt x="33743" y="7986"/>
                  <a:pt x="33713" y="8017"/>
                  <a:pt x="33713" y="8055"/>
                </a:cubicBezTo>
                <a:cubicBezTo>
                  <a:pt x="33713" y="8093"/>
                  <a:pt x="33743" y="8123"/>
                  <a:pt x="33781" y="8123"/>
                </a:cubicBezTo>
                <a:close/>
                <a:moveTo>
                  <a:pt x="33997" y="8123"/>
                </a:moveTo>
                <a:cubicBezTo>
                  <a:pt x="34035" y="8123"/>
                  <a:pt x="34066" y="8093"/>
                  <a:pt x="34066" y="8055"/>
                </a:cubicBezTo>
                <a:cubicBezTo>
                  <a:pt x="34066" y="8017"/>
                  <a:pt x="34035" y="7986"/>
                  <a:pt x="33997" y="7986"/>
                </a:cubicBezTo>
                <a:cubicBezTo>
                  <a:pt x="33959" y="7986"/>
                  <a:pt x="33929" y="8017"/>
                  <a:pt x="33929" y="8055"/>
                </a:cubicBezTo>
                <a:cubicBezTo>
                  <a:pt x="33929" y="8093"/>
                  <a:pt x="33959" y="8123"/>
                  <a:pt x="33997" y="8123"/>
                </a:cubicBezTo>
                <a:close/>
                <a:moveTo>
                  <a:pt x="34213" y="8123"/>
                </a:moveTo>
                <a:cubicBezTo>
                  <a:pt x="34251" y="8123"/>
                  <a:pt x="34282" y="8093"/>
                  <a:pt x="34282" y="8055"/>
                </a:cubicBezTo>
                <a:cubicBezTo>
                  <a:pt x="34282" y="8017"/>
                  <a:pt x="34251" y="7986"/>
                  <a:pt x="34213" y="7986"/>
                </a:cubicBezTo>
                <a:cubicBezTo>
                  <a:pt x="34175" y="7986"/>
                  <a:pt x="34145" y="8017"/>
                  <a:pt x="34145" y="8055"/>
                </a:cubicBezTo>
                <a:cubicBezTo>
                  <a:pt x="34145" y="8093"/>
                  <a:pt x="34175" y="8123"/>
                  <a:pt x="34213" y="8123"/>
                </a:cubicBezTo>
                <a:close/>
                <a:moveTo>
                  <a:pt x="34429" y="8123"/>
                </a:moveTo>
                <a:cubicBezTo>
                  <a:pt x="34467" y="8123"/>
                  <a:pt x="34498" y="8093"/>
                  <a:pt x="34498" y="8055"/>
                </a:cubicBezTo>
                <a:cubicBezTo>
                  <a:pt x="34498" y="8017"/>
                  <a:pt x="34467" y="7986"/>
                  <a:pt x="34429" y="7986"/>
                </a:cubicBezTo>
                <a:cubicBezTo>
                  <a:pt x="34391" y="7986"/>
                  <a:pt x="34361" y="8017"/>
                  <a:pt x="34361" y="8055"/>
                </a:cubicBezTo>
                <a:cubicBezTo>
                  <a:pt x="34361" y="8093"/>
                  <a:pt x="34391" y="8123"/>
                  <a:pt x="34429" y="8123"/>
                </a:cubicBezTo>
                <a:close/>
                <a:moveTo>
                  <a:pt x="30107" y="8221"/>
                </a:moveTo>
                <a:cubicBezTo>
                  <a:pt x="30069" y="8221"/>
                  <a:pt x="30038" y="8252"/>
                  <a:pt x="30038" y="8290"/>
                </a:cubicBezTo>
                <a:cubicBezTo>
                  <a:pt x="30038" y="8327"/>
                  <a:pt x="30069" y="8358"/>
                  <a:pt x="30107" y="8358"/>
                </a:cubicBezTo>
                <a:cubicBezTo>
                  <a:pt x="30145" y="8358"/>
                  <a:pt x="30175" y="8327"/>
                  <a:pt x="30175" y="8290"/>
                </a:cubicBezTo>
                <a:cubicBezTo>
                  <a:pt x="30175" y="8252"/>
                  <a:pt x="30145" y="8221"/>
                  <a:pt x="30107" y="8221"/>
                </a:cubicBezTo>
                <a:close/>
                <a:moveTo>
                  <a:pt x="30323" y="8221"/>
                </a:moveTo>
                <a:cubicBezTo>
                  <a:pt x="30285" y="8221"/>
                  <a:pt x="30255" y="8252"/>
                  <a:pt x="30255" y="8290"/>
                </a:cubicBezTo>
                <a:cubicBezTo>
                  <a:pt x="30255" y="8327"/>
                  <a:pt x="30285" y="8358"/>
                  <a:pt x="30323" y="8358"/>
                </a:cubicBezTo>
                <a:cubicBezTo>
                  <a:pt x="30361" y="8358"/>
                  <a:pt x="30391" y="8327"/>
                  <a:pt x="30391" y="8290"/>
                </a:cubicBezTo>
                <a:cubicBezTo>
                  <a:pt x="30391" y="8252"/>
                  <a:pt x="30361" y="8221"/>
                  <a:pt x="30323" y="8221"/>
                </a:cubicBezTo>
                <a:close/>
                <a:moveTo>
                  <a:pt x="30539" y="8221"/>
                </a:moveTo>
                <a:cubicBezTo>
                  <a:pt x="30501" y="8221"/>
                  <a:pt x="30471" y="8252"/>
                  <a:pt x="30471" y="8290"/>
                </a:cubicBezTo>
                <a:cubicBezTo>
                  <a:pt x="30471" y="8327"/>
                  <a:pt x="30501" y="8358"/>
                  <a:pt x="30539" y="8358"/>
                </a:cubicBezTo>
                <a:cubicBezTo>
                  <a:pt x="30577" y="8358"/>
                  <a:pt x="30608" y="8327"/>
                  <a:pt x="30608" y="8290"/>
                </a:cubicBezTo>
                <a:cubicBezTo>
                  <a:pt x="30608" y="8252"/>
                  <a:pt x="30577" y="8221"/>
                  <a:pt x="30539" y="8221"/>
                </a:cubicBezTo>
                <a:close/>
                <a:moveTo>
                  <a:pt x="30755" y="8221"/>
                </a:moveTo>
                <a:cubicBezTo>
                  <a:pt x="30718" y="8221"/>
                  <a:pt x="30687" y="8252"/>
                  <a:pt x="30687" y="8290"/>
                </a:cubicBezTo>
                <a:cubicBezTo>
                  <a:pt x="30687" y="8327"/>
                  <a:pt x="30718" y="8358"/>
                  <a:pt x="30755" y="8358"/>
                </a:cubicBezTo>
                <a:cubicBezTo>
                  <a:pt x="30793" y="8358"/>
                  <a:pt x="30824" y="8327"/>
                  <a:pt x="30824" y="8290"/>
                </a:cubicBezTo>
                <a:cubicBezTo>
                  <a:pt x="30824" y="8252"/>
                  <a:pt x="30793" y="8221"/>
                  <a:pt x="30755" y="8221"/>
                </a:cubicBezTo>
                <a:close/>
                <a:moveTo>
                  <a:pt x="30971" y="8221"/>
                </a:moveTo>
                <a:cubicBezTo>
                  <a:pt x="30934" y="8221"/>
                  <a:pt x="30903" y="8252"/>
                  <a:pt x="30903" y="8290"/>
                </a:cubicBezTo>
                <a:cubicBezTo>
                  <a:pt x="30903" y="8327"/>
                  <a:pt x="30934" y="8358"/>
                  <a:pt x="30971" y="8358"/>
                </a:cubicBezTo>
                <a:cubicBezTo>
                  <a:pt x="31009" y="8358"/>
                  <a:pt x="31040" y="8327"/>
                  <a:pt x="31040" y="8290"/>
                </a:cubicBezTo>
                <a:cubicBezTo>
                  <a:pt x="31040" y="8252"/>
                  <a:pt x="31009" y="8221"/>
                  <a:pt x="30971" y="8221"/>
                </a:cubicBezTo>
                <a:close/>
                <a:moveTo>
                  <a:pt x="31187" y="8221"/>
                </a:moveTo>
                <a:cubicBezTo>
                  <a:pt x="31150" y="8221"/>
                  <a:pt x="31119" y="8252"/>
                  <a:pt x="31119" y="8290"/>
                </a:cubicBezTo>
                <a:cubicBezTo>
                  <a:pt x="31119" y="8327"/>
                  <a:pt x="31150" y="8358"/>
                  <a:pt x="31187" y="8358"/>
                </a:cubicBezTo>
                <a:cubicBezTo>
                  <a:pt x="31225" y="8358"/>
                  <a:pt x="31256" y="8327"/>
                  <a:pt x="31256" y="8290"/>
                </a:cubicBezTo>
                <a:cubicBezTo>
                  <a:pt x="31256" y="8252"/>
                  <a:pt x="31225" y="8221"/>
                  <a:pt x="31187" y="8221"/>
                </a:cubicBezTo>
                <a:close/>
                <a:moveTo>
                  <a:pt x="31404" y="8358"/>
                </a:moveTo>
                <a:cubicBezTo>
                  <a:pt x="31441" y="8358"/>
                  <a:pt x="31472" y="8327"/>
                  <a:pt x="31472" y="8290"/>
                </a:cubicBezTo>
                <a:cubicBezTo>
                  <a:pt x="31472" y="8252"/>
                  <a:pt x="31441" y="8221"/>
                  <a:pt x="31404" y="8221"/>
                </a:cubicBezTo>
                <a:cubicBezTo>
                  <a:pt x="31366" y="8221"/>
                  <a:pt x="31335" y="8252"/>
                  <a:pt x="31335" y="8290"/>
                </a:cubicBezTo>
                <a:cubicBezTo>
                  <a:pt x="31335" y="8327"/>
                  <a:pt x="31366" y="8358"/>
                  <a:pt x="31404" y="8358"/>
                </a:cubicBezTo>
                <a:close/>
                <a:moveTo>
                  <a:pt x="31620" y="8358"/>
                </a:moveTo>
                <a:cubicBezTo>
                  <a:pt x="31658" y="8358"/>
                  <a:pt x="31688" y="8327"/>
                  <a:pt x="31688" y="8290"/>
                </a:cubicBezTo>
                <a:cubicBezTo>
                  <a:pt x="31688" y="8252"/>
                  <a:pt x="31658" y="8221"/>
                  <a:pt x="31620" y="8221"/>
                </a:cubicBezTo>
                <a:cubicBezTo>
                  <a:pt x="31582" y="8221"/>
                  <a:pt x="31551" y="8252"/>
                  <a:pt x="31551" y="8290"/>
                </a:cubicBezTo>
                <a:cubicBezTo>
                  <a:pt x="31551" y="8327"/>
                  <a:pt x="31582" y="8358"/>
                  <a:pt x="31620" y="8358"/>
                </a:cubicBezTo>
                <a:close/>
                <a:moveTo>
                  <a:pt x="33565" y="8358"/>
                </a:moveTo>
                <a:cubicBezTo>
                  <a:pt x="33603" y="8358"/>
                  <a:pt x="33633" y="8327"/>
                  <a:pt x="33633" y="8290"/>
                </a:cubicBezTo>
                <a:cubicBezTo>
                  <a:pt x="33633" y="8252"/>
                  <a:pt x="33603" y="8221"/>
                  <a:pt x="33565" y="8221"/>
                </a:cubicBezTo>
                <a:cubicBezTo>
                  <a:pt x="33527" y="8221"/>
                  <a:pt x="33496" y="8252"/>
                  <a:pt x="33496" y="8290"/>
                </a:cubicBezTo>
                <a:cubicBezTo>
                  <a:pt x="33496" y="8327"/>
                  <a:pt x="33527" y="8358"/>
                  <a:pt x="33565" y="8358"/>
                </a:cubicBezTo>
                <a:close/>
                <a:moveTo>
                  <a:pt x="33781" y="8358"/>
                </a:moveTo>
                <a:cubicBezTo>
                  <a:pt x="33819" y="8358"/>
                  <a:pt x="33849" y="8327"/>
                  <a:pt x="33849" y="8290"/>
                </a:cubicBezTo>
                <a:cubicBezTo>
                  <a:pt x="33849" y="8252"/>
                  <a:pt x="33819" y="8221"/>
                  <a:pt x="33781" y="8221"/>
                </a:cubicBezTo>
                <a:cubicBezTo>
                  <a:pt x="33743" y="8221"/>
                  <a:pt x="33713" y="8252"/>
                  <a:pt x="33713" y="8290"/>
                </a:cubicBezTo>
                <a:cubicBezTo>
                  <a:pt x="33713" y="8327"/>
                  <a:pt x="33743" y="8358"/>
                  <a:pt x="33781" y="8358"/>
                </a:cubicBezTo>
                <a:close/>
                <a:moveTo>
                  <a:pt x="33997" y="8358"/>
                </a:moveTo>
                <a:cubicBezTo>
                  <a:pt x="34035" y="8358"/>
                  <a:pt x="34066" y="8327"/>
                  <a:pt x="34066" y="8290"/>
                </a:cubicBezTo>
                <a:cubicBezTo>
                  <a:pt x="34066" y="8252"/>
                  <a:pt x="34035" y="8221"/>
                  <a:pt x="33997" y="8221"/>
                </a:cubicBezTo>
                <a:cubicBezTo>
                  <a:pt x="33959" y="8221"/>
                  <a:pt x="33929" y="8252"/>
                  <a:pt x="33929" y="8290"/>
                </a:cubicBezTo>
                <a:cubicBezTo>
                  <a:pt x="33929" y="8327"/>
                  <a:pt x="33959" y="8358"/>
                  <a:pt x="33997" y="8358"/>
                </a:cubicBezTo>
                <a:close/>
                <a:moveTo>
                  <a:pt x="34213" y="8358"/>
                </a:moveTo>
                <a:cubicBezTo>
                  <a:pt x="34251" y="8358"/>
                  <a:pt x="34282" y="8327"/>
                  <a:pt x="34282" y="8290"/>
                </a:cubicBezTo>
                <a:cubicBezTo>
                  <a:pt x="34282" y="8252"/>
                  <a:pt x="34251" y="8221"/>
                  <a:pt x="34213" y="8221"/>
                </a:cubicBezTo>
                <a:cubicBezTo>
                  <a:pt x="34175" y="8221"/>
                  <a:pt x="34145" y="8252"/>
                  <a:pt x="34145" y="8290"/>
                </a:cubicBezTo>
                <a:cubicBezTo>
                  <a:pt x="34145" y="8327"/>
                  <a:pt x="34175" y="8358"/>
                  <a:pt x="34213" y="8358"/>
                </a:cubicBezTo>
                <a:close/>
                <a:moveTo>
                  <a:pt x="34429" y="8358"/>
                </a:moveTo>
                <a:cubicBezTo>
                  <a:pt x="34467" y="8358"/>
                  <a:pt x="34498" y="8327"/>
                  <a:pt x="34498" y="8290"/>
                </a:cubicBezTo>
                <a:cubicBezTo>
                  <a:pt x="34498" y="8252"/>
                  <a:pt x="34467" y="8221"/>
                  <a:pt x="34429" y="8221"/>
                </a:cubicBezTo>
                <a:cubicBezTo>
                  <a:pt x="34391" y="8221"/>
                  <a:pt x="34361" y="8252"/>
                  <a:pt x="34361" y="8290"/>
                </a:cubicBezTo>
                <a:cubicBezTo>
                  <a:pt x="34361" y="8327"/>
                  <a:pt x="34391" y="8358"/>
                  <a:pt x="34429" y="8358"/>
                </a:cubicBezTo>
                <a:close/>
                <a:moveTo>
                  <a:pt x="30107" y="8456"/>
                </a:moveTo>
                <a:cubicBezTo>
                  <a:pt x="30069" y="8456"/>
                  <a:pt x="30038" y="8487"/>
                  <a:pt x="30038" y="8524"/>
                </a:cubicBezTo>
                <a:cubicBezTo>
                  <a:pt x="30038" y="8562"/>
                  <a:pt x="30069" y="8593"/>
                  <a:pt x="30107" y="8593"/>
                </a:cubicBezTo>
                <a:cubicBezTo>
                  <a:pt x="30145" y="8593"/>
                  <a:pt x="30175" y="8562"/>
                  <a:pt x="30175" y="8524"/>
                </a:cubicBezTo>
                <a:cubicBezTo>
                  <a:pt x="30175" y="8487"/>
                  <a:pt x="30145" y="8456"/>
                  <a:pt x="30107" y="8456"/>
                </a:cubicBezTo>
                <a:close/>
                <a:moveTo>
                  <a:pt x="30323" y="8456"/>
                </a:moveTo>
                <a:cubicBezTo>
                  <a:pt x="30285" y="8456"/>
                  <a:pt x="30255" y="8487"/>
                  <a:pt x="30255" y="8524"/>
                </a:cubicBezTo>
                <a:cubicBezTo>
                  <a:pt x="30255" y="8562"/>
                  <a:pt x="30285" y="8593"/>
                  <a:pt x="30323" y="8593"/>
                </a:cubicBezTo>
                <a:cubicBezTo>
                  <a:pt x="30361" y="8593"/>
                  <a:pt x="30391" y="8562"/>
                  <a:pt x="30391" y="8524"/>
                </a:cubicBezTo>
                <a:cubicBezTo>
                  <a:pt x="30391" y="8487"/>
                  <a:pt x="30361" y="8456"/>
                  <a:pt x="30323" y="8456"/>
                </a:cubicBezTo>
                <a:close/>
                <a:moveTo>
                  <a:pt x="30539" y="8456"/>
                </a:moveTo>
                <a:cubicBezTo>
                  <a:pt x="30501" y="8456"/>
                  <a:pt x="30471" y="8487"/>
                  <a:pt x="30471" y="8524"/>
                </a:cubicBezTo>
                <a:cubicBezTo>
                  <a:pt x="30471" y="8562"/>
                  <a:pt x="30501" y="8593"/>
                  <a:pt x="30539" y="8593"/>
                </a:cubicBezTo>
                <a:cubicBezTo>
                  <a:pt x="30577" y="8593"/>
                  <a:pt x="30608" y="8562"/>
                  <a:pt x="30608" y="8524"/>
                </a:cubicBezTo>
                <a:cubicBezTo>
                  <a:pt x="30608" y="8487"/>
                  <a:pt x="30577" y="8456"/>
                  <a:pt x="30539" y="8456"/>
                </a:cubicBezTo>
                <a:close/>
                <a:moveTo>
                  <a:pt x="30755" y="8456"/>
                </a:moveTo>
                <a:cubicBezTo>
                  <a:pt x="30718" y="8456"/>
                  <a:pt x="30687" y="8487"/>
                  <a:pt x="30687" y="8524"/>
                </a:cubicBezTo>
                <a:cubicBezTo>
                  <a:pt x="30687" y="8562"/>
                  <a:pt x="30718" y="8593"/>
                  <a:pt x="30755" y="8593"/>
                </a:cubicBezTo>
                <a:cubicBezTo>
                  <a:pt x="30793" y="8593"/>
                  <a:pt x="30824" y="8562"/>
                  <a:pt x="30824" y="8524"/>
                </a:cubicBezTo>
                <a:cubicBezTo>
                  <a:pt x="30824" y="8487"/>
                  <a:pt x="30793" y="8456"/>
                  <a:pt x="30755" y="8456"/>
                </a:cubicBezTo>
                <a:close/>
                <a:moveTo>
                  <a:pt x="30971" y="8456"/>
                </a:moveTo>
                <a:cubicBezTo>
                  <a:pt x="30934" y="8456"/>
                  <a:pt x="30903" y="8487"/>
                  <a:pt x="30903" y="8524"/>
                </a:cubicBezTo>
                <a:cubicBezTo>
                  <a:pt x="30903" y="8562"/>
                  <a:pt x="30934" y="8593"/>
                  <a:pt x="30971" y="8593"/>
                </a:cubicBezTo>
                <a:cubicBezTo>
                  <a:pt x="31009" y="8593"/>
                  <a:pt x="31040" y="8562"/>
                  <a:pt x="31040" y="8524"/>
                </a:cubicBezTo>
                <a:cubicBezTo>
                  <a:pt x="31040" y="8487"/>
                  <a:pt x="31009" y="8456"/>
                  <a:pt x="30971" y="8456"/>
                </a:cubicBezTo>
                <a:close/>
                <a:moveTo>
                  <a:pt x="31187" y="8456"/>
                </a:moveTo>
                <a:cubicBezTo>
                  <a:pt x="31150" y="8456"/>
                  <a:pt x="31119" y="8487"/>
                  <a:pt x="31119" y="8524"/>
                </a:cubicBezTo>
                <a:cubicBezTo>
                  <a:pt x="31119" y="8562"/>
                  <a:pt x="31150" y="8593"/>
                  <a:pt x="31187" y="8593"/>
                </a:cubicBezTo>
                <a:cubicBezTo>
                  <a:pt x="31225" y="8593"/>
                  <a:pt x="31256" y="8562"/>
                  <a:pt x="31256" y="8524"/>
                </a:cubicBezTo>
                <a:cubicBezTo>
                  <a:pt x="31256" y="8487"/>
                  <a:pt x="31225" y="8456"/>
                  <a:pt x="31187" y="8456"/>
                </a:cubicBezTo>
                <a:close/>
                <a:moveTo>
                  <a:pt x="31404" y="8593"/>
                </a:moveTo>
                <a:cubicBezTo>
                  <a:pt x="31441" y="8593"/>
                  <a:pt x="31472" y="8562"/>
                  <a:pt x="31472" y="8524"/>
                </a:cubicBezTo>
                <a:cubicBezTo>
                  <a:pt x="31472" y="8487"/>
                  <a:pt x="31441" y="8456"/>
                  <a:pt x="31404" y="8456"/>
                </a:cubicBezTo>
                <a:cubicBezTo>
                  <a:pt x="31366" y="8456"/>
                  <a:pt x="31335" y="8487"/>
                  <a:pt x="31335" y="8524"/>
                </a:cubicBezTo>
                <a:cubicBezTo>
                  <a:pt x="31335" y="8562"/>
                  <a:pt x="31366" y="8593"/>
                  <a:pt x="31404" y="8593"/>
                </a:cubicBezTo>
                <a:close/>
                <a:moveTo>
                  <a:pt x="31620" y="8593"/>
                </a:moveTo>
                <a:cubicBezTo>
                  <a:pt x="31658" y="8593"/>
                  <a:pt x="31688" y="8562"/>
                  <a:pt x="31688" y="8524"/>
                </a:cubicBezTo>
                <a:cubicBezTo>
                  <a:pt x="31688" y="8487"/>
                  <a:pt x="31658" y="8456"/>
                  <a:pt x="31620" y="8456"/>
                </a:cubicBezTo>
                <a:cubicBezTo>
                  <a:pt x="31582" y="8456"/>
                  <a:pt x="31551" y="8487"/>
                  <a:pt x="31551" y="8524"/>
                </a:cubicBezTo>
                <a:cubicBezTo>
                  <a:pt x="31551" y="8562"/>
                  <a:pt x="31582" y="8593"/>
                  <a:pt x="31620" y="8593"/>
                </a:cubicBezTo>
                <a:close/>
                <a:moveTo>
                  <a:pt x="31836" y="8593"/>
                </a:moveTo>
                <a:cubicBezTo>
                  <a:pt x="31874" y="8593"/>
                  <a:pt x="31904" y="8562"/>
                  <a:pt x="31904" y="8524"/>
                </a:cubicBezTo>
                <a:cubicBezTo>
                  <a:pt x="31904" y="8487"/>
                  <a:pt x="31874" y="8456"/>
                  <a:pt x="31836" y="8456"/>
                </a:cubicBezTo>
                <a:cubicBezTo>
                  <a:pt x="31798" y="8456"/>
                  <a:pt x="31767" y="8487"/>
                  <a:pt x="31767" y="8524"/>
                </a:cubicBezTo>
                <a:cubicBezTo>
                  <a:pt x="31767" y="8562"/>
                  <a:pt x="31798" y="8593"/>
                  <a:pt x="31836" y="8593"/>
                </a:cubicBezTo>
                <a:close/>
                <a:moveTo>
                  <a:pt x="32052" y="8593"/>
                </a:moveTo>
                <a:cubicBezTo>
                  <a:pt x="32090" y="8593"/>
                  <a:pt x="32120" y="8562"/>
                  <a:pt x="32120" y="8524"/>
                </a:cubicBezTo>
                <a:cubicBezTo>
                  <a:pt x="32120" y="8487"/>
                  <a:pt x="32090" y="8456"/>
                  <a:pt x="32052" y="8456"/>
                </a:cubicBezTo>
                <a:cubicBezTo>
                  <a:pt x="32014" y="8456"/>
                  <a:pt x="31984" y="8487"/>
                  <a:pt x="31984" y="8524"/>
                </a:cubicBezTo>
                <a:cubicBezTo>
                  <a:pt x="31984" y="8562"/>
                  <a:pt x="32014" y="8593"/>
                  <a:pt x="32052" y="8593"/>
                </a:cubicBezTo>
                <a:close/>
                <a:moveTo>
                  <a:pt x="32268" y="8593"/>
                </a:moveTo>
                <a:cubicBezTo>
                  <a:pt x="32306" y="8593"/>
                  <a:pt x="32337" y="8562"/>
                  <a:pt x="32337" y="8524"/>
                </a:cubicBezTo>
                <a:cubicBezTo>
                  <a:pt x="32337" y="8487"/>
                  <a:pt x="32306" y="8456"/>
                  <a:pt x="32268" y="8456"/>
                </a:cubicBezTo>
                <a:cubicBezTo>
                  <a:pt x="32230" y="8456"/>
                  <a:pt x="32200" y="8487"/>
                  <a:pt x="32200" y="8524"/>
                </a:cubicBezTo>
                <a:cubicBezTo>
                  <a:pt x="32200" y="8562"/>
                  <a:pt x="32230" y="8593"/>
                  <a:pt x="32268" y="8593"/>
                </a:cubicBezTo>
                <a:close/>
                <a:moveTo>
                  <a:pt x="32484" y="8593"/>
                </a:moveTo>
                <a:cubicBezTo>
                  <a:pt x="32522" y="8593"/>
                  <a:pt x="32553" y="8562"/>
                  <a:pt x="32553" y="8524"/>
                </a:cubicBezTo>
                <a:cubicBezTo>
                  <a:pt x="32553" y="8487"/>
                  <a:pt x="32522" y="8456"/>
                  <a:pt x="32484" y="8456"/>
                </a:cubicBezTo>
                <a:cubicBezTo>
                  <a:pt x="32446" y="8456"/>
                  <a:pt x="32416" y="8487"/>
                  <a:pt x="32416" y="8524"/>
                </a:cubicBezTo>
                <a:cubicBezTo>
                  <a:pt x="32416" y="8562"/>
                  <a:pt x="32446" y="8593"/>
                  <a:pt x="32484" y="8593"/>
                </a:cubicBezTo>
                <a:close/>
                <a:moveTo>
                  <a:pt x="32916" y="8593"/>
                </a:moveTo>
                <a:cubicBezTo>
                  <a:pt x="32954" y="8593"/>
                  <a:pt x="32985" y="8562"/>
                  <a:pt x="32985" y="8524"/>
                </a:cubicBezTo>
                <a:cubicBezTo>
                  <a:pt x="32985" y="8487"/>
                  <a:pt x="32954" y="8456"/>
                  <a:pt x="32916" y="8456"/>
                </a:cubicBezTo>
                <a:cubicBezTo>
                  <a:pt x="32879" y="8456"/>
                  <a:pt x="32848" y="8487"/>
                  <a:pt x="32848" y="8524"/>
                </a:cubicBezTo>
                <a:cubicBezTo>
                  <a:pt x="32848" y="8562"/>
                  <a:pt x="32879" y="8593"/>
                  <a:pt x="32916" y="8593"/>
                </a:cubicBezTo>
                <a:close/>
                <a:moveTo>
                  <a:pt x="33132" y="8593"/>
                </a:moveTo>
                <a:cubicBezTo>
                  <a:pt x="33170" y="8593"/>
                  <a:pt x="33201" y="8562"/>
                  <a:pt x="33201" y="8524"/>
                </a:cubicBezTo>
                <a:cubicBezTo>
                  <a:pt x="33201" y="8487"/>
                  <a:pt x="33170" y="8456"/>
                  <a:pt x="33132" y="8456"/>
                </a:cubicBezTo>
                <a:cubicBezTo>
                  <a:pt x="33095" y="8456"/>
                  <a:pt x="33064" y="8487"/>
                  <a:pt x="33064" y="8524"/>
                </a:cubicBezTo>
                <a:cubicBezTo>
                  <a:pt x="33064" y="8562"/>
                  <a:pt x="33095" y="8593"/>
                  <a:pt x="33132" y="8593"/>
                </a:cubicBezTo>
                <a:close/>
                <a:moveTo>
                  <a:pt x="33349" y="8593"/>
                </a:moveTo>
                <a:cubicBezTo>
                  <a:pt x="33386" y="8593"/>
                  <a:pt x="33417" y="8562"/>
                  <a:pt x="33417" y="8524"/>
                </a:cubicBezTo>
                <a:cubicBezTo>
                  <a:pt x="33417" y="8487"/>
                  <a:pt x="33386" y="8456"/>
                  <a:pt x="33349" y="8456"/>
                </a:cubicBezTo>
                <a:cubicBezTo>
                  <a:pt x="33311" y="8456"/>
                  <a:pt x="33280" y="8487"/>
                  <a:pt x="33280" y="8524"/>
                </a:cubicBezTo>
                <a:cubicBezTo>
                  <a:pt x="33280" y="8562"/>
                  <a:pt x="33311" y="8593"/>
                  <a:pt x="33349" y="8593"/>
                </a:cubicBezTo>
                <a:close/>
                <a:moveTo>
                  <a:pt x="33565" y="8593"/>
                </a:moveTo>
                <a:cubicBezTo>
                  <a:pt x="33603" y="8593"/>
                  <a:pt x="33633" y="8562"/>
                  <a:pt x="33633" y="8524"/>
                </a:cubicBezTo>
                <a:cubicBezTo>
                  <a:pt x="33633" y="8487"/>
                  <a:pt x="33603" y="8456"/>
                  <a:pt x="33565" y="8456"/>
                </a:cubicBezTo>
                <a:cubicBezTo>
                  <a:pt x="33527" y="8456"/>
                  <a:pt x="33496" y="8487"/>
                  <a:pt x="33496" y="8524"/>
                </a:cubicBezTo>
                <a:cubicBezTo>
                  <a:pt x="33496" y="8562"/>
                  <a:pt x="33527" y="8593"/>
                  <a:pt x="33565" y="8593"/>
                </a:cubicBezTo>
                <a:close/>
                <a:moveTo>
                  <a:pt x="33781" y="8593"/>
                </a:moveTo>
                <a:cubicBezTo>
                  <a:pt x="33819" y="8593"/>
                  <a:pt x="33849" y="8562"/>
                  <a:pt x="33849" y="8524"/>
                </a:cubicBezTo>
                <a:cubicBezTo>
                  <a:pt x="33849" y="8487"/>
                  <a:pt x="33819" y="8456"/>
                  <a:pt x="33781" y="8456"/>
                </a:cubicBezTo>
                <a:cubicBezTo>
                  <a:pt x="33743" y="8456"/>
                  <a:pt x="33713" y="8487"/>
                  <a:pt x="33713" y="8524"/>
                </a:cubicBezTo>
                <a:cubicBezTo>
                  <a:pt x="33713" y="8562"/>
                  <a:pt x="33743" y="8593"/>
                  <a:pt x="33781" y="8593"/>
                </a:cubicBezTo>
                <a:close/>
                <a:moveTo>
                  <a:pt x="33997" y="8593"/>
                </a:moveTo>
                <a:cubicBezTo>
                  <a:pt x="34035" y="8593"/>
                  <a:pt x="34066" y="8562"/>
                  <a:pt x="34066" y="8524"/>
                </a:cubicBezTo>
                <a:cubicBezTo>
                  <a:pt x="34066" y="8487"/>
                  <a:pt x="34035" y="8456"/>
                  <a:pt x="33997" y="8456"/>
                </a:cubicBezTo>
                <a:cubicBezTo>
                  <a:pt x="33959" y="8456"/>
                  <a:pt x="33929" y="8487"/>
                  <a:pt x="33929" y="8524"/>
                </a:cubicBezTo>
                <a:cubicBezTo>
                  <a:pt x="33929" y="8562"/>
                  <a:pt x="33959" y="8593"/>
                  <a:pt x="33997" y="8593"/>
                </a:cubicBezTo>
                <a:close/>
                <a:moveTo>
                  <a:pt x="34213" y="8593"/>
                </a:moveTo>
                <a:cubicBezTo>
                  <a:pt x="34251" y="8593"/>
                  <a:pt x="34282" y="8562"/>
                  <a:pt x="34282" y="8524"/>
                </a:cubicBezTo>
                <a:cubicBezTo>
                  <a:pt x="34282" y="8487"/>
                  <a:pt x="34251" y="8456"/>
                  <a:pt x="34213" y="8456"/>
                </a:cubicBezTo>
                <a:cubicBezTo>
                  <a:pt x="34175" y="8456"/>
                  <a:pt x="34145" y="8487"/>
                  <a:pt x="34145" y="8524"/>
                </a:cubicBezTo>
                <a:cubicBezTo>
                  <a:pt x="34145" y="8562"/>
                  <a:pt x="34175" y="8593"/>
                  <a:pt x="34213" y="8593"/>
                </a:cubicBezTo>
                <a:close/>
                <a:moveTo>
                  <a:pt x="34429" y="8593"/>
                </a:moveTo>
                <a:cubicBezTo>
                  <a:pt x="34467" y="8593"/>
                  <a:pt x="34498" y="8562"/>
                  <a:pt x="34498" y="8524"/>
                </a:cubicBezTo>
                <a:cubicBezTo>
                  <a:pt x="34498" y="8487"/>
                  <a:pt x="34467" y="8456"/>
                  <a:pt x="34429" y="8456"/>
                </a:cubicBezTo>
                <a:cubicBezTo>
                  <a:pt x="34391" y="8456"/>
                  <a:pt x="34361" y="8487"/>
                  <a:pt x="34361" y="8524"/>
                </a:cubicBezTo>
                <a:cubicBezTo>
                  <a:pt x="34361" y="8562"/>
                  <a:pt x="34391" y="8593"/>
                  <a:pt x="34429" y="8593"/>
                </a:cubicBezTo>
                <a:close/>
                <a:moveTo>
                  <a:pt x="29675" y="8691"/>
                </a:moveTo>
                <a:cubicBezTo>
                  <a:pt x="29637" y="8691"/>
                  <a:pt x="29606" y="8721"/>
                  <a:pt x="29606" y="8759"/>
                </a:cubicBezTo>
                <a:cubicBezTo>
                  <a:pt x="29606" y="8797"/>
                  <a:pt x="29637" y="8828"/>
                  <a:pt x="29675" y="8828"/>
                </a:cubicBezTo>
                <a:cubicBezTo>
                  <a:pt x="29712" y="8828"/>
                  <a:pt x="29743" y="8797"/>
                  <a:pt x="29743" y="8759"/>
                </a:cubicBezTo>
                <a:cubicBezTo>
                  <a:pt x="29743" y="8721"/>
                  <a:pt x="29712" y="8691"/>
                  <a:pt x="29675" y="8691"/>
                </a:cubicBezTo>
                <a:close/>
                <a:moveTo>
                  <a:pt x="29891" y="8691"/>
                </a:moveTo>
                <a:cubicBezTo>
                  <a:pt x="29853" y="8691"/>
                  <a:pt x="29822" y="8721"/>
                  <a:pt x="29822" y="8759"/>
                </a:cubicBezTo>
                <a:cubicBezTo>
                  <a:pt x="29822" y="8797"/>
                  <a:pt x="29853" y="8828"/>
                  <a:pt x="29891" y="8828"/>
                </a:cubicBezTo>
                <a:cubicBezTo>
                  <a:pt x="29929" y="8828"/>
                  <a:pt x="29959" y="8797"/>
                  <a:pt x="29959" y="8759"/>
                </a:cubicBezTo>
                <a:cubicBezTo>
                  <a:pt x="29959" y="8721"/>
                  <a:pt x="29929" y="8691"/>
                  <a:pt x="29891" y="8691"/>
                </a:cubicBezTo>
                <a:close/>
                <a:moveTo>
                  <a:pt x="30107" y="8691"/>
                </a:moveTo>
                <a:cubicBezTo>
                  <a:pt x="30069" y="8691"/>
                  <a:pt x="30038" y="8721"/>
                  <a:pt x="30038" y="8759"/>
                </a:cubicBezTo>
                <a:cubicBezTo>
                  <a:pt x="30038" y="8797"/>
                  <a:pt x="30069" y="8828"/>
                  <a:pt x="30107" y="8828"/>
                </a:cubicBezTo>
                <a:cubicBezTo>
                  <a:pt x="30145" y="8828"/>
                  <a:pt x="30175" y="8797"/>
                  <a:pt x="30175" y="8759"/>
                </a:cubicBezTo>
                <a:cubicBezTo>
                  <a:pt x="30175" y="8721"/>
                  <a:pt x="30145" y="8691"/>
                  <a:pt x="30107" y="8691"/>
                </a:cubicBezTo>
                <a:close/>
                <a:moveTo>
                  <a:pt x="30323" y="8691"/>
                </a:moveTo>
                <a:cubicBezTo>
                  <a:pt x="30285" y="8691"/>
                  <a:pt x="30255" y="8721"/>
                  <a:pt x="30255" y="8759"/>
                </a:cubicBezTo>
                <a:cubicBezTo>
                  <a:pt x="30255" y="8797"/>
                  <a:pt x="30285" y="8828"/>
                  <a:pt x="30323" y="8828"/>
                </a:cubicBezTo>
                <a:cubicBezTo>
                  <a:pt x="30361" y="8828"/>
                  <a:pt x="30391" y="8797"/>
                  <a:pt x="30391" y="8759"/>
                </a:cubicBezTo>
                <a:cubicBezTo>
                  <a:pt x="30391" y="8721"/>
                  <a:pt x="30361" y="8691"/>
                  <a:pt x="30323" y="8691"/>
                </a:cubicBezTo>
                <a:close/>
                <a:moveTo>
                  <a:pt x="30539" y="8691"/>
                </a:moveTo>
                <a:cubicBezTo>
                  <a:pt x="30501" y="8691"/>
                  <a:pt x="30471" y="8721"/>
                  <a:pt x="30471" y="8759"/>
                </a:cubicBezTo>
                <a:cubicBezTo>
                  <a:pt x="30471" y="8797"/>
                  <a:pt x="30501" y="8828"/>
                  <a:pt x="30539" y="8828"/>
                </a:cubicBezTo>
                <a:cubicBezTo>
                  <a:pt x="30577" y="8828"/>
                  <a:pt x="30608" y="8797"/>
                  <a:pt x="30608" y="8759"/>
                </a:cubicBezTo>
                <a:cubicBezTo>
                  <a:pt x="30608" y="8721"/>
                  <a:pt x="30577" y="8691"/>
                  <a:pt x="30539" y="8691"/>
                </a:cubicBezTo>
                <a:close/>
                <a:moveTo>
                  <a:pt x="30755" y="8691"/>
                </a:moveTo>
                <a:cubicBezTo>
                  <a:pt x="30718" y="8691"/>
                  <a:pt x="30687" y="8721"/>
                  <a:pt x="30687" y="8759"/>
                </a:cubicBezTo>
                <a:cubicBezTo>
                  <a:pt x="30687" y="8797"/>
                  <a:pt x="30718" y="8828"/>
                  <a:pt x="30755" y="8828"/>
                </a:cubicBezTo>
                <a:cubicBezTo>
                  <a:pt x="30793" y="8828"/>
                  <a:pt x="30824" y="8797"/>
                  <a:pt x="30824" y="8759"/>
                </a:cubicBezTo>
                <a:cubicBezTo>
                  <a:pt x="30824" y="8721"/>
                  <a:pt x="30793" y="8691"/>
                  <a:pt x="30755" y="8691"/>
                </a:cubicBezTo>
                <a:close/>
                <a:moveTo>
                  <a:pt x="30971" y="8691"/>
                </a:moveTo>
                <a:cubicBezTo>
                  <a:pt x="30934" y="8691"/>
                  <a:pt x="30903" y="8721"/>
                  <a:pt x="30903" y="8759"/>
                </a:cubicBezTo>
                <a:cubicBezTo>
                  <a:pt x="30903" y="8797"/>
                  <a:pt x="30934" y="8828"/>
                  <a:pt x="30971" y="8828"/>
                </a:cubicBezTo>
                <a:cubicBezTo>
                  <a:pt x="31009" y="8828"/>
                  <a:pt x="31040" y="8797"/>
                  <a:pt x="31040" y="8759"/>
                </a:cubicBezTo>
                <a:cubicBezTo>
                  <a:pt x="31040" y="8721"/>
                  <a:pt x="31009" y="8691"/>
                  <a:pt x="30971" y="8691"/>
                </a:cubicBezTo>
                <a:close/>
                <a:moveTo>
                  <a:pt x="31187" y="8691"/>
                </a:moveTo>
                <a:cubicBezTo>
                  <a:pt x="31150" y="8691"/>
                  <a:pt x="31119" y="8721"/>
                  <a:pt x="31119" y="8759"/>
                </a:cubicBezTo>
                <a:cubicBezTo>
                  <a:pt x="31119" y="8797"/>
                  <a:pt x="31150" y="8828"/>
                  <a:pt x="31187" y="8828"/>
                </a:cubicBezTo>
                <a:cubicBezTo>
                  <a:pt x="31225" y="8828"/>
                  <a:pt x="31256" y="8797"/>
                  <a:pt x="31256" y="8759"/>
                </a:cubicBezTo>
                <a:cubicBezTo>
                  <a:pt x="31256" y="8721"/>
                  <a:pt x="31225" y="8691"/>
                  <a:pt x="31187" y="8691"/>
                </a:cubicBezTo>
                <a:close/>
                <a:moveTo>
                  <a:pt x="31404" y="8828"/>
                </a:moveTo>
                <a:cubicBezTo>
                  <a:pt x="31441" y="8828"/>
                  <a:pt x="31472" y="8797"/>
                  <a:pt x="31472" y="8759"/>
                </a:cubicBezTo>
                <a:cubicBezTo>
                  <a:pt x="31472" y="8721"/>
                  <a:pt x="31441" y="8691"/>
                  <a:pt x="31404" y="8691"/>
                </a:cubicBezTo>
                <a:cubicBezTo>
                  <a:pt x="31366" y="8691"/>
                  <a:pt x="31335" y="8721"/>
                  <a:pt x="31335" y="8759"/>
                </a:cubicBezTo>
                <a:cubicBezTo>
                  <a:pt x="31335" y="8797"/>
                  <a:pt x="31366" y="8828"/>
                  <a:pt x="31404" y="8828"/>
                </a:cubicBezTo>
                <a:close/>
                <a:moveTo>
                  <a:pt x="31620" y="8828"/>
                </a:moveTo>
                <a:cubicBezTo>
                  <a:pt x="31658" y="8828"/>
                  <a:pt x="31688" y="8797"/>
                  <a:pt x="31688" y="8759"/>
                </a:cubicBezTo>
                <a:cubicBezTo>
                  <a:pt x="31688" y="8721"/>
                  <a:pt x="31658" y="8691"/>
                  <a:pt x="31620" y="8691"/>
                </a:cubicBezTo>
                <a:cubicBezTo>
                  <a:pt x="31582" y="8691"/>
                  <a:pt x="31551" y="8721"/>
                  <a:pt x="31551" y="8759"/>
                </a:cubicBezTo>
                <a:cubicBezTo>
                  <a:pt x="31551" y="8797"/>
                  <a:pt x="31582" y="8828"/>
                  <a:pt x="31620" y="8828"/>
                </a:cubicBezTo>
                <a:close/>
                <a:moveTo>
                  <a:pt x="31836" y="8828"/>
                </a:moveTo>
                <a:cubicBezTo>
                  <a:pt x="31874" y="8828"/>
                  <a:pt x="31904" y="8797"/>
                  <a:pt x="31904" y="8759"/>
                </a:cubicBezTo>
                <a:cubicBezTo>
                  <a:pt x="31904" y="8721"/>
                  <a:pt x="31874" y="8691"/>
                  <a:pt x="31836" y="8691"/>
                </a:cubicBezTo>
                <a:cubicBezTo>
                  <a:pt x="31798" y="8691"/>
                  <a:pt x="31767" y="8721"/>
                  <a:pt x="31767" y="8759"/>
                </a:cubicBezTo>
                <a:cubicBezTo>
                  <a:pt x="31767" y="8797"/>
                  <a:pt x="31798" y="8828"/>
                  <a:pt x="31836" y="8828"/>
                </a:cubicBezTo>
                <a:close/>
                <a:moveTo>
                  <a:pt x="32052" y="8828"/>
                </a:moveTo>
                <a:cubicBezTo>
                  <a:pt x="32090" y="8828"/>
                  <a:pt x="32120" y="8797"/>
                  <a:pt x="32120" y="8759"/>
                </a:cubicBezTo>
                <a:cubicBezTo>
                  <a:pt x="32120" y="8721"/>
                  <a:pt x="32090" y="8691"/>
                  <a:pt x="32052" y="8691"/>
                </a:cubicBezTo>
                <a:cubicBezTo>
                  <a:pt x="32014" y="8691"/>
                  <a:pt x="31984" y="8721"/>
                  <a:pt x="31984" y="8759"/>
                </a:cubicBezTo>
                <a:cubicBezTo>
                  <a:pt x="31984" y="8797"/>
                  <a:pt x="32014" y="8828"/>
                  <a:pt x="32052" y="8828"/>
                </a:cubicBezTo>
                <a:close/>
                <a:moveTo>
                  <a:pt x="32268" y="8828"/>
                </a:moveTo>
                <a:cubicBezTo>
                  <a:pt x="32306" y="8828"/>
                  <a:pt x="32337" y="8797"/>
                  <a:pt x="32337" y="8759"/>
                </a:cubicBezTo>
                <a:cubicBezTo>
                  <a:pt x="32337" y="8721"/>
                  <a:pt x="32306" y="8691"/>
                  <a:pt x="32268" y="8691"/>
                </a:cubicBezTo>
                <a:cubicBezTo>
                  <a:pt x="32230" y="8691"/>
                  <a:pt x="32200" y="8721"/>
                  <a:pt x="32200" y="8759"/>
                </a:cubicBezTo>
                <a:cubicBezTo>
                  <a:pt x="32200" y="8797"/>
                  <a:pt x="32230" y="8828"/>
                  <a:pt x="32268" y="8828"/>
                </a:cubicBezTo>
                <a:close/>
                <a:moveTo>
                  <a:pt x="32484" y="8828"/>
                </a:moveTo>
                <a:cubicBezTo>
                  <a:pt x="32522" y="8828"/>
                  <a:pt x="32553" y="8797"/>
                  <a:pt x="32553" y="8759"/>
                </a:cubicBezTo>
                <a:cubicBezTo>
                  <a:pt x="32553" y="8721"/>
                  <a:pt x="32522" y="8691"/>
                  <a:pt x="32484" y="8691"/>
                </a:cubicBezTo>
                <a:cubicBezTo>
                  <a:pt x="32446" y="8691"/>
                  <a:pt x="32416" y="8721"/>
                  <a:pt x="32416" y="8759"/>
                </a:cubicBezTo>
                <a:cubicBezTo>
                  <a:pt x="32416" y="8797"/>
                  <a:pt x="32446" y="8828"/>
                  <a:pt x="32484" y="8828"/>
                </a:cubicBezTo>
                <a:close/>
                <a:moveTo>
                  <a:pt x="32700" y="8828"/>
                </a:moveTo>
                <a:cubicBezTo>
                  <a:pt x="32738" y="8828"/>
                  <a:pt x="32769" y="8797"/>
                  <a:pt x="32769" y="8759"/>
                </a:cubicBezTo>
                <a:cubicBezTo>
                  <a:pt x="32769" y="8721"/>
                  <a:pt x="32738" y="8691"/>
                  <a:pt x="32700" y="8691"/>
                </a:cubicBezTo>
                <a:cubicBezTo>
                  <a:pt x="32663" y="8691"/>
                  <a:pt x="32632" y="8721"/>
                  <a:pt x="32632" y="8759"/>
                </a:cubicBezTo>
                <a:cubicBezTo>
                  <a:pt x="32632" y="8797"/>
                  <a:pt x="32663" y="8828"/>
                  <a:pt x="32700" y="8828"/>
                </a:cubicBezTo>
                <a:close/>
                <a:moveTo>
                  <a:pt x="32916" y="8828"/>
                </a:moveTo>
                <a:cubicBezTo>
                  <a:pt x="32954" y="8828"/>
                  <a:pt x="32985" y="8797"/>
                  <a:pt x="32985" y="8759"/>
                </a:cubicBezTo>
                <a:cubicBezTo>
                  <a:pt x="32985" y="8721"/>
                  <a:pt x="32954" y="8691"/>
                  <a:pt x="32916" y="8691"/>
                </a:cubicBezTo>
                <a:cubicBezTo>
                  <a:pt x="32879" y="8691"/>
                  <a:pt x="32848" y="8721"/>
                  <a:pt x="32848" y="8759"/>
                </a:cubicBezTo>
                <a:cubicBezTo>
                  <a:pt x="32848" y="8797"/>
                  <a:pt x="32879" y="8828"/>
                  <a:pt x="32916" y="8828"/>
                </a:cubicBezTo>
                <a:close/>
                <a:moveTo>
                  <a:pt x="33132" y="8828"/>
                </a:moveTo>
                <a:cubicBezTo>
                  <a:pt x="33170" y="8828"/>
                  <a:pt x="33201" y="8797"/>
                  <a:pt x="33201" y="8759"/>
                </a:cubicBezTo>
                <a:cubicBezTo>
                  <a:pt x="33201" y="8721"/>
                  <a:pt x="33170" y="8691"/>
                  <a:pt x="33132" y="8691"/>
                </a:cubicBezTo>
                <a:cubicBezTo>
                  <a:pt x="33095" y="8691"/>
                  <a:pt x="33064" y="8721"/>
                  <a:pt x="33064" y="8759"/>
                </a:cubicBezTo>
                <a:cubicBezTo>
                  <a:pt x="33064" y="8797"/>
                  <a:pt x="33095" y="8828"/>
                  <a:pt x="33132" y="8828"/>
                </a:cubicBezTo>
                <a:close/>
                <a:moveTo>
                  <a:pt x="33349" y="8828"/>
                </a:moveTo>
                <a:cubicBezTo>
                  <a:pt x="33386" y="8828"/>
                  <a:pt x="33417" y="8797"/>
                  <a:pt x="33417" y="8759"/>
                </a:cubicBezTo>
                <a:cubicBezTo>
                  <a:pt x="33417" y="8721"/>
                  <a:pt x="33386" y="8691"/>
                  <a:pt x="33349" y="8691"/>
                </a:cubicBezTo>
                <a:cubicBezTo>
                  <a:pt x="33311" y="8691"/>
                  <a:pt x="33280" y="8721"/>
                  <a:pt x="33280" y="8759"/>
                </a:cubicBezTo>
                <a:cubicBezTo>
                  <a:pt x="33280" y="8797"/>
                  <a:pt x="33311" y="8828"/>
                  <a:pt x="33349" y="8828"/>
                </a:cubicBezTo>
                <a:close/>
                <a:moveTo>
                  <a:pt x="33565" y="8828"/>
                </a:moveTo>
                <a:cubicBezTo>
                  <a:pt x="33603" y="8828"/>
                  <a:pt x="33633" y="8797"/>
                  <a:pt x="33633" y="8759"/>
                </a:cubicBezTo>
                <a:cubicBezTo>
                  <a:pt x="33633" y="8721"/>
                  <a:pt x="33603" y="8691"/>
                  <a:pt x="33565" y="8691"/>
                </a:cubicBezTo>
                <a:cubicBezTo>
                  <a:pt x="33527" y="8691"/>
                  <a:pt x="33496" y="8721"/>
                  <a:pt x="33496" y="8759"/>
                </a:cubicBezTo>
                <a:cubicBezTo>
                  <a:pt x="33496" y="8797"/>
                  <a:pt x="33527" y="8828"/>
                  <a:pt x="33565" y="8828"/>
                </a:cubicBezTo>
                <a:close/>
                <a:moveTo>
                  <a:pt x="33781" y="8828"/>
                </a:moveTo>
                <a:cubicBezTo>
                  <a:pt x="33819" y="8828"/>
                  <a:pt x="33849" y="8797"/>
                  <a:pt x="33849" y="8759"/>
                </a:cubicBezTo>
                <a:cubicBezTo>
                  <a:pt x="33849" y="8721"/>
                  <a:pt x="33819" y="8691"/>
                  <a:pt x="33781" y="8691"/>
                </a:cubicBezTo>
                <a:cubicBezTo>
                  <a:pt x="33743" y="8691"/>
                  <a:pt x="33713" y="8721"/>
                  <a:pt x="33713" y="8759"/>
                </a:cubicBezTo>
                <a:cubicBezTo>
                  <a:pt x="33713" y="8797"/>
                  <a:pt x="33743" y="8828"/>
                  <a:pt x="33781" y="8828"/>
                </a:cubicBezTo>
                <a:close/>
                <a:moveTo>
                  <a:pt x="33997" y="8828"/>
                </a:moveTo>
                <a:cubicBezTo>
                  <a:pt x="34035" y="8828"/>
                  <a:pt x="34066" y="8797"/>
                  <a:pt x="34066" y="8759"/>
                </a:cubicBezTo>
                <a:cubicBezTo>
                  <a:pt x="34066" y="8721"/>
                  <a:pt x="34035" y="8691"/>
                  <a:pt x="33997" y="8691"/>
                </a:cubicBezTo>
                <a:cubicBezTo>
                  <a:pt x="33959" y="8691"/>
                  <a:pt x="33929" y="8721"/>
                  <a:pt x="33929" y="8759"/>
                </a:cubicBezTo>
                <a:cubicBezTo>
                  <a:pt x="33929" y="8797"/>
                  <a:pt x="33959" y="8828"/>
                  <a:pt x="33997" y="8828"/>
                </a:cubicBezTo>
                <a:close/>
                <a:moveTo>
                  <a:pt x="34213" y="8828"/>
                </a:moveTo>
                <a:cubicBezTo>
                  <a:pt x="34251" y="8828"/>
                  <a:pt x="34282" y="8797"/>
                  <a:pt x="34282" y="8759"/>
                </a:cubicBezTo>
                <a:cubicBezTo>
                  <a:pt x="34282" y="8721"/>
                  <a:pt x="34251" y="8691"/>
                  <a:pt x="34213" y="8691"/>
                </a:cubicBezTo>
                <a:cubicBezTo>
                  <a:pt x="34175" y="8691"/>
                  <a:pt x="34145" y="8721"/>
                  <a:pt x="34145" y="8759"/>
                </a:cubicBezTo>
                <a:cubicBezTo>
                  <a:pt x="34145" y="8797"/>
                  <a:pt x="34175" y="8828"/>
                  <a:pt x="34213" y="8828"/>
                </a:cubicBezTo>
                <a:close/>
                <a:moveTo>
                  <a:pt x="34429" y="8828"/>
                </a:moveTo>
                <a:cubicBezTo>
                  <a:pt x="34467" y="8828"/>
                  <a:pt x="34498" y="8797"/>
                  <a:pt x="34498" y="8759"/>
                </a:cubicBezTo>
                <a:cubicBezTo>
                  <a:pt x="34498" y="8721"/>
                  <a:pt x="34467" y="8691"/>
                  <a:pt x="34429" y="8691"/>
                </a:cubicBezTo>
                <a:cubicBezTo>
                  <a:pt x="34391" y="8691"/>
                  <a:pt x="34361" y="8721"/>
                  <a:pt x="34361" y="8759"/>
                </a:cubicBezTo>
                <a:cubicBezTo>
                  <a:pt x="34361" y="8797"/>
                  <a:pt x="34391" y="8828"/>
                  <a:pt x="34429" y="8828"/>
                </a:cubicBezTo>
                <a:close/>
                <a:moveTo>
                  <a:pt x="29242" y="9063"/>
                </a:moveTo>
                <a:cubicBezTo>
                  <a:pt x="29280" y="9063"/>
                  <a:pt x="29311" y="9032"/>
                  <a:pt x="29311" y="8994"/>
                </a:cubicBezTo>
                <a:cubicBezTo>
                  <a:pt x="29311" y="8956"/>
                  <a:pt x="29280" y="8926"/>
                  <a:pt x="29242" y="8926"/>
                </a:cubicBezTo>
                <a:cubicBezTo>
                  <a:pt x="29205" y="8926"/>
                  <a:pt x="29174" y="8956"/>
                  <a:pt x="29174" y="8994"/>
                </a:cubicBezTo>
                <a:cubicBezTo>
                  <a:pt x="29174" y="9032"/>
                  <a:pt x="29205" y="9063"/>
                  <a:pt x="29242" y="9063"/>
                </a:cubicBezTo>
                <a:close/>
                <a:moveTo>
                  <a:pt x="29458" y="9063"/>
                </a:moveTo>
                <a:cubicBezTo>
                  <a:pt x="29496" y="9063"/>
                  <a:pt x="29527" y="9032"/>
                  <a:pt x="29527" y="8994"/>
                </a:cubicBezTo>
                <a:cubicBezTo>
                  <a:pt x="29527" y="8956"/>
                  <a:pt x="29496" y="8926"/>
                  <a:pt x="29458" y="8926"/>
                </a:cubicBezTo>
                <a:cubicBezTo>
                  <a:pt x="29421" y="8926"/>
                  <a:pt x="29390" y="8956"/>
                  <a:pt x="29390" y="8994"/>
                </a:cubicBezTo>
                <a:cubicBezTo>
                  <a:pt x="29390" y="9032"/>
                  <a:pt x="29421" y="9063"/>
                  <a:pt x="29458" y="9063"/>
                </a:cubicBezTo>
                <a:close/>
                <a:moveTo>
                  <a:pt x="29675" y="8926"/>
                </a:moveTo>
                <a:cubicBezTo>
                  <a:pt x="29637" y="8926"/>
                  <a:pt x="29606" y="8956"/>
                  <a:pt x="29606" y="8994"/>
                </a:cubicBezTo>
                <a:cubicBezTo>
                  <a:pt x="29606" y="9032"/>
                  <a:pt x="29637" y="9063"/>
                  <a:pt x="29675" y="9063"/>
                </a:cubicBezTo>
                <a:cubicBezTo>
                  <a:pt x="29712" y="9063"/>
                  <a:pt x="29743" y="9032"/>
                  <a:pt x="29743" y="8994"/>
                </a:cubicBezTo>
                <a:cubicBezTo>
                  <a:pt x="29743" y="8956"/>
                  <a:pt x="29712" y="8926"/>
                  <a:pt x="29675" y="8926"/>
                </a:cubicBezTo>
                <a:close/>
                <a:moveTo>
                  <a:pt x="29891" y="8926"/>
                </a:moveTo>
                <a:cubicBezTo>
                  <a:pt x="29853" y="8926"/>
                  <a:pt x="29822" y="8956"/>
                  <a:pt x="29822" y="8994"/>
                </a:cubicBezTo>
                <a:cubicBezTo>
                  <a:pt x="29822" y="9032"/>
                  <a:pt x="29853" y="9063"/>
                  <a:pt x="29891" y="9063"/>
                </a:cubicBezTo>
                <a:cubicBezTo>
                  <a:pt x="29929" y="9063"/>
                  <a:pt x="29959" y="9032"/>
                  <a:pt x="29959" y="8994"/>
                </a:cubicBezTo>
                <a:cubicBezTo>
                  <a:pt x="29959" y="8956"/>
                  <a:pt x="29929" y="8926"/>
                  <a:pt x="29891" y="8926"/>
                </a:cubicBezTo>
                <a:close/>
                <a:moveTo>
                  <a:pt x="30107" y="8926"/>
                </a:moveTo>
                <a:cubicBezTo>
                  <a:pt x="30069" y="8926"/>
                  <a:pt x="30038" y="8956"/>
                  <a:pt x="30038" y="8994"/>
                </a:cubicBezTo>
                <a:cubicBezTo>
                  <a:pt x="30038" y="9032"/>
                  <a:pt x="30069" y="9063"/>
                  <a:pt x="30107" y="9063"/>
                </a:cubicBezTo>
                <a:cubicBezTo>
                  <a:pt x="30145" y="9063"/>
                  <a:pt x="30175" y="9032"/>
                  <a:pt x="30175" y="8994"/>
                </a:cubicBezTo>
                <a:cubicBezTo>
                  <a:pt x="30175" y="8956"/>
                  <a:pt x="30145" y="8926"/>
                  <a:pt x="30107" y="8926"/>
                </a:cubicBezTo>
                <a:close/>
                <a:moveTo>
                  <a:pt x="30323" y="8926"/>
                </a:moveTo>
                <a:cubicBezTo>
                  <a:pt x="30285" y="8926"/>
                  <a:pt x="30255" y="8956"/>
                  <a:pt x="30255" y="8994"/>
                </a:cubicBezTo>
                <a:cubicBezTo>
                  <a:pt x="30255" y="9032"/>
                  <a:pt x="30285" y="9063"/>
                  <a:pt x="30323" y="9063"/>
                </a:cubicBezTo>
                <a:cubicBezTo>
                  <a:pt x="30361" y="9063"/>
                  <a:pt x="30391" y="9032"/>
                  <a:pt x="30391" y="8994"/>
                </a:cubicBezTo>
                <a:cubicBezTo>
                  <a:pt x="30391" y="8956"/>
                  <a:pt x="30361" y="8926"/>
                  <a:pt x="30323" y="8926"/>
                </a:cubicBezTo>
                <a:close/>
                <a:moveTo>
                  <a:pt x="30539" y="8926"/>
                </a:moveTo>
                <a:cubicBezTo>
                  <a:pt x="30501" y="8926"/>
                  <a:pt x="30471" y="8956"/>
                  <a:pt x="30471" y="8994"/>
                </a:cubicBezTo>
                <a:cubicBezTo>
                  <a:pt x="30471" y="9032"/>
                  <a:pt x="30501" y="9063"/>
                  <a:pt x="30539" y="9063"/>
                </a:cubicBezTo>
                <a:cubicBezTo>
                  <a:pt x="30577" y="9063"/>
                  <a:pt x="30608" y="9032"/>
                  <a:pt x="30608" y="8994"/>
                </a:cubicBezTo>
                <a:cubicBezTo>
                  <a:pt x="30608" y="8956"/>
                  <a:pt x="30577" y="8926"/>
                  <a:pt x="30539" y="8926"/>
                </a:cubicBezTo>
                <a:close/>
                <a:moveTo>
                  <a:pt x="30755" y="8926"/>
                </a:moveTo>
                <a:cubicBezTo>
                  <a:pt x="30718" y="8926"/>
                  <a:pt x="30687" y="8956"/>
                  <a:pt x="30687" y="8994"/>
                </a:cubicBezTo>
                <a:cubicBezTo>
                  <a:pt x="30687" y="9032"/>
                  <a:pt x="30718" y="9063"/>
                  <a:pt x="30755" y="9063"/>
                </a:cubicBezTo>
                <a:cubicBezTo>
                  <a:pt x="30793" y="9063"/>
                  <a:pt x="30824" y="9032"/>
                  <a:pt x="30824" y="8994"/>
                </a:cubicBezTo>
                <a:cubicBezTo>
                  <a:pt x="30824" y="8956"/>
                  <a:pt x="30793" y="8926"/>
                  <a:pt x="30755" y="8926"/>
                </a:cubicBezTo>
                <a:close/>
                <a:moveTo>
                  <a:pt x="30971" y="8926"/>
                </a:moveTo>
                <a:cubicBezTo>
                  <a:pt x="30934" y="8926"/>
                  <a:pt x="30903" y="8956"/>
                  <a:pt x="30903" y="8994"/>
                </a:cubicBezTo>
                <a:cubicBezTo>
                  <a:pt x="30903" y="9032"/>
                  <a:pt x="30934" y="9063"/>
                  <a:pt x="30971" y="9063"/>
                </a:cubicBezTo>
                <a:cubicBezTo>
                  <a:pt x="31009" y="9063"/>
                  <a:pt x="31040" y="9032"/>
                  <a:pt x="31040" y="8994"/>
                </a:cubicBezTo>
                <a:cubicBezTo>
                  <a:pt x="31040" y="8956"/>
                  <a:pt x="31009" y="8926"/>
                  <a:pt x="30971" y="8926"/>
                </a:cubicBezTo>
                <a:close/>
                <a:moveTo>
                  <a:pt x="31187" y="8926"/>
                </a:moveTo>
                <a:cubicBezTo>
                  <a:pt x="31150" y="8926"/>
                  <a:pt x="31119" y="8956"/>
                  <a:pt x="31119" y="8994"/>
                </a:cubicBezTo>
                <a:cubicBezTo>
                  <a:pt x="31119" y="9032"/>
                  <a:pt x="31150" y="9063"/>
                  <a:pt x="31187" y="9063"/>
                </a:cubicBezTo>
                <a:cubicBezTo>
                  <a:pt x="31225" y="9063"/>
                  <a:pt x="31256" y="9032"/>
                  <a:pt x="31256" y="8994"/>
                </a:cubicBezTo>
                <a:cubicBezTo>
                  <a:pt x="31256" y="8956"/>
                  <a:pt x="31225" y="8926"/>
                  <a:pt x="31187" y="8926"/>
                </a:cubicBezTo>
                <a:close/>
                <a:moveTo>
                  <a:pt x="31404" y="9063"/>
                </a:moveTo>
                <a:cubicBezTo>
                  <a:pt x="31441" y="9063"/>
                  <a:pt x="31472" y="9032"/>
                  <a:pt x="31472" y="8994"/>
                </a:cubicBezTo>
                <a:cubicBezTo>
                  <a:pt x="31472" y="8956"/>
                  <a:pt x="31441" y="8926"/>
                  <a:pt x="31404" y="8926"/>
                </a:cubicBezTo>
                <a:cubicBezTo>
                  <a:pt x="31366" y="8926"/>
                  <a:pt x="31335" y="8956"/>
                  <a:pt x="31335" y="8994"/>
                </a:cubicBezTo>
                <a:cubicBezTo>
                  <a:pt x="31335" y="9032"/>
                  <a:pt x="31366" y="9063"/>
                  <a:pt x="31404" y="9063"/>
                </a:cubicBezTo>
                <a:close/>
                <a:moveTo>
                  <a:pt x="31620" y="9063"/>
                </a:moveTo>
                <a:cubicBezTo>
                  <a:pt x="31658" y="9063"/>
                  <a:pt x="31688" y="9032"/>
                  <a:pt x="31688" y="8994"/>
                </a:cubicBezTo>
                <a:cubicBezTo>
                  <a:pt x="31688" y="8956"/>
                  <a:pt x="31658" y="8926"/>
                  <a:pt x="31620" y="8926"/>
                </a:cubicBezTo>
                <a:cubicBezTo>
                  <a:pt x="31582" y="8926"/>
                  <a:pt x="31551" y="8956"/>
                  <a:pt x="31551" y="8994"/>
                </a:cubicBezTo>
                <a:cubicBezTo>
                  <a:pt x="31551" y="9032"/>
                  <a:pt x="31582" y="9063"/>
                  <a:pt x="31620" y="9063"/>
                </a:cubicBezTo>
                <a:close/>
                <a:moveTo>
                  <a:pt x="31836" y="9063"/>
                </a:moveTo>
                <a:cubicBezTo>
                  <a:pt x="31874" y="9063"/>
                  <a:pt x="31904" y="9032"/>
                  <a:pt x="31904" y="8994"/>
                </a:cubicBezTo>
                <a:cubicBezTo>
                  <a:pt x="31904" y="8956"/>
                  <a:pt x="31874" y="8926"/>
                  <a:pt x="31836" y="8926"/>
                </a:cubicBezTo>
                <a:cubicBezTo>
                  <a:pt x="31798" y="8926"/>
                  <a:pt x="31767" y="8956"/>
                  <a:pt x="31767" y="8994"/>
                </a:cubicBezTo>
                <a:cubicBezTo>
                  <a:pt x="31767" y="9032"/>
                  <a:pt x="31798" y="9063"/>
                  <a:pt x="31836" y="9063"/>
                </a:cubicBezTo>
                <a:close/>
                <a:moveTo>
                  <a:pt x="32052" y="9063"/>
                </a:moveTo>
                <a:cubicBezTo>
                  <a:pt x="32090" y="9063"/>
                  <a:pt x="32120" y="9032"/>
                  <a:pt x="32120" y="8994"/>
                </a:cubicBezTo>
                <a:cubicBezTo>
                  <a:pt x="32120" y="8956"/>
                  <a:pt x="32090" y="8926"/>
                  <a:pt x="32052" y="8926"/>
                </a:cubicBezTo>
                <a:cubicBezTo>
                  <a:pt x="32014" y="8926"/>
                  <a:pt x="31984" y="8956"/>
                  <a:pt x="31984" y="8994"/>
                </a:cubicBezTo>
                <a:cubicBezTo>
                  <a:pt x="31984" y="9032"/>
                  <a:pt x="32014" y="9063"/>
                  <a:pt x="32052" y="9063"/>
                </a:cubicBezTo>
                <a:close/>
                <a:moveTo>
                  <a:pt x="32268" y="9063"/>
                </a:moveTo>
                <a:cubicBezTo>
                  <a:pt x="32306" y="9063"/>
                  <a:pt x="32337" y="9032"/>
                  <a:pt x="32337" y="8994"/>
                </a:cubicBezTo>
                <a:cubicBezTo>
                  <a:pt x="32337" y="8956"/>
                  <a:pt x="32306" y="8926"/>
                  <a:pt x="32268" y="8926"/>
                </a:cubicBezTo>
                <a:cubicBezTo>
                  <a:pt x="32230" y="8926"/>
                  <a:pt x="32200" y="8956"/>
                  <a:pt x="32200" y="8994"/>
                </a:cubicBezTo>
                <a:cubicBezTo>
                  <a:pt x="32200" y="9032"/>
                  <a:pt x="32230" y="9063"/>
                  <a:pt x="32268" y="9063"/>
                </a:cubicBezTo>
                <a:close/>
                <a:moveTo>
                  <a:pt x="32484" y="9063"/>
                </a:moveTo>
                <a:cubicBezTo>
                  <a:pt x="32522" y="9063"/>
                  <a:pt x="32553" y="9032"/>
                  <a:pt x="32553" y="8994"/>
                </a:cubicBezTo>
                <a:cubicBezTo>
                  <a:pt x="32553" y="8956"/>
                  <a:pt x="32522" y="8926"/>
                  <a:pt x="32484" y="8926"/>
                </a:cubicBezTo>
                <a:cubicBezTo>
                  <a:pt x="32446" y="8926"/>
                  <a:pt x="32416" y="8956"/>
                  <a:pt x="32416" y="8994"/>
                </a:cubicBezTo>
                <a:cubicBezTo>
                  <a:pt x="32416" y="9032"/>
                  <a:pt x="32446" y="9063"/>
                  <a:pt x="32484" y="9063"/>
                </a:cubicBezTo>
                <a:close/>
                <a:moveTo>
                  <a:pt x="32700" y="9063"/>
                </a:moveTo>
                <a:cubicBezTo>
                  <a:pt x="32738" y="9063"/>
                  <a:pt x="32769" y="9032"/>
                  <a:pt x="32769" y="8994"/>
                </a:cubicBezTo>
                <a:cubicBezTo>
                  <a:pt x="32769" y="8956"/>
                  <a:pt x="32738" y="8926"/>
                  <a:pt x="32700" y="8926"/>
                </a:cubicBezTo>
                <a:cubicBezTo>
                  <a:pt x="32663" y="8926"/>
                  <a:pt x="32632" y="8956"/>
                  <a:pt x="32632" y="8994"/>
                </a:cubicBezTo>
                <a:cubicBezTo>
                  <a:pt x="32632" y="9032"/>
                  <a:pt x="32663" y="9063"/>
                  <a:pt x="32700" y="9063"/>
                </a:cubicBezTo>
                <a:close/>
                <a:moveTo>
                  <a:pt x="32916" y="9063"/>
                </a:moveTo>
                <a:cubicBezTo>
                  <a:pt x="32954" y="9063"/>
                  <a:pt x="32985" y="9032"/>
                  <a:pt x="32985" y="8994"/>
                </a:cubicBezTo>
                <a:cubicBezTo>
                  <a:pt x="32985" y="8956"/>
                  <a:pt x="32954" y="8926"/>
                  <a:pt x="32916" y="8926"/>
                </a:cubicBezTo>
                <a:cubicBezTo>
                  <a:pt x="32879" y="8926"/>
                  <a:pt x="32848" y="8956"/>
                  <a:pt x="32848" y="8994"/>
                </a:cubicBezTo>
                <a:cubicBezTo>
                  <a:pt x="32848" y="9032"/>
                  <a:pt x="32879" y="9063"/>
                  <a:pt x="32916" y="9063"/>
                </a:cubicBezTo>
                <a:close/>
                <a:moveTo>
                  <a:pt x="33132" y="9063"/>
                </a:moveTo>
                <a:cubicBezTo>
                  <a:pt x="33170" y="9063"/>
                  <a:pt x="33201" y="9032"/>
                  <a:pt x="33201" y="8994"/>
                </a:cubicBezTo>
                <a:cubicBezTo>
                  <a:pt x="33201" y="8956"/>
                  <a:pt x="33170" y="8926"/>
                  <a:pt x="33132" y="8926"/>
                </a:cubicBezTo>
                <a:cubicBezTo>
                  <a:pt x="33095" y="8926"/>
                  <a:pt x="33064" y="8956"/>
                  <a:pt x="33064" y="8994"/>
                </a:cubicBezTo>
                <a:cubicBezTo>
                  <a:pt x="33064" y="9032"/>
                  <a:pt x="33095" y="9063"/>
                  <a:pt x="33132" y="9063"/>
                </a:cubicBezTo>
                <a:close/>
                <a:moveTo>
                  <a:pt x="33349" y="9063"/>
                </a:moveTo>
                <a:cubicBezTo>
                  <a:pt x="33386" y="9063"/>
                  <a:pt x="33417" y="9032"/>
                  <a:pt x="33417" y="8994"/>
                </a:cubicBezTo>
                <a:cubicBezTo>
                  <a:pt x="33417" y="8956"/>
                  <a:pt x="33386" y="8926"/>
                  <a:pt x="33349" y="8926"/>
                </a:cubicBezTo>
                <a:cubicBezTo>
                  <a:pt x="33311" y="8926"/>
                  <a:pt x="33280" y="8956"/>
                  <a:pt x="33280" y="8994"/>
                </a:cubicBezTo>
                <a:cubicBezTo>
                  <a:pt x="33280" y="9032"/>
                  <a:pt x="33311" y="9063"/>
                  <a:pt x="33349" y="9063"/>
                </a:cubicBezTo>
                <a:close/>
                <a:moveTo>
                  <a:pt x="33565" y="9063"/>
                </a:moveTo>
                <a:cubicBezTo>
                  <a:pt x="33603" y="9063"/>
                  <a:pt x="33633" y="9032"/>
                  <a:pt x="33633" y="8994"/>
                </a:cubicBezTo>
                <a:cubicBezTo>
                  <a:pt x="33633" y="8956"/>
                  <a:pt x="33603" y="8926"/>
                  <a:pt x="33565" y="8926"/>
                </a:cubicBezTo>
                <a:cubicBezTo>
                  <a:pt x="33527" y="8926"/>
                  <a:pt x="33496" y="8956"/>
                  <a:pt x="33496" y="8994"/>
                </a:cubicBezTo>
                <a:cubicBezTo>
                  <a:pt x="33496" y="9032"/>
                  <a:pt x="33527" y="9063"/>
                  <a:pt x="33565" y="9063"/>
                </a:cubicBezTo>
                <a:close/>
                <a:moveTo>
                  <a:pt x="33781" y="9063"/>
                </a:moveTo>
                <a:cubicBezTo>
                  <a:pt x="33819" y="9063"/>
                  <a:pt x="33849" y="9032"/>
                  <a:pt x="33849" y="8994"/>
                </a:cubicBezTo>
                <a:cubicBezTo>
                  <a:pt x="33849" y="8956"/>
                  <a:pt x="33819" y="8926"/>
                  <a:pt x="33781" y="8926"/>
                </a:cubicBezTo>
                <a:cubicBezTo>
                  <a:pt x="33743" y="8926"/>
                  <a:pt x="33713" y="8956"/>
                  <a:pt x="33713" y="8994"/>
                </a:cubicBezTo>
                <a:cubicBezTo>
                  <a:pt x="33713" y="9032"/>
                  <a:pt x="33743" y="9063"/>
                  <a:pt x="33781" y="9063"/>
                </a:cubicBezTo>
                <a:close/>
                <a:moveTo>
                  <a:pt x="33997" y="9063"/>
                </a:moveTo>
                <a:cubicBezTo>
                  <a:pt x="34035" y="9063"/>
                  <a:pt x="34066" y="9032"/>
                  <a:pt x="34066" y="8994"/>
                </a:cubicBezTo>
                <a:cubicBezTo>
                  <a:pt x="34066" y="8956"/>
                  <a:pt x="34035" y="8926"/>
                  <a:pt x="33997" y="8926"/>
                </a:cubicBezTo>
                <a:cubicBezTo>
                  <a:pt x="33959" y="8926"/>
                  <a:pt x="33929" y="8956"/>
                  <a:pt x="33929" y="8994"/>
                </a:cubicBezTo>
                <a:cubicBezTo>
                  <a:pt x="33929" y="9032"/>
                  <a:pt x="33959" y="9063"/>
                  <a:pt x="33997" y="9063"/>
                </a:cubicBezTo>
                <a:close/>
                <a:moveTo>
                  <a:pt x="34213" y="9063"/>
                </a:moveTo>
                <a:cubicBezTo>
                  <a:pt x="34251" y="9063"/>
                  <a:pt x="34282" y="9032"/>
                  <a:pt x="34282" y="8994"/>
                </a:cubicBezTo>
                <a:cubicBezTo>
                  <a:pt x="34282" y="8956"/>
                  <a:pt x="34251" y="8926"/>
                  <a:pt x="34213" y="8926"/>
                </a:cubicBezTo>
                <a:cubicBezTo>
                  <a:pt x="34175" y="8926"/>
                  <a:pt x="34145" y="8956"/>
                  <a:pt x="34145" y="8994"/>
                </a:cubicBezTo>
                <a:cubicBezTo>
                  <a:pt x="34145" y="9032"/>
                  <a:pt x="34175" y="9063"/>
                  <a:pt x="34213" y="9063"/>
                </a:cubicBezTo>
                <a:close/>
                <a:moveTo>
                  <a:pt x="29242" y="9297"/>
                </a:moveTo>
                <a:cubicBezTo>
                  <a:pt x="29280" y="9297"/>
                  <a:pt x="29311" y="9267"/>
                  <a:pt x="29311" y="9229"/>
                </a:cubicBezTo>
                <a:cubicBezTo>
                  <a:pt x="29311" y="9191"/>
                  <a:pt x="29280" y="9160"/>
                  <a:pt x="29242" y="9160"/>
                </a:cubicBezTo>
                <a:cubicBezTo>
                  <a:pt x="29205" y="9160"/>
                  <a:pt x="29174" y="9191"/>
                  <a:pt x="29174" y="9229"/>
                </a:cubicBezTo>
                <a:cubicBezTo>
                  <a:pt x="29174" y="9267"/>
                  <a:pt x="29205" y="9297"/>
                  <a:pt x="29242" y="9297"/>
                </a:cubicBezTo>
                <a:close/>
                <a:moveTo>
                  <a:pt x="29458" y="9297"/>
                </a:moveTo>
                <a:cubicBezTo>
                  <a:pt x="29496" y="9297"/>
                  <a:pt x="29527" y="9267"/>
                  <a:pt x="29527" y="9229"/>
                </a:cubicBezTo>
                <a:cubicBezTo>
                  <a:pt x="29527" y="9191"/>
                  <a:pt x="29496" y="9160"/>
                  <a:pt x="29458" y="9160"/>
                </a:cubicBezTo>
                <a:cubicBezTo>
                  <a:pt x="29421" y="9160"/>
                  <a:pt x="29390" y="9191"/>
                  <a:pt x="29390" y="9229"/>
                </a:cubicBezTo>
                <a:cubicBezTo>
                  <a:pt x="29390" y="9267"/>
                  <a:pt x="29421" y="9297"/>
                  <a:pt x="29458" y="9297"/>
                </a:cubicBezTo>
                <a:close/>
                <a:moveTo>
                  <a:pt x="29675" y="9160"/>
                </a:moveTo>
                <a:cubicBezTo>
                  <a:pt x="29637" y="9160"/>
                  <a:pt x="29606" y="9191"/>
                  <a:pt x="29606" y="9229"/>
                </a:cubicBezTo>
                <a:cubicBezTo>
                  <a:pt x="29606" y="9267"/>
                  <a:pt x="29637" y="9297"/>
                  <a:pt x="29675" y="9297"/>
                </a:cubicBezTo>
                <a:cubicBezTo>
                  <a:pt x="29712" y="9297"/>
                  <a:pt x="29743" y="9267"/>
                  <a:pt x="29743" y="9229"/>
                </a:cubicBezTo>
                <a:cubicBezTo>
                  <a:pt x="29743" y="9191"/>
                  <a:pt x="29712" y="9160"/>
                  <a:pt x="29675" y="9160"/>
                </a:cubicBezTo>
                <a:close/>
                <a:moveTo>
                  <a:pt x="29891" y="9160"/>
                </a:moveTo>
                <a:cubicBezTo>
                  <a:pt x="29853" y="9160"/>
                  <a:pt x="29822" y="9191"/>
                  <a:pt x="29822" y="9229"/>
                </a:cubicBezTo>
                <a:cubicBezTo>
                  <a:pt x="29822" y="9267"/>
                  <a:pt x="29853" y="9297"/>
                  <a:pt x="29891" y="9297"/>
                </a:cubicBezTo>
                <a:cubicBezTo>
                  <a:pt x="29929" y="9297"/>
                  <a:pt x="29959" y="9267"/>
                  <a:pt x="29959" y="9229"/>
                </a:cubicBezTo>
                <a:cubicBezTo>
                  <a:pt x="29959" y="9191"/>
                  <a:pt x="29929" y="9160"/>
                  <a:pt x="29891" y="9160"/>
                </a:cubicBezTo>
                <a:close/>
                <a:moveTo>
                  <a:pt x="30107" y="9160"/>
                </a:moveTo>
                <a:cubicBezTo>
                  <a:pt x="30069" y="9160"/>
                  <a:pt x="30038" y="9191"/>
                  <a:pt x="30038" y="9229"/>
                </a:cubicBezTo>
                <a:cubicBezTo>
                  <a:pt x="30038" y="9267"/>
                  <a:pt x="30069" y="9297"/>
                  <a:pt x="30107" y="9297"/>
                </a:cubicBezTo>
                <a:cubicBezTo>
                  <a:pt x="30145" y="9297"/>
                  <a:pt x="30175" y="9267"/>
                  <a:pt x="30175" y="9229"/>
                </a:cubicBezTo>
                <a:cubicBezTo>
                  <a:pt x="30175" y="9191"/>
                  <a:pt x="30145" y="9160"/>
                  <a:pt x="30107" y="9160"/>
                </a:cubicBezTo>
                <a:close/>
                <a:moveTo>
                  <a:pt x="30323" y="9160"/>
                </a:moveTo>
                <a:cubicBezTo>
                  <a:pt x="30285" y="9160"/>
                  <a:pt x="30255" y="9191"/>
                  <a:pt x="30255" y="9229"/>
                </a:cubicBezTo>
                <a:cubicBezTo>
                  <a:pt x="30255" y="9267"/>
                  <a:pt x="30285" y="9297"/>
                  <a:pt x="30323" y="9297"/>
                </a:cubicBezTo>
                <a:cubicBezTo>
                  <a:pt x="30361" y="9297"/>
                  <a:pt x="30391" y="9267"/>
                  <a:pt x="30391" y="9229"/>
                </a:cubicBezTo>
                <a:cubicBezTo>
                  <a:pt x="30391" y="9191"/>
                  <a:pt x="30361" y="9160"/>
                  <a:pt x="30323" y="9160"/>
                </a:cubicBezTo>
                <a:close/>
                <a:moveTo>
                  <a:pt x="30539" y="9160"/>
                </a:moveTo>
                <a:cubicBezTo>
                  <a:pt x="30501" y="9160"/>
                  <a:pt x="30471" y="9191"/>
                  <a:pt x="30471" y="9229"/>
                </a:cubicBezTo>
                <a:cubicBezTo>
                  <a:pt x="30471" y="9267"/>
                  <a:pt x="30501" y="9297"/>
                  <a:pt x="30539" y="9297"/>
                </a:cubicBezTo>
                <a:cubicBezTo>
                  <a:pt x="30577" y="9297"/>
                  <a:pt x="30608" y="9267"/>
                  <a:pt x="30608" y="9229"/>
                </a:cubicBezTo>
                <a:cubicBezTo>
                  <a:pt x="30608" y="9191"/>
                  <a:pt x="30577" y="9160"/>
                  <a:pt x="30539" y="9160"/>
                </a:cubicBezTo>
                <a:close/>
                <a:moveTo>
                  <a:pt x="30755" y="9160"/>
                </a:moveTo>
                <a:cubicBezTo>
                  <a:pt x="30718" y="9160"/>
                  <a:pt x="30687" y="9191"/>
                  <a:pt x="30687" y="9229"/>
                </a:cubicBezTo>
                <a:cubicBezTo>
                  <a:pt x="30687" y="9267"/>
                  <a:pt x="30718" y="9297"/>
                  <a:pt x="30755" y="9297"/>
                </a:cubicBezTo>
                <a:cubicBezTo>
                  <a:pt x="30793" y="9297"/>
                  <a:pt x="30824" y="9267"/>
                  <a:pt x="30824" y="9229"/>
                </a:cubicBezTo>
                <a:cubicBezTo>
                  <a:pt x="30824" y="9191"/>
                  <a:pt x="30793" y="9160"/>
                  <a:pt x="30755" y="9160"/>
                </a:cubicBezTo>
                <a:close/>
                <a:moveTo>
                  <a:pt x="30971" y="9160"/>
                </a:moveTo>
                <a:cubicBezTo>
                  <a:pt x="30934" y="9160"/>
                  <a:pt x="30903" y="9191"/>
                  <a:pt x="30903" y="9229"/>
                </a:cubicBezTo>
                <a:cubicBezTo>
                  <a:pt x="30903" y="9267"/>
                  <a:pt x="30934" y="9297"/>
                  <a:pt x="30971" y="9297"/>
                </a:cubicBezTo>
                <a:cubicBezTo>
                  <a:pt x="31009" y="9297"/>
                  <a:pt x="31040" y="9267"/>
                  <a:pt x="31040" y="9229"/>
                </a:cubicBezTo>
                <a:cubicBezTo>
                  <a:pt x="31040" y="9191"/>
                  <a:pt x="31009" y="9160"/>
                  <a:pt x="30971" y="9160"/>
                </a:cubicBezTo>
                <a:close/>
                <a:moveTo>
                  <a:pt x="31187" y="9160"/>
                </a:moveTo>
                <a:cubicBezTo>
                  <a:pt x="31150" y="9160"/>
                  <a:pt x="31119" y="9191"/>
                  <a:pt x="31119" y="9229"/>
                </a:cubicBezTo>
                <a:cubicBezTo>
                  <a:pt x="31119" y="9267"/>
                  <a:pt x="31150" y="9297"/>
                  <a:pt x="31187" y="9297"/>
                </a:cubicBezTo>
                <a:cubicBezTo>
                  <a:pt x="31225" y="9297"/>
                  <a:pt x="31256" y="9267"/>
                  <a:pt x="31256" y="9229"/>
                </a:cubicBezTo>
                <a:cubicBezTo>
                  <a:pt x="31256" y="9191"/>
                  <a:pt x="31225" y="9160"/>
                  <a:pt x="31187" y="9160"/>
                </a:cubicBezTo>
                <a:close/>
                <a:moveTo>
                  <a:pt x="31404" y="9297"/>
                </a:moveTo>
                <a:cubicBezTo>
                  <a:pt x="31441" y="9297"/>
                  <a:pt x="31472" y="9267"/>
                  <a:pt x="31472" y="9229"/>
                </a:cubicBezTo>
                <a:cubicBezTo>
                  <a:pt x="31472" y="9191"/>
                  <a:pt x="31441" y="9160"/>
                  <a:pt x="31404" y="9160"/>
                </a:cubicBezTo>
                <a:cubicBezTo>
                  <a:pt x="31366" y="9160"/>
                  <a:pt x="31335" y="9191"/>
                  <a:pt x="31335" y="9229"/>
                </a:cubicBezTo>
                <a:cubicBezTo>
                  <a:pt x="31335" y="9267"/>
                  <a:pt x="31366" y="9297"/>
                  <a:pt x="31404" y="9297"/>
                </a:cubicBezTo>
                <a:close/>
                <a:moveTo>
                  <a:pt x="31620" y="9297"/>
                </a:moveTo>
                <a:cubicBezTo>
                  <a:pt x="31658" y="9297"/>
                  <a:pt x="31688" y="9267"/>
                  <a:pt x="31688" y="9229"/>
                </a:cubicBezTo>
                <a:cubicBezTo>
                  <a:pt x="31688" y="9191"/>
                  <a:pt x="31658" y="9160"/>
                  <a:pt x="31620" y="9160"/>
                </a:cubicBezTo>
                <a:cubicBezTo>
                  <a:pt x="31582" y="9160"/>
                  <a:pt x="31551" y="9191"/>
                  <a:pt x="31551" y="9229"/>
                </a:cubicBezTo>
                <a:cubicBezTo>
                  <a:pt x="31551" y="9267"/>
                  <a:pt x="31582" y="9297"/>
                  <a:pt x="31620" y="9297"/>
                </a:cubicBezTo>
                <a:close/>
                <a:moveTo>
                  <a:pt x="31836" y="9297"/>
                </a:moveTo>
                <a:cubicBezTo>
                  <a:pt x="31874" y="9297"/>
                  <a:pt x="31904" y="9267"/>
                  <a:pt x="31904" y="9229"/>
                </a:cubicBezTo>
                <a:cubicBezTo>
                  <a:pt x="31904" y="9191"/>
                  <a:pt x="31874" y="9160"/>
                  <a:pt x="31836" y="9160"/>
                </a:cubicBezTo>
                <a:cubicBezTo>
                  <a:pt x="31798" y="9160"/>
                  <a:pt x="31767" y="9191"/>
                  <a:pt x="31767" y="9229"/>
                </a:cubicBezTo>
                <a:cubicBezTo>
                  <a:pt x="31767" y="9267"/>
                  <a:pt x="31798" y="9297"/>
                  <a:pt x="31836" y="9297"/>
                </a:cubicBezTo>
                <a:close/>
                <a:moveTo>
                  <a:pt x="32052" y="9297"/>
                </a:moveTo>
                <a:cubicBezTo>
                  <a:pt x="32090" y="9297"/>
                  <a:pt x="32120" y="9267"/>
                  <a:pt x="32120" y="9229"/>
                </a:cubicBezTo>
                <a:cubicBezTo>
                  <a:pt x="32120" y="9191"/>
                  <a:pt x="32090" y="9160"/>
                  <a:pt x="32052" y="9160"/>
                </a:cubicBezTo>
                <a:cubicBezTo>
                  <a:pt x="32014" y="9160"/>
                  <a:pt x="31984" y="9191"/>
                  <a:pt x="31984" y="9229"/>
                </a:cubicBezTo>
                <a:cubicBezTo>
                  <a:pt x="31984" y="9267"/>
                  <a:pt x="32014" y="9297"/>
                  <a:pt x="32052" y="9297"/>
                </a:cubicBezTo>
                <a:close/>
                <a:moveTo>
                  <a:pt x="32268" y="9297"/>
                </a:moveTo>
                <a:cubicBezTo>
                  <a:pt x="32306" y="9297"/>
                  <a:pt x="32337" y="9267"/>
                  <a:pt x="32337" y="9229"/>
                </a:cubicBezTo>
                <a:cubicBezTo>
                  <a:pt x="32337" y="9191"/>
                  <a:pt x="32306" y="9160"/>
                  <a:pt x="32268" y="9160"/>
                </a:cubicBezTo>
                <a:cubicBezTo>
                  <a:pt x="32230" y="9160"/>
                  <a:pt x="32200" y="9191"/>
                  <a:pt x="32200" y="9229"/>
                </a:cubicBezTo>
                <a:cubicBezTo>
                  <a:pt x="32200" y="9267"/>
                  <a:pt x="32230" y="9297"/>
                  <a:pt x="32268" y="9297"/>
                </a:cubicBezTo>
                <a:close/>
                <a:moveTo>
                  <a:pt x="32484" y="9297"/>
                </a:moveTo>
                <a:cubicBezTo>
                  <a:pt x="32522" y="9297"/>
                  <a:pt x="32553" y="9267"/>
                  <a:pt x="32553" y="9229"/>
                </a:cubicBezTo>
                <a:cubicBezTo>
                  <a:pt x="32553" y="9191"/>
                  <a:pt x="32522" y="9160"/>
                  <a:pt x="32484" y="9160"/>
                </a:cubicBezTo>
                <a:cubicBezTo>
                  <a:pt x="32446" y="9160"/>
                  <a:pt x="32416" y="9191"/>
                  <a:pt x="32416" y="9229"/>
                </a:cubicBezTo>
                <a:cubicBezTo>
                  <a:pt x="32416" y="9267"/>
                  <a:pt x="32446" y="9297"/>
                  <a:pt x="32484" y="9297"/>
                </a:cubicBezTo>
                <a:close/>
                <a:moveTo>
                  <a:pt x="32700" y="9297"/>
                </a:moveTo>
                <a:cubicBezTo>
                  <a:pt x="32738" y="9297"/>
                  <a:pt x="32769" y="9267"/>
                  <a:pt x="32769" y="9229"/>
                </a:cubicBezTo>
                <a:cubicBezTo>
                  <a:pt x="32769" y="9191"/>
                  <a:pt x="32738" y="9160"/>
                  <a:pt x="32700" y="9160"/>
                </a:cubicBezTo>
                <a:cubicBezTo>
                  <a:pt x="32663" y="9160"/>
                  <a:pt x="32632" y="9191"/>
                  <a:pt x="32632" y="9229"/>
                </a:cubicBezTo>
                <a:cubicBezTo>
                  <a:pt x="32632" y="9267"/>
                  <a:pt x="32663" y="9297"/>
                  <a:pt x="32700" y="9297"/>
                </a:cubicBezTo>
                <a:close/>
                <a:moveTo>
                  <a:pt x="32916" y="9297"/>
                </a:moveTo>
                <a:cubicBezTo>
                  <a:pt x="32954" y="9297"/>
                  <a:pt x="32985" y="9267"/>
                  <a:pt x="32985" y="9229"/>
                </a:cubicBezTo>
                <a:cubicBezTo>
                  <a:pt x="32985" y="9191"/>
                  <a:pt x="32954" y="9160"/>
                  <a:pt x="32916" y="9160"/>
                </a:cubicBezTo>
                <a:cubicBezTo>
                  <a:pt x="32879" y="9160"/>
                  <a:pt x="32848" y="9191"/>
                  <a:pt x="32848" y="9229"/>
                </a:cubicBezTo>
                <a:cubicBezTo>
                  <a:pt x="32848" y="9267"/>
                  <a:pt x="32879" y="9297"/>
                  <a:pt x="32916" y="9297"/>
                </a:cubicBezTo>
                <a:close/>
                <a:moveTo>
                  <a:pt x="33132" y="9297"/>
                </a:moveTo>
                <a:cubicBezTo>
                  <a:pt x="33170" y="9297"/>
                  <a:pt x="33201" y="9267"/>
                  <a:pt x="33201" y="9229"/>
                </a:cubicBezTo>
                <a:cubicBezTo>
                  <a:pt x="33201" y="9191"/>
                  <a:pt x="33170" y="9160"/>
                  <a:pt x="33132" y="9160"/>
                </a:cubicBezTo>
                <a:cubicBezTo>
                  <a:pt x="33095" y="9160"/>
                  <a:pt x="33064" y="9191"/>
                  <a:pt x="33064" y="9229"/>
                </a:cubicBezTo>
                <a:cubicBezTo>
                  <a:pt x="33064" y="9267"/>
                  <a:pt x="33095" y="9297"/>
                  <a:pt x="33132" y="9297"/>
                </a:cubicBezTo>
                <a:close/>
                <a:moveTo>
                  <a:pt x="33349" y="9297"/>
                </a:moveTo>
                <a:cubicBezTo>
                  <a:pt x="33386" y="9297"/>
                  <a:pt x="33417" y="9267"/>
                  <a:pt x="33417" y="9229"/>
                </a:cubicBezTo>
                <a:cubicBezTo>
                  <a:pt x="33417" y="9191"/>
                  <a:pt x="33386" y="9160"/>
                  <a:pt x="33349" y="9160"/>
                </a:cubicBezTo>
                <a:cubicBezTo>
                  <a:pt x="33311" y="9160"/>
                  <a:pt x="33280" y="9191"/>
                  <a:pt x="33280" y="9229"/>
                </a:cubicBezTo>
                <a:cubicBezTo>
                  <a:pt x="33280" y="9267"/>
                  <a:pt x="33311" y="9297"/>
                  <a:pt x="33349" y="9297"/>
                </a:cubicBezTo>
                <a:close/>
                <a:moveTo>
                  <a:pt x="33565" y="9297"/>
                </a:moveTo>
                <a:cubicBezTo>
                  <a:pt x="33603" y="9297"/>
                  <a:pt x="33633" y="9267"/>
                  <a:pt x="33633" y="9229"/>
                </a:cubicBezTo>
                <a:cubicBezTo>
                  <a:pt x="33633" y="9191"/>
                  <a:pt x="33603" y="9160"/>
                  <a:pt x="33565" y="9160"/>
                </a:cubicBezTo>
                <a:cubicBezTo>
                  <a:pt x="33527" y="9160"/>
                  <a:pt x="33496" y="9191"/>
                  <a:pt x="33496" y="9229"/>
                </a:cubicBezTo>
                <a:cubicBezTo>
                  <a:pt x="33496" y="9267"/>
                  <a:pt x="33527" y="9297"/>
                  <a:pt x="33565" y="9297"/>
                </a:cubicBezTo>
                <a:close/>
                <a:moveTo>
                  <a:pt x="33781" y="9297"/>
                </a:moveTo>
                <a:cubicBezTo>
                  <a:pt x="33819" y="9297"/>
                  <a:pt x="33849" y="9267"/>
                  <a:pt x="33849" y="9229"/>
                </a:cubicBezTo>
                <a:cubicBezTo>
                  <a:pt x="33849" y="9191"/>
                  <a:pt x="33819" y="9160"/>
                  <a:pt x="33781" y="9160"/>
                </a:cubicBezTo>
                <a:cubicBezTo>
                  <a:pt x="33743" y="9160"/>
                  <a:pt x="33713" y="9191"/>
                  <a:pt x="33713" y="9229"/>
                </a:cubicBezTo>
                <a:cubicBezTo>
                  <a:pt x="33713" y="9267"/>
                  <a:pt x="33743" y="9297"/>
                  <a:pt x="33781" y="9297"/>
                </a:cubicBezTo>
                <a:close/>
                <a:moveTo>
                  <a:pt x="33997" y="9297"/>
                </a:moveTo>
                <a:cubicBezTo>
                  <a:pt x="34035" y="9297"/>
                  <a:pt x="34066" y="9267"/>
                  <a:pt x="34066" y="9229"/>
                </a:cubicBezTo>
                <a:cubicBezTo>
                  <a:pt x="34066" y="9191"/>
                  <a:pt x="34035" y="9160"/>
                  <a:pt x="33997" y="9160"/>
                </a:cubicBezTo>
                <a:cubicBezTo>
                  <a:pt x="33959" y="9160"/>
                  <a:pt x="33929" y="9191"/>
                  <a:pt x="33929" y="9229"/>
                </a:cubicBezTo>
                <a:cubicBezTo>
                  <a:pt x="33929" y="9267"/>
                  <a:pt x="33959" y="9297"/>
                  <a:pt x="33997" y="9297"/>
                </a:cubicBezTo>
                <a:close/>
                <a:moveTo>
                  <a:pt x="34213" y="9297"/>
                </a:moveTo>
                <a:cubicBezTo>
                  <a:pt x="34251" y="9297"/>
                  <a:pt x="34282" y="9267"/>
                  <a:pt x="34282" y="9229"/>
                </a:cubicBezTo>
                <a:cubicBezTo>
                  <a:pt x="34282" y="9191"/>
                  <a:pt x="34251" y="9160"/>
                  <a:pt x="34213" y="9160"/>
                </a:cubicBezTo>
                <a:cubicBezTo>
                  <a:pt x="34175" y="9160"/>
                  <a:pt x="34145" y="9191"/>
                  <a:pt x="34145" y="9229"/>
                </a:cubicBezTo>
                <a:cubicBezTo>
                  <a:pt x="34145" y="9267"/>
                  <a:pt x="34175" y="9297"/>
                  <a:pt x="34213" y="9297"/>
                </a:cubicBezTo>
                <a:close/>
                <a:moveTo>
                  <a:pt x="29675" y="9395"/>
                </a:moveTo>
                <a:cubicBezTo>
                  <a:pt x="29637" y="9395"/>
                  <a:pt x="29606" y="9426"/>
                  <a:pt x="29606" y="9464"/>
                </a:cubicBezTo>
                <a:cubicBezTo>
                  <a:pt x="29606" y="9502"/>
                  <a:pt x="29637" y="9532"/>
                  <a:pt x="29675" y="9532"/>
                </a:cubicBezTo>
                <a:cubicBezTo>
                  <a:pt x="29712" y="9532"/>
                  <a:pt x="29743" y="9502"/>
                  <a:pt x="29743" y="9464"/>
                </a:cubicBezTo>
                <a:cubicBezTo>
                  <a:pt x="29743" y="9426"/>
                  <a:pt x="29712" y="9395"/>
                  <a:pt x="29675" y="9395"/>
                </a:cubicBezTo>
                <a:close/>
                <a:moveTo>
                  <a:pt x="34645" y="6714"/>
                </a:moveTo>
                <a:cubicBezTo>
                  <a:pt x="34683" y="6714"/>
                  <a:pt x="34714" y="6684"/>
                  <a:pt x="34714" y="6646"/>
                </a:cubicBezTo>
                <a:cubicBezTo>
                  <a:pt x="34714" y="6608"/>
                  <a:pt x="34683" y="6577"/>
                  <a:pt x="34645" y="6577"/>
                </a:cubicBezTo>
                <a:cubicBezTo>
                  <a:pt x="34608" y="6577"/>
                  <a:pt x="34577" y="6608"/>
                  <a:pt x="34577" y="6646"/>
                </a:cubicBezTo>
                <a:cubicBezTo>
                  <a:pt x="34577" y="6684"/>
                  <a:pt x="34608" y="6714"/>
                  <a:pt x="34645" y="6714"/>
                </a:cubicBezTo>
                <a:close/>
                <a:moveTo>
                  <a:pt x="34862" y="6714"/>
                </a:moveTo>
                <a:cubicBezTo>
                  <a:pt x="34899" y="6714"/>
                  <a:pt x="34930" y="6684"/>
                  <a:pt x="34930" y="6646"/>
                </a:cubicBezTo>
                <a:cubicBezTo>
                  <a:pt x="34930" y="6608"/>
                  <a:pt x="34899" y="6577"/>
                  <a:pt x="34862" y="6577"/>
                </a:cubicBezTo>
                <a:cubicBezTo>
                  <a:pt x="34824" y="6577"/>
                  <a:pt x="34793" y="6608"/>
                  <a:pt x="34793" y="6646"/>
                </a:cubicBezTo>
                <a:cubicBezTo>
                  <a:pt x="34793" y="6684"/>
                  <a:pt x="34824" y="6714"/>
                  <a:pt x="34862" y="6714"/>
                </a:cubicBezTo>
                <a:close/>
                <a:moveTo>
                  <a:pt x="35078" y="6714"/>
                </a:moveTo>
                <a:cubicBezTo>
                  <a:pt x="35115" y="6714"/>
                  <a:pt x="35146" y="6684"/>
                  <a:pt x="35146" y="6646"/>
                </a:cubicBezTo>
                <a:cubicBezTo>
                  <a:pt x="35146" y="6608"/>
                  <a:pt x="35115" y="6577"/>
                  <a:pt x="35078" y="6577"/>
                </a:cubicBezTo>
                <a:cubicBezTo>
                  <a:pt x="35040" y="6577"/>
                  <a:pt x="35009" y="6608"/>
                  <a:pt x="35009" y="6646"/>
                </a:cubicBezTo>
                <a:cubicBezTo>
                  <a:pt x="35009" y="6684"/>
                  <a:pt x="35040" y="6714"/>
                  <a:pt x="35078" y="6714"/>
                </a:cubicBezTo>
                <a:close/>
                <a:moveTo>
                  <a:pt x="34645" y="6949"/>
                </a:moveTo>
                <a:cubicBezTo>
                  <a:pt x="34683" y="6949"/>
                  <a:pt x="34714" y="6918"/>
                  <a:pt x="34714" y="6881"/>
                </a:cubicBezTo>
                <a:cubicBezTo>
                  <a:pt x="34714" y="6843"/>
                  <a:pt x="34683" y="6812"/>
                  <a:pt x="34645" y="6812"/>
                </a:cubicBezTo>
                <a:cubicBezTo>
                  <a:pt x="34608" y="6812"/>
                  <a:pt x="34577" y="6843"/>
                  <a:pt x="34577" y="6881"/>
                </a:cubicBezTo>
                <a:cubicBezTo>
                  <a:pt x="34577" y="6918"/>
                  <a:pt x="34608" y="6949"/>
                  <a:pt x="34645" y="6949"/>
                </a:cubicBezTo>
                <a:close/>
                <a:moveTo>
                  <a:pt x="34862" y="6949"/>
                </a:moveTo>
                <a:cubicBezTo>
                  <a:pt x="34899" y="6949"/>
                  <a:pt x="34930" y="6918"/>
                  <a:pt x="34930" y="6881"/>
                </a:cubicBezTo>
                <a:cubicBezTo>
                  <a:pt x="34930" y="6843"/>
                  <a:pt x="34899" y="6812"/>
                  <a:pt x="34862" y="6812"/>
                </a:cubicBezTo>
                <a:cubicBezTo>
                  <a:pt x="34824" y="6812"/>
                  <a:pt x="34793" y="6843"/>
                  <a:pt x="34793" y="6881"/>
                </a:cubicBezTo>
                <a:cubicBezTo>
                  <a:pt x="34793" y="6918"/>
                  <a:pt x="34824" y="6949"/>
                  <a:pt x="34862" y="6949"/>
                </a:cubicBezTo>
                <a:close/>
                <a:moveTo>
                  <a:pt x="35078" y="6949"/>
                </a:moveTo>
                <a:cubicBezTo>
                  <a:pt x="35115" y="6949"/>
                  <a:pt x="35146" y="6918"/>
                  <a:pt x="35146" y="6881"/>
                </a:cubicBezTo>
                <a:cubicBezTo>
                  <a:pt x="35146" y="6843"/>
                  <a:pt x="35115" y="6812"/>
                  <a:pt x="35078" y="6812"/>
                </a:cubicBezTo>
                <a:cubicBezTo>
                  <a:pt x="35040" y="6812"/>
                  <a:pt x="35009" y="6843"/>
                  <a:pt x="35009" y="6881"/>
                </a:cubicBezTo>
                <a:cubicBezTo>
                  <a:pt x="35009" y="6918"/>
                  <a:pt x="35040" y="6949"/>
                  <a:pt x="35078" y="6949"/>
                </a:cubicBezTo>
                <a:close/>
                <a:moveTo>
                  <a:pt x="35294" y="6949"/>
                </a:moveTo>
                <a:cubicBezTo>
                  <a:pt x="35332" y="6949"/>
                  <a:pt x="35362" y="6918"/>
                  <a:pt x="35362" y="6881"/>
                </a:cubicBezTo>
                <a:cubicBezTo>
                  <a:pt x="35362" y="6843"/>
                  <a:pt x="35332" y="6812"/>
                  <a:pt x="35294" y="6812"/>
                </a:cubicBezTo>
                <a:cubicBezTo>
                  <a:pt x="35256" y="6812"/>
                  <a:pt x="35225" y="6843"/>
                  <a:pt x="35225" y="6881"/>
                </a:cubicBezTo>
                <a:cubicBezTo>
                  <a:pt x="35225" y="6918"/>
                  <a:pt x="35256" y="6949"/>
                  <a:pt x="35294" y="6949"/>
                </a:cubicBezTo>
                <a:close/>
                <a:moveTo>
                  <a:pt x="34429" y="7184"/>
                </a:moveTo>
                <a:cubicBezTo>
                  <a:pt x="34467" y="7184"/>
                  <a:pt x="34498" y="7153"/>
                  <a:pt x="34498" y="7115"/>
                </a:cubicBezTo>
                <a:cubicBezTo>
                  <a:pt x="34498" y="7078"/>
                  <a:pt x="34467" y="7047"/>
                  <a:pt x="34429" y="7047"/>
                </a:cubicBezTo>
                <a:cubicBezTo>
                  <a:pt x="34391" y="7047"/>
                  <a:pt x="34361" y="7078"/>
                  <a:pt x="34361" y="7115"/>
                </a:cubicBezTo>
                <a:cubicBezTo>
                  <a:pt x="34361" y="7153"/>
                  <a:pt x="34391" y="7184"/>
                  <a:pt x="34429" y="7184"/>
                </a:cubicBezTo>
                <a:close/>
                <a:moveTo>
                  <a:pt x="34645" y="7184"/>
                </a:moveTo>
                <a:cubicBezTo>
                  <a:pt x="34683" y="7184"/>
                  <a:pt x="34714" y="7153"/>
                  <a:pt x="34714" y="7115"/>
                </a:cubicBezTo>
                <a:cubicBezTo>
                  <a:pt x="34714" y="7078"/>
                  <a:pt x="34683" y="7047"/>
                  <a:pt x="34645" y="7047"/>
                </a:cubicBezTo>
                <a:cubicBezTo>
                  <a:pt x="34608" y="7047"/>
                  <a:pt x="34577" y="7078"/>
                  <a:pt x="34577" y="7115"/>
                </a:cubicBezTo>
                <a:cubicBezTo>
                  <a:pt x="34577" y="7153"/>
                  <a:pt x="34608" y="7184"/>
                  <a:pt x="34645" y="7184"/>
                </a:cubicBezTo>
                <a:close/>
                <a:moveTo>
                  <a:pt x="34862" y="7184"/>
                </a:moveTo>
                <a:cubicBezTo>
                  <a:pt x="34899" y="7184"/>
                  <a:pt x="34930" y="7153"/>
                  <a:pt x="34930" y="7115"/>
                </a:cubicBezTo>
                <a:cubicBezTo>
                  <a:pt x="34930" y="7078"/>
                  <a:pt x="34899" y="7047"/>
                  <a:pt x="34862" y="7047"/>
                </a:cubicBezTo>
                <a:cubicBezTo>
                  <a:pt x="34824" y="7047"/>
                  <a:pt x="34793" y="7078"/>
                  <a:pt x="34793" y="7115"/>
                </a:cubicBezTo>
                <a:cubicBezTo>
                  <a:pt x="34793" y="7153"/>
                  <a:pt x="34824" y="7184"/>
                  <a:pt x="34862" y="7184"/>
                </a:cubicBezTo>
                <a:close/>
                <a:moveTo>
                  <a:pt x="35078" y="7184"/>
                </a:moveTo>
                <a:cubicBezTo>
                  <a:pt x="35115" y="7184"/>
                  <a:pt x="35146" y="7153"/>
                  <a:pt x="35146" y="7115"/>
                </a:cubicBezTo>
                <a:cubicBezTo>
                  <a:pt x="35146" y="7078"/>
                  <a:pt x="35115" y="7047"/>
                  <a:pt x="35078" y="7047"/>
                </a:cubicBezTo>
                <a:cubicBezTo>
                  <a:pt x="35040" y="7047"/>
                  <a:pt x="35009" y="7078"/>
                  <a:pt x="35009" y="7115"/>
                </a:cubicBezTo>
                <a:cubicBezTo>
                  <a:pt x="35009" y="7153"/>
                  <a:pt x="35040" y="7184"/>
                  <a:pt x="35078" y="7184"/>
                </a:cubicBezTo>
                <a:close/>
                <a:moveTo>
                  <a:pt x="35294" y="7184"/>
                </a:moveTo>
                <a:cubicBezTo>
                  <a:pt x="35332" y="7184"/>
                  <a:pt x="35362" y="7153"/>
                  <a:pt x="35362" y="7115"/>
                </a:cubicBezTo>
                <a:cubicBezTo>
                  <a:pt x="35362" y="7078"/>
                  <a:pt x="35332" y="7047"/>
                  <a:pt x="35294" y="7047"/>
                </a:cubicBezTo>
                <a:cubicBezTo>
                  <a:pt x="35256" y="7047"/>
                  <a:pt x="35225" y="7078"/>
                  <a:pt x="35225" y="7115"/>
                </a:cubicBezTo>
                <a:cubicBezTo>
                  <a:pt x="35225" y="7153"/>
                  <a:pt x="35256" y="7184"/>
                  <a:pt x="35294" y="7184"/>
                </a:cubicBezTo>
                <a:close/>
                <a:moveTo>
                  <a:pt x="34213" y="7419"/>
                </a:moveTo>
                <a:cubicBezTo>
                  <a:pt x="34251" y="7419"/>
                  <a:pt x="34282" y="7388"/>
                  <a:pt x="34282" y="7350"/>
                </a:cubicBezTo>
                <a:cubicBezTo>
                  <a:pt x="34282" y="7313"/>
                  <a:pt x="34251" y="7282"/>
                  <a:pt x="34213" y="7282"/>
                </a:cubicBezTo>
                <a:cubicBezTo>
                  <a:pt x="34175" y="7282"/>
                  <a:pt x="34145" y="7313"/>
                  <a:pt x="34145" y="7350"/>
                </a:cubicBezTo>
                <a:cubicBezTo>
                  <a:pt x="34145" y="7388"/>
                  <a:pt x="34175" y="7419"/>
                  <a:pt x="34213" y="7419"/>
                </a:cubicBezTo>
                <a:close/>
                <a:moveTo>
                  <a:pt x="34429" y="7419"/>
                </a:moveTo>
                <a:cubicBezTo>
                  <a:pt x="34467" y="7419"/>
                  <a:pt x="34498" y="7388"/>
                  <a:pt x="34498" y="7350"/>
                </a:cubicBezTo>
                <a:cubicBezTo>
                  <a:pt x="34498" y="7313"/>
                  <a:pt x="34467" y="7282"/>
                  <a:pt x="34429" y="7282"/>
                </a:cubicBezTo>
                <a:cubicBezTo>
                  <a:pt x="34391" y="7282"/>
                  <a:pt x="34361" y="7313"/>
                  <a:pt x="34361" y="7350"/>
                </a:cubicBezTo>
                <a:cubicBezTo>
                  <a:pt x="34361" y="7388"/>
                  <a:pt x="34391" y="7419"/>
                  <a:pt x="34429" y="7419"/>
                </a:cubicBezTo>
                <a:close/>
                <a:moveTo>
                  <a:pt x="34645" y="7419"/>
                </a:moveTo>
                <a:cubicBezTo>
                  <a:pt x="34683" y="7419"/>
                  <a:pt x="34714" y="7388"/>
                  <a:pt x="34714" y="7350"/>
                </a:cubicBezTo>
                <a:cubicBezTo>
                  <a:pt x="34714" y="7313"/>
                  <a:pt x="34683" y="7282"/>
                  <a:pt x="34645" y="7282"/>
                </a:cubicBezTo>
                <a:cubicBezTo>
                  <a:pt x="34608" y="7282"/>
                  <a:pt x="34577" y="7313"/>
                  <a:pt x="34577" y="7350"/>
                </a:cubicBezTo>
                <a:cubicBezTo>
                  <a:pt x="34577" y="7388"/>
                  <a:pt x="34608" y="7419"/>
                  <a:pt x="34645" y="7419"/>
                </a:cubicBezTo>
                <a:close/>
                <a:moveTo>
                  <a:pt x="34862" y="7419"/>
                </a:moveTo>
                <a:cubicBezTo>
                  <a:pt x="34899" y="7419"/>
                  <a:pt x="34930" y="7388"/>
                  <a:pt x="34930" y="7350"/>
                </a:cubicBezTo>
                <a:cubicBezTo>
                  <a:pt x="34930" y="7313"/>
                  <a:pt x="34899" y="7282"/>
                  <a:pt x="34862" y="7282"/>
                </a:cubicBezTo>
                <a:cubicBezTo>
                  <a:pt x="34824" y="7282"/>
                  <a:pt x="34793" y="7313"/>
                  <a:pt x="34793" y="7350"/>
                </a:cubicBezTo>
                <a:cubicBezTo>
                  <a:pt x="34793" y="7388"/>
                  <a:pt x="34824" y="7419"/>
                  <a:pt x="34862" y="7419"/>
                </a:cubicBezTo>
                <a:close/>
                <a:moveTo>
                  <a:pt x="35078" y="7419"/>
                </a:moveTo>
                <a:cubicBezTo>
                  <a:pt x="35115" y="7419"/>
                  <a:pt x="35146" y="7388"/>
                  <a:pt x="35146" y="7350"/>
                </a:cubicBezTo>
                <a:cubicBezTo>
                  <a:pt x="35146" y="7313"/>
                  <a:pt x="35115" y="7282"/>
                  <a:pt x="35078" y="7282"/>
                </a:cubicBezTo>
                <a:cubicBezTo>
                  <a:pt x="35040" y="7282"/>
                  <a:pt x="35009" y="7313"/>
                  <a:pt x="35009" y="7350"/>
                </a:cubicBezTo>
                <a:cubicBezTo>
                  <a:pt x="35009" y="7388"/>
                  <a:pt x="35040" y="7419"/>
                  <a:pt x="35078" y="7419"/>
                </a:cubicBezTo>
                <a:close/>
                <a:moveTo>
                  <a:pt x="35294" y="7419"/>
                </a:moveTo>
                <a:cubicBezTo>
                  <a:pt x="35332" y="7419"/>
                  <a:pt x="35362" y="7388"/>
                  <a:pt x="35362" y="7350"/>
                </a:cubicBezTo>
                <a:cubicBezTo>
                  <a:pt x="35362" y="7313"/>
                  <a:pt x="35332" y="7282"/>
                  <a:pt x="35294" y="7282"/>
                </a:cubicBezTo>
                <a:cubicBezTo>
                  <a:pt x="35256" y="7282"/>
                  <a:pt x="35225" y="7313"/>
                  <a:pt x="35225" y="7350"/>
                </a:cubicBezTo>
                <a:cubicBezTo>
                  <a:pt x="35225" y="7388"/>
                  <a:pt x="35256" y="7419"/>
                  <a:pt x="35294" y="7419"/>
                </a:cubicBezTo>
                <a:close/>
                <a:moveTo>
                  <a:pt x="35510" y="7419"/>
                </a:moveTo>
                <a:cubicBezTo>
                  <a:pt x="35548" y="7419"/>
                  <a:pt x="35578" y="7388"/>
                  <a:pt x="35578" y="7350"/>
                </a:cubicBezTo>
                <a:cubicBezTo>
                  <a:pt x="35578" y="7313"/>
                  <a:pt x="35548" y="7282"/>
                  <a:pt x="35510" y="7282"/>
                </a:cubicBezTo>
                <a:cubicBezTo>
                  <a:pt x="35472" y="7282"/>
                  <a:pt x="35441" y="7313"/>
                  <a:pt x="35441" y="7350"/>
                </a:cubicBezTo>
                <a:cubicBezTo>
                  <a:pt x="35441" y="7388"/>
                  <a:pt x="35472" y="7419"/>
                  <a:pt x="35510" y="7419"/>
                </a:cubicBezTo>
                <a:close/>
                <a:moveTo>
                  <a:pt x="35726" y="7419"/>
                </a:moveTo>
                <a:cubicBezTo>
                  <a:pt x="35764" y="7419"/>
                  <a:pt x="35795" y="7388"/>
                  <a:pt x="35795" y="7350"/>
                </a:cubicBezTo>
                <a:cubicBezTo>
                  <a:pt x="35795" y="7313"/>
                  <a:pt x="35764" y="7282"/>
                  <a:pt x="35726" y="7282"/>
                </a:cubicBezTo>
                <a:cubicBezTo>
                  <a:pt x="35688" y="7282"/>
                  <a:pt x="35657" y="7313"/>
                  <a:pt x="35657" y="7350"/>
                </a:cubicBezTo>
                <a:cubicBezTo>
                  <a:pt x="35657" y="7388"/>
                  <a:pt x="35688" y="7419"/>
                  <a:pt x="35726" y="7419"/>
                </a:cubicBezTo>
                <a:close/>
                <a:moveTo>
                  <a:pt x="34645" y="7654"/>
                </a:moveTo>
                <a:cubicBezTo>
                  <a:pt x="34683" y="7654"/>
                  <a:pt x="34714" y="7623"/>
                  <a:pt x="34714" y="7585"/>
                </a:cubicBezTo>
                <a:cubicBezTo>
                  <a:pt x="34714" y="7547"/>
                  <a:pt x="34683" y="7517"/>
                  <a:pt x="34645" y="7517"/>
                </a:cubicBezTo>
                <a:cubicBezTo>
                  <a:pt x="34608" y="7517"/>
                  <a:pt x="34577" y="7547"/>
                  <a:pt x="34577" y="7585"/>
                </a:cubicBezTo>
                <a:cubicBezTo>
                  <a:pt x="34577" y="7623"/>
                  <a:pt x="34608" y="7654"/>
                  <a:pt x="34645" y="7654"/>
                </a:cubicBezTo>
                <a:close/>
                <a:moveTo>
                  <a:pt x="34862" y="7654"/>
                </a:moveTo>
                <a:cubicBezTo>
                  <a:pt x="34899" y="7654"/>
                  <a:pt x="34930" y="7623"/>
                  <a:pt x="34930" y="7585"/>
                </a:cubicBezTo>
                <a:cubicBezTo>
                  <a:pt x="34930" y="7547"/>
                  <a:pt x="34899" y="7517"/>
                  <a:pt x="34862" y="7517"/>
                </a:cubicBezTo>
                <a:cubicBezTo>
                  <a:pt x="34824" y="7517"/>
                  <a:pt x="34793" y="7547"/>
                  <a:pt x="34793" y="7585"/>
                </a:cubicBezTo>
                <a:cubicBezTo>
                  <a:pt x="34793" y="7623"/>
                  <a:pt x="34824" y="7654"/>
                  <a:pt x="34862" y="7654"/>
                </a:cubicBezTo>
                <a:close/>
                <a:moveTo>
                  <a:pt x="35078" y="7654"/>
                </a:moveTo>
                <a:cubicBezTo>
                  <a:pt x="35115" y="7654"/>
                  <a:pt x="35146" y="7623"/>
                  <a:pt x="35146" y="7585"/>
                </a:cubicBezTo>
                <a:cubicBezTo>
                  <a:pt x="35146" y="7547"/>
                  <a:pt x="35115" y="7517"/>
                  <a:pt x="35078" y="7517"/>
                </a:cubicBezTo>
                <a:cubicBezTo>
                  <a:pt x="35040" y="7517"/>
                  <a:pt x="35009" y="7547"/>
                  <a:pt x="35009" y="7585"/>
                </a:cubicBezTo>
                <a:cubicBezTo>
                  <a:pt x="35009" y="7623"/>
                  <a:pt x="35040" y="7654"/>
                  <a:pt x="35078" y="7654"/>
                </a:cubicBezTo>
                <a:close/>
                <a:moveTo>
                  <a:pt x="35294" y="7654"/>
                </a:moveTo>
                <a:cubicBezTo>
                  <a:pt x="35332" y="7654"/>
                  <a:pt x="35362" y="7623"/>
                  <a:pt x="35362" y="7585"/>
                </a:cubicBezTo>
                <a:cubicBezTo>
                  <a:pt x="35362" y="7547"/>
                  <a:pt x="35332" y="7517"/>
                  <a:pt x="35294" y="7517"/>
                </a:cubicBezTo>
                <a:cubicBezTo>
                  <a:pt x="35256" y="7517"/>
                  <a:pt x="35225" y="7547"/>
                  <a:pt x="35225" y="7585"/>
                </a:cubicBezTo>
                <a:cubicBezTo>
                  <a:pt x="35225" y="7623"/>
                  <a:pt x="35256" y="7654"/>
                  <a:pt x="35294" y="7654"/>
                </a:cubicBezTo>
                <a:close/>
                <a:moveTo>
                  <a:pt x="35510" y="7654"/>
                </a:moveTo>
                <a:cubicBezTo>
                  <a:pt x="35548" y="7654"/>
                  <a:pt x="35578" y="7623"/>
                  <a:pt x="35578" y="7585"/>
                </a:cubicBezTo>
                <a:cubicBezTo>
                  <a:pt x="35578" y="7547"/>
                  <a:pt x="35548" y="7517"/>
                  <a:pt x="35510" y="7517"/>
                </a:cubicBezTo>
                <a:cubicBezTo>
                  <a:pt x="35472" y="7517"/>
                  <a:pt x="35441" y="7547"/>
                  <a:pt x="35441" y="7585"/>
                </a:cubicBezTo>
                <a:cubicBezTo>
                  <a:pt x="35441" y="7623"/>
                  <a:pt x="35472" y="7654"/>
                  <a:pt x="35510" y="7654"/>
                </a:cubicBezTo>
                <a:close/>
                <a:moveTo>
                  <a:pt x="35726" y="7654"/>
                </a:moveTo>
                <a:cubicBezTo>
                  <a:pt x="35764" y="7654"/>
                  <a:pt x="35795" y="7623"/>
                  <a:pt x="35795" y="7585"/>
                </a:cubicBezTo>
                <a:cubicBezTo>
                  <a:pt x="35795" y="7547"/>
                  <a:pt x="35764" y="7517"/>
                  <a:pt x="35726" y="7517"/>
                </a:cubicBezTo>
                <a:cubicBezTo>
                  <a:pt x="35688" y="7517"/>
                  <a:pt x="35657" y="7547"/>
                  <a:pt x="35657" y="7585"/>
                </a:cubicBezTo>
                <a:cubicBezTo>
                  <a:pt x="35657" y="7623"/>
                  <a:pt x="35688" y="7654"/>
                  <a:pt x="35726" y="7654"/>
                </a:cubicBezTo>
                <a:close/>
                <a:moveTo>
                  <a:pt x="35942" y="7654"/>
                </a:moveTo>
                <a:cubicBezTo>
                  <a:pt x="35980" y="7654"/>
                  <a:pt x="36011" y="7623"/>
                  <a:pt x="36011" y="7585"/>
                </a:cubicBezTo>
                <a:cubicBezTo>
                  <a:pt x="36011" y="7547"/>
                  <a:pt x="35980" y="7517"/>
                  <a:pt x="35942" y="7517"/>
                </a:cubicBezTo>
                <a:cubicBezTo>
                  <a:pt x="35904" y="7517"/>
                  <a:pt x="35874" y="7547"/>
                  <a:pt x="35874" y="7585"/>
                </a:cubicBezTo>
                <a:cubicBezTo>
                  <a:pt x="35874" y="7623"/>
                  <a:pt x="35904" y="7654"/>
                  <a:pt x="35942" y="7654"/>
                </a:cubicBezTo>
                <a:close/>
                <a:moveTo>
                  <a:pt x="36158" y="7654"/>
                </a:moveTo>
                <a:cubicBezTo>
                  <a:pt x="36196" y="7654"/>
                  <a:pt x="36227" y="7623"/>
                  <a:pt x="36227" y="7585"/>
                </a:cubicBezTo>
                <a:cubicBezTo>
                  <a:pt x="36227" y="7547"/>
                  <a:pt x="36196" y="7517"/>
                  <a:pt x="36158" y="7517"/>
                </a:cubicBezTo>
                <a:cubicBezTo>
                  <a:pt x="36120" y="7517"/>
                  <a:pt x="36090" y="7547"/>
                  <a:pt x="36090" y="7585"/>
                </a:cubicBezTo>
                <a:cubicBezTo>
                  <a:pt x="36090" y="7623"/>
                  <a:pt x="36120" y="7654"/>
                  <a:pt x="36158" y="7654"/>
                </a:cubicBezTo>
                <a:close/>
                <a:moveTo>
                  <a:pt x="34645" y="7888"/>
                </a:moveTo>
                <a:cubicBezTo>
                  <a:pt x="34683" y="7888"/>
                  <a:pt x="34714" y="7858"/>
                  <a:pt x="34714" y="7820"/>
                </a:cubicBezTo>
                <a:cubicBezTo>
                  <a:pt x="34714" y="7782"/>
                  <a:pt x="34683" y="7752"/>
                  <a:pt x="34645" y="7752"/>
                </a:cubicBezTo>
                <a:cubicBezTo>
                  <a:pt x="34608" y="7752"/>
                  <a:pt x="34577" y="7782"/>
                  <a:pt x="34577" y="7820"/>
                </a:cubicBezTo>
                <a:cubicBezTo>
                  <a:pt x="34577" y="7858"/>
                  <a:pt x="34608" y="7888"/>
                  <a:pt x="34645" y="7888"/>
                </a:cubicBezTo>
                <a:close/>
                <a:moveTo>
                  <a:pt x="34862" y="7888"/>
                </a:moveTo>
                <a:cubicBezTo>
                  <a:pt x="34899" y="7888"/>
                  <a:pt x="34930" y="7858"/>
                  <a:pt x="34930" y="7820"/>
                </a:cubicBezTo>
                <a:cubicBezTo>
                  <a:pt x="34930" y="7782"/>
                  <a:pt x="34899" y="7752"/>
                  <a:pt x="34862" y="7752"/>
                </a:cubicBezTo>
                <a:cubicBezTo>
                  <a:pt x="34824" y="7752"/>
                  <a:pt x="34793" y="7782"/>
                  <a:pt x="34793" y="7820"/>
                </a:cubicBezTo>
                <a:cubicBezTo>
                  <a:pt x="34793" y="7858"/>
                  <a:pt x="34824" y="7888"/>
                  <a:pt x="34862" y="7888"/>
                </a:cubicBezTo>
                <a:close/>
                <a:moveTo>
                  <a:pt x="35078" y="7888"/>
                </a:moveTo>
                <a:cubicBezTo>
                  <a:pt x="35115" y="7888"/>
                  <a:pt x="35146" y="7858"/>
                  <a:pt x="35146" y="7820"/>
                </a:cubicBezTo>
                <a:cubicBezTo>
                  <a:pt x="35146" y="7782"/>
                  <a:pt x="35115" y="7752"/>
                  <a:pt x="35078" y="7752"/>
                </a:cubicBezTo>
                <a:cubicBezTo>
                  <a:pt x="35040" y="7752"/>
                  <a:pt x="35009" y="7782"/>
                  <a:pt x="35009" y="7820"/>
                </a:cubicBezTo>
                <a:cubicBezTo>
                  <a:pt x="35009" y="7858"/>
                  <a:pt x="35040" y="7888"/>
                  <a:pt x="35078" y="7888"/>
                </a:cubicBezTo>
                <a:close/>
                <a:moveTo>
                  <a:pt x="35294" y="7888"/>
                </a:moveTo>
                <a:cubicBezTo>
                  <a:pt x="35332" y="7888"/>
                  <a:pt x="35362" y="7858"/>
                  <a:pt x="35362" y="7820"/>
                </a:cubicBezTo>
                <a:cubicBezTo>
                  <a:pt x="35362" y="7782"/>
                  <a:pt x="35332" y="7752"/>
                  <a:pt x="35294" y="7752"/>
                </a:cubicBezTo>
                <a:cubicBezTo>
                  <a:pt x="35256" y="7752"/>
                  <a:pt x="35225" y="7782"/>
                  <a:pt x="35225" y="7820"/>
                </a:cubicBezTo>
                <a:cubicBezTo>
                  <a:pt x="35225" y="7858"/>
                  <a:pt x="35256" y="7888"/>
                  <a:pt x="35294" y="7888"/>
                </a:cubicBezTo>
                <a:close/>
                <a:moveTo>
                  <a:pt x="35510" y="7888"/>
                </a:moveTo>
                <a:cubicBezTo>
                  <a:pt x="35548" y="7888"/>
                  <a:pt x="35578" y="7858"/>
                  <a:pt x="35578" y="7820"/>
                </a:cubicBezTo>
                <a:cubicBezTo>
                  <a:pt x="35578" y="7782"/>
                  <a:pt x="35548" y="7752"/>
                  <a:pt x="35510" y="7752"/>
                </a:cubicBezTo>
                <a:cubicBezTo>
                  <a:pt x="35472" y="7752"/>
                  <a:pt x="35441" y="7782"/>
                  <a:pt x="35441" y="7820"/>
                </a:cubicBezTo>
                <a:cubicBezTo>
                  <a:pt x="35441" y="7858"/>
                  <a:pt x="35472" y="7888"/>
                  <a:pt x="35510" y="7888"/>
                </a:cubicBezTo>
                <a:close/>
                <a:moveTo>
                  <a:pt x="35726" y="7888"/>
                </a:moveTo>
                <a:cubicBezTo>
                  <a:pt x="35764" y="7888"/>
                  <a:pt x="35795" y="7858"/>
                  <a:pt x="35795" y="7820"/>
                </a:cubicBezTo>
                <a:cubicBezTo>
                  <a:pt x="35795" y="7782"/>
                  <a:pt x="35764" y="7752"/>
                  <a:pt x="35726" y="7752"/>
                </a:cubicBezTo>
                <a:cubicBezTo>
                  <a:pt x="35688" y="7752"/>
                  <a:pt x="35657" y="7782"/>
                  <a:pt x="35657" y="7820"/>
                </a:cubicBezTo>
                <a:cubicBezTo>
                  <a:pt x="35657" y="7858"/>
                  <a:pt x="35688" y="7888"/>
                  <a:pt x="35726" y="7888"/>
                </a:cubicBezTo>
                <a:close/>
                <a:moveTo>
                  <a:pt x="35942" y="7888"/>
                </a:moveTo>
                <a:cubicBezTo>
                  <a:pt x="35980" y="7888"/>
                  <a:pt x="36011" y="7858"/>
                  <a:pt x="36011" y="7820"/>
                </a:cubicBezTo>
                <a:cubicBezTo>
                  <a:pt x="36011" y="7782"/>
                  <a:pt x="35980" y="7752"/>
                  <a:pt x="35942" y="7752"/>
                </a:cubicBezTo>
                <a:cubicBezTo>
                  <a:pt x="35904" y="7752"/>
                  <a:pt x="35874" y="7782"/>
                  <a:pt x="35874" y="7820"/>
                </a:cubicBezTo>
                <a:cubicBezTo>
                  <a:pt x="35874" y="7858"/>
                  <a:pt x="35904" y="7888"/>
                  <a:pt x="35942" y="7888"/>
                </a:cubicBezTo>
                <a:close/>
                <a:moveTo>
                  <a:pt x="34645" y="8123"/>
                </a:moveTo>
                <a:cubicBezTo>
                  <a:pt x="34683" y="8123"/>
                  <a:pt x="34714" y="8093"/>
                  <a:pt x="34714" y="8055"/>
                </a:cubicBezTo>
                <a:cubicBezTo>
                  <a:pt x="34714" y="8017"/>
                  <a:pt x="34683" y="7986"/>
                  <a:pt x="34645" y="7986"/>
                </a:cubicBezTo>
                <a:cubicBezTo>
                  <a:pt x="34608" y="7986"/>
                  <a:pt x="34577" y="8017"/>
                  <a:pt x="34577" y="8055"/>
                </a:cubicBezTo>
                <a:cubicBezTo>
                  <a:pt x="34577" y="8093"/>
                  <a:pt x="34608" y="8123"/>
                  <a:pt x="34645" y="8123"/>
                </a:cubicBezTo>
                <a:close/>
                <a:moveTo>
                  <a:pt x="34862" y="8123"/>
                </a:moveTo>
                <a:cubicBezTo>
                  <a:pt x="34899" y="8123"/>
                  <a:pt x="34930" y="8093"/>
                  <a:pt x="34930" y="8055"/>
                </a:cubicBezTo>
                <a:cubicBezTo>
                  <a:pt x="34930" y="8017"/>
                  <a:pt x="34899" y="7986"/>
                  <a:pt x="34862" y="7986"/>
                </a:cubicBezTo>
                <a:cubicBezTo>
                  <a:pt x="34824" y="7986"/>
                  <a:pt x="34793" y="8017"/>
                  <a:pt x="34793" y="8055"/>
                </a:cubicBezTo>
                <a:cubicBezTo>
                  <a:pt x="34793" y="8093"/>
                  <a:pt x="34824" y="8123"/>
                  <a:pt x="34862" y="8123"/>
                </a:cubicBezTo>
                <a:close/>
                <a:moveTo>
                  <a:pt x="35078" y="8123"/>
                </a:moveTo>
                <a:cubicBezTo>
                  <a:pt x="35115" y="8123"/>
                  <a:pt x="35146" y="8093"/>
                  <a:pt x="35146" y="8055"/>
                </a:cubicBezTo>
                <a:cubicBezTo>
                  <a:pt x="35146" y="8017"/>
                  <a:pt x="35115" y="7986"/>
                  <a:pt x="35078" y="7986"/>
                </a:cubicBezTo>
                <a:cubicBezTo>
                  <a:pt x="35040" y="7986"/>
                  <a:pt x="35009" y="8017"/>
                  <a:pt x="35009" y="8055"/>
                </a:cubicBezTo>
                <a:cubicBezTo>
                  <a:pt x="35009" y="8093"/>
                  <a:pt x="35040" y="8123"/>
                  <a:pt x="35078" y="8123"/>
                </a:cubicBezTo>
                <a:close/>
                <a:moveTo>
                  <a:pt x="35294" y="8123"/>
                </a:moveTo>
                <a:cubicBezTo>
                  <a:pt x="35332" y="8123"/>
                  <a:pt x="35362" y="8093"/>
                  <a:pt x="35362" y="8055"/>
                </a:cubicBezTo>
                <a:cubicBezTo>
                  <a:pt x="35362" y="8017"/>
                  <a:pt x="35332" y="7986"/>
                  <a:pt x="35294" y="7986"/>
                </a:cubicBezTo>
                <a:cubicBezTo>
                  <a:pt x="35256" y="7986"/>
                  <a:pt x="35225" y="8017"/>
                  <a:pt x="35225" y="8055"/>
                </a:cubicBezTo>
                <a:cubicBezTo>
                  <a:pt x="35225" y="8093"/>
                  <a:pt x="35256" y="8123"/>
                  <a:pt x="35294" y="8123"/>
                </a:cubicBezTo>
                <a:close/>
                <a:moveTo>
                  <a:pt x="35510" y="8123"/>
                </a:moveTo>
                <a:cubicBezTo>
                  <a:pt x="35548" y="8123"/>
                  <a:pt x="35578" y="8093"/>
                  <a:pt x="35578" y="8055"/>
                </a:cubicBezTo>
                <a:cubicBezTo>
                  <a:pt x="35578" y="8017"/>
                  <a:pt x="35548" y="7986"/>
                  <a:pt x="35510" y="7986"/>
                </a:cubicBezTo>
                <a:cubicBezTo>
                  <a:pt x="35472" y="7986"/>
                  <a:pt x="35441" y="8017"/>
                  <a:pt x="35441" y="8055"/>
                </a:cubicBezTo>
                <a:cubicBezTo>
                  <a:pt x="35441" y="8093"/>
                  <a:pt x="35472" y="8123"/>
                  <a:pt x="35510" y="8123"/>
                </a:cubicBezTo>
                <a:close/>
                <a:moveTo>
                  <a:pt x="35726" y="8123"/>
                </a:moveTo>
                <a:cubicBezTo>
                  <a:pt x="35764" y="8123"/>
                  <a:pt x="35795" y="8093"/>
                  <a:pt x="35795" y="8055"/>
                </a:cubicBezTo>
                <a:cubicBezTo>
                  <a:pt x="35795" y="8017"/>
                  <a:pt x="35764" y="7986"/>
                  <a:pt x="35726" y="7986"/>
                </a:cubicBezTo>
                <a:cubicBezTo>
                  <a:pt x="35688" y="7986"/>
                  <a:pt x="35657" y="8017"/>
                  <a:pt x="35657" y="8055"/>
                </a:cubicBezTo>
                <a:cubicBezTo>
                  <a:pt x="35657" y="8093"/>
                  <a:pt x="35688" y="8123"/>
                  <a:pt x="35726" y="8123"/>
                </a:cubicBezTo>
                <a:close/>
                <a:moveTo>
                  <a:pt x="34645" y="8358"/>
                </a:moveTo>
                <a:cubicBezTo>
                  <a:pt x="34683" y="8358"/>
                  <a:pt x="34714" y="8327"/>
                  <a:pt x="34714" y="8290"/>
                </a:cubicBezTo>
                <a:cubicBezTo>
                  <a:pt x="34714" y="8252"/>
                  <a:pt x="34683" y="8221"/>
                  <a:pt x="34645" y="8221"/>
                </a:cubicBezTo>
                <a:cubicBezTo>
                  <a:pt x="34608" y="8221"/>
                  <a:pt x="34577" y="8252"/>
                  <a:pt x="34577" y="8290"/>
                </a:cubicBezTo>
                <a:cubicBezTo>
                  <a:pt x="34577" y="8327"/>
                  <a:pt x="34608" y="8358"/>
                  <a:pt x="34645" y="8358"/>
                </a:cubicBezTo>
                <a:close/>
                <a:moveTo>
                  <a:pt x="34862" y="8358"/>
                </a:moveTo>
                <a:cubicBezTo>
                  <a:pt x="34899" y="8358"/>
                  <a:pt x="34930" y="8327"/>
                  <a:pt x="34930" y="8290"/>
                </a:cubicBezTo>
                <a:cubicBezTo>
                  <a:pt x="34930" y="8252"/>
                  <a:pt x="34899" y="8221"/>
                  <a:pt x="34862" y="8221"/>
                </a:cubicBezTo>
                <a:cubicBezTo>
                  <a:pt x="34824" y="8221"/>
                  <a:pt x="34793" y="8252"/>
                  <a:pt x="34793" y="8290"/>
                </a:cubicBezTo>
                <a:cubicBezTo>
                  <a:pt x="34793" y="8327"/>
                  <a:pt x="34824" y="8358"/>
                  <a:pt x="34862" y="8358"/>
                </a:cubicBezTo>
                <a:close/>
                <a:moveTo>
                  <a:pt x="35078" y="8358"/>
                </a:moveTo>
                <a:cubicBezTo>
                  <a:pt x="35115" y="8358"/>
                  <a:pt x="35146" y="8327"/>
                  <a:pt x="35146" y="8290"/>
                </a:cubicBezTo>
                <a:cubicBezTo>
                  <a:pt x="35146" y="8252"/>
                  <a:pt x="35115" y="8221"/>
                  <a:pt x="35078" y="8221"/>
                </a:cubicBezTo>
                <a:cubicBezTo>
                  <a:pt x="35040" y="8221"/>
                  <a:pt x="35009" y="8252"/>
                  <a:pt x="35009" y="8290"/>
                </a:cubicBezTo>
                <a:cubicBezTo>
                  <a:pt x="35009" y="8327"/>
                  <a:pt x="35040" y="8358"/>
                  <a:pt x="35078" y="8358"/>
                </a:cubicBezTo>
                <a:close/>
                <a:moveTo>
                  <a:pt x="35294" y="8358"/>
                </a:moveTo>
                <a:cubicBezTo>
                  <a:pt x="35332" y="8358"/>
                  <a:pt x="35362" y="8327"/>
                  <a:pt x="35362" y="8290"/>
                </a:cubicBezTo>
                <a:cubicBezTo>
                  <a:pt x="35362" y="8252"/>
                  <a:pt x="35332" y="8221"/>
                  <a:pt x="35294" y="8221"/>
                </a:cubicBezTo>
                <a:cubicBezTo>
                  <a:pt x="35256" y="8221"/>
                  <a:pt x="35225" y="8252"/>
                  <a:pt x="35225" y="8290"/>
                </a:cubicBezTo>
                <a:cubicBezTo>
                  <a:pt x="35225" y="8327"/>
                  <a:pt x="35256" y="8358"/>
                  <a:pt x="35294" y="8358"/>
                </a:cubicBezTo>
                <a:close/>
                <a:moveTo>
                  <a:pt x="35510" y="8358"/>
                </a:moveTo>
                <a:cubicBezTo>
                  <a:pt x="35548" y="8358"/>
                  <a:pt x="35578" y="8327"/>
                  <a:pt x="35578" y="8290"/>
                </a:cubicBezTo>
                <a:cubicBezTo>
                  <a:pt x="35578" y="8252"/>
                  <a:pt x="35548" y="8221"/>
                  <a:pt x="35510" y="8221"/>
                </a:cubicBezTo>
                <a:cubicBezTo>
                  <a:pt x="35472" y="8221"/>
                  <a:pt x="35441" y="8252"/>
                  <a:pt x="35441" y="8290"/>
                </a:cubicBezTo>
                <a:cubicBezTo>
                  <a:pt x="35441" y="8327"/>
                  <a:pt x="35472" y="8358"/>
                  <a:pt x="35510" y="8358"/>
                </a:cubicBezTo>
                <a:close/>
                <a:moveTo>
                  <a:pt x="35726" y="8358"/>
                </a:moveTo>
                <a:cubicBezTo>
                  <a:pt x="35764" y="8358"/>
                  <a:pt x="35795" y="8327"/>
                  <a:pt x="35795" y="8290"/>
                </a:cubicBezTo>
                <a:cubicBezTo>
                  <a:pt x="35795" y="8252"/>
                  <a:pt x="35764" y="8221"/>
                  <a:pt x="35726" y="8221"/>
                </a:cubicBezTo>
                <a:cubicBezTo>
                  <a:pt x="35688" y="8221"/>
                  <a:pt x="35657" y="8252"/>
                  <a:pt x="35657" y="8290"/>
                </a:cubicBezTo>
                <a:cubicBezTo>
                  <a:pt x="35657" y="8327"/>
                  <a:pt x="35688" y="8358"/>
                  <a:pt x="35726" y="8358"/>
                </a:cubicBezTo>
                <a:close/>
                <a:moveTo>
                  <a:pt x="34645" y="8593"/>
                </a:moveTo>
                <a:cubicBezTo>
                  <a:pt x="34683" y="8593"/>
                  <a:pt x="34714" y="8562"/>
                  <a:pt x="34714" y="8524"/>
                </a:cubicBezTo>
                <a:cubicBezTo>
                  <a:pt x="34714" y="8487"/>
                  <a:pt x="34683" y="8456"/>
                  <a:pt x="34645" y="8456"/>
                </a:cubicBezTo>
                <a:cubicBezTo>
                  <a:pt x="34608" y="8456"/>
                  <a:pt x="34577" y="8487"/>
                  <a:pt x="34577" y="8524"/>
                </a:cubicBezTo>
                <a:cubicBezTo>
                  <a:pt x="34577" y="8562"/>
                  <a:pt x="34608" y="8593"/>
                  <a:pt x="34645" y="8593"/>
                </a:cubicBezTo>
                <a:close/>
                <a:moveTo>
                  <a:pt x="34862" y="8593"/>
                </a:moveTo>
                <a:cubicBezTo>
                  <a:pt x="34899" y="8593"/>
                  <a:pt x="34930" y="8562"/>
                  <a:pt x="34930" y="8524"/>
                </a:cubicBezTo>
                <a:cubicBezTo>
                  <a:pt x="34930" y="8487"/>
                  <a:pt x="34899" y="8456"/>
                  <a:pt x="34862" y="8456"/>
                </a:cubicBezTo>
                <a:cubicBezTo>
                  <a:pt x="34824" y="8456"/>
                  <a:pt x="34793" y="8487"/>
                  <a:pt x="34793" y="8524"/>
                </a:cubicBezTo>
                <a:cubicBezTo>
                  <a:pt x="34793" y="8562"/>
                  <a:pt x="34824" y="8593"/>
                  <a:pt x="34862" y="8593"/>
                </a:cubicBezTo>
                <a:close/>
                <a:moveTo>
                  <a:pt x="35078" y="8593"/>
                </a:moveTo>
                <a:cubicBezTo>
                  <a:pt x="35115" y="8593"/>
                  <a:pt x="35146" y="8562"/>
                  <a:pt x="35146" y="8524"/>
                </a:cubicBezTo>
                <a:cubicBezTo>
                  <a:pt x="35146" y="8487"/>
                  <a:pt x="35115" y="8456"/>
                  <a:pt x="35078" y="8456"/>
                </a:cubicBezTo>
                <a:cubicBezTo>
                  <a:pt x="35040" y="8456"/>
                  <a:pt x="35009" y="8487"/>
                  <a:pt x="35009" y="8524"/>
                </a:cubicBezTo>
                <a:cubicBezTo>
                  <a:pt x="35009" y="8562"/>
                  <a:pt x="35040" y="8593"/>
                  <a:pt x="35078" y="8593"/>
                </a:cubicBezTo>
                <a:close/>
                <a:moveTo>
                  <a:pt x="35294" y="8593"/>
                </a:moveTo>
                <a:cubicBezTo>
                  <a:pt x="35332" y="8593"/>
                  <a:pt x="35362" y="8562"/>
                  <a:pt x="35362" y="8524"/>
                </a:cubicBezTo>
                <a:cubicBezTo>
                  <a:pt x="35362" y="8487"/>
                  <a:pt x="35332" y="8456"/>
                  <a:pt x="35294" y="8456"/>
                </a:cubicBezTo>
                <a:cubicBezTo>
                  <a:pt x="35256" y="8456"/>
                  <a:pt x="35225" y="8487"/>
                  <a:pt x="35225" y="8524"/>
                </a:cubicBezTo>
                <a:cubicBezTo>
                  <a:pt x="35225" y="8562"/>
                  <a:pt x="35256" y="8593"/>
                  <a:pt x="35294" y="8593"/>
                </a:cubicBezTo>
                <a:close/>
                <a:moveTo>
                  <a:pt x="34862" y="8828"/>
                </a:moveTo>
                <a:cubicBezTo>
                  <a:pt x="34899" y="8828"/>
                  <a:pt x="34930" y="8797"/>
                  <a:pt x="34930" y="8759"/>
                </a:cubicBezTo>
                <a:cubicBezTo>
                  <a:pt x="34930" y="8721"/>
                  <a:pt x="34899" y="8691"/>
                  <a:pt x="34862" y="8691"/>
                </a:cubicBezTo>
                <a:cubicBezTo>
                  <a:pt x="34824" y="8691"/>
                  <a:pt x="34793" y="8721"/>
                  <a:pt x="34793" y="8759"/>
                </a:cubicBezTo>
                <a:cubicBezTo>
                  <a:pt x="34793" y="8797"/>
                  <a:pt x="34824" y="8828"/>
                  <a:pt x="34862" y="8828"/>
                </a:cubicBezTo>
                <a:close/>
                <a:moveTo>
                  <a:pt x="34645" y="9063"/>
                </a:moveTo>
                <a:cubicBezTo>
                  <a:pt x="34683" y="9063"/>
                  <a:pt x="34714" y="9032"/>
                  <a:pt x="34714" y="8994"/>
                </a:cubicBezTo>
                <a:cubicBezTo>
                  <a:pt x="34714" y="8956"/>
                  <a:pt x="34683" y="8926"/>
                  <a:pt x="34645" y="8926"/>
                </a:cubicBezTo>
                <a:cubicBezTo>
                  <a:pt x="34608" y="8926"/>
                  <a:pt x="34577" y="8956"/>
                  <a:pt x="34577" y="8994"/>
                </a:cubicBezTo>
                <a:cubicBezTo>
                  <a:pt x="34577" y="9032"/>
                  <a:pt x="34608" y="9063"/>
                  <a:pt x="34645" y="9063"/>
                </a:cubicBezTo>
                <a:close/>
                <a:moveTo>
                  <a:pt x="35511" y="7048"/>
                </a:moveTo>
                <a:cubicBezTo>
                  <a:pt x="35473" y="7048"/>
                  <a:pt x="35443" y="7078"/>
                  <a:pt x="35443" y="7116"/>
                </a:cubicBezTo>
                <a:cubicBezTo>
                  <a:pt x="35443" y="7154"/>
                  <a:pt x="35473" y="7185"/>
                  <a:pt x="35511" y="7185"/>
                </a:cubicBezTo>
                <a:cubicBezTo>
                  <a:pt x="35549" y="7185"/>
                  <a:pt x="35579" y="7154"/>
                  <a:pt x="35579" y="7116"/>
                </a:cubicBezTo>
                <a:cubicBezTo>
                  <a:pt x="35579" y="7078"/>
                  <a:pt x="35549" y="7048"/>
                  <a:pt x="35511" y="7048"/>
                </a:cubicBezTo>
                <a:close/>
                <a:moveTo>
                  <a:pt x="36159" y="7283"/>
                </a:moveTo>
                <a:cubicBezTo>
                  <a:pt x="36122" y="7283"/>
                  <a:pt x="36091" y="7313"/>
                  <a:pt x="36091" y="7351"/>
                </a:cubicBezTo>
                <a:cubicBezTo>
                  <a:pt x="36091" y="7389"/>
                  <a:pt x="36122" y="7420"/>
                  <a:pt x="36159" y="7420"/>
                </a:cubicBezTo>
                <a:cubicBezTo>
                  <a:pt x="36197" y="7420"/>
                  <a:pt x="36228" y="7389"/>
                  <a:pt x="36228" y="7351"/>
                </a:cubicBezTo>
                <a:cubicBezTo>
                  <a:pt x="36228" y="7313"/>
                  <a:pt x="36197" y="7283"/>
                  <a:pt x="36159" y="7283"/>
                </a:cubicBezTo>
                <a:close/>
                <a:moveTo>
                  <a:pt x="21890" y="8594"/>
                </a:moveTo>
                <a:cubicBezTo>
                  <a:pt x="21928" y="8594"/>
                  <a:pt x="21958" y="8564"/>
                  <a:pt x="21958" y="8526"/>
                </a:cubicBezTo>
                <a:cubicBezTo>
                  <a:pt x="21958" y="8488"/>
                  <a:pt x="21928" y="8457"/>
                  <a:pt x="21890" y="8457"/>
                </a:cubicBezTo>
                <a:cubicBezTo>
                  <a:pt x="21852" y="8457"/>
                  <a:pt x="21822" y="8488"/>
                  <a:pt x="21822" y="8526"/>
                </a:cubicBezTo>
                <a:cubicBezTo>
                  <a:pt x="21822" y="8564"/>
                  <a:pt x="21852" y="8594"/>
                  <a:pt x="21890" y="8594"/>
                </a:cubicBezTo>
                <a:close/>
                <a:moveTo>
                  <a:pt x="21890" y="8829"/>
                </a:moveTo>
                <a:cubicBezTo>
                  <a:pt x="21928" y="8829"/>
                  <a:pt x="21958" y="8798"/>
                  <a:pt x="21958" y="8761"/>
                </a:cubicBezTo>
                <a:cubicBezTo>
                  <a:pt x="21958" y="8723"/>
                  <a:pt x="21928" y="8692"/>
                  <a:pt x="21890" y="8692"/>
                </a:cubicBezTo>
                <a:cubicBezTo>
                  <a:pt x="21852" y="8692"/>
                  <a:pt x="21822" y="8723"/>
                  <a:pt x="21822" y="8761"/>
                </a:cubicBezTo>
                <a:cubicBezTo>
                  <a:pt x="21822" y="8798"/>
                  <a:pt x="21852" y="8829"/>
                  <a:pt x="21890" y="8829"/>
                </a:cubicBezTo>
                <a:close/>
                <a:moveTo>
                  <a:pt x="22106" y="8829"/>
                </a:moveTo>
                <a:cubicBezTo>
                  <a:pt x="22144" y="8829"/>
                  <a:pt x="22175" y="8798"/>
                  <a:pt x="22175" y="8761"/>
                </a:cubicBezTo>
                <a:cubicBezTo>
                  <a:pt x="22175" y="8723"/>
                  <a:pt x="22144" y="8692"/>
                  <a:pt x="22106" y="8692"/>
                </a:cubicBezTo>
                <a:cubicBezTo>
                  <a:pt x="22068" y="8692"/>
                  <a:pt x="22038" y="8723"/>
                  <a:pt x="22038" y="8761"/>
                </a:cubicBezTo>
                <a:cubicBezTo>
                  <a:pt x="22038" y="8798"/>
                  <a:pt x="22068" y="8829"/>
                  <a:pt x="22106" y="8829"/>
                </a:cubicBezTo>
                <a:close/>
                <a:moveTo>
                  <a:pt x="22106" y="9064"/>
                </a:moveTo>
                <a:cubicBezTo>
                  <a:pt x="22144" y="9064"/>
                  <a:pt x="22175" y="9033"/>
                  <a:pt x="22175" y="8995"/>
                </a:cubicBezTo>
                <a:cubicBezTo>
                  <a:pt x="22175" y="8958"/>
                  <a:pt x="22144" y="8927"/>
                  <a:pt x="22106" y="8927"/>
                </a:cubicBezTo>
                <a:cubicBezTo>
                  <a:pt x="22068" y="8927"/>
                  <a:pt x="22038" y="8958"/>
                  <a:pt x="22038" y="8995"/>
                </a:cubicBezTo>
                <a:cubicBezTo>
                  <a:pt x="22038" y="9033"/>
                  <a:pt x="22068" y="9064"/>
                  <a:pt x="22106" y="9064"/>
                </a:cubicBezTo>
                <a:close/>
                <a:moveTo>
                  <a:pt x="22322" y="9064"/>
                </a:moveTo>
                <a:cubicBezTo>
                  <a:pt x="22360" y="9064"/>
                  <a:pt x="22391" y="9033"/>
                  <a:pt x="22391" y="8995"/>
                </a:cubicBezTo>
                <a:cubicBezTo>
                  <a:pt x="22391" y="8958"/>
                  <a:pt x="22360" y="8927"/>
                  <a:pt x="22322" y="8927"/>
                </a:cubicBezTo>
                <a:cubicBezTo>
                  <a:pt x="22285" y="8927"/>
                  <a:pt x="22254" y="8958"/>
                  <a:pt x="22254" y="8995"/>
                </a:cubicBezTo>
                <a:cubicBezTo>
                  <a:pt x="22254" y="9033"/>
                  <a:pt x="22285" y="9064"/>
                  <a:pt x="22322" y="9064"/>
                </a:cubicBezTo>
                <a:close/>
                <a:moveTo>
                  <a:pt x="22106" y="9299"/>
                </a:moveTo>
                <a:cubicBezTo>
                  <a:pt x="22144" y="9299"/>
                  <a:pt x="22175" y="9268"/>
                  <a:pt x="22175" y="9230"/>
                </a:cubicBezTo>
                <a:cubicBezTo>
                  <a:pt x="22175" y="9193"/>
                  <a:pt x="22144" y="9162"/>
                  <a:pt x="22106" y="9162"/>
                </a:cubicBezTo>
                <a:cubicBezTo>
                  <a:pt x="22068" y="9162"/>
                  <a:pt x="22038" y="9193"/>
                  <a:pt x="22038" y="9230"/>
                </a:cubicBezTo>
                <a:cubicBezTo>
                  <a:pt x="22038" y="9268"/>
                  <a:pt x="22068" y="9299"/>
                  <a:pt x="22106" y="9299"/>
                </a:cubicBezTo>
                <a:close/>
                <a:moveTo>
                  <a:pt x="22322" y="7655"/>
                </a:moveTo>
                <a:cubicBezTo>
                  <a:pt x="22360" y="7655"/>
                  <a:pt x="22391" y="7624"/>
                  <a:pt x="22391" y="7587"/>
                </a:cubicBezTo>
                <a:cubicBezTo>
                  <a:pt x="22391" y="7549"/>
                  <a:pt x="22360" y="7518"/>
                  <a:pt x="22322" y="7518"/>
                </a:cubicBezTo>
                <a:cubicBezTo>
                  <a:pt x="22285" y="7518"/>
                  <a:pt x="22254" y="7549"/>
                  <a:pt x="22254" y="7587"/>
                </a:cubicBezTo>
                <a:cubicBezTo>
                  <a:pt x="22254" y="7624"/>
                  <a:pt x="22285" y="7655"/>
                  <a:pt x="22322" y="7655"/>
                </a:cubicBezTo>
                <a:close/>
                <a:moveTo>
                  <a:pt x="22538" y="7655"/>
                </a:moveTo>
                <a:cubicBezTo>
                  <a:pt x="22576" y="7655"/>
                  <a:pt x="22607" y="7624"/>
                  <a:pt x="22607" y="7587"/>
                </a:cubicBezTo>
                <a:cubicBezTo>
                  <a:pt x="22607" y="7549"/>
                  <a:pt x="22576" y="7518"/>
                  <a:pt x="22538" y="7518"/>
                </a:cubicBezTo>
                <a:cubicBezTo>
                  <a:pt x="22501" y="7518"/>
                  <a:pt x="22470" y="7549"/>
                  <a:pt x="22470" y="7587"/>
                </a:cubicBezTo>
                <a:cubicBezTo>
                  <a:pt x="22470" y="7624"/>
                  <a:pt x="22501" y="7655"/>
                  <a:pt x="22538" y="7655"/>
                </a:cubicBezTo>
                <a:close/>
                <a:moveTo>
                  <a:pt x="22754" y="7655"/>
                </a:moveTo>
                <a:cubicBezTo>
                  <a:pt x="22792" y="7655"/>
                  <a:pt x="22823" y="7624"/>
                  <a:pt x="22823" y="7587"/>
                </a:cubicBezTo>
                <a:cubicBezTo>
                  <a:pt x="22823" y="7549"/>
                  <a:pt x="22792" y="7518"/>
                  <a:pt x="22754" y="7518"/>
                </a:cubicBezTo>
                <a:cubicBezTo>
                  <a:pt x="22717" y="7518"/>
                  <a:pt x="22686" y="7549"/>
                  <a:pt x="22686" y="7587"/>
                </a:cubicBezTo>
                <a:cubicBezTo>
                  <a:pt x="22686" y="7624"/>
                  <a:pt x="22717" y="7655"/>
                  <a:pt x="22754" y="7655"/>
                </a:cubicBezTo>
                <a:close/>
                <a:moveTo>
                  <a:pt x="22971" y="7655"/>
                </a:moveTo>
                <a:cubicBezTo>
                  <a:pt x="23008" y="7655"/>
                  <a:pt x="23039" y="7624"/>
                  <a:pt x="23039" y="7587"/>
                </a:cubicBezTo>
                <a:cubicBezTo>
                  <a:pt x="23039" y="7549"/>
                  <a:pt x="23008" y="7518"/>
                  <a:pt x="22971" y="7518"/>
                </a:cubicBezTo>
                <a:cubicBezTo>
                  <a:pt x="22933" y="7518"/>
                  <a:pt x="22902" y="7549"/>
                  <a:pt x="22902" y="7587"/>
                </a:cubicBezTo>
                <a:cubicBezTo>
                  <a:pt x="22902" y="7624"/>
                  <a:pt x="22933" y="7655"/>
                  <a:pt x="22971" y="7655"/>
                </a:cubicBezTo>
                <a:close/>
                <a:moveTo>
                  <a:pt x="22322" y="7890"/>
                </a:moveTo>
                <a:cubicBezTo>
                  <a:pt x="22360" y="7890"/>
                  <a:pt x="22391" y="7859"/>
                  <a:pt x="22391" y="7821"/>
                </a:cubicBezTo>
                <a:cubicBezTo>
                  <a:pt x="22391" y="7784"/>
                  <a:pt x="22360" y="7753"/>
                  <a:pt x="22322" y="7753"/>
                </a:cubicBezTo>
                <a:cubicBezTo>
                  <a:pt x="22285" y="7753"/>
                  <a:pt x="22254" y="7784"/>
                  <a:pt x="22254" y="7821"/>
                </a:cubicBezTo>
                <a:cubicBezTo>
                  <a:pt x="22254" y="7859"/>
                  <a:pt x="22285" y="7890"/>
                  <a:pt x="22322" y="7890"/>
                </a:cubicBezTo>
                <a:close/>
                <a:moveTo>
                  <a:pt x="22538" y="7890"/>
                </a:moveTo>
                <a:cubicBezTo>
                  <a:pt x="22576" y="7890"/>
                  <a:pt x="22607" y="7859"/>
                  <a:pt x="22607" y="7821"/>
                </a:cubicBezTo>
                <a:cubicBezTo>
                  <a:pt x="22607" y="7784"/>
                  <a:pt x="22576" y="7753"/>
                  <a:pt x="22538" y="7753"/>
                </a:cubicBezTo>
                <a:cubicBezTo>
                  <a:pt x="22501" y="7753"/>
                  <a:pt x="22470" y="7784"/>
                  <a:pt x="22470" y="7821"/>
                </a:cubicBezTo>
                <a:cubicBezTo>
                  <a:pt x="22470" y="7859"/>
                  <a:pt x="22501" y="7890"/>
                  <a:pt x="22538" y="7890"/>
                </a:cubicBezTo>
                <a:close/>
                <a:moveTo>
                  <a:pt x="22754" y="7890"/>
                </a:moveTo>
                <a:cubicBezTo>
                  <a:pt x="22792" y="7890"/>
                  <a:pt x="22823" y="7859"/>
                  <a:pt x="22823" y="7821"/>
                </a:cubicBezTo>
                <a:cubicBezTo>
                  <a:pt x="22823" y="7784"/>
                  <a:pt x="22792" y="7753"/>
                  <a:pt x="22754" y="7753"/>
                </a:cubicBezTo>
                <a:cubicBezTo>
                  <a:pt x="22717" y="7753"/>
                  <a:pt x="22686" y="7784"/>
                  <a:pt x="22686" y="7821"/>
                </a:cubicBezTo>
                <a:cubicBezTo>
                  <a:pt x="22686" y="7859"/>
                  <a:pt x="22717" y="7890"/>
                  <a:pt x="22754" y="7890"/>
                </a:cubicBezTo>
                <a:close/>
                <a:moveTo>
                  <a:pt x="23187" y="7655"/>
                </a:moveTo>
                <a:cubicBezTo>
                  <a:pt x="23224" y="7655"/>
                  <a:pt x="23255" y="7624"/>
                  <a:pt x="23255" y="7587"/>
                </a:cubicBezTo>
                <a:cubicBezTo>
                  <a:pt x="23255" y="7549"/>
                  <a:pt x="23224" y="7518"/>
                  <a:pt x="23187" y="7518"/>
                </a:cubicBezTo>
                <a:cubicBezTo>
                  <a:pt x="23149" y="7518"/>
                  <a:pt x="23118" y="7549"/>
                  <a:pt x="23118" y="7587"/>
                </a:cubicBezTo>
                <a:cubicBezTo>
                  <a:pt x="23118" y="7624"/>
                  <a:pt x="23149" y="7655"/>
                  <a:pt x="23187" y="7655"/>
                </a:cubicBezTo>
                <a:close/>
                <a:moveTo>
                  <a:pt x="22971" y="7890"/>
                </a:moveTo>
                <a:cubicBezTo>
                  <a:pt x="23008" y="7890"/>
                  <a:pt x="23039" y="7859"/>
                  <a:pt x="23039" y="7821"/>
                </a:cubicBezTo>
                <a:cubicBezTo>
                  <a:pt x="23039" y="7784"/>
                  <a:pt x="23008" y="7753"/>
                  <a:pt x="22971" y="7753"/>
                </a:cubicBezTo>
                <a:cubicBezTo>
                  <a:pt x="22933" y="7753"/>
                  <a:pt x="22902" y="7784"/>
                  <a:pt x="22902" y="7821"/>
                </a:cubicBezTo>
                <a:cubicBezTo>
                  <a:pt x="22902" y="7859"/>
                  <a:pt x="22933" y="7890"/>
                  <a:pt x="22971" y="7890"/>
                </a:cubicBezTo>
                <a:close/>
                <a:moveTo>
                  <a:pt x="23187" y="7890"/>
                </a:moveTo>
                <a:cubicBezTo>
                  <a:pt x="23224" y="7890"/>
                  <a:pt x="23255" y="7859"/>
                  <a:pt x="23255" y="7821"/>
                </a:cubicBezTo>
                <a:cubicBezTo>
                  <a:pt x="23255" y="7784"/>
                  <a:pt x="23224" y="7753"/>
                  <a:pt x="23187" y="7753"/>
                </a:cubicBezTo>
                <a:cubicBezTo>
                  <a:pt x="23149" y="7753"/>
                  <a:pt x="23118" y="7784"/>
                  <a:pt x="23118" y="7821"/>
                </a:cubicBezTo>
                <a:cubicBezTo>
                  <a:pt x="23118" y="7859"/>
                  <a:pt x="23149" y="7890"/>
                  <a:pt x="23187" y="7890"/>
                </a:cubicBezTo>
                <a:close/>
                <a:moveTo>
                  <a:pt x="23403" y="7890"/>
                </a:moveTo>
                <a:cubicBezTo>
                  <a:pt x="23441" y="7890"/>
                  <a:pt x="23471" y="7859"/>
                  <a:pt x="23471" y="7821"/>
                </a:cubicBezTo>
                <a:cubicBezTo>
                  <a:pt x="23471" y="7784"/>
                  <a:pt x="23441" y="7753"/>
                  <a:pt x="23403" y="7753"/>
                </a:cubicBezTo>
                <a:cubicBezTo>
                  <a:pt x="23365" y="7753"/>
                  <a:pt x="23334" y="7784"/>
                  <a:pt x="23334" y="7821"/>
                </a:cubicBezTo>
                <a:cubicBezTo>
                  <a:pt x="23334" y="7859"/>
                  <a:pt x="23365" y="7890"/>
                  <a:pt x="23403" y="7890"/>
                </a:cubicBezTo>
                <a:close/>
                <a:moveTo>
                  <a:pt x="22971" y="8125"/>
                </a:moveTo>
                <a:cubicBezTo>
                  <a:pt x="23008" y="8125"/>
                  <a:pt x="23039" y="8094"/>
                  <a:pt x="23039" y="8056"/>
                </a:cubicBezTo>
                <a:cubicBezTo>
                  <a:pt x="23039" y="8018"/>
                  <a:pt x="23008" y="7988"/>
                  <a:pt x="22971" y="7988"/>
                </a:cubicBezTo>
                <a:cubicBezTo>
                  <a:pt x="22933" y="7988"/>
                  <a:pt x="22902" y="8018"/>
                  <a:pt x="22902" y="8056"/>
                </a:cubicBezTo>
                <a:cubicBezTo>
                  <a:pt x="22902" y="8094"/>
                  <a:pt x="22933" y="8125"/>
                  <a:pt x="22971" y="8125"/>
                </a:cubicBezTo>
                <a:close/>
                <a:moveTo>
                  <a:pt x="23187" y="8125"/>
                </a:moveTo>
                <a:cubicBezTo>
                  <a:pt x="23224" y="8125"/>
                  <a:pt x="23255" y="8094"/>
                  <a:pt x="23255" y="8056"/>
                </a:cubicBezTo>
                <a:cubicBezTo>
                  <a:pt x="23255" y="8018"/>
                  <a:pt x="23224" y="7988"/>
                  <a:pt x="23187" y="7988"/>
                </a:cubicBezTo>
                <a:cubicBezTo>
                  <a:pt x="23149" y="7988"/>
                  <a:pt x="23118" y="8018"/>
                  <a:pt x="23118" y="8056"/>
                </a:cubicBezTo>
                <a:cubicBezTo>
                  <a:pt x="23118" y="8094"/>
                  <a:pt x="23149" y="8125"/>
                  <a:pt x="23187" y="8125"/>
                </a:cubicBezTo>
                <a:close/>
                <a:moveTo>
                  <a:pt x="23403" y="8125"/>
                </a:moveTo>
                <a:cubicBezTo>
                  <a:pt x="23441" y="8125"/>
                  <a:pt x="23471" y="8094"/>
                  <a:pt x="23471" y="8056"/>
                </a:cubicBezTo>
                <a:cubicBezTo>
                  <a:pt x="23471" y="8018"/>
                  <a:pt x="23441" y="7988"/>
                  <a:pt x="23403" y="7988"/>
                </a:cubicBezTo>
                <a:cubicBezTo>
                  <a:pt x="23365" y="7988"/>
                  <a:pt x="23334" y="8018"/>
                  <a:pt x="23334" y="8056"/>
                </a:cubicBezTo>
                <a:cubicBezTo>
                  <a:pt x="23334" y="8094"/>
                  <a:pt x="23365" y="8125"/>
                  <a:pt x="23403" y="8125"/>
                </a:cubicBezTo>
                <a:close/>
                <a:moveTo>
                  <a:pt x="23619" y="8125"/>
                </a:moveTo>
                <a:cubicBezTo>
                  <a:pt x="23657" y="8125"/>
                  <a:pt x="23687" y="8094"/>
                  <a:pt x="23687" y="8056"/>
                </a:cubicBezTo>
                <a:cubicBezTo>
                  <a:pt x="23687" y="8018"/>
                  <a:pt x="23657" y="7988"/>
                  <a:pt x="23619" y="7988"/>
                </a:cubicBezTo>
                <a:cubicBezTo>
                  <a:pt x="23581" y="7988"/>
                  <a:pt x="23550" y="8018"/>
                  <a:pt x="23550" y="8056"/>
                </a:cubicBezTo>
                <a:cubicBezTo>
                  <a:pt x="23550" y="8094"/>
                  <a:pt x="23581" y="8125"/>
                  <a:pt x="23619" y="8125"/>
                </a:cubicBezTo>
                <a:close/>
                <a:moveTo>
                  <a:pt x="23835" y="8125"/>
                </a:moveTo>
                <a:cubicBezTo>
                  <a:pt x="23873" y="8125"/>
                  <a:pt x="23903" y="8094"/>
                  <a:pt x="23903" y="8056"/>
                </a:cubicBezTo>
                <a:cubicBezTo>
                  <a:pt x="23903" y="8018"/>
                  <a:pt x="23873" y="7988"/>
                  <a:pt x="23835" y="7988"/>
                </a:cubicBezTo>
                <a:cubicBezTo>
                  <a:pt x="23797" y="7988"/>
                  <a:pt x="23767" y="8018"/>
                  <a:pt x="23767" y="8056"/>
                </a:cubicBezTo>
                <a:cubicBezTo>
                  <a:pt x="23767" y="8094"/>
                  <a:pt x="23797" y="8125"/>
                  <a:pt x="23835" y="8125"/>
                </a:cubicBezTo>
                <a:close/>
                <a:moveTo>
                  <a:pt x="23403" y="8359"/>
                </a:moveTo>
                <a:cubicBezTo>
                  <a:pt x="23441" y="8359"/>
                  <a:pt x="23471" y="8329"/>
                  <a:pt x="23471" y="8291"/>
                </a:cubicBezTo>
                <a:cubicBezTo>
                  <a:pt x="23471" y="8253"/>
                  <a:pt x="23441" y="8223"/>
                  <a:pt x="23403" y="8223"/>
                </a:cubicBezTo>
                <a:cubicBezTo>
                  <a:pt x="23365" y="8223"/>
                  <a:pt x="23334" y="8253"/>
                  <a:pt x="23334" y="8291"/>
                </a:cubicBezTo>
                <a:cubicBezTo>
                  <a:pt x="23334" y="8329"/>
                  <a:pt x="23365" y="8359"/>
                  <a:pt x="23403" y="8359"/>
                </a:cubicBezTo>
                <a:close/>
                <a:moveTo>
                  <a:pt x="23619" y="8359"/>
                </a:moveTo>
                <a:cubicBezTo>
                  <a:pt x="23657" y="8359"/>
                  <a:pt x="23687" y="8329"/>
                  <a:pt x="23687" y="8291"/>
                </a:cubicBezTo>
                <a:cubicBezTo>
                  <a:pt x="23687" y="8253"/>
                  <a:pt x="23657" y="8223"/>
                  <a:pt x="23619" y="8223"/>
                </a:cubicBezTo>
                <a:cubicBezTo>
                  <a:pt x="23581" y="8223"/>
                  <a:pt x="23550" y="8253"/>
                  <a:pt x="23550" y="8291"/>
                </a:cubicBezTo>
                <a:cubicBezTo>
                  <a:pt x="23550" y="8329"/>
                  <a:pt x="23581" y="8359"/>
                  <a:pt x="23619" y="8359"/>
                </a:cubicBezTo>
                <a:close/>
                <a:moveTo>
                  <a:pt x="22322" y="6481"/>
                </a:moveTo>
                <a:cubicBezTo>
                  <a:pt x="22360" y="6481"/>
                  <a:pt x="22391" y="6450"/>
                  <a:pt x="22391" y="6412"/>
                </a:cubicBezTo>
                <a:cubicBezTo>
                  <a:pt x="22391" y="6375"/>
                  <a:pt x="22360" y="6344"/>
                  <a:pt x="22322" y="6344"/>
                </a:cubicBezTo>
                <a:cubicBezTo>
                  <a:pt x="22285" y="6344"/>
                  <a:pt x="22254" y="6375"/>
                  <a:pt x="22254" y="6412"/>
                </a:cubicBezTo>
                <a:cubicBezTo>
                  <a:pt x="22254" y="6450"/>
                  <a:pt x="22285" y="6481"/>
                  <a:pt x="22322" y="6481"/>
                </a:cubicBezTo>
                <a:close/>
                <a:moveTo>
                  <a:pt x="22754" y="6481"/>
                </a:moveTo>
                <a:cubicBezTo>
                  <a:pt x="22792" y="6481"/>
                  <a:pt x="22823" y="6450"/>
                  <a:pt x="22823" y="6412"/>
                </a:cubicBezTo>
                <a:cubicBezTo>
                  <a:pt x="22823" y="6375"/>
                  <a:pt x="22792" y="6344"/>
                  <a:pt x="22754" y="6344"/>
                </a:cubicBezTo>
                <a:cubicBezTo>
                  <a:pt x="22717" y="6344"/>
                  <a:pt x="22686" y="6375"/>
                  <a:pt x="22686" y="6412"/>
                </a:cubicBezTo>
                <a:cubicBezTo>
                  <a:pt x="22686" y="6450"/>
                  <a:pt x="22717" y="6481"/>
                  <a:pt x="22754" y="6481"/>
                </a:cubicBezTo>
                <a:close/>
                <a:moveTo>
                  <a:pt x="22971" y="6481"/>
                </a:moveTo>
                <a:cubicBezTo>
                  <a:pt x="23008" y="6481"/>
                  <a:pt x="23039" y="6450"/>
                  <a:pt x="23039" y="6412"/>
                </a:cubicBezTo>
                <a:cubicBezTo>
                  <a:pt x="23039" y="6375"/>
                  <a:pt x="23008" y="6344"/>
                  <a:pt x="22971" y="6344"/>
                </a:cubicBezTo>
                <a:cubicBezTo>
                  <a:pt x="22933" y="6344"/>
                  <a:pt x="22902" y="6375"/>
                  <a:pt x="22902" y="6412"/>
                </a:cubicBezTo>
                <a:cubicBezTo>
                  <a:pt x="22902" y="6450"/>
                  <a:pt x="22933" y="6481"/>
                  <a:pt x="22971" y="6481"/>
                </a:cubicBezTo>
                <a:close/>
                <a:moveTo>
                  <a:pt x="21890" y="6716"/>
                </a:moveTo>
                <a:cubicBezTo>
                  <a:pt x="21928" y="6716"/>
                  <a:pt x="21958" y="6685"/>
                  <a:pt x="21958" y="6647"/>
                </a:cubicBezTo>
                <a:cubicBezTo>
                  <a:pt x="21958" y="6609"/>
                  <a:pt x="21928" y="6579"/>
                  <a:pt x="21890" y="6579"/>
                </a:cubicBezTo>
                <a:cubicBezTo>
                  <a:pt x="21852" y="6579"/>
                  <a:pt x="21822" y="6609"/>
                  <a:pt x="21822" y="6647"/>
                </a:cubicBezTo>
                <a:cubicBezTo>
                  <a:pt x="21822" y="6685"/>
                  <a:pt x="21852" y="6716"/>
                  <a:pt x="21890" y="6716"/>
                </a:cubicBezTo>
                <a:close/>
                <a:moveTo>
                  <a:pt x="22106" y="6716"/>
                </a:moveTo>
                <a:cubicBezTo>
                  <a:pt x="22144" y="6716"/>
                  <a:pt x="22175" y="6685"/>
                  <a:pt x="22175" y="6647"/>
                </a:cubicBezTo>
                <a:cubicBezTo>
                  <a:pt x="22175" y="6609"/>
                  <a:pt x="22144" y="6579"/>
                  <a:pt x="22106" y="6579"/>
                </a:cubicBezTo>
                <a:cubicBezTo>
                  <a:pt x="22068" y="6579"/>
                  <a:pt x="22038" y="6609"/>
                  <a:pt x="22038" y="6647"/>
                </a:cubicBezTo>
                <a:cubicBezTo>
                  <a:pt x="22038" y="6685"/>
                  <a:pt x="22068" y="6716"/>
                  <a:pt x="22106" y="6716"/>
                </a:cubicBezTo>
                <a:close/>
                <a:moveTo>
                  <a:pt x="22322" y="6716"/>
                </a:moveTo>
                <a:cubicBezTo>
                  <a:pt x="22360" y="6716"/>
                  <a:pt x="22391" y="6685"/>
                  <a:pt x="22391" y="6647"/>
                </a:cubicBezTo>
                <a:cubicBezTo>
                  <a:pt x="22391" y="6609"/>
                  <a:pt x="22360" y="6579"/>
                  <a:pt x="22322" y="6579"/>
                </a:cubicBezTo>
                <a:cubicBezTo>
                  <a:pt x="22285" y="6579"/>
                  <a:pt x="22254" y="6609"/>
                  <a:pt x="22254" y="6647"/>
                </a:cubicBezTo>
                <a:cubicBezTo>
                  <a:pt x="22254" y="6685"/>
                  <a:pt x="22285" y="6716"/>
                  <a:pt x="22322" y="6716"/>
                </a:cubicBezTo>
                <a:close/>
                <a:moveTo>
                  <a:pt x="22538" y="6716"/>
                </a:moveTo>
                <a:cubicBezTo>
                  <a:pt x="22576" y="6716"/>
                  <a:pt x="22607" y="6685"/>
                  <a:pt x="22607" y="6647"/>
                </a:cubicBezTo>
                <a:cubicBezTo>
                  <a:pt x="22607" y="6609"/>
                  <a:pt x="22576" y="6579"/>
                  <a:pt x="22538" y="6579"/>
                </a:cubicBezTo>
                <a:cubicBezTo>
                  <a:pt x="22501" y="6579"/>
                  <a:pt x="22470" y="6609"/>
                  <a:pt x="22470" y="6647"/>
                </a:cubicBezTo>
                <a:cubicBezTo>
                  <a:pt x="22470" y="6685"/>
                  <a:pt x="22501" y="6716"/>
                  <a:pt x="22538" y="6716"/>
                </a:cubicBezTo>
                <a:close/>
                <a:moveTo>
                  <a:pt x="22754" y="6716"/>
                </a:moveTo>
                <a:cubicBezTo>
                  <a:pt x="22792" y="6716"/>
                  <a:pt x="22823" y="6685"/>
                  <a:pt x="22823" y="6647"/>
                </a:cubicBezTo>
                <a:cubicBezTo>
                  <a:pt x="22823" y="6609"/>
                  <a:pt x="22792" y="6579"/>
                  <a:pt x="22754" y="6579"/>
                </a:cubicBezTo>
                <a:cubicBezTo>
                  <a:pt x="22717" y="6579"/>
                  <a:pt x="22686" y="6609"/>
                  <a:pt x="22686" y="6647"/>
                </a:cubicBezTo>
                <a:cubicBezTo>
                  <a:pt x="22686" y="6685"/>
                  <a:pt x="22717" y="6716"/>
                  <a:pt x="22754" y="6716"/>
                </a:cubicBezTo>
                <a:close/>
                <a:moveTo>
                  <a:pt x="22971" y="6716"/>
                </a:moveTo>
                <a:cubicBezTo>
                  <a:pt x="23008" y="6716"/>
                  <a:pt x="23039" y="6685"/>
                  <a:pt x="23039" y="6647"/>
                </a:cubicBezTo>
                <a:cubicBezTo>
                  <a:pt x="23039" y="6609"/>
                  <a:pt x="23008" y="6579"/>
                  <a:pt x="22971" y="6579"/>
                </a:cubicBezTo>
                <a:cubicBezTo>
                  <a:pt x="22933" y="6579"/>
                  <a:pt x="22902" y="6609"/>
                  <a:pt x="22902" y="6647"/>
                </a:cubicBezTo>
                <a:cubicBezTo>
                  <a:pt x="22902" y="6685"/>
                  <a:pt x="22933" y="6716"/>
                  <a:pt x="22971" y="6716"/>
                </a:cubicBezTo>
                <a:close/>
                <a:moveTo>
                  <a:pt x="22106" y="6951"/>
                </a:moveTo>
                <a:cubicBezTo>
                  <a:pt x="22144" y="6951"/>
                  <a:pt x="22175" y="6920"/>
                  <a:pt x="22175" y="6882"/>
                </a:cubicBezTo>
                <a:cubicBezTo>
                  <a:pt x="22175" y="6844"/>
                  <a:pt x="22144" y="6814"/>
                  <a:pt x="22106" y="6814"/>
                </a:cubicBezTo>
                <a:cubicBezTo>
                  <a:pt x="22068" y="6814"/>
                  <a:pt x="22038" y="6844"/>
                  <a:pt x="22038" y="6882"/>
                </a:cubicBezTo>
                <a:cubicBezTo>
                  <a:pt x="22038" y="6920"/>
                  <a:pt x="22068" y="6951"/>
                  <a:pt x="22106" y="6951"/>
                </a:cubicBezTo>
                <a:close/>
                <a:moveTo>
                  <a:pt x="22322" y="6951"/>
                </a:moveTo>
                <a:cubicBezTo>
                  <a:pt x="22360" y="6951"/>
                  <a:pt x="22391" y="6920"/>
                  <a:pt x="22391" y="6882"/>
                </a:cubicBezTo>
                <a:cubicBezTo>
                  <a:pt x="22391" y="6844"/>
                  <a:pt x="22360" y="6814"/>
                  <a:pt x="22322" y="6814"/>
                </a:cubicBezTo>
                <a:cubicBezTo>
                  <a:pt x="22285" y="6814"/>
                  <a:pt x="22254" y="6844"/>
                  <a:pt x="22254" y="6882"/>
                </a:cubicBezTo>
                <a:cubicBezTo>
                  <a:pt x="22254" y="6920"/>
                  <a:pt x="22285" y="6951"/>
                  <a:pt x="22322" y="6951"/>
                </a:cubicBezTo>
                <a:close/>
                <a:moveTo>
                  <a:pt x="22538" y="6951"/>
                </a:moveTo>
                <a:cubicBezTo>
                  <a:pt x="22576" y="6951"/>
                  <a:pt x="22607" y="6920"/>
                  <a:pt x="22607" y="6882"/>
                </a:cubicBezTo>
                <a:cubicBezTo>
                  <a:pt x="22607" y="6844"/>
                  <a:pt x="22576" y="6814"/>
                  <a:pt x="22538" y="6814"/>
                </a:cubicBezTo>
                <a:cubicBezTo>
                  <a:pt x="22501" y="6814"/>
                  <a:pt x="22470" y="6844"/>
                  <a:pt x="22470" y="6882"/>
                </a:cubicBezTo>
                <a:cubicBezTo>
                  <a:pt x="22470" y="6920"/>
                  <a:pt x="22501" y="6951"/>
                  <a:pt x="22538" y="6951"/>
                </a:cubicBezTo>
                <a:close/>
                <a:moveTo>
                  <a:pt x="22754" y="6951"/>
                </a:moveTo>
                <a:cubicBezTo>
                  <a:pt x="22792" y="6951"/>
                  <a:pt x="22823" y="6920"/>
                  <a:pt x="22823" y="6882"/>
                </a:cubicBezTo>
                <a:cubicBezTo>
                  <a:pt x="22823" y="6844"/>
                  <a:pt x="22792" y="6814"/>
                  <a:pt x="22754" y="6814"/>
                </a:cubicBezTo>
                <a:cubicBezTo>
                  <a:pt x="22717" y="6814"/>
                  <a:pt x="22686" y="6844"/>
                  <a:pt x="22686" y="6882"/>
                </a:cubicBezTo>
                <a:cubicBezTo>
                  <a:pt x="22686" y="6920"/>
                  <a:pt x="22717" y="6951"/>
                  <a:pt x="22754" y="6951"/>
                </a:cubicBezTo>
                <a:close/>
                <a:moveTo>
                  <a:pt x="22971" y="6951"/>
                </a:moveTo>
                <a:cubicBezTo>
                  <a:pt x="23008" y="6951"/>
                  <a:pt x="23039" y="6920"/>
                  <a:pt x="23039" y="6882"/>
                </a:cubicBezTo>
                <a:cubicBezTo>
                  <a:pt x="23039" y="6844"/>
                  <a:pt x="23008" y="6814"/>
                  <a:pt x="22971" y="6814"/>
                </a:cubicBezTo>
                <a:cubicBezTo>
                  <a:pt x="22933" y="6814"/>
                  <a:pt x="22902" y="6844"/>
                  <a:pt x="22902" y="6882"/>
                </a:cubicBezTo>
                <a:cubicBezTo>
                  <a:pt x="22902" y="6920"/>
                  <a:pt x="22933" y="6951"/>
                  <a:pt x="22971" y="6951"/>
                </a:cubicBezTo>
                <a:close/>
                <a:moveTo>
                  <a:pt x="21890" y="7185"/>
                </a:moveTo>
                <a:cubicBezTo>
                  <a:pt x="21928" y="7185"/>
                  <a:pt x="21958" y="7155"/>
                  <a:pt x="21958" y="7117"/>
                </a:cubicBezTo>
                <a:cubicBezTo>
                  <a:pt x="21958" y="7079"/>
                  <a:pt x="21928" y="7048"/>
                  <a:pt x="21890" y="7048"/>
                </a:cubicBezTo>
                <a:cubicBezTo>
                  <a:pt x="21852" y="7048"/>
                  <a:pt x="21822" y="7079"/>
                  <a:pt x="21822" y="7117"/>
                </a:cubicBezTo>
                <a:cubicBezTo>
                  <a:pt x="21822" y="7155"/>
                  <a:pt x="21852" y="7185"/>
                  <a:pt x="21890" y="7185"/>
                </a:cubicBezTo>
                <a:close/>
                <a:moveTo>
                  <a:pt x="22106" y="7185"/>
                </a:moveTo>
                <a:cubicBezTo>
                  <a:pt x="22144" y="7185"/>
                  <a:pt x="22175" y="7155"/>
                  <a:pt x="22175" y="7117"/>
                </a:cubicBezTo>
                <a:cubicBezTo>
                  <a:pt x="22175" y="7079"/>
                  <a:pt x="22144" y="7048"/>
                  <a:pt x="22106" y="7048"/>
                </a:cubicBezTo>
                <a:cubicBezTo>
                  <a:pt x="22068" y="7048"/>
                  <a:pt x="22038" y="7079"/>
                  <a:pt x="22038" y="7117"/>
                </a:cubicBezTo>
                <a:cubicBezTo>
                  <a:pt x="22038" y="7155"/>
                  <a:pt x="22068" y="7185"/>
                  <a:pt x="22106" y="7185"/>
                </a:cubicBezTo>
                <a:close/>
                <a:moveTo>
                  <a:pt x="22322" y="7185"/>
                </a:moveTo>
                <a:cubicBezTo>
                  <a:pt x="22360" y="7185"/>
                  <a:pt x="22391" y="7155"/>
                  <a:pt x="22391" y="7117"/>
                </a:cubicBezTo>
                <a:cubicBezTo>
                  <a:pt x="22391" y="7079"/>
                  <a:pt x="22360" y="7048"/>
                  <a:pt x="22322" y="7048"/>
                </a:cubicBezTo>
                <a:cubicBezTo>
                  <a:pt x="22285" y="7048"/>
                  <a:pt x="22254" y="7079"/>
                  <a:pt x="22254" y="7117"/>
                </a:cubicBezTo>
                <a:cubicBezTo>
                  <a:pt x="22254" y="7155"/>
                  <a:pt x="22285" y="7185"/>
                  <a:pt x="22322" y="7185"/>
                </a:cubicBezTo>
                <a:close/>
                <a:moveTo>
                  <a:pt x="22538" y="7185"/>
                </a:moveTo>
                <a:cubicBezTo>
                  <a:pt x="22576" y="7185"/>
                  <a:pt x="22607" y="7155"/>
                  <a:pt x="22607" y="7117"/>
                </a:cubicBezTo>
                <a:cubicBezTo>
                  <a:pt x="22607" y="7079"/>
                  <a:pt x="22576" y="7048"/>
                  <a:pt x="22538" y="7048"/>
                </a:cubicBezTo>
                <a:cubicBezTo>
                  <a:pt x="22501" y="7048"/>
                  <a:pt x="22470" y="7079"/>
                  <a:pt x="22470" y="7117"/>
                </a:cubicBezTo>
                <a:cubicBezTo>
                  <a:pt x="22470" y="7155"/>
                  <a:pt x="22501" y="7185"/>
                  <a:pt x="22538" y="7185"/>
                </a:cubicBezTo>
                <a:close/>
                <a:moveTo>
                  <a:pt x="22754" y="7185"/>
                </a:moveTo>
                <a:cubicBezTo>
                  <a:pt x="22792" y="7185"/>
                  <a:pt x="22823" y="7155"/>
                  <a:pt x="22823" y="7117"/>
                </a:cubicBezTo>
                <a:cubicBezTo>
                  <a:pt x="22823" y="7079"/>
                  <a:pt x="22792" y="7048"/>
                  <a:pt x="22754" y="7048"/>
                </a:cubicBezTo>
                <a:cubicBezTo>
                  <a:pt x="22717" y="7048"/>
                  <a:pt x="22686" y="7079"/>
                  <a:pt x="22686" y="7117"/>
                </a:cubicBezTo>
                <a:cubicBezTo>
                  <a:pt x="22686" y="7155"/>
                  <a:pt x="22717" y="7185"/>
                  <a:pt x="22754" y="7185"/>
                </a:cubicBezTo>
                <a:close/>
                <a:moveTo>
                  <a:pt x="22971" y="7185"/>
                </a:moveTo>
                <a:cubicBezTo>
                  <a:pt x="23008" y="7185"/>
                  <a:pt x="23039" y="7155"/>
                  <a:pt x="23039" y="7117"/>
                </a:cubicBezTo>
                <a:cubicBezTo>
                  <a:pt x="23039" y="7079"/>
                  <a:pt x="23008" y="7048"/>
                  <a:pt x="22971" y="7048"/>
                </a:cubicBezTo>
                <a:cubicBezTo>
                  <a:pt x="22933" y="7048"/>
                  <a:pt x="22902" y="7079"/>
                  <a:pt x="22902" y="7117"/>
                </a:cubicBezTo>
                <a:cubicBezTo>
                  <a:pt x="22902" y="7155"/>
                  <a:pt x="22933" y="7185"/>
                  <a:pt x="22971" y="7185"/>
                </a:cubicBezTo>
                <a:close/>
                <a:moveTo>
                  <a:pt x="21890" y="7420"/>
                </a:moveTo>
                <a:cubicBezTo>
                  <a:pt x="21928" y="7420"/>
                  <a:pt x="21958" y="7390"/>
                  <a:pt x="21958" y="7352"/>
                </a:cubicBezTo>
                <a:cubicBezTo>
                  <a:pt x="21958" y="7314"/>
                  <a:pt x="21928" y="7283"/>
                  <a:pt x="21890" y="7283"/>
                </a:cubicBezTo>
                <a:cubicBezTo>
                  <a:pt x="21852" y="7283"/>
                  <a:pt x="21822" y="7314"/>
                  <a:pt x="21822" y="7352"/>
                </a:cubicBezTo>
                <a:cubicBezTo>
                  <a:pt x="21822" y="7390"/>
                  <a:pt x="21852" y="7420"/>
                  <a:pt x="21890" y="7420"/>
                </a:cubicBezTo>
                <a:close/>
                <a:moveTo>
                  <a:pt x="22106" y="7420"/>
                </a:moveTo>
                <a:cubicBezTo>
                  <a:pt x="22144" y="7420"/>
                  <a:pt x="22175" y="7390"/>
                  <a:pt x="22175" y="7352"/>
                </a:cubicBezTo>
                <a:cubicBezTo>
                  <a:pt x="22175" y="7314"/>
                  <a:pt x="22144" y="7283"/>
                  <a:pt x="22106" y="7283"/>
                </a:cubicBezTo>
                <a:cubicBezTo>
                  <a:pt x="22068" y="7283"/>
                  <a:pt x="22038" y="7314"/>
                  <a:pt x="22038" y="7352"/>
                </a:cubicBezTo>
                <a:cubicBezTo>
                  <a:pt x="22038" y="7390"/>
                  <a:pt x="22068" y="7420"/>
                  <a:pt x="22106" y="7420"/>
                </a:cubicBezTo>
                <a:close/>
                <a:moveTo>
                  <a:pt x="22322" y="7420"/>
                </a:moveTo>
                <a:cubicBezTo>
                  <a:pt x="22360" y="7420"/>
                  <a:pt x="22391" y="7390"/>
                  <a:pt x="22391" y="7352"/>
                </a:cubicBezTo>
                <a:cubicBezTo>
                  <a:pt x="22391" y="7314"/>
                  <a:pt x="22360" y="7283"/>
                  <a:pt x="22322" y="7283"/>
                </a:cubicBezTo>
                <a:cubicBezTo>
                  <a:pt x="22285" y="7283"/>
                  <a:pt x="22254" y="7314"/>
                  <a:pt x="22254" y="7352"/>
                </a:cubicBezTo>
                <a:cubicBezTo>
                  <a:pt x="22254" y="7390"/>
                  <a:pt x="22285" y="7420"/>
                  <a:pt x="22322" y="7420"/>
                </a:cubicBezTo>
                <a:close/>
                <a:moveTo>
                  <a:pt x="22538" y="7420"/>
                </a:moveTo>
                <a:cubicBezTo>
                  <a:pt x="22576" y="7420"/>
                  <a:pt x="22607" y="7390"/>
                  <a:pt x="22607" y="7352"/>
                </a:cubicBezTo>
                <a:cubicBezTo>
                  <a:pt x="22607" y="7314"/>
                  <a:pt x="22576" y="7283"/>
                  <a:pt x="22538" y="7283"/>
                </a:cubicBezTo>
                <a:cubicBezTo>
                  <a:pt x="22501" y="7283"/>
                  <a:pt x="22470" y="7314"/>
                  <a:pt x="22470" y="7352"/>
                </a:cubicBezTo>
                <a:cubicBezTo>
                  <a:pt x="22470" y="7390"/>
                  <a:pt x="22501" y="7420"/>
                  <a:pt x="22538" y="7420"/>
                </a:cubicBezTo>
                <a:close/>
                <a:moveTo>
                  <a:pt x="22754" y="7420"/>
                </a:moveTo>
                <a:cubicBezTo>
                  <a:pt x="22792" y="7420"/>
                  <a:pt x="22823" y="7390"/>
                  <a:pt x="22823" y="7352"/>
                </a:cubicBezTo>
                <a:cubicBezTo>
                  <a:pt x="22823" y="7314"/>
                  <a:pt x="22792" y="7283"/>
                  <a:pt x="22754" y="7283"/>
                </a:cubicBezTo>
                <a:cubicBezTo>
                  <a:pt x="22717" y="7283"/>
                  <a:pt x="22686" y="7314"/>
                  <a:pt x="22686" y="7352"/>
                </a:cubicBezTo>
                <a:cubicBezTo>
                  <a:pt x="22686" y="7390"/>
                  <a:pt x="22717" y="7420"/>
                  <a:pt x="22754" y="7420"/>
                </a:cubicBezTo>
                <a:close/>
                <a:moveTo>
                  <a:pt x="22971" y="7420"/>
                </a:moveTo>
                <a:cubicBezTo>
                  <a:pt x="23008" y="7420"/>
                  <a:pt x="23039" y="7390"/>
                  <a:pt x="23039" y="7352"/>
                </a:cubicBezTo>
                <a:cubicBezTo>
                  <a:pt x="23039" y="7314"/>
                  <a:pt x="23008" y="7283"/>
                  <a:pt x="22971" y="7283"/>
                </a:cubicBezTo>
                <a:cubicBezTo>
                  <a:pt x="22933" y="7283"/>
                  <a:pt x="22902" y="7314"/>
                  <a:pt x="22902" y="7352"/>
                </a:cubicBezTo>
                <a:cubicBezTo>
                  <a:pt x="22902" y="7390"/>
                  <a:pt x="22933" y="7420"/>
                  <a:pt x="22971" y="7420"/>
                </a:cubicBezTo>
                <a:close/>
                <a:moveTo>
                  <a:pt x="21890" y="7890"/>
                </a:moveTo>
                <a:cubicBezTo>
                  <a:pt x="21928" y="7890"/>
                  <a:pt x="21958" y="7859"/>
                  <a:pt x="21958" y="7821"/>
                </a:cubicBezTo>
                <a:cubicBezTo>
                  <a:pt x="21958" y="7784"/>
                  <a:pt x="21928" y="7753"/>
                  <a:pt x="21890" y="7753"/>
                </a:cubicBezTo>
                <a:cubicBezTo>
                  <a:pt x="21852" y="7753"/>
                  <a:pt x="21822" y="7784"/>
                  <a:pt x="21822" y="7821"/>
                </a:cubicBezTo>
                <a:cubicBezTo>
                  <a:pt x="21822" y="7859"/>
                  <a:pt x="21852" y="7890"/>
                  <a:pt x="21890" y="7890"/>
                </a:cubicBezTo>
                <a:close/>
                <a:moveTo>
                  <a:pt x="22106" y="7890"/>
                </a:moveTo>
                <a:cubicBezTo>
                  <a:pt x="22144" y="7890"/>
                  <a:pt x="22175" y="7859"/>
                  <a:pt x="22175" y="7821"/>
                </a:cubicBezTo>
                <a:cubicBezTo>
                  <a:pt x="22175" y="7784"/>
                  <a:pt x="22144" y="7753"/>
                  <a:pt x="22106" y="7753"/>
                </a:cubicBezTo>
                <a:cubicBezTo>
                  <a:pt x="22068" y="7753"/>
                  <a:pt x="22038" y="7784"/>
                  <a:pt x="22038" y="7821"/>
                </a:cubicBezTo>
                <a:cubicBezTo>
                  <a:pt x="22038" y="7859"/>
                  <a:pt x="22068" y="7890"/>
                  <a:pt x="22106" y="7890"/>
                </a:cubicBezTo>
                <a:close/>
                <a:moveTo>
                  <a:pt x="38969" y="3056"/>
                </a:moveTo>
                <a:cubicBezTo>
                  <a:pt x="38931" y="3056"/>
                  <a:pt x="38901" y="3086"/>
                  <a:pt x="38901" y="3124"/>
                </a:cubicBezTo>
                <a:cubicBezTo>
                  <a:pt x="38901" y="3162"/>
                  <a:pt x="38931" y="3193"/>
                  <a:pt x="38969" y="3193"/>
                </a:cubicBezTo>
                <a:cubicBezTo>
                  <a:pt x="39007" y="3193"/>
                  <a:pt x="39037" y="3162"/>
                  <a:pt x="39037" y="3124"/>
                </a:cubicBezTo>
                <a:cubicBezTo>
                  <a:pt x="39037" y="3086"/>
                  <a:pt x="39007" y="3056"/>
                  <a:pt x="38969" y="3056"/>
                </a:cubicBezTo>
                <a:close/>
                <a:moveTo>
                  <a:pt x="39185" y="3056"/>
                </a:moveTo>
                <a:cubicBezTo>
                  <a:pt x="39147" y="3056"/>
                  <a:pt x="39117" y="3086"/>
                  <a:pt x="39117" y="3124"/>
                </a:cubicBezTo>
                <a:cubicBezTo>
                  <a:pt x="39117" y="3162"/>
                  <a:pt x="39147" y="3193"/>
                  <a:pt x="39185" y="3193"/>
                </a:cubicBezTo>
                <a:cubicBezTo>
                  <a:pt x="39223" y="3193"/>
                  <a:pt x="39254" y="3162"/>
                  <a:pt x="39254" y="3124"/>
                </a:cubicBezTo>
                <a:cubicBezTo>
                  <a:pt x="39254" y="3086"/>
                  <a:pt x="39223" y="3056"/>
                  <a:pt x="39185" y="3056"/>
                </a:cubicBezTo>
                <a:close/>
                <a:moveTo>
                  <a:pt x="38969" y="3291"/>
                </a:moveTo>
                <a:cubicBezTo>
                  <a:pt x="38931" y="3291"/>
                  <a:pt x="38901" y="3321"/>
                  <a:pt x="38901" y="3359"/>
                </a:cubicBezTo>
                <a:cubicBezTo>
                  <a:pt x="38901" y="3397"/>
                  <a:pt x="38931" y="3428"/>
                  <a:pt x="38969" y="3428"/>
                </a:cubicBezTo>
                <a:cubicBezTo>
                  <a:pt x="39007" y="3428"/>
                  <a:pt x="39037" y="3397"/>
                  <a:pt x="39037" y="3359"/>
                </a:cubicBezTo>
                <a:cubicBezTo>
                  <a:pt x="39037" y="3321"/>
                  <a:pt x="39007" y="3291"/>
                  <a:pt x="38969" y="3291"/>
                </a:cubicBezTo>
                <a:close/>
                <a:moveTo>
                  <a:pt x="39185" y="3291"/>
                </a:moveTo>
                <a:cubicBezTo>
                  <a:pt x="39147" y="3291"/>
                  <a:pt x="39117" y="3321"/>
                  <a:pt x="39117" y="3359"/>
                </a:cubicBezTo>
                <a:cubicBezTo>
                  <a:pt x="39117" y="3397"/>
                  <a:pt x="39147" y="3428"/>
                  <a:pt x="39185" y="3428"/>
                </a:cubicBezTo>
                <a:cubicBezTo>
                  <a:pt x="39223" y="3428"/>
                  <a:pt x="39254" y="3397"/>
                  <a:pt x="39254" y="3359"/>
                </a:cubicBezTo>
                <a:cubicBezTo>
                  <a:pt x="39254" y="3321"/>
                  <a:pt x="39223" y="3291"/>
                  <a:pt x="39185" y="3291"/>
                </a:cubicBezTo>
                <a:close/>
                <a:moveTo>
                  <a:pt x="39617" y="3291"/>
                </a:moveTo>
                <a:cubicBezTo>
                  <a:pt x="39580" y="3291"/>
                  <a:pt x="39549" y="3321"/>
                  <a:pt x="39549" y="3359"/>
                </a:cubicBezTo>
                <a:cubicBezTo>
                  <a:pt x="39549" y="3397"/>
                  <a:pt x="39580" y="3428"/>
                  <a:pt x="39617" y="3428"/>
                </a:cubicBezTo>
                <a:cubicBezTo>
                  <a:pt x="39655" y="3428"/>
                  <a:pt x="39686" y="3397"/>
                  <a:pt x="39686" y="3359"/>
                </a:cubicBezTo>
                <a:cubicBezTo>
                  <a:pt x="39686" y="3321"/>
                  <a:pt x="39655" y="3291"/>
                  <a:pt x="39617" y="3291"/>
                </a:cubicBezTo>
                <a:close/>
                <a:moveTo>
                  <a:pt x="39833" y="3291"/>
                </a:moveTo>
                <a:cubicBezTo>
                  <a:pt x="39796" y="3291"/>
                  <a:pt x="39765" y="3321"/>
                  <a:pt x="39765" y="3359"/>
                </a:cubicBezTo>
                <a:cubicBezTo>
                  <a:pt x="39765" y="3397"/>
                  <a:pt x="39796" y="3428"/>
                  <a:pt x="39833" y="3428"/>
                </a:cubicBezTo>
                <a:cubicBezTo>
                  <a:pt x="39871" y="3428"/>
                  <a:pt x="39902" y="3397"/>
                  <a:pt x="39902" y="3359"/>
                </a:cubicBezTo>
                <a:cubicBezTo>
                  <a:pt x="39902" y="3321"/>
                  <a:pt x="39871" y="3291"/>
                  <a:pt x="39833" y="3291"/>
                </a:cubicBezTo>
                <a:close/>
                <a:moveTo>
                  <a:pt x="40050" y="3291"/>
                </a:moveTo>
                <a:cubicBezTo>
                  <a:pt x="40012" y="3291"/>
                  <a:pt x="39981" y="3321"/>
                  <a:pt x="39981" y="3359"/>
                </a:cubicBezTo>
                <a:cubicBezTo>
                  <a:pt x="39981" y="3397"/>
                  <a:pt x="40012" y="3428"/>
                  <a:pt x="40050" y="3428"/>
                </a:cubicBezTo>
                <a:cubicBezTo>
                  <a:pt x="40087" y="3428"/>
                  <a:pt x="40118" y="3397"/>
                  <a:pt x="40118" y="3359"/>
                </a:cubicBezTo>
                <a:cubicBezTo>
                  <a:pt x="40118" y="3321"/>
                  <a:pt x="40087" y="3291"/>
                  <a:pt x="40050" y="3291"/>
                </a:cubicBezTo>
                <a:close/>
                <a:moveTo>
                  <a:pt x="40266" y="3291"/>
                </a:moveTo>
                <a:cubicBezTo>
                  <a:pt x="40228" y="3291"/>
                  <a:pt x="40197" y="3321"/>
                  <a:pt x="40197" y="3359"/>
                </a:cubicBezTo>
                <a:cubicBezTo>
                  <a:pt x="40197" y="3397"/>
                  <a:pt x="40228" y="3428"/>
                  <a:pt x="40266" y="3428"/>
                </a:cubicBezTo>
                <a:cubicBezTo>
                  <a:pt x="40303" y="3428"/>
                  <a:pt x="40334" y="3397"/>
                  <a:pt x="40334" y="3359"/>
                </a:cubicBezTo>
                <a:cubicBezTo>
                  <a:pt x="40334" y="3321"/>
                  <a:pt x="40303" y="3291"/>
                  <a:pt x="40266" y="3291"/>
                </a:cubicBezTo>
                <a:close/>
                <a:moveTo>
                  <a:pt x="40482" y="3291"/>
                </a:moveTo>
                <a:cubicBezTo>
                  <a:pt x="40444" y="3291"/>
                  <a:pt x="40413" y="3321"/>
                  <a:pt x="40413" y="3359"/>
                </a:cubicBezTo>
                <a:cubicBezTo>
                  <a:pt x="40413" y="3397"/>
                  <a:pt x="40444" y="3428"/>
                  <a:pt x="40482" y="3428"/>
                </a:cubicBezTo>
                <a:cubicBezTo>
                  <a:pt x="40520" y="3428"/>
                  <a:pt x="40550" y="3397"/>
                  <a:pt x="40550" y="3359"/>
                </a:cubicBezTo>
                <a:cubicBezTo>
                  <a:pt x="40550" y="3321"/>
                  <a:pt x="40520" y="3291"/>
                  <a:pt x="40482" y="3291"/>
                </a:cubicBezTo>
                <a:close/>
                <a:moveTo>
                  <a:pt x="40698" y="3291"/>
                </a:moveTo>
                <a:cubicBezTo>
                  <a:pt x="40660" y="3291"/>
                  <a:pt x="40629" y="3321"/>
                  <a:pt x="40629" y="3359"/>
                </a:cubicBezTo>
                <a:cubicBezTo>
                  <a:pt x="40629" y="3397"/>
                  <a:pt x="40660" y="3428"/>
                  <a:pt x="40698" y="3428"/>
                </a:cubicBezTo>
                <a:cubicBezTo>
                  <a:pt x="40736" y="3428"/>
                  <a:pt x="40766" y="3397"/>
                  <a:pt x="40766" y="3359"/>
                </a:cubicBezTo>
                <a:cubicBezTo>
                  <a:pt x="40766" y="3321"/>
                  <a:pt x="40736" y="3291"/>
                  <a:pt x="40698" y="3291"/>
                </a:cubicBezTo>
                <a:close/>
                <a:moveTo>
                  <a:pt x="40914" y="3291"/>
                </a:moveTo>
                <a:cubicBezTo>
                  <a:pt x="40876" y="3291"/>
                  <a:pt x="40846" y="3321"/>
                  <a:pt x="40846" y="3359"/>
                </a:cubicBezTo>
                <a:cubicBezTo>
                  <a:pt x="40846" y="3397"/>
                  <a:pt x="40876" y="3428"/>
                  <a:pt x="40914" y="3428"/>
                </a:cubicBezTo>
                <a:cubicBezTo>
                  <a:pt x="40952" y="3428"/>
                  <a:pt x="40983" y="3397"/>
                  <a:pt x="40983" y="3359"/>
                </a:cubicBezTo>
                <a:cubicBezTo>
                  <a:pt x="40983" y="3321"/>
                  <a:pt x="40952" y="3291"/>
                  <a:pt x="40914" y="3291"/>
                </a:cubicBezTo>
                <a:close/>
                <a:moveTo>
                  <a:pt x="41130" y="3291"/>
                </a:moveTo>
                <a:cubicBezTo>
                  <a:pt x="41092" y="3291"/>
                  <a:pt x="41062" y="3321"/>
                  <a:pt x="41062" y="3359"/>
                </a:cubicBezTo>
                <a:cubicBezTo>
                  <a:pt x="41062" y="3397"/>
                  <a:pt x="41092" y="3428"/>
                  <a:pt x="41130" y="3428"/>
                </a:cubicBezTo>
                <a:cubicBezTo>
                  <a:pt x="41168" y="3428"/>
                  <a:pt x="41199" y="3397"/>
                  <a:pt x="41199" y="3359"/>
                </a:cubicBezTo>
                <a:cubicBezTo>
                  <a:pt x="41199" y="3321"/>
                  <a:pt x="41168" y="3291"/>
                  <a:pt x="41130" y="3291"/>
                </a:cubicBezTo>
                <a:close/>
                <a:moveTo>
                  <a:pt x="41346" y="3291"/>
                </a:moveTo>
                <a:cubicBezTo>
                  <a:pt x="41308" y="3291"/>
                  <a:pt x="41278" y="3321"/>
                  <a:pt x="41278" y="3359"/>
                </a:cubicBezTo>
                <a:cubicBezTo>
                  <a:pt x="41278" y="3397"/>
                  <a:pt x="41308" y="3428"/>
                  <a:pt x="41346" y="3428"/>
                </a:cubicBezTo>
                <a:cubicBezTo>
                  <a:pt x="41384" y="3428"/>
                  <a:pt x="41415" y="3397"/>
                  <a:pt x="41415" y="3359"/>
                </a:cubicBezTo>
                <a:cubicBezTo>
                  <a:pt x="41415" y="3321"/>
                  <a:pt x="41384" y="3291"/>
                  <a:pt x="41346" y="3291"/>
                </a:cubicBezTo>
                <a:close/>
                <a:moveTo>
                  <a:pt x="38969" y="3525"/>
                </a:moveTo>
                <a:cubicBezTo>
                  <a:pt x="38931" y="3525"/>
                  <a:pt x="38901" y="3556"/>
                  <a:pt x="38901" y="3594"/>
                </a:cubicBezTo>
                <a:cubicBezTo>
                  <a:pt x="38901" y="3632"/>
                  <a:pt x="38931" y="3662"/>
                  <a:pt x="38969" y="3662"/>
                </a:cubicBezTo>
                <a:cubicBezTo>
                  <a:pt x="39007" y="3662"/>
                  <a:pt x="39037" y="3632"/>
                  <a:pt x="39037" y="3594"/>
                </a:cubicBezTo>
                <a:cubicBezTo>
                  <a:pt x="39037" y="3556"/>
                  <a:pt x="39007" y="3525"/>
                  <a:pt x="38969" y="3525"/>
                </a:cubicBezTo>
                <a:close/>
                <a:moveTo>
                  <a:pt x="39185" y="3525"/>
                </a:moveTo>
                <a:cubicBezTo>
                  <a:pt x="39147" y="3525"/>
                  <a:pt x="39117" y="3556"/>
                  <a:pt x="39117" y="3594"/>
                </a:cubicBezTo>
                <a:cubicBezTo>
                  <a:pt x="39117" y="3632"/>
                  <a:pt x="39147" y="3662"/>
                  <a:pt x="39185" y="3662"/>
                </a:cubicBezTo>
                <a:cubicBezTo>
                  <a:pt x="39223" y="3662"/>
                  <a:pt x="39254" y="3632"/>
                  <a:pt x="39254" y="3594"/>
                </a:cubicBezTo>
                <a:cubicBezTo>
                  <a:pt x="39254" y="3556"/>
                  <a:pt x="39223" y="3525"/>
                  <a:pt x="39185" y="3525"/>
                </a:cubicBezTo>
                <a:close/>
                <a:moveTo>
                  <a:pt x="39401" y="3525"/>
                </a:moveTo>
                <a:cubicBezTo>
                  <a:pt x="39363" y="3525"/>
                  <a:pt x="39333" y="3556"/>
                  <a:pt x="39333" y="3594"/>
                </a:cubicBezTo>
                <a:cubicBezTo>
                  <a:pt x="39333" y="3632"/>
                  <a:pt x="39363" y="3662"/>
                  <a:pt x="39401" y="3662"/>
                </a:cubicBezTo>
                <a:cubicBezTo>
                  <a:pt x="39439" y="3662"/>
                  <a:pt x="39470" y="3632"/>
                  <a:pt x="39470" y="3594"/>
                </a:cubicBezTo>
                <a:cubicBezTo>
                  <a:pt x="39470" y="3556"/>
                  <a:pt x="39439" y="3525"/>
                  <a:pt x="39401" y="3525"/>
                </a:cubicBezTo>
                <a:close/>
                <a:moveTo>
                  <a:pt x="39617" y="3525"/>
                </a:moveTo>
                <a:cubicBezTo>
                  <a:pt x="39580" y="3525"/>
                  <a:pt x="39549" y="3556"/>
                  <a:pt x="39549" y="3594"/>
                </a:cubicBezTo>
                <a:cubicBezTo>
                  <a:pt x="39549" y="3632"/>
                  <a:pt x="39580" y="3662"/>
                  <a:pt x="39617" y="3662"/>
                </a:cubicBezTo>
                <a:cubicBezTo>
                  <a:pt x="39655" y="3662"/>
                  <a:pt x="39686" y="3632"/>
                  <a:pt x="39686" y="3594"/>
                </a:cubicBezTo>
                <a:cubicBezTo>
                  <a:pt x="39686" y="3556"/>
                  <a:pt x="39655" y="3525"/>
                  <a:pt x="39617" y="3525"/>
                </a:cubicBezTo>
                <a:close/>
                <a:moveTo>
                  <a:pt x="39833" y="3525"/>
                </a:moveTo>
                <a:cubicBezTo>
                  <a:pt x="39796" y="3525"/>
                  <a:pt x="39765" y="3556"/>
                  <a:pt x="39765" y="3594"/>
                </a:cubicBezTo>
                <a:cubicBezTo>
                  <a:pt x="39765" y="3632"/>
                  <a:pt x="39796" y="3662"/>
                  <a:pt x="39833" y="3662"/>
                </a:cubicBezTo>
                <a:cubicBezTo>
                  <a:pt x="39871" y="3662"/>
                  <a:pt x="39902" y="3632"/>
                  <a:pt x="39902" y="3594"/>
                </a:cubicBezTo>
                <a:cubicBezTo>
                  <a:pt x="39902" y="3556"/>
                  <a:pt x="39871" y="3525"/>
                  <a:pt x="39833" y="3525"/>
                </a:cubicBezTo>
                <a:close/>
                <a:moveTo>
                  <a:pt x="40050" y="3525"/>
                </a:moveTo>
                <a:cubicBezTo>
                  <a:pt x="40012" y="3525"/>
                  <a:pt x="39981" y="3556"/>
                  <a:pt x="39981" y="3594"/>
                </a:cubicBezTo>
                <a:cubicBezTo>
                  <a:pt x="39981" y="3632"/>
                  <a:pt x="40012" y="3662"/>
                  <a:pt x="40050" y="3662"/>
                </a:cubicBezTo>
                <a:cubicBezTo>
                  <a:pt x="40087" y="3662"/>
                  <a:pt x="40118" y="3632"/>
                  <a:pt x="40118" y="3594"/>
                </a:cubicBezTo>
                <a:cubicBezTo>
                  <a:pt x="40118" y="3556"/>
                  <a:pt x="40087" y="3525"/>
                  <a:pt x="40050" y="3525"/>
                </a:cubicBezTo>
                <a:close/>
                <a:moveTo>
                  <a:pt x="40266" y="3525"/>
                </a:moveTo>
                <a:cubicBezTo>
                  <a:pt x="40228" y="3525"/>
                  <a:pt x="40197" y="3556"/>
                  <a:pt x="40197" y="3594"/>
                </a:cubicBezTo>
                <a:cubicBezTo>
                  <a:pt x="40197" y="3632"/>
                  <a:pt x="40228" y="3662"/>
                  <a:pt x="40266" y="3662"/>
                </a:cubicBezTo>
                <a:cubicBezTo>
                  <a:pt x="40303" y="3662"/>
                  <a:pt x="40334" y="3632"/>
                  <a:pt x="40334" y="3594"/>
                </a:cubicBezTo>
                <a:cubicBezTo>
                  <a:pt x="40334" y="3556"/>
                  <a:pt x="40303" y="3525"/>
                  <a:pt x="40266" y="3525"/>
                </a:cubicBezTo>
                <a:close/>
                <a:moveTo>
                  <a:pt x="40482" y="3525"/>
                </a:moveTo>
                <a:cubicBezTo>
                  <a:pt x="40444" y="3525"/>
                  <a:pt x="40413" y="3556"/>
                  <a:pt x="40413" y="3594"/>
                </a:cubicBezTo>
                <a:cubicBezTo>
                  <a:pt x="40413" y="3632"/>
                  <a:pt x="40444" y="3662"/>
                  <a:pt x="40482" y="3662"/>
                </a:cubicBezTo>
                <a:cubicBezTo>
                  <a:pt x="40520" y="3662"/>
                  <a:pt x="40550" y="3632"/>
                  <a:pt x="40550" y="3594"/>
                </a:cubicBezTo>
                <a:cubicBezTo>
                  <a:pt x="40550" y="3556"/>
                  <a:pt x="40520" y="3525"/>
                  <a:pt x="40482" y="3525"/>
                </a:cubicBezTo>
                <a:close/>
                <a:moveTo>
                  <a:pt x="40698" y="3525"/>
                </a:moveTo>
                <a:cubicBezTo>
                  <a:pt x="40660" y="3525"/>
                  <a:pt x="40629" y="3556"/>
                  <a:pt x="40629" y="3594"/>
                </a:cubicBezTo>
                <a:cubicBezTo>
                  <a:pt x="40629" y="3632"/>
                  <a:pt x="40660" y="3662"/>
                  <a:pt x="40698" y="3662"/>
                </a:cubicBezTo>
                <a:cubicBezTo>
                  <a:pt x="40736" y="3662"/>
                  <a:pt x="40766" y="3632"/>
                  <a:pt x="40766" y="3594"/>
                </a:cubicBezTo>
                <a:cubicBezTo>
                  <a:pt x="40766" y="3556"/>
                  <a:pt x="40736" y="3525"/>
                  <a:pt x="40698" y="3525"/>
                </a:cubicBezTo>
                <a:close/>
                <a:moveTo>
                  <a:pt x="40914" y="3525"/>
                </a:moveTo>
                <a:cubicBezTo>
                  <a:pt x="40876" y="3525"/>
                  <a:pt x="40846" y="3556"/>
                  <a:pt x="40846" y="3594"/>
                </a:cubicBezTo>
                <a:cubicBezTo>
                  <a:pt x="40846" y="3632"/>
                  <a:pt x="40876" y="3662"/>
                  <a:pt x="40914" y="3662"/>
                </a:cubicBezTo>
                <a:cubicBezTo>
                  <a:pt x="40952" y="3662"/>
                  <a:pt x="40983" y="3632"/>
                  <a:pt x="40983" y="3594"/>
                </a:cubicBezTo>
                <a:cubicBezTo>
                  <a:pt x="40983" y="3556"/>
                  <a:pt x="40952" y="3525"/>
                  <a:pt x="40914" y="3525"/>
                </a:cubicBezTo>
                <a:close/>
                <a:moveTo>
                  <a:pt x="41130" y="3525"/>
                </a:moveTo>
                <a:cubicBezTo>
                  <a:pt x="41092" y="3525"/>
                  <a:pt x="41062" y="3556"/>
                  <a:pt x="41062" y="3594"/>
                </a:cubicBezTo>
                <a:cubicBezTo>
                  <a:pt x="41062" y="3632"/>
                  <a:pt x="41092" y="3662"/>
                  <a:pt x="41130" y="3662"/>
                </a:cubicBezTo>
                <a:cubicBezTo>
                  <a:pt x="41168" y="3662"/>
                  <a:pt x="41199" y="3632"/>
                  <a:pt x="41199" y="3594"/>
                </a:cubicBezTo>
                <a:cubicBezTo>
                  <a:pt x="41199" y="3556"/>
                  <a:pt x="41168" y="3525"/>
                  <a:pt x="41130" y="3525"/>
                </a:cubicBezTo>
                <a:close/>
                <a:moveTo>
                  <a:pt x="41346" y="3525"/>
                </a:moveTo>
                <a:cubicBezTo>
                  <a:pt x="41308" y="3525"/>
                  <a:pt x="41278" y="3556"/>
                  <a:pt x="41278" y="3594"/>
                </a:cubicBezTo>
                <a:cubicBezTo>
                  <a:pt x="41278" y="3632"/>
                  <a:pt x="41308" y="3662"/>
                  <a:pt x="41346" y="3662"/>
                </a:cubicBezTo>
                <a:cubicBezTo>
                  <a:pt x="41384" y="3662"/>
                  <a:pt x="41415" y="3632"/>
                  <a:pt x="41415" y="3594"/>
                </a:cubicBezTo>
                <a:cubicBezTo>
                  <a:pt x="41415" y="3556"/>
                  <a:pt x="41384" y="3525"/>
                  <a:pt x="41346" y="3525"/>
                </a:cubicBezTo>
                <a:close/>
                <a:moveTo>
                  <a:pt x="41562" y="3525"/>
                </a:moveTo>
                <a:cubicBezTo>
                  <a:pt x="41525" y="3525"/>
                  <a:pt x="41494" y="3556"/>
                  <a:pt x="41494" y="3594"/>
                </a:cubicBezTo>
                <a:cubicBezTo>
                  <a:pt x="41494" y="3632"/>
                  <a:pt x="41525" y="3662"/>
                  <a:pt x="41562" y="3662"/>
                </a:cubicBezTo>
                <a:cubicBezTo>
                  <a:pt x="41600" y="3662"/>
                  <a:pt x="41631" y="3632"/>
                  <a:pt x="41631" y="3594"/>
                </a:cubicBezTo>
                <a:cubicBezTo>
                  <a:pt x="41631" y="3556"/>
                  <a:pt x="41600" y="3525"/>
                  <a:pt x="41562" y="3525"/>
                </a:cubicBezTo>
                <a:close/>
                <a:moveTo>
                  <a:pt x="41778" y="3525"/>
                </a:moveTo>
                <a:cubicBezTo>
                  <a:pt x="41741" y="3525"/>
                  <a:pt x="41710" y="3556"/>
                  <a:pt x="41710" y="3594"/>
                </a:cubicBezTo>
                <a:cubicBezTo>
                  <a:pt x="41710" y="3632"/>
                  <a:pt x="41741" y="3662"/>
                  <a:pt x="41778" y="3662"/>
                </a:cubicBezTo>
                <a:cubicBezTo>
                  <a:pt x="41816" y="3662"/>
                  <a:pt x="41847" y="3632"/>
                  <a:pt x="41847" y="3594"/>
                </a:cubicBezTo>
                <a:cubicBezTo>
                  <a:pt x="41847" y="3556"/>
                  <a:pt x="41816" y="3525"/>
                  <a:pt x="41778" y="3525"/>
                </a:cubicBezTo>
                <a:close/>
                <a:moveTo>
                  <a:pt x="38969" y="3760"/>
                </a:moveTo>
                <a:cubicBezTo>
                  <a:pt x="38931" y="3760"/>
                  <a:pt x="38901" y="3791"/>
                  <a:pt x="38901" y="3829"/>
                </a:cubicBezTo>
                <a:cubicBezTo>
                  <a:pt x="38901" y="3867"/>
                  <a:pt x="38931" y="3897"/>
                  <a:pt x="38969" y="3897"/>
                </a:cubicBezTo>
                <a:cubicBezTo>
                  <a:pt x="39007" y="3897"/>
                  <a:pt x="39037" y="3867"/>
                  <a:pt x="39037" y="3829"/>
                </a:cubicBezTo>
                <a:cubicBezTo>
                  <a:pt x="39037" y="3791"/>
                  <a:pt x="39007" y="3760"/>
                  <a:pt x="38969" y="3760"/>
                </a:cubicBezTo>
                <a:close/>
                <a:moveTo>
                  <a:pt x="39185" y="3760"/>
                </a:moveTo>
                <a:cubicBezTo>
                  <a:pt x="39147" y="3760"/>
                  <a:pt x="39117" y="3791"/>
                  <a:pt x="39117" y="3829"/>
                </a:cubicBezTo>
                <a:cubicBezTo>
                  <a:pt x="39117" y="3867"/>
                  <a:pt x="39147" y="3897"/>
                  <a:pt x="39185" y="3897"/>
                </a:cubicBezTo>
                <a:cubicBezTo>
                  <a:pt x="39223" y="3897"/>
                  <a:pt x="39254" y="3867"/>
                  <a:pt x="39254" y="3829"/>
                </a:cubicBezTo>
                <a:cubicBezTo>
                  <a:pt x="39254" y="3791"/>
                  <a:pt x="39223" y="3760"/>
                  <a:pt x="39185" y="3760"/>
                </a:cubicBezTo>
                <a:close/>
                <a:moveTo>
                  <a:pt x="39401" y="3760"/>
                </a:moveTo>
                <a:cubicBezTo>
                  <a:pt x="39363" y="3760"/>
                  <a:pt x="39333" y="3791"/>
                  <a:pt x="39333" y="3829"/>
                </a:cubicBezTo>
                <a:cubicBezTo>
                  <a:pt x="39333" y="3867"/>
                  <a:pt x="39363" y="3897"/>
                  <a:pt x="39401" y="3897"/>
                </a:cubicBezTo>
                <a:cubicBezTo>
                  <a:pt x="39439" y="3897"/>
                  <a:pt x="39470" y="3867"/>
                  <a:pt x="39470" y="3829"/>
                </a:cubicBezTo>
                <a:cubicBezTo>
                  <a:pt x="39470" y="3791"/>
                  <a:pt x="39439" y="3760"/>
                  <a:pt x="39401" y="3760"/>
                </a:cubicBezTo>
                <a:close/>
                <a:moveTo>
                  <a:pt x="39617" y="3760"/>
                </a:moveTo>
                <a:cubicBezTo>
                  <a:pt x="39580" y="3760"/>
                  <a:pt x="39549" y="3791"/>
                  <a:pt x="39549" y="3829"/>
                </a:cubicBezTo>
                <a:cubicBezTo>
                  <a:pt x="39549" y="3867"/>
                  <a:pt x="39580" y="3897"/>
                  <a:pt x="39617" y="3897"/>
                </a:cubicBezTo>
                <a:cubicBezTo>
                  <a:pt x="39655" y="3897"/>
                  <a:pt x="39686" y="3867"/>
                  <a:pt x="39686" y="3829"/>
                </a:cubicBezTo>
                <a:cubicBezTo>
                  <a:pt x="39686" y="3791"/>
                  <a:pt x="39655" y="3760"/>
                  <a:pt x="39617" y="3760"/>
                </a:cubicBezTo>
                <a:close/>
                <a:moveTo>
                  <a:pt x="39833" y="3760"/>
                </a:moveTo>
                <a:cubicBezTo>
                  <a:pt x="39796" y="3760"/>
                  <a:pt x="39765" y="3791"/>
                  <a:pt x="39765" y="3829"/>
                </a:cubicBezTo>
                <a:cubicBezTo>
                  <a:pt x="39765" y="3867"/>
                  <a:pt x="39796" y="3897"/>
                  <a:pt x="39833" y="3897"/>
                </a:cubicBezTo>
                <a:cubicBezTo>
                  <a:pt x="39871" y="3897"/>
                  <a:pt x="39902" y="3867"/>
                  <a:pt x="39902" y="3829"/>
                </a:cubicBezTo>
                <a:cubicBezTo>
                  <a:pt x="39902" y="3791"/>
                  <a:pt x="39871" y="3760"/>
                  <a:pt x="39833" y="3760"/>
                </a:cubicBezTo>
                <a:close/>
                <a:moveTo>
                  <a:pt x="40050" y="3760"/>
                </a:moveTo>
                <a:cubicBezTo>
                  <a:pt x="40012" y="3760"/>
                  <a:pt x="39981" y="3791"/>
                  <a:pt x="39981" y="3829"/>
                </a:cubicBezTo>
                <a:cubicBezTo>
                  <a:pt x="39981" y="3867"/>
                  <a:pt x="40012" y="3897"/>
                  <a:pt x="40050" y="3897"/>
                </a:cubicBezTo>
                <a:cubicBezTo>
                  <a:pt x="40087" y="3897"/>
                  <a:pt x="40118" y="3867"/>
                  <a:pt x="40118" y="3829"/>
                </a:cubicBezTo>
                <a:cubicBezTo>
                  <a:pt x="40118" y="3791"/>
                  <a:pt x="40087" y="3760"/>
                  <a:pt x="40050" y="3760"/>
                </a:cubicBezTo>
                <a:close/>
                <a:moveTo>
                  <a:pt x="40266" y="3760"/>
                </a:moveTo>
                <a:cubicBezTo>
                  <a:pt x="40228" y="3760"/>
                  <a:pt x="40197" y="3791"/>
                  <a:pt x="40197" y="3829"/>
                </a:cubicBezTo>
                <a:cubicBezTo>
                  <a:pt x="40197" y="3867"/>
                  <a:pt x="40228" y="3897"/>
                  <a:pt x="40266" y="3897"/>
                </a:cubicBezTo>
                <a:cubicBezTo>
                  <a:pt x="40303" y="3897"/>
                  <a:pt x="40334" y="3867"/>
                  <a:pt x="40334" y="3829"/>
                </a:cubicBezTo>
                <a:cubicBezTo>
                  <a:pt x="40334" y="3791"/>
                  <a:pt x="40303" y="3760"/>
                  <a:pt x="40266" y="3760"/>
                </a:cubicBezTo>
                <a:close/>
                <a:moveTo>
                  <a:pt x="40482" y="3760"/>
                </a:moveTo>
                <a:cubicBezTo>
                  <a:pt x="40444" y="3760"/>
                  <a:pt x="40413" y="3791"/>
                  <a:pt x="40413" y="3829"/>
                </a:cubicBezTo>
                <a:cubicBezTo>
                  <a:pt x="40413" y="3867"/>
                  <a:pt x="40444" y="3897"/>
                  <a:pt x="40482" y="3897"/>
                </a:cubicBezTo>
                <a:cubicBezTo>
                  <a:pt x="40520" y="3897"/>
                  <a:pt x="40550" y="3867"/>
                  <a:pt x="40550" y="3829"/>
                </a:cubicBezTo>
                <a:cubicBezTo>
                  <a:pt x="40550" y="3791"/>
                  <a:pt x="40520" y="3760"/>
                  <a:pt x="40482" y="3760"/>
                </a:cubicBezTo>
                <a:close/>
                <a:moveTo>
                  <a:pt x="40698" y="3760"/>
                </a:moveTo>
                <a:cubicBezTo>
                  <a:pt x="40660" y="3760"/>
                  <a:pt x="40629" y="3791"/>
                  <a:pt x="40629" y="3829"/>
                </a:cubicBezTo>
                <a:cubicBezTo>
                  <a:pt x="40629" y="3867"/>
                  <a:pt x="40660" y="3897"/>
                  <a:pt x="40698" y="3897"/>
                </a:cubicBezTo>
                <a:cubicBezTo>
                  <a:pt x="40736" y="3897"/>
                  <a:pt x="40766" y="3867"/>
                  <a:pt x="40766" y="3829"/>
                </a:cubicBezTo>
                <a:cubicBezTo>
                  <a:pt x="40766" y="3791"/>
                  <a:pt x="40736" y="3760"/>
                  <a:pt x="40698" y="3760"/>
                </a:cubicBezTo>
                <a:close/>
                <a:moveTo>
                  <a:pt x="40914" y="3760"/>
                </a:moveTo>
                <a:cubicBezTo>
                  <a:pt x="40876" y="3760"/>
                  <a:pt x="40846" y="3791"/>
                  <a:pt x="40846" y="3829"/>
                </a:cubicBezTo>
                <a:cubicBezTo>
                  <a:pt x="40846" y="3867"/>
                  <a:pt x="40876" y="3897"/>
                  <a:pt x="40914" y="3897"/>
                </a:cubicBezTo>
                <a:cubicBezTo>
                  <a:pt x="40952" y="3897"/>
                  <a:pt x="40983" y="3867"/>
                  <a:pt x="40983" y="3829"/>
                </a:cubicBezTo>
                <a:cubicBezTo>
                  <a:pt x="40983" y="3791"/>
                  <a:pt x="40952" y="3760"/>
                  <a:pt x="40914" y="3760"/>
                </a:cubicBezTo>
                <a:close/>
                <a:moveTo>
                  <a:pt x="41130" y="3760"/>
                </a:moveTo>
                <a:cubicBezTo>
                  <a:pt x="41092" y="3760"/>
                  <a:pt x="41062" y="3791"/>
                  <a:pt x="41062" y="3829"/>
                </a:cubicBezTo>
                <a:cubicBezTo>
                  <a:pt x="41062" y="3867"/>
                  <a:pt x="41092" y="3897"/>
                  <a:pt x="41130" y="3897"/>
                </a:cubicBezTo>
                <a:cubicBezTo>
                  <a:pt x="41168" y="3897"/>
                  <a:pt x="41199" y="3867"/>
                  <a:pt x="41199" y="3829"/>
                </a:cubicBezTo>
                <a:cubicBezTo>
                  <a:pt x="41199" y="3791"/>
                  <a:pt x="41168" y="3760"/>
                  <a:pt x="41130" y="3760"/>
                </a:cubicBezTo>
                <a:close/>
                <a:moveTo>
                  <a:pt x="41346" y="3760"/>
                </a:moveTo>
                <a:cubicBezTo>
                  <a:pt x="41308" y="3760"/>
                  <a:pt x="41278" y="3791"/>
                  <a:pt x="41278" y="3829"/>
                </a:cubicBezTo>
                <a:cubicBezTo>
                  <a:pt x="41278" y="3867"/>
                  <a:pt x="41308" y="3897"/>
                  <a:pt x="41346" y="3897"/>
                </a:cubicBezTo>
                <a:cubicBezTo>
                  <a:pt x="41384" y="3897"/>
                  <a:pt x="41415" y="3867"/>
                  <a:pt x="41415" y="3829"/>
                </a:cubicBezTo>
                <a:cubicBezTo>
                  <a:pt x="41415" y="3791"/>
                  <a:pt x="41384" y="3760"/>
                  <a:pt x="41346" y="3760"/>
                </a:cubicBezTo>
                <a:close/>
                <a:moveTo>
                  <a:pt x="41562" y="3760"/>
                </a:moveTo>
                <a:cubicBezTo>
                  <a:pt x="41525" y="3760"/>
                  <a:pt x="41494" y="3791"/>
                  <a:pt x="41494" y="3829"/>
                </a:cubicBezTo>
                <a:cubicBezTo>
                  <a:pt x="41494" y="3867"/>
                  <a:pt x="41525" y="3897"/>
                  <a:pt x="41562" y="3897"/>
                </a:cubicBezTo>
                <a:cubicBezTo>
                  <a:pt x="41600" y="3897"/>
                  <a:pt x="41631" y="3867"/>
                  <a:pt x="41631" y="3829"/>
                </a:cubicBezTo>
                <a:cubicBezTo>
                  <a:pt x="41631" y="3791"/>
                  <a:pt x="41600" y="3760"/>
                  <a:pt x="41562" y="3760"/>
                </a:cubicBezTo>
                <a:close/>
                <a:moveTo>
                  <a:pt x="41778" y="3760"/>
                </a:moveTo>
                <a:cubicBezTo>
                  <a:pt x="41741" y="3760"/>
                  <a:pt x="41710" y="3791"/>
                  <a:pt x="41710" y="3829"/>
                </a:cubicBezTo>
                <a:cubicBezTo>
                  <a:pt x="41710" y="3867"/>
                  <a:pt x="41741" y="3897"/>
                  <a:pt x="41778" y="3897"/>
                </a:cubicBezTo>
                <a:cubicBezTo>
                  <a:pt x="41816" y="3897"/>
                  <a:pt x="41847" y="3867"/>
                  <a:pt x="41847" y="3829"/>
                </a:cubicBezTo>
                <a:cubicBezTo>
                  <a:pt x="41847" y="3791"/>
                  <a:pt x="41816" y="3760"/>
                  <a:pt x="41778" y="3760"/>
                </a:cubicBezTo>
                <a:close/>
                <a:moveTo>
                  <a:pt x="41995" y="3760"/>
                </a:moveTo>
                <a:cubicBezTo>
                  <a:pt x="41957" y="3760"/>
                  <a:pt x="41926" y="3791"/>
                  <a:pt x="41926" y="3829"/>
                </a:cubicBezTo>
                <a:cubicBezTo>
                  <a:pt x="41926" y="3867"/>
                  <a:pt x="41957" y="3897"/>
                  <a:pt x="41995" y="3897"/>
                </a:cubicBezTo>
                <a:cubicBezTo>
                  <a:pt x="42032" y="3897"/>
                  <a:pt x="42063" y="3867"/>
                  <a:pt x="42063" y="3829"/>
                </a:cubicBezTo>
                <a:cubicBezTo>
                  <a:pt x="42063" y="3791"/>
                  <a:pt x="42032" y="3760"/>
                  <a:pt x="41995" y="3760"/>
                </a:cubicBezTo>
                <a:close/>
                <a:moveTo>
                  <a:pt x="42211" y="3760"/>
                </a:moveTo>
                <a:cubicBezTo>
                  <a:pt x="42173" y="3760"/>
                  <a:pt x="42142" y="3791"/>
                  <a:pt x="42142" y="3829"/>
                </a:cubicBezTo>
                <a:cubicBezTo>
                  <a:pt x="42142" y="3867"/>
                  <a:pt x="42173" y="3897"/>
                  <a:pt x="42211" y="3897"/>
                </a:cubicBezTo>
                <a:cubicBezTo>
                  <a:pt x="42249" y="3897"/>
                  <a:pt x="42279" y="3867"/>
                  <a:pt x="42279" y="3829"/>
                </a:cubicBezTo>
                <a:cubicBezTo>
                  <a:pt x="42279" y="3791"/>
                  <a:pt x="42249" y="3760"/>
                  <a:pt x="42211" y="3760"/>
                </a:cubicBezTo>
                <a:close/>
                <a:moveTo>
                  <a:pt x="42643" y="3897"/>
                </a:moveTo>
                <a:cubicBezTo>
                  <a:pt x="42681" y="3897"/>
                  <a:pt x="42711" y="3867"/>
                  <a:pt x="42711" y="3829"/>
                </a:cubicBezTo>
                <a:cubicBezTo>
                  <a:pt x="42711" y="3791"/>
                  <a:pt x="42681" y="3760"/>
                  <a:pt x="42643" y="3760"/>
                </a:cubicBezTo>
                <a:cubicBezTo>
                  <a:pt x="42605" y="3760"/>
                  <a:pt x="42574" y="3791"/>
                  <a:pt x="42574" y="3829"/>
                </a:cubicBezTo>
                <a:cubicBezTo>
                  <a:pt x="42574" y="3867"/>
                  <a:pt x="42605" y="3897"/>
                  <a:pt x="42643" y="3897"/>
                </a:cubicBezTo>
                <a:close/>
                <a:moveTo>
                  <a:pt x="38969" y="3995"/>
                </a:moveTo>
                <a:cubicBezTo>
                  <a:pt x="38931" y="3995"/>
                  <a:pt x="38901" y="4026"/>
                  <a:pt x="38901" y="4064"/>
                </a:cubicBezTo>
                <a:cubicBezTo>
                  <a:pt x="38901" y="4101"/>
                  <a:pt x="38931" y="4132"/>
                  <a:pt x="38969" y="4132"/>
                </a:cubicBezTo>
                <a:cubicBezTo>
                  <a:pt x="39007" y="4132"/>
                  <a:pt x="39037" y="4101"/>
                  <a:pt x="39037" y="4064"/>
                </a:cubicBezTo>
                <a:cubicBezTo>
                  <a:pt x="39037" y="4026"/>
                  <a:pt x="39007" y="3995"/>
                  <a:pt x="38969" y="3995"/>
                </a:cubicBezTo>
                <a:close/>
                <a:moveTo>
                  <a:pt x="39185" y="3995"/>
                </a:moveTo>
                <a:cubicBezTo>
                  <a:pt x="39147" y="3995"/>
                  <a:pt x="39117" y="4026"/>
                  <a:pt x="39117" y="4064"/>
                </a:cubicBezTo>
                <a:cubicBezTo>
                  <a:pt x="39117" y="4101"/>
                  <a:pt x="39147" y="4132"/>
                  <a:pt x="39185" y="4132"/>
                </a:cubicBezTo>
                <a:cubicBezTo>
                  <a:pt x="39223" y="4132"/>
                  <a:pt x="39254" y="4101"/>
                  <a:pt x="39254" y="4064"/>
                </a:cubicBezTo>
                <a:cubicBezTo>
                  <a:pt x="39254" y="4026"/>
                  <a:pt x="39223" y="3995"/>
                  <a:pt x="39185" y="3995"/>
                </a:cubicBezTo>
                <a:close/>
                <a:moveTo>
                  <a:pt x="39401" y="3995"/>
                </a:moveTo>
                <a:cubicBezTo>
                  <a:pt x="39363" y="3995"/>
                  <a:pt x="39333" y="4026"/>
                  <a:pt x="39333" y="4064"/>
                </a:cubicBezTo>
                <a:cubicBezTo>
                  <a:pt x="39333" y="4101"/>
                  <a:pt x="39363" y="4132"/>
                  <a:pt x="39401" y="4132"/>
                </a:cubicBezTo>
                <a:cubicBezTo>
                  <a:pt x="39439" y="4132"/>
                  <a:pt x="39470" y="4101"/>
                  <a:pt x="39470" y="4064"/>
                </a:cubicBezTo>
                <a:cubicBezTo>
                  <a:pt x="39470" y="4026"/>
                  <a:pt x="39439" y="3995"/>
                  <a:pt x="39401" y="3995"/>
                </a:cubicBezTo>
                <a:close/>
                <a:moveTo>
                  <a:pt x="39617" y="3995"/>
                </a:moveTo>
                <a:cubicBezTo>
                  <a:pt x="39580" y="3995"/>
                  <a:pt x="39549" y="4026"/>
                  <a:pt x="39549" y="4064"/>
                </a:cubicBezTo>
                <a:cubicBezTo>
                  <a:pt x="39549" y="4101"/>
                  <a:pt x="39580" y="4132"/>
                  <a:pt x="39617" y="4132"/>
                </a:cubicBezTo>
                <a:cubicBezTo>
                  <a:pt x="39655" y="4132"/>
                  <a:pt x="39686" y="4101"/>
                  <a:pt x="39686" y="4064"/>
                </a:cubicBezTo>
                <a:cubicBezTo>
                  <a:pt x="39686" y="4026"/>
                  <a:pt x="39655" y="3995"/>
                  <a:pt x="39617" y="3995"/>
                </a:cubicBezTo>
                <a:close/>
                <a:moveTo>
                  <a:pt x="39833" y="3995"/>
                </a:moveTo>
                <a:cubicBezTo>
                  <a:pt x="39796" y="3995"/>
                  <a:pt x="39765" y="4026"/>
                  <a:pt x="39765" y="4064"/>
                </a:cubicBezTo>
                <a:cubicBezTo>
                  <a:pt x="39765" y="4101"/>
                  <a:pt x="39796" y="4132"/>
                  <a:pt x="39833" y="4132"/>
                </a:cubicBezTo>
                <a:cubicBezTo>
                  <a:pt x="39871" y="4132"/>
                  <a:pt x="39902" y="4101"/>
                  <a:pt x="39902" y="4064"/>
                </a:cubicBezTo>
                <a:cubicBezTo>
                  <a:pt x="39902" y="4026"/>
                  <a:pt x="39871" y="3995"/>
                  <a:pt x="39833" y="3995"/>
                </a:cubicBezTo>
                <a:close/>
                <a:moveTo>
                  <a:pt x="40050" y="3995"/>
                </a:moveTo>
                <a:cubicBezTo>
                  <a:pt x="40012" y="3995"/>
                  <a:pt x="39981" y="4026"/>
                  <a:pt x="39981" y="4064"/>
                </a:cubicBezTo>
                <a:cubicBezTo>
                  <a:pt x="39981" y="4101"/>
                  <a:pt x="40012" y="4132"/>
                  <a:pt x="40050" y="4132"/>
                </a:cubicBezTo>
                <a:cubicBezTo>
                  <a:pt x="40087" y="4132"/>
                  <a:pt x="40118" y="4101"/>
                  <a:pt x="40118" y="4064"/>
                </a:cubicBezTo>
                <a:cubicBezTo>
                  <a:pt x="40118" y="4026"/>
                  <a:pt x="40087" y="3995"/>
                  <a:pt x="40050" y="3995"/>
                </a:cubicBezTo>
                <a:close/>
                <a:moveTo>
                  <a:pt x="40266" y="3995"/>
                </a:moveTo>
                <a:cubicBezTo>
                  <a:pt x="40228" y="3995"/>
                  <a:pt x="40197" y="4026"/>
                  <a:pt x="40197" y="4064"/>
                </a:cubicBezTo>
                <a:cubicBezTo>
                  <a:pt x="40197" y="4101"/>
                  <a:pt x="40228" y="4132"/>
                  <a:pt x="40266" y="4132"/>
                </a:cubicBezTo>
                <a:cubicBezTo>
                  <a:pt x="40303" y="4132"/>
                  <a:pt x="40334" y="4101"/>
                  <a:pt x="40334" y="4064"/>
                </a:cubicBezTo>
                <a:cubicBezTo>
                  <a:pt x="40334" y="4026"/>
                  <a:pt x="40303" y="3995"/>
                  <a:pt x="40266" y="3995"/>
                </a:cubicBezTo>
                <a:close/>
                <a:moveTo>
                  <a:pt x="40482" y="3995"/>
                </a:moveTo>
                <a:cubicBezTo>
                  <a:pt x="40444" y="3995"/>
                  <a:pt x="40413" y="4026"/>
                  <a:pt x="40413" y="4064"/>
                </a:cubicBezTo>
                <a:cubicBezTo>
                  <a:pt x="40413" y="4101"/>
                  <a:pt x="40444" y="4132"/>
                  <a:pt x="40482" y="4132"/>
                </a:cubicBezTo>
                <a:cubicBezTo>
                  <a:pt x="40520" y="4132"/>
                  <a:pt x="40550" y="4101"/>
                  <a:pt x="40550" y="4064"/>
                </a:cubicBezTo>
                <a:cubicBezTo>
                  <a:pt x="40550" y="4026"/>
                  <a:pt x="40520" y="3995"/>
                  <a:pt x="40482" y="3995"/>
                </a:cubicBezTo>
                <a:close/>
                <a:moveTo>
                  <a:pt x="40698" y="3995"/>
                </a:moveTo>
                <a:cubicBezTo>
                  <a:pt x="40660" y="3995"/>
                  <a:pt x="40629" y="4026"/>
                  <a:pt x="40629" y="4064"/>
                </a:cubicBezTo>
                <a:cubicBezTo>
                  <a:pt x="40629" y="4101"/>
                  <a:pt x="40660" y="4132"/>
                  <a:pt x="40698" y="4132"/>
                </a:cubicBezTo>
                <a:cubicBezTo>
                  <a:pt x="40736" y="4132"/>
                  <a:pt x="40766" y="4101"/>
                  <a:pt x="40766" y="4064"/>
                </a:cubicBezTo>
                <a:cubicBezTo>
                  <a:pt x="40766" y="4026"/>
                  <a:pt x="40736" y="3995"/>
                  <a:pt x="40698" y="3995"/>
                </a:cubicBezTo>
                <a:close/>
                <a:moveTo>
                  <a:pt x="40914" y="3995"/>
                </a:moveTo>
                <a:cubicBezTo>
                  <a:pt x="40876" y="3995"/>
                  <a:pt x="40846" y="4026"/>
                  <a:pt x="40846" y="4064"/>
                </a:cubicBezTo>
                <a:cubicBezTo>
                  <a:pt x="40846" y="4101"/>
                  <a:pt x="40876" y="4132"/>
                  <a:pt x="40914" y="4132"/>
                </a:cubicBezTo>
                <a:cubicBezTo>
                  <a:pt x="40952" y="4132"/>
                  <a:pt x="40983" y="4101"/>
                  <a:pt x="40983" y="4064"/>
                </a:cubicBezTo>
                <a:cubicBezTo>
                  <a:pt x="40983" y="4026"/>
                  <a:pt x="40952" y="3995"/>
                  <a:pt x="40914" y="3995"/>
                </a:cubicBezTo>
                <a:close/>
                <a:moveTo>
                  <a:pt x="41130" y="3995"/>
                </a:moveTo>
                <a:cubicBezTo>
                  <a:pt x="41092" y="3995"/>
                  <a:pt x="41062" y="4026"/>
                  <a:pt x="41062" y="4064"/>
                </a:cubicBezTo>
                <a:cubicBezTo>
                  <a:pt x="41062" y="4101"/>
                  <a:pt x="41092" y="4132"/>
                  <a:pt x="41130" y="4132"/>
                </a:cubicBezTo>
                <a:cubicBezTo>
                  <a:pt x="41168" y="4132"/>
                  <a:pt x="41199" y="4101"/>
                  <a:pt x="41199" y="4064"/>
                </a:cubicBezTo>
                <a:cubicBezTo>
                  <a:pt x="41199" y="4026"/>
                  <a:pt x="41168" y="3995"/>
                  <a:pt x="41130" y="3995"/>
                </a:cubicBezTo>
                <a:close/>
                <a:moveTo>
                  <a:pt x="41346" y="3995"/>
                </a:moveTo>
                <a:cubicBezTo>
                  <a:pt x="41308" y="3995"/>
                  <a:pt x="41278" y="4026"/>
                  <a:pt x="41278" y="4064"/>
                </a:cubicBezTo>
                <a:cubicBezTo>
                  <a:pt x="41278" y="4101"/>
                  <a:pt x="41308" y="4132"/>
                  <a:pt x="41346" y="4132"/>
                </a:cubicBezTo>
                <a:cubicBezTo>
                  <a:pt x="41384" y="4132"/>
                  <a:pt x="41415" y="4101"/>
                  <a:pt x="41415" y="4064"/>
                </a:cubicBezTo>
                <a:cubicBezTo>
                  <a:pt x="41415" y="4026"/>
                  <a:pt x="41384" y="3995"/>
                  <a:pt x="41346" y="3995"/>
                </a:cubicBezTo>
                <a:close/>
                <a:moveTo>
                  <a:pt x="41562" y="3995"/>
                </a:moveTo>
                <a:cubicBezTo>
                  <a:pt x="41525" y="3995"/>
                  <a:pt x="41494" y="4026"/>
                  <a:pt x="41494" y="4064"/>
                </a:cubicBezTo>
                <a:cubicBezTo>
                  <a:pt x="41494" y="4101"/>
                  <a:pt x="41525" y="4132"/>
                  <a:pt x="41562" y="4132"/>
                </a:cubicBezTo>
                <a:cubicBezTo>
                  <a:pt x="41600" y="4132"/>
                  <a:pt x="41631" y="4101"/>
                  <a:pt x="41631" y="4064"/>
                </a:cubicBezTo>
                <a:cubicBezTo>
                  <a:pt x="41631" y="4026"/>
                  <a:pt x="41600" y="3995"/>
                  <a:pt x="41562" y="3995"/>
                </a:cubicBezTo>
                <a:close/>
                <a:moveTo>
                  <a:pt x="41778" y="3995"/>
                </a:moveTo>
                <a:cubicBezTo>
                  <a:pt x="41741" y="3995"/>
                  <a:pt x="41710" y="4026"/>
                  <a:pt x="41710" y="4064"/>
                </a:cubicBezTo>
                <a:cubicBezTo>
                  <a:pt x="41710" y="4101"/>
                  <a:pt x="41741" y="4132"/>
                  <a:pt x="41778" y="4132"/>
                </a:cubicBezTo>
                <a:cubicBezTo>
                  <a:pt x="41816" y="4132"/>
                  <a:pt x="41847" y="4101"/>
                  <a:pt x="41847" y="4064"/>
                </a:cubicBezTo>
                <a:cubicBezTo>
                  <a:pt x="41847" y="4026"/>
                  <a:pt x="41816" y="3995"/>
                  <a:pt x="41778" y="3995"/>
                </a:cubicBezTo>
                <a:close/>
                <a:moveTo>
                  <a:pt x="41995" y="3995"/>
                </a:moveTo>
                <a:cubicBezTo>
                  <a:pt x="41957" y="3995"/>
                  <a:pt x="41926" y="4026"/>
                  <a:pt x="41926" y="4064"/>
                </a:cubicBezTo>
                <a:cubicBezTo>
                  <a:pt x="41926" y="4101"/>
                  <a:pt x="41957" y="4132"/>
                  <a:pt x="41995" y="4132"/>
                </a:cubicBezTo>
                <a:cubicBezTo>
                  <a:pt x="42032" y="4132"/>
                  <a:pt x="42063" y="4101"/>
                  <a:pt x="42063" y="4064"/>
                </a:cubicBezTo>
                <a:cubicBezTo>
                  <a:pt x="42063" y="4026"/>
                  <a:pt x="42032" y="3995"/>
                  <a:pt x="41995" y="3995"/>
                </a:cubicBezTo>
                <a:close/>
                <a:moveTo>
                  <a:pt x="42211" y="3995"/>
                </a:moveTo>
                <a:cubicBezTo>
                  <a:pt x="42173" y="3995"/>
                  <a:pt x="42142" y="4026"/>
                  <a:pt x="42142" y="4064"/>
                </a:cubicBezTo>
                <a:cubicBezTo>
                  <a:pt x="42142" y="4101"/>
                  <a:pt x="42173" y="4132"/>
                  <a:pt x="42211" y="4132"/>
                </a:cubicBezTo>
                <a:cubicBezTo>
                  <a:pt x="42249" y="4132"/>
                  <a:pt x="42279" y="4101"/>
                  <a:pt x="42279" y="4064"/>
                </a:cubicBezTo>
                <a:cubicBezTo>
                  <a:pt x="42279" y="4026"/>
                  <a:pt x="42249" y="3995"/>
                  <a:pt x="42211" y="3995"/>
                </a:cubicBezTo>
                <a:close/>
                <a:moveTo>
                  <a:pt x="42427" y="3995"/>
                </a:moveTo>
                <a:cubicBezTo>
                  <a:pt x="42389" y="3995"/>
                  <a:pt x="42358" y="4026"/>
                  <a:pt x="42358" y="4064"/>
                </a:cubicBezTo>
                <a:cubicBezTo>
                  <a:pt x="42358" y="4101"/>
                  <a:pt x="42389" y="4132"/>
                  <a:pt x="42427" y="4132"/>
                </a:cubicBezTo>
                <a:cubicBezTo>
                  <a:pt x="42465" y="4132"/>
                  <a:pt x="42495" y="4101"/>
                  <a:pt x="42495" y="4064"/>
                </a:cubicBezTo>
                <a:cubicBezTo>
                  <a:pt x="42495" y="4026"/>
                  <a:pt x="42465" y="3995"/>
                  <a:pt x="42427" y="3995"/>
                </a:cubicBezTo>
                <a:close/>
                <a:moveTo>
                  <a:pt x="42643" y="3995"/>
                </a:moveTo>
                <a:cubicBezTo>
                  <a:pt x="42605" y="3995"/>
                  <a:pt x="42574" y="4026"/>
                  <a:pt x="42574" y="4064"/>
                </a:cubicBezTo>
                <a:cubicBezTo>
                  <a:pt x="42574" y="4101"/>
                  <a:pt x="42605" y="4132"/>
                  <a:pt x="42643" y="4132"/>
                </a:cubicBezTo>
                <a:cubicBezTo>
                  <a:pt x="42681" y="4132"/>
                  <a:pt x="42711" y="4101"/>
                  <a:pt x="42711" y="4064"/>
                </a:cubicBezTo>
                <a:cubicBezTo>
                  <a:pt x="42711" y="4026"/>
                  <a:pt x="42681" y="3995"/>
                  <a:pt x="42643" y="3995"/>
                </a:cubicBezTo>
                <a:close/>
                <a:moveTo>
                  <a:pt x="38969" y="4230"/>
                </a:moveTo>
                <a:cubicBezTo>
                  <a:pt x="38931" y="4230"/>
                  <a:pt x="38901" y="4261"/>
                  <a:pt x="38901" y="4298"/>
                </a:cubicBezTo>
                <a:cubicBezTo>
                  <a:pt x="38901" y="4336"/>
                  <a:pt x="38931" y="4367"/>
                  <a:pt x="38969" y="4367"/>
                </a:cubicBezTo>
                <a:cubicBezTo>
                  <a:pt x="39007" y="4367"/>
                  <a:pt x="39037" y="4336"/>
                  <a:pt x="39037" y="4298"/>
                </a:cubicBezTo>
                <a:cubicBezTo>
                  <a:pt x="39037" y="4261"/>
                  <a:pt x="39007" y="4230"/>
                  <a:pt x="38969" y="4230"/>
                </a:cubicBezTo>
                <a:close/>
                <a:moveTo>
                  <a:pt x="39185" y="4230"/>
                </a:moveTo>
                <a:cubicBezTo>
                  <a:pt x="39147" y="4230"/>
                  <a:pt x="39117" y="4261"/>
                  <a:pt x="39117" y="4298"/>
                </a:cubicBezTo>
                <a:cubicBezTo>
                  <a:pt x="39117" y="4336"/>
                  <a:pt x="39147" y="4367"/>
                  <a:pt x="39185" y="4367"/>
                </a:cubicBezTo>
                <a:cubicBezTo>
                  <a:pt x="39223" y="4367"/>
                  <a:pt x="39254" y="4336"/>
                  <a:pt x="39254" y="4298"/>
                </a:cubicBezTo>
                <a:cubicBezTo>
                  <a:pt x="39254" y="4261"/>
                  <a:pt x="39223" y="4230"/>
                  <a:pt x="39185" y="4230"/>
                </a:cubicBezTo>
                <a:close/>
                <a:moveTo>
                  <a:pt x="39401" y="4230"/>
                </a:moveTo>
                <a:cubicBezTo>
                  <a:pt x="39363" y="4230"/>
                  <a:pt x="39333" y="4261"/>
                  <a:pt x="39333" y="4298"/>
                </a:cubicBezTo>
                <a:cubicBezTo>
                  <a:pt x="39333" y="4336"/>
                  <a:pt x="39363" y="4367"/>
                  <a:pt x="39401" y="4367"/>
                </a:cubicBezTo>
                <a:cubicBezTo>
                  <a:pt x="39439" y="4367"/>
                  <a:pt x="39470" y="4336"/>
                  <a:pt x="39470" y="4298"/>
                </a:cubicBezTo>
                <a:cubicBezTo>
                  <a:pt x="39470" y="4261"/>
                  <a:pt x="39439" y="4230"/>
                  <a:pt x="39401" y="4230"/>
                </a:cubicBezTo>
                <a:close/>
                <a:moveTo>
                  <a:pt x="39617" y="4230"/>
                </a:moveTo>
                <a:cubicBezTo>
                  <a:pt x="39580" y="4230"/>
                  <a:pt x="39549" y="4261"/>
                  <a:pt x="39549" y="4298"/>
                </a:cubicBezTo>
                <a:cubicBezTo>
                  <a:pt x="39549" y="4336"/>
                  <a:pt x="39580" y="4367"/>
                  <a:pt x="39617" y="4367"/>
                </a:cubicBezTo>
                <a:cubicBezTo>
                  <a:pt x="39655" y="4367"/>
                  <a:pt x="39686" y="4336"/>
                  <a:pt x="39686" y="4298"/>
                </a:cubicBezTo>
                <a:cubicBezTo>
                  <a:pt x="39686" y="4261"/>
                  <a:pt x="39655" y="4230"/>
                  <a:pt x="39617" y="4230"/>
                </a:cubicBezTo>
                <a:close/>
                <a:moveTo>
                  <a:pt x="39833" y="4230"/>
                </a:moveTo>
                <a:cubicBezTo>
                  <a:pt x="39796" y="4230"/>
                  <a:pt x="39765" y="4261"/>
                  <a:pt x="39765" y="4298"/>
                </a:cubicBezTo>
                <a:cubicBezTo>
                  <a:pt x="39765" y="4336"/>
                  <a:pt x="39796" y="4367"/>
                  <a:pt x="39833" y="4367"/>
                </a:cubicBezTo>
                <a:cubicBezTo>
                  <a:pt x="39871" y="4367"/>
                  <a:pt x="39902" y="4336"/>
                  <a:pt x="39902" y="4298"/>
                </a:cubicBezTo>
                <a:cubicBezTo>
                  <a:pt x="39902" y="4261"/>
                  <a:pt x="39871" y="4230"/>
                  <a:pt x="39833" y="4230"/>
                </a:cubicBezTo>
                <a:close/>
                <a:moveTo>
                  <a:pt x="40050" y="4230"/>
                </a:moveTo>
                <a:cubicBezTo>
                  <a:pt x="40012" y="4230"/>
                  <a:pt x="39981" y="4261"/>
                  <a:pt x="39981" y="4298"/>
                </a:cubicBezTo>
                <a:cubicBezTo>
                  <a:pt x="39981" y="4336"/>
                  <a:pt x="40012" y="4367"/>
                  <a:pt x="40050" y="4367"/>
                </a:cubicBezTo>
                <a:cubicBezTo>
                  <a:pt x="40087" y="4367"/>
                  <a:pt x="40118" y="4336"/>
                  <a:pt x="40118" y="4298"/>
                </a:cubicBezTo>
                <a:cubicBezTo>
                  <a:pt x="40118" y="4261"/>
                  <a:pt x="40087" y="4230"/>
                  <a:pt x="40050" y="4230"/>
                </a:cubicBezTo>
                <a:close/>
                <a:moveTo>
                  <a:pt x="40266" y="4230"/>
                </a:moveTo>
                <a:cubicBezTo>
                  <a:pt x="40228" y="4230"/>
                  <a:pt x="40197" y="4261"/>
                  <a:pt x="40197" y="4298"/>
                </a:cubicBezTo>
                <a:cubicBezTo>
                  <a:pt x="40197" y="4336"/>
                  <a:pt x="40228" y="4367"/>
                  <a:pt x="40266" y="4367"/>
                </a:cubicBezTo>
                <a:cubicBezTo>
                  <a:pt x="40303" y="4367"/>
                  <a:pt x="40334" y="4336"/>
                  <a:pt x="40334" y="4298"/>
                </a:cubicBezTo>
                <a:cubicBezTo>
                  <a:pt x="40334" y="4261"/>
                  <a:pt x="40303" y="4230"/>
                  <a:pt x="40266" y="4230"/>
                </a:cubicBezTo>
                <a:close/>
                <a:moveTo>
                  <a:pt x="40482" y="4230"/>
                </a:moveTo>
                <a:cubicBezTo>
                  <a:pt x="40444" y="4230"/>
                  <a:pt x="40413" y="4261"/>
                  <a:pt x="40413" y="4298"/>
                </a:cubicBezTo>
                <a:cubicBezTo>
                  <a:pt x="40413" y="4336"/>
                  <a:pt x="40444" y="4367"/>
                  <a:pt x="40482" y="4367"/>
                </a:cubicBezTo>
                <a:cubicBezTo>
                  <a:pt x="40520" y="4367"/>
                  <a:pt x="40550" y="4336"/>
                  <a:pt x="40550" y="4298"/>
                </a:cubicBezTo>
                <a:cubicBezTo>
                  <a:pt x="40550" y="4261"/>
                  <a:pt x="40520" y="4230"/>
                  <a:pt x="40482" y="4230"/>
                </a:cubicBezTo>
                <a:close/>
                <a:moveTo>
                  <a:pt x="40698" y="4230"/>
                </a:moveTo>
                <a:cubicBezTo>
                  <a:pt x="40660" y="4230"/>
                  <a:pt x="40629" y="4261"/>
                  <a:pt x="40629" y="4298"/>
                </a:cubicBezTo>
                <a:cubicBezTo>
                  <a:pt x="40629" y="4336"/>
                  <a:pt x="40660" y="4367"/>
                  <a:pt x="40698" y="4367"/>
                </a:cubicBezTo>
                <a:cubicBezTo>
                  <a:pt x="40736" y="4367"/>
                  <a:pt x="40766" y="4336"/>
                  <a:pt x="40766" y="4298"/>
                </a:cubicBezTo>
                <a:cubicBezTo>
                  <a:pt x="40766" y="4261"/>
                  <a:pt x="40736" y="4230"/>
                  <a:pt x="40698" y="4230"/>
                </a:cubicBezTo>
                <a:close/>
                <a:moveTo>
                  <a:pt x="40914" y="4230"/>
                </a:moveTo>
                <a:cubicBezTo>
                  <a:pt x="40876" y="4230"/>
                  <a:pt x="40846" y="4261"/>
                  <a:pt x="40846" y="4298"/>
                </a:cubicBezTo>
                <a:cubicBezTo>
                  <a:pt x="40846" y="4336"/>
                  <a:pt x="40876" y="4367"/>
                  <a:pt x="40914" y="4367"/>
                </a:cubicBezTo>
                <a:cubicBezTo>
                  <a:pt x="40952" y="4367"/>
                  <a:pt x="40983" y="4336"/>
                  <a:pt x="40983" y="4298"/>
                </a:cubicBezTo>
                <a:cubicBezTo>
                  <a:pt x="40983" y="4261"/>
                  <a:pt x="40952" y="4230"/>
                  <a:pt x="40914" y="4230"/>
                </a:cubicBezTo>
                <a:close/>
                <a:moveTo>
                  <a:pt x="41130" y="4230"/>
                </a:moveTo>
                <a:cubicBezTo>
                  <a:pt x="41092" y="4230"/>
                  <a:pt x="41062" y="4261"/>
                  <a:pt x="41062" y="4298"/>
                </a:cubicBezTo>
                <a:cubicBezTo>
                  <a:pt x="41062" y="4336"/>
                  <a:pt x="41092" y="4367"/>
                  <a:pt x="41130" y="4367"/>
                </a:cubicBezTo>
                <a:cubicBezTo>
                  <a:pt x="41168" y="4367"/>
                  <a:pt x="41199" y="4336"/>
                  <a:pt x="41199" y="4298"/>
                </a:cubicBezTo>
                <a:cubicBezTo>
                  <a:pt x="41199" y="4261"/>
                  <a:pt x="41168" y="4230"/>
                  <a:pt x="41130" y="4230"/>
                </a:cubicBezTo>
                <a:close/>
                <a:moveTo>
                  <a:pt x="41346" y="4230"/>
                </a:moveTo>
                <a:cubicBezTo>
                  <a:pt x="41308" y="4230"/>
                  <a:pt x="41278" y="4261"/>
                  <a:pt x="41278" y="4298"/>
                </a:cubicBezTo>
                <a:cubicBezTo>
                  <a:pt x="41278" y="4336"/>
                  <a:pt x="41308" y="4367"/>
                  <a:pt x="41346" y="4367"/>
                </a:cubicBezTo>
                <a:cubicBezTo>
                  <a:pt x="41384" y="4367"/>
                  <a:pt x="41415" y="4336"/>
                  <a:pt x="41415" y="4298"/>
                </a:cubicBezTo>
                <a:cubicBezTo>
                  <a:pt x="41415" y="4261"/>
                  <a:pt x="41384" y="4230"/>
                  <a:pt x="41346" y="4230"/>
                </a:cubicBezTo>
                <a:close/>
                <a:moveTo>
                  <a:pt x="41562" y="4230"/>
                </a:moveTo>
                <a:cubicBezTo>
                  <a:pt x="41525" y="4230"/>
                  <a:pt x="41494" y="4261"/>
                  <a:pt x="41494" y="4298"/>
                </a:cubicBezTo>
                <a:cubicBezTo>
                  <a:pt x="41494" y="4336"/>
                  <a:pt x="41525" y="4367"/>
                  <a:pt x="41562" y="4367"/>
                </a:cubicBezTo>
                <a:cubicBezTo>
                  <a:pt x="41600" y="4367"/>
                  <a:pt x="41631" y="4336"/>
                  <a:pt x="41631" y="4298"/>
                </a:cubicBezTo>
                <a:cubicBezTo>
                  <a:pt x="41631" y="4261"/>
                  <a:pt x="41600" y="4230"/>
                  <a:pt x="41562" y="4230"/>
                </a:cubicBezTo>
                <a:close/>
                <a:moveTo>
                  <a:pt x="42427" y="4230"/>
                </a:moveTo>
                <a:cubicBezTo>
                  <a:pt x="42389" y="4230"/>
                  <a:pt x="42358" y="4261"/>
                  <a:pt x="42358" y="4298"/>
                </a:cubicBezTo>
                <a:cubicBezTo>
                  <a:pt x="42358" y="4336"/>
                  <a:pt x="42389" y="4367"/>
                  <a:pt x="42427" y="4367"/>
                </a:cubicBezTo>
                <a:cubicBezTo>
                  <a:pt x="42465" y="4367"/>
                  <a:pt x="42495" y="4336"/>
                  <a:pt x="42495" y="4298"/>
                </a:cubicBezTo>
                <a:cubicBezTo>
                  <a:pt x="42495" y="4261"/>
                  <a:pt x="42465" y="4230"/>
                  <a:pt x="42427" y="4230"/>
                </a:cubicBezTo>
                <a:close/>
                <a:moveTo>
                  <a:pt x="42643" y="4230"/>
                </a:moveTo>
                <a:cubicBezTo>
                  <a:pt x="42605" y="4230"/>
                  <a:pt x="42574" y="4261"/>
                  <a:pt x="42574" y="4298"/>
                </a:cubicBezTo>
                <a:cubicBezTo>
                  <a:pt x="42574" y="4336"/>
                  <a:pt x="42605" y="4367"/>
                  <a:pt x="42643" y="4367"/>
                </a:cubicBezTo>
                <a:cubicBezTo>
                  <a:pt x="42681" y="4367"/>
                  <a:pt x="42711" y="4336"/>
                  <a:pt x="42711" y="4298"/>
                </a:cubicBezTo>
                <a:cubicBezTo>
                  <a:pt x="42711" y="4261"/>
                  <a:pt x="42681" y="4230"/>
                  <a:pt x="42643" y="4230"/>
                </a:cubicBezTo>
                <a:close/>
                <a:moveTo>
                  <a:pt x="38969" y="4465"/>
                </a:moveTo>
                <a:cubicBezTo>
                  <a:pt x="38931" y="4465"/>
                  <a:pt x="38901" y="4495"/>
                  <a:pt x="38901" y="4533"/>
                </a:cubicBezTo>
                <a:cubicBezTo>
                  <a:pt x="38901" y="4571"/>
                  <a:pt x="38931" y="4602"/>
                  <a:pt x="38969" y="4602"/>
                </a:cubicBezTo>
                <a:cubicBezTo>
                  <a:pt x="39007" y="4602"/>
                  <a:pt x="39037" y="4571"/>
                  <a:pt x="39037" y="4533"/>
                </a:cubicBezTo>
                <a:cubicBezTo>
                  <a:pt x="39037" y="4495"/>
                  <a:pt x="39007" y="4465"/>
                  <a:pt x="38969" y="4465"/>
                </a:cubicBezTo>
                <a:close/>
                <a:moveTo>
                  <a:pt x="39185" y="4465"/>
                </a:moveTo>
                <a:cubicBezTo>
                  <a:pt x="39147" y="4465"/>
                  <a:pt x="39117" y="4495"/>
                  <a:pt x="39117" y="4533"/>
                </a:cubicBezTo>
                <a:cubicBezTo>
                  <a:pt x="39117" y="4571"/>
                  <a:pt x="39147" y="4602"/>
                  <a:pt x="39185" y="4602"/>
                </a:cubicBezTo>
                <a:cubicBezTo>
                  <a:pt x="39223" y="4602"/>
                  <a:pt x="39254" y="4571"/>
                  <a:pt x="39254" y="4533"/>
                </a:cubicBezTo>
                <a:cubicBezTo>
                  <a:pt x="39254" y="4495"/>
                  <a:pt x="39223" y="4465"/>
                  <a:pt x="39185" y="4465"/>
                </a:cubicBezTo>
                <a:close/>
                <a:moveTo>
                  <a:pt x="39401" y="4465"/>
                </a:moveTo>
                <a:cubicBezTo>
                  <a:pt x="39363" y="4465"/>
                  <a:pt x="39333" y="4495"/>
                  <a:pt x="39333" y="4533"/>
                </a:cubicBezTo>
                <a:cubicBezTo>
                  <a:pt x="39333" y="4571"/>
                  <a:pt x="39363" y="4602"/>
                  <a:pt x="39401" y="4602"/>
                </a:cubicBezTo>
                <a:cubicBezTo>
                  <a:pt x="39439" y="4602"/>
                  <a:pt x="39470" y="4571"/>
                  <a:pt x="39470" y="4533"/>
                </a:cubicBezTo>
                <a:cubicBezTo>
                  <a:pt x="39470" y="4495"/>
                  <a:pt x="39439" y="4465"/>
                  <a:pt x="39401" y="4465"/>
                </a:cubicBezTo>
                <a:close/>
                <a:moveTo>
                  <a:pt x="39617" y="4465"/>
                </a:moveTo>
                <a:cubicBezTo>
                  <a:pt x="39580" y="4465"/>
                  <a:pt x="39549" y="4495"/>
                  <a:pt x="39549" y="4533"/>
                </a:cubicBezTo>
                <a:cubicBezTo>
                  <a:pt x="39549" y="4571"/>
                  <a:pt x="39580" y="4602"/>
                  <a:pt x="39617" y="4602"/>
                </a:cubicBezTo>
                <a:cubicBezTo>
                  <a:pt x="39655" y="4602"/>
                  <a:pt x="39686" y="4571"/>
                  <a:pt x="39686" y="4533"/>
                </a:cubicBezTo>
                <a:cubicBezTo>
                  <a:pt x="39686" y="4495"/>
                  <a:pt x="39655" y="4465"/>
                  <a:pt x="39617" y="4465"/>
                </a:cubicBezTo>
                <a:close/>
                <a:moveTo>
                  <a:pt x="39833" y="4465"/>
                </a:moveTo>
                <a:cubicBezTo>
                  <a:pt x="39796" y="4465"/>
                  <a:pt x="39765" y="4495"/>
                  <a:pt x="39765" y="4533"/>
                </a:cubicBezTo>
                <a:cubicBezTo>
                  <a:pt x="39765" y="4571"/>
                  <a:pt x="39796" y="4602"/>
                  <a:pt x="39833" y="4602"/>
                </a:cubicBezTo>
                <a:cubicBezTo>
                  <a:pt x="39871" y="4602"/>
                  <a:pt x="39902" y="4571"/>
                  <a:pt x="39902" y="4533"/>
                </a:cubicBezTo>
                <a:cubicBezTo>
                  <a:pt x="39902" y="4495"/>
                  <a:pt x="39871" y="4465"/>
                  <a:pt x="39833" y="4465"/>
                </a:cubicBezTo>
                <a:close/>
                <a:moveTo>
                  <a:pt x="40050" y="4465"/>
                </a:moveTo>
                <a:cubicBezTo>
                  <a:pt x="40012" y="4465"/>
                  <a:pt x="39981" y="4495"/>
                  <a:pt x="39981" y="4533"/>
                </a:cubicBezTo>
                <a:cubicBezTo>
                  <a:pt x="39981" y="4571"/>
                  <a:pt x="40012" y="4602"/>
                  <a:pt x="40050" y="4602"/>
                </a:cubicBezTo>
                <a:cubicBezTo>
                  <a:pt x="40087" y="4602"/>
                  <a:pt x="40118" y="4571"/>
                  <a:pt x="40118" y="4533"/>
                </a:cubicBezTo>
                <a:cubicBezTo>
                  <a:pt x="40118" y="4495"/>
                  <a:pt x="40087" y="4465"/>
                  <a:pt x="40050" y="4465"/>
                </a:cubicBezTo>
                <a:close/>
                <a:moveTo>
                  <a:pt x="40266" y="4465"/>
                </a:moveTo>
                <a:cubicBezTo>
                  <a:pt x="40228" y="4465"/>
                  <a:pt x="40197" y="4495"/>
                  <a:pt x="40197" y="4533"/>
                </a:cubicBezTo>
                <a:cubicBezTo>
                  <a:pt x="40197" y="4571"/>
                  <a:pt x="40228" y="4602"/>
                  <a:pt x="40266" y="4602"/>
                </a:cubicBezTo>
                <a:cubicBezTo>
                  <a:pt x="40303" y="4602"/>
                  <a:pt x="40334" y="4571"/>
                  <a:pt x="40334" y="4533"/>
                </a:cubicBezTo>
                <a:cubicBezTo>
                  <a:pt x="40334" y="4495"/>
                  <a:pt x="40303" y="4465"/>
                  <a:pt x="40266" y="4465"/>
                </a:cubicBezTo>
                <a:close/>
                <a:moveTo>
                  <a:pt x="40482" y="4465"/>
                </a:moveTo>
                <a:cubicBezTo>
                  <a:pt x="40444" y="4465"/>
                  <a:pt x="40413" y="4495"/>
                  <a:pt x="40413" y="4533"/>
                </a:cubicBezTo>
                <a:cubicBezTo>
                  <a:pt x="40413" y="4571"/>
                  <a:pt x="40444" y="4602"/>
                  <a:pt x="40482" y="4602"/>
                </a:cubicBezTo>
                <a:cubicBezTo>
                  <a:pt x="40520" y="4602"/>
                  <a:pt x="40550" y="4571"/>
                  <a:pt x="40550" y="4533"/>
                </a:cubicBezTo>
                <a:cubicBezTo>
                  <a:pt x="40550" y="4495"/>
                  <a:pt x="40520" y="4465"/>
                  <a:pt x="40482" y="4465"/>
                </a:cubicBezTo>
                <a:close/>
                <a:moveTo>
                  <a:pt x="40698" y="4465"/>
                </a:moveTo>
                <a:cubicBezTo>
                  <a:pt x="40660" y="4465"/>
                  <a:pt x="40629" y="4495"/>
                  <a:pt x="40629" y="4533"/>
                </a:cubicBezTo>
                <a:cubicBezTo>
                  <a:pt x="40629" y="4571"/>
                  <a:pt x="40660" y="4602"/>
                  <a:pt x="40698" y="4602"/>
                </a:cubicBezTo>
                <a:cubicBezTo>
                  <a:pt x="40736" y="4602"/>
                  <a:pt x="40766" y="4571"/>
                  <a:pt x="40766" y="4533"/>
                </a:cubicBezTo>
                <a:cubicBezTo>
                  <a:pt x="40766" y="4495"/>
                  <a:pt x="40736" y="4465"/>
                  <a:pt x="40698" y="4465"/>
                </a:cubicBezTo>
                <a:close/>
                <a:moveTo>
                  <a:pt x="40914" y="4465"/>
                </a:moveTo>
                <a:cubicBezTo>
                  <a:pt x="40876" y="4465"/>
                  <a:pt x="40846" y="4495"/>
                  <a:pt x="40846" y="4533"/>
                </a:cubicBezTo>
                <a:cubicBezTo>
                  <a:pt x="40846" y="4571"/>
                  <a:pt x="40876" y="4602"/>
                  <a:pt x="40914" y="4602"/>
                </a:cubicBezTo>
                <a:cubicBezTo>
                  <a:pt x="40952" y="4602"/>
                  <a:pt x="40983" y="4571"/>
                  <a:pt x="40983" y="4533"/>
                </a:cubicBezTo>
                <a:cubicBezTo>
                  <a:pt x="40983" y="4495"/>
                  <a:pt x="40952" y="4465"/>
                  <a:pt x="40914" y="4465"/>
                </a:cubicBezTo>
                <a:close/>
                <a:moveTo>
                  <a:pt x="41130" y="4465"/>
                </a:moveTo>
                <a:cubicBezTo>
                  <a:pt x="41092" y="4465"/>
                  <a:pt x="41062" y="4495"/>
                  <a:pt x="41062" y="4533"/>
                </a:cubicBezTo>
                <a:cubicBezTo>
                  <a:pt x="41062" y="4571"/>
                  <a:pt x="41092" y="4602"/>
                  <a:pt x="41130" y="4602"/>
                </a:cubicBezTo>
                <a:cubicBezTo>
                  <a:pt x="41168" y="4602"/>
                  <a:pt x="41199" y="4571"/>
                  <a:pt x="41199" y="4533"/>
                </a:cubicBezTo>
                <a:cubicBezTo>
                  <a:pt x="41199" y="4495"/>
                  <a:pt x="41168" y="4465"/>
                  <a:pt x="41130" y="4465"/>
                </a:cubicBezTo>
                <a:close/>
                <a:moveTo>
                  <a:pt x="41346" y="4465"/>
                </a:moveTo>
                <a:cubicBezTo>
                  <a:pt x="41308" y="4465"/>
                  <a:pt x="41278" y="4495"/>
                  <a:pt x="41278" y="4533"/>
                </a:cubicBezTo>
                <a:cubicBezTo>
                  <a:pt x="41278" y="4571"/>
                  <a:pt x="41308" y="4602"/>
                  <a:pt x="41346" y="4602"/>
                </a:cubicBezTo>
                <a:cubicBezTo>
                  <a:pt x="41384" y="4602"/>
                  <a:pt x="41415" y="4571"/>
                  <a:pt x="41415" y="4533"/>
                </a:cubicBezTo>
                <a:cubicBezTo>
                  <a:pt x="41415" y="4495"/>
                  <a:pt x="41384" y="4465"/>
                  <a:pt x="41346" y="4465"/>
                </a:cubicBezTo>
                <a:close/>
                <a:moveTo>
                  <a:pt x="38969" y="4700"/>
                </a:moveTo>
                <a:cubicBezTo>
                  <a:pt x="38931" y="4700"/>
                  <a:pt x="38901" y="4730"/>
                  <a:pt x="38901" y="4768"/>
                </a:cubicBezTo>
                <a:cubicBezTo>
                  <a:pt x="38901" y="4806"/>
                  <a:pt x="38931" y="4837"/>
                  <a:pt x="38969" y="4837"/>
                </a:cubicBezTo>
                <a:cubicBezTo>
                  <a:pt x="39007" y="4837"/>
                  <a:pt x="39037" y="4806"/>
                  <a:pt x="39037" y="4768"/>
                </a:cubicBezTo>
                <a:cubicBezTo>
                  <a:pt x="39037" y="4730"/>
                  <a:pt x="39007" y="4700"/>
                  <a:pt x="38969" y="4700"/>
                </a:cubicBezTo>
                <a:close/>
                <a:moveTo>
                  <a:pt x="39185" y="4700"/>
                </a:moveTo>
                <a:cubicBezTo>
                  <a:pt x="39147" y="4700"/>
                  <a:pt x="39117" y="4730"/>
                  <a:pt x="39117" y="4768"/>
                </a:cubicBezTo>
                <a:cubicBezTo>
                  <a:pt x="39117" y="4806"/>
                  <a:pt x="39147" y="4837"/>
                  <a:pt x="39185" y="4837"/>
                </a:cubicBezTo>
                <a:cubicBezTo>
                  <a:pt x="39223" y="4837"/>
                  <a:pt x="39254" y="4806"/>
                  <a:pt x="39254" y="4768"/>
                </a:cubicBezTo>
                <a:cubicBezTo>
                  <a:pt x="39254" y="4730"/>
                  <a:pt x="39223" y="4700"/>
                  <a:pt x="39185" y="4700"/>
                </a:cubicBezTo>
                <a:close/>
                <a:moveTo>
                  <a:pt x="39401" y="4700"/>
                </a:moveTo>
                <a:cubicBezTo>
                  <a:pt x="39363" y="4700"/>
                  <a:pt x="39333" y="4730"/>
                  <a:pt x="39333" y="4768"/>
                </a:cubicBezTo>
                <a:cubicBezTo>
                  <a:pt x="39333" y="4806"/>
                  <a:pt x="39363" y="4837"/>
                  <a:pt x="39401" y="4837"/>
                </a:cubicBezTo>
                <a:cubicBezTo>
                  <a:pt x="39439" y="4837"/>
                  <a:pt x="39470" y="4806"/>
                  <a:pt x="39470" y="4768"/>
                </a:cubicBezTo>
                <a:cubicBezTo>
                  <a:pt x="39470" y="4730"/>
                  <a:pt x="39439" y="4700"/>
                  <a:pt x="39401" y="4700"/>
                </a:cubicBezTo>
                <a:close/>
                <a:moveTo>
                  <a:pt x="39617" y="4700"/>
                </a:moveTo>
                <a:cubicBezTo>
                  <a:pt x="39580" y="4700"/>
                  <a:pt x="39549" y="4730"/>
                  <a:pt x="39549" y="4768"/>
                </a:cubicBezTo>
                <a:cubicBezTo>
                  <a:pt x="39549" y="4806"/>
                  <a:pt x="39580" y="4837"/>
                  <a:pt x="39617" y="4837"/>
                </a:cubicBezTo>
                <a:cubicBezTo>
                  <a:pt x="39655" y="4837"/>
                  <a:pt x="39686" y="4806"/>
                  <a:pt x="39686" y="4768"/>
                </a:cubicBezTo>
                <a:cubicBezTo>
                  <a:pt x="39686" y="4730"/>
                  <a:pt x="39655" y="4700"/>
                  <a:pt x="39617" y="4700"/>
                </a:cubicBezTo>
                <a:close/>
                <a:moveTo>
                  <a:pt x="39833" y="4700"/>
                </a:moveTo>
                <a:cubicBezTo>
                  <a:pt x="39796" y="4700"/>
                  <a:pt x="39765" y="4730"/>
                  <a:pt x="39765" y="4768"/>
                </a:cubicBezTo>
                <a:cubicBezTo>
                  <a:pt x="39765" y="4806"/>
                  <a:pt x="39796" y="4837"/>
                  <a:pt x="39833" y="4837"/>
                </a:cubicBezTo>
                <a:cubicBezTo>
                  <a:pt x="39871" y="4837"/>
                  <a:pt x="39902" y="4806"/>
                  <a:pt x="39902" y="4768"/>
                </a:cubicBezTo>
                <a:cubicBezTo>
                  <a:pt x="39902" y="4730"/>
                  <a:pt x="39871" y="4700"/>
                  <a:pt x="39833" y="4700"/>
                </a:cubicBezTo>
                <a:close/>
                <a:moveTo>
                  <a:pt x="40050" y="4700"/>
                </a:moveTo>
                <a:cubicBezTo>
                  <a:pt x="40012" y="4700"/>
                  <a:pt x="39981" y="4730"/>
                  <a:pt x="39981" y="4768"/>
                </a:cubicBezTo>
                <a:cubicBezTo>
                  <a:pt x="39981" y="4806"/>
                  <a:pt x="40012" y="4837"/>
                  <a:pt x="40050" y="4837"/>
                </a:cubicBezTo>
                <a:cubicBezTo>
                  <a:pt x="40087" y="4837"/>
                  <a:pt x="40118" y="4806"/>
                  <a:pt x="40118" y="4768"/>
                </a:cubicBezTo>
                <a:cubicBezTo>
                  <a:pt x="40118" y="4730"/>
                  <a:pt x="40087" y="4700"/>
                  <a:pt x="40050" y="4700"/>
                </a:cubicBezTo>
                <a:close/>
                <a:moveTo>
                  <a:pt x="40266" y="4700"/>
                </a:moveTo>
                <a:cubicBezTo>
                  <a:pt x="40228" y="4700"/>
                  <a:pt x="40197" y="4730"/>
                  <a:pt x="40197" y="4768"/>
                </a:cubicBezTo>
                <a:cubicBezTo>
                  <a:pt x="40197" y="4806"/>
                  <a:pt x="40228" y="4837"/>
                  <a:pt x="40266" y="4837"/>
                </a:cubicBezTo>
                <a:cubicBezTo>
                  <a:pt x="40303" y="4837"/>
                  <a:pt x="40334" y="4806"/>
                  <a:pt x="40334" y="4768"/>
                </a:cubicBezTo>
                <a:cubicBezTo>
                  <a:pt x="40334" y="4730"/>
                  <a:pt x="40303" y="4700"/>
                  <a:pt x="40266" y="4700"/>
                </a:cubicBezTo>
                <a:close/>
                <a:moveTo>
                  <a:pt x="40482" y="4700"/>
                </a:moveTo>
                <a:cubicBezTo>
                  <a:pt x="40444" y="4700"/>
                  <a:pt x="40413" y="4730"/>
                  <a:pt x="40413" y="4768"/>
                </a:cubicBezTo>
                <a:cubicBezTo>
                  <a:pt x="40413" y="4806"/>
                  <a:pt x="40444" y="4837"/>
                  <a:pt x="40482" y="4837"/>
                </a:cubicBezTo>
                <a:cubicBezTo>
                  <a:pt x="40520" y="4837"/>
                  <a:pt x="40550" y="4806"/>
                  <a:pt x="40550" y="4768"/>
                </a:cubicBezTo>
                <a:cubicBezTo>
                  <a:pt x="40550" y="4730"/>
                  <a:pt x="40520" y="4700"/>
                  <a:pt x="40482" y="4700"/>
                </a:cubicBezTo>
                <a:close/>
                <a:moveTo>
                  <a:pt x="40698" y="4700"/>
                </a:moveTo>
                <a:cubicBezTo>
                  <a:pt x="40660" y="4700"/>
                  <a:pt x="40629" y="4730"/>
                  <a:pt x="40629" y="4768"/>
                </a:cubicBezTo>
                <a:cubicBezTo>
                  <a:pt x="40629" y="4806"/>
                  <a:pt x="40660" y="4837"/>
                  <a:pt x="40698" y="4837"/>
                </a:cubicBezTo>
                <a:cubicBezTo>
                  <a:pt x="40736" y="4837"/>
                  <a:pt x="40766" y="4806"/>
                  <a:pt x="40766" y="4768"/>
                </a:cubicBezTo>
                <a:cubicBezTo>
                  <a:pt x="40766" y="4730"/>
                  <a:pt x="40736" y="4700"/>
                  <a:pt x="40698" y="4700"/>
                </a:cubicBezTo>
                <a:close/>
                <a:moveTo>
                  <a:pt x="40914" y="4700"/>
                </a:moveTo>
                <a:cubicBezTo>
                  <a:pt x="40876" y="4700"/>
                  <a:pt x="40846" y="4730"/>
                  <a:pt x="40846" y="4768"/>
                </a:cubicBezTo>
                <a:cubicBezTo>
                  <a:pt x="40846" y="4806"/>
                  <a:pt x="40876" y="4837"/>
                  <a:pt x="40914" y="4837"/>
                </a:cubicBezTo>
                <a:cubicBezTo>
                  <a:pt x="40952" y="4837"/>
                  <a:pt x="40983" y="4806"/>
                  <a:pt x="40983" y="4768"/>
                </a:cubicBezTo>
                <a:cubicBezTo>
                  <a:pt x="40983" y="4730"/>
                  <a:pt x="40952" y="4700"/>
                  <a:pt x="40914" y="4700"/>
                </a:cubicBezTo>
                <a:close/>
                <a:moveTo>
                  <a:pt x="41130" y="4700"/>
                </a:moveTo>
                <a:cubicBezTo>
                  <a:pt x="41092" y="4700"/>
                  <a:pt x="41062" y="4730"/>
                  <a:pt x="41062" y="4768"/>
                </a:cubicBezTo>
                <a:cubicBezTo>
                  <a:pt x="41062" y="4806"/>
                  <a:pt x="41092" y="4837"/>
                  <a:pt x="41130" y="4837"/>
                </a:cubicBezTo>
                <a:cubicBezTo>
                  <a:pt x="41168" y="4837"/>
                  <a:pt x="41199" y="4806"/>
                  <a:pt x="41199" y="4768"/>
                </a:cubicBezTo>
                <a:cubicBezTo>
                  <a:pt x="41199" y="4730"/>
                  <a:pt x="41168" y="4700"/>
                  <a:pt x="41130" y="4700"/>
                </a:cubicBezTo>
                <a:close/>
                <a:moveTo>
                  <a:pt x="41346" y="4700"/>
                </a:moveTo>
                <a:cubicBezTo>
                  <a:pt x="41308" y="4700"/>
                  <a:pt x="41278" y="4730"/>
                  <a:pt x="41278" y="4768"/>
                </a:cubicBezTo>
                <a:cubicBezTo>
                  <a:pt x="41278" y="4806"/>
                  <a:pt x="41308" y="4837"/>
                  <a:pt x="41346" y="4837"/>
                </a:cubicBezTo>
                <a:cubicBezTo>
                  <a:pt x="41384" y="4837"/>
                  <a:pt x="41415" y="4806"/>
                  <a:pt x="41415" y="4768"/>
                </a:cubicBezTo>
                <a:cubicBezTo>
                  <a:pt x="41415" y="4730"/>
                  <a:pt x="41384" y="4700"/>
                  <a:pt x="41346" y="4700"/>
                </a:cubicBezTo>
                <a:close/>
                <a:moveTo>
                  <a:pt x="41562" y="4700"/>
                </a:moveTo>
                <a:cubicBezTo>
                  <a:pt x="41525" y="4700"/>
                  <a:pt x="41494" y="4730"/>
                  <a:pt x="41494" y="4768"/>
                </a:cubicBezTo>
                <a:cubicBezTo>
                  <a:pt x="41494" y="4806"/>
                  <a:pt x="41525" y="4837"/>
                  <a:pt x="41562" y="4837"/>
                </a:cubicBezTo>
                <a:cubicBezTo>
                  <a:pt x="41600" y="4837"/>
                  <a:pt x="41631" y="4806"/>
                  <a:pt x="41631" y="4768"/>
                </a:cubicBezTo>
                <a:cubicBezTo>
                  <a:pt x="41631" y="4730"/>
                  <a:pt x="41600" y="4700"/>
                  <a:pt x="41562" y="4700"/>
                </a:cubicBezTo>
                <a:close/>
                <a:moveTo>
                  <a:pt x="38969" y="4934"/>
                </a:moveTo>
                <a:cubicBezTo>
                  <a:pt x="38931" y="4934"/>
                  <a:pt x="38901" y="4965"/>
                  <a:pt x="38901" y="5003"/>
                </a:cubicBezTo>
                <a:cubicBezTo>
                  <a:pt x="38901" y="5041"/>
                  <a:pt x="38931" y="5071"/>
                  <a:pt x="38969" y="5071"/>
                </a:cubicBezTo>
                <a:cubicBezTo>
                  <a:pt x="39007" y="5071"/>
                  <a:pt x="39037" y="5041"/>
                  <a:pt x="39037" y="5003"/>
                </a:cubicBezTo>
                <a:cubicBezTo>
                  <a:pt x="39037" y="4965"/>
                  <a:pt x="39007" y="4934"/>
                  <a:pt x="38969" y="4934"/>
                </a:cubicBezTo>
                <a:close/>
                <a:moveTo>
                  <a:pt x="39401" y="4934"/>
                </a:moveTo>
                <a:cubicBezTo>
                  <a:pt x="39363" y="4934"/>
                  <a:pt x="39333" y="4965"/>
                  <a:pt x="39333" y="5003"/>
                </a:cubicBezTo>
                <a:cubicBezTo>
                  <a:pt x="39333" y="5041"/>
                  <a:pt x="39363" y="5071"/>
                  <a:pt x="39401" y="5071"/>
                </a:cubicBezTo>
                <a:cubicBezTo>
                  <a:pt x="39439" y="5071"/>
                  <a:pt x="39470" y="5041"/>
                  <a:pt x="39470" y="5003"/>
                </a:cubicBezTo>
                <a:cubicBezTo>
                  <a:pt x="39470" y="4965"/>
                  <a:pt x="39439" y="4934"/>
                  <a:pt x="39401" y="4934"/>
                </a:cubicBezTo>
                <a:close/>
                <a:moveTo>
                  <a:pt x="39833" y="4934"/>
                </a:moveTo>
                <a:cubicBezTo>
                  <a:pt x="39796" y="4934"/>
                  <a:pt x="39765" y="4965"/>
                  <a:pt x="39765" y="5003"/>
                </a:cubicBezTo>
                <a:cubicBezTo>
                  <a:pt x="39765" y="5041"/>
                  <a:pt x="39796" y="5071"/>
                  <a:pt x="39833" y="5071"/>
                </a:cubicBezTo>
                <a:cubicBezTo>
                  <a:pt x="39871" y="5071"/>
                  <a:pt x="39902" y="5041"/>
                  <a:pt x="39902" y="5003"/>
                </a:cubicBezTo>
                <a:cubicBezTo>
                  <a:pt x="39902" y="4965"/>
                  <a:pt x="39871" y="4934"/>
                  <a:pt x="39833" y="4934"/>
                </a:cubicBezTo>
                <a:close/>
                <a:moveTo>
                  <a:pt x="40050" y="4934"/>
                </a:moveTo>
                <a:cubicBezTo>
                  <a:pt x="40012" y="4934"/>
                  <a:pt x="39981" y="4965"/>
                  <a:pt x="39981" y="5003"/>
                </a:cubicBezTo>
                <a:cubicBezTo>
                  <a:pt x="39981" y="5041"/>
                  <a:pt x="40012" y="5071"/>
                  <a:pt x="40050" y="5071"/>
                </a:cubicBezTo>
                <a:cubicBezTo>
                  <a:pt x="40087" y="5071"/>
                  <a:pt x="40118" y="5041"/>
                  <a:pt x="40118" y="5003"/>
                </a:cubicBezTo>
                <a:cubicBezTo>
                  <a:pt x="40118" y="4965"/>
                  <a:pt x="40087" y="4934"/>
                  <a:pt x="40050" y="4934"/>
                </a:cubicBezTo>
                <a:close/>
                <a:moveTo>
                  <a:pt x="40266" y="4934"/>
                </a:moveTo>
                <a:cubicBezTo>
                  <a:pt x="40228" y="4934"/>
                  <a:pt x="40197" y="4965"/>
                  <a:pt x="40197" y="5003"/>
                </a:cubicBezTo>
                <a:cubicBezTo>
                  <a:pt x="40197" y="5041"/>
                  <a:pt x="40228" y="5071"/>
                  <a:pt x="40266" y="5071"/>
                </a:cubicBezTo>
                <a:cubicBezTo>
                  <a:pt x="40303" y="5071"/>
                  <a:pt x="40334" y="5041"/>
                  <a:pt x="40334" y="5003"/>
                </a:cubicBezTo>
                <a:cubicBezTo>
                  <a:pt x="40334" y="4965"/>
                  <a:pt x="40303" y="4934"/>
                  <a:pt x="40266" y="4934"/>
                </a:cubicBezTo>
                <a:close/>
                <a:moveTo>
                  <a:pt x="40482" y="4934"/>
                </a:moveTo>
                <a:cubicBezTo>
                  <a:pt x="40444" y="4934"/>
                  <a:pt x="40413" y="4965"/>
                  <a:pt x="40413" y="5003"/>
                </a:cubicBezTo>
                <a:cubicBezTo>
                  <a:pt x="40413" y="5041"/>
                  <a:pt x="40444" y="5071"/>
                  <a:pt x="40482" y="5071"/>
                </a:cubicBezTo>
                <a:cubicBezTo>
                  <a:pt x="40520" y="5071"/>
                  <a:pt x="40550" y="5041"/>
                  <a:pt x="40550" y="5003"/>
                </a:cubicBezTo>
                <a:cubicBezTo>
                  <a:pt x="40550" y="4965"/>
                  <a:pt x="40520" y="4934"/>
                  <a:pt x="40482" y="4934"/>
                </a:cubicBezTo>
                <a:close/>
                <a:moveTo>
                  <a:pt x="40698" y="4934"/>
                </a:moveTo>
                <a:cubicBezTo>
                  <a:pt x="40660" y="4934"/>
                  <a:pt x="40629" y="4965"/>
                  <a:pt x="40629" y="5003"/>
                </a:cubicBezTo>
                <a:cubicBezTo>
                  <a:pt x="40629" y="5041"/>
                  <a:pt x="40660" y="5071"/>
                  <a:pt x="40698" y="5071"/>
                </a:cubicBezTo>
                <a:cubicBezTo>
                  <a:pt x="40736" y="5071"/>
                  <a:pt x="40766" y="5041"/>
                  <a:pt x="40766" y="5003"/>
                </a:cubicBezTo>
                <a:cubicBezTo>
                  <a:pt x="40766" y="4965"/>
                  <a:pt x="40736" y="4934"/>
                  <a:pt x="40698" y="4934"/>
                </a:cubicBezTo>
                <a:close/>
                <a:moveTo>
                  <a:pt x="39617" y="5169"/>
                </a:moveTo>
                <a:cubicBezTo>
                  <a:pt x="39580" y="5169"/>
                  <a:pt x="39549" y="5200"/>
                  <a:pt x="39549" y="5238"/>
                </a:cubicBezTo>
                <a:cubicBezTo>
                  <a:pt x="39549" y="5276"/>
                  <a:pt x="39580" y="5306"/>
                  <a:pt x="39617" y="5306"/>
                </a:cubicBezTo>
                <a:cubicBezTo>
                  <a:pt x="39655" y="5306"/>
                  <a:pt x="39686" y="5276"/>
                  <a:pt x="39686" y="5238"/>
                </a:cubicBezTo>
                <a:cubicBezTo>
                  <a:pt x="39686" y="5200"/>
                  <a:pt x="39655" y="5169"/>
                  <a:pt x="39617" y="5169"/>
                </a:cubicBezTo>
                <a:close/>
                <a:moveTo>
                  <a:pt x="39833" y="5169"/>
                </a:moveTo>
                <a:cubicBezTo>
                  <a:pt x="39796" y="5169"/>
                  <a:pt x="39765" y="5200"/>
                  <a:pt x="39765" y="5238"/>
                </a:cubicBezTo>
                <a:cubicBezTo>
                  <a:pt x="39765" y="5276"/>
                  <a:pt x="39796" y="5306"/>
                  <a:pt x="39833" y="5306"/>
                </a:cubicBezTo>
                <a:cubicBezTo>
                  <a:pt x="39871" y="5306"/>
                  <a:pt x="39902" y="5276"/>
                  <a:pt x="39902" y="5238"/>
                </a:cubicBezTo>
                <a:cubicBezTo>
                  <a:pt x="39902" y="5200"/>
                  <a:pt x="39871" y="5169"/>
                  <a:pt x="39833" y="5169"/>
                </a:cubicBezTo>
                <a:close/>
                <a:moveTo>
                  <a:pt x="40050" y="5169"/>
                </a:moveTo>
                <a:cubicBezTo>
                  <a:pt x="40012" y="5169"/>
                  <a:pt x="39981" y="5200"/>
                  <a:pt x="39981" y="5238"/>
                </a:cubicBezTo>
                <a:cubicBezTo>
                  <a:pt x="39981" y="5276"/>
                  <a:pt x="40012" y="5306"/>
                  <a:pt x="40050" y="5306"/>
                </a:cubicBezTo>
                <a:cubicBezTo>
                  <a:pt x="40087" y="5306"/>
                  <a:pt x="40118" y="5276"/>
                  <a:pt x="40118" y="5238"/>
                </a:cubicBezTo>
                <a:cubicBezTo>
                  <a:pt x="40118" y="5200"/>
                  <a:pt x="40087" y="5169"/>
                  <a:pt x="40050" y="5169"/>
                </a:cubicBezTo>
                <a:close/>
                <a:moveTo>
                  <a:pt x="40482" y="5169"/>
                </a:moveTo>
                <a:cubicBezTo>
                  <a:pt x="40444" y="5169"/>
                  <a:pt x="40413" y="5200"/>
                  <a:pt x="40413" y="5238"/>
                </a:cubicBezTo>
                <a:cubicBezTo>
                  <a:pt x="40413" y="5276"/>
                  <a:pt x="40444" y="5306"/>
                  <a:pt x="40482" y="5306"/>
                </a:cubicBezTo>
                <a:cubicBezTo>
                  <a:pt x="40520" y="5306"/>
                  <a:pt x="40550" y="5276"/>
                  <a:pt x="40550" y="5238"/>
                </a:cubicBezTo>
                <a:cubicBezTo>
                  <a:pt x="40550" y="5200"/>
                  <a:pt x="40520" y="5169"/>
                  <a:pt x="40482" y="5169"/>
                </a:cubicBezTo>
                <a:close/>
                <a:moveTo>
                  <a:pt x="39401" y="5404"/>
                </a:moveTo>
                <a:cubicBezTo>
                  <a:pt x="39363" y="5404"/>
                  <a:pt x="39333" y="5435"/>
                  <a:pt x="39333" y="5473"/>
                </a:cubicBezTo>
                <a:cubicBezTo>
                  <a:pt x="39333" y="5510"/>
                  <a:pt x="39363" y="5541"/>
                  <a:pt x="39401" y="5541"/>
                </a:cubicBezTo>
                <a:cubicBezTo>
                  <a:pt x="39439" y="5541"/>
                  <a:pt x="39470" y="5510"/>
                  <a:pt x="39470" y="5473"/>
                </a:cubicBezTo>
                <a:cubicBezTo>
                  <a:pt x="39470" y="5435"/>
                  <a:pt x="39439" y="5404"/>
                  <a:pt x="39401" y="5404"/>
                </a:cubicBezTo>
                <a:close/>
                <a:moveTo>
                  <a:pt x="39617" y="5404"/>
                </a:moveTo>
                <a:cubicBezTo>
                  <a:pt x="39580" y="5404"/>
                  <a:pt x="39549" y="5435"/>
                  <a:pt x="39549" y="5473"/>
                </a:cubicBezTo>
                <a:cubicBezTo>
                  <a:pt x="39549" y="5510"/>
                  <a:pt x="39580" y="5541"/>
                  <a:pt x="39617" y="5541"/>
                </a:cubicBezTo>
                <a:cubicBezTo>
                  <a:pt x="39655" y="5541"/>
                  <a:pt x="39686" y="5510"/>
                  <a:pt x="39686" y="5473"/>
                </a:cubicBezTo>
                <a:cubicBezTo>
                  <a:pt x="39686" y="5435"/>
                  <a:pt x="39655" y="5404"/>
                  <a:pt x="39617" y="5404"/>
                </a:cubicBezTo>
                <a:close/>
                <a:moveTo>
                  <a:pt x="38969" y="5639"/>
                </a:moveTo>
                <a:cubicBezTo>
                  <a:pt x="38931" y="5639"/>
                  <a:pt x="38901" y="5670"/>
                  <a:pt x="38901" y="5707"/>
                </a:cubicBezTo>
                <a:cubicBezTo>
                  <a:pt x="38901" y="5745"/>
                  <a:pt x="38931" y="5776"/>
                  <a:pt x="38969" y="5776"/>
                </a:cubicBezTo>
                <a:cubicBezTo>
                  <a:pt x="39007" y="5776"/>
                  <a:pt x="39037" y="5745"/>
                  <a:pt x="39037" y="5707"/>
                </a:cubicBezTo>
                <a:cubicBezTo>
                  <a:pt x="39037" y="5670"/>
                  <a:pt x="39007" y="5639"/>
                  <a:pt x="38969" y="5639"/>
                </a:cubicBezTo>
                <a:close/>
                <a:moveTo>
                  <a:pt x="39185" y="5639"/>
                </a:moveTo>
                <a:cubicBezTo>
                  <a:pt x="39147" y="5639"/>
                  <a:pt x="39117" y="5670"/>
                  <a:pt x="39117" y="5707"/>
                </a:cubicBezTo>
                <a:cubicBezTo>
                  <a:pt x="39117" y="5745"/>
                  <a:pt x="39147" y="5776"/>
                  <a:pt x="39185" y="5776"/>
                </a:cubicBezTo>
                <a:cubicBezTo>
                  <a:pt x="39223" y="5776"/>
                  <a:pt x="39254" y="5745"/>
                  <a:pt x="39254" y="5707"/>
                </a:cubicBezTo>
                <a:cubicBezTo>
                  <a:pt x="39254" y="5670"/>
                  <a:pt x="39223" y="5639"/>
                  <a:pt x="39185" y="5639"/>
                </a:cubicBezTo>
                <a:close/>
                <a:moveTo>
                  <a:pt x="39401" y="5639"/>
                </a:moveTo>
                <a:cubicBezTo>
                  <a:pt x="39363" y="5639"/>
                  <a:pt x="39333" y="5670"/>
                  <a:pt x="39333" y="5707"/>
                </a:cubicBezTo>
                <a:cubicBezTo>
                  <a:pt x="39333" y="5745"/>
                  <a:pt x="39363" y="5776"/>
                  <a:pt x="39401" y="5776"/>
                </a:cubicBezTo>
                <a:cubicBezTo>
                  <a:pt x="39439" y="5776"/>
                  <a:pt x="39470" y="5745"/>
                  <a:pt x="39470" y="5707"/>
                </a:cubicBezTo>
                <a:cubicBezTo>
                  <a:pt x="39470" y="5670"/>
                  <a:pt x="39439" y="5639"/>
                  <a:pt x="39401" y="5639"/>
                </a:cubicBezTo>
                <a:close/>
                <a:moveTo>
                  <a:pt x="39617" y="5639"/>
                </a:moveTo>
                <a:cubicBezTo>
                  <a:pt x="39580" y="5639"/>
                  <a:pt x="39549" y="5670"/>
                  <a:pt x="39549" y="5707"/>
                </a:cubicBezTo>
                <a:cubicBezTo>
                  <a:pt x="39549" y="5745"/>
                  <a:pt x="39580" y="5776"/>
                  <a:pt x="39617" y="5776"/>
                </a:cubicBezTo>
                <a:cubicBezTo>
                  <a:pt x="39655" y="5776"/>
                  <a:pt x="39686" y="5745"/>
                  <a:pt x="39686" y="5707"/>
                </a:cubicBezTo>
                <a:cubicBezTo>
                  <a:pt x="39686" y="5670"/>
                  <a:pt x="39655" y="5639"/>
                  <a:pt x="39617" y="5639"/>
                </a:cubicBezTo>
                <a:close/>
                <a:moveTo>
                  <a:pt x="38969" y="5874"/>
                </a:moveTo>
                <a:cubicBezTo>
                  <a:pt x="38931" y="5874"/>
                  <a:pt x="38901" y="5904"/>
                  <a:pt x="38901" y="5942"/>
                </a:cubicBezTo>
                <a:cubicBezTo>
                  <a:pt x="38901" y="5980"/>
                  <a:pt x="38931" y="6011"/>
                  <a:pt x="38969" y="6011"/>
                </a:cubicBezTo>
                <a:cubicBezTo>
                  <a:pt x="39007" y="6011"/>
                  <a:pt x="39037" y="5980"/>
                  <a:pt x="39037" y="5942"/>
                </a:cubicBezTo>
                <a:cubicBezTo>
                  <a:pt x="39037" y="5904"/>
                  <a:pt x="39007" y="5874"/>
                  <a:pt x="38969" y="5874"/>
                </a:cubicBezTo>
                <a:close/>
                <a:moveTo>
                  <a:pt x="39185" y="5874"/>
                </a:moveTo>
                <a:cubicBezTo>
                  <a:pt x="39147" y="5874"/>
                  <a:pt x="39117" y="5904"/>
                  <a:pt x="39117" y="5942"/>
                </a:cubicBezTo>
                <a:cubicBezTo>
                  <a:pt x="39117" y="5980"/>
                  <a:pt x="39147" y="6011"/>
                  <a:pt x="39185" y="6011"/>
                </a:cubicBezTo>
                <a:cubicBezTo>
                  <a:pt x="39223" y="6011"/>
                  <a:pt x="39254" y="5980"/>
                  <a:pt x="39254" y="5942"/>
                </a:cubicBezTo>
                <a:cubicBezTo>
                  <a:pt x="39254" y="5904"/>
                  <a:pt x="39223" y="5874"/>
                  <a:pt x="39185" y="5874"/>
                </a:cubicBezTo>
                <a:close/>
                <a:moveTo>
                  <a:pt x="39401" y="5874"/>
                </a:moveTo>
                <a:cubicBezTo>
                  <a:pt x="39363" y="5874"/>
                  <a:pt x="39333" y="5904"/>
                  <a:pt x="39333" y="5942"/>
                </a:cubicBezTo>
                <a:cubicBezTo>
                  <a:pt x="39333" y="5980"/>
                  <a:pt x="39363" y="6011"/>
                  <a:pt x="39401" y="6011"/>
                </a:cubicBezTo>
                <a:cubicBezTo>
                  <a:pt x="39439" y="6011"/>
                  <a:pt x="39470" y="5980"/>
                  <a:pt x="39470" y="5942"/>
                </a:cubicBezTo>
                <a:cubicBezTo>
                  <a:pt x="39470" y="5904"/>
                  <a:pt x="39439" y="5874"/>
                  <a:pt x="39401" y="5874"/>
                </a:cubicBezTo>
                <a:close/>
                <a:moveTo>
                  <a:pt x="39617" y="5874"/>
                </a:moveTo>
                <a:cubicBezTo>
                  <a:pt x="39580" y="5874"/>
                  <a:pt x="39549" y="5904"/>
                  <a:pt x="39549" y="5942"/>
                </a:cubicBezTo>
                <a:cubicBezTo>
                  <a:pt x="39549" y="5980"/>
                  <a:pt x="39580" y="6011"/>
                  <a:pt x="39617" y="6011"/>
                </a:cubicBezTo>
                <a:cubicBezTo>
                  <a:pt x="39655" y="6011"/>
                  <a:pt x="39686" y="5980"/>
                  <a:pt x="39686" y="5942"/>
                </a:cubicBezTo>
                <a:cubicBezTo>
                  <a:pt x="39686" y="5904"/>
                  <a:pt x="39655" y="5874"/>
                  <a:pt x="39617" y="5874"/>
                </a:cubicBezTo>
                <a:close/>
                <a:moveTo>
                  <a:pt x="38969" y="6109"/>
                </a:moveTo>
                <a:cubicBezTo>
                  <a:pt x="38931" y="6109"/>
                  <a:pt x="38901" y="6139"/>
                  <a:pt x="38901" y="6177"/>
                </a:cubicBezTo>
                <a:cubicBezTo>
                  <a:pt x="38901" y="6215"/>
                  <a:pt x="38931" y="6245"/>
                  <a:pt x="38969" y="6245"/>
                </a:cubicBezTo>
                <a:cubicBezTo>
                  <a:pt x="39007" y="6245"/>
                  <a:pt x="39037" y="6215"/>
                  <a:pt x="39037" y="6177"/>
                </a:cubicBezTo>
                <a:cubicBezTo>
                  <a:pt x="39037" y="6139"/>
                  <a:pt x="39007" y="6109"/>
                  <a:pt x="38969" y="6109"/>
                </a:cubicBezTo>
                <a:close/>
                <a:moveTo>
                  <a:pt x="39185" y="6109"/>
                </a:moveTo>
                <a:cubicBezTo>
                  <a:pt x="39147" y="6109"/>
                  <a:pt x="39117" y="6139"/>
                  <a:pt x="39117" y="6177"/>
                </a:cubicBezTo>
                <a:cubicBezTo>
                  <a:pt x="39117" y="6215"/>
                  <a:pt x="39147" y="6245"/>
                  <a:pt x="39185" y="6245"/>
                </a:cubicBezTo>
                <a:cubicBezTo>
                  <a:pt x="39223" y="6245"/>
                  <a:pt x="39254" y="6215"/>
                  <a:pt x="39254" y="6177"/>
                </a:cubicBezTo>
                <a:cubicBezTo>
                  <a:pt x="39254" y="6139"/>
                  <a:pt x="39223" y="6109"/>
                  <a:pt x="39185" y="6109"/>
                </a:cubicBezTo>
                <a:close/>
                <a:moveTo>
                  <a:pt x="39401" y="6109"/>
                </a:moveTo>
                <a:cubicBezTo>
                  <a:pt x="39363" y="6109"/>
                  <a:pt x="39333" y="6139"/>
                  <a:pt x="39333" y="6177"/>
                </a:cubicBezTo>
                <a:cubicBezTo>
                  <a:pt x="39333" y="6215"/>
                  <a:pt x="39363" y="6245"/>
                  <a:pt x="39401" y="6245"/>
                </a:cubicBezTo>
                <a:cubicBezTo>
                  <a:pt x="39439" y="6245"/>
                  <a:pt x="39470" y="6215"/>
                  <a:pt x="39470" y="6177"/>
                </a:cubicBezTo>
                <a:cubicBezTo>
                  <a:pt x="39470" y="6139"/>
                  <a:pt x="39439" y="6109"/>
                  <a:pt x="39401" y="6109"/>
                </a:cubicBezTo>
                <a:close/>
                <a:moveTo>
                  <a:pt x="38969" y="6343"/>
                </a:moveTo>
                <a:cubicBezTo>
                  <a:pt x="38931" y="6343"/>
                  <a:pt x="38901" y="6374"/>
                  <a:pt x="38901" y="6412"/>
                </a:cubicBezTo>
                <a:cubicBezTo>
                  <a:pt x="38901" y="6450"/>
                  <a:pt x="38931" y="6480"/>
                  <a:pt x="38969" y="6480"/>
                </a:cubicBezTo>
                <a:cubicBezTo>
                  <a:pt x="39007" y="6480"/>
                  <a:pt x="39037" y="6450"/>
                  <a:pt x="39037" y="6412"/>
                </a:cubicBezTo>
                <a:cubicBezTo>
                  <a:pt x="39037" y="6374"/>
                  <a:pt x="39007" y="6343"/>
                  <a:pt x="38969" y="6343"/>
                </a:cubicBezTo>
                <a:close/>
                <a:moveTo>
                  <a:pt x="39185" y="6343"/>
                </a:moveTo>
                <a:cubicBezTo>
                  <a:pt x="39147" y="6343"/>
                  <a:pt x="39117" y="6374"/>
                  <a:pt x="39117" y="6412"/>
                </a:cubicBezTo>
                <a:cubicBezTo>
                  <a:pt x="39117" y="6450"/>
                  <a:pt x="39147" y="6480"/>
                  <a:pt x="39185" y="6480"/>
                </a:cubicBezTo>
                <a:cubicBezTo>
                  <a:pt x="39223" y="6480"/>
                  <a:pt x="39254" y="6450"/>
                  <a:pt x="39254" y="6412"/>
                </a:cubicBezTo>
                <a:cubicBezTo>
                  <a:pt x="39254" y="6374"/>
                  <a:pt x="39223" y="6343"/>
                  <a:pt x="39185" y="6343"/>
                </a:cubicBezTo>
                <a:close/>
                <a:moveTo>
                  <a:pt x="39401" y="6343"/>
                </a:moveTo>
                <a:cubicBezTo>
                  <a:pt x="39363" y="6343"/>
                  <a:pt x="39333" y="6374"/>
                  <a:pt x="39333" y="6412"/>
                </a:cubicBezTo>
                <a:cubicBezTo>
                  <a:pt x="39333" y="6450"/>
                  <a:pt x="39363" y="6480"/>
                  <a:pt x="39401" y="6480"/>
                </a:cubicBezTo>
                <a:cubicBezTo>
                  <a:pt x="39439" y="6480"/>
                  <a:pt x="39470" y="6450"/>
                  <a:pt x="39470" y="6412"/>
                </a:cubicBezTo>
                <a:cubicBezTo>
                  <a:pt x="39470" y="6374"/>
                  <a:pt x="39439" y="6343"/>
                  <a:pt x="39401" y="6343"/>
                </a:cubicBezTo>
                <a:close/>
                <a:moveTo>
                  <a:pt x="38969" y="6578"/>
                </a:moveTo>
                <a:cubicBezTo>
                  <a:pt x="38931" y="6578"/>
                  <a:pt x="38901" y="6609"/>
                  <a:pt x="38901" y="6647"/>
                </a:cubicBezTo>
                <a:cubicBezTo>
                  <a:pt x="38901" y="6684"/>
                  <a:pt x="38931" y="6715"/>
                  <a:pt x="38969" y="6715"/>
                </a:cubicBezTo>
                <a:cubicBezTo>
                  <a:pt x="39007" y="6715"/>
                  <a:pt x="39037" y="6684"/>
                  <a:pt x="39037" y="6647"/>
                </a:cubicBezTo>
                <a:cubicBezTo>
                  <a:pt x="39037" y="6609"/>
                  <a:pt x="39007" y="6578"/>
                  <a:pt x="38969" y="6578"/>
                </a:cubicBezTo>
                <a:close/>
                <a:moveTo>
                  <a:pt x="39185" y="6578"/>
                </a:moveTo>
                <a:cubicBezTo>
                  <a:pt x="39147" y="6578"/>
                  <a:pt x="39117" y="6609"/>
                  <a:pt x="39117" y="6647"/>
                </a:cubicBezTo>
                <a:cubicBezTo>
                  <a:pt x="39117" y="6684"/>
                  <a:pt x="39147" y="6715"/>
                  <a:pt x="39185" y="6715"/>
                </a:cubicBezTo>
                <a:cubicBezTo>
                  <a:pt x="39223" y="6715"/>
                  <a:pt x="39254" y="6684"/>
                  <a:pt x="39254" y="6647"/>
                </a:cubicBezTo>
                <a:cubicBezTo>
                  <a:pt x="39254" y="6609"/>
                  <a:pt x="39223" y="6578"/>
                  <a:pt x="39185" y="6578"/>
                </a:cubicBezTo>
                <a:close/>
                <a:moveTo>
                  <a:pt x="38969" y="6813"/>
                </a:moveTo>
                <a:cubicBezTo>
                  <a:pt x="38931" y="6813"/>
                  <a:pt x="38901" y="6844"/>
                  <a:pt x="38901" y="6881"/>
                </a:cubicBezTo>
                <a:cubicBezTo>
                  <a:pt x="38901" y="6919"/>
                  <a:pt x="38931" y="6950"/>
                  <a:pt x="38969" y="6950"/>
                </a:cubicBezTo>
                <a:cubicBezTo>
                  <a:pt x="39007" y="6950"/>
                  <a:pt x="39037" y="6919"/>
                  <a:pt x="39037" y="6881"/>
                </a:cubicBezTo>
                <a:cubicBezTo>
                  <a:pt x="39037" y="6844"/>
                  <a:pt x="39007" y="6813"/>
                  <a:pt x="38969" y="6813"/>
                </a:cubicBezTo>
                <a:close/>
                <a:moveTo>
                  <a:pt x="31189" y="473"/>
                </a:moveTo>
                <a:cubicBezTo>
                  <a:pt x="31151" y="473"/>
                  <a:pt x="31120" y="503"/>
                  <a:pt x="31120" y="541"/>
                </a:cubicBezTo>
                <a:cubicBezTo>
                  <a:pt x="31120" y="579"/>
                  <a:pt x="31151" y="610"/>
                  <a:pt x="31189" y="610"/>
                </a:cubicBezTo>
                <a:cubicBezTo>
                  <a:pt x="31226" y="610"/>
                  <a:pt x="31257" y="579"/>
                  <a:pt x="31257" y="541"/>
                </a:cubicBezTo>
                <a:cubicBezTo>
                  <a:pt x="31257" y="503"/>
                  <a:pt x="31226" y="473"/>
                  <a:pt x="31189" y="473"/>
                </a:cubicBezTo>
                <a:close/>
                <a:moveTo>
                  <a:pt x="31405" y="473"/>
                </a:moveTo>
                <a:cubicBezTo>
                  <a:pt x="31367" y="473"/>
                  <a:pt x="31336" y="503"/>
                  <a:pt x="31336" y="541"/>
                </a:cubicBezTo>
                <a:cubicBezTo>
                  <a:pt x="31336" y="579"/>
                  <a:pt x="31367" y="610"/>
                  <a:pt x="31405" y="610"/>
                </a:cubicBezTo>
                <a:cubicBezTo>
                  <a:pt x="31442" y="610"/>
                  <a:pt x="31473" y="579"/>
                  <a:pt x="31473" y="541"/>
                </a:cubicBezTo>
                <a:cubicBezTo>
                  <a:pt x="31473" y="503"/>
                  <a:pt x="31442" y="473"/>
                  <a:pt x="31405" y="473"/>
                </a:cubicBezTo>
                <a:close/>
                <a:moveTo>
                  <a:pt x="31621" y="473"/>
                </a:moveTo>
                <a:cubicBezTo>
                  <a:pt x="31583" y="473"/>
                  <a:pt x="31552" y="503"/>
                  <a:pt x="31552" y="541"/>
                </a:cubicBezTo>
                <a:cubicBezTo>
                  <a:pt x="31552" y="579"/>
                  <a:pt x="31583" y="610"/>
                  <a:pt x="31621" y="610"/>
                </a:cubicBezTo>
                <a:cubicBezTo>
                  <a:pt x="31659" y="610"/>
                  <a:pt x="31689" y="579"/>
                  <a:pt x="31689" y="541"/>
                </a:cubicBezTo>
                <a:cubicBezTo>
                  <a:pt x="31689" y="503"/>
                  <a:pt x="31659" y="473"/>
                  <a:pt x="31621" y="473"/>
                </a:cubicBezTo>
                <a:close/>
                <a:moveTo>
                  <a:pt x="31405" y="708"/>
                </a:moveTo>
                <a:cubicBezTo>
                  <a:pt x="31367" y="708"/>
                  <a:pt x="31336" y="738"/>
                  <a:pt x="31336" y="776"/>
                </a:cubicBezTo>
                <a:cubicBezTo>
                  <a:pt x="31336" y="814"/>
                  <a:pt x="31367" y="844"/>
                  <a:pt x="31405" y="844"/>
                </a:cubicBezTo>
                <a:cubicBezTo>
                  <a:pt x="31442" y="844"/>
                  <a:pt x="31473" y="814"/>
                  <a:pt x="31473" y="776"/>
                </a:cubicBezTo>
                <a:cubicBezTo>
                  <a:pt x="31473" y="738"/>
                  <a:pt x="31442" y="708"/>
                  <a:pt x="31405" y="708"/>
                </a:cubicBezTo>
                <a:close/>
                <a:moveTo>
                  <a:pt x="31621" y="708"/>
                </a:moveTo>
                <a:cubicBezTo>
                  <a:pt x="31583" y="708"/>
                  <a:pt x="31552" y="738"/>
                  <a:pt x="31552" y="776"/>
                </a:cubicBezTo>
                <a:cubicBezTo>
                  <a:pt x="31552" y="814"/>
                  <a:pt x="31583" y="844"/>
                  <a:pt x="31621" y="844"/>
                </a:cubicBezTo>
                <a:cubicBezTo>
                  <a:pt x="31659" y="844"/>
                  <a:pt x="31689" y="814"/>
                  <a:pt x="31689" y="776"/>
                </a:cubicBezTo>
                <a:cubicBezTo>
                  <a:pt x="31689" y="738"/>
                  <a:pt x="31659" y="708"/>
                  <a:pt x="31621" y="708"/>
                </a:cubicBezTo>
                <a:close/>
                <a:moveTo>
                  <a:pt x="31189" y="942"/>
                </a:moveTo>
                <a:cubicBezTo>
                  <a:pt x="31151" y="942"/>
                  <a:pt x="31120" y="973"/>
                  <a:pt x="31120" y="1011"/>
                </a:cubicBezTo>
                <a:cubicBezTo>
                  <a:pt x="31120" y="1049"/>
                  <a:pt x="31151" y="1079"/>
                  <a:pt x="31189" y="1079"/>
                </a:cubicBezTo>
                <a:cubicBezTo>
                  <a:pt x="31226" y="1079"/>
                  <a:pt x="31257" y="1049"/>
                  <a:pt x="31257" y="1011"/>
                </a:cubicBezTo>
                <a:cubicBezTo>
                  <a:pt x="31257" y="973"/>
                  <a:pt x="31226" y="942"/>
                  <a:pt x="31189" y="942"/>
                </a:cubicBezTo>
                <a:close/>
                <a:moveTo>
                  <a:pt x="31621" y="942"/>
                </a:moveTo>
                <a:cubicBezTo>
                  <a:pt x="31583" y="942"/>
                  <a:pt x="31552" y="973"/>
                  <a:pt x="31552" y="1011"/>
                </a:cubicBezTo>
                <a:cubicBezTo>
                  <a:pt x="31552" y="1049"/>
                  <a:pt x="31583" y="1079"/>
                  <a:pt x="31621" y="1079"/>
                </a:cubicBezTo>
                <a:cubicBezTo>
                  <a:pt x="31659" y="1079"/>
                  <a:pt x="31689" y="1049"/>
                  <a:pt x="31689" y="1011"/>
                </a:cubicBezTo>
                <a:cubicBezTo>
                  <a:pt x="31689" y="973"/>
                  <a:pt x="31659" y="942"/>
                  <a:pt x="31621" y="942"/>
                </a:cubicBezTo>
                <a:close/>
                <a:moveTo>
                  <a:pt x="31837" y="942"/>
                </a:moveTo>
                <a:cubicBezTo>
                  <a:pt x="31799" y="942"/>
                  <a:pt x="31768" y="973"/>
                  <a:pt x="31768" y="1011"/>
                </a:cubicBezTo>
                <a:cubicBezTo>
                  <a:pt x="31768" y="1049"/>
                  <a:pt x="31799" y="1079"/>
                  <a:pt x="31837" y="1079"/>
                </a:cubicBezTo>
                <a:cubicBezTo>
                  <a:pt x="31875" y="1079"/>
                  <a:pt x="31905" y="1049"/>
                  <a:pt x="31905" y="1011"/>
                </a:cubicBezTo>
                <a:cubicBezTo>
                  <a:pt x="31905" y="973"/>
                  <a:pt x="31875" y="942"/>
                  <a:pt x="31837" y="942"/>
                </a:cubicBezTo>
                <a:close/>
                <a:moveTo>
                  <a:pt x="32053" y="942"/>
                </a:moveTo>
                <a:cubicBezTo>
                  <a:pt x="32015" y="942"/>
                  <a:pt x="31985" y="973"/>
                  <a:pt x="31985" y="1011"/>
                </a:cubicBezTo>
                <a:cubicBezTo>
                  <a:pt x="31985" y="1049"/>
                  <a:pt x="32015" y="1079"/>
                  <a:pt x="32053" y="1079"/>
                </a:cubicBezTo>
                <a:cubicBezTo>
                  <a:pt x="32091" y="1079"/>
                  <a:pt x="32122" y="1049"/>
                  <a:pt x="32122" y="1011"/>
                </a:cubicBezTo>
                <a:cubicBezTo>
                  <a:pt x="32122" y="973"/>
                  <a:pt x="32091" y="942"/>
                  <a:pt x="32053" y="942"/>
                </a:cubicBezTo>
                <a:close/>
                <a:moveTo>
                  <a:pt x="31837" y="1177"/>
                </a:moveTo>
                <a:cubicBezTo>
                  <a:pt x="31799" y="1177"/>
                  <a:pt x="31768" y="1208"/>
                  <a:pt x="31768" y="1246"/>
                </a:cubicBezTo>
                <a:cubicBezTo>
                  <a:pt x="31768" y="1283"/>
                  <a:pt x="31799" y="1314"/>
                  <a:pt x="31837" y="1314"/>
                </a:cubicBezTo>
                <a:cubicBezTo>
                  <a:pt x="31875" y="1314"/>
                  <a:pt x="31905" y="1283"/>
                  <a:pt x="31905" y="1246"/>
                </a:cubicBezTo>
                <a:cubicBezTo>
                  <a:pt x="31905" y="1208"/>
                  <a:pt x="31875" y="1177"/>
                  <a:pt x="31837" y="1177"/>
                </a:cubicBezTo>
                <a:close/>
                <a:moveTo>
                  <a:pt x="32053" y="1177"/>
                </a:moveTo>
                <a:cubicBezTo>
                  <a:pt x="32015" y="1177"/>
                  <a:pt x="31985" y="1208"/>
                  <a:pt x="31985" y="1246"/>
                </a:cubicBezTo>
                <a:cubicBezTo>
                  <a:pt x="31985" y="1283"/>
                  <a:pt x="32015" y="1314"/>
                  <a:pt x="32053" y="1314"/>
                </a:cubicBezTo>
                <a:cubicBezTo>
                  <a:pt x="32091" y="1314"/>
                  <a:pt x="32122" y="1283"/>
                  <a:pt x="32122" y="1246"/>
                </a:cubicBezTo>
                <a:cubicBezTo>
                  <a:pt x="32122" y="1208"/>
                  <a:pt x="32091" y="1177"/>
                  <a:pt x="32053" y="1177"/>
                </a:cubicBezTo>
                <a:close/>
                <a:moveTo>
                  <a:pt x="32485" y="1177"/>
                </a:moveTo>
                <a:cubicBezTo>
                  <a:pt x="32448" y="1177"/>
                  <a:pt x="32417" y="1208"/>
                  <a:pt x="32417" y="1246"/>
                </a:cubicBezTo>
                <a:cubicBezTo>
                  <a:pt x="32417" y="1283"/>
                  <a:pt x="32448" y="1314"/>
                  <a:pt x="32485" y="1314"/>
                </a:cubicBezTo>
                <a:cubicBezTo>
                  <a:pt x="32523" y="1314"/>
                  <a:pt x="32554" y="1283"/>
                  <a:pt x="32554" y="1246"/>
                </a:cubicBezTo>
                <a:cubicBezTo>
                  <a:pt x="32554" y="1208"/>
                  <a:pt x="32523" y="1177"/>
                  <a:pt x="32485" y="1177"/>
                </a:cubicBezTo>
                <a:close/>
                <a:moveTo>
                  <a:pt x="32701" y="1177"/>
                </a:moveTo>
                <a:cubicBezTo>
                  <a:pt x="32664" y="1177"/>
                  <a:pt x="32633" y="1208"/>
                  <a:pt x="32633" y="1246"/>
                </a:cubicBezTo>
                <a:cubicBezTo>
                  <a:pt x="32633" y="1283"/>
                  <a:pt x="32664" y="1314"/>
                  <a:pt x="32701" y="1314"/>
                </a:cubicBezTo>
                <a:cubicBezTo>
                  <a:pt x="32739" y="1314"/>
                  <a:pt x="32770" y="1283"/>
                  <a:pt x="32770" y="1246"/>
                </a:cubicBezTo>
                <a:cubicBezTo>
                  <a:pt x="32770" y="1208"/>
                  <a:pt x="32739" y="1177"/>
                  <a:pt x="32701" y="1177"/>
                </a:cubicBezTo>
                <a:close/>
                <a:moveTo>
                  <a:pt x="32269" y="1412"/>
                </a:moveTo>
                <a:cubicBezTo>
                  <a:pt x="32231" y="1412"/>
                  <a:pt x="32201" y="1443"/>
                  <a:pt x="32201" y="1481"/>
                </a:cubicBezTo>
                <a:cubicBezTo>
                  <a:pt x="32201" y="1518"/>
                  <a:pt x="32231" y="1549"/>
                  <a:pt x="32269" y="1549"/>
                </a:cubicBezTo>
                <a:cubicBezTo>
                  <a:pt x="32307" y="1549"/>
                  <a:pt x="32338" y="1518"/>
                  <a:pt x="32338" y="1481"/>
                </a:cubicBezTo>
                <a:cubicBezTo>
                  <a:pt x="32338" y="1443"/>
                  <a:pt x="32307" y="1412"/>
                  <a:pt x="32269" y="1412"/>
                </a:cubicBezTo>
                <a:close/>
                <a:moveTo>
                  <a:pt x="32269" y="1647"/>
                </a:moveTo>
                <a:cubicBezTo>
                  <a:pt x="32231" y="1647"/>
                  <a:pt x="32201" y="1677"/>
                  <a:pt x="32201" y="1715"/>
                </a:cubicBezTo>
                <a:cubicBezTo>
                  <a:pt x="32201" y="1753"/>
                  <a:pt x="32231" y="1784"/>
                  <a:pt x="32269" y="1784"/>
                </a:cubicBezTo>
                <a:cubicBezTo>
                  <a:pt x="32307" y="1784"/>
                  <a:pt x="32338" y="1753"/>
                  <a:pt x="32338" y="1715"/>
                </a:cubicBezTo>
                <a:cubicBezTo>
                  <a:pt x="32338" y="1677"/>
                  <a:pt x="32307" y="1647"/>
                  <a:pt x="32269" y="1647"/>
                </a:cubicBezTo>
                <a:close/>
                <a:moveTo>
                  <a:pt x="32485" y="1647"/>
                </a:moveTo>
                <a:cubicBezTo>
                  <a:pt x="32448" y="1647"/>
                  <a:pt x="32417" y="1677"/>
                  <a:pt x="32417" y="1715"/>
                </a:cubicBezTo>
                <a:cubicBezTo>
                  <a:pt x="32417" y="1753"/>
                  <a:pt x="32448" y="1784"/>
                  <a:pt x="32485" y="1784"/>
                </a:cubicBezTo>
                <a:cubicBezTo>
                  <a:pt x="32523" y="1784"/>
                  <a:pt x="32554" y="1753"/>
                  <a:pt x="32554" y="1715"/>
                </a:cubicBezTo>
                <a:cubicBezTo>
                  <a:pt x="32554" y="1677"/>
                  <a:pt x="32523" y="1647"/>
                  <a:pt x="32485" y="1647"/>
                </a:cubicBezTo>
                <a:close/>
                <a:moveTo>
                  <a:pt x="32701" y="1647"/>
                </a:moveTo>
                <a:cubicBezTo>
                  <a:pt x="32664" y="1647"/>
                  <a:pt x="32633" y="1677"/>
                  <a:pt x="32633" y="1715"/>
                </a:cubicBezTo>
                <a:cubicBezTo>
                  <a:pt x="32633" y="1753"/>
                  <a:pt x="32664" y="1784"/>
                  <a:pt x="32701" y="1784"/>
                </a:cubicBezTo>
                <a:cubicBezTo>
                  <a:pt x="32739" y="1784"/>
                  <a:pt x="32770" y="1753"/>
                  <a:pt x="32770" y="1715"/>
                </a:cubicBezTo>
                <a:cubicBezTo>
                  <a:pt x="32770" y="1677"/>
                  <a:pt x="32739" y="1647"/>
                  <a:pt x="32701" y="1647"/>
                </a:cubicBezTo>
                <a:close/>
                <a:moveTo>
                  <a:pt x="32918" y="1647"/>
                </a:moveTo>
                <a:cubicBezTo>
                  <a:pt x="32880" y="1647"/>
                  <a:pt x="32849" y="1677"/>
                  <a:pt x="32849" y="1715"/>
                </a:cubicBezTo>
                <a:cubicBezTo>
                  <a:pt x="32849" y="1753"/>
                  <a:pt x="32880" y="1784"/>
                  <a:pt x="32918" y="1784"/>
                </a:cubicBezTo>
                <a:cubicBezTo>
                  <a:pt x="32955" y="1784"/>
                  <a:pt x="32986" y="1753"/>
                  <a:pt x="32986" y="1715"/>
                </a:cubicBezTo>
                <a:cubicBezTo>
                  <a:pt x="32986" y="1677"/>
                  <a:pt x="32955" y="1647"/>
                  <a:pt x="32918" y="1647"/>
                </a:cubicBezTo>
                <a:close/>
                <a:moveTo>
                  <a:pt x="31405" y="1882"/>
                </a:moveTo>
                <a:cubicBezTo>
                  <a:pt x="31367" y="1882"/>
                  <a:pt x="31336" y="1912"/>
                  <a:pt x="31336" y="1950"/>
                </a:cubicBezTo>
                <a:cubicBezTo>
                  <a:pt x="31336" y="1988"/>
                  <a:pt x="31367" y="2019"/>
                  <a:pt x="31405" y="2019"/>
                </a:cubicBezTo>
                <a:cubicBezTo>
                  <a:pt x="31442" y="2019"/>
                  <a:pt x="31473" y="1988"/>
                  <a:pt x="31473" y="1950"/>
                </a:cubicBezTo>
                <a:cubicBezTo>
                  <a:pt x="31473" y="1912"/>
                  <a:pt x="31442" y="1882"/>
                  <a:pt x="31405" y="1882"/>
                </a:cubicBezTo>
                <a:close/>
                <a:moveTo>
                  <a:pt x="31621" y="1882"/>
                </a:moveTo>
                <a:cubicBezTo>
                  <a:pt x="31583" y="1882"/>
                  <a:pt x="31552" y="1912"/>
                  <a:pt x="31552" y="1950"/>
                </a:cubicBezTo>
                <a:cubicBezTo>
                  <a:pt x="31552" y="1988"/>
                  <a:pt x="31583" y="2019"/>
                  <a:pt x="31621" y="2019"/>
                </a:cubicBezTo>
                <a:cubicBezTo>
                  <a:pt x="31659" y="2019"/>
                  <a:pt x="31689" y="1988"/>
                  <a:pt x="31689" y="1950"/>
                </a:cubicBezTo>
                <a:cubicBezTo>
                  <a:pt x="31689" y="1912"/>
                  <a:pt x="31659" y="1882"/>
                  <a:pt x="31621" y="1882"/>
                </a:cubicBezTo>
                <a:close/>
                <a:moveTo>
                  <a:pt x="31837" y="1882"/>
                </a:moveTo>
                <a:cubicBezTo>
                  <a:pt x="31799" y="1882"/>
                  <a:pt x="31768" y="1912"/>
                  <a:pt x="31768" y="1950"/>
                </a:cubicBezTo>
                <a:cubicBezTo>
                  <a:pt x="31768" y="1988"/>
                  <a:pt x="31799" y="2019"/>
                  <a:pt x="31837" y="2019"/>
                </a:cubicBezTo>
                <a:cubicBezTo>
                  <a:pt x="31875" y="2019"/>
                  <a:pt x="31905" y="1988"/>
                  <a:pt x="31905" y="1950"/>
                </a:cubicBezTo>
                <a:cubicBezTo>
                  <a:pt x="31905" y="1912"/>
                  <a:pt x="31875" y="1882"/>
                  <a:pt x="31837" y="1882"/>
                </a:cubicBezTo>
                <a:close/>
                <a:moveTo>
                  <a:pt x="32053" y="1882"/>
                </a:moveTo>
                <a:cubicBezTo>
                  <a:pt x="32015" y="1882"/>
                  <a:pt x="31985" y="1912"/>
                  <a:pt x="31985" y="1950"/>
                </a:cubicBezTo>
                <a:cubicBezTo>
                  <a:pt x="31985" y="1988"/>
                  <a:pt x="32015" y="2019"/>
                  <a:pt x="32053" y="2019"/>
                </a:cubicBezTo>
                <a:cubicBezTo>
                  <a:pt x="32091" y="2019"/>
                  <a:pt x="32122" y="1988"/>
                  <a:pt x="32122" y="1950"/>
                </a:cubicBezTo>
                <a:cubicBezTo>
                  <a:pt x="32122" y="1912"/>
                  <a:pt x="32091" y="1882"/>
                  <a:pt x="32053" y="1882"/>
                </a:cubicBezTo>
                <a:close/>
                <a:moveTo>
                  <a:pt x="32269" y="1882"/>
                </a:moveTo>
                <a:cubicBezTo>
                  <a:pt x="32231" y="1882"/>
                  <a:pt x="32201" y="1912"/>
                  <a:pt x="32201" y="1950"/>
                </a:cubicBezTo>
                <a:cubicBezTo>
                  <a:pt x="32201" y="1988"/>
                  <a:pt x="32231" y="2019"/>
                  <a:pt x="32269" y="2019"/>
                </a:cubicBezTo>
                <a:cubicBezTo>
                  <a:pt x="32307" y="2019"/>
                  <a:pt x="32338" y="1988"/>
                  <a:pt x="32338" y="1950"/>
                </a:cubicBezTo>
                <a:cubicBezTo>
                  <a:pt x="32338" y="1912"/>
                  <a:pt x="32307" y="1882"/>
                  <a:pt x="32269" y="1882"/>
                </a:cubicBezTo>
                <a:close/>
                <a:moveTo>
                  <a:pt x="32485" y="1882"/>
                </a:moveTo>
                <a:cubicBezTo>
                  <a:pt x="32448" y="1882"/>
                  <a:pt x="32417" y="1912"/>
                  <a:pt x="32417" y="1950"/>
                </a:cubicBezTo>
                <a:cubicBezTo>
                  <a:pt x="32417" y="1988"/>
                  <a:pt x="32448" y="2019"/>
                  <a:pt x="32485" y="2019"/>
                </a:cubicBezTo>
                <a:cubicBezTo>
                  <a:pt x="32523" y="2019"/>
                  <a:pt x="32554" y="1988"/>
                  <a:pt x="32554" y="1950"/>
                </a:cubicBezTo>
                <a:cubicBezTo>
                  <a:pt x="32554" y="1912"/>
                  <a:pt x="32523" y="1882"/>
                  <a:pt x="32485" y="1882"/>
                </a:cubicBezTo>
                <a:close/>
                <a:moveTo>
                  <a:pt x="32701" y="1882"/>
                </a:moveTo>
                <a:cubicBezTo>
                  <a:pt x="32664" y="1882"/>
                  <a:pt x="32633" y="1912"/>
                  <a:pt x="32633" y="1950"/>
                </a:cubicBezTo>
                <a:cubicBezTo>
                  <a:pt x="32633" y="1988"/>
                  <a:pt x="32664" y="2019"/>
                  <a:pt x="32701" y="2019"/>
                </a:cubicBezTo>
                <a:cubicBezTo>
                  <a:pt x="32739" y="2019"/>
                  <a:pt x="32770" y="1988"/>
                  <a:pt x="32770" y="1950"/>
                </a:cubicBezTo>
                <a:cubicBezTo>
                  <a:pt x="32770" y="1912"/>
                  <a:pt x="32739" y="1882"/>
                  <a:pt x="32701" y="1882"/>
                </a:cubicBezTo>
                <a:close/>
                <a:moveTo>
                  <a:pt x="32918" y="1882"/>
                </a:moveTo>
                <a:cubicBezTo>
                  <a:pt x="32880" y="1882"/>
                  <a:pt x="32849" y="1912"/>
                  <a:pt x="32849" y="1950"/>
                </a:cubicBezTo>
                <a:cubicBezTo>
                  <a:pt x="32849" y="1988"/>
                  <a:pt x="32880" y="2019"/>
                  <a:pt x="32918" y="2019"/>
                </a:cubicBezTo>
                <a:cubicBezTo>
                  <a:pt x="32955" y="2019"/>
                  <a:pt x="32986" y="1988"/>
                  <a:pt x="32986" y="1950"/>
                </a:cubicBezTo>
                <a:cubicBezTo>
                  <a:pt x="32986" y="1912"/>
                  <a:pt x="32955" y="1882"/>
                  <a:pt x="32918" y="1882"/>
                </a:cubicBezTo>
                <a:close/>
                <a:moveTo>
                  <a:pt x="33134" y="1882"/>
                </a:moveTo>
                <a:cubicBezTo>
                  <a:pt x="33096" y="1882"/>
                  <a:pt x="33065" y="1912"/>
                  <a:pt x="33065" y="1950"/>
                </a:cubicBezTo>
                <a:cubicBezTo>
                  <a:pt x="33065" y="1988"/>
                  <a:pt x="33096" y="2019"/>
                  <a:pt x="33134" y="2019"/>
                </a:cubicBezTo>
                <a:cubicBezTo>
                  <a:pt x="33171" y="2019"/>
                  <a:pt x="33202" y="1988"/>
                  <a:pt x="33202" y="1950"/>
                </a:cubicBezTo>
                <a:cubicBezTo>
                  <a:pt x="33202" y="1912"/>
                  <a:pt x="33171" y="1882"/>
                  <a:pt x="33134" y="1882"/>
                </a:cubicBezTo>
                <a:close/>
                <a:moveTo>
                  <a:pt x="33350" y="1882"/>
                </a:moveTo>
                <a:cubicBezTo>
                  <a:pt x="33312" y="1882"/>
                  <a:pt x="33281" y="1912"/>
                  <a:pt x="33281" y="1950"/>
                </a:cubicBezTo>
                <a:cubicBezTo>
                  <a:pt x="33281" y="1988"/>
                  <a:pt x="33312" y="2019"/>
                  <a:pt x="33350" y="2019"/>
                </a:cubicBezTo>
                <a:cubicBezTo>
                  <a:pt x="33388" y="2019"/>
                  <a:pt x="33418" y="1988"/>
                  <a:pt x="33418" y="1950"/>
                </a:cubicBezTo>
                <a:cubicBezTo>
                  <a:pt x="33418" y="1912"/>
                  <a:pt x="33388" y="1882"/>
                  <a:pt x="33350" y="1882"/>
                </a:cubicBezTo>
                <a:close/>
                <a:moveTo>
                  <a:pt x="33566" y="1882"/>
                </a:moveTo>
                <a:cubicBezTo>
                  <a:pt x="33528" y="1882"/>
                  <a:pt x="33497" y="1912"/>
                  <a:pt x="33497" y="1950"/>
                </a:cubicBezTo>
                <a:cubicBezTo>
                  <a:pt x="33497" y="1988"/>
                  <a:pt x="33528" y="2019"/>
                  <a:pt x="33566" y="2019"/>
                </a:cubicBezTo>
                <a:cubicBezTo>
                  <a:pt x="33604" y="2019"/>
                  <a:pt x="33634" y="1988"/>
                  <a:pt x="33634" y="1950"/>
                </a:cubicBezTo>
                <a:cubicBezTo>
                  <a:pt x="33634" y="1912"/>
                  <a:pt x="33604" y="1882"/>
                  <a:pt x="33566" y="1882"/>
                </a:cubicBezTo>
                <a:close/>
                <a:moveTo>
                  <a:pt x="36808" y="1882"/>
                </a:moveTo>
                <a:cubicBezTo>
                  <a:pt x="36770" y="1882"/>
                  <a:pt x="36739" y="1912"/>
                  <a:pt x="36739" y="1950"/>
                </a:cubicBezTo>
                <a:cubicBezTo>
                  <a:pt x="36739" y="1988"/>
                  <a:pt x="36770" y="2019"/>
                  <a:pt x="36808" y="2019"/>
                </a:cubicBezTo>
                <a:cubicBezTo>
                  <a:pt x="36846" y="2019"/>
                  <a:pt x="36876" y="1988"/>
                  <a:pt x="36876" y="1950"/>
                </a:cubicBezTo>
                <a:cubicBezTo>
                  <a:pt x="36876" y="1912"/>
                  <a:pt x="36846" y="1882"/>
                  <a:pt x="36808" y="1882"/>
                </a:cubicBezTo>
                <a:close/>
                <a:moveTo>
                  <a:pt x="37024" y="1882"/>
                </a:moveTo>
                <a:cubicBezTo>
                  <a:pt x="36986" y="1882"/>
                  <a:pt x="36955" y="1912"/>
                  <a:pt x="36955" y="1950"/>
                </a:cubicBezTo>
                <a:cubicBezTo>
                  <a:pt x="36955" y="1988"/>
                  <a:pt x="36986" y="2019"/>
                  <a:pt x="37024" y="2019"/>
                </a:cubicBezTo>
                <a:cubicBezTo>
                  <a:pt x="37062" y="2019"/>
                  <a:pt x="37092" y="1988"/>
                  <a:pt x="37092" y="1950"/>
                </a:cubicBezTo>
                <a:cubicBezTo>
                  <a:pt x="37092" y="1912"/>
                  <a:pt x="37062" y="1882"/>
                  <a:pt x="37024" y="1882"/>
                </a:cubicBezTo>
                <a:close/>
                <a:moveTo>
                  <a:pt x="37240" y="1882"/>
                </a:moveTo>
                <a:cubicBezTo>
                  <a:pt x="37202" y="1882"/>
                  <a:pt x="37172" y="1912"/>
                  <a:pt x="37172" y="1950"/>
                </a:cubicBezTo>
                <a:cubicBezTo>
                  <a:pt x="37172" y="1988"/>
                  <a:pt x="37202" y="2019"/>
                  <a:pt x="37240" y="2019"/>
                </a:cubicBezTo>
                <a:cubicBezTo>
                  <a:pt x="37278" y="2019"/>
                  <a:pt x="37309" y="1988"/>
                  <a:pt x="37309" y="1950"/>
                </a:cubicBezTo>
                <a:cubicBezTo>
                  <a:pt x="37309" y="1912"/>
                  <a:pt x="37278" y="1882"/>
                  <a:pt x="37240" y="1882"/>
                </a:cubicBezTo>
                <a:close/>
                <a:moveTo>
                  <a:pt x="37456" y="1882"/>
                </a:moveTo>
                <a:cubicBezTo>
                  <a:pt x="37418" y="1882"/>
                  <a:pt x="37388" y="1912"/>
                  <a:pt x="37388" y="1950"/>
                </a:cubicBezTo>
                <a:cubicBezTo>
                  <a:pt x="37388" y="1988"/>
                  <a:pt x="37418" y="2019"/>
                  <a:pt x="37456" y="2019"/>
                </a:cubicBezTo>
                <a:cubicBezTo>
                  <a:pt x="37494" y="2019"/>
                  <a:pt x="37525" y="1988"/>
                  <a:pt x="37525" y="1950"/>
                </a:cubicBezTo>
                <a:cubicBezTo>
                  <a:pt x="37525" y="1912"/>
                  <a:pt x="37494" y="1882"/>
                  <a:pt x="37456" y="1882"/>
                </a:cubicBezTo>
                <a:close/>
                <a:moveTo>
                  <a:pt x="37672" y="1882"/>
                </a:moveTo>
                <a:cubicBezTo>
                  <a:pt x="37634" y="1882"/>
                  <a:pt x="37604" y="1912"/>
                  <a:pt x="37604" y="1950"/>
                </a:cubicBezTo>
                <a:cubicBezTo>
                  <a:pt x="37604" y="1988"/>
                  <a:pt x="37634" y="2019"/>
                  <a:pt x="37672" y="2019"/>
                </a:cubicBezTo>
                <a:cubicBezTo>
                  <a:pt x="37710" y="2019"/>
                  <a:pt x="37741" y="1988"/>
                  <a:pt x="37741" y="1950"/>
                </a:cubicBezTo>
                <a:cubicBezTo>
                  <a:pt x="37741" y="1912"/>
                  <a:pt x="37710" y="1882"/>
                  <a:pt x="37672" y="1882"/>
                </a:cubicBezTo>
                <a:close/>
                <a:moveTo>
                  <a:pt x="30540" y="2117"/>
                </a:moveTo>
                <a:cubicBezTo>
                  <a:pt x="30502" y="2117"/>
                  <a:pt x="30472" y="2147"/>
                  <a:pt x="30472" y="2185"/>
                </a:cubicBezTo>
                <a:cubicBezTo>
                  <a:pt x="30472" y="2223"/>
                  <a:pt x="30502" y="2254"/>
                  <a:pt x="30540" y="2254"/>
                </a:cubicBezTo>
                <a:cubicBezTo>
                  <a:pt x="30578" y="2254"/>
                  <a:pt x="30609" y="2223"/>
                  <a:pt x="30609" y="2185"/>
                </a:cubicBezTo>
                <a:cubicBezTo>
                  <a:pt x="30609" y="2147"/>
                  <a:pt x="30578" y="2117"/>
                  <a:pt x="30540" y="2117"/>
                </a:cubicBezTo>
                <a:close/>
                <a:moveTo>
                  <a:pt x="30756" y="2117"/>
                </a:moveTo>
                <a:cubicBezTo>
                  <a:pt x="30719" y="2117"/>
                  <a:pt x="30688" y="2147"/>
                  <a:pt x="30688" y="2185"/>
                </a:cubicBezTo>
                <a:cubicBezTo>
                  <a:pt x="30688" y="2223"/>
                  <a:pt x="30719" y="2254"/>
                  <a:pt x="30756" y="2254"/>
                </a:cubicBezTo>
                <a:cubicBezTo>
                  <a:pt x="30794" y="2254"/>
                  <a:pt x="30825" y="2223"/>
                  <a:pt x="30825" y="2185"/>
                </a:cubicBezTo>
                <a:cubicBezTo>
                  <a:pt x="30825" y="2147"/>
                  <a:pt x="30794" y="2117"/>
                  <a:pt x="30756" y="2117"/>
                </a:cubicBezTo>
                <a:close/>
                <a:moveTo>
                  <a:pt x="30972" y="2117"/>
                </a:moveTo>
                <a:cubicBezTo>
                  <a:pt x="30935" y="2117"/>
                  <a:pt x="30904" y="2147"/>
                  <a:pt x="30904" y="2185"/>
                </a:cubicBezTo>
                <a:cubicBezTo>
                  <a:pt x="30904" y="2223"/>
                  <a:pt x="30935" y="2254"/>
                  <a:pt x="30972" y="2254"/>
                </a:cubicBezTo>
                <a:cubicBezTo>
                  <a:pt x="31010" y="2254"/>
                  <a:pt x="31041" y="2223"/>
                  <a:pt x="31041" y="2185"/>
                </a:cubicBezTo>
                <a:cubicBezTo>
                  <a:pt x="31041" y="2147"/>
                  <a:pt x="31010" y="2117"/>
                  <a:pt x="30972" y="2117"/>
                </a:cubicBezTo>
                <a:close/>
                <a:moveTo>
                  <a:pt x="31189" y="2117"/>
                </a:moveTo>
                <a:cubicBezTo>
                  <a:pt x="31151" y="2117"/>
                  <a:pt x="31120" y="2147"/>
                  <a:pt x="31120" y="2185"/>
                </a:cubicBezTo>
                <a:cubicBezTo>
                  <a:pt x="31120" y="2223"/>
                  <a:pt x="31151" y="2254"/>
                  <a:pt x="31189" y="2254"/>
                </a:cubicBezTo>
                <a:cubicBezTo>
                  <a:pt x="31226" y="2254"/>
                  <a:pt x="31257" y="2223"/>
                  <a:pt x="31257" y="2185"/>
                </a:cubicBezTo>
                <a:cubicBezTo>
                  <a:pt x="31257" y="2147"/>
                  <a:pt x="31226" y="2117"/>
                  <a:pt x="31189" y="2117"/>
                </a:cubicBezTo>
                <a:close/>
                <a:moveTo>
                  <a:pt x="31405" y="2117"/>
                </a:moveTo>
                <a:cubicBezTo>
                  <a:pt x="31367" y="2117"/>
                  <a:pt x="31336" y="2147"/>
                  <a:pt x="31336" y="2185"/>
                </a:cubicBezTo>
                <a:cubicBezTo>
                  <a:pt x="31336" y="2223"/>
                  <a:pt x="31367" y="2254"/>
                  <a:pt x="31405" y="2254"/>
                </a:cubicBezTo>
                <a:cubicBezTo>
                  <a:pt x="31442" y="2254"/>
                  <a:pt x="31473" y="2223"/>
                  <a:pt x="31473" y="2185"/>
                </a:cubicBezTo>
                <a:cubicBezTo>
                  <a:pt x="31473" y="2147"/>
                  <a:pt x="31442" y="2117"/>
                  <a:pt x="31405" y="2117"/>
                </a:cubicBezTo>
                <a:close/>
                <a:moveTo>
                  <a:pt x="31621" y="2117"/>
                </a:moveTo>
                <a:cubicBezTo>
                  <a:pt x="31583" y="2117"/>
                  <a:pt x="31552" y="2147"/>
                  <a:pt x="31552" y="2185"/>
                </a:cubicBezTo>
                <a:cubicBezTo>
                  <a:pt x="31552" y="2223"/>
                  <a:pt x="31583" y="2254"/>
                  <a:pt x="31621" y="2254"/>
                </a:cubicBezTo>
                <a:cubicBezTo>
                  <a:pt x="31659" y="2254"/>
                  <a:pt x="31689" y="2223"/>
                  <a:pt x="31689" y="2185"/>
                </a:cubicBezTo>
                <a:cubicBezTo>
                  <a:pt x="31689" y="2147"/>
                  <a:pt x="31659" y="2117"/>
                  <a:pt x="31621" y="2117"/>
                </a:cubicBezTo>
                <a:close/>
                <a:moveTo>
                  <a:pt x="31837" y="2117"/>
                </a:moveTo>
                <a:cubicBezTo>
                  <a:pt x="31799" y="2117"/>
                  <a:pt x="31768" y="2147"/>
                  <a:pt x="31768" y="2185"/>
                </a:cubicBezTo>
                <a:cubicBezTo>
                  <a:pt x="31768" y="2223"/>
                  <a:pt x="31799" y="2254"/>
                  <a:pt x="31837" y="2254"/>
                </a:cubicBezTo>
                <a:cubicBezTo>
                  <a:pt x="31875" y="2254"/>
                  <a:pt x="31905" y="2223"/>
                  <a:pt x="31905" y="2185"/>
                </a:cubicBezTo>
                <a:cubicBezTo>
                  <a:pt x="31905" y="2147"/>
                  <a:pt x="31875" y="2117"/>
                  <a:pt x="31837" y="2117"/>
                </a:cubicBezTo>
                <a:close/>
                <a:moveTo>
                  <a:pt x="32053" y="2117"/>
                </a:moveTo>
                <a:cubicBezTo>
                  <a:pt x="32015" y="2117"/>
                  <a:pt x="31985" y="2147"/>
                  <a:pt x="31985" y="2185"/>
                </a:cubicBezTo>
                <a:cubicBezTo>
                  <a:pt x="31985" y="2223"/>
                  <a:pt x="32015" y="2254"/>
                  <a:pt x="32053" y="2254"/>
                </a:cubicBezTo>
                <a:cubicBezTo>
                  <a:pt x="32091" y="2254"/>
                  <a:pt x="32122" y="2223"/>
                  <a:pt x="32122" y="2185"/>
                </a:cubicBezTo>
                <a:cubicBezTo>
                  <a:pt x="32122" y="2147"/>
                  <a:pt x="32091" y="2117"/>
                  <a:pt x="32053" y="2117"/>
                </a:cubicBezTo>
                <a:close/>
                <a:moveTo>
                  <a:pt x="32269" y="2117"/>
                </a:moveTo>
                <a:cubicBezTo>
                  <a:pt x="32231" y="2117"/>
                  <a:pt x="32201" y="2147"/>
                  <a:pt x="32201" y="2185"/>
                </a:cubicBezTo>
                <a:cubicBezTo>
                  <a:pt x="32201" y="2223"/>
                  <a:pt x="32231" y="2254"/>
                  <a:pt x="32269" y="2254"/>
                </a:cubicBezTo>
                <a:cubicBezTo>
                  <a:pt x="32307" y="2254"/>
                  <a:pt x="32338" y="2223"/>
                  <a:pt x="32338" y="2185"/>
                </a:cubicBezTo>
                <a:cubicBezTo>
                  <a:pt x="32338" y="2147"/>
                  <a:pt x="32307" y="2117"/>
                  <a:pt x="32269" y="2117"/>
                </a:cubicBezTo>
                <a:close/>
                <a:moveTo>
                  <a:pt x="32485" y="2117"/>
                </a:moveTo>
                <a:cubicBezTo>
                  <a:pt x="32448" y="2117"/>
                  <a:pt x="32417" y="2147"/>
                  <a:pt x="32417" y="2185"/>
                </a:cubicBezTo>
                <a:cubicBezTo>
                  <a:pt x="32417" y="2223"/>
                  <a:pt x="32448" y="2254"/>
                  <a:pt x="32485" y="2254"/>
                </a:cubicBezTo>
                <a:cubicBezTo>
                  <a:pt x="32523" y="2254"/>
                  <a:pt x="32554" y="2223"/>
                  <a:pt x="32554" y="2185"/>
                </a:cubicBezTo>
                <a:cubicBezTo>
                  <a:pt x="32554" y="2147"/>
                  <a:pt x="32523" y="2117"/>
                  <a:pt x="32485" y="2117"/>
                </a:cubicBezTo>
                <a:close/>
                <a:moveTo>
                  <a:pt x="32701" y="2117"/>
                </a:moveTo>
                <a:cubicBezTo>
                  <a:pt x="32664" y="2117"/>
                  <a:pt x="32633" y="2147"/>
                  <a:pt x="32633" y="2185"/>
                </a:cubicBezTo>
                <a:cubicBezTo>
                  <a:pt x="32633" y="2223"/>
                  <a:pt x="32664" y="2254"/>
                  <a:pt x="32701" y="2254"/>
                </a:cubicBezTo>
                <a:cubicBezTo>
                  <a:pt x="32739" y="2254"/>
                  <a:pt x="32770" y="2223"/>
                  <a:pt x="32770" y="2185"/>
                </a:cubicBezTo>
                <a:cubicBezTo>
                  <a:pt x="32770" y="2147"/>
                  <a:pt x="32739" y="2117"/>
                  <a:pt x="32701" y="2117"/>
                </a:cubicBezTo>
                <a:close/>
                <a:moveTo>
                  <a:pt x="32918" y="2117"/>
                </a:moveTo>
                <a:cubicBezTo>
                  <a:pt x="32880" y="2117"/>
                  <a:pt x="32849" y="2147"/>
                  <a:pt x="32849" y="2185"/>
                </a:cubicBezTo>
                <a:cubicBezTo>
                  <a:pt x="32849" y="2223"/>
                  <a:pt x="32880" y="2254"/>
                  <a:pt x="32918" y="2254"/>
                </a:cubicBezTo>
                <a:cubicBezTo>
                  <a:pt x="32955" y="2254"/>
                  <a:pt x="32986" y="2223"/>
                  <a:pt x="32986" y="2185"/>
                </a:cubicBezTo>
                <a:cubicBezTo>
                  <a:pt x="32986" y="2147"/>
                  <a:pt x="32955" y="2117"/>
                  <a:pt x="32918" y="2117"/>
                </a:cubicBezTo>
                <a:close/>
                <a:moveTo>
                  <a:pt x="33134" y="2117"/>
                </a:moveTo>
                <a:cubicBezTo>
                  <a:pt x="33096" y="2117"/>
                  <a:pt x="33065" y="2147"/>
                  <a:pt x="33065" y="2185"/>
                </a:cubicBezTo>
                <a:cubicBezTo>
                  <a:pt x="33065" y="2223"/>
                  <a:pt x="33096" y="2254"/>
                  <a:pt x="33134" y="2254"/>
                </a:cubicBezTo>
                <a:cubicBezTo>
                  <a:pt x="33171" y="2254"/>
                  <a:pt x="33202" y="2223"/>
                  <a:pt x="33202" y="2185"/>
                </a:cubicBezTo>
                <a:cubicBezTo>
                  <a:pt x="33202" y="2147"/>
                  <a:pt x="33171" y="2117"/>
                  <a:pt x="33134" y="2117"/>
                </a:cubicBezTo>
                <a:close/>
                <a:moveTo>
                  <a:pt x="33350" y="2117"/>
                </a:moveTo>
                <a:cubicBezTo>
                  <a:pt x="33312" y="2117"/>
                  <a:pt x="33281" y="2147"/>
                  <a:pt x="33281" y="2185"/>
                </a:cubicBezTo>
                <a:cubicBezTo>
                  <a:pt x="33281" y="2223"/>
                  <a:pt x="33312" y="2254"/>
                  <a:pt x="33350" y="2254"/>
                </a:cubicBezTo>
                <a:cubicBezTo>
                  <a:pt x="33388" y="2254"/>
                  <a:pt x="33418" y="2223"/>
                  <a:pt x="33418" y="2185"/>
                </a:cubicBezTo>
                <a:cubicBezTo>
                  <a:pt x="33418" y="2147"/>
                  <a:pt x="33388" y="2117"/>
                  <a:pt x="33350" y="2117"/>
                </a:cubicBezTo>
                <a:close/>
                <a:moveTo>
                  <a:pt x="36808" y="2117"/>
                </a:moveTo>
                <a:cubicBezTo>
                  <a:pt x="36770" y="2117"/>
                  <a:pt x="36739" y="2147"/>
                  <a:pt x="36739" y="2185"/>
                </a:cubicBezTo>
                <a:cubicBezTo>
                  <a:pt x="36739" y="2223"/>
                  <a:pt x="36770" y="2254"/>
                  <a:pt x="36808" y="2254"/>
                </a:cubicBezTo>
                <a:cubicBezTo>
                  <a:pt x="36846" y="2254"/>
                  <a:pt x="36876" y="2223"/>
                  <a:pt x="36876" y="2185"/>
                </a:cubicBezTo>
                <a:cubicBezTo>
                  <a:pt x="36876" y="2147"/>
                  <a:pt x="36846" y="2117"/>
                  <a:pt x="36808" y="2117"/>
                </a:cubicBezTo>
                <a:close/>
                <a:moveTo>
                  <a:pt x="37024" y="2117"/>
                </a:moveTo>
                <a:cubicBezTo>
                  <a:pt x="36986" y="2117"/>
                  <a:pt x="36955" y="2147"/>
                  <a:pt x="36955" y="2185"/>
                </a:cubicBezTo>
                <a:cubicBezTo>
                  <a:pt x="36955" y="2223"/>
                  <a:pt x="36986" y="2254"/>
                  <a:pt x="37024" y="2254"/>
                </a:cubicBezTo>
                <a:cubicBezTo>
                  <a:pt x="37062" y="2254"/>
                  <a:pt x="37092" y="2223"/>
                  <a:pt x="37092" y="2185"/>
                </a:cubicBezTo>
                <a:cubicBezTo>
                  <a:pt x="37092" y="2147"/>
                  <a:pt x="37062" y="2117"/>
                  <a:pt x="37024" y="2117"/>
                </a:cubicBezTo>
                <a:close/>
                <a:moveTo>
                  <a:pt x="37888" y="2117"/>
                </a:moveTo>
                <a:cubicBezTo>
                  <a:pt x="37850" y="2117"/>
                  <a:pt x="37820" y="2147"/>
                  <a:pt x="37820" y="2185"/>
                </a:cubicBezTo>
                <a:cubicBezTo>
                  <a:pt x="37820" y="2223"/>
                  <a:pt x="37850" y="2254"/>
                  <a:pt x="37888" y="2254"/>
                </a:cubicBezTo>
                <a:cubicBezTo>
                  <a:pt x="37926" y="2254"/>
                  <a:pt x="37957" y="2223"/>
                  <a:pt x="37957" y="2185"/>
                </a:cubicBezTo>
                <a:cubicBezTo>
                  <a:pt x="37957" y="2147"/>
                  <a:pt x="37926" y="2117"/>
                  <a:pt x="37888" y="2117"/>
                </a:cubicBezTo>
                <a:close/>
                <a:moveTo>
                  <a:pt x="38104" y="2117"/>
                </a:moveTo>
                <a:cubicBezTo>
                  <a:pt x="38067" y="2117"/>
                  <a:pt x="38036" y="2147"/>
                  <a:pt x="38036" y="2185"/>
                </a:cubicBezTo>
                <a:cubicBezTo>
                  <a:pt x="38036" y="2223"/>
                  <a:pt x="38067" y="2254"/>
                  <a:pt x="38104" y="2254"/>
                </a:cubicBezTo>
                <a:cubicBezTo>
                  <a:pt x="38142" y="2254"/>
                  <a:pt x="38173" y="2223"/>
                  <a:pt x="38173" y="2185"/>
                </a:cubicBezTo>
                <a:cubicBezTo>
                  <a:pt x="38173" y="2147"/>
                  <a:pt x="38142" y="2117"/>
                  <a:pt x="38104" y="2117"/>
                </a:cubicBezTo>
                <a:close/>
                <a:moveTo>
                  <a:pt x="30108" y="2351"/>
                </a:moveTo>
                <a:cubicBezTo>
                  <a:pt x="30070" y="2351"/>
                  <a:pt x="30040" y="2382"/>
                  <a:pt x="30040" y="2420"/>
                </a:cubicBezTo>
                <a:cubicBezTo>
                  <a:pt x="30040" y="2458"/>
                  <a:pt x="30070" y="2488"/>
                  <a:pt x="30108" y="2488"/>
                </a:cubicBezTo>
                <a:cubicBezTo>
                  <a:pt x="30146" y="2488"/>
                  <a:pt x="30177" y="2458"/>
                  <a:pt x="30177" y="2420"/>
                </a:cubicBezTo>
                <a:cubicBezTo>
                  <a:pt x="30177" y="2382"/>
                  <a:pt x="30146" y="2351"/>
                  <a:pt x="30108" y="2351"/>
                </a:cubicBezTo>
                <a:close/>
                <a:moveTo>
                  <a:pt x="30540" y="2351"/>
                </a:moveTo>
                <a:cubicBezTo>
                  <a:pt x="30502" y="2351"/>
                  <a:pt x="30472" y="2382"/>
                  <a:pt x="30472" y="2420"/>
                </a:cubicBezTo>
                <a:cubicBezTo>
                  <a:pt x="30472" y="2458"/>
                  <a:pt x="30502" y="2488"/>
                  <a:pt x="30540" y="2488"/>
                </a:cubicBezTo>
                <a:cubicBezTo>
                  <a:pt x="30578" y="2488"/>
                  <a:pt x="30609" y="2458"/>
                  <a:pt x="30609" y="2420"/>
                </a:cubicBezTo>
                <a:cubicBezTo>
                  <a:pt x="30609" y="2382"/>
                  <a:pt x="30578" y="2351"/>
                  <a:pt x="30540" y="2351"/>
                </a:cubicBezTo>
                <a:close/>
                <a:moveTo>
                  <a:pt x="30756" y="2351"/>
                </a:moveTo>
                <a:cubicBezTo>
                  <a:pt x="30719" y="2351"/>
                  <a:pt x="30688" y="2382"/>
                  <a:pt x="30688" y="2420"/>
                </a:cubicBezTo>
                <a:cubicBezTo>
                  <a:pt x="30688" y="2458"/>
                  <a:pt x="30719" y="2488"/>
                  <a:pt x="30756" y="2488"/>
                </a:cubicBezTo>
                <a:cubicBezTo>
                  <a:pt x="30794" y="2488"/>
                  <a:pt x="30825" y="2458"/>
                  <a:pt x="30825" y="2420"/>
                </a:cubicBezTo>
                <a:cubicBezTo>
                  <a:pt x="30825" y="2382"/>
                  <a:pt x="30794" y="2351"/>
                  <a:pt x="30756" y="2351"/>
                </a:cubicBezTo>
                <a:close/>
                <a:moveTo>
                  <a:pt x="30972" y="2351"/>
                </a:moveTo>
                <a:cubicBezTo>
                  <a:pt x="30935" y="2351"/>
                  <a:pt x="30904" y="2382"/>
                  <a:pt x="30904" y="2420"/>
                </a:cubicBezTo>
                <a:cubicBezTo>
                  <a:pt x="30904" y="2458"/>
                  <a:pt x="30935" y="2488"/>
                  <a:pt x="30972" y="2488"/>
                </a:cubicBezTo>
                <a:cubicBezTo>
                  <a:pt x="31010" y="2488"/>
                  <a:pt x="31041" y="2458"/>
                  <a:pt x="31041" y="2420"/>
                </a:cubicBezTo>
                <a:cubicBezTo>
                  <a:pt x="31041" y="2382"/>
                  <a:pt x="31010" y="2351"/>
                  <a:pt x="30972" y="2351"/>
                </a:cubicBezTo>
                <a:close/>
                <a:moveTo>
                  <a:pt x="31189" y="2351"/>
                </a:moveTo>
                <a:cubicBezTo>
                  <a:pt x="31151" y="2351"/>
                  <a:pt x="31120" y="2382"/>
                  <a:pt x="31120" y="2420"/>
                </a:cubicBezTo>
                <a:cubicBezTo>
                  <a:pt x="31120" y="2458"/>
                  <a:pt x="31151" y="2488"/>
                  <a:pt x="31189" y="2488"/>
                </a:cubicBezTo>
                <a:cubicBezTo>
                  <a:pt x="31226" y="2488"/>
                  <a:pt x="31257" y="2458"/>
                  <a:pt x="31257" y="2420"/>
                </a:cubicBezTo>
                <a:cubicBezTo>
                  <a:pt x="31257" y="2382"/>
                  <a:pt x="31226" y="2351"/>
                  <a:pt x="31189" y="2351"/>
                </a:cubicBezTo>
                <a:close/>
                <a:moveTo>
                  <a:pt x="31405" y="2351"/>
                </a:moveTo>
                <a:cubicBezTo>
                  <a:pt x="31367" y="2351"/>
                  <a:pt x="31336" y="2382"/>
                  <a:pt x="31336" y="2420"/>
                </a:cubicBezTo>
                <a:cubicBezTo>
                  <a:pt x="31336" y="2458"/>
                  <a:pt x="31367" y="2488"/>
                  <a:pt x="31405" y="2488"/>
                </a:cubicBezTo>
                <a:cubicBezTo>
                  <a:pt x="31442" y="2488"/>
                  <a:pt x="31473" y="2458"/>
                  <a:pt x="31473" y="2420"/>
                </a:cubicBezTo>
                <a:cubicBezTo>
                  <a:pt x="31473" y="2382"/>
                  <a:pt x="31442" y="2351"/>
                  <a:pt x="31405" y="2351"/>
                </a:cubicBezTo>
                <a:close/>
                <a:moveTo>
                  <a:pt x="31621" y="2351"/>
                </a:moveTo>
                <a:cubicBezTo>
                  <a:pt x="31583" y="2351"/>
                  <a:pt x="31552" y="2382"/>
                  <a:pt x="31552" y="2420"/>
                </a:cubicBezTo>
                <a:cubicBezTo>
                  <a:pt x="31552" y="2458"/>
                  <a:pt x="31583" y="2488"/>
                  <a:pt x="31621" y="2488"/>
                </a:cubicBezTo>
                <a:cubicBezTo>
                  <a:pt x="31659" y="2488"/>
                  <a:pt x="31689" y="2458"/>
                  <a:pt x="31689" y="2420"/>
                </a:cubicBezTo>
                <a:cubicBezTo>
                  <a:pt x="31689" y="2382"/>
                  <a:pt x="31659" y="2351"/>
                  <a:pt x="31621" y="2351"/>
                </a:cubicBezTo>
                <a:close/>
                <a:moveTo>
                  <a:pt x="31837" y="2351"/>
                </a:moveTo>
                <a:cubicBezTo>
                  <a:pt x="31799" y="2351"/>
                  <a:pt x="31768" y="2382"/>
                  <a:pt x="31768" y="2420"/>
                </a:cubicBezTo>
                <a:cubicBezTo>
                  <a:pt x="31768" y="2458"/>
                  <a:pt x="31799" y="2488"/>
                  <a:pt x="31837" y="2488"/>
                </a:cubicBezTo>
                <a:cubicBezTo>
                  <a:pt x="31875" y="2488"/>
                  <a:pt x="31905" y="2458"/>
                  <a:pt x="31905" y="2420"/>
                </a:cubicBezTo>
                <a:cubicBezTo>
                  <a:pt x="31905" y="2382"/>
                  <a:pt x="31875" y="2351"/>
                  <a:pt x="31837" y="2351"/>
                </a:cubicBezTo>
                <a:close/>
                <a:moveTo>
                  <a:pt x="32053" y="2351"/>
                </a:moveTo>
                <a:cubicBezTo>
                  <a:pt x="32015" y="2351"/>
                  <a:pt x="31985" y="2382"/>
                  <a:pt x="31985" y="2420"/>
                </a:cubicBezTo>
                <a:cubicBezTo>
                  <a:pt x="31985" y="2458"/>
                  <a:pt x="32015" y="2488"/>
                  <a:pt x="32053" y="2488"/>
                </a:cubicBezTo>
                <a:cubicBezTo>
                  <a:pt x="32091" y="2488"/>
                  <a:pt x="32122" y="2458"/>
                  <a:pt x="32122" y="2420"/>
                </a:cubicBezTo>
                <a:cubicBezTo>
                  <a:pt x="32122" y="2382"/>
                  <a:pt x="32091" y="2351"/>
                  <a:pt x="32053" y="2351"/>
                </a:cubicBezTo>
                <a:close/>
                <a:moveTo>
                  <a:pt x="32269" y="2351"/>
                </a:moveTo>
                <a:cubicBezTo>
                  <a:pt x="32231" y="2351"/>
                  <a:pt x="32201" y="2382"/>
                  <a:pt x="32201" y="2420"/>
                </a:cubicBezTo>
                <a:cubicBezTo>
                  <a:pt x="32201" y="2458"/>
                  <a:pt x="32231" y="2488"/>
                  <a:pt x="32269" y="2488"/>
                </a:cubicBezTo>
                <a:cubicBezTo>
                  <a:pt x="32307" y="2488"/>
                  <a:pt x="32338" y="2458"/>
                  <a:pt x="32338" y="2420"/>
                </a:cubicBezTo>
                <a:cubicBezTo>
                  <a:pt x="32338" y="2382"/>
                  <a:pt x="32307" y="2351"/>
                  <a:pt x="32269" y="2351"/>
                </a:cubicBezTo>
                <a:close/>
                <a:moveTo>
                  <a:pt x="32485" y="2351"/>
                </a:moveTo>
                <a:cubicBezTo>
                  <a:pt x="32448" y="2351"/>
                  <a:pt x="32417" y="2382"/>
                  <a:pt x="32417" y="2420"/>
                </a:cubicBezTo>
                <a:cubicBezTo>
                  <a:pt x="32417" y="2458"/>
                  <a:pt x="32448" y="2488"/>
                  <a:pt x="32485" y="2488"/>
                </a:cubicBezTo>
                <a:cubicBezTo>
                  <a:pt x="32523" y="2488"/>
                  <a:pt x="32554" y="2458"/>
                  <a:pt x="32554" y="2420"/>
                </a:cubicBezTo>
                <a:cubicBezTo>
                  <a:pt x="32554" y="2382"/>
                  <a:pt x="32523" y="2351"/>
                  <a:pt x="32485" y="2351"/>
                </a:cubicBezTo>
                <a:close/>
                <a:moveTo>
                  <a:pt x="32701" y="2351"/>
                </a:moveTo>
                <a:cubicBezTo>
                  <a:pt x="32664" y="2351"/>
                  <a:pt x="32633" y="2382"/>
                  <a:pt x="32633" y="2420"/>
                </a:cubicBezTo>
                <a:cubicBezTo>
                  <a:pt x="32633" y="2458"/>
                  <a:pt x="32664" y="2488"/>
                  <a:pt x="32701" y="2488"/>
                </a:cubicBezTo>
                <a:cubicBezTo>
                  <a:pt x="32739" y="2488"/>
                  <a:pt x="32770" y="2458"/>
                  <a:pt x="32770" y="2420"/>
                </a:cubicBezTo>
                <a:cubicBezTo>
                  <a:pt x="32770" y="2382"/>
                  <a:pt x="32739" y="2351"/>
                  <a:pt x="32701" y="2351"/>
                </a:cubicBezTo>
                <a:close/>
                <a:moveTo>
                  <a:pt x="32918" y="2351"/>
                </a:moveTo>
                <a:cubicBezTo>
                  <a:pt x="32880" y="2351"/>
                  <a:pt x="32849" y="2382"/>
                  <a:pt x="32849" y="2420"/>
                </a:cubicBezTo>
                <a:cubicBezTo>
                  <a:pt x="32849" y="2458"/>
                  <a:pt x="32880" y="2488"/>
                  <a:pt x="32918" y="2488"/>
                </a:cubicBezTo>
                <a:cubicBezTo>
                  <a:pt x="32955" y="2488"/>
                  <a:pt x="32986" y="2458"/>
                  <a:pt x="32986" y="2420"/>
                </a:cubicBezTo>
                <a:cubicBezTo>
                  <a:pt x="32986" y="2382"/>
                  <a:pt x="32955" y="2351"/>
                  <a:pt x="32918" y="2351"/>
                </a:cubicBezTo>
                <a:close/>
                <a:moveTo>
                  <a:pt x="33566" y="2351"/>
                </a:moveTo>
                <a:cubicBezTo>
                  <a:pt x="33528" y="2351"/>
                  <a:pt x="33497" y="2382"/>
                  <a:pt x="33497" y="2420"/>
                </a:cubicBezTo>
                <a:cubicBezTo>
                  <a:pt x="33497" y="2458"/>
                  <a:pt x="33528" y="2488"/>
                  <a:pt x="33566" y="2488"/>
                </a:cubicBezTo>
                <a:cubicBezTo>
                  <a:pt x="33604" y="2488"/>
                  <a:pt x="33634" y="2458"/>
                  <a:pt x="33634" y="2420"/>
                </a:cubicBezTo>
                <a:cubicBezTo>
                  <a:pt x="33634" y="2382"/>
                  <a:pt x="33604" y="2351"/>
                  <a:pt x="33566" y="2351"/>
                </a:cubicBezTo>
                <a:close/>
                <a:moveTo>
                  <a:pt x="37024" y="2351"/>
                </a:moveTo>
                <a:cubicBezTo>
                  <a:pt x="36986" y="2351"/>
                  <a:pt x="36955" y="2382"/>
                  <a:pt x="36955" y="2420"/>
                </a:cubicBezTo>
                <a:cubicBezTo>
                  <a:pt x="36955" y="2458"/>
                  <a:pt x="36986" y="2488"/>
                  <a:pt x="37024" y="2488"/>
                </a:cubicBezTo>
                <a:cubicBezTo>
                  <a:pt x="37062" y="2488"/>
                  <a:pt x="37092" y="2458"/>
                  <a:pt x="37092" y="2420"/>
                </a:cubicBezTo>
                <a:cubicBezTo>
                  <a:pt x="37092" y="2382"/>
                  <a:pt x="37062" y="2351"/>
                  <a:pt x="37024" y="2351"/>
                </a:cubicBezTo>
                <a:close/>
                <a:moveTo>
                  <a:pt x="37240" y="2351"/>
                </a:moveTo>
                <a:cubicBezTo>
                  <a:pt x="37202" y="2351"/>
                  <a:pt x="37172" y="2382"/>
                  <a:pt x="37172" y="2420"/>
                </a:cubicBezTo>
                <a:cubicBezTo>
                  <a:pt x="37172" y="2458"/>
                  <a:pt x="37202" y="2488"/>
                  <a:pt x="37240" y="2488"/>
                </a:cubicBezTo>
                <a:cubicBezTo>
                  <a:pt x="37278" y="2488"/>
                  <a:pt x="37309" y="2458"/>
                  <a:pt x="37309" y="2420"/>
                </a:cubicBezTo>
                <a:cubicBezTo>
                  <a:pt x="37309" y="2382"/>
                  <a:pt x="37278" y="2351"/>
                  <a:pt x="37240" y="2351"/>
                </a:cubicBezTo>
                <a:close/>
                <a:moveTo>
                  <a:pt x="30108" y="2586"/>
                </a:moveTo>
                <a:cubicBezTo>
                  <a:pt x="30070" y="2586"/>
                  <a:pt x="30040" y="2617"/>
                  <a:pt x="30040" y="2655"/>
                </a:cubicBezTo>
                <a:cubicBezTo>
                  <a:pt x="30040" y="2692"/>
                  <a:pt x="30070" y="2723"/>
                  <a:pt x="30108" y="2723"/>
                </a:cubicBezTo>
                <a:cubicBezTo>
                  <a:pt x="30146" y="2723"/>
                  <a:pt x="30177" y="2692"/>
                  <a:pt x="30177" y="2655"/>
                </a:cubicBezTo>
                <a:cubicBezTo>
                  <a:pt x="30177" y="2617"/>
                  <a:pt x="30146" y="2586"/>
                  <a:pt x="30108" y="2586"/>
                </a:cubicBezTo>
                <a:close/>
                <a:moveTo>
                  <a:pt x="30324" y="2586"/>
                </a:moveTo>
                <a:cubicBezTo>
                  <a:pt x="30286" y="2586"/>
                  <a:pt x="30256" y="2617"/>
                  <a:pt x="30256" y="2655"/>
                </a:cubicBezTo>
                <a:cubicBezTo>
                  <a:pt x="30256" y="2692"/>
                  <a:pt x="30286" y="2723"/>
                  <a:pt x="30324" y="2723"/>
                </a:cubicBezTo>
                <a:cubicBezTo>
                  <a:pt x="30362" y="2723"/>
                  <a:pt x="30393" y="2692"/>
                  <a:pt x="30393" y="2655"/>
                </a:cubicBezTo>
                <a:cubicBezTo>
                  <a:pt x="30393" y="2617"/>
                  <a:pt x="30362" y="2586"/>
                  <a:pt x="30324" y="2586"/>
                </a:cubicBezTo>
                <a:close/>
                <a:moveTo>
                  <a:pt x="30540" y="2586"/>
                </a:moveTo>
                <a:cubicBezTo>
                  <a:pt x="30502" y="2586"/>
                  <a:pt x="30472" y="2617"/>
                  <a:pt x="30472" y="2655"/>
                </a:cubicBezTo>
                <a:cubicBezTo>
                  <a:pt x="30472" y="2692"/>
                  <a:pt x="30502" y="2723"/>
                  <a:pt x="30540" y="2723"/>
                </a:cubicBezTo>
                <a:cubicBezTo>
                  <a:pt x="30578" y="2723"/>
                  <a:pt x="30609" y="2692"/>
                  <a:pt x="30609" y="2655"/>
                </a:cubicBezTo>
                <a:cubicBezTo>
                  <a:pt x="30609" y="2617"/>
                  <a:pt x="30578" y="2586"/>
                  <a:pt x="30540" y="2586"/>
                </a:cubicBezTo>
                <a:close/>
                <a:moveTo>
                  <a:pt x="30756" y="2586"/>
                </a:moveTo>
                <a:cubicBezTo>
                  <a:pt x="30719" y="2586"/>
                  <a:pt x="30688" y="2617"/>
                  <a:pt x="30688" y="2655"/>
                </a:cubicBezTo>
                <a:cubicBezTo>
                  <a:pt x="30688" y="2692"/>
                  <a:pt x="30719" y="2723"/>
                  <a:pt x="30756" y="2723"/>
                </a:cubicBezTo>
                <a:cubicBezTo>
                  <a:pt x="30794" y="2723"/>
                  <a:pt x="30825" y="2692"/>
                  <a:pt x="30825" y="2655"/>
                </a:cubicBezTo>
                <a:cubicBezTo>
                  <a:pt x="30825" y="2617"/>
                  <a:pt x="30794" y="2586"/>
                  <a:pt x="30756" y="2586"/>
                </a:cubicBezTo>
                <a:close/>
                <a:moveTo>
                  <a:pt x="30972" y="2586"/>
                </a:moveTo>
                <a:cubicBezTo>
                  <a:pt x="30935" y="2586"/>
                  <a:pt x="30904" y="2617"/>
                  <a:pt x="30904" y="2655"/>
                </a:cubicBezTo>
                <a:cubicBezTo>
                  <a:pt x="30904" y="2692"/>
                  <a:pt x="30935" y="2723"/>
                  <a:pt x="30972" y="2723"/>
                </a:cubicBezTo>
                <a:cubicBezTo>
                  <a:pt x="31010" y="2723"/>
                  <a:pt x="31041" y="2692"/>
                  <a:pt x="31041" y="2655"/>
                </a:cubicBezTo>
                <a:cubicBezTo>
                  <a:pt x="31041" y="2617"/>
                  <a:pt x="31010" y="2586"/>
                  <a:pt x="30972" y="2586"/>
                </a:cubicBezTo>
                <a:close/>
                <a:moveTo>
                  <a:pt x="31189" y="2586"/>
                </a:moveTo>
                <a:cubicBezTo>
                  <a:pt x="31151" y="2586"/>
                  <a:pt x="31120" y="2617"/>
                  <a:pt x="31120" y="2655"/>
                </a:cubicBezTo>
                <a:cubicBezTo>
                  <a:pt x="31120" y="2692"/>
                  <a:pt x="31151" y="2723"/>
                  <a:pt x="31189" y="2723"/>
                </a:cubicBezTo>
                <a:cubicBezTo>
                  <a:pt x="31226" y="2723"/>
                  <a:pt x="31257" y="2692"/>
                  <a:pt x="31257" y="2655"/>
                </a:cubicBezTo>
                <a:cubicBezTo>
                  <a:pt x="31257" y="2617"/>
                  <a:pt x="31226" y="2586"/>
                  <a:pt x="31189" y="2586"/>
                </a:cubicBezTo>
                <a:close/>
                <a:moveTo>
                  <a:pt x="31405" y="2586"/>
                </a:moveTo>
                <a:cubicBezTo>
                  <a:pt x="31367" y="2586"/>
                  <a:pt x="31336" y="2617"/>
                  <a:pt x="31336" y="2655"/>
                </a:cubicBezTo>
                <a:cubicBezTo>
                  <a:pt x="31336" y="2692"/>
                  <a:pt x="31367" y="2723"/>
                  <a:pt x="31405" y="2723"/>
                </a:cubicBezTo>
                <a:cubicBezTo>
                  <a:pt x="31442" y="2723"/>
                  <a:pt x="31473" y="2692"/>
                  <a:pt x="31473" y="2655"/>
                </a:cubicBezTo>
                <a:cubicBezTo>
                  <a:pt x="31473" y="2617"/>
                  <a:pt x="31442" y="2586"/>
                  <a:pt x="31405" y="2586"/>
                </a:cubicBezTo>
                <a:close/>
                <a:moveTo>
                  <a:pt x="31621" y="2586"/>
                </a:moveTo>
                <a:cubicBezTo>
                  <a:pt x="31583" y="2586"/>
                  <a:pt x="31552" y="2617"/>
                  <a:pt x="31552" y="2655"/>
                </a:cubicBezTo>
                <a:cubicBezTo>
                  <a:pt x="31552" y="2692"/>
                  <a:pt x="31583" y="2723"/>
                  <a:pt x="31621" y="2723"/>
                </a:cubicBezTo>
                <a:cubicBezTo>
                  <a:pt x="31659" y="2723"/>
                  <a:pt x="31689" y="2692"/>
                  <a:pt x="31689" y="2655"/>
                </a:cubicBezTo>
                <a:cubicBezTo>
                  <a:pt x="31689" y="2617"/>
                  <a:pt x="31659" y="2586"/>
                  <a:pt x="31621" y="2586"/>
                </a:cubicBezTo>
                <a:close/>
                <a:moveTo>
                  <a:pt x="31837" y="2586"/>
                </a:moveTo>
                <a:cubicBezTo>
                  <a:pt x="31799" y="2586"/>
                  <a:pt x="31768" y="2617"/>
                  <a:pt x="31768" y="2655"/>
                </a:cubicBezTo>
                <a:cubicBezTo>
                  <a:pt x="31768" y="2692"/>
                  <a:pt x="31799" y="2723"/>
                  <a:pt x="31837" y="2723"/>
                </a:cubicBezTo>
                <a:cubicBezTo>
                  <a:pt x="31875" y="2723"/>
                  <a:pt x="31905" y="2692"/>
                  <a:pt x="31905" y="2655"/>
                </a:cubicBezTo>
                <a:cubicBezTo>
                  <a:pt x="31905" y="2617"/>
                  <a:pt x="31875" y="2586"/>
                  <a:pt x="31837" y="2586"/>
                </a:cubicBezTo>
                <a:close/>
                <a:moveTo>
                  <a:pt x="32053" y="2586"/>
                </a:moveTo>
                <a:cubicBezTo>
                  <a:pt x="32015" y="2586"/>
                  <a:pt x="31985" y="2617"/>
                  <a:pt x="31985" y="2655"/>
                </a:cubicBezTo>
                <a:cubicBezTo>
                  <a:pt x="31985" y="2692"/>
                  <a:pt x="32015" y="2723"/>
                  <a:pt x="32053" y="2723"/>
                </a:cubicBezTo>
                <a:cubicBezTo>
                  <a:pt x="32091" y="2723"/>
                  <a:pt x="32122" y="2692"/>
                  <a:pt x="32122" y="2655"/>
                </a:cubicBezTo>
                <a:cubicBezTo>
                  <a:pt x="32122" y="2617"/>
                  <a:pt x="32091" y="2586"/>
                  <a:pt x="32053" y="2586"/>
                </a:cubicBezTo>
                <a:close/>
                <a:moveTo>
                  <a:pt x="32269" y="2586"/>
                </a:moveTo>
                <a:cubicBezTo>
                  <a:pt x="32231" y="2586"/>
                  <a:pt x="32201" y="2617"/>
                  <a:pt x="32201" y="2655"/>
                </a:cubicBezTo>
                <a:cubicBezTo>
                  <a:pt x="32201" y="2692"/>
                  <a:pt x="32231" y="2723"/>
                  <a:pt x="32269" y="2723"/>
                </a:cubicBezTo>
                <a:cubicBezTo>
                  <a:pt x="32307" y="2723"/>
                  <a:pt x="32338" y="2692"/>
                  <a:pt x="32338" y="2655"/>
                </a:cubicBezTo>
                <a:cubicBezTo>
                  <a:pt x="32338" y="2617"/>
                  <a:pt x="32307" y="2586"/>
                  <a:pt x="32269" y="2586"/>
                </a:cubicBezTo>
                <a:close/>
                <a:moveTo>
                  <a:pt x="32485" y="2586"/>
                </a:moveTo>
                <a:cubicBezTo>
                  <a:pt x="32448" y="2586"/>
                  <a:pt x="32417" y="2617"/>
                  <a:pt x="32417" y="2655"/>
                </a:cubicBezTo>
                <a:cubicBezTo>
                  <a:pt x="32417" y="2692"/>
                  <a:pt x="32448" y="2723"/>
                  <a:pt x="32485" y="2723"/>
                </a:cubicBezTo>
                <a:cubicBezTo>
                  <a:pt x="32523" y="2723"/>
                  <a:pt x="32554" y="2692"/>
                  <a:pt x="32554" y="2655"/>
                </a:cubicBezTo>
                <a:cubicBezTo>
                  <a:pt x="32554" y="2617"/>
                  <a:pt x="32523" y="2586"/>
                  <a:pt x="32485" y="2586"/>
                </a:cubicBezTo>
                <a:close/>
                <a:moveTo>
                  <a:pt x="32701" y="2586"/>
                </a:moveTo>
                <a:cubicBezTo>
                  <a:pt x="32664" y="2586"/>
                  <a:pt x="32633" y="2617"/>
                  <a:pt x="32633" y="2655"/>
                </a:cubicBezTo>
                <a:cubicBezTo>
                  <a:pt x="32633" y="2692"/>
                  <a:pt x="32664" y="2723"/>
                  <a:pt x="32701" y="2723"/>
                </a:cubicBezTo>
                <a:cubicBezTo>
                  <a:pt x="32739" y="2723"/>
                  <a:pt x="32770" y="2692"/>
                  <a:pt x="32770" y="2655"/>
                </a:cubicBezTo>
                <a:cubicBezTo>
                  <a:pt x="32770" y="2617"/>
                  <a:pt x="32739" y="2586"/>
                  <a:pt x="32701" y="2586"/>
                </a:cubicBezTo>
                <a:close/>
                <a:moveTo>
                  <a:pt x="32918" y="2586"/>
                </a:moveTo>
                <a:cubicBezTo>
                  <a:pt x="32880" y="2586"/>
                  <a:pt x="32849" y="2617"/>
                  <a:pt x="32849" y="2655"/>
                </a:cubicBezTo>
                <a:cubicBezTo>
                  <a:pt x="32849" y="2692"/>
                  <a:pt x="32880" y="2723"/>
                  <a:pt x="32918" y="2723"/>
                </a:cubicBezTo>
                <a:cubicBezTo>
                  <a:pt x="32955" y="2723"/>
                  <a:pt x="32986" y="2692"/>
                  <a:pt x="32986" y="2655"/>
                </a:cubicBezTo>
                <a:cubicBezTo>
                  <a:pt x="32986" y="2617"/>
                  <a:pt x="32955" y="2586"/>
                  <a:pt x="32918" y="2586"/>
                </a:cubicBezTo>
                <a:close/>
                <a:moveTo>
                  <a:pt x="33134" y="2586"/>
                </a:moveTo>
                <a:cubicBezTo>
                  <a:pt x="33096" y="2586"/>
                  <a:pt x="33065" y="2617"/>
                  <a:pt x="33065" y="2655"/>
                </a:cubicBezTo>
                <a:cubicBezTo>
                  <a:pt x="33065" y="2692"/>
                  <a:pt x="33096" y="2723"/>
                  <a:pt x="33134" y="2723"/>
                </a:cubicBezTo>
                <a:cubicBezTo>
                  <a:pt x="33171" y="2723"/>
                  <a:pt x="33202" y="2692"/>
                  <a:pt x="33202" y="2655"/>
                </a:cubicBezTo>
                <a:cubicBezTo>
                  <a:pt x="33202" y="2617"/>
                  <a:pt x="33171" y="2586"/>
                  <a:pt x="33134" y="2586"/>
                </a:cubicBezTo>
                <a:close/>
                <a:moveTo>
                  <a:pt x="33350" y="2586"/>
                </a:moveTo>
                <a:cubicBezTo>
                  <a:pt x="33312" y="2586"/>
                  <a:pt x="33281" y="2617"/>
                  <a:pt x="33281" y="2655"/>
                </a:cubicBezTo>
                <a:cubicBezTo>
                  <a:pt x="33281" y="2692"/>
                  <a:pt x="33312" y="2723"/>
                  <a:pt x="33350" y="2723"/>
                </a:cubicBezTo>
                <a:cubicBezTo>
                  <a:pt x="33388" y="2723"/>
                  <a:pt x="33418" y="2692"/>
                  <a:pt x="33418" y="2655"/>
                </a:cubicBezTo>
                <a:cubicBezTo>
                  <a:pt x="33418" y="2617"/>
                  <a:pt x="33388" y="2586"/>
                  <a:pt x="33350" y="2586"/>
                </a:cubicBezTo>
                <a:close/>
                <a:moveTo>
                  <a:pt x="33566" y="2586"/>
                </a:moveTo>
                <a:cubicBezTo>
                  <a:pt x="33528" y="2586"/>
                  <a:pt x="33497" y="2617"/>
                  <a:pt x="33497" y="2655"/>
                </a:cubicBezTo>
                <a:cubicBezTo>
                  <a:pt x="33497" y="2692"/>
                  <a:pt x="33528" y="2723"/>
                  <a:pt x="33566" y="2723"/>
                </a:cubicBezTo>
                <a:cubicBezTo>
                  <a:pt x="33604" y="2723"/>
                  <a:pt x="33634" y="2692"/>
                  <a:pt x="33634" y="2655"/>
                </a:cubicBezTo>
                <a:cubicBezTo>
                  <a:pt x="33634" y="2617"/>
                  <a:pt x="33604" y="2586"/>
                  <a:pt x="33566" y="2586"/>
                </a:cubicBezTo>
                <a:close/>
                <a:moveTo>
                  <a:pt x="33782" y="2586"/>
                </a:moveTo>
                <a:cubicBezTo>
                  <a:pt x="33744" y="2586"/>
                  <a:pt x="33714" y="2617"/>
                  <a:pt x="33714" y="2655"/>
                </a:cubicBezTo>
                <a:cubicBezTo>
                  <a:pt x="33714" y="2692"/>
                  <a:pt x="33744" y="2723"/>
                  <a:pt x="33782" y="2723"/>
                </a:cubicBezTo>
                <a:cubicBezTo>
                  <a:pt x="33820" y="2723"/>
                  <a:pt x="33850" y="2692"/>
                  <a:pt x="33850" y="2655"/>
                </a:cubicBezTo>
                <a:cubicBezTo>
                  <a:pt x="33850" y="2617"/>
                  <a:pt x="33820" y="2586"/>
                  <a:pt x="33782" y="2586"/>
                </a:cubicBezTo>
                <a:close/>
                <a:moveTo>
                  <a:pt x="33998" y="2586"/>
                </a:moveTo>
                <a:cubicBezTo>
                  <a:pt x="33960" y="2586"/>
                  <a:pt x="33930" y="2617"/>
                  <a:pt x="33930" y="2655"/>
                </a:cubicBezTo>
                <a:cubicBezTo>
                  <a:pt x="33930" y="2692"/>
                  <a:pt x="33960" y="2723"/>
                  <a:pt x="33998" y="2723"/>
                </a:cubicBezTo>
                <a:cubicBezTo>
                  <a:pt x="34036" y="2723"/>
                  <a:pt x="34067" y="2692"/>
                  <a:pt x="34067" y="2655"/>
                </a:cubicBezTo>
                <a:cubicBezTo>
                  <a:pt x="34067" y="2617"/>
                  <a:pt x="34036" y="2586"/>
                  <a:pt x="33998" y="2586"/>
                </a:cubicBezTo>
                <a:close/>
                <a:moveTo>
                  <a:pt x="34214" y="2586"/>
                </a:moveTo>
                <a:cubicBezTo>
                  <a:pt x="34176" y="2586"/>
                  <a:pt x="34146" y="2617"/>
                  <a:pt x="34146" y="2655"/>
                </a:cubicBezTo>
                <a:cubicBezTo>
                  <a:pt x="34146" y="2692"/>
                  <a:pt x="34176" y="2723"/>
                  <a:pt x="34214" y="2723"/>
                </a:cubicBezTo>
                <a:cubicBezTo>
                  <a:pt x="34252" y="2723"/>
                  <a:pt x="34283" y="2692"/>
                  <a:pt x="34283" y="2655"/>
                </a:cubicBezTo>
                <a:cubicBezTo>
                  <a:pt x="34283" y="2617"/>
                  <a:pt x="34252" y="2586"/>
                  <a:pt x="34214" y="2586"/>
                </a:cubicBezTo>
                <a:close/>
                <a:moveTo>
                  <a:pt x="34430" y="2586"/>
                </a:moveTo>
                <a:cubicBezTo>
                  <a:pt x="34393" y="2586"/>
                  <a:pt x="34362" y="2617"/>
                  <a:pt x="34362" y="2655"/>
                </a:cubicBezTo>
                <a:cubicBezTo>
                  <a:pt x="34362" y="2692"/>
                  <a:pt x="34393" y="2723"/>
                  <a:pt x="34430" y="2723"/>
                </a:cubicBezTo>
                <a:cubicBezTo>
                  <a:pt x="34468" y="2723"/>
                  <a:pt x="34499" y="2692"/>
                  <a:pt x="34499" y="2655"/>
                </a:cubicBezTo>
                <a:cubicBezTo>
                  <a:pt x="34499" y="2617"/>
                  <a:pt x="34468" y="2586"/>
                  <a:pt x="34430" y="2586"/>
                </a:cubicBezTo>
                <a:close/>
                <a:moveTo>
                  <a:pt x="34863" y="2586"/>
                </a:moveTo>
                <a:cubicBezTo>
                  <a:pt x="34825" y="2586"/>
                  <a:pt x="34794" y="2617"/>
                  <a:pt x="34794" y="2655"/>
                </a:cubicBezTo>
                <a:cubicBezTo>
                  <a:pt x="34794" y="2692"/>
                  <a:pt x="34825" y="2723"/>
                  <a:pt x="34863" y="2723"/>
                </a:cubicBezTo>
                <a:cubicBezTo>
                  <a:pt x="34900" y="2723"/>
                  <a:pt x="34931" y="2692"/>
                  <a:pt x="34931" y="2655"/>
                </a:cubicBezTo>
                <a:cubicBezTo>
                  <a:pt x="34931" y="2617"/>
                  <a:pt x="34900" y="2586"/>
                  <a:pt x="34863" y="2586"/>
                </a:cubicBezTo>
                <a:close/>
                <a:moveTo>
                  <a:pt x="35079" y="2586"/>
                </a:moveTo>
                <a:cubicBezTo>
                  <a:pt x="35041" y="2586"/>
                  <a:pt x="35010" y="2617"/>
                  <a:pt x="35010" y="2655"/>
                </a:cubicBezTo>
                <a:cubicBezTo>
                  <a:pt x="35010" y="2692"/>
                  <a:pt x="35041" y="2723"/>
                  <a:pt x="35079" y="2723"/>
                </a:cubicBezTo>
                <a:cubicBezTo>
                  <a:pt x="35117" y="2723"/>
                  <a:pt x="35147" y="2692"/>
                  <a:pt x="35147" y="2655"/>
                </a:cubicBezTo>
                <a:cubicBezTo>
                  <a:pt x="35147" y="2617"/>
                  <a:pt x="35117" y="2586"/>
                  <a:pt x="35079" y="2586"/>
                </a:cubicBezTo>
                <a:close/>
                <a:moveTo>
                  <a:pt x="35295" y="2586"/>
                </a:moveTo>
                <a:cubicBezTo>
                  <a:pt x="35257" y="2586"/>
                  <a:pt x="35226" y="2617"/>
                  <a:pt x="35226" y="2655"/>
                </a:cubicBezTo>
                <a:cubicBezTo>
                  <a:pt x="35226" y="2692"/>
                  <a:pt x="35257" y="2723"/>
                  <a:pt x="35295" y="2723"/>
                </a:cubicBezTo>
                <a:cubicBezTo>
                  <a:pt x="35333" y="2723"/>
                  <a:pt x="35363" y="2692"/>
                  <a:pt x="35363" y="2655"/>
                </a:cubicBezTo>
                <a:cubicBezTo>
                  <a:pt x="35363" y="2617"/>
                  <a:pt x="35333" y="2586"/>
                  <a:pt x="35295" y="2586"/>
                </a:cubicBezTo>
                <a:close/>
                <a:moveTo>
                  <a:pt x="35511" y="2586"/>
                </a:moveTo>
                <a:cubicBezTo>
                  <a:pt x="35473" y="2586"/>
                  <a:pt x="35443" y="2617"/>
                  <a:pt x="35443" y="2655"/>
                </a:cubicBezTo>
                <a:cubicBezTo>
                  <a:pt x="35443" y="2692"/>
                  <a:pt x="35473" y="2723"/>
                  <a:pt x="35511" y="2723"/>
                </a:cubicBezTo>
                <a:cubicBezTo>
                  <a:pt x="35549" y="2723"/>
                  <a:pt x="35579" y="2692"/>
                  <a:pt x="35579" y="2655"/>
                </a:cubicBezTo>
                <a:cubicBezTo>
                  <a:pt x="35579" y="2617"/>
                  <a:pt x="35549" y="2586"/>
                  <a:pt x="35511" y="2586"/>
                </a:cubicBezTo>
                <a:close/>
                <a:moveTo>
                  <a:pt x="37024" y="2586"/>
                </a:moveTo>
                <a:cubicBezTo>
                  <a:pt x="36986" y="2586"/>
                  <a:pt x="36955" y="2617"/>
                  <a:pt x="36955" y="2655"/>
                </a:cubicBezTo>
                <a:cubicBezTo>
                  <a:pt x="36955" y="2692"/>
                  <a:pt x="36986" y="2723"/>
                  <a:pt x="37024" y="2723"/>
                </a:cubicBezTo>
                <a:cubicBezTo>
                  <a:pt x="37062" y="2723"/>
                  <a:pt x="37092" y="2692"/>
                  <a:pt x="37092" y="2655"/>
                </a:cubicBezTo>
                <a:cubicBezTo>
                  <a:pt x="37092" y="2617"/>
                  <a:pt x="37062" y="2586"/>
                  <a:pt x="37024" y="2586"/>
                </a:cubicBezTo>
                <a:close/>
                <a:moveTo>
                  <a:pt x="37240" y="2586"/>
                </a:moveTo>
                <a:cubicBezTo>
                  <a:pt x="37202" y="2586"/>
                  <a:pt x="37172" y="2617"/>
                  <a:pt x="37172" y="2655"/>
                </a:cubicBezTo>
                <a:cubicBezTo>
                  <a:pt x="37172" y="2692"/>
                  <a:pt x="37202" y="2723"/>
                  <a:pt x="37240" y="2723"/>
                </a:cubicBezTo>
                <a:cubicBezTo>
                  <a:pt x="37278" y="2723"/>
                  <a:pt x="37309" y="2692"/>
                  <a:pt x="37309" y="2655"/>
                </a:cubicBezTo>
                <a:cubicBezTo>
                  <a:pt x="37309" y="2617"/>
                  <a:pt x="37278" y="2586"/>
                  <a:pt x="37240" y="2586"/>
                </a:cubicBezTo>
                <a:close/>
                <a:moveTo>
                  <a:pt x="37456" y="2586"/>
                </a:moveTo>
                <a:cubicBezTo>
                  <a:pt x="37418" y="2586"/>
                  <a:pt x="37388" y="2617"/>
                  <a:pt x="37388" y="2655"/>
                </a:cubicBezTo>
                <a:cubicBezTo>
                  <a:pt x="37388" y="2692"/>
                  <a:pt x="37418" y="2723"/>
                  <a:pt x="37456" y="2723"/>
                </a:cubicBezTo>
                <a:cubicBezTo>
                  <a:pt x="37494" y="2723"/>
                  <a:pt x="37525" y="2692"/>
                  <a:pt x="37525" y="2655"/>
                </a:cubicBezTo>
                <a:cubicBezTo>
                  <a:pt x="37525" y="2617"/>
                  <a:pt x="37494" y="2586"/>
                  <a:pt x="37456" y="2586"/>
                </a:cubicBezTo>
                <a:close/>
                <a:moveTo>
                  <a:pt x="30324" y="2821"/>
                </a:moveTo>
                <a:cubicBezTo>
                  <a:pt x="30286" y="2821"/>
                  <a:pt x="30256" y="2852"/>
                  <a:pt x="30256" y="2889"/>
                </a:cubicBezTo>
                <a:cubicBezTo>
                  <a:pt x="30256" y="2927"/>
                  <a:pt x="30286" y="2958"/>
                  <a:pt x="30324" y="2958"/>
                </a:cubicBezTo>
                <a:cubicBezTo>
                  <a:pt x="30362" y="2958"/>
                  <a:pt x="30393" y="2927"/>
                  <a:pt x="30393" y="2889"/>
                </a:cubicBezTo>
                <a:cubicBezTo>
                  <a:pt x="30393" y="2852"/>
                  <a:pt x="30362" y="2821"/>
                  <a:pt x="30324" y="2821"/>
                </a:cubicBezTo>
                <a:close/>
                <a:moveTo>
                  <a:pt x="30540" y="2821"/>
                </a:moveTo>
                <a:cubicBezTo>
                  <a:pt x="30502" y="2821"/>
                  <a:pt x="30472" y="2852"/>
                  <a:pt x="30472" y="2889"/>
                </a:cubicBezTo>
                <a:cubicBezTo>
                  <a:pt x="30472" y="2927"/>
                  <a:pt x="30502" y="2958"/>
                  <a:pt x="30540" y="2958"/>
                </a:cubicBezTo>
                <a:cubicBezTo>
                  <a:pt x="30578" y="2958"/>
                  <a:pt x="30609" y="2927"/>
                  <a:pt x="30609" y="2889"/>
                </a:cubicBezTo>
                <a:cubicBezTo>
                  <a:pt x="30609" y="2852"/>
                  <a:pt x="30578" y="2821"/>
                  <a:pt x="30540" y="2821"/>
                </a:cubicBezTo>
                <a:close/>
                <a:moveTo>
                  <a:pt x="30756" y="2821"/>
                </a:moveTo>
                <a:cubicBezTo>
                  <a:pt x="30719" y="2821"/>
                  <a:pt x="30688" y="2852"/>
                  <a:pt x="30688" y="2889"/>
                </a:cubicBezTo>
                <a:cubicBezTo>
                  <a:pt x="30688" y="2927"/>
                  <a:pt x="30719" y="2958"/>
                  <a:pt x="30756" y="2958"/>
                </a:cubicBezTo>
                <a:cubicBezTo>
                  <a:pt x="30794" y="2958"/>
                  <a:pt x="30825" y="2927"/>
                  <a:pt x="30825" y="2889"/>
                </a:cubicBezTo>
                <a:cubicBezTo>
                  <a:pt x="30825" y="2852"/>
                  <a:pt x="30794" y="2821"/>
                  <a:pt x="30756" y="2821"/>
                </a:cubicBezTo>
                <a:close/>
                <a:moveTo>
                  <a:pt x="30972" y="2821"/>
                </a:moveTo>
                <a:cubicBezTo>
                  <a:pt x="30935" y="2821"/>
                  <a:pt x="30904" y="2852"/>
                  <a:pt x="30904" y="2889"/>
                </a:cubicBezTo>
                <a:cubicBezTo>
                  <a:pt x="30904" y="2927"/>
                  <a:pt x="30935" y="2958"/>
                  <a:pt x="30972" y="2958"/>
                </a:cubicBezTo>
                <a:cubicBezTo>
                  <a:pt x="31010" y="2958"/>
                  <a:pt x="31041" y="2927"/>
                  <a:pt x="31041" y="2889"/>
                </a:cubicBezTo>
                <a:cubicBezTo>
                  <a:pt x="31041" y="2852"/>
                  <a:pt x="31010" y="2821"/>
                  <a:pt x="30972" y="2821"/>
                </a:cubicBezTo>
                <a:close/>
                <a:moveTo>
                  <a:pt x="31189" y="2821"/>
                </a:moveTo>
                <a:cubicBezTo>
                  <a:pt x="31151" y="2821"/>
                  <a:pt x="31120" y="2852"/>
                  <a:pt x="31120" y="2889"/>
                </a:cubicBezTo>
                <a:cubicBezTo>
                  <a:pt x="31120" y="2927"/>
                  <a:pt x="31151" y="2958"/>
                  <a:pt x="31189" y="2958"/>
                </a:cubicBezTo>
                <a:cubicBezTo>
                  <a:pt x="31226" y="2958"/>
                  <a:pt x="31257" y="2927"/>
                  <a:pt x="31257" y="2889"/>
                </a:cubicBezTo>
                <a:cubicBezTo>
                  <a:pt x="31257" y="2852"/>
                  <a:pt x="31226" y="2821"/>
                  <a:pt x="31189" y="2821"/>
                </a:cubicBezTo>
                <a:close/>
                <a:moveTo>
                  <a:pt x="31405" y="2821"/>
                </a:moveTo>
                <a:cubicBezTo>
                  <a:pt x="31367" y="2821"/>
                  <a:pt x="31336" y="2852"/>
                  <a:pt x="31336" y="2889"/>
                </a:cubicBezTo>
                <a:cubicBezTo>
                  <a:pt x="31336" y="2927"/>
                  <a:pt x="31367" y="2958"/>
                  <a:pt x="31405" y="2958"/>
                </a:cubicBezTo>
                <a:cubicBezTo>
                  <a:pt x="31442" y="2958"/>
                  <a:pt x="31473" y="2927"/>
                  <a:pt x="31473" y="2889"/>
                </a:cubicBezTo>
                <a:cubicBezTo>
                  <a:pt x="31473" y="2852"/>
                  <a:pt x="31442" y="2821"/>
                  <a:pt x="31405" y="2821"/>
                </a:cubicBezTo>
                <a:close/>
                <a:moveTo>
                  <a:pt x="31621" y="2821"/>
                </a:moveTo>
                <a:cubicBezTo>
                  <a:pt x="31583" y="2821"/>
                  <a:pt x="31552" y="2852"/>
                  <a:pt x="31552" y="2889"/>
                </a:cubicBezTo>
                <a:cubicBezTo>
                  <a:pt x="31552" y="2927"/>
                  <a:pt x="31583" y="2958"/>
                  <a:pt x="31621" y="2958"/>
                </a:cubicBezTo>
                <a:cubicBezTo>
                  <a:pt x="31659" y="2958"/>
                  <a:pt x="31689" y="2927"/>
                  <a:pt x="31689" y="2889"/>
                </a:cubicBezTo>
                <a:cubicBezTo>
                  <a:pt x="31689" y="2852"/>
                  <a:pt x="31659" y="2821"/>
                  <a:pt x="31621" y="2821"/>
                </a:cubicBezTo>
                <a:close/>
                <a:moveTo>
                  <a:pt x="31837" y="2821"/>
                </a:moveTo>
                <a:cubicBezTo>
                  <a:pt x="31799" y="2821"/>
                  <a:pt x="31768" y="2852"/>
                  <a:pt x="31768" y="2889"/>
                </a:cubicBezTo>
                <a:cubicBezTo>
                  <a:pt x="31768" y="2927"/>
                  <a:pt x="31799" y="2958"/>
                  <a:pt x="31837" y="2958"/>
                </a:cubicBezTo>
                <a:cubicBezTo>
                  <a:pt x="31875" y="2958"/>
                  <a:pt x="31905" y="2927"/>
                  <a:pt x="31905" y="2889"/>
                </a:cubicBezTo>
                <a:cubicBezTo>
                  <a:pt x="31905" y="2852"/>
                  <a:pt x="31875" y="2821"/>
                  <a:pt x="31837" y="2821"/>
                </a:cubicBezTo>
                <a:close/>
                <a:moveTo>
                  <a:pt x="32053" y="2821"/>
                </a:moveTo>
                <a:cubicBezTo>
                  <a:pt x="32015" y="2821"/>
                  <a:pt x="31985" y="2852"/>
                  <a:pt x="31985" y="2889"/>
                </a:cubicBezTo>
                <a:cubicBezTo>
                  <a:pt x="31985" y="2927"/>
                  <a:pt x="32015" y="2958"/>
                  <a:pt x="32053" y="2958"/>
                </a:cubicBezTo>
                <a:cubicBezTo>
                  <a:pt x="32091" y="2958"/>
                  <a:pt x="32122" y="2927"/>
                  <a:pt x="32122" y="2889"/>
                </a:cubicBezTo>
                <a:cubicBezTo>
                  <a:pt x="32122" y="2852"/>
                  <a:pt x="32091" y="2821"/>
                  <a:pt x="32053" y="2821"/>
                </a:cubicBezTo>
                <a:close/>
                <a:moveTo>
                  <a:pt x="32269" y="2821"/>
                </a:moveTo>
                <a:cubicBezTo>
                  <a:pt x="32231" y="2821"/>
                  <a:pt x="32201" y="2852"/>
                  <a:pt x="32201" y="2889"/>
                </a:cubicBezTo>
                <a:cubicBezTo>
                  <a:pt x="32201" y="2927"/>
                  <a:pt x="32231" y="2958"/>
                  <a:pt x="32269" y="2958"/>
                </a:cubicBezTo>
                <a:cubicBezTo>
                  <a:pt x="32307" y="2958"/>
                  <a:pt x="32338" y="2927"/>
                  <a:pt x="32338" y="2889"/>
                </a:cubicBezTo>
                <a:cubicBezTo>
                  <a:pt x="32338" y="2852"/>
                  <a:pt x="32307" y="2821"/>
                  <a:pt x="32269" y="2821"/>
                </a:cubicBezTo>
                <a:close/>
                <a:moveTo>
                  <a:pt x="32485" y="2821"/>
                </a:moveTo>
                <a:cubicBezTo>
                  <a:pt x="32448" y="2821"/>
                  <a:pt x="32417" y="2852"/>
                  <a:pt x="32417" y="2889"/>
                </a:cubicBezTo>
                <a:cubicBezTo>
                  <a:pt x="32417" y="2927"/>
                  <a:pt x="32448" y="2958"/>
                  <a:pt x="32485" y="2958"/>
                </a:cubicBezTo>
                <a:cubicBezTo>
                  <a:pt x="32523" y="2958"/>
                  <a:pt x="32554" y="2927"/>
                  <a:pt x="32554" y="2889"/>
                </a:cubicBezTo>
                <a:cubicBezTo>
                  <a:pt x="32554" y="2852"/>
                  <a:pt x="32523" y="2821"/>
                  <a:pt x="32485" y="2821"/>
                </a:cubicBezTo>
                <a:close/>
                <a:moveTo>
                  <a:pt x="32701" y="2821"/>
                </a:moveTo>
                <a:cubicBezTo>
                  <a:pt x="32664" y="2821"/>
                  <a:pt x="32633" y="2852"/>
                  <a:pt x="32633" y="2889"/>
                </a:cubicBezTo>
                <a:cubicBezTo>
                  <a:pt x="32633" y="2927"/>
                  <a:pt x="32664" y="2958"/>
                  <a:pt x="32701" y="2958"/>
                </a:cubicBezTo>
                <a:cubicBezTo>
                  <a:pt x="32739" y="2958"/>
                  <a:pt x="32770" y="2927"/>
                  <a:pt x="32770" y="2889"/>
                </a:cubicBezTo>
                <a:cubicBezTo>
                  <a:pt x="32770" y="2852"/>
                  <a:pt x="32739" y="2821"/>
                  <a:pt x="32701" y="2821"/>
                </a:cubicBezTo>
                <a:close/>
                <a:moveTo>
                  <a:pt x="32918" y="2821"/>
                </a:moveTo>
                <a:cubicBezTo>
                  <a:pt x="32880" y="2821"/>
                  <a:pt x="32849" y="2852"/>
                  <a:pt x="32849" y="2889"/>
                </a:cubicBezTo>
                <a:cubicBezTo>
                  <a:pt x="32849" y="2927"/>
                  <a:pt x="32880" y="2958"/>
                  <a:pt x="32918" y="2958"/>
                </a:cubicBezTo>
                <a:cubicBezTo>
                  <a:pt x="32955" y="2958"/>
                  <a:pt x="32986" y="2927"/>
                  <a:pt x="32986" y="2889"/>
                </a:cubicBezTo>
                <a:cubicBezTo>
                  <a:pt x="32986" y="2852"/>
                  <a:pt x="32955" y="2821"/>
                  <a:pt x="32918" y="2821"/>
                </a:cubicBezTo>
                <a:close/>
                <a:moveTo>
                  <a:pt x="33134" y="2821"/>
                </a:moveTo>
                <a:cubicBezTo>
                  <a:pt x="33096" y="2821"/>
                  <a:pt x="33065" y="2852"/>
                  <a:pt x="33065" y="2889"/>
                </a:cubicBezTo>
                <a:cubicBezTo>
                  <a:pt x="33065" y="2927"/>
                  <a:pt x="33096" y="2958"/>
                  <a:pt x="33134" y="2958"/>
                </a:cubicBezTo>
                <a:cubicBezTo>
                  <a:pt x="33171" y="2958"/>
                  <a:pt x="33202" y="2927"/>
                  <a:pt x="33202" y="2889"/>
                </a:cubicBezTo>
                <a:cubicBezTo>
                  <a:pt x="33202" y="2852"/>
                  <a:pt x="33171" y="2821"/>
                  <a:pt x="33134" y="2821"/>
                </a:cubicBezTo>
                <a:close/>
                <a:moveTo>
                  <a:pt x="33350" y="2821"/>
                </a:moveTo>
                <a:cubicBezTo>
                  <a:pt x="33312" y="2821"/>
                  <a:pt x="33281" y="2852"/>
                  <a:pt x="33281" y="2889"/>
                </a:cubicBezTo>
                <a:cubicBezTo>
                  <a:pt x="33281" y="2927"/>
                  <a:pt x="33312" y="2958"/>
                  <a:pt x="33350" y="2958"/>
                </a:cubicBezTo>
                <a:cubicBezTo>
                  <a:pt x="33388" y="2958"/>
                  <a:pt x="33418" y="2927"/>
                  <a:pt x="33418" y="2889"/>
                </a:cubicBezTo>
                <a:cubicBezTo>
                  <a:pt x="33418" y="2852"/>
                  <a:pt x="33388" y="2821"/>
                  <a:pt x="33350" y="2821"/>
                </a:cubicBezTo>
                <a:close/>
                <a:moveTo>
                  <a:pt x="33566" y="2821"/>
                </a:moveTo>
                <a:cubicBezTo>
                  <a:pt x="33528" y="2821"/>
                  <a:pt x="33497" y="2852"/>
                  <a:pt x="33497" y="2889"/>
                </a:cubicBezTo>
                <a:cubicBezTo>
                  <a:pt x="33497" y="2927"/>
                  <a:pt x="33528" y="2958"/>
                  <a:pt x="33566" y="2958"/>
                </a:cubicBezTo>
                <a:cubicBezTo>
                  <a:pt x="33604" y="2958"/>
                  <a:pt x="33634" y="2927"/>
                  <a:pt x="33634" y="2889"/>
                </a:cubicBezTo>
                <a:cubicBezTo>
                  <a:pt x="33634" y="2852"/>
                  <a:pt x="33604" y="2821"/>
                  <a:pt x="33566" y="2821"/>
                </a:cubicBezTo>
                <a:close/>
                <a:moveTo>
                  <a:pt x="33782" y="2821"/>
                </a:moveTo>
                <a:cubicBezTo>
                  <a:pt x="33744" y="2821"/>
                  <a:pt x="33714" y="2852"/>
                  <a:pt x="33714" y="2889"/>
                </a:cubicBezTo>
                <a:cubicBezTo>
                  <a:pt x="33714" y="2927"/>
                  <a:pt x="33744" y="2958"/>
                  <a:pt x="33782" y="2958"/>
                </a:cubicBezTo>
                <a:cubicBezTo>
                  <a:pt x="33820" y="2958"/>
                  <a:pt x="33850" y="2927"/>
                  <a:pt x="33850" y="2889"/>
                </a:cubicBezTo>
                <a:cubicBezTo>
                  <a:pt x="33850" y="2852"/>
                  <a:pt x="33820" y="2821"/>
                  <a:pt x="33782" y="2821"/>
                </a:cubicBezTo>
                <a:close/>
                <a:moveTo>
                  <a:pt x="33998" y="2821"/>
                </a:moveTo>
                <a:cubicBezTo>
                  <a:pt x="33960" y="2821"/>
                  <a:pt x="33930" y="2852"/>
                  <a:pt x="33930" y="2889"/>
                </a:cubicBezTo>
                <a:cubicBezTo>
                  <a:pt x="33930" y="2927"/>
                  <a:pt x="33960" y="2958"/>
                  <a:pt x="33998" y="2958"/>
                </a:cubicBezTo>
                <a:cubicBezTo>
                  <a:pt x="34036" y="2958"/>
                  <a:pt x="34067" y="2927"/>
                  <a:pt x="34067" y="2889"/>
                </a:cubicBezTo>
                <a:cubicBezTo>
                  <a:pt x="34067" y="2852"/>
                  <a:pt x="34036" y="2821"/>
                  <a:pt x="33998" y="2821"/>
                </a:cubicBezTo>
                <a:close/>
                <a:moveTo>
                  <a:pt x="34214" y="2821"/>
                </a:moveTo>
                <a:cubicBezTo>
                  <a:pt x="34176" y="2821"/>
                  <a:pt x="34146" y="2852"/>
                  <a:pt x="34146" y="2889"/>
                </a:cubicBezTo>
                <a:cubicBezTo>
                  <a:pt x="34146" y="2927"/>
                  <a:pt x="34176" y="2958"/>
                  <a:pt x="34214" y="2958"/>
                </a:cubicBezTo>
                <a:cubicBezTo>
                  <a:pt x="34252" y="2958"/>
                  <a:pt x="34283" y="2927"/>
                  <a:pt x="34283" y="2889"/>
                </a:cubicBezTo>
                <a:cubicBezTo>
                  <a:pt x="34283" y="2852"/>
                  <a:pt x="34252" y="2821"/>
                  <a:pt x="34214" y="2821"/>
                </a:cubicBezTo>
                <a:close/>
                <a:moveTo>
                  <a:pt x="34430" y="2821"/>
                </a:moveTo>
                <a:cubicBezTo>
                  <a:pt x="34393" y="2821"/>
                  <a:pt x="34362" y="2852"/>
                  <a:pt x="34362" y="2889"/>
                </a:cubicBezTo>
                <a:cubicBezTo>
                  <a:pt x="34362" y="2927"/>
                  <a:pt x="34393" y="2958"/>
                  <a:pt x="34430" y="2958"/>
                </a:cubicBezTo>
                <a:cubicBezTo>
                  <a:pt x="34468" y="2958"/>
                  <a:pt x="34499" y="2927"/>
                  <a:pt x="34499" y="2889"/>
                </a:cubicBezTo>
                <a:cubicBezTo>
                  <a:pt x="34499" y="2852"/>
                  <a:pt x="34468" y="2821"/>
                  <a:pt x="34430" y="2821"/>
                </a:cubicBezTo>
                <a:close/>
                <a:moveTo>
                  <a:pt x="34646" y="2821"/>
                </a:moveTo>
                <a:cubicBezTo>
                  <a:pt x="34609" y="2821"/>
                  <a:pt x="34578" y="2852"/>
                  <a:pt x="34578" y="2889"/>
                </a:cubicBezTo>
                <a:cubicBezTo>
                  <a:pt x="34578" y="2927"/>
                  <a:pt x="34609" y="2958"/>
                  <a:pt x="34646" y="2958"/>
                </a:cubicBezTo>
                <a:cubicBezTo>
                  <a:pt x="34684" y="2958"/>
                  <a:pt x="34715" y="2927"/>
                  <a:pt x="34715" y="2889"/>
                </a:cubicBezTo>
                <a:cubicBezTo>
                  <a:pt x="34715" y="2852"/>
                  <a:pt x="34684" y="2821"/>
                  <a:pt x="34646" y="2821"/>
                </a:cubicBezTo>
                <a:close/>
                <a:moveTo>
                  <a:pt x="34863" y="2821"/>
                </a:moveTo>
                <a:cubicBezTo>
                  <a:pt x="34825" y="2821"/>
                  <a:pt x="34794" y="2852"/>
                  <a:pt x="34794" y="2889"/>
                </a:cubicBezTo>
                <a:cubicBezTo>
                  <a:pt x="34794" y="2927"/>
                  <a:pt x="34825" y="2958"/>
                  <a:pt x="34863" y="2958"/>
                </a:cubicBezTo>
                <a:cubicBezTo>
                  <a:pt x="34900" y="2958"/>
                  <a:pt x="34931" y="2927"/>
                  <a:pt x="34931" y="2889"/>
                </a:cubicBezTo>
                <a:cubicBezTo>
                  <a:pt x="34931" y="2852"/>
                  <a:pt x="34900" y="2821"/>
                  <a:pt x="34863" y="2821"/>
                </a:cubicBezTo>
                <a:close/>
                <a:moveTo>
                  <a:pt x="35079" y="2821"/>
                </a:moveTo>
                <a:cubicBezTo>
                  <a:pt x="35041" y="2821"/>
                  <a:pt x="35010" y="2852"/>
                  <a:pt x="35010" y="2889"/>
                </a:cubicBezTo>
                <a:cubicBezTo>
                  <a:pt x="35010" y="2927"/>
                  <a:pt x="35041" y="2958"/>
                  <a:pt x="35079" y="2958"/>
                </a:cubicBezTo>
                <a:cubicBezTo>
                  <a:pt x="35117" y="2958"/>
                  <a:pt x="35147" y="2927"/>
                  <a:pt x="35147" y="2889"/>
                </a:cubicBezTo>
                <a:cubicBezTo>
                  <a:pt x="35147" y="2852"/>
                  <a:pt x="35117" y="2821"/>
                  <a:pt x="35079" y="2821"/>
                </a:cubicBezTo>
                <a:close/>
                <a:moveTo>
                  <a:pt x="35295" y="2821"/>
                </a:moveTo>
                <a:cubicBezTo>
                  <a:pt x="35257" y="2821"/>
                  <a:pt x="35226" y="2852"/>
                  <a:pt x="35226" y="2889"/>
                </a:cubicBezTo>
                <a:cubicBezTo>
                  <a:pt x="35226" y="2927"/>
                  <a:pt x="35257" y="2958"/>
                  <a:pt x="35295" y="2958"/>
                </a:cubicBezTo>
                <a:cubicBezTo>
                  <a:pt x="35333" y="2958"/>
                  <a:pt x="35363" y="2927"/>
                  <a:pt x="35363" y="2889"/>
                </a:cubicBezTo>
                <a:cubicBezTo>
                  <a:pt x="35363" y="2852"/>
                  <a:pt x="35333" y="2821"/>
                  <a:pt x="35295" y="2821"/>
                </a:cubicBezTo>
                <a:close/>
                <a:moveTo>
                  <a:pt x="35511" y="2821"/>
                </a:moveTo>
                <a:cubicBezTo>
                  <a:pt x="35473" y="2821"/>
                  <a:pt x="35443" y="2852"/>
                  <a:pt x="35443" y="2889"/>
                </a:cubicBezTo>
                <a:cubicBezTo>
                  <a:pt x="35443" y="2927"/>
                  <a:pt x="35473" y="2958"/>
                  <a:pt x="35511" y="2958"/>
                </a:cubicBezTo>
                <a:cubicBezTo>
                  <a:pt x="35549" y="2958"/>
                  <a:pt x="35579" y="2927"/>
                  <a:pt x="35579" y="2889"/>
                </a:cubicBezTo>
                <a:cubicBezTo>
                  <a:pt x="35579" y="2852"/>
                  <a:pt x="35549" y="2821"/>
                  <a:pt x="35511" y="2821"/>
                </a:cubicBezTo>
                <a:close/>
                <a:moveTo>
                  <a:pt x="36808" y="2821"/>
                </a:moveTo>
                <a:cubicBezTo>
                  <a:pt x="36770" y="2821"/>
                  <a:pt x="36739" y="2852"/>
                  <a:pt x="36739" y="2889"/>
                </a:cubicBezTo>
                <a:cubicBezTo>
                  <a:pt x="36739" y="2927"/>
                  <a:pt x="36770" y="2958"/>
                  <a:pt x="36808" y="2958"/>
                </a:cubicBezTo>
                <a:cubicBezTo>
                  <a:pt x="36846" y="2958"/>
                  <a:pt x="36876" y="2927"/>
                  <a:pt x="36876" y="2889"/>
                </a:cubicBezTo>
                <a:cubicBezTo>
                  <a:pt x="36876" y="2852"/>
                  <a:pt x="36846" y="2821"/>
                  <a:pt x="36808" y="2821"/>
                </a:cubicBezTo>
                <a:close/>
                <a:moveTo>
                  <a:pt x="37024" y="2821"/>
                </a:moveTo>
                <a:cubicBezTo>
                  <a:pt x="36986" y="2821"/>
                  <a:pt x="36955" y="2852"/>
                  <a:pt x="36955" y="2889"/>
                </a:cubicBezTo>
                <a:cubicBezTo>
                  <a:pt x="36955" y="2927"/>
                  <a:pt x="36986" y="2958"/>
                  <a:pt x="37024" y="2958"/>
                </a:cubicBezTo>
                <a:cubicBezTo>
                  <a:pt x="37062" y="2958"/>
                  <a:pt x="37092" y="2927"/>
                  <a:pt x="37092" y="2889"/>
                </a:cubicBezTo>
                <a:cubicBezTo>
                  <a:pt x="37092" y="2852"/>
                  <a:pt x="37062" y="2821"/>
                  <a:pt x="37024" y="2821"/>
                </a:cubicBezTo>
                <a:close/>
                <a:moveTo>
                  <a:pt x="37240" y="2821"/>
                </a:moveTo>
                <a:cubicBezTo>
                  <a:pt x="37202" y="2821"/>
                  <a:pt x="37172" y="2852"/>
                  <a:pt x="37172" y="2889"/>
                </a:cubicBezTo>
                <a:cubicBezTo>
                  <a:pt x="37172" y="2927"/>
                  <a:pt x="37202" y="2958"/>
                  <a:pt x="37240" y="2958"/>
                </a:cubicBezTo>
                <a:cubicBezTo>
                  <a:pt x="37278" y="2958"/>
                  <a:pt x="37309" y="2927"/>
                  <a:pt x="37309" y="2889"/>
                </a:cubicBezTo>
                <a:cubicBezTo>
                  <a:pt x="37309" y="2852"/>
                  <a:pt x="37278" y="2821"/>
                  <a:pt x="37240" y="2821"/>
                </a:cubicBezTo>
                <a:close/>
                <a:moveTo>
                  <a:pt x="37456" y="2821"/>
                </a:moveTo>
                <a:cubicBezTo>
                  <a:pt x="37418" y="2821"/>
                  <a:pt x="37388" y="2852"/>
                  <a:pt x="37388" y="2889"/>
                </a:cubicBezTo>
                <a:cubicBezTo>
                  <a:pt x="37388" y="2927"/>
                  <a:pt x="37418" y="2958"/>
                  <a:pt x="37456" y="2958"/>
                </a:cubicBezTo>
                <a:cubicBezTo>
                  <a:pt x="37494" y="2958"/>
                  <a:pt x="37525" y="2927"/>
                  <a:pt x="37525" y="2889"/>
                </a:cubicBezTo>
                <a:cubicBezTo>
                  <a:pt x="37525" y="2852"/>
                  <a:pt x="37494" y="2821"/>
                  <a:pt x="37456" y="2821"/>
                </a:cubicBezTo>
                <a:close/>
                <a:moveTo>
                  <a:pt x="37672" y="2821"/>
                </a:moveTo>
                <a:cubicBezTo>
                  <a:pt x="37634" y="2821"/>
                  <a:pt x="37604" y="2852"/>
                  <a:pt x="37604" y="2889"/>
                </a:cubicBezTo>
                <a:cubicBezTo>
                  <a:pt x="37604" y="2927"/>
                  <a:pt x="37634" y="2958"/>
                  <a:pt x="37672" y="2958"/>
                </a:cubicBezTo>
                <a:cubicBezTo>
                  <a:pt x="37710" y="2958"/>
                  <a:pt x="37741" y="2927"/>
                  <a:pt x="37741" y="2889"/>
                </a:cubicBezTo>
                <a:cubicBezTo>
                  <a:pt x="37741" y="2852"/>
                  <a:pt x="37710" y="2821"/>
                  <a:pt x="37672" y="2821"/>
                </a:cubicBezTo>
                <a:close/>
                <a:moveTo>
                  <a:pt x="37888" y="2821"/>
                </a:moveTo>
                <a:cubicBezTo>
                  <a:pt x="37850" y="2821"/>
                  <a:pt x="37820" y="2852"/>
                  <a:pt x="37820" y="2889"/>
                </a:cubicBezTo>
                <a:cubicBezTo>
                  <a:pt x="37820" y="2927"/>
                  <a:pt x="37850" y="2958"/>
                  <a:pt x="37888" y="2958"/>
                </a:cubicBezTo>
                <a:cubicBezTo>
                  <a:pt x="37926" y="2958"/>
                  <a:pt x="37957" y="2927"/>
                  <a:pt x="37957" y="2889"/>
                </a:cubicBezTo>
                <a:cubicBezTo>
                  <a:pt x="37957" y="2852"/>
                  <a:pt x="37926" y="2821"/>
                  <a:pt x="37888" y="2821"/>
                </a:cubicBezTo>
                <a:close/>
                <a:moveTo>
                  <a:pt x="38104" y="2821"/>
                </a:moveTo>
                <a:cubicBezTo>
                  <a:pt x="38067" y="2821"/>
                  <a:pt x="38036" y="2852"/>
                  <a:pt x="38036" y="2889"/>
                </a:cubicBezTo>
                <a:cubicBezTo>
                  <a:pt x="38036" y="2927"/>
                  <a:pt x="38067" y="2958"/>
                  <a:pt x="38104" y="2958"/>
                </a:cubicBezTo>
                <a:cubicBezTo>
                  <a:pt x="38142" y="2958"/>
                  <a:pt x="38173" y="2927"/>
                  <a:pt x="38173" y="2889"/>
                </a:cubicBezTo>
                <a:cubicBezTo>
                  <a:pt x="38173" y="2852"/>
                  <a:pt x="38142" y="2821"/>
                  <a:pt x="38104" y="2821"/>
                </a:cubicBezTo>
                <a:close/>
                <a:moveTo>
                  <a:pt x="30108" y="3056"/>
                </a:moveTo>
                <a:cubicBezTo>
                  <a:pt x="30070" y="3056"/>
                  <a:pt x="30040" y="3086"/>
                  <a:pt x="30040" y="3124"/>
                </a:cubicBezTo>
                <a:cubicBezTo>
                  <a:pt x="30040" y="3162"/>
                  <a:pt x="30070" y="3193"/>
                  <a:pt x="30108" y="3193"/>
                </a:cubicBezTo>
                <a:cubicBezTo>
                  <a:pt x="30146" y="3193"/>
                  <a:pt x="30177" y="3162"/>
                  <a:pt x="30177" y="3124"/>
                </a:cubicBezTo>
                <a:cubicBezTo>
                  <a:pt x="30177" y="3086"/>
                  <a:pt x="30146" y="3056"/>
                  <a:pt x="30108" y="3056"/>
                </a:cubicBezTo>
                <a:close/>
                <a:moveTo>
                  <a:pt x="30324" y="3056"/>
                </a:moveTo>
                <a:cubicBezTo>
                  <a:pt x="30286" y="3056"/>
                  <a:pt x="30256" y="3086"/>
                  <a:pt x="30256" y="3124"/>
                </a:cubicBezTo>
                <a:cubicBezTo>
                  <a:pt x="30256" y="3162"/>
                  <a:pt x="30286" y="3193"/>
                  <a:pt x="30324" y="3193"/>
                </a:cubicBezTo>
                <a:cubicBezTo>
                  <a:pt x="30362" y="3193"/>
                  <a:pt x="30393" y="3162"/>
                  <a:pt x="30393" y="3124"/>
                </a:cubicBezTo>
                <a:cubicBezTo>
                  <a:pt x="30393" y="3086"/>
                  <a:pt x="30362" y="3056"/>
                  <a:pt x="30324" y="3056"/>
                </a:cubicBezTo>
                <a:close/>
                <a:moveTo>
                  <a:pt x="30540" y="3056"/>
                </a:moveTo>
                <a:cubicBezTo>
                  <a:pt x="30502" y="3056"/>
                  <a:pt x="30472" y="3086"/>
                  <a:pt x="30472" y="3124"/>
                </a:cubicBezTo>
                <a:cubicBezTo>
                  <a:pt x="30472" y="3162"/>
                  <a:pt x="30502" y="3193"/>
                  <a:pt x="30540" y="3193"/>
                </a:cubicBezTo>
                <a:cubicBezTo>
                  <a:pt x="30578" y="3193"/>
                  <a:pt x="30609" y="3162"/>
                  <a:pt x="30609" y="3124"/>
                </a:cubicBezTo>
                <a:cubicBezTo>
                  <a:pt x="30609" y="3086"/>
                  <a:pt x="30578" y="3056"/>
                  <a:pt x="30540" y="3056"/>
                </a:cubicBezTo>
                <a:close/>
                <a:moveTo>
                  <a:pt x="30756" y="3056"/>
                </a:moveTo>
                <a:cubicBezTo>
                  <a:pt x="30719" y="3056"/>
                  <a:pt x="30688" y="3086"/>
                  <a:pt x="30688" y="3124"/>
                </a:cubicBezTo>
                <a:cubicBezTo>
                  <a:pt x="30688" y="3162"/>
                  <a:pt x="30719" y="3193"/>
                  <a:pt x="30756" y="3193"/>
                </a:cubicBezTo>
                <a:cubicBezTo>
                  <a:pt x="30794" y="3193"/>
                  <a:pt x="30825" y="3162"/>
                  <a:pt x="30825" y="3124"/>
                </a:cubicBezTo>
                <a:cubicBezTo>
                  <a:pt x="30825" y="3086"/>
                  <a:pt x="30794" y="3056"/>
                  <a:pt x="30756" y="3056"/>
                </a:cubicBezTo>
                <a:close/>
                <a:moveTo>
                  <a:pt x="30972" y="3056"/>
                </a:moveTo>
                <a:cubicBezTo>
                  <a:pt x="30935" y="3056"/>
                  <a:pt x="30904" y="3086"/>
                  <a:pt x="30904" y="3124"/>
                </a:cubicBezTo>
                <a:cubicBezTo>
                  <a:pt x="30904" y="3162"/>
                  <a:pt x="30935" y="3193"/>
                  <a:pt x="30972" y="3193"/>
                </a:cubicBezTo>
                <a:cubicBezTo>
                  <a:pt x="31010" y="3193"/>
                  <a:pt x="31041" y="3162"/>
                  <a:pt x="31041" y="3124"/>
                </a:cubicBezTo>
                <a:cubicBezTo>
                  <a:pt x="31041" y="3086"/>
                  <a:pt x="31010" y="3056"/>
                  <a:pt x="30972" y="3056"/>
                </a:cubicBezTo>
                <a:close/>
                <a:moveTo>
                  <a:pt x="31189" y="3056"/>
                </a:moveTo>
                <a:cubicBezTo>
                  <a:pt x="31151" y="3056"/>
                  <a:pt x="31120" y="3086"/>
                  <a:pt x="31120" y="3124"/>
                </a:cubicBezTo>
                <a:cubicBezTo>
                  <a:pt x="31120" y="3162"/>
                  <a:pt x="31151" y="3193"/>
                  <a:pt x="31189" y="3193"/>
                </a:cubicBezTo>
                <a:cubicBezTo>
                  <a:pt x="31226" y="3193"/>
                  <a:pt x="31257" y="3162"/>
                  <a:pt x="31257" y="3124"/>
                </a:cubicBezTo>
                <a:cubicBezTo>
                  <a:pt x="31257" y="3086"/>
                  <a:pt x="31226" y="3056"/>
                  <a:pt x="31189" y="3056"/>
                </a:cubicBezTo>
                <a:close/>
                <a:moveTo>
                  <a:pt x="31405" y="3056"/>
                </a:moveTo>
                <a:cubicBezTo>
                  <a:pt x="31367" y="3056"/>
                  <a:pt x="31336" y="3086"/>
                  <a:pt x="31336" y="3124"/>
                </a:cubicBezTo>
                <a:cubicBezTo>
                  <a:pt x="31336" y="3162"/>
                  <a:pt x="31367" y="3193"/>
                  <a:pt x="31405" y="3193"/>
                </a:cubicBezTo>
                <a:cubicBezTo>
                  <a:pt x="31442" y="3193"/>
                  <a:pt x="31473" y="3162"/>
                  <a:pt x="31473" y="3124"/>
                </a:cubicBezTo>
                <a:cubicBezTo>
                  <a:pt x="31473" y="3086"/>
                  <a:pt x="31442" y="3056"/>
                  <a:pt x="31405" y="3056"/>
                </a:cubicBezTo>
                <a:close/>
                <a:moveTo>
                  <a:pt x="31621" y="3056"/>
                </a:moveTo>
                <a:cubicBezTo>
                  <a:pt x="31583" y="3056"/>
                  <a:pt x="31552" y="3086"/>
                  <a:pt x="31552" y="3124"/>
                </a:cubicBezTo>
                <a:cubicBezTo>
                  <a:pt x="31552" y="3162"/>
                  <a:pt x="31583" y="3193"/>
                  <a:pt x="31621" y="3193"/>
                </a:cubicBezTo>
                <a:cubicBezTo>
                  <a:pt x="31659" y="3193"/>
                  <a:pt x="31689" y="3162"/>
                  <a:pt x="31689" y="3124"/>
                </a:cubicBezTo>
                <a:cubicBezTo>
                  <a:pt x="31689" y="3086"/>
                  <a:pt x="31659" y="3056"/>
                  <a:pt x="31621" y="3056"/>
                </a:cubicBezTo>
                <a:close/>
                <a:moveTo>
                  <a:pt x="31837" y="3056"/>
                </a:moveTo>
                <a:cubicBezTo>
                  <a:pt x="31799" y="3056"/>
                  <a:pt x="31768" y="3086"/>
                  <a:pt x="31768" y="3124"/>
                </a:cubicBezTo>
                <a:cubicBezTo>
                  <a:pt x="31768" y="3162"/>
                  <a:pt x="31799" y="3193"/>
                  <a:pt x="31837" y="3193"/>
                </a:cubicBezTo>
                <a:cubicBezTo>
                  <a:pt x="31875" y="3193"/>
                  <a:pt x="31905" y="3162"/>
                  <a:pt x="31905" y="3124"/>
                </a:cubicBezTo>
                <a:cubicBezTo>
                  <a:pt x="31905" y="3086"/>
                  <a:pt x="31875" y="3056"/>
                  <a:pt x="31837" y="3056"/>
                </a:cubicBezTo>
                <a:close/>
                <a:moveTo>
                  <a:pt x="32053" y="3056"/>
                </a:moveTo>
                <a:cubicBezTo>
                  <a:pt x="32015" y="3056"/>
                  <a:pt x="31985" y="3086"/>
                  <a:pt x="31985" y="3124"/>
                </a:cubicBezTo>
                <a:cubicBezTo>
                  <a:pt x="31985" y="3162"/>
                  <a:pt x="32015" y="3193"/>
                  <a:pt x="32053" y="3193"/>
                </a:cubicBezTo>
                <a:cubicBezTo>
                  <a:pt x="32091" y="3193"/>
                  <a:pt x="32122" y="3162"/>
                  <a:pt x="32122" y="3124"/>
                </a:cubicBezTo>
                <a:cubicBezTo>
                  <a:pt x="32122" y="3086"/>
                  <a:pt x="32091" y="3056"/>
                  <a:pt x="32053" y="3056"/>
                </a:cubicBezTo>
                <a:close/>
                <a:moveTo>
                  <a:pt x="32269" y="3056"/>
                </a:moveTo>
                <a:cubicBezTo>
                  <a:pt x="32231" y="3056"/>
                  <a:pt x="32201" y="3086"/>
                  <a:pt x="32201" y="3124"/>
                </a:cubicBezTo>
                <a:cubicBezTo>
                  <a:pt x="32201" y="3162"/>
                  <a:pt x="32231" y="3193"/>
                  <a:pt x="32269" y="3193"/>
                </a:cubicBezTo>
                <a:cubicBezTo>
                  <a:pt x="32307" y="3193"/>
                  <a:pt x="32338" y="3162"/>
                  <a:pt x="32338" y="3124"/>
                </a:cubicBezTo>
                <a:cubicBezTo>
                  <a:pt x="32338" y="3086"/>
                  <a:pt x="32307" y="3056"/>
                  <a:pt x="32269" y="3056"/>
                </a:cubicBezTo>
                <a:close/>
                <a:moveTo>
                  <a:pt x="32485" y="3056"/>
                </a:moveTo>
                <a:cubicBezTo>
                  <a:pt x="32448" y="3056"/>
                  <a:pt x="32417" y="3086"/>
                  <a:pt x="32417" y="3124"/>
                </a:cubicBezTo>
                <a:cubicBezTo>
                  <a:pt x="32417" y="3162"/>
                  <a:pt x="32448" y="3193"/>
                  <a:pt x="32485" y="3193"/>
                </a:cubicBezTo>
                <a:cubicBezTo>
                  <a:pt x="32523" y="3193"/>
                  <a:pt x="32554" y="3162"/>
                  <a:pt x="32554" y="3124"/>
                </a:cubicBezTo>
                <a:cubicBezTo>
                  <a:pt x="32554" y="3086"/>
                  <a:pt x="32523" y="3056"/>
                  <a:pt x="32485" y="3056"/>
                </a:cubicBezTo>
                <a:close/>
                <a:moveTo>
                  <a:pt x="32701" y="3056"/>
                </a:moveTo>
                <a:cubicBezTo>
                  <a:pt x="32664" y="3056"/>
                  <a:pt x="32633" y="3086"/>
                  <a:pt x="32633" y="3124"/>
                </a:cubicBezTo>
                <a:cubicBezTo>
                  <a:pt x="32633" y="3162"/>
                  <a:pt x="32664" y="3193"/>
                  <a:pt x="32701" y="3193"/>
                </a:cubicBezTo>
                <a:cubicBezTo>
                  <a:pt x="32739" y="3193"/>
                  <a:pt x="32770" y="3162"/>
                  <a:pt x="32770" y="3124"/>
                </a:cubicBezTo>
                <a:cubicBezTo>
                  <a:pt x="32770" y="3086"/>
                  <a:pt x="32739" y="3056"/>
                  <a:pt x="32701" y="3056"/>
                </a:cubicBezTo>
                <a:close/>
                <a:moveTo>
                  <a:pt x="32918" y="3056"/>
                </a:moveTo>
                <a:cubicBezTo>
                  <a:pt x="32880" y="3056"/>
                  <a:pt x="32849" y="3086"/>
                  <a:pt x="32849" y="3124"/>
                </a:cubicBezTo>
                <a:cubicBezTo>
                  <a:pt x="32849" y="3162"/>
                  <a:pt x="32880" y="3193"/>
                  <a:pt x="32918" y="3193"/>
                </a:cubicBezTo>
                <a:cubicBezTo>
                  <a:pt x="32955" y="3193"/>
                  <a:pt x="32986" y="3162"/>
                  <a:pt x="32986" y="3124"/>
                </a:cubicBezTo>
                <a:cubicBezTo>
                  <a:pt x="32986" y="3086"/>
                  <a:pt x="32955" y="3056"/>
                  <a:pt x="32918" y="3056"/>
                </a:cubicBezTo>
                <a:close/>
                <a:moveTo>
                  <a:pt x="33134" y="3056"/>
                </a:moveTo>
                <a:cubicBezTo>
                  <a:pt x="33096" y="3056"/>
                  <a:pt x="33065" y="3086"/>
                  <a:pt x="33065" y="3124"/>
                </a:cubicBezTo>
                <a:cubicBezTo>
                  <a:pt x="33065" y="3162"/>
                  <a:pt x="33096" y="3193"/>
                  <a:pt x="33134" y="3193"/>
                </a:cubicBezTo>
                <a:cubicBezTo>
                  <a:pt x="33171" y="3193"/>
                  <a:pt x="33202" y="3162"/>
                  <a:pt x="33202" y="3124"/>
                </a:cubicBezTo>
                <a:cubicBezTo>
                  <a:pt x="33202" y="3086"/>
                  <a:pt x="33171" y="3056"/>
                  <a:pt x="33134" y="3056"/>
                </a:cubicBezTo>
                <a:close/>
                <a:moveTo>
                  <a:pt x="33350" y="3056"/>
                </a:moveTo>
                <a:cubicBezTo>
                  <a:pt x="33312" y="3056"/>
                  <a:pt x="33281" y="3086"/>
                  <a:pt x="33281" y="3124"/>
                </a:cubicBezTo>
                <a:cubicBezTo>
                  <a:pt x="33281" y="3162"/>
                  <a:pt x="33312" y="3193"/>
                  <a:pt x="33350" y="3193"/>
                </a:cubicBezTo>
                <a:cubicBezTo>
                  <a:pt x="33388" y="3193"/>
                  <a:pt x="33418" y="3162"/>
                  <a:pt x="33418" y="3124"/>
                </a:cubicBezTo>
                <a:cubicBezTo>
                  <a:pt x="33418" y="3086"/>
                  <a:pt x="33388" y="3056"/>
                  <a:pt x="33350" y="3056"/>
                </a:cubicBezTo>
                <a:close/>
                <a:moveTo>
                  <a:pt x="33566" y="3056"/>
                </a:moveTo>
                <a:cubicBezTo>
                  <a:pt x="33528" y="3056"/>
                  <a:pt x="33497" y="3086"/>
                  <a:pt x="33497" y="3124"/>
                </a:cubicBezTo>
                <a:cubicBezTo>
                  <a:pt x="33497" y="3162"/>
                  <a:pt x="33528" y="3193"/>
                  <a:pt x="33566" y="3193"/>
                </a:cubicBezTo>
                <a:cubicBezTo>
                  <a:pt x="33604" y="3193"/>
                  <a:pt x="33634" y="3162"/>
                  <a:pt x="33634" y="3124"/>
                </a:cubicBezTo>
                <a:cubicBezTo>
                  <a:pt x="33634" y="3086"/>
                  <a:pt x="33604" y="3056"/>
                  <a:pt x="33566" y="3056"/>
                </a:cubicBezTo>
                <a:close/>
                <a:moveTo>
                  <a:pt x="33782" y="3056"/>
                </a:moveTo>
                <a:cubicBezTo>
                  <a:pt x="33744" y="3056"/>
                  <a:pt x="33714" y="3086"/>
                  <a:pt x="33714" y="3124"/>
                </a:cubicBezTo>
                <a:cubicBezTo>
                  <a:pt x="33714" y="3162"/>
                  <a:pt x="33744" y="3193"/>
                  <a:pt x="33782" y="3193"/>
                </a:cubicBezTo>
                <a:cubicBezTo>
                  <a:pt x="33820" y="3193"/>
                  <a:pt x="33850" y="3162"/>
                  <a:pt x="33850" y="3124"/>
                </a:cubicBezTo>
                <a:cubicBezTo>
                  <a:pt x="33850" y="3086"/>
                  <a:pt x="33820" y="3056"/>
                  <a:pt x="33782" y="3056"/>
                </a:cubicBezTo>
                <a:close/>
                <a:moveTo>
                  <a:pt x="33998" y="3056"/>
                </a:moveTo>
                <a:cubicBezTo>
                  <a:pt x="33960" y="3056"/>
                  <a:pt x="33930" y="3086"/>
                  <a:pt x="33930" y="3124"/>
                </a:cubicBezTo>
                <a:cubicBezTo>
                  <a:pt x="33930" y="3162"/>
                  <a:pt x="33960" y="3193"/>
                  <a:pt x="33998" y="3193"/>
                </a:cubicBezTo>
                <a:cubicBezTo>
                  <a:pt x="34036" y="3193"/>
                  <a:pt x="34067" y="3162"/>
                  <a:pt x="34067" y="3124"/>
                </a:cubicBezTo>
                <a:cubicBezTo>
                  <a:pt x="34067" y="3086"/>
                  <a:pt x="34036" y="3056"/>
                  <a:pt x="33998" y="3056"/>
                </a:cubicBezTo>
                <a:close/>
                <a:moveTo>
                  <a:pt x="34214" y="3056"/>
                </a:moveTo>
                <a:cubicBezTo>
                  <a:pt x="34176" y="3056"/>
                  <a:pt x="34146" y="3086"/>
                  <a:pt x="34146" y="3124"/>
                </a:cubicBezTo>
                <a:cubicBezTo>
                  <a:pt x="34146" y="3162"/>
                  <a:pt x="34176" y="3193"/>
                  <a:pt x="34214" y="3193"/>
                </a:cubicBezTo>
                <a:cubicBezTo>
                  <a:pt x="34252" y="3193"/>
                  <a:pt x="34283" y="3162"/>
                  <a:pt x="34283" y="3124"/>
                </a:cubicBezTo>
                <a:cubicBezTo>
                  <a:pt x="34283" y="3086"/>
                  <a:pt x="34252" y="3056"/>
                  <a:pt x="34214" y="3056"/>
                </a:cubicBezTo>
                <a:close/>
                <a:moveTo>
                  <a:pt x="34430" y="3056"/>
                </a:moveTo>
                <a:cubicBezTo>
                  <a:pt x="34393" y="3056"/>
                  <a:pt x="34362" y="3086"/>
                  <a:pt x="34362" y="3124"/>
                </a:cubicBezTo>
                <a:cubicBezTo>
                  <a:pt x="34362" y="3162"/>
                  <a:pt x="34393" y="3193"/>
                  <a:pt x="34430" y="3193"/>
                </a:cubicBezTo>
                <a:cubicBezTo>
                  <a:pt x="34468" y="3193"/>
                  <a:pt x="34499" y="3162"/>
                  <a:pt x="34499" y="3124"/>
                </a:cubicBezTo>
                <a:cubicBezTo>
                  <a:pt x="34499" y="3086"/>
                  <a:pt x="34468" y="3056"/>
                  <a:pt x="34430" y="3056"/>
                </a:cubicBezTo>
                <a:close/>
                <a:moveTo>
                  <a:pt x="34646" y="3056"/>
                </a:moveTo>
                <a:cubicBezTo>
                  <a:pt x="34609" y="3056"/>
                  <a:pt x="34578" y="3086"/>
                  <a:pt x="34578" y="3124"/>
                </a:cubicBezTo>
                <a:cubicBezTo>
                  <a:pt x="34578" y="3162"/>
                  <a:pt x="34609" y="3193"/>
                  <a:pt x="34646" y="3193"/>
                </a:cubicBezTo>
                <a:cubicBezTo>
                  <a:pt x="34684" y="3193"/>
                  <a:pt x="34715" y="3162"/>
                  <a:pt x="34715" y="3124"/>
                </a:cubicBezTo>
                <a:cubicBezTo>
                  <a:pt x="34715" y="3086"/>
                  <a:pt x="34684" y="3056"/>
                  <a:pt x="34646" y="3056"/>
                </a:cubicBezTo>
                <a:close/>
                <a:moveTo>
                  <a:pt x="34863" y="3056"/>
                </a:moveTo>
                <a:cubicBezTo>
                  <a:pt x="34825" y="3056"/>
                  <a:pt x="34794" y="3086"/>
                  <a:pt x="34794" y="3124"/>
                </a:cubicBezTo>
                <a:cubicBezTo>
                  <a:pt x="34794" y="3162"/>
                  <a:pt x="34825" y="3193"/>
                  <a:pt x="34863" y="3193"/>
                </a:cubicBezTo>
                <a:cubicBezTo>
                  <a:pt x="34900" y="3193"/>
                  <a:pt x="34931" y="3162"/>
                  <a:pt x="34931" y="3124"/>
                </a:cubicBezTo>
                <a:cubicBezTo>
                  <a:pt x="34931" y="3086"/>
                  <a:pt x="34900" y="3056"/>
                  <a:pt x="34863" y="3056"/>
                </a:cubicBezTo>
                <a:close/>
                <a:moveTo>
                  <a:pt x="35079" y="3056"/>
                </a:moveTo>
                <a:cubicBezTo>
                  <a:pt x="35041" y="3056"/>
                  <a:pt x="35010" y="3086"/>
                  <a:pt x="35010" y="3124"/>
                </a:cubicBezTo>
                <a:cubicBezTo>
                  <a:pt x="35010" y="3162"/>
                  <a:pt x="35041" y="3193"/>
                  <a:pt x="35079" y="3193"/>
                </a:cubicBezTo>
                <a:cubicBezTo>
                  <a:pt x="35117" y="3193"/>
                  <a:pt x="35147" y="3162"/>
                  <a:pt x="35147" y="3124"/>
                </a:cubicBezTo>
                <a:cubicBezTo>
                  <a:pt x="35147" y="3086"/>
                  <a:pt x="35117" y="3056"/>
                  <a:pt x="35079" y="3056"/>
                </a:cubicBezTo>
                <a:close/>
                <a:moveTo>
                  <a:pt x="35295" y="3056"/>
                </a:moveTo>
                <a:cubicBezTo>
                  <a:pt x="35257" y="3056"/>
                  <a:pt x="35226" y="3086"/>
                  <a:pt x="35226" y="3124"/>
                </a:cubicBezTo>
                <a:cubicBezTo>
                  <a:pt x="35226" y="3162"/>
                  <a:pt x="35257" y="3193"/>
                  <a:pt x="35295" y="3193"/>
                </a:cubicBezTo>
                <a:cubicBezTo>
                  <a:pt x="35333" y="3193"/>
                  <a:pt x="35363" y="3162"/>
                  <a:pt x="35363" y="3124"/>
                </a:cubicBezTo>
                <a:cubicBezTo>
                  <a:pt x="35363" y="3086"/>
                  <a:pt x="35333" y="3056"/>
                  <a:pt x="35295" y="3056"/>
                </a:cubicBezTo>
                <a:close/>
                <a:moveTo>
                  <a:pt x="35511" y="3056"/>
                </a:moveTo>
                <a:cubicBezTo>
                  <a:pt x="35473" y="3056"/>
                  <a:pt x="35443" y="3086"/>
                  <a:pt x="35443" y="3124"/>
                </a:cubicBezTo>
                <a:cubicBezTo>
                  <a:pt x="35443" y="3162"/>
                  <a:pt x="35473" y="3193"/>
                  <a:pt x="35511" y="3193"/>
                </a:cubicBezTo>
                <a:cubicBezTo>
                  <a:pt x="35549" y="3193"/>
                  <a:pt x="35579" y="3162"/>
                  <a:pt x="35579" y="3124"/>
                </a:cubicBezTo>
                <a:cubicBezTo>
                  <a:pt x="35579" y="3086"/>
                  <a:pt x="35549" y="3056"/>
                  <a:pt x="35511" y="3056"/>
                </a:cubicBezTo>
                <a:close/>
                <a:moveTo>
                  <a:pt x="35727" y="3056"/>
                </a:moveTo>
                <a:cubicBezTo>
                  <a:pt x="35689" y="3056"/>
                  <a:pt x="35659" y="3086"/>
                  <a:pt x="35659" y="3124"/>
                </a:cubicBezTo>
                <a:cubicBezTo>
                  <a:pt x="35659" y="3162"/>
                  <a:pt x="35689" y="3193"/>
                  <a:pt x="35727" y="3193"/>
                </a:cubicBezTo>
                <a:cubicBezTo>
                  <a:pt x="35765" y="3193"/>
                  <a:pt x="35796" y="3162"/>
                  <a:pt x="35796" y="3124"/>
                </a:cubicBezTo>
                <a:cubicBezTo>
                  <a:pt x="35796" y="3086"/>
                  <a:pt x="35765" y="3056"/>
                  <a:pt x="35727" y="3056"/>
                </a:cubicBezTo>
                <a:close/>
                <a:moveTo>
                  <a:pt x="35943" y="3056"/>
                </a:moveTo>
                <a:cubicBezTo>
                  <a:pt x="35906" y="3056"/>
                  <a:pt x="35875" y="3086"/>
                  <a:pt x="35875" y="3124"/>
                </a:cubicBezTo>
                <a:cubicBezTo>
                  <a:pt x="35875" y="3162"/>
                  <a:pt x="35906" y="3193"/>
                  <a:pt x="35943" y="3193"/>
                </a:cubicBezTo>
                <a:cubicBezTo>
                  <a:pt x="35981" y="3193"/>
                  <a:pt x="36012" y="3162"/>
                  <a:pt x="36012" y="3124"/>
                </a:cubicBezTo>
                <a:cubicBezTo>
                  <a:pt x="36012" y="3086"/>
                  <a:pt x="35981" y="3056"/>
                  <a:pt x="35943" y="3056"/>
                </a:cubicBezTo>
                <a:close/>
                <a:moveTo>
                  <a:pt x="36159" y="3056"/>
                </a:moveTo>
                <a:cubicBezTo>
                  <a:pt x="36122" y="3056"/>
                  <a:pt x="36091" y="3086"/>
                  <a:pt x="36091" y="3124"/>
                </a:cubicBezTo>
                <a:cubicBezTo>
                  <a:pt x="36091" y="3162"/>
                  <a:pt x="36122" y="3193"/>
                  <a:pt x="36159" y="3193"/>
                </a:cubicBezTo>
                <a:cubicBezTo>
                  <a:pt x="36197" y="3193"/>
                  <a:pt x="36228" y="3162"/>
                  <a:pt x="36228" y="3124"/>
                </a:cubicBezTo>
                <a:cubicBezTo>
                  <a:pt x="36228" y="3086"/>
                  <a:pt x="36197" y="3056"/>
                  <a:pt x="36159" y="3056"/>
                </a:cubicBezTo>
                <a:close/>
                <a:moveTo>
                  <a:pt x="36376" y="3056"/>
                </a:moveTo>
                <a:cubicBezTo>
                  <a:pt x="36338" y="3056"/>
                  <a:pt x="36307" y="3086"/>
                  <a:pt x="36307" y="3124"/>
                </a:cubicBezTo>
                <a:cubicBezTo>
                  <a:pt x="36307" y="3162"/>
                  <a:pt x="36338" y="3193"/>
                  <a:pt x="36376" y="3193"/>
                </a:cubicBezTo>
                <a:cubicBezTo>
                  <a:pt x="36413" y="3193"/>
                  <a:pt x="36444" y="3162"/>
                  <a:pt x="36444" y="3124"/>
                </a:cubicBezTo>
                <a:cubicBezTo>
                  <a:pt x="36444" y="3086"/>
                  <a:pt x="36413" y="3056"/>
                  <a:pt x="36376" y="3056"/>
                </a:cubicBezTo>
                <a:close/>
                <a:moveTo>
                  <a:pt x="36592" y="3056"/>
                </a:moveTo>
                <a:cubicBezTo>
                  <a:pt x="36554" y="3056"/>
                  <a:pt x="36523" y="3086"/>
                  <a:pt x="36523" y="3124"/>
                </a:cubicBezTo>
                <a:cubicBezTo>
                  <a:pt x="36523" y="3162"/>
                  <a:pt x="36554" y="3193"/>
                  <a:pt x="36592" y="3193"/>
                </a:cubicBezTo>
                <a:cubicBezTo>
                  <a:pt x="36629" y="3193"/>
                  <a:pt x="36660" y="3162"/>
                  <a:pt x="36660" y="3124"/>
                </a:cubicBezTo>
                <a:cubicBezTo>
                  <a:pt x="36660" y="3086"/>
                  <a:pt x="36629" y="3056"/>
                  <a:pt x="36592" y="3056"/>
                </a:cubicBezTo>
                <a:close/>
                <a:moveTo>
                  <a:pt x="36808" y="3056"/>
                </a:moveTo>
                <a:cubicBezTo>
                  <a:pt x="36770" y="3056"/>
                  <a:pt x="36739" y="3086"/>
                  <a:pt x="36739" y="3124"/>
                </a:cubicBezTo>
                <a:cubicBezTo>
                  <a:pt x="36739" y="3162"/>
                  <a:pt x="36770" y="3193"/>
                  <a:pt x="36808" y="3193"/>
                </a:cubicBezTo>
                <a:cubicBezTo>
                  <a:pt x="36846" y="3193"/>
                  <a:pt x="36876" y="3162"/>
                  <a:pt x="36876" y="3124"/>
                </a:cubicBezTo>
                <a:cubicBezTo>
                  <a:pt x="36876" y="3086"/>
                  <a:pt x="36846" y="3056"/>
                  <a:pt x="36808" y="3056"/>
                </a:cubicBezTo>
                <a:close/>
                <a:moveTo>
                  <a:pt x="37024" y="3056"/>
                </a:moveTo>
                <a:cubicBezTo>
                  <a:pt x="36986" y="3056"/>
                  <a:pt x="36955" y="3086"/>
                  <a:pt x="36955" y="3124"/>
                </a:cubicBezTo>
                <a:cubicBezTo>
                  <a:pt x="36955" y="3162"/>
                  <a:pt x="36986" y="3193"/>
                  <a:pt x="37024" y="3193"/>
                </a:cubicBezTo>
                <a:cubicBezTo>
                  <a:pt x="37062" y="3193"/>
                  <a:pt x="37092" y="3162"/>
                  <a:pt x="37092" y="3124"/>
                </a:cubicBezTo>
                <a:cubicBezTo>
                  <a:pt x="37092" y="3086"/>
                  <a:pt x="37062" y="3056"/>
                  <a:pt x="37024" y="3056"/>
                </a:cubicBezTo>
                <a:close/>
                <a:moveTo>
                  <a:pt x="37240" y="3056"/>
                </a:moveTo>
                <a:cubicBezTo>
                  <a:pt x="37202" y="3056"/>
                  <a:pt x="37172" y="3086"/>
                  <a:pt x="37172" y="3124"/>
                </a:cubicBezTo>
                <a:cubicBezTo>
                  <a:pt x="37172" y="3162"/>
                  <a:pt x="37202" y="3193"/>
                  <a:pt x="37240" y="3193"/>
                </a:cubicBezTo>
                <a:cubicBezTo>
                  <a:pt x="37278" y="3193"/>
                  <a:pt x="37309" y="3162"/>
                  <a:pt x="37309" y="3124"/>
                </a:cubicBezTo>
                <a:cubicBezTo>
                  <a:pt x="37309" y="3086"/>
                  <a:pt x="37278" y="3056"/>
                  <a:pt x="37240" y="3056"/>
                </a:cubicBezTo>
                <a:close/>
                <a:moveTo>
                  <a:pt x="37456" y="3056"/>
                </a:moveTo>
                <a:cubicBezTo>
                  <a:pt x="37418" y="3056"/>
                  <a:pt x="37388" y="3086"/>
                  <a:pt x="37388" y="3124"/>
                </a:cubicBezTo>
                <a:cubicBezTo>
                  <a:pt x="37388" y="3162"/>
                  <a:pt x="37418" y="3193"/>
                  <a:pt x="37456" y="3193"/>
                </a:cubicBezTo>
                <a:cubicBezTo>
                  <a:pt x="37494" y="3193"/>
                  <a:pt x="37525" y="3162"/>
                  <a:pt x="37525" y="3124"/>
                </a:cubicBezTo>
                <a:cubicBezTo>
                  <a:pt x="37525" y="3086"/>
                  <a:pt x="37494" y="3056"/>
                  <a:pt x="37456" y="3056"/>
                </a:cubicBezTo>
                <a:close/>
                <a:moveTo>
                  <a:pt x="37672" y="3056"/>
                </a:moveTo>
                <a:cubicBezTo>
                  <a:pt x="37634" y="3056"/>
                  <a:pt x="37604" y="3086"/>
                  <a:pt x="37604" y="3124"/>
                </a:cubicBezTo>
                <a:cubicBezTo>
                  <a:pt x="37604" y="3162"/>
                  <a:pt x="37634" y="3193"/>
                  <a:pt x="37672" y="3193"/>
                </a:cubicBezTo>
                <a:cubicBezTo>
                  <a:pt x="37710" y="3193"/>
                  <a:pt x="37741" y="3162"/>
                  <a:pt x="37741" y="3124"/>
                </a:cubicBezTo>
                <a:cubicBezTo>
                  <a:pt x="37741" y="3086"/>
                  <a:pt x="37710" y="3056"/>
                  <a:pt x="37672" y="3056"/>
                </a:cubicBezTo>
                <a:close/>
                <a:moveTo>
                  <a:pt x="37888" y="3056"/>
                </a:moveTo>
                <a:cubicBezTo>
                  <a:pt x="37850" y="3056"/>
                  <a:pt x="37820" y="3086"/>
                  <a:pt x="37820" y="3124"/>
                </a:cubicBezTo>
                <a:cubicBezTo>
                  <a:pt x="37820" y="3162"/>
                  <a:pt x="37850" y="3193"/>
                  <a:pt x="37888" y="3193"/>
                </a:cubicBezTo>
                <a:cubicBezTo>
                  <a:pt x="37926" y="3193"/>
                  <a:pt x="37957" y="3162"/>
                  <a:pt x="37957" y="3124"/>
                </a:cubicBezTo>
                <a:cubicBezTo>
                  <a:pt x="37957" y="3086"/>
                  <a:pt x="37926" y="3056"/>
                  <a:pt x="37888" y="3056"/>
                </a:cubicBezTo>
                <a:close/>
                <a:moveTo>
                  <a:pt x="38104" y="3056"/>
                </a:moveTo>
                <a:cubicBezTo>
                  <a:pt x="38067" y="3056"/>
                  <a:pt x="38036" y="3086"/>
                  <a:pt x="38036" y="3124"/>
                </a:cubicBezTo>
                <a:cubicBezTo>
                  <a:pt x="38036" y="3162"/>
                  <a:pt x="38067" y="3193"/>
                  <a:pt x="38104" y="3193"/>
                </a:cubicBezTo>
                <a:cubicBezTo>
                  <a:pt x="38142" y="3193"/>
                  <a:pt x="38173" y="3162"/>
                  <a:pt x="38173" y="3124"/>
                </a:cubicBezTo>
                <a:cubicBezTo>
                  <a:pt x="38173" y="3086"/>
                  <a:pt x="38142" y="3056"/>
                  <a:pt x="38104" y="3056"/>
                </a:cubicBezTo>
                <a:close/>
                <a:moveTo>
                  <a:pt x="38321" y="3056"/>
                </a:moveTo>
                <a:cubicBezTo>
                  <a:pt x="38283" y="3056"/>
                  <a:pt x="38252" y="3086"/>
                  <a:pt x="38252" y="3124"/>
                </a:cubicBezTo>
                <a:cubicBezTo>
                  <a:pt x="38252" y="3162"/>
                  <a:pt x="38283" y="3193"/>
                  <a:pt x="38321" y="3193"/>
                </a:cubicBezTo>
                <a:cubicBezTo>
                  <a:pt x="38358" y="3193"/>
                  <a:pt x="38389" y="3162"/>
                  <a:pt x="38389" y="3124"/>
                </a:cubicBezTo>
                <a:cubicBezTo>
                  <a:pt x="38389" y="3086"/>
                  <a:pt x="38358" y="3056"/>
                  <a:pt x="38321" y="3056"/>
                </a:cubicBezTo>
                <a:close/>
                <a:moveTo>
                  <a:pt x="38537" y="3056"/>
                </a:moveTo>
                <a:cubicBezTo>
                  <a:pt x="38499" y="3056"/>
                  <a:pt x="38468" y="3086"/>
                  <a:pt x="38468" y="3124"/>
                </a:cubicBezTo>
                <a:cubicBezTo>
                  <a:pt x="38468" y="3162"/>
                  <a:pt x="38499" y="3193"/>
                  <a:pt x="38537" y="3193"/>
                </a:cubicBezTo>
                <a:cubicBezTo>
                  <a:pt x="38575" y="3193"/>
                  <a:pt x="38605" y="3162"/>
                  <a:pt x="38605" y="3124"/>
                </a:cubicBezTo>
                <a:cubicBezTo>
                  <a:pt x="38605" y="3086"/>
                  <a:pt x="38575" y="3056"/>
                  <a:pt x="38537" y="3056"/>
                </a:cubicBezTo>
                <a:close/>
                <a:moveTo>
                  <a:pt x="38753" y="3056"/>
                </a:moveTo>
                <a:cubicBezTo>
                  <a:pt x="38715" y="3056"/>
                  <a:pt x="38684" y="3086"/>
                  <a:pt x="38684" y="3124"/>
                </a:cubicBezTo>
                <a:cubicBezTo>
                  <a:pt x="38684" y="3162"/>
                  <a:pt x="38715" y="3193"/>
                  <a:pt x="38753" y="3193"/>
                </a:cubicBezTo>
                <a:cubicBezTo>
                  <a:pt x="38791" y="3193"/>
                  <a:pt x="38821" y="3162"/>
                  <a:pt x="38821" y="3124"/>
                </a:cubicBezTo>
                <a:cubicBezTo>
                  <a:pt x="38821" y="3086"/>
                  <a:pt x="38791" y="3056"/>
                  <a:pt x="38753" y="3056"/>
                </a:cubicBezTo>
                <a:close/>
                <a:moveTo>
                  <a:pt x="30108" y="3291"/>
                </a:moveTo>
                <a:cubicBezTo>
                  <a:pt x="30070" y="3291"/>
                  <a:pt x="30040" y="3321"/>
                  <a:pt x="30040" y="3359"/>
                </a:cubicBezTo>
                <a:cubicBezTo>
                  <a:pt x="30040" y="3397"/>
                  <a:pt x="30070" y="3428"/>
                  <a:pt x="30108" y="3428"/>
                </a:cubicBezTo>
                <a:cubicBezTo>
                  <a:pt x="30146" y="3428"/>
                  <a:pt x="30177" y="3397"/>
                  <a:pt x="30177" y="3359"/>
                </a:cubicBezTo>
                <a:cubicBezTo>
                  <a:pt x="30177" y="3321"/>
                  <a:pt x="30146" y="3291"/>
                  <a:pt x="30108" y="3291"/>
                </a:cubicBezTo>
                <a:close/>
                <a:moveTo>
                  <a:pt x="30324" y="3291"/>
                </a:moveTo>
                <a:cubicBezTo>
                  <a:pt x="30286" y="3291"/>
                  <a:pt x="30256" y="3321"/>
                  <a:pt x="30256" y="3359"/>
                </a:cubicBezTo>
                <a:cubicBezTo>
                  <a:pt x="30256" y="3397"/>
                  <a:pt x="30286" y="3428"/>
                  <a:pt x="30324" y="3428"/>
                </a:cubicBezTo>
                <a:cubicBezTo>
                  <a:pt x="30362" y="3428"/>
                  <a:pt x="30393" y="3397"/>
                  <a:pt x="30393" y="3359"/>
                </a:cubicBezTo>
                <a:cubicBezTo>
                  <a:pt x="30393" y="3321"/>
                  <a:pt x="30362" y="3291"/>
                  <a:pt x="30324" y="3291"/>
                </a:cubicBezTo>
                <a:close/>
                <a:moveTo>
                  <a:pt x="30540" y="3291"/>
                </a:moveTo>
                <a:cubicBezTo>
                  <a:pt x="30502" y="3291"/>
                  <a:pt x="30472" y="3321"/>
                  <a:pt x="30472" y="3359"/>
                </a:cubicBezTo>
                <a:cubicBezTo>
                  <a:pt x="30472" y="3397"/>
                  <a:pt x="30502" y="3428"/>
                  <a:pt x="30540" y="3428"/>
                </a:cubicBezTo>
                <a:cubicBezTo>
                  <a:pt x="30578" y="3428"/>
                  <a:pt x="30609" y="3397"/>
                  <a:pt x="30609" y="3359"/>
                </a:cubicBezTo>
                <a:cubicBezTo>
                  <a:pt x="30609" y="3321"/>
                  <a:pt x="30578" y="3291"/>
                  <a:pt x="30540" y="3291"/>
                </a:cubicBezTo>
                <a:close/>
                <a:moveTo>
                  <a:pt x="30756" y="3291"/>
                </a:moveTo>
                <a:cubicBezTo>
                  <a:pt x="30719" y="3291"/>
                  <a:pt x="30688" y="3321"/>
                  <a:pt x="30688" y="3359"/>
                </a:cubicBezTo>
                <a:cubicBezTo>
                  <a:pt x="30688" y="3397"/>
                  <a:pt x="30719" y="3428"/>
                  <a:pt x="30756" y="3428"/>
                </a:cubicBezTo>
                <a:cubicBezTo>
                  <a:pt x="30794" y="3428"/>
                  <a:pt x="30825" y="3397"/>
                  <a:pt x="30825" y="3359"/>
                </a:cubicBezTo>
                <a:cubicBezTo>
                  <a:pt x="30825" y="3321"/>
                  <a:pt x="30794" y="3291"/>
                  <a:pt x="30756" y="3291"/>
                </a:cubicBezTo>
                <a:close/>
                <a:moveTo>
                  <a:pt x="30972" y="3291"/>
                </a:moveTo>
                <a:cubicBezTo>
                  <a:pt x="30935" y="3291"/>
                  <a:pt x="30904" y="3321"/>
                  <a:pt x="30904" y="3359"/>
                </a:cubicBezTo>
                <a:cubicBezTo>
                  <a:pt x="30904" y="3397"/>
                  <a:pt x="30935" y="3428"/>
                  <a:pt x="30972" y="3428"/>
                </a:cubicBezTo>
                <a:cubicBezTo>
                  <a:pt x="31010" y="3428"/>
                  <a:pt x="31041" y="3397"/>
                  <a:pt x="31041" y="3359"/>
                </a:cubicBezTo>
                <a:cubicBezTo>
                  <a:pt x="31041" y="3321"/>
                  <a:pt x="31010" y="3291"/>
                  <a:pt x="30972" y="3291"/>
                </a:cubicBezTo>
                <a:close/>
                <a:moveTo>
                  <a:pt x="31189" y="3291"/>
                </a:moveTo>
                <a:cubicBezTo>
                  <a:pt x="31151" y="3291"/>
                  <a:pt x="31120" y="3321"/>
                  <a:pt x="31120" y="3359"/>
                </a:cubicBezTo>
                <a:cubicBezTo>
                  <a:pt x="31120" y="3397"/>
                  <a:pt x="31151" y="3428"/>
                  <a:pt x="31189" y="3428"/>
                </a:cubicBezTo>
                <a:cubicBezTo>
                  <a:pt x="31226" y="3428"/>
                  <a:pt x="31257" y="3397"/>
                  <a:pt x="31257" y="3359"/>
                </a:cubicBezTo>
                <a:cubicBezTo>
                  <a:pt x="31257" y="3321"/>
                  <a:pt x="31226" y="3291"/>
                  <a:pt x="31189" y="3291"/>
                </a:cubicBezTo>
                <a:close/>
                <a:moveTo>
                  <a:pt x="31405" y="3291"/>
                </a:moveTo>
                <a:cubicBezTo>
                  <a:pt x="31367" y="3291"/>
                  <a:pt x="31336" y="3321"/>
                  <a:pt x="31336" y="3359"/>
                </a:cubicBezTo>
                <a:cubicBezTo>
                  <a:pt x="31336" y="3397"/>
                  <a:pt x="31367" y="3428"/>
                  <a:pt x="31405" y="3428"/>
                </a:cubicBezTo>
                <a:cubicBezTo>
                  <a:pt x="31442" y="3428"/>
                  <a:pt x="31473" y="3397"/>
                  <a:pt x="31473" y="3359"/>
                </a:cubicBezTo>
                <a:cubicBezTo>
                  <a:pt x="31473" y="3321"/>
                  <a:pt x="31442" y="3291"/>
                  <a:pt x="31405" y="3291"/>
                </a:cubicBezTo>
                <a:close/>
                <a:moveTo>
                  <a:pt x="31621" y="3291"/>
                </a:moveTo>
                <a:cubicBezTo>
                  <a:pt x="31583" y="3291"/>
                  <a:pt x="31552" y="3321"/>
                  <a:pt x="31552" y="3359"/>
                </a:cubicBezTo>
                <a:cubicBezTo>
                  <a:pt x="31552" y="3397"/>
                  <a:pt x="31583" y="3428"/>
                  <a:pt x="31621" y="3428"/>
                </a:cubicBezTo>
                <a:cubicBezTo>
                  <a:pt x="31659" y="3428"/>
                  <a:pt x="31689" y="3397"/>
                  <a:pt x="31689" y="3359"/>
                </a:cubicBezTo>
                <a:cubicBezTo>
                  <a:pt x="31689" y="3321"/>
                  <a:pt x="31659" y="3291"/>
                  <a:pt x="31621" y="3291"/>
                </a:cubicBezTo>
                <a:close/>
                <a:moveTo>
                  <a:pt x="31837" y="3291"/>
                </a:moveTo>
                <a:cubicBezTo>
                  <a:pt x="31799" y="3291"/>
                  <a:pt x="31768" y="3321"/>
                  <a:pt x="31768" y="3359"/>
                </a:cubicBezTo>
                <a:cubicBezTo>
                  <a:pt x="31768" y="3397"/>
                  <a:pt x="31799" y="3428"/>
                  <a:pt x="31837" y="3428"/>
                </a:cubicBezTo>
                <a:cubicBezTo>
                  <a:pt x="31875" y="3428"/>
                  <a:pt x="31905" y="3397"/>
                  <a:pt x="31905" y="3359"/>
                </a:cubicBezTo>
                <a:cubicBezTo>
                  <a:pt x="31905" y="3321"/>
                  <a:pt x="31875" y="3291"/>
                  <a:pt x="31837" y="3291"/>
                </a:cubicBezTo>
                <a:close/>
                <a:moveTo>
                  <a:pt x="32053" y="3291"/>
                </a:moveTo>
                <a:cubicBezTo>
                  <a:pt x="32015" y="3291"/>
                  <a:pt x="31985" y="3321"/>
                  <a:pt x="31985" y="3359"/>
                </a:cubicBezTo>
                <a:cubicBezTo>
                  <a:pt x="31985" y="3397"/>
                  <a:pt x="32015" y="3428"/>
                  <a:pt x="32053" y="3428"/>
                </a:cubicBezTo>
                <a:cubicBezTo>
                  <a:pt x="32091" y="3428"/>
                  <a:pt x="32122" y="3397"/>
                  <a:pt x="32122" y="3359"/>
                </a:cubicBezTo>
                <a:cubicBezTo>
                  <a:pt x="32122" y="3321"/>
                  <a:pt x="32091" y="3291"/>
                  <a:pt x="32053" y="3291"/>
                </a:cubicBezTo>
                <a:close/>
                <a:moveTo>
                  <a:pt x="32269" y="3291"/>
                </a:moveTo>
                <a:cubicBezTo>
                  <a:pt x="32231" y="3291"/>
                  <a:pt x="32201" y="3321"/>
                  <a:pt x="32201" y="3359"/>
                </a:cubicBezTo>
                <a:cubicBezTo>
                  <a:pt x="32201" y="3397"/>
                  <a:pt x="32231" y="3428"/>
                  <a:pt x="32269" y="3428"/>
                </a:cubicBezTo>
                <a:cubicBezTo>
                  <a:pt x="32307" y="3428"/>
                  <a:pt x="32338" y="3397"/>
                  <a:pt x="32338" y="3359"/>
                </a:cubicBezTo>
                <a:cubicBezTo>
                  <a:pt x="32338" y="3321"/>
                  <a:pt x="32307" y="3291"/>
                  <a:pt x="32269" y="3291"/>
                </a:cubicBezTo>
                <a:close/>
                <a:moveTo>
                  <a:pt x="32485" y="3291"/>
                </a:moveTo>
                <a:cubicBezTo>
                  <a:pt x="32448" y="3291"/>
                  <a:pt x="32417" y="3321"/>
                  <a:pt x="32417" y="3359"/>
                </a:cubicBezTo>
                <a:cubicBezTo>
                  <a:pt x="32417" y="3397"/>
                  <a:pt x="32448" y="3428"/>
                  <a:pt x="32485" y="3428"/>
                </a:cubicBezTo>
                <a:cubicBezTo>
                  <a:pt x="32523" y="3428"/>
                  <a:pt x="32554" y="3397"/>
                  <a:pt x="32554" y="3359"/>
                </a:cubicBezTo>
                <a:cubicBezTo>
                  <a:pt x="32554" y="3321"/>
                  <a:pt x="32523" y="3291"/>
                  <a:pt x="32485" y="3291"/>
                </a:cubicBezTo>
                <a:close/>
                <a:moveTo>
                  <a:pt x="32701" y="3291"/>
                </a:moveTo>
                <a:cubicBezTo>
                  <a:pt x="32664" y="3291"/>
                  <a:pt x="32633" y="3321"/>
                  <a:pt x="32633" y="3359"/>
                </a:cubicBezTo>
                <a:cubicBezTo>
                  <a:pt x="32633" y="3397"/>
                  <a:pt x="32664" y="3428"/>
                  <a:pt x="32701" y="3428"/>
                </a:cubicBezTo>
                <a:cubicBezTo>
                  <a:pt x="32739" y="3428"/>
                  <a:pt x="32770" y="3397"/>
                  <a:pt x="32770" y="3359"/>
                </a:cubicBezTo>
                <a:cubicBezTo>
                  <a:pt x="32770" y="3321"/>
                  <a:pt x="32739" y="3291"/>
                  <a:pt x="32701" y="3291"/>
                </a:cubicBezTo>
                <a:close/>
                <a:moveTo>
                  <a:pt x="32918" y="3291"/>
                </a:moveTo>
                <a:cubicBezTo>
                  <a:pt x="32880" y="3291"/>
                  <a:pt x="32849" y="3321"/>
                  <a:pt x="32849" y="3359"/>
                </a:cubicBezTo>
                <a:cubicBezTo>
                  <a:pt x="32849" y="3397"/>
                  <a:pt x="32880" y="3428"/>
                  <a:pt x="32918" y="3428"/>
                </a:cubicBezTo>
                <a:cubicBezTo>
                  <a:pt x="32955" y="3428"/>
                  <a:pt x="32986" y="3397"/>
                  <a:pt x="32986" y="3359"/>
                </a:cubicBezTo>
                <a:cubicBezTo>
                  <a:pt x="32986" y="3321"/>
                  <a:pt x="32955" y="3291"/>
                  <a:pt x="32918" y="3291"/>
                </a:cubicBezTo>
                <a:close/>
                <a:moveTo>
                  <a:pt x="33134" y="3291"/>
                </a:moveTo>
                <a:cubicBezTo>
                  <a:pt x="33096" y="3291"/>
                  <a:pt x="33065" y="3321"/>
                  <a:pt x="33065" y="3359"/>
                </a:cubicBezTo>
                <a:cubicBezTo>
                  <a:pt x="33065" y="3397"/>
                  <a:pt x="33096" y="3428"/>
                  <a:pt x="33134" y="3428"/>
                </a:cubicBezTo>
                <a:cubicBezTo>
                  <a:pt x="33171" y="3428"/>
                  <a:pt x="33202" y="3397"/>
                  <a:pt x="33202" y="3359"/>
                </a:cubicBezTo>
                <a:cubicBezTo>
                  <a:pt x="33202" y="3321"/>
                  <a:pt x="33171" y="3291"/>
                  <a:pt x="33134" y="3291"/>
                </a:cubicBezTo>
                <a:close/>
                <a:moveTo>
                  <a:pt x="33350" y="3291"/>
                </a:moveTo>
                <a:cubicBezTo>
                  <a:pt x="33312" y="3291"/>
                  <a:pt x="33281" y="3321"/>
                  <a:pt x="33281" y="3359"/>
                </a:cubicBezTo>
                <a:cubicBezTo>
                  <a:pt x="33281" y="3397"/>
                  <a:pt x="33312" y="3428"/>
                  <a:pt x="33350" y="3428"/>
                </a:cubicBezTo>
                <a:cubicBezTo>
                  <a:pt x="33388" y="3428"/>
                  <a:pt x="33418" y="3397"/>
                  <a:pt x="33418" y="3359"/>
                </a:cubicBezTo>
                <a:cubicBezTo>
                  <a:pt x="33418" y="3321"/>
                  <a:pt x="33388" y="3291"/>
                  <a:pt x="33350" y="3291"/>
                </a:cubicBezTo>
                <a:close/>
                <a:moveTo>
                  <a:pt x="33566" y="3291"/>
                </a:moveTo>
                <a:cubicBezTo>
                  <a:pt x="33528" y="3291"/>
                  <a:pt x="33497" y="3321"/>
                  <a:pt x="33497" y="3359"/>
                </a:cubicBezTo>
                <a:cubicBezTo>
                  <a:pt x="33497" y="3397"/>
                  <a:pt x="33528" y="3428"/>
                  <a:pt x="33566" y="3428"/>
                </a:cubicBezTo>
                <a:cubicBezTo>
                  <a:pt x="33604" y="3428"/>
                  <a:pt x="33634" y="3397"/>
                  <a:pt x="33634" y="3359"/>
                </a:cubicBezTo>
                <a:cubicBezTo>
                  <a:pt x="33634" y="3321"/>
                  <a:pt x="33604" y="3291"/>
                  <a:pt x="33566" y="3291"/>
                </a:cubicBezTo>
                <a:close/>
                <a:moveTo>
                  <a:pt x="33782" y="3291"/>
                </a:moveTo>
                <a:cubicBezTo>
                  <a:pt x="33744" y="3291"/>
                  <a:pt x="33714" y="3321"/>
                  <a:pt x="33714" y="3359"/>
                </a:cubicBezTo>
                <a:cubicBezTo>
                  <a:pt x="33714" y="3397"/>
                  <a:pt x="33744" y="3428"/>
                  <a:pt x="33782" y="3428"/>
                </a:cubicBezTo>
                <a:cubicBezTo>
                  <a:pt x="33820" y="3428"/>
                  <a:pt x="33850" y="3397"/>
                  <a:pt x="33850" y="3359"/>
                </a:cubicBezTo>
                <a:cubicBezTo>
                  <a:pt x="33850" y="3321"/>
                  <a:pt x="33820" y="3291"/>
                  <a:pt x="33782" y="3291"/>
                </a:cubicBezTo>
                <a:close/>
                <a:moveTo>
                  <a:pt x="33998" y="3291"/>
                </a:moveTo>
                <a:cubicBezTo>
                  <a:pt x="33960" y="3291"/>
                  <a:pt x="33930" y="3321"/>
                  <a:pt x="33930" y="3359"/>
                </a:cubicBezTo>
                <a:cubicBezTo>
                  <a:pt x="33930" y="3397"/>
                  <a:pt x="33960" y="3428"/>
                  <a:pt x="33998" y="3428"/>
                </a:cubicBezTo>
                <a:cubicBezTo>
                  <a:pt x="34036" y="3428"/>
                  <a:pt x="34067" y="3397"/>
                  <a:pt x="34067" y="3359"/>
                </a:cubicBezTo>
                <a:cubicBezTo>
                  <a:pt x="34067" y="3321"/>
                  <a:pt x="34036" y="3291"/>
                  <a:pt x="33998" y="3291"/>
                </a:cubicBezTo>
                <a:close/>
                <a:moveTo>
                  <a:pt x="34214" y="3291"/>
                </a:moveTo>
                <a:cubicBezTo>
                  <a:pt x="34176" y="3291"/>
                  <a:pt x="34146" y="3321"/>
                  <a:pt x="34146" y="3359"/>
                </a:cubicBezTo>
                <a:cubicBezTo>
                  <a:pt x="34146" y="3397"/>
                  <a:pt x="34176" y="3428"/>
                  <a:pt x="34214" y="3428"/>
                </a:cubicBezTo>
                <a:cubicBezTo>
                  <a:pt x="34252" y="3428"/>
                  <a:pt x="34283" y="3397"/>
                  <a:pt x="34283" y="3359"/>
                </a:cubicBezTo>
                <a:cubicBezTo>
                  <a:pt x="34283" y="3321"/>
                  <a:pt x="34252" y="3291"/>
                  <a:pt x="34214" y="3291"/>
                </a:cubicBezTo>
                <a:close/>
                <a:moveTo>
                  <a:pt x="34430" y="3291"/>
                </a:moveTo>
                <a:cubicBezTo>
                  <a:pt x="34393" y="3291"/>
                  <a:pt x="34362" y="3321"/>
                  <a:pt x="34362" y="3359"/>
                </a:cubicBezTo>
                <a:cubicBezTo>
                  <a:pt x="34362" y="3397"/>
                  <a:pt x="34393" y="3428"/>
                  <a:pt x="34430" y="3428"/>
                </a:cubicBezTo>
                <a:cubicBezTo>
                  <a:pt x="34468" y="3428"/>
                  <a:pt x="34499" y="3397"/>
                  <a:pt x="34499" y="3359"/>
                </a:cubicBezTo>
                <a:cubicBezTo>
                  <a:pt x="34499" y="3321"/>
                  <a:pt x="34468" y="3291"/>
                  <a:pt x="34430" y="3291"/>
                </a:cubicBezTo>
                <a:close/>
                <a:moveTo>
                  <a:pt x="34646" y="3291"/>
                </a:moveTo>
                <a:cubicBezTo>
                  <a:pt x="34609" y="3291"/>
                  <a:pt x="34578" y="3321"/>
                  <a:pt x="34578" y="3359"/>
                </a:cubicBezTo>
                <a:cubicBezTo>
                  <a:pt x="34578" y="3397"/>
                  <a:pt x="34609" y="3428"/>
                  <a:pt x="34646" y="3428"/>
                </a:cubicBezTo>
                <a:cubicBezTo>
                  <a:pt x="34684" y="3428"/>
                  <a:pt x="34715" y="3397"/>
                  <a:pt x="34715" y="3359"/>
                </a:cubicBezTo>
                <a:cubicBezTo>
                  <a:pt x="34715" y="3321"/>
                  <a:pt x="34684" y="3291"/>
                  <a:pt x="34646" y="3291"/>
                </a:cubicBezTo>
                <a:close/>
                <a:moveTo>
                  <a:pt x="34863" y="3291"/>
                </a:moveTo>
                <a:cubicBezTo>
                  <a:pt x="34825" y="3291"/>
                  <a:pt x="34794" y="3321"/>
                  <a:pt x="34794" y="3359"/>
                </a:cubicBezTo>
                <a:cubicBezTo>
                  <a:pt x="34794" y="3397"/>
                  <a:pt x="34825" y="3428"/>
                  <a:pt x="34863" y="3428"/>
                </a:cubicBezTo>
                <a:cubicBezTo>
                  <a:pt x="34900" y="3428"/>
                  <a:pt x="34931" y="3397"/>
                  <a:pt x="34931" y="3359"/>
                </a:cubicBezTo>
                <a:cubicBezTo>
                  <a:pt x="34931" y="3321"/>
                  <a:pt x="34900" y="3291"/>
                  <a:pt x="34863" y="3291"/>
                </a:cubicBezTo>
                <a:close/>
                <a:moveTo>
                  <a:pt x="35079" y="3291"/>
                </a:moveTo>
                <a:cubicBezTo>
                  <a:pt x="35041" y="3291"/>
                  <a:pt x="35010" y="3321"/>
                  <a:pt x="35010" y="3359"/>
                </a:cubicBezTo>
                <a:cubicBezTo>
                  <a:pt x="35010" y="3397"/>
                  <a:pt x="35041" y="3428"/>
                  <a:pt x="35079" y="3428"/>
                </a:cubicBezTo>
                <a:cubicBezTo>
                  <a:pt x="35117" y="3428"/>
                  <a:pt x="35147" y="3397"/>
                  <a:pt x="35147" y="3359"/>
                </a:cubicBezTo>
                <a:cubicBezTo>
                  <a:pt x="35147" y="3321"/>
                  <a:pt x="35117" y="3291"/>
                  <a:pt x="35079" y="3291"/>
                </a:cubicBezTo>
                <a:close/>
                <a:moveTo>
                  <a:pt x="35295" y="3291"/>
                </a:moveTo>
                <a:cubicBezTo>
                  <a:pt x="35257" y="3291"/>
                  <a:pt x="35226" y="3321"/>
                  <a:pt x="35226" y="3359"/>
                </a:cubicBezTo>
                <a:cubicBezTo>
                  <a:pt x="35226" y="3397"/>
                  <a:pt x="35257" y="3428"/>
                  <a:pt x="35295" y="3428"/>
                </a:cubicBezTo>
                <a:cubicBezTo>
                  <a:pt x="35333" y="3428"/>
                  <a:pt x="35363" y="3397"/>
                  <a:pt x="35363" y="3359"/>
                </a:cubicBezTo>
                <a:cubicBezTo>
                  <a:pt x="35363" y="3321"/>
                  <a:pt x="35333" y="3291"/>
                  <a:pt x="35295" y="3291"/>
                </a:cubicBezTo>
                <a:close/>
                <a:moveTo>
                  <a:pt x="35511" y="3291"/>
                </a:moveTo>
                <a:cubicBezTo>
                  <a:pt x="35473" y="3291"/>
                  <a:pt x="35443" y="3321"/>
                  <a:pt x="35443" y="3359"/>
                </a:cubicBezTo>
                <a:cubicBezTo>
                  <a:pt x="35443" y="3397"/>
                  <a:pt x="35473" y="3428"/>
                  <a:pt x="35511" y="3428"/>
                </a:cubicBezTo>
                <a:cubicBezTo>
                  <a:pt x="35549" y="3428"/>
                  <a:pt x="35579" y="3397"/>
                  <a:pt x="35579" y="3359"/>
                </a:cubicBezTo>
                <a:cubicBezTo>
                  <a:pt x="35579" y="3321"/>
                  <a:pt x="35549" y="3291"/>
                  <a:pt x="35511" y="3291"/>
                </a:cubicBezTo>
                <a:close/>
                <a:moveTo>
                  <a:pt x="35727" y="3291"/>
                </a:moveTo>
                <a:cubicBezTo>
                  <a:pt x="35689" y="3291"/>
                  <a:pt x="35659" y="3321"/>
                  <a:pt x="35659" y="3359"/>
                </a:cubicBezTo>
                <a:cubicBezTo>
                  <a:pt x="35659" y="3397"/>
                  <a:pt x="35689" y="3428"/>
                  <a:pt x="35727" y="3428"/>
                </a:cubicBezTo>
                <a:cubicBezTo>
                  <a:pt x="35765" y="3428"/>
                  <a:pt x="35796" y="3397"/>
                  <a:pt x="35796" y="3359"/>
                </a:cubicBezTo>
                <a:cubicBezTo>
                  <a:pt x="35796" y="3321"/>
                  <a:pt x="35765" y="3291"/>
                  <a:pt x="35727" y="3291"/>
                </a:cubicBezTo>
                <a:close/>
                <a:moveTo>
                  <a:pt x="35943" y="3291"/>
                </a:moveTo>
                <a:cubicBezTo>
                  <a:pt x="35906" y="3291"/>
                  <a:pt x="35875" y="3321"/>
                  <a:pt x="35875" y="3359"/>
                </a:cubicBezTo>
                <a:cubicBezTo>
                  <a:pt x="35875" y="3397"/>
                  <a:pt x="35906" y="3428"/>
                  <a:pt x="35943" y="3428"/>
                </a:cubicBezTo>
                <a:cubicBezTo>
                  <a:pt x="35981" y="3428"/>
                  <a:pt x="36012" y="3397"/>
                  <a:pt x="36012" y="3359"/>
                </a:cubicBezTo>
                <a:cubicBezTo>
                  <a:pt x="36012" y="3321"/>
                  <a:pt x="35981" y="3291"/>
                  <a:pt x="35943" y="3291"/>
                </a:cubicBezTo>
                <a:close/>
                <a:moveTo>
                  <a:pt x="36159" y="3291"/>
                </a:moveTo>
                <a:cubicBezTo>
                  <a:pt x="36122" y="3291"/>
                  <a:pt x="36091" y="3321"/>
                  <a:pt x="36091" y="3359"/>
                </a:cubicBezTo>
                <a:cubicBezTo>
                  <a:pt x="36091" y="3397"/>
                  <a:pt x="36122" y="3428"/>
                  <a:pt x="36159" y="3428"/>
                </a:cubicBezTo>
                <a:cubicBezTo>
                  <a:pt x="36197" y="3428"/>
                  <a:pt x="36228" y="3397"/>
                  <a:pt x="36228" y="3359"/>
                </a:cubicBezTo>
                <a:cubicBezTo>
                  <a:pt x="36228" y="3321"/>
                  <a:pt x="36197" y="3291"/>
                  <a:pt x="36159" y="3291"/>
                </a:cubicBezTo>
                <a:close/>
                <a:moveTo>
                  <a:pt x="36376" y="3291"/>
                </a:moveTo>
                <a:cubicBezTo>
                  <a:pt x="36338" y="3291"/>
                  <a:pt x="36307" y="3321"/>
                  <a:pt x="36307" y="3359"/>
                </a:cubicBezTo>
                <a:cubicBezTo>
                  <a:pt x="36307" y="3397"/>
                  <a:pt x="36338" y="3428"/>
                  <a:pt x="36376" y="3428"/>
                </a:cubicBezTo>
                <a:cubicBezTo>
                  <a:pt x="36413" y="3428"/>
                  <a:pt x="36444" y="3397"/>
                  <a:pt x="36444" y="3359"/>
                </a:cubicBezTo>
                <a:cubicBezTo>
                  <a:pt x="36444" y="3321"/>
                  <a:pt x="36413" y="3291"/>
                  <a:pt x="36376" y="3291"/>
                </a:cubicBezTo>
                <a:close/>
                <a:moveTo>
                  <a:pt x="36592" y="3291"/>
                </a:moveTo>
                <a:cubicBezTo>
                  <a:pt x="36554" y="3291"/>
                  <a:pt x="36523" y="3321"/>
                  <a:pt x="36523" y="3359"/>
                </a:cubicBezTo>
                <a:cubicBezTo>
                  <a:pt x="36523" y="3397"/>
                  <a:pt x="36554" y="3428"/>
                  <a:pt x="36592" y="3428"/>
                </a:cubicBezTo>
                <a:cubicBezTo>
                  <a:pt x="36629" y="3428"/>
                  <a:pt x="36660" y="3397"/>
                  <a:pt x="36660" y="3359"/>
                </a:cubicBezTo>
                <a:cubicBezTo>
                  <a:pt x="36660" y="3321"/>
                  <a:pt x="36629" y="3291"/>
                  <a:pt x="36592" y="3291"/>
                </a:cubicBezTo>
                <a:close/>
                <a:moveTo>
                  <a:pt x="36808" y="3291"/>
                </a:moveTo>
                <a:cubicBezTo>
                  <a:pt x="36770" y="3291"/>
                  <a:pt x="36739" y="3321"/>
                  <a:pt x="36739" y="3359"/>
                </a:cubicBezTo>
                <a:cubicBezTo>
                  <a:pt x="36739" y="3397"/>
                  <a:pt x="36770" y="3428"/>
                  <a:pt x="36808" y="3428"/>
                </a:cubicBezTo>
                <a:cubicBezTo>
                  <a:pt x="36846" y="3428"/>
                  <a:pt x="36876" y="3397"/>
                  <a:pt x="36876" y="3359"/>
                </a:cubicBezTo>
                <a:cubicBezTo>
                  <a:pt x="36876" y="3321"/>
                  <a:pt x="36846" y="3291"/>
                  <a:pt x="36808" y="3291"/>
                </a:cubicBezTo>
                <a:close/>
                <a:moveTo>
                  <a:pt x="37024" y="3291"/>
                </a:moveTo>
                <a:cubicBezTo>
                  <a:pt x="36986" y="3291"/>
                  <a:pt x="36955" y="3321"/>
                  <a:pt x="36955" y="3359"/>
                </a:cubicBezTo>
                <a:cubicBezTo>
                  <a:pt x="36955" y="3397"/>
                  <a:pt x="36986" y="3428"/>
                  <a:pt x="37024" y="3428"/>
                </a:cubicBezTo>
                <a:cubicBezTo>
                  <a:pt x="37062" y="3428"/>
                  <a:pt x="37092" y="3397"/>
                  <a:pt x="37092" y="3359"/>
                </a:cubicBezTo>
                <a:cubicBezTo>
                  <a:pt x="37092" y="3321"/>
                  <a:pt x="37062" y="3291"/>
                  <a:pt x="37024" y="3291"/>
                </a:cubicBezTo>
                <a:close/>
                <a:moveTo>
                  <a:pt x="37240" y="3291"/>
                </a:moveTo>
                <a:cubicBezTo>
                  <a:pt x="37202" y="3291"/>
                  <a:pt x="37172" y="3321"/>
                  <a:pt x="37172" y="3359"/>
                </a:cubicBezTo>
                <a:cubicBezTo>
                  <a:pt x="37172" y="3397"/>
                  <a:pt x="37202" y="3428"/>
                  <a:pt x="37240" y="3428"/>
                </a:cubicBezTo>
                <a:cubicBezTo>
                  <a:pt x="37278" y="3428"/>
                  <a:pt x="37309" y="3397"/>
                  <a:pt x="37309" y="3359"/>
                </a:cubicBezTo>
                <a:cubicBezTo>
                  <a:pt x="37309" y="3321"/>
                  <a:pt x="37278" y="3291"/>
                  <a:pt x="37240" y="3291"/>
                </a:cubicBezTo>
                <a:close/>
                <a:moveTo>
                  <a:pt x="37456" y="3291"/>
                </a:moveTo>
                <a:cubicBezTo>
                  <a:pt x="37418" y="3291"/>
                  <a:pt x="37388" y="3321"/>
                  <a:pt x="37388" y="3359"/>
                </a:cubicBezTo>
                <a:cubicBezTo>
                  <a:pt x="37388" y="3397"/>
                  <a:pt x="37418" y="3428"/>
                  <a:pt x="37456" y="3428"/>
                </a:cubicBezTo>
                <a:cubicBezTo>
                  <a:pt x="37494" y="3428"/>
                  <a:pt x="37525" y="3397"/>
                  <a:pt x="37525" y="3359"/>
                </a:cubicBezTo>
                <a:cubicBezTo>
                  <a:pt x="37525" y="3321"/>
                  <a:pt x="37494" y="3291"/>
                  <a:pt x="37456" y="3291"/>
                </a:cubicBezTo>
                <a:close/>
                <a:moveTo>
                  <a:pt x="37672" y="3291"/>
                </a:moveTo>
                <a:cubicBezTo>
                  <a:pt x="37634" y="3291"/>
                  <a:pt x="37604" y="3321"/>
                  <a:pt x="37604" y="3359"/>
                </a:cubicBezTo>
                <a:cubicBezTo>
                  <a:pt x="37604" y="3397"/>
                  <a:pt x="37634" y="3428"/>
                  <a:pt x="37672" y="3428"/>
                </a:cubicBezTo>
                <a:cubicBezTo>
                  <a:pt x="37710" y="3428"/>
                  <a:pt x="37741" y="3397"/>
                  <a:pt x="37741" y="3359"/>
                </a:cubicBezTo>
                <a:cubicBezTo>
                  <a:pt x="37741" y="3321"/>
                  <a:pt x="37710" y="3291"/>
                  <a:pt x="37672" y="3291"/>
                </a:cubicBezTo>
                <a:close/>
                <a:moveTo>
                  <a:pt x="37888" y="3291"/>
                </a:moveTo>
                <a:cubicBezTo>
                  <a:pt x="37850" y="3291"/>
                  <a:pt x="37820" y="3321"/>
                  <a:pt x="37820" y="3359"/>
                </a:cubicBezTo>
                <a:cubicBezTo>
                  <a:pt x="37820" y="3397"/>
                  <a:pt x="37850" y="3428"/>
                  <a:pt x="37888" y="3428"/>
                </a:cubicBezTo>
                <a:cubicBezTo>
                  <a:pt x="37926" y="3428"/>
                  <a:pt x="37957" y="3397"/>
                  <a:pt x="37957" y="3359"/>
                </a:cubicBezTo>
                <a:cubicBezTo>
                  <a:pt x="37957" y="3321"/>
                  <a:pt x="37926" y="3291"/>
                  <a:pt x="37888" y="3291"/>
                </a:cubicBezTo>
                <a:close/>
                <a:moveTo>
                  <a:pt x="38104" y="3291"/>
                </a:moveTo>
                <a:cubicBezTo>
                  <a:pt x="38067" y="3291"/>
                  <a:pt x="38036" y="3321"/>
                  <a:pt x="38036" y="3359"/>
                </a:cubicBezTo>
                <a:cubicBezTo>
                  <a:pt x="38036" y="3397"/>
                  <a:pt x="38067" y="3428"/>
                  <a:pt x="38104" y="3428"/>
                </a:cubicBezTo>
                <a:cubicBezTo>
                  <a:pt x="38142" y="3428"/>
                  <a:pt x="38173" y="3397"/>
                  <a:pt x="38173" y="3359"/>
                </a:cubicBezTo>
                <a:cubicBezTo>
                  <a:pt x="38173" y="3321"/>
                  <a:pt x="38142" y="3291"/>
                  <a:pt x="38104" y="3291"/>
                </a:cubicBezTo>
                <a:close/>
                <a:moveTo>
                  <a:pt x="38321" y="3291"/>
                </a:moveTo>
                <a:cubicBezTo>
                  <a:pt x="38283" y="3291"/>
                  <a:pt x="38252" y="3321"/>
                  <a:pt x="38252" y="3359"/>
                </a:cubicBezTo>
                <a:cubicBezTo>
                  <a:pt x="38252" y="3397"/>
                  <a:pt x="38283" y="3428"/>
                  <a:pt x="38321" y="3428"/>
                </a:cubicBezTo>
                <a:cubicBezTo>
                  <a:pt x="38358" y="3428"/>
                  <a:pt x="38389" y="3397"/>
                  <a:pt x="38389" y="3359"/>
                </a:cubicBezTo>
                <a:cubicBezTo>
                  <a:pt x="38389" y="3321"/>
                  <a:pt x="38358" y="3291"/>
                  <a:pt x="38321" y="3291"/>
                </a:cubicBezTo>
                <a:close/>
                <a:moveTo>
                  <a:pt x="38537" y="3291"/>
                </a:moveTo>
                <a:cubicBezTo>
                  <a:pt x="38499" y="3291"/>
                  <a:pt x="38468" y="3321"/>
                  <a:pt x="38468" y="3359"/>
                </a:cubicBezTo>
                <a:cubicBezTo>
                  <a:pt x="38468" y="3397"/>
                  <a:pt x="38499" y="3428"/>
                  <a:pt x="38537" y="3428"/>
                </a:cubicBezTo>
                <a:cubicBezTo>
                  <a:pt x="38575" y="3428"/>
                  <a:pt x="38605" y="3397"/>
                  <a:pt x="38605" y="3359"/>
                </a:cubicBezTo>
                <a:cubicBezTo>
                  <a:pt x="38605" y="3321"/>
                  <a:pt x="38575" y="3291"/>
                  <a:pt x="38537" y="3291"/>
                </a:cubicBezTo>
                <a:close/>
                <a:moveTo>
                  <a:pt x="38753" y="3291"/>
                </a:moveTo>
                <a:cubicBezTo>
                  <a:pt x="38715" y="3291"/>
                  <a:pt x="38684" y="3321"/>
                  <a:pt x="38684" y="3359"/>
                </a:cubicBezTo>
                <a:cubicBezTo>
                  <a:pt x="38684" y="3397"/>
                  <a:pt x="38715" y="3428"/>
                  <a:pt x="38753" y="3428"/>
                </a:cubicBezTo>
                <a:cubicBezTo>
                  <a:pt x="38791" y="3428"/>
                  <a:pt x="38821" y="3397"/>
                  <a:pt x="38821" y="3359"/>
                </a:cubicBezTo>
                <a:cubicBezTo>
                  <a:pt x="38821" y="3321"/>
                  <a:pt x="38791" y="3291"/>
                  <a:pt x="38753" y="3291"/>
                </a:cubicBezTo>
                <a:close/>
                <a:moveTo>
                  <a:pt x="30108" y="3525"/>
                </a:moveTo>
                <a:cubicBezTo>
                  <a:pt x="30070" y="3525"/>
                  <a:pt x="30040" y="3556"/>
                  <a:pt x="30040" y="3594"/>
                </a:cubicBezTo>
                <a:cubicBezTo>
                  <a:pt x="30040" y="3632"/>
                  <a:pt x="30070" y="3662"/>
                  <a:pt x="30108" y="3662"/>
                </a:cubicBezTo>
                <a:cubicBezTo>
                  <a:pt x="30146" y="3662"/>
                  <a:pt x="30177" y="3632"/>
                  <a:pt x="30177" y="3594"/>
                </a:cubicBezTo>
                <a:cubicBezTo>
                  <a:pt x="30177" y="3556"/>
                  <a:pt x="30146" y="3525"/>
                  <a:pt x="30108" y="3525"/>
                </a:cubicBezTo>
                <a:close/>
                <a:moveTo>
                  <a:pt x="30324" y="3525"/>
                </a:moveTo>
                <a:cubicBezTo>
                  <a:pt x="30286" y="3525"/>
                  <a:pt x="30256" y="3556"/>
                  <a:pt x="30256" y="3594"/>
                </a:cubicBezTo>
                <a:cubicBezTo>
                  <a:pt x="30256" y="3632"/>
                  <a:pt x="30286" y="3662"/>
                  <a:pt x="30324" y="3662"/>
                </a:cubicBezTo>
                <a:cubicBezTo>
                  <a:pt x="30362" y="3662"/>
                  <a:pt x="30393" y="3632"/>
                  <a:pt x="30393" y="3594"/>
                </a:cubicBezTo>
                <a:cubicBezTo>
                  <a:pt x="30393" y="3556"/>
                  <a:pt x="30362" y="3525"/>
                  <a:pt x="30324" y="3525"/>
                </a:cubicBezTo>
                <a:close/>
                <a:moveTo>
                  <a:pt x="30540" y="3525"/>
                </a:moveTo>
                <a:cubicBezTo>
                  <a:pt x="30502" y="3525"/>
                  <a:pt x="30472" y="3556"/>
                  <a:pt x="30472" y="3594"/>
                </a:cubicBezTo>
                <a:cubicBezTo>
                  <a:pt x="30472" y="3632"/>
                  <a:pt x="30502" y="3662"/>
                  <a:pt x="30540" y="3662"/>
                </a:cubicBezTo>
                <a:cubicBezTo>
                  <a:pt x="30578" y="3662"/>
                  <a:pt x="30609" y="3632"/>
                  <a:pt x="30609" y="3594"/>
                </a:cubicBezTo>
                <a:cubicBezTo>
                  <a:pt x="30609" y="3556"/>
                  <a:pt x="30578" y="3525"/>
                  <a:pt x="30540" y="3525"/>
                </a:cubicBezTo>
                <a:close/>
                <a:moveTo>
                  <a:pt x="30756" y="3525"/>
                </a:moveTo>
                <a:cubicBezTo>
                  <a:pt x="30719" y="3525"/>
                  <a:pt x="30688" y="3556"/>
                  <a:pt x="30688" y="3594"/>
                </a:cubicBezTo>
                <a:cubicBezTo>
                  <a:pt x="30688" y="3632"/>
                  <a:pt x="30719" y="3662"/>
                  <a:pt x="30756" y="3662"/>
                </a:cubicBezTo>
                <a:cubicBezTo>
                  <a:pt x="30794" y="3662"/>
                  <a:pt x="30825" y="3632"/>
                  <a:pt x="30825" y="3594"/>
                </a:cubicBezTo>
                <a:cubicBezTo>
                  <a:pt x="30825" y="3556"/>
                  <a:pt x="30794" y="3525"/>
                  <a:pt x="30756" y="3525"/>
                </a:cubicBezTo>
                <a:close/>
                <a:moveTo>
                  <a:pt x="30972" y="3525"/>
                </a:moveTo>
                <a:cubicBezTo>
                  <a:pt x="30935" y="3525"/>
                  <a:pt x="30904" y="3556"/>
                  <a:pt x="30904" y="3594"/>
                </a:cubicBezTo>
                <a:cubicBezTo>
                  <a:pt x="30904" y="3632"/>
                  <a:pt x="30935" y="3662"/>
                  <a:pt x="30972" y="3662"/>
                </a:cubicBezTo>
                <a:cubicBezTo>
                  <a:pt x="31010" y="3662"/>
                  <a:pt x="31041" y="3632"/>
                  <a:pt x="31041" y="3594"/>
                </a:cubicBezTo>
                <a:cubicBezTo>
                  <a:pt x="31041" y="3556"/>
                  <a:pt x="31010" y="3525"/>
                  <a:pt x="30972" y="3525"/>
                </a:cubicBezTo>
                <a:close/>
                <a:moveTo>
                  <a:pt x="31189" y="3525"/>
                </a:moveTo>
                <a:cubicBezTo>
                  <a:pt x="31151" y="3525"/>
                  <a:pt x="31120" y="3556"/>
                  <a:pt x="31120" y="3594"/>
                </a:cubicBezTo>
                <a:cubicBezTo>
                  <a:pt x="31120" y="3632"/>
                  <a:pt x="31151" y="3662"/>
                  <a:pt x="31189" y="3662"/>
                </a:cubicBezTo>
                <a:cubicBezTo>
                  <a:pt x="31226" y="3662"/>
                  <a:pt x="31257" y="3632"/>
                  <a:pt x="31257" y="3594"/>
                </a:cubicBezTo>
                <a:cubicBezTo>
                  <a:pt x="31257" y="3556"/>
                  <a:pt x="31226" y="3525"/>
                  <a:pt x="31189" y="3525"/>
                </a:cubicBezTo>
                <a:close/>
                <a:moveTo>
                  <a:pt x="31405" y="3525"/>
                </a:moveTo>
                <a:cubicBezTo>
                  <a:pt x="31367" y="3525"/>
                  <a:pt x="31336" y="3556"/>
                  <a:pt x="31336" y="3594"/>
                </a:cubicBezTo>
                <a:cubicBezTo>
                  <a:pt x="31336" y="3632"/>
                  <a:pt x="31367" y="3662"/>
                  <a:pt x="31405" y="3662"/>
                </a:cubicBezTo>
                <a:cubicBezTo>
                  <a:pt x="31442" y="3662"/>
                  <a:pt x="31473" y="3632"/>
                  <a:pt x="31473" y="3594"/>
                </a:cubicBezTo>
                <a:cubicBezTo>
                  <a:pt x="31473" y="3556"/>
                  <a:pt x="31442" y="3525"/>
                  <a:pt x="31405" y="3525"/>
                </a:cubicBezTo>
                <a:close/>
                <a:moveTo>
                  <a:pt x="31621" y="3525"/>
                </a:moveTo>
                <a:cubicBezTo>
                  <a:pt x="31583" y="3525"/>
                  <a:pt x="31552" y="3556"/>
                  <a:pt x="31552" y="3594"/>
                </a:cubicBezTo>
                <a:cubicBezTo>
                  <a:pt x="31552" y="3632"/>
                  <a:pt x="31583" y="3662"/>
                  <a:pt x="31621" y="3662"/>
                </a:cubicBezTo>
                <a:cubicBezTo>
                  <a:pt x="31659" y="3662"/>
                  <a:pt x="31689" y="3632"/>
                  <a:pt x="31689" y="3594"/>
                </a:cubicBezTo>
                <a:cubicBezTo>
                  <a:pt x="31689" y="3556"/>
                  <a:pt x="31659" y="3525"/>
                  <a:pt x="31621" y="3525"/>
                </a:cubicBezTo>
                <a:close/>
                <a:moveTo>
                  <a:pt x="31837" y="3525"/>
                </a:moveTo>
                <a:cubicBezTo>
                  <a:pt x="31799" y="3525"/>
                  <a:pt x="31768" y="3556"/>
                  <a:pt x="31768" y="3594"/>
                </a:cubicBezTo>
                <a:cubicBezTo>
                  <a:pt x="31768" y="3632"/>
                  <a:pt x="31799" y="3662"/>
                  <a:pt x="31837" y="3662"/>
                </a:cubicBezTo>
                <a:cubicBezTo>
                  <a:pt x="31875" y="3662"/>
                  <a:pt x="31905" y="3632"/>
                  <a:pt x="31905" y="3594"/>
                </a:cubicBezTo>
                <a:cubicBezTo>
                  <a:pt x="31905" y="3556"/>
                  <a:pt x="31875" y="3525"/>
                  <a:pt x="31837" y="3525"/>
                </a:cubicBezTo>
                <a:close/>
                <a:moveTo>
                  <a:pt x="32053" y="3525"/>
                </a:moveTo>
                <a:cubicBezTo>
                  <a:pt x="32015" y="3525"/>
                  <a:pt x="31985" y="3556"/>
                  <a:pt x="31985" y="3594"/>
                </a:cubicBezTo>
                <a:cubicBezTo>
                  <a:pt x="31985" y="3632"/>
                  <a:pt x="32015" y="3662"/>
                  <a:pt x="32053" y="3662"/>
                </a:cubicBezTo>
                <a:cubicBezTo>
                  <a:pt x="32091" y="3662"/>
                  <a:pt x="32122" y="3632"/>
                  <a:pt x="32122" y="3594"/>
                </a:cubicBezTo>
                <a:cubicBezTo>
                  <a:pt x="32122" y="3556"/>
                  <a:pt x="32091" y="3525"/>
                  <a:pt x="32053" y="3525"/>
                </a:cubicBezTo>
                <a:close/>
                <a:moveTo>
                  <a:pt x="32269" y="3525"/>
                </a:moveTo>
                <a:cubicBezTo>
                  <a:pt x="32231" y="3525"/>
                  <a:pt x="32201" y="3556"/>
                  <a:pt x="32201" y="3594"/>
                </a:cubicBezTo>
                <a:cubicBezTo>
                  <a:pt x="32201" y="3632"/>
                  <a:pt x="32231" y="3662"/>
                  <a:pt x="32269" y="3662"/>
                </a:cubicBezTo>
                <a:cubicBezTo>
                  <a:pt x="32307" y="3662"/>
                  <a:pt x="32338" y="3632"/>
                  <a:pt x="32338" y="3594"/>
                </a:cubicBezTo>
                <a:cubicBezTo>
                  <a:pt x="32338" y="3556"/>
                  <a:pt x="32307" y="3525"/>
                  <a:pt x="32269" y="3525"/>
                </a:cubicBezTo>
                <a:close/>
                <a:moveTo>
                  <a:pt x="32485" y="3525"/>
                </a:moveTo>
                <a:cubicBezTo>
                  <a:pt x="32448" y="3525"/>
                  <a:pt x="32417" y="3556"/>
                  <a:pt x="32417" y="3594"/>
                </a:cubicBezTo>
                <a:cubicBezTo>
                  <a:pt x="32417" y="3632"/>
                  <a:pt x="32448" y="3662"/>
                  <a:pt x="32485" y="3662"/>
                </a:cubicBezTo>
                <a:cubicBezTo>
                  <a:pt x="32523" y="3662"/>
                  <a:pt x="32554" y="3632"/>
                  <a:pt x="32554" y="3594"/>
                </a:cubicBezTo>
                <a:cubicBezTo>
                  <a:pt x="32554" y="3556"/>
                  <a:pt x="32523" y="3525"/>
                  <a:pt x="32485" y="3525"/>
                </a:cubicBezTo>
                <a:close/>
                <a:moveTo>
                  <a:pt x="32701" y="3525"/>
                </a:moveTo>
                <a:cubicBezTo>
                  <a:pt x="32664" y="3525"/>
                  <a:pt x="32633" y="3556"/>
                  <a:pt x="32633" y="3594"/>
                </a:cubicBezTo>
                <a:cubicBezTo>
                  <a:pt x="32633" y="3632"/>
                  <a:pt x="32664" y="3662"/>
                  <a:pt x="32701" y="3662"/>
                </a:cubicBezTo>
                <a:cubicBezTo>
                  <a:pt x="32739" y="3662"/>
                  <a:pt x="32770" y="3632"/>
                  <a:pt x="32770" y="3594"/>
                </a:cubicBezTo>
                <a:cubicBezTo>
                  <a:pt x="32770" y="3556"/>
                  <a:pt x="32739" y="3525"/>
                  <a:pt x="32701" y="3525"/>
                </a:cubicBezTo>
                <a:close/>
                <a:moveTo>
                  <a:pt x="32918" y="3525"/>
                </a:moveTo>
                <a:cubicBezTo>
                  <a:pt x="32880" y="3525"/>
                  <a:pt x="32849" y="3556"/>
                  <a:pt x="32849" y="3594"/>
                </a:cubicBezTo>
                <a:cubicBezTo>
                  <a:pt x="32849" y="3632"/>
                  <a:pt x="32880" y="3662"/>
                  <a:pt x="32918" y="3662"/>
                </a:cubicBezTo>
                <a:cubicBezTo>
                  <a:pt x="32955" y="3662"/>
                  <a:pt x="32986" y="3632"/>
                  <a:pt x="32986" y="3594"/>
                </a:cubicBezTo>
                <a:cubicBezTo>
                  <a:pt x="32986" y="3556"/>
                  <a:pt x="32955" y="3525"/>
                  <a:pt x="32918" y="3525"/>
                </a:cubicBezTo>
                <a:close/>
                <a:moveTo>
                  <a:pt x="33134" y="3525"/>
                </a:moveTo>
                <a:cubicBezTo>
                  <a:pt x="33096" y="3525"/>
                  <a:pt x="33065" y="3556"/>
                  <a:pt x="33065" y="3594"/>
                </a:cubicBezTo>
                <a:cubicBezTo>
                  <a:pt x="33065" y="3632"/>
                  <a:pt x="33096" y="3662"/>
                  <a:pt x="33134" y="3662"/>
                </a:cubicBezTo>
                <a:cubicBezTo>
                  <a:pt x="33171" y="3662"/>
                  <a:pt x="33202" y="3632"/>
                  <a:pt x="33202" y="3594"/>
                </a:cubicBezTo>
                <a:cubicBezTo>
                  <a:pt x="33202" y="3556"/>
                  <a:pt x="33171" y="3525"/>
                  <a:pt x="33134" y="3525"/>
                </a:cubicBezTo>
                <a:close/>
                <a:moveTo>
                  <a:pt x="33350" y="3525"/>
                </a:moveTo>
                <a:cubicBezTo>
                  <a:pt x="33312" y="3525"/>
                  <a:pt x="33281" y="3556"/>
                  <a:pt x="33281" y="3594"/>
                </a:cubicBezTo>
                <a:cubicBezTo>
                  <a:pt x="33281" y="3632"/>
                  <a:pt x="33312" y="3662"/>
                  <a:pt x="33350" y="3662"/>
                </a:cubicBezTo>
                <a:cubicBezTo>
                  <a:pt x="33388" y="3662"/>
                  <a:pt x="33418" y="3632"/>
                  <a:pt x="33418" y="3594"/>
                </a:cubicBezTo>
                <a:cubicBezTo>
                  <a:pt x="33418" y="3556"/>
                  <a:pt x="33388" y="3525"/>
                  <a:pt x="33350" y="3525"/>
                </a:cubicBezTo>
                <a:close/>
                <a:moveTo>
                  <a:pt x="33566" y="3525"/>
                </a:moveTo>
                <a:cubicBezTo>
                  <a:pt x="33528" y="3525"/>
                  <a:pt x="33497" y="3556"/>
                  <a:pt x="33497" y="3594"/>
                </a:cubicBezTo>
                <a:cubicBezTo>
                  <a:pt x="33497" y="3632"/>
                  <a:pt x="33528" y="3662"/>
                  <a:pt x="33566" y="3662"/>
                </a:cubicBezTo>
                <a:cubicBezTo>
                  <a:pt x="33604" y="3662"/>
                  <a:pt x="33634" y="3632"/>
                  <a:pt x="33634" y="3594"/>
                </a:cubicBezTo>
                <a:cubicBezTo>
                  <a:pt x="33634" y="3556"/>
                  <a:pt x="33604" y="3525"/>
                  <a:pt x="33566" y="3525"/>
                </a:cubicBezTo>
                <a:close/>
                <a:moveTo>
                  <a:pt x="33782" y="3525"/>
                </a:moveTo>
                <a:cubicBezTo>
                  <a:pt x="33744" y="3525"/>
                  <a:pt x="33714" y="3556"/>
                  <a:pt x="33714" y="3594"/>
                </a:cubicBezTo>
                <a:cubicBezTo>
                  <a:pt x="33714" y="3632"/>
                  <a:pt x="33744" y="3662"/>
                  <a:pt x="33782" y="3662"/>
                </a:cubicBezTo>
                <a:cubicBezTo>
                  <a:pt x="33820" y="3662"/>
                  <a:pt x="33850" y="3632"/>
                  <a:pt x="33850" y="3594"/>
                </a:cubicBezTo>
                <a:cubicBezTo>
                  <a:pt x="33850" y="3556"/>
                  <a:pt x="33820" y="3525"/>
                  <a:pt x="33782" y="3525"/>
                </a:cubicBezTo>
                <a:close/>
                <a:moveTo>
                  <a:pt x="33998" y="3525"/>
                </a:moveTo>
                <a:cubicBezTo>
                  <a:pt x="33960" y="3525"/>
                  <a:pt x="33930" y="3556"/>
                  <a:pt x="33930" y="3594"/>
                </a:cubicBezTo>
                <a:cubicBezTo>
                  <a:pt x="33930" y="3632"/>
                  <a:pt x="33960" y="3662"/>
                  <a:pt x="33998" y="3662"/>
                </a:cubicBezTo>
                <a:cubicBezTo>
                  <a:pt x="34036" y="3662"/>
                  <a:pt x="34067" y="3632"/>
                  <a:pt x="34067" y="3594"/>
                </a:cubicBezTo>
                <a:cubicBezTo>
                  <a:pt x="34067" y="3556"/>
                  <a:pt x="34036" y="3525"/>
                  <a:pt x="33998" y="3525"/>
                </a:cubicBezTo>
                <a:close/>
                <a:moveTo>
                  <a:pt x="34214" y="3525"/>
                </a:moveTo>
                <a:cubicBezTo>
                  <a:pt x="34176" y="3525"/>
                  <a:pt x="34146" y="3556"/>
                  <a:pt x="34146" y="3594"/>
                </a:cubicBezTo>
                <a:cubicBezTo>
                  <a:pt x="34146" y="3632"/>
                  <a:pt x="34176" y="3662"/>
                  <a:pt x="34214" y="3662"/>
                </a:cubicBezTo>
                <a:cubicBezTo>
                  <a:pt x="34252" y="3662"/>
                  <a:pt x="34283" y="3632"/>
                  <a:pt x="34283" y="3594"/>
                </a:cubicBezTo>
                <a:cubicBezTo>
                  <a:pt x="34283" y="3556"/>
                  <a:pt x="34252" y="3525"/>
                  <a:pt x="34214" y="3525"/>
                </a:cubicBezTo>
                <a:close/>
                <a:moveTo>
                  <a:pt x="34430" y="3525"/>
                </a:moveTo>
                <a:cubicBezTo>
                  <a:pt x="34393" y="3525"/>
                  <a:pt x="34362" y="3556"/>
                  <a:pt x="34362" y="3594"/>
                </a:cubicBezTo>
                <a:cubicBezTo>
                  <a:pt x="34362" y="3632"/>
                  <a:pt x="34393" y="3662"/>
                  <a:pt x="34430" y="3662"/>
                </a:cubicBezTo>
                <a:cubicBezTo>
                  <a:pt x="34468" y="3662"/>
                  <a:pt x="34499" y="3632"/>
                  <a:pt x="34499" y="3594"/>
                </a:cubicBezTo>
                <a:cubicBezTo>
                  <a:pt x="34499" y="3556"/>
                  <a:pt x="34468" y="3525"/>
                  <a:pt x="34430" y="3525"/>
                </a:cubicBezTo>
                <a:close/>
                <a:moveTo>
                  <a:pt x="34646" y="3525"/>
                </a:moveTo>
                <a:cubicBezTo>
                  <a:pt x="34609" y="3525"/>
                  <a:pt x="34578" y="3556"/>
                  <a:pt x="34578" y="3594"/>
                </a:cubicBezTo>
                <a:cubicBezTo>
                  <a:pt x="34578" y="3632"/>
                  <a:pt x="34609" y="3662"/>
                  <a:pt x="34646" y="3662"/>
                </a:cubicBezTo>
                <a:cubicBezTo>
                  <a:pt x="34684" y="3662"/>
                  <a:pt x="34715" y="3632"/>
                  <a:pt x="34715" y="3594"/>
                </a:cubicBezTo>
                <a:cubicBezTo>
                  <a:pt x="34715" y="3556"/>
                  <a:pt x="34684" y="3525"/>
                  <a:pt x="34646" y="3525"/>
                </a:cubicBezTo>
                <a:close/>
                <a:moveTo>
                  <a:pt x="34863" y="3525"/>
                </a:moveTo>
                <a:cubicBezTo>
                  <a:pt x="34825" y="3525"/>
                  <a:pt x="34794" y="3556"/>
                  <a:pt x="34794" y="3594"/>
                </a:cubicBezTo>
                <a:cubicBezTo>
                  <a:pt x="34794" y="3632"/>
                  <a:pt x="34825" y="3662"/>
                  <a:pt x="34863" y="3662"/>
                </a:cubicBezTo>
                <a:cubicBezTo>
                  <a:pt x="34900" y="3662"/>
                  <a:pt x="34931" y="3632"/>
                  <a:pt x="34931" y="3594"/>
                </a:cubicBezTo>
                <a:cubicBezTo>
                  <a:pt x="34931" y="3556"/>
                  <a:pt x="34900" y="3525"/>
                  <a:pt x="34863" y="3525"/>
                </a:cubicBezTo>
                <a:close/>
                <a:moveTo>
                  <a:pt x="35079" y="3525"/>
                </a:moveTo>
                <a:cubicBezTo>
                  <a:pt x="35041" y="3525"/>
                  <a:pt x="35010" y="3556"/>
                  <a:pt x="35010" y="3594"/>
                </a:cubicBezTo>
                <a:cubicBezTo>
                  <a:pt x="35010" y="3632"/>
                  <a:pt x="35041" y="3662"/>
                  <a:pt x="35079" y="3662"/>
                </a:cubicBezTo>
                <a:cubicBezTo>
                  <a:pt x="35117" y="3662"/>
                  <a:pt x="35147" y="3632"/>
                  <a:pt x="35147" y="3594"/>
                </a:cubicBezTo>
                <a:cubicBezTo>
                  <a:pt x="35147" y="3556"/>
                  <a:pt x="35117" y="3525"/>
                  <a:pt x="35079" y="3525"/>
                </a:cubicBezTo>
                <a:close/>
                <a:moveTo>
                  <a:pt x="35295" y="3525"/>
                </a:moveTo>
                <a:cubicBezTo>
                  <a:pt x="35257" y="3525"/>
                  <a:pt x="35226" y="3556"/>
                  <a:pt x="35226" y="3594"/>
                </a:cubicBezTo>
                <a:cubicBezTo>
                  <a:pt x="35226" y="3632"/>
                  <a:pt x="35257" y="3662"/>
                  <a:pt x="35295" y="3662"/>
                </a:cubicBezTo>
                <a:cubicBezTo>
                  <a:pt x="35333" y="3662"/>
                  <a:pt x="35363" y="3632"/>
                  <a:pt x="35363" y="3594"/>
                </a:cubicBezTo>
                <a:cubicBezTo>
                  <a:pt x="35363" y="3556"/>
                  <a:pt x="35333" y="3525"/>
                  <a:pt x="35295" y="3525"/>
                </a:cubicBezTo>
                <a:close/>
                <a:moveTo>
                  <a:pt x="35511" y="3525"/>
                </a:moveTo>
                <a:cubicBezTo>
                  <a:pt x="35473" y="3525"/>
                  <a:pt x="35443" y="3556"/>
                  <a:pt x="35443" y="3594"/>
                </a:cubicBezTo>
                <a:cubicBezTo>
                  <a:pt x="35443" y="3632"/>
                  <a:pt x="35473" y="3662"/>
                  <a:pt x="35511" y="3662"/>
                </a:cubicBezTo>
                <a:cubicBezTo>
                  <a:pt x="35549" y="3662"/>
                  <a:pt x="35579" y="3632"/>
                  <a:pt x="35579" y="3594"/>
                </a:cubicBezTo>
                <a:cubicBezTo>
                  <a:pt x="35579" y="3556"/>
                  <a:pt x="35549" y="3525"/>
                  <a:pt x="35511" y="3525"/>
                </a:cubicBezTo>
                <a:close/>
                <a:moveTo>
                  <a:pt x="35727" y="3525"/>
                </a:moveTo>
                <a:cubicBezTo>
                  <a:pt x="35689" y="3525"/>
                  <a:pt x="35659" y="3556"/>
                  <a:pt x="35659" y="3594"/>
                </a:cubicBezTo>
                <a:cubicBezTo>
                  <a:pt x="35659" y="3632"/>
                  <a:pt x="35689" y="3662"/>
                  <a:pt x="35727" y="3662"/>
                </a:cubicBezTo>
                <a:cubicBezTo>
                  <a:pt x="35765" y="3662"/>
                  <a:pt x="35796" y="3632"/>
                  <a:pt x="35796" y="3594"/>
                </a:cubicBezTo>
                <a:cubicBezTo>
                  <a:pt x="35796" y="3556"/>
                  <a:pt x="35765" y="3525"/>
                  <a:pt x="35727" y="3525"/>
                </a:cubicBezTo>
                <a:close/>
                <a:moveTo>
                  <a:pt x="35943" y="3525"/>
                </a:moveTo>
                <a:cubicBezTo>
                  <a:pt x="35906" y="3525"/>
                  <a:pt x="35875" y="3556"/>
                  <a:pt x="35875" y="3594"/>
                </a:cubicBezTo>
                <a:cubicBezTo>
                  <a:pt x="35875" y="3632"/>
                  <a:pt x="35906" y="3662"/>
                  <a:pt x="35943" y="3662"/>
                </a:cubicBezTo>
                <a:cubicBezTo>
                  <a:pt x="35981" y="3662"/>
                  <a:pt x="36012" y="3632"/>
                  <a:pt x="36012" y="3594"/>
                </a:cubicBezTo>
                <a:cubicBezTo>
                  <a:pt x="36012" y="3556"/>
                  <a:pt x="35981" y="3525"/>
                  <a:pt x="35943" y="3525"/>
                </a:cubicBezTo>
                <a:close/>
                <a:moveTo>
                  <a:pt x="36159" y="3525"/>
                </a:moveTo>
                <a:cubicBezTo>
                  <a:pt x="36122" y="3525"/>
                  <a:pt x="36091" y="3556"/>
                  <a:pt x="36091" y="3594"/>
                </a:cubicBezTo>
                <a:cubicBezTo>
                  <a:pt x="36091" y="3632"/>
                  <a:pt x="36122" y="3662"/>
                  <a:pt x="36159" y="3662"/>
                </a:cubicBezTo>
                <a:cubicBezTo>
                  <a:pt x="36197" y="3662"/>
                  <a:pt x="36228" y="3632"/>
                  <a:pt x="36228" y="3594"/>
                </a:cubicBezTo>
                <a:cubicBezTo>
                  <a:pt x="36228" y="3556"/>
                  <a:pt x="36197" y="3525"/>
                  <a:pt x="36159" y="3525"/>
                </a:cubicBezTo>
                <a:close/>
                <a:moveTo>
                  <a:pt x="36376" y="3525"/>
                </a:moveTo>
                <a:cubicBezTo>
                  <a:pt x="36338" y="3525"/>
                  <a:pt x="36307" y="3556"/>
                  <a:pt x="36307" y="3594"/>
                </a:cubicBezTo>
                <a:cubicBezTo>
                  <a:pt x="36307" y="3632"/>
                  <a:pt x="36338" y="3662"/>
                  <a:pt x="36376" y="3662"/>
                </a:cubicBezTo>
                <a:cubicBezTo>
                  <a:pt x="36413" y="3662"/>
                  <a:pt x="36444" y="3632"/>
                  <a:pt x="36444" y="3594"/>
                </a:cubicBezTo>
                <a:cubicBezTo>
                  <a:pt x="36444" y="3556"/>
                  <a:pt x="36413" y="3525"/>
                  <a:pt x="36376" y="3525"/>
                </a:cubicBezTo>
                <a:close/>
                <a:moveTo>
                  <a:pt x="36592" y="3525"/>
                </a:moveTo>
                <a:cubicBezTo>
                  <a:pt x="36554" y="3525"/>
                  <a:pt x="36523" y="3556"/>
                  <a:pt x="36523" y="3594"/>
                </a:cubicBezTo>
                <a:cubicBezTo>
                  <a:pt x="36523" y="3632"/>
                  <a:pt x="36554" y="3662"/>
                  <a:pt x="36592" y="3662"/>
                </a:cubicBezTo>
                <a:cubicBezTo>
                  <a:pt x="36629" y="3662"/>
                  <a:pt x="36660" y="3632"/>
                  <a:pt x="36660" y="3594"/>
                </a:cubicBezTo>
                <a:cubicBezTo>
                  <a:pt x="36660" y="3556"/>
                  <a:pt x="36629" y="3525"/>
                  <a:pt x="36592" y="3525"/>
                </a:cubicBezTo>
                <a:close/>
                <a:moveTo>
                  <a:pt x="36808" y="3525"/>
                </a:moveTo>
                <a:cubicBezTo>
                  <a:pt x="36770" y="3525"/>
                  <a:pt x="36739" y="3556"/>
                  <a:pt x="36739" y="3594"/>
                </a:cubicBezTo>
                <a:cubicBezTo>
                  <a:pt x="36739" y="3632"/>
                  <a:pt x="36770" y="3662"/>
                  <a:pt x="36808" y="3662"/>
                </a:cubicBezTo>
                <a:cubicBezTo>
                  <a:pt x="36846" y="3662"/>
                  <a:pt x="36876" y="3632"/>
                  <a:pt x="36876" y="3594"/>
                </a:cubicBezTo>
                <a:cubicBezTo>
                  <a:pt x="36876" y="3556"/>
                  <a:pt x="36846" y="3525"/>
                  <a:pt x="36808" y="3525"/>
                </a:cubicBezTo>
                <a:close/>
                <a:moveTo>
                  <a:pt x="37024" y="3525"/>
                </a:moveTo>
                <a:cubicBezTo>
                  <a:pt x="36986" y="3525"/>
                  <a:pt x="36955" y="3556"/>
                  <a:pt x="36955" y="3594"/>
                </a:cubicBezTo>
                <a:cubicBezTo>
                  <a:pt x="36955" y="3632"/>
                  <a:pt x="36986" y="3662"/>
                  <a:pt x="37024" y="3662"/>
                </a:cubicBezTo>
                <a:cubicBezTo>
                  <a:pt x="37062" y="3662"/>
                  <a:pt x="37092" y="3632"/>
                  <a:pt x="37092" y="3594"/>
                </a:cubicBezTo>
                <a:cubicBezTo>
                  <a:pt x="37092" y="3556"/>
                  <a:pt x="37062" y="3525"/>
                  <a:pt x="37024" y="3525"/>
                </a:cubicBezTo>
                <a:close/>
                <a:moveTo>
                  <a:pt x="37240" y="3525"/>
                </a:moveTo>
                <a:cubicBezTo>
                  <a:pt x="37202" y="3525"/>
                  <a:pt x="37172" y="3556"/>
                  <a:pt x="37172" y="3594"/>
                </a:cubicBezTo>
                <a:cubicBezTo>
                  <a:pt x="37172" y="3632"/>
                  <a:pt x="37202" y="3662"/>
                  <a:pt x="37240" y="3662"/>
                </a:cubicBezTo>
                <a:cubicBezTo>
                  <a:pt x="37278" y="3662"/>
                  <a:pt x="37309" y="3632"/>
                  <a:pt x="37309" y="3594"/>
                </a:cubicBezTo>
                <a:cubicBezTo>
                  <a:pt x="37309" y="3556"/>
                  <a:pt x="37278" y="3525"/>
                  <a:pt x="37240" y="3525"/>
                </a:cubicBezTo>
                <a:close/>
                <a:moveTo>
                  <a:pt x="37456" y="3525"/>
                </a:moveTo>
                <a:cubicBezTo>
                  <a:pt x="37418" y="3525"/>
                  <a:pt x="37388" y="3556"/>
                  <a:pt x="37388" y="3594"/>
                </a:cubicBezTo>
                <a:cubicBezTo>
                  <a:pt x="37388" y="3632"/>
                  <a:pt x="37418" y="3662"/>
                  <a:pt x="37456" y="3662"/>
                </a:cubicBezTo>
                <a:cubicBezTo>
                  <a:pt x="37494" y="3662"/>
                  <a:pt x="37525" y="3632"/>
                  <a:pt x="37525" y="3594"/>
                </a:cubicBezTo>
                <a:cubicBezTo>
                  <a:pt x="37525" y="3556"/>
                  <a:pt x="37494" y="3525"/>
                  <a:pt x="37456" y="3525"/>
                </a:cubicBezTo>
                <a:close/>
                <a:moveTo>
                  <a:pt x="37672" y="3525"/>
                </a:moveTo>
                <a:cubicBezTo>
                  <a:pt x="37634" y="3525"/>
                  <a:pt x="37604" y="3556"/>
                  <a:pt x="37604" y="3594"/>
                </a:cubicBezTo>
                <a:cubicBezTo>
                  <a:pt x="37604" y="3632"/>
                  <a:pt x="37634" y="3662"/>
                  <a:pt x="37672" y="3662"/>
                </a:cubicBezTo>
                <a:cubicBezTo>
                  <a:pt x="37710" y="3662"/>
                  <a:pt x="37741" y="3632"/>
                  <a:pt x="37741" y="3594"/>
                </a:cubicBezTo>
                <a:cubicBezTo>
                  <a:pt x="37741" y="3556"/>
                  <a:pt x="37710" y="3525"/>
                  <a:pt x="37672" y="3525"/>
                </a:cubicBezTo>
                <a:close/>
                <a:moveTo>
                  <a:pt x="37888" y="3525"/>
                </a:moveTo>
                <a:cubicBezTo>
                  <a:pt x="37850" y="3525"/>
                  <a:pt x="37820" y="3556"/>
                  <a:pt x="37820" y="3594"/>
                </a:cubicBezTo>
                <a:cubicBezTo>
                  <a:pt x="37820" y="3632"/>
                  <a:pt x="37850" y="3662"/>
                  <a:pt x="37888" y="3662"/>
                </a:cubicBezTo>
                <a:cubicBezTo>
                  <a:pt x="37926" y="3662"/>
                  <a:pt x="37957" y="3632"/>
                  <a:pt x="37957" y="3594"/>
                </a:cubicBezTo>
                <a:cubicBezTo>
                  <a:pt x="37957" y="3556"/>
                  <a:pt x="37926" y="3525"/>
                  <a:pt x="37888" y="3525"/>
                </a:cubicBezTo>
                <a:close/>
                <a:moveTo>
                  <a:pt x="38104" y="3525"/>
                </a:moveTo>
                <a:cubicBezTo>
                  <a:pt x="38067" y="3525"/>
                  <a:pt x="38036" y="3556"/>
                  <a:pt x="38036" y="3594"/>
                </a:cubicBezTo>
                <a:cubicBezTo>
                  <a:pt x="38036" y="3632"/>
                  <a:pt x="38067" y="3662"/>
                  <a:pt x="38104" y="3662"/>
                </a:cubicBezTo>
                <a:cubicBezTo>
                  <a:pt x="38142" y="3662"/>
                  <a:pt x="38173" y="3632"/>
                  <a:pt x="38173" y="3594"/>
                </a:cubicBezTo>
                <a:cubicBezTo>
                  <a:pt x="38173" y="3556"/>
                  <a:pt x="38142" y="3525"/>
                  <a:pt x="38104" y="3525"/>
                </a:cubicBezTo>
                <a:close/>
                <a:moveTo>
                  <a:pt x="38321" y="3525"/>
                </a:moveTo>
                <a:cubicBezTo>
                  <a:pt x="38283" y="3525"/>
                  <a:pt x="38252" y="3556"/>
                  <a:pt x="38252" y="3594"/>
                </a:cubicBezTo>
                <a:cubicBezTo>
                  <a:pt x="38252" y="3632"/>
                  <a:pt x="38283" y="3662"/>
                  <a:pt x="38321" y="3662"/>
                </a:cubicBezTo>
                <a:cubicBezTo>
                  <a:pt x="38358" y="3662"/>
                  <a:pt x="38389" y="3632"/>
                  <a:pt x="38389" y="3594"/>
                </a:cubicBezTo>
                <a:cubicBezTo>
                  <a:pt x="38389" y="3556"/>
                  <a:pt x="38358" y="3525"/>
                  <a:pt x="38321" y="3525"/>
                </a:cubicBezTo>
                <a:close/>
                <a:moveTo>
                  <a:pt x="38537" y="3525"/>
                </a:moveTo>
                <a:cubicBezTo>
                  <a:pt x="38499" y="3525"/>
                  <a:pt x="38468" y="3556"/>
                  <a:pt x="38468" y="3594"/>
                </a:cubicBezTo>
                <a:cubicBezTo>
                  <a:pt x="38468" y="3632"/>
                  <a:pt x="38499" y="3662"/>
                  <a:pt x="38537" y="3662"/>
                </a:cubicBezTo>
                <a:cubicBezTo>
                  <a:pt x="38575" y="3662"/>
                  <a:pt x="38605" y="3632"/>
                  <a:pt x="38605" y="3594"/>
                </a:cubicBezTo>
                <a:cubicBezTo>
                  <a:pt x="38605" y="3556"/>
                  <a:pt x="38575" y="3525"/>
                  <a:pt x="38537" y="3525"/>
                </a:cubicBezTo>
                <a:close/>
                <a:moveTo>
                  <a:pt x="38753" y="3525"/>
                </a:moveTo>
                <a:cubicBezTo>
                  <a:pt x="38715" y="3525"/>
                  <a:pt x="38684" y="3556"/>
                  <a:pt x="38684" y="3594"/>
                </a:cubicBezTo>
                <a:cubicBezTo>
                  <a:pt x="38684" y="3632"/>
                  <a:pt x="38715" y="3662"/>
                  <a:pt x="38753" y="3662"/>
                </a:cubicBezTo>
                <a:cubicBezTo>
                  <a:pt x="38791" y="3662"/>
                  <a:pt x="38821" y="3632"/>
                  <a:pt x="38821" y="3594"/>
                </a:cubicBezTo>
                <a:cubicBezTo>
                  <a:pt x="38821" y="3556"/>
                  <a:pt x="38791" y="3525"/>
                  <a:pt x="38753" y="3525"/>
                </a:cubicBezTo>
                <a:close/>
                <a:moveTo>
                  <a:pt x="30108" y="3760"/>
                </a:moveTo>
                <a:cubicBezTo>
                  <a:pt x="30070" y="3760"/>
                  <a:pt x="30040" y="3791"/>
                  <a:pt x="30040" y="3829"/>
                </a:cubicBezTo>
                <a:cubicBezTo>
                  <a:pt x="30040" y="3867"/>
                  <a:pt x="30070" y="3897"/>
                  <a:pt x="30108" y="3897"/>
                </a:cubicBezTo>
                <a:cubicBezTo>
                  <a:pt x="30146" y="3897"/>
                  <a:pt x="30177" y="3867"/>
                  <a:pt x="30177" y="3829"/>
                </a:cubicBezTo>
                <a:cubicBezTo>
                  <a:pt x="30177" y="3791"/>
                  <a:pt x="30146" y="3760"/>
                  <a:pt x="30108" y="3760"/>
                </a:cubicBezTo>
                <a:close/>
                <a:moveTo>
                  <a:pt x="30324" y="3760"/>
                </a:moveTo>
                <a:cubicBezTo>
                  <a:pt x="30286" y="3760"/>
                  <a:pt x="30256" y="3791"/>
                  <a:pt x="30256" y="3829"/>
                </a:cubicBezTo>
                <a:cubicBezTo>
                  <a:pt x="30256" y="3867"/>
                  <a:pt x="30286" y="3897"/>
                  <a:pt x="30324" y="3897"/>
                </a:cubicBezTo>
                <a:cubicBezTo>
                  <a:pt x="30362" y="3897"/>
                  <a:pt x="30393" y="3867"/>
                  <a:pt x="30393" y="3829"/>
                </a:cubicBezTo>
                <a:cubicBezTo>
                  <a:pt x="30393" y="3791"/>
                  <a:pt x="30362" y="3760"/>
                  <a:pt x="30324" y="3760"/>
                </a:cubicBezTo>
                <a:close/>
                <a:moveTo>
                  <a:pt x="30540" y="3760"/>
                </a:moveTo>
                <a:cubicBezTo>
                  <a:pt x="30502" y="3760"/>
                  <a:pt x="30472" y="3791"/>
                  <a:pt x="30472" y="3829"/>
                </a:cubicBezTo>
                <a:cubicBezTo>
                  <a:pt x="30472" y="3867"/>
                  <a:pt x="30502" y="3897"/>
                  <a:pt x="30540" y="3897"/>
                </a:cubicBezTo>
                <a:cubicBezTo>
                  <a:pt x="30578" y="3897"/>
                  <a:pt x="30609" y="3867"/>
                  <a:pt x="30609" y="3829"/>
                </a:cubicBezTo>
                <a:cubicBezTo>
                  <a:pt x="30609" y="3791"/>
                  <a:pt x="30578" y="3760"/>
                  <a:pt x="30540" y="3760"/>
                </a:cubicBezTo>
                <a:close/>
                <a:moveTo>
                  <a:pt x="30756" y="3760"/>
                </a:moveTo>
                <a:cubicBezTo>
                  <a:pt x="30719" y="3760"/>
                  <a:pt x="30688" y="3791"/>
                  <a:pt x="30688" y="3829"/>
                </a:cubicBezTo>
                <a:cubicBezTo>
                  <a:pt x="30688" y="3867"/>
                  <a:pt x="30719" y="3897"/>
                  <a:pt x="30756" y="3897"/>
                </a:cubicBezTo>
                <a:cubicBezTo>
                  <a:pt x="30794" y="3897"/>
                  <a:pt x="30825" y="3867"/>
                  <a:pt x="30825" y="3829"/>
                </a:cubicBezTo>
                <a:cubicBezTo>
                  <a:pt x="30825" y="3791"/>
                  <a:pt x="30794" y="3760"/>
                  <a:pt x="30756" y="3760"/>
                </a:cubicBezTo>
                <a:close/>
                <a:moveTo>
                  <a:pt x="30972" y="3760"/>
                </a:moveTo>
                <a:cubicBezTo>
                  <a:pt x="30935" y="3760"/>
                  <a:pt x="30904" y="3791"/>
                  <a:pt x="30904" y="3829"/>
                </a:cubicBezTo>
                <a:cubicBezTo>
                  <a:pt x="30904" y="3867"/>
                  <a:pt x="30935" y="3897"/>
                  <a:pt x="30972" y="3897"/>
                </a:cubicBezTo>
                <a:cubicBezTo>
                  <a:pt x="31010" y="3897"/>
                  <a:pt x="31041" y="3867"/>
                  <a:pt x="31041" y="3829"/>
                </a:cubicBezTo>
                <a:cubicBezTo>
                  <a:pt x="31041" y="3791"/>
                  <a:pt x="31010" y="3760"/>
                  <a:pt x="30972" y="3760"/>
                </a:cubicBezTo>
                <a:close/>
                <a:moveTo>
                  <a:pt x="31189" y="3760"/>
                </a:moveTo>
                <a:cubicBezTo>
                  <a:pt x="31151" y="3760"/>
                  <a:pt x="31120" y="3791"/>
                  <a:pt x="31120" y="3829"/>
                </a:cubicBezTo>
                <a:cubicBezTo>
                  <a:pt x="31120" y="3867"/>
                  <a:pt x="31151" y="3897"/>
                  <a:pt x="31189" y="3897"/>
                </a:cubicBezTo>
                <a:cubicBezTo>
                  <a:pt x="31226" y="3897"/>
                  <a:pt x="31257" y="3867"/>
                  <a:pt x="31257" y="3829"/>
                </a:cubicBezTo>
                <a:cubicBezTo>
                  <a:pt x="31257" y="3791"/>
                  <a:pt x="31226" y="3760"/>
                  <a:pt x="31189" y="3760"/>
                </a:cubicBezTo>
                <a:close/>
                <a:moveTo>
                  <a:pt x="31405" y="3760"/>
                </a:moveTo>
                <a:cubicBezTo>
                  <a:pt x="31367" y="3760"/>
                  <a:pt x="31336" y="3791"/>
                  <a:pt x="31336" y="3829"/>
                </a:cubicBezTo>
                <a:cubicBezTo>
                  <a:pt x="31336" y="3867"/>
                  <a:pt x="31367" y="3897"/>
                  <a:pt x="31405" y="3897"/>
                </a:cubicBezTo>
                <a:cubicBezTo>
                  <a:pt x="31442" y="3897"/>
                  <a:pt x="31473" y="3867"/>
                  <a:pt x="31473" y="3829"/>
                </a:cubicBezTo>
                <a:cubicBezTo>
                  <a:pt x="31473" y="3791"/>
                  <a:pt x="31442" y="3760"/>
                  <a:pt x="31405" y="3760"/>
                </a:cubicBezTo>
                <a:close/>
                <a:moveTo>
                  <a:pt x="31621" y="3760"/>
                </a:moveTo>
                <a:cubicBezTo>
                  <a:pt x="31583" y="3760"/>
                  <a:pt x="31552" y="3791"/>
                  <a:pt x="31552" y="3829"/>
                </a:cubicBezTo>
                <a:cubicBezTo>
                  <a:pt x="31552" y="3867"/>
                  <a:pt x="31583" y="3897"/>
                  <a:pt x="31621" y="3897"/>
                </a:cubicBezTo>
                <a:cubicBezTo>
                  <a:pt x="31659" y="3897"/>
                  <a:pt x="31689" y="3867"/>
                  <a:pt x="31689" y="3829"/>
                </a:cubicBezTo>
                <a:cubicBezTo>
                  <a:pt x="31689" y="3791"/>
                  <a:pt x="31659" y="3760"/>
                  <a:pt x="31621" y="3760"/>
                </a:cubicBezTo>
                <a:close/>
                <a:moveTo>
                  <a:pt x="31837" y="3760"/>
                </a:moveTo>
                <a:cubicBezTo>
                  <a:pt x="31799" y="3760"/>
                  <a:pt x="31768" y="3791"/>
                  <a:pt x="31768" y="3829"/>
                </a:cubicBezTo>
                <a:cubicBezTo>
                  <a:pt x="31768" y="3867"/>
                  <a:pt x="31799" y="3897"/>
                  <a:pt x="31837" y="3897"/>
                </a:cubicBezTo>
                <a:cubicBezTo>
                  <a:pt x="31875" y="3897"/>
                  <a:pt x="31905" y="3867"/>
                  <a:pt x="31905" y="3829"/>
                </a:cubicBezTo>
                <a:cubicBezTo>
                  <a:pt x="31905" y="3791"/>
                  <a:pt x="31875" y="3760"/>
                  <a:pt x="31837" y="3760"/>
                </a:cubicBezTo>
                <a:close/>
                <a:moveTo>
                  <a:pt x="32053" y="3760"/>
                </a:moveTo>
                <a:cubicBezTo>
                  <a:pt x="32015" y="3760"/>
                  <a:pt x="31985" y="3791"/>
                  <a:pt x="31985" y="3829"/>
                </a:cubicBezTo>
                <a:cubicBezTo>
                  <a:pt x="31985" y="3867"/>
                  <a:pt x="32015" y="3897"/>
                  <a:pt x="32053" y="3897"/>
                </a:cubicBezTo>
                <a:cubicBezTo>
                  <a:pt x="32091" y="3897"/>
                  <a:pt x="32122" y="3867"/>
                  <a:pt x="32122" y="3829"/>
                </a:cubicBezTo>
                <a:cubicBezTo>
                  <a:pt x="32122" y="3791"/>
                  <a:pt x="32091" y="3760"/>
                  <a:pt x="32053" y="3760"/>
                </a:cubicBezTo>
                <a:close/>
                <a:moveTo>
                  <a:pt x="32269" y="3760"/>
                </a:moveTo>
                <a:cubicBezTo>
                  <a:pt x="32231" y="3760"/>
                  <a:pt x="32201" y="3791"/>
                  <a:pt x="32201" y="3829"/>
                </a:cubicBezTo>
                <a:cubicBezTo>
                  <a:pt x="32201" y="3867"/>
                  <a:pt x="32231" y="3897"/>
                  <a:pt x="32269" y="3897"/>
                </a:cubicBezTo>
                <a:cubicBezTo>
                  <a:pt x="32307" y="3897"/>
                  <a:pt x="32338" y="3867"/>
                  <a:pt x="32338" y="3829"/>
                </a:cubicBezTo>
                <a:cubicBezTo>
                  <a:pt x="32338" y="3791"/>
                  <a:pt x="32307" y="3760"/>
                  <a:pt x="32269" y="3760"/>
                </a:cubicBezTo>
                <a:close/>
                <a:moveTo>
                  <a:pt x="32485" y="3760"/>
                </a:moveTo>
                <a:cubicBezTo>
                  <a:pt x="32448" y="3760"/>
                  <a:pt x="32417" y="3791"/>
                  <a:pt x="32417" y="3829"/>
                </a:cubicBezTo>
                <a:cubicBezTo>
                  <a:pt x="32417" y="3867"/>
                  <a:pt x="32448" y="3897"/>
                  <a:pt x="32485" y="3897"/>
                </a:cubicBezTo>
                <a:cubicBezTo>
                  <a:pt x="32523" y="3897"/>
                  <a:pt x="32554" y="3867"/>
                  <a:pt x="32554" y="3829"/>
                </a:cubicBezTo>
                <a:cubicBezTo>
                  <a:pt x="32554" y="3791"/>
                  <a:pt x="32523" y="3760"/>
                  <a:pt x="32485" y="3760"/>
                </a:cubicBezTo>
                <a:close/>
                <a:moveTo>
                  <a:pt x="32701" y="3760"/>
                </a:moveTo>
                <a:cubicBezTo>
                  <a:pt x="32664" y="3760"/>
                  <a:pt x="32633" y="3791"/>
                  <a:pt x="32633" y="3829"/>
                </a:cubicBezTo>
                <a:cubicBezTo>
                  <a:pt x="32633" y="3867"/>
                  <a:pt x="32664" y="3897"/>
                  <a:pt x="32701" y="3897"/>
                </a:cubicBezTo>
                <a:cubicBezTo>
                  <a:pt x="32739" y="3897"/>
                  <a:pt x="32770" y="3867"/>
                  <a:pt x="32770" y="3829"/>
                </a:cubicBezTo>
                <a:cubicBezTo>
                  <a:pt x="32770" y="3791"/>
                  <a:pt x="32739" y="3760"/>
                  <a:pt x="32701" y="3760"/>
                </a:cubicBezTo>
                <a:close/>
                <a:moveTo>
                  <a:pt x="32918" y="3760"/>
                </a:moveTo>
                <a:cubicBezTo>
                  <a:pt x="32880" y="3760"/>
                  <a:pt x="32849" y="3791"/>
                  <a:pt x="32849" y="3829"/>
                </a:cubicBezTo>
                <a:cubicBezTo>
                  <a:pt x="32849" y="3867"/>
                  <a:pt x="32880" y="3897"/>
                  <a:pt x="32918" y="3897"/>
                </a:cubicBezTo>
                <a:cubicBezTo>
                  <a:pt x="32955" y="3897"/>
                  <a:pt x="32986" y="3867"/>
                  <a:pt x="32986" y="3829"/>
                </a:cubicBezTo>
                <a:cubicBezTo>
                  <a:pt x="32986" y="3791"/>
                  <a:pt x="32955" y="3760"/>
                  <a:pt x="32918" y="3760"/>
                </a:cubicBezTo>
                <a:close/>
                <a:moveTo>
                  <a:pt x="33134" y="3760"/>
                </a:moveTo>
                <a:cubicBezTo>
                  <a:pt x="33096" y="3760"/>
                  <a:pt x="33065" y="3791"/>
                  <a:pt x="33065" y="3829"/>
                </a:cubicBezTo>
                <a:cubicBezTo>
                  <a:pt x="33065" y="3867"/>
                  <a:pt x="33096" y="3897"/>
                  <a:pt x="33134" y="3897"/>
                </a:cubicBezTo>
                <a:cubicBezTo>
                  <a:pt x="33171" y="3897"/>
                  <a:pt x="33202" y="3867"/>
                  <a:pt x="33202" y="3829"/>
                </a:cubicBezTo>
                <a:cubicBezTo>
                  <a:pt x="33202" y="3791"/>
                  <a:pt x="33171" y="3760"/>
                  <a:pt x="33134" y="3760"/>
                </a:cubicBezTo>
                <a:close/>
                <a:moveTo>
                  <a:pt x="33350" y="3760"/>
                </a:moveTo>
                <a:cubicBezTo>
                  <a:pt x="33312" y="3760"/>
                  <a:pt x="33281" y="3791"/>
                  <a:pt x="33281" y="3829"/>
                </a:cubicBezTo>
                <a:cubicBezTo>
                  <a:pt x="33281" y="3867"/>
                  <a:pt x="33312" y="3897"/>
                  <a:pt x="33350" y="3897"/>
                </a:cubicBezTo>
                <a:cubicBezTo>
                  <a:pt x="33388" y="3897"/>
                  <a:pt x="33418" y="3867"/>
                  <a:pt x="33418" y="3829"/>
                </a:cubicBezTo>
                <a:cubicBezTo>
                  <a:pt x="33418" y="3791"/>
                  <a:pt x="33388" y="3760"/>
                  <a:pt x="33350" y="3760"/>
                </a:cubicBezTo>
                <a:close/>
                <a:moveTo>
                  <a:pt x="33566" y="3760"/>
                </a:moveTo>
                <a:cubicBezTo>
                  <a:pt x="33528" y="3760"/>
                  <a:pt x="33497" y="3791"/>
                  <a:pt x="33497" y="3829"/>
                </a:cubicBezTo>
                <a:cubicBezTo>
                  <a:pt x="33497" y="3867"/>
                  <a:pt x="33528" y="3897"/>
                  <a:pt x="33566" y="3897"/>
                </a:cubicBezTo>
                <a:cubicBezTo>
                  <a:pt x="33604" y="3897"/>
                  <a:pt x="33634" y="3867"/>
                  <a:pt x="33634" y="3829"/>
                </a:cubicBezTo>
                <a:cubicBezTo>
                  <a:pt x="33634" y="3791"/>
                  <a:pt x="33604" y="3760"/>
                  <a:pt x="33566" y="3760"/>
                </a:cubicBezTo>
                <a:close/>
                <a:moveTo>
                  <a:pt x="33782" y="3760"/>
                </a:moveTo>
                <a:cubicBezTo>
                  <a:pt x="33744" y="3760"/>
                  <a:pt x="33714" y="3791"/>
                  <a:pt x="33714" y="3829"/>
                </a:cubicBezTo>
                <a:cubicBezTo>
                  <a:pt x="33714" y="3867"/>
                  <a:pt x="33744" y="3897"/>
                  <a:pt x="33782" y="3897"/>
                </a:cubicBezTo>
                <a:cubicBezTo>
                  <a:pt x="33820" y="3897"/>
                  <a:pt x="33850" y="3867"/>
                  <a:pt x="33850" y="3829"/>
                </a:cubicBezTo>
                <a:cubicBezTo>
                  <a:pt x="33850" y="3791"/>
                  <a:pt x="33820" y="3760"/>
                  <a:pt x="33782" y="3760"/>
                </a:cubicBezTo>
                <a:close/>
                <a:moveTo>
                  <a:pt x="33998" y="3760"/>
                </a:moveTo>
                <a:cubicBezTo>
                  <a:pt x="33960" y="3760"/>
                  <a:pt x="33930" y="3791"/>
                  <a:pt x="33930" y="3829"/>
                </a:cubicBezTo>
                <a:cubicBezTo>
                  <a:pt x="33930" y="3867"/>
                  <a:pt x="33960" y="3897"/>
                  <a:pt x="33998" y="3897"/>
                </a:cubicBezTo>
                <a:cubicBezTo>
                  <a:pt x="34036" y="3897"/>
                  <a:pt x="34067" y="3867"/>
                  <a:pt x="34067" y="3829"/>
                </a:cubicBezTo>
                <a:cubicBezTo>
                  <a:pt x="34067" y="3791"/>
                  <a:pt x="34036" y="3760"/>
                  <a:pt x="33998" y="3760"/>
                </a:cubicBezTo>
                <a:close/>
                <a:moveTo>
                  <a:pt x="34214" y="3760"/>
                </a:moveTo>
                <a:cubicBezTo>
                  <a:pt x="34176" y="3760"/>
                  <a:pt x="34146" y="3791"/>
                  <a:pt x="34146" y="3829"/>
                </a:cubicBezTo>
                <a:cubicBezTo>
                  <a:pt x="34146" y="3867"/>
                  <a:pt x="34176" y="3897"/>
                  <a:pt x="34214" y="3897"/>
                </a:cubicBezTo>
                <a:cubicBezTo>
                  <a:pt x="34252" y="3897"/>
                  <a:pt x="34283" y="3867"/>
                  <a:pt x="34283" y="3829"/>
                </a:cubicBezTo>
                <a:cubicBezTo>
                  <a:pt x="34283" y="3791"/>
                  <a:pt x="34252" y="3760"/>
                  <a:pt x="34214" y="3760"/>
                </a:cubicBezTo>
                <a:close/>
                <a:moveTo>
                  <a:pt x="34430" y="3760"/>
                </a:moveTo>
                <a:cubicBezTo>
                  <a:pt x="34393" y="3760"/>
                  <a:pt x="34362" y="3791"/>
                  <a:pt x="34362" y="3829"/>
                </a:cubicBezTo>
                <a:cubicBezTo>
                  <a:pt x="34362" y="3867"/>
                  <a:pt x="34393" y="3897"/>
                  <a:pt x="34430" y="3897"/>
                </a:cubicBezTo>
                <a:cubicBezTo>
                  <a:pt x="34468" y="3897"/>
                  <a:pt x="34499" y="3867"/>
                  <a:pt x="34499" y="3829"/>
                </a:cubicBezTo>
                <a:cubicBezTo>
                  <a:pt x="34499" y="3791"/>
                  <a:pt x="34468" y="3760"/>
                  <a:pt x="34430" y="3760"/>
                </a:cubicBezTo>
                <a:close/>
                <a:moveTo>
                  <a:pt x="34646" y="3760"/>
                </a:moveTo>
                <a:cubicBezTo>
                  <a:pt x="34609" y="3760"/>
                  <a:pt x="34578" y="3791"/>
                  <a:pt x="34578" y="3829"/>
                </a:cubicBezTo>
                <a:cubicBezTo>
                  <a:pt x="34578" y="3867"/>
                  <a:pt x="34609" y="3897"/>
                  <a:pt x="34646" y="3897"/>
                </a:cubicBezTo>
                <a:cubicBezTo>
                  <a:pt x="34684" y="3897"/>
                  <a:pt x="34715" y="3867"/>
                  <a:pt x="34715" y="3829"/>
                </a:cubicBezTo>
                <a:cubicBezTo>
                  <a:pt x="34715" y="3791"/>
                  <a:pt x="34684" y="3760"/>
                  <a:pt x="34646" y="3760"/>
                </a:cubicBezTo>
                <a:close/>
                <a:moveTo>
                  <a:pt x="34863" y="3760"/>
                </a:moveTo>
                <a:cubicBezTo>
                  <a:pt x="34825" y="3760"/>
                  <a:pt x="34794" y="3791"/>
                  <a:pt x="34794" y="3829"/>
                </a:cubicBezTo>
                <a:cubicBezTo>
                  <a:pt x="34794" y="3867"/>
                  <a:pt x="34825" y="3897"/>
                  <a:pt x="34863" y="3897"/>
                </a:cubicBezTo>
                <a:cubicBezTo>
                  <a:pt x="34900" y="3897"/>
                  <a:pt x="34931" y="3867"/>
                  <a:pt x="34931" y="3829"/>
                </a:cubicBezTo>
                <a:cubicBezTo>
                  <a:pt x="34931" y="3791"/>
                  <a:pt x="34900" y="3760"/>
                  <a:pt x="34863" y="3760"/>
                </a:cubicBezTo>
                <a:close/>
                <a:moveTo>
                  <a:pt x="35079" y="3760"/>
                </a:moveTo>
                <a:cubicBezTo>
                  <a:pt x="35041" y="3760"/>
                  <a:pt x="35010" y="3791"/>
                  <a:pt x="35010" y="3829"/>
                </a:cubicBezTo>
                <a:cubicBezTo>
                  <a:pt x="35010" y="3867"/>
                  <a:pt x="35041" y="3897"/>
                  <a:pt x="35079" y="3897"/>
                </a:cubicBezTo>
                <a:cubicBezTo>
                  <a:pt x="35117" y="3897"/>
                  <a:pt x="35147" y="3867"/>
                  <a:pt x="35147" y="3829"/>
                </a:cubicBezTo>
                <a:cubicBezTo>
                  <a:pt x="35147" y="3791"/>
                  <a:pt x="35117" y="3760"/>
                  <a:pt x="35079" y="3760"/>
                </a:cubicBezTo>
                <a:close/>
                <a:moveTo>
                  <a:pt x="35295" y="3760"/>
                </a:moveTo>
                <a:cubicBezTo>
                  <a:pt x="35257" y="3760"/>
                  <a:pt x="35226" y="3791"/>
                  <a:pt x="35226" y="3829"/>
                </a:cubicBezTo>
                <a:cubicBezTo>
                  <a:pt x="35226" y="3867"/>
                  <a:pt x="35257" y="3897"/>
                  <a:pt x="35295" y="3897"/>
                </a:cubicBezTo>
                <a:cubicBezTo>
                  <a:pt x="35333" y="3897"/>
                  <a:pt x="35363" y="3867"/>
                  <a:pt x="35363" y="3829"/>
                </a:cubicBezTo>
                <a:cubicBezTo>
                  <a:pt x="35363" y="3791"/>
                  <a:pt x="35333" y="3760"/>
                  <a:pt x="35295" y="3760"/>
                </a:cubicBezTo>
                <a:close/>
                <a:moveTo>
                  <a:pt x="35511" y="3760"/>
                </a:moveTo>
                <a:cubicBezTo>
                  <a:pt x="35473" y="3760"/>
                  <a:pt x="35443" y="3791"/>
                  <a:pt x="35443" y="3829"/>
                </a:cubicBezTo>
                <a:cubicBezTo>
                  <a:pt x="35443" y="3867"/>
                  <a:pt x="35473" y="3897"/>
                  <a:pt x="35511" y="3897"/>
                </a:cubicBezTo>
                <a:cubicBezTo>
                  <a:pt x="35549" y="3897"/>
                  <a:pt x="35579" y="3867"/>
                  <a:pt x="35579" y="3829"/>
                </a:cubicBezTo>
                <a:cubicBezTo>
                  <a:pt x="35579" y="3791"/>
                  <a:pt x="35549" y="3760"/>
                  <a:pt x="35511" y="3760"/>
                </a:cubicBezTo>
                <a:close/>
                <a:moveTo>
                  <a:pt x="35727" y="3760"/>
                </a:moveTo>
                <a:cubicBezTo>
                  <a:pt x="35689" y="3760"/>
                  <a:pt x="35659" y="3791"/>
                  <a:pt x="35659" y="3829"/>
                </a:cubicBezTo>
                <a:cubicBezTo>
                  <a:pt x="35659" y="3867"/>
                  <a:pt x="35689" y="3897"/>
                  <a:pt x="35727" y="3897"/>
                </a:cubicBezTo>
                <a:cubicBezTo>
                  <a:pt x="35765" y="3897"/>
                  <a:pt x="35796" y="3867"/>
                  <a:pt x="35796" y="3829"/>
                </a:cubicBezTo>
                <a:cubicBezTo>
                  <a:pt x="35796" y="3791"/>
                  <a:pt x="35765" y="3760"/>
                  <a:pt x="35727" y="3760"/>
                </a:cubicBezTo>
                <a:close/>
                <a:moveTo>
                  <a:pt x="35943" y="3760"/>
                </a:moveTo>
                <a:cubicBezTo>
                  <a:pt x="35906" y="3760"/>
                  <a:pt x="35875" y="3791"/>
                  <a:pt x="35875" y="3829"/>
                </a:cubicBezTo>
                <a:cubicBezTo>
                  <a:pt x="35875" y="3867"/>
                  <a:pt x="35906" y="3897"/>
                  <a:pt x="35943" y="3897"/>
                </a:cubicBezTo>
                <a:cubicBezTo>
                  <a:pt x="35981" y="3897"/>
                  <a:pt x="36012" y="3867"/>
                  <a:pt x="36012" y="3829"/>
                </a:cubicBezTo>
                <a:cubicBezTo>
                  <a:pt x="36012" y="3791"/>
                  <a:pt x="35981" y="3760"/>
                  <a:pt x="35943" y="3760"/>
                </a:cubicBezTo>
                <a:close/>
                <a:moveTo>
                  <a:pt x="36159" y="3760"/>
                </a:moveTo>
                <a:cubicBezTo>
                  <a:pt x="36122" y="3760"/>
                  <a:pt x="36091" y="3791"/>
                  <a:pt x="36091" y="3829"/>
                </a:cubicBezTo>
                <a:cubicBezTo>
                  <a:pt x="36091" y="3867"/>
                  <a:pt x="36122" y="3897"/>
                  <a:pt x="36159" y="3897"/>
                </a:cubicBezTo>
                <a:cubicBezTo>
                  <a:pt x="36197" y="3897"/>
                  <a:pt x="36228" y="3867"/>
                  <a:pt x="36228" y="3829"/>
                </a:cubicBezTo>
                <a:cubicBezTo>
                  <a:pt x="36228" y="3791"/>
                  <a:pt x="36197" y="3760"/>
                  <a:pt x="36159" y="3760"/>
                </a:cubicBezTo>
                <a:close/>
                <a:moveTo>
                  <a:pt x="36376" y="3760"/>
                </a:moveTo>
                <a:cubicBezTo>
                  <a:pt x="36338" y="3760"/>
                  <a:pt x="36307" y="3791"/>
                  <a:pt x="36307" y="3829"/>
                </a:cubicBezTo>
                <a:cubicBezTo>
                  <a:pt x="36307" y="3867"/>
                  <a:pt x="36338" y="3897"/>
                  <a:pt x="36376" y="3897"/>
                </a:cubicBezTo>
                <a:cubicBezTo>
                  <a:pt x="36413" y="3897"/>
                  <a:pt x="36444" y="3867"/>
                  <a:pt x="36444" y="3829"/>
                </a:cubicBezTo>
                <a:cubicBezTo>
                  <a:pt x="36444" y="3791"/>
                  <a:pt x="36413" y="3760"/>
                  <a:pt x="36376" y="3760"/>
                </a:cubicBezTo>
                <a:close/>
                <a:moveTo>
                  <a:pt x="36592" y="3760"/>
                </a:moveTo>
                <a:cubicBezTo>
                  <a:pt x="36554" y="3760"/>
                  <a:pt x="36523" y="3791"/>
                  <a:pt x="36523" y="3829"/>
                </a:cubicBezTo>
                <a:cubicBezTo>
                  <a:pt x="36523" y="3867"/>
                  <a:pt x="36554" y="3897"/>
                  <a:pt x="36592" y="3897"/>
                </a:cubicBezTo>
                <a:cubicBezTo>
                  <a:pt x="36629" y="3897"/>
                  <a:pt x="36660" y="3867"/>
                  <a:pt x="36660" y="3829"/>
                </a:cubicBezTo>
                <a:cubicBezTo>
                  <a:pt x="36660" y="3791"/>
                  <a:pt x="36629" y="3760"/>
                  <a:pt x="36592" y="3760"/>
                </a:cubicBezTo>
                <a:close/>
                <a:moveTo>
                  <a:pt x="36808" y="3760"/>
                </a:moveTo>
                <a:cubicBezTo>
                  <a:pt x="36770" y="3760"/>
                  <a:pt x="36739" y="3791"/>
                  <a:pt x="36739" y="3829"/>
                </a:cubicBezTo>
                <a:cubicBezTo>
                  <a:pt x="36739" y="3867"/>
                  <a:pt x="36770" y="3897"/>
                  <a:pt x="36808" y="3897"/>
                </a:cubicBezTo>
                <a:cubicBezTo>
                  <a:pt x="36846" y="3897"/>
                  <a:pt x="36876" y="3867"/>
                  <a:pt x="36876" y="3829"/>
                </a:cubicBezTo>
                <a:cubicBezTo>
                  <a:pt x="36876" y="3791"/>
                  <a:pt x="36846" y="3760"/>
                  <a:pt x="36808" y="3760"/>
                </a:cubicBezTo>
                <a:close/>
                <a:moveTo>
                  <a:pt x="37024" y="3760"/>
                </a:moveTo>
                <a:cubicBezTo>
                  <a:pt x="36986" y="3760"/>
                  <a:pt x="36955" y="3791"/>
                  <a:pt x="36955" y="3829"/>
                </a:cubicBezTo>
                <a:cubicBezTo>
                  <a:pt x="36955" y="3867"/>
                  <a:pt x="36986" y="3897"/>
                  <a:pt x="37024" y="3897"/>
                </a:cubicBezTo>
                <a:cubicBezTo>
                  <a:pt x="37062" y="3897"/>
                  <a:pt x="37092" y="3867"/>
                  <a:pt x="37092" y="3829"/>
                </a:cubicBezTo>
                <a:cubicBezTo>
                  <a:pt x="37092" y="3791"/>
                  <a:pt x="37062" y="3760"/>
                  <a:pt x="37024" y="3760"/>
                </a:cubicBezTo>
                <a:close/>
                <a:moveTo>
                  <a:pt x="37240" y="3760"/>
                </a:moveTo>
                <a:cubicBezTo>
                  <a:pt x="37202" y="3760"/>
                  <a:pt x="37172" y="3791"/>
                  <a:pt x="37172" y="3829"/>
                </a:cubicBezTo>
                <a:cubicBezTo>
                  <a:pt x="37172" y="3867"/>
                  <a:pt x="37202" y="3897"/>
                  <a:pt x="37240" y="3897"/>
                </a:cubicBezTo>
                <a:cubicBezTo>
                  <a:pt x="37278" y="3897"/>
                  <a:pt x="37309" y="3867"/>
                  <a:pt x="37309" y="3829"/>
                </a:cubicBezTo>
                <a:cubicBezTo>
                  <a:pt x="37309" y="3791"/>
                  <a:pt x="37278" y="3760"/>
                  <a:pt x="37240" y="3760"/>
                </a:cubicBezTo>
                <a:close/>
                <a:moveTo>
                  <a:pt x="37456" y="3760"/>
                </a:moveTo>
                <a:cubicBezTo>
                  <a:pt x="37418" y="3760"/>
                  <a:pt x="37388" y="3791"/>
                  <a:pt x="37388" y="3829"/>
                </a:cubicBezTo>
                <a:cubicBezTo>
                  <a:pt x="37388" y="3867"/>
                  <a:pt x="37418" y="3897"/>
                  <a:pt x="37456" y="3897"/>
                </a:cubicBezTo>
                <a:cubicBezTo>
                  <a:pt x="37494" y="3897"/>
                  <a:pt x="37525" y="3867"/>
                  <a:pt x="37525" y="3829"/>
                </a:cubicBezTo>
                <a:cubicBezTo>
                  <a:pt x="37525" y="3791"/>
                  <a:pt x="37494" y="3760"/>
                  <a:pt x="37456" y="3760"/>
                </a:cubicBezTo>
                <a:close/>
                <a:moveTo>
                  <a:pt x="37672" y="3760"/>
                </a:moveTo>
                <a:cubicBezTo>
                  <a:pt x="37634" y="3760"/>
                  <a:pt x="37604" y="3791"/>
                  <a:pt x="37604" y="3829"/>
                </a:cubicBezTo>
                <a:cubicBezTo>
                  <a:pt x="37604" y="3867"/>
                  <a:pt x="37634" y="3897"/>
                  <a:pt x="37672" y="3897"/>
                </a:cubicBezTo>
                <a:cubicBezTo>
                  <a:pt x="37710" y="3897"/>
                  <a:pt x="37741" y="3867"/>
                  <a:pt x="37741" y="3829"/>
                </a:cubicBezTo>
                <a:cubicBezTo>
                  <a:pt x="37741" y="3791"/>
                  <a:pt x="37710" y="3760"/>
                  <a:pt x="37672" y="3760"/>
                </a:cubicBezTo>
                <a:close/>
                <a:moveTo>
                  <a:pt x="37888" y="3760"/>
                </a:moveTo>
                <a:cubicBezTo>
                  <a:pt x="37850" y="3760"/>
                  <a:pt x="37820" y="3791"/>
                  <a:pt x="37820" y="3829"/>
                </a:cubicBezTo>
                <a:cubicBezTo>
                  <a:pt x="37820" y="3867"/>
                  <a:pt x="37850" y="3897"/>
                  <a:pt x="37888" y="3897"/>
                </a:cubicBezTo>
                <a:cubicBezTo>
                  <a:pt x="37926" y="3897"/>
                  <a:pt x="37957" y="3867"/>
                  <a:pt x="37957" y="3829"/>
                </a:cubicBezTo>
                <a:cubicBezTo>
                  <a:pt x="37957" y="3791"/>
                  <a:pt x="37926" y="3760"/>
                  <a:pt x="37888" y="3760"/>
                </a:cubicBezTo>
                <a:close/>
                <a:moveTo>
                  <a:pt x="38104" y="3760"/>
                </a:moveTo>
                <a:cubicBezTo>
                  <a:pt x="38067" y="3760"/>
                  <a:pt x="38036" y="3791"/>
                  <a:pt x="38036" y="3829"/>
                </a:cubicBezTo>
                <a:cubicBezTo>
                  <a:pt x="38036" y="3867"/>
                  <a:pt x="38067" y="3897"/>
                  <a:pt x="38104" y="3897"/>
                </a:cubicBezTo>
                <a:cubicBezTo>
                  <a:pt x="38142" y="3897"/>
                  <a:pt x="38173" y="3867"/>
                  <a:pt x="38173" y="3829"/>
                </a:cubicBezTo>
                <a:cubicBezTo>
                  <a:pt x="38173" y="3791"/>
                  <a:pt x="38142" y="3760"/>
                  <a:pt x="38104" y="3760"/>
                </a:cubicBezTo>
                <a:close/>
                <a:moveTo>
                  <a:pt x="38321" y="3760"/>
                </a:moveTo>
                <a:cubicBezTo>
                  <a:pt x="38283" y="3760"/>
                  <a:pt x="38252" y="3791"/>
                  <a:pt x="38252" y="3829"/>
                </a:cubicBezTo>
                <a:cubicBezTo>
                  <a:pt x="38252" y="3867"/>
                  <a:pt x="38283" y="3897"/>
                  <a:pt x="38321" y="3897"/>
                </a:cubicBezTo>
                <a:cubicBezTo>
                  <a:pt x="38358" y="3897"/>
                  <a:pt x="38389" y="3867"/>
                  <a:pt x="38389" y="3829"/>
                </a:cubicBezTo>
                <a:cubicBezTo>
                  <a:pt x="38389" y="3791"/>
                  <a:pt x="38358" y="3760"/>
                  <a:pt x="38321" y="3760"/>
                </a:cubicBezTo>
                <a:close/>
                <a:moveTo>
                  <a:pt x="38537" y="3760"/>
                </a:moveTo>
                <a:cubicBezTo>
                  <a:pt x="38499" y="3760"/>
                  <a:pt x="38468" y="3791"/>
                  <a:pt x="38468" y="3829"/>
                </a:cubicBezTo>
                <a:cubicBezTo>
                  <a:pt x="38468" y="3867"/>
                  <a:pt x="38499" y="3897"/>
                  <a:pt x="38537" y="3897"/>
                </a:cubicBezTo>
                <a:cubicBezTo>
                  <a:pt x="38575" y="3897"/>
                  <a:pt x="38605" y="3867"/>
                  <a:pt x="38605" y="3829"/>
                </a:cubicBezTo>
                <a:cubicBezTo>
                  <a:pt x="38605" y="3791"/>
                  <a:pt x="38575" y="3760"/>
                  <a:pt x="38537" y="3760"/>
                </a:cubicBezTo>
                <a:close/>
                <a:moveTo>
                  <a:pt x="38753" y="3760"/>
                </a:moveTo>
                <a:cubicBezTo>
                  <a:pt x="38715" y="3760"/>
                  <a:pt x="38684" y="3791"/>
                  <a:pt x="38684" y="3829"/>
                </a:cubicBezTo>
                <a:cubicBezTo>
                  <a:pt x="38684" y="3867"/>
                  <a:pt x="38715" y="3897"/>
                  <a:pt x="38753" y="3897"/>
                </a:cubicBezTo>
                <a:cubicBezTo>
                  <a:pt x="38791" y="3897"/>
                  <a:pt x="38821" y="3867"/>
                  <a:pt x="38821" y="3829"/>
                </a:cubicBezTo>
                <a:cubicBezTo>
                  <a:pt x="38821" y="3791"/>
                  <a:pt x="38791" y="3760"/>
                  <a:pt x="38753" y="3760"/>
                </a:cubicBezTo>
                <a:close/>
                <a:moveTo>
                  <a:pt x="30108" y="3995"/>
                </a:moveTo>
                <a:cubicBezTo>
                  <a:pt x="30070" y="3995"/>
                  <a:pt x="30040" y="4026"/>
                  <a:pt x="30040" y="4064"/>
                </a:cubicBezTo>
                <a:cubicBezTo>
                  <a:pt x="30040" y="4101"/>
                  <a:pt x="30070" y="4132"/>
                  <a:pt x="30108" y="4132"/>
                </a:cubicBezTo>
                <a:cubicBezTo>
                  <a:pt x="30146" y="4132"/>
                  <a:pt x="30177" y="4101"/>
                  <a:pt x="30177" y="4064"/>
                </a:cubicBezTo>
                <a:cubicBezTo>
                  <a:pt x="30177" y="4026"/>
                  <a:pt x="30146" y="3995"/>
                  <a:pt x="30108" y="3995"/>
                </a:cubicBezTo>
                <a:close/>
                <a:moveTo>
                  <a:pt x="30324" y="3995"/>
                </a:moveTo>
                <a:cubicBezTo>
                  <a:pt x="30286" y="3995"/>
                  <a:pt x="30256" y="4026"/>
                  <a:pt x="30256" y="4064"/>
                </a:cubicBezTo>
                <a:cubicBezTo>
                  <a:pt x="30256" y="4101"/>
                  <a:pt x="30286" y="4132"/>
                  <a:pt x="30324" y="4132"/>
                </a:cubicBezTo>
                <a:cubicBezTo>
                  <a:pt x="30362" y="4132"/>
                  <a:pt x="30393" y="4101"/>
                  <a:pt x="30393" y="4064"/>
                </a:cubicBezTo>
                <a:cubicBezTo>
                  <a:pt x="30393" y="4026"/>
                  <a:pt x="30362" y="3995"/>
                  <a:pt x="30324" y="3995"/>
                </a:cubicBezTo>
                <a:close/>
                <a:moveTo>
                  <a:pt x="30540" y="3995"/>
                </a:moveTo>
                <a:cubicBezTo>
                  <a:pt x="30502" y="3995"/>
                  <a:pt x="30472" y="4026"/>
                  <a:pt x="30472" y="4064"/>
                </a:cubicBezTo>
                <a:cubicBezTo>
                  <a:pt x="30472" y="4101"/>
                  <a:pt x="30502" y="4132"/>
                  <a:pt x="30540" y="4132"/>
                </a:cubicBezTo>
                <a:cubicBezTo>
                  <a:pt x="30578" y="4132"/>
                  <a:pt x="30609" y="4101"/>
                  <a:pt x="30609" y="4064"/>
                </a:cubicBezTo>
                <a:cubicBezTo>
                  <a:pt x="30609" y="4026"/>
                  <a:pt x="30578" y="3995"/>
                  <a:pt x="30540" y="3995"/>
                </a:cubicBezTo>
                <a:close/>
                <a:moveTo>
                  <a:pt x="30756" y="3995"/>
                </a:moveTo>
                <a:cubicBezTo>
                  <a:pt x="30719" y="3995"/>
                  <a:pt x="30688" y="4026"/>
                  <a:pt x="30688" y="4064"/>
                </a:cubicBezTo>
                <a:cubicBezTo>
                  <a:pt x="30688" y="4101"/>
                  <a:pt x="30719" y="4132"/>
                  <a:pt x="30756" y="4132"/>
                </a:cubicBezTo>
                <a:cubicBezTo>
                  <a:pt x="30794" y="4132"/>
                  <a:pt x="30825" y="4101"/>
                  <a:pt x="30825" y="4064"/>
                </a:cubicBezTo>
                <a:cubicBezTo>
                  <a:pt x="30825" y="4026"/>
                  <a:pt x="30794" y="3995"/>
                  <a:pt x="30756" y="3995"/>
                </a:cubicBezTo>
                <a:close/>
                <a:moveTo>
                  <a:pt x="30972" y="3995"/>
                </a:moveTo>
                <a:cubicBezTo>
                  <a:pt x="30935" y="3995"/>
                  <a:pt x="30904" y="4026"/>
                  <a:pt x="30904" y="4064"/>
                </a:cubicBezTo>
                <a:cubicBezTo>
                  <a:pt x="30904" y="4101"/>
                  <a:pt x="30935" y="4132"/>
                  <a:pt x="30972" y="4132"/>
                </a:cubicBezTo>
                <a:cubicBezTo>
                  <a:pt x="31010" y="4132"/>
                  <a:pt x="31041" y="4101"/>
                  <a:pt x="31041" y="4064"/>
                </a:cubicBezTo>
                <a:cubicBezTo>
                  <a:pt x="31041" y="4026"/>
                  <a:pt x="31010" y="3995"/>
                  <a:pt x="30972" y="3995"/>
                </a:cubicBezTo>
                <a:close/>
                <a:moveTo>
                  <a:pt x="31189" y="3995"/>
                </a:moveTo>
                <a:cubicBezTo>
                  <a:pt x="31151" y="3995"/>
                  <a:pt x="31120" y="4026"/>
                  <a:pt x="31120" y="4064"/>
                </a:cubicBezTo>
                <a:cubicBezTo>
                  <a:pt x="31120" y="4101"/>
                  <a:pt x="31151" y="4132"/>
                  <a:pt x="31189" y="4132"/>
                </a:cubicBezTo>
                <a:cubicBezTo>
                  <a:pt x="31226" y="4132"/>
                  <a:pt x="31257" y="4101"/>
                  <a:pt x="31257" y="4064"/>
                </a:cubicBezTo>
                <a:cubicBezTo>
                  <a:pt x="31257" y="4026"/>
                  <a:pt x="31226" y="3995"/>
                  <a:pt x="31189" y="3995"/>
                </a:cubicBezTo>
                <a:close/>
                <a:moveTo>
                  <a:pt x="31405" y="3995"/>
                </a:moveTo>
                <a:cubicBezTo>
                  <a:pt x="31367" y="3995"/>
                  <a:pt x="31336" y="4026"/>
                  <a:pt x="31336" y="4064"/>
                </a:cubicBezTo>
                <a:cubicBezTo>
                  <a:pt x="31336" y="4101"/>
                  <a:pt x="31367" y="4132"/>
                  <a:pt x="31405" y="4132"/>
                </a:cubicBezTo>
                <a:cubicBezTo>
                  <a:pt x="31442" y="4132"/>
                  <a:pt x="31473" y="4101"/>
                  <a:pt x="31473" y="4064"/>
                </a:cubicBezTo>
                <a:cubicBezTo>
                  <a:pt x="31473" y="4026"/>
                  <a:pt x="31442" y="3995"/>
                  <a:pt x="31405" y="3995"/>
                </a:cubicBezTo>
                <a:close/>
                <a:moveTo>
                  <a:pt x="31621" y="3995"/>
                </a:moveTo>
                <a:cubicBezTo>
                  <a:pt x="31583" y="3995"/>
                  <a:pt x="31552" y="4026"/>
                  <a:pt x="31552" y="4064"/>
                </a:cubicBezTo>
                <a:cubicBezTo>
                  <a:pt x="31552" y="4101"/>
                  <a:pt x="31583" y="4132"/>
                  <a:pt x="31621" y="4132"/>
                </a:cubicBezTo>
                <a:cubicBezTo>
                  <a:pt x="31659" y="4132"/>
                  <a:pt x="31689" y="4101"/>
                  <a:pt x="31689" y="4064"/>
                </a:cubicBezTo>
                <a:cubicBezTo>
                  <a:pt x="31689" y="4026"/>
                  <a:pt x="31659" y="3995"/>
                  <a:pt x="31621" y="3995"/>
                </a:cubicBezTo>
                <a:close/>
                <a:moveTo>
                  <a:pt x="31837" y="3995"/>
                </a:moveTo>
                <a:cubicBezTo>
                  <a:pt x="31799" y="3995"/>
                  <a:pt x="31768" y="4026"/>
                  <a:pt x="31768" y="4064"/>
                </a:cubicBezTo>
                <a:cubicBezTo>
                  <a:pt x="31768" y="4101"/>
                  <a:pt x="31799" y="4132"/>
                  <a:pt x="31837" y="4132"/>
                </a:cubicBezTo>
                <a:cubicBezTo>
                  <a:pt x="31875" y="4132"/>
                  <a:pt x="31905" y="4101"/>
                  <a:pt x="31905" y="4064"/>
                </a:cubicBezTo>
                <a:cubicBezTo>
                  <a:pt x="31905" y="4026"/>
                  <a:pt x="31875" y="3995"/>
                  <a:pt x="31837" y="3995"/>
                </a:cubicBezTo>
                <a:close/>
                <a:moveTo>
                  <a:pt x="32053" y="3995"/>
                </a:moveTo>
                <a:cubicBezTo>
                  <a:pt x="32015" y="3995"/>
                  <a:pt x="31985" y="4026"/>
                  <a:pt x="31985" y="4064"/>
                </a:cubicBezTo>
                <a:cubicBezTo>
                  <a:pt x="31985" y="4101"/>
                  <a:pt x="32015" y="4132"/>
                  <a:pt x="32053" y="4132"/>
                </a:cubicBezTo>
                <a:cubicBezTo>
                  <a:pt x="32091" y="4132"/>
                  <a:pt x="32122" y="4101"/>
                  <a:pt x="32122" y="4064"/>
                </a:cubicBezTo>
                <a:cubicBezTo>
                  <a:pt x="32122" y="4026"/>
                  <a:pt x="32091" y="3995"/>
                  <a:pt x="32053" y="3995"/>
                </a:cubicBezTo>
                <a:close/>
                <a:moveTo>
                  <a:pt x="32269" y="3995"/>
                </a:moveTo>
                <a:cubicBezTo>
                  <a:pt x="32231" y="3995"/>
                  <a:pt x="32201" y="4026"/>
                  <a:pt x="32201" y="4064"/>
                </a:cubicBezTo>
                <a:cubicBezTo>
                  <a:pt x="32201" y="4101"/>
                  <a:pt x="32231" y="4132"/>
                  <a:pt x="32269" y="4132"/>
                </a:cubicBezTo>
                <a:cubicBezTo>
                  <a:pt x="32307" y="4132"/>
                  <a:pt x="32338" y="4101"/>
                  <a:pt x="32338" y="4064"/>
                </a:cubicBezTo>
                <a:cubicBezTo>
                  <a:pt x="32338" y="4026"/>
                  <a:pt x="32307" y="3995"/>
                  <a:pt x="32269" y="3995"/>
                </a:cubicBezTo>
                <a:close/>
                <a:moveTo>
                  <a:pt x="32485" y="3995"/>
                </a:moveTo>
                <a:cubicBezTo>
                  <a:pt x="32448" y="3995"/>
                  <a:pt x="32417" y="4026"/>
                  <a:pt x="32417" y="4064"/>
                </a:cubicBezTo>
                <a:cubicBezTo>
                  <a:pt x="32417" y="4101"/>
                  <a:pt x="32448" y="4132"/>
                  <a:pt x="32485" y="4132"/>
                </a:cubicBezTo>
                <a:cubicBezTo>
                  <a:pt x="32523" y="4132"/>
                  <a:pt x="32554" y="4101"/>
                  <a:pt x="32554" y="4064"/>
                </a:cubicBezTo>
                <a:cubicBezTo>
                  <a:pt x="32554" y="4026"/>
                  <a:pt x="32523" y="3995"/>
                  <a:pt x="32485" y="3995"/>
                </a:cubicBezTo>
                <a:close/>
                <a:moveTo>
                  <a:pt x="32701" y="3995"/>
                </a:moveTo>
                <a:cubicBezTo>
                  <a:pt x="32664" y="3995"/>
                  <a:pt x="32633" y="4026"/>
                  <a:pt x="32633" y="4064"/>
                </a:cubicBezTo>
                <a:cubicBezTo>
                  <a:pt x="32633" y="4101"/>
                  <a:pt x="32664" y="4132"/>
                  <a:pt x="32701" y="4132"/>
                </a:cubicBezTo>
                <a:cubicBezTo>
                  <a:pt x="32739" y="4132"/>
                  <a:pt x="32770" y="4101"/>
                  <a:pt x="32770" y="4064"/>
                </a:cubicBezTo>
                <a:cubicBezTo>
                  <a:pt x="32770" y="4026"/>
                  <a:pt x="32739" y="3995"/>
                  <a:pt x="32701" y="3995"/>
                </a:cubicBezTo>
                <a:close/>
                <a:moveTo>
                  <a:pt x="32918" y="3995"/>
                </a:moveTo>
                <a:cubicBezTo>
                  <a:pt x="32880" y="3995"/>
                  <a:pt x="32849" y="4026"/>
                  <a:pt x="32849" y="4064"/>
                </a:cubicBezTo>
                <a:cubicBezTo>
                  <a:pt x="32849" y="4101"/>
                  <a:pt x="32880" y="4132"/>
                  <a:pt x="32918" y="4132"/>
                </a:cubicBezTo>
                <a:cubicBezTo>
                  <a:pt x="32955" y="4132"/>
                  <a:pt x="32986" y="4101"/>
                  <a:pt x="32986" y="4064"/>
                </a:cubicBezTo>
                <a:cubicBezTo>
                  <a:pt x="32986" y="4026"/>
                  <a:pt x="32955" y="3995"/>
                  <a:pt x="32918" y="3995"/>
                </a:cubicBezTo>
                <a:close/>
                <a:moveTo>
                  <a:pt x="33134" y="3995"/>
                </a:moveTo>
                <a:cubicBezTo>
                  <a:pt x="33096" y="3995"/>
                  <a:pt x="33065" y="4026"/>
                  <a:pt x="33065" y="4064"/>
                </a:cubicBezTo>
                <a:cubicBezTo>
                  <a:pt x="33065" y="4101"/>
                  <a:pt x="33096" y="4132"/>
                  <a:pt x="33134" y="4132"/>
                </a:cubicBezTo>
                <a:cubicBezTo>
                  <a:pt x="33171" y="4132"/>
                  <a:pt x="33202" y="4101"/>
                  <a:pt x="33202" y="4064"/>
                </a:cubicBezTo>
                <a:cubicBezTo>
                  <a:pt x="33202" y="4026"/>
                  <a:pt x="33171" y="3995"/>
                  <a:pt x="33134" y="3995"/>
                </a:cubicBezTo>
                <a:close/>
                <a:moveTo>
                  <a:pt x="33350" y="3995"/>
                </a:moveTo>
                <a:cubicBezTo>
                  <a:pt x="33312" y="3995"/>
                  <a:pt x="33281" y="4026"/>
                  <a:pt x="33281" y="4064"/>
                </a:cubicBezTo>
                <a:cubicBezTo>
                  <a:pt x="33281" y="4101"/>
                  <a:pt x="33312" y="4132"/>
                  <a:pt x="33350" y="4132"/>
                </a:cubicBezTo>
                <a:cubicBezTo>
                  <a:pt x="33388" y="4132"/>
                  <a:pt x="33418" y="4101"/>
                  <a:pt x="33418" y="4064"/>
                </a:cubicBezTo>
                <a:cubicBezTo>
                  <a:pt x="33418" y="4026"/>
                  <a:pt x="33388" y="3995"/>
                  <a:pt x="33350" y="3995"/>
                </a:cubicBezTo>
                <a:close/>
                <a:moveTo>
                  <a:pt x="33566" y="3995"/>
                </a:moveTo>
                <a:cubicBezTo>
                  <a:pt x="33528" y="3995"/>
                  <a:pt x="33497" y="4026"/>
                  <a:pt x="33497" y="4064"/>
                </a:cubicBezTo>
                <a:cubicBezTo>
                  <a:pt x="33497" y="4101"/>
                  <a:pt x="33528" y="4132"/>
                  <a:pt x="33566" y="4132"/>
                </a:cubicBezTo>
                <a:cubicBezTo>
                  <a:pt x="33604" y="4132"/>
                  <a:pt x="33634" y="4101"/>
                  <a:pt x="33634" y="4064"/>
                </a:cubicBezTo>
                <a:cubicBezTo>
                  <a:pt x="33634" y="4026"/>
                  <a:pt x="33604" y="3995"/>
                  <a:pt x="33566" y="3995"/>
                </a:cubicBezTo>
                <a:close/>
                <a:moveTo>
                  <a:pt x="33782" y="3995"/>
                </a:moveTo>
                <a:cubicBezTo>
                  <a:pt x="33744" y="3995"/>
                  <a:pt x="33714" y="4026"/>
                  <a:pt x="33714" y="4064"/>
                </a:cubicBezTo>
                <a:cubicBezTo>
                  <a:pt x="33714" y="4101"/>
                  <a:pt x="33744" y="4132"/>
                  <a:pt x="33782" y="4132"/>
                </a:cubicBezTo>
                <a:cubicBezTo>
                  <a:pt x="33820" y="4132"/>
                  <a:pt x="33850" y="4101"/>
                  <a:pt x="33850" y="4064"/>
                </a:cubicBezTo>
                <a:cubicBezTo>
                  <a:pt x="33850" y="4026"/>
                  <a:pt x="33820" y="3995"/>
                  <a:pt x="33782" y="3995"/>
                </a:cubicBezTo>
                <a:close/>
                <a:moveTo>
                  <a:pt x="33998" y="3995"/>
                </a:moveTo>
                <a:cubicBezTo>
                  <a:pt x="33960" y="3995"/>
                  <a:pt x="33930" y="4026"/>
                  <a:pt x="33930" y="4064"/>
                </a:cubicBezTo>
                <a:cubicBezTo>
                  <a:pt x="33930" y="4101"/>
                  <a:pt x="33960" y="4132"/>
                  <a:pt x="33998" y="4132"/>
                </a:cubicBezTo>
                <a:cubicBezTo>
                  <a:pt x="34036" y="4132"/>
                  <a:pt x="34067" y="4101"/>
                  <a:pt x="34067" y="4064"/>
                </a:cubicBezTo>
                <a:cubicBezTo>
                  <a:pt x="34067" y="4026"/>
                  <a:pt x="34036" y="3995"/>
                  <a:pt x="33998" y="3995"/>
                </a:cubicBezTo>
                <a:close/>
                <a:moveTo>
                  <a:pt x="34214" y="3995"/>
                </a:moveTo>
                <a:cubicBezTo>
                  <a:pt x="34176" y="3995"/>
                  <a:pt x="34146" y="4026"/>
                  <a:pt x="34146" y="4064"/>
                </a:cubicBezTo>
                <a:cubicBezTo>
                  <a:pt x="34146" y="4101"/>
                  <a:pt x="34176" y="4132"/>
                  <a:pt x="34214" y="4132"/>
                </a:cubicBezTo>
                <a:cubicBezTo>
                  <a:pt x="34252" y="4132"/>
                  <a:pt x="34283" y="4101"/>
                  <a:pt x="34283" y="4064"/>
                </a:cubicBezTo>
                <a:cubicBezTo>
                  <a:pt x="34283" y="4026"/>
                  <a:pt x="34252" y="3995"/>
                  <a:pt x="34214" y="3995"/>
                </a:cubicBezTo>
                <a:close/>
                <a:moveTo>
                  <a:pt x="34430" y="3995"/>
                </a:moveTo>
                <a:cubicBezTo>
                  <a:pt x="34393" y="3995"/>
                  <a:pt x="34362" y="4026"/>
                  <a:pt x="34362" y="4064"/>
                </a:cubicBezTo>
                <a:cubicBezTo>
                  <a:pt x="34362" y="4101"/>
                  <a:pt x="34393" y="4132"/>
                  <a:pt x="34430" y="4132"/>
                </a:cubicBezTo>
                <a:cubicBezTo>
                  <a:pt x="34468" y="4132"/>
                  <a:pt x="34499" y="4101"/>
                  <a:pt x="34499" y="4064"/>
                </a:cubicBezTo>
                <a:cubicBezTo>
                  <a:pt x="34499" y="4026"/>
                  <a:pt x="34468" y="3995"/>
                  <a:pt x="34430" y="3995"/>
                </a:cubicBezTo>
                <a:close/>
                <a:moveTo>
                  <a:pt x="34646" y="3995"/>
                </a:moveTo>
                <a:cubicBezTo>
                  <a:pt x="34609" y="3995"/>
                  <a:pt x="34578" y="4026"/>
                  <a:pt x="34578" y="4064"/>
                </a:cubicBezTo>
                <a:cubicBezTo>
                  <a:pt x="34578" y="4101"/>
                  <a:pt x="34609" y="4132"/>
                  <a:pt x="34646" y="4132"/>
                </a:cubicBezTo>
                <a:cubicBezTo>
                  <a:pt x="34684" y="4132"/>
                  <a:pt x="34715" y="4101"/>
                  <a:pt x="34715" y="4064"/>
                </a:cubicBezTo>
                <a:cubicBezTo>
                  <a:pt x="34715" y="4026"/>
                  <a:pt x="34684" y="3995"/>
                  <a:pt x="34646" y="3995"/>
                </a:cubicBezTo>
                <a:close/>
                <a:moveTo>
                  <a:pt x="34863" y="3995"/>
                </a:moveTo>
                <a:cubicBezTo>
                  <a:pt x="34825" y="3995"/>
                  <a:pt x="34794" y="4026"/>
                  <a:pt x="34794" y="4064"/>
                </a:cubicBezTo>
                <a:cubicBezTo>
                  <a:pt x="34794" y="4101"/>
                  <a:pt x="34825" y="4132"/>
                  <a:pt x="34863" y="4132"/>
                </a:cubicBezTo>
                <a:cubicBezTo>
                  <a:pt x="34900" y="4132"/>
                  <a:pt x="34931" y="4101"/>
                  <a:pt x="34931" y="4064"/>
                </a:cubicBezTo>
                <a:cubicBezTo>
                  <a:pt x="34931" y="4026"/>
                  <a:pt x="34900" y="3995"/>
                  <a:pt x="34863" y="3995"/>
                </a:cubicBezTo>
                <a:close/>
                <a:moveTo>
                  <a:pt x="35079" y="3995"/>
                </a:moveTo>
                <a:cubicBezTo>
                  <a:pt x="35041" y="3995"/>
                  <a:pt x="35010" y="4026"/>
                  <a:pt x="35010" y="4064"/>
                </a:cubicBezTo>
                <a:cubicBezTo>
                  <a:pt x="35010" y="4101"/>
                  <a:pt x="35041" y="4132"/>
                  <a:pt x="35079" y="4132"/>
                </a:cubicBezTo>
                <a:cubicBezTo>
                  <a:pt x="35117" y="4132"/>
                  <a:pt x="35147" y="4101"/>
                  <a:pt x="35147" y="4064"/>
                </a:cubicBezTo>
                <a:cubicBezTo>
                  <a:pt x="35147" y="4026"/>
                  <a:pt x="35117" y="3995"/>
                  <a:pt x="35079" y="3995"/>
                </a:cubicBezTo>
                <a:close/>
                <a:moveTo>
                  <a:pt x="35295" y="3995"/>
                </a:moveTo>
                <a:cubicBezTo>
                  <a:pt x="35257" y="3995"/>
                  <a:pt x="35226" y="4026"/>
                  <a:pt x="35226" y="4064"/>
                </a:cubicBezTo>
                <a:cubicBezTo>
                  <a:pt x="35226" y="4101"/>
                  <a:pt x="35257" y="4132"/>
                  <a:pt x="35295" y="4132"/>
                </a:cubicBezTo>
                <a:cubicBezTo>
                  <a:pt x="35333" y="4132"/>
                  <a:pt x="35363" y="4101"/>
                  <a:pt x="35363" y="4064"/>
                </a:cubicBezTo>
                <a:cubicBezTo>
                  <a:pt x="35363" y="4026"/>
                  <a:pt x="35333" y="3995"/>
                  <a:pt x="35295" y="3995"/>
                </a:cubicBezTo>
                <a:close/>
                <a:moveTo>
                  <a:pt x="35511" y="3995"/>
                </a:moveTo>
                <a:cubicBezTo>
                  <a:pt x="35473" y="3995"/>
                  <a:pt x="35443" y="4026"/>
                  <a:pt x="35443" y="4064"/>
                </a:cubicBezTo>
                <a:cubicBezTo>
                  <a:pt x="35443" y="4101"/>
                  <a:pt x="35473" y="4132"/>
                  <a:pt x="35511" y="4132"/>
                </a:cubicBezTo>
                <a:cubicBezTo>
                  <a:pt x="35549" y="4132"/>
                  <a:pt x="35579" y="4101"/>
                  <a:pt x="35579" y="4064"/>
                </a:cubicBezTo>
                <a:cubicBezTo>
                  <a:pt x="35579" y="4026"/>
                  <a:pt x="35549" y="3995"/>
                  <a:pt x="35511" y="3995"/>
                </a:cubicBezTo>
                <a:close/>
                <a:moveTo>
                  <a:pt x="35727" y="3995"/>
                </a:moveTo>
                <a:cubicBezTo>
                  <a:pt x="35689" y="3995"/>
                  <a:pt x="35659" y="4026"/>
                  <a:pt x="35659" y="4064"/>
                </a:cubicBezTo>
                <a:cubicBezTo>
                  <a:pt x="35659" y="4101"/>
                  <a:pt x="35689" y="4132"/>
                  <a:pt x="35727" y="4132"/>
                </a:cubicBezTo>
                <a:cubicBezTo>
                  <a:pt x="35765" y="4132"/>
                  <a:pt x="35796" y="4101"/>
                  <a:pt x="35796" y="4064"/>
                </a:cubicBezTo>
                <a:cubicBezTo>
                  <a:pt x="35796" y="4026"/>
                  <a:pt x="35765" y="3995"/>
                  <a:pt x="35727" y="3995"/>
                </a:cubicBezTo>
                <a:close/>
                <a:moveTo>
                  <a:pt x="35943" y="3995"/>
                </a:moveTo>
                <a:cubicBezTo>
                  <a:pt x="35906" y="3995"/>
                  <a:pt x="35875" y="4026"/>
                  <a:pt x="35875" y="4064"/>
                </a:cubicBezTo>
                <a:cubicBezTo>
                  <a:pt x="35875" y="4101"/>
                  <a:pt x="35906" y="4132"/>
                  <a:pt x="35943" y="4132"/>
                </a:cubicBezTo>
                <a:cubicBezTo>
                  <a:pt x="35981" y="4132"/>
                  <a:pt x="36012" y="4101"/>
                  <a:pt x="36012" y="4064"/>
                </a:cubicBezTo>
                <a:cubicBezTo>
                  <a:pt x="36012" y="4026"/>
                  <a:pt x="35981" y="3995"/>
                  <a:pt x="35943" y="3995"/>
                </a:cubicBezTo>
                <a:close/>
                <a:moveTo>
                  <a:pt x="36159" y="3995"/>
                </a:moveTo>
                <a:cubicBezTo>
                  <a:pt x="36122" y="3995"/>
                  <a:pt x="36091" y="4026"/>
                  <a:pt x="36091" y="4064"/>
                </a:cubicBezTo>
                <a:cubicBezTo>
                  <a:pt x="36091" y="4101"/>
                  <a:pt x="36122" y="4132"/>
                  <a:pt x="36159" y="4132"/>
                </a:cubicBezTo>
                <a:cubicBezTo>
                  <a:pt x="36197" y="4132"/>
                  <a:pt x="36228" y="4101"/>
                  <a:pt x="36228" y="4064"/>
                </a:cubicBezTo>
                <a:cubicBezTo>
                  <a:pt x="36228" y="4026"/>
                  <a:pt x="36197" y="3995"/>
                  <a:pt x="36159" y="3995"/>
                </a:cubicBezTo>
                <a:close/>
                <a:moveTo>
                  <a:pt x="36376" y="3995"/>
                </a:moveTo>
                <a:cubicBezTo>
                  <a:pt x="36338" y="3995"/>
                  <a:pt x="36307" y="4026"/>
                  <a:pt x="36307" y="4064"/>
                </a:cubicBezTo>
                <a:cubicBezTo>
                  <a:pt x="36307" y="4101"/>
                  <a:pt x="36338" y="4132"/>
                  <a:pt x="36376" y="4132"/>
                </a:cubicBezTo>
                <a:cubicBezTo>
                  <a:pt x="36413" y="4132"/>
                  <a:pt x="36444" y="4101"/>
                  <a:pt x="36444" y="4064"/>
                </a:cubicBezTo>
                <a:cubicBezTo>
                  <a:pt x="36444" y="4026"/>
                  <a:pt x="36413" y="3995"/>
                  <a:pt x="36376" y="3995"/>
                </a:cubicBezTo>
                <a:close/>
                <a:moveTo>
                  <a:pt x="36592" y="3995"/>
                </a:moveTo>
                <a:cubicBezTo>
                  <a:pt x="36554" y="3995"/>
                  <a:pt x="36523" y="4026"/>
                  <a:pt x="36523" y="4064"/>
                </a:cubicBezTo>
                <a:cubicBezTo>
                  <a:pt x="36523" y="4101"/>
                  <a:pt x="36554" y="4132"/>
                  <a:pt x="36592" y="4132"/>
                </a:cubicBezTo>
                <a:cubicBezTo>
                  <a:pt x="36629" y="4132"/>
                  <a:pt x="36660" y="4101"/>
                  <a:pt x="36660" y="4064"/>
                </a:cubicBezTo>
                <a:cubicBezTo>
                  <a:pt x="36660" y="4026"/>
                  <a:pt x="36629" y="3995"/>
                  <a:pt x="36592" y="3995"/>
                </a:cubicBezTo>
                <a:close/>
                <a:moveTo>
                  <a:pt x="36808" y="3995"/>
                </a:moveTo>
                <a:cubicBezTo>
                  <a:pt x="36770" y="3995"/>
                  <a:pt x="36739" y="4026"/>
                  <a:pt x="36739" y="4064"/>
                </a:cubicBezTo>
                <a:cubicBezTo>
                  <a:pt x="36739" y="4101"/>
                  <a:pt x="36770" y="4132"/>
                  <a:pt x="36808" y="4132"/>
                </a:cubicBezTo>
                <a:cubicBezTo>
                  <a:pt x="36846" y="4132"/>
                  <a:pt x="36876" y="4101"/>
                  <a:pt x="36876" y="4064"/>
                </a:cubicBezTo>
                <a:cubicBezTo>
                  <a:pt x="36876" y="4026"/>
                  <a:pt x="36846" y="3995"/>
                  <a:pt x="36808" y="3995"/>
                </a:cubicBezTo>
                <a:close/>
                <a:moveTo>
                  <a:pt x="37024" y="3995"/>
                </a:moveTo>
                <a:cubicBezTo>
                  <a:pt x="36986" y="3995"/>
                  <a:pt x="36955" y="4026"/>
                  <a:pt x="36955" y="4064"/>
                </a:cubicBezTo>
                <a:cubicBezTo>
                  <a:pt x="36955" y="4101"/>
                  <a:pt x="36986" y="4132"/>
                  <a:pt x="37024" y="4132"/>
                </a:cubicBezTo>
                <a:cubicBezTo>
                  <a:pt x="37062" y="4132"/>
                  <a:pt x="37092" y="4101"/>
                  <a:pt x="37092" y="4064"/>
                </a:cubicBezTo>
                <a:cubicBezTo>
                  <a:pt x="37092" y="4026"/>
                  <a:pt x="37062" y="3995"/>
                  <a:pt x="37024" y="3995"/>
                </a:cubicBezTo>
                <a:close/>
                <a:moveTo>
                  <a:pt x="37240" y="3995"/>
                </a:moveTo>
                <a:cubicBezTo>
                  <a:pt x="37202" y="3995"/>
                  <a:pt x="37172" y="4026"/>
                  <a:pt x="37172" y="4064"/>
                </a:cubicBezTo>
                <a:cubicBezTo>
                  <a:pt x="37172" y="4101"/>
                  <a:pt x="37202" y="4132"/>
                  <a:pt x="37240" y="4132"/>
                </a:cubicBezTo>
                <a:cubicBezTo>
                  <a:pt x="37278" y="4132"/>
                  <a:pt x="37309" y="4101"/>
                  <a:pt x="37309" y="4064"/>
                </a:cubicBezTo>
                <a:cubicBezTo>
                  <a:pt x="37309" y="4026"/>
                  <a:pt x="37278" y="3995"/>
                  <a:pt x="37240" y="3995"/>
                </a:cubicBezTo>
                <a:close/>
                <a:moveTo>
                  <a:pt x="37456" y="3995"/>
                </a:moveTo>
                <a:cubicBezTo>
                  <a:pt x="37418" y="3995"/>
                  <a:pt x="37388" y="4026"/>
                  <a:pt x="37388" y="4064"/>
                </a:cubicBezTo>
                <a:cubicBezTo>
                  <a:pt x="37388" y="4101"/>
                  <a:pt x="37418" y="4132"/>
                  <a:pt x="37456" y="4132"/>
                </a:cubicBezTo>
                <a:cubicBezTo>
                  <a:pt x="37494" y="4132"/>
                  <a:pt x="37525" y="4101"/>
                  <a:pt x="37525" y="4064"/>
                </a:cubicBezTo>
                <a:cubicBezTo>
                  <a:pt x="37525" y="4026"/>
                  <a:pt x="37494" y="3995"/>
                  <a:pt x="37456" y="3995"/>
                </a:cubicBezTo>
                <a:close/>
                <a:moveTo>
                  <a:pt x="37672" y="3995"/>
                </a:moveTo>
                <a:cubicBezTo>
                  <a:pt x="37634" y="3995"/>
                  <a:pt x="37604" y="4026"/>
                  <a:pt x="37604" y="4064"/>
                </a:cubicBezTo>
                <a:cubicBezTo>
                  <a:pt x="37604" y="4101"/>
                  <a:pt x="37634" y="4132"/>
                  <a:pt x="37672" y="4132"/>
                </a:cubicBezTo>
                <a:cubicBezTo>
                  <a:pt x="37710" y="4132"/>
                  <a:pt x="37741" y="4101"/>
                  <a:pt x="37741" y="4064"/>
                </a:cubicBezTo>
                <a:cubicBezTo>
                  <a:pt x="37741" y="4026"/>
                  <a:pt x="37710" y="3995"/>
                  <a:pt x="37672" y="3995"/>
                </a:cubicBezTo>
                <a:close/>
                <a:moveTo>
                  <a:pt x="37888" y="3995"/>
                </a:moveTo>
                <a:cubicBezTo>
                  <a:pt x="37850" y="3995"/>
                  <a:pt x="37820" y="4026"/>
                  <a:pt x="37820" y="4064"/>
                </a:cubicBezTo>
                <a:cubicBezTo>
                  <a:pt x="37820" y="4101"/>
                  <a:pt x="37850" y="4132"/>
                  <a:pt x="37888" y="4132"/>
                </a:cubicBezTo>
                <a:cubicBezTo>
                  <a:pt x="37926" y="4132"/>
                  <a:pt x="37957" y="4101"/>
                  <a:pt x="37957" y="4064"/>
                </a:cubicBezTo>
                <a:cubicBezTo>
                  <a:pt x="37957" y="4026"/>
                  <a:pt x="37926" y="3995"/>
                  <a:pt x="37888" y="3995"/>
                </a:cubicBezTo>
                <a:close/>
                <a:moveTo>
                  <a:pt x="38104" y="3995"/>
                </a:moveTo>
                <a:cubicBezTo>
                  <a:pt x="38067" y="3995"/>
                  <a:pt x="38036" y="4026"/>
                  <a:pt x="38036" y="4064"/>
                </a:cubicBezTo>
                <a:cubicBezTo>
                  <a:pt x="38036" y="4101"/>
                  <a:pt x="38067" y="4132"/>
                  <a:pt x="38104" y="4132"/>
                </a:cubicBezTo>
                <a:cubicBezTo>
                  <a:pt x="38142" y="4132"/>
                  <a:pt x="38173" y="4101"/>
                  <a:pt x="38173" y="4064"/>
                </a:cubicBezTo>
                <a:cubicBezTo>
                  <a:pt x="38173" y="4026"/>
                  <a:pt x="38142" y="3995"/>
                  <a:pt x="38104" y="3995"/>
                </a:cubicBezTo>
                <a:close/>
                <a:moveTo>
                  <a:pt x="38321" y="3995"/>
                </a:moveTo>
                <a:cubicBezTo>
                  <a:pt x="38283" y="3995"/>
                  <a:pt x="38252" y="4026"/>
                  <a:pt x="38252" y="4064"/>
                </a:cubicBezTo>
                <a:cubicBezTo>
                  <a:pt x="38252" y="4101"/>
                  <a:pt x="38283" y="4132"/>
                  <a:pt x="38321" y="4132"/>
                </a:cubicBezTo>
                <a:cubicBezTo>
                  <a:pt x="38358" y="4132"/>
                  <a:pt x="38389" y="4101"/>
                  <a:pt x="38389" y="4064"/>
                </a:cubicBezTo>
                <a:cubicBezTo>
                  <a:pt x="38389" y="4026"/>
                  <a:pt x="38358" y="3995"/>
                  <a:pt x="38321" y="3995"/>
                </a:cubicBezTo>
                <a:close/>
                <a:moveTo>
                  <a:pt x="38537" y="3995"/>
                </a:moveTo>
                <a:cubicBezTo>
                  <a:pt x="38499" y="3995"/>
                  <a:pt x="38468" y="4026"/>
                  <a:pt x="38468" y="4064"/>
                </a:cubicBezTo>
                <a:cubicBezTo>
                  <a:pt x="38468" y="4101"/>
                  <a:pt x="38499" y="4132"/>
                  <a:pt x="38537" y="4132"/>
                </a:cubicBezTo>
                <a:cubicBezTo>
                  <a:pt x="38575" y="4132"/>
                  <a:pt x="38605" y="4101"/>
                  <a:pt x="38605" y="4064"/>
                </a:cubicBezTo>
                <a:cubicBezTo>
                  <a:pt x="38605" y="4026"/>
                  <a:pt x="38575" y="3995"/>
                  <a:pt x="38537" y="3995"/>
                </a:cubicBezTo>
                <a:close/>
                <a:moveTo>
                  <a:pt x="38753" y="3995"/>
                </a:moveTo>
                <a:cubicBezTo>
                  <a:pt x="38715" y="3995"/>
                  <a:pt x="38684" y="4026"/>
                  <a:pt x="38684" y="4064"/>
                </a:cubicBezTo>
                <a:cubicBezTo>
                  <a:pt x="38684" y="4101"/>
                  <a:pt x="38715" y="4132"/>
                  <a:pt x="38753" y="4132"/>
                </a:cubicBezTo>
                <a:cubicBezTo>
                  <a:pt x="38791" y="4132"/>
                  <a:pt x="38821" y="4101"/>
                  <a:pt x="38821" y="4064"/>
                </a:cubicBezTo>
                <a:cubicBezTo>
                  <a:pt x="38821" y="4026"/>
                  <a:pt x="38791" y="3995"/>
                  <a:pt x="38753" y="3995"/>
                </a:cubicBezTo>
                <a:close/>
                <a:moveTo>
                  <a:pt x="30108" y="4230"/>
                </a:moveTo>
                <a:cubicBezTo>
                  <a:pt x="30070" y="4230"/>
                  <a:pt x="30040" y="4261"/>
                  <a:pt x="30040" y="4298"/>
                </a:cubicBezTo>
                <a:cubicBezTo>
                  <a:pt x="30040" y="4336"/>
                  <a:pt x="30070" y="4367"/>
                  <a:pt x="30108" y="4367"/>
                </a:cubicBezTo>
                <a:cubicBezTo>
                  <a:pt x="30146" y="4367"/>
                  <a:pt x="30177" y="4336"/>
                  <a:pt x="30177" y="4298"/>
                </a:cubicBezTo>
                <a:cubicBezTo>
                  <a:pt x="30177" y="4261"/>
                  <a:pt x="30146" y="4230"/>
                  <a:pt x="30108" y="4230"/>
                </a:cubicBezTo>
                <a:close/>
                <a:moveTo>
                  <a:pt x="30324" y="4230"/>
                </a:moveTo>
                <a:cubicBezTo>
                  <a:pt x="30286" y="4230"/>
                  <a:pt x="30256" y="4261"/>
                  <a:pt x="30256" y="4298"/>
                </a:cubicBezTo>
                <a:cubicBezTo>
                  <a:pt x="30256" y="4336"/>
                  <a:pt x="30286" y="4367"/>
                  <a:pt x="30324" y="4367"/>
                </a:cubicBezTo>
                <a:cubicBezTo>
                  <a:pt x="30362" y="4367"/>
                  <a:pt x="30393" y="4336"/>
                  <a:pt x="30393" y="4298"/>
                </a:cubicBezTo>
                <a:cubicBezTo>
                  <a:pt x="30393" y="4261"/>
                  <a:pt x="30362" y="4230"/>
                  <a:pt x="30324" y="4230"/>
                </a:cubicBezTo>
                <a:close/>
                <a:moveTo>
                  <a:pt x="30540" y="4230"/>
                </a:moveTo>
                <a:cubicBezTo>
                  <a:pt x="30502" y="4230"/>
                  <a:pt x="30472" y="4261"/>
                  <a:pt x="30472" y="4298"/>
                </a:cubicBezTo>
                <a:cubicBezTo>
                  <a:pt x="30472" y="4336"/>
                  <a:pt x="30502" y="4367"/>
                  <a:pt x="30540" y="4367"/>
                </a:cubicBezTo>
                <a:cubicBezTo>
                  <a:pt x="30578" y="4367"/>
                  <a:pt x="30609" y="4336"/>
                  <a:pt x="30609" y="4298"/>
                </a:cubicBezTo>
                <a:cubicBezTo>
                  <a:pt x="30609" y="4261"/>
                  <a:pt x="30578" y="4230"/>
                  <a:pt x="30540" y="4230"/>
                </a:cubicBezTo>
                <a:close/>
                <a:moveTo>
                  <a:pt x="30756" y="4230"/>
                </a:moveTo>
                <a:cubicBezTo>
                  <a:pt x="30719" y="4230"/>
                  <a:pt x="30688" y="4261"/>
                  <a:pt x="30688" y="4298"/>
                </a:cubicBezTo>
                <a:cubicBezTo>
                  <a:pt x="30688" y="4336"/>
                  <a:pt x="30719" y="4367"/>
                  <a:pt x="30756" y="4367"/>
                </a:cubicBezTo>
                <a:cubicBezTo>
                  <a:pt x="30794" y="4367"/>
                  <a:pt x="30825" y="4336"/>
                  <a:pt x="30825" y="4298"/>
                </a:cubicBezTo>
                <a:cubicBezTo>
                  <a:pt x="30825" y="4261"/>
                  <a:pt x="30794" y="4230"/>
                  <a:pt x="30756" y="4230"/>
                </a:cubicBezTo>
                <a:close/>
                <a:moveTo>
                  <a:pt x="30972" y="4230"/>
                </a:moveTo>
                <a:cubicBezTo>
                  <a:pt x="30935" y="4230"/>
                  <a:pt x="30904" y="4261"/>
                  <a:pt x="30904" y="4298"/>
                </a:cubicBezTo>
                <a:cubicBezTo>
                  <a:pt x="30904" y="4336"/>
                  <a:pt x="30935" y="4367"/>
                  <a:pt x="30972" y="4367"/>
                </a:cubicBezTo>
                <a:cubicBezTo>
                  <a:pt x="31010" y="4367"/>
                  <a:pt x="31041" y="4336"/>
                  <a:pt x="31041" y="4298"/>
                </a:cubicBezTo>
                <a:cubicBezTo>
                  <a:pt x="31041" y="4261"/>
                  <a:pt x="31010" y="4230"/>
                  <a:pt x="30972" y="4230"/>
                </a:cubicBezTo>
                <a:close/>
                <a:moveTo>
                  <a:pt x="31189" y="4230"/>
                </a:moveTo>
                <a:cubicBezTo>
                  <a:pt x="31151" y="4230"/>
                  <a:pt x="31120" y="4261"/>
                  <a:pt x="31120" y="4298"/>
                </a:cubicBezTo>
                <a:cubicBezTo>
                  <a:pt x="31120" y="4336"/>
                  <a:pt x="31151" y="4367"/>
                  <a:pt x="31189" y="4367"/>
                </a:cubicBezTo>
                <a:cubicBezTo>
                  <a:pt x="31226" y="4367"/>
                  <a:pt x="31257" y="4336"/>
                  <a:pt x="31257" y="4298"/>
                </a:cubicBezTo>
                <a:cubicBezTo>
                  <a:pt x="31257" y="4261"/>
                  <a:pt x="31226" y="4230"/>
                  <a:pt x="31189" y="4230"/>
                </a:cubicBezTo>
                <a:close/>
                <a:moveTo>
                  <a:pt x="31405" y="4230"/>
                </a:moveTo>
                <a:cubicBezTo>
                  <a:pt x="31367" y="4230"/>
                  <a:pt x="31336" y="4261"/>
                  <a:pt x="31336" y="4298"/>
                </a:cubicBezTo>
                <a:cubicBezTo>
                  <a:pt x="31336" y="4336"/>
                  <a:pt x="31367" y="4367"/>
                  <a:pt x="31405" y="4367"/>
                </a:cubicBezTo>
                <a:cubicBezTo>
                  <a:pt x="31442" y="4367"/>
                  <a:pt x="31473" y="4336"/>
                  <a:pt x="31473" y="4298"/>
                </a:cubicBezTo>
                <a:cubicBezTo>
                  <a:pt x="31473" y="4261"/>
                  <a:pt x="31442" y="4230"/>
                  <a:pt x="31405" y="4230"/>
                </a:cubicBezTo>
                <a:close/>
                <a:moveTo>
                  <a:pt x="31621" y="4230"/>
                </a:moveTo>
                <a:cubicBezTo>
                  <a:pt x="31583" y="4230"/>
                  <a:pt x="31552" y="4261"/>
                  <a:pt x="31552" y="4298"/>
                </a:cubicBezTo>
                <a:cubicBezTo>
                  <a:pt x="31552" y="4336"/>
                  <a:pt x="31583" y="4367"/>
                  <a:pt x="31621" y="4367"/>
                </a:cubicBezTo>
                <a:cubicBezTo>
                  <a:pt x="31659" y="4367"/>
                  <a:pt x="31689" y="4336"/>
                  <a:pt x="31689" y="4298"/>
                </a:cubicBezTo>
                <a:cubicBezTo>
                  <a:pt x="31689" y="4261"/>
                  <a:pt x="31659" y="4230"/>
                  <a:pt x="31621" y="4230"/>
                </a:cubicBezTo>
                <a:close/>
                <a:moveTo>
                  <a:pt x="31837" y="4230"/>
                </a:moveTo>
                <a:cubicBezTo>
                  <a:pt x="31799" y="4230"/>
                  <a:pt x="31768" y="4261"/>
                  <a:pt x="31768" y="4298"/>
                </a:cubicBezTo>
                <a:cubicBezTo>
                  <a:pt x="31768" y="4336"/>
                  <a:pt x="31799" y="4367"/>
                  <a:pt x="31837" y="4367"/>
                </a:cubicBezTo>
                <a:cubicBezTo>
                  <a:pt x="31875" y="4367"/>
                  <a:pt x="31905" y="4336"/>
                  <a:pt x="31905" y="4298"/>
                </a:cubicBezTo>
                <a:cubicBezTo>
                  <a:pt x="31905" y="4261"/>
                  <a:pt x="31875" y="4230"/>
                  <a:pt x="31837" y="4230"/>
                </a:cubicBezTo>
                <a:close/>
                <a:moveTo>
                  <a:pt x="32053" y="4230"/>
                </a:moveTo>
                <a:cubicBezTo>
                  <a:pt x="32015" y="4230"/>
                  <a:pt x="31985" y="4261"/>
                  <a:pt x="31985" y="4298"/>
                </a:cubicBezTo>
                <a:cubicBezTo>
                  <a:pt x="31985" y="4336"/>
                  <a:pt x="32015" y="4367"/>
                  <a:pt x="32053" y="4367"/>
                </a:cubicBezTo>
                <a:cubicBezTo>
                  <a:pt x="32091" y="4367"/>
                  <a:pt x="32122" y="4336"/>
                  <a:pt x="32122" y="4298"/>
                </a:cubicBezTo>
                <a:cubicBezTo>
                  <a:pt x="32122" y="4261"/>
                  <a:pt x="32091" y="4230"/>
                  <a:pt x="32053" y="4230"/>
                </a:cubicBezTo>
                <a:close/>
                <a:moveTo>
                  <a:pt x="32269" y="4230"/>
                </a:moveTo>
                <a:cubicBezTo>
                  <a:pt x="32231" y="4230"/>
                  <a:pt x="32201" y="4261"/>
                  <a:pt x="32201" y="4298"/>
                </a:cubicBezTo>
                <a:cubicBezTo>
                  <a:pt x="32201" y="4336"/>
                  <a:pt x="32231" y="4367"/>
                  <a:pt x="32269" y="4367"/>
                </a:cubicBezTo>
                <a:cubicBezTo>
                  <a:pt x="32307" y="4367"/>
                  <a:pt x="32338" y="4336"/>
                  <a:pt x="32338" y="4298"/>
                </a:cubicBezTo>
                <a:cubicBezTo>
                  <a:pt x="32338" y="4261"/>
                  <a:pt x="32307" y="4230"/>
                  <a:pt x="32269" y="4230"/>
                </a:cubicBezTo>
                <a:close/>
                <a:moveTo>
                  <a:pt x="32485" y="4230"/>
                </a:moveTo>
                <a:cubicBezTo>
                  <a:pt x="32448" y="4230"/>
                  <a:pt x="32417" y="4261"/>
                  <a:pt x="32417" y="4298"/>
                </a:cubicBezTo>
                <a:cubicBezTo>
                  <a:pt x="32417" y="4336"/>
                  <a:pt x="32448" y="4367"/>
                  <a:pt x="32485" y="4367"/>
                </a:cubicBezTo>
                <a:cubicBezTo>
                  <a:pt x="32523" y="4367"/>
                  <a:pt x="32554" y="4336"/>
                  <a:pt x="32554" y="4298"/>
                </a:cubicBezTo>
                <a:cubicBezTo>
                  <a:pt x="32554" y="4261"/>
                  <a:pt x="32523" y="4230"/>
                  <a:pt x="32485" y="4230"/>
                </a:cubicBezTo>
                <a:close/>
                <a:moveTo>
                  <a:pt x="32701" y="4230"/>
                </a:moveTo>
                <a:cubicBezTo>
                  <a:pt x="32664" y="4230"/>
                  <a:pt x="32633" y="4261"/>
                  <a:pt x="32633" y="4298"/>
                </a:cubicBezTo>
                <a:cubicBezTo>
                  <a:pt x="32633" y="4336"/>
                  <a:pt x="32664" y="4367"/>
                  <a:pt x="32701" y="4367"/>
                </a:cubicBezTo>
                <a:cubicBezTo>
                  <a:pt x="32739" y="4367"/>
                  <a:pt x="32770" y="4336"/>
                  <a:pt x="32770" y="4298"/>
                </a:cubicBezTo>
                <a:cubicBezTo>
                  <a:pt x="32770" y="4261"/>
                  <a:pt x="32739" y="4230"/>
                  <a:pt x="32701" y="4230"/>
                </a:cubicBezTo>
                <a:close/>
                <a:moveTo>
                  <a:pt x="32918" y="4230"/>
                </a:moveTo>
                <a:cubicBezTo>
                  <a:pt x="32880" y="4230"/>
                  <a:pt x="32849" y="4261"/>
                  <a:pt x="32849" y="4298"/>
                </a:cubicBezTo>
                <a:cubicBezTo>
                  <a:pt x="32849" y="4336"/>
                  <a:pt x="32880" y="4367"/>
                  <a:pt x="32918" y="4367"/>
                </a:cubicBezTo>
                <a:cubicBezTo>
                  <a:pt x="32955" y="4367"/>
                  <a:pt x="32986" y="4336"/>
                  <a:pt x="32986" y="4298"/>
                </a:cubicBezTo>
                <a:cubicBezTo>
                  <a:pt x="32986" y="4261"/>
                  <a:pt x="32955" y="4230"/>
                  <a:pt x="32918" y="4230"/>
                </a:cubicBezTo>
                <a:close/>
                <a:moveTo>
                  <a:pt x="33134" y="4230"/>
                </a:moveTo>
                <a:cubicBezTo>
                  <a:pt x="33096" y="4230"/>
                  <a:pt x="33065" y="4261"/>
                  <a:pt x="33065" y="4298"/>
                </a:cubicBezTo>
                <a:cubicBezTo>
                  <a:pt x="33065" y="4336"/>
                  <a:pt x="33096" y="4367"/>
                  <a:pt x="33134" y="4367"/>
                </a:cubicBezTo>
                <a:cubicBezTo>
                  <a:pt x="33171" y="4367"/>
                  <a:pt x="33202" y="4336"/>
                  <a:pt x="33202" y="4298"/>
                </a:cubicBezTo>
                <a:cubicBezTo>
                  <a:pt x="33202" y="4261"/>
                  <a:pt x="33171" y="4230"/>
                  <a:pt x="33134" y="4230"/>
                </a:cubicBezTo>
                <a:close/>
                <a:moveTo>
                  <a:pt x="33350" y="4230"/>
                </a:moveTo>
                <a:cubicBezTo>
                  <a:pt x="33312" y="4230"/>
                  <a:pt x="33281" y="4261"/>
                  <a:pt x="33281" y="4298"/>
                </a:cubicBezTo>
                <a:cubicBezTo>
                  <a:pt x="33281" y="4336"/>
                  <a:pt x="33312" y="4367"/>
                  <a:pt x="33350" y="4367"/>
                </a:cubicBezTo>
                <a:cubicBezTo>
                  <a:pt x="33388" y="4367"/>
                  <a:pt x="33418" y="4336"/>
                  <a:pt x="33418" y="4298"/>
                </a:cubicBezTo>
                <a:cubicBezTo>
                  <a:pt x="33418" y="4261"/>
                  <a:pt x="33388" y="4230"/>
                  <a:pt x="33350" y="4230"/>
                </a:cubicBezTo>
                <a:close/>
                <a:moveTo>
                  <a:pt x="33566" y="4230"/>
                </a:moveTo>
                <a:cubicBezTo>
                  <a:pt x="33528" y="4230"/>
                  <a:pt x="33497" y="4261"/>
                  <a:pt x="33497" y="4298"/>
                </a:cubicBezTo>
                <a:cubicBezTo>
                  <a:pt x="33497" y="4336"/>
                  <a:pt x="33528" y="4367"/>
                  <a:pt x="33566" y="4367"/>
                </a:cubicBezTo>
                <a:cubicBezTo>
                  <a:pt x="33604" y="4367"/>
                  <a:pt x="33634" y="4336"/>
                  <a:pt x="33634" y="4298"/>
                </a:cubicBezTo>
                <a:cubicBezTo>
                  <a:pt x="33634" y="4261"/>
                  <a:pt x="33604" y="4230"/>
                  <a:pt x="33566" y="4230"/>
                </a:cubicBezTo>
                <a:close/>
                <a:moveTo>
                  <a:pt x="33782" y="4230"/>
                </a:moveTo>
                <a:cubicBezTo>
                  <a:pt x="33744" y="4230"/>
                  <a:pt x="33714" y="4261"/>
                  <a:pt x="33714" y="4298"/>
                </a:cubicBezTo>
                <a:cubicBezTo>
                  <a:pt x="33714" y="4336"/>
                  <a:pt x="33744" y="4367"/>
                  <a:pt x="33782" y="4367"/>
                </a:cubicBezTo>
                <a:cubicBezTo>
                  <a:pt x="33820" y="4367"/>
                  <a:pt x="33850" y="4336"/>
                  <a:pt x="33850" y="4298"/>
                </a:cubicBezTo>
                <a:cubicBezTo>
                  <a:pt x="33850" y="4261"/>
                  <a:pt x="33820" y="4230"/>
                  <a:pt x="33782" y="4230"/>
                </a:cubicBezTo>
                <a:close/>
                <a:moveTo>
                  <a:pt x="33998" y="4230"/>
                </a:moveTo>
                <a:cubicBezTo>
                  <a:pt x="33960" y="4230"/>
                  <a:pt x="33930" y="4261"/>
                  <a:pt x="33930" y="4298"/>
                </a:cubicBezTo>
                <a:cubicBezTo>
                  <a:pt x="33930" y="4336"/>
                  <a:pt x="33960" y="4367"/>
                  <a:pt x="33998" y="4367"/>
                </a:cubicBezTo>
                <a:cubicBezTo>
                  <a:pt x="34036" y="4367"/>
                  <a:pt x="34067" y="4336"/>
                  <a:pt x="34067" y="4298"/>
                </a:cubicBezTo>
                <a:cubicBezTo>
                  <a:pt x="34067" y="4261"/>
                  <a:pt x="34036" y="4230"/>
                  <a:pt x="33998" y="4230"/>
                </a:cubicBezTo>
                <a:close/>
                <a:moveTo>
                  <a:pt x="34214" y="4230"/>
                </a:moveTo>
                <a:cubicBezTo>
                  <a:pt x="34176" y="4230"/>
                  <a:pt x="34146" y="4261"/>
                  <a:pt x="34146" y="4298"/>
                </a:cubicBezTo>
                <a:cubicBezTo>
                  <a:pt x="34146" y="4336"/>
                  <a:pt x="34176" y="4367"/>
                  <a:pt x="34214" y="4367"/>
                </a:cubicBezTo>
                <a:cubicBezTo>
                  <a:pt x="34252" y="4367"/>
                  <a:pt x="34283" y="4336"/>
                  <a:pt x="34283" y="4298"/>
                </a:cubicBezTo>
                <a:cubicBezTo>
                  <a:pt x="34283" y="4261"/>
                  <a:pt x="34252" y="4230"/>
                  <a:pt x="34214" y="4230"/>
                </a:cubicBezTo>
                <a:close/>
                <a:moveTo>
                  <a:pt x="34430" y="4230"/>
                </a:moveTo>
                <a:cubicBezTo>
                  <a:pt x="34393" y="4230"/>
                  <a:pt x="34362" y="4261"/>
                  <a:pt x="34362" y="4298"/>
                </a:cubicBezTo>
                <a:cubicBezTo>
                  <a:pt x="34362" y="4336"/>
                  <a:pt x="34393" y="4367"/>
                  <a:pt x="34430" y="4367"/>
                </a:cubicBezTo>
                <a:cubicBezTo>
                  <a:pt x="34468" y="4367"/>
                  <a:pt x="34499" y="4336"/>
                  <a:pt x="34499" y="4298"/>
                </a:cubicBezTo>
                <a:cubicBezTo>
                  <a:pt x="34499" y="4261"/>
                  <a:pt x="34468" y="4230"/>
                  <a:pt x="34430" y="4230"/>
                </a:cubicBezTo>
                <a:close/>
                <a:moveTo>
                  <a:pt x="34646" y="4230"/>
                </a:moveTo>
                <a:cubicBezTo>
                  <a:pt x="34609" y="4230"/>
                  <a:pt x="34578" y="4261"/>
                  <a:pt x="34578" y="4298"/>
                </a:cubicBezTo>
                <a:cubicBezTo>
                  <a:pt x="34578" y="4336"/>
                  <a:pt x="34609" y="4367"/>
                  <a:pt x="34646" y="4367"/>
                </a:cubicBezTo>
                <a:cubicBezTo>
                  <a:pt x="34684" y="4367"/>
                  <a:pt x="34715" y="4336"/>
                  <a:pt x="34715" y="4298"/>
                </a:cubicBezTo>
                <a:cubicBezTo>
                  <a:pt x="34715" y="4261"/>
                  <a:pt x="34684" y="4230"/>
                  <a:pt x="34646" y="4230"/>
                </a:cubicBezTo>
                <a:close/>
                <a:moveTo>
                  <a:pt x="34863" y="4230"/>
                </a:moveTo>
                <a:cubicBezTo>
                  <a:pt x="34825" y="4230"/>
                  <a:pt x="34794" y="4261"/>
                  <a:pt x="34794" y="4298"/>
                </a:cubicBezTo>
                <a:cubicBezTo>
                  <a:pt x="34794" y="4336"/>
                  <a:pt x="34825" y="4367"/>
                  <a:pt x="34863" y="4367"/>
                </a:cubicBezTo>
                <a:cubicBezTo>
                  <a:pt x="34900" y="4367"/>
                  <a:pt x="34931" y="4336"/>
                  <a:pt x="34931" y="4298"/>
                </a:cubicBezTo>
                <a:cubicBezTo>
                  <a:pt x="34931" y="4261"/>
                  <a:pt x="34900" y="4230"/>
                  <a:pt x="34863" y="4230"/>
                </a:cubicBezTo>
                <a:close/>
                <a:moveTo>
                  <a:pt x="35079" y="4230"/>
                </a:moveTo>
                <a:cubicBezTo>
                  <a:pt x="35041" y="4230"/>
                  <a:pt x="35010" y="4261"/>
                  <a:pt x="35010" y="4298"/>
                </a:cubicBezTo>
                <a:cubicBezTo>
                  <a:pt x="35010" y="4336"/>
                  <a:pt x="35041" y="4367"/>
                  <a:pt x="35079" y="4367"/>
                </a:cubicBezTo>
                <a:cubicBezTo>
                  <a:pt x="35117" y="4367"/>
                  <a:pt x="35147" y="4336"/>
                  <a:pt x="35147" y="4298"/>
                </a:cubicBezTo>
                <a:cubicBezTo>
                  <a:pt x="35147" y="4261"/>
                  <a:pt x="35117" y="4230"/>
                  <a:pt x="35079" y="4230"/>
                </a:cubicBezTo>
                <a:close/>
                <a:moveTo>
                  <a:pt x="35295" y="4230"/>
                </a:moveTo>
                <a:cubicBezTo>
                  <a:pt x="35257" y="4230"/>
                  <a:pt x="35226" y="4261"/>
                  <a:pt x="35226" y="4298"/>
                </a:cubicBezTo>
                <a:cubicBezTo>
                  <a:pt x="35226" y="4336"/>
                  <a:pt x="35257" y="4367"/>
                  <a:pt x="35295" y="4367"/>
                </a:cubicBezTo>
                <a:cubicBezTo>
                  <a:pt x="35333" y="4367"/>
                  <a:pt x="35363" y="4336"/>
                  <a:pt x="35363" y="4298"/>
                </a:cubicBezTo>
                <a:cubicBezTo>
                  <a:pt x="35363" y="4261"/>
                  <a:pt x="35333" y="4230"/>
                  <a:pt x="35295" y="4230"/>
                </a:cubicBezTo>
                <a:close/>
                <a:moveTo>
                  <a:pt x="35511" y="4230"/>
                </a:moveTo>
                <a:cubicBezTo>
                  <a:pt x="35473" y="4230"/>
                  <a:pt x="35443" y="4261"/>
                  <a:pt x="35443" y="4298"/>
                </a:cubicBezTo>
                <a:cubicBezTo>
                  <a:pt x="35443" y="4336"/>
                  <a:pt x="35473" y="4367"/>
                  <a:pt x="35511" y="4367"/>
                </a:cubicBezTo>
                <a:cubicBezTo>
                  <a:pt x="35549" y="4367"/>
                  <a:pt x="35579" y="4336"/>
                  <a:pt x="35579" y="4298"/>
                </a:cubicBezTo>
                <a:cubicBezTo>
                  <a:pt x="35579" y="4261"/>
                  <a:pt x="35549" y="4230"/>
                  <a:pt x="35511" y="4230"/>
                </a:cubicBezTo>
                <a:close/>
                <a:moveTo>
                  <a:pt x="35727" y="4230"/>
                </a:moveTo>
                <a:cubicBezTo>
                  <a:pt x="35689" y="4230"/>
                  <a:pt x="35659" y="4261"/>
                  <a:pt x="35659" y="4298"/>
                </a:cubicBezTo>
                <a:cubicBezTo>
                  <a:pt x="35659" y="4336"/>
                  <a:pt x="35689" y="4367"/>
                  <a:pt x="35727" y="4367"/>
                </a:cubicBezTo>
                <a:cubicBezTo>
                  <a:pt x="35765" y="4367"/>
                  <a:pt x="35796" y="4336"/>
                  <a:pt x="35796" y="4298"/>
                </a:cubicBezTo>
                <a:cubicBezTo>
                  <a:pt x="35796" y="4261"/>
                  <a:pt x="35765" y="4230"/>
                  <a:pt x="35727" y="4230"/>
                </a:cubicBezTo>
                <a:close/>
                <a:moveTo>
                  <a:pt x="35943" y="4230"/>
                </a:moveTo>
                <a:cubicBezTo>
                  <a:pt x="35906" y="4230"/>
                  <a:pt x="35875" y="4261"/>
                  <a:pt x="35875" y="4298"/>
                </a:cubicBezTo>
                <a:cubicBezTo>
                  <a:pt x="35875" y="4336"/>
                  <a:pt x="35906" y="4367"/>
                  <a:pt x="35943" y="4367"/>
                </a:cubicBezTo>
                <a:cubicBezTo>
                  <a:pt x="35981" y="4367"/>
                  <a:pt x="36012" y="4336"/>
                  <a:pt x="36012" y="4298"/>
                </a:cubicBezTo>
                <a:cubicBezTo>
                  <a:pt x="36012" y="4261"/>
                  <a:pt x="35981" y="4230"/>
                  <a:pt x="35943" y="4230"/>
                </a:cubicBezTo>
                <a:close/>
                <a:moveTo>
                  <a:pt x="36159" y="4230"/>
                </a:moveTo>
                <a:cubicBezTo>
                  <a:pt x="36122" y="4230"/>
                  <a:pt x="36091" y="4261"/>
                  <a:pt x="36091" y="4298"/>
                </a:cubicBezTo>
                <a:cubicBezTo>
                  <a:pt x="36091" y="4336"/>
                  <a:pt x="36122" y="4367"/>
                  <a:pt x="36159" y="4367"/>
                </a:cubicBezTo>
                <a:cubicBezTo>
                  <a:pt x="36197" y="4367"/>
                  <a:pt x="36228" y="4336"/>
                  <a:pt x="36228" y="4298"/>
                </a:cubicBezTo>
                <a:cubicBezTo>
                  <a:pt x="36228" y="4261"/>
                  <a:pt x="36197" y="4230"/>
                  <a:pt x="36159" y="4230"/>
                </a:cubicBezTo>
                <a:close/>
                <a:moveTo>
                  <a:pt x="36376" y="4230"/>
                </a:moveTo>
                <a:cubicBezTo>
                  <a:pt x="36338" y="4230"/>
                  <a:pt x="36307" y="4261"/>
                  <a:pt x="36307" y="4298"/>
                </a:cubicBezTo>
                <a:cubicBezTo>
                  <a:pt x="36307" y="4336"/>
                  <a:pt x="36338" y="4367"/>
                  <a:pt x="36376" y="4367"/>
                </a:cubicBezTo>
                <a:cubicBezTo>
                  <a:pt x="36413" y="4367"/>
                  <a:pt x="36444" y="4336"/>
                  <a:pt x="36444" y="4298"/>
                </a:cubicBezTo>
                <a:cubicBezTo>
                  <a:pt x="36444" y="4261"/>
                  <a:pt x="36413" y="4230"/>
                  <a:pt x="36376" y="4230"/>
                </a:cubicBezTo>
                <a:close/>
                <a:moveTo>
                  <a:pt x="36592" y="4230"/>
                </a:moveTo>
                <a:cubicBezTo>
                  <a:pt x="36554" y="4230"/>
                  <a:pt x="36523" y="4261"/>
                  <a:pt x="36523" y="4298"/>
                </a:cubicBezTo>
                <a:cubicBezTo>
                  <a:pt x="36523" y="4336"/>
                  <a:pt x="36554" y="4367"/>
                  <a:pt x="36592" y="4367"/>
                </a:cubicBezTo>
                <a:cubicBezTo>
                  <a:pt x="36629" y="4367"/>
                  <a:pt x="36660" y="4336"/>
                  <a:pt x="36660" y="4298"/>
                </a:cubicBezTo>
                <a:cubicBezTo>
                  <a:pt x="36660" y="4261"/>
                  <a:pt x="36629" y="4230"/>
                  <a:pt x="36592" y="4230"/>
                </a:cubicBezTo>
                <a:close/>
                <a:moveTo>
                  <a:pt x="36808" y="4230"/>
                </a:moveTo>
                <a:cubicBezTo>
                  <a:pt x="36770" y="4230"/>
                  <a:pt x="36739" y="4261"/>
                  <a:pt x="36739" y="4298"/>
                </a:cubicBezTo>
                <a:cubicBezTo>
                  <a:pt x="36739" y="4336"/>
                  <a:pt x="36770" y="4367"/>
                  <a:pt x="36808" y="4367"/>
                </a:cubicBezTo>
                <a:cubicBezTo>
                  <a:pt x="36846" y="4367"/>
                  <a:pt x="36876" y="4336"/>
                  <a:pt x="36876" y="4298"/>
                </a:cubicBezTo>
                <a:cubicBezTo>
                  <a:pt x="36876" y="4261"/>
                  <a:pt x="36846" y="4230"/>
                  <a:pt x="36808" y="4230"/>
                </a:cubicBezTo>
                <a:close/>
                <a:moveTo>
                  <a:pt x="37024" y="4230"/>
                </a:moveTo>
                <a:cubicBezTo>
                  <a:pt x="36986" y="4230"/>
                  <a:pt x="36955" y="4261"/>
                  <a:pt x="36955" y="4298"/>
                </a:cubicBezTo>
                <a:cubicBezTo>
                  <a:pt x="36955" y="4336"/>
                  <a:pt x="36986" y="4367"/>
                  <a:pt x="37024" y="4367"/>
                </a:cubicBezTo>
                <a:cubicBezTo>
                  <a:pt x="37062" y="4367"/>
                  <a:pt x="37092" y="4336"/>
                  <a:pt x="37092" y="4298"/>
                </a:cubicBezTo>
                <a:cubicBezTo>
                  <a:pt x="37092" y="4261"/>
                  <a:pt x="37062" y="4230"/>
                  <a:pt x="37024" y="4230"/>
                </a:cubicBezTo>
                <a:close/>
                <a:moveTo>
                  <a:pt x="37240" y="4230"/>
                </a:moveTo>
                <a:cubicBezTo>
                  <a:pt x="37202" y="4230"/>
                  <a:pt x="37172" y="4261"/>
                  <a:pt x="37172" y="4298"/>
                </a:cubicBezTo>
                <a:cubicBezTo>
                  <a:pt x="37172" y="4336"/>
                  <a:pt x="37202" y="4367"/>
                  <a:pt x="37240" y="4367"/>
                </a:cubicBezTo>
                <a:cubicBezTo>
                  <a:pt x="37278" y="4367"/>
                  <a:pt x="37309" y="4336"/>
                  <a:pt x="37309" y="4298"/>
                </a:cubicBezTo>
                <a:cubicBezTo>
                  <a:pt x="37309" y="4261"/>
                  <a:pt x="37278" y="4230"/>
                  <a:pt x="37240" y="4230"/>
                </a:cubicBezTo>
                <a:close/>
                <a:moveTo>
                  <a:pt x="37456" y="4230"/>
                </a:moveTo>
                <a:cubicBezTo>
                  <a:pt x="37418" y="4230"/>
                  <a:pt x="37388" y="4261"/>
                  <a:pt x="37388" y="4298"/>
                </a:cubicBezTo>
                <a:cubicBezTo>
                  <a:pt x="37388" y="4336"/>
                  <a:pt x="37418" y="4367"/>
                  <a:pt x="37456" y="4367"/>
                </a:cubicBezTo>
                <a:cubicBezTo>
                  <a:pt x="37494" y="4367"/>
                  <a:pt x="37525" y="4336"/>
                  <a:pt x="37525" y="4298"/>
                </a:cubicBezTo>
                <a:cubicBezTo>
                  <a:pt x="37525" y="4261"/>
                  <a:pt x="37494" y="4230"/>
                  <a:pt x="37456" y="4230"/>
                </a:cubicBezTo>
                <a:close/>
                <a:moveTo>
                  <a:pt x="37672" y="4230"/>
                </a:moveTo>
                <a:cubicBezTo>
                  <a:pt x="37634" y="4230"/>
                  <a:pt x="37604" y="4261"/>
                  <a:pt x="37604" y="4298"/>
                </a:cubicBezTo>
                <a:cubicBezTo>
                  <a:pt x="37604" y="4336"/>
                  <a:pt x="37634" y="4367"/>
                  <a:pt x="37672" y="4367"/>
                </a:cubicBezTo>
                <a:cubicBezTo>
                  <a:pt x="37710" y="4367"/>
                  <a:pt x="37741" y="4336"/>
                  <a:pt x="37741" y="4298"/>
                </a:cubicBezTo>
                <a:cubicBezTo>
                  <a:pt x="37741" y="4261"/>
                  <a:pt x="37710" y="4230"/>
                  <a:pt x="37672" y="4230"/>
                </a:cubicBezTo>
                <a:close/>
                <a:moveTo>
                  <a:pt x="37888" y="4230"/>
                </a:moveTo>
                <a:cubicBezTo>
                  <a:pt x="37850" y="4230"/>
                  <a:pt x="37820" y="4261"/>
                  <a:pt x="37820" y="4298"/>
                </a:cubicBezTo>
                <a:cubicBezTo>
                  <a:pt x="37820" y="4336"/>
                  <a:pt x="37850" y="4367"/>
                  <a:pt x="37888" y="4367"/>
                </a:cubicBezTo>
                <a:cubicBezTo>
                  <a:pt x="37926" y="4367"/>
                  <a:pt x="37957" y="4336"/>
                  <a:pt x="37957" y="4298"/>
                </a:cubicBezTo>
                <a:cubicBezTo>
                  <a:pt x="37957" y="4261"/>
                  <a:pt x="37926" y="4230"/>
                  <a:pt x="37888" y="4230"/>
                </a:cubicBezTo>
                <a:close/>
                <a:moveTo>
                  <a:pt x="38104" y="4230"/>
                </a:moveTo>
                <a:cubicBezTo>
                  <a:pt x="38067" y="4230"/>
                  <a:pt x="38036" y="4261"/>
                  <a:pt x="38036" y="4298"/>
                </a:cubicBezTo>
                <a:cubicBezTo>
                  <a:pt x="38036" y="4336"/>
                  <a:pt x="38067" y="4367"/>
                  <a:pt x="38104" y="4367"/>
                </a:cubicBezTo>
                <a:cubicBezTo>
                  <a:pt x="38142" y="4367"/>
                  <a:pt x="38173" y="4336"/>
                  <a:pt x="38173" y="4298"/>
                </a:cubicBezTo>
                <a:cubicBezTo>
                  <a:pt x="38173" y="4261"/>
                  <a:pt x="38142" y="4230"/>
                  <a:pt x="38104" y="4230"/>
                </a:cubicBezTo>
                <a:close/>
                <a:moveTo>
                  <a:pt x="38321" y="4230"/>
                </a:moveTo>
                <a:cubicBezTo>
                  <a:pt x="38283" y="4230"/>
                  <a:pt x="38252" y="4261"/>
                  <a:pt x="38252" y="4298"/>
                </a:cubicBezTo>
                <a:cubicBezTo>
                  <a:pt x="38252" y="4336"/>
                  <a:pt x="38283" y="4367"/>
                  <a:pt x="38321" y="4367"/>
                </a:cubicBezTo>
                <a:cubicBezTo>
                  <a:pt x="38358" y="4367"/>
                  <a:pt x="38389" y="4336"/>
                  <a:pt x="38389" y="4298"/>
                </a:cubicBezTo>
                <a:cubicBezTo>
                  <a:pt x="38389" y="4261"/>
                  <a:pt x="38358" y="4230"/>
                  <a:pt x="38321" y="4230"/>
                </a:cubicBezTo>
                <a:close/>
                <a:moveTo>
                  <a:pt x="38537" y="4230"/>
                </a:moveTo>
                <a:cubicBezTo>
                  <a:pt x="38499" y="4230"/>
                  <a:pt x="38468" y="4261"/>
                  <a:pt x="38468" y="4298"/>
                </a:cubicBezTo>
                <a:cubicBezTo>
                  <a:pt x="38468" y="4336"/>
                  <a:pt x="38499" y="4367"/>
                  <a:pt x="38537" y="4367"/>
                </a:cubicBezTo>
                <a:cubicBezTo>
                  <a:pt x="38575" y="4367"/>
                  <a:pt x="38605" y="4336"/>
                  <a:pt x="38605" y="4298"/>
                </a:cubicBezTo>
                <a:cubicBezTo>
                  <a:pt x="38605" y="4261"/>
                  <a:pt x="38575" y="4230"/>
                  <a:pt x="38537" y="4230"/>
                </a:cubicBezTo>
                <a:close/>
                <a:moveTo>
                  <a:pt x="38753" y="4230"/>
                </a:moveTo>
                <a:cubicBezTo>
                  <a:pt x="38715" y="4230"/>
                  <a:pt x="38684" y="4261"/>
                  <a:pt x="38684" y="4298"/>
                </a:cubicBezTo>
                <a:cubicBezTo>
                  <a:pt x="38684" y="4336"/>
                  <a:pt x="38715" y="4367"/>
                  <a:pt x="38753" y="4367"/>
                </a:cubicBezTo>
                <a:cubicBezTo>
                  <a:pt x="38791" y="4367"/>
                  <a:pt x="38821" y="4336"/>
                  <a:pt x="38821" y="4298"/>
                </a:cubicBezTo>
                <a:cubicBezTo>
                  <a:pt x="38821" y="4261"/>
                  <a:pt x="38791" y="4230"/>
                  <a:pt x="38753" y="4230"/>
                </a:cubicBezTo>
                <a:close/>
                <a:moveTo>
                  <a:pt x="30108" y="4465"/>
                </a:moveTo>
                <a:cubicBezTo>
                  <a:pt x="30070" y="4465"/>
                  <a:pt x="30040" y="4495"/>
                  <a:pt x="30040" y="4533"/>
                </a:cubicBezTo>
                <a:cubicBezTo>
                  <a:pt x="30040" y="4571"/>
                  <a:pt x="30070" y="4602"/>
                  <a:pt x="30108" y="4602"/>
                </a:cubicBezTo>
                <a:cubicBezTo>
                  <a:pt x="30146" y="4602"/>
                  <a:pt x="30177" y="4571"/>
                  <a:pt x="30177" y="4533"/>
                </a:cubicBezTo>
                <a:cubicBezTo>
                  <a:pt x="30177" y="4495"/>
                  <a:pt x="30146" y="4465"/>
                  <a:pt x="30108" y="4465"/>
                </a:cubicBezTo>
                <a:close/>
                <a:moveTo>
                  <a:pt x="30324" y="4465"/>
                </a:moveTo>
                <a:cubicBezTo>
                  <a:pt x="30286" y="4465"/>
                  <a:pt x="30256" y="4495"/>
                  <a:pt x="30256" y="4533"/>
                </a:cubicBezTo>
                <a:cubicBezTo>
                  <a:pt x="30256" y="4571"/>
                  <a:pt x="30286" y="4602"/>
                  <a:pt x="30324" y="4602"/>
                </a:cubicBezTo>
                <a:cubicBezTo>
                  <a:pt x="30362" y="4602"/>
                  <a:pt x="30393" y="4571"/>
                  <a:pt x="30393" y="4533"/>
                </a:cubicBezTo>
                <a:cubicBezTo>
                  <a:pt x="30393" y="4495"/>
                  <a:pt x="30362" y="4465"/>
                  <a:pt x="30324" y="4465"/>
                </a:cubicBezTo>
                <a:close/>
                <a:moveTo>
                  <a:pt x="30540" y="4465"/>
                </a:moveTo>
                <a:cubicBezTo>
                  <a:pt x="30502" y="4465"/>
                  <a:pt x="30472" y="4495"/>
                  <a:pt x="30472" y="4533"/>
                </a:cubicBezTo>
                <a:cubicBezTo>
                  <a:pt x="30472" y="4571"/>
                  <a:pt x="30502" y="4602"/>
                  <a:pt x="30540" y="4602"/>
                </a:cubicBezTo>
                <a:cubicBezTo>
                  <a:pt x="30578" y="4602"/>
                  <a:pt x="30609" y="4571"/>
                  <a:pt x="30609" y="4533"/>
                </a:cubicBezTo>
                <a:cubicBezTo>
                  <a:pt x="30609" y="4495"/>
                  <a:pt x="30578" y="4465"/>
                  <a:pt x="30540" y="4465"/>
                </a:cubicBezTo>
                <a:close/>
                <a:moveTo>
                  <a:pt x="30756" y="4465"/>
                </a:moveTo>
                <a:cubicBezTo>
                  <a:pt x="30719" y="4465"/>
                  <a:pt x="30688" y="4495"/>
                  <a:pt x="30688" y="4533"/>
                </a:cubicBezTo>
                <a:cubicBezTo>
                  <a:pt x="30688" y="4571"/>
                  <a:pt x="30719" y="4602"/>
                  <a:pt x="30756" y="4602"/>
                </a:cubicBezTo>
                <a:cubicBezTo>
                  <a:pt x="30794" y="4602"/>
                  <a:pt x="30825" y="4571"/>
                  <a:pt x="30825" y="4533"/>
                </a:cubicBezTo>
                <a:cubicBezTo>
                  <a:pt x="30825" y="4495"/>
                  <a:pt x="30794" y="4465"/>
                  <a:pt x="30756" y="4465"/>
                </a:cubicBezTo>
                <a:close/>
                <a:moveTo>
                  <a:pt x="30972" y="4465"/>
                </a:moveTo>
                <a:cubicBezTo>
                  <a:pt x="30935" y="4465"/>
                  <a:pt x="30904" y="4495"/>
                  <a:pt x="30904" y="4533"/>
                </a:cubicBezTo>
                <a:cubicBezTo>
                  <a:pt x="30904" y="4571"/>
                  <a:pt x="30935" y="4602"/>
                  <a:pt x="30972" y="4602"/>
                </a:cubicBezTo>
                <a:cubicBezTo>
                  <a:pt x="31010" y="4602"/>
                  <a:pt x="31041" y="4571"/>
                  <a:pt x="31041" y="4533"/>
                </a:cubicBezTo>
                <a:cubicBezTo>
                  <a:pt x="31041" y="4495"/>
                  <a:pt x="31010" y="4465"/>
                  <a:pt x="30972" y="4465"/>
                </a:cubicBezTo>
                <a:close/>
                <a:moveTo>
                  <a:pt x="31189" y="4465"/>
                </a:moveTo>
                <a:cubicBezTo>
                  <a:pt x="31151" y="4465"/>
                  <a:pt x="31120" y="4495"/>
                  <a:pt x="31120" y="4533"/>
                </a:cubicBezTo>
                <a:cubicBezTo>
                  <a:pt x="31120" y="4571"/>
                  <a:pt x="31151" y="4602"/>
                  <a:pt x="31189" y="4602"/>
                </a:cubicBezTo>
                <a:cubicBezTo>
                  <a:pt x="31226" y="4602"/>
                  <a:pt x="31257" y="4571"/>
                  <a:pt x="31257" y="4533"/>
                </a:cubicBezTo>
                <a:cubicBezTo>
                  <a:pt x="31257" y="4495"/>
                  <a:pt x="31226" y="4465"/>
                  <a:pt x="31189" y="4465"/>
                </a:cubicBezTo>
                <a:close/>
                <a:moveTo>
                  <a:pt x="31405" y="4465"/>
                </a:moveTo>
                <a:cubicBezTo>
                  <a:pt x="31367" y="4465"/>
                  <a:pt x="31336" y="4495"/>
                  <a:pt x="31336" y="4533"/>
                </a:cubicBezTo>
                <a:cubicBezTo>
                  <a:pt x="31336" y="4571"/>
                  <a:pt x="31367" y="4602"/>
                  <a:pt x="31405" y="4602"/>
                </a:cubicBezTo>
                <a:cubicBezTo>
                  <a:pt x="31442" y="4602"/>
                  <a:pt x="31473" y="4571"/>
                  <a:pt x="31473" y="4533"/>
                </a:cubicBezTo>
                <a:cubicBezTo>
                  <a:pt x="31473" y="4495"/>
                  <a:pt x="31442" y="4465"/>
                  <a:pt x="31405" y="4465"/>
                </a:cubicBezTo>
                <a:close/>
                <a:moveTo>
                  <a:pt x="31621" y="4465"/>
                </a:moveTo>
                <a:cubicBezTo>
                  <a:pt x="31583" y="4465"/>
                  <a:pt x="31552" y="4495"/>
                  <a:pt x="31552" y="4533"/>
                </a:cubicBezTo>
                <a:cubicBezTo>
                  <a:pt x="31552" y="4571"/>
                  <a:pt x="31583" y="4602"/>
                  <a:pt x="31621" y="4602"/>
                </a:cubicBezTo>
                <a:cubicBezTo>
                  <a:pt x="31659" y="4602"/>
                  <a:pt x="31689" y="4571"/>
                  <a:pt x="31689" y="4533"/>
                </a:cubicBezTo>
                <a:cubicBezTo>
                  <a:pt x="31689" y="4495"/>
                  <a:pt x="31659" y="4465"/>
                  <a:pt x="31621" y="4465"/>
                </a:cubicBezTo>
                <a:close/>
                <a:moveTo>
                  <a:pt x="31837" y="4465"/>
                </a:moveTo>
                <a:cubicBezTo>
                  <a:pt x="31799" y="4465"/>
                  <a:pt x="31768" y="4495"/>
                  <a:pt x="31768" y="4533"/>
                </a:cubicBezTo>
                <a:cubicBezTo>
                  <a:pt x="31768" y="4571"/>
                  <a:pt x="31799" y="4602"/>
                  <a:pt x="31837" y="4602"/>
                </a:cubicBezTo>
                <a:cubicBezTo>
                  <a:pt x="31875" y="4602"/>
                  <a:pt x="31905" y="4571"/>
                  <a:pt x="31905" y="4533"/>
                </a:cubicBezTo>
                <a:cubicBezTo>
                  <a:pt x="31905" y="4495"/>
                  <a:pt x="31875" y="4465"/>
                  <a:pt x="31837" y="4465"/>
                </a:cubicBezTo>
                <a:close/>
                <a:moveTo>
                  <a:pt x="32053" y="4465"/>
                </a:moveTo>
                <a:cubicBezTo>
                  <a:pt x="32015" y="4465"/>
                  <a:pt x="31985" y="4495"/>
                  <a:pt x="31985" y="4533"/>
                </a:cubicBezTo>
                <a:cubicBezTo>
                  <a:pt x="31985" y="4571"/>
                  <a:pt x="32015" y="4602"/>
                  <a:pt x="32053" y="4602"/>
                </a:cubicBezTo>
                <a:cubicBezTo>
                  <a:pt x="32091" y="4602"/>
                  <a:pt x="32122" y="4571"/>
                  <a:pt x="32122" y="4533"/>
                </a:cubicBezTo>
                <a:cubicBezTo>
                  <a:pt x="32122" y="4495"/>
                  <a:pt x="32091" y="4465"/>
                  <a:pt x="32053" y="4465"/>
                </a:cubicBezTo>
                <a:close/>
                <a:moveTo>
                  <a:pt x="32269" y="4465"/>
                </a:moveTo>
                <a:cubicBezTo>
                  <a:pt x="32231" y="4465"/>
                  <a:pt x="32201" y="4495"/>
                  <a:pt x="32201" y="4533"/>
                </a:cubicBezTo>
                <a:cubicBezTo>
                  <a:pt x="32201" y="4571"/>
                  <a:pt x="32231" y="4602"/>
                  <a:pt x="32269" y="4602"/>
                </a:cubicBezTo>
                <a:cubicBezTo>
                  <a:pt x="32307" y="4602"/>
                  <a:pt x="32338" y="4571"/>
                  <a:pt x="32338" y="4533"/>
                </a:cubicBezTo>
                <a:cubicBezTo>
                  <a:pt x="32338" y="4495"/>
                  <a:pt x="32307" y="4465"/>
                  <a:pt x="32269" y="4465"/>
                </a:cubicBezTo>
                <a:close/>
                <a:moveTo>
                  <a:pt x="32485" y="4465"/>
                </a:moveTo>
                <a:cubicBezTo>
                  <a:pt x="32448" y="4465"/>
                  <a:pt x="32417" y="4495"/>
                  <a:pt x="32417" y="4533"/>
                </a:cubicBezTo>
                <a:cubicBezTo>
                  <a:pt x="32417" y="4571"/>
                  <a:pt x="32448" y="4602"/>
                  <a:pt x="32485" y="4602"/>
                </a:cubicBezTo>
                <a:cubicBezTo>
                  <a:pt x="32523" y="4602"/>
                  <a:pt x="32554" y="4571"/>
                  <a:pt x="32554" y="4533"/>
                </a:cubicBezTo>
                <a:cubicBezTo>
                  <a:pt x="32554" y="4495"/>
                  <a:pt x="32523" y="4465"/>
                  <a:pt x="32485" y="4465"/>
                </a:cubicBezTo>
                <a:close/>
                <a:moveTo>
                  <a:pt x="32701" y="4465"/>
                </a:moveTo>
                <a:cubicBezTo>
                  <a:pt x="32664" y="4465"/>
                  <a:pt x="32633" y="4495"/>
                  <a:pt x="32633" y="4533"/>
                </a:cubicBezTo>
                <a:cubicBezTo>
                  <a:pt x="32633" y="4571"/>
                  <a:pt x="32664" y="4602"/>
                  <a:pt x="32701" y="4602"/>
                </a:cubicBezTo>
                <a:cubicBezTo>
                  <a:pt x="32739" y="4602"/>
                  <a:pt x="32770" y="4571"/>
                  <a:pt x="32770" y="4533"/>
                </a:cubicBezTo>
                <a:cubicBezTo>
                  <a:pt x="32770" y="4495"/>
                  <a:pt x="32739" y="4465"/>
                  <a:pt x="32701" y="4465"/>
                </a:cubicBezTo>
                <a:close/>
                <a:moveTo>
                  <a:pt x="32918" y="4465"/>
                </a:moveTo>
                <a:cubicBezTo>
                  <a:pt x="32880" y="4465"/>
                  <a:pt x="32849" y="4495"/>
                  <a:pt x="32849" y="4533"/>
                </a:cubicBezTo>
                <a:cubicBezTo>
                  <a:pt x="32849" y="4571"/>
                  <a:pt x="32880" y="4602"/>
                  <a:pt x="32918" y="4602"/>
                </a:cubicBezTo>
                <a:cubicBezTo>
                  <a:pt x="32955" y="4602"/>
                  <a:pt x="32986" y="4571"/>
                  <a:pt x="32986" y="4533"/>
                </a:cubicBezTo>
                <a:cubicBezTo>
                  <a:pt x="32986" y="4495"/>
                  <a:pt x="32955" y="4465"/>
                  <a:pt x="32918" y="4465"/>
                </a:cubicBezTo>
                <a:close/>
                <a:moveTo>
                  <a:pt x="33134" y="4465"/>
                </a:moveTo>
                <a:cubicBezTo>
                  <a:pt x="33096" y="4465"/>
                  <a:pt x="33065" y="4495"/>
                  <a:pt x="33065" y="4533"/>
                </a:cubicBezTo>
                <a:cubicBezTo>
                  <a:pt x="33065" y="4571"/>
                  <a:pt x="33096" y="4602"/>
                  <a:pt x="33134" y="4602"/>
                </a:cubicBezTo>
                <a:cubicBezTo>
                  <a:pt x="33171" y="4602"/>
                  <a:pt x="33202" y="4571"/>
                  <a:pt x="33202" y="4533"/>
                </a:cubicBezTo>
                <a:cubicBezTo>
                  <a:pt x="33202" y="4495"/>
                  <a:pt x="33171" y="4465"/>
                  <a:pt x="33134" y="4465"/>
                </a:cubicBezTo>
                <a:close/>
                <a:moveTo>
                  <a:pt x="33350" y="4465"/>
                </a:moveTo>
                <a:cubicBezTo>
                  <a:pt x="33312" y="4465"/>
                  <a:pt x="33281" y="4495"/>
                  <a:pt x="33281" y="4533"/>
                </a:cubicBezTo>
                <a:cubicBezTo>
                  <a:pt x="33281" y="4571"/>
                  <a:pt x="33312" y="4602"/>
                  <a:pt x="33350" y="4602"/>
                </a:cubicBezTo>
                <a:cubicBezTo>
                  <a:pt x="33388" y="4602"/>
                  <a:pt x="33418" y="4571"/>
                  <a:pt x="33418" y="4533"/>
                </a:cubicBezTo>
                <a:cubicBezTo>
                  <a:pt x="33418" y="4495"/>
                  <a:pt x="33388" y="4465"/>
                  <a:pt x="33350" y="4465"/>
                </a:cubicBezTo>
                <a:close/>
                <a:moveTo>
                  <a:pt x="33566" y="4465"/>
                </a:moveTo>
                <a:cubicBezTo>
                  <a:pt x="33528" y="4465"/>
                  <a:pt x="33497" y="4495"/>
                  <a:pt x="33497" y="4533"/>
                </a:cubicBezTo>
                <a:cubicBezTo>
                  <a:pt x="33497" y="4571"/>
                  <a:pt x="33528" y="4602"/>
                  <a:pt x="33566" y="4602"/>
                </a:cubicBezTo>
                <a:cubicBezTo>
                  <a:pt x="33604" y="4602"/>
                  <a:pt x="33634" y="4571"/>
                  <a:pt x="33634" y="4533"/>
                </a:cubicBezTo>
                <a:cubicBezTo>
                  <a:pt x="33634" y="4495"/>
                  <a:pt x="33604" y="4465"/>
                  <a:pt x="33566" y="4465"/>
                </a:cubicBezTo>
                <a:close/>
                <a:moveTo>
                  <a:pt x="33782" y="4465"/>
                </a:moveTo>
                <a:cubicBezTo>
                  <a:pt x="33744" y="4465"/>
                  <a:pt x="33714" y="4495"/>
                  <a:pt x="33714" y="4533"/>
                </a:cubicBezTo>
                <a:cubicBezTo>
                  <a:pt x="33714" y="4571"/>
                  <a:pt x="33744" y="4602"/>
                  <a:pt x="33782" y="4602"/>
                </a:cubicBezTo>
                <a:cubicBezTo>
                  <a:pt x="33820" y="4602"/>
                  <a:pt x="33850" y="4571"/>
                  <a:pt x="33850" y="4533"/>
                </a:cubicBezTo>
                <a:cubicBezTo>
                  <a:pt x="33850" y="4495"/>
                  <a:pt x="33820" y="4465"/>
                  <a:pt x="33782" y="4465"/>
                </a:cubicBezTo>
                <a:close/>
                <a:moveTo>
                  <a:pt x="33998" y="4465"/>
                </a:moveTo>
                <a:cubicBezTo>
                  <a:pt x="33960" y="4465"/>
                  <a:pt x="33930" y="4495"/>
                  <a:pt x="33930" y="4533"/>
                </a:cubicBezTo>
                <a:cubicBezTo>
                  <a:pt x="33930" y="4571"/>
                  <a:pt x="33960" y="4602"/>
                  <a:pt x="33998" y="4602"/>
                </a:cubicBezTo>
                <a:cubicBezTo>
                  <a:pt x="34036" y="4602"/>
                  <a:pt x="34067" y="4571"/>
                  <a:pt x="34067" y="4533"/>
                </a:cubicBezTo>
                <a:cubicBezTo>
                  <a:pt x="34067" y="4495"/>
                  <a:pt x="34036" y="4465"/>
                  <a:pt x="33998" y="4465"/>
                </a:cubicBezTo>
                <a:close/>
                <a:moveTo>
                  <a:pt x="34214" y="4465"/>
                </a:moveTo>
                <a:cubicBezTo>
                  <a:pt x="34176" y="4465"/>
                  <a:pt x="34146" y="4495"/>
                  <a:pt x="34146" y="4533"/>
                </a:cubicBezTo>
                <a:cubicBezTo>
                  <a:pt x="34146" y="4571"/>
                  <a:pt x="34176" y="4602"/>
                  <a:pt x="34214" y="4602"/>
                </a:cubicBezTo>
                <a:cubicBezTo>
                  <a:pt x="34252" y="4602"/>
                  <a:pt x="34283" y="4571"/>
                  <a:pt x="34283" y="4533"/>
                </a:cubicBezTo>
                <a:cubicBezTo>
                  <a:pt x="34283" y="4495"/>
                  <a:pt x="34252" y="4465"/>
                  <a:pt x="34214" y="4465"/>
                </a:cubicBezTo>
                <a:close/>
                <a:moveTo>
                  <a:pt x="34430" y="4465"/>
                </a:moveTo>
                <a:cubicBezTo>
                  <a:pt x="34393" y="4465"/>
                  <a:pt x="34362" y="4495"/>
                  <a:pt x="34362" y="4533"/>
                </a:cubicBezTo>
                <a:cubicBezTo>
                  <a:pt x="34362" y="4571"/>
                  <a:pt x="34393" y="4602"/>
                  <a:pt x="34430" y="4602"/>
                </a:cubicBezTo>
                <a:cubicBezTo>
                  <a:pt x="34468" y="4602"/>
                  <a:pt x="34499" y="4571"/>
                  <a:pt x="34499" y="4533"/>
                </a:cubicBezTo>
                <a:cubicBezTo>
                  <a:pt x="34499" y="4495"/>
                  <a:pt x="34468" y="4465"/>
                  <a:pt x="34430" y="4465"/>
                </a:cubicBezTo>
                <a:close/>
                <a:moveTo>
                  <a:pt x="34646" y="4465"/>
                </a:moveTo>
                <a:cubicBezTo>
                  <a:pt x="34609" y="4465"/>
                  <a:pt x="34578" y="4495"/>
                  <a:pt x="34578" y="4533"/>
                </a:cubicBezTo>
                <a:cubicBezTo>
                  <a:pt x="34578" y="4571"/>
                  <a:pt x="34609" y="4602"/>
                  <a:pt x="34646" y="4602"/>
                </a:cubicBezTo>
                <a:cubicBezTo>
                  <a:pt x="34684" y="4602"/>
                  <a:pt x="34715" y="4571"/>
                  <a:pt x="34715" y="4533"/>
                </a:cubicBezTo>
                <a:cubicBezTo>
                  <a:pt x="34715" y="4495"/>
                  <a:pt x="34684" y="4465"/>
                  <a:pt x="34646" y="4465"/>
                </a:cubicBezTo>
                <a:close/>
                <a:moveTo>
                  <a:pt x="34863" y="4465"/>
                </a:moveTo>
                <a:cubicBezTo>
                  <a:pt x="34825" y="4465"/>
                  <a:pt x="34794" y="4495"/>
                  <a:pt x="34794" y="4533"/>
                </a:cubicBezTo>
                <a:cubicBezTo>
                  <a:pt x="34794" y="4571"/>
                  <a:pt x="34825" y="4602"/>
                  <a:pt x="34863" y="4602"/>
                </a:cubicBezTo>
                <a:cubicBezTo>
                  <a:pt x="34900" y="4602"/>
                  <a:pt x="34931" y="4571"/>
                  <a:pt x="34931" y="4533"/>
                </a:cubicBezTo>
                <a:cubicBezTo>
                  <a:pt x="34931" y="4495"/>
                  <a:pt x="34900" y="4465"/>
                  <a:pt x="34863" y="4465"/>
                </a:cubicBezTo>
                <a:close/>
                <a:moveTo>
                  <a:pt x="35079" y="4465"/>
                </a:moveTo>
                <a:cubicBezTo>
                  <a:pt x="35041" y="4465"/>
                  <a:pt x="35010" y="4495"/>
                  <a:pt x="35010" y="4533"/>
                </a:cubicBezTo>
                <a:cubicBezTo>
                  <a:pt x="35010" y="4571"/>
                  <a:pt x="35041" y="4602"/>
                  <a:pt x="35079" y="4602"/>
                </a:cubicBezTo>
                <a:cubicBezTo>
                  <a:pt x="35117" y="4602"/>
                  <a:pt x="35147" y="4571"/>
                  <a:pt x="35147" y="4533"/>
                </a:cubicBezTo>
                <a:cubicBezTo>
                  <a:pt x="35147" y="4495"/>
                  <a:pt x="35117" y="4465"/>
                  <a:pt x="35079" y="4465"/>
                </a:cubicBezTo>
                <a:close/>
                <a:moveTo>
                  <a:pt x="35295" y="4465"/>
                </a:moveTo>
                <a:cubicBezTo>
                  <a:pt x="35257" y="4465"/>
                  <a:pt x="35226" y="4495"/>
                  <a:pt x="35226" y="4533"/>
                </a:cubicBezTo>
                <a:cubicBezTo>
                  <a:pt x="35226" y="4571"/>
                  <a:pt x="35257" y="4602"/>
                  <a:pt x="35295" y="4602"/>
                </a:cubicBezTo>
                <a:cubicBezTo>
                  <a:pt x="35333" y="4602"/>
                  <a:pt x="35363" y="4571"/>
                  <a:pt x="35363" y="4533"/>
                </a:cubicBezTo>
                <a:cubicBezTo>
                  <a:pt x="35363" y="4495"/>
                  <a:pt x="35333" y="4465"/>
                  <a:pt x="35295" y="4465"/>
                </a:cubicBezTo>
                <a:close/>
                <a:moveTo>
                  <a:pt x="35511" y="4465"/>
                </a:moveTo>
                <a:cubicBezTo>
                  <a:pt x="35473" y="4465"/>
                  <a:pt x="35443" y="4495"/>
                  <a:pt x="35443" y="4533"/>
                </a:cubicBezTo>
                <a:cubicBezTo>
                  <a:pt x="35443" y="4571"/>
                  <a:pt x="35473" y="4602"/>
                  <a:pt x="35511" y="4602"/>
                </a:cubicBezTo>
                <a:cubicBezTo>
                  <a:pt x="35549" y="4602"/>
                  <a:pt x="35579" y="4571"/>
                  <a:pt x="35579" y="4533"/>
                </a:cubicBezTo>
                <a:cubicBezTo>
                  <a:pt x="35579" y="4495"/>
                  <a:pt x="35549" y="4465"/>
                  <a:pt x="35511" y="4465"/>
                </a:cubicBezTo>
                <a:close/>
                <a:moveTo>
                  <a:pt x="35727" y="4465"/>
                </a:moveTo>
                <a:cubicBezTo>
                  <a:pt x="35689" y="4465"/>
                  <a:pt x="35659" y="4495"/>
                  <a:pt x="35659" y="4533"/>
                </a:cubicBezTo>
                <a:cubicBezTo>
                  <a:pt x="35659" y="4571"/>
                  <a:pt x="35689" y="4602"/>
                  <a:pt x="35727" y="4602"/>
                </a:cubicBezTo>
                <a:cubicBezTo>
                  <a:pt x="35765" y="4602"/>
                  <a:pt x="35796" y="4571"/>
                  <a:pt x="35796" y="4533"/>
                </a:cubicBezTo>
                <a:cubicBezTo>
                  <a:pt x="35796" y="4495"/>
                  <a:pt x="35765" y="4465"/>
                  <a:pt x="35727" y="4465"/>
                </a:cubicBezTo>
                <a:close/>
                <a:moveTo>
                  <a:pt x="35943" y="4465"/>
                </a:moveTo>
                <a:cubicBezTo>
                  <a:pt x="35906" y="4465"/>
                  <a:pt x="35875" y="4495"/>
                  <a:pt x="35875" y="4533"/>
                </a:cubicBezTo>
                <a:cubicBezTo>
                  <a:pt x="35875" y="4571"/>
                  <a:pt x="35906" y="4602"/>
                  <a:pt x="35943" y="4602"/>
                </a:cubicBezTo>
                <a:cubicBezTo>
                  <a:pt x="35981" y="4602"/>
                  <a:pt x="36012" y="4571"/>
                  <a:pt x="36012" y="4533"/>
                </a:cubicBezTo>
                <a:cubicBezTo>
                  <a:pt x="36012" y="4495"/>
                  <a:pt x="35981" y="4465"/>
                  <a:pt x="35943" y="4465"/>
                </a:cubicBezTo>
                <a:close/>
                <a:moveTo>
                  <a:pt x="36159" y="4465"/>
                </a:moveTo>
                <a:cubicBezTo>
                  <a:pt x="36122" y="4465"/>
                  <a:pt x="36091" y="4495"/>
                  <a:pt x="36091" y="4533"/>
                </a:cubicBezTo>
                <a:cubicBezTo>
                  <a:pt x="36091" y="4571"/>
                  <a:pt x="36122" y="4602"/>
                  <a:pt x="36159" y="4602"/>
                </a:cubicBezTo>
                <a:cubicBezTo>
                  <a:pt x="36197" y="4602"/>
                  <a:pt x="36228" y="4571"/>
                  <a:pt x="36228" y="4533"/>
                </a:cubicBezTo>
                <a:cubicBezTo>
                  <a:pt x="36228" y="4495"/>
                  <a:pt x="36197" y="4465"/>
                  <a:pt x="36159" y="4465"/>
                </a:cubicBezTo>
                <a:close/>
                <a:moveTo>
                  <a:pt x="36376" y="4465"/>
                </a:moveTo>
                <a:cubicBezTo>
                  <a:pt x="36338" y="4465"/>
                  <a:pt x="36307" y="4495"/>
                  <a:pt x="36307" y="4533"/>
                </a:cubicBezTo>
                <a:cubicBezTo>
                  <a:pt x="36307" y="4571"/>
                  <a:pt x="36338" y="4602"/>
                  <a:pt x="36376" y="4602"/>
                </a:cubicBezTo>
                <a:cubicBezTo>
                  <a:pt x="36413" y="4602"/>
                  <a:pt x="36444" y="4571"/>
                  <a:pt x="36444" y="4533"/>
                </a:cubicBezTo>
                <a:cubicBezTo>
                  <a:pt x="36444" y="4495"/>
                  <a:pt x="36413" y="4465"/>
                  <a:pt x="36376" y="4465"/>
                </a:cubicBezTo>
                <a:close/>
                <a:moveTo>
                  <a:pt x="36592" y="4465"/>
                </a:moveTo>
                <a:cubicBezTo>
                  <a:pt x="36554" y="4465"/>
                  <a:pt x="36523" y="4495"/>
                  <a:pt x="36523" y="4533"/>
                </a:cubicBezTo>
                <a:cubicBezTo>
                  <a:pt x="36523" y="4571"/>
                  <a:pt x="36554" y="4602"/>
                  <a:pt x="36592" y="4602"/>
                </a:cubicBezTo>
                <a:cubicBezTo>
                  <a:pt x="36629" y="4602"/>
                  <a:pt x="36660" y="4571"/>
                  <a:pt x="36660" y="4533"/>
                </a:cubicBezTo>
                <a:cubicBezTo>
                  <a:pt x="36660" y="4495"/>
                  <a:pt x="36629" y="4465"/>
                  <a:pt x="36592" y="4465"/>
                </a:cubicBezTo>
                <a:close/>
                <a:moveTo>
                  <a:pt x="36808" y="4465"/>
                </a:moveTo>
                <a:cubicBezTo>
                  <a:pt x="36770" y="4465"/>
                  <a:pt x="36739" y="4495"/>
                  <a:pt x="36739" y="4533"/>
                </a:cubicBezTo>
                <a:cubicBezTo>
                  <a:pt x="36739" y="4571"/>
                  <a:pt x="36770" y="4602"/>
                  <a:pt x="36808" y="4602"/>
                </a:cubicBezTo>
                <a:cubicBezTo>
                  <a:pt x="36846" y="4602"/>
                  <a:pt x="36876" y="4571"/>
                  <a:pt x="36876" y="4533"/>
                </a:cubicBezTo>
                <a:cubicBezTo>
                  <a:pt x="36876" y="4495"/>
                  <a:pt x="36846" y="4465"/>
                  <a:pt x="36808" y="4465"/>
                </a:cubicBezTo>
                <a:close/>
                <a:moveTo>
                  <a:pt x="37024" y="4465"/>
                </a:moveTo>
                <a:cubicBezTo>
                  <a:pt x="36986" y="4465"/>
                  <a:pt x="36955" y="4495"/>
                  <a:pt x="36955" y="4533"/>
                </a:cubicBezTo>
                <a:cubicBezTo>
                  <a:pt x="36955" y="4571"/>
                  <a:pt x="36986" y="4602"/>
                  <a:pt x="37024" y="4602"/>
                </a:cubicBezTo>
                <a:cubicBezTo>
                  <a:pt x="37062" y="4602"/>
                  <a:pt x="37092" y="4571"/>
                  <a:pt x="37092" y="4533"/>
                </a:cubicBezTo>
                <a:cubicBezTo>
                  <a:pt x="37092" y="4495"/>
                  <a:pt x="37062" y="4465"/>
                  <a:pt x="37024" y="4465"/>
                </a:cubicBezTo>
                <a:close/>
                <a:moveTo>
                  <a:pt x="37240" y="4465"/>
                </a:moveTo>
                <a:cubicBezTo>
                  <a:pt x="37202" y="4465"/>
                  <a:pt x="37172" y="4495"/>
                  <a:pt x="37172" y="4533"/>
                </a:cubicBezTo>
                <a:cubicBezTo>
                  <a:pt x="37172" y="4571"/>
                  <a:pt x="37202" y="4602"/>
                  <a:pt x="37240" y="4602"/>
                </a:cubicBezTo>
                <a:cubicBezTo>
                  <a:pt x="37278" y="4602"/>
                  <a:pt x="37309" y="4571"/>
                  <a:pt x="37309" y="4533"/>
                </a:cubicBezTo>
                <a:cubicBezTo>
                  <a:pt x="37309" y="4495"/>
                  <a:pt x="37278" y="4465"/>
                  <a:pt x="37240" y="4465"/>
                </a:cubicBezTo>
                <a:close/>
                <a:moveTo>
                  <a:pt x="37456" y="4465"/>
                </a:moveTo>
                <a:cubicBezTo>
                  <a:pt x="37418" y="4465"/>
                  <a:pt x="37388" y="4495"/>
                  <a:pt x="37388" y="4533"/>
                </a:cubicBezTo>
                <a:cubicBezTo>
                  <a:pt x="37388" y="4571"/>
                  <a:pt x="37418" y="4602"/>
                  <a:pt x="37456" y="4602"/>
                </a:cubicBezTo>
                <a:cubicBezTo>
                  <a:pt x="37494" y="4602"/>
                  <a:pt x="37525" y="4571"/>
                  <a:pt x="37525" y="4533"/>
                </a:cubicBezTo>
                <a:cubicBezTo>
                  <a:pt x="37525" y="4495"/>
                  <a:pt x="37494" y="4465"/>
                  <a:pt x="37456" y="4465"/>
                </a:cubicBezTo>
                <a:close/>
                <a:moveTo>
                  <a:pt x="37672" y="4465"/>
                </a:moveTo>
                <a:cubicBezTo>
                  <a:pt x="37634" y="4465"/>
                  <a:pt x="37604" y="4495"/>
                  <a:pt x="37604" y="4533"/>
                </a:cubicBezTo>
                <a:cubicBezTo>
                  <a:pt x="37604" y="4571"/>
                  <a:pt x="37634" y="4602"/>
                  <a:pt x="37672" y="4602"/>
                </a:cubicBezTo>
                <a:cubicBezTo>
                  <a:pt x="37710" y="4602"/>
                  <a:pt x="37741" y="4571"/>
                  <a:pt x="37741" y="4533"/>
                </a:cubicBezTo>
                <a:cubicBezTo>
                  <a:pt x="37741" y="4495"/>
                  <a:pt x="37710" y="4465"/>
                  <a:pt x="37672" y="4465"/>
                </a:cubicBezTo>
                <a:close/>
                <a:moveTo>
                  <a:pt x="37888" y="4465"/>
                </a:moveTo>
                <a:cubicBezTo>
                  <a:pt x="37850" y="4465"/>
                  <a:pt x="37820" y="4495"/>
                  <a:pt x="37820" y="4533"/>
                </a:cubicBezTo>
                <a:cubicBezTo>
                  <a:pt x="37820" y="4571"/>
                  <a:pt x="37850" y="4602"/>
                  <a:pt x="37888" y="4602"/>
                </a:cubicBezTo>
                <a:cubicBezTo>
                  <a:pt x="37926" y="4602"/>
                  <a:pt x="37957" y="4571"/>
                  <a:pt x="37957" y="4533"/>
                </a:cubicBezTo>
                <a:cubicBezTo>
                  <a:pt x="37957" y="4495"/>
                  <a:pt x="37926" y="4465"/>
                  <a:pt x="37888" y="4465"/>
                </a:cubicBezTo>
                <a:close/>
                <a:moveTo>
                  <a:pt x="38104" y="4465"/>
                </a:moveTo>
                <a:cubicBezTo>
                  <a:pt x="38067" y="4465"/>
                  <a:pt x="38036" y="4495"/>
                  <a:pt x="38036" y="4533"/>
                </a:cubicBezTo>
                <a:cubicBezTo>
                  <a:pt x="38036" y="4571"/>
                  <a:pt x="38067" y="4602"/>
                  <a:pt x="38104" y="4602"/>
                </a:cubicBezTo>
                <a:cubicBezTo>
                  <a:pt x="38142" y="4602"/>
                  <a:pt x="38173" y="4571"/>
                  <a:pt x="38173" y="4533"/>
                </a:cubicBezTo>
                <a:cubicBezTo>
                  <a:pt x="38173" y="4495"/>
                  <a:pt x="38142" y="4465"/>
                  <a:pt x="38104" y="4465"/>
                </a:cubicBezTo>
                <a:close/>
                <a:moveTo>
                  <a:pt x="38321" y="4465"/>
                </a:moveTo>
                <a:cubicBezTo>
                  <a:pt x="38283" y="4465"/>
                  <a:pt x="38252" y="4495"/>
                  <a:pt x="38252" y="4533"/>
                </a:cubicBezTo>
                <a:cubicBezTo>
                  <a:pt x="38252" y="4571"/>
                  <a:pt x="38283" y="4602"/>
                  <a:pt x="38321" y="4602"/>
                </a:cubicBezTo>
                <a:cubicBezTo>
                  <a:pt x="38358" y="4602"/>
                  <a:pt x="38389" y="4571"/>
                  <a:pt x="38389" y="4533"/>
                </a:cubicBezTo>
                <a:cubicBezTo>
                  <a:pt x="38389" y="4495"/>
                  <a:pt x="38358" y="4465"/>
                  <a:pt x="38321" y="4465"/>
                </a:cubicBezTo>
                <a:close/>
                <a:moveTo>
                  <a:pt x="38537" y="4465"/>
                </a:moveTo>
                <a:cubicBezTo>
                  <a:pt x="38499" y="4465"/>
                  <a:pt x="38468" y="4495"/>
                  <a:pt x="38468" y="4533"/>
                </a:cubicBezTo>
                <a:cubicBezTo>
                  <a:pt x="38468" y="4571"/>
                  <a:pt x="38499" y="4602"/>
                  <a:pt x="38537" y="4602"/>
                </a:cubicBezTo>
                <a:cubicBezTo>
                  <a:pt x="38575" y="4602"/>
                  <a:pt x="38605" y="4571"/>
                  <a:pt x="38605" y="4533"/>
                </a:cubicBezTo>
                <a:cubicBezTo>
                  <a:pt x="38605" y="4495"/>
                  <a:pt x="38575" y="4465"/>
                  <a:pt x="38537" y="4465"/>
                </a:cubicBezTo>
                <a:close/>
                <a:moveTo>
                  <a:pt x="38753" y="4465"/>
                </a:moveTo>
                <a:cubicBezTo>
                  <a:pt x="38715" y="4465"/>
                  <a:pt x="38684" y="4495"/>
                  <a:pt x="38684" y="4533"/>
                </a:cubicBezTo>
                <a:cubicBezTo>
                  <a:pt x="38684" y="4571"/>
                  <a:pt x="38715" y="4602"/>
                  <a:pt x="38753" y="4602"/>
                </a:cubicBezTo>
                <a:cubicBezTo>
                  <a:pt x="38791" y="4602"/>
                  <a:pt x="38821" y="4571"/>
                  <a:pt x="38821" y="4533"/>
                </a:cubicBezTo>
                <a:cubicBezTo>
                  <a:pt x="38821" y="4495"/>
                  <a:pt x="38791" y="4465"/>
                  <a:pt x="38753" y="4465"/>
                </a:cubicBezTo>
                <a:close/>
                <a:moveTo>
                  <a:pt x="30108" y="4700"/>
                </a:moveTo>
                <a:cubicBezTo>
                  <a:pt x="30070" y="4700"/>
                  <a:pt x="30040" y="4730"/>
                  <a:pt x="30040" y="4768"/>
                </a:cubicBezTo>
                <a:cubicBezTo>
                  <a:pt x="30040" y="4806"/>
                  <a:pt x="30070" y="4837"/>
                  <a:pt x="30108" y="4837"/>
                </a:cubicBezTo>
                <a:cubicBezTo>
                  <a:pt x="30146" y="4837"/>
                  <a:pt x="30177" y="4806"/>
                  <a:pt x="30177" y="4768"/>
                </a:cubicBezTo>
                <a:cubicBezTo>
                  <a:pt x="30177" y="4730"/>
                  <a:pt x="30146" y="4700"/>
                  <a:pt x="30108" y="4700"/>
                </a:cubicBezTo>
                <a:close/>
                <a:moveTo>
                  <a:pt x="30324" y="4700"/>
                </a:moveTo>
                <a:cubicBezTo>
                  <a:pt x="30286" y="4700"/>
                  <a:pt x="30256" y="4730"/>
                  <a:pt x="30256" y="4768"/>
                </a:cubicBezTo>
                <a:cubicBezTo>
                  <a:pt x="30256" y="4806"/>
                  <a:pt x="30286" y="4837"/>
                  <a:pt x="30324" y="4837"/>
                </a:cubicBezTo>
                <a:cubicBezTo>
                  <a:pt x="30362" y="4837"/>
                  <a:pt x="30393" y="4806"/>
                  <a:pt x="30393" y="4768"/>
                </a:cubicBezTo>
                <a:cubicBezTo>
                  <a:pt x="30393" y="4730"/>
                  <a:pt x="30362" y="4700"/>
                  <a:pt x="30324" y="4700"/>
                </a:cubicBezTo>
                <a:close/>
                <a:moveTo>
                  <a:pt x="30540" y="4700"/>
                </a:moveTo>
                <a:cubicBezTo>
                  <a:pt x="30502" y="4700"/>
                  <a:pt x="30472" y="4730"/>
                  <a:pt x="30472" y="4768"/>
                </a:cubicBezTo>
                <a:cubicBezTo>
                  <a:pt x="30472" y="4806"/>
                  <a:pt x="30502" y="4837"/>
                  <a:pt x="30540" y="4837"/>
                </a:cubicBezTo>
                <a:cubicBezTo>
                  <a:pt x="30578" y="4837"/>
                  <a:pt x="30609" y="4806"/>
                  <a:pt x="30609" y="4768"/>
                </a:cubicBezTo>
                <a:cubicBezTo>
                  <a:pt x="30609" y="4730"/>
                  <a:pt x="30578" y="4700"/>
                  <a:pt x="30540" y="4700"/>
                </a:cubicBezTo>
                <a:close/>
                <a:moveTo>
                  <a:pt x="30756" y="4700"/>
                </a:moveTo>
                <a:cubicBezTo>
                  <a:pt x="30719" y="4700"/>
                  <a:pt x="30688" y="4730"/>
                  <a:pt x="30688" y="4768"/>
                </a:cubicBezTo>
                <a:cubicBezTo>
                  <a:pt x="30688" y="4806"/>
                  <a:pt x="30719" y="4837"/>
                  <a:pt x="30756" y="4837"/>
                </a:cubicBezTo>
                <a:cubicBezTo>
                  <a:pt x="30794" y="4837"/>
                  <a:pt x="30825" y="4806"/>
                  <a:pt x="30825" y="4768"/>
                </a:cubicBezTo>
                <a:cubicBezTo>
                  <a:pt x="30825" y="4730"/>
                  <a:pt x="30794" y="4700"/>
                  <a:pt x="30756" y="4700"/>
                </a:cubicBezTo>
                <a:close/>
                <a:moveTo>
                  <a:pt x="30972" y="4700"/>
                </a:moveTo>
                <a:cubicBezTo>
                  <a:pt x="30935" y="4700"/>
                  <a:pt x="30904" y="4730"/>
                  <a:pt x="30904" y="4768"/>
                </a:cubicBezTo>
                <a:cubicBezTo>
                  <a:pt x="30904" y="4806"/>
                  <a:pt x="30935" y="4837"/>
                  <a:pt x="30972" y="4837"/>
                </a:cubicBezTo>
                <a:cubicBezTo>
                  <a:pt x="31010" y="4837"/>
                  <a:pt x="31041" y="4806"/>
                  <a:pt x="31041" y="4768"/>
                </a:cubicBezTo>
                <a:cubicBezTo>
                  <a:pt x="31041" y="4730"/>
                  <a:pt x="31010" y="4700"/>
                  <a:pt x="30972" y="4700"/>
                </a:cubicBezTo>
                <a:close/>
                <a:moveTo>
                  <a:pt x="31189" y="4700"/>
                </a:moveTo>
                <a:cubicBezTo>
                  <a:pt x="31151" y="4700"/>
                  <a:pt x="31120" y="4730"/>
                  <a:pt x="31120" y="4768"/>
                </a:cubicBezTo>
                <a:cubicBezTo>
                  <a:pt x="31120" y="4806"/>
                  <a:pt x="31151" y="4837"/>
                  <a:pt x="31189" y="4837"/>
                </a:cubicBezTo>
                <a:cubicBezTo>
                  <a:pt x="31226" y="4837"/>
                  <a:pt x="31257" y="4806"/>
                  <a:pt x="31257" y="4768"/>
                </a:cubicBezTo>
                <a:cubicBezTo>
                  <a:pt x="31257" y="4730"/>
                  <a:pt x="31226" y="4700"/>
                  <a:pt x="31189" y="4700"/>
                </a:cubicBezTo>
                <a:close/>
                <a:moveTo>
                  <a:pt x="31405" y="4700"/>
                </a:moveTo>
                <a:cubicBezTo>
                  <a:pt x="31367" y="4700"/>
                  <a:pt x="31336" y="4730"/>
                  <a:pt x="31336" y="4768"/>
                </a:cubicBezTo>
                <a:cubicBezTo>
                  <a:pt x="31336" y="4806"/>
                  <a:pt x="31367" y="4837"/>
                  <a:pt x="31405" y="4837"/>
                </a:cubicBezTo>
                <a:cubicBezTo>
                  <a:pt x="31442" y="4837"/>
                  <a:pt x="31473" y="4806"/>
                  <a:pt x="31473" y="4768"/>
                </a:cubicBezTo>
                <a:cubicBezTo>
                  <a:pt x="31473" y="4730"/>
                  <a:pt x="31442" y="4700"/>
                  <a:pt x="31405" y="4700"/>
                </a:cubicBezTo>
                <a:close/>
                <a:moveTo>
                  <a:pt x="31621" y="4700"/>
                </a:moveTo>
                <a:cubicBezTo>
                  <a:pt x="31583" y="4700"/>
                  <a:pt x="31552" y="4730"/>
                  <a:pt x="31552" y="4768"/>
                </a:cubicBezTo>
                <a:cubicBezTo>
                  <a:pt x="31552" y="4806"/>
                  <a:pt x="31583" y="4837"/>
                  <a:pt x="31621" y="4837"/>
                </a:cubicBezTo>
                <a:cubicBezTo>
                  <a:pt x="31659" y="4837"/>
                  <a:pt x="31689" y="4806"/>
                  <a:pt x="31689" y="4768"/>
                </a:cubicBezTo>
                <a:cubicBezTo>
                  <a:pt x="31689" y="4730"/>
                  <a:pt x="31659" y="4700"/>
                  <a:pt x="31621" y="4700"/>
                </a:cubicBezTo>
                <a:close/>
                <a:moveTo>
                  <a:pt x="31837" y="4700"/>
                </a:moveTo>
                <a:cubicBezTo>
                  <a:pt x="31799" y="4700"/>
                  <a:pt x="31768" y="4730"/>
                  <a:pt x="31768" y="4768"/>
                </a:cubicBezTo>
                <a:cubicBezTo>
                  <a:pt x="31768" y="4806"/>
                  <a:pt x="31799" y="4837"/>
                  <a:pt x="31837" y="4837"/>
                </a:cubicBezTo>
                <a:cubicBezTo>
                  <a:pt x="31875" y="4837"/>
                  <a:pt x="31905" y="4806"/>
                  <a:pt x="31905" y="4768"/>
                </a:cubicBezTo>
                <a:cubicBezTo>
                  <a:pt x="31905" y="4730"/>
                  <a:pt x="31875" y="4700"/>
                  <a:pt x="31837" y="4700"/>
                </a:cubicBezTo>
                <a:close/>
                <a:moveTo>
                  <a:pt x="32053" y="4700"/>
                </a:moveTo>
                <a:cubicBezTo>
                  <a:pt x="32015" y="4700"/>
                  <a:pt x="31985" y="4730"/>
                  <a:pt x="31985" y="4768"/>
                </a:cubicBezTo>
                <a:cubicBezTo>
                  <a:pt x="31985" y="4806"/>
                  <a:pt x="32015" y="4837"/>
                  <a:pt x="32053" y="4837"/>
                </a:cubicBezTo>
                <a:cubicBezTo>
                  <a:pt x="32091" y="4837"/>
                  <a:pt x="32122" y="4806"/>
                  <a:pt x="32122" y="4768"/>
                </a:cubicBezTo>
                <a:cubicBezTo>
                  <a:pt x="32122" y="4730"/>
                  <a:pt x="32091" y="4700"/>
                  <a:pt x="32053" y="4700"/>
                </a:cubicBezTo>
                <a:close/>
                <a:moveTo>
                  <a:pt x="32269" y="4700"/>
                </a:moveTo>
                <a:cubicBezTo>
                  <a:pt x="32231" y="4700"/>
                  <a:pt x="32201" y="4730"/>
                  <a:pt x="32201" y="4768"/>
                </a:cubicBezTo>
                <a:cubicBezTo>
                  <a:pt x="32201" y="4806"/>
                  <a:pt x="32231" y="4837"/>
                  <a:pt x="32269" y="4837"/>
                </a:cubicBezTo>
                <a:cubicBezTo>
                  <a:pt x="32307" y="4837"/>
                  <a:pt x="32338" y="4806"/>
                  <a:pt x="32338" y="4768"/>
                </a:cubicBezTo>
                <a:cubicBezTo>
                  <a:pt x="32338" y="4730"/>
                  <a:pt x="32307" y="4700"/>
                  <a:pt x="32269" y="4700"/>
                </a:cubicBezTo>
                <a:close/>
                <a:moveTo>
                  <a:pt x="32485" y="4700"/>
                </a:moveTo>
                <a:cubicBezTo>
                  <a:pt x="32448" y="4700"/>
                  <a:pt x="32417" y="4730"/>
                  <a:pt x="32417" y="4768"/>
                </a:cubicBezTo>
                <a:cubicBezTo>
                  <a:pt x="32417" y="4806"/>
                  <a:pt x="32448" y="4837"/>
                  <a:pt x="32485" y="4837"/>
                </a:cubicBezTo>
                <a:cubicBezTo>
                  <a:pt x="32523" y="4837"/>
                  <a:pt x="32554" y="4806"/>
                  <a:pt x="32554" y="4768"/>
                </a:cubicBezTo>
                <a:cubicBezTo>
                  <a:pt x="32554" y="4730"/>
                  <a:pt x="32523" y="4700"/>
                  <a:pt x="32485" y="4700"/>
                </a:cubicBezTo>
                <a:close/>
                <a:moveTo>
                  <a:pt x="32701" y="4700"/>
                </a:moveTo>
                <a:cubicBezTo>
                  <a:pt x="32664" y="4700"/>
                  <a:pt x="32633" y="4730"/>
                  <a:pt x="32633" y="4768"/>
                </a:cubicBezTo>
                <a:cubicBezTo>
                  <a:pt x="32633" y="4806"/>
                  <a:pt x="32664" y="4837"/>
                  <a:pt x="32701" y="4837"/>
                </a:cubicBezTo>
                <a:cubicBezTo>
                  <a:pt x="32739" y="4837"/>
                  <a:pt x="32770" y="4806"/>
                  <a:pt x="32770" y="4768"/>
                </a:cubicBezTo>
                <a:cubicBezTo>
                  <a:pt x="32770" y="4730"/>
                  <a:pt x="32739" y="4700"/>
                  <a:pt x="32701" y="4700"/>
                </a:cubicBezTo>
                <a:close/>
                <a:moveTo>
                  <a:pt x="32918" y="4700"/>
                </a:moveTo>
                <a:cubicBezTo>
                  <a:pt x="32880" y="4700"/>
                  <a:pt x="32849" y="4730"/>
                  <a:pt x="32849" y="4768"/>
                </a:cubicBezTo>
                <a:cubicBezTo>
                  <a:pt x="32849" y="4806"/>
                  <a:pt x="32880" y="4837"/>
                  <a:pt x="32918" y="4837"/>
                </a:cubicBezTo>
                <a:cubicBezTo>
                  <a:pt x="32955" y="4837"/>
                  <a:pt x="32986" y="4806"/>
                  <a:pt x="32986" y="4768"/>
                </a:cubicBezTo>
                <a:cubicBezTo>
                  <a:pt x="32986" y="4730"/>
                  <a:pt x="32955" y="4700"/>
                  <a:pt x="32918" y="4700"/>
                </a:cubicBezTo>
                <a:close/>
                <a:moveTo>
                  <a:pt x="33134" y="4700"/>
                </a:moveTo>
                <a:cubicBezTo>
                  <a:pt x="33096" y="4700"/>
                  <a:pt x="33065" y="4730"/>
                  <a:pt x="33065" y="4768"/>
                </a:cubicBezTo>
                <a:cubicBezTo>
                  <a:pt x="33065" y="4806"/>
                  <a:pt x="33096" y="4837"/>
                  <a:pt x="33134" y="4837"/>
                </a:cubicBezTo>
                <a:cubicBezTo>
                  <a:pt x="33171" y="4837"/>
                  <a:pt x="33202" y="4806"/>
                  <a:pt x="33202" y="4768"/>
                </a:cubicBezTo>
                <a:cubicBezTo>
                  <a:pt x="33202" y="4730"/>
                  <a:pt x="33171" y="4700"/>
                  <a:pt x="33134" y="4700"/>
                </a:cubicBezTo>
                <a:close/>
                <a:moveTo>
                  <a:pt x="33350" y="4700"/>
                </a:moveTo>
                <a:cubicBezTo>
                  <a:pt x="33312" y="4700"/>
                  <a:pt x="33281" y="4730"/>
                  <a:pt x="33281" y="4768"/>
                </a:cubicBezTo>
                <a:cubicBezTo>
                  <a:pt x="33281" y="4806"/>
                  <a:pt x="33312" y="4837"/>
                  <a:pt x="33350" y="4837"/>
                </a:cubicBezTo>
                <a:cubicBezTo>
                  <a:pt x="33388" y="4837"/>
                  <a:pt x="33418" y="4806"/>
                  <a:pt x="33418" y="4768"/>
                </a:cubicBezTo>
                <a:cubicBezTo>
                  <a:pt x="33418" y="4730"/>
                  <a:pt x="33388" y="4700"/>
                  <a:pt x="33350" y="4700"/>
                </a:cubicBezTo>
                <a:close/>
                <a:moveTo>
                  <a:pt x="33566" y="4700"/>
                </a:moveTo>
                <a:cubicBezTo>
                  <a:pt x="33528" y="4700"/>
                  <a:pt x="33497" y="4730"/>
                  <a:pt x="33497" y="4768"/>
                </a:cubicBezTo>
                <a:cubicBezTo>
                  <a:pt x="33497" y="4806"/>
                  <a:pt x="33528" y="4837"/>
                  <a:pt x="33566" y="4837"/>
                </a:cubicBezTo>
                <a:cubicBezTo>
                  <a:pt x="33604" y="4837"/>
                  <a:pt x="33634" y="4806"/>
                  <a:pt x="33634" y="4768"/>
                </a:cubicBezTo>
                <a:cubicBezTo>
                  <a:pt x="33634" y="4730"/>
                  <a:pt x="33604" y="4700"/>
                  <a:pt x="33566" y="4700"/>
                </a:cubicBezTo>
                <a:close/>
                <a:moveTo>
                  <a:pt x="33782" y="4700"/>
                </a:moveTo>
                <a:cubicBezTo>
                  <a:pt x="33744" y="4700"/>
                  <a:pt x="33714" y="4730"/>
                  <a:pt x="33714" y="4768"/>
                </a:cubicBezTo>
                <a:cubicBezTo>
                  <a:pt x="33714" y="4806"/>
                  <a:pt x="33744" y="4837"/>
                  <a:pt x="33782" y="4837"/>
                </a:cubicBezTo>
                <a:cubicBezTo>
                  <a:pt x="33820" y="4837"/>
                  <a:pt x="33850" y="4806"/>
                  <a:pt x="33850" y="4768"/>
                </a:cubicBezTo>
                <a:cubicBezTo>
                  <a:pt x="33850" y="4730"/>
                  <a:pt x="33820" y="4700"/>
                  <a:pt x="33782" y="4700"/>
                </a:cubicBezTo>
                <a:close/>
                <a:moveTo>
                  <a:pt x="33998" y="4700"/>
                </a:moveTo>
                <a:cubicBezTo>
                  <a:pt x="33960" y="4700"/>
                  <a:pt x="33930" y="4730"/>
                  <a:pt x="33930" y="4768"/>
                </a:cubicBezTo>
                <a:cubicBezTo>
                  <a:pt x="33930" y="4806"/>
                  <a:pt x="33960" y="4837"/>
                  <a:pt x="33998" y="4837"/>
                </a:cubicBezTo>
                <a:cubicBezTo>
                  <a:pt x="34036" y="4837"/>
                  <a:pt x="34067" y="4806"/>
                  <a:pt x="34067" y="4768"/>
                </a:cubicBezTo>
                <a:cubicBezTo>
                  <a:pt x="34067" y="4730"/>
                  <a:pt x="34036" y="4700"/>
                  <a:pt x="33998" y="4700"/>
                </a:cubicBezTo>
                <a:close/>
                <a:moveTo>
                  <a:pt x="34214" y="4700"/>
                </a:moveTo>
                <a:cubicBezTo>
                  <a:pt x="34176" y="4700"/>
                  <a:pt x="34146" y="4730"/>
                  <a:pt x="34146" y="4768"/>
                </a:cubicBezTo>
                <a:cubicBezTo>
                  <a:pt x="34146" y="4806"/>
                  <a:pt x="34176" y="4837"/>
                  <a:pt x="34214" y="4837"/>
                </a:cubicBezTo>
                <a:cubicBezTo>
                  <a:pt x="34252" y="4837"/>
                  <a:pt x="34283" y="4806"/>
                  <a:pt x="34283" y="4768"/>
                </a:cubicBezTo>
                <a:cubicBezTo>
                  <a:pt x="34283" y="4730"/>
                  <a:pt x="34252" y="4700"/>
                  <a:pt x="34214" y="4700"/>
                </a:cubicBezTo>
                <a:close/>
                <a:moveTo>
                  <a:pt x="34430" y="4700"/>
                </a:moveTo>
                <a:cubicBezTo>
                  <a:pt x="34393" y="4700"/>
                  <a:pt x="34362" y="4730"/>
                  <a:pt x="34362" y="4768"/>
                </a:cubicBezTo>
                <a:cubicBezTo>
                  <a:pt x="34362" y="4806"/>
                  <a:pt x="34393" y="4837"/>
                  <a:pt x="34430" y="4837"/>
                </a:cubicBezTo>
                <a:cubicBezTo>
                  <a:pt x="34468" y="4837"/>
                  <a:pt x="34499" y="4806"/>
                  <a:pt x="34499" y="4768"/>
                </a:cubicBezTo>
                <a:cubicBezTo>
                  <a:pt x="34499" y="4730"/>
                  <a:pt x="34468" y="4700"/>
                  <a:pt x="34430" y="4700"/>
                </a:cubicBezTo>
                <a:close/>
                <a:moveTo>
                  <a:pt x="34646" y="4700"/>
                </a:moveTo>
                <a:cubicBezTo>
                  <a:pt x="34609" y="4700"/>
                  <a:pt x="34578" y="4730"/>
                  <a:pt x="34578" y="4768"/>
                </a:cubicBezTo>
                <a:cubicBezTo>
                  <a:pt x="34578" y="4806"/>
                  <a:pt x="34609" y="4837"/>
                  <a:pt x="34646" y="4837"/>
                </a:cubicBezTo>
                <a:cubicBezTo>
                  <a:pt x="34684" y="4837"/>
                  <a:pt x="34715" y="4806"/>
                  <a:pt x="34715" y="4768"/>
                </a:cubicBezTo>
                <a:cubicBezTo>
                  <a:pt x="34715" y="4730"/>
                  <a:pt x="34684" y="4700"/>
                  <a:pt x="34646" y="4700"/>
                </a:cubicBezTo>
                <a:close/>
                <a:moveTo>
                  <a:pt x="34863" y="4700"/>
                </a:moveTo>
                <a:cubicBezTo>
                  <a:pt x="34825" y="4700"/>
                  <a:pt x="34794" y="4730"/>
                  <a:pt x="34794" y="4768"/>
                </a:cubicBezTo>
                <a:cubicBezTo>
                  <a:pt x="34794" y="4806"/>
                  <a:pt x="34825" y="4837"/>
                  <a:pt x="34863" y="4837"/>
                </a:cubicBezTo>
                <a:cubicBezTo>
                  <a:pt x="34900" y="4837"/>
                  <a:pt x="34931" y="4806"/>
                  <a:pt x="34931" y="4768"/>
                </a:cubicBezTo>
                <a:cubicBezTo>
                  <a:pt x="34931" y="4730"/>
                  <a:pt x="34900" y="4700"/>
                  <a:pt x="34863" y="4700"/>
                </a:cubicBezTo>
                <a:close/>
                <a:moveTo>
                  <a:pt x="35079" y="4700"/>
                </a:moveTo>
                <a:cubicBezTo>
                  <a:pt x="35041" y="4700"/>
                  <a:pt x="35010" y="4730"/>
                  <a:pt x="35010" y="4768"/>
                </a:cubicBezTo>
                <a:cubicBezTo>
                  <a:pt x="35010" y="4806"/>
                  <a:pt x="35041" y="4837"/>
                  <a:pt x="35079" y="4837"/>
                </a:cubicBezTo>
                <a:cubicBezTo>
                  <a:pt x="35117" y="4837"/>
                  <a:pt x="35147" y="4806"/>
                  <a:pt x="35147" y="4768"/>
                </a:cubicBezTo>
                <a:cubicBezTo>
                  <a:pt x="35147" y="4730"/>
                  <a:pt x="35117" y="4700"/>
                  <a:pt x="35079" y="4700"/>
                </a:cubicBezTo>
                <a:close/>
                <a:moveTo>
                  <a:pt x="35295" y="4700"/>
                </a:moveTo>
                <a:cubicBezTo>
                  <a:pt x="35257" y="4700"/>
                  <a:pt x="35226" y="4730"/>
                  <a:pt x="35226" y="4768"/>
                </a:cubicBezTo>
                <a:cubicBezTo>
                  <a:pt x="35226" y="4806"/>
                  <a:pt x="35257" y="4837"/>
                  <a:pt x="35295" y="4837"/>
                </a:cubicBezTo>
                <a:cubicBezTo>
                  <a:pt x="35333" y="4837"/>
                  <a:pt x="35363" y="4806"/>
                  <a:pt x="35363" y="4768"/>
                </a:cubicBezTo>
                <a:cubicBezTo>
                  <a:pt x="35363" y="4730"/>
                  <a:pt x="35333" y="4700"/>
                  <a:pt x="35295" y="4700"/>
                </a:cubicBezTo>
                <a:close/>
                <a:moveTo>
                  <a:pt x="35511" y="4700"/>
                </a:moveTo>
                <a:cubicBezTo>
                  <a:pt x="35473" y="4700"/>
                  <a:pt x="35443" y="4730"/>
                  <a:pt x="35443" y="4768"/>
                </a:cubicBezTo>
                <a:cubicBezTo>
                  <a:pt x="35443" y="4806"/>
                  <a:pt x="35473" y="4837"/>
                  <a:pt x="35511" y="4837"/>
                </a:cubicBezTo>
                <a:cubicBezTo>
                  <a:pt x="35549" y="4837"/>
                  <a:pt x="35579" y="4806"/>
                  <a:pt x="35579" y="4768"/>
                </a:cubicBezTo>
                <a:cubicBezTo>
                  <a:pt x="35579" y="4730"/>
                  <a:pt x="35549" y="4700"/>
                  <a:pt x="35511" y="4700"/>
                </a:cubicBezTo>
                <a:close/>
                <a:moveTo>
                  <a:pt x="35727" y="4700"/>
                </a:moveTo>
                <a:cubicBezTo>
                  <a:pt x="35689" y="4700"/>
                  <a:pt x="35659" y="4730"/>
                  <a:pt x="35659" y="4768"/>
                </a:cubicBezTo>
                <a:cubicBezTo>
                  <a:pt x="35659" y="4806"/>
                  <a:pt x="35689" y="4837"/>
                  <a:pt x="35727" y="4837"/>
                </a:cubicBezTo>
                <a:cubicBezTo>
                  <a:pt x="35765" y="4837"/>
                  <a:pt x="35796" y="4806"/>
                  <a:pt x="35796" y="4768"/>
                </a:cubicBezTo>
                <a:cubicBezTo>
                  <a:pt x="35796" y="4730"/>
                  <a:pt x="35765" y="4700"/>
                  <a:pt x="35727" y="4700"/>
                </a:cubicBezTo>
                <a:close/>
                <a:moveTo>
                  <a:pt x="35943" y="4700"/>
                </a:moveTo>
                <a:cubicBezTo>
                  <a:pt x="35906" y="4700"/>
                  <a:pt x="35875" y="4730"/>
                  <a:pt x="35875" y="4768"/>
                </a:cubicBezTo>
                <a:cubicBezTo>
                  <a:pt x="35875" y="4806"/>
                  <a:pt x="35906" y="4837"/>
                  <a:pt x="35943" y="4837"/>
                </a:cubicBezTo>
                <a:cubicBezTo>
                  <a:pt x="35981" y="4837"/>
                  <a:pt x="36012" y="4806"/>
                  <a:pt x="36012" y="4768"/>
                </a:cubicBezTo>
                <a:cubicBezTo>
                  <a:pt x="36012" y="4730"/>
                  <a:pt x="35981" y="4700"/>
                  <a:pt x="35943" y="4700"/>
                </a:cubicBezTo>
                <a:close/>
                <a:moveTo>
                  <a:pt x="36159" y="4700"/>
                </a:moveTo>
                <a:cubicBezTo>
                  <a:pt x="36122" y="4700"/>
                  <a:pt x="36091" y="4730"/>
                  <a:pt x="36091" y="4768"/>
                </a:cubicBezTo>
                <a:cubicBezTo>
                  <a:pt x="36091" y="4806"/>
                  <a:pt x="36122" y="4837"/>
                  <a:pt x="36159" y="4837"/>
                </a:cubicBezTo>
                <a:cubicBezTo>
                  <a:pt x="36197" y="4837"/>
                  <a:pt x="36228" y="4806"/>
                  <a:pt x="36228" y="4768"/>
                </a:cubicBezTo>
                <a:cubicBezTo>
                  <a:pt x="36228" y="4730"/>
                  <a:pt x="36197" y="4700"/>
                  <a:pt x="36159" y="4700"/>
                </a:cubicBezTo>
                <a:close/>
                <a:moveTo>
                  <a:pt x="36376" y="4700"/>
                </a:moveTo>
                <a:cubicBezTo>
                  <a:pt x="36338" y="4700"/>
                  <a:pt x="36307" y="4730"/>
                  <a:pt x="36307" y="4768"/>
                </a:cubicBezTo>
                <a:cubicBezTo>
                  <a:pt x="36307" y="4806"/>
                  <a:pt x="36338" y="4837"/>
                  <a:pt x="36376" y="4837"/>
                </a:cubicBezTo>
                <a:cubicBezTo>
                  <a:pt x="36413" y="4837"/>
                  <a:pt x="36444" y="4806"/>
                  <a:pt x="36444" y="4768"/>
                </a:cubicBezTo>
                <a:cubicBezTo>
                  <a:pt x="36444" y="4730"/>
                  <a:pt x="36413" y="4700"/>
                  <a:pt x="36376" y="4700"/>
                </a:cubicBezTo>
                <a:close/>
                <a:moveTo>
                  <a:pt x="36592" y="4700"/>
                </a:moveTo>
                <a:cubicBezTo>
                  <a:pt x="36554" y="4700"/>
                  <a:pt x="36523" y="4730"/>
                  <a:pt x="36523" y="4768"/>
                </a:cubicBezTo>
                <a:cubicBezTo>
                  <a:pt x="36523" y="4806"/>
                  <a:pt x="36554" y="4837"/>
                  <a:pt x="36592" y="4837"/>
                </a:cubicBezTo>
                <a:cubicBezTo>
                  <a:pt x="36629" y="4837"/>
                  <a:pt x="36660" y="4806"/>
                  <a:pt x="36660" y="4768"/>
                </a:cubicBezTo>
                <a:cubicBezTo>
                  <a:pt x="36660" y="4730"/>
                  <a:pt x="36629" y="4700"/>
                  <a:pt x="36592" y="4700"/>
                </a:cubicBezTo>
                <a:close/>
                <a:moveTo>
                  <a:pt x="36808" y="4700"/>
                </a:moveTo>
                <a:cubicBezTo>
                  <a:pt x="36770" y="4700"/>
                  <a:pt x="36739" y="4730"/>
                  <a:pt x="36739" y="4768"/>
                </a:cubicBezTo>
                <a:cubicBezTo>
                  <a:pt x="36739" y="4806"/>
                  <a:pt x="36770" y="4837"/>
                  <a:pt x="36808" y="4837"/>
                </a:cubicBezTo>
                <a:cubicBezTo>
                  <a:pt x="36846" y="4837"/>
                  <a:pt x="36876" y="4806"/>
                  <a:pt x="36876" y="4768"/>
                </a:cubicBezTo>
                <a:cubicBezTo>
                  <a:pt x="36876" y="4730"/>
                  <a:pt x="36846" y="4700"/>
                  <a:pt x="36808" y="4700"/>
                </a:cubicBezTo>
                <a:close/>
                <a:moveTo>
                  <a:pt x="37024" y="4700"/>
                </a:moveTo>
                <a:cubicBezTo>
                  <a:pt x="36986" y="4700"/>
                  <a:pt x="36955" y="4730"/>
                  <a:pt x="36955" y="4768"/>
                </a:cubicBezTo>
                <a:cubicBezTo>
                  <a:pt x="36955" y="4806"/>
                  <a:pt x="36986" y="4837"/>
                  <a:pt x="37024" y="4837"/>
                </a:cubicBezTo>
                <a:cubicBezTo>
                  <a:pt x="37062" y="4837"/>
                  <a:pt x="37092" y="4806"/>
                  <a:pt x="37092" y="4768"/>
                </a:cubicBezTo>
                <a:cubicBezTo>
                  <a:pt x="37092" y="4730"/>
                  <a:pt x="37062" y="4700"/>
                  <a:pt x="37024" y="4700"/>
                </a:cubicBezTo>
                <a:close/>
                <a:moveTo>
                  <a:pt x="37240" y="4700"/>
                </a:moveTo>
                <a:cubicBezTo>
                  <a:pt x="37202" y="4700"/>
                  <a:pt x="37172" y="4730"/>
                  <a:pt x="37172" y="4768"/>
                </a:cubicBezTo>
                <a:cubicBezTo>
                  <a:pt x="37172" y="4806"/>
                  <a:pt x="37202" y="4837"/>
                  <a:pt x="37240" y="4837"/>
                </a:cubicBezTo>
                <a:cubicBezTo>
                  <a:pt x="37278" y="4837"/>
                  <a:pt x="37309" y="4806"/>
                  <a:pt x="37309" y="4768"/>
                </a:cubicBezTo>
                <a:cubicBezTo>
                  <a:pt x="37309" y="4730"/>
                  <a:pt x="37278" y="4700"/>
                  <a:pt x="37240" y="4700"/>
                </a:cubicBezTo>
                <a:close/>
                <a:moveTo>
                  <a:pt x="37456" y="4700"/>
                </a:moveTo>
                <a:cubicBezTo>
                  <a:pt x="37418" y="4700"/>
                  <a:pt x="37388" y="4730"/>
                  <a:pt x="37388" y="4768"/>
                </a:cubicBezTo>
                <a:cubicBezTo>
                  <a:pt x="37388" y="4806"/>
                  <a:pt x="37418" y="4837"/>
                  <a:pt x="37456" y="4837"/>
                </a:cubicBezTo>
                <a:cubicBezTo>
                  <a:pt x="37494" y="4837"/>
                  <a:pt x="37525" y="4806"/>
                  <a:pt x="37525" y="4768"/>
                </a:cubicBezTo>
                <a:cubicBezTo>
                  <a:pt x="37525" y="4730"/>
                  <a:pt x="37494" y="4700"/>
                  <a:pt x="37456" y="4700"/>
                </a:cubicBezTo>
                <a:close/>
                <a:moveTo>
                  <a:pt x="37672" y="4700"/>
                </a:moveTo>
                <a:cubicBezTo>
                  <a:pt x="37634" y="4700"/>
                  <a:pt x="37604" y="4730"/>
                  <a:pt x="37604" y="4768"/>
                </a:cubicBezTo>
                <a:cubicBezTo>
                  <a:pt x="37604" y="4806"/>
                  <a:pt x="37634" y="4837"/>
                  <a:pt x="37672" y="4837"/>
                </a:cubicBezTo>
                <a:cubicBezTo>
                  <a:pt x="37710" y="4837"/>
                  <a:pt x="37741" y="4806"/>
                  <a:pt x="37741" y="4768"/>
                </a:cubicBezTo>
                <a:cubicBezTo>
                  <a:pt x="37741" y="4730"/>
                  <a:pt x="37710" y="4700"/>
                  <a:pt x="37672" y="4700"/>
                </a:cubicBezTo>
                <a:close/>
                <a:moveTo>
                  <a:pt x="37888" y="4700"/>
                </a:moveTo>
                <a:cubicBezTo>
                  <a:pt x="37850" y="4700"/>
                  <a:pt x="37820" y="4730"/>
                  <a:pt x="37820" y="4768"/>
                </a:cubicBezTo>
                <a:cubicBezTo>
                  <a:pt x="37820" y="4806"/>
                  <a:pt x="37850" y="4837"/>
                  <a:pt x="37888" y="4837"/>
                </a:cubicBezTo>
                <a:cubicBezTo>
                  <a:pt x="37926" y="4837"/>
                  <a:pt x="37957" y="4806"/>
                  <a:pt x="37957" y="4768"/>
                </a:cubicBezTo>
                <a:cubicBezTo>
                  <a:pt x="37957" y="4730"/>
                  <a:pt x="37926" y="4700"/>
                  <a:pt x="37888" y="4700"/>
                </a:cubicBezTo>
                <a:close/>
                <a:moveTo>
                  <a:pt x="38104" y="4700"/>
                </a:moveTo>
                <a:cubicBezTo>
                  <a:pt x="38067" y="4700"/>
                  <a:pt x="38036" y="4730"/>
                  <a:pt x="38036" y="4768"/>
                </a:cubicBezTo>
                <a:cubicBezTo>
                  <a:pt x="38036" y="4806"/>
                  <a:pt x="38067" y="4837"/>
                  <a:pt x="38104" y="4837"/>
                </a:cubicBezTo>
                <a:cubicBezTo>
                  <a:pt x="38142" y="4837"/>
                  <a:pt x="38173" y="4806"/>
                  <a:pt x="38173" y="4768"/>
                </a:cubicBezTo>
                <a:cubicBezTo>
                  <a:pt x="38173" y="4730"/>
                  <a:pt x="38142" y="4700"/>
                  <a:pt x="38104" y="4700"/>
                </a:cubicBezTo>
                <a:close/>
                <a:moveTo>
                  <a:pt x="38321" y="4700"/>
                </a:moveTo>
                <a:cubicBezTo>
                  <a:pt x="38283" y="4700"/>
                  <a:pt x="38252" y="4730"/>
                  <a:pt x="38252" y="4768"/>
                </a:cubicBezTo>
                <a:cubicBezTo>
                  <a:pt x="38252" y="4806"/>
                  <a:pt x="38283" y="4837"/>
                  <a:pt x="38321" y="4837"/>
                </a:cubicBezTo>
                <a:cubicBezTo>
                  <a:pt x="38358" y="4837"/>
                  <a:pt x="38389" y="4806"/>
                  <a:pt x="38389" y="4768"/>
                </a:cubicBezTo>
                <a:cubicBezTo>
                  <a:pt x="38389" y="4730"/>
                  <a:pt x="38358" y="4700"/>
                  <a:pt x="38321" y="4700"/>
                </a:cubicBezTo>
                <a:close/>
                <a:moveTo>
                  <a:pt x="38537" y="4700"/>
                </a:moveTo>
                <a:cubicBezTo>
                  <a:pt x="38499" y="4700"/>
                  <a:pt x="38468" y="4730"/>
                  <a:pt x="38468" y="4768"/>
                </a:cubicBezTo>
                <a:cubicBezTo>
                  <a:pt x="38468" y="4806"/>
                  <a:pt x="38499" y="4837"/>
                  <a:pt x="38537" y="4837"/>
                </a:cubicBezTo>
                <a:cubicBezTo>
                  <a:pt x="38575" y="4837"/>
                  <a:pt x="38605" y="4806"/>
                  <a:pt x="38605" y="4768"/>
                </a:cubicBezTo>
                <a:cubicBezTo>
                  <a:pt x="38605" y="4730"/>
                  <a:pt x="38575" y="4700"/>
                  <a:pt x="38537" y="4700"/>
                </a:cubicBezTo>
                <a:close/>
                <a:moveTo>
                  <a:pt x="38753" y="4700"/>
                </a:moveTo>
                <a:cubicBezTo>
                  <a:pt x="38715" y="4700"/>
                  <a:pt x="38684" y="4730"/>
                  <a:pt x="38684" y="4768"/>
                </a:cubicBezTo>
                <a:cubicBezTo>
                  <a:pt x="38684" y="4806"/>
                  <a:pt x="38715" y="4837"/>
                  <a:pt x="38753" y="4837"/>
                </a:cubicBezTo>
                <a:cubicBezTo>
                  <a:pt x="38791" y="4837"/>
                  <a:pt x="38821" y="4806"/>
                  <a:pt x="38821" y="4768"/>
                </a:cubicBezTo>
                <a:cubicBezTo>
                  <a:pt x="38821" y="4730"/>
                  <a:pt x="38791" y="4700"/>
                  <a:pt x="38753" y="4700"/>
                </a:cubicBezTo>
                <a:close/>
                <a:moveTo>
                  <a:pt x="30108" y="4934"/>
                </a:moveTo>
                <a:cubicBezTo>
                  <a:pt x="30070" y="4934"/>
                  <a:pt x="30040" y="4965"/>
                  <a:pt x="30040" y="5003"/>
                </a:cubicBezTo>
                <a:cubicBezTo>
                  <a:pt x="30040" y="5041"/>
                  <a:pt x="30070" y="5071"/>
                  <a:pt x="30108" y="5071"/>
                </a:cubicBezTo>
                <a:cubicBezTo>
                  <a:pt x="30146" y="5071"/>
                  <a:pt x="30177" y="5041"/>
                  <a:pt x="30177" y="5003"/>
                </a:cubicBezTo>
                <a:cubicBezTo>
                  <a:pt x="30177" y="4965"/>
                  <a:pt x="30146" y="4934"/>
                  <a:pt x="30108" y="4934"/>
                </a:cubicBezTo>
                <a:close/>
                <a:moveTo>
                  <a:pt x="30324" y="4934"/>
                </a:moveTo>
                <a:cubicBezTo>
                  <a:pt x="30286" y="4934"/>
                  <a:pt x="30256" y="4965"/>
                  <a:pt x="30256" y="5003"/>
                </a:cubicBezTo>
                <a:cubicBezTo>
                  <a:pt x="30256" y="5041"/>
                  <a:pt x="30286" y="5071"/>
                  <a:pt x="30324" y="5071"/>
                </a:cubicBezTo>
                <a:cubicBezTo>
                  <a:pt x="30362" y="5071"/>
                  <a:pt x="30393" y="5041"/>
                  <a:pt x="30393" y="5003"/>
                </a:cubicBezTo>
                <a:cubicBezTo>
                  <a:pt x="30393" y="4965"/>
                  <a:pt x="30362" y="4934"/>
                  <a:pt x="30324" y="4934"/>
                </a:cubicBezTo>
                <a:close/>
                <a:moveTo>
                  <a:pt x="30540" y="4934"/>
                </a:moveTo>
                <a:cubicBezTo>
                  <a:pt x="30502" y="4934"/>
                  <a:pt x="30472" y="4965"/>
                  <a:pt x="30472" y="5003"/>
                </a:cubicBezTo>
                <a:cubicBezTo>
                  <a:pt x="30472" y="5041"/>
                  <a:pt x="30502" y="5071"/>
                  <a:pt x="30540" y="5071"/>
                </a:cubicBezTo>
                <a:cubicBezTo>
                  <a:pt x="30578" y="5071"/>
                  <a:pt x="30609" y="5041"/>
                  <a:pt x="30609" y="5003"/>
                </a:cubicBezTo>
                <a:cubicBezTo>
                  <a:pt x="30609" y="4965"/>
                  <a:pt x="30578" y="4934"/>
                  <a:pt x="30540" y="4934"/>
                </a:cubicBezTo>
                <a:close/>
                <a:moveTo>
                  <a:pt x="30756" y="4934"/>
                </a:moveTo>
                <a:cubicBezTo>
                  <a:pt x="30719" y="4934"/>
                  <a:pt x="30688" y="4965"/>
                  <a:pt x="30688" y="5003"/>
                </a:cubicBezTo>
                <a:cubicBezTo>
                  <a:pt x="30688" y="5041"/>
                  <a:pt x="30719" y="5071"/>
                  <a:pt x="30756" y="5071"/>
                </a:cubicBezTo>
                <a:cubicBezTo>
                  <a:pt x="30794" y="5071"/>
                  <a:pt x="30825" y="5041"/>
                  <a:pt x="30825" y="5003"/>
                </a:cubicBezTo>
                <a:cubicBezTo>
                  <a:pt x="30825" y="4965"/>
                  <a:pt x="30794" y="4934"/>
                  <a:pt x="30756" y="4934"/>
                </a:cubicBezTo>
                <a:close/>
                <a:moveTo>
                  <a:pt x="30972" y="4934"/>
                </a:moveTo>
                <a:cubicBezTo>
                  <a:pt x="30935" y="4934"/>
                  <a:pt x="30904" y="4965"/>
                  <a:pt x="30904" y="5003"/>
                </a:cubicBezTo>
                <a:cubicBezTo>
                  <a:pt x="30904" y="5041"/>
                  <a:pt x="30935" y="5071"/>
                  <a:pt x="30972" y="5071"/>
                </a:cubicBezTo>
                <a:cubicBezTo>
                  <a:pt x="31010" y="5071"/>
                  <a:pt x="31041" y="5041"/>
                  <a:pt x="31041" y="5003"/>
                </a:cubicBezTo>
                <a:cubicBezTo>
                  <a:pt x="31041" y="4965"/>
                  <a:pt x="31010" y="4934"/>
                  <a:pt x="30972" y="4934"/>
                </a:cubicBezTo>
                <a:close/>
                <a:moveTo>
                  <a:pt x="31189" y="4934"/>
                </a:moveTo>
                <a:cubicBezTo>
                  <a:pt x="31151" y="4934"/>
                  <a:pt x="31120" y="4965"/>
                  <a:pt x="31120" y="5003"/>
                </a:cubicBezTo>
                <a:cubicBezTo>
                  <a:pt x="31120" y="5041"/>
                  <a:pt x="31151" y="5071"/>
                  <a:pt x="31189" y="5071"/>
                </a:cubicBezTo>
                <a:cubicBezTo>
                  <a:pt x="31226" y="5071"/>
                  <a:pt x="31257" y="5041"/>
                  <a:pt x="31257" y="5003"/>
                </a:cubicBezTo>
                <a:cubicBezTo>
                  <a:pt x="31257" y="4965"/>
                  <a:pt x="31226" y="4934"/>
                  <a:pt x="31189" y="4934"/>
                </a:cubicBezTo>
                <a:close/>
                <a:moveTo>
                  <a:pt x="31405" y="4934"/>
                </a:moveTo>
                <a:cubicBezTo>
                  <a:pt x="31367" y="4934"/>
                  <a:pt x="31336" y="4965"/>
                  <a:pt x="31336" y="5003"/>
                </a:cubicBezTo>
                <a:cubicBezTo>
                  <a:pt x="31336" y="5041"/>
                  <a:pt x="31367" y="5071"/>
                  <a:pt x="31405" y="5071"/>
                </a:cubicBezTo>
                <a:cubicBezTo>
                  <a:pt x="31442" y="5071"/>
                  <a:pt x="31473" y="5041"/>
                  <a:pt x="31473" y="5003"/>
                </a:cubicBezTo>
                <a:cubicBezTo>
                  <a:pt x="31473" y="4965"/>
                  <a:pt x="31442" y="4934"/>
                  <a:pt x="31405" y="4934"/>
                </a:cubicBezTo>
                <a:close/>
                <a:moveTo>
                  <a:pt x="31621" y="4934"/>
                </a:moveTo>
                <a:cubicBezTo>
                  <a:pt x="31583" y="4934"/>
                  <a:pt x="31552" y="4965"/>
                  <a:pt x="31552" y="5003"/>
                </a:cubicBezTo>
                <a:cubicBezTo>
                  <a:pt x="31552" y="5041"/>
                  <a:pt x="31583" y="5071"/>
                  <a:pt x="31621" y="5071"/>
                </a:cubicBezTo>
                <a:cubicBezTo>
                  <a:pt x="31659" y="5071"/>
                  <a:pt x="31689" y="5041"/>
                  <a:pt x="31689" y="5003"/>
                </a:cubicBezTo>
                <a:cubicBezTo>
                  <a:pt x="31689" y="4965"/>
                  <a:pt x="31659" y="4934"/>
                  <a:pt x="31621" y="4934"/>
                </a:cubicBezTo>
                <a:close/>
                <a:moveTo>
                  <a:pt x="31837" y="4934"/>
                </a:moveTo>
                <a:cubicBezTo>
                  <a:pt x="31799" y="4934"/>
                  <a:pt x="31768" y="4965"/>
                  <a:pt x="31768" y="5003"/>
                </a:cubicBezTo>
                <a:cubicBezTo>
                  <a:pt x="31768" y="5041"/>
                  <a:pt x="31799" y="5071"/>
                  <a:pt x="31837" y="5071"/>
                </a:cubicBezTo>
                <a:cubicBezTo>
                  <a:pt x="31875" y="5071"/>
                  <a:pt x="31905" y="5041"/>
                  <a:pt x="31905" y="5003"/>
                </a:cubicBezTo>
                <a:cubicBezTo>
                  <a:pt x="31905" y="4965"/>
                  <a:pt x="31875" y="4934"/>
                  <a:pt x="31837" y="4934"/>
                </a:cubicBezTo>
                <a:close/>
                <a:moveTo>
                  <a:pt x="32053" y="4934"/>
                </a:moveTo>
                <a:cubicBezTo>
                  <a:pt x="32015" y="4934"/>
                  <a:pt x="31985" y="4965"/>
                  <a:pt x="31985" y="5003"/>
                </a:cubicBezTo>
                <a:cubicBezTo>
                  <a:pt x="31985" y="5041"/>
                  <a:pt x="32015" y="5071"/>
                  <a:pt x="32053" y="5071"/>
                </a:cubicBezTo>
                <a:cubicBezTo>
                  <a:pt x="32091" y="5071"/>
                  <a:pt x="32122" y="5041"/>
                  <a:pt x="32122" y="5003"/>
                </a:cubicBezTo>
                <a:cubicBezTo>
                  <a:pt x="32122" y="4965"/>
                  <a:pt x="32091" y="4934"/>
                  <a:pt x="32053" y="4934"/>
                </a:cubicBezTo>
                <a:close/>
                <a:moveTo>
                  <a:pt x="32269" y="4934"/>
                </a:moveTo>
                <a:cubicBezTo>
                  <a:pt x="32231" y="4934"/>
                  <a:pt x="32201" y="4965"/>
                  <a:pt x="32201" y="5003"/>
                </a:cubicBezTo>
                <a:cubicBezTo>
                  <a:pt x="32201" y="5041"/>
                  <a:pt x="32231" y="5071"/>
                  <a:pt x="32269" y="5071"/>
                </a:cubicBezTo>
                <a:cubicBezTo>
                  <a:pt x="32307" y="5071"/>
                  <a:pt x="32338" y="5041"/>
                  <a:pt x="32338" y="5003"/>
                </a:cubicBezTo>
                <a:cubicBezTo>
                  <a:pt x="32338" y="4965"/>
                  <a:pt x="32307" y="4934"/>
                  <a:pt x="32269" y="4934"/>
                </a:cubicBezTo>
                <a:close/>
                <a:moveTo>
                  <a:pt x="32485" y="4934"/>
                </a:moveTo>
                <a:cubicBezTo>
                  <a:pt x="32448" y="4934"/>
                  <a:pt x="32417" y="4965"/>
                  <a:pt x="32417" y="5003"/>
                </a:cubicBezTo>
                <a:cubicBezTo>
                  <a:pt x="32417" y="5041"/>
                  <a:pt x="32448" y="5071"/>
                  <a:pt x="32485" y="5071"/>
                </a:cubicBezTo>
                <a:cubicBezTo>
                  <a:pt x="32523" y="5071"/>
                  <a:pt x="32554" y="5041"/>
                  <a:pt x="32554" y="5003"/>
                </a:cubicBezTo>
                <a:cubicBezTo>
                  <a:pt x="32554" y="4965"/>
                  <a:pt x="32523" y="4934"/>
                  <a:pt x="32485" y="4934"/>
                </a:cubicBezTo>
                <a:close/>
                <a:moveTo>
                  <a:pt x="32701" y="4934"/>
                </a:moveTo>
                <a:cubicBezTo>
                  <a:pt x="32664" y="4934"/>
                  <a:pt x="32633" y="4965"/>
                  <a:pt x="32633" y="5003"/>
                </a:cubicBezTo>
                <a:cubicBezTo>
                  <a:pt x="32633" y="5041"/>
                  <a:pt x="32664" y="5071"/>
                  <a:pt x="32701" y="5071"/>
                </a:cubicBezTo>
                <a:cubicBezTo>
                  <a:pt x="32739" y="5071"/>
                  <a:pt x="32770" y="5041"/>
                  <a:pt x="32770" y="5003"/>
                </a:cubicBezTo>
                <a:cubicBezTo>
                  <a:pt x="32770" y="4965"/>
                  <a:pt x="32739" y="4934"/>
                  <a:pt x="32701" y="4934"/>
                </a:cubicBezTo>
                <a:close/>
                <a:moveTo>
                  <a:pt x="32918" y="4934"/>
                </a:moveTo>
                <a:cubicBezTo>
                  <a:pt x="32880" y="4934"/>
                  <a:pt x="32849" y="4965"/>
                  <a:pt x="32849" y="5003"/>
                </a:cubicBezTo>
                <a:cubicBezTo>
                  <a:pt x="32849" y="5041"/>
                  <a:pt x="32880" y="5071"/>
                  <a:pt x="32918" y="5071"/>
                </a:cubicBezTo>
                <a:cubicBezTo>
                  <a:pt x="32955" y="5071"/>
                  <a:pt x="32986" y="5041"/>
                  <a:pt x="32986" y="5003"/>
                </a:cubicBezTo>
                <a:cubicBezTo>
                  <a:pt x="32986" y="4965"/>
                  <a:pt x="32955" y="4934"/>
                  <a:pt x="32918" y="4934"/>
                </a:cubicBezTo>
                <a:close/>
                <a:moveTo>
                  <a:pt x="33134" y="4934"/>
                </a:moveTo>
                <a:cubicBezTo>
                  <a:pt x="33096" y="4934"/>
                  <a:pt x="33065" y="4965"/>
                  <a:pt x="33065" y="5003"/>
                </a:cubicBezTo>
                <a:cubicBezTo>
                  <a:pt x="33065" y="5041"/>
                  <a:pt x="33096" y="5071"/>
                  <a:pt x="33134" y="5071"/>
                </a:cubicBezTo>
                <a:cubicBezTo>
                  <a:pt x="33171" y="5071"/>
                  <a:pt x="33202" y="5041"/>
                  <a:pt x="33202" y="5003"/>
                </a:cubicBezTo>
                <a:cubicBezTo>
                  <a:pt x="33202" y="4965"/>
                  <a:pt x="33171" y="4934"/>
                  <a:pt x="33134" y="4934"/>
                </a:cubicBezTo>
                <a:close/>
                <a:moveTo>
                  <a:pt x="33350" y="4934"/>
                </a:moveTo>
                <a:cubicBezTo>
                  <a:pt x="33312" y="4934"/>
                  <a:pt x="33281" y="4965"/>
                  <a:pt x="33281" y="5003"/>
                </a:cubicBezTo>
                <a:cubicBezTo>
                  <a:pt x="33281" y="5041"/>
                  <a:pt x="33312" y="5071"/>
                  <a:pt x="33350" y="5071"/>
                </a:cubicBezTo>
                <a:cubicBezTo>
                  <a:pt x="33388" y="5071"/>
                  <a:pt x="33418" y="5041"/>
                  <a:pt x="33418" y="5003"/>
                </a:cubicBezTo>
                <a:cubicBezTo>
                  <a:pt x="33418" y="4965"/>
                  <a:pt x="33388" y="4934"/>
                  <a:pt x="33350" y="4934"/>
                </a:cubicBezTo>
                <a:close/>
                <a:moveTo>
                  <a:pt x="33566" y="4934"/>
                </a:moveTo>
                <a:cubicBezTo>
                  <a:pt x="33528" y="4934"/>
                  <a:pt x="33497" y="4965"/>
                  <a:pt x="33497" y="5003"/>
                </a:cubicBezTo>
                <a:cubicBezTo>
                  <a:pt x="33497" y="5041"/>
                  <a:pt x="33528" y="5071"/>
                  <a:pt x="33566" y="5071"/>
                </a:cubicBezTo>
                <a:cubicBezTo>
                  <a:pt x="33604" y="5071"/>
                  <a:pt x="33634" y="5041"/>
                  <a:pt x="33634" y="5003"/>
                </a:cubicBezTo>
                <a:cubicBezTo>
                  <a:pt x="33634" y="4965"/>
                  <a:pt x="33604" y="4934"/>
                  <a:pt x="33566" y="4934"/>
                </a:cubicBezTo>
                <a:close/>
                <a:moveTo>
                  <a:pt x="33782" y="4934"/>
                </a:moveTo>
                <a:cubicBezTo>
                  <a:pt x="33744" y="4934"/>
                  <a:pt x="33714" y="4965"/>
                  <a:pt x="33714" y="5003"/>
                </a:cubicBezTo>
                <a:cubicBezTo>
                  <a:pt x="33714" y="5041"/>
                  <a:pt x="33744" y="5071"/>
                  <a:pt x="33782" y="5071"/>
                </a:cubicBezTo>
                <a:cubicBezTo>
                  <a:pt x="33820" y="5071"/>
                  <a:pt x="33850" y="5041"/>
                  <a:pt x="33850" y="5003"/>
                </a:cubicBezTo>
                <a:cubicBezTo>
                  <a:pt x="33850" y="4965"/>
                  <a:pt x="33820" y="4934"/>
                  <a:pt x="33782" y="4934"/>
                </a:cubicBezTo>
                <a:close/>
                <a:moveTo>
                  <a:pt x="33998" y="4934"/>
                </a:moveTo>
                <a:cubicBezTo>
                  <a:pt x="33960" y="4934"/>
                  <a:pt x="33930" y="4965"/>
                  <a:pt x="33930" y="5003"/>
                </a:cubicBezTo>
                <a:cubicBezTo>
                  <a:pt x="33930" y="5041"/>
                  <a:pt x="33960" y="5071"/>
                  <a:pt x="33998" y="5071"/>
                </a:cubicBezTo>
                <a:cubicBezTo>
                  <a:pt x="34036" y="5071"/>
                  <a:pt x="34067" y="5041"/>
                  <a:pt x="34067" y="5003"/>
                </a:cubicBezTo>
                <a:cubicBezTo>
                  <a:pt x="34067" y="4965"/>
                  <a:pt x="34036" y="4934"/>
                  <a:pt x="33998" y="4934"/>
                </a:cubicBezTo>
                <a:close/>
                <a:moveTo>
                  <a:pt x="34214" y="4934"/>
                </a:moveTo>
                <a:cubicBezTo>
                  <a:pt x="34176" y="4934"/>
                  <a:pt x="34146" y="4965"/>
                  <a:pt x="34146" y="5003"/>
                </a:cubicBezTo>
                <a:cubicBezTo>
                  <a:pt x="34146" y="5041"/>
                  <a:pt x="34176" y="5071"/>
                  <a:pt x="34214" y="5071"/>
                </a:cubicBezTo>
                <a:cubicBezTo>
                  <a:pt x="34252" y="5071"/>
                  <a:pt x="34283" y="5041"/>
                  <a:pt x="34283" y="5003"/>
                </a:cubicBezTo>
                <a:cubicBezTo>
                  <a:pt x="34283" y="4965"/>
                  <a:pt x="34252" y="4934"/>
                  <a:pt x="34214" y="4934"/>
                </a:cubicBezTo>
                <a:close/>
                <a:moveTo>
                  <a:pt x="34430" y="4934"/>
                </a:moveTo>
                <a:cubicBezTo>
                  <a:pt x="34393" y="4934"/>
                  <a:pt x="34362" y="4965"/>
                  <a:pt x="34362" y="5003"/>
                </a:cubicBezTo>
                <a:cubicBezTo>
                  <a:pt x="34362" y="5041"/>
                  <a:pt x="34393" y="5071"/>
                  <a:pt x="34430" y="5071"/>
                </a:cubicBezTo>
                <a:cubicBezTo>
                  <a:pt x="34468" y="5071"/>
                  <a:pt x="34499" y="5041"/>
                  <a:pt x="34499" y="5003"/>
                </a:cubicBezTo>
                <a:cubicBezTo>
                  <a:pt x="34499" y="4965"/>
                  <a:pt x="34468" y="4934"/>
                  <a:pt x="34430" y="4934"/>
                </a:cubicBezTo>
                <a:close/>
                <a:moveTo>
                  <a:pt x="34646" y="4934"/>
                </a:moveTo>
                <a:cubicBezTo>
                  <a:pt x="34609" y="4934"/>
                  <a:pt x="34578" y="4965"/>
                  <a:pt x="34578" y="5003"/>
                </a:cubicBezTo>
                <a:cubicBezTo>
                  <a:pt x="34578" y="5041"/>
                  <a:pt x="34609" y="5071"/>
                  <a:pt x="34646" y="5071"/>
                </a:cubicBezTo>
                <a:cubicBezTo>
                  <a:pt x="34684" y="5071"/>
                  <a:pt x="34715" y="5041"/>
                  <a:pt x="34715" y="5003"/>
                </a:cubicBezTo>
                <a:cubicBezTo>
                  <a:pt x="34715" y="4965"/>
                  <a:pt x="34684" y="4934"/>
                  <a:pt x="34646" y="4934"/>
                </a:cubicBezTo>
                <a:close/>
                <a:moveTo>
                  <a:pt x="34863" y="4934"/>
                </a:moveTo>
                <a:cubicBezTo>
                  <a:pt x="34825" y="4934"/>
                  <a:pt x="34794" y="4965"/>
                  <a:pt x="34794" y="5003"/>
                </a:cubicBezTo>
                <a:cubicBezTo>
                  <a:pt x="34794" y="5041"/>
                  <a:pt x="34825" y="5071"/>
                  <a:pt x="34863" y="5071"/>
                </a:cubicBezTo>
                <a:cubicBezTo>
                  <a:pt x="34900" y="5071"/>
                  <a:pt x="34931" y="5041"/>
                  <a:pt x="34931" y="5003"/>
                </a:cubicBezTo>
                <a:cubicBezTo>
                  <a:pt x="34931" y="4965"/>
                  <a:pt x="34900" y="4934"/>
                  <a:pt x="34863" y="4934"/>
                </a:cubicBezTo>
                <a:close/>
                <a:moveTo>
                  <a:pt x="35079" y="4934"/>
                </a:moveTo>
                <a:cubicBezTo>
                  <a:pt x="35041" y="4934"/>
                  <a:pt x="35010" y="4965"/>
                  <a:pt x="35010" y="5003"/>
                </a:cubicBezTo>
                <a:cubicBezTo>
                  <a:pt x="35010" y="5041"/>
                  <a:pt x="35041" y="5071"/>
                  <a:pt x="35079" y="5071"/>
                </a:cubicBezTo>
                <a:cubicBezTo>
                  <a:pt x="35117" y="5071"/>
                  <a:pt x="35147" y="5041"/>
                  <a:pt x="35147" y="5003"/>
                </a:cubicBezTo>
                <a:cubicBezTo>
                  <a:pt x="35147" y="4965"/>
                  <a:pt x="35117" y="4934"/>
                  <a:pt x="35079" y="4934"/>
                </a:cubicBezTo>
                <a:close/>
                <a:moveTo>
                  <a:pt x="35295" y="4934"/>
                </a:moveTo>
                <a:cubicBezTo>
                  <a:pt x="35257" y="4934"/>
                  <a:pt x="35226" y="4965"/>
                  <a:pt x="35226" y="5003"/>
                </a:cubicBezTo>
                <a:cubicBezTo>
                  <a:pt x="35226" y="5041"/>
                  <a:pt x="35257" y="5071"/>
                  <a:pt x="35295" y="5071"/>
                </a:cubicBezTo>
                <a:cubicBezTo>
                  <a:pt x="35333" y="5071"/>
                  <a:pt x="35363" y="5041"/>
                  <a:pt x="35363" y="5003"/>
                </a:cubicBezTo>
                <a:cubicBezTo>
                  <a:pt x="35363" y="4965"/>
                  <a:pt x="35333" y="4934"/>
                  <a:pt x="35295" y="4934"/>
                </a:cubicBezTo>
                <a:close/>
                <a:moveTo>
                  <a:pt x="35511" y="4934"/>
                </a:moveTo>
                <a:cubicBezTo>
                  <a:pt x="35473" y="4934"/>
                  <a:pt x="35443" y="4965"/>
                  <a:pt x="35443" y="5003"/>
                </a:cubicBezTo>
                <a:cubicBezTo>
                  <a:pt x="35443" y="5041"/>
                  <a:pt x="35473" y="5071"/>
                  <a:pt x="35511" y="5071"/>
                </a:cubicBezTo>
                <a:cubicBezTo>
                  <a:pt x="35549" y="5071"/>
                  <a:pt x="35579" y="5041"/>
                  <a:pt x="35579" y="5003"/>
                </a:cubicBezTo>
                <a:cubicBezTo>
                  <a:pt x="35579" y="4965"/>
                  <a:pt x="35549" y="4934"/>
                  <a:pt x="35511" y="4934"/>
                </a:cubicBezTo>
                <a:close/>
                <a:moveTo>
                  <a:pt x="35727" y="4934"/>
                </a:moveTo>
                <a:cubicBezTo>
                  <a:pt x="35689" y="4934"/>
                  <a:pt x="35659" y="4965"/>
                  <a:pt x="35659" y="5003"/>
                </a:cubicBezTo>
                <a:cubicBezTo>
                  <a:pt x="35659" y="5041"/>
                  <a:pt x="35689" y="5071"/>
                  <a:pt x="35727" y="5071"/>
                </a:cubicBezTo>
                <a:cubicBezTo>
                  <a:pt x="35765" y="5071"/>
                  <a:pt x="35796" y="5041"/>
                  <a:pt x="35796" y="5003"/>
                </a:cubicBezTo>
                <a:cubicBezTo>
                  <a:pt x="35796" y="4965"/>
                  <a:pt x="35765" y="4934"/>
                  <a:pt x="35727" y="4934"/>
                </a:cubicBezTo>
                <a:close/>
                <a:moveTo>
                  <a:pt x="35943" y="4934"/>
                </a:moveTo>
                <a:cubicBezTo>
                  <a:pt x="35906" y="4934"/>
                  <a:pt x="35875" y="4965"/>
                  <a:pt x="35875" y="5003"/>
                </a:cubicBezTo>
                <a:cubicBezTo>
                  <a:pt x="35875" y="5041"/>
                  <a:pt x="35906" y="5071"/>
                  <a:pt x="35943" y="5071"/>
                </a:cubicBezTo>
                <a:cubicBezTo>
                  <a:pt x="35981" y="5071"/>
                  <a:pt x="36012" y="5041"/>
                  <a:pt x="36012" y="5003"/>
                </a:cubicBezTo>
                <a:cubicBezTo>
                  <a:pt x="36012" y="4965"/>
                  <a:pt x="35981" y="4934"/>
                  <a:pt x="35943" y="4934"/>
                </a:cubicBezTo>
                <a:close/>
                <a:moveTo>
                  <a:pt x="36159" y="4934"/>
                </a:moveTo>
                <a:cubicBezTo>
                  <a:pt x="36122" y="4934"/>
                  <a:pt x="36091" y="4965"/>
                  <a:pt x="36091" y="5003"/>
                </a:cubicBezTo>
                <a:cubicBezTo>
                  <a:pt x="36091" y="5041"/>
                  <a:pt x="36122" y="5071"/>
                  <a:pt x="36159" y="5071"/>
                </a:cubicBezTo>
                <a:cubicBezTo>
                  <a:pt x="36197" y="5071"/>
                  <a:pt x="36228" y="5041"/>
                  <a:pt x="36228" y="5003"/>
                </a:cubicBezTo>
                <a:cubicBezTo>
                  <a:pt x="36228" y="4965"/>
                  <a:pt x="36197" y="4934"/>
                  <a:pt x="36159" y="4934"/>
                </a:cubicBezTo>
                <a:close/>
                <a:moveTo>
                  <a:pt x="36376" y="4934"/>
                </a:moveTo>
                <a:cubicBezTo>
                  <a:pt x="36338" y="4934"/>
                  <a:pt x="36307" y="4965"/>
                  <a:pt x="36307" y="5003"/>
                </a:cubicBezTo>
                <a:cubicBezTo>
                  <a:pt x="36307" y="5041"/>
                  <a:pt x="36338" y="5071"/>
                  <a:pt x="36376" y="5071"/>
                </a:cubicBezTo>
                <a:cubicBezTo>
                  <a:pt x="36413" y="5071"/>
                  <a:pt x="36444" y="5041"/>
                  <a:pt x="36444" y="5003"/>
                </a:cubicBezTo>
                <a:cubicBezTo>
                  <a:pt x="36444" y="4965"/>
                  <a:pt x="36413" y="4934"/>
                  <a:pt x="36376" y="4934"/>
                </a:cubicBezTo>
                <a:close/>
                <a:moveTo>
                  <a:pt x="36592" y="4934"/>
                </a:moveTo>
                <a:cubicBezTo>
                  <a:pt x="36554" y="4934"/>
                  <a:pt x="36523" y="4965"/>
                  <a:pt x="36523" y="5003"/>
                </a:cubicBezTo>
                <a:cubicBezTo>
                  <a:pt x="36523" y="5041"/>
                  <a:pt x="36554" y="5071"/>
                  <a:pt x="36592" y="5071"/>
                </a:cubicBezTo>
                <a:cubicBezTo>
                  <a:pt x="36629" y="5071"/>
                  <a:pt x="36660" y="5041"/>
                  <a:pt x="36660" y="5003"/>
                </a:cubicBezTo>
                <a:cubicBezTo>
                  <a:pt x="36660" y="4965"/>
                  <a:pt x="36629" y="4934"/>
                  <a:pt x="36592" y="4934"/>
                </a:cubicBezTo>
                <a:close/>
                <a:moveTo>
                  <a:pt x="36808" y="4934"/>
                </a:moveTo>
                <a:cubicBezTo>
                  <a:pt x="36770" y="4934"/>
                  <a:pt x="36739" y="4965"/>
                  <a:pt x="36739" y="5003"/>
                </a:cubicBezTo>
                <a:cubicBezTo>
                  <a:pt x="36739" y="5041"/>
                  <a:pt x="36770" y="5071"/>
                  <a:pt x="36808" y="5071"/>
                </a:cubicBezTo>
                <a:cubicBezTo>
                  <a:pt x="36846" y="5071"/>
                  <a:pt x="36876" y="5041"/>
                  <a:pt x="36876" y="5003"/>
                </a:cubicBezTo>
                <a:cubicBezTo>
                  <a:pt x="36876" y="4965"/>
                  <a:pt x="36846" y="4934"/>
                  <a:pt x="36808" y="4934"/>
                </a:cubicBezTo>
                <a:close/>
                <a:moveTo>
                  <a:pt x="37024" y="4934"/>
                </a:moveTo>
                <a:cubicBezTo>
                  <a:pt x="36986" y="4934"/>
                  <a:pt x="36955" y="4965"/>
                  <a:pt x="36955" y="5003"/>
                </a:cubicBezTo>
                <a:cubicBezTo>
                  <a:pt x="36955" y="5041"/>
                  <a:pt x="36986" y="5071"/>
                  <a:pt x="37024" y="5071"/>
                </a:cubicBezTo>
                <a:cubicBezTo>
                  <a:pt x="37062" y="5071"/>
                  <a:pt x="37092" y="5041"/>
                  <a:pt x="37092" y="5003"/>
                </a:cubicBezTo>
                <a:cubicBezTo>
                  <a:pt x="37092" y="4965"/>
                  <a:pt x="37062" y="4934"/>
                  <a:pt x="37024" y="4934"/>
                </a:cubicBezTo>
                <a:close/>
                <a:moveTo>
                  <a:pt x="37240" y="4934"/>
                </a:moveTo>
                <a:cubicBezTo>
                  <a:pt x="37202" y="4934"/>
                  <a:pt x="37172" y="4965"/>
                  <a:pt x="37172" y="5003"/>
                </a:cubicBezTo>
                <a:cubicBezTo>
                  <a:pt x="37172" y="5041"/>
                  <a:pt x="37202" y="5071"/>
                  <a:pt x="37240" y="5071"/>
                </a:cubicBezTo>
                <a:cubicBezTo>
                  <a:pt x="37278" y="5071"/>
                  <a:pt x="37309" y="5041"/>
                  <a:pt x="37309" y="5003"/>
                </a:cubicBezTo>
                <a:cubicBezTo>
                  <a:pt x="37309" y="4965"/>
                  <a:pt x="37278" y="4934"/>
                  <a:pt x="37240" y="4934"/>
                </a:cubicBezTo>
                <a:close/>
                <a:moveTo>
                  <a:pt x="37456" y="4934"/>
                </a:moveTo>
                <a:cubicBezTo>
                  <a:pt x="37418" y="4934"/>
                  <a:pt x="37388" y="4965"/>
                  <a:pt x="37388" y="5003"/>
                </a:cubicBezTo>
                <a:cubicBezTo>
                  <a:pt x="37388" y="5041"/>
                  <a:pt x="37418" y="5071"/>
                  <a:pt x="37456" y="5071"/>
                </a:cubicBezTo>
                <a:cubicBezTo>
                  <a:pt x="37494" y="5071"/>
                  <a:pt x="37525" y="5041"/>
                  <a:pt x="37525" y="5003"/>
                </a:cubicBezTo>
                <a:cubicBezTo>
                  <a:pt x="37525" y="4965"/>
                  <a:pt x="37494" y="4934"/>
                  <a:pt x="37456" y="4934"/>
                </a:cubicBezTo>
                <a:close/>
                <a:moveTo>
                  <a:pt x="37672" y="4934"/>
                </a:moveTo>
                <a:cubicBezTo>
                  <a:pt x="37634" y="4934"/>
                  <a:pt x="37604" y="4965"/>
                  <a:pt x="37604" y="5003"/>
                </a:cubicBezTo>
                <a:cubicBezTo>
                  <a:pt x="37604" y="5041"/>
                  <a:pt x="37634" y="5071"/>
                  <a:pt x="37672" y="5071"/>
                </a:cubicBezTo>
                <a:cubicBezTo>
                  <a:pt x="37710" y="5071"/>
                  <a:pt x="37741" y="5041"/>
                  <a:pt x="37741" y="5003"/>
                </a:cubicBezTo>
                <a:cubicBezTo>
                  <a:pt x="37741" y="4965"/>
                  <a:pt x="37710" y="4934"/>
                  <a:pt x="37672" y="4934"/>
                </a:cubicBezTo>
                <a:close/>
                <a:moveTo>
                  <a:pt x="37888" y="4934"/>
                </a:moveTo>
                <a:cubicBezTo>
                  <a:pt x="37850" y="4934"/>
                  <a:pt x="37820" y="4965"/>
                  <a:pt x="37820" y="5003"/>
                </a:cubicBezTo>
                <a:cubicBezTo>
                  <a:pt x="37820" y="5041"/>
                  <a:pt x="37850" y="5071"/>
                  <a:pt x="37888" y="5071"/>
                </a:cubicBezTo>
                <a:cubicBezTo>
                  <a:pt x="37926" y="5071"/>
                  <a:pt x="37957" y="5041"/>
                  <a:pt x="37957" y="5003"/>
                </a:cubicBezTo>
                <a:cubicBezTo>
                  <a:pt x="37957" y="4965"/>
                  <a:pt x="37926" y="4934"/>
                  <a:pt x="37888" y="4934"/>
                </a:cubicBezTo>
                <a:close/>
                <a:moveTo>
                  <a:pt x="38104" y="4934"/>
                </a:moveTo>
                <a:cubicBezTo>
                  <a:pt x="38067" y="4934"/>
                  <a:pt x="38036" y="4965"/>
                  <a:pt x="38036" y="5003"/>
                </a:cubicBezTo>
                <a:cubicBezTo>
                  <a:pt x="38036" y="5041"/>
                  <a:pt x="38067" y="5071"/>
                  <a:pt x="38104" y="5071"/>
                </a:cubicBezTo>
                <a:cubicBezTo>
                  <a:pt x="38142" y="5071"/>
                  <a:pt x="38173" y="5041"/>
                  <a:pt x="38173" y="5003"/>
                </a:cubicBezTo>
                <a:cubicBezTo>
                  <a:pt x="38173" y="4965"/>
                  <a:pt x="38142" y="4934"/>
                  <a:pt x="38104" y="4934"/>
                </a:cubicBezTo>
                <a:close/>
                <a:moveTo>
                  <a:pt x="38321" y="4934"/>
                </a:moveTo>
                <a:cubicBezTo>
                  <a:pt x="38283" y="4934"/>
                  <a:pt x="38252" y="4965"/>
                  <a:pt x="38252" y="5003"/>
                </a:cubicBezTo>
                <a:cubicBezTo>
                  <a:pt x="38252" y="5041"/>
                  <a:pt x="38283" y="5071"/>
                  <a:pt x="38321" y="5071"/>
                </a:cubicBezTo>
                <a:cubicBezTo>
                  <a:pt x="38358" y="5071"/>
                  <a:pt x="38389" y="5041"/>
                  <a:pt x="38389" y="5003"/>
                </a:cubicBezTo>
                <a:cubicBezTo>
                  <a:pt x="38389" y="4965"/>
                  <a:pt x="38358" y="4934"/>
                  <a:pt x="38321" y="4934"/>
                </a:cubicBezTo>
                <a:close/>
                <a:moveTo>
                  <a:pt x="38537" y="4934"/>
                </a:moveTo>
                <a:cubicBezTo>
                  <a:pt x="38499" y="4934"/>
                  <a:pt x="38468" y="4965"/>
                  <a:pt x="38468" y="5003"/>
                </a:cubicBezTo>
                <a:cubicBezTo>
                  <a:pt x="38468" y="5041"/>
                  <a:pt x="38499" y="5071"/>
                  <a:pt x="38537" y="5071"/>
                </a:cubicBezTo>
                <a:cubicBezTo>
                  <a:pt x="38575" y="5071"/>
                  <a:pt x="38605" y="5041"/>
                  <a:pt x="38605" y="5003"/>
                </a:cubicBezTo>
                <a:cubicBezTo>
                  <a:pt x="38605" y="4965"/>
                  <a:pt x="38575" y="4934"/>
                  <a:pt x="38537" y="4934"/>
                </a:cubicBezTo>
                <a:close/>
                <a:moveTo>
                  <a:pt x="38753" y="4934"/>
                </a:moveTo>
                <a:cubicBezTo>
                  <a:pt x="38715" y="4934"/>
                  <a:pt x="38684" y="4965"/>
                  <a:pt x="38684" y="5003"/>
                </a:cubicBezTo>
                <a:cubicBezTo>
                  <a:pt x="38684" y="5041"/>
                  <a:pt x="38715" y="5071"/>
                  <a:pt x="38753" y="5071"/>
                </a:cubicBezTo>
                <a:cubicBezTo>
                  <a:pt x="38791" y="5071"/>
                  <a:pt x="38821" y="5041"/>
                  <a:pt x="38821" y="5003"/>
                </a:cubicBezTo>
                <a:cubicBezTo>
                  <a:pt x="38821" y="4965"/>
                  <a:pt x="38791" y="4934"/>
                  <a:pt x="38753" y="4934"/>
                </a:cubicBezTo>
                <a:close/>
                <a:moveTo>
                  <a:pt x="30108" y="5169"/>
                </a:moveTo>
                <a:cubicBezTo>
                  <a:pt x="30070" y="5169"/>
                  <a:pt x="30040" y="5200"/>
                  <a:pt x="30040" y="5238"/>
                </a:cubicBezTo>
                <a:cubicBezTo>
                  <a:pt x="30040" y="5276"/>
                  <a:pt x="30070" y="5306"/>
                  <a:pt x="30108" y="5306"/>
                </a:cubicBezTo>
                <a:cubicBezTo>
                  <a:pt x="30146" y="5306"/>
                  <a:pt x="30177" y="5276"/>
                  <a:pt x="30177" y="5238"/>
                </a:cubicBezTo>
                <a:cubicBezTo>
                  <a:pt x="30177" y="5200"/>
                  <a:pt x="30146" y="5169"/>
                  <a:pt x="30108" y="5169"/>
                </a:cubicBezTo>
                <a:close/>
                <a:moveTo>
                  <a:pt x="30324" y="5169"/>
                </a:moveTo>
                <a:cubicBezTo>
                  <a:pt x="30286" y="5169"/>
                  <a:pt x="30256" y="5200"/>
                  <a:pt x="30256" y="5238"/>
                </a:cubicBezTo>
                <a:cubicBezTo>
                  <a:pt x="30256" y="5276"/>
                  <a:pt x="30286" y="5306"/>
                  <a:pt x="30324" y="5306"/>
                </a:cubicBezTo>
                <a:cubicBezTo>
                  <a:pt x="30362" y="5306"/>
                  <a:pt x="30393" y="5276"/>
                  <a:pt x="30393" y="5238"/>
                </a:cubicBezTo>
                <a:cubicBezTo>
                  <a:pt x="30393" y="5200"/>
                  <a:pt x="30362" y="5169"/>
                  <a:pt x="30324" y="5169"/>
                </a:cubicBezTo>
                <a:close/>
                <a:moveTo>
                  <a:pt x="30540" y="5169"/>
                </a:moveTo>
                <a:cubicBezTo>
                  <a:pt x="30502" y="5169"/>
                  <a:pt x="30472" y="5200"/>
                  <a:pt x="30472" y="5238"/>
                </a:cubicBezTo>
                <a:cubicBezTo>
                  <a:pt x="30472" y="5276"/>
                  <a:pt x="30502" y="5306"/>
                  <a:pt x="30540" y="5306"/>
                </a:cubicBezTo>
                <a:cubicBezTo>
                  <a:pt x="30578" y="5306"/>
                  <a:pt x="30609" y="5276"/>
                  <a:pt x="30609" y="5238"/>
                </a:cubicBezTo>
                <a:cubicBezTo>
                  <a:pt x="30609" y="5200"/>
                  <a:pt x="30578" y="5169"/>
                  <a:pt x="30540" y="5169"/>
                </a:cubicBezTo>
                <a:close/>
                <a:moveTo>
                  <a:pt x="30756" y="5169"/>
                </a:moveTo>
                <a:cubicBezTo>
                  <a:pt x="30719" y="5169"/>
                  <a:pt x="30688" y="5200"/>
                  <a:pt x="30688" y="5238"/>
                </a:cubicBezTo>
                <a:cubicBezTo>
                  <a:pt x="30688" y="5276"/>
                  <a:pt x="30719" y="5306"/>
                  <a:pt x="30756" y="5306"/>
                </a:cubicBezTo>
                <a:cubicBezTo>
                  <a:pt x="30794" y="5306"/>
                  <a:pt x="30825" y="5276"/>
                  <a:pt x="30825" y="5238"/>
                </a:cubicBezTo>
                <a:cubicBezTo>
                  <a:pt x="30825" y="5200"/>
                  <a:pt x="30794" y="5169"/>
                  <a:pt x="30756" y="5169"/>
                </a:cubicBezTo>
                <a:close/>
                <a:moveTo>
                  <a:pt x="30972" y="5169"/>
                </a:moveTo>
                <a:cubicBezTo>
                  <a:pt x="30935" y="5169"/>
                  <a:pt x="30904" y="5200"/>
                  <a:pt x="30904" y="5238"/>
                </a:cubicBezTo>
                <a:cubicBezTo>
                  <a:pt x="30904" y="5276"/>
                  <a:pt x="30935" y="5306"/>
                  <a:pt x="30972" y="5306"/>
                </a:cubicBezTo>
                <a:cubicBezTo>
                  <a:pt x="31010" y="5306"/>
                  <a:pt x="31041" y="5276"/>
                  <a:pt x="31041" y="5238"/>
                </a:cubicBezTo>
                <a:cubicBezTo>
                  <a:pt x="31041" y="5200"/>
                  <a:pt x="31010" y="5169"/>
                  <a:pt x="30972" y="5169"/>
                </a:cubicBezTo>
                <a:close/>
                <a:moveTo>
                  <a:pt x="31189" y="5169"/>
                </a:moveTo>
                <a:cubicBezTo>
                  <a:pt x="31151" y="5169"/>
                  <a:pt x="31120" y="5200"/>
                  <a:pt x="31120" y="5238"/>
                </a:cubicBezTo>
                <a:cubicBezTo>
                  <a:pt x="31120" y="5276"/>
                  <a:pt x="31151" y="5306"/>
                  <a:pt x="31189" y="5306"/>
                </a:cubicBezTo>
                <a:cubicBezTo>
                  <a:pt x="31226" y="5306"/>
                  <a:pt x="31257" y="5276"/>
                  <a:pt x="31257" y="5238"/>
                </a:cubicBezTo>
                <a:cubicBezTo>
                  <a:pt x="31257" y="5200"/>
                  <a:pt x="31226" y="5169"/>
                  <a:pt x="31189" y="5169"/>
                </a:cubicBezTo>
                <a:close/>
                <a:moveTo>
                  <a:pt x="31405" y="5169"/>
                </a:moveTo>
                <a:cubicBezTo>
                  <a:pt x="31367" y="5169"/>
                  <a:pt x="31336" y="5200"/>
                  <a:pt x="31336" y="5238"/>
                </a:cubicBezTo>
                <a:cubicBezTo>
                  <a:pt x="31336" y="5276"/>
                  <a:pt x="31367" y="5306"/>
                  <a:pt x="31405" y="5306"/>
                </a:cubicBezTo>
                <a:cubicBezTo>
                  <a:pt x="31442" y="5306"/>
                  <a:pt x="31473" y="5276"/>
                  <a:pt x="31473" y="5238"/>
                </a:cubicBezTo>
                <a:cubicBezTo>
                  <a:pt x="31473" y="5200"/>
                  <a:pt x="31442" y="5169"/>
                  <a:pt x="31405" y="5169"/>
                </a:cubicBezTo>
                <a:close/>
                <a:moveTo>
                  <a:pt x="31621" y="5169"/>
                </a:moveTo>
                <a:cubicBezTo>
                  <a:pt x="31583" y="5169"/>
                  <a:pt x="31552" y="5200"/>
                  <a:pt x="31552" y="5238"/>
                </a:cubicBezTo>
                <a:cubicBezTo>
                  <a:pt x="31552" y="5276"/>
                  <a:pt x="31583" y="5306"/>
                  <a:pt x="31621" y="5306"/>
                </a:cubicBezTo>
                <a:cubicBezTo>
                  <a:pt x="31659" y="5306"/>
                  <a:pt x="31689" y="5276"/>
                  <a:pt x="31689" y="5238"/>
                </a:cubicBezTo>
                <a:cubicBezTo>
                  <a:pt x="31689" y="5200"/>
                  <a:pt x="31659" y="5169"/>
                  <a:pt x="31621" y="5169"/>
                </a:cubicBezTo>
                <a:close/>
                <a:moveTo>
                  <a:pt x="31837" y="5169"/>
                </a:moveTo>
                <a:cubicBezTo>
                  <a:pt x="31799" y="5169"/>
                  <a:pt x="31768" y="5200"/>
                  <a:pt x="31768" y="5238"/>
                </a:cubicBezTo>
                <a:cubicBezTo>
                  <a:pt x="31768" y="5276"/>
                  <a:pt x="31799" y="5306"/>
                  <a:pt x="31837" y="5306"/>
                </a:cubicBezTo>
                <a:cubicBezTo>
                  <a:pt x="31875" y="5306"/>
                  <a:pt x="31905" y="5276"/>
                  <a:pt x="31905" y="5238"/>
                </a:cubicBezTo>
                <a:cubicBezTo>
                  <a:pt x="31905" y="5200"/>
                  <a:pt x="31875" y="5169"/>
                  <a:pt x="31837" y="5169"/>
                </a:cubicBezTo>
                <a:close/>
                <a:moveTo>
                  <a:pt x="32053" y="5169"/>
                </a:moveTo>
                <a:cubicBezTo>
                  <a:pt x="32015" y="5169"/>
                  <a:pt x="31985" y="5200"/>
                  <a:pt x="31985" y="5238"/>
                </a:cubicBezTo>
                <a:cubicBezTo>
                  <a:pt x="31985" y="5276"/>
                  <a:pt x="32015" y="5306"/>
                  <a:pt x="32053" y="5306"/>
                </a:cubicBezTo>
                <a:cubicBezTo>
                  <a:pt x="32091" y="5306"/>
                  <a:pt x="32122" y="5276"/>
                  <a:pt x="32122" y="5238"/>
                </a:cubicBezTo>
                <a:cubicBezTo>
                  <a:pt x="32122" y="5200"/>
                  <a:pt x="32091" y="5169"/>
                  <a:pt x="32053" y="5169"/>
                </a:cubicBezTo>
                <a:close/>
                <a:moveTo>
                  <a:pt x="32269" y="5169"/>
                </a:moveTo>
                <a:cubicBezTo>
                  <a:pt x="32231" y="5169"/>
                  <a:pt x="32201" y="5200"/>
                  <a:pt x="32201" y="5238"/>
                </a:cubicBezTo>
                <a:cubicBezTo>
                  <a:pt x="32201" y="5276"/>
                  <a:pt x="32231" y="5306"/>
                  <a:pt x="32269" y="5306"/>
                </a:cubicBezTo>
                <a:cubicBezTo>
                  <a:pt x="32307" y="5306"/>
                  <a:pt x="32338" y="5276"/>
                  <a:pt x="32338" y="5238"/>
                </a:cubicBezTo>
                <a:cubicBezTo>
                  <a:pt x="32338" y="5200"/>
                  <a:pt x="32307" y="5169"/>
                  <a:pt x="32269" y="5169"/>
                </a:cubicBezTo>
                <a:close/>
                <a:moveTo>
                  <a:pt x="32485" y="5169"/>
                </a:moveTo>
                <a:cubicBezTo>
                  <a:pt x="32448" y="5169"/>
                  <a:pt x="32417" y="5200"/>
                  <a:pt x="32417" y="5238"/>
                </a:cubicBezTo>
                <a:cubicBezTo>
                  <a:pt x="32417" y="5276"/>
                  <a:pt x="32448" y="5306"/>
                  <a:pt x="32485" y="5306"/>
                </a:cubicBezTo>
                <a:cubicBezTo>
                  <a:pt x="32523" y="5306"/>
                  <a:pt x="32554" y="5276"/>
                  <a:pt x="32554" y="5238"/>
                </a:cubicBezTo>
                <a:cubicBezTo>
                  <a:pt x="32554" y="5200"/>
                  <a:pt x="32523" y="5169"/>
                  <a:pt x="32485" y="5169"/>
                </a:cubicBezTo>
                <a:close/>
                <a:moveTo>
                  <a:pt x="32701" y="5169"/>
                </a:moveTo>
                <a:cubicBezTo>
                  <a:pt x="32664" y="5169"/>
                  <a:pt x="32633" y="5200"/>
                  <a:pt x="32633" y="5238"/>
                </a:cubicBezTo>
                <a:cubicBezTo>
                  <a:pt x="32633" y="5276"/>
                  <a:pt x="32664" y="5306"/>
                  <a:pt x="32701" y="5306"/>
                </a:cubicBezTo>
                <a:cubicBezTo>
                  <a:pt x="32739" y="5306"/>
                  <a:pt x="32770" y="5276"/>
                  <a:pt x="32770" y="5238"/>
                </a:cubicBezTo>
                <a:cubicBezTo>
                  <a:pt x="32770" y="5200"/>
                  <a:pt x="32739" y="5169"/>
                  <a:pt x="32701" y="5169"/>
                </a:cubicBezTo>
                <a:close/>
                <a:moveTo>
                  <a:pt x="32918" y="5169"/>
                </a:moveTo>
                <a:cubicBezTo>
                  <a:pt x="32880" y="5169"/>
                  <a:pt x="32849" y="5200"/>
                  <a:pt x="32849" y="5238"/>
                </a:cubicBezTo>
                <a:cubicBezTo>
                  <a:pt x="32849" y="5276"/>
                  <a:pt x="32880" y="5306"/>
                  <a:pt x="32918" y="5306"/>
                </a:cubicBezTo>
                <a:cubicBezTo>
                  <a:pt x="32955" y="5306"/>
                  <a:pt x="32986" y="5276"/>
                  <a:pt x="32986" y="5238"/>
                </a:cubicBezTo>
                <a:cubicBezTo>
                  <a:pt x="32986" y="5200"/>
                  <a:pt x="32955" y="5169"/>
                  <a:pt x="32918" y="5169"/>
                </a:cubicBezTo>
                <a:close/>
                <a:moveTo>
                  <a:pt x="33134" y="5169"/>
                </a:moveTo>
                <a:cubicBezTo>
                  <a:pt x="33096" y="5169"/>
                  <a:pt x="33065" y="5200"/>
                  <a:pt x="33065" y="5238"/>
                </a:cubicBezTo>
                <a:cubicBezTo>
                  <a:pt x="33065" y="5276"/>
                  <a:pt x="33096" y="5306"/>
                  <a:pt x="33134" y="5306"/>
                </a:cubicBezTo>
                <a:cubicBezTo>
                  <a:pt x="33171" y="5306"/>
                  <a:pt x="33202" y="5276"/>
                  <a:pt x="33202" y="5238"/>
                </a:cubicBezTo>
                <a:cubicBezTo>
                  <a:pt x="33202" y="5200"/>
                  <a:pt x="33171" y="5169"/>
                  <a:pt x="33134" y="5169"/>
                </a:cubicBezTo>
                <a:close/>
                <a:moveTo>
                  <a:pt x="33350" y="5169"/>
                </a:moveTo>
                <a:cubicBezTo>
                  <a:pt x="33312" y="5169"/>
                  <a:pt x="33281" y="5200"/>
                  <a:pt x="33281" y="5238"/>
                </a:cubicBezTo>
                <a:cubicBezTo>
                  <a:pt x="33281" y="5276"/>
                  <a:pt x="33312" y="5306"/>
                  <a:pt x="33350" y="5306"/>
                </a:cubicBezTo>
                <a:cubicBezTo>
                  <a:pt x="33388" y="5306"/>
                  <a:pt x="33418" y="5276"/>
                  <a:pt x="33418" y="5238"/>
                </a:cubicBezTo>
                <a:cubicBezTo>
                  <a:pt x="33418" y="5200"/>
                  <a:pt x="33388" y="5169"/>
                  <a:pt x="33350" y="5169"/>
                </a:cubicBezTo>
                <a:close/>
                <a:moveTo>
                  <a:pt x="33566" y="5169"/>
                </a:moveTo>
                <a:cubicBezTo>
                  <a:pt x="33528" y="5169"/>
                  <a:pt x="33497" y="5200"/>
                  <a:pt x="33497" y="5238"/>
                </a:cubicBezTo>
                <a:cubicBezTo>
                  <a:pt x="33497" y="5276"/>
                  <a:pt x="33528" y="5306"/>
                  <a:pt x="33566" y="5306"/>
                </a:cubicBezTo>
                <a:cubicBezTo>
                  <a:pt x="33604" y="5306"/>
                  <a:pt x="33634" y="5276"/>
                  <a:pt x="33634" y="5238"/>
                </a:cubicBezTo>
                <a:cubicBezTo>
                  <a:pt x="33634" y="5200"/>
                  <a:pt x="33604" y="5169"/>
                  <a:pt x="33566" y="5169"/>
                </a:cubicBezTo>
                <a:close/>
                <a:moveTo>
                  <a:pt x="33782" y="5169"/>
                </a:moveTo>
                <a:cubicBezTo>
                  <a:pt x="33744" y="5169"/>
                  <a:pt x="33714" y="5200"/>
                  <a:pt x="33714" y="5238"/>
                </a:cubicBezTo>
                <a:cubicBezTo>
                  <a:pt x="33714" y="5276"/>
                  <a:pt x="33744" y="5306"/>
                  <a:pt x="33782" y="5306"/>
                </a:cubicBezTo>
                <a:cubicBezTo>
                  <a:pt x="33820" y="5306"/>
                  <a:pt x="33850" y="5276"/>
                  <a:pt x="33850" y="5238"/>
                </a:cubicBezTo>
                <a:cubicBezTo>
                  <a:pt x="33850" y="5200"/>
                  <a:pt x="33820" y="5169"/>
                  <a:pt x="33782" y="5169"/>
                </a:cubicBezTo>
                <a:close/>
                <a:moveTo>
                  <a:pt x="33998" y="5169"/>
                </a:moveTo>
                <a:cubicBezTo>
                  <a:pt x="33960" y="5169"/>
                  <a:pt x="33930" y="5200"/>
                  <a:pt x="33930" y="5238"/>
                </a:cubicBezTo>
                <a:cubicBezTo>
                  <a:pt x="33930" y="5276"/>
                  <a:pt x="33960" y="5306"/>
                  <a:pt x="33998" y="5306"/>
                </a:cubicBezTo>
                <a:cubicBezTo>
                  <a:pt x="34036" y="5306"/>
                  <a:pt x="34067" y="5276"/>
                  <a:pt x="34067" y="5238"/>
                </a:cubicBezTo>
                <a:cubicBezTo>
                  <a:pt x="34067" y="5200"/>
                  <a:pt x="34036" y="5169"/>
                  <a:pt x="33998" y="5169"/>
                </a:cubicBezTo>
                <a:close/>
                <a:moveTo>
                  <a:pt x="34214" y="5169"/>
                </a:moveTo>
                <a:cubicBezTo>
                  <a:pt x="34176" y="5169"/>
                  <a:pt x="34146" y="5200"/>
                  <a:pt x="34146" y="5238"/>
                </a:cubicBezTo>
                <a:cubicBezTo>
                  <a:pt x="34146" y="5276"/>
                  <a:pt x="34176" y="5306"/>
                  <a:pt x="34214" y="5306"/>
                </a:cubicBezTo>
                <a:cubicBezTo>
                  <a:pt x="34252" y="5306"/>
                  <a:pt x="34283" y="5276"/>
                  <a:pt x="34283" y="5238"/>
                </a:cubicBezTo>
                <a:cubicBezTo>
                  <a:pt x="34283" y="5200"/>
                  <a:pt x="34252" y="5169"/>
                  <a:pt x="34214" y="5169"/>
                </a:cubicBezTo>
                <a:close/>
                <a:moveTo>
                  <a:pt x="34430" y="5169"/>
                </a:moveTo>
                <a:cubicBezTo>
                  <a:pt x="34393" y="5169"/>
                  <a:pt x="34362" y="5200"/>
                  <a:pt x="34362" y="5238"/>
                </a:cubicBezTo>
                <a:cubicBezTo>
                  <a:pt x="34362" y="5276"/>
                  <a:pt x="34393" y="5306"/>
                  <a:pt x="34430" y="5306"/>
                </a:cubicBezTo>
                <a:cubicBezTo>
                  <a:pt x="34468" y="5306"/>
                  <a:pt x="34499" y="5276"/>
                  <a:pt x="34499" y="5238"/>
                </a:cubicBezTo>
                <a:cubicBezTo>
                  <a:pt x="34499" y="5200"/>
                  <a:pt x="34468" y="5169"/>
                  <a:pt x="34430" y="5169"/>
                </a:cubicBezTo>
                <a:close/>
                <a:moveTo>
                  <a:pt x="34646" y="5169"/>
                </a:moveTo>
                <a:cubicBezTo>
                  <a:pt x="34609" y="5169"/>
                  <a:pt x="34578" y="5200"/>
                  <a:pt x="34578" y="5238"/>
                </a:cubicBezTo>
                <a:cubicBezTo>
                  <a:pt x="34578" y="5276"/>
                  <a:pt x="34609" y="5306"/>
                  <a:pt x="34646" y="5306"/>
                </a:cubicBezTo>
                <a:cubicBezTo>
                  <a:pt x="34684" y="5306"/>
                  <a:pt x="34715" y="5276"/>
                  <a:pt x="34715" y="5238"/>
                </a:cubicBezTo>
                <a:cubicBezTo>
                  <a:pt x="34715" y="5200"/>
                  <a:pt x="34684" y="5169"/>
                  <a:pt x="34646" y="5169"/>
                </a:cubicBezTo>
                <a:close/>
                <a:moveTo>
                  <a:pt x="34863" y="5169"/>
                </a:moveTo>
                <a:cubicBezTo>
                  <a:pt x="34825" y="5169"/>
                  <a:pt x="34794" y="5200"/>
                  <a:pt x="34794" y="5238"/>
                </a:cubicBezTo>
                <a:cubicBezTo>
                  <a:pt x="34794" y="5276"/>
                  <a:pt x="34825" y="5306"/>
                  <a:pt x="34863" y="5306"/>
                </a:cubicBezTo>
                <a:cubicBezTo>
                  <a:pt x="34900" y="5306"/>
                  <a:pt x="34931" y="5276"/>
                  <a:pt x="34931" y="5238"/>
                </a:cubicBezTo>
                <a:cubicBezTo>
                  <a:pt x="34931" y="5200"/>
                  <a:pt x="34900" y="5169"/>
                  <a:pt x="34863" y="5169"/>
                </a:cubicBezTo>
                <a:close/>
                <a:moveTo>
                  <a:pt x="35079" y="5169"/>
                </a:moveTo>
                <a:cubicBezTo>
                  <a:pt x="35041" y="5169"/>
                  <a:pt x="35010" y="5200"/>
                  <a:pt x="35010" y="5238"/>
                </a:cubicBezTo>
                <a:cubicBezTo>
                  <a:pt x="35010" y="5276"/>
                  <a:pt x="35041" y="5306"/>
                  <a:pt x="35079" y="5306"/>
                </a:cubicBezTo>
                <a:cubicBezTo>
                  <a:pt x="35117" y="5306"/>
                  <a:pt x="35147" y="5276"/>
                  <a:pt x="35147" y="5238"/>
                </a:cubicBezTo>
                <a:cubicBezTo>
                  <a:pt x="35147" y="5200"/>
                  <a:pt x="35117" y="5169"/>
                  <a:pt x="35079" y="5169"/>
                </a:cubicBezTo>
                <a:close/>
                <a:moveTo>
                  <a:pt x="35295" y="5169"/>
                </a:moveTo>
                <a:cubicBezTo>
                  <a:pt x="35257" y="5169"/>
                  <a:pt x="35226" y="5200"/>
                  <a:pt x="35226" y="5238"/>
                </a:cubicBezTo>
                <a:cubicBezTo>
                  <a:pt x="35226" y="5276"/>
                  <a:pt x="35257" y="5306"/>
                  <a:pt x="35295" y="5306"/>
                </a:cubicBezTo>
                <a:cubicBezTo>
                  <a:pt x="35333" y="5306"/>
                  <a:pt x="35363" y="5276"/>
                  <a:pt x="35363" y="5238"/>
                </a:cubicBezTo>
                <a:cubicBezTo>
                  <a:pt x="35363" y="5200"/>
                  <a:pt x="35333" y="5169"/>
                  <a:pt x="35295" y="5169"/>
                </a:cubicBezTo>
                <a:close/>
                <a:moveTo>
                  <a:pt x="35511" y="5169"/>
                </a:moveTo>
                <a:cubicBezTo>
                  <a:pt x="35473" y="5169"/>
                  <a:pt x="35443" y="5200"/>
                  <a:pt x="35443" y="5238"/>
                </a:cubicBezTo>
                <a:cubicBezTo>
                  <a:pt x="35443" y="5276"/>
                  <a:pt x="35473" y="5306"/>
                  <a:pt x="35511" y="5306"/>
                </a:cubicBezTo>
                <a:cubicBezTo>
                  <a:pt x="35549" y="5306"/>
                  <a:pt x="35579" y="5276"/>
                  <a:pt x="35579" y="5238"/>
                </a:cubicBezTo>
                <a:cubicBezTo>
                  <a:pt x="35579" y="5200"/>
                  <a:pt x="35549" y="5169"/>
                  <a:pt x="35511" y="5169"/>
                </a:cubicBezTo>
                <a:close/>
                <a:moveTo>
                  <a:pt x="35727" y="5169"/>
                </a:moveTo>
                <a:cubicBezTo>
                  <a:pt x="35689" y="5169"/>
                  <a:pt x="35659" y="5200"/>
                  <a:pt x="35659" y="5238"/>
                </a:cubicBezTo>
                <a:cubicBezTo>
                  <a:pt x="35659" y="5276"/>
                  <a:pt x="35689" y="5306"/>
                  <a:pt x="35727" y="5306"/>
                </a:cubicBezTo>
                <a:cubicBezTo>
                  <a:pt x="35765" y="5306"/>
                  <a:pt x="35796" y="5276"/>
                  <a:pt x="35796" y="5238"/>
                </a:cubicBezTo>
                <a:cubicBezTo>
                  <a:pt x="35796" y="5200"/>
                  <a:pt x="35765" y="5169"/>
                  <a:pt x="35727" y="5169"/>
                </a:cubicBezTo>
                <a:close/>
                <a:moveTo>
                  <a:pt x="35943" y="5169"/>
                </a:moveTo>
                <a:cubicBezTo>
                  <a:pt x="35906" y="5169"/>
                  <a:pt x="35875" y="5200"/>
                  <a:pt x="35875" y="5238"/>
                </a:cubicBezTo>
                <a:cubicBezTo>
                  <a:pt x="35875" y="5276"/>
                  <a:pt x="35906" y="5306"/>
                  <a:pt x="35943" y="5306"/>
                </a:cubicBezTo>
                <a:cubicBezTo>
                  <a:pt x="35981" y="5306"/>
                  <a:pt x="36012" y="5276"/>
                  <a:pt x="36012" y="5238"/>
                </a:cubicBezTo>
                <a:cubicBezTo>
                  <a:pt x="36012" y="5200"/>
                  <a:pt x="35981" y="5169"/>
                  <a:pt x="35943" y="5169"/>
                </a:cubicBezTo>
                <a:close/>
                <a:moveTo>
                  <a:pt x="36159" y="5169"/>
                </a:moveTo>
                <a:cubicBezTo>
                  <a:pt x="36122" y="5169"/>
                  <a:pt x="36091" y="5200"/>
                  <a:pt x="36091" y="5238"/>
                </a:cubicBezTo>
                <a:cubicBezTo>
                  <a:pt x="36091" y="5276"/>
                  <a:pt x="36122" y="5306"/>
                  <a:pt x="36159" y="5306"/>
                </a:cubicBezTo>
                <a:cubicBezTo>
                  <a:pt x="36197" y="5306"/>
                  <a:pt x="36228" y="5276"/>
                  <a:pt x="36228" y="5238"/>
                </a:cubicBezTo>
                <a:cubicBezTo>
                  <a:pt x="36228" y="5200"/>
                  <a:pt x="36197" y="5169"/>
                  <a:pt x="36159" y="5169"/>
                </a:cubicBezTo>
                <a:close/>
                <a:moveTo>
                  <a:pt x="36376" y="5169"/>
                </a:moveTo>
                <a:cubicBezTo>
                  <a:pt x="36338" y="5169"/>
                  <a:pt x="36307" y="5200"/>
                  <a:pt x="36307" y="5238"/>
                </a:cubicBezTo>
                <a:cubicBezTo>
                  <a:pt x="36307" y="5276"/>
                  <a:pt x="36338" y="5306"/>
                  <a:pt x="36376" y="5306"/>
                </a:cubicBezTo>
                <a:cubicBezTo>
                  <a:pt x="36413" y="5306"/>
                  <a:pt x="36444" y="5276"/>
                  <a:pt x="36444" y="5238"/>
                </a:cubicBezTo>
                <a:cubicBezTo>
                  <a:pt x="36444" y="5200"/>
                  <a:pt x="36413" y="5169"/>
                  <a:pt x="36376" y="5169"/>
                </a:cubicBezTo>
                <a:close/>
                <a:moveTo>
                  <a:pt x="36592" y="5169"/>
                </a:moveTo>
                <a:cubicBezTo>
                  <a:pt x="36554" y="5169"/>
                  <a:pt x="36523" y="5200"/>
                  <a:pt x="36523" y="5238"/>
                </a:cubicBezTo>
                <a:cubicBezTo>
                  <a:pt x="36523" y="5276"/>
                  <a:pt x="36554" y="5306"/>
                  <a:pt x="36592" y="5306"/>
                </a:cubicBezTo>
                <a:cubicBezTo>
                  <a:pt x="36629" y="5306"/>
                  <a:pt x="36660" y="5276"/>
                  <a:pt x="36660" y="5238"/>
                </a:cubicBezTo>
                <a:cubicBezTo>
                  <a:pt x="36660" y="5200"/>
                  <a:pt x="36629" y="5169"/>
                  <a:pt x="36592" y="5169"/>
                </a:cubicBezTo>
                <a:close/>
                <a:moveTo>
                  <a:pt x="36808" y="5169"/>
                </a:moveTo>
                <a:cubicBezTo>
                  <a:pt x="36770" y="5169"/>
                  <a:pt x="36739" y="5200"/>
                  <a:pt x="36739" y="5238"/>
                </a:cubicBezTo>
                <a:cubicBezTo>
                  <a:pt x="36739" y="5276"/>
                  <a:pt x="36770" y="5306"/>
                  <a:pt x="36808" y="5306"/>
                </a:cubicBezTo>
                <a:cubicBezTo>
                  <a:pt x="36846" y="5306"/>
                  <a:pt x="36876" y="5276"/>
                  <a:pt x="36876" y="5238"/>
                </a:cubicBezTo>
                <a:cubicBezTo>
                  <a:pt x="36876" y="5200"/>
                  <a:pt x="36846" y="5169"/>
                  <a:pt x="36808" y="5169"/>
                </a:cubicBezTo>
                <a:close/>
                <a:moveTo>
                  <a:pt x="37024" y="5169"/>
                </a:moveTo>
                <a:cubicBezTo>
                  <a:pt x="36986" y="5169"/>
                  <a:pt x="36955" y="5200"/>
                  <a:pt x="36955" y="5238"/>
                </a:cubicBezTo>
                <a:cubicBezTo>
                  <a:pt x="36955" y="5276"/>
                  <a:pt x="36986" y="5306"/>
                  <a:pt x="37024" y="5306"/>
                </a:cubicBezTo>
                <a:cubicBezTo>
                  <a:pt x="37062" y="5306"/>
                  <a:pt x="37092" y="5276"/>
                  <a:pt x="37092" y="5238"/>
                </a:cubicBezTo>
                <a:cubicBezTo>
                  <a:pt x="37092" y="5200"/>
                  <a:pt x="37062" y="5169"/>
                  <a:pt x="37024" y="5169"/>
                </a:cubicBezTo>
                <a:close/>
                <a:moveTo>
                  <a:pt x="37240" y="5169"/>
                </a:moveTo>
                <a:cubicBezTo>
                  <a:pt x="37202" y="5169"/>
                  <a:pt x="37172" y="5200"/>
                  <a:pt x="37172" y="5238"/>
                </a:cubicBezTo>
                <a:cubicBezTo>
                  <a:pt x="37172" y="5276"/>
                  <a:pt x="37202" y="5306"/>
                  <a:pt x="37240" y="5306"/>
                </a:cubicBezTo>
                <a:cubicBezTo>
                  <a:pt x="37278" y="5306"/>
                  <a:pt x="37309" y="5276"/>
                  <a:pt x="37309" y="5238"/>
                </a:cubicBezTo>
                <a:cubicBezTo>
                  <a:pt x="37309" y="5200"/>
                  <a:pt x="37278" y="5169"/>
                  <a:pt x="37240" y="5169"/>
                </a:cubicBezTo>
                <a:close/>
                <a:moveTo>
                  <a:pt x="37456" y="5169"/>
                </a:moveTo>
                <a:cubicBezTo>
                  <a:pt x="37418" y="5169"/>
                  <a:pt x="37388" y="5200"/>
                  <a:pt x="37388" y="5238"/>
                </a:cubicBezTo>
                <a:cubicBezTo>
                  <a:pt x="37388" y="5276"/>
                  <a:pt x="37418" y="5306"/>
                  <a:pt x="37456" y="5306"/>
                </a:cubicBezTo>
                <a:cubicBezTo>
                  <a:pt x="37494" y="5306"/>
                  <a:pt x="37525" y="5276"/>
                  <a:pt x="37525" y="5238"/>
                </a:cubicBezTo>
                <a:cubicBezTo>
                  <a:pt x="37525" y="5200"/>
                  <a:pt x="37494" y="5169"/>
                  <a:pt x="37456" y="5169"/>
                </a:cubicBezTo>
                <a:close/>
                <a:moveTo>
                  <a:pt x="37672" y="5169"/>
                </a:moveTo>
                <a:cubicBezTo>
                  <a:pt x="37634" y="5169"/>
                  <a:pt x="37604" y="5200"/>
                  <a:pt x="37604" y="5238"/>
                </a:cubicBezTo>
                <a:cubicBezTo>
                  <a:pt x="37604" y="5276"/>
                  <a:pt x="37634" y="5306"/>
                  <a:pt x="37672" y="5306"/>
                </a:cubicBezTo>
                <a:cubicBezTo>
                  <a:pt x="37710" y="5306"/>
                  <a:pt x="37741" y="5276"/>
                  <a:pt x="37741" y="5238"/>
                </a:cubicBezTo>
                <a:cubicBezTo>
                  <a:pt x="37741" y="5200"/>
                  <a:pt x="37710" y="5169"/>
                  <a:pt x="37672" y="5169"/>
                </a:cubicBezTo>
                <a:close/>
                <a:moveTo>
                  <a:pt x="37888" y="5169"/>
                </a:moveTo>
                <a:cubicBezTo>
                  <a:pt x="37850" y="5169"/>
                  <a:pt x="37820" y="5200"/>
                  <a:pt x="37820" y="5238"/>
                </a:cubicBezTo>
                <a:cubicBezTo>
                  <a:pt x="37820" y="5276"/>
                  <a:pt x="37850" y="5306"/>
                  <a:pt x="37888" y="5306"/>
                </a:cubicBezTo>
                <a:cubicBezTo>
                  <a:pt x="37926" y="5306"/>
                  <a:pt x="37957" y="5276"/>
                  <a:pt x="37957" y="5238"/>
                </a:cubicBezTo>
                <a:cubicBezTo>
                  <a:pt x="37957" y="5200"/>
                  <a:pt x="37926" y="5169"/>
                  <a:pt x="37888" y="5169"/>
                </a:cubicBezTo>
                <a:close/>
                <a:moveTo>
                  <a:pt x="38104" y="5169"/>
                </a:moveTo>
                <a:cubicBezTo>
                  <a:pt x="38067" y="5169"/>
                  <a:pt x="38036" y="5200"/>
                  <a:pt x="38036" y="5238"/>
                </a:cubicBezTo>
                <a:cubicBezTo>
                  <a:pt x="38036" y="5276"/>
                  <a:pt x="38067" y="5306"/>
                  <a:pt x="38104" y="5306"/>
                </a:cubicBezTo>
                <a:cubicBezTo>
                  <a:pt x="38142" y="5306"/>
                  <a:pt x="38173" y="5276"/>
                  <a:pt x="38173" y="5238"/>
                </a:cubicBezTo>
                <a:cubicBezTo>
                  <a:pt x="38173" y="5200"/>
                  <a:pt x="38142" y="5169"/>
                  <a:pt x="38104" y="5169"/>
                </a:cubicBezTo>
                <a:close/>
                <a:moveTo>
                  <a:pt x="38321" y="5169"/>
                </a:moveTo>
                <a:cubicBezTo>
                  <a:pt x="38283" y="5169"/>
                  <a:pt x="38252" y="5200"/>
                  <a:pt x="38252" y="5238"/>
                </a:cubicBezTo>
                <a:cubicBezTo>
                  <a:pt x="38252" y="5276"/>
                  <a:pt x="38283" y="5306"/>
                  <a:pt x="38321" y="5306"/>
                </a:cubicBezTo>
                <a:cubicBezTo>
                  <a:pt x="38358" y="5306"/>
                  <a:pt x="38389" y="5276"/>
                  <a:pt x="38389" y="5238"/>
                </a:cubicBezTo>
                <a:cubicBezTo>
                  <a:pt x="38389" y="5200"/>
                  <a:pt x="38358" y="5169"/>
                  <a:pt x="38321" y="5169"/>
                </a:cubicBezTo>
                <a:close/>
                <a:moveTo>
                  <a:pt x="38537" y="5169"/>
                </a:moveTo>
                <a:cubicBezTo>
                  <a:pt x="38499" y="5169"/>
                  <a:pt x="38468" y="5200"/>
                  <a:pt x="38468" y="5238"/>
                </a:cubicBezTo>
                <a:cubicBezTo>
                  <a:pt x="38468" y="5276"/>
                  <a:pt x="38499" y="5306"/>
                  <a:pt x="38537" y="5306"/>
                </a:cubicBezTo>
                <a:cubicBezTo>
                  <a:pt x="38575" y="5306"/>
                  <a:pt x="38605" y="5276"/>
                  <a:pt x="38605" y="5238"/>
                </a:cubicBezTo>
                <a:cubicBezTo>
                  <a:pt x="38605" y="5200"/>
                  <a:pt x="38575" y="5169"/>
                  <a:pt x="38537" y="5169"/>
                </a:cubicBezTo>
                <a:close/>
                <a:moveTo>
                  <a:pt x="38753" y="5169"/>
                </a:moveTo>
                <a:cubicBezTo>
                  <a:pt x="38715" y="5169"/>
                  <a:pt x="38684" y="5200"/>
                  <a:pt x="38684" y="5238"/>
                </a:cubicBezTo>
                <a:cubicBezTo>
                  <a:pt x="38684" y="5276"/>
                  <a:pt x="38715" y="5306"/>
                  <a:pt x="38753" y="5306"/>
                </a:cubicBezTo>
                <a:cubicBezTo>
                  <a:pt x="38791" y="5306"/>
                  <a:pt x="38821" y="5276"/>
                  <a:pt x="38821" y="5238"/>
                </a:cubicBezTo>
                <a:cubicBezTo>
                  <a:pt x="38821" y="5200"/>
                  <a:pt x="38791" y="5169"/>
                  <a:pt x="38753" y="5169"/>
                </a:cubicBezTo>
                <a:close/>
                <a:moveTo>
                  <a:pt x="30108" y="5404"/>
                </a:moveTo>
                <a:cubicBezTo>
                  <a:pt x="30070" y="5404"/>
                  <a:pt x="30040" y="5435"/>
                  <a:pt x="30040" y="5473"/>
                </a:cubicBezTo>
                <a:cubicBezTo>
                  <a:pt x="30040" y="5510"/>
                  <a:pt x="30070" y="5541"/>
                  <a:pt x="30108" y="5541"/>
                </a:cubicBezTo>
                <a:cubicBezTo>
                  <a:pt x="30146" y="5541"/>
                  <a:pt x="30177" y="5510"/>
                  <a:pt x="30177" y="5473"/>
                </a:cubicBezTo>
                <a:cubicBezTo>
                  <a:pt x="30177" y="5435"/>
                  <a:pt x="30146" y="5404"/>
                  <a:pt x="30108" y="5404"/>
                </a:cubicBezTo>
                <a:close/>
                <a:moveTo>
                  <a:pt x="30324" y="5404"/>
                </a:moveTo>
                <a:cubicBezTo>
                  <a:pt x="30286" y="5404"/>
                  <a:pt x="30256" y="5435"/>
                  <a:pt x="30256" y="5473"/>
                </a:cubicBezTo>
                <a:cubicBezTo>
                  <a:pt x="30256" y="5510"/>
                  <a:pt x="30286" y="5541"/>
                  <a:pt x="30324" y="5541"/>
                </a:cubicBezTo>
                <a:cubicBezTo>
                  <a:pt x="30362" y="5541"/>
                  <a:pt x="30393" y="5510"/>
                  <a:pt x="30393" y="5473"/>
                </a:cubicBezTo>
                <a:cubicBezTo>
                  <a:pt x="30393" y="5435"/>
                  <a:pt x="30362" y="5404"/>
                  <a:pt x="30324" y="5404"/>
                </a:cubicBezTo>
                <a:close/>
                <a:moveTo>
                  <a:pt x="30540" y="5404"/>
                </a:moveTo>
                <a:cubicBezTo>
                  <a:pt x="30502" y="5404"/>
                  <a:pt x="30472" y="5435"/>
                  <a:pt x="30472" y="5473"/>
                </a:cubicBezTo>
                <a:cubicBezTo>
                  <a:pt x="30472" y="5510"/>
                  <a:pt x="30502" y="5541"/>
                  <a:pt x="30540" y="5541"/>
                </a:cubicBezTo>
                <a:cubicBezTo>
                  <a:pt x="30578" y="5541"/>
                  <a:pt x="30609" y="5510"/>
                  <a:pt x="30609" y="5473"/>
                </a:cubicBezTo>
                <a:cubicBezTo>
                  <a:pt x="30609" y="5435"/>
                  <a:pt x="30578" y="5404"/>
                  <a:pt x="30540" y="5404"/>
                </a:cubicBezTo>
                <a:close/>
                <a:moveTo>
                  <a:pt x="30756" y="5404"/>
                </a:moveTo>
                <a:cubicBezTo>
                  <a:pt x="30719" y="5404"/>
                  <a:pt x="30688" y="5435"/>
                  <a:pt x="30688" y="5473"/>
                </a:cubicBezTo>
                <a:cubicBezTo>
                  <a:pt x="30688" y="5510"/>
                  <a:pt x="30719" y="5541"/>
                  <a:pt x="30756" y="5541"/>
                </a:cubicBezTo>
                <a:cubicBezTo>
                  <a:pt x="30794" y="5541"/>
                  <a:pt x="30825" y="5510"/>
                  <a:pt x="30825" y="5473"/>
                </a:cubicBezTo>
                <a:cubicBezTo>
                  <a:pt x="30825" y="5435"/>
                  <a:pt x="30794" y="5404"/>
                  <a:pt x="30756" y="5404"/>
                </a:cubicBezTo>
                <a:close/>
                <a:moveTo>
                  <a:pt x="30972" y="5404"/>
                </a:moveTo>
                <a:cubicBezTo>
                  <a:pt x="30935" y="5404"/>
                  <a:pt x="30904" y="5435"/>
                  <a:pt x="30904" y="5473"/>
                </a:cubicBezTo>
                <a:cubicBezTo>
                  <a:pt x="30904" y="5510"/>
                  <a:pt x="30935" y="5541"/>
                  <a:pt x="30972" y="5541"/>
                </a:cubicBezTo>
                <a:cubicBezTo>
                  <a:pt x="31010" y="5541"/>
                  <a:pt x="31041" y="5510"/>
                  <a:pt x="31041" y="5473"/>
                </a:cubicBezTo>
                <a:cubicBezTo>
                  <a:pt x="31041" y="5435"/>
                  <a:pt x="31010" y="5404"/>
                  <a:pt x="30972" y="5404"/>
                </a:cubicBezTo>
                <a:close/>
                <a:moveTo>
                  <a:pt x="31189" y="5404"/>
                </a:moveTo>
                <a:cubicBezTo>
                  <a:pt x="31151" y="5404"/>
                  <a:pt x="31120" y="5435"/>
                  <a:pt x="31120" y="5473"/>
                </a:cubicBezTo>
                <a:cubicBezTo>
                  <a:pt x="31120" y="5510"/>
                  <a:pt x="31151" y="5541"/>
                  <a:pt x="31189" y="5541"/>
                </a:cubicBezTo>
                <a:cubicBezTo>
                  <a:pt x="31226" y="5541"/>
                  <a:pt x="31257" y="5510"/>
                  <a:pt x="31257" y="5473"/>
                </a:cubicBezTo>
                <a:cubicBezTo>
                  <a:pt x="31257" y="5435"/>
                  <a:pt x="31226" y="5404"/>
                  <a:pt x="31189" y="5404"/>
                </a:cubicBezTo>
                <a:close/>
                <a:moveTo>
                  <a:pt x="31405" y="5404"/>
                </a:moveTo>
                <a:cubicBezTo>
                  <a:pt x="31367" y="5404"/>
                  <a:pt x="31336" y="5435"/>
                  <a:pt x="31336" y="5473"/>
                </a:cubicBezTo>
                <a:cubicBezTo>
                  <a:pt x="31336" y="5510"/>
                  <a:pt x="31367" y="5541"/>
                  <a:pt x="31405" y="5541"/>
                </a:cubicBezTo>
                <a:cubicBezTo>
                  <a:pt x="31442" y="5541"/>
                  <a:pt x="31473" y="5510"/>
                  <a:pt x="31473" y="5473"/>
                </a:cubicBezTo>
                <a:cubicBezTo>
                  <a:pt x="31473" y="5435"/>
                  <a:pt x="31442" y="5404"/>
                  <a:pt x="31405" y="5404"/>
                </a:cubicBezTo>
                <a:close/>
                <a:moveTo>
                  <a:pt x="31621" y="5404"/>
                </a:moveTo>
                <a:cubicBezTo>
                  <a:pt x="31583" y="5404"/>
                  <a:pt x="31552" y="5435"/>
                  <a:pt x="31552" y="5473"/>
                </a:cubicBezTo>
                <a:cubicBezTo>
                  <a:pt x="31552" y="5510"/>
                  <a:pt x="31583" y="5541"/>
                  <a:pt x="31621" y="5541"/>
                </a:cubicBezTo>
                <a:cubicBezTo>
                  <a:pt x="31659" y="5541"/>
                  <a:pt x="31689" y="5510"/>
                  <a:pt x="31689" y="5473"/>
                </a:cubicBezTo>
                <a:cubicBezTo>
                  <a:pt x="31689" y="5435"/>
                  <a:pt x="31659" y="5404"/>
                  <a:pt x="31621" y="5404"/>
                </a:cubicBezTo>
                <a:close/>
                <a:moveTo>
                  <a:pt x="31837" y="5404"/>
                </a:moveTo>
                <a:cubicBezTo>
                  <a:pt x="31799" y="5404"/>
                  <a:pt x="31768" y="5435"/>
                  <a:pt x="31768" y="5473"/>
                </a:cubicBezTo>
                <a:cubicBezTo>
                  <a:pt x="31768" y="5510"/>
                  <a:pt x="31799" y="5541"/>
                  <a:pt x="31837" y="5541"/>
                </a:cubicBezTo>
                <a:cubicBezTo>
                  <a:pt x="31875" y="5541"/>
                  <a:pt x="31905" y="5510"/>
                  <a:pt x="31905" y="5473"/>
                </a:cubicBezTo>
                <a:cubicBezTo>
                  <a:pt x="31905" y="5435"/>
                  <a:pt x="31875" y="5404"/>
                  <a:pt x="31837" y="5404"/>
                </a:cubicBezTo>
                <a:close/>
                <a:moveTo>
                  <a:pt x="32053" y="5404"/>
                </a:moveTo>
                <a:cubicBezTo>
                  <a:pt x="32015" y="5404"/>
                  <a:pt x="31985" y="5435"/>
                  <a:pt x="31985" y="5473"/>
                </a:cubicBezTo>
                <a:cubicBezTo>
                  <a:pt x="31985" y="5510"/>
                  <a:pt x="32015" y="5541"/>
                  <a:pt x="32053" y="5541"/>
                </a:cubicBezTo>
                <a:cubicBezTo>
                  <a:pt x="32091" y="5541"/>
                  <a:pt x="32122" y="5510"/>
                  <a:pt x="32122" y="5473"/>
                </a:cubicBezTo>
                <a:cubicBezTo>
                  <a:pt x="32122" y="5435"/>
                  <a:pt x="32091" y="5404"/>
                  <a:pt x="32053" y="5404"/>
                </a:cubicBezTo>
                <a:close/>
                <a:moveTo>
                  <a:pt x="32269" y="5404"/>
                </a:moveTo>
                <a:cubicBezTo>
                  <a:pt x="32231" y="5404"/>
                  <a:pt x="32201" y="5435"/>
                  <a:pt x="32201" y="5473"/>
                </a:cubicBezTo>
                <a:cubicBezTo>
                  <a:pt x="32201" y="5510"/>
                  <a:pt x="32231" y="5541"/>
                  <a:pt x="32269" y="5541"/>
                </a:cubicBezTo>
                <a:cubicBezTo>
                  <a:pt x="32307" y="5541"/>
                  <a:pt x="32338" y="5510"/>
                  <a:pt x="32338" y="5473"/>
                </a:cubicBezTo>
                <a:cubicBezTo>
                  <a:pt x="32338" y="5435"/>
                  <a:pt x="32307" y="5404"/>
                  <a:pt x="32269" y="5404"/>
                </a:cubicBezTo>
                <a:close/>
                <a:moveTo>
                  <a:pt x="32485" y="5404"/>
                </a:moveTo>
                <a:cubicBezTo>
                  <a:pt x="32448" y="5404"/>
                  <a:pt x="32417" y="5435"/>
                  <a:pt x="32417" y="5473"/>
                </a:cubicBezTo>
                <a:cubicBezTo>
                  <a:pt x="32417" y="5510"/>
                  <a:pt x="32448" y="5541"/>
                  <a:pt x="32485" y="5541"/>
                </a:cubicBezTo>
                <a:cubicBezTo>
                  <a:pt x="32523" y="5541"/>
                  <a:pt x="32554" y="5510"/>
                  <a:pt x="32554" y="5473"/>
                </a:cubicBezTo>
                <a:cubicBezTo>
                  <a:pt x="32554" y="5435"/>
                  <a:pt x="32523" y="5404"/>
                  <a:pt x="32485" y="5404"/>
                </a:cubicBezTo>
                <a:close/>
                <a:moveTo>
                  <a:pt x="32701" y="5404"/>
                </a:moveTo>
                <a:cubicBezTo>
                  <a:pt x="32664" y="5404"/>
                  <a:pt x="32633" y="5435"/>
                  <a:pt x="32633" y="5473"/>
                </a:cubicBezTo>
                <a:cubicBezTo>
                  <a:pt x="32633" y="5510"/>
                  <a:pt x="32664" y="5541"/>
                  <a:pt x="32701" y="5541"/>
                </a:cubicBezTo>
                <a:cubicBezTo>
                  <a:pt x="32739" y="5541"/>
                  <a:pt x="32770" y="5510"/>
                  <a:pt x="32770" y="5473"/>
                </a:cubicBezTo>
                <a:cubicBezTo>
                  <a:pt x="32770" y="5435"/>
                  <a:pt x="32739" y="5404"/>
                  <a:pt x="32701" y="5404"/>
                </a:cubicBezTo>
                <a:close/>
                <a:moveTo>
                  <a:pt x="32918" y="5404"/>
                </a:moveTo>
                <a:cubicBezTo>
                  <a:pt x="32880" y="5404"/>
                  <a:pt x="32849" y="5435"/>
                  <a:pt x="32849" y="5473"/>
                </a:cubicBezTo>
                <a:cubicBezTo>
                  <a:pt x="32849" y="5510"/>
                  <a:pt x="32880" y="5541"/>
                  <a:pt x="32918" y="5541"/>
                </a:cubicBezTo>
                <a:cubicBezTo>
                  <a:pt x="32955" y="5541"/>
                  <a:pt x="32986" y="5510"/>
                  <a:pt x="32986" y="5473"/>
                </a:cubicBezTo>
                <a:cubicBezTo>
                  <a:pt x="32986" y="5435"/>
                  <a:pt x="32955" y="5404"/>
                  <a:pt x="32918" y="5404"/>
                </a:cubicBezTo>
                <a:close/>
                <a:moveTo>
                  <a:pt x="33134" y="5404"/>
                </a:moveTo>
                <a:cubicBezTo>
                  <a:pt x="33096" y="5404"/>
                  <a:pt x="33065" y="5435"/>
                  <a:pt x="33065" y="5473"/>
                </a:cubicBezTo>
                <a:cubicBezTo>
                  <a:pt x="33065" y="5510"/>
                  <a:pt x="33096" y="5541"/>
                  <a:pt x="33134" y="5541"/>
                </a:cubicBezTo>
                <a:cubicBezTo>
                  <a:pt x="33171" y="5541"/>
                  <a:pt x="33202" y="5510"/>
                  <a:pt x="33202" y="5473"/>
                </a:cubicBezTo>
                <a:cubicBezTo>
                  <a:pt x="33202" y="5435"/>
                  <a:pt x="33171" y="5404"/>
                  <a:pt x="33134" y="5404"/>
                </a:cubicBezTo>
                <a:close/>
                <a:moveTo>
                  <a:pt x="33350" y="5404"/>
                </a:moveTo>
                <a:cubicBezTo>
                  <a:pt x="33312" y="5404"/>
                  <a:pt x="33281" y="5435"/>
                  <a:pt x="33281" y="5473"/>
                </a:cubicBezTo>
                <a:cubicBezTo>
                  <a:pt x="33281" y="5510"/>
                  <a:pt x="33312" y="5541"/>
                  <a:pt x="33350" y="5541"/>
                </a:cubicBezTo>
                <a:cubicBezTo>
                  <a:pt x="33388" y="5541"/>
                  <a:pt x="33418" y="5510"/>
                  <a:pt x="33418" y="5473"/>
                </a:cubicBezTo>
                <a:cubicBezTo>
                  <a:pt x="33418" y="5435"/>
                  <a:pt x="33388" y="5404"/>
                  <a:pt x="33350" y="5404"/>
                </a:cubicBezTo>
                <a:close/>
                <a:moveTo>
                  <a:pt x="33566" y="5404"/>
                </a:moveTo>
                <a:cubicBezTo>
                  <a:pt x="33528" y="5404"/>
                  <a:pt x="33497" y="5435"/>
                  <a:pt x="33497" y="5473"/>
                </a:cubicBezTo>
                <a:cubicBezTo>
                  <a:pt x="33497" y="5510"/>
                  <a:pt x="33528" y="5541"/>
                  <a:pt x="33566" y="5541"/>
                </a:cubicBezTo>
                <a:cubicBezTo>
                  <a:pt x="33604" y="5541"/>
                  <a:pt x="33634" y="5510"/>
                  <a:pt x="33634" y="5473"/>
                </a:cubicBezTo>
                <a:cubicBezTo>
                  <a:pt x="33634" y="5435"/>
                  <a:pt x="33604" y="5404"/>
                  <a:pt x="33566" y="5404"/>
                </a:cubicBezTo>
                <a:close/>
                <a:moveTo>
                  <a:pt x="33782" y="5404"/>
                </a:moveTo>
                <a:cubicBezTo>
                  <a:pt x="33744" y="5404"/>
                  <a:pt x="33714" y="5435"/>
                  <a:pt x="33714" y="5473"/>
                </a:cubicBezTo>
                <a:cubicBezTo>
                  <a:pt x="33714" y="5510"/>
                  <a:pt x="33744" y="5541"/>
                  <a:pt x="33782" y="5541"/>
                </a:cubicBezTo>
                <a:cubicBezTo>
                  <a:pt x="33820" y="5541"/>
                  <a:pt x="33850" y="5510"/>
                  <a:pt x="33850" y="5473"/>
                </a:cubicBezTo>
                <a:cubicBezTo>
                  <a:pt x="33850" y="5435"/>
                  <a:pt x="33820" y="5404"/>
                  <a:pt x="33782" y="5404"/>
                </a:cubicBezTo>
                <a:close/>
                <a:moveTo>
                  <a:pt x="33998" y="5404"/>
                </a:moveTo>
                <a:cubicBezTo>
                  <a:pt x="33960" y="5404"/>
                  <a:pt x="33930" y="5435"/>
                  <a:pt x="33930" y="5473"/>
                </a:cubicBezTo>
                <a:cubicBezTo>
                  <a:pt x="33930" y="5510"/>
                  <a:pt x="33960" y="5541"/>
                  <a:pt x="33998" y="5541"/>
                </a:cubicBezTo>
                <a:cubicBezTo>
                  <a:pt x="34036" y="5541"/>
                  <a:pt x="34067" y="5510"/>
                  <a:pt x="34067" y="5473"/>
                </a:cubicBezTo>
                <a:cubicBezTo>
                  <a:pt x="34067" y="5435"/>
                  <a:pt x="34036" y="5404"/>
                  <a:pt x="33998" y="5404"/>
                </a:cubicBezTo>
                <a:close/>
                <a:moveTo>
                  <a:pt x="34214" y="5404"/>
                </a:moveTo>
                <a:cubicBezTo>
                  <a:pt x="34176" y="5404"/>
                  <a:pt x="34146" y="5435"/>
                  <a:pt x="34146" y="5473"/>
                </a:cubicBezTo>
                <a:cubicBezTo>
                  <a:pt x="34146" y="5510"/>
                  <a:pt x="34176" y="5541"/>
                  <a:pt x="34214" y="5541"/>
                </a:cubicBezTo>
                <a:cubicBezTo>
                  <a:pt x="34252" y="5541"/>
                  <a:pt x="34283" y="5510"/>
                  <a:pt x="34283" y="5473"/>
                </a:cubicBezTo>
                <a:cubicBezTo>
                  <a:pt x="34283" y="5435"/>
                  <a:pt x="34252" y="5404"/>
                  <a:pt x="34214" y="5404"/>
                </a:cubicBezTo>
                <a:close/>
                <a:moveTo>
                  <a:pt x="34430" y="5404"/>
                </a:moveTo>
                <a:cubicBezTo>
                  <a:pt x="34393" y="5404"/>
                  <a:pt x="34362" y="5435"/>
                  <a:pt x="34362" y="5473"/>
                </a:cubicBezTo>
                <a:cubicBezTo>
                  <a:pt x="34362" y="5510"/>
                  <a:pt x="34393" y="5541"/>
                  <a:pt x="34430" y="5541"/>
                </a:cubicBezTo>
                <a:cubicBezTo>
                  <a:pt x="34468" y="5541"/>
                  <a:pt x="34499" y="5510"/>
                  <a:pt x="34499" y="5473"/>
                </a:cubicBezTo>
                <a:cubicBezTo>
                  <a:pt x="34499" y="5435"/>
                  <a:pt x="34468" y="5404"/>
                  <a:pt x="34430" y="5404"/>
                </a:cubicBezTo>
                <a:close/>
                <a:moveTo>
                  <a:pt x="34646" y="5404"/>
                </a:moveTo>
                <a:cubicBezTo>
                  <a:pt x="34609" y="5404"/>
                  <a:pt x="34578" y="5435"/>
                  <a:pt x="34578" y="5473"/>
                </a:cubicBezTo>
                <a:cubicBezTo>
                  <a:pt x="34578" y="5510"/>
                  <a:pt x="34609" y="5541"/>
                  <a:pt x="34646" y="5541"/>
                </a:cubicBezTo>
                <a:cubicBezTo>
                  <a:pt x="34684" y="5541"/>
                  <a:pt x="34715" y="5510"/>
                  <a:pt x="34715" y="5473"/>
                </a:cubicBezTo>
                <a:cubicBezTo>
                  <a:pt x="34715" y="5435"/>
                  <a:pt x="34684" y="5404"/>
                  <a:pt x="34646" y="5404"/>
                </a:cubicBezTo>
                <a:close/>
                <a:moveTo>
                  <a:pt x="34863" y="5404"/>
                </a:moveTo>
                <a:cubicBezTo>
                  <a:pt x="34825" y="5404"/>
                  <a:pt x="34794" y="5435"/>
                  <a:pt x="34794" y="5473"/>
                </a:cubicBezTo>
                <a:cubicBezTo>
                  <a:pt x="34794" y="5510"/>
                  <a:pt x="34825" y="5541"/>
                  <a:pt x="34863" y="5541"/>
                </a:cubicBezTo>
                <a:cubicBezTo>
                  <a:pt x="34900" y="5541"/>
                  <a:pt x="34931" y="5510"/>
                  <a:pt x="34931" y="5473"/>
                </a:cubicBezTo>
                <a:cubicBezTo>
                  <a:pt x="34931" y="5435"/>
                  <a:pt x="34900" y="5404"/>
                  <a:pt x="34863" y="5404"/>
                </a:cubicBezTo>
                <a:close/>
                <a:moveTo>
                  <a:pt x="35079" y="5404"/>
                </a:moveTo>
                <a:cubicBezTo>
                  <a:pt x="35041" y="5404"/>
                  <a:pt x="35010" y="5435"/>
                  <a:pt x="35010" y="5473"/>
                </a:cubicBezTo>
                <a:cubicBezTo>
                  <a:pt x="35010" y="5510"/>
                  <a:pt x="35041" y="5541"/>
                  <a:pt x="35079" y="5541"/>
                </a:cubicBezTo>
                <a:cubicBezTo>
                  <a:pt x="35117" y="5541"/>
                  <a:pt x="35147" y="5510"/>
                  <a:pt x="35147" y="5473"/>
                </a:cubicBezTo>
                <a:cubicBezTo>
                  <a:pt x="35147" y="5435"/>
                  <a:pt x="35117" y="5404"/>
                  <a:pt x="35079" y="5404"/>
                </a:cubicBezTo>
                <a:close/>
                <a:moveTo>
                  <a:pt x="35295" y="5404"/>
                </a:moveTo>
                <a:cubicBezTo>
                  <a:pt x="35257" y="5404"/>
                  <a:pt x="35226" y="5435"/>
                  <a:pt x="35226" y="5473"/>
                </a:cubicBezTo>
                <a:cubicBezTo>
                  <a:pt x="35226" y="5510"/>
                  <a:pt x="35257" y="5541"/>
                  <a:pt x="35295" y="5541"/>
                </a:cubicBezTo>
                <a:cubicBezTo>
                  <a:pt x="35333" y="5541"/>
                  <a:pt x="35363" y="5510"/>
                  <a:pt x="35363" y="5473"/>
                </a:cubicBezTo>
                <a:cubicBezTo>
                  <a:pt x="35363" y="5435"/>
                  <a:pt x="35333" y="5404"/>
                  <a:pt x="35295" y="5404"/>
                </a:cubicBezTo>
                <a:close/>
                <a:moveTo>
                  <a:pt x="35511" y="5404"/>
                </a:moveTo>
                <a:cubicBezTo>
                  <a:pt x="35473" y="5404"/>
                  <a:pt x="35443" y="5435"/>
                  <a:pt x="35443" y="5473"/>
                </a:cubicBezTo>
                <a:cubicBezTo>
                  <a:pt x="35443" y="5510"/>
                  <a:pt x="35473" y="5541"/>
                  <a:pt x="35511" y="5541"/>
                </a:cubicBezTo>
                <a:cubicBezTo>
                  <a:pt x="35549" y="5541"/>
                  <a:pt x="35579" y="5510"/>
                  <a:pt x="35579" y="5473"/>
                </a:cubicBezTo>
                <a:cubicBezTo>
                  <a:pt x="35579" y="5435"/>
                  <a:pt x="35549" y="5404"/>
                  <a:pt x="35511" y="5404"/>
                </a:cubicBezTo>
                <a:close/>
                <a:moveTo>
                  <a:pt x="35727" y="5404"/>
                </a:moveTo>
                <a:cubicBezTo>
                  <a:pt x="35689" y="5404"/>
                  <a:pt x="35659" y="5435"/>
                  <a:pt x="35659" y="5473"/>
                </a:cubicBezTo>
                <a:cubicBezTo>
                  <a:pt x="35659" y="5510"/>
                  <a:pt x="35689" y="5541"/>
                  <a:pt x="35727" y="5541"/>
                </a:cubicBezTo>
                <a:cubicBezTo>
                  <a:pt x="35765" y="5541"/>
                  <a:pt x="35796" y="5510"/>
                  <a:pt x="35796" y="5473"/>
                </a:cubicBezTo>
                <a:cubicBezTo>
                  <a:pt x="35796" y="5435"/>
                  <a:pt x="35765" y="5404"/>
                  <a:pt x="35727" y="5404"/>
                </a:cubicBezTo>
                <a:close/>
                <a:moveTo>
                  <a:pt x="35943" y="5404"/>
                </a:moveTo>
                <a:cubicBezTo>
                  <a:pt x="35906" y="5404"/>
                  <a:pt x="35875" y="5435"/>
                  <a:pt x="35875" y="5473"/>
                </a:cubicBezTo>
                <a:cubicBezTo>
                  <a:pt x="35875" y="5510"/>
                  <a:pt x="35906" y="5541"/>
                  <a:pt x="35943" y="5541"/>
                </a:cubicBezTo>
                <a:cubicBezTo>
                  <a:pt x="35981" y="5541"/>
                  <a:pt x="36012" y="5510"/>
                  <a:pt x="36012" y="5473"/>
                </a:cubicBezTo>
                <a:cubicBezTo>
                  <a:pt x="36012" y="5435"/>
                  <a:pt x="35981" y="5404"/>
                  <a:pt x="35943" y="5404"/>
                </a:cubicBezTo>
                <a:close/>
                <a:moveTo>
                  <a:pt x="36159" y="5404"/>
                </a:moveTo>
                <a:cubicBezTo>
                  <a:pt x="36122" y="5404"/>
                  <a:pt x="36091" y="5435"/>
                  <a:pt x="36091" y="5473"/>
                </a:cubicBezTo>
                <a:cubicBezTo>
                  <a:pt x="36091" y="5510"/>
                  <a:pt x="36122" y="5541"/>
                  <a:pt x="36159" y="5541"/>
                </a:cubicBezTo>
                <a:cubicBezTo>
                  <a:pt x="36197" y="5541"/>
                  <a:pt x="36228" y="5510"/>
                  <a:pt x="36228" y="5473"/>
                </a:cubicBezTo>
                <a:cubicBezTo>
                  <a:pt x="36228" y="5435"/>
                  <a:pt x="36197" y="5404"/>
                  <a:pt x="36159" y="5404"/>
                </a:cubicBezTo>
                <a:close/>
                <a:moveTo>
                  <a:pt x="36376" y="5404"/>
                </a:moveTo>
                <a:cubicBezTo>
                  <a:pt x="36338" y="5404"/>
                  <a:pt x="36307" y="5435"/>
                  <a:pt x="36307" y="5473"/>
                </a:cubicBezTo>
                <a:cubicBezTo>
                  <a:pt x="36307" y="5510"/>
                  <a:pt x="36338" y="5541"/>
                  <a:pt x="36376" y="5541"/>
                </a:cubicBezTo>
                <a:cubicBezTo>
                  <a:pt x="36413" y="5541"/>
                  <a:pt x="36444" y="5510"/>
                  <a:pt x="36444" y="5473"/>
                </a:cubicBezTo>
                <a:cubicBezTo>
                  <a:pt x="36444" y="5435"/>
                  <a:pt x="36413" y="5404"/>
                  <a:pt x="36376" y="5404"/>
                </a:cubicBezTo>
                <a:close/>
                <a:moveTo>
                  <a:pt x="36592" y="5404"/>
                </a:moveTo>
                <a:cubicBezTo>
                  <a:pt x="36554" y="5404"/>
                  <a:pt x="36523" y="5435"/>
                  <a:pt x="36523" y="5473"/>
                </a:cubicBezTo>
                <a:cubicBezTo>
                  <a:pt x="36523" y="5510"/>
                  <a:pt x="36554" y="5541"/>
                  <a:pt x="36592" y="5541"/>
                </a:cubicBezTo>
                <a:cubicBezTo>
                  <a:pt x="36629" y="5541"/>
                  <a:pt x="36660" y="5510"/>
                  <a:pt x="36660" y="5473"/>
                </a:cubicBezTo>
                <a:cubicBezTo>
                  <a:pt x="36660" y="5435"/>
                  <a:pt x="36629" y="5404"/>
                  <a:pt x="36592" y="5404"/>
                </a:cubicBezTo>
                <a:close/>
                <a:moveTo>
                  <a:pt x="36808" y="5404"/>
                </a:moveTo>
                <a:cubicBezTo>
                  <a:pt x="36770" y="5404"/>
                  <a:pt x="36739" y="5435"/>
                  <a:pt x="36739" y="5473"/>
                </a:cubicBezTo>
                <a:cubicBezTo>
                  <a:pt x="36739" y="5510"/>
                  <a:pt x="36770" y="5541"/>
                  <a:pt x="36808" y="5541"/>
                </a:cubicBezTo>
                <a:cubicBezTo>
                  <a:pt x="36846" y="5541"/>
                  <a:pt x="36876" y="5510"/>
                  <a:pt x="36876" y="5473"/>
                </a:cubicBezTo>
                <a:cubicBezTo>
                  <a:pt x="36876" y="5435"/>
                  <a:pt x="36846" y="5404"/>
                  <a:pt x="36808" y="5404"/>
                </a:cubicBezTo>
                <a:close/>
                <a:moveTo>
                  <a:pt x="37024" y="5404"/>
                </a:moveTo>
                <a:cubicBezTo>
                  <a:pt x="36986" y="5404"/>
                  <a:pt x="36955" y="5435"/>
                  <a:pt x="36955" y="5473"/>
                </a:cubicBezTo>
                <a:cubicBezTo>
                  <a:pt x="36955" y="5510"/>
                  <a:pt x="36986" y="5541"/>
                  <a:pt x="37024" y="5541"/>
                </a:cubicBezTo>
                <a:cubicBezTo>
                  <a:pt x="37062" y="5541"/>
                  <a:pt x="37092" y="5510"/>
                  <a:pt x="37092" y="5473"/>
                </a:cubicBezTo>
                <a:cubicBezTo>
                  <a:pt x="37092" y="5435"/>
                  <a:pt x="37062" y="5404"/>
                  <a:pt x="37024" y="5404"/>
                </a:cubicBezTo>
                <a:close/>
                <a:moveTo>
                  <a:pt x="38321" y="5404"/>
                </a:moveTo>
                <a:cubicBezTo>
                  <a:pt x="38283" y="5404"/>
                  <a:pt x="38252" y="5435"/>
                  <a:pt x="38252" y="5473"/>
                </a:cubicBezTo>
                <a:cubicBezTo>
                  <a:pt x="38252" y="5510"/>
                  <a:pt x="38283" y="5541"/>
                  <a:pt x="38321" y="5541"/>
                </a:cubicBezTo>
                <a:cubicBezTo>
                  <a:pt x="38358" y="5541"/>
                  <a:pt x="38389" y="5510"/>
                  <a:pt x="38389" y="5473"/>
                </a:cubicBezTo>
                <a:cubicBezTo>
                  <a:pt x="38389" y="5435"/>
                  <a:pt x="38358" y="5404"/>
                  <a:pt x="38321" y="5404"/>
                </a:cubicBezTo>
                <a:close/>
                <a:moveTo>
                  <a:pt x="38537" y="5404"/>
                </a:moveTo>
                <a:cubicBezTo>
                  <a:pt x="38499" y="5404"/>
                  <a:pt x="38468" y="5435"/>
                  <a:pt x="38468" y="5473"/>
                </a:cubicBezTo>
                <a:cubicBezTo>
                  <a:pt x="38468" y="5510"/>
                  <a:pt x="38499" y="5541"/>
                  <a:pt x="38537" y="5541"/>
                </a:cubicBezTo>
                <a:cubicBezTo>
                  <a:pt x="38575" y="5541"/>
                  <a:pt x="38605" y="5510"/>
                  <a:pt x="38605" y="5473"/>
                </a:cubicBezTo>
                <a:cubicBezTo>
                  <a:pt x="38605" y="5435"/>
                  <a:pt x="38575" y="5404"/>
                  <a:pt x="38537" y="5404"/>
                </a:cubicBezTo>
                <a:close/>
                <a:moveTo>
                  <a:pt x="30108" y="5639"/>
                </a:moveTo>
                <a:cubicBezTo>
                  <a:pt x="30070" y="5639"/>
                  <a:pt x="30040" y="5670"/>
                  <a:pt x="30040" y="5707"/>
                </a:cubicBezTo>
                <a:cubicBezTo>
                  <a:pt x="30040" y="5745"/>
                  <a:pt x="30070" y="5776"/>
                  <a:pt x="30108" y="5776"/>
                </a:cubicBezTo>
                <a:cubicBezTo>
                  <a:pt x="30146" y="5776"/>
                  <a:pt x="30177" y="5745"/>
                  <a:pt x="30177" y="5707"/>
                </a:cubicBezTo>
                <a:cubicBezTo>
                  <a:pt x="30177" y="5670"/>
                  <a:pt x="30146" y="5639"/>
                  <a:pt x="30108" y="5639"/>
                </a:cubicBezTo>
                <a:close/>
                <a:moveTo>
                  <a:pt x="30324" y="5639"/>
                </a:moveTo>
                <a:cubicBezTo>
                  <a:pt x="30286" y="5639"/>
                  <a:pt x="30256" y="5670"/>
                  <a:pt x="30256" y="5707"/>
                </a:cubicBezTo>
                <a:cubicBezTo>
                  <a:pt x="30256" y="5745"/>
                  <a:pt x="30286" y="5776"/>
                  <a:pt x="30324" y="5776"/>
                </a:cubicBezTo>
                <a:cubicBezTo>
                  <a:pt x="30362" y="5776"/>
                  <a:pt x="30393" y="5745"/>
                  <a:pt x="30393" y="5707"/>
                </a:cubicBezTo>
                <a:cubicBezTo>
                  <a:pt x="30393" y="5670"/>
                  <a:pt x="30362" y="5639"/>
                  <a:pt x="30324" y="5639"/>
                </a:cubicBezTo>
                <a:close/>
                <a:moveTo>
                  <a:pt x="30540" y="5639"/>
                </a:moveTo>
                <a:cubicBezTo>
                  <a:pt x="30502" y="5639"/>
                  <a:pt x="30472" y="5670"/>
                  <a:pt x="30472" y="5707"/>
                </a:cubicBezTo>
                <a:cubicBezTo>
                  <a:pt x="30472" y="5745"/>
                  <a:pt x="30502" y="5776"/>
                  <a:pt x="30540" y="5776"/>
                </a:cubicBezTo>
                <a:cubicBezTo>
                  <a:pt x="30578" y="5776"/>
                  <a:pt x="30609" y="5745"/>
                  <a:pt x="30609" y="5707"/>
                </a:cubicBezTo>
                <a:cubicBezTo>
                  <a:pt x="30609" y="5670"/>
                  <a:pt x="30578" y="5639"/>
                  <a:pt x="30540" y="5639"/>
                </a:cubicBezTo>
                <a:close/>
                <a:moveTo>
                  <a:pt x="30756" y="5639"/>
                </a:moveTo>
                <a:cubicBezTo>
                  <a:pt x="30719" y="5639"/>
                  <a:pt x="30688" y="5670"/>
                  <a:pt x="30688" y="5707"/>
                </a:cubicBezTo>
                <a:cubicBezTo>
                  <a:pt x="30688" y="5745"/>
                  <a:pt x="30719" y="5776"/>
                  <a:pt x="30756" y="5776"/>
                </a:cubicBezTo>
                <a:cubicBezTo>
                  <a:pt x="30794" y="5776"/>
                  <a:pt x="30825" y="5745"/>
                  <a:pt x="30825" y="5707"/>
                </a:cubicBezTo>
                <a:cubicBezTo>
                  <a:pt x="30825" y="5670"/>
                  <a:pt x="30794" y="5639"/>
                  <a:pt x="30756" y="5639"/>
                </a:cubicBezTo>
                <a:close/>
                <a:moveTo>
                  <a:pt x="30972" y="5639"/>
                </a:moveTo>
                <a:cubicBezTo>
                  <a:pt x="30935" y="5639"/>
                  <a:pt x="30904" y="5670"/>
                  <a:pt x="30904" y="5707"/>
                </a:cubicBezTo>
                <a:cubicBezTo>
                  <a:pt x="30904" y="5745"/>
                  <a:pt x="30935" y="5776"/>
                  <a:pt x="30972" y="5776"/>
                </a:cubicBezTo>
                <a:cubicBezTo>
                  <a:pt x="31010" y="5776"/>
                  <a:pt x="31041" y="5745"/>
                  <a:pt x="31041" y="5707"/>
                </a:cubicBezTo>
                <a:cubicBezTo>
                  <a:pt x="31041" y="5670"/>
                  <a:pt x="31010" y="5639"/>
                  <a:pt x="30972" y="5639"/>
                </a:cubicBezTo>
                <a:close/>
                <a:moveTo>
                  <a:pt x="31189" y="5639"/>
                </a:moveTo>
                <a:cubicBezTo>
                  <a:pt x="31151" y="5639"/>
                  <a:pt x="31120" y="5670"/>
                  <a:pt x="31120" y="5707"/>
                </a:cubicBezTo>
                <a:cubicBezTo>
                  <a:pt x="31120" y="5745"/>
                  <a:pt x="31151" y="5776"/>
                  <a:pt x="31189" y="5776"/>
                </a:cubicBezTo>
                <a:cubicBezTo>
                  <a:pt x="31226" y="5776"/>
                  <a:pt x="31257" y="5745"/>
                  <a:pt x="31257" y="5707"/>
                </a:cubicBezTo>
                <a:cubicBezTo>
                  <a:pt x="31257" y="5670"/>
                  <a:pt x="31226" y="5639"/>
                  <a:pt x="31189" y="5639"/>
                </a:cubicBezTo>
                <a:close/>
                <a:moveTo>
                  <a:pt x="31405" y="5639"/>
                </a:moveTo>
                <a:cubicBezTo>
                  <a:pt x="31367" y="5639"/>
                  <a:pt x="31336" y="5670"/>
                  <a:pt x="31336" y="5707"/>
                </a:cubicBezTo>
                <a:cubicBezTo>
                  <a:pt x="31336" y="5745"/>
                  <a:pt x="31367" y="5776"/>
                  <a:pt x="31405" y="5776"/>
                </a:cubicBezTo>
                <a:cubicBezTo>
                  <a:pt x="31442" y="5776"/>
                  <a:pt x="31473" y="5745"/>
                  <a:pt x="31473" y="5707"/>
                </a:cubicBezTo>
                <a:cubicBezTo>
                  <a:pt x="31473" y="5670"/>
                  <a:pt x="31442" y="5639"/>
                  <a:pt x="31405" y="5639"/>
                </a:cubicBezTo>
                <a:close/>
                <a:moveTo>
                  <a:pt x="31621" y="5639"/>
                </a:moveTo>
                <a:cubicBezTo>
                  <a:pt x="31583" y="5639"/>
                  <a:pt x="31552" y="5670"/>
                  <a:pt x="31552" y="5707"/>
                </a:cubicBezTo>
                <a:cubicBezTo>
                  <a:pt x="31552" y="5745"/>
                  <a:pt x="31583" y="5776"/>
                  <a:pt x="31621" y="5776"/>
                </a:cubicBezTo>
                <a:cubicBezTo>
                  <a:pt x="31659" y="5776"/>
                  <a:pt x="31689" y="5745"/>
                  <a:pt x="31689" y="5707"/>
                </a:cubicBezTo>
                <a:cubicBezTo>
                  <a:pt x="31689" y="5670"/>
                  <a:pt x="31659" y="5639"/>
                  <a:pt x="31621" y="5639"/>
                </a:cubicBezTo>
                <a:close/>
                <a:moveTo>
                  <a:pt x="31837" y="5639"/>
                </a:moveTo>
                <a:cubicBezTo>
                  <a:pt x="31799" y="5639"/>
                  <a:pt x="31768" y="5670"/>
                  <a:pt x="31768" y="5707"/>
                </a:cubicBezTo>
                <a:cubicBezTo>
                  <a:pt x="31768" y="5745"/>
                  <a:pt x="31799" y="5776"/>
                  <a:pt x="31837" y="5776"/>
                </a:cubicBezTo>
                <a:cubicBezTo>
                  <a:pt x="31875" y="5776"/>
                  <a:pt x="31905" y="5745"/>
                  <a:pt x="31905" y="5707"/>
                </a:cubicBezTo>
                <a:cubicBezTo>
                  <a:pt x="31905" y="5670"/>
                  <a:pt x="31875" y="5639"/>
                  <a:pt x="31837" y="5639"/>
                </a:cubicBezTo>
                <a:close/>
                <a:moveTo>
                  <a:pt x="32053" y="5639"/>
                </a:moveTo>
                <a:cubicBezTo>
                  <a:pt x="32015" y="5639"/>
                  <a:pt x="31985" y="5670"/>
                  <a:pt x="31985" y="5707"/>
                </a:cubicBezTo>
                <a:cubicBezTo>
                  <a:pt x="31985" y="5745"/>
                  <a:pt x="32015" y="5776"/>
                  <a:pt x="32053" y="5776"/>
                </a:cubicBezTo>
                <a:cubicBezTo>
                  <a:pt x="32091" y="5776"/>
                  <a:pt x="32122" y="5745"/>
                  <a:pt x="32122" y="5707"/>
                </a:cubicBezTo>
                <a:cubicBezTo>
                  <a:pt x="32122" y="5670"/>
                  <a:pt x="32091" y="5639"/>
                  <a:pt x="32053" y="5639"/>
                </a:cubicBezTo>
                <a:close/>
                <a:moveTo>
                  <a:pt x="32269" y="5639"/>
                </a:moveTo>
                <a:cubicBezTo>
                  <a:pt x="32231" y="5639"/>
                  <a:pt x="32201" y="5670"/>
                  <a:pt x="32201" y="5707"/>
                </a:cubicBezTo>
                <a:cubicBezTo>
                  <a:pt x="32201" y="5745"/>
                  <a:pt x="32231" y="5776"/>
                  <a:pt x="32269" y="5776"/>
                </a:cubicBezTo>
                <a:cubicBezTo>
                  <a:pt x="32307" y="5776"/>
                  <a:pt x="32338" y="5745"/>
                  <a:pt x="32338" y="5707"/>
                </a:cubicBezTo>
                <a:cubicBezTo>
                  <a:pt x="32338" y="5670"/>
                  <a:pt x="32307" y="5639"/>
                  <a:pt x="32269" y="5639"/>
                </a:cubicBezTo>
                <a:close/>
                <a:moveTo>
                  <a:pt x="32485" y="5639"/>
                </a:moveTo>
                <a:cubicBezTo>
                  <a:pt x="32448" y="5639"/>
                  <a:pt x="32417" y="5670"/>
                  <a:pt x="32417" y="5707"/>
                </a:cubicBezTo>
                <a:cubicBezTo>
                  <a:pt x="32417" y="5745"/>
                  <a:pt x="32448" y="5776"/>
                  <a:pt x="32485" y="5776"/>
                </a:cubicBezTo>
                <a:cubicBezTo>
                  <a:pt x="32523" y="5776"/>
                  <a:pt x="32554" y="5745"/>
                  <a:pt x="32554" y="5707"/>
                </a:cubicBezTo>
                <a:cubicBezTo>
                  <a:pt x="32554" y="5670"/>
                  <a:pt x="32523" y="5639"/>
                  <a:pt x="32485" y="5639"/>
                </a:cubicBezTo>
                <a:close/>
                <a:moveTo>
                  <a:pt x="32701" y="5639"/>
                </a:moveTo>
                <a:cubicBezTo>
                  <a:pt x="32664" y="5639"/>
                  <a:pt x="32633" y="5670"/>
                  <a:pt x="32633" y="5707"/>
                </a:cubicBezTo>
                <a:cubicBezTo>
                  <a:pt x="32633" y="5745"/>
                  <a:pt x="32664" y="5776"/>
                  <a:pt x="32701" y="5776"/>
                </a:cubicBezTo>
                <a:cubicBezTo>
                  <a:pt x="32739" y="5776"/>
                  <a:pt x="32770" y="5745"/>
                  <a:pt x="32770" y="5707"/>
                </a:cubicBezTo>
                <a:cubicBezTo>
                  <a:pt x="32770" y="5670"/>
                  <a:pt x="32739" y="5639"/>
                  <a:pt x="32701" y="5639"/>
                </a:cubicBezTo>
                <a:close/>
                <a:moveTo>
                  <a:pt x="32918" y="5639"/>
                </a:moveTo>
                <a:cubicBezTo>
                  <a:pt x="32880" y="5639"/>
                  <a:pt x="32849" y="5670"/>
                  <a:pt x="32849" y="5707"/>
                </a:cubicBezTo>
                <a:cubicBezTo>
                  <a:pt x="32849" y="5745"/>
                  <a:pt x="32880" y="5776"/>
                  <a:pt x="32918" y="5776"/>
                </a:cubicBezTo>
                <a:cubicBezTo>
                  <a:pt x="32955" y="5776"/>
                  <a:pt x="32986" y="5745"/>
                  <a:pt x="32986" y="5707"/>
                </a:cubicBezTo>
                <a:cubicBezTo>
                  <a:pt x="32986" y="5670"/>
                  <a:pt x="32955" y="5639"/>
                  <a:pt x="32918" y="5639"/>
                </a:cubicBezTo>
                <a:close/>
                <a:moveTo>
                  <a:pt x="33134" y="5639"/>
                </a:moveTo>
                <a:cubicBezTo>
                  <a:pt x="33096" y="5639"/>
                  <a:pt x="33065" y="5670"/>
                  <a:pt x="33065" y="5707"/>
                </a:cubicBezTo>
                <a:cubicBezTo>
                  <a:pt x="33065" y="5745"/>
                  <a:pt x="33096" y="5776"/>
                  <a:pt x="33134" y="5776"/>
                </a:cubicBezTo>
                <a:cubicBezTo>
                  <a:pt x="33171" y="5776"/>
                  <a:pt x="33202" y="5745"/>
                  <a:pt x="33202" y="5707"/>
                </a:cubicBezTo>
                <a:cubicBezTo>
                  <a:pt x="33202" y="5670"/>
                  <a:pt x="33171" y="5639"/>
                  <a:pt x="33134" y="5639"/>
                </a:cubicBezTo>
                <a:close/>
                <a:moveTo>
                  <a:pt x="33350" y="5639"/>
                </a:moveTo>
                <a:cubicBezTo>
                  <a:pt x="33312" y="5639"/>
                  <a:pt x="33281" y="5670"/>
                  <a:pt x="33281" y="5707"/>
                </a:cubicBezTo>
                <a:cubicBezTo>
                  <a:pt x="33281" y="5745"/>
                  <a:pt x="33312" y="5776"/>
                  <a:pt x="33350" y="5776"/>
                </a:cubicBezTo>
                <a:cubicBezTo>
                  <a:pt x="33388" y="5776"/>
                  <a:pt x="33418" y="5745"/>
                  <a:pt x="33418" y="5707"/>
                </a:cubicBezTo>
                <a:cubicBezTo>
                  <a:pt x="33418" y="5670"/>
                  <a:pt x="33388" y="5639"/>
                  <a:pt x="33350" y="5639"/>
                </a:cubicBezTo>
                <a:close/>
                <a:moveTo>
                  <a:pt x="33566" y="5639"/>
                </a:moveTo>
                <a:cubicBezTo>
                  <a:pt x="33528" y="5639"/>
                  <a:pt x="33497" y="5670"/>
                  <a:pt x="33497" y="5707"/>
                </a:cubicBezTo>
                <a:cubicBezTo>
                  <a:pt x="33497" y="5745"/>
                  <a:pt x="33528" y="5776"/>
                  <a:pt x="33566" y="5776"/>
                </a:cubicBezTo>
                <a:cubicBezTo>
                  <a:pt x="33604" y="5776"/>
                  <a:pt x="33634" y="5745"/>
                  <a:pt x="33634" y="5707"/>
                </a:cubicBezTo>
                <a:cubicBezTo>
                  <a:pt x="33634" y="5670"/>
                  <a:pt x="33604" y="5639"/>
                  <a:pt x="33566" y="5639"/>
                </a:cubicBezTo>
                <a:close/>
                <a:moveTo>
                  <a:pt x="33782" y="5639"/>
                </a:moveTo>
                <a:cubicBezTo>
                  <a:pt x="33744" y="5639"/>
                  <a:pt x="33714" y="5670"/>
                  <a:pt x="33714" y="5707"/>
                </a:cubicBezTo>
                <a:cubicBezTo>
                  <a:pt x="33714" y="5745"/>
                  <a:pt x="33744" y="5776"/>
                  <a:pt x="33782" y="5776"/>
                </a:cubicBezTo>
                <a:cubicBezTo>
                  <a:pt x="33820" y="5776"/>
                  <a:pt x="33850" y="5745"/>
                  <a:pt x="33850" y="5707"/>
                </a:cubicBezTo>
                <a:cubicBezTo>
                  <a:pt x="33850" y="5670"/>
                  <a:pt x="33820" y="5639"/>
                  <a:pt x="33782" y="5639"/>
                </a:cubicBezTo>
                <a:close/>
                <a:moveTo>
                  <a:pt x="33998" y="5639"/>
                </a:moveTo>
                <a:cubicBezTo>
                  <a:pt x="33960" y="5639"/>
                  <a:pt x="33930" y="5670"/>
                  <a:pt x="33930" y="5707"/>
                </a:cubicBezTo>
                <a:cubicBezTo>
                  <a:pt x="33930" y="5745"/>
                  <a:pt x="33960" y="5776"/>
                  <a:pt x="33998" y="5776"/>
                </a:cubicBezTo>
                <a:cubicBezTo>
                  <a:pt x="34036" y="5776"/>
                  <a:pt x="34067" y="5745"/>
                  <a:pt x="34067" y="5707"/>
                </a:cubicBezTo>
                <a:cubicBezTo>
                  <a:pt x="34067" y="5670"/>
                  <a:pt x="34036" y="5639"/>
                  <a:pt x="33998" y="5639"/>
                </a:cubicBezTo>
                <a:close/>
                <a:moveTo>
                  <a:pt x="34214" y="5639"/>
                </a:moveTo>
                <a:cubicBezTo>
                  <a:pt x="34176" y="5639"/>
                  <a:pt x="34146" y="5670"/>
                  <a:pt x="34146" y="5707"/>
                </a:cubicBezTo>
                <a:cubicBezTo>
                  <a:pt x="34146" y="5745"/>
                  <a:pt x="34176" y="5776"/>
                  <a:pt x="34214" y="5776"/>
                </a:cubicBezTo>
                <a:cubicBezTo>
                  <a:pt x="34252" y="5776"/>
                  <a:pt x="34283" y="5745"/>
                  <a:pt x="34283" y="5707"/>
                </a:cubicBezTo>
                <a:cubicBezTo>
                  <a:pt x="34283" y="5670"/>
                  <a:pt x="34252" y="5639"/>
                  <a:pt x="34214" y="5639"/>
                </a:cubicBezTo>
                <a:close/>
                <a:moveTo>
                  <a:pt x="34430" y="5639"/>
                </a:moveTo>
                <a:cubicBezTo>
                  <a:pt x="34393" y="5639"/>
                  <a:pt x="34362" y="5670"/>
                  <a:pt x="34362" y="5707"/>
                </a:cubicBezTo>
                <a:cubicBezTo>
                  <a:pt x="34362" y="5745"/>
                  <a:pt x="34393" y="5776"/>
                  <a:pt x="34430" y="5776"/>
                </a:cubicBezTo>
                <a:cubicBezTo>
                  <a:pt x="34468" y="5776"/>
                  <a:pt x="34499" y="5745"/>
                  <a:pt x="34499" y="5707"/>
                </a:cubicBezTo>
                <a:cubicBezTo>
                  <a:pt x="34499" y="5670"/>
                  <a:pt x="34468" y="5639"/>
                  <a:pt x="34430" y="5639"/>
                </a:cubicBezTo>
                <a:close/>
                <a:moveTo>
                  <a:pt x="34646" y="5639"/>
                </a:moveTo>
                <a:cubicBezTo>
                  <a:pt x="34609" y="5639"/>
                  <a:pt x="34578" y="5670"/>
                  <a:pt x="34578" y="5707"/>
                </a:cubicBezTo>
                <a:cubicBezTo>
                  <a:pt x="34578" y="5745"/>
                  <a:pt x="34609" y="5776"/>
                  <a:pt x="34646" y="5776"/>
                </a:cubicBezTo>
                <a:cubicBezTo>
                  <a:pt x="34684" y="5776"/>
                  <a:pt x="34715" y="5745"/>
                  <a:pt x="34715" y="5707"/>
                </a:cubicBezTo>
                <a:cubicBezTo>
                  <a:pt x="34715" y="5670"/>
                  <a:pt x="34684" y="5639"/>
                  <a:pt x="34646" y="5639"/>
                </a:cubicBezTo>
                <a:close/>
                <a:moveTo>
                  <a:pt x="34863" y="5639"/>
                </a:moveTo>
                <a:cubicBezTo>
                  <a:pt x="34825" y="5639"/>
                  <a:pt x="34794" y="5670"/>
                  <a:pt x="34794" y="5707"/>
                </a:cubicBezTo>
                <a:cubicBezTo>
                  <a:pt x="34794" y="5745"/>
                  <a:pt x="34825" y="5776"/>
                  <a:pt x="34863" y="5776"/>
                </a:cubicBezTo>
                <a:cubicBezTo>
                  <a:pt x="34900" y="5776"/>
                  <a:pt x="34931" y="5745"/>
                  <a:pt x="34931" y="5707"/>
                </a:cubicBezTo>
                <a:cubicBezTo>
                  <a:pt x="34931" y="5670"/>
                  <a:pt x="34900" y="5639"/>
                  <a:pt x="34863" y="5639"/>
                </a:cubicBezTo>
                <a:close/>
                <a:moveTo>
                  <a:pt x="35079" y="5639"/>
                </a:moveTo>
                <a:cubicBezTo>
                  <a:pt x="35041" y="5639"/>
                  <a:pt x="35010" y="5670"/>
                  <a:pt x="35010" y="5707"/>
                </a:cubicBezTo>
                <a:cubicBezTo>
                  <a:pt x="35010" y="5745"/>
                  <a:pt x="35041" y="5776"/>
                  <a:pt x="35079" y="5776"/>
                </a:cubicBezTo>
                <a:cubicBezTo>
                  <a:pt x="35117" y="5776"/>
                  <a:pt x="35147" y="5745"/>
                  <a:pt x="35147" y="5707"/>
                </a:cubicBezTo>
                <a:cubicBezTo>
                  <a:pt x="35147" y="5670"/>
                  <a:pt x="35117" y="5639"/>
                  <a:pt x="35079" y="5639"/>
                </a:cubicBezTo>
                <a:close/>
                <a:moveTo>
                  <a:pt x="35295" y="5639"/>
                </a:moveTo>
                <a:cubicBezTo>
                  <a:pt x="35257" y="5639"/>
                  <a:pt x="35226" y="5670"/>
                  <a:pt x="35226" y="5707"/>
                </a:cubicBezTo>
                <a:cubicBezTo>
                  <a:pt x="35226" y="5745"/>
                  <a:pt x="35257" y="5776"/>
                  <a:pt x="35295" y="5776"/>
                </a:cubicBezTo>
                <a:cubicBezTo>
                  <a:pt x="35333" y="5776"/>
                  <a:pt x="35363" y="5745"/>
                  <a:pt x="35363" y="5707"/>
                </a:cubicBezTo>
                <a:cubicBezTo>
                  <a:pt x="35363" y="5670"/>
                  <a:pt x="35333" y="5639"/>
                  <a:pt x="35295" y="5639"/>
                </a:cubicBezTo>
                <a:close/>
                <a:moveTo>
                  <a:pt x="35511" y="5639"/>
                </a:moveTo>
                <a:cubicBezTo>
                  <a:pt x="35473" y="5639"/>
                  <a:pt x="35443" y="5670"/>
                  <a:pt x="35443" y="5707"/>
                </a:cubicBezTo>
                <a:cubicBezTo>
                  <a:pt x="35443" y="5745"/>
                  <a:pt x="35473" y="5776"/>
                  <a:pt x="35511" y="5776"/>
                </a:cubicBezTo>
                <a:cubicBezTo>
                  <a:pt x="35549" y="5776"/>
                  <a:pt x="35579" y="5745"/>
                  <a:pt x="35579" y="5707"/>
                </a:cubicBezTo>
                <a:cubicBezTo>
                  <a:pt x="35579" y="5670"/>
                  <a:pt x="35549" y="5639"/>
                  <a:pt x="35511" y="5639"/>
                </a:cubicBezTo>
                <a:close/>
                <a:moveTo>
                  <a:pt x="35727" y="5639"/>
                </a:moveTo>
                <a:cubicBezTo>
                  <a:pt x="35689" y="5639"/>
                  <a:pt x="35659" y="5670"/>
                  <a:pt x="35659" y="5707"/>
                </a:cubicBezTo>
                <a:cubicBezTo>
                  <a:pt x="35659" y="5745"/>
                  <a:pt x="35689" y="5776"/>
                  <a:pt x="35727" y="5776"/>
                </a:cubicBezTo>
                <a:cubicBezTo>
                  <a:pt x="35765" y="5776"/>
                  <a:pt x="35796" y="5745"/>
                  <a:pt x="35796" y="5707"/>
                </a:cubicBezTo>
                <a:cubicBezTo>
                  <a:pt x="35796" y="5670"/>
                  <a:pt x="35765" y="5639"/>
                  <a:pt x="35727" y="5639"/>
                </a:cubicBezTo>
                <a:close/>
                <a:moveTo>
                  <a:pt x="35943" y="5639"/>
                </a:moveTo>
                <a:cubicBezTo>
                  <a:pt x="35906" y="5639"/>
                  <a:pt x="35875" y="5670"/>
                  <a:pt x="35875" y="5707"/>
                </a:cubicBezTo>
                <a:cubicBezTo>
                  <a:pt x="35875" y="5745"/>
                  <a:pt x="35906" y="5776"/>
                  <a:pt x="35943" y="5776"/>
                </a:cubicBezTo>
                <a:cubicBezTo>
                  <a:pt x="35981" y="5776"/>
                  <a:pt x="36012" y="5745"/>
                  <a:pt x="36012" y="5707"/>
                </a:cubicBezTo>
                <a:cubicBezTo>
                  <a:pt x="36012" y="5670"/>
                  <a:pt x="35981" y="5639"/>
                  <a:pt x="35943" y="5639"/>
                </a:cubicBezTo>
                <a:close/>
                <a:moveTo>
                  <a:pt x="36159" y="5639"/>
                </a:moveTo>
                <a:cubicBezTo>
                  <a:pt x="36122" y="5639"/>
                  <a:pt x="36091" y="5670"/>
                  <a:pt x="36091" y="5707"/>
                </a:cubicBezTo>
                <a:cubicBezTo>
                  <a:pt x="36091" y="5745"/>
                  <a:pt x="36122" y="5776"/>
                  <a:pt x="36159" y="5776"/>
                </a:cubicBezTo>
                <a:cubicBezTo>
                  <a:pt x="36197" y="5776"/>
                  <a:pt x="36228" y="5745"/>
                  <a:pt x="36228" y="5707"/>
                </a:cubicBezTo>
                <a:cubicBezTo>
                  <a:pt x="36228" y="5670"/>
                  <a:pt x="36197" y="5639"/>
                  <a:pt x="36159" y="5639"/>
                </a:cubicBezTo>
                <a:close/>
                <a:moveTo>
                  <a:pt x="36376" y="5639"/>
                </a:moveTo>
                <a:cubicBezTo>
                  <a:pt x="36338" y="5639"/>
                  <a:pt x="36307" y="5670"/>
                  <a:pt x="36307" y="5707"/>
                </a:cubicBezTo>
                <a:cubicBezTo>
                  <a:pt x="36307" y="5745"/>
                  <a:pt x="36338" y="5776"/>
                  <a:pt x="36376" y="5776"/>
                </a:cubicBezTo>
                <a:cubicBezTo>
                  <a:pt x="36413" y="5776"/>
                  <a:pt x="36444" y="5745"/>
                  <a:pt x="36444" y="5707"/>
                </a:cubicBezTo>
                <a:cubicBezTo>
                  <a:pt x="36444" y="5670"/>
                  <a:pt x="36413" y="5639"/>
                  <a:pt x="36376" y="5639"/>
                </a:cubicBezTo>
                <a:close/>
                <a:moveTo>
                  <a:pt x="36592" y="5639"/>
                </a:moveTo>
                <a:cubicBezTo>
                  <a:pt x="36554" y="5639"/>
                  <a:pt x="36523" y="5670"/>
                  <a:pt x="36523" y="5707"/>
                </a:cubicBezTo>
                <a:cubicBezTo>
                  <a:pt x="36523" y="5745"/>
                  <a:pt x="36554" y="5776"/>
                  <a:pt x="36592" y="5776"/>
                </a:cubicBezTo>
                <a:cubicBezTo>
                  <a:pt x="36629" y="5776"/>
                  <a:pt x="36660" y="5745"/>
                  <a:pt x="36660" y="5707"/>
                </a:cubicBezTo>
                <a:cubicBezTo>
                  <a:pt x="36660" y="5670"/>
                  <a:pt x="36629" y="5639"/>
                  <a:pt x="36592" y="5639"/>
                </a:cubicBezTo>
                <a:close/>
                <a:moveTo>
                  <a:pt x="36808" y="5639"/>
                </a:moveTo>
                <a:cubicBezTo>
                  <a:pt x="36770" y="5639"/>
                  <a:pt x="36739" y="5670"/>
                  <a:pt x="36739" y="5707"/>
                </a:cubicBezTo>
                <a:cubicBezTo>
                  <a:pt x="36739" y="5745"/>
                  <a:pt x="36770" y="5776"/>
                  <a:pt x="36808" y="5776"/>
                </a:cubicBezTo>
                <a:cubicBezTo>
                  <a:pt x="36846" y="5776"/>
                  <a:pt x="36876" y="5745"/>
                  <a:pt x="36876" y="5707"/>
                </a:cubicBezTo>
                <a:cubicBezTo>
                  <a:pt x="36876" y="5670"/>
                  <a:pt x="36846" y="5639"/>
                  <a:pt x="36808" y="5639"/>
                </a:cubicBezTo>
                <a:close/>
                <a:moveTo>
                  <a:pt x="27731" y="1647"/>
                </a:moveTo>
                <a:cubicBezTo>
                  <a:pt x="27693" y="1647"/>
                  <a:pt x="27662" y="1677"/>
                  <a:pt x="27662" y="1715"/>
                </a:cubicBezTo>
                <a:cubicBezTo>
                  <a:pt x="27662" y="1753"/>
                  <a:pt x="27693" y="1784"/>
                  <a:pt x="27731" y="1784"/>
                </a:cubicBezTo>
                <a:cubicBezTo>
                  <a:pt x="27768" y="1784"/>
                  <a:pt x="27799" y="1753"/>
                  <a:pt x="27799" y="1715"/>
                </a:cubicBezTo>
                <a:cubicBezTo>
                  <a:pt x="27799" y="1677"/>
                  <a:pt x="27768" y="1647"/>
                  <a:pt x="27731" y="1647"/>
                </a:cubicBezTo>
                <a:close/>
                <a:moveTo>
                  <a:pt x="28163" y="1647"/>
                </a:moveTo>
                <a:cubicBezTo>
                  <a:pt x="28125" y="1647"/>
                  <a:pt x="28094" y="1677"/>
                  <a:pt x="28094" y="1715"/>
                </a:cubicBezTo>
                <a:cubicBezTo>
                  <a:pt x="28094" y="1753"/>
                  <a:pt x="28125" y="1784"/>
                  <a:pt x="28163" y="1784"/>
                </a:cubicBezTo>
                <a:cubicBezTo>
                  <a:pt x="28201" y="1784"/>
                  <a:pt x="28231" y="1753"/>
                  <a:pt x="28231" y="1715"/>
                </a:cubicBezTo>
                <a:cubicBezTo>
                  <a:pt x="28231" y="1677"/>
                  <a:pt x="28201" y="1647"/>
                  <a:pt x="28163" y="1647"/>
                </a:cubicBezTo>
                <a:close/>
                <a:moveTo>
                  <a:pt x="28379" y="1647"/>
                </a:moveTo>
                <a:cubicBezTo>
                  <a:pt x="28341" y="1647"/>
                  <a:pt x="28311" y="1677"/>
                  <a:pt x="28311" y="1715"/>
                </a:cubicBezTo>
                <a:cubicBezTo>
                  <a:pt x="28311" y="1753"/>
                  <a:pt x="28341" y="1784"/>
                  <a:pt x="28379" y="1784"/>
                </a:cubicBezTo>
                <a:cubicBezTo>
                  <a:pt x="28417" y="1784"/>
                  <a:pt x="28447" y="1753"/>
                  <a:pt x="28447" y="1715"/>
                </a:cubicBezTo>
                <a:cubicBezTo>
                  <a:pt x="28447" y="1677"/>
                  <a:pt x="28417" y="1647"/>
                  <a:pt x="28379" y="1647"/>
                </a:cubicBezTo>
                <a:close/>
                <a:moveTo>
                  <a:pt x="27298" y="1882"/>
                </a:moveTo>
                <a:cubicBezTo>
                  <a:pt x="27261" y="1882"/>
                  <a:pt x="27230" y="1912"/>
                  <a:pt x="27230" y="1950"/>
                </a:cubicBezTo>
                <a:cubicBezTo>
                  <a:pt x="27230" y="1988"/>
                  <a:pt x="27261" y="2019"/>
                  <a:pt x="27298" y="2019"/>
                </a:cubicBezTo>
                <a:cubicBezTo>
                  <a:pt x="27336" y="2019"/>
                  <a:pt x="27367" y="1988"/>
                  <a:pt x="27367" y="1950"/>
                </a:cubicBezTo>
                <a:cubicBezTo>
                  <a:pt x="27367" y="1912"/>
                  <a:pt x="27336" y="1882"/>
                  <a:pt x="27298" y="1882"/>
                </a:cubicBezTo>
                <a:close/>
                <a:moveTo>
                  <a:pt x="27515" y="1882"/>
                </a:moveTo>
                <a:cubicBezTo>
                  <a:pt x="27477" y="1882"/>
                  <a:pt x="27446" y="1912"/>
                  <a:pt x="27446" y="1950"/>
                </a:cubicBezTo>
                <a:cubicBezTo>
                  <a:pt x="27446" y="1988"/>
                  <a:pt x="27477" y="2019"/>
                  <a:pt x="27515" y="2019"/>
                </a:cubicBezTo>
                <a:cubicBezTo>
                  <a:pt x="27552" y="2019"/>
                  <a:pt x="27583" y="1988"/>
                  <a:pt x="27583" y="1950"/>
                </a:cubicBezTo>
                <a:cubicBezTo>
                  <a:pt x="27583" y="1912"/>
                  <a:pt x="27552" y="1882"/>
                  <a:pt x="27515" y="1882"/>
                </a:cubicBezTo>
                <a:close/>
                <a:moveTo>
                  <a:pt x="27731" y="1882"/>
                </a:moveTo>
                <a:cubicBezTo>
                  <a:pt x="27693" y="1882"/>
                  <a:pt x="27662" y="1912"/>
                  <a:pt x="27662" y="1950"/>
                </a:cubicBezTo>
                <a:cubicBezTo>
                  <a:pt x="27662" y="1988"/>
                  <a:pt x="27693" y="2019"/>
                  <a:pt x="27731" y="2019"/>
                </a:cubicBezTo>
                <a:cubicBezTo>
                  <a:pt x="27768" y="2019"/>
                  <a:pt x="27799" y="1988"/>
                  <a:pt x="27799" y="1950"/>
                </a:cubicBezTo>
                <a:cubicBezTo>
                  <a:pt x="27799" y="1912"/>
                  <a:pt x="27768" y="1882"/>
                  <a:pt x="27731" y="1882"/>
                </a:cubicBezTo>
                <a:close/>
                <a:moveTo>
                  <a:pt x="27947" y="1882"/>
                </a:moveTo>
                <a:cubicBezTo>
                  <a:pt x="27909" y="1882"/>
                  <a:pt x="27878" y="1912"/>
                  <a:pt x="27878" y="1950"/>
                </a:cubicBezTo>
                <a:cubicBezTo>
                  <a:pt x="27878" y="1988"/>
                  <a:pt x="27909" y="2019"/>
                  <a:pt x="27947" y="2019"/>
                </a:cubicBezTo>
                <a:cubicBezTo>
                  <a:pt x="27985" y="2019"/>
                  <a:pt x="28015" y="1988"/>
                  <a:pt x="28015" y="1950"/>
                </a:cubicBezTo>
                <a:cubicBezTo>
                  <a:pt x="28015" y="1912"/>
                  <a:pt x="27985" y="1882"/>
                  <a:pt x="27947" y="1882"/>
                </a:cubicBezTo>
                <a:close/>
                <a:moveTo>
                  <a:pt x="28163" y="1882"/>
                </a:moveTo>
                <a:cubicBezTo>
                  <a:pt x="28125" y="1882"/>
                  <a:pt x="28094" y="1912"/>
                  <a:pt x="28094" y="1950"/>
                </a:cubicBezTo>
                <a:cubicBezTo>
                  <a:pt x="28094" y="1988"/>
                  <a:pt x="28125" y="2019"/>
                  <a:pt x="28163" y="2019"/>
                </a:cubicBezTo>
                <a:cubicBezTo>
                  <a:pt x="28201" y="2019"/>
                  <a:pt x="28231" y="1988"/>
                  <a:pt x="28231" y="1950"/>
                </a:cubicBezTo>
                <a:cubicBezTo>
                  <a:pt x="28231" y="1912"/>
                  <a:pt x="28201" y="1882"/>
                  <a:pt x="28163" y="1882"/>
                </a:cubicBezTo>
                <a:close/>
                <a:moveTo>
                  <a:pt x="27082" y="2117"/>
                </a:moveTo>
                <a:cubicBezTo>
                  <a:pt x="27044" y="2117"/>
                  <a:pt x="27014" y="2147"/>
                  <a:pt x="27014" y="2185"/>
                </a:cubicBezTo>
                <a:cubicBezTo>
                  <a:pt x="27014" y="2223"/>
                  <a:pt x="27044" y="2254"/>
                  <a:pt x="27082" y="2254"/>
                </a:cubicBezTo>
                <a:cubicBezTo>
                  <a:pt x="27120" y="2254"/>
                  <a:pt x="27151" y="2223"/>
                  <a:pt x="27151" y="2185"/>
                </a:cubicBezTo>
                <a:cubicBezTo>
                  <a:pt x="27151" y="2147"/>
                  <a:pt x="27120" y="2117"/>
                  <a:pt x="27082" y="2117"/>
                </a:cubicBezTo>
                <a:close/>
                <a:moveTo>
                  <a:pt x="27298" y="2117"/>
                </a:moveTo>
                <a:cubicBezTo>
                  <a:pt x="27261" y="2117"/>
                  <a:pt x="27230" y="2147"/>
                  <a:pt x="27230" y="2185"/>
                </a:cubicBezTo>
                <a:cubicBezTo>
                  <a:pt x="27230" y="2223"/>
                  <a:pt x="27261" y="2254"/>
                  <a:pt x="27298" y="2254"/>
                </a:cubicBezTo>
                <a:cubicBezTo>
                  <a:pt x="27336" y="2254"/>
                  <a:pt x="27367" y="2223"/>
                  <a:pt x="27367" y="2185"/>
                </a:cubicBezTo>
                <a:cubicBezTo>
                  <a:pt x="27367" y="2147"/>
                  <a:pt x="27336" y="2117"/>
                  <a:pt x="27298" y="2117"/>
                </a:cubicBezTo>
                <a:close/>
                <a:moveTo>
                  <a:pt x="27515" y="2117"/>
                </a:moveTo>
                <a:cubicBezTo>
                  <a:pt x="27477" y="2117"/>
                  <a:pt x="27446" y="2147"/>
                  <a:pt x="27446" y="2185"/>
                </a:cubicBezTo>
                <a:cubicBezTo>
                  <a:pt x="27446" y="2223"/>
                  <a:pt x="27477" y="2254"/>
                  <a:pt x="27515" y="2254"/>
                </a:cubicBezTo>
                <a:cubicBezTo>
                  <a:pt x="27552" y="2254"/>
                  <a:pt x="27583" y="2223"/>
                  <a:pt x="27583" y="2185"/>
                </a:cubicBezTo>
                <a:cubicBezTo>
                  <a:pt x="27583" y="2147"/>
                  <a:pt x="27552" y="2117"/>
                  <a:pt x="27515" y="2117"/>
                </a:cubicBezTo>
                <a:close/>
                <a:moveTo>
                  <a:pt x="26866" y="2351"/>
                </a:moveTo>
                <a:cubicBezTo>
                  <a:pt x="26828" y="2351"/>
                  <a:pt x="26798" y="2382"/>
                  <a:pt x="26798" y="2420"/>
                </a:cubicBezTo>
                <a:cubicBezTo>
                  <a:pt x="26798" y="2458"/>
                  <a:pt x="26828" y="2488"/>
                  <a:pt x="26866" y="2488"/>
                </a:cubicBezTo>
                <a:cubicBezTo>
                  <a:pt x="26904" y="2488"/>
                  <a:pt x="26935" y="2458"/>
                  <a:pt x="26935" y="2420"/>
                </a:cubicBezTo>
                <a:cubicBezTo>
                  <a:pt x="26935" y="2382"/>
                  <a:pt x="26904" y="2351"/>
                  <a:pt x="26866" y="2351"/>
                </a:cubicBezTo>
                <a:close/>
                <a:moveTo>
                  <a:pt x="27082" y="2351"/>
                </a:moveTo>
                <a:cubicBezTo>
                  <a:pt x="27044" y="2351"/>
                  <a:pt x="27014" y="2382"/>
                  <a:pt x="27014" y="2420"/>
                </a:cubicBezTo>
                <a:cubicBezTo>
                  <a:pt x="27014" y="2458"/>
                  <a:pt x="27044" y="2488"/>
                  <a:pt x="27082" y="2488"/>
                </a:cubicBezTo>
                <a:cubicBezTo>
                  <a:pt x="27120" y="2488"/>
                  <a:pt x="27151" y="2458"/>
                  <a:pt x="27151" y="2420"/>
                </a:cubicBezTo>
                <a:cubicBezTo>
                  <a:pt x="27151" y="2382"/>
                  <a:pt x="27120" y="2351"/>
                  <a:pt x="27082" y="2351"/>
                </a:cubicBezTo>
                <a:close/>
                <a:moveTo>
                  <a:pt x="28811" y="2351"/>
                </a:moveTo>
                <a:cubicBezTo>
                  <a:pt x="28773" y="2351"/>
                  <a:pt x="28743" y="2382"/>
                  <a:pt x="28743" y="2420"/>
                </a:cubicBezTo>
                <a:cubicBezTo>
                  <a:pt x="28743" y="2458"/>
                  <a:pt x="28773" y="2488"/>
                  <a:pt x="28811" y="2488"/>
                </a:cubicBezTo>
                <a:cubicBezTo>
                  <a:pt x="28849" y="2488"/>
                  <a:pt x="28880" y="2458"/>
                  <a:pt x="28880" y="2420"/>
                </a:cubicBezTo>
                <a:cubicBezTo>
                  <a:pt x="28880" y="2382"/>
                  <a:pt x="28849" y="2351"/>
                  <a:pt x="28811" y="2351"/>
                </a:cubicBezTo>
                <a:close/>
                <a:moveTo>
                  <a:pt x="26650" y="2586"/>
                </a:moveTo>
                <a:cubicBezTo>
                  <a:pt x="26612" y="2586"/>
                  <a:pt x="26582" y="2617"/>
                  <a:pt x="26582" y="2655"/>
                </a:cubicBezTo>
                <a:cubicBezTo>
                  <a:pt x="26582" y="2692"/>
                  <a:pt x="26612" y="2723"/>
                  <a:pt x="26650" y="2723"/>
                </a:cubicBezTo>
                <a:cubicBezTo>
                  <a:pt x="26688" y="2723"/>
                  <a:pt x="26718" y="2692"/>
                  <a:pt x="26718" y="2655"/>
                </a:cubicBezTo>
                <a:cubicBezTo>
                  <a:pt x="26718" y="2617"/>
                  <a:pt x="26688" y="2586"/>
                  <a:pt x="26650" y="2586"/>
                </a:cubicBezTo>
                <a:close/>
                <a:moveTo>
                  <a:pt x="26866" y="2586"/>
                </a:moveTo>
                <a:cubicBezTo>
                  <a:pt x="26828" y="2586"/>
                  <a:pt x="26798" y="2617"/>
                  <a:pt x="26798" y="2655"/>
                </a:cubicBezTo>
                <a:cubicBezTo>
                  <a:pt x="26798" y="2692"/>
                  <a:pt x="26828" y="2723"/>
                  <a:pt x="26866" y="2723"/>
                </a:cubicBezTo>
                <a:cubicBezTo>
                  <a:pt x="26904" y="2723"/>
                  <a:pt x="26935" y="2692"/>
                  <a:pt x="26935" y="2655"/>
                </a:cubicBezTo>
                <a:cubicBezTo>
                  <a:pt x="26935" y="2617"/>
                  <a:pt x="26904" y="2586"/>
                  <a:pt x="26866" y="2586"/>
                </a:cubicBezTo>
                <a:close/>
                <a:moveTo>
                  <a:pt x="28595" y="2586"/>
                </a:moveTo>
                <a:cubicBezTo>
                  <a:pt x="28557" y="2586"/>
                  <a:pt x="28527" y="2617"/>
                  <a:pt x="28527" y="2655"/>
                </a:cubicBezTo>
                <a:cubicBezTo>
                  <a:pt x="28527" y="2692"/>
                  <a:pt x="28557" y="2723"/>
                  <a:pt x="28595" y="2723"/>
                </a:cubicBezTo>
                <a:cubicBezTo>
                  <a:pt x="28633" y="2723"/>
                  <a:pt x="28664" y="2692"/>
                  <a:pt x="28664" y="2655"/>
                </a:cubicBezTo>
                <a:cubicBezTo>
                  <a:pt x="28664" y="2617"/>
                  <a:pt x="28633" y="2586"/>
                  <a:pt x="28595" y="2586"/>
                </a:cubicBezTo>
                <a:close/>
                <a:moveTo>
                  <a:pt x="28811" y="2586"/>
                </a:moveTo>
                <a:cubicBezTo>
                  <a:pt x="28773" y="2586"/>
                  <a:pt x="28743" y="2617"/>
                  <a:pt x="28743" y="2655"/>
                </a:cubicBezTo>
                <a:cubicBezTo>
                  <a:pt x="28743" y="2692"/>
                  <a:pt x="28773" y="2723"/>
                  <a:pt x="28811" y="2723"/>
                </a:cubicBezTo>
                <a:cubicBezTo>
                  <a:pt x="28849" y="2723"/>
                  <a:pt x="28880" y="2692"/>
                  <a:pt x="28880" y="2655"/>
                </a:cubicBezTo>
                <a:cubicBezTo>
                  <a:pt x="28880" y="2617"/>
                  <a:pt x="28849" y="2586"/>
                  <a:pt x="28811" y="2586"/>
                </a:cubicBezTo>
                <a:close/>
                <a:moveTo>
                  <a:pt x="29243" y="2586"/>
                </a:moveTo>
                <a:cubicBezTo>
                  <a:pt x="29206" y="2586"/>
                  <a:pt x="29175" y="2617"/>
                  <a:pt x="29175" y="2655"/>
                </a:cubicBezTo>
                <a:cubicBezTo>
                  <a:pt x="29175" y="2692"/>
                  <a:pt x="29206" y="2723"/>
                  <a:pt x="29243" y="2723"/>
                </a:cubicBezTo>
                <a:cubicBezTo>
                  <a:pt x="29281" y="2723"/>
                  <a:pt x="29312" y="2692"/>
                  <a:pt x="29312" y="2655"/>
                </a:cubicBezTo>
                <a:cubicBezTo>
                  <a:pt x="29312" y="2617"/>
                  <a:pt x="29281" y="2586"/>
                  <a:pt x="29243" y="2586"/>
                </a:cubicBezTo>
                <a:close/>
                <a:moveTo>
                  <a:pt x="29676" y="2586"/>
                </a:moveTo>
                <a:cubicBezTo>
                  <a:pt x="29638" y="2586"/>
                  <a:pt x="29607" y="2617"/>
                  <a:pt x="29607" y="2655"/>
                </a:cubicBezTo>
                <a:cubicBezTo>
                  <a:pt x="29607" y="2692"/>
                  <a:pt x="29638" y="2723"/>
                  <a:pt x="29676" y="2723"/>
                </a:cubicBezTo>
                <a:cubicBezTo>
                  <a:pt x="29713" y="2723"/>
                  <a:pt x="29744" y="2692"/>
                  <a:pt x="29744" y="2655"/>
                </a:cubicBezTo>
                <a:cubicBezTo>
                  <a:pt x="29744" y="2617"/>
                  <a:pt x="29713" y="2586"/>
                  <a:pt x="29676" y="2586"/>
                </a:cubicBezTo>
                <a:close/>
                <a:moveTo>
                  <a:pt x="26434" y="2821"/>
                </a:moveTo>
                <a:cubicBezTo>
                  <a:pt x="26396" y="2821"/>
                  <a:pt x="26365" y="2852"/>
                  <a:pt x="26365" y="2889"/>
                </a:cubicBezTo>
                <a:cubicBezTo>
                  <a:pt x="26365" y="2927"/>
                  <a:pt x="26396" y="2958"/>
                  <a:pt x="26434" y="2958"/>
                </a:cubicBezTo>
                <a:cubicBezTo>
                  <a:pt x="26472" y="2958"/>
                  <a:pt x="26502" y="2927"/>
                  <a:pt x="26502" y="2889"/>
                </a:cubicBezTo>
                <a:cubicBezTo>
                  <a:pt x="26502" y="2852"/>
                  <a:pt x="26472" y="2821"/>
                  <a:pt x="26434" y="2821"/>
                </a:cubicBezTo>
                <a:close/>
                <a:moveTo>
                  <a:pt x="26650" y="2821"/>
                </a:moveTo>
                <a:cubicBezTo>
                  <a:pt x="26612" y="2821"/>
                  <a:pt x="26582" y="2852"/>
                  <a:pt x="26582" y="2889"/>
                </a:cubicBezTo>
                <a:cubicBezTo>
                  <a:pt x="26582" y="2927"/>
                  <a:pt x="26612" y="2958"/>
                  <a:pt x="26650" y="2958"/>
                </a:cubicBezTo>
                <a:cubicBezTo>
                  <a:pt x="26688" y="2958"/>
                  <a:pt x="26718" y="2927"/>
                  <a:pt x="26718" y="2889"/>
                </a:cubicBezTo>
                <a:cubicBezTo>
                  <a:pt x="26718" y="2852"/>
                  <a:pt x="26688" y="2821"/>
                  <a:pt x="26650" y="2821"/>
                </a:cubicBezTo>
                <a:close/>
                <a:moveTo>
                  <a:pt x="26866" y="2821"/>
                </a:moveTo>
                <a:cubicBezTo>
                  <a:pt x="26828" y="2821"/>
                  <a:pt x="26798" y="2852"/>
                  <a:pt x="26798" y="2889"/>
                </a:cubicBezTo>
                <a:cubicBezTo>
                  <a:pt x="26798" y="2927"/>
                  <a:pt x="26828" y="2958"/>
                  <a:pt x="26866" y="2958"/>
                </a:cubicBezTo>
                <a:cubicBezTo>
                  <a:pt x="26904" y="2958"/>
                  <a:pt x="26935" y="2927"/>
                  <a:pt x="26935" y="2889"/>
                </a:cubicBezTo>
                <a:cubicBezTo>
                  <a:pt x="26935" y="2852"/>
                  <a:pt x="26904" y="2821"/>
                  <a:pt x="26866" y="2821"/>
                </a:cubicBezTo>
                <a:close/>
                <a:moveTo>
                  <a:pt x="28595" y="2821"/>
                </a:moveTo>
                <a:cubicBezTo>
                  <a:pt x="28557" y="2821"/>
                  <a:pt x="28527" y="2852"/>
                  <a:pt x="28527" y="2889"/>
                </a:cubicBezTo>
                <a:cubicBezTo>
                  <a:pt x="28527" y="2927"/>
                  <a:pt x="28557" y="2958"/>
                  <a:pt x="28595" y="2958"/>
                </a:cubicBezTo>
                <a:cubicBezTo>
                  <a:pt x="28633" y="2958"/>
                  <a:pt x="28664" y="2927"/>
                  <a:pt x="28664" y="2889"/>
                </a:cubicBezTo>
                <a:cubicBezTo>
                  <a:pt x="28664" y="2852"/>
                  <a:pt x="28633" y="2821"/>
                  <a:pt x="28595" y="2821"/>
                </a:cubicBezTo>
                <a:close/>
                <a:moveTo>
                  <a:pt x="28811" y="2821"/>
                </a:moveTo>
                <a:cubicBezTo>
                  <a:pt x="28773" y="2821"/>
                  <a:pt x="28743" y="2852"/>
                  <a:pt x="28743" y="2889"/>
                </a:cubicBezTo>
                <a:cubicBezTo>
                  <a:pt x="28743" y="2927"/>
                  <a:pt x="28773" y="2958"/>
                  <a:pt x="28811" y="2958"/>
                </a:cubicBezTo>
                <a:cubicBezTo>
                  <a:pt x="28849" y="2958"/>
                  <a:pt x="28880" y="2927"/>
                  <a:pt x="28880" y="2889"/>
                </a:cubicBezTo>
                <a:cubicBezTo>
                  <a:pt x="28880" y="2852"/>
                  <a:pt x="28849" y="2821"/>
                  <a:pt x="28811" y="2821"/>
                </a:cubicBezTo>
                <a:close/>
                <a:moveTo>
                  <a:pt x="29243" y="2821"/>
                </a:moveTo>
                <a:cubicBezTo>
                  <a:pt x="29206" y="2821"/>
                  <a:pt x="29175" y="2852"/>
                  <a:pt x="29175" y="2889"/>
                </a:cubicBezTo>
                <a:cubicBezTo>
                  <a:pt x="29175" y="2927"/>
                  <a:pt x="29206" y="2958"/>
                  <a:pt x="29243" y="2958"/>
                </a:cubicBezTo>
                <a:cubicBezTo>
                  <a:pt x="29281" y="2958"/>
                  <a:pt x="29312" y="2927"/>
                  <a:pt x="29312" y="2889"/>
                </a:cubicBezTo>
                <a:cubicBezTo>
                  <a:pt x="29312" y="2852"/>
                  <a:pt x="29281" y="2821"/>
                  <a:pt x="29243" y="2821"/>
                </a:cubicBezTo>
                <a:close/>
                <a:moveTo>
                  <a:pt x="29460" y="2821"/>
                </a:moveTo>
                <a:cubicBezTo>
                  <a:pt x="29422" y="2821"/>
                  <a:pt x="29391" y="2852"/>
                  <a:pt x="29391" y="2889"/>
                </a:cubicBezTo>
                <a:cubicBezTo>
                  <a:pt x="29391" y="2927"/>
                  <a:pt x="29422" y="2958"/>
                  <a:pt x="29460" y="2958"/>
                </a:cubicBezTo>
                <a:cubicBezTo>
                  <a:pt x="29497" y="2958"/>
                  <a:pt x="29528" y="2927"/>
                  <a:pt x="29528" y="2889"/>
                </a:cubicBezTo>
                <a:cubicBezTo>
                  <a:pt x="29528" y="2852"/>
                  <a:pt x="29497" y="2821"/>
                  <a:pt x="29460" y="2821"/>
                </a:cubicBezTo>
                <a:close/>
                <a:moveTo>
                  <a:pt x="29676" y="2821"/>
                </a:moveTo>
                <a:cubicBezTo>
                  <a:pt x="29638" y="2821"/>
                  <a:pt x="29607" y="2852"/>
                  <a:pt x="29607" y="2889"/>
                </a:cubicBezTo>
                <a:cubicBezTo>
                  <a:pt x="29607" y="2927"/>
                  <a:pt x="29638" y="2958"/>
                  <a:pt x="29676" y="2958"/>
                </a:cubicBezTo>
                <a:cubicBezTo>
                  <a:pt x="29713" y="2958"/>
                  <a:pt x="29744" y="2927"/>
                  <a:pt x="29744" y="2889"/>
                </a:cubicBezTo>
                <a:cubicBezTo>
                  <a:pt x="29744" y="2852"/>
                  <a:pt x="29713" y="2821"/>
                  <a:pt x="29676" y="2821"/>
                </a:cubicBezTo>
                <a:close/>
                <a:moveTo>
                  <a:pt x="29892" y="2821"/>
                </a:moveTo>
                <a:cubicBezTo>
                  <a:pt x="29854" y="2821"/>
                  <a:pt x="29823" y="2852"/>
                  <a:pt x="29823" y="2889"/>
                </a:cubicBezTo>
                <a:cubicBezTo>
                  <a:pt x="29823" y="2927"/>
                  <a:pt x="29854" y="2958"/>
                  <a:pt x="29892" y="2958"/>
                </a:cubicBezTo>
                <a:cubicBezTo>
                  <a:pt x="29930" y="2958"/>
                  <a:pt x="29960" y="2927"/>
                  <a:pt x="29960" y="2889"/>
                </a:cubicBezTo>
                <a:cubicBezTo>
                  <a:pt x="29960" y="2852"/>
                  <a:pt x="29930" y="2821"/>
                  <a:pt x="29892" y="2821"/>
                </a:cubicBezTo>
                <a:close/>
                <a:moveTo>
                  <a:pt x="26866" y="3056"/>
                </a:moveTo>
                <a:cubicBezTo>
                  <a:pt x="26828" y="3056"/>
                  <a:pt x="26798" y="3086"/>
                  <a:pt x="26798" y="3124"/>
                </a:cubicBezTo>
                <a:cubicBezTo>
                  <a:pt x="26798" y="3162"/>
                  <a:pt x="26828" y="3193"/>
                  <a:pt x="26866" y="3193"/>
                </a:cubicBezTo>
                <a:cubicBezTo>
                  <a:pt x="26904" y="3193"/>
                  <a:pt x="26935" y="3162"/>
                  <a:pt x="26935" y="3124"/>
                </a:cubicBezTo>
                <a:cubicBezTo>
                  <a:pt x="26935" y="3086"/>
                  <a:pt x="26904" y="3056"/>
                  <a:pt x="26866" y="3056"/>
                </a:cubicBezTo>
                <a:close/>
                <a:moveTo>
                  <a:pt x="27082" y="3056"/>
                </a:moveTo>
                <a:cubicBezTo>
                  <a:pt x="27044" y="3056"/>
                  <a:pt x="27014" y="3086"/>
                  <a:pt x="27014" y="3124"/>
                </a:cubicBezTo>
                <a:cubicBezTo>
                  <a:pt x="27014" y="3162"/>
                  <a:pt x="27044" y="3193"/>
                  <a:pt x="27082" y="3193"/>
                </a:cubicBezTo>
                <a:cubicBezTo>
                  <a:pt x="27120" y="3193"/>
                  <a:pt x="27151" y="3162"/>
                  <a:pt x="27151" y="3124"/>
                </a:cubicBezTo>
                <a:cubicBezTo>
                  <a:pt x="27151" y="3086"/>
                  <a:pt x="27120" y="3056"/>
                  <a:pt x="27082" y="3056"/>
                </a:cubicBezTo>
                <a:close/>
                <a:moveTo>
                  <a:pt x="28379" y="3056"/>
                </a:moveTo>
                <a:cubicBezTo>
                  <a:pt x="28341" y="3056"/>
                  <a:pt x="28311" y="3086"/>
                  <a:pt x="28311" y="3124"/>
                </a:cubicBezTo>
                <a:cubicBezTo>
                  <a:pt x="28311" y="3162"/>
                  <a:pt x="28341" y="3193"/>
                  <a:pt x="28379" y="3193"/>
                </a:cubicBezTo>
                <a:cubicBezTo>
                  <a:pt x="28417" y="3193"/>
                  <a:pt x="28447" y="3162"/>
                  <a:pt x="28447" y="3124"/>
                </a:cubicBezTo>
                <a:cubicBezTo>
                  <a:pt x="28447" y="3086"/>
                  <a:pt x="28417" y="3056"/>
                  <a:pt x="28379" y="3056"/>
                </a:cubicBezTo>
                <a:close/>
                <a:moveTo>
                  <a:pt x="28595" y="3056"/>
                </a:moveTo>
                <a:cubicBezTo>
                  <a:pt x="28557" y="3056"/>
                  <a:pt x="28527" y="3086"/>
                  <a:pt x="28527" y="3124"/>
                </a:cubicBezTo>
                <a:cubicBezTo>
                  <a:pt x="28527" y="3162"/>
                  <a:pt x="28557" y="3193"/>
                  <a:pt x="28595" y="3193"/>
                </a:cubicBezTo>
                <a:cubicBezTo>
                  <a:pt x="28633" y="3193"/>
                  <a:pt x="28664" y="3162"/>
                  <a:pt x="28664" y="3124"/>
                </a:cubicBezTo>
                <a:cubicBezTo>
                  <a:pt x="28664" y="3086"/>
                  <a:pt x="28633" y="3056"/>
                  <a:pt x="28595" y="3056"/>
                </a:cubicBezTo>
                <a:close/>
                <a:moveTo>
                  <a:pt x="28811" y="3056"/>
                </a:moveTo>
                <a:cubicBezTo>
                  <a:pt x="28773" y="3056"/>
                  <a:pt x="28743" y="3086"/>
                  <a:pt x="28743" y="3124"/>
                </a:cubicBezTo>
                <a:cubicBezTo>
                  <a:pt x="28743" y="3162"/>
                  <a:pt x="28773" y="3193"/>
                  <a:pt x="28811" y="3193"/>
                </a:cubicBezTo>
                <a:cubicBezTo>
                  <a:pt x="28849" y="3193"/>
                  <a:pt x="28880" y="3162"/>
                  <a:pt x="28880" y="3124"/>
                </a:cubicBezTo>
                <a:cubicBezTo>
                  <a:pt x="28880" y="3086"/>
                  <a:pt x="28849" y="3056"/>
                  <a:pt x="28811" y="3056"/>
                </a:cubicBezTo>
                <a:close/>
                <a:moveTo>
                  <a:pt x="29243" y="3056"/>
                </a:moveTo>
                <a:cubicBezTo>
                  <a:pt x="29206" y="3056"/>
                  <a:pt x="29175" y="3086"/>
                  <a:pt x="29175" y="3124"/>
                </a:cubicBezTo>
                <a:cubicBezTo>
                  <a:pt x="29175" y="3162"/>
                  <a:pt x="29206" y="3193"/>
                  <a:pt x="29243" y="3193"/>
                </a:cubicBezTo>
                <a:cubicBezTo>
                  <a:pt x="29281" y="3193"/>
                  <a:pt x="29312" y="3162"/>
                  <a:pt x="29312" y="3124"/>
                </a:cubicBezTo>
                <a:cubicBezTo>
                  <a:pt x="29312" y="3086"/>
                  <a:pt x="29281" y="3056"/>
                  <a:pt x="29243" y="3056"/>
                </a:cubicBezTo>
                <a:close/>
                <a:moveTo>
                  <a:pt x="29460" y="3056"/>
                </a:moveTo>
                <a:cubicBezTo>
                  <a:pt x="29422" y="3056"/>
                  <a:pt x="29391" y="3086"/>
                  <a:pt x="29391" y="3124"/>
                </a:cubicBezTo>
                <a:cubicBezTo>
                  <a:pt x="29391" y="3162"/>
                  <a:pt x="29422" y="3193"/>
                  <a:pt x="29460" y="3193"/>
                </a:cubicBezTo>
                <a:cubicBezTo>
                  <a:pt x="29497" y="3193"/>
                  <a:pt x="29528" y="3162"/>
                  <a:pt x="29528" y="3124"/>
                </a:cubicBezTo>
                <a:cubicBezTo>
                  <a:pt x="29528" y="3086"/>
                  <a:pt x="29497" y="3056"/>
                  <a:pt x="29460" y="3056"/>
                </a:cubicBezTo>
                <a:close/>
                <a:moveTo>
                  <a:pt x="29676" y="3056"/>
                </a:moveTo>
                <a:cubicBezTo>
                  <a:pt x="29638" y="3056"/>
                  <a:pt x="29607" y="3086"/>
                  <a:pt x="29607" y="3124"/>
                </a:cubicBezTo>
                <a:cubicBezTo>
                  <a:pt x="29607" y="3162"/>
                  <a:pt x="29638" y="3193"/>
                  <a:pt x="29676" y="3193"/>
                </a:cubicBezTo>
                <a:cubicBezTo>
                  <a:pt x="29713" y="3193"/>
                  <a:pt x="29744" y="3162"/>
                  <a:pt x="29744" y="3124"/>
                </a:cubicBezTo>
                <a:cubicBezTo>
                  <a:pt x="29744" y="3086"/>
                  <a:pt x="29713" y="3056"/>
                  <a:pt x="29676" y="3056"/>
                </a:cubicBezTo>
                <a:close/>
                <a:moveTo>
                  <a:pt x="29892" y="3056"/>
                </a:moveTo>
                <a:cubicBezTo>
                  <a:pt x="29854" y="3056"/>
                  <a:pt x="29823" y="3086"/>
                  <a:pt x="29823" y="3124"/>
                </a:cubicBezTo>
                <a:cubicBezTo>
                  <a:pt x="29823" y="3162"/>
                  <a:pt x="29854" y="3193"/>
                  <a:pt x="29892" y="3193"/>
                </a:cubicBezTo>
                <a:cubicBezTo>
                  <a:pt x="29930" y="3193"/>
                  <a:pt x="29960" y="3162"/>
                  <a:pt x="29960" y="3124"/>
                </a:cubicBezTo>
                <a:cubicBezTo>
                  <a:pt x="29960" y="3086"/>
                  <a:pt x="29930" y="3056"/>
                  <a:pt x="29892" y="3056"/>
                </a:cubicBezTo>
                <a:close/>
                <a:moveTo>
                  <a:pt x="27515" y="3291"/>
                </a:moveTo>
                <a:cubicBezTo>
                  <a:pt x="27477" y="3291"/>
                  <a:pt x="27446" y="3321"/>
                  <a:pt x="27446" y="3359"/>
                </a:cubicBezTo>
                <a:cubicBezTo>
                  <a:pt x="27446" y="3397"/>
                  <a:pt x="27477" y="3428"/>
                  <a:pt x="27515" y="3428"/>
                </a:cubicBezTo>
                <a:cubicBezTo>
                  <a:pt x="27552" y="3428"/>
                  <a:pt x="27583" y="3397"/>
                  <a:pt x="27583" y="3359"/>
                </a:cubicBezTo>
                <a:cubicBezTo>
                  <a:pt x="27583" y="3321"/>
                  <a:pt x="27552" y="3291"/>
                  <a:pt x="27515" y="3291"/>
                </a:cubicBezTo>
                <a:close/>
                <a:moveTo>
                  <a:pt x="27731" y="3291"/>
                </a:moveTo>
                <a:cubicBezTo>
                  <a:pt x="27693" y="3291"/>
                  <a:pt x="27662" y="3321"/>
                  <a:pt x="27662" y="3359"/>
                </a:cubicBezTo>
                <a:cubicBezTo>
                  <a:pt x="27662" y="3397"/>
                  <a:pt x="27693" y="3428"/>
                  <a:pt x="27731" y="3428"/>
                </a:cubicBezTo>
                <a:cubicBezTo>
                  <a:pt x="27768" y="3428"/>
                  <a:pt x="27799" y="3397"/>
                  <a:pt x="27799" y="3359"/>
                </a:cubicBezTo>
                <a:cubicBezTo>
                  <a:pt x="27799" y="3321"/>
                  <a:pt x="27768" y="3291"/>
                  <a:pt x="27731" y="3291"/>
                </a:cubicBezTo>
                <a:close/>
                <a:moveTo>
                  <a:pt x="28379" y="3291"/>
                </a:moveTo>
                <a:cubicBezTo>
                  <a:pt x="28341" y="3291"/>
                  <a:pt x="28311" y="3321"/>
                  <a:pt x="28311" y="3359"/>
                </a:cubicBezTo>
                <a:cubicBezTo>
                  <a:pt x="28311" y="3397"/>
                  <a:pt x="28341" y="3428"/>
                  <a:pt x="28379" y="3428"/>
                </a:cubicBezTo>
                <a:cubicBezTo>
                  <a:pt x="28417" y="3428"/>
                  <a:pt x="28447" y="3397"/>
                  <a:pt x="28447" y="3359"/>
                </a:cubicBezTo>
                <a:cubicBezTo>
                  <a:pt x="28447" y="3321"/>
                  <a:pt x="28417" y="3291"/>
                  <a:pt x="28379" y="3291"/>
                </a:cubicBezTo>
                <a:close/>
                <a:moveTo>
                  <a:pt x="28595" y="3291"/>
                </a:moveTo>
                <a:cubicBezTo>
                  <a:pt x="28557" y="3291"/>
                  <a:pt x="28527" y="3321"/>
                  <a:pt x="28527" y="3359"/>
                </a:cubicBezTo>
                <a:cubicBezTo>
                  <a:pt x="28527" y="3397"/>
                  <a:pt x="28557" y="3428"/>
                  <a:pt x="28595" y="3428"/>
                </a:cubicBezTo>
                <a:cubicBezTo>
                  <a:pt x="28633" y="3428"/>
                  <a:pt x="28664" y="3397"/>
                  <a:pt x="28664" y="3359"/>
                </a:cubicBezTo>
                <a:cubicBezTo>
                  <a:pt x="28664" y="3321"/>
                  <a:pt x="28633" y="3291"/>
                  <a:pt x="28595" y="3291"/>
                </a:cubicBezTo>
                <a:close/>
                <a:moveTo>
                  <a:pt x="28811" y="3291"/>
                </a:moveTo>
                <a:cubicBezTo>
                  <a:pt x="28773" y="3291"/>
                  <a:pt x="28743" y="3321"/>
                  <a:pt x="28743" y="3359"/>
                </a:cubicBezTo>
                <a:cubicBezTo>
                  <a:pt x="28743" y="3397"/>
                  <a:pt x="28773" y="3428"/>
                  <a:pt x="28811" y="3428"/>
                </a:cubicBezTo>
                <a:cubicBezTo>
                  <a:pt x="28849" y="3428"/>
                  <a:pt x="28880" y="3397"/>
                  <a:pt x="28880" y="3359"/>
                </a:cubicBezTo>
                <a:cubicBezTo>
                  <a:pt x="28880" y="3321"/>
                  <a:pt x="28849" y="3291"/>
                  <a:pt x="28811" y="3291"/>
                </a:cubicBezTo>
                <a:close/>
                <a:moveTo>
                  <a:pt x="29243" y="3291"/>
                </a:moveTo>
                <a:cubicBezTo>
                  <a:pt x="29206" y="3291"/>
                  <a:pt x="29175" y="3321"/>
                  <a:pt x="29175" y="3359"/>
                </a:cubicBezTo>
                <a:cubicBezTo>
                  <a:pt x="29175" y="3397"/>
                  <a:pt x="29206" y="3428"/>
                  <a:pt x="29243" y="3428"/>
                </a:cubicBezTo>
                <a:cubicBezTo>
                  <a:pt x="29281" y="3428"/>
                  <a:pt x="29312" y="3397"/>
                  <a:pt x="29312" y="3359"/>
                </a:cubicBezTo>
                <a:cubicBezTo>
                  <a:pt x="29312" y="3321"/>
                  <a:pt x="29281" y="3291"/>
                  <a:pt x="29243" y="3291"/>
                </a:cubicBezTo>
                <a:close/>
                <a:moveTo>
                  <a:pt x="29460" y="3291"/>
                </a:moveTo>
                <a:cubicBezTo>
                  <a:pt x="29422" y="3291"/>
                  <a:pt x="29391" y="3321"/>
                  <a:pt x="29391" y="3359"/>
                </a:cubicBezTo>
                <a:cubicBezTo>
                  <a:pt x="29391" y="3397"/>
                  <a:pt x="29422" y="3428"/>
                  <a:pt x="29460" y="3428"/>
                </a:cubicBezTo>
                <a:cubicBezTo>
                  <a:pt x="29497" y="3428"/>
                  <a:pt x="29528" y="3397"/>
                  <a:pt x="29528" y="3359"/>
                </a:cubicBezTo>
                <a:cubicBezTo>
                  <a:pt x="29528" y="3321"/>
                  <a:pt x="29497" y="3291"/>
                  <a:pt x="29460" y="3291"/>
                </a:cubicBezTo>
                <a:close/>
                <a:moveTo>
                  <a:pt x="29676" y="3291"/>
                </a:moveTo>
                <a:cubicBezTo>
                  <a:pt x="29638" y="3291"/>
                  <a:pt x="29607" y="3321"/>
                  <a:pt x="29607" y="3359"/>
                </a:cubicBezTo>
                <a:cubicBezTo>
                  <a:pt x="29607" y="3397"/>
                  <a:pt x="29638" y="3428"/>
                  <a:pt x="29676" y="3428"/>
                </a:cubicBezTo>
                <a:cubicBezTo>
                  <a:pt x="29713" y="3428"/>
                  <a:pt x="29744" y="3397"/>
                  <a:pt x="29744" y="3359"/>
                </a:cubicBezTo>
                <a:cubicBezTo>
                  <a:pt x="29744" y="3321"/>
                  <a:pt x="29713" y="3291"/>
                  <a:pt x="29676" y="3291"/>
                </a:cubicBezTo>
                <a:close/>
                <a:moveTo>
                  <a:pt x="29892" y="3291"/>
                </a:moveTo>
                <a:cubicBezTo>
                  <a:pt x="29854" y="3291"/>
                  <a:pt x="29823" y="3321"/>
                  <a:pt x="29823" y="3359"/>
                </a:cubicBezTo>
                <a:cubicBezTo>
                  <a:pt x="29823" y="3397"/>
                  <a:pt x="29854" y="3428"/>
                  <a:pt x="29892" y="3428"/>
                </a:cubicBezTo>
                <a:cubicBezTo>
                  <a:pt x="29930" y="3428"/>
                  <a:pt x="29960" y="3397"/>
                  <a:pt x="29960" y="3359"/>
                </a:cubicBezTo>
                <a:cubicBezTo>
                  <a:pt x="29960" y="3321"/>
                  <a:pt x="29930" y="3291"/>
                  <a:pt x="29892" y="3291"/>
                </a:cubicBezTo>
                <a:close/>
                <a:moveTo>
                  <a:pt x="26002" y="3525"/>
                </a:moveTo>
                <a:cubicBezTo>
                  <a:pt x="25964" y="3525"/>
                  <a:pt x="25933" y="3556"/>
                  <a:pt x="25933" y="3594"/>
                </a:cubicBezTo>
                <a:cubicBezTo>
                  <a:pt x="25933" y="3632"/>
                  <a:pt x="25964" y="3662"/>
                  <a:pt x="26002" y="3662"/>
                </a:cubicBezTo>
                <a:cubicBezTo>
                  <a:pt x="26039" y="3662"/>
                  <a:pt x="26070" y="3632"/>
                  <a:pt x="26070" y="3594"/>
                </a:cubicBezTo>
                <a:cubicBezTo>
                  <a:pt x="26070" y="3556"/>
                  <a:pt x="26039" y="3525"/>
                  <a:pt x="26002" y="3525"/>
                </a:cubicBezTo>
                <a:close/>
                <a:moveTo>
                  <a:pt x="26218" y="3525"/>
                </a:moveTo>
                <a:cubicBezTo>
                  <a:pt x="26180" y="3525"/>
                  <a:pt x="26149" y="3556"/>
                  <a:pt x="26149" y="3594"/>
                </a:cubicBezTo>
                <a:cubicBezTo>
                  <a:pt x="26149" y="3632"/>
                  <a:pt x="26180" y="3662"/>
                  <a:pt x="26218" y="3662"/>
                </a:cubicBezTo>
                <a:cubicBezTo>
                  <a:pt x="26256" y="3662"/>
                  <a:pt x="26286" y="3632"/>
                  <a:pt x="26286" y="3594"/>
                </a:cubicBezTo>
                <a:cubicBezTo>
                  <a:pt x="26286" y="3556"/>
                  <a:pt x="26256" y="3525"/>
                  <a:pt x="26218" y="3525"/>
                </a:cubicBezTo>
                <a:close/>
                <a:moveTo>
                  <a:pt x="26434" y="3525"/>
                </a:moveTo>
                <a:cubicBezTo>
                  <a:pt x="26396" y="3525"/>
                  <a:pt x="26365" y="3556"/>
                  <a:pt x="26365" y="3594"/>
                </a:cubicBezTo>
                <a:cubicBezTo>
                  <a:pt x="26365" y="3632"/>
                  <a:pt x="26396" y="3662"/>
                  <a:pt x="26434" y="3662"/>
                </a:cubicBezTo>
                <a:cubicBezTo>
                  <a:pt x="26472" y="3662"/>
                  <a:pt x="26502" y="3632"/>
                  <a:pt x="26502" y="3594"/>
                </a:cubicBezTo>
                <a:cubicBezTo>
                  <a:pt x="26502" y="3556"/>
                  <a:pt x="26472" y="3525"/>
                  <a:pt x="26434" y="3525"/>
                </a:cubicBezTo>
                <a:close/>
                <a:moveTo>
                  <a:pt x="26650" y="3525"/>
                </a:moveTo>
                <a:cubicBezTo>
                  <a:pt x="26612" y="3525"/>
                  <a:pt x="26582" y="3556"/>
                  <a:pt x="26582" y="3594"/>
                </a:cubicBezTo>
                <a:cubicBezTo>
                  <a:pt x="26582" y="3632"/>
                  <a:pt x="26612" y="3662"/>
                  <a:pt x="26650" y="3662"/>
                </a:cubicBezTo>
                <a:cubicBezTo>
                  <a:pt x="26688" y="3662"/>
                  <a:pt x="26718" y="3632"/>
                  <a:pt x="26718" y="3594"/>
                </a:cubicBezTo>
                <a:cubicBezTo>
                  <a:pt x="26718" y="3556"/>
                  <a:pt x="26688" y="3525"/>
                  <a:pt x="26650" y="3525"/>
                </a:cubicBezTo>
                <a:close/>
                <a:moveTo>
                  <a:pt x="27082" y="3525"/>
                </a:moveTo>
                <a:cubicBezTo>
                  <a:pt x="27044" y="3525"/>
                  <a:pt x="27014" y="3556"/>
                  <a:pt x="27014" y="3594"/>
                </a:cubicBezTo>
                <a:cubicBezTo>
                  <a:pt x="27014" y="3632"/>
                  <a:pt x="27044" y="3662"/>
                  <a:pt x="27082" y="3662"/>
                </a:cubicBezTo>
                <a:cubicBezTo>
                  <a:pt x="27120" y="3662"/>
                  <a:pt x="27151" y="3632"/>
                  <a:pt x="27151" y="3594"/>
                </a:cubicBezTo>
                <a:cubicBezTo>
                  <a:pt x="27151" y="3556"/>
                  <a:pt x="27120" y="3525"/>
                  <a:pt x="27082" y="3525"/>
                </a:cubicBezTo>
                <a:close/>
                <a:moveTo>
                  <a:pt x="27298" y="3525"/>
                </a:moveTo>
                <a:cubicBezTo>
                  <a:pt x="27261" y="3525"/>
                  <a:pt x="27230" y="3556"/>
                  <a:pt x="27230" y="3594"/>
                </a:cubicBezTo>
                <a:cubicBezTo>
                  <a:pt x="27230" y="3632"/>
                  <a:pt x="27261" y="3662"/>
                  <a:pt x="27298" y="3662"/>
                </a:cubicBezTo>
                <a:cubicBezTo>
                  <a:pt x="27336" y="3662"/>
                  <a:pt x="27367" y="3632"/>
                  <a:pt x="27367" y="3594"/>
                </a:cubicBezTo>
                <a:cubicBezTo>
                  <a:pt x="27367" y="3556"/>
                  <a:pt x="27336" y="3525"/>
                  <a:pt x="27298" y="3525"/>
                </a:cubicBezTo>
                <a:close/>
                <a:moveTo>
                  <a:pt x="27515" y="3525"/>
                </a:moveTo>
                <a:cubicBezTo>
                  <a:pt x="27477" y="3525"/>
                  <a:pt x="27446" y="3556"/>
                  <a:pt x="27446" y="3594"/>
                </a:cubicBezTo>
                <a:cubicBezTo>
                  <a:pt x="27446" y="3632"/>
                  <a:pt x="27477" y="3662"/>
                  <a:pt x="27515" y="3662"/>
                </a:cubicBezTo>
                <a:cubicBezTo>
                  <a:pt x="27552" y="3662"/>
                  <a:pt x="27583" y="3632"/>
                  <a:pt x="27583" y="3594"/>
                </a:cubicBezTo>
                <a:cubicBezTo>
                  <a:pt x="27583" y="3556"/>
                  <a:pt x="27552" y="3525"/>
                  <a:pt x="27515" y="3525"/>
                </a:cubicBezTo>
                <a:close/>
                <a:moveTo>
                  <a:pt x="27731" y="3525"/>
                </a:moveTo>
                <a:cubicBezTo>
                  <a:pt x="27693" y="3525"/>
                  <a:pt x="27662" y="3556"/>
                  <a:pt x="27662" y="3594"/>
                </a:cubicBezTo>
                <a:cubicBezTo>
                  <a:pt x="27662" y="3632"/>
                  <a:pt x="27693" y="3662"/>
                  <a:pt x="27731" y="3662"/>
                </a:cubicBezTo>
                <a:cubicBezTo>
                  <a:pt x="27768" y="3662"/>
                  <a:pt x="27799" y="3632"/>
                  <a:pt x="27799" y="3594"/>
                </a:cubicBezTo>
                <a:cubicBezTo>
                  <a:pt x="27799" y="3556"/>
                  <a:pt x="27768" y="3525"/>
                  <a:pt x="27731" y="3525"/>
                </a:cubicBezTo>
                <a:close/>
                <a:moveTo>
                  <a:pt x="27947" y="3525"/>
                </a:moveTo>
                <a:cubicBezTo>
                  <a:pt x="27909" y="3525"/>
                  <a:pt x="27878" y="3556"/>
                  <a:pt x="27878" y="3594"/>
                </a:cubicBezTo>
                <a:cubicBezTo>
                  <a:pt x="27878" y="3632"/>
                  <a:pt x="27909" y="3662"/>
                  <a:pt x="27947" y="3662"/>
                </a:cubicBezTo>
                <a:cubicBezTo>
                  <a:pt x="27985" y="3662"/>
                  <a:pt x="28015" y="3632"/>
                  <a:pt x="28015" y="3594"/>
                </a:cubicBezTo>
                <a:cubicBezTo>
                  <a:pt x="28015" y="3556"/>
                  <a:pt x="27985" y="3525"/>
                  <a:pt x="27947" y="3525"/>
                </a:cubicBezTo>
                <a:close/>
                <a:moveTo>
                  <a:pt x="28163" y="3525"/>
                </a:moveTo>
                <a:cubicBezTo>
                  <a:pt x="28125" y="3525"/>
                  <a:pt x="28094" y="3556"/>
                  <a:pt x="28094" y="3594"/>
                </a:cubicBezTo>
                <a:cubicBezTo>
                  <a:pt x="28094" y="3632"/>
                  <a:pt x="28125" y="3662"/>
                  <a:pt x="28163" y="3662"/>
                </a:cubicBezTo>
                <a:cubicBezTo>
                  <a:pt x="28201" y="3662"/>
                  <a:pt x="28231" y="3632"/>
                  <a:pt x="28231" y="3594"/>
                </a:cubicBezTo>
                <a:cubicBezTo>
                  <a:pt x="28231" y="3556"/>
                  <a:pt x="28201" y="3525"/>
                  <a:pt x="28163" y="3525"/>
                </a:cubicBezTo>
                <a:close/>
                <a:moveTo>
                  <a:pt x="28379" y="3525"/>
                </a:moveTo>
                <a:cubicBezTo>
                  <a:pt x="28341" y="3525"/>
                  <a:pt x="28311" y="3556"/>
                  <a:pt x="28311" y="3594"/>
                </a:cubicBezTo>
                <a:cubicBezTo>
                  <a:pt x="28311" y="3632"/>
                  <a:pt x="28341" y="3662"/>
                  <a:pt x="28379" y="3662"/>
                </a:cubicBezTo>
                <a:cubicBezTo>
                  <a:pt x="28417" y="3662"/>
                  <a:pt x="28447" y="3632"/>
                  <a:pt x="28447" y="3594"/>
                </a:cubicBezTo>
                <a:cubicBezTo>
                  <a:pt x="28447" y="3556"/>
                  <a:pt x="28417" y="3525"/>
                  <a:pt x="28379" y="3525"/>
                </a:cubicBezTo>
                <a:close/>
                <a:moveTo>
                  <a:pt x="28595" y="3525"/>
                </a:moveTo>
                <a:cubicBezTo>
                  <a:pt x="28557" y="3525"/>
                  <a:pt x="28527" y="3556"/>
                  <a:pt x="28527" y="3594"/>
                </a:cubicBezTo>
                <a:cubicBezTo>
                  <a:pt x="28527" y="3632"/>
                  <a:pt x="28557" y="3662"/>
                  <a:pt x="28595" y="3662"/>
                </a:cubicBezTo>
                <a:cubicBezTo>
                  <a:pt x="28633" y="3662"/>
                  <a:pt x="28664" y="3632"/>
                  <a:pt x="28664" y="3594"/>
                </a:cubicBezTo>
                <a:cubicBezTo>
                  <a:pt x="28664" y="3556"/>
                  <a:pt x="28633" y="3525"/>
                  <a:pt x="28595" y="3525"/>
                </a:cubicBezTo>
                <a:close/>
                <a:moveTo>
                  <a:pt x="28811" y="3525"/>
                </a:moveTo>
                <a:cubicBezTo>
                  <a:pt x="28773" y="3525"/>
                  <a:pt x="28743" y="3556"/>
                  <a:pt x="28743" y="3594"/>
                </a:cubicBezTo>
                <a:cubicBezTo>
                  <a:pt x="28743" y="3632"/>
                  <a:pt x="28773" y="3662"/>
                  <a:pt x="28811" y="3662"/>
                </a:cubicBezTo>
                <a:cubicBezTo>
                  <a:pt x="28849" y="3662"/>
                  <a:pt x="28880" y="3632"/>
                  <a:pt x="28880" y="3594"/>
                </a:cubicBezTo>
                <a:cubicBezTo>
                  <a:pt x="28880" y="3556"/>
                  <a:pt x="28849" y="3525"/>
                  <a:pt x="28811" y="3525"/>
                </a:cubicBezTo>
                <a:close/>
                <a:moveTo>
                  <a:pt x="29243" y="3525"/>
                </a:moveTo>
                <a:cubicBezTo>
                  <a:pt x="29206" y="3525"/>
                  <a:pt x="29175" y="3556"/>
                  <a:pt x="29175" y="3594"/>
                </a:cubicBezTo>
                <a:cubicBezTo>
                  <a:pt x="29175" y="3632"/>
                  <a:pt x="29206" y="3662"/>
                  <a:pt x="29243" y="3662"/>
                </a:cubicBezTo>
                <a:cubicBezTo>
                  <a:pt x="29281" y="3662"/>
                  <a:pt x="29312" y="3632"/>
                  <a:pt x="29312" y="3594"/>
                </a:cubicBezTo>
                <a:cubicBezTo>
                  <a:pt x="29312" y="3556"/>
                  <a:pt x="29281" y="3525"/>
                  <a:pt x="29243" y="3525"/>
                </a:cubicBezTo>
                <a:close/>
                <a:moveTo>
                  <a:pt x="29460" y="3525"/>
                </a:moveTo>
                <a:cubicBezTo>
                  <a:pt x="29422" y="3525"/>
                  <a:pt x="29391" y="3556"/>
                  <a:pt x="29391" y="3594"/>
                </a:cubicBezTo>
                <a:cubicBezTo>
                  <a:pt x="29391" y="3632"/>
                  <a:pt x="29422" y="3662"/>
                  <a:pt x="29460" y="3662"/>
                </a:cubicBezTo>
                <a:cubicBezTo>
                  <a:pt x="29497" y="3662"/>
                  <a:pt x="29528" y="3632"/>
                  <a:pt x="29528" y="3594"/>
                </a:cubicBezTo>
                <a:cubicBezTo>
                  <a:pt x="29528" y="3556"/>
                  <a:pt x="29497" y="3525"/>
                  <a:pt x="29460" y="3525"/>
                </a:cubicBezTo>
                <a:close/>
                <a:moveTo>
                  <a:pt x="29676" y="3525"/>
                </a:moveTo>
                <a:cubicBezTo>
                  <a:pt x="29638" y="3525"/>
                  <a:pt x="29607" y="3556"/>
                  <a:pt x="29607" y="3594"/>
                </a:cubicBezTo>
                <a:cubicBezTo>
                  <a:pt x="29607" y="3632"/>
                  <a:pt x="29638" y="3662"/>
                  <a:pt x="29676" y="3662"/>
                </a:cubicBezTo>
                <a:cubicBezTo>
                  <a:pt x="29713" y="3662"/>
                  <a:pt x="29744" y="3632"/>
                  <a:pt x="29744" y="3594"/>
                </a:cubicBezTo>
                <a:cubicBezTo>
                  <a:pt x="29744" y="3556"/>
                  <a:pt x="29713" y="3525"/>
                  <a:pt x="29676" y="3525"/>
                </a:cubicBezTo>
                <a:close/>
                <a:moveTo>
                  <a:pt x="29892" y="3525"/>
                </a:moveTo>
                <a:cubicBezTo>
                  <a:pt x="29854" y="3525"/>
                  <a:pt x="29823" y="3556"/>
                  <a:pt x="29823" y="3594"/>
                </a:cubicBezTo>
                <a:cubicBezTo>
                  <a:pt x="29823" y="3632"/>
                  <a:pt x="29854" y="3662"/>
                  <a:pt x="29892" y="3662"/>
                </a:cubicBezTo>
                <a:cubicBezTo>
                  <a:pt x="29930" y="3662"/>
                  <a:pt x="29960" y="3632"/>
                  <a:pt x="29960" y="3594"/>
                </a:cubicBezTo>
                <a:cubicBezTo>
                  <a:pt x="29960" y="3556"/>
                  <a:pt x="29930" y="3525"/>
                  <a:pt x="29892" y="3525"/>
                </a:cubicBezTo>
                <a:close/>
                <a:moveTo>
                  <a:pt x="26002" y="3760"/>
                </a:moveTo>
                <a:cubicBezTo>
                  <a:pt x="25964" y="3760"/>
                  <a:pt x="25933" y="3791"/>
                  <a:pt x="25933" y="3829"/>
                </a:cubicBezTo>
                <a:cubicBezTo>
                  <a:pt x="25933" y="3867"/>
                  <a:pt x="25964" y="3897"/>
                  <a:pt x="26002" y="3897"/>
                </a:cubicBezTo>
                <a:cubicBezTo>
                  <a:pt x="26039" y="3897"/>
                  <a:pt x="26070" y="3867"/>
                  <a:pt x="26070" y="3829"/>
                </a:cubicBezTo>
                <a:cubicBezTo>
                  <a:pt x="26070" y="3791"/>
                  <a:pt x="26039" y="3760"/>
                  <a:pt x="26002" y="3760"/>
                </a:cubicBezTo>
                <a:close/>
                <a:moveTo>
                  <a:pt x="26218" y="3760"/>
                </a:moveTo>
                <a:cubicBezTo>
                  <a:pt x="26180" y="3760"/>
                  <a:pt x="26149" y="3791"/>
                  <a:pt x="26149" y="3829"/>
                </a:cubicBezTo>
                <a:cubicBezTo>
                  <a:pt x="26149" y="3867"/>
                  <a:pt x="26180" y="3897"/>
                  <a:pt x="26218" y="3897"/>
                </a:cubicBezTo>
                <a:cubicBezTo>
                  <a:pt x="26256" y="3897"/>
                  <a:pt x="26286" y="3867"/>
                  <a:pt x="26286" y="3829"/>
                </a:cubicBezTo>
                <a:cubicBezTo>
                  <a:pt x="26286" y="3791"/>
                  <a:pt x="26256" y="3760"/>
                  <a:pt x="26218" y="3760"/>
                </a:cubicBezTo>
                <a:close/>
                <a:moveTo>
                  <a:pt x="26434" y="3760"/>
                </a:moveTo>
                <a:cubicBezTo>
                  <a:pt x="26396" y="3760"/>
                  <a:pt x="26365" y="3791"/>
                  <a:pt x="26365" y="3829"/>
                </a:cubicBezTo>
                <a:cubicBezTo>
                  <a:pt x="26365" y="3867"/>
                  <a:pt x="26396" y="3897"/>
                  <a:pt x="26434" y="3897"/>
                </a:cubicBezTo>
                <a:cubicBezTo>
                  <a:pt x="26472" y="3897"/>
                  <a:pt x="26502" y="3867"/>
                  <a:pt x="26502" y="3829"/>
                </a:cubicBezTo>
                <a:cubicBezTo>
                  <a:pt x="26502" y="3791"/>
                  <a:pt x="26472" y="3760"/>
                  <a:pt x="26434" y="3760"/>
                </a:cubicBezTo>
                <a:close/>
                <a:moveTo>
                  <a:pt x="26650" y="3760"/>
                </a:moveTo>
                <a:cubicBezTo>
                  <a:pt x="26612" y="3760"/>
                  <a:pt x="26582" y="3791"/>
                  <a:pt x="26582" y="3829"/>
                </a:cubicBezTo>
                <a:cubicBezTo>
                  <a:pt x="26582" y="3867"/>
                  <a:pt x="26612" y="3897"/>
                  <a:pt x="26650" y="3897"/>
                </a:cubicBezTo>
                <a:cubicBezTo>
                  <a:pt x="26688" y="3897"/>
                  <a:pt x="26718" y="3867"/>
                  <a:pt x="26718" y="3829"/>
                </a:cubicBezTo>
                <a:cubicBezTo>
                  <a:pt x="26718" y="3791"/>
                  <a:pt x="26688" y="3760"/>
                  <a:pt x="26650" y="3760"/>
                </a:cubicBezTo>
                <a:close/>
                <a:moveTo>
                  <a:pt x="26866" y="3760"/>
                </a:moveTo>
                <a:cubicBezTo>
                  <a:pt x="26828" y="3760"/>
                  <a:pt x="26798" y="3791"/>
                  <a:pt x="26798" y="3829"/>
                </a:cubicBezTo>
                <a:cubicBezTo>
                  <a:pt x="26798" y="3867"/>
                  <a:pt x="26828" y="3897"/>
                  <a:pt x="26866" y="3897"/>
                </a:cubicBezTo>
                <a:cubicBezTo>
                  <a:pt x="26904" y="3897"/>
                  <a:pt x="26935" y="3867"/>
                  <a:pt x="26935" y="3829"/>
                </a:cubicBezTo>
                <a:cubicBezTo>
                  <a:pt x="26935" y="3791"/>
                  <a:pt x="26904" y="3760"/>
                  <a:pt x="26866" y="3760"/>
                </a:cubicBezTo>
                <a:close/>
                <a:moveTo>
                  <a:pt x="27082" y="3760"/>
                </a:moveTo>
                <a:cubicBezTo>
                  <a:pt x="27044" y="3760"/>
                  <a:pt x="27014" y="3791"/>
                  <a:pt x="27014" y="3829"/>
                </a:cubicBezTo>
                <a:cubicBezTo>
                  <a:pt x="27014" y="3867"/>
                  <a:pt x="27044" y="3897"/>
                  <a:pt x="27082" y="3897"/>
                </a:cubicBezTo>
                <a:cubicBezTo>
                  <a:pt x="27120" y="3897"/>
                  <a:pt x="27151" y="3867"/>
                  <a:pt x="27151" y="3829"/>
                </a:cubicBezTo>
                <a:cubicBezTo>
                  <a:pt x="27151" y="3791"/>
                  <a:pt x="27120" y="3760"/>
                  <a:pt x="27082" y="3760"/>
                </a:cubicBezTo>
                <a:close/>
                <a:moveTo>
                  <a:pt x="27298" y="3760"/>
                </a:moveTo>
                <a:cubicBezTo>
                  <a:pt x="27261" y="3760"/>
                  <a:pt x="27230" y="3791"/>
                  <a:pt x="27230" y="3829"/>
                </a:cubicBezTo>
                <a:cubicBezTo>
                  <a:pt x="27230" y="3867"/>
                  <a:pt x="27261" y="3897"/>
                  <a:pt x="27298" y="3897"/>
                </a:cubicBezTo>
                <a:cubicBezTo>
                  <a:pt x="27336" y="3897"/>
                  <a:pt x="27367" y="3867"/>
                  <a:pt x="27367" y="3829"/>
                </a:cubicBezTo>
                <a:cubicBezTo>
                  <a:pt x="27367" y="3791"/>
                  <a:pt x="27336" y="3760"/>
                  <a:pt x="27298" y="3760"/>
                </a:cubicBezTo>
                <a:close/>
                <a:moveTo>
                  <a:pt x="27515" y="3760"/>
                </a:moveTo>
                <a:cubicBezTo>
                  <a:pt x="27477" y="3760"/>
                  <a:pt x="27446" y="3791"/>
                  <a:pt x="27446" y="3829"/>
                </a:cubicBezTo>
                <a:cubicBezTo>
                  <a:pt x="27446" y="3867"/>
                  <a:pt x="27477" y="3897"/>
                  <a:pt x="27515" y="3897"/>
                </a:cubicBezTo>
                <a:cubicBezTo>
                  <a:pt x="27552" y="3897"/>
                  <a:pt x="27583" y="3867"/>
                  <a:pt x="27583" y="3829"/>
                </a:cubicBezTo>
                <a:cubicBezTo>
                  <a:pt x="27583" y="3791"/>
                  <a:pt x="27552" y="3760"/>
                  <a:pt x="27515" y="3760"/>
                </a:cubicBezTo>
                <a:close/>
                <a:moveTo>
                  <a:pt x="27731" y="3760"/>
                </a:moveTo>
                <a:cubicBezTo>
                  <a:pt x="27693" y="3760"/>
                  <a:pt x="27662" y="3791"/>
                  <a:pt x="27662" y="3829"/>
                </a:cubicBezTo>
                <a:cubicBezTo>
                  <a:pt x="27662" y="3867"/>
                  <a:pt x="27693" y="3897"/>
                  <a:pt x="27731" y="3897"/>
                </a:cubicBezTo>
                <a:cubicBezTo>
                  <a:pt x="27768" y="3897"/>
                  <a:pt x="27799" y="3867"/>
                  <a:pt x="27799" y="3829"/>
                </a:cubicBezTo>
                <a:cubicBezTo>
                  <a:pt x="27799" y="3791"/>
                  <a:pt x="27768" y="3760"/>
                  <a:pt x="27731" y="3760"/>
                </a:cubicBezTo>
                <a:close/>
                <a:moveTo>
                  <a:pt x="27947" y="3760"/>
                </a:moveTo>
                <a:cubicBezTo>
                  <a:pt x="27909" y="3760"/>
                  <a:pt x="27878" y="3791"/>
                  <a:pt x="27878" y="3829"/>
                </a:cubicBezTo>
                <a:cubicBezTo>
                  <a:pt x="27878" y="3867"/>
                  <a:pt x="27909" y="3897"/>
                  <a:pt x="27947" y="3897"/>
                </a:cubicBezTo>
                <a:cubicBezTo>
                  <a:pt x="27985" y="3897"/>
                  <a:pt x="28015" y="3867"/>
                  <a:pt x="28015" y="3829"/>
                </a:cubicBezTo>
                <a:cubicBezTo>
                  <a:pt x="28015" y="3791"/>
                  <a:pt x="27985" y="3760"/>
                  <a:pt x="27947" y="3760"/>
                </a:cubicBezTo>
                <a:close/>
                <a:moveTo>
                  <a:pt x="28163" y="3760"/>
                </a:moveTo>
                <a:cubicBezTo>
                  <a:pt x="28125" y="3760"/>
                  <a:pt x="28094" y="3791"/>
                  <a:pt x="28094" y="3829"/>
                </a:cubicBezTo>
                <a:cubicBezTo>
                  <a:pt x="28094" y="3867"/>
                  <a:pt x="28125" y="3897"/>
                  <a:pt x="28163" y="3897"/>
                </a:cubicBezTo>
                <a:cubicBezTo>
                  <a:pt x="28201" y="3897"/>
                  <a:pt x="28231" y="3867"/>
                  <a:pt x="28231" y="3829"/>
                </a:cubicBezTo>
                <a:cubicBezTo>
                  <a:pt x="28231" y="3791"/>
                  <a:pt x="28201" y="3760"/>
                  <a:pt x="28163" y="3760"/>
                </a:cubicBezTo>
                <a:close/>
                <a:moveTo>
                  <a:pt x="28379" y="3760"/>
                </a:moveTo>
                <a:cubicBezTo>
                  <a:pt x="28341" y="3760"/>
                  <a:pt x="28311" y="3791"/>
                  <a:pt x="28311" y="3829"/>
                </a:cubicBezTo>
                <a:cubicBezTo>
                  <a:pt x="28311" y="3867"/>
                  <a:pt x="28341" y="3897"/>
                  <a:pt x="28379" y="3897"/>
                </a:cubicBezTo>
                <a:cubicBezTo>
                  <a:pt x="28417" y="3897"/>
                  <a:pt x="28447" y="3867"/>
                  <a:pt x="28447" y="3829"/>
                </a:cubicBezTo>
                <a:cubicBezTo>
                  <a:pt x="28447" y="3791"/>
                  <a:pt x="28417" y="3760"/>
                  <a:pt x="28379" y="3760"/>
                </a:cubicBezTo>
                <a:close/>
                <a:moveTo>
                  <a:pt x="28595" y="3760"/>
                </a:moveTo>
                <a:cubicBezTo>
                  <a:pt x="28557" y="3760"/>
                  <a:pt x="28527" y="3791"/>
                  <a:pt x="28527" y="3829"/>
                </a:cubicBezTo>
                <a:cubicBezTo>
                  <a:pt x="28527" y="3867"/>
                  <a:pt x="28557" y="3897"/>
                  <a:pt x="28595" y="3897"/>
                </a:cubicBezTo>
                <a:cubicBezTo>
                  <a:pt x="28633" y="3897"/>
                  <a:pt x="28664" y="3867"/>
                  <a:pt x="28664" y="3829"/>
                </a:cubicBezTo>
                <a:cubicBezTo>
                  <a:pt x="28664" y="3791"/>
                  <a:pt x="28633" y="3760"/>
                  <a:pt x="28595" y="3760"/>
                </a:cubicBezTo>
                <a:close/>
                <a:moveTo>
                  <a:pt x="28811" y="3760"/>
                </a:moveTo>
                <a:cubicBezTo>
                  <a:pt x="28773" y="3760"/>
                  <a:pt x="28743" y="3791"/>
                  <a:pt x="28743" y="3829"/>
                </a:cubicBezTo>
                <a:cubicBezTo>
                  <a:pt x="28743" y="3867"/>
                  <a:pt x="28773" y="3897"/>
                  <a:pt x="28811" y="3897"/>
                </a:cubicBezTo>
                <a:cubicBezTo>
                  <a:pt x="28849" y="3897"/>
                  <a:pt x="28880" y="3867"/>
                  <a:pt x="28880" y="3829"/>
                </a:cubicBezTo>
                <a:cubicBezTo>
                  <a:pt x="28880" y="3791"/>
                  <a:pt x="28849" y="3760"/>
                  <a:pt x="28811" y="3760"/>
                </a:cubicBezTo>
                <a:close/>
                <a:moveTo>
                  <a:pt x="29243" y="3760"/>
                </a:moveTo>
                <a:cubicBezTo>
                  <a:pt x="29206" y="3760"/>
                  <a:pt x="29175" y="3791"/>
                  <a:pt x="29175" y="3829"/>
                </a:cubicBezTo>
                <a:cubicBezTo>
                  <a:pt x="29175" y="3867"/>
                  <a:pt x="29206" y="3897"/>
                  <a:pt x="29243" y="3897"/>
                </a:cubicBezTo>
                <a:cubicBezTo>
                  <a:pt x="29281" y="3897"/>
                  <a:pt x="29312" y="3867"/>
                  <a:pt x="29312" y="3829"/>
                </a:cubicBezTo>
                <a:cubicBezTo>
                  <a:pt x="29312" y="3791"/>
                  <a:pt x="29281" y="3760"/>
                  <a:pt x="29243" y="3760"/>
                </a:cubicBezTo>
                <a:close/>
                <a:moveTo>
                  <a:pt x="29460" y="3760"/>
                </a:moveTo>
                <a:cubicBezTo>
                  <a:pt x="29422" y="3760"/>
                  <a:pt x="29391" y="3791"/>
                  <a:pt x="29391" y="3829"/>
                </a:cubicBezTo>
                <a:cubicBezTo>
                  <a:pt x="29391" y="3867"/>
                  <a:pt x="29422" y="3897"/>
                  <a:pt x="29460" y="3897"/>
                </a:cubicBezTo>
                <a:cubicBezTo>
                  <a:pt x="29497" y="3897"/>
                  <a:pt x="29528" y="3867"/>
                  <a:pt x="29528" y="3829"/>
                </a:cubicBezTo>
                <a:cubicBezTo>
                  <a:pt x="29528" y="3791"/>
                  <a:pt x="29497" y="3760"/>
                  <a:pt x="29460" y="3760"/>
                </a:cubicBezTo>
                <a:close/>
                <a:moveTo>
                  <a:pt x="29676" y="3760"/>
                </a:moveTo>
                <a:cubicBezTo>
                  <a:pt x="29638" y="3760"/>
                  <a:pt x="29607" y="3791"/>
                  <a:pt x="29607" y="3829"/>
                </a:cubicBezTo>
                <a:cubicBezTo>
                  <a:pt x="29607" y="3867"/>
                  <a:pt x="29638" y="3897"/>
                  <a:pt x="29676" y="3897"/>
                </a:cubicBezTo>
                <a:cubicBezTo>
                  <a:pt x="29713" y="3897"/>
                  <a:pt x="29744" y="3867"/>
                  <a:pt x="29744" y="3829"/>
                </a:cubicBezTo>
                <a:cubicBezTo>
                  <a:pt x="29744" y="3791"/>
                  <a:pt x="29713" y="3760"/>
                  <a:pt x="29676" y="3760"/>
                </a:cubicBezTo>
                <a:close/>
                <a:moveTo>
                  <a:pt x="29892" y="3760"/>
                </a:moveTo>
                <a:cubicBezTo>
                  <a:pt x="29854" y="3760"/>
                  <a:pt x="29823" y="3791"/>
                  <a:pt x="29823" y="3829"/>
                </a:cubicBezTo>
                <a:cubicBezTo>
                  <a:pt x="29823" y="3867"/>
                  <a:pt x="29854" y="3897"/>
                  <a:pt x="29892" y="3897"/>
                </a:cubicBezTo>
                <a:cubicBezTo>
                  <a:pt x="29930" y="3897"/>
                  <a:pt x="29960" y="3867"/>
                  <a:pt x="29960" y="3829"/>
                </a:cubicBezTo>
                <a:cubicBezTo>
                  <a:pt x="29960" y="3791"/>
                  <a:pt x="29930" y="3760"/>
                  <a:pt x="29892" y="3760"/>
                </a:cubicBezTo>
                <a:close/>
                <a:moveTo>
                  <a:pt x="26002" y="3995"/>
                </a:moveTo>
                <a:cubicBezTo>
                  <a:pt x="25964" y="3995"/>
                  <a:pt x="25933" y="4026"/>
                  <a:pt x="25933" y="4064"/>
                </a:cubicBezTo>
                <a:cubicBezTo>
                  <a:pt x="25933" y="4101"/>
                  <a:pt x="25964" y="4132"/>
                  <a:pt x="26002" y="4132"/>
                </a:cubicBezTo>
                <a:cubicBezTo>
                  <a:pt x="26039" y="4132"/>
                  <a:pt x="26070" y="4101"/>
                  <a:pt x="26070" y="4064"/>
                </a:cubicBezTo>
                <a:cubicBezTo>
                  <a:pt x="26070" y="4026"/>
                  <a:pt x="26039" y="3995"/>
                  <a:pt x="26002" y="3995"/>
                </a:cubicBezTo>
                <a:close/>
                <a:moveTo>
                  <a:pt x="26218" y="3995"/>
                </a:moveTo>
                <a:cubicBezTo>
                  <a:pt x="26180" y="3995"/>
                  <a:pt x="26149" y="4026"/>
                  <a:pt x="26149" y="4064"/>
                </a:cubicBezTo>
                <a:cubicBezTo>
                  <a:pt x="26149" y="4101"/>
                  <a:pt x="26180" y="4132"/>
                  <a:pt x="26218" y="4132"/>
                </a:cubicBezTo>
                <a:cubicBezTo>
                  <a:pt x="26256" y="4132"/>
                  <a:pt x="26286" y="4101"/>
                  <a:pt x="26286" y="4064"/>
                </a:cubicBezTo>
                <a:cubicBezTo>
                  <a:pt x="26286" y="4026"/>
                  <a:pt x="26256" y="3995"/>
                  <a:pt x="26218" y="3995"/>
                </a:cubicBezTo>
                <a:close/>
                <a:moveTo>
                  <a:pt x="26434" y="3995"/>
                </a:moveTo>
                <a:cubicBezTo>
                  <a:pt x="26396" y="3995"/>
                  <a:pt x="26365" y="4026"/>
                  <a:pt x="26365" y="4064"/>
                </a:cubicBezTo>
                <a:cubicBezTo>
                  <a:pt x="26365" y="4101"/>
                  <a:pt x="26396" y="4132"/>
                  <a:pt x="26434" y="4132"/>
                </a:cubicBezTo>
                <a:cubicBezTo>
                  <a:pt x="26472" y="4132"/>
                  <a:pt x="26502" y="4101"/>
                  <a:pt x="26502" y="4064"/>
                </a:cubicBezTo>
                <a:cubicBezTo>
                  <a:pt x="26502" y="4026"/>
                  <a:pt x="26472" y="3995"/>
                  <a:pt x="26434" y="3995"/>
                </a:cubicBezTo>
                <a:close/>
                <a:moveTo>
                  <a:pt x="26650" y="3995"/>
                </a:moveTo>
                <a:cubicBezTo>
                  <a:pt x="26612" y="3995"/>
                  <a:pt x="26582" y="4026"/>
                  <a:pt x="26582" y="4064"/>
                </a:cubicBezTo>
                <a:cubicBezTo>
                  <a:pt x="26582" y="4101"/>
                  <a:pt x="26612" y="4132"/>
                  <a:pt x="26650" y="4132"/>
                </a:cubicBezTo>
                <a:cubicBezTo>
                  <a:pt x="26688" y="4132"/>
                  <a:pt x="26718" y="4101"/>
                  <a:pt x="26718" y="4064"/>
                </a:cubicBezTo>
                <a:cubicBezTo>
                  <a:pt x="26718" y="4026"/>
                  <a:pt x="26688" y="3995"/>
                  <a:pt x="26650" y="3995"/>
                </a:cubicBezTo>
                <a:close/>
                <a:moveTo>
                  <a:pt x="26866" y="3995"/>
                </a:moveTo>
                <a:cubicBezTo>
                  <a:pt x="26828" y="3995"/>
                  <a:pt x="26798" y="4026"/>
                  <a:pt x="26798" y="4064"/>
                </a:cubicBezTo>
                <a:cubicBezTo>
                  <a:pt x="26798" y="4101"/>
                  <a:pt x="26828" y="4132"/>
                  <a:pt x="26866" y="4132"/>
                </a:cubicBezTo>
                <a:cubicBezTo>
                  <a:pt x="26904" y="4132"/>
                  <a:pt x="26935" y="4101"/>
                  <a:pt x="26935" y="4064"/>
                </a:cubicBezTo>
                <a:cubicBezTo>
                  <a:pt x="26935" y="4026"/>
                  <a:pt x="26904" y="3995"/>
                  <a:pt x="26866" y="3995"/>
                </a:cubicBezTo>
                <a:close/>
                <a:moveTo>
                  <a:pt x="27082" y="3995"/>
                </a:moveTo>
                <a:cubicBezTo>
                  <a:pt x="27044" y="3995"/>
                  <a:pt x="27014" y="4026"/>
                  <a:pt x="27014" y="4064"/>
                </a:cubicBezTo>
                <a:cubicBezTo>
                  <a:pt x="27014" y="4101"/>
                  <a:pt x="27044" y="4132"/>
                  <a:pt x="27082" y="4132"/>
                </a:cubicBezTo>
                <a:cubicBezTo>
                  <a:pt x="27120" y="4132"/>
                  <a:pt x="27151" y="4101"/>
                  <a:pt x="27151" y="4064"/>
                </a:cubicBezTo>
                <a:cubicBezTo>
                  <a:pt x="27151" y="4026"/>
                  <a:pt x="27120" y="3995"/>
                  <a:pt x="27082" y="3995"/>
                </a:cubicBezTo>
                <a:close/>
                <a:moveTo>
                  <a:pt x="27298" y="3995"/>
                </a:moveTo>
                <a:cubicBezTo>
                  <a:pt x="27261" y="3995"/>
                  <a:pt x="27230" y="4026"/>
                  <a:pt x="27230" y="4064"/>
                </a:cubicBezTo>
                <a:cubicBezTo>
                  <a:pt x="27230" y="4101"/>
                  <a:pt x="27261" y="4132"/>
                  <a:pt x="27298" y="4132"/>
                </a:cubicBezTo>
                <a:cubicBezTo>
                  <a:pt x="27336" y="4132"/>
                  <a:pt x="27367" y="4101"/>
                  <a:pt x="27367" y="4064"/>
                </a:cubicBezTo>
                <a:cubicBezTo>
                  <a:pt x="27367" y="4026"/>
                  <a:pt x="27336" y="3995"/>
                  <a:pt x="27298" y="3995"/>
                </a:cubicBezTo>
                <a:close/>
                <a:moveTo>
                  <a:pt x="27515" y="3995"/>
                </a:moveTo>
                <a:cubicBezTo>
                  <a:pt x="27477" y="3995"/>
                  <a:pt x="27446" y="4026"/>
                  <a:pt x="27446" y="4064"/>
                </a:cubicBezTo>
                <a:cubicBezTo>
                  <a:pt x="27446" y="4101"/>
                  <a:pt x="27477" y="4132"/>
                  <a:pt x="27515" y="4132"/>
                </a:cubicBezTo>
                <a:cubicBezTo>
                  <a:pt x="27552" y="4132"/>
                  <a:pt x="27583" y="4101"/>
                  <a:pt x="27583" y="4064"/>
                </a:cubicBezTo>
                <a:cubicBezTo>
                  <a:pt x="27583" y="4026"/>
                  <a:pt x="27552" y="3995"/>
                  <a:pt x="27515" y="3995"/>
                </a:cubicBezTo>
                <a:close/>
                <a:moveTo>
                  <a:pt x="27731" y="3995"/>
                </a:moveTo>
                <a:cubicBezTo>
                  <a:pt x="27693" y="3995"/>
                  <a:pt x="27662" y="4026"/>
                  <a:pt x="27662" y="4064"/>
                </a:cubicBezTo>
                <a:cubicBezTo>
                  <a:pt x="27662" y="4101"/>
                  <a:pt x="27693" y="4132"/>
                  <a:pt x="27731" y="4132"/>
                </a:cubicBezTo>
                <a:cubicBezTo>
                  <a:pt x="27768" y="4132"/>
                  <a:pt x="27799" y="4101"/>
                  <a:pt x="27799" y="4064"/>
                </a:cubicBezTo>
                <a:cubicBezTo>
                  <a:pt x="27799" y="4026"/>
                  <a:pt x="27768" y="3995"/>
                  <a:pt x="27731" y="3995"/>
                </a:cubicBezTo>
                <a:close/>
                <a:moveTo>
                  <a:pt x="27947" y="3995"/>
                </a:moveTo>
                <a:cubicBezTo>
                  <a:pt x="27909" y="3995"/>
                  <a:pt x="27878" y="4026"/>
                  <a:pt x="27878" y="4064"/>
                </a:cubicBezTo>
                <a:cubicBezTo>
                  <a:pt x="27878" y="4101"/>
                  <a:pt x="27909" y="4132"/>
                  <a:pt x="27947" y="4132"/>
                </a:cubicBezTo>
                <a:cubicBezTo>
                  <a:pt x="27985" y="4132"/>
                  <a:pt x="28015" y="4101"/>
                  <a:pt x="28015" y="4064"/>
                </a:cubicBezTo>
                <a:cubicBezTo>
                  <a:pt x="28015" y="4026"/>
                  <a:pt x="27985" y="3995"/>
                  <a:pt x="27947" y="3995"/>
                </a:cubicBezTo>
                <a:close/>
                <a:moveTo>
                  <a:pt x="28163" y="3995"/>
                </a:moveTo>
                <a:cubicBezTo>
                  <a:pt x="28125" y="3995"/>
                  <a:pt x="28094" y="4026"/>
                  <a:pt x="28094" y="4064"/>
                </a:cubicBezTo>
                <a:cubicBezTo>
                  <a:pt x="28094" y="4101"/>
                  <a:pt x="28125" y="4132"/>
                  <a:pt x="28163" y="4132"/>
                </a:cubicBezTo>
                <a:cubicBezTo>
                  <a:pt x="28201" y="4132"/>
                  <a:pt x="28231" y="4101"/>
                  <a:pt x="28231" y="4064"/>
                </a:cubicBezTo>
                <a:cubicBezTo>
                  <a:pt x="28231" y="4026"/>
                  <a:pt x="28201" y="3995"/>
                  <a:pt x="28163" y="3995"/>
                </a:cubicBezTo>
                <a:close/>
                <a:moveTo>
                  <a:pt x="28379" y="3995"/>
                </a:moveTo>
                <a:cubicBezTo>
                  <a:pt x="28341" y="3995"/>
                  <a:pt x="28311" y="4026"/>
                  <a:pt x="28311" y="4064"/>
                </a:cubicBezTo>
                <a:cubicBezTo>
                  <a:pt x="28311" y="4101"/>
                  <a:pt x="28341" y="4132"/>
                  <a:pt x="28379" y="4132"/>
                </a:cubicBezTo>
                <a:cubicBezTo>
                  <a:pt x="28417" y="4132"/>
                  <a:pt x="28447" y="4101"/>
                  <a:pt x="28447" y="4064"/>
                </a:cubicBezTo>
                <a:cubicBezTo>
                  <a:pt x="28447" y="4026"/>
                  <a:pt x="28417" y="3995"/>
                  <a:pt x="28379" y="3995"/>
                </a:cubicBezTo>
                <a:close/>
                <a:moveTo>
                  <a:pt x="28595" y="3995"/>
                </a:moveTo>
                <a:cubicBezTo>
                  <a:pt x="28557" y="3995"/>
                  <a:pt x="28527" y="4026"/>
                  <a:pt x="28527" y="4064"/>
                </a:cubicBezTo>
                <a:cubicBezTo>
                  <a:pt x="28527" y="4101"/>
                  <a:pt x="28557" y="4132"/>
                  <a:pt x="28595" y="4132"/>
                </a:cubicBezTo>
                <a:cubicBezTo>
                  <a:pt x="28633" y="4132"/>
                  <a:pt x="28664" y="4101"/>
                  <a:pt x="28664" y="4064"/>
                </a:cubicBezTo>
                <a:cubicBezTo>
                  <a:pt x="28664" y="4026"/>
                  <a:pt x="28633" y="3995"/>
                  <a:pt x="28595" y="3995"/>
                </a:cubicBezTo>
                <a:close/>
                <a:moveTo>
                  <a:pt x="29027" y="3995"/>
                </a:moveTo>
                <a:cubicBezTo>
                  <a:pt x="28990" y="3995"/>
                  <a:pt x="28959" y="4026"/>
                  <a:pt x="28959" y="4064"/>
                </a:cubicBezTo>
                <a:cubicBezTo>
                  <a:pt x="28959" y="4101"/>
                  <a:pt x="28990" y="4132"/>
                  <a:pt x="29027" y="4132"/>
                </a:cubicBezTo>
                <a:cubicBezTo>
                  <a:pt x="29065" y="4132"/>
                  <a:pt x="29096" y="4101"/>
                  <a:pt x="29096" y="4064"/>
                </a:cubicBezTo>
                <a:cubicBezTo>
                  <a:pt x="29096" y="4026"/>
                  <a:pt x="29065" y="3995"/>
                  <a:pt x="29027" y="3995"/>
                </a:cubicBezTo>
                <a:close/>
                <a:moveTo>
                  <a:pt x="29243" y="3995"/>
                </a:moveTo>
                <a:cubicBezTo>
                  <a:pt x="29206" y="3995"/>
                  <a:pt x="29175" y="4026"/>
                  <a:pt x="29175" y="4064"/>
                </a:cubicBezTo>
                <a:cubicBezTo>
                  <a:pt x="29175" y="4101"/>
                  <a:pt x="29206" y="4132"/>
                  <a:pt x="29243" y="4132"/>
                </a:cubicBezTo>
                <a:cubicBezTo>
                  <a:pt x="29281" y="4132"/>
                  <a:pt x="29312" y="4101"/>
                  <a:pt x="29312" y="4064"/>
                </a:cubicBezTo>
                <a:cubicBezTo>
                  <a:pt x="29312" y="4026"/>
                  <a:pt x="29281" y="3995"/>
                  <a:pt x="29243" y="3995"/>
                </a:cubicBezTo>
                <a:close/>
                <a:moveTo>
                  <a:pt x="29460" y="3995"/>
                </a:moveTo>
                <a:cubicBezTo>
                  <a:pt x="29422" y="3995"/>
                  <a:pt x="29391" y="4026"/>
                  <a:pt x="29391" y="4064"/>
                </a:cubicBezTo>
                <a:cubicBezTo>
                  <a:pt x="29391" y="4101"/>
                  <a:pt x="29422" y="4132"/>
                  <a:pt x="29460" y="4132"/>
                </a:cubicBezTo>
                <a:cubicBezTo>
                  <a:pt x="29497" y="4132"/>
                  <a:pt x="29528" y="4101"/>
                  <a:pt x="29528" y="4064"/>
                </a:cubicBezTo>
                <a:cubicBezTo>
                  <a:pt x="29528" y="4026"/>
                  <a:pt x="29497" y="3995"/>
                  <a:pt x="29460" y="3995"/>
                </a:cubicBezTo>
                <a:close/>
                <a:moveTo>
                  <a:pt x="29676" y="3995"/>
                </a:moveTo>
                <a:cubicBezTo>
                  <a:pt x="29638" y="3995"/>
                  <a:pt x="29607" y="4026"/>
                  <a:pt x="29607" y="4064"/>
                </a:cubicBezTo>
                <a:cubicBezTo>
                  <a:pt x="29607" y="4101"/>
                  <a:pt x="29638" y="4132"/>
                  <a:pt x="29676" y="4132"/>
                </a:cubicBezTo>
                <a:cubicBezTo>
                  <a:pt x="29713" y="4132"/>
                  <a:pt x="29744" y="4101"/>
                  <a:pt x="29744" y="4064"/>
                </a:cubicBezTo>
                <a:cubicBezTo>
                  <a:pt x="29744" y="4026"/>
                  <a:pt x="29713" y="3995"/>
                  <a:pt x="29676" y="3995"/>
                </a:cubicBezTo>
                <a:close/>
                <a:moveTo>
                  <a:pt x="29892" y="3995"/>
                </a:moveTo>
                <a:cubicBezTo>
                  <a:pt x="29854" y="3995"/>
                  <a:pt x="29823" y="4026"/>
                  <a:pt x="29823" y="4064"/>
                </a:cubicBezTo>
                <a:cubicBezTo>
                  <a:pt x="29823" y="4101"/>
                  <a:pt x="29854" y="4132"/>
                  <a:pt x="29892" y="4132"/>
                </a:cubicBezTo>
                <a:cubicBezTo>
                  <a:pt x="29930" y="4132"/>
                  <a:pt x="29960" y="4101"/>
                  <a:pt x="29960" y="4064"/>
                </a:cubicBezTo>
                <a:cubicBezTo>
                  <a:pt x="29960" y="4026"/>
                  <a:pt x="29930" y="3995"/>
                  <a:pt x="29892" y="3995"/>
                </a:cubicBezTo>
                <a:close/>
                <a:moveTo>
                  <a:pt x="26002" y="4230"/>
                </a:moveTo>
                <a:cubicBezTo>
                  <a:pt x="25964" y="4230"/>
                  <a:pt x="25933" y="4261"/>
                  <a:pt x="25933" y="4298"/>
                </a:cubicBezTo>
                <a:cubicBezTo>
                  <a:pt x="25933" y="4336"/>
                  <a:pt x="25964" y="4367"/>
                  <a:pt x="26002" y="4367"/>
                </a:cubicBezTo>
                <a:cubicBezTo>
                  <a:pt x="26039" y="4367"/>
                  <a:pt x="26070" y="4336"/>
                  <a:pt x="26070" y="4298"/>
                </a:cubicBezTo>
                <a:cubicBezTo>
                  <a:pt x="26070" y="4261"/>
                  <a:pt x="26039" y="4230"/>
                  <a:pt x="26002" y="4230"/>
                </a:cubicBezTo>
                <a:close/>
                <a:moveTo>
                  <a:pt x="26218" y="4230"/>
                </a:moveTo>
                <a:cubicBezTo>
                  <a:pt x="26180" y="4230"/>
                  <a:pt x="26149" y="4261"/>
                  <a:pt x="26149" y="4298"/>
                </a:cubicBezTo>
                <a:cubicBezTo>
                  <a:pt x="26149" y="4336"/>
                  <a:pt x="26180" y="4367"/>
                  <a:pt x="26218" y="4367"/>
                </a:cubicBezTo>
                <a:cubicBezTo>
                  <a:pt x="26256" y="4367"/>
                  <a:pt x="26286" y="4336"/>
                  <a:pt x="26286" y="4298"/>
                </a:cubicBezTo>
                <a:cubicBezTo>
                  <a:pt x="26286" y="4261"/>
                  <a:pt x="26256" y="4230"/>
                  <a:pt x="26218" y="4230"/>
                </a:cubicBezTo>
                <a:close/>
                <a:moveTo>
                  <a:pt x="26434" y="4230"/>
                </a:moveTo>
                <a:cubicBezTo>
                  <a:pt x="26396" y="4230"/>
                  <a:pt x="26365" y="4261"/>
                  <a:pt x="26365" y="4298"/>
                </a:cubicBezTo>
                <a:cubicBezTo>
                  <a:pt x="26365" y="4336"/>
                  <a:pt x="26396" y="4367"/>
                  <a:pt x="26434" y="4367"/>
                </a:cubicBezTo>
                <a:cubicBezTo>
                  <a:pt x="26472" y="4367"/>
                  <a:pt x="26502" y="4336"/>
                  <a:pt x="26502" y="4298"/>
                </a:cubicBezTo>
                <a:cubicBezTo>
                  <a:pt x="26502" y="4261"/>
                  <a:pt x="26472" y="4230"/>
                  <a:pt x="26434" y="4230"/>
                </a:cubicBezTo>
                <a:close/>
                <a:moveTo>
                  <a:pt x="26650" y="4230"/>
                </a:moveTo>
                <a:cubicBezTo>
                  <a:pt x="26612" y="4230"/>
                  <a:pt x="26582" y="4261"/>
                  <a:pt x="26582" y="4298"/>
                </a:cubicBezTo>
                <a:cubicBezTo>
                  <a:pt x="26582" y="4336"/>
                  <a:pt x="26612" y="4367"/>
                  <a:pt x="26650" y="4367"/>
                </a:cubicBezTo>
                <a:cubicBezTo>
                  <a:pt x="26688" y="4367"/>
                  <a:pt x="26718" y="4336"/>
                  <a:pt x="26718" y="4298"/>
                </a:cubicBezTo>
                <a:cubicBezTo>
                  <a:pt x="26718" y="4261"/>
                  <a:pt x="26688" y="4230"/>
                  <a:pt x="26650" y="4230"/>
                </a:cubicBezTo>
                <a:close/>
                <a:moveTo>
                  <a:pt x="26866" y="4230"/>
                </a:moveTo>
                <a:cubicBezTo>
                  <a:pt x="26828" y="4230"/>
                  <a:pt x="26798" y="4261"/>
                  <a:pt x="26798" y="4298"/>
                </a:cubicBezTo>
                <a:cubicBezTo>
                  <a:pt x="26798" y="4336"/>
                  <a:pt x="26828" y="4367"/>
                  <a:pt x="26866" y="4367"/>
                </a:cubicBezTo>
                <a:cubicBezTo>
                  <a:pt x="26904" y="4367"/>
                  <a:pt x="26935" y="4336"/>
                  <a:pt x="26935" y="4298"/>
                </a:cubicBezTo>
                <a:cubicBezTo>
                  <a:pt x="26935" y="4261"/>
                  <a:pt x="26904" y="4230"/>
                  <a:pt x="26866" y="4230"/>
                </a:cubicBezTo>
                <a:close/>
                <a:moveTo>
                  <a:pt x="27082" y="4230"/>
                </a:moveTo>
                <a:cubicBezTo>
                  <a:pt x="27044" y="4230"/>
                  <a:pt x="27014" y="4261"/>
                  <a:pt x="27014" y="4298"/>
                </a:cubicBezTo>
                <a:cubicBezTo>
                  <a:pt x="27014" y="4336"/>
                  <a:pt x="27044" y="4367"/>
                  <a:pt x="27082" y="4367"/>
                </a:cubicBezTo>
                <a:cubicBezTo>
                  <a:pt x="27120" y="4367"/>
                  <a:pt x="27151" y="4336"/>
                  <a:pt x="27151" y="4298"/>
                </a:cubicBezTo>
                <a:cubicBezTo>
                  <a:pt x="27151" y="4261"/>
                  <a:pt x="27120" y="4230"/>
                  <a:pt x="27082" y="4230"/>
                </a:cubicBezTo>
                <a:close/>
                <a:moveTo>
                  <a:pt x="27298" y="4230"/>
                </a:moveTo>
                <a:cubicBezTo>
                  <a:pt x="27261" y="4230"/>
                  <a:pt x="27230" y="4261"/>
                  <a:pt x="27230" y="4298"/>
                </a:cubicBezTo>
                <a:cubicBezTo>
                  <a:pt x="27230" y="4336"/>
                  <a:pt x="27261" y="4367"/>
                  <a:pt x="27298" y="4367"/>
                </a:cubicBezTo>
                <a:cubicBezTo>
                  <a:pt x="27336" y="4367"/>
                  <a:pt x="27367" y="4336"/>
                  <a:pt x="27367" y="4298"/>
                </a:cubicBezTo>
                <a:cubicBezTo>
                  <a:pt x="27367" y="4261"/>
                  <a:pt x="27336" y="4230"/>
                  <a:pt x="27298" y="4230"/>
                </a:cubicBezTo>
                <a:close/>
                <a:moveTo>
                  <a:pt x="27515" y="4230"/>
                </a:moveTo>
                <a:cubicBezTo>
                  <a:pt x="27477" y="4230"/>
                  <a:pt x="27446" y="4261"/>
                  <a:pt x="27446" y="4298"/>
                </a:cubicBezTo>
                <a:cubicBezTo>
                  <a:pt x="27446" y="4336"/>
                  <a:pt x="27477" y="4367"/>
                  <a:pt x="27515" y="4367"/>
                </a:cubicBezTo>
                <a:cubicBezTo>
                  <a:pt x="27552" y="4367"/>
                  <a:pt x="27583" y="4336"/>
                  <a:pt x="27583" y="4298"/>
                </a:cubicBezTo>
                <a:cubicBezTo>
                  <a:pt x="27583" y="4261"/>
                  <a:pt x="27552" y="4230"/>
                  <a:pt x="27515" y="4230"/>
                </a:cubicBezTo>
                <a:close/>
                <a:moveTo>
                  <a:pt x="27731" y="4230"/>
                </a:moveTo>
                <a:cubicBezTo>
                  <a:pt x="27693" y="4230"/>
                  <a:pt x="27662" y="4261"/>
                  <a:pt x="27662" y="4298"/>
                </a:cubicBezTo>
                <a:cubicBezTo>
                  <a:pt x="27662" y="4336"/>
                  <a:pt x="27693" y="4367"/>
                  <a:pt x="27731" y="4367"/>
                </a:cubicBezTo>
                <a:cubicBezTo>
                  <a:pt x="27768" y="4367"/>
                  <a:pt x="27799" y="4336"/>
                  <a:pt x="27799" y="4298"/>
                </a:cubicBezTo>
                <a:cubicBezTo>
                  <a:pt x="27799" y="4261"/>
                  <a:pt x="27768" y="4230"/>
                  <a:pt x="27731" y="4230"/>
                </a:cubicBezTo>
                <a:close/>
                <a:moveTo>
                  <a:pt x="27947" y="4230"/>
                </a:moveTo>
                <a:cubicBezTo>
                  <a:pt x="27909" y="4230"/>
                  <a:pt x="27878" y="4261"/>
                  <a:pt x="27878" y="4298"/>
                </a:cubicBezTo>
                <a:cubicBezTo>
                  <a:pt x="27878" y="4336"/>
                  <a:pt x="27909" y="4367"/>
                  <a:pt x="27947" y="4367"/>
                </a:cubicBezTo>
                <a:cubicBezTo>
                  <a:pt x="27985" y="4367"/>
                  <a:pt x="28015" y="4336"/>
                  <a:pt x="28015" y="4298"/>
                </a:cubicBezTo>
                <a:cubicBezTo>
                  <a:pt x="28015" y="4261"/>
                  <a:pt x="27985" y="4230"/>
                  <a:pt x="27947" y="4230"/>
                </a:cubicBezTo>
                <a:close/>
                <a:moveTo>
                  <a:pt x="28163" y="4230"/>
                </a:moveTo>
                <a:cubicBezTo>
                  <a:pt x="28125" y="4230"/>
                  <a:pt x="28094" y="4261"/>
                  <a:pt x="28094" y="4298"/>
                </a:cubicBezTo>
                <a:cubicBezTo>
                  <a:pt x="28094" y="4336"/>
                  <a:pt x="28125" y="4367"/>
                  <a:pt x="28163" y="4367"/>
                </a:cubicBezTo>
                <a:cubicBezTo>
                  <a:pt x="28201" y="4367"/>
                  <a:pt x="28231" y="4336"/>
                  <a:pt x="28231" y="4298"/>
                </a:cubicBezTo>
                <a:cubicBezTo>
                  <a:pt x="28231" y="4261"/>
                  <a:pt x="28201" y="4230"/>
                  <a:pt x="28163" y="4230"/>
                </a:cubicBezTo>
                <a:close/>
                <a:moveTo>
                  <a:pt x="28379" y="4230"/>
                </a:moveTo>
                <a:cubicBezTo>
                  <a:pt x="28341" y="4230"/>
                  <a:pt x="28311" y="4261"/>
                  <a:pt x="28311" y="4298"/>
                </a:cubicBezTo>
                <a:cubicBezTo>
                  <a:pt x="28311" y="4336"/>
                  <a:pt x="28341" y="4367"/>
                  <a:pt x="28379" y="4367"/>
                </a:cubicBezTo>
                <a:cubicBezTo>
                  <a:pt x="28417" y="4367"/>
                  <a:pt x="28447" y="4336"/>
                  <a:pt x="28447" y="4298"/>
                </a:cubicBezTo>
                <a:cubicBezTo>
                  <a:pt x="28447" y="4261"/>
                  <a:pt x="28417" y="4230"/>
                  <a:pt x="28379" y="4230"/>
                </a:cubicBezTo>
                <a:close/>
                <a:moveTo>
                  <a:pt x="28595" y="4230"/>
                </a:moveTo>
                <a:cubicBezTo>
                  <a:pt x="28557" y="4230"/>
                  <a:pt x="28527" y="4261"/>
                  <a:pt x="28527" y="4298"/>
                </a:cubicBezTo>
                <a:cubicBezTo>
                  <a:pt x="28527" y="4336"/>
                  <a:pt x="28557" y="4367"/>
                  <a:pt x="28595" y="4367"/>
                </a:cubicBezTo>
                <a:cubicBezTo>
                  <a:pt x="28633" y="4367"/>
                  <a:pt x="28664" y="4336"/>
                  <a:pt x="28664" y="4298"/>
                </a:cubicBezTo>
                <a:cubicBezTo>
                  <a:pt x="28664" y="4261"/>
                  <a:pt x="28633" y="4230"/>
                  <a:pt x="28595" y="4230"/>
                </a:cubicBezTo>
                <a:close/>
                <a:moveTo>
                  <a:pt x="28811" y="4230"/>
                </a:moveTo>
                <a:cubicBezTo>
                  <a:pt x="28773" y="4230"/>
                  <a:pt x="28743" y="4261"/>
                  <a:pt x="28743" y="4298"/>
                </a:cubicBezTo>
                <a:cubicBezTo>
                  <a:pt x="28743" y="4336"/>
                  <a:pt x="28773" y="4367"/>
                  <a:pt x="28811" y="4367"/>
                </a:cubicBezTo>
                <a:cubicBezTo>
                  <a:pt x="28849" y="4367"/>
                  <a:pt x="28880" y="4336"/>
                  <a:pt x="28880" y="4298"/>
                </a:cubicBezTo>
                <a:cubicBezTo>
                  <a:pt x="28880" y="4261"/>
                  <a:pt x="28849" y="4230"/>
                  <a:pt x="28811" y="4230"/>
                </a:cubicBezTo>
                <a:close/>
                <a:moveTo>
                  <a:pt x="29027" y="4230"/>
                </a:moveTo>
                <a:cubicBezTo>
                  <a:pt x="28990" y="4230"/>
                  <a:pt x="28959" y="4261"/>
                  <a:pt x="28959" y="4298"/>
                </a:cubicBezTo>
                <a:cubicBezTo>
                  <a:pt x="28959" y="4336"/>
                  <a:pt x="28990" y="4367"/>
                  <a:pt x="29027" y="4367"/>
                </a:cubicBezTo>
                <a:cubicBezTo>
                  <a:pt x="29065" y="4367"/>
                  <a:pt x="29096" y="4336"/>
                  <a:pt x="29096" y="4298"/>
                </a:cubicBezTo>
                <a:cubicBezTo>
                  <a:pt x="29096" y="4261"/>
                  <a:pt x="29065" y="4230"/>
                  <a:pt x="29027" y="4230"/>
                </a:cubicBezTo>
                <a:close/>
                <a:moveTo>
                  <a:pt x="29243" y="4230"/>
                </a:moveTo>
                <a:cubicBezTo>
                  <a:pt x="29206" y="4230"/>
                  <a:pt x="29175" y="4261"/>
                  <a:pt x="29175" y="4298"/>
                </a:cubicBezTo>
                <a:cubicBezTo>
                  <a:pt x="29175" y="4336"/>
                  <a:pt x="29206" y="4367"/>
                  <a:pt x="29243" y="4367"/>
                </a:cubicBezTo>
                <a:cubicBezTo>
                  <a:pt x="29281" y="4367"/>
                  <a:pt x="29312" y="4336"/>
                  <a:pt x="29312" y="4298"/>
                </a:cubicBezTo>
                <a:cubicBezTo>
                  <a:pt x="29312" y="4261"/>
                  <a:pt x="29281" y="4230"/>
                  <a:pt x="29243" y="4230"/>
                </a:cubicBezTo>
                <a:close/>
                <a:moveTo>
                  <a:pt x="29460" y="4230"/>
                </a:moveTo>
                <a:cubicBezTo>
                  <a:pt x="29422" y="4230"/>
                  <a:pt x="29391" y="4261"/>
                  <a:pt x="29391" y="4298"/>
                </a:cubicBezTo>
                <a:cubicBezTo>
                  <a:pt x="29391" y="4336"/>
                  <a:pt x="29422" y="4367"/>
                  <a:pt x="29460" y="4367"/>
                </a:cubicBezTo>
                <a:cubicBezTo>
                  <a:pt x="29497" y="4367"/>
                  <a:pt x="29528" y="4336"/>
                  <a:pt x="29528" y="4298"/>
                </a:cubicBezTo>
                <a:cubicBezTo>
                  <a:pt x="29528" y="4261"/>
                  <a:pt x="29497" y="4230"/>
                  <a:pt x="29460" y="4230"/>
                </a:cubicBezTo>
                <a:close/>
                <a:moveTo>
                  <a:pt x="29676" y="4230"/>
                </a:moveTo>
                <a:cubicBezTo>
                  <a:pt x="29638" y="4230"/>
                  <a:pt x="29607" y="4261"/>
                  <a:pt x="29607" y="4298"/>
                </a:cubicBezTo>
                <a:cubicBezTo>
                  <a:pt x="29607" y="4336"/>
                  <a:pt x="29638" y="4367"/>
                  <a:pt x="29676" y="4367"/>
                </a:cubicBezTo>
                <a:cubicBezTo>
                  <a:pt x="29713" y="4367"/>
                  <a:pt x="29744" y="4336"/>
                  <a:pt x="29744" y="4298"/>
                </a:cubicBezTo>
                <a:cubicBezTo>
                  <a:pt x="29744" y="4261"/>
                  <a:pt x="29713" y="4230"/>
                  <a:pt x="29676" y="4230"/>
                </a:cubicBezTo>
                <a:close/>
                <a:moveTo>
                  <a:pt x="29892" y="4230"/>
                </a:moveTo>
                <a:cubicBezTo>
                  <a:pt x="29854" y="4230"/>
                  <a:pt x="29823" y="4261"/>
                  <a:pt x="29823" y="4298"/>
                </a:cubicBezTo>
                <a:cubicBezTo>
                  <a:pt x="29823" y="4336"/>
                  <a:pt x="29854" y="4367"/>
                  <a:pt x="29892" y="4367"/>
                </a:cubicBezTo>
                <a:cubicBezTo>
                  <a:pt x="29930" y="4367"/>
                  <a:pt x="29960" y="4336"/>
                  <a:pt x="29960" y="4298"/>
                </a:cubicBezTo>
                <a:cubicBezTo>
                  <a:pt x="29960" y="4261"/>
                  <a:pt x="29930" y="4230"/>
                  <a:pt x="29892" y="4230"/>
                </a:cubicBezTo>
                <a:close/>
                <a:moveTo>
                  <a:pt x="26002" y="4465"/>
                </a:moveTo>
                <a:cubicBezTo>
                  <a:pt x="25964" y="4465"/>
                  <a:pt x="25933" y="4495"/>
                  <a:pt x="25933" y="4533"/>
                </a:cubicBezTo>
                <a:cubicBezTo>
                  <a:pt x="25933" y="4571"/>
                  <a:pt x="25964" y="4602"/>
                  <a:pt x="26002" y="4602"/>
                </a:cubicBezTo>
                <a:cubicBezTo>
                  <a:pt x="26039" y="4602"/>
                  <a:pt x="26070" y="4571"/>
                  <a:pt x="26070" y="4533"/>
                </a:cubicBezTo>
                <a:cubicBezTo>
                  <a:pt x="26070" y="4495"/>
                  <a:pt x="26039" y="4465"/>
                  <a:pt x="26002" y="4465"/>
                </a:cubicBezTo>
                <a:close/>
                <a:moveTo>
                  <a:pt x="26218" y="4465"/>
                </a:moveTo>
                <a:cubicBezTo>
                  <a:pt x="26180" y="4465"/>
                  <a:pt x="26149" y="4495"/>
                  <a:pt x="26149" y="4533"/>
                </a:cubicBezTo>
                <a:cubicBezTo>
                  <a:pt x="26149" y="4571"/>
                  <a:pt x="26180" y="4602"/>
                  <a:pt x="26218" y="4602"/>
                </a:cubicBezTo>
                <a:cubicBezTo>
                  <a:pt x="26256" y="4602"/>
                  <a:pt x="26286" y="4571"/>
                  <a:pt x="26286" y="4533"/>
                </a:cubicBezTo>
                <a:cubicBezTo>
                  <a:pt x="26286" y="4495"/>
                  <a:pt x="26256" y="4465"/>
                  <a:pt x="26218" y="4465"/>
                </a:cubicBezTo>
                <a:close/>
                <a:moveTo>
                  <a:pt x="26434" y="4465"/>
                </a:moveTo>
                <a:cubicBezTo>
                  <a:pt x="26396" y="4465"/>
                  <a:pt x="26365" y="4495"/>
                  <a:pt x="26365" y="4533"/>
                </a:cubicBezTo>
                <a:cubicBezTo>
                  <a:pt x="26365" y="4571"/>
                  <a:pt x="26396" y="4602"/>
                  <a:pt x="26434" y="4602"/>
                </a:cubicBezTo>
                <a:cubicBezTo>
                  <a:pt x="26472" y="4602"/>
                  <a:pt x="26502" y="4571"/>
                  <a:pt x="26502" y="4533"/>
                </a:cubicBezTo>
                <a:cubicBezTo>
                  <a:pt x="26502" y="4495"/>
                  <a:pt x="26472" y="4465"/>
                  <a:pt x="26434" y="4465"/>
                </a:cubicBezTo>
                <a:close/>
                <a:moveTo>
                  <a:pt x="26650" y="4465"/>
                </a:moveTo>
                <a:cubicBezTo>
                  <a:pt x="26612" y="4465"/>
                  <a:pt x="26582" y="4495"/>
                  <a:pt x="26582" y="4533"/>
                </a:cubicBezTo>
                <a:cubicBezTo>
                  <a:pt x="26582" y="4571"/>
                  <a:pt x="26612" y="4602"/>
                  <a:pt x="26650" y="4602"/>
                </a:cubicBezTo>
                <a:cubicBezTo>
                  <a:pt x="26688" y="4602"/>
                  <a:pt x="26718" y="4571"/>
                  <a:pt x="26718" y="4533"/>
                </a:cubicBezTo>
                <a:cubicBezTo>
                  <a:pt x="26718" y="4495"/>
                  <a:pt x="26688" y="4465"/>
                  <a:pt x="26650" y="4465"/>
                </a:cubicBezTo>
                <a:close/>
                <a:moveTo>
                  <a:pt x="26866" y="4465"/>
                </a:moveTo>
                <a:cubicBezTo>
                  <a:pt x="26828" y="4465"/>
                  <a:pt x="26798" y="4495"/>
                  <a:pt x="26798" y="4533"/>
                </a:cubicBezTo>
                <a:cubicBezTo>
                  <a:pt x="26798" y="4571"/>
                  <a:pt x="26828" y="4602"/>
                  <a:pt x="26866" y="4602"/>
                </a:cubicBezTo>
                <a:cubicBezTo>
                  <a:pt x="26904" y="4602"/>
                  <a:pt x="26935" y="4571"/>
                  <a:pt x="26935" y="4533"/>
                </a:cubicBezTo>
                <a:cubicBezTo>
                  <a:pt x="26935" y="4495"/>
                  <a:pt x="26904" y="4465"/>
                  <a:pt x="26866" y="4465"/>
                </a:cubicBezTo>
                <a:close/>
                <a:moveTo>
                  <a:pt x="27082" y="4465"/>
                </a:moveTo>
                <a:cubicBezTo>
                  <a:pt x="27044" y="4465"/>
                  <a:pt x="27014" y="4495"/>
                  <a:pt x="27014" y="4533"/>
                </a:cubicBezTo>
                <a:cubicBezTo>
                  <a:pt x="27014" y="4571"/>
                  <a:pt x="27044" y="4602"/>
                  <a:pt x="27082" y="4602"/>
                </a:cubicBezTo>
                <a:cubicBezTo>
                  <a:pt x="27120" y="4602"/>
                  <a:pt x="27151" y="4571"/>
                  <a:pt x="27151" y="4533"/>
                </a:cubicBezTo>
                <a:cubicBezTo>
                  <a:pt x="27151" y="4495"/>
                  <a:pt x="27120" y="4465"/>
                  <a:pt x="27082" y="4465"/>
                </a:cubicBezTo>
                <a:close/>
                <a:moveTo>
                  <a:pt x="27298" y="4465"/>
                </a:moveTo>
                <a:cubicBezTo>
                  <a:pt x="27261" y="4465"/>
                  <a:pt x="27230" y="4495"/>
                  <a:pt x="27230" y="4533"/>
                </a:cubicBezTo>
                <a:cubicBezTo>
                  <a:pt x="27230" y="4571"/>
                  <a:pt x="27261" y="4602"/>
                  <a:pt x="27298" y="4602"/>
                </a:cubicBezTo>
                <a:cubicBezTo>
                  <a:pt x="27336" y="4602"/>
                  <a:pt x="27367" y="4571"/>
                  <a:pt x="27367" y="4533"/>
                </a:cubicBezTo>
                <a:cubicBezTo>
                  <a:pt x="27367" y="4495"/>
                  <a:pt x="27336" y="4465"/>
                  <a:pt x="27298" y="4465"/>
                </a:cubicBezTo>
                <a:close/>
                <a:moveTo>
                  <a:pt x="27515" y="4465"/>
                </a:moveTo>
                <a:cubicBezTo>
                  <a:pt x="27477" y="4465"/>
                  <a:pt x="27446" y="4495"/>
                  <a:pt x="27446" y="4533"/>
                </a:cubicBezTo>
                <a:cubicBezTo>
                  <a:pt x="27446" y="4571"/>
                  <a:pt x="27477" y="4602"/>
                  <a:pt x="27515" y="4602"/>
                </a:cubicBezTo>
                <a:cubicBezTo>
                  <a:pt x="27552" y="4602"/>
                  <a:pt x="27583" y="4571"/>
                  <a:pt x="27583" y="4533"/>
                </a:cubicBezTo>
                <a:cubicBezTo>
                  <a:pt x="27583" y="4495"/>
                  <a:pt x="27552" y="4465"/>
                  <a:pt x="27515" y="4465"/>
                </a:cubicBezTo>
                <a:close/>
                <a:moveTo>
                  <a:pt x="27731" y="4465"/>
                </a:moveTo>
                <a:cubicBezTo>
                  <a:pt x="27693" y="4465"/>
                  <a:pt x="27662" y="4495"/>
                  <a:pt x="27662" y="4533"/>
                </a:cubicBezTo>
                <a:cubicBezTo>
                  <a:pt x="27662" y="4571"/>
                  <a:pt x="27693" y="4602"/>
                  <a:pt x="27731" y="4602"/>
                </a:cubicBezTo>
                <a:cubicBezTo>
                  <a:pt x="27768" y="4602"/>
                  <a:pt x="27799" y="4571"/>
                  <a:pt x="27799" y="4533"/>
                </a:cubicBezTo>
                <a:cubicBezTo>
                  <a:pt x="27799" y="4495"/>
                  <a:pt x="27768" y="4465"/>
                  <a:pt x="27731" y="4465"/>
                </a:cubicBezTo>
                <a:close/>
                <a:moveTo>
                  <a:pt x="27947" y="4465"/>
                </a:moveTo>
                <a:cubicBezTo>
                  <a:pt x="27909" y="4465"/>
                  <a:pt x="27878" y="4495"/>
                  <a:pt x="27878" y="4533"/>
                </a:cubicBezTo>
                <a:cubicBezTo>
                  <a:pt x="27878" y="4571"/>
                  <a:pt x="27909" y="4602"/>
                  <a:pt x="27947" y="4602"/>
                </a:cubicBezTo>
                <a:cubicBezTo>
                  <a:pt x="27985" y="4602"/>
                  <a:pt x="28015" y="4571"/>
                  <a:pt x="28015" y="4533"/>
                </a:cubicBezTo>
                <a:cubicBezTo>
                  <a:pt x="28015" y="4495"/>
                  <a:pt x="27985" y="4465"/>
                  <a:pt x="27947" y="4465"/>
                </a:cubicBezTo>
                <a:close/>
                <a:moveTo>
                  <a:pt x="28163" y="4465"/>
                </a:moveTo>
                <a:cubicBezTo>
                  <a:pt x="28125" y="4465"/>
                  <a:pt x="28094" y="4495"/>
                  <a:pt x="28094" y="4533"/>
                </a:cubicBezTo>
                <a:cubicBezTo>
                  <a:pt x="28094" y="4571"/>
                  <a:pt x="28125" y="4602"/>
                  <a:pt x="28163" y="4602"/>
                </a:cubicBezTo>
                <a:cubicBezTo>
                  <a:pt x="28201" y="4602"/>
                  <a:pt x="28231" y="4571"/>
                  <a:pt x="28231" y="4533"/>
                </a:cubicBezTo>
                <a:cubicBezTo>
                  <a:pt x="28231" y="4495"/>
                  <a:pt x="28201" y="4465"/>
                  <a:pt x="28163" y="4465"/>
                </a:cubicBezTo>
                <a:close/>
                <a:moveTo>
                  <a:pt x="28379" y="4465"/>
                </a:moveTo>
                <a:cubicBezTo>
                  <a:pt x="28341" y="4465"/>
                  <a:pt x="28311" y="4495"/>
                  <a:pt x="28311" y="4533"/>
                </a:cubicBezTo>
                <a:cubicBezTo>
                  <a:pt x="28311" y="4571"/>
                  <a:pt x="28341" y="4602"/>
                  <a:pt x="28379" y="4602"/>
                </a:cubicBezTo>
                <a:cubicBezTo>
                  <a:pt x="28417" y="4602"/>
                  <a:pt x="28447" y="4571"/>
                  <a:pt x="28447" y="4533"/>
                </a:cubicBezTo>
                <a:cubicBezTo>
                  <a:pt x="28447" y="4495"/>
                  <a:pt x="28417" y="4465"/>
                  <a:pt x="28379" y="4465"/>
                </a:cubicBezTo>
                <a:close/>
                <a:moveTo>
                  <a:pt x="28595" y="4465"/>
                </a:moveTo>
                <a:cubicBezTo>
                  <a:pt x="28557" y="4465"/>
                  <a:pt x="28527" y="4495"/>
                  <a:pt x="28527" y="4533"/>
                </a:cubicBezTo>
                <a:cubicBezTo>
                  <a:pt x="28527" y="4571"/>
                  <a:pt x="28557" y="4602"/>
                  <a:pt x="28595" y="4602"/>
                </a:cubicBezTo>
                <a:cubicBezTo>
                  <a:pt x="28633" y="4602"/>
                  <a:pt x="28664" y="4571"/>
                  <a:pt x="28664" y="4533"/>
                </a:cubicBezTo>
                <a:cubicBezTo>
                  <a:pt x="28664" y="4495"/>
                  <a:pt x="28633" y="4465"/>
                  <a:pt x="28595" y="4465"/>
                </a:cubicBezTo>
                <a:close/>
                <a:moveTo>
                  <a:pt x="28811" y="4465"/>
                </a:moveTo>
                <a:cubicBezTo>
                  <a:pt x="28773" y="4465"/>
                  <a:pt x="28743" y="4495"/>
                  <a:pt x="28743" y="4533"/>
                </a:cubicBezTo>
                <a:cubicBezTo>
                  <a:pt x="28743" y="4571"/>
                  <a:pt x="28773" y="4602"/>
                  <a:pt x="28811" y="4602"/>
                </a:cubicBezTo>
                <a:cubicBezTo>
                  <a:pt x="28849" y="4602"/>
                  <a:pt x="28880" y="4571"/>
                  <a:pt x="28880" y="4533"/>
                </a:cubicBezTo>
                <a:cubicBezTo>
                  <a:pt x="28880" y="4495"/>
                  <a:pt x="28849" y="4465"/>
                  <a:pt x="28811" y="4465"/>
                </a:cubicBezTo>
                <a:close/>
                <a:moveTo>
                  <a:pt x="29027" y="4465"/>
                </a:moveTo>
                <a:cubicBezTo>
                  <a:pt x="28990" y="4465"/>
                  <a:pt x="28959" y="4495"/>
                  <a:pt x="28959" y="4533"/>
                </a:cubicBezTo>
                <a:cubicBezTo>
                  <a:pt x="28959" y="4571"/>
                  <a:pt x="28990" y="4602"/>
                  <a:pt x="29027" y="4602"/>
                </a:cubicBezTo>
                <a:cubicBezTo>
                  <a:pt x="29065" y="4602"/>
                  <a:pt x="29096" y="4571"/>
                  <a:pt x="29096" y="4533"/>
                </a:cubicBezTo>
                <a:cubicBezTo>
                  <a:pt x="29096" y="4495"/>
                  <a:pt x="29065" y="4465"/>
                  <a:pt x="29027" y="4465"/>
                </a:cubicBezTo>
                <a:close/>
                <a:moveTo>
                  <a:pt x="29243" y="4465"/>
                </a:moveTo>
                <a:cubicBezTo>
                  <a:pt x="29206" y="4465"/>
                  <a:pt x="29175" y="4495"/>
                  <a:pt x="29175" y="4533"/>
                </a:cubicBezTo>
                <a:cubicBezTo>
                  <a:pt x="29175" y="4571"/>
                  <a:pt x="29206" y="4602"/>
                  <a:pt x="29243" y="4602"/>
                </a:cubicBezTo>
                <a:cubicBezTo>
                  <a:pt x="29281" y="4602"/>
                  <a:pt x="29312" y="4571"/>
                  <a:pt x="29312" y="4533"/>
                </a:cubicBezTo>
                <a:cubicBezTo>
                  <a:pt x="29312" y="4495"/>
                  <a:pt x="29281" y="4465"/>
                  <a:pt x="29243" y="4465"/>
                </a:cubicBezTo>
                <a:close/>
                <a:moveTo>
                  <a:pt x="29460" y="4465"/>
                </a:moveTo>
                <a:cubicBezTo>
                  <a:pt x="29422" y="4465"/>
                  <a:pt x="29391" y="4495"/>
                  <a:pt x="29391" y="4533"/>
                </a:cubicBezTo>
                <a:cubicBezTo>
                  <a:pt x="29391" y="4571"/>
                  <a:pt x="29422" y="4602"/>
                  <a:pt x="29460" y="4602"/>
                </a:cubicBezTo>
                <a:cubicBezTo>
                  <a:pt x="29497" y="4602"/>
                  <a:pt x="29528" y="4571"/>
                  <a:pt x="29528" y="4533"/>
                </a:cubicBezTo>
                <a:cubicBezTo>
                  <a:pt x="29528" y="4495"/>
                  <a:pt x="29497" y="4465"/>
                  <a:pt x="29460" y="4465"/>
                </a:cubicBezTo>
                <a:close/>
                <a:moveTo>
                  <a:pt x="29676" y="4465"/>
                </a:moveTo>
                <a:cubicBezTo>
                  <a:pt x="29638" y="4465"/>
                  <a:pt x="29607" y="4495"/>
                  <a:pt x="29607" y="4533"/>
                </a:cubicBezTo>
                <a:cubicBezTo>
                  <a:pt x="29607" y="4571"/>
                  <a:pt x="29638" y="4602"/>
                  <a:pt x="29676" y="4602"/>
                </a:cubicBezTo>
                <a:cubicBezTo>
                  <a:pt x="29713" y="4602"/>
                  <a:pt x="29744" y="4571"/>
                  <a:pt x="29744" y="4533"/>
                </a:cubicBezTo>
                <a:cubicBezTo>
                  <a:pt x="29744" y="4495"/>
                  <a:pt x="29713" y="4465"/>
                  <a:pt x="29676" y="4465"/>
                </a:cubicBezTo>
                <a:close/>
                <a:moveTo>
                  <a:pt x="29892" y="4465"/>
                </a:moveTo>
                <a:cubicBezTo>
                  <a:pt x="29854" y="4465"/>
                  <a:pt x="29823" y="4495"/>
                  <a:pt x="29823" y="4533"/>
                </a:cubicBezTo>
                <a:cubicBezTo>
                  <a:pt x="29823" y="4571"/>
                  <a:pt x="29854" y="4602"/>
                  <a:pt x="29892" y="4602"/>
                </a:cubicBezTo>
                <a:cubicBezTo>
                  <a:pt x="29930" y="4602"/>
                  <a:pt x="29960" y="4571"/>
                  <a:pt x="29960" y="4533"/>
                </a:cubicBezTo>
                <a:cubicBezTo>
                  <a:pt x="29960" y="4495"/>
                  <a:pt x="29930" y="4465"/>
                  <a:pt x="29892" y="4465"/>
                </a:cubicBezTo>
                <a:close/>
                <a:moveTo>
                  <a:pt x="26002" y="4700"/>
                </a:moveTo>
                <a:cubicBezTo>
                  <a:pt x="25964" y="4700"/>
                  <a:pt x="25933" y="4730"/>
                  <a:pt x="25933" y="4768"/>
                </a:cubicBezTo>
                <a:cubicBezTo>
                  <a:pt x="25933" y="4806"/>
                  <a:pt x="25964" y="4837"/>
                  <a:pt x="26002" y="4837"/>
                </a:cubicBezTo>
                <a:cubicBezTo>
                  <a:pt x="26039" y="4837"/>
                  <a:pt x="26070" y="4806"/>
                  <a:pt x="26070" y="4768"/>
                </a:cubicBezTo>
                <a:cubicBezTo>
                  <a:pt x="26070" y="4730"/>
                  <a:pt x="26039" y="4700"/>
                  <a:pt x="26002" y="4700"/>
                </a:cubicBezTo>
                <a:close/>
                <a:moveTo>
                  <a:pt x="26218" y="4700"/>
                </a:moveTo>
                <a:cubicBezTo>
                  <a:pt x="26180" y="4700"/>
                  <a:pt x="26149" y="4730"/>
                  <a:pt x="26149" y="4768"/>
                </a:cubicBezTo>
                <a:cubicBezTo>
                  <a:pt x="26149" y="4806"/>
                  <a:pt x="26180" y="4837"/>
                  <a:pt x="26218" y="4837"/>
                </a:cubicBezTo>
                <a:cubicBezTo>
                  <a:pt x="26256" y="4837"/>
                  <a:pt x="26286" y="4806"/>
                  <a:pt x="26286" y="4768"/>
                </a:cubicBezTo>
                <a:cubicBezTo>
                  <a:pt x="26286" y="4730"/>
                  <a:pt x="26256" y="4700"/>
                  <a:pt x="26218" y="4700"/>
                </a:cubicBezTo>
                <a:close/>
                <a:moveTo>
                  <a:pt x="26434" y="4700"/>
                </a:moveTo>
                <a:cubicBezTo>
                  <a:pt x="26396" y="4700"/>
                  <a:pt x="26365" y="4730"/>
                  <a:pt x="26365" y="4768"/>
                </a:cubicBezTo>
                <a:cubicBezTo>
                  <a:pt x="26365" y="4806"/>
                  <a:pt x="26396" y="4837"/>
                  <a:pt x="26434" y="4837"/>
                </a:cubicBezTo>
                <a:cubicBezTo>
                  <a:pt x="26472" y="4837"/>
                  <a:pt x="26502" y="4806"/>
                  <a:pt x="26502" y="4768"/>
                </a:cubicBezTo>
                <a:cubicBezTo>
                  <a:pt x="26502" y="4730"/>
                  <a:pt x="26472" y="4700"/>
                  <a:pt x="26434" y="4700"/>
                </a:cubicBezTo>
                <a:close/>
                <a:moveTo>
                  <a:pt x="26650" y="4700"/>
                </a:moveTo>
                <a:cubicBezTo>
                  <a:pt x="26612" y="4700"/>
                  <a:pt x="26582" y="4730"/>
                  <a:pt x="26582" y="4768"/>
                </a:cubicBezTo>
                <a:cubicBezTo>
                  <a:pt x="26582" y="4806"/>
                  <a:pt x="26612" y="4837"/>
                  <a:pt x="26650" y="4837"/>
                </a:cubicBezTo>
                <a:cubicBezTo>
                  <a:pt x="26688" y="4837"/>
                  <a:pt x="26718" y="4806"/>
                  <a:pt x="26718" y="4768"/>
                </a:cubicBezTo>
                <a:cubicBezTo>
                  <a:pt x="26718" y="4730"/>
                  <a:pt x="26688" y="4700"/>
                  <a:pt x="26650" y="4700"/>
                </a:cubicBezTo>
                <a:close/>
                <a:moveTo>
                  <a:pt x="26866" y="4700"/>
                </a:moveTo>
                <a:cubicBezTo>
                  <a:pt x="26828" y="4700"/>
                  <a:pt x="26798" y="4730"/>
                  <a:pt x="26798" y="4768"/>
                </a:cubicBezTo>
                <a:cubicBezTo>
                  <a:pt x="26798" y="4806"/>
                  <a:pt x="26828" y="4837"/>
                  <a:pt x="26866" y="4837"/>
                </a:cubicBezTo>
                <a:cubicBezTo>
                  <a:pt x="26904" y="4837"/>
                  <a:pt x="26935" y="4806"/>
                  <a:pt x="26935" y="4768"/>
                </a:cubicBezTo>
                <a:cubicBezTo>
                  <a:pt x="26935" y="4730"/>
                  <a:pt x="26904" y="4700"/>
                  <a:pt x="26866" y="4700"/>
                </a:cubicBezTo>
                <a:close/>
                <a:moveTo>
                  <a:pt x="27082" y="4700"/>
                </a:moveTo>
                <a:cubicBezTo>
                  <a:pt x="27044" y="4700"/>
                  <a:pt x="27014" y="4730"/>
                  <a:pt x="27014" y="4768"/>
                </a:cubicBezTo>
                <a:cubicBezTo>
                  <a:pt x="27014" y="4806"/>
                  <a:pt x="27044" y="4837"/>
                  <a:pt x="27082" y="4837"/>
                </a:cubicBezTo>
                <a:cubicBezTo>
                  <a:pt x="27120" y="4837"/>
                  <a:pt x="27151" y="4806"/>
                  <a:pt x="27151" y="4768"/>
                </a:cubicBezTo>
                <a:cubicBezTo>
                  <a:pt x="27151" y="4730"/>
                  <a:pt x="27120" y="4700"/>
                  <a:pt x="27082" y="4700"/>
                </a:cubicBezTo>
                <a:close/>
                <a:moveTo>
                  <a:pt x="27298" y="4700"/>
                </a:moveTo>
                <a:cubicBezTo>
                  <a:pt x="27261" y="4700"/>
                  <a:pt x="27230" y="4730"/>
                  <a:pt x="27230" y="4768"/>
                </a:cubicBezTo>
                <a:cubicBezTo>
                  <a:pt x="27230" y="4806"/>
                  <a:pt x="27261" y="4837"/>
                  <a:pt x="27298" y="4837"/>
                </a:cubicBezTo>
                <a:cubicBezTo>
                  <a:pt x="27336" y="4837"/>
                  <a:pt x="27367" y="4806"/>
                  <a:pt x="27367" y="4768"/>
                </a:cubicBezTo>
                <a:cubicBezTo>
                  <a:pt x="27367" y="4730"/>
                  <a:pt x="27336" y="4700"/>
                  <a:pt x="27298" y="4700"/>
                </a:cubicBezTo>
                <a:close/>
                <a:moveTo>
                  <a:pt x="27515" y="4700"/>
                </a:moveTo>
                <a:cubicBezTo>
                  <a:pt x="27477" y="4700"/>
                  <a:pt x="27446" y="4730"/>
                  <a:pt x="27446" y="4768"/>
                </a:cubicBezTo>
                <a:cubicBezTo>
                  <a:pt x="27446" y="4806"/>
                  <a:pt x="27477" y="4837"/>
                  <a:pt x="27515" y="4837"/>
                </a:cubicBezTo>
                <a:cubicBezTo>
                  <a:pt x="27552" y="4837"/>
                  <a:pt x="27583" y="4806"/>
                  <a:pt x="27583" y="4768"/>
                </a:cubicBezTo>
                <a:cubicBezTo>
                  <a:pt x="27583" y="4730"/>
                  <a:pt x="27552" y="4700"/>
                  <a:pt x="27515" y="4700"/>
                </a:cubicBezTo>
                <a:close/>
                <a:moveTo>
                  <a:pt x="27731" y="4700"/>
                </a:moveTo>
                <a:cubicBezTo>
                  <a:pt x="27693" y="4700"/>
                  <a:pt x="27662" y="4730"/>
                  <a:pt x="27662" y="4768"/>
                </a:cubicBezTo>
                <a:cubicBezTo>
                  <a:pt x="27662" y="4806"/>
                  <a:pt x="27693" y="4837"/>
                  <a:pt x="27731" y="4837"/>
                </a:cubicBezTo>
                <a:cubicBezTo>
                  <a:pt x="27768" y="4837"/>
                  <a:pt x="27799" y="4806"/>
                  <a:pt x="27799" y="4768"/>
                </a:cubicBezTo>
                <a:cubicBezTo>
                  <a:pt x="27799" y="4730"/>
                  <a:pt x="27768" y="4700"/>
                  <a:pt x="27731" y="4700"/>
                </a:cubicBezTo>
                <a:close/>
                <a:moveTo>
                  <a:pt x="27947" y="4700"/>
                </a:moveTo>
                <a:cubicBezTo>
                  <a:pt x="27909" y="4700"/>
                  <a:pt x="27878" y="4730"/>
                  <a:pt x="27878" y="4768"/>
                </a:cubicBezTo>
                <a:cubicBezTo>
                  <a:pt x="27878" y="4806"/>
                  <a:pt x="27909" y="4837"/>
                  <a:pt x="27947" y="4837"/>
                </a:cubicBezTo>
                <a:cubicBezTo>
                  <a:pt x="27985" y="4837"/>
                  <a:pt x="28015" y="4806"/>
                  <a:pt x="28015" y="4768"/>
                </a:cubicBezTo>
                <a:cubicBezTo>
                  <a:pt x="28015" y="4730"/>
                  <a:pt x="27985" y="4700"/>
                  <a:pt x="27947" y="4700"/>
                </a:cubicBezTo>
                <a:close/>
                <a:moveTo>
                  <a:pt x="28163" y="4700"/>
                </a:moveTo>
                <a:cubicBezTo>
                  <a:pt x="28125" y="4700"/>
                  <a:pt x="28094" y="4730"/>
                  <a:pt x="28094" y="4768"/>
                </a:cubicBezTo>
                <a:cubicBezTo>
                  <a:pt x="28094" y="4806"/>
                  <a:pt x="28125" y="4837"/>
                  <a:pt x="28163" y="4837"/>
                </a:cubicBezTo>
                <a:cubicBezTo>
                  <a:pt x="28201" y="4837"/>
                  <a:pt x="28231" y="4806"/>
                  <a:pt x="28231" y="4768"/>
                </a:cubicBezTo>
                <a:cubicBezTo>
                  <a:pt x="28231" y="4730"/>
                  <a:pt x="28201" y="4700"/>
                  <a:pt x="28163" y="4700"/>
                </a:cubicBezTo>
                <a:close/>
                <a:moveTo>
                  <a:pt x="28379" y="4700"/>
                </a:moveTo>
                <a:cubicBezTo>
                  <a:pt x="28341" y="4700"/>
                  <a:pt x="28311" y="4730"/>
                  <a:pt x="28311" y="4768"/>
                </a:cubicBezTo>
                <a:cubicBezTo>
                  <a:pt x="28311" y="4806"/>
                  <a:pt x="28341" y="4837"/>
                  <a:pt x="28379" y="4837"/>
                </a:cubicBezTo>
                <a:cubicBezTo>
                  <a:pt x="28417" y="4837"/>
                  <a:pt x="28447" y="4806"/>
                  <a:pt x="28447" y="4768"/>
                </a:cubicBezTo>
                <a:cubicBezTo>
                  <a:pt x="28447" y="4730"/>
                  <a:pt x="28417" y="4700"/>
                  <a:pt x="28379" y="4700"/>
                </a:cubicBezTo>
                <a:close/>
                <a:moveTo>
                  <a:pt x="28595" y="4700"/>
                </a:moveTo>
                <a:cubicBezTo>
                  <a:pt x="28557" y="4700"/>
                  <a:pt x="28527" y="4730"/>
                  <a:pt x="28527" y="4768"/>
                </a:cubicBezTo>
                <a:cubicBezTo>
                  <a:pt x="28527" y="4806"/>
                  <a:pt x="28557" y="4837"/>
                  <a:pt x="28595" y="4837"/>
                </a:cubicBezTo>
                <a:cubicBezTo>
                  <a:pt x="28633" y="4837"/>
                  <a:pt x="28664" y="4806"/>
                  <a:pt x="28664" y="4768"/>
                </a:cubicBezTo>
                <a:cubicBezTo>
                  <a:pt x="28664" y="4730"/>
                  <a:pt x="28633" y="4700"/>
                  <a:pt x="28595" y="4700"/>
                </a:cubicBezTo>
                <a:close/>
                <a:moveTo>
                  <a:pt x="28811" y="4700"/>
                </a:moveTo>
                <a:cubicBezTo>
                  <a:pt x="28773" y="4700"/>
                  <a:pt x="28743" y="4730"/>
                  <a:pt x="28743" y="4768"/>
                </a:cubicBezTo>
                <a:cubicBezTo>
                  <a:pt x="28743" y="4806"/>
                  <a:pt x="28773" y="4837"/>
                  <a:pt x="28811" y="4837"/>
                </a:cubicBezTo>
                <a:cubicBezTo>
                  <a:pt x="28849" y="4837"/>
                  <a:pt x="28880" y="4806"/>
                  <a:pt x="28880" y="4768"/>
                </a:cubicBezTo>
                <a:cubicBezTo>
                  <a:pt x="28880" y="4730"/>
                  <a:pt x="28849" y="4700"/>
                  <a:pt x="28811" y="4700"/>
                </a:cubicBezTo>
                <a:close/>
                <a:moveTo>
                  <a:pt x="29027" y="4700"/>
                </a:moveTo>
                <a:cubicBezTo>
                  <a:pt x="28990" y="4700"/>
                  <a:pt x="28959" y="4730"/>
                  <a:pt x="28959" y="4768"/>
                </a:cubicBezTo>
                <a:cubicBezTo>
                  <a:pt x="28959" y="4806"/>
                  <a:pt x="28990" y="4837"/>
                  <a:pt x="29027" y="4837"/>
                </a:cubicBezTo>
                <a:cubicBezTo>
                  <a:pt x="29065" y="4837"/>
                  <a:pt x="29096" y="4806"/>
                  <a:pt x="29096" y="4768"/>
                </a:cubicBezTo>
                <a:cubicBezTo>
                  <a:pt x="29096" y="4730"/>
                  <a:pt x="29065" y="4700"/>
                  <a:pt x="29027" y="4700"/>
                </a:cubicBezTo>
                <a:close/>
                <a:moveTo>
                  <a:pt x="29243" y="4700"/>
                </a:moveTo>
                <a:cubicBezTo>
                  <a:pt x="29206" y="4700"/>
                  <a:pt x="29175" y="4730"/>
                  <a:pt x="29175" y="4768"/>
                </a:cubicBezTo>
                <a:cubicBezTo>
                  <a:pt x="29175" y="4806"/>
                  <a:pt x="29206" y="4837"/>
                  <a:pt x="29243" y="4837"/>
                </a:cubicBezTo>
                <a:cubicBezTo>
                  <a:pt x="29281" y="4837"/>
                  <a:pt x="29312" y="4806"/>
                  <a:pt x="29312" y="4768"/>
                </a:cubicBezTo>
                <a:cubicBezTo>
                  <a:pt x="29312" y="4730"/>
                  <a:pt x="29281" y="4700"/>
                  <a:pt x="29243" y="4700"/>
                </a:cubicBezTo>
                <a:close/>
                <a:moveTo>
                  <a:pt x="29460" y="4700"/>
                </a:moveTo>
                <a:cubicBezTo>
                  <a:pt x="29422" y="4700"/>
                  <a:pt x="29391" y="4730"/>
                  <a:pt x="29391" y="4768"/>
                </a:cubicBezTo>
                <a:cubicBezTo>
                  <a:pt x="29391" y="4806"/>
                  <a:pt x="29422" y="4837"/>
                  <a:pt x="29460" y="4837"/>
                </a:cubicBezTo>
                <a:cubicBezTo>
                  <a:pt x="29497" y="4837"/>
                  <a:pt x="29528" y="4806"/>
                  <a:pt x="29528" y="4768"/>
                </a:cubicBezTo>
                <a:cubicBezTo>
                  <a:pt x="29528" y="4730"/>
                  <a:pt x="29497" y="4700"/>
                  <a:pt x="29460" y="4700"/>
                </a:cubicBezTo>
                <a:close/>
                <a:moveTo>
                  <a:pt x="29676" y="4700"/>
                </a:moveTo>
                <a:cubicBezTo>
                  <a:pt x="29638" y="4700"/>
                  <a:pt x="29607" y="4730"/>
                  <a:pt x="29607" y="4768"/>
                </a:cubicBezTo>
                <a:cubicBezTo>
                  <a:pt x="29607" y="4806"/>
                  <a:pt x="29638" y="4837"/>
                  <a:pt x="29676" y="4837"/>
                </a:cubicBezTo>
                <a:cubicBezTo>
                  <a:pt x="29713" y="4837"/>
                  <a:pt x="29744" y="4806"/>
                  <a:pt x="29744" y="4768"/>
                </a:cubicBezTo>
                <a:cubicBezTo>
                  <a:pt x="29744" y="4730"/>
                  <a:pt x="29713" y="4700"/>
                  <a:pt x="29676" y="4700"/>
                </a:cubicBezTo>
                <a:close/>
                <a:moveTo>
                  <a:pt x="29892" y="4700"/>
                </a:moveTo>
                <a:cubicBezTo>
                  <a:pt x="29854" y="4700"/>
                  <a:pt x="29823" y="4730"/>
                  <a:pt x="29823" y="4768"/>
                </a:cubicBezTo>
                <a:cubicBezTo>
                  <a:pt x="29823" y="4806"/>
                  <a:pt x="29854" y="4837"/>
                  <a:pt x="29892" y="4837"/>
                </a:cubicBezTo>
                <a:cubicBezTo>
                  <a:pt x="29930" y="4837"/>
                  <a:pt x="29960" y="4806"/>
                  <a:pt x="29960" y="4768"/>
                </a:cubicBezTo>
                <a:cubicBezTo>
                  <a:pt x="29960" y="4730"/>
                  <a:pt x="29930" y="4700"/>
                  <a:pt x="29892" y="4700"/>
                </a:cubicBezTo>
                <a:close/>
                <a:moveTo>
                  <a:pt x="26002" y="4934"/>
                </a:moveTo>
                <a:cubicBezTo>
                  <a:pt x="25964" y="4934"/>
                  <a:pt x="25933" y="4965"/>
                  <a:pt x="25933" y="5003"/>
                </a:cubicBezTo>
                <a:cubicBezTo>
                  <a:pt x="25933" y="5041"/>
                  <a:pt x="25964" y="5071"/>
                  <a:pt x="26002" y="5071"/>
                </a:cubicBezTo>
                <a:cubicBezTo>
                  <a:pt x="26039" y="5071"/>
                  <a:pt x="26070" y="5041"/>
                  <a:pt x="26070" y="5003"/>
                </a:cubicBezTo>
                <a:cubicBezTo>
                  <a:pt x="26070" y="4965"/>
                  <a:pt x="26039" y="4934"/>
                  <a:pt x="26002" y="4934"/>
                </a:cubicBezTo>
                <a:close/>
                <a:moveTo>
                  <a:pt x="26218" y="4934"/>
                </a:moveTo>
                <a:cubicBezTo>
                  <a:pt x="26180" y="4934"/>
                  <a:pt x="26149" y="4965"/>
                  <a:pt x="26149" y="5003"/>
                </a:cubicBezTo>
                <a:cubicBezTo>
                  <a:pt x="26149" y="5041"/>
                  <a:pt x="26180" y="5071"/>
                  <a:pt x="26218" y="5071"/>
                </a:cubicBezTo>
                <a:cubicBezTo>
                  <a:pt x="26256" y="5071"/>
                  <a:pt x="26286" y="5041"/>
                  <a:pt x="26286" y="5003"/>
                </a:cubicBezTo>
                <a:cubicBezTo>
                  <a:pt x="26286" y="4965"/>
                  <a:pt x="26256" y="4934"/>
                  <a:pt x="26218" y="4934"/>
                </a:cubicBezTo>
                <a:close/>
                <a:moveTo>
                  <a:pt x="26434" y="4934"/>
                </a:moveTo>
                <a:cubicBezTo>
                  <a:pt x="26396" y="4934"/>
                  <a:pt x="26365" y="4965"/>
                  <a:pt x="26365" y="5003"/>
                </a:cubicBezTo>
                <a:cubicBezTo>
                  <a:pt x="26365" y="5041"/>
                  <a:pt x="26396" y="5071"/>
                  <a:pt x="26434" y="5071"/>
                </a:cubicBezTo>
                <a:cubicBezTo>
                  <a:pt x="26472" y="5071"/>
                  <a:pt x="26502" y="5041"/>
                  <a:pt x="26502" y="5003"/>
                </a:cubicBezTo>
                <a:cubicBezTo>
                  <a:pt x="26502" y="4965"/>
                  <a:pt x="26472" y="4934"/>
                  <a:pt x="26434" y="4934"/>
                </a:cubicBezTo>
                <a:close/>
                <a:moveTo>
                  <a:pt x="26650" y="4934"/>
                </a:moveTo>
                <a:cubicBezTo>
                  <a:pt x="26612" y="4934"/>
                  <a:pt x="26582" y="4965"/>
                  <a:pt x="26582" y="5003"/>
                </a:cubicBezTo>
                <a:cubicBezTo>
                  <a:pt x="26582" y="5041"/>
                  <a:pt x="26612" y="5071"/>
                  <a:pt x="26650" y="5071"/>
                </a:cubicBezTo>
                <a:cubicBezTo>
                  <a:pt x="26688" y="5071"/>
                  <a:pt x="26718" y="5041"/>
                  <a:pt x="26718" y="5003"/>
                </a:cubicBezTo>
                <a:cubicBezTo>
                  <a:pt x="26718" y="4965"/>
                  <a:pt x="26688" y="4934"/>
                  <a:pt x="26650" y="4934"/>
                </a:cubicBezTo>
                <a:close/>
                <a:moveTo>
                  <a:pt x="26866" y="4934"/>
                </a:moveTo>
                <a:cubicBezTo>
                  <a:pt x="26828" y="4934"/>
                  <a:pt x="26798" y="4965"/>
                  <a:pt x="26798" y="5003"/>
                </a:cubicBezTo>
                <a:cubicBezTo>
                  <a:pt x="26798" y="5041"/>
                  <a:pt x="26828" y="5071"/>
                  <a:pt x="26866" y="5071"/>
                </a:cubicBezTo>
                <a:cubicBezTo>
                  <a:pt x="26904" y="5071"/>
                  <a:pt x="26935" y="5041"/>
                  <a:pt x="26935" y="5003"/>
                </a:cubicBezTo>
                <a:cubicBezTo>
                  <a:pt x="26935" y="4965"/>
                  <a:pt x="26904" y="4934"/>
                  <a:pt x="26866" y="4934"/>
                </a:cubicBezTo>
                <a:close/>
                <a:moveTo>
                  <a:pt x="27082" y="4934"/>
                </a:moveTo>
                <a:cubicBezTo>
                  <a:pt x="27044" y="4934"/>
                  <a:pt x="27014" y="4965"/>
                  <a:pt x="27014" y="5003"/>
                </a:cubicBezTo>
                <a:cubicBezTo>
                  <a:pt x="27014" y="5041"/>
                  <a:pt x="27044" y="5071"/>
                  <a:pt x="27082" y="5071"/>
                </a:cubicBezTo>
                <a:cubicBezTo>
                  <a:pt x="27120" y="5071"/>
                  <a:pt x="27151" y="5041"/>
                  <a:pt x="27151" y="5003"/>
                </a:cubicBezTo>
                <a:cubicBezTo>
                  <a:pt x="27151" y="4965"/>
                  <a:pt x="27120" y="4934"/>
                  <a:pt x="27082" y="4934"/>
                </a:cubicBezTo>
                <a:close/>
                <a:moveTo>
                  <a:pt x="27298" y="4934"/>
                </a:moveTo>
                <a:cubicBezTo>
                  <a:pt x="27261" y="4934"/>
                  <a:pt x="27230" y="4965"/>
                  <a:pt x="27230" y="5003"/>
                </a:cubicBezTo>
                <a:cubicBezTo>
                  <a:pt x="27230" y="5041"/>
                  <a:pt x="27261" y="5071"/>
                  <a:pt x="27298" y="5071"/>
                </a:cubicBezTo>
                <a:cubicBezTo>
                  <a:pt x="27336" y="5071"/>
                  <a:pt x="27367" y="5041"/>
                  <a:pt x="27367" y="5003"/>
                </a:cubicBezTo>
                <a:cubicBezTo>
                  <a:pt x="27367" y="4965"/>
                  <a:pt x="27336" y="4934"/>
                  <a:pt x="27298" y="4934"/>
                </a:cubicBezTo>
                <a:close/>
                <a:moveTo>
                  <a:pt x="27515" y="4934"/>
                </a:moveTo>
                <a:cubicBezTo>
                  <a:pt x="27477" y="4934"/>
                  <a:pt x="27446" y="4965"/>
                  <a:pt x="27446" y="5003"/>
                </a:cubicBezTo>
                <a:cubicBezTo>
                  <a:pt x="27446" y="5041"/>
                  <a:pt x="27477" y="5071"/>
                  <a:pt x="27515" y="5071"/>
                </a:cubicBezTo>
                <a:cubicBezTo>
                  <a:pt x="27552" y="5071"/>
                  <a:pt x="27583" y="5041"/>
                  <a:pt x="27583" y="5003"/>
                </a:cubicBezTo>
                <a:cubicBezTo>
                  <a:pt x="27583" y="4965"/>
                  <a:pt x="27552" y="4934"/>
                  <a:pt x="27515" y="4934"/>
                </a:cubicBezTo>
                <a:close/>
                <a:moveTo>
                  <a:pt x="27731" y="4934"/>
                </a:moveTo>
                <a:cubicBezTo>
                  <a:pt x="27693" y="4934"/>
                  <a:pt x="27662" y="4965"/>
                  <a:pt x="27662" y="5003"/>
                </a:cubicBezTo>
                <a:cubicBezTo>
                  <a:pt x="27662" y="5041"/>
                  <a:pt x="27693" y="5071"/>
                  <a:pt x="27731" y="5071"/>
                </a:cubicBezTo>
                <a:cubicBezTo>
                  <a:pt x="27768" y="5071"/>
                  <a:pt x="27799" y="5041"/>
                  <a:pt x="27799" y="5003"/>
                </a:cubicBezTo>
                <a:cubicBezTo>
                  <a:pt x="27799" y="4965"/>
                  <a:pt x="27768" y="4934"/>
                  <a:pt x="27731" y="4934"/>
                </a:cubicBezTo>
                <a:close/>
                <a:moveTo>
                  <a:pt x="27947" y="4934"/>
                </a:moveTo>
                <a:cubicBezTo>
                  <a:pt x="27909" y="4934"/>
                  <a:pt x="27878" y="4965"/>
                  <a:pt x="27878" y="5003"/>
                </a:cubicBezTo>
                <a:cubicBezTo>
                  <a:pt x="27878" y="5041"/>
                  <a:pt x="27909" y="5071"/>
                  <a:pt x="27947" y="5071"/>
                </a:cubicBezTo>
                <a:cubicBezTo>
                  <a:pt x="27985" y="5071"/>
                  <a:pt x="28015" y="5041"/>
                  <a:pt x="28015" y="5003"/>
                </a:cubicBezTo>
                <a:cubicBezTo>
                  <a:pt x="28015" y="4965"/>
                  <a:pt x="27985" y="4934"/>
                  <a:pt x="27947" y="4934"/>
                </a:cubicBezTo>
                <a:close/>
                <a:moveTo>
                  <a:pt x="28163" y="4934"/>
                </a:moveTo>
                <a:cubicBezTo>
                  <a:pt x="28125" y="4934"/>
                  <a:pt x="28094" y="4965"/>
                  <a:pt x="28094" y="5003"/>
                </a:cubicBezTo>
                <a:cubicBezTo>
                  <a:pt x="28094" y="5041"/>
                  <a:pt x="28125" y="5071"/>
                  <a:pt x="28163" y="5071"/>
                </a:cubicBezTo>
                <a:cubicBezTo>
                  <a:pt x="28201" y="5071"/>
                  <a:pt x="28231" y="5041"/>
                  <a:pt x="28231" y="5003"/>
                </a:cubicBezTo>
                <a:cubicBezTo>
                  <a:pt x="28231" y="4965"/>
                  <a:pt x="28201" y="4934"/>
                  <a:pt x="28163" y="4934"/>
                </a:cubicBezTo>
                <a:close/>
                <a:moveTo>
                  <a:pt x="28379" y="4934"/>
                </a:moveTo>
                <a:cubicBezTo>
                  <a:pt x="28341" y="4934"/>
                  <a:pt x="28311" y="4965"/>
                  <a:pt x="28311" y="5003"/>
                </a:cubicBezTo>
                <a:cubicBezTo>
                  <a:pt x="28311" y="5041"/>
                  <a:pt x="28341" y="5071"/>
                  <a:pt x="28379" y="5071"/>
                </a:cubicBezTo>
                <a:cubicBezTo>
                  <a:pt x="28417" y="5071"/>
                  <a:pt x="28447" y="5041"/>
                  <a:pt x="28447" y="5003"/>
                </a:cubicBezTo>
                <a:cubicBezTo>
                  <a:pt x="28447" y="4965"/>
                  <a:pt x="28417" y="4934"/>
                  <a:pt x="28379" y="4934"/>
                </a:cubicBezTo>
                <a:close/>
                <a:moveTo>
                  <a:pt x="28595" y="4934"/>
                </a:moveTo>
                <a:cubicBezTo>
                  <a:pt x="28557" y="4934"/>
                  <a:pt x="28527" y="4965"/>
                  <a:pt x="28527" y="5003"/>
                </a:cubicBezTo>
                <a:cubicBezTo>
                  <a:pt x="28527" y="5041"/>
                  <a:pt x="28557" y="5071"/>
                  <a:pt x="28595" y="5071"/>
                </a:cubicBezTo>
                <a:cubicBezTo>
                  <a:pt x="28633" y="5071"/>
                  <a:pt x="28664" y="5041"/>
                  <a:pt x="28664" y="5003"/>
                </a:cubicBezTo>
                <a:cubicBezTo>
                  <a:pt x="28664" y="4965"/>
                  <a:pt x="28633" y="4934"/>
                  <a:pt x="28595" y="4934"/>
                </a:cubicBezTo>
                <a:close/>
                <a:moveTo>
                  <a:pt x="28811" y="4934"/>
                </a:moveTo>
                <a:cubicBezTo>
                  <a:pt x="28773" y="4934"/>
                  <a:pt x="28743" y="4965"/>
                  <a:pt x="28743" y="5003"/>
                </a:cubicBezTo>
                <a:cubicBezTo>
                  <a:pt x="28743" y="5041"/>
                  <a:pt x="28773" y="5071"/>
                  <a:pt x="28811" y="5071"/>
                </a:cubicBezTo>
                <a:cubicBezTo>
                  <a:pt x="28849" y="5071"/>
                  <a:pt x="28880" y="5041"/>
                  <a:pt x="28880" y="5003"/>
                </a:cubicBezTo>
                <a:cubicBezTo>
                  <a:pt x="28880" y="4965"/>
                  <a:pt x="28849" y="4934"/>
                  <a:pt x="28811" y="4934"/>
                </a:cubicBezTo>
                <a:close/>
                <a:moveTo>
                  <a:pt x="29027" y="4934"/>
                </a:moveTo>
                <a:cubicBezTo>
                  <a:pt x="28990" y="4934"/>
                  <a:pt x="28959" y="4965"/>
                  <a:pt x="28959" y="5003"/>
                </a:cubicBezTo>
                <a:cubicBezTo>
                  <a:pt x="28959" y="5041"/>
                  <a:pt x="28990" y="5071"/>
                  <a:pt x="29027" y="5071"/>
                </a:cubicBezTo>
                <a:cubicBezTo>
                  <a:pt x="29065" y="5071"/>
                  <a:pt x="29096" y="5041"/>
                  <a:pt x="29096" y="5003"/>
                </a:cubicBezTo>
                <a:cubicBezTo>
                  <a:pt x="29096" y="4965"/>
                  <a:pt x="29065" y="4934"/>
                  <a:pt x="29027" y="4934"/>
                </a:cubicBezTo>
                <a:close/>
                <a:moveTo>
                  <a:pt x="29243" y="4934"/>
                </a:moveTo>
                <a:cubicBezTo>
                  <a:pt x="29206" y="4934"/>
                  <a:pt x="29175" y="4965"/>
                  <a:pt x="29175" y="5003"/>
                </a:cubicBezTo>
                <a:cubicBezTo>
                  <a:pt x="29175" y="5041"/>
                  <a:pt x="29206" y="5071"/>
                  <a:pt x="29243" y="5071"/>
                </a:cubicBezTo>
                <a:cubicBezTo>
                  <a:pt x="29281" y="5071"/>
                  <a:pt x="29312" y="5041"/>
                  <a:pt x="29312" y="5003"/>
                </a:cubicBezTo>
                <a:cubicBezTo>
                  <a:pt x="29312" y="4965"/>
                  <a:pt x="29281" y="4934"/>
                  <a:pt x="29243" y="4934"/>
                </a:cubicBezTo>
                <a:close/>
                <a:moveTo>
                  <a:pt x="29460" y="4934"/>
                </a:moveTo>
                <a:cubicBezTo>
                  <a:pt x="29422" y="4934"/>
                  <a:pt x="29391" y="4965"/>
                  <a:pt x="29391" y="5003"/>
                </a:cubicBezTo>
                <a:cubicBezTo>
                  <a:pt x="29391" y="5041"/>
                  <a:pt x="29422" y="5071"/>
                  <a:pt x="29460" y="5071"/>
                </a:cubicBezTo>
                <a:cubicBezTo>
                  <a:pt x="29497" y="5071"/>
                  <a:pt x="29528" y="5041"/>
                  <a:pt x="29528" y="5003"/>
                </a:cubicBezTo>
                <a:cubicBezTo>
                  <a:pt x="29528" y="4965"/>
                  <a:pt x="29497" y="4934"/>
                  <a:pt x="29460" y="4934"/>
                </a:cubicBezTo>
                <a:close/>
                <a:moveTo>
                  <a:pt x="29676" y="4934"/>
                </a:moveTo>
                <a:cubicBezTo>
                  <a:pt x="29638" y="4934"/>
                  <a:pt x="29607" y="4965"/>
                  <a:pt x="29607" y="5003"/>
                </a:cubicBezTo>
                <a:cubicBezTo>
                  <a:pt x="29607" y="5041"/>
                  <a:pt x="29638" y="5071"/>
                  <a:pt x="29676" y="5071"/>
                </a:cubicBezTo>
                <a:cubicBezTo>
                  <a:pt x="29713" y="5071"/>
                  <a:pt x="29744" y="5041"/>
                  <a:pt x="29744" y="5003"/>
                </a:cubicBezTo>
                <a:cubicBezTo>
                  <a:pt x="29744" y="4965"/>
                  <a:pt x="29713" y="4934"/>
                  <a:pt x="29676" y="4934"/>
                </a:cubicBezTo>
                <a:close/>
                <a:moveTo>
                  <a:pt x="29892" y="4934"/>
                </a:moveTo>
                <a:cubicBezTo>
                  <a:pt x="29854" y="4934"/>
                  <a:pt x="29823" y="4965"/>
                  <a:pt x="29823" y="5003"/>
                </a:cubicBezTo>
                <a:cubicBezTo>
                  <a:pt x="29823" y="5041"/>
                  <a:pt x="29854" y="5071"/>
                  <a:pt x="29892" y="5071"/>
                </a:cubicBezTo>
                <a:cubicBezTo>
                  <a:pt x="29930" y="5071"/>
                  <a:pt x="29960" y="5041"/>
                  <a:pt x="29960" y="5003"/>
                </a:cubicBezTo>
                <a:cubicBezTo>
                  <a:pt x="29960" y="4965"/>
                  <a:pt x="29930" y="4934"/>
                  <a:pt x="29892" y="4934"/>
                </a:cubicBezTo>
                <a:close/>
                <a:moveTo>
                  <a:pt x="26002" y="5169"/>
                </a:moveTo>
                <a:cubicBezTo>
                  <a:pt x="25964" y="5169"/>
                  <a:pt x="25933" y="5200"/>
                  <a:pt x="25933" y="5238"/>
                </a:cubicBezTo>
                <a:cubicBezTo>
                  <a:pt x="25933" y="5276"/>
                  <a:pt x="25964" y="5306"/>
                  <a:pt x="26002" y="5306"/>
                </a:cubicBezTo>
                <a:cubicBezTo>
                  <a:pt x="26039" y="5306"/>
                  <a:pt x="26070" y="5276"/>
                  <a:pt x="26070" y="5238"/>
                </a:cubicBezTo>
                <a:cubicBezTo>
                  <a:pt x="26070" y="5200"/>
                  <a:pt x="26039" y="5169"/>
                  <a:pt x="26002" y="5169"/>
                </a:cubicBezTo>
                <a:close/>
                <a:moveTo>
                  <a:pt x="26218" y="5169"/>
                </a:moveTo>
                <a:cubicBezTo>
                  <a:pt x="26180" y="5169"/>
                  <a:pt x="26149" y="5200"/>
                  <a:pt x="26149" y="5238"/>
                </a:cubicBezTo>
                <a:cubicBezTo>
                  <a:pt x="26149" y="5276"/>
                  <a:pt x="26180" y="5306"/>
                  <a:pt x="26218" y="5306"/>
                </a:cubicBezTo>
                <a:cubicBezTo>
                  <a:pt x="26256" y="5306"/>
                  <a:pt x="26286" y="5276"/>
                  <a:pt x="26286" y="5238"/>
                </a:cubicBezTo>
                <a:cubicBezTo>
                  <a:pt x="26286" y="5200"/>
                  <a:pt x="26256" y="5169"/>
                  <a:pt x="26218" y="5169"/>
                </a:cubicBezTo>
                <a:close/>
                <a:moveTo>
                  <a:pt x="26434" y="5169"/>
                </a:moveTo>
                <a:cubicBezTo>
                  <a:pt x="26396" y="5169"/>
                  <a:pt x="26365" y="5200"/>
                  <a:pt x="26365" y="5238"/>
                </a:cubicBezTo>
                <a:cubicBezTo>
                  <a:pt x="26365" y="5276"/>
                  <a:pt x="26396" y="5306"/>
                  <a:pt x="26434" y="5306"/>
                </a:cubicBezTo>
                <a:cubicBezTo>
                  <a:pt x="26472" y="5306"/>
                  <a:pt x="26502" y="5276"/>
                  <a:pt x="26502" y="5238"/>
                </a:cubicBezTo>
                <a:cubicBezTo>
                  <a:pt x="26502" y="5200"/>
                  <a:pt x="26472" y="5169"/>
                  <a:pt x="26434" y="5169"/>
                </a:cubicBezTo>
                <a:close/>
                <a:moveTo>
                  <a:pt x="26650" y="5169"/>
                </a:moveTo>
                <a:cubicBezTo>
                  <a:pt x="26612" y="5169"/>
                  <a:pt x="26582" y="5200"/>
                  <a:pt x="26582" y="5238"/>
                </a:cubicBezTo>
                <a:cubicBezTo>
                  <a:pt x="26582" y="5276"/>
                  <a:pt x="26612" y="5306"/>
                  <a:pt x="26650" y="5306"/>
                </a:cubicBezTo>
                <a:cubicBezTo>
                  <a:pt x="26688" y="5306"/>
                  <a:pt x="26718" y="5276"/>
                  <a:pt x="26718" y="5238"/>
                </a:cubicBezTo>
                <a:cubicBezTo>
                  <a:pt x="26718" y="5200"/>
                  <a:pt x="26688" y="5169"/>
                  <a:pt x="26650" y="5169"/>
                </a:cubicBezTo>
                <a:close/>
                <a:moveTo>
                  <a:pt x="26866" y="5169"/>
                </a:moveTo>
                <a:cubicBezTo>
                  <a:pt x="26828" y="5169"/>
                  <a:pt x="26798" y="5200"/>
                  <a:pt x="26798" y="5238"/>
                </a:cubicBezTo>
                <a:cubicBezTo>
                  <a:pt x="26798" y="5276"/>
                  <a:pt x="26828" y="5306"/>
                  <a:pt x="26866" y="5306"/>
                </a:cubicBezTo>
                <a:cubicBezTo>
                  <a:pt x="26904" y="5306"/>
                  <a:pt x="26935" y="5276"/>
                  <a:pt x="26935" y="5238"/>
                </a:cubicBezTo>
                <a:cubicBezTo>
                  <a:pt x="26935" y="5200"/>
                  <a:pt x="26904" y="5169"/>
                  <a:pt x="26866" y="5169"/>
                </a:cubicBezTo>
                <a:close/>
                <a:moveTo>
                  <a:pt x="27082" y="5169"/>
                </a:moveTo>
                <a:cubicBezTo>
                  <a:pt x="27044" y="5169"/>
                  <a:pt x="27014" y="5200"/>
                  <a:pt x="27014" y="5238"/>
                </a:cubicBezTo>
                <a:cubicBezTo>
                  <a:pt x="27014" y="5276"/>
                  <a:pt x="27044" y="5306"/>
                  <a:pt x="27082" y="5306"/>
                </a:cubicBezTo>
                <a:cubicBezTo>
                  <a:pt x="27120" y="5306"/>
                  <a:pt x="27151" y="5276"/>
                  <a:pt x="27151" y="5238"/>
                </a:cubicBezTo>
                <a:cubicBezTo>
                  <a:pt x="27151" y="5200"/>
                  <a:pt x="27120" y="5169"/>
                  <a:pt x="27082" y="5169"/>
                </a:cubicBezTo>
                <a:close/>
                <a:moveTo>
                  <a:pt x="27298" y="5169"/>
                </a:moveTo>
                <a:cubicBezTo>
                  <a:pt x="27261" y="5169"/>
                  <a:pt x="27230" y="5200"/>
                  <a:pt x="27230" y="5238"/>
                </a:cubicBezTo>
                <a:cubicBezTo>
                  <a:pt x="27230" y="5276"/>
                  <a:pt x="27261" y="5306"/>
                  <a:pt x="27298" y="5306"/>
                </a:cubicBezTo>
                <a:cubicBezTo>
                  <a:pt x="27336" y="5306"/>
                  <a:pt x="27367" y="5276"/>
                  <a:pt x="27367" y="5238"/>
                </a:cubicBezTo>
                <a:cubicBezTo>
                  <a:pt x="27367" y="5200"/>
                  <a:pt x="27336" y="5169"/>
                  <a:pt x="27298" y="5169"/>
                </a:cubicBezTo>
                <a:close/>
                <a:moveTo>
                  <a:pt x="27515" y="5169"/>
                </a:moveTo>
                <a:cubicBezTo>
                  <a:pt x="27477" y="5169"/>
                  <a:pt x="27446" y="5200"/>
                  <a:pt x="27446" y="5238"/>
                </a:cubicBezTo>
                <a:cubicBezTo>
                  <a:pt x="27446" y="5276"/>
                  <a:pt x="27477" y="5306"/>
                  <a:pt x="27515" y="5306"/>
                </a:cubicBezTo>
                <a:cubicBezTo>
                  <a:pt x="27552" y="5306"/>
                  <a:pt x="27583" y="5276"/>
                  <a:pt x="27583" y="5238"/>
                </a:cubicBezTo>
                <a:cubicBezTo>
                  <a:pt x="27583" y="5200"/>
                  <a:pt x="27552" y="5169"/>
                  <a:pt x="27515" y="5169"/>
                </a:cubicBezTo>
                <a:close/>
                <a:moveTo>
                  <a:pt x="27731" y="5169"/>
                </a:moveTo>
                <a:cubicBezTo>
                  <a:pt x="27693" y="5169"/>
                  <a:pt x="27662" y="5200"/>
                  <a:pt x="27662" y="5238"/>
                </a:cubicBezTo>
                <a:cubicBezTo>
                  <a:pt x="27662" y="5276"/>
                  <a:pt x="27693" y="5306"/>
                  <a:pt x="27731" y="5306"/>
                </a:cubicBezTo>
                <a:cubicBezTo>
                  <a:pt x="27768" y="5306"/>
                  <a:pt x="27799" y="5276"/>
                  <a:pt x="27799" y="5238"/>
                </a:cubicBezTo>
                <a:cubicBezTo>
                  <a:pt x="27799" y="5200"/>
                  <a:pt x="27768" y="5169"/>
                  <a:pt x="27731" y="5169"/>
                </a:cubicBezTo>
                <a:close/>
                <a:moveTo>
                  <a:pt x="27947" y="5169"/>
                </a:moveTo>
                <a:cubicBezTo>
                  <a:pt x="27909" y="5169"/>
                  <a:pt x="27878" y="5200"/>
                  <a:pt x="27878" y="5238"/>
                </a:cubicBezTo>
                <a:cubicBezTo>
                  <a:pt x="27878" y="5276"/>
                  <a:pt x="27909" y="5306"/>
                  <a:pt x="27947" y="5306"/>
                </a:cubicBezTo>
                <a:cubicBezTo>
                  <a:pt x="27985" y="5306"/>
                  <a:pt x="28015" y="5276"/>
                  <a:pt x="28015" y="5238"/>
                </a:cubicBezTo>
                <a:cubicBezTo>
                  <a:pt x="28015" y="5200"/>
                  <a:pt x="27985" y="5169"/>
                  <a:pt x="27947" y="5169"/>
                </a:cubicBezTo>
                <a:close/>
                <a:moveTo>
                  <a:pt x="28163" y="5169"/>
                </a:moveTo>
                <a:cubicBezTo>
                  <a:pt x="28125" y="5169"/>
                  <a:pt x="28094" y="5200"/>
                  <a:pt x="28094" y="5238"/>
                </a:cubicBezTo>
                <a:cubicBezTo>
                  <a:pt x="28094" y="5276"/>
                  <a:pt x="28125" y="5306"/>
                  <a:pt x="28163" y="5306"/>
                </a:cubicBezTo>
                <a:cubicBezTo>
                  <a:pt x="28201" y="5306"/>
                  <a:pt x="28231" y="5276"/>
                  <a:pt x="28231" y="5238"/>
                </a:cubicBezTo>
                <a:cubicBezTo>
                  <a:pt x="28231" y="5200"/>
                  <a:pt x="28201" y="5169"/>
                  <a:pt x="28163" y="5169"/>
                </a:cubicBezTo>
                <a:close/>
                <a:moveTo>
                  <a:pt x="28379" y="5169"/>
                </a:moveTo>
                <a:cubicBezTo>
                  <a:pt x="28341" y="5169"/>
                  <a:pt x="28311" y="5200"/>
                  <a:pt x="28311" y="5238"/>
                </a:cubicBezTo>
                <a:cubicBezTo>
                  <a:pt x="28311" y="5276"/>
                  <a:pt x="28341" y="5306"/>
                  <a:pt x="28379" y="5306"/>
                </a:cubicBezTo>
                <a:cubicBezTo>
                  <a:pt x="28417" y="5306"/>
                  <a:pt x="28447" y="5276"/>
                  <a:pt x="28447" y="5238"/>
                </a:cubicBezTo>
                <a:cubicBezTo>
                  <a:pt x="28447" y="5200"/>
                  <a:pt x="28417" y="5169"/>
                  <a:pt x="28379" y="5169"/>
                </a:cubicBezTo>
                <a:close/>
                <a:moveTo>
                  <a:pt x="28595" y="5169"/>
                </a:moveTo>
                <a:cubicBezTo>
                  <a:pt x="28557" y="5169"/>
                  <a:pt x="28527" y="5200"/>
                  <a:pt x="28527" y="5238"/>
                </a:cubicBezTo>
                <a:cubicBezTo>
                  <a:pt x="28527" y="5276"/>
                  <a:pt x="28557" y="5306"/>
                  <a:pt x="28595" y="5306"/>
                </a:cubicBezTo>
                <a:cubicBezTo>
                  <a:pt x="28633" y="5306"/>
                  <a:pt x="28664" y="5276"/>
                  <a:pt x="28664" y="5238"/>
                </a:cubicBezTo>
                <a:cubicBezTo>
                  <a:pt x="28664" y="5200"/>
                  <a:pt x="28633" y="5169"/>
                  <a:pt x="28595" y="5169"/>
                </a:cubicBezTo>
                <a:close/>
                <a:moveTo>
                  <a:pt x="28811" y="5169"/>
                </a:moveTo>
                <a:cubicBezTo>
                  <a:pt x="28773" y="5169"/>
                  <a:pt x="28743" y="5200"/>
                  <a:pt x="28743" y="5238"/>
                </a:cubicBezTo>
                <a:cubicBezTo>
                  <a:pt x="28743" y="5276"/>
                  <a:pt x="28773" y="5306"/>
                  <a:pt x="28811" y="5306"/>
                </a:cubicBezTo>
                <a:cubicBezTo>
                  <a:pt x="28849" y="5306"/>
                  <a:pt x="28880" y="5276"/>
                  <a:pt x="28880" y="5238"/>
                </a:cubicBezTo>
                <a:cubicBezTo>
                  <a:pt x="28880" y="5200"/>
                  <a:pt x="28849" y="5169"/>
                  <a:pt x="28811" y="5169"/>
                </a:cubicBezTo>
                <a:close/>
                <a:moveTo>
                  <a:pt x="29027" y="5169"/>
                </a:moveTo>
                <a:cubicBezTo>
                  <a:pt x="28990" y="5169"/>
                  <a:pt x="28959" y="5200"/>
                  <a:pt x="28959" y="5238"/>
                </a:cubicBezTo>
                <a:cubicBezTo>
                  <a:pt x="28959" y="5276"/>
                  <a:pt x="28990" y="5306"/>
                  <a:pt x="29027" y="5306"/>
                </a:cubicBezTo>
                <a:cubicBezTo>
                  <a:pt x="29065" y="5306"/>
                  <a:pt x="29096" y="5276"/>
                  <a:pt x="29096" y="5238"/>
                </a:cubicBezTo>
                <a:cubicBezTo>
                  <a:pt x="29096" y="5200"/>
                  <a:pt x="29065" y="5169"/>
                  <a:pt x="29027" y="5169"/>
                </a:cubicBezTo>
                <a:close/>
                <a:moveTo>
                  <a:pt x="29243" y="5169"/>
                </a:moveTo>
                <a:cubicBezTo>
                  <a:pt x="29206" y="5169"/>
                  <a:pt x="29175" y="5200"/>
                  <a:pt x="29175" y="5238"/>
                </a:cubicBezTo>
                <a:cubicBezTo>
                  <a:pt x="29175" y="5276"/>
                  <a:pt x="29206" y="5306"/>
                  <a:pt x="29243" y="5306"/>
                </a:cubicBezTo>
                <a:cubicBezTo>
                  <a:pt x="29281" y="5306"/>
                  <a:pt x="29312" y="5276"/>
                  <a:pt x="29312" y="5238"/>
                </a:cubicBezTo>
                <a:cubicBezTo>
                  <a:pt x="29312" y="5200"/>
                  <a:pt x="29281" y="5169"/>
                  <a:pt x="29243" y="5169"/>
                </a:cubicBezTo>
                <a:close/>
                <a:moveTo>
                  <a:pt x="29460" y="5169"/>
                </a:moveTo>
                <a:cubicBezTo>
                  <a:pt x="29422" y="5169"/>
                  <a:pt x="29391" y="5200"/>
                  <a:pt x="29391" y="5238"/>
                </a:cubicBezTo>
                <a:cubicBezTo>
                  <a:pt x="29391" y="5276"/>
                  <a:pt x="29422" y="5306"/>
                  <a:pt x="29460" y="5306"/>
                </a:cubicBezTo>
                <a:cubicBezTo>
                  <a:pt x="29497" y="5306"/>
                  <a:pt x="29528" y="5276"/>
                  <a:pt x="29528" y="5238"/>
                </a:cubicBezTo>
                <a:cubicBezTo>
                  <a:pt x="29528" y="5200"/>
                  <a:pt x="29497" y="5169"/>
                  <a:pt x="29460" y="5169"/>
                </a:cubicBezTo>
                <a:close/>
                <a:moveTo>
                  <a:pt x="29676" y="5169"/>
                </a:moveTo>
                <a:cubicBezTo>
                  <a:pt x="29638" y="5169"/>
                  <a:pt x="29607" y="5200"/>
                  <a:pt x="29607" y="5238"/>
                </a:cubicBezTo>
                <a:cubicBezTo>
                  <a:pt x="29607" y="5276"/>
                  <a:pt x="29638" y="5306"/>
                  <a:pt x="29676" y="5306"/>
                </a:cubicBezTo>
                <a:cubicBezTo>
                  <a:pt x="29713" y="5306"/>
                  <a:pt x="29744" y="5276"/>
                  <a:pt x="29744" y="5238"/>
                </a:cubicBezTo>
                <a:cubicBezTo>
                  <a:pt x="29744" y="5200"/>
                  <a:pt x="29713" y="5169"/>
                  <a:pt x="29676" y="5169"/>
                </a:cubicBezTo>
                <a:close/>
                <a:moveTo>
                  <a:pt x="29892" y="5169"/>
                </a:moveTo>
                <a:cubicBezTo>
                  <a:pt x="29854" y="5169"/>
                  <a:pt x="29823" y="5200"/>
                  <a:pt x="29823" y="5238"/>
                </a:cubicBezTo>
                <a:cubicBezTo>
                  <a:pt x="29823" y="5276"/>
                  <a:pt x="29854" y="5306"/>
                  <a:pt x="29892" y="5306"/>
                </a:cubicBezTo>
                <a:cubicBezTo>
                  <a:pt x="29930" y="5306"/>
                  <a:pt x="29960" y="5276"/>
                  <a:pt x="29960" y="5238"/>
                </a:cubicBezTo>
                <a:cubicBezTo>
                  <a:pt x="29960" y="5200"/>
                  <a:pt x="29930" y="5169"/>
                  <a:pt x="29892" y="5169"/>
                </a:cubicBezTo>
                <a:close/>
                <a:moveTo>
                  <a:pt x="26002" y="5404"/>
                </a:moveTo>
                <a:cubicBezTo>
                  <a:pt x="25964" y="5404"/>
                  <a:pt x="25933" y="5435"/>
                  <a:pt x="25933" y="5473"/>
                </a:cubicBezTo>
                <a:cubicBezTo>
                  <a:pt x="25933" y="5510"/>
                  <a:pt x="25964" y="5541"/>
                  <a:pt x="26002" y="5541"/>
                </a:cubicBezTo>
                <a:cubicBezTo>
                  <a:pt x="26039" y="5541"/>
                  <a:pt x="26070" y="5510"/>
                  <a:pt x="26070" y="5473"/>
                </a:cubicBezTo>
                <a:cubicBezTo>
                  <a:pt x="26070" y="5435"/>
                  <a:pt x="26039" y="5404"/>
                  <a:pt x="26002" y="5404"/>
                </a:cubicBezTo>
                <a:close/>
                <a:moveTo>
                  <a:pt x="26218" y="5404"/>
                </a:moveTo>
                <a:cubicBezTo>
                  <a:pt x="26180" y="5404"/>
                  <a:pt x="26149" y="5435"/>
                  <a:pt x="26149" y="5473"/>
                </a:cubicBezTo>
                <a:cubicBezTo>
                  <a:pt x="26149" y="5510"/>
                  <a:pt x="26180" y="5541"/>
                  <a:pt x="26218" y="5541"/>
                </a:cubicBezTo>
                <a:cubicBezTo>
                  <a:pt x="26256" y="5541"/>
                  <a:pt x="26286" y="5510"/>
                  <a:pt x="26286" y="5473"/>
                </a:cubicBezTo>
                <a:cubicBezTo>
                  <a:pt x="26286" y="5435"/>
                  <a:pt x="26256" y="5404"/>
                  <a:pt x="26218" y="5404"/>
                </a:cubicBezTo>
                <a:close/>
                <a:moveTo>
                  <a:pt x="26434" y="5404"/>
                </a:moveTo>
                <a:cubicBezTo>
                  <a:pt x="26396" y="5404"/>
                  <a:pt x="26365" y="5435"/>
                  <a:pt x="26365" y="5473"/>
                </a:cubicBezTo>
                <a:cubicBezTo>
                  <a:pt x="26365" y="5510"/>
                  <a:pt x="26396" y="5541"/>
                  <a:pt x="26434" y="5541"/>
                </a:cubicBezTo>
                <a:cubicBezTo>
                  <a:pt x="26472" y="5541"/>
                  <a:pt x="26502" y="5510"/>
                  <a:pt x="26502" y="5473"/>
                </a:cubicBezTo>
                <a:cubicBezTo>
                  <a:pt x="26502" y="5435"/>
                  <a:pt x="26472" y="5404"/>
                  <a:pt x="26434" y="5404"/>
                </a:cubicBezTo>
                <a:close/>
                <a:moveTo>
                  <a:pt x="26650" y="5404"/>
                </a:moveTo>
                <a:cubicBezTo>
                  <a:pt x="26612" y="5404"/>
                  <a:pt x="26582" y="5435"/>
                  <a:pt x="26582" y="5473"/>
                </a:cubicBezTo>
                <a:cubicBezTo>
                  <a:pt x="26582" y="5510"/>
                  <a:pt x="26612" y="5541"/>
                  <a:pt x="26650" y="5541"/>
                </a:cubicBezTo>
                <a:cubicBezTo>
                  <a:pt x="26688" y="5541"/>
                  <a:pt x="26718" y="5510"/>
                  <a:pt x="26718" y="5473"/>
                </a:cubicBezTo>
                <a:cubicBezTo>
                  <a:pt x="26718" y="5435"/>
                  <a:pt x="26688" y="5404"/>
                  <a:pt x="26650" y="5404"/>
                </a:cubicBezTo>
                <a:close/>
                <a:moveTo>
                  <a:pt x="26866" y="5404"/>
                </a:moveTo>
                <a:cubicBezTo>
                  <a:pt x="26828" y="5404"/>
                  <a:pt x="26798" y="5435"/>
                  <a:pt x="26798" y="5473"/>
                </a:cubicBezTo>
                <a:cubicBezTo>
                  <a:pt x="26798" y="5510"/>
                  <a:pt x="26828" y="5541"/>
                  <a:pt x="26866" y="5541"/>
                </a:cubicBezTo>
                <a:cubicBezTo>
                  <a:pt x="26904" y="5541"/>
                  <a:pt x="26935" y="5510"/>
                  <a:pt x="26935" y="5473"/>
                </a:cubicBezTo>
                <a:cubicBezTo>
                  <a:pt x="26935" y="5435"/>
                  <a:pt x="26904" y="5404"/>
                  <a:pt x="26866" y="5404"/>
                </a:cubicBezTo>
                <a:close/>
                <a:moveTo>
                  <a:pt x="27082" y="5404"/>
                </a:moveTo>
                <a:cubicBezTo>
                  <a:pt x="27044" y="5404"/>
                  <a:pt x="27014" y="5435"/>
                  <a:pt x="27014" y="5473"/>
                </a:cubicBezTo>
                <a:cubicBezTo>
                  <a:pt x="27014" y="5510"/>
                  <a:pt x="27044" y="5541"/>
                  <a:pt x="27082" y="5541"/>
                </a:cubicBezTo>
                <a:cubicBezTo>
                  <a:pt x="27120" y="5541"/>
                  <a:pt x="27151" y="5510"/>
                  <a:pt x="27151" y="5473"/>
                </a:cubicBezTo>
                <a:cubicBezTo>
                  <a:pt x="27151" y="5435"/>
                  <a:pt x="27120" y="5404"/>
                  <a:pt x="27082" y="5404"/>
                </a:cubicBezTo>
                <a:close/>
                <a:moveTo>
                  <a:pt x="27298" y="5404"/>
                </a:moveTo>
                <a:cubicBezTo>
                  <a:pt x="27261" y="5404"/>
                  <a:pt x="27230" y="5435"/>
                  <a:pt x="27230" y="5473"/>
                </a:cubicBezTo>
                <a:cubicBezTo>
                  <a:pt x="27230" y="5510"/>
                  <a:pt x="27261" y="5541"/>
                  <a:pt x="27298" y="5541"/>
                </a:cubicBezTo>
                <a:cubicBezTo>
                  <a:pt x="27336" y="5541"/>
                  <a:pt x="27367" y="5510"/>
                  <a:pt x="27367" y="5473"/>
                </a:cubicBezTo>
                <a:cubicBezTo>
                  <a:pt x="27367" y="5435"/>
                  <a:pt x="27336" y="5404"/>
                  <a:pt x="27298" y="5404"/>
                </a:cubicBezTo>
                <a:close/>
                <a:moveTo>
                  <a:pt x="27515" y="5404"/>
                </a:moveTo>
                <a:cubicBezTo>
                  <a:pt x="27477" y="5404"/>
                  <a:pt x="27446" y="5435"/>
                  <a:pt x="27446" y="5473"/>
                </a:cubicBezTo>
                <a:cubicBezTo>
                  <a:pt x="27446" y="5510"/>
                  <a:pt x="27477" y="5541"/>
                  <a:pt x="27515" y="5541"/>
                </a:cubicBezTo>
                <a:cubicBezTo>
                  <a:pt x="27552" y="5541"/>
                  <a:pt x="27583" y="5510"/>
                  <a:pt x="27583" y="5473"/>
                </a:cubicBezTo>
                <a:cubicBezTo>
                  <a:pt x="27583" y="5435"/>
                  <a:pt x="27552" y="5404"/>
                  <a:pt x="27515" y="5404"/>
                </a:cubicBezTo>
                <a:close/>
                <a:moveTo>
                  <a:pt x="27731" y="5404"/>
                </a:moveTo>
                <a:cubicBezTo>
                  <a:pt x="27693" y="5404"/>
                  <a:pt x="27662" y="5435"/>
                  <a:pt x="27662" y="5473"/>
                </a:cubicBezTo>
                <a:cubicBezTo>
                  <a:pt x="27662" y="5510"/>
                  <a:pt x="27693" y="5541"/>
                  <a:pt x="27731" y="5541"/>
                </a:cubicBezTo>
                <a:cubicBezTo>
                  <a:pt x="27768" y="5541"/>
                  <a:pt x="27799" y="5510"/>
                  <a:pt x="27799" y="5473"/>
                </a:cubicBezTo>
                <a:cubicBezTo>
                  <a:pt x="27799" y="5435"/>
                  <a:pt x="27768" y="5404"/>
                  <a:pt x="27731" y="5404"/>
                </a:cubicBezTo>
                <a:close/>
                <a:moveTo>
                  <a:pt x="27947" y="5404"/>
                </a:moveTo>
                <a:cubicBezTo>
                  <a:pt x="27909" y="5404"/>
                  <a:pt x="27878" y="5435"/>
                  <a:pt x="27878" y="5473"/>
                </a:cubicBezTo>
                <a:cubicBezTo>
                  <a:pt x="27878" y="5510"/>
                  <a:pt x="27909" y="5541"/>
                  <a:pt x="27947" y="5541"/>
                </a:cubicBezTo>
                <a:cubicBezTo>
                  <a:pt x="27985" y="5541"/>
                  <a:pt x="28015" y="5510"/>
                  <a:pt x="28015" y="5473"/>
                </a:cubicBezTo>
                <a:cubicBezTo>
                  <a:pt x="28015" y="5435"/>
                  <a:pt x="27985" y="5404"/>
                  <a:pt x="27947" y="5404"/>
                </a:cubicBezTo>
                <a:close/>
                <a:moveTo>
                  <a:pt x="28163" y="5404"/>
                </a:moveTo>
                <a:cubicBezTo>
                  <a:pt x="28125" y="5404"/>
                  <a:pt x="28094" y="5435"/>
                  <a:pt x="28094" y="5473"/>
                </a:cubicBezTo>
                <a:cubicBezTo>
                  <a:pt x="28094" y="5510"/>
                  <a:pt x="28125" y="5541"/>
                  <a:pt x="28163" y="5541"/>
                </a:cubicBezTo>
                <a:cubicBezTo>
                  <a:pt x="28201" y="5541"/>
                  <a:pt x="28231" y="5510"/>
                  <a:pt x="28231" y="5473"/>
                </a:cubicBezTo>
                <a:cubicBezTo>
                  <a:pt x="28231" y="5435"/>
                  <a:pt x="28201" y="5404"/>
                  <a:pt x="28163" y="5404"/>
                </a:cubicBezTo>
                <a:close/>
                <a:moveTo>
                  <a:pt x="28379" y="5404"/>
                </a:moveTo>
                <a:cubicBezTo>
                  <a:pt x="28341" y="5404"/>
                  <a:pt x="28311" y="5435"/>
                  <a:pt x="28311" y="5473"/>
                </a:cubicBezTo>
                <a:cubicBezTo>
                  <a:pt x="28311" y="5510"/>
                  <a:pt x="28341" y="5541"/>
                  <a:pt x="28379" y="5541"/>
                </a:cubicBezTo>
                <a:cubicBezTo>
                  <a:pt x="28417" y="5541"/>
                  <a:pt x="28447" y="5510"/>
                  <a:pt x="28447" y="5473"/>
                </a:cubicBezTo>
                <a:cubicBezTo>
                  <a:pt x="28447" y="5435"/>
                  <a:pt x="28417" y="5404"/>
                  <a:pt x="28379" y="5404"/>
                </a:cubicBezTo>
                <a:close/>
                <a:moveTo>
                  <a:pt x="28595" y="5404"/>
                </a:moveTo>
                <a:cubicBezTo>
                  <a:pt x="28557" y="5404"/>
                  <a:pt x="28527" y="5435"/>
                  <a:pt x="28527" y="5473"/>
                </a:cubicBezTo>
                <a:cubicBezTo>
                  <a:pt x="28527" y="5510"/>
                  <a:pt x="28557" y="5541"/>
                  <a:pt x="28595" y="5541"/>
                </a:cubicBezTo>
                <a:cubicBezTo>
                  <a:pt x="28633" y="5541"/>
                  <a:pt x="28664" y="5510"/>
                  <a:pt x="28664" y="5473"/>
                </a:cubicBezTo>
                <a:cubicBezTo>
                  <a:pt x="28664" y="5435"/>
                  <a:pt x="28633" y="5404"/>
                  <a:pt x="28595" y="5404"/>
                </a:cubicBezTo>
                <a:close/>
                <a:moveTo>
                  <a:pt x="28811" y="5404"/>
                </a:moveTo>
                <a:cubicBezTo>
                  <a:pt x="28773" y="5404"/>
                  <a:pt x="28743" y="5435"/>
                  <a:pt x="28743" y="5473"/>
                </a:cubicBezTo>
                <a:cubicBezTo>
                  <a:pt x="28743" y="5510"/>
                  <a:pt x="28773" y="5541"/>
                  <a:pt x="28811" y="5541"/>
                </a:cubicBezTo>
                <a:cubicBezTo>
                  <a:pt x="28849" y="5541"/>
                  <a:pt x="28880" y="5510"/>
                  <a:pt x="28880" y="5473"/>
                </a:cubicBezTo>
                <a:cubicBezTo>
                  <a:pt x="28880" y="5435"/>
                  <a:pt x="28849" y="5404"/>
                  <a:pt x="28811" y="5404"/>
                </a:cubicBezTo>
                <a:close/>
                <a:moveTo>
                  <a:pt x="29027" y="5404"/>
                </a:moveTo>
                <a:cubicBezTo>
                  <a:pt x="28990" y="5404"/>
                  <a:pt x="28959" y="5435"/>
                  <a:pt x="28959" y="5473"/>
                </a:cubicBezTo>
                <a:cubicBezTo>
                  <a:pt x="28959" y="5510"/>
                  <a:pt x="28990" y="5541"/>
                  <a:pt x="29027" y="5541"/>
                </a:cubicBezTo>
                <a:cubicBezTo>
                  <a:pt x="29065" y="5541"/>
                  <a:pt x="29096" y="5510"/>
                  <a:pt x="29096" y="5473"/>
                </a:cubicBezTo>
                <a:cubicBezTo>
                  <a:pt x="29096" y="5435"/>
                  <a:pt x="29065" y="5404"/>
                  <a:pt x="29027" y="5404"/>
                </a:cubicBezTo>
                <a:close/>
                <a:moveTo>
                  <a:pt x="29243" y="5404"/>
                </a:moveTo>
                <a:cubicBezTo>
                  <a:pt x="29206" y="5404"/>
                  <a:pt x="29175" y="5435"/>
                  <a:pt x="29175" y="5473"/>
                </a:cubicBezTo>
                <a:cubicBezTo>
                  <a:pt x="29175" y="5510"/>
                  <a:pt x="29206" y="5541"/>
                  <a:pt x="29243" y="5541"/>
                </a:cubicBezTo>
                <a:cubicBezTo>
                  <a:pt x="29281" y="5541"/>
                  <a:pt x="29312" y="5510"/>
                  <a:pt x="29312" y="5473"/>
                </a:cubicBezTo>
                <a:cubicBezTo>
                  <a:pt x="29312" y="5435"/>
                  <a:pt x="29281" y="5404"/>
                  <a:pt x="29243" y="5404"/>
                </a:cubicBezTo>
                <a:close/>
                <a:moveTo>
                  <a:pt x="29460" y="5404"/>
                </a:moveTo>
                <a:cubicBezTo>
                  <a:pt x="29422" y="5404"/>
                  <a:pt x="29391" y="5435"/>
                  <a:pt x="29391" y="5473"/>
                </a:cubicBezTo>
                <a:cubicBezTo>
                  <a:pt x="29391" y="5510"/>
                  <a:pt x="29422" y="5541"/>
                  <a:pt x="29460" y="5541"/>
                </a:cubicBezTo>
                <a:cubicBezTo>
                  <a:pt x="29497" y="5541"/>
                  <a:pt x="29528" y="5510"/>
                  <a:pt x="29528" y="5473"/>
                </a:cubicBezTo>
                <a:cubicBezTo>
                  <a:pt x="29528" y="5435"/>
                  <a:pt x="29497" y="5404"/>
                  <a:pt x="29460" y="5404"/>
                </a:cubicBezTo>
                <a:close/>
                <a:moveTo>
                  <a:pt x="29676" y="5404"/>
                </a:moveTo>
                <a:cubicBezTo>
                  <a:pt x="29638" y="5404"/>
                  <a:pt x="29607" y="5435"/>
                  <a:pt x="29607" y="5473"/>
                </a:cubicBezTo>
                <a:cubicBezTo>
                  <a:pt x="29607" y="5510"/>
                  <a:pt x="29638" y="5541"/>
                  <a:pt x="29676" y="5541"/>
                </a:cubicBezTo>
                <a:cubicBezTo>
                  <a:pt x="29713" y="5541"/>
                  <a:pt x="29744" y="5510"/>
                  <a:pt x="29744" y="5473"/>
                </a:cubicBezTo>
                <a:cubicBezTo>
                  <a:pt x="29744" y="5435"/>
                  <a:pt x="29713" y="5404"/>
                  <a:pt x="29676" y="5404"/>
                </a:cubicBezTo>
                <a:close/>
                <a:moveTo>
                  <a:pt x="29892" y="5404"/>
                </a:moveTo>
                <a:cubicBezTo>
                  <a:pt x="29854" y="5404"/>
                  <a:pt x="29823" y="5435"/>
                  <a:pt x="29823" y="5473"/>
                </a:cubicBezTo>
                <a:cubicBezTo>
                  <a:pt x="29823" y="5510"/>
                  <a:pt x="29854" y="5541"/>
                  <a:pt x="29892" y="5541"/>
                </a:cubicBezTo>
                <a:cubicBezTo>
                  <a:pt x="29930" y="5541"/>
                  <a:pt x="29960" y="5510"/>
                  <a:pt x="29960" y="5473"/>
                </a:cubicBezTo>
                <a:cubicBezTo>
                  <a:pt x="29960" y="5435"/>
                  <a:pt x="29930" y="5404"/>
                  <a:pt x="29892" y="5404"/>
                </a:cubicBezTo>
                <a:close/>
                <a:moveTo>
                  <a:pt x="26002" y="5639"/>
                </a:moveTo>
                <a:cubicBezTo>
                  <a:pt x="25964" y="5639"/>
                  <a:pt x="25933" y="5670"/>
                  <a:pt x="25933" y="5707"/>
                </a:cubicBezTo>
                <a:cubicBezTo>
                  <a:pt x="25933" y="5745"/>
                  <a:pt x="25964" y="5776"/>
                  <a:pt x="26002" y="5776"/>
                </a:cubicBezTo>
                <a:cubicBezTo>
                  <a:pt x="26039" y="5776"/>
                  <a:pt x="26070" y="5745"/>
                  <a:pt x="26070" y="5707"/>
                </a:cubicBezTo>
                <a:cubicBezTo>
                  <a:pt x="26070" y="5670"/>
                  <a:pt x="26039" y="5639"/>
                  <a:pt x="26002" y="5639"/>
                </a:cubicBezTo>
                <a:close/>
                <a:moveTo>
                  <a:pt x="26218" y="5639"/>
                </a:moveTo>
                <a:cubicBezTo>
                  <a:pt x="26180" y="5639"/>
                  <a:pt x="26149" y="5670"/>
                  <a:pt x="26149" y="5707"/>
                </a:cubicBezTo>
                <a:cubicBezTo>
                  <a:pt x="26149" y="5745"/>
                  <a:pt x="26180" y="5776"/>
                  <a:pt x="26218" y="5776"/>
                </a:cubicBezTo>
                <a:cubicBezTo>
                  <a:pt x="26256" y="5776"/>
                  <a:pt x="26286" y="5745"/>
                  <a:pt x="26286" y="5707"/>
                </a:cubicBezTo>
                <a:cubicBezTo>
                  <a:pt x="26286" y="5670"/>
                  <a:pt x="26256" y="5639"/>
                  <a:pt x="26218" y="5639"/>
                </a:cubicBezTo>
                <a:close/>
                <a:moveTo>
                  <a:pt x="26434" y="5639"/>
                </a:moveTo>
                <a:cubicBezTo>
                  <a:pt x="26396" y="5639"/>
                  <a:pt x="26365" y="5670"/>
                  <a:pt x="26365" y="5707"/>
                </a:cubicBezTo>
                <a:cubicBezTo>
                  <a:pt x="26365" y="5745"/>
                  <a:pt x="26396" y="5776"/>
                  <a:pt x="26434" y="5776"/>
                </a:cubicBezTo>
                <a:cubicBezTo>
                  <a:pt x="26472" y="5776"/>
                  <a:pt x="26502" y="5745"/>
                  <a:pt x="26502" y="5707"/>
                </a:cubicBezTo>
                <a:cubicBezTo>
                  <a:pt x="26502" y="5670"/>
                  <a:pt x="26472" y="5639"/>
                  <a:pt x="26434" y="5639"/>
                </a:cubicBezTo>
                <a:close/>
                <a:moveTo>
                  <a:pt x="26650" y="5639"/>
                </a:moveTo>
                <a:cubicBezTo>
                  <a:pt x="26612" y="5639"/>
                  <a:pt x="26582" y="5670"/>
                  <a:pt x="26582" y="5707"/>
                </a:cubicBezTo>
                <a:cubicBezTo>
                  <a:pt x="26582" y="5745"/>
                  <a:pt x="26612" y="5776"/>
                  <a:pt x="26650" y="5776"/>
                </a:cubicBezTo>
                <a:cubicBezTo>
                  <a:pt x="26688" y="5776"/>
                  <a:pt x="26718" y="5745"/>
                  <a:pt x="26718" y="5707"/>
                </a:cubicBezTo>
                <a:cubicBezTo>
                  <a:pt x="26718" y="5670"/>
                  <a:pt x="26688" y="5639"/>
                  <a:pt x="26650" y="5639"/>
                </a:cubicBezTo>
                <a:close/>
                <a:moveTo>
                  <a:pt x="26866" y="5639"/>
                </a:moveTo>
                <a:cubicBezTo>
                  <a:pt x="26828" y="5639"/>
                  <a:pt x="26798" y="5670"/>
                  <a:pt x="26798" y="5707"/>
                </a:cubicBezTo>
                <a:cubicBezTo>
                  <a:pt x="26798" y="5745"/>
                  <a:pt x="26828" y="5776"/>
                  <a:pt x="26866" y="5776"/>
                </a:cubicBezTo>
                <a:cubicBezTo>
                  <a:pt x="26904" y="5776"/>
                  <a:pt x="26935" y="5745"/>
                  <a:pt x="26935" y="5707"/>
                </a:cubicBezTo>
                <a:cubicBezTo>
                  <a:pt x="26935" y="5670"/>
                  <a:pt x="26904" y="5639"/>
                  <a:pt x="26866" y="5639"/>
                </a:cubicBezTo>
                <a:close/>
                <a:moveTo>
                  <a:pt x="27082" y="5639"/>
                </a:moveTo>
                <a:cubicBezTo>
                  <a:pt x="27044" y="5639"/>
                  <a:pt x="27014" y="5670"/>
                  <a:pt x="27014" y="5707"/>
                </a:cubicBezTo>
                <a:cubicBezTo>
                  <a:pt x="27014" y="5745"/>
                  <a:pt x="27044" y="5776"/>
                  <a:pt x="27082" y="5776"/>
                </a:cubicBezTo>
                <a:cubicBezTo>
                  <a:pt x="27120" y="5776"/>
                  <a:pt x="27151" y="5745"/>
                  <a:pt x="27151" y="5707"/>
                </a:cubicBezTo>
                <a:cubicBezTo>
                  <a:pt x="27151" y="5670"/>
                  <a:pt x="27120" y="5639"/>
                  <a:pt x="27082" y="5639"/>
                </a:cubicBezTo>
                <a:close/>
                <a:moveTo>
                  <a:pt x="27298" y="5639"/>
                </a:moveTo>
                <a:cubicBezTo>
                  <a:pt x="27261" y="5639"/>
                  <a:pt x="27230" y="5670"/>
                  <a:pt x="27230" y="5707"/>
                </a:cubicBezTo>
                <a:cubicBezTo>
                  <a:pt x="27230" y="5745"/>
                  <a:pt x="27261" y="5776"/>
                  <a:pt x="27298" y="5776"/>
                </a:cubicBezTo>
                <a:cubicBezTo>
                  <a:pt x="27336" y="5776"/>
                  <a:pt x="27367" y="5745"/>
                  <a:pt x="27367" y="5707"/>
                </a:cubicBezTo>
                <a:cubicBezTo>
                  <a:pt x="27367" y="5670"/>
                  <a:pt x="27336" y="5639"/>
                  <a:pt x="27298" y="5639"/>
                </a:cubicBezTo>
                <a:close/>
                <a:moveTo>
                  <a:pt x="27515" y="5639"/>
                </a:moveTo>
                <a:cubicBezTo>
                  <a:pt x="27477" y="5639"/>
                  <a:pt x="27446" y="5670"/>
                  <a:pt x="27446" y="5707"/>
                </a:cubicBezTo>
                <a:cubicBezTo>
                  <a:pt x="27446" y="5745"/>
                  <a:pt x="27477" y="5776"/>
                  <a:pt x="27515" y="5776"/>
                </a:cubicBezTo>
                <a:cubicBezTo>
                  <a:pt x="27552" y="5776"/>
                  <a:pt x="27583" y="5745"/>
                  <a:pt x="27583" y="5707"/>
                </a:cubicBezTo>
                <a:cubicBezTo>
                  <a:pt x="27583" y="5670"/>
                  <a:pt x="27552" y="5639"/>
                  <a:pt x="27515" y="5639"/>
                </a:cubicBezTo>
                <a:close/>
                <a:moveTo>
                  <a:pt x="27731" y="5639"/>
                </a:moveTo>
                <a:cubicBezTo>
                  <a:pt x="27693" y="5639"/>
                  <a:pt x="27662" y="5670"/>
                  <a:pt x="27662" y="5707"/>
                </a:cubicBezTo>
                <a:cubicBezTo>
                  <a:pt x="27662" y="5745"/>
                  <a:pt x="27693" y="5776"/>
                  <a:pt x="27731" y="5776"/>
                </a:cubicBezTo>
                <a:cubicBezTo>
                  <a:pt x="27768" y="5776"/>
                  <a:pt x="27799" y="5745"/>
                  <a:pt x="27799" y="5707"/>
                </a:cubicBezTo>
                <a:cubicBezTo>
                  <a:pt x="27799" y="5670"/>
                  <a:pt x="27768" y="5639"/>
                  <a:pt x="27731" y="5639"/>
                </a:cubicBezTo>
                <a:close/>
                <a:moveTo>
                  <a:pt x="27947" y="5639"/>
                </a:moveTo>
                <a:cubicBezTo>
                  <a:pt x="27909" y="5639"/>
                  <a:pt x="27878" y="5670"/>
                  <a:pt x="27878" y="5707"/>
                </a:cubicBezTo>
                <a:cubicBezTo>
                  <a:pt x="27878" y="5745"/>
                  <a:pt x="27909" y="5776"/>
                  <a:pt x="27947" y="5776"/>
                </a:cubicBezTo>
                <a:cubicBezTo>
                  <a:pt x="27985" y="5776"/>
                  <a:pt x="28015" y="5745"/>
                  <a:pt x="28015" y="5707"/>
                </a:cubicBezTo>
                <a:cubicBezTo>
                  <a:pt x="28015" y="5670"/>
                  <a:pt x="27985" y="5639"/>
                  <a:pt x="27947" y="5639"/>
                </a:cubicBezTo>
                <a:close/>
                <a:moveTo>
                  <a:pt x="28163" y="5639"/>
                </a:moveTo>
                <a:cubicBezTo>
                  <a:pt x="28125" y="5639"/>
                  <a:pt x="28094" y="5670"/>
                  <a:pt x="28094" y="5707"/>
                </a:cubicBezTo>
                <a:cubicBezTo>
                  <a:pt x="28094" y="5745"/>
                  <a:pt x="28125" y="5776"/>
                  <a:pt x="28163" y="5776"/>
                </a:cubicBezTo>
                <a:cubicBezTo>
                  <a:pt x="28201" y="5776"/>
                  <a:pt x="28231" y="5745"/>
                  <a:pt x="28231" y="5707"/>
                </a:cubicBezTo>
                <a:cubicBezTo>
                  <a:pt x="28231" y="5670"/>
                  <a:pt x="28201" y="5639"/>
                  <a:pt x="28163" y="5639"/>
                </a:cubicBezTo>
                <a:close/>
                <a:moveTo>
                  <a:pt x="28379" y="5639"/>
                </a:moveTo>
                <a:cubicBezTo>
                  <a:pt x="28341" y="5639"/>
                  <a:pt x="28311" y="5670"/>
                  <a:pt x="28311" y="5707"/>
                </a:cubicBezTo>
                <a:cubicBezTo>
                  <a:pt x="28311" y="5745"/>
                  <a:pt x="28341" y="5776"/>
                  <a:pt x="28379" y="5776"/>
                </a:cubicBezTo>
                <a:cubicBezTo>
                  <a:pt x="28417" y="5776"/>
                  <a:pt x="28447" y="5745"/>
                  <a:pt x="28447" y="5707"/>
                </a:cubicBezTo>
                <a:cubicBezTo>
                  <a:pt x="28447" y="5670"/>
                  <a:pt x="28417" y="5639"/>
                  <a:pt x="28379" y="5639"/>
                </a:cubicBezTo>
                <a:close/>
                <a:moveTo>
                  <a:pt x="28595" y="5639"/>
                </a:moveTo>
                <a:cubicBezTo>
                  <a:pt x="28557" y="5639"/>
                  <a:pt x="28527" y="5670"/>
                  <a:pt x="28527" y="5707"/>
                </a:cubicBezTo>
                <a:cubicBezTo>
                  <a:pt x="28527" y="5745"/>
                  <a:pt x="28557" y="5776"/>
                  <a:pt x="28595" y="5776"/>
                </a:cubicBezTo>
                <a:cubicBezTo>
                  <a:pt x="28633" y="5776"/>
                  <a:pt x="28664" y="5745"/>
                  <a:pt x="28664" y="5707"/>
                </a:cubicBezTo>
                <a:cubicBezTo>
                  <a:pt x="28664" y="5670"/>
                  <a:pt x="28633" y="5639"/>
                  <a:pt x="28595" y="5639"/>
                </a:cubicBezTo>
                <a:close/>
                <a:moveTo>
                  <a:pt x="28811" y="5639"/>
                </a:moveTo>
                <a:cubicBezTo>
                  <a:pt x="28773" y="5639"/>
                  <a:pt x="28743" y="5670"/>
                  <a:pt x="28743" y="5707"/>
                </a:cubicBezTo>
                <a:cubicBezTo>
                  <a:pt x="28743" y="5745"/>
                  <a:pt x="28773" y="5776"/>
                  <a:pt x="28811" y="5776"/>
                </a:cubicBezTo>
                <a:cubicBezTo>
                  <a:pt x="28849" y="5776"/>
                  <a:pt x="28880" y="5745"/>
                  <a:pt x="28880" y="5707"/>
                </a:cubicBezTo>
                <a:cubicBezTo>
                  <a:pt x="28880" y="5670"/>
                  <a:pt x="28849" y="5639"/>
                  <a:pt x="28811" y="5639"/>
                </a:cubicBezTo>
                <a:close/>
                <a:moveTo>
                  <a:pt x="29027" y="5639"/>
                </a:moveTo>
                <a:cubicBezTo>
                  <a:pt x="28990" y="5639"/>
                  <a:pt x="28959" y="5670"/>
                  <a:pt x="28959" y="5707"/>
                </a:cubicBezTo>
                <a:cubicBezTo>
                  <a:pt x="28959" y="5745"/>
                  <a:pt x="28990" y="5776"/>
                  <a:pt x="29027" y="5776"/>
                </a:cubicBezTo>
                <a:cubicBezTo>
                  <a:pt x="29065" y="5776"/>
                  <a:pt x="29096" y="5745"/>
                  <a:pt x="29096" y="5707"/>
                </a:cubicBezTo>
                <a:cubicBezTo>
                  <a:pt x="29096" y="5670"/>
                  <a:pt x="29065" y="5639"/>
                  <a:pt x="29027" y="5639"/>
                </a:cubicBezTo>
                <a:close/>
                <a:moveTo>
                  <a:pt x="29243" y="5639"/>
                </a:moveTo>
                <a:cubicBezTo>
                  <a:pt x="29206" y="5639"/>
                  <a:pt x="29175" y="5670"/>
                  <a:pt x="29175" y="5707"/>
                </a:cubicBezTo>
                <a:cubicBezTo>
                  <a:pt x="29175" y="5745"/>
                  <a:pt x="29206" y="5776"/>
                  <a:pt x="29243" y="5776"/>
                </a:cubicBezTo>
                <a:cubicBezTo>
                  <a:pt x="29281" y="5776"/>
                  <a:pt x="29312" y="5745"/>
                  <a:pt x="29312" y="5707"/>
                </a:cubicBezTo>
                <a:cubicBezTo>
                  <a:pt x="29312" y="5670"/>
                  <a:pt x="29281" y="5639"/>
                  <a:pt x="29243" y="5639"/>
                </a:cubicBezTo>
                <a:close/>
                <a:moveTo>
                  <a:pt x="29460" y="5639"/>
                </a:moveTo>
                <a:cubicBezTo>
                  <a:pt x="29422" y="5639"/>
                  <a:pt x="29391" y="5670"/>
                  <a:pt x="29391" y="5707"/>
                </a:cubicBezTo>
                <a:cubicBezTo>
                  <a:pt x="29391" y="5745"/>
                  <a:pt x="29422" y="5776"/>
                  <a:pt x="29460" y="5776"/>
                </a:cubicBezTo>
                <a:cubicBezTo>
                  <a:pt x="29497" y="5776"/>
                  <a:pt x="29528" y="5745"/>
                  <a:pt x="29528" y="5707"/>
                </a:cubicBezTo>
                <a:cubicBezTo>
                  <a:pt x="29528" y="5670"/>
                  <a:pt x="29497" y="5639"/>
                  <a:pt x="29460" y="5639"/>
                </a:cubicBezTo>
                <a:close/>
                <a:moveTo>
                  <a:pt x="29676" y="5639"/>
                </a:moveTo>
                <a:cubicBezTo>
                  <a:pt x="29638" y="5639"/>
                  <a:pt x="29607" y="5670"/>
                  <a:pt x="29607" y="5707"/>
                </a:cubicBezTo>
                <a:cubicBezTo>
                  <a:pt x="29607" y="5745"/>
                  <a:pt x="29638" y="5776"/>
                  <a:pt x="29676" y="5776"/>
                </a:cubicBezTo>
                <a:cubicBezTo>
                  <a:pt x="29713" y="5776"/>
                  <a:pt x="29744" y="5745"/>
                  <a:pt x="29744" y="5707"/>
                </a:cubicBezTo>
                <a:cubicBezTo>
                  <a:pt x="29744" y="5670"/>
                  <a:pt x="29713" y="5639"/>
                  <a:pt x="29676" y="5639"/>
                </a:cubicBezTo>
                <a:close/>
                <a:moveTo>
                  <a:pt x="29892" y="5639"/>
                </a:moveTo>
                <a:cubicBezTo>
                  <a:pt x="29854" y="5639"/>
                  <a:pt x="29823" y="5670"/>
                  <a:pt x="29823" y="5707"/>
                </a:cubicBezTo>
                <a:cubicBezTo>
                  <a:pt x="29823" y="5745"/>
                  <a:pt x="29854" y="5776"/>
                  <a:pt x="29892" y="5776"/>
                </a:cubicBezTo>
                <a:cubicBezTo>
                  <a:pt x="29930" y="5776"/>
                  <a:pt x="29960" y="5745"/>
                  <a:pt x="29960" y="5707"/>
                </a:cubicBezTo>
                <a:cubicBezTo>
                  <a:pt x="29960" y="5670"/>
                  <a:pt x="29930" y="5639"/>
                  <a:pt x="29892" y="5639"/>
                </a:cubicBezTo>
                <a:close/>
                <a:moveTo>
                  <a:pt x="26002" y="5874"/>
                </a:moveTo>
                <a:cubicBezTo>
                  <a:pt x="25964" y="5874"/>
                  <a:pt x="25933" y="5904"/>
                  <a:pt x="25933" y="5942"/>
                </a:cubicBezTo>
                <a:cubicBezTo>
                  <a:pt x="25933" y="5980"/>
                  <a:pt x="25964" y="6011"/>
                  <a:pt x="26002" y="6011"/>
                </a:cubicBezTo>
                <a:cubicBezTo>
                  <a:pt x="26039" y="6011"/>
                  <a:pt x="26070" y="5980"/>
                  <a:pt x="26070" y="5942"/>
                </a:cubicBezTo>
                <a:cubicBezTo>
                  <a:pt x="26070" y="5904"/>
                  <a:pt x="26039" y="5874"/>
                  <a:pt x="26002" y="5874"/>
                </a:cubicBezTo>
                <a:close/>
                <a:moveTo>
                  <a:pt x="26218" y="5874"/>
                </a:moveTo>
                <a:cubicBezTo>
                  <a:pt x="26180" y="5874"/>
                  <a:pt x="26149" y="5904"/>
                  <a:pt x="26149" y="5942"/>
                </a:cubicBezTo>
                <a:cubicBezTo>
                  <a:pt x="26149" y="5980"/>
                  <a:pt x="26180" y="6011"/>
                  <a:pt x="26218" y="6011"/>
                </a:cubicBezTo>
                <a:cubicBezTo>
                  <a:pt x="26256" y="6011"/>
                  <a:pt x="26286" y="5980"/>
                  <a:pt x="26286" y="5942"/>
                </a:cubicBezTo>
                <a:cubicBezTo>
                  <a:pt x="26286" y="5904"/>
                  <a:pt x="26256" y="5874"/>
                  <a:pt x="26218" y="5874"/>
                </a:cubicBezTo>
                <a:close/>
                <a:moveTo>
                  <a:pt x="26434" y="5874"/>
                </a:moveTo>
                <a:cubicBezTo>
                  <a:pt x="26396" y="5874"/>
                  <a:pt x="26365" y="5904"/>
                  <a:pt x="26365" y="5942"/>
                </a:cubicBezTo>
                <a:cubicBezTo>
                  <a:pt x="26365" y="5980"/>
                  <a:pt x="26396" y="6011"/>
                  <a:pt x="26434" y="6011"/>
                </a:cubicBezTo>
                <a:cubicBezTo>
                  <a:pt x="26472" y="6011"/>
                  <a:pt x="26502" y="5980"/>
                  <a:pt x="26502" y="5942"/>
                </a:cubicBezTo>
                <a:cubicBezTo>
                  <a:pt x="26502" y="5904"/>
                  <a:pt x="26472" y="5874"/>
                  <a:pt x="26434" y="5874"/>
                </a:cubicBezTo>
                <a:close/>
                <a:moveTo>
                  <a:pt x="26650" y="5874"/>
                </a:moveTo>
                <a:cubicBezTo>
                  <a:pt x="26612" y="5874"/>
                  <a:pt x="26582" y="5904"/>
                  <a:pt x="26582" y="5942"/>
                </a:cubicBezTo>
                <a:cubicBezTo>
                  <a:pt x="26582" y="5980"/>
                  <a:pt x="26612" y="6011"/>
                  <a:pt x="26650" y="6011"/>
                </a:cubicBezTo>
                <a:cubicBezTo>
                  <a:pt x="26688" y="6011"/>
                  <a:pt x="26718" y="5980"/>
                  <a:pt x="26718" y="5942"/>
                </a:cubicBezTo>
                <a:cubicBezTo>
                  <a:pt x="26718" y="5904"/>
                  <a:pt x="26688" y="5874"/>
                  <a:pt x="26650" y="5874"/>
                </a:cubicBezTo>
                <a:close/>
                <a:moveTo>
                  <a:pt x="26866" y="5874"/>
                </a:moveTo>
                <a:cubicBezTo>
                  <a:pt x="26828" y="5874"/>
                  <a:pt x="26798" y="5904"/>
                  <a:pt x="26798" y="5942"/>
                </a:cubicBezTo>
                <a:cubicBezTo>
                  <a:pt x="26798" y="5980"/>
                  <a:pt x="26828" y="6011"/>
                  <a:pt x="26866" y="6011"/>
                </a:cubicBezTo>
                <a:cubicBezTo>
                  <a:pt x="26904" y="6011"/>
                  <a:pt x="26935" y="5980"/>
                  <a:pt x="26935" y="5942"/>
                </a:cubicBezTo>
                <a:cubicBezTo>
                  <a:pt x="26935" y="5904"/>
                  <a:pt x="26904" y="5874"/>
                  <a:pt x="26866" y="5874"/>
                </a:cubicBezTo>
                <a:close/>
                <a:moveTo>
                  <a:pt x="27082" y="5874"/>
                </a:moveTo>
                <a:cubicBezTo>
                  <a:pt x="27044" y="5874"/>
                  <a:pt x="27014" y="5904"/>
                  <a:pt x="27014" y="5942"/>
                </a:cubicBezTo>
                <a:cubicBezTo>
                  <a:pt x="27014" y="5980"/>
                  <a:pt x="27044" y="6011"/>
                  <a:pt x="27082" y="6011"/>
                </a:cubicBezTo>
                <a:cubicBezTo>
                  <a:pt x="27120" y="6011"/>
                  <a:pt x="27151" y="5980"/>
                  <a:pt x="27151" y="5942"/>
                </a:cubicBezTo>
                <a:cubicBezTo>
                  <a:pt x="27151" y="5904"/>
                  <a:pt x="27120" y="5874"/>
                  <a:pt x="27082" y="5874"/>
                </a:cubicBezTo>
                <a:close/>
                <a:moveTo>
                  <a:pt x="27298" y="5874"/>
                </a:moveTo>
                <a:cubicBezTo>
                  <a:pt x="27261" y="5874"/>
                  <a:pt x="27230" y="5904"/>
                  <a:pt x="27230" y="5942"/>
                </a:cubicBezTo>
                <a:cubicBezTo>
                  <a:pt x="27230" y="5980"/>
                  <a:pt x="27261" y="6011"/>
                  <a:pt x="27298" y="6011"/>
                </a:cubicBezTo>
                <a:cubicBezTo>
                  <a:pt x="27336" y="6011"/>
                  <a:pt x="27367" y="5980"/>
                  <a:pt x="27367" y="5942"/>
                </a:cubicBezTo>
                <a:cubicBezTo>
                  <a:pt x="27367" y="5904"/>
                  <a:pt x="27336" y="5874"/>
                  <a:pt x="27298" y="5874"/>
                </a:cubicBezTo>
                <a:close/>
                <a:moveTo>
                  <a:pt x="27515" y="5874"/>
                </a:moveTo>
                <a:cubicBezTo>
                  <a:pt x="27477" y="5874"/>
                  <a:pt x="27446" y="5904"/>
                  <a:pt x="27446" y="5942"/>
                </a:cubicBezTo>
                <a:cubicBezTo>
                  <a:pt x="27446" y="5980"/>
                  <a:pt x="27477" y="6011"/>
                  <a:pt x="27515" y="6011"/>
                </a:cubicBezTo>
                <a:cubicBezTo>
                  <a:pt x="27552" y="6011"/>
                  <a:pt x="27583" y="5980"/>
                  <a:pt x="27583" y="5942"/>
                </a:cubicBezTo>
                <a:cubicBezTo>
                  <a:pt x="27583" y="5904"/>
                  <a:pt x="27552" y="5874"/>
                  <a:pt x="27515" y="5874"/>
                </a:cubicBezTo>
                <a:close/>
                <a:moveTo>
                  <a:pt x="27731" y="5874"/>
                </a:moveTo>
                <a:cubicBezTo>
                  <a:pt x="27693" y="5874"/>
                  <a:pt x="27662" y="5904"/>
                  <a:pt x="27662" y="5942"/>
                </a:cubicBezTo>
                <a:cubicBezTo>
                  <a:pt x="27662" y="5980"/>
                  <a:pt x="27693" y="6011"/>
                  <a:pt x="27731" y="6011"/>
                </a:cubicBezTo>
                <a:cubicBezTo>
                  <a:pt x="27768" y="6011"/>
                  <a:pt x="27799" y="5980"/>
                  <a:pt x="27799" y="5942"/>
                </a:cubicBezTo>
                <a:cubicBezTo>
                  <a:pt x="27799" y="5904"/>
                  <a:pt x="27768" y="5874"/>
                  <a:pt x="27731" y="5874"/>
                </a:cubicBezTo>
                <a:close/>
                <a:moveTo>
                  <a:pt x="27947" y="5874"/>
                </a:moveTo>
                <a:cubicBezTo>
                  <a:pt x="27909" y="5874"/>
                  <a:pt x="27878" y="5904"/>
                  <a:pt x="27878" y="5942"/>
                </a:cubicBezTo>
                <a:cubicBezTo>
                  <a:pt x="27878" y="5980"/>
                  <a:pt x="27909" y="6011"/>
                  <a:pt x="27947" y="6011"/>
                </a:cubicBezTo>
                <a:cubicBezTo>
                  <a:pt x="27985" y="6011"/>
                  <a:pt x="28015" y="5980"/>
                  <a:pt x="28015" y="5942"/>
                </a:cubicBezTo>
                <a:cubicBezTo>
                  <a:pt x="28015" y="5904"/>
                  <a:pt x="27985" y="5874"/>
                  <a:pt x="27947" y="5874"/>
                </a:cubicBezTo>
                <a:close/>
                <a:moveTo>
                  <a:pt x="28163" y="5874"/>
                </a:moveTo>
                <a:cubicBezTo>
                  <a:pt x="28125" y="5874"/>
                  <a:pt x="28094" y="5904"/>
                  <a:pt x="28094" y="5942"/>
                </a:cubicBezTo>
                <a:cubicBezTo>
                  <a:pt x="28094" y="5980"/>
                  <a:pt x="28125" y="6011"/>
                  <a:pt x="28163" y="6011"/>
                </a:cubicBezTo>
                <a:cubicBezTo>
                  <a:pt x="28201" y="6011"/>
                  <a:pt x="28231" y="5980"/>
                  <a:pt x="28231" y="5942"/>
                </a:cubicBezTo>
                <a:cubicBezTo>
                  <a:pt x="28231" y="5904"/>
                  <a:pt x="28201" y="5874"/>
                  <a:pt x="28163" y="5874"/>
                </a:cubicBezTo>
                <a:close/>
                <a:moveTo>
                  <a:pt x="28379" y="5874"/>
                </a:moveTo>
                <a:cubicBezTo>
                  <a:pt x="28341" y="5874"/>
                  <a:pt x="28311" y="5904"/>
                  <a:pt x="28311" y="5942"/>
                </a:cubicBezTo>
                <a:cubicBezTo>
                  <a:pt x="28311" y="5980"/>
                  <a:pt x="28341" y="6011"/>
                  <a:pt x="28379" y="6011"/>
                </a:cubicBezTo>
                <a:cubicBezTo>
                  <a:pt x="28417" y="6011"/>
                  <a:pt x="28447" y="5980"/>
                  <a:pt x="28447" y="5942"/>
                </a:cubicBezTo>
                <a:cubicBezTo>
                  <a:pt x="28447" y="5904"/>
                  <a:pt x="28417" y="5874"/>
                  <a:pt x="28379" y="5874"/>
                </a:cubicBezTo>
                <a:close/>
                <a:moveTo>
                  <a:pt x="28595" y="5874"/>
                </a:moveTo>
                <a:cubicBezTo>
                  <a:pt x="28557" y="5874"/>
                  <a:pt x="28527" y="5904"/>
                  <a:pt x="28527" y="5942"/>
                </a:cubicBezTo>
                <a:cubicBezTo>
                  <a:pt x="28527" y="5980"/>
                  <a:pt x="28557" y="6011"/>
                  <a:pt x="28595" y="6011"/>
                </a:cubicBezTo>
                <a:cubicBezTo>
                  <a:pt x="28633" y="6011"/>
                  <a:pt x="28664" y="5980"/>
                  <a:pt x="28664" y="5942"/>
                </a:cubicBezTo>
                <a:cubicBezTo>
                  <a:pt x="28664" y="5904"/>
                  <a:pt x="28633" y="5874"/>
                  <a:pt x="28595" y="5874"/>
                </a:cubicBezTo>
                <a:close/>
                <a:moveTo>
                  <a:pt x="28811" y="5874"/>
                </a:moveTo>
                <a:cubicBezTo>
                  <a:pt x="28773" y="5874"/>
                  <a:pt x="28743" y="5904"/>
                  <a:pt x="28743" y="5942"/>
                </a:cubicBezTo>
                <a:cubicBezTo>
                  <a:pt x="28743" y="5980"/>
                  <a:pt x="28773" y="6011"/>
                  <a:pt x="28811" y="6011"/>
                </a:cubicBezTo>
                <a:cubicBezTo>
                  <a:pt x="28849" y="6011"/>
                  <a:pt x="28880" y="5980"/>
                  <a:pt x="28880" y="5942"/>
                </a:cubicBezTo>
                <a:cubicBezTo>
                  <a:pt x="28880" y="5904"/>
                  <a:pt x="28849" y="5874"/>
                  <a:pt x="28811" y="5874"/>
                </a:cubicBezTo>
                <a:close/>
                <a:moveTo>
                  <a:pt x="29027" y="5874"/>
                </a:moveTo>
                <a:cubicBezTo>
                  <a:pt x="28990" y="5874"/>
                  <a:pt x="28959" y="5904"/>
                  <a:pt x="28959" y="5942"/>
                </a:cubicBezTo>
                <a:cubicBezTo>
                  <a:pt x="28959" y="5980"/>
                  <a:pt x="28990" y="6011"/>
                  <a:pt x="29027" y="6011"/>
                </a:cubicBezTo>
                <a:cubicBezTo>
                  <a:pt x="29065" y="6011"/>
                  <a:pt x="29096" y="5980"/>
                  <a:pt x="29096" y="5942"/>
                </a:cubicBezTo>
                <a:cubicBezTo>
                  <a:pt x="29096" y="5904"/>
                  <a:pt x="29065" y="5874"/>
                  <a:pt x="29027" y="5874"/>
                </a:cubicBezTo>
                <a:close/>
                <a:moveTo>
                  <a:pt x="29243" y="5874"/>
                </a:moveTo>
                <a:cubicBezTo>
                  <a:pt x="29206" y="5874"/>
                  <a:pt x="29175" y="5904"/>
                  <a:pt x="29175" y="5942"/>
                </a:cubicBezTo>
                <a:cubicBezTo>
                  <a:pt x="29175" y="5980"/>
                  <a:pt x="29206" y="6011"/>
                  <a:pt x="29243" y="6011"/>
                </a:cubicBezTo>
                <a:cubicBezTo>
                  <a:pt x="29281" y="6011"/>
                  <a:pt x="29312" y="5980"/>
                  <a:pt x="29312" y="5942"/>
                </a:cubicBezTo>
                <a:cubicBezTo>
                  <a:pt x="29312" y="5904"/>
                  <a:pt x="29281" y="5874"/>
                  <a:pt x="29243" y="5874"/>
                </a:cubicBezTo>
                <a:close/>
                <a:moveTo>
                  <a:pt x="29460" y="5874"/>
                </a:moveTo>
                <a:cubicBezTo>
                  <a:pt x="29422" y="5874"/>
                  <a:pt x="29391" y="5904"/>
                  <a:pt x="29391" y="5942"/>
                </a:cubicBezTo>
                <a:cubicBezTo>
                  <a:pt x="29391" y="5980"/>
                  <a:pt x="29422" y="6011"/>
                  <a:pt x="29460" y="6011"/>
                </a:cubicBezTo>
                <a:cubicBezTo>
                  <a:pt x="29497" y="6011"/>
                  <a:pt x="29528" y="5980"/>
                  <a:pt x="29528" y="5942"/>
                </a:cubicBezTo>
                <a:cubicBezTo>
                  <a:pt x="29528" y="5904"/>
                  <a:pt x="29497" y="5874"/>
                  <a:pt x="29460" y="5874"/>
                </a:cubicBezTo>
                <a:close/>
                <a:moveTo>
                  <a:pt x="29676" y="5874"/>
                </a:moveTo>
                <a:cubicBezTo>
                  <a:pt x="29638" y="5874"/>
                  <a:pt x="29607" y="5904"/>
                  <a:pt x="29607" y="5942"/>
                </a:cubicBezTo>
                <a:cubicBezTo>
                  <a:pt x="29607" y="5980"/>
                  <a:pt x="29638" y="6011"/>
                  <a:pt x="29676" y="6011"/>
                </a:cubicBezTo>
                <a:cubicBezTo>
                  <a:pt x="29713" y="6011"/>
                  <a:pt x="29744" y="5980"/>
                  <a:pt x="29744" y="5942"/>
                </a:cubicBezTo>
                <a:cubicBezTo>
                  <a:pt x="29744" y="5904"/>
                  <a:pt x="29713" y="5874"/>
                  <a:pt x="29676" y="5874"/>
                </a:cubicBezTo>
                <a:close/>
                <a:moveTo>
                  <a:pt x="29892" y="5874"/>
                </a:moveTo>
                <a:cubicBezTo>
                  <a:pt x="29854" y="5874"/>
                  <a:pt x="29823" y="5904"/>
                  <a:pt x="29823" y="5942"/>
                </a:cubicBezTo>
                <a:cubicBezTo>
                  <a:pt x="29823" y="5980"/>
                  <a:pt x="29854" y="6011"/>
                  <a:pt x="29892" y="6011"/>
                </a:cubicBezTo>
                <a:cubicBezTo>
                  <a:pt x="29930" y="6011"/>
                  <a:pt x="29960" y="5980"/>
                  <a:pt x="29960" y="5942"/>
                </a:cubicBezTo>
                <a:cubicBezTo>
                  <a:pt x="29960" y="5904"/>
                  <a:pt x="29930" y="5874"/>
                  <a:pt x="29892" y="5874"/>
                </a:cubicBezTo>
                <a:close/>
                <a:moveTo>
                  <a:pt x="30108" y="5874"/>
                </a:moveTo>
                <a:cubicBezTo>
                  <a:pt x="30070" y="5874"/>
                  <a:pt x="30040" y="5904"/>
                  <a:pt x="30040" y="5942"/>
                </a:cubicBezTo>
                <a:cubicBezTo>
                  <a:pt x="30040" y="5980"/>
                  <a:pt x="30070" y="6011"/>
                  <a:pt x="30108" y="6011"/>
                </a:cubicBezTo>
                <a:cubicBezTo>
                  <a:pt x="30146" y="6011"/>
                  <a:pt x="30177" y="5980"/>
                  <a:pt x="30177" y="5942"/>
                </a:cubicBezTo>
                <a:cubicBezTo>
                  <a:pt x="30177" y="5904"/>
                  <a:pt x="30146" y="5874"/>
                  <a:pt x="30108" y="5874"/>
                </a:cubicBezTo>
                <a:close/>
                <a:moveTo>
                  <a:pt x="30324" y="5874"/>
                </a:moveTo>
                <a:cubicBezTo>
                  <a:pt x="30286" y="5874"/>
                  <a:pt x="30256" y="5904"/>
                  <a:pt x="30256" y="5942"/>
                </a:cubicBezTo>
                <a:cubicBezTo>
                  <a:pt x="30256" y="5980"/>
                  <a:pt x="30286" y="6011"/>
                  <a:pt x="30324" y="6011"/>
                </a:cubicBezTo>
                <a:cubicBezTo>
                  <a:pt x="30362" y="6011"/>
                  <a:pt x="30393" y="5980"/>
                  <a:pt x="30393" y="5942"/>
                </a:cubicBezTo>
                <a:cubicBezTo>
                  <a:pt x="30393" y="5904"/>
                  <a:pt x="30362" y="5874"/>
                  <a:pt x="30324" y="5874"/>
                </a:cubicBezTo>
                <a:close/>
                <a:moveTo>
                  <a:pt x="30540" y="5874"/>
                </a:moveTo>
                <a:cubicBezTo>
                  <a:pt x="30502" y="5874"/>
                  <a:pt x="30472" y="5904"/>
                  <a:pt x="30472" y="5942"/>
                </a:cubicBezTo>
                <a:cubicBezTo>
                  <a:pt x="30472" y="5980"/>
                  <a:pt x="30502" y="6011"/>
                  <a:pt x="30540" y="6011"/>
                </a:cubicBezTo>
                <a:cubicBezTo>
                  <a:pt x="30578" y="6011"/>
                  <a:pt x="30609" y="5980"/>
                  <a:pt x="30609" y="5942"/>
                </a:cubicBezTo>
                <a:cubicBezTo>
                  <a:pt x="30609" y="5904"/>
                  <a:pt x="30578" y="5874"/>
                  <a:pt x="30540" y="5874"/>
                </a:cubicBezTo>
                <a:close/>
                <a:moveTo>
                  <a:pt x="30756" y="5874"/>
                </a:moveTo>
                <a:cubicBezTo>
                  <a:pt x="30719" y="5874"/>
                  <a:pt x="30688" y="5904"/>
                  <a:pt x="30688" y="5942"/>
                </a:cubicBezTo>
                <a:cubicBezTo>
                  <a:pt x="30688" y="5980"/>
                  <a:pt x="30719" y="6011"/>
                  <a:pt x="30756" y="6011"/>
                </a:cubicBezTo>
                <a:cubicBezTo>
                  <a:pt x="30794" y="6011"/>
                  <a:pt x="30825" y="5980"/>
                  <a:pt x="30825" y="5942"/>
                </a:cubicBezTo>
                <a:cubicBezTo>
                  <a:pt x="30825" y="5904"/>
                  <a:pt x="30794" y="5874"/>
                  <a:pt x="30756" y="5874"/>
                </a:cubicBezTo>
                <a:close/>
                <a:moveTo>
                  <a:pt x="30972" y="5874"/>
                </a:moveTo>
                <a:cubicBezTo>
                  <a:pt x="30935" y="5874"/>
                  <a:pt x="30904" y="5904"/>
                  <a:pt x="30904" y="5942"/>
                </a:cubicBezTo>
                <a:cubicBezTo>
                  <a:pt x="30904" y="5980"/>
                  <a:pt x="30935" y="6011"/>
                  <a:pt x="30972" y="6011"/>
                </a:cubicBezTo>
                <a:cubicBezTo>
                  <a:pt x="31010" y="6011"/>
                  <a:pt x="31041" y="5980"/>
                  <a:pt x="31041" y="5942"/>
                </a:cubicBezTo>
                <a:cubicBezTo>
                  <a:pt x="31041" y="5904"/>
                  <a:pt x="31010" y="5874"/>
                  <a:pt x="30972" y="5874"/>
                </a:cubicBezTo>
                <a:close/>
                <a:moveTo>
                  <a:pt x="31189" y="5874"/>
                </a:moveTo>
                <a:cubicBezTo>
                  <a:pt x="31151" y="5874"/>
                  <a:pt x="31120" y="5904"/>
                  <a:pt x="31120" y="5942"/>
                </a:cubicBezTo>
                <a:cubicBezTo>
                  <a:pt x="31120" y="5980"/>
                  <a:pt x="31151" y="6011"/>
                  <a:pt x="31189" y="6011"/>
                </a:cubicBezTo>
                <a:cubicBezTo>
                  <a:pt x="31226" y="6011"/>
                  <a:pt x="31257" y="5980"/>
                  <a:pt x="31257" y="5942"/>
                </a:cubicBezTo>
                <a:cubicBezTo>
                  <a:pt x="31257" y="5904"/>
                  <a:pt x="31226" y="5874"/>
                  <a:pt x="31189" y="5874"/>
                </a:cubicBezTo>
                <a:close/>
                <a:moveTo>
                  <a:pt x="31405" y="5874"/>
                </a:moveTo>
                <a:cubicBezTo>
                  <a:pt x="31367" y="5874"/>
                  <a:pt x="31336" y="5904"/>
                  <a:pt x="31336" y="5942"/>
                </a:cubicBezTo>
                <a:cubicBezTo>
                  <a:pt x="31336" y="5980"/>
                  <a:pt x="31367" y="6011"/>
                  <a:pt x="31405" y="6011"/>
                </a:cubicBezTo>
                <a:cubicBezTo>
                  <a:pt x="31442" y="6011"/>
                  <a:pt x="31473" y="5980"/>
                  <a:pt x="31473" y="5942"/>
                </a:cubicBezTo>
                <a:cubicBezTo>
                  <a:pt x="31473" y="5904"/>
                  <a:pt x="31442" y="5874"/>
                  <a:pt x="31405" y="5874"/>
                </a:cubicBezTo>
                <a:close/>
                <a:moveTo>
                  <a:pt x="31621" y="5874"/>
                </a:moveTo>
                <a:cubicBezTo>
                  <a:pt x="31583" y="5874"/>
                  <a:pt x="31552" y="5904"/>
                  <a:pt x="31552" y="5942"/>
                </a:cubicBezTo>
                <a:cubicBezTo>
                  <a:pt x="31552" y="5980"/>
                  <a:pt x="31583" y="6011"/>
                  <a:pt x="31621" y="6011"/>
                </a:cubicBezTo>
                <a:cubicBezTo>
                  <a:pt x="31659" y="6011"/>
                  <a:pt x="31689" y="5980"/>
                  <a:pt x="31689" y="5942"/>
                </a:cubicBezTo>
                <a:cubicBezTo>
                  <a:pt x="31689" y="5904"/>
                  <a:pt x="31659" y="5874"/>
                  <a:pt x="31621" y="5874"/>
                </a:cubicBezTo>
                <a:close/>
                <a:moveTo>
                  <a:pt x="31837" y="5874"/>
                </a:moveTo>
                <a:cubicBezTo>
                  <a:pt x="31799" y="5874"/>
                  <a:pt x="31768" y="5904"/>
                  <a:pt x="31768" y="5942"/>
                </a:cubicBezTo>
                <a:cubicBezTo>
                  <a:pt x="31768" y="5980"/>
                  <a:pt x="31799" y="6011"/>
                  <a:pt x="31837" y="6011"/>
                </a:cubicBezTo>
                <a:cubicBezTo>
                  <a:pt x="31875" y="6011"/>
                  <a:pt x="31905" y="5980"/>
                  <a:pt x="31905" y="5942"/>
                </a:cubicBezTo>
                <a:cubicBezTo>
                  <a:pt x="31905" y="5904"/>
                  <a:pt x="31875" y="5874"/>
                  <a:pt x="31837" y="5874"/>
                </a:cubicBezTo>
                <a:close/>
                <a:moveTo>
                  <a:pt x="32053" y="5874"/>
                </a:moveTo>
                <a:cubicBezTo>
                  <a:pt x="32015" y="5874"/>
                  <a:pt x="31985" y="5904"/>
                  <a:pt x="31985" y="5942"/>
                </a:cubicBezTo>
                <a:cubicBezTo>
                  <a:pt x="31985" y="5980"/>
                  <a:pt x="32015" y="6011"/>
                  <a:pt x="32053" y="6011"/>
                </a:cubicBezTo>
                <a:cubicBezTo>
                  <a:pt x="32091" y="6011"/>
                  <a:pt x="32122" y="5980"/>
                  <a:pt x="32122" y="5942"/>
                </a:cubicBezTo>
                <a:cubicBezTo>
                  <a:pt x="32122" y="5904"/>
                  <a:pt x="32091" y="5874"/>
                  <a:pt x="32053" y="5874"/>
                </a:cubicBezTo>
                <a:close/>
                <a:moveTo>
                  <a:pt x="32269" y="5874"/>
                </a:moveTo>
                <a:cubicBezTo>
                  <a:pt x="32231" y="5874"/>
                  <a:pt x="32201" y="5904"/>
                  <a:pt x="32201" y="5942"/>
                </a:cubicBezTo>
                <a:cubicBezTo>
                  <a:pt x="32201" y="5980"/>
                  <a:pt x="32231" y="6011"/>
                  <a:pt x="32269" y="6011"/>
                </a:cubicBezTo>
                <a:cubicBezTo>
                  <a:pt x="32307" y="6011"/>
                  <a:pt x="32338" y="5980"/>
                  <a:pt x="32338" y="5942"/>
                </a:cubicBezTo>
                <a:cubicBezTo>
                  <a:pt x="32338" y="5904"/>
                  <a:pt x="32307" y="5874"/>
                  <a:pt x="32269" y="5874"/>
                </a:cubicBezTo>
                <a:close/>
                <a:moveTo>
                  <a:pt x="26002" y="6109"/>
                </a:moveTo>
                <a:cubicBezTo>
                  <a:pt x="25964" y="6109"/>
                  <a:pt x="25933" y="6139"/>
                  <a:pt x="25933" y="6177"/>
                </a:cubicBezTo>
                <a:cubicBezTo>
                  <a:pt x="25933" y="6215"/>
                  <a:pt x="25964" y="6245"/>
                  <a:pt x="26002" y="6245"/>
                </a:cubicBezTo>
                <a:cubicBezTo>
                  <a:pt x="26039" y="6245"/>
                  <a:pt x="26070" y="6215"/>
                  <a:pt x="26070" y="6177"/>
                </a:cubicBezTo>
                <a:cubicBezTo>
                  <a:pt x="26070" y="6139"/>
                  <a:pt x="26039" y="6109"/>
                  <a:pt x="26002" y="6109"/>
                </a:cubicBezTo>
                <a:close/>
                <a:moveTo>
                  <a:pt x="26218" y="6109"/>
                </a:moveTo>
                <a:cubicBezTo>
                  <a:pt x="26180" y="6109"/>
                  <a:pt x="26149" y="6139"/>
                  <a:pt x="26149" y="6177"/>
                </a:cubicBezTo>
                <a:cubicBezTo>
                  <a:pt x="26149" y="6215"/>
                  <a:pt x="26180" y="6245"/>
                  <a:pt x="26218" y="6245"/>
                </a:cubicBezTo>
                <a:cubicBezTo>
                  <a:pt x="26256" y="6245"/>
                  <a:pt x="26286" y="6215"/>
                  <a:pt x="26286" y="6177"/>
                </a:cubicBezTo>
                <a:cubicBezTo>
                  <a:pt x="26286" y="6139"/>
                  <a:pt x="26256" y="6109"/>
                  <a:pt x="26218" y="6109"/>
                </a:cubicBezTo>
                <a:close/>
                <a:moveTo>
                  <a:pt x="26434" y="6109"/>
                </a:moveTo>
                <a:cubicBezTo>
                  <a:pt x="26396" y="6109"/>
                  <a:pt x="26365" y="6139"/>
                  <a:pt x="26365" y="6177"/>
                </a:cubicBezTo>
                <a:cubicBezTo>
                  <a:pt x="26365" y="6215"/>
                  <a:pt x="26396" y="6245"/>
                  <a:pt x="26434" y="6245"/>
                </a:cubicBezTo>
                <a:cubicBezTo>
                  <a:pt x="26472" y="6245"/>
                  <a:pt x="26502" y="6215"/>
                  <a:pt x="26502" y="6177"/>
                </a:cubicBezTo>
                <a:cubicBezTo>
                  <a:pt x="26502" y="6139"/>
                  <a:pt x="26472" y="6109"/>
                  <a:pt x="26434" y="6109"/>
                </a:cubicBezTo>
                <a:close/>
                <a:moveTo>
                  <a:pt x="26650" y="6109"/>
                </a:moveTo>
                <a:cubicBezTo>
                  <a:pt x="26612" y="6109"/>
                  <a:pt x="26582" y="6139"/>
                  <a:pt x="26582" y="6177"/>
                </a:cubicBezTo>
                <a:cubicBezTo>
                  <a:pt x="26582" y="6215"/>
                  <a:pt x="26612" y="6245"/>
                  <a:pt x="26650" y="6245"/>
                </a:cubicBezTo>
                <a:cubicBezTo>
                  <a:pt x="26688" y="6245"/>
                  <a:pt x="26718" y="6215"/>
                  <a:pt x="26718" y="6177"/>
                </a:cubicBezTo>
                <a:cubicBezTo>
                  <a:pt x="26718" y="6139"/>
                  <a:pt x="26688" y="6109"/>
                  <a:pt x="26650" y="6109"/>
                </a:cubicBezTo>
                <a:close/>
                <a:moveTo>
                  <a:pt x="26866" y="6109"/>
                </a:moveTo>
                <a:cubicBezTo>
                  <a:pt x="26828" y="6109"/>
                  <a:pt x="26798" y="6139"/>
                  <a:pt x="26798" y="6177"/>
                </a:cubicBezTo>
                <a:cubicBezTo>
                  <a:pt x="26798" y="6215"/>
                  <a:pt x="26828" y="6245"/>
                  <a:pt x="26866" y="6245"/>
                </a:cubicBezTo>
                <a:cubicBezTo>
                  <a:pt x="26904" y="6245"/>
                  <a:pt x="26935" y="6215"/>
                  <a:pt x="26935" y="6177"/>
                </a:cubicBezTo>
                <a:cubicBezTo>
                  <a:pt x="26935" y="6139"/>
                  <a:pt x="26904" y="6109"/>
                  <a:pt x="26866" y="6109"/>
                </a:cubicBezTo>
                <a:close/>
                <a:moveTo>
                  <a:pt x="27082" y="6109"/>
                </a:moveTo>
                <a:cubicBezTo>
                  <a:pt x="27044" y="6109"/>
                  <a:pt x="27014" y="6139"/>
                  <a:pt x="27014" y="6177"/>
                </a:cubicBezTo>
                <a:cubicBezTo>
                  <a:pt x="27014" y="6215"/>
                  <a:pt x="27044" y="6245"/>
                  <a:pt x="27082" y="6245"/>
                </a:cubicBezTo>
                <a:cubicBezTo>
                  <a:pt x="27120" y="6245"/>
                  <a:pt x="27151" y="6215"/>
                  <a:pt x="27151" y="6177"/>
                </a:cubicBezTo>
                <a:cubicBezTo>
                  <a:pt x="27151" y="6139"/>
                  <a:pt x="27120" y="6109"/>
                  <a:pt x="27082" y="6109"/>
                </a:cubicBezTo>
                <a:close/>
                <a:moveTo>
                  <a:pt x="27298" y="6109"/>
                </a:moveTo>
                <a:cubicBezTo>
                  <a:pt x="27261" y="6109"/>
                  <a:pt x="27230" y="6139"/>
                  <a:pt x="27230" y="6177"/>
                </a:cubicBezTo>
                <a:cubicBezTo>
                  <a:pt x="27230" y="6215"/>
                  <a:pt x="27261" y="6245"/>
                  <a:pt x="27298" y="6245"/>
                </a:cubicBezTo>
                <a:cubicBezTo>
                  <a:pt x="27336" y="6245"/>
                  <a:pt x="27367" y="6215"/>
                  <a:pt x="27367" y="6177"/>
                </a:cubicBezTo>
                <a:cubicBezTo>
                  <a:pt x="27367" y="6139"/>
                  <a:pt x="27336" y="6109"/>
                  <a:pt x="27298" y="6109"/>
                </a:cubicBezTo>
                <a:close/>
                <a:moveTo>
                  <a:pt x="27515" y="6109"/>
                </a:moveTo>
                <a:cubicBezTo>
                  <a:pt x="27477" y="6109"/>
                  <a:pt x="27446" y="6139"/>
                  <a:pt x="27446" y="6177"/>
                </a:cubicBezTo>
                <a:cubicBezTo>
                  <a:pt x="27446" y="6215"/>
                  <a:pt x="27477" y="6245"/>
                  <a:pt x="27515" y="6245"/>
                </a:cubicBezTo>
                <a:cubicBezTo>
                  <a:pt x="27552" y="6245"/>
                  <a:pt x="27583" y="6215"/>
                  <a:pt x="27583" y="6177"/>
                </a:cubicBezTo>
                <a:cubicBezTo>
                  <a:pt x="27583" y="6139"/>
                  <a:pt x="27552" y="6109"/>
                  <a:pt x="27515" y="6109"/>
                </a:cubicBezTo>
                <a:close/>
                <a:moveTo>
                  <a:pt x="27731" y="6109"/>
                </a:moveTo>
                <a:cubicBezTo>
                  <a:pt x="27693" y="6109"/>
                  <a:pt x="27662" y="6139"/>
                  <a:pt x="27662" y="6177"/>
                </a:cubicBezTo>
                <a:cubicBezTo>
                  <a:pt x="27662" y="6215"/>
                  <a:pt x="27693" y="6245"/>
                  <a:pt x="27731" y="6245"/>
                </a:cubicBezTo>
                <a:cubicBezTo>
                  <a:pt x="27768" y="6245"/>
                  <a:pt x="27799" y="6215"/>
                  <a:pt x="27799" y="6177"/>
                </a:cubicBezTo>
                <a:cubicBezTo>
                  <a:pt x="27799" y="6139"/>
                  <a:pt x="27768" y="6109"/>
                  <a:pt x="27731" y="6109"/>
                </a:cubicBezTo>
                <a:close/>
                <a:moveTo>
                  <a:pt x="27947" y="6109"/>
                </a:moveTo>
                <a:cubicBezTo>
                  <a:pt x="27909" y="6109"/>
                  <a:pt x="27878" y="6139"/>
                  <a:pt x="27878" y="6177"/>
                </a:cubicBezTo>
                <a:cubicBezTo>
                  <a:pt x="27878" y="6215"/>
                  <a:pt x="27909" y="6245"/>
                  <a:pt x="27947" y="6245"/>
                </a:cubicBezTo>
                <a:cubicBezTo>
                  <a:pt x="27985" y="6245"/>
                  <a:pt x="28015" y="6215"/>
                  <a:pt x="28015" y="6177"/>
                </a:cubicBezTo>
                <a:cubicBezTo>
                  <a:pt x="28015" y="6139"/>
                  <a:pt x="27985" y="6109"/>
                  <a:pt x="27947" y="6109"/>
                </a:cubicBezTo>
                <a:close/>
                <a:moveTo>
                  <a:pt x="28163" y="6109"/>
                </a:moveTo>
                <a:cubicBezTo>
                  <a:pt x="28125" y="6109"/>
                  <a:pt x="28094" y="6139"/>
                  <a:pt x="28094" y="6177"/>
                </a:cubicBezTo>
                <a:cubicBezTo>
                  <a:pt x="28094" y="6215"/>
                  <a:pt x="28125" y="6245"/>
                  <a:pt x="28163" y="6245"/>
                </a:cubicBezTo>
                <a:cubicBezTo>
                  <a:pt x="28201" y="6245"/>
                  <a:pt x="28231" y="6215"/>
                  <a:pt x="28231" y="6177"/>
                </a:cubicBezTo>
                <a:cubicBezTo>
                  <a:pt x="28231" y="6139"/>
                  <a:pt x="28201" y="6109"/>
                  <a:pt x="28163" y="6109"/>
                </a:cubicBezTo>
                <a:close/>
                <a:moveTo>
                  <a:pt x="28379" y="6109"/>
                </a:moveTo>
                <a:cubicBezTo>
                  <a:pt x="28341" y="6109"/>
                  <a:pt x="28311" y="6139"/>
                  <a:pt x="28311" y="6177"/>
                </a:cubicBezTo>
                <a:cubicBezTo>
                  <a:pt x="28311" y="6215"/>
                  <a:pt x="28341" y="6245"/>
                  <a:pt x="28379" y="6245"/>
                </a:cubicBezTo>
                <a:cubicBezTo>
                  <a:pt x="28417" y="6245"/>
                  <a:pt x="28447" y="6215"/>
                  <a:pt x="28447" y="6177"/>
                </a:cubicBezTo>
                <a:cubicBezTo>
                  <a:pt x="28447" y="6139"/>
                  <a:pt x="28417" y="6109"/>
                  <a:pt x="28379" y="6109"/>
                </a:cubicBezTo>
                <a:close/>
                <a:moveTo>
                  <a:pt x="28595" y="6109"/>
                </a:moveTo>
                <a:cubicBezTo>
                  <a:pt x="28557" y="6109"/>
                  <a:pt x="28527" y="6139"/>
                  <a:pt x="28527" y="6177"/>
                </a:cubicBezTo>
                <a:cubicBezTo>
                  <a:pt x="28527" y="6215"/>
                  <a:pt x="28557" y="6245"/>
                  <a:pt x="28595" y="6245"/>
                </a:cubicBezTo>
                <a:cubicBezTo>
                  <a:pt x="28633" y="6245"/>
                  <a:pt x="28664" y="6215"/>
                  <a:pt x="28664" y="6177"/>
                </a:cubicBezTo>
                <a:cubicBezTo>
                  <a:pt x="28664" y="6139"/>
                  <a:pt x="28633" y="6109"/>
                  <a:pt x="28595" y="6109"/>
                </a:cubicBezTo>
                <a:close/>
                <a:moveTo>
                  <a:pt x="28811" y="6109"/>
                </a:moveTo>
                <a:cubicBezTo>
                  <a:pt x="28773" y="6109"/>
                  <a:pt x="28743" y="6139"/>
                  <a:pt x="28743" y="6177"/>
                </a:cubicBezTo>
                <a:cubicBezTo>
                  <a:pt x="28743" y="6215"/>
                  <a:pt x="28773" y="6245"/>
                  <a:pt x="28811" y="6245"/>
                </a:cubicBezTo>
                <a:cubicBezTo>
                  <a:pt x="28849" y="6245"/>
                  <a:pt x="28880" y="6215"/>
                  <a:pt x="28880" y="6177"/>
                </a:cubicBezTo>
                <a:cubicBezTo>
                  <a:pt x="28880" y="6139"/>
                  <a:pt x="28849" y="6109"/>
                  <a:pt x="28811" y="6109"/>
                </a:cubicBezTo>
                <a:close/>
                <a:moveTo>
                  <a:pt x="29027" y="6109"/>
                </a:moveTo>
                <a:cubicBezTo>
                  <a:pt x="28990" y="6109"/>
                  <a:pt x="28959" y="6139"/>
                  <a:pt x="28959" y="6177"/>
                </a:cubicBezTo>
                <a:cubicBezTo>
                  <a:pt x="28959" y="6215"/>
                  <a:pt x="28990" y="6245"/>
                  <a:pt x="29027" y="6245"/>
                </a:cubicBezTo>
                <a:cubicBezTo>
                  <a:pt x="29065" y="6245"/>
                  <a:pt x="29096" y="6215"/>
                  <a:pt x="29096" y="6177"/>
                </a:cubicBezTo>
                <a:cubicBezTo>
                  <a:pt x="29096" y="6139"/>
                  <a:pt x="29065" y="6109"/>
                  <a:pt x="29027" y="6109"/>
                </a:cubicBezTo>
                <a:close/>
                <a:moveTo>
                  <a:pt x="29243" y="6109"/>
                </a:moveTo>
                <a:cubicBezTo>
                  <a:pt x="29206" y="6109"/>
                  <a:pt x="29175" y="6139"/>
                  <a:pt x="29175" y="6177"/>
                </a:cubicBezTo>
                <a:cubicBezTo>
                  <a:pt x="29175" y="6215"/>
                  <a:pt x="29206" y="6245"/>
                  <a:pt x="29243" y="6245"/>
                </a:cubicBezTo>
                <a:cubicBezTo>
                  <a:pt x="29281" y="6245"/>
                  <a:pt x="29312" y="6215"/>
                  <a:pt x="29312" y="6177"/>
                </a:cubicBezTo>
                <a:cubicBezTo>
                  <a:pt x="29312" y="6139"/>
                  <a:pt x="29281" y="6109"/>
                  <a:pt x="29243" y="6109"/>
                </a:cubicBezTo>
                <a:close/>
                <a:moveTo>
                  <a:pt x="29460" y="6109"/>
                </a:moveTo>
                <a:cubicBezTo>
                  <a:pt x="29422" y="6109"/>
                  <a:pt x="29391" y="6139"/>
                  <a:pt x="29391" y="6177"/>
                </a:cubicBezTo>
                <a:cubicBezTo>
                  <a:pt x="29391" y="6215"/>
                  <a:pt x="29422" y="6245"/>
                  <a:pt x="29460" y="6245"/>
                </a:cubicBezTo>
                <a:cubicBezTo>
                  <a:pt x="29497" y="6245"/>
                  <a:pt x="29528" y="6215"/>
                  <a:pt x="29528" y="6177"/>
                </a:cubicBezTo>
                <a:cubicBezTo>
                  <a:pt x="29528" y="6139"/>
                  <a:pt x="29497" y="6109"/>
                  <a:pt x="29460" y="6109"/>
                </a:cubicBezTo>
                <a:close/>
                <a:moveTo>
                  <a:pt x="29676" y="6109"/>
                </a:moveTo>
                <a:cubicBezTo>
                  <a:pt x="29638" y="6109"/>
                  <a:pt x="29607" y="6139"/>
                  <a:pt x="29607" y="6177"/>
                </a:cubicBezTo>
                <a:cubicBezTo>
                  <a:pt x="29607" y="6215"/>
                  <a:pt x="29638" y="6245"/>
                  <a:pt x="29676" y="6245"/>
                </a:cubicBezTo>
                <a:cubicBezTo>
                  <a:pt x="29713" y="6245"/>
                  <a:pt x="29744" y="6215"/>
                  <a:pt x="29744" y="6177"/>
                </a:cubicBezTo>
                <a:cubicBezTo>
                  <a:pt x="29744" y="6139"/>
                  <a:pt x="29713" y="6109"/>
                  <a:pt x="29676" y="6109"/>
                </a:cubicBezTo>
                <a:close/>
                <a:moveTo>
                  <a:pt x="29892" y="6109"/>
                </a:moveTo>
                <a:cubicBezTo>
                  <a:pt x="29854" y="6109"/>
                  <a:pt x="29823" y="6139"/>
                  <a:pt x="29823" y="6177"/>
                </a:cubicBezTo>
                <a:cubicBezTo>
                  <a:pt x="29823" y="6215"/>
                  <a:pt x="29854" y="6245"/>
                  <a:pt x="29892" y="6245"/>
                </a:cubicBezTo>
                <a:cubicBezTo>
                  <a:pt x="29930" y="6245"/>
                  <a:pt x="29960" y="6215"/>
                  <a:pt x="29960" y="6177"/>
                </a:cubicBezTo>
                <a:cubicBezTo>
                  <a:pt x="29960" y="6139"/>
                  <a:pt x="29930" y="6109"/>
                  <a:pt x="29892" y="6109"/>
                </a:cubicBezTo>
                <a:close/>
                <a:moveTo>
                  <a:pt x="30108" y="6109"/>
                </a:moveTo>
                <a:cubicBezTo>
                  <a:pt x="30070" y="6109"/>
                  <a:pt x="30040" y="6139"/>
                  <a:pt x="30040" y="6177"/>
                </a:cubicBezTo>
                <a:cubicBezTo>
                  <a:pt x="30040" y="6215"/>
                  <a:pt x="30070" y="6245"/>
                  <a:pt x="30108" y="6245"/>
                </a:cubicBezTo>
                <a:cubicBezTo>
                  <a:pt x="30146" y="6245"/>
                  <a:pt x="30177" y="6215"/>
                  <a:pt x="30177" y="6177"/>
                </a:cubicBezTo>
                <a:cubicBezTo>
                  <a:pt x="30177" y="6139"/>
                  <a:pt x="30146" y="6109"/>
                  <a:pt x="30108" y="6109"/>
                </a:cubicBezTo>
                <a:close/>
                <a:moveTo>
                  <a:pt x="30324" y="6109"/>
                </a:moveTo>
                <a:cubicBezTo>
                  <a:pt x="30286" y="6109"/>
                  <a:pt x="30256" y="6139"/>
                  <a:pt x="30256" y="6177"/>
                </a:cubicBezTo>
                <a:cubicBezTo>
                  <a:pt x="30256" y="6215"/>
                  <a:pt x="30286" y="6245"/>
                  <a:pt x="30324" y="6245"/>
                </a:cubicBezTo>
                <a:cubicBezTo>
                  <a:pt x="30362" y="6245"/>
                  <a:pt x="30393" y="6215"/>
                  <a:pt x="30393" y="6177"/>
                </a:cubicBezTo>
                <a:cubicBezTo>
                  <a:pt x="30393" y="6139"/>
                  <a:pt x="30362" y="6109"/>
                  <a:pt x="30324" y="6109"/>
                </a:cubicBezTo>
                <a:close/>
                <a:moveTo>
                  <a:pt x="30540" y="6109"/>
                </a:moveTo>
                <a:cubicBezTo>
                  <a:pt x="30502" y="6109"/>
                  <a:pt x="30472" y="6139"/>
                  <a:pt x="30472" y="6177"/>
                </a:cubicBezTo>
                <a:cubicBezTo>
                  <a:pt x="30472" y="6215"/>
                  <a:pt x="30502" y="6245"/>
                  <a:pt x="30540" y="6245"/>
                </a:cubicBezTo>
                <a:cubicBezTo>
                  <a:pt x="30578" y="6245"/>
                  <a:pt x="30609" y="6215"/>
                  <a:pt x="30609" y="6177"/>
                </a:cubicBezTo>
                <a:cubicBezTo>
                  <a:pt x="30609" y="6139"/>
                  <a:pt x="30578" y="6109"/>
                  <a:pt x="30540" y="6109"/>
                </a:cubicBezTo>
                <a:close/>
                <a:moveTo>
                  <a:pt x="30756" y="6109"/>
                </a:moveTo>
                <a:cubicBezTo>
                  <a:pt x="30719" y="6109"/>
                  <a:pt x="30688" y="6139"/>
                  <a:pt x="30688" y="6177"/>
                </a:cubicBezTo>
                <a:cubicBezTo>
                  <a:pt x="30688" y="6215"/>
                  <a:pt x="30719" y="6245"/>
                  <a:pt x="30756" y="6245"/>
                </a:cubicBezTo>
                <a:cubicBezTo>
                  <a:pt x="30794" y="6245"/>
                  <a:pt x="30825" y="6215"/>
                  <a:pt x="30825" y="6177"/>
                </a:cubicBezTo>
                <a:cubicBezTo>
                  <a:pt x="30825" y="6139"/>
                  <a:pt x="30794" y="6109"/>
                  <a:pt x="30756" y="6109"/>
                </a:cubicBezTo>
                <a:close/>
                <a:moveTo>
                  <a:pt x="30972" y="6109"/>
                </a:moveTo>
                <a:cubicBezTo>
                  <a:pt x="30935" y="6109"/>
                  <a:pt x="30904" y="6139"/>
                  <a:pt x="30904" y="6177"/>
                </a:cubicBezTo>
                <a:cubicBezTo>
                  <a:pt x="30904" y="6215"/>
                  <a:pt x="30935" y="6245"/>
                  <a:pt x="30972" y="6245"/>
                </a:cubicBezTo>
                <a:cubicBezTo>
                  <a:pt x="31010" y="6245"/>
                  <a:pt x="31041" y="6215"/>
                  <a:pt x="31041" y="6177"/>
                </a:cubicBezTo>
                <a:cubicBezTo>
                  <a:pt x="31041" y="6139"/>
                  <a:pt x="31010" y="6109"/>
                  <a:pt x="30972" y="6109"/>
                </a:cubicBezTo>
                <a:close/>
                <a:moveTo>
                  <a:pt x="31189" y="6109"/>
                </a:moveTo>
                <a:cubicBezTo>
                  <a:pt x="31151" y="6109"/>
                  <a:pt x="31120" y="6139"/>
                  <a:pt x="31120" y="6177"/>
                </a:cubicBezTo>
                <a:cubicBezTo>
                  <a:pt x="31120" y="6215"/>
                  <a:pt x="31151" y="6245"/>
                  <a:pt x="31189" y="6245"/>
                </a:cubicBezTo>
                <a:cubicBezTo>
                  <a:pt x="31226" y="6245"/>
                  <a:pt x="31257" y="6215"/>
                  <a:pt x="31257" y="6177"/>
                </a:cubicBezTo>
                <a:cubicBezTo>
                  <a:pt x="31257" y="6139"/>
                  <a:pt x="31226" y="6109"/>
                  <a:pt x="31189" y="6109"/>
                </a:cubicBezTo>
                <a:close/>
                <a:moveTo>
                  <a:pt x="31405" y="6109"/>
                </a:moveTo>
                <a:cubicBezTo>
                  <a:pt x="31367" y="6109"/>
                  <a:pt x="31336" y="6139"/>
                  <a:pt x="31336" y="6177"/>
                </a:cubicBezTo>
                <a:cubicBezTo>
                  <a:pt x="31336" y="6215"/>
                  <a:pt x="31367" y="6245"/>
                  <a:pt x="31405" y="6245"/>
                </a:cubicBezTo>
                <a:cubicBezTo>
                  <a:pt x="31442" y="6245"/>
                  <a:pt x="31473" y="6215"/>
                  <a:pt x="31473" y="6177"/>
                </a:cubicBezTo>
                <a:cubicBezTo>
                  <a:pt x="31473" y="6139"/>
                  <a:pt x="31442" y="6109"/>
                  <a:pt x="31405" y="6109"/>
                </a:cubicBezTo>
                <a:close/>
                <a:moveTo>
                  <a:pt x="31621" y="6109"/>
                </a:moveTo>
                <a:cubicBezTo>
                  <a:pt x="31583" y="6109"/>
                  <a:pt x="31552" y="6139"/>
                  <a:pt x="31552" y="6177"/>
                </a:cubicBezTo>
                <a:cubicBezTo>
                  <a:pt x="31552" y="6215"/>
                  <a:pt x="31583" y="6245"/>
                  <a:pt x="31621" y="6245"/>
                </a:cubicBezTo>
                <a:cubicBezTo>
                  <a:pt x="31659" y="6245"/>
                  <a:pt x="31689" y="6215"/>
                  <a:pt x="31689" y="6177"/>
                </a:cubicBezTo>
                <a:cubicBezTo>
                  <a:pt x="31689" y="6139"/>
                  <a:pt x="31659" y="6109"/>
                  <a:pt x="31621" y="6109"/>
                </a:cubicBezTo>
                <a:close/>
                <a:moveTo>
                  <a:pt x="31837" y="6109"/>
                </a:moveTo>
                <a:cubicBezTo>
                  <a:pt x="31799" y="6109"/>
                  <a:pt x="31768" y="6139"/>
                  <a:pt x="31768" y="6177"/>
                </a:cubicBezTo>
                <a:cubicBezTo>
                  <a:pt x="31768" y="6215"/>
                  <a:pt x="31799" y="6245"/>
                  <a:pt x="31837" y="6245"/>
                </a:cubicBezTo>
                <a:cubicBezTo>
                  <a:pt x="31875" y="6245"/>
                  <a:pt x="31905" y="6215"/>
                  <a:pt x="31905" y="6177"/>
                </a:cubicBezTo>
                <a:cubicBezTo>
                  <a:pt x="31905" y="6139"/>
                  <a:pt x="31875" y="6109"/>
                  <a:pt x="31837" y="6109"/>
                </a:cubicBezTo>
                <a:close/>
                <a:moveTo>
                  <a:pt x="32053" y="6109"/>
                </a:moveTo>
                <a:cubicBezTo>
                  <a:pt x="32015" y="6109"/>
                  <a:pt x="31985" y="6139"/>
                  <a:pt x="31985" y="6177"/>
                </a:cubicBezTo>
                <a:cubicBezTo>
                  <a:pt x="31985" y="6215"/>
                  <a:pt x="32015" y="6245"/>
                  <a:pt x="32053" y="6245"/>
                </a:cubicBezTo>
                <a:cubicBezTo>
                  <a:pt x="32091" y="6245"/>
                  <a:pt x="32122" y="6215"/>
                  <a:pt x="32122" y="6177"/>
                </a:cubicBezTo>
                <a:cubicBezTo>
                  <a:pt x="32122" y="6139"/>
                  <a:pt x="32091" y="6109"/>
                  <a:pt x="32053" y="6109"/>
                </a:cubicBezTo>
                <a:close/>
                <a:moveTo>
                  <a:pt x="32269" y="6109"/>
                </a:moveTo>
                <a:cubicBezTo>
                  <a:pt x="32231" y="6109"/>
                  <a:pt x="32201" y="6139"/>
                  <a:pt x="32201" y="6177"/>
                </a:cubicBezTo>
                <a:cubicBezTo>
                  <a:pt x="32201" y="6215"/>
                  <a:pt x="32231" y="6245"/>
                  <a:pt x="32269" y="6245"/>
                </a:cubicBezTo>
                <a:cubicBezTo>
                  <a:pt x="32307" y="6245"/>
                  <a:pt x="32338" y="6215"/>
                  <a:pt x="32338" y="6177"/>
                </a:cubicBezTo>
                <a:cubicBezTo>
                  <a:pt x="32338" y="6139"/>
                  <a:pt x="32307" y="6109"/>
                  <a:pt x="32269" y="6109"/>
                </a:cubicBezTo>
                <a:close/>
                <a:moveTo>
                  <a:pt x="26002" y="6343"/>
                </a:moveTo>
                <a:cubicBezTo>
                  <a:pt x="25964" y="6343"/>
                  <a:pt x="25933" y="6374"/>
                  <a:pt x="25933" y="6412"/>
                </a:cubicBezTo>
                <a:cubicBezTo>
                  <a:pt x="25933" y="6450"/>
                  <a:pt x="25964" y="6480"/>
                  <a:pt x="26002" y="6480"/>
                </a:cubicBezTo>
                <a:cubicBezTo>
                  <a:pt x="26039" y="6480"/>
                  <a:pt x="26070" y="6450"/>
                  <a:pt x="26070" y="6412"/>
                </a:cubicBezTo>
                <a:cubicBezTo>
                  <a:pt x="26070" y="6374"/>
                  <a:pt x="26039" y="6343"/>
                  <a:pt x="26002" y="6343"/>
                </a:cubicBezTo>
                <a:close/>
                <a:moveTo>
                  <a:pt x="26218" y="6343"/>
                </a:moveTo>
                <a:cubicBezTo>
                  <a:pt x="26180" y="6343"/>
                  <a:pt x="26149" y="6374"/>
                  <a:pt x="26149" y="6412"/>
                </a:cubicBezTo>
                <a:cubicBezTo>
                  <a:pt x="26149" y="6450"/>
                  <a:pt x="26180" y="6480"/>
                  <a:pt x="26218" y="6480"/>
                </a:cubicBezTo>
                <a:cubicBezTo>
                  <a:pt x="26256" y="6480"/>
                  <a:pt x="26286" y="6450"/>
                  <a:pt x="26286" y="6412"/>
                </a:cubicBezTo>
                <a:cubicBezTo>
                  <a:pt x="26286" y="6374"/>
                  <a:pt x="26256" y="6343"/>
                  <a:pt x="26218" y="6343"/>
                </a:cubicBezTo>
                <a:close/>
                <a:moveTo>
                  <a:pt x="26434" y="6343"/>
                </a:moveTo>
                <a:cubicBezTo>
                  <a:pt x="26396" y="6343"/>
                  <a:pt x="26365" y="6374"/>
                  <a:pt x="26365" y="6412"/>
                </a:cubicBezTo>
                <a:cubicBezTo>
                  <a:pt x="26365" y="6450"/>
                  <a:pt x="26396" y="6480"/>
                  <a:pt x="26434" y="6480"/>
                </a:cubicBezTo>
                <a:cubicBezTo>
                  <a:pt x="26472" y="6480"/>
                  <a:pt x="26502" y="6450"/>
                  <a:pt x="26502" y="6412"/>
                </a:cubicBezTo>
                <a:cubicBezTo>
                  <a:pt x="26502" y="6374"/>
                  <a:pt x="26472" y="6343"/>
                  <a:pt x="26434" y="6343"/>
                </a:cubicBezTo>
                <a:close/>
                <a:moveTo>
                  <a:pt x="26650" y="6343"/>
                </a:moveTo>
                <a:cubicBezTo>
                  <a:pt x="26612" y="6343"/>
                  <a:pt x="26582" y="6374"/>
                  <a:pt x="26582" y="6412"/>
                </a:cubicBezTo>
                <a:cubicBezTo>
                  <a:pt x="26582" y="6450"/>
                  <a:pt x="26612" y="6480"/>
                  <a:pt x="26650" y="6480"/>
                </a:cubicBezTo>
                <a:cubicBezTo>
                  <a:pt x="26688" y="6480"/>
                  <a:pt x="26718" y="6450"/>
                  <a:pt x="26718" y="6412"/>
                </a:cubicBezTo>
                <a:cubicBezTo>
                  <a:pt x="26718" y="6374"/>
                  <a:pt x="26688" y="6343"/>
                  <a:pt x="26650" y="6343"/>
                </a:cubicBezTo>
                <a:close/>
                <a:moveTo>
                  <a:pt x="26866" y="6343"/>
                </a:moveTo>
                <a:cubicBezTo>
                  <a:pt x="26828" y="6343"/>
                  <a:pt x="26798" y="6374"/>
                  <a:pt x="26798" y="6412"/>
                </a:cubicBezTo>
                <a:cubicBezTo>
                  <a:pt x="26798" y="6450"/>
                  <a:pt x="26828" y="6480"/>
                  <a:pt x="26866" y="6480"/>
                </a:cubicBezTo>
                <a:cubicBezTo>
                  <a:pt x="26904" y="6480"/>
                  <a:pt x="26935" y="6450"/>
                  <a:pt x="26935" y="6412"/>
                </a:cubicBezTo>
                <a:cubicBezTo>
                  <a:pt x="26935" y="6374"/>
                  <a:pt x="26904" y="6343"/>
                  <a:pt x="26866" y="6343"/>
                </a:cubicBezTo>
                <a:close/>
                <a:moveTo>
                  <a:pt x="27082" y="6343"/>
                </a:moveTo>
                <a:cubicBezTo>
                  <a:pt x="27044" y="6343"/>
                  <a:pt x="27014" y="6374"/>
                  <a:pt x="27014" y="6412"/>
                </a:cubicBezTo>
                <a:cubicBezTo>
                  <a:pt x="27014" y="6450"/>
                  <a:pt x="27044" y="6480"/>
                  <a:pt x="27082" y="6480"/>
                </a:cubicBezTo>
                <a:cubicBezTo>
                  <a:pt x="27120" y="6480"/>
                  <a:pt x="27151" y="6450"/>
                  <a:pt x="27151" y="6412"/>
                </a:cubicBezTo>
                <a:cubicBezTo>
                  <a:pt x="27151" y="6374"/>
                  <a:pt x="27120" y="6343"/>
                  <a:pt x="27082" y="6343"/>
                </a:cubicBezTo>
                <a:close/>
                <a:moveTo>
                  <a:pt x="27731" y="6343"/>
                </a:moveTo>
                <a:cubicBezTo>
                  <a:pt x="27693" y="6343"/>
                  <a:pt x="27662" y="6374"/>
                  <a:pt x="27662" y="6412"/>
                </a:cubicBezTo>
                <a:cubicBezTo>
                  <a:pt x="27662" y="6450"/>
                  <a:pt x="27693" y="6480"/>
                  <a:pt x="27731" y="6480"/>
                </a:cubicBezTo>
                <a:cubicBezTo>
                  <a:pt x="27768" y="6480"/>
                  <a:pt x="27799" y="6450"/>
                  <a:pt x="27799" y="6412"/>
                </a:cubicBezTo>
                <a:cubicBezTo>
                  <a:pt x="27799" y="6374"/>
                  <a:pt x="27768" y="6343"/>
                  <a:pt x="27731" y="6343"/>
                </a:cubicBezTo>
                <a:close/>
                <a:moveTo>
                  <a:pt x="27947" y="6343"/>
                </a:moveTo>
                <a:cubicBezTo>
                  <a:pt x="27909" y="6343"/>
                  <a:pt x="27878" y="6374"/>
                  <a:pt x="27878" y="6412"/>
                </a:cubicBezTo>
                <a:cubicBezTo>
                  <a:pt x="27878" y="6450"/>
                  <a:pt x="27909" y="6480"/>
                  <a:pt x="27947" y="6480"/>
                </a:cubicBezTo>
                <a:cubicBezTo>
                  <a:pt x="27985" y="6480"/>
                  <a:pt x="28015" y="6450"/>
                  <a:pt x="28015" y="6412"/>
                </a:cubicBezTo>
                <a:cubicBezTo>
                  <a:pt x="28015" y="6374"/>
                  <a:pt x="27985" y="6343"/>
                  <a:pt x="27947" y="6343"/>
                </a:cubicBezTo>
                <a:close/>
                <a:moveTo>
                  <a:pt x="28163" y="6343"/>
                </a:moveTo>
                <a:cubicBezTo>
                  <a:pt x="28125" y="6343"/>
                  <a:pt x="28094" y="6374"/>
                  <a:pt x="28094" y="6412"/>
                </a:cubicBezTo>
                <a:cubicBezTo>
                  <a:pt x="28094" y="6450"/>
                  <a:pt x="28125" y="6480"/>
                  <a:pt x="28163" y="6480"/>
                </a:cubicBezTo>
                <a:cubicBezTo>
                  <a:pt x="28201" y="6480"/>
                  <a:pt x="28231" y="6450"/>
                  <a:pt x="28231" y="6412"/>
                </a:cubicBezTo>
                <a:cubicBezTo>
                  <a:pt x="28231" y="6374"/>
                  <a:pt x="28201" y="6343"/>
                  <a:pt x="28163" y="6343"/>
                </a:cubicBezTo>
                <a:close/>
                <a:moveTo>
                  <a:pt x="28379" y="6343"/>
                </a:moveTo>
                <a:cubicBezTo>
                  <a:pt x="28341" y="6343"/>
                  <a:pt x="28311" y="6374"/>
                  <a:pt x="28311" y="6412"/>
                </a:cubicBezTo>
                <a:cubicBezTo>
                  <a:pt x="28311" y="6450"/>
                  <a:pt x="28341" y="6480"/>
                  <a:pt x="28379" y="6480"/>
                </a:cubicBezTo>
                <a:cubicBezTo>
                  <a:pt x="28417" y="6480"/>
                  <a:pt x="28447" y="6450"/>
                  <a:pt x="28447" y="6412"/>
                </a:cubicBezTo>
                <a:cubicBezTo>
                  <a:pt x="28447" y="6374"/>
                  <a:pt x="28417" y="6343"/>
                  <a:pt x="28379" y="6343"/>
                </a:cubicBezTo>
                <a:close/>
                <a:moveTo>
                  <a:pt x="28595" y="6343"/>
                </a:moveTo>
                <a:cubicBezTo>
                  <a:pt x="28557" y="6343"/>
                  <a:pt x="28527" y="6374"/>
                  <a:pt x="28527" y="6412"/>
                </a:cubicBezTo>
                <a:cubicBezTo>
                  <a:pt x="28527" y="6450"/>
                  <a:pt x="28557" y="6480"/>
                  <a:pt x="28595" y="6480"/>
                </a:cubicBezTo>
                <a:cubicBezTo>
                  <a:pt x="28633" y="6480"/>
                  <a:pt x="28664" y="6450"/>
                  <a:pt x="28664" y="6412"/>
                </a:cubicBezTo>
                <a:cubicBezTo>
                  <a:pt x="28664" y="6374"/>
                  <a:pt x="28633" y="6343"/>
                  <a:pt x="28595" y="6343"/>
                </a:cubicBezTo>
                <a:close/>
                <a:moveTo>
                  <a:pt x="28811" y="6343"/>
                </a:moveTo>
                <a:cubicBezTo>
                  <a:pt x="28773" y="6343"/>
                  <a:pt x="28743" y="6374"/>
                  <a:pt x="28743" y="6412"/>
                </a:cubicBezTo>
                <a:cubicBezTo>
                  <a:pt x="28743" y="6450"/>
                  <a:pt x="28773" y="6480"/>
                  <a:pt x="28811" y="6480"/>
                </a:cubicBezTo>
                <a:cubicBezTo>
                  <a:pt x="28849" y="6480"/>
                  <a:pt x="28880" y="6450"/>
                  <a:pt x="28880" y="6412"/>
                </a:cubicBezTo>
                <a:cubicBezTo>
                  <a:pt x="28880" y="6374"/>
                  <a:pt x="28849" y="6343"/>
                  <a:pt x="28811" y="6343"/>
                </a:cubicBezTo>
                <a:close/>
                <a:moveTo>
                  <a:pt x="29027" y="6343"/>
                </a:moveTo>
                <a:cubicBezTo>
                  <a:pt x="28990" y="6343"/>
                  <a:pt x="28959" y="6374"/>
                  <a:pt x="28959" y="6412"/>
                </a:cubicBezTo>
                <a:cubicBezTo>
                  <a:pt x="28959" y="6450"/>
                  <a:pt x="28990" y="6480"/>
                  <a:pt x="29027" y="6480"/>
                </a:cubicBezTo>
                <a:cubicBezTo>
                  <a:pt x="29065" y="6480"/>
                  <a:pt x="29096" y="6450"/>
                  <a:pt x="29096" y="6412"/>
                </a:cubicBezTo>
                <a:cubicBezTo>
                  <a:pt x="29096" y="6374"/>
                  <a:pt x="29065" y="6343"/>
                  <a:pt x="29027" y="6343"/>
                </a:cubicBezTo>
                <a:close/>
                <a:moveTo>
                  <a:pt x="29243" y="6343"/>
                </a:moveTo>
                <a:cubicBezTo>
                  <a:pt x="29206" y="6343"/>
                  <a:pt x="29175" y="6374"/>
                  <a:pt x="29175" y="6412"/>
                </a:cubicBezTo>
                <a:cubicBezTo>
                  <a:pt x="29175" y="6450"/>
                  <a:pt x="29206" y="6480"/>
                  <a:pt x="29243" y="6480"/>
                </a:cubicBezTo>
                <a:cubicBezTo>
                  <a:pt x="29281" y="6480"/>
                  <a:pt x="29312" y="6450"/>
                  <a:pt x="29312" y="6412"/>
                </a:cubicBezTo>
                <a:cubicBezTo>
                  <a:pt x="29312" y="6374"/>
                  <a:pt x="29281" y="6343"/>
                  <a:pt x="29243" y="6343"/>
                </a:cubicBezTo>
                <a:close/>
                <a:moveTo>
                  <a:pt x="29460" y="6343"/>
                </a:moveTo>
                <a:cubicBezTo>
                  <a:pt x="29422" y="6343"/>
                  <a:pt x="29391" y="6374"/>
                  <a:pt x="29391" y="6412"/>
                </a:cubicBezTo>
                <a:cubicBezTo>
                  <a:pt x="29391" y="6450"/>
                  <a:pt x="29422" y="6480"/>
                  <a:pt x="29460" y="6480"/>
                </a:cubicBezTo>
                <a:cubicBezTo>
                  <a:pt x="29497" y="6480"/>
                  <a:pt x="29528" y="6450"/>
                  <a:pt x="29528" y="6412"/>
                </a:cubicBezTo>
                <a:cubicBezTo>
                  <a:pt x="29528" y="6374"/>
                  <a:pt x="29497" y="6343"/>
                  <a:pt x="29460" y="6343"/>
                </a:cubicBezTo>
                <a:close/>
                <a:moveTo>
                  <a:pt x="29676" y="6343"/>
                </a:moveTo>
                <a:cubicBezTo>
                  <a:pt x="29638" y="6343"/>
                  <a:pt x="29607" y="6374"/>
                  <a:pt x="29607" y="6412"/>
                </a:cubicBezTo>
                <a:cubicBezTo>
                  <a:pt x="29607" y="6450"/>
                  <a:pt x="29638" y="6480"/>
                  <a:pt x="29676" y="6480"/>
                </a:cubicBezTo>
                <a:cubicBezTo>
                  <a:pt x="29713" y="6480"/>
                  <a:pt x="29744" y="6450"/>
                  <a:pt x="29744" y="6412"/>
                </a:cubicBezTo>
                <a:cubicBezTo>
                  <a:pt x="29744" y="6374"/>
                  <a:pt x="29713" y="6343"/>
                  <a:pt x="29676" y="6343"/>
                </a:cubicBezTo>
                <a:close/>
                <a:moveTo>
                  <a:pt x="29892" y="6343"/>
                </a:moveTo>
                <a:cubicBezTo>
                  <a:pt x="29854" y="6343"/>
                  <a:pt x="29823" y="6374"/>
                  <a:pt x="29823" y="6412"/>
                </a:cubicBezTo>
                <a:cubicBezTo>
                  <a:pt x="29823" y="6450"/>
                  <a:pt x="29854" y="6480"/>
                  <a:pt x="29892" y="6480"/>
                </a:cubicBezTo>
                <a:cubicBezTo>
                  <a:pt x="29930" y="6480"/>
                  <a:pt x="29960" y="6450"/>
                  <a:pt x="29960" y="6412"/>
                </a:cubicBezTo>
                <a:cubicBezTo>
                  <a:pt x="29960" y="6374"/>
                  <a:pt x="29930" y="6343"/>
                  <a:pt x="29892" y="6343"/>
                </a:cubicBezTo>
                <a:close/>
                <a:moveTo>
                  <a:pt x="30108" y="6343"/>
                </a:moveTo>
                <a:cubicBezTo>
                  <a:pt x="30070" y="6343"/>
                  <a:pt x="30040" y="6374"/>
                  <a:pt x="30040" y="6412"/>
                </a:cubicBezTo>
                <a:cubicBezTo>
                  <a:pt x="30040" y="6450"/>
                  <a:pt x="30070" y="6480"/>
                  <a:pt x="30108" y="6480"/>
                </a:cubicBezTo>
                <a:cubicBezTo>
                  <a:pt x="30146" y="6480"/>
                  <a:pt x="30177" y="6450"/>
                  <a:pt x="30177" y="6412"/>
                </a:cubicBezTo>
                <a:cubicBezTo>
                  <a:pt x="30177" y="6374"/>
                  <a:pt x="30146" y="6343"/>
                  <a:pt x="30108" y="6343"/>
                </a:cubicBezTo>
                <a:close/>
                <a:moveTo>
                  <a:pt x="30324" y="6343"/>
                </a:moveTo>
                <a:cubicBezTo>
                  <a:pt x="30286" y="6343"/>
                  <a:pt x="30256" y="6374"/>
                  <a:pt x="30256" y="6412"/>
                </a:cubicBezTo>
                <a:cubicBezTo>
                  <a:pt x="30256" y="6450"/>
                  <a:pt x="30286" y="6480"/>
                  <a:pt x="30324" y="6480"/>
                </a:cubicBezTo>
                <a:cubicBezTo>
                  <a:pt x="30362" y="6480"/>
                  <a:pt x="30393" y="6450"/>
                  <a:pt x="30393" y="6412"/>
                </a:cubicBezTo>
                <a:cubicBezTo>
                  <a:pt x="30393" y="6374"/>
                  <a:pt x="30362" y="6343"/>
                  <a:pt x="30324" y="6343"/>
                </a:cubicBezTo>
                <a:close/>
                <a:moveTo>
                  <a:pt x="30540" y="6343"/>
                </a:moveTo>
                <a:cubicBezTo>
                  <a:pt x="30502" y="6343"/>
                  <a:pt x="30472" y="6374"/>
                  <a:pt x="30472" y="6412"/>
                </a:cubicBezTo>
                <a:cubicBezTo>
                  <a:pt x="30472" y="6450"/>
                  <a:pt x="30502" y="6480"/>
                  <a:pt x="30540" y="6480"/>
                </a:cubicBezTo>
                <a:cubicBezTo>
                  <a:pt x="30578" y="6480"/>
                  <a:pt x="30609" y="6450"/>
                  <a:pt x="30609" y="6412"/>
                </a:cubicBezTo>
                <a:cubicBezTo>
                  <a:pt x="30609" y="6374"/>
                  <a:pt x="30578" y="6343"/>
                  <a:pt x="30540" y="6343"/>
                </a:cubicBezTo>
                <a:close/>
                <a:moveTo>
                  <a:pt x="30756" y="6343"/>
                </a:moveTo>
                <a:cubicBezTo>
                  <a:pt x="30719" y="6343"/>
                  <a:pt x="30688" y="6374"/>
                  <a:pt x="30688" y="6412"/>
                </a:cubicBezTo>
                <a:cubicBezTo>
                  <a:pt x="30688" y="6450"/>
                  <a:pt x="30719" y="6480"/>
                  <a:pt x="30756" y="6480"/>
                </a:cubicBezTo>
                <a:cubicBezTo>
                  <a:pt x="30794" y="6480"/>
                  <a:pt x="30825" y="6450"/>
                  <a:pt x="30825" y="6412"/>
                </a:cubicBezTo>
                <a:cubicBezTo>
                  <a:pt x="30825" y="6374"/>
                  <a:pt x="30794" y="6343"/>
                  <a:pt x="30756" y="6343"/>
                </a:cubicBezTo>
                <a:close/>
                <a:moveTo>
                  <a:pt x="30972" y="6343"/>
                </a:moveTo>
                <a:cubicBezTo>
                  <a:pt x="30935" y="6343"/>
                  <a:pt x="30904" y="6374"/>
                  <a:pt x="30904" y="6412"/>
                </a:cubicBezTo>
                <a:cubicBezTo>
                  <a:pt x="30904" y="6450"/>
                  <a:pt x="30935" y="6480"/>
                  <a:pt x="30972" y="6480"/>
                </a:cubicBezTo>
                <a:cubicBezTo>
                  <a:pt x="31010" y="6480"/>
                  <a:pt x="31041" y="6450"/>
                  <a:pt x="31041" y="6412"/>
                </a:cubicBezTo>
                <a:cubicBezTo>
                  <a:pt x="31041" y="6374"/>
                  <a:pt x="31010" y="6343"/>
                  <a:pt x="30972" y="6343"/>
                </a:cubicBezTo>
                <a:close/>
                <a:moveTo>
                  <a:pt x="31189" y="6343"/>
                </a:moveTo>
                <a:cubicBezTo>
                  <a:pt x="31151" y="6343"/>
                  <a:pt x="31120" y="6374"/>
                  <a:pt x="31120" y="6412"/>
                </a:cubicBezTo>
                <a:cubicBezTo>
                  <a:pt x="31120" y="6450"/>
                  <a:pt x="31151" y="6480"/>
                  <a:pt x="31189" y="6480"/>
                </a:cubicBezTo>
                <a:cubicBezTo>
                  <a:pt x="31226" y="6480"/>
                  <a:pt x="31257" y="6450"/>
                  <a:pt x="31257" y="6412"/>
                </a:cubicBezTo>
                <a:cubicBezTo>
                  <a:pt x="31257" y="6374"/>
                  <a:pt x="31226" y="6343"/>
                  <a:pt x="31189" y="6343"/>
                </a:cubicBezTo>
                <a:close/>
                <a:moveTo>
                  <a:pt x="31405" y="6343"/>
                </a:moveTo>
                <a:cubicBezTo>
                  <a:pt x="31367" y="6343"/>
                  <a:pt x="31336" y="6374"/>
                  <a:pt x="31336" y="6412"/>
                </a:cubicBezTo>
                <a:cubicBezTo>
                  <a:pt x="31336" y="6450"/>
                  <a:pt x="31367" y="6480"/>
                  <a:pt x="31405" y="6480"/>
                </a:cubicBezTo>
                <a:cubicBezTo>
                  <a:pt x="31442" y="6480"/>
                  <a:pt x="31473" y="6450"/>
                  <a:pt x="31473" y="6412"/>
                </a:cubicBezTo>
                <a:cubicBezTo>
                  <a:pt x="31473" y="6374"/>
                  <a:pt x="31442" y="6343"/>
                  <a:pt x="31405" y="6343"/>
                </a:cubicBezTo>
                <a:close/>
                <a:moveTo>
                  <a:pt x="31621" y="6343"/>
                </a:moveTo>
                <a:cubicBezTo>
                  <a:pt x="31583" y="6343"/>
                  <a:pt x="31552" y="6374"/>
                  <a:pt x="31552" y="6412"/>
                </a:cubicBezTo>
                <a:cubicBezTo>
                  <a:pt x="31552" y="6450"/>
                  <a:pt x="31583" y="6480"/>
                  <a:pt x="31621" y="6480"/>
                </a:cubicBezTo>
                <a:cubicBezTo>
                  <a:pt x="31659" y="6480"/>
                  <a:pt x="31689" y="6450"/>
                  <a:pt x="31689" y="6412"/>
                </a:cubicBezTo>
                <a:cubicBezTo>
                  <a:pt x="31689" y="6374"/>
                  <a:pt x="31659" y="6343"/>
                  <a:pt x="31621" y="6343"/>
                </a:cubicBezTo>
                <a:close/>
                <a:moveTo>
                  <a:pt x="31837" y="6343"/>
                </a:moveTo>
                <a:cubicBezTo>
                  <a:pt x="31799" y="6343"/>
                  <a:pt x="31768" y="6374"/>
                  <a:pt x="31768" y="6412"/>
                </a:cubicBezTo>
                <a:cubicBezTo>
                  <a:pt x="31768" y="6450"/>
                  <a:pt x="31799" y="6480"/>
                  <a:pt x="31837" y="6480"/>
                </a:cubicBezTo>
                <a:cubicBezTo>
                  <a:pt x="31875" y="6480"/>
                  <a:pt x="31905" y="6450"/>
                  <a:pt x="31905" y="6412"/>
                </a:cubicBezTo>
                <a:cubicBezTo>
                  <a:pt x="31905" y="6374"/>
                  <a:pt x="31875" y="6343"/>
                  <a:pt x="31837" y="6343"/>
                </a:cubicBezTo>
                <a:close/>
                <a:moveTo>
                  <a:pt x="32053" y="6343"/>
                </a:moveTo>
                <a:cubicBezTo>
                  <a:pt x="32015" y="6343"/>
                  <a:pt x="31985" y="6374"/>
                  <a:pt x="31985" y="6412"/>
                </a:cubicBezTo>
                <a:cubicBezTo>
                  <a:pt x="31985" y="6450"/>
                  <a:pt x="32015" y="6480"/>
                  <a:pt x="32053" y="6480"/>
                </a:cubicBezTo>
                <a:cubicBezTo>
                  <a:pt x="32091" y="6480"/>
                  <a:pt x="32122" y="6450"/>
                  <a:pt x="32122" y="6412"/>
                </a:cubicBezTo>
                <a:cubicBezTo>
                  <a:pt x="32122" y="6374"/>
                  <a:pt x="32091" y="6343"/>
                  <a:pt x="32053" y="6343"/>
                </a:cubicBezTo>
                <a:close/>
                <a:moveTo>
                  <a:pt x="32269" y="6343"/>
                </a:moveTo>
                <a:cubicBezTo>
                  <a:pt x="32231" y="6343"/>
                  <a:pt x="32201" y="6374"/>
                  <a:pt x="32201" y="6412"/>
                </a:cubicBezTo>
                <a:cubicBezTo>
                  <a:pt x="32201" y="6450"/>
                  <a:pt x="32231" y="6480"/>
                  <a:pt x="32269" y="6480"/>
                </a:cubicBezTo>
                <a:cubicBezTo>
                  <a:pt x="32307" y="6480"/>
                  <a:pt x="32338" y="6450"/>
                  <a:pt x="32338" y="6412"/>
                </a:cubicBezTo>
                <a:cubicBezTo>
                  <a:pt x="32338" y="6374"/>
                  <a:pt x="32307" y="6343"/>
                  <a:pt x="32269" y="6343"/>
                </a:cubicBezTo>
                <a:close/>
                <a:moveTo>
                  <a:pt x="26002" y="6578"/>
                </a:moveTo>
                <a:cubicBezTo>
                  <a:pt x="25964" y="6578"/>
                  <a:pt x="25933" y="6609"/>
                  <a:pt x="25933" y="6647"/>
                </a:cubicBezTo>
                <a:cubicBezTo>
                  <a:pt x="25933" y="6684"/>
                  <a:pt x="25964" y="6715"/>
                  <a:pt x="26002" y="6715"/>
                </a:cubicBezTo>
                <a:cubicBezTo>
                  <a:pt x="26039" y="6715"/>
                  <a:pt x="26070" y="6684"/>
                  <a:pt x="26070" y="6647"/>
                </a:cubicBezTo>
                <a:cubicBezTo>
                  <a:pt x="26070" y="6609"/>
                  <a:pt x="26039" y="6578"/>
                  <a:pt x="26002" y="6578"/>
                </a:cubicBezTo>
                <a:close/>
                <a:moveTo>
                  <a:pt x="26218" y="6578"/>
                </a:moveTo>
                <a:cubicBezTo>
                  <a:pt x="26180" y="6578"/>
                  <a:pt x="26149" y="6609"/>
                  <a:pt x="26149" y="6647"/>
                </a:cubicBezTo>
                <a:cubicBezTo>
                  <a:pt x="26149" y="6684"/>
                  <a:pt x="26180" y="6715"/>
                  <a:pt x="26218" y="6715"/>
                </a:cubicBezTo>
                <a:cubicBezTo>
                  <a:pt x="26256" y="6715"/>
                  <a:pt x="26286" y="6684"/>
                  <a:pt x="26286" y="6647"/>
                </a:cubicBezTo>
                <a:cubicBezTo>
                  <a:pt x="26286" y="6609"/>
                  <a:pt x="26256" y="6578"/>
                  <a:pt x="26218" y="6578"/>
                </a:cubicBezTo>
                <a:close/>
                <a:moveTo>
                  <a:pt x="26434" y="6578"/>
                </a:moveTo>
                <a:cubicBezTo>
                  <a:pt x="26396" y="6578"/>
                  <a:pt x="26365" y="6609"/>
                  <a:pt x="26365" y="6647"/>
                </a:cubicBezTo>
                <a:cubicBezTo>
                  <a:pt x="26365" y="6684"/>
                  <a:pt x="26396" y="6715"/>
                  <a:pt x="26434" y="6715"/>
                </a:cubicBezTo>
                <a:cubicBezTo>
                  <a:pt x="26472" y="6715"/>
                  <a:pt x="26502" y="6684"/>
                  <a:pt x="26502" y="6647"/>
                </a:cubicBezTo>
                <a:cubicBezTo>
                  <a:pt x="26502" y="6609"/>
                  <a:pt x="26472" y="6578"/>
                  <a:pt x="26434" y="6578"/>
                </a:cubicBezTo>
                <a:close/>
                <a:moveTo>
                  <a:pt x="26650" y="6578"/>
                </a:moveTo>
                <a:cubicBezTo>
                  <a:pt x="26612" y="6578"/>
                  <a:pt x="26582" y="6609"/>
                  <a:pt x="26582" y="6647"/>
                </a:cubicBezTo>
                <a:cubicBezTo>
                  <a:pt x="26582" y="6684"/>
                  <a:pt x="26612" y="6715"/>
                  <a:pt x="26650" y="6715"/>
                </a:cubicBezTo>
                <a:cubicBezTo>
                  <a:pt x="26688" y="6715"/>
                  <a:pt x="26718" y="6684"/>
                  <a:pt x="26718" y="6647"/>
                </a:cubicBezTo>
                <a:cubicBezTo>
                  <a:pt x="26718" y="6609"/>
                  <a:pt x="26688" y="6578"/>
                  <a:pt x="26650" y="6578"/>
                </a:cubicBezTo>
                <a:close/>
                <a:moveTo>
                  <a:pt x="26866" y="6578"/>
                </a:moveTo>
                <a:cubicBezTo>
                  <a:pt x="26828" y="6578"/>
                  <a:pt x="26798" y="6609"/>
                  <a:pt x="26798" y="6647"/>
                </a:cubicBezTo>
                <a:cubicBezTo>
                  <a:pt x="26798" y="6684"/>
                  <a:pt x="26828" y="6715"/>
                  <a:pt x="26866" y="6715"/>
                </a:cubicBezTo>
                <a:cubicBezTo>
                  <a:pt x="26904" y="6715"/>
                  <a:pt x="26935" y="6684"/>
                  <a:pt x="26935" y="6647"/>
                </a:cubicBezTo>
                <a:cubicBezTo>
                  <a:pt x="26935" y="6609"/>
                  <a:pt x="26904" y="6578"/>
                  <a:pt x="26866" y="6578"/>
                </a:cubicBezTo>
                <a:close/>
                <a:moveTo>
                  <a:pt x="27082" y="6578"/>
                </a:moveTo>
                <a:cubicBezTo>
                  <a:pt x="27044" y="6578"/>
                  <a:pt x="27014" y="6609"/>
                  <a:pt x="27014" y="6647"/>
                </a:cubicBezTo>
                <a:cubicBezTo>
                  <a:pt x="27014" y="6684"/>
                  <a:pt x="27044" y="6715"/>
                  <a:pt x="27082" y="6715"/>
                </a:cubicBezTo>
                <a:cubicBezTo>
                  <a:pt x="27120" y="6715"/>
                  <a:pt x="27151" y="6684"/>
                  <a:pt x="27151" y="6647"/>
                </a:cubicBezTo>
                <a:cubicBezTo>
                  <a:pt x="27151" y="6609"/>
                  <a:pt x="27120" y="6578"/>
                  <a:pt x="27082" y="6578"/>
                </a:cubicBezTo>
                <a:close/>
                <a:moveTo>
                  <a:pt x="28379" y="6578"/>
                </a:moveTo>
                <a:cubicBezTo>
                  <a:pt x="28341" y="6578"/>
                  <a:pt x="28311" y="6609"/>
                  <a:pt x="28311" y="6647"/>
                </a:cubicBezTo>
                <a:cubicBezTo>
                  <a:pt x="28311" y="6684"/>
                  <a:pt x="28341" y="6715"/>
                  <a:pt x="28379" y="6715"/>
                </a:cubicBezTo>
                <a:cubicBezTo>
                  <a:pt x="28417" y="6715"/>
                  <a:pt x="28447" y="6684"/>
                  <a:pt x="28447" y="6647"/>
                </a:cubicBezTo>
                <a:cubicBezTo>
                  <a:pt x="28447" y="6609"/>
                  <a:pt x="28417" y="6578"/>
                  <a:pt x="28379" y="6578"/>
                </a:cubicBezTo>
                <a:close/>
                <a:moveTo>
                  <a:pt x="28595" y="6578"/>
                </a:moveTo>
                <a:cubicBezTo>
                  <a:pt x="28557" y="6578"/>
                  <a:pt x="28527" y="6609"/>
                  <a:pt x="28527" y="6647"/>
                </a:cubicBezTo>
                <a:cubicBezTo>
                  <a:pt x="28527" y="6684"/>
                  <a:pt x="28557" y="6715"/>
                  <a:pt x="28595" y="6715"/>
                </a:cubicBezTo>
                <a:cubicBezTo>
                  <a:pt x="28633" y="6715"/>
                  <a:pt x="28664" y="6684"/>
                  <a:pt x="28664" y="6647"/>
                </a:cubicBezTo>
                <a:cubicBezTo>
                  <a:pt x="28664" y="6609"/>
                  <a:pt x="28633" y="6578"/>
                  <a:pt x="28595" y="6578"/>
                </a:cubicBezTo>
                <a:close/>
                <a:moveTo>
                  <a:pt x="28811" y="6578"/>
                </a:moveTo>
                <a:cubicBezTo>
                  <a:pt x="28773" y="6578"/>
                  <a:pt x="28743" y="6609"/>
                  <a:pt x="28743" y="6647"/>
                </a:cubicBezTo>
                <a:cubicBezTo>
                  <a:pt x="28743" y="6684"/>
                  <a:pt x="28773" y="6715"/>
                  <a:pt x="28811" y="6715"/>
                </a:cubicBezTo>
                <a:cubicBezTo>
                  <a:pt x="28849" y="6715"/>
                  <a:pt x="28880" y="6684"/>
                  <a:pt x="28880" y="6647"/>
                </a:cubicBezTo>
                <a:cubicBezTo>
                  <a:pt x="28880" y="6609"/>
                  <a:pt x="28849" y="6578"/>
                  <a:pt x="28811" y="6578"/>
                </a:cubicBezTo>
                <a:close/>
                <a:moveTo>
                  <a:pt x="29027" y="6578"/>
                </a:moveTo>
                <a:cubicBezTo>
                  <a:pt x="28990" y="6578"/>
                  <a:pt x="28959" y="6609"/>
                  <a:pt x="28959" y="6647"/>
                </a:cubicBezTo>
                <a:cubicBezTo>
                  <a:pt x="28959" y="6684"/>
                  <a:pt x="28990" y="6715"/>
                  <a:pt x="29027" y="6715"/>
                </a:cubicBezTo>
                <a:cubicBezTo>
                  <a:pt x="29065" y="6715"/>
                  <a:pt x="29096" y="6684"/>
                  <a:pt x="29096" y="6647"/>
                </a:cubicBezTo>
                <a:cubicBezTo>
                  <a:pt x="29096" y="6609"/>
                  <a:pt x="29065" y="6578"/>
                  <a:pt x="29027" y="6578"/>
                </a:cubicBezTo>
                <a:close/>
                <a:moveTo>
                  <a:pt x="29243" y="6578"/>
                </a:moveTo>
                <a:cubicBezTo>
                  <a:pt x="29206" y="6578"/>
                  <a:pt x="29175" y="6609"/>
                  <a:pt x="29175" y="6647"/>
                </a:cubicBezTo>
                <a:cubicBezTo>
                  <a:pt x="29175" y="6684"/>
                  <a:pt x="29206" y="6715"/>
                  <a:pt x="29243" y="6715"/>
                </a:cubicBezTo>
                <a:cubicBezTo>
                  <a:pt x="29281" y="6715"/>
                  <a:pt x="29312" y="6684"/>
                  <a:pt x="29312" y="6647"/>
                </a:cubicBezTo>
                <a:cubicBezTo>
                  <a:pt x="29312" y="6609"/>
                  <a:pt x="29281" y="6578"/>
                  <a:pt x="29243" y="6578"/>
                </a:cubicBezTo>
                <a:close/>
                <a:moveTo>
                  <a:pt x="29460" y="6578"/>
                </a:moveTo>
                <a:cubicBezTo>
                  <a:pt x="29422" y="6578"/>
                  <a:pt x="29391" y="6609"/>
                  <a:pt x="29391" y="6647"/>
                </a:cubicBezTo>
                <a:cubicBezTo>
                  <a:pt x="29391" y="6684"/>
                  <a:pt x="29422" y="6715"/>
                  <a:pt x="29460" y="6715"/>
                </a:cubicBezTo>
                <a:cubicBezTo>
                  <a:pt x="29497" y="6715"/>
                  <a:pt x="29528" y="6684"/>
                  <a:pt x="29528" y="6647"/>
                </a:cubicBezTo>
                <a:cubicBezTo>
                  <a:pt x="29528" y="6609"/>
                  <a:pt x="29497" y="6578"/>
                  <a:pt x="29460" y="6578"/>
                </a:cubicBezTo>
                <a:close/>
                <a:moveTo>
                  <a:pt x="29676" y="6578"/>
                </a:moveTo>
                <a:cubicBezTo>
                  <a:pt x="29638" y="6578"/>
                  <a:pt x="29607" y="6609"/>
                  <a:pt x="29607" y="6647"/>
                </a:cubicBezTo>
                <a:cubicBezTo>
                  <a:pt x="29607" y="6684"/>
                  <a:pt x="29638" y="6715"/>
                  <a:pt x="29676" y="6715"/>
                </a:cubicBezTo>
                <a:cubicBezTo>
                  <a:pt x="29713" y="6715"/>
                  <a:pt x="29744" y="6684"/>
                  <a:pt x="29744" y="6647"/>
                </a:cubicBezTo>
                <a:cubicBezTo>
                  <a:pt x="29744" y="6609"/>
                  <a:pt x="29713" y="6578"/>
                  <a:pt x="29676" y="6578"/>
                </a:cubicBezTo>
                <a:close/>
                <a:moveTo>
                  <a:pt x="29892" y="6578"/>
                </a:moveTo>
                <a:cubicBezTo>
                  <a:pt x="29854" y="6578"/>
                  <a:pt x="29823" y="6609"/>
                  <a:pt x="29823" y="6647"/>
                </a:cubicBezTo>
                <a:cubicBezTo>
                  <a:pt x="29823" y="6684"/>
                  <a:pt x="29854" y="6715"/>
                  <a:pt x="29892" y="6715"/>
                </a:cubicBezTo>
                <a:cubicBezTo>
                  <a:pt x="29930" y="6715"/>
                  <a:pt x="29960" y="6684"/>
                  <a:pt x="29960" y="6647"/>
                </a:cubicBezTo>
                <a:cubicBezTo>
                  <a:pt x="29960" y="6609"/>
                  <a:pt x="29930" y="6578"/>
                  <a:pt x="29892" y="6578"/>
                </a:cubicBezTo>
                <a:close/>
                <a:moveTo>
                  <a:pt x="30108" y="6578"/>
                </a:moveTo>
                <a:cubicBezTo>
                  <a:pt x="30070" y="6578"/>
                  <a:pt x="30040" y="6609"/>
                  <a:pt x="30040" y="6647"/>
                </a:cubicBezTo>
                <a:cubicBezTo>
                  <a:pt x="30040" y="6684"/>
                  <a:pt x="30070" y="6715"/>
                  <a:pt x="30108" y="6715"/>
                </a:cubicBezTo>
                <a:cubicBezTo>
                  <a:pt x="30146" y="6715"/>
                  <a:pt x="30177" y="6684"/>
                  <a:pt x="30177" y="6647"/>
                </a:cubicBezTo>
                <a:cubicBezTo>
                  <a:pt x="30177" y="6609"/>
                  <a:pt x="30146" y="6578"/>
                  <a:pt x="30108" y="6578"/>
                </a:cubicBezTo>
                <a:close/>
                <a:moveTo>
                  <a:pt x="30324" y="6578"/>
                </a:moveTo>
                <a:cubicBezTo>
                  <a:pt x="30286" y="6578"/>
                  <a:pt x="30256" y="6609"/>
                  <a:pt x="30256" y="6647"/>
                </a:cubicBezTo>
                <a:cubicBezTo>
                  <a:pt x="30256" y="6684"/>
                  <a:pt x="30286" y="6715"/>
                  <a:pt x="30324" y="6715"/>
                </a:cubicBezTo>
                <a:cubicBezTo>
                  <a:pt x="30362" y="6715"/>
                  <a:pt x="30393" y="6684"/>
                  <a:pt x="30393" y="6647"/>
                </a:cubicBezTo>
                <a:cubicBezTo>
                  <a:pt x="30393" y="6609"/>
                  <a:pt x="30362" y="6578"/>
                  <a:pt x="30324" y="6578"/>
                </a:cubicBezTo>
                <a:close/>
                <a:moveTo>
                  <a:pt x="30540" y="6578"/>
                </a:moveTo>
                <a:cubicBezTo>
                  <a:pt x="30502" y="6578"/>
                  <a:pt x="30472" y="6609"/>
                  <a:pt x="30472" y="6647"/>
                </a:cubicBezTo>
                <a:cubicBezTo>
                  <a:pt x="30472" y="6684"/>
                  <a:pt x="30502" y="6715"/>
                  <a:pt x="30540" y="6715"/>
                </a:cubicBezTo>
                <a:cubicBezTo>
                  <a:pt x="30578" y="6715"/>
                  <a:pt x="30609" y="6684"/>
                  <a:pt x="30609" y="6647"/>
                </a:cubicBezTo>
                <a:cubicBezTo>
                  <a:pt x="30609" y="6609"/>
                  <a:pt x="30578" y="6578"/>
                  <a:pt x="30540" y="6578"/>
                </a:cubicBezTo>
                <a:close/>
                <a:moveTo>
                  <a:pt x="30756" y="6578"/>
                </a:moveTo>
                <a:cubicBezTo>
                  <a:pt x="30719" y="6578"/>
                  <a:pt x="30688" y="6609"/>
                  <a:pt x="30688" y="6647"/>
                </a:cubicBezTo>
                <a:cubicBezTo>
                  <a:pt x="30688" y="6684"/>
                  <a:pt x="30719" y="6715"/>
                  <a:pt x="30756" y="6715"/>
                </a:cubicBezTo>
                <a:cubicBezTo>
                  <a:pt x="30794" y="6715"/>
                  <a:pt x="30825" y="6684"/>
                  <a:pt x="30825" y="6647"/>
                </a:cubicBezTo>
                <a:cubicBezTo>
                  <a:pt x="30825" y="6609"/>
                  <a:pt x="30794" y="6578"/>
                  <a:pt x="30756" y="6578"/>
                </a:cubicBezTo>
                <a:close/>
                <a:moveTo>
                  <a:pt x="30972" y="6578"/>
                </a:moveTo>
                <a:cubicBezTo>
                  <a:pt x="30935" y="6578"/>
                  <a:pt x="30904" y="6609"/>
                  <a:pt x="30904" y="6647"/>
                </a:cubicBezTo>
                <a:cubicBezTo>
                  <a:pt x="30904" y="6684"/>
                  <a:pt x="30935" y="6715"/>
                  <a:pt x="30972" y="6715"/>
                </a:cubicBezTo>
                <a:cubicBezTo>
                  <a:pt x="31010" y="6715"/>
                  <a:pt x="31041" y="6684"/>
                  <a:pt x="31041" y="6647"/>
                </a:cubicBezTo>
                <a:cubicBezTo>
                  <a:pt x="31041" y="6609"/>
                  <a:pt x="31010" y="6578"/>
                  <a:pt x="30972" y="6578"/>
                </a:cubicBezTo>
                <a:close/>
                <a:moveTo>
                  <a:pt x="31189" y="6578"/>
                </a:moveTo>
                <a:cubicBezTo>
                  <a:pt x="31151" y="6578"/>
                  <a:pt x="31120" y="6609"/>
                  <a:pt x="31120" y="6647"/>
                </a:cubicBezTo>
                <a:cubicBezTo>
                  <a:pt x="31120" y="6684"/>
                  <a:pt x="31151" y="6715"/>
                  <a:pt x="31189" y="6715"/>
                </a:cubicBezTo>
                <a:cubicBezTo>
                  <a:pt x="31226" y="6715"/>
                  <a:pt x="31257" y="6684"/>
                  <a:pt x="31257" y="6647"/>
                </a:cubicBezTo>
                <a:cubicBezTo>
                  <a:pt x="31257" y="6609"/>
                  <a:pt x="31226" y="6578"/>
                  <a:pt x="31189" y="6578"/>
                </a:cubicBezTo>
                <a:close/>
                <a:moveTo>
                  <a:pt x="31405" y="6578"/>
                </a:moveTo>
                <a:cubicBezTo>
                  <a:pt x="31367" y="6578"/>
                  <a:pt x="31336" y="6609"/>
                  <a:pt x="31336" y="6647"/>
                </a:cubicBezTo>
                <a:cubicBezTo>
                  <a:pt x="31336" y="6684"/>
                  <a:pt x="31367" y="6715"/>
                  <a:pt x="31405" y="6715"/>
                </a:cubicBezTo>
                <a:cubicBezTo>
                  <a:pt x="31442" y="6715"/>
                  <a:pt x="31473" y="6684"/>
                  <a:pt x="31473" y="6647"/>
                </a:cubicBezTo>
                <a:cubicBezTo>
                  <a:pt x="31473" y="6609"/>
                  <a:pt x="31442" y="6578"/>
                  <a:pt x="31405" y="6578"/>
                </a:cubicBezTo>
                <a:close/>
                <a:moveTo>
                  <a:pt x="31621" y="6578"/>
                </a:moveTo>
                <a:cubicBezTo>
                  <a:pt x="31583" y="6578"/>
                  <a:pt x="31552" y="6609"/>
                  <a:pt x="31552" y="6647"/>
                </a:cubicBezTo>
                <a:cubicBezTo>
                  <a:pt x="31552" y="6684"/>
                  <a:pt x="31583" y="6715"/>
                  <a:pt x="31621" y="6715"/>
                </a:cubicBezTo>
                <a:cubicBezTo>
                  <a:pt x="31659" y="6715"/>
                  <a:pt x="31689" y="6684"/>
                  <a:pt x="31689" y="6647"/>
                </a:cubicBezTo>
                <a:cubicBezTo>
                  <a:pt x="31689" y="6609"/>
                  <a:pt x="31659" y="6578"/>
                  <a:pt x="31621" y="6578"/>
                </a:cubicBezTo>
                <a:close/>
                <a:moveTo>
                  <a:pt x="31837" y="6578"/>
                </a:moveTo>
                <a:cubicBezTo>
                  <a:pt x="31799" y="6578"/>
                  <a:pt x="31768" y="6609"/>
                  <a:pt x="31768" y="6647"/>
                </a:cubicBezTo>
                <a:cubicBezTo>
                  <a:pt x="31768" y="6684"/>
                  <a:pt x="31799" y="6715"/>
                  <a:pt x="31837" y="6715"/>
                </a:cubicBezTo>
                <a:cubicBezTo>
                  <a:pt x="31875" y="6715"/>
                  <a:pt x="31905" y="6684"/>
                  <a:pt x="31905" y="6647"/>
                </a:cubicBezTo>
                <a:cubicBezTo>
                  <a:pt x="31905" y="6609"/>
                  <a:pt x="31875" y="6578"/>
                  <a:pt x="31837" y="6578"/>
                </a:cubicBezTo>
                <a:close/>
                <a:moveTo>
                  <a:pt x="32053" y="6578"/>
                </a:moveTo>
                <a:cubicBezTo>
                  <a:pt x="32015" y="6578"/>
                  <a:pt x="31985" y="6609"/>
                  <a:pt x="31985" y="6647"/>
                </a:cubicBezTo>
                <a:cubicBezTo>
                  <a:pt x="31985" y="6684"/>
                  <a:pt x="32015" y="6715"/>
                  <a:pt x="32053" y="6715"/>
                </a:cubicBezTo>
                <a:cubicBezTo>
                  <a:pt x="32091" y="6715"/>
                  <a:pt x="32122" y="6684"/>
                  <a:pt x="32122" y="6647"/>
                </a:cubicBezTo>
                <a:cubicBezTo>
                  <a:pt x="32122" y="6609"/>
                  <a:pt x="32091" y="6578"/>
                  <a:pt x="32053" y="6578"/>
                </a:cubicBezTo>
                <a:close/>
                <a:moveTo>
                  <a:pt x="32269" y="6578"/>
                </a:moveTo>
                <a:cubicBezTo>
                  <a:pt x="32231" y="6578"/>
                  <a:pt x="32201" y="6609"/>
                  <a:pt x="32201" y="6647"/>
                </a:cubicBezTo>
                <a:cubicBezTo>
                  <a:pt x="32201" y="6684"/>
                  <a:pt x="32231" y="6715"/>
                  <a:pt x="32269" y="6715"/>
                </a:cubicBezTo>
                <a:cubicBezTo>
                  <a:pt x="32307" y="6715"/>
                  <a:pt x="32338" y="6684"/>
                  <a:pt x="32338" y="6647"/>
                </a:cubicBezTo>
                <a:cubicBezTo>
                  <a:pt x="32338" y="6609"/>
                  <a:pt x="32307" y="6578"/>
                  <a:pt x="32269" y="6578"/>
                </a:cubicBezTo>
                <a:close/>
                <a:moveTo>
                  <a:pt x="25569" y="3525"/>
                </a:moveTo>
                <a:cubicBezTo>
                  <a:pt x="25532" y="3525"/>
                  <a:pt x="25501" y="3556"/>
                  <a:pt x="25501" y="3594"/>
                </a:cubicBezTo>
                <a:cubicBezTo>
                  <a:pt x="25501" y="3632"/>
                  <a:pt x="25532" y="3662"/>
                  <a:pt x="25569" y="3662"/>
                </a:cubicBezTo>
                <a:cubicBezTo>
                  <a:pt x="25607" y="3662"/>
                  <a:pt x="25638" y="3632"/>
                  <a:pt x="25638" y="3594"/>
                </a:cubicBezTo>
                <a:cubicBezTo>
                  <a:pt x="25638" y="3556"/>
                  <a:pt x="25607" y="3525"/>
                  <a:pt x="25569" y="3525"/>
                </a:cubicBezTo>
                <a:close/>
                <a:moveTo>
                  <a:pt x="25569" y="3760"/>
                </a:moveTo>
                <a:cubicBezTo>
                  <a:pt x="25532" y="3760"/>
                  <a:pt x="25501" y="3791"/>
                  <a:pt x="25501" y="3829"/>
                </a:cubicBezTo>
                <a:cubicBezTo>
                  <a:pt x="25501" y="3867"/>
                  <a:pt x="25532" y="3897"/>
                  <a:pt x="25569" y="3897"/>
                </a:cubicBezTo>
                <a:cubicBezTo>
                  <a:pt x="25607" y="3897"/>
                  <a:pt x="25638" y="3867"/>
                  <a:pt x="25638" y="3829"/>
                </a:cubicBezTo>
                <a:cubicBezTo>
                  <a:pt x="25638" y="3791"/>
                  <a:pt x="25607" y="3760"/>
                  <a:pt x="25569" y="3760"/>
                </a:cubicBezTo>
                <a:close/>
                <a:moveTo>
                  <a:pt x="25785" y="3760"/>
                </a:moveTo>
                <a:cubicBezTo>
                  <a:pt x="25748" y="3760"/>
                  <a:pt x="25717" y="3791"/>
                  <a:pt x="25717" y="3829"/>
                </a:cubicBezTo>
                <a:cubicBezTo>
                  <a:pt x="25717" y="3867"/>
                  <a:pt x="25748" y="3897"/>
                  <a:pt x="25785" y="3897"/>
                </a:cubicBezTo>
                <a:cubicBezTo>
                  <a:pt x="25823" y="3897"/>
                  <a:pt x="25854" y="3867"/>
                  <a:pt x="25854" y="3829"/>
                </a:cubicBezTo>
                <a:cubicBezTo>
                  <a:pt x="25854" y="3791"/>
                  <a:pt x="25823" y="3760"/>
                  <a:pt x="25785" y="3760"/>
                </a:cubicBezTo>
                <a:close/>
                <a:moveTo>
                  <a:pt x="25353" y="3995"/>
                </a:moveTo>
                <a:cubicBezTo>
                  <a:pt x="25315" y="3995"/>
                  <a:pt x="25285" y="4026"/>
                  <a:pt x="25285" y="4064"/>
                </a:cubicBezTo>
                <a:cubicBezTo>
                  <a:pt x="25285" y="4101"/>
                  <a:pt x="25315" y="4132"/>
                  <a:pt x="25353" y="4132"/>
                </a:cubicBezTo>
                <a:cubicBezTo>
                  <a:pt x="25391" y="4132"/>
                  <a:pt x="25422" y="4101"/>
                  <a:pt x="25422" y="4064"/>
                </a:cubicBezTo>
                <a:cubicBezTo>
                  <a:pt x="25422" y="4026"/>
                  <a:pt x="25391" y="3995"/>
                  <a:pt x="25353" y="3995"/>
                </a:cubicBezTo>
                <a:close/>
                <a:moveTo>
                  <a:pt x="25569" y="3995"/>
                </a:moveTo>
                <a:cubicBezTo>
                  <a:pt x="25532" y="3995"/>
                  <a:pt x="25501" y="4026"/>
                  <a:pt x="25501" y="4064"/>
                </a:cubicBezTo>
                <a:cubicBezTo>
                  <a:pt x="25501" y="4101"/>
                  <a:pt x="25532" y="4132"/>
                  <a:pt x="25569" y="4132"/>
                </a:cubicBezTo>
                <a:cubicBezTo>
                  <a:pt x="25607" y="4132"/>
                  <a:pt x="25638" y="4101"/>
                  <a:pt x="25638" y="4064"/>
                </a:cubicBezTo>
                <a:cubicBezTo>
                  <a:pt x="25638" y="4026"/>
                  <a:pt x="25607" y="3995"/>
                  <a:pt x="25569" y="3995"/>
                </a:cubicBezTo>
                <a:close/>
                <a:moveTo>
                  <a:pt x="25785" y="3995"/>
                </a:moveTo>
                <a:cubicBezTo>
                  <a:pt x="25748" y="3995"/>
                  <a:pt x="25717" y="4026"/>
                  <a:pt x="25717" y="4064"/>
                </a:cubicBezTo>
                <a:cubicBezTo>
                  <a:pt x="25717" y="4101"/>
                  <a:pt x="25748" y="4132"/>
                  <a:pt x="25785" y="4132"/>
                </a:cubicBezTo>
                <a:cubicBezTo>
                  <a:pt x="25823" y="4132"/>
                  <a:pt x="25854" y="4101"/>
                  <a:pt x="25854" y="4064"/>
                </a:cubicBezTo>
                <a:cubicBezTo>
                  <a:pt x="25854" y="4026"/>
                  <a:pt x="25823" y="3995"/>
                  <a:pt x="25785" y="3995"/>
                </a:cubicBezTo>
                <a:close/>
                <a:moveTo>
                  <a:pt x="25137" y="4230"/>
                </a:moveTo>
                <a:cubicBezTo>
                  <a:pt x="25099" y="4230"/>
                  <a:pt x="25069" y="4261"/>
                  <a:pt x="25069" y="4298"/>
                </a:cubicBezTo>
                <a:cubicBezTo>
                  <a:pt x="25069" y="4336"/>
                  <a:pt x="25099" y="4367"/>
                  <a:pt x="25137" y="4367"/>
                </a:cubicBezTo>
                <a:cubicBezTo>
                  <a:pt x="25175" y="4367"/>
                  <a:pt x="25206" y="4336"/>
                  <a:pt x="25206" y="4298"/>
                </a:cubicBezTo>
                <a:cubicBezTo>
                  <a:pt x="25206" y="4261"/>
                  <a:pt x="25175" y="4230"/>
                  <a:pt x="25137" y="4230"/>
                </a:cubicBezTo>
                <a:close/>
                <a:moveTo>
                  <a:pt x="25353" y="4230"/>
                </a:moveTo>
                <a:cubicBezTo>
                  <a:pt x="25315" y="4230"/>
                  <a:pt x="25285" y="4261"/>
                  <a:pt x="25285" y="4298"/>
                </a:cubicBezTo>
                <a:cubicBezTo>
                  <a:pt x="25285" y="4336"/>
                  <a:pt x="25315" y="4367"/>
                  <a:pt x="25353" y="4367"/>
                </a:cubicBezTo>
                <a:cubicBezTo>
                  <a:pt x="25391" y="4367"/>
                  <a:pt x="25422" y="4336"/>
                  <a:pt x="25422" y="4298"/>
                </a:cubicBezTo>
                <a:cubicBezTo>
                  <a:pt x="25422" y="4261"/>
                  <a:pt x="25391" y="4230"/>
                  <a:pt x="25353" y="4230"/>
                </a:cubicBezTo>
                <a:close/>
                <a:moveTo>
                  <a:pt x="25569" y="4230"/>
                </a:moveTo>
                <a:cubicBezTo>
                  <a:pt x="25532" y="4230"/>
                  <a:pt x="25501" y="4261"/>
                  <a:pt x="25501" y="4298"/>
                </a:cubicBezTo>
                <a:cubicBezTo>
                  <a:pt x="25501" y="4336"/>
                  <a:pt x="25532" y="4367"/>
                  <a:pt x="25569" y="4367"/>
                </a:cubicBezTo>
                <a:cubicBezTo>
                  <a:pt x="25607" y="4367"/>
                  <a:pt x="25638" y="4336"/>
                  <a:pt x="25638" y="4298"/>
                </a:cubicBezTo>
                <a:cubicBezTo>
                  <a:pt x="25638" y="4261"/>
                  <a:pt x="25607" y="4230"/>
                  <a:pt x="25569" y="4230"/>
                </a:cubicBezTo>
                <a:close/>
                <a:moveTo>
                  <a:pt x="25785" y="4230"/>
                </a:moveTo>
                <a:cubicBezTo>
                  <a:pt x="25748" y="4230"/>
                  <a:pt x="25717" y="4261"/>
                  <a:pt x="25717" y="4298"/>
                </a:cubicBezTo>
                <a:cubicBezTo>
                  <a:pt x="25717" y="4336"/>
                  <a:pt x="25748" y="4367"/>
                  <a:pt x="25785" y="4367"/>
                </a:cubicBezTo>
                <a:cubicBezTo>
                  <a:pt x="25823" y="4367"/>
                  <a:pt x="25854" y="4336"/>
                  <a:pt x="25854" y="4298"/>
                </a:cubicBezTo>
                <a:cubicBezTo>
                  <a:pt x="25854" y="4261"/>
                  <a:pt x="25823" y="4230"/>
                  <a:pt x="25785" y="4230"/>
                </a:cubicBezTo>
                <a:close/>
                <a:moveTo>
                  <a:pt x="25137" y="4465"/>
                </a:moveTo>
                <a:cubicBezTo>
                  <a:pt x="25099" y="4465"/>
                  <a:pt x="25069" y="4495"/>
                  <a:pt x="25069" y="4533"/>
                </a:cubicBezTo>
                <a:cubicBezTo>
                  <a:pt x="25069" y="4571"/>
                  <a:pt x="25099" y="4602"/>
                  <a:pt x="25137" y="4602"/>
                </a:cubicBezTo>
                <a:cubicBezTo>
                  <a:pt x="25175" y="4602"/>
                  <a:pt x="25206" y="4571"/>
                  <a:pt x="25206" y="4533"/>
                </a:cubicBezTo>
                <a:cubicBezTo>
                  <a:pt x="25206" y="4495"/>
                  <a:pt x="25175" y="4465"/>
                  <a:pt x="25137" y="4465"/>
                </a:cubicBezTo>
                <a:close/>
                <a:moveTo>
                  <a:pt x="25353" y="4465"/>
                </a:moveTo>
                <a:cubicBezTo>
                  <a:pt x="25315" y="4465"/>
                  <a:pt x="25285" y="4495"/>
                  <a:pt x="25285" y="4533"/>
                </a:cubicBezTo>
                <a:cubicBezTo>
                  <a:pt x="25285" y="4571"/>
                  <a:pt x="25315" y="4602"/>
                  <a:pt x="25353" y="4602"/>
                </a:cubicBezTo>
                <a:cubicBezTo>
                  <a:pt x="25391" y="4602"/>
                  <a:pt x="25422" y="4571"/>
                  <a:pt x="25422" y="4533"/>
                </a:cubicBezTo>
                <a:cubicBezTo>
                  <a:pt x="25422" y="4495"/>
                  <a:pt x="25391" y="4465"/>
                  <a:pt x="25353" y="4465"/>
                </a:cubicBezTo>
                <a:close/>
                <a:moveTo>
                  <a:pt x="25569" y="4465"/>
                </a:moveTo>
                <a:cubicBezTo>
                  <a:pt x="25532" y="4465"/>
                  <a:pt x="25501" y="4495"/>
                  <a:pt x="25501" y="4533"/>
                </a:cubicBezTo>
                <a:cubicBezTo>
                  <a:pt x="25501" y="4571"/>
                  <a:pt x="25532" y="4602"/>
                  <a:pt x="25569" y="4602"/>
                </a:cubicBezTo>
                <a:cubicBezTo>
                  <a:pt x="25607" y="4602"/>
                  <a:pt x="25638" y="4571"/>
                  <a:pt x="25638" y="4533"/>
                </a:cubicBezTo>
                <a:cubicBezTo>
                  <a:pt x="25638" y="4495"/>
                  <a:pt x="25607" y="4465"/>
                  <a:pt x="25569" y="4465"/>
                </a:cubicBezTo>
                <a:close/>
                <a:moveTo>
                  <a:pt x="25785" y="4465"/>
                </a:moveTo>
                <a:cubicBezTo>
                  <a:pt x="25748" y="4465"/>
                  <a:pt x="25717" y="4495"/>
                  <a:pt x="25717" y="4533"/>
                </a:cubicBezTo>
                <a:cubicBezTo>
                  <a:pt x="25717" y="4571"/>
                  <a:pt x="25748" y="4602"/>
                  <a:pt x="25785" y="4602"/>
                </a:cubicBezTo>
                <a:cubicBezTo>
                  <a:pt x="25823" y="4602"/>
                  <a:pt x="25854" y="4571"/>
                  <a:pt x="25854" y="4533"/>
                </a:cubicBezTo>
                <a:cubicBezTo>
                  <a:pt x="25854" y="4495"/>
                  <a:pt x="25823" y="4465"/>
                  <a:pt x="25785" y="4465"/>
                </a:cubicBezTo>
                <a:close/>
                <a:moveTo>
                  <a:pt x="25137" y="4700"/>
                </a:moveTo>
                <a:cubicBezTo>
                  <a:pt x="25099" y="4700"/>
                  <a:pt x="25069" y="4730"/>
                  <a:pt x="25069" y="4768"/>
                </a:cubicBezTo>
                <a:cubicBezTo>
                  <a:pt x="25069" y="4806"/>
                  <a:pt x="25099" y="4837"/>
                  <a:pt x="25137" y="4837"/>
                </a:cubicBezTo>
                <a:cubicBezTo>
                  <a:pt x="25175" y="4837"/>
                  <a:pt x="25206" y="4806"/>
                  <a:pt x="25206" y="4768"/>
                </a:cubicBezTo>
                <a:cubicBezTo>
                  <a:pt x="25206" y="4730"/>
                  <a:pt x="25175" y="4700"/>
                  <a:pt x="25137" y="4700"/>
                </a:cubicBezTo>
                <a:close/>
                <a:moveTo>
                  <a:pt x="25353" y="4700"/>
                </a:moveTo>
                <a:cubicBezTo>
                  <a:pt x="25315" y="4700"/>
                  <a:pt x="25285" y="4730"/>
                  <a:pt x="25285" y="4768"/>
                </a:cubicBezTo>
                <a:cubicBezTo>
                  <a:pt x="25285" y="4806"/>
                  <a:pt x="25315" y="4837"/>
                  <a:pt x="25353" y="4837"/>
                </a:cubicBezTo>
                <a:cubicBezTo>
                  <a:pt x="25391" y="4837"/>
                  <a:pt x="25422" y="4806"/>
                  <a:pt x="25422" y="4768"/>
                </a:cubicBezTo>
                <a:cubicBezTo>
                  <a:pt x="25422" y="4730"/>
                  <a:pt x="25391" y="4700"/>
                  <a:pt x="25353" y="4700"/>
                </a:cubicBezTo>
                <a:close/>
                <a:moveTo>
                  <a:pt x="25569" y="4700"/>
                </a:moveTo>
                <a:cubicBezTo>
                  <a:pt x="25532" y="4700"/>
                  <a:pt x="25501" y="4730"/>
                  <a:pt x="25501" y="4768"/>
                </a:cubicBezTo>
                <a:cubicBezTo>
                  <a:pt x="25501" y="4806"/>
                  <a:pt x="25532" y="4837"/>
                  <a:pt x="25569" y="4837"/>
                </a:cubicBezTo>
                <a:cubicBezTo>
                  <a:pt x="25607" y="4837"/>
                  <a:pt x="25638" y="4806"/>
                  <a:pt x="25638" y="4768"/>
                </a:cubicBezTo>
                <a:cubicBezTo>
                  <a:pt x="25638" y="4730"/>
                  <a:pt x="25607" y="4700"/>
                  <a:pt x="25569" y="4700"/>
                </a:cubicBezTo>
                <a:close/>
                <a:moveTo>
                  <a:pt x="25785" y="4700"/>
                </a:moveTo>
                <a:cubicBezTo>
                  <a:pt x="25748" y="4700"/>
                  <a:pt x="25717" y="4730"/>
                  <a:pt x="25717" y="4768"/>
                </a:cubicBezTo>
                <a:cubicBezTo>
                  <a:pt x="25717" y="4806"/>
                  <a:pt x="25748" y="4837"/>
                  <a:pt x="25785" y="4837"/>
                </a:cubicBezTo>
                <a:cubicBezTo>
                  <a:pt x="25823" y="4837"/>
                  <a:pt x="25854" y="4806"/>
                  <a:pt x="25854" y="4768"/>
                </a:cubicBezTo>
                <a:cubicBezTo>
                  <a:pt x="25854" y="4730"/>
                  <a:pt x="25823" y="4700"/>
                  <a:pt x="25785" y="4700"/>
                </a:cubicBezTo>
                <a:close/>
                <a:moveTo>
                  <a:pt x="25137" y="4934"/>
                </a:moveTo>
                <a:cubicBezTo>
                  <a:pt x="25099" y="4934"/>
                  <a:pt x="25069" y="4965"/>
                  <a:pt x="25069" y="5003"/>
                </a:cubicBezTo>
                <a:cubicBezTo>
                  <a:pt x="25069" y="5041"/>
                  <a:pt x="25099" y="5071"/>
                  <a:pt x="25137" y="5071"/>
                </a:cubicBezTo>
                <a:cubicBezTo>
                  <a:pt x="25175" y="5071"/>
                  <a:pt x="25206" y="5041"/>
                  <a:pt x="25206" y="5003"/>
                </a:cubicBezTo>
                <a:cubicBezTo>
                  <a:pt x="25206" y="4965"/>
                  <a:pt x="25175" y="4934"/>
                  <a:pt x="25137" y="4934"/>
                </a:cubicBezTo>
                <a:close/>
                <a:moveTo>
                  <a:pt x="25353" y="4934"/>
                </a:moveTo>
                <a:cubicBezTo>
                  <a:pt x="25315" y="4934"/>
                  <a:pt x="25285" y="4965"/>
                  <a:pt x="25285" y="5003"/>
                </a:cubicBezTo>
                <a:cubicBezTo>
                  <a:pt x="25285" y="5041"/>
                  <a:pt x="25315" y="5071"/>
                  <a:pt x="25353" y="5071"/>
                </a:cubicBezTo>
                <a:cubicBezTo>
                  <a:pt x="25391" y="5071"/>
                  <a:pt x="25422" y="5041"/>
                  <a:pt x="25422" y="5003"/>
                </a:cubicBezTo>
                <a:cubicBezTo>
                  <a:pt x="25422" y="4965"/>
                  <a:pt x="25391" y="4934"/>
                  <a:pt x="25353" y="4934"/>
                </a:cubicBezTo>
                <a:close/>
                <a:moveTo>
                  <a:pt x="25569" y="4934"/>
                </a:moveTo>
                <a:cubicBezTo>
                  <a:pt x="25532" y="4934"/>
                  <a:pt x="25501" y="4965"/>
                  <a:pt x="25501" y="5003"/>
                </a:cubicBezTo>
                <a:cubicBezTo>
                  <a:pt x="25501" y="5041"/>
                  <a:pt x="25532" y="5071"/>
                  <a:pt x="25569" y="5071"/>
                </a:cubicBezTo>
                <a:cubicBezTo>
                  <a:pt x="25607" y="5071"/>
                  <a:pt x="25638" y="5041"/>
                  <a:pt x="25638" y="5003"/>
                </a:cubicBezTo>
                <a:cubicBezTo>
                  <a:pt x="25638" y="4965"/>
                  <a:pt x="25607" y="4934"/>
                  <a:pt x="25569" y="4934"/>
                </a:cubicBezTo>
                <a:close/>
                <a:moveTo>
                  <a:pt x="25785" y="4934"/>
                </a:moveTo>
                <a:cubicBezTo>
                  <a:pt x="25748" y="4934"/>
                  <a:pt x="25717" y="4965"/>
                  <a:pt x="25717" y="5003"/>
                </a:cubicBezTo>
                <a:cubicBezTo>
                  <a:pt x="25717" y="5041"/>
                  <a:pt x="25748" y="5071"/>
                  <a:pt x="25785" y="5071"/>
                </a:cubicBezTo>
                <a:cubicBezTo>
                  <a:pt x="25823" y="5071"/>
                  <a:pt x="25854" y="5041"/>
                  <a:pt x="25854" y="5003"/>
                </a:cubicBezTo>
                <a:cubicBezTo>
                  <a:pt x="25854" y="4965"/>
                  <a:pt x="25823" y="4934"/>
                  <a:pt x="25785" y="4934"/>
                </a:cubicBezTo>
                <a:close/>
                <a:moveTo>
                  <a:pt x="25137" y="5169"/>
                </a:moveTo>
                <a:cubicBezTo>
                  <a:pt x="25099" y="5169"/>
                  <a:pt x="25069" y="5200"/>
                  <a:pt x="25069" y="5238"/>
                </a:cubicBezTo>
                <a:cubicBezTo>
                  <a:pt x="25069" y="5276"/>
                  <a:pt x="25099" y="5306"/>
                  <a:pt x="25137" y="5306"/>
                </a:cubicBezTo>
                <a:cubicBezTo>
                  <a:pt x="25175" y="5306"/>
                  <a:pt x="25206" y="5276"/>
                  <a:pt x="25206" y="5238"/>
                </a:cubicBezTo>
                <a:cubicBezTo>
                  <a:pt x="25206" y="5200"/>
                  <a:pt x="25175" y="5169"/>
                  <a:pt x="25137" y="5169"/>
                </a:cubicBezTo>
                <a:close/>
                <a:moveTo>
                  <a:pt x="25353" y="5169"/>
                </a:moveTo>
                <a:cubicBezTo>
                  <a:pt x="25315" y="5169"/>
                  <a:pt x="25285" y="5200"/>
                  <a:pt x="25285" y="5238"/>
                </a:cubicBezTo>
                <a:cubicBezTo>
                  <a:pt x="25285" y="5276"/>
                  <a:pt x="25315" y="5306"/>
                  <a:pt x="25353" y="5306"/>
                </a:cubicBezTo>
                <a:cubicBezTo>
                  <a:pt x="25391" y="5306"/>
                  <a:pt x="25422" y="5276"/>
                  <a:pt x="25422" y="5238"/>
                </a:cubicBezTo>
                <a:cubicBezTo>
                  <a:pt x="25422" y="5200"/>
                  <a:pt x="25391" y="5169"/>
                  <a:pt x="25353" y="5169"/>
                </a:cubicBezTo>
                <a:close/>
                <a:moveTo>
                  <a:pt x="25569" y="5169"/>
                </a:moveTo>
                <a:cubicBezTo>
                  <a:pt x="25532" y="5169"/>
                  <a:pt x="25501" y="5200"/>
                  <a:pt x="25501" y="5238"/>
                </a:cubicBezTo>
                <a:cubicBezTo>
                  <a:pt x="25501" y="5276"/>
                  <a:pt x="25532" y="5306"/>
                  <a:pt x="25569" y="5306"/>
                </a:cubicBezTo>
                <a:cubicBezTo>
                  <a:pt x="25607" y="5306"/>
                  <a:pt x="25638" y="5276"/>
                  <a:pt x="25638" y="5238"/>
                </a:cubicBezTo>
                <a:cubicBezTo>
                  <a:pt x="25638" y="5200"/>
                  <a:pt x="25607" y="5169"/>
                  <a:pt x="25569" y="5169"/>
                </a:cubicBezTo>
                <a:close/>
                <a:moveTo>
                  <a:pt x="25785" y="5169"/>
                </a:moveTo>
                <a:cubicBezTo>
                  <a:pt x="25748" y="5169"/>
                  <a:pt x="25717" y="5200"/>
                  <a:pt x="25717" y="5238"/>
                </a:cubicBezTo>
                <a:cubicBezTo>
                  <a:pt x="25717" y="5276"/>
                  <a:pt x="25748" y="5306"/>
                  <a:pt x="25785" y="5306"/>
                </a:cubicBezTo>
                <a:cubicBezTo>
                  <a:pt x="25823" y="5306"/>
                  <a:pt x="25854" y="5276"/>
                  <a:pt x="25854" y="5238"/>
                </a:cubicBezTo>
                <a:cubicBezTo>
                  <a:pt x="25854" y="5200"/>
                  <a:pt x="25823" y="5169"/>
                  <a:pt x="25785" y="5169"/>
                </a:cubicBezTo>
                <a:close/>
                <a:moveTo>
                  <a:pt x="25137" y="5404"/>
                </a:moveTo>
                <a:cubicBezTo>
                  <a:pt x="25099" y="5404"/>
                  <a:pt x="25069" y="5435"/>
                  <a:pt x="25069" y="5473"/>
                </a:cubicBezTo>
                <a:cubicBezTo>
                  <a:pt x="25069" y="5510"/>
                  <a:pt x="25099" y="5541"/>
                  <a:pt x="25137" y="5541"/>
                </a:cubicBezTo>
                <a:cubicBezTo>
                  <a:pt x="25175" y="5541"/>
                  <a:pt x="25206" y="5510"/>
                  <a:pt x="25206" y="5473"/>
                </a:cubicBezTo>
                <a:cubicBezTo>
                  <a:pt x="25206" y="5435"/>
                  <a:pt x="25175" y="5404"/>
                  <a:pt x="25137" y="5404"/>
                </a:cubicBezTo>
                <a:close/>
                <a:moveTo>
                  <a:pt x="25353" y="5404"/>
                </a:moveTo>
                <a:cubicBezTo>
                  <a:pt x="25315" y="5404"/>
                  <a:pt x="25285" y="5435"/>
                  <a:pt x="25285" y="5473"/>
                </a:cubicBezTo>
                <a:cubicBezTo>
                  <a:pt x="25285" y="5510"/>
                  <a:pt x="25315" y="5541"/>
                  <a:pt x="25353" y="5541"/>
                </a:cubicBezTo>
                <a:cubicBezTo>
                  <a:pt x="25391" y="5541"/>
                  <a:pt x="25422" y="5510"/>
                  <a:pt x="25422" y="5473"/>
                </a:cubicBezTo>
                <a:cubicBezTo>
                  <a:pt x="25422" y="5435"/>
                  <a:pt x="25391" y="5404"/>
                  <a:pt x="25353" y="5404"/>
                </a:cubicBezTo>
                <a:close/>
                <a:moveTo>
                  <a:pt x="25569" y="5404"/>
                </a:moveTo>
                <a:cubicBezTo>
                  <a:pt x="25532" y="5404"/>
                  <a:pt x="25501" y="5435"/>
                  <a:pt x="25501" y="5473"/>
                </a:cubicBezTo>
                <a:cubicBezTo>
                  <a:pt x="25501" y="5510"/>
                  <a:pt x="25532" y="5541"/>
                  <a:pt x="25569" y="5541"/>
                </a:cubicBezTo>
                <a:cubicBezTo>
                  <a:pt x="25607" y="5541"/>
                  <a:pt x="25638" y="5510"/>
                  <a:pt x="25638" y="5473"/>
                </a:cubicBezTo>
                <a:cubicBezTo>
                  <a:pt x="25638" y="5435"/>
                  <a:pt x="25607" y="5404"/>
                  <a:pt x="25569" y="5404"/>
                </a:cubicBezTo>
                <a:close/>
                <a:moveTo>
                  <a:pt x="25785" y="5404"/>
                </a:moveTo>
                <a:cubicBezTo>
                  <a:pt x="25748" y="5404"/>
                  <a:pt x="25717" y="5435"/>
                  <a:pt x="25717" y="5473"/>
                </a:cubicBezTo>
                <a:cubicBezTo>
                  <a:pt x="25717" y="5510"/>
                  <a:pt x="25748" y="5541"/>
                  <a:pt x="25785" y="5541"/>
                </a:cubicBezTo>
                <a:cubicBezTo>
                  <a:pt x="25823" y="5541"/>
                  <a:pt x="25854" y="5510"/>
                  <a:pt x="25854" y="5473"/>
                </a:cubicBezTo>
                <a:cubicBezTo>
                  <a:pt x="25854" y="5435"/>
                  <a:pt x="25823" y="5404"/>
                  <a:pt x="25785" y="5404"/>
                </a:cubicBezTo>
                <a:close/>
                <a:moveTo>
                  <a:pt x="25137" y="5639"/>
                </a:moveTo>
                <a:cubicBezTo>
                  <a:pt x="25099" y="5639"/>
                  <a:pt x="25069" y="5670"/>
                  <a:pt x="25069" y="5707"/>
                </a:cubicBezTo>
                <a:cubicBezTo>
                  <a:pt x="25069" y="5745"/>
                  <a:pt x="25099" y="5776"/>
                  <a:pt x="25137" y="5776"/>
                </a:cubicBezTo>
                <a:cubicBezTo>
                  <a:pt x="25175" y="5776"/>
                  <a:pt x="25206" y="5745"/>
                  <a:pt x="25206" y="5707"/>
                </a:cubicBezTo>
                <a:cubicBezTo>
                  <a:pt x="25206" y="5670"/>
                  <a:pt x="25175" y="5639"/>
                  <a:pt x="25137" y="5639"/>
                </a:cubicBezTo>
                <a:close/>
                <a:moveTo>
                  <a:pt x="25353" y="5639"/>
                </a:moveTo>
                <a:cubicBezTo>
                  <a:pt x="25315" y="5639"/>
                  <a:pt x="25285" y="5670"/>
                  <a:pt x="25285" y="5707"/>
                </a:cubicBezTo>
                <a:cubicBezTo>
                  <a:pt x="25285" y="5745"/>
                  <a:pt x="25315" y="5776"/>
                  <a:pt x="25353" y="5776"/>
                </a:cubicBezTo>
                <a:cubicBezTo>
                  <a:pt x="25391" y="5776"/>
                  <a:pt x="25422" y="5745"/>
                  <a:pt x="25422" y="5707"/>
                </a:cubicBezTo>
                <a:cubicBezTo>
                  <a:pt x="25422" y="5670"/>
                  <a:pt x="25391" y="5639"/>
                  <a:pt x="25353" y="5639"/>
                </a:cubicBezTo>
                <a:close/>
                <a:moveTo>
                  <a:pt x="25569" y="5639"/>
                </a:moveTo>
                <a:cubicBezTo>
                  <a:pt x="25532" y="5639"/>
                  <a:pt x="25501" y="5670"/>
                  <a:pt x="25501" y="5707"/>
                </a:cubicBezTo>
                <a:cubicBezTo>
                  <a:pt x="25501" y="5745"/>
                  <a:pt x="25532" y="5776"/>
                  <a:pt x="25569" y="5776"/>
                </a:cubicBezTo>
                <a:cubicBezTo>
                  <a:pt x="25607" y="5776"/>
                  <a:pt x="25638" y="5745"/>
                  <a:pt x="25638" y="5707"/>
                </a:cubicBezTo>
                <a:cubicBezTo>
                  <a:pt x="25638" y="5670"/>
                  <a:pt x="25607" y="5639"/>
                  <a:pt x="25569" y="5639"/>
                </a:cubicBezTo>
                <a:close/>
                <a:moveTo>
                  <a:pt x="25785" y="5639"/>
                </a:moveTo>
                <a:cubicBezTo>
                  <a:pt x="25748" y="5639"/>
                  <a:pt x="25717" y="5670"/>
                  <a:pt x="25717" y="5707"/>
                </a:cubicBezTo>
                <a:cubicBezTo>
                  <a:pt x="25717" y="5745"/>
                  <a:pt x="25748" y="5776"/>
                  <a:pt x="25785" y="5776"/>
                </a:cubicBezTo>
                <a:cubicBezTo>
                  <a:pt x="25823" y="5776"/>
                  <a:pt x="25854" y="5745"/>
                  <a:pt x="25854" y="5707"/>
                </a:cubicBezTo>
                <a:cubicBezTo>
                  <a:pt x="25854" y="5670"/>
                  <a:pt x="25823" y="5639"/>
                  <a:pt x="25785" y="5639"/>
                </a:cubicBezTo>
                <a:close/>
                <a:moveTo>
                  <a:pt x="25137" y="5874"/>
                </a:moveTo>
                <a:cubicBezTo>
                  <a:pt x="25099" y="5874"/>
                  <a:pt x="25069" y="5904"/>
                  <a:pt x="25069" y="5942"/>
                </a:cubicBezTo>
                <a:cubicBezTo>
                  <a:pt x="25069" y="5980"/>
                  <a:pt x="25099" y="6011"/>
                  <a:pt x="25137" y="6011"/>
                </a:cubicBezTo>
                <a:cubicBezTo>
                  <a:pt x="25175" y="6011"/>
                  <a:pt x="25206" y="5980"/>
                  <a:pt x="25206" y="5942"/>
                </a:cubicBezTo>
                <a:cubicBezTo>
                  <a:pt x="25206" y="5904"/>
                  <a:pt x="25175" y="5874"/>
                  <a:pt x="25137" y="5874"/>
                </a:cubicBezTo>
                <a:close/>
                <a:moveTo>
                  <a:pt x="25353" y="5874"/>
                </a:moveTo>
                <a:cubicBezTo>
                  <a:pt x="25315" y="5874"/>
                  <a:pt x="25285" y="5904"/>
                  <a:pt x="25285" y="5942"/>
                </a:cubicBezTo>
                <a:cubicBezTo>
                  <a:pt x="25285" y="5980"/>
                  <a:pt x="25315" y="6011"/>
                  <a:pt x="25353" y="6011"/>
                </a:cubicBezTo>
                <a:cubicBezTo>
                  <a:pt x="25391" y="6011"/>
                  <a:pt x="25422" y="5980"/>
                  <a:pt x="25422" y="5942"/>
                </a:cubicBezTo>
                <a:cubicBezTo>
                  <a:pt x="25422" y="5904"/>
                  <a:pt x="25391" y="5874"/>
                  <a:pt x="25353" y="5874"/>
                </a:cubicBezTo>
                <a:close/>
                <a:moveTo>
                  <a:pt x="25569" y="5874"/>
                </a:moveTo>
                <a:cubicBezTo>
                  <a:pt x="25532" y="5874"/>
                  <a:pt x="25501" y="5904"/>
                  <a:pt x="25501" y="5942"/>
                </a:cubicBezTo>
                <a:cubicBezTo>
                  <a:pt x="25501" y="5980"/>
                  <a:pt x="25532" y="6011"/>
                  <a:pt x="25569" y="6011"/>
                </a:cubicBezTo>
                <a:cubicBezTo>
                  <a:pt x="25607" y="6011"/>
                  <a:pt x="25638" y="5980"/>
                  <a:pt x="25638" y="5942"/>
                </a:cubicBezTo>
                <a:cubicBezTo>
                  <a:pt x="25638" y="5904"/>
                  <a:pt x="25607" y="5874"/>
                  <a:pt x="25569" y="5874"/>
                </a:cubicBezTo>
                <a:close/>
                <a:moveTo>
                  <a:pt x="25785" y="5874"/>
                </a:moveTo>
                <a:cubicBezTo>
                  <a:pt x="25748" y="5874"/>
                  <a:pt x="25717" y="5904"/>
                  <a:pt x="25717" y="5942"/>
                </a:cubicBezTo>
                <a:cubicBezTo>
                  <a:pt x="25717" y="5980"/>
                  <a:pt x="25748" y="6011"/>
                  <a:pt x="25785" y="6011"/>
                </a:cubicBezTo>
                <a:cubicBezTo>
                  <a:pt x="25823" y="6011"/>
                  <a:pt x="25854" y="5980"/>
                  <a:pt x="25854" y="5942"/>
                </a:cubicBezTo>
                <a:cubicBezTo>
                  <a:pt x="25854" y="5904"/>
                  <a:pt x="25823" y="5874"/>
                  <a:pt x="25785" y="5874"/>
                </a:cubicBezTo>
                <a:close/>
                <a:moveTo>
                  <a:pt x="25137" y="6109"/>
                </a:moveTo>
                <a:cubicBezTo>
                  <a:pt x="25099" y="6109"/>
                  <a:pt x="25069" y="6139"/>
                  <a:pt x="25069" y="6177"/>
                </a:cubicBezTo>
                <a:cubicBezTo>
                  <a:pt x="25069" y="6215"/>
                  <a:pt x="25099" y="6245"/>
                  <a:pt x="25137" y="6245"/>
                </a:cubicBezTo>
                <a:cubicBezTo>
                  <a:pt x="25175" y="6245"/>
                  <a:pt x="25206" y="6215"/>
                  <a:pt x="25206" y="6177"/>
                </a:cubicBezTo>
                <a:cubicBezTo>
                  <a:pt x="25206" y="6139"/>
                  <a:pt x="25175" y="6109"/>
                  <a:pt x="25137" y="6109"/>
                </a:cubicBezTo>
                <a:close/>
                <a:moveTo>
                  <a:pt x="25353" y="6109"/>
                </a:moveTo>
                <a:cubicBezTo>
                  <a:pt x="25315" y="6109"/>
                  <a:pt x="25285" y="6139"/>
                  <a:pt x="25285" y="6177"/>
                </a:cubicBezTo>
                <a:cubicBezTo>
                  <a:pt x="25285" y="6215"/>
                  <a:pt x="25315" y="6245"/>
                  <a:pt x="25353" y="6245"/>
                </a:cubicBezTo>
                <a:cubicBezTo>
                  <a:pt x="25391" y="6245"/>
                  <a:pt x="25422" y="6215"/>
                  <a:pt x="25422" y="6177"/>
                </a:cubicBezTo>
                <a:cubicBezTo>
                  <a:pt x="25422" y="6139"/>
                  <a:pt x="25391" y="6109"/>
                  <a:pt x="25353" y="6109"/>
                </a:cubicBezTo>
                <a:close/>
                <a:moveTo>
                  <a:pt x="25569" y="6109"/>
                </a:moveTo>
                <a:cubicBezTo>
                  <a:pt x="25532" y="6109"/>
                  <a:pt x="25501" y="6139"/>
                  <a:pt x="25501" y="6177"/>
                </a:cubicBezTo>
                <a:cubicBezTo>
                  <a:pt x="25501" y="6215"/>
                  <a:pt x="25532" y="6245"/>
                  <a:pt x="25569" y="6245"/>
                </a:cubicBezTo>
                <a:cubicBezTo>
                  <a:pt x="25607" y="6245"/>
                  <a:pt x="25638" y="6215"/>
                  <a:pt x="25638" y="6177"/>
                </a:cubicBezTo>
                <a:cubicBezTo>
                  <a:pt x="25638" y="6139"/>
                  <a:pt x="25607" y="6109"/>
                  <a:pt x="25569" y="6109"/>
                </a:cubicBezTo>
                <a:close/>
                <a:moveTo>
                  <a:pt x="25785" y="6109"/>
                </a:moveTo>
                <a:cubicBezTo>
                  <a:pt x="25748" y="6109"/>
                  <a:pt x="25717" y="6139"/>
                  <a:pt x="25717" y="6177"/>
                </a:cubicBezTo>
                <a:cubicBezTo>
                  <a:pt x="25717" y="6215"/>
                  <a:pt x="25748" y="6245"/>
                  <a:pt x="25785" y="6245"/>
                </a:cubicBezTo>
                <a:cubicBezTo>
                  <a:pt x="25823" y="6245"/>
                  <a:pt x="25854" y="6215"/>
                  <a:pt x="25854" y="6177"/>
                </a:cubicBezTo>
                <a:cubicBezTo>
                  <a:pt x="25854" y="6139"/>
                  <a:pt x="25823" y="6109"/>
                  <a:pt x="25785" y="6109"/>
                </a:cubicBezTo>
                <a:close/>
                <a:moveTo>
                  <a:pt x="25137" y="6343"/>
                </a:moveTo>
                <a:cubicBezTo>
                  <a:pt x="25099" y="6343"/>
                  <a:pt x="25069" y="6374"/>
                  <a:pt x="25069" y="6412"/>
                </a:cubicBezTo>
                <a:cubicBezTo>
                  <a:pt x="25069" y="6450"/>
                  <a:pt x="25099" y="6480"/>
                  <a:pt x="25137" y="6480"/>
                </a:cubicBezTo>
                <a:cubicBezTo>
                  <a:pt x="25175" y="6480"/>
                  <a:pt x="25206" y="6450"/>
                  <a:pt x="25206" y="6412"/>
                </a:cubicBezTo>
                <a:cubicBezTo>
                  <a:pt x="25206" y="6374"/>
                  <a:pt x="25175" y="6343"/>
                  <a:pt x="25137" y="6343"/>
                </a:cubicBezTo>
                <a:close/>
                <a:moveTo>
                  <a:pt x="25353" y="6343"/>
                </a:moveTo>
                <a:cubicBezTo>
                  <a:pt x="25315" y="6343"/>
                  <a:pt x="25285" y="6374"/>
                  <a:pt x="25285" y="6412"/>
                </a:cubicBezTo>
                <a:cubicBezTo>
                  <a:pt x="25285" y="6450"/>
                  <a:pt x="25315" y="6480"/>
                  <a:pt x="25353" y="6480"/>
                </a:cubicBezTo>
                <a:cubicBezTo>
                  <a:pt x="25391" y="6480"/>
                  <a:pt x="25422" y="6450"/>
                  <a:pt x="25422" y="6412"/>
                </a:cubicBezTo>
                <a:cubicBezTo>
                  <a:pt x="25422" y="6374"/>
                  <a:pt x="25391" y="6343"/>
                  <a:pt x="25353" y="6343"/>
                </a:cubicBezTo>
                <a:close/>
                <a:moveTo>
                  <a:pt x="25569" y="6343"/>
                </a:moveTo>
                <a:cubicBezTo>
                  <a:pt x="25532" y="6343"/>
                  <a:pt x="25501" y="6374"/>
                  <a:pt x="25501" y="6412"/>
                </a:cubicBezTo>
                <a:cubicBezTo>
                  <a:pt x="25501" y="6450"/>
                  <a:pt x="25532" y="6480"/>
                  <a:pt x="25569" y="6480"/>
                </a:cubicBezTo>
                <a:cubicBezTo>
                  <a:pt x="25607" y="6480"/>
                  <a:pt x="25638" y="6450"/>
                  <a:pt x="25638" y="6412"/>
                </a:cubicBezTo>
                <a:cubicBezTo>
                  <a:pt x="25638" y="6374"/>
                  <a:pt x="25607" y="6343"/>
                  <a:pt x="25569" y="6343"/>
                </a:cubicBezTo>
                <a:close/>
                <a:moveTo>
                  <a:pt x="25785" y="6343"/>
                </a:moveTo>
                <a:cubicBezTo>
                  <a:pt x="25748" y="6343"/>
                  <a:pt x="25717" y="6374"/>
                  <a:pt x="25717" y="6412"/>
                </a:cubicBezTo>
                <a:cubicBezTo>
                  <a:pt x="25717" y="6450"/>
                  <a:pt x="25748" y="6480"/>
                  <a:pt x="25785" y="6480"/>
                </a:cubicBezTo>
                <a:cubicBezTo>
                  <a:pt x="25823" y="6480"/>
                  <a:pt x="25854" y="6450"/>
                  <a:pt x="25854" y="6412"/>
                </a:cubicBezTo>
                <a:cubicBezTo>
                  <a:pt x="25854" y="6374"/>
                  <a:pt x="25823" y="6343"/>
                  <a:pt x="25785" y="6343"/>
                </a:cubicBezTo>
                <a:close/>
                <a:moveTo>
                  <a:pt x="25137" y="6578"/>
                </a:moveTo>
                <a:cubicBezTo>
                  <a:pt x="25099" y="6578"/>
                  <a:pt x="25069" y="6609"/>
                  <a:pt x="25069" y="6647"/>
                </a:cubicBezTo>
                <a:cubicBezTo>
                  <a:pt x="25069" y="6684"/>
                  <a:pt x="25099" y="6715"/>
                  <a:pt x="25137" y="6715"/>
                </a:cubicBezTo>
                <a:cubicBezTo>
                  <a:pt x="25175" y="6715"/>
                  <a:pt x="25206" y="6684"/>
                  <a:pt x="25206" y="6647"/>
                </a:cubicBezTo>
                <a:cubicBezTo>
                  <a:pt x="25206" y="6609"/>
                  <a:pt x="25175" y="6578"/>
                  <a:pt x="25137" y="6578"/>
                </a:cubicBezTo>
                <a:close/>
                <a:moveTo>
                  <a:pt x="25353" y="6578"/>
                </a:moveTo>
                <a:cubicBezTo>
                  <a:pt x="25315" y="6578"/>
                  <a:pt x="25285" y="6609"/>
                  <a:pt x="25285" y="6647"/>
                </a:cubicBezTo>
                <a:cubicBezTo>
                  <a:pt x="25285" y="6684"/>
                  <a:pt x="25315" y="6715"/>
                  <a:pt x="25353" y="6715"/>
                </a:cubicBezTo>
                <a:cubicBezTo>
                  <a:pt x="25391" y="6715"/>
                  <a:pt x="25422" y="6684"/>
                  <a:pt x="25422" y="6647"/>
                </a:cubicBezTo>
                <a:cubicBezTo>
                  <a:pt x="25422" y="6609"/>
                  <a:pt x="25391" y="6578"/>
                  <a:pt x="25353" y="6578"/>
                </a:cubicBezTo>
                <a:close/>
                <a:moveTo>
                  <a:pt x="25569" y="6578"/>
                </a:moveTo>
                <a:cubicBezTo>
                  <a:pt x="25532" y="6578"/>
                  <a:pt x="25501" y="6609"/>
                  <a:pt x="25501" y="6647"/>
                </a:cubicBezTo>
                <a:cubicBezTo>
                  <a:pt x="25501" y="6684"/>
                  <a:pt x="25532" y="6715"/>
                  <a:pt x="25569" y="6715"/>
                </a:cubicBezTo>
                <a:cubicBezTo>
                  <a:pt x="25607" y="6715"/>
                  <a:pt x="25638" y="6684"/>
                  <a:pt x="25638" y="6647"/>
                </a:cubicBezTo>
                <a:cubicBezTo>
                  <a:pt x="25638" y="6609"/>
                  <a:pt x="25607" y="6578"/>
                  <a:pt x="25569" y="6578"/>
                </a:cubicBezTo>
                <a:close/>
                <a:moveTo>
                  <a:pt x="25785" y="6578"/>
                </a:moveTo>
                <a:cubicBezTo>
                  <a:pt x="25748" y="6578"/>
                  <a:pt x="25717" y="6609"/>
                  <a:pt x="25717" y="6647"/>
                </a:cubicBezTo>
                <a:cubicBezTo>
                  <a:pt x="25717" y="6684"/>
                  <a:pt x="25748" y="6715"/>
                  <a:pt x="25785" y="6715"/>
                </a:cubicBezTo>
                <a:cubicBezTo>
                  <a:pt x="25823" y="6715"/>
                  <a:pt x="25854" y="6684"/>
                  <a:pt x="25854" y="6647"/>
                </a:cubicBezTo>
                <a:cubicBezTo>
                  <a:pt x="25854" y="6609"/>
                  <a:pt x="25823" y="6578"/>
                  <a:pt x="25785" y="6578"/>
                </a:cubicBezTo>
                <a:close/>
                <a:moveTo>
                  <a:pt x="25137" y="6813"/>
                </a:moveTo>
                <a:cubicBezTo>
                  <a:pt x="25099" y="6813"/>
                  <a:pt x="25069" y="6844"/>
                  <a:pt x="25069" y="6881"/>
                </a:cubicBezTo>
                <a:cubicBezTo>
                  <a:pt x="25069" y="6919"/>
                  <a:pt x="25099" y="6950"/>
                  <a:pt x="25137" y="6950"/>
                </a:cubicBezTo>
                <a:cubicBezTo>
                  <a:pt x="25175" y="6950"/>
                  <a:pt x="25206" y="6919"/>
                  <a:pt x="25206" y="6881"/>
                </a:cubicBezTo>
                <a:cubicBezTo>
                  <a:pt x="25206" y="6844"/>
                  <a:pt x="25175" y="6813"/>
                  <a:pt x="25137" y="6813"/>
                </a:cubicBezTo>
                <a:close/>
                <a:moveTo>
                  <a:pt x="25353" y="6813"/>
                </a:moveTo>
                <a:cubicBezTo>
                  <a:pt x="25315" y="6813"/>
                  <a:pt x="25285" y="6844"/>
                  <a:pt x="25285" y="6881"/>
                </a:cubicBezTo>
                <a:cubicBezTo>
                  <a:pt x="25285" y="6919"/>
                  <a:pt x="25315" y="6950"/>
                  <a:pt x="25353" y="6950"/>
                </a:cubicBezTo>
                <a:cubicBezTo>
                  <a:pt x="25391" y="6950"/>
                  <a:pt x="25422" y="6919"/>
                  <a:pt x="25422" y="6881"/>
                </a:cubicBezTo>
                <a:cubicBezTo>
                  <a:pt x="25422" y="6844"/>
                  <a:pt x="25391" y="6813"/>
                  <a:pt x="25353" y="6813"/>
                </a:cubicBezTo>
                <a:close/>
                <a:moveTo>
                  <a:pt x="25569" y="6813"/>
                </a:moveTo>
                <a:cubicBezTo>
                  <a:pt x="25532" y="6813"/>
                  <a:pt x="25501" y="6844"/>
                  <a:pt x="25501" y="6881"/>
                </a:cubicBezTo>
                <a:cubicBezTo>
                  <a:pt x="25501" y="6919"/>
                  <a:pt x="25532" y="6950"/>
                  <a:pt x="25569" y="6950"/>
                </a:cubicBezTo>
                <a:cubicBezTo>
                  <a:pt x="25607" y="6950"/>
                  <a:pt x="25638" y="6919"/>
                  <a:pt x="25638" y="6881"/>
                </a:cubicBezTo>
                <a:cubicBezTo>
                  <a:pt x="25638" y="6844"/>
                  <a:pt x="25607" y="6813"/>
                  <a:pt x="25569" y="6813"/>
                </a:cubicBezTo>
                <a:close/>
                <a:moveTo>
                  <a:pt x="25785" y="6813"/>
                </a:moveTo>
                <a:cubicBezTo>
                  <a:pt x="25748" y="6813"/>
                  <a:pt x="25717" y="6844"/>
                  <a:pt x="25717" y="6881"/>
                </a:cubicBezTo>
                <a:cubicBezTo>
                  <a:pt x="25717" y="6919"/>
                  <a:pt x="25748" y="6950"/>
                  <a:pt x="25785" y="6950"/>
                </a:cubicBezTo>
                <a:cubicBezTo>
                  <a:pt x="25823" y="6950"/>
                  <a:pt x="25854" y="6919"/>
                  <a:pt x="25854" y="6881"/>
                </a:cubicBezTo>
                <a:cubicBezTo>
                  <a:pt x="25854" y="6844"/>
                  <a:pt x="25823" y="6813"/>
                  <a:pt x="25785" y="6813"/>
                </a:cubicBezTo>
                <a:close/>
                <a:moveTo>
                  <a:pt x="26002" y="6813"/>
                </a:moveTo>
                <a:cubicBezTo>
                  <a:pt x="25964" y="6813"/>
                  <a:pt x="25933" y="6844"/>
                  <a:pt x="25933" y="6881"/>
                </a:cubicBezTo>
                <a:cubicBezTo>
                  <a:pt x="25933" y="6919"/>
                  <a:pt x="25964" y="6950"/>
                  <a:pt x="26002" y="6950"/>
                </a:cubicBezTo>
                <a:cubicBezTo>
                  <a:pt x="26039" y="6950"/>
                  <a:pt x="26070" y="6919"/>
                  <a:pt x="26070" y="6881"/>
                </a:cubicBezTo>
                <a:cubicBezTo>
                  <a:pt x="26070" y="6844"/>
                  <a:pt x="26039" y="6813"/>
                  <a:pt x="26002" y="6813"/>
                </a:cubicBezTo>
                <a:close/>
                <a:moveTo>
                  <a:pt x="26218" y="6813"/>
                </a:moveTo>
                <a:cubicBezTo>
                  <a:pt x="26180" y="6813"/>
                  <a:pt x="26149" y="6844"/>
                  <a:pt x="26149" y="6881"/>
                </a:cubicBezTo>
                <a:cubicBezTo>
                  <a:pt x="26149" y="6919"/>
                  <a:pt x="26180" y="6950"/>
                  <a:pt x="26218" y="6950"/>
                </a:cubicBezTo>
                <a:cubicBezTo>
                  <a:pt x="26256" y="6950"/>
                  <a:pt x="26286" y="6919"/>
                  <a:pt x="26286" y="6881"/>
                </a:cubicBezTo>
                <a:cubicBezTo>
                  <a:pt x="26286" y="6844"/>
                  <a:pt x="26256" y="6813"/>
                  <a:pt x="26218" y="6813"/>
                </a:cubicBezTo>
                <a:close/>
                <a:moveTo>
                  <a:pt x="26650" y="6813"/>
                </a:moveTo>
                <a:cubicBezTo>
                  <a:pt x="26612" y="6813"/>
                  <a:pt x="26582" y="6844"/>
                  <a:pt x="26582" y="6881"/>
                </a:cubicBezTo>
                <a:cubicBezTo>
                  <a:pt x="26582" y="6919"/>
                  <a:pt x="26612" y="6950"/>
                  <a:pt x="26650" y="6950"/>
                </a:cubicBezTo>
                <a:cubicBezTo>
                  <a:pt x="26688" y="6950"/>
                  <a:pt x="26718" y="6919"/>
                  <a:pt x="26718" y="6881"/>
                </a:cubicBezTo>
                <a:cubicBezTo>
                  <a:pt x="26718" y="6844"/>
                  <a:pt x="26688" y="6813"/>
                  <a:pt x="26650" y="6813"/>
                </a:cubicBezTo>
                <a:close/>
                <a:moveTo>
                  <a:pt x="26866" y="6813"/>
                </a:moveTo>
                <a:cubicBezTo>
                  <a:pt x="26828" y="6813"/>
                  <a:pt x="26798" y="6844"/>
                  <a:pt x="26798" y="6881"/>
                </a:cubicBezTo>
                <a:cubicBezTo>
                  <a:pt x="26798" y="6919"/>
                  <a:pt x="26828" y="6950"/>
                  <a:pt x="26866" y="6950"/>
                </a:cubicBezTo>
                <a:cubicBezTo>
                  <a:pt x="26904" y="6950"/>
                  <a:pt x="26935" y="6919"/>
                  <a:pt x="26935" y="6881"/>
                </a:cubicBezTo>
                <a:cubicBezTo>
                  <a:pt x="26935" y="6844"/>
                  <a:pt x="26904" y="6813"/>
                  <a:pt x="26866" y="6813"/>
                </a:cubicBezTo>
                <a:close/>
                <a:moveTo>
                  <a:pt x="25137" y="7048"/>
                </a:moveTo>
                <a:cubicBezTo>
                  <a:pt x="25099" y="7048"/>
                  <a:pt x="25069" y="7078"/>
                  <a:pt x="25069" y="7116"/>
                </a:cubicBezTo>
                <a:cubicBezTo>
                  <a:pt x="25069" y="7154"/>
                  <a:pt x="25099" y="7185"/>
                  <a:pt x="25137" y="7185"/>
                </a:cubicBezTo>
                <a:cubicBezTo>
                  <a:pt x="25175" y="7185"/>
                  <a:pt x="25206" y="7154"/>
                  <a:pt x="25206" y="7116"/>
                </a:cubicBezTo>
                <a:cubicBezTo>
                  <a:pt x="25206" y="7078"/>
                  <a:pt x="25175" y="7048"/>
                  <a:pt x="25137" y="7048"/>
                </a:cubicBezTo>
                <a:close/>
                <a:moveTo>
                  <a:pt x="25353" y="7048"/>
                </a:moveTo>
                <a:cubicBezTo>
                  <a:pt x="25315" y="7048"/>
                  <a:pt x="25285" y="7078"/>
                  <a:pt x="25285" y="7116"/>
                </a:cubicBezTo>
                <a:cubicBezTo>
                  <a:pt x="25285" y="7154"/>
                  <a:pt x="25315" y="7185"/>
                  <a:pt x="25353" y="7185"/>
                </a:cubicBezTo>
                <a:cubicBezTo>
                  <a:pt x="25391" y="7185"/>
                  <a:pt x="25422" y="7154"/>
                  <a:pt x="25422" y="7116"/>
                </a:cubicBezTo>
                <a:cubicBezTo>
                  <a:pt x="25422" y="7078"/>
                  <a:pt x="25391" y="7048"/>
                  <a:pt x="25353" y="7048"/>
                </a:cubicBezTo>
                <a:close/>
                <a:moveTo>
                  <a:pt x="25569" y="7048"/>
                </a:moveTo>
                <a:cubicBezTo>
                  <a:pt x="25532" y="7048"/>
                  <a:pt x="25501" y="7078"/>
                  <a:pt x="25501" y="7116"/>
                </a:cubicBezTo>
                <a:cubicBezTo>
                  <a:pt x="25501" y="7154"/>
                  <a:pt x="25532" y="7185"/>
                  <a:pt x="25569" y="7185"/>
                </a:cubicBezTo>
                <a:cubicBezTo>
                  <a:pt x="25607" y="7185"/>
                  <a:pt x="25638" y="7154"/>
                  <a:pt x="25638" y="7116"/>
                </a:cubicBezTo>
                <a:cubicBezTo>
                  <a:pt x="25638" y="7078"/>
                  <a:pt x="25607" y="7048"/>
                  <a:pt x="25569" y="7048"/>
                </a:cubicBezTo>
                <a:close/>
                <a:moveTo>
                  <a:pt x="25785" y="7048"/>
                </a:moveTo>
                <a:cubicBezTo>
                  <a:pt x="25748" y="7048"/>
                  <a:pt x="25717" y="7078"/>
                  <a:pt x="25717" y="7116"/>
                </a:cubicBezTo>
                <a:cubicBezTo>
                  <a:pt x="25717" y="7154"/>
                  <a:pt x="25748" y="7185"/>
                  <a:pt x="25785" y="7185"/>
                </a:cubicBezTo>
                <a:cubicBezTo>
                  <a:pt x="25823" y="7185"/>
                  <a:pt x="25854" y="7154"/>
                  <a:pt x="25854" y="7116"/>
                </a:cubicBezTo>
                <a:cubicBezTo>
                  <a:pt x="25854" y="7078"/>
                  <a:pt x="25823" y="7048"/>
                  <a:pt x="25785" y="7048"/>
                </a:cubicBezTo>
                <a:close/>
                <a:moveTo>
                  <a:pt x="26002" y="7048"/>
                </a:moveTo>
                <a:cubicBezTo>
                  <a:pt x="25964" y="7048"/>
                  <a:pt x="25933" y="7078"/>
                  <a:pt x="25933" y="7116"/>
                </a:cubicBezTo>
                <a:cubicBezTo>
                  <a:pt x="25933" y="7154"/>
                  <a:pt x="25964" y="7185"/>
                  <a:pt x="26002" y="7185"/>
                </a:cubicBezTo>
                <a:cubicBezTo>
                  <a:pt x="26039" y="7185"/>
                  <a:pt x="26070" y="7154"/>
                  <a:pt x="26070" y="7116"/>
                </a:cubicBezTo>
                <a:cubicBezTo>
                  <a:pt x="26070" y="7078"/>
                  <a:pt x="26039" y="7048"/>
                  <a:pt x="26002" y="7048"/>
                </a:cubicBezTo>
                <a:close/>
                <a:moveTo>
                  <a:pt x="25137" y="7283"/>
                </a:moveTo>
                <a:cubicBezTo>
                  <a:pt x="25099" y="7283"/>
                  <a:pt x="25069" y="7313"/>
                  <a:pt x="25069" y="7351"/>
                </a:cubicBezTo>
                <a:cubicBezTo>
                  <a:pt x="25069" y="7389"/>
                  <a:pt x="25099" y="7420"/>
                  <a:pt x="25137" y="7420"/>
                </a:cubicBezTo>
                <a:cubicBezTo>
                  <a:pt x="25175" y="7420"/>
                  <a:pt x="25206" y="7389"/>
                  <a:pt x="25206" y="7351"/>
                </a:cubicBezTo>
                <a:cubicBezTo>
                  <a:pt x="25206" y="7313"/>
                  <a:pt x="25175" y="7283"/>
                  <a:pt x="25137" y="7283"/>
                </a:cubicBezTo>
                <a:close/>
                <a:moveTo>
                  <a:pt x="25353" y="7283"/>
                </a:moveTo>
                <a:cubicBezTo>
                  <a:pt x="25315" y="7283"/>
                  <a:pt x="25285" y="7313"/>
                  <a:pt x="25285" y="7351"/>
                </a:cubicBezTo>
                <a:cubicBezTo>
                  <a:pt x="25285" y="7389"/>
                  <a:pt x="25315" y="7420"/>
                  <a:pt x="25353" y="7420"/>
                </a:cubicBezTo>
                <a:cubicBezTo>
                  <a:pt x="25391" y="7420"/>
                  <a:pt x="25422" y="7389"/>
                  <a:pt x="25422" y="7351"/>
                </a:cubicBezTo>
                <a:cubicBezTo>
                  <a:pt x="25422" y="7313"/>
                  <a:pt x="25391" y="7283"/>
                  <a:pt x="25353" y="7283"/>
                </a:cubicBezTo>
                <a:close/>
                <a:moveTo>
                  <a:pt x="25569" y="7283"/>
                </a:moveTo>
                <a:cubicBezTo>
                  <a:pt x="25532" y="7283"/>
                  <a:pt x="25501" y="7313"/>
                  <a:pt x="25501" y="7351"/>
                </a:cubicBezTo>
                <a:cubicBezTo>
                  <a:pt x="25501" y="7389"/>
                  <a:pt x="25532" y="7420"/>
                  <a:pt x="25569" y="7420"/>
                </a:cubicBezTo>
                <a:cubicBezTo>
                  <a:pt x="25607" y="7420"/>
                  <a:pt x="25638" y="7389"/>
                  <a:pt x="25638" y="7351"/>
                </a:cubicBezTo>
                <a:cubicBezTo>
                  <a:pt x="25638" y="7313"/>
                  <a:pt x="25607" y="7283"/>
                  <a:pt x="25569" y="7283"/>
                </a:cubicBezTo>
                <a:close/>
                <a:moveTo>
                  <a:pt x="25785" y="7283"/>
                </a:moveTo>
                <a:cubicBezTo>
                  <a:pt x="25748" y="7283"/>
                  <a:pt x="25717" y="7313"/>
                  <a:pt x="25717" y="7351"/>
                </a:cubicBezTo>
                <a:cubicBezTo>
                  <a:pt x="25717" y="7389"/>
                  <a:pt x="25748" y="7420"/>
                  <a:pt x="25785" y="7420"/>
                </a:cubicBezTo>
                <a:cubicBezTo>
                  <a:pt x="25823" y="7420"/>
                  <a:pt x="25854" y="7389"/>
                  <a:pt x="25854" y="7351"/>
                </a:cubicBezTo>
                <a:cubicBezTo>
                  <a:pt x="25854" y="7313"/>
                  <a:pt x="25823" y="7283"/>
                  <a:pt x="25785" y="7283"/>
                </a:cubicBezTo>
                <a:close/>
                <a:moveTo>
                  <a:pt x="26002" y="7283"/>
                </a:moveTo>
                <a:cubicBezTo>
                  <a:pt x="25964" y="7283"/>
                  <a:pt x="25933" y="7313"/>
                  <a:pt x="25933" y="7351"/>
                </a:cubicBezTo>
                <a:cubicBezTo>
                  <a:pt x="25933" y="7389"/>
                  <a:pt x="25964" y="7420"/>
                  <a:pt x="26002" y="7420"/>
                </a:cubicBezTo>
                <a:cubicBezTo>
                  <a:pt x="26039" y="7420"/>
                  <a:pt x="26070" y="7389"/>
                  <a:pt x="26070" y="7351"/>
                </a:cubicBezTo>
                <a:cubicBezTo>
                  <a:pt x="26070" y="7313"/>
                  <a:pt x="26039" y="7283"/>
                  <a:pt x="26002" y="7283"/>
                </a:cubicBezTo>
                <a:close/>
                <a:moveTo>
                  <a:pt x="25137" y="7518"/>
                </a:moveTo>
                <a:cubicBezTo>
                  <a:pt x="25099" y="7518"/>
                  <a:pt x="25069" y="7548"/>
                  <a:pt x="25069" y="7586"/>
                </a:cubicBezTo>
                <a:cubicBezTo>
                  <a:pt x="25069" y="7624"/>
                  <a:pt x="25099" y="7654"/>
                  <a:pt x="25137" y="7654"/>
                </a:cubicBezTo>
                <a:cubicBezTo>
                  <a:pt x="25175" y="7654"/>
                  <a:pt x="25206" y="7624"/>
                  <a:pt x="25206" y="7586"/>
                </a:cubicBezTo>
                <a:cubicBezTo>
                  <a:pt x="25206" y="7548"/>
                  <a:pt x="25175" y="7518"/>
                  <a:pt x="25137" y="7518"/>
                </a:cubicBezTo>
                <a:close/>
                <a:moveTo>
                  <a:pt x="25353" y="7518"/>
                </a:moveTo>
                <a:cubicBezTo>
                  <a:pt x="25315" y="7518"/>
                  <a:pt x="25285" y="7548"/>
                  <a:pt x="25285" y="7586"/>
                </a:cubicBezTo>
                <a:cubicBezTo>
                  <a:pt x="25285" y="7624"/>
                  <a:pt x="25315" y="7654"/>
                  <a:pt x="25353" y="7654"/>
                </a:cubicBezTo>
                <a:cubicBezTo>
                  <a:pt x="25391" y="7654"/>
                  <a:pt x="25422" y="7624"/>
                  <a:pt x="25422" y="7586"/>
                </a:cubicBezTo>
                <a:cubicBezTo>
                  <a:pt x="25422" y="7548"/>
                  <a:pt x="25391" y="7518"/>
                  <a:pt x="25353" y="7518"/>
                </a:cubicBezTo>
                <a:close/>
                <a:moveTo>
                  <a:pt x="25569" y="7518"/>
                </a:moveTo>
                <a:cubicBezTo>
                  <a:pt x="25532" y="7518"/>
                  <a:pt x="25501" y="7548"/>
                  <a:pt x="25501" y="7586"/>
                </a:cubicBezTo>
                <a:cubicBezTo>
                  <a:pt x="25501" y="7624"/>
                  <a:pt x="25532" y="7654"/>
                  <a:pt x="25569" y="7654"/>
                </a:cubicBezTo>
                <a:cubicBezTo>
                  <a:pt x="25607" y="7654"/>
                  <a:pt x="25638" y="7624"/>
                  <a:pt x="25638" y="7586"/>
                </a:cubicBezTo>
                <a:cubicBezTo>
                  <a:pt x="25638" y="7548"/>
                  <a:pt x="25607" y="7518"/>
                  <a:pt x="25569" y="7518"/>
                </a:cubicBezTo>
                <a:close/>
                <a:moveTo>
                  <a:pt x="25785" y="7518"/>
                </a:moveTo>
                <a:cubicBezTo>
                  <a:pt x="25748" y="7518"/>
                  <a:pt x="25717" y="7548"/>
                  <a:pt x="25717" y="7586"/>
                </a:cubicBezTo>
                <a:cubicBezTo>
                  <a:pt x="25717" y="7624"/>
                  <a:pt x="25748" y="7654"/>
                  <a:pt x="25785" y="7654"/>
                </a:cubicBezTo>
                <a:cubicBezTo>
                  <a:pt x="25823" y="7654"/>
                  <a:pt x="25854" y="7624"/>
                  <a:pt x="25854" y="7586"/>
                </a:cubicBezTo>
                <a:cubicBezTo>
                  <a:pt x="25854" y="7548"/>
                  <a:pt x="25823" y="7518"/>
                  <a:pt x="25785" y="7518"/>
                </a:cubicBezTo>
                <a:close/>
                <a:moveTo>
                  <a:pt x="26002" y="7518"/>
                </a:moveTo>
                <a:cubicBezTo>
                  <a:pt x="25964" y="7518"/>
                  <a:pt x="25933" y="7548"/>
                  <a:pt x="25933" y="7586"/>
                </a:cubicBezTo>
                <a:cubicBezTo>
                  <a:pt x="25933" y="7624"/>
                  <a:pt x="25964" y="7654"/>
                  <a:pt x="26002" y="7654"/>
                </a:cubicBezTo>
                <a:cubicBezTo>
                  <a:pt x="26039" y="7654"/>
                  <a:pt x="26070" y="7624"/>
                  <a:pt x="26070" y="7586"/>
                </a:cubicBezTo>
                <a:cubicBezTo>
                  <a:pt x="26070" y="7548"/>
                  <a:pt x="26039" y="7518"/>
                  <a:pt x="26002" y="7518"/>
                </a:cubicBezTo>
                <a:close/>
                <a:moveTo>
                  <a:pt x="32485" y="5874"/>
                </a:moveTo>
                <a:cubicBezTo>
                  <a:pt x="32448" y="5874"/>
                  <a:pt x="32417" y="5904"/>
                  <a:pt x="32417" y="5942"/>
                </a:cubicBezTo>
                <a:cubicBezTo>
                  <a:pt x="32417" y="5980"/>
                  <a:pt x="32448" y="6011"/>
                  <a:pt x="32485" y="6011"/>
                </a:cubicBezTo>
                <a:cubicBezTo>
                  <a:pt x="32523" y="6011"/>
                  <a:pt x="32554" y="5980"/>
                  <a:pt x="32554" y="5942"/>
                </a:cubicBezTo>
                <a:cubicBezTo>
                  <a:pt x="32554" y="5904"/>
                  <a:pt x="32523" y="5874"/>
                  <a:pt x="32485" y="5874"/>
                </a:cubicBezTo>
                <a:close/>
                <a:moveTo>
                  <a:pt x="32701" y="5874"/>
                </a:moveTo>
                <a:cubicBezTo>
                  <a:pt x="32664" y="5874"/>
                  <a:pt x="32633" y="5904"/>
                  <a:pt x="32633" y="5942"/>
                </a:cubicBezTo>
                <a:cubicBezTo>
                  <a:pt x="32633" y="5980"/>
                  <a:pt x="32664" y="6011"/>
                  <a:pt x="32701" y="6011"/>
                </a:cubicBezTo>
                <a:cubicBezTo>
                  <a:pt x="32739" y="6011"/>
                  <a:pt x="32770" y="5980"/>
                  <a:pt x="32770" y="5942"/>
                </a:cubicBezTo>
                <a:cubicBezTo>
                  <a:pt x="32770" y="5904"/>
                  <a:pt x="32739" y="5874"/>
                  <a:pt x="32701" y="5874"/>
                </a:cubicBezTo>
                <a:close/>
                <a:moveTo>
                  <a:pt x="32918" y="5874"/>
                </a:moveTo>
                <a:cubicBezTo>
                  <a:pt x="32880" y="5874"/>
                  <a:pt x="32849" y="5904"/>
                  <a:pt x="32849" y="5942"/>
                </a:cubicBezTo>
                <a:cubicBezTo>
                  <a:pt x="32849" y="5980"/>
                  <a:pt x="32880" y="6011"/>
                  <a:pt x="32918" y="6011"/>
                </a:cubicBezTo>
                <a:cubicBezTo>
                  <a:pt x="32955" y="6011"/>
                  <a:pt x="32986" y="5980"/>
                  <a:pt x="32986" y="5942"/>
                </a:cubicBezTo>
                <a:cubicBezTo>
                  <a:pt x="32986" y="5904"/>
                  <a:pt x="32955" y="5874"/>
                  <a:pt x="32918" y="5874"/>
                </a:cubicBezTo>
                <a:close/>
                <a:moveTo>
                  <a:pt x="33134" y="5874"/>
                </a:moveTo>
                <a:cubicBezTo>
                  <a:pt x="33096" y="5874"/>
                  <a:pt x="33065" y="5904"/>
                  <a:pt x="33065" y="5942"/>
                </a:cubicBezTo>
                <a:cubicBezTo>
                  <a:pt x="33065" y="5980"/>
                  <a:pt x="33096" y="6011"/>
                  <a:pt x="33134" y="6011"/>
                </a:cubicBezTo>
                <a:cubicBezTo>
                  <a:pt x="33171" y="6011"/>
                  <a:pt x="33202" y="5980"/>
                  <a:pt x="33202" y="5942"/>
                </a:cubicBezTo>
                <a:cubicBezTo>
                  <a:pt x="33202" y="5904"/>
                  <a:pt x="33171" y="5874"/>
                  <a:pt x="33134" y="5874"/>
                </a:cubicBezTo>
                <a:close/>
                <a:moveTo>
                  <a:pt x="33350" y="5874"/>
                </a:moveTo>
                <a:cubicBezTo>
                  <a:pt x="33312" y="5874"/>
                  <a:pt x="33281" y="5904"/>
                  <a:pt x="33281" y="5942"/>
                </a:cubicBezTo>
                <a:cubicBezTo>
                  <a:pt x="33281" y="5980"/>
                  <a:pt x="33312" y="6011"/>
                  <a:pt x="33350" y="6011"/>
                </a:cubicBezTo>
                <a:cubicBezTo>
                  <a:pt x="33388" y="6011"/>
                  <a:pt x="33418" y="5980"/>
                  <a:pt x="33418" y="5942"/>
                </a:cubicBezTo>
                <a:cubicBezTo>
                  <a:pt x="33418" y="5904"/>
                  <a:pt x="33388" y="5874"/>
                  <a:pt x="33350" y="5874"/>
                </a:cubicBezTo>
                <a:close/>
                <a:moveTo>
                  <a:pt x="33566" y="5874"/>
                </a:moveTo>
                <a:cubicBezTo>
                  <a:pt x="33528" y="5874"/>
                  <a:pt x="33497" y="5904"/>
                  <a:pt x="33497" y="5942"/>
                </a:cubicBezTo>
                <a:cubicBezTo>
                  <a:pt x="33497" y="5980"/>
                  <a:pt x="33528" y="6011"/>
                  <a:pt x="33566" y="6011"/>
                </a:cubicBezTo>
                <a:cubicBezTo>
                  <a:pt x="33604" y="6011"/>
                  <a:pt x="33634" y="5980"/>
                  <a:pt x="33634" y="5942"/>
                </a:cubicBezTo>
                <a:cubicBezTo>
                  <a:pt x="33634" y="5904"/>
                  <a:pt x="33604" y="5874"/>
                  <a:pt x="33566" y="5874"/>
                </a:cubicBezTo>
                <a:close/>
                <a:moveTo>
                  <a:pt x="33782" y="5874"/>
                </a:moveTo>
                <a:cubicBezTo>
                  <a:pt x="33744" y="5874"/>
                  <a:pt x="33714" y="5904"/>
                  <a:pt x="33714" y="5942"/>
                </a:cubicBezTo>
                <a:cubicBezTo>
                  <a:pt x="33714" y="5980"/>
                  <a:pt x="33744" y="6011"/>
                  <a:pt x="33782" y="6011"/>
                </a:cubicBezTo>
                <a:cubicBezTo>
                  <a:pt x="33820" y="6011"/>
                  <a:pt x="33850" y="5980"/>
                  <a:pt x="33850" y="5942"/>
                </a:cubicBezTo>
                <a:cubicBezTo>
                  <a:pt x="33850" y="5904"/>
                  <a:pt x="33820" y="5874"/>
                  <a:pt x="33782" y="5874"/>
                </a:cubicBezTo>
                <a:close/>
                <a:moveTo>
                  <a:pt x="33998" y="5874"/>
                </a:moveTo>
                <a:cubicBezTo>
                  <a:pt x="33960" y="5874"/>
                  <a:pt x="33930" y="5904"/>
                  <a:pt x="33930" y="5942"/>
                </a:cubicBezTo>
                <a:cubicBezTo>
                  <a:pt x="33930" y="5980"/>
                  <a:pt x="33960" y="6011"/>
                  <a:pt x="33998" y="6011"/>
                </a:cubicBezTo>
                <a:cubicBezTo>
                  <a:pt x="34036" y="6011"/>
                  <a:pt x="34067" y="5980"/>
                  <a:pt x="34067" y="5942"/>
                </a:cubicBezTo>
                <a:cubicBezTo>
                  <a:pt x="34067" y="5904"/>
                  <a:pt x="34036" y="5874"/>
                  <a:pt x="33998" y="5874"/>
                </a:cubicBezTo>
                <a:close/>
                <a:moveTo>
                  <a:pt x="34214" y="5874"/>
                </a:moveTo>
                <a:cubicBezTo>
                  <a:pt x="34176" y="5874"/>
                  <a:pt x="34146" y="5904"/>
                  <a:pt x="34146" y="5942"/>
                </a:cubicBezTo>
                <a:cubicBezTo>
                  <a:pt x="34146" y="5980"/>
                  <a:pt x="34176" y="6011"/>
                  <a:pt x="34214" y="6011"/>
                </a:cubicBezTo>
                <a:cubicBezTo>
                  <a:pt x="34252" y="6011"/>
                  <a:pt x="34283" y="5980"/>
                  <a:pt x="34283" y="5942"/>
                </a:cubicBezTo>
                <a:cubicBezTo>
                  <a:pt x="34283" y="5904"/>
                  <a:pt x="34252" y="5874"/>
                  <a:pt x="34214" y="5874"/>
                </a:cubicBezTo>
                <a:close/>
                <a:moveTo>
                  <a:pt x="34430" y="5874"/>
                </a:moveTo>
                <a:cubicBezTo>
                  <a:pt x="34393" y="5874"/>
                  <a:pt x="34362" y="5904"/>
                  <a:pt x="34362" y="5942"/>
                </a:cubicBezTo>
                <a:cubicBezTo>
                  <a:pt x="34362" y="5980"/>
                  <a:pt x="34393" y="6011"/>
                  <a:pt x="34430" y="6011"/>
                </a:cubicBezTo>
                <a:cubicBezTo>
                  <a:pt x="34468" y="6011"/>
                  <a:pt x="34499" y="5980"/>
                  <a:pt x="34499" y="5942"/>
                </a:cubicBezTo>
                <a:cubicBezTo>
                  <a:pt x="34499" y="5904"/>
                  <a:pt x="34468" y="5874"/>
                  <a:pt x="34430" y="5874"/>
                </a:cubicBezTo>
                <a:close/>
                <a:moveTo>
                  <a:pt x="34646" y="5874"/>
                </a:moveTo>
                <a:cubicBezTo>
                  <a:pt x="34609" y="5874"/>
                  <a:pt x="34578" y="5904"/>
                  <a:pt x="34578" y="5942"/>
                </a:cubicBezTo>
                <a:cubicBezTo>
                  <a:pt x="34578" y="5980"/>
                  <a:pt x="34609" y="6011"/>
                  <a:pt x="34646" y="6011"/>
                </a:cubicBezTo>
                <a:cubicBezTo>
                  <a:pt x="34684" y="6011"/>
                  <a:pt x="34715" y="5980"/>
                  <a:pt x="34715" y="5942"/>
                </a:cubicBezTo>
                <a:cubicBezTo>
                  <a:pt x="34715" y="5904"/>
                  <a:pt x="34684" y="5874"/>
                  <a:pt x="34646" y="5874"/>
                </a:cubicBezTo>
                <a:close/>
                <a:moveTo>
                  <a:pt x="34863" y="5874"/>
                </a:moveTo>
                <a:cubicBezTo>
                  <a:pt x="34825" y="5874"/>
                  <a:pt x="34794" y="5904"/>
                  <a:pt x="34794" y="5942"/>
                </a:cubicBezTo>
                <a:cubicBezTo>
                  <a:pt x="34794" y="5980"/>
                  <a:pt x="34825" y="6011"/>
                  <a:pt x="34863" y="6011"/>
                </a:cubicBezTo>
                <a:cubicBezTo>
                  <a:pt x="34900" y="6011"/>
                  <a:pt x="34931" y="5980"/>
                  <a:pt x="34931" y="5942"/>
                </a:cubicBezTo>
                <a:cubicBezTo>
                  <a:pt x="34931" y="5904"/>
                  <a:pt x="34900" y="5874"/>
                  <a:pt x="34863" y="5874"/>
                </a:cubicBezTo>
                <a:close/>
                <a:moveTo>
                  <a:pt x="35079" y="5874"/>
                </a:moveTo>
                <a:cubicBezTo>
                  <a:pt x="35041" y="5874"/>
                  <a:pt x="35010" y="5904"/>
                  <a:pt x="35010" y="5942"/>
                </a:cubicBezTo>
                <a:cubicBezTo>
                  <a:pt x="35010" y="5980"/>
                  <a:pt x="35041" y="6011"/>
                  <a:pt x="35079" y="6011"/>
                </a:cubicBezTo>
                <a:cubicBezTo>
                  <a:pt x="35117" y="6011"/>
                  <a:pt x="35147" y="5980"/>
                  <a:pt x="35147" y="5942"/>
                </a:cubicBezTo>
                <a:cubicBezTo>
                  <a:pt x="35147" y="5904"/>
                  <a:pt x="35117" y="5874"/>
                  <a:pt x="35079" y="5874"/>
                </a:cubicBezTo>
                <a:close/>
                <a:moveTo>
                  <a:pt x="35295" y="5874"/>
                </a:moveTo>
                <a:cubicBezTo>
                  <a:pt x="35257" y="5874"/>
                  <a:pt x="35226" y="5904"/>
                  <a:pt x="35226" y="5942"/>
                </a:cubicBezTo>
                <a:cubicBezTo>
                  <a:pt x="35226" y="5980"/>
                  <a:pt x="35257" y="6011"/>
                  <a:pt x="35295" y="6011"/>
                </a:cubicBezTo>
                <a:cubicBezTo>
                  <a:pt x="35333" y="6011"/>
                  <a:pt x="35363" y="5980"/>
                  <a:pt x="35363" y="5942"/>
                </a:cubicBezTo>
                <a:cubicBezTo>
                  <a:pt x="35363" y="5904"/>
                  <a:pt x="35333" y="5874"/>
                  <a:pt x="35295" y="5874"/>
                </a:cubicBezTo>
                <a:close/>
                <a:moveTo>
                  <a:pt x="35511" y="5874"/>
                </a:moveTo>
                <a:cubicBezTo>
                  <a:pt x="35473" y="5874"/>
                  <a:pt x="35443" y="5904"/>
                  <a:pt x="35443" y="5942"/>
                </a:cubicBezTo>
                <a:cubicBezTo>
                  <a:pt x="35443" y="5980"/>
                  <a:pt x="35473" y="6011"/>
                  <a:pt x="35511" y="6011"/>
                </a:cubicBezTo>
                <a:cubicBezTo>
                  <a:pt x="35549" y="6011"/>
                  <a:pt x="35579" y="5980"/>
                  <a:pt x="35579" y="5942"/>
                </a:cubicBezTo>
                <a:cubicBezTo>
                  <a:pt x="35579" y="5904"/>
                  <a:pt x="35549" y="5874"/>
                  <a:pt x="35511" y="5874"/>
                </a:cubicBezTo>
                <a:close/>
                <a:moveTo>
                  <a:pt x="35727" y="5874"/>
                </a:moveTo>
                <a:cubicBezTo>
                  <a:pt x="35689" y="5874"/>
                  <a:pt x="35659" y="5904"/>
                  <a:pt x="35659" y="5942"/>
                </a:cubicBezTo>
                <a:cubicBezTo>
                  <a:pt x="35659" y="5980"/>
                  <a:pt x="35689" y="6011"/>
                  <a:pt x="35727" y="6011"/>
                </a:cubicBezTo>
                <a:cubicBezTo>
                  <a:pt x="35765" y="6011"/>
                  <a:pt x="35796" y="5980"/>
                  <a:pt x="35796" y="5942"/>
                </a:cubicBezTo>
                <a:cubicBezTo>
                  <a:pt x="35796" y="5904"/>
                  <a:pt x="35765" y="5874"/>
                  <a:pt x="35727" y="5874"/>
                </a:cubicBezTo>
                <a:close/>
                <a:moveTo>
                  <a:pt x="35943" y="5874"/>
                </a:moveTo>
                <a:cubicBezTo>
                  <a:pt x="35906" y="5874"/>
                  <a:pt x="35875" y="5904"/>
                  <a:pt x="35875" y="5942"/>
                </a:cubicBezTo>
                <a:cubicBezTo>
                  <a:pt x="35875" y="5980"/>
                  <a:pt x="35906" y="6011"/>
                  <a:pt x="35943" y="6011"/>
                </a:cubicBezTo>
                <a:cubicBezTo>
                  <a:pt x="35981" y="6011"/>
                  <a:pt x="36012" y="5980"/>
                  <a:pt x="36012" y="5942"/>
                </a:cubicBezTo>
                <a:cubicBezTo>
                  <a:pt x="36012" y="5904"/>
                  <a:pt x="35981" y="5874"/>
                  <a:pt x="35943" y="5874"/>
                </a:cubicBezTo>
                <a:close/>
                <a:moveTo>
                  <a:pt x="36159" y="5874"/>
                </a:moveTo>
                <a:cubicBezTo>
                  <a:pt x="36122" y="5874"/>
                  <a:pt x="36091" y="5904"/>
                  <a:pt x="36091" y="5942"/>
                </a:cubicBezTo>
                <a:cubicBezTo>
                  <a:pt x="36091" y="5980"/>
                  <a:pt x="36122" y="6011"/>
                  <a:pt x="36159" y="6011"/>
                </a:cubicBezTo>
                <a:cubicBezTo>
                  <a:pt x="36197" y="6011"/>
                  <a:pt x="36228" y="5980"/>
                  <a:pt x="36228" y="5942"/>
                </a:cubicBezTo>
                <a:cubicBezTo>
                  <a:pt x="36228" y="5904"/>
                  <a:pt x="36197" y="5874"/>
                  <a:pt x="36159" y="5874"/>
                </a:cubicBezTo>
                <a:close/>
                <a:moveTo>
                  <a:pt x="36376" y="5874"/>
                </a:moveTo>
                <a:cubicBezTo>
                  <a:pt x="36338" y="5874"/>
                  <a:pt x="36307" y="5904"/>
                  <a:pt x="36307" y="5942"/>
                </a:cubicBezTo>
                <a:cubicBezTo>
                  <a:pt x="36307" y="5980"/>
                  <a:pt x="36338" y="6011"/>
                  <a:pt x="36376" y="6011"/>
                </a:cubicBezTo>
                <a:cubicBezTo>
                  <a:pt x="36413" y="6011"/>
                  <a:pt x="36444" y="5980"/>
                  <a:pt x="36444" y="5942"/>
                </a:cubicBezTo>
                <a:cubicBezTo>
                  <a:pt x="36444" y="5904"/>
                  <a:pt x="36413" y="5874"/>
                  <a:pt x="36376" y="5874"/>
                </a:cubicBezTo>
                <a:close/>
                <a:moveTo>
                  <a:pt x="36592" y="5874"/>
                </a:moveTo>
                <a:cubicBezTo>
                  <a:pt x="36554" y="5874"/>
                  <a:pt x="36523" y="5904"/>
                  <a:pt x="36523" y="5942"/>
                </a:cubicBezTo>
                <a:cubicBezTo>
                  <a:pt x="36523" y="5980"/>
                  <a:pt x="36554" y="6011"/>
                  <a:pt x="36592" y="6011"/>
                </a:cubicBezTo>
                <a:cubicBezTo>
                  <a:pt x="36629" y="6011"/>
                  <a:pt x="36660" y="5980"/>
                  <a:pt x="36660" y="5942"/>
                </a:cubicBezTo>
                <a:cubicBezTo>
                  <a:pt x="36660" y="5904"/>
                  <a:pt x="36629" y="5874"/>
                  <a:pt x="36592" y="5874"/>
                </a:cubicBezTo>
                <a:close/>
                <a:moveTo>
                  <a:pt x="32485" y="6109"/>
                </a:moveTo>
                <a:cubicBezTo>
                  <a:pt x="32448" y="6109"/>
                  <a:pt x="32417" y="6139"/>
                  <a:pt x="32417" y="6177"/>
                </a:cubicBezTo>
                <a:cubicBezTo>
                  <a:pt x="32417" y="6215"/>
                  <a:pt x="32448" y="6245"/>
                  <a:pt x="32485" y="6245"/>
                </a:cubicBezTo>
                <a:cubicBezTo>
                  <a:pt x="32523" y="6245"/>
                  <a:pt x="32554" y="6215"/>
                  <a:pt x="32554" y="6177"/>
                </a:cubicBezTo>
                <a:cubicBezTo>
                  <a:pt x="32554" y="6139"/>
                  <a:pt x="32523" y="6109"/>
                  <a:pt x="32485" y="6109"/>
                </a:cubicBezTo>
                <a:close/>
                <a:moveTo>
                  <a:pt x="32701" y="6109"/>
                </a:moveTo>
                <a:cubicBezTo>
                  <a:pt x="32664" y="6109"/>
                  <a:pt x="32633" y="6139"/>
                  <a:pt x="32633" y="6177"/>
                </a:cubicBezTo>
                <a:cubicBezTo>
                  <a:pt x="32633" y="6215"/>
                  <a:pt x="32664" y="6245"/>
                  <a:pt x="32701" y="6245"/>
                </a:cubicBezTo>
                <a:cubicBezTo>
                  <a:pt x="32739" y="6245"/>
                  <a:pt x="32770" y="6215"/>
                  <a:pt x="32770" y="6177"/>
                </a:cubicBezTo>
                <a:cubicBezTo>
                  <a:pt x="32770" y="6139"/>
                  <a:pt x="32739" y="6109"/>
                  <a:pt x="32701" y="6109"/>
                </a:cubicBezTo>
                <a:close/>
                <a:moveTo>
                  <a:pt x="32918" y="6109"/>
                </a:moveTo>
                <a:cubicBezTo>
                  <a:pt x="32880" y="6109"/>
                  <a:pt x="32849" y="6139"/>
                  <a:pt x="32849" y="6177"/>
                </a:cubicBezTo>
                <a:cubicBezTo>
                  <a:pt x="32849" y="6215"/>
                  <a:pt x="32880" y="6245"/>
                  <a:pt x="32918" y="6245"/>
                </a:cubicBezTo>
                <a:cubicBezTo>
                  <a:pt x="32955" y="6245"/>
                  <a:pt x="32986" y="6215"/>
                  <a:pt x="32986" y="6177"/>
                </a:cubicBezTo>
                <a:cubicBezTo>
                  <a:pt x="32986" y="6139"/>
                  <a:pt x="32955" y="6109"/>
                  <a:pt x="32918" y="6109"/>
                </a:cubicBezTo>
                <a:close/>
                <a:moveTo>
                  <a:pt x="33134" y="6109"/>
                </a:moveTo>
                <a:cubicBezTo>
                  <a:pt x="33096" y="6109"/>
                  <a:pt x="33065" y="6139"/>
                  <a:pt x="33065" y="6177"/>
                </a:cubicBezTo>
                <a:cubicBezTo>
                  <a:pt x="33065" y="6215"/>
                  <a:pt x="33096" y="6245"/>
                  <a:pt x="33134" y="6245"/>
                </a:cubicBezTo>
                <a:cubicBezTo>
                  <a:pt x="33171" y="6245"/>
                  <a:pt x="33202" y="6215"/>
                  <a:pt x="33202" y="6177"/>
                </a:cubicBezTo>
                <a:cubicBezTo>
                  <a:pt x="33202" y="6139"/>
                  <a:pt x="33171" y="6109"/>
                  <a:pt x="33134" y="6109"/>
                </a:cubicBezTo>
                <a:close/>
                <a:moveTo>
                  <a:pt x="33350" y="6109"/>
                </a:moveTo>
                <a:cubicBezTo>
                  <a:pt x="33312" y="6109"/>
                  <a:pt x="33281" y="6139"/>
                  <a:pt x="33281" y="6177"/>
                </a:cubicBezTo>
                <a:cubicBezTo>
                  <a:pt x="33281" y="6215"/>
                  <a:pt x="33312" y="6245"/>
                  <a:pt x="33350" y="6245"/>
                </a:cubicBezTo>
                <a:cubicBezTo>
                  <a:pt x="33388" y="6245"/>
                  <a:pt x="33418" y="6215"/>
                  <a:pt x="33418" y="6177"/>
                </a:cubicBezTo>
                <a:cubicBezTo>
                  <a:pt x="33418" y="6139"/>
                  <a:pt x="33388" y="6109"/>
                  <a:pt x="33350" y="6109"/>
                </a:cubicBezTo>
                <a:close/>
                <a:moveTo>
                  <a:pt x="33566" y="6109"/>
                </a:moveTo>
                <a:cubicBezTo>
                  <a:pt x="33528" y="6109"/>
                  <a:pt x="33497" y="6139"/>
                  <a:pt x="33497" y="6177"/>
                </a:cubicBezTo>
                <a:cubicBezTo>
                  <a:pt x="33497" y="6215"/>
                  <a:pt x="33528" y="6245"/>
                  <a:pt x="33566" y="6245"/>
                </a:cubicBezTo>
                <a:cubicBezTo>
                  <a:pt x="33604" y="6245"/>
                  <a:pt x="33634" y="6215"/>
                  <a:pt x="33634" y="6177"/>
                </a:cubicBezTo>
                <a:cubicBezTo>
                  <a:pt x="33634" y="6139"/>
                  <a:pt x="33604" y="6109"/>
                  <a:pt x="33566" y="6109"/>
                </a:cubicBezTo>
                <a:close/>
                <a:moveTo>
                  <a:pt x="33782" y="6109"/>
                </a:moveTo>
                <a:cubicBezTo>
                  <a:pt x="33744" y="6109"/>
                  <a:pt x="33714" y="6139"/>
                  <a:pt x="33714" y="6177"/>
                </a:cubicBezTo>
                <a:cubicBezTo>
                  <a:pt x="33714" y="6215"/>
                  <a:pt x="33744" y="6245"/>
                  <a:pt x="33782" y="6245"/>
                </a:cubicBezTo>
                <a:cubicBezTo>
                  <a:pt x="33820" y="6245"/>
                  <a:pt x="33850" y="6215"/>
                  <a:pt x="33850" y="6177"/>
                </a:cubicBezTo>
                <a:cubicBezTo>
                  <a:pt x="33850" y="6139"/>
                  <a:pt x="33820" y="6109"/>
                  <a:pt x="33782" y="6109"/>
                </a:cubicBezTo>
                <a:close/>
                <a:moveTo>
                  <a:pt x="33998" y="6109"/>
                </a:moveTo>
                <a:cubicBezTo>
                  <a:pt x="33960" y="6109"/>
                  <a:pt x="33930" y="6139"/>
                  <a:pt x="33930" y="6177"/>
                </a:cubicBezTo>
                <a:cubicBezTo>
                  <a:pt x="33930" y="6215"/>
                  <a:pt x="33960" y="6245"/>
                  <a:pt x="33998" y="6245"/>
                </a:cubicBezTo>
                <a:cubicBezTo>
                  <a:pt x="34036" y="6245"/>
                  <a:pt x="34067" y="6215"/>
                  <a:pt x="34067" y="6177"/>
                </a:cubicBezTo>
                <a:cubicBezTo>
                  <a:pt x="34067" y="6139"/>
                  <a:pt x="34036" y="6109"/>
                  <a:pt x="33998" y="6109"/>
                </a:cubicBezTo>
                <a:close/>
                <a:moveTo>
                  <a:pt x="34214" y="6109"/>
                </a:moveTo>
                <a:cubicBezTo>
                  <a:pt x="34176" y="6109"/>
                  <a:pt x="34146" y="6139"/>
                  <a:pt x="34146" y="6177"/>
                </a:cubicBezTo>
                <a:cubicBezTo>
                  <a:pt x="34146" y="6215"/>
                  <a:pt x="34176" y="6245"/>
                  <a:pt x="34214" y="6245"/>
                </a:cubicBezTo>
                <a:cubicBezTo>
                  <a:pt x="34252" y="6245"/>
                  <a:pt x="34283" y="6215"/>
                  <a:pt x="34283" y="6177"/>
                </a:cubicBezTo>
                <a:cubicBezTo>
                  <a:pt x="34283" y="6139"/>
                  <a:pt x="34252" y="6109"/>
                  <a:pt x="34214" y="6109"/>
                </a:cubicBezTo>
                <a:close/>
                <a:moveTo>
                  <a:pt x="34430" y="6109"/>
                </a:moveTo>
                <a:cubicBezTo>
                  <a:pt x="34393" y="6109"/>
                  <a:pt x="34362" y="6139"/>
                  <a:pt x="34362" y="6177"/>
                </a:cubicBezTo>
                <a:cubicBezTo>
                  <a:pt x="34362" y="6215"/>
                  <a:pt x="34393" y="6245"/>
                  <a:pt x="34430" y="6245"/>
                </a:cubicBezTo>
                <a:cubicBezTo>
                  <a:pt x="34468" y="6245"/>
                  <a:pt x="34499" y="6215"/>
                  <a:pt x="34499" y="6177"/>
                </a:cubicBezTo>
                <a:cubicBezTo>
                  <a:pt x="34499" y="6139"/>
                  <a:pt x="34468" y="6109"/>
                  <a:pt x="34430" y="6109"/>
                </a:cubicBezTo>
                <a:close/>
                <a:moveTo>
                  <a:pt x="34646" y="6109"/>
                </a:moveTo>
                <a:cubicBezTo>
                  <a:pt x="34609" y="6109"/>
                  <a:pt x="34578" y="6139"/>
                  <a:pt x="34578" y="6177"/>
                </a:cubicBezTo>
                <a:cubicBezTo>
                  <a:pt x="34578" y="6215"/>
                  <a:pt x="34609" y="6245"/>
                  <a:pt x="34646" y="6245"/>
                </a:cubicBezTo>
                <a:cubicBezTo>
                  <a:pt x="34684" y="6245"/>
                  <a:pt x="34715" y="6215"/>
                  <a:pt x="34715" y="6177"/>
                </a:cubicBezTo>
                <a:cubicBezTo>
                  <a:pt x="34715" y="6139"/>
                  <a:pt x="34684" y="6109"/>
                  <a:pt x="34646" y="6109"/>
                </a:cubicBezTo>
                <a:close/>
                <a:moveTo>
                  <a:pt x="34863" y="6109"/>
                </a:moveTo>
                <a:cubicBezTo>
                  <a:pt x="34825" y="6109"/>
                  <a:pt x="34794" y="6139"/>
                  <a:pt x="34794" y="6177"/>
                </a:cubicBezTo>
                <a:cubicBezTo>
                  <a:pt x="34794" y="6215"/>
                  <a:pt x="34825" y="6245"/>
                  <a:pt x="34863" y="6245"/>
                </a:cubicBezTo>
                <a:cubicBezTo>
                  <a:pt x="34900" y="6245"/>
                  <a:pt x="34931" y="6215"/>
                  <a:pt x="34931" y="6177"/>
                </a:cubicBezTo>
                <a:cubicBezTo>
                  <a:pt x="34931" y="6139"/>
                  <a:pt x="34900" y="6109"/>
                  <a:pt x="34863" y="6109"/>
                </a:cubicBezTo>
                <a:close/>
                <a:moveTo>
                  <a:pt x="35079" y="6109"/>
                </a:moveTo>
                <a:cubicBezTo>
                  <a:pt x="35041" y="6109"/>
                  <a:pt x="35010" y="6139"/>
                  <a:pt x="35010" y="6177"/>
                </a:cubicBezTo>
                <a:cubicBezTo>
                  <a:pt x="35010" y="6215"/>
                  <a:pt x="35041" y="6245"/>
                  <a:pt x="35079" y="6245"/>
                </a:cubicBezTo>
                <a:cubicBezTo>
                  <a:pt x="35117" y="6245"/>
                  <a:pt x="35147" y="6215"/>
                  <a:pt x="35147" y="6177"/>
                </a:cubicBezTo>
                <a:cubicBezTo>
                  <a:pt x="35147" y="6139"/>
                  <a:pt x="35117" y="6109"/>
                  <a:pt x="35079" y="6109"/>
                </a:cubicBezTo>
                <a:close/>
                <a:moveTo>
                  <a:pt x="35295" y="6109"/>
                </a:moveTo>
                <a:cubicBezTo>
                  <a:pt x="35257" y="6109"/>
                  <a:pt x="35226" y="6139"/>
                  <a:pt x="35226" y="6177"/>
                </a:cubicBezTo>
                <a:cubicBezTo>
                  <a:pt x="35226" y="6215"/>
                  <a:pt x="35257" y="6245"/>
                  <a:pt x="35295" y="6245"/>
                </a:cubicBezTo>
                <a:cubicBezTo>
                  <a:pt x="35333" y="6245"/>
                  <a:pt x="35363" y="6215"/>
                  <a:pt x="35363" y="6177"/>
                </a:cubicBezTo>
                <a:cubicBezTo>
                  <a:pt x="35363" y="6139"/>
                  <a:pt x="35333" y="6109"/>
                  <a:pt x="35295" y="6109"/>
                </a:cubicBezTo>
                <a:close/>
                <a:moveTo>
                  <a:pt x="35511" y="6109"/>
                </a:moveTo>
                <a:cubicBezTo>
                  <a:pt x="35473" y="6109"/>
                  <a:pt x="35443" y="6139"/>
                  <a:pt x="35443" y="6177"/>
                </a:cubicBezTo>
                <a:cubicBezTo>
                  <a:pt x="35443" y="6215"/>
                  <a:pt x="35473" y="6245"/>
                  <a:pt x="35511" y="6245"/>
                </a:cubicBezTo>
                <a:cubicBezTo>
                  <a:pt x="35549" y="6245"/>
                  <a:pt x="35579" y="6215"/>
                  <a:pt x="35579" y="6177"/>
                </a:cubicBezTo>
                <a:cubicBezTo>
                  <a:pt x="35579" y="6139"/>
                  <a:pt x="35549" y="6109"/>
                  <a:pt x="35511" y="6109"/>
                </a:cubicBezTo>
                <a:close/>
                <a:moveTo>
                  <a:pt x="35727" y="6109"/>
                </a:moveTo>
                <a:cubicBezTo>
                  <a:pt x="35689" y="6109"/>
                  <a:pt x="35659" y="6139"/>
                  <a:pt x="35659" y="6177"/>
                </a:cubicBezTo>
                <a:cubicBezTo>
                  <a:pt x="35659" y="6215"/>
                  <a:pt x="35689" y="6245"/>
                  <a:pt x="35727" y="6245"/>
                </a:cubicBezTo>
                <a:cubicBezTo>
                  <a:pt x="35765" y="6245"/>
                  <a:pt x="35796" y="6215"/>
                  <a:pt x="35796" y="6177"/>
                </a:cubicBezTo>
                <a:cubicBezTo>
                  <a:pt x="35796" y="6139"/>
                  <a:pt x="35765" y="6109"/>
                  <a:pt x="35727" y="6109"/>
                </a:cubicBezTo>
                <a:close/>
                <a:moveTo>
                  <a:pt x="35943" y="6109"/>
                </a:moveTo>
                <a:cubicBezTo>
                  <a:pt x="35906" y="6109"/>
                  <a:pt x="35875" y="6139"/>
                  <a:pt x="35875" y="6177"/>
                </a:cubicBezTo>
                <a:cubicBezTo>
                  <a:pt x="35875" y="6215"/>
                  <a:pt x="35906" y="6245"/>
                  <a:pt x="35943" y="6245"/>
                </a:cubicBezTo>
                <a:cubicBezTo>
                  <a:pt x="35981" y="6245"/>
                  <a:pt x="36012" y="6215"/>
                  <a:pt x="36012" y="6177"/>
                </a:cubicBezTo>
                <a:cubicBezTo>
                  <a:pt x="36012" y="6139"/>
                  <a:pt x="35981" y="6109"/>
                  <a:pt x="35943" y="6109"/>
                </a:cubicBezTo>
                <a:close/>
                <a:moveTo>
                  <a:pt x="36159" y="6109"/>
                </a:moveTo>
                <a:cubicBezTo>
                  <a:pt x="36122" y="6109"/>
                  <a:pt x="36091" y="6139"/>
                  <a:pt x="36091" y="6177"/>
                </a:cubicBezTo>
                <a:cubicBezTo>
                  <a:pt x="36091" y="6215"/>
                  <a:pt x="36122" y="6245"/>
                  <a:pt x="36159" y="6245"/>
                </a:cubicBezTo>
                <a:cubicBezTo>
                  <a:pt x="36197" y="6245"/>
                  <a:pt x="36228" y="6215"/>
                  <a:pt x="36228" y="6177"/>
                </a:cubicBezTo>
                <a:cubicBezTo>
                  <a:pt x="36228" y="6139"/>
                  <a:pt x="36197" y="6109"/>
                  <a:pt x="36159" y="6109"/>
                </a:cubicBezTo>
                <a:close/>
                <a:moveTo>
                  <a:pt x="36376" y="6109"/>
                </a:moveTo>
                <a:cubicBezTo>
                  <a:pt x="36338" y="6109"/>
                  <a:pt x="36307" y="6139"/>
                  <a:pt x="36307" y="6177"/>
                </a:cubicBezTo>
                <a:cubicBezTo>
                  <a:pt x="36307" y="6215"/>
                  <a:pt x="36338" y="6245"/>
                  <a:pt x="36376" y="6245"/>
                </a:cubicBezTo>
                <a:cubicBezTo>
                  <a:pt x="36413" y="6245"/>
                  <a:pt x="36444" y="6215"/>
                  <a:pt x="36444" y="6177"/>
                </a:cubicBezTo>
                <a:cubicBezTo>
                  <a:pt x="36444" y="6139"/>
                  <a:pt x="36413" y="6109"/>
                  <a:pt x="36376" y="6109"/>
                </a:cubicBezTo>
                <a:close/>
                <a:moveTo>
                  <a:pt x="32485" y="6343"/>
                </a:moveTo>
                <a:cubicBezTo>
                  <a:pt x="32448" y="6343"/>
                  <a:pt x="32417" y="6374"/>
                  <a:pt x="32417" y="6412"/>
                </a:cubicBezTo>
                <a:cubicBezTo>
                  <a:pt x="32417" y="6450"/>
                  <a:pt x="32448" y="6480"/>
                  <a:pt x="32485" y="6480"/>
                </a:cubicBezTo>
                <a:cubicBezTo>
                  <a:pt x="32523" y="6480"/>
                  <a:pt x="32554" y="6450"/>
                  <a:pt x="32554" y="6412"/>
                </a:cubicBezTo>
                <a:cubicBezTo>
                  <a:pt x="32554" y="6374"/>
                  <a:pt x="32523" y="6343"/>
                  <a:pt x="32485" y="6343"/>
                </a:cubicBezTo>
                <a:close/>
                <a:moveTo>
                  <a:pt x="32701" y="6343"/>
                </a:moveTo>
                <a:cubicBezTo>
                  <a:pt x="32664" y="6343"/>
                  <a:pt x="32633" y="6374"/>
                  <a:pt x="32633" y="6412"/>
                </a:cubicBezTo>
                <a:cubicBezTo>
                  <a:pt x="32633" y="6450"/>
                  <a:pt x="32664" y="6480"/>
                  <a:pt x="32701" y="6480"/>
                </a:cubicBezTo>
                <a:cubicBezTo>
                  <a:pt x="32739" y="6480"/>
                  <a:pt x="32770" y="6450"/>
                  <a:pt x="32770" y="6412"/>
                </a:cubicBezTo>
                <a:cubicBezTo>
                  <a:pt x="32770" y="6374"/>
                  <a:pt x="32739" y="6343"/>
                  <a:pt x="32701" y="6343"/>
                </a:cubicBezTo>
                <a:close/>
                <a:moveTo>
                  <a:pt x="32918" y="6343"/>
                </a:moveTo>
                <a:cubicBezTo>
                  <a:pt x="32880" y="6343"/>
                  <a:pt x="32849" y="6374"/>
                  <a:pt x="32849" y="6412"/>
                </a:cubicBezTo>
                <a:cubicBezTo>
                  <a:pt x="32849" y="6450"/>
                  <a:pt x="32880" y="6480"/>
                  <a:pt x="32918" y="6480"/>
                </a:cubicBezTo>
                <a:cubicBezTo>
                  <a:pt x="32955" y="6480"/>
                  <a:pt x="32986" y="6450"/>
                  <a:pt x="32986" y="6412"/>
                </a:cubicBezTo>
                <a:cubicBezTo>
                  <a:pt x="32986" y="6374"/>
                  <a:pt x="32955" y="6343"/>
                  <a:pt x="32918" y="6343"/>
                </a:cubicBezTo>
                <a:close/>
                <a:moveTo>
                  <a:pt x="33134" y="6343"/>
                </a:moveTo>
                <a:cubicBezTo>
                  <a:pt x="33096" y="6343"/>
                  <a:pt x="33065" y="6374"/>
                  <a:pt x="33065" y="6412"/>
                </a:cubicBezTo>
                <a:cubicBezTo>
                  <a:pt x="33065" y="6450"/>
                  <a:pt x="33096" y="6480"/>
                  <a:pt x="33134" y="6480"/>
                </a:cubicBezTo>
                <a:cubicBezTo>
                  <a:pt x="33171" y="6480"/>
                  <a:pt x="33202" y="6450"/>
                  <a:pt x="33202" y="6412"/>
                </a:cubicBezTo>
                <a:cubicBezTo>
                  <a:pt x="33202" y="6374"/>
                  <a:pt x="33171" y="6343"/>
                  <a:pt x="33134" y="6343"/>
                </a:cubicBezTo>
                <a:close/>
                <a:moveTo>
                  <a:pt x="33350" y="6343"/>
                </a:moveTo>
                <a:cubicBezTo>
                  <a:pt x="33312" y="6343"/>
                  <a:pt x="33281" y="6374"/>
                  <a:pt x="33281" y="6412"/>
                </a:cubicBezTo>
                <a:cubicBezTo>
                  <a:pt x="33281" y="6450"/>
                  <a:pt x="33312" y="6480"/>
                  <a:pt x="33350" y="6480"/>
                </a:cubicBezTo>
                <a:cubicBezTo>
                  <a:pt x="33388" y="6480"/>
                  <a:pt x="33418" y="6450"/>
                  <a:pt x="33418" y="6412"/>
                </a:cubicBezTo>
                <a:cubicBezTo>
                  <a:pt x="33418" y="6374"/>
                  <a:pt x="33388" y="6343"/>
                  <a:pt x="33350" y="6343"/>
                </a:cubicBezTo>
                <a:close/>
                <a:moveTo>
                  <a:pt x="33566" y="6343"/>
                </a:moveTo>
                <a:cubicBezTo>
                  <a:pt x="33528" y="6343"/>
                  <a:pt x="33497" y="6374"/>
                  <a:pt x="33497" y="6412"/>
                </a:cubicBezTo>
                <a:cubicBezTo>
                  <a:pt x="33497" y="6450"/>
                  <a:pt x="33528" y="6480"/>
                  <a:pt x="33566" y="6480"/>
                </a:cubicBezTo>
                <a:cubicBezTo>
                  <a:pt x="33604" y="6480"/>
                  <a:pt x="33634" y="6450"/>
                  <a:pt x="33634" y="6412"/>
                </a:cubicBezTo>
                <a:cubicBezTo>
                  <a:pt x="33634" y="6374"/>
                  <a:pt x="33604" y="6343"/>
                  <a:pt x="33566" y="6343"/>
                </a:cubicBezTo>
                <a:close/>
                <a:moveTo>
                  <a:pt x="33782" y="6343"/>
                </a:moveTo>
                <a:cubicBezTo>
                  <a:pt x="33744" y="6343"/>
                  <a:pt x="33714" y="6374"/>
                  <a:pt x="33714" y="6412"/>
                </a:cubicBezTo>
                <a:cubicBezTo>
                  <a:pt x="33714" y="6450"/>
                  <a:pt x="33744" y="6480"/>
                  <a:pt x="33782" y="6480"/>
                </a:cubicBezTo>
                <a:cubicBezTo>
                  <a:pt x="33820" y="6480"/>
                  <a:pt x="33850" y="6450"/>
                  <a:pt x="33850" y="6412"/>
                </a:cubicBezTo>
                <a:cubicBezTo>
                  <a:pt x="33850" y="6374"/>
                  <a:pt x="33820" y="6343"/>
                  <a:pt x="33782" y="6343"/>
                </a:cubicBezTo>
                <a:close/>
                <a:moveTo>
                  <a:pt x="33998" y="6343"/>
                </a:moveTo>
                <a:cubicBezTo>
                  <a:pt x="33960" y="6343"/>
                  <a:pt x="33930" y="6374"/>
                  <a:pt x="33930" y="6412"/>
                </a:cubicBezTo>
                <a:cubicBezTo>
                  <a:pt x="33930" y="6450"/>
                  <a:pt x="33960" y="6480"/>
                  <a:pt x="33998" y="6480"/>
                </a:cubicBezTo>
                <a:cubicBezTo>
                  <a:pt x="34036" y="6480"/>
                  <a:pt x="34067" y="6450"/>
                  <a:pt x="34067" y="6412"/>
                </a:cubicBezTo>
                <a:cubicBezTo>
                  <a:pt x="34067" y="6374"/>
                  <a:pt x="34036" y="6343"/>
                  <a:pt x="33998" y="6343"/>
                </a:cubicBezTo>
                <a:close/>
                <a:moveTo>
                  <a:pt x="34214" y="6343"/>
                </a:moveTo>
                <a:cubicBezTo>
                  <a:pt x="34176" y="6343"/>
                  <a:pt x="34146" y="6374"/>
                  <a:pt x="34146" y="6412"/>
                </a:cubicBezTo>
                <a:cubicBezTo>
                  <a:pt x="34146" y="6450"/>
                  <a:pt x="34176" y="6480"/>
                  <a:pt x="34214" y="6480"/>
                </a:cubicBezTo>
                <a:cubicBezTo>
                  <a:pt x="34252" y="6480"/>
                  <a:pt x="34283" y="6450"/>
                  <a:pt x="34283" y="6412"/>
                </a:cubicBezTo>
                <a:cubicBezTo>
                  <a:pt x="34283" y="6374"/>
                  <a:pt x="34252" y="6343"/>
                  <a:pt x="34214" y="6343"/>
                </a:cubicBezTo>
                <a:close/>
                <a:moveTo>
                  <a:pt x="34430" y="6343"/>
                </a:moveTo>
                <a:cubicBezTo>
                  <a:pt x="34393" y="6343"/>
                  <a:pt x="34362" y="6374"/>
                  <a:pt x="34362" y="6412"/>
                </a:cubicBezTo>
                <a:cubicBezTo>
                  <a:pt x="34362" y="6450"/>
                  <a:pt x="34393" y="6480"/>
                  <a:pt x="34430" y="6480"/>
                </a:cubicBezTo>
                <a:cubicBezTo>
                  <a:pt x="34468" y="6480"/>
                  <a:pt x="34499" y="6450"/>
                  <a:pt x="34499" y="6412"/>
                </a:cubicBezTo>
                <a:cubicBezTo>
                  <a:pt x="34499" y="6374"/>
                  <a:pt x="34468" y="6343"/>
                  <a:pt x="34430" y="6343"/>
                </a:cubicBezTo>
                <a:close/>
                <a:moveTo>
                  <a:pt x="34646" y="6343"/>
                </a:moveTo>
                <a:cubicBezTo>
                  <a:pt x="34609" y="6343"/>
                  <a:pt x="34578" y="6374"/>
                  <a:pt x="34578" y="6412"/>
                </a:cubicBezTo>
                <a:cubicBezTo>
                  <a:pt x="34578" y="6450"/>
                  <a:pt x="34609" y="6480"/>
                  <a:pt x="34646" y="6480"/>
                </a:cubicBezTo>
                <a:cubicBezTo>
                  <a:pt x="34684" y="6480"/>
                  <a:pt x="34715" y="6450"/>
                  <a:pt x="34715" y="6412"/>
                </a:cubicBezTo>
                <a:cubicBezTo>
                  <a:pt x="34715" y="6374"/>
                  <a:pt x="34684" y="6343"/>
                  <a:pt x="34646" y="6343"/>
                </a:cubicBezTo>
                <a:close/>
                <a:moveTo>
                  <a:pt x="34863" y="6343"/>
                </a:moveTo>
                <a:cubicBezTo>
                  <a:pt x="34825" y="6343"/>
                  <a:pt x="34794" y="6374"/>
                  <a:pt x="34794" y="6412"/>
                </a:cubicBezTo>
                <a:cubicBezTo>
                  <a:pt x="34794" y="6450"/>
                  <a:pt x="34825" y="6480"/>
                  <a:pt x="34863" y="6480"/>
                </a:cubicBezTo>
                <a:cubicBezTo>
                  <a:pt x="34900" y="6480"/>
                  <a:pt x="34931" y="6450"/>
                  <a:pt x="34931" y="6412"/>
                </a:cubicBezTo>
                <a:cubicBezTo>
                  <a:pt x="34931" y="6374"/>
                  <a:pt x="34900" y="6343"/>
                  <a:pt x="34863" y="6343"/>
                </a:cubicBezTo>
                <a:close/>
                <a:moveTo>
                  <a:pt x="35079" y="6343"/>
                </a:moveTo>
                <a:cubicBezTo>
                  <a:pt x="35041" y="6343"/>
                  <a:pt x="35010" y="6374"/>
                  <a:pt x="35010" y="6412"/>
                </a:cubicBezTo>
                <a:cubicBezTo>
                  <a:pt x="35010" y="6450"/>
                  <a:pt x="35041" y="6480"/>
                  <a:pt x="35079" y="6480"/>
                </a:cubicBezTo>
                <a:cubicBezTo>
                  <a:pt x="35117" y="6480"/>
                  <a:pt x="35147" y="6450"/>
                  <a:pt x="35147" y="6412"/>
                </a:cubicBezTo>
                <a:cubicBezTo>
                  <a:pt x="35147" y="6374"/>
                  <a:pt x="35117" y="6343"/>
                  <a:pt x="35079" y="6343"/>
                </a:cubicBezTo>
                <a:close/>
                <a:moveTo>
                  <a:pt x="35295" y="6343"/>
                </a:moveTo>
                <a:cubicBezTo>
                  <a:pt x="35257" y="6343"/>
                  <a:pt x="35226" y="6374"/>
                  <a:pt x="35226" y="6412"/>
                </a:cubicBezTo>
                <a:cubicBezTo>
                  <a:pt x="35226" y="6450"/>
                  <a:pt x="35257" y="6480"/>
                  <a:pt x="35295" y="6480"/>
                </a:cubicBezTo>
                <a:cubicBezTo>
                  <a:pt x="35333" y="6480"/>
                  <a:pt x="35363" y="6450"/>
                  <a:pt x="35363" y="6412"/>
                </a:cubicBezTo>
                <a:cubicBezTo>
                  <a:pt x="35363" y="6374"/>
                  <a:pt x="35333" y="6343"/>
                  <a:pt x="35295" y="6343"/>
                </a:cubicBezTo>
                <a:close/>
                <a:moveTo>
                  <a:pt x="35511" y="6343"/>
                </a:moveTo>
                <a:cubicBezTo>
                  <a:pt x="35473" y="6343"/>
                  <a:pt x="35443" y="6374"/>
                  <a:pt x="35443" y="6412"/>
                </a:cubicBezTo>
                <a:cubicBezTo>
                  <a:pt x="35443" y="6450"/>
                  <a:pt x="35473" y="6480"/>
                  <a:pt x="35511" y="6480"/>
                </a:cubicBezTo>
                <a:cubicBezTo>
                  <a:pt x="35549" y="6480"/>
                  <a:pt x="35579" y="6450"/>
                  <a:pt x="35579" y="6412"/>
                </a:cubicBezTo>
                <a:cubicBezTo>
                  <a:pt x="35579" y="6374"/>
                  <a:pt x="35549" y="6343"/>
                  <a:pt x="35511" y="6343"/>
                </a:cubicBezTo>
                <a:close/>
                <a:moveTo>
                  <a:pt x="35727" y="6343"/>
                </a:moveTo>
                <a:cubicBezTo>
                  <a:pt x="35689" y="6343"/>
                  <a:pt x="35659" y="6374"/>
                  <a:pt x="35659" y="6412"/>
                </a:cubicBezTo>
                <a:cubicBezTo>
                  <a:pt x="35659" y="6450"/>
                  <a:pt x="35689" y="6480"/>
                  <a:pt x="35727" y="6480"/>
                </a:cubicBezTo>
                <a:cubicBezTo>
                  <a:pt x="35765" y="6480"/>
                  <a:pt x="35796" y="6450"/>
                  <a:pt x="35796" y="6412"/>
                </a:cubicBezTo>
                <a:cubicBezTo>
                  <a:pt x="35796" y="6374"/>
                  <a:pt x="35765" y="6343"/>
                  <a:pt x="35727" y="6343"/>
                </a:cubicBezTo>
                <a:close/>
                <a:moveTo>
                  <a:pt x="35943" y="6343"/>
                </a:moveTo>
                <a:cubicBezTo>
                  <a:pt x="35906" y="6343"/>
                  <a:pt x="35875" y="6374"/>
                  <a:pt x="35875" y="6412"/>
                </a:cubicBezTo>
                <a:cubicBezTo>
                  <a:pt x="35875" y="6450"/>
                  <a:pt x="35906" y="6480"/>
                  <a:pt x="35943" y="6480"/>
                </a:cubicBezTo>
                <a:cubicBezTo>
                  <a:pt x="35981" y="6480"/>
                  <a:pt x="36012" y="6450"/>
                  <a:pt x="36012" y="6412"/>
                </a:cubicBezTo>
                <a:cubicBezTo>
                  <a:pt x="36012" y="6374"/>
                  <a:pt x="35981" y="6343"/>
                  <a:pt x="35943" y="6343"/>
                </a:cubicBezTo>
                <a:close/>
                <a:moveTo>
                  <a:pt x="36159" y="6343"/>
                </a:moveTo>
                <a:cubicBezTo>
                  <a:pt x="36122" y="6343"/>
                  <a:pt x="36091" y="6374"/>
                  <a:pt x="36091" y="6412"/>
                </a:cubicBezTo>
                <a:cubicBezTo>
                  <a:pt x="36091" y="6450"/>
                  <a:pt x="36122" y="6480"/>
                  <a:pt x="36159" y="6480"/>
                </a:cubicBezTo>
                <a:cubicBezTo>
                  <a:pt x="36197" y="6480"/>
                  <a:pt x="36228" y="6450"/>
                  <a:pt x="36228" y="6412"/>
                </a:cubicBezTo>
                <a:cubicBezTo>
                  <a:pt x="36228" y="6374"/>
                  <a:pt x="36197" y="6343"/>
                  <a:pt x="36159" y="6343"/>
                </a:cubicBezTo>
                <a:close/>
                <a:moveTo>
                  <a:pt x="36376" y="6343"/>
                </a:moveTo>
                <a:cubicBezTo>
                  <a:pt x="36338" y="6343"/>
                  <a:pt x="36307" y="6374"/>
                  <a:pt x="36307" y="6412"/>
                </a:cubicBezTo>
                <a:cubicBezTo>
                  <a:pt x="36307" y="6450"/>
                  <a:pt x="36338" y="6480"/>
                  <a:pt x="36376" y="6480"/>
                </a:cubicBezTo>
                <a:cubicBezTo>
                  <a:pt x="36413" y="6480"/>
                  <a:pt x="36444" y="6450"/>
                  <a:pt x="36444" y="6412"/>
                </a:cubicBezTo>
                <a:cubicBezTo>
                  <a:pt x="36444" y="6374"/>
                  <a:pt x="36413" y="6343"/>
                  <a:pt x="36376" y="6343"/>
                </a:cubicBezTo>
                <a:close/>
                <a:moveTo>
                  <a:pt x="32485" y="6578"/>
                </a:moveTo>
                <a:cubicBezTo>
                  <a:pt x="32448" y="6578"/>
                  <a:pt x="32417" y="6609"/>
                  <a:pt x="32417" y="6647"/>
                </a:cubicBezTo>
                <a:cubicBezTo>
                  <a:pt x="32417" y="6684"/>
                  <a:pt x="32448" y="6715"/>
                  <a:pt x="32485" y="6715"/>
                </a:cubicBezTo>
                <a:cubicBezTo>
                  <a:pt x="32523" y="6715"/>
                  <a:pt x="32554" y="6684"/>
                  <a:pt x="32554" y="6647"/>
                </a:cubicBezTo>
                <a:cubicBezTo>
                  <a:pt x="32554" y="6609"/>
                  <a:pt x="32523" y="6578"/>
                  <a:pt x="32485" y="6578"/>
                </a:cubicBezTo>
                <a:close/>
                <a:moveTo>
                  <a:pt x="32701" y="6578"/>
                </a:moveTo>
                <a:cubicBezTo>
                  <a:pt x="32664" y="6578"/>
                  <a:pt x="32633" y="6609"/>
                  <a:pt x="32633" y="6647"/>
                </a:cubicBezTo>
                <a:cubicBezTo>
                  <a:pt x="32633" y="6684"/>
                  <a:pt x="32664" y="6715"/>
                  <a:pt x="32701" y="6715"/>
                </a:cubicBezTo>
                <a:cubicBezTo>
                  <a:pt x="32739" y="6715"/>
                  <a:pt x="32770" y="6684"/>
                  <a:pt x="32770" y="6647"/>
                </a:cubicBezTo>
                <a:cubicBezTo>
                  <a:pt x="32770" y="6609"/>
                  <a:pt x="32739" y="6578"/>
                  <a:pt x="32701" y="6578"/>
                </a:cubicBezTo>
                <a:close/>
                <a:moveTo>
                  <a:pt x="32918" y="6578"/>
                </a:moveTo>
                <a:cubicBezTo>
                  <a:pt x="32880" y="6578"/>
                  <a:pt x="32849" y="6609"/>
                  <a:pt x="32849" y="6647"/>
                </a:cubicBezTo>
                <a:cubicBezTo>
                  <a:pt x="32849" y="6684"/>
                  <a:pt x="32880" y="6715"/>
                  <a:pt x="32918" y="6715"/>
                </a:cubicBezTo>
                <a:cubicBezTo>
                  <a:pt x="32955" y="6715"/>
                  <a:pt x="32986" y="6684"/>
                  <a:pt x="32986" y="6647"/>
                </a:cubicBezTo>
                <a:cubicBezTo>
                  <a:pt x="32986" y="6609"/>
                  <a:pt x="32955" y="6578"/>
                  <a:pt x="32918" y="6578"/>
                </a:cubicBezTo>
                <a:close/>
                <a:moveTo>
                  <a:pt x="33134" y="6578"/>
                </a:moveTo>
                <a:cubicBezTo>
                  <a:pt x="33096" y="6578"/>
                  <a:pt x="33065" y="6609"/>
                  <a:pt x="33065" y="6647"/>
                </a:cubicBezTo>
                <a:cubicBezTo>
                  <a:pt x="33065" y="6684"/>
                  <a:pt x="33096" y="6715"/>
                  <a:pt x="33134" y="6715"/>
                </a:cubicBezTo>
                <a:cubicBezTo>
                  <a:pt x="33171" y="6715"/>
                  <a:pt x="33202" y="6684"/>
                  <a:pt x="33202" y="6647"/>
                </a:cubicBezTo>
                <a:cubicBezTo>
                  <a:pt x="33202" y="6609"/>
                  <a:pt x="33171" y="6578"/>
                  <a:pt x="33134" y="6578"/>
                </a:cubicBezTo>
                <a:close/>
                <a:moveTo>
                  <a:pt x="33350" y="6578"/>
                </a:moveTo>
                <a:cubicBezTo>
                  <a:pt x="33312" y="6578"/>
                  <a:pt x="33281" y="6609"/>
                  <a:pt x="33281" y="6647"/>
                </a:cubicBezTo>
                <a:cubicBezTo>
                  <a:pt x="33281" y="6684"/>
                  <a:pt x="33312" y="6715"/>
                  <a:pt x="33350" y="6715"/>
                </a:cubicBezTo>
                <a:cubicBezTo>
                  <a:pt x="33388" y="6715"/>
                  <a:pt x="33418" y="6684"/>
                  <a:pt x="33418" y="6647"/>
                </a:cubicBezTo>
                <a:cubicBezTo>
                  <a:pt x="33418" y="6609"/>
                  <a:pt x="33388" y="6578"/>
                  <a:pt x="33350" y="6578"/>
                </a:cubicBezTo>
                <a:close/>
                <a:moveTo>
                  <a:pt x="33566" y="6578"/>
                </a:moveTo>
                <a:cubicBezTo>
                  <a:pt x="33528" y="6578"/>
                  <a:pt x="33497" y="6609"/>
                  <a:pt x="33497" y="6647"/>
                </a:cubicBezTo>
                <a:cubicBezTo>
                  <a:pt x="33497" y="6684"/>
                  <a:pt x="33528" y="6715"/>
                  <a:pt x="33566" y="6715"/>
                </a:cubicBezTo>
                <a:cubicBezTo>
                  <a:pt x="33604" y="6715"/>
                  <a:pt x="33634" y="6684"/>
                  <a:pt x="33634" y="6647"/>
                </a:cubicBezTo>
                <a:cubicBezTo>
                  <a:pt x="33634" y="6609"/>
                  <a:pt x="33604" y="6578"/>
                  <a:pt x="33566" y="6578"/>
                </a:cubicBezTo>
                <a:close/>
                <a:moveTo>
                  <a:pt x="33782" y="6578"/>
                </a:moveTo>
                <a:cubicBezTo>
                  <a:pt x="33744" y="6578"/>
                  <a:pt x="33714" y="6609"/>
                  <a:pt x="33714" y="6647"/>
                </a:cubicBezTo>
                <a:cubicBezTo>
                  <a:pt x="33714" y="6684"/>
                  <a:pt x="33744" y="6715"/>
                  <a:pt x="33782" y="6715"/>
                </a:cubicBezTo>
                <a:cubicBezTo>
                  <a:pt x="33820" y="6715"/>
                  <a:pt x="33850" y="6684"/>
                  <a:pt x="33850" y="6647"/>
                </a:cubicBezTo>
                <a:cubicBezTo>
                  <a:pt x="33850" y="6609"/>
                  <a:pt x="33820" y="6578"/>
                  <a:pt x="33782" y="6578"/>
                </a:cubicBezTo>
                <a:close/>
                <a:moveTo>
                  <a:pt x="33998" y="6578"/>
                </a:moveTo>
                <a:cubicBezTo>
                  <a:pt x="33960" y="6578"/>
                  <a:pt x="33930" y="6609"/>
                  <a:pt x="33930" y="6647"/>
                </a:cubicBezTo>
                <a:cubicBezTo>
                  <a:pt x="33930" y="6684"/>
                  <a:pt x="33960" y="6715"/>
                  <a:pt x="33998" y="6715"/>
                </a:cubicBezTo>
                <a:cubicBezTo>
                  <a:pt x="34036" y="6715"/>
                  <a:pt x="34067" y="6684"/>
                  <a:pt x="34067" y="6647"/>
                </a:cubicBezTo>
                <a:cubicBezTo>
                  <a:pt x="34067" y="6609"/>
                  <a:pt x="34036" y="6578"/>
                  <a:pt x="33998" y="6578"/>
                </a:cubicBezTo>
                <a:close/>
                <a:moveTo>
                  <a:pt x="34214" y="6578"/>
                </a:moveTo>
                <a:cubicBezTo>
                  <a:pt x="34176" y="6578"/>
                  <a:pt x="34146" y="6609"/>
                  <a:pt x="34146" y="6647"/>
                </a:cubicBezTo>
                <a:cubicBezTo>
                  <a:pt x="34146" y="6684"/>
                  <a:pt x="34176" y="6715"/>
                  <a:pt x="34214" y="6715"/>
                </a:cubicBezTo>
                <a:cubicBezTo>
                  <a:pt x="34252" y="6715"/>
                  <a:pt x="34283" y="6684"/>
                  <a:pt x="34283" y="6647"/>
                </a:cubicBezTo>
                <a:cubicBezTo>
                  <a:pt x="34283" y="6609"/>
                  <a:pt x="34252" y="6578"/>
                  <a:pt x="34214" y="6578"/>
                </a:cubicBezTo>
                <a:close/>
                <a:moveTo>
                  <a:pt x="34430" y="6578"/>
                </a:moveTo>
                <a:cubicBezTo>
                  <a:pt x="34393" y="6578"/>
                  <a:pt x="34362" y="6609"/>
                  <a:pt x="34362" y="6647"/>
                </a:cubicBezTo>
                <a:cubicBezTo>
                  <a:pt x="34362" y="6684"/>
                  <a:pt x="34393" y="6715"/>
                  <a:pt x="34430" y="6715"/>
                </a:cubicBezTo>
                <a:cubicBezTo>
                  <a:pt x="34468" y="6715"/>
                  <a:pt x="34499" y="6684"/>
                  <a:pt x="34499" y="6647"/>
                </a:cubicBezTo>
                <a:cubicBezTo>
                  <a:pt x="34499" y="6609"/>
                  <a:pt x="34468" y="6578"/>
                  <a:pt x="34430" y="6578"/>
                </a:cubicBezTo>
                <a:close/>
                <a:moveTo>
                  <a:pt x="35295" y="6578"/>
                </a:moveTo>
                <a:cubicBezTo>
                  <a:pt x="35257" y="6578"/>
                  <a:pt x="35226" y="6609"/>
                  <a:pt x="35226" y="6647"/>
                </a:cubicBezTo>
                <a:cubicBezTo>
                  <a:pt x="35226" y="6684"/>
                  <a:pt x="35257" y="6715"/>
                  <a:pt x="35295" y="6715"/>
                </a:cubicBezTo>
                <a:cubicBezTo>
                  <a:pt x="35333" y="6715"/>
                  <a:pt x="35363" y="6684"/>
                  <a:pt x="35363" y="6647"/>
                </a:cubicBezTo>
                <a:cubicBezTo>
                  <a:pt x="35363" y="6609"/>
                  <a:pt x="35333" y="6578"/>
                  <a:pt x="35295" y="6578"/>
                </a:cubicBezTo>
                <a:close/>
                <a:moveTo>
                  <a:pt x="35511" y="6578"/>
                </a:moveTo>
                <a:cubicBezTo>
                  <a:pt x="35473" y="6578"/>
                  <a:pt x="35443" y="6609"/>
                  <a:pt x="35443" y="6647"/>
                </a:cubicBezTo>
                <a:cubicBezTo>
                  <a:pt x="35443" y="6684"/>
                  <a:pt x="35473" y="6715"/>
                  <a:pt x="35511" y="6715"/>
                </a:cubicBezTo>
                <a:cubicBezTo>
                  <a:pt x="35549" y="6715"/>
                  <a:pt x="35579" y="6684"/>
                  <a:pt x="35579" y="6647"/>
                </a:cubicBezTo>
                <a:cubicBezTo>
                  <a:pt x="35579" y="6609"/>
                  <a:pt x="35549" y="6578"/>
                  <a:pt x="35511" y="6578"/>
                </a:cubicBezTo>
                <a:close/>
                <a:moveTo>
                  <a:pt x="35727" y="6578"/>
                </a:moveTo>
                <a:cubicBezTo>
                  <a:pt x="35689" y="6578"/>
                  <a:pt x="35659" y="6609"/>
                  <a:pt x="35659" y="6647"/>
                </a:cubicBezTo>
                <a:cubicBezTo>
                  <a:pt x="35659" y="6684"/>
                  <a:pt x="35689" y="6715"/>
                  <a:pt x="35727" y="6715"/>
                </a:cubicBezTo>
                <a:cubicBezTo>
                  <a:pt x="35765" y="6715"/>
                  <a:pt x="35796" y="6684"/>
                  <a:pt x="35796" y="6647"/>
                </a:cubicBezTo>
                <a:cubicBezTo>
                  <a:pt x="35796" y="6609"/>
                  <a:pt x="35765" y="6578"/>
                  <a:pt x="35727" y="6578"/>
                </a:cubicBezTo>
                <a:close/>
                <a:moveTo>
                  <a:pt x="35943" y="6578"/>
                </a:moveTo>
                <a:cubicBezTo>
                  <a:pt x="35906" y="6578"/>
                  <a:pt x="35875" y="6609"/>
                  <a:pt x="35875" y="6647"/>
                </a:cubicBezTo>
                <a:cubicBezTo>
                  <a:pt x="35875" y="6684"/>
                  <a:pt x="35906" y="6715"/>
                  <a:pt x="35943" y="6715"/>
                </a:cubicBezTo>
                <a:cubicBezTo>
                  <a:pt x="35981" y="6715"/>
                  <a:pt x="36012" y="6684"/>
                  <a:pt x="36012" y="6647"/>
                </a:cubicBezTo>
                <a:cubicBezTo>
                  <a:pt x="36012" y="6609"/>
                  <a:pt x="35981" y="6578"/>
                  <a:pt x="35943" y="6578"/>
                </a:cubicBezTo>
                <a:close/>
                <a:moveTo>
                  <a:pt x="36159" y="6578"/>
                </a:moveTo>
                <a:cubicBezTo>
                  <a:pt x="36122" y="6578"/>
                  <a:pt x="36091" y="6609"/>
                  <a:pt x="36091" y="6647"/>
                </a:cubicBezTo>
                <a:cubicBezTo>
                  <a:pt x="36091" y="6684"/>
                  <a:pt x="36122" y="6715"/>
                  <a:pt x="36159" y="6715"/>
                </a:cubicBezTo>
                <a:cubicBezTo>
                  <a:pt x="36197" y="6715"/>
                  <a:pt x="36228" y="6684"/>
                  <a:pt x="36228" y="6647"/>
                </a:cubicBezTo>
                <a:cubicBezTo>
                  <a:pt x="36228" y="6609"/>
                  <a:pt x="36197" y="6578"/>
                  <a:pt x="36159" y="6578"/>
                </a:cubicBezTo>
                <a:close/>
                <a:moveTo>
                  <a:pt x="36376" y="6578"/>
                </a:moveTo>
                <a:cubicBezTo>
                  <a:pt x="36338" y="6578"/>
                  <a:pt x="36307" y="6609"/>
                  <a:pt x="36307" y="6647"/>
                </a:cubicBezTo>
                <a:cubicBezTo>
                  <a:pt x="36307" y="6684"/>
                  <a:pt x="36338" y="6715"/>
                  <a:pt x="36376" y="6715"/>
                </a:cubicBezTo>
                <a:cubicBezTo>
                  <a:pt x="36413" y="6715"/>
                  <a:pt x="36444" y="6684"/>
                  <a:pt x="36444" y="6647"/>
                </a:cubicBezTo>
                <a:cubicBezTo>
                  <a:pt x="36444" y="6609"/>
                  <a:pt x="36413" y="6578"/>
                  <a:pt x="36376" y="6578"/>
                </a:cubicBezTo>
                <a:close/>
                <a:moveTo>
                  <a:pt x="36592" y="6578"/>
                </a:moveTo>
                <a:cubicBezTo>
                  <a:pt x="36554" y="6578"/>
                  <a:pt x="36523" y="6609"/>
                  <a:pt x="36523" y="6647"/>
                </a:cubicBezTo>
                <a:cubicBezTo>
                  <a:pt x="36523" y="6684"/>
                  <a:pt x="36554" y="6715"/>
                  <a:pt x="36592" y="6715"/>
                </a:cubicBezTo>
                <a:cubicBezTo>
                  <a:pt x="36629" y="6715"/>
                  <a:pt x="36660" y="6684"/>
                  <a:pt x="36660" y="6647"/>
                </a:cubicBezTo>
                <a:cubicBezTo>
                  <a:pt x="36660" y="6609"/>
                  <a:pt x="36629" y="6578"/>
                  <a:pt x="36592" y="6578"/>
                </a:cubicBezTo>
                <a:close/>
                <a:moveTo>
                  <a:pt x="36808" y="6578"/>
                </a:moveTo>
                <a:cubicBezTo>
                  <a:pt x="36770" y="6578"/>
                  <a:pt x="36739" y="6609"/>
                  <a:pt x="36739" y="6647"/>
                </a:cubicBezTo>
                <a:cubicBezTo>
                  <a:pt x="36739" y="6684"/>
                  <a:pt x="36770" y="6715"/>
                  <a:pt x="36808" y="6715"/>
                </a:cubicBezTo>
                <a:cubicBezTo>
                  <a:pt x="36846" y="6715"/>
                  <a:pt x="36876" y="6684"/>
                  <a:pt x="36876" y="6647"/>
                </a:cubicBezTo>
                <a:cubicBezTo>
                  <a:pt x="36876" y="6609"/>
                  <a:pt x="36846" y="6578"/>
                  <a:pt x="36808" y="6578"/>
                </a:cubicBezTo>
                <a:close/>
                <a:moveTo>
                  <a:pt x="37024" y="6578"/>
                </a:moveTo>
                <a:cubicBezTo>
                  <a:pt x="36986" y="6578"/>
                  <a:pt x="36955" y="6609"/>
                  <a:pt x="36955" y="6647"/>
                </a:cubicBezTo>
                <a:cubicBezTo>
                  <a:pt x="36955" y="6684"/>
                  <a:pt x="36986" y="6715"/>
                  <a:pt x="37024" y="6715"/>
                </a:cubicBezTo>
                <a:cubicBezTo>
                  <a:pt x="37062" y="6715"/>
                  <a:pt x="37092" y="6684"/>
                  <a:pt x="37092" y="6647"/>
                </a:cubicBezTo>
                <a:cubicBezTo>
                  <a:pt x="37092" y="6609"/>
                  <a:pt x="37062" y="6578"/>
                  <a:pt x="37024" y="6578"/>
                </a:cubicBezTo>
                <a:close/>
                <a:moveTo>
                  <a:pt x="36158" y="7888"/>
                </a:moveTo>
                <a:cubicBezTo>
                  <a:pt x="36196" y="7888"/>
                  <a:pt x="36227" y="7858"/>
                  <a:pt x="36227" y="7820"/>
                </a:cubicBezTo>
                <a:cubicBezTo>
                  <a:pt x="36227" y="7782"/>
                  <a:pt x="36196" y="7752"/>
                  <a:pt x="36158" y="7752"/>
                </a:cubicBezTo>
                <a:cubicBezTo>
                  <a:pt x="36120" y="7752"/>
                  <a:pt x="36090" y="7782"/>
                  <a:pt x="36090" y="7820"/>
                </a:cubicBezTo>
                <a:cubicBezTo>
                  <a:pt x="36090" y="7858"/>
                  <a:pt x="36120" y="7888"/>
                  <a:pt x="36158" y="7888"/>
                </a:cubicBezTo>
                <a:close/>
                <a:moveTo>
                  <a:pt x="35511" y="6813"/>
                </a:moveTo>
                <a:cubicBezTo>
                  <a:pt x="35473" y="6813"/>
                  <a:pt x="35443" y="6844"/>
                  <a:pt x="35443" y="6881"/>
                </a:cubicBezTo>
                <a:cubicBezTo>
                  <a:pt x="35443" y="6919"/>
                  <a:pt x="35473" y="6950"/>
                  <a:pt x="35511" y="6950"/>
                </a:cubicBezTo>
                <a:cubicBezTo>
                  <a:pt x="35549" y="6950"/>
                  <a:pt x="35579" y="6919"/>
                  <a:pt x="35579" y="6881"/>
                </a:cubicBezTo>
                <a:cubicBezTo>
                  <a:pt x="35579" y="6844"/>
                  <a:pt x="35549" y="6813"/>
                  <a:pt x="35511" y="6813"/>
                </a:cubicBezTo>
                <a:close/>
                <a:moveTo>
                  <a:pt x="35727" y="6813"/>
                </a:moveTo>
                <a:cubicBezTo>
                  <a:pt x="35689" y="6813"/>
                  <a:pt x="35659" y="6844"/>
                  <a:pt x="35659" y="6881"/>
                </a:cubicBezTo>
                <a:cubicBezTo>
                  <a:pt x="35659" y="6919"/>
                  <a:pt x="35689" y="6950"/>
                  <a:pt x="35727" y="6950"/>
                </a:cubicBezTo>
                <a:cubicBezTo>
                  <a:pt x="35765" y="6950"/>
                  <a:pt x="35796" y="6919"/>
                  <a:pt x="35796" y="6881"/>
                </a:cubicBezTo>
                <a:cubicBezTo>
                  <a:pt x="35796" y="6844"/>
                  <a:pt x="35765" y="6813"/>
                  <a:pt x="35727" y="6813"/>
                </a:cubicBezTo>
                <a:close/>
                <a:moveTo>
                  <a:pt x="35943" y="6813"/>
                </a:moveTo>
                <a:cubicBezTo>
                  <a:pt x="35906" y="6813"/>
                  <a:pt x="35875" y="6844"/>
                  <a:pt x="35875" y="6881"/>
                </a:cubicBezTo>
                <a:cubicBezTo>
                  <a:pt x="35875" y="6919"/>
                  <a:pt x="35906" y="6950"/>
                  <a:pt x="35943" y="6950"/>
                </a:cubicBezTo>
                <a:cubicBezTo>
                  <a:pt x="35981" y="6950"/>
                  <a:pt x="36012" y="6919"/>
                  <a:pt x="36012" y="6881"/>
                </a:cubicBezTo>
                <a:cubicBezTo>
                  <a:pt x="36012" y="6844"/>
                  <a:pt x="35981" y="6813"/>
                  <a:pt x="35943" y="6813"/>
                </a:cubicBezTo>
                <a:close/>
                <a:moveTo>
                  <a:pt x="36159" y="6813"/>
                </a:moveTo>
                <a:cubicBezTo>
                  <a:pt x="36122" y="6813"/>
                  <a:pt x="36091" y="6844"/>
                  <a:pt x="36091" y="6881"/>
                </a:cubicBezTo>
                <a:cubicBezTo>
                  <a:pt x="36091" y="6919"/>
                  <a:pt x="36122" y="6950"/>
                  <a:pt x="36159" y="6950"/>
                </a:cubicBezTo>
                <a:cubicBezTo>
                  <a:pt x="36197" y="6950"/>
                  <a:pt x="36228" y="6919"/>
                  <a:pt x="36228" y="6881"/>
                </a:cubicBezTo>
                <a:cubicBezTo>
                  <a:pt x="36228" y="6844"/>
                  <a:pt x="36197" y="6813"/>
                  <a:pt x="36159" y="6813"/>
                </a:cubicBezTo>
                <a:close/>
                <a:moveTo>
                  <a:pt x="36376" y="6813"/>
                </a:moveTo>
                <a:cubicBezTo>
                  <a:pt x="36338" y="6813"/>
                  <a:pt x="36307" y="6844"/>
                  <a:pt x="36307" y="6881"/>
                </a:cubicBezTo>
                <a:cubicBezTo>
                  <a:pt x="36307" y="6919"/>
                  <a:pt x="36338" y="6950"/>
                  <a:pt x="36376" y="6950"/>
                </a:cubicBezTo>
                <a:cubicBezTo>
                  <a:pt x="36413" y="6950"/>
                  <a:pt x="36444" y="6919"/>
                  <a:pt x="36444" y="6881"/>
                </a:cubicBezTo>
                <a:cubicBezTo>
                  <a:pt x="36444" y="6844"/>
                  <a:pt x="36413" y="6813"/>
                  <a:pt x="36376" y="6813"/>
                </a:cubicBezTo>
                <a:close/>
                <a:moveTo>
                  <a:pt x="36592" y="6813"/>
                </a:moveTo>
                <a:cubicBezTo>
                  <a:pt x="36554" y="6813"/>
                  <a:pt x="36523" y="6844"/>
                  <a:pt x="36523" y="6881"/>
                </a:cubicBezTo>
                <a:cubicBezTo>
                  <a:pt x="36523" y="6919"/>
                  <a:pt x="36554" y="6950"/>
                  <a:pt x="36592" y="6950"/>
                </a:cubicBezTo>
                <a:cubicBezTo>
                  <a:pt x="36629" y="6950"/>
                  <a:pt x="36660" y="6919"/>
                  <a:pt x="36660" y="6881"/>
                </a:cubicBezTo>
                <a:cubicBezTo>
                  <a:pt x="36660" y="6844"/>
                  <a:pt x="36629" y="6813"/>
                  <a:pt x="36592" y="6813"/>
                </a:cubicBezTo>
                <a:close/>
                <a:moveTo>
                  <a:pt x="36808" y="6813"/>
                </a:moveTo>
                <a:cubicBezTo>
                  <a:pt x="36770" y="6813"/>
                  <a:pt x="36739" y="6844"/>
                  <a:pt x="36739" y="6881"/>
                </a:cubicBezTo>
                <a:cubicBezTo>
                  <a:pt x="36739" y="6919"/>
                  <a:pt x="36770" y="6950"/>
                  <a:pt x="36808" y="6950"/>
                </a:cubicBezTo>
                <a:cubicBezTo>
                  <a:pt x="36846" y="6950"/>
                  <a:pt x="36876" y="6919"/>
                  <a:pt x="36876" y="6881"/>
                </a:cubicBezTo>
                <a:cubicBezTo>
                  <a:pt x="36876" y="6844"/>
                  <a:pt x="36846" y="6813"/>
                  <a:pt x="36808" y="6813"/>
                </a:cubicBezTo>
                <a:close/>
                <a:moveTo>
                  <a:pt x="35727" y="7048"/>
                </a:moveTo>
                <a:cubicBezTo>
                  <a:pt x="35689" y="7048"/>
                  <a:pt x="35659" y="7078"/>
                  <a:pt x="35659" y="7116"/>
                </a:cubicBezTo>
                <a:cubicBezTo>
                  <a:pt x="35659" y="7154"/>
                  <a:pt x="35689" y="7185"/>
                  <a:pt x="35727" y="7185"/>
                </a:cubicBezTo>
                <a:cubicBezTo>
                  <a:pt x="35765" y="7185"/>
                  <a:pt x="35796" y="7154"/>
                  <a:pt x="35796" y="7116"/>
                </a:cubicBezTo>
                <a:cubicBezTo>
                  <a:pt x="35796" y="7078"/>
                  <a:pt x="35765" y="7048"/>
                  <a:pt x="35727" y="7048"/>
                </a:cubicBezTo>
                <a:close/>
                <a:moveTo>
                  <a:pt x="35943" y="7048"/>
                </a:moveTo>
                <a:cubicBezTo>
                  <a:pt x="35906" y="7048"/>
                  <a:pt x="35875" y="7078"/>
                  <a:pt x="35875" y="7116"/>
                </a:cubicBezTo>
                <a:cubicBezTo>
                  <a:pt x="35875" y="7154"/>
                  <a:pt x="35906" y="7185"/>
                  <a:pt x="35943" y="7185"/>
                </a:cubicBezTo>
                <a:cubicBezTo>
                  <a:pt x="35981" y="7185"/>
                  <a:pt x="36012" y="7154"/>
                  <a:pt x="36012" y="7116"/>
                </a:cubicBezTo>
                <a:cubicBezTo>
                  <a:pt x="36012" y="7078"/>
                  <a:pt x="35981" y="7048"/>
                  <a:pt x="35943" y="7048"/>
                </a:cubicBezTo>
                <a:close/>
                <a:moveTo>
                  <a:pt x="36159" y="7048"/>
                </a:moveTo>
                <a:cubicBezTo>
                  <a:pt x="36122" y="7048"/>
                  <a:pt x="36091" y="7078"/>
                  <a:pt x="36091" y="7116"/>
                </a:cubicBezTo>
                <a:cubicBezTo>
                  <a:pt x="36091" y="7154"/>
                  <a:pt x="36122" y="7185"/>
                  <a:pt x="36159" y="7185"/>
                </a:cubicBezTo>
                <a:cubicBezTo>
                  <a:pt x="36197" y="7185"/>
                  <a:pt x="36228" y="7154"/>
                  <a:pt x="36228" y="7116"/>
                </a:cubicBezTo>
                <a:cubicBezTo>
                  <a:pt x="36228" y="7078"/>
                  <a:pt x="36197" y="7048"/>
                  <a:pt x="36159" y="7048"/>
                </a:cubicBezTo>
                <a:close/>
                <a:moveTo>
                  <a:pt x="36376" y="7048"/>
                </a:moveTo>
                <a:cubicBezTo>
                  <a:pt x="36338" y="7048"/>
                  <a:pt x="36307" y="7078"/>
                  <a:pt x="36307" y="7116"/>
                </a:cubicBezTo>
                <a:cubicBezTo>
                  <a:pt x="36307" y="7154"/>
                  <a:pt x="36338" y="7185"/>
                  <a:pt x="36376" y="7185"/>
                </a:cubicBezTo>
                <a:cubicBezTo>
                  <a:pt x="36413" y="7185"/>
                  <a:pt x="36444" y="7154"/>
                  <a:pt x="36444" y="7116"/>
                </a:cubicBezTo>
                <a:cubicBezTo>
                  <a:pt x="36444" y="7078"/>
                  <a:pt x="36413" y="7048"/>
                  <a:pt x="36376" y="7048"/>
                </a:cubicBezTo>
                <a:close/>
                <a:moveTo>
                  <a:pt x="36592" y="7048"/>
                </a:moveTo>
                <a:cubicBezTo>
                  <a:pt x="36554" y="7048"/>
                  <a:pt x="36523" y="7078"/>
                  <a:pt x="36523" y="7116"/>
                </a:cubicBezTo>
                <a:cubicBezTo>
                  <a:pt x="36523" y="7154"/>
                  <a:pt x="36554" y="7185"/>
                  <a:pt x="36592" y="7185"/>
                </a:cubicBezTo>
                <a:cubicBezTo>
                  <a:pt x="36629" y="7185"/>
                  <a:pt x="36660" y="7154"/>
                  <a:pt x="36660" y="7116"/>
                </a:cubicBezTo>
                <a:cubicBezTo>
                  <a:pt x="36660" y="7078"/>
                  <a:pt x="36629" y="7048"/>
                  <a:pt x="36592" y="7048"/>
                </a:cubicBezTo>
                <a:close/>
                <a:moveTo>
                  <a:pt x="36808" y="7048"/>
                </a:moveTo>
                <a:cubicBezTo>
                  <a:pt x="36770" y="7048"/>
                  <a:pt x="36739" y="7078"/>
                  <a:pt x="36739" y="7116"/>
                </a:cubicBezTo>
                <a:cubicBezTo>
                  <a:pt x="36739" y="7154"/>
                  <a:pt x="36770" y="7185"/>
                  <a:pt x="36808" y="7185"/>
                </a:cubicBezTo>
                <a:cubicBezTo>
                  <a:pt x="36846" y="7185"/>
                  <a:pt x="36876" y="7154"/>
                  <a:pt x="36876" y="7116"/>
                </a:cubicBezTo>
                <a:cubicBezTo>
                  <a:pt x="36876" y="7078"/>
                  <a:pt x="36846" y="7048"/>
                  <a:pt x="36808" y="7048"/>
                </a:cubicBezTo>
                <a:close/>
                <a:moveTo>
                  <a:pt x="35943" y="7283"/>
                </a:moveTo>
                <a:cubicBezTo>
                  <a:pt x="35906" y="7283"/>
                  <a:pt x="35875" y="7313"/>
                  <a:pt x="35875" y="7351"/>
                </a:cubicBezTo>
                <a:cubicBezTo>
                  <a:pt x="35875" y="7389"/>
                  <a:pt x="35906" y="7420"/>
                  <a:pt x="35943" y="7420"/>
                </a:cubicBezTo>
                <a:cubicBezTo>
                  <a:pt x="35981" y="7420"/>
                  <a:pt x="36012" y="7389"/>
                  <a:pt x="36012" y="7351"/>
                </a:cubicBezTo>
                <a:cubicBezTo>
                  <a:pt x="36012" y="7313"/>
                  <a:pt x="35981" y="7283"/>
                  <a:pt x="35943" y="7283"/>
                </a:cubicBezTo>
                <a:close/>
                <a:moveTo>
                  <a:pt x="36376" y="7283"/>
                </a:moveTo>
                <a:cubicBezTo>
                  <a:pt x="36338" y="7283"/>
                  <a:pt x="36307" y="7313"/>
                  <a:pt x="36307" y="7351"/>
                </a:cubicBezTo>
                <a:cubicBezTo>
                  <a:pt x="36307" y="7389"/>
                  <a:pt x="36338" y="7420"/>
                  <a:pt x="36376" y="7420"/>
                </a:cubicBezTo>
                <a:cubicBezTo>
                  <a:pt x="36413" y="7420"/>
                  <a:pt x="36444" y="7389"/>
                  <a:pt x="36444" y="7351"/>
                </a:cubicBezTo>
                <a:cubicBezTo>
                  <a:pt x="36444" y="7313"/>
                  <a:pt x="36413" y="7283"/>
                  <a:pt x="36376" y="7283"/>
                </a:cubicBezTo>
                <a:close/>
                <a:moveTo>
                  <a:pt x="36592" y="7283"/>
                </a:moveTo>
                <a:cubicBezTo>
                  <a:pt x="36554" y="7283"/>
                  <a:pt x="36523" y="7313"/>
                  <a:pt x="36523" y="7351"/>
                </a:cubicBezTo>
                <a:cubicBezTo>
                  <a:pt x="36523" y="7389"/>
                  <a:pt x="36554" y="7420"/>
                  <a:pt x="36592" y="7420"/>
                </a:cubicBezTo>
                <a:cubicBezTo>
                  <a:pt x="36629" y="7420"/>
                  <a:pt x="36660" y="7389"/>
                  <a:pt x="36660" y="7351"/>
                </a:cubicBezTo>
                <a:cubicBezTo>
                  <a:pt x="36660" y="7313"/>
                  <a:pt x="36629" y="7283"/>
                  <a:pt x="36592" y="7283"/>
                </a:cubicBezTo>
                <a:close/>
                <a:moveTo>
                  <a:pt x="36808" y="7283"/>
                </a:moveTo>
                <a:cubicBezTo>
                  <a:pt x="36770" y="7283"/>
                  <a:pt x="36739" y="7313"/>
                  <a:pt x="36739" y="7351"/>
                </a:cubicBezTo>
                <a:cubicBezTo>
                  <a:pt x="36739" y="7389"/>
                  <a:pt x="36770" y="7420"/>
                  <a:pt x="36808" y="7420"/>
                </a:cubicBezTo>
                <a:cubicBezTo>
                  <a:pt x="36846" y="7420"/>
                  <a:pt x="36876" y="7389"/>
                  <a:pt x="36876" y="7351"/>
                </a:cubicBezTo>
                <a:cubicBezTo>
                  <a:pt x="36876" y="7313"/>
                  <a:pt x="36846" y="7283"/>
                  <a:pt x="36808" y="7283"/>
                </a:cubicBezTo>
                <a:close/>
                <a:moveTo>
                  <a:pt x="36376" y="7518"/>
                </a:moveTo>
                <a:cubicBezTo>
                  <a:pt x="36338" y="7518"/>
                  <a:pt x="36307" y="7548"/>
                  <a:pt x="36307" y="7586"/>
                </a:cubicBezTo>
                <a:cubicBezTo>
                  <a:pt x="36307" y="7624"/>
                  <a:pt x="36338" y="7654"/>
                  <a:pt x="36376" y="7654"/>
                </a:cubicBezTo>
                <a:cubicBezTo>
                  <a:pt x="36413" y="7654"/>
                  <a:pt x="36444" y="7624"/>
                  <a:pt x="36444" y="7586"/>
                </a:cubicBezTo>
                <a:cubicBezTo>
                  <a:pt x="36444" y="7548"/>
                  <a:pt x="36413" y="7518"/>
                  <a:pt x="36376" y="7518"/>
                </a:cubicBezTo>
                <a:close/>
                <a:moveTo>
                  <a:pt x="36592" y="7518"/>
                </a:moveTo>
                <a:cubicBezTo>
                  <a:pt x="36554" y="7518"/>
                  <a:pt x="36523" y="7548"/>
                  <a:pt x="36523" y="7586"/>
                </a:cubicBezTo>
                <a:cubicBezTo>
                  <a:pt x="36523" y="7624"/>
                  <a:pt x="36554" y="7654"/>
                  <a:pt x="36592" y="7654"/>
                </a:cubicBezTo>
                <a:cubicBezTo>
                  <a:pt x="36629" y="7654"/>
                  <a:pt x="36660" y="7624"/>
                  <a:pt x="36660" y="7586"/>
                </a:cubicBezTo>
                <a:cubicBezTo>
                  <a:pt x="36660" y="7548"/>
                  <a:pt x="36629" y="7518"/>
                  <a:pt x="36592" y="7518"/>
                </a:cubicBezTo>
                <a:close/>
                <a:moveTo>
                  <a:pt x="36808" y="7518"/>
                </a:moveTo>
                <a:cubicBezTo>
                  <a:pt x="36770" y="7518"/>
                  <a:pt x="36739" y="7548"/>
                  <a:pt x="36739" y="7586"/>
                </a:cubicBezTo>
                <a:cubicBezTo>
                  <a:pt x="36739" y="7624"/>
                  <a:pt x="36770" y="7654"/>
                  <a:pt x="36808" y="7654"/>
                </a:cubicBezTo>
                <a:cubicBezTo>
                  <a:pt x="36846" y="7654"/>
                  <a:pt x="36876" y="7624"/>
                  <a:pt x="36876" y="7586"/>
                </a:cubicBezTo>
                <a:cubicBezTo>
                  <a:pt x="36876" y="7548"/>
                  <a:pt x="36846" y="7518"/>
                  <a:pt x="36808" y="7518"/>
                </a:cubicBezTo>
                <a:close/>
                <a:moveTo>
                  <a:pt x="36376" y="7752"/>
                </a:moveTo>
                <a:cubicBezTo>
                  <a:pt x="36338" y="7752"/>
                  <a:pt x="36307" y="7783"/>
                  <a:pt x="36307" y="7821"/>
                </a:cubicBezTo>
                <a:cubicBezTo>
                  <a:pt x="36307" y="7859"/>
                  <a:pt x="36338" y="7889"/>
                  <a:pt x="36376" y="7889"/>
                </a:cubicBezTo>
                <a:cubicBezTo>
                  <a:pt x="36413" y="7889"/>
                  <a:pt x="36444" y="7859"/>
                  <a:pt x="36444" y="7821"/>
                </a:cubicBezTo>
                <a:cubicBezTo>
                  <a:pt x="36444" y="7783"/>
                  <a:pt x="36413" y="7752"/>
                  <a:pt x="36376" y="7752"/>
                </a:cubicBezTo>
                <a:close/>
                <a:moveTo>
                  <a:pt x="36592" y="7752"/>
                </a:moveTo>
                <a:cubicBezTo>
                  <a:pt x="36554" y="7752"/>
                  <a:pt x="36523" y="7783"/>
                  <a:pt x="36523" y="7821"/>
                </a:cubicBezTo>
                <a:cubicBezTo>
                  <a:pt x="36523" y="7859"/>
                  <a:pt x="36554" y="7889"/>
                  <a:pt x="36592" y="7889"/>
                </a:cubicBezTo>
                <a:cubicBezTo>
                  <a:pt x="36629" y="7889"/>
                  <a:pt x="36660" y="7859"/>
                  <a:pt x="36660" y="7821"/>
                </a:cubicBezTo>
                <a:cubicBezTo>
                  <a:pt x="36660" y="7783"/>
                  <a:pt x="36629" y="7752"/>
                  <a:pt x="36592" y="7752"/>
                </a:cubicBezTo>
                <a:close/>
                <a:moveTo>
                  <a:pt x="35943" y="7987"/>
                </a:moveTo>
                <a:cubicBezTo>
                  <a:pt x="35906" y="7987"/>
                  <a:pt x="35875" y="8018"/>
                  <a:pt x="35875" y="8056"/>
                </a:cubicBezTo>
                <a:cubicBezTo>
                  <a:pt x="35875" y="8093"/>
                  <a:pt x="35906" y="8124"/>
                  <a:pt x="35943" y="8124"/>
                </a:cubicBezTo>
                <a:cubicBezTo>
                  <a:pt x="35981" y="8124"/>
                  <a:pt x="36012" y="8093"/>
                  <a:pt x="36012" y="8056"/>
                </a:cubicBezTo>
                <a:cubicBezTo>
                  <a:pt x="36012" y="8018"/>
                  <a:pt x="35981" y="7987"/>
                  <a:pt x="35943" y="7987"/>
                </a:cubicBezTo>
                <a:close/>
                <a:moveTo>
                  <a:pt x="36159" y="7987"/>
                </a:moveTo>
                <a:cubicBezTo>
                  <a:pt x="36122" y="7987"/>
                  <a:pt x="36091" y="8018"/>
                  <a:pt x="36091" y="8056"/>
                </a:cubicBezTo>
                <a:cubicBezTo>
                  <a:pt x="36091" y="8093"/>
                  <a:pt x="36122" y="8124"/>
                  <a:pt x="36159" y="8124"/>
                </a:cubicBezTo>
                <a:cubicBezTo>
                  <a:pt x="36197" y="8124"/>
                  <a:pt x="36228" y="8093"/>
                  <a:pt x="36228" y="8056"/>
                </a:cubicBezTo>
                <a:cubicBezTo>
                  <a:pt x="36228" y="8018"/>
                  <a:pt x="36197" y="7987"/>
                  <a:pt x="36159" y="7987"/>
                </a:cubicBezTo>
                <a:close/>
                <a:moveTo>
                  <a:pt x="36376" y="7987"/>
                </a:moveTo>
                <a:cubicBezTo>
                  <a:pt x="36338" y="7987"/>
                  <a:pt x="36307" y="8018"/>
                  <a:pt x="36307" y="8056"/>
                </a:cubicBezTo>
                <a:cubicBezTo>
                  <a:pt x="36307" y="8093"/>
                  <a:pt x="36338" y="8124"/>
                  <a:pt x="36376" y="8124"/>
                </a:cubicBezTo>
                <a:cubicBezTo>
                  <a:pt x="36413" y="8124"/>
                  <a:pt x="36444" y="8093"/>
                  <a:pt x="36444" y="8056"/>
                </a:cubicBezTo>
                <a:cubicBezTo>
                  <a:pt x="36444" y="8018"/>
                  <a:pt x="36413" y="7987"/>
                  <a:pt x="36376" y="7987"/>
                </a:cubicBezTo>
                <a:close/>
                <a:moveTo>
                  <a:pt x="35943" y="8222"/>
                </a:moveTo>
                <a:cubicBezTo>
                  <a:pt x="35906" y="8222"/>
                  <a:pt x="35875" y="8253"/>
                  <a:pt x="35875" y="8290"/>
                </a:cubicBezTo>
                <a:cubicBezTo>
                  <a:pt x="35875" y="8328"/>
                  <a:pt x="35906" y="8359"/>
                  <a:pt x="35943" y="8359"/>
                </a:cubicBezTo>
                <a:cubicBezTo>
                  <a:pt x="35981" y="8359"/>
                  <a:pt x="36012" y="8328"/>
                  <a:pt x="36012" y="8290"/>
                </a:cubicBezTo>
                <a:cubicBezTo>
                  <a:pt x="36012" y="8253"/>
                  <a:pt x="35981" y="8222"/>
                  <a:pt x="35943" y="8222"/>
                </a:cubicBezTo>
                <a:close/>
                <a:moveTo>
                  <a:pt x="36159" y="8222"/>
                </a:moveTo>
                <a:cubicBezTo>
                  <a:pt x="36122" y="8222"/>
                  <a:pt x="36091" y="8253"/>
                  <a:pt x="36091" y="8290"/>
                </a:cubicBezTo>
                <a:cubicBezTo>
                  <a:pt x="36091" y="8328"/>
                  <a:pt x="36122" y="8359"/>
                  <a:pt x="36159" y="8359"/>
                </a:cubicBezTo>
                <a:cubicBezTo>
                  <a:pt x="36197" y="8359"/>
                  <a:pt x="36228" y="8328"/>
                  <a:pt x="36228" y="8290"/>
                </a:cubicBezTo>
                <a:cubicBezTo>
                  <a:pt x="36228" y="8253"/>
                  <a:pt x="36197" y="8222"/>
                  <a:pt x="36159" y="8222"/>
                </a:cubicBezTo>
                <a:close/>
                <a:moveTo>
                  <a:pt x="37240" y="6578"/>
                </a:moveTo>
                <a:cubicBezTo>
                  <a:pt x="37202" y="6578"/>
                  <a:pt x="37172" y="6609"/>
                  <a:pt x="37172" y="6647"/>
                </a:cubicBezTo>
                <a:cubicBezTo>
                  <a:pt x="37172" y="6684"/>
                  <a:pt x="37202" y="6715"/>
                  <a:pt x="37240" y="6715"/>
                </a:cubicBezTo>
                <a:cubicBezTo>
                  <a:pt x="37278" y="6715"/>
                  <a:pt x="37309" y="6684"/>
                  <a:pt x="37309" y="6647"/>
                </a:cubicBezTo>
                <a:cubicBezTo>
                  <a:pt x="37309" y="6609"/>
                  <a:pt x="37278" y="6578"/>
                  <a:pt x="37240" y="6578"/>
                </a:cubicBezTo>
                <a:close/>
                <a:moveTo>
                  <a:pt x="37240" y="6813"/>
                </a:moveTo>
                <a:cubicBezTo>
                  <a:pt x="37202" y="6813"/>
                  <a:pt x="37172" y="6844"/>
                  <a:pt x="37172" y="6881"/>
                </a:cubicBezTo>
                <a:cubicBezTo>
                  <a:pt x="37172" y="6919"/>
                  <a:pt x="37202" y="6950"/>
                  <a:pt x="37240" y="6950"/>
                </a:cubicBezTo>
                <a:cubicBezTo>
                  <a:pt x="37278" y="6950"/>
                  <a:pt x="37309" y="6919"/>
                  <a:pt x="37309" y="6881"/>
                </a:cubicBezTo>
                <a:cubicBezTo>
                  <a:pt x="37309" y="6844"/>
                  <a:pt x="37278" y="6813"/>
                  <a:pt x="37240" y="6813"/>
                </a:cubicBezTo>
                <a:close/>
                <a:moveTo>
                  <a:pt x="37240" y="7048"/>
                </a:moveTo>
                <a:cubicBezTo>
                  <a:pt x="37202" y="7048"/>
                  <a:pt x="37172" y="7078"/>
                  <a:pt x="37172" y="7116"/>
                </a:cubicBezTo>
                <a:cubicBezTo>
                  <a:pt x="37172" y="7154"/>
                  <a:pt x="37202" y="7185"/>
                  <a:pt x="37240" y="7185"/>
                </a:cubicBezTo>
                <a:cubicBezTo>
                  <a:pt x="37278" y="7185"/>
                  <a:pt x="37309" y="7154"/>
                  <a:pt x="37309" y="7116"/>
                </a:cubicBezTo>
                <a:cubicBezTo>
                  <a:pt x="37309" y="7078"/>
                  <a:pt x="37278" y="7048"/>
                  <a:pt x="37240" y="7048"/>
                </a:cubicBezTo>
                <a:close/>
                <a:moveTo>
                  <a:pt x="37240" y="7283"/>
                </a:moveTo>
                <a:cubicBezTo>
                  <a:pt x="37202" y="7283"/>
                  <a:pt x="37172" y="7313"/>
                  <a:pt x="37172" y="7351"/>
                </a:cubicBezTo>
                <a:cubicBezTo>
                  <a:pt x="37172" y="7389"/>
                  <a:pt x="37202" y="7420"/>
                  <a:pt x="37240" y="7420"/>
                </a:cubicBezTo>
                <a:cubicBezTo>
                  <a:pt x="37278" y="7420"/>
                  <a:pt x="37309" y="7389"/>
                  <a:pt x="37309" y="7351"/>
                </a:cubicBezTo>
                <a:cubicBezTo>
                  <a:pt x="37309" y="7313"/>
                  <a:pt x="37278" y="7283"/>
                  <a:pt x="37240" y="7283"/>
                </a:cubicBezTo>
                <a:close/>
                <a:moveTo>
                  <a:pt x="37240" y="7518"/>
                </a:moveTo>
                <a:cubicBezTo>
                  <a:pt x="37202" y="7518"/>
                  <a:pt x="37172" y="7548"/>
                  <a:pt x="37172" y="7586"/>
                </a:cubicBezTo>
                <a:cubicBezTo>
                  <a:pt x="37172" y="7624"/>
                  <a:pt x="37202" y="7654"/>
                  <a:pt x="37240" y="7654"/>
                </a:cubicBezTo>
                <a:cubicBezTo>
                  <a:pt x="37278" y="7654"/>
                  <a:pt x="37309" y="7624"/>
                  <a:pt x="37309" y="7586"/>
                </a:cubicBezTo>
                <a:cubicBezTo>
                  <a:pt x="37309" y="7548"/>
                  <a:pt x="37278" y="7518"/>
                  <a:pt x="37240" y="7518"/>
                </a:cubicBezTo>
                <a:close/>
                <a:moveTo>
                  <a:pt x="37240" y="7752"/>
                </a:moveTo>
                <a:cubicBezTo>
                  <a:pt x="37202" y="7752"/>
                  <a:pt x="37172" y="7783"/>
                  <a:pt x="37172" y="7821"/>
                </a:cubicBezTo>
                <a:cubicBezTo>
                  <a:pt x="37172" y="7859"/>
                  <a:pt x="37202" y="7889"/>
                  <a:pt x="37240" y="7889"/>
                </a:cubicBezTo>
                <a:cubicBezTo>
                  <a:pt x="37278" y="7889"/>
                  <a:pt x="37309" y="7859"/>
                  <a:pt x="37309" y="7821"/>
                </a:cubicBezTo>
                <a:cubicBezTo>
                  <a:pt x="37309" y="7783"/>
                  <a:pt x="37278" y="7752"/>
                  <a:pt x="37240" y="7752"/>
                </a:cubicBezTo>
                <a:close/>
                <a:moveTo>
                  <a:pt x="30972" y="6813"/>
                </a:moveTo>
                <a:cubicBezTo>
                  <a:pt x="30935" y="6813"/>
                  <a:pt x="30904" y="6844"/>
                  <a:pt x="30904" y="6881"/>
                </a:cubicBezTo>
                <a:cubicBezTo>
                  <a:pt x="30904" y="6919"/>
                  <a:pt x="30935" y="6950"/>
                  <a:pt x="30972" y="6950"/>
                </a:cubicBezTo>
                <a:cubicBezTo>
                  <a:pt x="31010" y="6950"/>
                  <a:pt x="31041" y="6919"/>
                  <a:pt x="31041" y="6881"/>
                </a:cubicBezTo>
                <a:cubicBezTo>
                  <a:pt x="31041" y="6844"/>
                  <a:pt x="31010" y="6813"/>
                  <a:pt x="30972" y="6813"/>
                </a:cubicBezTo>
                <a:close/>
                <a:moveTo>
                  <a:pt x="30972" y="7048"/>
                </a:moveTo>
                <a:cubicBezTo>
                  <a:pt x="30935" y="7048"/>
                  <a:pt x="30904" y="7078"/>
                  <a:pt x="30904" y="7116"/>
                </a:cubicBezTo>
                <a:cubicBezTo>
                  <a:pt x="30904" y="7154"/>
                  <a:pt x="30935" y="7185"/>
                  <a:pt x="30972" y="7185"/>
                </a:cubicBezTo>
                <a:cubicBezTo>
                  <a:pt x="31010" y="7185"/>
                  <a:pt x="31041" y="7154"/>
                  <a:pt x="31041" y="7116"/>
                </a:cubicBezTo>
                <a:cubicBezTo>
                  <a:pt x="31041" y="7078"/>
                  <a:pt x="31010" y="7048"/>
                  <a:pt x="30972" y="7048"/>
                </a:cubicBezTo>
                <a:close/>
                <a:moveTo>
                  <a:pt x="30756" y="6813"/>
                </a:moveTo>
                <a:cubicBezTo>
                  <a:pt x="30719" y="6813"/>
                  <a:pt x="30688" y="6844"/>
                  <a:pt x="30688" y="6881"/>
                </a:cubicBezTo>
                <a:cubicBezTo>
                  <a:pt x="30688" y="6919"/>
                  <a:pt x="30719" y="6950"/>
                  <a:pt x="30756" y="6950"/>
                </a:cubicBezTo>
                <a:cubicBezTo>
                  <a:pt x="30794" y="6950"/>
                  <a:pt x="30825" y="6919"/>
                  <a:pt x="30825" y="6881"/>
                </a:cubicBezTo>
                <a:cubicBezTo>
                  <a:pt x="30825" y="6844"/>
                  <a:pt x="30794" y="6813"/>
                  <a:pt x="30756" y="6813"/>
                </a:cubicBezTo>
                <a:close/>
                <a:moveTo>
                  <a:pt x="23187" y="5542"/>
                </a:moveTo>
                <a:cubicBezTo>
                  <a:pt x="23224" y="5542"/>
                  <a:pt x="23255" y="5511"/>
                  <a:pt x="23255" y="5473"/>
                </a:cubicBezTo>
                <a:cubicBezTo>
                  <a:pt x="23255" y="5435"/>
                  <a:pt x="23224" y="5405"/>
                  <a:pt x="23187" y="5405"/>
                </a:cubicBezTo>
                <a:cubicBezTo>
                  <a:pt x="23149" y="5405"/>
                  <a:pt x="23118" y="5435"/>
                  <a:pt x="23118" y="5473"/>
                </a:cubicBezTo>
                <a:cubicBezTo>
                  <a:pt x="23118" y="5511"/>
                  <a:pt x="23149" y="5542"/>
                  <a:pt x="23187" y="5542"/>
                </a:cubicBezTo>
                <a:close/>
                <a:moveTo>
                  <a:pt x="23403" y="5542"/>
                </a:moveTo>
                <a:cubicBezTo>
                  <a:pt x="23441" y="5542"/>
                  <a:pt x="23471" y="5511"/>
                  <a:pt x="23471" y="5473"/>
                </a:cubicBezTo>
                <a:cubicBezTo>
                  <a:pt x="23471" y="5435"/>
                  <a:pt x="23441" y="5405"/>
                  <a:pt x="23403" y="5405"/>
                </a:cubicBezTo>
                <a:cubicBezTo>
                  <a:pt x="23365" y="5405"/>
                  <a:pt x="23334" y="5435"/>
                  <a:pt x="23334" y="5473"/>
                </a:cubicBezTo>
                <a:cubicBezTo>
                  <a:pt x="23334" y="5511"/>
                  <a:pt x="23365" y="5542"/>
                  <a:pt x="23403" y="5542"/>
                </a:cubicBezTo>
                <a:close/>
                <a:moveTo>
                  <a:pt x="24057" y="3291"/>
                </a:moveTo>
                <a:cubicBezTo>
                  <a:pt x="24019" y="3291"/>
                  <a:pt x="23988" y="3321"/>
                  <a:pt x="23988" y="3359"/>
                </a:cubicBezTo>
                <a:cubicBezTo>
                  <a:pt x="23988" y="3397"/>
                  <a:pt x="24019" y="3428"/>
                  <a:pt x="24057" y="3428"/>
                </a:cubicBezTo>
                <a:cubicBezTo>
                  <a:pt x="24094" y="3428"/>
                  <a:pt x="24125" y="3397"/>
                  <a:pt x="24125" y="3359"/>
                </a:cubicBezTo>
                <a:cubicBezTo>
                  <a:pt x="24125" y="3321"/>
                  <a:pt x="24094" y="3291"/>
                  <a:pt x="24057" y="3291"/>
                </a:cubicBezTo>
                <a:close/>
                <a:moveTo>
                  <a:pt x="24273" y="3291"/>
                </a:moveTo>
                <a:cubicBezTo>
                  <a:pt x="24235" y="3291"/>
                  <a:pt x="24204" y="3321"/>
                  <a:pt x="24204" y="3359"/>
                </a:cubicBezTo>
                <a:cubicBezTo>
                  <a:pt x="24204" y="3397"/>
                  <a:pt x="24235" y="3428"/>
                  <a:pt x="24273" y="3428"/>
                </a:cubicBezTo>
                <a:cubicBezTo>
                  <a:pt x="24311" y="3428"/>
                  <a:pt x="24341" y="3397"/>
                  <a:pt x="24341" y="3359"/>
                </a:cubicBezTo>
                <a:cubicBezTo>
                  <a:pt x="24341" y="3321"/>
                  <a:pt x="24311" y="3291"/>
                  <a:pt x="24273" y="3291"/>
                </a:cubicBezTo>
                <a:close/>
                <a:moveTo>
                  <a:pt x="24057" y="3525"/>
                </a:moveTo>
                <a:cubicBezTo>
                  <a:pt x="24019" y="3525"/>
                  <a:pt x="23988" y="3556"/>
                  <a:pt x="23988" y="3594"/>
                </a:cubicBezTo>
                <a:cubicBezTo>
                  <a:pt x="23988" y="3632"/>
                  <a:pt x="24019" y="3662"/>
                  <a:pt x="24057" y="3662"/>
                </a:cubicBezTo>
                <a:cubicBezTo>
                  <a:pt x="24094" y="3662"/>
                  <a:pt x="24125" y="3632"/>
                  <a:pt x="24125" y="3594"/>
                </a:cubicBezTo>
                <a:cubicBezTo>
                  <a:pt x="24125" y="3556"/>
                  <a:pt x="24094" y="3525"/>
                  <a:pt x="24057" y="3525"/>
                </a:cubicBezTo>
                <a:close/>
                <a:moveTo>
                  <a:pt x="24273" y="3525"/>
                </a:moveTo>
                <a:cubicBezTo>
                  <a:pt x="24235" y="3525"/>
                  <a:pt x="24204" y="3556"/>
                  <a:pt x="24204" y="3594"/>
                </a:cubicBezTo>
                <a:cubicBezTo>
                  <a:pt x="24204" y="3632"/>
                  <a:pt x="24235" y="3662"/>
                  <a:pt x="24273" y="3662"/>
                </a:cubicBezTo>
                <a:cubicBezTo>
                  <a:pt x="24311" y="3662"/>
                  <a:pt x="24341" y="3632"/>
                  <a:pt x="24341" y="3594"/>
                </a:cubicBezTo>
                <a:cubicBezTo>
                  <a:pt x="24341" y="3556"/>
                  <a:pt x="24311" y="3525"/>
                  <a:pt x="24273" y="3525"/>
                </a:cubicBezTo>
                <a:close/>
                <a:moveTo>
                  <a:pt x="24489" y="3525"/>
                </a:moveTo>
                <a:cubicBezTo>
                  <a:pt x="24451" y="3525"/>
                  <a:pt x="24420" y="3556"/>
                  <a:pt x="24420" y="3594"/>
                </a:cubicBezTo>
                <a:cubicBezTo>
                  <a:pt x="24420" y="3632"/>
                  <a:pt x="24451" y="3662"/>
                  <a:pt x="24489" y="3662"/>
                </a:cubicBezTo>
                <a:cubicBezTo>
                  <a:pt x="24527" y="3662"/>
                  <a:pt x="24557" y="3632"/>
                  <a:pt x="24557" y="3594"/>
                </a:cubicBezTo>
                <a:cubicBezTo>
                  <a:pt x="24557" y="3556"/>
                  <a:pt x="24527" y="3525"/>
                  <a:pt x="24489" y="3525"/>
                </a:cubicBezTo>
                <a:close/>
                <a:moveTo>
                  <a:pt x="24705" y="3525"/>
                </a:moveTo>
                <a:cubicBezTo>
                  <a:pt x="24667" y="3525"/>
                  <a:pt x="24636" y="3556"/>
                  <a:pt x="24636" y="3594"/>
                </a:cubicBezTo>
                <a:cubicBezTo>
                  <a:pt x="24636" y="3632"/>
                  <a:pt x="24667" y="3662"/>
                  <a:pt x="24705" y="3662"/>
                </a:cubicBezTo>
                <a:cubicBezTo>
                  <a:pt x="24743" y="3662"/>
                  <a:pt x="24773" y="3632"/>
                  <a:pt x="24773" y="3594"/>
                </a:cubicBezTo>
                <a:cubicBezTo>
                  <a:pt x="24773" y="3556"/>
                  <a:pt x="24743" y="3525"/>
                  <a:pt x="24705" y="3525"/>
                </a:cubicBezTo>
                <a:close/>
                <a:moveTo>
                  <a:pt x="24921" y="3525"/>
                </a:moveTo>
                <a:cubicBezTo>
                  <a:pt x="24883" y="3525"/>
                  <a:pt x="24853" y="3556"/>
                  <a:pt x="24853" y="3594"/>
                </a:cubicBezTo>
                <a:cubicBezTo>
                  <a:pt x="24853" y="3632"/>
                  <a:pt x="24883" y="3662"/>
                  <a:pt x="24921" y="3662"/>
                </a:cubicBezTo>
                <a:cubicBezTo>
                  <a:pt x="24959" y="3662"/>
                  <a:pt x="24990" y="3632"/>
                  <a:pt x="24990" y="3594"/>
                </a:cubicBezTo>
                <a:cubicBezTo>
                  <a:pt x="24990" y="3556"/>
                  <a:pt x="24959" y="3525"/>
                  <a:pt x="24921" y="3525"/>
                </a:cubicBezTo>
                <a:close/>
                <a:moveTo>
                  <a:pt x="24057" y="3760"/>
                </a:moveTo>
                <a:cubicBezTo>
                  <a:pt x="24019" y="3760"/>
                  <a:pt x="23988" y="3791"/>
                  <a:pt x="23988" y="3829"/>
                </a:cubicBezTo>
                <a:cubicBezTo>
                  <a:pt x="23988" y="3867"/>
                  <a:pt x="24019" y="3897"/>
                  <a:pt x="24057" y="3897"/>
                </a:cubicBezTo>
                <a:cubicBezTo>
                  <a:pt x="24094" y="3897"/>
                  <a:pt x="24125" y="3867"/>
                  <a:pt x="24125" y="3829"/>
                </a:cubicBezTo>
                <a:cubicBezTo>
                  <a:pt x="24125" y="3791"/>
                  <a:pt x="24094" y="3760"/>
                  <a:pt x="24057" y="3760"/>
                </a:cubicBezTo>
                <a:close/>
                <a:moveTo>
                  <a:pt x="24273" y="3760"/>
                </a:moveTo>
                <a:cubicBezTo>
                  <a:pt x="24235" y="3760"/>
                  <a:pt x="24204" y="3791"/>
                  <a:pt x="24204" y="3829"/>
                </a:cubicBezTo>
                <a:cubicBezTo>
                  <a:pt x="24204" y="3867"/>
                  <a:pt x="24235" y="3897"/>
                  <a:pt x="24273" y="3897"/>
                </a:cubicBezTo>
                <a:cubicBezTo>
                  <a:pt x="24311" y="3897"/>
                  <a:pt x="24341" y="3867"/>
                  <a:pt x="24341" y="3829"/>
                </a:cubicBezTo>
                <a:cubicBezTo>
                  <a:pt x="24341" y="3791"/>
                  <a:pt x="24311" y="3760"/>
                  <a:pt x="24273" y="3760"/>
                </a:cubicBezTo>
                <a:close/>
                <a:moveTo>
                  <a:pt x="24489" y="3760"/>
                </a:moveTo>
                <a:cubicBezTo>
                  <a:pt x="24451" y="3760"/>
                  <a:pt x="24420" y="3791"/>
                  <a:pt x="24420" y="3829"/>
                </a:cubicBezTo>
                <a:cubicBezTo>
                  <a:pt x="24420" y="3867"/>
                  <a:pt x="24451" y="3897"/>
                  <a:pt x="24489" y="3897"/>
                </a:cubicBezTo>
                <a:cubicBezTo>
                  <a:pt x="24527" y="3897"/>
                  <a:pt x="24557" y="3867"/>
                  <a:pt x="24557" y="3829"/>
                </a:cubicBezTo>
                <a:cubicBezTo>
                  <a:pt x="24557" y="3791"/>
                  <a:pt x="24527" y="3760"/>
                  <a:pt x="24489" y="3760"/>
                </a:cubicBezTo>
                <a:close/>
                <a:moveTo>
                  <a:pt x="24705" y="3760"/>
                </a:moveTo>
                <a:cubicBezTo>
                  <a:pt x="24667" y="3760"/>
                  <a:pt x="24636" y="3791"/>
                  <a:pt x="24636" y="3829"/>
                </a:cubicBezTo>
                <a:cubicBezTo>
                  <a:pt x="24636" y="3867"/>
                  <a:pt x="24667" y="3897"/>
                  <a:pt x="24705" y="3897"/>
                </a:cubicBezTo>
                <a:cubicBezTo>
                  <a:pt x="24743" y="3897"/>
                  <a:pt x="24773" y="3867"/>
                  <a:pt x="24773" y="3829"/>
                </a:cubicBezTo>
                <a:cubicBezTo>
                  <a:pt x="24773" y="3791"/>
                  <a:pt x="24743" y="3760"/>
                  <a:pt x="24705" y="3760"/>
                </a:cubicBezTo>
                <a:close/>
                <a:moveTo>
                  <a:pt x="24921" y="3760"/>
                </a:moveTo>
                <a:cubicBezTo>
                  <a:pt x="24883" y="3760"/>
                  <a:pt x="24853" y="3791"/>
                  <a:pt x="24853" y="3829"/>
                </a:cubicBezTo>
                <a:cubicBezTo>
                  <a:pt x="24853" y="3867"/>
                  <a:pt x="24883" y="3897"/>
                  <a:pt x="24921" y="3897"/>
                </a:cubicBezTo>
                <a:cubicBezTo>
                  <a:pt x="24959" y="3897"/>
                  <a:pt x="24990" y="3867"/>
                  <a:pt x="24990" y="3829"/>
                </a:cubicBezTo>
                <a:cubicBezTo>
                  <a:pt x="24990" y="3791"/>
                  <a:pt x="24959" y="3760"/>
                  <a:pt x="24921" y="3760"/>
                </a:cubicBezTo>
                <a:close/>
                <a:moveTo>
                  <a:pt x="25137" y="3760"/>
                </a:moveTo>
                <a:cubicBezTo>
                  <a:pt x="25099" y="3760"/>
                  <a:pt x="25069" y="3791"/>
                  <a:pt x="25069" y="3829"/>
                </a:cubicBezTo>
                <a:cubicBezTo>
                  <a:pt x="25069" y="3867"/>
                  <a:pt x="25099" y="3897"/>
                  <a:pt x="25137" y="3897"/>
                </a:cubicBezTo>
                <a:cubicBezTo>
                  <a:pt x="25175" y="3897"/>
                  <a:pt x="25206" y="3867"/>
                  <a:pt x="25206" y="3829"/>
                </a:cubicBezTo>
                <a:cubicBezTo>
                  <a:pt x="25206" y="3791"/>
                  <a:pt x="25175" y="3760"/>
                  <a:pt x="25137" y="3760"/>
                </a:cubicBezTo>
                <a:close/>
                <a:moveTo>
                  <a:pt x="24057" y="3995"/>
                </a:moveTo>
                <a:cubicBezTo>
                  <a:pt x="24019" y="3995"/>
                  <a:pt x="23988" y="4026"/>
                  <a:pt x="23988" y="4064"/>
                </a:cubicBezTo>
                <a:cubicBezTo>
                  <a:pt x="23988" y="4101"/>
                  <a:pt x="24019" y="4132"/>
                  <a:pt x="24057" y="4132"/>
                </a:cubicBezTo>
                <a:cubicBezTo>
                  <a:pt x="24094" y="4132"/>
                  <a:pt x="24125" y="4101"/>
                  <a:pt x="24125" y="4064"/>
                </a:cubicBezTo>
                <a:cubicBezTo>
                  <a:pt x="24125" y="4026"/>
                  <a:pt x="24094" y="3995"/>
                  <a:pt x="24057" y="3995"/>
                </a:cubicBezTo>
                <a:close/>
                <a:moveTo>
                  <a:pt x="24705" y="3995"/>
                </a:moveTo>
                <a:cubicBezTo>
                  <a:pt x="24667" y="3995"/>
                  <a:pt x="24636" y="4026"/>
                  <a:pt x="24636" y="4064"/>
                </a:cubicBezTo>
                <a:cubicBezTo>
                  <a:pt x="24636" y="4101"/>
                  <a:pt x="24667" y="4132"/>
                  <a:pt x="24705" y="4132"/>
                </a:cubicBezTo>
                <a:cubicBezTo>
                  <a:pt x="24743" y="4132"/>
                  <a:pt x="24773" y="4101"/>
                  <a:pt x="24773" y="4064"/>
                </a:cubicBezTo>
                <a:cubicBezTo>
                  <a:pt x="24773" y="4026"/>
                  <a:pt x="24743" y="3995"/>
                  <a:pt x="24705" y="3995"/>
                </a:cubicBezTo>
                <a:close/>
                <a:moveTo>
                  <a:pt x="24921" y="3995"/>
                </a:moveTo>
                <a:cubicBezTo>
                  <a:pt x="24883" y="3995"/>
                  <a:pt x="24853" y="4026"/>
                  <a:pt x="24853" y="4064"/>
                </a:cubicBezTo>
                <a:cubicBezTo>
                  <a:pt x="24853" y="4101"/>
                  <a:pt x="24883" y="4132"/>
                  <a:pt x="24921" y="4132"/>
                </a:cubicBezTo>
                <a:cubicBezTo>
                  <a:pt x="24959" y="4132"/>
                  <a:pt x="24990" y="4101"/>
                  <a:pt x="24990" y="4064"/>
                </a:cubicBezTo>
                <a:cubicBezTo>
                  <a:pt x="24990" y="4026"/>
                  <a:pt x="24959" y="3995"/>
                  <a:pt x="24921" y="3995"/>
                </a:cubicBezTo>
                <a:close/>
                <a:moveTo>
                  <a:pt x="24057" y="4230"/>
                </a:moveTo>
                <a:cubicBezTo>
                  <a:pt x="24019" y="4230"/>
                  <a:pt x="23988" y="4261"/>
                  <a:pt x="23988" y="4298"/>
                </a:cubicBezTo>
                <a:cubicBezTo>
                  <a:pt x="23988" y="4336"/>
                  <a:pt x="24019" y="4367"/>
                  <a:pt x="24057" y="4367"/>
                </a:cubicBezTo>
                <a:cubicBezTo>
                  <a:pt x="24094" y="4367"/>
                  <a:pt x="24125" y="4336"/>
                  <a:pt x="24125" y="4298"/>
                </a:cubicBezTo>
                <a:cubicBezTo>
                  <a:pt x="24125" y="4261"/>
                  <a:pt x="24094" y="4230"/>
                  <a:pt x="24057" y="4230"/>
                </a:cubicBezTo>
                <a:close/>
                <a:moveTo>
                  <a:pt x="24273" y="4230"/>
                </a:moveTo>
                <a:cubicBezTo>
                  <a:pt x="24235" y="4230"/>
                  <a:pt x="24204" y="4261"/>
                  <a:pt x="24204" y="4298"/>
                </a:cubicBezTo>
                <a:cubicBezTo>
                  <a:pt x="24204" y="4336"/>
                  <a:pt x="24235" y="4367"/>
                  <a:pt x="24273" y="4367"/>
                </a:cubicBezTo>
                <a:cubicBezTo>
                  <a:pt x="24311" y="4367"/>
                  <a:pt x="24341" y="4336"/>
                  <a:pt x="24341" y="4298"/>
                </a:cubicBezTo>
                <a:cubicBezTo>
                  <a:pt x="24341" y="4261"/>
                  <a:pt x="24311" y="4230"/>
                  <a:pt x="24273" y="4230"/>
                </a:cubicBezTo>
                <a:close/>
                <a:moveTo>
                  <a:pt x="24057" y="4465"/>
                </a:moveTo>
                <a:cubicBezTo>
                  <a:pt x="24019" y="4465"/>
                  <a:pt x="23988" y="4495"/>
                  <a:pt x="23988" y="4533"/>
                </a:cubicBezTo>
                <a:cubicBezTo>
                  <a:pt x="23988" y="4571"/>
                  <a:pt x="24019" y="4602"/>
                  <a:pt x="24057" y="4602"/>
                </a:cubicBezTo>
                <a:cubicBezTo>
                  <a:pt x="24094" y="4602"/>
                  <a:pt x="24125" y="4571"/>
                  <a:pt x="24125" y="4533"/>
                </a:cubicBezTo>
                <a:cubicBezTo>
                  <a:pt x="24125" y="4495"/>
                  <a:pt x="24094" y="4465"/>
                  <a:pt x="24057" y="4465"/>
                </a:cubicBezTo>
                <a:close/>
                <a:moveTo>
                  <a:pt x="24273" y="4465"/>
                </a:moveTo>
                <a:cubicBezTo>
                  <a:pt x="24235" y="4465"/>
                  <a:pt x="24204" y="4495"/>
                  <a:pt x="24204" y="4533"/>
                </a:cubicBezTo>
                <a:cubicBezTo>
                  <a:pt x="24204" y="4571"/>
                  <a:pt x="24235" y="4602"/>
                  <a:pt x="24273" y="4602"/>
                </a:cubicBezTo>
                <a:cubicBezTo>
                  <a:pt x="24311" y="4602"/>
                  <a:pt x="24341" y="4571"/>
                  <a:pt x="24341" y="4533"/>
                </a:cubicBezTo>
                <a:cubicBezTo>
                  <a:pt x="24341" y="4495"/>
                  <a:pt x="24311" y="4465"/>
                  <a:pt x="24273" y="4465"/>
                </a:cubicBezTo>
                <a:close/>
                <a:moveTo>
                  <a:pt x="24489" y="4465"/>
                </a:moveTo>
                <a:cubicBezTo>
                  <a:pt x="24451" y="4465"/>
                  <a:pt x="24420" y="4495"/>
                  <a:pt x="24420" y="4533"/>
                </a:cubicBezTo>
                <a:cubicBezTo>
                  <a:pt x="24420" y="4571"/>
                  <a:pt x="24451" y="4602"/>
                  <a:pt x="24489" y="4602"/>
                </a:cubicBezTo>
                <a:cubicBezTo>
                  <a:pt x="24527" y="4602"/>
                  <a:pt x="24557" y="4571"/>
                  <a:pt x="24557" y="4533"/>
                </a:cubicBezTo>
                <a:cubicBezTo>
                  <a:pt x="24557" y="4495"/>
                  <a:pt x="24527" y="4465"/>
                  <a:pt x="24489" y="4465"/>
                </a:cubicBezTo>
                <a:close/>
                <a:moveTo>
                  <a:pt x="24921" y="4465"/>
                </a:moveTo>
                <a:cubicBezTo>
                  <a:pt x="24883" y="4465"/>
                  <a:pt x="24853" y="4495"/>
                  <a:pt x="24853" y="4533"/>
                </a:cubicBezTo>
                <a:cubicBezTo>
                  <a:pt x="24853" y="4571"/>
                  <a:pt x="24883" y="4602"/>
                  <a:pt x="24921" y="4602"/>
                </a:cubicBezTo>
                <a:cubicBezTo>
                  <a:pt x="24959" y="4602"/>
                  <a:pt x="24990" y="4571"/>
                  <a:pt x="24990" y="4533"/>
                </a:cubicBezTo>
                <a:cubicBezTo>
                  <a:pt x="24990" y="4495"/>
                  <a:pt x="24959" y="4465"/>
                  <a:pt x="24921" y="4465"/>
                </a:cubicBezTo>
                <a:close/>
                <a:moveTo>
                  <a:pt x="24057" y="4700"/>
                </a:moveTo>
                <a:cubicBezTo>
                  <a:pt x="24019" y="4700"/>
                  <a:pt x="23988" y="4730"/>
                  <a:pt x="23988" y="4768"/>
                </a:cubicBezTo>
                <a:cubicBezTo>
                  <a:pt x="23988" y="4806"/>
                  <a:pt x="24019" y="4837"/>
                  <a:pt x="24057" y="4837"/>
                </a:cubicBezTo>
                <a:cubicBezTo>
                  <a:pt x="24094" y="4837"/>
                  <a:pt x="24125" y="4806"/>
                  <a:pt x="24125" y="4768"/>
                </a:cubicBezTo>
                <a:cubicBezTo>
                  <a:pt x="24125" y="4730"/>
                  <a:pt x="24094" y="4700"/>
                  <a:pt x="24057" y="4700"/>
                </a:cubicBezTo>
                <a:close/>
                <a:moveTo>
                  <a:pt x="24273" y="4700"/>
                </a:moveTo>
                <a:cubicBezTo>
                  <a:pt x="24235" y="4700"/>
                  <a:pt x="24204" y="4730"/>
                  <a:pt x="24204" y="4768"/>
                </a:cubicBezTo>
                <a:cubicBezTo>
                  <a:pt x="24204" y="4806"/>
                  <a:pt x="24235" y="4837"/>
                  <a:pt x="24273" y="4837"/>
                </a:cubicBezTo>
                <a:cubicBezTo>
                  <a:pt x="24311" y="4837"/>
                  <a:pt x="24341" y="4806"/>
                  <a:pt x="24341" y="4768"/>
                </a:cubicBezTo>
                <a:cubicBezTo>
                  <a:pt x="24341" y="4730"/>
                  <a:pt x="24311" y="4700"/>
                  <a:pt x="24273" y="4700"/>
                </a:cubicBezTo>
                <a:close/>
                <a:moveTo>
                  <a:pt x="24489" y="4700"/>
                </a:moveTo>
                <a:cubicBezTo>
                  <a:pt x="24451" y="4700"/>
                  <a:pt x="24420" y="4730"/>
                  <a:pt x="24420" y="4768"/>
                </a:cubicBezTo>
                <a:cubicBezTo>
                  <a:pt x="24420" y="4806"/>
                  <a:pt x="24451" y="4837"/>
                  <a:pt x="24489" y="4837"/>
                </a:cubicBezTo>
                <a:cubicBezTo>
                  <a:pt x="24527" y="4837"/>
                  <a:pt x="24557" y="4806"/>
                  <a:pt x="24557" y="4768"/>
                </a:cubicBezTo>
                <a:cubicBezTo>
                  <a:pt x="24557" y="4730"/>
                  <a:pt x="24527" y="4700"/>
                  <a:pt x="24489" y="4700"/>
                </a:cubicBezTo>
                <a:close/>
                <a:moveTo>
                  <a:pt x="24705" y="4700"/>
                </a:moveTo>
                <a:cubicBezTo>
                  <a:pt x="24667" y="4700"/>
                  <a:pt x="24636" y="4730"/>
                  <a:pt x="24636" y="4768"/>
                </a:cubicBezTo>
                <a:cubicBezTo>
                  <a:pt x="24636" y="4806"/>
                  <a:pt x="24667" y="4837"/>
                  <a:pt x="24705" y="4837"/>
                </a:cubicBezTo>
                <a:cubicBezTo>
                  <a:pt x="24743" y="4837"/>
                  <a:pt x="24773" y="4806"/>
                  <a:pt x="24773" y="4768"/>
                </a:cubicBezTo>
                <a:cubicBezTo>
                  <a:pt x="24773" y="4730"/>
                  <a:pt x="24743" y="4700"/>
                  <a:pt x="24705" y="4700"/>
                </a:cubicBezTo>
                <a:close/>
                <a:moveTo>
                  <a:pt x="24921" y="4700"/>
                </a:moveTo>
                <a:cubicBezTo>
                  <a:pt x="24883" y="4700"/>
                  <a:pt x="24853" y="4730"/>
                  <a:pt x="24853" y="4768"/>
                </a:cubicBezTo>
                <a:cubicBezTo>
                  <a:pt x="24853" y="4806"/>
                  <a:pt x="24883" y="4837"/>
                  <a:pt x="24921" y="4837"/>
                </a:cubicBezTo>
                <a:cubicBezTo>
                  <a:pt x="24959" y="4837"/>
                  <a:pt x="24990" y="4806"/>
                  <a:pt x="24990" y="4768"/>
                </a:cubicBezTo>
                <a:cubicBezTo>
                  <a:pt x="24990" y="4730"/>
                  <a:pt x="24959" y="4700"/>
                  <a:pt x="24921" y="4700"/>
                </a:cubicBezTo>
                <a:close/>
                <a:moveTo>
                  <a:pt x="24057" y="4934"/>
                </a:moveTo>
                <a:cubicBezTo>
                  <a:pt x="24019" y="4934"/>
                  <a:pt x="23988" y="4965"/>
                  <a:pt x="23988" y="5003"/>
                </a:cubicBezTo>
                <a:cubicBezTo>
                  <a:pt x="23988" y="5041"/>
                  <a:pt x="24019" y="5071"/>
                  <a:pt x="24057" y="5071"/>
                </a:cubicBezTo>
                <a:cubicBezTo>
                  <a:pt x="24094" y="5071"/>
                  <a:pt x="24125" y="5041"/>
                  <a:pt x="24125" y="5003"/>
                </a:cubicBezTo>
                <a:cubicBezTo>
                  <a:pt x="24125" y="4965"/>
                  <a:pt x="24094" y="4934"/>
                  <a:pt x="24057" y="4934"/>
                </a:cubicBezTo>
                <a:close/>
                <a:moveTo>
                  <a:pt x="24273" y="4934"/>
                </a:moveTo>
                <a:cubicBezTo>
                  <a:pt x="24235" y="4934"/>
                  <a:pt x="24204" y="4965"/>
                  <a:pt x="24204" y="5003"/>
                </a:cubicBezTo>
                <a:cubicBezTo>
                  <a:pt x="24204" y="5041"/>
                  <a:pt x="24235" y="5071"/>
                  <a:pt x="24273" y="5071"/>
                </a:cubicBezTo>
                <a:cubicBezTo>
                  <a:pt x="24311" y="5071"/>
                  <a:pt x="24341" y="5041"/>
                  <a:pt x="24341" y="5003"/>
                </a:cubicBezTo>
                <a:cubicBezTo>
                  <a:pt x="24341" y="4965"/>
                  <a:pt x="24311" y="4934"/>
                  <a:pt x="24273" y="4934"/>
                </a:cubicBezTo>
                <a:close/>
                <a:moveTo>
                  <a:pt x="24489" y="4934"/>
                </a:moveTo>
                <a:cubicBezTo>
                  <a:pt x="24451" y="4934"/>
                  <a:pt x="24420" y="4965"/>
                  <a:pt x="24420" y="5003"/>
                </a:cubicBezTo>
                <a:cubicBezTo>
                  <a:pt x="24420" y="5041"/>
                  <a:pt x="24451" y="5071"/>
                  <a:pt x="24489" y="5071"/>
                </a:cubicBezTo>
                <a:cubicBezTo>
                  <a:pt x="24527" y="5071"/>
                  <a:pt x="24557" y="5041"/>
                  <a:pt x="24557" y="5003"/>
                </a:cubicBezTo>
                <a:cubicBezTo>
                  <a:pt x="24557" y="4965"/>
                  <a:pt x="24527" y="4934"/>
                  <a:pt x="24489" y="4934"/>
                </a:cubicBezTo>
                <a:close/>
                <a:moveTo>
                  <a:pt x="24705" y="4934"/>
                </a:moveTo>
                <a:cubicBezTo>
                  <a:pt x="24667" y="4934"/>
                  <a:pt x="24636" y="4965"/>
                  <a:pt x="24636" y="5003"/>
                </a:cubicBezTo>
                <a:cubicBezTo>
                  <a:pt x="24636" y="5041"/>
                  <a:pt x="24667" y="5071"/>
                  <a:pt x="24705" y="5071"/>
                </a:cubicBezTo>
                <a:cubicBezTo>
                  <a:pt x="24743" y="5071"/>
                  <a:pt x="24773" y="5041"/>
                  <a:pt x="24773" y="5003"/>
                </a:cubicBezTo>
                <a:cubicBezTo>
                  <a:pt x="24773" y="4965"/>
                  <a:pt x="24743" y="4934"/>
                  <a:pt x="24705" y="4934"/>
                </a:cubicBezTo>
                <a:close/>
                <a:moveTo>
                  <a:pt x="24921" y="4934"/>
                </a:moveTo>
                <a:cubicBezTo>
                  <a:pt x="24883" y="4934"/>
                  <a:pt x="24853" y="4965"/>
                  <a:pt x="24853" y="5003"/>
                </a:cubicBezTo>
                <a:cubicBezTo>
                  <a:pt x="24853" y="5041"/>
                  <a:pt x="24883" y="5071"/>
                  <a:pt x="24921" y="5071"/>
                </a:cubicBezTo>
                <a:cubicBezTo>
                  <a:pt x="24959" y="5071"/>
                  <a:pt x="24990" y="5041"/>
                  <a:pt x="24990" y="5003"/>
                </a:cubicBezTo>
                <a:cubicBezTo>
                  <a:pt x="24990" y="4965"/>
                  <a:pt x="24959" y="4934"/>
                  <a:pt x="24921" y="4934"/>
                </a:cubicBezTo>
                <a:close/>
                <a:moveTo>
                  <a:pt x="24057" y="5169"/>
                </a:moveTo>
                <a:cubicBezTo>
                  <a:pt x="24019" y="5169"/>
                  <a:pt x="23988" y="5200"/>
                  <a:pt x="23988" y="5238"/>
                </a:cubicBezTo>
                <a:cubicBezTo>
                  <a:pt x="23988" y="5276"/>
                  <a:pt x="24019" y="5306"/>
                  <a:pt x="24057" y="5306"/>
                </a:cubicBezTo>
                <a:cubicBezTo>
                  <a:pt x="24094" y="5306"/>
                  <a:pt x="24125" y="5276"/>
                  <a:pt x="24125" y="5238"/>
                </a:cubicBezTo>
                <a:cubicBezTo>
                  <a:pt x="24125" y="5200"/>
                  <a:pt x="24094" y="5169"/>
                  <a:pt x="24057" y="5169"/>
                </a:cubicBezTo>
                <a:close/>
                <a:moveTo>
                  <a:pt x="24273" y="5169"/>
                </a:moveTo>
                <a:cubicBezTo>
                  <a:pt x="24235" y="5169"/>
                  <a:pt x="24204" y="5200"/>
                  <a:pt x="24204" y="5238"/>
                </a:cubicBezTo>
                <a:cubicBezTo>
                  <a:pt x="24204" y="5276"/>
                  <a:pt x="24235" y="5306"/>
                  <a:pt x="24273" y="5306"/>
                </a:cubicBezTo>
                <a:cubicBezTo>
                  <a:pt x="24311" y="5306"/>
                  <a:pt x="24341" y="5276"/>
                  <a:pt x="24341" y="5238"/>
                </a:cubicBezTo>
                <a:cubicBezTo>
                  <a:pt x="24341" y="5200"/>
                  <a:pt x="24311" y="5169"/>
                  <a:pt x="24273" y="5169"/>
                </a:cubicBezTo>
                <a:close/>
                <a:moveTo>
                  <a:pt x="24489" y="5169"/>
                </a:moveTo>
                <a:cubicBezTo>
                  <a:pt x="24451" y="5169"/>
                  <a:pt x="24420" y="5200"/>
                  <a:pt x="24420" y="5238"/>
                </a:cubicBezTo>
                <a:cubicBezTo>
                  <a:pt x="24420" y="5276"/>
                  <a:pt x="24451" y="5306"/>
                  <a:pt x="24489" y="5306"/>
                </a:cubicBezTo>
                <a:cubicBezTo>
                  <a:pt x="24527" y="5306"/>
                  <a:pt x="24557" y="5276"/>
                  <a:pt x="24557" y="5238"/>
                </a:cubicBezTo>
                <a:cubicBezTo>
                  <a:pt x="24557" y="5200"/>
                  <a:pt x="24527" y="5169"/>
                  <a:pt x="24489" y="5169"/>
                </a:cubicBezTo>
                <a:close/>
                <a:moveTo>
                  <a:pt x="24705" y="5169"/>
                </a:moveTo>
                <a:cubicBezTo>
                  <a:pt x="24667" y="5169"/>
                  <a:pt x="24636" y="5200"/>
                  <a:pt x="24636" y="5238"/>
                </a:cubicBezTo>
                <a:cubicBezTo>
                  <a:pt x="24636" y="5276"/>
                  <a:pt x="24667" y="5306"/>
                  <a:pt x="24705" y="5306"/>
                </a:cubicBezTo>
                <a:cubicBezTo>
                  <a:pt x="24743" y="5306"/>
                  <a:pt x="24773" y="5276"/>
                  <a:pt x="24773" y="5238"/>
                </a:cubicBezTo>
                <a:cubicBezTo>
                  <a:pt x="24773" y="5200"/>
                  <a:pt x="24743" y="5169"/>
                  <a:pt x="24705" y="5169"/>
                </a:cubicBezTo>
                <a:close/>
                <a:moveTo>
                  <a:pt x="24921" y="5169"/>
                </a:moveTo>
                <a:cubicBezTo>
                  <a:pt x="24883" y="5169"/>
                  <a:pt x="24853" y="5200"/>
                  <a:pt x="24853" y="5238"/>
                </a:cubicBezTo>
                <a:cubicBezTo>
                  <a:pt x="24853" y="5276"/>
                  <a:pt x="24883" y="5306"/>
                  <a:pt x="24921" y="5306"/>
                </a:cubicBezTo>
                <a:cubicBezTo>
                  <a:pt x="24959" y="5306"/>
                  <a:pt x="24990" y="5276"/>
                  <a:pt x="24990" y="5238"/>
                </a:cubicBezTo>
                <a:cubicBezTo>
                  <a:pt x="24990" y="5200"/>
                  <a:pt x="24959" y="5169"/>
                  <a:pt x="24921" y="5169"/>
                </a:cubicBezTo>
                <a:close/>
                <a:moveTo>
                  <a:pt x="23624" y="5404"/>
                </a:moveTo>
                <a:cubicBezTo>
                  <a:pt x="23587" y="5404"/>
                  <a:pt x="23556" y="5435"/>
                  <a:pt x="23556" y="5473"/>
                </a:cubicBezTo>
                <a:cubicBezTo>
                  <a:pt x="23556" y="5510"/>
                  <a:pt x="23587" y="5541"/>
                  <a:pt x="23624" y="5541"/>
                </a:cubicBezTo>
                <a:cubicBezTo>
                  <a:pt x="23662" y="5541"/>
                  <a:pt x="23693" y="5510"/>
                  <a:pt x="23693" y="5473"/>
                </a:cubicBezTo>
                <a:cubicBezTo>
                  <a:pt x="23693" y="5435"/>
                  <a:pt x="23662" y="5404"/>
                  <a:pt x="23624" y="5404"/>
                </a:cubicBezTo>
                <a:close/>
                <a:moveTo>
                  <a:pt x="23841" y="5404"/>
                </a:moveTo>
                <a:cubicBezTo>
                  <a:pt x="23803" y="5404"/>
                  <a:pt x="23772" y="5435"/>
                  <a:pt x="23772" y="5473"/>
                </a:cubicBezTo>
                <a:cubicBezTo>
                  <a:pt x="23772" y="5510"/>
                  <a:pt x="23803" y="5541"/>
                  <a:pt x="23841" y="5541"/>
                </a:cubicBezTo>
                <a:cubicBezTo>
                  <a:pt x="23878" y="5541"/>
                  <a:pt x="23909" y="5510"/>
                  <a:pt x="23909" y="5473"/>
                </a:cubicBezTo>
                <a:cubicBezTo>
                  <a:pt x="23909" y="5435"/>
                  <a:pt x="23878" y="5404"/>
                  <a:pt x="23841" y="5404"/>
                </a:cubicBezTo>
                <a:close/>
                <a:moveTo>
                  <a:pt x="24057" y="5404"/>
                </a:moveTo>
                <a:cubicBezTo>
                  <a:pt x="24019" y="5404"/>
                  <a:pt x="23988" y="5435"/>
                  <a:pt x="23988" y="5473"/>
                </a:cubicBezTo>
                <a:cubicBezTo>
                  <a:pt x="23988" y="5510"/>
                  <a:pt x="24019" y="5541"/>
                  <a:pt x="24057" y="5541"/>
                </a:cubicBezTo>
                <a:cubicBezTo>
                  <a:pt x="24094" y="5541"/>
                  <a:pt x="24125" y="5510"/>
                  <a:pt x="24125" y="5473"/>
                </a:cubicBezTo>
                <a:cubicBezTo>
                  <a:pt x="24125" y="5435"/>
                  <a:pt x="24094" y="5404"/>
                  <a:pt x="24057" y="5404"/>
                </a:cubicBezTo>
                <a:close/>
                <a:moveTo>
                  <a:pt x="24273" y="5404"/>
                </a:moveTo>
                <a:cubicBezTo>
                  <a:pt x="24235" y="5404"/>
                  <a:pt x="24204" y="5435"/>
                  <a:pt x="24204" y="5473"/>
                </a:cubicBezTo>
                <a:cubicBezTo>
                  <a:pt x="24204" y="5510"/>
                  <a:pt x="24235" y="5541"/>
                  <a:pt x="24273" y="5541"/>
                </a:cubicBezTo>
                <a:cubicBezTo>
                  <a:pt x="24311" y="5541"/>
                  <a:pt x="24341" y="5510"/>
                  <a:pt x="24341" y="5473"/>
                </a:cubicBezTo>
                <a:cubicBezTo>
                  <a:pt x="24341" y="5435"/>
                  <a:pt x="24311" y="5404"/>
                  <a:pt x="24273" y="5404"/>
                </a:cubicBezTo>
                <a:close/>
                <a:moveTo>
                  <a:pt x="24489" y="5404"/>
                </a:moveTo>
                <a:cubicBezTo>
                  <a:pt x="24451" y="5404"/>
                  <a:pt x="24420" y="5435"/>
                  <a:pt x="24420" y="5473"/>
                </a:cubicBezTo>
                <a:cubicBezTo>
                  <a:pt x="24420" y="5510"/>
                  <a:pt x="24451" y="5541"/>
                  <a:pt x="24489" y="5541"/>
                </a:cubicBezTo>
                <a:cubicBezTo>
                  <a:pt x="24527" y="5541"/>
                  <a:pt x="24557" y="5510"/>
                  <a:pt x="24557" y="5473"/>
                </a:cubicBezTo>
                <a:cubicBezTo>
                  <a:pt x="24557" y="5435"/>
                  <a:pt x="24527" y="5404"/>
                  <a:pt x="24489" y="5404"/>
                </a:cubicBezTo>
                <a:close/>
                <a:moveTo>
                  <a:pt x="24705" y="5404"/>
                </a:moveTo>
                <a:cubicBezTo>
                  <a:pt x="24667" y="5404"/>
                  <a:pt x="24636" y="5435"/>
                  <a:pt x="24636" y="5473"/>
                </a:cubicBezTo>
                <a:cubicBezTo>
                  <a:pt x="24636" y="5510"/>
                  <a:pt x="24667" y="5541"/>
                  <a:pt x="24705" y="5541"/>
                </a:cubicBezTo>
                <a:cubicBezTo>
                  <a:pt x="24743" y="5541"/>
                  <a:pt x="24773" y="5510"/>
                  <a:pt x="24773" y="5473"/>
                </a:cubicBezTo>
                <a:cubicBezTo>
                  <a:pt x="24773" y="5435"/>
                  <a:pt x="24743" y="5404"/>
                  <a:pt x="24705" y="5404"/>
                </a:cubicBezTo>
                <a:close/>
                <a:moveTo>
                  <a:pt x="24921" y="5404"/>
                </a:moveTo>
                <a:cubicBezTo>
                  <a:pt x="24883" y="5404"/>
                  <a:pt x="24853" y="5435"/>
                  <a:pt x="24853" y="5473"/>
                </a:cubicBezTo>
                <a:cubicBezTo>
                  <a:pt x="24853" y="5510"/>
                  <a:pt x="24883" y="5541"/>
                  <a:pt x="24921" y="5541"/>
                </a:cubicBezTo>
                <a:cubicBezTo>
                  <a:pt x="24959" y="5541"/>
                  <a:pt x="24990" y="5510"/>
                  <a:pt x="24990" y="5473"/>
                </a:cubicBezTo>
                <a:cubicBezTo>
                  <a:pt x="24990" y="5435"/>
                  <a:pt x="24959" y="5404"/>
                  <a:pt x="24921" y="5404"/>
                </a:cubicBezTo>
                <a:close/>
                <a:moveTo>
                  <a:pt x="23403" y="5776"/>
                </a:moveTo>
                <a:cubicBezTo>
                  <a:pt x="23441" y="5776"/>
                  <a:pt x="23471" y="5746"/>
                  <a:pt x="23471" y="5708"/>
                </a:cubicBezTo>
                <a:cubicBezTo>
                  <a:pt x="23471" y="5670"/>
                  <a:pt x="23441" y="5639"/>
                  <a:pt x="23403" y="5639"/>
                </a:cubicBezTo>
                <a:cubicBezTo>
                  <a:pt x="23365" y="5639"/>
                  <a:pt x="23334" y="5670"/>
                  <a:pt x="23334" y="5708"/>
                </a:cubicBezTo>
                <a:cubicBezTo>
                  <a:pt x="23334" y="5746"/>
                  <a:pt x="23365" y="5776"/>
                  <a:pt x="23403" y="5776"/>
                </a:cubicBezTo>
                <a:close/>
                <a:moveTo>
                  <a:pt x="23624" y="5639"/>
                </a:moveTo>
                <a:cubicBezTo>
                  <a:pt x="23587" y="5639"/>
                  <a:pt x="23556" y="5670"/>
                  <a:pt x="23556" y="5707"/>
                </a:cubicBezTo>
                <a:cubicBezTo>
                  <a:pt x="23556" y="5745"/>
                  <a:pt x="23587" y="5776"/>
                  <a:pt x="23624" y="5776"/>
                </a:cubicBezTo>
                <a:cubicBezTo>
                  <a:pt x="23662" y="5776"/>
                  <a:pt x="23693" y="5745"/>
                  <a:pt x="23693" y="5707"/>
                </a:cubicBezTo>
                <a:cubicBezTo>
                  <a:pt x="23693" y="5670"/>
                  <a:pt x="23662" y="5639"/>
                  <a:pt x="23624" y="5639"/>
                </a:cubicBezTo>
                <a:close/>
                <a:moveTo>
                  <a:pt x="23841" y="5639"/>
                </a:moveTo>
                <a:cubicBezTo>
                  <a:pt x="23803" y="5639"/>
                  <a:pt x="23772" y="5670"/>
                  <a:pt x="23772" y="5707"/>
                </a:cubicBezTo>
                <a:cubicBezTo>
                  <a:pt x="23772" y="5745"/>
                  <a:pt x="23803" y="5776"/>
                  <a:pt x="23841" y="5776"/>
                </a:cubicBezTo>
                <a:cubicBezTo>
                  <a:pt x="23878" y="5776"/>
                  <a:pt x="23909" y="5745"/>
                  <a:pt x="23909" y="5707"/>
                </a:cubicBezTo>
                <a:cubicBezTo>
                  <a:pt x="23909" y="5670"/>
                  <a:pt x="23878" y="5639"/>
                  <a:pt x="23841" y="5639"/>
                </a:cubicBezTo>
                <a:close/>
                <a:moveTo>
                  <a:pt x="24057" y="5639"/>
                </a:moveTo>
                <a:cubicBezTo>
                  <a:pt x="24019" y="5639"/>
                  <a:pt x="23988" y="5670"/>
                  <a:pt x="23988" y="5707"/>
                </a:cubicBezTo>
                <a:cubicBezTo>
                  <a:pt x="23988" y="5745"/>
                  <a:pt x="24019" y="5776"/>
                  <a:pt x="24057" y="5776"/>
                </a:cubicBezTo>
                <a:cubicBezTo>
                  <a:pt x="24094" y="5776"/>
                  <a:pt x="24125" y="5745"/>
                  <a:pt x="24125" y="5707"/>
                </a:cubicBezTo>
                <a:cubicBezTo>
                  <a:pt x="24125" y="5670"/>
                  <a:pt x="24094" y="5639"/>
                  <a:pt x="24057" y="5639"/>
                </a:cubicBezTo>
                <a:close/>
                <a:moveTo>
                  <a:pt x="24273" y="5639"/>
                </a:moveTo>
                <a:cubicBezTo>
                  <a:pt x="24235" y="5639"/>
                  <a:pt x="24204" y="5670"/>
                  <a:pt x="24204" y="5707"/>
                </a:cubicBezTo>
                <a:cubicBezTo>
                  <a:pt x="24204" y="5745"/>
                  <a:pt x="24235" y="5776"/>
                  <a:pt x="24273" y="5776"/>
                </a:cubicBezTo>
                <a:cubicBezTo>
                  <a:pt x="24311" y="5776"/>
                  <a:pt x="24341" y="5745"/>
                  <a:pt x="24341" y="5707"/>
                </a:cubicBezTo>
                <a:cubicBezTo>
                  <a:pt x="24341" y="5670"/>
                  <a:pt x="24311" y="5639"/>
                  <a:pt x="24273" y="5639"/>
                </a:cubicBezTo>
                <a:close/>
                <a:moveTo>
                  <a:pt x="24489" y="5639"/>
                </a:moveTo>
                <a:cubicBezTo>
                  <a:pt x="24451" y="5639"/>
                  <a:pt x="24420" y="5670"/>
                  <a:pt x="24420" y="5707"/>
                </a:cubicBezTo>
                <a:cubicBezTo>
                  <a:pt x="24420" y="5745"/>
                  <a:pt x="24451" y="5776"/>
                  <a:pt x="24489" y="5776"/>
                </a:cubicBezTo>
                <a:cubicBezTo>
                  <a:pt x="24527" y="5776"/>
                  <a:pt x="24557" y="5745"/>
                  <a:pt x="24557" y="5707"/>
                </a:cubicBezTo>
                <a:cubicBezTo>
                  <a:pt x="24557" y="5670"/>
                  <a:pt x="24527" y="5639"/>
                  <a:pt x="24489" y="5639"/>
                </a:cubicBezTo>
                <a:close/>
                <a:moveTo>
                  <a:pt x="24705" y="5639"/>
                </a:moveTo>
                <a:cubicBezTo>
                  <a:pt x="24667" y="5639"/>
                  <a:pt x="24636" y="5670"/>
                  <a:pt x="24636" y="5707"/>
                </a:cubicBezTo>
                <a:cubicBezTo>
                  <a:pt x="24636" y="5745"/>
                  <a:pt x="24667" y="5776"/>
                  <a:pt x="24705" y="5776"/>
                </a:cubicBezTo>
                <a:cubicBezTo>
                  <a:pt x="24743" y="5776"/>
                  <a:pt x="24773" y="5745"/>
                  <a:pt x="24773" y="5707"/>
                </a:cubicBezTo>
                <a:cubicBezTo>
                  <a:pt x="24773" y="5670"/>
                  <a:pt x="24743" y="5639"/>
                  <a:pt x="24705" y="5639"/>
                </a:cubicBezTo>
                <a:close/>
                <a:moveTo>
                  <a:pt x="24921" y="5639"/>
                </a:moveTo>
                <a:cubicBezTo>
                  <a:pt x="24883" y="5639"/>
                  <a:pt x="24853" y="5670"/>
                  <a:pt x="24853" y="5707"/>
                </a:cubicBezTo>
                <a:cubicBezTo>
                  <a:pt x="24853" y="5745"/>
                  <a:pt x="24883" y="5776"/>
                  <a:pt x="24921" y="5776"/>
                </a:cubicBezTo>
                <a:cubicBezTo>
                  <a:pt x="24959" y="5776"/>
                  <a:pt x="24990" y="5745"/>
                  <a:pt x="24990" y="5707"/>
                </a:cubicBezTo>
                <a:cubicBezTo>
                  <a:pt x="24990" y="5670"/>
                  <a:pt x="24959" y="5639"/>
                  <a:pt x="24921" y="5639"/>
                </a:cubicBezTo>
                <a:close/>
                <a:moveTo>
                  <a:pt x="23624" y="5874"/>
                </a:moveTo>
                <a:cubicBezTo>
                  <a:pt x="23587" y="5874"/>
                  <a:pt x="23556" y="5904"/>
                  <a:pt x="23556" y="5942"/>
                </a:cubicBezTo>
                <a:cubicBezTo>
                  <a:pt x="23556" y="5980"/>
                  <a:pt x="23587" y="6011"/>
                  <a:pt x="23624" y="6011"/>
                </a:cubicBezTo>
                <a:cubicBezTo>
                  <a:pt x="23662" y="6011"/>
                  <a:pt x="23693" y="5980"/>
                  <a:pt x="23693" y="5942"/>
                </a:cubicBezTo>
                <a:cubicBezTo>
                  <a:pt x="23693" y="5904"/>
                  <a:pt x="23662" y="5874"/>
                  <a:pt x="23624" y="5874"/>
                </a:cubicBezTo>
                <a:close/>
                <a:moveTo>
                  <a:pt x="23841" y="5874"/>
                </a:moveTo>
                <a:cubicBezTo>
                  <a:pt x="23803" y="5874"/>
                  <a:pt x="23772" y="5904"/>
                  <a:pt x="23772" y="5942"/>
                </a:cubicBezTo>
                <a:cubicBezTo>
                  <a:pt x="23772" y="5980"/>
                  <a:pt x="23803" y="6011"/>
                  <a:pt x="23841" y="6011"/>
                </a:cubicBezTo>
                <a:cubicBezTo>
                  <a:pt x="23878" y="6011"/>
                  <a:pt x="23909" y="5980"/>
                  <a:pt x="23909" y="5942"/>
                </a:cubicBezTo>
                <a:cubicBezTo>
                  <a:pt x="23909" y="5904"/>
                  <a:pt x="23878" y="5874"/>
                  <a:pt x="23841" y="5874"/>
                </a:cubicBezTo>
                <a:close/>
                <a:moveTo>
                  <a:pt x="24057" y="5874"/>
                </a:moveTo>
                <a:cubicBezTo>
                  <a:pt x="24019" y="5874"/>
                  <a:pt x="23988" y="5904"/>
                  <a:pt x="23988" y="5942"/>
                </a:cubicBezTo>
                <a:cubicBezTo>
                  <a:pt x="23988" y="5980"/>
                  <a:pt x="24019" y="6011"/>
                  <a:pt x="24057" y="6011"/>
                </a:cubicBezTo>
                <a:cubicBezTo>
                  <a:pt x="24094" y="6011"/>
                  <a:pt x="24125" y="5980"/>
                  <a:pt x="24125" y="5942"/>
                </a:cubicBezTo>
                <a:cubicBezTo>
                  <a:pt x="24125" y="5904"/>
                  <a:pt x="24094" y="5874"/>
                  <a:pt x="24057" y="5874"/>
                </a:cubicBezTo>
                <a:close/>
                <a:moveTo>
                  <a:pt x="24273" y="5874"/>
                </a:moveTo>
                <a:cubicBezTo>
                  <a:pt x="24235" y="5874"/>
                  <a:pt x="24204" y="5904"/>
                  <a:pt x="24204" y="5942"/>
                </a:cubicBezTo>
                <a:cubicBezTo>
                  <a:pt x="24204" y="5980"/>
                  <a:pt x="24235" y="6011"/>
                  <a:pt x="24273" y="6011"/>
                </a:cubicBezTo>
                <a:cubicBezTo>
                  <a:pt x="24311" y="6011"/>
                  <a:pt x="24341" y="5980"/>
                  <a:pt x="24341" y="5942"/>
                </a:cubicBezTo>
                <a:cubicBezTo>
                  <a:pt x="24341" y="5904"/>
                  <a:pt x="24311" y="5874"/>
                  <a:pt x="24273" y="5874"/>
                </a:cubicBezTo>
                <a:close/>
                <a:moveTo>
                  <a:pt x="24489" y="5874"/>
                </a:moveTo>
                <a:cubicBezTo>
                  <a:pt x="24451" y="5874"/>
                  <a:pt x="24420" y="5904"/>
                  <a:pt x="24420" y="5942"/>
                </a:cubicBezTo>
                <a:cubicBezTo>
                  <a:pt x="24420" y="5980"/>
                  <a:pt x="24451" y="6011"/>
                  <a:pt x="24489" y="6011"/>
                </a:cubicBezTo>
                <a:cubicBezTo>
                  <a:pt x="24527" y="6011"/>
                  <a:pt x="24557" y="5980"/>
                  <a:pt x="24557" y="5942"/>
                </a:cubicBezTo>
                <a:cubicBezTo>
                  <a:pt x="24557" y="5904"/>
                  <a:pt x="24527" y="5874"/>
                  <a:pt x="24489" y="5874"/>
                </a:cubicBezTo>
                <a:close/>
                <a:moveTo>
                  <a:pt x="24705" y="5874"/>
                </a:moveTo>
                <a:cubicBezTo>
                  <a:pt x="24667" y="5874"/>
                  <a:pt x="24636" y="5904"/>
                  <a:pt x="24636" y="5942"/>
                </a:cubicBezTo>
                <a:cubicBezTo>
                  <a:pt x="24636" y="5980"/>
                  <a:pt x="24667" y="6011"/>
                  <a:pt x="24705" y="6011"/>
                </a:cubicBezTo>
                <a:cubicBezTo>
                  <a:pt x="24743" y="6011"/>
                  <a:pt x="24773" y="5980"/>
                  <a:pt x="24773" y="5942"/>
                </a:cubicBezTo>
                <a:cubicBezTo>
                  <a:pt x="24773" y="5904"/>
                  <a:pt x="24743" y="5874"/>
                  <a:pt x="24705" y="5874"/>
                </a:cubicBezTo>
                <a:close/>
                <a:moveTo>
                  <a:pt x="24921" y="5874"/>
                </a:moveTo>
                <a:cubicBezTo>
                  <a:pt x="24883" y="5874"/>
                  <a:pt x="24853" y="5904"/>
                  <a:pt x="24853" y="5942"/>
                </a:cubicBezTo>
                <a:cubicBezTo>
                  <a:pt x="24853" y="5980"/>
                  <a:pt x="24883" y="6011"/>
                  <a:pt x="24921" y="6011"/>
                </a:cubicBezTo>
                <a:cubicBezTo>
                  <a:pt x="24959" y="6011"/>
                  <a:pt x="24990" y="5980"/>
                  <a:pt x="24990" y="5942"/>
                </a:cubicBezTo>
                <a:cubicBezTo>
                  <a:pt x="24990" y="5904"/>
                  <a:pt x="24959" y="5874"/>
                  <a:pt x="24921" y="5874"/>
                </a:cubicBezTo>
                <a:close/>
                <a:moveTo>
                  <a:pt x="24057" y="6109"/>
                </a:moveTo>
                <a:cubicBezTo>
                  <a:pt x="24019" y="6109"/>
                  <a:pt x="23988" y="6139"/>
                  <a:pt x="23988" y="6177"/>
                </a:cubicBezTo>
                <a:cubicBezTo>
                  <a:pt x="23988" y="6215"/>
                  <a:pt x="24019" y="6245"/>
                  <a:pt x="24057" y="6245"/>
                </a:cubicBezTo>
                <a:cubicBezTo>
                  <a:pt x="24094" y="6245"/>
                  <a:pt x="24125" y="6215"/>
                  <a:pt x="24125" y="6177"/>
                </a:cubicBezTo>
                <a:cubicBezTo>
                  <a:pt x="24125" y="6139"/>
                  <a:pt x="24094" y="6109"/>
                  <a:pt x="24057" y="6109"/>
                </a:cubicBezTo>
                <a:close/>
                <a:moveTo>
                  <a:pt x="24273" y="6109"/>
                </a:moveTo>
                <a:cubicBezTo>
                  <a:pt x="24235" y="6109"/>
                  <a:pt x="24204" y="6139"/>
                  <a:pt x="24204" y="6177"/>
                </a:cubicBezTo>
                <a:cubicBezTo>
                  <a:pt x="24204" y="6215"/>
                  <a:pt x="24235" y="6245"/>
                  <a:pt x="24273" y="6245"/>
                </a:cubicBezTo>
                <a:cubicBezTo>
                  <a:pt x="24311" y="6245"/>
                  <a:pt x="24341" y="6215"/>
                  <a:pt x="24341" y="6177"/>
                </a:cubicBezTo>
                <a:cubicBezTo>
                  <a:pt x="24341" y="6139"/>
                  <a:pt x="24311" y="6109"/>
                  <a:pt x="24273" y="6109"/>
                </a:cubicBezTo>
                <a:close/>
                <a:moveTo>
                  <a:pt x="24489" y="6109"/>
                </a:moveTo>
                <a:cubicBezTo>
                  <a:pt x="24451" y="6109"/>
                  <a:pt x="24420" y="6139"/>
                  <a:pt x="24420" y="6177"/>
                </a:cubicBezTo>
                <a:cubicBezTo>
                  <a:pt x="24420" y="6215"/>
                  <a:pt x="24451" y="6245"/>
                  <a:pt x="24489" y="6245"/>
                </a:cubicBezTo>
                <a:cubicBezTo>
                  <a:pt x="24527" y="6245"/>
                  <a:pt x="24557" y="6215"/>
                  <a:pt x="24557" y="6177"/>
                </a:cubicBezTo>
                <a:cubicBezTo>
                  <a:pt x="24557" y="6139"/>
                  <a:pt x="24527" y="6109"/>
                  <a:pt x="24489" y="6109"/>
                </a:cubicBezTo>
                <a:close/>
                <a:moveTo>
                  <a:pt x="24705" y="6109"/>
                </a:moveTo>
                <a:cubicBezTo>
                  <a:pt x="24667" y="6109"/>
                  <a:pt x="24636" y="6139"/>
                  <a:pt x="24636" y="6177"/>
                </a:cubicBezTo>
                <a:cubicBezTo>
                  <a:pt x="24636" y="6215"/>
                  <a:pt x="24667" y="6245"/>
                  <a:pt x="24705" y="6245"/>
                </a:cubicBezTo>
                <a:cubicBezTo>
                  <a:pt x="24743" y="6245"/>
                  <a:pt x="24773" y="6215"/>
                  <a:pt x="24773" y="6177"/>
                </a:cubicBezTo>
                <a:cubicBezTo>
                  <a:pt x="24773" y="6139"/>
                  <a:pt x="24743" y="6109"/>
                  <a:pt x="24705" y="6109"/>
                </a:cubicBezTo>
                <a:close/>
                <a:moveTo>
                  <a:pt x="24921" y="6109"/>
                </a:moveTo>
                <a:cubicBezTo>
                  <a:pt x="24883" y="6109"/>
                  <a:pt x="24853" y="6139"/>
                  <a:pt x="24853" y="6177"/>
                </a:cubicBezTo>
                <a:cubicBezTo>
                  <a:pt x="24853" y="6215"/>
                  <a:pt x="24883" y="6245"/>
                  <a:pt x="24921" y="6245"/>
                </a:cubicBezTo>
                <a:cubicBezTo>
                  <a:pt x="24959" y="6245"/>
                  <a:pt x="24990" y="6215"/>
                  <a:pt x="24990" y="6177"/>
                </a:cubicBezTo>
                <a:cubicBezTo>
                  <a:pt x="24990" y="6139"/>
                  <a:pt x="24959" y="6109"/>
                  <a:pt x="24921" y="6109"/>
                </a:cubicBezTo>
                <a:close/>
                <a:moveTo>
                  <a:pt x="24489" y="6343"/>
                </a:moveTo>
                <a:cubicBezTo>
                  <a:pt x="24451" y="6343"/>
                  <a:pt x="24420" y="6374"/>
                  <a:pt x="24420" y="6412"/>
                </a:cubicBezTo>
                <a:cubicBezTo>
                  <a:pt x="24420" y="6450"/>
                  <a:pt x="24451" y="6480"/>
                  <a:pt x="24489" y="6480"/>
                </a:cubicBezTo>
                <a:cubicBezTo>
                  <a:pt x="24527" y="6480"/>
                  <a:pt x="24557" y="6450"/>
                  <a:pt x="24557" y="6412"/>
                </a:cubicBezTo>
                <a:cubicBezTo>
                  <a:pt x="24557" y="6374"/>
                  <a:pt x="24527" y="6343"/>
                  <a:pt x="24489" y="6343"/>
                </a:cubicBezTo>
                <a:close/>
                <a:moveTo>
                  <a:pt x="24705" y="6343"/>
                </a:moveTo>
                <a:cubicBezTo>
                  <a:pt x="24667" y="6343"/>
                  <a:pt x="24636" y="6374"/>
                  <a:pt x="24636" y="6412"/>
                </a:cubicBezTo>
                <a:cubicBezTo>
                  <a:pt x="24636" y="6450"/>
                  <a:pt x="24667" y="6480"/>
                  <a:pt x="24705" y="6480"/>
                </a:cubicBezTo>
                <a:cubicBezTo>
                  <a:pt x="24743" y="6480"/>
                  <a:pt x="24773" y="6450"/>
                  <a:pt x="24773" y="6412"/>
                </a:cubicBezTo>
                <a:cubicBezTo>
                  <a:pt x="24773" y="6374"/>
                  <a:pt x="24743" y="6343"/>
                  <a:pt x="24705" y="6343"/>
                </a:cubicBezTo>
                <a:close/>
                <a:moveTo>
                  <a:pt x="24921" y="6343"/>
                </a:moveTo>
                <a:cubicBezTo>
                  <a:pt x="24883" y="6343"/>
                  <a:pt x="24853" y="6374"/>
                  <a:pt x="24853" y="6412"/>
                </a:cubicBezTo>
                <a:cubicBezTo>
                  <a:pt x="24853" y="6450"/>
                  <a:pt x="24883" y="6480"/>
                  <a:pt x="24921" y="6480"/>
                </a:cubicBezTo>
                <a:cubicBezTo>
                  <a:pt x="24959" y="6480"/>
                  <a:pt x="24990" y="6450"/>
                  <a:pt x="24990" y="6412"/>
                </a:cubicBezTo>
                <a:cubicBezTo>
                  <a:pt x="24990" y="6374"/>
                  <a:pt x="24959" y="6343"/>
                  <a:pt x="24921" y="6343"/>
                </a:cubicBezTo>
                <a:close/>
                <a:moveTo>
                  <a:pt x="24489" y="6578"/>
                </a:moveTo>
                <a:cubicBezTo>
                  <a:pt x="24451" y="6578"/>
                  <a:pt x="24420" y="6609"/>
                  <a:pt x="24420" y="6647"/>
                </a:cubicBezTo>
                <a:cubicBezTo>
                  <a:pt x="24420" y="6684"/>
                  <a:pt x="24451" y="6715"/>
                  <a:pt x="24489" y="6715"/>
                </a:cubicBezTo>
                <a:cubicBezTo>
                  <a:pt x="24527" y="6715"/>
                  <a:pt x="24557" y="6684"/>
                  <a:pt x="24557" y="6647"/>
                </a:cubicBezTo>
                <a:cubicBezTo>
                  <a:pt x="24557" y="6609"/>
                  <a:pt x="24527" y="6578"/>
                  <a:pt x="24489" y="6578"/>
                </a:cubicBezTo>
                <a:close/>
                <a:moveTo>
                  <a:pt x="24705" y="6578"/>
                </a:moveTo>
                <a:cubicBezTo>
                  <a:pt x="24667" y="6578"/>
                  <a:pt x="24636" y="6609"/>
                  <a:pt x="24636" y="6647"/>
                </a:cubicBezTo>
                <a:cubicBezTo>
                  <a:pt x="24636" y="6684"/>
                  <a:pt x="24667" y="6715"/>
                  <a:pt x="24705" y="6715"/>
                </a:cubicBezTo>
                <a:cubicBezTo>
                  <a:pt x="24743" y="6715"/>
                  <a:pt x="24773" y="6684"/>
                  <a:pt x="24773" y="6647"/>
                </a:cubicBezTo>
                <a:cubicBezTo>
                  <a:pt x="24773" y="6609"/>
                  <a:pt x="24743" y="6578"/>
                  <a:pt x="24705" y="6578"/>
                </a:cubicBezTo>
                <a:close/>
                <a:moveTo>
                  <a:pt x="24921" y="6578"/>
                </a:moveTo>
                <a:cubicBezTo>
                  <a:pt x="24883" y="6578"/>
                  <a:pt x="24853" y="6609"/>
                  <a:pt x="24853" y="6647"/>
                </a:cubicBezTo>
                <a:cubicBezTo>
                  <a:pt x="24853" y="6684"/>
                  <a:pt x="24883" y="6715"/>
                  <a:pt x="24921" y="6715"/>
                </a:cubicBezTo>
                <a:cubicBezTo>
                  <a:pt x="24959" y="6715"/>
                  <a:pt x="24990" y="6684"/>
                  <a:pt x="24990" y="6647"/>
                </a:cubicBezTo>
                <a:cubicBezTo>
                  <a:pt x="24990" y="6609"/>
                  <a:pt x="24959" y="6578"/>
                  <a:pt x="24921" y="6578"/>
                </a:cubicBezTo>
                <a:close/>
                <a:moveTo>
                  <a:pt x="24921" y="6813"/>
                </a:moveTo>
                <a:cubicBezTo>
                  <a:pt x="24883" y="6813"/>
                  <a:pt x="24853" y="6844"/>
                  <a:pt x="24853" y="6881"/>
                </a:cubicBezTo>
                <a:cubicBezTo>
                  <a:pt x="24853" y="6919"/>
                  <a:pt x="24883" y="6950"/>
                  <a:pt x="24921" y="6950"/>
                </a:cubicBezTo>
                <a:cubicBezTo>
                  <a:pt x="24959" y="6950"/>
                  <a:pt x="24990" y="6919"/>
                  <a:pt x="24990" y="6881"/>
                </a:cubicBezTo>
                <a:cubicBezTo>
                  <a:pt x="24990" y="6844"/>
                  <a:pt x="24959" y="6813"/>
                  <a:pt x="24921" y="6813"/>
                </a:cubicBezTo>
                <a:close/>
                <a:moveTo>
                  <a:pt x="33134" y="7048"/>
                </a:moveTo>
                <a:cubicBezTo>
                  <a:pt x="33096" y="7048"/>
                  <a:pt x="33065" y="7078"/>
                  <a:pt x="33065" y="7116"/>
                </a:cubicBezTo>
                <a:cubicBezTo>
                  <a:pt x="33065" y="7154"/>
                  <a:pt x="33096" y="7185"/>
                  <a:pt x="33134" y="7185"/>
                </a:cubicBezTo>
                <a:cubicBezTo>
                  <a:pt x="33171" y="7185"/>
                  <a:pt x="33202" y="7154"/>
                  <a:pt x="33202" y="7116"/>
                </a:cubicBezTo>
                <a:cubicBezTo>
                  <a:pt x="33202" y="7078"/>
                  <a:pt x="33171" y="7048"/>
                  <a:pt x="33134" y="7048"/>
                </a:cubicBezTo>
                <a:close/>
                <a:moveTo>
                  <a:pt x="33350" y="7048"/>
                </a:moveTo>
                <a:cubicBezTo>
                  <a:pt x="33312" y="7048"/>
                  <a:pt x="33281" y="7078"/>
                  <a:pt x="33281" y="7116"/>
                </a:cubicBezTo>
                <a:cubicBezTo>
                  <a:pt x="33281" y="7154"/>
                  <a:pt x="33312" y="7185"/>
                  <a:pt x="33350" y="7185"/>
                </a:cubicBezTo>
                <a:cubicBezTo>
                  <a:pt x="33388" y="7185"/>
                  <a:pt x="33418" y="7154"/>
                  <a:pt x="33418" y="7116"/>
                </a:cubicBezTo>
                <a:cubicBezTo>
                  <a:pt x="33418" y="7078"/>
                  <a:pt x="33388" y="7048"/>
                  <a:pt x="33350" y="7048"/>
                </a:cubicBezTo>
                <a:close/>
                <a:moveTo>
                  <a:pt x="33566" y="7048"/>
                </a:moveTo>
                <a:cubicBezTo>
                  <a:pt x="33528" y="7048"/>
                  <a:pt x="33497" y="7078"/>
                  <a:pt x="33497" y="7116"/>
                </a:cubicBezTo>
                <a:cubicBezTo>
                  <a:pt x="33497" y="7154"/>
                  <a:pt x="33528" y="7185"/>
                  <a:pt x="33566" y="7185"/>
                </a:cubicBezTo>
                <a:cubicBezTo>
                  <a:pt x="33604" y="7185"/>
                  <a:pt x="33634" y="7154"/>
                  <a:pt x="33634" y="7116"/>
                </a:cubicBezTo>
                <a:cubicBezTo>
                  <a:pt x="33634" y="7078"/>
                  <a:pt x="33604" y="7048"/>
                  <a:pt x="33566" y="7048"/>
                </a:cubicBezTo>
                <a:close/>
                <a:moveTo>
                  <a:pt x="32485" y="6813"/>
                </a:moveTo>
                <a:cubicBezTo>
                  <a:pt x="32448" y="6813"/>
                  <a:pt x="32417" y="6844"/>
                  <a:pt x="32417" y="6881"/>
                </a:cubicBezTo>
                <a:cubicBezTo>
                  <a:pt x="32417" y="6919"/>
                  <a:pt x="32448" y="6950"/>
                  <a:pt x="32485" y="6950"/>
                </a:cubicBezTo>
                <a:cubicBezTo>
                  <a:pt x="32523" y="6950"/>
                  <a:pt x="32554" y="6919"/>
                  <a:pt x="32554" y="6881"/>
                </a:cubicBezTo>
                <a:cubicBezTo>
                  <a:pt x="32554" y="6844"/>
                  <a:pt x="32523" y="6813"/>
                  <a:pt x="32485" y="6813"/>
                </a:cubicBezTo>
                <a:close/>
                <a:moveTo>
                  <a:pt x="32701" y="6813"/>
                </a:moveTo>
                <a:cubicBezTo>
                  <a:pt x="32664" y="6813"/>
                  <a:pt x="32633" y="6844"/>
                  <a:pt x="32633" y="6881"/>
                </a:cubicBezTo>
                <a:cubicBezTo>
                  <a:pt x="32633" y="6919"/>
                  <a:pt x="32664" y="6950"/>
                  <a:pt x="32701" y="6950"/>
                </a:cubicBezTo>
                <a:cubicBezTo>
                  <a:pt x="32739" y="6950"/>
                  <a:pt x="32770" y="6919"/>
                  <a:pt x="32770" y="6881"/>
                </a:cubicBezTo>
                <a:cubicBezTo>
                  <a:pt x="32770" y="6844"/>
                  <a:pt x="32739" y="6813"/>
                  <a:pt x="32701" y="6813"/>
                </a:cubicBezTo>
                <a:close/>
                <a:moveTo>
                  <a:pt x="32918" y="6813"/>
                </a:moveTo>
                <a:cubicBezTo>
                  <a:pt x="32880" y="6813"/>
                  <a:pt x="32849" y="6844"/>
                  <a:pt x="32849" y="6881"/>
                </a:cubicBezTo>
                <a:cubicBezTo>
                  <a:pt x="32849" y="6919"/>
                  <a:pt x="32880" y="6950"/>
                  <a:pt x="32918" y="6950"/>
                </a:cubicBezTo>
                <a:cubicBezTo>
                  <a:pt x="32955" y="6950"/>
                  <a:pt x="32986" y="6919"/>
                  <a:pt x="32986" y="6881"/>
                </a:cubicBezTo>
                <a:cubicBezTo>
                  <a:pt x="32986" y="6844"/>
                  <a:pt x="32955" y="6813"/>
                  <a:pt x="32918" y="6813"/>
                </a:cubicBezTo>
                <a:close/>
                <a:moveTo>
                  <a:pt x="33134" y="6813"/>
                </a:moveTo>
                <a:cubicBezTo>
                  <a:pt x="33096" y="6813"/>
                  <a:pt x="33065" y="6844"/>
                  <a:pt x="33065" y="6881"/>
                </a:cubicBezTo>
                <a:cubicBezTo>
                  <a:pt x="33065" y="6919"/>
                  <a:pt x="33096" y="6950"/>
                  <a:pt x="33134" y="6950"/>
                </a:cubicBezTo>
                <a:cubicBezTo>
                  <a:pt x="33171" y="6950"/>
                  <a:pt x="33202" y="6919"/>
                  <a:pt x="33202" y="6881"/>
                </a:cubicBezTo>
                <a:cubicBezTo>
                  <a:pt x="33202" y="6844"/>
                  <a:pt x="33171" y="6813"/>
                  <a:pt x="33134" y="6813"/>
                </a:cubicBezTo>
                <a:close/>
                <a:moveTo>
                  <a:pt x="33350" y="6813"/>
                </a:moveTo>
                <a:cubicBezTo>
                  <a:pt x="33312" y="6813"/>
                  <a:pt x="33281" y="6844"/>
                  <a:pt x="33281" y="6881"/>
                </a:cubicBezTo>
                <a:cubicBezTo>
                  <a:pt x="33281" y="6919"/>
                  <a:pt x="33312" y="6950"/>
                  <a:pt x="33350" y="6950"/>
                </a:cubicBezTo>
                <a:cubicBezTo>
                  <a:pt x="33388" y="6950"/>
                  <a:pt x="33418" y="6919"/>
                  <a:pt x="33418" y="6881"/>
                </a:cubicBezTo>
                <a:cubicBezTo>
                  <a:pt x="33418" y="6844"/>
                  <a:pt x="33388" y="6813"/>
                  <a:pt x="33350" y="6813"/>
                </a:cubicBezTo>
                <a:close/>
                <a:moveTo>
                  <a:pt x="33566" y="6813"/>
                </a:moveTo>
                <a:cubicBezTo>
                  <a:pt x="33528" y="6813"/>
                  <a:pt x="33497" y="6844"/>
                  <a:pt x="33497" y="6881"/>
                </a:cubicBezTo>
                <a:cubicBezTo>
                  <a:pt x="33497" y="6919"/>
                  <a:pt x="33528" y="6950"/>
                  <a:pt x="33566" y="6950"/>
                </a:cubicBezTo>
                <a:cubicBezTo>
                  <a:pt x="33604" y="6950"/>
                  <a:pt x="33634" y="6919"/>
                  <a:pt x="33634" y="6881"/>
                </a:cubicBezTo>
                <a:cubicBezTo>
                  <a:pt x="33634" y="6844"/>
                  <a:pt x="33604" y="6813"/>
                  <a:pt x="33566" y="6813"/>
                </a:cubicBezTo>
                <a:close/>
                <a:moveTo>
                  <a:pt x="33782" y="6813"/>
                </a:moveTo>
                <a:cubicBezTo>
                  <a:pt x="33744" y="6813"/>
                  <a:pt x="33714" y="6844"/>
                  <a:pt x="33714" y="6881"/>
                </a:cubicBezTo>
                <a:cubicBezTo>
                  <a:pt x="33714" y="6919"/>
                  <a:pt x="33744" y="6950"/>
                  <a:pt x="33782" y="6950"/>
                </a:cubicBezTo>
                <a:cubicBezTo>
                  <a:pt x="33820" y="6950"/>
                  <a:pt x="33850" y="6919"/>
                  <a:pt x="33850" y="6881"/>
                </a:cubicBezTo>
                <a:cubicBezTo>
                  <a:pt x="33850" y="6844"/>
                  <a:pt x="33820" y="6813"/>
                  <a:pt x="33782" y="6813"/>
                </a:cubicBezTo>
                <a:close/>
                <a:moveTo>
                  <a:pt x="33998" y="6813"/>
                </a:moveTo>
                <a:cubicBezTo>
                  <a:pt x="33960" y="6813"/>
                  <a:pt x="33930" y="6844"/>
                  <a:pt x="33930" y="6881"/>
                </a:cubicBezTo>
                <a:cubicBezTo>
                  <a:pt x="33930" y="6919"/>
                  <a:pt x="33960" y="6950"/>
                  <a:pt x="33998" y="6950"/>
                </a:cubicBezTo>
                <a:cubicBezTo>
                  <a:pt x="34036" y="6950"/>
                  <a:pt x="34067" y="6919"/>
                  <a:pt x="34067" y="6881"/>
                </a:cubicBezTo>
                <a:cubicBezTo>
                  <a:pt x="34067" y="6844"/>
                  <a:pt x="34036" y="6813"/>
                  <a:pt x="33998" y="6813"/>
                </a:cubicBezTo>
                <a:close/>
                <a:moveTo>
                  <a:pt x="34214" y="6813"/>
                </a:moveTo>
                <a:cubicBezTo>
                  <a:pt x="34176" y="6813"/>
                  <a:pt x="34146" y="6844"/>
                  <a:pt x="34146" y="6881"/>
                </a:cubicBezTo>
                <a:cubicBezTo>
                  <a:pt x="34146" y="6919"/>
                  <a:pt x="34176" y="6950"/>
                  <a:pt x="34214" y="6950"/>
                </a:cubicBezTo>
                <a:cubicBezTo>
                  <a:pt x="34252" y="6950"/>
                  <a:pt x="34283" y="6919"/>
                  <a:pt x="34283" y="6881"/>
                </a:cubicBezTo>
                <a:cubicBezTo>
                  <a:pt x="34283" y="6844"/>
                  <a:pt x="34252" y="6813"/>
                  <a:pt x="34214" y="6813"/>
                </a:cubicBezTo>
                <a:close/>
                <a:moveTo>
                  <a:pt x="34430" y="6813"/>
                </a:moveTo>
                <a:cubicBezTo>
                  <a:pt x="34393" y="6813"/>
                  <a:pt x="34362" y="6844"/>
                  <a:pt x="34362" y="6881"/>
                </a:cubicBezTo>
                <a:cubicBezTo>
                  <a:pt x="34362" y="6919"/>
                  <a:pt x="34393" y="6950"/>
                  <a:pt x="34430" y="6950"/>
                </a:cubicBezTo>
                <a:cubicBezTo>
                  <a:pt x="34468" y="6950"/>
                  <a:pt x="34499" y="6919"/>
                  <a:pt x="34499" y="6881"/>
                </a:cubicBezTo>
                <a:cubicBezTo>
                  <a:pt x="34499" y="6844"/>
                  <a:pt x="34468" y="6813"/>
                  <a:pt x="34430" y="6813"/>
                </a:cubicBezTo>
                <a:close/>
                <a:moveTo>
                  <a:pt x="31189" y="6813"/>
                </a:moveTo>
                <a:cubicBezTo>
                  <a:pt x="31151" y="6813"/>
                  <a:pt x="31120" y="6844"/>
                  <a:pt x="31120" y="6881"/>
                </a:cubicBezTo>
                <a:cubicBezTo>
                  <a:pt x="31120" y="6919"/>
                  <a:pt x="31151" y="6950"/>
                  <a:pt x="31189" y="6950"/>
                </a:cubicBezTo>
                <a:cubicBezTo>
                  <a:pt x="31226" y="6950"/>
                  <a:pt x="31257" y="6919"/>
                  <a:pt x="31257" y="6881"/>
                </a:cubicBezTo>
                <a:cubicBezTo>
                  <a:pt x="31257" y="6844"/>
                  <a:pt x="31226" y="6813"/>
                  <a:pt x="31189" y="6813"/>
                </a:cubicBezTo>
                <a:close/>
                <a:moveTo>
                  <a:pt x="31405" y="6813"/>
                </a:moveTo>
                <a:cubicBezTo>
                  <a:pt x="31367" y="6813"/>
                  <a:pt x="31336" y="6844"/>
                  <a:pt x="31336" y="6881"/>
                </a:cubicBezTo>
                <a:cubicBezTo>
                  <a:pt x="31336" y="6919"/>
                  <a:pt x="31367" y="6950"/>
                  <a:pt x="31405" y="6950"/>
                </a:cubicBezTo>
                <a:cubicBezTo>
                  <a:pt x="31442" y="6950"/>
                  <a:pt x="31473" y="6919"/>
                  <a:pt x="31473" y="6881"/>
                </a:cubicBezTo>
                <a:cubicBezTo>
                  <a:pt x="31473" y="6844"/>
                  <a:pt x="31442" y="6813"/>
                  <a:pt x="31405" y="6813"/>
                </a:cubicBezTo>
                <a:close/>
                <a:moveTo>
                  <a:pt x="31621" y="6813"/>
                </a:moveTo>
                <a:cubicBezTo>
                  <a:pt x="31583" y="6813"/>
                  <a:pt x="31552" y="6844"/>
                  <a:pt x="31552" y="6881"/>
                </a:cubicBezTo>
                <a:cubicBezTo>
                  <a:pt x="31552" y="6919"/>
                  <a:pt x="31583" y="6950"/>
                  <a:pt x="31621" y="6950"/>
                </a:cubicBezTo>
                <a:cubicBezTo>
                  <a:pt x="31659" y="6950"/>
                  <a:pt x="31689" y="6919"/>
                  <a:pt x="31689" y="6881"/>
                </a:cubicBezTo>
                <a:cubicBezTo>
                  <a:pt x="31689" y="6844"/>
                  <a:pt x="31659" y="6813"/>
                  <a:pt x="31621" y="6813"/>
                </a:cubicBezTo>
                <a:close/>
                <a:moveTo>
                  <a:pt x="31837" y="6813"/>
                </a:moveTo>
                <a:cubicBezTo>
                  <a:pt x="31799" y="6813"/>
                  <a:pt x="31768" y="6844"/>
                  <a:pt x="31768" y="6881"/>
                </a:cubicBezTo>
                <a:cubicBezTo>
                  <a:pt x="31768" y="6919"/>
                  <a:pt x="31799" y="6950"/>
                  <a:pt x="31837" y="6950"/>
                </a:cubicBezTo>
                <a:cubicBezTo>
                  <a:pt x="31875" y="6950"/>
                  <a:pt x="31905" y="6919"/>
                  <a:pt x="31905" y="6881"/>
                </a:cubicBezTo>
                <a:cubicBezTo>
                  <a:pt x="31905" y="6844"/>
                  <a:pt x="31875" y="6813"/>
                  <a:pt x="31837" y="6813"/>
                </a:cubicBezTo>
                <a:close/>
                <a:moveTo>
                  <a:pt x="34214" y="7048"/>
                </a:moveTo>
                <a:cubicBezTo>
                  <a:pt x="34176" y="7048"/>
                  <a:pt x="34146" y="7078"/>
                  <a:pt x="34146" y="7116"/>
                </a:cubicBezTo>
                <a:cubicBezTo>
                  <a:pt x="34146" y="7154"/>
                  <a:pt x="34176" y="7185"/>
                  <a:pt x="34214" y="7185"/>
                </a:cubicBezTo>
                <a:cubicBezTo>
                  <a:pt x="34252" y="7185"/>
                  <a:pt x="34283" y="7154"/>
                  <a:pt x="34283" y="7116"/>
                </a:cubicBezTo>
                <a:cubicBezTo>
                  <a:pt x="34283" y="7078"/>
                  <a:pt x="34252" y="7048"/>
                  <a:pt x="34214" y="704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23" name="Rectangle 22"/>
          <p:cNvSpPr/>
          <p:nvPr/>
        </p:nvSpPr>
        <p:spPr>
          <a:xfrm>
            <a:off x="-503777" y="-2107769"/>
            <a:ext cx="7398639" cy="109715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24" name="Rectangle 23"/>
          <p:cNvSpPr/>
          <p:nvPr/>
        </p:nvSpPr>
        <p:spPr>
          <a:xfrm>
            <a:off x="4268579" y="-1795496"/>
            <a:ext cx="2815357" cy="109715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25" name="Rectangle 24"/>
          <p:cNvSpPr/>
          <p:nvPr/>
        </p:nvSpPr>
        <p:spPr>
          <a:xfrm>
            <a:off x="4495318" y="-1580094"/>
            <a:ext cx="1055779" cy="109715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 hidden="1"/>
          <p:cNvGrpSpPr/>
          <p:nvPr/>
        </p:nvGrpSpPr>
        <p:grpSpPr>
          <a:xfrm>
            <a:off x="0" y="0"/>
            <a:ext cx="12211050" cy="6855936"/>
            <a:chOff x="0" y="0"/>
            <a:chExt cx="12211050" cy="6855936"/>
          </a:xfrm>
        </p:grpSpPr>
        <p:sp>
          <p:nvSpPr>
            <p:cNvPr id="3" name="Rectangle 2"/>
            <p:cNvSpPr/>
            <p:nvPr/>
          </p:nvSpPr>
          <p:spPr>
            <a:xfrm>
              <a:off x="11198225" y="0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20450" y="5865336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0"/>
              <a:ext cx="1998034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5865336"/>
              <a:ext cx="1973882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DELAY"/>
          <p:cNvSpPr/>
          <p:nvPr/>
        </p:nvSpPr>
        <p:spPr>
          <a:xfrm>
            <a:off x="-648929" y="-648929"/>
            <a:ext cx="648929" cy="64892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987308" y="260545"/>
            <a:ext cx="9233384" cy="0"/>
          </a:xfrm>
          <a:prstGeom prst="line">
            <a:avLst/>
          </a:prstGeom>
          <a:ln w="22225" cap="flat" cmpd="sng">
            <a:solidFill>
              <a:schemeClr val="accent3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1941258" y="516703"/>
            <a:ext cx="7306343" cy="914400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0" spc="-150" dirty="0" err="1" smtClean="0">
                <a:solidFill>
                  <a:srgbClr val="FEE01E"/>
                </a:solidFill>
              </a:rPr>
              <a:t>Serviços</a:t>
            </a:r>
            <a:r>
              <a:rPr lang="en-US" sz="7200" b="0" spc="-150" dirty="0" smtClean="0">
                <a:solidFill>
                  <a:srgbClr val="FEE01E"/>
                </a:solidFill>
              </a:rPr>
              <a:t> </a:t>
            </a:r>
            <a:r>
              <a:rPr lang="en-US" sz="7200" b="0" spc="-150" dirty="0" err="1" smtClean="0">
                <a:gradFill>
                  <a:gsLst>
                    <a:gs pos="29630">
                      <a:prstClr val="white"/>
                    </a:gs>
                    <a:gs pos="46000">
                      <a:prstClr val="white"/>
                    </a:gs>
                  </a:gsLst>
                  <a:lin ang="5400000" scaled="1"/>
                </a:gradFill>
              </a:rPr>
              <a:t>Locais</a:t>
            </a:r>
            <a:endParaRPr lang="en-US" sz="7200" b="0" spc="-150" dirty="0">
              <a:gradFill>
                <a:gsLst>
                  <a:gs pos="29630">
                    <a:prstClr val="white"/>
                  </a:gs>
                  <a:gs pos="46000">
                    <a:prstClr val="white"/>
                  </a:gs>
                </a:gsLst>
                <a:lin ang="5400000" scaled="1"/>
              </a:gra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8471953" y="3681068"/>
            <a:ext cx="2273852" cy="0"/>
          </a:xfrm>
          <a:prstGeom prst="line">
            <a:avLst/>
          </a:prstGeom>
          <a:ln w="22225" cap="flat" cmpd="sng">
            <a:solidFill>
              <a:schemeClr val="accent3"/>
            </a:solidFill>
            <a:miter lim="800000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1"/>
          <p:cNvSpPr txBox="1">
            <a:spLocks/>
          </p:cNvSpPr>
          <p:nvPr/>
        </p:nvSpPr>
        <p:spPr>
          <a:xfrm>
            <a:off x="7815626" y="3387638"/>
            <a:ext cx="1489508" cy="51394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1200" cap="all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</a:t>
            </a:r>
            <a:endParaRPr lang="en-US" sz="1200" cap="all" spc="100" dirty="0" smtClean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10729383" y="3618585"/>
            <a:ext cx="109728" cy="109728"/>
          </a:xfrm>
          <a:prstGeom prst="ellipse">
            <a:avLst/>
          </a:prstGeom>
          <a:solidFill>
            <a:schemeClr val="accent3"/>
          </a:solidFill>
          <a:ln w="107950" cmpd="thinThick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48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852 4.44444E-6 L -3.44881E-6 4.44444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08 1.11111E-6 L 2.47981E-6 1.11111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21" dur="350" fill="hold"/>
                                        <p:tgtEl>
                                          <p:spTgt spid="4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3" dur="150" fill="hold"/>
                                        <p:tgtEl>
                                          <p:spTgt spid="4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decel="100000" fill="hold" grpId="3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25" dur="250" fill="hold"/>
                                        <p:tgtEl>
                                          <p:spTgt spid="4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animMotion origin="layout" path="M 3.6572E-6 4.44444E-6 L 0.09716 4.44444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8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accel="100000" autoRev="1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decel="100000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animMotion origin="layout" path="M 3.78484E-6 -1.48148E-6 L 0.115 -1.48148E-6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/>
      <p:bldP spid="30" grpId="1"/>
      <p:bldP spid="47" grpId="0"/>
      <p:bldP spid="47" grpId="1"/>
      <p:bldP spid="48" grpId="0" animBg="1"/>
      <p:bldP spid="48" grpId="1" animBg="1"/>
      <p:bldP spid="48" grpId="2" animBg="1"/>
      <p:bldP spid="48" grpId="3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59547" y="0"/>
            <a:ext cx="5573481" cy="6858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653244" y="4312037"/>
            <a:ext cx="4341156" cy="0"/>
          </a:xfrm>
          <a:prstGeom prst="line">
            <a:avLst/>
          </a:prstGeom>
          <a:ln w="22225" cap="flat" cmpd="sng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 hidden="1"/>
          <p:cNvGrpSpPr/>
          <p:nvPr/>
        </p:nvGrpSpPr>
        <p:grpSpPr>
          <a:xfrm>
            <a:off x="0" y="0"/>
            <a:ext cx="12211050" cy="6855936"/>
            <a:chOff x="0" y="0"/>
            <a:chExt cx="12211050" cy="6855936"/>
          </a:xfrm>
        </p:grpSpPr>
        <p:sp>
          <p:nvSpPr>
            <p:cNvPr id="3" name="Rectangle 2"/>
            <p:cNvSpPr/>
            <p:nvPr/>
          </p:nvSpPr>
          <p:spPr>
            <a:xfrm>
              <a:off x="11198225" y="0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20450" y="5865336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0"/>
              <a:ext cx="1998034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5865336"/>
              <a:ext cx="1973882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1598331" y="4449663"/>
            <a:ext cx="4338018" cy="62009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  <a:spcBef>
                <a:spcPts val="0"/>
              </a:spcBef>
              <a:buClr>
                <a:srgbClr val="FF671B"/>
              </a:buClr>
            </a:pPr>
            <a:r>
              <a:rPr lang="en-US" sz="7200" b="0" spc="-150" dirty="0" err="1" smtClean="0">
                <a:gradFill>
                  <a:gsLst>
                    <a:gs pos="5556">
                      <a:prstClr val="black">
                        <a:lumMod val="95000"/>
                        <a:lumOff val="5000"/>
                      </a:prstClr>
                    </a:gs>
                    <a:gs pos="17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</a:rPr>
              <a:t>Redefinir</a:t>
            </a:r>
            <a:endParaRPr lang="en-US" sz="2800" cap="all" spc="200" dirty="0">
              <a:gradFill>
                <a:gsLst>
                  <a:gs pos="5556">
                    <a:prstClr val="black">
                      <a:lumMod val="95000"/>
                      <a:lumOff val="5000"/>
                    </a:prstClr>
                  </a:gs>
                  <a:gs pos="17000">
                    <a:prstClr val="black">
                      <a:lumMod val="95000"/>
                      <a:lumOff val="5000"/>
                    </a:prstClr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DELAY"/>
          <p:cNvSpPr/>
          <p:nvPr/>
        </p:nvSpPr>
        <p:spPr>
          <a:xfrm>
            <a:off x="-648929" y="-648929"/>
            <a:ext cx="648929" cy="6489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" name="Group 36" hidden="1"/>
          <p:cNvGrpSpPr/>
          <p:nvPr/>
        </p:nvGrpSpPr>
        <p:grpSpPr>
          <a:xfrm>
            <a:off x="1964810" y="983800"/>
            <a:ext cx="1161144" cy="1161144"/>
            <a:chOff x="5099679" y="1843283"/>
            <a:chExt cx="1161144" cy="1161144"/>
          </a:xfrm>
        </p:grpSpPr>
        <p:sp>
          <p:nvSpPr>
            <p:cNvPr id="38" name="Oval 37"/>
            <p:cNvSpPr/>
            <p:nvPr/>
          </p:nvSpPr>
          <p:spPr>
            <a:xfrm>
              <a:off x="5099679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778" y="2119459"/>
              <a:ext cx="626022" cy="608792"/>
            </a:xfrm>
            <a:prstGeom prst="rect">
              <a:avLst/>
            </a:prstGeom>
          </p:spPr>
        </p:pic>
      </p:grpSp>
      <p:grpSp>
        <p:nvGrpSpPr>
          <p:cNvPr id="40" name="Group 39" hidden="1"/>
          <p:cNvGrpSpPr/>
          <p:nvPr/>
        </p:nvGrpSpPr>
        <p:grpSpPr>
          <a:xfrm>
            <a:off x="1964810" y="983800"/>
            <a:ext cx="1161144" cy="1161144"/>
            <a:chOff x="8234548" y="1843283"/>
            <a:chExt cx="1161144" cy="1161144"/>
          </a:xfrm>
        </p:grpSpPr>
        <p:sp>
          <p:nvSpPr>
            <p:cNvPr id="41" name="Oval 40"/>
            <p:cNvSpPr/>
            <p:nvPr/>
          </p:nvSpPr>
          <p:spPr>
            <a:xfrm>
              <a:off x="8234548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340" y="2132244"/>
              <a:ext cx="581560" cy="499982"/>
            </a:xfrm>
            <a:prstGeom prst="rect">
              <a:avLst/>
            </a:prstGeom>
          </p:spPr>
        </p:pic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653244" y="2565432"/>
            <a:ext cx="1161288" cy="1161288"/>
            <a:chOff x="8234550" y="1843283"/>
            <a:chExt cx="1161144" cy="1161144"/>
          </a:xfrm>
        </p:grpSpPr>
        <p:sp>
          <p:nvSpPr>
            <p:cNvPr id="27" name="Oval 26"/>
            <p:cNvSpPr/>
            <p:nvPr/>
          </p:nvSpPr>
          <p:spPr>
            <a:xfrm>
              <a:off x="8234550" y="1843283"/>
              <a:ext cx="1161144" cy="1161144"/>
            </a:xfrm>
            <a:prstGeom prst="ellipse">
              <a:avLst/>
            </a:prstGeom>
            <a:ln w="88900" cap="flat" cmpd="sng">
              <a:solidFill>
                <a:schemeClr val="bg1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lum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340" y="2132244"/>
              <a:ext cx="581560" cy="499982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542513" y="5800657"/>
            <a:ext cx="1781834" cy="5180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8">
              <a:lnSpc>
                <a:spcPct val="125000"/>
              </a:lnSpc>
              <a:buClr>
                <a:srgbClr val="FF671B"/>
              </a:buClr>
            </a:pPr>
            <a:r>
              <a:rPr lang="en-US" sz="2400" b="1" cap="all" spc="200" dirty="0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Big data</a:t>
            </a:r>
            <a:endParaRPr lang="en-US" sz="2400" b="1" cap="all" spc="200" dirty="0">
              <a:gradFill>
                <a:gsLst>
                  <a:gs pos="96429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852 -3.7037E-6 L -3.33941E-6 -3.7037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1853 -1.48148E-6 L -4.86064E-6 -1.48148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-2.96296E-6 L -8.46575E-7 -2.96296E-6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11852 -4.81481E-6 L -2.65955E-6 -4.81481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  <p:bldP spid="33" grpId="1"/>
      <p:bldP spid="32" grpId="0" animBg="1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2"/>
          <p:cNvSpPr/>
          <p:nvPr/>
        </p:nvSpPr>
        <p:spPr bwMode="auto">
          <a:xfrm>
            <a:off x="3214843" y="5159188"/>
            <a:ext cx="2783584" cy="1006117"/>
          </a:xfrm>
          <a:prstGeom prst="roundRect">
            <a:avLst>
              <a:gd name="adj" fmla="val 10976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037" tIns="41019" rIns="82037" bIns="41019" anchor="ctr"/>
          <a:lstStyle/>
          <a:p>
            <a:pPr algn="ctr" defTabSz="914379">
              <a:defRPr/>
            </a:pPr>
            <a:r>
              <a:rPr lang="pt-BR" sz="2499" b="1" dirty="0">
                <a:solidFill>
                  <a:srgbClr val="FF6600"/>
                </a:solidFill>
                <a:latin typeface="Arial" pitchFamily="34" charset="0"/>
              </a:rPr>
              <a:t>1.900</a:t>
            </a:r>
            <a:r>
              <a:rPr lang="pt-BR" sz="2499" b="1" dirty="0">
                <a:solidFill>
                  <a:schemeClr val="accent3"/>
                </a:solidFill>
                <a:latin typeface="Arial" pitchFamily="34" charset="0"/>
              </a:rPr>
              <a:t/>
            </a:r>
            <a:br>
              <a:rPr lang="pt-BR" sz="2499" b="1" dirty="0">
                <a:solidFill>
                  <a:schemeClr val="accent3"/>
                </a:solidFill>
                <a:latin typeface="Arial" pitchFamily="34" charset="0"/>
              </a:rPr>
            </a:br>
            <a:r>
              <a:rPr lang="pt-BR" sz="1600" dirty="0">
                <a:latin typeface="Arial" pitchFamily="34" charset="0"/>
              </a:rPr>
              <a:t>Instituições Internacionais</a:t>
            </a:r>
          </a:p>
        </p:txBody>
      </p:sp>
      <p:sp>
        <p:nvSpPr>
          <p:cNvPr id="40" name="Rounded Rectangle 32"/>
          <p:cNvSpPr/>
          <p:nvPr/>
        </p:nvSpPr>
        <p:spPr bwMode="auto">
          <a:xfrm>
            <a:off x="239287" y="5159666"/>
            <a:ext cx="2783584" cy="1005639"/>
          </a:xfrm>
          <a:prstGeom prst="roundRect">
            <a:avLst>
              <a:gd name="adj" fmla="val 10976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037" tIns="41019" rIns="82037" bIns="41019" anchor="ctr"/>
          <a:lstStyle/>
          <a:p>
            <a:pPr algn="ctr" defTabSz="914379">
              <a:defRPr/>
            </a:pPr>
            <a:r>
              <a:rPr lang="pt-BR" sz="2500" b="1" dirty="0">
                <a:solidFill>
                  <a:srgbClr val="FF6600"/>
                </a:solidFill>
                <a:latin typeface="Arial" pitchFamily="34" charset="0"/>
              </a:rPr>
              <a:t>3.000</a:t>
            </a:r>
            <a:r>
              <a:rPr lang="pt-BR" sz="3600" b="1" dirty="0">
                <a:solidFill>
                  <a:schemeClr val="accent3"/>
                </a:solidFill>
                <a:latin typeface="Arial" pitchFamily="34" charset="0"/>
              </a:rPr>
              <a:t/>
            </a:r>
            <a:br>
              <a:rPr lang="pt-BR" sz="3600" b="1" dirty="0">
                <a:solidFill>
                  <a:schemeClr val="accent3"/>
                </a:solidFill>
                <a:latin typeface="Arial" pitchFamily="34" charset="0"/>
              </a:rPr>
            </a:br>
            <a:r>
              <a:rPr lang="pt-BR" sz="1600" dirty="0">
                <a:latin typeface="Arial" pitchFamily="34" charset="0"/>
              </a:rPr>
              <a:t>Instituições superiores nos EUA</a:t>
            </a:r>
          </a:p>
        </p:txBody>
      </p:sp>
      <p:sp>
        <p:nvSpPr>
          <p:cNvPr id="41" name="Rounded Rectangle 32"/>
          <p:cNvSpPr/>
          <p:nvPr/>
        </p:nvSpPr>
        <p:spPr bwMode="auto">
          <a:xfrm>
            <a:off x="9175934" y="5159187"/>
            <a:ext cx="2783584" cy="1006117"/>
          </a:xfrm>
          <a:prstGeom prst="roundRect">
            <a:avLst>
              <a:gd name="adj" fmla="val 10976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037" tIns="41019" rIns="82037" bIns="41019" anchor="ctr"/>
          <a:lstStyle/>
          <a:p>
            <a:pPr algn="ctr" defTabSz="914379">
              <a:defRPr/>
            </a:pPr>
            <a:r>
              <a:rPr lang="pt-BR" sz="2500" b="1" dirty="0">
                <a:solidFill>
                  <a:srgbClr val="FF6600"/>
                </a:solidFill>
              </a:rPr>
              <a:t>1.800</a:t>
            </a:r>
            <a:r>
              <a:rPr lang="pt-BR" sz="4800" b="1" dirty="0">
                <a:solidFill>
                  <a:schemeClr val="accent3"/>
                </a:solidFill>
              </a:rPr>
              <a:t/>
            </a:r>
            <a:br>
              <a:rPr lang="pt-BR" sz="4800" b="1" dirty="0">
                <a:solidFill>
                  <a:schemeClr val="accent3"/>
                </a:solidFill>
              </a:rPr>
            </a:br>
            <a:r>
              <a:rPr lang="pt-BR" sz="1600" dirty="0"/>
              <a:t>Org. Governamentais e Empresas</a:t>
            </a:r>
          </a:p>
        </p:txBody>
      </p:sp>
      <p:sp>
        <p:nvSpPr>
          <p:cNvPr id="42" name="Rounded Rectangle 32"/>
          <p:cNvSpPr/>
          <p:nvPr/>
        </p:nvSpPr>
        <p:spPr bwMode="auto">
          <a:xfrm>
            <a:off x="6200378" y="5159665"/>
            <a:ext cx="2783584" cy="1005639"/>
          </a:xfrm>
          <a:prstGeom prst="roundRect">
            <a:avLst>
              <a:gd name="adj" fmla="val 10976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037" tIns="41019" rIns="82037" bIns="41019" anchor="ctr"/>
          <a:lstStyle/>
          <a:p>
            <a:pPr algn="ctr" defTabSz="914379">
              <a:defRPr/>
            </a:pPr>
            <a:r>
              <a:rPr lang="pt-BR" sz="2500" b="1" dirty="0">
                <a:solidFill>
                  <a:srgbClr val="FF6600"/>
                </a:solidFill>
                <a:latin typeface="Arial" pitchFamily="34" charset="0"/>
              </a:rPr>
              <a:t>12.300</a:t>
            </a:r>
            <a:r>
              <a:rPr lang="pt-BR" sz="2500" b="1" dirty="0">
                <a:solidFill>
                  <a:schemeClr val="accent3"/>
                </a:solidFill>
                <a:latin typeface="Arial" pitchFamily="34" charset="0"/>
              </a:rPr>
              <a:t/>
            </a:r>
            <a:br>
              <a:rPr lang="pt-BR" sz="2500" b="1" dirty="0">
                <a:solidFill>
                  <a:schemeClr val="accent3"/>
                </a:solidFill>
                <a:latin typeface="Arial" pitchFamily="34" charset="0"/>
              </a:rPr>
            </a:br>
            <a:r>
              <a:rPr lang="pt-BR" sz="1600" dirty="0">
                <a:latin typeface="Arial" pitchFamily="34" charset="0"/>
              </a:rPr>
              <a:t>Escolas de Ensino Básico</a:t>
            </a:r>
          </a:p>
        </p:txBody>
      </p:sp>
      <p:sp>
        <p:nvSpPr>
          <p:cNvPr id="43" name="Chevron 4"/>
          <p:cNvSpPr>
            <a:spLocks noChangeArrowheads="1"/>
          </p:cNvSpPr>
          <p:nvPr/>
        </p:nvSpPr>
        <p:spPr bwMode="auto">
          <a:xfrm>
            <a:off x="5311894" y="655944"/>
            <a:ext cx="244083" cy="735296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lIns="82027" tIns="41015" rIns="82027" bIns="41015"/>
          <a:lstStyle/>
          <a:p>
            <a:pPr defTabSz="912954"/>
            <a:endParaRPr lang="en-US"/>
          </a:p>
        </p:txBody>
      </p:sp>
      <p:sp>
        <p:nvSpPr>
          <p:cNvPr id="44" name="TextBox 5"/>
          <p:cNvSpPr txBox="1"/>
          <p:nvPr/>
        </p:nvSpPr>
        <p:spPr>
          <a:xfrm>
            <a:off x="5730858" y="612845"/>
            <a:ext cx="7949763" cy="821495"/>
          </a:xfrm>
          <a:prstGeom prst="rect">
            <a:avLst/>
          </a:prstGeom>
          <a:noFill/>
        </p:spPr>
        <p:txBody>
          <a:bodyPr wrap="square" lIns="82027" tIns="41015" rIns="82027" bIns="41015" anchor="ctr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chemeClr val="accent4"/>
                </a:solidFill>
                <a:latin typeface="+mj-lt"/>
              </a:rPr>
              <a:t>72% 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DAS PRINCIPAIS INSTITUIÇÕES </a:t>
            </a:r>
            <a:endParaRPr lang="en-US" sz="2000" dirty="0" smtClean="0">
              <a:solidFill>
                <a:srgbClr val="FFFFFF"/>
              </a:solidFill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FF"/>
                </a:solidFill>
                <a:latin typeface="+mj-lt"/>
              </a:rPr>
              <a:t>ACADÊMICAS 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DO MUNDO TRABALHAM </a:t>
            </a:r>
            <a:endParaRPr lang="en-US" sz="2000" dirty="0" smtClean="0">
              <a:solidFill>
                <a:srgbClr val="FFFFFF"/>
              </a:solidFill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FF"/>
                </a:solidFill>
                <a:latin typeface="+mj-lt"/>
              </a:rPr>
              <a:t>COM A 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BLACKBOARD</a:t>
            </a:r>
          </a:p>
        </p:txBody>
      </p:sp>
      <p:sp>
        <p:nvSpPr>
          <p:cNvPr id="45" name="TextBox 11"/>
          <p:cNvSpPr txBox="1"/>
          <p:nvPr/>
        </p:nvSpPr>
        <p:spPr>
          <a:xfrm>
            <a:off x="5711559" y="2082455"/>
            <a:ext cx="7987343" cy="581429"/>
          </a:xfrm>
          <a:prstGeom prst="rect">
            <a:avLst/>
          </a:prstGeom>
          <a:noFill/>
        </p:spPr>
        <p:txBody>
          <a:bodyPr wrap="square" lIns="82027" tIns="41015" rIns="82027" bIns="41015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+mj-lt"/>
              </a:rPr>
              <a:t>SERVIMOS 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MAIS DE 19.000 CLIENTES </a:t>
            </a:r>
            <a:endParaRPr lang="en-US" sz="2000" b="1" dirty="0" smtClean="0">
              <a:solidFill>
                <a:schemeClr val="accent6"/>
              </a:solidFill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chemeClr val="accent6"/>
                </a:solidFill>
                <a:latin typeface="+mj-lt"/>
              </a:rPr>
              <a:t>EM 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100 PAÍSES</a:t>
            </a:r>
          </a:p>
        </p:txBody>
      </p:sp>
      <p:sp>
        <p:nvSpPr>
          <p:cNvPr id="46" name="Rectangle 18"/>
          <p:cNvSpPr/>
          <p:nvPr/>
        </p:nvSpPr>
        <p:spPr bwMode="auto">
          <a:xfrm>
            <a:off x="5311894" y="2005521"/>
            <a:ext cx="224784" cy="735296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027" tIns="41015" rIns="82027" bIns="41015"/>
          <a:lstStyle/>
          <a:p>
            <a:pPr defTabSz="914273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7" name="Chevron 4"/>
          <p:cNvSpPr>
            <a:spLocks noChangeArrowheads="1"/>
          </p:cNvSpPr>
          <p:nvPr/>
        </p:nvSpPr>
        <p:spPr bwMode="auto">
          <a:xfrm>
            <a:off x="5331193" y="3238924"/>
            <a:ext cx="224784" cy="73529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027" tIns="41015" rIns="82027" bIns="41015"/>
          <a:lstStyle/>
          <a:p>
            <a:pPr defTabSz="912954"/>
            <a:endParaRPr lang="en-US"/>
          </a:p>
        </p:txBody>
      </p:sp>
      <p:sp>
        <p:nvSpPr>
          <p:cNvPr id="48" name="TextBox 19"/>
          <p:cNvSpPr txBox="1"/>
          <p:nvPr/>
        </p:nvSpPr>
        <p:spPr>
          <a:xfrm>
            <a:off x="5730858" y="3339183"/>
            <a:ext cx="7949763" cy="581429"/>
          </a:xfrm>
          <a:prstGeom prst="rect">
            <a:avLst/>
          </a:prstGeom>
          <a:noFill/>
        </p:spPr>
        <p:txBody>
          <a:bodyPr wrap="square" lIns="82027" tIns="41015" rIns="82027" bIns="41015" anchor="ctr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+mj-lt"/>
              </a:rPr>
              <a:t>RAÍZES DA EMPRESA NA 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EDUCAÇÃO </a:t>
            </a:r>
            <a:endParaRPr lang="en-US" sz="2000" b="1" dirty="0" smtClean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FF"/>
                </a:solidFill>
                <a:latin typeface="+mj-lt"/>
              </a:rPr>
              <a:t>DESDE 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1997</a:t>
            </a:r>
          </a:p>
        </p:txBody>
      </p:sp>
      <p:pic>
        <p:nvPicPr>
          <p:cNvPr id="49" name="Content Placeholder 17" descr="blackboard-offic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7" b="9427"/>
          <a:stretch/>
        </p:blipFill>
        <p:spPr>
          <a:xfrm>
            <a:off x="239287" y="449549"/>
            <a:ext cx="4785441" cy="384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/>
          <p:cNvCxnSpPr/>
          <p:nvPr/>
        </p:nvCxnSpPr>
        <p:spPr>
          <a:xfrm rot="16200000">
            <a:off x="6748243" y="4061339"/>
            <a:ext cx="0" cy="1125808"/>
          </a:xfrm>
          <a:prstGeom prst="line">
            <a:avLst/>
          </a:prstGeom>
          <a:ln w="22225" cap="flat" cmpd="sng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5804413" y="3811043"/>
            <a:ext cx="0" cy="423340"/>
          </a:xfrm>
          <a:prstGeom prst="line">
            <a:avLst/>
          </a:prstGeom>
          <a:ln w="22225" cap="flat" cmpd="sng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85" idx="4"/>
            <a:endCxn id="90" idx="7"/>
          </p:cNvCxnSpPr>
          <p:nvPr/>
        </p:nvCxnSpPr>
        <p:spPr>
          <a:xfrm flipH="1">
            <a:off x="6021653" y="2269987"/>
            <a:ext cx="4222746" cy="587025"/>
          </a:xfrm>
          <a:prstGeom prst="line">
            <a:avLst/>
          </a:prstGeom>
          <a:ln w="22225" cap="flat" cmpd="sng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"/>
          <p:cNvSpPr/>
          <p:nvPr/>
        </p:nvSpPr>
        <p:spPr>
          <a:xfrm>
            <a:off x="1380342" y="3001889"/>
            <a:ext cx="42041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spc="-150" dirty="0" err="1" smtClean="0">
                <a:gradFill>
                  <a:gsLst>
                    <a:gs pos="9821">
                      <a:prstClr val="white"/>
                    </a:gs>
                    <a:gs pos="19643">
                      <a:prstClr val="white"/>
                    </a:gs>
                  </a:gsLst>
                  <a:lin ang="5400000" scaled="1"/>
                </a:gradFill>
                <a:latin typeface="Cambria"/>
                <a:ea typeface="+mj-ea"/>
                <a:cs typeface="+mj-cs"/>
              </a:rPr>
              <a:t>Fluxo</a:t>
            </a:r>
            <a:r>
              <a:rPr lang="en-US" sz="6000" spc="-150" dirty="0" smtClean="0">
                <a:gradFill>
                  <a:gsLst>
                    <a:gs pos="9821">
                      <a:prstClr val="white"/>
                    </a:gs>
                    <a:gs pos="19643">
                      <a:prstClr val="white"/>
                    </a:gs>
                  </a:gsLst>
                  <a:lin ang="5400000" scaled="1"/>
                </a:gradFill>
                <a:latin typeface="Cambria"/>
                <a:ea typeface="+mj-ea"/>
                <a:cs typeface="+mj-cs"/>
              </a:rPr>
              <a:t> de</a:t>
            </a:r>
          </a:p>
          <a:p>
            <a:r>
              <a:rPr lang="en-US" sz="6000" spc="-150" dirty="0">
                <a:gradFill>
                  <a:gsLst>
                    <a:gs pos="9821">
                      <a:prstClr val="white"/>
                    </a:gs>
                    <a:gs pos="19643">
                      <a:prstClr val="white"/>
                    </a:gs>
                  </a:gsLst>
                  <a:lin ang="5400000" scaled="1"/>
                </a:gradFill>
                <a:latin typeface="Cambria"/>
                <a:ea typeface="+mj-ea"/>
                <a:cs typeface="+mj-cs"/>
              </a:rPr>
              <a:t>d</a:t>
            </a:r>
            <a:r>
              <a:rPr lang="en-US" sz="6000" spc="-150" dirty="0" smtClean="0">
                <a:gradFill>
                  <a:gsLst>
                    <a:gs pos="9821">
                      <a:prstClr val="white"/>
                    </a:gs>
                    <a:gs pos="19643">
                      <a:prstClr val="white"/>
                    </a:gs>
                  </a:gsLst>
                  <a:lin ang="5400000" scaled="1"/>
                </a:gradFill>
                <a:latin typeface="Cambria"/>
                <a:ea typeface="+mj-ea"/>
                <a:cs typeface="+mj-cs"/>
              </a:rPr>
              <a:t>ados </a:t>
            </a:r>
          </a:p>
          <a:p>
            <a:r>
              <a:rPr lang="en-US" sz="6000" spc="-150" dirty="0">
                <a:gradFill>
                  <a:gsLst>
                    <a:gs pos="9821">
                      <a:prstClr val="white"/>
                    </a:gs>
                    <a:gs pos="19643">
                      <a:prstClr val="white"/>
                    </a:gs>
                  </a:gsLst>
                  <a:lin ang="5400000" scaled="1"/>
                </a:gradFill>
                <a:latin typeface="Cambria"/>
                <a:ea typeface="+mj-ea"/>
                <a:cs typeface="+mj-cs"/>
              </a:rPr>
              <a:t>n</a:t>
            </a:r>
            <a:r>
              <a:rPr lang="en-US" sz="6000" spc="-150" dirty="0" smtClean="0">
                <a:gradFill>
                  <a:gsLst>
                    <a:gs pos="9821">
                      <a:prstClr val="white"/>
                    </a:gs>
                    <a:gs pos="19643">
                      <a:prstClr val="white"/>
                    </a:gs>
                  </a:gsLst>
                  <a:lin ang="5400000" scaled="1"/>
                </a:gradFill>
                <a:latin typeface="Cambria"/>
                <a:ea typeface="+mj-ea"/>
                <a:cs typeface="+mj-cs"/>
              </a:rPr>
              <a:t>o LMS</a:t>
            </a:r>
            <a:endParaRPr lang="en-US" sz="6000" spc="-150" dirty="0">
              <a:gradFill>
                <a:gsLst>
                  <a:gs pos="9821">
                    <a:prstClr val="white"/>
                  </a:gs>
                  <a:gs pos="19643">
                    <a:prstClr val="white"/>
                  </a:gs>
                </a:gsLst>
                <a:lin ang="5400000" scaled="1"/>
              </a:gradFill>
              <a:latin typeface="Cambria"/>
              <a:ea typeface="+mj-ea"/>
              <a:cs typeface="+mj-cs"/>
            </a:endParaRPr>
          </a:p>
        </p:txBody>
      </p:sp>
      <p:sp>
        <p:nvSpPr>
          <p:cNvPr id="5" name="learn text"/>
          <p:cNvSpPr txBox="1"/>
          <p:nvPr/>
        </p:nvSpPr>
        <p:spPr>
          <a:xfrm>
            <a:off x="4977515" y="1028356"/>
            <a:ext cx="1002225" cy="34067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 defTabSz="457208">
              <a:lnSpc>
                <a:spcPct val="125000"/>
              </a:lnSpc>
            </a:pPr>
            <a:r>
              <a:rPr lang="en-US" sz="1400" b="1" cap="all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</a:t>
            </a:r>
            <a:endParaRPr lang="en-US" sz="1400" b="1" cap="all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llaborate text"/>
          <p:cNvSpPr txBox="1"/>
          <p:nvPr/>
        </p:nvSpPr>
        <p:spPr>
          <a:xfrm>
            <a:off x="6188905" y="1028355"/>
            <a:ext cx="1737028" cy="34067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 defTabSz="457208">
              <a:lnSpc>
                <a:spcPct val="125000"/>
              </a:lnSpc>
            </a:pPr>
            <a:r>
              <a:rPr lang="en-US" sz="1400" b="1" cap="all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Collaborate</a:t>
            </a:r>
            <a:endParaRPr lang="en-US" sz="1400" b="1" cap="all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onnect text"/>
          <p:cNvSpPr txBox="1"/>
          <p:nvPr/>
        </p:nvSpPr>
        <p:spPr>
          <a:xfrm>
            <a:off x="8095048" y="1028355"/>
            <a:ext cx="1234581" cy="34067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 defTabSz="457208">
              <a:lnSpc>
                <a:spcPct val="125000"/>
              </a:lnSpc>
            </a:pPr>
            <a:r>
              <a:rPr lang="en-US" sz="1400" b="1" cap="all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</a:t>
            </a:r>
            <a:endParaRPr lang="en-US" sz="1400" b="1" cap="all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477106" y="990600"/>
            <a:ext cx="9233384" cy="0"/>
          </a:xfrm>
          <a:prstGeom prst="line">
            <a:avLst/>
          </a:prstGeom>
          <a:ln w="22225" cap="flat" cmpd="sng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IMS text"/>
          <p:cNvSpPr txBox="1"/>
          <p:nvPr/>
        </p:nvSpPr>
        <p:spPr>
          <a:xfrm>
            <a:off x="6425865" y="3073000"/>
            <a:ext cx="1571332" cy="34067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457208">
              <a:lnSpc>
                <a:spcPct val="125000"/>
              </a:lnSpc>
            </a:pPr>
            <a:r>
              <a:rPr lang="en-US" sz="1400" b="1" cap="all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IMS Caliper</a:t>
            </a:r>
            <a:endParaRPr lang="en-US" sz="1400" b="1" cap="all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school text"/>
          <p:cNvSpPr txBox="1"/>
          <p:nvPr/>
        </p:nvSpPr>
        <p:spPr>
          <a:xfrm>
            <a:off x="5128582" y="5436794"/>
            <a:ext cx="1080042" cy="36163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 defTabSz="457208">
              <a:lnSpc>
                <a:spcPct val="125000"/>
              </a:lnSpc>
            </a:pPr>
            <a:r>
              <a:rPr lang="en-US" sz="1400" b="1" cap="all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Escola</a:t>
            </a:r>
            <a:endParaRPr lang="en-US" sz="1400" b="1" cap="all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4938340" y="5843819"/>
            <a:ext cx="5772150" cy="0"/>
          </a:xfrm>
          <a:prstGeom prst="line">
            <a:avLst/>
          </a:prstGeom>
          <a:ln w="22225" cap="flat" cmpd="sng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learn icon"/>
          <p:cNvGrpSpPr/>
          <p:nvPr/>
        </p:nvGrpSpPr>
        <p:grpSpPr>
          <a:xfrm>
            <a:off x="5067622" y="1448291"/>
            <a:ext cx="821696" cy="821696"/>
            <a:chOff x="4431878" y="281185"/>
            <a:chExt cx="821696" cy="82169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4687141" y="463666"/>
              <a:ext cx="311170" cy="456735"/>
              <a:chOff x="5626100" y="2743200"/>
              <a:chExt cx="936625" cy="1374775"/>
            </a:xfrm>
            <a:solidFill>
              <a:schemeClr val="bg1"/>
            </a:solidFill>
          </p:grpSpPr>
          <p:sp>
            <p:nvSpPr>
              <p:cNvPr id="50" name="Freeform 72"/>
              <p:cNvSpPr>
                <a:spLocks/>
              </p:cNvSpPr>
              <p:nvPr/>
            </p:nvSpPr>
            <p:spPr bwMode="auto">
              <a:xfrm>
                <a:off x="5943600" y="3897313"/>
                <a:ext cx="296863" cy="52388"/>
              </a:xfrm>
              <a:custGeom>
                <a:avLst/>
                <a:gdLst>
                  <a:gd name="T0" fmla="*/ 79 w 79"/>
                  <a:gd name="T1" fmla="*/ 6 h 14"/>
                  <a:gd name="T2" fmla="*/ 79 w 79"/>
                  <a:gd name="T3" fmla="*/ 9 h 14"/>
                  <a:gd name="T4" fmla="*/ 74 w 79"/>
                  <a:gd name="T5" fmla="*/ 14 h 14"/>
                  <a:gd name="T6" fmla="*/ 5 w 79"/>
                  <a:gd name="T7" fmla="*/ 14 h 14"/>
                  <a:gd name="T8" fmla="*/ 0 w 79"/>
                  <a:gd name="T9" fmla="*/ 9 h 14"/>
                  <a:gd name="T10" fmla="*/ 0 w 79"/>
                  <a:gd name="T11" fmla="*/ 6 h 14"/>
                  <a:gd name="T12" fmla="*/ 5 w 79"/>
                  <a:gd name="T13" fmla="*/ 0 h 14"/>
                  <a:gd name="T14" fmla="*/ 74 w 79"/>
                  <a:gd name="T15" fmla="*/ 0 h 14"/>
                  <a:gd name="T16" fmla="*/ 79 w 79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4">
                    <a:moveTo>
                      <a:pt x="79" y="6"/>
                    </a:moveTo>
                    <a:cubicBezTo>
                      <a:pt x="79" y="9"/>
                      <a:pt x="79" y="9"/>
                      <a:pt x="79" y="9"/>
                    </a:cubicBezTo>
                    <a:cubicBezTo>
                      <a:pt x="79" y="12"/>
                      <a:pt x="77" y="14"/>
                      <a:pt x="7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2" y="14"/>
                      <a:pt x="0" y="12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7" y="0"/>
                      <a:pt x="79" y="3"/>
                      <a:pt x="79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73"/>
              <p:cNvSpPr>
                <a:spLocks/>
              </p:cNvSpPr>
              <p:nvPr/>
            </p:nvSpPr>
            <p:spPr bwMode="auto">
              <a:xfrm>
                <a:off x="5943600" y="3822700"/>
                <a:ext cx="296863" cy="52388"/>
              </a:xfrm>
              <a:custGeom>
                <a:avLst/>
                <a:gdLst>
                  <a:gd name="T0" fmla="*/ 79 w 79"/>
                  <a:gd name="T1" fmla="*/ 5 h 14"/>
                  <a:gd name="T2" fmla="*/ 79 w 79"/>
                  <a:gd name="T3" fmla="*/ 8 h 14"/>
                  <a:gd name="T4" fmla="*/ 74 w 79"/>
                  <a:gd name="T5" fmla="*/ 14 h 14"/>
                  <a:gd name="T6" fmla="*/ 5 w 79"/>
                  <a:gd name="T7" fmla="*/ 14 h 14"/>
                  <a:gd name="T8" fmla="*/ 0 w 79"/>
                  <a:gd name="T9" fmla="*/ 8 h 14"/>
                  <a:gd name="T10" fmla="*/ 0 w 79"/>
                  <a:gd name="T11" fmla="*/ 5 h 14"/>
                  <a:gd name="T12" fmla="*/ 5 w 79"/>
                  <a:gd name="T13" fmla="*/ 0 h 14"/>
                  <a:gd name="T14" fmla="*/ 74 w 79"/>
                  <a:gd name="T15" fmla="*/ 0 h 14"/>
                  <a:gd name="T16" fmla="*/ 79 w 79"/>
                  <a:gd name="T17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4">
                    <a:moveTo>
                      <a:pt x="79" y="5"/>
                    </a:moveTo>
                    <a:cubicBezTo>
                      <a:pt x="79" y="8"/>
                      <a:pt x="79" y="8"/>
                      <a:pt x="79" y="8"/>
                    </a:cubicBezTo>
                    <a:cubicBezTo>
                      <a:pt x="79" y="11"/>
                      <a:pt x="77" y="14"/>
                      <a:pt x="7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2" y="14"/>
                      <a:pt x="0" y="11"/>
                      <a:pt x="0" y="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7" y="0"/>
                      <a:pt x="79" y="2"/>
                      <a:pt x="79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74"/>
              <p:cNvSpPr>
                <a:spLocks/>
              </p:cNvSpPr>
              <p:nvPr/>
            </p:nvSpPr>
            <p:spPr bwMode="auto">
              <a:xfrm>
                <a:off x="5995988" y="4054475"/>
                <a:ext cx="195263" cy="63500"/>
              </a:xfrm>
              <a:custGeom>
                <a:avLst/>
                <a:gdLst>
                  <a:gd name="T0" fmla="*/ 0 w 52"/>
                  <a:gd name="T1" fmla="*/ 0 h 17"/>
                  <a:gd name="T2" fmla="*/ 52 w 52"/>
                  <a:gd name="T3" fmla="*/ 0 h 17"/>
                  <a:gd name="T4" fmla="*/ 26 w 52"/>
                  <a:gd name="T5" fmla="*/ 17 h 17"/>
                  <a:gd name="T6" fmla="*/ 0 w 52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17">
                    <a:moveTo>
                      <a:pt x="0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10"/>
                      <a:pt x="38" y="17"/>
                      <a:pt x="26" y="17"/>
                    </a:cubicBezTo>
                    <a:cubicBezTo>
                      <a:pt x="14" y="17"/>
                      <a:pt x="0" y="1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75"/>
              <p:cNvSpPr>
                <a:spLocks noEditPoints="1"/>
              </p:cNvSpPr>
              <p:nvPr/>
            </p:nvSpPr>
            <p:spPr bwMode="auto">
              <a:xfrm>
                <a:off x="5626100" y="2743200"/>
                <a:ext cx="936625" cy="1052513"/>
              </a:xfrm>
              <a:custGeom>
                <a:avLst/>
                <a:gdLst>
                  <a:gd name="T0" fmla="*/ 0 w 250"/>
                  <a:gd name="T1" fmla="*/ 124 h 281"/>
                  <a:gd name="T2" fmla="*/ 67 w 250"/>
                  <a:gd name="T3" fmla="*/ 245 h 281"/>
                  <a:gd name="T4" fmla="*/ 125 w 250"/>
                  <a:gd name="T5" fmla="*/ 281 h 281"/>
                  <a:gd name="T6" fmla="*/ 184 w 250"/>
                  <a:gd name="T7" fmla="*/ 244 h 281"/>
                  <a:gd name="T8" fmla="*/ 250 w 250"/>
                  <a:gd name="T9" fmla="*/ 124 h 281"/>
                  <a:gd name="T10" fmla="*/ 124 w 250"/>
                  <a:gd name="T11" fmla="*/ 261 h 281"/>
                  <a:gd name="T12" fmla="*/ 126 w 250"/>
                  <a:gd name="T13" fmla="*/ 175 h 281"/>
                  <a:gd name="T14" fmla="*/ 140 w 250"/>
                  <a:gd name="T15" fmla="*/ 186 h 281"/>
                  <a:gd name="T16" fmla="*/ 129 w 250"/>
                  <a:gd name="T17" fmla="*/ 261 h 281"/>
                  <a:gd name="T18" fmla="*/ 124 w 250"/>
                  <a:gd name="T19" fmla="*/ 261 h 281"/>
                  <a:gd name="T20" fmla="*/ 127 w 250"/>
                  <a:gd name="T21" fmla="*/ 137 h 281"/>
                  <a:gd name="T22" fmla="*/ 131 w 250"/>
                  <a:gd name="T23" fmla="*/ 139 h 281"/>
                  <a:gd name="T24" fmla="*/ 120 w 250"/>
                  <a:gd name="T25" fmla="*/ 139 h 281"/>
                  <a:gd name="T26" fmla="*/ 166 w 250"/>
                  <a:gd name="T27" fmla="*/ 236 h 281"/>
                  <a:gd name="T28" fmla="*/ 144 w 250"/>
                  <a:gd name="T29" fmla="*/ 260 h 281"/>
                  <a:gd name="T30" fmla="*/ 154 w 250"/>
                  <a:gd name="T31" fmla="*/ 191 h 281"/>
                  <a:gd name="T32" fmla="*/ 180 w 250"/>
                  <a:gd name="T33" fmla="*/ 172 h 281"/>
                  <a:gd name="T34" fmla="*/ 155 w 250"/>
                  <a:gd name="T35" fmla="*/ 152 h 281"/>
                  <a:gd name="T36" fmla="*/ 136 w 250"/>
                  <a:gd name="T37" fmla="*/ 164 h 281"/>
                  <a:gd name="T38" fmla="*/ 126 w 250"/>
                  <a:gd name="T39" fmla="*/ 122 h 281"/>
                  <a:gd name="T40" fmla="*/ 116 w 250"/>
                  <a:gd name="T41" fmla="*/ 164 h 281"/>
                  <a:gd name="T42" fmla="*/ 93 w 250"/>
                  <a:gd name="T43" fmla="*/ 151 h 281"/>
                  <a:gd name="T44" fmla="*/ 72 w 250"/>
                  <a:gd name="T45" fmla="*/ 180 h 281"/>
                  <a:gd name="T46" fmla="*/ 109 w 250"/>
                  <a:gd name="T47" fmla="*/ 261 h 281"/>
                  <a:gd name="T48" fmla="*/ 85 w 250"/>
                  <a:gd name="T49" fmla="*/ 237 h 281"/>
                  <a:gd name="T50" fmla="*/ 20 w 250"/>
                  <a:gd name="T51" fmla="*/ 124 h 281"/>
                  <a:gd name="T52" fmla="*/ 230 w 250"/>
                  <a:gd name="T53" fmla="*/ 124 h 281"/>
                  <a:gd name="T54" fmla="*/ 158 w 250"/>
                  <a:gd name="T55" fmla="*/ 176 h 281"/>
                  <a:gd name="T56" fmla="*/ 166 w 250"/>
                  <a:gd name="T57" fmla="*/ 172 h 281"/>
                  <a:gd name="T58" fmla="*/ 158 w 250"/>
                  <a:gd name="T59" fmla="*/ 176 h 281"/>
                  <a:gd name="T60" fmla="*/ 93 w 250"/>
                  <a:gd name="T61" fmla="*/ 176 h 281"/>
                  <a:gd name="T62" fmla="*/ 88 w 250"/>
                  <a:gd name="T63" fmla="*/ 165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50" h="281">
                    <a:moveTo>
                      <a:pt x="125" y="0"/>
                    </a:moveTo>
                    <a:cubicBezTo>
                      <a:pt x="56" y="0"/>
                      <a:pt x="0" y="56"/>
                      <a:pt x="0" y="124"/>
                    </a:cubicBezTo>
                    <a:cubicBezTo>
                      <a:pt x="0" y="167"/>
                      <a:pt x="22" y="207"/>
                      <a:pt x="58" y="230"/>
                    </a:cubicBezTo>
                    <a:cubicBezTo>
                      <a:pt x="61" y="232"/>
                      <a:pt x="64" y="238"/>
                      <a:pt x="67" y="245"/>
                    </a:cubicBezTo>
                    <a:cubicBezTo>
                      <a:pt x="70" y="252"/>
                      <a:pt x="73" y="261"/>
                      <a:pt x="80" y="268"/>
                    </a:cubicBezTo>
                    <a:cubicBezTo>
                      <a:pt x="91" y="281"/>
                      <a:pt x="107" y="281"/>
                      <a:pt x="125" y="281"/>
                    </a:cubicBezTo>
                    <a:cubicBezTo>
                      <a:pt x="145" y="281"/>
                      <a:pt x="160" y="280"/>
                      <a:pt x="170" y="268"/>
                    </a:cubicBezTo>
                    <a:cubicBezTo>
                      <a:pt x="177" y="261"/>
                      <a:pt x="180" y="252"/>
                      <a:pt x="184" y="244"/>
                    </a:cubicBezTo>
                    <a:cubicBezTo>
                      <a:pt x="187" y="237"/>
                      <a:pt x="189" y="231"/>
                      <a:pt x="193" y="229"/>
                    </a:cubicBezTo>
                    <a:cubicBezTo>
                      <a:pt x="228" y="206"/>
                      <a:pt x="250" y="167"/>
                      <a:pt x="250" y="124"/>
                    </a:cubicBezTo>
                    <a:cubicBezTo>
                      <a:pt x="250" y="56"/>
                      <a:pt x="194" y="0"/>
                      <a:pt x="125" y="0"/>
                    </a:cubicBezTo>
                    <a:close/>
                    <a:moveTo>
                      <a:pt x="124" y="261"/>
                    </a:moveTo>
                    <a:cubicBezTo>
                      <a:pt x="122" y="238"/>
                      <a:pt x="118" y="208"/>
                      <a:pt x="111" y="185"/>
                    </a:cubicBezTo>
                    <a:cubicBezTo>
                      <a:pt x="117" y="182"/>
                      <a:pt x="122" y="179"/>
                      <a:pt x="126" y="175"/>
                    </a:cubicBezTo>
                    <a:cubicBezTo>
                      <a:pt x="129" y="178"/>
                      <a:pt x="133" y="180"/>
                      <a:pt x="136" y="183"/>
                    </a:cubicBezTo>
                    <a:cubicBezTo>
                      <a:pt x="137" y="184"/>
                      <a:pt x="139" y="185"/>
                      <a:pt x="140" y="186"/>
                    </a:cubicBezTo>
                    <a:cubicBezTo>
                      <a:pt x="138" y="198"/>
                      <a:pt x="136" y="214"/>
                      <a:pt x="133" y="235"/>
                    </a:cubicBezTo>
                    <a:cubicBezTo>
                      <a:pt x="131" y="244"/>
                      <a:pt x="130" y="253"/>
                      <a:pt x="129" y="261"/>
                    </a:cubicBezTo>
                    <a:cubicBezTo>
                      <a:pt x="128" y="261"/>
                      <a:pt x="126" y="261"/>
                      <a:pt x="125" y="261"/>
                    </a:cubicBezTo>
                    <a:cubicBezTo>
                      <a:pt x="124" y="261"/>
                      <a:pt x="124" y="261"/>
                      <a:pt x="124" y="261"/>
                    </a:cubicBezTo>
                    <a:close/>
                    <a:moveTo>
                      <a:pt x="120" y="139"/>
                    </a:moveTo>
                    <a:cubicBezTo>
                      <a:pt x="121" y="138"/>
                      <a:pt x="122" y="137"/>
                      <a:pt x="127" y="137"/>
                    </a:cubicBezTo>
                    <a:cubicBezTo>
                      <a:pt x="127" y="137"/>
                      <a:pt x="127" y="137"/>
                      <a:pt x="127" y="137"/>
                    </a:cubicBezTo>
                    <a:cubicBezTo>
                      <a:pt x="129" y="137"/>
                      <a:pt x="131" y="137"/>
                      <a:pt x="131" y="139"/>
                    </a:cubicBezTo>
                    <a:cubicBezTo>
                      <a:pt x="132" y="141"/>
                      <a:pt x="131" y="147"/>
                      <a:pt x="126" y="153"/>
                    </a:cubicBezTo>
                    <a:cubicBezTo>
                      <a:pt x="122" y="146"/>
                      <a:pt x="120" y="141"/>
                      <a:pt x="120" y="139"/>
                    </a:cubicBezTo>
                    <a:close/>
                    <a:moveTo>
                      <a:pt x="182" y="213"/>
                    </a:moveTo>
                    <a:cubicBezTo>
                      <a:pt x="174" y="218"/>
                      <a:pt x="170" y="227"/>
                      <a:pt x="166" y="236"/>
                    </a:cubicBezTo>
                    <a:cubicBezTo>
                      <a:pt x="163" y="243"/>
                      <a:pt x="160" y="250"/>
                      <a:pt x="155" y="255"/>
                    </a:cubicBezTo>
                    <a:cubicBezTo>
                      <a:pt x="153" y="258"/>
                      <a:pt x="149" y="259"/>
                      <a:pt x="144" y="260"/>
                    </a:cubicBezTo>
                    <a:cubicBezTo>
                      <a:pt x="145" y="253"/>
                      <a:pt x="146" y="245"/>
                      <a:pt x="147" y="237"/>
                    </a:cubicBezTo>
                    <a:cubicBezTo>
                      <a:pt x="149" y="224"/>
                      <a:pt x="152" y="206"/>
                      <a:pt x="154" y="191"/>
                    </a:cubicBezTo>
                    <a:cubicBezTo>
                      <a:pt x="160" y="191"/>
                      <a:pt x="166" y="190"/>
                      <a:pt x="170" y="188"/>
                    </a:cubicBezTo>
                    <a:cubicBezTo>
                      <a:pt x="176" y="185"/>
                      <a:pt x="181" y="179"/>
                      <a:pt x="180" y="172"/>
                    </a:cubicBezTo>
                    <a:cubicBezTo>
                      <a:pt x="180" y="167"/>
                      <a:pt x="178" y="158"/>
                      <a:pt x="164" y="152"/>
                    </a:cubicBezTo>
                    <a:cubicBezTo>
                      <a:pt x="161" y="151"/>
                      <a:pt x="158" y="151"/>
                      <a:pt x="155" y="152"/>
                    </a:cubicBezTo>
                    <a:cubicBezTo>
                      <a:pt x="150" y="155"/>
                      <a:pt x="147" y="161"/>
                      <a:pt x="144" y="171"/>
                    </a:cubicBezTo>
                    <a:cubicBezTo>
                      <a:pt x="141" y="169"/>
                      <a:pt x="139" y="166"/>
                      <a:pt x="136" y="164"/>
                    </a:cubicBezTo>
                    <a:cubicBezTo>
                      <a:pt x="144" y="154"/>
                      <a:pt x="148" y="143"/>
                      <a:pt x="146" y="135"/>
                    </a:cubicBezTo>
                    <a:cubicBezTo>
                      <a:pt x="143" y="127"/>
                      <a:pt x="136" y="123"/>
                      <a:pt x="126" y="122"/>
                    </a:cubicBezTo>
                    <a:cubicBezTo>
                      <a:pt x="112" y="123"/>
                      <a:pt x="108" y="130"/>
                      <a:pt x="107" y="134"/>
                    </a:cubicBezTo>
                    <a:cubicBezTo>
                      <a:pt x="104" y="143"/>
                      <a:pt x="108" y="153"/>
                      <a:pt x="116" y="164"/>
                    </a:cubicBezTo>
                    <a:cubicBezTo>
                      <a:pt x="114" y="166"/>
                      <a:pt x="110" y="169"/>
                      <a:pt x="107" y="171"/>
                    </a:cubicBezTo>
                    <a:cubicBezTo>
                      <a:pt x="103" y="161"/>
                      <a:pt x="99" y="154"/>
                      <a:pt x="93" y="151"/>
                    </a:cubicBezTo>
                    <a:cubicBezTo>
                      <a:pt x="89" y="149"/>
                      <a:pt x="85" y="149"/>
                      <a:pt x="81" y="152"/>
                    </a:cubicBezTo>
                    <a:cubicBezTo>
                      <a:pt x="68" y="160"/>
                      <a:pt x="67" y="172"/>
                      <a:pt x="72" y="180"/>
                    </a:cubicBezTo>
                    <a:cubicBezTo>
                      <a:pt x="77" y="187"/>
                      <a:pt x="86" y="192"/>
                      <a:pt x="98" y="190"/>
                    </a:cubicBezTo>
                    <a:cubicBezTo>
                      <a:pt x="102" y="206"/>
                      <a:pt x="106" y="230"/>
                      <a:pt x="109" y="261"/>
                    </a:cubicBezTo>
                    <a:cubicBezTo>
                      <a:pt x="101" y="260"/>
                      <a:pt x="97" y="259"/>
                      <a:pt x="95" y="255"/>
                    </a:cubicBezTo>
                    <a:cubicBezTo>
                      <a:pt x="90" y="250"/>
                      <a:pt x="87" y="244"/>
                      <a:pt x="85" y="237"/>
                    </a:cubicBezTo>
                    <a:cubicBezTo>
                      <a:pt x="81" y="228"/>
                      <a:pt x="77" y="219"/>
                      <a:pt x="68" y="213"/>
                    </a:cubicBezTo>
                    <a:cubicBezTo>
                      <a:pt x="38" y="194"/>
                      <a:pt x="20" y="161"/>
                      <a:pt x="20" y="124"/>
                    </a:cubicBezTo>
                    <a:cubicBezTo>
                      <a:pt x="20" y="66"/>
                      <a:pt x="67" y="19"/>
                      <a:pt x="125" y="19"/>
                    </a:cubicBezTo>
                    <a:cubicBezTo>
                      <a:pt x="183" y="19"/>
                      <a:pt x="230" y="66"/>
                      <a:pt x="230" y="124"/>
                    </a:cubicBezTo>
                    <a:cubicBezTo>
                      <a:pt x="230" y="160"/>
                      <a:pt x="212" y="193"/>
                      <a:pt x="182" y="213"/>
                    </a:cubicBezTo>
                    <a:close/>
                    <a:moveTo>
                      <a:pt x="158" y="176"/>
                    </a:moveTo>
                    <a:cubicBezTo>
                      <a:pt x="159" y="172"/>
                      <a:pt x="160" y="169"/>
                      <a:pt x="161" y="167"/>
                    </a:cubicBezTo>
                    <a:cubicBezTo>
                      <a:pt x="165" y="169"/>
                      <a:pt x="166" y="171"/>
                      <a:pt x="166" y="172"/>
                    </a:cubicBezTo>
                    <a:cubicBezTo>
                      <a:pt x="166" y="173"/>
                      <a:pt x="165" y="174"/>
                      <a:pt x="163" y="175"/>
                    </a:cubicBezTo>
                    <a:cubicBezTo>
                      <a:pt x="162" y="176"/>
                      <a:pt x="160" y="176"/>
                      <a:pt x="158" y="176"/>
                    </a:cubicBezTo>
                    <a:cubicBezTo>
                      <a:pt x="158" y="176"/>
                      <a:pt x="158" y="176"/>
                      <a:pt x="158" y="176"/>
                    </a:cubicBezTo>
                    <a:close/>
                    <a:moveTo>
                      <a:pt x="93" y="176"/>
                    </a:moveTo>
                    <a:cubicBezTo>
                      <a:pt x="89" y="176"/>
                      <a:pt x="86" y="174"/>
                      <a:pt x="84" y="172"/>
                    </a:cubicBezTo>
                    <a:cubicBezTo>
                      <a:pt x="83" y="169"/>
                      <a:pt x="86" y="167"/>
                      <a:pt x="88" y="165"/>
                    </a:cubicBezTo>
                    <a:cubicBezTo>
                      <a:pt x="89" y="167"/>
                      <a:pt x="91" y="170"/>
                      <a:pt x="93" y="1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76"/>
              <p:cNvSpPr>
                <a:spLocks/>
              </p:cNvSpPr>
              <p:nvPr/>
            </p:nvSpPr>
            <p:spPr bwMode="auto">
              <a:xfrm>
                <a:off x="5943600" y="3976688"/>
                <a:ext cx="296863" cy="52388"/>
              </a:xfrm>
              <a:custGeom>
                <a:avLst/>
                <a:gdLst>
                  <a:gd name="T0" fmla="*/ 79 w 79"/>
                  <a:gd name="T1" fmla="*/ 5 h 14"/>
                  <a:gd name="T2" fmla="*/ 79 w 79"/>
                  <a:gd name="T3" fmla="*/ 9 h 14"/>
                  <a:gd name="T4" fmla="*/ 74 w 79"/>
                  <a:gd name="T5" fmla="*/ 14 h 14"/>
                  <a:gd name="T6" fmla="*/ 5 w 79"/>
                  <a:gd name="T7" fmla="*/ 14 h 14"/>
                  <a:gd name="T8" fmla="*/ 0 w 79"/>
                  <a:gd name="T9" fmla="*/ 9 h 14"/>
                  <a:gd name="T10" fmla="*/ 0 w 79"/>
                  <a:gd name="T11" fmla="*/ 5 h 14"/>
                  <a:gd name="T12" fmla="*/ 5 w 79"/>
                  <a:gd name="T13" fmla="*/ 0 h 14"/>
                  <a:gd name="T14" fmla="*/ 74 w 79"/>
                  <a:gd name="T15" fmla="*/ 0 h 14"/>
                  <a:gd name="T16" fmla="*/ 79 w 79"/>
                  <a:gd name="T17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4">
                    <a:moveTo>
                      <a:pt x="79" y="5"/>
                    </a:moveTo>
                    <a:cubicBezTo>
                      <a:pt x="79" y="9"/>
                      <a:pt x="79" y="9"/>
                      <a:pt x="79" y="9"/>
                    </a:cubicBezTo>
                    <a:cubicBezTo>
                      <a:pt x="79" y="12"/>
                      <a:pt x="77" y="14"/>
                      <a:pt x="7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2" y="14"/>
                      <a:pt x="0" y="12"/>
                      <a:pt x="0" y="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7" y="0"/>
                      <a:pt x="79" y="2"/>
                      <a:pt x="79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" name="Oval 61"/>
            <p:cNvSpPr/>
            <p:nvPr/>
          </p:nvSpPr>
          <p:spPr>
            <a:xfrm>
              <a:off x="4431878" y="281185"/>
              <a:ext cx="821696" cy="821696"/>
            </a:xfrm>
            <a:prstGeom prst="ellipse">
              <a:avLst/>
            </a:prstGeom>
            <a:ln w="63500" cap="flat" cmpd="sng">
              <a:solidFill>
                <a:schemeClr val="accent4">
                  <a:lumMod val="40000"/>
                  <a:lumOff val="60000"/>
                </a:schemeClr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8" name="indicator icon"/>
          <p:cNvGrpSpPr/>
          <p:nvPr/>
        </p:nvGrpSpPr>
        <p:grpSpPr>
          <a:xfrm>
            <a:off x="9460544" y="4234383"/>
            <a:ext cx="1117717" cy="1117717"/>
            <a:chOff x="10149257" y="5639557"/>
            <a:chExt cx="1117717" cy="1117717"/>
          </a:xfrm>
        </p:grpSpPr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10410935" y="6027974"/>
              <a:ext cx="594360" cy="340883"/>
              <a:chOff x="9790339" y="-449342"/>
              <a:chExt cx="1511300" cy="866775"/>
            </a:xfrm>
            <a:solidFill>
              <a:schemeClr val="bg1"/>
            </a:solidFill>
          </p:grpSpPr>
          <p:sp>
            <p:nvSpPr>
              <p:cNvPr id="65" name="Freeform 12"/>
              <p:cNvSpPr>
                <a:spLocks/>
              </p:cNvSpPr>
              <p:nvPr/>
            </p:nvSpPr>
            <p:spPr bwMode="auto">
              <a:xfrm>
                <a:off x="9914164" y="-322342"/>
                <a:ext cx="230188" cy="177800"/>
              </a:xfrm>
              <a:custGeom>
                <a:avLst/>
                <a:gdLst>
                  <a:gd name="T0" fmla="*/ 2 w 61"/>
                  <a:gd name="T1" fmla="*/ 27 h 47"/>
                  <a:gd name="T2" fmla="*/ 23 w 61"/>
                  <a:gd name="T3" fmla="*/ 47 h 47"/>
                  <a:gd name="T4" fmla="*/ 60 w 61"/>
                  <a:gd name="T5" fmla="*/ 10 h 47"/>
                  <a:gd name="T6" fmla="*/ 61 w 61"/>
                  <a:gd name="T7" fmla="*/ 6 h 47"/>
                  <a:gd name="T8" fmla="*/ 56 w 61"/>
                  <a:gd name="T9" fmla="*/ 0 h 47"/>
                  <a:gd name="T10" fmla="*/ 52 w 61"/>
                  <a:gd name="T11" fmla="*/ 2 h 47"/>
                  <a:gd name="T12" fmla="*/ 23 w 61"/>
                  <a:gd name="T13" fmla="*/ 31 h 47"/>
                  <a:gd name="T14" fmla="*/ 10 w 61"/>
                  <a:gd name="T15" fmla="*/ 19 h 47"/>
                  <a:gd name="T16" fmla="*/ 6 w 61"/>
                  <a:gd name="T17" fmla="*/ 17 h 47"/>
                  <a:gd name="T18" fmla="*/ 0 w 61"/>
                  <a:gd name="T19" fmla="*/ 23 h 47"/>
                  <a:gd name="T20" fmla="*/ 2 w 61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47">
                    <a:moveTo>
                      <a:pt x="2" y="27"/>
                    </a:moveTo>
                    <a:cubicBezTo>
                      <a:pt x="23" y="47"/>
                      <a:pt x="23" y="47"/>
                      <a:pt x="23" y="47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1" y="9"/>
                      <a:pt x="61" y="8"/>
                      <a:pt x="61" y="6"/>
                    </a:cubicBezTo>
                    <a:cubicBezTo>
                      <a:pt x="61" y="3"/>
                      <a:pt x="59" y="0"/>
                      <a:pt x="56" y="0"/>
                    </a:cubicBezTo>
                    <a:cubicBezTo>
                      <a:pt x="54" y="0"/>
                      <a:pt x="53" y="1"/>
                      <a:pt x="52" y="2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18"/>
                      <a:pt x="7" y="17"/>
                      <a:pt x="6" y="17"/>
                    </a:cubicBezTo>
                    <a:cubicBezTo>
                      <a:pt x="3" y="17"/>
                      <a:pt x="0" y="20"/>
                      <a:pt x="0" y="23"/>
                    </a:cubicBezTo>
                    <a:cubicBezTo>
                      <a:pt x="0" y="24"/>
                      <a:pt x="1" y="26"/>
                      <a:pt x="2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13"/>
              <p:cNvSpPr>
                <a:spLocks/>
              </p:cNvSpPr>
              <p:nvPr/>
            </p:nvSpPr>
            <p:spPr bwMode="auto">
              <a:xfrm>
                <a:off x="9914164" y="-109617"/>
                <a:ext cx="230188" cy="177800"/>
              </a:xfrm>
              <a:custGeom>
                <a:avLst/>
                <a:gdLst>
                  <a:gd name="T0" fmla="*/ 56 w 61"/>
                  <a:gd name="T1" fmla="*/ 0 h 47"/>
                  <a:gd name="T2" fmla="*/ 52 w 61"/>
                  <a:gd name="T3" fmla="*/ 2 h 47"/>
                  <a:gd name="T4" fmla="*/ 23 w 61"/>
                  <a:gd name="T5" fmla="*/ 31 h 47"/>
                  <a:gd name="T6" fmla="*/ 10 w 61"/>
                  <a:gd name="T7" fmla="*/ 18 h 47"/>
                  <a:gd name="T8" fmla="*/ 6 w 61"/>
                  <a:gd name="T9" fmla="*/ 17 h 47"/>
                  <a:gd name="T10" fmla="*/ 0 w 61"/>
                  <a:gd name="T11" fmla="*/ 22 h 47"/>
                  <a:gd name="T12" fmla="*/ 2 w 61"/>
                  <a:gd name="T13" fmla="*/ 26 h 47"/>
                  <a:gd name="T14" fmla="*/ 23 w 61"/>
                  <a:gd name="T15" fmla="*/ 47 h 47"/>
                  <a:gd name="T16" fmla="*/ 60 w 61"/>
                  <a:gd name="T17" fmla="*/ 9 h 47"/>
                  <a:gd name="T18" fmla="*/ 61 w 61"/>
                  <a:gd name="T19" fmla="*/ 6 h 47"/>
                  <a:gd name="T20" fmla="*/ 56 w 61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47">
                    <a:moveTo>
                      <a:pt x="56" y="0"/>
                    </a:moveTo>
                    <a:cubicBezTo>
                      <a:pt x="54" y="0"/>
                      <a:pt x="53" y="1"/>
                      <a:pt x="52" y="2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7"/>
                      <a:pt x="7" y="17"/>
                      <a:pt x="6" y="17"/>
                    </a:cubicBezTo>
                    <a:cubicBezTo>
                      <a:pt x="3" y="17"/>
                      <a:pt x="0" y="19"/>
                      <a:pt x="0" y="22"/>
                    </a:cubicBezTo>
                    <a:cubicBezTo>
                      <a:pt x="0" y="24"/>
                      <a:pt x="1" y="25"/>
                      <a:pt x="2" y="26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1" y="8"/>
                      <a:pt x="61" y="7"/>
                      <a:pt x="61" y="6"/>
                    </a:cubicBezTo>
                    <a:cubicBezTo>
                      <a:pt x="61" y="2"/>
                      <a:pt x="59" y="0"/>
                      <a:pt x="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14"/>
              <p:cNvSpPr>
                <a:spLocks/>
              </p:cNvSpPr>
              <p:nvPr/>
            </p:nvSpPr>
            <p:spPr bwMode="auto">
              <a:xfrm>
                <a:off x="9914164" y="103108"/>
                <a:ext cx="230188" cy="174625"/>
              </a:xfrm>
              <a:custGeom>
                <a:avLst/>
                <a:gdLst>
                  <a:gd name="T0" fmla="*/ 56 w 61"/>
                  <a:gd name="T1" fmla="*/ 0 h 46"/>
                  <a:gd name="T2" fmla="*/ 52 w 61"/>
                  <a:gd name="T3" fmla="*/ 1 h 46"/>
                  <a:gd name="T4" fmla="*/ 23 w 61"/>
                  <a:gd name="T5" fmla="*/ 31 h 46"/>
                  <a:gd name="T6" fmla="*/ 10 w 61"/>
                  <a:gd name="T7" fmla="*/ 18 h 46"/>
                  <a:gd name="T8" fmla="*/ 6 w 61"/>
                  <a:gd name="T9" fmla="*/ 16 h 46"/>
                  <a:gd name="T10" fmla="*/ 0 w 61"/>
                  <a:gd name="T11" fmla="*/ 22 h 46"/>
                  <a:gd name="T12" fmla="*/ 2 w 61"/>
                  <a:gd name="T13" fmla="*/ 26 h 46"/>
                  <a:gd name="T14" fmla="*/ 23 w 61"/>
                  <a:gd name="T15" fmla="*/ 46 h 46"/>
                  <a:gd name="T16" fmla="*/ 60 w 61"/>
                  <a:gd name="T17" fmla="*/ 9 h 46"/>
                  <a:gd name="T18" fmla="*/ 61 w 61"/>
                  <a:gd name="T19" fmla="*/ 5 h 46"/>
                  <a:gd name="T20" fmla="*/ 56 w 61"/>
                  <a:gd name="T21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46">
                    <a:moveTo>
                      <a:pt x="56" y="0"/>
                    </a:moveTo>
                    <a:cubicBezTo>
                      <a:pt x="54" y="0"/>
                      <a:pt x="53" y="0"/>
                      <a:pt x="52" y="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7"/>
                      <a:pt x="7" y="16"/>
                      <a:pt x="6" y="16"/>
                    </a:cubicBezTo>
                    <a:cubicBezTo>
                      <a:pt x="3" y="16"/>
                      <a:pt x="0" y="19"/>
                      <a:pt x="0" y="22"/>
                    </a:cubicBezTo>
                    <a:cubicBezTo>
                      <a:pt x="0" y="23"/>
                      <a:pt x="1" y="25"/>
                      <a:pt x="2" y="2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1" y="8"/>
                      <a:pt x="61" y="7"/>
                      <a:pt x="61" y="5"/>
                    </a:cubicBezTo>
                    <a:cubicBezTo>
                      <a:pt x="61" y="2"/>
                      <a:pt x="59" y="0"/>
                      <a:pt x="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15"/>
              <p:cNvSpPr>
                <a:spLocks noChangeArrowheads="1"/>
              </p:cNvSpPr>
              <p:nvPr/>
            </p:nvSpPr>
            <p:spPr bwMode="auto">
              <a:xfrm>
                <a:off x="10190389" y="-258842"/>
                <a:ext cx="188913" cy="65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Rectangle 16"/>
              <p:cNvSpPr>
                <a:spLocks noChangeArrowheads="1"/>
              </p:cNvSpPr>
              <p:nvPr/>
            </p:nvSpPr>
            <p:spPr bwMode="auto">
              <a:xfrm>
                <a:off x="10190389" y="-46117"/>
                <a:ext cx="188913" cy="619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Rectangle 17"/>
              <p:cNvSpPr>
                <a:spLocks noChangeArrowheads="1"/>
              </p:cNvSpPr>
              <p:nvPr/>
            </p:nvSpPr>
            <p:spPr bwMode="auto">
              <a:xfrm>
                <a:off x="10190389" y="163433"/>
                <a:ext cx="188913" cy="650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8"/>
              <p:cNvSpPr>
                <a:spLocks noEditPoints="1"/>
              </p:cNvSpPr>
              <p:nvPr/>
            </p:nvSpPr>
            <p:spPr bwMode="auto">
              <a:xfrm>
                <a:off x="9790339" y="-449342"/>
                <a:ext cx="1511300" cy="866775"/>
              </a:xfrm>
              <a:custGeom>
                <a:avLst/>
                <a:gdLst>
                  <a:gd name="T0" fmla="*/ 0 w 952"/>
                  <a:gd name="T1" fmla="*/ 0 h 546"/>
                  <a:gd name="T2" fmla="*/ 0 w 952"/>
                  <a:gd name="T3" fmla="*/ 546 h 546"/>
                  <a:gd name="T4" fmla="*/ 952 w 952"/>
                  <a:gd name="T5" fmla="*/ 546 h 546"/>
                  <a:gd name="T6" fmla="*/ 952 w 952"/>
                  <a:gd name="T7" fmla="*/ 0 h 546"/>
                  <a:gd name="T8" fmla="*/ 0 w 952"/>
                  <a:gd name="T9" fmla="*/ 0 h 546"/>
                  <a:gd name="T10" fmla="*/ 26 w 952"/>
                  <a:gd name="T11" fmla="*/ 520 h 546"/>
                  <a:gd name="T12" fmla="*/ 26 w 952"/>
                  <a:gd name="T13" fmla="*/ 27 h 546"/>
                  <a:gd name="T14" fmla="*/ 409 w 952"/>
                  <a:gd name="T15" fmla="*/ 27 h 546"/>
                  <a:gd name="T16" fmla="*/ 409 w 952"/>
                  <a:gd name="T17" fmla="*/ 520 h 546"/>
                  <a:gd name="T18" fmla="*/ 26 w 952"/>
                  <a:gd name="T19" fmla="*/ 520 h 546"/>
                  <a:gd name="T20" fmla="*/ 926 w 952"/>
                  <a:gd name="T21" fmla="*/ 520 h 546"/>
                  <a:gd name="T22" fmla="*/ 435 w 952"/>
                  <a:gd name="T23" fmla="*/ 520 h 546"/>
                  <a:gd name="T24" fmla="*/ 435 w 952"/>
                  <a:gd name="T25" fmla="*/ 27 h 546"/>
                  <a:gd name="T26" fmla="*/ 926 w 952"/>
                  <a:gd name="T27" fmla="*/ 27 h 546"/>
                  <a:gd name="T28" fmla="*/ 926 w 952"/>
                  <a:gd name="T29" fmla="*/ 520 h 546"/>
                  <a:gd name="T30" fmla="*/ 926 w 952"/>
                  <a:gd name="T31" fmla="*/ 520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52" h="546">
                    <a:moveTo>
                      <a:pt x="0" y="0"/>
                    </a:moveTo>
                    <a:lnTo>
                      <a:pt x="0" y="546"/>
                    </a:lnTo>
                    <a:lnTo>
                      <a:pt x="952" y="546"/>
                    </a:lnTo>
                    <a:lnTo>
                      <a:pt x="952" y="0"/>
                    </a:lnTo>
                    <a:lnTo>
                      <a:pt x="0" y="0"/>
                    </a:lnTo>
                    <a:close/>
                    <a:moveTo>
                      <a:pt x="26" y="520"/>
                    </a:moveTo>
                    <a:lnTo>
                      <a:pt x="26" y="27"/>
                    </a:lnTo>
                    <a:lnTo>
                      <a:pt x="409" y="27"/>
                    </a:lnTo>
                    <a:lnTo>
                      <a:pt x="409" y="520"/>
                    </a:lnTo>
                    <a:lnTo>
                      <a:pt x="26" y="520"/>
                    </a:lnTo>
                    <a:close/>
                    <a:moveTo>
                      <a:pt x="926" y="520"/>
                    </a:moveTo>
                    <a:lnTo>
                      <a:pt x="435" y="520"/>
                    </a:lnTo>
                    <a:lnTo>
                      <a:pt x="435" y="27"/>
                    </a:lnTo>
                    <a:lnTo>
                      <a:pt x="926" y="27"/>
                    </a:lnTo>
                    <a:lnTo>
                      <a:pt x="926" y="520"/>
                    </a:lnTo>
                    <a:lnTo>
                      <a:pt x="926" y="5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10554990" y="-193754"/>
                <a:ext cx="639228" cy="461963"/>
                <a:chOff x="-1604963" y="4683125"/>
                <a:chExt cx="1511300" cy="1092200"/>
              </a:xfrm>
              <a:grpFill/>
            </p:grpSpPr>
            <p:sp>
              <p:nvSpPr>
                <p:cNvPr id="73" name="Freeform 72"/>
                <p:cNvSpPr>
                  <a:spLocks/>
                </p:cNvSpPr>
                <p:nvPr/>
              </p:nvSpPr>
              <p:spPr bwMode="auto">
                <a:xfrm>
                  <a:off x="-1604963" y="4683125"/>
                  <a:ext cx="1511300" cy="1092200"/>
                </a:xfrm>
                <a:custGeom>
                  <a:avLst/>
                  <a:gdLst>
                    <a:gd name="T0" fmla="*/ 952 w 952"/>
                    <a:gd name="T1" fmla="*/ 590 h 688"/>
                    <a:gd name="T2" fmla="*/ 952 w 952"/>
                    <a:gd name="T3" fmla="*/ 688 h 688"/>
                    <a:gd name="T4" fmla="*/ 916 w 952"/>
                    <a:gd name="T5" fmla="*/ 688 h 688"/>
                    <a:gd name="T6" fmla="*/ 916 w 952"/>
                    <a:gd name="T7" fmla="*/ 624 h 688"/>
                    <a:gd name="T8" fmla="*/ 828 w 952"/>
                    <a:gd name="T9" fmla="*/ 624 h 688"/>
                    <a:gd name="T10" fmla="*/ 828 w 952"/>
                    <a:gd name="T11" fmla="*/ 688 h 688"/>
                    <a:gd name="T12" fmla="*/ 792 w 952"/>
                    <a:gd name="T13" fmla="*/ 688 h 688"/>
                    <a:gd name="T14" fmla="*/ 792 w 952"/>
                    <a:gd name="T15" fmla="*/ 624 h 688"/>
                    <a:gd name="T16" fmla="*/ 704 w 952"/>
                    <a:gd name="T17" fmla="*/ 624 h 688"/>
                    <a:gd name="T18" fmla="*/ 704 w 952"/>
                    <a:gd name="T19" fmla="*/ 688 h 688"/>
                    <a:gd name="T20" fmla="*/ 666 w 952"/>
                    <a:gd name="T21" fmla="*/ 688 h 688"/>
                    <a:gd name="T22" fmla="*/ 666 w 952"/>
                    <a:gd name="T23" fmla="*/ 624 h 688"/>
                    <a:gd name="T24" fmla="*/ 576 w 952"/>
                    <a:gd name="T25" fmla="*/ 624 h 688"/>
                    <a:gd name="T26" fmla="*/ 576 w 952"/>
                    <a:gd name="T27" fmla="*/ 688 h 688"/>
                    <a:gd name="T28" fmla="*/ 540 w 952"/>
                    <a:gd name="T29" fmla="*/ 688 h 688"/>
                    <a:gd name="T30" fmla="*/ 540 w 952"/>
                    <a:gd name="T31" fmla="*/ 624 h 688"/>
                    <a:gd name="T32" fmla="*/ 452 w 952"/>
                    <a:gd name="T33" fmla="*/ 624 h 688"/>
                    <a:gd name="T34" fmla="*/ 452 w 952"/>
                    <a:gd name="T35" fmla="*/ 688 h 688"/>
                    <a:gd name="T36" fmla="*/ 416 w 952"/>
                    <a:gd name="T37" fmla="*/ 688 h 688"/>
                    <a:gd name="T38" fmla="*/ 416 w 952"/>
                    <a:gd name="T39" fmla="*/ 624 h 688"/>
                    <a:gd name="T40" fmla="*/ 328 w 952"/>
                    <a:gd name="T41" fmla="*/ 624 h 688"/>
                    <a:gd name="T42" fmla="*/ 328 w 952"/>
                    <a:gd name="T43" fmla="*/ 688 h 688"/>
                    <a:gd name="T44" fmla="*/ 292 w 952"/>
                    <a:gd name="T45" fmla="*/ 688 h 688"/>
                    <a:gd name="T46" fmla="*/ 292 w 952"/>
                    <a:gd name="T47" fmla="*/ 624 h 688"/>
                    <a:gd name="T48" fmla="*/ 202 w 952"/>
                    <a:gd name="T49" fmla="*/ 624 h 688"/>
                    <a:gd name="T50" fmla="*/ 202 w 952"/>
                    <a:gd name="T51" fmla="*/ 688 h 688"/>
                    <a:gd name="T52" fmla="*/ 169 w 952"/>
                    <a:gd name="T53" fmla="*/ 688 h 688"/>
                    <a:gd name="T54" fmla="*/ 169 w 952"/>
                    <a:gd name="T55" fmla="*/ 624 h 688"/>
                    <a:gd name="T56" fmla="*/ 62 w 952"/>
                    <a:gd name="T57" fmla="*/ 624 h 688"/>
                    <a:gd name="T58" fmla="*/ 62 w 952"/>
                    <a:gd name="T59" fmla="*/ 536 h 688"/>
                    <a:gd name="T60" fmla="*/ 0 w 952"/>
                    <a:gd name="T61" fmla="*/ 536 h 688"/>
                    <a:gd name="T62" fmla="*/ 0 w 952"/>
                    <a:gd name="T63" fmla="*/ 500 h 688"/>
                    <a:gd name="T64" fmla="*/ 62 w 952"/>
                    <a:gd name="T65" fmla="*/ 500 h 688"/>
                    <a:gd name="T66" fmla="*/ 62 w 952"/>
                    <a:gd name="T67" fmla="*/ 411 h 688"/>
                    <a:gd name="T68" fmla="*/ 0 w 952"/>
                    <a:gd name="T69" fmla="*/ 411 h 688"/>
                    <a:gd name="T70" fmla="*/ 0 w 952"/>
                    <a:gd name="T71" fmla="*/ 375 h 688"/>
                    <a:gd name="T72" fmla="*/ 62 w 952"/>
                    <a:gd name="T73" fmla="*/ 375 h 688"/>
                    <a:gd name="T74" fmla="*/ 62 w 952"/>
                    <a:gd name="T75" fmla="*/ 285 h 688"/>
                    <a:gd name="T76" fmla="*/ 0 w 952"/>
                    <a:gd name="T77" fmla="*/ 285 h 688"/>
                    <a:gd name="T78" fmla="*/ 0 w 952"/>
                    <a:gd name="T79" fmla="*/ 251 h 688"/>
                    <a:gd name="T80" fmla="*/ 62 w 952"/>
                    <a:gd name="T81" fmla="*/ 251 h 688"/>
                    <a:gd name="T82" fmla="*/ 62 w 952"/>
                    <a:gd name="T83" fmla="*/ 160 h 688"/>
                    <a:gd name="T84" fmla="*/ 0 w 952"/>
                    <a:gd name="T85" fmla="*/ 160 h 688"/>
                    <a:gd name="T86" fmla="*/ 0 w 952"/>
                    <a:gd name="T87" fmla="*/ 125 h 688"/>
                    <a:gd name="T88" fmla="*/ 62 w 952"/>
                    <a:gd name="T89" fmla="*/ 125 h 688"/>
                    <a:gd name="T90" fmla="*/ 62 w 952"/>
                    <a:gd name="T91" fmla="*/ 36 h 688"/>
                    <a:gd name="T92" fmla="*/ 0 w 952"/>
                    <a:gd name="T93" fmla="*/ 36 h 688"/>
                    <a:gd name="T94" fmla="*/ 0 w 952"/>
                    <a:gd name="T95" fmla="*/ 0 h 688"/>
                    <a:gd name="T96" fmla="*/ 97 w 952"/>
                    <a:gd name="T97" fmla="*/ 0 h 688"/>
                    <a:gd name="T98" fmla="*/ 97 w 952"/>
                    <a:gd name="T99" fmla="*/ 588 h 688"/>
                    <a:gd name="T100" fmla="*/ 947 w 952"/>
                    <a:gd name="T101" fmla="*/ 588 h 688"/>
                    <a:gd name="T102" fmla="*/ 947 w 952"/>
                    <a:gd name="T103" fmla="*/ 590 h 688"/>
                    <a:gd name="T104" fmla="*/ 952 w 952"/>
                    <a:gd name="T105" fmla="*/ 590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952" h="688">
                      <a:moveTo>
                        <a:pt x="952" y="590"/>
                      </a:moveTo>
                      <a:lnTo>
                        <a:pt x="952" y="688"/>
                      </a:lnTo>
                      <a:lnTo>
                        <a:pt x="916" y="688"/>
                      </a:lnTo>
                      <a:lnTo>
                        <a:pt x="916" y="624"/>
                      </a:lnTo>
                      <a:lnTo>
                        <a:pt x="828" y="624"/>
                      </a:lnTo>
                      <a:lnTo>
                        <a:pt x="828" y="688"/>
                      </a:lnTo>
                      <a:lnTo>
                        <a:pt x="792" y="688"/>
                      </a:lnTo>
                      <a:lnTo>
                        <a:pt x="792" y="624"/>
                      </a:lnTo>
                      <a:lnTo>
                        <a:pt x="704" y="624"/>
                      </a:lnTo>
                      <a:lnTo>
                        <a:pt x="704" y="688"/>
                      </a:lnTo>
                      <a:lnTo>
                        <a:pt x="666" y="688"/>
                      </a:lnTo>
                      <a:lnTo>
                        <a:pt x="666" y="624"/>
                      </a:lnTo>
                      <a:lnTo>
                        <a:pt x="576" y="624"/>
                      </a:lnTo>
                      <a:lnTo>
                        <a:pt x="576" y="688"/>
                      </a:lnTo>
                      <a:lnTo>
                        <a:pt x="540" y="688"/>
                      </a:lnTo>
                      <a:lnTo>
                        <a:pt x="540" y="624"/>
                      </a:lnTo>
                      <a:lnTo>
                        <a:pt x="452" y="624"/>
                      </a:lnTo>
                      <a:lnTo>
                        <a:pt x="452" y="688"/>
                      </a:lnTo>
                      <a:lnTo>
                        <a:pt x="416" y="688"/>
                      </a:lnTo>
                      <a:lnTo>
                        <a:pt x="416" y="624"/>
                      </a:lnTo>
                      <a:lnTo>
                        <a:pt x="328" y="624"/>
                      </a:lnTo>
                      <a:lnTo>
                        <a:pt x="328" y="688"/>
                      </a:lnTo>
                      <a:lnTo>
                        <a:pt x="292" y="688"/>
                      </a:lnTo>
                      <a:lnTo>
                        <a:pt x="292" y="624"/>
                      </a:lnTo>
                      <a:lnTo>
                        <a:pt x="202" y="624"/>
                      </a:lnTo>
                      <a:lnTo>
                        <a:pt x="202" y="688"/>
                      </a:lnTo>
                      <a:lnTo>
                        <a:pt x="169" y="688"/>
                      </a:lnTo>
                      <a:lnTo>
                        <a:pt x="169" y="624"/>
                      </a:lnTo>
                      <a:lnTo>
                        <a:pt x="62" y="624"/>
                      </a:lnTo>
                      <a:lnTo>
                        <a:pt x="62" y="536"/>
                      </a:lnTo>
                      <a:lnTo>
                        <a:pt x="0" y="536"/>
                      </a:lnTo>
                      <a:lnTo>
                        <a:pt x="0" y="500"/>
                      </a:lnTo>
                      <a:lnTo>
                        <a:pt x="62" y="500"/>
                      </a:lnTo>
                      <a:lnTo>
                        <a:pt x="62" y="411"/>
                      </a:lnTo>
                      <a:lnTo>
                        <a:pt x="0" y="411"/>
                      </a:lnTo>
                      <a:lnTo>
                        <a:pt x="0" y="375"/>
                      </a:lnTo>
                      <a:lnTo>
                        <a:pt x="62" y="375"/>
                      </a:lnTo>
                      <a:lnTo>
                        <a:pt x="62" y="285"/>
                      </a:lnTo>
                      <a:lnTo>
                        <a:pt x="0" y="285"/>
                      </a:lnTo>
                      <a:lnTo>
                        <a:pt x="0" y="251"/>
                      </a:lnTo>
                      <a:lnTo>
                        <a:pt x="62" y="251"/>
                      </a:lnTo>
                      <a:lnTo>
                        <a:pt x="62" y="160"/>
                      </a:lnTo>
                      <a:lnTo>
                        <a:pt x="0" y="160"/>
                      </a:lnTo>
                      <a:lnTo>
                        <a:pt x="0" y="125"/>
                      </a:lnTo>
                      <a:lnTo>
                        <a:pt x="62" y="125"/>
                      </a:lnTo>
                      <a:lnTo>
                        <a:pt x="62" y="36"/>
                      </a:lnTo>
                      <a:lnTo>
                        <a:pt x="0" y="36"/>
                      </a:lnTo>
                      <a:lnTo>
                        <a:pt x="0" y="0"/>
                      </a:lnTo>
                      <a:lnTo>
                        <a:pt x="97" y="0"/>
                      </a:lnTo>
                      <a:lnTo>
                        <a:pt x="97" y="588"/>
                      </a:lnTo>
                      <a:lnTo>
                        <a:pt x="947" y="588"/>
                      </a:lnTo>
                      <a:lnTo>
                        <a:pt x="947" y="590"/>
                      </a:lnTo>
                      <a:lnTo>
                        <a:pt x="952" y="5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Rectangle 73"/>
                <p:cNvSpPr>
                  <a:spLocks noChangeArrowheads="1"/>
                </p:cNvSpPr>
                <p:nvPr/>
              </p:nvSpPr>
              <p:spPr bwMode="auto">
                <a:xfrm>
                  <a:off x="-1336676" y="5278438"/>
                  <a:ext cx="252413" cy="2889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Rectangle 74"/>
                <p:cNvSpPr>
                  <a:spLocks noChangeArrowheads="1"/>
                </p:cNvSpPr>
                <p:nvPr/>
              </p:nvSpPr>
              <p:spPr bwMode="auto">
                <a:xfrm>
                  <a:off x="-944563" y="5081588"/>
                  <a:ext cx="254000" cy="4857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Rectangle 75"/>
                <p:cNvSpPr>
                  <a:spLocks noChangeArrowheads="1"/>
                </p:cNvSpPr>
                <p:nvPr/>
              </p:nvSpPr>
              <p:spPr bwMode="auto">
                <a:xfrm>
                  <a:off x="-547688" y="4683125"/>
                  <a:ext cx="254000" cy="8842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77" name="Oval 76"/>
            <p:cNvSpPr/>
            <p:nvPr/>
          </p:nvSpPr>
          <p:spPr>
            <a:xfrm>
              <a:off x="10149257" y="5639557"/>
              <a:ext cx="1117717" cy="1117717"/>
            </a:xfrm>
            <a:prstGeom prst="ellipse">
              <a:avLst/>
            </a:prstGeom>
            <a:ln w="88900" cap="flat" cmpd="sng">
              <a:solidFill>
                <a:schemeClr val="accent3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connect icon"/>
          <p:cNvGrpSpPr/>
          <p:nvPr/>
        </p:nvGrpSpPr>
        <p:grpSpPr>
          <a:xfrm>
            <a:off x="8244908" y="1448291"/>
            <a:ext cx="821696" cy="821696"/>
            <a:chOff x="9709100" y="3691607"/>
            <a:chExt cx="821696" cy="821696"/>
          </a:xfrm>
        </p:grpSpPr>
        <p:grpSp>
          <p:nvGrpSpPr>
            <p:cNvPr id="100" name="Group 18"/>
            <p:cNvGrpSpPr>
              <a:grpSpLocks noChangeAspect="1"/>
            </p:cNvGrpSpPr>
            <p:nvPr/>
          </p:nvGrpSpPr>
          <p:grpSpPr bwMode="auto">
            <a:xfrm>
              <a:off x="9979344" y="3873855"/>
              <a:ext cx="281209" cy="457200"/>
              <a:chOff x="5909" y="3587"/>
              <a:chExt cx="596" cy="969"/>
            </a:xfrm>
            <a:solidFill>
              <a:schemeClr val="bg1"/>
            </a:solidFill>
          </p:grpSpPr>
          <p:sp>
            <p:nvSpPr>
              <p:cNvPr id="102" name="Freeform 19"/>
              <p:cNvSpPr>
                <a:spLocks noEditPoints="1"/>
              </p:cNvSpPr>
              <p:nvPr/>
            </p:nvSpPr>
            <p:spPr bwMode="auto">
              <a:xfrm>
                <a:off x="5909" y="3587"/>
                <a:ext cx="596" cy="969"/>
              </a:xfrm>
              <a:custGeom>
                <a:avLst/>
                <a:gdLst>
                  <a:gd name="T0" fmla="*/ 222 w 249"/>
                  <a:gd name="T1" fmla="*/ 407 h 407"/>
                  <a:gd name="T2" fmla="*/ 28 w 249"/>
                  <a:gd name="T3" fmla="*/ 407 h 407"/>
                  <a:gd name="T4" fmla="*/ 0 w 249"/>
                  <a:gd name="T5" fmla="*/ 379 h 407"/>
                  <a:gd name="T6" fmla="*/ 0 w 249"/>
                  <a:gd name="T7" fmla="*/ 28 h 407"/>
                  <a:gd name="T8" fmla="*/ 28 w 249"/>
                  <a:gd name="T9" fmla="*/ 0 h 407"/>
                  <a:gd name="T10" fmla="*/ 222 w 249"/>
                  <a:gd name="T11" fmla="*/ 0 h 407"/>
                  <a:gd name="T12" fmla="*/ 249 w 249"/>
                  <a:gd name="T13" fmla="*/ 28 h 407"/>
                  <a:gd name="T14" fmla="*/ 249 w 249"/>
                  <a:gd name="T15" fmla="*/ 379 h 407"/>
                  <a:gd name="T16" fmla="*/ 222 w 249"/>
                  <a:gd name="T17" fmla="*/ 407 h 407"/>
                  <a:gd name="T18" fmla="*/ 28 w 249"/>
                  <a:gd name="T19" fmla="*/ 20 h 407"/>
                  <a:gd name="T20" fmla="*/ 20 w 249"/>
                  <a:gd name="T21" fmla="*/ 28 h 407"/>
                  <a:gd name="T22" fmla="*/ 20 w 249"/>
                  <a:gd name="T23" fmla="*/ 379 h 407"/>
                  <a:gd name="T24" fmla="*/ 28 w 249"/>
                  <a:gd name="T25" fmla="*/ 387 h 407"/>
                  <a:gd name="T26" fmla="*/ 222 w 249"/>
                  <a:gd name="T27" fmla="*/ 387 h 407"/>
                  <a:gd name="T28" fmla="*/ 229 w 249"/>
                  <a:gd name="T29" fmla="*/ 379 h 407"/>
                  <a:gd name="T30" fmla="*/ 229 w 249"/>
                  <a:gd name="T31" fmla="*/ 28 h 407"/>
                  <a:gd name="T32" fmla="*/ 222 w 249"/>
                  <a:gd name="T33" fmla="*/ 20 h 407"/>
                  <a:gd name="T34" fmla="*/ 28 w 249"/>
                  <a:gd name="T35" fmla="*/ 20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9" h="407">
                    <a:moveTo>
                      <a:pt x="222" y="407"/>
                    </a:moveTo>
                    <a:cubicBezTo>
                      <a:pt x="28" y="407"/>
                      <a:pt x="28" y="407"/>
                      <a:pt x="28" y="407"/>
                    </a:cubicBezTo>
                    <a:cubicBezTo>
                      <a:pt x="13" y="407"/>
                      <a:pt x="0" y="394"/>
                      <a:pt x="0" y="37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237" y="0"/>
                      <a:pt x="249" y="12"/>
                      <a:pt x="249" y="28"/>
                    </a:cubicBezTo>
                    <a:cubicBezTo>
                      <a:pt x="249" y="379"/>
                      <a:pt x="249" y="379"/>
                      <a:pt x="249" y="379"/>
                    </a:cubicBezTo>
                    <a:cubicBezTo>
                      <a:pt x="249" y="394"/>
                      <a:pt x="237" y="407"/>
                      <a:pt x="222" y="407"/>
                    </a:cubicBezTo>
                    <a:close/>
                    <a:moveTo>
                      <a:pt x="28" y="20"/>
                    </a:moveTo>
                    <a:cubicBezTo>
                      <a:pt x="24" y="20"/>
                      <a:pt x="20" y="23"/>
                      <a:pt x="20" y="28"/>
                    </a:cubicBezTo>
                    <a:cubicBezTo>
                      <a:pt x="20" y="379"/>
                      <a:pt x="20" y="379"/>
                      <a:pt x="20" y="379"/>
                    </a:cubicBezTo>
                    <a:cubicBezTo>
                      <a:pt x="20" y="383"/>
                      <a:pt x="24" y="387"/>
                      <a:pt x="28" y="387"/>
                    </a:cubicBezTo>
                    <a:cubicBezTo>
                      <a:pt x="222" y="387"/>
                      <a:pt x="222" y="387"/>
                      <a:pt x="222" y="387"/>
                    </a:cubicBezTo>
                    <a:cubicBezTo>
                      <a:pt x="226" y="387"/>
                      <a:pt x="229" y="383"/>
                      <a:pt x="229" y="379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29" y="23"/>
                      <a:pt x="226" y="20"/>
                      <a:pt x="222" y="20"/>
                    </a:cubicBez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0"/>
              <p:cNvSpPr>
                <a:spLocks noEditPoints="1"/>
              </p:cNvSpPr>
              <p:nvPr/>
            </p:nvSpPr>
            <p:spPr bwMode="auto">
              <a:xfrm>
                <a:off x="6139" y="4334"/>
                <a:ext cx="136" cy="136"/>
              </a:xfrm>
              <a:custGeom>
                <a:avLst/>
                <a:gdLst>
                  <a:gd name="T0" fmla="*/ 29 w 57"/>
                  <a:gd name="T1" fmla="*/ 57 h 57"/>
                  <a:gd name="T2" fmla="*/ 0 w 57"/>
                  <a:gd name="T3" fmla="*/ 29 h 57"/>
                  <a:gd name="T4" fmla="*/ 29 w 57"/>
                  <a:gd name="T5" fmla="*/ 0 h 57"/>
                  <a:gd name="T6" fmla="*/ 57 w 57"/>
                  <a:gd name="T7" fmla="*/ 29 h 57"/>
                  <a:gd name="T8" fmla="*/ 29 w 57"/>
                  <a:gd name="T9" fmla="*/ 57 h 57"/>
                  <a:gd name="T10" fmla="*/ 29 w 57"/>
                  <a:gd name="T11" fmla="*/ 20 h 57"/>
                  <a:gd name="T12" fmla="*/ 20 w 57"/>
                  <a:gd name="T13" fmla="*/ 29 h 57"/>
                  <a:gd name="T14" fmla="*/ 29 w 57"/>
                  <a:gd name="T15" fmla="*/ 37 h 57"/>
                  <a:gd name="T16" fmla="*/ 37 w 57"/>
                  <a:gd name="T17" fmla="*/ 29 h 57"/>
                  <a:gd name="T18" fmla="*/ 29 w 57"/>
                  <a:gd name="T19" fmla="*/ 2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57">
                    <a:moveTo>
                      <a:pt x="29" y="57"/>
                    </a:moveTo>
                    <a:cubicBezTo>
                      <a:pt x="13" y="57"/>
                      <a:pt x="0" y="44"/>
                      <a:pt x="0" y="29"/>
                    </a:cubicBezTo>
                    <a:cubicBezTo>
                      <a:pt x="0" y="14"/>
                      <a:pt x="13" y="0"/>
                      <a:pt x="29" y="0"/>
                    </a:cubicBezTo>
                    <a:cubicBezTo>
                      <a:pt x="44" y="0"/>
                      <a:pt x="57" y="13"/>
                      <a:pt x="57" y="29"/>
                    </a:cubicBezTo>
                    <a:cubicBezTo>
                      <a:pt x="57" y="44"/>
                      <a:pt x="44" y="57"/>
                      <a:pt x="29" y="57"/>
                    </a:cubicBezTo>
                    <a:close/>
                    <a:moveTo>
                      <a:pt x="29" y="20"/>
                    </a:moveTo>
                    <a:cubicBezTo>
                      <a:pt x="24" y="20"/>
                      <a:pt x="20" y="25"/>
                      <a:pt x="20" y="29"/>
                    </a:cubicBezTo>
                    <a:cubicBezTo>
                      <a:pt x="20" y="33"/>
                      <a:pt x="24" y="37"/>
                      <a:pt x="29" y="37"/>
                    </a:cubicBezTo>
                    <a:cubicBezTo>
                      <a:pt x="34" y="37"/>
                      <a:pt x="37" y="33"/>
                      <a:pt x="37" y="29"/>
                    </a:cubicBezTo>
                    <a:cubicBezTo>
                      <a:pt x="37" y="25"/>
                      <a:pt x="34" y="20"/>
                      <a:pt x="2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1"/>
              <p:cNvSpPr>
                <a:spLocks noEditPoints="1"/>
              </p:cNvSpPr>
              <p:nvPr/>
            </p:nvSpPr>
            <p:spPr bwMode="auto">
              <a:xfrm>
                <a:off x="5986" y="3663"/>
                <a:ext cx="442" cy="600"/>
              </a:xfrm>
              <a:custGeom>
                <a:avLst/>
                <a:gdLst>
                  <a:gd name="T0" fmla="*/ 442 w 442"/>
                  <a:gd name="T1" fmla="*/ 600 h 600"/>
                  <a:gd name="T2" fmla="*/ 0 w 442"/>
                  <a:gd name="T3" fmla="*/ 600 h 600"/>
                  <a:gd name="T4" fmla="*/ 0 w 442"/>
                  <a:gd name="T5" fmla="*/ 0 h 600"/>
                  <a:gd name="T6" fmla="*/ 442 w 442"/>
                  <a:gd name="T7" fmla="*/ 0 h 600"/>
                  <a:gd name="T8" fmla="*/ 442 w 442"/>
                  <a:gd name="T9" fmla="*/ 600 h 600"/>
                  <a:gd name="T10" fmla="*/ 47 w 442"/>
                  <a:gd name="T11" fmla="*/ 552 h 600"/>
                  <a:gd name="T12" fmla="*/ 395 w 442"/>
                  <a:gd name="T13" fmla="*/ 552 h 600"/>
                  <a:gd name="T14" fmla="*/ 395 w 442"/>
                  <a:gd name="T15" fmla="*/ 48 h 600"/>
                  <a:gd name="T16" fmla="*/ 47 w 442"/>
                  <a:gd name="T17" fmla="*/ 48 h 600"/>
                  <a:gd name="T18" fmla="*/ 47 w 442"/>
                  <a:gd name="T19" fmla="*/ 552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2" h="600">
                    <a:moveTo>
                      <a:pt x="442" y="600"/>
                    </a:moveTo>
                    <a:lnTo>
                      <a:pt x="0" y="600"/>
                    </a:lnTo>
                    <a:lnTo>
                      <a:pt x="0" y="0"/>
                    </a:lnTo>
                    <a:lnTo>
                      <a:pt x="442" y="0"/>
                    </a:lnTo>
                    <a:lnTo>
                      <a:pt x="442" y="600"/>
                    </a:lnTo>
                    <a:close/>
                    <a:moveTo>
                      <a:pt x="47" y="552"/>
                    </a:moveTo>
                    <a:lnTo>
                      <a:pt x="395" y="552"/>
                    </a:lnTo>
                    <a:lnTo>
                      <a:pt x="395" y="48"/>
                    </a:lnTo>
                    <a:lnTo>
                      <a:pt x="47" y="48"/>
                    </a:lnTo>
                    <a:lnTo>
                      <a:pt x="47" y="5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5" name="Oval 104"/>
            <p:cNvSpPr/>
            <p:nvPr/>
          </p:nvSpPr>
          <p:spPr>
            <a:xfrm>
              <a:off x="9709100" y="3691607"/>
              <a:ext cx="821696" cy="821696"/>
            </a:xfrm>
            <a:prstGeom prst="ellipse">
              <a:avLst/>
            </a:prstGeom>
            <a:ln w="63500" cap="flat" cmpd="sng">
              <a:solidFill>
                <a:schemeClr val="accent4">
                  <a:lumMod val="75000"/>
                </a:schemeClr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2" name="collaborate icon"/>
          <p:cNvGrpSpPr/>
          <p:nvPr/>
        </p:nvGrpSpPr>
        <p:grpSpPr>
          <a:xfrm>
            <a:off x="6656265" y="1448291"/>
            <a:ext cx="821696" cy="821696"/>
            <a:chOff x="7673307" y="607464"/>
            <a:chExt cx="821696" cy="821696"/>
          </a:xfrm>
        </p:grpSpPr>
        <p:sp>
          <p:nvSpPr>
            <p:cNvPr id="110" name="Freeform 25"/>
            <p:cNvSpPr>
              <a:spLocks noChangeAspect="1" noEditPoints="1"/>
            </p:cNvSpPr>
            <p:nvPr/>
          </p:nvSpPr>
          <p:spPr bwMode="auto">
            <a:xfrm>
              <a:off x="7855555" y="866792"/>
              <a:ext cx="457200" cy="303040"/>
            </a:xfrm>
            <a:custGeom>
              <a:avLst/>
              <a:gdLst>
                <a:gd name="T0" fmla="*/ 385 w 400"/>
                <a:gd name="T1" fmla="*/ 236 h 264"/>
                <a:gd name="T2" fmla="*/ 367 w 400"/>
                <a:gd name="T3" fmla="*/ 217 h 264"/>
                <a:gd name="T4" fmla="*/ 394 w 400"/>
                <a:gd name="T5" fmla="*/ 166 h 264"/>
                <a:gd name="T6" fmla="*/ 319 w 400"/>
                <a:gd name="T7" fmla="*/ 95 h 264"/>
                <a:gd name="T8" fmla="*/ 163 w 400"/>
                <a:gd name="T9" fmla="*/ 0 h 264"/>
                <a:gd name="T10" fmla="*/ 8 w 400"/>
                <a:gd name="T11" fmla="*/ 107 h 264"/>
                <a:gd name="T12" fmla="*/ 53 w 400"/>
                <a:gd name="T13" fmla="*/ 183 h 264"/>
                <a:gd name="T14" fmla="*/ 20 w 400"/>
                <a:gd name="T15" fmla="*/ 221 h 264"/>
                <a:gd name="T16" fmla="*/ 2 w 400"/>
                <a:gd name="T17" fmla="*/ 245 h 264"/>
                <a:gd name="T18" fmla="*/ 15 w 400"/>
                <a:gd name="T19" fmla="*/ 254 h 264"/>
                <a:gd name="T20" fmla="*/ 117 w 400"/>
                <a:gd name="T21" fmla="*/ 211 h 264"/>
                <a:gd name="T22" fmla="*/ 163 w 400"/>
                <a:gd name="T23" fmla="*/ 216 h 264"/>
                <a:gd name="T24" fmla="*/ 207 w 400"/>
                <a:gd name="T25" fmla="*/ 212 h 264"/>
                <a:gd name="T26" fmla="*/ 290 w 400"/>
                <a:gd name="T27" fmla="*/ 240 h 264"/>
                <a:gd name="T28" fmla="*/ 319 w 400"/>
                <a:gd name="T29" fmla="*/ 237 h 264"/>
                <a:gd name="T30" fmla="*/ 386 w 400"/>
                <a:gd name="T31" fmla="*/ 264 h 264"/>
                <a:gd name="T32" fmla="*/ 386 w 400"/>
                <a:gd name="T33" fmla="*/ 264 h 264"/>
                <a:gd name="T34" fmla="*/ 398 w 400"/>
                <a:gd name="T35" fmla="*/ 256 h 264"/>
                <a:gd name="T36" fmla="*/ 385 w 400"/>
                <a:gd name="T37" fmla="*/ 236 h 264"/>
                <a:gd name="T38" fmla="*/ 191 w 400"/>
                <a:gd name="T39" fmla="*/ 194 h 264"/>
                <a:gd name="T40" fmla="*/ 163 w 400"/>
                <a:gd name="T41" fmla="*/ 196 h 264"/>
                <a:gd name="T42" fmla="*/ 118 w 400"/>
                <a:gd name="T43" fmla="*/ 191 h 264"/>
                <a:gd name="T44" fmla="*/ 113 w 400"/>
                <a:gd name="T45" fmla="*/ 190 h 264"/>
                <a:gd name="T46" fmla="*/ 109 w 400"/>
                <a:gd name="T47" fmla="*/ 193 h 264"/>
                <a:gd name="T48" fmla="*/ 48 w 400"/>
                <a:gd name="T49" fmla="*/ 224 h 264"/>
                <a:gd name="T50" fmla="*/ 75 w 400"/>
                <a:gd name="T51" fmla="*/ 184 h 264"/>
                <a:gd name="T52" fmla="*/ 78 w 400"/>
                <a:gd name="T53" fmla="*/ 176 h 264"/>
                <a:gd name="T54" fmla="*/ 71 w 400"/>
                <a:gd name="T55" fmla="*/ 172 h 264"/>
                <a:gd name="T56" fmla="*/ 28 w 400"/>
                <a:gd name="T57" fmla="*/ 107 h 264"/>
                <a:gd name="T58" fmla="*/ 163 w 400"/>
                <a:gd name="T59" fmla="*/ 20 h 264"/>
                <a:gd name="T60" fmla="*/ 298 w 400"/>
                <a:gd name="T61" fmla="*/ 93 h 264"/>
                <a:gd name="T62" fmla="*/ 300 w 400"/>
                <a:gd name="T63" fmla="*/ 107 h 264"/>
                <a:gd name="T64" fmla="*/ 208 w 400"/>
                <a:gd name="T65" fmla="*/ 191 h 264"/>
                <a:gd name="T66" fmla="*/ 207 w 400"/>
                <a:gd name="T67" fmla="*/ 191 h 264"/>
                <a:gd name="T68" fmla="*/ 191 w 400"/>
                <a:gd name="T69" fmla="*/ 194 h 264"/>
                <a:gd name="T70" fmla="*/ 345 w 400"/>
                <a:gd name="T71" fmla="*/ 217 h 264"/>
                <a:gd name="T72" fmla="*/ 354 w 400"/>
                <a:gd name="T73" fmla="*/ 233 h 264"/>
                <a:gd name="T74" fmla="*/ 327 w 400"/>
                <a:gd name="T75" fmla="*/ 219 h 264"/>
                <a:gd name="T76" fmla="*/ 324 w 400"/>
                <a:gd name="T77" fmla="*/ 216 h 264"/>
                <a:gd name="T78" fmla="*/ 320 w 400"/>
                <a:gd name="T79" fmla="*/ 217 h 264"/>
                <a:gd name="T80" fmla="*/ 290 w 400"/>
                <a:gd name="T81" fmla="*/ 220 h 264"/>
                <a:gd name="T82" fmla="*/ 232 w 400"/>
                <a:gd name="T83" fmla="*/ 205 h 264"/>
                <a:gd name="T84" fmla="*/ 228 w 400"/>
                <a:gd name="T85" fmla="*/ 203 h 264"/>
                <a:gd name="T86" fmla="*/ 317 w 400"/>
                <a:gd name="T87" fmla="*/ 115 h 264"/>
                <a:gd name="T88" fmla="*/ 320 w 400"/>
                <a:gd name="T89" fmla="*/ 116 h 264"/>
                <a:gd name="T90" fmla="*/ 374 w 400"/>
                <a:gd name="T91" fmla="*/ 166 h 264"/>
                <a:gd name="T92" fmla="*/ 349 w 400"/>
                <a:gd name="T93" fmla="*/ 204 h 264"/>
                <a:gd name="T94" fmla="*/ 342 w 400"/>
                <a:gd name="T95" fmla="*/ 209 h 264"/>
                <a:gd name="T96" fmla="*/ 345 w 400"/>
                <a:gd name="T97" fmla="*/ 21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0" h="264">
                  <a:moveTo>
                    <a:pt x="385" y="236"/>
                  </a:moveTo>
                  <a:cubicBezTo>
                    <a:pt x="378" y="231"/>
                    <a:pt x="372" y="224"/>
                    <a:pt x="367" y="217"/>
                  </a:cubicBezTo>
                  <a:cubicBezTo>
                    <a:pt x="385" y="204"/>
                    <a:pt x="394" y="186"/>
                    <a:pt x="394" y="166"/>
                  </a:cubicBezTo>
                  <a:cubicBezTo>
                    <a:pt x="394" y="133"/>
                    <a:pt x="363" y="104"/>
                    <a:pt x="319" y="95"/>
                  </a:cubicBezTo>
                  <a:cubicBezTo>
                    <a:pt x="309" y="41"/>
                    <a:pt x="244" y="0"/>
                    <a:pt x="163" y="0"/>
                  </a:cubicBezTo>
                  <a:cubicBezTo>
                    <a:pt x="77" y="0"/>
                    <a:pt x="8" y="48"/>
                    <a:pt x="8" y="107"/>
                  </a:cubicBezTo>
                  <a:cubicBezTo>
                    <a:pt x="8" y="136"/>
                    <a:pt x="24" y="163"/>
                    <a:pt x="53" y="183"/>
                  </a:cubicBezTo>
                  <a:cubicBezTo>
                    <a:pt x="44" y="199"/>
                    <a:pt x="33" y="213"/>
                    <a:pt x="20" y="221"/>
                  </a:cubicBezTo>
                  <a:cubicBezTo>
                    <a:pt x="8" y="229"/>
                    <a:pt x="0" y="236"/>
                    <a:pt x="2" y="245"/>
                  </a:cubicBezTo>
                  <a:cubicBezTo>
                    <a:pt x="3" y="247"/>
                    <a:pt x="6" y="254"/>
                    <a:pt x="15" y="254"/>
                  </a:cubicBezTo>
                  <a:cubicBezTo>
                    <a:pt x="33" y="254"/>
                    <a:pt x="92" y="229"/>
                    <a:pt x="117" y="211"/>
                  </a:cubicBezTo>
                  <a:cubicBezTo>
                    <a:pt x="130" y="215"/>
                    <a:pt x="146" y="216"/>
                    <a:pt x="163" y="216"/>
                  </a:cubicBezTo>
                  <a:cubicBezTo>
                    <a:pt x="180" y="216"/>
                    <a:pt x="194" y="215"/>
                    <a:pt x="207" y="212"/>
                  </a:cubicBezTo>
                  <a:cubicBezTo>
                    <a:pt x="227" y="229"/>
                    <a:pt x="257" y="240"/>
                    <a:pt x="290" y="240"/>
                  </a:cubicBezTo>
                  <a:cubicBezTo>
                    <a:pt x="300" y="240"/>
                    <a:pt x="310" y="238"/>
                    <a:pt x="319" y="237"/>
                  </a:cubicBezTo>
                  <a:cubicBezTo>
                    <a:pt x="336" y="248"/>
                    <a:pt x="374" y="264"/>
                    <a:pt x="386" y="264"/>
                  </a:cubicBezTo>
                  <a:cubicBezTo>
                    <a:pt x="386" y="264"/>
                    <a:pt x="386" y="264"/>
                    <a:pt x="386" y="264"/>
                  </a:cubicBezTo>
                  <a:cubicBezTo>
                    <a:pt x="393" y="264"/>
                    <a:pt x="396" y="260"/>
                    <a:pt x="398" y="256"/>
                  </a:cubicBezTo>
                  <a:cubicBezTo>
                    <a:pt x="400" y="247"/>
                    <a:pt x="391" y="241"/>
                    <a:pt x="385" y="236"/>
                  </a:cubicBezTo>
                  <a:close/>
                  <a:moveTo>
                    <a:pt x="191" y="194"/>
                  </a:moveTo>
                  <a:cubicBezTo>
                    <a:pt x="183" y="195"/>
                    <a:pt x="174" y="196"/>
                    <a:pt x="163" y="196"/>
                  </a:cubicBezTo>
                  <a:cubicBezTo>
                    <a:pt x="145" y="196"/>
                    <a:pt x="130" y="194"/>
                    <a:pt x="118" y="191"/>
                  </a:cubicBezTo>
                  <a:cubicBezTo>
                    <a:pt x="113" y="190"/>
                    <a:pt x="113" y="190"/>
                    <a:pt x="113" y="190"/>
                  </a:cubicBezTo>
                  <a:cubicBezTo>
                    <a:pt x="109" y="193"/>
                    <a:pt x="109" y="193"/>
                    <a:pt x="109" y="193"/>
                  </a:cubicBezTo>
                  <a:cubicBezTo>
                    <a:pt x="96" y="203"/>
                    <a:pt x="69" y="215"/>
                    <a:pt x="48" y="224"/>
                  </a:cubicBezTo>
                  <a:cubicBezTo>
                    <a:pt x="58" y="213"/>
                    <a:pt x="68" y="199"/>
                    <a:pt x="75" y="184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1" y="172"/>
                    <a:pt x="71" y="172"/>
                    <a:pt x="71" y="172"/>
                  </a:cubicBezTo>
                  <a:cubicBezTo>
                    <a:pt x="43" y="154"/>
                    <a:pt x="28" y="131"/>
                    <a:pt x="28" y="107"/>
                  </a:cubicBezTo>
                  <a:cubicBezTo>
                    <a:pt x="28" y="60"/>
                    <a:pt x="90" y="20"/>
                    <a:pt x="163" y="20"/>
                  </a:cubicBezTo>
                  <a:cubicBezTo>
                    <a:pt x="230" y="20"/>
                    <a:pt x="286" y="52"/>
                    <a:pt x="298" y="93"/>
                  </a:cubicBezTo>
                  <a:cubicBezTo>
                    <a:pt x="299" y="97"/>
                    <a:pt x="300" y="102"/>
                    <a:pt x="300" y="107"/>
                  </a:cubicBezTo>
                  <a:cubicBezTo>
                    <a:pt x="300" y="145"/>
                    <a:pt x="262" y="179"/>
                    <a:pt x="208" y="191"/>
                  </a:cubicBezTo>
                  <a:cubicBezTo>
                    <a:pt x="207" y="191"/>
                    <a:pt x="207" y="191"/>
                    <a:pt x="207" y="191"/>
                  </a:cubicBezTo>
                  <a:cubicBezTo>
                    <a:pt x="202" y="192"/>
                    <a:pt x="197" y="193"/>
                    <a:pt x="191" y="194"/>
                  </a:cubicBezTo>
                  <a:close/>
                  <a:moveTo>
                    <a:pt x="345" y="217"/>
                  </a:moveTo>
                  <a:cubicBezTo>
                    <a:pt x="348" y="223"/>
                    <a:pt x="351" y="228"/>
                    <a:pt x="354" y="233"/>
                  </a:cubicBezTo>
                  <a:cubicBezTo>
                    <a:pt x="344" y="228"/>
                    <a:pt x="333" y="223"/>
                    <a:pt x="327" y="219"/>
                  </a:cubicBezTo>
                  <a:cubicBezTo>
                    <a:pt x="324" y="216"/>
                    <a:pt x="324" y="216"/>
                    <a:pt x="324" y="216"/>
                  </a:cubicBezTo>
                  <a:cubicBezTo>
                    <a:pt x="320" y="217"/>
                    <a:pt x="320" y="217"/>
                    <a:pt x="320" y="217"/>
                  </a:cubicBezTo>
                  <a:cubicBezTo>
                    <a:pt x="310" y="218"/>
                    <a:pt x="300" y="220"/>
                    <a:pt x="290" y="220"/>
                  </a:cubicBezTo>
                  <a:cubicBezTo>
                    <a:pt x="268" y="220"/>
                    <a:pt x="247" y="214"/>
                    <a:pt x="232" y="205"/>
                  </a:cubicBezTo>
                  <a:cubicBezTo>
                    <a:pt x="231" y="204"/>
                    <a:pt x="229" y="203"/>
                    <a:pt x="228" y="203"/>
                  </a:cubicBezTo>
                  <a:cubicBezTo>
                    <a:pt x="278" y="186"/>
                    <a:pt x="312" y="153"/>
                    <a:pt x="317" y="115"/>
                  </a:cubicBezTo>
                  <a:cubicBezTo>
                    <a:pt x="318" y="115"/>
                    <a:pt x="319" y="115"/>
                    <a:pt x="320" y="116"/>
                  </a:cubicBezTo>
                  <a:cubicBezTo>
                    <a:pt x="352" y="123"/>
                    <a:pt x="374" y="143"/>
                    <a:pt x="374" y="166"/>
                  </a:cubicBezTo>
                  <a:cubicBezTo>
                    <a:pt x="374" y="182"/>
                    <a:pt x="366" y="195"/>
                    <a:pt x="349" y="204"/>
                  </a:cubicBezTo>
                  <a:cubicBezTo>
                    <a:pt x="342" y="209"/>
                    <a:pt x="342" y="209"/>
                    <a:pt x="342" y="209"/>
                  </a:cubicBezTo>
                  <a:lnTo>
                    <a:pt x="345" y="2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7673307" y="607464"/>
              <a:ext cx="821696" cy="821696"/>
            </a:xfrm>
            <a:prstGeom prst="ellipse">
              <a:avLst/>
            </a:prstGeom>
            <a:ln w="63500" cap="flat" cmpd="sng">
              <a:solidFill>
                <a:schemeClr val="accent4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3" name="analysis text"/>
          <p:cNvSpPr txBox="1"/>
          <p:nvPr/>
        </p:nvSpPr>
        <p:spPr>
          <a:xfrm>
            <a:off x="7334007" y="5436794"/>
            <a:ext cx="1171921" cy="36163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 defTabSz="457208">
              <a:lnSpc>
                <a:spcPct val="125000"/>
              </a:lnSpc>
            </a:pPr>
            <a:r>
              <a:rPr lang="en-US" sz="1400" b="1" cap="all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ANáLise</a:t>
            </a:r>
            <a:endParaRPr lang="en-US" sz="1400" b="1" cap="all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4" name="indicator text"/>
          <p:cNvSpPr txBox="1"/>
          <p:nvPr/>
        </p:nvSpPr>
        <p:spPr>
          <a:xfrm>
            <a:off x="9338624" y="5436795"/>
            <a:ext cx="1458823" cy="36163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 defTabSz="457208">
              <a:lnSpc>
                <a:spcPct val="125000"/>
              </a:lnSpc>
            </a:pPr>
            <a:r>
              <a:rPr lang="en-US" sz="1400" b="1" cap="all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INDICAdores</a:t>
            </a:r>
            <a:endParaRPr lang="en-US" sz="1400" b="1" cap="all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1" name="Straight Connector 120"/>
          <p:cNvCxnSpPr>
            <a:stCxn id="62" idx="4"/>
            <a:endCxn id="90" idx="0"/>
          </p:cNvCxnSpPr>
          <p:nvPr/>
        </p:nvCxnSpPr>
        <p:spPr>
          <a:xfrm>
            <a:off x="5478470" y="2269987"/>
            <a:ext cx="148011" cy="423339"/>
          </a:xfrm>
          <a:prstGeom prst="line">
            <a:avLst/>
          </a:prstGeom>
          <a:ln w="22225" cap="flat" cmpd="sng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111" idx="4"/>
          </p:cNvCxnSpPr>
          <p:nvPr/>
        </p:nvCxnSpPr>
        <p:spPr>
          <a:xfrm flipH="1">
            <a:off x="5761959" y="2269987"/>
            <a:ext cx="1305154" cy="429881"/>
          </a:xfrm>
          <a:prstGeom prst="line">
            <a:avLst/>
          </a:prstGeom>
          <a:ln w="22225" cap="flat" cmpd="sng">
            <a:solidFill>
              <a:schemeClr val="accent4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stCxn id="105" idx="4"/>
          </p:cNvCxnSpPr>
          <p:nvPr/>
        </p:nvCxnSpPr>
        <p:spPr>
          <a:xfrm flipH="1">
            <a:off x="5933512" y="2269987"/>
            <a:ext cx="2722244" cy="491584"/>
          </a:xfrm>
          <a:prstGeom prst="line">
            <a:avLst/>
          </a:prstGeom>
          <a:ln w="22225" cap="flat" cmpd="sng">
            <a:solidFill>
              <a:schemeClr val="accent4">
                <a:lumMod val="7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5572910" y="3811043"/>
            <a:ext cx="0" cy="423340"/>
          </a:xfrm>
          <a:prstGeom prst="line">
            <a:avLst/>
          </a:prstGeom>
          <a:ln w="22225" cap="flat" cmpd="sng">
            <a:solidFill>
              <a:schemeClr val="accent4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5457159" y="3811043"/>
            <a:ext cx="0" cy="423340"/>
          </a:xfrm>
          <a:prstGeom prst="line">
            <a:avLst/>
          </a:prstGeom>
          <a:ln w="22225" cap="flat" cmpd="sng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5688661" y="3811043"/>
            <a:ext cx="0" cy="423340"/>
          </a:xfrm>
          <a:prstGeom prst="line">
            <a:avLst/>
          </a:prstGeom>
          <a:ln w="22225" cap="flat" cmpd="sng">
            <a:solidFill>
              <a:schemeClr val="accent4">
                <a:lumMod val="7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16200000">
            <a:off x="6748243" y="4289829"/>
            <a:ext cx="0" cy="1125808"/>
          </a:xfrm>
          <a:prstGeom prst="line">
            <a:avLst/>
          </a:prstGeom>
          <a:ln w="22225" cap="flat" cmpd="sng">
            <a:solidFill>
              <a:schemeClr val="accent4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16200000">
            <a:off x="6748243" y="4404074"/>
            <a:ext cx="0" cy="1125808"/>
          </a:xfrm>
          <a:prstGeom prst="line">
            <a:avLst/>
          </a:prstGeom>
          <a:ln w="22225" cap="flat" cmpd="sng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rot="16200000">
            <a:off x="6748243" y="4175584"/>
            <a:ext cx="0" cy="1125808"/>
          </a:xfrm>
          <a:prstGeom prst="line">
            <a:avLst/>
          </a:prstGeom>
          <a:ln w="22225" cap="flat" cmpd="sng">
            <a:solidFill>
              <a:schemeClr val="accent4">
                <a:lumMod val="7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8352664" y="4793242"/>
            <a:ext cx="987370" cy="0"/>
          </a:xfrm>
          <a:prstGeom prst="straightConnector1">
            <a:avLst/>
          </a:prstGeom>
          <a:ln w="22225" cap="flat" cmpd="sng">
            <a:solidFill>
              <a:schemeClr val="accent1"/>
            </a:solidFill>
            <a:miter lim="800000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1" name="IMS icon"/>
          <p:cNvGrpSpPr/>
          <p:nvPr/>
        </p:nvGrpSpPr>
        <p:grpSpPr>
          <a:xfrm>
            <a:off x="5067622" y="2693326"/>
            <a:ext cx="1117717" cy="1117717"/>
            <a:chOff x="7655828" y="6027015"/>
            <a:chExt cx="1117717" cy="1117717"/>
          </a:xfrm>
        </p:grpSpPr>
        <p:grpSp>
          <p:nvGrpSpPr>
            <p:cNvPr id="86" name="Group 8"/>
            <p:cNvGrpSpPr>
              <a:grpSpLocks noChangeAspect="1"/>
            </p:cNvGrpSpPr>
            <p:nvPr/>
          </p:nvGrpSpPr>
          <p:grpSpPr bwMode="auto">
            <a:xfrm>
              <a:off x="7992392" y="6300138"/>
              <a:ext cx="456672" cy="571470"/>
              <a:chOff x="2318" y="-387"/>
              <a:chExt cx="907" cy="1135"/>
            </a:xfrm>
            <a:solidFill>
              <a:schemeClr val="bg1"/>
            </a:solidFill>
          </p:grpSpPr>
          <p:sp>
            <p:nvSpPr>
              <p:cNvPr id="88" name="Freeform 9"/>
              <p:cNvSpPr>
                <a:spLocks noEditPoints="1"/>
              </p:cNvSpPr>
              <p:nvPr/>
            </p:nvSpPr>
            <p:spPr bwMode="auto">
              <a:xfrm>
                <a:off x="2318" y="-387"/>
                <a:ext cx="907" cy="1135"/>
              </a:xfrm>
              <a:custGeom>
                <a:avLst/>
                <a:gdLst>
                  <a:gd name="T0" fmla="*/ 371 w 381"/>
                  <a:gd name="T1" fmla="*/ 59 h 478"/>
                  <a:gd name="T2" fmla="*/ 233 w 381"/>
                  <a:gd name="T3" fmla="*/ 2 h 478"/>
                  <a:gd name="T4" fmla="*/ 148 w 381"/>
                  <a:gd name="T5" fmla="*/ 2 h 478"/>
                  <a:gd name="T6" fmla="*/ 9 w 381"/>
                  <a:gd name="T7" fmla="*/ 59 h 478"/>
                  <a:gd name="T8" fmla="*/ 5 w 381"/>
                  <a:gd name="T9" fmla="*/ 95 h 478"/>
                  <a:gd name="T10" fmla="*/ 5 w 381"/>
                  <a:gd name="T11" fmla="*/ 96 h 478"/>
                  <a:gd name="T12" fmla="*/ 130 w 381"/>
                  <a:gd name="T13" fmla="*/ 275 h 478"/>
                  <a:gd name="T14" fmla="*/ 130 w 381"/>
                  <a:gd name="T15" fmla="*/ 478 h 478"/>
                  <a:gd name="T16" fmla="*/ 247 w 381"/>
                  <a:gd name="T17" fmla="*/ 427 h 478"/>
                  <a:gd name="T18" fmla="*/ 250 w 381"/>
                  <a:gd name="T19" fmla="*/ 276 h 478"/>
                  <a:gd name="T20" fmla="*/ 375 w 381"/>
                  <a:gd name="T21" fmla="*/ 97 h 478"/>
                  <a:gd name="T22" fmla="*/ 376 w 381"/>
                  <a:gd name="T23" fmla="*/ 96 h 478"/>
                  <a:gd name="T24" fmla="*/ 376 w 381"/>
                  <a:gd name="T25" fmla="*/ 95 h 478"/>
                  <a:gd name="T26" fmla="*/ 371 w 381"/>
                  <a:gd name="T27" fmla="*/ 59 h 478"/>
                  <a:gd name="T28" fmla="*/ 358 w 381"/>
                  <a:gd name="T29" fmla="*/ 87 h 478"/>
                  <a:gd name="T30" fmla="*/ 230 w 381"/>
                  <a:gd name="T31" fmla="*/ 270 h 478"/>
                  <a:gd name="T32" fmla="*/ 227 w 381"/>
                  <a:gd name="T33" fmla="*/ 414 h 478"/>
                  <a:gd name="T34" fmla="*/ 150 w 381"/>
                  <a:gd name="T35" fmla="*/ 448 h 478"/>
                  <a:gd name="T36" fmla="*/ 150 w 381"/>
                  <a:gd name="T37" fmla="*/ 269 h 478"/>
                  <a:gd name="T38" fmla="*/ 23 w 381"/>
                  <a:gd name="T39" fmla="*/ 87 h 478"/>
                  <a:gd name="T40" fmla="*/ 26 w 381"/>
                  <a:gd name="T41" fmla="*/ 69 h 478"/>
                  <a:gd name="T42" fmla="*/ 150 w 381"/>
                  <a:gd name="T43" fmla="*/ 22 h 478"/>
                  <a:gd name="T44" fmla="*/ 231 w 381"/>
                  <a:gd name="T45" fmla="*/ 22 h 478"/>
                  <a:gd name="T46" fmla="*/ 355 w 381"/>
                  <a:gd name="T47" fmla="*/ 69 h 478"/>
                  <a:gd name="T48" fmla="*/ 358 w 381"/>
                  <a:gd name="T49" fmla="*/ 87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1" h="478">
                    <a:moveTo>
                      <a:pt x="371" y="59"/>
                    </a:moveTo>
                    <a:cubicBezTo>
                      <a:pt x="353" y="30"/>
                      <a:pt x="301" y="9"/>
                      <a:pt x="233" y="2"/>
                    </a:cubicBezTo>
                    <a:cubicBezTo>
                      <a:pt x="205" y="0"/>
                      <a:pt x="176" y="0"/>
                      <a:pt x="148" y="2"/>
                    </a:cubicBezTo>
                    <a:cubicBezTo>
                      <a:pt x="79" y="9"/>
                      <a:pt x="28" y="30"/>
                      <a:pt x="9" y="59"/>
                    </a:cubicBezTo>
                    <a:cubicBezTo>
                      <a:pt x="2" y="70"/>
                      <a:pt x="0" y="83"/>
                      <a:pt x="5" y="95"/>
                    </a:cubicBezTo>
                    <a:cubicBezTo>
                      <a:pt x="5" y="96"/>
                      <a:pt x="5" y="96"/>
                      <a:pt x="5" y="96"/>
                    </a:cubicBezTo>
                    <a:cubicBezTo>
                      <a:pt x="130" y="275"/>
                      <a:pt x="130" y="275"/>
                      <a:pt x="130" y="275"/>
                    </a:cubicBezTo>
                    <a:cubicBezTo>
                      <a:pt x="130" y="478"/>
                      <a:pt x="130" y="478"/>
                      <a:pt x="130" y="478"/>
                    </a:cubicBezTo>
                    <a:cubicBezTo>
                      <a:pt x="247" y="427"/>
                      <a:pt x="247" y="427"/>
                      <a:pt x="247" y="427"/>
                    </a:cubicBezTo>
                    <a:cubicBezTo>
                      <a:pt x="250" y="276"/>
                      <a:pt x="250" y="276"/>
                      <a:pt x="250" y="276"/>
                    </a:cubicBezTo>
                    <a:cubicBezTo>
                      <a:pt x="375" y="97"/>
                      <a:pt x="375" y="97"/>
                      <a:pt x="375" y="97"/>
                    </a:cubicBezTo>
                    <a:cubicBezTo>
                      <a:pt x="376" y="96"/>
                      <a:pt x="376" y="96"/>
                      <a:pt x="376" y="96"/>
                    </a:cubicBezTo>
                    <a:cubicBezTo>
                      <a:pt x="376" y="95"/>
                      <a:pt x="376" y="95"/>
                      <a:pt x="376" y="95"/>
                    </a:cubicBezTo>
                    <a:cubicBezTo>
                      <a:pt x="381" y="83"/>
                      <a:pt x="379" y="70"/>
                      <a:pt x="371" y="59"/>
                    </a:cubicBezTo>
                    <a:close/>
                    <a:moveTo>
                      <a:pt x="358" y="87"/>
                    </a:moveTo>
                    <a:cubicBezTo>
                      <a:pt x="230" y="270"/>
                      <a:pt x="230" y="270"/>
                      <a:pt x="230" y="270"/>
                    </a:cubicBezTo>
                    <a:cubicBezTo>
                      <a:pt x="227" y="414"/>
                      <a:pt x="227" y="414"/>
                      <a:pt x="227" y="414"/>
                    </a:cubicBezTo>
                    <a:cubicBezTo>
                      <a:pt x="150" y="448"/>
                      <a:pt x="150" y="448"/>
                      <a:pt x="150" y="448"/>
                    </a:cubicBezTo>
                    <a:cubicBezTo>
                      <a:pt x="150" y="269"/>
                      <a:pt x="150" y="269"/>
                      <a:pt x="150" y="269"/>
                    </a:cubicBezTo>
                    <a:cubicBezTo>
                      <a:pt x="23" y="87"/>
                      <a:pt x="23" y="87"/>
                      <a:pt x="23" y="87"/>
                    </a:cubicBezTo>
                    <a:cubicBezTo>
                      <a:pt x="21" y="81"/>
                      <a:pt x="22" y="75"/>
                      <a:pt x="26" y="69"/>
                    </a:cubicBezTo>
                    <a:cubicBezTo>
                      <a:pt x="41" y="47"/>
                      <a:pt x="89" y="28"/>
                      <a:pt x="150" y="22"/>
                    </a:cubicBezTo>
                    <a:cubicBezTo>
                      <a:pt x="176" y="20"/>
                      <a:pt x="205" y="20"/>
                      <a:pt x="231" y="22"/>
                    </a:cubicBezTo>
                    <a:cubicBezTo>
                      <a:pt x="292" y="28"/>
                      <a:pt x="340" y="47"/>
                      <a:pt x="355" y="69"/>
                    </a:cubicBezTo>
                    <a:cubicBezTo>
                      <a:pt x="358" y="75"/>
                      <a:pt x="359" y="81"/>
                      <a:pt x="35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0"/>
              <p:cNvSpPr>
                <a:spLocks noEditPoints="1"/>
              </p:cNvSpPr>
              <p:nvPr/>
            </p:nvSpPr>
            <p:spPr bwMode="auto">
              <a:xfrm>
                <a:off x="2449" y="-311"/>
                <a:ext cx="645" cy="256"/>
              </a:xfrm>
              <a:custGeom>
                <a:avLst/>
                <a:gdLst>
                  <a:gd name="T0" fmla="*/ 135 w 271"/>
                  <a:gd name="T1" fmla="*/ 0 h 108"/>
                  <a:gd name="T2" fmla="*/ 0 w 271"/>
                  <a:gd name="T3" fmla="*/ 54 h 108"/>
                  <a:gd name="T4" fmla="*/ 135 w 271"/>
                  <a:gd name="T5" fmla="*/ 108 h 108"/>
                  <a:gd name="T6" fmla="*/ 271 w 271"/>
                  <a:gd name="T7" fmla="*/ 54 h 108"/>
                  <a:gd name="T8" fmla="*/ 135 w 271"/>
                  <a:gd name="T9" fmla="*/ 0 h 108"/>
                  <a:gd name="T10" fmla="*/ 135 w 271"/>
                  <a:gd name="T11" fmla="*/ 88 h 108"/>
                  <a:gd name="T12" fmla="*/ 20 w 271"/>
                  <a:gd name="T13" fmla="*/ 54 h 108"/>
                  <a:gd name="T14" fmla="*/ 135 w 271"/>
                  <a:gd name="T15" fmla="*/ 20 h 108"/>
                  <a:gd name="T16" fmla="*/ 251 w 271"/>
                  <a:gd name="T17" fmla="*/ 54 h 108"/>
                  <a:gd name="T18" fmla="*/ 135 w 271"/>
                  <a:gd name="T19" fmla="*/ 8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1" h="108">
                    <a:moveTo>
                      <a:pt x="135" y="0"/>
                    </a:moveTo>
                    <a:cubicBezTo>
                      <a:pt x="68" y="0"/>
                      <a:pt x="0" y="19"/>
                      <a:pt x="0" y="54"/>
                    </a:cubicBezTo>
                    <a:cubicBezTo>
                      <a:pt x="0" y="90"/>
                      <a:pt x="68" y="108"/>
                      <a:pt x="135" y="108"/>
                    </a:cubicBezTo>
                    <a:cubicBezTo>
                      <a:pt x="203" y="108"/>
                      <a:pt x="271" y="90"/>
                      <a:pt x="271" y="54"/>
                    </a:cubicBezTo>
                    <a:cubicBezTo>
                      <a:pt x="271" y="19"/>
                      <a:pt x="203" y="0"/>
                      <a:pt x="135" y="0"/>
                    </a:cubicBezTo>
                    <a:close/>
                    <a:moveTo>
                      <a:pt x="135" y="88"/>
                    </a:moveTo>
                    <a:cubicBezTo>
                      <a:pt x="65" y="88"/>
                      <a:pt x="20" y="68"/>
                      <a:pt x="20" y="54"/>
                    </a:cubicBezTo>
                    <a:cubicBezTo>
                      <a:pt x="20" y="40"/>
                      <a:pt x="65" y="20"/>
                      <a:pt x="135" y="20"/>
                    </a:cubicBezTo>
                    <a:cubicBezTo>
                      <a:pt x="206" y="20"/>
                      <a:pt x="251" y="40"/>
                      <a:pt x="251" y="54"/>
                    </a:cubicBezTo>
                    <a:cubicBezTo>
                      <a:pt x="251" y="68"/>
                      <a:pt x="206" y="88"/>
                      <a:pt x="135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0" name="Oval 89"/>
            <p:cNvSpPr/>
            <p:nvPr/>
          </p:nvSpPr>
          <p:spPr>
            <a:xfrm>
              <a:off x="7655828" y="6027015"/>
              <a:ext cx="1117717" cy="1117717"/>
            </a:xfrm>
            <a:prstGeom prst="ellipse">
              <a:avLst/>
            </a:prstGeom>
            <a:ln w="88900" cap="flat" cmpd="sng">
              <a:solidFill>
                <a:schemeClr val="accent2">
                  <a:lumMod val="75000"/>
                </a:schemeClr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school icon"/>
          <p:cNvGrpSpPr/>
          <p:nvPr/>
        </p:nvGrpSpPr>
        <p:grpSpPr>
          <a:xfrm>
            <a:off x="5067622" y="4234383"/>
            <a:ext cx="1117717" cy="1117717"/>
            <a:chOff x="5838786" y="6171064"/>
            <a:chExt cx="1117717" cy="1117717"/>
          </a:xfrm>
        </p:grpSpPr>
        <p:sp>
          <p:nvSpPr>
            <p:cNvPr id="82" name="Freeform 5"/>
            <p:cNvSpPr>
              <a:spLocks noChangeAspect="1" noEditPoints="1"/>
            </p:cNvSpPr>
            <p:nvPr/>
          </p:nvSpPr>
          <p:spPr bwMode="auto">
            <a:xfrm>
              <a:off x="6176174" y="6533326"/>
              <a:ext cx="442940" cy="393192"/>
            </a:xfrm>
            <a:custGeom>
              <a:avLst/>
              <a:gdLst>
                <a:gd name="T0" fmla="*/ 389 w 389"/>
                <a:gd name="T1" fmla="*/ 35 h 345"/>
                <a:gd name="T2" fmla="*/ 326 w 389"/>
                <a:gd name="T3" fmla="*/ 7 h 345"/>
                <a:gd name="T4" fmla="*/ 194 w 389"/>
                <a:gd name="T5" fmla="*/ 0 h 345"/>
                <a:gd name="T6" fmla="*/ 62 w 389"/>
                <a:gd name="T7" fmla="*/ 7 h 345"/>
                <a:gd name="T8" fmla="*/ 0 w 389"/>
                <a:gd name="T9" fmla="*/ 35 h 345"/>
                <a:gd name="T10" fmla="*/ 0 w 389"/>
                <a:gd name="T11" fmla="*/ 35 h 345"/>
                <a:gd name="T12" fmla="*/ 0 w 389"/>
                <a:gd name="T13" fmla="*/ 135 h 345"/>
                <a:gd name="T14" fmla="*/ 0 w 389"/>
                <a:gd name="T15" fmla="*/ 135 h 345"/>
                <a:gd name="T16" fmla="*/ 0 w 389"/>
                <a:gd name="T17" fmla="*/ 135 h 345"/>
                <a:gd name="T18" fmla="*/ 0 w 389"/>
                <a:gd name="T19" fmla="*/ 222 h 345"/>
                <a:gd name="T20" fmla="*/ 0 w 389"/>
                <a:gd name="T21" fmla="*/ 225 h 345"/>
                <a:gd name="T22" fmla="*/ 0 w 389"/>
                <a:gd name="T23" fmla="*/ 225 h 345"/>
                <a:gd name="T24" fmla="*/ 0 w 389"/>
                <a:gd name="T25" fmla="*/ 310 h 345"/>
                <a:gd name="T26" fmla="*/ 62 w 389"/>
                <a:gd name="T27" fmla="*/ 337 h 345"/>
                <a:gd name="T28" fmla="*/ 194 w 389"/>
                <a:gd name="T29" fmla="*/ 345 h 345"/>
                <a:gd name="T30" fmla="*/ 326 w 389"/>
                <a:gd name="T31" fmla="*/ 337 h 345"/>
                <a:gd name="T32" fmla="*/ 389 w 389"/>
                <a:gd name="T33" fmla="*/ 310 h 345"/>
                <a:gd name="T34" fmla="*/ 389 w 389"/>
                <a:gd name="T35" fmla="*/ 225 h 345"/>
                <a:gd name="T36" fmla="*/ 388 w 389"/>
                <a:gd name="T37" fmla="*/ 225 h 345"/>
                <a:gd name="T38" fmla="*/ 389 w 389"/>
                <a:gd name="T39" fmla="*/ 222 h 345"/>
                <a:gd name="T40" fmla="*/ 389 w 389"/>
                <a:gd name="T41" fmla="*/ 135 h 345"/>
                <a:gd name="T42" fmla="*/ 389 w 389"/>
                <a:gd name="T43" fmla="*/ 131 h 345"/>
                <a:gd name="T44" fmla="*/ 389 w 389"/>
                <a:gd name="T45" fmla="*/ 35 h 345"/>
                <a:gd name="T46" fmla="*/ 20 w 389"/>
                <a:gd name="T47" fmla="*/ 154 h 345"/>
                <a:gd name="T48" fmla="*/ 62 w 389"/>
                <a:gd name="T49" fmla="*/ 162 h 345"/>
                <a:gd name="T50" fmla="*/ 194 w 389"/>
                <a:gd name="T51" fmla="*/ 170 h 345"/>
                <a:gd name="T52" fmla="*/ 326 w 389"/>
                <a:gd name="T53" fmla="*/ 162 h 345"/>
                <a:gd name="T54" fmla="*/ 369 w 389"/>
                <a:gd name="T55" fmla="*/ 154 h 345"/>
                <a:gd name="T56" fmla="*/ 369 w 389"/>
                <a:gd name="T57" fmla="*/ 220 h 345"/>
                <a:gd name="T58" fmla="*/ 194 w 389"/>
                <a:gd name="T59" fmla="*/ 237 h 345"/>
                <a:gd name="T60" fmla="*/ 20 w 389"/>
                <a:gd name="T61" fmla="*/ 220 h 345"/>
                <a:gd name="T62" fmla="*/ 20 w 389"/>
                <a:gd name="T63" fmla="*/ 154 h 345"/>
                <a:gd name="T64" fmla="*/ 194 w 389"/>
                <a:gd name="T65" fmla="*/ 150 h 345"/>
                <a:gd name="T66" fmla="*/ 20 w 389"/>
                <a:gd name="T67" fmla="*/ 132 h 345"/>
                <a:gd name="T68" fmla="*/ 20 w 389"/>
                <a:gd name="T69" fmla="*/ 54 h 345"/>
                <a:gd name="T70" fmla="*/ 62 w 389"/>
                <a:gd name="T71" fmla="*/ 62 h 345"/>
                <a:gd name="T72" fmla="*/ 194 w 389"/>
                <a:gd name="T73" fmla="*/ 70 h 345"/>
                <a:gd name="T74" fmla="*/ 326 w 389"/>
                <a:gd name="T75" fmla="*/ 62 h 345"/>
                <a:gd name="T76" fmla="*/ 369 w 389"/>
                <a:gd name="T77" fmla="*/ 54 h 345"/>
                <a:gd name="T78" fmla="*/ 369 w 389"/>
                <a:gd name="T79" fmla="*/ 132 h 345"/>
                <a:gd name="T80" fmla="*/ 194 w 389"/>
                <a:gd name="T81" fmla="*/ 150 h 345"/>
                <a:gd name="T82" fmla="*/ 194 w 389"/>
                <a:gd name="T83" fmla="*/ 20 h 345"/>
                <a:gd name="T84" fmla="*/ 362 w 389"/>
                <a:gd name="T85" fmla="*/ 35 h 345"/>
                <a:gd name="T86" fmla="*/ 362 w 389"/>
                <a:gd name="T87" fmla="*/ 35 h 345"/>
                <a:gd name="T88" fmla="*/ 362 w 389"/>
                <a:gd name="T89" fmla="*/ 35 h 345"/>
                <a:gd name="T90" fmla="*/ 194 w 389"/>
                <a:gd name="T91" fmla="*/ 50 h 345"/>
                <a:gd name="T92" fmla="*/ 26 w 389"/>
                <a:gd name="T93" fmla="*/ 35 h 345"/>
                <a:gd name="T94" fmla="*/ 26 w 389"/>
                <a:gd name="T95" fmla="*/ 35 h 345"/>
                <a:gd name="T96" fmla="*/ 26 w 389"/>
                <a:gd name="T97" fmla="*/ 35 h 345"/>
                <a:gd name="T98" fmla="*/ 194 w 389"/>
                <a:gd name="T99" fmla="*/ 20 h 345"/>
                <a:gd name="T100" fmla="*/ 194 w 389"/>
                <a:gd name="T101" fmla="*/ 325 h 345"/>
                <a:gd name="T102" fmla="*/ 20 w 389"/>
                <a:gd name="T103" fmla="*/ 307 h 345"/>
                <a:gd name="T104" fmla="*/ 20 w 389"/>
                <a:gd name="T105" fmla="*/ 241 h 345"/>
                <a:gd name="T106" fmla="*/ 62 w 389"/>
                <a:gd name="T107" fmla="*/ 250 h 345"/>
                <a:gd name="T108" fmla="*/ 194 w 389"/>
                <a:gd name="T109" fmla="*/ 257 h 345"/>
                <a:gd name="T110" fmla="*/ 326 w 389"/>
                <a:gd name="T111" fmla="*/ 250 h 345"/>
                <a:gd name="T112" fmla="*/ 369 w 389"/>
                <a:gd name="T113" fmla="*/ 241 h 345"/>
                <a:gd name="T114" fmla="*/ 369 w 389"/>
                <a:gd name="T115" fmla="*/ 307 h 345"/>
                <a:gd name="T116" fmla="*/ 194 w 389"/>
                <a:gd name="T117" fmla="*/ 32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9" h="345">
                  <a:moveTo>
                    <a:pt x="389" y="35"/>
                  </a:moveTo>
                  <a:cubicBezTo>
                    <a:pt x="389" y="23"/>
                    <a:pt x="378" y="14"/>
                    <a:pt x="326" y="7"/>
                  </a:cubicBezTo>
                  <a:cubicBezTo>
                    <a:pt x="291" y="2"/>
                    <a:pt x="244" y="0"/>
                    <a:pt x="194" y="0"/>
                  </a:cubicBezTo>
                  <a:cubicBezTo>
                    <a:pt x="145" y="0"/>
                    <a:pt x="98" y="2"/>
                    <a:pt x="62" y="7"/>
                  </a:cubicBezTo>
                  <a:cubicBezTo>
                    <a:pt x="10" y="14"/>
                    <a:pt x="0" y="23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23"/>
                    <a:pt x="0" y="224"/>
                    <a:pt x="0" y="225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321"/>
                    <a:pt x="10" y="330"/>
                    <a:pt x="62" y="337"/>
                  </a:cubicBezTo>
                  <a:cubicBezTo>
                    <a:pt x="98" y="342"/>
                    <a:pt x="145" y="345"/>
                    <a:pt x="194" y="345"/>
                  </a:cubicBezTo>
                  <a:cubicBezTo>
                    <a:pt x="244" y="345"/>
                    <a:pt x="291" y="342"/>
                    <a:pt x="326" y="337"/>
                  </a:cubicBezTo>
                  <a:cubicBezTo>
                    <a:pt x="378" y="330"/>
                    <a:pt x="389" y="321"/>
                    <a:pt x="389" y="310"/>
                  </a:cubicBezTo>
                  <a:cubicBezTo>
                    <a:pt x="389" y="225"/>
                    <a:pt x="389" y="225"/>
                    <a:pt x="389" y="225"/>
                  </a:cubicBezTo>
                  <a:cubicBezTo>
                    <a:pt x="388" y="225"/>
                    <a:pt x="388" y="225"/>
                    <a:pt x="388" y="225"/>
                  </a:cubicBezTo>
                  <a:cubicBezTo>
                    <a:pt x="389" y="224"/>
                    <a:pt x="389" y="223"/>
                    <a:pt x="389" y="222"/>
                  </a:cubicBezTo>
                  <a:cubicBezTo>
                    <a:pt x="389" y="135"/>
                    <a:pt x="389" y="135"/>
                    <a:pt x="389" y="135"/>
                  </a:cubicBezTo>
                  <a:cubicBezTo>
                    <a:pt x="389" y="131"/>
                    <a:pt x="389" y="131"/>
                    <a:pt x="389" y="131"/>
                  </a:cubicBezTo>
                  <a:cubicBezTo>
                    <a:pt x="389" y="35"/>
                    <a:pt x="389" y="35"/>
                    <a:pt x="389" y="35"/>
                  </a:cubicBezTo>
                  <a:close/>
                  <a:moveTo>
                    <a:pt x="20" y="154"/>
                  </a:moveTo>
                  <a:cubicBezTo>
                    <a:pt x="29" y="157"/>
                    <a:pt x="43" y="160"/>
                    <a:pt x="62" y="162"/>
                  </a:cubicBezTo>
                  <a:cubicBezTo>
                    <a:pt x="98" y="167"/>
                    <a:pt x="145" y="170"/>
                    <a:pt x="194" y="170"/>
                  </a:cubicBezTo>
                  <a:cubicBezTo>
                    <a:pt x="244" y="170"/>
                    <a:pt x="291" y="167"/>
                    <a:pt x="326" y="162"/>
                  </a:cubicBezTo>
                  <a:cubicBezTo>
                    <a:pt x="345" y="160"/>
                    <a:pt x="359" y="157"/>
                    <a:pt x="369" y="154"/>
                  </a:cubicBezTo>
                  <a:cubicBezTo>
                    <a:pt x="369" y="220"/>
                    <a:pt x="369" y="220"/>
                    <a:pt x="369" y="220"/>
                  </a:cubicBezTo>
                  <a:cubicBezTo>
                    <a:pt x="356" y="227"/>
                    <a:pt x="292" y="237"/>
                    <a:pt x="194" y="237"/>
                  </a:cubicBezTo>
                  <a:cubicBezTo>
                    <a:pt x="96" y="237"/>
                    <a:pt x="32" y="227"/>
                    <a:pt x="20" y="220"/>
                  </a:cubicBezTo>
                  <a:lnTo>
                    <a:pt x="20" y="154"/>
                  </a:lnTo>
                  <a:close/>
                  <a:moveTo>
                    <a:pt x="194" y="150"/>
                  </a:moveTo>
                  <a:cubicBezTo>
                    <a:pt x="96" y="150"/>
                    <a:pt x="32" y="140"/>
                    <a:pt x="20" y="132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9" y="57"/>
                    <a:pt x="43" y="60"/>
                    <a:pt x="62" y="62"/>
                  </a:cubicBezTo>
                  <a:cubicBezTo>
                    <a:pt x="98" y="67"/>
                    <a:pt x="145" y="69"/>
                    <a:pt x="194" y="70"/>
                  </a:cubicBezTo>
                  <a:cubicBezTo>
                    <a:pt x="244" y="71"/>
                    <a:pt x="291" y="69"/>
                    <a:pt x="326" y="62"/>
                  </a:cubicBezTo>
                  <a:cubicBezTo>
                    <a:pt x="345" y="59"/>
                    <a:pt x="359" y="57"/>
                    <a:pt x="369" y="54"/>
                  </a:cubicBezTo>
                  <a:cubicBezTo>
                    <a:pt x="369" y="132"/>
                    <a:pt x="369" y="132"/>
                    <a:pt x="369" y="132"/>
                  </a:cubicBezTo>
                  <a:cubicBezTo>
                    <a:pt x="356" y="140"/>
                    <a:pt x="292" y="150"/>
                    <a:pt x="194" y="150"/>
                  </a:cubicBezTo>
                  <a:close/>
                  <a:moveTo>
                    <a:pt x="194" y="20"/>
                  </a:moveTo>
                  <a:cubicBezTo>
                    <a:pt x="281" y="20"/>
                    <a:pt x="341" y="28"/>
                    <a:pt x="362" y="35"/>
                  </a:cubicBezTo>
                  <a:cubicBezTo>
                    <a:pt x="362" y="35"/>
                    <a:pt x="362" y="35"/>
                    <a:pt x="362" y="35"/>
                  </a:cubicBezTo>
                  <a:cubicBezTo>
                    <a:pt x="362" y="35"/>
                    <a:pt x="362" y="35"/>
                    <a:pt x="362" y="35"/>
                  </a:cubicBezTo>
                  <a:cubicBezTo>
                    <a:pt x="341" y="42"/>
                    <a:pt x="281" y="50"/>
                    <a:pt x="194" y="50"/>
                  </a:cubicBezTo>
                  <a:cubicBezTo>
                    <a:pt x="108" y="50"/>
                    <a:pt x="47" y="42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47" y="28"/>
                    <a:pt x="108" y="20"/>
                    <a:pt x="194" y="20"/>
                  </a:cubicBezTo>
                  <a:close/>
                  <a:moveTo>
                    <a:pt x="194" y="325"/>
                  </a:moveTo>
                  <a:cubicBezTo>
                    <a:pt x="96" y="325"/>
                    <a:pt x="32" y="315"/>
                    <a:pt x="20" y="307"/>
                  </a:cubicBezTo>
                  <a:cubicBezTo>
                    <a:pt x="20" y="241"/>
                    <a:pt x="20" y="241"/>
                    <a:pt x="20" y="241"/>
                  </a:cubicBezTo>
                  <a:cubicBezTo>
                    <a:pt x="29" y="244"/>
                    <a:pt x="43" y="247"/>
                    <a:pt x="62" y="250"/>
                  </a:cubicBezTo>
                  <a:cubicBezTo>
                    <a:pt x="98" y="255"/>
                    <a:pt x="145" y="257"/>
                    <a:pt x="194" y="257"/>
                  </a:cubicBezTo>
                  <a:cubicBezTo>
                    <a:pt x="244" y="257"/>
                    <a:pt x="291" y="255"/>
                    <a:pt x="326" y="250"/>
                  </a:cubicBezTo>
                  <a:cubicBezTo>
                    <a:pt x="345" y="247"/>
                    <a:pt x="359" y="244"/>
                    <a:pt x="369" y="241"/>
                  </a:cubicBezTo>
                  <a:cubicBezTo>
                    <a:pt x="369" y="307"/>
                    <a:pt x="369" y="307"/>
                    <a:pt x="369" y="307"/>
                  </a:cubicBezTo>
                  <a:cubicBezTo>
                    <a:pt x="356" y="315"/>
                    <a:pt x="292" y="325"/>
                    <a:pt x="194" y="3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838786" y="6171064"/>
              <a:ext cx="1117717" cy="1117717"/>
            </a:xfrm>
            <a:prstGeom prst="ellipse">
              <a:avLst/>
            </a:prstGeom>
            <a:ln w="88900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8" name="analysis icon"/>
          <p:cNvGrpSpPr/>
          <p:nvPr/>
        </p:nvGrpSpPr>
        <p:grpSpPr>
          <a:xfrm>
            <a:off x="7311147" y="4234383"/>
            <a:ext cx="1117717" cy="1117717"/>
            <a:chOff x="8677293" y="5734189"/>
            <a:chExt cx="1117717" cy="1117717"/>
          </a:xfrm>
        </p:grpSpPr>
        <p:sp>
          <p:nvSpPr>
            <p:cNvPr id="97" name="Oval 96"/>
            <p:cNvSpPr/>
            <p:nvPr/>
          </p:nvSpPr>
          <p:spPr>
            <a:xfrm>
              <a:off x="8677293" y="5734189"/>
              <a:ext cx="1117717" cy="1117717"/>
            </a:xfrm>
            <a:prstGeom prst="ellipse">
              <a:avLst/>
            </a:prstGeom>
            <a:solidFill>
              <a:srgbClr val="000000"/>
            </a:solidFill>
            <a:ln w="88900" cap="flat" cmpd="sng">
              <a:solidFill>
                <a:schemeClr val="accent1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93" name="Group 13"/>
            <p:cNvGrpSpPr>
              <a:grpSpLocks noChangeAspect="1"/>
            </p:cNvGrpSpPr>
            <p:nvPr/>
          </p:nvGrpSpPr>
          <p:grpSpPr bwMode="auto">
            <a:xfrm>
              <a:off x="8955518" y="6013023"/>
              <a:ext cx="561267" cy="560048"/>
              <a:chOff x="2485" y="-254"/>
              <a:chExt cx="921" cy="919"/>
            </a:xfrm>
            <a:solidFill>
              <a:schemeClr val="bg1"/>
            </a:solidFill>
          </p:grpSpPr>
          <p:sp>
            <p:nvSpPr>
              <p:cNvPr id="95" name="Freeform 14"/>
              <p:cNvSpPr>
                <a:spLocks noEditPoints="1"/>
              </p:cNvSpPr>
              <p:nvPr/>
            </p:nvSpPr>
            <p:spPr bwMode="auto">
              <a:xfrm>
                <a:off x="2485" y="110"/>
                <a:ext cx="552" cy="555"/>
              </a:xfrm>
              <a:custGeom>
                <a:avLst/>
                <a:gdLst>
                  <a:gd name="T0" fmla="*/ 100 w 232"/>
                  <a:gd name="T1" fmla="*/ 233 h 233"/>
                  <a:gd name="T2" fmla="*/ 74 w 232"/>
                  <a:gd name="T3" fmla="*/ 196 h 233"/>
                  <a:gd name="T4" fmla="*/ 41 w 232"/>
                  <a:gd name="T5" fmla="*/ 205 h 233"/>
                  <a:gd name="T6" fmla="*/ 23 w 232"/>
                  <a:gd name="T7" fmla="*/ 186 h 233"/>
                  <a:gd name="T8" fmla="*/ 30 w 232"/>
                  <a:gd name="T9" fmla="*/ 143 h 233"/>
                  <a:gd name="T10" fmla="*/ 0 w 232"/>
                  <a:gd name="T11" fmla="*/ 100 h 233"/>
                  <a:gd name="T12" fmla="*/ 36 w 232"/>
                  <a:gd name="T13" fmla="*/ 75 h 233"/>
                  <a:gd name="T14" fmla="*/ 27 w 232"/>
                  <a:gd name="T15" fmla="*/ 42 h 233"/>
                  <a:gd name="T16" fmla="*/ 46 w 232"/>
                  <a:gd name="T17" fmla="*/ 24 h 233"/>
                  <a:gd name="T18" fmla="*/ 88 w 232"/>
                  <a:gd name="T19" fmla="*/ 31 h 233"/>
                  <a:gd name="T20" fmla="*/ 132 w 232"/>
                  <a:gd name="T21" fmla="*/ 0 h 233"/>
                  <a:gd name="T22" fmla="*/ 157 w 232"/>
                  <a:gd name="T23" fmla="*/ 37 h 233"/>
                  <a:gd name="T24" fmla="*/ 190 w 232"/>
                  <a:gd name="T25" fmla="*/ 28 h 233"/>
                  <a:gd name="T26" fmla="*/ 208 w 232"/>
                  <a:gd name="T27" fmla="*/ 47 h 233"/>
                  <a:gd name="T28" fmla="*/ 201 w 232"/>
                  <a:gd name="T29" fmla="*/ 89 h 233"/>
                  <a:gd name="T30" fmla="*/ 232 w 232"/>
                  <a:gd name="T31" fmla="*/ 133 h 233"/>
                  <a:gd name="T32" fmla="*/ 195 w 232"/>
                  <a:gd name="T33" fmla="*/ 158 h 233"/>
                  <a:gd name="T34" fmla="*/ 205 w 232"/>
                  <a:gd name="T35" fmla="*/ 191 h 233"/>
                  <a:gd name="T36" fmla="*/ 186 w 232"/>
                  <a:gd name="T37" fmla="*/ 209 h 233"/>
                  <a:gd name="T38" fmla="*/ 142 w 232"/>
                  <a:gd name="T39" fmla="*/ 202 h 233"/>
                  <a:gd name="T40" fmla="*/ 114 w 232"/>
                  <a:gd name="T41" fmla="*/ 213 h 233"/>
                  <a:gd name="T42" fmla="*/ 127 w 232"/>
                  <a:gd name="T43" fmla="*/ 185 h 233"/>
                  <a:gd name="T44" fmla="*/ 152 w 232"/>
                  <a:gd name="T45" fmla="*/ 176 h 233"/>
                  <a:gd name="T46" fmla="*/ 182 w 232"/>
                  <a:gd name="T47" fmla="*/ 186 h 233"/>
                  <a:gd name="T48" fmla="*/ 173 w 232"/>
                  <a:gd name="T49" fmla="*/ 157 h 233"/>
                  <a:gd name="T50" fmla="*/ 183 w 232"/>
                  <a:gd name="T51" fmla="*/ 134 h 233"/>
                  <a:gd name="T52" fmla="*/ 212 w 232"/>
                  <a:gd name="T53" fmla="*/ 119 h 233"/>
                  <a:gd name="T54" fmla="*/ 185 w 232"/>
                  <a:gd name="T55" fmla="*/ 104 h 233"/>
                  <a:gd name="T56" fmla="*/ 175 w 232"/>
                  <a:gd name="T57" fmla="*/ 80 h 233"/>
                  <a:gd name="T58" fmla="*/ 185 w 232"/>
                  <a:gd name="T59" fmla="*/ 50 h 233"/>
                  <a:gd name="T60" fmla="*/ 157 w 232"/>
                  <a:gd name="T61" fmla="*/ 60 h 233"/>
                  <a:gd name="T62" fmla="*/ 132 w 232"/>
                  <a:gd name="T63" fmla="*/ 49 h 233"/>
                  <a:gd name="T64" fmla="*/ 118 w 232"/>
                  <a:gd name="T65" fmla="*/ 20 h 233"/>
                  <a:gd name="T66" fmla="*/ 104 w 232"/>
                  <a:gd name="T67" fmla="*/ 48 h 233"/>
                  <a:gd name="T68" fmla="*/ 80 w 232"/>
                  <a:gd name="T69" fmla="*/ 57 h 233"/>
                  <a:gd name="T70" fmla="*/ 49 w 232"/>
                  <a:gd name="T71" fmla="*/ 47 h 233"/>
                  <a:gd name="T72" fmla="*/ 59 w 232"/>
                  <a:gd name="T73" fmla="*/ 76 h 233"/>
                  <a:gd name="T74" fmla="*/ 48 w 232"/>
                  <a:gd name="T75" fmla="*/ 100 h 233"/>
                  <a:gd name="T76" fmla="*/ 20 w 232"/>
                  <a:gd name="T77" fmla="*/ 114 h 233"/>
                  <a:gd name="T78" fmla="*/ 47 w 232"/>
                  <a:gd name="T79" fmla="*/ 128 h 233"/>
                  <a:gd name="T80" fmla="*/ 56 w 232"/>
                  <a:gd name="T81" fmla="*/ 153 h 233"/>
                  <a:gd name="T82" fmla="*/ 47 w 232"/>
                  <a:gd name="T83" fmla="*/ 183 h 233"/>
                  <a:gd name="T84" fmla="*/ 75 w 232"/>
                  <a:gd name="T85" fmla="*/ 174 h 233"/>
                  <a:gd name="T86" fmla="*/ 99 w 232"/>
                  <a:gd name="T87" fmla="*/ 184 h 233"/>
                  <a:gd name="T88" fmla="*/ 114 w 232"/>
                  <a:gd name="T89" fmla="*/ 213 h 233"/>
                  <a:gd name="T90" fmla="*/ 83 w 232"/>
                  <a:gd name="T91" fmla="*/ 116 h 233"/>
                  <a:gd name="T92" fmla="*/ 149 w 232"/>
                  <a:gd name="T93" fmla="*/ 116 h 233"/>
                  <a:gd name="T94" fmla="*/ 115 w 232"/>
                  <a:gd name="T95" fmla="*/ 104 h 233"/>
                  <a:gd name="T96" fmla="*/ 115 w 232"/>
                  <a:gd name="T97" fmla="*/ 129 h 233"/>
                  <a:gd name="T98" fmla="*/ 115 w 232"/>
                  <a:gd name="T99" fmla="*/ 104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2" h="233">
                    <a:moveTo>
                      <a:pt x="132" y="233"/>
                    </a:moveTo>
                    <a:cubicBezTo>
                      <a:pt x="100" y="233"/>
                      <a:pt x="100" y="233"/>
                      <a:pt x="100" y="233"/>
                    </a:cubicBezTo>
                    <a:cubicBezTo>
                      <a:pt x="88" y="202"/>
                      <a:pt x="88" y="202"/>
                      <a:pt x="88" y="202"/>
                    </a:cubicBezTo>
                    <a:cubicBezTo>
                      <a:pt x="84" y="200"/>
                      <a:pt x="79" y="199"/>
                      <a:pt x="74" y="196"/>
                    </a:cubicBezTo>
                    <a:cubicBezTo>
                      <a:pt x="46" y="209"/>
                      <a:pt x="46" y="209"/>
                      <a:pt x="46" y="209"/>
                    </a:cubicBezTo>
                    <a:cubicBezTo>
                      <a:pt x="41" y="205"/>
                      <a:pt x="41" y="205"/>
                      <a:pt x="41" y="205"/>
                    </a:cubicBezTo>
                    <a:cubicBezTo>
                      <a:pt x="36" y="201"/>
                      <a:pt x="31" y="197"/>
                      <a:pt x="27" y="191"/>
                    </a:cubicBezTo>
                    <a:cubicBezTo>
                      <a:pt x="23" y="186"/>
                      <a:pt x="23" y="186"/>
                      <a:pt x="23" y="186"/>
                    </a:cubicBezTo>
                    <a:cubicBezTo>
                      <a:pt x="36" y="158"/>
                      <a:pt x="36" y="158"/>
                      <a:pt x="36" y="158"/>
                    </a:cubicBezTo>
                    <a:cubicBezTo>
                      <a:pt x="34" y="154"/>
                      <a:pt x="32" y="149"/>
                      <a:pt x="30" y="143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1" y="89"/>
                      <a:pt x="31" y="89"/>
                      <a:pt x="31" y="89"/>
                    </a:cubicBezTo>
                    <a:cubicBezTo>
                      <a:pt x="32" y="85"/>
                      <a:pt x="34" y="80"/>
                      <a:pt x="36" y="75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31" y="37"/>
                      <a:pt x="36" y="32"/>
                      <a:pt x="41" y="28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9" y="35"/>
                      <a:pt x="84" y="33"/>
                      <a:pt x="88" y="3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8" y="33"/>
                      <a:pt x="153" y="35"/>
                      <a:pt x="157" y="37"/>
                    </a:cubicBezTo>
                    <a:cubicBezTo>
                      <a:pt x="186" y="24"/>
                      <a:pt x="186" y="24"/>
                      <a:pt x="186" y="24"/>
                    </a:cubicBezTo>
                    <a:cubicBezTo>
                      <a:pt x="190" y="28"/>
                      <a:pt x="190" y="28"/>
                      <a:pt x="190" y="28"/>
                    </a:cubicBezTo>
                    <a:cubicBezTo>
                      <a:pt x="196" y="32"/>
                      <a:pt x="200" y="37"/>
                      <a:pt x="205" y="42"/>
                    </a:cubicBezTo>
                    <a:cubicBezTo>
                      <a:pt x="208" y="47"/>
                      <a:pt x="208" y="47"/>
                      <a:pt x="208" y="47"/>
                    </a:cubicBezTo>
                    <a:cubicBezTo>
                      <a:pt x="195" y="75"/>
                      <a:pt x="195" y="75"/>
                      <a:pt x="195" y="75"/>
                    </a:cubicBezTo>
                    <a:cubicBezTo>
                      <a:pt x="198" y="80"/>
                      <a:pt x="200" y="85"/>
                      <a:pt x="201" y="89"/>
                    </a:cubicBezTo>
                    <a:cubicBezTo>
                      <a:pt x="232" y="100"/>
                      <a:pt x="232" y="100"/>
                      <a:pt x="232" y="100"/>
                    </a:cubicBezTo>
                    <a:cubicBezTo>
                      <a:pt x="232" y="133"/>
                      <a:pt x="232" y="133"/>
                      <a:pt x="232" y="133"/>
                    </a:cubicBezTo>
                    <a:cubicBezTo>
                      <a:pt x="201" y="144"/>
                      <a:pt x="201" y="144"/>
                      <a:pt x="201" y="144"/>
                    </a:cubicBezTo>
                    <a:cubicBezTo>
                      <a:pt x="200" y="148"/>
                      <a:pt x="198" y="153"/>
                      <a:pt x="195" y="158"/>
                    </a:cubicBezTo>
                    <a:cubicBezTo>
                      <a:pt x="208" y="186"/>
                      <a:pt x="208" y="186"/>
                      <a:pt x="208" y="186"/>
                    </a:cubicBezTo>
                    <a:cubicBezTo>
                      <a:pt x="205" y="191"/>
                      <a:pt x="205" y="191"/>
                      <a:pt x="205" y="191"/>
                    </a:cubicBezTo>
                    <a:cubicBezTo>
                      <a:pt x="200" y="197"/>
                      <a:pt x="196" y="201"/>
                      <a:pt x="190" y="205"/>
                    </a:cubicBezTo>
                    <a:cubicBezTo>
                      <a:pt x="186" y="209"/>
                      <a:pt x="186" y="209"/>
                      <a:pt x="186" y="209"/>
                    </a:cubicBezTo>
                    <a:cubicBezTo>
                      <a:pt x="157" y="196"/>
                      <a:pt x="157" y="196"/>
                      <a:pt x="157" y="196"/>
                    </a:cubicBezTo>
                    <a:cubicBezTo>
                      <a:pt x="153" y="198"/>
                      <a:pt x="148" y="200"/>
                      <a:pt x="142" y="202"/>
                    </a:cubicBezTo>
                    <a:lnTo>
                      <a:pt x="132" y="233"/>
                    </a:lnTo>
                    <a:close/>
                    <a:moveTo>
                      <a:pt x="114" y="213"/>
                    </a:moveTo>
                    <a:cubicBezTo>
                      <a:pt x="118" y="213"/>
                      <a:pt x="118" y="213"/>
                      <a:pt x="118" y="213"/>
                    </a:cubicBezTo>
                    <a:cubicBezTo>
                      <a:pt x="127" y="185"/>
                      <a:pt x="127" y="185"/>
                      <a:pt x="127" y="185"/>
                    </a:cubicBezTo>
                    <a:cubicBezTo>
                      <a:pt x="132" y="184"/>
                      <a:pt x="132" y="184"/>
                      <a:pt x="132" y="184"/>
                    </a:cubicBezTo>
                    <a:cubicBezTo>
                      <a:pt x="140" y="182"/>
                      <a:pt x="146" y="180"/>
                      <a:pt x="152" y="176"/>
                    </a:cubicBezTo>
                    <a:cubicBezTo>
                      <a:pt x="157" y="174"/>
                      <a:pt x="157" y="174"/>
                      <a:pt x="157" y="174"/>
                    </a:cubicBezTo>
                    <a:cubicBezTo>
                      <a:pt x="182" y="186"/>
                      <a:pt x="182" y="186"/>
                      <a:pt x="182" y="186"/>
                    </a:cubicBezTo>
                    <a:cubicBezTo>
                      <a:pt x="183" y="185"/>
                      <a:pt x="184" y="184"/>
                      <a:pt x="185" y="183"/>
                    </a:cubicBezTo>
                    <a:cubicBezTo>
                      <a:pt x="173" y="157"/>
                      <a:pt x="173" y="157"/>
                      <a:pt x="173" y="157"/>
                    </a:cubicBezTo>
                    <a:cubicBezTo>
                      <a:pt x="175" y="153"/>
                      <a:pt x="175" y="153"/>
                      <a:pt x="175" y="153"/>
                    </a:cubicBezTo>
                    <a:cubicBezTo>
                      <a:pt x="178" y="148"/>
                      <a:pt x="181" y="141"/>
                      <a:pt x="183" y="134"/>
                    </a:cubicBezTo>
                    <a:cubicBezTo>
                      <a:pt x="185" y="129"/>
                      <a:pt x="185" y="129"/>
                      <a:pt x="185" y="129"/>
                    </a:cubicBezTo>
                    <a:cubicBezTo>
                      <a:pt x="212" y="119"/>
                      <a:pt x="212" y="119"/>
                      <a:pt x="212" y="119"/>
                    </a:cubicBezTo>
                    <a:cubicBezTo>
                      <a:pt x="212" y="114"/>
                      <a:pt x="212" y="114"/>
                      <a:pt x="212" y="114"/>
                    </a:cubicBezTo>
                    <a:cubicBezTo>
                      <a:pt x="185" y="104"/>
                      <a:pt x="185" y="104"/>
                      <a:pt x="185" y="104"/>
                    </a:cubicBezTo>
                    <a:cubicBezTo>
                      <a:pt x="183" y="100"/>
                      <a:pt x="183" y="100"/>
                      <a:pt x="183" y="100"/>
                    </a:cubicBezTo>
                    <a:cubicBezTo>
                      <a:pt x="181" y="92"/>
                      <a:pt x="178" y="86"/>
                      <a:pt x="175" y="80"/>
                    </a:cubicBezTo>
                    <a:cubicBezTo>
                      <a:pt x="173" y="76"/>
                      <a:pt x="173" y="76"/>
                      <a:pt x="173" y="76"/>
                    </a:cubicBezTo>
                    <a:cubicBezTo>
                      <a:pt x="185" y="50"/>
                      <a:pt x="185" y="50"/>
                      <a:pt x="185" y="50"/>
                    </a:cubicBezTo>
                    <a:cubicBezTo>
                      <a:pt x="184" y="49"/>
                      <a:pt x="183" y="48"/>
                      <a:pt x="182" y="47"/>
                    </a:cubicBezTo>
                    <a:cubicBezTo>
                      <a:pt x="157" y="60"/>
                      <a:pt x="157" y="60"/>
                      <a:pt x="157" y="60"/>
                    </a:cubicBezTo>
                    <a:cubicBezTo>
                      <a:pt x="152" y="57"/>
                      <a:pt x="152" y="57"/>
                      <a:pt x="152" y="57"/>
                    </a:cubicBezTo>
                    <a:cubicBezTo>
                      <a:pt x="146" y="54"/>
                      <a:pt x="140" y="51"/>
                      <a:pt x="132" y="49"/>
                    </a:cubicBezTo>
                    <a:cubicBezTo>
                      <a:pt x="127" y="48"/>
                      <a:pt x="127" y="48"/>
                      <a:pt x="127" y="48"/>
                    </a:cubicBezTo>
                    <a:cubicBezTo>
                      <a:pt x="118" y="20"/>
                      <a:pt x="118" y="20"/>
                      <a:pt x="118" y="20"/>
                    </a:cubicBezTo>
                    <a:cubicBezTo>
                      <a:pt x="114" y="20"/>
                      <a:pt x="114" y="20"/>
                      <a:pt x="114" y="20"/>
                    </a:cubicBezTo>
                    <a:cubicBezTo>
                      <a:pt x="104" y="48"/>
                      <a:pt x="104" y="48"/>
                      <a:pt x="104" y="48"/>
                    </a:cubicBezTo>
                    <a:cubicBezTo>
                      <a:pt x="99" y="49"/>
                      <a:pt x="99" y="49"/>
                      <a:pt x="99" y="49"/>
                    </a:cubicBezTo>
                    <a:cubicBezTo>
                      <a:pt x="92" y="51"/>
                      <a:pt x="85" y="54"/>
                      <a:pt x="80" y="57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48" y="48"/>
                      <a:pt x="47" y="49"/>
                      <a:pt x="47" y="50"/>
                    </a:cubicBezTo>
                    <a:cubicBezTo>
                      <a:pt x="59" y="76"/>
                      <a:pt x="59" y="76"/>
                      <a:pt x="59" y="76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52" y="87"/>
                      <a:pt x="50" y="95"/>
                      <a:pt x="48" y="100"/>
                    </a:cubicBezTo>
                    <a:cubicBezTo>
                      <a:pt x="47" y="104"/>
                      <a:pt x="47" y="104"/>
                      <a:pt x="47" y="104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9"/>
                      <a:pt x="20" y="119"/>
                      <a:pt x="20" y="119"/>
                    </a:cubicBezTo>
                    <a:cubicBezTo>
                      <a:pt x="47" y="128"/>
                      <a:pt x="47" y="128"/>
                      <a:pt x="47" y="128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0" y="140"/>
                      <a:pt x="53" y="147"/>
                      <a:pt x="56" y="153"/>
                    </a:cubicBezTo>
                    <a:cubicBezTo>
                      <a:pt x="59" y="157"/>
                      <a:pt x="59" y="157"/>
                      <a:pt x="59" y="157"/>
                    </a:cubicBezTo>
                    <a:cubicBezTo>
                      <a:pt x="47" y="183"/>
                      <a:pt x="47" y="183"/>
                      <a:pt x="47" y="183"/>
                    </a:cubicBezTo>
                    <a:cubicBezTo>
                      <a:pt x="47" y="184"/>
                      <a:pt x="48" y="185"/>
                      <a:pt x="49" y="186"/>
                    </a:cubicBezTo>
                    <a:cubicBezTo>
                      <a:pt x="75" y="174"/>
                      <a:pt x="75" y="174"/>
                      <a:pt x="75" y="174"/>
                    </a:cubicBezTo>
                    <a:cubicBezTo>
                      <a:pt x="80" y="176"/>
                      <a:pt x="80" y="176"/>
                      <a:pt x="80" y="176"/>
                    </a:cubicBezTo>
                    <a:cubicBezTo>
                      <a:pt x="85" y="179"/>
                      <a:pt x="92" y="182"/>
                      <a:pt x="99" y="184"/>
                    </a:cubicBezTo>
                    <a:cubicBezTo>
                      <a:pt x="104" y="186"/>
                      <a:pt x="104" y="186"/>
                      <a:pt x="104" y="186"/>
                    </a:cubicBezTo>
                    <a:lnTo>
                      <a:pt x="114" y="213"/>
                    </a:lnTo>
                    <a:close/>
                    <a:moveTo>
                      <a:pt x="115" y="149"/>
                    </a:moveTo>
                    <a:cubicBezTo>
                      <a:pt x="97" y="149"/>
                      <a:pt x="83" y="135"/>
                      <a:pt x="83" y="116"/>
                    </a:cubicBezTo>
                    <a:cubicBezTo>
                      <a:pt x="83" y="98"/>
                      <a:pt x="97" y="84"/>
                      <a:pt x="115" y="84"/>
                    </a:cubicBezTo>
                    <a:cubicBezTo>
                      <a:pt x="134" y="84"/>
                      <a:pt x="149" y="98"/>
                      <a:pt x="149" y="116"/>
                    </a:cubicBezTo>
                    <a:cubicBezTo>
                      <a:pt x="149" y="135"/>
                      <a:pt x="134" y="149"/>
                      <a:pt x="115" y="149"/>
                    </a:cubicBezTo>
                    <a:close/>
                    <a:moveTo>
                      <a:pt x="115" y="104"/>
                    </a:moveTo>
                    <a:cubicBezTo>
                      <a:pt x="108" y="104"/>
                      <a:pt x="103" y="109"/>
                      <a:pt x="103" y="116"/>
                    </a:cubicBezTo>
                    <a:cubicBezTo>
                      <a:pt x="103" y="124"/>
                      <a:pt x="108" y="129"/>
                      <a:pt x="115" y="129"/>
                    </a:cubicBezTo>
                    <a:cubicBezTo>
                      <a:pt x="123" y="129"/>
                      <a:pt x="129" y="124"/>
                      <a:pt x="129" y="116"/>
                    </a:cubicBezTo>
                    <a:cubicBezTo>
                      <a:pt x="129" y="109"/>
                      <a:pt x="123" y="104"/>
                      <a:pt x="115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5"/>
              <p:cNvSpPr>
                <a:spLocks noEditPoints="1"/>
              </p:cNvSpPr>
              <p:nvPr/>
            </p:nvSpPr>
            <p:spPr bwMode="auto">
              <a:xfrm>
                <a:off x="2868" y="-254"/>
                <a:ext cx="538" cy="536"/>
              </a:xfrm>
              <a:custGeom>
                <a:avLst/>
                <a:gdLst>
                  <a:gd name="T0" fmla="*/ 77 w 226"/>
                  <a:gd name="T1" fmla="*/ 222 h 225"/>
                  <a:gd name="T2" fmla="*/ 61 w 226"/>
                  <a:gd name="T3" fmla="*/ 216 h 225"/>
                  <a:gd name="T4" fmla="*/ 56 w 226"/>
                  <a:gd name="T5" fmla="*/ 180 h 225"/>
                  <a:gd name="T6" fmla="*/ 12 w 226"/>
                  <a:gd name="T7" fmla="*/ 171 h 225"/>
                  <a:gd name="T8" fmla="*/ 5 w 226"/>
                  <a:gd name="T9" fmla="*/ 154 h 225"/>
                  <a:gd name="T10" fmla="*/ 0 w 226"/>
                  <a:gd name="T11" fmla="*/ 142 h 225"/>
                  <a:gd name="T12" fmla="*/ 24 w 226"/>
                  <a:gd name="T13" fmla="*/ 104 h 225"/>
                  <a:gd name="T14" fmla="*/ 3 w 226"/>
                  <a:gd name="T15" fmla="*/ 77 h 225"/>
                  <a:gd name="T16" fmla="*/ 9 w 226"/>
                  <a:gd name="T17" fmla="*/ 60 h 225"/>
                  <a:gd name="T18" fmla="*/ 45 w 226"/>
                  <a:gd name="T19" fmla="*/ 54 h 225"/>
                  <a:gd name="T20" fmla="*/ 55 w 226"/>
                  <a:gd name="T21" fmla="*/ 13 h 225"/>
                  <a:gd name="T22" fmla="*/ 74 w 226"/>
                  <a:gd name="T23" fmla="*/ 3 h 225"/>
                  <a:gd name="T24" fmla="*/ 83 w 226"/>
                  <a:gd name="T25" fmla="*/ 0 h 225"/>
                  <a:gd name="T26" fmla="*/ 121 w 226"/>
                  <a:gd name="T27" fmla="*/ 23 h 225"/>
                  <a:gd name="T28" fmla="*/ 149 w 226"/>
                  <a:gd name="T29" fmla="*/ 2 h 225"/>
                  <a:gd name="T30" fmla="*/ 172 w 226"/>
                  <a:gd name="T31" fmla="*/ 13 h 225"/>
                  <a:gd name="T32" fmla="*/ 182 w 226"/>
                  <a:gd name="T33" fmla="*/ 54 h 225"/>
                  <a:gd name="T34" fmla="*/ 217 w 226"/>
                  <a:gd name="T35" fmla="*/ 59 h 225"/>
                  <a:gd name="T36" fmla="*/ 226 w 226"/>
                  <a:gd name="T37" fmla="*/ 83 h 225"/>
                  <a:gd name="T38" fmla="*/ 203 w 226"/>
                  <a:gd name="T39" fmla="*/ 119 h 225"/>
                  <a:gd name="T40" fmla="*/ 224 w 226"/>
                  <a:gd name="T41" fmla="*/ 148 h 225"/>
                  <a:gd name="T42" fmla="*/ 217 w 226"/>
                  <a:gd name="T43" fmla="*/ 165 h 225"/>
                  <a:gd name="T44" fmla="*/ 182 w 226"/>
                  <a:gd name="T45" fmla="*/ 169 h 225"/>
                  <a:gd name="T46" fmla="*/ 172 w 226"/>
                  <a:gd name="T47" fmla="*/ 213 h 225"/>
                  <a:gd name="T48" fmla="*/ 161 w 226"/>
                  <a:gd name="T49" fmla="*/ 218 h 225"/>
                  <a:gd name="T50" fmla="*/ 143 w 226"/>
                  <a:gd name="T51" fmla="*/ 224 h 225"/>
                  <a:gd name="T52" fmla="*/ 106 w 226"/>
                  <a:gd name="T53" fmla="*/ 201 h 225"/>
                  <a:gd name="T54" fmla="*/ 129 w 226"/>
                  <a:gd name="T55" fmla="*/ 180 h 225"/>
                  <a:gd name="T56" fmla="*/ 152 w 226"/>
                  <a:gd name="T57" fmla="*/ 200 h 225"/>
                  <a:gd name="T58" fmla="*/ 155 w 226"/>
                  <a:gd name="T59" fmla="*/ 168 h 225"/>
                  <a:gd name="T60" fmla="*/ 173 w 226"/>
                  <a:gd name="T61" fmla="*/ 148 h 225"/>
                  <a:gd name="T62" fmla="*/ 203 w 226"/>
                  <a:gd name="T63" fmla="*/ 147 h 225"/>
                  <a:gd name="T64" fmla="*/ 182 w 226"/>
                  <a:gd name="T65" fmla="*/ 122 h 225"/>
                  <a:gd name="T66" fmla="*/ 182 w 226"/>
                  <a:gd name="T67" fmla="*/ 96 h 225"/>
                  <a:gd name="T68" fmla="*/ 201 w 226"/>
                  <a:gd name="T69" fmla="*/ 74 h 225"/>
                  <a:gd name="T70" fmla="*/ 170 w 226"/>
                  <a:gd name="T71" fmla="*/ 71 h 225"/>
                  <a:gd name="T72" fmla="*/ 151 w 226"/>
                  <a:gd name="T73" fmla="*/ 53 h 225"/>
                  <a:gd name="T74" fmla="*/ 149 w 226"/>
                  <a:gd name="T75" fmla="*/ 23 h 225"/>
                  <a:gd name="T76" fmla="*/ 124 w 226"/>
                  <a:gd name="T77" fmla="*/ 43 h 225"/>
                  <a:gd name="T78" fmla="*/ 98 w 226"/>
                  <a:gd name="T79" fmla="*/ 44 h 225"/>
                  <a:gd name="T80" fmla="*/ 76 w 226"/>
                  <a:gd name="T81" fmla="*/ 24 h 225"/>
                  <a:gd name="T82" fmla="*/ 72 w 226"/>
                  <a:gd name="T83" fmla="*/ 56 h 225"/>
                  <a:gd name="T84" fmla="*/ 54 w 226"/>
                  <a:gd name="T85" fmla="*/ 74 h 225"/>
                  <a:gd name="T86" fmla="*/ 25 w 226"/>
                  <a:gd name="T87" fmla="*/ 76 h 225"/>
                  <a:gd name="T88" fmla="*/ 46 w 226"/>
                  <a:gd name="T89" fmla="*/ 97 h 225"/>
                  <a:gd name="T90" fmla="*/ 45 w 226"/>
                  <a:gd name="T91" fmla="*/ 121 h 225"/>
                  <a:gd name="T92" fmla="*/ 24 w 226"/>
                  <a:gd name="T93" fmla="*/ 147 h 225"/>
                  <a:gd name="T94" fmla="*/ 55 w 226"/>
                  <a:gd name="T95" fmla="*/ 149 h 225"/>
                  <a:gd name="T96" fmla="*/ 72 w 226"/>
                  <a:gd name="T97" fmla="*/ 167 h 225"/>
                  <a:gd name="T98" fmla="*/ 75 w 226"/>
                  <a:gd name="T99" fmla="*/ 199 h 225"/>
                  <a:gd name="T100" fmla="*/ 98 w 226"/>
                  <a:gd name="T101" fmla="*/ 180 h 225"/>
                  <a:gd name="T102" fmla="*/ 124 w 226"/>
                  <a:gd name="T103" fmla="*/ 181 h 225"/>
                  <a:gd name="T104" fmla="*/ 114 w 226"/>
                  <a:gd name="T105" fmla="*/ 145 h 225"/>
                  <a:gd name="T106" fmla="*/ 83 w 226"/>
                  <a:gd name="T107" fmla="*/ 99 h 225"/>
                  <a:gd name="T108" fmla="*/ 114 w 226"/>
                  <a:gd name="T109" fmla="*/ 79 h 225"/>
                  <a:gd name="T110" fmla="*/ 144 w 226"/>
                  <a:gd name="T111" fmla="*/ 124 h 225"/>
                  <a:gd name="T112" fmla="*/ 114 w 226"/>
                  <a:gd name="T113" fmla="*/ 145 h 225"/>
                  <a:gd name="T114" fmla="*/ 109 w 226"/>
                  <a:gd name="T115" fmla="*/ 100 h 225"/>
                  <a:gd name="T116" fmla="*/ 102 w 226"/>
                  <a:gd name="T117" fmla="*/ 116 h 225"/>
                  <a:gd name="T118" fmla="*/ 119 w 226"/>
                  <a:gd name="T119" fmla="*/ 124 h 225"/>
                  <a:gd name="T120" fmla="*/ 126 w 226"/>
                  <a:gd name="T121" fmla="*/ 107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6" h="225">
                    <a:moveTo>
                      <a:pt x="83" y="225"/>
                    </a:moveTo>
                    <a:cubicBezTo>
                      <a:pt x="77" y="222"/>
                      <a:pt x="77" y="222"/>
                      <a:pt x="77" y="222"/>
                    </a:cubicBezTo>
                    <a:cubicBezTo>
                      <a:pt x="75" y="221"/>
                      <a:pt x="73" y="221"/>
                      <a:pt x="71" y="220"/>
                    </a:cubicBezTo>
                    <a:cubicBezTo>
                      <a:pt x="68" y="218"/>
                      <a:pt x="64" y="217"/>
                      <a:pt x="61" y="216"/>
                    </a:cubicBezTo>
                    <a:cubicBezTo>
                      <a:pt x="54" y="213"/>
                      <a:pt x="54" y="213"/>
                      <a:pt x="54" y="213"/>
                    </a:cubicBezTo>
                    <a:cubicBezTo>
                      <a:pt x="56" y="180"/>
                      <a:pt x="56" y="180"/>
                      <a:pt x="56" y="180"/>
                    </a:cubicBezTo>
                    <a:cubicBezTo>
                      <a:pt x="52" y="177"/>
                      <a:pt x="48" y="173"/>
                      <a:pt x="45" y="169"/>
                    </a:cubicBezTo>
                    <a:cubicBezTo>
                      <a:pt x="12" y="171"/>
                      <a:pt x="12" y="171"/>
                      <a:pt x="12" y="171"/>
                    </a:cubicBezTo>
                    <a:cubicBezTo>
                      <a:pt x="9" y="164"/>
                      <a:pt x="9" y="164"/>
                      <a:pt x="9" y="164"/>
                    </a:cubicBezTo>
                    <a:cubicBezTo>
                      <a:pt x="8" y="161"/>
                      <a:pt x="7" y="157"/>
                      <a:pt x="5" y="154"/>
                    </a:cubicBezTo>
                    <a:cubicBezTo>
                      <a:pt x="4" y="152"/>
                      <a:pt x="3" y="150"/>
                      <a:pt x="3" y="148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114"/>
                      <a:pt x="24" y="109"/>
                      <a:pt x="24" y="104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3"/>
                      <a:pt x="5" y="70"/>
                      <a:pt x="6" y="67"/>
                    </a:cubicBezTo>
                    <a:cubicBezTo>
                      <a:pt x="7" y="65"/>
                      <a:pt x="9" y="63"/>
                      <a:pt x="9" y="60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45" y="54"/>
                      <a:pt x="45" y="54"/>
                      <a:pt x="45" y="54"/>
                    </a:cubicBezTo>
                    <a:cubicBezTo>
                      <a:pt x="49" y="50"/>
                      <a:pt x="52" y="47"/>
                      <a:pt x="56" y="4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5" y="7"/>
                      <a:pt x="70" y="5"/>
                      <a:pt x="74" y="3"/>
                    </a:cubicBezTo>
                    <a:cubicBezTo>
                      <a:pt x="75" y="3"/>
                      <a:pt x="76" y="2"/>
                      <a:pt x="77" y="2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11" y="23"/>
                      <a:pt x="116" y="23"/>
                      <a:pt x="121" y="23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9" y="2"/>
                      <a:pt x="149" y="2"/>
                      <a:pt x="149" y="2"/>
                    </a:cubicBezTo>
                    <a:cubicBezTo>
                      <a:pt x="155" y="4"/>
                      <a:pt x="162" y="6"/>
                      <a:pt x="167" y="10"/>
                    </a:cubicBezTo>
                    <a:cubicBezTo>
                      <a:pt x="172" y="13"/>
                      <a:pt x="172" y="13"/>
                      <a:pt x="172" y="13"/>
                    </a:cubicBezTo>
                    <a:cubicBezTo>
                      <a:pt x="171" y="44"/>
                      <a:pt x="171" y="44"/>
                      <a:pt x="171" y="44"/>
                    </a:cubicBezTo>
                    <a:cubicBezTo>
                      <a:pt x="175" y="47"/>
                      <a:pt x="179" y="51"/>
                      <a:pt x="182" y="54"/>
                    </a:cubicBezTo>
                    <a:cubicBezTo>
                      <a:pt x="214" y="53"/>
                      <a:pt x="214" y="53"/>
                      <a:pt x="214" y="53"/>
                    </a:cubicBezTo>
                    <a:cubicBezTo>
                      <a:pt x="217" y="59"/>
                      <a:pt x="217" y="59"/>
                      <a:pt x="217" y="59"/>
                    </a:cubicBezTo>
                    <a:cubicBezTo>
                      <a:pt x="220" y="65"/>
                      <a:pt x="222" y="70"/>
                      <a:pt x="224" y="77"/>
                    </a:cubicBezTo>
                    <a:cubicBezTo>
                      <a:pt x="226" y="83"/>
                      <a:pt x="226" y="83"/>
                      <a:pt x="226" y="83"/>
                    </a:cubicBezTo>
                    <a:cubicBezTo>
                      <a:pt x="203" y="104"/>
                      <a:pt x="203" y="104"/>
                      <a:pt x="203" y="104"/>
                    </a:cubicBezTo>
                    <a:cubicBezTo>
                      <a:pt x="203" y="109"/>
                      <a:pt x="203" y="114"/>
                      <a:pt x="203" y="119"/>
                    </a:cubicBezTo>
                    <a:cubicBezTo>
                      <a:pt x="226" y="142"/>
                      <a:pt x="226" y="142"/>
                      <a:pt x="226" y="142"/>
                    </a:cubicBezTo>
                    <a:cubicBezTo>
                      <a:pt x="224" y="148"/>
                      <a:pt x="224" y="148"/>
                      <a:pt x="224" y="148"/>
                    </a:cubicBezTo>
                    <a:cubicBezTo>
                      <a:pt x="223" y="149"/>
                      <a:pt x="223" y="151"/>
                      <a:pt x="222" y="152"/>
                    </a:cubicBezTo>
                    <a:cubicBezTo>
                      <a:pt x="221" y="156"/>
                      <a:pt x="219" y="161"/>
                      <a:pt x="217" y="165"/>
                    </a:cubicBezTo>
                    <a:cubicBezTo>
                      <a:pt x="214" y="171"/>
                      <a:pt x="214" y="171"/>
                      <a:pt x="214" y="171"/>
                    </a:cubicBezTo>
                    <a:cubicBezTo>
                      <a:pt x="182" y="169"/>
                      <a:pt x="182" y="169"/>
                      <a:pt x="182" y="169"/>
                    </a:cubicBezTo>
                    <a:cubicBezTo>
                      <a:pt x="179" y="173"/>
                      <a:pt x="175" y="177"/>
                      <a:pt x="171" y="180"/>
                    </a:cubicBezTo>
                    <a:cubicBezTo>
                      <a:pt x="172" y="213"/>
                      <a:pt x="172" y="213"/>
                      <a:pt x="172" y="213"/>
                    </a:cubicBezTo>
                    <a:cubicBezTo>
                      <a:pt x="166" y="215"/>
                      <a:pt x="166" y="215"/>
                      <a:pt x="166" y="215"/>
                    </a:cubicBezTo>
                    <a:cubicBezTo>
                      <a:pt x="164" y="216"/>
                      <a:pt x="162" y="217"/>
                      <a:pt x="161" y="218"/>
                    </a:cubicBezTo>
                    <a:cubicBezTo>
                      <a:pt x="157" y="219"/>
                      <a:pt x="153" y="221"/>
                      <a:pt x="149" y="222"/>
                    </a:cubicBezTo>
                    <a:cubicBezTo>
                      <a:pt x="143" y="224"/>
                      <a:pt x="143" y="224"/>
                      <a:pt x="143" y="224"/>
                    </a:cubicBezTo>
                    <a:cubicBezTo>
                      <a:pt x="121" y="201"/>
                      <a:pt x="121" y="201"/>
                      <a:pt x="121" y="201"/>
                    </a:cubicBezTo>
                    <a:cubicBezTo>
                      <a:pt x="116" y="201"/>
                      <a:pt x="111" y="201"/>
                      <a:pt x="106" y="201"/>
                    </a:cubicBezTo>
                    <a:lnTo>
                      <a:pt x="83" y="225"/>
                    </a:lnTo>
                    <a:close/>
                    <a:moveTo>
                      <a:pt x="129" y="180"/>
                    </a:moveTo>
                    <a:cubicBezTo>
                      <a:pt x="148" y="201"/>
                      <a:pt x="148" y="201"/>
                      <a:pt x="148" y="201"/>
                    </a:cubicBezTo>
                    <a:cubicBezTo>
                      <a:pt x="150" y="201"/>
                      <a:pt x="151" y="200"/>
                      <a:pt x="152" y="200"/>
                    </a:cubicBezTo>
                    <a:cubicBezTo>
                      <a:pt x="151" y="171"/>
                      <a:pt x="151" y="171"/>
                      <a:pt x="151" y="171"/>
                    </a:cubicBezTo>
                    <a:cubicBezTo>
                      <a:pt x="155" y="168"/>
                      <a:pt x="155" y="168"/>
                      <a:pt x="155" y="168"/>
                    </a:cubicBezTo>
                    <a:cubicBezTo>
                      <a:pt x="160" y="163"/>
                      <a:pt x="165" y="159"/>
                      <a:pt x="170" y="153"/>
                    </a:cubicBezTo>
                    <a:cubicBezTo>
                      <a:pt x="173" y="148"/>
                      <a:pt x="173" y="148"/>
                      <a:pt x="173" y="148"/>
                    </a:cubicBezTo>
                    <a:cubicBezTo>
                      <a:pt x="201" y="150"/>
                      <a:pt x="201" y="150"/>
                      <a:pt x="201" y="150"/>
                    </a:cubicBezTo>
                    <a:cubicBezTo>
                      <a:pt x="202" y="149"/>
                      <a:pt x="202" y="148"/>
                      <a:pt x="203" y="147"/>
                    </a:cubicBezTo>
                    <a:cubicBezTo>
                      <a:pt x="182" y="127"/>
                      <a:pt x="182" y="127"/>
                      <a:pt x="182" y="127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3" y="115"/>
                      <a:pt x="183" y="108"/>
                      <a:pt x="182" y="101"/>
                    </a:cubicBezTo>
                    <a:cubicBezTo>
                      <a:pt x="182" y="96"/>
                      <a:pt x="182" y="96"/>
                      <a:pt x="182" y="96"/>
                    </a:cubicBezTo>
                    <a:cubicBezTo>
                      <a:pt x="203" y="77"/>
                      <a:pt x="203" y="77"/>
                      <a:pt x="203" y="77"/>
                    </a:cubicBezTo>
                    <a:cubicBezTo>
                      <a:pt x="202" y="76"/>
                      <a:pt x="202" y="75"/>
                      <a:pt x="201" y="74"/>
                    </a:cubicBezTo>
                    <a:cubicBezTo>
                      <a:pt x="173" y="75"/>
                      <a:pt x="173" y="75"/>
                      <a:pt x="173" y="75"/>
                    </a:cubicBezTo>
                    <a:cubicBezTo>
                      <a:pt x="170" y="71"/>
                      <a:pt x="170" y="71"/>
                      <a:pt x="170" y="71"/>
                    </a:cubicBezTo>
                    <a:cubicBezTo>
                      <a:pt x="166" y="65"/>
                      <a:pt x="160" y="60"/>
                      <a:pt x="155" y="56"/>
                    </a:cubicBezTo>
                    <a:cubicBezTo>
                      <a:pt x="151" y="53"/>
                      <a:pt x="151" y="53"/>
                      <a:pt x="151" y="53"/>
                    </a:cubicBezTo>
                    <a:cubicBezTo>
                      <a:pt x="152" y="24"/>
                      <a:pt x="152" y="24"/>
                      <a:pt x="152" y="24"/>
                    </a:cubicBezTo>
                    <a:cubicBezTo>
                      <a:pt x="151" y="24"/>
                      <a:pt x="150" y="23"/>
                      <a:pt x="149" y="23"/>
                    </a:cubicBezTo>
                    <a:cubicBezTo>
                      <a:pt x="129" y="44"/>
                      <a:pt x="129" y="44"/>
                      <a:pt x="129" y="44"/>
                    </a:cubicBezTo>
                    <a:cubicBezTo>
                      <a:pt x="124" y="43"/>
                      <a:pt x="124" y="43"/>
                      <a:pt x="124" y="43"/>
                    </a:cubicBezTo>
                    <a:cubicBezTo>
                      <a:pt x="117" y="43"/>
                      <a:pt x="110" y="43"/>
                      <a:pt x="103" y="43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78" y="23"/>
                      <a:pt x="78" y="23"/>
                      <a:pt x="78" y="23"/>
                    </a:cubicBezTo>
                    <a:cubicBezTo>
                      <a:pt x="77" y="23"/>
                      <a:pt x="76" y="24"/>
                      <a:pt x="76" y="24"/>
                    </a:cubicBezTo>
                    <a:cubicBezTo>
                      <a:pt x="76" y="53"/>
                      <a:pt x="76" y="53"/>
                      <a:pt x="76" y="53"/>
                    </a:cubicBezTo>
                    <a:cubicBezTo>
                      <a:pt x="72" y="56"/>
                      <a:pt x="72" y="56"/>
                      <a:pt x="72" y="56"/>
                    </a:cubicBezTo>
                    <a:cubicBezTo>
                      <a:pt x="66" y="60"/>
                      <a:pt x="62" y="65"/>
                      <a:pt x="58" y="71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5"/>
                      <a:pt x="25" y="76"/>
                    </a:cubicBezTo>
                    <a:cubicBezTo>
                      <a:pt x="24" y="76"/>
                      <a:pt x="24" y="77"/>
                      <a:pt x="24" y="7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3" y="109"/>
                      <a:pt x="43" y="115"/>
                      <a:pt x="45" y="121"/>
                    </a:cubicBezTo>
                    <a:cubicBezTo>
                      <a:pt x="46" y="127"/>
                      <a:pt x="46" y="127"/>
                      <a:pt x="46" y="127"/>
                    </a:cubicBezTo>
                    <a:cubicBezTo>
                      <a:pt x="24" y="147"/>
                      <a:pt x="24" y="147"/>
                      <a:pt x="24" y="147"/>
                    </a:cubicBezTo>
                    <a:cubicBezTo>
                      <a:pt x="25" y="148"/>
                      <a:pt x="25" y="149"/>
                      <a:pt x="26" y="150"/>
                    </a:cubicBezTo>
                    <a:cubicBezTo>
                      <a:pt x="55" y="149"/>
                      <a:pt x="55" y="149"/>
                      <a:pt x="55" y="149"/>
                    </a:cubicBezTo>
                    <a:cubicBezTo>
                      <a:pt x="58" y="153"/>
                      <a:pt x="58" y="153"/>
                      <a:pt x="58" y="153"/>
                    </a:cubicBezTo>
                    <a:cubicBezTo>
                      <a:pt x="62" y="159"/>
                      <a:pt x="66" y="163"/>
                      <a:pt x="72" y="167"/>
                    </a:cubicBezTo>
                    <a:cubicBezTo>
                      <a:pt x="77" y="170"/>
                      <a:pt x="77" y="170"/>
                      <a:pt x="77" y="170"/>
                    </a:cubicBezTo>
                    <a:cubicBezTo>
                      <a:pt x="75" y="199"/>
                      <a:pt x="75" y="199"/>
                      <a:pt x="75" y="199"/>
                    </a:cubicBezTo>
                    <a:cubicBezTo>
                      <a:pt x="76" y="200"/>
                      <a:pt x="77" y="200"/>
                      <a:pt x="78" y="201"/>
                    </a:cubicBezTo>
                    <a:cubicBezTo>
                      <a:pt x="98" y="180"/>
                      <a:pt x="98" y="180"/>
                      <a:pt x="98" y="180"/>
                    </a:cubicBezTo>
                    <a:cubicBezTo>
                      <a:pt x="103" y="181"/>
                      <a:pt x="103" y="181"/>
                      <a:pt x="103" y="181"/>
                    </a:cubicBezTo>
                    <a:cubicBezTo>
                      <a:pt x="110" y="182"/>
                      <a:pt x="117" y="182"/>
                      <a:pt x="124" y="181"/>
                    </a:cubicBezTo>
                    <a:lnTo>
                      <a:pt x="129" y="180"/>
                    </a:lnTo>
                    <a:close/>
                    <a:moveTo>
                      <a:pt x="114" y="145"/>
                    </a:moveTo>
                    <a:cubicBezTo>
                      <a:pt x="101" y="145"/>
                      <a:pt x="88" y="136"/>
                      <a:pt x="83" y="124"/>
                    </a:cubicBezTo>
                    <a:cubicBezTo>
                      <a:pt x="80" y="116"/>
                      <a:pt x="80" y="107"/>
                      <a:pt x="83" y="99"/>
                    </a:cubicBezTo>
                    <a:cubicBezTo>
                      <a:pt x="87" y="91"/>
                      <a:pt x="93" y="85"/>
                      <a:pt x="101" y="81"/>
                    </a:cubicBezTo>
                    <a:cubicBezTo>
                      <a:pt x="105" y="80"/>
                      <a:pt x="109" y="79"/>
                      <a:pt x="114" y="79"/>
                    </a:cubicBezTo>
                    <a:cubicBezTo>
                      <a:pt x="127" y="79"/>
                      <a:pt x="139" y="87"/>
                      <a:pt x="144" y="99"/>
                    </a:cubicBezTo>
                    <a:cubicBezTo>
                      <a:pt x="148" y="107"/>
                      <a:pt x="148" y="116"/>
                      <a:pt x="144" y="124"/>
                    </a:cubicBezTo>
                    <a:cubicBezTo>
                      <a:pt x="141" y="132"/>
                      <a:pt x="134" y="139"/>
                      <a:pt x="126" y="142"/>
                    </a:cubicBezTo>
                    <a:cubicBezTo>
                      <a:pt x="122" y="144"/>
                      <a:pt x="118" y="145"/>
                      <a:pt x="114" y="145"/>
                    </a:cubicBezTo>
                    <a:close/>
                    <a:moveTo>
                      <a:pt x="114" y="99"/>
                    </a:moveTo>
                    <a:cubicBezTo>
                      <a:pt x="112" y="99"/>
                      <a:pt x="110" y="99"/>
                      <a:pt x="109" y="100"/>
                    </a:cubicBezTo>
                    <a:cubicBezTo>
                      <a:pt x="106" y="101"/>
                      <a:pt x="103" y="104"/>
                      <a:pt x="102" y="107"/>
                    </a:cubicBezTo>
                    <a:cubicBezTo>
                      <a:pt x="100" y="110"/>
                      <a:pt x="100" y="113"/>
                      <a:pt x="102" y="116"/>
                    </a:cubicBezTo>
                    <a:cubicBezTo>
                      <a:pt x="104" y="121"/>
                      <a:pt x="109" y="125"/>
                      <a:pt x="114" y="125"/>
                    </a:cubicBezTo>
                    <a:cubicBezTo>
                      <a:pt x="116" y="125"/>
                      <a:pt x="117" y="124"/>
                      <a:pt x="119" y="124"/>
                    </a:cubicBezTo>
                    <a:cubicBezTo>
                      <a:pt x="122" y="122"/>
                      <a:pt x="124" y="120"/>
                      <a:pt x="126" y="116"/>
                    </a:cubicBezTo>
                    <a:cubicBezTo>
                      <a:pt x="127" y="113"/>
                      <a:pt x="127" y="110"/>
                      <a:pt x="126" y="107"/>
                    </a:cubicBezTo>
                    <a:cubicBezTo>
                      <a:pt x="124" y="102"/>
                      <a:pt x="119" y="99"/>
                      <a:pt x="114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9" name="others text"/>
          <p:cNvSpPr txBox="1"/>
          <p:nvPr/>
        </p:nvSpPr>
        <p:spPr>
          <a:xfrm>
            <a:off x="9668451" y="1028355"/>
            <a:ext cx="1234581" cy="34067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 defTabSz="457208">
              <a:lnSpc>
                <a:spcPct val="125000"/>
              </a:lnSpc>
            </a:pPr>
            <a:r>
              <a:rPr lang="en-US" sz="1400" b="1" cap="all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others</a:t>
            </a:r>
            <a:endParaRPr lang="en-US" sz="1400" b="1" cap="all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others icon"/>
          <p:cNvGrpSpPr/>
          <p:nvPr/>
        </p:nvGrpSpPr>
        <p:grpSpPr>
          <a:xfrm>
            <a:off x="9833551" y="1448291"/>
            <a:ext cx="821696" cy="821696"/>
            <a:chOff x="10343511" y="1448291"/>
            <a:chExt cx="821696" cy="821696"/>
          </a:xfrm>
        </p:grpSpPr>
        <p:sp>
          <p:nvSpPr>
            <p:cNvPr id="85" name="Oval 84"/>
            <p:cNvSpPr/>
            <p:nvPr/>
          </p:nvSpPr>
          <p:spPr>
            <a:xfrm>
              <a:off x="10343511" y="1448291"/>
              <a:ext cx="821696" cy="821696"/>
            </a:xfrm>
            <a:prstGeom prst="ellipse">
              <a:avLst/>
            </a:prstGeom>
            <a:ln w="63500" cap="flat" cmpd="sng">
              <a:solidFill>
                <a:schemeClr val="accent5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10581022" y="1630772"/>
              <a:ext cx="346674" cy="456967"/>
            </a:xfrm>
            <a:custGeom>
              <a:avLst/>
              <a:gdLst>
                <a:gd name="T0" fmla="*/ 355 w 526"/>
                <a:gd name="T1" fmla="*/ 695 h 695"/>
                <a:gd name="T2" fmla="*/ 145 w 526"/>
                <a:gd name="T3" fmla="*/ 695 h 695"/>
                <a:gd name="T4" fmla="*/ 145 w 526"/>
                <a:gd name="T5" fmla="*/ 506 h 695"/>
                <a:gd name="T6" fmla="*/ 355 w 526"/>
                <a:gd name="T7" fmla="*/ 506 h 695"/>
                <a:gd name="T8" fmla="*/ 355 w 526"/>
                <a:gd name="T9" fmla="*/ 695 h 695"/>
                <a:gd name="T10" fmla="*/ 173 w 526"/>
                <a:gd name="T11" fmla="*/ 667 h 695"/>
                <a:gd name="T12" fmla="*/ 327 w 526"/>
                <a:gd name="T13" fmla="*/ 667 h 695"/>
                <a:gd name="T14" fmla="*/ 327 w 526"/>
                <a:gd name="T15" fmla="*/ 534 h 695"/>
                <a:gd name="T16" fmla="*/ 173 w 526"/>
                <a:gd name="T17" fmla="*/ 534 h 695"/>
                <a:gd name="T18" fmla="*/ 173 w 526"/>
                <a:gd name="T19" fmla="*/ 667 h 695"/>
                <a:gd name="T20" fmla="*/ 350 w 526"/>
                <a:gd name="T21" fmla="*/ 489 h 695"/>
                <a:gd name="T22" fmla="*/ 151 w 526"/>
                <a:gd name="T23" fmla="*/ 489 h 695"/>
                <a:gd name="T24" fmla="*/ 151 w 526"/>
                <a:gd name="T25" fmla="*/ 458 h 695"/>
                <a:gd name="T26" fmla="*/ 162 w 526"/>
                <a:gd name="T27" fmla="*/ 382 h 695"/>
                <a:gd name="T28" fmla="*/ 194 w 526"/>
                <a:gd name="T29" fmla="*/ 329 h 695"/>
                <a:gd name="T30" fmla="*/ 283 w 526"/>
                <a:gd name="T31" fmla="*/ 248 h 695"/>
                <a:gd name="T32" fmla="*/ 314 w 526"/>
                <a:gd name="T33" fmla="*/ 206 h 695"/>
                <a:gd name="T34" fmla="*/ 304 w 526"/>
                <a:gd name="T35" fmla="*/ 177 h 695"/>
                <a:gd name="T36" fmla="*/ 269 w 526"/>
                <a:gd name="T37" fmla="*/ 167 h 695"/>
                <a:gd name="T38" fmla="*/ 227 w 526"/>
                <a:gd name="T39" fmla="*/ 184 h 695"/>
                <a:gd name="T40" fmla="*/ 204 w 526"/>
                <a:gd name="T41" fmla="*/ 249 h 695"/>
                <a:gd name="T42" fmla="*/ 202 w 526"/>
                <a:gd name="T43" fmla="*/ 263 h 695"/>
                <a:gd name="T44" fmla="*/ 0 w 526"/>
                <a:gd name="T45" fmla="*/ 238 h 695"/>
                <a:gd name="T46" fmla="*/ 2 w 526"/>
                <a:gd name="T47" fmla="*/ 225 h 695"/>
                <a:gd name="T48" fmla="*/ 76 w 526"/>
                <a:gd name="T49" fmla="*/ 62 h 695"/>
                <a:gd name="T50" fmla="*/ 272 w 526"/>
                <a:gd name="T51" fmla="*/ 0 h 695"/>
                <a:gd name="T52" fmla="*/ 438 w 526"/>
                <a:gd name="T53" fmla="*/ 43 h 695"/>
                <a:gd name="T54" fmla="*/ 526 w 526"/>
                <a:gd name="T55" fmla="*/ 201 h 695"/>
                <a:gd name="T56" fmla="*/ 503 w 526"/>
                <a:gd name="T57" fmla="*/ 281 h 695"/>
                <a:gd name="T58" fmla="*/ 413 w 526"/>
                <a:gd name="T59" fmla="*/ 372 h 695"/>
                <a:gd name="T60" fmla="*/ 360 w 526"/>
                <a:gd name="T61" fmla="*/ 425 h 695"/>
                <a:gd name="T62" fmla="*/ 350 w 526"/>
                <a:gd name="T63" fmla="*/ 475 h 695"/>
                <a:gd name="T64" fmla="*/ 350 w 526"/>
                <a:gd name="T65" fmla="*/ 489 h 695"/>
                <a:gd name="T66" fmla="*/ 179 w 526"/>
                <a:gd name="T67" fmla="*/ 461 h 695"/>
                <a:gd name="T68" fmla="*/ 322 w 526"/>
                <a:gd name="T69" fmla="*/ 461 h 695"/>
                <a:gd name="T70" fmla="*/ 335 w 526"/>
                <a:gd name="T71" fmla="*/ 411 h 695"/>
                <a:gd name="T72" fmla="*/ 396 w 526"/>
                <a:gd name="T73" fmla="*/ 350 h 695"/>
                <a:gd name="T74" fmla="*/ 479 w 526"/>
                <a:gd name="T75" fmla="*/ 267 h 695"/>
                <a:gd name="T76" fmla="*/ 498 w 526"/>
                <a:gd name="T77" fmla="*/ 201 h 695"/>
                <a:gd name="T78" fmla="*/ 422 w 526"/>
                <a:gd name="T79" fmla="*/ 66 h 695"/>
                <a:gd name="T80" fmla="*/ 272 w 526"/>
                <a:gd name="T81" fmla="*/ 28 h 695"/>
                <a:gd name="T82" fmla="*/ 95 w 526"/>
                <a:gd name="T83" fmla="*/ 82 h 695"/>
                <a:gd name="T84" fmla="*/ 31 w 526"/>
                <a:gd name="T85" fmla="*/ 214 h 695"/>
                <a:gd name="T86" fmla="*/ 178 w 526"/>
                <a:gd name="T87" fmla="*/ 232 h 695"/>
                <a:gd name="T88" fmla="*/ 207 w 526"/>
                <a:gd name="T89" fmla="*/ 164 h 695"/>
                <a:gd name="T90" fmla="*/ 269 w 526"/>
                <a:gd name="T91" fmla="*/ 139 h 695"/>
                <a:gd name="T92" fmla="*/ 323 w 526"/>
                <a:gd name="T93" fmla="*/ 157 h 695"/>
                <a:gd name="T94" fmla="*/ 324 w 526"/>
                <a:gd name="T95" fmla="*/ 157 h 695"/>
                <a:gd name="T96" fmla="*/ 342 w 526"/>
                <a:gd name="T97" fmla="*/ 206 h 695"/>
                <a:gd name="T98" fmla="*/ 301 w 526"/>
                <a:gd name="T99" fmla="*/ 270 h 695"/>
                <a:gd name="T100" fmla="*/ 215 w 526"/>
                <a:gd name="T101" fmla="*/ 347 h 695"/>
                <a:gd name="T102" fmla="*/ 215 w 526"/>
                <a:gd name="T103" fmla="*/ 348 h 695"/>
                <a:gd name="T104" fmla="*/ 188 w 526"/>
                <a:gd name="T105" fmla="*/ 392 h 695"/>
                <a:gd name="T106" fmla="*/ 179 w 526"/>
                <a:gd name="T107" fmla="*/ 458 h 695"/>
                <a:gd name="T108" fmla="*/ 179 w 526"/>
                <a:gd name="T109" fmla="*/ 46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26" h="695">
                  <a:moveTo>
                    <a:pt x="355" y="695"/>
                  </a:moveTo>
                  <a:cubicBezTo>
                    <a:pt x="145" y="695"/>
                    <a:pt x="145" y="695"/>
                    <a:pt x="145" y="695"/>
                  </a:cubicBezTo>
                  <a:cubicBezTo>
                    <a:pt x="145" y="506"/>
                    <a:pt x="145" y="506"/>
                    <a:pt x="145" y="506"/>
                  </a:cubicBezTo>
                  <a:cubicBezTo>
                    <a:pt x="355" y="506"/>
                    <a:pt x="355" y="506"/>
                    <a:pt x="355" y="506"/>
                  </a:cubicBezTo>
                  <a:lnTo>
                    <a:pt x="355" y="695"/>
                  </a:lnTo>
                  <a:close/>
                  <a:moveTo>
                    <a:pt x="173" y="667"/>
                  </a:moveTo>
                  <a:cubicBezTo>
                    <a:pt x="327" y="667"/>
                    <a:pt x="327" y="667"/>
                    <a:pt x="327" y="667"/>
                  </a:cubicBezTo>
                  <a:cubicBezTo>
                    <a:pt x="327" y="534"/>
                    <a:pt x="327" y="534"/>
                    <a:pt x="327" y="534"/>
                  </a:cubicBezTo>
                  <a:cubicBezTo>
                    <a:pt x="173" y="534"/>
                    <a:pt x="173" y="534"/>
                    <a:pt x="173" y="534"/>
                  </a:cubicBezTo>
                  <a:lnTo>
                    <a:pt x="173" y="667"/>
                  </a:lnTo>
                  <a:close/>
                  <a:moveTo>
                    <a:pt x="350" y="489"/>
                  </a:moveTo>
                  <a:cubicBezTo>
                    <a:pt x="151" y="489"/>
                    <a:pt x="151" y="489"/>
                    <a:pt x="151" y="489"/>
                  </a:cubicBezTo>
                  <a:cubicBezTo>
                    <a:pt x="151" y="458"/>
                    <a:pt x="151" y="458"/>
                    <a:pt x="151" y="458"/>
                  </a:cubicBezTo>
                  <a:cubicBezTo>
                    <a:pt x="151" y="426"/>
                    <a:pt x="154" y="401"/>
                    <a:pt x="162" y="382"/>
                  </a:cubicBezTo>
                  <a:cubicBezTo>
                    <a:pt x="169" y="362"/>
                    <a:pt x="180" y="345"/>
                    <a:pt x="194" y="329"/>
                  </a:cubicBezTo>
                  <a:cubicBezTo>
                    <a:pt x="207" y="314"/>
                    <a:pt x="234" y="289"/>
                    <a:pt x="283" y="248"/>
                  </a:cubicBezTo>
                  <a:cubicBezTo>
                    <a:pt x="303" y="232"/>
                    <a:pt x="314" y="217"/>
                    <a:pt x="314" y="206"/>
                  </a:cubicBezTo>
                  <a:cubicBezTo>
                    <a:pt x="314" y="193"/>
                    <a:pt x="311" y="184"/>
                    <a:pt x="304" y="177"/>
                  </a:cubicBezTo>
                  <a:cubicBezTo>
                    <a:pt x="297" y="171"/>
                    <a:pt x="285" y="167"/>
                    <a:pt x="269" y="167"/>
                  </a:cubicBezTo>
                  <a:cubicBezTo>
                    <a:pt x="252" y="167"/>
                    <a:pt x="238" y="173"/>
                    <a:pt x="227" y="184"/>
                  </a:cubicBezTo>
                  <a:cubicBezTo>
                    <a:pt x="215" y="195"/>
                    <a:pt x="208" y="217"/>
                    <a:pt x="204" y="249"/>
                  </a:cubicBezTo>
                  <a:cubicBezTo>
                    <a:pt x="202" y="263"/>
                    <a:pt x="202" y="263"/>
                    <a:pt x="202" y="263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2" y="225"/>
                    <a:pt x="2" y="225"/>
                    <a:pt x="2" y="225"/>
                  </a:cubicBezTo>
                  <a:cubicBezTo>
                    <a:pt x="8" y="157"/>
                    <a:pt x="33" y="103"/>
                    <a:pt x="76" y="62"/>
                  </a:cubicBezTo>
                  <a:cubicBezTo>
                    <a:pt x="119" y="21"/>
                    <a:pt x="185" y="0"/>
                    <a:pt x="272" y="0"/>
                  </a:cubicBezTo>
                  <a:cubicBezTo>
                    <a:pt x="341" y="0"/>
                    <a:pt x="395" y="14"/>
                    <a:pt x="438" y="43"/>
                  </a:cubicBezTo>
                  <a:cubicBezTo>
                    <a:pt x="496" y="82"/>
                    <a:pt x="526" y="135"/>
                    <a:pt x="526" y="201"/>
                  </a:cubicBezTo>
                  <a:cubicBezTo>
                    <a:pt x="526" y="228"/>
                    <a:pt x="518" y="255"/>
                    <a:pt x="503" y="281"/>
                  </a:cubicBezTo>
                  <a:cubicBezTo>
                    <a:pt x="488" y="307"/>
                    <a:pt x="457" y="338"/>
                    <a:pt x="413" y="372"/>
                  </a:cubicBezTo>
                  <a:cubicBezTo>
                    <a:pt x="378" y="400"/>
                    <a:pt x="365" y="416"/>
                    <a:pt x="360" y="425"/>
                  </a:cubicBezTo>
                  <a:cubicBezTo>
                    <a:pt x="353" y="437"/>
                    <a:pt x="350" y="454"/>
                    <a:pt x="350" y="475"/>
                  </a:cubicBezTo>
                  <a:lnTo>
                    <a:pt x="350" y="489"/>
                  </a:lnTo>
                  <a:close/>
                  <a:moveTo>
                    <a:pt x="179" y="461"/>
                  </a:moveTo>
                  <a:cubicBezTo>
                    <a:pt x="322" y="461"/>
                    <a:pt x="322" y="461"/>
                    <a:pt x="322" y="461"/>
                  </a:cubicBezTo>
                  <a:cubicBezTo>
                    <a:pt x="324" y="442"/>
                    <a:pt x="328" y="425"/>
                    <a:pt x="335" y="411"/>
                  </a:cubicBezTo>
                  <a:cubicBezTo>
                    <a:pt x="344" y="395"/>
                    <a:pt x="364" y="375"/>
                    <a:pt x="396" y="350"/>
                  </a:cubicBezTo>
                  <a:cubicBezTo>
                    <a:pt x="437" y="318"/>
                    <a:pt x="466" y="290"/>
                    <a:pt x="479" y="267"/>
                  </a:cubicBezTo>
                  <a:cubicBezTo>
                    <a:pt x="492" y="245"/>
                    <a:pt x="498" y="224"/>
                    <a:pt x="498" y="201"/>
                  </a:cubicBezTo>
                  <a:cubicBezTo>
                    <a:pt x="498" y="144"/>
                    <a:pt x="473" y="100"/>
                    <a:pt x="422" y="66"/>
                  </a:cubicBezTo>
                  <a:cubicBezTo>
                    <a:pt x="384" y="40"/>
                    <a:pt x="335" y="28"/>
                    <a:pt x="272" y="28"/>
                  </a:cubicBezTo>
                  <a:cubicBezTo>
                    <a:pt x="193" y="28"/>
                    <a:pt x="133" y="46"/>
                    <a:pt x="95" y="82"/>
                  </a:cubicBezTo>
                  <a:cubicBezTo>
                    <a:pt x="60" y="116"/>
                    <a:pt x="39" y="159"/>
                    <a:pt x="31" y="214"/>
                  </a:cubicBezTo>
                  <a:cubicBezTo>
                    <a:pt x="178" y="232"/>
                    <a:pt x="178" y="232"/>
                    <a:pt x="178" y="232"/>
                  </a:cubicBezTo>
                  <a:cubicBezTo>
                    <a:pt x="183" y="201"/>
                    <a:pt x="193" y="178"/>
                    <a:pt x="207" y="164"/>
                  </a:cubicBezTo>
                  <a:cubicBezTo>
                    <a:pt x="223" y="148"/>
                    <a:pt x="244" y="139"/>
                    <a:pt x="269" y="139"/>
                  </a:cubicBezTo>
                  <a:cubicBezTo>
                    <a:pt x="293" y="139"/>
                    <a:pt x="311" y="145"/>
                    <a:pt x="323" y="157"/>
                  </a:cubicBezTo>
                  <a:cubicBezTo>
                    <a:pt x="324" y="157"/>
                    <a:pt x="324" y="157"/>
                    <a:pt x="324" y="157"/>
                  </a:cubicBezTo>
                  <a:cubicBezTo>
                    <a:pt x="336" y="169"/>
                    <a:pt x="342" y="185"/>
                    <a:pt x="342" y="206"/>
                  </a:cubicBezTo>
                  <a:cubicBezTo>
                    <a:pt x="342" y="226"/>
                    <a:pt x="328" y="248"/>
                    <a:pt x="301" y="270"/>
                  </a:cubicBezTo>
                  <a:cubicBezTo>
                    <a:pt x="255" y="308"/>
                    <a:pt x="226" y="334"/>
                    <a:pt x="215" y="347"/>
                  </a:cubicBezTo>
                  <a:cubicBezTo>
                    <a:pt x="215" y="348"/>
                    <a:pt x="215" y="348"/>
                    <a:pt x="215" y="348"/>
                  </a:cubicBezTo>
                  <a:cubicBezTo>
                    <a:pt x="203" y="360"/>
                    <a:pt x="194" y="375"/>
                    <a:pt x="188" y="392"/>
                  </a:cubicBezTo>
                  <a:cubicBezTo>
                    <a:pt x="182" y="408"/>
                    <a:pt x="179" y="430"/>
                    <a:pt x="179" y="458"/>
                  </a:cubicBezTo>
                  <a:lnTo>
                    <a:pt x="179" y="4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2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4.07407E-6 L 7.39776E-7 4.07407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1852 -4.81481E-6 L -3.76921E-6 -4.81481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1852 1.48148E-6 L -3.76921E-6 1.48148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.11852 -4.81481E-6 L 3.73795E-6 -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1853 1.48148E-6 L -4.80854E-6 1.48148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11852 -4.81481E-6 L 1.48737E-6 -4.81481E-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11852 1.48148E-6 L 5.28784E-7 1.48148E-6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1852 1.48148E-6 L 4.58453E-7 1.48148E-6 " pathEditMode="relative" rAng="0" ptsTypes="AA">
                                      <p:cBhvr>
                                        <p:cTn id="44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11852 2.96296E-6 L -2.49805E-6 2.96296E-6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852 -4.44444E-6 L 2.23756E-6 -4.44444E-6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1852 4.44444E-6 L 3.70148E-6 4.44444E-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11852 3.33333E-6 L 1.69315E-6 3.33333E-6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1852 -4.81481E-6 L -3.76921E-6 -4.81481E-6 " pathEditMode="relative" rAng="0" ptsTypes="AA">
                                      <p:cBhvr>
                                        <p:cTn id="93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decel="100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0.11852 -2.96296E-6 L 4.92316E-6 -2.96296E-6 " pathEditMode="relative" rAng="0" ptsTypes="AA">
                                      <p:cBhvr>
                                        <p:cTn id="9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39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40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decel="100000" fill="hold" nodeType="withEffect">
                                  <p:stCondLst>
                                    <p:cond delay="3150"/>
                                  </p:stCondLst>
                                  <p:childTnLst>
                                    <p:animMotion origin="layout" path="M 0.11852 -4.81481E-6 L -3.76921E-6 -4.81481E-6 " pathEditMode="relative" rAng="0" ptsTypes="AA">
                                      <p:cBhvr>
                                        <p:cTn id="115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decel="10000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0.11852 -2.96296E-6 L 1.41183E-6 -2.96296E-6 " pathEditMode="relative" rAng="0" ptsTypes="AA">
                                      <p:cBhvr>
                                        <p:cTn id="120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path" presetSubtype="0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2.17505E-6 -2.59259E-6 L -0.08179 -2.59259E-6 " pathEditMode="relative" rAng="0" ptsTypes="AA">
                                      <p:cBhvr>
                                        <p:cTn id="124" dur="500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0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de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11852 -2.59259E-6 L 3.15186E-6 -2.59259E-6 " pathEditMode="relative" rAng="0" ptsTypes="AA">
                                      <p:cBhvr>
                                        <p:cTn id="129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2" presetClass="path" presetSubtype="0" decel="10000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0.11852 -2.96296E-6 L 3.64678E-6 -2.96296E-6 " pathEditMode="relative" rAng="0" ptsTypes="AA">
                                      <p:cBhvr>
                                        <p:cTn id="134" dur="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3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2" presetClass="path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0.11852 -4.81481E-6 L -3.76921E-6 -4.81481E-6 " pathEditMode="relative" rAng="0" ptsTypes="AA">
                                      <p:cBhvr>
                                        <p:cTn id="13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43" grpId="0"/>
      <p:bldP spid="43" grpId="1"/>
      <p:bldP spid="44" grpId="0"/>
      <p:bldP spid="44" grpId="1"/>
      <p:bldP spid="113" grpId="0"/>
      <p:bldP spid="113" grpId="1"/>
      <p:bldP spid="114" grpId="0"/>
      <p:bldP spid="114" grpId="1"/>
      <p:bldP spid="79" grpId="0"/>
      <p:bldP spid="7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44" y="752474"/>
            <a:ext cx="7378701" cy="5534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44" y="752474"/>
            <a:ext cx="7378701" cy="5534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44" y="752474"/>
            <a:ext cx="7378701" cy="5534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44" y="752474"/>
            <a:ext cx="7378701" cy="5534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44" y="752474"/>
            <a:ext cx="7378701" cy="5534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44" y="752474"/>
            <a:ext cx="7378701" cy="5534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44" y="752474"/>
            <a:ext cx="7378701" cy="55340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44" y="752474"/>
            <a:ext cx="7378701" cy="5534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44" y="325893"/>
            <a:ext cx="10331711" cy="62062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5200650"/>
            <a:ext cx="1454473" cy="493713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dirty="0" smtClean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 design</a:t>
            </a:r>
            <a:endParaRPr lang="en-US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8824" cy="685593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1"/>
            <a:tileRect/>
          </a:gra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487680"/>
            <a:ext cx="12188824" cy="588057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 hidden="1"/>
          <p:cNvGrpSpPr/>
          <p:nvPr/>
        </p:nvGrpSpPr>
        <p:grpSpPr>
          <a:xfrm>
            <a:off x="0" y="0"/>
            <a:ext cx="12211050" cy="6855936"/>
            <a:chOff x="0" y="0"/>
            <a:chExt cx="12211050" cy="6855936"/>
          </a:xfrm>
        </p:grpSpPr>
        <p:sp>
          <p:nvSpPr>
            <p:cNvPr id="3" name="Rectangle 2"/>
            <p:cNvSpPr/>
            <p:nvPr/>
          </p:nvSpPr>
          <p:spPr>
            <a:xfrm>
              <a:off x="11198225" y="0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20450" y="5865336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0"/>
              <a:ext cx="1998034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5865336"/>
              <a:ext cx="1973882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2" name="DELAY"/>
          <p:cNvSpPr/>
          <p:nvPr/>
        </p:nvSpPr>
        <p:spPr>
          <a:xfrm>
            <a:off x="-648929" y="-648929"/>
            <a:ext cx="648929" cy="64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" name="Group 36" hidden="1"/>
          <p:cNvGrpSpPr/>
          <p:nvPr/>
        </p:nvGrpSpPr>
        <p:grpSpPr>
          <a:xfrm>
            <a:off x="1964810" y="983800"/>
            <a:ext cx="1161144" cy="1161144"/>
            <a:chOff x="5099679" y="1843283"/>
            <a:chExt cx="1161144" cy="1161144"/>
          </a:xfrm>
        </p:grpSpPr>
        <p:sp>
          <p:nvSpPr>
            <p:cNvPr id="38" name="Oval 37"/>
            <p:cNvSpPr/>
            <p:nvPr/>
          </p:nvSpPr>
          <p:spPr>
            <a:xfrm>
              <a:off x="5099679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778" y="2119459"/>
              <a:ext cx="626022" cy="608792"/>
            </a:xfrm>
            <a:prstGeom prst="rect">
              <a:avLst/>
            </a:prstGeom>
          </p:spPr>
        </p:pic>
      </p:grpSp>
      <p:grpSp>
        <p:nvGrpSpPr>
          <p:cNvPr id="40" name="Group 39" hidden="1"/>
          <p:cNvGrpSpPr/>
          <p:nvPr/>
        </p:nvGrpSpPr>
        <p:grpSpPr>
          <a:xfrm>
            <a:off x="1964810" y="983800"/>
            <a:ext cx="1161144" cy="1161144"/>
            <a:chOff x="8234548" y="1843283"/>
            <a:chExt cx="1161144" cy="1161144"/>
          </a:xfrm>
        </p:grpSpPr>
        <p:sp>
          <p:nvSpPr>
            <p:cNvPr id="41" name="Oval 40"/>
            <p:cNvSpPr/>
            <p:nvPr/>
          </p:nvSpPr>
          <p:spPr>
            <a:xfrm>
              <a:off x="8234548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340" y="2132244"/>
              <a:ext cx="581560" cy="499982"/>
            </a:xfrm>
            <a:prstGeom prst="rect">
              <a:avLst/>
            </a:prstGeom>
          </p:spPr>
        </p:pic>
      </p:grpSp>
      <p:sp>
        <p:nvSpPr>
          <p:cNvPr id="25" name="DELAY"/>
          <p:cNvSpPr/>
          <p:nvPr/>
        </p:nvSpPr>
        <p:spPr>
          <a:xfrm>
            <a:off x="146201" y="-973394"/>
            <a:ext cx="648929" cy="64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Freeform 5"/>
          <p:cNvSpPr>
            <a:spLocks noEditPoints="1"/>
          </p:cNvSpPr>
          <p:nvPr/>
        </p:nvSpPr>
        <p:spPr bwMode="auto">
          <a:xfrm>
            <a:off x="2003425" y="1235588"/>
            <a:ext cx="8301718" cy="1166546"/>
          </a:xfrm>
          <a:custGeom>
            <a:avLst/>
            <a:gdLst>
              <a:gd name="T0" fmla="*/ 2800 w 34942"/>
              <a:gd name="T1" fmla="*/ 3947 h 4910"/>
              <a:gd name="T2" fmla="*/ 799 w 34942"/>
              <a:gd name="T3" fmla="*/ 2149 h 4910"/>
              <a:gd name="T4" fmla="*/ 3507 w 34942"/>
              <a:gd name="T5" fmla="*/ 1841 h 4910"/>
              <a:gd name="T6" fmla="*/ 3821 w 34942"/>
              <a:gd name="T7" fmla="*/ 3282 h 4910"/>
              <a:gd name="T8" fmla="*/ 2843 w 34942"/>
              <a:gd name="T9" fmla="*/ 4749 h 4910"/>
              <a:gd name="T10" fmla="*/ 3275 w 34942"/>
              <a:gd name="T11" fmla="*/ 599 h 4910"/>
              <a:gd name="T12" fmla="*/ 7490 w 34942"/>
              <a:gd name="T13" fmla="*/ 3213 h 4910"/>
              <a:gd name="T14" fmla="*/ 6710 w 34942"/>
              <a:gd name="T15" fmla="*/ 4195 h 4910"/>
              <a:gd name="T16" fmla="*/ 8059 w 34942"/>
              <a:gd name="T17" fmla="*/ 3344 h 4910"/>
              <a:gd name="T18" fmla="*/ 6441 w 34942"/>
              <a:gd name="T19" fmla="*/ 4829 h 4910"/>
              <a:gd name="T20" fmla="*/ 5702 w 34942"/>
              <a:gd name="T21" fmla="*/ 3542 h 4910"/>
              <a:gd name="T22" fmla="*/ 7237 w 34942"/>
              <a:gd name="T23" fmla="*/ 2686 h 4910"/>
              <a:gd name="T24" fmla="*/ 6663 w 34942"/>
              <a:gd name="T25" fmla="*/ 2054 h 4910"/>
              <a:gd name="T26" fmla="*/ 8111 w 34942"/>
              <a:gd name="T27" fmla="*/ 1434 h 4910"/>
              <a:gd name="T28" fmla="*/ 10876 w 34942"/>
              <a:gd name="T29" fmla="*/ 4903 h 4910"/>
              <a:gd name="T30" fmla="*/ 9262 w 34942"/>
              <a:gd name="T31" fmla="*/ 3100 h 4910"/>
              <a:gd name="T32" fmla="*/ 10791 w 34942"/>
              <a:gd name="T33" fmla="*/ 1285 h 4910"/>
              <a:gd name="T34" fmla="*/ 11526 w 34942"/>
              <a:gd name="T35" fmla="*/ 2056 h 4910"/>
              <a:gd name="T36" fmla="*/ 10179 w 34942"/>
              <a:gd name="T37" fmla="*/ 2551 h 4910"/>
              <a:gd name="T38" fmla="*/ 10465 w 34942"/>
              <a:gd name="T39" fmla="*/ 3992 h 4910"/>
              <a:gd name="T40" fmla="*/ 12497 w 34942"/>
              <a:gd name="T41" fmla="*/ 4257 h 4910"/>
              <a:gd name="T42" fmla="*/ 16119 w 34942"/>
              <a:gd name="T43" fmla="*/ 1337 h 4910"/>
              <a:gd name="T44" fmla="*/ 17453 w 34942"/>
              <a:gd name="T45" fmla="*/ 2617 h 4910"/>
              <a:gd name="T46" fmla="*/ 17872 w 34942"/>
              <a:gd name="T47" fmla="*/ 4058 h 4910"/>
              <a:gd name="T48" fmla="*/ 19162 w 34942"/>
              <a:gd name="T49" fmla="*/ 3824 h 4910"/>
              <a:gd name="T50" fmla="*/ 19129 w 34942"/>
              <a:gd name="T51" fmla="*/ 2298 h 4910"/>
              <a:gd name="T52" fmla="*/ 17791 w 34942"/>
              <a:gd name="T53" fmla="*/ 4669 h 4910"/>
              <a:gd name="T54" fmla="*/ 18576 w 34942"/>
              <a:gd name="T55" fmla="*/ 1261 h 4910"/>
              <a:gd name="T56" fmla="*/ 20194 w 34942"/>
              <a:gd name="T57" fmla="*/ 2868 h 4910"/>
              <a:gd name="T58" fmla="*/ 18961 w 34942"/>
              <a:gd name="T59" fmla="*/ 4851 h 4910"/>
              <a:gd name="T60" fmla="*/ 21437 w 34942"/>
              <a:gd name="T61" fmla="*/ 2504 h 4910"/>
              <a:gd name="T62" fmla="*/ 21671 w 34942"/>
              <a:gd name="T63" fmla="*/ 3956 h 4910"/>
              <a:gd name="T64" fmla="*/ 23100 w 34942"/>
              <a:gd name="T65" fmla="*/ 3921 h 4910"/>
              <a:gd name="T66" fmla="*/ 23249 w 34942"/>
              <a:gd name="T67" fmla="*/ 2463 h 4910"/>
              <a:gd name="T68" fmla="*/ 21784 w 34942"/>
              <a:gd name="T69" fmla="*/ 4829 h 4910"/>
              <a:gd name="T70" fmla="*/ 20523 w 34942"/>
              <a:gd name="T71" fmla="*/ 2818 h 4910"/>
              <a:gd name="T72" fmla="*/ 22363 w 34942"/>
              <a:gd name="T73" fmla="*/ 1264 h 4910"/>
              <a:gd name="T74" fmla="*/ 24213 w 34942"/>
              <a:gd name="T75" fmla="*/ 2894 h 4910"/>
              <a:gd name="T76" fmla="*/ 22836 w 34942"/>
              <a:gd name="T77" fmla="*/ 4851 h 4910"/>
              <a:gd name="T78" fmla="*/ 25314 w 34942"/>
              <a:gd name="T79" fmla="*/ 3530 h 4910"/>
              <a:gd name="T80" fmla="*/ 26531 w 34942"/>
              <a:gd name="T81" fmla="*/ 4141 h 4910"/>
              <a:gd name="T82" fmla="*/ 26236 w 34942"/>
              <a:gd name="T83" fmla="*/ 4815 h 4910"/>
              <a:gd name="T84" fmla="*/ 24593 w 34942"/>
              <a:gd name="T85" fmla="*/ 4335 h 4910"/>
              <a:gd name="T86" fmla="*/ 25021 w 34942"/>
              <a:gd name="T87" fmla="*/ 2868 h 4910"/>
              <a:gd name="T88" fmla="*/ 26718 w 34942"/>
              <a:gd name="T89" fmla="*/ 2293 h 4910"/>
              <a:gd name="T90" fmla="*/ 25706 w 34942"/>
              <a:gd name="T91" fmla="*/ 1299 h 4910"/>
              <a:gd name="T92" fmla="*/ 27559 w 34942"/>
              <a:gd name="T93" fmla="*/ 2198 h 4910"/>
              <a:gd name="T94" fmla="*/ 29865 w 34942"/>
              <a:gd name="T95" fmla="*/ 1318 h 4910"/>
              <a:gd name="T96" fmla="*/ 29276 w 34942"/>
              <a:gd name="T97" fmla="*/ 2601 h 4910"/>
              <a:gd name="T98" fmla="*/ 31625 w 34942"/>
              <a:gd name="T99" fmla="*/ 2127 h 4910"/>
              <a:gd name="T100" fmla="*/ 31282 w 34942"/>
              <a:gd name="T101" fmla="*/ 3597 h 4910"/>
              <a:gd name="T102" fmla="*/ 32478 w 34942"/>
              <a:gd name="T103" fmla="*/ 4160 h 4910"/>
              <a:gd name="T104" fmla="*/ 33184 w 34942"/>
              <a:gd name="T105" fmla="*/ 2896 h 4910"/>
              <a:gd name="T106" fmla="*/ 32182 w 34942"/>
              <a:gd name="T107" fmla="*/ 1955 h 4910"/>
              <a:gd name="T108" fmla="*/ 31325 w 34942"/>
              <a:gd name="T109" fmla="*/ 4751 h 4910"/>
              <a:gd name="T110" fmla="*/ 30453 w 34942"/>
              <a:gd name="T111" fmla="*/ 2480 h 4910"/>
              <a:gd name="T112" fmla="*/ 32296 w 34942"/>
              <a:gd name="T113" fmla="*/ 1290 h 4910"/>
              <a:gd name="T114" fmla="*/ 34687 w 34942"/>
              <a:gd name="T115" fmla="*/ 194 h 4910"/>
              <a:gd name="T116" fmla="*/ 34800 w 34942"/>
              <a:gd name="T117" fmla="*/ 433 h 4910"/>
              <a:gd name="T118" fmla="*/ 34611 w 34942"/>
              <a:gd name="T119" fmla="*/ 507 h 4910"/>
              <a:gd name="T120" fmla="*/ 34633 w 34942"/>
              <a:gd name="T121" fmla="*/ 55 h 4910"/>
              <a:gd name="T122" fmla="*/ 34687 w 34942"/>
              <a:gd name="T123" fmla="*/ 566 h 4910"/>
              <a:gd name="T124" fmla="*/ 34526 w 34942"/>
              <a:gd name="T125" fmla="*/ 33 h 4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942" h="4910">
                <a:moveTo>
                  <a:pt x="3036" y="3467"/>
                </a:moveTo>
                <a:lnTo>
                  <a:pt x="3036" y="3467"/>
                </a:lnTo>
                <a:lnTo>
                  <a:pt x="3034" y="3393"/>
                </a:lnTo>
                <a:lnTo>
                  <a:pt x="3022" y="3327"/>
                </a:lnTo>
                <a:lnTo>
                  <a:pt x="3003" y="3263"/>
                </a:lnTo>
                <a:lnTo>
                  <a:pt x="2980" y="3199"/>
                </a:lnTo>
                <a:lnTo>
                  <a:pt x="2947" y="3147"/>
                </a:lnTo>
                <a:lnTo>
                  <a:pt x="2906" y="3095"/>
                </a:lnTo>
                <a:lnTo>
                  <a:pt x="2857" y="3048"/>
                </a:lnTo>
                <a:lnTo>
                  <a:pt x="2800" y="3005"/>
                </a:lnTo>
                <a:lnTo>
                  <a:pt x="2739" y="2965"/>
                </a:lnTo>
                <a:lnTo>
                  <a:pt x="2670" y="2932"/>
                </a:lnTo>
                <a:lnTo>
                  <a:pt x="2590" y="2903"/>
                </a:lnTo>
                <a:lnTo>
                  <a:pt x="2502" y="2880"/>
                </a:lnTo>
                <a:lnTo>
                  <a:pt x="2415" y="2861"/>
                </a:lnTo>
                <a:lnTo>
                  <a:pt x="2311" y="2849"/>
                </a:lnTo>
                <a:lnTo>
                  <a:pt x="2202" y="2840"/>
                </a:lnTo>
                <a:lnTo>
                  <a:pt x="2089" y="2837"/>
                </a:lnTo>
                <a:lnTo>
                  <a:pt x="799" y="2837"/>
                </a:lnTo>
                <a:lnTo>
                  <a:pt x="799" y="4110"/>
                </a:lnTo>
                <a:lnTo>
                  <a:pt x="2146" y="4110"/>
                </a:lnTo>
                <a:lnTo>
                  <a:pt x="2146" y="4110"/>
                </a:lnTo>
                <a:lnTo>
                  <a:pt x="2250" y="4108"/>
                </a:lnTo>
                <a:lnTo>
                  <a:pt x="2342" y="4101"/>
                </a:lnTo>
                <a:lnTo>
                  <a:pt x="2436" y="4086"/>
                </a:lnTo>
                <a:lnTo>
                  <a:pt x="2519" y="4068"/>
                </a:lnTo>
                <a:lnTo>
                  <a:pt x="2597" y="4046"/>
                </a:lnTo>
                <a:lnTo>
                  <a:pt x="2670" y="4016"/>
                </a:lnTo>
                <a:lnTo>
                  <a:pt x="2739" y="3982"/>
                </a:lnTo>
                <a:lnTo>
                  <a:pt x="2800" y="3947"/>
                </a:lnTo>
                <a:lnTo>
                  <a:pt x="2854" y="3904"/>
                </a:lnTo>
                <a:lnTo>
                  <a:pt x="2904" y="3857"/>
                </a:lnTo>
                <a:lnTo>
                  <a:pt x="2942" y="3803"/>
                </a:lnTo>
                <a:lnTo>
                  <a:pt x="2975" y="3746"/>
                </a:lnTo>
                <a:lnTo>
                  <a:pt x="3003" y="3682"/>
                </a:lnTo>
                <a:lnTo>
                  <a:pt x="3022" y="3618"/>
                </a:lnTo>
                <a:lnTo>
                  <a:pt x="3034" y="3545"/>
                </a:lnTo>
                <a:lnTo>
                  <a:pt x="3036" y="3467"/>
                </a:lnTo>
                <a:lnTo>
                  <a:pt x="3036" y="3467"/>
                </a:lnTo>
                <a:lnTo>
                  <a:pt x="3036" y="3467"/>
                </a:lnTo>
                <a:close/>
                <a:moveTo>
                  <a:pt x="2779" y="1512"/>
                </a:moveTo>
                <a:lnTo>
                  <a:pt x="2779" y="1512"/>
                </a:lnTo>
                <a:lnTo>
                  <a:pt x="2777" y="1444"/>
                </a:lnTo>
                <a:lnTo>
                  <a:pt x="2765" y="1380"/>
                </a:lnTo>
                <a:lnTo>
                  <a:pt x="2751" y="1323"/>
                </a:lnTo>
                <a:lnTo>
                  <a:pt x="2725" y="1264"/>
                </a:lnTo>
                <a:lnTo>
                  <a:pt x="2696" y="1209"/>
                </a:lnTo>
                <a:lnTo>
                  <a:pt x="2661" y="1162"/>
                </a:lnTo>
                <a:lnTo>
                  <a:pt x="2616" y="1115"/>
                </a:lnTo>
                <a:lnTo>
                  <a:pt x="2571" y="1077"/>
                </a:lnTo>
                <a:lnTo>
                  <a:pt x="2514" y="1039"/>
                </a:lnTo>
                <a:lnTo>
                  <a:pt x="2455" y="1008"/>
                </a:lnTo>
                <a:lnTo>
                  <a:pt x="2389" y="977"/>
                </a:lnTo>
                <a:lnTo>
                  <a:pt x="2316" y="956"/>
                </a:lnTo>
                <a:lnTo>
                  <a:pt x="2235" y="940"/>
                </a:lnTo>
                <a:lnTo>
                  <a:pt x="2155" y="930"/>
                </a:lnTo>
                <a:lnTo>
                  <a:pt x="2063" y="921"/>
                </a:lnTo>
                <a:lnTo>
                  <a:pt x="1971" y="918"/>
                </a:lnTo>
                <a:lnTo>
                  <a:pt x="799" y="918"/>
                </a:lnTo>
                <a:lnTo>
                  <a:pt x="799" y="2149"/>
                </a:lnTo>
                <a:lnTo>
                  <a:pt x="1907" y="2149"/>
                </a:lnTo>
                <a:lnTo>
                  <a:pt x="1907" y="2149"/>
                </a:lnTo>
                <a:lnTo>
                  <a:pt x="2006" y="2149"/>
                </a:lnTo>
                <a:lnTo>
                  <a:pt x="2094" y="2142"/>
                </a:lnTo>
                <a:lnTo>
                  <a:pt x="2181" y="2127"/>
                </a:lnTo>
                <a:lnTo>
                  <a:pt x="2266" y="2111"/>
                </a:lnTo>
                <a:lnTo>
                  <a:pt x="2342" y="2090"/>
                </a:lnTo>
                <a:lnTo>
                  <a:pt x="2415" y="2059"/>
                </a:lnTo>
                <a:lnTo>
                  <a:pt x="2479" y="2033"/>
                </a:lnTo>
                <a:lnTo>
                  <a:pt x="2540" y="1992"/>
                </a:lnTo>
                <a:lnTo>
                  <a:pt x="2595" y="1955"/>
                </a:lnTo>
                <a:lnTo>
                  <a:pt x="2642" y="1905"/>
                </a:lnTo>
                <a:lnTo>
                  <a:pt x="2682" y="1853"/>
                </a:lnTo>
                <a:lnTo>
                  <a:pt x="2701" y="1827"/>
                </a:lnTo>
                <a:lnTo>
                  <a:pt x="2717" y="1796"/>
                </a:lnTo>
                <a:lnTo>
                  <a:pt x="2734" y="1763"/>
                </a:lnTo>
                <a:lnTo>
                  <a:pt x="2743" y="1735"/>
                </a:lnTo>
                <a:lnTo>
                  <a:pt x="2755" y="1699"/>
                </a:lnTo>
                <a:lnTo>
                  <a:pt x="2765" y="1666"/>
                </a:lnTo>
                <a:lnTo>
                  <a:pt x="2777" y="1593"/>
                </a:lnTo>
                <a:lnTo>
                  <a:pt x="2779" y="1512"/>
                </a:lnTo>
                <a:lnTo>
                  <a:pt x="2779" y="1512"/>
                </a:lnTo>
                <a:lnTo>
                  <a:pt x="2779" y="1512"/>
                </a:lnTo>
                <a:close/>
                <a:moveTo>
                  <a:pt x="3594" y="1382"/>
                </a:moveTo>
                <a:lnTo>
                  <a:pt x="3594" y="1382"/>
                </a:lnTo>
                <a:lnTo>
                  <a:pt x="3592" y="1486"/>
                </a:lnTo>
                <a:lnTo>
                  <a:pt x="3580" y="1583"/>
                </a:lnTo>
                <a:lnTo>
                  <a:pt x="3561" y="1673"/>
                </a:lnTo>
                <a:lnTo>
                  <a:pt x="3537" y="1758"/>
                </a:lnTo>
                <a:lnTo>
                  <a:pt x="3507" y="1841"/>
                </a:lnTo>
                <a:lnTo>
                  <a:pt x="3476" y="1912"/>
                </a:lnTo>
                <a:lnTo>
                  <a:pt x="3433" y="1983"/>
                </a:lnTo>
                <a:lnTo>
                  <a:pt x="3391" y="2047"/>
                </a:lnTo>
                <a:lnTo>
                  <a:pt x="3346" y="2108"/>
                </a:lnTo>
                <a:lnTo>
                  <a:pt x="3294" y="2163"/>
                </a:lnTo>
                <a:lnTo>
                  <a:pt x="3240" y="2217"/>
                </a:lnTo>
                <a:lnTo>
                  <a:pt x="3183" y="2262"/>
                </a:lnTo>
                <a:lnTo>
                  <a:pt x="3119" y="2310"/>
                </a:lnTo>
                <a:lnTo>
                  <a:pt x="3058" y="2347"/>
                </a:lnTo>
                <a:lnTo>
                  <a:pt x="2996" y="2388"/>
                </a:lnTo>
                <a:lnTo>
                  <a:pt x="2930" y="2421"/>
                </a:lnTo>
                <a:lnTo>
                  <a:pt x="2930" y="2421"/>
                </a:lnTo>
                <a:lnTo>
                  <a:pt x="3034" y="2459"/>
                </a:lnTo>
                <a:lnTo>
                  <a:pt x="3129" y="2496"/>
                </a:lnTo>
                <a:lnTo>
                  <a:pt x="3218" y="2539"/>
                </a:lnTo>
                <a:lnTo>
                  <a:pt x="3303" y="2589"/>
                </a:lnTo>
                <a:lnTo>
                  <a:pt x="3386" y="2636"/>
                </a:lnTo>
                <a:lnTo>
                  <a:pt x="3462" y="2690"/>
                </a:lnTo>
                <a:lnTo>
                  <a:pt x="3528" y="2754"/>
                </a:lnTo>
                <a:lnTo>
                  <a:pt x="3594" y="2818"/>
                </a:lnTo>
                <a:lnTo>
                  <a:pt x="3653" y="2889"/>
                </a:lnTo>
                <a:lnTo>
                  <a:pt x="3677" y="2925"/>
                </a:lnTo>
                <a:lnTo>
                  <a:pt x="3703" y="2965"/>
                </a:lnTo>
                <a:lnTo>
                  <a:pt x="3724" y="3005"/>
                </a:lnTo>
                <a:lnTo>
                  <a:pt x="3745" y="3048"/>
                </a:lnTo>
                <a:lnTo>
                  <a:pt x="3764" y="3086"/>
                </a:lnTo>
                <a:lnTo>
                  <a:pt x="3783" y="3135"/>
                </a:lnTo>
                <a:lnTo>
                  <a:pt x="3797" y="3180"/>
                </a:lnTo>
                <a:lnTo>
                  <a:pt x="3814" y="3230"/>
                </a:lnTo>
                <a:lnTo>
                  <a:pt x="3821" y="3282"/>
                </a:lnTo>
                <a:lnTo>
                  <a:pt x="3833" y="3329"/>
                </a:lnTo>
                <a:lnTo>
                  <a:pt x="3840" y="3381"/>
                </a:lnTo>
                <a:lnTo>
                  <a:pt x="3842" y="3436"/>
                </a:lnTo>
                <a:lnTo>
                  <a:pt x="3849" y="3493"/>
                </a:lnTo>
                <a:lnTo>
                  <a:pt x="3852" y="3552"/>
                </a:lnTo>
                <a:lnTo>
                  <a:pt x="3852" y="3552"/>
                </a:lnTo>
                <a:lnTo>
                  <a:pt x="3849" y="3627"/>
                </a:lnTo>
                <a:lnTo>
                  <a:pt x="3840" y="3703"/>
                </a:lnTo>
                <a:lnTo>
                  <a:pt x="3833" y="3777"/>
                </a:lnTo>
                <a:lnTo>
                  <a:pt x="3818" y="3845"/>
                </a:lnTo>
                <a:lnTo>
                  <a:pt x="3800" y="3916"/>
                </a:lnTo>
                <a:lnTo>
                  <a:pt x="3778" y="3980"/>
                </a:lnTo>
                <a:lnTo>
                  <a:pt x="3757" y="4046"/>
                </a:lnTo>
                <a:lnTo>
                  <a:pt x="3729" y="4103"/>
                </a:lnTo>
                <a:lnTo>
                  <a:pt x="3693" y="4162"/>
                </a:lnTo>
                <a:lnTo>
                  <a:pt x="3658" y="4219"/>
                </a:lnTo>
                <a:lnTo>
                  <a:pt x="3622" y="4273"/>
                </a:lnTo>
                <a:lnTo>
                  <a:pt x="3580" y="4325"/>
                </a:lnTo>
                <a:lnTo>
                  <a:pt x="3537" y="4370"/>
                </a:lnTo>
                <a:lnTo>
                  <a:pt x="3485" y="4420"/>
                </a:lnTo>
                <a:lnTo>
                  <a:pt x="3433" y="4463"/>
                </a:lnTo>
                <a:lnTo>
                  <a:pt x="3379" y="4505"/>
                </a:lnTo>
                <a:lnTo>
                  <a:pt x="3322" y="4541"/>
                </a:lnTo>
                <a:lnTo>
                  <a:pt x="3263" y="4583"/>
                </a:lnTo>
                <a:lnTo>
                  <a:pt x="3199" y="4614"/>
                </a:lnTo>
                <a:lnTo>
                  <a:pt x="3133" y="4647"/>
                </a:lnTo>
                <a:lnTo>
                  <a:pt x="3067" y="4678"/>
                </a:lnTo>
                <a:lnTo>
                  <a:pt x="2994" y="4702"/>
                </a:lnTo>
                <a:lnTo>
                  <a:pt x="2918" y="4728"/>
                </a:lnTo>
                <a:lnTo>
                  <a:pt x="2843" y="4749"/>
                </a:lnTo>
                <a:lnTo>
                  <a:pt x="2760" y="4766"/>
                </a:lnTo>
                <a:lnTo>
                  <a:pt x="2682" y="4784"/>
                </a:lnTo>
                <a:lnTo>
                  <a:pt x="2595" y="4799"/>
                </a:lnTo>
                <a:lnTo>
                  <a:pt x="2510" y="4811"/>
                </a:lnTo>
                <a:lnTo>
                  <a:pt x="2422" y="4818"/>
                </a:lnTo>
                <a:lnTo>
                  <a:pt x="2328" y="4827"/>
                </a:lnTo>
                <a:lnTo>
                  <a:pt x="2235" y="4829"/>
                </a:lnTo>
                <a:lnTo>
                  <a:pt x="2139" y="4829"/>
                </a:lnTo>
                <a:lnTo>
                  <a:pt x="0" y="4829"/>
                </a:lnTo>
                <a:lnTo>
                  <a:pt x="0" y="194"/>
                </a:lnTo>
                <a:lnTo>
                  <a:pt x="2072" y="194"/>
                </a:lnTo>
                <a:lnTo>
                  <a:pt x="2072" y="194"/>
                </a:lnTo>
                <a:lnTo>
                  <a:pt x="2160" y="194"/>
                </a:lnTo>
                <a:lnTo>
                  <a:pt x="2243" y="204"/>
                </a:lnTo>
                <a:lnTo>
                  <a:pt x="2328" y="206"/>
                </a:lnTo>
                <a:lnTo>
                  <a:pt x="2406" y="220"/>
                </a:lnTo>
                <a:lnTo>
                  <a:pt x="2481" y="227"/>
                </a:lnTo>
                <a:lnTo>
                  <a:pt x="2557" y="244"/>
                </a:lnTo>
                <a:lnTo>
                  <a:pt x="2630" y="263"/>
                </a:lnTo>
                <a:lnTo>
                  <a:pt x="2703" y="279"/>
                </a:lnTo>
                <a:lnTo>
                  <a:pt x="2772" y="301"/>
                </a:lnTo>
                <a:lnTo>
                  <a:pt x="2836" y="322"/>
                </a:lnTo>
                <a:lnTo>
                  <a:pt x="2904" y="353"/>
                </a:lnTo>
                <a:lnTo>
                  <a:pt x="2963" y="381"/>
                </a:lnTo>
                <a:lnTo>
                  <a:pt x="3022" y="410"/>
                </a:lnTo>
                <a:lnTo>
                  <a:pt x="3077" y="445"/>
                </a:lnTo>
                <a:lnTo>
                  <a:pt x="3131" y="481"/>
                </a:lnTo>
                <a:lnTo>
                  <a:pt x="3183" y="516"/>
                </a:lnTo>
                <a:lnTo>
                  <a:pt x="3228" y="556"/>
                </a:lnTo>
                <a:lnTo>
                  <a:pt x="3275" y="599"/>
                </a:lnTo>
                <a:lnTo>
                  <a:pt x="3318" y="641"/>
                </a:lnTo>
                <a:lnTo>
                  <a:pt x="3358" y="686"/>
                </a:lnTo>
                <a:lnTo>
                  <a:pt x="3393" y="734"/>
                </a:lnTo>
                <a:lnTo>
                  <a:pt x="3429" y="783"/>
                </a:lnTo>
                <a:lnTo>
                  <a:pt x="3462" y="835"/>
                </a:lnTo>
                <a:lnTo>
                  <a:pt x="3485" y="890"/>
                </a:lnTo>
                <a:lnTo>
                  <a:pt x="3509" y="944"/>
                </a:lnTo>
                <a:lnTo>
                  <a:pt x="3533" y="1003"/>
                </a:lnTo>
                <a:lnTo>
                  <a:pt x="3551" y="1060"/>
                </a:lnTo>
                <a:lnTo>
                  <a:pt x="3563" y="1122"/>
                </a:lnTo>
                <a:lnTo>
                  <a:pt x="3575" y="1181"/>
                </a:lnTo>
                <a:lnTo>
                  <a:pt x="3589" y="1250"/>
                </a:lnTo>
                <a:lnTo>
                  <a:pt x="3592" y="1313"/>
                </a:lnTo>
                <a:lnTo>
                  <a:pt x="3594" y="1382"/>
                </a:lnTo>
                <a:lnTo>
                  <a:pt x="3594" y="1382"/>
                </a:lnTo>
                <a:lnTo>
                  <a:pt x="3594" y="1382"/>
                </a:lnTo>
                <a:close/>
                <a:moveTo>
                  <a:pt x="4393" y="0"/>
                </a:moveTo>
                <a:lnTo>
                  <a:pt x="5194" y="0"/>
                </a:lnTo>
                <a:lnTo>
                  <a:pt x="5194" y="4829"/>
                </a:lnTo>
                <a:lnTo>
                  <a:pt x="4393" y="4829"/>
                </a:lnTo>
                <a:lnTo>
                  <a:pt x="4393" y="0"/>
                </a:lnTo>
                <a:lnTo>
                  <a:pt x="4393" y="0"/>
                </a:lnTo>
                <a:close/>
                <a:moveTo>
                  <a:pt x="8059" y="3344"/>
                </a:moveTo>
                <a:lnTo>
                  <a:pt x="8059" y="3344"/>
                </a:lnTo>
                <a:lnTo>
                  <a:pt x="7982" y="3318"/>
                </a:lnTo>
                <a:lnTo>
                  <a:pt x="7896" y="3289"/>
                </a:lnTo>
                <a:lnTo>
                  <a:pt x="7800" y="3265"/>
                </a:lnTo>
                <a:lnTo>
                  <a:pt x="7700" y="3244"/>
                </a:lnTo>
                <a:lnTo>
                  <a:pt x="7599" y="3230"/>
                </a:lnTo>
                <a:lnTo>
                  <a:pt x="7490" y="3213"/>
                </a:lnTo>
                <a:lnTo>
                  <a:pt x="7379" y="3209"/>
                </a:lnTo>
                <a:lnTo>
                  <a:pt x="7263" y="3204"/>
                </a:lnTo>
                <a:lnTo>
                  <a:pt x="7263" y="3204"/>
                </a:lnTo>
                <a:lnTo>
                  <a:pt x="7173" y="3209"/>
                </a:lnTo>
                <a:lnTo>
                  <a:pt x="7086" y="3213"/>
                </a:lnTo>
                <a:lnTo>
                  <a:pt x="7003" y="3225"/>
                </a:lnTo>
                <a:lnTo>
                  <a:pt x="6925" y="3244"/>
                </a:lnTo>
                <a:lnTo>
                  <a:pt x="6857" y="3265"/>
                </a:lnTo>
                <a:lnTo>
                  <a:pt x="6788" y="3289"/>
                </a:lnTo>
                <a:lnTo>
                  <a:pt x="6732" y="3320"/>
                </a:lnTo>
                <a:lnTo>
                  <a:pt x="6677" y="3353"/>
                </a:lnTo>
                <a:lnTo>
                  <a:pt x="6625" y="3393"/>
                </a:lnTo>
                <a:lnTo>
                  <a:pt x="6585" y="3433"/>
                </a:lnTo>
                <a:lnTo>
                  <a:pt x="6550" y="3481"/>
                </a:lnTo>
                <a:lnTo>
                  <a:pt x="6519" y="3530"/>
                </a:lnTo>
                <a:lnTo>
                  <a:pt x="6495" y="3585"/>
                </a:lnTo>
                <a:lnTo>
                  <a:pt x="6476" y="3642"/>
                </a:lnTo>
                <a:lnTo>
                  <a:pt x="6467" y="3706"/>
                </a:lnTo>
                <a:lnTo>
                  <a:pt x="6465" y="3769"/>
                </a:lnTo>
                <a:lnTo>
                  <a:pt x="6465" y="3781"/>
                </a:lnTo>
                <a:lnTo>
                  <a:pt x="6465" y="3781"/>
                </a:lnTo>
                <a:lnTo>
                  <a:pt x="6467" y="3843"/>
                </a:lnTo>
                <a:lnTo>
                  <a:pt x="6476" y="3897"/>
                </a:lnTo>
                <a:lnTo>
                  <a:pt x="6495" y="3952"/>
                </a:lnTo>
                <a:lnTo>
                  <a:pt x="6519" y="4004"/>
                </a:lnTo>
                <a:lnTo>
                  <a:pt x="6545" y="4049"/>
                </a:lnTo>
                <a:lnTo>
                  <a:pt x="6580" y="4089"/>
                </a:lnTo>
                <a:lnTo>
                  <a:pt x="6618" y="4129"/>
                </a:lnTo>
                <a:lnTo>
                  <a:pt x="6658" y="4162"/>
                </a:lnTo>
                <a:lnTo>
                  <a:pt x="6710" y="4195"/>
                </a:lnTo>
                <a:lnTo>
                  <a:pt x="6760" y="4219"/>
                </a:lnTo>
                <a:lnTo>
                  <a:pt x="6812" y="4247"/>
                </a:lnTo>
                <a:lnTo>
                  <a:pt x="6876" y="4264"/>
                </a:lnTo>
                <a:lnTo>
                  <a:pt x="6937" y="4276"/>
                </a:lnTo>
                <a:lnTo>
                  <a:pt x="7003" y="4290"/>
                </a:lnTo>
                <a:lnTo>
                  <a:pt x="7067" y="4295"/>
                </a:lnTo>
                <a:lnTo>
                  <a:pt x="7140" y="4295"/>
                </a:lnTo>
                <a:lnTo>
                  <a:pt x="7140" y="4295"/>
                </a:lnTo>
                <a:lnTo>
                  <a:pt x="7233" y="4292"/>
                </a:lnTo>
                <a:lnTo>
                  <a:pt x="7327" y="4285"/>
                </a:lnTo>
                <a:lnTo>
                  <a:pt x="7417" y="4269"/>
                </a:lnTo>
                <a:lnTo>
                  <a:pt x="7507" y="4247"/>
                </a:lnTo>
                <a:lnTo>
                  <a:pt x="7585" y="4217"/>
                </a:lnTo>
                <a:lnTo>
                  <a:pt x="7660" y="4179"/>
                </a:lnTo>
                <a:lnTo>
                  <a:pt x="7733" y="4141"/>
                </a:lnTo>
                <a:lnTo>
                  <a:pt x="7797" y="4091"/>
                </a:lnTo>
                <a:lnTo>
                  <a:pt x="7854" y="4044"/>
                </a:lnTo>
                <a:lnTo>
                  <a:pt x="7906" y="3987"/>
                </a:lnTo>
                <a:lnTo>
                  <a:pt x="7953" y="3928"/>
                </a:lnTo>
                <a:lnTo>
                  <a:pt x="7972" y="3895"/>
                </a:lnTo>
                <a:lnTo>
                  <a:pt x="7991" y="3862"/>
                </a:lnTo>
                <a:lnTo>
                  <a:pt x="8007" y="3826"/>
                </a:lnTo>
                <a:lnTo>
                  <a:pt x="8019" y="3791"/>
                </a:lnTo>
                <a:lnTo>
                  <a:pt x="8033" y="3755"/>
                </a:lnTo>
                <a:lnTo>
                  <a:pt x="8041" y="3717"/>
                </a:lnTo>
                <a:lnTo>
                  <a:pt x="8050" y="3682"/>
                </a:lnTo>
                <a:lnTo>
                  <a:pt x="8057" y="3642"/>
                </a:lnTo>
                <a:lnTo>
                  <a:pt x="8057" y="3601"/>
                </a:lnTo>
                <a:lnTo>
                  <a:pt x="8059" y="3564"/>
                </a:lnTo>
                <a:lnTo>
                  <a:pt x="8059" y="3344"/>
                </a:lnTo>
                <a:lnTo>
                  <a:pt x="8059" y="3344"/>
                </a:lnTo>
                <a:lnTo>
                  <a:pt x="8059" y="3344"/>
                </a:lnTo>
                <a:close/>
                <a:moveTo>
                  <a:pt x="8038" y="4827"/>
                </a:moveTo>
                <a:lnTo>
                  <a:pt x="8038" y="4399"/>
                </a:lnTo>
                <a:lnTo>
                  <a:pt x="8038" y="4399"/>
                </a:lnTo>
                <a:lnTo>
                  <a:pt x="7996" y="4451"/>
                </a:lnTo>
                <a:lnTo>
                  <a:pt x="7944" y="4498"/>
                </a:lnTo>
                <a:lnTo>
                  <a:pt x="7896" y="4550"/>
                </a:lnTo>
                <a:lnTo>
                  <a:pt x="7835" y="4595"/>
                </a:lnTo>
                <a:lnTo>
                  <a:pt x="7778" y="4640"/>
                </a:lnTo>
                <a:lnTo>
                  <a:pt x="7717" y="4680"/>
                </a:lnTo>
                <a:lnTo>
                  <a:pt x="7653" y="4721"/>
                </a:lnTo>
                <a:lnTo>
                  <a:pt x="7585" y="4756"/>
                </a:lnTo>
                <a:lnTo>
                  <a:pt x="7514" y="4787"/>
                </a:lnTo>
                <a:lnTo>
                  <a:pt x="7438" y="4815"/>
                </a:lnTo>
                <a:lnTo>
                  <a:pt x="7360" y="4841"/>
                </a:lnTo>
                <a:lnTo>
                  <a:pt x="7275" y="4863"/>
                </a:lnTo>
                <a:lnTo>
                  <a:pt x="7195" y="4874"/>
                </a:lnTo>
                <a:lnTo>
                  <a:pt x="7103" y="4891"/>
                </a:lnTo>
                <a:lnTo>
                  <a:pt x="7008" y="4900"/>
                </a:lnTo>
                <a:lnTo>
                  <a:pt x="6911" y="4903"/>
                </a:lnTo>
                <a:lnTo>
                  <a:pt x="6911" y="4903"/>
                </a:lnTo>
                <a:lnTo>
                  <a:pt x="6850" y="4900"/>
                </a:lnTo>
                <a:lnTo>
                  <a:pt x="6788" y="4893"/>
                </a:lnTo>
                <a:lnTo>
                  <a:pt x="6732" y="4891"/>
                </a:lnTo>
                <a:lnTo>
                  <a:pt x="6670" y="4884"/>
                </a:lnTo>
                <a:lnTo>
                  <a:pt x="6614" y="4872"/>
                </a:lnTo>
                <a:lnTo>
                  <a:pt x="6552" y="4863"/>
                </a:lnTo>
                <a:lnTo>
                  <a:pt x="6495" y="4848"/>
                </a:lnTo>
                <a:lnTo>
                  <a:pt x="6441" y="4829"/>
                </a:lnTo>
                <a:lnTo>
                  <a:pt x="6389" y="4811"/>
                </a:lnTo>
                <a:lnTo>
                  <a:pt x="6335" y="4789"/>
                </a:lnTo>
                <a:lnTo>
                  <a:pt x="6283" y="4768"/>
                </a:lnTo>
                <a:lnTo>
                  <a:pt x="6231" y="4742"/>
                </a:lnTo>
                <a:lnTo>
                  <a:pt x="6179" y="4718"/>
                </a:lnTo>
                <a:lnTo>
                  <a:pt x="6134" y="4687"/>
                </a:lnTo>
                <a:lnTo>
                  <a:pt x="6087" y="4657"/>
                </a:lnTo>
                <a:lnTo>
                  <a:pt x="6044" y="4624"/>
                </a:lnTo>
                <a:lnTo>
                  <a:pt x="6004" y="4590"/>
                </a:lnTo>
                <a:lnTo>
                  <a:pt x="5964" y="4550"/>
                </a:lnTo>
                <a:lnTo>
                  <a:pt x="5928" y="4515"/>
                </a:lnTo>
                <a:lnTo>
                  <a:pt x="5893" y="4472"/>
                </a:lnTo>
                <a:lnTo>
                  <a:pt x="5860" y="4425"/>
                </a:lnTo>
                <a:lnTo>
                  <a:pt x="5824" y="4382"/>
                </a:lnTo>
                <a:lnTo>
                  <a:pt x="5798" y="4335"/>
                </a:lnTo>
                <a:lnTo>
                  <a:pt x="5770" y="4285"/>
                </a:lnTo>
                <a:lnTo>
                  <a:pt x="5749" y="4233"/>
                </a:lnTo>
                <a:lnTo>
                  <a:pt x="5728" y="4179"/>
                </a:lnTo>
                <a:lnTo>
                  <a:pt x="5713" y="4124"/>
                </a:lnTo>
                <a:lnTo>
                  <a:pt x="5702" y="4068"/>
                </a:lnTo>
                <a:lnTo>
                  <a:pt x="5690" y="4008"/>
                </a:lnTo>
                <a:lnTo>
                  <a:pt x="5678" y="3949"/>
                </a:lnTo>
                <a:lnTo>
                  <a:pt x="5673" y="3885"/>
                </a:lnTo>
                <a:lnTo>
                  <a:pt x="5671" y="3821"/>
                </a:lnTo>
                <a:lnTo>
                  <a:pt x="5671" y="3805"/>
                </a:lnTo>
                <a:lnTo>
                  <a:pt x="5671" y="3805"/>
                </a:lnTo>
                <a:lnTo>
                  <a:pt x="5673" y="3736"/>
                </a:lnTo>
                <a:lnTo>
                  <a:pt x="5678" y="3672"/>
                </a:lnTo>
                <a:lnTo>
                  <a:pt x="5690" y="3606"/>
                </a:lnTo>
                <a:lnTo>
                  <a:pt x="5702" y="3542"/>
                </a:lnTo>
                <a:lnTo>
                  <a:pt x="5713" y="3483"/>
                </a:lnTo>
                <a:lnTo>
                  <a:pt x="5732" y="3426"/>
                </a:lnTo>
                <a:lnTo>
                  <a:pt x="5756" y="3370"/>
                </a:lnTo>
                <a:lnTo>
                  <a:pt x="5779" y="3313"/>
                </a:lnTo>
                <a:lnTo>
                  <a:pt x="5803" y="3263"/>
                </a:lnTo>
                <a:lnTo>
                  <a:pt x="5839" y="3211"/>
                </a:lnTo>
                <a:lnTo>
                  <a:pt x="5872" y="3166"/>
                </a:lnTo>
                <a:lnTo>
                  <a:pt x="5907" y="3119"/>
                </a:lnTo>
                <a:lnTo>
                  <a:pt x="5943" y="3076"/>
                </a:lnTo>
                <a:lnTo>
                  <a:pt x="5985" y="3038"/>
                </a:lnTo>
                <a:lnTo>
                  <a:pt x="6028" y="2998"/>
                </a:lnTo>
                <a:lnTo>
                  <a:pt x="6075" y="2965"/>
                </a:lnTo>
                <a:lnTo>
                  <a:pt x="6122" y="2927"/>
                </a:lnTo>
                <a:lnTo>
                  <a:pt x="6174" y="2894"/>
                </a:lnTo>
                <a:lnTo>
                  <a:pt x="6226" y="2868"/>
                </a:lnTo>
                <a:lnTo>
                  <a:pt x="6283" y="2840"/>
                </a:lnTo>
                <a:lnTo>
                  <a:pt x="6337" y="2816"/>
                </a:lnTo>
                <a:lnTo>
                  <a:pt x="6399" y="2792"/>
                </a:lnTo>
                <a:lnTo>
                  <a:pt x="6458" y="2773"/>
                </a:lnTo>
                <a:lnTo>
                  <a:pt x="6521" y="2754"/>
                </a:lnTo>
                <a:lnTo>
                  <a:pt x="6585" y="2738"/>
                </a:lnTo>
                <a:lnTo>
                  <a:pt x="6651" y="2721"/>
                </a:lnTo>
                <a:lnTo>
                  <a:pt x="6717" y="2709"/>
                </a:lnTo>
                <a:lnTo>
                  <a:pt x="6791" y="2700"/>
                </a:lnTo>
                <a:lnTo>
                  <a:pt x="6862" y="2690"/>
                </a:lnTo>
                <a:lnTo>
                  <a:pt x="6932" y="2688"/>
                </a:lnTo>
                <a:lnTo>
                  <a:pt x="7008" y="2686"/>
                </a:lnTo>
                <a:lnTo>
                  <a:pt x="7086" y="2681"/>
                </a:lnTo>
                <a:lnTo>
                  <a:pt x="7086" y="2681"/>
                </a:lnTo>
                <a:lnTo>
                  <a:pt x="7237" y="2686"/>
                </a:lnTo>
                <a:lnTo>
                  <a:pt x="7377" y="2690"/>
                </a:lnTo>
                <a:lnTo>
                  <a:pt x="7507" y="2707"/>
                </a:lnTo>
                <a:lnTo>
                  <a:pt x="7625" y="2724"/>
                </a:lnTo>
                <a:lnTo>
                  <a:pt x="7736" y="2743"/>
                </a:lnTo>
                <a:lnTo>
                  <a:pt x="7842" y="2771"/>
                </a:lnTo>
                <a:lnTo>
                  <a:pt x="7944" y="2797"/>
                </a:lnTo>
                <a:lnTo>
                  <a:pt x="8048" y="2828"/>
                </a:lnTo>
                <a:lnTo>
                  <a:pt x="8048" y="2743"/>
                </a:lnTo>
                <a:lnTo>
                  <a:pt x="8048" y="2743"/>
                </a:lnTo>
                <a:lnTo>
                  <a:pt x="8041" y="2653"/>
                </a:lnTo>
                <a:lnTo>
                  <a:pt x="8033" y="2572"/>
                </a:lnTo>
                <a:lnTo>
                  <a:pt x="8017" y="2494"/>
                </a:lnTo>
                <a:lnTo>
                  <a:pt x="7993" y="2421"/>
                </a:lnTo>
                <a:lnTo>
                  <a:pt x="7960" y="2355"/>
                </a:lnTo>
                <a:lnTo>
                  <a:pt x="7922" y="2293"/>
                </a:lnTo>
                <a:lnTo>
                  <a:pt x="7878" y="2239"/>
                </a:lnTo>
                <a:lnTo>
                  <a:pt x="7826" y="2187"/>
                </a:lnTo>
                <a:lnTo>
                  <a:pt x="7769" y="2142"/>
                </a:lnTo>
                <a:lnTo>
                  <a:pt x="7703" y="2106"/>
                </a:lnTo>
                <a:lnTo>
                  <a:pt x="7637" y="2071"/>
                </a:lnTo>
                <a:lnTo>
                  <a:pt x="7556" y="2045"/>
                </a:lnTo>
                <a:lnTo>
                  <a:pt x="7476" y="2021"/>
                </a:lnTo>
                <a:lnTo>
                  <a:pt x="7384" y="2007"/>
                </a:lnTo>
                <a:lnTo>
                  <a:pt x="7292" y="2000"/>
                </a:lnTo>
                <a:lnTo>
                  <a:pt x="7190" y="1995"/>
                </a:lnTo>
                <a:lnTo>
                  <a:pt x="7190" y="1995"/>
                </a:lnTo>
                <a:lnTo>
                  <a:pt x="7048" y="2000"/>
                </a:lnTo>
                <a:lnTo>
                  <a:pt x="6916" y="2011"/>
                </a:lnTo>
                <a:lnTo>
                  <a:pt x="6788" y="2028"/>
                </a:lnTo>
                <a:lnTo>
                  <a:pt x="6663" y="2054"/>
                </a:lnTo>
                <a:lnTo>
                  <a:pt x="6545" y="2087"/>
                </a:lnTo>
                <a:lnTo>
                  <a:pt x="6427" y="2123"/>
                </a:lnTo>
                <a:lnTo>
                  <a:pt x="6309" y="2163"/>
                </a:lnTo>
                <a:lnTo>
                  <a:pt x="6195" y="2215"/>
                </a:lnTo>
                <a:lnTo>
                  <a:pt x="5973" y="1571"/>
                </a:lnTo>
                <a:lnTo>
                  <a:pt x="5973" y="1571"/>
                </a:lnTo>
                <a:lnTo>
                  <a:pt x="6120" y="1510"/>
                </a:lnTo>
                <a:lnTo>
                  <a:pt x="6264" y="1453"/>
                </a:lnTo>
                <a:lnTo>
                  <a:pt x="6415" y="1401"/>
                </a:lnTo>
                <a:lnTo>
                  <a:pt x="6491" y="1380"/>
                </a:lnTo>
                <a:lnTo>
                  <a:pt x="6571" y="1361"/>
                </a:lnTo>
                <a:lnTo>
                  <a:pt x="6651" y="1342"/>
                </a:lnTo>
                <a:lnTo>
                  <a:pt x="6734" y="1325"/>
                </a:lnTo>
                <a:lnTo>
                  <a:pt x="6821" y="1316"/>
                </a:lnTo>
                <a:lnTo>
                  <a:pt x="6911" y="1299"/>
                </a:lnTo>
                <a:lnTo>
                  <a:pt x="7003" y="1292"/>
                </a:lnTo>
                <a:lnTo>
                  <a:pt x="7100" y="1285"/>
                </a:lnTo>
                <a:lnTo>
                  <a:pt x="7197" y="1283"/>
                </a:lnTo>
                <a:lnTo>
                  <a:pt x="7303" y="1283"/>
                </a:lnTo>
                <a:lnTo>
                  <a:pt x="7303" y="1283"/>
                </a:lnTo>
                <a:lnTo>
                  <a:pt x="7396" y="1283"/>
                </a:lnTo>
                <a:lnTo>
                  <a:pt x="7490" y="1285"/>
                </a:lnTo>
                <a:lnTo>
                  <a:pt x="7575" y="1292"/>
                </a:lnTo>
                <a:lnTo>
                  <a:pt x="7663" y="1304"/>
                </a:lnTo>
                <a:lnTo>
                  <a:pt x="7748" y="1318"/>
                </a:lnTo>
                <a:lnTo>
                  <a:pt x="7826" y="1337"/>
                </a:lnTo>
                <a:lnTo>
                  <a:pt x="7901" y="1358"/>
                </a:lnTo>
                <a:lnTo>
                  <a:pt x="7974" y="1380"/>
                </a:lnTo>
                <a:lnTo>
                  <a:pt x="8048" y="1403"/>
                </a:lnTo>
                <a:lnTo>
                  <a:pt x="8111" y="1434"/>
                </a:lnTo>
                <a:lnTo>
                  <a:pt x="8178" y="1467"/>
                </a:lnTo>
                <a:lnTo>
                  <a:pt x="8239" y="1498"/>
                </a:lnTo>
                <a:lnTo>
                  <a:pt x="8296" y="1541"/>
                </a:lnTo>
                <a:lnTo>
                  <a:pt x="8350" y="1578"/>
                </a:lnTo>
                <a:lnTo>
                  <a:pt x="8404" y="1621"/>
                </a:lnTo>
                <a:lnTo>
                  <a:pt x="8449" y="1664"/>
                </a:lnTo>
                <a:lnTo>
                  <a:pt x="8499" y="1716"/>
                </a:lnTo>
                <a:lnTo>
                  <a:pt x="8541" y="1768"/>
                </a:lnTo>
                <a:lnTo>
                  <a:pt x="8582" y="1822"/>
                </a:lnTo>
                <a:lnTo>
                  <a:pt x="8617" y="1881"/>
                </a:lnTo>
                <a:lnTo>
                  <a:pt x="8653" y="1938"/>
                </a:lnTo>
                <a:lnTo>
                  <a:pt x="8686" y="2000"/>
                </a:lnTo>
                <a:lnTo>
                  <a:pt x="8712" y="2066"/>
                </a:lnTo>
                <a:lnTo>
                  <a:pt x="8738" y="2130"/>
                </a:lnTo>
                <a:lnTo>
                  <a:pt x="8759" y="2198"/>
                </a:lnTo>
                <a:lnTo>
                  <a:pt x="8780" y="2272"/>
                </a:lnTo>
                <a:lnTo>
                  <a:pt x="8794" y="2347"/>
                </a:lnTo>
                <a:lnTo>
                  <a:pt x="8811" y="2423"/>
                </a:lnTo>
                <a:lnTo>
                  <a:pt x="8820" y="2504"/>
                </a:lnTo>
                <a:lnTo>
                  <a:pt x="8830" y="2584"/>
                </a:lnTo>
                <a:lnTo>
                  <a:pt x="8832" y="2669"/>
                </a:lnTo>
                <a:lnTo>
                  <a:pt x="8832" y="2754"/>
                </a:lnTo>
                <a:lnTo>
                  <a:pt x="8832" y="4827"/>
                </a:lnTo>
                <a:lnTo>
                  <a:pt x="8038" y="4827"/>
                </a:lnTo>
                <a:lnTo>
                  <a:pt x="8038" y="4827"/>
                </a:lnTo>
                <a:lnTo>
                  <a:pt x="8038" y="4827"/>
                </a:lnTo>
                <a:close/>
                <a:moveTo>
                  <a:pt x="11070" y="4910"/>
                </a:moveTo>
                <a:lnTo>
                  <a:pt x="11070" y="4910"/>
                </a:lnTo>
                <a:lnTo>
                  <a:pt x="10968" y="4910"/>
                </a:lnTo>
                <a:lnTo>
                  <a:pt x="10876" y="4903"/>
                </a:lnTo>
                <a:lnTo>
                  <a:pt x="10786" y="4891"/>
                </a:lnTo>
                <a:lnTo>
                  <a:pt x="10692" y="4872"/>
                </a:lnTo>
                <a:lnTo>
                  <a:pt x="10604" y="4855"/>
                </a:lnTo>
                <a:lnTo>
                  <a:pt x="10517" y="4829"/>
                </a:lnTo>
                <a:lnTo>
                  <a:pt x="10432" y="4801"/>
                </a:lnTo>
                <a:lnTo>
                  <a:pt x="10347" y="4766"/>
                </a:lnTo>
                <a:lnTo>
                  <a:pt x="10269" y="4730"/>
                </a:lnTo>
                <a:lnTo>
                  <a:pt x="10191" y="4690"/>
                </a:lnTo>
                <a:lnTo>
                  <a:pt x="10115" y="4647"/>
                </a:lnTo>
                <a:lnTo>
                  <a:pt x="10042" y="4600"/>
                </a:lnTo>
                <a:lnTo>
                  <a:pt x="9971" y="4550"/>
                </a:lnTo>
                <a:lnTo>
                  <a:pt x="9902" y="4496"/>
                </a:lnTo>
                <a:lnTo>
                  <a:pt x="9839" y="4439"/>
                </a:lnTo>
                <a:lnTo>
                  <a:pt x="9780" y="4380"/>
                </a:lnTo>
                <a:lnTo>
                  <a:pt x="9716" y="4314"/>
                </a:lnTo>
                <a:lnTo>
                  <a:pt x="9661" y="4250"/>
                </a:lnTo>
                <a:lnTo>
                  <a:pt x="9612" y="4181"/>
                </a:lnTo>
                <a:lnTo>
                  <a:pt x="9560" y="4110"/>
                </a:lnTo>
                <a:lnTo>
                  <a:pt x="9517" y="4034"/>
                </a:lnTo>
                <a:lnTo>
                  <a:pt x="9472" y="3959"/>
                </a:lnTo>
                <a:lnTo>
                  <a:pt x="9432" y="3883"/>
                </a:lnTo>
                <a:lnTo>
                  <a:pt x="9399" y="3803"/>
                </a:lnTo>
                <a:lnTo>
                  <a:pt x="9368" y="3717"/>
                </a:lnTo>
                <a:lnTo>
                  <a:pt x="9338" y="3637"/>
                </a:lnTo>
                <a:lnTo>
                  <a:pt x="9316" y="3549"/>
                </a:lnTo>
                <a:lnTo>
                  <a:pt x="9300" y="3459"/>
                </a:lnTo>
                <a:lnTo>
                  <a:pt x="9283" y="3372"/>
                </a:lnTo>
                <a:lnTo>
                  <a:pt x="9274" y="3284"/>
                </a:lnTo>
                <a:lnTo>
                  <a:pt x="9267" y="3190"/>
                </a:lnTo>
                <a:lnTo>
                  <a:pt x="9262" y="3100"/>
                </a:lnTo>
                <a:lnTo>
                  <a:pt x="9262" y="3100"/>
                </a:lnTo>
                <a:lnTo>
                  <a:pt x="9267" y="3005"/>
                </a:lnTo>
                <a:lnTo>
                  <a:pt x="9274" y="2911"/>
                </a:lnTo>
                <a:lnTo>
                  <a:pt x="9283" y="2818"/>
                </a:lnTo>
                <a:lnTo>
                  <a:pt x="9300" y="2731"/>
                </a:lnTo>
                <a:lnTo>
                  <a:pt x="9316" y="2643"/>
                </a:lnTo>
                <a:lnTo>
                  <a:pt x="9338" y="2558"/>
                </a:lnTo>
                <a:lnTo>
                  <a:pt x="9368" y="2470"/>
                </a:lnTo>
                <a:lnTo>
                  <a:pt x="9399" y="2388"/>
                </a:lnTo>
                <a:lnTo>
                  <a:pt x="9432" y="2310"/>
                </a:lnTo>
                <a:lnTo>
                  <a:pt x="9472" y="2227"/>
                </a:lnTo>
                <a:lnTo>
                  <a:pt x="9517" y="2151"/>
                </a:lnTo>
                <a:lnTo>
                  <a:pt x="9560" y="2075"/>
                </a:lnTo>
                <a:lnTo>
                  <a:pt x="9612" y="2004"/>
                </a:lnTo>
                <a:lnTo>
                  <a:pt x="9661" y="1936"/>
                </a:lnTo>
                <a:lnTo>
                  <a:pt x="9718" y="1867"/>
                </a:lnTo>
                <a:lnTo>
                  <a:pt x="9780" y="1806"/>
                </a:lnTo>
                <a:lnTo>
                  <a:pt x="9839" y="1744"/>
                </a:lnTo>
                <a:lnTo>
                  <a:pt x="9902" y="1685"/>
                </a:lnTo>
                <a:lnTo>
                  <a:pt x="9973" y="1630"/>
                </a:lnTo>
                <a:lnTo>
                  <a:pt x="10042" y="1581"/>
                </a:lnTo>
                <a:lnTo>
                  <a:pt x="10115" y="1531"/>
                </a:lnTo>
                <a:lnTo>
                  <a:pt x="10191" y="1489"/>
                </a:lnTo>
                <a:lnTo>
                  <a:pt x="10271" y="1448"/>
                </a:lnTo>
                <a:lnTo>
                  <a:pt x="10349" y="1406"/>
                </a:lnTo>
                <a:lnTo>
                  <a:pt x="10434" y="1375"/>
                </a:lnTo>
                <a:lnTo>
                  <a:pt x="10519" y="1347"/>
                </a:lnTo>
                <a:lnTo>
                  <a:pt x="10606" y="1321"/>
                </a:lnTo>
                <a:lnTo>
                  <a:pt x="10699" y="1299"/>
                </a:lnTo>
                <a:lnTo>
                  <a:pt x="10791" y="1285"/>
                </a:lnTo>
                <a:lnTo>
                  <a:pt x="10883" y="1273"/>
                </a:lnTo>
                <a:lnTo>
                  <a:pt x="10977" y="1266"/>
                </a:lnTo>
                <a:lnTo>
                  <a:pt x="11074" y="1264"/>
                </a:lnTo>
                <a:lnTo>
                  <a:pt x="11074" y="1264"/>
                </a:lnTo>
                <a:lnTo>
                  <a:pt x="11197" y="1266"/>
                </a:lnTo>
                <a:lnTo>
                  <a:pt x="11313" y="1273"/>
                </a:lnTo>
                <a:lnTo>
                  <a:pt x="11422" y="1287"/>
                </a:lnTo>
                <a:lnTo>
                  <a:pt x="11526" y="1306"/>
                </a:lnTo>
                <a:lnTo>
                  <a:pt x="11627" y="1330"/>
                </a:lnTo>
                <a:lnTo>
                  <a:pt x="11722" y="1361"/>
                </a:lnTo>
                <a:lnTo>
                  <a:pt x="11814" y="1394"/>
                </a:lnTo>
                <a:lnTo>
                  <a:pt x="11899" y="1432"/>
                </a:lnTo>
                <a:lnTo>
                  <a:pt x="11984" y="1474"/>
                </a:lnTo>
                <a:lnTo>
                  <a:pt x="12062" y="1517"/>
                </a:lnTo>
                <a:lnTo>
                  <a:pt x="12137" y="1567"/>
                </a:lnTo>
                <a:lnTo>
                  <a:pt x="12211" y="1621"/>
                </a:lnTo>
                <a:lnTo>
                  <a:pt x="12282" y="1678"/>
                </a:lnTo>
                <a:lnTo>
                  <a:pt x="12343" y="1737"/>
                </a:lnTo>
                <a:lnTo>
                  <a:pt x="12412" y="1798"/>
                </a:lnTo>
                <a:lnTo>
                  <a:pt x="12471" y="1865"/>
                </a:lnTo>
                <a:lnTo>
                  <a:pt x="11974" y="2402"/>
                </a:lnTo>
                <a:lnTo>
                  <a:pt x="11974" y="2402"/>
                </a:lnTo>
                <a:lnTo>
                  <a:pt x="11880" y="2310"/>
                </a:lnTo>
                <a:lnTo>
                  <a:pt x="11835" y="2262"/>
                </a:lnTo>
                <a:lnTo>
                  <a:pt x="11785" y="2224"/>
                </a:lnTo>
                <a:lnTo>
                  <a:pt x="11733" y="2184"/>
                </a:lnTo>
                <a:lnTo>
                  <a:pt x="11686" y="2149"/>
                </a:lnTo>
                <a:lnTo>
                  <a:pt x="11634" y="2113"/>
                </a:lnTo>
                <a:lnTo>
                  <a:pt x="11580" y="2087"/>
                </a:lnTo>
                <a:lnTo>
                  <a:pt x="11526" y="2056"/>
                </a:lnTo>
                <a:lnTo>
                  <a:pt x="11466" y="2035"/>
                </a:lnTo>
                <a:lnTo>
                  <a:pt x="11410" y="2014"/>
                </a:lnTo>
                <a:lnTo>
                  <a:pt x="11341" y="1995"/>
                </a:lnTo>
                <a:lnTo>
                  <a:pt x="11282" y="1981"/>
                </a:lnTo>
                <a:lnTo>
                  <a:pt x="11211" y="1971"/>
                </a:lnTo>
                <a:lnTo>
                  <a:pt x="11143" y="1966"/>
                </a:lnTo>
                <a:lnTo>
                  <a:pt x="11070" y="1962"/>
                </a:lnTo>
                <a:lnTo>
                  <a:pt x="11070" y="1962"/>
                </a:lnTo>
                <a:lnTo>
                  <a:pt x="11015" y="1966"/>
                </a:lnTo>
                <a:lnTo>
                  <a:pt x="10961" y="1971"/>
                </a:lnTo>
                <a:lnTo>
                  <a:pt x="10909" y="1978"/>
                </a:lnTo>
                <a:lnTo>
                  <a:pt x="10857" y="1990"/>
                </a:lnTo>
                <a:lnTo>
                  <a:pt x="10807" y="2000"/>
                </a:lnTo>
                <a:lnTo>
                  <a:pt x="10760" y="2014"/>
                </a:lnTo>
                <a:lnTo>
                  <a:pt x="10713" y="2033"/>
                </a:lnTo>
                <a:lnTo>
                  <a:pt x="10666" y="2054"/>
                </a:lnTo>
                <a:lnTo>
                  <a:pt x="10623" y="2075"/>
                </a:lnTo>
                <a:lnTo>
                  <a:pt x="10578" y="2101"/>
                </a:lnTo>
                <a:lnTo>
                  <a:pt x="10536" y="2127"/>
                </a:lnTo>
                <a:lnTo>
                  <a:pt x="10495" y="2153"/>
                </a:lnTo>
                <a:lnTo>
                  <a:pt x="10455" y="2187"/>
                </a:lnTo>
                <a:lnTo>
                  <a:pt x="10420" y="2220"/>
                </a:lnTo>
                <a:lnTo>
                  <a:pt x="10382" y="2257"/>
                </a:lnTo>
                <a:lnTo>
                  <a:pt x="10347" y="2293"/>
                </a:lnTo>
                <a:lnTo>
                  <a:pt x="10313" y="2333"/>
                </a:lnTo>
                <a:lnTo>
                  <a:pt x="10285" y="2373"/>
                </a:lnTo>
                <a:lnTo>
                  <a:pt x="10254" y="2411"/>
                </a:lnTo>
                <a:lnTo>
                  <a:pt x="10228" y="2461"/>
                </a:lnTo>
                <a:lnTo>
                  <a:pt x="10200" y="2504"/>
                </a:lnTo>
                <a:lnTo>
                  <a:pt x="10179" y="2551"/>
                </a:lnTo>
                <a:lnTo>
                  <a:pt x="10158" y="2598"/>
                </a:lnTo>
                <a:lnTo>
                  <a:pt x="10136" y="2648"/>
                </a:lnTo>
                <a:lnTo>
                  <a:pt x="10122" y="2700"/>
                </a:lnTo>
                <a:lnTo>
                  <a:pt x="10106" y="2750"/>
                </a:lnTo>
                <a:lnTo>
                  <a:pt x="10091" y="2804"/>
                </a:lnTo>
                <a:lnTo>
                  <a:pt x="10082" y="2858"/>
                </a:lnTo>
                <a:lnTo>
                  <a:pt x="10072" y="2913"/>
                </a:lnTo>
                <a:lnTo>
                  <a:pt x="10068" y="2967"/>
                </a:lnTo>
                <a:lnTo>
                  <a:pt x="10063" y="3026"/>
                </a:lnTo>
                <a:lnTo>
                  <a:pt x="10063" y="3083"/>
                </a:lnTo>
                <a:lnTo>
                  <a:pt x="10063" y="3083"/>
                </a:lnTo>
                <a:lnTo>
                  <a:pt x="10063" y="3140"/>
                </a:lnTo>
                <a:lnTo>
                  <a:pt x="10068" y="3199"/>
                </a:lnTo>
                <a:lnTo>
                  <a:pt x="10072" y="3261"/>
                </a:lnTo>
                <a:lnTo>
                  <a:pt x="10082" y="3310"/>
                </a:lnTo>
                <a:lnTo>
                  <a:pt x="10091" y="3367"/>
                </a:lnTo>
                <a:lnTo>
                  <a:pt x="10106" y="3422"/>
                </a:lnTo>
                <a:lnTo>
                  <a:pt x="10122" y="3471"/>
                </a:lnTo>
                <a:lnTo>
                  <a:pt x="10141" y="3528"/>
                </a:lnTo>
                <a:lnTo>
                  <a:pt x="10158" y="3578"/>
                </a:lnTo>
                <a:lnTo>
                  <a:pt x="10179" y="3625"/>
                </a:lnTo>
                <a:lnTo>
                  <a:pt x="10205" y="3672"/>
                </a:lnTo>
                <a:lnTo>
                  <a:pt x="10231" y="3717"/>
                </a:lnTo>
                <a:lnTo>
                  <a:pt x="10259" y="3765"/>
                </a:lnTo>
                <a:lnTo>
                  <a:pt x="10290" y="3807"/>
                </a:lnTo>
                <a:lnTo>
                  <a:pt x="10323" y="3845"/>
                </a:lnTo>
                <a:lnTo>
                  <a:pt x="10354" y="3885"/>
                </a:lnTo>
                <a:lnTo>
                  <a:pt x="10389" y="3921"/>
                </a:lnTo>
                <a:lnTo>
                  <a:pt x="10425" y="3959"/>
                </a:lnTo>
                <a:lnTo>
                  <a:pt x="10465" y="3992"/>
                </a:lnTo>
                <a:lnTo>
                  <a:pt x="10507" y="4025"/>
                </a:lnTo>
                <a:lnTo>
                  <a:pt x="10550" y="4053"/>
                </a:lnTo>
                <a:lnTo>
                  <a:pt x="10592" y="4077"/>
                </a:lnTo>
                <a:lnTo>
                  <a:pt x="10637" y="4105"/>
                </a:lnTo>
                <a:lnTo>
                  <a:pt x="10684" y="4127"/>
                </a:lnTo>
                <a:lnTo>
                  <a:pt x="10734" y="4146"/>
                </a:lnTo>
                <a:lnTo>
                  <a:pt x="10781" y="4165"/>
                </a:lnTo>
                <a:lnTo>
                  <a:pt x="10833" y="4181"/>
                </a:lnTo>
                <a:lnTo>
                  <a:pt x="10888" y="4193"/>
                </a:lnTo>
                <a:lnTo>
                  <a:pt x="10942" y="4202"/>
                </a:lnTo>
                <a:lnTo>
                  <a:pt x="10996" y="4207"/>
                </a:lnTo>
                <a:lnTo>
                  <a:pt x="11051" y="4214"/>
                </a:lnTo>
                <a:lnTo>
                  <a:pt x="11110" y="4217"/>
                </a:lnTo>
                <a:lnTo>
                  <a:pt x="11110" y="4217"/>
                </a:lnTo>
                <a:lnTo>
                  <a:pt x="11178" y="4214"/>
                </a:lnTo>
                <a:lnTo>
                  <a:pt x="11244" y="4205"/>
                </a:lnTo>
                <a:lnTo>
                  <a:pt x="11313" y="4198"/>
                </a:lnTo>
                <a:lnTo>
                  <a:pt x="11372" y="4183"/>
                </a:lnTo>
                <a:lnTo>
                  <a:pt x="11433" y="4165"/>
                </a:lnTo>
                <a:lnTo>
                  <a:pt x="11490" y="4143"/>
                </a:lnTo>
                <a:lnTo>
                  <a:pt x="11552" y="4122"/>
                </a:lnTo>
                <a:lnTo>
                  <a:pt x="11611" y="4091"/>
                </a:lnTo>
                <a:lnTo>
                  <a:pt x="11665" y="4065"/>
                </a:lnTo>
                <a:lnTo>
                  <a:pt x="11717" y="4032"/>
                </a:lnTo>
                <a:lnTo>
                  <a:pt x="11767" y="3994"/>
                </a:lnTo>
                <a:lnTo>
                  <a:pt x="11819" y="3956"/>
                </a:lnTo>
                <a:lnTo>
                  <a:pt x="11870" y="3916"/>
                </a:lnTo>
                <a:lnTo>
                  <a:pt x="11920" y="3871"/>
                </a:lnTo>
                <a:lnTo>
                  <a:pt x="12012" y="3777"/>
                </a:lnTo>
                <a:lnTo>
                  <a:pt x="12497" y="4257"/>
                </a:lnTo>
                <a:lnTo>
                  <a:pt x="12497" y="4257"/>
                </a:lnTo>
                <a:lnTo>
                  <a:pt x="12433" y="4325"/>
                </a:lnTo>
                <a:lnTo>
                  <a:pt x="12364" y="4392"/>
                </a:lnTo>
                <a:lnTo>
                  <a:pt x="12298" y="4460"/>
                </a:lnTo>
                <a:lnTo>
                  <a:pt x="12225" y="4519"/>
                </a:lnTo>
                <a:lnTo>
                  <a:pt x="12149" y="4576"/>
                </a:lnTo>
                <a:lnTo>
                  <a:pt x="12074" y="4631"/>
                </a:lnTo>
                <a:lnTo>
                  <a:pt x="11991" y="4680"/>
                </a:lnTo>
                <a:lnTo>
                  <a:pt x="11911" y="4728"/>
                </a:lnTo>
                <a:lnTo>
                  <a:pt x="11821" y="4766"/>
                </a:lnTo>
                <a:lnTo>
                  <a:pt x="11729" y="4803"/>
                </a:lnTo>
                <a:lnTo>
                  <a:pt x="11634" y="4837"/>
                </a:lnTo>
                <a:lnTo>
                  <a:pt x="11533" y="4860"/>
                </a:lnTo>
                <a:lnTo>
                  <a:pt x="11424" y="4886"/>
                </a:lnTo>
                <a:lnTo>
                  <a:pt x="11313" y="4898"/>
                </a:lnTo>
                <a:lnTo>
                  <a:pt x="11190" y="4905"/>
                </a:lnTo>
                <a:lnTo>
                  <a:pt x="11070" y="4910"/>
                </a:lnTo>
                <a:lnTo>
                  <a:pt x="11070" y="4910"/>
                </a:lnTo>
                <a:lnTo>
                  <a:pt x="11070" y="4910"/>
                </a:lnTo>
                <a:close/>
                <a:moveTo>
                  <a:pt x="16161" y="4829"/>
                </a:moveTo>
                <a:lnTo>
                  <a:pt x="15235" y="4829"/>
                </a:lnTo>
                <a:lnTo>
                  <a:pt x="14186" y="3320"/>
                </a:lnTo>
                <a:lnTo>
                  <a:pt x="13697" y="3831"/>
                </a:lnTo>
                <a:lnTo>
                  <a:pt x="13697" y="4829"/>
                </a:lnTo>
                <a:lnTo>
                  <a:pt x="12896" y="4829"/>
                </a:lnTo>
                <a:lnTo>
                  <a:pt x="12896" y="0"/>
                </a:lnTo>
                <a:lnTo>
                  <a:pt x="13697" y="0"/>
                </a:lnTo>
                <a:lnTo>
                  <a:pt x="13697" y="2885"/>
                </a:lnTo>
                <a:lnTo>
                  <a:pt x="15145" y="1337"/>
                </a:lnTo>
                <a:lnTo>
                  <a:pt x="16119" y="1337"/>
                </a:lnTo>
                <a:lnTo>
                  <a:pt x="14729" y="2759"/>
                </a:lnTo>
                <a:lnTo>
                  <a:pt x="16161" y="4829"/>
                </a:lnTo>
                <a:lnTo>
                  <a:pt x="16161" y="4829"/>
                </a:lnTo>
                <a:lnTo>
                  <a:pt x="16161" y="4829"/>
                </a:lnTo>
                <a:close/>
                <a:moveTo>
                  <a:pt x="18394" y="1955"/>
                </a:moveTo>
                <a:lnTo>
                  <a:pt x="18394" y="1955"/>
                </a:lnTo>
                <a:lnTo>
                  <a:pt x="18342" y="1957"/>
                </a:lnTo>
                <a:lnTo>
                  <a:pt x="18292" y="1962"/>
                </a:lnTo>
                <a:lnTo>
                  <a:pt x="18240" y="1969"/>
                </a:lnTo>
                <a:lnTo>
                  <a:pt x="18193" y="1976"/>
                </a:lnTo>
                <a:lnTo>
                  <a:pt x="18143" y="1988"/>
                </a:lnTo>
                <a:lnTo>
                  <a:pt x="18096" y="2000"/>
                </a:lnTo>
                <a:lnTo>
                  <a:pt x="18049" y="2016"/>
                </a:lnTo>
                <a:lnTo>
                  <a:pt x="18006" y="2037"/>
                </a:lnTo>
                <a:lnTo>
                  <a:pt x="17957" y="2054"/>
                </a:lnTo>
                <a:lnTo>
                  <a:pt x="17914" y="2082"/>
                </a:lnTo>
                <a:lnTo>
                  <a:pt x="17872" y="2106"/>
                </a:lnTo>
                <a:lnTo>
                  <a:pt x="17829" y="2130"/>
                </a:lnTo>
                <a:lnTo>
                  <a:pt x="17791" y="2160"/>
                </a:lnTo>
                <a:lnTo>
                  <a:pt x="17751" y="2194"/>
                </a:lnTo>
                <a:lnTo>
                  <a:pt x="17713" y="2224"/>
                </a:lnTo>
                <a:lnTo>
                  <a:pt x="17678" y="2262"/>
                </a:lnTo>
                <a:lnTo>
                  <a:pt x="17642" y="2300"/>
                </a:lnTo>
                <a:lnTo>
                  <a:pt x="17614" y="2338"/>
                </a:lnTo>
                <a:lnTo>
                  <a:pt x="17581" y="2383"/>
                </a:lnTo>
                <a:lnTo>
                  <a:pt x="17550" y="2425"/>
                </a:lnTo>
                <a:lnTo>
                  <a:pt x="17527" y="2468"/>
                </a:lnTo>
                <a:lnTo>
                  <a:pt x="17501" y="2515"/>
                </a:lnTo>
                <a:lnTo>
                  <a:pt x="17475" y="2567"/>
                </a:lnTo>
                <a:lnTo>
                  <a:pt x="17453" y="2617"/>
                </a:lnTo>
                <a:lnTo>
                  <a:pt x="17435" y="2669"/>
                </a:lnTo>
                <a:lnTo>
                  <a:pt x="17420" y="2724"/>
                </a:lnTo>
                <a:lnTo>
                  <a:pt x="17409" y="2780"/>
                </a:lnTo>
                <a:lnTo>
                  <a:pt x="17392" y="2835"/>
                </a:lnTo>
                <a:lnTo>
                  <a:pt x="17387" y="2896"/>
                </a:lnTo>
                <a:lnTo>
                  <a:pt x="17378" y="2953"/>
                </a:lnTo>
                <a:lnTo>
                  <a:pt x="17375" y="3017"/>
                </a:lnTo>
                <a:lnTo>
                  <a:pt x="17371" y="3081"/>
                </a:lnTo>
                <a:lnTo>
                  <a:pt x="17371" y="3081"/>
                </a:lnTo>
                <a:lnTo>
                  <a:pt x="17375" y="3145"/>
                </a:lnTo>
                <a:lnTo>
                  <a:pt x="17378" y="3206"/>
                </a:lnTo>
                <a:lnTo>
                  <a:pt x="17387" y="3265"/>
                </a:lnTo>
                <a:lnTo>
                  <a:pt x="17392" y="3325"/>
                </a:lnTo>
                <a:lnTo>
                  <a:pt x="17409" y="3381"/>
                </a:lnTo>
                <a:lnTo>
                  <a:pt x="17420" y="3436"/>
                </a:lnTo>
                <a:lnTo>
                  <a:pt x="17435" y="3490"/>
                </a:lnTo>
                <a:lnTo>
                  <a:pt x="17453" y="3542"/>
                </a:lnTo>
                <a:lnTo>
                  <a:pt x="17475" y="3594"/>
                </a:lnTo>
                <a:lnTo>
                  <a:pt x="17501" y="3642"/>
                </a:lnTo>
                <a:lnTo>
                  <a:pt x="17527" y="3691"/>
                </a:lnTo>
                <a:lnTo>
                  <a:pt x="17550" y="3734"/>
                </a:lnTo>
                <a:lnTo>
                  <a:pt x="17581" y="3779"/>
                </a:lnTo>
                <a:lnTo>
                  <a:pt x="17614" y="3821"/>
                </a:lnTo>
                <a:lnTo>
                  <a:pt x="17642" y="3862"/>
                </a:lnTo>
                <a:lnTo>
                  <a:pt x="17678" y="3897"/>
                </a:lnTo>
                <a:lnTo>
                  <a:pt x="17713" y="3935"/>
                </a:lnTo>
                <a:lnTo>
                  <a:pt x="17751" y="3968"/>
                </a:lnTo>
                <a:lnTo>
                  <a:pt x="17791" y="3999"/>
                </a:lnTo>
                <a:lnTo>
                  <a:pt x="17829" y="4027"/>
                </a:lnTo>
                <a:lnTo>
                  <a:pt x="17872" y="4058"/>
                </a:lnTo>
                <a:lnTo>
                  <a:pt x="17914" y="4082"/>
                </a:lnTo>
                <a:lnTo>
                  <a:pt x="17957" y="4103"/>
                </a:lnTo>
                <a:lnTo>
                  <a:pt x="18006" y="4124"/>
                </a:lnTo>
                <a:lnTo>
                  <a:pt x="18049" y="4143"/>
                </a:lnTo>
                <a:lnTo>
                  <a:pt x="18096" y="4160"/>
                </a:lnTo>
                <a:lnTo>
                  <a:pt x="18143" y="4174"/>
                </a:lnTo>
                <a:lnTo>
                  <a:pt x="18193" y="4183"/>
                </a:lnTo>
                <a:lnTo>
                  <a:pt x="18240" y="4195"/>
                </a:lnTo>
                <a:lnTo>
                  <a:pt x="18292" y="4198"/>
                </a:lnTo>
                <a:lnTo>
                  <a:pt x="18342" y="4202"/>
                </a:lnTo>
                <a:lnTo>
                  <a:pt x="18394" y="4205"/>
                </a:lnTo>
                <a:lnTo>
                  <a:pt x="18394" y="4205"/>
                </a:lnTo>
                <a:lnTo>
                  <a:pt x="18443" y="4205"/>
                </a:lnTo>
                <a:lnTo>
                  <a:pt x="18495" y="4198"/>
                </a:lnTo>
                <a:lnTo>
                  <a:pt x="18543" y="4195"/>
                </a:lnTo>
                <a:lnTo>
                  <a:pt x="18592" y="4183"/>
                </a:lnTo>
                <a:lnTo>
                  <a:pt x="18640" y="4174"/>
                </a:lnTo>
                <a:lnTo>
                  <a:pt x="18687" y="4162"/>
                </a:lnTo>
                <a:lnTo>
                  <a:pt x="18734" y="4143"/>
                </a:lnTo>
                <a:lnTo>
                  <a:pt x="18777" y="4124"/>
                </a:lnTo>
                <a:lnTo>
                  <a:pt x="18826" y="4108"/>
                </a:lnTo>
                <a:lnTo>
                  <a:pt x="18869" y="4086"/>
                </a:lnTo>
                <a:lnTo>
                  <a:pt x="18907" y="4060"/>
                </a:lnTo>
                <a:lnTo>
                  <a:pt x="18947" y="4032"/>
                </a:lnTo>
                <a:lnTo>
                  <a:pt x="18987" y="4004"/>
                </a:lnTo>
                <a:lnTo>
                  <a:pt x="19022" y="3973"/>
                </a:lnTo>
                <a:lnTo>
                  <a:pt x="19060" y="3937"/>
                </a:lnTo>
                <a:lnTo>
                  <a:pt x="19096" y="3904"/>
                </a:lnTo>
                <a:lnTo>
                  <a:pt x="19129" y="3864"/>
                </a:lnTo>
                <a:lnTo>
                  <a:pt x="19162" y="3824"/>
                </a:lnTo>
                <a:lnTo>
                  <a:pt x="19190" y="3786"/>
                </a:lnTo>
                <a:lnTo>
                  <a:pt x="19221" y="3743"/>
                </a:lnTo>
                <a:lnTo>
                  <a:pt x="19244" y="3698"/>
                </a:lnTo>
                <a:lnTo>
                  <a:pt x="19273" y="3651"/>
                </a:lnTo>
                <a:lnTo>
                  <a:pt x="19294" y="3599"/>
                </a:lnTo>
                <a:lnTo>
                  <a:pt x="19311" y="3549"/>
                </a:lnTo>
                <a:lnTo>
                  <a:pt x="19329" y="3500"/>
                </a:lnTo>
                <a:lnTo>
                  <a:pt x="19348" y="3445"/>
                </a:lnTo>
                <a:lnTo>
                  <a:pt x="19358" y="3388"/>
                </a:lnTo>
                <a:lnTo>
                  <a:pt x="19370" y="3327"/>
                </a:lnTo>
                <a:lnTo>
                  <a:pt x="19379" y="3270"/>
                </a:lnTo>
                <a:lnTo>
                  <a:pt x="19386" y="3209"/>
                </a:lnTo>
                <a:lnTo>
                  <a:pt x="19391" y="3147"/>
                </a:lnTo>
                <a:lnTo>
                  <a:pt x="19391" y="3081"/>
                </a:lnTo>
                <a:lnTo>
                  <a:pt x="19391" y="3081"/>
                </a:lnTo>
                <a:lnTo>
                  <a:pt x="19391" y="3017"/>
                </a:lnTo>
                <a:lnTo>
                  <a:pt x="19386" y="2953"/>
                </a:lnTo>
                <a:lnTo>
                  <a:pt x="19379" y="2894"/>
                </a:lnTo>
                <a:lnTo>
                  <a:pt x="19370" y="2835"/>
                </a:lnTo>
                <a:lnTo>
                  <a:pt x="19358" y="2778"/>
                </a:lnTo>
                <a:lnTo>
                  <a:pt x="19341" y="2724"/>
                </a:lnTo>
                <a:lnTo>
                  <a:pt x="19329" y="2669"/>
                </a:lnTo>
                <a:lnTo>
                  <a:pt x="19311" y="2612"/>
                </a:lnTo>
                <a:lnTo>
                  <a:pt x="19289" y="2563"/>
                </a:lnTo>
                <a:lnTo>
                  <a:pt x="19266" y="2515"/>
                </a:lnTo>
                <a:lnTo>
                  <a:pt x="19244" y="2468"/>
                </a:lnTo>
                <a:lnTo>
                  <a:pt x="19216" y="2423"/>
                </a:lnTo>
                <a:lnTo>
                  <a:pt x="19190" y="2381"/>
                </a:lnTo>
                <a:lnTo>
                  <a:pt x="19159" y="2338"/>
                </a:lnTo>
                <a:lnTo>
                  <a:pt x="19129" y="2298"/>
                </a:lnTo>
                <a:lnTo>
                  <a:pt x="19093" y="2262"/>
                </a:lnTo>
                <a:lnTo>
                  <a:pt x="19060" y="2224"/>
                </a:lnTo>
                <a:lnTo>
                  <a:pt x="19022" y="2189"/>
                </a:lnTo>
                <a:lnTo>
                  <a:pt x="18982" y="2160"/>
                </a:lnTo>
                <a:lnTo>
                  <a:pt x="18944" y="2130"/>
                </a:lnTo>
                <a:lnTo>
                  <a:pt x="18904" y="2104"/>
                </a:lnTo>
                <a:lnTo>
                  <a:pt x="18864" y="2075"/>
                </a:lnTo>
                <a:lnTo>
                  <a:pt x="18819" y="2054"/>
                </a:lnTo>
                <a:lnTo>
                  <a:pt x="18777" y="2033"/>
                </a:lnTo>
                <a:lnTo>
                  <a:pt x="18732" y="2016"/>
                </a:lnTo>
                <a:lnTo>
                  <a:pt x="18687" y="2000"/>
                </a:lnTo>
                <a:lnTo>
                  <a:pt x="18640" y="1988"/>
                </a:lnTo>
                <a:lnTo>
                  <a:pt x="18588" y="1976"/>
                </a:lnTo>
                <a:lnTo>
                  <a:pt x="18543" y="1969"/>
                </a:lnTo>
                <a:lnTo>
                  <a:pt x="18491" y="1962"/>
                </a:lnTo>
                <a:lnTo>
                  <a:pt x="18443" y="1957"/>
                </a:lnTo>
                <a:lnTo>
                  <a:pt x="18394" y="1955"/>
                </a:lnTo>
                <a:lnTo>
                  <a:pt x="18394" y="1955"/>
                </a:lnTo>
                <a:lnTo>
                  <a:pt x="18394" y="1955"/>
                </a:lnTo>
                <a:close/>
                <a:moveTo>
                  <a:pt x="18576" y="4903"/>
                </a:moveTo>
                <a:lnTo>
                  <a:pt x="18576" y="4903"/>
                </a:lnTo>
                <a:lnTo>
                  <a:pt x="18474" y="4900"/>
                </a:lnTo>
                <a:lnTo>
                  <a:pt x="18370" y="4886"/>
                </a:lnTo>
                <a:lnTo>
                  <a:pt x="18273" y="4872"/>
                </a:lnTo>
                <a:lnTo>
                  <a:pt x="18181" y="4851"/>
                </a:lnTo>
                <a:lnTo>
                  <a:pt x="18096" y="4825"/>
                </a:lnTo>
                <a:lnTo>
                  <a:pt x="18011" y="4789"/>
                </a:lnTo>
                <a:lnTo>
                  <a:pt x="17935" y="4754"/>
                </a:lnTo>
                <a:lnTo>
                  <a:pt x="17860" y="4713"/>
                </a:lnTo>
                <a:lnTo>
                  <a:pt x="17791" y="4669"/>
                </a:lnTo>
                <a:lnTo>
                  <a:pt x="17723" y="4624"/>
                </a:lnTo>
                <a:lnTo>
                  <a:pt x="17659" y="4572"/>
                </a:lnTo>
                <a:lnTo>
                  <a:pt x="17600" y="4517"/>
                </a:lnTo>
                <a:lnTo>
                  <a:pt x="17543" y="4463"/>
                </a:lnTo>
                <a:lnTo>
                  <a:pt x="17489" y="4404"/>
                </a:lnTo>
                <a:lnTo>
                  <a:pt x="17437" y="4344"/>
                </a:lnTo>
                <a:lnTo>
                  <a:pt x="17392" y="4285"/>
                </a:lnTo>
                <a:lnTo>
                  <a:pt x="17392" y="4827"/>
                </a:lnTo>
                <a:lnTo>
                  <a:pt x="16591" y="4827"/>
                </a:lnTo>
                <a:lnTo>
                  <a:pt x="16591" y="0"/>
                </a:lnTo>
                <a:lnTo>
                  <a:pt x="17392" y="0"/>
                </a:lnTo>
                <a:lnTo>
                  <a:pt x="17392" y="1919"/>
                </a:lnTo>
                <a:lnTo>
                  <a:pt x="17392" y="1919"/>
                </a:lnTo>
                <a:lnTo>
                  <a:pt x="17444" y="1848"/>
                </a:lnTo>
                <a:lnTo>
                  <a:pt x="17494" y="1784"/>
                </a:lnTo>
                <a:lnTo>
                  <a:pt x="17548" y="1720"/>
                </a:lnTo>
                <a:lnTo>
                  <a:pt x="17605" y="1661"/>
                </a:lnTo>
                <a:lnTo>
                  <a:pt x="17668" y="1602"/>
                </a:lnTo>
                <a:lnTo>
                  <a:pt x="17732" y="1548"/>
                </a:lnTo>
                <a:lnTo>
                  <a:pt x="17798" y="1496"/>
                </a:lnTo>
                <a:lnTo>
                  <a:pt x="17872" y="1453"/>
                </a:lnTo>
                <a:lnTo>
                  <a:pt x="17943" y="1410"/>
                </a:lnTo>
                <a:lnTo>
                  <a:pt x="18023" y="1375"/>
                </a:lnTo>
                <a:lnTo>
                  <a:pt x="18103" y="1342"/>
                </a:lnTo>
                <a:lnTo>
                  <a:pt x="18191" y="1311"/>
                </a:lnTo>
                <a:lnTo>
                  <a:pt x="18283" y="1290"/>
                </a:lnTo>
                <a:lnTo>
                  <a:pt x="18377" y="1276"/>
                </a:lnTo>
                <a:lnTo>
                  <a:pt x="18474" y="1266"/>
                </a:lnTo>
                <a:lnTo>
                  <a:pt x="18576" y="1261"/>
                </a:lnTo>
                <a:lnTo>
                  <a:pt x="18576" y="1261"/>
                </a:lnTo>
                <a:lnTo>
                  <a:pt x="18656" y="1266"/>
                </a:lnTo>
                <a:lnTo>
                  <a:pt x="18732" y="1268"/>
                </a:lnTo>
                <a:lnTo>
                  <a:pt x="18807" y="1280"/>
                </a:lnTo>
                <a:lnTo>
                  <a:pt x="18883" y="1290"/>
                </a:lnTo>
                <a:lnTo>
                  <a:pt x="18958" y="1309"/>
                </a:lnTo>
                <a:lnTo>
                  <a:pt x="19034" y="1330"/>
                </a:lnTo>
                <a:lnTo>
                  <a:pt x="19107" y="1356"/>
                </a:lnTo>
                <a:lnTo>
                  <a:pt x="19181" y="1382"/>
                </a:lnTo>
                <a:lnTo>
                  <a:pt x="19254" y="1415"/>
                </a:lnTo>
                <a:lnTo>
                  <a:pt x="19320" y="1451"/>
                </a:lnTo>
                <a:lnTo>
                  <a:pt x="19391" y="1486"/>
                </a:lnTo>
                <a:lnTo>
                  <a:pt x="19455" y="1529"/>
                </a:lnTo>
                <a:lnTo>
                  <a:pt x="19521" y="1578"/>
                </a:lnTo>
                <a:lnTo>
                  <a:pt x="19582" y="1623"/>
                </a:lnTo>
                <a:lnTo>
                  <a:pt x="19646" y="1678"/>
                </a:lnTo>
                <a:lnTo>
                  <a:pt x="19703" y="1732"/>
                </a:lnTo>
                <a:lnTo>
                  <a:pt x="19757" y="1794"/>
                </a:lnTo>
                <a:lnTo>
                  <a:pt x="19811" y="1858"/>
                </a:lnTo>
                <a:lnTo>
                  <a:pt x="19861" y="1924"/>
                </a:lnTo>
                <a:lnTo>
                  <a:pt x="19908" y="1995"/>
                </a:lnTo>
                <a:lnTo>
                  <a:pt x="19951" y="2068"/>
                </a:lnTo>
                <a:lnTo>
                  <a:pt x="19991" y="2144"/>
                </a:lnTo>
                <a:lnTo>
                  <a:pt x="20031" y="2222"/>
                </a:lnTo>
                <a:lnTo>
                  <a:pt x="20064" y="2307"/>
                </a:lnTo>
                <a:lnTo>
                  <a:pt x="20097" y="2392"/>
                </a:lnTo>
                <a:lnTo>
                  <a:pt x="20126" y="2480"/>
                </a:lnTo>
                <a:lnTo>
                  <a:pt x="20149" y="2575"/>
                </a:lnTo>
                <a:lnTo>
                  <a:pt x="20171" y="2669"/>
                </a:lnTo>
                <a:lnTo>
                  <a:pt x="20185" y="2766"/>
                </a:lnTo>
                <a:lnTo>
                  <a:pt x="20194" y="2868"/>
                </a:lnTo>
                <a:lnTo>
                  <a:pt x="20201" y="2972"/>
                </a:lnTo>
                <a:lnTo>
                  <a:pt x="20206" y="3081"/>
                </a:lnTo>
                <a:lnTo>
                  <a:pt x="20206" y="3081"/>
                </a:lnTo>
                <a:lnTo>
                  <a:pt x="20201" y="3187"/>
                </a:lnTo>
                <a:lnTo>
                  <a:pt x="20194" y="3291"/>
                </a:lnTo>
                <a:lnTo>
                  <a:pt x="20185" y="3393"/>
                </a:lnTo>
                <a:lnTo>
                  <a:pt x="20171" y="3495"/>
                </a:lnTo>
                <a:lnTo>
                  <a:pt x="20149" y="3587"/>
                </a:lnTo>
                <a:lnTo>
                  <a:pt x="20126" y="3680"/>
                </a:lnTo>
                <a:lnTo>
                  <a:pt x="20097" y="3769"/>
                </a:lnTo>
                <a:lnTo>
                  <a:pt x="20067" y="3859"/>
                </a:lnTo>
                <a:lnTo>
                  <a:pt x="20031" y="3937"/>
                </a:lnTo>
                <a:lnTo>
                  <a:pt x="19993" y="4016"/>
                </a:lnTo>
                <a:lnTo>
                  <a:pt x="19951" y="4091"/>
                </a:lnTo>
                <a:lnTo>
                  <a:pt x="19908" y="4172"/>
                </a:lnTo>
                <a:lnTo>
                  <a:pt x="19861" y="4238"/>
                </a:lnTo>
                <a:lnTo>
                  <a:pt x="19811" y="4304"/>
                </a:lnTo>
                <a:lnTo>
                  <a:pt x="19759" y="4368"/>
                </a:lnTo>
                <a:lnTo>
                  <a:pt x="19703" y="4425"/>
                </a:lnTo>
                <a:lnTo>
                  <a:pt x="19646" y="4484"/>
                </a:lnTo>
                <a:lnTo>
                  <a:pt x="19585" y="4536"/>
                </a:lnTo>
                <a:lnTo>
                  <a:pt x="19521" y="4586"/>
                </a:lnTo>
                <a:lnTo>
                  <a:pt x="19459" y="4628"/>
                </a:lnTo>
                <a:lnTo>
                  <a:pt x="19391" y="4676"/>
                </a:lnTo>
                <a:lnTo>
                  <a:pt x="19322" y="4713"/>
                </a:lnTo>
                <a:lnTo>
                  <a:pt x="19254" y="4751"/>
                </a:lnTo>
                <a:lnTo>
                  <a:pt x="19183" y="4777"/>
                </a:lnTo>
                <a:lnTo>
                  <a:pt x="19110" y="4808"/>
                </a:lnTo>
                <a:lnTo>
                  <a:pt x="19034" y="4832"/>
                </a:lnTo>
                <a:lnTo>
                  <a:pt x="18961" y="4851"/>
                </a:lnTo>
                <a:lnTo>
                  <a:pt x="18885" y="4870"/>
                </a:lnTo>
                <a:lnTo>
                  <a:pt x="18810" y="4884"/>
                </a:lnTo>
                <a:lnTo>
                  <a:pt x="18734" y="4891"/>
                </a:lnTo>
                <a:lnTo>
                  <a:pt x="18656" y="4900"/>
                </a:lnTo>
                <a:lnTo>
                  <a:pt x="18576" y="4903"/>
                </a:lnTo>
                <a:lnTo>
                  <a:pt x="18576" y="4903"/>
                </a:lnTo>
                <a:lnTo>
                  <a:pt x="18576" y="4903"/>
                </a:lnTo>
                <a:close/>
                <a:moveTo>
                  <a:pt x="22351" y="1962"/>
                </a:moveTo>
                <a:lnTo>
                  <a:pt x="22351" y="1962"/>
                </a:lnTo>
                <a:lnTo>
                  <a:pt x="22292" y="1966"/>
                </a:lnTo>
                <a:lnTo>
                  <a:pt x="22233" y="1971"/>
                </a:lnTo>
                <a:lnTo>
                  <a:pt x="22174" y="1978"/>
                </a:lnTo>
                <a:lnTo>
                  <a:pt x="22120" y="1990"/>
                </a:lnTo>
                <a:lnTo>
                  <a:pt x="22068" y="2000"/>
                </a:lnTo>
                <a:lnTo>
                  <a:pt x="22018" y="2014"/>
                </a:lnTo>
                <a:lnTo>
                  <a:pt x="21966" y="2033"/>
                </a:lnTo>
                <a:lnTo>
                  <a:pt x="21914" y="2054"/>
                </a:lnTo>
                <a:lnTo>
                  <a:pt x="21869" y="2075"/>
                </a:lnTo>
                <a:lnTo>
                  <a:pt x="21827" y="2101"/>
                </a:lnTo>
                <a:lnTo>
                  <a:pt x="21780" y="2127"/>
                </a:lnTo>
                <a:lnTo>
                  <a:pt x="21739" y="2153"/>
                </a:lnTo>
                <a:lnTo>
                  <a:pt x="21699" y="2187"/>
                </a:lnTo>
                <a:lnTo>
                  <a:pt x="21659" y="2220"/>
                </a:lnTo>
                <a:lnTo>
                  <a:pt x="21624" y="2257"/>
                </a:lnTo>
                <a:lnTo>
                  <a:pt x="21586" y="2293"/>
                </a:lnTo>
                <a:lnTo>
                  <a:pt x="21553" y="2333"/>
                </a:lnTo>
                <a:lnTo>
                  <a:pt x="21520" y="2373"/>
                </a:lnTo>
                <a:lnTo>
                  <a:pt x="21494" y="2411"/>
                </a:lnTo>
                <a:lnTo>
                  <a:pt x="21463" y="2461"/>
                </a:lnTo>
                <a:lnTo>
                  <a:pt x="21437" y="2504"/>
                </a:lnTo>
                <a:lnTo>
                  <a:pt x="21416" y="2551"/>
                </a:lnTo>
                <a:lnTo>
                  <a:pt x="21392" y="2598"/>
                </a:lnTo>
                <a:lnTo>
                  <a:pt x="21373" y="2648"/>
                </a:lnTo>
                <a:lnTo>
                  <a:pt x="21357" y="2700"/>
                </a:lnTo>
                <a:lnTo>
                  <a:pt x="21345" y="2750"/>
                </a:lnTo>
                <a:lnTo>
                  <a:pt x="21328" y="2804"/>
                </a:lnTo>
                <a:lnTo>
                  <a:pt x="21316" y="2858"/>
                </a:lnTo>
                <a:lnTo>
                  <a:pt x="21312" y="2913"/>
                </a:lnTo>
                <a:lnTo>
                  <a:pt x="21307" y="2967"/>
                </a:lnTo>
                <a:lnTo>
                  <a:pt x="21305" y="3026"/>
                </a:lnTo>
                <a:lnTo>
                  <a:pt x="21298" y="3083"/>
                </a:lnTo>
                <a:lnTo>
                  <a:pt x="21298" y="3083"/>
                </a:lnTo>
                <a:lnTo>
                  <a:pt x="21305" y="3140"/>
                </a:lnTo>
                <a:lnTo>
                  <a:pt x="21307" y="3199"/>
                </a:lnTo>
                <a:lnTo>
                  <a:pt x="21312" y="3254"/>
                </a:lnTo>
                <a:lnTo>
                  <a:pt x="21324" y="3308"/>
                </a:lnTo>
                <a:lnTo>
                  <a:pt x="21331" y="3362"/>
                </a:lnTo>
                <a:lnTo>
                  <a:pt x="21347" y="3417"/>
                </a:lnTo>
                <a:lnTo>
                  <a:pt x="21361" y="3471"/>
                </a:lnTo>
                <a:lnTo>
                  <a:pt x="21380" y="3523"/>
                </a:lnTo>
                <a:lnTo>
                  <a:pt x="21401" y="3573"/>
                </a:lnTo>
                <a:lnTo>
                  <a:pt x="21423" y="3620"/>
                </a:lnTo>
                <a:lnTo>
                  <a:pt x="21446" y="3670"/>
                </a:lnTo>
                <a:lnTo>
                  <a:pt x="21475" y="3715"/>
                </a:lnTo>
                <a:lnTo>
                  <a:pt x="21501" y="3758"/>
                </a:lnTo>
                <a:lnTo>
                  <a:pt x="21531" y="3803"/>
                </a:lnTo>
                <a:lnTo>
                  <a:pt x="21565" y="3843"/>
                </a:lnTo>
                <a:lnTo>
                  <a:pt x="21598" y="3883"/>
                </a:lnTo>
                <a:lnTo>
                  <a:pt x="21635" y="3918"/>
                </a:lnTo>
                <a:lnTo>
                  <a:pt x="21671" y="3956"/>
                </a:lnTo>
                <a:lnTo>
                  <a:pt x="21711" y="3992"/>
                </a:lnTo>
                <a:lnTo>
                  <a:pt x="21756" y="4020"/>
                </a:lnTo>
                <a:lnTo>
                  <a:pt x="21796" y="4049"/>
                </a:lnTo>
                <a:lnTo>
                  <a:pt x="21841" y="4077"/>
                </a:lnTo>
                <a:lnTo>
                  <a:pt x="21891" y="4105"/>
                </a:lnTo>
                <a:lnTo>
                  <a:pt x="21938" y="4127"/>
                </a:lnTo>
                <a:lnTo>
                  <a:pt x="21985" y="4146"/>
                </a:lnTo>
                <a:lnTo>
                  <a:pt x="22035" y="4165"/>
                </a:lnTo>
                <a:lnTo>
                  <a:pt x="22087" y="4181"/>
                </a:lnTo>
                <a:lnTo>
                  <a:pt x="22139" y="4193"/>
                </a:lnTo>
                <a:lnTo>
                  <a:pt x="22193" y="4202"/>
                </a:lnTo>
                <a:lnTo>
                  <a:pt x="22247" y="4207"/>
                </a:lnTo>
                <a:lnTo>
                  <a:pt x="22306" y="4214"/>
                </a:lnTo>
                <a:lnTo>
                  <a:pt x="22363" y="4217"/>
                </a:lnTo>
                <a:lnTo>
                  <a:pt x="22363" y="4217"/>
                </a:lnTo>
                <a:lnTo>
                  <a:pt x="22427" y="4214"/>
                </a:lnTo>
                <a:lnTo>
                  <a:pt x="22484" y="4207"/>
                </a:lnTo>
                <a:lnTo>
                  <a:pt x="22543" y="4202"/>
                </a:lnTo>
                <a:lnTo>
                  <a:pt x="22597" y="4193"/>
                </a:lnTo>
                <a:lnTo>
                  <a:pt x="22651" y="4181"/>
                </a:lnTo>
                <a:lnTo>
                  <a:pt x="22703" y="4165"/>
                </a:lnTo>
                <a:lnTo>
                  <a:pt x="22751" y="4146"/>
                </a:lnTo>
                <a:lnTo>
                  <a:pt x="22803" y="4127"/>
                </a:lnTo>
                <a:lnTo>
                  <a:pt x="22852" y="4105"/>
                </a:lnTo>
                <a:lnTo>
                  <a:pt x="22897" y="4077"/>
                </a:lnTo>
                <a:lnTo>
                  <a:pt x="22940" y="4053"/>
                </a:lnTo>
                <a:lnTo>
                  <a:pt x="22984" y="4025"/>
                </a:lnTo>
                <a:lnTo>
                  <a:pt x="23025" y="3992"/>
                </a:lnTo>
                <a:lnTo>
                  <a:pt x="23065" y="3959"/>
                </a:lnTo>
                <a:lnTo>
                  <a:pt x="23100" y="3921"/>
                </a:lnTo>
                <a:lnTo>
                  <a:pt x="23136" y="3885"/>
                </a:lnTo>
                <a:lnTo>
                  <a:pt x="23169" y="3850"/>
                </a:lnTo>
                <a:lnTo>
                  <a:pt x="23200" y="3807"/>
                </a:lnTo>
                <a:lnTo>
                  <a:pt x="23230" y="3767"/>
                </a:lnTo>
                <a:lnTo>
                  <a:pt x="23259" y="3722"/>
                </a:lnTo>
                <a:lnTo>
                  <a:pt x="23285" y="3675"/>
                </a:lnTo>
                <a:lnTo>
                  <a:pt x="23306" y="3627"/>
                </a:lnTo>
                <a:lnTo>
                  <a:pt x="23327" y="3583"/>
                </a:lnTo>
                <a:lnTo>
                  <a:pt x="23348" y="3530"/>
                </a:lnTo>
                <a:lnTo>
                  <a:pt x="23365" y="3478"/>
                </a:lnTo>
                <a:lnTo>
                  <a:pt x="23379" y="3429"/>
                </a:lnTo>
                <a:lnTo>
                  <a:pt x="23393" y="3374"/>
                </a:lnTo>
                <a:lnTo>
                  <a:pt x="23403" y="3320"/>
                </a:lnTo>
                <a:lnTo>
                  <a:pt x="23412" y="3265"/>
                </a:lnTo>
                <a:lnTo>
                  <a:pt x="23419" y="3211"/>
                </a:lnTo>
                <a:lnTo>
                  <a:pt x="23422" y="3154"/>
                </a:lnTo>
                <a:lnTo>
                  <a:pt x="23422" y="3100"/>
                </a:lnTo>
                <a:lnTo>
                  <a:pt x="23422" y="3100"/>
                </a:lnTo>
                <a:lnTo>
                  <a:pt x="23422" y="3041"/>
                </a:lnTo>
                <a:lnTo>
                  <a:pt x="23419" y="2984"/>
                </a:lnTo>
                <a:lnTo>
                  <a:pt x="23412" y="2925"/>
                </a:lnTo>
                <a:lnTo>
                  <a:pt x="23400" y="2870"/>
                </a:lnTo>
                <a:lnTo>
                  <a:pt x="23389" y="2816"/>
                </a:lnTo>
                <a:lnTo>
                  <a:pt x="23379" y="2761"/>
                </a:lnTo>
                <a:lnTo>
                  <a:pt x="23360" y="2709"/>
                </a:lnTo>
                <a:lnTo>
                  <a:pt x="23344" y="2655"/>
                </a:lnTo>
                <a:lnTo>
                  <a:pt x="23325" y="2610"/>
                </a:lnTo>
                <a:lnTo>
                  <a:pt x="23301" y="2558"/>
                </a:lnTo>
                <a:lnTo>
                  <a:pt x="23275" y="2513"/>
                </a:lnTo>
                <a:lnTo>
                  <a:pt x="23249" y="2463"/>
                </a:lnTo>
                <a:lnTo>
                  <a:pt x="23218" y="2421"/>
                </a:lnTo>
                <a:lnTo>
                  <a:pt x="23190" y="2376"/>
                </a:lnTo>
                <a:lnTo>
                  <a:pt x="23157" y="2336"/>
                </a:lnTo>
                <a:lnTo>
                  <a:pt x="23122" y="2298"/>
                </a:lnTo>
                <a:lnTo>
                  <a:pt x="23086" y="2260"/>
                </a:lnTo>
                <a:lnTo>
                  <a:pt x="23048" y="2224"/>
                </a:lnTo>
                <a:lnTo>
                  <a:pt x="23008" y="2191"/>
                </a:lnTo>
                <a:lnTo>
                  <a:pt x="22966" y="2160"/>
                </a:lnTo>
                <a:lnTo>
                  <a:pt x="22921" y="2130"/>
                </a:lnTo>
                <a:lnTo>
                  <a:pt x="22878" y="2101"/>
                </a:lnTo>
                <a:lnTo>
                  <a:pt x="22833" y="2075"/>
                </a:lnTo>
                <a:lnTo>
                  <a:pt x="22784" y="2054"/>
                </a:lnTo>
                <a:lnTo>
                  <a:pt x="22734" y="2033"/>
                </a:lnTo>
                <a:lnTo>
                  <a:pt x="22684" y="2014"/>
                </a:lnTo>
                <a:lnTo>
                  <a:pt x="22632" y="2000"/>
                </a:lnTo>
                <a:lnTo>
                  <a:pt x="22578" y="1990"/>
                </a:lnTo>
                <a:lnTo>
                  <a:pt x="22524" y="1978"/>
                </a:lnTo>
                <a:lnTo>
                  <a:pt x="22467" y="1971"/>
                </a:lnTo>
                <a:lnTo>
                  <a:pt x="22413" y="1966"/>
                </a:lnTo>
                <a:lnTo>
                  <a:pt x="22351" y="1962"/>
                </a:lnTo>
                <a:lnTo>
                  <a:pt x="22351" y="1962"/>
                </a:lnTo>
                <a:lnTo>
                  <a:pt x="22351" y="1962"/>
                </a:lnTo>
                <a:close/>
                <a:moveTo>
                  <a:pt x="22351" y="4910"/>
                </a:moveTo>
                <a:lnTo>
                  <a:pt x="22351" y="4910"/>
                </a:lnTo>
                <a:lnTo>
                  <a:pt x="22250" y="4910"/>
                </a:lnTo>
                <a:lnTo>
                  <a:pt x="22153" y="4903"/>
                </a:lnTo>
                <a:lnTo>
                  <a:pt x="22061" y="4891"/>
                </a:lnTo>
                <a:lnTo>
                  <a:pt x="21966" y="4872"/>
                </a:lnTo>
                <a:lnTo>
                  <a:pt x="21874" y="4855"/>
                </a:lnTo>
                <a:lnTo>
                  <a:pt x="21784" y="4829"/>
                </a:lnTo>
                <a:lnTo>
                  <a:pt x="21699" y="4801"/>
                </a:lnTo>
                <a:lnTo>
                  <a:pt x="21614" y="4766"/>
                </a:lnTo>
                <a:lnTo>
                  <a:pt x="21531" y="4730"/>
                </a:lnTo>
                <a:lnTo>
                  <a:pt x="21453" y="4690"/>
                </a:lnTo>
                <a:lnTo>
                  <a:pt x="21371" y="4647"/>
                </a:lnTo>
                <a:lnTo>
                  <a:pt x="21298" y="4600"/>
                </a:lnTo>
                <a:lnTo>
                  <a:pt x="21227" y="4550"/>
                </a:lnTo>
                <a:lnTo>
                  <a:pt x="21158" y="4496"/>
                </a:lnTo>
                <a:lnTo>
                  <a:pt x="21090" y="4439"/>
                </a:lnTo>
                <a:lnTo>
                  <a:pt x="21028" y="4380"/>
                </a:lnTo>
                <a:lnTo>
                  <a:pt x="20964" y="4314"/>
                </a:lnTo>
                <a:lnTo>
                  <a:pt x="20908" y="4250"/>
                </a:lnTo>
                <a:lnTo>
                  <a:pt x="20858" y="4181"/>
                </a:lnTo>
                <a:lnTo>
                  <a:pt x="20806" y="4110"/>
                </a:lnTo>
                <a:lnTo>
                  <a:pt x="20759" y="4034"/>
                </a:lnTo>
                <a:lnTo>
                  <a:pt x="20716" y="3959"/>
                </a:lnTo>
                <a:lnTo>
                  <a:pt x="20676" y="3883"/>
                </a:lnTo>
                <a:lnTo>
                  <a:pt x="20641" y="3803"/>
                </a:lnTo>
                <a:lnTo>
                  <a:pt x="20608" y="3717"/>
                </a:lnTo>
                <a:lnTo>
                  <a:pt x="20582" y="3637"/>
                </a:lnTo>
                <a:lnTo>
                  <a:pt x="20558" y="3549"/>
                </a:lnTo>
                <a:lnTo>
                  <a:pt x="20534" y="3459"/>
                </a:lnTo>
                <a:lnTo>
                  <a:pt x="20523" y="3372"/>
                </a:lnTo>
                <a:lnTo>
                  <a:pt x="20511" y="3284"/>
                </a:lnTo>
                <a:lnTo>
                  <a:pt x="20504" y="3190"/>
                </a:lnTo>
                <a:lnTo>
                  <a:pt x="20504" y="3100"/>
                </a:lnTo>
                <a:lnTo>
                  <a:pt x="20504" y="3100"/>
                </a:lnTo>
                <a:lnTo>
                  <a:pt x="20504" y="3005"/>
                </a:lnTo>
                <a:lnTo>
                  <a:pt x="20511" y="2911"/>
                </a:lnTo>
                <a:lnTo>
                  <a:pt x="20523" y="2818"/>
                </a:lnTo>
                <a:lnTo>
                  <a:pt x="20539" y="2728"/>
                </a:lnTo>
                <a:lnTo>
                  <a:pt x="20558" y="2643"/>
                </a:lnTo>
                <a:lnTo>
                  <a:pt x="20582" y="2556"/>
                </a:lnTo>
                <a:lnTo>
                  <a:pt x="20608" y="2466"/>
                </a:lnTo>
                <a:lnTo>
                  <a:pt x="20641" y="2388"/>
                </a:lnTo>
                <a:lnTo>
                  <a:pt x="20676" y="2302"/>
                </a:lnTo>
                <a:lnTo>
                  <a:pt x="20716" y="2224"/>
                </a:lnTo>
                <a:lnTo>
                  <a:pt x="20759" y="2149"/>
                </a:lnTo>
                <a:lnTo>
                  <a:pt x="20806" y="2075"/>
                </a:lnTo>
                <a:lnTo>
                  <a:pt x="20858" y="2002"/>
                </a:lnTo>
                <a:lnTo>
                  <a:pt x="20912" y="1936"/>
                </a:lnTo>
                <a:lnTo>
                  <a:pt x="20971" y="1865"/>
                </a:lnTo>
                <a:lnTo>
                  <a:pt x="21031" y="1806"/>
                </a:lnTo>
                <a:lnTo>
                  <a:pt x="21094" y="1742"/>
                </a:lnTo>
                <a:lnTo>
                  <a:pt x="21163" y="1683"/>
                </a:lnTo>
                <a:lnTo>
                  <a:pt x="21231" y="1628"/>
                </a:lnTo>
                <a:lnTo>
                  <a:pt x="21305" y="1581"/>
                </a:lnTo>
                <a:lnTo>
                  <a:pt x="21380" y="1531"/>
                </a:lnTo>
                <a:lnTo>
                  <a:pt x="21458" y="1486"/>
                </a:lnTo>
                <a:lnTo>
                  <a:pt x="21539" y="1444"/>
                </a:lnTo>
                <a:lnTo>
                  <a:pt x="21624" y="1406"/>
                </a:lnTo>
                <a:lnTo>
                  <a:pt x="21709" y="1375"/>
                </a:lnTo>
                <a:lnTo>
                  <a:pt x="21796" y="1347"/>
                </a:lnTo>
                <a:lnTo>
                  <a:pt x="21886" y="1321"/>
                </a:lnTo>
                <a:lnTo>
                  <a:pt x="21978" y="1299"/>
                </a:lnTo>
                <a:lnTo>
                  <a:pt x="22073" y="1285"/>
                </a:lnTo>
                <a:lnTo>
                  <a:pt x="22169" y="1273"/>
                </a:lnTo>
                <a:lnTo>
                  <a:pt x="22266" y="1266"/>
                </a:lnTo>
                <a:lnTo>
                  <a:pt x="22363" y="1264"/>
                </a:lnTo>
                <a:lnTo>
                  <a:pt x="22363" y="1264"/>
                </a:lnTo>
                <a:lnTo>
                  <a:pt x="22467" y="1266"/>
                </a:lnTo>
                <a:lnTo>
                  <a:pt x="22564" y="1273"/>
                </a:lnTo>
                <a:lnTo>
                  <a:pt x="22658" y="1285"/>
                </a:lnTo>
                <a:lnTo>
                  <a:pt x="22751" y="1299"/>
                </a:lnTo>
                <a:lnTo>
                  <a:pt x="22843" y="1321"/>
                </a:lnTo>
                <a:lnTo>
                  <a:pt x="22933" y="1347"/>
                </a:lnTo>
                <a:lnTo>
                  <a:pt x="23022" y="1370"/>
                </a:lnTo>
                <a:lnTo>
                  <a:pt x="23107" y="1403"/>
                </a:lnTo>
                <a:lnTo>
                  <a:pt x="23190" y="1439"/>
                </a:lnTo>
                <a:lnTo>
                  <a:pt x="23270" y="1486"/>
                </a:lnTo>
                <a:lnTo>
                  <a:pt x="23346" y="1529"/>
                </a:lnTo>
                <a:lnTo>
                  <a:pt x="23422" y="1574"/>
                </a:lnTo>
                <a:lnTo>
                  <a:pt x="23495" y="1626"/>
                </a:lnTo>
                <a:lnTo>
                  <a:pt x="23563" y="1680"/>
                </a:lnTo>
                <a:lnTo>
                  <a:pt x="23632" y="1735"/>
                </a:lnTo>
                <a:lnTo>
                  <a:pt x="23696" y="1796"/>
                </a:lnTo>
                <a:lnTo>
                  <a:pt x="23755" y="1860"/>
                </a:lnTo>
                <a:lnTo>
                  <a:pt x="23814" y="1926"/>
                </a:lnTo>
                <a:lnTo>
                  <a:pt x="23868" y="1992"/>
                </a:lnTo>
                <a:lnTo>
                  <a:pt x="23915" y="2066"/>
                </a:lnTo>
                <a:lnTo>
                  <a:pt x="23963" y="2142"/>
                </a:lnTo>
                <a:lnTo>
                  <a:pt x="24005" y="2217"/>
                </a:lnTo>
                <a:lnTo>
                  <a:pt x="24045" y="2293"/>
                </a:lnTo>
                <a:lnTo>
                  <a:pt x="24083" y="2373"/>
                </a:lnTo>
                <a:lnTo>
                  <a:pt x="24114" y="2459"/>
                </a:lnTo>
                <a:lnTo>
                  <a:pt x="24145" y="2539"/>
                </a:lnTo>
                <a:lnTo>
                  <a:pt x="24166" y="2627"/>
                </a:lnTo>
                <a:lnTo>
                  <a:pt x="24187" y="2719"/>
                </a:lnTo>
                <a:lnTo>
                  <a:pt x="24201" y="2804"/>
                </a:lnTo>
                <a:lnTo>
                  <a:pt x="24213" y="2894"/>
                </a:lnTo>
                <a:lnTo>
                  <a:pt x="24220" y="2989"/>
                </a:lnTo>
                <a:lnTo>
                  <a:pt x="24223" y="3083"/>
                </a:lnTo>
                <a:lnTo>
                  <a:pt x="24223" y="3083"/>
                </a:lnTo>
                <a:lnTo>
                  <a:pt x="24220" y="3176"/>
                </a:lnTo>
                <a:lnTo>
                  <a:pt x="24213" y="3268"/>
                </a:lnTo>
                <a:lnTo>
                  <a:pt x="24201" y="3360"/>
                </a:lnTo>
                <a:lnTo>
                  <a:pt x="24187" y="3450"/>
                </a:lnTo>
                <a:lnTo>
                  <a:pt x="24166" y="3540"/>
                </a:lnTo>
                <a:lnTo>
                  <a:pt x="24145" y="3625"/>
                </a:lnTo>
                <a:lnTo>
                  <a:pt x="24114" y="3710"/>
                </a:lnTo>
                <a:lnTo>
                  <a:pt x="24083" y="3791"/>
                </a:lnTo>
                <a:lnTo>
                  <a:pt x="24045" y="3871"/>
                </a:lnTo>
                <a:lnTo>
                  <a:pt x="24005" y="3952"/>
                </a:lnTo>
                <a:lnTo>
                  <a:pt x="23963" y="4027"/>
                </a:lnTo>
                <a:lnTo>
                  <a:pt x="23915" y="4101"/>
                </a:lnTo>
                <a:lnTo>
                  <a:pt x="23863" y="4174"/>
                </a:lnTo>
                <a:lnTo>
                  <a:pt x="23809" y="4240"/>
                </a:lnTo>
                <a:lnTo>
                  <a:pt x="23752" y="4309"/>
                </a:lnTo>
                <a:lnTo>
                  <a:pt x="23691" y="4373"/>
                </a:lnTo>
                <a:lnTo>
                  <a:pt x="23625" y="4434"/>
                </a:lnTo>
                <a:lnTo>
                  <a:pt x="23561" y="4486"/>
                </a:lnTo>
                <a:lnTo>
                  <a:pt x="23492" y="4548"/>
                </a:lnTo>
                <a:lnTo>
                  <a:pt x="23415" y="4598"/>
                </a:lnTo>
                <a:lnTo>
                  <a:pt x="23344" y="4645"/>
                </a:lnTo>
                <a:lnTo>
                  <a:pt x="23263" y="4687"/>
                </a:lnTo>
                <a:lnTo>
                  <a:pt x="23183" y="4728"/>
                </a:lnTo>
                <a:lnTo>
                  <a:pt x="23100" y="4763"/>
                </a:lnTo>
                <a:lnTo>
                  <a:pt x="23013" y="4796"/>
                </a:lnTo>
                <a:lnTo>
                  <a:pt x="22921" y="4827"/>
                </a:lnTo>
                <a:lnTo>
                  <a:pt x="22836" y="4851"/>
                </a:lnTo>
                <a:lnTo>
                  <a:pt x="22741" y="4872"/>
                </a:lnTo>
                <a:lnTo>
                  <a:pt x="22649" y="4889"/>
                </a:lnTo>
                <a:lnTo>
                  <a:pt x="22547" y="4903"/>
                </a:lnTo>
                <a:lnTo>
                  <a:pt x="22451" y="4910"/>
                </a:lnTo>
                <a:lnTo>
                  <a:pt x="22351" y="4910"/>
                </a:lnTo>
                <a:lnTo>
                  <a:pt x="22351" y="4910"/>
                </a:lnTo>
                <a:lnTo>
                  <a:pt x="22351" y="4910"/>
                </a:lnTo>
                <a:close/>
                <a:moveTo>
                  <a:pt x="26862" y="3344"/>
                </a:moveTo>
                <a:lnTo>
                  <a:pt x="26862" y="3344"/>
                </a:lnTo>
                <a:lnTo>
                  <a:pt x="26777" y="3318"/>
                </a:lnTo>
                <a:lnTo>
                  <a:pt x="26689" y="3289"/>
                </a:lnTo>
                <a:lnTo>
                  <a:pt x="26599" y="3265"/>
                </a:lnTo>
                <a:lnTo>
                  <a:pt x="26498" y="3244"/>
                </a:lnTo>
                <a:lnTo>
                  <a:pt x="26396" y="3230"/>
                </a:lnTo>
                <a:lnTo>
                  <a:pt x="26288" y="3213"/>
                </a:lnTo>
                <a:lnTo>
                  <a:pt x="26176" y="3209"/>
                </a:lnTo>
                <a:lnTo>
                  <a:pt x="26061" y="3204"/>
                </a:lnTo>
                <a:lnTo>
                  <a:pt x="26061" y="3204"/>
                </a:lnTo>
                <a:lnTo>
                  <a:pt x="25969" y="3209"/>
                </a:lnTo>
                <a:lnTo>
                  <a:pt x="25881" y="3213"/>
                </a:lnTo>
                <a:lnTo>
                  <a:pt x="25798" y="3225"/>
                </a:lnTo>
                <a:lnTo>
                  <a:pt x="25723" y="3244"/>
                </a:lnTo>
                <a:lnTo>
                  <a:pt x="25652" y="3265"/>
                </a:lnTo>
                <a:lnTo>
                  <a:pt x="25583" y="3289"/>
                </a:lnTo>
                <a:lnTo>
                  <a:pt x="25527" y="3320"/>
                </a:lnTo>
                <a:lnTo>
                  <a:pt x="25472" y="3353"/>
                </a:lnTo>
                <a:lnTo>
                  <a:pt x="25420" y="3393"/>
                </a:lnTo>
                <a:lnTo>
                  <a:pt x="25378" y="3433"/>
                </a:lnTo>
                <a:lnTo>
                  <a:pt x="25342" y="3481"/>
                </a:lnTo>
                <a:lnTo>
                  <a:pt x="25314" y="3530"/>
                </a:lnTo>
                <a:lnTo>
                  <a:pt x="25290" y="3585"/>
                </a:lnTo>
                <a:lnTo>
                  <a:pt x="25272" y="3642"/>
                </a:lnTo>
                <a:lnTo>
                  <a:pt x="25262" y="3706"/>
                </a:lnTo>
                <a:lnTo>
                  <a:pt x="25260" y="3769"/>
                </a:lnTo>
                <a:lnTo>
                  <a:pt x="25260" y="3781"/>
                </a:lnTo>
                <a:lnTo>
                  <a:pt x="25260" y="3781"/>
                </a:lnTo>
                <a:lnTo>
                  <a:pt x="25262" y="3843"/>
                </a:lnTo>
                <a:lnTo>
                  <a:pt x="25272" y="3897"/>
                </a:lnTo>
                <a:lnTo>
                  <a:pt x="25288" y="3952"/>
                </a:lnTo>
                <a:lnTo>
                  <a:pt x="25314" y="4004"/>
                </a:lnTo>
                <a:lnTo>
                  <a:pt x="25338" y="4049"/>
                </a:lnTo>
                <a:lnTo>
                  <a:pt x="25376" y="4089"/>
                </a:lnTo>
                <a:lnTo>
                  <a:pt x="25411" y="4129"/>
                </a:lnTo>
                <a:lnTo>
                  <a:pt x="25454" y="4162"/>
                </a:lnTo>
                <a:lnTo>
                  <a:pt x="25503" y="4195"/>
                </a:lnTo>
                <a:lnTo>
                  <a:pt x="25557" y="4219"/>
                </a:lnTo>
                <a:lnTo>
                  <a:pt x="25612" y="4247"/>
                </a:lnTo>
                <a:lnTo>
                  <a:pt x="25669" y="4264"/>
                </a:lnTo>
                <a:lnTo>
                  <a:pt x="25730" y="4276"/>
                </a:lnTo>
                <a:lnTo>
                  <a:pt x="25794" y="4290"/>
                </a:lnTo>
                <a:lnTo>
                  <a:pt x="25862" y="4295"/>
                </a:lnTo>
                <a:lnTo>
                  <a:pt x="25933" y="4295"/>
                </a:lnTo>
                <a:lnTo>
                  <a:pt x="25933" y="4295"/>
                </a:lnTo>
                <a:lnTo>
                  <a:pt x="26030" y="4292"/>
                </a:lnTo>
                <a:lnTo>
                  <a:pt x="26125" y="4285"/>
                </a:lnTo>
                <a:lnTo>
                  <a:pt x="26214" y="4269"/>
                </a:lnTo>
                <a:lnTo>
                  <a:pt x="26304" y="4247"/>
                </a:lnTo>
                <a:lnTo>
                  <a:pt x="26382" y="4217"/>
                </a:lnTo>
                <a:lnTo>
                  <a:pt x="26458" y="4179"/>
                </a:lnTo>
                <a:lnTo>
                  <a:pt x="26531" y="4141"/>
                </a:lnTo>
                <a:lnTo>
                  <a:pt x="26595" y="4091"/>
                </a:lnTo>
                <a:lnTo>
                  <a:pt x="26651" y="4044"/>
                </a:lnTo>
                <a:lnTo>
                  <a:pt x="26703" y="3987"/>
                </a:lnTo>
                <a:lnTo>
                  <a:pt x="26753" y="3928"/>
                </a:lnTo>
                <a:lnTo>
                  <a:pt x="26770" y="3895"/>
                </a:lnTo>
                <a:lnTo>
                  <a:pt x="26788" y="3862"/>
                </a:lnTo>
                <a:lnTo>
                  <a:pt x="26807" y="3826"/>
                </a:lnTo>
                <a:lnTo>
                  <a:pt x="26819" y="3791"/>
                </a:lnTo>
                <a:lnTo>
                  <a:pt x="26831" y="3755"/>
                </a:lnTo>
                <a:lnTo>
                  <a:pt x="26843" y="3717"/>
                </a:lnTo>
                <a:lnTo>
                  <a:pt x="26850" y="3682"/>
                </a:lnTo>
                <a:lnTo>
                  <a:pt x="26852" y="3642"/>
                </a:lnTo>
                <a:lnTo>
                  <a:pt x="26855" y="3601"/>
                </a:lnTo>
                <a:lnTo>
                  <a:pt x="26862" y="3564"/>
                </a:lnTo>
                <a:lnTo>
                  <a:pt x="26862" y="3344"/>
                </a:lnTo>
                <a:lnTo>
                  <a:pt x="26862" y="3344"/>
                </a:lnTo>
                <a:lnTo>
                  <a:pt x="26862" y="3344"/>
                </a:lnTo>
                <a:close/>
                <a:moveTo>
                  <a:pt x="26838" y="4827"/>
                </a:moveTo>
                <a:lnTo>
                  <a:pt x="26838" y="4399"/>
                </a:lnTo>
                <a:lnTo>
                  <a:pt x="26838" y="4399"/>
                </a:lnTo>
                <a:lnTo>
                  <a:pt x="26791" y="4451"/>
                </a:lnTo>
                <a:lnTo>
                  <a:pt x="26744" y="4498"/>
                </a:lnTo>
                <a:lnTo>
                  <a:pt x="26689" y="4550"/>
                </a:lnTo>
                <a:lnTo>
                  <a:pt x="26637" y="4595"/>
                </a:lnTo>
                <a:lnTo>
                  <a:pt x="26576" y="4640"/>
                </a:lnTo>
                <a:lnTo>
                  <a:pt x="26514" y="4680"/>
                </a:lnTo>
                <a:lnTo>
                  <a:pt x="26451" y="4721"/>
                </a:lnTo>
                <a:lnTo>
                  <a:pt x="26382" y="4756"/>
                </a:lnTo>
                <a:lnTo>
                  <a:pt x="26311" y="4787"/>
                </a:lnTo>
                <a:lnTo>
                  <a:pt x="26236" y="4815"/>
                </a:lnTo>
                <a:lnTo>
                  <a:pt x="26158" y="4841"/>
                </a:lnTo>
                <a:lnTo>
                  <a:pt x="26073" y="4863"/>
                </a:lnTo>
                <a:lnTo>
                  <a:pt x="25990" y="4874"/>
                </a:lnTo>
                <a:lnTo>
                  <a:pt x="25900" y="4891"/>
                </a:lnTo>
                <a:lnTo>
                  <a:pt x="25806" y="4900"/>
                </a:lnTo>
                <a:lnTo>
                  <a:pt x="25709" y="4903"/>
                </a:lnTo>
                <a:lnTo>
                  <a:pt x="25709" y="4903"/>
                </a:lnTo>
                <a:lnTo>
                  <a:pt x="25645" y="4900"/>
                </a:lnTo>
                <a:lnTo>
                  <a:pt x="25583" y="4893"/>
                </a:lnTo>
                <a:lnTo>
                  <a:pt x="25524" y="4891"/>
                </a:lnTo>
                <a:lnTo>
                  <a:pt x="25465" y="4884"/>
                </a:lnTo>
                <a:lnTo>
                  <a:pt x="25409" y="4872"/>
                </a:lnTo>
                <a:lnTo>
                  <a:pt x="25350" y="4863"/>
                </a:lnTo>
                <a:lnTo>
                  <a:pt x="25290" y="4848"/>
                </a:lnTo>
                <a:lnTo>
                  <a:pt x="25238" y="4829"/>
                </a:lnTo>
                <a:lnTo>
                  <a:pt x="25177" y="4811"/>
                </a:lnTo>
                <a:lnTo>
                  <a:pt x="25130" y="4789"/>
                </a:lnTo>
                <a:lnTo>
                  <a:pt x="25075" y="4768"/>
                </a:lnTo>
                <a:lnTo>
                  <a:pt x="25023" y="4742"/>
                </a:lnTo>
                <a:lnTo>
                  <a:pt x="24979" y="4718"/>
                </a:lnTo>
                <a:lnTo>
                  <a:pt x="24929" y="4687"/>
                </a:lnTo>
                <a:lnTo>
                  <a:pt x="24882" y="4657"/>
                </a:lnTo>
                <a:lnTo>
                  <a:pt x="24839" y="4624"/>
                </a:lnTo>
                <a:lnTo>
                  <a:pt x="24799" y="4590"/>
                </a:lnTo>
                <a:lnTo>
                  <a:pt x="24759" y="4550"/>
                </a:lnTo>
                <a:lnTo>
                  <a:pt x="24719" y="4515"/>
                </a:lnTo>
                <a:lnTo>
                  <a:pt x="24686" y="4472"/>
                </a:lnTo>
                <a:lnTo>
                  <a:pt x="24650" y="4425"/>
                </a:lnTo>
                <a:lnTo>
                  <a:pt x="24622" y="4382"/>
                </a:lnTo>
                <a:lnTo>
                  <a:pt x="24593" y="4335"/>
                </a:lnTo>
                <a:lnTo>
                  <a:pt x="24567" y="4285"/>
                </a:lnTo>
                <a:lnTo>
                  <a:pt x="24544" y="4233"/>
                </a:lnTo>
                <a:lnTo>
                  <a:pt x="24523" y="4179"/>
                </a:lnTo>
                <a:lnTo>
                  <a:pt x="24504" y="4124"/>
                </a:lnTo>
                <a:lnTo>
                  <a:pt x="24492" y="4068"/>
                </a:lnTo>
                <a:lnTo>
                  <a:pt x="24480" y="4008"/>
                </a:lnTo>
                <a:lnTo>
                  <a:pt x="24475" y="3949"/>
                </a:lnTo>
                <a:lnTo>
                  <a:pt x="24468" y="3885"/>
                </a:lnTo>
                <a:lnTo>
                  <a:pt x="24466" y="3821"/>
                </a:lnTo>
                <a:lnTo>
                  <a:pt x="24466" y="3805"/>
                </a:lnTo>
                <a:lnTo>
                  <a:pt x="24466" y="3805"/>
                </a:lnTo>
                <a:lnTo>
                  <a:pt x="24468" y="3736"/>
                </a:lnTo>
                <a:lnTo>
                  <a:pt x="24475" y="3672"/>
                </a:lnTo>
                <a:lnTo>
                  <a:pt x="24480" y="3606"/>
                </a:lnTo>
                <a:lnTo>
                  <a:pt x="24497" y="3542"/>
                </a:lnTo>
                <a:lnTo>
                  <a:pt x="24508" y="3483"/>
                </a:lnTo>
                <a:lnTo>
                  <a:pt x="24525" y="3426"/>
                </a:lnTo>
                <a:lnTo>
                  <a:pt x="24551" y="3370"/>
                </a:lnTo>
                <a:lnTo>
                  <a:pt x="24575" y="3313"/>
                </a:lnTo>
                <a:lnTo>
                  <a:pt x="24598" y="3263"/>
                </a:lnTo>
                <a:lnTo>
                  <a:pt x="24631" y="3211"/>
                </a:lnTo>
                <a:lnTo>
                  <a:pt x="24664" y="3166"/>
                </a:lnTo>
                <a:lnTo>
                  <a:pt x="24702" y="3119"/>
                </a:lnTo>
                <a:lnTo>
                  <a:pt x="24738" y="3076"/>
                </a:lnTo>
                <a:lnTo>
                  <a:pt x="24780" y="3038"/>
                </a:lnTo>
                <a:lnTo>
                  <a:pt x="24823" y="2998"/>
                </a:lnTo>
                <a:lnTo>
                  <a:pt x="24868" y="2965"/>
                </a:lnTo>
                <a:lnTo>
                  <a:pt x="24917" y="2927"/>
                </a:lnTo>
                <a:lnTo>
                  <a:pt x="24969" y="2894"/>
                </a:lnTo>
                <a:lnTo>
                  <a:pt x="25021" y="2868"/>
                </a:lnTo>
                <a:lnTo>
                  <a:pt x="25078" y="2840"/>
                </a:lnTo>
                <a:lnTo>
                  <a:pt x="25132" y="2816"/>
                </a:lnTo>
                <a:lnTo>
                  <a:pt x="25194" y="2792"/>
                </a:lnTo>
                <a:lnTo>
                  <a:pt x="25257" y="2773"/>
                </a:lnTo>
                <a:lnTo>
                  <a:pt x="25316" y="2754"/>
                </a:lnTo>
                <a:lnTo>
                  <a:pt x="25380" y="2738"/>
                </a:lnTo>
                <a:lnTo>
                  <a:pt x="25449" y="2721"/>
                </a:lnTo>
                <a:lnTo>
                  <a:pt x="25515" y="2709"/>
                </a:lnTo>
                <a:lnTo>
                  <a:pt x="25583" y="2700"/>
                </a:lnTo>
                <a:lnTo>
                  <a:pt x="25657" y="2690"/>
                </a:lnTo>
                <a:lnTo>
                  <a:pt x="25730" y="2688"/>
                </a:lnTo>
                <a:lnTo>
                  <a:pt x="25806" y="2686"/>
                </a:lnTo>
                <a:lnTo>
                  <a:pt x="25881" y="2681"/>
                </a:lnTo>
                <a:lnTo>
                  <a:pt x="25881" y="2681"/>
                </a:lnTo>
                <a:lnTo>
                  <a:pt x="26032" y="2686"/>
                </a:lnTo>
                <a:lnTo>
                  <a:pt x="26172" y="2690"/>
                </a:lnTo>
                <a:lnTo>
                  <a:pt x="26304" y="2707"/>
                </a:lnTo>
                <a:lnTo>
                  <a:pt x="26422" y="2724"/>
                </a:lnTo>
                <a:lnTo>
                  <a:pt x="26533" y="2743"/>
                </a:lnTo>
                <a:lnTo>
                  <a:pt x="26640" y="2771"/>
                </a:lnTo>
                <a:lnTo>
                  <a:pt x="26744" y="2797"/>
                </a:lnTo>
                <a:lnTo>
                  <a:pt x="26845" y="2828"/>
                </a:lnTo>
                <a:lnTo>
                  <a:pt x="26845" y="2743"/>
                </a:lnTo>
                <a:lnTo>
                  <a:pt x="26845" y="2743"/>
                </a:lnTo>
                <a:lnTo>
                  <a:pt x="26843" y="2653"/>
                </a:lnTo>
                <a:lnTo>
                  <a:pt x="26831" y="2572"/>
                </a:lnTo>
                <a:lnTo>
                  <a:pt x="26812" y="2494"/>
                </a:lnTo>
                <a:lnTo>
                  <a:pt x="26791" y="2421"/>
                </a:lnTo>
                <a:lnTo>
                  <a:pt x="26758" y="2355"/>
                </a:lnTo>
                <a:lnTo>
                  <a:pt x="26718" y="2293"/>
                </a:lnTo>
                <a:lnTo>
                  <a:pt x="26675" y="2239"/>
                </a:lnTo>
                <a:lnTo>
                  <a:pt x="26625" y="2187"/>
                </a:lnTo>
                <a:lnTo>
                  <a:pt x="26566" y="2142"/>
                </a:lnTo>
                <a:lnTo>
                  <a:pt x="26500" y="2106"/>
                </a:lnTo>
                <a:lnTo>
                  <a:pt x="26434" y="2071"/>
                </a:lnTo>
                <a:lnTo>
                  <a:pt x="26358" y="2045"/>
                </a:lnTo>
                <a:lnTo>
                  <a:pt x="26273" y="2021"/>
                </a:lnTo>
                <a:lnTo>
                  <a:pt x="26181" y="2007"/>
                </a:lnTo>
                <a:lnTo>
                  <a:pt x="26087" y="2000"/>
                </a:lnTo>
                <a:lnTo>
                  <a:pt x="25987" y="1995"/>
                </a:lnTo>
                <a:lnTo>
                  <a:pt x="25987" y="1995"/>
                </a:lnTo>
                <a:lnTo>
                  <a:pt x="25846" y="2000"/>
                </a:lnTo>
                <a:lnTo>
                  <a:pt x="25711" y="2011"/>
                </a:lnTo>
                <a:lnTo>
                  <a:pt x="25581" y="2028"/>
                </a:lnTo>
                <a:lnTo>
                  <a:pt x="25463" y="2054"/>
                </a:lnTo>
                <a:lnTo>
                  <a:pt x="25342" y="2087"/>
                </a:lnTo>
                <a:lnTo>
                  <a:pt x="25224" y="2123"/>
                </a:lnTo>
                <a:lnTo>
                  <a:pt x="25109" y="2163"/>
                </a:lnTo>
                <a:lnTo>
                  <a:pt x="24986" y="2215"/>
                </a:lnTo>
                <a:lnTo>
                  <a:pt x="24768" y="1571"/>
                </a:lnTo>
                <a:lnTo>
                  <a:pt x="24768" y="1571"/>
                </a:lnTo>
                <a:lnTo>
                  <a:pt x="24915" y="1510"/>
                </a:lnTo>
                <a:lnTo>
                  <a:pt x="25059" y="1453"/>
                </a:lnTo>
                <a:lnTo>
                  <a:pt x="25208" y="1401"/>
                </a:lnTo>
                <a:lnTo>
                  <a:pt x="25288" y="1380"/>
                </a:lnTo>
                <a:lnTo>
                  <a:pt x="25364" y="1361"/>
                </a:lnTo>
                <a:lnTo>
                  <a:pt x="25449" y="1342"/>
                </a:lnTo>
                <a:lnTo>
                  <a:pt x="25529" y="1325"/>
                </a:lnTo>
                <a:lnTo>
                  <a:pt x="25617" y="1316"/>
                </a:lnTo>
                <a:lnTo>
                  <a:pt x="25706" y="1299"/>
                </a:lnTo>
                <a:lnTo>
                  <a:pt x="25798" y="1292"/>
                </a:lnTo>
                <a:lnTo>
                  <a:pt x="25893" y="1285"/>
                </a:lnTo>
                <a:lnTo>
                  <a:pt x="25995" y="1283"/>
                </a:lnTo>
                <a:lnTo>
                  <a:pt x="26101" y="1283"/>
                </a:lnTo>
                <a:lnTo>
                  <a:pt x="26101" y="1283"/>
                </a:lnTo>
                <a:lnTo>
                  <a:pt x="26193" y="1283"/>
                </a:lnTo>
                <a:lnTo>
                  <a:pt x="26288" y="1285"/>
                </a:lnTo>
                <a:lnTo>
                  <a:pt x="26375" y="1292"/>
                </a:lnTo>
                <a:lnTo>
                  <a:pt x="26460" y="1304"/>
                </a:lnTo>
                <a:lnTo>
                  <a:pt x="26545" y="1318"/>
                </a:lnTo>
                <a:lnTo>
                  <a:pt x="26625" y="1337"/>
                </a:lnTo>
                <a:lnTo>
                  <a:pt x="26701" y="1358"/>
                </a:lnTo>
                <a:lnTo>
                  <a:pt x="26774" y="1380"/>
                </a:lnTo>
                <a:lnTo>
                  <a:pt x="26845" y="1403"/>
                </a:lnTo>
                <a:lnTo>
                  <a:pt x="26909" y="1434"/>
                </a:lnTo>
                <a:lnTo>
                  <a:pt x="26977" y="1467"/>
                </a:lnTo>
                <a:lnTo>
                  <a:pt x="27037" y="1498"/>
                </a:lnTo>
                <a:lnTo>
                  <a:pt x="27096" y="1541"/>
                </a:lnTo>
                <a:lnTo>
                  <a:pt x="27150" y="1578"/>
                </a:lnTo>
                <a:lnTo>
                  <a:pt x="27204" y="1621"/>
                </a:lnTo>
                <a:lnTo>
                  <a:pt x="27252" y="1664"/>
                </a:lnTo>
                <a:lnTo>
                  <a:pt x="27299" y="1716"/>
                </a:lnTo>
                <a:lnTo>
                  <a:pt x="27341" y="1768"/>
                </a:lnTo>
                <a:lnTo>
                  <a:pt x="27384" y="1822"/>
                </a:lnTo>
                <a:lnTo>
                  <a:pt x="27417" y="1881"/>
                </a:lnTo>
                <a:lnTo>
                  <a:pt x="27452" y="1938"/>
                </a:lnTo>
                <a:lnTo>
                  <a:pt x="27483" y="2000"/>
                </a:lnTo>
                <a:lnTo>
                  <a:pt x="27514" y="2066"/>
                </a:lnTo>
                <a:lnTo>
                  <a:pt x="27537" y="2130"/>
                </a:lnTo>
                <a:lnTo>
                  <a:pt x="27559" y="2198"/>
                </a:lnTo>
                <a:lnTo>
                  <a:pt x="27580" y="2272"/>
                </a:lnTo>
                <a:lnTo>
                  <a:pt x="27594" y="2347"/>
                </a:lnTo>
                <a:lnTo>
                  <a:pt x="27611" y="2423"/>
                </a:lnTo>
                <a:lnTo>
                  <a:pt x="27620" y="2504"/>
                </a:lnTo>
                <a:lnTo>
                  <a:pt x="27630" y="2584"/>
                </a:lnTo>
                <a:lnTo>
                  <a:pt x="27632" y="2669"/>
                </a:lnTo>
                <a:lnTo>
                  <a:pt x="27632" y="2754"/>
                </a:lnTo>
                <a:lnTo>
                  <a:pt x="27632" y="4827"/>
                </a:lnTo>
                <a:lnTo>
                  <a:pt x="26838" y="4827"/>
                </a:lnTo>
                <a:lnTo>
                  <a:pt x="26838" y="4827"/>
                </a:lnTo>
                <a:lnTo>
                  <a:pt x="26838" y="4827"/>
                </a:lnTo>
                <a:close/>
                <a:moveTo>
                  <a:pt x="29052" y="4829"/>
                </a:moveTo>
                <a:lnTo>
                  <a:pt x="28256" y="4829"/>
                </a:lnTo>
                <a:lnTo>
                  <a:pt x="28256" y="1337"/>
                </a:lnTo>
                <a:lnTo>
                  <a:pt x="29052" y="1337"/>
                </a:lnTo>
                <a:lnTo>
                  <a:pt x="29052" y="2123"/>
                </a:lnTo>
                <a:lnTo>
                  <a:pt x="29052" y="2123"/>
                </a:lnTo>
                <a:lnTo>
                  <a:pt x="29094" y="2028"/>
                </a:lnTo>
                <a:lnTo>
                  <a:pt x="29142" y="1938"/>
                </a:lnTo>
                <a:lnTo>
                  <a:pt x="29196" y="1846"/>
                </a:lnTo>
                <a:lnTo>
                  <a:pt x="29250" y="1768"/>
                </a:lnTo>
                <a:lnTo>
                  <a:pt x="29312" y="1685"/>
                </a:lnTo>
                <a:lnTo>
                  <a:pt x="29378" y="1619"/>
                </a:lnTo>
                <a:lnTo>
                  <a:pt x="29444" y="1550"/>
                </a:lnTo>
                <a:lnTo>
                  <a:pt x="29520" y="1491"/>
                </a:lnTo>
                <a:lnTo>
                  <a:pt x="29602" y="1436"/>
                </a:lnTo>
                <a:lnTo>
                  <a:pt x="29683" y="1387"/>
                </a:lnTo>
                <a:lnTo>
                  <a:pt x="29772" y="1349"/>
                </a:lnTo>
                <a:lnTo>
                  <a:pt x="29817" y="1337"/>
                </a:lnTo>
                <a:lnTo>
                  <a:pt x="29865" y="1318"/>
                </a:lnTo>
                <a:lnTo>
                  <a:pt x="29917" y="1306"/>
                </a:lnTo>
                <a:lnTo>
                  <a:pt x="29962" y="1295"/>
                </a:lnTo>
                <a:lnTo>
                  <a:pt x="30013" y="1285"/>
                </a:lnTo>
                <a:lnTo>
                  <a:pt x="30068" y="1276"/>
                </a:lnTo>
                <a:lnTo>
                  <a:pt x="30117" y="1273"/>
                </a:lnTo>
                <a:lnTo>
                  <a:pt x="30172" y="1268"/>
                </a:lnTo>
                <a:lnTo>
                  <a:pt x="30228" y="1268"/>
                </a:lnTo>
                <a:lnTo>
                  <a:pt x="30288" y="1268"/>
                </a:lnTo>
                <a:lnTo>
                  <a:pt x="30288" y="2113"/>
                </a:lnTo>
                <a:lnTo>
                  <a:pt x="30240" y="2113"/>
                </a:lnTo>
                <a:lnTo>
                  <a:pt x="30240" y="2113"/>
                </a:lnTo>
                <a:lnTo>
                  <a:pt x="30177" y="2120"/>
                </a:lnTo>
                <a:lnTo>
                  <a:pt x="30110" y="2123"/>
                </a:lnTo>
                <a:lnTo>
                  <a:pt x="30049" y="2130"/>
                </a:lnTo>
                <a:lnTo>
                  <a:pt x="29985" y="2134"/>
                </a:lnTo>
                <a:lnTo>
                  <a:pt x="29928" y="2151"/>
                </a:lnTo>
                <a:lnTo>
                  <a:pt x="29872" y="2165"/>
                </a:lnTo>
                <a:lnTo>
                  <a:pt x="29815" y="2184"/>
                </a:lnTo>
                <a:lnTo>
                  <a:pt x="29758" y="2203"/>
                </a:lnTo>
                <a:lnTo>
                  <a:pt x="29704" y="2224"/>
                </a:lnTo>
                <a:lnTo>
                  <a:pt x="29657" y="2250"/>
                </a:lnTo>
                <a:lnTo>
                  <a:pt x="29605" y="2279"/>
                </a:lnTo>
                <a:lnTo>
                  <a:pt x="29557" y="2312"/>
                </a:lnTo>
                <a:lnTo>
                  <a:pt x="29513" y="2345"/>
                </a:lnTo>
                <a:lnTo>
                  <a:pt x="29465" y="2381"/>
                </a:lnTo>
                <a:lnTo>
                  <a:pt x="29423" y="2421"/>
                </a:lnTo>
                <a:lnTo>
                  <a:pt x="29385" y="2461"/>
                </a:lnTo>
                <a:lnTo>
                  <a:pt x="29345" y="2506"/>
                </a:lnTo>
                <a:lnTo>
                  <a:pt x="29309" y="2553"/>
                </a:lnTo>
                <a:lnTo>
                  <a:pt x="29276" y="2601"/>
                </a:lnTo>
                <a:lnTo>
                  <a:pt x="29243" y="2655"/>
                </a:lnTo>
                <a:lnTo>
                  <a:pt x="29215" y="2709"/>
                </a:lnTo>
                <a:lnTo>
                  <a:pt x="29189" y="2766"/>
                </a:lnTo>
                <a:lnTo>
                  <a:pt x="29163" y="2830"/>
                </a:lnTo>
                <a:lnTo>
                  <a:pt x="29139" y="2892"/>
                </a:lnTo>
                <a:lnTo>
                  <a:pt x="29120" y="2963"/>
                </a:lnTo>
                <a:lnTo>
                  <a:pt x="29104" y="3029"/>
                </a:lnTo>
                <a:lnTo>
                  <a:pt x="29087" y="3097"/>
                </a:lnTo>
                <a:lnTo>
                  <a:pt x="29073" y="3173"/>
                </a:lnTo>
                <a:lnTo>
                  <a:pt x="29066" y="3251"/>
                </a:lnTo>
                <a:lnTo>
                  <a:pt x="29059" y="3329"/>
                </a:lnTo>
                <a:lnTo>
                  <a:pt x="29054" y="3415"/>
                </a:lnTo>
                <a:lnTo>
                  <a:pt x="29052" y="3502"/>
                </a:lnTo>
                <a:lnTo>
                  <a:pt x="29052" y="4829"/>
                </a:lnTo>
                <a:lnTo>
                  <a:pt x="29052" y="4829"/>
                </a:lnTo>
                <a:lnTo>
                  <a:pt x="29052" y="4829"/>
                </a:lnTo>
                <a:close/>
                <a:moveTo>
                  <a:pt x="32182" y="1955"/>
                </a:moveTo>
                <a:lnTo>
                  <a:pt x="32182" y="1955"/>
                </a:lnTo>
                <a:lnTo>
                  <a:pt x="32133" y="1957"/>
                </a:lnTo>
                <a:lnTo>
                  <a:pt x="32083" y="1962"/>
                </a:lnTo>
                <a:lnTo>
                  <a:pt x="32031" y="1969"/>
                </a:lnTo>
                <a:lnTo>
                  <a:pt x="31984" y="1976"/>
                </a:lnTo>
                <a:lnTo>
                  <a:pt x="31937" y="1988"/>
                </a:lnTo>
                <a:lnTo>
                  <a:pt x="31887" y="2000"/>
                </a:lnTo>
                <a:lnTo>
                  <a:pt x="31845" y="2016"/>
                </a:lnTo>
                <a:lnTo>
                  <a:pt x="31795" y="2033"/>
                </a:lnTo>
                <a:lnTo>
                  <a:pt x="31752" y="2052"/>
                </a:lnTo>
                <a:lnTo>
                  <a:pt x="31710" y="2073"/>
                </a:lnTo>
                <a:lnTo>
                  <a:pt x="31665" y="2101"/>
                </a:lnTo>
                <a:lnTo>
                  <a:pt x="31625" y="2127"/>
                </a:lnTo>
                <a:lnTo>
                  <a:pt x="31587" y="2158"/>
                </a:lnTo>
                <a:lnTo>
                  <a:pt x="31549" y="2187"/>
                </a:lnTo>
                <a:lnTo>
                  <a:pt x="31511" y="2220"/>
                </a:lnTo>
                <a:lnTo>
                  <a:pt x="31476" y="2255"/>
                </a:lnTo>
                <a:lnTo>
                  <a:pt x="31448" y="2291"/>
                </a:lnTo>
                <a:lnTo>
                  <a:pt x="31412" y="2331"/>
                </a:lnTo>
                <a:lnTo>
                  <a:pt x="31384" y="2373"/>
                </a:lnTo>
                <a:lnTo>
                  <a:pt x="31355" y="2418"/>
                </a:lnTo>
                <a:lnTo>
                  <a:pt x="31330" y="2461"/>
                </a:lnTo>
                <a:lnTo>
                  <a:pt x="31304" y="2511"/>
                </a:lnTo>
                <a:lnTo>
                  <a:pt x="31282" y="2558"/>
                </a:lnTo>
                <a:lnTo>
                  <a:pt x="31261" y="2610"/>
                </a:lnTo>
                <a:lnTo>
                  <a:pt x="31244" y="2662"/>
                </a:lnTo>
                <a:lnTo>
                  <a:pt x="31228" y="2717"/>
                </a:lnTo>
                <a:lnTo>
                  <a:pt x="31214" y="2773"/>
                </a:lnTo>
                <a:lnTo>
                  <a:pt x="31204" y="2832"/>
                </a:lnTo>
                <a:lnTo>
                  <a:pt x="31192" y="2889"/>
                </a:lnTo>
                <a:lnTo>
                  <a:pt x="31185" y="2951"/>
                </a:lnTo>
                <a:lnTo>
                  <a:pt x="31181" y="3017"/>
                </a:lnTo>
                <a:lnTo>
                  <a:pt x="31181" y="3081"/>
                </a:lnTo>
                <a:lnTo>
                  <a:pt x="31181" y="3081"/>
                </a:lnTo>
                <a:lnTo>
                  <a:pt x="31181" y="3145"/>
                </a:lnTo>
                <a:lnTo>
                  <a:pt x="31185" y="3209"/>
                </a:lnTo>
                <a:lnTo>
                  <a:pt x="31192" y="3265"/>
                </a:lnTo>
                <a:lnTo>
                  <a:pt x="31204" y="3327"/>
                </a:lnTo>
                <a:lnTo>
                  <a:pt x="31214" y="3381"/>
                </a:lnTo>
                <a:lnTo>
                  <a:pt x="31228" y="3438"/>
                </a:lnTo>
                <a:lnTo>
                  <a:pt x="31244" y="3495"/>
                </a:lnTo>
                <a:lnTo>
                  <a:pt x="31261" y="3545"/>
                </a:lnTo>
                <a:lnTo>
                  <a:pt x="31282" y="3597"/>
                </a:lnTo>
                <a:lnTo>
                  <a:pt x="31304" y="3649"/>
                </a:lnTo>
                <a:lnTo>
                  <a:pt x="31330" y="3694"/>
                </a:lnTo>
                <a:lnTo>
                  <a:pt x="31355" y="3736"/>
                </a:lnTo>
                <a:lnTo>
                  <a:pt x="31384" y="3781"/>
                </a:lnTo>
                <a:lnTo>
                  <a:pt x="31412" y="3824"/>
                </a:lnTo>
                <a:lnTo>
                  <a:pt x="31448" y="3864"/>
                </a:lnTo>
                <a:lnTo>
                  <a:pt x="31481" y="3900"/>
                </a:lnTo>
                <a:lnTo>
                  <a:pt x="31514" y="3937"/>
                </a:lnTo>
                <a:lnTo>
                  <a:pt x="31549" y="3971"/>
                </a:lnTo>
                <a:lnTo>
                  <a:pt x="31589" y="4004"/>
                </a:lnTo>
                <a:lnTo>
                  <a:pt x="31630" y="4032"/>
                </a:lnTo>
                <a:lnTo>
                  <a:pt x="31672" y="4058"/>
                </a:lnTo>
                <a:lnTo>
                  <a:pt x="31712" y="4082"/>
                </a:lnTo>
                <a:lnTo>
                  <a:pt x="31755" y="4103"/>
                </a:lnTo>
                <a:lnTo>
                  <a:pt x="31802" y="4124"/>
                </a:lnTo>
                <a:lnTo>
                  <a:pt x="31845" y="4143"/>
                </a:lnTo>
                <a:lnTo>
                  <a:pt x="31889" y="4162"/>
                </a:lnTo>
                <a:lnTo>
                  <a:pt x="31937" y="4174"/>
                </a:lnTo>
                <a:lnTo>
                  <a:pt x="31984" y="4183"/>
                </a:lnTo>
                <a:lnTo>
                  <a:pt x="32034" y="4195"/>
                </a:lnTo>
                <a:lnTo>
                  <a:pt x="32086" y="4198"/>
                </a:lnTo>
                <a:lnTo>
                  <a:pt x="32133" y="4205"/>
                </a:lnTo>
                <a:lnTo>
                  <a:pt x="32182" y="4205"/>
                </a:lnTo>
                <a:lnTo>
                  <a:pt x="32182" y="4205"/>
                </a:lnTo>
                <a:lnTo>
                  <a:pt x="32234" y="4202"/>
                </a:lnTo>
                <a:lnTo>
                  <a:pt x="32286" y="4198"/>
                </a:lnTo>
                <a:lnTo>
                  <a:pt x="32331" y="4195"/>
                </a:lnTo>
                <a:lnTo>
                  <a:pt x="32383" y="4183"/>
                </a:lnTo>
                <a:lnTo>
                  <a:pt x="32428" y="4174"/>
                </a:lnTo>
                <a:lnTo>
                  <a:pt x="32478" y="4160"/>
                </a:lnTo>
                <a:lnTo>
                  <a:pt x="32523" y="4143"/>
                </a:lnTo>
                <a:lnTo>
                  <a:pt x="32568" y="4124"/>
                </a:lnTo>
                <a:lnTo>
                  <a:pt x="32610" y="4103"/>
                </a:lnTo>
                <a:lnTo>
                  <a:pt x="32653" y="4082"/>
                </a:lnTo>
                <a:lnTo>
                  <a:pt x="32697" y="4058"/>
                </a:lnTo>
                <a:lnTo>
                  <a:pt x="32738" y="4027"/>
                </a:lnTo>
                <a:lnTo>
                  <a:pt x="32778" y="3999"/>
                </a:lnTo>
                <a:lnTo>
                  <a:pt x="32816" y="3968"/>
                </a:lnTo>
                <a:lnTo>
                  <a:pt x="32853" y="3935"/>
                </a:lnTo>
                <a:lnTo>
                  <a:pt x="32889" y="3897"/>
                </a:lnTo>
                <a:lnTo>
                  <a:pt x="32927" y="3862"/>
                </a:lnTo>
                <a:lnTo>
                  <a:pt x="32960" y="3821"/>
                </a:lnTo>
                <a:lnTo>
                  <a:pt x="32986" y="3779"/>
                </a:lnTo>
                <a:lnTo>
                  <a:pt x="33016" y="3734"/>
                </a:lnTo>
                <a:lnTo>
                  <a:pt x="33045" y="3691"/>
                </a:lnTo>
                <a:lnTo>
                  <a:pt x="33068" y="3642"/>
                </a:lnTo>
                <a:lnTo>
                  <a:pt x="33092" y="3594"/>
                </a:lnTo>
                <a:lnTo>
                  <a:pt x="33113" y="3542"/>
                </a:lnTo>
                <a:lnTo>
                  <a:pt x="33132" y="3490"/>
                </a:lnTo>
                <a:lnTo>
                  <a:pt x="33146" y="3436"/>
                </a:lnTo>
                <a:lnTo>
                  <a:pt x="33163" y="3381"/>
                </a:lnTo>
                <a:lnTo>
                  <a:pt x="33175" y="3325"/>
                </a:lnTo>
                <a:lnTo>
                  <a:pt x="33184" y="3265"/>
                </a:lnTo>
                <a:lnTo>
                  <a:pt x="33189" y="3206"/>
                </a:lnTo>
                <a:lnTo>
                  <a:pt x="33191" y="3145"/>
                </a:lnTo>
                <a:lnTo>
                  <a:pt x="33191" y="3081"/>
                </a:lnTo>
                <a:lnTo>
                  <a:pt x="33191" y="3081"/>
                </a:lnTo>
                <a:lnTo>
                  <a:pt x="33191" y="3017"/>
                </a:lnTo>
                <a:lnTo>
                  <a:pt x="33189" y="2953"/>
                </a:lnTo>
                <a:lnTo>
                  <a:pt x="33184" y="2896"/>
                </a:lnTo>
                <a:lnTo>
                  <a:pt x="33175" y="2835"/>
                </a:lnTo>
                <a:lnTo>
                  <a:pt x="33163" y="2780"/>
                </a:lnTo>
                <a:lnTo>
                  <a:pt x="33146" y="2724"/>
                </a:lnTo>
                <a:lnTo>
                  <a:pt x="33132" y="2669"/>
                </a:lnTo>
                <a:lnTo>
                  <a:pt x="33113" y="2617"/>
                </a:lnTo>
                <a:lnTo>
                  <a:pt x="33092" y="2567"/>
                </a:lnTo>
                <a:lnTo>
                  <a:pt x="33068" y="2515"/>
                </a:lnTo>
                <a:lnTo>
                  <a:pt x="33045" y="2468"/>
                </a:lnTo>
                <a:lnTo>
                  <a:pt x="33016" y="2425"/>
                </a:lnTo>
                <a:lnTo>
                  <a:pt x="32986" y="2383"/>
                </a:lnTo>
                <a:lnTo>
                  <a:pt x="32960" y="2338"/>
                </a:lnTo>
                <a:lnTo>
                  <a:pt x="32927" y="2300"/>
                </a:lnTo>
                <a:lnTo>
                  <a:pt x="32889" y="2262"/>
                </a:lnTo>
                <a:lnTo>
                  <a:pt x="32853" y="2224"/>
                </a:lnTo>
                <a:lnTo>
                  <a:pt x="32816" y="2194"/>
                </a:lnTo>
                <a:lnTo>
                  <a:pt x="32778" y="2160"/>
                </a:lnTo>
                <a:lnTo>
                  <a:pt x="32738" y="2130"/>
                </a:lnTo>
                <a:lnTo>
                  <a:pt x="32697" y="2106"/>
                </a:lnTo>
                <a:lnTo>
                  <a:pt x="32653" y="2082"/>
                </a:lnTo>
                <a:lnTo>
                  <a:pt x="32610" y="2054"/>
                </a:lnTo>
                <a:lnTo>
                  <a:pt x="32568" y="2037"/>
                </a:lnTo>
                <a:lnTo>
                  <a:pt x="32523" y="2016"/>
                </a:lnTo>
                <a:lnTo>
                  <a:pt x="32478" y="2000"/>
                </a:lnTo>
                <a:lnTo>
                  <a:pt x="32428" y="1988"/>
                </a:lnTo>
                <a:lnTo>
                  <a:pt x="32383" y="1976"/>
                </a:lnTo>
                <a:lnTo>
                  <a:pt x="32331" y="1969"/>
                </a:lnTo>
                <a:lnTo>
                  <a:pt x="32286" y="1962"/>
                </a:lnTo>
                <a:lnTo>
                  <a:pt x="32234" y="1957"/>
                </a:lnTo>
                <a:lnTo>
                  <a:pt x="32182" y="1955"/>
                </a:lnTo>
                <a:lnTo>
                  <a:pt x="32182" y="1955"/>
                </a:lnTo>
                <a:lnTo>
                  <a:pt x="32182" y="1955"/>
                </a:lnTo>
                <a:close/>
                <a:moveTo>
                  <a:pt x="33184" y="4827"/>
                </a:moveTo>
                <a:lnTo>
                  <a:pt x="33184" y="4247"/>
                </a:lnTo>
                <a:lnTo>
                  <a:pt x="33184" y="4247"/>
                </a:lnTo>
                <a:lnTo>
                  <a:pt x="33132" y="4311"/>
                </a:lnTo>
                <a:lnTo>
                  <a:pt x="33080" y="4378"/>
                </a:lnTo>
                <a:lnTo>
                  <a:pt x="33026" y="4441"/>
                </a:lnTo>
                <a:lnTo>
                  <a:pt x="32969" y="4498"/>
                </a:lnTo>
                <a:lnTo>
                  <a:pt x="32908" y="4557"/>
                </a:lnTo>
                <a:lnTo>
                  <a:pt x="32844" y="4612"/>
                </a:lnTo>
                <a:lnTo>
                  <a:pt x="32773" y="4664"/>
                </a:lnTo>
                <a:lnTo>
                  <a:pt x="32705" y="4711"/>
                </a:lnTo>
                <a:lnTo>
                  <a:pt x="32629" y="4751"/>
                </a:lnTo>
                <a:lnTo>
                  <a:pt x="32553" y="4789"/>
                </a:lnTo>
                <a:lnTo>
                  <a:pt x="32471" y="4825"/>
                </a:lnTo>
                <a:lnTo>
                  <a:pt x="32383" y="4848"/>
                </a:lnTo>
                <a:lnTo>
                  <a:pt x="32291" y="4870"/>
                </a:lnTo>
                <a:lnTo>
                  <a:pt x="32199" y="4886"/>
                </a:lnTo>
                <a:lnTo>
                  <a:pt x="32095" y="4900"/>
                </a:lnTo>
                <a:lnTo>
                  <a:pt x="31991" y="4903"/>
                </a:lnTo>
                <a:lnTo>
                  <a:pt x="31991" y="4903"/>
                </a:lnTo>
                <a:lnTo>
                  <a:pt x="31915" y="4900"/>
                </a:lnTo>
                <a:lnTo>
                  <a:pt x="31840" y="4891"/>
                </a:lnTo>
                <a:lnTo>
                  <a:pt x="31764" y="4884"/>
                </a:lnTo>
                <a:lnTo>
                  <a:pt x="31689" y="4870"/>
                </a:lnTo>
                <a:lnTo>
                  <a:pt x="31615" y="4851"/>
                </a:lnTo>
                <a:lnTo>
                  <a:pt x="31540" y="4832"/>
                </a:lnTo>
                <a:lnTo>
                  <a:pt x="31469" y="4808"/>
                </a:lnTo>
                <a:lnTo>
                  <a:pt x="31396" y="4777"/>
                </a:lnTo>
                <a:lnTo>
                  <a:pt x="31325" y="4751"/>
                </a:lnTo>
                <a:lnTo>
                  <a:pt x="31252" y="4713"/>
                </a:lnTo>
                <a:lnTo>
                  <a:pt x="31190" y="4676"/>
                </a:lnTo>
                <a:lnTo>
                  <a:pt x="31122" y="4628"/>
                </a:lnTo>
                <a:lnTo>
                  <a:pt x="31058" y="4586"/>
                </a:lnTo>
                <a:lnTo>
                  <a:pt x="30994" y="4536"/>
                </a:lnTo>
                <a:lnTo>
                  <a:pt x="30935" y="4484"/>
                </a:lnTo>
                <a:lnTo>
                  <a:pt x="30876" y="4425"/>
                </a:lnTo>
                <a:lnTo>
                  <a:pt x="30822" y="4368"/>
                </a:lnTo>
                <a:lnTo>
                  <a:pt x="30767" y="4304"/>
                </a:lnTo>
                <a:lnTo>
                  <a:pt x="30715" y="4238"/>
                </a:lnTo>
                <a:lnTo>
                  <a:pt x="30670" y="4172"/>
                </a:lnTo>
                <a:lnTo>
                  <a:pt x="30628" y="4091"/>
                </a:lnTo>
                <a:lnTo>
                  <a:pt x="30585" y="4016"/>
                </a:lnTo>
                <a:lnTo>
                  <a:pt x="30547" y="3937"/>
                </a:lnTo>
                <a:lnTo>
                  <a:pt x="30510" y="3859"/>
                </a:lnTo>
                <a:lnTo>
                  <a:pt x="30484" y="3769"/>
                </a:lnTo>
                <a:lnTo>
                  <a:pt x="30453" y="3680"/>
                </a:lnTo>
                <a:lnTo>
                  <a:pt x="30432" y="3587"/>
                </a:lnTo>
                <a:lnTo>
                  <a:pt x="30410" y="3495"/>
                </a:lnTo>
                <a:lnTo>
                  <a:pt x="30394" y="3393"/>
                </a:lnTo>
                <a:lnTo>
                  <a:pt x="30387" y="3291"/>
                </a:lnTo>
                <a:lnTo>
                  <a:pt x="30377" y="3187"/>
                </a:lnTo>
                <a:lnTo>
                  <a:pt x="30373" y="3081"/>
                </a:lnTo>
                <a:lnTo>
                  <a:pt x="30373" y="3081"/>
                </a:lnTo>
                <a:lnTo>
                  <a:pt x="30377" y="2972"/>
                </a:lnTo>
                <a:lnTo>
                  <a:pt x="30387" y="2868"/>
                </a:lnTo>
                <a:lnTo>
                  <a:pt x="30394" y="2766"/>
                </a:lnTo>
                <a:lnTo>
                  <a:pt x="30410" y="2669"/>
                </a:lnTo>
                <a:lnTo>
                  <a:pt x="30432" y="2575"/>
                </a:lnTo>
                <a:lnTo>
                  <a:pt x="30453" y="2480"/>
                </a:lnTo>
                <a:lnTo>
                  <a:pt x="30479" y="2392"/>
                </a:lnTo>
                <a:lnTo>
                  <a:pt x="30510" y="2307"/>
                </a:lnTo>
                <a:lnTo>
                  <a:pt x="30543" y="2222"/>
                </a:lnTo>
                <a:lnTo>
                  <a:pt x="30583" y="2144"/>
                </a:lnTo>
                <a:lnTo>
                  <a:pt x="30623" y="2068"/>
                </a:lnTo>
                <a:lnTo>
                  <a:pt x="30668" y="1995"/>
                </a:lnTo>
                <a:lnTo>
                  <a:pt x="30713" y="1924"/>
                </a:lnTo>
                <a:lnTo>
                  <a:pt x="30765" y="1858"/>
                </a:lnTo>
                <a:lnTo>
                  <a:pt x="30817" y="1794"/>
                </a:lnTo>
                <a:lnTo>
                  <a:pt x="30874" y="1732"/>
                </a:lnTo>
                <a:lnTo>
                  <a:pt x="30933" y="1678"/>
                </a:lnTo>
                <a:lnTo>
                  <a:pt x="30989" y="1623"/>
                </a:lnTo>
                <a:lnTo>
                  <a:pt x="31051" y="1578"/>
                </a:lnTo>
                <a:lnTo>
                  <a:pt x="31117" y="1529"/>
                </a:lnTo>
                <a:lnTo>
                  <a:pt x="31181" y="1486"/>
                </a:lnTo>
                <a:lnTo>
                  <a:pt x="31249" y="1451"/>
                </a:lnTo>
                <a:lnTo>
                  <a:pt x="31320" y="1415"/>
                </a:lnTo>
                <a:lnTo>
                  <a:pt x="31391" y="1382"/>
                </a:lnTo>
                <a:lnTo>
                  <a:pt x="31462" y="1356"/>
                </a:lnTo>
                <a:lnTo>
                  <a:pt x="31535" y="1330"/>
                </a:lnTo>
                <a:lnTo>
                  <a:pt x="31608" y="1309"/>
                </a:lnTo>
                <a:lnTo>
                  <a:pt x="31684" y="1290"/>
                </a:lnTo>
                <a:lnTo>
                  <a:pt x="31760" y="1280"/>
                </a:lnTo>
                <a:lnTo>
                  <a:pt x="31840" y="1268"/>
                </a:lnTo>
                <a:lnTo>
                  <a:pt x="31915" y="1266"/>
                </a:lnTo>
                <a:lnTo>
                  <a:pt x="31991" y="1261"/>
                </a:lnTo>
                <a:lnTo>
                  <a:pt x="31991" y="1261"/>
                </a:lnTo>
                <a:lnTo>
                  <a:pt x="32102" y="1266"/>
                </a:lnTo>
                <a:lnTo>
                  <a:pt x="32199" y="1276"/>
                </a:lnTo>
                <a:lnTo>
                  <a:pt x="32296" y="1290"/>
                </a:lnTo>
                <a:lnTo>
                  <a:pt x="32386" y="1311"/>
                </a:lnTo>
                <a:lnTo>
                  <a:pt x="32473" y="1339"/>
                </a:lnTo>
                <a:lnTo>
                  <a:pt x="32556" y="1368"/>
                </a:lnTo>
                <a:lnTo>
                  <a:pt x="32631" y="1406"/>
                </a:lnTo>
                <a:lnTo>
                  <a:pt x="32707" y="1448"/>
                </a:lnTo>
                <a:lnTo>
                  <a:pt x="32780" y="1493"/>
                </a:lnTo>
                <a:lnTo>
                  <a:pt x="32846" y="1543"/>
                </a:lnTo>
                <a:lnTo>
                  <a:pt x="32910" y="1590"/>
                </a:lnTo>
                <a:lnTo>
                  <a:pt x="32974" y="1642"/>
                </a:lnTo>
                <a:lnTo>
                  <a:pt x="33026" y="1699"/>
                </a:lnTo>
                <a:lnTo>
                  <a:pt x="33080" y="1758"/>
                </a:lnTo>
                <a:lnTo>
                  <a:pt x="33132" y="1815"/>
                </a:lnTo>
                <a:lnTo>
                  <a:pt x="33184" y="1879"/>
                </a:lnTo>
                <a:lnTo>
                  <a:pt x="33184" y="0"/>
                </a:lnTo>
                <a:lnTo>
                  <a:pt x="33983" y="0"/>
                </a:lnTo>
                <a:lnTo>
                  <a:pt x="33983" y="4827"/>
                </a:lnTo>
                <a:lnTo>
                  <a:pt x="33184" y="4827"/>
                </a:lnTo>
                <a:lnTo>
                  <a:pt x="33184" y="4827"/>
                </a:lnTo>
                <a:lnTo>
                  <a:pt x="33184" y="4827"/>
                </a:lnTo>
                <a:close/>
                <a:moveTo>
                  <a:pt x="34616" y="261"/>
                </a:moveTo>
                <a:lnTo>
                  <a:pt x="34666" y="261"/>
                </a:lnTo>
                <a:lnTo>
                  <a:pt x="34666" y="261"/>
                </a:lnTo>
                <a:lnTo>
                  <a:pt x="34687" y="261"/>
                </a:lnTo>
                <a:lnTo>
                  <a:pt x="34701" y="251"/>
                </a:lnTo>
                <a:lnTo>
                  <a:pt x="34715" y="244"/>
                </a:lnTo>
                <a:lnTo>
                  <a:pt x="34715" y="225"/>
                </a:lnTo>
                <a:lnTo>
                  <a:pt x="34715" y="225"/>
                </a:lnTo>
                <a:lnTo>
                  <a:pt x="34715" y="211"/>
                </a:lnTo>
                <a:lnTo>
                  <a:pt x="34706" y="201"/>
                </a:lnTo>
                <a:lnTo>
                  <a:pt x="34687" y="194"/>
                </a:lnTo>
                <a:lnTo>
                  <a:pt x="34666" y="194"/>
                </a:lnTo>
                <a:lnTo>
                  <a:pt x="34616" y="194"/>
                </a:lnTo>
                <a:lnTo>
                  <a:pt x="34616" y="261"/>
                </a:lnTo>
                <a:lnTo>
                  <a:pt x="34616" y="261"/>
                </a:lnTo>
                <a:lnTo>
                  <a:pt x="34616" y="261"/>
                </a:lnTo>
                <a:close/>
                <a:moveTo>
                  <a:pt x="34677" y="130"/>
                </a:moveTo>
                <a:lnTo>
                  <a:pt x="34677" y="130"/>
                </a:lnTo>
                <a:lnTo>
                  <a:pt x="34701" y="135"/>
                </a:lnTo>
                <a:lnTo>
                  <a:pt x="34722" y="137"/>
                </a:lnTo>
                <a:lnTo>
                  <a:pt x="34741" y="147"/>
                </a:lnTo>
                <a:lnTo>
                  <a:pt x="34758" y="152"/>
                </a:lnTo>
                <a:lnTo>
                  <a:pt x="34772" y="168"/>
                </a:lnTo>
                <a:lnTo>
                  <a:pt x="34779" y="182"/>
                </a:lnTo>
                <a:lnTo>
                  <a:pt x="34781" y="201"/>
                </a:lnTo>
                <a:lnTo>
                  <a:pt x="34786" y="223"/>
                </a:lnTo>
                <a:lnTo>
                  <a:pt x="34786" y="223"/>
                </a:lnTo>
                <a:lnTo>
                  <a:pt x="34781" y="244"/>
                </a:lnTo>
                <a:lnTo>
                  <a:pt x="34774" y="263"/>
                </a:lnTo>
                <a:lnTo>
                  <a:pt x="34770" y="277"/>
                </a:lnTo>
                <a:lnTo>
                  <a:pt x="34751" y="287"/>
                </a:lnTo>
                <a:lnTo>
                  <a:pt x="34751" y="287"/>
                </a:lnTo>
                <a:lnTo>
                  <a:pt x="34762" y="298"/>
                </a:lnTo>
                <a:lnTo>
                  <a:pt x="34772" y="315"/>
                </a:lnTo>
                <a:lnTo>
                  <a:pt x="34774" y="334"/>
                </a:lnTo>
                <a:lnTo>
                  <a:pt x="34779" y="369"/>
                </a:lnTo>
                <a:lnTo>
                  <a:pt x="34779" y="369"/>
                </a:lnTo>
                <a:lnTo>
                  <a:pt x="34781" y="398"/>
                </a:lnTo>
                <a:lnTo>
                  <a:pt x="34781" y="414"/>
                </a:lnTo>
                <a:lnTo>
                  <a:pt x="34791" y="429"/>
                </a:lnTo>
                <a:lnTo>
                  <a:pt x="34800" y="433"/>
                </a:lnTo>
                <a:lnTo>
                  <a:pt x="34718" y="433"/>
                </a:lnTo>
                <a:lnTo>
                  <a:pt x="34718" y="433"/>
                </a:lnTo>
                <a:lnTo>
                  <a:pt x="34711" y="412"/>
                </a:lnTo>
                <a:lnTo>
                  <a:pt x="34706" y="381"/>
                </a:lnTo>
                <a:lnTo>
                  <a:pt x="34706" y="381"/>
                </a:lnTo>
                <a:lnTo>
                  <a:pt x="34706" y="346"/>
                </a:lnTo>
                <a:lnTo>
                  <a:pt x="34701" y="336"/>
                </a:lnTo>
                <a:lnTo>
                  <a:pt x="34699" y="327"/>
                </a:lnTo>
                <a:lnTo>
                  <a:pt x="34696" y="324"/>
                </a:lnTo>
                <a:lnTo>
                  <a:pt x="34687" y="320"/>
                </a:lnTo>
                <a:lnTo>
                  <a:pt x="34663" y="320"/>
                </a:lnTo>
                <a:lnTo>
                  <a:pt x="34616" y="320"/>
                </a:lnTo>
                <a:lnTo>
                  <a:pt x="34616" y="433"/>
                </a:lnTo>
                <a:lnTo>
                  <a:pt x="34545" y="433"/>
                </a:lnTo>
                <a:lnTo>
                  <a:pt x="34545" y="130"/>
                </a:lnTo>
                <a:lnTo>
                  <a:pt x="34677" y="130"/>
                </a:lnTo>
                <a:lnTo>
                  <a:pt x="34677" y="130"/>
                </a:lnTo>
                <a:lnTo>
                  <a:pt x="34677" y="130"/>
                </a:lnTo>
                <a:close/>
                <a:moveTo>
                  <a:pt x="34432" y="282"/>
                </a:moveTo>
                <a:lnTo>
                  <a:pt x="34432" y="282"/>
                </a:lnTo>
                <a:lnTo>
                  <a:pt x="34434" y="305"/>
                </a:lnTo>
                <a:lnTo>
                  <a:pt x="34439" y="327"/>
                </a:lnTo>
                <a:lnTo>
                  <a:pt x="34441" y="350"/>
                </a:lnTo>
                <a:lnTo>
                  <a:pt x="34451" y="372"/>
                </a:lnTo>
                <a:lnTo>
                  <a:pt x="34472" y="412"/>
                </a:lnTo>
                <a:lnTo>
                  <a:pt x="34498" y="445"/>
                </a:lnTo>
                <a:lnTo>
                  <a:pt x="34531" y="473"/>
                </a:lnTo>
                <a:lnTo>
                  <a:pt x="34571" y="495"/>
                </a:lnTo>
                <a:lnTo>
                  <a:pt x="34590" y="504"/>
                </a:lnTo>
                <a:lnTo>
                  <a:pt x="34611" y="507"/>
                </a:lnTo>
                <a:lnTo>
                  <a:pt x="34633" y="511"/>
                </a:lnTo>
                <a:lnTo>
                  <a:pt x="34659" y="514"/>
                </a:lnTo>
                <a:lnTo>
                  <a:pt x="34659" y="514"/>
                </a:lnTo>
                <a:lnTo>
                  <a:pt x="34680" y="511"/>
                </a:lnTo>
                <a:lnTo>
                  <a:pt x="34701" y="507"/>
                </a:lnTo>
                <a:lnTo>
                  <a:pt x="34722" y="504"/>
                </a:lnTo>
                <a:lnTo>
                  <a:pt x="34748" y="495"/>
                </a:lnTo>
                <a:lnTo>
                  <a:pt x="34786" y="473"/>
                </a:lnTo>
                <a:lnTo>
                  <a:pt x="34817" y="445"/>
                </a:lnTo>
                <a:lnTo>
                  <a:pt x="34848" y="412"/>
                </a:lnTo>
                <a:lnTo>
                  <a:pt x="34866" y="372"/>
                </a:lnTo>
                <a:lnTo>
                  <a:pt x="34871" y="350"/>
                </a:lnTo>
                <a:lnTo>
                  <a:pt x="34881" y="327"/>
                </a:lnTo>
                <a:lnTo>
                  <a:pt x="34883" y="305"/>
                </a:lnTo>
                <a:lnTo>
                  <a:pt x="34883" y="282"/>
                </a:lnTo>
                <a:lnTo>
                  <a:pt x="34883" y="282"/>
                </a:lnTo>
                <a:lnTo>
                  <a:pt x="34883" y="261"/>
                </a:lnTo>
                <a:lnTo>
                  <a:pt x="34881" y="239"/>
                </a:lnTo>
                <a:lnTo>
                  <a:pt x="34871" y="213"/>
                </a:lnTo>
                <a:lnTo>
                  <a:pt x="34866" y="192"/>
                </a:lnTo>
                <a:lnTo>
                  <a:pt x="34848" y="152"/>
                </a:lnTo>
                <a:lnTo>
                  <a:pt x="34817" y="119"/>
                </a:lnTo>
                <a:lnTo>
                  <a:pt x="34786" y="93"/>
                </a:lnTo>
                <a:lnTo>
                  <a:pt x="34748" y="69"/>
                </a:lnTo>
                <a:lnTo>
                  <a:pt x="34722" y="62"/>
                </a:lnTo>
                <a:lnTo>
                  <a:pt x="34701" y="57"/>
                </a:lnTo>
                <a:lnTo>
                  <a:pt x="34680" y="55"/>
                </a:lnTo>
                <a:lnTo>
                  <a:pt x="34659" y="52"/>
                </a:lnTo>
                <a:lnTo>
                  <a:pt x="34659" y="52"/>
                </a:lnTo>
                <a:lnTo>
                  <a:pt x="34633" y="55"/>
                </a:lnTo>
                <a:lnTo>
                  <a:pt x="34611" y="57"/>
                </a:lnTo>
                <a:lnTo>
                  <a:pt x="34590" y="62"/>
                </a:lnTo>
                <a:lnTo>
                  <a:pt x="34569" y="69"/>
                </a:lnTo>
                <a:lnTo>
                  <a:pt x="34531" y="93"/>
                </a:lnTo>
                <a:lnTo>
                  <a:pt x="34498" y="119"/>
                </a:lnTo>
                <a:lnTo>
                  <a:pt x="34472" y="152"/>
                </a:lnTo>
                <a:lnTo>
                  <a:pt x="34451" y="192"/>
                </a:lnTo>
                <a:lnTo>
                  <a:pt x="34441" y="213"/>
                </a:lnTo>
                <a:lnTo>
                  <a:pt x="34439" y="239"/>
                </a:lnTo>
                <a:lnTo>
                  <a:pt x="34434" y="261"/>
                </a:lnTo>
                <a:lnTo>
                  <a:pt x="34432" y="282"/>
                </a:lnTo>
                <a:lnTo>
                  <a:pt x="34432" y="282"/>
                </a:lnTo>
                <a:lnTo>
                  <a:pt x="34432" y="282"/>
                </a:lnTo>
                <a:close/>
                <a:moveTo>
                  <a:pt x="34942" y="282"/>
                </a:moveTo>
                <a:lnTo>
                  <a:pt x="34942" y="282"/>
                </a:lnTo>
                <a:lnTo>
                  <a:pt x="34940" y="313"/>
                </a:lnTo>
                <a:lnTo>
                  <a:pt x="34935" y="339"/>
                </a:lnTo>
                <a:lnTo>
                  <a:pt x="34926" y="369"/>
                </a:lnTo>
                <a:lnTo>
                  <a:pt x="34918" y="393"/>
                </a:lnTo>
                <a:lnTo>
                  <a:pt x="34904" y="419"/>
                </a:lnTo>
                <a:lnTo>
                  <a:pt x="34890" y="443"/>
                </a:lnTo>
                <a:lnTo>
                  <a:pt x="34878" y="464"/>
                </a:lnTo>
                <a:lnTo>
                  <a:pt x="34859" y="483"/>
                </a:lnTo>
                <a:lnTo>
                  <a:pt x="34836" y="504"/>
                </a:lnTo>
                <a:lnTo>
                  <a:pt x="34814" y="518"/>
                </a:lnTo>
                <a:lnTo>
                  <a:pt x="34793" y="533"/>
                </a:lnTo>
                <a:lnTo>
                  <a:pt x="34770" y="544"/>
                </a:lnTo>
                <a:lnTo>
                  <a:pt x="34741" y="556"/>
                </a:lnTo>
                <a:lnTo>
                  <a:pt x="34718" y="561"/>
                </a:lnTo>
                <a:lnTo>
                  <a:pt x="34687" y="566"/>
                </a:lnTo>
                <a:lnTo>
                  <a:pt x="34659" y="566"/>
                </a:lnTo>
                <a:lnTo>
                  <a:pt x="34659" y="566"/>
                </a:lnTo>
                <a:lnTo>
                  <a:pt x="34630" y="566"/>
                </a:lnTo>
                <a:lnTo>
                  <a:pt x="34602" y="561"/>
                </a:lnTo>
                <a:lnTo>
                  <a:pt x="34573" y="556"/>
                </a:lnTo>
                <a:lnTo>
                  <a:pt x="34550" y="544"/>
                </a:lnTo>
                <a:lnTo>
                  <a:pt x="34526" y="533"/>
                </a:lnTo>
                <a:lnTo>
                  <a:pt x="34498" y="518"/>
                </a:lnTo>
                <a:lnTo>
                  <a:pt x="34477" y="504"/>
                </a:lnTo>
                <a:lnTo>
                  <a:pt x="34460" y="483"/>
                </a:lnTo>
                <a:lnTo>
                  <a:pt x="34441" y="464"/>
                </a:lnTo>
                <a:lnTo>
                  <a:pt x="34422" y="443"/>
                </a:lnTo>
                <a:lnTo>
                  <a:pt x="34408" y="419"/>
                </a:lnTo>
                <a:lnTo>
                  <a:pt x="34399" y="393"/>
                </a:lnTo>
                <a:lnTo>
                  <a:pt x="34389" y="369"/>
                </a:lnTo>
                <a:lnTo>
                  <a:pt x="34382" y="339"/>
                </a:lnTo>
                <a:lnTo>
                  <a:pt x="34377" y="313"/>
                </a:lnTo>
                <a:lnTo>
                  <a:pt x="34377" y="282"/>
                </a:lnTo>
                <a:lnTo>
                  <a:pt x="34377" y="282"/>
                </a:lnTo>
                <a:lnTo>
                  <a:pt x="34377" y="251"/>
                </a:lnTo>
                <a:lnTo>
                  <a:pt x="34382" y="225"/>
                </a:lnTo>
                <a:lnTo>
                  <a:pt x="34389" y="194"/>
                </a:lnTo>
                <a:lnTo>
                  <a:pt x="34399" y="171"/>
                </a:lnTo>
                <a:lnTo>
                  <a:pt x="34408" y="147"/>
                </a:lnTo>
                <a:lnTo>
                  <a:pt x="34422" y="126"/>
                </a:lnTo>
                <a:lnTo>
                  <a:pt x="34441" y="100"/>
                </a:lnTo>
                <a:lnTo>
                  <a:pt x="34460" y="78"/>
                </a:lnTo>
                <a:lnTo>
                  <a:pt x="34477" y="62"/>
                </a:lnTo>
                <a:lnTo>
                  <a:pt x="34498" y="48"/>
                </a:lnTo>
                <a:lnTo>
                  <a:pt x="34526" y="33"/>
                </a:lnTo>
                <a:lnTo>
                  <a:pt x="34550" y="22"/>
                </a:lnTo>
                <a:lnTo>
                  <a:pt x="34573" y="12"/>
                </a:lnTo>
                <a:lnTo>
                  <a:pt x="34602" y="3"/>
                </a:lnTo>
                <a:lnTo>
                  <a:pt x="34630" y="0"/>
                </a:lnTo>
                <a:lnTo>
                  <a:pt x="34659" y="0"/>
                </a:lnTo>
                <a:lnTo>
                  <a:pt x="34659" y="0"/>
                </a:lnTo>
                <a:lnTo>
                  <a:pt x="34687" y="0"/>
                </a:lnTo>
                <a:lnTo>
                  <a:pt x="34718" y="3"/>
                </a:lnTo>
                <a:lnTo>
                  <a:pt x="34741" y="12"/>
                </a:lnTo>
                <a:lnTo>
                  <a:pt x="34770" y="22"/>
                </a:lnTo>
                <a:lnTo>
                  <a:pt x="34793" y="33"/>
                </a:lnTo>
                <a:lnTo>
                  <a:pt x="34814" y="48"/>
                </a:lnTo>
                <a:lnTo>
                  <a:pt x="34836" y="62"/>
                </a:lnTo>
                <a:lnTo>
                  <a:pt x="34859" y="78"/>
                </a:lnTo>
                <a:lnTo>
                  <a:pt x="34878" y="100"/>
                </a:lnTo>
                <a:lnTo>
                  <a:pt x="34890" y="126"/>
                </a:lnTo>
                <a:lnTo>
                  <a:pt x="34904" y="147"/>
                </a:lnTo>
                <a:lnTo>
                  <a:pt x="34918" y="171"/>
                </a:lnTo>
                <a:lnTo>
                  <a:pt x="34926" y="194"/>
                </a:lnTo>
                <a:lnTo>
                  <a:pt x="34935" y="225"/>
                </a:lnTo>
                <a:lnTo>
                  <a:pt x="34940" y="251"/>
                </a:lnTo>
                <a:lnTo>
                  <a:pt x="34942" y="282"/>
                </a:lnTo>
                <a:lnTo>
                  <a:pt x="34942" y="282"/>
                </a:lnTo>
                <a:lnTo>
                  <a:pt x="34942" y="2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932147" y="2358592"/>
            <a:ext cx="8816583" cy="62009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671B"/>
              </a:buClr>
            </a:pPr>
            <a:r>
              <a:rPr lang="en-US" sz="7200" b="0" spc="-150" dirty="0" smtClean="0">
                <a:solidFill>
                  <a:schemeClr val="accent2"/>
                </a:solidFill>
              </a:rPr>
              <a:t>Reimagine a </a:t>
            </a:r>
            <a:r>
              <a:rPr lang="en-US" sz="7200" b="0" spc="-150" dirty="0" err="1" smtClean="0">
                <a:solidFill>
                  <a:schemeClr val="accent2"/>
                </a:solidFill>
              </a:rPr>
              <a:t>educação</a:t>
            </a:r>
            <a:endParaRPr lang="en-US" sz="7200" b="0" spc="-150" dirty="0" smtClean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671B"/>
              </a:buClr>
            </a:pPr>
            <a:endParaRPr lang="en-US" sz="3600" b="0" spc="-150" dirty="0" smtClean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671B"/>
              </a:buClr>
            </a:pPr>
            <a:r>
              <a:rPr lang="en-US" sz="2800" b="0" spc="-150" dirty="0" smtClean="0">
                <a:solidFill>
                  <a:schemeClr val="bg1"/>
                </a:solidFill>
              </a:rPr>
              <a:t>Pavlos Dias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671B"/>
              </a:buClr>
            </a:pPr>
            <a:r>
              <a:rPr lang="en-US" sz="2800" b="0" spc="-150" dirty="0" err="1" smtClean="0">
                <a:solidFill>
                  <a:schemeClr val="bg1"/>
                </a:solidFill>
              </a:rPr>
              <a:t>Gerente</a:t>
            </a:r>
            <a:r>
              <a:rPr lang="en-US" sz="2800" b="0" spc="-150" dirty="0" smtClean="0">
                <a:solidFill>
                  <a:schemeClr val="bg1"/>
                </a:solidFill>
              </a:rPr>
              <a:t> Nacional Blackboard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671B"/>
              </a:buClr>
            </a:pPr>
            <a:r>
              <a:rPr lang="en-US" sz="2800" b="0" spc="-150" dirty="0" smtClean="0">
                <a:solidFill>
                  <a:schemeClr val="bg1"/>
                </a:solidFill>
                <a:hlinkClick r:id="rId7"/>
              </a:rPr>
              <a:t>pdias@grupoa.com.br</a:t>
            </a:r>
            <a:endParaRPr lang="en-US" sz="2800" b="0" spc="-15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671B"/>
              </a:buClr>
            </a:pPr>
            <a:r>
              <a:rPr lang="en-US" sz="2800" b="0" spc="-150" dirty="0" smtClean="0">
                <a:solidFill>
                  <a:schemeClr val="bg1"/>
                </a:solidFill>
              </a:rPr>
              <a:t>51 9221 46 80</a:t>
            </a:r>
            <a:endParaRPr lang="en-US" sz="4400" b="0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893"/>
            <a:ext cx="12188824" cy="68562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491" name="Group 490"/>
          <p:cNvGrpSpPr/>
          <p:nvPr/>
        </p:nvGrpSpPr>
        <p:grpSpPr>
          <a:xfrm>
            <a:off x="-2570284" y="-548063"/>
            <a:ext cx="15646559" cy="7503745"/>
            <a:chOff x="-1546225" y="-244475"/>
            <a:chExt cx="11737976" cy="56292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92" name="Freeform 6"/>
            <p:cNvSpPr>
              <a:spLocks/>
            </p:cNvSpPr>
            <p:nvPr/>
          </p:nvSpPr>
          <p:spPr bwMode="auto">
            <a:xfrm>
              <a:off x="4548188" y="1449387"/>
              <a:ext cx="306388" cy="234950"/>
            </a:xfrm>
            <a:custGeom>
              <a:avLst/>
              <a:gdLst>
                <a:gd name="T0" fmla="*/ 180 w 193"/>
                <a:gd name="T1" fmla="*/ 83 h 148"/>
                <a:gd name="T2" fmla="*/ 175 w 193"/>
                <a:gd name="T3" fmla="*/ 71 h 148"/>
                <a:gd name="T4" fmla="*/ 177 w 193"/>
                <a:gd name="T5" fmla="*/ 58 h 148"/>
                <a:gd name="T6" fmla="*/ 182 w 193"/>
                <a:gd name="T7" fmla="*/ 49 h 148"/>
                <a:gd name="T8" fmla="*/ 186 w 193"/>
                <a:gd name="T9" fmla="*/ 42 h 148"/>
                <a:gd name="T10" fmla="*/ 186 w 193"/>
                <a:gd name="T11" fmla="*/ 31 h 148"/>
                <a:gd name="T12" fmla="*/ 182 w 193"/>
                <a:gd name="T13" fmla="*/ 22 h 148"/>
                <a:gd name="T14" fmla="*/ 175 w 193"/>
                <a:gd name="T15" fmla="*/ 15 h 148"/>
                <a:gd name="T16" fmla="*/ 166 w 193"/>
                <a:gd name="T17" fmla="*/ 11 h 148"/>
                <a:gd name="T18" fmla="*/ 153 w 193"/>
                <a:gd name="T19" fmla="*/ 11 h 148"/>
                <a:gd name="T20" fmla="*/ 142 w 193"/>
                <a:gd name="T21" fmla="*/ 11 h 148"/>
                <a:gd name="T22" fmla="*/ 106 w 193"/>
                <a:gd name="T23" fmla="*/ 11 h 148"/>
                <a:gd name="T24" fmla="*/ 92 w 193"/>
                <a:gd name="T25" fmla="*/ 2 h 148"/>
                <a:gd name="T26" fmla="*/ 68 w 193"/>
                <a:gd name="T27" fmla="*/ 2 h 148"/>
                <a:gd name="T28" fmla="*/ 45 w 193"/>
                <a:gd name="T29" fmla="*/ 0 h 148"/>
                <a:gd name="T30" fmla="*/ 29 w 193"/>
                <a:gd name="T31" fmla="*/ 6 h 148"/>
                <a:gd name="T32" fmla="*/ 16 w 193"/>
                <a:gd name="T33" fmla="*/ 15 h 148"/>
                <a:gd name="T34" fmla="*/ 5 w 193"/>
                <a:gd name="T35" fmla="*/ 20 h 148"/>
                <a:gd name="T36" fmla="*/ 0 w 193"/>
                <a:gd name="T37" fmla="*/ 27 h 148"/>
                <a:gd name="T38" fmla="*/ 5 w 193"/>
                <a:gd name="T39" fmla="*/ 49 h 148"/>
                <a:gd name="T40" fmla="*/ 7 w 193"/>
                <a:gd name="T41" fmla="*/ 76 h 148"/>
                <a:gd name="T42" fmla="*/ 9 w 193"/>
                <a:gd name="T43" fmla="*/ 83 h 148"/>
                <a:gd name="T44" fmla="*/ 14 w 193"/>
                <a:gd name="T45" fmla="*/ 85 h 148"/>
                <a:gd name="T46" fmla="*/ 18 w 193"/>
                <a:gd name="T47" fmla="*/ 85 h 148"/>
                <a:gd name="T48" fmla="*/ 18 w 193"/>
                <a:gd name="T49" fmla="*/ 87 h 148"/>
                <a:gd name="T50" fmla="*/ 14 w 193"/>
                <a:gd name="T51" fmla="*/ 89 h 148"/>
                <a:gd name="T52" fmla="*/ 5 w 193"/>
                <a:gd name="T53" fmla="*/ 96 h 148"/>
                <a:gd name="T54" fmla="*/ 9 w 193"/>
                <a:gd name="T55" fmla="*/ 103 h 148"/>
                <a:gd name="T56" fmla="*/ 20 w 193"/>
                <a:gd name="T57" fmla="*/ 110 h 148"/>
                <a:gd name="T58" fmla="*/ 25 w 193"/>
                <a:gd name="T59" fmla="*/ 114 h 148"/>
                <a:gd name="T60" fmla="*/ 36 w 193"/>
                <a:gd name="T61" fmla="*/ 116 h 148"/>
                <a:gd name="T62" fmla="*/ 43 w 193"/>
                <a:gd name="T63" fmla="*/ 119 h 148"/>
                <a:gd name="T64" fmla="*/ 47 w 193"/>
                <a:gd name="T65" fmla="*/ 119 h 148"/>
                <a:gd name="T66" fmla="*/ 52 w 193"/>
                <a:gd name="T67" fmla="*/ 121 h 148"/>
                <a:gd name="T68" fmla="*/ 63 w 193"/>
                <a:gd name="T69" fmla="*/ 123 h 148"/>
                <a:gd name="T70" fmla="*/ 70 w 193"/>
                <a:gd name="T71" fmla="*/ 125 h 148"/>
                <a:gd name="T72" fmla="*/ 74 w 193"/>
                <a:gd name="T73" fmla="*/ 128 h 148"/>
                <a:gd name="T74" fmla="*/ 81 w 193"/>
                <a:gd name="T75" fmla="*/ 134 h 148"/>
                <a:gd name="T76" fmla="*/ 88 w 193"/>
                <a:gd name="T77" fmla="*/ 141 h 148"/>
                <a:gd name="T78" fmla="*/ 94 w 193"/>
                <a:gd name="T79" fmla="*/ 143 h 148"/>
                <a:gd name="T80" fmla="*/ 106 w 193"/>
                <a:gd name="T81" fmla="*/ 143 h 148"/>
                <a:gd name="T82" fmla="*/ 112 w 193"/>
                <a:gd name="T83" fmla="*/ 143 h 148"/>
                <a:gd name="T84" fmla="*/ 117 w 193"/>
                <a:gd name="T85" fmla="*/ 143 h 148"/>
                <a:gd name="T86" fmla="*/ 128 w 193"/>
                <a:gd name="T87" fmla="*/ 143 h 148"/>
                <a:gd name="T88" fmla="*/ 133 w 193"/>
                <a:gd name="T89" fmla="*/ 143 h 148"/>
                <a:gd name="T90" fmla="*/ 137 w 193"/>
                <a:gd name="T91" fmla="*/ 143 h 148"/>
                <a:gd name="T92" fmla="*/ 148 w 193"/>
                <a:gd name="T93" fmla="*/ 145 h 148"/>
                <a:gd name="T94" fmla="*/ 162 w 193"/>
                <a:gd name="T95" fmla="*/ 145 h 148"/>
                <a:gd name="T96" fmla="*/ 164 w 193"/>
                <a:gd name="T97" fmla="*/ 139 h 148"/>
                <a:gd name="T98" fmla="*/ 171 w 193"/>
                <a:gd name="T99" fmla="*/ 130 h 148"/>
                <a:gd name="T100" fmla="*/ 175 w 193"/>
                <a:gd name="T101" fmla="*/ 123 h 148"/>
                <a:gd name="T102" fmla="*/ 177 w 193"/>
                <a:gd name="T103" fmla="*/ 121 h 148"/>
                <a:gd name="T104" fmla="*/ 184 w 193"/>
                <a:gd name="T105" fmla="*/ 116 h 148"/>
                <a:gd name="T106" fmla="*/ 191 w 193"/>
                <a:gd name="T107" fmla="*/ 107 h 148"/>
                <a:gd name="T108" fmla="*/ 193 w 193"/>
                <a:gd name="T109" fmla="*/ 101 h 148"/>
                <a:gd name="T110" fmla="*/ 191 w 193"/>
                <a:gd name="T111" fmla="*/ 96 h 148"/>
                <a:gd name="T112" fmla="*/ 184 w 193"/>
                <a:gd name="T113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3" h="148">
                  <a:moveTo>
                    <a:pt x="182" y="87"/>
                  </a:moveTo>
                  <a:lnTo>
                    <a:pt x="180" y="83"/>
                  </a:lnTo>
                  <a:lnTo>
                    <a:pt x="177" y="78"/>
                  </a:lnTo>
                  <a:lnTo>
                    <a:pt x="175" y="71"/>
                  </a:lnTo>
                  <a:lnTo>
                    <a:pt x="175" y="67"/>
                  </a:lnTo>
                  <a:lnTo>
                    <a:pt x="177" y="58"/>
                  </a:lnTo>
                  <a:lnTo>
                    <a:pt x="180" y="54"/>
                  </a:lnTo>
                  <a:lnTo>
                    <a:pt x="182" y="49"/>
                  </a:lnTo>
                  <a:lnTo>
                    <a:pt x="184" y="47"/>
                  </a:lnTo>
                  <a:lnTo>
                    <a:pt x="186" y="42"/>
                  </a:lnTo>
                  <a:lnTo>
                    <a:pt x="186" y="38"/>
                  </a:lnTo>
                  <a:lnTo>
                    <a:pt x="186" y="31"/>
                  </a:lnTo>
                  <a:lnTo>
                    <a:pt x="184" y="27"/>
                  </a:lnTo>
                  <a:lnTo>
                    <a:pt x="182" y="22"/>
                  </a:lnTo>
                  <a:lnTo>
                    <a:pt x="177" y="20"/>
                  </a:lnTo>
                  <a:lnTo>
                    <a:pt x="175" y="15"/>
                  </a:lnTo>
                  <a:lnTo>
                    <a:pt x="171" y="13"/>
                  </a:lnTo>
                  <a:lnTo>
                    <a:pt x="166" y="11"/>
                  </a:lnTo>
                  <a:lnTo>
                    <a:pt x="159" y="11"/>
                  </a:lnTo>
                  <a:lnTo>
                    <a:pt x="153" y="11"/>
                  </a:lnTo>
                  <a:lnTo>
                    <a:pt x="148" y="11"/>
                  </a:lnTo>
                  <a:lnTo>
                    <a:pt x="142" y="11"/>
                  </a:lnTo>
                  <a:lnTo>
                    <a:pt x="126" y="11"/>
                  </a:lnTo>
                  <a:lnTo>
                    <a:pt x="106" y="11"/>
                  </a:lnTo>
                  <a:lnTo>
                    <a:pt x="99" y="9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68" y="2"/>
                  </a:lnTo>
                  <a:lnTo>
                    <a:pt x="54" y="2"/>
                  </a:lnTo>
                  <a:lnTo>
                    <a:pt x="45" y="0"/>
                  </a:lnTo>
                  <a:lnTo>
                    <a:pt x="38" y="2"/>
                  </a:lnTo>
                  <a:lnTo>
                    <a:pt x="29" y="6"/>
                  </a:lnTo>
                  <a:lnTo>
                    <a:pt x="23" y="11"/>
                  </a:lnTo>
                  <a:lnTo>
                    <a:pt x="16" y="15"/>
                  </a:lnTo>
                  <a:lnTo>
                    <a:pt x="9" y="18"/>
                  </a:lnTo>
                  <a:lnTo>
                    <a:pt x="5" y="2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1"/>
                  </a:lnTo>
                  <a:lnTo>
                    <a:pt x="5" y="49"/>
                  </a:lnTo>
                  <a:lnTo>
                    <a:pt x="7" y="60"/>
                  </a:lnTo>
                  <a:lnTo>
                    <a:pt x="7" y="76"/>
                  </a:lnTo>
                  <a:lnTo>
                    <a:pt x="9" y="80"/>
                  </a:lnTo>
                  <a:lnTo>
                    <a:pt x="9" y="83"/>
                  </a:lnTo>
                  <a:lnTo>
                    <a:pt x="11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8" y="85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4" y="89"/>
                  </a:lnTo>
                  <a:lnTo>
                    <a:pt x="7" y="94"/>
                  </a:lnTo>
                  <a:lnTo>
                    <a:pt x="5" y="96"/>
                  </a:lnTo>
                  <a:lnTo>
                    <a:pt x="0" y="98"/>
                  </a:lnTo>
                  <a:lnTo>
                    <a:pt x="9" y="103"/>
                  </a:lnTo>
                  <a:lnTo>
                    <a:pt x="16" y="105"/>
                  </a:lnTo>
                  <a:lnTo>
                    <a:pt x="20" y="110"/>
                  </a:lnTo>
                  <a:lnTo>
                    <a:pt x="23" y="112"/>
                  </a:lnTo>
                  <a:lnTo>
                    <a:pt x="25" y="114"/>
                  </a:lnTo>
                  <a:lnTo>
                    <a:pt x="29" y="116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19"/>
                  </a:lnTo>
                  <a:lnTo>
                    <a:pt x="45" y="119"/>
                  </a:lnTo>
                  <a:lnTo>
                    <a:pt x="47" y="119"/>
                  </a:lnTo>
                  <a:lnTo>
                    <a:pt x="50" y="119"/>
                  </a:lnTo>
                  <a:lnTo>
                    <a:pt x="52" y="121"/>
                  </a:lnTo>
                  <a:lnTo>
                    <a:pt x="56" y="121"/>
                  </a:lnTo>
                  <a:lnTo>
                    <a:pt x="63" y="123"/>
                  </a:lnTo>
                  <a:lnTo>
                    <a:pt x="65" y="123"/>
                  </a:lnTo>
                  <a:lnTo>
                    <a:pt x="70" y="125"/>
                  </a:lnTo>
                  <a:lnTo>
                    <a:pt x="72" y="125"/>
                  </a:lnTo>
                  <a:lnTo>
                    <a:pt x="74" y="128"/>
                  </a:lnTo>
                  <a:lnTo>
                    <a:pt x="79" y="132"/>
                  </a:lnTo>
                  <a:lnTo>
                    <a:pt x="81" y="134"/>
                  </a:lnTo>
                  <a:lnTo>
                    <a:pt x="85" y="136"/>
                  </a:lnTo>
                  <a:lnTo>
                    <a:pt x="88" y="141"/>
                  </a:lnTo>
                  <a:lnTo>
                    <a:pt x="90" y="141"/>
                  </a:lnTo>
                  <a:lnTo>
                    <a:pt x="94" y="143"/>
                  </a:lnTo>
                  <a:lnTo>
                    <a:pt x="101" y="143"/>
                  </a:lnTo>
                  <a:lnTo>
                    <a:pt x="106" y="143"/>
                  </a:lnTo>
                  <a:lnTo>
                    <a:pt x="110" y="143"/>
                  </a:lnTo>
                  <a:lnTo>
                    <a:pt x="112" y="143"/>
                  </a:lnTo>
                  <a:lnTo>
                    <a:pt x="115" y="143"/>
                  </a:lnTo>
                  <a:lnTo>
                    <a:pt x="117" y="143"/>
                  </a:lnTo>
                  <a:lnTo>
                    <a:pt x="124" y="143"/>
                  </a:lnTo>
                  <a:lnTo>
                    <a:pt x="128" y="143"/>
                  </a:lnTo>
                  <a:lnTo>
                    <a:pt x="130" y="143"/>
                  </a:lnTo>
                  <a:lnTo>
                    <a:pt x="133" y="143"/>
                  </a:lnTo>
                  <a:lnTo>
                    <a:pt x="135" y="143"/>
                  </a:lnTo>
                  <a:lnTo>
                    <a:pt x="137" y="143"/>
                  </a:lnTo>
                  <a:lnTo>
                    <a:pt x="142" y="145"/>
                  </a:lnTo>
                  <a:lnTo>
                    <a:pt x="148" y="145"/>
                  </a:lnTo>
                  <a:lnTo>
                    <a:pt x="162" y="148"/>
                  </a:lnTo>
                  <a:lnTo>
                    <a:pt x="162" y="145"/>
                  </a:lnTo>
                  <a:lnTo>
                    <a:pt x="162" y="143"/>
                  </a:lnTo>
                  <a:lnTo>
                    <a:pt x="164" y="139"/>
                  </a:lnTo>
                  <a:lnTo>
                    <a:pt x="166" y="136"/>
                  </a:lnTo>
                  <a:lnTo>
                    <a:pt x="171" y="130"/>
                  </a:lnTo>
                  <a:lnTo>
                    <a:pt x="173" y="125"/>
                  </a:lnTo>
                  <a:lnTo>
                    <a:pt x="175" y="123"/>
                  </a:lnTo>
                  <a:lnTo>
                    <a:pt x="175" y="121"/>
                  </a:lnTo>
                  <a:lnTo>
                    <a:pt x="177" y="121"/>
                  </a:lnTo>
                  <a:lnTo>
                    <a:pt x="180" y="119"/>
                  </a:lnTo>
                  <a:lnTo>
                    <a:pt x="184" y="116"/>
                  </a:lnTo>
                  <a:lnTo>
                    <a:pt x="189" y="112"/>
                  </a:lnTo>
                  <a:lnTo>
                    <a:pt x="191" y="107"/>
                  </a:lnTo>
                  <a:lnTo>
                    <a:pt x="193" y="105"/>
                  </a:lnTo>
                  <a:lnTo>
                    <a:pt x="193" y="101"/>
                  </a:lnTo>
                  <a:lnTo>
                    <a:pt x="193" y="98"/>
                  </a:lnTo>
                  <a:lnTo>
                    <a:pt x="191" y="96"/>
                  </a:lnTo>
                  <a:lnTo>
                    <a:pt x="186" y="94"/>
                  </a:lnTo>
                  <a:lnTo>
                    <a:pt x="184" y="92"/>
                  </a:lnTo>
                  <a:lnTo>
                    <a:pt x="182" y="8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93" name="Freeform 7"/>
            <p:cNvSpPr>
              <a:spLocks/>
            </p:cNvSpPr>
            <p:nvPr/>
          </p:nvSpPr>
          <p:spPr bwMode="auto">
            <a:xfrm>
              <a:off x="4725988" y="1719262"/>
              <a:ext cx="288925" cy="188913"/>
            </a:xfrm>
            <a:custGeom>
              <a:avLst/>
              <a:gdLst>
                <a:gd name="T0" fmla="*/ 162 w 182"/>
                <a:gd name="T1" fmla="*/ 72 h 119"/>
                <a:gd name="T2" fmla="*/ 157 w 182"/>
                <a:gd name="T3" fmla="*/ 70 h 119"/>
                <a:gd name="T4" fmla="*/ 160 w 182"/>
                <a:gd name="T5" fmla="*/ 65 h 119"/>
                <a:gd name="T6" fmla="*/ 164 w 182"/>
                <a:gd name="T7" fmla="*/ 58 h 119"/>
                <a:gd name="T8" fmla="*/ 162 w 182"/>
                <a:gd name="T9" fmla="*/ 47 h 119"/>
                <a:gd name="T10" fmla="*/ 160 w 182"/>
                <a:gd name="T11" fmla="*/ 36 h 119"/>
                <a:gd name="T12" fmla="*/ 157 w 182"/>
                <a:gd name="T13" fmla="*/ 29 h 119"/>
                <a:gd name="T14" fmla="*/ 153 w 182"/>
                <a:gd name="T15" fmla="*/ 25 h 119"/>
                <a:gd name="T16" fmla="*/ 146 w 182"/>
                <a:gd name="T17" fmla="*/ 14 h 119"/>
                <a:gd name="T18" fmla="*/ 142 w 182"/>
                <a:gd name="T19" fmla="*/ 5 h 119"/>
                <a:gd name="T20" fmla="*/ 133 w 182"/>
                <a:gd name="T21" fmla="*/ 2 h 119"/>
                <a:gd name="T22" fmla="*/ 119 w 182"/>
                <a:gd name="T23" fmla="*/ 9 h 119"/>
                <a:gd name="T24" fmla="*/ 106 w 182"/>
                <a:gd name="T25" fmla="*/ 14 h 119"/>
                <a:gd name="T26" fmla="*/ 92 w 182"/>
                <a:gd name="T27" fmla="*/ 11 h 119"/>
                <a:gd name="T28" fmla="*/ 79 w 182"/>
                <a:gd name="T29" fmla="*/ 9 h 119"/>
                <a:gd name="T30" fmla="*/ 63 w 182"/>
                <a:gd name="T31" fmla="*/ 5 h 119"/>
                <a:gd name="T32" fmla="*/ 54 w 182"/>
                <a:gd name="T33" fmla="*/ 5 h 119"/>
                <a:gd name="T34" fmla="*/ 47 w 182"/>
                <a:gd name="T35" fmla="*/ 14 h 119"/>
                <a:gd name="T36" fmla="*/ 43 w 182"/>
                <a:gd name="T37" fmla="*/ 20 h 119"/>
                <a:gd name="T38" fmla="*/ 34 w 182"/>
                <a:gd name="T39" fmla="*/ 27 h 119"/>
                <a:gd name="T40" fmla="*/ 27 w 182"/>
                <a:gd name="T41" fmla="*/ 34 h 119"/>
                <a:gd name="T42" fmla="*/ 25 w 182"/>
                <a:gd name="T43" fmla="*/ 38 h 119"/>
                <a:gd name="T44" fmla="*/ 18 w 182"/>
                <a:gd name="T45" fmla="*/ 43 h 119"/>
                <a:gd name="T46" fmla="*/ 7 w 182"/>
                <a:gd name="T47" fmla="*/ 52 h 119"/>
                <a:gd name="T48" fmla="*/ 0 w 182"/>
                <a:gd name="T49" fmla="*/ 56 h 119"/>
                <a:gd name="T50" fmla="*/ 0 w 182"/>
                <a:gd name="T51" fmla="*/ 63 h 119"/>
                <a:gd name="T52" fmla="*/ 12 w 182"/>
                <a:gd name="T53" fmla="*/ 72 h 119"/>
                <a:gd name="T54" fmla="*/ 18 w 182"/>
                <a:gd name="T55" fmla="*/ 81 h 119"/>
                <a:gd name="T56" fmla="*/ 27 w 182"/>
                <a:gd name="T57" fmla="*/ 88 h 119"/>
                <a:gd name="T58" fmla="*/ 36 w 182"/>
                <a:gd name="T59" fmla="*/ 92 h 119"/>
                <a:gd name="T60" fmla="*/ 41 w 182"/>
                <a:gd name="T61" fmla="*/ 97 h 119"/>
                <a:gd name="T62" fmla="*/ 45 w 182"/>
                <a:gd name="T63" fmla="*/ 105 h 119"/>
                <a:gd name="T64" fmla="*/ 50 w 182"/>
                <a:gd name="T65" fmla="*/ 114 h 119"/>
                <a:gd name="T66" fmla="*/ 52 w 182"/>
                <a:gd name="T67" fmla="*/ 119 h 119"/>
                <a:gd name="T68" fmla="*/ 74 w 182"/>
                <a:gd name="T69" fmla="*/ 119 h 119"/>
                <a:gd name="T70" fmla="*/ 90 w 182"/>
                <a:gd name="T71" fmla="*/ 119 h 119"/>
                <a:gd name="T72" fmla="*/ 97 w 182"/>
                <a:gd name="T73" fmla="*/ 119 h 119"/>
                <a:gd name="T74" fmla="*/ 104 w 182"/>
                <a:gd name="T75" fmla="*/ 119 h 119"/>
                <a:gd name="T76" fmla="*/ 115 w 182"/>
                <a:gd name="T77" fmla="*/ 114 h 119"/>
                <a:gd name="T78" fmla="*/ 126 w 182"/>
                <a:gd name="T79" fmla="*/ 110 h 119"/>
                <a:gd name="T80" fmla="*/ 135 w 182"/>
                <a:gd name="T81" fmla="*/ 105 h 119"/>
                <a:gd name="T82" fmla="*/ 144 w 182"/>
                <a:gd name="T83" fmla="*/ 108 h 119"/>
                <a:gd name="T84" fmla="*/ 157 w 182"/>
                <a:gd name="T85" fmla="*/ 110 h 119"/>
                <a:gd name="T86" fmla="*/ 169 w 182"/>
                <a:gd name="T87" fmla="*/ 103 h 119"/>
                <a:gd name="T88" fmla="*/ 182 w 182"/>
                <a:gd name="T89" fmla="*/ 83 h 119"/>
                <a:gd name="T90" fmla="*/ 164 w 182"/>
                <a:gd name="T91" fmla="*/ 7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119">
                  <a:moveTo>
                    <a:pt x="164" y="74"/>
                  </a:moveTo>
                  <a:lnTo>
                    <a:pt x="162" y="72"/>
                  </a:lnTo>
                  <a:lnTo>
                    <a:pt x="160" y="72"/>
                  </a:lnTo>
                  <a:lnTo>
                    <a:pt x="157" y="70"/>
                  </a:lnTo>
                  <a:lnTo>
                    <a:pt x="160" y="67"/>
                  </a:lnTo>
                  <a:lnTo>
                    <a:pt x="160" y="65"/>
                  </a:lnTo>
                  <a:lnTo>
                    <a:pt x="162" y="63"/>
                  </a:lnTo>
                  <a:lnTo>
                    <a:pt x="164" y="58"/>
                  </a:lnTo>
                  <a:lnTo>
                    <a:pt x="164" y="52"/>
                  </a:lnTo>
                  <a:lnTo>
                    <a:pt x="162" y="47"/>
                  </a:lnTo>
                  <a:lnTo>
                    <a:pt x="162" y="43"/>
                  </a:lnTo>
                  <a:lnTo>
                    <a:pt x="160" y="36"/>
                  </a:lnTo>
                  <a:lnTo>
                    <a:pt x="157" y="32"/>
                  </a:lnTo>
                  <a:lnTo>
                    <a:pt x="157" y="29"/>
                  </a:lnTo>
                  <a:lnTo>
                    <a:pt x="155" y="27"/>
                  </a:lnTo>
                  <a:lnTo>
                    <a:pt x="153" y="25"/>
                  </a:lnTo>
                  <a:lnTo>
                    <a:pt x="151" y="20"/>
                  </a:lnTo>
                  <a:lnTo>
                    <a:pt x="146" y="14"/>
                  </a:lnTo>
                  <a:lnTo>
                    <a:pt x="144" y="9"/>
                  </a:lnTo>
                  <a:lnTo>
                    <a:pt x="142" y="5"/>
                  </a:lnTo>
                  <a:lnTo>
                    <a:pt x="139" y="0"/>
                  </a:lnTo>
                  <a:lnTo>
                    <a:pt x="133" y="2"/>
                  </a:lnTo>
                  <a:lnTo>
                    <a:pt x="126" y="7"/>
                  </a:lnTo>
                  <a:lnTo>
                    <a:pt x="119" y="9"/>
                  </a:lnTo>
                  <a:lnTo>
                    <a:pt x="115" y="11"/>
                  </a:lnTo>
                  <a:lnTo>
                    <a:pt x="106" y="14"/>
                  </a:lnTo>
                  <a:lnTo>
                    <a:pt x="99" y="14"/>
                  </a:lnTo>
                  <a:lnTo>
                    <a:pt x="92" y="11"/>
                  </a:lnTo>
                  <a:lnTo>
                    <a:pt x="86" y="11"/>
                  </a:lnTo>
                  <a:lnTo>
                    <a:pt x="79" y="9"/>
                  </a:lnTo>
                  <a:lnTo>
                    <a:pt x="72" y="7"/>
                  </a:lnTo>
                  <a:lnTo>
                    <a:pt x="63" y="5"/>
                  </a:lnTo>
                  <a:lnTo>
                    <a:pt x="54" y="2"/>
                  </a:lnTo>
                  <a:lnTo>
                    <a:pt x="54" y="5"/>
                  </a:lnTo>
                  <a:lnTo>
                    <a:pt x="52" y="9"/>
                  </a:lnTo>
                  <a:lnTo>
                    <a:pt x="47" y="14"/>
                  </a:lnTo>
                  <a:lnTo>
                    <a:pt x="45" y="16"/>
                  </a:lnTo>
                  <a:lnTo>
                    <a:pt x="43" y="20"/>
                  </a:lnTo>
                  <a:lnTo>
                    <a:pt x="39" y="23"/>
                  </a:lnTo>
                  <a:lnTo>
                    <a:pt x="34" y="27"/>
                  </a:lnTo>
                  <a:lnTo>
                    <a:pt x="30" y="32"/>
                  </a:lnTo>
                  <a:lnTo>
                    <a:pt x="27" y="34"/>
                  </a:lnTo>
                  <a:lnTo>
                    <a:pt x="27" y="36"/>
                  </a:lnTo>
                  <a:lnTo>
                    <a:pt x="25" y="38"/>
                  </a:lnTo>
                  <a:lnTo>
                    <a:pt x="23" y="40"/>
                  </a:lnTo>
                  <a:lnTo>
                    <a:pt x="18" y="43"/>
                  </a:lnTo>
                  <a:lnTo>
                    <a:pt x="14" y="47"/>
                  </a:lnTo>
                  <a:lnTo>
                    <a:pt x="7" y="52"/>
                  </a:lnTo>
                  <a:lnTo>
                    <a:pt x="3" y="54"/>
                  </a:lnTo>
                  <a:lnTo>
                    <a:pt x="0" y="56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5" y="67"/>
                  </a:lnTo>
                  <a:lnTo>
                    <a:pt x="12" y="72"/>
                  </a:lnTo>
                  <a:lnTo>
                    <a:pt x="14" y="76"/>
                  </a:lnTo>
                  <a:lnTo>
                    <a:pt x="18" y="81"/>
                  </a:lnTo>
                  <a:lnTo>
                    <a:pt x="23" y="83"/>
                  </a:lnTo>
                  <a:lnTo>
                    <a:pt x="27" y="88"/>
                  </a:lnTo>
                  <a:lnTo>
                    <a:pt x="32" y="90"/>
                  </a:lnTo>
                  <a:lnTo>
                    <a:pt x="36" y="92"/>
                  </a:lnTo>
                  <a:lnTo>
                    <a:pt x="39" y="92"/>
                  </a:lnTo>
                  <a:lnTo>
                    <a:pt x="41" y="97"/>
                  </a:lnTo>
                  <a:lnTo>
                    <a:pt x="43" y="99"/>
                  </a:lnTo>
                  <a:lnTo>
                    <a:pt x="45" y="105"/>
                  </a:lnTo>
                  <a:lnTo>
                    <a:pt x="47" y="110"/>
                  </a:lnTo>
                  <a:lnTo>
                    <a:pt x="50" y="114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63" y="119"/>
                  </a:lnTo>
                  <a:lnTo>
                    <a:pt x="74" y="119"/>
                  </a:lnTo>
                  <a:lnTo>
                    <a:pt x="86" y="119"/>
                  </a:lnTo>
                  <a:lnTo>
                    <a:pt x="90" y="119"/>
                  </a:lnTo>
                  <a:lnTo>
                    <a:pt x="95" y="119"/>
                  </a:lnTo>
                  <a:lnTo>
                    <a:pt x="97" y="119"/>
                  </a:lnTo>
                  <a:lnTo>
                    <a:pt x="99" y="119"/>
                  </a:lnTo>
                  <a:lnTo>
                    <a:pt x="104" y="119"/>
                  </a:lnTo>
                  <a:lnTo>
                    <a:pt x="108" y="117"/>
                  </a:lnTo>
                  <a:lnTo>
                    <a:pt x="115" y="114"/>
                  </a:lnTo>
                  <a:lnTo>
                    <a:pt x="121" y="112"/>
                  </a:lnTo>
                  <a:lnTo>
                    <a:pt x="126" y="110"/>
                  </a:lnTo>
                  <a:lnTo>
                    <a:pt x="130" y="108"/>
                  </a:lnTo>
                  <a:lnTo>
                    <a:pt x="135" y="105"/>
                  </a:lnTo>
                  <a:lnTo>
                    <a:pt x="139" y="105"/>
                  </a:lnTo>
                  <a:lnTo>
                    <a:pt x="144" y="108"/>
                  </a:lnTo>
                  <a:lnTo>
                    <a:pt x="151" y="108"/>
                  </a:lnTo>
                  <a:lnTo>
                    <a:pt x="157" y="110"/>
                  </a:lnTo>
                  <a:lnTo>
                    <a:pt x="166" y="112"/>
                  </a:lnTo>
                  <a:lnTo>
                    <a:pt x="169" y="103"/>
                  </a:lnTo>
                  <a:lnTo>
                    <a:pt x="173" y="94"/>
                  </a:lnTo>
                  <a:lnTo>
                    <a:pt x="182" y="83"/>
                  </a:lnTo>
                  <a:lnTo>
                    <a:pt x="173" y="79"/>
                  </a:lnTo>
                  <a:lnTo>
                    <a:pt x="164" y="7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94" name="Freeform 8"/>
            <p:cNvSpPr>
              <a:spLocks/>
            </p:cNvSpPr>
            <p:nvPr/>
          </p:nvSpPr>
          <p:spPr bwMode="auto">
            <a:xfrm>
              <a:off x="1123950" y="2822575"/>
              <a:ext cx="117475" cy="131763"/>
            </a:xfrm>
            <a:custGeom>
              <a:avLst/>
              <a:gdLst>
                <a:gd name="T0" fmla="*/ 0 w 74"/>
                <a:gd name="T1" fmla="*/ 72 h 83"/>
                <a:gd name="T2" fmla="*/ 5 w 74"/>
                <a:gd name="T3" fmla="*/ 78 h 83"/>
                <a:gd name="T4" fmla="*/ 11 w 74"/>
                <a:gd name="T5" fmla="*/ 81 h 83"/>
                <a:gd name="T6" fmla="*/ 25 w 74"/>
                <a:gd name="T7" fmla="*/ 81 h 83"/>
                <a:gd name="T8" fmla="*/ 36 w 74"/>
                <a:gd name="T9" fmla="*/ 83 h 83"/>
                <a:gd name="T10" fmla="*/ 43 w 74"/>
                <a:gd name="T11" fmla="*/ 81 h 83"/>
                <a:gd name="T12" fmla="*/ 49 w 74"/>
                <a:gd name="T13" fmla="*/ 76 h 83"/>
                <a:gd name="T14" fmla="*/ 54 w 74"/>
                <a:gd name="T15" fmla="*/ 70 h 83"/>
                <a:gd name="T16" fmla="*/ 58 w 74"/>
                <a:gd name="T17" fmla="*/ 63 h 83"/>
                <a:gd name="T18" fmla="*/ 65 w 74"/>
                <a:gd name="T19" fmla="*/ 56 h 83"/>
                <a:gd name="T20" fmla="*/ 72 w 74"/>
                <a:gd name="T21" fmla="*/ 49 h 83"/>
                <a:gd name="T22" fmla="*/ 74 w 74"/>
                <a:gd name="T23" fmla="*/ 47 h 83"/>
                <a:gd name="T24" fmla="*/ 67 w 74"/>
                <a:gd name="T25" fmla="*/ 45 h 83"/>
                <a:gd name="T26" fmla="*/ 63 w 74"/>
                <a:gd name="T27" fmla="*/ 43 h 83"/>
                <a:gd name="T28" fmla="*/ 58 w 74"/>
                <a:gd name="T29" fmla="*/ 43 h 83"/>
                <a:gd name="T30" fmla="*/ 56 w 74"/>
                <a:gd name="T31" fmla="*/ 38 h 83"/>
                <a:gd name="T32" fmla="*/ 56 w 74"/>
                <a:gd name="T33" fmla="*/ 18 h 83"/>
                <a:gd name="T34" fmla="*/ 56 w 74"/>
                <a:gd name="T35" fmla="*/ 2 h 83"/>
                <a:gd name="T36" fmla="*/ 52 w 74"/>
                <a:gd name="T37" fmla="*/ 2 h 83"/>
                <a:gd name="T38" fmla="*/ 43 w 74"/>
                <a:gd name="T39" fmla="*/ 2 h 83"/>
                <a:gd name="T40" fmla="*/ 31 w 74"/>
                <a:gd name="T41" fmla="*/ 0 h 83"/>
                <a:gd name="T42" fmla="*/ 25 w 74"/>
                <a:gd name="T43" fmla="*/ 2 h 83"/>
                <a:gd name="T44" fmla="*/ 20 w 74"/>
                <a:gd name="T45" fmla="*/ 2 h 83"/>
                <a:gd name="T46" fmla="*/ 18 w 74"/>
                <a:gd name="T47" fmla="*/ 5 h 83"/>
                <a:gd name="T48" fmla="*/ 18 w 74"/>
                <a:gd name="T49" fmla="*/ 11 h 83"/>
                <a:gd name="T50" fmla="*/ 22 w 74"/>
                <a:gd name="T51" fmla="*/ 20 h 83"/>
                <a:gd name="T52" fmla="*/ 27 w 74"/>
                <a:gd name="T53" fmla="*/ 27 h 83"/>
                <a:gd name="T54" fmla="*/ 29 w 74"/>
                <a:gd name="T55" fmla="*/ 31 h 83"/>
                <a:gd name="T56" fmla="*/ 25 w 74"/>
                <a:gd name="T57" fmla="*/ 38 h 83"/>
                <a:gd name="T58" fmla="*/ 14 w 74"/>
                <a:gd name="T59" fmla="*/ 40 h 83"/>
                <a:gd name="T60" fmla="*/ 7 w 74"/>
                <a:gd name="T61" fmla="*/ 43 h 83"/>
                <a:gd name="T62" fmla="*/ 7 w 74"/>
                <a:gd name="T63" fmla="*/ 52 h 83"/>
                <a:gd name="T64" fmla="*/ 7 w 74"/>
                <a:gd name="T65" fmla="*/ 61 h 83"/>
                <a:gd name="T66" fmla="*/ 2 w 74"/>
                <a:gd name="T67" fmla="*/ 65 h 83"/>
                <a:gd name="T68" fmla="*/ 0 w 74"/>
                <a:gd name="T6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83">
                  <a:moveTo>
                    <a:pt x="0" y="72"/>
                  </a:moveTo>
                  <a:lnTo>
                    <a:pt x="0" y="72"/>
                  </a:lnTo>
                  <a:lnTo>
                    <a:pt x="2" y="74"/>
                  </a:lnTo>
                  <a:lnTo>
                    <a:pt x="5" y="78"/>
                  </a:lnTo>
                  <a:lnTo>
                    <a:pt x="7" y="81"/>
                  </a:lnTo>
                  <a:lnTo>
                    <a:pt x="11" y="81"/>
                  </a:lnTo>
                  <a:lnTo>
                    <a:pt x="18" y="81"/>
                  </a:lnTo>
                  <a:lnTo>
                    <a:pt x="25" y="81"/>
                  </a:lnTo>
                  <a:lnTo>
                    <a:pt x="29" y="83"/>
                  </a:lnTo>
                  <a:lnTo>
                    <a:pt x="36" y="83"/>
                  </a:lnTo>
                  <a:lnTo>
                    <a:pt x="40" y="83"/>
                  </a:lnTo>
                  <a:lnTo>
                    <a:pt x="43" y="81"/>
                  </a:lnTo>
                  <a:lnTo>
                    <a:pt x="45" y="78"/>
                  </a:lnTo>
                  <a:lnTo>
                    <a:pt x="49" y="76"/>
                  </a:lnTo>
                  <a:lnTo>
                    <a:pt x="52" y="72"/>
                  </a:lnTo>
                  <a:lnTo>
                    <a:pt x="54" y="70"/>
                  </a:lnTo>
                  <a:lnTo>
                    <a:pt x="56" y="65"/>
                  </a:lnTo>
                  <a:lnTo>
                    <a:pt x="58" y="63"/>
                  </a:lnTo>
                  <a:lnTo>
                    <a:pt x="61" y="58"/>
                  </a:lnTo>
                  <a:lnTo>
                    <a:pt x="65" y="56"/>
                  </a:lnTo>
                  <a:lnTo>
                    <a:pt x="70" y="52"/>
                  </a:lnTo>
                  <a:lnTo>
                    <a:pt x="72" y="49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0" y="45"/>
                  </a:lnTo>
                  <a:lnTo>
                    <a:pt x="67" y="45"/>
                  </a:lnTo>
                  <a:lnTo>
                    <a:pt x="65" y="43"/>
                  </a:lnTo>
                  <a:lnTo>
                    <a:pt x="63" y="43"/>
                  </a:lnTo>
                  <a:lnTo>
                    <a:pt x="61" y="43"/>
                  </a:lnTo>
                  <a:lnTo>
                    <a:pt x="58" y="43"/>
                  </a:lnTo>
                  <a:lnTo>
                    <a:pt x="56" y="40"/>
                  </a:lnTo>
                  <a:lnTo>
                    <a:pt x="56" y="38"/>
                  </a:lnTo>
                  <a:lnTo>
                    <a:pt x="56" y="29"/>
                  </a:lnTo>
                  <a:lnTo>
                    <a:pt x="56" y="18"/>
                  </a:lnTo>
                  <a:lnTo>
                    <a:pt x="56" y="7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7" y="2"/>
                  </a:lnTo>
                  <a:lnTo>
                    <a:pt x="43" y="2"/>
                  </a:lnTo>
                  <a:lnTo>
                    <a:pt x="38" y="2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11"/>
                  </a:lnTo>
                  <a:lnTo>
                    <a:pt x="20" y="16"/>
                  </a:lnTo>
                  <a:lnTo>
                    <a:pt x="22" y="20"/>
                  </a:lnTo>
                  <a:lnTo>
                    <a:pt x="25" y="22"/>
                  </a:lnTo>
                  <a:lnTo>
                    <a:pt x="27" y="27"/>
                  </a:lnTo>
                  <a:lnTo>
                    <a:pt x="27" y="29"/>
                  </a:lnTo>
                  <a:lnTo>
                    <a:pt x="29" y="31"/>
                  </a:lnTo>
                  <a:lnTo>
                    <a:pt x="27" y="36"/>
                  </a:lnTo>
                  <a:lnTo>
                    <a:pt x="25" y="38"/>
                  </a:lnTo>
                  <a:lnTo>
                    <a:pt x="20" y="38"/>
                  </a:lnTo>
                  <a:lnTo>
                    <a:pt x="14" y="40"/>
                  </a:lnTo>
                  <a:lnTo>
                    <a:pt x="9" y="40"/>
                  </a:lnTo>
                  <a:lnTo>
                    <a:pt x="7" y="43"/>
                  </a:lnTo>
                  <a:lnTo>
                    <a:pt x="7" y="47"/>
                  </a:lnTo>
                  <a:lnTo>
                    <a:pt x="7" y="52"/>
                  </a:lnTo>
                  <a:lnTo>
                    <a:pt x="7" y="56"/>
                  </a:lnTo>
                  <a:lnTo>
                    <a:pt x="7" y="61"/>
                  </a:lnTo>
                  <a:lnTo>
                    <a:pt x="5" y="63"/>
                  </a:lnTo>
                  <a:lnTo>
                    <a:pt x="2" y="65"/>
                  </a:lnTo>
                  <a:lnTo>
                    <a:pt x="2" y="67"/>
                  </a:lnTo>
                  <a:lnTo>
                    <a:pt x="0" y="70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497" name="Freeform 9"/>
            <p:cNvSpPr>
              <a:spLocks/>
            </p:cNvSpPr>
            <p:nvPr/>
          </p:nvSpPr>
          <p:spPr bwMode="auto">
            <a:xfrm>
              <a:off x="1123950" y="2822575"/>
              <a:ext cx="117475" cy="131763"/>
            </a:xfrm>
            <a:custGeom>
              <a:avLst/>
              <a:gdLst>
                <a:gd name="T0" fmla="*/ 0 w 74"/>
                <a:gd name="T1" fmla="*/ 72 h 83"/>
                <a:gd name="T2" fmla="*/ 5 w 74"/>
                <a:gd name="T3" fmla="*/ 78 h 83"/>
                <a:gd name="T4" fmla="*/ 11 w 74"/>
                <a:gd name="T5" fmla="*/ 81 h 83"/>
                <a:gd name="T6" fmla="*/ 25 w 74"/>
                <a:gd name="T7" fmla="*/ 81 h 83"/>
                <a:gd name="T8" fmla="*/ 36 w 74"/>
                <a:gd name="T9" fmla="*/ 83 h 83"/>
                <a:gd name="T10" fmla="*/ 43 w 74"/>
                <a:gd name="T11" fmla="*/ 81 h 83"/>
                <a:gd name="T12" fmla="*/ 49 w 74"/>
                <a:gd name="T13" fmla="*/ 76 h 83"/>
                <a:gd name="T14" fmla="*/ 54 w 74"/>
                <a:gd name="T15" fmla="*/ 70 h 83"/>
                <a:gd name="T16" fmla="*/ 58 w 74"/>
                <a:gd name="T17" fmla="*/ 63 h 83"/>
                <a:gd name="T18" fmla="*/ 65 w 74"/>
                <a:gd name="T19" fmla="*/ 56 h 83"/>
                <a:gd name="T20" fmla="*/ 72 w 74"/>
                <a:gd name="T21" fmla="*/ 49 h 83"/>
                <a:gd name="T22" fmla="*/ 74 w 74"/>
                <a:gd name="T23" fmla="*/ 47 h 83"/>
                <a:gd name="T24" fmla="*/ 67 w 74"/>
                <a:gd name="T25" fmla="*/ 45 h 83"/>
                <a:gd name="T26" fmla="*/ 63 w 74"/>
                <a:gd name="T27" fmla="*/ 43 h 83"/>
                <a:gd name="T28" fmla="*/ 58 w 74"/>
                <a:gd name="T29" fmla="*/ 43 h 83"/>
                <a:gd name="T30" fmla="*/ 56 w 74"/>
                <a:gd name="T31" fmla="*/ 38 h 83"/>
                <a:gd name="T32" fmla="*/ 56 w 74"/>
                <a:gd name="T33" fmla="*/ 18 h 83"/>
                <a:gd name="T34" fmla="*/ 56 w 74"/>
                <a:gd name="T35" fmla="*/ 2 h 83"/>
                <a:gd name="T36" fmla="*/ 52 w 74"/>
                <a:gd name="T37" fmla="*/ 2 h 83"/>
                <a:gd name="T38" fmla="*/ 43 w 74"/>
                <a:gd name="T39" fmla="*/ 2 h 83"/>
                <a:gd name="T40" fmla="*/ 31 w 74"/>
                <a:gd name="T41" fmla="*/ 0 h 83"/>
                <a:gd name="T42" fmla="*/ 25 w 74"/>
                <a:gd name="T43" fmla="*/ 2 h 83"/>
                <a:gd name="T44" fmla="*/ 20 w 74"/>
                <a:gd name="T45" fmla="*/ 2 h 83"/>
                <a:gd name="T46" fmla="*/ 18 w 74"/>
                <a:gd name="T47" fmla="*/ 5 h 83"/>
                <a:gd name="T48" fmla="*/ 18 w 74"/>
                <a:gd name="T49" fmla="*/ 11 h 83"/>
                <a:gd name="T50" fmla="*/ 22 w 74"/>
                <a:gd name="T51" fmla="*/ 20 h 83"/>
                <a:gd name="T52" fmla="*/ 27 w 74"/>
                <a:gd name="T53" fmla="*/ 27 h 83"/>
                <a:gd name="T54" fmla="*/ 29 w 74"/>
                <a:gd name="T55" fmla="*/ 31 h 83"/>
                <a:gd name="T56" fmla="*/ 25 w 74"/>
                <a:gd name="T57" fmla="*/ 38 h 83"/>
                <a:gd name="T58" fmla="*/ 14 w 74"/>
                <a:gd name="T59" fmla="*/ 40 h 83"/>
                <a:gd name="T60" fmla="*/ 7 w 74"/>
                <a:gd name="T61" fmla="*/ 43 h 83"/>
                <a:gd name="T62" fmla="*/ 7 w 74"/>
                <a:gd name="T63" fmla="*/ 52 h 83"/>
                <a:gd name="T64" fmla="*/ 7 w 74"/>
                <a:gd name="T65" fmla="*/ 61 h 83"/>
                <a:gd name="T66" fmla="*/ 2 w 74"/>
                <a:gd name="T67" fmla="*/ 65 h 83"/>
                <a:gd name="T68" fmla="*/ 0 w 74"/>
                <a:gd name="T6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83">
                  <a:moveTo>
                    <a:pt x="0" y="72"/>
                  </a:moveTo>
                  <a:lnTo>
                    <a:pt x="0" y="72"/>
                  </a:lnTo>
                  <a:lnTo>
                    <a:pt x="2" y="74"/>
                  </a:lnTo>
                  <a:lnTo>
                    <a:pt x="5" y="78"/>
                  </a:lnTo>
                  <a:lnTo>
                    <a:pt x="7" y="81"/>
                  </a:lnTo>
                  <a:lnTo>
                    <a:pt x="11" y="81"/>
                  </a:lnTo>
                  <a:lnTo>
                    <a:pt x="18" y="81"/>
                  </a:lnTo>
                  <a:lnTo>
                    <a:pt x="25" y="81"/>
                  </a:lnTo>
                  <a:lnTo>
                    <a:pt x="29" y="83"/>
                  </a:lnTo>
                  <a:lnTo>
                    <a:pt x="36" y="83"/>
                  </a:lnTo>
                  <a:lnTo>
                    <a:pt x="40" y="83"/>
                  </a:lnTo>
                  <a:lnTo>
                    <a:pt x="43" y="81"/>
                  </a:lnTo>
                  <a:lnTo>
                    <a:pt x="45" y="78"/>
                  </a:lnTo>
                  <a:lnTo>
                    <a:pt x="49" y="76"/>
                  </a:lnTo>
                  <a:lnTo>
                    <a:pt x="52" y="72"/>
                  </a:lnTo>
                  <a:lnTo>
                    <a:pt x="54" y="70"/>
                  </a:lnTo>
                  <a:lnTo>
                    <a:pt x="56" y="65"/>
                  </a:lnTo>
                  <a:lnTo>
                    <a:pt x="58" y="63"/>
                  </a:lnTo>
                  <a:lnTo>
                    <a:pt x="61" y="58"/>
                  </a:lnTo>
                  <a:lnTo>
                    <a:pt x="65" y="56"/>
                  </a:lnTo>
                  <a:lnTo>
                    <a:pt x="70" y="52"/>
                  </a:lnTo>
                  <a:lnTo>
                    <a:pt x="72" y="49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0" y="45"/>
                  </a:lnTo>
                  <a:lnTo>
                    <a:pt x="67" y="45"/>
                  </a:lnTo>
                  <a:lnTo>
                    <a:pt x="65" y="43"/>
                  </a:lnTo>
                  <a:lnTo>
                    <a:pt x="63" y="43"/>
                  </a:lnTo>
                  <a:lnTo>
                    <a:pt x="61" y="43"/>
                  </a:lnTo>
                  <a:lnTo>
                    <a:pt x="58" y="43"/>
                  </a:lnTo>
                  <a:lnTo>
                    <a:pt x="56" y="40"/>
                  </a:lnTo>
                  <a:lnTo>
                    <a:pt x="56" y="38"/>
                  </a:lnTo>
                  <a:lnTo>
                    <a:pt x="56" y="29"/>
                  </a:lnTo>
                  <a:lnTo>
                    <a:pt x="56" y="18"/>
                  </a:lnTo>
                  <a:lnTo>
                    <a:pt x="56" y="7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7" y="2"/>
                  </a:lnTo>
                  <a:lnTo>
                    <a:pt x="43" y="2"/>
                  </a:lnTo>
                  <a:lnTo>
                    <a:pt x="38" y="2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11"/>
                  </a:lnTo>
                  <a:lnTo>
                    <a:pt x="20" y="16"/>
                  </a:lnTo>
                  <a:lnTo>
                    <a:pt x="22" y="20"/>
                  </a:lnTo>
                  <a:lnTo>
                    <a:pt x="25" y="22"/>
                  </a:lnTo>
                  <a:lnTo>
                    <a:pt x="27" y="27"/>
                  </a:lnTo>
                  <a:lnTo>
                    <a:pt x="27" y="29"/>
                  </a:lnTo>
                  <a:lnTo>
                    <a:pt x="29" y="31"/>
                  </a:lnTo>
                  <a:lnTo>
                    <a:pt x="27" y="36"/>
                  </a:lnTo>
                  <a:lnTo>
                    <a:pt x="25" y="38"/>
                  </a:lnTo>
                  <a:lnTo>
                    <a:pt x="20" y="38"/>
                  </a:lnTo>
                  <a:lnTo>
                    <a:pt x="14" y="40"/>
                  </a:lnTo>
                  <a:lnTo>
                    <a:pt x="9" y="40"/>
                  </a:lnTo>
                  <a:lnTo>
                    <a:pt x="7" y="43"/>
                  </a:lnTo>
                  <a:lnTo>
                    <a:pt x="7" y="47"/>
                  </a:lnTo>
                  <a:lnTo>
                    <a:pt x="7" y="52"/>
                  </a:lnTo>
                  <a:lnTo>
                    <a:pt x="7" y="56"/>
                  </a:lnTo>
                  <a:lnTo>
                    <a:pt x="7" y="61"/>
                  </a:lnTo>
                  <a:lnTo>
                    <a:pt x="5" y="63"/>
                  </a:lnTo>
                  <a:lnTo>
                    <a:pt x="2" y="65"/>
                  </a:lnTo>
                  <a:lnTo>
                    <a:pt x="2" y="67"/>
                  </a:lnTo>
                  <a:lnTo>
                    <a:pt x="0" y="70"/>
                  </a:lnTo>
                  <a:lnTo>
                    <a:pt x="0" y="7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00" name="Freeform 10"/>
            <p:cNvSpPr>
              <a:spLocks/>
            </p:cNvSpPr>
            <p:nvPr/>
          </p:nvSpPr>
          <p:spPr bwMode="auto">
            <a:xfrm>
              <a:off x="1212850" y="2808288"/>
              <a:ext cx="36513" cy="82550"/>
            </a:xfrm>
            <a:custGeom>
              <a:avLst/>
              <a:gdLst>
                <a:gd name="T0" fmla="*/ 0 w 23"/>
                <a:gd name="T1" fmla="*/ 11 h 52"/>
                <a:gd name="T2" fmla="*/ 0 w 23"/>
                <a:gd name="T3" fmla="*/ 49 h 52"/>
                <a:gd name="T4" fmla="*/ 2 w 23"/>
                <a:gd name="T5" fmla="*/ 49 h 52"/>
                <a:gd name="T6" fmla="*/ 5 w 23"/>
                <a:gd name="T7" fmla="*/ 52 h 52"/>
                <a:gd name="T8" fmla="*/ 7 w 23"/>
                <a:gd name="T9" fmla="*/ 49 h 52"/>
                <a:gd name="T10" fmla="*/ 9 w 23"/>
                <a:gd name="T11" fmla="*/ 49 h 52"/>
                <a:gd name="T12" fmla="*/ 11 w 23"/>
                <a:gd name="T13" fmla="*/ 47 h 52"/>
                <a:gd name="T14" fmla="*/ 16 w 23"/>
                <a:gd name="T15" fmla="*/ 43 h 52"/>
                <a:gd name="T16" fmla="*/ 18 w 23"/>
                <a:gd name="T17" fmla="*/ 38 h 52"/>
                <a:gd name="T18" fmla="*/ 20 w 23"/>
                <a:gd name="T19" fmla="*/ 36 h 52"/>
                <a:gd name="T20" fmla="*/ 20 w 23"/>
                <a:gd name="T21" fmla="*/ 29 h 52"/>
                <a:gd name="T22" fmla="*/ 20 w 23"/>
                <a:gd name="T23" fmla="*/ 22 h 52"/>
                <a:gd name="T24" fmla="*/ 23 w 23"/>
                <a:gd name="T25" fmla="*/ 16 h 52"/>
                <a:gd name="T26" fmla="*/ 23 w 23"/>
                <a:gd name="T27" fmla="*/ 11 h 52"/>
                <a:gd name="T28" fmla="*/ 20 w 23"/>
                <a:gd name="T29" fmla="*/ 5 h 52"/>
                <a:gd name="T30" fmla="*/ 20 w 23"/>
                <a:gd name="T31" fmla="*/ 0 h 52"/>
                <a:gd name="T32" fmla="*/ 20 w 23"/>
                <a:gd name="T33" fmla="*/ 0 h 52"/>
                <a:gd name="T34" fmla="*/ 18 w 23"/>
                <a:gd name="T35" fmla="*/ 0 h 52"/>
                <a:gd name="T36" fmla="*/ 16 w 23"/>
                <a:gd name="T37" fmla="*/ 0 h 52"/>
                <a:gd name="T38" fmla="*/ 14 w 23"/>
                <a:gd name="T39" fmla="*/ 2 h 52"/>
                <a:gd name="T40" fmla="*/ 11 w 23"/>
                <a:gd name="T41" fmla="*/ 5 h 52"/>
                <a:gd name="T42" fmla="*/ 7 w 23"/>
                <a:gd name="T43" fmla="*/ 7 h 52"/>
                <a:gd name="T44" fmla="*/ 5 w 23"/>
                <a:gd name="T45" fmla="*/ 9 h 52"/>
                <a:gd name="T46" fmla="*/ 0 w 23"/>
                <a:gd name="T47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52">
                  <a:moveTo>
                    <a:pt x="0" y="11"/>
                  </a:moveTo>
                  <a:lnTo>
                    <a:pt x="0" y="49"/>
                  </a:lnTo>
                  <a:lnTo>
                    <a:pt x="2" y="49"/>
                  </a:lnTo>
                  <a:lnTo>
                    <a:pt x="5" y="52"/>
                  </a:lnTo>
                  <a:lnTo>
                    <a:pt x="7" y="49"/>
                  </a:lnTo>
                  <a:lnTo>
                    <a:pt x="9" y="49"/>
                  </a:lnTo>
                  <a:lnTo>
                    <a:pt x="11" y="47"/>
                  </a:lnTo>
                  <a:lnTo>
                    <a:pt x="16" y="43"/>
                  </a:lnTo>
                  <a:lnTo>
                    <a:pt x="18" y="38"/>
                  </a:lnTo>
                  <a:lnTo>
                    <a:pt x="20" y="36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23" y="16"/>
                  </a:lnTo>
                  <a:lnTo>
                    <a:pt x="23" y="11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1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01" name="Freeform 11"/>
            <p:cNvSpPr>
              <a:spLocks/>
            </p:cNvSpPr>
            <p:nvPr/>
          </p:nvSpPr>
          <p:spPr bwMode="auto">
            <a:xfrm>
              <a:off x="1212850" y="2808288"/>
              <a:ext cx="36513" cy="82550"/>
            </a:xfrm>
            <a:custGeom>
              <a:avLst/>
              <a:gdLst>
                <a:gd name="T0" fmla="*/ 0 w 23"/>
                <a:gd name="T1" fmla="*/ 11 h 52"/>
                <a:gd name="T2" fmla="*/ 0 w 23"/>
                <a:gd name="T3" fmla="*/ 49 h 52"/>
                <a:gd name="T4" fmla="*/ 2 w 23"/>
                <a:gd name="T5" fmla="*/ 49 h 52"/>
                <a:gd name="T6" fmla="*/ 5 w 23"/>
                <a:gd name="T7" fmla="*/ 52 h 52"/>
                <a:gd name="T8" fmla="*/ 7 w 23"/>
                <a:gd name="T9" fmla="*/ 49 h 52"/>
                <a:gd name="T10" fmla="*/ 9 w 23"/>
                <a:gd name="T11" fmla="*/ 49 h 52"/>
                <a:gd name="T12" fmla="*/ 11 w 23"/>
                <a:gd name="T13" fmla="*/ 47 h 52"/>
                <a:gd name="T14" fmla="*/ 16 w 23"/>
                <a:gd name="T15" fmla="*/ 43 h 52"/>
                <a:gd name="T16" fmla="*/ 18 w 23"/>
                <a:gd name="T17" fmla="*/ 38 h 52"/>
                <a:gd name="T18" fmla="*/ 20 w 23"/>
                <a:gd name="T19" fmla="*/ 36 h 52"/>
                <a:gd name="T20" fmla="*/ 20 w 23"/>
                <a:gd name="T21" fmla="*/ 29 h 52"/>
                <a:gd name="T22" fmla="*/ 20 w 23"/>
                <a:gd name="T23" fmla="*/ 22 h 52"/>
                <a:gd name="T24" fmla="*/ 23 w 23"/>
                <a:gd name="T25" fmla="*/ 16 h 52"/>
                <a:gd name="T26" fmla="*/ 23 w 23"/>
                <a:gd name="T27" fmla="*/ 11 h 52"/>
                <a:gd name="T28" fmla="*/ 20 w 23"/>
                <a:gd name="T29" fmla="*/ 5 h 52"/>
                <a:gd name="T30" fmla="*/ 20 w 23"/>
                <a:gd name="T31" fmla="*/ 0 h 52"/>
                <a:gd name="T32" fmla="*/ 20 w 23"/>
                <a:gd name="T33" fmla="*/ 0 h 52"/>
                <a:gd name="T34" fmla="*/ 18 w 23"/>
                <a:gd name="T35" fmla="*/ 0 h 52"/>
                <a:gd name="T36" fmla="*/ 16 w 23"/>
                <a:gd name="T37" fmla="*/ 0 h 52"/>
                <a:gd name="T38" fmla="*/ 14 w 23"/>
                <a:gd name="T39" fmla="*/ 2 h 52"/>
                <a:gd name="T40" fmla="*/ 11 w 23"/>
                <a:gd name="T41" fmla="*/ 5 h 52"/>
                <a:gd name="T42" fmla="*/ 7 w 23"/>
                <a:gd name="T43" fmla="*/ 7 h 52"/>
                <a:gd name="T44" fmla="*/ 5 w 23"/>
                <a:gd name="T45" fmla="*/ 9 h 52"/>
                <a:gd name="T46" fmla="*/ 0 w 23"/>
                <a:gd name="T47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52">
                  <a:moveTo>
                    <a:pt x="0" y="11"/>
                  </a:moveTo>
                  <a:lnTo>
                    <a:pt x="0" y="49"/>
                  </a:lnTo>
                  <a:lnTo>
                    <a:pt x="2" y="49"/>
                  </a:lnTo>
                  <a:lnTo>
                    <a:pt x="5" y="52"/>
                  </a:lnTo>
                  <a:lnTo>
                    <a:pt x="7" y="49"/>
                  </a:lnTo>
                  <a:lnTo>
                    <a:pt x="9" y="49"/>
                  </a:lnTo>
                  <a:lnTo>
                    <a:pt x="11" y="47"/>
                  </a:lnTo>
                  <a:lnTo>
                    <a:pt x="16" y="43"/>
                  </a:lnTo>
                  <a:lnTo>
                    <a:pt x="18" y="38"/>
                  </a:lnTo>
                  <a:lnTo>
                    <a:pt x="20" y="36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23" y="16"/>
                  </a:lnTo>
                  <a:lnTo>
                    <a:pt x="23" y="11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1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0" y="1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02" name="Freeform 12"/>
            <p:cNvSpPr>
              <a:spLocks/>
            </p:cNvSpPr>
            <p:nvPr/>
          </p:nvSpPr>
          <p:spPr bwMode="auto">
            <a:xfrm>
              <a:off x="1187450" y="2933700"/>
              <a:ext cx="93663" cy="46038"/>
            </a:xfrm>
            <a:custGeom>
              <a:avLst/>
              <a:gdLst>
                <a:gd name="T0" fmla="*/ 0 w 59"/>
                <a:gd name="T1" fmla="*/ 13 h 29"/>
                <a:gd name="T2" fmla="*/ 0 w 59"/>
                <a:gd name="T3" fmla="*/ 13 h 29"/>
                <a:gd name="T4" fmla="*/ 5 w 59"/>
                <a:gd name="T5" fmla="*/ 15 h 29"/>
                <a:gd name="T6" fmla="*/ 9 w 59"/>
                <a:gd name="T7" fmla="*/ 17 h 29"/>
                <a:gd name="T8" fmla="*/ 14 w 59"/>
                <a:gd name="T9" fmla="*/ 20 h 29"/>
                <a:gd name="T10" fmla="*/ 21 w 59"/>
                <a:gd name="T11" fmla="*/ 22 h 29"/>
                <a:gd name="T12" fmla="*/ 27 w 59"/>
                <a:gd name="T13" fmla="*/ 24 h 29"/>
                <a:gd name="T14" fmla="*/ 34 w 59"/>
                <a:gd name="T15" fmla="*/ 24 h 29"/>
                <a:gd name="T16" fmla="*/ 39 w 59"/>
                <a:gd name="T17" fmla="*/ 24 h 29"/>
                <a:gd name="T18" fmla="*/ 41 w 59"/>
                <a:gd name="T19" fmla="*/ 24 h 29"/>
                <a:gd name="T20" fmla="*/ 43 w 59"/>
                <a:gd name="T21" fmla="*/ 24 h 29"/>
                <a:gd name="T22" fmla="*/ 48 w 59"/>
                <a:gd name="T23" fmla="*/ 26 h 29"/>
                <a:gd name="T24" fmla="*/ 54 w 59"/>
                <a:gd name="T25" fmla="*/ 29 h 29"/>
                <a:gd name="T26" fmla="*/ 56 w 59"/>
                <a:gd name="T27" fmla="*/ 29 h 29"/>
                <a:gd name="T28" fmla="*/ 59 w 59"/>
                <a:gd name="T29" fmla="*/ 26 h 29"/>
                <a:gd name="T30" fmla="*/ 56 w 59"/>
                <a:gd name="T31" fmla="*/ 26 h 29"/>
                <a:gd name="T32" fmla="*/ 54 w 59"/>
                <a:gd name="T33" fmla="*/ 24 h 29"/>
                <a:gd name="T34" fmla="*/ 52 w 59"/>
                <a:gd name="T35" fmla="*/ 22 h 29"/>
                <a:gd name="T36" fmla="*/ 48 w 59"/>
                <a:gd name="T37" fmla="*/ 20 h 29"/>
                <a:gd name="T38" fmla="*/ 45 w 59"/>
                <a:gd name="T39" fmla="*/ 15 h 29"/>
                <a:gd name="T40" fmla="*/ 43 w 59"/>
                <a:gd name="T41" fmla="*/ 13 h 29"/>
                <a:gd name="T42" fmla="*/ 43 w 59"/>
                <a:gd name="T43" fmla="*/ 11 h 29"/>
                <a:gd name="T44" fmla="*/ 41 w 59"/>
                <a:gd name="T45" fmla="*/ 11 h 29"/>
                <a:gd name="T46" fmla="*/ 36 w 59"/>
                <a:gd name="T47" fmla="*/ 8 h 29"/>
                <a:gd name="T48" fmla="*/ 30 w 59"/>
                <a:gd name="T49" fmla="*/ 8 h 29"/>
                <a:gd name="T50" fmla="*/ 27 w 59"/>
                <a:gd name="T51" fmla="*/ 6 h 29"/>
                <a:gd name="T52" fmla="*/ 23 w 59"/>
                <a:gd name="T53" fmla="*/ 6 h 29"/>
                <a:gd name="T54" fmla="*/ 21 w 59"/>
                <a:gd name="T55" fmla="*/ 4 h 29"/>
                <a:gd name="T56" fmla="*/ 18 w 59"/>
                <a:gd name="T57" fmla="*/ 2 h 29"/>
                <a:gd name="T58" fmla="*/ 16 w 59"/>
                <a:gd name="T59" fmla="*/ 0 h 29"/>
                <a:gd name="T60" fmla="*/ 14 w 59"/>
                <a:gd name="T61" fmla="*/ 0 h 29"/>
                <a:gd name="T62" fmla="*/ 14 w 59"/>
                <a:gd name="T63" fmla="*/ 0 h 29"/>
                <a:gd name="T64" fmla="*/ 12 w 59"/>
                <a:gd name="T65" fmla="*/ 2 h 29"/>
                <a:gd name="T66" fmla="*/ 12 w 59"/>
                <a:gd name="T67" fmla="*/ 4 h 29"/>
                <a:gd name="T68" fmla="*/ 9 w 59"/>
                <a:gd name="T69" fmla="*/ 6 h 29"/>
                <a:gd name="T70" fmla="*/ 7 w 59"/>
                <a:gd name="T71" fmla="*/ 8 h 29"/>
                <a:gd name="T72" fmla="*/ 5 w 59"/>
                <a:gd name="T73" fmla="*/ 11 h 29"/>
                <a:gd name="T74" fmla="*/ 3 w 59"/>
                <a:gd name="T75" fmla="*/ 11 h 29"/>
                <a:gd name="T76" fmla="*/ 0 w 59"/>
                <a:gd name="T77" fmla="*/ 13 h 29"/>
                <a:gd name="T78" fmla="*/ 0 w 59"/>
                <a:gd name="T79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29">
                  <a:moveTo>
                    <a:pt x="0" y="13"/>
                  </a:moveTo>
                  <a:lnTo>
                    <a:pt x="0" y="13"/>
                  </a:lnTo>
                  <a:lnTo>
                    <a:pt x="5" y="15"/>
                  </a:lnTo>
                  <a:lnTo>
                    <a:pt x="9" y="17"/>
                  </a:lnTo>
                  <a:lnTo>
                    <a:pt x="14" y="20"/>
                  </a:lnTo>
                  <a:lnTo>
                    <a:pt x="21" y="22"/>
                  </a:lnTo>
                  <a:lnTo>
                    <a:pt x="27" y="24"/>
                  </a:lnTo>
                  <a:lnTo>
                    <a:pt x="34" y="24"/>
                  </a:lnTo>
                  <a:lnTo>
                    <a:pt x="39" y="24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8" y="26"/>
                  </a:lnTo>
                  <a:lnTo>
                    <a:pt x="54" y="29"/>
                  </a:lnTo>
                  <a:lnTo>
                    <a:pt x="56" y="29"/>
                  </a:lnTo>
                  <a:lnTo>
                    <a:pt x="59" y="26"/>
                  </a:lnTo>
                  <a:lnTo>
                    <a:pt x="56" y="26"/>
                  </a:lnTo>
                  <a:lnTo>
                    <a:pt x="54" y="24"/>
                  </a:lnTo>
                  <a:lnTo>
                    <a:pt x="52" y="22"/>
                  </a:lnTo>
                  <a:lnTo>
                    <a:pt x="48" y="20"/>
                  </a:lnTo>
                  <a:lnTo>
                    <a:pt x="45" y="15"/>
                  </a:lnTo>
                  <a:lnTo>
                    <a:pt x="43" y="13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36" y="8"/>
                  </a:lnTo>
                  <a:lnTo>
                    <a:pt x="30" y="8"/>
                  </a:lnTo>
                  <a:lnTo>
                    <a:pt x="27" y="6"/>
                  </a:lnTo>
                  <a:lnTo>
                    <a:pt x="23" y="6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9" y="6"/>
                  </a:lnTo>
                  <a:lnTo>
                    <a:pt x="7" y="8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03" name="Freeform 13"/>
            <p:cNvSpPr>
              <a:spLocks/>
            </p:cNvSpPr>
            <p:nvPr/>
          </p:nvSpPr>
          <p:spPr bwMode="auto">
            <a:xfrm>
              <a:off x="1187450" y="2933700"/>
              <a:ext cx="93663" cy="46038"/>
            </a:xfrm>
            <a:custGeom>
              <a:avLst/>
              <a:gdLst>
                <a:gd name="T0" fmla="*/ 0 w 59"/>
                <a:gd name="T1" fmla="*/ 13 h 29"/>
                <a:gd name="T2" fmla="*/ 0 w 59"/>
                <a:gd name="T3" fmla="*/ 13 h 29"/>
                <a:gd name="T4" fmla="*/ 5 w 59"/>
                <a:gd name="T5" fmla="*/ 15 h 29"/>
                <a:gd name="T6" fmla="*/ 9 w 59"/>
                <a:gd name="T7" fmla="*/ 17 h 29"/>
                <a:gd name="T8" fmla="*/ 14 w 59"/>
                <a:gd name="T9" fmla="*/ 20 h 29"/>
                <a:gd name="T10" fmla="*/ 21 w 59"/>
                <a:gd name="T11" fmla="*/ 22 h 29"/>
                <a:gd name="T12" fmla="*/ 27 w 59"/>
                <a:gd name="T13" fmla="*/ 24 h 29"/>
                <a:gd name="T14" fmla="*/ 34 w 59"/>
                <a:gd name="T15" fmla="*/ 24 h 29"/>
                <a:gd name="T16" fmla="*/ 39 w 59"/>
                <a:gd name="T17" fmla="*/ 24 h 29"/>
                <a:gd name="T18" fmla="*/ 41 w 59"/>
                <a:gd name="T19" fmla="*/ 24 h 29"/>
                <a:gd name="T20" fmla="*/ 43 w 59"/>
                <a:gd name="T21" fmla="*/ 24 h 29"/>
                <a:gd name="T22" fmla="*/ 48 w 59"/>
                <a:gd name="T23" fmla="*/ 26 h 29"/>
                <a:gd name="T24" fmla="*/ 54 w 59"/>
                <a:gd name="T25" fmla="*/ 29 h 29"/>
                <a:gd name="T26" fmla="*/ 56 w 59"/>
                <a:gd name="T27" fmla="*/ 29 h 29"/>
                <a:gd name="T28" fmla="*/ 59 w 59"/>
                <a:gd name="T29" fmla="*/ 26 h 29"/>
                <a:gd name="T30" fmla="*/ 56 w 59"/>
                <a:gd name="T31" fmla="*/ 26 h 29"/>
                <a:gd name="T32" fmla="*/ 54 w 59"/>
                <a:gd name="T33" fmla="*/ 24 h 29"/>
                <a:gd name="T34" fmla="*/ 52 w 59"/>
                <a:gd name="T35" fmla="*/ 22 h 29"/>
                <a:gd name="T36" fmla="*/ 48 w 59"/>
                <a:gd name="T37" fmla="*/ 20 h 29"/>
                <a:gd name="T38" fmla="*/ 45 w 59"/>
                <a:gd name="T39" fmla="*/ 15 h 29"/>
                <a:gd name="T40" fmla="*/ 43 w 59"/>
                <a:gd name="T41" fmla="*/ 13 h 29"/>
                <a:gd name="T42" fmla="*/ 43 w 59"/>
                <a:gd name="T43" fmla="*/ 11 h 29"/>
                <a:gd name="T44" fmla="*/ 41 w 59"/>
                <a:gd name="T45" fmla="*/ 11 h 29"/>
                <a:gd name="T46" fmla="*/ 36 w 59"/>
                <a:gd name="T47" fmla="*/ 8 h 29"/>
                <a:gd name="T48" fmla="*/ 30 w 59"/>
                <a:gd name="T49" fmla="*/ 8 h 29"/>
                <a:gd name="T50" fmla="*/ 27 w 59"/>
                <a:gd name="T51" fmla="*/ 6 h 29"/>
                <a:gd name="T52" fmla="*/ 23 w 59"/>
                <a:gd name="T53" fmla="*/ 6 h 29"/>
                <a:gd name="T54" fmla="*/ 21 w 59"/>
                <a:gd name="T55" fmla="*/ 4 h 29"/>
                <a:gd name="T56" fmla="*/ 18 w 59"/>
                <a:gd name="T57" fmla="*/ 2 h 29"/>
                <a:gd name="T58" fmla="*/ 16 w 59"/>
                <a:gd name="T59" fmla="*/ 0 h 29"/>
                <a:gd name="T60" fmla="*/ 14 w 59"/>
                <a:gd name="T61" fmla="*/ 0 h 29"/>
                <a:gd name="T62" fmla="*/ 14 w 59"/>
                <a:gd name="T63" fmla="*/ 0 h 29"/>
                <a:gd name="T64" fmla="*/ 12 w 59"/>
                <a:gd name="T65" fmla="*/ 2 h 29"/>
                <a:gd name="T66" fmla="*/ 12 w 59"/>
                <a:gd name="T67" fmla="*/ 4 h 29"/>
                <a:gd name="T68" fmla="*/ 9 w 59"/>
                <a:gd name="T69" fmla="*/ 6 h 29"/>
                <a:gd name="T70" fmla="*/ 7 w 59"/>
                <a:gd name="T71" fmla="*/ 8 h 29"/>
                <a:gd name="T72" fmla="*/ 5 w 59"/>
                <a:gd name="T73" fmla="*/ 11 h 29"/>
                <a:gd name="T74" fmla="*/ 3 w 59"/>
                <a:gd name="T75" fmla="*/ 11 h 29"/>
                <a:gd name="T76" fmla="*/ 0 w 59"/>
                <a:gd name="T77" fmla="*/ 13 h 29"/>
                <a:gd name="T78" fmla="*/ 0 w 59"/>
                <a:gd name="T79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29">
                  <a:moveTo>
                    <a:pt x="0" y="13"/>
                  </a:moveTo>
                  <a:lnTo>
                    <a:pt x="0" y="13"/>
                  </a:lnTo>
                  <a:lnTo>
                    <a:pt x="5" y="15"/>
                  </a:lnTo>
                  <a:lnTo>
                    <a:pt x="9" y="17"/>
                  </a:lnTo>
                  <a:lnTo>
                    <a:pt x="14" y="20"/>
                  </a:lnTo>
                  <a:lnTo>
                    <a:pt x="21" y="22"/>
                  </a:lnTo>
                  <a:lnTo>
                    <a:pt x="27" y="24"/>
                  </a:lnTo>
                  <a:lnTo>
                    <a:pt x="34" y="24"/>
                  </a:lnTo>
                  <a:lnTo>
                    <a:pt x="39" y="24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8" y="26"/>
                  </a:lnTo>
                  <a:lnTo>
                    <a:pt x="54" y="29"/>
                  </a:lnTo>
                  <a:lnTo>
                    <a:pt x="56" y="29"/>
                  </a:lnTo>
                  <a:lnTo>
                    <a:pt x="59" y="26"/>
                  </a:lnTo>
                  <a:lnTo>
                    <a:pt x="56" y="26"/>
                  </a:lnTo>
                  <a:lnTo>
                    <a:pt x="54" y="24"/>
                  </a:lnTo>
                  <a:lnTo>
                    <a:pt x="52" y="22"/>
                  </a:lnTo>
                  <a:lnTo>
                    <a:pt x="48" y="20"/>
                  </a:lnTo>
                  <a:lnTo>
                    <a:pt x="45" y="15"/>
                  </a:lnTo>
                  <a:lnTo>
                    <a:pt x="43" y="13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36" y="8"/>
                  </a:lnTo>
                  <a:lnTo>
                    <a:pt x="30" y="8"/>
                  </a:lnTo>
                  <a:lnTo>
                    <a:pt x="27" y="6"/>
                  </a:lnTo>
                  <a:lnTo>
                    <a:pt x="23" y="6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9" y="6"/>
                  </a:lnTo>
                  <a:lnTo>
                    <a:pt x="7" y="8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0" y="1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04" name="Freeform 14"/>
            <p:cNvSpPr>
              <a:spLocks/>
            </p:cNvSpPr>
            <p:nvPr/>
          </p:nvSpPr>
          <p:spPr bwMode="auto">
            <a:xfrm>
              <a:off x="1209675" y="2894013"/>
              <a:ext cx="192088" cy="80963"/>
            </a:xfrm>
            <a:custGeom>
              <a:avLst/>
              <a:gdLst>
                <a:gd name="T0" fmla="*/ 20 w 121"/>
                <a:gd name="T1" fmla="*/ 2 h 51"/>
                <a:gd name="T2" fmla="*/ 22 w 121"/>
                <a:gd name="T3" fmla="*/ 2 h 51"/>
                <a:gd name="T4" fmla="*/ 27 w 121"/>
                <a:gd name="T5" fmla="*/ 2 h 51"/>
                <a:gd name="T6" fmla="*/ 31 w 121"/>
                <a:gd name="T7" fmla="*/ 2 h 51"/>
                <a:gd name="T8" fmla="*/ 38 w 121"/>
                <a:gd name="T9" fmla="*/ 2 h 51"/>
                <a:gd name="T10" fmla="*/ 45 w 121"/>
                <a:gd name="T11" fmla="*/ 2 h 51"/>
                <a:gd name="T12" fmla="*/ 49 w 121"/>
                <a:gd name="T13" fmla="*/ 0 h 51"/>
                <a:gd name="T14" fmla="*/ 58 w 121"/>
                <a:gd name="T15" fmla="*/ 0 h 51"/>
                <a:gd name="T16" fmla="*/ 76 w 121"/>
                <a:gd name="T17" fmla="*/ 0 h 51"/>
                <a:gd name="T18" fmla="*/ 87 w 121"/>
                <a:gd name="T19" fmla="*/ 0 h 51"/>
                <a:gd name="T20" fmla="*/ 94 w 121"/>
                <a:gd name="T21" fmla="*/ 2 h 51"/>
                <a:gd name="T22" fmla="*/ 101 w 121"/>
                <a:gd name="T23" fmla="*/ 4 h 51"/>
                <a:gd name="T24" fmla="*/ 110 w 121"/>
                <a:gd name="T25" fmla="*/ 7 h 51"/>
                <a:gd name="T26" fmla="*/ 114 w 121"/>
                <a:gd name="T27" fmla="*/ 11 h 51"/>
                <a:gd name="T28" fmla="*/ 119 w 121"/>
                <a:gd name="T29" fmla="*/ 13 h 51"/>
                <a:gd name="T30" fmla="*/ 121 w 121"/>
                <a:gd name="T31" fmla="*/ 13 h 51"/>
                <a:gd name="T32" fmla="*/ 121 w 121"/>
                <a:gd name="T33" fmla="*/ 16 h 51"/>
                <a:gd name="T34" fmla="*/ 119 w 121"/>
                <a:gd name="T35" fmla="*/ 18 h 51"/>
                <a:gd name="T36" fmla="*/ 114 w 121"/>
                <a:gd name="T37" fmla="*/ 20 h 51"/>
                <a:gd name="T38" fmla="*/ 110 w 121"/>
                <a:gd name="T39" fmla="*/ 20 h 51"/>
                <a:gd name="T40" fmla="*/ 105 w 121"/>
                <a:gd name="T41" fmla="*/ 18 h 51"/>
                <a:gd name="T42" fmla="*/ 101 w 121"/>
                <a:gd name="T43" fmla="*/ 18 h 51"/>
                <a:gd name="T44" fmla="*/ 96 w 121"/>
                <a:gd name="T45" fmla="*/ 18 h 51"/>
                <a:gd name="T46" fmla="*/ 92 w 121"/>
                <a:gd name="T47" fmla="*/ 18 h 51"/>
                <a:gd name="T48" fmla="*/ 90 w 121"/>
                <a:gd name="T49" fmla="*/ 20 h 51"/>
                <a:gd name="T50" fmla="*/ 87 w 121"/>
                <a:gd name="T51" fmla="*/ 22 h 51"/>
                <a:gd name="T52" fmla="*/ 85 w 121"/>
                <a:gd name="T53" fmla="*/ 27 h 51"/>
                <a:gd name="T54" fmla="*/ 83 w 121"/>
                <a:gd name="T55" fmla="*/ 29 h 51"/>
                <a:gd name="T56" fmla="*/ 81 w 121"/>
                <a:gd name="T57" fmla="*/ 31 h 51"/>
                <a:gd name="T58" fmla="*/ 76 w 121"/>
                <a:gd name="T59" fmla="*/ 33 h 51"/>
                <a:gd name="T60" fmla="*/ 72 w 121"/>
                <a:gd name="T61" fmla="*/ 36 h 51"/>
                <a:gd name="T62" fmla="*/ 65 w 121"/>
                <a:gd name="T63" fmla="*/ 38 h 51"/>
                <a:gd name="T64" fmla="*/ 60 w 121"/>
                <a:gd name="T65" fmla="*/ 40 h 51"/>
                <a:gd name="T66" fmla="*/ 56 w 121"/>
                <a:gd name="T67" fmla="*/ 42 h 51"/>
                <a:gd name="T68" fmla="*/ 54 w 121"/>
                <a:gd name="T69" fmla="*/ 45 h 51"/>
                <a:gd name="T70" fmla="*/ 51 w 121"/>
                <a:gd name="T71" fmla="*/ 45 h 51"/>
                <a:gd name="T72" fmla="*/ 49 w 121"/>
                <a:gd name="T73" fmla="*/ 49 h 51"/>
                <a:gd name="T74" fmla="*/ 47 w 121"/>
                <a:gd name="T75" fmla="*/ 49 h 51"/>
                <a:gd name="T76" fmla="*/ 45 w 121"/>
                <a:gd name="T77" fmla="*/ 51 h 51"/>
                <a:gd name="T78" fmla="*/ 42 w 121"/>
                <a:gd name="T79" fmla="*/ 51 h 51"/>
                <a:gd name="T80" fmla="*/ 38 w 121"/>
                <a:gd name="T81" fmla="*/ 49 h 51"/>
                <a:gd name="T82" fmla="*/ 36 w 121"/>
                <a:gd name="T83" fmla="*/ 45 h 51"/>
                <a:gd name="T84" fmla="*/ 34 w 121"/>
                <a:gd name="T85" fmla="*/ 42 h 51"/>
                <a:gd name="T86" fmla="*/ 31 w 121"/>
                <a:gd name="T87" fmla="*/ 40 h 51"/>
                <a:gd name="T88" fmla="*/ 27 w 121"/>
                <a:gd name="T89" fmla="*/ 36 h 51"/>
                <a:gd name="T90" fmla="*/ 25 w 121"/>
                <a:gd name="T91" fmla="*/ 36 h 51"/>
                <a:gd name="T92" fmla="*/ 22 w 121"/>
                <a:gd name="T93" fmla="*/ 33 h 51"/>
                <a:gd name="T94" fmla="*/ 18 w 121"/>
                <a:gd name="T95" fmla="*/ 33 h 51"/>
                <a:gd name="T96" fmla="*/ 13 w 121"/>
                <a:gd name="T97" fmla="*/ 31 h 51"/>
                <a:gd name="T98" fmla="*/ 9 w 121"/>
                <a:gd name="T99" fmla="*/ 29 h 51"/>
                <a:gd name="T100" fmla="*/ 4 w 121"/>
                <a:gd name="T101" fmla="*/ 27 h 51"/>
                <a:gd name="T102" fmla="*/ 2 w 121"/>
                <a:gd name="T103" fmla="*/ 25 h 51"/>
                <a:gd name="T104" fmla="*/ 2 w 121"/>
                <a:gd name="T105" fmla="*/ 25 h 51"/>
                <a:gd name="T106" fmla="*/ 0 w 121"/>
                <a:gd name="T107" fmla="*/ 22 h 51"/>
                <a:gd name="T108" fmla="*/ 2 w 121"/>
                <a:gd name="T109" fmla="*/ 22 h 51"/>
                <a:gd name="T110" fmla="*/ 2 w 121"/>
                <a:gd name="T111" fmla="*/ 20 h 51"/>
                <a:gd name="T112" fmla="*/ 4 w 121"/>
                <a:gd name="T113" fmla="*/ 16 h 51"/>
                <a:gd name="T114" fmla="*/ 9 w 121"/>
                <a:gd name="T115" fmla="*/ 13 h 51"/>
                <a:gd name="T116" fmla="*/ 11 w 121"/>
                <a:gd name="T117" fmla="*/ 11 h 51"/>
                <a:gd name="T118" fmla="*/ 13 w 121"/>
                <a:gd name="T119" fmla="*/ 7 h 51"/>
                <a:gd name="T120" fmla="*/ 18 w 121"/>
                <a:gd name="T121" fmla="*/ 4 h 51"/>
                <a:gd name="T122" fmla="*/ 20 w 121"/>
                <a:gd name="T123" fmla="*/ 2 h 51"/>
                <a:gd name="T124" fmla="*/ 20 w 121"/>
                <a:gd name="T125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1" h="51">
                  <a:moveTo>
                    <a:pt x="20" y="2"/>
                  </a:moveTo>
                  <a:lnTo>
                    <a:pt x="22" y="2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2"/>
                  </a:lnTo>
                  <a:lnTo>
                    <a:pt x="45" y="2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94" y="2"/>
                  </a:lnTo>
                  <a:lnTo>
                    <a:pt x="101" y="4"/>
                  </a:lnTo>
                  <a:lnTo>
                    <a:pt x="110" y="7"/>
                  </a:lnTo>
                  <a:lnTo>
                    <a:pt x="114" y="11"/>
                  </a:lnTo>
                  <a:lnTo>
                    <a:pt x="119" y="13"/>
                  </a:lnTo>
                  <a:lnTo>
                    <a:pt x="121" y="13"/>
                  </a:lnTo>
                  <a:lnTo>
                    <a:pt x="121" y="16"/>
                  </a:lnTo>
                  <a:lnTo>
                    <a:pt x="119" y="18"/>
                  </a:lnTo>
                  <a:lnTo>
                    <a:pt x="114" y="20"/>
                  </a:lnTo>
                  <a:lnTo>
                    <a:pt x="110" y="20"/>
                  </a:lnTo>
                  <a:lnTo>
                    <a:pt x="105" y="18"/>
                  </a:lnTo>
                  <a:lnTo>
                    <a:pt x="101" y="18"/>
                  </a:lnTo>
                  <a:lnTo>
                    <a:pt x="96" y="18"/>
                  </a:lnTo>
                  <a:lnTo>
                    <a:pt x="92" y="18"/>
                  </a:lnTo>
                  <a:lnTo>
                    <a:pt x="90" y="20"/>
                  </a:lnTo>
                  <a:lnTo>
                    <a:pt x="87" y="22"/>
                  </a:lnTo>
                  <a:lnTo>
                    <a:pt x="85" y="27"/>
                  </a:lnTo>
                  <a:lnTo>
                    <a:pt x="83" y="29"/>
                  </a:lnTo>
                  <a:lnTo>
                    <a:pt x="81" y="31"/>
                  </a:lnTo>
                  <a:lnTo>
                    <a:pt x="76" y="33"/>
                  </a:lnTo>
                  <a:lnTo>
                    <a:pt x="72" y="36"/>
                  </a:lnTo>
                  <a:lnTo>
                    <a:pt x="65" y="38"/>
                  </a:lnTo>
                  <a:lnTo>
                    <a:pt x="60" y="40"/>
                  </a:lnTo>
                  <a:lnTo>
                    <a:pt x="56" y="42"/>
                  </a:lnTo>
                  <a:lnTo>
                    <a:pt x="54" y="45"/>
                  </a:lnTo>
                  <a:lnTo>
                    <a:pt x="51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5" y="51"/>
                  </a:lnTo>
                  <a:lnTo>
                    <a:pt x="42" y="51"/>
                  </a:lnTo>
                  <a:lnTo>
                    <a:pt x="38" y="49"/>
                  </a:lnTo>
                  <a:lnTo>
                    <a:pt x="36" y="45"/>
                  </a:lnTo>
                  <a:lnTo>
                    <a:pt x="34" y="42"/>
                  </a:lnTo>
                  <a:lnTo>
                    <a:pt x="31" y="40"/>
                  </a:lnTo>
                  <a:lnTo>
                    <a:pt x="27" y="36"/>
                  </a:lnTo>
                  <a:lnTo>
                    <a:pt x="25" y="36"/>
                  </a:lnTo>
                  <a:lnTo>
                    <a:pt x="22" y="33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9" y="29"/>
                  </a:lnTo>
                  <a:lnTo>
                    <a:pt x="4" y="27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9" y="13"/>
                  </a:lnTo>
                  <a:lnTo>
                    <a:pt x="11" y="11"/>
                  </a:lnTo>
                  <a:lnTo>
                    <a:pt x="13" y="7"/>
                  </a:lnTo>
                  <a:lnTo>
                    <a:pt x="18" y="4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05" name="Freeform 15"/>
            <p:cNvSpPr>
              <a:spLocks/>
            </p:cNvSpPr>
            <p:nvPr/>
          </p:nvSpPr>
          <p:spPr bwMode="auto">
            <a:xfrm>
              <a:off x="1209675" y="2894013"/>
              <a:ext cx="192088" cy="80963"/>
            </a:xfrm>
            <a:custGeom>
              <a:avLst/>
              <a:gdLst>
                <a:gd name="T0" fmla="*/ 20 w 121"/>
                <a:gd name="T1" fmla="*/ 2 h 51"/>
                <a:gd name="T2" fmla="*/ 22 w 121"/>
                <a:gd name="T3" fmla="*/ 2 h 51"/>
                <a:gd name="T4" fmla="*/ 27 w 121"/>
                <a:gd name="T5" fmla="*/ 2 h 51"/>
                <a:gd name="T6" fmla="*/ 31 w 121"/>
                <a:gd name="T7" fmla="*/ 2 h 51"/>
                <a:gd name="T8" fmla="*/ 38 w 121"/>
                <a:gd name="T9" fmla="*/ 2 h 51"/>
                <a:gd name="T10" fmla="*/ 45 w 121"/>
                <a:gd name="T11" fmla="*/ 2 h 51"/>
                <a:gd name="T12" fmla="*/ 49 w 121"/>
                <a:gd name="T13" fmla="*/ 0 h 51"/>
                <a:gd name="T14" fmla="*/ 58 w 121"/>
                <a:gd name="T15" fmla="*/ 0 h 51"/>
                <a:gd name="T16" fmla="*/ 76 w 121"/>
                <a:gd name="T17" fmla="*/ 0 h 51"/>
                <a:gd name="T18" fmla="*/ 87 w 121"/>
                <a:gd name="T19" fmla="*/ 0 h 51"/>
                <a:gd name="T20" fmla="*/ 94 w 121"/>
                <a:gd name="T21" fmla="*/ 2 h 51"/>
                <a:gd name="T22" fmla="*/ 101 w 121"/>
                <a:gd name="T23" fmla="*/ 4 h 51"/>
                <a:gd name="T24" fmla="*/ 110 w 121"/>
                <a:gd name="T25" fmla="*/ 7 h 51"/>
                <a:gd name="T26" fmla="*/ 114 w 121"/>
                <a:gd name="T27" fmla="*/ 11 h 51"/>
                <a:gd name="T28" fmla="*/ 119 w 121"/>
                <a:gd name="T29" fmla="*/ 13 h 51"/>
                <a:gd name="T30" fmla="*/ 121 w 121"/>
                <a:gd name="T31" fmla="*/ 13 h 51"/>
                <a:gd name="T32" fmla="*/ 121 w 121"/>
                <a:gd name="T33" fmla="*/ 16 h 51"/>
                <a:gd name="T34" fmla="*/ 119 w 121"/>
                <a:gd name="T35" fmla="*/ 18 h 51"/>
                <a:gd name="T36" fmla="*/ 114 w 121"/>
                <a:gd name="T37" fmla="*/ 20 h 51"/>
                <a:gd name="T38" fmla="*/ 110 w 121"/>
                <a:gd name="T39" fmla="*/ 20 h 51"/>
                <a:gd name="T40" fmla="*/ 105 w 121"/>
                <a:gd name="T41" fmla="*/ 18 h 51"/>
                <a:gd name="T42" fmla="*/ 101 w 121"/>
                <a:gd name="T43" fmla="*/ 18 h 51"/>
                <a:gd name="T44" fmla="*/ 96 w 121"/>
                <a:gd name="T45" fmla="*/ 18 h 51"/>
                <a:gd name="T46" fmla="*/ 92 w 121"/>
                <a:gd name="T47" fmla="*/ 18 h 51"/>
                <a:gd name="T48" fmla="*/ 90 w 121"/>
                <a:gd name="T49" fmla="*/ 20 h 51"/>
                <a:gd name="T50" fmla="*/ 87 w 121"/>
                <a:gd name="T51" fmla="*/ 22 h 51"/>
                <a:gd name="T52" fmla="*/ 85 w 121"/>
                <a:gd name="T53" fmla="*/ 27 h 51"/>
                <a:gd name="T54" fmla="*/ 83 w 121"/>
                <a:gd name="T55" fmla="*/ 29 h 51"/>
                <a:gd name="T56" fmla="*/ 81 w 121"/>
                <a:gd name="T57" fmla="*/ 31 h 51"/>
                <a:gd name="T58" fmla="*/ 76 w 121"/>
                <a:gd name="T59" fmla="*/ 33 h 51"/>
                <a:gd name="T60" fmla="*/ 72 w 121"/>
                <a:gd name="T61" fmla="*/ 36 h 51"/>
                <a:gd name="T62" fmla="*/ 65 w 121"/>
                <a:gd name="T63" fmla="*/ 38 h 51"/>
                <a:gd name="T64" fmla="*/ 60 w 121"/>
                <a:gd name="T65" fmla="*/ 40 h 51"/>
                <a:gd name="T66" fmla="*/ 56 w 121"/>
                <a:gd name="T67" fmla="*/ 42 h 51"/>
                <a:gd name="T68" fmla="*/ 54 w 121"/>
                <a:gd name="T69" fmla="*/ 45 h 51"/>
                <a:gd name="T70" fmla="*/ 51 w 121"/>
                <a:gd name="T71" fmla="*/ 45 h 51"/>
                <a:gd name="T72" fmla="*/ 49 w 121"/>
                <a:gd name="T73" fmla="*/ 49 h 51"/>
                <a:gd name="T74" fmla="*/ 47 w 121"/>
                <a:gd name="T75" fmla="*/ 49 h 51"/>
                <a:gd name="T76" fmla="*/ 45 w 121"/>
                <a:gd name="T77" fmla="*/ 51 h 51"/>
                <a:gd name="T78" fmla="*/ 42 w 121"/>
                <a:gd name="T79" fmla="*/ 51 h 51"/>
                <a:gd name="T80" fmla="*/ 38 w 121"/>
                <a:gd name="T81" fmla="*/ 49 h 51"/>
                <a:gd name="T82" fmla="*/ 36 w 121"/>
                <a:gd name="T83" fmla="*/ 45 h 51"/>
                <a:gd name="T84" fmla="*/ 34 w 121"/>
                <a:gd name="T85" fmla="*/ 42 h 51"/>
                <a:gd name="T86" fmla="*/ 31 w 121"/>
                <a:gd name="T87" fmla="*/ 40 h 51"/>
                <a:gd name="T88" fmla="*/ 27 w 121"/>
                <a:gd name="T89" fmla="*/ 36 h 51"/>
                <a:gd name="T90" fmla="*/ 25 w 121"/>
                <a:gd name="T91" fmla="*/ 36 h 51"/>
                <a:gd name="T92" fmla="*/ 22 w 121"/>
                <a:gd name="T93" fmla="*/ 33 h 51"/>
                <a:gd name="T94" fmla="*/ 18 w 121"/>
                <a:gd name="T95" fmla="*/ 33 h 51"/>
                <a:gd name="T96" fmla="*/ 13 w 121"/>
                <a:gd name="T97" fmla="*/ 31 h 51"/>
                <a:gd name="T98" fmla="*/ 9 w 121"/>
                <a:gd name="T99" fmla="*/ 29 h 51"/>
                <a:gd name="T100" fmla="*/ 4 w 121"/>
                <a:gd name="T101" fmla="*/ 27 h 51"/>
                <a:gd name="T102" fmla="*/ 2 w 121"/>
                <a:gd name="T103" fmla="*/ 25 h 51"/>
                <a:gd name="T104" fmla="*/ 2 w 121"/>
                <a:gd name="T105" fmla="*/ 25 h 51"/>
                <a:gd name="T106" fmla="*/ 0 w 121"/>
                <a:gd name="T107" fmla="*/ 22 h 51"/>
                <a:gd name="T108" fmla="*/ 2 w 121"/>
                <a:gd name="T109" fmla="*/ 22 h 51"/>
                <a:gd name="T110" fmla="*/ 2 w 121"/>
                <a:gd name="T111" fmla="*/ 20 h 51"/>
                <a:gd name="T112" fmla="*/ 4 w 121"/>
                <a:gd name="T113" fmla="*/ 16 h 51"/>
                <a:gd name="T114" fmla="*/ 9 w 121"/>
                <a:gd name="T115" fmla="*/ 13 h 51"/>
                <a:gd name="T116" fmla="*/ 11 w 121"/>
                <a:gd name="T117" fmla="*/ 11 h 51"/>
                <a:gd name="T118" fmla="*/ 13 w 121"/>
                <a:gd name="T119" fmla="*/ 7 h 51"/>
                <a:gd name="T120" fmla="*/ 18 w 121"/>
                <a:gd name="T121" fmla="*/ 4 h 51"/>
                <a:gd name="T122" fmla="*/ 20 w 121"/>
                <a:gd name="T123" fmla="*/ 2 h 51"/>
                <a:gd name="T124" fmla="*/ 20 w 121"/>
                <a:gd name="T125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1" h="51">
                  <a:moveTo>
                    <a:pt x="20" y="2"/>
                  </a:moveTo>
                  <a:lnTo>
                    <a:pt x="22" y="2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2"/>
                  </a:lnTo>
                  <a:lnTo>
                    <a:pt x="45" y="2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94" y="2"/>
                  </a:lnTo>
                  <a:lnTo>
                    <a:pt x="101" y="4"/>
                  </a:lnTo>
                  <a:lnTo>
                    <a:pt x="110" y="7"/>
                  </a:lnTo>
                  <a:lnTo>
                    <a:pt x="114" y="11"/>
                  </a:lnTo>
                  <a:lnTo>
                    <a:pt x="119" y="13"/>
                  </a:lnTo>
                  <a:lnTo>
                    <a:pt x="121" y="13"/>
                  </a:lnTo>
                  <a:lnTo>
                    <a:pt x="121" y="16"/>
                  </a:lnTo>
                  <a:lnTo>
                    <a:pt x="119" y="18"/>
                  </a:lnTo>
                  <a:lnTo>
                    <a:pt x="114" y="20"/>
                  </a:lnTo>
                  <a:lnTo>
                    <a:pt x="110" y="20"/>
                  </a:lnTo>
                  <a:lnTo>
                    <a:pt x="105" y="18"/>
                  </a:lnTo>
                  <a:lnTo>
                    <a:pt x="101" y="18"/>
                  </a:lnTo>
                  <a:lnTo>
                    <a:pt x="96" y="18"/>
                  </a:lnTo>
                  <a:lnTo>
                    <a:pt x="92" y="18"/>
                  </a:lnTo>
                  <a:lnTo>
                    <a:pt x="90" y="20"/>
                  </a:lnTo>
                  <a:lnTo>
                    <a:pt x="87" y="22"/>
                  </a:lnTo>
                  <a:lnTo>
                    <a:pt x="85" y="27"/>
                  </a:lnTo>
                  <a:lnTo>
                    <a:pt x="83" y="29"/>
                  </a:lnTo>
                  <a:lnTo>
                    <a:pt x="81" y="31"/>
                  </a:lnTo>
                  <a:lnTo>
                    <a:pt x="76" y="33"/>
                  </a:lnTo>
                  <a:lnTo>
                    <a:pt x="72" y="36"/>
                  </a:lnTo>
                  <a:lnTo>
                    <a:pt x="65" y="38"/>
                  </a:lnTo>
                  <a:lnTo>
                    <a:pt x="60" y="40"/>
                  </a:lnTo>
                  <a:lnTo>
                    <a:pt x="56" y="42"/>
                  </a:lnTo>
                  <a:lnTo>
                    <a:pt x="54" y="45"/>
                  </a:lnTo>
                  <a:lnTo>
                    <a:pt x="51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5" y="51"/>
                  </a:lnTo>
                  <a:lnTo>
                    <a:pt x="42" y="51"/>
                  </a:lnTo>
                  <a:lnTo>
                    <a:pt x="38" y="49"/>
                  </a:lnTo>
                  <a:lnTo>
                    <a:pt x="36" y="45"/>
                  </a:lnTo>
                  <a:lnTo>
                    <a:pt x="34" y="42"/>
                  </a:lnTo>
                  <a:lnTo>
                    <a:pt x="31" y="40"/>
                  </a:lnTo>
                  <a:lnTo>
                    <a:pt x="27" y="36"/>
                  </a:lnTo>
                  <a:lnTo>
                    <a:pt x="25" y="36"/>
                  </a:lnTo>
                  <a:lnTo>
                    <a:pt x="22" y="33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9" y="29"/>
                  </a:lnTo>
                  <a:lnTo>
                    <a:pt x="4" y="27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9" y="13"/>
                  </a:lnTo>
                  <a:lnTo>
                    <a:pt x="11" y="11"/>
                  </a:lnTo>
                  <a:lnTo>
                    <a:pt x="13" y="7"/>
                  </a:lnTo>
                  <a:lnTo>
                    <a:pt x="18" y="4"/>
                  </a:lnTo>
                  <a:lnTo>
                    <a:pt x="20" y="2"/>
                  </a:lnTo>
                  <a:lnTo>
                    <a:pt x="20" y="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06" name="Freeform 16"/>
            <p:cNvSpPr>
              <a:spLocks/>
            </p:cNvSpPr>
            <p:nvPr/>
          </p:nvSpPr>
          <p:spPr bwMode="auto">
            <a:xfrm>
              <a:off x="1273175" y="2914650"/>
              <a:ext cx="128588" cy="153988"/>
            </a:xfrm>
            <a:custGeom>
              <a:avLst/>
              <a:gdLst>
                <a:gd name="T0" fmla="*/ 0 w 81"/>
                <a:gd name="T1" fmla="*/ 36 h 97"/>
                <a:gd name="T2" fmla="*/ 2 w 81"/>
                <a:gd name="T3" fmla="*/ 38 h 97"/>
                <a:gd name="T4" fmla="*/ 2 w 81"/>
                <a:gd name="T5" fmla="*/ 43 h 97"/>
                <a:gd name="T6" fmla="*/ 7 w 81"/>
                <a:gd name="T7" fmla="*/ 50 h 97"/>
                <a:gd name="T8" fmla="*/ 11 w 81"/>
                <a:gd name="T9" fmla="*/ 59 h 97"/>
                <a:gd name="T10" fmla="*/ 18 w 81"/>
                <a:gd name="T11" fmla="*/ 68 h 97"/>
                <a:gd name="T12" fmla="*/ 23 w 81"/>
                <a:gd name="T13" fmla="*/ 74 h 97"/>
                <a:gd name="T14" fmla="*/ 27 w 81"/>
                <a:gd name="T15" fmla="*/ 79 h 97"/>
                <a:gd name="T16" fmla="*/ 29 w 81"/>
                <a:gd name="T17" fmla="*/ 83 h 97"/>
                <a:gd name="T18" fmla="*/ 34 w 81"/>
                <a:gd name="T19" fmla="*/ 86 h 97"/>
                <a:gd name="T20" fmla="*/ 36 w 81"/>
                <a:gd name="T21" fmla="*/ 86 h 97"/>
                <a:gd name="T22" fmla="*/ 38 w 81"/>
                <a:gd name="T23" fmla="*/ 86 h 97"/>
                <a:gd name="T24" fmla="*/ 45 w 81"/>
                <a:gd name="T25" fmla="*/ 86 h 97"/>
                <a:gd name="T26" fmla="*/ 50 w 81"/>
                <a:gd name="T27" fmla="*/ 86 h 97"/>
                <a:gd name="T28" fmla="*/ 52 w 81"/>
                <a:gd name="T29" fmla="*/ 86 h 97"/>
                <a:gd name="T30" fmla="*/ 54 w 81"/>
                <a:gd name="T31" fmla="*/ 88 h 97"/>
                <a:gd name="T32" fmla="*/ 56 w 81"/>
                <a:gd name="T33" fmla="*/ 88 h 97"/>
                <a:gd name="T34" fmla="*/ 61 w 81"/>
                <a:gd name="T35" fmla="*/ 90 h 97"/>
                <a:gd name="T36" fmla="*/ 65 w 81"/>
                <a:gd name="T37" fmla="*/ 92 h 97"/>
                <a:gd name="T38" fmla="*/ 70 w 81"/>
                <a:gd name="T39" fmla="*/ 94 h 97"/>
                <a:gd name="T40" fmla="*/ 72 w 81"/>
                <a:gd name="T41" fmla="*/ 97 h 97"/>
                <a:gd name="T42" fmla="*/ 74 w 81"/>
                <a:gd name="T43" fmla="*/ 97 h 97"/>
                <a:gd name="T44" fmla="*/ 76 w 81"/>
                <a:gd name="T45" fmla="*/ 97 h 97"/>
                <a:gd name="T46" fmla="*/ 76 w 81"/>
                <a:gd name="T47" fmla="*/ 94 h 97"/>
                <a:gd name="T48" fmla="*/ 74 w 81"/>
                <a:gd name="T49" fmla="*/ 90 h 97"/>
                <a:gd name="T50" fmla="*/ 72 w 81"/>
                <a:gd name="T51" fmla="*/ 83 h 97"/>
                <a:gd name="T52" fmla="*/ 72 w 81"/>
                <a:gd name="T53" fmla="*/ 79 h 97"/>
                <a:gd name="T54" fmla="*/ 72 w 81"/>
                <a:gd name="T55" fmla="*/ 72 h 97"/>
                <a:gd name="T56" fmla="*/ 72 w 81"/>
                <a:gd name="T57" fmla="*/ 63 h 97"/>
                <a:gd name="T58" fmla="*/ 72 w 81"/>
                <a:gd name="T59" fmla="*/ 54 h 97"/>
                <a:gd name="T60" fmla="*/ 74 w 81"/>
                <a:gd name="T61" fmla="*/ 50 h 97"/>
                <a:gd name="T62" fmla="*/ 76 w 81"/>
                <a:gd name="T63" fmla="*/ 45 h 97"/>
                <a:gd name="T64" fmla="*/ 76 w 81"/>
                <a:gd name="T65" fmla="*/ 38 h 97"/>
                <a:gd name="T66" fmla="*/ 79 w 81"/>
                <a:gd name="T67" fmla="*/ 32 h 97"/>
                <a:gd name="T68" fmla="*/ 81 w 81"/>
                <a:gd name="T69" fmla="*/ 23 h 97"/>
                <a:gd name="T70" fmla="*/ 81 w 81"/>
                <a:gd name="T71" fmla="*/ 14 h 97"/>
                <a:gd name="T72" fmla="*/ 81 w 81"/>
                <a:gd name="T73" fmla="*/ 7 h 97"/>
                <a:gd name="T74" fmla="*/ 81 w 81"/>
                <a:gd name="T75" fmla="*/ 3 h 97"/>
                <a:gd name="T76" fmla="*/ 81 w 81"/>
                <a:gd name="T77" fmla="*/ 0 h 97"/>
                <a:gd name="T78" fmla="*/ 79 w 81"/>
                <a:gd name="T79" fmla="*/ 0 h 97"/>
                <a:gd name="T80" fmla="*/ 76 w 81"/>
                <a:gd name="T81" fmla="*/ 3 h 97"/>
                <a:gd name="T82" fmla="*/ 72 w 81"/>
                <a:gd name="T83" fmla="*/ 3 h 97"/>
                <a:gd name="T84" fmla="*/ 65 w 81"/>
                <a:gd name="T85" fmla="*/ 5 h 97"/>
                <a:gd name="T86" fmla="*/ 61 w 81"/>
                <a:gd name="T87" fmla="*/ 5 h 97"/>
                <a:gd name="T88" fmla="*/ 59 w 81"/>
                <a:gd name="T89" fmla="*/ 3 h 97"/>
                <a:gd name="T90" fmla="*/ 54 w 81"/>
                <a:gd name="T91" fmla="*/ 3 h 97"/>
                <a:gd name="T92" fmla="*/ 52 w 81"/>
                <a:gd name="T93" fmla="*/ 3 h 97"/>
                <a:gd name="T94" fmla="*/ 52 w 81"/>
                <a:gd name="T95" fmla="*/ 3 h 97"/>
                <a:gd name="T96" fmla="*/ 50 w 81"/>
                <a:gd name="T97" fmla="*/ 7 h 97"/>
                <a:gd name="T98" fmla="*/ 45 w 81"/>
                <a:gd name="T99" fmla="*/ 14 h 97"/>
                <a:gd name="T100" fmla="*/ 41 w 81"/>
                <a:gd name="T101" fmla="*/ 18 h 97"/>
                <a:gd name="T102" fmla="*/ 36 w 81"/>
                <a:gd name="T103" fmla="*/ 23 h 97"/>
                <a:gd name="T104" fmla="*/ 29 w 81"/>
                <a:gd name="T105" fmla="*/ 25 h 97"/>
                <a:gd name="T106" fmla="*/ 20 w 81"/>
                <a:gd name="T107" fmla="*/ 29 h 97"/>
                <a:gd name="T108" fmla="*/ 9 w 81"/>
                <a:gd name="T109" fmla="*/ 36 h 97"/>
                <a:gd name="T110" fmla="*/ 7 w 81"/>
                <a:gd name="T111" fmla="*/ 36 h 97"/>
                <a:gd name="T112" fmla="*/ 5 w 81"/>
                <a:gd name="T113" fmla="*/ 38 h 97"/>
                <a:gd name="T114" fmla="*/ 2 w 81"/>
                <a:gd name="T115" fmla="*/ 38 h 97"/>
                <a:gd name="T116" fmla="*/ 0 w 81"/>
                <a:gd name="T117" fmla="*/ 3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1" h="97">
                  <a:moveTo>
                    <a:pt x="0" y="36"/>
                  </a:moveTo>
                  <a:lnTo>
                    <a:pt x="2" y="38"/>
                  </a:lnTo>
                  <a:lnTo>
                    <a:pt x="2" y="43"/>
                  </a:lnTo>
                  <a:lnTo>
                    <a:pt x="7" y="50"/>
                  </a:lnTo>
                  <a:lnTo>
                    <a:pt x="11" y="59"/>
                  </a:lnTo>
                  <a:lnTo>
                    <a:pt x="18" y="68"/>
                  </a:lnTo>
                  <a:lnTo>
                    <a:pt x="23" y="74"/>
                  </a:lnTo>
                  <a:lnTo>
                    <a:pt x="27" y="79"/>
                  </a:lnTo>
                  <a:lnTo>
                    <a:pt x="29" y="83"/>
                  </a:lnTo>
                  <a:lnTo>
                    <a:pt x="34" y="86"/>
                  </a:lnTo>
                  <a:lnTo>
                    <a:pt x="36" y="86"/>
                  </a:lnTo>
                  <a:lnTo>
                    <a:pt x="38" y="86"/>
                  </a:lnTo>
                  <a:lnTo>
                    <a:pt x="45" y="86"/>
                  </a:lnTo>
                  <a:lnTo>
                    <a:pt x="50" y="86"/>
                  </a:lnTo>
                  <a:lnTo>
                    <a:pt x="52" y="86"/>
                  </a:lnTo>
                  <a:lnTo>
                    <a:pt x="54" y="88"/>
                  </a:lnTo>
                  <a:lnTo>
                    <a:pt x="56" y="88"/>
                  </a:lnTo>
                  <a:lnTo>
                    <a:pt x="61" y="90"/>
                  </a:lnTo>
                  <a:lnTo>
                    <a:pt x="65" y="92"/>
                  </a:lnTo>
                  <a:lnTo>
                    <a:pt x="70" y="94"/>
                  </a:lnTo>
                  <a:lnTo>
                    <a:pt x="72" y="97"/>
                  </a:lnTo>
                  <a:lnTo>
                    <a:pt x="74" y="97"/>
                  </a:lnTo>
                  <a:lnTo>
                    <a:pt x="76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3"/>
                  </a:lnTo>
                  <a:lnTo>
                    <a:pt x="72" y="79"/>
                  </a:lnTo>
                  <a:lnTo>
                    <a:pt x="72" y="72"/>
                  </a:lnTo>
                  <a:lnTo>
                    <a:pt x="72" y="63"/>
                  </a:lnTo>
                  <a:lnTo>
                    <a:pt x="72" y="54"/>
                  </a:lnTo>
                  <a:lnTo>
                    <a:pt x="74" y="50"/>
                  </a:lnTo>
                  <a:lnTo>
                    <a:pt x="76" y="45"/>
                  </a:lnTo>
                  <a:lnTo>
                    <a:pt x="76" y="38"/>
                  </a:lnTo>
                  <a:lnTo>
                    <a:pt x="79" y="32"/>
                  </a:lnTo>
                  <a:lnTo>
                    <a:pt x="81" y="23"/>
                  </a:lnTo>
                  <a:lnTo>
                    <a:pt x="81" y="14"/>
                  </a:lnTo>
                  <a:lnTo>
                    <a:pt x="81" y="7"/>
                  </a:lnTo>
                  <a:lnTo>
                    <a:pt x="81" y="3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76" y="3"/>
                  </a:lnTo>
                  <a:lnTo>
                    <a:pt x="72" y="3"/>
                  </a:lnTo>
                  <a:lnTo>
                    <a:pt x="65" y="5"/>
                  </a:lnTo>
                  <a:lnTo>
                    <a:pt x="61" y="5"/>
                  </a:lnTo>
                  <a:lnTo>
                    <a:pt x="59" y="3"/>
                  </a:lnTo>
                  <a:lnTo>
                    <a:pt x="54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0" y="7"/>
                  </a:lnTo>
                  <a:lnTo>
                    <a:pt x="45" y="14"/>
                  </a:lnTo>
                  <a:lnTo>
                    <a:pt x="41" y="18"/>
                  </a:lnTo>
                  <a:lnTo>
                    <a:pt x="36" y="23"/>
                  </a:lnTo>
                  <a:lnTo>
                    <a:pt x="29" y="25"/>
                  </a:lnTo>
                  <a:lnTo>
                    <a:pt x="20" y="29"/>
                  </a:lnTo>
                  <a:lnTo>
                    <a:pt x="9" y="36"/>
                  </a:lnTo>
                  <a:lnTo>
                    <a:pt x="7" y="36"/>
                  </a:lnTo>
                  <a:lnTo>
                    <a:pt x="5" y="38"/>
                  </a:lnTo>
                  <a:lnTo>
                    <a:pt x="2" y="38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07" name="Freeform 17"/>
            <p:cNvSpPr>
              <a:spLocks/>
            </p:cNvSpPr>
            <p:nvPr/>
          </p:nvSpPr>
          <p:spPr bwMode="auto">
            <a:xfrm>
              <a:off x="1273175" y="2914650"/>
              <a:ext cx="128588" cy="153988"/>
            </a:xfrm>
            <a:custGeom>
              <a:avLst/>
              <a:gdLst>
                <a:gd name="T0" fmla="*/ 0 w 81"/>
                <a:gd name="T1" fmla="*/ 36 h 97"/>
                <a:gd name="T2" fmla="*/ 2 w 81"/>
                <a:gd name="T3" fmla="*/ 38 h 97"/>
                <a:gd name="T4" fmla="*/ 2 w 81"/>
                <a:gd name="T5" fmla="*/ 43 h 97"/>
                <a:gd name="T6" fmla="*/ 7 w 81"/>
                <a:gd name="T7" fmla="*/ 50 h 97"/>
                <a:gd name="T8" fmla="*/ 11 w 81"/>
                <a:gd name="T9" fmla="*/ 59 h 97"/>
                <a:gd name="T10" fmla="*/ 18 w 81"/>
                <a:gd name="T11" fmla="*/ 68 h 97"/>
                <a:gd name="T12" fmla="*/ 23 w 81"/>
                <a:gd name="T13" fmla="*/ 74 h 97"/>
                <a:gd name="T14" fmla="*/ 27 w 81"/>
                <a:gd name="T15" fmla="*/ 79 h 97"/>
                <a:gd name="T16" fmla="*/ 29 w 81"/>
                <a:gd name="T17" fmla="*/ 83 h 97"/>
                <a:gd name="T18" fmla="*/ 34 w 81"/>
                <a:gd name="T19" fmla="*/ 86 h 97"/>
                <a:gd name="T20" fmla="*/ 36 w 81"/>
                <a:gd name="T21" fmla="*/ 86 h 97"/>
                <a:gd name="T22" fmla="*/ 38 w 81"/>
                <a:gd name="T23" fmla="*/ 86 h 97"/>
                <a:gd name="T24" fmla="*/ 45 w 81"/>
                <a:gd name="T25" fmla="*/ 86 h 97"/>
                <a:gd name="T26" fmla="*/ 50 w 81"/>
                <a:gd name="T27" fmla="*/ 86 h 97"/>
                <a:gd name="T28" fmla="*/ 52 w 81"/>
                <a:gd name="T29" fmla="*/ 86 h 97"/>
                <a:gd name="T30" fmla="*/ 54 w 81"/>
                <a:gd name="T31" fmla="*/ 88 h 97"/>
                <a:gd name="T32" fmla="*/ 56 w 81"/>
                <a:gd name="T33" fmla="*/ 88 h 97"/>
                <a:gd name="T34" fmla="*/ 61 w 81"/>
                <a:gd name="T35" fmla="*/ 90 h 97"/>
                <a:gd name="T36" fmla="*/ 65 w 81"/>
                <a:gd name="T37" fmla="*/ 92 h 97"/>
                <a:gd name="T38" fmla="*/ 70 w 81"/>
                <a:gd name="T39" fmla="*/ 94 h 97"/>
                <a:gd name="T40" fmla="*/ 72 w 81"/>
                <a:gd name="T41" fmla="*/ 97 h 97"/>
                <a:gd name="T42" fmla="*/ 74 w 81"/>
                <a:gd name="T43" fmla="*/ 97 h 97"/>
                <a:gd name="T44" fmla="*/ 76 w 81"/>
                <a:gd name="T45" fmla="*/ 97 h 97"/>
                <a:gd name="T46" fmla="*/ 76 w 81"/>
                <a:gd name="T47" fmla="*/ 94 h 97"/>
                <a:gd name="T48" fmla="*/ 74 w 81"/>
                <a:gd name="T49" fmla="*/ 90 h 97"/>
                <a:gd name="T50" fmla="*/ 72 w 81"/>
                <a:gd name="T51" fmla="*/ 83 h 97"/>
                <a:gd name="T52" fmla="*/ 72 w 81"/>
                <a:gd name="T53" fmla="*/ 79 h 97"/>
                <a:gd name="T54" fmla="*/ 72 w 81"/>
                <a:gd name="T55" fmla="*/ 72 h 97"/>
                <a:gd name="T56" fmla="*/ 72 w 81"/>
                <a:gd name="T57" fmla="*/ 63 h 97"/>
                <a:gd name="T58" fmla="*/ 72 w 81"/>
                <a:gd name="T59" fmla="*/ 54 h 97"/>
                <a:gd name="T60" fmla="*/ 74 w 81"/>
                <a:gd name="T61" fmla="*/ 50 h 97"/>
                <a:gd name="T62" fmla="*/ 76 w 81"/>
                <a:gd name="T63" fmla="*/ 45 h 97"/>
                <a:gd name="T64" fmla="*/ 76 w 81"/>
                <a:gd name="T65" fmla="*/ 38 h 97"/>
                <a:gd name="T66" fmla="*/ 79 w 81"/>
                <a:gd name="T67" fmla="*/ 32 h 97"/>
                <a:gd name="T68" fmla="*/ 81 w 81"/>
                <a:gd name="T69" fmla="*/ 23 h 97"/>
                <a:gd name="T70" fmla="*/ 81 w 81"/>
                <a:gd name="T71" fmla="*/ 14 h 97"/>
                <a:gd name="T72" fmla="*/ 81 w 81"/>
                <a:gd name="T73" fmla="*/ 7 h 97"/>
                <a:gd name="T74" fmla="*/ 81 w 81"/>
                <a:gd name="T75" fmla="*/ 3 h 97"/>
                <a:gd name="T76" fmla="*/ 81 w 81"/>
                <a:gd name="T77" fmla="*/ 0 h 97"/>
                <a:gd name="T78" fmla="*/ 79 w 81"/>
                <a:gd name="T79" fmla="*/ 0 h 97"/>
                <a:gd name="T80" fmla="*/ 76 w 81"/>
                <a:gd name="T81" fmla="*/ 3 h 97"/>
                <a:gd name="T82" fmla="*/ 72 w 81"/>
                <a:gd name="T83" fmla="*/ 3 h 97"/>
                <a:gd name="T84" fmla="*/ 65 w 81"/>
                <a:gd name="T85" fmla="*/ 5 h 97"/>
                <a:gd name="T86" fmla="*/ 61 w 81"/>
                <a:gd name="T87" fmla="*/ 5 h 97"/>
                <a:gd name="T88" fmla="*/ 59 w 81"/>
                <a:gd name="T89" fmla="*/ 3 h 97"/>
                <a:gd name="T90" fmla="*/ 54 w 81"/>
                <a:gd name="T91" fmla="*/ 3 h 97"/>
                <a:gd name="T92" fmla="*/ 52 w 81"/>
                <a:gd name="T93" fmla="*/ 3 h 97"/>
                <a:gd name="T94" fmla="*/ 52 w 81"/>
                <a:gd name="T95" fmla="*/ 3 h 97"/>
                <a:gd name="T96" fmla="*/ 50 w 81"/>
                <a:gd name="T97" fmla="*/ 7 h 97"/>
                <a:gd name="T98" fmla="*/ 45 w 81"/>
                <a:gd name="T99" fmla="*/ 14 h 97"/>
                <a:gd name="T100" fmla="*/ 41 w 81"/>
                <a:gd name="T101" fmla="*/ 18 h 97"/>
                <a:gd name="T102" fmla="*/ 36 w 81"/>
                <a:gd name="T103" fmla="*/ 23 h 97"/>
                <a:gd name="T104" fmla="*/ 29 w 81"/>
                <a:gd name="T105" fmla="*/ 25 h 97"/>
                <a:gd name="T106" fmla="*/ 20 w 81"/>
                <a:gd name="T107" fmla="*/ 29 h 97"/>
                <a:gd name="T108" fmla="*/ 9 w 81"/>
                <a:gd name="T109" fmla="*/ 36 h 97"/>
                <a:gd name="T110" fmla="*/ 7 w 81"/>
                <a:gd name="T111" fmla="*/ 36 h 97"/>
                <a:gd name="T112" fmla="*/ 5 w 81"/>
                <a:gd name="T113" fmla="*/ 38 h 97"/>
                <a:gd name="T114" fmla="*/ 2 w 81"/>
                <a:gd name="T115" fmla="*/ 38 h 97"/>
                <a:gd name="T116" fmla="*/ 0 w 81"/>
                <a:gd name="T117" fmla="*/ 3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1" h="97">
                  <a:moveTo>
                    <a:pt x="0" y="36"/>
                  </a:moveTo>
                  <a:lnTo>
                    <a:pt x="2" y="38"/>
                  </a:lnTo>
                  <a:lnTo>
                    <a:pt x="2" y="43"/>
                  </a:lnTo>
                  <a:lnTo>
                    <a:pt x="7" y="50"/>
                  </a:lnTo>
                  <a:lnTo>
                    <a:pt x="11" y="59"/>
                  </a:lnTo>
                  <a:lnTo>
                    <a:pt x="18" y="68"/>
                  </a:lnTo>
                  <a:lnTo>
                    <a:pt x="23" y="74"/>
                  </a:lnTo>
                  <a:lnTo>
                    <a:pt x="27" y="79"/>
                  </a:lnTo>
                  <a:lnTo>
                    <a:pt x="29" y="83"/>
                  </a:lnTo>
                  <a:lnTo>
                    <a:pt x="34" y="86"/>
                  </a:lnTo>
                  <a:lnTo>
                    <a:pt x="36" y="86"/>
                  </a:lnTo>
                  <a:lnTo>
                    <a:pt x="38" y="86"/>
                  </a:lnTo>
                  <a:lnTo>
                    <a:pt x="45" y="86"/>
                  </a:lnTo>
                  <a:lnTo>
                    <a:pt x="50" y="86"/>
                  </a:lnTo>
                  <a:lnTo>
                    <a:pt x="52" y="86"/>
                  </a:lnTo>
                  <a:lnTo>
                    <a:pt x="54" y="88"/>
                  </a:lnTo>
                  <a:lnTo>
                    <a:pt x="56" y="88"/>
                  </a:lnTo>
                  <a:lnTo>
                    <a:pt x="61" y="90"/>
                  </a:lnTo>
                  <a:lnTo>
                    <a:pt x="65" y="92"/>
                  </a:lnTo>
                  <a:lnTo>
                    <a:pt x="70" y="94"/>
                  </a:lnTo>
                  <a:lnTo>
                    <a:pt x="72" y="97"/>
                  </a:lnTo>
                  <a:lnTo>
                    <a:pt x="74" y="97"/>
                  </a:lnTo>
                  <a:lnTo>
                    <a:pt x="76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3"/>
                  </a:lnTo>
                  <a:lnTo>
                    <a:pt x="72" y="79"/>
                  </a:lnTo>
                  <a:lnTo>
                    <a:pt x="72" y="72"/>
                  </a:lnTo>
                  <a:lnTo>
                    <a:pt x="72" y="63"/>
                  </a:lnTo>
                  <a:lnTo>
                    <a:pt x="72" y="54"/>
                  </a:lnTo>
                  <a:lnTo>
                    <a:pt x="74" y="50"/>
                  </a:lnTo>
                  <a:lnTo>
                    <a:pt x="76" y="45"/>
                  </a:lnTo>
                  <a:lnTo>
                    <a:pt x="76" y="38"/>
                  </a:lnTo>
                  <a:lnTo>
                    <a:pt x="79" y="32"/>
                  </a:lnTo>
                  <a:lnTo>
                    <a:pt x="81" y="23"/>
                  </a:lnTo>
                  <a:lnTo>
                    <a:pt x="81" y="14"/>
                  </a:lnTo>
                  <a:lnTo>
                    <a:pt x="81" y="7"/>
                  </a:lnTo>
                  <a:lnTo>
                    <a:pt x="81" y="3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76" y="3"/>
                  </a:lnTo>
                  <a:lnTo>
                    <a:pt x="72" y="3"/>
                  </a:lnTo>
                  <a:lnTo>
                    <a:pt x="65" y="5"/>
                  </a:lnTo>
                  <a:lnTo>
                    <a:pt x="61" y="5"/>
                  </a:lnTo>
                  <a:lnTo>
                    <a:pt x="59" y="3"/>
                  </a:lnTo>
                  <a:lnTo>
                    <a:pt x="54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0" y="7"/>
                  </a:lnTo>
                  <a:lnTo>
                    <a:pt x="45" y="14"/>
                  </a:lnTo>
                  <a:lnTo>
                    <a:pt x="41" y="18"/>
                  </a:lnTo>
                  <a:lnTo>
                    <a:pt x="36" y="23"/>
                  </a:lnTo>
                  <a:lnTo>
                    <a:pt x="29" y="25"/>
                  </a:lnTo>
                  <a:lnTo>
                    <a:pt x="20" y="29"/>
                  </a:lnTo>
                  <a:lnTo>
                    <a:pt x="9" y="36"/>
                  </a:lnTo>
                  <a:lnTo>
                    <a:pt x="7" y="36"/>
                  </a:lnTo>
                  <a:lnTo>
                    <a:pt x="5" y="38"/>
                  </a:lnTo>
                  <a:lnTo>
                    <a:pt x="2" y="38"/>
                  </a:lnTo>
                  <a:lnTo>
                    <a:pt x="0" y="3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08" name="Freeform 18"/>
            <p:cNvSpPr>
              <a:spLocks/>
            </p:cNvSpPr>
            <p:nvPr/>
          </p:nvSpPr>
          <p:spPr bwMode="auto">
            <a:xfrm>
              <a:off x="1319213" y="3046413"/>
              <a:ext cx="107950" cy="88900"/>
            </a:xfrm>
            <a:custGeom>
              <a:avLst/>
              <a:gdLst>
                <a:gd name="T0" fmla="*/ 0 w 68"/>
                <a:gd name="T1" fmla="*/ 0 h 56"/>
                <a:gd name="T2" fmla="*/ 0 w 68"/>
                <a:gd name="T3" fmla="*/ 0 h 56"/>
                <a:gd name="T4" fmla="*/ 3 w 68"/>
                <a:gd name="T5" fmla="*/ 5 h 56"/>
                <a:gd name="T6" fmla="*/ 3 w 68"/>
                <a:gd name="T7" fmla="*/ 9 h 56"/>
                <a:gd name="T8" fmla="*/ 5 w 68"/>
                <a:gd name="T9" fmla="*/ 14 h 56"/>
                <a:gd name="T10" fmla="*/ 7 w 68"/>
                <a:gd name="T11" fmla="*/ 20 h 56"/>
                <a:gd name="T12" fmla="*/ 9 w 68"/>
                <a:gd name="T13" fmla="*/ 23 h 56"/>
                <a:gd name="T14" fmla="*/ 12 w 68"/>
                <a:gd name="T15" fmla="*/ 25 h 56"/>
                <a:gd name="T16" fmla="*/ 16 w 68"/>
                <a:gd name="T17" fmla="*/ 27 h 56"/>
                <a:gd name="T18" fmla="*/ 21 w 68"/>
                <a:gd name="T19" fmla="*/ 27 h 56"/>
                <a:gd name="T20" fmla="*/ 25 w 68"/>
                <a:gd name="T21" fmla="*/ 29 h 56"/>
                <a:gd name="T22" fmla="*/ 27 w 68"/>
                <a:gd name="T23" fmla="*/ 29 h 56"/>
                <a:gd name="T24" fmla="*/ 32 w 68"/>
                <a:gd name="T25" fmla="*/ 32 h 56"/>
                <a:gd name="T26" fmla="*/ 34 w 68"/>
                <a:gd name="T27" fmla="*/ 34 h 56"/>
                <a:gd name="T28" fmla="*/ 36 w 68"/>
                <a:gd name="T29" fmla="*/ 36 h 56"/>
                <a:gd name="T30" fmla="*/ 41 w 68"/>
                <a:gd name="T31" fmla="*/ 41 h 56"/>
                <a:gd name="T32" fmla="*/ 45 w 68"/>
                <a:gd name="T33" fmla="*/ 47 h 56"/>
                <a:gd name="T34" fmla="*/ 50 w 68"/>
                <a:gd name="T35" fmla="*/ 52 h 56"/>
                <a:gd name="T36" fmla="*/ 52 w 68"/>
                <a:gd name="T37" fmla="*/ 54 h 56"/>
                <a:gd name="T38" fmla="*/ 56 w 68"/>
                <a:gd name="T39" fmla="*/ 56 h 56"/>
                <a:gd name="T40" fmla="*/ 61 w 68"/>
                <a:gd name="T41" fmla="*/ 56 h 56"/>
                <a:gd name="T42" fmla="*/ 68 w 68"/>
                <a:gd name="T43" fmla="*/ 32 h 56"/>
                <a:gd name="T44" fmla="*/ 68 w 68"/>
                <a:gd name="T45" fmla="*/ 32 h 56"/>
                <a:gd name="T46" fmla="*/ 68 w 68"/>
                <a:gd name="T47" fmla="*/ 32 h 56"/>
                <a:gd name="T48" fmla="*/ 65 w 68"/>
                <a:gd name="T49" fmla="*/ 32 h 56"/>
                <a:gd name="T50" fmla="*/ 63 w 68"/>
                <a:gd name="T51" fmla="*/ 29 h 56"/>
                <a:gd name="T52" fmla="*/ 59 w 68"/>
                <a:gd name="T53" fmla="*/ 25 h 56"/>
                <a:gd name="T54" fmla="*/ 54 w 68"/>
                <a:gd name="T55" fmla="*/ 20 h 56"/>
                <a:gd name="T56" fmla="*/ 50 w 68"/>
                <a:gd name="T57" fmla="*/ 16 h 56"/>
                <a:gd name="T58" fmla="*/ 47 w 68"/>
                <a:gd name="T59" fmla="*/ 11 h 56"/>
                <a:gd name="T60" fmla="*/ 47 w 68"/>
                <a:gd name="T61" fmla="*/ 11 h 56"/>
                <a:gd name="T62" fmla="*/ 45 w 68"/>
                <a:gd name="T63" fmla="*/ 11 h 56"/>
                <a:gd name="T64" fmla="*/ 45 w 68"/>
                <a:gd name="T65" fmla="*/ 11 h 56"/>
                <a:gd name="T66" fmla="*/ 43 w 68"/>
                <a:gd name="T67" fmla="*/ 11 h 56"/>
                <a:gd name="T68" fmla="*/ 39 w 68"/>
                <a:gd name="T69" fmla="*/ 9 h 56"/>
                <a:gd name="T70" fmla="*/ 32 w 68"/>
                <a:gd name="T71" fmla="*/ 7 h 56"/>
                <a:gd name="T72" fmla="*/ 27 w 68"/>
                <a:gd name="T73" fmla="*/ 5 h 56"/>
                <a:gd name="T74" fmla="*/ 25 w 68"/>
                <a:gd name="T75" fmla="*/ 3 h 56"/>
                <a:gd name="T76" fmla="*/ 23 w 68"/>
                <a:gd name="T77" fmla="*/ 3 h 56"/>
                <a:gd name="T78" fmla="*/ 23 w 68"/>
                <a:gd name="T79" fmla="*/ 3 h 56"/>
                <a:gd name="T80" fmla="*/ 21 w 68"/>
                <a:gd name="T81" fmla="*/ 3 h 56"/>
                <a:gd name="T82" fmla="*/ 16 w 68"/>
                <a:gd name="T83" fmla="*/ 3 h 56"/>
                <a:gd name="T84" fmla="*/ 9 w 68"/>
                <a:gd name="T85" fmla="*/ 3 h 56"/>
                <a:gd name="T86" fmla="*/ 5 w 68"/>
                <a:gd name="T87" fmla="*/ 3 h 56"/>
                <a:gd name="T88" fmla="*/ 3 w 68"/>
                <a:gd name="T89" fmla="*/ 0 h 56"/>
                <a:gd name="T90" fmla="*/ 0 w 68"/>
                <a:gd name="T9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8" h="56">
                  <a:moveTo>
                    <a:pt x="0" y="0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20"/>
                  </a:lnTo>
                  <a:lnTo>
                    <a:pt x="9" y="23"/>
                  </a:lnTo>
                  <a:lnTo>
                    <a:pt x="12" y="25"/>
                  </a:lnTo>
                  <a:lnTo>
                    <a:pt x="16" y="27"/>
                  </a:lnTo>
                  <a:lnTo>
                    <a:pt x="21" y="27"/>
                  </a:lnTo>
                  <a:lnTo>
                    <a:pt x="25" y="29"/>
                  </a:lnTo>
                  <a:lnTo>
                    <a:pt x="27" y="29"/>
                  </a:lnTo>
                  <a:lnTo>
                    <a:pt x="32" y="32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41" y="41"/>
                  </a:lnTo>
                  <a:lnTo>
                    <a:pt x="45" y="47"/>
                  </a:lnTo>
                  <a:lnTo>
                    <a:pt x="50" y="52"/>
                  </a:lnTo>
                  <a:lnTo>
                    <a:pt x="52" y="54"/>
                  </a:lnTo>
                  <a:lnTo>
                    <a:pt x="56" y="56"/>
                  </a:lnTo>
                  <a:lnTo>
                    <a:pt x="61" y="56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5" y="32"/>
                  </a:lnTo>
                  <a:lnTo>
                    <a:pt x="63" y="29"/>
                  </a:lnTo>
                  <a:lnTo>
                    <a:pt x="59" y="25"/>
                  </a:lnTo>
                  <a:lnTo>
                    <a:pt x="54" y="20"/>
                  </a:lnTo>
                  <a:lnTo>
                    <a:pt x="50" y="16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3" y="11"/>
                  </a:lnTo>
                  <a:lnTo>
                    <a:pt x="39" y="9"/>
                  </a:lnTo>
                  <a:lnTo>
                    <a:pt x="32" y="7"/>
                  </a:lnTo>
                  <a:lnTo>
                    <a:pt x="27" y="5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16" y="3"/>
                  </a:lnTo>
                  <a:lnTo>
                    <a:pt x="9" y="3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09" name="Freeform 19"/>
            <p:cNvSpPr>
              <a:spLocks/>
            </p:cNvSpPr>
            <p:nvPr/>
          </p:nvSpPr>
          <p:spPr bwMode="auto">
            <a:xfrm>
              <a:off x="1319213" y="3046413"/>
              <a:ext cx="107950" cy="88900"/>
            </a:xfrm>
            <a:custGeom>
              <a:avLst/>
              <a:gdLst>
                <a:gd name="T0" fmla="*/ 0 w 68"/>
                <a:gd name="T1" fmla="*/ 0 h 56"/>
                <a:gd name="T2" fmla="*/ 0 w 68"/>
                <a:gd name="T3" fmla="*/ 0 h 56"/>
                <a:gd name="T4" fmla="*/ 3 w 68"/>
                <a:gd name="T5" fmla="*/ 5 h 56"/>
                <a:gd name="T6" fmla="*/ 3 w 68"/>
                <a:gd name="T7" fmla="*/ 9 h 56"/>
                <a:gd name="T8" fmla="*/ 5 w 68"/>
                <a:gd name="T9" fmla="*/ 14 h 56"/>
                <a:gd name="T10" fmla="*/ 7 w 68"/>
                <a:gd name="T11" fmla="*/ 20 h 56"/>
                <a:gd name="T12" fmla="*/ 9 w 68"/>
                <a:gd name="T13" fmla="*/ 23 h 56"/>
                <a:gd name="T14" fmla="*/ 12 w 68"/>
                <a:gd name="T15" fmla="*/ 25 h 56"/>
                <a:gd name="T16" fmla="*/ 16 w 68"/>
                <a:gd name="T17" fmla="*/ 27 h 56"/>
                <a:gd name="T18" fmla="*/ 21 w 68"/>
                <a:gd name="T19" fmla="*/ 27 h 56"/>
                <a:gd name="T20" fmla="*/ 25 w 68"/>
                <a:gd name="T21" fmla="*/ 29 h 56"/>
                <a:gd name="T22" fmla="*/ 27 w 68"/>
                <a:gd name="T23" fmla="*/ 29 h 56"/>
                <a:gd name="T24" fmla="*/ 32 w 68"/>
                <a:gd name="T25" fmla="*/ 32 h 56"/>
                <a:gd name="T26" fmla="*/ 34 w 68"/>
                <a:gd name="T27" fmla="*/ 34 h 56"/>
                <a:gd name="T28" fmla="*/ 36 w 68"/>
                <a:gd name="T29" fmla="*/ 36 h 56"/>
                <a:gd name="T30" fmla="*/ 41 w 68"/>
                <a:gd name="T31" fmla="*/ 41 h 56"/>
                <a:gd name="T32" fmla="*/ 45 w 68"/>
                <a:gd name="T33" fmla="*/ 47 h 56"/>
                <a:gd name="T34" fmla="*/ 50 w 68"/>
                <a:gd name="T35" fmla="*/ 52 h 56"/>
                <a:gd name="T36" fmla="*/ 52 w 68"/>
                <a:gd name="T37" fmla="*/ 54 h 56"/>
                <a:gd name="T38" fmla="*/ 56 w 68"/>
                <a:gd name="T39" fmla="*/ 56 h 56"/>
                <a:gd name="T40" fmla="*/ 61 w 68"/>
                <a:gd name="T41" fmla="*/ 56 h 56"/>
                <a:gd name="T42" fmla="*/ 68 w 68"/>
                <a:gd name="T43" fmla="*/ 32 h 56"/>
                <a:gd name="T44" fmla="*/ 68 w 68"/>
                <a:gd name="T45" fmla="*/ 32 h 56"/>
                <a:gd name="T46" fmla="*/ 68 w 68"/>
                <a:gd name="T47" fmla="*/ 32 h 56"/>
                <a:gd name="T48" fmla="*/ 65 w 68"/>
                <a:gd name="T49" fmla="*/ 32 h 56"/>
                <a:gd name="T50" fmla="*/ 63 w 68"/>
                <a:gd name="T51" fmla="*/ 29 h 56"/>
                <a:gd name="T52" fmla="*/ 59 w 68"/>
                <a:gd name="T53" fmla="*/ 25 h 56"/>
                <a:gd name="T54" fmla="*/ 54 w 68"/>
                <a:gd name="T55" fmla="*/ 20 h 56"/>
                <a:gd name="T56" fmla="*/ 50 w 68"/>
                <a:gd name="T57" fmla="*/ 16 h 56"/>
                <a:gd name="T58" fmla="*/ 47 w 68"/>
                <a:gd name="T59" fmla="*/ 11 h 56"/>
                <a:gd name="T60" fmla="*/ 47 w 68"/>
                <a:gd name="T61" fmla="*/ 11 h 56"/>
                <a:gd name="T62" fmla="*/ 45 w 68"/>
                <a:gd name="T63" fmla="*/ 11 h 56"/>
                <a:gd name="T64" fmla="*/ 45 w 68"/>
                <a:gd name="T65" fmla="*/ 11 h 56"/>
                <a:gd name="T66" fmla="*/ 43 w 68"/>
                <a:gd name="T67" fmla="*/ 11 h 56"/>
                <a:gd name="T68" fmla="*/ 39 w 68"/>
                <a:gd name="T69" fmla="*/ 9 h 56"/>
                <a:gd name="T70" fmla="*/ 32 w 68"/>
                <a:gd name="T71" fmla="*/ 7 h 56"/>
                <a:gd name="T72" fmla="*/ 27 w 68"/>
                <a:gd name="T73" fmla="*/ 5 h 56"/>
                <a:gd name="T74" fmla="*/ 25 w 68"/>
                <a:gd name="T75" fmla="*/ 3 h 56"/>
                <a:gd name="T76" fmla="*/ 23 w 68"/>
                <a:gd name="T77" fmla="*/ 3 h 56"/>
                <a:gd name="T78" fmla="*/ 23 w 68"/>
                <a:gd name="T79" fmla="*/ 3 h 56"/>
                <a:gd name="T80" fmla="*/ 21 w 68"/>
                <a:gd name="T81" fmla="*/ 3 h 56"/>
                <a:gd name="T82" fmla="*/ 16 w 68"/>
                <a:gd name="T83" fmla="*/ 3 h 56"/>
                <a:gd name="T84" fmla="*/ 9 w 68"/>
                <a:gd name="T85" fmla="*/ 3 h 56"/>
                <a:gd name="T86" fmla="*/ 5 w 68"/>
                <a:gd name="T87" fmla="*/ 3 h 56"/>
                <a:gd name="T88" fmla="*/ 3 w 68"/>
                <a:gd name="T89" fmla="*/ 0 h 56"/>
                <a:gd name="T90" fmla="*/ 0 w 68"/>
                <a:gd name="T9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8" h="56">
                  <a:moveTo>
                    <a:pt x="0" y="0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20"/>
                  </a:lnTo>
                  <a:lnTo>
                    <a:pt x="9" y="23"/>
                  </a:lnTo>
                  <a:lnTo>
                    <a:pt x="12" y="25"/>
                  </a:lnTo>
                  <a:lnTo>
                    <a:pt x="16" y="27"/>
                  </a:lnTo>
                  <a:lnTo>
                    <a:pt x="21" y="27"/>
                  </a:lnTo>
                  <a:lnTo>
                    <a:pt x="25" y="29"/>
                  </a:lnTo>
                  <a:lnTo>
                    <a:pt x="27" y="29"/>
                  </a:lnTo>
                  <a:lnTo>
                    <a:pt x="32" y="32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41" y="41"/>
                  </a:lnTo>
                  <a:lnTo>
                    <a:pt x="45" y="47"/>
                  </a:lnTo>
                  <a:lnTo>
                    <a:pt x="50" y="52"/>
                  </a:lnTo>
                  <a:lnTo>
                    <a:pt x="52" y="54"/>
                  </a:lnTo>
                  <a:lnTo>
                    <a:pt x="56" y="56"/>
                  </a:lnTo>
                  <a:lnTo>
                    <a:pt x="61" y="56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5" y="32"/>
                  </a:lnTo>
                  <a:lnTo>
                    <a:pt x="63" y="29"/>
                  </a:lnTo>
                  <a:lnTo>
                    <a:pt x="59" y="25"/>
                  </a:lnTo>
                  <a:lnTo>
                    <a:pt x="54" y="20"/>
                  </a:lnTo>
                  <a:lnTo>
                    <a:pt x="50" y="16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3" y="11"/>
                  </a:lnTo>
                  <a:lnTo>
                    <a:pt x="39" y="9"/>
                  </a:lnTo>
                  <a:lnTo>
                    <a:pt x="32" y="7"/>
                  </a:lnTo>
                  <a:lnTo>
                    <a:pt x="27" y="5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16" y="3"/>
                  </a:lnTo>
                  <a:lnTo>
                    <a:pt x="9" y="3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10" name="Freeform 20"/>
            <p:cNvSpPr>
              <a:spLocks/>
            </p:cNvSpPr>
            <p:nvPr/>
          </p:nvSpPr>
          <p:spPr bwMode="auto">
            <a:xfrm>
              <a:off x="1416050" y="3100388"/>
              <a:ext cx="192088" cy="63500"/>
            </a:xfrm>
            <a:custGeom>
              <a:avLst/>
              <a:gdLst>
                <a:gd name="T0" fmla="*/ 0 w 121"/>
                <a:gd name="T1" fmla="*/ 25 h 40"/>
                <a:gd name="T2" fmla="*/ 2 w 121"/>
                <a:gd name="T3" fmla="*/ 29 h 40"/>
                <a:gd name="T4" fmla="*/ 7 w 121"/>
                <a:gd name="T5" fmla="*/ 34 h 40"/>
                <a:gd name="T6" fmla="*/ 11 w 121"/>
                <a:gd name="T7" fmla="*/ 27 h 40"/>
                <a:gd name="T8" fmla="*/ 20 w 121"/>
                <a:gd name="T9" fmla="*/ 25 h 40"/>
                <a:gd name="T10" fmla="*/ 31 w 121"/>
                <a:gd name="T11" fmla="*/ 31 h 40"/>
                <a:gd name="T12" fmla="*/ 45 w 121"/>
                <a:gd name="T13" fmla="*/ 38 h 40"/>
                <a:gd name="T14" fmla="*/ 56 w 121"/>
                <a:gd name="T15" fmla="*/ 40 h 40"/>
                <a:gd name="T16" fmla="*/ 58 w 121"/>
                <a:gd name="T17" fmla="*/ 34 h 40"/>
                <a:gd name="T18" fmla="*/ 58 w 121"/>
                <a:gd name="T19" fmla="*/ 25 h 40"/>
                <a:gd name="T20" fmla="*/ 58 w 121"/>
                <a:gd name="T21" fmla="*/ 18 h 40"/>
                <a:gd name="T22" fmla="*/ 63 w 121"/>
                <a:gd name="T23" fmla="*/ 13 h 40"/>
                <a:gd name="T24" fmla="*/ 76 w 121"/>
                <a:gd name="T25" fmla="*/ 13 h 40"/>
                <a:gd name="T26" fmla="*/ 87 w 121"/>
                <a:gd name="T27" fmla="*/ 16 h 40"/>
                <a:gd name="T28" fmla="*/ 94 w 121"/>
                <a:gd name="T29" fmla="*/ 22 h 40"/>
                <a:gd name="T30" fmla="*/ 96 w 121"/>
                <a:gd name="T31" fmla="*/ 34 h 40"/>
                <a:gd name="T32" fmla="*/ 103 w 121"/>
                <a:gd name="T33" fmla="*/ 38 h 40"/>
                <a:gd name="T34" fmla="*/ 108 w 121"/>
                <a:gd name="T35" fmla="*/ 38 h 40"/>
                <a:gd name="T36" fmla="*/ 114 w 121"/>
                <a:gd name="T37" fmla="*/ 31 h 40"/>
                <a:gd name="T38" fmla="*/ 119 w 121"/>
                <a:gd name="T39" fmla="*/ 31 h 40"/>
                <a:gd name="T40" fmla="*/ 121 w 121"/>
                <a:gd name="T41" fmla="*/ 25 h 40"/>
                <a:gd name="T42" fmla="*/ 119 w 121"/>
                <a:gd name="T43" fmla="*/ 16 h 40"/>
                <a:gd name="T44" fmla="*/ 108 w 121"/>
                <a:gd name="T45" fmla="*/ 9 h 40"/>
                <a:gd name="T46" fmla="*/ 99 w 121"/>
                <a:gd name="T47" fmla="*/ 4 h 40"/>
                <a:gd name="T48" fmla="*/ 94 w 121"/>
                <a:gd name="T49" fmla="*/ 4 h 40"/>
                <a:gd name="T50" fmla="*/ 83 w 121"/>
                <a:gd name="T51" fmla="*/ 4 h 40"/>
                <a:gd name="T52" fmla="*/ 72 w 121"/>
                <a:gd name="T53" fmla="*/ 2 h 40"/>
                <a:gd name="T54" fmla="*/ 60 w 121"/>
                <a:gd name="T55" fmla="*/ 4 h 40"/>
                <a:gd name="T56" fmla="*/ 56 w 121"/>
                <a:gd name="T57" fmla="*/ 7 h 40"/>
                <a:gd name="T58" fmla="*/ 49 w 121"/>
                <a:gd name="T59" fmla="*/ 9 h 40"/>
                <a:gd name="T60" fmla="*/ 38 w 121"/>
                <a:gd name="T61" fmla="*/ 11 h 40"/>
                <a:gd name="T62" fmla="*/ 34 w 121"/>
                <a:gd name="T63" fmla="*/ 16 h 40"/>
                <a:gd name="T64" fmla="*/ 29 w 121"/>
                <a:gd name="T65" fmla="*/ 16 h 40"/>
                <a:gd name="T66" fmla="*/ 18 w 121"/>
                <a:gd name="T67" fmla="*/ 9 h 40"/>
                <a:gd name="T68" fmla="*/ 9 w 121"/>
                <a:gd name="T69" fmla="*/ 2 h 40"/>
                <a:gd name="T70" fmla="*/ 7 w 121"/>
                <a:gd name="T7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1" h="40">
                  <a:moveTo>
                    <a:pt x="0" y="22"/>
                  </a:moveTo>
                  <a:lnTo>
                    <a:pt x="0" y="25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7" y="34"/>
                  </a:lnTo>
                  <a:lnTo>
                    <a:pt x="7" y="31"/>
                  </a:lnTo>
                  <a:lnTo>
                    <a:pt x="11" y="27"/>
                  </a:lnTo>
                  <a:lnTo>
                    <a:pt x="16" y="25"/>
                  </a:lnTo>
                  <a:lnTo>
                    <a:pt x="20" y="25"/>
                  </a:lnTo>
                  <a:lnTo>
                    <a:pt x="25" y="27"/>
                  </a:lnTo>
                  <a:lnTo>
                    <a:pt x="31" y="31"/>
                  </a:lnTo>
                  <a:lnTo>
                    <a:pt x="38" y="36"/>
                  </a:lnTo>
                  <a:lnTo>
                    <a:pt x="45" y="38"/>
                  </a:lnTo>
                  <a:lnTo>
                    <a:pt x="52" y="40"/>
                  </a:lnTo>
                  <a:lnTo>
                    <a:pt x="56" y="40"/>
                  </a:lnTo>
                  <a:lnTo>
                    <a:pt x="58" y="38"/>
                  </a:lnTo>
                  <a:lnTo>
                    <a:pt x="58" y="34"/>
                  </a:lnTo>
                  <a:lnTo>
                    <a:pt x="58" y="29"/>
                  </a:lnTo>
                  <a:lnTo>
                    <a:pt x="58" y="25"/>
                  </a:lnTo>
                  <a:lnTo>
                    <a:pt x="58" y="22"/>
                  </a:lnTo>
                  <a:lnTo>
                    <a:pt x="58" y="18"/>
                  </a:lnTo>
                  <a:lnTo>
                    <a:pt x="60" y="16"/>
                  </a:lnTo>
                  <a:lnTo>
                    <a:pt x="63" y="13"/>
                  </a:lnTo>
                  <a:lnTo>
                    <a:pt x="69" y="13"/>
                  </a:lnTo>
                  <a:lnTo>
                    <a:pt x="76" y="13"/>
                  </a:lnTo>
                  <a:lnTo>
                    <a:pt x="83" y="13"/>
                  </a:lnTo>
                  <a:lnTo>
                    <a:pt x="87" y="16"/>
                  </a:lnTo>
                  <a:lnTo>
                    <a:pt x="92" y="18"/>
                  </a:lnTo>
                  <a:lnTo>
                    <a:pt x="94" y="22"/>
                  </a:lnTo>
                  <a:lnTo>
                    <a:pt x="94" y="29"/>
                  </a:lnTo>
                  <a:lnTo>
                    <a:pt x="96" y="34"/>
                  </a:lnTo>
                  <a:lnTo>
                    <a:pt x="101" y="36"/>
                  </a:lnTo>
                  <a:lnTo>
                    <a:pt x="103" y="38"/>
                  </a:lnTo>
                  <a:lnTo>
                    <a:pt x="105" y="38"/>
                  </a:lnTo>
                  <a:lnTo>
                    <a:pt x="108" y="38"/>
                  </a:lnTo>
                  <a:lnTo>
                    <a:pt x="112" y="36"/>
                  </a:lnTo>
                  <a:lnTo>
                    <a:pt x="114" y="31"/>
                  </a:lnTo>
                  <a:lnTo>
                    <a:pt x="117" y="31"/>
                  </a:lnTo>
                  <a:lnTo>
                    <a:pt x="119" y="31"/>
                  </a:lnTo>
                  <a:lnTo>
                    <a:pt x="121" y="29"/>
                  </a:lnTo>
                  <a:lnTo>
                    <a:pt x="121" y="25"/>
                  </a:lnTo>
                  <a:lnTo>
                    <a:pt x="121" y="20"/>
                  </a:lnTo>
                  <a:lnTo>
                    <a:pt x="119" y="16"/>
                  </a:lnTo>
                  <a:lnTo>
                    <a:pt x="114" y="13"/>
                  </a:lnTo>
                  <a:lnTo>
                    <a:pt x="108" y="9"/>
                  </a:lnTo>
                  <a:lnTo>
                    <a:pt x="103" y="7"/>
                  </a:lnTo>
                  <a:lnTo>
                    <a:pt x="99" y="4"/>
                  </a:lnTo>
                  <a:lnTo>
                    <a:pt x="96" y="4"/>
                  </a:lnTo>
                  <a:lnTo>
                    <a:pt x="94" y="4"/>
                  </a:lnTo>
                  <a:lnTo>
                    <a:pt x="90" y="4"/>
                  </a:lnTo>
                  <a:lnTo>
                    <a:pt x="83" y="4"/>
                  </a:lnTo>
                  <a:lnTo>
                    <a:pt x="76" y="2"/>
                  </a:lnTo>
                  <a:lnTo>
                    <a:pt x="72" y="2"/>
                  </a:lnTo>
                  <a:lnTo>
                    <a:pt x="65" y="2"/>
                  </a:lnTo>
                  <a:lnTo>
                    <a:pt x="60" y="4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4" y="9"/>
                  </a:lnTo>
                  <a:lnTo>
                    <a:pt x="49" y="9"/>
                  </a:lnTo>
                  <a:lnTo>
                    <a:pt x="45" y="11"/>
                  </a:lnTo>
                  <a:lnTo>
                    <a:pt x="38" y="11"/>
                  </a:lnTo>
                  <a:lnTo>
                    <a:pt x="36" y="13"/>
                  </a:lnTo>
                  <a:lnTo>
                    <a:pt x="34" y="16"/>
                  </a:lnTo>
                  <a:lnTo>
                    <a:pt x="31" y="16"/>
                  </a:lnTo>
                  <a:lnTo>
                    <a:pt x="29" y="16"/>
                  </a:lnTo>
                  <a:lnTo>
                    <a:pt x="25" y="13"/>
                  </a:lnTo>
                  <a:lnTo>
                    <a:pt x="18" y="9"/>
                  </a:lnTo>
                  <a:lnTo>
                    <a:pt x="13" y="7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12" name="Freeform 21"/>
            <p:cNvSpPr>
              <a:spLocks/>
            </p:cNvSpPr>
            <p:nvPr/>
          </p:nvSpPr>
          <p:spPr bwMode="auto">
            <a:xfrm>
              <a:off x="1416050" y="3100388"/>
              <a:ext cx="192088" cy="63500"/>
            </a:xfrm>
            <a:custGeom>
              <a:avLst/>
              <a:gdLst>
                <a:gd name="T0" fmla="*/ 0 w 121"/>
                <a:gd name="T1" fmla="*/ 25 h 40"/>
                <a:gd name="T2" fmla="*/ 2 w 121"/>
                <a:gd name="T3" fmla="*/ 29 h 40"/>
                <a:gd name="T4" fmla="*/ 7 w 121"/>
                <a:gd name="T5" fmla="*/ 34 h 40"/>
                <a:gd name="T6" fmla="*/ 11 w 121"/>
                <a:gd name="T7" fmla="*/ 27 h 40"/>
                <a:gd name="T8" fmla="*/ 20 w 121"/>
                <a:gd name="T9" fmla="*/ 25 h 40"/>
                <a:gd name="T10" fmla="*/ 31 w 121"/>
                <a:gd name="T11" fmla="*/ 31 h 40"/>
                <a:gd name="T12" fmla="*/ 45 w 121"/>
                <a:gd name="T13" fmla="*/ 38 h 40"/>
                <a:gd name="T14" fmla="*/ 56 w 121"/>
                <a:gd name="T15" fmla="*/ 40 h 40"/>
                <a:gd name="T16" fmla="*/ 58 w 121"/>
                <a:gd name="T17" fmla="*/ 34 h 40"/>
                <a:gd name="T18" fmla="*/ 58 w 121"/>
                <a:gd name="T19" fmla="*/ 25 h 40"/>
                <a:gd name="T20" fmla="*/ 58 w 121"/>
                <a:gd name="T21" fmla="*/ 18 h 40"/>
                <a:gd name="T22" fmla="*/ 63 w 121"/>
                <a:gd name="T23" fmla="*/ 13 h 40"/>
                <a:gd name="T24" fmla="*/ 76 w 121"/>
                <a:gd name="T25" fmla="*/ 13 h 40"/>
                <a:gd name="T26" fmla="*/ 87 w 121"/>
                <a:gd name="T27" fmla="*/ 16 h 40"/>
                <a:gd name="T28" fmla="*/ 94 w 121"/>
                <a:gd name="T29" fmla="*/ 22 h 40"/>
                <a:gd name="T30" fmla="*/ 96 w 121"/>
                <a:gd name="T31" fmla="*/ 34 h 40"/>
                <a:gd name="T32" fmla="*/ 103 w 121"/>
                <a:gd name="T33" fmla="*/ 38 h 40"/>
                <a:gd name="T34" fmla="*/ 108 w 121"/>
                <a:gd name="T35" fmla="*/ 38 h 40"/>
                <a:gd name="T36" fmla="*/ 114 w 121"/>
                <a:gd name="T37" fmla="*/ 31 h 40"/>
                <a:gd name="T38" fmla="*/ 119 w 121"/>
                <a:gd name="T39" fmla="*/ 31 h 40"/>
                <a:gd name="T40" fmla="*/ 121 w 121"/>
                <a:gd name="T41" fmla="*/ 25 h 40"/>
                <a:gd name="T42" fmla="*/ 119 w 121"/>
                <a:gd name="T43" fmla="*/ 16 h 40"/>
                <a:gd name="T44" fmla="*/ 108 w 121"/>
                <a:gd name="T45" fmla="*/ 9 h 40"/>
                <a:gd name="T46" fmla="*/ 99 w 121"/>
                <a:gd name="T47" fmla="*/ 4 h 40"/>
                <a:gd name="T48" fmla="*/ 94 w 121"/>
                <a:gd name="T49" fmla="*/ 4 h 40"/>
                <a:gd name="T50" fmla="*/ 83 w 121"/>
                <a:gd name="T51" fmla="*/ 4 h 40"/>
                <a:gd name="T52" fmla="*/ 72 w 121"/>
                <a:gd name="T53" fmla="*/ 2 h 40"/>
                <a:gd name="T54" fmla="*/ 60 w 121"/>
                <a:gd name="T55" fmla="*/ 4 h 40"/>
                <a:gd name="T56" fmla="*/ 56 w 121"/>
                <a:gd name="T57" fmla="*/ 7 h 40"/>
                <a:gd name="T58" fmla="*/ 49 w 121"/>
                <a:gd name="T59" fmla="*/ 9 h 40"/>
                <a:gd name="T60" fmla="*/ 38 w 121"/>
                <a:gd name="T61" fmla="*/ 11 h 40"/>
                <a:gd name="T62" fmla="*/ 34 w 121"/>
                <a:gd name="T63" fmla="*/ 16 h 40"/>
                <a:gd name="T64" fmla="*/ 29 w 121"/>
                <a:gd name="T65" fmla="*/ 16 h 40"/>
                <a:gd name="T66" fmla="*/ 18 w 121"/>
                <a:gd name="T67" fmla="*/ 9 h 40"/>
                <a:gd name="T68" fmla="*/ 9 w 121"/>
                <a:gd name="T69" fmla="*/ 2 h 40"/>
                <a:gd name="T70" fmla="*/ 7 w 121"/>
                <a:gd name="T7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1" h="40">
                  <a:moveTo>
                    <a:pt x="0" y="22"/>
                  </a:moveTo>
                  <a:lnTo>
                    <a:pt x="0" y="25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7" y="34"/>
                  </a:lnTo>
                  <a:lnTo>
                    <a:pt x="7" y="31"/>
                  </a:lnTo>
                  <a:lnTo>
                    <a:pt x="11" y="27"/>
                  </a:lnTo>
                  <a:lnTo>
                    <a:pt x="16" y="25"/>
                  </a:lnTo>
                  <a:lnTo>
                    <a:pt x="20" y="25"/>
                  </a:lnTo>
                  <a:lnTo>
                    <a:pt x="25" y="27"/>
                  </a:lnTo>
                  <a:lnTo>
                    <a:pt x="31" y="31"/>
                  </a:lnTo>
                  <a:lnTo>
                    <a:pt x="38" y="36"/>
                  </a:lnTo>
                  <a:lnTo>
                    <a:pt x="45" y="38"/>
                  </a:lnTo>
                  <a:lnTo>
                    <a:pt x="52" y="40"/>
                  </a:lnTo>
                  <a:lnTo>
                    <a:pt x="56" y="40"/>
                  </a:lnTo>
                  <a:lnTo>
                    <a:pt x="58" y="38"/>
                  </a:lnTo>
                  <a:lnTo>
                    <a:pt x="58" y="34"/>
                  </a:lnTo>
                  <a:lnTo>
                    <a:pt x="58" y="29"/>
                  </a:lnTo>
                  <a:lnTo>
                    <a:pt x="58" y="25"/>
                  </a:lnTo>
                  <a:lnTo>
                    <a:pt x="58" y="22"/>
                  </a:lnTo>
                  <a:lnTo>
                    <a:pt x="58" y="18"/>
                  </a:lnTo>
                  <a:lnTo>
                    <a:pt x="60" y="16"/>
                  </a:lnTo>
                  <a:lnTo>
                    <a:pt x="63" y="13"/>
                  </a:lnTo>
                  <a:lnTo>
                    <a:pt x="69" y="13"/>
                  </a:lnTo>
                  <a:lnTo>
                    <a:pt x="76" y="13"/>
                  </a:lnTo>
                  <a:lnTo>
                    <a:pt x="83" y="13"/>
                  </a:lnTo>
                  <a:lnTo>
                    <a:pt x="87" y="16"/>
                  </a:lnTo>
                  <a:lnTo>
                    <a:pt x="92" y="18"/>
                  </a:lnTo>
                  <a:lnTo>
                    <a:pt x="94" y="22"/>
                  </a:lnTo>
                  <a:lnTo>
                    <a:pt x="94" y="29"/>
                  </a:lnTo>
                  <a:lnTo>
                    <a:pt x="96" y="34"/>
                  </a:lnTo>
                  <a:lnTo>
                    <a:pt x="101" y="36"/>
                  </a:lnTo>
                  <a:lnTo>
                    <a:pt x="103" y="38"/>
                  </a:lnTo>
                  <a:lnTo>
                    <a:pt x="105" y="38"/>
                  </a:lnTo>
                  <a:lnTo>
                    <a:pt x="108" y="38"/>
                  </a:lnTo>
                  <a:lnTo>
                    <a:pt x="112" y="36"/>
                  </a:lnTo>
                  <a:lnTo>
                    <a:pt x="114" y="31"/>
                  </a:lnTo>
                  <a:lnTo>
                    <a:pt x="117" y="31"/>
                  </a:lnTo>
                  <a:lnTo>
                    <a:pt x="119" y="31"/>
                  </a:lnTo>
                  <a:lnTo>
                    <a:pt x="121" y="29"/>
                  </a:lnTo>
                  <a:lnTo>
                    <a:pt x="121" y="25"/>
                  </a:lnTo>
                  <a:lnTo>
                    <a:pt x="121" y="20"/>
                  </a:lnTo>
                  <a:lnTo>
                    <a:pt x="119" y="16"/>
                  </a:lnTo>
                  <a:lnTo>
                    <a:pt x="114" y="13"/>
                  </a:lnTo>
                  <a:lnTo>
                    <a:pt x="108" y="9"/>
                  </a:lnTo>
                  <a:lnTo>
                    <a:pt x="103" y="7"/>
                  </a:lnTo>
                  <a:lnTo>
                    <a:pt x="99" y="4"/>
                  </a:lnTo>
                  <a:lnTo>
                    <a:pt x="96" y="4"/>
                  </a:lnTo>
                  <a:lnTo>
                    <a:pt x="94" y="4"/>
                  </a:lnTo>
                  <a:lnTo>
                    <a:pt x="90" y="4"/>
                  </a:lnTo>
                  <a:lnTo>
                    <a:pt x="83" y="4"/>
                  </a:lnTo>
                  <a:lnTo>
                    <a:pt x="76" y="2"/>
                  </a:lnTo>
                  <a:lnTo>
                    <a:pt x="72" y="2"/>
                  </a:lnTo>
                  <a:lnTo>
                    <a:pt x="65" y="2"/>
                  </a:lnTo>
                  <a:lnTo>
                    <a:pt x="60" y="4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4" y="9"/>
                  </a:lnTo>
                  <a:lnTo>
                    <a:pt x="49" y="9"/>
                  </a:lnTo>
                  <a:lnTo>
                    <a:pt x="45" y="11"/>
                  </a:lnTo>
                  <a:lnTo>
                    <a:pt x="38" y="11"/>
                  </a:lnTo>
                  <a:lnTo>
                    <a:pt x="36" y="13"/>
                  </a:lnTo>
                  <a:lnTo>
                    <a:pt x="34" y="16"/>
                  </a:lnTo>
                  <a:lnTo>
                    <a:pt x="31" y="16"/>
                  </a:lnTo>
                  <a:lnTo>
                    <a:pt x="29" y="16"/>
                  </a:lnTo>
                  <a:lnTo>
                    <a:pt x="25" y="13"/>
                  </a:lnTo>
                  <a:lnTo>
                    <a:pt x="18" y="9"/>
                  </a:lnTo>
                  <a:lnTo>
                    <a:pt x="13" y="7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14" name="Freeform 22"/>
            <p:cNvSpPr>
              <a:spLocks/>
            </p:cNvSpPr>
            <p:nvPr/>
          </p:nvSpPr>
          <p:spPr bwMode="auto">
            <a:xfrm>
              <a:off x="1550988" y="3008313"/>
              <a:ext cx="377825" cy="525463"/>
            </a:xfrm>
            <a:custGeom>
              <a:avLst/>
              <a:gdLst>
                <a:gd name="T0" fmla="*/ 32 w 238"/>
                <a:gd name="T1" fmla="*/ 87 h 331"/>
                <a:gd name="T2" fmla="*/ 43 w 238"/>
                <a:gd name="T3" fmla="*/ 78 h 331"/>
                <a:gd name="T4" fmla="*/ 58 w 238"/>
                <a:gd name="T5" fmla="*/ 60 h 331"/>
                <a:gd name="T6" fmla="*/ 67 w 238"/>
                <a:gd name="T7" fmla="*/ 42 h 331"/>
                <a:gd name="T8" fmla="*/ 81 w 238"/>
                <a:gd name="T9" fmla="*/ 27 h 331"/>
                <a:gd name="T10" fmla="*/ 92 w 238"/>
                <a:gd name="T11" fmla="*/ 22 h 331"/>
                <a:gd name="T12" fmla="*/ 108 w 238"/>
                <a:gd name="T13" fmla="*/ 20 h 331"/>
                <a:gd name="T14" fmla="*/ 123 w 238"/>
                <a:gd name="T15" fmla="*/ 13 h 331"/>
                <a:gd name="T16" fmla="*/ 135 w 238"/>
                <a:gd name="T17" fmla="*/ 6 h 331"/>
                <a:gd name="T18" fmla="*/ 159 w 238"/>
                <a:gd name="T19" fmla="*/ 0 h 331"/>
                <a:gd name="T20" fmla="*/ 148 w 238"/>
                <a:gd name="T21" fmla="*/ 11 h 331"/>
                <a:gd name="T22" fmla="*/ 126 w 238"/>
                <a:gd name="T23" fmla="*/ 29 h 331"/>
                <a:gd name="T24" fmla="*/ 117 w 238"/>
                <a:gd name="T25" fmla="*/ 40 h 331"/>
                <a:gd name="T26" fmla="*/ 121 w 238"/>
                <a:gd name="T27" fmla="*/ 65 h 331"/>
                <a:gd name="T28" fmla="*/ 126 w 238"/>
                <a:gd name="T29" fmla="*/ 85 h 331"/>
                <a:gd name="T30" fmla="*/ 135 w 238"/>
                <a:gd name="T31" fmla="*/ 105 h 331"/>
                <a:gd name="T32" fmla="*/ 153 w 238"/>
                <a:gd name="T33" fmla="*/ 109 h 331"/>
                <a:gd name="T34" fmla="*/ 168 w 238"/>
                <a:gd name="T35" fmla="*/ 109 h 331"/>
                <a:gd name="T36" fmla="*/ 186 w 238"/>
                <a:gd name="T37" fmla="*/ 121 h 331"/>
                <a:gd name="T38" fmla="*/ 202 w 238"/>
                <a:gd name="T39" fmla="*/ 123 h 331"/>
                <a:gd name="T40" fmla="*/ 220 w 238"/>
                <a:gd name="T41" fmla="*/ 123 h 331"/>
                <a:gd name="T42" fmla="*/ 227 w 238"/>
                <a:gd name="T43" fmla="*/ 130 h 331"/>
                <a:gd name="T44" fmla="*/ 224 w 238"/>
                <a:gd name="T45" fmla="*/ 154 h 331"/>
                <a:gd name="T46" fmla="*/ 231 w 238"/>
                <a:gd name="T47" fmla="*/ 174 h 331"/>
                <a:gd name="T48" fmla="*/ 227 w 238"/>
                <a:gd name="T49" fmla="*/ 186 h 331"/>
                <a:gd name="T50" fmla="*/ 224 w 238"/>
                <a:gd name="T51" fmla="*/ 195 h 331"/>
                <a:gd name="T52" fmla="*/ 236 w 238"/>
                <a:gd name="T53" fmla="*/ 210 h 331"/>
                <a:gd name="T54" fmla="*/ 224 w 238"/>
                <a:gd name="T55" fmla="*/ 210 h 331"/>
                <a:gd name="T56" fmla="*/ 197 w 238"/>
                <a:gd name="T57" fmla="*/ 213 h 331"/>
                <a:gd name="T58" fmla="*/ 182 w 238"/>
                <a:gd name="T59" fmla="*/ 217 h 331"/>
                <a:gd name="T60" fmla="*/ 184 w 238"/>
                <a:gd name="T61" fmla="*/ 226 h 331"/>
                <a:gd name="T62" fmla="*/ 195 w 238"/>
                <a:gd name="T63" fmla="*/ 230 h 331"/>
                <a:gd name="T64" fmla="*/ 193 w 238"/>
                <a:gd name="T65" fmla="*/ 233 h 331"/>
                <a:gd name="T66" fmla="*/ 180 w 238"/>
                <a:gd name="T67" fmla="*/ 235 h 331"/>
                <a:gd name="T68" fmla="*/ 177 w 238"/>
                <a:gd name="T69" fmla="*/ 251 h 331"/>
                <a:gd name="T70" fmla="*/ 184 w 238"/>
                <a:gd name="T71" fmla="*/ 262 h 331"/>
                <a:gd name="T72" fmla="*/ 186 w 238"/>
                <a:gd name="T73" fmla="*/ 282 h 331"/>
                <a:gd name="T74" fmla="*/ 182 w 238"/>
                <a:gd name="T75" fmla="*/ 316 h 331"/>
                <a:gd name="T76" fmla="*/ 175 w 238"/>
                <a:gd name="T77" fmla="*/ 331 h 331"/>
                <a:gd name="T78" fmla="*/ 168 w 238"/>
                <a:gd name="T79" fmla="*/ 318 h 331"/>
                <a:gd name="T80" fmla="*/ 173 w 238"/>
                <a:gd name="T81" fmla="*/ 302 h 331"/>
                <a:gd name="T82" fmla="*/ 153 w 238"/>
                <a:gd name="T83" fmla="*/ 296 h 331"/>
                <a:gd name="T84" fmla="*/ 123 w 238"/>
                <a:gd name="T85" fmla="*/ 293 h 331"/>
                <a:gd name="T86" fmla="*/ 92 w 238"/>
                <a:gd name="T87" fmla="*/ 262 h 331"/>
                <a:gd name="T88" fmla="*/ 61 w 238"/>
                <a:gd name="T89" fmla="*/ 248 h 331"/>
                <a:gd name="T90" fmla="*/ 38 w 238"/>
                <a:gd name="T91" fmla="*/ 244 h 331"/>
                <a:gd name="T92" fmla="*/ 14 w 238"/>
                <a:gd name="T93" fmla="*/ 230 h 331"/>
                <a:gd name="T94" fmla="*/ 0 w 238"/>
                <a:gd name="T95" fmla="*/ 219 h 331"/>
                <a:gd name="T96" fmla="*/ 2 w 238"/>
                <a:gd name="T97" fmla="*/ 201 h 331"/>
                <a:gd name="T98" fmla="*/ 18 w 238"/>
                <a:gd name="T99" fmla="*/ 195 h 331"/>
                <a:gd name="T100" fmla="*/ 27 w 238"/>
                <a:gd name="T101" fmla="*/ 172 h 331"/>
                <a:gd name="T102" fmla="*/ 29 w 238"/>
                <a:gd name="T103" fmla="*/ 134 h 331"/>
                <a:gd name="T104" fmla="*/ 25 w 238"/>
                <a:gd name="T105" fmla="*/ 9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8" h="331">
                  <a:moveTo>
                    <a:pt x="27" y="94"/>
                  </a:moveTo>
                  <a:lnTo>
                    <a:pt x="27" y="92"/>
                  </a:lnTo>
                  <a:lnTo>
                    <a:pt x="29" y="89"/>
                  </a:lnTo>
                  <a:lnTo>
                    <a:pt x="32" y="87"/>
                  </a:lnTo>
                  <a:lnTo>
                    <a:pt x="34" y="85"/>
                  </a:lnTo>
                  <a:lnTo>
                    <a:pt x="36" y="83"/>
                  </a:lnTo>
                  <a:lnTo>
                    <a:pt x="41" y="83"/>
                  </a:lnTo>
                  <a:lnTo>
                    <a:pt x="43" y="78"/>
                  </a:lnTo>
                  <a:lnTo>
                    <a:pt x="47" y="76"/>
                  </a:lnTo>
                  <a:lnTo>
                    <a:pt x="52" y="69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61" y="53"/>
                  </a:lnTo>
                  <a:lnTo>
                    <a:pt x="65" y="47"/>
                  </a:lnTo>
                  <a:lnTo>
                    <a:pt x="67" y="42"/>
                  </a:lnTo>
                  <a:lnTo>
                    <a:pt x="70" y="35"/>
                  </a:lnTo>
                  <a:lnTo>
                    <a:pt x="72" y="31"/>
                  </a:lnTo>
                  <a:lnTo>
                    <a:pt x="74" y="29"/>
                  </a:lnTo>
                  <a:lnTo>
                    <a:pt x="81" y="27"/>
                  </a:lnTo>
                  <a:lnTo>
                    <a:pt x="85" y="27"/>
                  </a:lnTo>
                  <a:lnTo>
                    <a:pt x="88" y="24"/>
                  </a:lnTo>
                  <a:lnTo>
                    <a:pt x="90" y="22"/>
                  </a:lnTo>
                  <a:lnTo>
                    <a:pt x="92" y="22"/>
                  </a:lnTo>
                  <a:lnTo>
                    <a:pt x="97" y="20"/>
                  </a:lnTo>
                  <a:lnTo>
                    <a:pt x="101" y="20"/>
                  </a:lnTo>
                  <a:lnTo>
                    <a:pt x="106" y="20"/>
                  </a:lnTo>
                  <a:lnTo>
                    <a:pt x="108" y="20"/>
                  </a:lnTo>
                  <a:lnTo>
                    <a:pt x="112" y="20"/>
                  </a:lnTo>
                  <a:lnTo>
                    <a:pt x="115" y="20"/>
                  </a:lnTo>
                  <a:lnTo>
                    <a:pt x="119" y="15"/>
                  </a:lnTo>
                  <a:lnTo>
                    <a:pt x="123" y="13"/>
                  </a:lnTo>
                  <a:lnTo>
                    <a:pt x="126" y="11"/>
                  </a:lnTo>
                  <a:lnTo>
                    <a:pt x="128" y="9"/>
                  </a:lnTo>
                  <a:lnTo>
                    <a:pt x="130" y="6"/>
                  </a:lnTo>
                  <a:lnTo>
                    <a:pt x="135" y="6"/>
                  </a:lnTo>
                  <a:lnTo>
                    <a:pt x="144" y="2"/>
                  </a:lnTo>
                  <a:lnTo>
                    <a:pt x="150" y="0"/>
                  </a:lnTo>
                  <a:lnTo>
                    <a:pt x="157" y="0"/>
                  </a:lnTo>
                  <a:lnTo>
                    <a:pt x="159" y="0"/>
                  </a:lnTo>
                  <a:lnTo>
                    <a:pt x="162" y="2"/>
                  </a:lnTo>
                  <a:lnTo>
                    <a:pt x="159" y="4"/>
                  </a:lnTo>
                  <a:lnTo>
                    <a:pt x="155" y="6"/>
                  </a:lnTo>
                  <a:lnTo>
                    <a:pt x="148" y="11"/>
                  </a:lnTo>
                  <a:lnTo>
                    <a:pt x="141" y="15"/>
                  </a:lnTo>
                  <a:lnTo>
                    <a:pt x="135" y="20"/>
                  </a:lnTo>
                  <a:lnTo>
                    <a:pt x="130" y="27"/>
                  </a:lnTo>
                  <a:lnTo>
                    <a:pt x="126" y="29"/>
                  </a:lnTo>
                  <a:lnTo>
                    <a:pt x="123" y="31"/>
                  </a:lnTo>
                  <a:lnTo>
                    <a:pt x="121" y="33"/>
                  </a:lnTo>
                  <a:lnTo>
                    <a:pt x="119" y="35"/>
                  </a:lnTo>
                  <a:lnTo>
                    <a:pt x="117" y="40"/>
                  </a:lnTo>
                  <a:lnTo>
                    <a:pt x="117" y="44"/>
                  </a:lnTo>
                  <a:lnTo>
                    <a:pt x="117" y="53"/>
                  </a:lnTo>
                  <a:lnTo>
                    <a:pt x="119" y="58"/>
                  </a:lnTo>
                  <a:lnTo>
                    <a:pt x="121" y="65"/>
                  </a:lnTo>
                  <a:lnTo>
                    <a:pt x="123" y="69"/>
                  </a:lnTo>
                  <a:lnTo>
                    <a:pt x="126" y="74"/>
                  </a:lnTo>
                  <a:lnTo>
                    <a:pt x="126" y="80"/>
                  </a:lnTo>
                  <a:lnTo>
                    <a:pt x="126" y="85"/>
                  </a:lnTo>
                  <a:lnTo>
                    <a:pt x="128" y="89"/>
                  </a:lnTo>
                  <a:lnTo>
                    <a:pt x="128" y="94"/>
                  </a:lnTo>
                  <a:lnTo>
                    <a:pt x="132" y="100"/>
                  </a:lnTo>
                  <a:lnTo>
                    <a:pt x="135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48" y="109"/>
                  </a:lnTo>
                  <a:lnTo>
                    <a:pt x="153" y="109"/>
                  </a:lnTo>
                  <a:lnTo>
                    <a:pt x="157" y="109"/>
                  </a:lnTo>
                  <a:lnTo>
                    <a:pt x="162" y="109"/>
                  </a:lnTo>
                  <a:lnTo>
                    <a:pt x="166" y="107"/>
                  </a:lnTo>
                  <a:lnTo>
                    <a:pt x="168" y="109"/>
                  </a:lnTo>
                  <a:lnTo>
                    <a:pt x="173" y="112"/>
                  </a:lnTo>
                  <a:lnTo>
                    <a:pt x="177" y="114"/>
                  </a:lnTo>
                  <a:lnTo>
                    <a:pt x="182" y="118"/>
                  </a:lnTo>
                  <a:lnTo>
                    <a:pt x="186" y="121"/>
                  </a:lnTo>
                  <a:lnTo>
                    <a:pt x="189" y="121"/>
                  </a:lnTo>
                  <a:lnTo>
                    <a:pt x="193" y="123"/>
                  </a:lnTo>
                  <a:lnTo>
                    <a:pt x="197" y="123"/>
                  </a:lnTo>
                  <a:lnTo>
                    <a:pt x="202" y="123"/>
                  </a:lnTo>
                  <a:lnTo>
                    <a:pt x="206" y="123"/>
                  </a:lnTo>
                  <a:lnTo>
                    <a:pt x="211" y="123"/>
                  </a:lnTo>
                  <a:lnTo>
                    <a:pt x="215" y="123"/>
                  </a:lnTo>
                  <a:lnTo>
                    <a:pt x="220" y="123"/>
                  </a:lnTo>
                  <a:lnTo>
                    <a:pt x="224" y="123"/>
                  </a:lnTo>
                  <a:lnTo>
                    <a:pt x="227" y="123"/>
                  </a:lnTo>
                  <a:lnTo>
                    <a:pt x="227" y="125"/>
                  </a:lnTo>
                  <a:lnTo>
                    <a:pt x="227" y="130"/>
                  </a:lnTo>
                  <a:lnTo>
                    <a:pt x="227" y="136"/>
                  </a:lnTo>
                  <a:lnTo>
                    <a:pt x="224" y="143"/>
                  </a:lnTo>
                  <a:lnTo>
                    <a:pt x="224" y="148"/>
                  </a:lnTo>
                  <a:lnTo>
                    <a:pt x="224" y="154"/>
                  </a:lnTo>
                  <a:lnTo>
                    <a:pt x="224" y="161"/>
                  </a:lnTo>
                  <a:lnTo>
                    <a:pt x="227" y="165"/>
                  </a:lnTo>
                  <a:lnTo>
                    <a:pt x="229" y="170"/>
                  </a:lnTo>
                  <a:lnTo>
                    <a:pt x="231" y="174"/>
                  </a:lnTo>
                  <a:lnTo>
                    <a:pt x="231" y="179"/>
                  </a:lnTo>
                  <a:lnTo>
                    <a:pt x="231" y="183"/>
                  </a:lnTo>
                  <a:lnTo>
                    <a:pt x="229" y="186"/>
                  </a:lnTo>
                  <a:lnTo>
                    <a:pt x="227" y="186"/>
                  </a:lnTo>
                  <a:lnTo>
                    <a:pt x="224" y="188"/>
                  </a:lnTo>
                  <a:lnTo>
                    <a:pt x="222" y="190"/>
                  </a:lnTo>
                  <a:lnTo>
                    <a:pt x="222" y="190"/>
                  </a:lnTo>
                  <a:lnTo>
                    <a:pt x="224" y="195"/>
                  </a:lnTo>
                  <a:lnTo>
                    <a:pt x="227" y="199"/>
                  </a:lnTo>
                  <a:lnTo>
                    <a:pt x="231" y="204"/>
                  </a:lnTo>
                  <a:lnTo>
                    <a:pt x="233" y="208"/>
                  </a:lnTo>
                  <a:lnTo>
                    <a:pt x="236" y="210"/>
                  </a:lnTo>
                  <a:lnTo>
                    <a:pt x="238" y="210"/>
                  </a:lnTo>
                  <a:lnTo>
                    <a:pt x="236" y="210"/>
                  </a:lnTo>
                  <a:lnTo>
                    <a:pt x="231" y="210"/>
                  </a:lnTo>
                  <a:lnTo>
                    <a:pt x="224" y="210"/>
                  </a:lnTo>
                  <a:lnTo>
                    <a:pt x="218" y="213"/>
                  </a:lnTo>
                  <a:lnTo>
                    <a:pt x="209" y="213"/>
                  </a:lnTo>
                  <a:lnTo>
                    <a:pt x="204" y="213"/>
                  </a:lnTo>
                  <a:lnTo>
                    <a:pt x="197" y="213"/>
                  </a:lnTo>
                  <a:lnTo>
                    <a:pt x="193" y="213"/>
                  </a:lnTo>
                  <a:lnTo>
                    <a:pt x="189" y="213"/>
                  </a:lnTo>
                  <a:lnTo>
                    <a:pt x="184" y="213"/>
                  </a:lnTo>
                  <a:lnTo>
                    <a:pt x="182" y="217"/>
                  </a:lnTo>
                  <a:lnTo>
                    <a:pt x="182" y="219"/>
                  </a:lnTo>
                  <a:lnTo>
                    <a:pt x="182" y="224"/>
                  </a:lnTo>
                  <a:lnTo>
                    <a:pt x="182" y="226"/>
                  </a:lnTo>
                  <a:lnTo>
                    <a:pt x="184" y="226"/>
                  </a:lnTo>
                  <a:lnTo>
                    <a:pt x="189" y="228"/>
                  </a:lnTo>
                  <a:lnTo>
                    <a:pt x="191" y="230"/>
                  </a:lnTo>
                  <a:lnTo>
                    <a:pt x="193" y="230"/>
                  </a:lnTo>
                  <a:lnTo>
                    <a:pt x="195" y="230"/>
                  </a:lnTo>
                  <a:lnTo>
                    <a:pt x="197" y="230"/>
                  </a:lnTo>
                  <a:lnTo>
                    <a:pt x="197" y="230"/>
                  </a:lnTo>
                  <a:lnTo>
                    <a:pt x="195" y="230"/>
                  </a:lnTo>
                  <a:lnTo>
                    <a:pt x="193" y="233"/>
                  </a:lnTo>
                  <a:lnTo>
                    <a:pt x="189" y="235"/>
                  </a:lnTo>
                  <a:lnTo>
                    <a:pt x="184" y="235"/>
                  </a:lnTo>
                  <a:lnTo>
                    <a:pt x="182" y="235"/>
                  </a:lnTo>
                  <a:lnTo>
                    <a:pt x="180" y="235"/>
                  </a:lnTo>
                  <a:lnTo>
                    <a:pt x="177" y="237"/>
                  </a:lnTo>
                  <a:lnTo>
                    <a:pt x="175" y="242"/>
                  </a:lnTo>
                  <a:lnTo>
                    <a:pt x="175" y="246"/>
                  </a:lnTo>
                  <a:lnTo>
                    <a:pt x="177" y="251"/>
                  </a:lnTo>
                  <a:lnTo>
                    <a:pt x="180" y="255"/>
                  </a:lnTo>
                  <a:lnTo>
                    <a:pt x="180" y="257"/>
                  </a:lnTo>
                  <a:lnTo>
                    <a:pt x="182" y="260"/>
                  </a:lnTo>
                  <a:lnTo>
                    <a:pt x="184" y="262"/>
                  </a:lnTo>
                  <a:lnTo>
                    <a:pt x="184" y="264"/>
                  </a:lnTo>
                  <a:lnTo>
                    <a:pt x="186" y="266"/>
                  </a:lnTo>
                  <a:lnTo>
                    <a:pt x="186" y="273"/>
                  </a:lnTo>
                  <a:lnTo>
                    <a:pt x="186" y="282"/>
                  </a:lnTo>
                  <a:lnTo>
                    <a:pt x="186" y="293"/>
                  </a:lnTo>
                  <a:lnTo>
                    <a:pt x="184" y="304"/>
                  </a:lnTo>
                  <a:lnTo>
                    <a:pt x="184" y="309"/>
                  </a:lnTo>
                  <a:lnTo>
                    <a:pt x="182" y="316"/>
                  </a:lnTo>
                  <a:lnTo>
                    <a:pt x="182" y="322"/>
                  </a:lnTo>
                  <a:lnTo>
                    <a:pt x="180" y="327"/>
                  </a:lnTo>
                  <a:lnTo>
                    <a:pt x="177" y="331"/>
                  </a:lnTo>
                  <a:lnTo>
                    <a:pt x="175" y="331"/>
                  </a:lnTo>
                  <a:lnTo>
                    <a:pt x="171" y="331"/>
                  </a:lnTo>
                  <a:lnTo>
                    <a:pt x="168" y="329"/>
                  </a:lnTo>
                  <a:lnTo>
                    <a:pt x="166" y="325"/>
                  </a:lnTo>
                  <a:lnTo>
                    <a:pt x="168" y="318"/>
                  </a:lnTo>
                  <a:lnTo>
                    <a:pt x="171" y="313"/>
                  </a:lnTo>
                  <a:lnTo>
                    <a:pt x="173" y="309"/>
                  </a:lnTo>
                  <a:lnTo>
                    <a:pt x="173" y="304"/>
                  </a:lnTo>
                  <a:lnTo>
                    <a:pt x="173" y="302"/>
                  </a:lnTo>
                  <a:lnTo>
                    <a:pt x="171" y="300"/>
                  </a:lnTo>
                  <a:lnTo>
                    <a:pt x="166" y="298"/>
                  </a:lnTo>
                  <a:lnTo>
                    <a:pt x="159" y="296"/>
                  </a:lnTo>
                  <a:lnTo>
                    <a:pt x="153" y="296"/>
                  </a:lnTo>
                  <a:lnTo>
                    <a:pt x="144" y="296"/>
                  </a:lnTo>
                  <a:lnTo>
                    <a:pt x="137" y="293"/>
                  </a:lnTo>
                  <a:lnTo>
                    <a:pt x="130" y="296"/>
                  </a:lnTo>
                  <a:lnTo>
                    <a:pt x="123" y="293"/>
                  </a:lnTo>
                  <a:lnTo>
                    <a:pt x="117" y="293"/>
                  </a:lnTo>
                  <a:lnTo>
                    <a:pt x="112" y="289"/>
                  </a:lnTo>
                  <a:lnTo>
                    <a:pt x="103" y="278"/>
                  </a:lnTo>
                  <a:lnTo>
                    <a:pt x="92" y="262"/>
                  </a:lnTo>
                  <a:lnTo>
                    <a:pt x="83" y="253"/>
                  </a:lnTo>
                  <a:lnTo>
                    <a:pt x="76" y="251"/>
                  </a:lnTo>
                  <a:lnTo>
                    <a:pt x="67" y="248"/>
                  </a:lnTo>
                  <a:lnTo>
                    <a:pt x="61" y="248"/>
                  </a:lnTo>
                  <a:lnTo>
                    <a:pt x="54" y="246"/>
                  </a:lnTo>
                  <a:lnTo>
                    <a:pt x="49" y="244"/>
                  </a:lnTo>
                  <a:lnTo>
                    <a:pt x="45" y="244"/>
                  </a:lnTo>
                  <a:lnTo>
                    <a:pt x="38" y="244"/>
                  </a:lnTo>
                  <a:lnTo>
                    <a:pt x="34" y="244"/>
                  </a:lnTo>
                  <a:lnTo>
                    <a:pt x="27" y="242"/>
                  </a:lnTo>
                  <a:lnTo>
                    <a:pt x="20" y="237"/>
                  </a:lnTo>
                  <a:lnTo>
                    <a:pt x="14" y="230"/>
                  </a:lnTo>
                  <a:lnTo>
                    <a:pt x="7" y="226"/>
                  </a:lnTo>
                  <a:lnTo>
                    <a:pt x="5" y="224"/>
                  </a:lnTo>
                  <a:lnTo>
                    <a:pt x="2" y="224"/>
                  </a:lnTo>
                  <a:lnTo>
                    <a:pt x="0" y="219"/>
                  </a:lnTo>
                  <a:lnTo>
                    <a:pt x="0" y="215"/>
                  </a:lnTo>
                  <a:lnTo>
                    <a:pt x="0" y="208"/>
                  </a:lnTo>
                  <a:lnTo>
                    <a:pt x="0" y="206"/>
                  </a:lnTo>
                  <a:lnTo>
                    <a:pt x="2" y="201"/>
                  </a:lnTo>
                  <a:lnTo>
                    <a:pt x="7" y="199"/>
                  </a:lnTo>
                  <a:lnTo>
                    <a:pt x="11" y="197"/>
                  </a:lnTo>
                  <a:lnTo>
                    <a:pt x="14" y="197"/>
                  </a:lnTo>
                  <a:lnTo>
                    <a:pt x="18" y="195"/>
                  </a:lnTo>
                  <a:lnTo>
                    <a:pt x="23" y="190"/>
                  </a:lnTo>
                  <a:lnTo>
                    <a:pt x="25" y="183"/>
                  </a:lnTo>
                  <a:lnTo>
                    <a:pt x="27" y="177"/>
                  </a:lnTo>
                  <a:lnTo>
                    <a:pt x="27" y="172"/>
                  </a:lnTo>
                  <a:lnTo>
                    <a:pt x="29" y="168"/>
                  </a:lnTo>
                  <a:lnTo>
                    <a:pt x="29" y="163"/>
                  </a:lnTo>
                  <a:lnTo>
                    <a:pt x="29" y="157"/>
                  </a:lnTo>
                  <a:lnTo>
                    <a:pt x="29" y="134"/>
                  </a:lnTo>
                  <a:lnTo>
                    <a:pt x="27" y="112"/>
                  </a:lnTo>
                  <a:lnTo>
                    <a:pt x="25" y="105"/>
                  </a:lnTo>
                  <a:lnTo>
                    <a:pt x="25" y="98"/>
                  </a:lnTo>
                  <a:lnTo>
                    <a:pt x="25" y="94"/>
                  </a:lnTo>
                  <a:lnTo>
                    <a:pt x="27" y="9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15" name="Freeform 23"/>
            <p:cNvSpPr>
              <a:spLocks/>
            </p:cNvSpPr>
            <p:nvPr/>
          </p:nvSpPr>
          <p:spPr bwMode="auto">
            <a:xfrm>
              <a:off x="1550988" y="3008313"/>
              <a:ext cx="377825" cy="525463"/>
            </a:xfrm>
            <a:custGeom>
              <a:avLst/>
              <a:gdLst>
                <a:gd name="T0" fmla="*/ 32 w 238"/>
                <a:gd name="T1" fmla="*/ 87 h 331"/>
                <a:gd name="T2" fmla="*/ 43 w 238"/>
                <a:gd name="T3" fmla="*/ 78 h 331"/>
                <a:gd name="T4" fmla="*/ 58 w 238"/>
                <a:gd name="T5" fmla="*/ 60 h 331"/>
                <a:gd name="T6" fmla="*/ 67 w 238"/>
                <a:gd name="T7" fmla="*/ 42 h 331"/>
                <a:gd name="T8" fmla="*/ 81 w 238"/>
                <a:gd name="T9" fmla="*/ 27 h 331"/>
                <a:gd name="T10" fmla="*/ 92 w 238"/>
                <a:gd name="T11" fmla="*/ 22 h 331"/>
                <a:gd name="T12" fmla="*/ 108 w 238"/>
                <a:gd name="T13" fmla="*/ 20 h 331"/>
                <a:gd name="T14" fmla="*/ 123 w 238"/>
                <a:gd name="T15" fmla="*/ 13 h 331"/>
                <a:gd name="T16" fmla="*/ 135 w 238"/>
                <a:gd name="T17" fmla="*/ 6 h 331"/>
                <a:gd name="T18" fmla="*/ 159 w 238"/>
                <a:gd name="T19" fmla="*/ 0 h 331"/>
                <a:gd name="T20" fmla="*/ 148 w 238"/>
                <a:gd name="T21" fmla="*/ 11 h 331"/>
                <a:gd name="T22" fmla="*/ 126 w 238"/>
                <a:gd name="T23" fmla="*/ 29 h 331"/>
                <a:gd name="T24" fmla="*/ 117 w 238"/>
                <a:gd name="T25" fmla="*/ 40 h 331"/>
                <a:gd name="T26" fmla="*/ 121 w 238"/>
                <a:gd name="T27" fmla="*/ 65 h 331"/>
                <a:gd name="T28" fmla="*/ 126 w 238"/>
                <a:gd name="T29" fmla="*/ 85 h 331"/>
                <a:gd name="T30" fmla="*/ 135 w 238"/>
                <a:gd name="T31" fmla="*/ 105 h 331"/>
                <a:gd name="T32" fmla="*/ 153 w 238"/>
                <a:gd name="T33" fmla="*/ 109 h 331"/>
                <a:gd name="T34" fmla="*/ 168 w 238"/>
                <a:gd name="T35" fmla="*/ 109 h 331"/>
                <a:gd name="T36" fmla="*/ 186 w 238"/>
                <a:gd name="T37" fmla="*/ 121 h 331"/>
                <a:gd name="T38" fmla="*/ 202 w 238"/>
                <a:gd name="T39" fmla="*/ 123 h 331"/>
                <a:gd name="T40" fmla="*/ 220 w 238"/>
                <a:gd name="T41" fmla="*/ 123 h 331"/>
                <a:gd name="T42" fmla="*/ 227 w 238"/>
                <a:gd name="T43" fmla="*/ 130 h 331"/>
                <a:gd name="T44" fmla="*/ 224 w 238"/>
                <a:gd name="T45" fmla="*/ 154 h 331"/>
                <a:gd name="T46" fmla="*/ 231 w 238"/>
                <a:gd name="T47" fmla="*/ 174 h 331"/>
                <a:gd name="T48" fmla="*/ 227 w 238"/>
                <a:gd name="T49" fmla="*/ 186 h 331"/>
                <a:gd name="T50" fmla="*/ 224 w 238"/>
                <a:gd name="T51" fmla="*/ 195 h 331"/>
                <a:gd name="T52" fmla="*/ 236 w 238"/>
                <a:gd name="T53" fmla="*/ 210 h 331"/>
                <a:gd name="T54" fmla="*/ 224 w 238"/>
                <a:gd name="T55" fmla="*/ 210 h 331"/>
                <a:gd name="T56" fmla="*/ 197 w 238"/>
                <a:gd name="T57" fmla="*/ 213 h 331"/>
                <a:gd name="T58" fmla="*/ 182 w 238"/>
                <a:gd name="T59" fmla="*/ 217 h 331"/>
                <a:gd name="T60" fmla="*/ 184 w 238"/>
                <a:gd name="T61" fmla="*/ 226 h 331"/>
                <a:gd name="T62" fmla="*/ 195 w 238"/>
                <a:gd name="T63" fmla="*/ 230 h 331"/>
                <a:gd name="T64" fmla="*/ 193 w 238"/>
                <a:gd name="T65" fmla="*/ 233 h 331"/>
                <a:gd name="T66" fmla="*/ 180 w 238"/>
                <a:gd name="T67" fmla="*/ 235 h 331"/>
                <a:gd name="T68" fmla="*/ 177 w 238"/>
                <a:gd name="T69" fmla="*/ 251 h 331"/>
                <a:gd name="T70" fmla="*/ 184 w 238"/>
                <a:gd name="T71" fmla="*/ 262 h 331"/>
                <a:gd name="T72" fmla="*/ 186 w 238"/>
                <a:gd name="T73" fmla="*/ 282 h 331"/>
                <a:gd name="T74" fmla="*/ 182 w 238"/>
                <a:gd name="T75" fmla="*/ 316 h 331"/>
                <a:gd name="T76" fmla="*/ 175 w 238"/>
                <a:gd name="T77" fmla="*/ 331 h 331"/>
                <a:gd name="T78" fmla="*/ 168 w 238"/>
                <a:gd name="T79" fmla="*/ 318 h 331"/>
                <a:gd name="T80" fmla="*/ 173 w 238"/>
                <a:gd name="T81" fmla="*/ 302 h 331"/>
                <a:gd name="T82" fmla="*/ 153 w 238"/>
                <a:gd name="T83" fmla="*/ 296 h 331"/>
                <a:gd name="T84" fmla="*/ 123 w 238"/>
                <a:gd name="T85" fmla="*/ 293 h 331"/>
                <a:gd name="T86" fmla="*/ 92 w 238"/>
                <a:gd name="T87" fmla="*/ 262 h 331"/>
                <a:gd name="T88" fmla="*/ 61 w 238"/>
                <a:gd name="T89" fmla="*/ 248 h 331"/>
                <a:gd name="T90" fmla="*/ 38 w 238"/>
                <a:gd name="T91" fmla="*/ 244 h 331"/>
                <a:gd name="T92" fmla="*/ 14 w 238"/>
                <a:gd name="T93" fmla="*/ 230 h 331"/>
                <a:gd name="T94" fmla="*/ 0 w 238"/>
                <a:gd name="T95" fmla="*/ 219 h 331"/>
                <a:gd name="T96" fmla="*/ 2 w 238"/>
                <a:gd name="T97" fmla="*/ 201 h 331"/>
                <a:gd name="T98" fmla="*/ 18 w 238"/>
                <a:gd name="T99" fmla="*/ 195 h 331"/>
                <a:gd name="T100" fmla="*/ 27 w 238"/>
                <a:gd name="T101" fmla="*/ 172 h 331"/>
                <a:gd name="T102" fmla="*/ 29 w 238"/>
                <a:gd name="T103" fmla="*/ 134 h 331"/>
                <a:gd name="T104" fmla="*/ 25 w 238"/>
                <a:gd name="T105" fmla="*/ 9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8" h="331">
                  <a:moveTo>
                    <a:pt x="27" y="94"/>
                  </a:moveTo>
                  <a:lnTo>
                    <a:pt x="27" y="92"/>
                  </a:lnTo>
                  <a:lnTo>
                    <a:pt x="29" y="89"/>
                  </a:lnTo>
                  <a:lnTo>
                    <a:pt x="32" y="87"/>
                  </a:lnTo>
                  <a:lnTo>
                    <a:pt x="34" y="85"/>
                  </a:lnTo>
                  <a:lnTo>
                    <a:pt x="36" y="83"/>
                  </a:lnTo>
                  <a:lnTo>
                    <a:pt x="41" y="83"/>
                  </a:lnTo>
                  <a:lnTo>
                    <a:pt x="43" y="78"/>
                  </a:lnTo>
                  <a:lnTo>
                    <a:pt x="47" y="76"/>
                  </a:lnTo>
                  <a:lnTo>
                    <a:pt x="52" y="69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61" y="53"/>
                  </a:lnTo>
                  <a:lnTo>
                    <a:pt x="65" y="47"/>
                  </a:lnTo>
                  <a:lnTo>
                    <a:pt x="67" y="42"/>
                  </a:lnTo>
                  <a:lnTo>
                    <a:pt x="70" y="35"/>
                  </a:lnTo>
                  <a:lnTo>
                    <a:pt x="72" y="31"/>
                  </a:lnTo>
                  <a:lnTo>
                    <a:pt x="74" y="29"/>
                  </a:lnTo>
                  <a:lnTo>
                    <a:pt x="81" y="27"/>
                  </a:lnTo>
                  <a:lnTo>
                    <a:pt x="85" y="27"/>
                  </a:lnTo>
                  <a:lnTo>
                    <a:pt x="88" y="24"/>
                  </a:lnTo>
                  <a:lnTo>
                    <a:pt x="90" y="22"/>
                  </a:lnTo>
                  <a:lnTo>
                    <a:pt x="92" y="22"/>
                  </a:lnTo>
                  <a:lnTo>
                    <a:pt x="97" y="20"/>
                  </a:lnTo>
                  <a:lnTo>
                    <a:pt x="101" y="20"/>
                  </a:lnTo>
                  <a:lnTo>
                    <a:pt x="106" y="20"/>
                  </a:lnTo>
                  <a:lnTo>
                    <a:pt x="108" y="20"/>
                  </a:lnTo>
                  <a:lnTo>
                    <a:pt x="112" y="20"/>
                  </a:lnTo>
                  <a:lnTo>
                    <a:pt x="115" y="20"/>
                  </a:lnTo>
                  <a:lnTo>
                    <a:pt x="119" y="15"/>
                  </a:lnTo>
                  <a:lnTo>
                    <a:pt x="123" y="13"/>
                  </a:lnTo>
                  <a:lnTo>
                    <a:pt x="126" y="11"/>
                  </a:lnTo>
                  <a:lnTo>
                    <a:pt x="128" y="9"/>
                  </a:lnTo>
                  <a:lnTo>
                    <a:pt x="130" y="6"/>
                  </a:lnTo>
                  <a:lnTo>
                    <a:pt x="135" y="6"/>
                  </a:lnTo>
                  <a:lnTo>
                    <a:pt x="144" y="2"/>
                  </a:lnTo>
                  <a:lnTo>
                    <a:pt x="150" y="0"/>
                  </a:lnTo>
                  <a:lnTo>
                    <a:pt x="157" y="0"/>
                  </a:lnTo>
                  <a:lnTo>
                    <a:pt x="159" y="0"/>
                  </a:lnTo>
                  <a:lnTo>
                    <a:pt x="162" y="2"/>
                  </a:lnTo>
                  <a:lnTo>
                    <a:pt x="159" y="4"/>
                  </a:lnTo>
                  <a:lnTo>
                    <a:pt x="155" y="6"/>
                  </a:lnTo>
                  <a:lnTo>
                    <a:pt x="148" y="11"/>
                  </a:lnTo>
                  <a:lnTo>
                    <a:pt x="141" y="15"/>
                  </a:lnTo>
                  <a:lnTo>
                    <a:pt x="135" y="20"/>
                  </a:lnTo>
                  <a:lnTo>
                    <a:pt x="130" y="27"/>
                  </a:lnTo>
                  <a:lnTo>
                    <a:pt x="126" y="29"/>
                  </a:lnTo>
                  <a:lnTo>
                    <a:pt x="123" y="31"/>
                  </a:lnTo>
                  <a:lnTo>
                    <a:pt x="121" y="33"/>
                  </a:lnTo>
                  <a:lnTo>
                    <a:pt x="119" y="35"/>
                  </a:lnTo>
                  <a:lnTo>
                    <a:pt x="117" y="40"/>
                  </a:lnTo>
                  <a:lnTo>
                    <a:pt x="117" y="44"/>
                  </a:lnTo>
                  <a:lnTo>
                    <a:pt x="117" y="53"/>
                  </a:lnTo>
                  <a:lnTo>
                    <a:pt x="119" y="58"/>
                  </a:lnTo>
                  <a:lnTo>
                    <a:pt x="121" y="65"/>
                  </a:lnTo>
                  <a:lnTo>
                    <a:pt x="123" y="69"/>
                  </a:lnTo>
                  <a:lnTo>
                    <a:pt x="126" y="74"/>
                  </a:lnTo>
                  <a:lnTo>
                    <a:pt x="126" y="80"/>
                  </a:lnTo>
                  <a:lnTo>
                    <a:pt x="126" y="85"/>
                  </a:lnTo>
                  <a:lnTo>
                    <a:pt x="128" y="89"/>
                  </a:lnTo>
                  <a:lnTo>
                    <a:pt x="128" y="94"/>
                  </a:lnTo>
                  <a:lnTo>
                    <a:pt x="132" y="100"/>
                  </a:lnTo>
                  <a:lnTo>
                    <a:pt x="135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48" y="109"/>
                  </a:lnTo>
                  <a:lnTo>
                    <a:pt x="153" y="109"/>
                  </a:lnTo>
                  <a:lnTo>
                    <a:pt x="157" y="109"/>
                  </a:lnTo>
                  <a:lnTo>
                    <a:pt x="162" y="109"/>
                  </a:lnTo>
                  <a:lnTo>
                    <a:pt x="166" y="107"/>
                  </a:lnTo>
                  <a:lnTo>
                    <a:pt x="168" y="109"/>
                  </a:lnTo>
                  <a:lnTo>
                    <a:pt x="173" y="112"/>
                  </a:lnTo>
                  <a:lnTo>
                    <a:pt x="177" y="114"/>
                  </a:lnTo>
                  <a:lnTo>
                    <a:pt x="182" y="118"/>
                  </a:lnTo>
                  <a:lnTo>
                    <a:pt x="186" y="121"/>
                  </a:lnTo>
                  <a:lnTo>
                    <a:pt x="189" y="121"/>
                  </a:lnTo>
                  <a:lnTo>
                    <a:pt x="193" y="123"/>
                  </a:lnTo>
                  <a:lnTo>
                    <a:pt x="197" y="123"/>
                  </a:lnTo>
                  <a:lnTo>
                    <a:pt x="202" y="123"/>
                  </a:lnTo>
                  <a:lnTo>
                    <a:pt x="206" y="123"/>
                  </a:lnTo>
                  <a:lnTo>
                    <a:pt x="211" y="123"/>
                  </a:lnTo>
                  <a:lnTo>
                    <a:pt x="215" y="123"/>
                  </a:lnTo>
                  <a:lnTo>
                    <a:pt x="220" y="123"/>
                  </a:lnTo>
                  <a:lnTo>
                    <a:pt x="224" y="123"/>
                  </a:lnTo>
                  <a:lnTo>
                    <a:pt x="227" y="123"/>
                  </a:lnTo>
                  <a:lnTo>
                    <a:pt x="227" y="125"/>
                  </a:lnTo>
                  <a:lnTo>
                    <a:pt x="227" y="130"/>
                  </a:lnTo>
                  <a:lnTo>
                    <a:pt x="227" y="136"/>
                  </a:lnTo>
                  <a:lnTo>
                    <a:pt x="224" y="143"/>
                  </a:lnTo>
                  <a:lnTo>
                    <a:pt x="224" y="148"/>
                  </a:lnTo>
                  <a:lnTo>
                    <a:pt x="224" y="154"/>
                  </a:lnTo>
                  <a:lnTo>
                    <a:pt x="224" y="161"/>
                  </a:lnTo>
                  <a:lnTo>
                    <a:pt x="227" y="165"/>
                  </a:lnTo>
                  <a:lnTo>
                    <a:pt x="229" y="170"/>
                  </a:lnTo>
                  <a:lnTo>
                    <a:pt x="231" y="174"/>
                  </a:lnTo>
                  <a:lnTo>
                    <a:pt x="231" y="179"/>
                  </a:lnTo>
                  <a:lnTo>
                    <a:pt x="231" y="183"/>
                  </a:lnTo>
                  <a:lnTo>
                    <a:pt x="229" y="186"/>
                  </a:lnTo>
                  <a:lnTo>
                    <a:pt x="227" y="186"/>
                  </a:lnTo>
                  <a:lnTo>
                    <a:pt x="224" y="188"/>
                  </a:lnTo>
                  <a:lnTo>
                    <a:pt x="222" y="190"/>
                  </a:lnTo>
                  <a:lnTo>
                    <a:pt x="222" y="190"/>
                  </a:lnTo>
                  <a:lnTo>
                    <a:pt x="224" y="195"/>
                  </a:lnTo>
                  <a:lnTo>
                    <a:pt x="227" y="199"/>
                  </a:lnTo>
                  <a:lnTo>
                    <a:pt x="231" y="204"/>
                  </a:lnTo>
                  <a:lnTo>
                    <a:pt x="233" y="208"/>
                  </a:lnTo>
                  <a:lnTo>
                    <a:pt x="236" y="210"/>
                  </a:lnTo>
                  <a:lnTo>
                    <a:pt x="238" y="210"/>
                  </a:lnTo>
                  <a:lnTo>
                    <a:pt x="236" y="210"/>
                  </a:lnTo>
                  <a:lnTo>
                    <a:pt x="231" y="210"/>
                  </a:lnTo>
                  <a:lnTo>
                    <a:pt x="224" y="210"/>
                  </a:lnTo>
                  <a:lnTo>
                    <a:pt x="218" y="213"/>
                  </a:lnTo>
                  <a:lnTo>
                    <a:pt x="209" y="213"/>
                  </a:lnTo>
                  <a:lnTo>
                    <a:pt x="204" y="213"/>
                  </a:lnTo>
                  <a:lnTo>
                    <a:pt x="197" y="213"/>
                  </a:lnTo>
                  <a:lnTo>
                    <a:pt x="193" y="213"/>
                  </a:lnTo>
                  <a:lnTo>
                    <a:pt x="189" y="213"/>
                  </a:lnTo>
                  <a:lnTo>
                    <a:pt x="184" y="213"/>
                  </a:lnTo>
                  <a:lnTo>
                    <a:pt x="182" y="217"/>
                  </a:lnTo>
                  <a:lnTo>
                    <a:pt x="182" y="219"/>
                  </a:lnTo>
                  <a:lnTo>
                    <a:pt x="182" y="224"/>
                  </a:lnTo>
                  <a:lnTo>
                    <a:pt x="182" y="226"/>
                  </a:lnTo>
                  <a:lnTo>
                    <a:pt x="184" y="226"/>
                  </a:lnTo>
                  <a:lnTo>
                    <a:pt x="189" y="228"/>
                  </a:lnTo>
                  <a:lnTo>
                    <a:pt x="191" y="230"/>
                  </a:lnTo>
                  <a:lnTo>
                    <a:pt x="193" y="230"/>
                  </a:lnTo>
                  <a:lnTo>
                    <a:pt x="195" y="230"/>
                  </a:lnTo>
                  <a:lnTo>
                    <a:pt x="197" y="230"/>
                  </a:lnTo>
                  <a:lnTo>
                    <a:pt x="197" y="230"/>
                  </a:lnTo>
                  <a:lnTo>
                    <a:pt x="195" y="230"/>
                  </a:lnTo>
                  <a:lnTo>
                    <a:pt x="193" y="233"/>
                  </a:lnTo>
                  <a:lnTo>
                    <a:pt x="189" y="235"/>
                  </a:lnTo>
                  <a:lnTo>
                    <a:pt x="184" y="235"/>
                  </a:lnTo>
                  <a:lnTo>
                    <a:pt x="182" y="235"/>
                  </a:lnTo>
                  <a:lnTo>
                    <a:pt x="180" y="235"/>
                  </a:lnTo>
                  <a:lnTo>
                    <a:pt x="177" y="237"/>
                  </a:lnTo>
                  <a:lnTo>
                    <a:pt x="175" y="242"/>
                  </a:lnTo>
                  <a:lnTo>
                    <a:pt x="175" y="246"/>
                  </a:lnTo>
                  <a:lnTo>
                    <a:pt x="177" y="251"/>
                  </a:lnTo>
                  <a:lnTo>
                    <a:pt x="180" y="255"/>
                  </a:lnTo>
                  <a:lnTo>
                    <a:pt x="180" y="257"/>
                  </a:lnTo>
                  <a:lnTo>
                    <a:pt x="182" y="260"/>
                  </a:lnTo>
                  <a:lnTo>
                    <a:pt x="184" y="262"/>
                  </a:lnTo>
                  <a:lnTo>
                    <a:pt x="184" y="264"/>
                  </a:lnTo>
                  <a:lnTo>
                    <a:pt x="186" y="266"/>
                  </a:lnTo>
                  <a:lnTo>
                    <a:pt x="186" y="273"/>
                  </a:lnTo>
                  <a:lnTo>
                    <a:pt x="186" y="282"/>
                  </a:lnTo>
                  <a:lnTo>
                    <a:pt x="186" y="293"/>
                  </a:lnTo>
                  <a:lnTo>
                    <a:pt x="184" y="304"/>
                  </a:lnTo>
                  <a:lnTo>
                    <a:pt x="184" y="309"/>
                  </a:lnTo>
                  <a:lnTo>
                    <a:pt x="182" y="316"/>
                  </a:lnTo>
                  <a:lnTo>
                    <a:pt x="182" y="322"/>
                  </a:lnTo>
                  <a:lnTo>
                    <a:pt x="180" y="327"/>
                  </a:lnTo>
                  <a:lnTo>
                    <a:pt x="177" y="331"/>
                  </a:lnTo>
                  <a:lnTo>
                    <a:pt x="175" y="331"/>
                  </a:lnTo>
                  <a:lnTo>
                    <a:pt x="171" y="331"/>
                  </a:lnTo>
                  <a:lnTo>
                    <a:pt x="168" y="329"/>
                  </a:lnTo>
                  <a:lnTo>
                    <a:pt x="166" y="325"/>
                  </a:lnTo>
                  <a:lnTo>
                    <a:pt x="168" y="318"/>
                  </a:lnTo>
                  <a:lnTo>
                    <a:pt x="171" y="313"/>
                  </a:lnTo>
                  <a:lnTo>
                    <a:pt x="173" y="309"/>
                  </a:lnTo>
                  <a:lnTo>
                    <a:pt x="173" y="304"/>
                  </a:lnTo>
                  <a:lnTo>
                    <a:pt x="173" y="302"/>
                  </a:lnTo>
                  <a:lnTo>
                    <a:pt x="171" y="300"/>
                  </a:lnTo>
                  <a:lnTo>
                    <a:pt x="166" y="298"/>
                  </a:lnTo>
                  <a:lnTo>
                    <a:pt x="159" y="296"/>
                  </a:lnTo>
                  <a:lnTo>
                    <a:pt x="153" y="296"/>
                  </a:lnTo>
                  <a:lnTo>
                    <a:pt x="144" y="296"/>
                  </a:lnTo>
                  <a:lnTo>
                    <a:pt x="137" y="293"/>
                  </a:lnTo>
                  <a:lnTo>
                    <a:pt x="130" y="296"/>
                  </a:lnTo>
                  <a:lnTo>
                    <a:pt x="123" y="293"/>
                  </a:lnTo>
                  <a:lnTo>
                    <a:pt x="117" y="293"/>
                  </a:lnTo>
                  <a:lnTo>
                    <a:pt x="112" y="289"/>
                  </a:lnTo>
                  <a:lnTo>
                    <a:pt x="103" y="278"/>
                  </a:lnTo>
                  <a:lnTo>
                    <a:pt x="92" y="262"/>
                  </a:lnTo>
                  <a:lnTo>
                    <a:pt x="83" y="253"/>
                  </a:lnTo>
                  <a:lnTo>
                    <a:pt x="76" y="251"/>
                  </a:lnTo>
                  <a:lnTo>
                    <a:pt x="67" y="248"/>
                  </a:lnTo>
                  <a:lnTo>
                    <a:pt x="61" y="248"/>
                  </a:lnTo>
                  <a:lnTo>
                    <a:pt x="54" y="246"/>
                  </a:lnTo>
                  <a:lnTo>
                    <a:pt x="49" y="244"/>
                  </a:lnTo>
                  <a:lnTo>
                    <a:pt x="45" y="244"/>
                  </a:lnTo>
                  <a:lnTo>
                    <a:pt x="38" y="244"/>
                  </a:lnTo>
                  <a:lnTo>
                    <a:pt x="34" y="244"/>
                  </a:lnTo>
                  <a:lnTo>
                    <a:pt x="27" y="242"/>
                  </a:lnTo>
                  <a:lnTo>
                    <a:pt x="20" y="237"/>
                  </a:lnTo>
                  <a:lnTo>
                    <a:pt x="14" y="230"/>
                  </a:lnTo>
                  <a:lnTo>
                    <a:pt x="7" y="226"/>
                  </a:lnTo>
                  <a:lnTo>
                    <a:pt x="5" y="224"/>
                  </a:lnTo>
                  <a:lnTo>
                    <a:pt x="2" y="224"/>
                  </a:lnTo>
                  <a:lnTo>
                    <a:pt x="0" y="219"/>
                  </a:lnTo>
                  <a:lnTo>
                    <a:pt x="0" y="215"/>
                  </a:lnTo>
                  <a:lnTo>
                    <a:pt x="0" y="208"/>
                  </a:lnTo>
                  <a:lnTo>
                    <a:pt x="0" y="206"/>
                  </a:lnTo>
                  <a:lnTo>
                    <a:pt x="2" y="201"/>
                  </a:lnTo>
                  <a:lnTo>
                    <a:pt x="7" y="199"/>
                  </a:lnTo>
                  <a:lnTo>
                    <a:pt x="11" y="197"/>
                  </a:lnTo>
                  <a:lnTo>
                    <a:pt x="14" y="197"/>
                  </a:lnTo>
                  <a:lnTo>
                    <a:pt x="18" y="195"/>
                  </a:lnTo>
                  <a:lnTo>
                    <a:pt x="23" y="190"/>
                  </a:lnTo>
                  <a:lnTo>
                    <a:pt x="25" y="183"/>
                  </a:lnTo>
                  <a:lnTo>
                    <a:pt x="27" y="177"/>
                  </a:lnTo>
                  <a:lnTo>
                    <a:pt x="27" y="172"/>
                  </a:lnTo>
                  <a:lnTo>
                    <a:pt x="29" y="168"/>
                  </a:lnTo>
                  <a:lnTo>
                    <a:pt x="29" y="163"/>
                  </a:lnTo>
                  <a:lnTo>
                    <a:pt x="29" y="157"/>
                  </a:lnTo>
                  <a:lnTo>
                    <a:pt x="29" y="134"/>
                  </a:lnTo>
                  <a:lnTo>
                    <a:pt x="27" y="112"/>
                  </a:lnTo>
                  <a:lnTo>
                    <a:pt x="25" y="105"/>
                  </a:lnTo>
                  <a:lnTo>
                    <a:pt x="25" y="98"/>
                  </a:lnTo>
                  <a:lnTo>
                    <a:pt x="25" y="94"/>
                  </a:lnTo>
                  <a:lnTo>
                    <a:pt x="27" y="9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16" name="Freeform 24"/>
            <p:cNvSpPr>
              <a:spLocks/>
            </p:cNvSpPr>
            <p:nvPr/>
          </p:nvSpPr>
          <p:spPr bwMode="auto">
            <a:xfrm>
              <a:off x="1479550" y="3360738"/>
              <a:ext cx="177800" cy="212725"/>
            </a:xfrm>
            <a:custGeom>
              <a:avLst/>
              <a:gdLst>
                <a:gd name="T0" fmla="*/ 43 w 112"/>
                <a:gd name="T1" fmla="*/ 0 h 134"/>
                <a:gd name="T2" fmla="*/ 36 w 112"/>
                <a:gd name="T3" fmla="*/ 6 h 134"/>
                <a:gd name="T4" fmla="*/ 25 w 112"/>
                <a:gd name="T5" fmla="*/ 15 h 134"/>
                <a:gd name="T6" fmla="*/ 20 w 112"/>
                <a:gd name="T7" fmla="*/ 26 h 134"/>
                <a:gd name="T8" fmla="*/ 16 w 112"/>
                <a:gd name="T9" fmla="*/ 33 h 134"/>
                <a:gd name="T10" fmla="*/ 9 w 112"/>
                <a:gd name="T11" fmla="*/ 40 h 134"/>
                <a:gd name="T12" fmla="*/ 3 w 112"/>
                <a:gd name="T13" fmla="*/ 42 h 134"/>
                <a:gd name="T14" fmla="*/ 0 w 112"/>
                <a:gd name="T15" fmla="*/ 49 h 134"/>
                <a:gd name="T16" fmla="*/ 0 w 112"/>
                <a:gd name="T17" fmla="*/ 60 h 134"/>
                <a:gd name="T18" fmla="*/ 0 w 112"/>
                <a:gd name="T19" fmla="*/ 69 h 134"/>
                <a:gd name="T20" fmla="*/ 3 w 112"/>
                <a:gd name="T21" fmla="*/ 76 h 134"/>
                <a:gd name="T22" fmla="*/ 7 w 112"/>
                <a:gd name="T23" fmla="*/ 78 h 134"/>
                <a:gd name="T24" fmla="*/ 18 w 112"/>
                <a:gd name="T25" fmla="*/ 74 h 134"/>
                <a:gd name="T26" fmla="*/ 27 w 112"/>
                <a:gd name="T27" fmla="*/ 69 h 134"/>
                <a:gd name="T28" fmla="*/ 32 w 112"/>
                <a:gd name="T29" fmla="*/ 65 h 134"/>
                <a:gd name="T30" fmla="*/ 34 w 112"/>
                <a:gd name="T31" fmla="*/ 71 h 134"/>
                <a:gd name="T32" fmla="*/ 34 w 112"/>
                <a:gd name="T33" fmla="*/ 78 h 134"/>
                <a:gd name="T34" fmla="*/ 27 w 112"/>
                <a:gd name="T35" fmla="*/ 87 h 134"/>
                <a:gd name="T36" fmla="*/ 18 w 112"/>
                <a:gd name="T37" fmla="*/ 89 h 134"/>
                <a:gd name="T38" fmla="*/ 12 w 112"/>
                <a:gd name="T39" fmla="*/ 91 h 134"/>
                <a:gd name="T40" fmla="*/ 9 w 112"/>
                <a:gd name="T41" fmla="*/ 96 h 134"/>
                <a:gd name="T42" fmla="*/ 9 w 112"/>
                <a:gd name="T43" fmla="*/ 105 h 134"/>
                <a:gd name="T44" fmla="*/ 9 w 112"/>
                <a:gd name="T45" fmla="*/ 109 h 134"/>
                <a:gd name="T46" fmla="*/ 12 w 112"/>
                <a:gd name="T47" fmla="*/ 112 h 134"/>
                <a:gd name="T48" fmla="*/ 18 w 112"/>
                <a:gd name="T49" fmla="*/ 116 h 134"/>
                <a:gd name="T50" fmla="*/ 25 w 112"/>
                <a:gd name="T51" fmla="*/ 123 h 134"/>
                <a:gd name="T52" fmla="*/ 29 w 112"/>
                <a:gd name="T53" fmla="*/ 130 h 134"/>
                <a:gd name="T54" fmla="*/ 32 w 112"/>
                <a:gd name="T55" fmla="*/ 134 h 134"/>
                <a:gd name="T56" fmla="*/ 38 w 112"/>
                <a:gd name="T57" fmla="*/ 130 h 134"/>
                <a:gd name="T58" fmla="*/ 47 w 112"/>
                <a:gd name="T59" fmla="*/ 123 h 134"/>
                <a:gd name="T60" fmla="*/ 52 w 112"/>
                <a:gd name="T61" fmla="*/ 116 h 134"/>
                <a:gd name="T62" fmla="*/ 59 w 112"/>
                <a:gd name="T63" fmla="*/ 103 h 134"/>
                <a:gd name="T64" fmla="*/ 63 w 112"/>
                <a:gd name="T65" fmla="*/ 94 h 134"/>
                <a:gd name="T66" fmla="*/ 65 w 112"/>
                <a:gd name="T67" fmla="*/ 91 h 134"/>
                <a:gd name="T68" fmla="*/ 70 w 112"/>
                <a:gd name="T69" fmla="*/ 87 h 134"/>
                <a:gd name="T70" fmla="*/ 79 w 112"/>
                <a:gd name="T71" fmla="*/ 82 h 134"/>
                <a:gd name="T72" fmla="*/ 94 w 112"/>
                <a:gd name="T73" fmla="*/ 74 h 134"/>
                <a:gd name="T74" fmla="*/ 103 w 112"/>
                <a:gd name="T75" fmla="*/ 67 h 134"/>
                <a:gd name="T76" fmla="*/ 110 w 112"/>
                <a:gd name="T77" fmla="*/ 58 h 134"/>
                <a:gd name="T78" fmla="*/ 112 w 112"/>
                <a:gd name="T79" fmla="*/ 51 h 134"/>
                <a:gd name="T80" fmla="*/ 112 w 112"/>
                <a:gd name="T81" fmla="*/ 40 h 134"/>
                <a:gd name="T82" fmla="*/ 108 w 112"/>
                <a:gd name="T83" fmla="*/ 29 h 134"/>
                <a:gd name="T84" fmla="*/ 103 w 112"/>
                <a:gd name="T85" fmla="*/ 24 h 134"/>
                <a:gd name="T86" fmla="*/ 97 w 112"/>
                <a:gd name="T87" fmla="*/ 22 h 134"/>
                <a:gd name="T88" fmla="*/ 83 w 112"/>
                <a:gd name="T89" fmla="*/ 22 h 134"/>
                <a:gd name="T90" fmla="*/ 77 w 112"/>
                <a:gd name="T91" fmla="*/ 20 h 134"/>
                <a:gd name="T92" fmla="*/ 72 w 112"/>
                <a:gd name="T93" fmla="*/ 17 h 134"/>
                <a:gd name="T94" fmla="*/ 63 w 112"/>
                <a:gd name="T95" fmla="*/ 11 h 134"/>
                <a:gd name="T96" fmla="*/ 52 w 112"/>
                <a:gd name="T97" fmla="*/ 4 h 134"/>
                <a:gd name="T98" fmla="*/ 45 w 112"/>
                <a:gd name="T99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2" h="134">
                  <a:moveTo>
                    <a:pt x="43" y="0"/>
                  </a:moveTo>
                  <a:lnTo>
                    <a:pt x="43" y="0"/>
                  </a:lnTo>
                  <a:lnTo>
                    <a:pt x="38" y="2"/>
                  </a:lnTo>
                  <a:lnTo>
                    <a:pt x="36" y="6"/>
                  </a:lnTo>
                  <a:lnTo>
                    <a:pt x="29" y="11"/>
                  </a:lnTo>
                  <a:lnTo>
                    <a:pt x="25" y="15"/>
                  </a:lnTo>
                  <a:lnTo>
                    <a:pt x="23" y="22"/>
                  </a:lnTo>
                  <a:lnTo>
                    <a:pt x="20" y="26"/>
                  </a:lnTo>
                  <a:lnTo>
                    <a:pt x="18" y="29"/>
                  </a:lnTo>
                  <a:lnTo>
                    <a:pt x="16" y="33"/>
                  </a:lnTo>
                  <a:lnTo>
                    <a:pt x="14" y="35"/>
                  </a:lnTo>
                  <a:lnTo>
                    <a:pt x="9" y="40"/>
                  </a:lnTo>
                  <a:lnTo>
                    <a:pt x="7" y="42"/>
                  </a:lnTo>
                  <a:lnTo>
                    <a:pt x="3" y="42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0" y="74"/>
                  </a:lnTo>
                  <a:lnTo>
                    <a:pt x="3" y="76"/>
                  </a:lnTo>
                  <a:lnTo>
                    <a:pt x="5" y="78"/>
                  </a:lnTo>
                  <a:lnTo>
                    <a:pt x="7" y="78"/>
                  </a:lnTo>
                  <a:lnTo>
                    <a:pt x="12" y="76"/>
                  </a:lnTo>
                  <a:lnTo>
                    <a:pt x="18" y="74"/>
                  </a:lnTo>
                  <a:lnTo>
                    <a:pt x="23" y="71"/>
                  </a:lnTo>
                  <a:lnTo>
                    <a:pt x="27" y="69"/>
                  </a:lnTo>
                  <a:lnTo>
                    <a:pt x="29" y="67"/>
                  </a:lnTo>
                  <a:lnTo>
                    <a:pt x="32" y="65"/>
                  </a:lnTo>
                  <a:lnTo>
                    <a:pt x="34" y="67"/>
                  </a:lnTo>
                  <a:lnTo>
                    <a:pt x="34" y="71"/>
                  </a:lnTo>
                  <a:lnTo>
                    <a:pt x="34" y="76"/>
                  </a:lnTo>
                  <a:lnTo>
                    <a:pt x="34" y="78"/>
                  </a:lnTo>
                  <a:lnTo>
                    <a:pt x="32" y="82"/>
                  </a:lnTo>
                  <a:lnTo>
                    <a:pt x="27" y="87"/>
                  </a:lnTo>
                  <a:lnTo>
                    <a:pt x="23" y="89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91"/>
                  </a:lnTo>
                  <a:lnTo>
                    <a:pt x="9" y="96"/>
                  </a:lnTo>
                  <a:lnTo>
                    <a:pt x="9" y="100"/>
                  </a:lnTo>
                  <a:lnTo>
                    <a:pt x="9" y="105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12" y="109"/>
                  </a:lnTo>
                  <a:lnTo>
                    <a:pt x="12" y="112"/>
                  </a:lnTo>
                  <a:lnTo>
                    <a:pt x="14" y="114"/>
                  </a:lnTo>
                  <a:lnTo>
                    <a:pt x="18" y="116"/>
                  </a:lnTo>
                  <a:lnTo>
                    <a:pt x="23" y="121"/>
                  </a:lnTo>
                  <a:lnTo>
                    <a:pt x="25" y="123"/>
                  </a:lnTo>
                  <a:lnTo>
                    <a:pt x="27" y="127"/>
                  </a:lnTo>
                  <a:lnTo>
                    <a:pt x="29" y="130"/>
                  </a:lnTo>
                  <a:lnTo>
                    <a:pt x="29" y="132"/>
                  </a:lnTo>
                  <a:lnTo>
                    <a:pt x="32" y="134"/>
                  </a:lnTo>
                  <a:lnTo>
                    <a:pt x="34" y="132"/>
                  </a:lnTo>
                  <a:lnTo>
                    <a:pt x="38" y="130"/>
                  </a:lnTo>
                  <a:lnTo>
                    <a:pt x="43" y="127"/>
                  </a:lnTo>
                  <a:lnTo>
                    <a:pt x="47" y="123"/>
                  </a:lnTo>
                  <a:lnTo>
                    <a:pt x="50" y="121"/>
                  </a:lnTo>
                  <a:lnTo>
                    <a:pt x="52" y="116"/>
                  </a:lnTo>
                  <a:lnTo>
                    <a:pt x="54" y="109"/>
                  </a:lnTo>
                  <a:lnTo>
                    <a:pt x="59" y="103"/>
                  </a:lnTo>
                  <a:lnTo>
                    <a:pt x="61" y="98"/>
                  </a:lnTo>
                  <a:lnTo>
                    <a:pt x="63" y="94"/>
                  </a:lnTo>
                  <a:lnTo>
                    <a:pt x="63" y="91"/>
                  </a:lnTo>
                  <a:lnTo>
                    <a:pt x="65" y="91"/>
                  </a:lnTo>
                  <a:lnTo>
                    <a:pt x="65" y="89"/>
                  </a:lnTo>
                  <a:lnTo>
                    <a:pt x="70" y="87"/>
                  </a:lnTo>
                  <a:lnTo>
                    <a:pt x="72" y="87"/>
                  </a:lnTo>
                  <a:lnTo>
                    <a:pt x="79" y="82"/>
                  </a:lnTo>
                  <a:lnTo>
                    <a:pt x="88" y="78"/>
                  </a:lnTo>
                  <a:lnTo>
                    <a:pt x="94" y="74"/>
                  </a:lnTo>
                  <a:lnTo>
                    <a:pt x="99" y="71"/>
                  </a:lnTo>
                  <a:lnTo>
                    <a:pt x="103" y="67"/>
                  </a:lnTo>
                  <a:lnTo>
                    <a:pt x="108" y="62"/>
                  </a:lnTo>
                  <a:lnTo>
                    <a:pt x="110" y="58"/>
                  </a:lnTo>
                  <a:lnTo>
                    <a:pt x="112" y="53"/>
                  </a:lnTo>
                  <a:lnTo>
                    <a:pt x="112" y="51"/>
                  </a:lnTo>
                  <a:lnTo>
                    <a:pt x="112" y="47"/>
                  </a:lnTo>
                  <a:lnTo>
                    <a:pt x="112" y="40"/>
                  </a:lnTo>
                  <a:lnTo>
                    <a:pt x="110" y="33"/>
                  </a:lnTo>
                  <a:lnTo>
                    <a:pt x="108" y="29"/>
                  </a:lnTo>
                  <a:lnTo>
                    <a:pt x="106" y="26"/>
                  </a:lnTo>
                  <a:lnTo>
                    <a:pt x="103" y="24"/>
                  </a:lnTo>
                  <a:lnTo>
                    <a:pt x="99" y="24"/>
                  </a:lnTo>
                  <a:lnTo>
                    <a:pt x="97" y="22"/>
                  </a:lnTo>
                  <a:lnTo>
                    <a:pt x="92" y="22"/>
                  </a:lnTo>
                  <a:lnTo>
                    <a:pt x="83" y="22"/>
                  </a:lnTo>
                  <a:lnTo>
                    <a:pt x="79" y="22"/>
                  </a:lnTo>
                  <a:lnTo>
                    <a:pt x="77" y="20"/>
                  </a:lnTo>
                  <a:lnTo>
                    <a:pt x="74" y="20"/>
                  </a:lnTo>
                  <a:lnTo>
                    <a:pt x="72" y="17"/>
                  </a:lnTo>
                  <a:lnTo>
                    <a:pt x="68" y="15"/>
                  </a:lnTo>
                  <a:lnTo>
                    <a:pt x="63" y="11"/>
                  </a:lnTo>
                  <a:lnTo>
                    <a:pt x="56" y="8"/>
                  </a:lnTo>
                  <a:lnTo>
                    <a:pt x="52" y="4"/>
                  </a:lnTo>
                  <a:lnTo>
                    <a:pt x="47" y="2"/>
                  </a:lnTo>
                  <a:lnTo>
                    <a:pt x="45" y="0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17" name="Freeform 25"/>
            <p:cNvSpPr>
              <a:spLocks/>
            </p:cNvSpPr>
            <p:nvPr/>
          </p:nvSpPr>
          <p:spPr bwMode="auto">
            <a:xfrm>
              <a:off x="1479550" y="3360738"/>
              <a:ext cx="177800" cy="212725"/>
            </a:xfrm>
            <a:custGeom>
              <a:avLst/>
              <a:gdLst>
                <a:gd name="T0" fmla="*/ 43 w 112"/>
                <a:gd name="T1" fmla="*/ 0 h 134"/>
                <a:gd name="T2" fmla="*/ 36 w 112"/>
                <a:gd name="T3" fmla="*/ 6 h 134"/>
                <a:gd name="T4" fmla="*/ 25 w 112"/>
                <a:gd name="T5" fmla="*/ 15 h 134"/>
                <a:gd name="T6" fmla="*/ 20 w 112"/>
                <a:gd name="T7" fmla="*/ 26 h 134"/>
                <a:gd name="T8" fmla="*/ 16 w 112"/>
                <a:gd name="T9" fmla="*/ 33 h 134"/>
                <a:gd name="T10" fmla="*/ 9 w 112"/>
                <a:gd name="T11" fmla="*/ 40 h 134"/>
                <a:gd name="T12" fmla="*/ 3 w 112"/>
                <a:gd name="T13" fmla="*/ 42 h 134"/>
                <a:gd name="T14" fmla="*/ 0 w 112"/>
                <a:gd name="T15" fmla="*/ 49 h 134"/>
                <a:gd name="T16" fmla="*/ 0 w 112"/>
                <a:gd name="T17" fmla="*/ 60 h 134"/>
                <a:gd name="T18" fmla="*/ 0 w 112"/>
                <a:gd name="T19" fmla="*/ 69 h 134"/>
                <a:gd name="T20" fmla="*/ 3 w 112"/>
                <a:gd name="T21" fmla="*/ 76 h 134"/>
                <a:gd name="T22" fmla="*/ 7 w 112"/>
                <a:gd name="T23" fmla="*/ 78 h 134"/>
                <a:gd name="T24" fmla="*/ 18 w 112"/>
                <a:gd name="T25" fmla="*/ 74 h 134"/>
                <a:gd name="T26" fmla="*/ 27 w 112"/>
                <a:gd name="T27" fmla="*/ 69 h 134"/>
                <a:gd name="T28" fmla="*/ 32 w 112"/>
                <a:gd name="T29" fmla="*/ 65 h 134"/>
                <a:gd name="T30" fmla="*/ 34 w 112"/>
                <a:gd name="T31" fmla="*/ 71 h 134"/>
                <a:gd name="T32" fmla="*/ 34 w 112"/>
                <a:gd name="T33" fmla="*/ 78 h 134"/>
                <a:gd name="T34" fmla="*/ 27 w 112"/>
                <a:gd name="T35" fmla="*/ 87 h 134"/>
                <a:gd name="T36" fmla="*/ 18 w 112"/>
                <a:gd name="T37" fmla="*/ 89 h 134"/>
                <a:gd name="T38" fmla="*/ 12 w 112"/>
                <a:gd name="T39" fmla="*/ 91 h 134"/>
                <a:gd name="T40" fmla="*/ 9 w 112"/>
                <a:gd name="T41" fmla="*/ 96 h 134"/>
                <a:gd name="T42" fmla="*/ 9 w 112"/>
                <a:gd name="T43" fmla="*/ 105 h 134"/>
                <a:gd name="T44" fmla="*/ 9 w 112"/>
                <a:gd name="T45" fmla="*/ 109 h 134"/>
                <a:gd name="T46" fmla="*/ 12 w 112"/>
                <a:gd name="T47" fmla="*/ 112 h 134"/>
                <a:gd name="T48" fmla="*/ 18 w 112"/>
                <a:gd name="T49" fmla="*/ 116 h 134"/>
                <a:gd name="T50" fmla="*/ 25 w 112"/>
                <a:gd name="T51" fmla="*/ 123 h 134"/>
                <a:gd name="T52" fmla="*/ 29 w 112"/>
                <a:gd name="T53" fmla="*/ 130 h 134"/>
                <a:gd name="T54" fmla="*/ 32 w 112"/>
                <a:gd name="T55" fmla="*/ 134 h 134"/>
                <a:gd name="T56" fmla="*/ 38 w 112"/>
                <a:gd name="T57" fmla="*/ 130 h 134"/>
                <a:gd name="T58" fmla="*/ 47 w 112"/>
                <a:gd name="T59" fmla="*/ 123 h 134"/>
                <a:gd name="T60" fmla="*/ 52 w 112"/>
                <a:gd name="T61" fmla="*/ 116 h 134"/>
                <a:gd name="T62" fmla="*/ 59 w 112"/>
                <a:gd name="T63" fmla="*/ 103 h 134"/>
                <a:gd name="T64" fmla="*/ 63 w 112"/>
                <a:gd name="T65" fmla="*/ 94 h 134"/>
                <a:gd name="T66" fmla="*/ 65 w 112"/>
                <a:gd name="T67" fmla="*/ 91 h 134"/>
                <a:gd name="T68" fmla="*/ 70 w 112"/>
                <a:gd name="T69" fmla="*/ 87 h 134"/>
                <a:gd name="T70" fmla="*/ 79 w 112"/>
                <a:gd name="T71" fmla="*/ 82 h 134"/>
                <a:gd name="T72" fmla="*/ 94 w 112"/>
                <a:gd name="T73" fmla="*/ 74 h 134"/>
                <a:gd name="T74" fmla="*/ 103 w 112"/>
                <a:gd name="T75" fmla="*/ 67 h 134"/>
                <a:gd name="T76" fmla="*/ 110 w 112"/>
                <a:gd name="T77" fmla="*/ 58 h 134"/>
                <a:gd name="T78" fmla="*/ 112 w 112"/>
                <a:gd name="T79" fmla="*/ 51 h 134"/>
                <a:gd name="T80" fmla="*/ 112 w 112"/>
                <a:gd name="T81" fmla="*/ 40 h 134"/>
                <a:gd name="T82" fmla="*/ 108 w 112"/>
                <a:gd name="T83" fmla="*/ 29 h 134"/>
                <a:gd name="T84" fmla="*/ 103 w 112"/>
                <a:gd name="T85" fmla="*/ 24 h 134"/>
                <a:gd name="T86" fmla="*/ 97 w 112"/>
                <a:gd name="T87" fmla="*/ 22 h 134"/>
                <a:gd name="T88" fmla="*/ 83 w 112"/>
                <a:gd name="T89" fmla="*/ 22 h 134"/>
                <a:gd name="T90" fmla="*/ 77 w 112"/>
                <a:gd name="T91" fmla="*/ 20 h 134"/>
                <a:gd name="T92" fmla="*/ 72 w 112"/>
                <a:gd name="T93" fmla="*/ 17 h 134"/>
                <a:gd name="T94" fmla="*/ 63 w 112"/>
                <a:gd name="T95" fmla="*/ 11 h 134"/>
                <a:gd name="T96" fmla="*/ 52 w 112"/>
                <a:gd name="T97" fmla="*/ 4 h 134"/>
                <a:gd name="T98" fmla="*/ 45 w 112"/>
                <a:gd name="T99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2" h="134">
                  <a:moveTo>
                    <a:pt x="43" y="0"/>
                  </a:moveTo>
                  <a:lnTo>
                    <a:pt x="43" y="0"/>
                  </a:lnTo>
                  <a:lnTo>
                    <a:pt x="38" y="2"/>
                  </a:lnTo>
                  <a:lnTo>
                    <a:pt x="36" y="6"/>
                  </a:lnTo>
                  <a:lnTo>
                    <a:pt x="29" y="11"/>
                  </a:lnTo>
                  <a:lnTo>
                    <a:pt x="25" y="15"/>
                  </a:lnTo>
                  <a:lnTo>
                    <a:pt x="23" y="22"/>
                  </a:lnTo>
                  <a:lnTo>
                    <a:pt x="20" y="26"/>
                  </a:lnTo>
                  <a:lnTo>
                    <a:pt x="18" y="29"/>
                  </a:lnTo>
                  <a:lnTo>
                    <a:pt x="16" y="33"/>
                  </a:lnTo>
                  <a:lnTo>
                    <a:pt x="14" y="35"/>
                  </a:lnTo>
                  <a:lnTo>
                    <a:pt x="9" y="40"/>
                  </a:lnTo>
                  <a:lnTo>
                    <a:pt x="7" y="42"/>
                  </a:lnTo>
                  <a:lnTo>
                    <a:pt x="3" y="42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0" y="74"/>
                  </a:lnTo>
                  <a:lnTo>
                    <a:pt x="3" y="76"/>
                  </a:lnTo>
                  <a:lnTo>
                    <a:pt x="5" y="78"/>
                  </a:lnTo>
                  <a:lnTo>
                    <a:pt x="7" y="78"/>
                  </a:lnTo>
                  <a:lnTo>
                    <a:pt x="12" y="76"/>
                  </a:lnTo>
                  <a:lnTo>
                    <a:pt x="18" y="74"/>
                  </a:lnTo>
                  <a:lnTo>
                    <a:pt x="23" y="71"/>
                  </a:lnTo>
                  <a:lnTo>
                    <a:pt x="27" y="69"/>
                  </a:lnTo>
                  <a:lnTo>
                    <a:pt x="29" y="67"/>
                  </a:lnTo>
                  <a:lnTo>
                    <a:pt x="32" y="65"/>
                  </a:lnTo>
                  <a:lnTo>
                    <a:pt x="34" y="67"/>
                  </a:lnTo>
                  <a:lnTo>
                    <a:pt x="34" y="71"/>
                  </a:lnTo>
                  <a:lnTo>
                    <a:pt x="34" y="76"/>
                  </a:lnTo>
                  <a:lnTo>
                    <a:pt x="34" y="78"/>
                  </a:lnTo>
                  <a:lnTo>
                    <a:pt x="32" y="82"/>
                  </a:lnTo>
                  <a:lnTo>
                    <a:pt x="27" y="87"/>
                  </a:lnTo>
                  <a:lnTo>
                    <a:pt x="23" y="89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91"/>
                  </a:lnTo>
                  <a:lnTo>
                    <a:pt x="9" y="96"/>
                  </a:lnTo>
                  <a:lnTo>
                    <a:pt x="9" y="100"/>
                  </a:lnTo>
                  <a:lnTo>
                    <a:pt x="9" y="105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12" y="109"/>
                  </a:lnTo>
                  <a:lnTo>
                    <a:pt x="12" y="112"/>
                  </a:lnTo>
                  <a:lnTo>
                    <a:pt x="14" y="114"/>
                  </a:lnTo>
                  <a:lnTo>
                    <a:pt x="18" y="116"/>
                  </a:lnTo>
                  <a:lnTo>
                    <a:pt x="23" y="121"/>
                  </a:lnTo>
                  <a:lnTo>
                    <a:pt x="25" y="123"/>
                  </a:lnTo>
                  <a:lnTo>
                    <a:pt x="27" y="127"/>
                  </a:lnTo>
                  <a:lnTo>
                    <a:pt x="29" y="130"/>
                  </a:lnTo>
                  <a:lnTo>
                    <a:pt x="29" y="132"/>
                  </a:lnTo>
                  <a:lnTo>
                    <a:pt x="32" y="134"/>
                  </a:lnTo>
                  <a:lnTo>
                    <a:pt x="34" y="132"/>
                  </a:lnTo>
                  <a:lnTo>
                    <a:pt x="38" y="130"/>
                  </a:lnTo>
                  <a:lnTo>
                    <a:pt x="43" y="127"/>
                  </a:lnTo>
                  <a:lnTo>
                    <a:pt x="47" y="123"/>
                  </a:lnTo>
                  <a:lnTo>
                    <a:pt x="50" y="121"/>
                  </a:lnTo>
                  <a:lnTo>
                    <a:pt x="52" y="116"/>
                  </a:lnTo>
                  <a:lnTo>
                    <a:pt x="54" y="109"/>
                  </a:lnTo>
                  <a:lnTo>
                    <a:pt x="59" y="103"/>
                  </a:lnTo>
                  <a:lnTo>
                    <a:pt x="61" y="98"/>
                  </a:lnTo>
                  <a:lnTo>
                    <a:pt x="63" y="94"/>
                  </a:lnTo>
                  <a:lnTo>
                    <a:pt x="63" y="91"/>
                  </a:lnTo>
                  <a:lnTo>
                    <a:pt x="65" y="91"/>
                  </a:lnTo>
                  <a:lnTo>
                    <a:pt x="65" y="89"/>
                  </a:lnTo>
                  <a:lnTo>
                    <a:pt x="70" y="87"/>
                  </a:lnTo>
                  <a:lnTo>
                    <a:pt x="72" y="87"/>
                  </a:lnTo>
                  <a:lnTo>
                    <a:pt x="79" y="82"/>
                  </a:lnTo>
                  <a:lnTo>
                    <a:pt x="88" y="78"/>
                  </a:lnTo>
                  <a:lnTo>
                    <a:pt x="94" y="74"/>
                  </a:lnTo>
                  <a:lnTo>
                    <a:pt x="99" y="71"/>
                  </a:lnTo>
                  <a:lnTo>
                    <a:pt x="103" y="67"/>
                  </a:lnTo>
                  <a:lnTo>
                    <a:pt x="108" y="62"/>
                  </a:lnTo>
                  <a:lnTo>
                    <a:pt x="110" y="58"/>
                  </a:lnTo>
                  <a:lnTo>
                    <a:pt x="112" y="53"/>
                  </a:lnTo>
                  <a:lnTo>
                    <a:pt x="112" y="51"/>
                  </a:lnTo>
                  <a:lnTo>
                    <a:pt x="112" y="47"/>
                  </a:lnTo>
                  <a:lnTo>
                    <a:pt x="112" y="40"/>
                  </a:lnTo>
                  <a:lnTo>
                    <a:pt x="110" y="33"/>
                  </a:lnTo>
                  <a:lnTo>
                    <a:pt x="108" y="29"/>
                  </a:lnTo>
                  <a:lnTo>
                    <a:pt x="106" y="26"/>
                  </a:lnTo>
                  <a:lnTo>
                    <a:pt x="103" y="24"/>
                  </a:lnTo>
                  <a:lnTo>
                    <a:pt x="99" y="24"/>
                  </a:lnTo>
                  <a:lnTo>
                    <a:pt x="97" y="22"/>
                  </a:lnTo>
                  <a:lnTo>
                    <a:pt x="92" y="22"/>
                  </a:lnTo>
                  <a:lnTo>
                    <a:pt x="83" y="22"/>
                  </a:lnTo>
                  <a:lnTo>
                    <a:pt x="79" y="22"/>
                  </a:lnTo>
                  <a:lnTo>
                    <a:pt x="77" y="20"/>
                  </a:lnTo>
                  <a:lnTo>
                    <a:pt x="74" y="20"/>
                  </a:lnTo>
                  <a:lnTo>
                    <a:pt x="72" y="17"/>
                  </a:lnTo>
                  <a:lnTo>
                    <a:pt x="68" y="15"/>
                  </a:lnTo>
                  <a:lnTo>
                    <a:pt x="63" y="11"/>
                  </a:lnTo>
                  <a:lnTo>
                    <a:pt x="56" y="8"/>
                  </a:lnTo>
                  <a:lnTo>
                    <a:pt x="52" y="4"/>
                  </a:lnTo>
                  <a:lnTo>
                    <a:pt x="47" y="2"/>
                  </a:lnTo>
                  <a:lnTo>
                    <a:pt x="45" y="0"/>
                  </a:lnTo>
                  <a:lnTo>
                    <a:pt x="43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18" name="Freeform 26"/>
            <p:cNvSpPr>
              <a:spLocks/>
            </p:cNvSpPr>
            <p:nvPr/>
          </p:nvSpPr>
          <p:spPr bwMode="auto">
            <a:xfrm>
              <a:off x="1470025" y="3402013"/>
              <a:ext cx="401638" cy="609600"/>
            </a:xfrm>
            <a:custGeom>
              <a:avLst/>
              <a:gdLst>
                <a:gd name="T0" fmla="*/ 83 w 253"/>
                <a:gd name="T1" fmla="*/ 245 h 384"/>
                <a:gd name="T2" fmla="*/ 94 w 253"/>
                <a:gd name="T3" fmla="*/ 260 h 384"/>
                <a:gd name="T4" fmla="*/ 98 w 253"/>
                <a:gd name="T5" fmla="*/ 281 h 384"/>
                <a:gd name="T6" fmla="*/ 109 w 253"/>
                <a:gd name="T7" fmla="*/ 301 h 384"/>
                <a:gd name="T8" fmla="*/ 141 w 253"/>
                <a:gd name="T9" fmla="*/ 325 h 384"/>
                <a:gd name="T10" fmla="*/ 172 w 253"/>
                <a:gd name="T11" fmla="*/ 339 h 384"/>
                <a:gd name="T12" fmla="*/ 192 w 253"/>
                <a:gd name="T13" fmla="*/ 357 h 384"/>
                <a:gd name="T14" fmla="*/ 206 w 253"/>
                <a:gd name="T15" fmla="*/ 366 h 384"/>
                <a:gd name="T16" fmla="*/ 217 w 253"/>
                <a:gd name="T17" fmla="*/ 379 h 384"/>
                <a:gd name="T18" fmla="*/ 231 w 253"/>
                <a:gd name="T19" fmla="*/ 382 h 384"/>
                <a:gd name="T20" fmla="*/ 235 w 253"/>
                <a:gd name="T21" fmla="*/ 364 h 384"/>
                <a:gd name="T22" fmla="*/ 240 w 253"/>
                <a:gd name="T23" fmla="*/ 352 h 384"/>
                <a:gd name="T24" fmla="*/ 248 w 253"/>
                <a:gd name="T25" fmla="*/ 343 h 384"/>
                <a:gd name="T26" fmla="*/ 246 w 253"/>
                <a:gd name="T27" fmla="*/ 328 h 384"/>
                <a:gd name="T28" fmla="*/ 246 w 253"/>
                <a:gd name="T29" fmla="*/ 303 h 384"/>
                <a:gd name="T30" fmla="*/ 251 w 253"/>
                <a:gd name="T31" fmla="*/ 296 h 384"/>
                <a:gd name="T32" fmla="*/ 253 w 253"/>
                <a:gd name="T33" fmla="*/ 276 h 384"/>
                <a:gd name="T34" fmla="*/ 253 w 253"/>
                <a:gd name="T35" fmla="*/ 251 h 384"/>
                <a:gd name="T36" fmla="*/ 248 w 253"/>
                <a:gd name="T37" fmla="*/ 238 h 384"/>
                <a:gd name="T38" fmla="*/ 248 w 253"/>
                <a:gd name="T39" fmla="*/ 231 h 384"/>
                <a:gd name="T40" fmla="*/ 233 w 253"/>
                <a:gd name="T41" fmla="*/ 225 h 384"/>
                <a:gd name="T42" fmla="*/ 217 w 253"/>
                <a:gd name="T43" fmla="*/ 195 h 384"/>
                <a:gd name="T44" fmla="*/ 199 w 253"/>
                <a:gd name="T45" fmla="*/ 200 h 384"/>
                <a:gd name="T46" fmla="*/ 174 w 253"/>
                <a:gd name="T47" fmla="*/ 193 h 384"/>
                <a:gd name="T48" fmla="*/ 161 w 253"/>
                <a:gd name="T49" fmla="*/ 175 h 384"/>
                <a:gd name="T50" fmla="*/ 150 w 253"/>
                <a:gd name="T51" fmla="*/ 160 h 384"/>
                <a:gd name="T52" fmla="*/ 154 w 253"/>
                <a:gd name="T53" fmla="*/ 139 h 384"/>
                <a:gd name="T54" fmla="*/ 166 w 253"/>
                <a:gd name="T55" fmla="*/ 124 h 384"/>
                <a:gd name="T56" fmla="*/ 172 w 253"/>
                <a:gd name="T57" fmla="*/ 106 h 384"/>
                <a:gd name="T58" fmla="*/ 190 w 253"/>
                <a:gd name="T59" fmla="*/ 97 h 384"/>
                <a:gd name="T60" fmla="*/ 210 w 253"/>
                <a:gd name="T61" fmla="*/ 90 h 384"/>
                <a:gd name="T62" fmla="*/ 213 w 253"/>
                <a:gd name="T63" fmla="*/ 86 h 384"/>
                <a:gd name="T64" fmla="*/ 219 w 253"/>
                <a:gd name="T65" fmla="*/ 65 h 384"/>
                <a:gd name="T66" fmla="*/ 219 w 253"/>
                <a:gd name="T67" fmla="*/ 50 h 384"/>
                <a:gd name="T68" fmla="*/ 195 w 253"/>
                <a:gd name="T69" fmla="*/ 48 h 384"/>
                <a:gd name="T70" fmla="*/ 172 w 253"/>
                <a:gd name="T71" fmla="*/ 45 h 384"/>
                <a:gd name="T72" fmla="*/ 157 w 253"/>
                <a:gd name="T73" fmla="*/ 32 h 384"/>
                <a:gd name="T74" fmla="*/ 116 w 253"/>
                <a:gd name="T75" fmla="*/ 0 h 384"/>
                <a:gd name="T76" fmla="*/ 116 w 253"/>
                <a:gd name="T77" fmla="*/ 12 h 384"/>
                <a:gd name="T78" fmla="*/ 114 w 253"/>
                <a:gd name="T79" fmla="*/ 34 h 384"/>
                <a:gd name="T80" fmla="*/ 89 w 253"/>
                <a:gd name="T81" fmla="*/ 52 h 384"/>
                <a:gd name="T82" fmla="*/ 74 w 253"/>
                <a:gd name="T83" fmla="*/ 61 h 384"/>
                <a:gd name="T84" fmla="*/ 58 w 253"/>
                <a:gd name="T85" fmla="*/ 92 h 384"/>
                <a:gd name="T86" fmla="*/ 44 w 253"/>
                <a:gd name="T87" fmla="*/ 110 h 384"/>
                <a:gd name="T88" fmla="*/ 35 w 253"/>
                <a:gd name="T89" fmla="*/ 106 h 384"/>
                <a:gd name="T90" fmla="*/ 24 w 253"/>
                <a:gd name="T91" fmla="*/ 90 h 384"/>
                <a:gd name="T92" fmla="*/ 15 w 253"/>
                <a:gd name="T93" fmla="*/ 81 h 384"/>
                <a:gd name="T94" fmla="*/ 9 w 253"/>
                <a:gd name="T95" fmla="*/ 77 h 384"/>
                <a:gd name="T96" fmla="*/ 2 w 253"/>
                <a:gd name="T97" fmla="*/ 90 h 384"/>
                <a:gd name="T98" fmla="*/ 0 w 253"/>
                <a:gd name="T99" fmla="*/ 101 h 384"/>
                <a:gd name="T100" fmla="*/ 13 w 253"/>
                <a:gd name="T101" fmla="*/ 117 h 384"/>
                <a:gd name="T102" fmla="*/ 15 w 253"/>
                <a:gd name="T103" fmla="*/ 130 h 384"/>
                <a:gd name="T104" fmla="*/ 22 w 253"/>
                <a:gd name="T105" fmla="*/ 137 h 384"/>
                <a:gd name="T106" fmla="*/ 40 w 253"/>
                <a:gd name="T107" fmla="*/ 160 h 384"/>
                <a:gd name="T108" fmla="*/ 49 w 253"/>
                <a:gd name="T109" fmla="*/ 180 h 384"/>
                <a:gd name="T110" fmla="*/ 65 w 253"/>
                <a:gd name="T111" fmla="*/ 204 h 384"/>
                <a:gd name="T112" fmla="*/ 74 w 253"/>
                <a:gd name="T113" fmla="*/ 227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3" h="384">
                  <a:moveTo>
                    <a:pt x="78" y="238"/>
                  </a:moveTo>
                  <a:lnTo>
                    <a:pt x="78" y="238"/>
                  </a:lnTo>
                  <a:lnTo>
                    <a:pt x="80" y="240"/>
                  </a:lnTo>
                  <a:lnTo>
                    <a:pt x="83" y="245"/>
                  </a:lnTo>
                  <a:lnTo>
                    <a:pt x="85" y="249"/>
                  </a:lnTo>
                  <a:lnTo>
                    <a:pt x="87" y="254"/>
                  </a:lnTo>
                  <a:lnTo>
                    <a:pt x="92" y="256"/>
                  </a:lnTo>
                  <a:lnTo>
                    <a:pt x="94" y="260"/>
                  </a:lnTo>
                  <a:lnTo>
                    <a:pt x="94" y="263"/>
                  </a:lnTo>
                  <a:lnTo>
                    <a:pt x="96" y="267"/>
                  </a:lnTo>
                  <a:lnTo>
                    <a:pt x="96" y="274"/>
                  </a:lnTo>
                  <a:lnTo>
                    <a:pt x="98" y="281"/>
                  </a:lnTo>
                  <a:lnTo>
                    <a:pt x="98" y="287"/>
                  </a:lnTo>
                  <a:lnTo>
                    <a:pt x="100" y="292"/>
                  </a:lnTo>
                  <a:lnTo>
                    <a:pt x="105" y="296"/>
                  </a:lnTo>
                  <a:lnTo>
                    <a:pt x="109" y="301"/>
                  </a:lnTo>
                  <a:lnTo>
                    <a:pt x="121" y="308"/>
                  </a:lnTo>
                  <a:lnTo>
                    <a:pt x="130" y="314"/>
                  </a:lnTo>
                  <a:lnTo>
                    <a:pt x="136" y="321"/>
                  </a:lnTo>
                  <a:lnTo>
                    <a:pt x="141" y="325"/>
                  </a:lnTo>
                  <a:lnTo>
                    <a:pt x="148" y="328"/>
                  </a:lnTo>
                  <a:lnTo>
                    <a:pt x="157" y="332"/>
                  </a:lnTo>
                  <a:lnTo>
                    <a:pt x="163" y="334"/>
                  </a:lnTo>
                  <a:lnTo>
                    <a:pt x="172" y="339"/>
                  </a:lnTo>
                  <a:lnTo>
                    <a:pt x="177" y="343"/>
                  </a:lnTo>
                  <a:lnTo>
                    <a:pt x="183" y="348"/>
                  </a:lnTo>
                  <a:lnTo>
                    <a:pt x="188" y="355"/>
                  </a:lnTo>
                  <a:lnTo>
                    <a:pt x="192" y="357"/>
                  </a:lnTo>
                  <a:lnTo>
                    <a:pt x="197" y="359"/>
                  </a:lnTo>
                  <a:lnTo>
                    <a:pt x="199" y="359"/>
                  </a:lnTo>
                  <a:lnTo>
                    <a:pt x="201" y="361"/>
                  </a:lnTo>
                  <a:lnTo>
                    <a:pt x="206" y="366"/>
                  </a:lnTo>
                  <a:lnTo>
                    <a:pt x="208" y="370"/>
                  </a:lnTo>
                  <a:lnTo>
                    <a:pt x="213" y="373"/>
                  </a:lnTo>
                  <a:lnTo>
                    <a:pt x="215" y="375"/>
                  </a:lnTo>
                  <a:lnTo>
                    <a:pt x="217" y="379"/>
                  </a:lnTo>
                  <a:lnTo>
                    <a:pt x="222" y="382"/>
                  </a:lnTo>
                  <a:lnTo>
                    <a:pt x="224" y="382"/>
                  </a:lnTo>
                  <a:lnTo>
                    <a:pt x="228" y="384"/>
                  </a:lnTo>
                  <a:lnTo>
                    <a:pt x="231" y="382"/>
                  </a:lnTo>
                  <a:lnTo>
                    <a:pt x="233" y="379"/>
                  </a:lnTo>
                  <a:lnTo>
                    <a:pt x="233" y="375"/>
                  </a:lnTo>
                  <a:lnTo>
                    <a:pt x="235" y="368"/>
                  </a:lnTo>
                  <a:lnTo>
                    <a:pt x="235" y="364"/>
                  </a:lnTo>
                  <a:lnTo>
                    <a:pt x="235" y="361"/>
                  </a:lnTo>
                  <a:lnTo>
                    <a:pt x="235" y="359"/>
                  </a:lnTo>
                  <a:lnTo>
                    <a:pt x="237" y="355"/>
                  </a:lnTo>
                  <a:lnTo>
                    <a:pt x="240" y="352"/>
                  </a:lnTo>
                  <a:lnTo>
                    <a:pt x="242" y="348"/>
                  </a:lnTo>
                  <a:lnTo>
                    <a:pt x="244" y="346"/>
                  </a:lnTo>
                  <a:lnTo>
                    <a:pt x="246" y="346"/>
                  </a:lnTo>
                  <a:lnTo>
                    <a:pt x="248" y="343"/>
                  </a:lnTo>
                  <a:lnTo>
                    <a:pt x="248" y="343"/>
                  </a:lnTo>
                  <a:lnTo>
                    <a:pt x="248" y="339"/>
                  </a:lnTo>
                  <a:lnTo>
                    <a:pt x="248" y="334"/>
                  </a:lnTo>
                  <a:lnTo>
                    <a:pt x="246" y="328"/>
                  </a:lnTo>
                  <a:lnTo>
                    <a:pt x="244" y="321"/>
                  </a:lnTo>
                  <a:lnTo>
                    <a:pt x="244" y="314"/>
                  </a:lnTo>
                  <a:lnTo>
                    <a:pt x="244" y="305"/>
                  </a:lnTo>
                  <a:lnTo>
                    <a:pt x="246" y="303"/>
                  </a:lnTo>
                  <a:lnTo>
                    <a:pt x="246" y="301"/>
                  </a:lnTo>
                  <a:lnTo>
                    <a:pt x="248" y="299"/>
                  </a:lnTo>
                  <a:lnTo>
                    <a:pt x="251" y="299"/>
                  </a:lnTo>
                  <a:lnTo>
                    <a:pt x="251" y="296"/>
                  </a:lnTo>
                  <a:lnTo>
                    <a:pt x="253" y="292"/>
                  </a:lnTo>
                  <a:lnTo>
                    <a:pt x="253" y="287"/>
                  </a:lnTo>
                  <a:lnTo>
                    <a:pt x="253" y="281"/>
                  </a:lnTo>
                  <a:lnTo>
                    <a:pt x="253" y="276"/>
                  </a:lnTo>
                  <a:lnTo>
                    <a:pt x="251" y="269"/>
                  </a:lnTo>
                  <a:lnTo>
                    <a:pt x="251" y="265"/>
                  </a:lnTo>
                  <a:lnTo>
                    <a:pt x="251" y="258"/>
                  </a:lnTo>
                  <a:lnTo>
                    <a:pt x="253" y="251"/>
                  </a:lnTo>
                  <a:lnTo>
                    <a:pt x="253" y="249"/>
                  </a:lnTo>
                  <a:lnTo>
                    <a:pt x="253" y="245"/>
                  </a:lnTo>
                  <a:lnTo>
                    <a:pt x="251" y="243"/>
                  </a:lnTo>
                  <a:lnTo>
                    <a:pt x="248" y="238"/>
                  </a:lnTo>
                  <a:lnTo>
                    <a:pt x="246" y="234"/>
                  </a:lnTo>
                  <a:lnTo>
                    <a:pt x="246" y="231"/>
                  </a:lnTo>
                  <a:lnTo>
                    <a:pt x="248" y="231"/>
                  </a:lnTo>
                  <a:lnTo>
                    <a:pt x="248" y="231"/>
                  </a:lnTo>
                  <a:lnTo>
                    <a:pt x="248" y="231"/>
                  </a:lnTo>
                  <a:lnTo>
                    <a:pt x="246" y="229"/>
                  </a:lnTo>
                  <a:lnTo>
                    <a:pt x="242" y="227"/>
                  </a:lnTo>
                  <a:lnTo>
                    <a:pt x="233" y="225"/>
                  </a:lnTo>
                  <a:lnTo>
                    <a:pt x="226" y="222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17" y="195"/>
                  </a:lnTo>
                  <a:lnTo>
                    <a:pt x="215" y="195"/>
                  </a:lnTo>
                  <a:lnTo>
                    <a:pt x="213" y="198"/>
                  </a:lnTo>
                  <a:lnTo>
                    <a:pt x="206" y="198"/>
                  </a:lnTo>
                  <a:lnTo>
                    <a:pt x="199" y="200"/>
                  </a:lnTo>
                  <a:lnTo>
                    <a:pt x="192" y="200"/>
                  </a:lnTo>
                  <a:lnTo>
                    <a:pt x="188" y="200"/>
                  </a:lnTo>
                  <a:lnTo>
                    <a:pt x="181" y="198"/>
                  </a:lnTo>
                  <a:lnTo>
                    <a:pt x="174" y="193"/>
                  </a:lnTo>
                  <a:lnTo>
                    <a:pt x="170" y="186"/>
                  </a:lnTo>
                  <a:lnTo>
                    <a:pt x="168" y="182"/>
                  </a:lnTo>
                  <a:lnTo>
                    <a:pt x="166" y="180"/>
                  </a:lnTo>
                  <a:lnTo>
                    <a:pt x="161" y="175"/>
                  </a:lnTo>
                  <a:lnTo>
                    <a:pt x="157" y="173"/>
                  </a:lnTo>
                  <a:lnTo>
                    <a:pt x="154" y="169"/>
                  </a:lnTo>
                  <a:lnTo>
                    <a:pt x="150" y="164"/>
                  </a:lnTo>
                  <a:lnTo>
                    <a:pt x="150" y="160"/>
                  </a:lnTo>
                  <a:lnTo>
                    <a:pt x="150" y="153"/>
                  </a:lnTo>
                  <a:lnTo>
                    <a:pt x="150" y="148"/>
                  </a:lnTo>
                  <a:lnTo>
                    <a:pt x="152" y="144"/>
                  </a:lnTo>
                  <a:lnTo>
                    <a:pt x="154" y="139"/>
                  </a:lnTo>
                  <a:lnTo>
                    <a:pt x="157" y="135"/>
                  </a:lnTo>
                  <a:lnTo>
                    <a:pt x="161" y="130"/>
                  </a:lnTo>
                  <a:lnTo>
                    <a:pt x="163" y="128"/>
                  </a:lnTo>
                  <a:lnTo>
                    <a:pt x="166" y="124"/>
                  </a:lnTo>
                  <a:lnTo>
                    <a:pt x="166" y="121"/>
                  </a:lnTo>
                  <a:lnTo>
                    <a:pt x="168" y="115"/>
                  </a:lnTo>
                  <a:lnTo>
                    <a:pt x="170" y="110"/>
                  </a:lnTo>
                  <a:lnTo>
                    <a:pt x="172" y="106"/>
                  </a:lnTo>
                  <a:lnTo>
                    <a:pt x="172" y="104"/>
                  </a:lnTo>
                  <a:lnTo>
                    <a:pt x="177" y="101"/>
                  </a:lnTo>
                  <a:lnTo>
                    <a:pt x="181" y="99"/>
                  </a:lnTo>
                  <a:lnTo>
                    <a:pt x="190" y="97"/>
                  </a:lnTo>
                  <a:lnTo>
                    <a:pt x="197" y="95"/>
                  </a:lnTo>
                  <a:lnTo>
                    <a:pt x="204" y="92"/>
                  </a:lnTo>
                  <a:lnTo>
                    <a:pt x="208" y="90"/>
                  </a:lnTo>
                  <a:lnTo>
                    <a:pt x="210" y="90"/>
                  </a:lnTo>
                  <a:lnTo>
                    <a:pt x="210" y="90"/>
                  </a:lnTo>
                  <a:lnTo>
                    <a:pt x="213" y="90"/>
                  </a:lnTo>
                  <a:lnTo>
                    <a:pt x="213" y="88"/>
                  </a:lnTo>
                  <a:lnTo>
                    <a:pt x="213" y="86"/>
                  </a:lnTo>
                  <a:lnTo>
                    <a:pt x="215" y="81"/>
                  </a:lnTo>
                  <a:lnTo>
                    <a:pt x="217" y="74"/>
                  </a:lnTo>
                  <a:lnTo>
                    <a:pt x="219" y="70"/>
                  </a:lnTo>
                  <a:lnTo>
                    <a:pt x="219" y="65"/>
                  </a:lnTo>
                  <a:lnTo>
                    <a:pt x="222" y="61"/>
                  </a:lnTo>
                  <a:lnTo>
                    <a:pt x="222" y="56"/>
                  </a:lnTo>
                  <a:lnTo>
                    <a:pt x="222" y="52"/>
                  </a:lnTo>
                  <a:lnTo>
                    <a:pt x="219" y="50"/>
                  </a:lnTo>
                  <a:lnTo>
                    <a:pt x="217" y="48"/>
                  </a:lnTo>
                  <a:lnTo>
                    <a:pt x="210" y="48"/>
                  </a:lnTo>
                  <a:lnTo>
                    <a:pt x="204" y="48"/>
                  </a:lnTo>
                  <a:lnTo>
                    <a:pt x="195" y="48"/>
                  </a:lnTo>
                  <a:lnTo>
                    <a:pt x="188" y="45"/>
                  </a:lnTo>
                  <a:lnTo>
                    <a:pt x="183" y="45"/>
                  </a:lnTo>
                  <a:lnTo>
                    <a:pt x="179" y="45"/>
                  </a:lnTo>
                  <a:lnTo>
                    <a:pt x="172" y="45"/>
                  </a:lnTo>
                  <a:lnTo>
                    <a:pt x="168" y="45"/>
                  </a:lnTo>
                  <a:lnTo>
                    <a:pt x="166" y="43"/>
                  </a:lnTo>
                  <a:lnTo>
                    <a:pt x="163" y="41"/>
                  </a:lnTo>
                  <a:lnTo>
                    <a:pt x="157" y="32"/>
                  </a:lnTo>
                  <a:lnTo>
                    <a:pt x="145" y="18"/>
                  </a:lnTo>
                  <a:lnTo>
                    <a:pt x="132" y="7"/>
                  </a:lnTo>
                  <a:lnTo>
                    <a:pt x="121" y="0"/>
                  </a:lnTo>
                  <a:lnTo>
                    <a:pt x="116" y="0"/>
                  </a:lnTo>
                  <a:lnTo>
                    <a:pt x="114" y="3"/>
                  </a:lnTo>
                  <a:lnTo>
                    <a:pt x="114" y="5"/>
                  </a:lnTo>
                  <a:lnTo>
                    <a:pt x="114" y="7"/>
                  </a:lnTo>
                  <a:lnTo>
                    <a:pt x="116" y="12"/>
                  </a:lnTo>
                  <a:lnTo>
                    <a:pt x="116" y="16"/>
                  </a:lnTo>
                  <a:lnTo>
                    <a:pt x="116" y="21"/>
                  </a:lnTo>
                  <a:lnTo>
                    <a:pt x="116" y="27"/>
                  </a:lnTo>
                  <a:lnTo>
                    <a:pt x="114" y="34"/>
                  </a:lnTo>
                  <a:lnTo>
                    <a:pt x="112" y="39"/>
                  </a:lnTo>
                  <a:lnTo>
                    <a:pt x="105" y="43"/>
                  </a:lnTo>
                  <a:lnTo>
                    <a:pt x="96" y="48"/>
                  </a:lnTo>
                  <a:lnTo>
                    <a:pt x="89" y="52"/>
                  </a:lnTo>
                  <a:lnTo>
                    <a:pt x="85" y="54"/>
                  </a:lnTo>
                  <a:lnTo>
                    <a:pt x="80" y="56"/>
                  </a:lnTo>
                  <a:lnTo>
                    <a:pt x="78" y="59"/>
                  </a:lnTo>
                  <a:lnTo>
                    <a:pt x="74" y="61"/>
                  </a:lnTo>
                  <a:lnTo>
                    <a:pt x="71" y="65"/>
                  </a:lnTo>
                  <a:lnTo>
                    <a:pt x="67" y="72"/>
                  </a:lnTo>
                  <a:lnTo>
                    <a:pt x="62" y="83"/>
                  </a:lnTo>
                  <a:lnTo>
                    <a:pt x="58" y="92"/>
                  </a:lnTo>
                  <a:lnTo>
                    <a:pt x="51" y="99"/>
                  </a:lnTo>
                  <a:lnTo>
                    <a:pt x="49" y="104"/>
                  </a:lnTo>
                  <a:lnTo>
                    <a:pt x="47" y="106"/>
                  </a:lnTo>
                  <a:lnTo>
                    <a:pt x="44" y="110"/>
                  </a:lnTo>
                  <a:lnTo>
                    <a:pt x="42" y="110"/>
                  </a:lnTo>
                  <a:lnTo>
                    <a:pt x="42" y="113"/>
                  </a:lnTo>
                  <a:lnTo>
                    <a:pt x="40" y="110"/>
                  </a:lnTo>
                  <a:lnTo>
                    <a:pt x="35" y="106"/>
                  </a:lnTo>
                  <a:lnTo>
                    <a:pt x="33" y="104"/>
                  </a:lnTo>
                  <a:lnTo>
                    <a:pt x="31" y="99"/>
                  </a:lnTo>
                  <a:lnTo>
                    <a:pt x="29" y="95"/>
                  </a:lnTo>
                  <a:lnTo>
                    <a:pt x="24" y="90"/>
                  </a:lnTo>
                  <a:lnTo>
                    <a:pt x="22" y="88"/>
                  </a:lnTo>
                  <a:lnTo>
                    <a:pt x="18" y="83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3" y="79"/>
                  </a:lnTo>
                  <a:lnTo>
                    <a:pt x="11" y="79"/>
                  </a:lnTo>
                  <a:lnTo>
                    <a:pt x="9" y="77"/>
                  </a:lnTo>
                  <a:lnTo>
                    <a:pt x="6" y="79"/>
                  </a:lnTo>
                  <a:lnTo>
                    <a:pt x="4" y="81"/>
                  </a:lnTo>
                  <a:lnTo>
                    <a:pt x="2" y="83"/>
                  </a:lnTo>
                  <a:lnTo>
                    <a:pt x="2" y="90"/>
                  </a:lnTo>
                  <a:lnTo>
                    <a:pt x="0" y="92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2" y="106"/>
                  </a:lnTo>
                  <a:lnTo>
                    <a:pt x="6" y="110"/>
                  </a:lnTo>
                  <a:lnTo>
                    <a:pt x="9" y="115"/>
                  </a:lnTo>
                  <a:lnTo>
                    <a:pt x="13" y="117"/>
                  </a:lnTo>
                  <a:lnTo>
                    <a:pt x="13" y="119"/>
                  </a:lnTo>
                  <a:lnTo>
                    <a:pt x="15" y="124"/>
                  </a:lnTo>
                  <a:lnTo>
                    <a:pt x="15" y="128"/>
                  </a:lnTo>
                  <a:lnTo>
                    <a:pt x="15" y="130"/>
                  </a:lnTo>
                  <a:lnTo>
                    <a:pt x="18" y="133"/>
                  </a:lnTo>
                  <a:lnTo>
                    <a:pt x="18" y="133"/>
                  </a:lnTo>
                  <a:lnTo>
                    <a:pt x="20" y="135"/>
                  </a:lnTo>
                  <a:lnTo>
                    <a:pt x="22" y="137"/>
                  </a:lnTo>
                  <a:lnTo>
                    <a:pt x="26" y="142"/>
                  </a:lnTo>
                  <a:lnTo>
                    <a:pt x="31" y="148"/>
                  </a:lnTo>
                  <a:lnTo>
                    <a:pt x="35" y="155"/>
                  </a:lnTo>
                  <a:lnTo>
                    <a:pt x="40" y="160"/>
                  </a:lnTo>
                  <a:lnTo>
                    <a:pt x="42" y="164"/>
                  </a:lnTo>
                  <a:lnTo>
                    <a:pt x="44" y="171"/>
                  </a:lnTo>
                  <a:lnTo>
                    <a:pt x="47" y="175"/>
                  </a:lnTo>
                  <a:lnTo>
                    <a:pt x="49" y="180"/>
                  </a:lnTo>
                  <a:lnTo>
                    <a:pt x="53" y="184"/>
                  </a:lnTo>
                  <a:lnTo>
                    <a:pt x="58" y="189"/>
                  </a:lnTo>
                  <a:lnTo>
                    <a:pt x="60" y="198"/>
                  </a:lnTo>
                  <a:lnTo>
                    <a:pt x="65" y="204"/>
                  </a:lnTo>
                  <a:lnTo>
                    <a:pt x="67" y="211"/>
                  </a:lnTo>
                  <a:lnTo>
                    <a:pt x="69" y="218"/>
                  </a:lnTo>
                  <a:lnTo>
                    <a:pt x="71" y="220"/>
                  </a:lnTo>
                  <a:lnTo>
                    <a:pt x="74" y="227"/>
                  </a:lnTo>
                  <a:lnTo>
                    <a:pt x="76" y="231"/>
                  </a:lnTo>
                  <a:lnTo>
                    <a:pt x="76" y="236"/>
                  </a:lnTo>
                  <a:lnTo>
                    <a:pt x="78" y="23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19" name="Freeform 27"/>
            <p:cNvSpPr>
              <a:spLocks/>
            </p:cNvSpPr>
            <p:nvPr/>
          </p:nvSpPr>
          <p:spPr bwMode="auto">
            <a:xfrm>
              <a:off x="1470025" y="3402013"/>
              <a:ext cx="401638" cy="609600"/>
            </a:xfrm>
            <a:custGeom>
              <a:avLst/>
              <a:gdLst>
                <a:gd name="T0" fmla="*/ 83 w 253"/>
                <a:gd name="T1" fmla="*/ 245 h 384"/>
                <a:gd name="T2" fmla="*/ 94 w 253"/>
                <a:gd name="T3" fmla="*/ 260 h 384"/>
                <a:gd name="T4" fmla="*/ 98 w 253"/>
                <a:gd name="T5" fmla="*/ 281 h 384"/>
                <a:gd name="T6" fmla="*/ 109 w 253"/>
                <a:gd name="T7" fmla="*/ 301 h 384"/>
                <a:gd name="T8" fmla="*/ 141 w 253"/>
                <a:gd name="T9" fmla="*/ 325 h 384"/>
                <a:gd name="T10" fmla="*/ 172 w 253"/>
                <a:gd name="T11" fmla="*/ 339 h 384"/>
                <a:gd name="T12" fmla="*/ 192 w 253"/>
                <a:gd name="T13" fmla="*/ 357 h 384"/>
                <a:gd name="T14" fmla="*/ 206 w 253"/>
                <a:gd name="T15" fmla="*/ 366 h 384"/>
                <a:gd name="T16" fmla="*/ 217 w 253"/>
                <a:gd name="T17" fmla="*/ 379 h 384"/>
                <a:gd name="T18" fmla="*/ 231 w 253"/>
                <a:gd name="T19" fmla="*/ 382 h 384"/>
                <a:gd name="T20" fmla="*/ 235 w 253"/>
                <a:gd name="T21" fmla="*/ 364 h 384"/>
                <a:gd name="T22" fmla="*/ 240 w 253"/>
                <a:gd name="T23" fmla="*/ 352 h 384"/>
                <a:gd name="T24" fmla="*/ 248 w 253"/>
                <a:gd name="T25" fmla="*/ 343 h 384"/>
                <a:gd name="T26" fmla="*/ 246 w 253"/>
                <a:gd name="T27" fmla="*/ 328 h 384"/>
                <a:gd name="T28" fmla="*/ 246 w 253"/>
                <a:gd name="T29" fmla="*/ 303 h 384"/>
                <a:gd name="T30" fmla="*/ 251 w 253"/>
                <a:gd name="T31" fmla="*/ 296 h 384"/>
                <a:gd name="T32" fmla="*/ 253 w 253"/>
                <a:gd name="T33" fmla="*/ 276 h 384"/>
                <a:gd name="T34" fmla="*/ 253 w 253"/>
                <a:gd name="T35" fmla="*/ 251 h 384"/>
                <a:gd name="T36" fmla="*/ 248 w 253"/>
                <a:gd name="T37" fmla="*/ 238 h 384"/>
                <a:gd name="T38" fmla="*/ 248 w 253"/>
                <a:gd name="T39" fmla="*/ 231 h 384"/>
                <a:gd name="T40" fmla="*/ 233 w 253"/>
                <a:gd name="T41" fmla="*/ 225 h 384"/>
                <a:gd name="T42" fmla="*/ 217 w 253"/>
                <a:gd name="T43" fmla="*/ 195 h 384"/>
                <a:gd name="T44" fmla="*/ 199 w 253"/>
                <a:gd name="T45" fmla="*/ 200 h 384"/>
                <a:gd name="T46" fmla="*/ 174 w 253"/>
                <a:gd name="T47" fmla="*/ 193 h 384"/>
                <a:gd name="T48" fmla="*/ 161 w 253"/>
                <a:gd name="T49" fmla="*/ 175 h 384"/>
                <a:gd name="T50" fmla="*/ 150 w 253"/>
                <a:gd name="T51" fmla="*/ 160 h 384"/>
                <a:gd name="T52" fmla="*/ 154 w 253"/>
                <a:gd name="T53" fmla="*/ 139 h 384"/>
                <a:gd name="T54" fmla="*/ 166 w 253"/>
                <a:gd name="T55" fmla="*/ 124 h 384"/>
                <a:gd name="T56" fmla="*/ 172 w 253"/>
                <a:gd name="T57" fmla="*/ 106 h 384"/>
                <a:gd name="T58" fmla="*/ 190 w 253"/>
                <a:gd name="T59" fmla="*/ 97 h 384"/>
                <a:gd name="T60" fmla="*/ 210 w 253"/>
                <a:gd name="T61" fmla="*/ 90 h 384"/>
                <a:gd name="T62" fmla="*/ 213 w 253"/>
                <a:gd name="T63" fmla="*/ 86 h 384"/>
                <a:gd name="T64" fmla="*/ 219 w 253"/>
                <a:gd name="T65" fmla="*/ 65 h 384"/>
                <a:gd name="T66" fmla="*/ 219 w 253"/>
                <a:gd name="T67" fmla="*/ 50 h 384"/>
                <a:gd name="T68" fmla="*/ 195 w 253"/>
                <a:gd name="T69" fmla="*/ 48 h 384"/>
                <a:gd name="T70" fmla="*/ 172 w 253"/>
                <a:gd name="T71" fmla="*/ 45 h 384"/>
                <a:gd name="T72" fmla="*/ 157 w 253"/>
                <a:gd name="T73" fmla="*/ 32 h 384"/>
                <a:gd name="T74" fmla="*/ 116 w 253"/>
                <a:gd name="T75" fmla="*/ 0 h 384"/>
                <a:gd name="T76" fmla="*/ 116 w 253"/>
                <a:gd name="T77" fmla="*/ 12 h 384"/>
                <a:gd name="T78" fmla="*/ 114 w 253"/>
                <a:gd name="T79" fmla="*/ 34 h 384"/>
                <a:gd name="T80" fmla="*/ 89 w 253"/>
                <a:gd name="T81" fmla="*/ 52 h 384"/>
                <a:gd name="T82" fmla="*/ 74 w 253"/>
                <a:gd name="T83" fmla="*/ 61 h 384"/>
                <a:gd name="T84" fmla="*/ 58 w 253"/>
                <a:gd name="T85" fmla="*/ 92 h 384"/>
                <a:gd name="T86" fmla="*/ 44 w 253"/>
                <a:gd name="T87" fmla="*/ 110 h 384"/>
                <a:gd name="T88" fmla="*/ 35 w 253"/>
                <a:gd name="T89" fmla="*/ 106 h 384"/>
                <a:gd name="T90" fmla="*/ 24 w 253"/>
                <a:gd name="T91" fmla="*/ 90 h 384"/>
                <a:gd name="T92" fmla="*/ 15 w 253"/>
                <a:gd name="T93" fmla="*/ 81 h 384"/>
                <a:gd name="T94" fmla="*/ 9 w 253"/>
                <a:gd name="T95" fmla="*/ 77 h 384"/>
                <a:gd name="T96" fmla="*/ 2 w 253"/>
                <a:gd name="T97" fmla="*/ 90 h 384"/>
                <a:gd name="T98" fmla="*/ 0 w 253"/>
                <a:gd name="T99" fmla="*/ 101 h 384"/>
                <a:gd name="T100" fmla="*/ 13 w 253"/>
                <a:gd name="T101" fmla="*/ 117 h 384"/>
                <a:gd name="T102" fmla="*/ 15 w 253"/>
                <a:gd name="T103" fmla="*/ 130 h 384"/>
                <a:gd name="T104" fmla="*/ 22 w 253"/>
                <a:gd name="T105" fmla="*/ 137 h 384"/>
                <a:gd name="T106" fmla="*/ 40 w 253"/>
                <a:gd name="T107" fmla="*/ 160 h 384"/>
                <a:gd name="T108" fmla="*/ 49 w 253"/>
                <a:gd name="T109" fmla="*/ 180 h 384"/>
                <a:gd name="T110" fmla="*/ 65 w 253"/>
                <a:gd name="T111" fmla="*/ 204 h 384"/>
                <a:gd name="T112" fmla="*/ 74 w 253"/>
                <a:gd name="T113" fmla="*/ 227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3" h="384">
                  <a:moveTo>
                    <a:pt x="78" y="238"/>
                  </a:moveTo>
                  <a:lnTo>
                    <a:pt x="78" y="238"/>
                  </a:lnTo>
                  <a:lnTo>
                    <a:pt x="80" y="240"/>
                  </a:lnTo>
                  <a:lnTo>
                    <a:pt x="83" y="245"/>
                  </a:lnTo>
                  <a:lnTo>
                    <a:pt x="85" y="249"/>
                  </a:lnTo>
                  <a:lnTo>
                    <a:pt x="87" y="254"/>
                  </a:lnTo>
                  <a:lnTo>
                    <a:pt x="92" y="256"/>
                  </a:lnTo>
                  <a:lnTo>
                    <a:pt x="94" y="260"/>
                  </a:lnTo>
                  <a:lnTo>
                    <a:pt x="94" y="263"/>
                  </a:lnTo>
                  <a:lnTo>
                    <a:pt x="96" y="267"/>
                  </a:lnTo>
                  <a:lnTo>
                    <a:pt x="96" y="274"/>
                  </a:lnTo>
                  <a:lnTo>
                    <a:pt x="98" y="281"/>
                  </a:lnTo>
                  <a:lnTo>
                    <a:pt x="98" y="287"/>
                  </a:lnTo>
                  <a:lnTo>
                    <a:pt x="100" y="292"/>
                  </a:lnTo>
                  <a:lnTo>
                    <a:pt x="105" y="296"/>
                  </a:lnTo>
                  <a:lnTo>
                    <a:pt x="109" y="301"/>
                  </a:lnTo>
                  <a:lnTo>
                    <a:pt x="121" y="308"/>
                  </a:lnTo>
                  <a:lnTo>
                    <a:pt x="130" y="314"/>
                  </a:lnTo>
                  <a:lnTo>
                    <a:pt x="136" y="321"/>
                  </a:lnTo>
                  <a:lnTo>
                    <a:pt x="141" y="325"/>
                  </a:lnTo>
                  <a:lnTo>
                    <a:pt x="148" y="328"/>
                  </a:lnTo>
                  <a:lnTo>
                    <a:pt x="157" y="332"/>
                  </a:lnTo>
                  <a:lnTo>
                    <a:pt x="163" y="334"/>
                  </a:lnTo>
                  <a:lnTo>
                    <a:pt x="172" y="339"/>
                  </a:lnTo>
                  <a:lnTo>
                    <a:pt x="177" y="343"/>
                  </a:lnTo>
                  <a:lnTo>
                    <a:pt x="183" y="348"/>
                  </a:lnTo>
                  <a:lnTo>
                    <a:pt x="188" y="355"/>
                  </a:lnTo>
                  <a:lnTo>
                    <a:pt x="192" y="357"/>
                  </a:lnTo>
                  <a:lnTo>
                    <a:pt x="197" y="359"/>
                  </a:lnTo>
                  <a:lnTo>
                    <a:pt x="199" y="359"/>
                  </a:lnTo>
                  <a:lnTo>
                    <a:pt x="201" y="361"/>
                  </a:lnTo>
                  <a:lnTo>
                    <a:pt x="206" y="366"/>
                  </a:lnTo>
                  <a:lnTo>
                    <a:pt x="208" y="370"/>
                  </a:lnTo>
                  <a:lnTo>
                    <a:pt x="213" y="373"/>
                  </a:lnTo>
                  <a:lnTo>
                    <a:pt x="215" y="375"/>
                  </a:lnTo>
                  <a:lnTo>
                    <a:pt x="217" y="379"/>
                  </a:lnTo>
                  <a:lnTo>
                    <a:pt x="222" y="382"/>
                  </a:lnTo>
                  <a:lnTo>
                    <a:pt x="224" y="382"/>
                  </a:lnTo>
                  <a:lnTo>
                    <a:pt x="228" y="384"/>
                  </a:lnTo>
                  <a:lnTo>
                    <a:pt x="231" y="382"/>
                  </a:lnTo>
                  <a:lnTo>
                    <a:pt x="233" y="379"/>
                  </a:lnTo>
                  <a:lnTo>
                    <a:pt x="233" y="375"/>
                  </a:lnTo>
                  <a:lnTo>
                    <a:pt x="235" y="368"/>
                  </a:lnTo>
                  <a:lnTo>
                    <a:pt x="235" y="364"/>
                  </a:lnTo>
                  <a:lnTo>
                    <a:pt x="235" y="361"/>
                  </a:lnTo>
                  <a:lnTo>
                    <a:pt x="235" y="359"/>
                  </a:lnTo>
                  <a:lnTo>
                    <a:pt x="237" y="355"/>
                  </a:lnTo>
                  <a:lnTo>
                    <a:pt x="240" y="352"/>
                  </a:lnTo>
                  <a:lnTo>
                    <a:pt x="242" y="348"/>
                  </a:lnTo>
                  <a:lnTo>
                    <a:pt x="244" y="346"/>
                  </a:lnTo>
                  <a:lnTo>
                    <a:pt x="246" y="346"/>
                  </a:lnTo>
                  <a:lnTo>
                    <a:pt x="248" y="343"/>
                  </a:lnTo>
                  <a:lnTo>
                    <a:pt x="248" y="343"/>
                  </a:lnTo>
                  <a:lnTo>
                    <a:pt x="248" y="339"/>
                  </a:lnTo>
                  <a:lnTo>
                    <a:pt x="248" y="334"/>
                  </a:lnTo>
                  <a:lnTo>
                    <a:pt x="246" y="328"/>
                  </a:lnTo>
                  <a:lnTo>
                    <a:pt x="244" y="321"/>
                  </a:lnTo>
                  <a:lnTo>
                    <a:pt x="244" y="314"/>
                  </a:lnTo>
                  <a:lnTo>
                    <a:pt x="244" y="305"/>
                  </a:lnTo>
                  <a:lnTo>
                    <a:pt x="246" y="303"/>
                  </a:lnTo>
                  <a:lnTo>
                    <a:pt x="246" y="301"/>
                  </a:lnTo>
                  <a:lnTo>
                    <a:pt x="248" y="299"/>
                  </a:lnTo>
                  <a:lnTo>
                    <a:pt x="251" y="299"/>
                  </a:lnTo>
                  <a:lnTo>
                    <a:pt x="251" y="296"/>
                  </a:lnTo>
                  <a:lnTo>
                    <a:pt x="253" y="292"/>
                  </a:lnTo>
                  <a:lnTo>
                    <a:pt x="253" y="287"/>
                  </a:lnTo>
                  <a:lnTo>
                    <a:pt x="253" y="281"/>
                  </a:lnTo>
                  <a:lnTo>
                    <a:pt x="253" y="276"/>
                  </a:lnTo>
                  <a:lnTo>
                    <a:pt x="251" y="269"/>
                  </a:lnTo>
                  <a:lnTo>
                    <a:pt x="251" y="265"/>
                  </a:lnTo>
                  <a:lnTo>
                    <a:pt x="251" y="258"/>
                  </a:lnTo>
                  <a:lnTo>
                    <a:pt x="253" y="251"/>
                  </a:lnTo>
                  <a:lnTo>
                    <a:pt x="253" y="249"/>
                  </a:lnTo>
                  <a:lnTo>
                    <a:pt x="253" y="245"/>
                  </a:lnTo>
                  <a:lnTo>
                    <a:pt x="251" y="243"/>
                  </a:lnTo>
                  <a:lnTo>
                    <a:pt x="248" y="238"/>
                  </a:lnTo>
                  <a:lnTo>
                    <a:pt x="246" y="234"/>
                  </a:lnTo>
                  <a:lnTo>
                    <a:pt x="246" y="231"/>
                  </a:lnTo>
                  <a:lnTo>
                    <a:pt x="248" y="231"/>
                  </a:lnTo>
                  <a:lnTo>
                    <a:pt x="248" y="231"/>
                  </a:lnTo>
                  <a:lnTo>
                    <a:pt x="248" y="231"/>
                  </a:lnTo>
                  <a:lnTo>
                    <a:pt x="246" y="229"/>
                  </a:lnTo>
                  <a:lnTo>
                    <a:pt x="242" y="227"/>
                  </a:lnTo>
                  <a:lnTo>
                    <a:pt x="233" y="225"/>
                  </a:lnTo>
                  <a:lnTo>
                    <a:pt x="226" y="222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17" y="195"/>
                  </a:lnTo>
                  <a:lnTo>
                    <a:pt x="215" y="195"/>
                  </a:lnTo>
                  <a:lnTo>
                    <a:pt x="213" y="198"/>
                  </a:lnTo>
                  <a:lnTo>
                    <a:pt x="206" y="198"/>
                  </a:lnTo>
                  <a:lnTo>
                    <a:pt x="199" y="200"/>
                  </a:lnTo>
                  <a:lnTo>
                    <a:pt x="192" y="200"/>
                  </a:lnTo>
                  <a:lnTo>
                    <a:pt x="188" y="200"/>
                  </a:lnTo>
                  <a:lnTo>
                    <a:pt x="181" y="198"/>
                  </a:lnTo>
                  <a:lnTo>
                    <a:pt x="174" y="193"/>
                  </a:lnTo>
                  <a:lnTo>
                    <a:pt x="170" y="186"/>
                  </a:lnTo>
                  <a:lnTo>
                    <a:pt x="168" y="182"/>
                  </a:lnTo>
                  <a:lnTo>
                    <a:pt x="166" y="180"/>
                  </a:lnTo>
                  <a:lnTo>
                    <a:pt x="161" y="175"/>
                  </a:lnTo>
                  <a:lnTo>
                    <a:pt x="157" y="173"/>
                  </a:lnTo>
                  <a:lnTo>
                    <a:pt x="154" y="169"/>
                  </a:lnTo>
                  <a:lnTo>
                    <a:pt x="150" y="164"/>
                  </a:lnTo>
                  <a:lnTo>
                    <a:pt x="150" y="160"/>
                  </a:lnTo>
                  <a:lnTo>
                    <a:pt x="150" y="153"/>
                  </a:lnTo>
                  <a:lnTo>
                    <a:pt x="150" y="148"/>
                  </a:lnTo>
                  <a:lnTo>
                    <a:pt x="152" y="144"/>
                  </a:lnTo>
                  <a:lnTo>
                    <a:pt x="154" y="139"/>
                  </a:lnTo>
                  <a:lnTo>
                    <a:pt x="157" y="135"/>
                  </a:lnTo>
                  <a:lnTo>
                    <a:pt x="161" y="130"/>
                  </a:lnTo>
                  <a:lnTo>
                    <a:pt x="163" y="128"/>
                  </a:lnTo>
                  <a:lnTo>
                    <a:pt x="166" y="124"/>
                  </a:lnTo>
                  <a:lnTo>
                    <a:pt x="166" y="121"/>
                  </a:lnTo>
                  <a:lnTo>
                    <a:pt x="168" y="115"/>
                  </a:lnTo>
                  <a:lnTo>
                    <a:pt x="170" y="110"/>
                  </a:lnTo>
                  <a:lnTo>
                    <a:pt x="172" y="106"/>
                  </a:lnTo>
                  <a:lnTo>
                    <a:pt x="172" y="104"/>
                  </a:lnTo>
                  <a:lnTo>
                    <a:pt x="177" y="101"/>
                  </a:lnTo>
                  <a:lnTo>
                    <a:pt x="181" y="99"/>
                  </a:lnTo>
                  <a:lnTo>
                    <a:pt x="190" y="97"/>
                  </a:lnTo>
                  <a:lnTo>
                    <a:pt x="197" y="95"/>
                  </a:lnTo>
                  <a:lnTo>
                    <a:pt x="204" y="92"/>
                  </a:lnTo>
                  <a:lnTo>
                    <a:pt x="208" y="90"/>
                  </a:lnTo>
                  <a:lnTo>
                    <a:pt x="210" y="90"/>
                  </a:lnTo>
                  <a:lnTo>
                    <a:pt x="210" y="90"/>
                  </a:lnTo>
                  <a:lnTo>
                    <a:pt x="213" y="90"/>
                  </a:lnTo>
                  <a:lnTo>
                    <a:pt x="213" y="88"/>
                  </a:lnTo>
                  <a:lnTo>
                    <a:pt x="213" y="86"/>
                  </a:lnTo>
                  <a:lnTo>
                    <a:pt x="215" y="81"/>
                  </a:lnTo>
                  <a:lnTo>
                    <a:pt x="217" y="74"/>
                  </a:lnTo>
                  <a:lnTo>
                    <a:pt x="219" y="70"/>
                  </a:lnTo>
                  <a:lnTo>
                    <a:pt x="219" y="65"/>
                  </a:lnTo>
                  <a:lnTo>
                    <a:pt x="222" y="61"/>
                  </a:lnTo>
                  <a:lnTo>
                    <a:pt x="222" y="56"/>
                  </a:lnTo>
                  <a:lnTo>
                    <a:pt x="222" y="52"/>
                  </a:lnTo>
                  <a:lnTo>
                    <a:pt x="219" y="50"/>
                  </a:lnTo>
                  <a:lnTo>
                    <a:pt x="217" y="48"/>
                  </a:lnTo>
                  <a:lnTo>
                    <a:pt x="210" y="48"/>
                  </a:lnTo>
                  <a:lnTo>
                    <a:pt x="204" y="48"/>
                  </a:lnTo>
                  <a:lnTo>
                    <a:pt x="195" y="48"/>
                  </a:lnTo>
                  <a:lnTo>
                    <a:pt x="188" y="45"/>
                  </a:lnTo>
                  <a:lnTo>
                    <a:pt x="183" y="45"/>
                  </a:lnTo>
                  <a:lnTo>
                    <a:pt x="179" y="45"/>
                  </a:lnTo>
                  <a:lnTo>
                    <a:pt x="172" y="45"/>
                  </a:lnTo>
                  <a:lnTo>
                    <a:pt x="168" y="45"/>
                  </a:lnTo>
                  <a:lnTo>
                    <a:pt x="166" y="43"/>
                  </a:lnTo>
                  <a:lnTo>
                    <a:pt x="163" y="41"/>
                  </a:lnTo>
                  <a:lnTo>
                    <a:pt x="157" y="32"/>
                  </a:lnTo>
                  <a:lnTo>
                    <a:pt x="145" y="18"/>
                  </a:lnTo>
                  <a:lnTo>
                    <a:pt x="132" y="7"/>
                  </a:lnTo>
                  <a:lnTo>
                    <a:pt x="121" y="0"/>
                  </a:lnTo>
                  <a:lnTo>
                    <a:pt x="116" y="0"/>
                  </a:lnTo>
                  <a:lnTo>
                    <a:pt x="114" y="3"/>
                  </a:lnTo>
                  <a:lnTo>
                    <a:pt x="114" y="5"/>
                  </a:lnTo>
                  <a:lnTo>
                    <a:pt x="114" y="7"/>
                  </a:lnTo>
                  <a:lnTo>
                    <a:pt x="116" y="12"/>
                  </a:lnTo>
                  <a:lnTo>
                    <a:pt x="116" y="16"/>
                  </a:lnTo>
                  <a:lnTo>
                    <a:pt x="116" y="21"/>
                  </a:lnTo>
                  <a:lnTo>
                    <a:pt x="116" y="27"/>
                  </a:lnTo>
                  <a:lnTo>
                    <a:pt x="114" y="34"/>
                  </a:lnTo>
                  <a:lnTo>
                    <a:pt x="112" y="39"/>
                  </a:lnTo>
                  <a:lnTo>
                    <a:pt x="105" y="43"/>
                  </a:lnTo>
                  <a:lnTo>
                    <a:pt x="96" y="48"/>
                  </a:lnTo>
                  <a:lnTo>
                    <a:pt x="89" y="52"/>
                  </a:lnTo>
                  <a:lnTo>
                    <a:pt x="85" y="54"/>
                  </a:lnTo>
                  <a:lnTo>
                    <a:pt x="80" y="56"/>
                  </a:lnTo>
                  <a:lnTo>
                    <a:pt x="78" y="59"/>
                  </a:lnTo>
                  <a:lnTo>
                    <a:pt x="74" y="61"/>
                  </a:lnTo>
                  <a:lnTo>
                    <a:pt x="71" y="65"/>
                  </a:lnTo>
                  <a:lnTo>
                    <a:pt x="67" y="72"/>
                  </a:lnTo>
                  <a:lnTo>
                    <a:pt x="62" y="83"/>
                  </a:lnTo>
                  <a:lnTo>
                    <a:pt x="58" y="92"/>
                  </a:lnTo>
                  <a:lnTo>
                    <a:pt x="51" y="99"/>
                  </a:lnTo>
                  <a:lnTo>
                    <a:pt x="49" y="104"/>
                  </a:lnTo>
                  <a:lnTo>
                    <a:pt x="47" y="106"/>
                  </a:lnTo>
                  <a:lnTo>
                    <a:pt x="44" y="110"/>
                  </a:lnTo>
                  <a:lnTo>
                    <a:pt x="42" y="110"/>
                  </a:lnTo>
                  <a:lnTo>
                    <a:pt x="42" y="113"/>
                  </a:lnTo>
                  <a:lnTo>
                    <a:pt x="40" y="110"/>
                  </a:lnTo>
                  <a:lnTo>
                    <a:pt x="35" y="106"/>
                  </a:lnTo>
                  <a:lnTo>
                    <a:pt x="33" y="104"/>
                  </a:lnTo>
                  <a:lnTo>
                    <a:pt x="31" y="99"/>
                  </a:lnTo>
                  <a:lnTo>
                    <a:pt x="29" y="95"/>
                  </a:lnTo>
                  <a:lnTo>
                    <a:pt x="24" y="90"/>
                  </a:lnTo>
                  <a:lnTo>
                    <a:pt x="22" y="88"/>
                  </a:lnTo>
                  <a:lnTo>
                    <a:pt x="18" y="83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3" y="79"/>
                  </a:lnTo>
                  <a:lnTo>
                    <a:pt x="11" y="79"/>
                  </a:lnTo>
                  <a:lnTo>
                    <a:pt x="9" y="77"/>
                  </a:lnTo>
                  <a:lnTo>
                    <a:pt x="6" y="79"/>
                  </a:lnTo>
                  <a:lnTo>
                    <a:pt x="4" y="81"/>
                  </a:lnTo>
                  <a:lnTo>
                    <a:pt x="2" y="83"/>
                  </a:lnTo>
                  <a:lnTo>
                    <a:pt x="2" y="90"/>
                  </a:lnTo>
                  <a:lnTo>
                    <a:pt x="0" y="92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2" y="106"/>
                  </a:lnTo>
                  <a:lnTo>
                    <a:pt x="6" y="110"/>
                  </a:lnTo>
                  <a:lnTo>
                    <a:pt x="9" y="115"/>
                  </a:lnTo>
                  <a:lnTo>
                    <a:pt x="13" y="117"/>
                  </a:lnTo>
                  <a:lnTo>
                    <a:pt x="13" y="119"/>
                  </a:lnTo>
                  <a:lnTo>
                    <a:pt x="15" y="124"/>
                  </a:lnTo>
                  <a:lnTo>
                    <a:pt x="15" y="128"/>
                  </a:lnTo>
                  <a:lnTo>
                    <a:pt x="15" y="130"/>
                  </a:lnTo>
                  <a:lnTo>
                    <a:pt x="18" y="133"/>
                  </a:lnTo>
                  <a:lnTo>
                    <a:pt x="18" y="133"/>
                  </a:lnTo>
                  <a:lnTo>
                    <a:pt x="20" y="135"/>
                  </a:lnTo>
                  <a:lnTo>
                    <a:pt x="22" y="137"/>
                  </a:lnTo>
                  <a:lnTo>
                    <a:pt x="26" y="142"/>
                  </a:lnTo>
                  <a:lnTo>
                    <a:pt x="31" y="148"/>
                  </a:lnTo>
                  <a:lnTo>
                    <a:pt x="35" y="155"/>
                  </a:lnTo>
                  <a:lnTo>
                    <a:pt x="40" y="160"/>
                  </a:lnTo>
                  <a:lnTo>
                    <a:pt x="42" y="164"/>
                  </a:lnTo>
                  <a:lnTo>
                    <a:pt x="44" y="171"/>
                  </a:lnTo>
                  <a:lnTo>
                    <a:pt x="47" y="175"/>
                  </a:lnTo>
                  <a:lnTo>
                    <a:pt x="49" y="180"/>
                  </a:lnTo>
                  <a:lnTo>
                    <a:pt x="53" y="184"/>
                  </a:lnTo>
                  <a:lnTo>
                    <a:pt x="58" y="189"/>
                  </a:lnTo>
                  <a:lnTo>
                    <a:pt x="60" y="198"/>
                  </a:lnTo>
                  <a:lnTo>
                    <a:pt x="65" y="204"/>
                  </a:lnTo>
                  <a:lnTo>
                    <a:pt x="67" y="211"/>
                  </a:lnTo>
                  <a:lnTo>
                    <a:pt x="69" y="218"/>
                  </a:lnTo>
                  <a:lnTo>
                    <a:pt x="71" y="220"/>
                  </a:lnTo>
                  <a:lnTo>
                    <a:pt x="74" y="227"/>
                  </a:lnTo>
                  <a:lnTo>
                    <a:pt x="76" y="231"/>
                  </a:lnTo>
                  <a:lnTo>
                    <a:pt x="76" y="236"/>
                  </a:lnTo>
                  <a:lnTo>
                    <a:pt x="78" y="23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20" name="Freeform 28"/>
            <p:cNvSpPr>
              <a:spLocks/>
            </p:cNvSpPr>
            <p:nvPr/>
          </p:nvSpPr>
          <p:spPr bwMode="auto">
            <a:xfrm>
              <a:off x="1736725" y="3028950"/>
              <a:ext cx="423863" cy="352425"/>
            </a:xfrm>
            <a:custGeom>
              <a:avLst/>
              <a:gdLst>
                <a:gd name="T0" fmla="*/ 125 w 267"/>
                <a:gd name="T1" fmla="*/ 206 h 222"/>
                <a:gd name="T2" fmla="*/ 139 w 267"/>
                <a:gd name="T3" fmla="*/ 222 h 222"/>
                <a:gd name="T4" fmla="*/ 154 w 267"/>
                <a:gd name="T5" fmla="*/ 217 h 222"/>
                <a:gd name="T6" fmla="*/ 172 w 267"/>
                <a:gd name="T7" fmla="*/ 206 h 222"/>
                <a:gd name="T8" fmla="*/ 188 w 267"/>
                <a:gd name="T9" fmla="*/ 197 h 222"/>
                <a:gd name="T10" fmla="*/ 199 w 267"/>
                <a:gd name="T11" fmla="*/ 191 h 222"/>
                <a:gd name="T12" fmla="*/ 188 w 267"/>
                <a:gd name="T13" fmla="*/ 184 h 222"/>
                <a:gd name="T14" fmla="*/ 177 w 267"/>
                <a:gd name="T15" fmla="*/ 170 h 222"/>
                <a:gd name="T16" fmla="*/ 170 w 267"/>
                <a:gd name="T17" fmla="*/ 155 h 222"/>
                <a:gd name="T18" fmla="*/ 179 w 267"/>
                <a:gd name="T19" fmla="*/ 152 h 222"/>
                <a:gd name="T20" fmla="*/ 202 w 267"/>
                <a:gd name="T21" fmla="*/ 161 h 222"/>
                <a:gd name="T22" fmla="*/ 215 w 267"/>
                <a:gd name="T23" fmla="*/ 152 h 222"/>
                <a:gd name="T24" fmla="*/ 231 w 267"/>
                <a:gd name="T25" fmla="*/ 148 h 222"/>
                <a:gd name="T26" fmla="*/ 246 w 267"/>
                <a:gd name="T27" fmla="*/ 141 h 222"/>
                <a:gd name="T28" fmla="*/ 244 w 267"/>
                <a:gd name="T29" fmla="*/ 128 h 222"/>
                <a:gd name="T30" fmla="*/ 237 w 267"/>
                <a:gd name="T31" fmla="*/ 119 h 222"/>
                <a:gd name="T32" fmla="*/ 240 w 267"/>
                <a:gd name="T33" fmla="*/ 101 h 222"/>
                <a:gd name="T34" fmla="*/ 253 w 267"/>
                <a:gd name="T35" fmla="*/ 96 h 222"/>
                <a:gd name="T36" fmla="*/ 251 w 267"/>
                <a:gd name="T37" fmla="*/ 87 h 222"/>
                <a:gd name="T38" fmla="*/ 253 w 267"/>
                <a:gd name="T39" fmla="*/ 81 h 222"/>
                <a:gd name="T40" fmla="*/ 260 w 267"/>
                <a:gd name="T41" fmla="*/ 72 h 222"/>
                <a:gd name="T42" fmla="*/ 267 w 267"/>
                <a:gd name="T43" fmla="*/ 63 h 222"/>
                <a:gd name="T44" fmla="*/ 255 w 267"/>
                <a:gd name="T45" fmla="*/ 58 h 222"/>
                <a:gd name="T46" fmla="*/ 244 w 267"/>
                <a:gd name="T47" fmla="*/ 63 h 222"/>
                <a:gd name="T48" fmla="*/ 233 w 267"/>
                <a:gd name="T49" fmla="*/ 67 h 222"/>
                <a:gd name="T50" fmla="*/ 235 w 267"/>
                <a:gd name="T51" fmla="*/ 56 h 222"/>
                <a:gd name="T52" fmla="*/ 244 w 267"/>
                <a:gd name="T53" fmla="*/ 40 h 222"/>
                <a:gd name="T54" fmla="*/ 240 w 267"/>
                <a:gd name="T55" fmla="*/ 36 h 222"/>
                <a:gd name="T56" fmla="*/ 224 w 267"/>
                <a:gd name="T57" fmla="*/ 36 h 222"/>
                <a:gd name="T58" fmla="*/ 215 w 267"/>
                <a:gd name="T59" fmla="*/ 16 h 222"/>
                <a:gd name="T60" fmla="*/ 211 w 267"/>
                <a:gd name="T61" fmla="*/ 14 h 222"/>
                <a:gd name="T62" fmla="*/ 190 w 267"/>
                <a:gd name="T63" fmla="*/ 14 h 222"/>
                <a:gd name="T64" fmla="*/ 168 w 267"/>
                <a:gd name="T65" fmla="*/ 27 h 222"/>
                <a:gd name="T66" fmla="*/ 166 w 267"/>
                <a:gd name="T67" fmla="*/ 31 h 222"/>
                <a:gd name="T68" fmla="*/ 152 w 267"/>
                <a:gd name="T69" fmla="*/ 27 h 222"/>
                <a:gd name="T70" fmla="*/ 141 w 267"/>
                <a:gd name="T71" fmla="*/ 22 h 222"/>
                <a:gd name="T72" fmla="*/ 112 w 267"/>
                <a:gd name="T73" fmla="*/ 22 h 222"/>
                <a:gd name="T74" fmla="*/ 92 w 267"/>
                <a:gd name="T75" fmla="*/ 14 h 222"/>
                <a:gd name="T76" fmla="*/ 80 w 267"/>
                <a:gd name="T77" fmla="*/ 2 h 222"/>
                <a:gd name="T78" fmla="*/ 63 w 267"/>
                <a:gd name="T79" fmla="*/ 0 h 222"/>
                <a:gd name="T80" fmla="*/ 47 w 267"/>
                <a:gd name="T81" fmla="*/ 7 h 222"/>
                <a:gd name="T82" fmla="*/ 33 w 267"/>
                <a:gd name="T83" fmla="*/ 20 h 222"/>
                <a:gd name="T84" fmla="*/ 40 w 267"/>
                <a:gd name="T85" fmla="*/ 38 h 222"/>
                <a:gd name="T86" fmla="*/ 33 w 267"/>
                <a:gd name="T87" fmla="*/ 52 h 222"/>
                <a:gd name="T88" fmla="*/ 20 w 267"/>
                <a:gd name="T89" fmla="*/ 43 h 222"/>
                <a:gd name="T90" fmla="*/ 22 w 267"/>
                <a:gd name="T91" fmla="*/ 20 h 222"/>
                <a:gd name="T92" fmla="*/ 22 w 267"/>
                <a:gd name="T93" fmla="*/ 7 h 222"/>
                <a:gd name="T94" fmla="*/ 13 w 267"/>
                <a:gd name="T95" fmla="*/ 11 h 222"/>
                <a:gd name="T96" fmla="*/ 0 w 267"/>
                <a:gd name="T97" fmla="*/ 27 h 222"/>
                <a:gd name="T98" fmla="*/ 4 w 267"/>
                <a:gd name="T99" fmla="*/ 47 h 222"/>
                <a:gd name="T100" fmla="*/ 9 w 267"/>
                <a:gd name="T101" fmla="*/ 67 h 222"/>
                <a:gd name="T102" fmla="*/ 18 w 267"/>
                <a:gd name="T103" fmla="*/ 92 h 222"/>
                <a:gd name="T104" fmla="*/ 45 w 267"/>
                <a:gd name="T105" fmla="*/ 94 h 222"/>
                <a:gd name="T106" fmla="*/ 67 w 267"/>
                <a:gd name="T107" fmla="*/ 105 h 222"/>
                <a:gd name="T108" fmla="*/ 89 w 267"/>
                <a:gd name="T109" fmla="*/ 108 h 222"/>
                <a:gd name="T110" fmla="*/ 110 w 267"/>
                <a:gd name="T111" fmla="*/ 110 h 222"/>
                <a:gd name="T112" fmla="*/ 107 w 267"/>
                <a:gd name="T113" fmla="*/ 135 h 222"/>
                <a:gd name="T114" fmla="*/ 114 w 267"/>
                <a:gd name="T115" fmla="*/ 157 h 222"/>
                <a:gd name="T116" fmla="*/ 110 w 267"/>
                <a:gd name="T117" fmla="*/ 173 h 222"/>
                <a:gd name="T118" fmla="*/ 110 w 267"/>
                <a:gd name="T119" fmla="*/ 184 h 222"/>
                <a:gd name="T120" fmla="*/ 119 w 267"/>
                <a:gd name="T121" fmla="*/ 19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7" h="222">
                  <a:moveTo>
                    <a:pt x="121" y="197"/>
                  </a:moveTo>
                  <a:lnTo>
                    <a:pt x="121" y="200"/>
                  </a:lnTo>
                  <a:lnTo>
                    <a:pt x="123" y="202"/>
                  </a:lnTo>
                  <a:lnTo>
                    <a:pt x="125" y="206"/>
                  </a:lnTo>
                  <a:lnTo>
                    <a:pt x="130" y="213"/>
                  </a:lnTo>
                  <a:lnTo>
                    <a:pt x="132" y="215"/>
                  </a:lnTo>
                  <a:lnTo>
                    <a:pt x="134" y="220"/>
                  </a:lnTo>
                  <a:lnTo>
                    <a:pt x="139" y="222"/>
                  </a:lnTo>
                  <a:lnTo>
                    <a:pt x="143" y="222"/>
                  </a:lnTo>
                  <a:lnTo>
                    <a:pt x="148" y="222"/>
                  </a:lnTo>
                  <a:lnTo>
                    <a:pt x="152" y="220"/>
                  </a:lnTo>
                  <a:lnTo>
                    <a:pt x="154" y="217"/>
                  </a:lnTo>
                  <a:lnTo>
                    <a:pt x="159" y="215"/>
                  </a:lnTo>
                  <a:lnTo>
                    <a:pt x="161" y="213"/>
                  </a:lnTo>
                  <a:lnTo>
                    <a:pt x="168" y="211"/>
                  </a:lnTo>
                  <a:lnTo>
                    <a:pt x="172" y="206"/>
                  </a:lnTo>
                  <a:lnTo>
                    <a:pt x="177" y="204"/>
                  </a:lnTo>
                  <a:lnTo>
                    <a:pt x="179" y="202"/>
                  </a:lnTo>
                  <a:lnTo>
                    <a:pt x="184" y="200"/>
                  </a:lnTo>
                  <a:lnTo>
                    <a:pt x="188" y="197"/>
                  </a:lnTo>
                  <a:lnTo>
                    <a:pt x="190" y="197"/>
                  </a:lnTo>
                  <a:lnTo>
                    <a:pt x="195" y="195"/>
                  </a:lnTo>
                  <a:lnTo>
                    <a:pt x="197" y="193"/>
                  </a:lnTo>
                  <a:lnTo>
                    <a:pt x="199" y="191"/>
                  </a:lnTo>
                  <a:lnTo>
                    <a:pt x="199" y="188"/>
                  </a:lnTo>
                  <a:lnTo>
                    <a:pt x="197" y="186"/>
                  </a:lnTo>
                  <a:lnTo>
                    <a:pt x="190" y="186"/>
                  </a:lnTo>
                  <a:lnTo>
                    <a:pt x="188" y="184"/>
                  </a:lnTo>
                  <a:lnTo>
                    <a:pt x="184" y="184"/>
                  </a:lnTo>
                  <a:lnTo>
                    <a:pt x="181" y="179"/>
                  </a:lnTo>
                  <a:lnTo>
                    <a:pt x="179" y="175"/>
                  </a:lnTo>
                  <a:lnTo>
                    <a:pt x="177" y="170"/>
                  </a:lnTo>
                  <a:lnTo>
                    <a:pt x="175" y="164"/>
                  </a:lnTo>
                  <a:lnTo>
                    <a:pt x="172" y="161"/>
                  </a:lnTo>
                  <a:lnTo>
                    <a:pt x="170" y="157"/>
                  </a:lnTo>
                  <a:lnTo>
                    <a:pt x="170" y="155"/>
                  </a:lnTo>
                  <a:lnTo>
                    <a:pt x="168" y="152"/>
                  </a:lnTo>
                  <a:lnTo>
                    <a:pt x="170" y="150"/>
                  </a:lnTo>
                  <a:lnTo>
                    <a:pt x="172" y="150"/>
                  </a:lnTo>
                  <a:lnTo>
                    <a:pt x="179" y="152"/>
                  </a:lnTo>
                  <a:lnTo>
                    <a:pt x="186" y="152"/>
                  </a:lnTo>
                  <a:lnTo>
                    <a:pt x="190" y="155"/>
                  </a:lnTo>
                  <a:lnTo>
                    <a:pt x="197" y="157"/>
                  </a:lnTo>
                  <a:lnTo>
                    <a:pt x="202" y="161"/>
                  </a:lnTo>
                  <a:lnTo>
                    <a:pt x="206" y="161"/>
                  </a:lnTo>
                  <a:lnTo>
                    <a:pt x="211" y="159"/>
                  </a:lnTo>
                  <a:lnTo>
                    <a:pt x="213" y="157"/>
                  </a:lnTo>
                  <a:lnTo>
                    <a:pt x="215" y="152"/>
                  </a:lnTo>
                  <a:lnTo>
                    <a:pt x="217" y="150"/>
                  </a:lnTo>
                  <a:lnTo>
                    <a:pt x="222" y="150"/>
                  </a:lnTo>
                  <a:lnTo>
                    <a:pt x="226" y="148"/>
                  </a:lnTo>
                  <a:lnTo>
                    <a:pt x="231" y="148"/>
                  </a:lnTo>
                  <a:lnTo>
                    <a:pt x="235" y="148"/>
                  </a:lnTo>
                  <a:lnTo>
                    <a:pt x="240" y="146"/>
                  </a:lnTo>
                  <a:lnTo>
                    <a:pt x="244" y="144"/>
                  </a:lnTo>
                  <a:lnTo>
                    <a:pt x="246" y="141"/>
                  </a:lnTo>
                  <a:lnTo>
                    <a:pt x="246" y="137"/>
                  </a:lnTo>
                  <a:lnTo>
                    <a:pt x="246" y="132"/>
                  </a:lnTo>
                  <a:lnTo>
                    <a:pt x="246" y="130"/>
                  </a:lnTo>
                  <a:lnTo>
                    <a:pt x="244" y="128"/>
                  </a:lnTo>
                  <a:lnTo>
                    <a:pt x="242" y="128"/>
                  </a:lnTo>
                  <a:lnTo>
                    <a:pt x="240" y="126"/>
                  </a:lnTo>
                  <a:lnTo>
                    <a:pt x="240" y="123"/>
                  </a:lnTo>
                  <a:lnTo>
                    <a:pt x="237" y="119"/>
                  </a:lnTo>
                  <a:lnTo>
                    <a:pt x="237" y="110"/>
                  </a:lnTo>
                  <a:lnTo>
                    <a:pt x="237" y="105"/>
                  </a:lnTo>
                  <a:lnTo>
                    <a:pt x="237" y="103"/>
                  </a:lnTo>
                  <a:lnTo>
                    <a:pt x="240" y="101"/>
                  </a:lnTo>
                  <a:lnTo>
                    <a:pt x="244" y="99"/>
                  </a:lnTo>
                  <a:lnTo>
                    <a:pt x="249" y="99"/>
                  </a:lnTo>
                  <a:lnTo>
                    <a:pt x="251" y="99"/>
                  </a:lnTo>
                  <a:lnTo>
                    <a:pt x="253" y="96"/>
                  </a:lnTo>
                  <a:lnTo>
                    <a:pt x="255" y="96"/>
                  </a:lnTo>
                  <a:lnTo>
                    <a:pt x="255" y="92"/>
                  </a:lnTo>
                  <a:lnTo>
                    <a:pt x="253" y="90"/>
                  </a:lnTo>
                  <a:lnTo>
                    <a:pt x="251" y="87"/>
                  </a:lnTo>
                  <a:lnTo>
                    <a:pt x="251" y="85"/>
                  </a:lnTo>
                  <a:lnTo>
                    <a:pt x="249" y="83"/>
                  </a:lnTo>
                  <a:lnTo>
                    <a:pt x="251" y="83"/>
                  </a:lnTo>
                  <a:lnTo>
                    <a:pt x="253" y="81"/>
                  </a:lnTo>
                  <a:lnTo>
                    <a:pt x="255" y="76"/>
                  </a:lnTo>
                  <a:lnTo>
                    <a:pt x="258" y="74"/>
                  </a:lnTo>
                  <a:lnTo>
                    <a:pt x="260" y="72"/>
                  </a:lnTo>
                  <a:lnTo>
                    <a:pt x="260" y="72"/>
                  </a:lnTo>
                  <a:lnTo>
                    <a:pt x="264" y="70"/>
                  </a:lnTo>
                  <a:lnTo>
                    <a:pt x="267" y="67"/>
                  </a:lnTo>
                  <a:lnTo>
                    <a:pt x="267" y="65"/>
                  </a:lnTo>
                  <a:lnTo>
                    <a:pt x="267" y="63"/>
                  </a:lnTo>
                  <a:lnTo>
                    <a:pt x="264" y="61"/>
                  </a:lnTo>
                  <a:lnTo>
                    <a:pt x="262" y="61"/>
                  </a:lnTo>
                  <a:lnTo>
                    <a:pt x="258" y="58"/>
                  </a:lnTo>
                  <a:lnTo>
                    <a:pt x="255" y="58"/>
                  </a:lnTo>
                  <a:lnTo>
                    <a:pt x="253" y="58"/>
                  </a:lnTo>
                  <a:lnTo>
                    <a:pt x="251" y="58"/>
                  </a:lnTo>
                  <a:lnTo>
                    <a:pt x="246" y="61"/>
                  </a:lnTo>
                  <a:lnTo>
                    <a:pt x="244" y="63"/>
                  </a:lnTo>
                  <a:lnTo>
                    <a:pt x="240" y="65"/>
                  </a:lnTo>
                  <a:lnTo>
                    <a:pt x="237" y="67"/>
                  </a:lnTo>
                  <a:lnTo>
                    <a:pt x="235" y="67"/>
                  </a:lnTo>
                  <a:lnTo>
                    <a:pt x="233" y="67"/>
                  </a:lnTo>
                  <a:lnTo>
                    <a:pt x="233" y="65"/>
                  </a:lnTo>
                  <a:lnTo>
                    <a:pt x="233" y="61"/>
                  </a:lnTo>
                  <a:lnTo>
                    <a:pt x="233" y="58"/>
                  </a:lnTo>
                  <a:lnTo>
                    <a:pt x="235" y="56"/>
                  </a:lnTo>
                  <a:lnTo>
                    <a:pt x="240" y="52"/>
                  </a:lnTo>
                  <a:lnTo>
                    <a:pt x="242" y="47"/>
                  </a:lnTo>
                  <a:lnTo>
                    <a:pt x="244" y="45"/>
                  </a:lnTo>
                  <a:lnTo>
                    <a:pt x="244" y="40"/>
                  </a:lnTo>
                  <a:lnTo>
                    <a:pt x="244" y="40"/>
                  </a:lnTo>
                  <a:lnTo>
                    <a:pt x="244" y="38"/>
                  </a:lnTo>
                  <a:lnTo>
                    <a:pt x="242" y="38"/>
                  </a:lnTo>
                  <a:lnTo>
                    <a:pt x="240" y="36"/>
                  </a:lnTo>
                  <a:lnTo>
                    <a:pt x="235" y="36"/>
                  </a:lnTo>
                  <a:lnTo>
                    <a:pt x="228" y="36"/>
                  </a:lnTo>
                  <a:lnTo>
                    <a:pt x="224" y="36"/>
                  </a:lnTo>
                  <a:lnTo>
                    <a:pt x="224" y="36"/>
                  </a:lnTo>
                  <a:lnTo>
                    <a:pt x="215" y="31"/>
                  </a:lnTo>
                  <a:lnTo>
                    <a:pt x="208" y="31"/>
                  </a:lnTo>
                  <a:lnTo>
                    <a:pt x="211" y="25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3" y="16"/>
                  </a:lnTo>
                  <a:lnTo>
                    <a:pt x="211" y="14"/>
                  </a:lnTo>
                  <a:lnTo>
                    <a:pt x="206" y="14"/>
                  </a:lnTo>
                  <a:lnTo>
                    <a:pt x="199" y="14"/>
                  </a:lnTo>
                  <a:lnTo>
                    <a:pt x="195" y="14"/>
                  </a:lnTo>
                  <a:lnTo>
                    <a:pt x="190" y="14"/>
                  </a:lnTo>
                  <a:lnTo>
                    <a:pt x="188" y="16"/>
                  </a:lnTo>
                  <a:lnTo>
                    <a:pt x="179" y="20"/>
                  </a:lnTo>
                  <a:lnTo>
                    <a:pt x="170" y="25"/>
                  </a:lnTo>
                  <a:lnTo>
                    <a:pt x="168" y="27"/>
                  </a:lnTo>
                  <a:lnTo>
                    <a:pt x="168" y="29"/>
                  </a:lnTo>
                  <a:lnTo>
                    <a:pt x="168" y="29"/>
                  </a:lnTo>
                  <a:lnTo>
                    <a:pt x="168" y="31"/>
                  </a:lnTo>
                  <a:lnTo>
                    <a:pt x="166" y="31"/>
                  </a:lnTo>
                  <a:lnTo>
                    <a:pt x="163" y="31"/>
                  </a:lnTo>
                  <a:lnTo>
                    <a:pt x="159" y="31"/>
                  </a:lnTo>
                  <a:lnTo>
                    <a:pt x="154" y="29"/>
                  </a:lnTo>
                  <a:lnTo>
                    <a:pt x="152" y="27"/>
                  </a:lnTo>
                  <a:lnTo>
                    <a:pt x="150" y="27"/>
                  </a:lnTo>
                  <a:lnTo>
                    <a:pt x="148" y="27"/>
                  </a:lnTo>
                  <a:lnTo>
                    <a:pt x="146" y="25"/>
                  </a:lnTo>
                  <a:lnTo>
                    <a:pt x="141" y="22"/>
                  </a:lnTo>
                  <a:lnTo>
                    <a:pt x="134" y="22"/>
                  </a:lnTo>
                  <a:lnTo>
                    <a:pt x="125" y="20"/>
                  </a:lnTo>
                  <a:lnTo>
                    <a:pt x="119" y="20"/>
                  </a:lnTo>
                  <a:lnTo>
                    <a:pt x="112" y="22"/>
                  </a:lnTo>
                  <a:lnTo>
                    <a:pt x="107" y="20"/>
                  </a:lnTo>
                  <a:lnTo>
                    <a:pt x="103" y="20"/>
                  </a:lnTo>
                  <a:lnTo>
                    <a:pt x="98" y="18"/>
                  </a:lnTo>
                  <a:lnTo>
                    <a:pt x="92" y="14"/>
                  </a:lnTo>
                  <a:lnTo>
                    <a:pt x="89" y="9"/>
                  </a:lnTo>
                  <a:lnTo>
                    <a:pt x="87" y="5"/>
                  </a:lnTo>
                  <a:lnTo>
                    <a:pt x="83" y="2"/>
                  </a:lnTo>
                  <a:lnTo>
                    <a:pt x="80" y="2"/>
                  </a:lnTo>
                  <a:lnTo>
                    <a:pt x="74" y="2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4" y="2"/>
                  </a:lnTo>
                  <a:lnTo>
                    <a:pt x="47" y="7"/>
                  </a:lnTo>
                  <a:lnTo>
                    <a:pt x="42" y="9"/>
                  </a:lnTo>
                  <a:lnTo>
                    <a:pt x="38" y="11"/>
                  </a:lnTo>
                  <a:lnTo>
                    <a:pt x="36" y="14"/>
                  </a:lnTo>
                  <a:lnTo>
                    <a:pt x="33" y="20"/>
                  </a:lnTo>
                  <a:lnTo>
                    <a:pt x="33" y="25"/>
                  </a:lnTo>
                  <a:lnTo>
                    <a:pt x="36" y="29"/>
                  </a:lnTo>
                  <a:lnTo>
                    <a:pt x="38" y="34"/>
                  </a:lnTo>
                  <a:lnTo>
                    <a:pt x="40" y="38"/>
                  </a:lnTo>
                  <a:lnTo>
                    <a:pt x="40" y="40"/>
                  </a:lnTo>
                  <a:lnTo>
                    <a:pt x="38" y="45"/>
                  </a:lnTo>
                  <a:lnTo>
                    <a:pt x="36" y="49"/>
                  </a:lnTo>
                  <a:lnTo>
                    <a:pt x="33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2" y="47"/>
                  </a:lnTo>
                  <a:lnTo>
                    <a:pt x="20" y="43"/>
                  </a:lnTo>
                  <a:lnTo>
                    <a:pt x="20" y="38"/>
                  </a:lnTo>
                  <a:lnTo>
                    <a:pt x="20" y="31"/>
                  </a:lnTo>
                  <a:lnTo>
                    <a:pt x="22" y="25"/>
                  </a:lnTo>
                  <a:lnTo>
                    <a:pt x="22" y="20"/>
                  </a:lnTo>
                  <a:lnTo>
                    <a:pt x="24" y="14"/>
                  </a:lnTo>
                  <a:lnTo>
                    <a:pt x="24" y="11"/>
                  </a:lnTo>
                  <a:lnTo>
                    <a:pt x="22" y="9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0" y="7"/>
                  </a:lnTo>
                  <a:lnTo>
                    <a:pt x="15" y="9"/>
                  </a:lnTo>
                  <a:lnTo>
                    <a:pt x="13" y="11"/>
                  </a:lnTo>
                  <a:lnTo>
                    <a:pt x="9" y="16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2" y="43"/>
                  </a:lnTo>
                  <a:lnTo>
                    <a:pt x="4" y="47"/>
                  </a:lnTo>
                  <a:lnTo>
                    <a:pt x="6" y="52"/>
                  </a:lnTo>
                  <a:lnTo>
                    <a:pt x="9" y="56"/>
                  </a:lnTo>
                  <a:lnTo>
                    <a:pt x="9" y="61"/>
                  </a:lnTo>
                  <a:lnTo>
                    <a:pt x="9" y="67"/>
                  </a:lnTo>
                  <a:lnTo>
                    <a:pt x="11" y="76"/>
                  </a:lnTo>
                  <a:lnTo>
                    <a:pt x="13" y="83"/>
                  </a:lnTo>
                  <a:lnTo>
                    <a:pt x="15" y="87"/>
                  </a:lnTo>
                  <a:lnTo>
                    <a:pt x="18" y="92"/>
                  </a:lnTo>
                  <a:lnTo>
                    <a:pt x="24" y="94"/>
                  </a:lnTo>
                  <a:lnTo>
                    <a:pt x="31" y="94"/>
                  </a:lnTo>
                  <a:lnTo>
                    <a:pt x="38" y="94"/>
                  </a:lnTo>
                  <a:lnTo>
                    <a:pt x="45" y="94"/>
                  </a:lnTo>
                  <a:lnTo>
                    <a:pt x="51" y="96"/>
                  </a:lnTo>
                  <a:lnTo>
                    <a:pt x="56" y="99"/>
                  </a:lnTo>
                  <a:lnTo>
                    <a:pt x="63" y="101"/>
                  </a:lnTo>
                  <a:lnTo>
                    <a:pt x="67" y="105"/>
                  </a:lnTo>
                  <a:lnTo>
                    <a:pt x="74" y="108"/>
                  </a:lnTo>
                  <a:lnTo>
                    <a:pt x="80" y="108"/>
                  </a:lnTo>
                  <a:lnTo>
                    <a:pt x="85" y="108"/>
                  </a:lnTo>
                  <a:lnTo>
                    <a:pt x="89" y="108"/>
                  </a:lnTo>
                  <a:lnTo>
                    <a:pt x="94" y="108"/>
                  </a:lnTo>
                  <a:lnTo>
                    <a:pt x="101" y="108"/>
                  </a:lnTo>
                  <a:lnTo>
                    <a:pt x="105" y="108"/>
                  </a:lnTo>
                  <a:lnTo>
                    <a:pt x="110" y="110"/>
                  </a:lnTo>
                  <a:lnTo>
                    <a:pt x="112" y="112"/>
                  </a:lnTo>
                  <a:lnTo>
                    <a:pt x="110" y="117"/>
                  </a:lnTo>
                  <a:lnTo>
                    <a:pt x="107" y="126"/>
                  </a:lnTo>
                  <a:lnTo>
                    <a:pt x="107" y="135"/>
                  </a:lnTo>
                  <a:lnTo>
                    <a:pt x="107" y="141"/>
                  </a:lnTo>
                  <a:lnTo>
                    <a:pt x="110" y="146"/>
                  </a:lnTo>
                  <a:lnTo>
                    <a:pt x="112" y="152"/>
                  </a:lnTo>
                  <a:lnTo>
                    <a:pt x="114" y="157"/>
                  </a:lnTo>
                  <a:lnTo>
                    <a:pt x="114" y="161"/>
                  </a:lnTo>
                  <a:lnTo>
                    <a:pt x="114" y="166"/>
                  </a:lnTo>
                  <a:lnTo>
                    <a:pt x="112" y="170"/>
                  </a:lnTo>
                  <a:lnTo>
                    <a:pt x="110" y="173"/>
                  </a:lnTo>
                  <a:lnTo>
                    <a:pt x="107" y="175"/>
                  </a:lnTo>
                  <a:lnTo>
                    <a:pt x="107" y="179"/>
                  </a:lnTo>
                  <a:lnTo>
                    <a:pt x="107" y="182"/>
                  </a:lnTo>
                  <a:lnTo>
                    <a:pt x="110" y="184"/>
                  </a:lnTo>
                  <a:lnTo>
                    <a:pt x="112" y="188"/>
                  </a:lnTo>
                  <a:lnTo>
                    <a:pt x="114" y="191"/>
                  </a:lnTo>
                  <a:lnTo>
                    <a:pt x="116" y="195"/>
                  </a:lnTo>
                  <a:lnTo>
                    <a:pt x="119" y="197"/>
                  </a:lnTo>
                  <a:lnTo>
                    <a:pt x="121" y="19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21" name="Freeform 29"/>
            <p:cNvSpPr>
              <a:spLocks/>
            </p:cNvSpPr>
            <p:nvPr/>
          </p:nvSpPr>
          <p:spPr bwMode="auto">
            <a:xfrm>
              <a:off x="1736725" y="3028950"/>
              <a:ext cx="423863" cy="352425"/>
            </a:xfrm>
            <a:custGeom>
              <a:avLst/>
              <a:gdLst>
                <a:gd name="T0" fmla="*/ 125 w 267"/>
                <a:gd name="T1" fmla="*/ 206 h 222"/>
                <a:gd name="T2" fmla="*/ 139 w 267"/>
                <a:gd name="T3" fmla="*/ 222 h 222"/>
                <a:gd name="T4" fmla="*/ 154 w 267"/>
                <a:gd name="T5" fmla="*/ 217 h 222"/>
                <a:gd name="T6" fmla="*/ 172 w 267"/>
                <a:gd name="T7" fmla="*/ 206 h 222"/>
                <a:gd name="T8" fmla="*/ 188 w 267"/>
                <a:gd name="T9" fmla="*/ 197 h 222"/>
                <a:gd name="T10" fmla="*/ 199 w 267"/>
                <a:gd name="T11" fmla="*/ 191 h 222"/>
                <a:gd name="T12" fmla="*/ 188 w 267"/>
                <a:gd name="T13" fmla="*/ 184 h 222"/>
                <a:gd name="T14" fmla="*/ 177 w 267"/>
                <a:gd name="T15" fmla="*/ 170 h 222"/>
                <a:gd name="T16" fmla="*/ 170 w 267"/>
                <a:gd name="T17" fmla="*/ 155 h 222"/>
                <a:gd name="T18" fmla="*/ 179 w 267"/>
                <a:gd name="T19" fmla="*/ 152 h 222"/>
                <a:gd name="T20" fmla="*/ 202 w 267"/>
                <a:gd name="T21" fmla="*/ 161 h 222"/>
                <a:gd name="T22" fmla="*/ 215 w 267"/>
                <a:gd name="T23" fmla="*/ 152 h 222"/>
                <a:gd name="T24" fmla="*/ 231 w 267"/>
                <a:gd name="T25" fmla="*/ 148 h 222"/>
                <a:gd name="T26" fmla="*/ 246 w 267"/>
                <a:gd name="T27" fmla="*/ 141 h 222"/>
                <a:gd name="T28" fmla="*/ 244 w 267"/>
                <a:gd name="T29" fmla="*/ 128 h 222"/>
                <a:gd name="T30" fmla="*/ 237 w 267"/>
                <a:gd name="T31" fmla="*/ 119 h 222"/>
                <a:gd name="T32" fmla="*/ 240 w 267"/>
                <a:gd name="T33" fmla="*/ 101 h 222"/>
                <a:gd name="T34" fmla="*/ 253 w 267"/>
                <a:gd name="T35" fmla="*/ 96 h 222"/>
                <a:gd name="T36" fmla="*/ 251 w 267"/>
                <a:gd name="T37" fmla="*/ 87 h 222"/>
                <a:gd name="T38" fmla="*/ 253 w 267"/>
                <a:gd name="T39" fmla="*/ 81 h 222"/>
                <a:gd name="T40" fmla="*/ 260 w 267"/>
                <a:gd name="T41" fmla="*/ 72 h 222"/>
                <a:gd name="T42" fmla="*/ 267 w 267"/>
                <a:gd name="T43" fmla="*/ 63 h 222"/>
                <a:gd name="T44" fmla="*/ 255 w 267"/>
                <a:gd name="T45" fmla="*/ 58 h 222"/>
                <a:gd name="T46" fmla="*/ 244 w 267"/>
                <a:gd name="T47" fmla="*/ 63 h 222"/>
                <a:gd name="T48" fmla="*/ 233 w 267"/>
                <a:gd name="T49" fmla="*/ 67 h 222"/>
                <a:gd name="T50" fmla="*/ 235 w 267"/>
                <a:gd name="T51" fmla="*/ 56 h 222"/>
                <a:gd name="T52" fmla="*/ 244 w 267"/>
                <a:gd name="T53" fmla="*/ 40 h 222"/>
                <a:gd name="T54" fmla="*/ 240 w 267"/>
                <a:gd name="T55" fmla="*/ 36 h 222"/>
                <a:gd name="T56" fmla="*/ 224 w 267"/>
                <a:gd name="T57" fmla="*/ 36 h 222"/>
                <a:gd name="T58" fmla="*/ 215 w 267"/>
                <a:gd name="T59" fmla="*/ 16 h 222"/>
                <a:gd name="T60" fmla="*/ 211 w 267"/>
                <a:gd name="T61" fmla="*/ 14 h 222"/>
                <a:gd name="T62" fmla="*/ 190 w 267"/>
                <a:gd name="T63" fmla="*/ 14 h 222"/>
                <a:gd name="T64" fmla="*/ 168 w 267"/>
                <a:gd name="T65" fmla="*/ 27 h 222"/>
                <a:gd name="T66" fmla="*/ 166 w 267"/>
                <a:gd name="T67" fmla="*/ 31 h 222"/>
                <a:gd name="T68" fmla="*/ 152 w 267"/>
                <a:gd name="T69" fmla="*/ 27 h 222"/>
                <a:gd name="T70" fmla="*/ 141 w 267"/>
                <a:gd name="T71" fmla="*/ 22 h 222"/>
                <a:gd name="T72" fmla="*/ 112 w 267"/>
                <a:gd name="T73" fmla="*/ 22 h 222"/>
                <a:gd name="T74" fmla="*/ 92 w 267"/>
                <a:gd name="T75" fmla="*/ 14 h 222"/>
                <a:gd name="T76" fmla="*/ 80 w 267"/>
                <a:gd name="T77" fmla="*/ 2 h 222"/>
                <a:gd name="T78" fmla="*/ 63 w 267"/>
                <a:gd name="T79" fmla="*/ 0 h 222"/>
                <a:gd name="T80" fmla="*/ 47 w 267"/>
                <a:gd name="T81" fmla="*/ 7 h 222"/>
                <a:gd name="T82" fmla="*/ 33 w 267"/>
                <a:gd name="T83" fmla="*/ 20 h 222"/>
                <a:gd name="T84" fmla="*/ 40 w 267"/>
                <a:gd name="T85" fmla="*/ 38 h 222"/>
                <a:gd name="T86" fmla="*/ 33 w 267"/>
                <a:gd name="T87" fmla="*/ 52 h 222"/>
                <a:gd name="T88" fmla="*/ 20 w 267"/>
                <a:gd name="T89" fmla="*/ 43 h 222"/>
                <a:gd name="T90" fmla="*/ 22 w 267"/>
                <a:gd name="T91" fmla="*/ 20 h 222"/>
                <a:gd name="T92" fmla="*/ 22 w 267"/>
                <a:gd name="T93" fmla="*/ 7 h 222"/>
                <a:gd name="T94" fmla="*/ 13 w 267"/>
                <a:gd name="T95" fmla="*/ 11 h 222"/>
                <a:gd name="T96" fmla="*/ 0 w 267"/>
                <a:gd name="T97" fmla="*/ 27 h 222"/>
                <a:gd name="T98" fmla="*/ 4 w 267"/>
                <a:gd name="T99" fmla="*/ 47 h 222"/>
                <a:gd name="T100" fmla="*/ 9 w 267"/>
                <a:gd name="T101" fmla="*/ 67 h 222"/>
                <a:gd name="T102" fmla="*/ 18 w 267"/>
                <a:gd name="T103" fmla="*/ 92 h 222"/>
                <a:gd name="T104" fmla="*/ 45 w 267"/>
                <a:gd name="T105" fmla="*/ 94 h 222"/>
                <a:gd name="T106" fmla="*/ 67 w 267"/>
                <a:gd name="T107" fmla="*/ 105 h 222"/>
                <a:gd name="T108" fmla="*/ 89 w 267"/>
                <a:gd name="T109" fmla="*/ 108 h 222"/>
                <a:gd name="T110" fmla="*/ 110 w 267"/>
                <a:gd name="T111" fmla="*/ 110 h 222"/>
                <a:gd name="T112" fmla="*/ 107 w 267"/>
                <a:gd name="T113" fmla="*/ 135 h 222"/>
                <a:gd name="T114" fmla="*/ 114 w 267"/>
                <a:gd name="T115" fmla="*/ 157 h 222"/>
                <a:gd name="T116" fmla="*/ 110 w 267"/>
                <a:gd name="T117" fmla="*/ 173 h 222"/>
                <a:gd name="T118" fmla="*/ 110 w 267"/>
                <a:gd name="T119" fmla="*/ 184 h 222"/>
                <a:gd name="T120" fmla="*/ 119 w 267"/>
                <a:gd name="T121" fmla="*/ 19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7" h="222">
                  <a:moveTo>
                    <a:pt x="121" y="197"/>
                  </a:moveTo>
                  <a:lnTo>
                    <a:pt x="121" y="200"/>
                  </a:lnTo>
                  <a:lnTo>
                    <a:pt x="123" y="202"/>
                  </a:lnTo>
                  <a:lnTo>
                    <a:pt x="125" y="206"/>
                  </a:lnTo>
                  <a:lnTo>
                    <a:pt x="130" y="213"/>
                  </a:lnTo>
                  <a:lnTo>
                    <a:pt x="132" y="215"/>
                  </a:lnTo>
                  <a:lnTo>
                    <a:pt x="134" y="220"/>
                  </a:lnTo>
                  <a:lnTo>
                    <a:pt x="139" y="222"/>
                  </a:lnTo>
                  <a:lnTo>
                    <a:pt x="143" y="222"/>
                  </a:lnTo>
                  <a:lnTo>
                    <a:pt x="148" y="222"/>
                  </a:lnTo>
                  <a:lnTo>
                    <a:pt x="152" y="220"/>
                  </a:lnTo>
                  <a:lnTo>
                    <a:pt x="154" y="217"/>
                  </a:lnTo>
                  <a:lnTo>
                    <a:pt x="159" y="215"/>
                  </a:lnTo>
                  <a:lnTo>
                    <a:pt x="161" y="213"/>
                  </a:lnTo>
                  <a:lnTo>
                    <a:pt x="168" y="211"/>
                  </a:lnTo>
                  <a:lnTo>
                    <a:pt x="172" y="206"/>
                  </a:lnTo>
                  <a:lnTo>
                    <a:pt x="177" y="204"/>
                  </a:lnTo>
                  <a:lnTo>
                    <a:pt x="179" y="202"/>
                  </a:lnTo>
                  <a:lnTo>
                    <a:pt x="184" y="200"/>
                  </a:lnTo>
                  <a:lnTo>
                    <a:pt x="188" y="197"/>
                  </a:lnTo>
                  <a:lnTo>
                    <a:pt x="190" y="197"/>
                  </a:lnTo>
                  <a:lnTo>
                    <a:pt x="195" y="195"/>
                  </a:lnTo>
                  <a:lnTo>
                    <a:pt x="197" y="193"/>
                  </a:lnTo>
                  <a:lnTo>
                    <a:pt x="199" y="191"/>
                  </a:lnTo>
                  <a:lnTo>
                    <a:pt x="199" y="188"/>
                  </a:lnTo>
                  <a:lnTo>
                    <a:pt x="197" y="186"/>
                  </a:lnTo>
                  <a:lnTo>
                    <a:pt x="190" y="186"/>
                  </a:lnTo>
                  <a:lnTo>
                    <a:pt x="188" y="184"/>
                  </a:lnTo>
                  <a:lnTo>
                    <a:pt x="184" y="184"/>
                  </a:lnTo>
                  <a:lnTo>
                    <a:pt x="181" y="179"/>
                  </a:lnTo>
                  <a:lnTo>
                    <a:pt x="179" y="175"/>
                  </a:lnTo>
                  <a:lnTo>
                    <a:pt x="177" y="170"/>
                  </a:lnTo>
                  <a:lnTo>
                    <a:pt x="175" y="164"/>
                  </a:lnTo>
                  <a:lnTo>
                    <a:pt x="172" y="161"/>
                  </a:lnTo>
                  <a:lnTo>
                    <a:pt x="170" y="157"/>
                  </a:lnTo>
                  <a:lnTo>
                    <a:pt x="170" y="155"/>
                  </a:lnTo>
                  <a:lnTo>
                    <a:pt x="168" y="152"/>
                  </a:lnTo>
                  <a:lnTo>
                    <a:pt x="170" y="150"/>
                  </a:lnTo>
                  <a:lnTo>
                    <a:pt x="172" y="150"/>
                  </a:lnTo>
                  <a:lnTo>
                    <a:pt x="179" y="152"/>
                  </a:lnTo>
                  <a:lnTo>
                    <a:pt x="186" y="152"/>
                  </a:lnTo>
                  <a:lnTo>
                    <a:pt x="190" y="155"/>
                  </a:lnTo>
                  <a:lnTo>
                    <a:pt x="197" y="157"/>
                  </a:lnTo>
                  <a:lnTo>
                    <a:pt x="202" y="161"/>
                  </a:lnTo>
                  <a:lnTo>
                    <a:pt x="206" y="161"/>
                  </a:lnTo>
                  <a:lnTo>
                    <a:pt x="211" y="159"/>
                  </a:lnTo>
                  <a:lnTo>
                    <a:pt x="213" y="157"/>
                  </a:lnTo>
                  <a:lnTo>
                    <a:pt x="215" y="152"/>
                  </a:lnTo>
                  <a:lnTo>
                    <a:pt x="217" y="150"/>
                  </a:lnTo>
                  <a:lnTo>
                    <a:pt x="222" y="150"/>
                  </a:lnTo>
                  <a:lnTo>
                    <a:pt x="226" y="148"/>
                  </a:lnTo>
                  <a:lnTo>
                    <a:pt x="231" y="148"/>
                  </a:lnTo>
                  <a:lnTo>
                    <a:pt x="235" y="148"/>
                  </a:lnTo>
                  <a:lnTo>
                    <a:pt x="240" y="146"/>
                  </a:lnTo>
                  <a:lnTo>
                    <a:pt x="244" y="144"/>
                  </a:lnTo>
                  <a:lnTo>
                    <a:pt x="246" y="141"/>
                  </a:lnTo>
                  <a:lnTo>
                    <a:pt x="246" y="137"/>
                  </a:lnTo>
                  <a:lnTo>
                    <a:pt x="246" y="132"/>
                  </a:lnTo>
                  <a:lnTo>
                    <a:pt x="246" y="130"/>
                  </a:lnTo>
                  <a:lnTo>
                    <a:pt x="244" y="128"/>
                  </a:lnTo>
                  <a:lnTo>
                    <a:pt x="242" y="128"/>
                  </a:lnTo>
                  <a:lnTo>
                    <a:pt x="240" y="126"/>
                  </a:lnTo>
                  <a:lnTo>
                    <a:pt x="240" y="123"/>
                  </a:lnTo>
                  <a:lnTo>
                    <a:pt x="237" y="119"/>
                  </a:lnTo>
                  <a:lnTo>
                    <a:pt x="237" y="110"/>
                  </a:lnTo>
                  <a:lnTo>
                    <a:pt x="237" y="105"/>
                  </a:lnTo>
                  <a:lnTo>
                    <a:pt x="237" y="103"/>
                  </a:lnTo>
                  <a:lnTo>
                    <a:pt x="240" y="101"/>
                  </a:lnTo>
                  <a:lnTo>
                    <a:pt x="244" y="99"/>
                  </a:lnTo>
                  <a:lnTo>
                    <a:pt x="249" y="99"/>
                  </a:lnTo>
                  <a:lnTo>
                    <a:pt x="251" y="99"/>
                  </a:lnTo>
                  <a:lnTo>
                    <a:pt x="253" y="96"/>
                  </a:lnTo>
                  <a:lnTo>
                    <a:pt x="255" y="96"/>
                  </a:lnTo>
                  <a:lnTo>
                    <a:pt x="255" y="92"/>
                  </a:lnTo>
                  <a:lnTo>
                    <a:pt x="253" y="90"/>
                  </a:lnTo>
                  <a:lnTo>
                    <a:pt x="251" y="87"/>
                  </a:lnTo>
                  <a:lnTo>
                    <a:pt x="251" y="85"/>
                  </a:lnTo>
                  <a:lnTo>
                    <a:pt x="249" y="83"/>
                  </a:lnTo>
                  <a:lnTo>
                    <a:pt x="251" y="83"/>
                  </a:lnTo>
                  <a:lnTo>
                    <a:pt x="253" y="81"/>
                  </a:lnTo>
                  <a:lnTo>
                    <a:pt x="255" y="76"/>
                  </a:lnTo>
                  <a:lnTo>
                    <a:pt x="258" y="74"/>
                  </a:lnTo>
                  <a:lnTo>
                    <a:pt x="260" y="72"/>
                  </a:lnTo>
                  <a:lnTo>
                    <a:pt x="260" y="72"/>
                  </a:lnTo>
                  <a:lnTo>
                    <a:pt x="264" y="70"/>
                  </a:lnTo>
                  <a:lnTo>
                    <a:pt x="267" y="67"/>
                  </a:lnTo>
                  <a:lnTo>
                    <a:pt x="267" y="65"/>
                  </a:lnTo>
                  <a:lnTo>
                    <a:pt x="267" y="63"/>
                  </a:lnTo>
                  <a:lnTo>
                    <a:pt x="264" y="61"/>
                  </a:lnTo>
                  <a:lnTo>
                    <a:pt x="262" y="61"/>
                  </a:lnTo>
                  <a:lnTo>
                    <a:pt x="258" y="58"/>
                  </a:lnTo>
                  <a:lnTo>
                    <a:pt x="255" y="58"/>
                  </a:lnTo>
                  <a:lnTo>
                    <a:pt x="253" y="58"/>
                  </a:lnTo>
                  <a:lnTo>
                    <a:pt x="251" y="58"/>
                  </a:lnTo>
                  <a:lnTo>
                    <a:pt x="246" y="61"/>
                  </a:lnTo>
                  <a:lnTo>
                    <a:pt x="244" y="63"/>
                  </a:lnTo>
                  <a:lnTo>
                    <a:pt x="240" y="65"/>
                  </a:lnTo>
                  <a:lnTo>
                    <a:pt x="237" y="67"/>
                  </a:lnTo>
                  <a:lnTo>
                    <a:pt x="235" y="67"/>
                  </a:lnTo>
                  <a:lnTo>
                    <a:pt x="233" y="67"/>
                  </a:lnTo>
                  <a:lnTo>
                    <a:pt x="233" y="65"/>
                  </a:lnTo>
                  <a:lnTo>
                    <a:pt x="233" y="61"/>
                  </a:lnTo>
                  <a:lnTo>
                    <a:pt x="233" y="58"/>
                  </a:lnTo>
                  <a:lnTo>
                    <a:pt x="235" y="56"/>
                  </a:lnTo>
                  <a:lnTo>
                    <a:pt x="240" y="52"/>
                  </a:lnTo>
                  <a:lnTo>
                    <a:pt x="242" y="47"/>
                  </a:lnTo>
                  <a:lnTo>
                    <a:pt x="244" y="45"/>
                  </a:lnTo>
                  <a:lnTo>
                    <a:pt x="244" y="40"/>
                  </a:lnTo>
                  <a:lnTo>
                    <a:pt x="244" y="40"/>
                  </a:lnTo>
                  <a:lnTo>
                    <a:pt x="244" y="38"/>
                  </a:lnTo>
                  <a:lnTo>
                    <a:pt x="242" y="38"/>
                  </a:lnTo>
                  <a:lnTo>
                    <a:pt x="240" y="36"/>
                  </a:lnTo>
                  <a:lnTo>
                    <a:pt x="235" y="36"/>
                  </a:lnTo>
                  <a:lnTo>
                    <a:pt x="228" y="36"/>
                  </a:lnTo>
                  <a:lnTo>
                    <a:pt x="224" y="36"/>
                  </a:lnTo>
                  <a:lnTo>
                    <a:pt x="224" y="36"/>
                  </a:lnTo>
                  <a:lnTo>
                    <a:pt x="215" y="31"/>
                  </a:lnTo>
                  <a:lnTo>
                    <a:pt x="208" y="31"/>
                  </a:lnTo>
                  <a:lnTo>
                    <a:pt x="211" y="25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3" y="16"/>
                  </a:lnTo>
                  <a:lnTo>
                    <a:pt x="211" y="14"/>
                  </a:lnTo>
                  <a:lnTo>
                    <a:pt x="206" y="14"/>
                  </a:lnTo>
                  <a:lnTo>
                    <a:pt x="199" y="14"/>
                  </a:lnTo>
                  <a:lnTo>
                    <a:pt x="195" y="14"/>
                  </a:lnTo>
                  <a:lnTo>
                    <a:pt x="190" y="14"/>
                  </a:lnTo>
                  <a:lnTo>
                    <a:pt x="188" y="16"/>
                  </a:lnTo>
                  <a:lnTo>
                    <a:pt x="179" y="20"/>
                  </a:lnTo>
                  <a:lnTo>
                    <a:pt x="170" y="25"/>
                  </a:lnTo>
                  <a:lnTo>
                    <a:pt x="168" y="27"/>
                  </a:lnTo>
                  <a:lnTo>
                    <a:pt x="168" y="29"/>
                  </a:lnTo>
                  <a:lnTo>
                    <a:pt x="168" y="29"/>
                  </a:lnTo>
                  <a:lnTo>
                    <a:pt x="168" y="31"/>
                  </a:lnTo>
                  <a:lnTo>
                    <a:pt x="166" y="31"/>
                  </a:lnTo>
                  <a:lnTo>
                    <a:pt x="163" y="31"/>
                  </a:lnTo>
                  <a:lnTo>
                    <a:pt x="159" y="31"/>
                  </a:lnTo>
                  <a:lnTo>
                    <a:pt x="154" y="29"/>
                  </a:lnTo>
                  <a:lnTo>
                    <a:pt x="152" y="27"/>
                  </a:lnTo>
                  <a:lnTo>
                    <a:pt x="150" y="27"/>
                  </a:lnTo>
                  <a:lnTo>
                    <a:pt x="148" y="27"/>
                  </a:lnTo>
                  <a:lnTo>
                    <a:pt x="146" y="25"/>
                  </a:lnTo>
                  <a:lnTo>
                    <a:pt x="141" y="22"/>
                  </a:lnTo>
                  <a:lnTo>
                    <a:pt x="134" y="22"/>
                  </a:lnTo>
                  <a:lnTo>
                    <a:pt x="125" y="20"/>
                  </a:lnTo>
                  <a:lnTo>
                    <a:pt x="119" y="20"/>
                  </a:lnTo>
                  <a:lnTo>
                    <a:pt x="112" y="22"/>
                  </a:lnTo>
                  <a:lnTo>
                    <a:pt x="107" y="20"/>
                  </a:lnTo>
                  <a:lnTo>
                    <a:pt x="103" y="20"/>
                  </a:lnTo>
                  <a:lnTo>
                    <a:pt x="98" y="18"/>
                  </a:lnTo>
                  <a:lnTo>
                    <a:pt x="92" y="14"/>
                  </a:lnTo>
                  <a:lnTo>
                    <a:pt x="89" y="9"/>
                  </a:lnTo>
                  <a:lnTo>
                    <a:pt x="87" y="5"/>
                  </a:lnTo>
                  <a:lnTo>
                    <a:pt x="83" y="2"/>
                  </a:lnTo>
                  <a:lnTo>
                    <a:pt x="80" y="2"/>
                  </a:lnTo>
                  <a:lnTo>
                    <a:pt x="74" y="2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4" y="2"/>
                  </a:lnTo>
                  <a:lnTo>
                    <a:pt x="47" y="7"/>
                  </a:lnTo>
                  <a:lnTo>
                    <a:pt x="42" y="9"/>
                  </a:lnTo>
                  <a:lnTo>
                    <a:pt x="38" y="11"/>
                  </a:lnTo>
                  <a:lnTo>
                    <a:pt x="36" y="14"/>
                  </a:lnTo>
                  <a:lnTo>
                    <a:pt x="33" y="20"/>
                  </a:lnTo>
                  <a:lnTo>
                    <a:pt x="33" y="25"/>
                  </a:lnTo>
                  <a:lnTo>
                    <a:pt x="36" y="29"/>
                  </a:lnTo>
                  <a:lnTo>
                    <a:pt x="38" y="34"/>
                  </a:lnTo>
                  <a:lnTo>
                    <a:pt x="40" y="38"/>
                  </a:lnTo>
                  <a:lnTo>
                    <a:pt x="40" y="40"/>
                  </a:lnTo>
                  <a:lnTo>
                    <a:pt x="38" y="45"/>
                  </a:lnTo>
                  <a:lnTo>
                    <a:pt x="36" y="49"/>
                  </a:lnTo>
                  <a:lnTo>
                    <a:pt x="33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2" y="47"/>
                  </a:lnTo>
                  <a:lnTo>
                    <a:pt x="20" y="43"/>
                  </a:lnTo>
                  <a:lnTo>
                    <a:pt x="20" y="38"/>
                  </a:lnTo>
                  <a:lnTo>
                    <a:pt x="20" y="31"/>
                  </a:lnTo>
                  <a:lnTo>
                    <a:pt x="22" y="25"/>
                  </a:lnTo>
                  <a:lnTo>
                    <a:pt x="22" y="20"/>
                  </a:lnTo>
                  <a:lnTo>
                    <a:pt x="24" y="14"/>
                  </a:lnTo>
                  <a:lnTo>
                    <a:pt x="24" y="11"/>
                  </a:lnTo>
                  <a:lnTo>
                    <a:pt x="22" y="9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0" y="7"/>
                  </a:lnTo>
                  <a:lnTo>
                    <a:pt x="15" y="9"/>
                  </a:lnTo>
                  <a:lnTo>
                    <a:pt x="13" y="11"/>
                  </a:lnTo>
                  <a:lnTo>
                    <a:pt x="9" y="16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2" y="43"/>
                  </a:lnTo>
                  <a:lnTo>
                    <a:pt x="4" y="47"/>
                  </a:lnTo>
                  <a:lnTo>
                    <a:pt x="6" y="52"/>
                  </a:lnTo>
                  <a:lnTo>
                    <a:pt x="9" y="56"/>
                  </a:lnTo>
                  <a:lnTo>
                    <a:pt x="9" y="61"/>
                  </a:lnTo>
                  <a:lnTo>
                    <a:pt x="9" y="67"/>
                  </a:lnTo>
                  <a:lnTo>
                    <a:pt x="11" y="76"/>
                  </a:lnTo>
                  <a:lnTo>
                    <a:pt x="13" y="83"/>
                  </a:lnTo>
                  <a:lnTo>
                    <a:pt x="15" y="87"/>
                  </a:lnTo>
                  <a:lnTo>
                    <a:pt x="18" y="92"/>
                  </a:lnTo>
                  <a:lnTo>
                    <a:pt x="24" y="94"/>
                  </a:lnTo>
                  <a:lnTo>
                    <a:pt x="31" y="94"/>
                  </a:lnTo>
                  <a:lnTo>
                    <a:pt x="38" y="94"/>
                  </a:lnTo>
                  <a:lnTo>
                    <a:pt x="45" y="94"/>
                  </a:lnTo>
                  <a:lnTo>
                    <a:pt x="51" y="96"/>
                  </a:lnTo>
                  <a:lnTo>
                    <a:pt x="56" y="99"/>
                  </a:lnTo>
                  <a:lnTo>
                    <a:pt x="63" y="101"/>
                  </a:lnTo>
                  <a:lnTo>
                    <a:pt x="67" y="105"/>
                  </a:lnTo>
                  <a:lnTo>
                    <a:pt x="74" y="108"/>
                  </a:lnTo>
                  <a:lnTo>
                    <a:pt x="80" y="108"/>
                  </a:lnTo>
                  <a:lnTo>
                    <a:pt x="85" y="108"/>
                  </a:lnTo>
                  <a:lnTo>
                    <a:pt x="89" y="108"/>
                  </a:lnTo>
                  <a:lnTo>
                    <a:pt x="94" y="108"/>
                  </a:lnTo>
                  <a:lnTo>
                    <a:pt x="101" y="108"/>
                  </a:lnTo>
                  <a:lnTo>
                    <a:pt x="105" y="108"/>
                  </a:lnTo>
                  <a:lnTo>
                    <a:pt x="110" y="110"/>
                  </a:lnTo>
                  <a:lnTo>
                    <a:pt x="112" y="112"/>
                  </a:lnTo>
                  <a:lnTo>
                    <a:pt x="110" y="117"/>
                  </a:lnTo>
                  <a:lnTo>
                    <a:pt x="107" y="126"/>
                  </a:lnTo>
                  <a:lnTo>
                    <a:pt x="107" y="135"/>
                  </a:lnTo>
                  <a:lnTo>
                    <a:pt x="107" y="141"/>
                  </a:lnTo>
                  <a:lnTo>
                    <a:pt x="110" y="146"/>
                  </a:lnTo>
                  <a:lnTo>
                    <a:pt x="112" y="152"/>
                  </a:lnTo>
                  <a:lnTo>
                    <a:pt x="114" y="157"/>
                  </a:lnTo>
                  <a:lnTo>
                    <a:pt x="114" y="161"/>
                  </a:lnTo>
                  <a:lnTo>
                    <a:pt x="114" y="166"/>
                  </a:lnTo>
                  <a:lnTo>
                    <a:pt x="112" y="170"/>
                  </a:lnTo>
                  <a:lnTo>
                    <a:pt x="110" y="173"/>
                  </a:lnTo>
                  <a:lnTo>
                    <a:pt x="107" y="175"/>
                  </a:lnTo>
                  <a:lnTo>
                    <a:pt x="107" y="179"/>
                  </a:lnTo>
                  <a:lnTo>
                    <a:pt x="107" y="182"/>
                  </a:lnTo>
                  <a:lnTo>
                    <a:pt x="110" y="184"/>
                  </a:lnTo>
                  <a:lnTo>
                    <a:pt x="112" y="188"/>
                  </a:lnTo>
                  <a:lnTo>
                    <a:pt x="114" y="191"/>
                  </a:lnTo>
                  <a:lnTo>
                    <a:pt x="116" y="195"/>
                  </a:lnTo>
                  <a:lnTo>
                    <a:pt x="119" y="197"/>
                  </a:lnTo>
                  <a:lnTo>
                    <a:pt x="121" y="19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22" name="Freeform 30"/>
            <p:cNvSpPr>
              <a:spLocks/>
            </p:cNvSpPr>
            <p:nvPr/>
          </p:nvSpPr>
          <p:spPr bwMode="auto">
            <a:xfrm>
              <a:off x="1651000" y="3971925"/>
              <a:ext cx="284163" cy="1412875"/>
            </a:xfrm>
            <a:custGeom>
              <a:avLst/>
              <a:gdLst>
                <a:gd name="T0" fmla="*/ 117 w 179"/>
                <a:gd name="T1" fmla="*/ 63 h 890"/>
                <a:gd name="T2" fmla="*/ 96 w 179"/>
                <a:gd name="T3" fmla="*/ 209 h 890"/>
                <a:gd name="T4" fmla="*/ 87 w 179"/>
                <a:gd name="T5" fmla="*/ 260 h 890"/>
                <a:gd name="T6" fmla="*/ 74 w 179"/>
                <a:gd name="T7" fmla="*/ 359 h 890"/>
                <a:gd name="T8" fmla="*/ 43 w 179"/>
                <a:gd name="T9" fmla="*/ 453 h 890"/>
                <a:gd name="T10" fmla="*/ 38 w 179"/>
                <a:gd name="T11" fmla="*/ 496 h 890"/>
                <a:gd name="T12" fmla="*/ 38 w 179"/>
                <a:gd name="T13" fmla="*/ 534 h 890"/>
                <a:gd name="T14" fmla="*/ 29 w 179"/>
                <a:gd name="T15" fmla="*/ 569 h 890"/>
                <a:gd name="T16" fmla="*/ 38 w 179"/>
                <a:gd name="T17" fmla="*/ 574 h 890"/>
                <a:gd name="T18" fmla="*/ 43 w 179"/>
                <a:gd name="T19" fmla="*/ 563 h 890"/>
                <a:gd name="T20" fmla="*/ 47 w 179"/>
                <a:gd name="T21" fmla="*/ 540 h 890"/>
                <a:gd name="T22" fmla="*/ 60 w 179"/>
                <a:gd name="T23" fmla="*/ 538 h 890"/>
                <a:gd name="T24" fmla="*/ 54 w 179"/>
                <a:gd name="T25" fmla="*/ 569 h 890"/>
                <a:gd name="T26" fmla="*/ 58 w 179"/>
                <a:gd name="T27" fmla="*/ 592 h 890"/>
                <a:gd name="T28" fmla="*/ 47 w 179"/>
                <a:gd name="T29" fmla="*/ 608 h 890"/>
                <a:gd name="T30" fmla="*/ 27 w 179"/>
                <a:gd name="T31" fmla="*/ 634 h 890"/>
                <a:gd name="T32" fmla="*/ 22 w 179"/>
                <a:gd name="T33" fmla="*/ 630 h 890"/>
                <a:gd name="T34" fmla="*/ 2 w 179"/>
                <a:gd name="T35" fmla="*/ 643 h 890"/>
                <a:gd name="T36" fmla="*/ 9 w 179"/>
                <a:gd name="T37" fmla="*/ 668 h 890"/>
                <a:gd name="T38" fmla="*/ 40 w 179"/>
                <a:gd name="T39" fmla="*/ 693 h 890"/>
                <a:gd name="T40" fmla="*/ 20 w 179"/>
                <a:gd name="T41" fmla="*/ 740 h 890"/>
                <a:gd name="T42" fmla="*/ 34 w 179"/>
                <a:gd name="T43" fmla="*/ 773 h 890"/>
                <a:gd name="T44" fmla="*/ 31 w 179"/>
                <a:gd name="T45" fmla="*/ 787 h 890"/>
                <a:gd name="T46" fmla="*/ 40 w 179"/>
                <a:gd name="T47" fmla="*/ 816 h 890"/>
                <a:gd name="T48" fmla="*/ 65 w 179"/>
                <a:gd name="T49" fmla="*/ 832 h 890"/>
                <a:gd name="T50" fmla="*/ 92 w 179"/>
                <a:gd name="T51" fmla="*/ 845 h 890"/>
                <a:gd name="T52" fmla="*/ 96 w 179"/>
                <a:gd name="T53" fmla="*/ 830 h 890"/>
                <a:gd name="T54" fmla="*/ 112 w 179"/>
                <a:gd name="T55" fmla="*/ 852 h 890"/>
                <a:gd name="T56" fmla="*/ 103 w 179"/>
                <a:gd name="T57" fmla="*/ 856 h 890"/>
                <a:gd name="T58" fmla="*/ 110 w 179"/>
                <a:gd name="T59" fmla="*/ 865 h 890"/>
                <a:gd name="T60" fmla="*/ 132 w 179"/>
                <a:gd name="T61" fmla="*/ 883 h 890"/>
                <a:gd name="T62" fmla="*/ 157 w 179"/>
                <a:gd name="T63" fmla="*/ 886 h 890"/>
                <a:gd name="T64" fmla="*/ 175 w 179"/>
                <a:gd name="T65" fmla="*/ 881 h 890"/>
                <a:gd name="T66" fmla="*/ 74 w 179"/>
                <a:gd name="T67" fmla="*/ 798 h 890"/>
                <a:gd name="T68" fmla="*/ 43 w 179"/>
                <a:gd name="T69" fmla="*/ 753 h 890"/>
                <a:gd name="T70" fmla="*/ 40 w 179"/>
                <a:gd name="T71" fmla="*/ 738 h 890"/>
                <a:gd name="T72" fmla="*/ 47 w 179"/>
                <a:gd name="T73" fmla="*/ 726 h 890"/>
                <a:gd name="T74" fmla="*/ 60 w 179"/>
                <a:gd name="T75" fmla="*/ 711 h 890"/>
                <a:gd name="T76" fmla="*/ 67 w 179"/>
                <a:gd name="T77" fmla="*/ 695 h 890"/>
                <a:gd name="T78" fmla="*/ 74 w 179"/>
                <a:gd name="T79" fmla="*/ 675 h 890"/>
                <a:gd name="T80" fmla="*/ 76 w 179"/>
                <a:gd name="T81" fmla="*/ 646 h 890"/>
                <a:gd name="T82" fmla="*/ 85 w 179"/>
                <a:gd name="T83" fmla="*/ 621 h 890"/>
                <a:gd name="T84" fmla="*/ 90 w 179"/>
                <a:gd name="T85" fmla="*/ 608 h 890"/>
                <a:gd name="T86" fmla="*/ 87 w 179"/>
                <a:gd name="T87" fmla="*/ 601 h 890"/>
                <a:gd name="T88" fmla="*/ 78 w 179"/>
                <a:gd name="T89" fmla="*/ 569 h 890"/>
                <a:gd name="T90" fmla="*/ 76 w 179"/>
                <a:gd name="T91" fmla="*/ 536 h 890"/>
                <a:gd name="T92" fmla="*/ 81 w 179"/>
                <a:gd name="T93" fmla="*/ 487 h 890"/>
                <a:gd name="T94" fmla="*/ 96 w 179"/>
                <a:gd name="T95" fmla="*/ 457 h 890"/>
                <a:gd name="T96" fmla="*/ 103 w 179"/>
                <a:gd name="T97" fmla="*/ 410 h 890"/>
                <a:gd name="T98" fmla="*/ 119 w 179"/>
                <a:gd name="T99" fmla="*/ 352 h 890"/>
                <a:gd name="T100" fmla="*/ 103 w 179"/>
                <a:gd name="T101" fmla="*/ 305 h 890"/>
                <a:gd name="T102" fmla="*/ 112 w 179"/>
                <a:gd name="T103" fmla="*/ 274 h 890"/>
                <a:gd name="T104" fmla="*/ 121 w 179"/>
                <a:gd name="T105" fmla="*/ 238 h 890"/>
                <a:gd name="T106" fmla="*/ 146 w 179"/>
                <a:gd name="T107" fmla="*/ 209 h 890"/>
                <a:gd name="T108" fmla="*/ 157 w 179"/>
                <a:gd name="T109" fmla="*/ 139 h 890"/>
                <a:gd name="T110" fmla="*/ 161 w 179"/>
                <a:gd name="T111" fmla="*/ 114 h 890"/>
                <a:gd name="T112" fmla="*/ 152 w 179"/>
                <a:gd name="T113" fmla="*/ 92 h 890"/>
                <a:gd name="T114" fmla="*/ 143 w 179"/>
                <a:gd name="T115" fmla="*/ 72 h 890"/>
                <a:gd name="T116" fmla="*/ 139 w 179"/>
                <a:gd name="T117" fmla="*/ 31 h 890"/>
                <a:gd name="T118" fmla="*/ 130 w 179"/>
                <a:gd name="T119" fmla="*/ 9 h 890"/>
                <a:gd name="T120" fmla="*/ 121 w 179"/>
                <a:gd name="T121" fmla="*/ 23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" h="890">
                  <a:moveTo>
                    <a:pt x="110" y="23"/>
                  </a:moveTo>
                  <a:lnTo>
                    <a:pt x="110" y="25"/>
                  </a:lnTo>
                  <a:lnTo>
                    <a:pt x="110" y="29"/>
                  </a:lnTo>
                  <a:lnTo>
                    <a:pt x="110" y="36"/>
                  </a:lnTo>
                  <a:lnTo>
                    <a:pt x="110" y="43"/>
                  </a:lnTo>
                  <a:lnTo>
                    <a:pt x="112" y="47"/>
                  </a:lnTo>
                  <a:lnTo>
                    <a:pt x="112" y="52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7" y="63"/>
                  </a:lnTo>
                  <a:lnTo>
                    <a:pt x="117" y="65"/>
                  </a:lnTo>
                  <a:lnTo>
                    <a:pt x="117" y="70"/>
                  </a:lnTo>
                  <a:lnTo>
                    <a:pt x="110" y="85"/>
                  </a:lnTo>
                  <a:lnTo>
                    <a:pt x="105" y="108"/>
                  </a:lnTo>
                  <a:lnTo>
                    <a:pt x="103" y="128"/>
                  </a:lnTo>
                  <a:lnTo>
                    <a:pt x="103" y="146"/>
                  </a:lnTo>
                  <a:lnTo>
                    <a:pt x="103" y="161"/>
                  </a:lnTo>
                  <a:lnTo>
                    <a:pt x="103" y="184"/>
                  </a:lnTo>
                  <a:lnTo>
                    <a:pt x="99" y="204"/>
                  </a:lnTo>
                  <a:lnTo>
                    <a:pt x="96" y="209"/>
                  </a:lnTo>
                  <a:lnTo>
                    <a:pt x="94" y="213"/>
                  </a:lnTo>
                  <a:lnTo>
                    <a:pt x="92" y="215"/>
                  </a:lnTo>
                  <a:lnTo>
                    <a:pt x="90" y="220"/>
                  </a:lnTo>
                  <a:lnTo>
                    <a:pt x="90" y="224"/>
                  </a:lnTo>
                  <a:lnTo>
                    <a:pt x="87" y="231"/>
                  </a:lnTo>
                  <a:lnTo>
                    <a:pt x="87" y="240"/>
                  </a:lnTo>
                  <a:lnTo>
                    <a:pt x="87" y="244"/>
                  </a:lnTo>
                  <a:lnTo>
                    <a:pt x="87" y="251"/>
                  </a:lnTo>
                  <a:lnTo>
                    <a:pt x="87" y="256"/>
                  </a:lnTo>
                  <a:lnTo>
                    <a:pt x="87" y="260"/>
                  </a:lnTo>
                  <a:lnTo>
                    <a:pt x="85" y="262"/>
                  </a:lnTo>
                  <a:lnTo>
                    <a:pt x="85" y="265"/>
                  </a:lnTo>
                  <a:lnTo>
                    <a:pt x="83" y="267"/>
                  </a:lnTo>
                  <a:lnTo>
                    <a:pt x="83" y="269"/>
                  </a:lnTo>
                  <a:lnTo>
                    <a:pt x="81" y="271"/>
                  </a:lnTo>
                  <a:lnTo>
                    <a:pt x="81" y="278"/>
                  </a:lnTo>
                  <a:lnTo>
                    <a:pt x="83" y="296"/>
                  </a:lnTo>
                  <a:lnTo>
                    <a:pt x="83" y="316"/>
                  </a:lnTo>
                  <a:lnTo>
                    <a:pt x="78" y="339"/>
                  </a:lnTo>
                  <a:lnTo>
                    <a:pt x="74" y="359"/>
                  </a:lnTo>
                  <a:lnTo>
                    <a:pt x="67" y="381"/>
                  </a:lnTo>
                  <a:lnTo>
                    <a:pt x="60" y="401"/>
                  </a:lnTo>
                  <a:lnTo>
                    <a:pt x="54" y="417"/>
                  </a:lnTo>
                  <a:lnTo>
                    <a:pt x="49" y="424"/>
                  </a:lnTo>
                  <a:lnTo>
                    <a:pt x="47" y="430"/>
                  </a:lnTo>
                  <a:lnTo>
                    <a:pt x="43" y="435"/>
                  </a:lnTo>
                  <a:lnTo>
                    <a:pt x="40" y="437"/>
                  </a:lnTo>
                  <a:lnTo>
                    <a:pt x="40" y="442"/>
                  </a:lnTo>
                  <a:lnTo>
                    <a:pt x="40" y="446"/>
                  </a:lnTo>
                  <a:lnTo>
                    <a:pt x="43" y="453"/>
                  </a:lnTo>
                  <a:lnTo>
                    <a:pt x="45" y="455"/>
                  </a:lnTo>
                  <a:lnTo>
                    <a:pt x="45" y="460"/>
                  </a:lnTo>
                  <a:lnTo>
                    <a:pt x="47" y="464"/>
                  </a:lnTo>
                  <a:lnTo>
                    <a:pt x="47" y="469"/>
                  </a:lnTo>
                  <a:lnTo>
                    <a:pt x="47" y="473"/>
                  </a:lnTo>
                  <a:lnTo>
                    <a:pt x="45" y="478"/>
                  </a:lnTo>
                  <a:lnTo>
                    <a:pt x="45" y="482"/>
                  </a:lnTo>
                  <a:lnTo>
                    <a:pt x="43" y="484"/>
                  </a:lnTo>
                  <a:lnTo>
                    <a:pt x="40" y="491"/>
                  </a:lnTo>
                  <a:lnTo>
                    <a:pt x="38" y="496"/>
                  </a:lnTo>
                  <a:lnTo>
                    <a:pt x="38" y="500"/>
                  </a:lnTo>
                  <a:lnTo>
                    <a:pt x="36" y="502"/>
                  </a:lnTo>
                  <a:lnTo>
                    <a:pt x="36" y="507"/>
                  </a:lnTo>
                  <a:lnTo>
                    <a:pt x="36" y="511"/>
                  </a:lnTo>
                  <a:lnTo>
                    <a:pt x="38" y="518"/>
                  </a:lnTo>
                  <a:lnTo>
                    <a:pt x="38" y="520"/>
                  </a:lnTo>
                  <a:lnTo>
                    <a:pt x="40" y="525"/>
                  </a:lnTo>
                  <a:lnTo>
                    <a:pt x="40" y="527"/>
                  </a:lnTo>
                  <a:lnTo>
                    <a:pt x="40" y="529"/>
                  </a:lnTo>
                  <a:lnTo>
                    <a:pt x="38" y="534"/>
                  </a:lnTo>
                  <a:lnTo>
                    <a:pt x="36" y="536"/>
                  </a:lnTo>
                  <a:lnTo>
                    <a:pt x="36" y="538"/>
                  </a:lnTo>
                  <a:lnTo>
                    <a:pt x="36" y="540"/>
                  </a:lnTo>
                  <a:lnTo>
                    <a:pt x="34" y="545"/>
                  </a:lnTo>
                  <a:lnTo>
                    <a:pt x="34" y="549"/>
                  </a:lnTo>
                  <a:lnTo>
                    <a:pt x="31" y="552"/>
                  </a:lnTo>
                  <a:lnTo>
                    <a:pt x="31" y="554"/>
                  </a:lnTo>
                  <a:lnTo>
                    <a:pt x="31" y="558"/>
                  </a:lnTo>
                  <a:lnTo>
                    <a:pt x="31" y="563"/>
                  </a:lnTo>
                  <a:lnTo>
                    <a:pt x="29" y="569"/>
                  </a:lnTo>
                  <a:lnTo>
                    <a:pt x="27" y="576"/>
                  </a:lnTo>
                  <a:lnTo>
                    <a:pt x="27" y="578"/>
                  </a:lnTo>
                  <a:lnTo>
                    <a:pt x="27" y="581"/>
                  </a:lnTo>
                  <a:lnTo>
                    <a:pt x="27" y="581"/>
                  </a:lnTo>
                  <a:lnTo>
                    <a:pt x="29" y="583"/>
                  </a:lnTo>
                  <a:lnTo>
                    <a:pt x="31" y="583"/>
                  </a:lnTo>
                  <a:lnTo>
                    <a:pt x="34" y="581"/>
                  </a:lnTo>
                  <a:lnTo>
                    <a:pt x="36" y="578"/>
                  </a:lnTo>
                  <a:lnTo>
                    <a:pt x="36" y="576"/>
                  </a:lnTo>
                  <a:lnTo>
                    <a:pt x="38" y="574"/>
                  </a:lnTo>
                  <a:lnTo>
                    <a:pt x="38" y="576"/>
                  </a:lnTo>
                  <a:lnTo>
                    <a:pt x="38" y="576"/>
                  </a:lnTo>
                  <a:lnTo>
                    <a:pt x="38" y="576"/>
                  </a:lnTo>
                  <a:lnTo>
                    <a:pt x="38" y="574"/>
                  </a:lnTo>
                  <a:lnTo>
                    <a:pt x="40" y="569"/>
                  </a:lnTo>
                  <a:lnTo>
                    <a:pt x="40" y="567"/>
                  </a:lnTo>
                  <a:lnTo>
                    <a:pt x="43" y="565"/>
                  </a:lnTo>
                  <a:lnTo>
                    <a:pt x="43" y="563"/>
                  </a:lnTo>
                  <a:lnTo>
                    <a:pt x="43" y="563"/>
                  </a:lnTo>
                  <a:lnTo>
                    <a:pt x="43" y="563"/>
                  </a:lnTo>
                  <a:lnTo>
                    <a:pt x="43" y="561"/>
                  </a:lnTo>
                  <a:lnTo>
                    <a:pt x="43" y="558"/>
                  </a:lnTo>
                  <a:lnTo>
                    <a:pt x="43" y="554"/>
                  </a:lnTo>
                  <a:lnTo>
                    <a:pt x="40" y="552"/>
                  </a:lnTo>
                  <a:lnTo>
                    <a:pt x="40" y="549"/>
                  </a:lnTo>
                  <a:lnTo>
                    <a:pt x="38" y="549"/>
                  </a:lnTo>
                  <a:lnTo>
                    <a:pt x="38" y="549"/>
                  </a:lnTo>
                  <a:lnTo>
                    <a:pt x="40" y="547"/>
                  </a:lnTo>
                  <a:lnTo>
                    <a:pt x="43" y="545"/>
                  </a:lnTo>
                  <a:lnTo>
                    <a:pt x="47" y="540"/>
                  </a:lnTo>
                  <a:lnTo>
                    <a:pt x="49" y="538"/>
                  </a:lnTo>
                  <a:lnTo>
                    <a:pt x="52" y="536"/>
                  </a:lnTo>
                  <a:lnTo>
                    <a:pt x="52" y="536"/>
                  </a:lnTo>
                  <a:lnTo>
                    <a:pt x="52" y="536"/>
                  </a:lnTo>
                  <a:lnTo>
                    <a:pt x="54" y="536"/>
                  </a:lnTo>
                  <a:lnTo>
                    <a:pt x="54" y="534"/>
                  </a:lnTo>
                  <a:lnTo>
                    <a:pt x="56" y="534"/>
                  </a:lnTo>
                  <a:lnTo>
                    <a:pt x="58" y="534"/>
                  </a:lnTo>
                  <a:lnTo>
                    <a:pt x="58" y="536"/>
                  </a:lnTo>
                  <a:lnTo>
                    <a:pt x="60" y="538"/>
                  </a:lnTo>
                  <a:lnTo>
                    <a:pt x="60" y="536"/>
                  </a:lnTo>
                  <a:lnTo>
                    <a:pt x="63" y="536"/>
                  </a:lnTo>
                  <a:lnTo>
                    <a:pt x="63" y="536"/>
                  </a:lnTo>
                  <a:lnTo>
                    <a:pt x="63" y="536"/>
                  </a:lnTo>
                  <a:lnTo>
                    <a:pt x="63" y="538"/>
                  </a:lnTo>
                  <a:lnTo>
                    <a:pt x="60" y="540"/>
                  </a:lnTo>
                  <a:lnTo>
                    <a:pt x="58" y="549"/>
                  </a:lnTo>
                  <a:lnTo>
                    <a:pt x="56" y="556"/>
                  </a:lnTo>
                  <a:lnTo>
                    <a:pt x="56" y="563"/>
                  </a:lnTo>
                  <a:lnTo>
                    <a:pt x="54" y="569"/>
                  </a:lnTo>
                  <a:lnTo>
                    <a:pt x="54" y="574"/>
                  </a:lnTo>
                  <a:lnTo>
                    <a:pt x="54" y="576"/>
                  </a:lnTo>
                  <a:lnTo>
                    <a:pt x="54" y="576"/>
                  </a:lnTo>
                  <a:lnTo>
                    <a:pt x="54" y="576"/>
                  </a:lnTo>
                  <a:lnTo>
                    <a:pt x="54" y="574"/>
                  </a:lnTo>
                  <a:lnTo>
                    <a:pt x="54" y="576"/>
                  </a:lnTo>
                  <a:lnTo>
                    <a:pt x="54" y="578"/>
                  </a:lnTo>
                  <a:lnTo>
                    <a:pt x="56" y="585"/>
                  </a:lnTo>
                  <a:lnTo>
                    <a:pt x="56" y="587"/>
                  </a:lnTo>
                  <a:lnTo>
                    <a:pt x="58" y="592"/>
                  </a:lnTo>
                  <a:lnTo>
                    <a:pt x="58" y="594"/>
                  </a:lnTo>
                  <a:lnTo>
                    <a:pt x="56" y="596"/>
                  </a:lnTo>
                  <a:lnTo>
                    <a:pt x="52" y="596"/>
                  </a:lnTo>
                  <a:lnTo>
                    <a:pt x="52" y="596"/>
                  </a:lnTo>
                  <a:lnTo>
                    <a:pt x="49" y="596"/>
                  </a:lnTo>
                  <a:lnTo>
                    <a:pt x="49" y="596"/>
                  </a:lnTo>
                  <a:lnTo>
                    <a:pt x="49" y="599"/>
                  </a:lnTo>
                  <a:lnTo>
                    <a:pt x="49" y="601"/>
                  </a:lnTo>
                  <a:lnTo>
                    <a:pt x="47" y="603"/>
                  </a:lnTo>
                  <a:lnTo>
                    <a:pt x="47" y="608"/>
                  </a:lnTo>
                  <a:lnTo>
                    <a:pt x="47" y="628"/>
                  </a:lnTo>
                  <a:lnTo>
                    <a:pt x="43" y="634"/>
                  </a:lnTo>
                  <a:lnTo>
                    <a:pt x="43" y="637"/>
                  </a:lnTo>
                  <a:lnTo>
                    <a:pt x="45" y="637"/>
                  </a:lnTo>
                  <a:lnTo>
                    <a:pt x="45" y="639"/>
                  </a:lnTo>
                  <a:lnTo>
                    <a:pt x="43" y="639"/>
                  </a:lnTo>
                  <a:lnTo>
                    <a:pt x="43" y="639"/>
                  </a:lnTo>
                  <a:lnTo>
                    <a:pt x="38" y="639"/>
                  </a:lnTo>
                  <a:lnTo>
                    <a:pt x="34" y="637"/>
                  </a:lnTo>
                  <a:lnTo>
                    <a:pt x="27" y="634"/>
                  </a:lnTo>
                  <a:lnTo>
                    <a:pt x="25" y="634"/>
                  </a:lnTo>
                  <a:lnTo>
                    <a:pt x="20" y="632"/>
                  </a:lnTo>
                  <a:lnTo>
                    <a:pt x="20" y="632"/>
                  </a:lnTo>
                  <a:lnTo>
                    <a:pt x="20" y="632"/>
                  </a:lnTo>
                  <a:lnTo>
                    <a:pt x="20" y="632"/>
                  </a:lnTo>
                  <a:lnTo>
                    <a:pt x="20" y="632"/>
                  </a:lnTo>
                  <a:lnTo>
                    <a:pt x="20" y="630"/>
                  </a:lnTo>
                  <a:lnTo>
                    <a:pt x="22" y="630"/>
                  </a:lnTo>
                  <a:lnTo>
                    <a:pt x="22" y="630"/>
                  </a:lnTo>
                  <a:lnTo>
                    <a:pt x="22" y="630"/>
                  </a:lnTo>
                  <a:lnTo>
                    <a:pt x="20" y="632"/>
                  </a:lnTo>
                  <a:lnTo>
                    <a:pt x="16" y="637"/>
                  </a:lnTo>
                  <a:lnTo>
                    <a:pt x="13" y="639"/>
                  </a:lnTo>
                  <a:lnTo>
                    <a:pt x="11" y="641"/>
                  </a:lnTo>
                  <a:lnTo>
                    <a:pt x="11" y="641"/>
                  </a:lnTo>
                  <a:lnTo>
                    <a:pt x="7" y="643"/>
                  </a:lnTo>
                  <a:lnTo>
                    <a:pt x="4" y="643"/>
                  </a:lnTo>
                  <a:lnTo>
                    <a:pt x="2" y="643"/>
                  </a:lnTo>
                  <a:lnTo>
                    <a:pt x="2" y="643"/>
                  </a:lnTo>
                  <a:lnTo>
                    <a:pt x="2" y="643"/>
                  </a:lnTo>
                  <a:lnTo>
                    <a:pt x="2" y="646"/>
                  </a:lnTo>
                  <a:lnTo>
                    <a:pt x="0" y="650"/>
                  </a:lnTo>
                  <a:lnTo>
                    <a:pt x="2" y="655"/>
                  </a:lnTo>
                  <a:lnTo>
                    <a:pt x="2" y="659"/>
                  </a:lnTo>
                  <a:lnTo>
                    <a:pt x="4" y="664"/>
                  </a:lnTo>
                  <a:lnTo>
                    <a:pt x="7" y="666"/>
                  </a:lnTo>
                  <a:lnTo>
                    <a:pt x="7" y="666"/>
                  </a:lnTo>
                  <a:lnTo>
                    <a:pt x="7" y="666"/>
                  </a:lnTo>
                  <a:lnTo>
                    <a:pt x="7" y="668"/>
                  </a:lnTo>
                  <a:lnTo>
                    <a:pt x="9" y="668"/>
                  </a:lnTo>
                  <a:lnTo>
                    <a:pt x="11" y="668"/>
                  </a:lnTo>
                  <a:lnTo>
                    <a:pt x="27" y="668"/>
                  </a:lnTo>
                  <a:lnTo>
                    <a:pt x="27" y="668"/>
                  </a:lnTo>
                  <a:lnTo>
                    <a:pt x="27" y="668"/>
                  </a:lnTo>
                  <a:lnTo>
                    <a:pt x="29" y="668"/>
                  </a:lnTo>
                  <a:lnTo>
                    <a:pt x="29" y="668"/>
                  </a:lnTo>
                  <a:lnTo>
                    <a:pt x="31" y="673"/>
                  </a:lnTo>
                  <a:lnTo>
                    <a:pt x="31" y="679"/>
                  </a:lnTo>
                  <a:lnTo>
                    <a:pt x="29" y="686"/>
                  </a:lnTo>
                  <a:lnTo>
                    <a:pt x="40" y="693"/>
                  </a:lnTo>
                  <a:lnTo>
                    <a:pt x="29" y="699"/>
                  </a:lnTo>
                  <a:lnTo>
                    <a:pt x="18" y="699"/>
                  </a:lnTo>
                  <a:lnTo>
                    <a:pt x="11" y="702"/>
                  </a:lnTo>
                  <a:lnTo>
                    <a:pt x="11" y="706"/>
                  </a:lnTo>
                  <a:lnTo>
                    <a:pt x="11" y="708"/>
                  </a:lnTo>
                  <a:lnTo>
                    <a:pt x="11" y="711"/>
                  </a:lnTo>
                  <a:lnTo>
                    <a:pt x="11" y="711"/>
                  </a:lnTo>
                  <a:lnTo>
                    <a:pt x="11" y="713"/>
                  </a:lnTo>
                  <a:lnTo>
                    <a:pt x="18" y="738"/>
                  </a:lnTo>
                  <a:lnTo>
                    <a:pt x="20" y="740"/>
                  </a:lnTo>
                  <a:lnTo>
                    <a:pt x="22" y="742"/>
                  </a:lnTo>
                  <a:lnTo>
                    <a:pt x="25" y="744"/>
                  </a:lnTo>
                  <a:lnTo>
                    <a:pt x="25" y="744"/>
                  </a:lnTo>
                  <a:lnTo>
                    <a:pt x="25" y="744"/>
                  </a:lnTo>
                  <a:lnTo>
                    <a:pt x="29" y="753"/>
                  </a:lnTo>
                  <a:lnTo>
                    <a:pt x="27" y="760"/>
                  </a:lnTo>
                  <a:lnTo>
                    <a:pt x="31" y="765"/>
                  </a:lnTo>
                  <a:lnTo>
                    <a:pt x="31" y="769"/>
                  </a:lnTo>
                  <a:lnTo>
                    <a:pt x="34" y="771"/>
                  </a:lnTo>
                  <a:lnTo>
                    <a:pt x="34" y="773"/>
                  </a:lnTo>
                  <a:lnTo>
                    <a:pt x="34" y="773"/>
                  </a:lnTo>
                  <a:lnTo>
                    <a:pt x="34" y="773"/>
                  </a:lnTo>
                  <a:lnTo>
                    <a:pt x="36" y="773"/>
                  </a:lnTo>
                  <a:lnTo>
                    <a:pt x="36" y="776"/>
                  </a:lnTo>
                  <a:lnTo>
                    <a:pt x="38" y="778"/>
                  </a:lnTo>
                  <a:lnTo>
                    <a:pt x="40" y="780"/>
                  </a:lnTo>
                  <a:lnTo>
                    <a:pt x="38" y="782"/>
                  </a:lnTo>
                  <a:lnTo>
                    <a:pt x="34" y="785"/>
                  </a:lnTo>
                  <a:lnTo>
                    <a:pt x="34" y="787"/>
                  </a:lnTo>
                  <a:lnTo>
                    <a:pt x="31" y="787"/>
                  </a:lnTo>
                  <a:lnTo>
                    <a:pt x="31" y="787"/>
                  </a:lnTo>
                  <a:lnTo>
                    <a:pt x="29" y="796"/>
                  </a:lnTo>
                  <a:lnTo>
                    <a:pt x="34" y="798"/>
                  </a:lnTo>
                  <a:lnTo>
                    <a:pt x="40" y="803"/>
                  </a:lnTo>
                  <a:lnTo>
                    <a:pt x="40" y="803"/>
                  </a:lnTo>
                  <a:lnTo>
                    <a:pt x="40" y="805"/>
                  </a:lnTo>
                  <a:lnTo>
                    <a:pt x="40" y="809"/>
                  </a:lnTo>
                  <a:lnTo>
                    <a:pt x="40" y="814"/>
                  </a:lnTo>
                  <a:lnTo>
                    <a:pt x="40" y="816"/>
                  </a:lnTo>
                  <a:lnTo>
                    <a:pt x="40" y="816"/>
                  </a:lnTo>
                  <a:lnTo>
                    <a:pt x="40" y="821"/>
                  </a:lnTo>
                  <a:lnTo>
                    <a:pt x="45" y="825"/>
                  </a:lnTo>
                  <a:lnTo>
                    <a:pt x="49" y="825"/>
                  </a:lnTo>
                  <a:lnTo>
                    <a:pt x="52" y="827"/>
                  </a:lnTo>
                  <a:lnTo>
                    <a:pt x="52" y="827"/>
                  </a:lnTo>
                  <a:lnTo>
                    <a:pt x="52" y="827"/>
                  </a:lnTo>
                  <a:lnTo>
                    <a:pt x="52" y="827"/>
                  </a:lnTo>
                  <a:lnTo>
                    <a:pt x="58" y="827"/>
                  </a:lnTo>
                  <a:lnTo>
                    <a:pt x="65" y="832"/>
                  </a:lnTo>
                  <a:lnTo>
                    <a:pt x="65" y="832"/>
                  </a:lnTo>
                  <a:lnTo>
                    <a:pt x="65" y="832"/>
                  </a:lnTo>
                  <a:lnTo>
                    <a:pt x="65" y="832"/>
                  </a:lnTo>
                  <a:lnTo>
                    <a:pt x="65" y="834"/>
                  </a:lnTo>
                  <a:lnTo>
                    <a:pt x="69" y="836"/>
                  </a:lnTo>
                  <a:lnTo>
                    <a:pt x="72" y="838"/>
                  </a:lnTo>
                  <a:lnTo>
                    <a:pt x="74" y="841"/>
                  </a:lnTo>
                  <a:lnTo>
                    <a:pt x="74" y="841"/>
                  </a:lnTo>
                  <a:lnTo>
                    <a:pt x="74" y="841"/>
                  </a:lnTo>
                  <a:lnTo>
                    <a:pt x="90" y="845"/>
                  </a:lnTo>
                  <a:lnTo>
                    <a:pt x="92" y="845"/>
                  </a:lnTo>
                  <a:lnTo>
                    <a:pt x="92" y="843"/>
                  </a:lnTo>
                  <a:lnTo>
                    <a:pt x="94" y="841"/>
                  </a:lnTo>
                  <a:lnTo>
                    <a:pt x="94" y="836"/>
                  </a:lnTo>
                  <a:lnTo>
                    <a:pt x="94" y="836"/>
                  </a:lnTo>
                  <a:lnTo>
                    <a:pt x="92" y="834"/>
                  </a:lnTo>
                  <a:lnTo>
                    <a:pt x="92" y="834"/>
                  </a:lnTo>
                  <a:lnTo>
                    <a:pt x="92" y="834"/>
                  </a:lnTo>
                  <a:lnTo>
                    <a:pt x="92" y="834"/>
                  </a:lnTo>
                  <a:lnTo>
                    <a:pt x="94" y="832"/>
                  </a:lnTo>
                  <a:lnTo>
                    <a:pt x="96" y="830"/>
                  </a:lnTo>
                  <a:lnTo>
                    <a:pt x="99" y="827"/>
                  </a:lnTo>
                  <a:lnTo>
                    <a:pt x="99" y="827"/>
                  </a:lnTo>
                  <a:lnTo>
                    <a:pt x="99" y="827"/>
                  </a:lnTo>
                  <a:lnTo>
                    <a:pt x="110" y="838"/>
                  </a:lnTo>
                  <a:lnTo>
                    <a:pt x="110" y="838"/>
                  </a:lnTo>
                  <a:lnTo>
                    <a:pt x="112" y="838"/>
                  </a:lnTo>
                  <a:lnTo>
                    <a:pt x="112" y="841"/>
                  </a:lnTo>
                  <a:lnTo>
                    <a:pt x="112" y="845"/>
                  </a:lnTo>
                  <a:lnTo>
                    <a:pt x="112" y="852"/>
                  </a:lnTo>
                  <a:lnTo>
                    <a:pt x="112" y="852"/>
                  </a:lnTo>
                  <a:lnTo>
                    <a:pt x="114" y="852"/>
                  </a:lnTo>
                  <a:lnTo>
                    <a:pt x="114" y="850"/>
                  </a:lnTo>
                  <a:lnTo>
                    <a:pt x="117" y="850"/>
                  </a:lnTo>
                  <a:lnTo>
                    <a:pt x="117" y="850"/>
                  </a:lnTo>
                  <a:lnTo>
                    <a:pt x="114" y="850"/>
                  </a:lnTo>
                  <a:lnTo>
                    <a:pt x="112" y="852"/>
                  </a:lnTo>
                  <a:lnTo>
                    <a:pt x="108" y="854"/>
                  </a:lnTo>
                  <a:lnTo>
                    <a:pt x="105" y="856"/>
                  </a:lnTo>
                  <a:lnTo>
                    <a:pt x="103" y="856"/>
                  </a:lnTo>
                  <a:lnTo>
                    <a:pt x="103" y="856"/>
                  </a:lnTo>
                  <a:lnTo>
                    <a:pt x="103" y="856"/>
                  </a:lnTo>
                  <a:lnTo>
                    <a:pt x="103" y="859"/>
                  </a:lnTo>
                  <a:lnTo>
                    <a:pt x="103" y="859"/>
                  </a:lnTo>
                  <a:lnTo>
                    <a:pt x="103" y="861"/>
                  </a:lnTo>
                  <a:lnTo>
                    <a:pt x="108" y="865"/>
                  </a:lnTo>
                  <a:lnTo>
                    <a:pt x="108" y="865"/>
                  </a:lnTo>
                  <a:lnTo>
                    <a:pt x="110" y="865"/>
                  </a:lnTo>
                  <a:lnTo>
                    <a:pt x="108" y="865"/>
                  </a:lnTo>
                  <a:lnTo>
                    <a:pt x="108" y="865"/>
                  </a:lnTo>
                  <a:lnTo>
                    <a:pt x="110" y="865"/>
                  </a:lnTo>
                  <a:lnTo>
                    <a:pt x="112" y="868"/>
                  </a:lnTo>
                  <a:lnTo>
                    <a:pt x="117" y="870"/>
                  </a:lnTo>
                  <a:lnTo>
                    <a:pt x="119" y="872"/>
                  </a:lnTo>
                  <a:lnTo>
                    <a:pt x="119" y="874"/>
                  </a:lnTo>
                  <a:lnTo>
                    <a:pt x="119" y="874"/>
                  </a:lnTo>
                  <a:lnTo>
                    <a:pt x="119" y="874"/>
                  </a:lnTo>
                  <a:lnTo>
                    <a:pt x="123" y="877"/>
                  </a:lnTo>
                  <a:lnTo>
                    <a:pt x="128" y="881"/>
                  </a:lnTo>
                  <a:lnTo>
                    <a:pt x="130" y="881"/>
                  </a:lnTo>
                  <a:lnTo>
                    <a:pt x="132" y="883"/>
                  </a:lnTo>
                  <a:lnTo>
                    <a:pt x="134" y="888"/>
                  </a:lnTo>
                  <a:lnTo>
                    <a:pt x="139" y="890"/>
                  </a:lnTo>
                  <a:lnTo>
                    <a:pt x="143" y="890"/>
                  </a:lnTo>
                  <a:lnTo>
                    <a:pt x="143" y="890"/>
                  </a:lnTo>
                  <a:lnTo>
                    <a:pt x="143" y="890"/>
                  </a:lnTo>
                  <a:lnTo>
                    <a:pt x="143" y="890"/>
                  </a:lnTo>
                  <a:lnTo>
                    <a:pt x="146" y="890"/>
                  </a:lnTo>
                  <a:lnTo>
                    <a:pt x="150" y="890"/>
                  </a:lnTo>
                  <a:lnTo>
                    <a:pt x="155" y="888"/>
                  </a:lnTo>
                  <a:lnTo>
                    <a:pt x="157" y="886"/>
                  </a:lnTo>
                  <a:lnTo>
                    <a:pt x="159" y="886"/>
                  </a:lnTo>
                  <a:lnTo>
                    <a:pt x="164" y="886"/>
                  </a:lnTo>
                  <a:lnTo>
                    <a:pt x="166" y="886"/>
                  </a:lnTo>
                  <a:lnTo>
                    <a:pt x="168" y="886"/>
                  </a:lnTo>
                  <a:lnTo>
                    <a:pt x="173" y="886"/>
                  </a:lnTo>
                  <a:lnTo>
                    <a:pt x="175" y="883"/>
                  </a:lnTo>
                  <a:lnTo>
                    <a:pt x="177" y="883"/>
                  </a:lnTo>
                  <a:lnTo>
                    <a:pt x="179" y="883"/>
                  </a:lnTo>
                  <a:lnTo>
                    <a:pt x="177" y="883"/>
                  </a:lnTo>
                  <a:lnTo>
                    <a:pt x="175" y="881"/>
                  </a:lnTo>
                  <a:lnTo>
                    <a:pt x="173" y="879"/>
                  </a:lnTo>
                  <a:lnTo>
                    <a:pt x="168" y="879"/>
                  </a:lnTo>
                  <a:lnTo>
                    <a:pt x="164" y="877"/>
                  </a:lnTo>
                  <a:lnTo>
                    <a:pt x="157" y="877"/>
                  </a:lnTo>
                  <a:lnTo>
                    <a:pt x="152" y="877"/>
                  </a:lnTo>
                  <a:lnTo>
                    <a:pt x="146" y="877"/>
                  </a:lnTo>
                  <a:lnTo>
                    <a:pt x="141" y="877"/>
                  </a:lnTo>
                  <a:lnTo>
                    <a:pt x="141" y="874"/>
                  </a:lnTo>
                  <a:lnTo>
                    <a:pt x="139" y="798"/>
                  </a:lnTo>
                  <a:lnTo>
                    <a:pt x="74" y="798"/>
                  </a:lnTo>
                  <a:lnTo>
                    <a:pt x="74" y="765"/>
                  </a:lnTo>
                  <a:lnTo>
                    <a:pt x="47" y="765"/>
                  </a:lnTo>
                  <a:lnTo>
                    <a:pt x="47" y="762"/>
                  </a:lnTo>
                  <a:lnTo>
                    <a:pt x="47" y="762"/>
                  </a:lnTo>
                  <a:lnTo>
                    <a:pt x="45" y="760"/>
                  </a:lnTo>
                  <a:lnTo>
                    <a:pt x="47" y="758"/>
                  </a:lnTo>
                  <a:lnTo>
                    <a:pt x="47" y="756"/>
                  </a:lnTo>
                  <a:lnTo>
                    <a:pt x="47" y="756"/>
                  </a:lnTo>
                  <a:lnTo>
                    <a:pt x="45" y="753"/>
                  </a:lnTo>
                  <a:lnTo>
                    <a:pt x="43" y="753"/>
                  </a:lnTo>
                  <a:lnTo>
                    <a:pt x="43" y="753"/>
                  </a:lnTo>
                  <a:lnTo>
                    <a:pt x="43" y="753"/>
                  </a:lnTo>
                  <a:lnTo>
                    <a:pt x="40" y="751"/>
                  </a:lnTo>
                  <a:lnTo>
                    <a:pt x="40" y="749"/>
                  </a:lnTo>
                  <a:lnTo>
                    <a:pt x="40" y="747"/>
                  </a:lnTo>
                  <a:lnTo>
                    <a:pt x="40" y="747"/>
                  </a:lnTo>
                  <a:lnTo>
                    <a:pt x="40" y="742"/>
                  </a:lnTo>
                  <a:lnTo>
                    <a:pt x="40" y="740"/>
                  </a:lnTo>
                  <a:lnTo>
                    <a:pt x="40" y="738"/>
                  </a:lnTo>
                  <a:lnTo>
                    <a:pt x="40" y="738"/>
                  </a:lnTo>
                  <a:lnTo>
                    <a:pt x="43" y="735"/>
                  </a:lnTo>
                  <a:lnTo>
                    <a:pt x="43" y="733"/>
                  </a:lnTo>
                  <a:lnTo>
                    <a:pt x="43" y="733"/>
                  </a:lnTo>
                  <a:lnTo>
                    <a:pt x="43" y="731"/>
                  </a:lnTo>
                  <a:lnTo>
                    <a:pt x="43" y="731"/>
                  </a:lnTo>
                  <a:lnTo>
                    <a:pt x="45" y="729"/>
                  </a:lnTo>
                  <a:lnTo>
                    <a:pt x="47" y="726"/>
                  </a:lnTo>
                  <a:lnTo>
                    <a:pt x="47" y="726"/>
                  </a:lnTo>
                  <a:lnTo>
                    <a:pt x="47" y="726"/>
                  </a:lnTo>
                  <a:lnTo>
                    <a:pt x="47" y="726"/>
                  </a:lnTo>
                  <a:lnTo>
                    <a:pt x="49" y="724"/>
                  </a:lnTo>
                  <a:lnTo>
                    <a:pt x="52" y="722"/>
                  </a:lnTo>
                  <a:lnTo>
                    <a:pt x="54" y="720"/>
                  </a:lnTo>
                  <a:lnTo>
                    <a:pt x="56" y="715"/>
                  </a:lnTo>
                  <a:lnTo>
                    <a:pt x="56" y="713"/>
                  </a:lnTo>
                  <a:lnTo>
                    <a:pt x="56" y="713"/>
                  </a:lnTo>
                  <a:lnTo>
                    <a:pt x="56" y="713"/>
                  </a:lnTo>
                  <a:lnTo>
                    <a:pt x="56" y="713"/>
                  </a:lnTo>
                  <a:lnTo>
                    <a:pt x="58" y="713"/>
                  </a:lnTo>
                  <a:lnTo>
                    <a:pt x="60" y="711"/>
                  </a:lnTo>
                  <a:lnTo>
                    <a:pt x="60" y="711"/>
                  </a:lnTo>
                  <a:lnTo>
                    <a:pt x="60" y="711"/>
                  </a:lnTo>
                  <a:lnTo>
                    <a:pt x="63" y="711"/>
                  </a:lnTo>
                  <a:lnTo>
                    <a:pt x="63" y="711"/>
                  </a:lnTo>
                  <a:lnTo>
                    <a:pt x="65" y="708"/>
                  </a:lnTo>
                  <a:lnTo>
                    <a:pt x="67" y="706"/>
                  </a:lnTo>
                  <a:lnTo>
                    <a:pt x="67" y="702"/>
                  </a:lnTo>
                  <a:lnTo>
                    <a:pt x="67" y="699"/>
                  </a:lnTo>
                  <a:lnTo>
                    <a:pt x="67" y="697"/>
                  </a:lnTo>
                  <a:lnTo>
                    <a:pt x="67" y="695"/>
                  </a:lnTo>
                  <a:lnTo>
                    <a:pt x="67" y="688"/>
                  </a:lnTo>
                  <a:lnTo>
                    <a:pt x="67" y="686"/>
                  </a:lnTo>
                  <a:lnTo>
                    <a:pt x="65" y="686"/>
                  </a:lnTo>
                  <a:lnTo>
                    <a:pt x="67" y="684"/>
                  </a:lnTo>
                  <a:lnTo>
                    <a:pt x="67" y="684"/>
                  </a:lnTo>
                  <a:lnTo>
                    <a:pt x="69" y="679"/>
                  </a:lnTo>
                  <a:lnTo>
                    <a:pt x="72" y="679"/>
                  </a:lnTo>
                  <a:lnTo>
                    <a:pt x="74" y="675"/>
                  </a:lnTo>
                  <a:lnTo>
                    <a:pt x="74" y="675"/>
                  </a:lnTo>
                  <a:lnTo>
                    <a:pt x="74" y="675"/>
                  </a:lnTo>
                  <a:lnTo>
                    <a:pt x="76" y="673"/>
                  </a:lnTo>
                  <a:lnTo>
                    <a:pt x="76" y="673"/>
                  </a:lnTo>
                  <a:lnTo>
                    <a:pt x="78" y="668"/>
                  </a:lnTo>
                  <a:lnTo>
                    <a:pt x="78" y="664"/>
                  </a:lnTo>
                  <a:lnTo>
                    <a:pt x="78" y="661"/>
                  </a:lnTo>
                  <a:lnTo>
                    <a:pt x="81" y="659"/>
                  </a:lnTo>
                  <a:lnTo>
                    <a:pt x="81" y="655"/>
                  </a:lnTo>
                  <a:lnTo>
                    <a:pt x="81" y="652"/>
                  </a:lnTo>
                  <a:lnTo>
                    <a:pt x="78" y="650"/>
                  </a:lnTo>
                  <a:lnTo>
                    <a:pt x="76" y="646"/>
                  </a:lnTo>
                  <a:lnTo>
                    <a:pt x="76" y="641"/>
                  </a:lnTo>
                  <a:lnTo>
                    <a:pt x="76" y="639"/>
                  </a:lnTo>
                  <a:lnTo>
                    <a:pt x="76" y="634"/>
                  </a:lnTo>
                  <a:lnTo>
                    <a:pt x="76" y="632"/>
                  </a:lnTo>
                  <a:lnTo>
                    <a:pt x="78" y="630"/>
                  </a:lnTo>
                  <a:lnTo>
                    <a:pt x="83" y="628"/>
                  </a:lnTo>
                  <a:lnTo>
                    <a:pt x="85" y="626"/>
                  </a:lnTo>
                  <a:lnTo>
                    <a:pt x="85" y="623"/>
                  </a:lnTo>
                  <a:lnTo>
                    <a:pt x="85" y="621"/>
                  </a:lnTo>
                  <a:lnTo>
                    <a:pt x="85" y="621"/>
                  </a:lnTo>
                  <a:lnTo>
                    <a:pt x="85" y="619"/>
                  </a:lnTo>
                  <a:lnTo>
                    <a:pt x="85" y="619"/>
                  </a:lnTo>
                  <a:lnTo>
                    <a:pt x="83" y="617"/>
                  </a:lnTo>
                  <a:lnTo>
                    <a:pt x="83" y="614"/>
                  </a:lnTo>
                  <a:lnTo>
                    <a:pt x="81" y="612"/>
                  </a:lnTo>
                  <a:lnTo>
                    <a:pt x="83" y="612"/>
                  </a:lnTo>
                  <a:lnTo>
                    <a:pt x="85" y="610"/>
                  </a:lnTo>
                  <a:lnTo>
                    <a:pt x="87" y="60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2" y="608"/>
                  </a:lnTo>
                  <a:lnTo>
                    <a:pt x="92" y="608"/>
                  </a:lnTo>
                  <a:lnTo>
                    <a:pt x="94" y="608"/>
                  </a:lnTo>
                  <a:lnTo>
                    <a:pt x="94" y="605"/>
                  </a:lnTo>
                  <a:lnTo>
                    <a:pt x="92" y="603"/>
                  </a:lnTo>
                  <a:lnTo>
                    <a:pt x="90" y="601"/>
                  </a:lnTo>
                  <a:lnTo>
                    <a:pt x="90" y="601"/>
                  </a:lnTo>
                  <a:lnTo>
                    <a:pt x="90" y="601"/>
                  </a:lnTo>
                  <a:lnTo>
                    <a:pt x="87" y="601"/>
                  </a:lnTo>
                  <a:lnTo>
                    <a:pt x="87" y="601"/>
                  </a:lnTo>
                  <a:lnTo>
                    <a:pt x="87" y="596"/>
                  </a:lnTo>
                  <a:lnTo>
                    <a:pt x="85" y="594"/>
                  </a:lnTo>
                  <a:lnTo>
                    <a:pt x="83" y="592"/>
                  </a:lnTo>
                  <a:lnTo>
                    <a:pt x="83" y="590"/>
                  </a:lnTo>
                  <a:lnTo>
                    <a:pt x="83" y="587"/>
                  </a:lnTo>
                  <a:lnTo>
                    <a:pt x="83" y="585"/>
                  </a:lnTo>
                  <a:lnTo>
                    <a:pt x="83" y="581"/>
                  </a:lnTo>
                  <a:lnTo>
                    <a:pt x="83" y="578"/>
                  </a:lnTo>
                  <a:lnTo>
                    <a:pt x="81" y="574"/>
                  </a:lnTo>
                  <a:lnTo>
                    <a:pt x="78" y="569"/>
                  </a:lnTo>
                  <a:lnTo>
                    <a:pt x="76" y="569"/>
                  </a:lnTo>
                  <a:lnTo>
                    <a:pt x="74" y="567"/>
                  </a:lnTo>
                  <a:lnTo>
                    <a:pt x="74" y="565"/>
                  </a:lnTo>
                  <a:lnTo>
                    <a:pt x="74" y="561"/>
                  </a:lnTo>
                  <a:lnTo>
                    <a:pt x="74" y="556"/>
                  </a:lnTo>
                  <a:lnTo>
                    <a:pt x="74" y="552"/>
                  </a:lnTo>
                  <a:lnTo>
                    <a:pt x="74" y="549"/>
                  </a:lnTo>
                  <a:lnTo>
                    <a:pt x="76" y="545"/>
                  </a:lnTo>
                  <a:lnTo>
                    <a:pt x="76" y="543"/>
                  </a:lnTo>
                  <a:lnTo>
                    <a:pt x="76" y="536"/>
                  </a:lnTo>
                  <a:lnTo>
                    <a:pt x="78" y="529"/>
                  </a:lnTo>
                  <a:lnTo>
                    <a:pt x="78" y="522"/>
                  </a:lnTo>
                  <a:lnTo>
                    <a:pt x="78" y="516"/>
                  </a:lnTo>
                  <a:lnTo>
                    <a:pt x="78" y="511"/>
                  </a:lnTo>
                  <a:lnTo>
                    <a:pt x="78" y="507"/>
                  </a:lnTo>
                  <a:lnTo>
                    <a:pt x="78" y="500"/>
                  </a:lnTo>
                  <a:lnTo>
                    <a:pt x="81" y="496"/>
                  </a:lnTo>
                  <a:lnTo>
                    <a:pt x="81" y="493"/>
                  </a:lnTo>
                  <a:lnTo>
                    <a:pt x="81" y="491"/>
                  </a:lnTo>
                  <a:lnTo>
                    <a:pt x="81" y="487"/>
                  </a:lnTo>
                  <a:lnTo>
                    <a:pt x="83" y="484"/>
                  </a:lnTo>
                  <a:lnTo>
                    <a:pt x="85" y="480"/>
                  </a:lnTo>
                  <a:lnTo>
                    <a:pt x="87" y="475"/>
                  </a:lnTo>
                  <a:lnTo>
                    <a:pt x="87" y="473"/>
                  </a:lnTo>
                  <a:lnTo>
                    <a:pt x="90" y="469"/>
                  </a:lnTo>
                  <a:lnTo>
                    <a:pt x="92" y="466"/>
                  </a:lnTo>
                  <a:lnTo>
                    <a:pt x="94" y="466"/>
                  </a:lnTo>
                  <a:lnTo>
                    <a:pt x="94" y="464"/>
                  </a:lnTo>
                  <a:lnTo>
                    <a:pt x="96" y="462"/>
                  </a:lnTo>
                  <a:lnTo>
                    <a:pt x="96" y="457"/>
                  </a:lnTo>
                  <a:lnTo>
                    <a:pt x="96" y="451"/>
                  </a:lnTo>
                  <a:lnTo>
                    <a:pt x="94" y="444"/>
                  </a:lnTo>
                  <a:lnTo>
                    <a:pt x="92" y="437"/>
                  </a:lnTo>
                  <a:lnTo>
                    <a:pt x="92" y="430"/>
                  </a:lnTo>
                  <a:lnTo>
                    <a:pt x="92" y="424"/>
                  </a:lnTo>
                  <a:lnTo>
                    <a:pt x="96" y="417"/>
                  </a:lnTo>
                  <a:lnTo>
                    <a:pt x="99" y="415"/>
                  </a:lnTo>
                  <a:lnTo>
                    <a:pt x="99" y="415"/>
                  </a:lnTo>
                  <a:lnTo>
                    <a:pt x="101" y="413"/>
                  </a:lnTo>
                  <a:lnTo>
                    <a:pt x="103" y="410"/>
                  </a:lnTo>
                  <a:lnTo>
                    <a:pt x="105" y="406"/>
                  </a:lnTo>
                  <a:lnTo>
                    <a:pt x="108" y="399"/>
                  </a:lnTo>
                  <a:lnTo>
                    <a:pt x="108" y="395"/>
                  </a:lnTo>
                  <a:lnTo>
                    <a:pt x="108" y="390"/>
                  </a:lnTo>
                  <a:lnTo>
                    <a:pt x="108" y="383"/>
                  </a:lnTo>
                  <a:lnTo>
                    <a:pt x="108" y="379"/>
                  </a:lnTo>
                  <a:lnTo>
                    <a:pt x="112" y="370"/>
                  </a:lnTo>
                  <a:lnTo>
                    <a:pt x="117" y="363"/>
                  </a:lnTo>
                  <a:lnTo>
                    <a:pt x="119" y="357"/>
                  </a:lnTo>
                  <a:lnTo>
                    <a:pt x="119" y="352"/>
                  </a:lnTo>
                  <a:lnTo>
                    <a:pt x="117" y="345"/>
                  </a:lnTo>
                  <a:lnTo>
                    <a:pt x="114" y="336"/>
                  </a:lnTo>
                  <a:lnTo>
                    <a:pt x="112" y="330"/>
                  </a:lnTo>
                  <a:lnTo>
                    <a:pt x="110" y="323"/>
                  </a:lnTo>
                  <a:lnTo>
                    <a:pt x="108" y="318"/>
                  </a:lnTo>
                  <a:lnTo>
                    <a:pt x="108" y="316"/>
                  </a:lnTo>
                  <a:lnTo>
                    <a:pt x="105" y="314"/>
                  </a:lnTo>
                  <a:lnTo>
                    <a:pt x="105" y="312"/>
                  </a:lnTo>
                  <a:lnTo>
                    <a:pt x="103" y="309"/>
                  </a:lnTo>
                  <a:lnTo>
                    <a:pt x="103" y="305"/>
                  </a:lnTo>
                  <a:lnTo>
                    <a:pt x="103" y="300"/>
                  </a:lnTo>
                  <a:lnTo>
                    <a:pt x="103" y="298"/>
                  </a:lnTo>
                  <a:lnTo>
                    <a:pt x="103" y="298"/>
                  </a:lnTo>
                  <a:lnTo>
                    <a:pt x="103" y="298"/>
                  </a:lnTo>
                  <a:lnTo>
                    <a:pt x="103" y="296"/>
                  </a:lnTo>
                  <a:lnTo>
                    <a:pt x="105" y="294"/>
                  </a:lnTo>
                  <a:lnTo>
                    <a:pt x="108" y="287"/>
                  </a:lnTo>
                  <a:lnTo>
                    <a:pt x="110" y="280"/>
                  </a:lnTo>
                  <a:lnTo>
                    <a:pt x="112" y="278"/>
                  </a:lnTo>
                  <a:lnTo>
                    <a:pt x="112" y="274"/>
                  </a:lnTo>
                  <a:lnTo>
                    <a:pt x="114" y="271"/>
                  </a:lnTo>
                  <a:lnTo>
                    <a:pt x="114" y="267"/>
                  </a:lnTo>
                  <a:lnTo>
                    <a:pt x="117" y="262"/>
                  </a:lnTo>
                  <a:lnTo>
                    <a:pt x="117" y="258"/>
                  </a:lnTo>
                  <a:lnTo>
                    <a:pt x="114" y="256"/>
                  </a:lnTo>
                  <a:lnTo>
                    <a:pt x="114" y="253"/>
                  </a:lnTo>
                  <a:lnTo>
                    <a:pt x="114" y="251"/>
                  </a:lnTo>
                  <a:lnTo>
                    <a:pt x="117" y="249"/>
                  </a:lnTo>
                  <a:lnTo>
                    <a:pt x="117" y="244"/>
                  </a:lnTo>
                  <a:lnTo>
                    <a:pt x="121" y="238"/>
                  </a:lnTo>
                  <a:lnTo>
                    <a:pt x="123" y="231"/>
                  </a:lnTo>
                  <a:lnTo>
                    <a:pt x="126" y="227"/>
                  </a:lnTo>
                  <a:lnTo>
                    <a:pt x="128" y="222"/>
                  </a:lnTo>
                  <a:lnTo>
                    <a:pt x="130" y="220"/>
                  </a:lnTo>
                  <a:lnTo>
                    <a:pt x="132" y="218"/>
                  </a:lnTo>
                  <a:lnTo>
                    <a:pt x="134" y="213"/>
                  </a:lnTo>
                  <a:lnTo>
                    <a:pt x="137" y="211"/>
                  </a:lnTo>
                  <a:lnTo>
                    <a:pt x="141" y="211"/>
                  </a:lnTo>
                  <a:lnTo>
                    <a:pt x="143" y="209"/>
                  </a:lnTo>
                  <a:lnTo>
                    <a:pt x="146" y="209"/>
                  </a:lnTo>
                  <a:lnTo>
                    <a:pt x="146" y="206"/>
                  </a:lnTo>
                  <a:lnTo>
                    <a:pt x="146" y="202"/>
                  </a:lnTo>
                  <a:lnTo>
                    <a:pt x="146" y="191"/>
                  </a:lnTo>
                  <a:lnTo>
                    <a:pt x="146" y="175"/>
                  </a:lnTo>
                  <a:lnTo>
                    <a:pt x="143" y="161"/>
                  </a:lnTo>
                  <a:lnTo>
                    <a:pt x="146" y="153"/>
                  </a:lnTo>
                  <a:lnTo>
                    <a:pt x="146" y="148"/>
                  </a:lnTo>
                  <a:lnTo>
                    <a:pt x="148" y="146"/>
                  </a:lnTo>
                  <a:lnTo>
                    <a:pt x="152" y="144"/>
                  </a:lnTo>
                  <a:lnTo>
                    <a:pt x="157" y="139"/>
                  </a:lnTo>
                  <a:lnTo>
                    <a:pt x="161" y="137"/>
                  </a:lnTo>
                  <a:lnTo>
                    <a:pt x="166" y="132"/>
                  </a:lnTo>
                  <a:lnTo>
                    <a:pt x="170" y="128"/>
                  </a:lnTo>
                  <a:lnTo>
                    <a:pt x="173" y="123"/>
                  </a:lnTo>
                  <a:lnTo>
                    <a:pt x="173" y="119"/>
                  </a:lnTo>
                  <a:lnTo>
                    <a:pt x="173" y="117"/>
                  </a:lnTo>
                  <a:lnTo>
                    <a:pt x="170" y="117"/>
                  </a:lnTo>
                  <a:lnTo>
                    <a:pt x="168" y="117"/>
                  </a:lnTo>
                  <a:lnTo>
                    <a:pt x="164" y="114"/>
                  </a:lnTo>
                  <a:lnTo>
                    <a:pt x="161" y="114"/>
                  </a:lnTo>
                  <a:lnTo>
                    <a:pt x="159" y="112"/>
                  </a:lnTo>
                  <a:lnTo>
                    <a:pt x="157" y="108"/>
                  </a:lnTo>
                  <a:lnTo>
                    <a:pt x="157" y="103"/>
                  </a:lnTo>
                  <a:lnTo>
                    <a:pt x="157" y="101"/>
                  </a:lnTo>
                  <a:lnTo>
                    <a:pt x="157" y="96"/>
                  </a:lnTo>
                  <a:lnTo>
                    <a:pt x="155" y="96"/>
                  </a:lnTo>
                  <a:lnTo>
                    <a:pt x="155" y="96"/>
                  </a:lnTo>
                  <a:lnTo>
                    <a:pt x="155" y="96"/>
                  </a:lnTo>
                  <a:lnTo>
                    <a:pt x="152" y="94"/>
                  </a:lnTo>
                  <a:lnTo>
                    <a:pt x="152" y="92"/>
                  </a:lnTo>
                  <a:lnTo>
                    <a:pt x="150" y="90"/>
                  </a:lnTo>
                  <a:lnTo>
                    <a:pt x="150" y="88"/>
                  </a:lnTo>
                  <a:lnTo>
                    <a:pt x="150" y="85"/>
                  </a:lnTo>
                  <a:lnTo>
                    <a:pt x="150" y="83"/>
                  </a:lnTo>
                  <a:lnTo>
                    <a:pt x="150" y="81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76"/>
                  </a:lnTo>
                  <a:lnTo>
                    <a:pt x="146" y="74"/>
                  </a:lnTo>
                  <a:lnTo>
                    <a:pt x="143" y="72"/>
                  </a:lnTo>
                  <a:lnTo>
                    <a:pt x="143" y="67"/>
                  </a:lnTo>
                  <a:lnTo>
                    <a:pt x="141" y="63"/>
                  </a:lnTo>
                  <a:lnTo>
                    <a:pt x="141" y="58"/>
                  </a:lnTo>
                  <a:lnTo>
                    <a:pt x="141" y="52"/>
                  </a:lnTo>
                  <a:lnTo>
                    <a:pt x="141" y="45"/>
                  </a:lnTo>
                  <a:lnTo>
                    <a:pt x="143" y="43"/>
                  </a:lnTo>
                  <a:lnTo>
                    <a:pt x="143" y="40"/>
                  </a:lnTo>
                  <a:lnTo>
                    <a:pt x="141" y="38"/>
                  </a:lnTo>
                  <a:lnTo>
                    <a:pt x="141" y="34"/>
                  </a:lnTo>
                  <a:lnTo>
                    <a:pt x="139" y="31"/>
                  </a:lnTo>
                  <a:lnTo>
                    <a:pt x="137" y="29"/>
                  </a:lnTo>
                  <a:lnTo>
                    <a:pt x="137" y="27"/>
                  </a:lnTo>
                  <a:lnTo>
                    <a:pt x="134" y="25"/>
                  </a:lnTo>
                  <a:lnTo>
                    <a:pt x="134" y="20"/>
                  </a:lnTo>
                  <a:lnTo>
                    <a:pt x="134" y="16"/>
                  </a:lnTo>
                  <a:lnTo>
                    <a:pt x="134" y="16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32" y="11"/>
                  </a:lnTo>
                  <a:lnTo>
                    <a:pt x="130" y="9"/>
                  </a:lnTo>
                  <a:lnTo>
                    <a:pt x="130" y="5"/>
                  </a:lnTo>
                  <a:lnTo>
                    <a:pt x="128" y="0"/>
                  </a:lnTo>
                  <a:lnTo>
                    <a:pt x="126" y="0"/>
                  </a:lnTo>
                  <a:lnTo>
                    <a:pt x="123" y="0"/>
                  </a:lnTo>
                  <a:lnTo>
                    <a:pt x="123" y="2"/>
                  </a:lnTo>
                  <a:lnTo>
                    <a:pt x="121" y="7"/>
                  </a:lnTo>
                  <a:lnTo>
                    <a:pt x="121" y="14"/>
                  </a:lnTo>
                  <a:lnTo>
                    <a:pt x="121" y="18"/>
                  </a:lnTo>
                  <a:lnTo>
                    <a:pt x="121" y="20"/>
                  </a:lnTo>
                  <a:lnTo>
                    <a:pt x="121" y="23"/>
                  </a:lnTo>
                  <a:lnTo>
                    <a:pt x="121" y="23"/>
                  </a:lnTo>
                  <a:lnTo>
                    <a:pt x="119" y="23"/>
                  </a:lnTo>
                  <a:lnTo>
                    <a:pt x="114" y="25"/>
                  </a:lnTo>
                  <a:lnTo>
                    <a:pt x="112" y="23"/>
                  </a:lnTo>
                  <a:lnTo>
                    <a:pt x="110" y="2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23" name="Freeform 31"/>
            <p:cNvSpPr>
              <a:spLocks/>
            </p:cNvSpPr>
            <p:nvPr/>
          </p:nvSpPr>
          <p:spPr bwMode="auto">
            <a:xfrm>
              <a:off x="1651000" y="3971925"/>
              <a:ext cx="284163" cy="1412875"/>
            </a:xfrm>
            <a:custGeom>
              <a:avLst/>
              <a:gdLst>
                <a:gd name="T0" fmla="*/ 117 w 179"/>
                <a:gd name="T1" fmla="*/ 63 h 890"/>
                <a:gd name="T2" fmla="*/ 96 w 179"/>
                <a:gd name="T3" fmla="*/ 209 h 890"/>
                <a:gd name="T4" fmla="*/ 87 w 179"/>
                <a:gd name="T5" fmla="*/ 260 h 890"/>
                <a:gd name="T6" fmla="*/ 74 w 179"/>
                <a:gd name="T7" fmla="*/ 359 h 890"/>
                <a:gd name="T8" fmla="*/ 43 w 179"/>
                <a:gd name="T9" fmla="*/ 453 h 890"/>
                <a:gd name="T10" fmla="*/ 38 w 179"/>
                <a:gd name="T11" fmla="*/ 496 h 890"/>
                <a:gd name="T12" fmla="*/ 38 w 179"/>
                <a:gd name="T13" fmla="*/ 534 h 890"/>
                <a:gd name="T14" fmla="*/ 29 w 179"/>
                <a:gd name="T15" fmla="*/ 569 h 890"/>
                <a:gd name="T16" fmla="*/ 38 w 179"/>
                <a:gd name="T17" fmla="*/ 574 h 890"/>
                <a:gd name="T18" fmla="*/ 43 w 179"/>
                <a:gd name="T19" fmla="*/ 563 h 890"/>
                <a:gd name="T20" fmla="*/ 47 w 179"/>
                <a:gd name="T21" fmla="*/ 540 h 890"/>
                <a:gd name="T22" fmla="*/ 60 w 179"/>
                <a:gd name="T23" fmla="*/ 538 h 890"/>
                <a:gd name="T24" fmla="*/ 54 w 179"/>
                <a:gd name="T25" fmla="*/ 569 h 890"/>
                <a:gd name="T26" fmla="*/ 58 w 179"/>
                <a:gd name="T27" fmla="*/ 592 h 890"/>
                <a:gd name="T28" fmla="*/ 47 w 179"/>
                <a:gd name="T29" fmla="*/ 608 h 890"/>
                <a:gd name="T30" fmla="*/ 27 w 179"/>
                <a:gd name="T31" fmla="*/ 634 h 890"/>
                <a:gd name="T32" fmla="*/ 22 w 179"/>
                <a:gd name="T33" fmla="*/ 630 h 890"/>
                <a:gd name="T34" fmla="*/ 2 w 179"/>
                <a:gd name="T35" fmla="*/ 643 h 890"/>
                <a:gd name="T36" fmla="*/ 9 w 179"/>
                <a:gd name="T37" fmla="*/ 668 h 890"/>
                <a:gd name="T38" fmla="*/ 40 w 179"/>
                <a:gd name="T39" fmla="*/ 693 h 890"/>
                <a:gd name="T40" fmla="*/ 20 w 179"/>
                <a:gd name="T41" fmla="*/ 740 h 890"/>
                <a:gd name="T42" fmla="*/ 34 w 179"/>
                <a:gd name="T43" fmla="*/ 773 h 890"/>
                <a:gd name="T44" fmla="*/ 31 w 179"/>
                <a:gd name="T45" fmla="*/ 787 h 890"/>
                <a:gd name="T46" fmla="*/ 40 w 179"/>
                <a:gd name="T47" fmla="*/ 816 h 890"/>
                <a:gd name="T48" fmla="*/ 65 w 179"/>
                <a:gd name="T49" fmla="*/ 832 h 890"/>
                <a:gd name="T50" fmla="*/ 92 w 179"/>
                <a:gd name="T51" fmla="*/ 845 h 890"/>
                <a:gd name="T52" fmla="*/ 96 w 179"/>
                <a:gd name="T53" fmla="*/ 830 h 890"/>
                <a:gd name="T54" fmla="*/ 112 w 179"/>
                <a:gd name="T55" fmla="*/ 852 h 890"/>
                <a:gd name="T56" fmla="*/ 103 w 179"/>
                <a:gd name="T57" fmla="*/ 856 h 890"/>
                <a:gd name="T58" fmla="*/ 110 w 179"/>
                <a:gd name="T59" fmla="*/ 865 h 890"/>
                <a:gd name="T60" fmla="*/ 132 w 179"/>
                <a:gd name="T61" fmla="*/ 883 h 890"/>
                <a:gd name="T62" fmla="*/ 157 w 179"/>
                <a:gd name="T63" fmla="*/ 886 h 890"/>
                <a:gd name="T64" fmla="*/ 175 w 179"/>
                <a:gd name="T65" fmla="*/ 881 h 890"/>
                <a:gd name="T66" fmla="*/ 74 w 179"/>
                <a:gd name="T67" fmla="*/ 798 h 890"/>
                <a:gd name="T68" fmla="*/ 43 w 179"/>
                <a:gd name="T69" fmla="*/ 753 h 890"/>
                <a:gd name="T70" fmla="*/ 40 w 179"/>
                <a:gd name="T71" fmla="*/ 738 h 890"/>
                <a:gd name="T72" fmla="*/ 47 w 179"/>
                <a:gd name="T73" fmla="*/ 726 h 890"/>
                <a:gd name="T74" fmla="*/ 60 w 179"/>
                <a:gd name="T75" fmla="*/ 711 h 890"/>
                <a:gd name="T76" fmla="*/ 67 w 179"/>
                <a:gd name="T77" fmla="*/ 695 h 890"/>
                <a:gd name="T78" fmla="*/ 74 w 179"/>
                <a:gd name="T79" fmla="*/ 675 h 890"/>
                <a:gd name="T80" fmla="*/ 76 w 179"/>
                <a:gd name="T81" fmla="*/ 646 h 890"/>
                <a:gd name="T82" fmla="*/ 85 w 179"/>
                <a:gd name="T83" fmla="*/ 621 h 890"/>
                <a:gd name="T84" fmla="*/ 90 w 179"/>
                <a:gd name="T85" fmla="*/ 608 h 890"/>
                <a:gd name="T86" fmla="*/ 87 w 179"/>
                <a:gd name="T87" fmla="*/ 601 h 890"/>
                <a:gd name="T88" fmla="*/ 78 w 179"/>
                <a:gd name="T89" fmla="*/ 569 h 890"/>
                <a:gd name="T90" fmla="*/ 76 w 179"/>
                <a:gd name="T91" fmla="*/ 536 h 890"/>
                <a:gd name="T92" fmla="*/ 81 w 179"/>
                <a:gd name="T93" fmla="*/ 487 h 890"/>
                <a:gd name="T94" fmla="*/ 96 w 179"/>
                <a:gd name="T95" fmla="*/ 457 h 890"/>
                <a:gd name="T96" fmla="*/ 103 w 179"/>
                <a:gd name="T97" fmla="*/ 410 h 890"/>
                <a:gd name="T98" fmla="*/ 119 w 179"/>
                <a:gd name="T99" fmla="*/ 352 h 890"/>
                <a:gd name="T100" fmla="*/ 103 w 179"/>
                <a:gd name="T101" fmla="*/ 305 h 890"/>
                <a:gd name="T102" fmla="*/ 112 w 179"/>
                <a:gd name="T103" fmla="*/ 274 h 890"/>
                <a:gd name="T104" fmla="*/ 121 w 179"/>
                <a:gd name="T105" fmla="*/ 238 h 890"/>
                <a:gd name="T106" fmla="*/ 146 w 179"/>
                <a:gd name="T107" fmla="*/ 209 h 890"/>
                <a:gd name="T108" fmla="*/ 157 w 179"/>
                <a:gd name="T109" fmla="*/ 139 h 890"/>
                <a:gd name="T110" fmla="*/ 161 w 179"/>
                <a:gd name="T111" fmla="*/ 114 h 890"/>
                <a:gd name="T112" fmla="*/ 152 w 179"/>
                <a:gd name="T113" fmla="*/ 92 h 890"/>
                <a:gd name="T114" fmla="*/ 143 w 179"/>
                <a:gd name="T115" fmla="*/ 72 h 890"/>
                <a:gd name="T116" fmla="*/ 139 w 179"/>
                <a:gd name="T117" fmla="*/ 31 h 890"/>
                <a:gd name="T118" fmla="*/ 130 w 179"/>
                <a:gd name="T119" fmla="*/ 9 h 890"/>
                <a:gd name="T120" fmla="*/ 121 w 179"/>
                <a:gd name="T121" fmla="*/ 23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" h="890">
                  <a:moveTo>
                    <a:pt x="110" y="23"/>
                  </a:moveTo>
                  <a:lnTo>
                    <a:pt x="110" y="25"/>
                  </a:lnTo>
                  <a:lnTo>
                    <a:pt x="110" y="29"/>
                  </a:lnTo>
                  <a:lnTo>
                    <a:pt x="110" y="36"/>
                  </a:lnTo>
                  <a:lnTo>
                    <a:pt x="110" y="43"/>
                  </a:lnTo>
                  <a:lnTo>
                    <a:pt x="112" y="47"/>
                  </a:lnTo>
                  <a:lnTo>
                    <a:pt x="112" y="52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7" y="63"/>
                  </a:lnTo>
                  <a:lnTo>
                    <a:pt x="117" y="65"/>
                  </a:lnTo>
                  <a:lnTo>
                    <a:pt x="117" y="70"/>
                  </a:lnTo>
                  <a:lnTo>
                    <a:pt x="110" y="85"/>
                  </a:lnTo>
                  <a:lnTo>
                    <a:pt x="105" y="108"/>
                  </a:lnTo>
                  <a:lnTo>
                    <a:pt x="103" y="128"/>
                  </a:lnTo>
                  <a:lnTo>
                    <a:pt x="103" y="146"/>
                  </a:lnTo>
                  <a:lnTo>
                    <a:pt x="103" y="161"/>
                  </a:lnTo>
                  <a:lnTo>
                    <a:pt x="103" y="184"/>
                  </a:lnTo>
                  <a:lnTo>
                    <a:pt x="99" y="204"/>
                  </a:lnTo>
                  <a:lnTo>
                    <a:pt x="96" y="209"/>
                  </a:lnTo>
                  <a:lnTo>
                    <a:pt x="94" y="213"/>
                  </a:lnTo>
                  <a:lnTo>
                    <a:pt x="92" y="215"/>
                  </a:lnTo>
                  <a:lnTo>
                    <a:pt x="90" y="220"/>
                  </a:lnTo>
                  <a:lnTo>
                    <a:pt x="90" y="224"/>
                  </a:lnTo>
                  <a:lnTo>
                    <a:pt x="87" y="231"/>
                  </a:lnTo>
                  <a:lnTo>
                    <a:pt x="87" y="240"/>
                  </a:lnTo>
                  <a:lnTo>
                    <a:pt x="87" y="244"/>
                  </a:lnTo>
                  <a:lnTo>
                    <a:pt x="87" y="251"/>
                  </a:lnTo>
                  <a:lnTo>
                    <a:pt x="87" y="256"/>
                  </a:lnTo>
                  <a:lnTo>
                    <a:pt x="87" y="260"/>
                  </a:lnTo>
                  <a:lnTo>
                    <a:pt x="85" y="262"/>
                  </a:lnTo>
                  <a:lnTo>
                    <a:pt x="85" y="265"/>
                  </a:lnTo>
                  <a:lnTo>
                    <a:pt x="83" y="267"/>
                  </a:lnTo>
                  <a:lnTo>
                    <a:pt x="83" y="269"/>
                  </a:lnTo>
                  <a:lnTo>
                    <a:pt x="81" y="271"/>
                  </a:lnTo>
                  <a:lnTo>
                    <a:pt x="81" y="278"/>
                  </a:lnTo>
                  <a:lnTo>
                    <a:pt x="83" y="296"/>
                  </a:lnTo>
                  <a:lnTo>
                    <a:pt x="83" y="316"/>
                  </a:lnTo>
                  <a:lnTo>
                    <a:pt x="78" y="339"/>
                  </a:lnTo>
                  <a:lnTo>
                    <a:pt x="74" y="359"/>
                  </a:lnTo>
                  <a:lnTo>
                    <a:pt x="67" y="381"/>
                  </a:lnTo>
                  <a:lnTo>
                    <a:pt x="60" y="401"/>
                  </a:lnTo>
                  <a:lnTo>
                    <a:pt x="54" y="417"/>
                  </a:lnTo>
                  <a:lnTo>
                    <a:pt x="49" y="424"/>
                  </a:lnTo>
                  <a:lnTo>
                    <a:pt x="47" y="430"/>
                  </a:lnTo>
                  <a:lnTo>
                    <a:pt x="43" y="435"/>
                  </a:lnTo>
                  <a:lnTo>
                    <a:pt x="40" y="437"/>
                  </a:lnTo>
                  <a:lnTo>
                    <a:pt x="40" y="442"/>
                  </a:lnTo>
                  <a:lnTo>
                    <a:pt x="40" y="446"/>
                  </a:lnTo>
                  <a:lnTo>
                    <a:pt x="43" y="453"/>
                  </a:lnTo>
                  <a:lnTo>
                    <a:pt x="45" y="455"/>
                  </a:lnTo>
                  <a:lnTo>
                    <a:pt x="45" y="460"/>
                  </a:lnTo>
                  <a:lnTo>
                    <a:pt x="47" y="464"/>
                  </a:lnTo>
                  <a:lnTo>
                    <a:pt x="47" y="469"/>
                  </a:lnTo>
                  <a:lnTo>
                    <a:pt x="47" y="473"/>
                  </a:lnTo>
                  <a:lnTo>
                    <a:pt x="45" y="478"/>
                  </a:lnTo>
                  <a:lnTo>
                    <a:pt x="45" y="482"/>
                  </a:lnTo>
                  <a:lnTo>
                    <a:pt x="43" y="484"/>
                  </a:lnTo>
                  <a:lnTo>
                    <a:pt x="40" y="491"/>
                  </a:lnTo>
                  <a:lnTo>
                    <a:pt x="38" y="496"/>
                  </a:lnTo>
                  <a:lnTo>
                    <a:pt x="38" y="500"/>
                  </a:lnTo>
                  <a:lnTo>
                    <a:pt x="36" y="502"/>
                  </a:lnTo>
                  <a:lnTo>
                    <a:pt x="36" y="507"/>
                  </a:lnTo>
                  <a:lnTo>
                    <a:pt x="36" y="511"/>
                  </a:lnTo>
                  <a:lnTo>
                    <a:pt x="38" y="518"/>
                  </a:lnTo>
                  <a:lnTo>
                    <a:pt x="38" y="520"/>
                  </a:lnTo>
                  <a:lnTo>
                    <a:pt x="40" y="525"/>
                  </a:lnTo>
                  <a:lnTo>
                    <a:pt x="40" y="527"/>
                  </a:lnTo>
                  <a:lnTo>
                    <a:pt x="40" y="529"/>
                  </a:lnTo>
                  <a:lnTo>
                    <a:pt x="38" y="534"/>
                  </a:lnTo>
                  <a:lnTo>
                    <a:pt x="36" y="536"/>
                  </a:lnTo>
                  <a:lnTo>
                    <a:pt x="36" y="538"/>
                  </a:lnTo>
                  <a:lnTo>
                    <a:pt x="36" y="540"/>
                  </a:lnTo>
                  <a:lnTo>
                    <a:pt x="34" y="545"/>
                  </a:lnTo>
                  <a:lnTo>
                    <a:pt x="34" y="549"/>
                  </a:lnTo>
                  <a:lnTo>
                    <a:pt x="31" y="552"/>
                  </a:lnTo>
                  <a:lnTo>
                    <a:pt x="31" y="554"/>
                  </a:lnTo>
                  <a:lnTo>
                    <a:pt x="31" y="558"/>
                  </a:lnTo>
                  <a:lnTo>
                    <a:pt x="31" y="563"/>
                  </a:lnTo>
                  <a:lnTo>
                    <a:pt x="29" y="569"/>
                  </a:lnTo>
                  <a:lnTo>
                    <a:pt x="27" y="576"/>
                  </a:lnTo>
                  <a:lnTo>
                    <a:pt x="27" y="578"/>
                  </a:lnTo>
                  <a:lnTo>
                    <a:pt x="27" y="581"/>
                  </a:lnTo>
                  <a:lnTo>
                    <a:pt x="27" y="581"/>
                  </a:lnTo>
                  <a:lnTo>
                    <a:pt x="29" y="583"/>
                  </a:lnTo>
                  <a:lnTo>
                    <a:pt x="31" y="583"/>
                  </a:lnTo>
                  <a:lnTo>
                    <a:pt x="34" y="581"/>
                  </a:lnTo>
                  <a:lnTo>
                    <a:pt x="36" y="578"/>
                  </a:lnTo>
                  <a:lnTo>
                    <a:pt x="36" y="576"/>
                  </a:lnTo>
                  <a:lnTo>
                    <a:pt x="38" y="574"/>
                  </a:lnTo>
                  <a:lnTo>
                    <a:pt x="38" y="576"/>
                  </a:lnTo>
                  <a:lnTo>
                    <a:pt x="38" y="576"/>
                  </a:lnTo>
                  <a:lnTo>
                    <a:pt x="38" y="576"/>
                  </a:lnTo>
                  <a:lnTo>
                    <a:pt x="38" y="574"/>
                  </a:lnTo>
                  <a:lnTo>
                    <a:pt x="40" y="569"/>
                  </a:lnTo>
                  <a:lnTo>
                    <a:pt x="40" y="567"/>
                  </a:lnTo>
                  <a:lnTo>
                    <a:pt x="43" y="565"/>
                  </a:lnTo>
                  <a:lnTo>
                    <a:pt x="43" y="563"/>
                  </a:lnTo>
                  <a:lnTo>
                    <a:pt x="43" y="563"/>
                  </a:lnTo>
                  <a:lnTo>
                    <a:pt x="43" y="563"/>
                  </a:lnTo>
                  <a:lnTo>
                    <a:pt x="43" y="561"/>
                  </a:lnTo>
                  <a:lnTo>
                    <a:pt x="43" y="558"/>
                  </a:lnTo>
                  <a:lnTo>
                    <a:pt x="43" y="554"/>
                  </a:lnTo>
                  <a:lnTo>
                    <a:pt x="40" y="552"/>
                  </a:lnTo>
                  <a:lnTo>
                    <a:pt x="40" y="549"/>
                  </a:lnTo>
                  <a:lnTo>
                    <a:pt x="38" y="549"/>
                  </a:lnTo>
                  <a:lnTo>
                    <a:pt x="38" y="549"/>
                  </a:lnTo>
                  <a:lnTo>
                    <a:pt x="40" y="547"/>
                  </a:lnTo>
                  <a:lnTo>
                    <a:pt x="43" y="545"/>
                  </a:lnTo>
                  <a:lnTo>
                    <a:pt x="47" y="540"/>
                  </a:lnTo>
                  <a:lnTo>
                    <a:pt x="49" y="538"/>
                  </a:lnTo>
                  <a:lnTo>
                    <a:pt x="52" y="536"/>
                  </a:lnTo>
                  <a:lnTo>
                    <a:pt x="52" y="536"/>
                  </a:lnTo>
                  <a:lnTo>
                    <a:pt x="52" y="536"/>
                  </a:lnTo>
                  <a:lnTo>
                    <a:pt x="54" y="536"/>
                  </a:lnTo>
                  <a:lnTo>
                    <a:pt x="54" y="534"/>
                  </a:lnTo>
                  <a:lnTo>
                    <a:pt x="56" y="534"/>
                  </a:lnTo>
                  <a:lnTo>
                    <a:pt x="58" y="534"/>
                  </a:lnTo>
                  <a:lnTo>
                    <a:pt x="58" y="536"/>
                  </a:lnTo>
                  <a:lnTo>
                    <a:pt x="60" y="538"/>
                  </a:lnTo>
                  <a:lnTo>
                    <a:pt x="60" y="536"/>
                  </a:lnTo>
                  <a:lnTo>
                    <a:pt x="63" y="536"/>
                  </a:lnTo>
                  <a:lnTo>
                    <a:pt x="63" y="536"/>
                  </a:lnTo>
                  <a:lnTo>
                    <a:pt x="63" y="536"/>
                  </a:lnTo>
                  <a:lnTo>
                    <a:pt x="63" y="538"/>
                  </a:lnTo>
                  <a:lnTo>
                    <a:pt x="60" y="540"/>
                  </a:lnTo>
                  <a:lnTo>
                    <a:pt x="58" y="549"/>
                  </a:lnTo>
                  <a:lnTo>
                    <a:pt x="56" y="556"/>
                  </a:lnTo>
                  <a:lnTo>
                    <a:pt x="56" y="563"/>
                  </a:lnTo>
                  <a:lnTo>
                    <a:pt x="54" y="569"/>
                  </a:lnTo>
                  <a:lnTo>
                    <a:pt x="54" y="574"/>
                  </a:lnTo>
                  <a:lnTo>
                    <a:pt x="54" y="576"/>
                  </a:lnTo>
                  <a:lnTo>
                    <a:pt x="54" y="576"/>
                  </a:lnTo>
                  <a:lnTo>
                    <a:pt x="54" y="576"/>
                  </a:lnTo>
                  <a:lnTo>
                    <a:pt x="54" y="574"/>
                  </a:lnTo>
                  <a:lnTo>
                    <a:pt x="54" y="576"/>
                  </a:lnTo>
                  <a:lnTo>
                    <a:pt x="54" y="578"/>
                  </a:lnTo>
                  <a:lnTo>
                    <a:pt x="56" y="585"/>
                  </a:lnTo>
                  <a:lnTo>
                    <a:pt x="56" y="587"/>
                  </a:lnTo>
                  <a:lnTo>
                    <a:pt x="58" y="592"/>
                  </a:lnTo>
                  <a:lnTo>
                    <a:pt x="58" y="594"/>
                  </a:lnTo>
                  <a:lnTo>
                    <a:pt x="56" y="596"/>
                  </a:lnTo>
                  <a:lnTo>
                    <a:pt x="52" y="596"/>
                  </a:lnTo>
                  <a:lnTo>
                    <a:pt x="52" y="596"/>
                  </a:lnTo>
                  <a:lnTo>
                    <a:pt x="49" y="596"/>
                  </a:lnTo>
                  <a:lnTo>
                    <a:pt x="49" y="596"/>
                  </a:lnTo>
                  <a:lnTo>
                    <a:pt x="49" y="599"/>
                  </a:lnTo>
                  <a:lnTo>
                    <a:pt x="49" y="601"/>
                  </a:lnTo>
                  <a:lnTo>
                    <a:pt x="47" y="603"/>
                  </a:lnTo>
                  <a:lnTo>
                    <a:pt x="47" y="608"/>
                  </a:lnTo>
                  <a:lnTo>
                    <a:pt x="47" y="628"/>
                  </a:lnTo>
                  <a:lnTo>
                    <a:pt x="43" y="634"/>
                  </a:lnTo>
                  <a:lnTo>
                    <a:pt x="43" y="637"/>
                  </a:lnTo>
                  <a:lnTo>
                    <a:pt x="45" y="637"/>
                  </a:lnTo>
                  <a:lnTo>
                    <a:pt x="45" y="639"/>
                  </a:lnTo>
                  <a:lnTo>
                    <a:pt x="43" y="639"/>
                  </a:lnTo>
                  <a:lnTo>
                    <a:pt x="43" y="639"/>
                  </a:lnTo>
                  <a:lnTo>
                    <a:pt x="38" y="639"/>
                  </a:lnTo>
                  <a:lnTo>
                    <a:pt x="34" y="637"/>
                  </a:lnTo>
                  <a:lnTo>
                    <a:pt x="27" y="634"/>
                  </a:lnTo>
                  <a:lnTo>
                    <a:pt x="25" y="634"/>
                  </a:lnTo>
                  <a:lnTo>
                    <a:pt x="20" y="632"/>
                  </a:lnTo>
                  <a:lnTo>
                    <a:pt x="20" y="632"/>
                  </a:lnTo>
                  <a:lnTo>
                    <a:pt x="20" y="632"/>
                  </a:lnTo>
                  <a:lnTo>
                    <a:pt x="20" y="632"/>
                  </a:lnTo>
                  <a:lnTo>
                    <a:pt x="20" y="632"/>
                  </a:lnTo>
                  <a:lnTo>
                    <a:pt x="20" y="630"/>
                  </a:lnTo>
                  <a:lnTo>
                    <a:pt x="22" y="630"/>
                  </a:lnTo>
                  <a:lnTo>
                    <a:pt x="22" y="630"/>
                  </a:lnTo>
                  <a:lnTo>
                    <a:pt x="22" y="630"/>
                  </a:lnTo>
                  <a:lnTo>
                    <a:pt x="20" y="632"/>
                  </a:lnTo>
                  <a:lnTo>
                    <a:pt x="16" y="637"/>
                  </a:lnTo>
                  <a:lnTo>
                    <a:pt x="13" y="639"/>
                  </a:lnTo>
                  <a:lnTo>
                    <a:pt x="11" y="641"/>
                  </a:lnTo>
                  <a:lnTo>
                    <a:pt x="11" y="641"/>
                  </a:lnTo>
                  <a:lnTo>
                    <a:pt x="7" y="643"/>
                  </a:lnTo>
                  <a:lnTo>
                    <a:pt x="4" y="643"/>
                  </a:lnTo>
                  <a:lnTo>
                    <a:pt x="2" y="643"/>
                  </a:lnTo>
                  <a:lnTo>
                    <a:pt x="2" y="643"/>
                  </a:lnTo>
                  <a:lnTo>
                    <a:pt x="2" y="643"/>
                  </a:lnTo>
                  <a:lnTo>
                    <a:pt x="2" y="646"/>
                  </a:lnTo>
                  <a:lnTo>
                    <a:pt x="0" y="650"/>
                  </a:lnTo>
                  <a:lnTo>
                    <a:pt x="2" y="655"/>
                  </a:lnTo>
                  <a:lnTo>
                    <a:pt x="2" y="659"/>
                  </a:lnTo>
                  <a:lnTo>
                    <a:pt x="4" y="664"/>
                  </a:lnTo>
                  <a:lnTo>
                    <a:pt x="7" y="666"/>
                  </a:lnTo>
                  <a:lnTo>
                    <a:pt x="7" y="666"/>
                  </a:lnTo>
                  <a:lnTo>
                    <a:pt x="7" y="666"/>
                  </a:lnTo>
                  <a:lnTo>
                    <a:pt x="7" y="668"/>
                  </a:lnTo>
                  <a:lnTo>
                    <a:pt x="9" y="668"/>
                  </a:lnTo>
                  <a:lnTo>
                    <a:pt x="11" y="668"/>
                  </a:lnTo>
                  <a:lnTo>
                    <a:pt x="27" y="668"/>
                  </a:lnTo>
                  <a:lnTo>
                    <a:pt x="27" y="668"/>
                  </a:lnTo>
                  <a:lnTo>
                    <a:pt x="27" y="668"/>
                  </a:lnTo>
                  <a:lnTo>
                    <a:pt x="29" y="668"/>
                  </a:lnTo>
                  <a:lnTo>
                    <a:pt x="29" y="668"/>
                  </a:lnTo>
                  <a:lnTo>
                    <a:pt x="31" y="673"/>
                  </a:lnTo>
                  <a:lnTo>
                    <a:pt x="31" y="679"/>
                  </a:lnTo>
                  <a:lnTo>
                    <a:pt x="29" y="686"/>
                  </a:lnTo>
                  <a:lnTo>
                    <a:pt x="40" y="693"/>
                  </a:lnTo>
                  <a:lnTo>
                    <a:pt x="29" y="699"/>
                  </a:lnTo>
                  <a:lnTo>
                    <a:pt x="18" y="699"/>
                  </a:lnTo>
                  <a:lnTo>
                    <a:pt x="11" y="702"/>
                  </a:lnTo>
                  <a:lnTo>
                    <a:pt x="11" y="706"/>
                  </a:lnTo>
                  <a:lnTo>
                    <a:pt x="11" y="708"/>
                  </a:lnTo>
                  <a:lnTo>
                    <a:pt x="11" y="711"/>
                  </a:lnTo>
                  <a:lnTo>
                    <a:pt x="11" y="711"/>
                  </a:lnTo>
                  <a:lnTo>
                    <a:pt x="11" y="713"/>
                  </a:lnTo>
                  <a:lnTo>
                    <a:pt x="18" y="738"/>
                  </a:lnTo>
                  <a:lnTo>
                    <a:pt x="20" y="740"/>
                  </a:lnTo>
                  <a:lnTo>
                    <a:pt x="22" y="742"/>
                  </a:lnTo>
                  <a:lnTo>
                    <a:pt x="25" y="744"/>
                  </a:lnTo>
                  <a:lnTo>
                    <a:pt x="25" y="744"/>
                  </a:lnTo>
                  <a:lnTo>
                    <a:pt x="25" y="744"/>
                  </a:lnTo>
                  <a:lnTo>
                    <a:pt x="29" y="753"/>
                  </a:lnTo>
                  <a:lnTo>
                    <a:pt x="27" y="760"/>
                  </a:lnTo>
                  <a:lnTo>
                    <a:pt x="31" y="765"/>
                  </a:lnTo>
                  <a:lnTo>
                    <a:pt x="31" y="769"/>
                  </a:lnTo>
                  <a:lnTo>
                    <a:pt x="34" y="771"/>
                  </a:lnTo>
                  <a:lnTo>
                    <a:pt x="34" y="773"/>
                  </a:lnTo>
                  <a:lnTo>
                    <a:pt x="34" y="773"/>
                  </a:lnTo>
                  <a:lnTo>
                    <a:pt x="34" y="773"/>
                  </a:lnTo>
                  <a:lnTo>
                    <a:pt x="36" y="773"/>
                  </a:lnTo>
                  <a:lnTo>
                    <a:pt x="36" y="776"/>
                  </a:lnTo>
                  <a:lnTo>
                    <a:pt x="38" y="778"/>
                  </a:lnTo>
                  <a:lnTo>
                    <a:pt x="40" y="780"/>
                  </a:lnTo>
                  <a:lnTo>
                    <a:pt x="38" y="782"/>
                  </a:lnTo>
                  <a:lnTo>
                    <a:pt x="34" y="785"/>
                  </a:lnTo>
                  <a:lnTo>
                    <a:pt x="34" y="787"/>
                  </a:lnTo>
                  <a:lnTo>
                    <a:pt x="31" y="787"/>
                  </a:lnTo>
                  <a:lnTo>
                    <a:pt x="31" y="787"/>
                  </a:lnTo>
                  <a:lnTo>
                    <a:pt x="29" y="796"/>
                  </a:lnTo>
                  <a:lnTo>
                    <a:pt x="34" y="798"/>
                  </a:lnTo>
                  <a:lnTo>
                    <a:pt x="40" y="803"/>
                  </a:lnTo>
                  <a:lnTo>
                    <a:pt x="40" y="803"/>
                  </a:lnTo>
                  <a:lnTo>
                    <a:pt x="40" y="805"/>
                  </a:lnTo>
                  <a:lnTo>
                    <a:pt x="40" y="809"/>
                  </a:lnTo>
                  <a:lnTo>
                    <a:pt x="40" y="814"/>
                  </a:lnTo>
                  <a:lnTo>
                    <a:pt x="40" y="816"/>
                  </a:lnTo>
                  <a:lnTo>
                    <a:pt x="40" y="816"/>
                  </a:lnTo>
                  <a:lnTo>
                    <a:pt x="40" y="821"/>
                  </a:lnTo>
                  <a:lnTo>
                    <a:pt x="45" y="825"/>
                  </a:lnTo>
                  <a:lnTo>
                    <a:pt x="49" y="825"/>
                  </a:lnTo>
                  <a:lnTo>
                    <a:pt x="52" y="827"/>
                  </a:lnTo>
                  <a:lnTo>
                    <a:pt x="52" y="827"/>
                  </a:lnTo>
                  <a:lnTo>
                    <a:pt x="52" y="827"/>
                  </a:lnTo>
                  <a:lnTo>
                    <a:pt x="52" y="827"/>
                  </a:lnTo>
                  <a:lnTo>
                    <a:pt x="58" y="827"/>
                  </a:lnTo>
                  <a:lnTo>
                    <a:pt x="65" y="832"/>
                  </a:lnTo>
                  <a:lnTo>
                    <a:pt x="65" y="832"/>
                  </a:lnTo>
                  <a:lnTo>
                    <a:pt x="65" y="832"/>
                  </a:lnTo>
                  <a:lnTo>
                    <a:pt x="65" y="832"/>
                  </a:lnTo>
                  <a:lnTo>
                    <a:pt x="65" y="834"/>
                  </a:lnTo>
                  <a:lnTo>
                    <a:pt x="69" y="836"/>
                  </a:lnTo>
                  <a:lnTo>
                    <a:pt x="72" y="838"/>
                  </a:lnTo>
                  <a:lnTo>
                    <a:pt x="74" y="841"/>
                  </a:lnTo>
                  <a:lnTo>
                    <a:pt x="74" y="841"/>
                  </a:lnTo>
                  <a:lnTo>
                    <a:pt x="74" y="841"/>
                  </a:lnTo>
                  <a:lnTo>
                    <a:pt x="90" y="845"/>
                  </a:lnTo>
                  <a:lnTo>
                    <a:pt x="92" y="845"/>
                  </a:lnTo>
                  <a:lnTo>
                    <a:pt x="92" y="843"/>
                  </a:lnTo>
                  <a:lnTo>
                    <a:pt x="94" y="841"/>
                  </a:lnTo>
                  <a:lnTo>
                    <a:pt x="94" y="836"/>
                  </a:lnTo>
                  <a:lnTo>
                    <a:pt x="94" y="836"/>
                  </a:lnTo>
                  <a:lnTo>
                    <a:pt x="92" y="834"/>
                  </a:lnTo>
                  <a:lnTo>
                    <a:pt x="92" y="834"/>
                  </a:lnTo>
                  <a:lnTo>
                    <a:pt x="92" y="834"/>
                  </a:lnTo>
                  <a:lnTo>
                    <a:pt x="92" y="834"/>
                  </a:lnTo>
                  <a:lnTo>
                    <a:pt x="94" y="832"/>
                  </a:lnTo>
                  <a:lnTo>
                    <a:pt x="96" y="830"/>
                  </a:lnTo>
                  <a:lnTo>
                    <a:pt x="99" y="827"/>
                  </a:lnTo>
                  <a:lnTo>
                    <a:pt x="99" y="827"/>
                  </a:lnTo>
                  <a:lnTo>
                    <a:pt x="99" y="827"/>
                  </a:lnTo>
                  <a:lnTo>
                    <a:pt x="110" y="838"/>
                  </a:lnTo>
                  <a:lnTo>
                    <a:pt x="110" y="838"/>
                  </a:lnTo>
                  <a:lnTo>
                    <a:pt x="112" y="838"/>
                  </a:lnTo>
                  <a:lnTo>
                    <a:pt x="112" y="841"/>
                  </a:lnTo>
                  <a:lnTo>
                    <a:pt x="112" y="845"/>
                  </a:lnTo>
                  <a:lnTo>
                    <a:pt x="112" y="852"/>
                  </a:lnTo>
                  <a:lnTo>
                    <a:pt x="112" y="852"/>
                  </a:lnTo>
                  <a:lnTo>
                    <a:pt x="114" y="852"/>
                  </a:lnTo>
                  <a:lnTo>
                    <a:pt x="114" y="850"/>
                  </a:lnTo>
                  <a:lnTo>
                    <a:pt x="117" y="850"/>
                  </a:lnTo>
                  <a:lnTo>
                    <a:pt x="117" y="850"/>
                  </a:lnTo>
                  <a:lnTo>
                    <a:pt x="114" y="850"/>
                  </a:lnTo>
                  <a:lnTo>
                    <a:pt x="112" y="852"/>
                  </a:lnTo>
                  <a:lnTo>
                    <a:pt x="108" y="854"/>
                  </a:lnTo>
                  <a:lnTo>
                    <a:pt x="105" y="856"/>
                  </a:lnTo>
                  <a:lnTo>
                    <a:pt x="103" y="856"/>
                  </a:lnTo>
                  <a:lnTo>
                    <a:pt x="103" y="856"/>
                  </a:lnTo>
                  <a:lnTo>
                    <a:pt x="103" y="856"/>
                  </a:lnTo>
                  <a:lnTo>
                    <a:pt x="103" y="859"/>
                  </a:lnTo>
                  <a:lnTo>
                    <a:pt x="103" y="859"/>
                  </a:lnTo>
                  <a:lnTo>
                    <a:pt x="103" y="861"/>
                  </a:lnTo>
                  <a:lnTo>
                    <a:pt x="108" y="865"/>
                  </a:lnTo>
                  <a:lnTo>
                    <a:pt x="108" y="865"/>
                  </a:lnTo>
                  <a:lnTo>
                    <a:pt x="110" y="865"/>
                  </a:lnTo>
                  <a:lnTo>
                    <a:pt x="108" y="865"/>
                  </a:lnTo>
                  <a:lnTo>
                    <a:pt x="108" y="865"/>
                  </a:lnTo>
                  <a:lnTo>
                    <a:pt x="110" y="865"/>
                  </a:lnTo>
                  <a:lnTo>
                    <a:pt x="112" y="868"/>
                  </a:lnTo>
                  <a:lnTo>
                    <a:pt x="117" y="870"/>
                  </a:lnTo>
                  <a:lnTo>
                    <a:pt x="119" y="872"/>
                  </a:lnTo>
                  <a:lnTo>
                    <a:pt x="119" y="874"/>
                  </a:lnTo>
                  <a:lnTo>
                    <a:pt x="119" y="874"/>
                  </a:lnTo>
                  <a:lnTo>
                    <a:pt x="119" y="874"/>
                  </a:lnTo>
                  <a:lnTo>
                    <a:pt x="123" y="877"/>
                  </a:lnTo>
                  <a:lnTo>
                    <a:pt x="128" y="881"/>
                  </a:lnTo>
                  <a:lnTo>
                    <a:pt x="130" y="881"/>
                  </a:lnTo>
                  <a:lnTo>
                    <a:pt x="132" y="883"/>
                  </a:lnTo>
                  <a:lnTo>
                    <a:pt x="134" y="888"/>
                  </a:lnTo>
                  <a:lnTo>
                    <a:pt x="139" y="890"/>
                  </a:lnTo>
                  <a:lnTo>
                    <a:pt x="143" y="890"/>
                  </a:lnTo>
                  <a:lnTo>
                    <a:pt x="143" y="890"/>
                  </a:lnTo>
                  <a:lnTo>
                    <a:pt x="143" y="890"/>
                  </a:lnTo>
                  <a:lnTo>
                    <a:pt x="143" y="890"/>
                  </a:lnTo>
                  <a:lnTo>
                    <a:pt x="146" y="890"/>
                  </a:lnTo>
                  <a:lnTo>
                    <a:pt x="150" y="890"/>
                  </a:lnTo>
                  <a:lnTo>
                    <a:pt x="155" y="888"/>
                  </a:lnTo>
                  <a:lnTo>
                    <a:pt x="157" y="886"/>
                  </a:lnTo>
                  <a:lnTo>
                    <a:pt x="159" y="886"/>
                  </a:lnTo>
                  <a:lnTo>
                    <a:pt x="164" y="886"/>
                  </a:lnTo>
                  <a:lnTo>
                    <a:pt x="166" y="886"/>
                  </a:lnTo>
                  <a:lnTo>
                    <a:pt x="168" y="886"/>
                  </a:lnTo>
                  <a:lnTo>
                    <a:pt x="173" y="886"/>
                  </a:lnTo>
                  <a:lnTo>
                    <a:pt x="175" y="883"/>
                  </a:lnTo>
                  <a:lnTo>
                    <a:pt x="177" y="883"/>
                  </a:lnTo>
                  <a:lnTo>
                    <a:pt x="179" y="883"/>
                  </a:lnTo>
                  <a:lnTo>
                    <a:pt x="177" y="883"/>
                  </a:lnTo>
                  <a:lnTo>
                    <a:pt x="175" y="881"/>
                  </a:lnTo>
                  <a:lnTo>
                    <a:pt x="173" y="879"/>
                  </a:lnTo>
                  <a:lnTo>
                    <a:pt x="168" y="879"/>
                  </a:lnTo>
                  <a:lnTo>
                    <a:pt x="164" y="877"/>
                  </a:lnTo>
                  <a:lnTo>
                    <a:pt x="157" y="877"/>
                  </a:lnTo>
                  <a:lnTo>
                    <a:pt x="152" y="877"/>
                  </a:lnTo>
                  <a:lnTo>
                    <a:pt x="146" y="877"/>
                  </a:lnTo>
                  <a:lnTo>
                    <a:pt x="141" y="877"/>
                  </a:lnTo>
                  <a:lnTo>
                    <a:pt x="141" y="874"/>
                  </a:lnTo>
                  <a:lnTo>
                    <a:pt x="139" y="798"/>
                  </a:lnTo>
                  <a:lnTo>
                    <a:pt x="74" y="798"/>
                  </a:lnTo>
                  <a:lnTo>
                    <a:pt x="74" y="765"/>
                  </a:lnTo>
                  <a:lnTo>
                    <a:pt x="47" y="765"/>
                  </a:lnTo>
                  <a:lnTo>
                    <a:pt x="47" y="762"/>
                  </a:lnTo>
                  <a:lnTo>
                    <a:pt x="47" y="762"/>
                  </a:lnTo>
                  <a:lnTo>
                    <a:pt x="45" y="760"/>
                  </a:lnTo>
                  <a:lnTo>
                    <a:pt x="47" y="758"/>
                  </a:lnTo>
                  <a:lnTo>
                    <a:pt x="47" y="756"/>
                  </a:lnTo>
                  <a:lnTo>
                    <a:pt x="47" y="756"/>
                  </a:lnTo>
                  <a:lnTo>
                    <a:pt x="45" y="753"/>
                  </a:lnTo>
                  <a:lnTo>
                    <a:pt x="43" y="753"/>
                  </a:lnTo>
                  <a:lnTo>
                    <a:pt x="43" y="753"/>
                  </a:lnTo>
                  <a:lnTo>
                    <a:pt x="43" y="753"/>
                  </a:lnTo>
                  <a:lnTo>
                    <a:pt x="40" y="751"/>
                  </a:lnTo>
                  <a:lnTo>
                    <a:pt x="40" y="749"/>
                  </a:lnTo>
                  <a:lnTo>
                    <a:pt x="40" y="747"/>
                  </a:lnTo>
                  <a:lnTo>
                    <a:pt x="40" y="747"/>
                  </a:lnTo>
                  <a:lnTo>
                    <a:pt x="40" y="742"/>
                  </a:lnTo>
                  <a:lnTo>
                    <a:pt x="40" y="740"/>
                  </a:lnTo>
                  <a:lnTo>
                    <a:pt x="40" y="738"/>
                  </a:lnTo>
                  <a:lnTo>
                    <a:pt x="40" y="738"/>
                  </a:lnTo>
                  <a:lnTo>
                    <a:pt x="43" y="735"/>
                  </a:lnTo>
                  <a:lnTo>
                    <a:pt x="43" y="733"/>
                  </a:lnTo>
                  <a:lnTo>
                    <a:pt x="43" y="733"/>
                  </a:lnTo>
                  <a:lnTo>
                    <a:pt x="43" y="731"/>
                  </a:lnTo>
                  <a:lnTo>
                    <a:pt x="43" y="731"/>
                  </a:lnTo>
                  <a:lnTo>
                    <a:pt x="45" y="729"/>
                  </a:lnTo>
                  <a:lnTo>
                    <a:pt x="47" y="726"/>
                  </a:lnTo>
                  <a:lnTo>
                    <a:pt x="47" y="726"/>
                  </a:lnTo>
                  <a:lnTo>
                    <a:pt x="47" y="726"/>
                  </a:lnTo>
                  <a:lnTo>
                    <a:pt x="47" y="726"/>
                  </a:lnTo>
                  <a:lnTo>
                    <a:pt x="49" y="724"/>
                  </a:lnTo>
                  <a:lnTo>
                    <a:pt x="52" y="722"/>
                  </a:lnTo>
                  <a:lnTo>
                    <a:pt x="54" y="720"/>
                  </a:lnTo>
                  <a:lnTo>
                    <a:pt x="56" y="715"/>
                  </a:lnTo>
                  <a:lnTo>
                    <a:pt x="56" y="713"/>
                  </a:lnTo>
                  <a:lnTo>
                    <a:pt x="56" y="713"/>
                  </a:lnTo>
                  <a:lnTo>
                    <a:pt x="56" y="713"/>
                  </a:lnTo>
                  <a:lnTo>
                    <a:pt x="56" y="713"/>
                  </a:lnTo>
                  <a:lnTo>
                    <a:pt x="58" y="713"/>
                  </a:lnTo>
                  <a:lnTo>
                    <a:pt x="60" y="711"/>
                  </a:lnTo>
                  <a:lnTo>
                    <a:pt x="60" y="711"/>
                  </a:lnTo>
                  <a:lnTo>
                    <a:pt x="60" y="711"/>
                  </a:lnTo>
                  <a:lnTo>
                    <a:pt x="63" y="711"/>
                  </a:lnTo>
                  <a:lnTo>
                    <a:pt x="63" y="711"/>
                  </a:lnTo>
                  <a:lnTo>
                    <a:pt x="65" y="708"/>
                  </a:lnTo>
                  <a:lnTo>
                    <a:pt x="67" y="706"/>
                  </a:lnTo>
                  <a:lnTo>
                    <a:pt x="67" y="702"/>
                  </a:lnTo>
                  <a:lnTo>
                    <a:pt x="67" y="699"/>
                  </a:lnTo>
                  <a:lnTo>
                    <a:pt x="67" y="697"/>
                  </a:lnTo>
                  <a:lnTo>
                    <a:pt x="67" y="695"/>
                  </a:lnTo>
                  <a:lnTo>
                    <a:pt x="67" y="688"/>
                  </a:lnTo>
                  <a:lnTo>
                    <a:pt x="67" y="686"/>
                  </a:lnTo>
                  <a:lnTo>
                    <a:pt x="65" y="686"/>
                  </a:lnTo>
                  <a:lnTo>
                    <a:pt x="67" y="684"/>
                  </a:lnTo>
                  <a:lnTo>
                    <a:pt x="67" y="684"/>
                  </a:lnTo>
                  <a:lnTo>
                    <a:pt x="69" y="679"/>
                  </a:lnTo>
                  <a:lnTo>
                    <a:pt x="72" y="679"/>
                  </a:lnTo>
                  <a:lnTo>
                    <a:pt x="74" y="675"/>
                  </a:lnTo>
                  <a:lnTo>
                    <a:pt x="74" y="675"/>
                  </a:lnTo>
                  <a:lnTo>
                    <a:pt x="74" y="675"/>
                  </a:lnTo>
                  <a:lnTo>
                    <a:pt x="76" y="673"/>
                  </a:lnTo>
                  <a:lnTo>
                    <a:pt x="76" y="673"/>
                  </a:lnTo>
                  <a:lnTo>
                    <a:pt x="78" y="668"/>
                  </a:lnTo>
                  <a:lnTo>
                    <a:pt x="78" y="664"/>
                  </a:lnTo>
                  <a:lnTo>
                    <a:pt x="78" y="661"/>
                  </a:lnTo>
                  <a:lnTo>
                    <a:pt x="81" y="659"/>
                  </a:lnTo>
                  <a:lnTo>
                    <a:pt x="81" y="655"/>
                  </a:lnTo>
                  <a:lnTo>
                    <a:pt x="81" y="652"/>
                  </a:lnTo>
                  <a:lnTo>
                    <a:pt x="78" y="650"/>
                  </a:lnTo>
                  <a:lnTo>
                    <a:pt x="76" y="646"/>
                  </a:lnTo>
                  <a:lnTo>
                    <a:pt x="76" y="641"/>
                  </a:lnTo>
                  <a:lnTo>
                    <a:pt x="76" y="639"/>
                  </a:lnTo>
                  <a:lnTo>
                    <a:pt x="76" y="634"/>
                  </a:lnTo>
                  <a:lnTo>
                    <a:pt x="76" y="632"/>
                  </a:lnTo>
                  <a:lnTo>
                    <a:pt x="78" y="630"/>
                  </a:lnTo>
                  <a:lnTo>
                    <a:pt x="83" y="628"/>
                  </a:lnTo>
                  <a:lnTo>
                    <a:pt x="85" y="626"/>
                  </a:lnTo>
                  <a:lnTo>
                    <a:pt x="85" y="623"/>
                  </a:lnTo>
                  <a:lnTo>
                    <a:pt x="85" y="621"/>
                  </a:lnTo>
                  <a:lnTo>
                    <a:pt x="85" y="621"/>
                  </a:lnTo>
                  <a:lnTo>
                    <a:pt x="85" y="619"/>
                  </a:lnTo>
                  <a:lnTo>
                    <a:pt x="85" y="619"/>
                  </a:lnTo>
                  <a:lnTo>
                    <a:pt x="83" y="617"/>
                  </a:lnTo>
                  <a:lnTo>
                    <a:pt x="83" y="614"/>
                  </a:lnTo>
                  <a:lnTo>
                    <a:pt x="81" y="612"/>
                  </a:lnTo>
                  <a:lnTo>
                    <a:pt x="83" y="612"/>
                  </a:lnTo>
                  <a:lnTo>
                    <a:pt x="85" y="610"/>
                  </a:lnTo>
                  <a:lnTo>
                    <a:pt x="87" y="608"/>
                  </a:lnTo>
                  <a:lnTo>
                    <a:pt x="90" y="608"/>
                  </a:lnTo>
                  <a:lnTo>
                    <a:pt x="90" y="608"/>
                  </a:lnTo>
                  <a:lnTo>
                    <a:pt x="92" y="608"/>
                  </a:lnTo>
                  <a:lnTo>
                    <a:pt x="92" y="608"/>
                  </a:lnTo>
                  <a:lnTo>
                    <a:pt x="94" y="608"/>
                  </a:lnTo>
                  <a:lnTo>
                    <a:pt x="94" y="605"/>
                  </a:lnTo>
                  <a:lnTo>
                    <a:pt x="92" y="603"/>
                  </a:lnTo>
                  <a:lnTo>
                    <a:pt x="90" y="601"/>
                  </a:lnTo>
                  <a:lnTo>
                    <a:pt x="90" y="601"/>
                  </a:lnTo>
                  <a:lnTo>
                    <a:pt x="90" y="601"/>
                  </a:lnTo>
                  <a:lnTo>
                    <a:pt x="87" y="601"/>
                  </a:lnTo>
                  <a:lnTo>
                    <a:pt x="87" y="601"/>
                  </a:lnTo>
                  <a:lnTo>
                    <a:pt x="87" y="596"/>
                  </a:lnTo>
                  <a:lnTo>
                    <a:pt x="85" y="594"/>
                  </a:lnTo>
                  <a:lnTo>
                    <a:pt x="83" y="592"/>
                  </a:lnTo>
                  <a:lnTo>
                    <a:pt x="83" y="590"/>
                  </a:lnTo>
                  <a:lnTo>
                    <a:pt x="83" y="587"/>
                  </a:lnTo>
                  <a:lnTo>
                    <a:pt x="83" y="585"/>
                  </a:lnTo>
                  <a:lnTo>
                    <a:pt x="83" y="581"/>
                  </a:lnTo>
                  <a:lnTo>
                    <a:pt x="83" y="578"/>
                  </a:lnTo>
                  <a:lnTo>
                    <a:pt x="81" y="574"/>
                  </a:lnTo>
                  <a:lnTo>
                    <a:pt x="78" y="569"/>
                  </a:lnTo>
                  <a:lnTo>
                    <a:pt x="76" y="569"/>
                  </a:lnTo>
                  <a:lnTo>
                    <a:pt x="74" y="567"/>
                  </a:lnTo>
                  <a:lnTo>
                    <a:pt x="74" y="565"/>
                  </a:lnTo>
                  <a:lnTo>
                    <a:pt x="74" y="561"/>
                  </a:lnTo>
                  <a:lnTo>
                    <a:pt x="74" y="556"/>
                  </a:lnTo>
                  <a:lnTo>
                    <a:pt x="74" y="552"/>
                  </a:lnTo>
                  <a:lnTo>
                    <a:pt x="74" y="549"/>
                  </a:lnTo>
                  <a:lnTo>
                    <a:pt x="76" y="545"/>
                  </a:lnTo>
                  <a:lnTo>
                    <a:pt x="76" y="543"/>
                  </a:lnTo>
                  <a:lnTo>
                    <a:pt x="76" y="536"/>
                  </a:lnTo>
                  <a:lnTo>
                    <a:pt x="78" y="529"/>
                  </a:lnTo>
                  <a:lnTo>
                    <a:pt x="78" y="522"/>
                  </a:lnTo>
                  <a:lnTo>
                    <a:pt x="78" y="516"/>
                  </a:lnTo>
                  <a:lnTo>
                    <a:pt x="78" y="511"/>
                  </a:lnTo>
                  <a:lnTo>
                    <a:pt x="78" y="507"/>
                  </a:lnTo>
                  <a:lnTo>
                    <a:pt x="78" y="500"/>
                  </a:lnTo>
                  <a:lnTo>
                    <a:pt x="81" y="496"/>
                  </a:lnTo>
                  <a:lnTo>
                    <a:pt x="81" y="493"/>
                  </a:lnTo>
                  <a:lnTo>
                    <a:pt x="81" y="491"/>
                  </a:lnTo>
                  <a:lnTo>
                    <a:pt x="81" y="487"/>
                  </a:lnTo>
                  <a:lnTo>
                    <a:pt x="83" y="484"/>
                  </a:lnTo>
                  <a:lnTo>
                    <a:pt x="85" y="480"/>
                  </a:lnTo>
                  <a:lnTo>
                    <a:pt x="87" y="475"/>
                  </a:lnTo>
                  <a:lnTo>
                    <a:pt x="87" y="473"/>
                  </a:lnTo>
                  <a:lnTo>
                    <a:pt x="90" y="469"/>
                  </a:lnTo>
                  <a:lnTo>
                    <a:pt x="92" y="466"/>
                  </a:lnTo>
                  <a:lnTo>
                    <a:pt x="94" y="466"/>
                  </a:lnTo>
                  <a:lnTo>
                    <a:pt x="94" y="464"/>
                  </a:lnTo>
                  <a:lnTo>
                    <a:pt x="96" y="462"/>
                  </a:lnTo>
                  <a:lnTo>
                    <a:pt x="96" y="457"/>
                  </a:lnTo>
                  <a:lnTo>
                    <a:pt x="96" y="451"/>
                  </a:lnTo>
                  <a:lnTo>
                    <a:pt x="94" y="444"/>
                  </a:lnTo>
                  <a:lnTo>
                    <a:pt x="92" y="437"/>
                  </a:lnTo>
                  <a:lnTo>
                    <a:pt x="92" y="430"/>
                  </a:lnTo>
                  <a:lnTo>
                    <a:pt x="92" y="424"/>
                  </a:lnTo>
                  <a:lnTo>
                    <a:pt x="96" y="417"/>
                  </a:lnTo>
                  <a:lnTo>
                    <a:pt x="99" y="415"/>
                  </a:lnTo>
                  <a:lnTo>
                    <a:pt x="99" y="415"/>
                  </a:lnTo>
                  <a:lnTo>
                    <a:pt x="101" y="413"/>
                  </a:lnTo>
                  <a:lnTo>
                    <a:pt x="103" y="410"/>
                  </a:lnTo>
                  <a:lnTo>
                    <a:pt x="105" y="406"/>
                  </a:lnTo>
                  <a:lnTo>
                    <a:pt x="108" y="399"/>
                  </a:lnTo>
                  <a:lnTo>
                    <a:pt x="108" y="395"/>
                  </a:lnTo>
                  <a:lnTo>
                    <a:pt x="108" y="390"/>
                  </a:lnTo>
                  <a:lnTo>
                    <a:pt x="108" y="383"/>
                  </a:lnTo>
                  <a:lnTo>
                    <a:pt x="108" y="379"/>
                  </a:lnTo>
                  <a:lnTo>
                    <a:pt x="112" y="370"/>
                  </a:lnTo>
                  <a:lnTo>
                    <a:pt x="117" y="363"/>
                  </a:lnTo>
                  <a:lnTo>
                    <a:pt x="119" y="357"/>
                  </a:lnTo>
                  <a:lnTo>
                    <a:pt x="119" y="352"/>
                  </a:lnTo>
                  <a:lnTo>
                    <a:pt x="117" y="345"/>
                  </a:lnTo>
                  <a:lnTo>
                    <a:pt x="114" y="336"/>
                  </a:lnTo>
                  <a:lnTo>
                    <a:pt x="112" y="330"/>
                  </a:lnTo>
                  <a:lnTo>
                    <a:pt x="110" y="323"/>
                  </a:lnTo>
                  <a:lnTo>
                    <a:pt x="108" y="318"/>
                  </a:lnTo>
                  <a:lnTo>
                    <a:pt x="108" y="316"/>
                  </a:lnTo>
                  <a:lnTo>
                    <a:pt x="105" y="314"/>
                  </a:lnTo>
                  <a:lnTo>
                    <a:pt x="105" y="312"/>
                  </a:lnTo>
                  <a:lnTo>
                    <a:pt x="103" y="309"/>
                  </a:lnTo>
                  <a:lnTo>
                    <a:pt x="103" y="305"/>
                  </a:lnTo>
                  <a:lnTo>
                    <a:pt x="103" y="300"/>
                  </a:lnTo>
                  <a:lnTo>
                    <a:pt x="103" y="298"/>
                  </a:lnTo>
                  <a:lnTo>
                    <a:pt x="103" y="298"/>
                  </a:lnTo>
                  <a:lnTo>
                    <a:pt x="103" y="298"/>
                  </a:lnTo>
                  <a:lnTo>
                    <a:pt x="103" y="296"/>
                  </a:lnTo>
                  <a:lnTo>
                    <a:pt x="105" y="294"/>
                  </a:lnTo>
                  <a:lnTo>
                    <a:pt x="108" y="287"/>
                  </a:lnTo>
                  <a:lnTo>
                    <a:pt x="110" y="280"/>
                  </a:lnTo>
                  <a:lnTo>
                    <a:pt x="112" y="278"/>
                  </a:lnTo>
                  <a:lnTo>
                    <a:pt x="112" y="274"/>
                  </a:lnTo>
                  <a:lnTo>
                    <a:pt x="114" y="271"/>
                  </a:lnTo>
                  <a:lnTo>
                    <a:pt x="114" y="267"/>
                  </a:lnTo>
                  <a:lnTo>
                    <a:pt x="117" y="262"/>
                  </a:lnTo>
                  <a:lnTo>
                    <a:pt x="117" y="258"/>
                  </a:lnTo>
                  <a:lnTo>
                    <a:pt x="114" y="256"/>
                  </a:lnTo>
                  <a:lnTo>
                    <a:pt x="114" y="253"/>
                  </a:lnTo>
                  <a:lnTo>
                    <a:pt x="114" y="251"/>
                  </a:lnTo>
                  <a:lnTo>
                    <a:pt x="117" y="249"/>
                  </a:lnTo>
                  <a:lnTo>
                    <a:pt x="117" y="244"/>
                  </a:lnTo>
                  <a:lnTo>
                    <a:pt x="121" y="238"/>
                  </a:lnTo>
                  <a:lnTo>
                    <a:pt x="123" y="231"/>
                  </a:lnTo>
                  <a:lnTo>
                    <a:pt x="126" y="227"/>
                  </a:lnTo>
                  <a:lnTo>
                    <a:pt x="128" y="222"/>
                  </a:lnTo>
                  <a:lnTo>
                    <a:pt x="130" y="220"/>
                  </a:lnTo>
                  <a:lnTo>
                    <a:pt x="132" y="218"/>
                  </a:lnTo>
                  <a:lnTo>
                    <a:pt x="134" y="213"/>
                  </a:lnTo>
                  <a:lnTo>
                    <a:pt x="137" y="211"/>
                  </a:lnTo>
                  <a:lnTo>
                    <a:pt x="141" y="211"/>
                  </a:lnTo>
                  <a:lnTo>
                    <a:pt x="143" y="209"/>
                  </a:lnTo>
                  <a:lnTo>
                    <a:pt x="146" y="209"/>
                  </a:lnTo>
                  <a:lnTo>
                    <a:pt x="146" y="206"/>
                  </a:lnTo>
                  <a:lnTo>
                    <a:pt x="146" y="202"/>
                  </a:lnTo>
                  <a:lnTo>
                    <a:pt x="146" y="191"/>
                  </a:lnTo>
                  <a:lnTo>
                    <a:pt x="146" y="175"/>
                  </a:lnTo>
                  <a:lnTo>
                    <a:pt x="143" y="161"/>
                  </a:lnTo>
                  <a:lnTo>
                    <a:pt x="146" y="153"/>
                  </a:lnTo>
                  <a:lnTo>
                    <a:pt x="146" y="148"/>
                  </a:lnTo>
                  <a:lnTo>
                    <a:pt x="148" y="146"/>
                  </a:lnTo>
                  <a:lnTo>
                    <a:pt x="152" y="144"/>
                  </a:lnTo>
                  <a:lnTo>
                    <a:pt x="157" y="139"/>
                  </a:lnTo>
                  <a:lnTo>
                    <a:pt x="161" y="137"/>
                  </a:lnTo>
                  <a:lnTo>
                    <a:pt x="166" y="132"/>
                  </a:lnTo>
                  <a:lnTo>
                    <a:pt x="170" y="128"/>
                  </a:lnTo>
                  <a:lnTo>
                    <a:pt x="173" y="123"/>
                  </a:lnTo>
                  <a:lnTo>
                    <a:pt x="173" y="119"/>
                  </a:lnTo>
                  <a:lnTo>
                    <a:pt x="173" y="117"/>
                  </a:lnTo>
                  <a:lnTo>
                    <a:pt x="170" y="117"/>
                  </a:lnTo>
                  <a:lnTo>
                    <a:pt x="168" y="117"/>
                  </a:lnTo>
                  <a:lnTo>
                    <a:pt x="164" y="114"/>
                  </a:lnTo>
                  <a:lnTo>
                    <a:pt x="161" y="114"/>
                  </a:lnTo>
                  <a:lnTo>
                    <a:pt x="159" y="112"/>
                  </a:lnTo>
                  <a:lnTo>
                    <a:pt x="157" y="108"/>
                  </a:lnTo>
                  <a:lnTo>
                    <a:pt x="157" y="103"/>
                  </a:lnTo>
                  <a:lnTo>
                    <a:pt x="157" y="101"/>
                  </a:lnTo>
                  <a:lnTo>
                    <a:pt x="157" y="96"/>
                  </a:lnTo>
                  <a:lnTo>
                    <a:pt x="155" y="96"/>
                  </a:lnTo>
                  <a:lnTo>
                    <a:pt x="155" y="96"/>
                  </a:lnTo>
                  <a:lnTo>
                    <a:pt x="155" y="96"/>
                  </a:lnTo>
                  <a:lnTo>
                    <a:pt x="152" y="94"/>
                  </a:lnTo>
                  <a:lnTo>
                    <a:pt x="152" y="92"/>
                  </a:lnTo>
                  <a:lnTo>
                    <a:pt x="150" y="90"/>
                  </a:lnTo>
                  <a:lnTo>
                    <a:pt x="150" y="88"/>
                  </a:lnTo>
                  <a:lnTo>
                    <a:pt x="150" y="85"/>
                  </a:lnTo>
                  <a:lnTo>
                    <a:pt x="150" y="83"/>
                  </a:lnTo>
                  <a:lnTo>
                    <a:pt x="150" y="81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76"/>
                  </a:lnTo>
                  <a:lnTo>
                    <a:pt x="146" y="74"/>
                  </a:lnTo>
                  <a:lnTo>
                    <a:pt x="143" y="72"/>
                  </a:lnTo>
                  <a:lnTo>
                    <a:pt x="143" y="67"/>
                  </a:lnTo>
                  <a:lnTo>
                    <a:pt x="141" y="63"/>
                  </a:lnTo>
                  <a:lnTo>
                    <a:pt x="141" y="58"/>
                  </a:lnTo>
                  <a:lnTo>
                    <a:pt x="141" y="52"/>
                  </a:lnTo>
                  <a:lnTo>
                    <a:pt x="141" y="45"/>
                  </a:lnTo>
                  <a:lnTo>
                    <a:pt x="143" y="43"/>
                  </a:lnTo>
                  <a:lnTo>
                    <a:pt x="143" y="40"/>
                  </a:lnTo>
                  <a:lnTo>
                    <a:pt x="141" y="38"/>
                  </a:lnTo>
                  <a:lnTo>
                    <a:pt x="141" y="34"/>
                  </a:lnTo>
                  <a:lnTo>
                    <a:pt x="139" y="31"/>
                  </a:lnTo>
                  <a:lnTo>
                    <a:pt x="137" y="29"/>
                  </a:lnTo>
                  <a:lnTo>
                    <a:pt x="137" y="27"/>
                  </a:lnTo>
                  <a:lnTo>
                    <a:pt x="134" y="25"/>
                  </a:lnTo>
                  <a:lnTo>
                    <a:pt x="134" y="20"/>
                  </a:lnTo>
                  <a:lnTo>
                    <a:pt x="134" y="16"/>
                  </a:lnTo>
                  <a:lnTo>
                    <a:pt x="134" y="16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32" y="11"/>
                  </a:lnTo>
                  <a:lnTo>
                    <a:pt x="130" y="9"/>
                  </a:lnTo>
                  <a:lnTo>
                    <a:pt x="130" y="5"/>
                  </a:lnTo>
                  <a:lnTo>
                    <a:pt x="128" y="0"/>
                  </a:lnTo>
                  <a:lnTo>
                    <a:pt x="126" y="0"/>
                  </a:lnTo>
                  <a:lnTo>
                    <a:pt x="123" y="0"/>
                  </a:lnTo>
                  <a:lnTo>
                    <a:pt x="123" y="2"/>
                  </a:lnTo>
                  <a:lnTo>
                    <a:pt x="121" y="7"/>
                  </a:lnTo>
                  <a:lnTo>
                    <a:pt x="121" y="14"/>
                  </a:lnTo>
                  <a:lnTo>
                    <a:pt x="121" y="18"/>
                  </a:lnTo>
                  <a:lnTo>
                    <a:pt x="121" y="20"/>
                  </a:lnTo>
                  <a:lnTo>
                    <a:pt x="121" y="23"/>
                  </a:lnTo>
                  <a:lnTo>
                    <a:pt x="121" y="23"/>
                  </a:lnTo>
                  <a:lnTo>
                    <a:pt x="119" y="23"/>
                  </a:lnTo>
                  <a:lnTo>
                    <a:pt x="114" y="25"/>
                  </a:lnTo>
                  <a:lnTo>
                    <a:pt x="112" y="23"/>
                  </a:lnTo>
                  <a:lnTo>
                    <a:pt x="110" y="2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24" name="Freeform 32"/>
            <p:cNvSpPr>
              <a:spLocks/>
            </p:cNvSpPr>
            <p:nvPr/>
          </p:nvSpPr>
          <p:spPr bwMode="auto">
            <a:xfrm>
              <a:off x="1711325" y="4114800"/>
              <a:ext cx="644525" cy="1263650"/>
            </a:xfrm>
            <a:custGeom>
              <a:avLst/>
              <a:gdLst>
                <a:gd name="T0" fmla="*/ 146 w 406"/>
                <a:gd name="T1" fmla="*/ 793 h 796"/>
                <a:gd name="T2" fmla="*/ 121 w 406"/>
                <a:gd name="T3" fmla="*/ 787 h 796"/>
                <a:gd name="T4" fmla="*/ 29 w 406"/>
                <a:gd name="T5" fmla="*/ 675 h 796"/>
                <a:gd name="T6" fmla="*/ 7 w 406"/>
                <a:gd name="T7" fmla="*/ 668 h 796"/>
                <a:gd name="T8" fmla="*/ 2 w 406"/>
                <a:gd name="T9" fmla="*/ 650 h 796"/>
                <a:gd name="T10" fmla="*/ 27 w 406"/>
                <a:gd name="T11" fmla="*/ 618 h 796"/>
                <a:gd name="T12" fmla="*/ 40 w 406"/>
                <a:gd name="T13" fmla="*/ 567 h 796"/>
                <a:gd name="T14" fmla="*/ 45 w 406"/>
                <a:gd name="T15" fmla="*/ 533 h 796"/>
                <a:gd name="T16" fmla="*/ 52 w 406"/>
                <a:gd name="T17" fmla="*/ 511 h 796"/>
                <a:gd name="T18" fmla="*/ 45 w 406"/>
                <a:gd name="T19" fmla="*/ 484 h 796"/>
                <a:gd name="T20" fmla="*/ 36 w 406"/>
                <a:gd name="T21" fmla="*/ 459 h 796"/>
                <a:gd name="T22" fmla="*/ 45 w 406"/>
                <a:gd name="T23" fmla="*/ 394 h 796"/>
                <a:gd name="T24" fmla="*/ 56 w 406"/>
                <a:gd name="T25" fmla="*/ 347 h 796"/>
                <a:gd name="T26" fmla="*/ 70 w 406"/>
                <a:gd name="T27" fmla="*/ 300 h 796"/>
                <a:gd name="T28" fmla="*/ 76 w 406"/>
                <a:gd name="T29" fmla="*/ 249 h 796"/>
                <a:gd name="T30" fmla="*/ 74 w 406"/>
                <a:gd name="T31" fmla="*/ 170 h 796"/>
                <a:gd name="T32" fmla="*/ 99 w 406"/>
                <a:gd name="T33" fmla="*/ 123 h 796"/>
                <a:gd name="T34" fmla="*/ 108 w 406"/>
                <a:gd name="T35" fmla="*/ 63 h 796"/>
                <a:gd name="T36" fmla="*/ 135 w 406"/>
                <a:gd name="T37" fmla="*/ 24 h 796"/>
                <a:gd name="T38" fmla="*/ 159 w 406"/>
                <a:gd name="T39" fmla="*/ 0 h 796"/>
                <a:gd name="T40" fmla="*/ 186 w 406"/>
                <a:gd name="T41" fmla="*/ 18 h 796"/>
                <a:gd name="T42" fmla="*/ 204 w 406"/>
                <a:gd name="T43" fmla="*/ 4 h 796"/>
                <a:gd name="T44" fmla="*/ 236 w 406"/>
                <a:gd name="T45" fmla="*/ 22 h 796"/>
                <a:gd name="T46" fmla="*/ 285 w 406"/>
                <a:gd name="T47" fmla="*/ 47 h 796"/>
                <a:gd name="T48" fmla="*/ 323 w 406"/>
                <a:gd name="T49" fmla="*/ 67 h 796"/>
                <a:gd name="T50" fmla="*/ 314 w 406"/>
                <a:gd name="T51" fmla="*/ 101 h 796"/>
                <a:gd name="T52" fmla="*/ 314 w 406"/>
                <a:gd name="T53" fmla="*/ 119 h 796"/>
                <a:gd name="T54" fmla="*/ 350 w 406"/>
                <a:gd name="T55" fmla="*/ 119 h 796"/>
                <a:gd name="T56" fmla="*/ 381 w 406"/>
                <a:gd name="T57" fmla="*/ 103 h 796"/>
                <a:gd name="T58" fmla="*/ 399 w 406"/>
                <a:gd name="T59" fmla="*/ 80 h 796"/>
                <a:gd name="T60" fmla="*/ 399 w 406"/>
                <a:gd name="T61" fmla="*/ 116 h 796"/>
                <a:gd name="T62" fmla="*/ 341 w 406"/>
                <a:gd name="T63" fmla="*/ 163 h 796"/>
                <a:gd name="T64" fmla="*/ 318 w 406"/>
                <a:gd name="T65" fmla="*/ 204 h 796"/>
                <a:gd name="T66" fmla="*/ 310 w 406"/>
                <a:gd name="T67" fmla="*/ 253 h 796"/>
                <a:gd name="T68" fmla="*/ 318 w 406"/>
                <a:gd name="T69" fmla="*/ 282 h 796"/>
                <a:gd name="T70" fmla="*/ 339 w 406"/>
                <a:gd name="T71" fmla="*/ 318 h 796"/>
                <a:gd name="T72" fmla="*/ 314 w 406"/>
                <a:gd name="T73" fmla="*/ 367 h 796"/>
                <a:gd name="T74" fmla="*/ 280 w 406"/>
                <a:gd name="T75" fmla="*/ 379 h 796"/>
                <a:gd name="T76" fmla="*/ 231 w 406"/>
                <a:gd name="T77" fmla="*/ 383 h 796"/>
                <a:gd name="T78" fmla="*/ 229 w 406"/>
                <a:gd name="T79" fmla="*/ 410 h 796"/>
                <a:gd name="T80" fmla="*/ 215 w 406"/>
                <a:gd name="T81" fmla="*/ 432 h 796"/>
                <a:gd name="T82" fmla="*/ 179 w 406"/>
                <a:gd name="T83" fmla="*/ 423 h 796"/>
                <a:gd name="T84" fmla="*/ 177 w 406"/>
                <a:gd name="T85" fmla="*/ 453 h 796"/>
                <a:gd name="T86" fmla="*/ 204 w 406"/>
                <a:gd name="T87" fmla="*/ 459 h 796"/>
                <a:gd name="T88" fmla="*/ 188 w 406"/>
                <a:gd name="T89" fmla="*/ 471 h 796"/>
                <a:gd name="T90" fmla="*/ 179 w 406"/>
                <a:gd name="T91" fmla="*/ 484 h 796"/>
                <a:gd name="T92" fmla="*/ 170 w 406"/>
                <a:gd name="T93" fmla="*/ 513 h 796"/>
                <a:gd name="T94" fmla="*/ 132 w 406"/>
                <a:gd name="T95" fmla="*/ 536 h 796"/>
                <a:gd name="T96" fmla="*/ 139 w 406"/>
                <a:gd name="T97" fmla="*/ 574 h 796"/>
                <a:gd name="T98" fmla="*/ 164 w 406"/>
                <a:gd name="T99" fmla="*/ 580 h 796"/>
                <a:gd name="T100" fmla="*/ 137 w 406"/>
                <a:gd name="T101" fmla="*/ 614 h 796"/>
                <a:gd name="T102" fmla="*/ 119 w 406"/>
                <a:gd name="T103" fmla="*/ 657 h 796"/>
                <a:gd name="T104" fmla="*/ 92 w 406"/>
                <a:gd name="T105" fmla="*/ 683 h 796"/>
                <a:gd name="T106" fmla="*/ 108 w 406"/>
                <a:gd name="T107" fmla="*/ 715 h 796"/>
                <a:gd name="T108" fmla="*/ 112 w 406"/>
                <a:gd name="T109" fmla="*/ 748 h 796"/>
                <a:gd name="T110" fmla="*/ 150 w 406"/>
                <a:gd name="T111" fmla="*/ 778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6" h="796">
                  <a:moveTo>
                    <a:pt x="173" y="784"/>
                  </a:moveTo>
                  <a:lnTo>
                    <a:pt x="173" y="787"/>
                  </a:lnTo>
                  <a:lnTo>
                    <a:pt x="168" y="787"/>
                  </a:lnTo>
                  <a:lnTo>
                    <a:pt x="166" y="787"/>
                  </a:lnTo>
                  <a:lnTo>
                    <a:pt x="162" y="789"/>
                  </a:lnTo>
                  <a:lnTo>
                    <a:pt x="159" y="789"/>
                  </a:lnTo>
                  <a:lnTo>
                    <a:pt x="155" y="791"/>
                  </a:lnTo>
                  <a:lnTo>
                    <a:pt x="150" y="793"/>
                  </a:lnTo>
                  <a:lnTo>
                    <a:pt x="146" y="793"/>
                  </a:lnTo>
                  <a:lnTo>
                    <a:pt x="146" y="796"/>
                  </a:lnTo>
                  <a:lnTo>
                    <a:pt x="146" y="796"/>
                  </a:lnTo>
                  <a:lnTo>
                    <a:pt x="144" y="793"/>
                  </a:lnTo>
                  <a:lnTo>
                    <a:pt x="141" y="793"/>
                  </a:lnTo>
                  <a:lnTo>
                    <a:pt x="137" y="791"/>
                  </a:lnTo>
                  <a:lnTo>
                    <a:pt x="135" y="789"/>
                  </a:lnTo>
                  <a:lnTo>
                    <a:pt x="132" y="789"/>
                  </a:lnTo>
                  <a:lnTo>
                    <a:pt x="128" y="787"/>
                  </a:lnTo>
                  <a:lnTo>
                    <a:pt x="121" y="787"/>
                  </a:lnTo>
                  <a:lnTo>
                    <a:pt x="114" y="784"/>
                  </a:lnTo>
                  <a:lnTo>
                    <a:pt x="110" y="784"/>
                  </a:lnTo>
                  <a:lnTo>
                    <a:pt x="105" y="784"/>
                  </a:lnTo>
                  <a:lnTo>
                    <a:pt x="105" y="784"/>
                  </a:lnTo>
                  <a:lnTo>
                    <a:pt x="101" y="708"/>
                  </a:lnTo>
                  <a:lnTo>
                    <a:pt x="36" y="708"/>
                  </a:lnTo>
                  <a:lnTo>
                    <a:pt x="36" y="675"/>
                  </a:lnTo>
                  <a:lnTo>
                    <a:pt x="34" y="675"/>
                  </a:lnTo>
                  <a:lnTo>
                    <a:pt x="29" y="675"/>
                  </a:lnTo>
                  <a:lnTo>
                    <a:pt x="25" y="675"/>
                  </a:lnTo>
                  <a:lnTo>
                    <a:pt x="20" y="675"/>
                  </a:lnTo>
                  <a:lnTo>
                    <a:pt x="16" y="675"/>
                  </a:lnTo>
                  <a:lnTo>
                    <a:pt x="11" y="675"/>
                  </a:lnTo>
                  <a:lnTo>
                    <a:pt x="11" y="672"/>
                  </a:lnTo>
                  <a:lnTo>
                    <a:pt x="9" y="672"/>
                  </a:lnTo>
                  <a:lnTo>
                    <a:pt x="7" y="672"/>
                  </a:lnTo>
                  <a:lnTo>
                    <a:pt x="7" y="670"/>
                  </a:lnTo>
                  <a:lnTo>
                    <a:pt x="7" y="668"/>
                  </a:lnTo>
                  <a:lnTo>
                    <a:pt x="7" y="666"/>
                  </a:lnTo>
                  <a:lnTo>
                    <a:pt x="5" y="666"/>
                  </a:lnTo>
                  <a:lnTo>
                    <a:pt x="5" y="663"/>
                  </a:lnTo>
                  <a:lnTo>
                    <a:pt x="2" y="661"/>
                  </a:lnTo>
                  <a:lnTo>
                    <a:pt x="2" y="659"/>
                  </a:lnTo>
                  <a:lnTo>
                    <a:pt x="2" y="657"/>
                  </a:lnTo>
                  <a:lnTo>
                    <a:pt x="2" y="654"/>
                  </a:lnTo>
                  <a:lnTo>
                    <a:pt x="0" y="652"/>
                  </a:lnTo>
                  <a:lnTo>
                    <a:pt x="2" y="650"/>
                  </a:lnTo>
                  <a:lnTo>
                    <a:pt x="5" y="645"/>
                  </a:lnTo>
                  <a:lnTo>
                    <a:pt x="9" y="636"/>
                  </a:lnTo>
                  <a:lnTo>
                    <a:pt x="11" y="632"/>
                  </a:lnTo>
                  <a:lnTo>
                    <a:pt x="16" y="627"/>
                  </a:lnTo>
                  <a:lnTo>
                    <a:pt x="18" y="625"/>
                  </a:lnTo>
                  <a:lnTo>
                    <a:pt x="20" y="625"/>
                  </a:lnTo>
                  <a:lnTo>
                    <a:pt x="22" y="623"/>
                  </a:lnTo>
                  <a:lnTo>
                    <a:pt x="25" y="621"/>
                  </a:lnTo>
                  <a:lnTo>
                    <a:pt x="27" y="618"/>
                  </a:lnTo>
                  <a:lnTo>
                    <a:pt x="29" y="612"/>
                  </a:lnTo>
                  <a:lnTo>
                    <a:pt x="29" y="607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29" y="594"/>
                  </a:lnTo>
                  <a:lnTo>
                    <a:pt x="34" y="585"/>
                  </a:lnTo>
                  <a:lnTo>
                    <a:pt x="38" y="578"/>
                  </a:lnTo>
                  <a:lnTo>
                    <a:pt x="40" y="571"/>
                  </a:lnTo>
                  <a:lnTo>
                    <a:pt x="40" y="567"/>
                  </a:lnTo>
                  <a:lnTo>
                    <a:pt x="40" y="565"/>
                  </a:lnTo>
                  <a:lnTo>
                    <a:pt x="40" y="562"/>
                  </a:lnTo>
                  <a:lnTo>
                    <a:pt x="40" y="558"/>
                  </a:lnTo>
                  <a:lnTo>
                    <a:pt x="38" y="553"/>
                  </a:lnTo>
                  <a:lnTo>
                    <a:pt x="38" y="551"/>
                  </a:lnTo>
                  <a:lnTo>
                    <a:pt x="38" y="547"/>
                  </a:lnTo>
                  <a:lnTo>
                    <a:pt x="40" y="542"/>
                  </a:lnTo>
                  <a:lnTo>
                    <a:pt x="45" y="538"/>
                  </a:lnTo>
                  <a:lnTo>
                    <a:pt x="45" y="533"/>
                  </a:lnTo>
                  <a:lnTo>
                    <a:pt x="47" y="529"/>
                  </a:lnTo>
                  <a:lnTo>
                    <a:pt x="45" y="527"/>
                  </a:lnTo>
                  <a:lnTo>
                    <a:pt x="45" y="524"/>
                  </a:lnTo>
                  <a:lnTo>
                    <a:pt x="45" y="522"/>
                  </a:lnTo>
                  <a:lnTo>
                    <a:pt x="47" y="520"/>
                  </a:lnTo>
                  <a:lnTo>
                    <a:pt x="52" y="518"/>
                  </a:lnTo>
                  <a:lnTo>
                    <a:pt x="52" y="515"/>
                  </a:lnTo>
                  <a:lnTo>
                    <a:pt x="54" y="513"/>
                  </a:lnTo>
                  <a:lnTo>
                    <a:pt x="52" y="511"/>
                  </a:lnTo>
                  <a:lnTo>
                    <a:pt x="49" y="509"/>
                  </a:lnTo>
                  <a:lnTo>
                    <a:pt x="49" y="506"/>
                  </a:lnTo>
                  <a:lnTo>
                    <a:pt x="47" y="506"/>
                  </a:lnTo>
                  <a:lnTo>
                    <a:pt x="45" y="504"/>
                  </a:lnTo>
                  <a:lnTo>
                    <a:pt x="43" y="502"/>
                  </a:lnTo>
                  <a:lnTo>
                    <a:pt x="45" y="497"/>
                  </a:lnTo>
                  <a:lnTo>
                    <a:pt x="45" y="493"/>
                  </a:lnTo>
                  <a:lnTo>
                    <a:pt x="45" y="488"/>
                  </a:lnTo>
                  <a:lnTo>
                    <a:pt x="45" y="484"/>
                  </a:lnTo>
                  <a:lnTo>
                    <a:pt x="43" y="482"/>
                  </a:lnTo>
                  <a:lnTo>
                    <a:pt x="40" y="479"/>
                  </a:lnTo>
                  <a:lnTo>
                    <a:pt x="38" y="477"/>
                  </a:lnTo>
                  <a:lnTo>
                    <a:pt x="36" y="475"/>
                  </a:lnTo>
                  <a:lnTo>
                    <a:pt x="34" y="473"/>
                  </a:lnTo>
                  <a:lnTo>
                    <a:pt x="34" y="468"/>
                  </a:lnTo>
                  <a:lnTo>
                    <a:pt x="36" y="464"/>
                  </a:lnTo>
                  <a:lnTo>
                    <a:pt x="36" y="462"/>
                  </a:lnTo>
                  <a:lnTo>
                    <a:pt x="36" y="459"/>
                  </a:lnTo>
                  <a:lnTo>
                    <a:pt x="38" y="457"/>
                  </a:lnTo>
                  <a:lnTo>
                    <a:pt x="38" y="453"/>
                  </a:lnTo>
                  <a:lnTo>
                    <a:pt x="38" y="448"/>
                  </a:lnTo>
                  <a:lnTo>
                    <a:pt x="40" y="441"/>
                  </a:lnTo>
                  <a:lnTo>
                    <a:pt x="43" y="426"/>
                  </a:lnTo>
                  <a:lnTo>
                    <a:pt x="43" y="412"/>
                  </a:lnTo>
                  <a:lnTo>
                    <a:pt x="43" y="406"/>
                  </a:lnTo>
                  <a:lnTo>
                    <a:pt x="43" y="401"/>
                  </a:lnTo>
                  <a:lnTo>
                    <a:pt x="45" y="394"/>
                  </a:lnTo>
                  <a:lnTo>
                    <a:pt x="47" y="388"/>
                  </a:lnTo>
                  <a:lnTo>
                    <a:pt x="49" y="383"/>
                  </a:lnTo>
                  <a:lnTo>
                    <a:pt x="54" y="379"/>
                  </a:lnTo>
                  <a:lnTo>
                    <a:pt x="56" y="376"/>
                  </a:lnTo>
                  <a:lnTo>
                    <a:pt x="58" y="372"/>
                  </a:lnTo>
                  <a:lnTo>
                    <a:pt x="58" y="367"/>
                  </a:lnTo>
                  <a:lnTo>
                    <a:pt x="58" y="361"/>
                  </a:lnTo>
                  <a:lnTo>
                    <a:pt x="58" y="354"/>
                  </a:lnTo>
                  <a:lnTo>
                    <a:pt x="56" y="347"/>
                  </a:lnTo>
                  <a:lnTo>
                    <a:pt x="56" y="343"/>
                  </a:lnTo>
                  <a:lnTo>
                    <a:pt x="56" y="336"/>
                  </a:lnTo>
                  <a:lnTo>
                    <a:pt x="58" y="332"/>
                  </a:lnTo>
                  <a:lnTo>
                    <a:pt x="61" y="327"/>
                  </a:lnTo>
                  <a:lnTo>
                    <a:pt x="63" y="323"/>
                  </a:lnTo>
                  <a:lnTo>
                    <a:pt x="65" y="318"/>
                  </a:lnTo>
                  <a:lnTo>
                    <a:pt x="67" y="311"/>
                  </a:lnTo>
                  <a:lnTo>
                    <a:pt x="70" y="305"/>
                  </a:lnTo>
                  <a:lnTo>
                    <a:pt x="70" y="300"/>
                  </a:lnTo>
                  <a:lnTo>
                    <a:pt x="72" y="291"/>
                  </a:lnTo>
                  <a:lnTo>
                    <a:pt x="74" y="284"/>
                  </a:lnTo>
                  <a:lnTo>
                    <a:pt x="76" y="278"/>
                  </a:lnTo>
                  <a:lnTo>
                    <a:pt x="76" y="275"/>
                  </a:lnTo>
                  <a:lnTo>
                    <a:pt x="79" y="273"/>
                  </a:lnTo>
                  <a:lnTo>
                    <a:pt x="79" y="269"/>
                  </a:lnTo>
                  <a:lnTo>
                    <a:pt x="81" y="262"/>
                  </a:lnTo>
                  <a:lnTo>
                    <a:pt x="79" y="255"/>
                  </a:lnTo>
                  <a:lnTo>
                    <a:pt x="76" y="249"/>
                  </a:lnTo>
                  <a:lnTo>
                    <a:pt x="67" y="226"/>
                  </a:lnTo>
                  <a:lnTo>
                    <a:pt x="65" y="210"/>
                  </a:lnTo>
                  <a:lnTo>
                    <a:pt x="67" y="204"/>
                  </a:lnTo>
                  <a:lnTo>
                    <a:pt x="70" y="195"/>
                  </a:lnTo>
                  <a:lnTo>
                    <a:pt x="72" y="188"/>
                  </a:lnTo>
                  <a:lnTo>
                    <a:pt x="74" y="181"/>
                  </a:lnTo>
                  <a:lnTo>
                    <a:pt x="76" y="179"/>
                  </a:lnTo>
                  <a:lnTo>
                    <a:pt x="74" y="175"/>
                  </a:lnTo>
                  <a:lnTo>
                    <a:pt x="74" y="170"/>
                  </a:lnTo>
                  <a:lnTo>
                    <a:pt x="74" y="166"/>
                  </a:lnTo>
                  <a:lnTo>
                    <a:pt x="76" y="161"/>
                  </a:lnTo>
                  <a:lnTo>
                    <a:pt x="79" y="154"/>
                  </a:lnTo>
                  <a:lnTo>
                    <a:pt x="81" y="148"/>
                  </a:lnTo>
                  <a:lnTo>
                    <a:pt x="85" y="141"/>
                  </a:lnTo>
                  <a:lnTo>
                    <a:pt x="88" y="134"/>
                  </a:lnTo>
                  <a:lnTo>
                    <a:pt x="90" y="130"/>
                  </a:lnTo>
                  <a:lnTo>
                    <a:pt x="94" y="125"/>
                  </a:lnTo>
                  <a:lnTo>
                    <a:pt x="99" y="123"/>
                  </a:lnTo>
                  <a:lnTo>
                    <a:pt x="103" y="119"/>
                  </a:lnTo>
                  <a:lnTo>
                    <a:pt x="105" y="116"/>
                  </a:lnTo>
                  <a:lnTo>
                    <a:pt x="108" y="112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2"/>
                  </a:lnTo>
                  <a:lnTo>
                    <a:pt x="105" y="80"/>
                  </a:lnTo>
                  <a:lnTo>
                    <a:pt x="105" y="69"/>
                  </a:lnTo>
                  <a:lnTo>
                    <a:pt x="108" y="63"/>
                  </a:lnTo>
                  <a:lnTo>
                    <a:pt x="110" y="58"/>
                  </a:lnTo>
                  <a:lnTo>
                    <a:pt x="114" y="54"/>
                  </a:lnTo>
                  <a:lnTo>
                    <a:pt x="119" y="49"/>
                  </a:lnTo>
                  <a:lnTo>
                    <a:pt x="128" y="42"/>
                  </a:lnTo>
                  <a:lnTo>
                    <a:pt x="132" y="36"/>
                  </a:lnTo>
                  <a:lnTo>
                    <a:pt x="135" y="31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5" y="24"/>
                  </a:lnTo>
                  <a:lnTo>
                    <a:pt x="135" y="22"/>
                  </a:lnTo>
                  <a:lnTo>
                    <a:pt x="135" y="20"/>
                  </a:lnTo>
                  <a:lnTo>
                    <a:pt x="135" y="18"/>
                  </a:lnTo>
                  <a:lnTo>
                    <a:pt x="137" y="13"/>
                  </a:lnTo>
                  <a:lnTo>
                    <a:pt x="141" y="9"/>
                  </a:lnTo>
                  <a:lnTo>
                    <a:pt x="146" y="2"/>
                  </a:lnTo>
                  <a:lnTo>
                    <a:pt x="150" y="0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6" y="0"/>
                  </a:lnTo>
                  <a:lnTo>
                    <a:pt x="170" y="2"/>
                  </a:lnTo>
                  <a:lnTo>
                    <a:pt x="175" y="4"/>
                  </a:lnTo>
                  <a:lnTo>
                    <a:pt x="179" y="4"/>
                  </a:lnTo>
                  <a:lnTo>
                    <a:pt x="182" y="6"/>
                  </a:lnTo>
                  <a:lnTo>
                    <a:pt x="184" y="9"/>
                  </a:lnTo>
                  <a:lnTo>
                    <a:pt x="186" y="13"/>
                  </a:lnTo>
                  <a:lnTo>
                    <a:pt x="186" y="15"/>
                  </a:lnTo>
                  <a:lnTo>
                    <a:pt x="186" y="18"/>
                  </a:lnTo>
                  <a:lnTo>
                    <a:pt x="188" y="18"/>
                  </a:lnTo>
                  <a:lnTo>
                    <a:pt x="191" y="18"/>
                  </a:lnTo>
                  <a:lnTo>
                    <a:pt x="191" y="15"/>
                  </a:lnTo>
                  <a:lnTo>
                    <a:pt x="191" y="13"/>
                  </a:lnTo>
                  <a:lnTo>
                    <a:pt x="193" y="11"/>
                  </a:lnTo>
                  <a:lnTo>
                    <a:pt x="195" y="6"/>
                  </a:lnTo>
                  <a:lnTo>
                    <a:pt x="197" y="4"/>
                  </a:lnTo>
                  <a:lnTo>
                    <a:pt x="200" y="4"/>
                  </a:lnTo>
                  <a:lnTo>
                    <a:pt x="204" y="4"/>
                  </a:lnTo>
                  <a:lnTo>
                    <a:pt x="211" y="4"/>
                  </a:lnTo>
                  <a:lnTo>
                    <a:pt x="215" y="2"/>
                  </a:lnTo>
                  <a:lnTo>
                    <a:pt x="220" y="4"/>
                  </a:lnTo>
                  <a:lnTo>
                    <a:pt x="224" y="4"/>
                  </a:lnTo>
                  <a:lnTo>
                    <a:pt x="227" y="9"/>
                  </a:lnTo>
                  <a:lnTo>
                    <a:pt x="229" y="11"/>
                  </a:lnTo>
                  <a:lnTo>
                    <a:pt x="231" y="15"/>
                  </a:lnTo>
                  <a:lnTo>
                    <a:pt x="231" y="20"/>
                  </a:lnTo>
                  <a:lnTo>
                    <a:pt x="236" y="22"/>
                  </a:lnTo>
                  <a:lnTo>
                    <a:pt x="240" y="27"/>
                  </a:lnTo>
                  <a:lnTo>
                    <a:pt x="247" y="31"/>
                  </a:lnTo>
                  <a:lnTo>
                    <a:pt x="249" y="33"/>
                  </a:lnTo>
                  <a:lnTo>
                    <a:pt x="251" y="36"/>
                  </a:lnTo>
                  <a:lnTo>
                    <a:pt x="253" y="38"/>
                  </a:lnTo>
                  <a:lnTo>
                    <a:pt x="260" y="40"/>
                  </a:lnTo>
                  <a:lnTo>
                    <a:pt x="269" y="42"/>
                  </a:lnTo>
                  <a:lnTo>
                    <a:pt x="278" y="45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1"/>
                  </a:lnTo>
                  <a:lnTo>
                    <a:pt x="292" y="54"/>
                  </a:lnTo>
                  <a:lnTo>
                    <a:pt x="294" y="58"/>
                  </a:lnTo>
                  <a:lnTo>
                    <a:pt x="298" y="60"/>
                  </a:lnTo>
                  <a:lnTo>
                    <a:pt x="305" y="63"/>
                  </a:lnTo>
                  <a:lnTo>
                    <a:pt x="312" y="63"/>
                  </a:lnTo>
                  <a:lnTo>
                    <a:pt x="318" y="65"/>
                  </a:lnTo>
                  <a:lnTo>
                    <a:pt x="323" y="67"/>
                  </a:lnTo>
                  <a:lnTo>
                    <a:pt x="325" y="69"/>
                  </a:lnTo>
                  <a:lnTo>
                    <a:pt x="325" y="74"/>
                  </a:lnTo>
                  <a:lnTo>
                    <a:pt x="325" y="78"/>
                  </a:lnTo>
                  <a:lnTo>
                    <a:pt x="323" y="83"/>
                  </a:lnTo>
                  <a:lnTo>
                    <a:pt x="318" y="85"/>
                  </a:lnTo>
                  <a:lnTo>
                    <a:pt x="316" y="89"/>
                  </a:lnTo>
                  <a:lnTo>
                    <a:pt x="314" y="94"/>
                  </a:lnTo>
                  <a:lnTo>
                    <a:pt x="314" y="96"/>
                  </a:lnTo>
                  <a:lnTo>
                    <a:pt x="314" y="101"/>
                  </a:lnTo>
                  <a:lnTo>
                    <a:pt x="314" y="103"/>
                  </a:lnTo>
                  <a:lnTo>
                    <a:pt x="310" y="105"/>
                  </a:lnTo>
                  <a:lnTo>
                    <a:pt x="307" y="107"/>
                  </a:lnTo>
                  <a:lnTo>
                    <a:pt x="305" y="107"/>
                  </a:lnTo>
                  <a:lnTo>
                    <a:pt x="303" y="110"/>
                  </a:lnTo>
                  <a:lnTo>
                    <a:pt x="305" y="114"/>
                  </a:lnTo>
                  <a:lnTo>
                    <a:pt x="305" y="116"/>
                  </a:lnTo>
                  <a:lnTo>
                    <a:pt x="310" y="119"/>
                  </a:lnTo>
                  <a:lnTo>
                    <a:pt x="314" y="119"/>
                  </a:lnTo>
                  <a:lnTo>
                    <a:pt x="318" y="119"/>
                  </a:lnTo>
                  <a:lnTo>
                    <a:pt x="323" y="119"/>
                  </a:lnTo>
                  <a:lnTo>
                    <a:pt x="327" y="119"/>
                  </a:lnTo>
                  <a:lnTo>
                    <a:pt x="330" y="119"/>
                  </a:lnTo>
                  <a:lnTo>
                    <a:pt x="332" y="119"/>
                  </a:lnTo>
                  <a:lnTo>
                    <a:pt x="334" y="121"/>
                  </a:lnTo>
                  <a:lnTo>
                    <a:pt x="339" y="121"/>
                  </a:lnTo>
                  <a:lnTo>
                    <a:pt x="343" y="119"/>
                  </a:lnTo>
                  <a:lnTo>
                    <a:pt x="350" y="119"/>
                  </a:lnTo>
                  <a:lnTo>
                    <a:pt x="354" y="119"/>
                  </a:lnTo>
                  <a:lnTo>
                    <a:pt x="357" y="119"/>
                  </a:lnTo>
                  <a:lnTo>
                    <a:pt x="359" y="119"/>
                  </a:lnTo>
                  <a:lnTo>
                    <a:pt x="361" y="116"/>
                  </a:lnTo>
                  <a:lnTo>
                    <a:pt x="366" y="114"/>
                  </a:lnTo>
                  <a:lnTo>
                    <a:pt x="370" y="112"/>
                  </a:lnTo>
                  <a:lnTo>
                    <a:pt x="375" y="107"/>
                  </a:lnTo>
                  <a:lnTo>
                    <a:pt x="379" y="105"/>
                  </a:lnTo>
                  <a:lnTo>
                    <a:pt x="381" y="103"/>
                  </a:lnTo>
                  <a:lnTo>
                    <a:pt x="384" y="98"/>
                  </a:lnTo>
                  <a:lnTo>
                    <a:pt x="386" y="94"/>
                  </a:lnTo>
                  <a:lnTo>
                    <a:pt x="386" y="89"/>
                  </a:lnTo>
                  <a:lnTo>
                    <a:pt x="386" y="83"/>
                  </a:lnTo>
                  <a:lnTo>
                    <a:pt x="388" y="80"/>
                  </a:lnTo>
                  <a:lnTo>
                    <a:pt x="390" y="78"/>
                  </a:lnTo>
                  <a:lnTo>
                    <a:pt x="392" y="78"/>
                  </a:lnTo>
                  <a:lnTo>
                    <a:pt x="397" y="78"/>
                  </a:lnTo>
                  <a:lnTo>
                    <a:pt x="399" y="80"/>
                  </a:lnTo>
                  <a:lnTo>
                    <a:pt x="401" y="83"/>
                  </a:lnTo>
                  <a:lnTo>
                    <a:pt x="404" y="89"/>
                  </a:lnTo>
                  <a:lnTo>
                    <a:pt x="404" y="96"/>
                  </a:lnTo>
                  <a:lnTo>
                    <a:pt x="406" y="101"/>
                  </a:lnTo>
                  <a:lnTo>
                    <a:pt x="406" y="103"/>
                  </a:lnTo>
                  <a:lnTo>
                    <a:pt x="406" y="105"/>
                  </a:lnTo>
                  <a:lnTo>
                    <a:pt x="406" y="110"/>
                  </a:lnTo>
                  <a:lnTo>
                    <a:pt x="404" y="112"/>
                  </a:lnTo>
                  <a:lnTo>
                    <a:pt x="399" y="116"/>
                  </a:lnTo>
                  <a:lnTo>
                    <a:pt x="392" y="119"/>
                  </a:lnTo>
                  <a:lnTo>
                    <a:pt x="388" y="123"/>
                  </a:lnTo>
                  <a:lnTo>
                    <a:pt x="381" y="125"/>
                  </a:lnTo>
                  <a:lnTo>
                    <a:pt x="375" y="132"/>
                  </a:lnTo>
                  <a:lnTo>
                    <a:pt x="361" y="141"/>
                  </a:lnTo>
                  <a:lnTo>
                    <a:pt x="352" y="152"/>
                  </a:lnTo>
                  <a:lnTo>
                    <a:pt x="345" y="159"/>
                  </a:lnTo>
                  <a:lnTo>
                    <a:pt x="343" y="161"/>
                  </a:lnTo>
                  <a:lnTo>
                    <a:pt x="341" y="163"/>
                  </a:lnTo>
                  <a:lnTo>
                    <a:pt x="336" y="166"/>
                  </a:lnTo>
                  <a:lnTo>
                    <a:pt x="332" y="168"/>
                  </a:lnTo>
                  <a:lnTo>
                    <a:pt x="330" y="172"/>
                  </a:lnTo>
                  <a:lnTo>
                    <a:pt x="327" y="177"/>
                  </a:lnTo>
                  <a:lnTo>
                    <a:pt x="325" y="184"/>
                  </a:lnTo>
                  <a:lnTo>
                    <a:pt x="321" y="188"/>
                  </a:lnTo>
                  <a:lnTo>
                    <a:pt x="318" y="193"/>
                  </a:lnTo>
                  <a:lnTo>
                    <a:pt x="318" y="197"/>
                  </a:lnTo>
                  <a:lnTo>
                    <a:pt x="318" y="204"/>
                  </a:lnTo>
                  <a:lnTo>
                    <a:pt x="316" y="210"/>
                  </a:lnTo>
                  <a:lnTo>
                    <a:pt x="314" y="217"/>
                  </a:lnTo>
                  <a:lnTo>
                    <a:pt x="314" y="224"/>
                  </a:lnTo>
                  <a:lnTo>
                    <a:pt x="314" y="231"/>
                  </a:lnTo>
                  <a:lnTo>
                    <a:pt x="314" y="237"/>
                  </a:lnTo>
                  <a:lnTo>
                    <a:pt x="314" y="242"/>
                  </a:lnTo>
                  <a:lnTo>
                    <a:pt x="312" y="244"/>
                  </a:lnTo>
                  <a:lnTo>
                    <a:pt x="312" y="249"/>
                  </a:lnTo>
                  <a:lnTo>
                    <a:pt x="310" y="253"/>
                  </a:lnTo>
                  <a:lnTo>
                    <a:pt x="310" y="258"/>
                  </a:lnTo>
                  <a:lnTo>
                    <a:pt x="310" y="260"/>
                  </a:lnTo>
                  <a:lnTo>
                    <a:pt x="312" y="262"/>
                  </a:lnTo>
                  <a:lnTo>
                    <a:pt x="312" y="264"/>
                  </a:lnTo>
                  <a:lnTo>
                    <a:pt x="312" y="269"/>
                  </a:lnTo>
                  <a:lnTo>
                    <a:pt x="312" y="273"/>
                  </a:lnTo>
                  <a:lnTo>
                    <a:pt x="314" y="278"/>
                  </a:lnTo>
                  <a:lnTo>
                    <a:pt x="314" y="280"/>
                  </a:lnTo>
                  <a:lnTo>
                    <a:pt x="318" y="282"/>
                  </a:lnTo>
                  <a:lnTo>
                    <a:pt x="323" y="284"/>
                  </a:lnTo>
                  <a:lnTo>
                    <a:pt x="327" y="287"/>
                  </a:lnTo>
                  <a:lnTo>
                    <a:pt x="330" y="289"/>
                  </a:lnTo>
                  <a:lnTo>
                    <a:pt x="332" y="291"/>
                  </a:lnTo>
                  <a:lnTo>
                    <a:pt x="332" y="296"/>
                  </a:lnTo>
                  <a:lnTo>
                    <a:pt x="332" y="305"/>
                  </a:lnTo>
                  <a:lnTo>
                    <a:pt x="332" y="309"/>
                  </a:lnTo>
                  <a:lnTo>
                    <a:pt x="334" y="314"/>
                  </a:lnTo>
                  <a:lnTo>
                    <a:pt x="339" y="318"/>
                  </a:lnTo>
                  <a:lnTo>
                    <a:pt x="341" y="327"/>
                  </a:lnTo>
                  <a:lnTo>
                    <a:pt x="341" y="340"/>
                  </a:lnTo>
                  <a:lnTo>
                    <a:pt x="332" y="354"/>
                  </a:lnTo>
                  <a:lnTo>
                    <a:pt x="327" y="361"/>
                  </a:lnTo>
                  <a:lnTo>
                    <a:pt x="323" y="365"/>
                  </a:lnTo>
                  <a:lnTo>
                    <a:pt x="321" y="367"/>
                  </a:lnTo>
                  <a:lnTo>
                    <a:pt x="318" y="367"/>
                  </a:lnTo>
                  <a:lnTo>
                    <a:pt x="316" y="367"/>
                  </a:lnTo>
                  <a:lnTo>
                    <a:pt x="314" y="367"/>
                  </a:lnTo>
                  <a:lnTo>
                    <a:pt x="312" y="367"/>
                  </a:lnTo>
                  <a:lnTo>
                    <a:pt x="310" y="367"/>
                  </a:lnTo>
                  <a:lnTo>
                    <a:pt x="305" y="370"/>
                  </a:lnTo>
                  <a:lnTo>
                    <a:pt x="301" y="372"/>
                  </a:lnTo>
                  <a:lnTo>
                    <a:pt x="301" y="372"/>
                  </a:lnTo>
                  <a:lnTo>
                    <a:pt x="296" y="374"/>
                  </a:lnTo>
                  <a:lnTo>
                    <a:pt x="292" y="374"/>
                  </a:lnTo>
                  <a:lnTo>
                    <a:pt x="285" y="376"/>
                  </a:lnTo>
                  <a:lnTo>
                    <a:pt x="280" y="379"/>
                  </a:lnTo>
                  <a:lnTo>
                    <a:pt x="276" y="379"/>
                  </a:lnTo>
                  <a:lnTo>
                    <a:pt x="271" y="379"/>
                  </a:lnTo>
                  <a:lnTo>
                    <a:pt x="260" y="379"/>
                  </a:lnTo>
                  <a:lnTo>
                    <a:pt x="249" y="379"/>
                  </a:lnTo>
                  <a:lnTo>
                    <a:pt x="244" y="379"/>
                  </a:lnTo>
                  <a:lnTo>
                    <a:pt x="240" y="379"/>
                  </a:lnTo>
                  <a:lnTo>
                    <a:pt x="238" y="379"/>
                  </a:lnTo>
                  <a:lnTo>
                    <a:pt x="236" y="381"/>
                  </a:lnTo>
                  <a:lnTo>
                    <a:pt x="231" y="383"/>
                  </a:lnTo>
                  <a:lnTo>
                    <a:pt x="231" y="385"/>
                  </a:lnTo>
                  <a:lnTo>
                    <a:pt x="231" y="388"/>
                  </a:lnTo>
                  <a:lnTo>
                    <a:pt x="231" y="392"/>
                  </a:lnTo>
                  <a:lnTo>
                    <a:pt x="233" y="394"/>
                  </a:lnTo>
                  <a:lnTo>
                    <a:pt x="233" y="397"/>
                  </a:lnTo>
                  <a:lnTo>
                    <a:pt x="231" y="399"/>
                  </a:lnTo>
                  <a:lnTo>
                    <a:pt x="231" y="403"/>
                  </a:lnTo>
                  <a:lnTo>
                    <a:pt x="229" y="408"/>
                  </a:lnTo>
                  <a:lnTo>
                    <a:pt x="229" y="410"/>
                  </a:lnTo>
                  <a:lnTo>
                    <a:pt x="229" y="412"/>
                  </a:lnTo>
                  <a:lnTo>
                    <a:pt x="229" y="417"/>
                  </a:lnTo>
                  <a:lnTo>
                    <a:pt x="229" y="419"/>
                  </a:lnTo>
                  <a:lnTo>
                    <a:pt x="231" y="421"/>
                  </a:lnTo>
                  <a:lnTo>
                    <a:pt x="231" y="423"/>
                  </a:lnTo>
                  <a:lnTo>
                    <a:pt x="231" y="426"/>
                  </a:lnTo>
                  <a:lnTo>
                    <a:pt x="229" y="428"/>
                  </a:lnTo>
                  <a:lnTo>
                    <a:pt x="222" y="430"/>
                  </a:lnTo>
                  <a:lnTo>
                    <a:pt x="215" y="432"/>
                  </a:lnTo>
                  <a:lnTo>
                    <a:pt x="209" y="432"/>
                  </a:lnTo>
                  <a:lnTo>
                    <a:pt x="204" y="435"/>
                  </a:lnTo>
                  <a:lnTo>
                    <a:pt x="200" y="432"/>
                  </a:lnTo>
                  <a:lnTo>
                    <a:pt x="195" y="430"/>
                  </a:lnTo>
                  <a:lnTo>
                    <a:pt x="193" y="428"/>
                  </a:lnTo>
                  <a:lnTo>
                    <a:pt x="191" y="426"/>
                  </a:lnTo>
                  <a:lnTo>
                    <a:pt x="186" y="426"/>
                  </a:lnTo>
                  <a:lnTo>
                    <a:pt x="184" y="426"/>
                  </a:lnTo>
                  <a:lnTo>
                    <a:pt x="179" y="423"/>
                  </a:lnTo>
                  <a:lnTo>
                    <a:pt x="177" y="423"/>
                  </a:lnTo>
                  <a:lnTo>
                    <a:pt x="175" y="423"/>
                  </a:lnTo>
                  <a:lnTo>
                    <a:pt x="175" y="426"/>
                  </a:lnTo>
                  <a:lnTo>
                    <a:pt x="175" y="430"/>
                  </a:lnTo>
                  <a:lnTo>
                    <a:pt x="175" y="435"/>
                  </a:lnTo>
                  <a:lnTo>
                    <a:pt x="177" y="439"/>
                  </a:lnTo>
                  <a:lnTo>
                    <a:pt x="177" y="446"/>
                  </a:lnTo>
                  <a:lnTo>
                    <a:pt x="177" y="450"/>
                  </a:lnTo>
                  <a:lnTo>
                    <a:pt x="177" y="453"/>
                  </a:lnTo>
                  <a:lnTo>
                    <a:pt x="177" y="455"/>
                  </a:lnTo>
                  <a:lnTo>
                    <a:pt x="179" y="455"/>
                  </a:lnTo>
                  <a:lnTo>
                    <a:pt x="182" y="457"/>
                  </a:lnTo>
                  <a:lnTo>
                    <a:pt x="186" y="457"/>
                  </a:lnTo>
                  <a:lnTo>
                    <a:pt x="191" y="457"/>
                  </a:lnTo>
                  <a:lnTo>
                    <a:pt x="195" y="457"/>
                  </a:lnTo>
                  <a:lnTo>
                    <a:pt x="200" y="459"/>
                  </a:lnTo>
                  <a:lnTo>
                    <a:pt x="202" y="459"/>
                  </a:lnTo>
                  <a:lnTo>
                    <a:pt x="204" y="459"/>
                  </a:lnTo>
                  <a:lnTo>
                    <a:pt x="204" y="459"/>
                  </a:lnTo>
                  <a:lnTo>
                    <a:pt x="204" y="464"/>
                  </a:lnTo>
                  <a:lnTo>
                    <a:pt x="202" y="466"/>
                  </a:lnTo>
                  <a:lnTo>
                    <a:pt x="202" y="468"/>
                  </a:lnTo>
                  <a:lnTo>
                    <a:pt x="202" y="471"/>
                  </a:lnTo>
                  <a:lnTo>
                    <a:pt x="200" y="473"/>
                  </a:lnTo>
                  <a:lnTo>
                    <a:pt x="197" y="473"/>
                  </a:lnTo>
                  <a:lnTo>
                    <a:pt x="193" y="471"/>
                  </a:lnTo>
                  <a:lnTo>
                    <a:pt x="188" y="471"/>
                  </a:lnTo>
                  <a:lnTo>
                    <a:pt x="186" y="468"/>
                  </a:lnTo>
                  <a:lnTo>
                    <a:pt x="184" y="468"/>
                  </a:lnTo>
                  <a:lnTo>
                    <a:pt x="182" y="471"/>
                  </a:lnTo>
                  <a:lnTo>
                    <a:pt x="179" y="473"/>
                  </a:lnTo>
                  <a:lnTo>
                    <a:pt x="177" y="475"/>
                  </a:lnTo>
                  <a:lnTo>
                    <a:pt x="179" y="475"/>
                  </a:lnTo>
                  <a:lnTo>
                    <a:pt x="179" y="477"/>
                  </a:lnTo>
                  <a:lnTo>
                    <a:pt x="179" y="482"/>
                  </a:lnTo>
                  <a:lnTo>
                    <a:pt x="179" y="484"/>
                  </a:lnTo>
                  <a:lnTo>
                    <a:pt x="177" y="486"/>
                  </a:lnTo>
                  <a:lnTo>
                    <a:pt x="175" y="486"/>
                  </a:lnTo>
                  <a:lnTo>
                    <a:pt x="173" y="486"/>
                  </a:lnTo>
                  <a:lnTo>
                    <a:pt x="173" y="486"/>
                  </a:lnTo>
                  <a:lnTo>
                    <a:pt x="173" y="488"/>
                  </a:lnTo>
                  <a:lnTo>
                    <a:pt x="173" y="493"/>
                  </a:lnTo>
                  <a:lnTo>
                    <a:pt x="173" y="500"/>
                  </a:lnTo>
                  <a:lnTo>
                    <a:pt x="170" y="506"/>
                  </a:lnTo>
                  <a:lnTo>
                    <a:pt x="170" y="513"/>
                  </a:lnTo>
                  <a:lnTo>
                    <a:pt x="166" y="520"/>
                  </a:lnTo>
                  <a:lnTo>
                    <a:pt x="162" y="524"/>
                  </a:lnTo>
                  <a:lnTo>
                    <a:pt x="157" y="527"/>
                  </a:lnTo>
                  <a:lnTo>
                    <a:pt x="153" y="529"/>
                  </a:lnTo>
                  <a:lnTo>
                    <a:pt x="146" y="531"/>
                  </a:lnTo>
                  <a:lnTo>
                    <a:pt x="139" y="533"/>
                  </a:lnTo>
                  <a:lnTo>
                    <a:pt x="137" y="533"/>
                  </a:lnTo>
                  <a:lnTo>
                    <a:pt x="135" y="536"/>
                  </a:lnTo>
                  <a:lnTo>
                    <a:pt x="132" y="536"/>
                  </a:lnTo>
                  <a:lnTo>
                    <a:pt x="132" y="538"/>
                  </a:lnTo>
                  <a:lnTo>
                    <a:pt x="130" y="540"/>
                  </a:lnTo>
                  <a:lnTo>
                    <a:pt x="130" y="544"/>
                  </a:lnTo>
                  <a:lnTo>
                    <a:pt x="128" y="551"/>
                  </a:lnTo>
                  <a:lnTo>
                    <a:pt x="128" y="558"/>
                  </a:lnTo>
                  <a:lnTo>
                    <a:pt x="128" y="562"/>
                  </a:lnTo>
                  <a:lnTo>
                    <a:pt x="132" y="569"/>
                  </a:lnTo>
                  <a:lnTo>
                    <a:pt x="137" y="571"/>
                  </a:lnTo>
                  <a:lnTo>
                    <a:pt x="139" y="574"/>
                  </a:lnTo>
                  <a:lnTo>
                    <a:pt x="141" y="574"/>
                  </a:lnTo>
                  <a:lnTo>
                    <a:pt x="144" y="574"/>
                  </a:lnTo>
                  <a:lnTo>
                    <a:pt x="146" y="574"/>
                  </a:lnTo>
                  <a:lnTo>
                    <a:pt x="150" y="576"/>
                  </a:lnTo>
                  <a:lnTo>
                    <a:pt x="155" y="576"/>
                  </a:lnTo>
                  <a:lnTo>
                    <a:pt x="157" y="578"/>
                  </a:lnTo>
                  <a:lnTo>
                    <a:pt x="162" y="578"/>
                  </a:lnTo>
                  <a:lnTo>
                    <a:pt x="162" y="578"/>
                  </a:lnTo>
                  <a:lnTo>
                    <a:pt x="164" y="580"/>
                  </a:lnTo>
                  <a:lnTo>
                    <a:pt x="164" y="583"/>
                  </a:lnTo>
                  <a:lnTo>
                    <a:pt x="162" y="587"/>
                  </a:lnTo>
                  <a:lnTo>
                    <a:pt x="162" y="592"/>
                  </a:lnTo>
                  <a:lnTo>
                    <a:pt x="159" y="598"/>
                  </a:lnTo>
                  <a:lnTo>
                    <a:pt x="157" y="603"/>
                  </a:lnTo>
                  <a:lnTo>
                    <a:pt x="153" y="607"/>
                  </a:lnTo>
                  <a:lnTo>
                    <a:pt x="146" y="612"/>
                  </a:lnTo>
                  <a:lnTo>
                    <a:pt x="141" y="614"/>
                  </a:lnTo>
                  <a:lnTo>
                    <a:pt x="137" y="614"/>
                  </a:lnTo>
                  <a:lnTo>
                    <a:pt x="135" y="616"/>
                  </a:lnTo>
                  <a:lnTo>
                    <a:pt x="132" y="618"/>
                  </a:lnTo>
                  <a:lnTo>
                    <a:pt x="132" y="618"/>
                  </a:lnTo>
                  <a:lnTo>
                    <a:pt x="130" y="623"/>
                  </a:lnTo>
                  <a:lnTo>
                    <a:pt x="126" y="634"/>
                  </a:lnTo>
                  <a:lnTo>
                    <a:pt x="123" y="643"/>
                  </a:lnTo>
                  <a:lnTo>
                    <a:pt x="123" y="648"/>
                  </a:lnTo>
                  <a:lnTo>
                    <a:pt x="121" y="652"/>
                  </a:lnTo>
                  <a:lnTo>
                    <a:pt x="119" y="657"/>
                  </a:lnTo>
                  <a:lnTo>
                    <a:pt x="114" y="659"/>
                  </a:lnTo>
                  <a:lnTo>
                    <a:pt x="110" y="659"/>
                  </a:lnTo>
                  <a:lnTo>
                    <a:pt x="105" y="659"/>
                  </a:lnTo>
                  <a:lnTo>
                    <a:pt x="103" y="661"/>
                  </a:lnTo>
                  <a:lnTo>
                    <a:pt x="101" y="663"/>
                  </a:lnTo>
                  <a:lnTo>
                    <a:pt x="99" y="668"/>
                  </a:lnTo>
                  <a:lnTo>
                    <a:pt x="96" y="672"/>
                  </a:lnTo>
                  <a:lnTo>
                    <a:pt x="94" y="679"/>
                  </a:lnTo>
                  <a:lnTo>
                    <a:pt x="92" y="683"/>
                  </a:lnTo>
                  <a:lnTo>
                    <a:pt x="92" y="690"/>
                  </a:lnTo>
                  <a:lnTo>
                    <a:pt x="90" y="695"/>
                  </a:lnTo>
                  <a:lnTo>
                    <a:pt x="90" y="697"/>
                  </a:lnTo>
                  <a:lnTo>
                    <a:pt x="92" y="699"/>
                  </a:lnTo>
                  <a:lnTo>
                    <a:pt x="96" y="701"/>
                  </a:lnTo>
                  <a:lnTo>
                    <a:pt x="101" y="704"/>
                  </a:lnTo>
                  <a:lnTo>
                    <a:pt x="105" y="706"/>
                  </a:lnTo>
                  <a:lnTo>
                    <a:pt x="108" y="710"/>
                  </a:lnTo>
                  <a:lnTo>
                    <a:pt x="108" y="715"/>
                  </a:lnTo>
                  <a:lnTo>
                    <a:pt x="108" y="722"/>
                  </a:lnTo>
                  <a:lnTo>
                    <a:pt x="110" y="728"/>
                  </a:lnTo>
                  <a:lnTo>
                    <a:pt x="110" y="735"/>
                  </a:lnTo>
                  <a:lnTo>
                    <a:pt x="110" y="742"/>
                  </a:lnTo>
                  <a:lnTo>
                    <a:pt x="110" y="744"/>
                  </a:lnTo>
                  <a:lnTo>
                    <a:pt x="110" y="744"/>
                  </a:lnTo>
                  <a:lnTo>
                    <a:pt x="110" y="746"/>
                  </a:lnTo>
                  <a:lnTo>
                    <a:pt x="110" y="746"/>
                  </a:lnTo>
                  <a:lnTo>
                    <a:pt x="112" y="748"/>
                  </a:lnTo>
                  <a:lnTo>
                    <a:pt x="114" y="751"/>
                  </a:lnTo>
                  <a:lnTo>
                    <a:pt x="119" y="755"/>
                  </a:lnTo>
                  <a:lnTo>
                    <a:pt x="123" y="760"/>
                  </a:lnTo>
                  <a:lnTo>
                    <a:pt x="126" y="762"/>
                  </a:lnTo>
                  <a:lnTo>
                    <a:pt x="130" y="766"/>
                  </a:lnTo>
                  <a:lnTo>
                    <a:pt x="137" y="769"/>
                  </a:lnTo>
                  <a:lnTo>
                    <a:pt x="141" y="771"/>
                  </a:lnTo>
                  <a:lnTo>
                    <a:pt x="146" y="775"/>
                  </a:lnTo>
                  <a:lnTo>
                    <a:pt x="150" y="778"/>
                  </a:lnTo>
                  <a:lnTo>
                    <a:pt x="155" y="778"/>
                  </a:lnTo>
                  <a:lnTo>
                    <a:pt x="162" y="780"/>
                  </a:lnTo>
                  <a:lnTo>
                    <a:pt x="168" y="780"/>
                  </a:lnTo>
                  <a:lnTo>
                    <a:pt x="173" y="780"/>
                  </a:lnTo>
                  <a:lnTo>
                    <a:pt x="173" y="780"/>
                  </a:lnTo>
                  <a:lnTo>
                    <a:pt x="173" y="782"/>
                  </a:lnTo>
                  <a:lnTo>
                    <a:pt x="175" y="782"/>
                  </a:lnTo>
                  <a:lnTo>
                    <a:pt x="173" y="78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25" name="Freeform 33"/>
            <p:cNvSpPr>
              <a:spLocks/>
            </p:cNvSpPr>
            <p:nvPr/>
          </p:nvSpPr>
          <p:spPr bwMode="auto">
            <a:xfrm>
              <a:off x="1711325" y="4114800"/>
              <a:ext cx="644525" cy="1263650"/>
            </a:xfrm>
            <a:custGeom>
              <a:avLst/>
              <a:gdLst>
                <a:gd name="T0" fmla="*/ 146 w 406"/>
                <a:gd name="T1" fmla="*/ 793 h 796"/>
                <a:gd name="T2" fmla="*/ 121 w 406"/>
                <a:gd name="T3" fmla="*/ 787 h 796"/>
                <a:gd name="T4" fmla="*/ 29 w 406"/>
                <a:gd name="T5" fmla="*/ 675 h 796"/>
                <a:gd name="T6" fmla="*/ 7 w 406"/>
                <a:gd name="T7" fmla="*/ 668 h 796"/>
                <a:gd name="T8" fmla="*/ 2 w 406"/>
                <a:gd name="T9" fmla="*/ 650 h 796"/>
                <a:gd name="T10" fmla="*/ 27 w 406"/>
                <a:gd name="T11" fmla="*/ 618 h 796"/>
                <a:gd name="T12" fmla="*/ 40 w 406"/>
                <a:gd name="T13" fmla="*/ 567 h 796"/>
                <a:gd name="T14" fmla="*/ 45 w 406"/>
                <a:gd name="T15" fmla="*/ 533 h 796"/>
                <a:gd name="T16" fmla="*/ 52 w 406"/>
                <a:gd name="T17" fmla="*/ 511 h 796"/>
                <a:gd name="T18" fmla="*/ 45 w 406"/>
                <a:gd name="T19" fmla="*/ 484 h 796"/>
                <a:gd name="T20" fmla="*/ 36 w 406"/>
                <a:gd name="T21" fmla="*/ 459 h 796"/>
                <a:gd name="T22" fmla="*/ 45 w 406"/>
                <a:gd name="T23" fmla="*/ 394 h 796"/>
                <a:gd name="T24" fmla="*/ 56 w 406"/>
                <a:gd name="T25" fmla="*/ 347 h 796"/>
                <a:gd name="T26" fmla="*/ 70 w 406"/>
                <a:gd name="T27" fmla="*/ 300 h 796"/>
                <a:gd name="T28" fmla="*/ 76 w 406"/>
                <a:gd name="T29" fmla="*/ 249 h 796"/>
                <a:gd name="T30" fmla="*/ 74 w 406"/>
                <a:gd name="T31" fmla="*/ 170 h 796"/>
                <a:gd name="T32" fmla="*/ 99 w 406"/>
                <a:gd name="T33" fmla="*/ 123 h 796"/>
                <a:gd name="T34" fmla="*/ 108 w 406"/>
                <a:gd name="T35" fmla="*/ 63 h 796"/>
                <a:gd name="T36" fmla="*/ 135 w 406"/>
                <a:gd name="T37" fmla="*/ 24 h 796"/>
                <a:gd name="T38" fmla="*/ 159 w 406"/>
                <a:gd name="T39" fmla="*/ 0 h 796"/>
                <a:gd name="T40" fmla="*/ 186 w 406"/>
                <a:gd name="T41" fmla="*/ 18 h 796"/>
                <a:gd name="T42" fmla="*/ 204 w 406"/>
                <a:gd name="T43" fmla="*/ 4 h 796"/>
                <a:gd name="T44" fmla="*/ 236 w 406"/>
                <a:gd name="T45" fmla="*/ 22 h 796"/>
                <a:gd name="T46" fmla="*/ 285 w 406"/>
                <a:gd name="T47" fmla="*/ 47 h 796"/>
                <a:gd name="T48" fmla="*/ 323 w 406"/>
                <a:gd name="T49" fmla="*/ 67 h 796"/>
                <a:gd name="T50" fmla="*/ 314 w 406"/>
                <a:gd name="T51" fmla="*/ 101 h 796"/>
                <a:gd name="T52" fmla="*/ 314 w 406"/>
                <a:gd name="T53" fmla="*/ 119 h 796"/>
                <a:gd name="T54" fmla="*/ 350 w 406"/>
                <a:gd name="T55" fmla="*/ 119 h 796"/>
                <a:gd name="T56" fmla="*/ 381 w 406"/>
                <a:gd name="T57" fmla="*/ 103 h 796"/>
                <a:gd name="T58" fmla="*/ 399 w 406"/>
                <a:gd name="T59" fmla="*/ 80 h 796"/>
                <a:gd name="T60" fmla="*/ 399 w 406"/>
                <a:gd name="T61" fmla="*/ 116 h 796"/>
                <a:gd name="T62" fmla="*/ 341 w 406"/>
                <a:gd name="T63" fmla="*/ 163 h 796"/>
                <a:gd name="T64" fmla="*/ 318 w 406"/>
                <a:gd name="T65" fmla="*/ 204 h 796"/>
                <a:gd name="T66" fmla="*/ 310 w 406"/>
                <a:gd name="T67" fmla="*/ 253 h 796"/>
                <a:gd name="T68" fmla="*/ 318 w 406"/>
                <a:gd name="T69" fmla="*/ 282 h 796"/>
                <a:gd name="T70" fmla="*/ 339 w 406"/>
                <a:gd name="T71" fmla="*/ 318 h 796"/>
                <a:gd name="T72" fmla="*/ 314 w 406"/>
                <a:gd name="T73" fmla="*/ 367 h 796"/>
                <a:gd name="T74" fmla="*/ 280 w 406"/>
                <a:gd name="T75" fmla="*/ 379 h 796"/>
                <a:gd name="T76" fmla="*/ 231 w 406"/>
                <a:gd name="T77" fmla="*/ 383 h 796"/>
                <a:gd name="T78" fmla="*/ 229 w 406"/>
                <a:gd name="T79" fmla="*/ 410 h 796"/>
                <a:gd name="T80" fmla="*/ 215 w 406"/>
                <a:gd name="T81" fmla="*/ 432 h 796"/>
                <a:gd name="T82" fmla="*/ 179 w 406"/>
                <a:gd name="T83" fmla="*/ 423 h 796"/>
                <a:gd name="T84" fmla="*/ 177 w 406"/>
                <a:gd name="T85" fmla="*/ 453 h 796"/>
                <a:gd name="T86" fmla="*/ 204 w 406"/>
                <a:gd name="T87" fmla="*/ 459 h 796"/>
                <a:gd name="T88" fmla="*/ 188 w 406"/>
                <a:gd name="T89" fmla="*/ 471 h 796"/>
                <a:gd name="T90" fmla="*/ 179 w 406"/>
                <a:gd name="T91" fmla="*/ 484 h 796"/>
                <a:gd name="T92" fmla="*/ 170 w 406"/>
                <a:gd name="T93" fmla="*/ 513 h 796"/>
                <a:gd name="T94" fmla="*/ 132 w 406"/>
                <a:gd name="T95" fmla="*/ 536 h 796"/>
                <a:gd name="T96" fmla="*/ 139 w 406"/>
                <a:gd name="T97" fmla="*/ 574 h 796"/>
                <a:gd name="T98" fmla="*/ 164 w 406"/>
                <a:gd name="T99" fmla="*/ 580 h 796"/>
                <a:gd name="T100" fmla="*/ 137 w 406"/>
                <a:gd name="T101" fmla="*/ 614 h 796"/>
                <a:gd name="T102" fmla="*/ 119 w 406"/>
                <a:gd name="T103" fmla="*/ 657 h 796"/>
                <a:gd name="T104" fmla="*/ 92 w 406"/>
                <a:gd name="T105" fmla="*/ 683 h 796"/>
                <a:gd name="T106" fmla="*/ 108 w 406"/>
                <a:gd name="T107" fmla="*/ 715 h 796"/>
                <a:gd name="T108" fmla="*/ 112 w 406"/>
                <a:gd name="T109" fmla="*/ 748 h 796"/>
                <a:gd name="T110" fmla="*/ 150 w 406"/>
                <a:gd name="T111" fmla="*/ 778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6" h="796">
                  <a:moveTo>
                    <a:pt x="173" y="784"/>
                  </a:moveTo>
                  <a:lnTo>
                    <a:pt x="173" y="787"/>
                  </a:lnTo>
                  <a:lnTo>
                    <a:pt x="168" y="787"/>
                  </a:lnTo>
                  <a:lnTo>
                    <a:pt x="166" y="787"/>
                  </a:lnTo>
                  <a:lnTo>
                    <a:pt x="162" y="789"/>
                  </a:lnTo>
                  <a:lnTo>
                    <a:pt x="159" y="789"/>
                  </a:lnTo>
                  <a:lnTo>
                    <a:pt x="155" y="791"/>
                  </a:lnTo>
                  <a:lnTo>
                    <a:pt x="150" y="793"/>
                  </a:lnTo>
                  <a:lnTo>
                    <a:pt x="146" y="793"/>
                  </a:lnTo>
                  <a:lnTo>
                    <a:pt x="146" y="796"/>
                  </a:lnTo>
                  <a:lnTo>
                    <a:pt x="146" y="796"/>
                  </a:lnTo>
                  <a:lnTo>
                    <a:pt x="144" y="793"/>
                  </a:lnTo>
                  <a:lnTo>
                    <a:pt x="141" y="793"/>
                  </a:lnTo>
                  <a:lnTo>
                    <a:pt x="137" y="791"/>
                  </a:lnTo>
                  <a:lnTo>
                    <a:pt x="135" y="789"/>
                  </a:lnTo>
                  <a:lnTo>
                    <a:pt x="132" y="789"/>
                  </a:lnTo>
                  <a:lnTo>
                    <a:pt x="128" y="787"/>
                  </a:lnTo>
                  <a:lnTo>
                    <a:pt x="121" y="787"/>
                  </a:lnTo>
                  <a:lnTo>
                    <a:pt x="114" y="784"/>
                  </a:lnTo>
                  <a:lnTo>
                    <a:pt x="110" y="784"/>
                  </a:lnTo>
                  <a:lnTo>
                    <a:pt x="105" y="784"/>
                  </a:lnTo>
                  <a:lnTo>
                    <a:pt x="105" y="784"/>
                  </a:lnTo>
                  <a:lnTo>
                    <a:pt x="101" y="708"/>
                  </a:lnTo>
                  <a:lnTo>
                    <a:pt x="36" y="708"/>
                  </a:lnTo>
                  <a:lnTo>
                    <a:pt x="36" y="675"/>
                  </a:lnTo>
                  <a:lnTo>
                    <a:pt x="34" y="675"/>
                  </a:lnTo>
                  <a:lnTo>
                    <a:pt x="29" y="675"/>
                  </a:lnTo>
                  <a:lnTo>
                    <a:pt x="25" y="675"/>
                  </a:lnTo>
                  <a:lnTo>
                    <a:pt x="20" y="675"/>
                  </a:lnTo>
                  <a:lnTo>
                    <a:pt x="16" y="675"/>
                  </a:lnTo>
                  <a:lnTo>
                    <a:pt x="11" y="675"/>
                  </a:lnTo>
                  <a:lnTo>
                    <a:pt x="11" y="672"/>
                  </a:lnTo>
                  <a:lnTo>
                    <a:pt x="9" y="672"/>
                  </a:lnTo>
                  <a:lnTo>
                    <a:pt x="7" y="672"/>
                  </a:lnTo>
                  <a:lnTo>
                    <a:pt x="7" y="670"/>
                  </a:lnTo>
                  <a:lnTo>
                    <a:pt x="7" y="668"/>
                  </a:lnTo>
                  <a:lnTo>
                    <a:pt x="7" y="666"/>
                  </a:lnTo>
                  <a:lnTo>
                    <a:pt x="5" y="666"/>
                  </a:lnTo>
                  <a:lnTo>
                    <a:pt x="5" y="663"/>
                  </a:lnTo>
                  <a:lnTo>
                    <a:pt x="2" y="661"/>
                  </a:lnTo>
                  <a:lnTo>
                    <a:pt x="2" y="659"/>
                  </a:lnTo>
                  <a:lnTo>
                    <a:pt x="2" y="657"/>
                  </a:lnTo>
                  <a:lnTo>
                    <a:pt x="2" y="654"/>
                  </a:lnTo>
                  <a:lnTo>
                    <a:pt x="0" y="652"/>
                  </a:lnTo>
                  <a:lnTo>
                    <a:pt x="2" y="650"/>
                  </a:lnTo>
                  <a:lnTo>
                    <a:pt x="5" y="645"/>
                  </a:lnTo>
                  <a:lnTo>
                    <a:pt x="9" y="636"/>
                  </a:lnTo>
                  <a:lnTo>
                    <a:pt x="11" y="632"/>
                  </a:lnTo>
                  <a:lnTo>
                    <a:pt x="16" y="627"/>
                  </a:lnTo>
                  <a:lnTo>
                    <a:pt x="18" y="625"/>
                  </a:lnTo>
                  <a:lnTo>
                    <a:pt x="20" y="625"/>
                  </a:lnTo>
                  <a:lnTo>
                    <a:pt x="22" y="623"/>
                  </a:lnTo>
                  <a:lnTo>
                    <a:pt x="25" y="621"/>
                  </a:lnTo>
                  <a:lnTo>
                    <a:pt x="27" y="618"/>
                  </a:lnTo>
                  <a:lnTo>
                    <a:pt x="29" y="612"/>
                  </a:lnTo>
                  <a:lnTo>
                    <a:pt x="29" y="607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29" y="594"/>
                  </a:lnTo>
                  <a:lnTo>
                    <a:pt x="34" y="585"/>
                  </a:lnTo>
                  <a:lnTo>
                    <a:pt x="38" y="578"/>
                  </a:lnTo>
                  <a:lnTo>
                    <a:pt x="40" y="571"/>
                  </a:lnTo>
                  <a:lnTo>
                    <a:pt x="40" y="567"/>
                  </a:lnTo>
                  <a:lnTo>
                    <a:pt x="40" y="565"/>
                  </a:lnTo>
                  <a:lnTo>
                    <a:pt x="40" y="562"/>
                  </a:lnTo>
                  <a:lnTo>
                    <a:pt x="40" y="558"/>
                  </a:lnTo>
                  <a:lnTo>
                    <a:pt x="38" y="553"/>
                  </a:lnTo>
                  <a:lnTo>
                    <a:pt x="38" y="551"/>
                  </a:lnTo>
                  <a:lnTo>
                    <a:pt x="38" y="547"/>
                  </a:lnTo>
                  <a:lnTo>
                    <a:pt x="40" y="542"/>
                  </a:lnTo>
                  <a:lnTo>
                    <a:pt x="45" y="538"/>
                  </a:lnTo>
                  <a:lnTo>
                    <a:pt x="45" y="533"/>
                  </a:lnTo>
                  <a:lnTo>
                    <a:pt x="47" y="529"/>
                  </a:lnTo>
                  <a:lnTo>
                    <a:pt x="45" y="527"/>
                  </a:lnTo>
                  <a:lnTo>
                    <a:pt x="45" y="524"/>
                  </a:lnTo>
                  <a:lnTo>
                    <a:pt x="45" y="522"/>
                  </a:lnTo>
                  <a:lnTo>
                    <a:pt x="47" y="520"/>
                  </a:lnTo>
                  <a:lnTo>
                    <a:pt x="52" y="518"/>
                  </a:lnTo>
                  <a:lnTo>
                    <a:pt x="52" y="515"/>
                  </a:lnTo>
                  <a:lnTo>
                    <a:pt x="54" y="513"/>
                  </a:lnTo>
                  <a:lnTo>
                    <a:pt x="52" y="511"/>
                  </a:lnTo>
                  <a:lnTo>
                    <a:pt x="49" y="509"/>
                  </a:lnTo>
                  <a:lnTo>
                    <a:pt x="49" y="506"/>
                  </a:lnTo>
                  <a:lnTo>
                    <a:pt x="47" y="506"/>
                  </a:lnTo>
                  <a:lnTo>
                    <a:pt x="45" y="504"/>
                  </a:lnTo>
                  <a:lnTo>
                    <a:pt x="43" y="502"/>
                  </a:lnTo>
                  <a:lnTo>
                    <a:pt x="45" y="497"/>
                  </a:lnTo>
                  <a:lnTo>
                    <a:pt x="45" y="493"/>
                  </a:lnTo>
                  <a:lnTo>
                    <a:pt x="45" y="488"/>
                  </a:lnTo>
                  <a:lnTo>
                    <a:pt x="45" y="484"/>
                  </a:lnTo>
                  <a:lnTo>
                    <a:pt x="43" y="482"/>
                  </a:lnTo>
                  <a:lnTo>
                    <a:pt x="40" y="479"/>
                  </a:lnTo>
                  <a:lnTo>
                    <a:pt x="38" y="477"/>
                  </a:lnTo>
                  <a:lnTo>
                    <a:pt x="36" y="475"/>
                  </a:lnTo>
                  <a:lnTo>
                    <a:pt x="34" y="473"/>
                  </a:lnTo>
                  <a:lnTo>
                    <a:pt x="34" y="468"/>
                  </a:lnTo>
                  <a:lnTo>
                    <a:pt x="36" y="464"/>
                  </a:lnTo>
                  <a:lnTo>
                    <a:pt x="36" y="462"/>
                  </a:lnTo>
                  <a:lnTo>
                    <a:pt x="36" y="459"/>
                  </a:lnTo>
                  <a:lnTo>
                    <a:pt x="38" y="457"/>
                  </a:lnTo>
                  <a:lnTo>
                    <a:pt x="38" y="453"/>
                  </a:lnTo>
                  <a:lnTo>
                    <a:pt x="38" y="448"/>
                  </a:lnTo>
                  <a:lnTo>
                    <a:pt x="40" y="441"/>
                  </a:lnTo>
                  <a:lnTo>
                    <a:pt x="43" y="426"/>
                  </a:lnTo>
                  <a:lnTo>
                    <a:pt x="43" y="412"/>
                  </a:lnTo>
                  <a:lnTo>
                    <a:pt x="43" y="406"/>
                  </a:lnTo>
                  <a:lnTo>
                    <a:pt x="43" y="401"/>
                  </a:lnTo>
                  <a:lnTo>
                    <a:pt x="45" y="394"/>
                  </a:lnTo>
                  <a:lnTo>
                    <a:pt x="47" y="388"/>
                  </a:lnTo>
                  <a:lnTo>
                    <a:pt x="49" y="383"/>
                  </a:lnTo>
                  <a:lnTo>
                    <a:pt x="54" y="379"/>
                  </a:lnTo>
                  <a:lnTo>
                    <a:pt x="56" y="376"/>
                  </a:lnTo>
                  <a:lnTo>
                    <a:pt x="58" y="372"/>
                  </a:lnTo>
                  <a:lnTo>
                    <a:pt x="58" y="367"/>
                  </a:lnTo>
                  <a:lnTo>
                    <a:pt x="58" y="361"/>
                  </a:lnTo>
                  <a:lnTo>
                    <a:pt x="58" y="354"/>
                  </a:lnTo>
                  <a:lnTo>
                    <a:pt x="56" y="347"/>
                  </a:lnTo>
                  <a:lnTo>
                    <a:pt x="56" y="343"/>
                  </a:lnTo>
                  <a:lnTo>
                    <a:pt x="56" y="336"/>
                  </a:lnTo>
                  <a:lnTo>
                    <a:pt x="58" y="332"/>
                  </a:lnTo>
                  <a:lnTo>
                    <a:pt x="61" y="327"/>
                  </a:lnTo>
                  <a:lnTo>
                    <a:pt x="63" y="323"/>
                  </a:lnTo>
                  <a:lnTo>
                    <a:pt x="65" y="318"/>
                  </a:lnTo>
                  <a:lnTo>
                    <a:pt x="67" y="311"/>
                  </a:lnTo>
                  <a:lnTo>
                    <a:pt x="70" y="305"/>
                  </a:lnTo>
                  <a:lnTo>
                    <a:pt x="70" y="300"/>
                  </a:lnTo>
                  <a:lnTo>
                    <a:pt x="72" y="291"/>
                  </a:lnTo>
                  <a:lnTo>
                    <a:pt x="74" y="284"/>
                  </a:lnTo>
                  <a:lnTo>
                    <a:pt x="76" y="278"/>
                  </a:lnTo>
                  <a:lnTo>
                    <a:pt x="76" y="275"/>
                  </a:lnTo>
                  <a:lnTo>
                    <a:pt x="79" y="273"/>
                  </a:lnTo>
                  <a:lnTo>
                    <a:pt x="79" y="269"/>
                  </a:lnTo>
                  <a:lnTo>
                    <a:pt x="81" y="262"/>
                  </a:lnTo>
                  <a:lnTo>
                    <a:pt x="79" y="255"/>
                  </a:lnTo>
                  <a:lnTo>
                    <a:pt x="76" y="249"/>
                  </a:lnTo>
                  <a:lnTo>
                    <a:pt x="67" y="226"/>
                  </a:lnTo>
                  <a:lnTo>
                    <a:pt x="65" y="210"/>
                  </a:lnTo>
                  <a:lnTo>
                    <a:pt x="67" y="204"/>
                  </a:lnTo>
                  <a:lnTo>
                    <a:pt x="70" y="195"/>
                  </a:lnTo>
                  <a:lnTo>
                    <a:pt x="72" y="188"/>
                  </a:lnTo>
                  <a:lnTo>
                    <a:pt x="74" y="181"/>
                  </a:lnTo>
                  <a:lnTo>
                    <a:pt x="76" y="179"/>
                  </a:lnTo>
                  <a:lnTo>
                    <a:pt x="74" y="175"/>
                  </a:lnTo>
                  <a:lnTo>
                    <a:pt x="74" y="170"/>
                  </a:lnTo>
                  <a:lnTo>
                    <a:pt x="74" y="166"/>
                  </a:lnTo>
                  <a:lnTo>
                    <a:pt x="76" y="161"/>
                  </a:lnTo>
                  <a:lnTo>
                    <a:pt x="79" y="154"/>
                  </a:lnTo>
                  <a:lnTo>
                    <a:pt x="81" y="148"/>
                  </a:lnTo>
                  <a:lnTo>
                    <a:pt x="85" y="141"/>
                  </a:lnTo>
                  <a:lnTo>
                    <a:pt x="88" y="134"/>
                  </a:lnTo>
                  <a:lnTo>
                    <a:pt x="90" y="130"/>
                  </a:lnTo>
                  <a:lnTo>
                    <a:pt x="94" y="125"/>
                  </a:lnTo>
                  <a:lnTo>
                    <a:pt x="99" y="123"/>
                  </a:lnTo>
                  <a:lnTo>
                    <a:pt x="103" y="119"/>
                  </a:lnTo>
                  <a:lnTo>
                    <a:pt x="105" y="116"/>
                  </a:lnTo>
                  <a:lnTo>
                    <a:pt x="108" y="112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2"/>
                  </a:lnTo>
                  <a:lnTo>
                    <a:pt x="105" y="80"/>
                  </a:lnTo>
                  <a:lnTo>
                    <a:pt x="105" y="69"/>
                  </a:lnTo>
                  <a:lnTo>
                    <a:pt x="108" y="63"/>
                  </a:lnTo>
                  <a:lnTo>
                    <a:pt x="110" y="58"/>
                  </a:lnTo>
                  <a:lnTo>
                    <a:pt x="114" y="54"/>
                  </a:lnTo>
                  <a:lnTo>
                    <a:pt x="119" y="49"/>
                  </a:lnTo>
                  <a:lnTo>
                    <a:pt x="128" y="42"/>
                  </a:lnTo>
                  <a:lnTo>
                    <a:pt x="132" y="36"/>
                  </a:lnTo>
                  <a:lnTo>
                    <a:pt x="135" y="31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5" y="24"/>
                  </a:lnTo>
                  <a:lnTo>
                    <a:pt x="135" y="22"/>
                  </a:lnTo>
                  <a:lnTo>
                    <a:pt x="135" y="20"/>
                  </a:lnTo>
                  <a:lnTo>
                    <a:pt x="135" y="18"/>
                  </a:lnTo>
                  <a:lnTo>
                    <a:pt x="137" y="13"/>
                  </a:lnTo>
                  <a:lnTo>
                    <a:pt x="141" y="9"/>
                  </a:lnTo>
                  <a:lnTo>
                    <a:pt x="146" y="2"/>
                  </a:lnTo>
                  <a:lnTo>
                    <a:pt x="150" y="0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6" y="0"/>
                  </a:lnTo>
                  <a:lnTo>
                    <a:pt x="170" y="2"/>
                  </a:lnTo>
                  <a:lnTo>
                    <a:pt x="175" y="4"/>
                  </a:lnTo>
                  <a:lnTo>
                    <a:pt x="179" y="4"/>
                  </a:lnTo>
                  <a:lnTo>
                    <a:pt x="182" y="6"/>
                  </a:lnTo>
                  <a:lnTo>
                    <a:pt x="184" y="9"/>
                  </a:lnTo>
                  <a:lnTo>
                    <a:pt x="186" y="13"/>
                  </a:lnTo>
                  <a:lnTo>
                    <a:pt x="186" y="15"/>
                  </a:lnTo>
                  <a:lnTo>
                    <a:pt x="186" y="18"/>
                  </a:lnTo>
                  <a:lnTo>
                    <a:pt x="188" y="18"/>
                  </a:lnTo>
                  <a:lnTo>
                    <a:pt x="191" y="18"/>
                  </a:lnTo>
                  <a:lnTo>
                    <a:pt x="191" y="15"/>
                  </a:lnTo>
                  <a:lnTo>
                    <a:pt x="191" y="13"/>
                  </a:lnTo>
                  <a:lnTo>
                    <a:pt x="193" y="11"/>
                  </a:lnTo>
                  <a:lnTo>
                    <a:pt x="195" y="6"/>
                  </a:lnTo>
                  <a:lnTo>
                    <a:pt x="197" y="4"/>
                  </a:lnTo>
                  <a:lnTo>
                    <a:pt x="200" y="4"/>
                  </a:lnTo>
                  <a:lnTo>
                    <a:pt x="204" y="4"/>
                  </a:lnTo>
                  <a:lnTo>
                    <a:pt x="211" y="4"/>
                  </a:lnTo>
                  <a:lnTo>
                    <a:pt x="215" y="2"/>
                  </a:lnTo>
                  <a:lnTo>
                    <a:pt x="220" y="4"/>
                  </a:lnTo>
                  <a:lnTo>
                    <a:pt x="224" y="4"/>
                  </a:lnTo>
                  <a:lnTo>
                    <a:pt x="227" y="9"/>
                  </a:lnTo>
                  <a:lnTo>
                    <a:pt x="229" y="11"/>
                  </a:lnTo>
                  <a:lnTo>
                    <a:pt x="231" y="15"/>
                  </a:lnTo>
                  <a:lnTo>
                    <a:pt x="231" y="20"/>
                  </a:lnTo>
                  <a:lnTo>
                    <a:pt x="236" y="22"/>
                  </a:lnTo>
                  <a:lnTo>
                    <a:pt x="240" y="27"/>
                  </a:lnTo>
                  <a:lnTo>
                    <a:pt x="247" y="31"/>
                  </a:lnTo>
                  <a:lnTo>
                    <a:pt x="249" y="33"/>
                  </a:lnTo>
                  <a:lnTo>
                    <a:pt x="251" y="36"/>
                  </a:lnTo>
                  <a:lnTo>
                    <a:pt x="253" y="38"/>
                  </a:lnTo>
                  <a:lnTo>
                    <a:pt x="260" y="40"/>
                  </a:lnTo>
                  <a:lnTo>
                    <a:pt x="269" y="42"/>
                  </a:lnTo>
                  <a:lnTo>
                    <a:pt x="278" y="45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1"/>
                  </a:lnTo>
                  <a:lnTo>
                    <a:pt x="292" y="54"/>
                  </a:lnTo>
                  <a:lnTo>
                    <a:pt x="294" y="58"/>
                  </a:lnTo>
                  <a:lnTo>
                    <a:pt x="298" y="60"/>
                  </a:lnTo>
                  <a:lnTo>
                    <a:pt x="305" y="63"/>
                  </a:lnTo>
                  <a:lnTo>
                    <a:pt x="312" y="63"/>
                  </a:lnTo>
                  <a:lnTo>
                    <a:pt x="318" y="65"/>
                  </a:lnTo>
                  <a:lnTo>
                    <a:pt x="323" y="67"/>
                  </a:lnTo>
                  <a:lnTo>
                    <a:pt x="325" y="69"/>
                  </a:lnTo>
                  <a:lnTo>
                    <a:pt x="325" y="74"/>
                  </a:lnTo>
                  <a:lnTo>
                    <a:pt x="325" y="78"/>
                  </a:lnTo>
                  <a:lnTo>
                    <a:pt x="323" y="83"/>
                  </a:lnTo>
                  <a:lnTo>
                    <a:pt x="318" y="85"/>
                  </a:lnTo>
                  <a:lnTo>
                    <a:pt x="316" y="89"/>
                  </a:lnTo>
                  <a:lnTo>
                    <a:pt x="314" y="94"/>
                  </a:lnTo>
                  <a:lnTo>
                    <a:pt x="314" y="96"/>
                  </a:lnTo>
                  <a:lnTo>
                    <a:pt x="314" y="101"/>
                  </a:lnTo>
                  <a:lnTo>
                    <a:pt x="314" y="103"/>
                  </a:lnTo>
                  <a:lnTo>
                    <a:pt x="310" y="105"/>
                  </a:lnTo>
                  <a:lnTo>
                    <a:pt x="307" y="107"/>
                  </a:lnTo>
                  <a:lnTo>
                    <a:pt x="305" y="107"/>
                  </a:lnTo>
                  <a:lnTo>
                    <a:pt x="303" y="110"/>
                  </a:lnTo>
                  <a:lnTo>
                    <a:pt x="305" y="114"/>
                  </a:lnTo>
                  <a:lnTo>
                    <a:pt x="305" y="116"/>
                  </a:lnTo>
                  <a:lnTo>
                    <a:pt x="310" y="119"/>
                  </a:lnTo>
                  <a:lnTo>
                    <a:pt x="314" y="119"/>
                  </a:lnTo>
                  <a:lnTo>
                    <a:pt x="318" y="119"/>
                  </a:lnTo>
                  <a:lnTo>
                    <a:pt x="323" y="119"/>
                  </a:lnTo>
                  <a:lnTo>
                    <a:pt x="327" y="119"/>
                  </a:lnTo>
                  <a:lnTo>
                    <a:pt x="330" y="119"/>
                  </a:lnTo>
                  <a:lnTo>
                    <a:pt x="332" y="119"/>
                  </a:lnTo>
                  <a:lnTo>
                    <a:pt x="334" y="121"/>
                  </a:lnTo>
                  <a:lnTo>
                    <a:pt x="339" y="121"/>
                  </a:lnTo>
                  <a:lnTo>
                    <a:pt x="343" y="119"/>
                  </a:lnTo>
                  <a:lnTo>
                    <a:pt x="350" y="119"/>
                  </a:lnTo>
                  <a:lnTo>
                    <a:pt x="354" y="119"/>
                  </a:lnTo>
                  <a:lnTo>
                    <a:pt x="357" y="119"/>
                  </a:lnTo>
                  <a:lnTo>
                    <a:pt x="359" y="119"/>
                  </a:lnTo>
                  <a:lnTo>
                    <a:pt x="361" y="116"/>
                  </a:lnTo>
                  <a:lnTo>
                    <a:pt x="366" y="114"/>
                  </a:lnTo>
                  <a:lnTo>
                    <a:pt x="370" y="112"/>
                  </a:lnTo>
                  <a:lnTo>
                    <a:pt x="375" y="107"/>
                  </a:lnTo>
                  <a:lnTo>
                    <a:pt x="379" y="105"/>
                  </a:lnTo>
                  <a:lnTo>
                    <a:pt x="381" y="103"/>
                  </a:lnTo>
                  <a:lnTo>
                    <a:pt x="384" y="98"/>
                  </a:lnTo>
                  <a:lnTo>
                    <a:pt x="386" y="94"/>
                  </a:lnTo>
                  <a:lnTo>
                    <a:pt x="386" y="89"/>
                  </a:lnTo>
                  <a:lnTo>
                    <a:pt x="386" y="83"/>
                  </a:lnTo>
                  <a:lnTo>
                    <a:pt x="388" y="80"/>
                  </a:lnTo>
                  <a:lnTo>
                    <a:pt x="390" y="78"/>
                  </a:lnTo>
                  <a:lnTo>
                    <a:pt x="392" y="78"/>
                  </a:lnTo>
                  <a:lnTo>
                    <a:pt x="397" y="78"/>
                  </a:lnTo>
                  <a:lnTo>
                    <a:pt x="399" y="80"/>
                  </a:lnTo>
                  <a:lnTo>
                    <a:pt x="401" y="83"/>
                  </a:lnTo>
                  <a:lnTo>
                    <a:pt x="404" y="89"/>
                  </a:lnTo>
                  <a:lnTo>
                    <a:pt x="404" y="96"/>
                  </a:lnTo>
                  <a:lnTo>
                    <a:pt x="406" y="101"/>
                  </a:lnTo>
                  <a:lnTo>
                    <a:pt x="406" y="103"/>
                  </a:lnTo>
                  <a:lnTo>
                    <a:pt x="406" y="105"/>
                  </a:lnTo>
                  <a:lnTo>
                    <a:pt x="406" y="110"/>
                  </a:lnTo>
                  <a:lnTo>
                    <a:pt x="404" y="112"/>
                  </a:lnTo>
                  <a:lnTo>
                    <a:pt x="399" y="116"/>
                  </a:lnTo>
                  <a:lnTo>
                    <a:pt x="392" y="119"/>
                  </a:lnTo>
                  <a:lnTo>
                    <a:pt x="388" y="123"/>
                  </a:lnTo>
                  <a:lnTo>
                    <a:pt x="381" y="125"/>
                  </a:lnTo>
                  <a:lnTo>
                    <a:pt x="375" y="132"/>
                  </a:lnTo>
                  <a:lnTo>
                    <a:pt x="361" y="141"/>
                  </a:lnTo>
                  <a:lnTo>
                    <a:pt x="352" y="152"/>
                  </a:lnTo>
                  <a:lnTo>
                    <a:pt x="345" y="159"/>
                  </a:lnTo>
                  <a:lnTo>
                    <a:pt x="343" y="161"/>
                  </a:lnTo>
                  <a:lnTo>
                    <a:pt x="341" y="163"/>
                  </a:lnTo>
                  <a:lnTo>
                    <a:pt x="336" y="166"/>
                  </a:lnTo>
                  <a:lnTo>
                    <a:pt x="332" y="168"/>
                  </a:lnTo>
                  <a:lnTo>
                    <a:pt x="330" y="172"/>
                  </a:lnTo>
                  <a:lnTo>
                    <a:pt x="327" y="177"/>
                  </a:lnTo>
                  <a:lnTo>
                    <a:pt x="325" y="184"/>
                  </a:lnTo>
                  <a:lnTo>
                    <a:pt x="321" y="188"/>
                  </a:lnTo>
                  <a:lnTo>
                    <a:pt x="318" y="193"/>
                  </a:lnTo>
                  <a:lnTo>
                    <a:pt x="318" y="197"/>
                  </a:lnTo>
                  <a:lnTo>
                    <a:pt x="318" y="204"/>
                  </a:lnTo>
                  <a:lnTo>
                    <a:pt x="316" y="210"/>
                  </a:lnTo>
                  <a:lnTo>
                    <a:pt x="314" y="217"/>
                  </a:lnTo>
                  <a:lnTo>
                    <a:pt x="314" y="224"/>
                  </a:lnTo>
                  <a:lnTo>
                    <a:pt x="314" y="231"/>
                  </a:lnTo>
                  <a:lnTo>
                    <a:pt x="314" y="237"/>
                  </a:lnTo>
                  <a:lnTo>
                    <a:pt x="314" y="242"/>
                  </a:lnTo>
                  <a:lnTo>
                    <a:pt x="312" y="244"/>
                  </a:lnTo>
                  <a:lnTo>
                    <a:pt x="312" y="249"/>
                  </a:lnTo>
                  <a:lnTo>
                    <a:pt x="310" y="253"/>
                  </a:lnTo>
                  <a:lnTo>
                    <a:pt x="310" y="258"/>
                  </a:lnTo>
                  <a:lnTo>
                    <a:pt x="310" y="260"/>
                  </a:lnTo>
                  <a:lnTo>
                    <a:pt x="312" y="262"/>
                  </a:lnTo>
                  <a:lnTo>
                    <a:pt x="312" y="264"/>
                  </a:lnTo>
                  <a:lnTo>
                    <a:pt x="312" y="269"/>
                  </a:lnTo>
                  <a:lnTo>
                    <a:pt x="312" y="273"/>
                  </a:lnTo>
                  <a:lnTo>
                    <a:pt x="314" y="278"/>
                  </a:lnTo>
                  <a:lnTo>
                    <a:pt x="314" y="280"/>
                  </a:lnTo>
                  <a:lnTo>
                    <a:pt x="318" y="282"/>
                  </a:lnTo>
                  <a:lnTo>
                    <a:pt x="323" y="284"/>
                  </a:lnTo>
                  <a:lnTo>
                    <a:pt x="327" y="287"/>
                  </a:lnTo>
                  <a:lnTo>
                    <a:pt x="330" y="289"/>
                  </a:lnTo>
                  <a:lnTo>
                    <a:pt x="332" y="291"/>
                  </a:lnTo>
                  <a:lnTo>
                    <a:pt x="332" y="296"/>
                  </a:lnTo>
                  <a:lnTo>
                    <a:pt x="332" y="305"/>
                  </a:lnTo>
                  <a:lnTo>
                    <a:pt x="332" y="309"/>
                  </a:lnTo>
                  <a:lnTo>
                    <a:pt x="334" y="314"/>
                  </a:lnTo>
                  <a:lnTo>
                    <a:pt x="339" y="318"/>
                  </a:lnTo>
                  <a:lnTo>
                    <a:pt x="341" y="327"/>
                  </a:lnTo>
                  <a:lnTo>
                    <a:pt x="341" y="340"/>
                  </a:lnTo>
                  <a:lnTo>
                    <a:pt x="332" y="354"/>
                  </a:lnTo>
                  <a:lnTo>
                    <a:pt x="327" y="361"/>
                  </a:lnTo>
                  <a:lnTo>
                    <a:pt x="323" y="365"/>
                  </a:lnTo>
                  <a:lnTo>
                    <a:pt x="321" y="367"/>
                  </a:lnTo>
                  <a:lnTo>
                    <a:pt x="318" y="367"/>
                  </a:lnTo>
                  <a:lnTo>
                    <a:pt x="316" y="367"/>
                  </a:lnTo>
                  <a:lnTo>
                    <a:pt x="314" y="367"/>
                  </a:lnTo>
                  <a:lnTo>
                    <a:pt x="312" y="367"/>
                  </a:lnTo>
                  <a:lnTo>
                    <a:pt x="310" y="367"/>
                  </a:lnTo>
                  <a:lnTo>
                    <a:pt x="305" y="370"/>
                  </a:lnTo>
                  <a:lnTo>
                    <a:pt x="301" y="372"/>
                  </a:lnTo>
                  <a:lnTo>
                    <a:pt x="301" y="372"/>
                  </a:lnTo>
                  <a:lnTo>
                    <a:pt x="296" y="374"/>
                  </a:lnTo>
                  <a:lnTo>
                    <a:pt x="292" y="374"/>
                  </a:lnTo>
                  <a:lnTo>
                    <a:pt x="285" y="376"/>
                  </a:lnTo>
                  <a:lnTo>
                    <a:pt x="280" y="379"/>
                  </a:lnTo>
                  <a:lnTo>
                    <a:pt x="276" y="379"/>
                  </a:lnTo>
                  <a:lnTo>
                    <a:pt x="271" y="379"/>
                  </a:lnTo>
                  <a:lnTo>
                    <a:pt x="260" y="379"/>
                  </a:lnTo>
                  <a:lnTo>
                    <a:pt x="249" y="379"/>
                  </a:lnTo>
                  <a:lnTo>
                    <a:pt x="244" y="379"/>
                  </a:lnTo>
                  <a:lnTo>
                    <a:pt x="240" y="379"/>
                  </a:lnTo>
                  <a:lnTo>
                    <a:pt x="238" y="379"/>
                  </a:lnTo>
                  <a:lnTo>
                    <a:pt x="236" y="381"/>
                  </a:lnTo>
                  <a:lnTo>
                    <a:pt x="231" y="383"/>
                  </a:lnTo>
                  <a:lnTo>
                    <a:pt x="231" y="385"/>
                  </a:lnTo>
                  <a:lnTo>
                    <a:pt x="231" y="388"/>
                  </a:lnTo>
                  <a:lnTo>
                    <a:pt x="231" y="392"/>
                  </a:lnTo>
                  <a:lnTo>
                    <a:pt x="233" y="394"/>
                  </a:lnTo>
                  <a:lnTo>
                    <a:pt x="233" y="397"/>
                  </a:lnTo>
                  <a:lnTo>
                    <a:pt x="231" y="399"/>
                  </a:lnTo>
                  <a:lnTo>
                    <a:pt x="231" y="403"/>
                  </a:lnTo>
                  <a:lnTo>
                    <a:pt x="229" y="408"/>
                  </a:lnTo>
                  <a:lnTo>
                    <a:pt x="229" y="410"/>
                  </a:lnTo>
                  <a:lnTo>
                    <a:pt x="229" y="412"/>
                  </a:lnTo>
                  <a:lnTo>
                    <a:pt x="229" y="417"/>
                  </a:lnTo>
                  <a:lnTo>
                    <a:pt x="229" y="419"/>
                  </a:lnTo>
                  <a:lnTo>
                    <a:pt x="231" y="421"/>
                  </a:lnTo>
                  <a:lnTo>
                    <a:pt x="231" y="423"/>
                  </a:lnTo>
                  <a:lnTo>
                    <a:pt x="231" y="426"/>
                  </a:lnTo>
                  <a:lnTo>
                    <a:pt x="229" y="428"/>
                  </a:lnTo>
                  <a:lnTo>
                    <a:pt x="222" y="430"/>
                  </a:lnTo>
                  <a:lnTo>
                    <a:pt x="215" y="432"/>
                  </a:lnTo>
                  <a:lnTo>
                    <a:pt x="209" y="432"/>
                  </a:lnTo>
                  <a:lnTo>
                    <a:pt x="204" y="435"/>
                  </a:lnTo>
                  <a:lnTo>
                    <a:pt x="200" y="432"/>
                  </a:lnTo>
                  <a:lnTo>
                    <a:pt x="195" y="430"/>
                  </a:lnTo>
                  <a:lnTo>
                    <a:pt x="193" y="428"/>
                  </a:lnTo>
                  <a:lnTo>
                    <a:pt x="191" y="426"/>
                  </a:lnTo>
                  <a:lnTo>
                    <a:pt x="186" y="426"/>
                  </a:lnTo>
                  <a:lnTo>
                    <a:pt x="184" y="426"/>
                  </a:lnTo>
                  <a:lnTo>
                    <a:pt x="179" y="423"/>
                  </a:lnTo>
                  <a:lnTo>
                    <a:pt x="177" y="423"/>
                  </a:lnTo>
                  <a:lnTo>
                    <a:pt x="175" y="423"/>
                  </a:lnTo>
                  <a:lnTo>
                    <a:pt x="175" y="426"/>
                  </a:lnTo>
                  <a:lnTo>
                    <a:pt x="175" y="430"/>
                  </a:lnTo>
                  <a:lnTo>
                    <a:pt x="175" y="435"/>
                  </a:lnTo>
                  <a:lnTo>
                    <a:pt x="177" y="439"/>
                  </a:lnTo>
                  <a:lnTo>
                    <a:pt x="177" y="446"/>
                  </a:lnTo>
                  <a:lnTo>
                    <a:pt x="177" y="450"/>
                  </a:lnTo>
                  <a:lnTo>
                    <a:pt x="177" y="453"/>
                  </a:lnTo>
                  <a:lnTo>
                    <a:pt x="177" y="455"/>
                  </a:lnTo>
                  <a:lnTo>
                    <a:pt x="179" y="455"/>
                  </a:lnTo>
                  <a:lnTo>
                    <a:pt x="182" y="457"/>
                  </a:lnTo>
                  <a:lnTo>
                    <a:pt x="186" y="457"/>
                  </a:lnTo>
                  <a:lnTo>
                    <a:pt x="191" y="457"/>
                  </a:lnTo>
                  <a:lnTo>
                    <a:pt x="195" y="457"/>
                  </a:lnTo>
                  <a:lnTo>
                    <a:pt x="200" y="459"/>
                  </a:lnTo>
                  <a:lnTo>
                    <a:pt x="202" y="459"/>
                  </a:lnTo>
                  <a:lnTo>
                    <a:pt x="204" y="459"/>
                  </a:lnTo>
                  <a:lnTo>
                    <a:pt x="204" y="459"/>
                  </a:lnTo>
                  <a:lnTo>
                    <a:pt x="204" y="464"/>
                  </a:lnTo>
                  <a:lnTo>
                    <a:pt x="202" y="466"/>
                  </a:lnTo>
                  <a:lnTo>
                    <a:pt x="202" y="468"/>
                  </a:lnTo>
                  <a:lnTo>
                    <a:pt x="202" y="471"/>
                  </a:lnTo>
                  <a:lnTo>
                    <a:pt x="200" y="473"/>
                  </a:lnTo>
                  <a:lnTo>
                    <a:pt x="197" y="473"/>
                  </a:lnTo>
                  <a:lnTo>
                    <a:pt x="193" y="471"/>
                  </a:lnTo>
                  <a:lnTo>
                    <a:pt x="188" y="471"/>
                  </a:lnTo>
                  <a:lnTo>
                    <a:pt x="186" y="468"/>
                  </a:lnTo>
                  <a:lnTo>
                    <a:pt x="184" y="468"/>
                  </a:lnTo>
                  <a:lnTo>
                    <a:pt x="182" y="471"/>
                  </a:lnTo>
                  <a:lnTo>
                    <a:pt x="179" y="473"/>
                  </a:lnTo>
                  <a:lnTo>
                    <a:pt x="177" y="475"/>
                  </a:lnTo>
                  <a:lnTo>
                    <a:pt x="179" y="475"/>
                  </a:lnTo>
                  <a:lnTo>
                    <a:pt x="179" y="477"/>
                  </a:lnTo>
                  <a:lnTo>
                    <a:pt x="179" y="482"/>
                  </a:lnTo>
                  <a:lnTo>
                    <a:pt x="179" y="484"/>
                  </a:lnTo>
                  <a:lnTo>
                    <a:pt x="177" y="486"/>
                  </a:lnTo>
                  <a:lnTo>
                    <a:pt x="175" y="486"/>
                  </a:lnTo>
                  <a:lnTo>
                    <a:pt x="173" y="486"/>
                  </a:lnTo>
                  <a:lnTo>
                    <a:pt x="173" y="486"/>
                  </a:lnTo>
                  <a:lnTo>
                    <a:pt x="173" y="488"/>
                  </a:lnTo>
                  <a:lnTo>
                    <a:pt x="173" y="493"/>
                  </a:lnTo>
                  <a:lnTo>
                    <a:pt x="173" y="500"/>
                  </a:lnTo>
                  <a:lnTo>
                    <a:pt x="170" y="506"/>
                  </a:lnTo>
                  <a:lnTo>
                    <a:pt x="170" y="513"/>
                  </a:lnTo>
                  <a:lnTo>
                    <a:pt x="166" y="520"/>
                  </a:lnTo>
                  <a:lnTo>
                    <a:pt x="162" y="524"/>
                  </a:lnTo>
                  <a:lnTo>
                    <a:pt x="157" y="527"/>
                  </a:lnTo>
                  <a:lnTo>
                    <a:pt x="153" y="529"/>
                  </a:lnTo>
                  <a:lnTo>
                    <a:pt x="146" y="531"/>
                  </a:lnTo>
                  <a:lnTo>
                    <a:pt x="139" y="533"/>
                  </a:lnTo>
                  <a:lnTo>
                    <a:pt x="137" y="533"/>
                  </a:lnTo>
                  <a:lnTo>
                    <a:pt x="135" y="536"/>
                  </a:lnTo>
                  <a:lnTo>
                    <a:pt x="132" y="536"/>
                  </a:lnTo>
                  <a:lnTo>
                    <a:pt x="132" y="538"/>
                  </a:lnTo>
                  <a:lnTo>
                    <a:pt x="130" y="540"/>
                  </a:lnTo>
                  <a:lnTo>
                    <a:pt x="130" y="544"/>
                  </a:lnTo>
                  <a:lnTo>
                    <a:pt x="128" y="551"/>
                  </a:lnTo>
                  <a:lnTo>
                    <a:pt x="128" y="558"/>
                  </a:lnTo>
                  <a:lnTo>
                    <a:pt x="128" y="562"/>
                  </a:lnTo>
                  <a:lnTo>
                    <a:pt x="132" y="569"/>
                  </a:lnTo>
                  <a:lnTo>
                    <a:pt x="137" y="571"/>
                  </a:lnTo>
                  <a:lnTo>
                    <a:pt x="139" y="574"/>
                  </a:lnTo>
                  <a:lnTo>
                    <a:pt x="141" y="574"/>
                  </a:lnTo>
                  <a:lnTo>
                    <a:pt x="144" y="574"/>
                  </a:lnTo>
                  <a:lnTo>
                    <a:pt x="146" y="574"/>
                  </a:lnTo>
                  <a:lnTo>
                    <a:pt x="150" y="576"/>
                  </a:lnTo>
                  <a:lnTo>
                    <a:pt x="155" y="576"/>
                  </a:lnTo>
                  <a:lnTo>
                    <a:pt x="157" y="578"/>
                  </a:lnTo>
                  <a:lnTo>
                    <a:pt x="162" y="578"/>
                  </a:lnTo>
                  <a:lnTo>
                    <a:pt x="162" y="578"/>
                  </a:lnTo>
                  <a:lnTo>
                    <a:pt x="164" y="580"/>
                  </a:lnTo>
                  <a:lnTo>
                    <a:pt x="164" y="583"/>
                  </a:lnTo>
                  <a:lnTo>
                    <a:pt x="162" y="587"/>
                  </a:lnTo>
                  <a:lnTo>
                    <a:pt x="162" y="592"/>
                  </a:lnTo>
                  <a:lnTo>
                    <a:pt x="159" y="598"/>
                  </a:lnTo>
                  <a:lnTo>
                    <a:pt x="157" y="603"/>
                  </a:lnTo>
                  <a:lnTo>
                    <a:pt x="153" y="607"/>
                  </a:lnTo>
                  <a:lnTo>
                    <a:pt x="146" y="612"/>
                  </a:lnTo>
                  <a:lnTo>
                    <a:pt x="141" y="614"/>
                  </a:lnTo>
                  <a:lnTo>
                    <a:pt x="137" y="614"/>
                  </a:lnTo>
                  <a:lnTo>
                    <a:pt x="135" y="616"/>
                  </a:lnTo>
                  <a:lnTo>
                    <a:pt x="132" y="618"/>
                  </a:lnTo>
                  <a:lnTo>
                    <a:pt x="132" y="618"/>
                  </a:lnTo>
                  <a:lnTo>
                    <a:pt x="130" y="623"/>
                  </a:lnTo>
                  <a:lnTo>
                    <a:pt x="126" y="634"/>
                  </a:lnTo>
                  <a:lnTo>
                    <a:pt x="123" y="643"/>
                  </a:lnTo>
                  <a:lnTo>
                    <a:pt x="123" y="648"/>
                  </a:lnTo>
                  <a:lnTo>
                    <a:pt x="121" y="652"/>
                  </a:lnTo>
                  <a:lnTo>
                    <a:pt x="119" y="657"/>
                  </a:lnTo>
                  <a:lnTo>
                    <a:pt x="114" y="659"/>
                  </a:lnTo>
                  <a:lnTo>
                    <a:pt x="110" y="659"/>
                  </a:lnTo>
                  <a:lnTo>
                    <a:pt x="105" y="659"/>
                  </a:lnTo>
                  <a:lnTo>
                    <a:pt x="103" y="661"/>
                  </a:lnTo>
                  <a:lnTo>
                    <a:pt x="101" y="663"/>
                  </a:lnTo>
                  <a:lnTo>
                    <a:pt x="99" y="668"/>
                  </a:lnTo>
                  <a:lnTo>
                    <a:pt x="96" y="672"/>
                  </a:lnTo>
                  <a:lnTo>
                    <a:pt x="94" y="679"/>
                  </a:lnTo>
                  <a:lnTo>
                    <a:pt x="92" y="683"/>
                  </a:lnTo>
                  <a:lnTo>
                    <a:pt x="92" y="690"/>
                  </a:lnTo>
                  <a:lnTo>
                    <a:pt x="90" y="695"/>
                  </a:lnTo>
                  <a:lnTo>
                    <a:pt x="90" y="697"/>
                  </a:lnTo>
                  <a:lnTo>
                    <a:pt x="92" y="699"/>
                  </a:lnTo>
                  <a:lnTo>
                    <a:pt x="96" y="701"/>
                  </a:lnTo>
                  <a:lnTo>
                    <a:pt x="101" y="704"/>
                  </a:lnTo>
                  <a:lnTo>
                    <a:pt x="105" y="706"/>
                  </a:lnTo>
                  <a:lnTo>
                    <a:pt x="108" y="710"/>
                  </a:lnTo>
                  <a:lnTo>
                    <a:pt x="108" y="715"/>
                  </a:lnTo>
                  <a:lnTo>
                    <a:pt x="108" y="722"/>
                  </a:lnTo>
                  <a:lnTo>
                    <a:pt x="110" y="728"/>
                  </a:lnTo>
                  <a:lnTo>
                    <a:pt x="110" y="735"/>
                  </a:lnTo>
                  <a:lnTo>
                    <a:pt x="110" y="742"/>
                  </a:lnTo>
                  <a:lnTo>
                    <a:pt x="110" y="744"/>
                  </a:lnTo>
                  <a:lnTo>
                    <a:pt x="110" y="744"/>
                  </a:lnTo>
                  <a:lnTo>
                    <a:pt x="110" y="746"/>
                  </a:lnTo>
                  <a:lnTo>
                    <a:pt x="110" y="746"/>
                  </a:lnTo>
                  <a:lnTo>
                    <a:pt x="112" y="748"/>
                  </a:lnTo>
                  <a:lnTo>
                    <a:pt x="114" y="751"/>
                  </a:lnTo>
                  <a:lnTo>
                    <a:pt x="119" y="755"/>
                  </a:lnTo>
                  <a:lnTo>
                    <a:pt x="123" y="760"/>
                  </a:lnTo>
                  <a:lnTo>
                    <a:pt x="126" y="762"/>
                  </a:lnTo>
                  <a:lnTo>
                    <a:pt x="130" y="766"/>
                  </a:lnTo>
                  <a:lnTo>
                    <a:pt x="137" y="769"/>
                  </a:lnTo>
                  <a:lnTo>
                    <a:pt x="141" y="771"/>
                  </a:lnTo>
                  <a:lnTo>
                    <a:pt x="146" y="775"/>
                  </a:lnTo>
                  <a:lnTo>
                    <a:pt x="150" y="778"/>
                  </a:lnTo>
                  <a:lnTo>
                    <a:pt x="155" y="778"/>
                  </a:lnTo>
                  <a:lnTo>
                    <a:pt x="162" y="780"/>
                  </a:lnTo>
                  <a:lnTo>
                    <a:pt x="168" y="780"/>
                  </a:lnTo>
                  <a:lnTo>
                    <a:pt x="173" y="780"/>
                  </a:lnTo>
                  <a:lnTo>
                    <a:pt x="173" y="780"/>
                  </a:lnTo>
                  <a:lnTo>
                    <a:pt x="173" y="782"/>
                  </a:lnTo>
                  <a:lnTo>
                    <a:pt x="175" y="782"/>
                  </a:lnTo>
                  <a:lnTo>
                    <a:pt x="173" y="78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26" name="Freeform 34"/>
            <p:cNvSpPr>
              <a:spLocks/>
            </p:cNvSpPr>
            <p:nvPr/>
          </p:nvSpPr>
          <p:spPr bwMode="auto">
            <a:xfrm>
              <a:off x="1843088" y="3716338"/>
              <a:ext cx="381000" cy="444500"/>
            </a:xfrm>
            <a:custGeom>
              <a:avLst/>
              <a:gdLst>
                <a:gd name="T0" fmla="*/ 13 w 240"/>
                <a:gd name="T1" fmla="*/ 29 h 280"/>
                <a:gd name="T2" fmla="*/ 40 w 240"/>
                <a:gd name="T3" fmla="*/ 20 h 280"/>
                <a:gd name="T4" fmla="*/ 79 w 240"/>
                <a:gd name="T5" fmla="*/ 0 h 280"/>
                <a:gd name="T6" fmla="*/ 87 w 240"/>
                <a:gd name="T7" fmla="*/ 9 h 280"/>
                <a:gd name="T8" fmla="*/ 87 w 240"/>
                <a:gd name="T9" fmla="*/ 24 h 280"/>
                <a:gd name="T10" fmla="*/ 92 w 240"/>
                <a:gd name="T11" fmla="*/ 40 h 280"/>
                <a:gd name="T12" fmla="*/ 103 w 240"/>
                <a:gd name="T13" fmla="*/ 56 h 280"/>
                <a:gd name="T14" fmla="*/ 128 w 240"/>
                <a:gd name="T15" fmla="*/ 62 h 280"/>
                <a:gd name="T16" fmla="*/ 139 w 240"/>
                <a:gd name="T17" fmla="*/ 69 h 280"/>
                <a:gd name="T18" fmla="*/ 155 w 240"/>
                <a:gd name="T19" fmla="*/ 76 h 280"/>
                <a:gd name="T20" fmla="*/ 177 w 240"/>
                <a:gd name="T21" fmla="*/ 85 h 280"/>
                <a:gd name="T22" fmla="*/ 186 w 240"/>
                <a:gd name="T23" fmla="*/ 98 h 280"/>
                <a:gd name="T24" fmla="*/ 188 w 240"/>
                <a:gd name="T25" fmla="*/ 116 h 280"/>
                <a:gd name="T26" fmla="*/ 188 w 240"/>
                <a:gd name="T27" fmla="*/ 132 h 280"/>
                <a:gd name="T28" fmla="*/ 197 w 240"/>
                <a:gd name="T29" fmla="*/ 136 h 280"/>
                <a:gd name="T30" fmla="*/ 215 w 240"/>
                <a:gd name="T31" fmla="*/ 134 h 280"/>
                <a:gd name="T32" fmla="*/ 224 w 240"/>
                <a:gd name="T33" fmla="*/ 139 h 280"/>
                <a:gd name="T34" fmla="*/ 229 w 240"/>
                <a:gd name="T35" fmla="*/ 152 h 280"/>
                <a:gd name="T36" fmla="*/ 238 w 240"/>
                <a:gd name="T37" fmla="*/ 161 h 280"/>
                <a:gd name="T38" fmla="*/ 240 w 240"/>
                <a:gd name="T39" fmla="*/ 166 h 280"/>
                <a:gd name="T40" fmla="*/ 240 w 240"/>
                <a:gd name="T41" fmla="*/ 186 h 280"/>
                <a:gd name="T42" fmla="*/ 235 w 240"/>
                <a:gd name="T43" fmla="*/ 201 h 280"/>
                <a:gd name="T44" fmla="*/ 231 w 240"/>
                <a:gd name="T45" fmla="*/ 210 h 280"/>
                <a:gd name="T46" fmla="*/ 224 w 240"/>
                <a:gd name="T47" fmla="*/ 204 h 280"/>
                <a:gd name="T48" fmla="*/ 204 w 240"/>
                <a:gd name="T49" fmla="*/ 197 h 280"/>
                <a:gd name="T50" fmla="*/ 182 w 240"/>
                <a:gd name="T51" fmla="*/ 204 h 280"/>
                <a:gd name="T52" fmla="*/ 164 w 240"/>
                <a:gd name="T53" fmla="*/ 213 h 280"/>
                <a:gd name="T54" fmla="*/ 155 w 240"/>
                <a:gd name="T55" fmla="*/ 222 h 280"/>
                <a:gd name="T56" fmla="*/ 148 w 240"/>
                <a:gd name="T57" fmla="*/ 235 h 280"/>
                <a:gd name="T58" fmla="*/ 146 w 240"/>
                <a:gd name="T59" fmla="*/ 255 h 280"/>
                <a:gd name="T60" fmla="*/ 144 w 240"/>
                <a:gd name="T61" fmla="*/ 257 h 280"/>
                <a:gd name="T62" fmla="*/ 130 w 240"/>
                <a:gd name="T63" fmla="*/ 253 h 280"/>
                <a:gd name="T64" fmla="*/ 121 w 240"/>
                <a:gd name="T65" fmla="*/ 253 h 280"/>
                <a:gd name="T66" fmla="*/ 114 w 240"/>
                <a:gd name="T67" fmla="*/ 253 h 280"/>
                <a:gd name="T68" fmla="*/ 110 w 240"/>
                <a:gd name="T69" fmla="*/ 262 h 280"/>
                <a:gd name="T70" fmla="*/ 110 w 240"/>
                <a:gd name="T71" fmla="*/ 264 h 280"/>
                <a:gd name="T72" fmla="*/ 105 w 240"/>
                <a:gd name="T73" fmla="*/ 264 h 280"/>
                <a:gd name="T74" fmla="*/ 96 w 240"/>
                <a:gd name="T75" fmla="*/ 255 h 280"/>
                <a:gd name="T76" fmla="*/ 87 w 240"/>
                <a:gd name="T77" fmla="*/ 253 h 280"/>
                <a:gd name="T78" fmla="*/ 70 w 240"/>
                <a:gd name="T79" fmla="*/ 251 h 280"/>
                <a:gd name="T80" fmla="*/ 56 w 240"/>
                <a:gd name="T81" fmla="*/ 264 h 280"/>
                <a:gd name="T82" fmla="*/ 52 w 240"/>
                <a:gd name="T83" fmla="*/ 275 h 280"/>
                <a:gd name="T84" fmla="*/ 47 w 240"/>
                <a:gd name="T85" fmla="*/ 280 h 280"/>
                <a:gd name="T86" fmla="*/ 38 w 240"/>
                <a:gd name="T87" fmla="*/ 269 h 280"/>
                <a:gd name="T88" fmla="*/ 34 w 240"/>
                <a:gd name="T89" fmla="*/ 253 h 280"/>
                <a:gd name="T90" fmla="*/ 29 w 240"/>
                <a:gd name="T91" fmla="*/ 242 h 280"/>
                <a:gd name="T92" fmla="*/ 20 w 240"/>
                <a:gd name="T93" fmla="*/ 219 h 280"/>
                <a:gd name="T94" fmla="*/ 20 w 240"/>
                <a:gd name="T95" fmla="*/ 201 h 280"/>
                <a:gd name="T96" fmla="*/ 16 w 240"/>
                <a:gd name="T97" fmla="*/ 188 h 280"/>
                <a:gd name="T98" fmla="*/ 13 w 240"/>
                <a:gd name="T99" fmla="*/ 179 h 280"/>
                <a:gd name="T100" fmla="*/ 9 w 240"/>
                <a:gd name="T101" fmla="*/ 170 h 280"/>
                <a:gd name="T102" fmla="*/ 2 w 240"/>
                <a:gd name="T103" fmla="*/ 161 h 280"/>
                <a:gd name="T104" fmla="*/ 5 w 240"/>
                <a:gd name="T105" fmla="*/ 154 h 280"/>
                <a:gd name="T106" fmla="*/ 11 w 240"/>
                <a:gd name="T107" fmla="*/ 148 h 280"/>
                <a:gd name="T108" fmla="*/ 13 w 240"/>
                <a:gd name="T109" fmla="*/ 136 h 280"/>
                <a:gd name="T110" fmla="*/ 7 w 240"/>
                <a:gd name="T111" fmla="*/ 119 h 280"/>
                <a:gd name="T112" fmla="*/ 11 w 240"/>
                <a:gd name="T113" fmla="*/ 105 h 280"/>
                <a:gd name="T114" fmla="*/ 16 w 240"/>
                <a:gd name="T115" fmla="*/ 101 h 280"/>
                <a:gd name="T116" fmla="*/ 18 w 240"/>
                <a:gd name="T117" fmla="*/ 89 h 280"/>
                <a:gd name="T118" fmla="*/ 16 w 240"/>
                <a:gd name="T119" fmla="*/ 67 h 280"/>
                <a:gd name="T120" fmla="*/ 16 w 240"/>
                <a:gd name="T121" fmla="*/ 49 h 280"/>
                <a:gd name="T122" fmla="*/ 13 w 240"/>
                <a:gd name="T123" fmla="*/ 42 h 280"/>
                <a:gd name="T124" fmla="*/ 9 w 240"/>
                <a:gd name="T125" fmla="*/ 3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0" h="280">
                  <a:moveTo>
                    <a:pt x="7" y="29"/>
                  </a:moveTo>
                  <a:lnTo>
                    <a:pt x="9" y="29"/>
                  </a:lnTo>
                  <a:lnTo>
                    <a:pt x="13" y="29"/>
                  </a:lnTo>
                  <a:lnTo>
                    <a:pt x="20" y="27"/>
                  </a:lnTo>
                  <a:lnTo>
                    <a:pt x="29" y="24"/>
                  </a:lnTo>
                  <a:lnTo>
                    <a:pt x="40" y="20"/>
                  </a:lnTo>
                  <a:lnTo>
                    <a:pt x="56" y="9"/>
                  </a:lnTo>
                  <a:lnTo>
                    <a:pt x="67" y="2"/>
                  </a:lnTo>
                  <a:lnTo>
                    <a:pt x="79" y="0"/>
                  </a:lnTo>
                  <a:lnTo>
                    <a:pt x="83" y="2"/>
                  </a:lnTo>
                  <a:lnTo>
                    <a:pt x="85" y="4"/>
                  </a:lnTo>
                  <a:lnTo>
                    <a:pt x="87" y="9"/>
                  </a:lnTo>
                  <a:lnTo>
                    <a:pt x="87" y="13"/>
                  </a:lnTo>
                  <a:lnTo>
                    <a:pt x="87" y="20"/>
                  </a:lnTo>
                  <a:lnTo>
                    <a:pt x="87" y="24"/>
                  </a:lnTo>
                  <a:lnTo>
                    <a:pt x="87" y="31"/>
                  </a:lnTo>
                  <a:lnTo>
                    <a:pt x="90" y="36"/>
                  </a:lnTo>
                  <a:lnTo>
                    <a:pt x="92" y="40"/>
                  </a:lnTo>
                  <a:lnTo>
                    <a:pt x="94" y="47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10" y="58"/>
                  </a:lnTo>
                  <a:lnTo>
                    <a:pt x="119" y="60"/>
                  </a:lnTo>
                  <a:lnTo>
                    <a:pt x="128" y="62"/>
                  </a:lnTo>
                  <a:lnTo>
                    <a:pt x="132" y="62"/>
                  </a:lnTo>
                  <a:lnTo>
                    <a:pt x="137" y="65"/>
                  </a:lnTo>
                  <a:lnTo>
                    <a:pt x="139" y="69"/>
                  </a:lnTo>
                  <a:lnTo>
                    <a:pt x="141" y="71"/>
                  </a:lnTo>
                  <a:lnTo>
                    <a:pt x="146" y="74"/>
                  </a:lnTo>
                  <a:lnTo>
                    <a:pt x="155" y="76"/>
                  </a:lnTo>
                  <a:lnTo>
                    <a:pt x="161" y="78"/>
                  </a:lnTo>
                  <a:lnTo>
                    <a:pt x="168" y="80"/>
                  </a:lnTo>
                  <a:lnTo>
                    <a:pt x="177" y="85"/>
                  </a:lnTo>
                  <a:lnTo>
                    <a:pt x="182" y="87"/>
                  </a:lnTo>
                  <a:lnTo>
                    <a:pt x="184" y="92"/>
                  </a:lnTo>
                  <a:lnTo>
                    <a:pt x="186" y="98"/>
                  </a:lnTo>
                  <a:lnTo>
                    <a:pt x="186" y="105"/>
                  </a:lnTo>
                  <a:lnTo>
                    <a:pt x="188" y="112"/>
                  </a:lnTo>
                  <a:lnTo>
                    <a:pt x="188" y="116"/>
                  </a:lnTo>
                  <a:lnTo>
                    <a:pt x="188" y="123"/>
                  </a:lnTo>
                  <a:lnTo>
                    <a:pt x="188" y="127"/>
                  </a:lnTo>
                  <a:lnTo>
                    <a:pt x="188" y="132"/>
                  </a:lnTo>
                  <a:lnTo>
                    <a:pt x="191" y="134"/>
                  </a:lnTo>
                  <a:lnTo>
                    <a:pt x="193" y="136"/>
                  </a:lnTo>
                  <a:lnTo>
                    <a:pt x="197" y="136"/>
                  </a:lnTo>
                  <a:lnTo>
                    <a:pt x="204" y="136"/>
                  </a:lnTo>
                  <a:lnTo>
                    <a:pt x="209" y="136"/>
                  </a:lnTo>
                  <a:lnTo>
                    <a:pt x="215" y="134"/>
                  </a:lnTo>
                  <a:lnTo>
                    <a:pt x="220" y="134"/>
                  </a:lnTo>
                  <a:lnTo>
                    <a:pt x="222" y="136"/>
                  </a:lnTo>
                  <a:lnTo>
                    <a:pt x="224" y="139"/>
                  </a:lnTo>
                  <a:lnTo>
                    <a:pt x="227" y="141"/>
                  </a:lnTo>
                  <a:lnTo>
                    <a:pt x="227" y="148"/>
                  </a:lnTo>
                  <a:lnTo>
                    <a:pt x="229" y="152"/>
                  </a:lnTo>
                  <a:lnTo>
                    <a:pt x="233" y="154"/>
                  </a:lnTo>
                  <a:lnTo>
                    <a:pt x="235" y="159"/>
                  </a:lnTo>
                  <a:lnTo>
                    <a:pt x="238" y="161"/>
                  </a:lnTo>
                  <a:lnTo>
                    <a:pt x="240" y="161"/>
                  </a:lnTo>
                  <a:lnTo>
                    <a:pt x="240" y="163"/>
                  </a:lnTo>
                  <a:lnTo>
                    <a:pt x="240" y="166"/>
                  </a:lnTo>
                  <a:lnTo>
                    <a:pt x="240" y="172"/>
                  </a:lnTo>
                  <a:lnTo>
                    <a:pt x="240" y="179"/>
                  </a:lnTo>
                  <a:lnTo>
                    <a:pt x="240" y="186"/>
                  </a:lnTo>
                  <a:lnTo>
                    <a:pt x="240" y="190"/>
                  </a:lnTo>
                  <a:lnTo>
                    <a:pt x="238" y="197"/>
                  </a:lnTo>
                  <a:lnTo>
                    <a:pt x="235" y="201"/>
                  </a:lnTo>
                  <a:lnTo>
                    <a:pt x="233" y="206"/>
                  </a:lnTo>
                  <a:lnTo>
                    <a:pt x="231" y="208"/>
                  </a:lnTo>
                  <a:lnTo>
                    <a:pt x="231" y="210"/>
                  </a:lnTo>
                  <a:lnTo>
                    <a:pt x="231" y="208"/>
                  </a:lnTo>
                  <a:lnTo>
                    <a:pt x="227" y="206"/>
                  </a:lnTo>
                  <a:lnTo>
                    <a:pt x="224" y="204"/>
                  </a:lnTo>
                  <a:lnTo>
                    <a:pt x="218" y="201"/>
                  </a:lnTo>
                  <a:lnTo>
                    <a:pt x="211" y="199"/>
                  </a:lnTo>
                  <a:lnTo>
                    <a:pt x="204" y="197"/>
                  </a:lnTo>
                  <a:lnTo>
                    <a:pt x="197" y="199"/>
                  </a:lnTo>
                  <a:lnTo>
                    <a:pt x="188" y="201"/>
                  </a:lnTo>
                  <a:lnTo>
                    <a:pt x="182" y="204"/>
                  </a:lnTo>
                  <a:lnTo>
                    <a:pt x="175" y="204"/>
                  </a:lnTo>
                  <a:lnTo>
                    <a:pt x="168" y="208"/>
                  </a:lnTo>
                  <a:lnTo>
                    <a:pt x="164" y="213"/>
                  </a:lnTo>
                  <a:lnTo>
                    <a:pt x="159" y="217"/>
                  </a:lnTo>
                  <a:lnTo>
                    <a:pt x="157" y="219"/>
                  </a:lnTo>
                  <a:lnTo>
                    <a:pt x="155" y="222"/>
                  </a:lnTo>
                  <a:lnTo>
                    <a:pt x="153" y="226"/>
                  </a:lnTo>
                  <a:lnTo>
                    <a:pt x="150" y="228"/>
                  </a:lnTo>
                  <a:lnTo>
                    <a:pt x="148" y="235"/>
                  </a:lnTo>
                  <a:lnTo>
                    <a:pt x="148" y="242"/>
                  </a:lnTo>
                  <a:lnTo>
                    <a:pt x="146" y="249"/>
                  </a:lnTo>
                  <a:lnTo>
                    <a:pt x="146" y="255"/>
                  </a:lnTo>
                  <a:lnTo>
                    <a:pt x="144" y="257"/>
                  </a:lnTo>
                  <a:lnTo>
                    <a:pt x="144" y="260"/>
                  </a:lnTo>
                  <a:lnTo>
                    <a:pt x="144" y="257"/>
                  </a:lnTo>
                  <a:lnTo>
                    <a:pt x="139" y="257"/>
                  </a:lnTo>
                  <a:lnTo>
                    <a:pt x="135" y="255"/>
                  </a:lnTo>
                  <a:lnTo>
                    <a:pt x="130" y="253"/>
                  </a:lnTo>
                  <a:lnTo>
                    <a:pt x="126" y="253"/>
                  </a:lnTo>
                  <a:lnTo>
                    <a:pt x="121" y="255"/>
                  </a:lnTo>
                  <a:lnTo>
                    <a:pt x="121" y="253"/>
                  </a:lnTo>
                  <a:lnTo>
                    <a:pt x="119" y="253"/>
                  </a:lnTo>
                  <a:lnTo>
                    <a:pt x="117" y="253"/>
                  </a:lnTo>
                  <a:lnTo>
                    <a:pt x="114" y="253"/>
                  </a:lnTo>
                  <a:lnTo>
                    <a:pt x="112" y="255"/>
                  </a:lnTo>
                  <a:lnTo>
                    <a:pt x="110" y="257"/>
                  </a:lnTo>
                  <a:lnTo>
                    <a:pt x="110" y="262"/>
                  </a:lnTo>
                  <a:lnTo>
                    <a:pt x="110" y="264"/>
                  </a:lnTo>
                  <a:lnTo>
                    <a:pt x="110" y="264"/>
                  </a:lnTo>
                  <a:lnTo>
                    <a:pt x="110" y="264"/>
                  </a:lnTo>
                  <a:lnTo>
                    <a:pt x="108" y="264"/>
                  </a:lnTo>
                  <a:lnTo>
                    <a:pt x="108" y="264"/>
                  </a:lnTo>
                  <a:lnTo>
                    <a:pt x="105" y="264"/>
                  </a:lnTo>
                  <a:lnTo>
                    <a:pt x="101" y="260"/>
                  </a:lnTo>
                  <a:lnTo>
                    <a:pt x="99" y="257"/>
                  </a:lnTo>
                  <a:lnTo>
                    <a:pt x="96" y="255"/>
                  </a:lnTo>
                  <a:lnTo>
                    <a:pt x="94" y="255"/>
                  </a:lnTo>
                  <a:lnTo>
                    <a:pt x="92" y="255"/>
                  </a:lnTo>
                  <a:lnTo>
                    <a:pt x="87" y="253"/>
                  </a:lnTo>
                  <a:lnTo>
                    <a:pt x="81" y="251"/>
                  </a:lnTo>
                  <a:lnTo>
                    <a:pt x="74" y="251"/>
                  </a:lnTo>
                  <a:lnTo>
                    <a:pt x="70" y="251"/>
                  </a:lnTo>
                  <a:lnTo>
                    <a:pt x="65" y="255"/>
                  </a:lnTo>
                  <a:lnTo>
                    <a:pt x="61" y="260"/>
                  </a:lnTo>
                  <a:lnTo>
                    <a:pt x="56" y="264"/>
                  </a:lnTo>
                  <a:lnTo>
                    <a:pt x="54" y="269"/>
                  </a:lnTo>
                  <a:lnTo>
                    <a:pt x="54" y="271"/>
                  </a:lnTo>
                  <a:lnTo>
                    <a:pt x="52" y="275"/>
                  </a:lnTo>
                  <a:lnTo>
                    <a:pt x="52" y="278"/>
                  </a:lnTo>
                  <a:lnTo>
                    <a:pt x="49" y="280"/>
                  </a:lnTo>
                  <a:lnTo>
                    <a:pt x="47" y="280"/>
                  </a:lnTo>
                  <a:lnTo>
                    <a:pt x="43" y="278"/>
                  </a:lnTo>
                  <a:lnTo>
                    <a:pt x="40" y="273"/>
                  </a:lnTo>
                  <a:lnTo>
                    <a:pt x="38" y="269"/>
                  </a:lnTo>
                  <a:lnTo>
                    <a:pt x="38" y="262"/>
                  </a:lnTo>
                  <a:lnTo>
                    <a:pt x="36" y="257"/>
                  </a:lnTo>
                  <a:lnTo>
                    <a:pt x="34" y="253"/>
                  </a:lnTo>
                  <a:lnTo>
                    <a:pt x="34" y="251"/>
                  </a:lnTo>
                  <a:lnTo>
                    <a:pt x="31" y="246"/>
                  </a:lnTo>
                  <a:lnTo>
                    <a:pt x="29" y="242"/>
                  </a:lnTo>
                  <a:lnTo>
                    <a:pt x="25" y="235"/>
                  </a:lnTo>
                  <a:lnTo>
                    <a:pt x="22" y="226"/>
                  </a:lnTo>
                  <a:lnTo>
                    <a:pt x="20" y="219"/>
                  </a:lnTo>
                  <a:lnTo>
                    <a:pt x="20" y="213"/>
                  </a:lnTo>
                  <a:lnTo>
                    <a:pt x="22" y="206"/>
                  </a:lnTo>
                  <a:lnTo>
                    <a:pt x="20" y="201"/>
                  </a:lnTo>
                  <a:lnTo>
                    <a:pt x="18" y="197"/>
                  </a:lnTo>
                  <a:lnTo>
                    <a:pt x="16" y="192"/>
                  </a:lnTo>
                  <a:lnTo>
                    <a:pt x="16" y="188"/>
                  </a:lnTo>
                  <a:lnTo>
                    <a:pt x="13" y="184"/>
                  </a:lnTo>
                  <a:lnTo>
                    <a:pt x="13" y="181"/>
                  </a:lnTo>
                  <a:lnTo>
                    <a:pt x="13" y="179"/>
                  </a:lnTo>
                  <a:lnTo>
                    <a:pt x="13" y="177"/>
                  </a:lnTo>
                  <a:lnTo>
                    <a:pt x="13" y="175"/>
                  </a:lnTo>
                  <a:lnTo>
                    <a:pt x="9" y="170"/>
                  </a:lnTo>
                  <a:lnTo>
                    <a:pt x="7" y="166"/>
                  </a:lnTo>
                  <a:lnTo>
                    <a:pt x="5" y="163"/>
                  </a:lnTo>
                  <a:lnTo>
                    <a:pt x="2" y="161"/>
                  </a:lnTo>
                  <a:lnTo>
                    <a:pt x="0" y="159"/>
                  </a:lnTo>
                  <a:lnTo>
                    <a:pt x="2" y="157"/>
                  </a:lnTo>
                  <a:lnTo>
                    <a:pt x="5" y="154"/>
                  </a:lnTo>
                  <a:lnTo>
                    <a:pt x="7" y="150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5"/>
                  </a:lnTo>
                  <a:lnTo>
                    <a:pt x="13" y="143"/>
                  </a:lnTo>
                  <a:lnTo>
                    <a:pt x="13" y="136"/>
                  </a:lnTo>
                  <a:lnTo>
                    <a:pt x="11" y="130"/>
                  </a:lnTo>
                  <a:lnTo>
                    <a:pt x="9" y="123"/>
                  </a:lnTo>
                  <a:lnTo>
                    <a:pt x="7" y="119"/>
                  </a:lnTo>
                  <a:lnTo>
                    <a:pt x="7" y="114"/>
                  </a:lnTo>
                  <a:lnTo>
                    <a:pt x="9" y="107"/>
                  </a:lnTo>
                  <a:lnTo>
                    <a:pt x="11" y="105"/>
                  </a:lnTo>
                  <a:lnTo>
                    <a:pt x="13" y="103"/>
                  </a:lnTo>
                  <a:lnTo>
                    <a:pt x="16" y="103"/>
                  </a:lnTo>
                  <a:lnTo>
                    <a:pt x="16" y="101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89"/>
                  </a:lnTo>
                  <a:lnTo>
                    <a:pt x="18" y="80"/>
                  </a:lnTo>
                  <a:lnTo>
                    <a:pt x="16" y="74"/>
                  </a:lnTo>
                  <a:lnTo>
                    <a:pt x="16" y="67"/>
                  </a:lnTo>
                  <a:lnTo>
                    <a:pt x="13" y="62"/>
                  </a:lnTo>
                  <a:lnTo>
                    <a:pt x="16" y="56"/>
                  </a:lnTo>
                  <a:lnTo>
                    <a:pt x="16" y="49"/>
                  </a:lnTo>
                  <a:lnTo>
                    <a:pt x="16" y="47"/>
                  </a:lnTo>
                  <a:lnTo>
                    <a:pt x="13" y="45"/>
                  </a:lnTo>
                  <a:lnTo>
                    <a:pt x="13" y="42"/>
                  </a:lnTo>
                  <a:lnTo>
                    <a:pt x="13" y="40"/>
                  </a:lnTo>
                  <a:lnTo>
                    <a:pt x="11" y="36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7" y="2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27" name="Freeform 35"/>
            <p:cNvSpPr>
              <a:spLocks/>
            </p:cNvSpPr>
            <p:nvPr/>
          </p:nvSpPr>
          <p:spPr bwMode="auto">
            <a:xfrm>
              <a:off x="1843088" y="3716338"/>
              <a:ext cx="381000" cy="444500"/>
            </a:xfrm>
            <a:custGeom>
              <a:avLst/>
              <a:gdLst>
                <a:gd name="T0" fmla="*/ 13 w 240"/>
                <a:gd name="T1" fmla="*/ 29 h 280"/>
                <a:gd name="T2" fmla="*/ 40 w 240"/>
                <a:gd name="T3" fmla="*/ 20 h 280"/>
                <a:gd name="T4" fmla="*/ 79 w 240"/>
                <a:gd name="T5" fmla="*/ 0 h 280"/>
                <a:gd name="T6" fmla="*/ 87 w 240"/>
                <a:gd name="T7" fmla="*/ 9 h 280"/>
                <a:gd name="T8" fmla="*/ 87 w 240"/>
                <a:gd name="T9" fmla="*/ 24 h 280"/>
                <a:gd name="T10" fmla="*/ 92 w 240"/>
                <a:gd name="T11" fmla="*/ 40 h 280"/>
                <a:gd name="T12" fmla="*/ 103 w 240"/>
                <a:gd name="T13" fmla="*/ 56 h 280"/>
                <a:gd name="T14" fmla="*/ 128 w 240"/>
                <a:gd name="T15" fmla="*/ 62 h 280"/>
                <a:gd name="T16" fmla="*/ 139 w 240"/>
                <a:gd name="T17" fmla="*/ 69 h 280"/>
                <a:gd name="T18" fmla="*/ 155 w 240"/>
                <a:gd name="T19" fmla="*/ 76 h 280"/>
                <a:gd name="T20" fmla="*/ 177 w 240"/>
                <a:gd name="T21" fmla="*/ 85 h 280"/>
                <a:gd name="T22" fmla="*/ 186 w 240"/>
                <a:gd name="T23" fmla="*/ 98 h 280"/>
                <a:gd name="T24" fmla="*/ 188 w 240"/>
                <a:gd name="T25" fmla="*/ 116 h 280"/>
                <a:gd name="T26" fmla="*/ 188 w 240"/>
                <a:gd name="T27" fmla="*/ 132 h 280"/>
                <a:gd name="T28" fmla="*/ 197 w 240"/>
                <a:gd name="T29" fmla="*/ 136 h 280"/>
                <a:gd name="T30" fmla="*/ 215 w 240"/>
                <a:gd name="T31" fmla="*/ 134 h 280"/>
                <a:gd name="T32" fmla="*/ 224 w 240"/>
                <a:gd name="T33" fmla="*/ 139 h 280"/>
                <a:gd name="T34" fmla="*/ 229 w 240"/>
                <a:gd name="T35" fmla="*/ 152 h 280"/>
                <a:gd name="T36" fmla="*/ 238 w 240"/>
                <a:gd name="T37" fmla="*/ 161 h 280"/>
                <a:gd name="T38" fmla="*/ 240 w 240"/>
                <a:gd name="T39" fmla="*/ 166 h 280"/>
                <a:gd name="T40" fmla="*/ 240 w 240"/>
                <a:gd name="T41" fmla="*/ 186 h 280"/>
                <a:gd name="T42" fmla="*/ 235 w 240"/>
                <a:gd name="T43" fmla="*/ 201 h 280"/>
                <a:gd name="T44" fmla="*/ 231 w 240"/>
                <a:gd name="T45" fmla="*/ 210 h 280"/>
                <a:gd name="T46" fmla="*/ 224 w 240"/>
                <a:gd name="T47" fmla="*/ 204 h 280"/>
                <a:gd name="T48" fmla="*/ 204 w 240"/>
                <a:gd name="T49" fmla="*/ 197 h 280"/>
                <a:gd name="T50" fmla="*/ 182 w 240"/>
                <a:gd name="T51" fmla="*/ 204 h 280"/>
                <a:gd name="T52" fmla="*/ 164 w 240"/>
                <a:gd name="T53" fmla="*/ 213 h 280"/>
                <a:gd name="T54" fmla="*/ 155 w 240"/>
                <a:gd name="T55" fmla="*/ 222 h 280"/>
                <a:gd name="T56" fmla="*/ 148 w 240"/>
                <a:gd name="T57" fmla="*/ 235 h 280"/>
                <a:gd name="T58" fmla="*/ 146 w 240"/>
                <a:gd name="T59" fmla="*/ 255 h 280"/>
                <a:gd name="T60" fmla="*/ 144 w 240"/>
                <a:gd name="T61" fmla="*/ 257 h 280"/>
                <a:gd name="T62" fmla="*/ 130 w 240"/>
                <a:gd name="T63" fmla="*/ 253 h 280"/>
                <a:gd name="T64" fmla="*/ 121 w 240"/>
                <a:gd name="T65" fmla="*/ 253 h 280"/>
                <a:gd name="T66" fmla="*/ 114 w 240"/>
                <a:gd name="T67" fmla="*/ 253 h 280"/>
                <a:gd name="T68" fmla="*/ 110 w 240"/>
                <a:gd name="T69" fmla="*/ 262 h 280"/>
                <a:gd name="T70" fmla="*/ 110 w 240"/>
                <a:gd name="T71" fmla="*/ 264 h 280"/>
                <a:gd name="T72" fmla="*/ 105 w 240"/>
                <a:gd name="T73" fmla="*/ 264 h 280"/>
                <a:gd name="T74" fmla="*/ 96 w 240"/>
                <a:gd name="T75" fmla="*/ 255 h 280"/>
                <a:gd name="T76" fmla="*/ 87 w 240"/>
                <a:gd name="T77" fmla="*/ 253 h 280"/>
                <a:gd name="T78" fmla="*/ 70 w 240"/>
                <a:gd name="T79" fmla="*/ 251 h 280"/>
                <a:gd name="T80" fmla="*/ 56 w 240"/>
                <a:gd name="T81" fmla="*/ 264 h 280"/>
                <a:gd name="T82" fmla="*/ 52 w 240"/>
                <a:gd name="T83" fmla="*/ 275 h 280"/>
                <a:gd name="T84" fmla="*/ 47 w 240"/>
                <a:gd name="T85" fmla="*/ 280 h 280"/>
                <a:gd name="T86" fmla="*/ 38 w 240"/>
                <a:gd name="T87" fmla="*/ 269 h 280"/>
                <a:gd name="T88" fmla="*/ 34 w 240"/>
                <a:gd name="T89" fmla="*/ 253 h 280"/>
                <a:gd name="T90" fmla="*/ 29 w 240"/>
                <a:gd name="T91" fmla="*/ 242 h 280"/>
                <a:gd name="T92" fmla="*/ 20 w 240"/>
                <a:gd name="T93" fmla="*/ 219 h 280"/>
                <a:gd name="T94" fmla="*/ 20 w 240"/>
                <a:gd name="T95" fmla="*/ 201 h 280"/>
                <a:gd name="T96" fmla="*/ 16 w 240"/>
                <a:gd name="T97" fmla="*/ 188 h 280"/>
                <a:gd name="T98" fmla="*/ 13 w 240"/>
                <a:gd name="T99" fmla="*/ 179 h 280"/>
                <a:gd name="T100" fmla="*/ 9 w 240"/>
                <a:gd name="T101" fmla="*/ 170 h 280"/>
                <a:gd name="T102" fmla="*/ 2 w 240"/>
                <a:gd name="T103" fmla="*/ 161 h 280"/>
                <a:gd name="T104" fmla="*/ 5 w 240"/>
                <a:gd name="T105" fmla="*/ 154 h 280"/>
                <a:gd name="T106" fmla="*/ 11 w 240"/>
                <a:gd name="T107" fmla="*/ 148 h 280"/>
                <a:gd name="T108" fmla="*/ 13 w 240"/>
                <a:gd name="T109" fmla="*/ 136 h 280"/>
                <a:gd name="T110" fmla="*/ 7 w 240"/>
                <a:gd name="T111" fmla="*/ 119 h 280"/>
                <a:gd name="T112" fmla="*/ 11 w 240"/>
                <a:gd name="T113" fmla="*/ 105 h 280"/>
                <a:gd name="T114" fmla="*/ 16 w 240"/>
                <a:gd name="T115" fmla="*/ 101 h 280"/>
                <a:gd name="T116" fmla="*/ 18 w 240"/>
                <a:gd name="T117" fmla="*/ 89 h 280"/>
                <a:gd name="T118" fmla="*/ 16 w 240"/>
                <a:gd name="T119" fmla="*/ 67 h 280"/>
                <a:gd name="T120" fmla="*/ 16 w 240"/>
                <a:gd name="T121" fmla="*/ 49 h 280"/>
                <a:gd name="T122" fmla="*/ 13 w 240"/>
                <a:gd name="T123" fmla="*/ 42 h 280"/>
                <a:gd name="T124" fmla="*/ 9 w 240"/>
                <a:gd name="T125" fmla="*/ 3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0" h="280">
                  <a:moveTo>
                    <a:pt x="7" y="29"/>
                  </a:moveTo>
                  <a:lnTo>
                    <a:pt x="9" y="29"/>
                  </a:lnTo>
                  <a:lnTo>
                    <a:pt x="13" y="29"/>
                  </a:lnTo>
                  <a:lnTo>
                    <a:pt x="20" y="27"/>
                  </a:lnTo>
                  <a:lnTo>
                    <a:pt x="29" y="24"/>
                  </a:lnTo>
                  <a:lnTo>
                    <a:pt x="40" y="20"/>
                  </a:lnTo>
                  <a:lnTo>
                    <a:pt x="56" y="9"/>
                  </a:lnTo>
                  <a:lnTo>
                    <a:pt x="67" y="2"/>
                  </a:lnTo>
                  <a:lnTo>
                    <a:pt x="79" y="0"/>
                  </a:lnTo>
                  <a:lnTo>
                    <a:pt x="83" y="2"/>
                  </a:lnTo>
                  <a:lnTo>
                    <a:pt x="85" y="4"/>
                  </a:lnTo>
                  <a:lnTo>
                    <a:pt x="87" y="9"/>
                  </a:lnTo>
                  <a:lnTo>
                    <a:pt x="87" y="13"/>
                  </a:lnTo>
                  <a:lnTo>
                    <a:pt x="87" y="20"/>
                  </a:lnTo>
                  <a:lnTo>
                    <a:pt x="87" y="24"/>
                  </a:lnTo>
                  <a:lnTo>
                    <a:pt x="87" y="31"/>
                  </a:lnTo>
                  <a:lnTo>
                    <a:pt x="90" y="36"/>
                  </a:lnTo>
                  <a:lnTo>
                    <a:pt x="92" y="40"/>
                  </a:lnTo>
                  <a:lnTo>
                    <a:pt x="94" y="47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10" y="58"/>
                  </a:lnTo>
                  <a:lnTo>
                    <a:pt x="119" y="60"/>
                  </a:lnTo>
                  <a:lnTo>
                    <a:pt x="128" y="62"/>
                  </a:lnTo>
                  <a:lnTo>
                    <a:pt x="132" y="62"/>
                  </a:lnTo>
                  <a:lnTo>
                    <a:pt x="137" y="65"/>
                  </a:lnTo>
                  <a:lnTo>
                    <a:pt x="139" y="69"/>
                  </a:lnTo>
                  <a:lnTo>
                    <a:pt x="141" y="71"/>
                  </a:lnTo>
                  <a:lnTo>
                    <a:pt x="146" y="74"/>
                  </a:lnTo>
                  <a:lnTo>
                    <a:pt x="155" y="76"/>
                  </a:lnTo>
                  <a:lnTo>
                    <a:pt x="161" y="78"/>
                  </a:lnTo>
                  <a:lnTo>
                    <a:pt x="168" y="80"/>
                  </a:lnTo>
                  <a:lnTo>
                    <a:pt x="177" y="85"/>
                  </a:lnTo>
                  <a:lnTo>
                    <a:pt x="182" y="87"/>
                  </a:lnTo>
                  <a:lnTo>
                    <a:pt x="184" y="92"/>
                  </a:lnTo>
                  <a:lnTo>
                    <a:pt x="186" y="98"/>
                  </a:lnTo>
                  <a:lnTo>
                    <a:pt x="186" y="105"/>
                  </a:lnTo>
                  <a:lnTo>
                    <a:pt x="188" y="112"/>
                  </a:lnTo>
                  <a:lnTo>
                    <a:pt x="188" y="116"/>
                  </a:lnTo>
                  <a:lnTo>
                    <a:pt x="188" y="123"/>
                  </a:lnTo>
                  <a:lnTo>
                    <a:pt x="188" y="127"/>
                  </a:lnTo>
                  <a:lnTo>
                    <a:pt x="188" y="132"/>
                  </a:lnTo>
                  <a:lnTo>
                    <a:pt x="191" y="134"/>
                  </a:lnTo>
                  <a:lnTo>
                    <a:pt x="193" y="136"/>
                  </a:lnTo>
                  <a:lnTo>
                    <a:pt x="197" y="136"/>
                  </a:lnTo>
                  <a:lnTo>
                    <a:pt x="204" y="136"/>
                  </a:lnTo>
                  <a:lnTo>
                    <a:pt x="209" y="136"/>
                  </a:lnTo>
                  <a:lnTo>
                    <a:pt x="215" y="134"/>
                  </a:lnTo>
                  <a:lnTo>
                    <a:pt x="220" y="134"/>
                  </a:lnTo>
                  <a:lnTo>
                    <a:pt x="222" y="136"/>
                  </a:lnTo>
                  <a:lnTo>
                    <a:pt x="224" y="139"/>
                  </a:lnTo>
                  <a:lnTo>
                    <a:pt x="227" y="141"/>
                  </a:lnTo>
                  <a:lnTo>
                    <a:pt x="227" y="148"/>
                  </a:lnTo>
                  <a:lnTo>
                    <a:pt x="229" y="152"/>
                  </a:lnTo>
                  <a:lnTo>
                    <a:pt x="233" y="154"/>
                  </a:lnTo>
                  <a:lnTo>
                    <a:pt x="235" y="159"/>
                  </a:lnTo>
                  <a:lnTo>
                    <a:pt x="238" y="161"/>
                  </a:lnTo>
                  <a:lnTo>
                    <a:pt x="240" y="161"/>
                  </a:lnTo>
                  <a:lnTo>
                    <a:pt x="240" y="163"/>
                  </a:lnTo>
                  <a:lnTo>
                    <a:pt x="240" y="166"/>
                  </a:lnTo>
                  <a:lnTo>
                    <a:pt x="240" y="172"/>
                  </a:lnTo>
                  <a:lnTo>
                    <a:pt x="240" y="179"/>
                  </a:lnTo>
                  <a:lnTo>
                    <a:pt x="240" y="186"/>
                  </a:lnTo>
                  <a:lnTo>
                    <a:pt x="240" y="190"/>
                  </a:lnTo>
                  <a:lnTo>
                    <a:pt x="238" y="197"/>
                  </a:lnTo>
                  <a:lnTo>
                    <a:pt x="235" y="201"/>
                  </a:lnTo>
                  <a:lnTo>
                    <a:pt x="233" y="206"/>
                  </a:lnTo>
                  <a:lnTo>
                    <a:pt x="231" y="208"/>
                  </a:lnTo>
                  <a:lnTo>
                    <a:pt x="231" y="210"/>
                  </a:lnTo>
                  <a:lnTo>
                    <a:pt x="231" y="208"/>
                  </a:lnTo>
                  <a:lnTo>
                    <a:pt x="227" y="206"/>
                  </a:lnTo>
                  <a:lnTo>
                    <a:pt x="224" y="204"/>
                  </a:lnTo>
                  <a:lnTo>
                    <a:pt x="218" y="201"/>
                  </a:lnTo>
                  <a:lnTo>
                    <a:pt x="211" y="199"/>
                  </a:lnTo>
                  <a:lnTo>
                    <a:pt x="204" y="197"/>
                  </a:lnTo>
                  <a:lnTo>
                    <a:pt x="197" y="199"/>
                  </a:lnTo>
                  <a:lnTo>
                    <a:pt x="188" y="201"/>
                  </a:lnTo>
                  <a:lnTo>
                    <a:pt x="182" y="204"/>
                  </a:lnTo>
                  <a:lnTo>
                    <a:pt x="175" y="204"/>
                  </a:lnTo>
                  <a:lnTo>
                    <a:pt x="168" y="208"/>
                  </a:lnTo>
                  <a:lnTo>
                    <a:pt x="164" y="213"/>
                  </a:lnTo>
                  <a:lnTo>
                    <a:pt x="159" y="217"/>
                  </a:lnTo>
                  <a:lnTo>
                    <a:pt x="157" y="219"/>
                  </a:lnTo>
                  <a:lnTo>
                    <a:pt x="155" y="222"/>
                  </a:lnTo>
                  <a:lnTo>
                    <a:pt x="153" y="226"/>
                  </a:lnTo>
                  <a:lnTo>
                    <a:pt x="150" y="228"/>
                  </a:lnTo>
                  <a:lnTo>
                    <a:pt x="148" y="235"/>
                  </a:lnTo>
                  <a:lnTo>
                    <a:pt x="148" y="242"/>
                  </a:lnTo>
                  <a:lnTo>
                    <a:pt x="146" y="249"/>
                  </a:lnTo>
                  <a:lnTo>
                    <a:pt x="146" y="255"/>
                  </a:lnTo>
                  <a:lnTo>
                    <a:pt x="144" y="257"/>
                  </a:lnTo>
                  <a:lnTo>
                    <a:pt x="144" y="260"/>
                  </a:lnTo>
                  <a:lnTo>
                    <a:pt x="144" y="257"/>
                  </a:lnTo>
                  <a:lnTo>
                    <a:pt x="139" y="257"/>
                  </a:lnTo>
                  <a:lnTo>
                    <a:pt x="135" y="255"/>
                  </a:lnTo>
                  <a:lnTo>
                    <a:pt x="130" y="253"/>
                  </a:lnTo>
                  <a:lnTo>
                    <a:pt x="126" y="253"/>
                  </a:lnTo>
                  <a:lnTo>
                    <a:pt x="121" y="255"/>
                  </a:lnTo>
                  <a:lnTo>
                    <a:pt x="121" y="253"/>
                  </a:lnTo>
                  <a:lnTo>
                    <a:pt x="119" y="253"/>
                  </a:lnTo>
                  <a:lnTo>
                    <a:pt x="117" y="253"/>
                  </a:lnTo>
                  <a:lnTo>
                    <a:pt x="114" y="253"/>
                  </a:lnTo>
                  <a:lnTo>
                    <a:pt x="112" y="255"/>
                  </a:lnTo>
                  <a:lnTo>
                    <a:pt x="110" y="257"/>
                  </a:lnTo>
                  <a:lnTo>
                    <a:pt x="110" y="262"/>
                  </a:lnTo>
                  <a:lnTo>
                    <a:pt x="110" y="264"/>
                  </a:lnTo>
                  <a:lnTo>
                    <a:pt x="110" y="264"/>
                  </a:lnTo>
                  <a:lnTo>
                    <a:pt x="110" y="264"/>
                  </a:lnTo>
                  <a:lnTo>
                    <a:pt x="108" y="264"/>
                  </a:lnTo>
                  <a:lnTo>
                    <a:pt x="108" y="264"/>
                  </a:lnTo>
                  <a:lnTo>
                    <a:pt x="105" y="264"/>
                  </a:lnTo>
                  <a:lnTo>
                    <a:pt x="101" y="260"/>
                  </a:lnTo>
                  <a:lnTo>
                    <a:pt x="99" y="257"/>
                  </a:lnTo>
                  <a:lnTo>
                    <a:pt x="96" y="255"/>
                  </a:lnTo>
                  <a:lnTo>
                    <a:pt x="94" y="255"/>
                  </a:lnTo>
                  <a:lnTo>
                    <a:pt x="92" y="255"/>
                  </a:lnTo>
                  <a:lnTo>
                    <a:pt x="87" y="253"/>
                  </a:lnTo>
                  <a:lnTo>
                    <a:pt x="81" y="251"/>
                  </a:lnTo>
                  <a:lnTo>
                    <a:pt x="74" y="251"/>
                  </a:lnTo>
                  <a:lnTo>
                    <a:pt x="70" y="251"/>
                  </a:lnTo>
                  <a:lnTo>
                    <a:pt x="65" y="255"/>
                  </a:lnTo>
                  <a:lnTo>
                    <a:pt x="61" y="260"/>
                  </a:lnTo>
                  <a:lnTo>
                    <a:pt x="56" y="264"/>
                  </a:lnTo>
                  <a:lnTo>
                    <a:pt x="54" y="269"/>
                  </a:lnTo>
                  <a:lnTo>
                    <a:pt x="54" y="271"/>
                  </a:lnTo>
                  <a:lnTo>
                    <a:pt x="52" y="275"/>
                  </a:lnTo>
                  <a:lnTo>
                    <a:pt x="52" y="278"/>
                  </a:lnTo>
                  <a:lnTo>
                    <a:pt x="49" y="280"/>
                  </a:lnTo>
                  <a:lnTo>
                    <a:pt x="47" y="280"/>
                  </a:lnTo>
                  <a:lnTo>
                    <a:pt x="43" y="278"/>
                  </a:lnTo>
                  <a:lnTo>
                    <a:pt x="40" y="273"/>
                  </a:lnTo>
                  <a:lnTo>
                    <a:pt x="38" y="269"/>
                  </a:lnTo>
                  <a:lnTo>
                    <a:pt x="38" y="262"/>
                  </a:lnTo>
                  <a:lnTo>
                    <a:pt x="36" y="257"/>
                  </a:lnTo>
                  <a:lnTo>
                    <a:pt x="34" y="253"/>
                  </a:lnTo>
                  <a:lnTo>
                    <a:pt x="34" y="251"/>
                  </a:lnTo>
                  <a:lnTo>
                    <a:pt x="31" y="246"/>
                  </a:lnTo>
                  <a:lnTo>
                    <a:pt x="29" y="242"/>
                  </a:lnTo>
                  <a:lnTo>
                    <a:pt x="25" y="235"/>
                  </a:lnTo>
                  <a:lnTo>
                    <a:pt x="22" y="226"/>
                  </a:lnTo>
                  <a:lnTo>
                    <a:pt x="20" y="219"/>
                  </a:lnTo>
                  <a:lnTo>
                    <a:pt x="20" y="213"/>
                  </a:lnTo>
                  <a:lnTo>
                    <a:pt x="22" y="206"/>
                  </a:lnTo>
                  <a:lnTo>
                    <a:pt x="20" y="201"/>
                  </a:lnTo>
                  <a:lnTo>
                    <a:pt x="18" y="197"/>
                  </a:lnTo>
                  <a:lnTo>
                    <a:pt x="16" y="192"/>
                  </a:lnTo>
                  <a:lnTo>
                    <a:pt x="16" y="188"/>
                  </a:lnTo>
                  <a:lnTo>
                    <a:pt x="13" y="184"/>
                  </a:lnTo>
                  <a:lnTo>
                    <a:pt x="13" y="181"/>
                  </a:lnTo>
                  <a:lnTo>
                    <a:pt x="13" y="179"/>
                  </a:lnTo>
                  <a:lnTo>
                    <a:pt x="13" y="177"/>
                  </a:lnTo>
                  <a:lnTo>
                    <a:pt x="13" y="175"/>
                  </a:lnTo>
                  <a:lnTo>
                    <a:pt x="9" y="170"/>
                  </a:lnTo>
                  <a:lnTo>
                    <a:pt x="7" y="166"/>
                  </a:lnTo>
                  <a:lnTo>
                    <a:pt x="5" y="163"/>
                  </a:lnTo>
                  <a:lnTo>
                    <a:pt x="2" y="161"/>
                  </a:lnTo>
                  <a:lnTo>
                    <a:pt x="0" y="159"/>
                  </a:lnTo>
                  <a:lnTo>
                    <a:pt x="2" y="157"/>
                  </a:lnTo>
                  <a:lnTo>
                    <a:pt x="5" y="154"/>
                  </a:lnTo>
                  <a:lnTo>
                    <a:pt x="7" y="150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5"/>
                  </a:lnTo>
                  <a:lnTo>
                    <a:pt x="13" y="143"/>
                  </a:lnTo>
                  <a:lnTo>
                    <a:pt x="13" y="136"/>
                  </a:lnTo>
                  <a:lnTo>
                    <a:pt x="11" y="130"/>
                  </a:lnTo>
                  <a:lnTo>
                    <a:pt x="9" y="123"/>
                  </a:lnTo>
                  <a:lnTo>
                    <a:pt x="7" y="119"/>
                  </a:lnTo>
                  <a:lnTo>
                    <a:pt x="7" y="114"/>
                  </a:lnTo>
                  <a:lnTo>
                    <a:pt x="9" y="107"/>
                  </a:lnTo>
                  <a:lnTo>
                    <a:pt x="11" y="105"/>
                  </a:lnTo>
                  <a:lnTo>
                    <a:pt x="13" y="103"/>
                  </a:lnTo>
                  <a:lnTo>
                    <a:pt x="16" y="103"/>
                  </a:lnTo>
                  <a:lnTo>
                    <a:pt x="16" y="101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89"/>
                  </a:lnTo>
                  <a:lnTo>
                    <a:pt x="18" y="80"/>
                  </a:lnTo>
                  <a:lnTo>
                    <a:pt x="16" y="74"/>
                  </a:lnTo>
                  <a:lnTo>
                    <a:pt x="16" y="67"/>
                  </a:lnTo>
                  <a:lnTo>
                    <a:pt x="13" y="62"/>
                  </a:lnTo>
                  <a:lnTo>
                    <a:pt x="16" y="56"/>
                  </a:lnTo>
                  <a:lnTo>
                    <a:pt x="16" y="49"/>
                  </a:lnTo>
                  <a:lnTo>
                    <a:pt x="16" y="47"/>
                  </a:lnTo>
                  <a:lnTo>
                    <a:pt x="13" y="45"/>
                  </a:lnTo>
                  <a:lnTo>
                    <a:pt x="13" y="42"/>
                  </a:lnTo>
                  <a:lnTo>
                    <a:pt x="13" y="40"/>
                  </a:lnTo>
                  <a:lnTo>
                    <a:pt x="11" y="36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7" y="2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28" name="Freeform 36"/>
            <p:cNvSpPr>
              <a:spLocks/>
            </p:cNvSpPr>
            <p:nvPr/>
          </p:nvSpPr>
          <p:spPr bwMode="auto">
            <a:xfrm>
              <a:off x="1708150" y="3235325"/>
              <a:ext cx="1246188" cy="1335088"/>
            </a:xfrm>
            <a:custGeom>
              <a:avLst/>
              <a:gdLst>
                <a:gd name="T0" fmla="*/ 217 w 785"/>
                <a:gd name="T1" fmla="*/ 29 h 841"/>
                <a:gd name="T2" fmla="*/ 193 w 785"/>
                <a:gd name="T3" fmla="*/ 34 h 841"/>
                <a:gd name="T4" fmla="*/ 220 w 785"/>
                <a:gd name="T5" fmla="*/ 61 h 841"/>
                <a:gd name="T6" fmla="*/ 168 w 785"/>
                <a:gd name="T7" fmla="*/ 90 h 841"/>
                <a:gd name="T8" fmla="*/ 132 w 785"/>
                <a:gd name="T9" fmla="*/ 65 h 841"/>
                <a:gd name="T10" fmla="*/ 83 w 785"/>
                <a:gd name="T11" fmla="*/ 74 h 841"/>
                <a:gd name="T12" fmla="*/ 81 w 785"/>
                <a:gd name="T13" fmla="*/ 101 h 841"/>
                <a:gd name="T14" fmla="*/ 90 w 785"/>
                <a:gd name="T15" fmla="*/ 148 h 841"/>
                <a:gd name="T16" fmla="*/ 54 w 785"/>
                <a:gd name="T17" fmla="*/ 195 h 841"/>
                <a:gd name="T18" fmla="*/ 2 w 785"/>
                <a:gd name="T19" fmla="*/ 249 h 841"/>
                <a:gd name="T20" fmla="*/ 20 w 785"/>
                <a:gd name="T21" fmla="*/ 289 h 841"/>
                <a:gd name="T22" fmla="*/ 63 w 785"/>
                <a:gd name="T23" fmla="*/ 303 h 841"/>
                <a:gd name="T24" fmla="*/ 90 w 785"/>
                <a:gd name="T25" fmla="*/ 330 h 841"/>
                <a:gd name="T26" fmla="*/ 166 w 785"/>
                <a:gd name="T27" fmla="*/ 305 h 841"/>
                <a:gd name="T28" fmla="*/ 213 w 785"/>
                <a:gd name="T29" fmla="*/ 361 h 841"/>
                <a:gd name="T30" fmla="*/ 258 w 785"/>
                <a:gd name="T31" fmla="*/ 386 h 841"/>
                <a:gd name="T32" fmla="*/ 300 w 785"/>
                <a:gd name="T33" fmla="*/ 439 h 841"/>
                <a:gd name="T34" fmla="*/ 325 w 785"/>
                <a:gd name="T35" fmla="*/ 464 h 841"/>
                <a:gd name="T36" fmla="*/ 320 w 785"/>
                <a:gd name="T37" fmla="*/ 504 h 841"/>
                <a:gd name="T38" fmla="*/ 258 w 785"/>
                <a:gd name="T39" fmla="*/ 507 h 841"/>
                <a:gd name="T40" fmla="*/ 240 w 785"/>
                <a:gd name="T41" fmla="*/ 581 h 841"/>
                <a:gd name="T42" fmla="*/ 298 w 785"/>
                <a:gd name="T43" fmla="*/ 608 h 841"/>
                <a:gd name="T44" fmla="*/ 325 w 785"/>
                <a:gd name="T45" fmla="*/ 621 h 841"/>
                <a:gd name="T46" fmla="*/ 314 w 785"/>
                <a:gd name="T47" fmla="*/ 652 h 841"/>
                <a:gd name="T48" fmla="*/ 320 w 785"/>
                <a:gd name="T49" fmla="*/ 673 h 841"/>
                <a:gd name="T50" fmla="*/ 368 w 785"/>
                <a:gd name="T51" fmla="*/ 668 h 841"/>
                <a:gd name="T52" fmla="*/ 399 w 785"/>
                <a:gd name="T53" fmla="*/ 634 h 841"/>
                <a:gd name="T54" fmla="*/ 372 w 785"/>
                <a:gd name="T55" fmla="*/ 688 h 841"/>
                <a:gd name="T56" fmla="*/ 316 w 785"/>
                <a:gd name="T57" fmla="*/ 787 h 841"/>
                <a:gd name="T58" fmla="*/ 318 w 785"/>
                <a:gd name="T59" fmla="*/ 827 h 841"/>
                <a:gd name="T60" fmla="*/ 377 w 785"/>
                <a:gd name="T61" fmla="*/ 841 h 841"/>
                <a:gd name="T62" fmla="*/ 426 w 785"/>
                <a:gd name="T63" fmla="*/ 794 h 841"/>
                <a:gd name="T64" fmla="*/ 453 w 785"/>
                <a:gd name="T65" fmla="*/ 744 h 841"/>
                <a:gd name="T66" fmla="*/ 491 w 785"/>
                <a:gd name="T67" fmla="*/ 711 h 841"/>
                <a:gd name="T68" fmla="*/ 509 w 785"/>
                <a:gd name="T69" fmla="*/ 650 h 841"/>
                <a:gd name="T70" fmla="*/ 551 w 785"/>
                <a:gd name="T71" fmla="*/ 599 h 841"/>
                <a:gd name="T72" fmla="*/ 585 w 785"/>
                <a:gd name="T73" fmla="*/ 590 h 841"/>
                <a:gd name="T74" fmla="*/ 637 w 785"/>
                <a:gd name="T75" fmla="*/ 572 h 841"/>
                <a:gd name="T76" fmla="*/ 666 w 785"/>
                <a:gd name="T77" fmla="*/ 543 h 841"/>
                <a:gd name="T78" fmla="*/ 688 w 785"/>
                <a:gd name="T79" fmla="*/ 493 h 841"/>
                <a:gd name="T80" fmla="*/ 704 w 785"/>
                <a:gd name="T81" fmla="*/ 410 h 841"/>
                <a:gd name="T82" fmla="*/ 729 w 785"/>
                <a:gd name="T83" fmla="*/ 354 h 841"/>
                <a:gd name="T84" fmla="*/ 764 w 785"/>
                <a:gd name="T85" fmla="*/ 309 h 841"/>
                <a:gd name="T86" fmla="*/ 751 w 785"/>
                <a:gd name="T87" fmla="*/ 209 h 841"/>
                <a:gd name="T88" fmla="*/ 677 w 785"/>
                <a:gd name="T89" fmla="*/ 164 h 841"/>
                <a:gd name="T90" fmla="*/ 616 w 785"/>
                <a:gd name="T91" fmla="*/ 153 h 841"/>
                <a:gd name="T92" fmla="*/ 583 w 785"/>
                <a:gd name="T93" fmla="*/ 161 h 841"/>
                <a:gd name="T94" fmla="*/ 574 w 785"/>
                <a:gd name="T95" fmla="*/ 135 h 841"/>
                <a:gd name="T96" fmla="*/ 509 w 785"/>
                <a:gd name="T97" fmla="*/ 137 h 841"/>
                <a:gd name="T98" fmla="*/ 495 w 785"/>
                <a:gd name="T99" fmla="*/ 135 h 841"/>
                <a:gd name="T100" fmla="*/ 507 w 785"/>
                <a:gd name="T101" fmla="*/ 110 h 841"/>
                <a:gd name="T102" fmla="*/ 471 w 785"/>
                <a:gd name="T103" fmla="*/ 105 h 841"/>
                <a:gd name="T104" fmla="*/ 457 w 785"/>
                <a:gd name="T105" fmla="*/ 123 h 841"/>
                <a:gd name="T106" fmla="*/ 468 w 785"/>
                <a:gd name="T107" fmla="*/ 101 h 841"/>
                <a:gd name="T108" fmla="*/ 471 w 785"/>
                <a:gd name="T109" fmla="*/ 65 h 841"/>
                <a:gd name="T110" fmla="*/ 460 w 785"/>
                <a:gd name="T111" fmla="*/ 34 h 841"/>
                <a:gd name="T112" fmla="*/ 448 w 785"/>
                <a:gd name="T113" fmla="*/ 22 h 841"/>
                <a:gd name="T114" fmla="*/ 408 w 785"/>
                <a:gd name="T115" fmla="*/ 61 h 841"/>
                <a:gd name="T116" fmla="*/ 368 w 785"/>
                <a:gd name="T117" fmla="*/ 54 h 841"/>
                <a:gd name="T118" fmla="*/ 334 w 785"/>
                <a:gd name="T119" fmla="*/ 67 h 841"/>
                <a:gd name="T120" fmla="*/ 287 w 785"/>
                <a:gd name="T121" fmla="*/ 70 h 841"/>
                <a:gd name="T122" fmla="*/ 287 w 785"/>
                <a:gd name="T123" fmla="*/ 22 h 841"/>
                <a:gd name="T124" fmla="*/ 280 w 785"/>
                <a:gd name="T125" fmla="*/ 2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5" h="841">
                  <a:moveTo>
                    <a:pt x="264" y="7"/>
                  </a:moveTo>
                  <a:lnTo>
                    <a:pt x="262" y="11"/>
                  </a:lnTo>
                  <a:lnTo>
                    <a:pt x="258" y="14"/>
                  </a:lnTo>
                  <a:lnTo>
                    <a:pt x="251" y="18"/>
                  </a:lnTo>
                  <a:lnTo>
                    <a:pt x="244" y="18"/>
                  </a:lnTo>
                  <a:lnTo>
                    <a:pt x="238" y="22"/>
                  </a:lnTo>
                  <a:lnTo>
                    <a:pt x="229" y="25"/>
                  </a:lnTo>
                  <a:lnTo>
                    <a:pt x="224" y="29"/>
                  </a:lnTo>
                  <a:lnTo>
                    <a:pt x="220" y="31"/>
                  </a:lnTo>
                  <a:lnTo>
                    <a:pt x="217" y="29"/>
                  </a:lnTo>
                  <a:lnTo>
                    <a:pt x="215" y="27"/>
                  </a:lnTo>
                  <a:lnTo>
                    <a:pt x="211" y="22"/>
                  </a:lnTo>
                  <a:lnTo>
                    <a:pt x="206" y="20"/>
                  </a:lnTo>
                  <a:lnTo>
                    <a:pt x="199" y="20"/>
                  </a:lnTo>
                  <a:lnTo>
                    <a:pt x="195" y="20"/>
                  </a:lnTo>
                  <a:lnTo>
                    <a:pt x="193" y="20"/>
                  </a:lnTo>
                  <a:lnTo>
                    <a:pt x="193" y="22"/>
                  </a:lnTo>
                  <a:lnTo>
                    <a:pt x="193" y="27"/>
                  </a:lnTo>
                  <a:lnTo>
                    <a:pt x="193" y="29"/>
                  </a:lnTo>
                  <a:lnTo>
                    <a:pt x="193" y="34"/>
                  </a:lnTo>
                  <a:lnTo>
                    <a:pt x="195" y="38"/>
                  </a:lnTo>
                  <a:lnTo>
                    <a:pt x="197" y="45"/>
                  </a:lnTo>
                  <a:lnTo>
                    <a:pt x="199" y="49"/>
                  </a:lnTo>
                  <a:lnTo>
                    <a:pt x="202" y="52"/>
                  </a:lnTo>
                  <a:lnTo>
                    <a:pt x="204" y="54"/>
                  </a:lnTo>
                  <a:lnTo>
                    <a:pt x="208" y="54"/>
                  </a:lnTo>
                  <a:lnTo>
                    <a:pt x="215" y="56"/>
                  </a:lnTo>
                  <a:lnTo>
                    <a:pt x="217" y="58"/>
                  </a:lnTo>
                  <a:lnTo>
                    <a:pt x="220" y="61"/>
                  </a:lnTo>
                  <a:lnTo>
                    <a:pt x="220" y="61"/>
                  </a:lnTo>
                  <a:lnTo>
                    <a:pt x="217" y="63"/>
                  </a:lnTo>
                  <a:lnTo>
                    <a:pt x="215" y="63"/>
                  </a:lnTo>
                  <a:lnTo>
                    <a:pt x="211" y="65"/>
                  </a:lnTo>
                  <a:lnTo>
                    <a:pt x="206" y="65"/>
                  </a:lnTo>
                  <a:lnTo>
                    <a:pt x="202" y="67"/>
                  </a:lnTo>
                  <a:lnTo>
                    <a:pt x="197" y="72"/>
                  </a:lnTo>
                  <a:lnTo>
                    <a:pt x="190" y="74"/>
                  </a:lnTo>
                  <a:lnTo>
                    <a:pt x="186" y="81"/>
                  </a:lnTo>
                  <a:lnTo>
                    <a:pt x="177" y="87"/>
                  </a:lnTo>
                  <a:lnTo>
                    <a:pt x="168" y="90"/>
                  </a:lnTo>
                  <a:lnTo>
                    <a:pt x="161" y="90"/>
                  </a:lnTo>
                  <a:lnTo>
                    <a:pt x="155" y="87"/>
                  </a:lnTo>
                  <a:lnTo>
                    <a:pt x="150" y="85"/>
                  </a:lnTo>
                  <a:lnTo>
                    <a:pt x="146" y="81"/>
                  </a:lnTo>
                  <a:lnTo>
                    <a:pt x="141" y="76"/>
                  </a:lnTo>
                  <a:lnTo>
                    <a:pt x="139" y="72"/>
                  </a:lnTo>
                  <a:lnTo>
                    <a:pt x="134" y="67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28" y="65"/>
                  </a:lnTo>
                  <a:lnTo>
                    <a:pt x="123" y="65"/>
                  </a:lnTo>
                  <a:lnTo>
                    <a:pt x="119" y="67"/>
                  </a:lnTo>
                  <a:lnTo>
                    <a:pt x="112" y="70"/>
                  </a:lnTo>
                  <a:lnTo>
                    <a:pt x="107" y="70"/>
                  </a:lnTo>
                  <a:lnTo>
                    <a:pt x="101" y="70"/>
                  </a:lnTo>
                  <a:lnTo>
                    <a:pt x="96" y="70"/>
                  </a:lnTo>
                  <a:lnTo>
                    <a:pt x="90" y="72"/>
                  </a:lnTo>
                  <a:lnTo>
                    <a:pt x="87" y="72"/>
                  </a:lnTo>
                  <a:lnTo>
                    <a:pt x="83" y="74"/>
                  </a:lnTo>
                  <a:lnTo>
                    <a:pt x="83" y="76"/>
                  </a:lnTo>
                  <a:lnTo>
                    <a:pt x="83" y="79"/>
                  </a:lnTo>
                  <a:lnTo>
                    <a:pt x="85" y="81"/>
                  </a:lnTo>
                  <a:lnTo>
                    <a:pt x="90" y="85"/>
                  </a:lnTo>
                  <a:lnTo>
                    <a:pt x="92" y="87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78" y="94"/>
                  </a:lnTo>
                  <a:lnTo>
                    <a:pt x="78" y="96"/>
                  </a:lnTo>
                  <a:lnTo>
                    <a:pt x="81" y="101"/>
                  </a:lnTo>
                  <a:lnTo>
                    <a:pt x="81" y="105"/>
                  </a:lnTo>
                  <a:lnTo>
                    <a:pt x="83" y="110"/>
                  </a:lnTo>
                  <a:lnTo>
                    <a:pt x="81" y="114"/>
                  </a:lnTo>
                  <a:lnTo>
                    <a:pt x="81" y="119"/>
                  </a:lnTo>
                  <a:lnTo>
                    <a:pt x="83" y="121"/>
                  </a:lnTo>
                  <a:lnTo>
                    <a:pt x="85" y="126"/>
                  </a:lnTo>
                  <a:lnTo>
                    <a:pt x="87" y="130"/>
                  </a:lnTo>
                  <a:lnTo>
                    <a:pt x="90" y="135"/>
                  </a:lnTo>
                  <a:lnTo>
                    <a:pt x="90" y="141"/>
                  </a:lnTo>
                  <a:lnTo>
                    <a:pt x="90" y="148"/>
                  </a:lnTo>
                  <a:lnTo>
                    <a:pt x="85" y="166"/>
                  </a:lnTo>
                  <a:lnTo>
                    <a:pt x="83" y="179"/>
                  </a:lnTo>
                  <a:lnTo>
                    <a:pt x="76" y="188"/>
                  </a:lnTo>
                  <a:lnTo>
                    <a:pt x="72" y="191"/>
                  </a:lnTo>
                  <a:lnTo>
                    <a:pt x="69" y="191"/>
                  </a:lnTo>
                  <a:lnTo>
                    <a:pt x="67" y="188"/>
                  </a:lnTo>
                  <a:lnTo>
                    <a:pt x="67" y="188"/>
                  </a:lnTo>
                  <a:lnTo>
                    <a:pt x="65" y="188"/>
                  </a:lnTo>
                  <a:lnTo>
                    <a:pt x="63" y="188"/>
                  </a:lnTo>
                  <a:lnTo>
                    <a:pt x="54" y="195"/>
                  </a:lnTo>
                  <a:lnTo>
                    <a:pt x="40" y="202"/>
                  </a:lnTo>
                  <a:lnTo>
                    <a:pt x="24" y="209"/>
                  </a:lnTo>
                  <a:lnTo>
                    <a:pt x="20" y="213"/>
                  </a:lnTo>
                  <a:lnTo>
                    <a:pt x="18" y="218"/>
                  </a:lnTo>
                  <a:lnTo>
                    <a:pt x="16" y="222"/>
                  </a:lnTo>
                  <a:lnTo>
                    <a:pt x="13" y="226"/>
                  </a:lnTo>
                  <a:lnTo>
                    <a:pt x="11" y="231"/>
                  </a:lnTo>
                  <a:lnTo>
                    <a:pt x="7" y="235"/>
                  </a:lnTo>
                  <a:lnTo>
                    <a:pt x="4" y="242"/>
                  </a:lnTo>
                  <a:lnTo>
                    <a:pt x="2" y="249"/>
                  </a:lnTo>
                  <a:lnTo>
                    <a:pt x="2" y="256"/>
                  </a:lnTo>
                  <a:lnTo>
                    <a:pt x="0" y="265"/>
                  </a:lnTo>
                  <a:lnTo>
                    <a:pt x="0" y="269"/>
                  </a:lnTo>
                  <a:lnTo>
                    <a:pt x="2" y="274"/>
                  </a:lnTo>
                  <a:lnTo>
                    <a:pt x="4" y="278"/>
                  </a:lnTo>
                  <a:lnTo>
                    <a:pt x="9" y="283"/>
                  </a:lnTo>
                  <a:lnTo>
                    <a:pt x="13" y="285"/>
                  </a:lnTo>
                  <a:lnTo>
                    <a:pt x="18" y="287"/>
                  </a:lnTo>
                  <a:lnTo>
                    <a:pt x="18" y="287"/>
                  </a:lnTo>
                  <a:lnTo>
                    <a:pt x="20" y="289"/>
                  </a:lnTo>
                  <a:lnTo>
                    <a:pt x="22" y="291"/>
                  </a:lnTo>
                  <a:lnTo>
                    <a:pt x="24" y="296"/>
                  </a:lnTo>
                  <a:lnTo>
                    <a:pt x="31" y="298"/>
                  </a:lnTo>
                  <a:lnTo>
                    <a:pt x="36" y="303"/>
                  </a:lnTo>
                  <a:lnTo>
                    <a:pt x="40" y="305"/>
                  </a:lnTo>
                  <a:lnTo>
                    <a:pt x="42" y="305"/>
                  </a:lnTo>
                  <a:lnTo>
                    <a:pt x="47" y="305"/>
                  </a:lnTo>
                  <a:lnTo>
                    <a:pt x="54" y="305"/>
                  </a:lnTo>
                  <a:lnTo>
                    <a:pt x="58" y="303"/>
                  </a:lnTo>
                  <a:lnTo>
                    <a:pt x="63" y="303"/>
                  </a:lnTo>
                  <a:lnTo>
                    <a:pt x="65" y="300"/>
                  </a:lnTo>
                  <a:lnTo>
                    <a:pt x="67" y="300"/>
                  </a:lnTo>
                  <a:lnTo>
                    <a:pt x="67" y="321"/>
                  </a:lnTo>
                  <a:lnTo>
                    <a:pt x="67" y="325"/>
                  </a:lnTo>
                  <a:lnTo>
                    <a:pt x="69" y="327"/>
                  </a:lnTo>
                  <a:lnTo>
                    <a:pt x="74" y="327"/>
                  </a:lnTo>
                  <a:lnTo>
                    <a:pt x="76" y="330"/>
                  </a:lnTo>
                  <a:lnTo>
                    <a:pt x="81" y="330"/>
                  </a:lnTo>
                  <a:lnTo>
                    <a:pt x="85" y="330"/>
                  </a:lnTo>
                  <a:lnTo>
                    <a:pt x="90" y="330"/>
                  </a:lnTo>
                  <a:lnTo>
                    <a:pt x="94" y="330"/>
                  </a:lnTo>
                  <a:lnTo>
                    <a:pt x="101" y="327"/>
                  </a:lnTo>
                  <a:lnTo>
                    <a:pt x="110" y="325"/>
                  </a:lnTo>
                  <a:lnTo>
                    <a:pt x="121" y="321"/>
                  </a:lnTo>
                  <a:lnTo>
                    <a:pt x="130" y="318"/>
                  </a:lnTo>
                  <a:lnTo>
                    <a:pt x="137" y="314"/>
                  </a:lnTo>
                  <a:lnTo>
                    <a:pt x="143" y="307"/>
                  </a:lnTo>
                  <a:lnTo>
                    <a:pt x="155" y="305"/>
                  </a:lnTo>
                  <a:lnTo>
                    <a:pt x="164" y="303"/>
                  </a:lnTo>
                  <a:lnTo>
                    <a:pt x="166" y="305"/>
                  </a:lnTo>
                  <a:lnTo>
                    <a:pt x="168" y="307"/>
                  </a:lnTo>
                  <a:lnTo>
                    <a:pt x="170" y="312"/>
                  </a:lnTo>
                  <a:lnTo>
                    <a:pt x="172" y="318"/>
                  </a:lnTo>
                  <a:lnTo>
                    <a:pt x="172" y="325"/>
                  </a:lnTo>
                  <a:lnTo>
                    <a:pt x="172" y="332"/>
                  </a:lnTo>
                  <a:lnTo>
                    <a:pt x="175" y="339"/>
                  </a:lnTo>
                  <a:lnTo>
                    <a:pt x="179" y="348"/>
                  </a:lnTo>
                  <a:lnTo>
                    <a:pt x="190" y="356"/>
                  </a:lnTo>
                  <a:lnTo>
                    <a:pt x="204" y="361"/>
                  </a:lnTo>
                  <a:lnTo>
                    <a:pt x="213" y="361"/>
                  </a:lnTo>
                  <a:lnTo>
                    <a:pt x="220" y="363"/>
                  </a:lnTo>
                  <a:lnTo>
                    <a:pt x="224" y="365"/>
                  </a:lnTo>
                  <a:lnTo>
                    <a:pt x="229" y="370"/>
                  </a:lnTo>
                  <a:lnTo>
                    <a:pt x="231" y="377"/>
                  </a:lnTo>
                  <a:lnTo>
                    <a:pt x="235" y="379"/>
                  </a:lnTo>
                  <a:lnTo>
                    <a:pt x="238" y="381"/>
                  </a:lnTo>
                  <a:lnTo>
                    <a:pt x="244" y="383"/>
                  </a:lnTo>
                  <a:lnTo>
                    <a:pt x="249" y="383"/>
                  </a:lnTo>
                  <a:lnTo>
                    <a:pt x="253" y="383"/>
                  </a:lnTo>
                  <a:lnTo>
                    <a:pt x="258" y="386"/>
                  </a:lnTo>
                  <a:lnTo>
                    <a:pt x="262" y="388"/>
                  </a:lnTo>
                  <a:lnTo>
                    <a:pt x="267" y="399"/>
                  </a:lnTo>
                  <a:lnTo>
                    <a:pt x="273" y="417"/>
                  </a:lnTo>
                  <a:lnTo>
                    <a:pt x="278" y="430"/>
                  </a:lnTo>
                  <a:lnTo>
                    <a:pt x="280" y="435"/>
                  </a:lnTo>
                  <a:lnTo>
                    <a:pt x="282" y="437"/>
                  </a:lnTo>
                  <a:lnTo>
                    <a:pt x="287" y="439"/>
                  </a:lnTo>
                  <a:lnTo>
                    <a:pt x="291" y="439"/>
                  </a:lnTo>
                  <a:lnTo>
                    <a:pt x="296" y="439"/>
                  </a:lnTo>
                  <a:lnTo>
                    <a:pt x="300" y="439"/>
                  </a:lnTo>
                  <a:lnTo>
                    <a:pt x="303" y="439"/>
                  </a:lnTo>
                  <a:lnTo>
                    <a:pt x="307" y="439"/>
                  </a:lnTo>
                  <a:lnTo>
                    <a:pt x="309" y="442"/>
                  </a:lnTo>
                  <a:lnTo>
                    <a:pt x="312" y="444"/>
                  </a:lnTo>
                  <a:lnTo>
                    <a:pt x="312" y="444"/>
                  </a:lnTo>
                  <a:lnTo>
                    <a:pt x="309" y="446"/>
                  </a:lnTo>
                  <a:lnTo>
                    <a:pt x="312" y="451"/>
                  </a:lnTo>
                  <a:lnTo>
                    <a:pt x="314" y="455"/>
                  </a:lnTo>
                  <a:lnTo>
                    <a:pt x="318" y="460"/>
                  </a:lnTo>
                  <a:lnTo>
                    <a:pt x="325" y="464"/>
                  </a:lnTo>
                  <a:lnTo>
                    <a:pt x="327" y="466"/>
                  </a:lnTo>
                  <a:lnTo>
                    <a:pt x="329" y="469"/>
                  </a:lnTo>
                  <a:lnTo>
                    <a:pt x="329" y="471"/>
                  </a:lnTo>
                  <a:lnTo>
                    <a:pt x="327" y="475"/>
                  </a:lnTo>
                  <a:lnTo>
                    <a:pt x="327" y="478"/>
                  </a:lnTo>
                  <a:lnTo>
                    <a:pt x="327" y="484"/>
                  </a:lnTo>
                  <a:lnTo>
                    <a:pt x="327" y="491"/>
                  </a:lnTo>
                  <a:lnTo>
                    <a:pt x="325" y="495"/>
                  </a:lnTo>
                  <a:lnTo>
                    <a:pt x="323" y="500"/>
                  </a:lnTo>
                  <a:lnTo>
                    <a:pt x="320" y="504"/>
                  </a:lnTo>
                  <a:lnTo>
                    <a:pt x="318" y="507"/>
                  </a:lnTo>
                  <a:lnTo>
                    <a:pt x="318" y="507"/>
                  </a:lnTo>
                  <a:lnTo>
                    <a:pt x="316" y="507"/>
                  </a:lnTo>
                  <a:lnTo>
                    <a:pt x="314" y="507"/>
                  </a:lnTo>
                  <a:lnTo>
                    <a:pt x="309" y="504"/>
                  </a:lnTo>
                  <a:lnTo>
                    <a:pt x="303" y="502"/>
                  </a:lnTo>
                  <a:lnTo>
                    <a:pt x="294" y="500"/>
                  </a:lnTo>
                  <a:lnTo>
                    <a:pt x="280" y="502"/>
                  </a:lnTo>
                  <a:lnTo>
                    <a:pt x="267" y="504"/>
                  </a:lnTo>
                  <a:lnTo>
                    <a:pt x="258" y="507"/>
                  </a:lnTo>
                  <a:lnTo>
                    <a:pt x="251" y="511"/>
                  </a:lnTo>
                  <a:lnTo>
                    <a:pt x="246" y="516"/>
                  </a:lnTo>
                  <a:lnTo>
                    <a:pt x="244" y="522"/>
                  </a:lnTo>
                  <a:lnTo>
                    <a:pt x="238" y="536"/>
                  </a:lnTo>
                  <a:lnTo>
                    <a:pt x="231" y="552"/>
                  </a:lnTo>
                  <a:lnTo>
                    <a:pt x="229" y="567"/>
                  </a:lnTo>
                  <a:lnTo>
                    <a:pt x="229" y="572"/>
                  </a:lnTo>
                  <a:lnTo>
                    <a:pt x="233" y="576"/>
                  </a:lnTo>
                  <a:lnTo>
                    <a:pt x="235" y="578"/>
                  </a:lnTo>
                  <a:lnTo>
                    <a:pt x="240" y="581"/>
                  </a:lnTo>
                  <a:lnTo>
                    <a:pt x="244" y="581"/>
                  </a:lnTo>
                  <a:lnTo>
                    <a:pt x="246" y="583"/>
                  </a:lnTo>
                  <a:lnTo>
                    <a:pt x="251" y="587"/>
                  </a:lnTo>
                  <a:lnTo>
                    <a:pt x="260" y="594"/>
                  </a:lnTo>
                  <a:lnTo>
                    <a:pt x="273" y="596"/>
                  </a:lnTo>
                  <a:lnTo>
                    <a:pt x="287" y="601"/>
                  </a:lnTo>
                  <a:lnTo>
                    <a:pt x="291" y="603"/>
                  </a:lnTo>
                  <a:lnTo>
                    <a:pt x="294" y="603"/>
                  </a:lnTo>
                  <a:lnTo>
                    <a:pt x="296" y="605"/>
                  </a:lnTo>
                  <a:lnTo>
                    <a:pt x="298" y="608"/>
                  </a:lnTo>
                  <a:lnTo>
                    <a:pt x="300" y="610"/>
                  </a:lnTo>
                  <a:lnTo>
                    <a:pt x="303" y="612"/>
                  </a:lnTo>
                  <a:lnTo>
                    <a:pt x="307" y="617"/>
                  </a:lnTo>
                  <a:lnTo>
                    <a:pt x="309" y="619"/>
                  </a:lnTo>
                  <a:lnTo>
                    <a:pt x="314" y="621"/>
                  </a:lnTo>
                  <a:lnTo>
                    <a:pt x="316" y="621"/>
                  </a:lnTo>
                  <a:lnTo>
                    <a:pt x="318" y="619"/>
                  </a:lnTo>
                  <a:lnTo>
                    <a:pt x="320" y="619"/>
                  </a:lnTo>
                  <a:lnTo>
                    <a:pt x="323" y="619"/>
                  </a:lnTo>
                  <a:lnTo>
                    <a:pt x="325" y="621"/>
                  </a:lnTo>
                  <a:lnTo>
                    <a:pt x="327" y="623"/>
                  </a:lnTo>
                  <a:lnTo>
                    <a:pt x="327" y="628"/>
                  </a:lnTo>
                  <a:lnTo>
                    <a:pt x="327" y="632"/>
                  </a:lnTo>
                  <a:lnTo>
                    <a:pt x="323" y="637"/>
                  </a:lnTo>
                  <a:lnTo>
                    <a:pt x="318" y="643"/>
                  </a:lnTo>
                  <a:lnTo>
                    <a:pt x="316" y="646"/>
                  </a:lnTo>
                  <a:lnTo>
                    <a:pt x="314" y="648"/>
                  </a:lnTo>
                  <a:lnTo>
                    <a:pt x="314" y="650"/>
                  </a:lnTo>
                  <a:lnTo>
                    <a:pt x="314" y="650"/>
                  </a:lnTo>
                  <a:lnTo>
                    <a:pt x="314" y="652"/>
                  </a:lnTo>
                  <a:lnTo>
                    <a:pt x="316" y="655"/>
                  </a:lnTo>
                  <a:lnTo>
                    <a:pt x="316" y="657"/>
                  </a:lnTo>
                  <a:lnTo>
                    <a:pt x="314" y="661"/>
                  </a:lnTo>
                  <a:lnTo>
                    <a:pt x="312" y="664"/>
                  </a:lnTo>
                  <a:lnTo>
                    <a:pt x="312" y="664"/>
                  </a:lnTo>
                  <a:lnTo>
                    <a:pt x="309" y="666"/>
                  </a:lnTo>
                  <a:lnTo>
                    <a:pt x="312" y="668"/>
                  </a:lnTo>
                  <a:lnTo>
                    <a:pt x="312" y="673"/>
                  </a:lnTo>
                  <a:lnTo>
                    <a:pt x="316" y="673"/>
                  </a:lnTo>
                  <a:lnTo>
                    <a:pt x="320" y="673"/>
                  </a:lnTo>
                  <a:lnTo>
                    <a:pt x="325" y="673"/>
                  </a:lnTo>
                  <a:lnTo>
                    <a:pt x="329" y="673"/>
                  </a:lnTo>
                  <a:lnTo>
                    <a:pt x="332" y="673"/>
                  </a:lnTo>
                  <a:lnTo>
                    <a:pt x="336" y="673"/>
                  </a:lnTo>
                  <a:lnTo>
                    <a:pt x="341" y="673"/>
                  </a:lnTo>
                  <a:lnTo>
                    <a:pt x="347" y="673"/>
                  </a:lnTo>
                  <a:lnTo>
                    <a:pt x="352" y="673"/>
                  </a:lnTo>
                  <a:lnTo>
                    <a:pt x="359" y="673"/>
                  </a:lnTo>
                  <a:lnTo>
                    <a:pt x="363" y="670"/>
                  </a:lnTo>
                  <a:lnTo>
                    <a:pt x="368" y="668"/>
                  </a:lnTo>
                  <a:lnTo>
                    <a:pt x="374" y="666"/>
                  </a:lnTo>
                  <a:lnTo>
                    <a:pt x="379" y="661"/>
                  </a:lnTo>
                  <a:lnTo>
                    <a:pt x="383" y="657"/>
                  </a:lnTo>
                  <a:lnTo>
                    <a:pt x="386" y="652"/>
                  </a:lnTo>
                  <a:lnTo>
                    <a:pt x="388" y="648"/>
                  </a:lnTo>
                  <a:lnTo>
                    <a:pt x="388" y="641"/>
                  </a:lnTo>
                  <a:lnTo>
                    <a:pt x="390" y="637"/>
                  </a:lnTo>
                  <a:lnTo>
                    <a:pt x="392" y="634"/>
                  </a:lnTo>
                  <a:lnTo>
                    <a:pt x="397" y="632"/>
                  </a:lnTo>
                  <a:lnTo>
                    <a:pt x="399" y="634"/>
                  </a:lnTo>
                  <a:lnTo>
                    <a:pt x="403" y="637"/>
                  </a:lnTo>
                  <a:lnTo>
                    <a:pt x="406" y="643"/>
                  </a:lnTo>
                  <a:lnTo>
                    <a:pt x="406" y="650"/>
                  </a:lnTo>
                  <a:lnTo>
                    <a:pt x="408" y="655"/>
                  </a:lnTo>
                  <a:lnTo>
                    <a:pt x="406" y="661"/>
                  </a:lnTo>
                  <a:lnTo>
                    <a:pt x="403" y="666"/>
                  </a:lnTo>
                  <a:lnTo>
                    <a:pt x="401" y="668"/>
                  </a:lnTo>
                  <a:lnTo>
                    <a:pt x="397" y="673"/>
                  </a:lnTo>
                  <a:lnTo>
                    <a:pt x="388" y="682"/>
                  </a:lnTo>
                  <a:lnTo>
                    <a:pt x="372" y="688"/>
                  </a:lnTo>
                  <a:lnTo>
                    <a:pt x="359" y="697"/>
                  </a:lnTo>
                  <a:lnTo>
                    <a:pt x="350" y="708"/>
                  </a:lnTo>
                  <a:lnTo>
                    <a:pt x="343" y="715"/>
                  </a:lnTo>
                  <a:lnTo>
                    <a:pt x="336" y="722"/>
                  </a:lnTo>
                  <a:lnTo>
                    <a:pt x="329" y="729"/>
                  </a:lnTo>
                  <a:lnTo>
                    <a:pt x="325" y="735"/>
                  </a:lnTo>
                  <a:lnTo>
                    <a:pt x="320" y="749"/>
                  </a:lnTo>
                  <a:lnTo>
                    <a:pt x="318" y="764"/>
                  </a:lnTo>
                  <a:lnTo>
                    <a:pt x="316" y="780"/>
                  </a:lnTo>
                  <a:lnTo>
                    <a:pt x="316" y="787"/>
                  </a:lnTo>
                  <a:lnTo>
                    <a:pt x="314" y="789"/>
                  </a:lnTo>
                  <a:lnTo>
                    <a:pt x="314" y="794"/>
                  </a:lnTo>
                  <a:lnTo>
                    <a:pt x="314" y="798"/>
                  </a:lnTo>
                  <a:lnTo>
                    <a:pt x="312" y="807"/>
                  </a:lnTo>
                  <a:lnTo>
                    <a:pt x="312" y="814"/>
                  </a:lnTo>
                  <a:lnTo>
                    <a:pt x="312" y="821"/>
                  </a:lnTo>
                  <a:lnTo>
                    <a:pt x="312" y="825"/>
                  </a:lnTo>
                  <a:lnTo>
                    <a:pt x="312" y="827"/>
                  </a:lnTo>
                  <a:lnTo>
                    <a:pt x="314" y="827"/>
                  </a:lnTo>
                  <a:lnTo>
                    <a:pt x="318" y="827"/>
                  </a:lnTo>
                  <a:lnTo>
                    <a:pt x="323" y="827"/>
                  </a:lnTo>
                  <a:lnTo>
                    <a:pt x="327" y="827"/>
                  </a:lnTo>
                  <a:lnTo>
                    <a:pt x="332" y="829"/>
                  </a:lnTo>
                  <a:lnTo>
                    <a:pt x="338" y="832"/>
                  </a:lnTo>
                  <a:lnTo>
                    <a:pt x="345" y="836"/>
                  </a:lnTo>
                  <a:lnTo>
                    <a:pt x="352" y="836"/>
                  </a:lnTo>
                  <a:lnTo>
                    <a:pt x="359" y="838"/>
                  </a:lnTo>
                  <a:lnTo>
                    <a:pt x="363" y="838"/>
                  </a:lnTo>
                  <a:lnTo>
                    <a:pt x="370" y="841"/>
                  </a:lnTo>
                  <a:lnTo>
                    <a:pt x="377" y="841"/>
                  </a:lnTo>
                  <a:lnTo>
                    <a:pt x="383" y="838"/>
                  </a:lnTo>
                  <a:lnTo>
                    <a:pt x="390" y="834"/>
                  </a:lnTo>
                  <a:lnTo>
                    <a:pt x="397" y="827"/>
                  </a:lnTo>
                  <a:lnTo>
                    <a:pt x="401" y="823"/>
                  </a:lnTo>
                  <a:lnTo>
                    <a:pt x="406" y="818"/>
                  </a:lnTo>
                  <a:lnTo>
                    <a:pt x="410" y="812"/>
                  </a:lnTo>
                  <a:lnTo>
                    <a:pt x="415" y="807"/>
                  </a:lnTo>
                  <a:lnTo>
                    <a:pt x="419" y="803"/>
                  </a:lnTo>
                  <a:lnTo>
                    <a:pt x="424" y="798"/>
                  </a:lnTo>
                  <a:lnTo>
                    <a:pt x="426" y="794"/>
                  </a:lnTo>
                  <a:lnTo>
                    <a:pt x="428" y="789"/>
                  </a:lnTo>
                  <a:lnTo>
                    <a:pt x="430" y="782"/>
                  </a:lnTo>
                  <a:lnTo>
                    <a:pt x="433" y="773"/>
                  </a:lnTo>
                  <a:lnTo>
                    <a:pt x="437" y="769"/>
                  </a:lnTo>
                  <a:lnTo>
                    <a:pt x="442" y="764"/>
                  </a:lnTo>
                  <a:lnTo>
                    <a:pt x="446" y="758"/>
                  </a:lnTo>
                  <a:lnTo>
                    <a:pt x="448" y="753"/>
                  </a:lnTo>
                  <a:lnTo>
                    <a:pt x="451" y="749"/>
                  </a:lnTo>
                  <a:lnTo>
                    <a:pt x="453" y="747"/>
                  </a:lnTo>
                  <a:lnTo>
                    <a:pt x="453" y="744"/>
                  </a:lnTo>
                  <a:lnTo>
                    <a:pt x="457" y="742"/>
                  </a:lnTo>
                  <a:lnTo>
                    <a:pt x="462" y="744"/>
                  </a:lnTo>
                  <a:lnTo>
                    <a:pt x="464" y="744"/>
                  </a:lnTo>
                  <a:lnTo>
                    <a:pt x="468" y="742"/>
                  </a:lnTo>
                  <a:lnTo>
                    <a:pt x="471" y="740"/>
                  </a:lnTo>
                  <a:lnTo>
                    <a:pt x="473" y="735"/>
                  </a:lnTo>
                  <a:lnTo>
                    <a:pt x="477" y="729"/>
                  </a:lnTo>
                  <a:lnTo>
                    <a:pt x="482" y="724"/>
                  </a:lnTo>
                  <a:lnTo>
                    <a:pt x="486" y="717"/>
                  </a:lnTo>
                  <a:lnTo>
                    <a:pt x="491" y="711"/>
                  </a:lnTo>
                  <a:lnTo>
                    <a:pt x="495" y="708"/>
                  </a:lnTo>
                  <a:lnTo>
                    <a:pt x="498" y="706"/>
                  </a:lnTo>
                  <a:lnTo>
                    <a:pt x="502" y="706"/>
                  </a:lnTo>
                  <a:lnTo>
                    <a:pt x="504" y="704"/>
                  </a:lnTo>
                  <a:lnTo>
                    <a:pt x="507" y="704"/>
                  </a:lnTo>
                  <a:lnTo>
                    <a:pt x="509" y="702"/>
                  </a:lnTo>
                  <a:lnTo>
                    <a:pt x="509" y="697"/>
                  </a:lnTo>
                  <a:lnTo>
                    <a:pt x="509" y="679"/>
                  </a:lnTo>
                  <a:lnTo>
                    <a:pt x="509" y="659"/>
                  </a:lnTo>
                  <a:lnTo>
                    <a:pt x="509" y="650"/>
                  </a:lnTo>
                  <a:lnTo>
                    <a:pt x="509" y="643"/>
                  </a:lnTo>
                  <a:lnTo>
                    <a:pt x="509" y="639"/>
                  </a:lnTo>
                  <a:lnTo>
                    <a:pt x="511" y="634"/>
                  </a:lnTo>
                  <a:lnTo>
                    <a:pt x="516" y="628"/>
                  </a:lnTo>
                  <a:lnTo>
                    <a:pt x="522" y="623"/>
                  </a:lnTo>
                  <a:lnTo>
                    <a:pt x="531" y="617"/>
                  </a:lnTo>
                  <a:lnTo>
                    <a:pt x="540" y="610"/>
                  </a:lnTo>
                  <a:lnTo>
                    <a:pt x="547" y="605"/>
                  </a:lnTo>
                  <a:lnTo>
                    <a:pt x="549" y="601"/>
                  </a:lnTo>
                  <a:lnTo>
                    <a:pt x="551" y="599"/>
                  </a:lnTo>
                  <a:lnTo>
                    <a:pt x="554" y="596"/>
                  </a:lnTo>
                  <a:lnTo>
                    <a:pt x="556" y="596"/>
                  </a:lnTo>
                  <a:lnTo>
                    <a:pt x="560" y="596"/>
                  </a:lnTo>
                  <a:lnTo>
                    <a:pt x="565" y="596"/>
                  </a:lnTo>
                  <a:lnTo>
                    <a:pt x="569" y="599"/>
                  </a:lnTo>
                  <a:lnTo>
                    <a:pt x="572" y="599"/>
                  </a:lnTo>
                  <a:lnTo>
                    <a:pt x="574" y="599"/>
                  </a:lnTo>
                  <a:lnTo>
                    <a:pt x="576" y="599"/>
                  </a:lnTo>
                  <a:lnTo>
                    <a:pt x="578" y="596"/>
                  </a:lnTo>
                  <a:lnTo>
                    <a:pt x="585" y="590"/>
                  </a:lnTo>
                  <a:lnTo>
                    <a:pt x="587" y="587"/>
                  </a:lnTo>
                  <a:lnTo>
                    <a:pt x="592" y="583"/>
                  </a:lnTo>
                  <a:lnTo>
                    <a:pt x="596" y="581"/>
                  </a:lnTo>
                  <a:lnTo>
                    <a:pt x="601" y="578"/>
                  </a:lnTo>
                  <a:lnTo>
                    <a:pt x="608" y="578"/>
                  </a:lnTo>
                  <a:lnTo>
                    <a:pt x="612" y="578"/>
                  </a:lnTo>
                  <a:lnTo>
                    <a:pt x="619" y="578"/>
                  </a:lnTo>
                  <a:lnTo>
                    <a:pt x="628" y="576"/>
                  </a:lnTo>
                  <a:lnTo>
                    <a:pt x="632" y="574"/>
                  </a:lnTo>
                  <a:lnTo>
                    <a:pt x="637" y="572"/>
                  </a:lnTo>
                  <a:lnTo>
                    <a:pt x="639" y="569"/>
                  </a:lnTo>
                  <a:lnTo>
                    <a:pt x="643" y="567"/>
                  </a:lnTo>
                  <a:lnTo>
                    <a:pt x="648" y="563"/>
                  </a:lnTo>
                  <a:lnTo>
                    <a:pt x="652" y="560"/>
                  </a:lnTo>
                  <a:lnTo>
                    <a:pt x="655" y="560"/>
                  </a:lnTo>
                  <a:lnTo>
                    <a:pt x="657" y="558"/>
                  </a:lnTo>
                  <a:lnTo>
                    <a:pt x="659" y="556"/>
                  </a:lnTo>
                  <a:lnTo>
                    <a:pt x="661" y="552"/>
                  </a:lnTo>
                  <a:lnTo>
                    <a:pt x="664" y="545"/>
                  </a:lnTo>
                  <a:lnTo>
                    <a:pt x="666" y="543"/>
                  </a:lnTo>
                  <a:lnTo>
                    <a:pt x="668" y="538"/>
                  </a:lnTo>
                  <a:lnTo>
                    <a:pt x="670" y="534"/>
                  </a:lnTo>
                  <a:lnTo>
                    <a:pt x="673" y="529"/>
                  </a:lnTo>
                  <a:lnTo>
                    <a:pt x="677" y="525"/>
                  </a:lnTo>
                  <a:lnTo>
                    <a:pt x="679" y="520"/>
                  </a:lnTo>
                  <a:lnTo>
                    <a:pt x="684" y="516"/>
                  </a:lnTo>
                  <a:lnTo>
                    <a:pt x="686" y="511"/>
                  </a:lnTo>
                  <a:lnTo>
                    <a:pt x="686" y="507"/>
                  </a:lnTo>
                  <a:lnTo>
                    <a:pt x="688" y="500"/>
                  </a:lnTo>
                  <a:lnTo>
                    <a:pt x="688" y="493"/>
                  </a:lnTo>
                  <a:lnTo>
                    <a:pt x="688" y="489"/>
                  </a:lnTo>
                  <a:lnTo>
                    <a:pt x="690" y="484"/>
                  </a:lnTo>
                  <a:lnTo>
                    <a:pt x="693" y="480"/>
                  </a:lnTo>
                  <a:lnTo>
                    <a:pt x="695" y="473"/>
                  </a:lnTo>
                  <a:lnTo>
                    <a:pt x="699" y="469"/>
                  </a:lnTo>
                  <a:lnTo>
                    <a:pt x="702" y="462"/>
                  </a:lnTo>
                  <a:lnTo>
                    <a:pt x="702" y="455"/>
                  </a:lnTo>
                  <a:lnTo>
                    <a:pt x="702" y="442"/>
                  </a:lnTo>
                  <a:lnTo>
                    <a:pt x="704" y="426"/>
                  </a:lnTo>
                  <a:lnTo>
                    <a:pt x="704" y="410"/>
                  </a:lnTo>
                  <a:lnTo>
                    <a:pt x="704" y="395"/>
                  </a:lnTo>
                  <a:lnTo>
                    <a:pt x="706" y="377"/>
                  </a:lnTo>
                  <a:lnTo>
                    <a:pt x="708" y="368"/>
                  </a:lnTo>
                  <a:lnTo>
                    <a:pt x="711" y="365"/>
                  </a:lnTo>
                  <a:lnTo>
                    <a:pt x="711" y="365"/>
                  </a:lnTo>
                  <a:lnTo>
                    <a:pt x="715" y="368"/>
                  </a:lnTo>
                  <a:lnTo>
                    <a:pt x="717" y="368"/>
                  </a:lnTo>
                  <a:lnTo>
                    <a:pt x="720" y="365"/>
                  </a:lnTo>
                  <a:lnTo>
                    <a:pt x="724" y="361"/>
                  </a:lnTo>
                  <a:lnTo>
                    <a:pt x="729" y="354"/>
                  </a:lnTo>
                  <a:lnTo>
                    <a:pt x="731" y="348"/>
                  </a:lnTo>
                  <a:lnTo>
                    <a:pt x="733" y="341"/>
                  </a:lnTo>
                  <a:lnTo>
                    <a:pt x="735" y="334"/>
                  </a:lnTo>
                  <a:lnTo>
                    <a:pt x="740" y="327"/>
                  </a:lnTo>
                  <a:lnTo>
                    <a:pt x="744" y="323"/>
                  </a:lnTo>
                  <a:lnTo>
                    <a:pt x="749" y="321"/>
                  </a:lnTo>
                  <a:lnTo>
                    <a:pt x="751" y="318"/>
                  </a:lnTo>
                  <a:lnTo>
                    <a:pt x="756" y="316"/>
                  </a:lnTo>
                  <a:lnTo>
                    <a:pt x="760" y="314"/>
                  </a:lnTo>
                  <a:lnTo>
                    <a:pt x="764" y="309"/>
                  </a:lnTo>
                  <a:lnTo>
                    <a:pt x="776" y="298"/>
                  </a:lnTo>
                  <a:lnTo>
                    <a:pt x="782" y="280"/>
                  </a:lnTo>
                  <a:lnTo>
                    <a:pt x="785" y="262"/>
                  </a:lnTo>
                  <a:lnTo>
                    <a:pt x="785" y="244"/>
                  </a:lnTo>
                  <a:lnTo>
                    <a:pt x="782" y="229"/>
                  </a:lnTo>
                  <a:lnTo>
                    <a:pt x="776" y="218"/>
                  </a:lnTo>
                  <a:lnTo>
                    <a:pt x="769" y="213"/>
                  </a:lnTo>
                  <a:lnTo>
                    <a:pt x="762" y="209"/>
                  </a:lnTo>
                  <a:lnTo>
                    <a:pt x="758" y="209"/>
                  </a:lnTo>
                  <a:lnTo>
                    <a:pt x="751" y="209"/>
                  </a:lnTo>
                  <a:lnTo>
                    <a:pt x="742" y="204"/>
                  </a:lnTo>
                  <a:lnTo>
                    <a:pt x="731" y="200"/>
                  </a:lnTo>
                  <a:lnTo>
                    <a:pt x="720" y="191"/>
                  </a:lnTo>
                  <a:lnTo>
                    <a:pt x="713" y="184"/>
                  </a:lnTo>
                  <a:lnTo>
                    <a:pt x="708" y="177"/>
                  </a:lnTo>
                  <a:lnTo>
                    <a:pt x="702" y="173"/>
                  </a:lnTo>
                  <a:lnTo>
                    <a:pt x="695" y="168"/>
                  </a:lnTo>
                  <a:lnTo>
                    <a:pt x="690" y="166"/>
                  </a:lnTo>
                  <a:lnTo>
                    <a:pt x="684" y="164"/>
                  </a:lnTo>
                  <a:lnTo>
                    <a:pt x="677" y="164"/>
                  </a:lnTo>
                  <a:lnTo>
                    <a:pt x="670" y="164"/>
                  </a:lnTo>
                  <a:lnTo>
                    <a:pt x="661" y="164"/>
                  </a:lnTo>
                  <a:lnTo>
                    <a:pt x="650" y="164"/>
                  </a:lnTo>
                  <a:lnTo>
                    <a:pt x="643" y="161"/>
                  </a:lnTo>
                  <a:lnTo>
                    <a:pt x="639" y="159"/>
                  </a:lnTo>
                  <a:lnTo>
                    <a:pt x="637" y="159"/>
                  </a:lnTo>
                  <a:lnTo>
                    <a:pt x="632" y="157"/>
                  </a:lnTo>
                  <a:lnTo>
                    <a:pt x="628" y="155"/>
                  </a:lnTo>
                  <a:lnTo>
                    <a:pt x="621" y="153"/>
                  </a:lnTo>
                  <a:lnTo>
                    <a:pt x="616" y="153"/>
                  </a:lnTo>
                  <a:lnTo>
                    <a:pt x="610" y="155"/>
                  </a:lnTo>
                  <a:lnTo>
                    <a:pt x="605" y="155"/>
                  </a:lnTo>
                  <a:lnTo>
                    <a:pt x="603" y="157"/>
                  </a:lnTo>
                  <a:lnTo>
                    <a:pt x="601" y="161"/>
                  </a:lnTo>
                  <a:lnTo>
                    <a:pt x="599" y="164"/>
                  </a:lnTo>
                  <a:lnTo>
                    <a:pt x="594" y="166"/>
                  </a:lnTo>
                  <a:lnTo>
                    <a:pt x="592" y="166"/>
                  </a:lnTo>
                  <a:lnTo>
                    <a:pt x="587" y="166"/>
                  </a:lnTo>
                  <a:lnTo>
                    <a:pt x="585" y="164"/>
                  </a:lnTo>
                  <a:lnTo>
                    <a:pt x="583" y="161"/>
                  </a:lnTo>
                  <a:lnTo>
                    <a:pt x="585" y="159"/>
                  </a:lnTo>
                  <a:lnTo>
                    <a:pt x="587" y="157"/>
                  </a:lnTo>
                  <a:lnTo>
                    <a:pt x="590" y="155"/>
                  </a:lnTo>
                  <a:lnTo>
                    <a:pt x="594" y="155"/>
                  </a:lnTo>
                  <a:lnTo>
                    <a:pt x="594" y="155"/>
                  </a:lnTo>
                  <a:lnTo>
                    <a:pt x="596" y="153"/>
                  </a:lnTo>
                  <a:lnTo>
                    <a:pt x="596" y="150"/>
                  </a:lnTo>
                  <a:lnTo>
                    <a:pt x="596" y="148"/>
                  </a:lnTo>
                  <a:lnTo>
                    <a:pt x="587" y="141"/>
                  </a:lnTo>
                  <a:lnTo>
                    <a:pt x="574" y="135"/>
                  </a:lnTo>
                  <a:lnTo>
                    <a:pt x="558" y="128"/>
                  </a:lnTo>
                  <a:lnTo>
                    <a:pt x="545" y="123"/>
                  </a:lnTo>
                  <a:lnTo>
                    <a:pt x="536" y="121"/>
                  </a:lnTo>
                  <a:lnTo>
                    <a:pt x="531" y="121"/>
                  </a:lnTo>
                  <a:lnTo>
                    <a:pt x="525" y="121"/>
                  </a:lnTo>
                  <a:lnTo>
                    <a:pt x="520" y="126"/>
                  </a:lnTo>
                  <a:lnTo>
                    <a:pt x="518" y="128"/>
                  </a:lnTo>
                  <a:lnTo>
                    <a:pt x="516" y="132"/>
                  </a:lnTo>
                  <a:lnTo>
                    <a:pt x="513" y="135"/>
                  </a:lnTo>
                  <a:lnTo>
                    <a:pt x="509" y="137"/>
                  </a:lnTo>
                  <a:lnTo>
                    <a:pt x="504" y="141"/>
                  </a:lnTo>
                  <a:lnTo>
                    <a:pt x="500" y="144"/>
                  </a:lnTo>
                  <a:lnTo>
                    <a:pt x="498" y="146"/>
                  </a:lnTo>
                  <a:lnTo>
                    <a:pt x="493" y="146"/>
                  </a:lnTo>
                  <a:lnTo>
                    <a:pt x="491" y="144"/>
                  </a:lnTo>
                  <a:lnTo>
                    <a:pt x="489" y="144"/>
                  </a:lnTo>
                  <a:lnTo>
                    <a:pt x="486" y="141"/>
                  </a:lnTo>
                  <a:lnTo>
                    <a:pt x="489" y="139"/>
                  </a:lnTo>
                  <a:lnTo>
                    <a:pt x="493" y="137"/>
                  </a:lnTo>
                  <a:lnTo>
                    <a:pt x="495" y="135"/>
                  </a:lnTo>
                  <a:lnTo>
                    <a:pt x="500" y="132"/>
                  </a:lnTo>
                  <a:lnTo>
                    <a:pt x="502" y="130"/>
                  </a:lnTo>
                  <a:lnTo>
                    <a:pt x="507" y="128"/>
                  </a:lnTo>
                  <a:lnTo>
                    <a:pt x="509" y="126"/>
                  </a:lnTo>
                  <a:lnTo>
                    <a:pt x="513" y="123"/>
                  </a:lnTo>
                  <a:lnTo>
                    <a:pt x="516" y="119"/>
                  </a:lnTo>
                  <a:lnTo>
                    <a:pt x="516" y="117"/>
                  </a:lnTo>
                  <a:lnTo>
                    <a:pt x="513" y="114"/>
                  </a:lnTo>
                  <a:lnTo>
                    <a:pt x="509" y="110"/>
                  </a:lnTo>
                  <a:lnTo>
                    <a:pt x="507" y="110"/>
                  </a:lnTo>
                  <a:lnTo>
                    <a:pt x="502" y="108"/>
                  </a:lnTo>
                  <a:lnTo>
                    <a:pt x="498" y="108"/>
                  </a:lnTo>
                  <a:lnTo>
                    <a:pt x="493" y="105"/>
                  </a:lnTo>
                  <a:lnTo>
                    <a:pt x="489" y="103"/>
                  </a:lnTo>
                  <a:lnTo>
                    <a:pt x="484" y="101"/>
                  </a:lnTo>
                  <a:lnTo>
                    <a:pt x="482" y="99"/>
                  </a:lnTo>
                  <a:lnTo>
                    <a:pt x="480" y="99"/>
                  </a:lnTo>
                  <a:lnTo>
                    <a:pt x="477" y="101"/>
                  </a:lnTo>
                  <a:lnTo>
                    <a:pt x="473" y="103"/>
                  </a:lnTo>
                  <a:lnTo>
                    <a:pt x="471" y="105"/>
                  </a:lnTo>
                  <a:lnTo>
                    <a:pt x="468" y="108"/>
                  </a:lnTo>
                  <a:lnTo>
                    <a:pt x="468" y="110"/>
                  </a:lnTo>
                  <a:lnTo>
                    <a:pt x="466" y="114"/>
                  </a:lnTo>
                  <a:lnTo>
                    <a:pt x="468" y="117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66" y="123"/>
                  </a:lnTo>
                  <a:lnTo>
                    <a:pt x="464" y="123"/>
                  </a:lnTo>
                  <a:lnTo>
                    <a:pt x="460" y="123"/>
                  </a:lnTo>
                  <a:lnTo>
                    <a:pt x="457" y="123"/>
                  </a:lnTo>
                  <a:lnTo>
                    <a:pt x="455" y="123"/>
                  </a:lnTo>
                  <a:lnTo>
                    <a:pt x="453" y="121"/>
                  </a:lnTo>
                  <a:lnTo>
                    <a:pt x="453" y="117"/>
                  </a:lnTo>
                  <a:lnTo>
                    <a:pt x="453" y="114"/>
                  </a:lnTo>
                  <a:lnTo>
                    <a:pt x="453" y="110"/>
                  </a:lnTo>
                  <a:lnTo>
                    <a:pt x="453" y="108"/>
                  </a:lnTo>
                  <a:lnTo>
                    <a:pt x="455" y="105"/>
                  </a:lnTo>
                  <a:lnTo>
                    <a:pt x="460" y="103"/>
                  </a:lnTo>
                  <a:lnTo>
                    <a:pt x="464" y="103"/>
                  </a:lnTo>
                  <a:lnTo>
                    <a:pt x="468" y="101"/>
                  </a:lnTo>
                  <a:lnTo>
                    <a:pt x="473" y="101"/>
                  </a:lnTo>
                  <a:lnTo>
                    <a:pt x="475" y="101"/>
                  </a:lnTo>
                  <a:lnTo>
                    <a:pt x="477" y="96"/>
                  </a:lnTo>
                  <a:lnTo>
                    <a:pt x="480" y="94"/>
                  </a:lnTo>
                  <a:lnTo>
                    <a:pt x="480" y="85"/>
                  </a:lnTo>
                  <a:lnTo>
                    <a:pt x="480" y="79"/>
                  </a:lnTo>
                  <a:lnTo>
                    <a:pt x="480" y="74"/>
                  </a:lnTo>
                  <a:lnTo>
                    <a:pt x="477" y="70"/>
                  </a:lnTo>
                  <a:lnTo>
                    <a:pt x="475" y="67"/>
                  </a:lnTo>
                  <a:lnTo>
                    <a:pt x="471" y="65"/>
                  </a:lnTo>
                  <a:lnTo>
                    <a:pt x="468" y="65"/>
                  </a:lnTo>
                  <a:lnTo>
                    <a:pt x="464" y="63"/>
                  </a:lnTo>
                  <a:lnTo>
                    <a:pt x="462" y="61"/>
                  </a:lnTo>
                  <a:lnTo>
                    <a:pt x="460" y="58"/>
                  </a:lnTo>
                  <a:lnTo>
                    <a:pt x="460" y="54"/>
                  </a:lnTo>
                  <a:lnTo>
                    <a:pt x="460" y="47"/>
                  </a:lnTo>
                  <a:lnTo>
                    <a:pt x="460" y="45"/>
                  </a:lnTo>
                  <a:lnTo>
                    <a:pt x="462" y="40"/>
                  </a:lnTo>
                  <a:lnTo>
                    <a:pt x="462" y="36"/>
                  </a:lnTo>
                  <a:lnTo>
                    <a:pt x="460" y="34"/>
                  </a:lnTo>
                  <a:lnTo>
                    <a:pt x="457" y="27"/>
                  </a:lnTo>
                  <a:lnTo>
                    <a:pt x="455" y="22"/>
                  </a:lnTo>
                  <a:lnTo>
                    <a:pt x="453" y="22"/>
                  </a:lnTo>
                  <a:lnTo>
                    <a:pt x="453" y="20"/>
                  </a:lnTo>
                  <a:lnTo>
                    <a:pt x="453" y="20"/>
                  </a:lnTo>
                  <a:lnTo>
                    <a:pt x="453" y="22"/>
                  </a:lnTo>
                  <a:lnTo>
                    <a:pt x="453" y="22"/>
                  </a:lnTo>
                  <a:lnTo>
                    <a:pt x="451" y="22"/>
                  </a:lnTo>
                  <a:lnTo>
                    <a:pt x="451" y="22"/>
                  </a:lnTo>
                  <a:lnTo>
                    <a:pt x="448" y="22"/>
                  </a:lnTo>
                  <a:lnTo>
                    <a:pt x="444" y="25"/>
                  </a:lnTo>
                  <a:lnTo>
                    <a:pt x="442" y="31"/>
                  </a:lnTo>
                  <a:lnTo>
                    <a:pt x="439" y="38"/>
                  </a:lnTo>
                  <a:lnTo>
                    <a:pt x="437" y="45"/>
                  </a:lnTo>
                  <a:lnTo>
                    <a:pt x="435" y="49"/>
                  </a:lnTo>
                  <a:lnTo>
                    <a:pt x="430" y="54"/>
                  </a:lnTo>
                  <a:lnTo>
                    <a:pt x="428" y="58"/>
                  </a:lnTo>
                  <a:lnTo>
                    <a:pt x="421" y="61"/>
                  </a:lnTo>
                  <a:lnTo>
                    <a:pt x="415" y="61"/>
                  </a:lnTo>
                  <a:lnTo>
                    <a:pt x="408" y="61"/>
                  </a:lnTo>
                  <a:lnTo>
                    <a:pt x="401" y="61"/>
                  </a:lnTo>
                  <a:lnTo>
                    <a:pt x="399" y="61"/>
                  </a:lnTo>
                  <a:lnTo>
                    <a:pt x="399" y="58"/>
                  </a:lnTo>
                  <a:lnTo>
                    <a:pt x="397" y="58"/>
                  </a:lnTo>
                  <a:lnTo>
                    <a:pt x="394" y="56"/>
                  </a:lnTo>
                  <a:lnTo>
                    <a:pt x="392" y="56"/>
                  </a:lnTo>
                  <a:lnTo>
                    <a:pt x="388" y="56"/>
                  </a:lnTo>
                  <a:lnTo>
                    <a:pt x="379" y="54"/>
                  </a:lnTo>
                  <a:lnTo>
                    <a:pt x="372" y="54"/>
                  </a:lnTo>
                  <a:lnTo>
                    <a:pt x="368" y="54"/>
                  </a:lnTo>
                  <a:lnTo>
                    <a:pt x="363" y="56"/>
                  </a:lnTo>
                  <a:lnTo>
                    <a:pt x="359" y="58"/>
                  </a:lnTo>
                  <a:lnTo>
                    <a:pt x="356" y="61"/>
                  </a:lnTo>
                  <a:lnTo>
                    <a:pt x="354" y="65"/>
                  </a:lnTo>
                  <a:lnTo>
                    <a:pt x="350" y="67"/>
                  </a:lnTo>
                  <a:lnTo>
                    <a:pt x="345" y="67"/>
                  </a:lnTo>
                  <a:lnTo>
                    <a:pt x="341" y="67"/>
                  </a:lnTo>
                  <a:lnTo>
                    <a:pt x="338" y="67"/>
                  </a:lnTo>
                  <a:lnTo>
                    <a:pt x="336" y="67"/>
                  </a:lnTo>
                  <a:lnTo>
                    <a:pt x="334" y="67"/>
                  </a:lnTo>
                  <a:lnTo>
                    <a:pt x="329" y="70"/>
                  </a:lnTo>
                  <a:lnTo>
                    <a:pt x="325" y="72"/>
                  </a:lnTo>
                  <a:lnTo>
                    <a:pt x="318" y="76"/>
                  </a:lnTo>
                  <a:lnTo>
                    <a:pt x="312" y="79"/>
                  </a:lnTo>
                  <a:lnTo>
                    <a:pt x="307" y="81"/>
                  </a:lnTo>
                  <a:lnTo>
                    <a:pt x="303" y="79"/>
                  </a:lnTo>
                  <a:lnTo>
                    <a:pt x="298" y="79"/>
                  </a:lnTo>
                  <a:lnTo>
                    <a:pt x="294" y="76"/>
                  </a:lnTo>
                  <a:lnTo>
                    <a:pt x="289" y="74"/>
                  </a:lnTo>
                  <a:lnTo>
                    <a:pt x="287" y="70"/>
                  </a:lnTo>
                  <a:lnTo>
                    <a:pt x="285" y="65"/>
                  </a:lnTo>
                  <a:lnTo>
                    <a:pt x="282" y="61"/>
                  </a:lnTo>
                  <a:lnTo>
                    <a:pt x="282" y="56"/>
                  </a:lnTo>
                  <a:lnTo>
                    <a:pt x="282" y="54"/>
                  </a:lnTo>
                  <a:lnTo>
                    <a:pt x="282" y="49"/>
                  </a:lnTo>
                  <a:lnTo>
                    <a:pt x="282" y="43"/>
                  </a:lnTo>
                  <a:lnTo>
                    <a:pt x="285" y="36"/>
                  </a:lnTo>
                  <a:lnTo>
                    <a:pt x="287" y="31"/>
                  </a:lnTo>
                  <a:lnTo>
                    <a:pt x="287" y="27"/>
                  </a:lnTo>
                  <a:lnTo>
                    <a:pt x="287" y="22"/>
                  </a:lnTo>
                  <a:lnTo>
                    <a:pt x="285" y="18"/>
                  </a:lnTo>
                  <a:lnTo>
                    <a:pt x="282" y="16"/>
                  </a:lnTo>
                  <a:lnTo>
                    <a:pt x="280" y="14"/>
                  </a:lnTo>
                  <a:lnTo>
                    <a:pt x="280" y="9"/>
                  </a:lnTo>
                  <a:lnTo>
                    <a:pt x="280" y="7"/>
                  </a:lnTo>
                  <a:lnTo>
                    <a:pt x="280" y="5"/>
                  </a:lnTo>
                  <a:lnTo>
                    <a:pt x="282" y="2"/>
                  </a:lnTo>
                  <a:lnTo>
                    <a:pt x="282" y="2"/>
                  </a:lnTo>
                  <a:lnTo>
                    <a:pt x="282" y="2"/>
                  </a:lnTo>
                  <a:lnTo>
                    <a:pt x="280" y="2"/>
                  </a:lnTo>
                  <a:lnTo>
                    <a:pt x="273" y="0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264" y="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29" name="Freeform 37"/>
            <p:cNvSpPr>
              <a:spLocks/>
            </p:cNvSpPr>
            <p:nvPr/>
          </p:nvSpPr>
          <p:spPr bwMode="auto">
            <a:xfrm>
              <a:off x="1708150" y="3235325"/>
              <a:ext cx="1246188" cy="1335088"/>
            </a:xfrm>
            <a:custGeom>
              <a:avLst/>
              <a:gdLst>
                <a:gd name="T0" fmla="*/ 217 w 785"/>
                <a:gd name="T1" fmla="*/ 29 h 841"/>
                <a:gd name="T2" fmla="*/ 193 w 785"/>
                <a:gd name="T3" fmla="*/ 34 h 841"/>
                <a:gd name="T4" fmla="*/ 220 w 785"/>
                <a:gd name="T5" fmla="*/ 61 h 841"/>
                <a:gd name="T6" fmla="*/ 168 w 785"/>
                <a:gd name="T7" fmla="*/ 90 h 841"/>
                <a:gd name="T8" fmla="*/ 132 w 785"/>
                <a:gd name="T9" fmla="*/ 65 h 841"/>
                <a:gd name="T10" fmla="*/ 83 w 785"/>
                <a:gd name="T11" fmla="*/ 74 h 841"/>
                <a:gd name="T12" fmla="*/ 81 w 785"/>
                <a:gd name="T13" fmla="*/ 101 h 841"/>
                <a:gd name="T14" fmla="*/ 90 w 785"/>
                <a:gd name="T15" fmla="*/ 148 h 841"/>
                <a:gd name="T16" fmla="*/ 54 w 785"/>
                <a:gd name="T17" fmla="*/ 195 h 841"/>
                <a:gd name="T18" fmla="*/ 2 w 785"/>
                <a:gd name="T19" fmla="*/ 249 h 841"/>
                <a:gd name="T20" fmla="*/ 20 w 785"/>
                <a:gd name="T21" fmla="*/ 289 h 841"/>
                <a:gd name="T22" fmla="*/ 63 w 785"/>
                <a:gd name="T23" fmla="*/ 303 h 841"/>
                <a:gd name="T24" fmla="*/ 90 w 785"/>
                <a:gd name="T25" fmla="*/ 330 h 841"/>
                <a:gd name="T26" fmla="*/ 166 w 785"/>
                <a:gd name="T27" fmla="*/ 305 h 841"/>
                <a:gd name="T28" fmla="*/ 213 w 785"/>
                <a:gd name="T29" fmla="*/ 361 h 841"/>
                <a:gd name="T30" fmla="*/ 258 w 785"/>
                <a:gd name="T31" fmla="*/ 386 h 841"/>
                <a:gd name="T32" fmla="*/ 300 w 785"/>
                <a:gd name="T33" fmla="*/ 439 h 841"/>
                <a:gd name="T34" fmla="*/ 325 w 785"/>
                <a:gd name="T35" fmla="*/ 464 h 841"/>
                <a:gd name="T36" fmla="*/ 320 w 785"/>
                <a:gd name="T37" fmla="*/ 504 h 841"/>
                <a:gd name="T38" fmla="*/ 258 w 785"/>
                <a:gd name="T39" fmla="*/ 507 h 841"/>
                <a:gd name="T40" fmla="*/ 240 w 785"/>
                <a:gd name="T41" fmla="*/ 581 h 841"/>
                <a:gd name="T42" fmla="*/ 298 w 785"/>
                <a:gd name="T43" fmla="*/ 608 h 841"/>
                <a:gd name="T44" fmla="*/ 325 w 785"/>
                <a:gd name="T45" fmla="*/ 621 h 841"/>
                <a:gd name="T46" fmla="*/ 314 w 785"/>
                <a:gd name="T47" fmla="*/ 652 h 841"/>
                <a:gd name="T48" fmla="*/ 320 w 785"/>
                <a:gd name="T49" fmla="*/ 673 h 841"/>
                <a:gd name="T50" fmla="*/ 368 w 785"/>
                <a:gd name="T51" fmla="*/ 668 h 841"/>
                <a:gd name="T52" fmla="*/ 399 w 785"/>
                <a:gd name="T53" fmla="*/ 634 h 841"/>
                <a:gd name="T54" fmla="*/ 372 w 785"/>
                <a:gd name="T55" fmla="*/ 688 h 841"/>
                <a:gd name="T56" fmla="*/ 316 w 785"/>
                <a:gd name="T57" fmla="*/ 787 h 841"/>
                <a:gd name="T58" fmla="*/ 318 w 785"/>
                <a:gd name="T59" fmla="*/ 827 h 841"/>
                <a:gd name="T60" fmla="*/ 377 w 785"/>
                <a:gd name="T61" fmla="*/ 841 h 841"/>
                <a:gd name="T62" fmla="*/ 426 w 785"/>
                <a:gd name="T63" fmla="*/ 794 h 841"/>
                <a:gd name="T64" fmla="*/ 453 w 785"/>
                <a:gd name="T65" fmla="*/ 744 h 841"/>
                <a:gd name="T66" fmla="*/ 491 w 785"/>
                <a:gd name="T67" fmla="*/ 711 h 841"/>
                <a:gd name="T68" fmla="*/ 509 w 785"/>
                <a:gd name="T69" fmla="*/ 650 h 841"/>
                <a:gd name="T70" fmla="*/ 551 w 785"/>
                <a:gd name="T71" fmla="*/ 599 h 841"/>
                <a:gd name="T72" fmla="*/ 585 w 785"/>
                <a:gd name="T73" fmla="*/ 590 h 841"/>
                <a:gd name="T74" fmla="*/ 637 w 785"/>
                <a:gd name="T75" fmla="*/ 572 h 841"/>
                <a:gd name="T76" fmla="*/ 666 w 785"/>
                <a:gd name="T77" fmla="*/ 543 h 841"/>
                <a:gd name="T78" fmla="*/ 688 w 785"/>
                <a:gd name="T79" fmla="*/ 493 h 841"/>
                <a:gd name="T80" fmla="*/ 704 w 785"/>
                <a:gd name="T81" fmla="*/ 410 h 841"/>
                <a:gd name="T82" fmla="*/ 729 w 785"/>
                <a:gd name="T83" fmla="*/ 354 h 841"/>
                <a:gd name="T84" fmla="*/ 764 w 785"/>
                <a:gd name="T85" fmla="*/ 309 h 841"/>
                <a:gd name="T86" fmla="*/ 751 w 785"/>
                <a:gd name="T87" fmla="*/ 209 h 841"/>
                <a:gd name="T88" fmla="*/ 677 w 785"/>
                <a:gd name="T89" fmla="*/ 164 h 841"/>
                <a:gd name="T90" fmla="*/ 616 w 785"/>
                <a:gd name="T91" fmla="*/ 153 h 841"/>
                <a:gd name="T92" fmla="*/ 583 w 785"/>
                <a:gd name="T93" fmla="*/ 161 h 841"/>
                <a:gd name="T94" fmla="*/ 574 w 785"/>
                <a:gd name="T95" fmla="*/ 135 h 841"/>
                <a:gd name="T96" fmla="*/ 509 w 785"/>
                <a:gd name="T97" fmla="*/ 137 h 841"/>
                <a:gd name="T98" fmla="*/ 495 w 785"/>
                <a:gd name="T99" fmla="*/ 135 h 841"/>
                <a:gd name="T100" fmla="*/ 507 w 785"/>
                <a:gd name="T101" fmla="*/ 110 h 841"/>
                <a:gd name="T102" fmla="*/ 471 w 785"/>
                <a:gd name="T103" fmla="*/ 105 h 841"/>
                <a:gd name="T104" fmla="*/ 457 w 785"/>
                <a:gd name="T105" fmla="*/ 123 h 841"/>
                <a:gd name="T106" fmla="*/ 468 w 785"/>
                <a:gd name="T107" fmla="*/ 101 h 841"/>
                <a:gd name="T108" fmla="*/ 471 w 785"/>
                <a:gd name="T109" fmla="*/ 65 h 841"/>
                <a:gd name="T110" fmla="*/ 460 w 785"/>
                <a:gd name="T111" fmla="*/ 34 h 841"/>
                <a:gd name="T112" fmla="*/ 448 w 785"/>
                <a:gd name="T113" fmla="*/ 22 h 841"/>
                <a:gd name="T114" fmla="*/ 408 w 785"/>
                <a:gd name="T115" fmla="*/ 61 h 841"/>
                <a:gd name="T116" fmla="*/ 368 w 785"/>
                <a:gd name="T117" fmla="*/ 54 h 841"/>
                <a:gd name="T118" fmla="*/ 334 w 785"/>
                <a:gd name="T119" fmla="*/ 67 h 841"/>
                <a:gd name="T120" fmla="*/ 287 w 785"/>
                <a:gd name="T121" fmla="*/ 70 h 841"/>
                <a:gd name="T122" fmla="*/ 287 w 785"/>
                <a:gd name="T123" fmla="*/ 22 h 841"/>
                <a:gd name="T124" fmla="*/ 280 w 785"/>
                <a:gd name="T125" fmla="*/ 2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5" h="841">
                  <a:moveTo>
                    <a:pt x="264" y="7"/>
                  </a:moveTo>
                  <a:lnTo>
                    <a:pt x="262" y="11"/>
                  </a:lnTo>
                  <a:lnTo>
                    <a:pt x="258" y="14"/>
                  </a:lnTo>
                  <a:lnTo>
                    <a:pt x="251" y="18"/>
                  </a:lnTo>
                  <a:lnTo>
                    <a:pt x="244" y="18"/>
                  </a:lnTo>
                  <a:lnTo>
                    <a:pt x="238" y="22"/>
                  </a:lnTo>
                  <a:lnTo>
                    <a:pt x="229" y="25"/>
                  </a:lnTo>
                  <a:lnTo>
                    <a:pt x="224" y="29"/>
                  </a:lnTo>
                  <a:lnTo>
                    <a:pt x="220" y="31"/>
                  </a:lnTo>
                  <a:lnTo>
                    <a:pt x="217" y="29"/>
                  </a:lnTo>
                  <a:lnTo>
                    <a:pt x="215" y="27"/>
                  </a:lnTo>
                  <a:lnTo>
                    <a:pt x="211" y="22"/>
                  </a:lnTo>
                  <a:lnTo>
                    <a:pt x="206" y="20"/>
                  </a:lnTo>
                  <a:lnTo>
                    <a:pt x="199" y="20"/>
                  </a:lnTo>
                  <a:lnTo>
                    <a:pt x="195" y="20"/>
                  </a:lnTo>
                  <a:lnTo>
                    <a:pt x="193" y="20"/>
                  </a:lnTo>
                  <a:lnTo>
                    <a:pt x="193" y="22"/>
                  </a:lnTo>
                  <a:lnTo>
                    <a:pt x="193" y="27"/>
                  </a:lnTo>
                  <a:lnTo>
                    <a:pt x="193" y="29"/>
                  </a:lnTo>
                  <a:lnTo>
                    <a:pt x="193" y="34"/>
                  </a:lnTo>
                  <a:lnTo>
                    <a:pt x="195" y="38"/>
                  </a:lnTo>
                  <a:lnTo>
                    <a:pt x="197" y="45"/>
                  </a:lnTo>
                  <a:lnTo>
                    <a:pt x="199" y="49"/>
                  </a:lnTo>
                  <a:lnTo>
                    <a:pt x="202" y="52"/>
                  </a:lnTo>
                  <a:lnTo>
                    <a:pt x="204" y="54"/>
                  </a:lnTo>
                  <a:lnTo>
                    <a:pt x="208" y="54"/>
                  </a:lnTo>
                  <a:lnTo>
                    <a:pt x="215" y="56"/>
                  </a:lnTo>
                  <a:lnTo>
                    <a:pt x="217" y="58"/>
                  </a:lnTo>
                  <a:lnTo>
                    <a:pt x="220" y="61"/>
                  </a:lnTo>
                  <a:lnTo>
                    <a:pt x="220" y="61"/>
                  </a:lnTo>
                  <a:lnTo>
                    <a:pt x="217" y="63"/>
                  </a:lnTo>
                  <a:lnTo>
                    <a:pt x="215" y="63"/>
                  </a:lnTo>
                  <a:lnTo>
                    <a:pt x="211" y="65"/>
                  </a:lnTo>
                  <a:lnTo>
                    <a:pt x="206" y="65"/>
                  </a:lnTo>
                  <a:lnTo>
                    <a:pt x="202" y="67"/>
                  </a:lnTo>
                  <a:lnTo>
                    <a:pt x="197" y="72"/>
                  </a:lnTo>
                  <a:lnTo>
                    <a:pt x="190" y="74"/>
                  </a:lnTo>
                  <a:lnTo>
                    <a:pt x="186" y="81"/>
                  </a:lnTo>
                  <a:lnTo>
                    <a:pt x="177" y="87"/>
                  </a:lnTo>
                  <a:lnTo>
                    <a:pt x="168" y="90"/>
                  </a:lnTo>
                  <a:lnTo>
                    <a:pt x="161" y="90"/>
                  </a:lnTo>
                  <a:lnTo>
                    <a:pt x="155" y="87"/>
                  </a:lnTo>
                  <a:lnTo>
                    <a:pt x="150" y="85"/>
                  </a:lnTo>
                  <a:lnTo>
                    <a:pt x="146" y="81"/>
                  </a:lnTo>
                  <a:lnTo>
                    <a:pt x="141" y="76"/>
                  </a:lnTo>
                  <a:lnTo>
                    <a:pt x="139" y="72"/>
                  </a:lnTo>
                  <a:lnTo>
                    <a:pt x="134" y="67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28" y="65"/>
                  </a:lnTo>
                  <a:lnTo>
                    <a:pt x="123" y="65"/>
                  </a:lnTo>
                  <a:lnTo>
                    <a:pt x="119" y="67"/>
                  </a:lnTo>
                  <a:lnTo>
                    <a:pt x="112" y="70"/>
                  </a:lnTo>
                  <a:lnTo>
                    <a:pt x="107" y="70"/>
                  </a:lnTo>
                  <a:lnTo>
                    <a:pt x="101" y="70"/>
                  </a:lnTo>
                  <a:lnTo>
                    <a:pt x="96" y="70"/>
                  </a:lnTo>
                  <a:lnTo>
                    <a:pt x="90" y="72"/>
                  </a:lnTo>
                  <a:lnTo>
                    <a:pt x="87" y="72"/>
                  </a:lnTo>
                  <a:lnTo>
                    <a:pt x="83" y="74"/>
                  </a:lnTo>
                  <a:lnTo>
                    <a:pt x="83" y="76"/>
                  </a:lnTo>
                  <a:lnTo>
                    <a:pt x="83" y="79"/>
                  </a:lnTo>
                  <a:lnTo>
                    <a:pt x="85" y="81"/>
                  </a:lnTo>
                  <a:lnTo>
                    <a:pt x="90" y="85"/>
                  </a:lnTo>
                  <a:lnTo>
                    <a:pt x="92" y="87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78" y="94"/>
                  </a:lnTo>
                  <a:lnTo>
                    <a:pt x="78" y="96"/>
                  </a:lnTo>
                  <a:lnTo>
                    <a:pt x="81" y="101"/>
                  </a:lnTo>
                  <a:lnTo>
                    <a:pt x="81" y="105"/>
                  </a:lnTo>
                  <a:lnTo>
                    <a:pt x="83" y="110"/>
                  </a:lnTo>
                  <a:lnTo>
                    <a:pt x="81" y="114"/>
                  </a:lnTo>
                  <a:lnTo>
                    <a:pt x="81" y="119"/>
                  </a:lnTo>
                  <a:lnTo>
                    <a:pt x="83" y="121"/>
                  </a:lnTo>
                  <a:lnTo>
                    <a:pt x="85" y="126"/>
                  </a:lnTo>
                  <a:lnTo>
                    <a:pt x="87" y="130"/>
                  </a:lnTo>
                  <a:lnTo>
                    <a:pt x="90" y="135"/>
                  </a:lnTo>
                  <a:lnTo>
                    <a:pt x="90" y="141"/>
                  </a:lnTo>
                  <a:lnTo>
                    <a:pt x="90" y="148"/>
                  </a:lnTo>
                  <a:lnTo>
                    <a:pt x="85" y="166"/>
                  </a:lnTo>
                  <a:lnTo>
                    <a:pt x="83" y="179"/>
                  </a:lnTo>
                  <a:lnTo>
                    <a:pt x="76" y="188"/>
                  </a:lnTo>
                  <a:lnTo>
                    <a:pt x="72" y="191"/>
                  </a:lnTo>
                  <a:lnTo>
                    <a:pt x="69" y="191"/>
                  </a:lnTo>
                  <a:lnTo>
                    <a:pt x="67" y="188"/>
                  </a:lnTo>
                  <a:lnTo>
                    <a:pt x="67" y="188"/>
                  </a:lnTo>
                  <a:lnTo>
                    <a:pt x="65" y="188"/>
                  </a:lnTo>
                  <a:lnTo>
                    <a:pt x="63" y="188"/>
                  </a:lnTo>
                  <a:lnTo>
                    <a:pt x="54" y="195"/>
                  </a:lnTo>
                  <a:lnTo>
                    <a:pt x="40" y="202"/>
                  </a:lnTo>
                  <a:lnTo>
                    <a:pt x="24" y="209"/>
                  </a:lnTo>
                  <a:lnTo>
                    <a:pt x="20" y="213"/>
                  </a:lnTo>
                  <a:lnTo>
                    <a:pt x="18" y="218"/>
                  </a:lnTo>
                  <a:lnTo>
                    <a:pt x="16" y="222"/>
                  </a:lnTo>
                  <a:lnTo>
                    <a:pt x="13" y="226"/>
                  </a:lnTo>
                  <a:lnTo>
                    <a:pt x="11" y="231"/>
                  </a:lnTo>
                  <a:lnTo>
                    <a:pt x="7" y="235"/>
                  </a:lnTo>
                  <a:lnTo>
                    <a:pt x="4" y="242"/>
                  </a:lnTo>
                  <a:lnTo>
                    <a:pt x="2" y="249"/>
                  </a:lnTo>
                  <a:lnTo>
                    <a:pt x="2" y="256"/>
                  </a:lnTo>
                  <a:lnTo>
                    <a:pt x="0" y="265"/>
                  </a:lnTo>
                  <a:lnTo>
                    <a:pt x="0" y="269"/>
                  </a:lnTo>
                  <a:lnTo>
                    <a:pt x="2" y="274"/>
                  </a:lnTo>
                  <a:lnTo>
                    <a:pt x="4" y="278"/>
                  </a:lnTo>
                  <a:lnTo>
                    <a:pt x="9" y="283"/>
                  </a:lnTo>
                  <a:lnTo>
                    <a:pt x="13" y="285"/>
                  </a:lnTo>
                  <a:lnTo>
                    <a:pt x="18" y="287"/>
                  </a:lnTo>
                  <a:lnTo>
                    <a:pt x="18" y="287"/>
                  </a:lnTo>
                  <a:lnTo>
                    <a:pt x="20" y="289"/>
                  </a:lnTo>
                  <a:lnTo>
                    <a:pt x="22" y="291"/>
                  </a:lnTo>
                  <a:lnTo>
                    <a:pt x="24" y="296"/>
                  </a:lnTo>
                  <a:lnTo>
                    <a:pt x="31" y="298"/>
                  </a:lnTo>
                  <a:lnTo>
                    <a:pt x="36" y="303"/>
                  </a:lnTo>
                  <a:lnTo>
                    <a:pt x="40" y="305"/>
                  </a:lnTo>
                  <a:lnTo>
                    <a:pt x="42" y="305"/>
                  </a:lnTo>
                  <a:lnTo>
                    <a:pt x="47" y="305"/>
                  </a:lnTo>
                  <a:lnTo>
                    <a:pt x="54" y="305"/>
                  </a:lnTo>
                  <a:lnTo>
                    <a:pt x="58" y="303"/>
                  </a:lnTo>
                  <a:lnTo>
                    <a:pt x="63" y="303"/>
                  </a:lnTo>
                  <a:lnTo>
                    <a:pt x="65" y="300"/>
                  </a:lnTo>
                  <a:lnTo>
                    <a:pt x="67" y="300"/>
                  </a:lnTo>
                  <a:lnTo>
                    <a:pt x="67" y="321"/>
                  </a:lnTo>
                  <a:lnTo>
                    <a:pt x="67" y="325"/>
                  </a:lnTo>
                  <a:lnTo>
                    <a:pt x="69" y="327"/>
                  </a:lnTo>
                  <a:lnTo>
                    <a:pt x="74" y="327"/>
                  </a:lnTo>
                  <a:lnTo>
                    <a:pt x="76" y="330"/>
                  </a:lnTo>
                  <a:lnTo>
                    <a:pt x="81" y="330"/>
                  </a:lnTo>
                  <a:lnTo>
                    <a:pt x="85" y="330"/>
                  </a:lnTo>
                  <a:lnTo>
                    <a:pt x="90" y="330"/>
                  </a:lnTo>
                  <a:lnTo>
                    <a:pt x="94" y="330"/>
                  </a:lnTo>
                  <a:lnTo>
                    <a:pt x="101" y="327"/>
                  </a:lnTo>
                  <a:lnTo>
                    <a:pt x="110" y="325"/>
                  </a:lnTo>
                  <a:lnTo>
                    <a:pt x="121" y="321"/>
                  </a:lnTo>
                  <a:lnTo>
                    <a:pt x="130" y="318"/>
                  </a:lnTo>
                  <a:lnTo>
                    <a:pt x="137" y="314"/>
                  </a:lnTo>
                  <a:lnTo>
                    <a:pt x="143" y="307"/>
                  </a:lnTo>
                  <a:lnTo>
                    <a:pt x="155" y="305"/>
                  </a:lnTo>
                  <a:lnTo>
                    <a:pt x="164" y="303"/>
                  </a:lnTo>
                  <a:lnTo>
                    <a:pt x="166" y="305"/>
                  </a:lnTo>
                  <a:lnTo>
                    <a:pt x="168" y="307"/>
                  </a:lnTo>
                  <a:lnTo>
                    <a:pt x="170" y="312"/>
                  </a:lnTo>
                  <a:lnTo>
                    <a:pt x="172" y="318"/>
                  </a:lnTo>
                  <a:lnTo>
                    <a:pt x="172" y="325"/>
                  </a:lnTo>
                  <a:lnTo>
                    <a:pt x="172" y="332"/>
                  </a:lnTo>
                  <a:lnTo>
                    <a:pt x="175" y="339"/>
                  </a:lnTo>
                  <a:lnTo>
                    <a:pt x="179" y="348"/>
                  </a:lnTo>
                  <a:lnTo>
                    <a:pt x="190" y="356"/>
                  </a:lnTo>
                  <a:lnTo>
                    <a:pt x="204" y="361"/>
                  </a:lnTo>
                  <a:lnTo>
                    <a:pt x="213" y="361"/>
                  </a:lnTo>
                  <a:lnTo>
                    <a:pt x="220" y="363"/>
                  </a:lnTo>
                  <a:lnTo>
                    <a:pt x="224" y="365"/>
                  </a:lnTo>
                  <a:lnTo>
                    <a:pt x="229" y="370"/>
                  </a:lnTo>
                  <a:lnTo>
                    <a:pt x="231" y="377"/>
                  </a:lnTo>
                  <a:lnTo>
                    <a:pt x="235" y="379"/>
                  </a:lnTo>
                  <a:lnTo>
                    <a:pt x="238" y="381"/>
                  </a:lnTo>
                  <a:lnTo>
                    <a:pt x="244" y="383"/>
                  </a:lnTo>
                  <a:lnTo>
                    <a:pt x="249" y="383"/>
                  </a:lnTo>
                  <a:lnTo>
                    <a:pt x="253" y="383"/>
                  </a:lnTo>
                  <a:lnTo>
                    <a:pt x="258" y="386"/>
                  </a:lnTo>
                  <a:lnTo>
                    <a:pt x="262" y="388"/>
                  </a:lnTo>
                  <a:lnTo>
                    <a:pt x="267" y="399"/>
                  </a:lnTo>
                  <a:lnTo>
                    <a:pt x="273" y="417"/>
                  </a:lnTo>
                  <a:lnTo>
                    <a:pt x="278" y="430"/>
                  </a:lnTo>
                  <a:lnTo>
                    <a:pt x="280" y="435"/>
                  </a:lnTo>
                  <a:lnTo>
                    <a:pt x="282" y="437"/>
                  </a:lnTo>
                  <a:lnTo>
                    <a:pt x="287" y="439"/>
                  </a:lnTo>
                  <a:lnTo>
                    <a:pt x="291" y="439"/>
                  </a:lnTo>
                  <a:lnTo>
                    <a:pt x="296" y="439"/>
                  </a:lnTo>
                  <a:lnTo>
                    <a:pt x="300" y="439"/>
                  </a:lnTo>
                  <a:lnTo>
                    <a:pt x="303" y="439"/>
                  </a:lnTo>
                  <a:lnTo>
                    <a:pt x="307" y="439"/>
                  </a:lnTo>
                  <a:lnTo>
                    <a:pt x="309" y="442"/>
                  </a:lnTo>
                  <a:lnTo>
                    <a:pt x="312" y="444"/>
                  </a:lnTo>
                  <a:lnTo>
                    <a:pt x="312" y="444"/>
                  </a:lnTo>
                  <a:lnTo>
                    <a:pt x="309" y="446"/>
                  </a:lnTo>
                  <a:lnTo>
                    <a:pt x="312" y="451"/>
                  </a:lnTo>
                  <a:lnTo>
                    <a:pt x="314" y="455"/>
                  </a:lnTo>
                  <a:lnTo>
                    <a:pt x="318" y="460"/>
                  </a:lnTo>
                  <a:lnTo>
                    <a:pt x="325" y="464"/>
                  </a:lnTo>
                  <a:lnTo>
                    <a:pt x="327" y="466"/>
                  </a:lnTo>
                  <a:lnTo>
                    <a:pt x="329" y="469"/>
                  </a:lnTo>
                  <a:lnTo>
                    <a:pt x="329" y="471"/>
                  </a:lnTo>
                  <a:lnTo>
                    <a:pt x="327" y="475"/>
                  </a:lnTo>
                  <a:lnTo>
                    <a:pt x="327" y="478"/>
                  </a:lnTo>
                  <a:lnTo>
                    <a:pt x="327" y="484"/>
                  </a:lnTo>
                  <a:lnTo>
                    <a:pt x="327" y="491"/>
                  </a:lnTo>
                  <a:lnTo>
                    <a:pt x="325" y="495"/>
                  </a:lnTo>
                  <a:lnTo>
                    <a:pt x="323" y="500"/>
                  </a:lnTo>
                  <a:lnTo>
                    <a:pt x="320" y="504"/>
                  </a:lnTo>
                  <a:lnTo>
                    <a:pt x="318" y="507"/>
                  </a:lnTo>
                  <a:lnTo>
                    <a:pt x="318" y="507"/>
                  </a:lnTo>
                  <a:lnTo>
                    <a:pt x="316" y="507"/>
                  </a:lnTo>
                  <a:lnTo>
                    <a:pt x="314" y="507"/>
                  </a:lnTo>
                  <a:lnTo>
                    <a:pt x="309" y="504"/>
                  </a:lnTo>
                  <a:lnTo>
                    <a:pt x="303" y="502"/>
                  </a:lnTo>
                  <a:lnTo>
                    <a:pt x="294" y="500"/>
                  </a:lnTo>
                  <a:lnTo>
                    <a:pt x="280" y="502"/>
                  </a:lnTo>
                  <a:lnTo>
                    <a:pt x="267" y="504"/>
                  </a:lnTo>
                  <a:lnTo>
                    <a:pt x="258" y="507"/>
                  </a:lnTo>
                  <a:lnTo>
                    <a:pt x="251" y="511"/>
                  </a:lnTo>
                  <a:lnTo>
                    <a:pt x="246" y="516"/>
                  </a:lnTo>
                  <a:lnTo>
                    <a:pt x="244" y="522"/>
                  </a:lnTo>
                  <a:lnTo>
                    <a:pt x="238" y="536"/>
                  </a:lnTo>
                  <a:lnTo>
                    <a:pt x="231" y="552"/>
                  </a:lnTo>
                  <a:lnTo>
                    <a:pt x="229" y="567"/>
                  </a:lnTo>
                  <a:lnTo>
                    <a:pt x="229" y="572"/>
                  </a:lnTo>
                  <a:lnTo>
                    <a:pt x="233" y="576"/>
                  </a:lnTo>
                  <a:lnTo>
                    <a:pt x="235" y="578"/>
                  </a:lnTo>
                  <a:lnTo>
                    <a:pt x="240" y="581"/>
                  </a:lnTo>
                  <a:lnTo>
                    <a:pt x="244" y="581"/>
                  </a:lnTo>
                  <a:lnTo>
                    <a:pt x="246" y="583"/>
                  </a:lnTo>
                  <a:lnTo>
                    <a:pt x="251" y="587"/>
                  </a:lnTo>
                  <a:lnTo>
                    <a:pt x="260" y="594"/>
                  </a:lnTo>
                  <a:lnTo>
                    <a:pt x="273" y="596"/>
                  </a:lnTo>
                  <a:lnTo>
                    <a:pt x="287" y="601"/>
                  </a:lnTo>
                  <a:lnTo>
                    <a:pt x="291" y="603"/>
                  </a:lnTo>
                  <a:lnTo>
                    <a:pt x="294" y="603"/>
                  </a:lnTo>
                  <a:lnTo>
                    <a:pt x="296" y="605"/>
                  </a:lnTo>
                  <a:lnTo>
                    <a:pt x="298" y="608"/>
                  </a:lnTo>
                  <a:lnTo>
                    <a:pt x="300" y="610"/>
                  </a:lnTo>
                  <a:lnTo>
                    <a:pt x="303" y="612"/>
                  </a:lnTo>
                  <a:lnTo>
                    <a:pt x="307" y="617"/>
                  </a:lnTo>
                  <a:lnTo>
                    <a:pt x="309" y="619"/>
                  </a:lnTo>
                  <a:lnTo>
                    <a:pt x="314" y="621"/>
                  </a:lnTo>
                  <a:lnTo>
                    <a:pt x="316" y="621"/>
                  </a:lnTo>
                  <a:lnTo>
                    <a:pt x="318" y="619"/>
                  </a:lnTo>
                  <a:lnTo>
                    <a:pt x="320" y="619"/>
                  </a:lnTo>
                  <a:lnTo>
                    <a:pt x="323" y="619"/>
                  </a:lnTo>
                  <a:lnTo>
                    <a:pt x="325" y="621"/>
                  </a:lnTo>
                  <a:lnTo>
                    <a:pt x="327" y="623"/>
                  </a:lnTo>
                  <a:lnTo>
                    <a:pt x="327" y="628"/>
                  </a:lnTo>
                  <a:lnTo>
                    <a:pt x="327" y="632"/>
                  </a:lnTo>
                  <a:lnTo>
                    <a:pt x="323" y="637"/>
                  </a:lnTo>
                  <a:lnTo>
                    <a:pt x="318" y="643"/>
                  </a:lnTo>
                  <a:lnTo>
                    <a:pt x="316" y="646"/>
                  </a:lnTo>
                  <a:lnTo>
                    <a:pt x="314" y="648"/>
                  </a:lnTo>
                  <a:lnTo>
                    <a:pt x="314" y="650"/>
                  </a:lnTo>
                  <a:lnTo>
                    <a:pt x="314" y="650"/>
                  </a:lnTo>
                  <a:lnTo>
                    <a:pt x="314" y="652"/>
                  </a:lnTo>
                  <a:lnTo>
                    <a:pt x="316" y="655"/>
                  </a:lnTo>
                  <a:lnTo>
                    <a:pt x="316" y="657"/>
                  </a:lnTo>
                  <a:lnTo>
                    <a:pt x="314" y="661"/>
                  </a:lnTo>
                  <a:lnTo>
                    <a:pt x="312" y="664"/>
                  </a:lnTo>
                  <a:lnTo>
                    <a:pt x="312" y="664"/>
                  </a:lnTo>
                  <a:lnTo>
                    <a:pt x="309" y="666"/>
                  </a:lnTo>
                  <a:lnTo>
                    <a:pt x="312" y="668"/>
                  </a:lnTo>
                  <a:lnTo>
                    <a:pt x="312" y="673"/>
                  </a:lnTo>
                  <a:lnTo>
                    <a:pt x="316" y="673"/>
                  </a:lnTo>
                  <a:lnTo>
                    <a:pt x="320" y="673"/>
                  </a:lnTo>
                  <a:lnTo>
                    <a:pt x="325" y="673"/>
                  </a:lnTo>
                  <a:lnTo>
                    <a:pt x="329" y="673"/>
                  </a:lnTo>
                  <a:lnTo>
                    <a:pt x="332" y="673"/>
                  </a:lnTo>
                  <a:lnTo>
                    <a:pt x="336" y="673"/>
                  </a:lnTo>
                  <a:lnTo>
                    <a:pt x="341" y="673"/>
                  </a:lnTo>
                  <a:lnTo>
                    <a:pt x="347" y="673"/>
                  </a:lnTo>
                  <a:lnTo>
                    <a:pt x="352" y="673"/>
                  </a:lnTo>
                  <a:lnTo>
                    <a:pt x="359" y="673"/>
                  </a:lnTo>
                  <a:lnTo>
                    <a:pt x="363" y="670"/>
                  </a:lnTo>
                  <a:lnTo>
                    <a:pt x="368" y="668"/>
                  </a:lnTo>
                  <a:lnTo>
                    <a:pt x="374" y="666"/>
                  </a:lnTo>
                  <a:lnTo>
                    <a:pt x="379" y="661"/>
                  </a:lnTo>
                  <a:lnTo>
                    <a:pt x="383" y="657"/>
                  </a:lnTo>
                  <a:lnTo>
                    <a:pt x="386" y="652"/>
                  </a:lnTo>
                  <a:lnTo>
                    <a:pt x="388" y="648"/>
                  </a:lnTo>
                  <a:lnTo>
                    <a:pt x="388" y="641"/>
                  </a:lnTo>
                  <a:lnTo>
                    <a:pt x="390" y="637"/>
                  </a:lnTo>
                  <a:lnTo>
                    <a:pt x="392" y="634"/>
                  </a:lnTo>
                  <a:lnTo>
                    <a:pt x="397" y="632"/>
                  </a:lnTo>
                  <a:lnTo>
                    <a:pt x="399" y="634"/>
                  </a:lnTo>
                  <a:lnTo>
                    <a:pt x="403" y="637"/>
                  </a:lnTo>
                  <a:lnTo>
                    <a:pt x="406" y="643"/>
                  </a:lnTo>
                  <a:lnTo>
                    <a:pt x="406" y="650"/>
                  </a:lnTo>
                  <a:lnTo>
                    <a:pt x="408" y="655"/>
                  </a:lnTo>
                  <a:lnTo>
                    <a:pt x="406" y="661"/>
                  </a:lnTo>
                  <a:lnTo>
                    <a:pt x="403" y="666"/>
                  </a:lnTo>
                  <a:lnTo>
                    <a:pt x="401" y="668"/>
                  </a:lnTo>
                  <a:lnTo>
                    <a:pt x="397" y="673"/>
                  </a:lnTo>
                  <a:lnTo>
                    <a:pt x="388" y="682"/>
                  </a:lnTo>
                  <a:lnTo>
                    <a:pt x="372" y="688"/>
                  </a:lnTo>
                  <a:lnTo>
                    <a:pt x="359" y="697"/>
                  </a:lnTo>
                  <a:lnTo>
                    <a:pt x="350" y="708"/>
                  </a:lnTo>
                  <a:lnTo>
                    <a:pt x="343" y="715"/>
                  </a:lnTo>
                  <a:lnTo>
                    <a:pt x="336" y="722"/>
                  </a:lnTo>
                  <a:lnTo>
                    <a:pt x="329" y="729"/>
                  </a:lnTo>
                  <a:lnTo>
                    <a:pt x="325" y="735"/>
                  </a:lnTo>
                  <a:lnTo>
                    <a:pt x="320" y="749"/>
                  </a:lnTo>
                  <a:lnTo>
                    <a:pt x="318" y="764"/>
                  </a:lnTo>
                  <a:lnTo>
                    <a:pt x="316" y="780"/>
                  </a:lnTo>
                  <a:lnTo>
                    <a:pt x="316" y="787"/>
                  </a:lnTo>
                  <a:lnTo>
                    <a:pt x="314" y="789"/>
                  </a:lnTo>
                  <a:lnTo>
                    <a:pt x="314" y="794"/>
                  </a:lnTo>
                  <a:lnTo>
                    <a:pt x="314" y="798"/>
                  </a:lnTo>
                  <a:lnTo>
                    <a:pt x="312" y="807"/>
                  </a:lnTo>
                  <a:lnTo>
                    <a:pt x="312" y="814"/>
                  </a:lnTo>
                  <a:lnTo>
                    <a:pt x="312" y="821"/>
                  </a:lnTo>
                  <a:lnTo>
                    <a:pt x="312" y="825"/>
                  </a:lnTo>
                  <a:lnTo>
                    <a:pt x="312" y="827"/>
                  </a:lnTo>
                  <a:lnTo>
                    <a:pt x="314" y="827"/>
                  </a:lnTo>
                  <a:lnTo>
                    <a:pt x="318" y="827"/>
                  </a:lnTo>
                  <a:lnTo>
                    <a:pt x="323" y="827"/>
                  </a:lnTo>
                  <a:lnTo>
                    <a:pt x="327" y="827"/>
                  </a:lnTo>
                  <a:lnTo>
                    <a:pt x="332" y="829"/>
                  </a:lnTo>
                  <a:lnTo>
                    <a:pt x="338" y="832"/>
                  </a:lnTo>
                  <a:lnTo>
                    <a:pt x="345" y="836"/>
                  </a:lnTo>
                  <a:lnTo>
                    <a:pt x="352" y="836"/>
                  </a:lnTo>
                  <a:lnTo>
                    <a:pt x="359" y="838"/>
                  </a:lnTo>
                  <a:lnTo>
                    <a:pt x="363" y="838"/>
                  </a:lnTo>
                  <a:lnTo>
                    <a:pt x="370" y="841"/>
                  </a:lnTo>
                  <a:lnTo>
                    <a:pt x="377" y="841"/>
                  </a:lnTo>
                  <a:lnTo>
                    <a:pt x="383" y="838"/>
                  </a:lnTo>
                  <a:lnTo>
                    <a:pt x="390" y="834"/>
                  </a:lnTo>
                  <a:lnTo>
                    <a:pt x="397" y="827"/>
                  </a:lnTo>
                  <a:lnTo>
                    <a:pt x="401" y="823"/>
                  </a:lnTo>
                  <a:lnTo>
                    <a:pt x="406" y="818"/>
                  </a:lnTo>
                  <a:lnTo>
                    <a:pt x="410" y="812"/>
                  </a:lnTo>
                  <a:lnTo>
                    <a:pt x="415" y="807"/>
                  </a:lnTo>
                  <a:lnTo>
                    <a:pt x="419" y="803"/>
                  </a:lnTo>
                  <a:lnTo>
                    <a:pt x="424" y="798"/>
                  </a:lnTo>
                  <a:lnTo>
                    <a:pt x="426" y="794"/>
                  </a:lnTo>
                  <a:lnTo>
                    <a:pt x="428" y="789"/>
                  </a:lnTo>
                  <a:lnTo>
                    <a:pt x="430" y="782"/>
                  </a:lnTo>
                  <a:lnTo>
                    <a:pt x="433" y="773"/>
                  </a:lnTo>
                  <a:lnTo>
                    <a:pt x="437" y="769"/>
                  </a:lnTo>
                  <a:lnTo>
                    <a:pt x="442" y="764"/>
                  </a:lnTo>
                  <a:lnTo>
                    <a:pt x="446" y="758"/>
                  </a:lnTo>
                  <a:lnTo>
                    <a:pt x="448" y="753"/>
                  </a:lnTo>
                  <a:lnTo>
                    <a:pt x="451" y="749"/>
                  </a:lnTo>
                  <a:lnTo>
                    <a:pt x="453" y="747"/>
                  </a:lnTo>
                  <a:lnTo>
                    <a:pt x="453" y="744"/>
                  </a:lnTo>
                  <a:lnTo>
                    <a:pt x="457" y="742"/>
                  </a:lnTo>
                  <a:lnTo>
                    <a:pt x="462" y="744"/>
                  </a:lnTo>
                  <a:lnTo>
                    <a:pt x="464" y="744"/>
                  </a:lnTo>
                  <a:lnTo>
                    <a:pt x="468" y="742"/>
                  </a:lnTo>
                  <a:lnTo>
                    <a:pt x="471" y="740"/>
                  </a:lnTo>
                  <a:lnTo>
                    <a:pt x="473" y="735"/>
                  </a:lnTo>
                  <a:lnTo>
                    <a:pt x="477" y="729"/>
                  </a:lnTo>
                  <a:lnTo>
                    <a:pt x="482" y="724"/>
                  </a:lnTo>
                  <a:lnTo>
                    <a:pt x="486" y="717"/>
                  </a:lnTo>
                  <a:lnTo>
                    <a:pt x="491" y="711"/>
                  </a:lnTo>
                  <a:lnTo>
                    <a:pt x="495" y="708"/>
                  </a:lnTo>
                  <a:lnTo>
                    <a:pt x="498" y="706"/>
                  </a:lnTo>
                  <a:lnTo>
                    <a:pt x="502" y="706"/>
                  </a:lnTo>
                  <a:lnTo>
                    <a:pt x="504" y="704"/>
                  </a:lnTo>
                  <a:lnTo>
                    <a:pt x="507" y="704"/>
                  </a:lnTo>
                  <a:lnTo>
                    <a:pt x="509" y="702"/>
                  </a:lnTo>
                  <a:lnTo>
                    <a:pt x="509" y="697"/>
                  </a:lnTo>
                  <a:lnTo>
                    <a:pt x="509" y="679"/>
                  </a:lnTo>
                  <a:lnTo>
                    <a:pt x="509" y="659"/>
                  </a:lnTo>
                  <a:lnTo>
                    <a:pt x="509" y="650"/>
                  </a:lnTo>
                  <a:lnTo>
                    <a:pt x="509" y="643"/>
                  </a:lnTo>
                  <a:lnTo>
                    <a:pt x="509" y="639"/>
                  </a:lnTo>
                  <a:lnTo>
                    <a:pt x="511" y="634"/>
                  </a:lnTo>
                  <a:lnTo>
                    <a:pt x="516" y="628"/>
                  </a:lnTo>
                  <a:lnTo>
                    <a:pt x="522" y="623"/>
                  </a:lnTo>
                  <a:lnTo>
                    <a:pt x="531" y="617"/>
                  </a:lnTo>
                  <a:lnTo>
                    <a:pt x="540" y="610"/>
                  </a:lnTo>
                  <a:lnTo>
                    <a:pt x="547" y="605"/>
                  </a:lnTo>
                  <a:lnTo>
                    <a:pt x="549" y="601"/>
                  </a:lnTo>
                  <a:lnTo>
                    <a:pt x="551" y="599"/>
                  </a:lnTo>
                  <a:lnTo>
                    <a:pt x="554" y="596"/>
                  </a:lnTo>
                  <a:lnTo>
                    <a:pt x="556" y="596"/>
                  </a:lnTo>
                  <a:lnTo>
                    <a:pt x="560" y="596"/>
                  </a:lnTo>
                  <a:lnTo>
                    <a:pt x="565" y="596"/>
                  </a:lnTo>
                  <a:lnTo>
                    <a:pt x="569" y="599"/>
                  </a:lnTo>
                  <a:lnTo>
                    <a:pt x="572" y="599"/>
                  </a:lnTo>
                  <a:lnTo>
                    <a:pt x="574" y="599"/>
                  </a:lnTo>
                  <a:lnTo>
                    <a:pt x="576" y="599"/>
                  </a:lnTo>
                  <a:lnTo>
                    <a:pt x="578" y="596"/>
                  </a:lnTo>
                  <a:lnTo>
                    <a:pt x="585" y="590"/>
                  </a:lnTo>
                  <a:lnTo>
                    <a:pt x="587" y="587"/>
                  </a:lnTo>
                  <a:lnTo>
                    <a:pt x="592" y="583"/>
                  </a:lnTo>
                  <a:lnTo>
                    <a:pt x="596" y="581"/>
                  </a:lnTo>
                  <a:lnTo>
                    <a:pt x="601" y="578"/>
                  </a:lnTo>
                  <a:lnTo>
                    <a:pt x="608" y="578"/>
                  </a:lnTo>
                  <a:lnTo>
                    <a:pt x="612" y="578"/>
                  </a:lnTo>
                  <a:lnTo>
                    <a:pt x="619" y="578"/>
                  </a:lnTo>
                  <a:lnTo>
                    <a:pt x="628" y="576"/>
                  </a:lnTo>
                  <a:lnTo>
                    <a:pt x="632" y="574"/>
                  </a:lnTo>
                  <a:lnTo>
                    <a:pt x="637" y="572"/>
                  </a:lnTo>
                  <a:lnTo>
                    <a:pt x="639" y="569"/>
                  </a:lnTo>
                  <a:lnTo>
                    <a:pt x="643" y="567"/>
                  </a:lnTo>
                  <a:lnTo>
                    <a:pt x="648" y="563"/>
                  </a:lnTo>
                  <a:lnTo>
                    <a:pt x="652" y="560"/>
                  </a:lnTo>
                  <a:lnTo>
                    <a:pt x="655" y="560"/>
                  </a:lnTo>
                  <a:lnTo>
                    <a:pt x="657" y="558"/>
                  </a:lnTo>
                  <a:lnTo>
                    <a:pt x="659" y="556"/>
                  </a:lnTo>
                  <a:lnTo>
                    <a:pt x="661" y="552"/>
                  </a:lnTo>
                  <a:lnTo>
                    <a:pt x="664" y="545"/>
                  </a:lnTo>
                  <a:lnTo>
                    <a:pt x="666" y="543"/>
                  </a:lnTo>
                  <a:lnTo>
                    <a:pt x="668" y="538"/>
                  </a:lnTo>
                  <a:lnTo>
                    <a:pt x="670" y="534"/>
                  </a:lnTo>
                  <a:lnTo>
                    <a:pt x="673" y="529"/>
                  </a:lnTo>
                  <a:lnTo>
                    <a:pt x="677" y="525"/>
                  </a:lnTo>
                  <a:lnTo>
                    <a:pt x="679" y="520"/>
                  </a:lnTo>
                  <a:lnTo>
                    <a:pt x="684" y="516"/>
                  </a:lnTo>
                  <a:lnTo>
                    <a:pt x="686" y="511"/>
                  </a:lnTo>
                  <a:lnTo>
                    <a:pt x="686" y="507"/>
                  </a:lnTo>
                  <a:lnTo>
                    <a:pt x="688" y="500"/>
                  </a:lnTo>
                  <a:lnTo>
                    <a:pt x="688" y="493"/>
                  </a:lnTo>
                  <a:lnTo>
                    <a:pt x="688" y="489"/>
                  </a:lnTo>
                  <a:lnTo>
                    <a:pt x="690" y="484"/>
                  </a:lnTo>
                  <a:lnTo>
                    <a:pt x="693" y="480"/>
                  </a:lnTo>
                  <a:lnTo>
                    <a:pt x="695" y="473"/>
                  </a:lnTo>
                  <a:lnTo>
                    <a:pt x="699" y="469"/>
                  </a:lnTo>
                  <a:lnTo>
                    <a:pt x="702" y="462"/>
                  </a:lnTo>
                  <a:lnTo>
                    <a:pt x="702" y="455"/>
                  </a:lnTo>
                  <a:lnTo>
                    <a:pt x="702" y="442"/>
                  </a:lnTo>
                  <a:lnTo>
                    <a:pt x="704" y="426"/>
                  </a:lnTo>
                  <a:lnTo>
                    <a:pt x="704" y="410"/>
                  </a:lnTo>
                  <a:lnTo>
                    <a:pt x="704" y="395"/>
                  </a:lnTo>
                  <a:lnTo>
                    <a:pt x="706" y="377"/>
                  </a:lnTo>
                  <a:lnTo>
                    <a:pt x="708" y="368"/>
                  </a:lnTo>
                  <a:lnTo>
                    <a:pt x="711" y="365"/>
                  </a:lnTo>
                  <a:lnTo>
                    <a:pt x="711" y="365"/>
                  </a:lnTo>
                  <a:lnTo>
                    <a:pt x="715" y="368"/>
                  </a:lnTo>
                  <a:lnTo>
                    <a:pt x="717" y="368"/>
                  </a:lnTo>
                  <a:lnTo>
                    <a:pt x="720" y="365"/>
                  </a:lnTo>
                  <a:lnTo>
                    <a:pt x="724" y="361"/>
                  </a:lnTo>
                  <a:lnTo>
                    <a:pt x="729" y="354"/>
                  </a:lnTo>
                  <a:lnTo>
                    <a:pt x="731" y="348"/>
                  </a:lnTo>
                  <a:lnTo>
                    <a:pt x="733" y="341"/>
                  </a:lnTo>
                  <a:lnTo>
                    <a:pt x="735" y="334"/>
                  </a:lnTo>
                  <a:lnTo>
                    <a:pt x="740" y="327"/>
                  </a:lnTo>
                  <a:lnTo>
                    <a:pt x="744" y="323"/>
                  </a:lnTo>
                  <a:lnTo>
                    <a:pt x="749" y="321"/>
                  </a:lnTo>
                  <a:lnTo>
                    <a:pt x="751" y="318"/>
                  </a:lnTo>
                  <a:lnTo>
                    <a:pt x="756" y="316"/>
                  </a:lnTo>
                  <a:lnTo>
                    <a:pt x="760" y="314"/>
                  </a:lnTo>
                  <a:lnTo>
                    <a:pt x="764" y="309"/>
                  </a:lnTo>
                  <a:lnTo>
                    <a:pt x="776" y="298"/>
                  </a:lnTo>
                  <a:lnTo>
                    <a:pt x="782" y="280"/>
                  </a:lnTo>
                  <a:lnTo>
                    <a:pt x="785" y="262"/>
                  </a:lnTo>
                  <a:lnTo>
                    <a:pt x="785" y="244"/>
                  </a:lnTo>
                  <a:lnTo>
                    <a:pt x="782" y="229"/>
                  </a:lnTo>
                  <a:lnTo>
                    <a:pt x="776" y="218"/>
                  </a:lnTo>
                  <a:lnTo>
                    <a:pt x="769" y="213"/>
                  </a:lnTo>
                  <a:lnTo>
                    <a:pt x="762" y="209"/>
                  </a:lnTo>
                  <a:lnTo>
                    <a:pt x="758" y="209"/>
                  </a:lnTo>
                  <a:lnTo>
                    <a:pt x="751" y="209"/>
                  </a:lnTo>
                  <a:lnTo>
                    <a:pt x="742" y="204"/>
                  </a:lnTo>
                  <a:lnTo>
                    <a:pt x="731" y="200"/>
                  </a:lnTo>
                  <a:lnTo>
                    <a:pt x="720" y="191"/>
                  </a:lnTo>
                  <a:lnTo>
                    <a:pt x="713" y="184"/>
                  </a:lnTo>
                  <a:lnTo>
                    <a:pt x="708" y="177"/>
                  </a:lnTo>
                  <a:lnTo>
                    <a:pt x="702" y="173"/>
                  </a:lnTo>
                  <a:lnTo>
                    <a:pt x="695" y="168"/>
                  </a:lnTo>
                  <a:lnTo>
                    <a:pt x="690" y="166"/>
                  </a:lnTo>
                  <a:lnTo>
                    <a:pt x="684" y="164"/>
                  </a:lnTo>
                  <a:lnTo>
                    <a:pt x="677" y="164"/>
                  </a:lnTo>
                  <a:lnTo>
                    <a:pt x="670" y="164"/>
                  </a:lnTo>
                  <a:lnTo>
                    <a:pt x="661" y="164"/>
                  </a:lnTo>
                  <a:lnTo>
                    <a:pt x="650" y="164"/>
                  </a:lnTo>
                  <a:lnTo>
                    <a:pt x="643" y="161"/>
                  </a:lnTo>
                  <a:lnTo>
                    <a:pt x="639" y="159"/>
                  </a:lnTo>
                  <a:lnTo>
                    <a:pt x="637" y="159"/>
                  </a:lnTo>
                  <a:lnTo>
                    <a:pt x="632" y="157"/>
                  </a:lnTo>
                  <a:lnTo>
                    <a:pt x="628" y="155"/>
                  </a:lnTo>
                  <a:lnTo>
                    <a:pt x="621" y="153"/>
                  </a:lnTo>
                  <a:lnTo>
                    <a:pt x="616" y="153"/>
                  </a:lnTo>
                  <a:lnTo>
                    <a:pt x="610" y="155"/>
                  </a:lnTo>
                  <a:lnTo>
                    <a:pt x="605" y="155"/>
                  </a:lnTo>
                  <a:lnTo>
                    <a:pt x="603" y="157"/>
                  </a:lnTo>
                  <a:lnTo>
                    <a:pt x="601" y="161"/>
                  </a:lnTo>
                  <a:lnTo>
                    <a:pt x="599" y="164"/>
                  </a:lnTo>
                  <a:lnTo>
                    <a:pt x="594" y="166"/>
                  </a:lnTo>
                  <a:lnTo>
                    <a:pt x="592" y="166"/>
                  </a:lnTo>
                  <a:lnTo>
                    <a:pt x="587" y="166"/>
                  </a:lnTo>
                  <a:lnTo>
                    <a:pt x="585" y="164"/>
                  </a:lnTo>
                  <a:lnTo>
                    <a:pt x="583" y="161"/>
                  </a:lnTo>
                  <a:lnTo>
                    <a:pt x="585" y="159"/>
                  </a:lnTo>
                  <a:lnTo>
                    <a:pt x="587" y="157"/>
                  </a:lnTo>
                  <a:lnTo>
                    <a:pt x="590" y="155"/>
                  </a:lnTo>
                  <a:lnTo>
                    <a:pt x="594" y="155"/>
                  </a:lnTo>
                  <a:lnTo>
                    <a:pt x="594" y="155"/>
                  </a:lnTo>
                  <a:lnTo>
                    <a:pt x="596" y="153"/>
                  </a:lnTo>
                  <a:lnTo>
                    <a:pt x="596" y="150"/>
                  </a:lnTo>
                  <a:lnTo>
                    <a:pt x="596" y="148"/>
                  </a:lnTo>
                  <a:lnTo>
                    <a:pt x="587" y="141"/>
                  </a:lnTo>
                  <a:lnTo>
                    <a:pt x="574" y="135"/>
                  </a:lnTo>
                  <a:lnTo>
                    <a:pt x="558" y="128"/>
                  </a:lnTo>
                  <a:lnTo>
                    <a:pt x="545" y="123"/>
                  </a:lnTo>
                  <a:lnTo>
                    <a:pt x="536" y="121"/>
                  </a:lnTo>
                  <a:lnTo>
                    <a:pt x="531" y="121"/>
                  </a:lnTo>
                  <a:lnTo>
                    <a:pt x="525" y="121"/>
                  </a:lnTo>
                  <a:lnTo>
                    <a:pt x="520" y="126"/>
                  </a:lnTo>
                  <a:lnTo>
                    <a:pt x="518" y="128"/>
                  </a:lnTo>
                  <a:lnTo>
                    <a:pt x="516" y="132"/>
                  </a:lnTo>
                  <a:lnTo>
                    <a:pt x="513" y="135"/>
                  </a:lnTo>
                  <a:lnTo>
                    <a:pt x="509" y="137"/>
                  </a:lnTo>
                  <a:lnTo>
                    <a:pt x="504" y="141"/>
                  </a:lnTo>
                  <a:lnTo>
                    <a:pt x="500" y="144"/>
                  </a:lnTo>
                  <a:lnTo>
                    <a:pt x="498" y="146"/>
                  </a:lnTo>
                  <a:lnTo>
                    <a:pt x="493" y="146"/>
                  </a:lnTo>
                  <a:lnTo>
                    <a:pt x="491" y="144"/>
                  </a:lnTo>
                  <a:lnTo>
                    <a:pt x="489" y="144"/>
                  </a:lnTo>
                  <a:lnTo>
                    <a:pt x="486" y="141"/>
                  </a:lnTo>
                  <a:lnTo>
                    <a:pt x="489" y="139"/>
                  </a:lnTo>
                  <a:lnTo>
                    <a:pt x="493" y="137"/>
                  </a:lnTo>
                  <a:lnTo>
                    <a:pt x="495" y="135"/>
                  </a:lnTo>
                  <a:lnTo>
                    <a:pt x="500" y="132"/>
                  </a:lnTo>
                  <a:lnTo>
                    <a:pt x="502" y="130"/>
                  </a:lnTo>
                  <a:lnTo>
                    <a:pt x="507" y="128"/>
                  </a:lnTo>
                  <a:lnTo>
                    <a:pt x="509" y="126"/>
                  </a:lnTo>
                  <a:lnTo>
                    <a:pt x="513" y="123"/>
                  </a:lnTo>
                  <a:lnTo>
                    <a:pt x="516" y="119"/>
                  </a:lnTo>
                  <a:lnTo>
                    <a:pt x="516" y="117"/>
                  </a:lnTo>
                  <a:lnTo>
                    <a:pt x="513" y="114"/>
                  </a:lnTo>
                  <a:lnTo>
                    <a:pt x="509" y="110"/>
                  </a:lnTo>
                  <a:lnTo>
                    <a:pt x="507" y="110"/>
                  </a:lnTo>
                  <a:lnTo>
                    <a:pt x="502" y="108"/>
                  </a:lnTo>
                  <a:lnTo>
                    <a:pt x="498" y="108"/>
                  </a:lnTo>
                  <a:lnTo>
                    <a:pt x="493" y="105"/>
                  </a:lnTo>
                  <a:lnTo>
                    <a:pt x="489" y="103"/>
                  </a:lnTo>
                  <a:lnTo>
                    <a:pt x="484" y="101"/>
                  </a:lnTo>
                  <a:lnTo>
                    <a:pt x="482" y="99"/>
                  </a:lnTo>
                  <a:lnTo>
                    <a:pt x="480" y="99"/>
                  </a:lnTo>
                  <a:lnTo>
                    <a:pt x="477" y="101"/>
                  </a:lnTo>
                  <a:lnTo>
                    <a:pt x="473" y="103"/>
                  </a:lnTo>
                  <a:lnTo>
                    <a:pt x="471" y="105"/>
                  </a:lnTo>
                  <a:lnTo>
                    <a:pt x="468" y="108"/>
                  </a:lnTo>
                  <a:lnTo>
                    <a:pt x="468" y="110"/>
                  </a:lnTo>
                  <a:lnTo>
                    <a:pt x="466" y="114"/>
                  </a:lnTo>
                  <a:lnTo>
                    <a:pt x="468" y="117"/>
                  </a:lnTo>
                  <a:lnTo>
                    <a:pt x="468" y="121"/>
                  </a:lnTo>
                  <a:lnTo>
                    <a:pt x="468" y="121"/>
                  </a:lnTo>
                  <a:lnTo>
                    <a:pt x="466" y="123"/>
                  </a:lnTo>
                  <a:lnTo>
                    <a:pt x="464" y="123"/>
                  </a:lnTo>
                  <a:lnTo>
                    <a:pt x="460" y="123"/>
                  </a:lnTo>
                  <a:lnTo>
                    <a:pt x="457" y="123"/>
                  </a:lnTo>
                  <a:lnTo>
                    <a:pt x="455" y="123"/>
                  </a:lnTo>
                  <a:lnTo>
                    <a:pt x="453" y="121"/>
                  </a:lnTo>
                  <a:lnTo>
                    <a:pt x="453" y="117"/>
                  </a:lnTo>
                  <a:lnTo>
                    <a:pt x="453" y="114"/>
                  </a:lnTo>
                  <a:lnTo>
                    <a:pt x="453" y="110"/>
                  </a:lnTo>
                  <a:lnTo>
                    <a:pt x="453" y="108"/>
                  </a:lnTo>
                  <a:lnTo>
                    <a:pt x="455" y="105"/>
                  </a:lnTo>
                  <a:lnTo>
                    <a:pt x="460" y="103"/>
                  </a:lnTo>
                  <a:lnTo>
                    <a:pt x="464" y="103"/>
                  </a:lnTo>
                  <a:lnTo>
                    <a:pt x="468" y="101"/>
                  </a:lnTo>
                  <a:lnTo>
                    <a:pt x="473" y="101"/>
                  </a:lnTo>
                  <a:lnTo>
                    <a:pt x="475" y="101"/>
                  </a:lnTo>
                  <a:lnTo>
                    <a:pt x="477" y="96"/>
                  </a:lnTo>
                  <a:lnTo>
                    <a:pt x="480" y="94"/>
                  </a:lnTo>
                  <a:lnTo>
                    <a:pt x="480" y="85"/>
                  </a:lnTo>
                  <a:lnTo>
                    <a:pt x="480" y="79"/>
                  </a:lnTo>
                  <a:lnTo>
                    <a:pt x="480" y="74"/>
                  </a:lnTo>
                  <a:lnTo>
                    <a:pt x="477" y="70"/>
                  </a:lnTo>
                  <a:lnTo>
                    <a:pt x="475" y="67"/>
                  </a:lnTo>
                  <a:lnTo>
                    <a:pt x="471" y="65"/>
                  </a:lnTo>
                  <a:lnTo>
                    <a:pt x="468" y="65"/>
                  </a:lnTo>
                  <a:lnTo>
                    <a:pt x="464" y="63"/>
                  </a:lnTo>
                  <a:lnTo>
                    <a:pt x="462" y="61"/>
                  </a:lnTo>
                  <a:lnTo>
                    <a:pt x="460" y="58"/>
                  </a:lnTo>
                  <a:lnTo>
                    <a:pt x="460" y="54"/>
                  </a:lnTo>
                  <a:lnTo>
                    <a:pt x="460" y="47"/>
                  </a:lnTo>
                  <a:lnTo>
                    <a:pt x="460" y="45"/>
                  </a:lnTo>
                  <a:lnTo>
                    <a:pt x="462" y="40"/>
                  </a:lnTo>
                  <a:lnTo>
                    <a:pt x="462" y="36"/>
                  </a:lnTo>
                  <a:lnTo>
                    <a:pt x="460" y="34"/>
                  </a:lnTo>
                  <a:lnTo>
                    <a:pt x="457" y="27"/>
                  </a:lnTo>
                  <a:lnTo>
                    <a:pt x="455" y="22"/>
                  </a:lnTo>
                  <a:lnTo>
                    <a:pt x="453" y="22"/>
                  </a:lnTo>
                  <a:lnTo>
                    <a:pt x="453" y="20"/>
                  </a:lnTo>
                  <a:lnTo>
                    <a:pt x="453" y="20"/>
                  </a:lnTo>
                  <a:lnTo>
                    <a:pt x="453" y="22"/>
                  </a:lnTo>
                  <a:lnTo>
                    <a:pt x="453" y="22"/>
                  </a:lnTo>
                  <a:lnTo>
                    <a:pt x="451" y="22"/>
                  </a:lnTo>
                  <a:lnTo>
                    <a:pt x="451" y="22"/>
                  </a:lnTo>
                  <a:lnTo>
                    <a:pt x="448" y="22"/>
                  </a:lnTo>
                  <a:lnTo>
                    <a:pt x="444" y="25"/>
                  </a:lnTo>
                  <a:lnTo>
                    <a:pt x="442" y="31"/>
                  </a:lnTo>
                  <a:lnTo>
                    <a:pt x="439" y="38"/>
                  </a:lnTo>
                  <a:lnTo>
                    <a:pt x="437" y="45"/>
                  </a:lnTo>
                  <a:lnTo>
                    <a:pt x="435" y="49"/>
                  </a:lnTo>
                  <a:lnTo>
                    <a:pt x="430" y="54"/>
                  </a:lnTo>
                  <a:lnTo>
                    <a:pt x="428" y="58"/>
                  </a:lnTo>
                  <a:lnTo>
                    <a:pt x="421" y="61"/>
                  </a:lnTo>
                  <a:lnTo>
                    <a:pt x="415" y="61"/>
                  </a:lnTo>
                  <a:lnTo>
                    <a:pt x="408" y="61"/>
                  </a:lnTo>
                  <a:lnTo>
                    <a:pt x="401" y="61"/>
                  </a:lnTo>
                  <a:lnTo>
                    <a:pt x="399" y="61"/>
                  </a:lnTo>
                  <a:lnTo>
                    <a:pt x="399" y="58"/>
                  </a:lnTo>
                  <a:lnTo>
                    <a:pt x="397" y="58"/>
                  </a:lnTo>
                  <a:lnTo>
                    <a:pt x="394" y="56"/>
                  </a:lnTo>
                  <a:lnTo>
                    <a:pt x="392" y="56"/>
                  </a:lnTo>
                  <a:lnTo>
                    <a:pt x="388" y="56"/>
                  </a:lnTo>
                  <a:lnTo>
                    <a:pt x="379" y="54"/>
                  </a:lnTo>
                  <a:lnTo>
                    <a:pt x="372" y="54"/>
                  </a:lnTo>
                  <a:lnTo>
                    <a:pt x="368" y="54"/>
                  </a:lnTo>
                  <a:lnTo>
                    <a:pt x="363" y="56"/>
                  </a:lnTo>
                  <a:lnTo>
                    <a:pt x="359" y="58"/>
                  </a:lnTo>
                  <a:lnTo>
                    <a:pt x="356" y="61"/>
                  </a:lnTo>
                  <a:lnTo>
                    <a:pt x="354" y="65"/>
                  </a:lnTo>
                  <a:lnTo>
                    <a:pt x="350" y="67"/>
                  </a:lnTo>
                  <a:lnTo>
                    <a:pt x="345" y="67"/>
                  </a:lnTo>
                  <a:lnTo>
                    <a:pt x="341" y="67"/>
                  </a:lnTo>
                  <a:lnTo>
                    <a:pt x="338" y="67"/>
                  </a:lnTo>
                  <a:lnTo>
                    <a:pt x="336" y="67"/>
                  </a:lnTo>
                  <a:lnTo>
                    <a:pt x="334" y="67"/>
                  </a:lnTo>
                  <a:lnTo>
                    <a:pt x="329" y="70"/>
                  </a:lnTo>
                  <a:lnTo>
                    <a:pt x="325" y="72"/>
                  </a:lnTo>
                  <a:lnTo>
                    <a:pt x="318" y="76"/>
                  </a:lnTo>
                  <a:lnTo>
                    <a:pt x="312" y="79"/>
                  </a:lnTo>
                  <a:lnTo>
                    <a:pt x="307" y="81"/>
                  </a:lnTo>
                  <a:lnTo>
                    <a:pt x="303" y="79"/>
                  </a:lnTo>
                  <a:lnTo>
                    <a:pt x="298" y="79"/>
                  </a:lnTo>
                  <a:lnTo>
                    <a:pt x="294" y="76"/>
                  </a:lnTo>
                  <a:lnTo>
                    <a:pt x="289" y="74"/>
                  </a:lnTo>
                  <a:lnTo>
                    <a:pt x="287" y="70"/>
                  </a:lnTo>
                  <a:lnTo>
                    <a:pt x="285" y="65"/>
                  </a:lnTo>
                  <a:lnTo>
                    <a:pt x="282" y="61"/>
                  </a:lnTo>
                  <a:lnTo>
                    <a:pt x="282" y="56"/>
                  </a:lnTo>
                  <a:lnTo>
                    <a:pt x="282" y="54"/>
                  </a:lnTo>
                  <a:lnTo>
                    <a:pt x="282" y="49"/>
                  </a:lnTo>
                  <a:lnTo>
                    <a:pt x="282" y="43"/>
                  </a:lnTo>
                  <a:lnTo>
                    <a:pt x="285" y="36"/>
                  </a:lnTo>
                  <a:lnTo>
                    <a:pt x="287" y="31"/>
                  </a:lnTo>
                  <a:lnTo>
                    <a:pt x="287" y="27"/>
                  </a:lnTo>
                  <a:lnTo>
                    <a:pt x="287" y="22"/>
                  </a:lnTo>
                  <a:lnTo>
                    <a:pt x="285" y="18"/>
                  </a:lnTo>
                  <a:lnTo>
                    <a:pt x="282" y="16"/>
                  </a:lnTo>
                  <a:lnTo>
                    <a:pt x="280" y="14"/>
                  </a:lnTo>
                  <a:lnTo>
                    <a:pt x="280" y="9"/>
                  </a:lnTo>
                  <a:lnTo>
                    <a:pt x="280" y="7"/>
                  </a:lnTo>
                  <a:lnTo>
                    <a:pt x="280" y="5"/>
                  </a:lnTo>
                  <a:lnTo>
                    <a:pt x="282" y="2"/>
                  </a:lnTo>
                  <a:lnTo>
                    <a:pt x="282" y="2"/>
                  </a:lnTo>
                  <a:lnTo>
                    <a:pt x="282" y="2"/>
                  </a:lnTo>
                  <a:lnTo>
                    <a:pt x="280" y="2"/>
                  </a:lnTo>
                  <a:lnTo>
                    <a:pt x="273" y="0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264" y="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30" name="Freeform 38"/>
            <p:cNvSpPr>
              <a:spLocks/>
            </p:cNvSpPr>
            <p:nvPr/>
          </p:nvSpPr>
          <p:spPr bwMode="auto">
            <a:xfrm>
              <a:off x="2112963" y="3135313"/>
              <a:ext cx="139700" cy="228600"/>
            </a:xfrm>
            <a:custGeom>
              <a:avLst/>
              <a:gdLst>
                <a:gd name="T0" fmla="*/ 27 w 88"/>
                <a:gd name="T1" fmla="*/ 0 h 144"/>
                <a:gd name="T2" fmla="*/ 34 w 88"/>
                <a:gd name="T3" fmla="*/ 0 h 144"/>
                <a:gd name="T4" fmla="*/ 41 w 88"/>
                <a:gd name="T5" fmla="*/ 3 h 144"/>
                <a:gd name="T6" fmla="*/ 48 w 88"/>
                <a:gd name="T7" fmla="*/ 7 h 144"/>
                <a:gd name="T8" fmla="*/ 54 w 88"/>
                <a:gd name="T9" fmla="*/ 12 h 144"/>
                <a:gd name="T10" fmla="*/ 54 w 88"/>
                <a:gd name="T11" fmla="*/ 20 h 144"/>
                <a:gd name="T12" fmla="*/ 52 w 88"/>
                <a:gd name="T13" fmla="*/ 25 h 144"/>
                <a:gd name="T14" fmla="*/ 57 w 88"/>
                <a:gd name="T15" fmla="*/ 29 h 144"/>
                <a:gd name="T16" fmla="*/ 61 w 88"/>
                <a:gd name="T17" fmla="*/ 32 h 144"/>
                <a:gd name="T18" fmla="*/ 68 w 88"/>
                <a:gd name="T19" fmla="*/ 34 h 144"/>
                <a:gd name="T20" fmla="*/ 77 w 88"/>
                <a:gd name="T21" fmla="*/ 38 h 144"/>
                <a:gd name="T22" fmla="*/ 81 w 88"/>
                <a:gd name="T23" fmla="*/ 43 h 144"/>
                <a:gd name="T24" fmla="*/ 86 w 88"/>
                <a:gd name="T25" fmla="*/ 45 h 144"/>
                <a:gd name="T26" fmla="*/ 88 w 88"/>
                <a:gd name="T27" fmla="*/ 50 h 144"/>
                <a:gd name="T28" fmla="*/ 86 w 88"/>
                <a:gd name="T29" fmla="*/ 56 h 144"/>
                <a:gd name="T30" fmla="*/ 79 w 88"/>
                <a:gd name="T31" fmla="*/ 61 h 144"/>
                <a:gd name="T32" fmla="*/ 74 w 88"/>
                <a:gd name="T33" fmla="*/ 65 h 144"/>
                <a:gd name="T34" fmla="*/ 68 w 88"/>
                <a:gd name="T35" fmla="*/ 72 h 144"/>
                <a:gd name="T36" fmla="*/ 65 w 88"/>
                <a:gd name="T37" fmla="*/ 74 h 144"/>
                <a:gd name="T38" fmla="*/ 65 w 88"/>
                <a:gd name="T39" fmla="*/ 79 h 144"/>
                <a:gd name="T40" fmla="*/ 68 w 88"/>
                <a:gd name="T41" fmla="*/ 88 h 144"/>
                <a:gd name="T42" fmla="*/ 70 w 88"/>
                <a:gd name="T43" fmla="*/ 92 h 144"/>
                <a:gd name="T44" fmla="*/ 74 w 88"/>
                <a:gd name="T45" fmla="*/ 97 h 144"/>
                <a:gd name="T46" fmla="*/ 81 w 88"/>
                <a:gd name="T47" fmla="*/ 106 h 144"/>
                <a:gd name="T48" fmla="*/ 86 w 88"/>
                <a:gd name="T49" fmla="*/ 110 h 144"/>
                <a:gd name="T50" fmla="*/ 88 w 88"/>
                <a:gd name="T51" fmla="*/ 119 h 144"/>
                <a:gd name="T52" fmla="*/ 88 w 88"/>
                <a:gd name="T53" fmla="*/ 126 h 144"/>
                <a:gd name="T54" fmla="*/ 83 w 88"/>
                <a:gd name="T55" fmla="*/ 130 h 144"/>
                <a:gd name="T56" fmla="*/ 77 w 88"/>
                <a:gd name="T57" fmla="*/ 133 h 144"/>
                <a:gd name="T58" fmla="*/ 65 w 88"/>
                <a:gd name="T59" fmla="*/ 137 h 144"/>
                <a:gd name="T60" fmla="*/ 57 w 88"/>
                <a:gd name="T61" fmla="*/ 139 h 144"/>
                <a:gd name="T62" fmla="*/ 54 w 88"/>
                <a:gd name="T63" fmla="*/ 144 h 144"/>
                <a:gd name="T64" fmla="*/ 50 w 88"/>
                <a:gd name="T65" fmla="*/ 144 h 144"/>
                <a:gd name="T66" fmla="*/ 43 w 88"/>
                <a:gd name="T67" fmla="*/ 142 h 144"/>
                <a:gd name="T68" fmla="*/ 36 w 88"/>
                <a:gd name="T69" fmla="*/ 137 h 144"/>
                <a:gd name="T70" fmla="*/ 30 w 88"/>
                <a:gd name="T71" fmla="*/ 133 h 144"/>
                <a:gd name="T72" fmla="*/ 30 w 88"/>
                <a:gd name="T73" fmla="*/ 121 h 144"/>
                <a:gd name="T74" fmla="*/ 27 w 88"/>
                <a:gd name="T75" fmla="*/ 115 h 144"/>
                <a:gd name="T76" fmla="*/ 27 w 88"/>
                <a:gd name="T77" fmla="*/ 106 h 144"/>
                <a:gd name="T78" fmla="*/ 30 w 88"/>
                <a:gd name="T79" fmla="*/ 94 h 144"/>
                <a:gd name="T80" fmla="*/ 32 w 88"/>
                <a:gd name="T81" fmla="*/ 90 h 144"/>
                <a:gd name="T82" fmla="*/ 30 w 88"/>
                <a:gd name="T83" fmla="*/ 83 h 144"/>
                <a:gd name="T84" fmla="*/ 25 w 88"/>
                <a:gd name="T85" fmla="*/ 79 h 144"/>
                <a:gd name="T86" fmla="*/ 23 w 88"/>
                <a:gd name="T87" fmla="*/ 74 h 144"/>
                <a:gd name="T88" fmla="*/ 25 w 88"/>
                <a:gd name="T89" fmla="*/ 68 h 144"/>
                <a:gd name="T90" fmla="*/ 30 w 88"/>
                <a:gd name="T91" fmla="*/ 65 h 144"/>
                <a:gd name="T92" fmla="*/ 30 w 88"/>
                <a:gd name="T93" fmla="*/ 63 h 144"/>
                <a:gd name="T94" fmla="*/ 21 w 88"/>
                <a:gd name="T95" fmla="*/ 63 h 144"/>
                <a:gd name="T96" fmla="*/ 14 w 88"/>
                <a:gd name="T97" fmla="*/ 65 h 144"/>
                <a:gd name="T98" fmla="*/ 7 w 88"/>
                <a:gd name="T99" fmla="*/ 61 h 144"/>
                <a:gd name="T100" fmla="*/ 0 w 88"/>
                <a:gd name="T101" fmla="*/ 52 h 144"/>
                <a:gd name="T102" fmla="*/ 3 w 88"/>
                <a:gd name="T103" fmla="*/ 41 h 144"/>
                <a:gd name="T104" fmla="*/ 5 w 88"/>
                <a:gd name="T105" fmla="*/ 34 h 144"/>
                <a:gd name="T106" fmla="*/ 9 w 88"/>
                <a:gd name="T107" fmla="*/ 32 h 144"/>
                <a:gd name="T108" fmla="*/ 14 w 88"/>
                <a:gd name="T109" fmla="*/ 34 h 144"/>
                <a:gd name="T110" fmla="*/ 16 w 88"/>
                <a:gd name="T111" fmla="*/ 29 h 144"/>
                <a:gd name="T112" fmla="*/ 14 w 88"/>
                <a:gd name="T113" fmla="*/ 20 h 144"/>
                <a:gd name="T114" fmla="*/ 16 w 88"/>
                <a:gd name="T115" fmla="*/ 14 h 144"/>
                <a:gd name="T116" fmla="*/ 21 w 88"/>
                <a:gd name="T117" fmla="*/ 7 h 144"/>
                <a:gd name="T118" fmla="*/ 25 w 88"/>
                <a:gd name="T119" fmla="*/ 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144">
                  <a:moveTo>
                    <a:pt x="27" y="3"/>
                  </a:moveTo>
                  <a:lnTo>
                    <a:pt x="27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1" y="3"/>
                  </a:lnTo>
                  <a:lnTo>
                    <a:pt x="45" y="5"/>
                  </a:lnTo>
                  <a:lnTo>
                    <a:pt x="48" y="7"/>
                  </a:lnTo>
                  <a:lnTo>
                    <a:pt x="52" y="9"/>
                  </a:lnTo>
                  <a:lnTo>
                    <a:pt x="54" y="12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52" y="23"/>
                  </a:lnTo>
                  <a:lnTo>
                    <a:pt x="52" y="25"/>
                  </a:lnTo>
                  <a:lnTo>
                    <a:pt x="54" y="27"/>
                  </a:lnTo>
                  <a:lnTo>
                    <a:pt x="57" y="29"/>
                  </a:lnTo>
                  <a:lnTo>
                    <a:pt x="59" y="29"/>
                  </a:lnTo>
                  <a:lnTo>
                    <a:pt x="61" y="32"/>
                  </a:lnTo>
                  <a:lnTo>
                    <a:pt x="63" y="34"/>
                  </a:lnTo>
                  <a:lnTo>
                    <a:pt x="68" y="34"/>
                  </a:lnTo>
                  <a:lnTo>
                    <a:pt x="72" y="36"/>
                  </a:lnTo>
                  <a:lnTo>
                    <a:pt x="77" y="38"/>
                  </a:lnTo>
                  <a:lnTo>
                    <a:pt x="79" y="41"/>
                  </a:lnTo>
                  <a:lnTo>
                    <a:pt x="81" y="43"/>
                  </a:lnTo>
                  <a:lnTo>
                    <a:pt x="83" y="45"/>
                  </a:lnTo>
                  <a:lnTo>
                    <a:pt x="86" y="45"/>
                  </a:lnTo>
                  <a:lnTo>
                    <a:pt x="88" y="47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86" y="56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3"/>
                  </a:lnTo>
                  <a:lnTo>
                    <a:pt x="74" y="65"/>
                  </a:lnTo>
                  <a:lnTo>
                    <a:pt x="72" y="68"/>
                  </a:lnTo>
                  <a:lnTo>
                    <a:pt x="68" y="72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5" y="77"/>
                  </a:lnTo>
                  <a:lnTo>
                    <a:pt x="65" y="79"/>
                  </a:lnTo>
                  <a:lnTo>
                    <a:pt x="65" y="83"/>
                  </a:lnTo>
                  <a:lnTo>
                    <a:pt x="68" y="88"/>
                  </a:lnTo>
                  <a:lnTo>
                    <a:pt x="70" y="90"/>
                  </a:lnTo>
                  <a:lnTo>
                    <a:pt x="70" y="92"/>
                  </a:lnTo>
                  <a:lnTo>
                    <a:pt x="72" y="94"/>
                  </a:lnTo>
                  <a:lnTo>
                    <a:pt x="74" y="97"/>
                  </a:lnTo>
                  <a:lnTo>
                    <a:pt x="77" y="101"/>
                  </a:lnTo>
                  <a:lnTo>
                    <a:pt x="81" y="106"/>
                  </a:lnTo>
                  <a:lnTo>
                    <a:pt x="83" y="108"/>
                  </a:lnTo>
                  <a:lnTo>
                    <a:pt x="86" y="110"/>
                  </a:lnTo>
                  <a:lnTo>
                    <a:pt x="88" y="115"/>
                  </a:lnTo>
                  <a:lnTo>
                    <a:pt x="88" y="119"/>
                  </a:lnTo>
                  <a:lnTo>
                    <a:pt x="88" y="124"/>
                  </a:lnTo>
                  <a:lnTo>
                    <a:pt x="88" y="126"/>
                  </a:lnTo>
                  <a:lnTo>
                    <a:pt x="86" y="128"/>
                  </a:lnTo>
                  <a:lnTo>
                    <a:pt x="83" y="130"/>
                  </a:lnTo>
                  <a:lnTo>
                    <a:pt x="81" y="130"/>
                  </a:lnTo>
                  <a:lnTo>
                    <a:pt x="77" y="133"/>
                  </a:lnTo>
                  <a:lnTo>
                    <a:pt x="70" y="135"/>
                  </a:lnTo>
                  <a:lnTo>
                    <a:pt x="65" y="137"/>
                  </a:lnTo>
                  <a:lnTo>
                    <a:pt x="59" y="139"/>
                  </a:lnTo>
                  <a:lnTo>
                    <a:pt x="57" y="139"/>
                  </a:lnTo>
                  <a:lnTo>
                    <a:pt x="54" y="142"/>
                  </a:lnTo>
                  <a:lnTo>
                    <a:pt x="54" y="144"/>
                  </a:lnTo>
                  <a:lnTo>
                    <a:pt x="52" y="144"/>
                  </a:lnTo>
                  <a:lnTo>
                    <a:pt x="50" y="144"/>
                  </a:lnTo>
                  <a:lnTo>
                    <a:pt x="48" y="142"/>
                  </a:lnTo>
                  <a:lnTo>
                    <a:pt x="43" y="142"/>
                  </a:lnTo>
                  <a:lnTo>
                    <a:pt x="39" y="139"/>
                  </a:lnTo>
                  <a:lnTo>
                    <a:pt x="36" y="137"/>
                  </a:lnTo>
                  <a:lnTo>
                    <a:pt x="32" y="135"/>
                  </a:lnTo>
                  <a:lnTo>
                    <a:pt x="30" y="133"/>
                  </a:lnTo>
                  <a:lnTo>
                    <a:pt x="30" y="128"/>
                  </a:lnTo>
                  <a:lnTo>
                    <a:pt x="30" y="121"/>
                  </a:lnTo>
                  <a:lnTo>
                    <a:pt x="30" y="119"/>
                  </a:lnTo>
                  <a:lnTo>
                    <a:pt x="27" y="115"/>
                  </a:lnTo>
                  <a:lnTo>
                    <a:pt x="27" y="112"/>
                  </a:lnTo>
                  <a:lnTo>
                    <a:pt x="27" y="106"/>
                  </a:lnTo>
                  <a:lnTo>
                    <a:pt x="30" y="99"/>
                  </a:lnTo>
                  <a:lnTo>
                    <a:pt x="30" y="94"/>
                  </a:lnTo>
                  <a:lnTo>
                    <a:pt x="32" y="92"/>
                  </a:lnTo>
                  <a:lnTo>
                    <a:pt x="32" y="90"/>
                  </a:lnTo>
                  <a:lnTo>
                    <a:pt x="32" y="85"/>
                  </a:lnTo>
                  <a:lnTo>
                    <a:pt x="30" y="83"/>
                  </a:lnTo>
                  <a:lnTo>
                    <a:pt x="27" y="81"/>
                  </a:lnTo>
                  <a:lnTo>
                    <a:pt x="25" y="79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5" y="72"/>
                  </a:lnTo>
                  <a:lnTo>
                    <a:pt x="25" y="68"/>
                  </a:lnTo>
                  <a:lnTo>
                    <a:pt x="27" y="65"/>
                  </a:lnTo>
                  <a:lnTo>
                    <a:pt x="30" y="65"/>
                  </a:lnTo>
                  <a:lnTo>
                    <a:pt x="32" y="63"/>
                  </a:lnTo>
                  <a:lnTo>
                    <a:pt x="30" y="63"/>
                  </a:lnTo>
                  <a:lnTo>
                    <a:pt x="27" y="63"/>
                  </a:lnTo>
                  <a:lnTo>
                    <a:pt x="21" y="63"/>
                  </a:lnTo>
                  <a:lnTo>
                    <a:pt x="16" y="65"/>
                  </a:lnTo>
                  <a:lnTo>
                    <a:pt x="14" y="65"/>
                  </a:lnTo>
                  <a:lnTo>
                    <a:pt x="9" y="63"/>
                  </a:lnTo>
                  <a:lnTo>
                    <a:pt x="7" y="61"/>
                  </a:lnTo>
                  <a:lnTo>
                    <a:pt x="3" y="56"/>
                  </a:lnTo>
                  <a:lnTo>
                    <a:pt x="0" y="52"/>
                  </a:lnTo>
                  <a:lnTo>
                    <a:pt x="0" y="45"/>
                  </a:lnTo>
                  <a:lnTo>
                    <a:pt x="3" y="41"/>
                  </a:lnTo>
                  <a:lnTo>
                    <a:pt x="3" y="36"/>
                  </a:lnTo>
                  <a:lnTo>
                    <a:pt x="5" y="34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6" y="29"/>
                  </a:lnTo>
                  <a:lnTo>
                    <a:pt x="16" y="25"/>
                  </a:lnTo>
                  <a:lnTo>
                    <a:pt x="14" y="20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18" y="9"/>
                  </a:lnTo>
                  <a:lnTo>
                    <a:pt x="21" y="7"/>
                  </a:lnTo>
                  <a:lnTo>
                    <a:pt x="23" y="5"/>
                  </a:lnTo>
                  <a:lnTo>
                    <a:pt x="25" y="3"/>
                  </a:lnTo>
                  <a:lnTo>
                    <a:pt x="27" y="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31" name="Freeform 39"/>
            <p:cNvSpPr>
              <a:spLocks/>
            </p:cNvSpPr>
            <p:nvPr/>
          </p:nvSpPr>
          <p:spPr bwMode="auto">
            <a:xfrm>
              <a:off x="2112963" y="3135313"/>
              <a:ext cx="139700" cy="228600"/>
            </a:xfrm>
            <a:custGeom>
              <a:avLst/>
              <a:gdLst>
                <a:gd name="T0" fmla="*/ 27 w 88"/>
                <a:gd name="T1" fmla="*/ 0 h 144"/>
                <a:gd name="T2" fmla="*/ 34 w 88"/>
                <a:gd name="T3" fmla="*/ 0 h 144"/>
                <a:gd name="T4" fmla="*/ 41 w 88"/>
                <a:gd name="T5" fmla="*/ 3 h 144"/>
                <a:gd name="T6" fmla="*/ 48 w 88"/>
                <a:gd name="T7" fmla="*/ 7 h 144"/>
                <a:gd name="T8" fmla="*/ 54 w 88"/>
                <a:gd name="T9" fmla="*/ 12 h 144"/>
                <a:gd name="T10" fmla="*/ 54 w 88"/>
                <a:gd name="T11" fmla="*/ 20 h 144"/>
                <a:gd name="T12" fmla="*/ 52 w 88"/>
                <a:gd name="T13" fmla="*/ 25 h 144"/>
                <a:gd name="T14" fmla="*/ 57 w 88"/>
                <a:gd name="T15" fmla="*/ 29 h 144"/>
                <a:gd name="T16" fmla="*/ 61 w 88"/>
                <a:gd name="T17" fmla="*/ 32 h 144"/>
                <a:gd name="T18" fmla="*/ 68 w 88"/>
                <a:gd name="T19" fmla="*/ 34 h 144"/>
                <a:gd name="T20" fmla="*/ 77 w 88"/>
                <a:gd name="T21" fmla="*/ 38 h 144"/>
                <a:gd name="T22" fmla="*/ 81 w 88"/>
                <a:gd name="T23" fmla="*/ 43 h 144"/>
                <a:gd name="T24" fmla="*/ 86 w 88"/>
                <a:gd name="T25" fmla="*/ 45 h 144"/>
                <a:gd name="T26" fmla="*/ 88 w 88"/>
                <a:gd name="T27" fmla="*/ 50 h 144"/>
                <a:gd name="T28" fmla="*/ 86 w 88"/>
                <a:gd name="T29" fmla="*/ 56 h 144"/>
                <a:gd name="T30" fmla="*/ 79 w 88"/>
                <a:gd name="T31" fmla="*/ 61 h 144"/>
                <a:gd name="T32" fmla="*/ 74 w 88"/>
                <a:gd name="T33" fmla="*/ 65 h 144"/>
                <a:gd name="T34" fmla="*/ 68 w 88"/>
                <a:gd name="T35" fmla="*/ 72 h 144"/>
                <a:gd name="T36" fmla="*/ 65 w 88"/>
                <a:gd name="T37" fmla="*/ 74 h 144"/>
                <a:gd name="T38" fmla="*/ 65 w 88"/>
                <a:gd name="T39" fmla="*/ 79 h 144"/>
                <a:gd name="T40" fmla="*/ 68 w 88"/>
                <a:gd name="T41" fmla="*/ 88 h 144"/>
                <a:gd name="T42" fmla="*/ 70 w 88"/>
                <a:gd name="T43" fmla="*/ 92 h 144"/>
                <a:gd name="T44" fmla="*/ 74 w 88"/>
                <a:gd name="T45" fmla="*/ 97 h 144"/>
                <a:gd name="T46" fmla="*/ 81 w 88"/>
                <a:gd name="T47" fmla="*/ 106 h 144"/>
                <a:gd name="T48" fmla="*/ 86 w 88"/>
                <a:gd name="T49" fmla="*/ 110 h 144"/>
                <a:gd name="T50" fmla="*/ 88 w 88"/>
                <a:gd name="T51" fmla="*/ 119 h 144"/>
                <a:gd name="T52" fmla="*/ 88 w 88"/>
                <a:gd name="T53" fmla="*/ 126 h 144"/>
                <a:gd name="T54" fmla="*/ 83 w 88"/>
                <a:gd name="T55" fmla="*/ 130 h 144"/>
                <a:gd name="T56" fmla="*/ 77 w 88"/>
                <a:gd name="T57" fmla="*/ 133 h 144"/>
                <a:gd name="T58" fmla="*/ 65 w 88"/>
                <a:gd name="T59" fmla="*/ 137 h 144"/>
                <a:gd name="T60" fmla="*/ 57 w 88"/>
                <a:gd name="T61" fmla="*/ 139 h 144"/>
                <a:gd name="T62" fmla="*/ 54 w 88"/>
                <a:gd name="T63" fmla="*/ 144 h 144"/>
                <a:gd name="T64" fmla="*/ 50 w 88"/>
                <a:gd name="T65" fmla="*/ 144 h 144"/>
                <a:gd name="T66" fmla="*/ 43 w 88"/>
                <a:gd name="T67" fmla="*/ 142 h 144"/>
                <a:gd name="T68" fmla="*/ 36 w 88"/>
                <a:gd name="T69" fmla="*/ 137 h 144"/>
                <a:gd name="T70" fmla="*/ 30 w 88"/>
                <a:gd name="T71" fmla="*/ 133 h 144"/>
                <a:gd name="T72" fmla="*/ 30 w 88"/>
                <a:gd name="T73" fmla="*/ 121 h 144"/>
                <a:gd name="T74" fmla="*/ 27 w 88"/>
                <a:gd name="T75" fmla="*/ 115 h 144"/>
                <a:gd name="T76" fmla="*/ 27 w 88"/>
                <a:gd name="T77" fmla="*/ 106 h 144"/>
                <a:gd name="T78" fmla="*/ 30 w 88"/>
                <a:gd name="T79" fmla="*/ 94 h 144"/>
                <a:gd name="T80" fmla="*/ 32 w 88"/>
                <a:gd name="T81" fmla="*/ 90 h 144"/>
                <a:gd name="T82" fmla="*/ 30 w 88"/>
                <a:gd name="T83" fmla="*/ 83 h 144"/>
                <a:gd name="T84" fmla="*/ 25 w 88"/>
                <a:gd name="T85" fmla="*/ 79 h 144"/>
                <a:gd name="T86" fmla="*/ 23 w 88"/>
                <a:gd name="T87" fmla="*/ 74 h 144"/>
                <a:gd name="T88" fmla="*/ 25 w 88"/>
                <a:gd name="T89" fmla="*/ 68 h 144"/>
                <a:gd name="T90" fmla="*/ 30 w 88"/>
                <a:gd name="T91" fmla="*/ 65 h 144"/>
                <a:gd name="T92" fmla="*/ 30 w 88"/>
                <a:gd name="T93" fmla="*/ 63 h 144"/>
                <a:gd name="T94" fmla="*/ 21 w 88"/>
                <a:gd name="T95" fmla="*/ 63 h 144"/>
                <a:gd name="T96" fmla="*/ 14 w 88"/>
                <a:gd name="T97" fmla="*/ 65 h 144"/>
                <a:gd name="T98" fmla="*/ 7 w 88"/>
                <a:gd name="T99" fmla="*/ 61 h 144"/>
                <a:gd name="T100" fmla="*/ 0 w 88"/>
                <a:gd name="T101" fmla="*/ 52 h 144"/>
                <a:gd name="T102" fmla="*/ 3 w 88"/>
                <a:gd name="T103" fmla="*/ 41 h 144"/>
                <a:gd name="T104" fmla="*/ 5 w 88"/>
                <a:gd name="T105" fmla="*/ 34 h 144"/>
                <a:gd name="T106" fmla="*/ 9 w 88"/>
                <a:gd name="T107" fmla="*/ 32 h 144"/>
                <a:gd name="T108" fmla="*/ 14 w 88"/>
                <a:gd name="T109" fmla="*/ 34 h 144"/>
                <a:gd name="T110" fmla="*/ 16 w 88"/>
                <a:gd name="T111" fmla="*/ 29 h 144"/>
                <a:gd name="T112" fmla="*/ 14 w 88"/>
                <a:gd name="T113" fmla="*/ 20 h 144"/>
                <a:gd name="T114" fmla="*/ 16 w 88"/>
                <a:gd name="T115" fmla="*/ 14 h 144"/>
                <a:gd name="T116" fmla="*/ 21 w 88"/>
                <a:gd name="T117" fmla="*/ 7 h 144"/>
                <a:gd name="T118" fmla="*/ 25 w 88"/>
                <a:gd name="T119" fmla="*/ 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144">
                  <a:moveTo>
                    <a:pt x="27" y="3"/>
                  </a:moveTo>
                  <a:lnTo>
                    <a:pt x="27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1" y="3"/>
                  </a:lnTo>
                  <a:lnTo>
                    <a:pt x="45" y="5"/>
                  </a:lnTo>
                  <a:lnTo>
                    <a:pt x="48" y="7"/>
                  </a:lnTo>
                  <a:lnTo>
                    <a:pt x="52" y="9"/>
                  </a:lnTo>
                  <a:lnTo>
                    <a:pt x="54" y="12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52" y="23"/>
                  </a:lnTo>
                  <a:lnTo>
                    <a:pt x="52" y="25"/>
                  </a:lnTo>
                  <a:lnTo>
                    <a:pt x="54" y="27"/>
                  </a:lnTo>
                  <a:lnTo>
                    <a:pt x="57" y="29"/>
                  </a:lnTo>
                  <a:lnTo>
                    <a:pt x="59" y="29"/>
                  </a:lnTo>
                  <a:lnTo>
                    <a:pt x="61" y="32"/>
                  </a:lnTo>
                  <a:lnTo>
                    <a:pt x="63" y="34"/>
                  </a:lnTo>
                  <a:lnTo>
                    <a:pt x="68" y="34"/>
                  </a:lnTo>
                  <a:lnTo>
                    <a:pt x="72" y="36"/>
                  </a:lnTo>
                  <a:lnTo>
                    <a:pt x="77" y="38"/>
                  </a:lnTo>
                  <a:lnTo>
                    <a:pt x="79" y="41"/>
                  </a:lnTo>
                  <a:lnTo>
                    <a:pt x="81" y="43"/>
                  </a:lnTo>
                  <a:lnTo>
                    <a:pt x="83" y="45"/>
                  </a:lnTo>
                  <a:lnTo>
                    <a:pt x="86" y="45"/>
                  </a:lnTo>
                  <a:lnTo>
                    <a:pt x="88" y="47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86" y="56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3"/>
                  </a:lnTo>
                  <a:lnTo>
                    <a:pt x="74" y="65"/>
                  </a:lnTo>
                  <a:lnTo>
                    <a:pt x="72" y="68"/>
                  </a:lnTo>
                  <a:lnTo>
                    <a:pt x="68" y="72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5" y="77"/>
                  </a:lnTo>
                  <a:lnTo>
                    <a:pt x="65" y="79"/>
                  </a:lnTo>
                  <a:lnTo>
                    <a:pt x="65" y="83"/>
                  </a:lnTo>
                  <a:lnTo>
                    <a:pt x="68" y="88"/>
                  </a:lnTo>
                  <a:lnTo>
                    <a:pt x="70" y="90"/>
                  </a:lnTo>
                  <a:lnTo>
                    <a:pt x="70" y="92"/>
                  </a:lnTo>
                  <a:lnTo>
                    <a:pt x="72" y="94"/>
                  </a:lnTo>
                  <a:lnTo>
                    <a:pt x="74" y="97"/>
                  </a:lnTo>
                  <a:lnTo>
                    <a:pt x="77" y="101"/>
                  </a:lnTo>
                  <a:lnTo>
                    <a:pt x="81" y="106"/>
                  </a:lnTo>
                  <a:lnTo>
                    <a:pt x="83" y="108"/>
                  </a:lnTo>
                  <a:lnTo>
                    <a:pt x="86" y="110"/>
                  </a:lnTo>
                  <a:lnTo>
                    <a:pt x="88" y="115"/>
                  </a:lnTo>
                  <a:lnTo>
                    <a:pt x="88" y="119"/>
                  </a:lnTo>
                  <a:lnTo>
                    <a:pt x="88" y="124"/>
                  </a:lnTo>
                  <a:lnTo>
                    <a:pt x="88" y="126"/>
                  </a:lnTo>
                  <a:lnTo>
                    <a:pt x="86" y="128"/>
                  </a:lnTo>
                  <a:lnTo>
                    <a:pt x="83" y="130"/>
                  </a:lnTo>
                  <a:lnTo>
                    <a:pt x="81" y="130"/>
                  </a:lnTo>
                  <a:lnTo>
                    <a:pt x="77" y="133"/>
                  </a:lnTo>
                  <a:lnTo>
                    <a:pt x="70" y="135"/>
                  </a:lnTo>
                  <a:lnTo>
                    <a:pt x="65" y="137"/>
                  </a:lnTo>
                  <a:lnTo>
                    <a:pt x="59" y="139"/>
                  </a:lnTo>
                  <a:lnTo>
                    <a:pt x="57" y="139"/>
                  </a:lnTo>
                  <a:lnTo>
                    <a:pt x="54" y="142"/>
                  </a:lnTo>
                  <a:lnTo>
                    <a:pt x="54" y="144"/>
                  </a:lnTo>
                  <a:lnTo>
                    <a:pt x="52" y="144"/>
                  </a:lnTo>
                  <a:lnTo>
                    <a:pt x="50" y="144"/>
                  </a:lnTo>
                  <a:lnTo>
                    <a:pt x="48" y="142"/>
                  </a:lnTo>
                  <a:lnTo>
                    <a:pt x="43" y="142"/>
                  </a:lnTo>
                  <a:lnTo>
                    <a:pt x="39" y="139"/>
                  </a:lnTo>
                  <a:lnTo>
                    <a:pt x="36" y="137"/>
                  </a:lnTo>
                  <a:lnTo>
                    <a:pt x="32" y="135"/>
                  </a:lnTo>
                  <a:lnTo>
                    <a:pt x="30" y="133"/>
                  </a:lnTo>
                  <a:lnTo>
                    <a:pt x="30" y="128"/>
                  </a:lnTo>
                  <a:lnTo>
                    <a:pt x="30" y="121"/>
                  </a:lnTo>
                  <a:lnTo>
                    <a:pt x="30" y="119"/>
                  </a:lnTo>
                  <a:lnTo>
                    <a:pt x="27" y="115"/>
                  </a:lnTo>
                  <a:lnTo>
                    <a:pt x="27" y="112"/>
                  </a:lnTo>
                  <a:lnTo>
                    <a:pt x="27" y="106"/>
                  </a:lnTo>
                  <a:lnTo>
                    <a:pt x="30" y="99"/>
                  </a:lnTo>
                  <a:lnTo>
                    <a:pt x="30" y="94"/>
                  </a:lnTo>
                  <a:lnTo>
                    <a:pt x="32" y="92"/>
                  </a:lnTo>
                  <a:lnTo>
                    <a:pt x="32" y="90"/>
                  </a:lnTo>
                  <a:lnTo>
                    <a:pt x="32" y="85"/>
                  </a:lnTo>
                  <a:lnTo>
                    <a:pt x="30" y="83"/>
                  </a:lnTo>
                  <a:lnTo>
                    <a:pt x="27" y="81"/>
                  </a:lnTo>
                  <a:lnTo>
                    <a:pt x="25" y="79"/>
                  </a:lnTo>
                  <a:lnTo>
                    <a:pt x="25" y="77"/>
                  </a:lnTo>
                  <a:lnTo>
                    <a:pt x="23" y="74"/>
                  </a:lnTo>
                  <a:lnTo>
                    <a:pt x="25" y="72"/>
                  </a:lnTo>
                  <a:lnTo>
                    <a:pt x="25" y="68"/>
                  </a:lnTo>
                  <a:lnTo>
                    <a:pt x="27" y="65"/>
                  </a:lnTo>
                  <a:lnTo>
                    <a:pt x="30" y="65"/>
                  </a:lnTo>
                  <a:lnTo>
                    <a:pt x="32" y="63"/>
                  </a:lnTo>
                  <a:lnTo>
                    <a:pt x="30" y="63"/>
                  </a:lnTo>
                  <a:lnTo>
                    <a:pt x="27" y="63"/>
                  </a:lnTo>
                  <a:lnTo>
                    <a:pt x="21" y="63"/>
                  </a:lnTo>
                  <a:lnTo>
                    <a:pt x="16" y="65"/>
                  </a:lnTo>
                  <a:lnTo>
                    <a:pt x="14" y="65"/>
                  </a:lnTo>
                  <a:lnTo>
                    <a:pt x="9" y="63"/>
                  </a:lnTo>
                  <a:lnTo>
                    <a:pt x="7" y="61"/>
                  </a:lnTo>
                  <a:lnTo>
                    <a:pt x="3" y="56"/>
                  </a:lnTo>
                  <a:lnTo>
                    <a:pt x="0" y="52"/>
                  </a:lnTo>
                  <a:lnTo>
                    <a:pt x="0" y="45"/>
                  </a:lnTo>
                  <a:lnTo>
                    <a:pt x="3" y="41"/>
                  </a:lnTo>
                  <a:lnTo>
                    <a:pt x="3" y="36"/>
                  </a:lnTo>
                  <a:lnTo>
                    <a:pt x="5" y="34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6" y="29"/>
                  </a:lnTo>
                  <a:lnTo>
                    <a:pt x="16" y="25"/>
                  </a:lnTo>
                  <a:lnTo>
                    <a:pt x="14" y="20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18" y="9"/>
                  </a:lnTo>
                  <a:lnTo>
                    <a:pt x="21" y="7"/>
                  </a:lnTo>
                  <a:lnTo>
                    <a:pt x="23" y="5"/>
                  </a:lnTo>
                  <a:lnTo>
                    <a:pt x="25" y="3"/>
                  </a:lnTo>
                  <a:lnTo>
                    <a:pt x="27" y="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32" name="Freeform 40"/>
            <p:cNvSpPr>
              <a:spLocks/>
            </p:cNvSpPr>
            <p:nvPr/>
          </p:nvSpPr>
          <p:spPr bwMode="auto">
            <a:xfrm>
              <a:off x="2212975" y="3206750"/>
              <a:ext cx="149225" cy="131763"/>
            </a:xfrm>
            <a:custGeom>
              <a:avLst/>
              <a:gdLst>
                <a:gd name="T0" fmla="*/ 25 w 94"/>
                <a:gd name="T1" fmla="*/ 5 h 83"/>
                <a:gd name="T2" fmla="*/ 36 w 94"/>
                <a:gd name="T3" fmla="*/ 5 h 83"/>
                <a:gd name="T4" fmla="*/ 45 w 94"/>
                <a:gd name="T5" fmla="*/ 5 h 83"/>
                <a:gd name="T6" fmla="*/ 56 w 94"/>
                <a:gd name="T7" fmla="*/ 2 h 83"/>
                <a:gd name="T8" fmla="*/ 68 w 94"/>
                <a:gd name="T9" fmla="*/ 0 h 83"/>
                <a:gd name="T10" fmla="*/ 76 w 94"/>
                <a:gd name="T11" fmla="*/ 2 h 83"/>
                <a:gd name="T12" fmla="*/ 81 w 94"/>
                <a:gd name="T13" fmla="*/ 5 h 83"/>
                <a:gd name="T14" fmla="*/ 94 w 94"/>
                <a:gd name="T15" fmla="*/ 11 h 83"/>
                <a:gd name="T16" fmla="*/ 90 w 94"/>
                <a:gd name="T17" fmla="*/ 11 h 83"/>
                <a:gd name="T18" fmla="*/ 81 w 94"/>
                <a:gd name="T19" fmla="*/ 16 h 83"/>
                <a:gd name="T20" fmla="*/ 76 w 94"/>
                <a:gd name="T21" fmla="*/ 23 h 83"/>
                <a:gd name="T22" fmla="*/ 74 w 94"/>
                <a:gd name="T23" fmla="*/ 29 h 83"/>
                <a:gd name="T24" fmla="*/ 76 w 94"/>
                <a:gd name="T25" fmla="*/ 34 h 83"/>
                <a:gd name="T26" fmla="*/ 79 w 94"/>
                <a:gd name="T27" fmla="*/ 45 h 83"/>
                <a:gd name="T28" fmla="*/ 81 w 94"/>
                <a:gd name="T29" fmla="*/ 52 h 83"/>
                <a:gd name="T30" fmla="*/ 79 w 94"/>
                <a:gd name="T31" fmla="*/ 58 h 83"/>
                <a:gd name="T32" fmla="*/ 76 w 94"/>
                <a:gd name="T33" fmla="*/ 70 h 83"/>
                <a:gd name="T34" fmla="*/ 76 w 94"/>
                <a:gd name="T35" fmla="*/ 74 h 83"/>
                <a:gd name="T36" fmla="*/ 72 w 94"/>
                <a:gd name="T37" fmla="*/ 74 h 83"/>
                <a:gd name="T38" fmla="*/ 65 w 94"/>
                <a:gd name="T39" fmla="*/ 72 h 83"/>
                <a:gd name="T40" fmla="*/ 56 w 94"/>
                <a:gd name="T41" fmla="*/ 72 h 83"/>
                <a:gd name="T42" fmla="*/ 52 w 94"/>
                <a:gd name="T43" fmla="*/ 70 h 83"/>
                <a:gd name="T44" fmla="*/ 45 w 94"/>
                <a:gd name="T45" fmla="*/ 76 h 83"/>
                <a:gd name="T46" fmla="*/ 34 w 94"/>
                <a:gd name="T47" fmla="*/ 83 h 83"/>
                <a:gd name="T48" fmla="*/ 27 w 94"/>
                <a:gd name="T49" fmla="*/ 83 h 83"/>
                <a:gd name="T50" fmla="*/ 23 w 94"/>
                <a:gd name="T51" fmla="*/ 83 h 83"/>
                <a:gd name="T52" fmla="*/ 23 w 94"/>
                <a:gd name="T53" fmla="*/ 79 h 83"/>
                <a:gd name="T54" fmla="*/ 25 w 94"/>
                <a:gd name="T55" fmla="*/ 70 h 83"/>
                <a:gd name="T56" fmla="*/ 20 w 94"/>
                <a:gd name="T57" fmla="*/ 63 h 83"/>
                <a:gd name="T58" fmla="*/ 14 w 94"/>
                <a:gd name="T59" fmla="*/ 56 h 83"/>
                <a:gd name="T60" fmla="*/ 9 w 94"/>
                <a:gd name="T61" fmla="*/ 49 h 83"/>
                <a:gd name="T62" fmla="*/ 2 w 94"/>
                <a:gd name="T63" fmla="*/ 43 h 83"/>
                <a:gd name="T64" fmla="*/ 2 w 94"/>
                <a:gd name="T65" fmla="*/ 34 h 83"/>
                <a:gd name="T66" fmla="*/ 9 w 94"/>
                <a:gd name="T67" fmla="*/ 25 h 83"/>
                <a:gd name="T68" fmla="*/ 16 w 94"/>
                <a:gd name="T69" fmla="*/ 18 h 83"/>
                <a:gd name="T70" fmla="*/ 23 w 94"/>
                <a:gd name="T71" fmla="*/ 9 h 83"/>
                <a:gd name="T72" fmla="*/ 25 w 94"/>
                <a:gd name="T73" fmla="*/ 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3">
                  <a:moveTo>
                    <a:pt x="25" y="5"/>
                  </a:moveTo>
                  <a:lnTo>
                    <a:pt x="25" y="5"/>
                  </a:lnTo>
                  <a:lnTo>
                    <a:pt x="29" y="5"/>
                  </a:lnTo>
                  <a:lnTo>
                    <a:pt x="36" y="5"/>
                  </a:lnTo>
                  <a:lnTo>
                    <a:pt x="41" y="5"/>
                  </a:lnTo>
                  <a:lnTo>
                    <a:pt x="45" y="5"/>
                  </a:lnTo>
                  <a:lnTo>
                    <a:pt x="50" y="5"/>
                  </a:lnTo>
                  <a:lnTo>
                    <a:pt x="56" y="2"/>
                  </a:lnTo>
                  <a:lnTo>
                    <a:pt x="63" y="2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2"/>
                  </a:lnTo>
                  <a:lnTo>
                    <a:pt x="79" y="2"/>
                  </a:lnTo>
                  <a:lnTo>
                    <a:pt x="81" y="5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0" y="11"/>
                  </a:lnTo>
                  <a:lnTo>
                    <a:pt x="85" y="14"/>
                  </a:lnTo>
                  <a:lnTo>
                    <a:pt x="81" y="16"/>
                  </a:lnTo>
                  <a:lnTo>
                    <a:pt x="79" y="18"/>
                  </a:lnTo>
                  <a:lnTo>
                    <a:pt x="76" y="23"/>
                  </a:lnTo>
                  <a:lnTo>
                    <a:pt x="74" y="27"/>
                  </a:lnTo>
                  <a:lnTo>
                    <a:pt x="74" y="29"/>
                  </a:lnTo>
                  <a:lnTo>
                    <a:pt x="74" y="32"/>
                  </a:lnTo>
                  <a:lnTo>
                    <a:pt x="76" y="34"/>
                  </a:lnTo>
                  <a:lnTo>
                    <a:pt x="76" y="38"/>
                  </a:lnTo>
                  <a:lnTo>
                    <a:pt x="79" y="45"/>
                  </a:lnTo>
                  <a:lnTo>
                    <a:pt x="81" y="49"/>
                  </a:lnTo>
                  <a:lnTo>
                    <a:pt x="81" y="52"/>
                  </a:lnTo>
                  <a:lnTo>
                    <a:pt x="79" y="56"/>
                  </a:lnTo>
                  <a:lnTo>
                    <a:pt x="79" y="58"/>
                  </a:lnTo>
                  <a:lnTo>
                    <a:pt x="76" y="65"/>
                  </a:lnTo>
                  <a:lnTo>
                    <a:pt x="76" y="70"/>
                  </a:lnTo>
                  <a:lnTo>
                    <a:pt x="76" y="72"/>
                  </a:lnTo>
                  <a:lnTo>
                    <a:pt x="76" y="74"/>
                  </a:lnTo>
                  <a:lnTo>
                    <a:pt x="74" y="74"/>
                  </a:lnTo>
                  <a:lnTo>
                    <a:pt x="72" y="74"/>
                  </a:lnTo>
                  <a:lnTo>
                    <a:pt x="68" y="72"/>
                  </a:lnTo>
                  <a:lnTo>
                    <a:pt x="65" y="72"/>
                  </a:lnTo>
                  <a:lnTo>
                    <a:pt x="61" y="72"/>
                  </a:lnTo>
                  <a:lnTo>
                    <a:pt x="56" y="72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7" y="72"/>
                  </a:lnTo>
                  <a:lnTo>
                    <a:pt x="45" y="76"/>
                  </a:lnTo>
                  <a:lnTo>
                    <a:pt x="41" y="81"/>
                  </a:lnTo>
                  <a:lnTo>
                    <a:pt x="34" y="83"/>
                  </a:lnTo>
                  <a:lnTo>
                    <a:pt x="29" y="83"/>
                  </a:lnTo>
                  <a:lnTo>
                    <a:pt x="27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79"/>
                  </a:lnTo>
                  <a:lnTo>
                    <a:pt x="23" y="74"/>
                  </a:lnTo>
                  <a:lnTo>
                    <a:pt x="25" y="70"/>
                  </a:lnTo>
                  <a:lnTo>
                    <a:pt x="23" y="65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4" y="56"/>
                  </a:lnTo>
                  <a:lnTo>
                    <a:pt x="11" y="54"/>
                  </a:lnTo>
                  <a:lnTo>
                    <a:pt x="9" y="49"/>
                  </a:lnTo>
                  <a:lnTo>
                    <a:pt x="5" y="47"/>
                  </a:lnTo>
                  <a:lnTo>
                    <a:pt x="2" y="43"/>
                  </a:lnTo>
                  <a:lnTo>
                    <a:pt x="0" y="38"/>
                  </a:lnTo>
                  <a:lnTo>
                    <a:pt x="2" y="34"/>
                  </a:lnTo>
                  <a:lnTo>
                    <a:pt x="5" y="29"/>
                  </a:lnTo>
                  <a:lnTo>
                    <a:pt x="9" y="25"/>
                  </a:lnTo>
                  <a:lnTo>
                    <a:pt x="14" y="20"/>
                  </a:lnTo>
                  <a:lnTo>
                    <a:pt x="16" y="18"/>
                  </a:lnTo>
                  <a:lnTo>
                    <a:pt x="20" y="14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5" y="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33" name="Freeform 41"/>
            <p:cNvSpPr>
              <a:spLocks/>
            </p:cNvSpPr>
            <p:nvPr/>
          </p:nvSpPr>
          <p:spPr bwMode="auto">
            <a:xfrm>
              <a:off x="2212975" y="3206750"/>
              <a:ext cx="149225" cy="131763"/>
            </a:xfrm>
            <a:custGeom>
              <a:avLst/>
              <a:gdLst>
                <a:gd name="T0" fmla="*/ 25 w 94"/>
                <a:gd name="T1" fmla="*/ 5 h 83"/>
                <a:gd name="T2" fmla="*/ 36 w 94"/>
                <a:gd name="T3" fmla="*/ 5 h 83"/>
                <a:gd name="T4" fmla="*/ 45 w 94"/>
                <a:gd name="T5" fmla="*/ 5 h 83"/>
                <a:gd name="T6" fmla="*/ 56 w 94"/>
                <a:gd name="T7" fmla="*/ 2 h 83"/>
                <a:gd name="T8" fmla="*/ 68 w 94"/>
                <a:gd name="T9" fmla="*/ 0 h 83"/>
                <a:gd name="T10" fmla="*/ 76 w 94"/>
                <a:gd name="T11" fmla="*/ 2 h 83"/>
                <a:gd name="T12" fmla="*/ 81 w 94"/>
                <a:gd name="T13" fmla="*/ 5 h 83"/>
                <a:gd name="T14" fmla="*/ 94 w 94"/>
                <a:gd name="T15" fmla="*/ 11 h 83"/>
                <a:gd name="T16" fmla="*/ 90 w 94"/>
                <a:gd name="T17" fmla="*/ 11 h 83"/>
                <a:gd name="T18" fmla="*/ 81 w 94"/>
                <a:gd name="T19" fmla="*/ 16 h 83"/>
                <a:gd name="T20" fmla="*/ 76 w 94"/>
                <a:gd name="T21" fmla="*/ 23 h 83"/>
                <a:gd name="T22" fmla="*/ 74 w 94"/>
                <a:gd name="T23" fmla="*/ 29 h 83"/>
                <a:gd name="T24" fmla="*/ 76 w 94"/>
                <a:gd name="T25" fmla="*/ 34 h 83"/>
                <a:gd name="T26" fmla="*/ 79 w 94"/>
                <a:gd name="T27" fmla="*/ 45 h 83"/>
                <a:gd name="T28" fmla="*/ 81 w 94"/>
                <a:gd name="T29" fmla="*/ 52 h 83"/>
                <a:gd name="T30" fmla="*/ 79 w 94"/>
                <a:gd name="T31" fmla="*/ 58 h 83"/>
                <a:gd name="T32" fmla="*/ 76 w 94"/>
                <a:gd name="T33" fmla="*/ 70 h 83"/>
                <a:gd name="T34" fmla="*/ 76 w 94"/>
                <a:gd name="T35" fmla="*/ 74 h 83"/>
                <a:gd name="T36" fmla="*/ 72 w 94"/>
                <a:gd name="T37" fmla="*/ 74 h 83"/>
                <a:gd name="T38" fmla="*/ 65 w 94"/>
                <a:gd name="T39" fmla="*/ 72 h 83"/>
                <a:gd name="T40" fmla="*/ 56 w 94"/>
                <a:gd name="T41" fmla="*/ 72 h 83"/>
                <a:gd name="T42" fmla="*/ 52 w 94"/>
                <a:gd name="T43" fmla="*/ 70 h 83"/>
                <a:gd name="T44" fmla="*/ 45 w 94"/>
                <a:gd name="T45" fmla="*/ 76 h 83"/>
                <a:gd name="T46" fmla="*/ 34 w 94"/>
                <a:gd name="T47" fmla="*/ 83 h 83"/>
                <a:gd name="T48" fmla="*/ 27 w 94"/>
                <a:gd name="T49" fmla="*/ 83 h 83"/>
                <a:gd name="T50" fmla="*/ 23 w 94"/>
                <a:gd name="T51" fmla="*/ 83 h 83"/>
                <a:gd name="T52" fmla="*/ 23 w 94"/>
                <a:gd name="T53" fmla="*/ 79 h 83"/>
                <a:gd name="T54" fmla="*/ 25 w 94"/>
                <a:gd name="T55" fmla="*/ 70 h 83"/>
                <a:gd name="T56" fmla="*/ 20 w 94"/>
                <a:gd name="T57" fmla="*/ 63 h 83"/>
                <a:gd name="T58" fmla="*/ 14 w 94"/>
                <a:gd name="T59" fmla="*/ 56 h 83"/>
                <a:gd name="T60" fmla="*/ 9 w 94"/>
                <a:gd name="T61" fmla="*/ 49 h 83"/>
                <a:gd name="T62" fmla="*/ 2 w 94"/>
                <a:gd name="T63" fmla="*/ 43 h 83"/>
                <a:gd name="T64" fmla="*/ 2 w 94"/>
                <a:gd name="T65" fmla="*/ 34 h 83"/>
                <a:gd name="T66" fmla="*/ 9 w 94"/>
                <a:gd name="T67" fmla="*/ 25 h 83"/>
                <a:gd name="T68" fmla="*/ 16 w 94"/>
                <a:gd name="T69" fmla="*/ 18 h 83"/>
                <a:gd name="T70" fmla="*/ 23 w 94"/>
                <a:gd name="T71" fmla="*/ 9 h 83"/>
                <a:gd name="T72" fmla="*/ 25 w 94"/>
                <a:gd name="T73" fmla="*/ 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3">
                  <a:moveTo>
                    <a:pt x="25" y="5"/>
                  </a:moveTo>
                  <a:lnTo>
                    <a:pt x="25" y="5"/>
                  </a:lnTo>
                  <a:lnTo>
                    <a:pt x="29" y="5"/>
                  </a:lnTo>
                  <a:lnTo>
                    <a:pt x="36" y="5"/>
                  </a:lnTo>
                  <a:lnTo>
                    <a:pt x="41" y="5"/>
                  </a:lnTo>
                  <a:lnTo>
                    <a:pt x="45" y="5"/>
                  </a:lnTo>
                  <a:lnTo>
                    <a:pt x="50" y="5"/>
                  </a:lnTo>
                  <a:lnTo>
                    <a:pt x="56" y="2"/>
                  </a:lnTo>
                  <a:lnTo>
                    <a:pt x="63" y="2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2"/>
                  </a:lnTo>
                  <a:lnTo>
                    <a:pt x="79" y="2"/>
                  </a:lnTo>
                  <a:lnTo>
                    <a:pt x="81" y="5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0" y="11"/>
                  </a:lnTo>
                  <a:lnTo>
                    <a:pt x="85" y="14"/>
                  </a:lnTo>
                  <a:lnTo>
                    <a:pt x="81" y="16"/>
                  </a:lnTo>
                  <a:lnTo>
                    <a:pt x="79" y="18"/>
                  </a:lnTo>
                  <a:lnTo>
                    <a:pt x="76" y="23"/>
                  </a:lnTo>
                  <a:lnTo>
                    <a:pt x="74" y="27"/>
                  </a:lnTo>
                  <a:lnTo>
                    <a:pt x="74" y="29"/>
                  </a:lnTo>
                  <a:lnTo>
                    <a:pt x="74" y="32"/>
                  </a:lnTo>
                  <a:lnTo>
                    <a:pt x="76" y="34"/>
                  </a:lnTo>
                  <a:lnTo>
                    <a:pt x="76" y="38"/>
                  </a:lnTo>
                  <a:lnTo>
                    <a:pt x="79" y="45"/>
                  </a:lnTo>
                  <a:lnTo>
                    <a:pt x="81" y="49"/>
                  </a:lnTo>
                  <a:lnTo>
                    <a:pt x="81" y="52"/>
                  </a:lnTo>
                  <a:lnTo>
                    <a:pt x="79" y="56"/>
                  </a:lnTo>
                  <a:lnTo>
                    <a:pt x="79" y="58"/>
                  </a:lnTo>
                  <a:lnTo>
                    <a:pt x="76" y="65"/>
                  </a:lnTo>
                  <a:lnTo>
                    <a:pt x="76" y="70"/>
                  </a:lnTo>
                  <a:lnTo>
                    <a:pt x="76" y="72"/>
                  </a:lnTo>
                  <a:lnTo>
                    <a:pt x="76" y="74"/>
                  </a:lnTo>
                  <a:lnTo>
                    <a:pt x="74" y="74"/>
                  </a:lnTo>
                  <a:lnTo>
                    <a:pt x="72" y="74"/>
                  </a:lnTo>
                  <a:lnTo>
                    <a:pt x="68" y="72"/>
                  </a:lnTo>
                  <a:lnTo>
                    <a:pt x="65" y="72"/>
                  </a:lnTo>
                  <a:lnTo>
                    <a:pt x="61" y="72"/>
                  </a:lnTo>
                  <a:lnTo>
                    <a:pt x="56" y="72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7" y="72"/>
                  </a:lnTo>
                  <a:lnTo>
                    <a:pt x="45" y="76"/>
                  </a:lnTo>
                  <a:lnTo>
                    <a:pt x="41" y="81"/>
                  </a:lnTo>
                  <a:lnTo>
                    <a:pt x="34" y="83"/>
                  </a:lnTo>
                  <a:lnTo>
                    <a:pt x="29" y="83"/>
                  </a:lnTo>
                  <a:lnTo>
                    <a:pt x="27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79"/>
                  </a:lnTo>
                  <a:lnTo>
                    <a:pt x="23" y="74"/>
                  </a:lnTo>
                  <a:lnTo>
                    <a:pt x="25" y="70"/>
                  </a:lnTo>
                  <a:lnTo>
                    <a:pt x="23" y="65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4" y="56"/>
                  </a:lnTo>
                  <a:lnTo>
                    <a:pt x="11" y="54"/>
                  </a:lnTo>
                  <a:lnTo>
                    <a:pt x="9" y="49"/>
                  </a:lnTo>
                  <a:lnTo>
                    <a:pt x="5" y="47"/>
                  </a:lnTo>
                  <a:lnTo>
                    <a:pt x="2" y="43"/>
                  </a:lnTo>
                  <a:lnTo>
                    <a:pt x="0" y="38"/>
                  </a:lnTo>
                  <a:lnTo>
                    <a:pt x="2" y="34"/>
                  </a:lnTo>
                  <a:lnTo>
                    <a:pt x="5" y="29"/>
                  </a:lnTo>
                  <a:lnTo>
                    <a:pt x="9" y="25"/>
                  </a:lnTo>
                  <a:lnTo>
                    <a:pt x="14" y="20"/>
                  </a:lnTo>
                  <a:lnTo>
                    <a:pt x="16" y="18"/>
                  </a:lnTo>
                  <a:lnTo>
                    <a:pt x="20" y="14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5" y="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34" name="Freeform 42"/>
            <p:cNvSpPr>
              <a:spLocks/>
            </p:cNvSpPr>
            <p:nvPr/>
          </p:nvSpPr>
          <p:spPr bwMode="auto">
            <a:xfrm>
              <a:off x="2333625" y="3224213"/>
              <a:ext cx="93663" cy="111125"/>
            </a:xfrm>
            <a:custGeom>
              <a:avLst/>
              <a:gdLst>
                <a:gd name="T0" fmla="*/ 59 w 59"/>
                <a:gd name="T1" fmla="*/ 29 h 70"/>
                <a:gd name="T2" fmla="*/ 57 w 59"/>
                <a:gd name="T3" fmla="*/ 29 h 70"/>
                <a:gd name="T4" fmla="*/ 54 w 59"/>
                <a:gd name="T5" fmla="*/ 32 h 70"/>
                <a:gd name="T6" fmla="*/ 52 w 59"/>
                <a:gd name="T7" fmla="*/ 32 h 70"/>
                <a:gd name="T8" fmla="*/ 50 w 59"/>
                <a:gd name="T9" fmla="*/ 34 h 70"/>
                <a:gd name="T10" fmla="*/ 48 w 59"/>
                <a:gd name="T11" fmla="*/ 38 h 70"/>
                <a:gd name="T12" fmla="*/ 45 w 59"/>
                <a:gd name="T13" fmla="*/ 41 h 70"/>
                <a:gd name="T14" fmla="*/ 43 w 59"/>
                <a:gd name="T15" fmla="*/ 45 h 70"/>
                <a:gd name="T16" fmla="*/ 41 w 59"/>
                <a:gd name="T17" fmla="*/ 52 h 70"/>
                <a:gd name="T18" fmla="*/ 39 w 59"/>
                <a:gd name="T19" fmla="*/ 56 h 70"/>
                <a:gd name="T20" fmla="*/ 36 w 59"/>
                <a:gd name="T21" fmla="*/ 61 h 70"/>
                <a:gd name="T22" fmla="*/ 34 w 59"/>
                <a:gd name="T23" fmla="*/ 65 h 70"/>
                <a:gd name="T24" fmla="*/ 30 w 59"/>
                <a:gd name="T25" fmla="*/ 68 h 70"/>
                <a:gd name="T26" fmla="*/ 23 w 59"/>
                <a:gd name="T27" fmla="*/ 70 h 70"/>
                <a:gd name="T28" fmla="*/ 18 w 59"/>
                <a:gd name="T29" fmla="*/ 70 h 70"/>
                <a:gd name="T30" fmla="*/ 14 w 59"/>
                <a:gd name="T31" fmla="*/ 70 h 70"/>
                <a:gd name="T32" fmla="*/ 9 w 59"/>
                <a:gd name="T33" fmla="*/ 68 h 70"/>
                <a:gd name="T34" fmla="*/ 7 w 59"/>
                <a:gd name="T35" fmla="*/ 68 h 70"/>
                <a:gd name="T36" fmla="*/ 5 w 59"/>
                <a:gd name="T37" fmla="*/ 68 h 70"/>
                <a:gd name="T38" fmla="*/ 0 w 59"/>
                <a:gd name="T39" fmla="*/ 68 h 70"/>
                <a:gd name="T40" fmla="*/ 0 w 59"/>
                <a:gd name="T41" fmla="*/ 68 h 70"/>
                <a:gd name="T42" fmla="*/ 0 w 59"/>
                <a:gd name="T43" fmla="*/ 63 h 70"/>
                <a:gd name="T44" fmla="*/ 0 w 59"/>
                <a:gd name="T45" fmla="*/ 56 h 70"/>
                <a:gd name="T46" fmla="*/ 3 w 59"/>
                <a:gd name="T47" fmla="*/ 50 h 70"/>
                <a:gd name="T48" fmla="*/ 3 w 59"/>
                <a:gd name="T49" fmla="*/ 45 h 70"/>
                <a:gd name="T50" fmla="*/ 5 w 59"/>
                <a:gd name="T51" fmla="*/ 38 h 70"/>
                <a:gd name="T52" fmla="*/ 5 w 59"/>
                <a:gd name="T53" fmla="*/ 34 h 70"/>
                <a:gd name="T54" fmla="*/ 3 w 59"/>
                <a:gd name="T55" fmla="*/ 29 h 70"/>
                <a:gd name="T56" fmla="*/ 3 w 59"/>
                <a:gd name="T57" fmla="*/ 23 h 70"/>
                <a:gd name="T58" fmla="*/ 3 w 59"/>
                <a:gd name="T59" fmla="*/ 18 h 70"/>
                <a:gd name="T60" fmla="*/ 3 w 59"/>
                <a:gd name="T61" fmla="*/ 14 h 70"/>
                <a:gd name="T62" fmla="*/ 3 w 59"/>
                <a:gd name="T63" fmla="*/ 12 h 70"/>
                <a:gd name="T64" fmla="*/ 3 w 59"/>
                <a:gd name="T65" fmla="*/ 9 h 70"/>
                <a:gd name="T66" fmla="*/ 5 w 59"/>
                <a:gd name="T67" fmla="*/ 7 h 70"/>
                <a:gd name="T68" fmla="*/ 9 w 59"/>
                <a:gd name="T69" fmla="*/ 5 h 70"/>
                <a:gd name="T70" fmla="*/ 12 w 59"/>
                <a:gd name="T71" fmla="*/ 3 h 70"/>
                <a:gd name="T72" fmla="*/ 16 w 59"/>
                <a:gd name="T73" fmla="*/ 0 h 70"/>
                <a:gd name="T74" fmla="*/ 18 w 59"/>
                <a:gd name="T75" fmla="*/ 0 h 70"/>
                <a:gd name="T76" fmla="*/ 18 w 59"/>
                <a:gd name="T77" fmla="*/ 0 h 70"/>
                <a:gd name="T78" fmla="*/ 18 w 59"/>
                <a:gd name="T79" fmla="*/ 0 h 70"/>
                <a:gd name="T80" fmla="*/ 21 w 59"/>
                <a:gd name="T81" fmla="*/ 3 h 70"/>
                <a:gd name="T82" fmla="*/ 25 w 59"/>
                <a:gd name="T83" fmla="*/ 5 h 70"/>
                <a:gd name="T84" fmla="*/ 30 w 59"/>
                <a:gd name="T85" fmla="*/ 7 h 70"/>
                <a:gd name="T86" fmla="*/ 34 w 59"/>
                <a:gd name="T87" fmla="*/ 9 h 70"/>
                <a:gd name="T88" fmla="*/ 41 w 59"/>
                <a:gd name="T89" fmla="*/ 14 h 70"/>
                <a:gd name="T90" fmla="*/ 45 w 59"/>
                <a:gd name="T91" fmla="*/ 16 h 70"/>
                <a:gd name="T92" fmla="*/ 50 w 59"/>
                <a:gd name="T93" fmla="*/ 16 h 70"/>
                <a:gd name="T94" fmla="*/ 52 w 59"/>
                <a:gd name="T95" fmla="*/ 21 h 70"/>
                <a:gd name="T96" fmla="*/ 54 w 59"/>
                <a:gd name="T97" fmla="*/ 23 h 70"/>
                <a:gd name="T98" fmla="*/ 57 w 59"/>
                <a:gd name="T99" fmla="*/ 25 h 70"/>
                <a:gd name="T100" fmla="*/ 59 w 59"/>
                <a:gd name="T101" fmla="*/ 29 h 70"/>
                <a:gd name="T102" fmla="*/ 59 w 59"/>
                <a:gd name="T103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" h="70">
                  <a:moveTo>
                    <a:pt x="59" y="29"/>
                  </a:moveTo>
                  <a:lnTo>
                    <a:pt x="57" y="29"/>
                  </a:lnTo>
                  <a:lnTo>
                    <a:pt x="54" y="32"/>
                  </a:lnTo>
                  <a:lnTo>
                    <a:pt x="52" y="32"/>
                  </a:lnTo>
                  <a:lnTo>
                    <a:pt x="50" y="34"/>
                  </a:lnTo>
                  <a:lnTo>
                    <a:pt x="48" y="38"/>
                  </a:lnTo>
                  <a:lnTo>
                    <a:pt x="45" y="41"/>
                  </a:lnTo>
                  <a:lnTo>
                    <a:pt x="43" y="45"/>
                  </a:lnTo>
                  <a:lnTo>
                    <a:pt x="41" y="52"/>
                  </a:lnTo>
                  <a:lnTo>
                    <a:pt x="39" y="56"/>
                  </a:lnTo>
                  <a:lnTo>
                    <a:pt x="36" y="61"/>
                  </a:lnTo>
                  <a:lnTo>
                    <a:pt x="34" y="65"/>
                  </a:lnTo>
                  <a:lnTo>
                    <a:pt x="30" y="68"/>
                  </a:lnTo>
                  <a:lnTo>
                    <a:pt x="23" y="70"/>
                  </a:lnTo>
                  <a:lnTo>
                    <a:pt x="18" y="70"/>
                  </a:lnTo>
                  <a:lnTo>
                    <a:pt x="14" y="70"/>
                  </a:lnTo>
                  <a:lnTo>
                    <a:pt x="9" y="68"/>
                  </a:lnTo>
                  <a:lnTo>
                    <a:pt x="7" y="68"/>
                  </a:lnTo>
                  <a:lnTo>
                    <a:pt x="5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3" y="50"/>
                  </a:lnTo>
                  <a:lnTo>
                    <a:pt x="3" y="45"/>
                  </a:lnTo>
                  <a:lnTo>
                    <a:pt x="5" y="38"/>
                  </a:lnTo>
                  <a:lnTo>
                    <a:pt x="5" y="34"/>
                  </a:lnTo>
                  <a:lnTo>
                    <a:pt x="3" y="29"/>
                  </a:lnTo>
                  <a:lnTo>
                    <a:pt x="3" y="23"/>
                  </a:lnTo>
                  <a:lnTo>
                    <a:pt x="3" y="18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9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1" y="3"/>
                  </a:lnTo>
                  <a:lnTo>
                    <a:pt x="25" y="5"/>
                  </a:lnTo>
                  <a:lnTo>
                    <a:pt x="30" y="7"/>
                  </a:lnTo>
                  <a:lnTo>
                    <a:pt x="34" y="9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50" y="16"/>
                  </a:lnTo>
                  <a:lnTo>
                    <a:pt x="52" y="21"/>
                  </a:lnTo>
                  <a:lnTo>
                    <a:pt x="54" y="23"/>
                  </a:lnTo>
                  <a:lnTo>
                    <a:pt x="57" y="25"/>
                  </a:lnTo>
                  <a:lnTo>
                    <a:pt x="59" y="29"/>
                  </a:lnTo>
                  <a:lnTo>
                    <a:pt x="59" y="2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35" name="Freeform 43"/>
            <p:cNvSpPr>
              <a:spLocks/>
            </p:cNvSpPr>
            <p:nvPr/>
          </p:nvSpPr>
          <p:spPr bwMode="auto">
            <a:xfrm>
              <a:off x="2333625" y="3224213"/>
              <a:ext cx="93663" cy="111125"/>
            </a:xfrm>
            <a:custGeom>
              <a:avLst/>
              <a:gdLst>
                <a:gd name="T0" fmla="*/ 59 w 59"/>
                <a:gd name="T1" fmla="*/ 29 h 70"/>
                <a:gd name="T2" fmla="*/ 57 w 59"/>
                <a:gd name="T3" fmla="*/ 29 h 70"/>
                <a:gd name="T4" fmla="*/ 54 w 59"/>
                <a:gd name="T5" fmla="*/ 32 h 70"/>
                <a:gd name="T6" fmla="*/ 52 w 59"/>
                <a:gd name="T7" fmla="*/ 32 h 70"/>
                <a:gd name="T8" fmla="*/ 50 w 59"/>
                <a:gd name="T9" fmla="*/ 34 h 70"/>
                <a:gd name="T10" fmla="*/ 48 w 59"/>
                <a:gd name="T11" fmla="*/ 38 h 70"/>
                <a:gd name="T12" fmla="*/ 45 w 59"/>
                <a:gd name="T13" fmla="*/ 41 h 70"/>
                <a:gd name="T14" fmla="*/ 43 w 59"/>
                <a:gd name="T15" fmla="*/ 45 h 70"/>
                <a:gd name="T16" fmla="*/ 41 w 59"/>
                <a:gd name="T17" fmla="*/ 52 h 70"/>
                <a:gd name="T18" fmla="*/ 39 w 59"/>
                <a:gd name="T19" fmla="*/ 56 h 70"/>
                <a:gd name="T20" fmla="*/ 36 w 59"/>
                <a:gd name="T21" fmla="*/ 61 h 70"/>
                <a:gd name="T22" fmla="*/ 34 w 59"/>
                <a:gd name="T23" fmla="*/ 65 h 70"/>
                <a:gd name="T24" fmla="*/ 30 w 59"/>
                <a:gd name="T25" fmla="*/ 68 h 70"/>
                <a:gd name="T26" fmla="*/ 23 w 59"/>
                <a:gd name="T27" fmla="*/ 70 h 70"/>
                <a:gd name="T28" fmla="*/ 18 w 59"/>
                <a:gd name="T29" fmla="*/ 70 h 70"/>
                <a:gd name="T30" fmla="*/ 14 w 59"/>
                <a:gd name="T31" fmla="*/ 70 h 70"/>
                <a:gd name="T32" fmla="*/ 9 w 59"/>
                <a:gd name="T33" fmla="*/ 68 h 70"/>
                <a:gd name="T34" fmla="*/ 7 w 59"/>
                <a:gd name="T35" fmla="*/ 68 h 70"/>
                <a:gd name="T36" fmla="*/ 5 w 59"/>
                <a:gd name="T37" fmla="*/ 68 h 70"/>
                <a:gd name="T38" fmla="*/ 0 w 59"/>
                <a:gd name="T39" fmla="*/ 68 h 70"/>
                <a:gd name="T40" fmla="*/ 0 w 59"/>
                <a:gd name="T41" fmla="*/ 68 h 70"/>
                <a:gd name="T42" fmla="*/ 0 w 59"/>
                <a:gd name="T43" fmla="*/ 63 h 70"/>
                <a:gd name="T44" fmla="*/ 0 w 59"/>
                <a:gd name="T45" fmla="*/ 56 h 70"/>
                <a:gd name="T46" fmla="*/ 3 w 59"/>
                <a:gd name="T47" fmla="*/ 50 h 70"/>
                <a:gd name="T48" fmla="*/ 3 w 59"/>
                <a:gd name="T49" fmla="*/ 45 h 70"/>
                <a:gd name="T50" fmla="*/ 5 w 59"/>
                <a:gd name="T51" fmla="*/ 38 h 70"/>
                <a:gd name="T52" fmla="*/ 5 w 59"/>
                <a:gd name="T53" fmla="*/ 34 h 70"/>
                <a:gd name="T54" fmla="*/ 3 w 59"/>
                <a:gd name="T55" fmla="*/ 29 h 70"/>
                <a:gd name="T56" fmla="*/ 3 w 59"/>
                <a:gd name="T57" fmla="*/ 23 h 70"/>
                <a:gd name="T58" fmla="*/ 3 w 59"/>
                <a:gd name="T59" fmla="*/ 18 h 70"/>
                <a:gd name="T60" fmla="*/ 3 w 59"/>
                <a:gd name="T61" fmla="*/ 14 h 70"/>
                <a:gd name="T62" fmla="*/ 3 w 59"/>
                <a:gd name="T63" fmla="*/ 12 h 70"/>
                <a:gd name="T64" fmla="*/ 3 w 59"/>
                <a:gd name="T65" fmla="*/ 9 h 70"/>
                <a:gd name="T66" fmla="*/ 5 w 59"/>
                <a:gd name="T67" fmla="*/ 7 h 70"/>
                <a:gd name="T68" fmla="*/ 9 w 59"/>
                <a:gd name="T69" fmla="*/ 5 h 70"/>
                <a:gd name="T70" fmla="*/ 12 w 59"/>
                <a:gd name="T71" fmla="*/ 3 h 70"/>
                <a:gd name="T72" fmla="*/ 16 w 59"/>
                <a:gd name="T73" fmla="*/ 0 h 70"/>
                <a:gd name="T74" fmla="*/ 18 w 59"/>
                <a:gd name="T75" fmla="*/ 0 h 70"/>
                <a:gd name="T76" fmla="*/ 18 w 59"/>
                <a:gd name="T77" fmla="*/ 0 h 70"/>
                <a:gd name="T78" fmla="*/ 18 w 59"/>
                <a:gd name="T79" fmla="*/ 0 h 70"/>
                <a:gd name="T80" fmla="*/ 21 w 59"/>
                <a:gd name="T81" fmla="*/ 3 h 70"/>
                <a:gd name="T82" fmla="*/ 25 w 59"/>
                <a:gd name="T83" fmla="*/ 5 h 70"/>
                <a:gd name="T84" fmla="*/ 30 w 59"/>
                <a:gd name="T85" fmla="*/ 7 h 70"/>
                <a:gd name="T86" fmla="*/ 34 w 59"/>
                <a:gd name="T87" fmla="*/ 9 h 70"/>
                <a:gd name="T88" fmla="*/ 41 w 59"/>
                <a:gd name="T89" fmla="*/ 14 h 70"/>
                <a:gd name="T90" fmla="*/ 45 w 59"/>
                <a:gd name="T91" fmla="*/ 16 h 70"/>
                <a:gd name="T92" fmla="*/ 50 w 59"/>
                <a:gd name="T93" fmla="*/ 16 h 70"/>
                <a:gd name="T94" fmla="*/ 52 w 59"/>
                <a:gd name="T95" fmla="*/ 21 h 70"/>
                <a:gd name="T96" fmla="*/ 54 w 59"/>
                <a:gd name="T97" fmla="*/ 23 h 70"/>
                <a:gd name="T98" fmla="*/ 57 w 59"/>
                <a:gd name="T99" fmla="*/ 25 h 70"/>
                <a:gd name="T100" fmla="*/ 59 w 59"/>
                <a:gd name="T101" fmla="*/ 29 h 70"/>
                <a:gd name="T102" fmla="*/ 59 w 59"/>
                <a:gd name="T103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" h="70">
                  <a:moveTo>
                    <a:pt x="59" y="29"/>
                  </a:moveTo>
                  <a:lnTo>
                    <a:pt x="57" y="29"/>
                  </a:lnTo>
                  <a:lnTo>
                    <a:pt x="54" y="32"/>
                  </a:lnTo>
                  <a:lnTo>
                    <a:pt x="52" y="32"/>
                  </a:lnTo>
                  <a:lnTo>
                    <a:pt x="50" y="34"/>
                  </a:lnTo>
                  <a:lnTo>
                    <a:pt x="48" y="38"/>
                  </a:lnTo>
                  <a:lnTo>
                    <a:pt x="45" y="41"/>
                  </a:lnTo>
                  <a:lnTo>
                    <a:pt x="43" y="45"/>
                  </a:lnTo>
                  <a:lnTo>
                    <a:pt x="41" y="52"/>
                  </a:lnTo>
                  <a:lnTo>
                    <a:pt x="39" y="56"/>
                  </a:lnTo>
                  <a:lnTo>
                    <a:pt x="36" y="61"/>
                  </a:lnTo>
                  <a:lnTo>
                    <a:pt x="34" y="65"/>
                  </a:lnTo>
                  <a:lnTo>
                    <a:pt x="30" y="68"/>
                  </a:lnTo>
                  <a:lnTo>
                    <a:pt x="23" y="70"/>
                  </a:lnTo>
                  <a:lnTo>
                    <a:pt x="18" y="70"/>
                  </a:lnTo>
                  <a:lnTo>
                    <a:pt x="14" y="70"/>
                  </a:lnTo>
                  <a:lnTo>
                    <a:pt x="9" y="68"/>
                  </a:lnTo>
                  <a:lnTo>
                    <a:pt x="7" y="68"/>
                  </a:lnTo>
                  <a:lnTo>
                    <a:pt x="5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3" y="50"/>
                  </a:lnTo>
                  <a:lnTo>
                    <a:pt x="3" y="45"/>
                  </a:lnTo>
                  <a:lnTo>
                    <a:pt x="5" y="38"/>
                  </a:lnTo>
                  <a:lnTo>
                    <a:pt x="5" y="34"/>
                  </a:lnTo>
                  <a:lnTo>
                    <a:pt x="3" y="29"/>
                  </a:lnTo>
                  <a:lnTo>
                    <a:pt x="3" y="23"/>
                  </a:lnTo>
                  <a:lnTo>
                    <a:pt x="3" y="18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9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1" y="3"/>
                  </a:lnTo>
                  <a:lnTo>
                    <a:pt x="25" y="5"/>
                  </a:lnTo>
                  <a:lnTo>
                    <a:pt x="30" y="7"/>
                  </a:lnTo>
                  <a:lnTo>
                    <a:pt x="34" y="9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50" y="16"/>
                  </a:lnTo>
                  <a:lnTo>
                    <a:pt x="52" y="21"/>
                  </a:lnTo>
                  <a:lnTo>
                    <a:pt x="54" y="23"/>
                  </a:lnTo>
                  <a:lnTo>
                    <a:pt x="57" y="25"/>
                  </a:lnTo>
                  <a:lnTo>
                    <a:pt x="59" y="29"/>
                  </a:lnTo>
                  <a:lnTo>
                    <a:pt x="59" y="2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36" name="Freeform 44"/>
            <p:cNvSpPr>
              <a:spLocks/>
            </p:cNvSpPr>
            <p:nvPr/>
          </p:nvSpPr>
          <p:spPr bwMode="auto">
            <a:xfrm>
              <a:off x="5470525" y="3808413"/>
              <a:ext cx="228600" cy="427038"/>
            </a:xfrm>
            <a:custGeom>
              <a:avLst/>
              <a:gdLst>
                <a:gd name="T0" fmla="*/ 117 w 144"/>
                <a:gd name="T1" fmla="*/ 0 h 269"/>
                <a:gd name="T2" fmla="*/ 112 w 144"/>
                <a:gd name="T3" fmla="*/ 4 h 269"/>
                <a:gd name="T4" fmla="*/ 105 w 144"/>
                <a:gd name="T5" fmla="*/ 13 h 269"/>
                <a:gd name="T6" fmla="*/ 99 w 144"/>
                <a:gd name="T7" fmla="*/ 20 h 269"/>
                <a:gd name="T8" fmla="*/ 92 w 144"/>
                <a:gd name="T9" fmla="*/ 27 h 269"/>
                <a:gd name="T10" fmla="*/ 88 w 144"/>
                <a:gd name="T11" fmla="*/ 40 h 269"/>
                <a:gd name="T12" fmla="*/ 85 w 144"/>
                <a:gd name="T13" fmla="*/ 47 h 269"/>
                <a:gd name="T14" fmla="*/ 83 w 144"/>
                <a:gd name="T15" fmla="*/ 52 h 269"/>
                <a:gd name="T16" fmla="*/ 76 w 144"/>
                <a:gd name="T17" fmla="*/ 56 h 269"/>
                <a:gd name="T18" fmla="*/ 61 w 144"/>
                <a:gd name="T19" fmla="*/ 63 h 269"/>
                <a:gd name="T20" fmla="*/ 29 w 144"/>
                <a:gd name="T21" fmla="*/ 67 h 269"/>
                <a:gd name="T22" fmla="*/ 9 w 144"/>
                <a:gd name="T23" fmla="*/ 72 h 269"/>
                <a:gd name="T24" fmla="*/ 9 w 144"/>
                <a:gd name="T25" fmla="*/ 92 h 269"/>
                <a:gd name="T26" fmla="*/ 18 w 144"/>
                <a:gd name="T27" fmla="*/ 105 h 269"/>
                <a:gd name="T28" fmla="*/ 22 w 144"/>
                <a:gd name="T29" fmla="*/ 130 h 269"/>
                <a:gd name="T30" fmla="*/ 27 w 144"/>
                <a:gd name="T31" fmla="*/ 141 h 269"/>
                <a:gd name="T32" fmla="*/ 20 w 144"/>
                <a:gd name="T33" fmla="*/ 159 h 269"/>
                <a:gd name="T34" fmla="*/ 5 w 144"/>
                <a:gd name="T35" fmla="*/ 186 h 269"/>
                <a:gd name="T36" fmla="*/ 2 w 144"/>
                <a:gd name="T37" fmla="*/ 211 h 269"/>
                <a:gd name="T38" fmla="*/ 9 w 144"/>
                <a:gd name="T39" fmla="*/ 249 h 269"/>
                <a:gd name="T40" fmla="*/ 34 w 144"/>
                <a:gd name="T41" fmla="*/ 267 h 269"/>
                <a:gd name="T42" fmla="*/ 61 w 144"/>
                <a:gd name="T43" fmla="*/ 269 h 269"/>
                <a:gd name="T44" fmla="*/ 81 w 144"/>
                <a:gd name="T45" fmla="*/ 249 h 269"/>
                <a:gd name="T46" fmla="*/ 88 w 144"/>
                <a:gd name="T47" fmla="*/ 224 h 269"/>
                <a:gd name="T48" fmla="*/ 94 w 144"/>
                <a:gd name="T49" fmla="*/ 182 h 269"/>
                <a:gd name="T50" fmla="*/ 99 w 144"/>
                <a:gd name="T51" fmla="*/ 148 h 269"/>
                <a:gd name="T52" fmla="*/ 114 w 144"/>
                <a:gd name="T53" fmla="*/ 112 h 269"/>
                <a:gd name="T54" fmla="*/ 121 w 144"/>
                <a:gd name="T55" fmla="*/ 96 h 269"/>
                <a:gd name="T56" fmla="*/ 123 w 144"/>
                <a:gd name="T57" fmla="*/ 83 h 269"/>
                <a:gd name="T58" fmla="*/ 126 w 144"/>
                <a:gd name="T59" fmla="*/ 72 h 269"/>
                <a:gd name="T60" fmla="*/ 126 w 144"/>
                <a:gd name="T61" fmla="*/ 67 h 269"/>
                <a:gd name="T62" fmla="*/ 126 w 144"/>
                <a:gd name="T63" fmla="*/ 67 h 269"/>
                <a:gd name="T64" fmla="*/ 130 w 144"/>
                <a:gd name="T65" fmla="*/ 67 h 269"/>
                <a:gd name="T66" fmla="*/ 135 w 144"/>
                <a:gd name="T67" fmla="*/ 67 h 269"/>
                <a:gd name="T68" fmla="*/ 141 w 144"/>
                <a:gd name="T69" fmla="*/ 65 h 269"/>
                <a:gd name="T70" fmla="*/ 144 w 144"/>
                <a:gd name="T71" fmla="*/ 58 h 269"/>
                <a:gd name="T72" fmla="*/ 141 w 144"/>
                <a:gd name="T73" fmla="*/ 47 h 269"/>
                <a:gd name="T74" fmla="*/ 139 w 144"/>
                <a:gd name="T75" fmla="*/ 43 h 269"/>
                <a:gd name="T76" fmla="*/ 137 w 144"/>
                <a:gd name="T77" fmla="*/ 38 h 269"/>
                <a:gd name="T78" fmla="*/ 135 w 144"/>
                <a:gd name="T79" fmla="*/ 31 h 269"/>
                <a:gd name="T80" fmla="*/ 130 w 144"/>
                <a:gd name="T81" fmla="*/ 16 h 269"/>
                <a:gd name="T82" fmla="*/ 126 w 144"/>
                <a:gd name="T83" fmla="*/ 7 h 269"/>
                <a:gd name="T84" fmla="*/ 121 w 144"/>
                <a:gd name="T85" fmla="*/ 2 h 269"/>
                <a:gd name="T86" fmla="*/ 119 w 144"/>
                <a:gd name="T8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4" h="269">
                  <a:moveTo>
                    <a:pt x="119" y="0"/>
                  </a:moveTo>
                  <a:lnTo>
                    <a:pt x="117" y="0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08" y="11"/>
                  </a:lnTo>
                  <a:lnTo>
                    <a:pt x="105" y="13"/>
                  </a:lnTo>
                  <a:lnTo>
                    <a:pt x="101" y="16"/>
                  </a:lnTo>
                  <a:lnTo>
                    <a:pt x="99" y="20"/>
                  </a:lnTo>
                  <a:lnTo>
                    <a:pt x="94" y="22"/>
                  </a:lnTo>
                  <a:lnTo>
                    <a:pt x="92" y="27"/>
                  </a:lnTo>
                  <a:lnTo>
                    <a:pt x="88" y="34"/>
                  </a:lnTo>
                  <a:lnTo>
                    <a:pt x="88" y="40"/>
                  </a:lnTo>
                  <a:lnTo>
                    <a:pt x="85" y="43"/>
                  </a:lnTo>
                  <a:lnTo>
                    <a:pt x="85" y="47"/>
                  </a:lnTo>
                  <a:lnTo>
                    <a:pt x="85" y="49"/>
                  </a:lnTo>
                  <a:lnTo>
                    <a:pt x="83" y="52"/>
                  </a:lnTo>
                  <a:lnTo>
                    <a:pt x="81" y="54"/>
                  </a:lnTo>
                  <a:lnTo>
                    <a:pt x="76" y="56"/>
                  </a:lnTo>
                  <a:lnTo>
                    <a:pt x="70" y="58"/>
                  </a:lnTo>
                  <a:lnTo>
                    <a:pt x="61" y="63"/>
                  </a:lnTo>
                  <a:lnTo>
                    <a:pt x="45" y="65"/>
                  </a:lnTo>
                  <a:lnTo>
                    <a:pt x="29" y="67"/>
                  </a:lnTo>
                  <a:lnTo>
                    <a:pt x="18" y="67"/>
                  </a:lnTo>
                  <a:lnTo>
                    <a:pt x="9" y="72"/>
                  </a:lnTo>
                  <a:lnTo>
                    <a:pt x="7" y="81"/>
                  </a:lnTo>
                  <a:lnTo>
                    <a:pt x="9" y="92"/>
                  </a:lnTo>
                  <a:lnTo>
                    <a:pt x="14" y="99"/>
                  </a:lnTo>
                  <a:lnTo>
                    <a:pt x="18" y="105"/>
                  </a:lnTo>
                  <a:lnTo>
                    <a:pt x="20" y="119"/>
                  </a:lnTo>
                  <a:lnTo>
                    <a:pt x="22" y="130"/>
                  </a:lnTo>
                  <a:lnTo>
                    <a:pt x="25" y="137"/>
                  </a:lnTo>
                  <a:lnTo>
                    <a:pt x="27" y="141"/>
                  </a:lnTo>
                  <a:lnTo>
                    <a:pt x="27" y="148"/>
                  </a:lnTo>
                  <a:lnTo>
                    <a:pt x="20" y="159"/>
                  </a:lnTo>
                  <a:lnTo>
                    <a:pt x="9" y="175"/>
                  </a:lnTo>
                  <a:lnTo>
                    <a:pt x="5" y="186"/>
                  </a:lnTo>
                  <a:lnTo>
                    <a:pt x="0" y="197"/>
                  </a:lnTo>
                  <a:lnTo>
                    <a:pt x="2" y="211"/>
                  </a:lnTo>
                  <a:lnTo>
                    <a:pt x="5" y="233"/>
                  </a:lnTo>
                  <a:lnTo>
                    <a:pt x="9" y="249"/>
                  </a:lnTo>
                  <a:lnTo>
                    <a:pt x="20" y="260"/>
                  </a:lnTo>
                  <a:lnTo>
                    <a:pt x="34" y="267"/>
                  </a:lnTo>
                  <a:lnTo>
                    <a:pt x="47" y="269"/>
                  </a:lnTo>
                  <a:lnTo>
                    <a:pt x="61" y="269"/>
                  </a:lnTo>
                  <a:lnTo>
                    <a:pt x="72" y="260"/>
                  </a:lnTo>
                  <a:lnTo>
                    <a:pt x="81" y="249"/>
                  </a:lnTo>
                  <a:lnTo>
                    <a:pt x="83" y="238"/>
                  </a:lnTo>
                  <a:lnTo>
                    <a:pt x="88" y="224"/>
                  </a:lnTo>
                  <a:lnTo>
                    <a:pt x="92" y="204"/>
                  </a:lnTo>
                  <a:lnTo>
                    <a:pt x="94" y="182"/>
                  </a:lnTo>
                  <a:lnTo>
                    <a:pt x="96" y="166"/>
                  </a:lnTo>
                  <a:lnTo>
                    <a:pt x="99" y="148"/>
                  </a:lnTo>
                  <a:lnTo>
                    <a:pt x="108" y="128"/>
                  </a:lnTo>
                  <a:lnTo>
                    <a:pt x="114" y="112"/>
                  </a:lnTo>
                  <a:lnTo>
                    <a:pt x="119" y="103"/>
                  </a:lnTo>
                  <a:lnTo>
                    <a:pt x="121" y="96"/>
                  </a:lnTo>
                  <a:lnTo>
                    <a:pt x="123" y="92"/>
                  </a:lnTo>
                  <a:lnTo>
                    <a:pt x="123" y="83"/>
                  </a:lnTo>
                  <a:lnTo>
                    <a:pt x="126" y="76"/>
                  </a:lnTo>
                  <a:lnTo>
                    <a:pt x="126" y="72"/>
                  </a:lnTo>
                  <a:lnTo>
                    <a:pt x="126" y="69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2" y="67"/>
                  </a:lnTo>
                  <a:lnTo>
                    <a:pt x="135" y="67"/>
                  </a:lnTo>
                  <a:lnTo>
                    <a:pt x="139" y="67"/>
                  </a:lnTo>
                  <a:lnTo>
                    <a:pt x="141" y="65"/>
                  </a:lnTo>
                  <a:lnTo>
                    <a:pt x="144" y="63"/>
                  </a:lnTo>
                  <a:lnTo>
                    <a:pt x="144" y="58"/>
                  </a:lnTo>
                  <a:lnTo>
                    <a:pt x="144" y="54"/>
                  </a:lnTo>
                  <a:lnTo>
                    <a:pt x="141" y="47"/>
                  </a:lnTo>
                  <a:lnTo>
                    <a:pt x="139" y="45"/>
                  </a:lnTo>
                  <a:lnTo>
                    <a:pt x="139" y="43"/>
                  </a:lnTo>
                  <a:lnTo>
                    <a:pt x="139" y="40"/>
                  </a:lnTo>
                  <a:lnTo>
                    <a:pt x="137" y="38"/>
                  </a:lnTo>
                  <a:lnTo>
                    <a:pt x="137" y="36"/>
                  </a:lnTo>
                  <a:lnTo>
                    <a:pt x="135" y="31"/>
                  </a:lnTo>
                  <a:lnTo>
                    <a:pt x="132" y="25"/>
                  </a:lnTo>
                  <a:lnTo>
                    <a:pt x="130" y="16"/>
                  </a:lnTo>
                  <a:lnTo>
                    <a:pt x="128" y="9"/>
                  </a:lnTo>
                  <a:lnTo>
                    <a:pt x="126" y="7"/>
                  </a:lnTo>
                  <a:lnTo>
                    <a:pt x="123" y="2"/>
                  </a:lnTo>
                  <a:lnTo>
                    <a:pt x="121" y="2"/>
                  </a:lnTo>
                  <a:lnTo>
                    <a:pt x="121" y="0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37" name="Freeform 45"/>
            <p:cNvSpPr>
              <a:spLocks/>
            </p:cNvSpPr>
            <p:nvPr/>
          </p:nvSpPr>
          <p:spPr bwMode="auto">
            <a:xfrm>
              <a:off x="5470525" y="3808413"/>
              <a:ext cx="228600" cy="427038"/>
            </a:xfrm>
            <a:custGeom>
              <a:avLst/>
              <a:gdLst>
                <a:gd name="T0" fmla="*/ 117 w 144"/>
                <a:gd name="T1" fmla="*/ 0 h 269"/>
                <a:gd name="T2" fmla="*/ 112 w 144"/>
                <a:gd name="T3" fmla="*/ 4 h 269"/>
                <a:gd name="T4" fmla="*/ 105 w 144"/>
                <a:gd name="T5" fmla="*/ 13 h 269"/>
                <a:gd name="T6" fmla="*/ 99 w 144"/>
                <a:gd name="T7" fmla="*/ 20 h 269"/>
                <a:gd name="T8" fmla="*/ 92 w 144"/>
                <a:gd name="T9" fmla="*/ 27 h 269"/>
                <a:gd name="T10" fmla="*/ 88 w 144"/>
                <a:gd name="T11" fmla="*/ 40 h 269"/>
                <a:gd name="T12" fmla="*/ 85 w 144"/>
                <a:gd name="T13" fmla="*/ 47 h 269"/>
                <a:gd name="T14" fmla="*/ 83 w 144"/>
                <a:gd name="T15" fmla="*/ 52 h 269"/>
                <a:gd name="T16" fmla="*/ 76 w 144"/>
                <a:gd name="T17" fmla="*/ 56 h 269"/>
                <a:gd name="T18" fmla="*/ 61 w 144"/>
                <a:gd name="T19" fmla="*/ 63 h 269"/>
                <a:gd name="T20" fmla="*/ 29 w 144"/>
                <a:gd name="T21" fmla="*/ 67 h 269"/>
                <a:gd name="T22" fmla="*/ 9 w 144"/>
                <a:gd name="T23" fmla="*/ 72 h 269"/>
                <a:gd name="T24" fmla="*/ 9 w 144"/>
                <a:gd name="T25" fmla="*/ 92 h 269"/>
                <a:gd name="T26" fmla="*/ 18 w 144"/>
                <a:gd name="T27" fmla="*/ 105 h 269"/>
                <a:gd name="T28" fmla="*/ 22 w 144"/>
                <a:gd name="T29" fmla="*/ 130 h 269"/>
                <a:gd name="T30" fmla="*/ 27 w 144"/>
                <a:gd name="T31" fmla="*/ 141 h 269"/>
                <a:gd name="T32" fmla="*/ 20 w 144"/>
                <a:gd name="T33" fmla="*/ 159 h 269"/>
                <a:gd name="T34" fmla="*/ 5 w 144"/>
                <a:gd name="T35" fmla="*/ 186 h 269"/>
                <a:gd name="T36" fmla="*/ 2 w 144"/>
                <a:gd name="T37" fmla="*/ 211 h 269"/>
                <a:gd name="T38" fmla="*/ 9 w 144"/>
                <a:gd name="T39" fmla="*/ 249 h 269"/>
                <a:gd name="T40" fmla="*/ 34 w 144"/>
                <a:gd name="T41" fmla="*/ 267 h 269"/>
                <a:gd name="T42" fmla="*/ 61 w 144"/>
                <a:gd name="T43" fmla="*/ 269 h 269"/>
                <a:gd name="T44" fmla="*/ 81 w 144"/>
                <a:gd name="T45" fmla="*/ 249 h 269"/>
                <a:gd name="T46" fmla="*/ 88 w 144"/>
                <a:gd name="T47" fmla="*/ 224 h 269"/>
                <a:gd name="T48" fmla="*/ 94 w 144"/>
                <a:gd name="T49" fmla="*/ 182 h 269"/>
                <a:gd name="T50" fmla="*/ 99 w 144"/>
                <a:gd name="T51" fmla="*/ 148 h 269"/>
                <a:gd name="T52" fmla="*/ 114 w 144"/>
                <a:gd name="T53" fmla="*/ 112 h 269"/>
                <a:gd name="T54" fmla="*/ 121 w 144"/>
                <a:gd name="T55" fmla="*/ 96 h 269"/>
                <a:gd name="T56" fmla="*/ 123 w 144"/>
                <a:gd name="T57" fmla="*/ 83 h 269"/>
                <a:gd name="T58" fmla="*/ 126 w 144"/>
                <a:gd name="T59" fmla="*/ 72 h 269"/>
                <a:gd name="T60" fmla="*/ 126 w 144"/>
                <a:gd name="T61" fmla="*/ 67 h 269"/>
                <a:gd name="T62" fmla="*/ 126 w 144"/>
                <a:gd name="T63" fmla="*/ 67 h 269"/>
                <a:gd name="T64" fmla="*/ 130 w 144"/>
                <a:gd name="T65" fmla="*/ 67 h 269"/>
                <a:gd name="T66" fmla="*/ 135 w 144"/>
                <a:gd name="T67" fmla="*/ 67 h 269"/>
                <a:gd name="T68" fmla="*/ 141 w 144"/>
                <a:gd name="T69" fmla="*/ 65 h 269"/>
                <a:gd name="T70" fmla="*/ 144 w 144"/>
                <a:gd name="T71" fmla="*/ 58 h 269"/>
                <a:gd name="T72" fmla="*/ 141 w 144"/>
                <a:gd name="T73" fmla="*/ 47 h 269"/>
                <a:gd name="T74" fmla="*/ 139 w 144"/>
                <a:gd name="T75" fmla="*/ 43 h 269"/>
                <a:gd name="T76" fmla="*/ 137 w 144"/>
                <a:gd name="T77" fmla="*/ 38 h 269"/>
                <a:gd name="T78" fmla="*/ 135 w 144"/>
                <a:gd name="T79" fmla="*/ 31 h 269"/>
                <a:gd name="T80" fmla="*/ 130 w 144"/>
                <a:gd name="T81" fmla="*/ 16 h 269"/>
                <a:gd name="T82" fmla="*/ 126 w 144"/>
                <a:gd name="T83" fmla="*/ 7 h 269"/>
                <a:gd name="T84" fmla="*/ 121 w 144"/>
                <a:gd name="T85" fmla="*/ 2 h 269"/>
                <a:gd name="T86" fmla="*/ 119 w 144"/>
                <a:gd name="T8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4" h="269">
                  <a:moveTo>
                    <a:pt x="119" y="0"/>
                  </a:moveTo>
                  <a:lnTo>
                    <a:pt x="117" y="0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08" y="11"/>
                  </a:lnTo>
                  <a:lnTo>
                    <a:pt x="105" y="13"/>
                  </a:lnTo>
                  <a:lnTo>
                    <a:pt x="101" y="16"/>
                  </a:lnTo>
                  <a:lnTo>
                    <a:pt x="99" y="20"/>
                  </a:lnTo>
                  <a:lnTo>
                    <a:pt x="94" y="22"/>
                  </a:lnTo>
                  <a:lnTo>
                    <a:pt x="92" y="27"/>
                  </a:lnTo>
                  <a:lnTo>
                    <a:pt x="88" y="34"/>
                  </a:lnTo>
                  <a:lnTo>
                    <a:pt x="88" y="40"/>
                  </a:lnTo>
                  <a:lnTo>
                    <a:pt x="85" y="43"/>
                  </a:lnTo>
                  <a:lnTo>
                    <a:pt x="85" y="47"/>
                  </a:lnTo>
                  <a:lnTo>
                    <a:pt x="85" y="49"/>
                  </a:lnTo>
                  <a:lnTo>
                    <a:pt x="83" y="52"/>
                  </a:lnTo>
                  <a:lnTo>
                    <a:pt x="81" y="54"/>
                  </a:lnTo>
                  <a:lnTo>
                    <a:pt x="76" y="56"/>
                  </a:lnTo>
                  <a:lnTo>
                    <a:pt x="70" y="58"/>
                  </a:lnTo>
                  <a:lnTo>
                    <a:pt x="61" y="63"/>
                  </a:lnTo>
                  <a:lnTo>
                    <a:pt x="45" y="65"/>
                  </a:lnTo>
                  <a:lnTo>
                    <a:pt x="29" y="67"/>
                  </a:lnTo>
                  <a:lnTo>
                    <a:pt x="18" y="67"/>
                  </a:lnTo>
                  <a:lnTo>
                    <a:pt x="9" y="72"/>
                  </a:lnTo>
                  <a:lnTo>
                    <a:pt x="7" y="81"/>
                  </a:lnTo>
                  <a:lnTo>
                    <a:pt x="9" y="92"/>
                  </a:lnTo>
                  <a:lnTo>
                    <a:pt x="14" y="99"/>
                  </a:lnTo>
                  <a:lnTo>
                    <a:pt x="18" y="105"/>
                  </a:lnTo>
                  <a:lnTo>
                    <a:pt x="20" y="119"/>
                  </a:lnTo>
                  <a:lnTo>
                    <a:pt x="22" y="130"/>
                  </a:lnTo>
                  <a:lnTo>
                    <a:pt x="25" y="137"/>
                  </a:lnTo>
                  <a:lnTo>
                    <a:pt x="27" y="141"/>
                  </a:lnTo>
                  <a:lnTo>
                    <a:pt x="27" y="148"/>
                  </a:lnTo>
                  <a:lnTo>
                    <a:pt x="20" y="159"/>
                  </a:lnTo>
                  <a:lnTo>
                    <a:pt x="9" y="175"/>
                  </a:lnTo>
                  <a:lnTo>
                    <a:pt x="5" y="186"/>
                  </a:lnTo>
                  <a:lnTo>
                    <a:pt x="0" y="197"/>
                  </a:lnTo>
                  <a:lnTo>
                    <a:pt x="2" y="211"/>
                  </a:lnTo>
                  <a:lnTo>
                    <a:pt x="5" y="233"/>
                  </a:lnTo>
                  <a:lnTo>
                    <a:pt x="9" y="249"/>
                  </a:lnTo>
                  <a:lnTo>
                    <a:pt x="20" y="260"/>
                  </a:lnTo>
                  <a:lnTo>
                    <a:pt x="34" y="267"/>
                  </a:lnTo>
                  <a:lnTo>
                    <a:pt x="47" y="269"/>
                  </a:lnTo>
                  <a:lnTo>
                    <a:pt x="61" y="269"/>
                  </a:lnTo>
                  <a:lnTo>
                    <a:pt x="72" y="260"/>
                  </a:lnTo>
                  <a:lnTo>
                    <a:pt x="81" y="249"/>
                  </a:lnTo>
                  <a:lnTo>
                    <a:pt x="83" y="238"/>
                  </a:lnTo>
                  <a:lnTo>
                    <a:pt x="88" y="224"/>
                  </a:lnTo>
                  <a:lnTo>
                    <a:pt x="92" y="204"/>
                  </a:lnTo>
                  <a:lnTo>
                    <a:pt x="94" y="182"/>
                  </a:lnTo>
                  <a:lnTo>
                    <a:pt x="96" y="166"/>
                  </a:lnTo>
                  <a:lnTo>
                    <a:pt x="99" y="148"/>
                  </a:lnTo>
                  <a:lnTo>
                    <a:pt x="108" y="128"/>
                  </a:lnTo>
                  <a:lnTo>
                    <a:pt x="114" y="112"/>
                  </a:lnTo>
                  <a:lnTo>
                    <a:pt x="119" y="103"/>
                  </a:lnTo>
                  <a:lnTo>
                    <a:pt x="121" y="96"/>
                  </a:lnTo>
                  <a:lnTo>
                    <a:pt x="123" y="92"/>
                  </a:lnTo>
                  <a:lnTo>
                    <a:pt x="123" y="83"/>
                  </a:lnTo>
                  <a:lnTo>
                    <a:pt x="126" y="76"/>
                  </a:lnTo>
                  <a:lnTo>
                    <a:pt x="126" y="72"/>
                  </a:lnTo>
                  <a:lnTo>
                    <a:pt x="126" y="69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2" y="67"/>
                  </a:lnTo>
                  <a:lnTo>
                    <a:pt x="135" y="67"/>
                  </a:lnTo>
                  <a:lnTo>
                    <a:pt x="139" y="67"/>
                  </a:lnTo>
                  <a:lnTo>
                    <a:pt x="141" y="65"/>
                  </a:lnTo>
                  <a:lnTo>
                    <a:pt x="144" y="63"/>
                  </a:lnTo>
                  <a:lnTo>
                    <a:pt x="144" y="58"/>
                  </a:lnTo>
                  <a:lnTo>
                    <a:pt x="144" y="54"/>
                  </a:lnTo>
                  <a:lnTo>
                    <a:pt x="141" y="47"/>
                  </a:lnTo>
                  <a:lnTo>
                    <a:pt x="139" y="45"/>
                  </a:lnTo>
                  <a:lnTo>
                    <a:pt x="139" y="43"/>
                  </a:lnTo>
                  <a:lnTo>
                    <a:pt x="139" y="40"/>
                  </a:lnTo>
                  <a:lnTo>
                    <a:pt x="137" y="38"/>
                  </a:lnTo>
                  <a:lnTo>
                    <a:pt x="137" y="36"/>
                  </a:lnTo>
                  <a:lnTo>
                    <a:pt x="135" y="31"/>
                  </a:lnTo>
                  <a:lnTo>
                    <a:pt x="132" y="25"/>
                  </a:lnTo>
                  <a:lnTo>
                    <a:pt x="130" y="16"/>
                  </a:lnTo>
                  <a:lnTo>
                    <a:pt x="128" y="9"/>
                  </a:lnTo>
                  <a:lnTo>
                    <a:pt x="126" y="7"/>
                  </a:lnTo>
                  <a:lnTo>
                    <a:pt x="123" y="2"/>
                  </a:lnTo>
                  <a:lnTo>
                    <a:pt x="121" y="2"/>
                  </a:lnTo>
                  <a:lnTo>
                    <a:pt x="121" y="0"/>
                  </a:lnTo>
                  <a:lnTo>
                    <a:pt x="119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38" name="Freeform 46"/>
            <p:cNvSpPr>
              <a:spLocks/>
            </p:cNvSpPr>
            <p:nvPr/>
          </p:nvSpPr>
          <p:spPr bwMode="auto">
            <a:xfrm>
              <a:off x="5456238" y="2797175"/>
              <a:ext cx="317500" cy="196850"/>
            </a:xfrm>
            <a:custGeom>
              <a:avLst/>
              <a:gdLst>
                <a:gd name="T0" fmla="*/ 27 w 200"/>
                <a:gd name="T1" fmla="*/ 124 h 124"/>
                <a:gd name="T2" fmla="*/ 52 w 200"/>
                <a:gd name="T3" fmla="*/ 121 h 124"/>
                <a:gd name="T4" fmla="*/ 65 w 200"/>
                <a:gd name="T5" fmla="*/ 119 h 124"/>
                <a:gd name="T6" fmla="*/ 76 w 200"/>
                <a:gd name="T7" fmla="*/ 115 h 124"/>
                <a:gd name="T8" fmla="*/ 88 w 200"/>
                <a:gd name="T9" fmla="*/ 110 h 124"/>
                <a:gd name="T10" fmla="*/ 105 w 200"/>
                <a:gd name="T11" fmla="*/ 103 h 124"/>
                <a:gd name="T12" fmla="*/ 126 w 200"/>
                <a:gd name="T13" fmla="*/ 99 h 124"/>
                <a:gd name="T14" fmla="*/ 148 w 200"/>
                <a:gd name="T15" fmla="*/ 88 h 124"/>
                <a:gd name="T16" fmla="*/ 168 w 200"/>
                <a:gd name="T17" fmla="*/ 77 h 124"/>
                <a:gd name="T18" fmla="*/ 184 w 200"/>
                <a:gd name="T19" fmla="*/ 68 h 124"/>
                <a:gd name="T20" fmla="*/ 195 w 200"/>
                <a:gd name="T21" fmla="*/ 61 h 124"/>
                <a:gd name="T22" fmla="*/ 200 w 200"/>
                <a:gd name="T23" fmla="*/ 54 h 124"/>
                <a:gd name="T24" fmla="*/ 200 w 200"/>
                <a:gd name="T25" fmla="*/ 43 h 124"/>
                <a:gd name="T26" fmla="*/ 197 w 200"/>
                <a:gd name="T27" fmla="*/ 29 h 124"/>
                <a:gd name="T28" fmla="*/ 193 w 200"/>
                <a:gd name="T29" fmla="*/ 16 h 124"/>
                <a:gd name="T30" fmla="*/ 191 w 200"/>
                <a:gd name="T31" fmla="*/ 5 h 124"/>
                <a:gd name="T32" fmla="*/ 191 w 200"/>
                <a:gd name="T33" fmla="*/ 3 h 124"/>
                <a:gd name="T34" fmla="*/ 184 w 200"/>
                <a:gd name="T35" fmla="*/ 0 h 124"/>
                <a:gd name="T36" fmla="*/ 171 w 200"/>
                <a:gd name="T37" fmla="*/ 0 h 124"/>
                <a:gd name="T38" fmla="*/ 157 w 200"/>
                <a:gd name="T39" fmla="*/ 0 h 124"/>
                <a:gd name="T40" fmla="*/ 144 w 200"/>
                <a:gd name="T41" fmla="*/ 3 h 124"/>
                <a:gd name="T42" fmla="*/ 130 w 200"/>
                <a:gd name="T43" fmla="*/ 7 h 124"/>
                <a:gd name="T44" fmla="*/ 117 w 200"/>
                <a:gd name="T45" fmla="*/ 12 h 124"/>
                <a:gd name="T46" fmla="*/ 108 w 200"/>
                <a:gd name="T47" fmla="*/ 18 h 124"/>
                <a:gd name="T48" fmla="*/ 103 w 200"/>
                <a:gd name="T49" fmla="*/ 25 h 124"/>
                <a:gd name="T50" fmla="*/ 99 w 200"/>
                <a:gd name="T51" fmla="*/ 27 h 124"/>
                <a:gd name="T52" fmla="*/ 97 w 200"/>
                <a:gd name="T53" fmla="*/ 32 h 124"/>
                <a:gd name="T54" fmla="*/ 92 w 200"/>
                <a:gd name="T55" fmla="*/ 32 h 124"/>
                <a:gd name="T56" fmla="*/ 85 w 200"/>
                <a:gd name="T57" fmla="*/ 32 h 124"/>
                <a:gd name="T58" fmla="*/ 74 w 200"/>
                <a:gd name="T59" fmla="*/ 32 h 124"/>
                <a:gd name="T60" fmla="*/ 58 w 200"/>
                <a:gd name="T61" fmla="*/ 29 h 124"/>
                <a:gd name="T62" fmla="*/ 43 w 200"/>
                <a:gd name="T63" fmla="*/ 27 h 124"/>
                <a:gd name="T64" fmla="*/ 31 w 200"/>
                <a:gd name="T65" fmla="*/ 27 h 124"/>
                <a:gd name="T66" fmla="*/ 27 w 200"/>
                <a:gd name="T67" fmla="*/ 27 h 124"/>
                <a:gd name="T68" fmla="*/ 27 w 200"/>
                <a:gd name="T69" fmla="*/ 27 h 124"/>
                <a:gd name="T70" fmla="*/ 25 w 200"/>
                <a:gd name="T71" fmla="*/ 27 h 124"/>
                <a:gd name="T72" fmla="*/ 23 w 200"/>
                <a:gd name="T73" fmla="*/ 27 h 124"/>
                <a:gd name="T74" fmla="*/ 20 w 200"/>
                <a:gd name="T75" fmla="*/ 25 h 124"/>
                <a:gd name="T76" fmla="*/ 16 w 200"/>
                <a:gd name="T77" fmla="*/ 27 h 124"/>
                <a:gd name="T78" fmla="*/ 14 w 200"/>
                <a:gd name="T79" fmla="*/ 29 h 124"/>
                <a:gd name="T80" fmla="*/ 9 w 200"/>
                <a:gd name="T81" fmla="*/ 36 h 124"/>
                <a:gd name="T82" fmla="*/ 5 w 200"/>
                <a:gd name="T83" fmla="*/ 50 h 124"/>
                <a:gd name="T84" fmla="*/ 2 w 200"/>
                <a:gd name="T85" fmla="*/ 61 h 124"/>
                <a:gd name="T86" fmla="*/ 2 w 200"/>
                <a:gd name="T87" fmla="*/ 77 h 124"/>
                <a:gd name="T88" fmla="*/ 0 w 200"/>
                <a:gd name="T89" fmla="*/ 92 h 124"/>
                <a:gd name="T90" fmla="*/ 0 w 200"/>
                <a:gd name="T91" fmla="*/ 103 h 124"/>
                <a:gd name="T92" fmla="*/ 2 w 200"/>
                <a:gd name="T93" fmla="*/ 112 h 124"/>
                <a:gd name="T94" fmla="*/ 5 w 200"/>
                <a:gd name="T95" fmla="*/ 117 h 124"/>
                <a:gd name="T96" fmla="*/ 9 w 200"/>
                <a:gd name="T97" fmla="*/ 119 h 124"/>
                <a:gd name="T98" fmla="*/ 16 w 200"/>
                <a:gd name="T99" fmla="*/ 121 h 124"/>
                <a:gd name="T100" fmla="*/ 20 w 200"/>
                <a:gd name="T101" fmla="*/ 124 h 124"/>
                <a:gd name="T102" fmla="*/ 25 w 200"/>
                <a:gd name="T103" fmla="*/ 124 h 124"/>
                <a:gd name="T104" fmla="*/ 27 w 200"/>
                <a:gd name="T10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" h="124">
                  <a:moveTo>
                    <a:pt x="27" y="124"/>
                  </a:moveTo>
                  <a:lnTo>
                    <a:pt x="52" y="121"/>
                  </a:lnTo>
                  <a:lnTo>
                    <a:pt x="65" y="119"/>
                  </a:lnTo>
                  <a:lnTo>
                    <a:pt x="76" y="115"/>
                  </a:lnTo>
                  <a:lnTo>
                    <a:pt x="88" y="110"/>
                  </a:lnTo>
                  <a:lnTo>
                    <a:pt x="105" y="103"/>
                  </a:lnTo>
                  <a:lnTo>
                    <a:pt x="126" y="99"/>
                  </a:lnTo>
                  <a:lnTo>
                    <a:pt x="148" y="88"/>
                  </a:lnTo>
                  <a:lnTo>
                    <a:pt x="168" y="77"/>
                  </a:lnTo>
                  <a:lnTo>
                    <a:pt x="184" y="68"/>
                  </a:lnTo>
                  <a:lnTo>
                    <a:pt x="195" y="61"/>
                  </a:lnTo>
                  <a:lnTo>
                    <a:pt x="200" y="54"/>
                  </a:lnTo>
                  <a:lnTo>
                    <a:pt x="200" y="43"/>
                  </a:lnTo>
                  <a:lnTo>
                    <a:pt x="197" y="29"/>
                  </a:lnTo>
                  <a:lnTo>
                    <a:pt x="193" y="16"/>
                  </a:lnTo>
                  <a:lnTo>
                    <a:pt x="191" y="5"/>
                  </a:lnTo>
                  <a:lnTo>
                    <a:pt x="191" y="3"/>
                  </a:lnTo>
                  <a:lnTo>
                    <a:pt x="184" y="0"/>
                  </a:lnTo>
                  <a:lnTo>
                    <a:pt x="171" y="0"/>
                  </a:lnTo>
                  <a:lnTo>
                    <a:pt x="157" y="0"/>
                  </a:lnTo>
                  <a:lnTo>
                    <a:pt x="144" y="3"/>
                  </a:lnTo>
                  <a:lnTo>
                    <a:pt x="130" y="7"/>
                  </a:lnTo>
                  <a:lnTo>
                    <a:pt x="117" y="12"/>
                  </a:lnTo>
                  <a:lnTo>
                    <a:pt x="108" y="18"/>
                  </a:lnTo>
                  <a:lnTo>
                    <a:pt x="103" y="25"/>
                  </a:lnTo>
                  <a:lnTo>
                    <a:pt x="99" y="27"/>
                  </a:lnTo>
                  <a:lnTo>
                    <a:pt x="97" y="32"/>
                  </a:lnTo>
                  <a:lnTo>
                    <a:pt x="92" y="32"/>
                  </a:lnTo>
                  <a:lnTo>
                    <a:pt x="85" y="32"/>
                  </a:lnTo>
                  <a:lnTo>
                    <a:pt x="74" y="32"/>
                  </a:lnTo>
                  <a:lnTo>
                    <a:pt x="58" y="29"/>
                  </a:lnTo>
                  <a:lnTo>
                    <a:pt x="43" y="27"/>
                  </a:lnTo>
                  <a:lnTo>
                    <a:pt x="31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5" y="27"/>
                  </a:lnTo>
                  <a:lnTo>
                    <a:pt x="23" y="27"/>
                  </a:lnTo>
                  <a:lnTo>
                    <a:pt x="20" y="25"/>
                  </a:lnTo>
                  <a:lnTo>
                    <a:pt x="16" y="27"/>
                  </a:lnTo>
                  <a:lnTo>
                    <a:pt x="14" y="29"/>
                  </a:lnTo>
                  <a:lnTo>
                    <a:pt x="9" y="36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2" y="77"/>
                  </a:lnTo>
                  <a:lnTo>
                    <a:pt x="0" y="92"/>
                  </a:lnTo>
                  <a:lnTo>
                    <a:pt x="0" y="103"/>
                  </a:lnTo>
                  <a:lnTo>
                    <a:pt x="2" y="112"/>
                  </a:lnTo>
                  <a:lnTo>
                    <a:pt x="5" y="117"/>
                  </a:lnTo>
                  <a:lnTo>
                    <a:pt x="9" y="119"/>
                  </a:lnTo>
                  <a:lnTo>
                    <a:pt x="16" y="121"/>
                  </a:lnTo>
                  <a:lnTo>
                    <a:pt x="20" y="124"/>
                  </a:lnTo>
                  <a:lnTo>
                    <a:pt x="25" y="124"/>
                  </a:lnTo>
                  <a:lnTo>
                    <a:pt x="27" y="12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39" name="Freeform 47"/>
            <p:cNvSpPr>
              <a:spLocks/>
            </p:cNvSpPr>
            <p:nvPr/>
          </p:nvSpPr>
          <p:spPr bwMode="auto">
            <a:xfrm>
              <a:off x="5456238" y="2797175"/>
              <a:ext cx="317500" cy="196850"/>
            </a:xfrm>
            <a:custGeom>
              <a:avLst/>
              <a:gdLst>
                <a:gd name="T0" fmla="*/ 27 w 200"/>
                <a:gd name="T1" fmla="*/ 124 h 124"/>
                <a:gd name="T2" fmla="*/ 52 w 200"/>
                <a:gd name="T3" fmla="*/ 121 h 124"/>
                <a:gd name="T4" fmla="*/ 65 w 200"/>
                <a:gd name="T5" fmla="*/ 119 h 124"/>
                <a:gd name="T6" fmla="*/ 76 w 200"/>
                <a:gd name="T7" fmla="*/ 115 h 124"/>
                <a:gd name="T8" fmla="*/ 88 w 200"/>
                <a:gd name="T9" fmla="*/ 110 h 124"/>
                <a:gd name="T10" fmla="*/ 105 w 200"/>
                <a:gd name="T11" fmla="*/ 103 h 124"/>
                <a:gd name="T12" fmla="*/ 126 w 200"/>
                <a:gd name="T13" fmla="*/ 99 h 124"/>
                <a:gd name="T14" fmla="*/ 148 w 200"/>
                <a:gd name="T15" fmla="*/ 88 h 124"/>
                <a:gd name="T16" fmla="*/ 168 w 200"/>
                <a:gd name="T17" fmla="*/ 77 h 124"/>
                <a:gd name="T18" fmla="*/ 184 w 200"/>
                <a:gd name="T19" fmla="*/ 68 h 124"/>
                <a:gd name="T20" fmla="*/ 195 w 200"/>
                <a:gd name="T21" fmla="*/ 61 h 124"/>
                <a:gd name="T22" fmla="*/ 200 w 200"/>
                <a:gd name="T23" fmla="*/ 54 h 124"/>
                <a:gd name="T24" fmla="*/ 200 w 200"/>
                <a:gd name="T25" fmla="*/ 43 h 124"/>
                <a:gd name="T26" fmla="*/ 197 w 200"/>
                <a:gd name="T27" fmla="*/ 29 h 124"/>
                <a:gd name="T28" fmla="*/ 193 w 200"/>
                <a:gd name="T29" fmla="*/ 16 h 124"/>
                <a:gd name="T30" fmla="*/ 191 w 200"/>
                <a:gd name="T31" fmla="*/ 5 h 124"/>
                <a:gd name="T32" fmla="*/ 191 w 200"/>
                <a:gd name="T33" fmla="*/ 3 h 124"/>
                <a:gd name="T34" fmla="*/ 184 w 200"/>
                <a:gd name="T35" fmla="*/ 0 h 124"/>
                <a:gd name="T36" fmla="*/ 171 w 200"/>
                <a:gd name="T37" fmla="*/ 0 h 124"/>
                <a:gd name="T38" fmla="*/ 157 w 200"/>
                <a:gd name="T39" fmla="*/ 0 h 124"/>
                <a:gd name="T40" fmla="*/ 144 w 200"/>
                <a:gd name="T41" fmla="*/ 3 h 124"/>
                <a:gd name="T42" fmla="*/ 130 w 200"/>
                <a:gd name="T43" fmla="*/ 7 h 124"/>
                <a:gd name="T44" fmla="*/ 117 w 200"/>
                <a:gd name="T45" fmla="*/ 12 h 124"/>
                <a:gd name="T46" fmla="*/ 108 w 200"/>
                <a:gd name="T47" fmla="*/ 18 h 124"/>
                <a:gd name="T48" fmla="*/ 103 w 200"/>
                <a:gd name="T49" fmla="*/ 25 h 124"/>
                <a:gd name="T50" fmla="*/ 99 w 200"/>
                <a:gd name="T51" fmla="*/ 27 h 124"/>
                <a:gd name="T52" fmla="*/ 97 w 200"/>
                <a:gd name="T53" fmla="*/ 32 h 124"/>
                <a:gd name="T54" fmla="*/ 92 w 200"/>
                <a:gd name="T55" fmla="*/ 32 h 124"/>
                <a:gd name="T56" fmla="*/ 85 w 200"/>
                <a:gd name="T57" fmla="*/ 32 h 124"/>
                <a:gd name="T58" fmla="*/ 74 w 200"/>
                <a:gd name="T59" fmla="*/ 32 h 124"/>
                <a:gd name="T60" fmla="*/ 58 w 200"/>
                <a:gd name="T61" fmla="*/ 29 h 124"/>
                <a:gd name="T62" fmla="*/ 43 w 200"/>
                <a:gd name="T63" fmla="*/ 27 h 124"/>
                <a:gd name="T64" fmla="*/ 31 w 200"/>
                <a:gd name="T65" fmla="*/ 27 h 124"/>
                <a:gd name="T66" fmla="*/ 27 w 200"/>
                <a:gd name="T67" fmla="*/ 27 h 124"/>
                <a:gd name="T68" fmla="*/ 27 w 200"/>
                <a:gd name="T69" fmla="*/ 27 h 124"/>
                <a:gd name="T70" fmla="*/ 25 w 200"/>
                <a:gd name="T71" fmla="*/ 27 h 124"/>
                <a:gd name="T72" fmla="*/ 23 w 200"/>
                <a:gd name="T73" fmla="*/ 27 h 124"/>
                <a:gd name="T74" fmla="*/ 20 w 200"/>
                <a:gd name="T75" fmla="*/ 25 h 124"/>
                <a:gd name="T76" fmla="*/ 16 w 200"/>
                <a:gd name="T77" fmla="*/ 27 h 124"/>
                <a:gd name="T78" fmla="*/ 14 w 200"/>
                <a:gd name="T79" fmla="*/ 29 h 124"/>
                <a:gd name="T80" fmla="*/ 9 w 200"/>
                <a:gd name="T81" fmla="*/ 36 h 124"/>
                <a:gd name="T82" fmla="*/ 5 w 200"/>
                <a:gd name="T83" fmla="*/ 50 h 124"/>
                <a:gd name="T84" fmla="*/ 2 w 200"/>
                <a:gd name="T85" fmla="*/ 61 h 124"/>
                <a:gd name="T86" fmla="*/ 2 w 200"/>
                <a:gd name="T87" fmla="*/ 77 h 124"/>
                <a:gd name="T88" fmla="*/ 0 w 200"/>
                <a:gd name="T89" fmla="*/ 92 h 124"/>
                <a:gd name="T90" fmla="*/ 0 w 200"/>
                <a:gd name="T91" fmla="*/ 103 h 124"/>
                <a:gd name="T92" fmla="*/ 2 w 200"/>
                <a:gd name="T93" fmla="*/ 112 h 124"/>
                <a:gd name="T94" fmla="*/ 5 w 200"/>
                <a:gd name="T95" fmla="*/ 117 h 124"/>
                <a:gd name="T96" fmla="*/ 9 w 200"/>
                <a:gd name="T97" fmla="*/ 119 h 124"/>
                <a:gd name="T98" fmla="*/ 16 w 200"/>
                <a:gd name="T99" fmla="*/ 121 h 124"/>
                <a:gd name="T100" fmla="*/ 20 w 200"/>
                <a:gd name="T101" fmla="*/ 124 h 124"/>
                <a:gd name="T102" fmla="*/ 25 w 200"/>
                <a:gd name="T103" fmla="*/ 124 h 124"/>
                <a:gd name="T104" fmla="*/ 27 w 200"/>
                <a:gd name="T10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" h="124">
                  <a:moveTo>
                    <a:pt x="27" y="124"/>
                  </a:moveTo>
                  <a:lnTo>
                    <a:pt x="52" y="121"/>
                  </a:lnTo>
                  <a:lnTo>
                    <a:pt x="65" y="119"/>
                  </a:lnTo>
                  <a:lnTo>
                    <a:pt x="76" y="115"/>
                  </a:lnTo>
                  <a:lnTo>
                    <a:pt x="88" y="110"/>
                  </a:lnTo>
                  <a:lnTo>
                    <a:pt x="105" y="103"/>
                  </a:lnTo>
                  <a:lnTo>
                    <a:pt x="126" y="99"/>
                  </a:lnTo>
                  <a:lnTo>
                    <a:pt x="148" y="88"/>
                  </a:lnTo>
                  <a:lnTo>
                    <a:pt x="168" y="77"/>
                  </a:lnTo>
                  <a:lnTo>
                    <a:pt x="184" y="68"/>
                  </a:lnTo>
                  <a:lnTo>
                    <a:pt x="195" y="61"/>
                  </a:lnTo>
                  <a:lnTo>
                    <a:pt x="200" y="54"/>
                  </a:lnTo>
                  <a:lnTo>
                    <a:pt x="200" y="43"/>
                  </a:lnTo>
                  <a:lnTo>
                    <a:pt x="197" y="29"/>
                  </a:lnTo>
                  <a:lnTo>
                    <a:pt x="193" y="16"/>
                  </a:lnTo>
                  <a:lnTo>
                    <a:pt x="191" y="5"/>
                  </a:lnTo>
                  <a:lnTo>
                    <a:pt x="191" y="3"/>
                  </a:lnTo>
                  <a:lnTo>
                    <a:pt x="184" y="0"/>
                  </a:lnTo>
                  <a:lnTo>
                    <a:pt x="171" y="0"/>
                  </a:lnTo>
                  <a:lnTo>
                    <a:pt x="157" y="0"/>
                  </a:lnTo>
                  <a:lnTo>
                    <a:pt x="144" y="3"/>
                  </a:lnTo>
                  <a:lnTo>
                    <a:pt x="130" y="7"/>
                  </a:lnTo>
                  <a:lnTo>
                    <a:pt x="117" y="12"/>
                  </a:lnTo>
                  <a:lnTo>
                    <a:pt x="108" y="18"/>
                  </a:lnTo>
                  <a:lnTo>
                    <a:pt x="103" y="25"/>
                  </a:lnTo>
                  <a:lnTo>
                    <a:pt x="99" y="27"/>
                  </a:lnTo>
                  <a:lnTo>
                    <a:pt x="97" y="32"/>
                  </a:lnTo>
                  <a:lnTo>
                    <a:pt x="92" y="32"/>
                  </a:lnTo>
                  <a:lnTo>
                    <a:pt x="85" y="32"/>
                  </a:lnTo>
                  <a:lnTo>
                    <a:pt x="74" y="32"/>
                  </a:lnTo>
                  <a:lnTo>
                    <a:pt x="58" y="29"/>
                  </a:lnTo>
                  <a:lnTo>
                    <a:pt x="43" y="27"/>
                  </a:lnTo>
                  <a:lnTo>
                    <a:pt x="31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5" y="27"/>
                  </a:lnTo>
                  <a:lnTo>
                    <a:pt x="23" y="27"/>
                  </a:lnTo>
                  <a:lnTo>
                    <a:pt x="20" y="25"/>
                  </a:lnTo>
                  <a:lnTo>
                    <a:pt x="16" y="27"/>
                  </a:lnTo>
                  <a:lnTo>
                    <a:pt x="14" y="29"/>
                  </a:lnTo>
                  <a:lnTo>
                    <a:pt x="9" y="36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2" y="77"/>
                  </a:lnTo>
                  <a:lnTo>
                    <a:pt x="0" y="92"/>
                  </a:lnTo>
                  <a:lnTo>
                    <a:pt x="0" y="103"/>
                  </a:lnTo>
                  <a:lnTo>
                    <a:pt x="2" y="112"/>
                  </a:lnTo>
                  <a:lnTo>
                    <a:pt x="5" y="117"/>
                  </a:lnTo>
                  <a:lnTo>
                    <a:pt x="9" y="119"/>
                  </a:lnTo>
                  <a:lnTo>
                    <a:pt x="16" y="121"/>
                  </a:lnTo>
                  <a:lnTo>
                    <a:pt x="20" y="124"/>
                  </a:lnTo>
                  <a:lnTo>
                    <a:pt x="25" y="124"/>
                  </a:lnTo>
                  <a:lnTo>
                    <a:pt x="27" y="12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40" name="Freeform 48"/>
            <p:cNvSpPr>
              <a:spLocks/>
            </p:cNvSpPr>
            <p:nvPr/>
          </p:nvSpPr>
          <p:spPr bwMode="auto">
            <a:xfrm>
              <a:off x="5740400" y="2547937"/>
              <a:ext cx="263525" cy="328613"/>
            </a:xfrm>
            <a:custGeom>
              <a:avLst/>
              <a:gdLst>
                <a:gd name="T0" fmla="*/ 30 w 166"/>
                <a:gd name="T1" fmla="*/ 45 h 207"/>
                <a:gd name="T2" fmla="*/ 54 w 166"/>
                <a:gd name="T3" fmla="*/ 41 h 207"/>
                <a:gd name="T4" fmla="*/ 72 w 166"/>
                <a:gd name="T5" fmla="*/ 25 h 207"/>
                <a:gd name="T6" fmla="*/ 83 w 166"/>
                <a:gd name="T7" fmla="*/ 12 h 207"/>
                <a:gd name="T8" fmla="*/ 90 w 166"/>
                <a:gd name="T9" fmla="*/ 3 h 207"/>
                <a:gd name="T10" fmla="*/ 97 w 166"/>
                <a:gd name="T11" fmla="*/ 0 h 207"/>
                <a:gd name="T12" fmla="*/ 99 w 166"/>
                <a:gd name="T13" fmla="*/ 3 h 207"/>
                <a:gd name="T14" fmla="*/ 99 w 166"/>
                <a:gd name="T15" fmla="*/ 16 h 207"/>
                <a:gd name="T16" fmla="*/ 101 w 166"/>
                <a:gd name="T17" fmla="*/ 27 h 207"/>
                <a:gd name="T18" fmla="*/ 110 w 166"/>
                <a:gd name="T19" fmla="*/ 36 h 207"/>
                <a:gd name="T20" fmla="*/ 122 w 166"/>
                <a:gd name="T21" fmla="*/ 43 h 207"/>
                <a:gd name="T22" fmla="*/ 131 w 166"/>
                <a:gd name="T23" fmla="*/ 45 h 207"/>
                <a:gd name="T24" fmla="*/ 142 w 166"/>
                <a:gd name="T25" fmla="*/ 54 h 207"/>
                <a:gd name="T26" fmla="*/ 151 w 166"/>
                <a:gd name="T27" fmla="*/ 61 h 207"/>
                <a:gd name="T28" fmla="*/ 160 w 166"/>
                <a:gd name="T29" fmla="*/ 65 h 207"/>
                <a:gd name="T30" fmla="*/ 166 w 166"/>
                <a:gd name="T31" fmla="*/ 70 h 207"/>
                <a:gd name="T32" fmla="*/ 164 w 166"/>
                <a:gd name="T33" fmla="*/ 79 h 207"/>
                <a:gd name="T34" fmla="*/ 157 w 166"/>
                <a:gd name="T35" fmla="*/ 86 h 207"/>
                <a:gd name="T36" fmla="*/ 151 w 166"/>
                <a:gd name="T37" fmla="*/ 90 h 207"/>
                <a:gd name="T38" fmla="*/ 144 w 166"/>
                <a:gd name="T39" fmla="*/ 101 h 207"/>
                <a:gd name="T40" fmla="*/ 140 w 166"/>
                <a:gd name="T41" fmla="*/ 117 h 207"/>
                <a:gd name="T42" fmla="*/ 137 w 166"/>
                <a:gd name="T43" fmla="*/ 128 h 207"/>
                <a:gd name="T44" fmla="*/ 137 w 166"/>
                <a:gd name="T45" fmla="*/ 135 h 207"/>
                <a:gd name="T46" fmla="*/ 133 w 166"/>
                <a:gd name="T47" fmla="*/ 139 h 207"/>
                <a:gd name="T48" fmla="*/ 122 w 166"/>
                <a:gd name="T49" fmla="*/ 146 h 207"/>
                <a:gd name="T50" fmla="*/ 115 w 166"/>
                <a:gd name="T51" fmla="*/ 148 h 207"/>
                <a:gd name="T52" fmla="*/ 110 w 166"/>
                <a:gd name="T53" fmla="*/ 153 h 207"/>
                <a:gd name="T54" fmla="*/ 101 w 166"/>
                <a:gd name="T55" fmla="*/ 162 h 207"/>
                <a:gd name="T56" fmla="*/ 95 w 166"/>
                <a:gd name="T57" fmla="*/ 171 h 207"/>
                <a:gd name="T58" fmla="*/ 90 w 166"/>
                <a:gd name="T59" fmla="*/ 173 h 207"/>
                <a:gd name="T60" fmla="*/ 83 w 166"/>
                <a:gd name="T61" fmla="*/ 178 h 207"/>
                <a:gd name="T62" fmla="*/ 72 w 166"/>
                <a:gd name="T63" fmla="*/ 186 h 207"/>
                <a:gd name="T64" fmla="*/ 68 w 166"/>
                <a:gd name="T65" fmla="*/ 193 h 207"/>
                <a:gd name="T66" fmla="*/ 63 w 166"/>
                <a:gd name="T67" fmla="*/ 198 h 207"/>
                <a:gd name="T68" fmla="*/ 52 w 166"/>
                <a:gd name="T69" fmla="*/ 200 h 207"/>
                <a:gd name="T70" fmla="*/ 34 w 166"/>
                <a:gd name="T71" fmla="*/ 204 h 207"/>
                <a:gd name="T72" fmla="*/ 23 w 166"/>
                <a:gd name="T73" fmla="*/ 207 h 207"/>
                <a:gd name="T74" fmla="*/ 21 w 166"/>
                <a:gd name="T75" fmla="*/ 200 h 207"/>
                <a:gd name="T76" fmla="*/ 14 w 166"/>
                <a:gd name="T77" fmla="*/ 175 h 207"/>
                <a:gd name="T78" fmla="*/ 9 w 166"/>
                <a:gd name="T79" fmla="*/ 162 h 207"/>
                <a:gd name="T80" fmla="*/ 3 w 166"/>
                <a:gd name="T81" fmla="*/ 160 h 207"/>
                <a:gd name="T82" fmla="*/ 0 w 166"/>
                <a:gd name="T83" fmla="*/ 157 h 207"/>
                <a:gd name="T84" fmla="*/ 3 w 166"/>
                <a:gd name="T85" fmla="*/ 155 h 207"/>
                <a:gd name="T86" fmla="*/ 14 w 166"/>
                <a:gd name="T87" fmla="*/ 151 h 207"/>
                <a:gd name="T88" fmla="*/ 50 w 166"/>
                <a:gd name="T89" fmla="*/ 139 h 207"/>
                <a:gd name="T90" fmla="*/ 68 w 166"/>
                <a:gd name="T91" fmla="*/ 121 h 207"/>
                <a:gd name="T92" fmla="*/ 81 w 166"/>
                <a:gd name="T93" fmla="*/ 101 h 207"/>
                <a:gd name="T94" fmla="*/ 68 w 166"/>
                <a:gd name="T95" fmla="*/ 81 h 207"/>
                <a:gd name="T96" fmla="*/ 39 w 166"/>
                <a:gd name="T97" fmla="*/ 70 h 207"/>
                <a:gd name="T98" fmla="*/ 25 w 166"/>
                <a:gd name="T99" fmla="*/ 68 h 207"/>
                <a:gd name="T100" fmla="*/ 18 w 166"/>
                <a:gd name="T101" fmla="*/ 63 h 207"/>
                <a:gd name="T102" fmla="*/ 16 w 166"/>
                <a:gd name="T103" fmla="*/ 52 h 207"/>
                <a:gd name="T104" fmla="*/ 21 w 166"/>
                <a:gd name="T105" fmla="*/ 45 h 207"/>
                <a:gd name="T106" fmla="*/ 23 w 166"/>
                <a:gd name="T107" fmla="*/ 4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6" h="207">
                  <a:moveTo>
                    <a:pt x="23" y="45"/>
                  </a:moveTo>
                  <a:lnTo>
                    <a:pt x="30" y="45"/>
                  </a:lnTo>
                  <a:lnTo>
                    <a:pt x="41" y="45"/>
                  </a:lnTo>
                  <a:lnTo>
                    <a:pt x="54" y="41"/>
                  </a:lnTo>
                  <a:lnTo>
                    <a:pt x="66" y="32"/>
                  </a:lnTo>
                  <a:lnTo>
                    <a:pt x="72" y="25"/>
                  </a:lnTo>
                  <a:lnTo>
                    <a:pt x="77" y="18"/>
                  </a:lnTo>
                  <a:lnTo>
                    <a:pt x="83" y="12"/>
                  </a:lnTo>
                  <a:lnTo>
                    <a:pt x="88" y="7"/>
                  </a:lnTo>
                  <a:lnTo>
                    <a:pt x="90" y="3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99" y="3"/>
                  </a:lnTo>
                  <a:lnTo>
                    <a:pt x="99" y="9"/>
                  </a:lnTo>
                  <a:lnTo>
                    <a:pt x="99" y="16"/>
                  </a:lnTo>
                  <a:lnTo>
                    <a:pt x="99" y="23"/>
                  </a:lnTo>
                  <a:lnTo>
                    <a:pt x="101" y="27"/>
                  </a:lnTo>
                  <a:lnTo>
                    <a:pt x="106" y="32"/>
                  </a:lnTo>
                  <a:lnTo>
                    <a:pt x="110" y="36"/>
                  </a:lnTo>
                  <a:lnTo>
                    <a:pt x="117" y="41"/>
                  </a:lnTo>
                  <a:lnTo>
                    <a:pt x="122" y="43"/>
                  </a:lnTo>
                  <a:lnTo>
                    <a:pt x="126" y="45"/>
                  </a:lnTo>
                  <a:lnTo>
                    <a:pt x="131" y="45"/>
                  </a:lnTo>
                  <a:lnTo>
                    <a:pt x="135" y="50"/>
                  </a:lnTo>
                  <a:lnTo>
                    <a:pt x="142" y="54"/>
                  </a:lnTo>
                  <a:lnTo>
                    <a:pt x="146" y="56"/>
                  </a:lnTo>
                  <a:lnTo>
                    <a:pt x="151" y="61"/>
                  </a:lnTo>
                  <a:lnTo>
                    <a:pt x="157" y="63"/>
                  </a:lnTo>
                  <a:lnTo>
                    <a:pt x="160" y="65"/>
                  </a:lnTo>
                  <a:lnTo>
                    <a:pt x="164" y="68"/>
                  </a:lnTo>
                  <a:lnTo>
                    <a:pt x="166" y="70"/>
                  </a:lnTo>
                  <a:lnTo>
                    <a:pt x="166" y="74"/>
                  </a:lnTo>
                  <a:lnTo>
                    <a:pt x="164" y="79"/>
                  </a:lnTo>
                  <a:lnTo>
                    <a:pt x="160" y="83"/>
                  </a:lnTo>
                  <a:lnTo>
                    <a:pt x="157" y="86"/>
                  </a:lnTo>
                  <a:lnTo>
                    <a:pt x="153" y="88"/>
                  </a:lnTo>
                  <a:lnTo>
                    <a:pt x="151" y="90"/>
                  </a:lnTo>
                  <a:lnTo>
                    <a:pt x="148" y="95"/>
                  </a:lnTo>
                  <a:lnTo>
                    <a:pt x="144" y="101"/>
                  </a:lnTo>
                  <a:lnTo>
                    <a:pt x="142" y="108"/>
                  </a:lnTo>
                  <a:lnTo>
                    <a:pt x="140" y="117"/>
                  </a:lnTo>
                  <a:lnTo>
                    <a:pt x="137" y="124"/>
                  </a:lnTo>
                  <a:lnTo>
                    <a:pt x="137" y="128"/>
                  </a:lnTo>
                  <a:lnTo>
                    <a:pt x="137" y="133"/>
                  </a:lnTo>
                  <a:lnTo>
                    <a:pt x="137" y="135"/>
                  </a:lnTo>
                  <a:lnTo>
                    <a:pt x="135" y="137"/>
                  </a:lnTo>
                  <a:lnTo>
                    <a:pt x="133" y="139"/>
                  </a:lnTo>
                  <a:lnTo>
                    <a:pt x="128" y="142"/>
                  </a:lnTo>
                  <a:lnTo>
                    <a:pt x="122" y="146"/>
                  </a:lnTo>
                  <a:lnTo>
                    <a:pt x="117" y="148"/>
                  </a:lnTo>
                  <a:lnTo>
                    <a:pt x="115" y="148"/>
                  </a:lnTo>
                  <a:lnTo>
                    <a:pt x="113" y="151"/>
                  </a:lnTo>
                  <a:lnTo>
                    <a:pt x="110" y="153"/>
                  </a:lnTo>
                  <a:lnTo>
                    <a:pt x="106" y="157"/>
                  </a:lnTo>
                  <a:lnTo>
                    <a:pt x="101" y="162"/>
                  </a:lnTo>
                  <a:lnTo>
                    <a:pt x="99" y="166"/>
                  </a:lnTo>
                  <a:lnTo>
                    <a:pt x="95" y="171"/>
                  </a:lnTo>
                  <a:lnTo>
                    <a:pt x="92" y="171"/>
                  </a:lnTo>
                  <a:lnTo>
                    <a:pt x="90" y="173"/>
                  </a:lnTo>
                  <a:lnTo>
                    <a:pt x="86" y="175"/>
                  </a:lnTo>
                  <a:lnTo>
                    <a:pt x="83" y="178"/>
                  </a:lnTo>
                  <a:lnTo>
                    <a:pt x="77" y="182"/>
                  </a:lnTo>
                  <a:lnTo>
                    <a:pt x="72" y="186"/>
                  </a:lnTo>
                  <a:lnTo>
                    <a:pt x="70" y="189"/>
                  </a:lnTo>
                  <a:lnTo>
                    <a:pt x="68" y="193"/>
                  </a:lnTo>
                  <a:lnTo>
                    <a:pt x="66" y="195"/>
                  </a:lnTo>
                  <a:lnTo>
                    <a:pt x="63" y="198"/>
                  </a:lnTo>
                  <a:lnTo>
                    <a:pt x="59" y="200"/>
                  </a:lnTo>
                  <a:lnTo>
                    <a:pt x="52" y="200"/>
                  </a:lnTo>
                  <a:lnTo>
                    <a:pt x="41" y="202"/>
                  </a:lnTo>
                  <a:lnTo>
                    <a:pt x="34" y="204"/>
                  </a:lnTo>
                  <a:lnTo>
                    <a:pt x="27" y="204"/>
                  </a:lnTo>
                  <a:lnTo>
                    <a:pt x="23" y="207"/>
                  </a:lnTo>
                  <a:lnTo>
                    <a:pt x="23" y="207"/>
                  </a:lnTo>
                  <a:lnTo>
                    <a:pt x="21" y="200"/>
                  </a:lnTo>
                  <a:lnTo>
                    <a:pt x="18" y="189"/>
                  </a:lnTo>
                  <a:lnTo>
                    <a:pt x="14" y="175"/>
                  </a:lnTo>
                  <a:lnTo>
                    <a:pt x="12" y="164"/>
                  </a:lnTo>
                  <a:lnTo>
                    <a:pt x="9" y="162"/>
                  </a:lnTo>
                  <a:lnTo>
                    <a:pt x="7" y="160"/>
                  </a:lnTo>
                  <a:lnTo>
                    <a:pt x="3" y="160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5"/>
                  </a:lnTo>
                  <a:lnTo>
                    <a:pt x="3" y="155"/>
                  </a:lnTo>
                  <a:lnTo>
                    <a:pt x="7" y="153"/>
                  </a:lnTo>
                  <a:lnTo>
                    <a:pt x="14" y="151"/>
                  </a:lnTo>
                  <a:lnTo>
                    <a:pt x="34" y="144"/>
                  </a:lnTo>
                  <a:lnTo>
                    <a:pt x="50" y="139"/>
                  </a:lnTo>
                  <a:lnTo>
                    <a:pt x="61" y="130"/>
                  </a:lnTo>
                  <a:lnTo>
                    <a:pt x="68" y="121"/>
                  </a:lnTo>
                  <a:lnTo>
                    <a:pt x="77" y="113"/>
                  </a:lnTo>
                  <a:lnTo>
                    <a:pt x="81" y="101"/>
                  </a:lnTo>
                  <a:lnTo>
                    <a:pt x="81" y="92"/>
                  </a:lnTo>
                  <a:lnTo>
                    <a:pt x="68" y="81"/>
                  </a:lnTo>
                  <a:lnTo>
                    <a:pt x="54" y="74"/>
                  </a:lnTo>
                  <a:lnTo>
                    <a:pt x="39" y="70"/>
                  </a:lnTo>
                  <a:lnTo>
                    <a:pt x="32" y="70"/>
                  </a:lnTo>
                  <a:lnTo>
                    <a:pt x="25" y="68"/>
                  </a:lnTo>
                  <a:lnTo>
                    <a:pt x="21" y="65"/>
                  </a:lnTo>
                  <a:lnTo>
                    <a:pt x="18" y="63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8" y="48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3" y="4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41" name="Freeform 49"/>
            <p:cNvSpPr>
              <a:spLocks/>
            </p:cNvSpPr>
            <p:nvPr/>
          </p:nvSpPr>
          <p:spPr bwMode="auto">
            <a:xfrm>
              <a:off x="5740400" y="2547937"/>
              <a:ext cx="263525" cy="328613"/>
            </a:xfrm>
            <a:custGeom>
              <a:avLst/>
              <a:gdLst>
                <a:gd name="T0" fmla="*/ 30 w 166"/>
                <a:gd name="T1" fmla="*/ 45 h 207"/>
                <a:gd name="T2" fmla="*/ 54 w 166"/>
                <a:gd name="T3" fmla="*/ 41 h 207"/>
                <a:gd name="T4" fmla="*/ 72 w 166"/>
                <a:gd name="T5" fmla="*/ 25 h 207"/>
                <a:gd name="T6" fmla="*/ 83 w 166"/>
                <a:gd name="T7" fmla="*/ 12 h 207"/>
                <a:gd name="T8" fmla="*/ 90 w 166"/>
                <a:gd name="T9" fmla="*/ 3 h 207"/>
                <a:gd name="T10" fmla="*/ 97 w 166"/>
                <a:gd name="T11" fmla="*/ 0 h 207"/>
                <a:gd name="T12" fmla="*/ 99 w 166"/>
                <a:gd name="T13" fmla="*/ 3 h 207"/>
                <a:gd name="T14" fmla="*/ 99 w 166"/>
                <a:gd name="T15" fmla="*/ 16 h 207"/>
                <a:gd name="T16" fmla="*/ 101 w 166"/>
                <a:gd name="T17" fmla="*/ 27 h 207"/>
                <a:gd name="T18" fmla="*/ 110 w 166"/>
                <a:gd name="T19" fmla="*/ 36 h 207"/>
                <a:gd name="T20" fmla="*/ 122 w 166"/>
                <a:gd name="T21" fmla="*/ 43 h 207"/>
                <a:gd name="T22" fmla="*/ 131 w 166"/>
                <a:gd name="T23" fmla="*/ 45 h 207"/>
                <a:gd name="T24" fmla="*/ 142 w 166"/>
                <a:gd name="T25" fmla="*/ 54 h 207"/>
                <a:gd name="T26" fmla="*/ 151 w 166"/>
                <a:gd name="T27" fmla="*/ 61 h 207"/>
                <a:gd name="T28" fmla="*/ 160 w 166"/>
                <a:gd name="T29" fmla="*/ 65 h 207"/>
                <a:gd name="T30" fmla="*/ 166 w 166"/>
                <a:gd name="T31" fmla="*/ 70 h 207"/>
                <a:gd name="T32" fmla="*/ 164 w 166"/>
                <a:gd name="T33" fmla="*/ 79 h 207"/>
                <a:gd name="T34" fmla="*/ 157 w 166"/>
                <a:gd name="T35" fmla="*/ 86 h 207"/>
                <a:gd name="T36" fmla="*/ 151 w 166"/>
                <a:gd name="T37" fmla="*/ 90 h 207"/>
                <a:gd name="T38" fmla="*/ 144 w 166"/>
                <a:gd name="T39" fmla="*/ 101 h 207"/>
                <a:gd name="T40" fmla="*/ 140 w 166"/>
                <a:gd name="T41" fmla="*/ 117 h 207"/>
                <a:gd name="T42" fmla="*/ 137 w 166"/>
                <a:gd name="T43" fmla="*/ 128 h 207"/>
                <a:gd name="T44" fmla="*/ 137 w 166"/>
                <a:gd name="T45" fmla="*/ 135 h 207"/>
                <a:gd name="T46" fmla="*/ 133 w 166"/>
                <a:gd name="T47" fmla="*/ 139 h 207"/>
                <a:gd name="T48" fmla="*/ 122 w 166"/>
                <a:gd name="T49" fmla="*/ 146 h 207"/>
                <a:gd name="T50" fmla="*/ 115 w 166"/>
                <a:gd name="T51" fmla="*/ 148 h 207"/>
                <a:gd name="T52" fmla="*/ 110 w 166"/>
                <a:gd name="T53" fmla="*/ 153 h 207"/>
                <a:gd name="T54" fmla="*/ 101 w 166"/>
                <a:gd name="T55" fmla="*/ 162 h 207"/>
                <a:gd name="T56" fmla="*/ 95 w 166"/>
                <a:gd name="T57" fmla="*/ 171 h 207"/>
                <a:gd name="T58" fmla="*/ 90 w 166"/>
                <a:gd name="T59" fmla="*/ 173 h 207"/>
                <a:gd name="T60" fmla="*/ 83 w 166"/>
                <a:gd name="T61" fmla="*/ 178 h 207"/>
                <a:gd name="T62" fmla="*/ 72 w 166"/>
                <a:gd name="T63" fmla="*/ 186 h 207"/>
                <a:gd name="T64" fmla="*/ 68 w 166"/>
                <a:gd name="T65" fmla="*/ 193 h 207"/>
                <a:gd name="T66" fmla="*/ 63 w 166"/>
                <a:gd name="T67" fmla="*/ 198 h 207"/>
                <a:gd name="T68" fmla="*/ 52 w 166"/>
                <a:gd name="T69" fmla="*/ 200 h 207"/>
                <a:gd name="T70" fmla="*/ 34 w 166"/>
                <a:gd name="T71" fmla="*/ 204 h 207"/>
                <a:gd name="T72" fmla="*/ 23 w 166"/>
                <a:gd name="T73" fmla="*/ 207 h 207"/>
                <a:gd name="T74" fmla="*/ 21 w 166"/>
                <a:gd name="T75" fmla="*/ 200 h 207"/>
                <a:gd name="T76" fmla="*/ 14 w 166"/>
                <a:gd name="T77" fmla="*/ 175 h 207"/>
                <a:gd name="T78" fmla="*/ 9 w 166"/>
                <a:gd name="T79" fmla="*/ 162 h 207"/>
                <a:gd name="T80" fmla="*/ 3 w 166"/>
                <a:gd name="T81" fmla="*/ 160 h 207"/>
                <a:gd name="T82" fmla="*/ 0 w 166"/>
                <a:gd name="T83" fmla="*/ 157 h 207"/>
                <a:gd name="T84" fmla="*/ 3 w 166"/>
                <a:gd name="T85" fmla="*/ 155 h 207"/>
                <a:gd name="T86" fmla="*/ 14 w 166"/>
                <a:gd name="T87" fmla="*/ 151 h 207"/>
                <a:gd name="T88" fmla="*/ 50 w 166"/>
                <a:gd name="T89" fmla="*/ 139 h 207"/>
                <a:gd name="T90" fmla="*/ 68 w 166"/>
                <a:gd name="T91" fmla="*/ 121 h 207"/>
                <a:gd name="T92" fmla="*/ 81 w 166"/>
                <a:gd name="T93" fmla="*/ 101 h 207"/>
                <a:gd name="T94" fmla="*/ 68 w 166"/>
                <a:gd name="T95" fmla="*/ 81 h 207"/>
                <a:gd name="T96" fmla="*/ 39 w 166"/>
                <a:gd name="T97" fmla="*/ 70 h 207"/>
                <a:gd name="T98" fmla="*/ 25 w 166"/>
                <a:gd name="T99" fmla="*/ 68 h 207"/>
                <a:gd name="T100" fmla="*/ 18 w 166"/>
                <a:gd name="T101" fmla="*/ 63 h 207"/>
                <a:gd name="T102" fmla="*/ 16 w 166"/>
                <a:gd name="T103" fmla="*/ 52 h 207"/>
                <a:gd name="T104" fmla="*/ 21 w 166"/>
                <a:gd name="T105" fmla="*/ 45 h 207"/>
                <a:gd name="T106" fmla="*/ 23 w 166"/>
                <a:gd name="T107" fmla="*/ 4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6" h="207">
                  <a:moveTo>
                    <a:pt x="23" y="45"/>
                  </a:moveTo>
                  <a:lnTo>
                    <a:pt x="30" y="45"/>
                  </a:lnTo>
                  <a:lnTo>
                    <a:pt x="41" y="45"/>
                  </a:lnTo>
                  <a:lnTo>
                    <a:pt x="54" y="41"/>
                  </a:lnTo>
                  <a:lnTo>
                    <a:pt x="66" y="32"/>
                  </a:lnTo>
                  <a:lnTo>
                    <a:pt x="72" y="25"/>
                  </a:lnTo>
                  <a:lnTo>
                    <a:pt x="77" y="18"/>
                  </a:lnTo>
                  <a:lnTo>
                    <a:pt x="83" y="12"/>
                  </a:lnTo>
                  <a:lnTo>
                    <a:pt x="88" y="7"/>
                  </a:lnTo>
                  <a:lnTo>
                    <a:pt x="90" y="3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99" y="3"/>
                  </a:lnTo>
                  <a:lnTo>
                    <a:pt x="99" y="9"/>
                  </a:lnTo>
                  <a:lnTo>
                    <a:pt x="99" y="16"/>
                  </a:lnTo>
                  <a:lnTo>
                    <a:pt x="99" y="23"/>
                  </a:lnTo>
                  <a:lnTo>
                    <a:pt x="101" y="27"/>
                  </a:lnTo>
                  <a:lnTo>
                    <a:pt x="106" y="32"/>
                  </a:lnTo>
                  <a:lnTo>
                    <a:pt x="110" y="36"/>
                  </a:lnTo>
                  <a:lnTo>
                    <a:pt x="117" y="41"/>
                  </a:lnTo>
                  <a:lnTo>
                    <a:pt x="122" y="43"/>
                  </a:lnTo>
                  <a:lnTo>
                    <a:pt x="126" y="45"/>
                  </a:lnTo>
                  <a:lnTo>
                    <a:pt x="131" y="45"/>
                  </a:lnTo>
                  <a:lnTo>
                    <a:pt x="135" y="50"/>
                  </a:lnTo>
                  <a:lnTo>
                    <a:pt x="142" y="54"/>
                  </a:lnTo>
                  <a:lnTo>
                    <a:pt x="146" y="56"/>
                  </a:lnTo>
                  <a:lnTo>
                    <a:pt x="151" y="61"/>
                  </a:lnTo>
                  <a:lnTo>
                    <a:pt x="157" y="63"/>
                  </a:lnTo>
                  <a:lnTo>
                    <a:pt x="160" y="65"/>
                  </a:lnTo>
                  <a:lnTo>
                    <a:pt x="164" y="68"/>
                  </a:lnTo>
                  <a:lnTo>
                    <a:pt x="166" y="70"/>
                  </a:lnTo>
                  <a:lnTo>
                    <a:pt x="166" y="74"/>
                  </a:lnTo>
                  <a:lnTo>
                    <a:pt x="164" y="79"/>
                  </a:lnTo>
                  <a:lnTo>
                    <a:pt x="160" y="83"/>
                  </a:lnTo>
                  <a:lnTo>
                    <a:pt x="157" y="86"/>
                  </a:lnTo>
                  <a:lnTo>
                    <a:pt x="153" y="88"/>
                  </a:lnTo>
                  <a:lnTo>
                    <a:pt x="151" y="90"/>
                  </a:lnTo>
                  <a:lnTo>
                    <a:pt x="148" y="95"/>
                  </a:lnTo>
                  <a:lnTo>
                    <a:pt x="144" y="101"/>
                  </a:lnTo>
                  <a:lnTo>
                    <a:pt x="142" y="108"/>
                  </a:lnTo>
                  <a:lnTo>
                    <a:pt x="140" y="117"/>
                  </a:lnTo>
                  <a:lnTo>
                    <a:pt x="137" y="124"/>
                  </a:lnTo>
                  <a:lnTo>
                    <a:pt x="137" y="128"/>
                  </a:lnTo>
                  <a:lnTo>
                    <a:pt x="137" y="133"/>
                  </a:lnTo>
                  <a:lnTo>
                    <a:pt x="137" y="135"/>
                  </a:lnTo>
                  <a:lnTo>
                    <a:pt x="135" y="137"/>
                  </a:lnTo>
                  <a:lnTo>
                    <a:pt x="133" y="139"/>
                  </a:lnTo>
                  <a:lnTo>
                    <a:pt x="128" y="142"/>
                  </a:lnTo>
                  <a:lnTo>
                    <a:pt x="122" y="146"/>
                  </a:lnTo>
                  <a:lnTo>
                    <a:pt x="117" y="148"/>
                  </a:lnTo>
                  <a:lnTo>
                    <a:pt x="115" y="148"/>
                  </a:lnTo>
                  <a:lnTo>
                    <a:pt x="113" y="151"/>
                  </a:lnTo>
                  <a:lnTo>
                    <a:pt x="110" y="153"/>
                  </a:lnTo>
                  <a:lnTo>
                    <a:pt x="106" y="157"/>
                  </a:lnTo>
                  <a:lnTo>
                    <a:pt x="101" y="162"/>
                  </a:lnTo>
                  <a:lnTo>
                    <a:pt x="99" y="166"/>
                  </a:lnTo>
                  <a:lnTo>
                    <a:pt x="95" y="171"/>
                  </a:lnTo>
                  <a:lnTo>
                    <a:pt x="92" y="171"/>
                  </a:lnTo>
                  <a:lnTo>
                    <a:pt x="90" y="173"/>
                  </a:lnTo>
                  <a:lnTo>
                    <a:pt x="86" y="175"/>
                  </a:lnTo>
                  <a:lnTo>
                    <a:pt x="83" y="178"/>
                  </a:lnTo>
                  <a:lnTo>
                    <a:pt x="77" y="182"/>
                  </a:lnTo>
                  <a:lnTo>
                    <a:pt x="72" y="186"/>
                  </a:lnTo>
                  <a:lnTo>
                    <a:pt x="70" y="189"/>
                  </a:lnTo>
                  <a:lnTo>
                    <a:pt x="68" y="193"/>
                  </a:lnTo>
                  <a:lnTo>
                    <a:pt x="66" y="195"/>
                  </a:lnTo>
                  <a:lnTo>
                    <a:pt x="63" y="198"/>
                  </a:lnTo>
                  <a:lnTo>
                    <a:pt x="59" y="200"/>
                  </a:lnTo>
                  <a:lnTo>
                    <a:pt x="52" y="200"/>
                  </a:lnTo>
                  <a:lnTo>
                    <a:pt x="41" y="202"/>
                  </a:lnTo>
                  <a:lnTo>
                    <a:pt x="34" y="204"/>
                  </a:lnTo>
                  <a:lnTo>
                    <a:pt x="27" y="204"/>
                  </a:lnTo>
                  <a:lnTo>
                    <a:pt x="23" y="207"/>
                  </a:lnTo>
                  <a:lnTo>
                    <a:pt x="23" y="207"/>
                  </a:lnTo>
                  <a:lnTo>
                    <a:pt x="21" y="200"/>
                  </a:lnTo>
                  <a:lnTo>
                    <a:pt x="18" y="189"/>
                  </a:lnTo>
                  <a:lnTo>
                    <a:pt x="14" y="175"/>
                  </a:lnTo>
                  <a:lnTo>
                    <a:pt x="12" y="164"/>
                  </a:lnTo>
                  <a:lnTo>
                    <a:pt x="9" y="162"/>
                  </a:lnTo>
                  <a:lnTo>
                    <a:pt x="7" y="160"/>
                  </a:lnTo>
                  <a:lnTo>
                    <a:pt x="3" y="160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5"/>
                  </a:lnTo>
                  <a:lnTo>
                    <a:pt x="3" y="155"/>
                  </a:lnTo>
                  <a:lnTo>
                    <a:pt x="7" y="153"/>
                  </a:lnTo>
                  <a:lnTo>
                    <a:pt x="14" y="151"/>
                  </a:lnTo>
                  <a:lnTo>
                    <a:pt x="34" y="144"/>
                  </a:lnTo>
                  <a:lnTo>
                    <a:pt x="50" y="139"/>
                  </a:lnTo>
                  <a:lnTo>
                    <a:pt x="61" y="130"/>
                  </a:lnTo>
                  <a:lnTo>
                    <a:pt x="68" y="121"/>
                  </a:lnTo>
                  <a:lnTo>
                    <a:pt x="77" y="113"/>
                  </a:lnTo>
                  <a:lnTo>
                    <a:pt x="81" y="101"/>
                  </a:lnTo>
                  <a:lnTo>
                    <a:pt x="81" y="92"/>
                  </a:lnTo>
                  <a:lnTo>
                    <a:pt x="68" y="81"/>
                  </a:lnTo>
                  <a:lnTo>
                    <a:pt x="54" y="74"/>
                  </a:lnTo>
                  <a:lnTo>
                    <a:pt x="39" y="70"/>
                  </a:lnTo>
                  <a:lnTo>
                    <a:pt x="32" y="70"/>
                  </a:lnTo>
                  <a:lnTo>
                    <a:pt x="25" y="68"/>
                  </a:lnTo>
                  <a:lnTo>
                    <a:pt x="21" y="65"/>
                  </a:lnTo>
                  <a:lnTo>
                    <a:pt x="18" y="63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8" y="48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3" y="4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42" name="Freeform 50"/>
            <p:cNvSpPr>
              <a:spLocks/>
            </p:cNvSpPr>
            <p:nvPr/>
          </p:nvSpPr>
          <p:spPr bwMode="auto">
            <a:xfrm>
              <a:off x="3776663" y="1971675"/>
              <a:ext cx="109538" cy="185738"/>
            </a:xfrm>
            <a:custGeom>
              <a:avLst/>
              <a:gdLst>
                <a:gd name="T0" fmla="*/ 13 w 69"/>
                <a:gd name="T1" fmla="*/ 3 h 117"/>
                <a:gd name="T2" fmla="*/ 18 w 69"/>
                <a:gd name="T3" fmla="*/ 11 h 117"/>
                <a:gd name="T4" fmla="*/ 20 w 69"/>
                <a:gd name="T5" fmla="*/ 25 h 117"/>
                <a:gd name="T6" fmla="*/ 20 w 69"/>
                <a:gd name="T7" fmla="*/ 36 h 117"/>
                <a:gd name="T8" fmla="*/ 18 w 69"/>
                <a:gd name="T9" fmla="*/ 43 h 117"/>
                <a:gd name="T10" fmla="*/ 13 w 69"/>
                <a:gd name="T11" fmla="*/ 50 h 117"/>
                <a:gd name="T12" fmla="*/ 4 w 69"/>
                <a:gd name="T13" fmla="*/ 61 h 117"/>
                <a:gd name="T14" fmla="*/ 0 w 69"/>
                <a:gd name="T15" fmla="*/ 68 h 117"/>
                <a:gd name="T16" fmla="*/ 2 w 69"/>
                <a:gd name="T17" fmla="*/ 79 h 117"/>
                <a:gd name="T18" fmla="*/ 4 w 69"/>
                <a:gd name="T19" fmla="*/ 92 h 117"/>
                <a:gd name="T20" fmla="*/ 6 w 69"/>
                <a:gd name="T21" fmla="*/ 108 h 117"/>
                <a:gd name="T22" fmla="*/ 11 w 69"/>
                <a:gd name="T23" fmla="*/ 112 h 117"/>
                <a:gd name="T24" fmla="*/ 20 w 69"/>
                <a:gd name="T25" fmla="*/ 115 h 117"/>
                <a:gd name="T26" fmla="*/ 29 w 69"/>
                <a:gd name="T27" fmla="*/ 115 h 117"/>
                <a:gd name="T28" fmla="*/ 38 w 69"/>
                <a:gd name="T29" fmla="*/ 117 h 117"/>
                <a:gd name="T30" fmla="*/ 42 w 69"/>
                <a:gd name="T31" fmla="*/ 115 h 117"/>
                <a:gd name="T32" fmla="*/ 45 w 69"/>
                <a:gd name="T33" fmla="*/ 108 h 117"/>
                <a:gd name="T34" fmla="*/ 47 w 69"/>
                <a:gd name="T35" fmla="*/ 103 h 117"/>
                <a:gd name="T36" fmla="*/ 49 w 69"/>
                <a:gd name="T37" fmla="*/ 97 h 117"/>
                <a:gd name="T38" fmla="*/ 49 w 69"/>
                <a:gd name="T39" fmla="*/ 83 h 117"/>
                <a:gd name="T40" fmla="*/ 49 w 69"/>
                <a:gd name="T41" fmla="*/ 76 h 117"/>
                <a:gd name="T42" fmla="*/ 47 w 69"/>
                <a:gd name="T43" fmla="*/ 70 h 117"/>
                <a:gd name="T44" fmla="*/ 47 w 69"/>
                <a:gd name="T45" fmla="*/ 61 h 117"/>
                <a:gd name="T46" fmla="*/ 45 w 69"/>
                <a:gd name="T47" fmla="*/ 54 h 117"/>
                <a:gd name="T48" fmla="*/ 47 w 69"/>
                <a:gd name="T49" fmla="*/ 52 h 117"/>
                <a:gd name="T50" fmla="*/ 49 w 69"/>
                <a:gd name="T51" fmla="*/ 43 h 117"/>
                <a:gd name="T52" fmla="*/ 56 w 69"/>
                <a:gd name="T53" fmla="*/ 27 h 117"/>
                <a:gd name="T54" fmla="*/ 62 w 69"/>
                <a:gd name="T55" fmla="*/ 18 h 117"/>
                <a:gd name="T56" fmla="*/ 65 w 69"/>
                <a:gd name="T57" fmla="*/ 11 h 117"/>
                <a:gd name="T58" fmla="*/ 69 w 69"/>
                <a:gd name="T59" fmla="*/ 7 h 117"/>
                <a:gd name="T60" fmla="*/ 69 w 69"/>
                <a:gd name="T61" fmla="*/ 5 h 117"/>
                <a:gd name="T62" fmla="*/ 65 w 69"/>
                <a:gd name="T63" fmla="*/ 3 h 117"/>
                <a:gd name="T64" fmla="*/ 49 w 69"/>
                <a:gd name="T65" fmla="*/ 3 h 117"/>
                <a:gd name="T66" fmla="*/ 38 w 69"/>
                <a:gd name="T67" fmla="*/ 3 h 117"/>
                <a:gd name="T68" fmla="*/ 31 w 69"/>
                <a:gd name="T69" fmla="*/ 3 h 117"/>
                <a:gd name="T70" fmla="*/ 22 w 69"/>
                <a:gd name="T71" fmla="*/ 0 h 117"/>
                <a:gd name="T72" fmla="*/ 15 w 69"/>
                <a:gd name="T73" fmla="*/ 0 h 117"/>
                <a:gd name="T74" fmla="*/ 13 w 69"/>
                <a:gd name="T7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9" h="117">
                  <a:moveTo>
                    <a:pt x="13" y="0"/>
                  </a:moveTo>
                  <a:lnTo>
                    <a:pt x="13" y="3"/>
                  </a:lnTo>
                  <a:lnTo>
                    <a:pt x="15" y="5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18" y="43"/>
                  </a:lnTo>
                  <a:lnTo>
                    <a:pt x="18" y="45"/>
                  </a:lnTo>
                  <a:lnTo>
                    <a:pt x="13" y="50"/>
                  </a:lnTo>
                  <a:lnTo>
                    <a:pt x="9" y="56"/>
                  </a:lnTo>
                  <a:lnTo>
                    <a:pt x="4" y="61"/>
                  </a:lnTo>
                  <a:lnTo>
                    <a:pt x="2" y="65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2" y="79"/>
                  </a:lnTo>
                  <a:lnTo>
                    <a:pt x="2" y="85"/>
                  </a:lnTo>
                  <a:lnTo>
                    <a:pt x="4" y="92"/>
                  </a:lnTo>
                  <a:lnTo>
                    <a:pt x="4" y="101"/>
                  </a:lnTo>
                  <a:lnTo>
                    <a:pt x="6" y="108"/>
                  </a:lnTo>
                  <a:lnTo>
                    <a:pt x="9" y="112"/>
                  </a:lnTo>
                  <a:lnTo>
                    <a:pt x="11" y="112"/>
                  </a:lnTo>
                  <a:lnTo>
                    <a:pt x="13" y="115"/>
                  </a:lnTo>
                  <a:lnTo>
                    <a:pt x="20" y="115"/>
                  </a:lnTo>
                  <a:lnTo>
                    <a:pt x="24" y="115"/>
                  </a:lnTo>
                  <a:lnTo>
                    <a:pt x="29" y="115"/>
                  </a:lnTo>
                  <a:lnTo>
                    <a:pt x="33" y="117"/>
                  </a:lnTo>
                  <a:lnTo>
                    <a:pt x="38" y="117"/>
                  </a:lnTo>
                  <a:lnTo>
                    <a:pt x="40" y="117"/>
                  </a:lnTo>
                  <a:lnTo>
                    <a:pt x="42" y="115"/>
                  </a:lnTo>
                  <a:lnTo>
                    <a:pt x="45" y="112"/>
                  </a:lnTo>
                  <a:lnTo>
                    <a:pt x="45" y="108"/>
                  </a:lnTo>
                  <a:lnTo>
                    <a:pt x="45" y="106"/>
                  </a:lnTo>
                  <a:lnTo>
                    <a:pt x="47" y="103"/>
                  </a:lnTo>
                  <a:lnTo>
                    <a:pt x="49" y="101"/>
                  </a:lnTo>
                  <a:lnTo>
                    <a:pt x="49" y="97"/>
                  </a:lnTo>
                  <a:lnTo>
                    <a:pt x="49" y="90"/>
                  </a:lnTo>
                  <a:lnTo>
                    <a:pt x="49" y="83"/>
                  </a:lnTo>
                  <a:lnTo>
                    <a:pt x="49" y="79"/>
                  </a:lnTo>
                  <a:lnTo>
                    <a:pt x="49" y="76"/>
                  </a:lnTo>
                  <a:lnTo>
                    <a:pt x="49" y="74"/>
                  </a:lnTo>
                  <a:lnTo>
                    <a:pt x="47" y="70"/>
                  </a:lnTo>
                  <a:lnTo>
                    <a:pt x="47" y="65"/>
                  </a:lnTo>
                  <a:lnTo>
                    <a:pt x="47" y="61"/>
                  </a:lnTo>
                  <a:lnTo>
                    <a:pt x="45" y="56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7" y="52"/>
                  </a:lnTo>
                  <a:lnTo>
                    <a:pt x="47" y="47"/>
                  </a:lnTo>
                  <a:lnTo>
                    <a:pt x="49" y="43"/>
                  </a:lnTo>
                  <a:lnTo>
                    <a:pt x="53" y="34"/>
                  </a:lnTo>
                  <a:lnTo>
                    <a:pt x="56" y="27"/>
                  </a:lnTo>
                  <a:lnTo>
                    <a:pt x="58" y="23"/>
                  </a:lnTo>
                  <a:lnTo>
                    <a:pt x="62" y="18"/>
                  </a:lnTo>
                  <a:lnTo>
                    <a:pt x="62" y="14"/>
                  </a:lnTo>
                  <a:lnTo>
                    <a:pt x="65" y="11"/>
                  </a:lnTo>
                  <a:lnTo>
                    <a:pt x="67" y="9"/>
                  </a:lnTo>
                  <a:lnTo>
                    <a:pt x="69" y="7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65" y="3"/>
                  </a:lnTo>
                  <a:lnTo>
                    <a:pt x="58" y="3"/>
                  </a:lnTo>
                  <a:lnTo>
                    <a:pt x="49" y="3"/>
                  </a:lnTo>
                  <a:lnTo>
                    <a:pt x="42" y="3"/>
                  </a:lnTo>
                  <a:lnTo>
                    <a:pt x="38" y="3"/>
                  </a:lnTo>
                  <a:lnTo>
                    <a:pt x="36" y="3"/>
                  </a:lnTo>
                  <a:lnTo>
                    <a:pt x="31" y="3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43" name="Freeform 51"/>
            <p:cNvSpPr>
              <a:spLocks/>
            </p:cNvSpPr>
            <p:nvPr/>
          </p:nvSpPr>
          <p:spPr bwMode="auto">
            <a:xfrm>
              <a:off x="3776663" y="1971675"/>
              <a:ext cx="109538" cy="185738"/>
            </a:xfrm>
            <a:custGeom>
              <a:avLst/>
              <a:gdLst>
                <a:gd name="T0" fmla="*/ 13 w 69"/>
                <a:gd name="T1" fmla="*/ 3 h 117"/>
                <a:gd name="T2" fmla="*/ 18 w 69"/>
                <a:gd name="T3" fmla="*/ 11 h 117"/>
                <a:gd name="T4" fmla="*/ 20 w 69"/>
                <a:gd name="T5" fmla="*/ 25 h 117"/>
                <a:gd name="T6" fmla="*/ 20 w 69"/>
                <a:gd name="T7" fmla="*/ 36 h 117"/>
                <a:gd name="T8" fmla="*/ 18 w 69"/>
                <a:gd name="T9" fmla="*/ 43 h 117"/>
                <a:gd name="T10" fmla="*/ 13 w 69"/>
                <a:gd name="T11" fmla="*/ 50 h 117"/>
                <a:gd name="T12" fmla="*/ 4 w 69"/>
                <a:gd name="T13" fmla="*/ 61 h 117"/>
                <a:gd name="T14" fmla="*/ 0 w 69"/>
                <a:gd name="T15" fmla="*/ 68 h 117"/>
                <a:gd name="T16" fmla="*/ 2 w 69"/>
                <a:gd name="T17" fmla="*/ 79 h 117"/>
                <a:gd name="T18" fmla="*/ 4 w 69"/>
                <a:gd name="T19" fmla="*/ 92 h 117"/>
                <a:gd name="T20" fmla="*/ 6 w 69"/>
                <a:gd name="T21" fmla="*/ 108 h 117"/>
                <a:gd name="T22" fmla="*/ 11 w 69"/>
                <a:gd name="T23" fmla="*/ 112 h 117"/>
                <a:gd name="T24" fmla="*/ 20 w 69"/>
                <a:gd name="T25" fmla="*/ 115 h 117"/>
                <a:gd name="T26" fmla="*/ 29 w 69"/>
                <a:gd name="T27" fmla="*/ 115 h 117"/>
                <a:gd name="T28" fmla="*/ 38 w 69"/>
                <a:gd name="T29" fmla="*/ 117 h 117"/>
                <a:gd name="T30" fmla="*/ 42 w 69"/>
                <a:gd name="T31" fmla="*/ 115 h 117"/>
                <a:gd name="T32" fmla="*/ 45 w 69"/>
                <a:gd name="T33" fmla="*/ 108 h 117"/>
                <a:gd name="T34" fmla="*/ 47 w 69"/>
                <a:gd name="T35" fmla="*/ 103 h 117"/>
                <a:gd name="T36" fmla="*/ 49 w 69"/>
                <a:gd name="T37" fmla="*/ 97 h 117"/>
                <a:gd name="T38" fmla="*/ 49 w 69"/>
                <a:gd name="T39" fmla="*/ 83 h 117"/>
                <a:gd name="T40" fmla="*/ 49 w 69"/>
                <a:gd name="T41" fmla="*/ 76 h 117"/>
                <a:gd name="T42" fmla="*/ 47 w 69"/>
                <a:gd name="T43" fmla="*/ 70 h 117"/>
                <a:gd name="T44" fmla="*/ 47 w 69"/>
                <a:gd name="T45" fmla="*/ 61 h 117"/>
                <a:gd name="T46" fmla="*/ 45 w 69"/>
                <a:gd name="T47" fmla="*/ 54 h 117"/>
                <a:gd name="T48" fmla="*/ 47 w 69"/>
                <a:gd name="T49" fmla="*/ 52 h 117"/>
                <a:gd name="T50" fmla="*/ 49 w 69"/>
                <a:gd name="T51" fmla="*/ 43 h 117"/>
                <a:gd name="T52" fmla="*/ 56 w 69"/>
                <a:gd name="T53" fmla="*/ 27 h 117"/>
                <a:gd name="T54" fmla="*/ 62 w 69"/>
                <a:gd name="T55" fmla="*/ 18 h 117"/>
                <a:gd name="T56" fmla="*/ 65 w 69"/>
                <a:gd name="T57" fmla="*/ 11 h 117"/>
                <a:gd name="T58" fmla="*/ 69 w 69"/>
                <a:gd name="T59" fmla="*/ 7 h 117"/>
                <a:gd name="T60" fmla="*/ 69 w 69"/>
                <a:gd name="T61" fmla="*/ 5 h 117"/>
                <a:gd name="T62" fmla="*/ 65 w 69"/>
                <a:gd name="T63" fmla="*/ 3 h 117"/>
                <a:gd name="T64" fmla="*/ 49 w 69"/>
                <a:gd name="T65" fmla="*/ 3 h 117"/>
                <a:gd name="T66" fmla="*/ 38 w 69"/>
                <a:gd name="T67" fmla="*/ 3 h 117"/>
                <a:gd name="T68" fmla="*/ 31 w 69"/>
                <a:gd name="T69" fmla="*/ 3 h 117"/>
                <a:gd name="T70" fmla="*/ 22 w 69"/>
                <a:gd name="T71" fmla="*/ 0 h 117"/>
                <a:gd name="T72" fmla="*/ 15 w 69"/>
                <a:gd name="T73" fmla="*/ 0 h 117"/>
                <a:gd name="T74" fmla="*/ 13 w 69"/>
                <a:gd name="T7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9" h="117">
                  <a:moveTo>
                    <a:pt x="13" y="0"/>
                  </a:moveTo>
                  <a:lnTo>
                    <a:pt x="13" y="3"/>
                  </a:lnTo>
                  <a:lnTo>
                    <a:pt x="15" y="5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18" y="43"/>
                  </a:lnTo>
                  <a:lnTo>
                    <a:pt x="18" y="45"/>
                  </a:lnTo>
                  <a:lnTo>
                    <a:pt x="13" y="50"/>
                  </a:lnTo>
                  <a:lnTo>
                    <a:pt x="9" y="56"/>
                  </a:lnTo>
                  <a:lnTo>
                    <a:pt x="4" y="61"/>
                  </a:lnTo>
                  <a:lnTo>
                    <a:pt x="2" y="65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2" y="79"/>
                  </a:lnTo>
                  <a:lnTo>
                    <a:pt x="2" y="85"/>
                  </a:lnTo>
                  <a:lnTo>
                    <a:pt x="4" y="92"/>
                  </a:lnTo>
                  <a:lnTo>
                    <a:pt x="4" y="101"/>
                  </a:lnTo>
                  <a:lnTo>
                    <a:pt x="6" y="108"/>
                  </a:lnTo>
                  <a:lnTo>
                    <a:pt x="9" y="112"/>
                  </a:lnTo>
                  <a:lnTo>
                    <a:pt x="11" y="112"/>
                  </a:lnTo>
                  <a:lnTo>
                    <a:pt x="13" y="115"/>
                  </a:lnTo>
                  <a:lnTo>
                    <a:pt x="20" y="115"/>
                  </a:lnTo>
                  <a:lnTo>
                    <a:pt x="24" y="115"/>
                  </a:lnTo>
                  <a:lnTo>
                    <a:pt x="29" y="115"/>
                  </a:lnTo>
                  <a:lnTo>
                    <a:pt x="33" y="117"/>
                  </a:lnTo>
                  <a:lnTo>
                    <a:pt x="38" y="117"/>
                  </a:lnTo>
                  <a:lnTo>
                    <a:pt x="40" y="117"/>
                  </a:lnTo>
                  <a:lnTo>
                    <a:pt x="42" y="115"/>
                  </a:lnTo>
                  <a:lnTo>
                    <a:pt x="45" y="112"/>
                  </a:lnTo>
                  <a:lnTo>
                    <a:pt x="45" y="108"/>
                  </a:lnTo>
                  <a:lnTo>
                    <a:pt x="45" y="106"/>
                  </a:lnTo>
                  <a:lnTo>
                    <a:pt x="47" y="103"/>
                  </a:lnTo>
                  <a:lnTo>
                    <a:pt x="49" y="101"/>
                  </a:lnTo>
                  <a:lnTo>
                    <a:pt x="49" y="97"/>
                  </a:lnTo>
                  <a:lnTo>
                    <a:pt x="49" y="90"/>
                  </a:lnTo>
                  <a:lnTo>
                    <a:pt x="49" y="83"/>
                  </a:lnTo>
                  <a:lnTo>
                    <a:pt x="49" y="79"/>
                  </a:lnTo>
                  <a:lnTo>
                    <a:pt x="49" y="76"/>
                  </a:lnTo>
                  <a:lnTo>
                    <a:pt x="49" y="74"/>
                  </a:lnTo>
                  <a:lnTo>
                    <a:pt x="47" y="70"/>
                  </a:lnTo>
                  <a:lnTo>
                    <a:pt x="47" y="65"/>
                  </a:lnTo>
                  <a:lnTo>
                    <a:pt x="47" y="61"/>
                  </a:lnTo>
                  <a:lnTo>
                    <a:pt x="45" y="56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7" y="52"/>
                  </a:lnTo>
                  <a:lnTo>
                    <a:pt x="47" y="47"/>
                  </a:lnTo>
                  <a:lnTo>
                    <a:pt x="49" y="43"/>
                  </a:lnTo>
                  <a:lnTo>
                    <a:pt x="53" y="34"/>
                  </a:lnTo>
                  <a:lnTo>
                    <a:pt x="56" y="27"/>
                  </a:lnTo>
                  <a:lnTo>
                    <a:pt x="58" y="23"/>
                  </a:lnTo>
                  <a:lnTo>
                    <a:pt x="62" y="18"/>
                  </a:lnTo>
                  <a:lnTo>
                    <a:pt x="62" y="14"/>
                  </a:lnTo>
                  <a:lnTo>
                    <a:pt x="65" y="11"/>
                  </a:lnTo>
                  <a:lnTo>
                    <a:pt x="67" y="9"/>
                  </a:lnTo>
                  <a:lnTo>
                    <a:pt x="69" y="7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65" y="3"/>
                  </a:lnTo>
                  <a:lnTo>
                    <a:pt x="58" y="3"/>
                  </a:lnTo>
                  <a:lnTo>
                    <a:pt x="49" y="3"/>
                  </a:lnTo>
                  <a:lnTo>
                    <a:pt x="42" y="3"/>
                  </a:lnTo>
                  <a:lnTo>
                    <a:pt x="38" y="3"/>
                  </a:lnTo>
                  <a:lnTo>
                    <a:pt x="36" y="3"/>
                  </a:lnTo>
                  <a:lnTo>
                    <a:pt x="31" y="3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44" name="Freeform 52"/>
            <p:cNvSpPr>
              <a:spLocks/>
            </p:cNvSpPr>
            <p:nvPr/>
          </p:nvSpPr>
          <p:spPr bwMode="auto">
            <a:xfrm>
              <a:off x="3790950" y="1900237"/>
              <a:ext cx="387350" cy="309563"/>
            </a:xfrm>
            <a:custGeom>
              <a:avLst/>
              <a:gdLst>
                <a:gd name="T0" fmla="*/ 141 w 244"/>
                <a:gd name="T1" fmla="*/ 9 h 195"/>
                <a:gd name="T2" fmla="*/ 141 w 244"/>
                <a:gd name="T3" fmla="*/ 9 h 195"/>
                <a:gd name="T4" fmla="*/ 143 w 244"/>
                <a:gd name="T5" fmla="*/ 14 h 195"/>
                <a:gd name="T6" fmla="*/ 152 w 244"/>
                <a:gd name="T7" fmla="*/ 18 h 195"/>
                <a:gd name="T8" fmla="*/ 172 w 244"/>
                <a:gd name="T9" fmla="*/ 30 h 195"/>
                <a:gd name="T10" fmla="*/ 184 w 244"/>
                <a:gd name="T11" fmla="*/ 34 h 195"/>
                <a:gd name="T12" fmla="*/ 217 w 244"/>
                <a:gd name="T13" fmla="*/ 34 h 195"/>
                <a:gd name="T14" fmla="*/ 240 w 244"/>
                <a:gd name="T15" fmla="*/ 32 h 195"/>
                <a:gd name="T16" fmla="*/ 242 w 244"/>
                <a:gd name="T17" fmla="*/ 43 h 195"/>
                <a:gd name="T18" fmla="*/ 233 w 244"/>
                <a:gd name="T19" fmla="*/ 52 h 195"/>
                <a:gd name="T20" fmla="*/ 222 w 244"/>
                <a:gd name="T21" fmla="*/ 59 h 195"/>
                <a:gd name="T22" fmla="*/ 213 w 244"/>
                <a:gd name="T23" fmla="*/ 65 h 195"/>
                <a:gd name="T24" fmla="*/ 201 w 244"/>
                <a:gd name="T25" fmla="*/ 72 h 195"/>
                <a:gd name="T26" fmla="*/ 192 w 244"/>
                <a:gd name="T27" fmla="*/ 81 h 195"/>
                <a:gd name="T28" fmla="*/ 186 w 244"/>
                <a:gd name="T29" fmla="*/ 95 h 195"/>
                <a:gd name="T30" fmla="*/ 184 w 244"/>
                <a:gd name="T31" fmla="*/ 101 h 195"/>
                <a:gd name="T32" fmla="*/ 186 w 244"/>
                <a:gd name="T33" fmla="*/ 106 h 195"/>
                <a:gd name="T34" fmla="*/ 188 w 244"/>
                <a:gd name="T35" fmla="*/ 113 h 195"/>
                <a:gd name="T36" fmla="*/ 186 w 244"/>
                <a:gd name="T37" fmla="*/ 124 h 195"/>
                <a:gd name="T38" fmla="*/ 184 w 244"/>
                <a:gd name="T39" fmla="*/ 133 h 195"/>
                <a:gd name="T40" fmla="*/ 177 w 244"/>
                <a:gd name="T41" fmla="*/ 142 h 195"/>
                <a:gd name="T42" fmla="*/ 163 w 244"/>
                <a:gd name="T43" fmla="*/ 151 h 195"/>
                <a:gd name="T44" fmla="*/ 139 w 244"/>
                <a:gd name="T45" fmla="*/ 166 h 195"/>
                <a:gd name="T46" fmla="*/ 121 w 244"/>
                <a:gd name="T47" fmla="*/ 171 h 195"/>
                <a:gd name="T48" fmla="*/ 107 w 244"/>
                <a:gd name="T49" fmla="*/ 169 h 195"/>
                <a:gd name="T50" fmla="*/ 96 w 244"/>
                <a:gd name="T51" fmla="*/ 166 h 195"/>
                <a:gd name="T52" fmla="*/ 87 w 244"/>
                <a:gd name="T53" fmla="*/ 173 h 195"/>
                <a:gd name="T54" fmla="*/ 83 w 244"/>
                <a:gd name="T55" fmla="*/ 182 h 195"/>
                <a:gd name="T56" fmla="*/ 80 w 244"/>
                <a:gd name="T57" fmla="*/ 187 h 195"/>
                <a:gd name="T58" fmla="*/ 80 w 244"/>
                <a:gd name="T59" fmla="*/ 187 h 195"/>
                <a:gd name="T60" fmla="*/ 76 w 244"/>
                <a:gd name="T61" fmla="*/ 191 h 195"/>
                <a:gd name="T62" fmla="*/ 71 w 244"/>
                <a:gd name="T63" fmla="*/ 195 h 195"/>
                <a:gd name="T64" fmla="*/ 65 w 244"/>
                <a:gd name="T65" fmla="*/ 195 h 195"/>
                <a:gd name="T66" fmla="*/ 53 w 244"/>
                <a:gd name="T67" fmla="*/ 178 h 195"/>
                <a:gd name="T68" fmla="*/ 44 w 244"/>
                <a:gd name="T69" fmla="*/ 162 h 195"/>
                <a:gd name="T70" fmla="*/ 42 w 244"/>
                <a:gd name="T71" fmla="*/ 164 h 195"/>
                <a:gd name="T72" fmla="*/ 40 w 244"/>
                <a:gd name="T73" fmla="*/ 164 h 195"/>
                <a:gd name="T74" fmla="*/ 40 w 244"/>
                <a:gd name="T75" fmla="*/ 157 h 195"/>
                <a:gd name="T76" fmla="*/ 36 w 244"/>
                <a:gd name="T77" fmla="*/ 128 h 195"/>
                <a:gd name="T78" fmla="*/ 38 w 244"/>
                <a:gd name="T79" fmla="*/ 101 h 195"/>
                <a:gd name="T80" fmla="*/ 49 w 244"/>
                <a:gd name="T81" fmla="*/ 72 h 195"/>
                <a:gd name="T82" fmla="*/ 58 w 244"/>
                <a:gd name="T83" fmla="*/ 56 h 195"/>
                <a:gd name="T84" fmla="*/ 56 w 244"/>
                <a:gd name="T85" fmla="*/ 50 h 195"/>
                <a:gd name="T86" fmla="*/ 51 w 244"/>
                <a:gd name="T87" fmla="*/ 50 h 195"/>
                <a:gd name="T88" fmla="*/ 40 w 244"/>
                <a:gd name="T89" fmla="*/ 48 h 195"/>
                <a:gd name="T90" fmla="*/ 24 w 244"/>
                <a:gd name="T91" fmla="*/ 48 h 195"/>
                <a:gd name="T92" fmla="*/ 18 w 244"/>
                <a:gd name="T93" fmla="*/ 45 h 195"/>
                <a:gd name="T94" fmla="*/ 15 w 244"/>
                <a:gd name="T95" fmla="*/ 48 h 195"/>
                <a:gd name="T96" fmla="*/ 11 w 244"/>
                <a:gd name="T97" fmla="*/ 48 h 195"/>
                <a:gd name="T98" fmla="*/ 6 w 244"/>
                <a:gd name="T99" fmla="*/ 45 h 195"/>
                <a:gd name="T100" fmla="*/ 4 w 244"/>
                <a:gd name="T101" fmla="*/ 34 h 195"/>
                <a:gd name="T102" fmla="*/ 2 w 244"/>
                <a:gd name="T103" fmla="*/ 23 h 195"/>
                <a:gd name="T104" fmla="*/ 0 w 244"/>
                <a:gd name="T105" fmla="*/ 16 h 195"/>
                <a:gd name="T106" fmla="*/ 0 w 244"/>
                <a:gd name="T107" fmla="*/ 12 h 195"/>
                <a:gd name="T108" fmla="*/ 6 w 244"/>
                <a:gd name="T109" fmla="*/ 7 h 195"/>
                <a:gd name="T110" fmla="*/ 20 w 244"/>
                <a:gd name="T111" fmla="*/ 0 h 195"/>
                <a:gd name="T112" fmla="*/ 29 w 244"/>
                <a:gd name="T113" fmla="*/ 0 h 195"/>
                <a:gd name="T114" fmla="*/ 38 w 244"/>
                <a:gd name="T115" fmla="*/ 0 h 195"/>
                <a:gd name="T116" fmla="*/ 49 w 244"/>
                <a:gd name="T117" fmla="*/ 5 h 195"/>
                <a:gd name="T118" fmla="*/ 51 w 244"/>
                <a:gd name="T119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4" h="195">
                  <a:moveTo>
                    <a:pt x="51" y="7"/>
                  </a:moveTo>
                  <a:lnTo>
                    <a:pt x="141" y="9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41" y="12"/>
                  </a:lnTo>
                  <a:lnTo>
                    <a:pt x="143" y="14"/>
                  </a:lnTo>
                  <a:lnTo>
                    <a:pt x="145" y="16"/>
                  </a:lnTo>
                  <a:lnTo>
                    <a:pt x="152" y="18"/>
                  </a:lnTo>
                  <a:lnTo>
                    <a:pt x="159" y="23"/>
                  </a:lnTo>
                  <a:lnTo>
                    <a:pt x="172" y="30"/>
                  </a:lnTo>
                  <a:lnTo>
                    <a:pt x="177" y="34"/>
                  </a:lnTo>
                  <a:lnTo>
                    <a:pt x="184" y="34"/>
                  </a:lnTo>
                  <a:lnTo>
                    <a:pt x="199" y="34"/>
                  </a:lnTo>
                  <a:lnTo>
                    <a:pt x="217" y="34"/>
                  </a:lnTo>
                  <a:lnTo>
                    <a:pt x="231" y="32"/>
                  </a:lnTo>
                  <a:lnTo>
                    <a:pt x="240" y="32"/>
                  </a:lnTo>
                  <a:lnTo>
                    <a:pt x="244" y="36"/>
                  </a:lnTo>
                  <a:lnTo>
                    <a:pt x="242" y="43"/>
                  </a:lnTo>
                  <a:lnTo>
                    <a:pt x="237" y="48"/>
                  </a:lnTo>
                  <a:lnTo>
                    <a:pt x="233" y="52"/>
                  </a:lnTo>
                  <a:lnTo>
                    <a:pt x="228" y="54"/>
                  </a:lnTo>
                  <a:lnTo>
                    <a:pt x="222" y="59"/>
                  </a:lnTo>
                  <a:lnTo>
                    <a:pt x="217" y="61"/>
                  </a:lnTo>
                  <a:lnTo>
                    <a:pt x="213" y="65"/>
                  </a:lnTo>
                  <a:lnTo>
                    <a:pt x="208" y="70"/>
                  </a:lnTo>
                  <a:lnTo>
                    <a:pt x="201" y="72"/>
                  </a:lnTo>
                  <a:lnTo>
                    <a:pt x="197" y="77"/>
                  </a:lnTo>
                  <a:lnTo>
                    <a:pt x="192" y="81"/>
                  </a:lnTo>
                  <a:lnTo>
                    <a:pt x="188" y="90"/>
                  </a:lnTo>
                  <a:lnTo>
                    <a:pt x="186" y="95"/>
                  </a:lnTo>
                  <a:lnTo>
                    <a:pt x="184" y="99"/>
                  </a:lnTo>
                  <a:lnTo>
                    <a:pt x="184" y="101"/>
                  </a:lnTo>
                  <a:lnTo>
                    <a:pt x="186" y="104"/>
                  </a:lnTo>
                  <a:lnTo>
                    <a:pt x="186" y="106"/>
                  </a:lnTo>
                  <a:lnTo>
                    <a:pt x="188" y="108"/>
                  </a:lnTo>
                  <a:lnTo>
                    <a:pt x="188" y="113"/>
                  </a:lnTo>
                  <a:lnTo>
                    <a:pt x="188" y="117"/>
                  </a:lnTo>
                  <a:lnTo>
                    <a:pt x="186" y="124"/>
                  </a:lnTo>
                  <a:lnTo>
                    <a:pt x="186" y="128"/>
                  </a:lnTo>
                  <a:lnTo>
                    <a:pt x="184" y="133"/>
                  </a:lnTo>
                  <a:lnTo>
                    <a:pt x="181" y="137"/>
                  </a:lnTo>
                  <a:lnTo>
                    <a:pt x="177" y="142"/>
                  </a:lnTo>
                  <a:lnTo>
                    <a:pt x="170" y="146"/>
                  </a:lnTo>
                  <a:lnTo>
                    <a:pt x="163" y="151"/>
                  </a:lnTo>
                  <a:lnTo>
                    <a:pt x="150" y="160"/>
                  </a:lnTo>
                  <a:lnTo>
                    <a:pt x="139" y="166"/>
                  </a:lnTo>
                  <a:lnTo>
                    <a:pt x="132" y="169"/>
                  </a:lnTo>
                  <a:lnTo>
                    <a:pt x="121" y="171"/>
                  </a:lnTo>
                  <a:lnTo>
                    <a:pt x="114" y="171"/>
                  </a:lnTo>
                  <a:lnTo>
                    <a:pt x="107" y="169"/>
                  </a:lnTo>
                  <a:lnTo>
                    <a:pt x="101" y="166"/>
                  </a:lnTo>
                  <a:lnTo>
                    <a:pt x="96" y="166"/>
                  </a:lnTo>
                  <a:lnTo>
                    <a:pt x="92" y="169"/>
                  </a:lnTo>
                  <a:lnTo>
                    <a:pt x="87" y="173"/>
                  </a:lnTo>
                  <a:lnTo>
                    <a:pt x="85" y="180"/>
                  </a:lnTo>
                  <a:lnTo>
                    <a:pt x="83" y="182"/>
                  </a:lnTo>
                  <a:lnTo>
                    <a:pt x="80" y="184"/>
                  </a:lnTo>
                  <a:lnTo>
                    <a:pt x="80" y="187"/>
                  </a:lnTo>
                  <a:lnTo>
                    <a:pt x="80" y="187"/>
                  </a:lnTo>
                  <a:lnTo>
                    <a:pt x="80" y="187"/>
                  </a:lnTo>
                  <a:lnTo>
                    <a:pt x="78" y="189"/>
                  </a:lnTo>
                  <a:lnTo>
                    <a:pt x="76" y="191"/>
                  </a:lnTo>
                  <a:lnTo>
                    <a:pt x="74" y="193"/>
                  </a:lnTo>
                  <a:lnTo>
                    <a:pt x="71" y="195"/>
                  </a:lnTo>
                  <a:lnTo>
                    <a:pt x="69" y="195"/>
                  </a:lnTo>
                  <a:lnTo>
                    <a:pt x="65" y="195"/>
                  </a:lnTo>
                  <a:lnTo>
                    <a:pt x="62" y="193"/>
                  </a:lnTo>
                  <a:lnTo>
                    <a:pt x="53" y="178"/>
                  </a:lnTo>
                  <a:lnTo>
                    <a:pt x="47" y="164"/>
                  </a:lnTo>
                  <a:lnTo>
                    <a:pt x="44" y="162"/>
                  </a:lnTo>
                  <a:lnTo>
                    <a:pt x="42" y="162"/>
                  </a:lnTo>
                  <a:lnTo>
                    <a:pt x="42" y="164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40" y="162"/>
                  </a:lnTo>
                  <a:lnTo>
                    <a:pt x="40" y="157"/>
                  </a:lnTo>
                  <a:lnTo>
                    <a:pt x="38" y="144"/>
                  </a:lnTo>
                  <a:lnTo>
                    <a:pt x="36" y="128"/>
                  </a:lnTo>
                  <a:lnTo>
                    <a:pt x="36" y="113"/>
                  </a:lnTo>
                  <a:lnTo>
                    <a:pt x="38" y="101"/>
                  </a:lnTo>
                  <a:lnTo>
                    <a:pt x="44" y="86"/>
                  </a:lnTo>
                  <a:lnTo>
                    <a:pt x="49" y="72"/>
                  </a:lnTo>
                  <a:lnTo>
                    <a:pt x="53" y="59"/>
                  </a:lnTo>
                  <a:lnTo>
                    <a:pt x="58" y="56"/>
                  </a:lnTo>
                  <a:lnTo>
                    <a:pt x="58" y="52"/>
                  </a:lnTo>
                  <a:lnTo>
                    <a:pt x="56" y="50"/>
                  </a:lnTo>
                  <a:lnTo>
                    <a:pt x="53" y="50"/>
                  </a:lnTo>
                  <a:lnTo>
                    <a:pt x="51" y="50"/>
                  </a:lnTo>
                  <a:lnTo>
                    <a:pt x="47" y="48"/>
                  </a:lnTo>
                  <a:lnTo>
                    <a:pt x="40" y="48"/>
                  </a:lnTo>
                  <a:lnTo>
                    <a:pt x="31" y="48"/>
                  </a:lnTo>
                  <a:lnTo>
                    <a:pt x="24" y="48"/>
                  </a:lnTo>
                  <a:lnTo>
                    <a:pt x="20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5" y="48"/>
                  </a:lnTo>
                  <a:lnTo>
                    <a:pt x="13" y="48"/>
                  </a:lnTo>
                  <a:lnTo>
                    <a:pt x="11" y="48"/>
                  </a:lnTo>
                  <a:lnTo>
                    <a:pt x="9" y="48"/>
                  </a:lnTo>
                  <a:lnTo>
                    <a:pt x="6" y="45"/>
                  </a:lnTo>
                  <a:lnTo>
                    <a:pt x="4" y="41"/>
                  </a:lnTo>
                  <a:lnTo>
                    <a:pt x="4" y="34"/>
                  </a:lnTo>
                  <a:lnTo>
                    <a:pt x="4" y="27"/>
                  </a:lnTo>
                  <a:lnTo>
                    <a:pt x="2" y="23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6" y="7"/>
                  </a:lnTo>
                  <a:lnTo>
                    <a:pt x="15" y="3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4" y="3"/>
                  </a:lnTo>
                  <a:lnTo>
                    <a:pt x="49" y="5"/>
                  </a:lnTo>
                  <a:lnTo>
                    <a:pt x="51" y="7"/>
                  </a:lnTo>
                  <a:lnTo>
                    <a:pt x="51" y="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45" name="Freeform 53"/>
            <p:cNvSpPr>
              <a:spLocks/>
            </p:cNvSpPr>
            <p:nvPr/>
          </p:nvSpPr>
          <p:spPr bwMode="auto">
            <a:xfrm>
              <a:off x="3790950" y="1900237"/>
              <a:ext cx="387350" cy="309563"/>
            </a:xfrm>
            <a:custGeom>
              <a:avLst/>
              <a:gdLst>
                <a:gd name="T0" fmla="*/ 141 w 244"/>
                <a:gd name="T1" fmla="*/ 9 h 195"/>
                <a:gd name="T2" fmla="*/ 141 w 244"/>
                <a:gd name="T3" fmla="*/ 9 h 195"/>
                <a:gd name="T4" fmla="*/ 143 w 244"/>
                <a:gd name="T5" fmla="*/ 14 h 195"/>
                <a:gd name="T6" fmla="*/ 152 w 244"/>
                <a:gd name="T7" fmla="*/ 18 h 195"/>
                <a:gd name="T8" fmla="*/ 172 w 244"/>
                <a:gd name="T9" fmla="*/ 30 h 195"/>
                <a:gd name="T10" fmla="*/ 184 w 244"/>
                <a:gd name="T11" fmla="*/ 34 h 195"/>
                <a:gd name="T12" fmla="*/ 217 w 244"/>
                <a:gd name="T13" fmla="*/ 34 h 195"/>
                <a:gd name="T14" fmla="*/ 240 w 244"/>
                <a:gd name="T15" fmla="*/ 32 h 195"/>
                <a:gd name="T16" fmla="*/ 242 w 244"/>
                <a:gd name="T17" fmla="*/ 43 h 195"/>
                <a:gd name="T18" fmla="*/ 233 w 244"/>
                <a:gd name="T19" fmla="*/ 52 h 195"/>
                <a:gd name="T20" fmla="*/ 222 w 244"/>
                <a:gd name="T21" fmla="*/ 59 h 195"/>
                <a:gd name="T22" fmla="*/ 213 w 244"/>
                <a:gd name="T23" fmla="*/ 65 h 195"/>
                <a:gd name="T24" fmla="*/ 201 w 244"/>
                <a:gd name="T25" fmla="*/ 72 h 195"/>
                <a:gd name="T26" fmla="*/ 192 w 244"/>
                <a:gd name="T27" fmla="*/ 81 h 195"/>
                <a:gd name="T28" fmla="*/ 186 w 244"/>
                <a:gd name="T29" fmla="*/ 95 h 195"/>
                <a:gd name="T30" fmla="*/ 184 w 244"/>
                <a:gd name="T31" fmla="*/ 101 h 195"/>
                <a:gd name="T32" fmla="*/ 186 w 244"/>
                <a:gd name="T33" fmla="*/ 106 h 195"/>
                <a:gd name="T34" fmla="*/ 188 w 244"/>
                <a:gd name="T35" fmla="*/ 113 h 195"/>
                <a:gd name="T36" fmla="*/ 186 w 244"/>
                <a:gd name="T37" fmla="*/ 124 h 195"/>
                <a:gd name="T38" fmla="*/ 184 w 244"/>
                <a:gd name="T39" fmla="*/ 133 h 195"/>
                <a:gd name="T40" fmla="*/ 177 w 244"/>
                <a:gd name="T41" fmla="*/ 142 h 195"/>
                <a:gd name="T42" fmla="*/ 163 w 244"/>
                <a:gd name="T43" fmla="*/ 151 h 195"/>
                <a:gd name="T44" fmla="*/ 139 w 244"/>
                <a:gd name="T45" fmla="*/ 166 h 195"/>
                <a:gd name="T46" fmla="*/ 121 w 244"/>
                <a:gd name="T47" fmla="*/ 171 h 195"/>
                <a:gd name="T48" fmla="*/ 107 w 244"/>
                <a:gd name="T49" fmla="*/ 169 h 195"/>
                <a:gd name="T50" fmla="*/ 96 w 244"/>
                <a:gd name="T51" fmla="*/ 166 h 195"/>
                <a:gd name="T52" fmla="*/ 87 w 244"/>
                <a:gd name="T53" fmla="*/ 173 h 195"/>
                <a:gd name="T54" fmla="*/ 83 w 244"/>
                <a:gd name="T55" fmla="*/ 182 h 195"/>
                <a:gd name="T56" fmla="*/ 80 w 244"/>
                <a:gd name="T57" fmla="*/ 187 h 195"/>
                <a:gd name="T58" fmla="*/ 80 w 244"/>
                <a:gd name="T59" fmla="*/ 187 h 195"/>
                <a:gd name="T60" fmla="*/ 76 w 244"/>
                <a:gd name="T61" fmla="*/ 191 h 195"/>
                <a:gd name="T62" fmla="*/ 71 w 244"/>
                <a:gd name="T63" fmla="*/ 195 h 195"/>
                <a:gd name="T64" fmla="*/ 65 w 244"/>
                <a:gd name="T65" fmla="*/ 195 h 195"/>
                <a:gd name="T66" fmla="*/ 53 w 244"/>
                <a:gd name="T67" fmla="*/ 178 h 195"/>
                <a:gd name="T68" fmla="*/ 44 w 244"/>
                <a:gd name="T69" fmla="*/ 162 h 195"/>
                <a:gd name="T70" fmla="*/ 42 w 244"/>
                <a:gd name="T71" fmla="*/ 164 h 195"/>
                <a:gd name="T72" fmla="*/ 40 w 244"/>
                <a:gd name="T73" fmla="*/ 164 h 195"/>
                <a:gd name="T74" fmla="*/ 40 w 244"/>
                <a:gd name="T75" fmla="*/ 157 h 195"/>
                <a:gd name="T76" fmla="*/ 36 w 244"/>
                <a:gd name="T77" fmla="*/ 128 h 195"/>
                <a:gd name="T78" fmla="*/ 38 w 244"/>
                <a:gd name="T79" fmla="*/ 101 h 195"/>
                <a:gd name="T80" fmla="*/ 49 w 244"/>
                <a:gd name="T81" fmla="*/ 72 h 195"/>
                <a:gd name="T82" fmla="*/ 58 w 244"/>
                <a:gd name="T83" fmla="*/ 56 h 195"/>
                <a:gd name="T84" fmla="*/ 56 w 244"/>
                <a:gd name="T85" fmla="*/ 50 h 195"/>
                <a:gd name="T86" fmla="*/ 51 w 244"/>
                <a:gd name="T87" fmla="*/ 50 h 195"/>
                <a:gd name="T88" fmla="*/ 40 w 244"/>
                <a:gd name="T89" fmla="*/ 48 h 195"/>
                <a:gd name="T90" fmla="*/ 24 w 244"/>
                <a:gd name="T91" fmla="*/ 48 h 195"/>
                <a:gd name="T92" fmla="*/ 18 w 244"/>
                <a:gd name="T93" fmla="*/ 45 h 195"/>
                <a:gd name="T94" fmla="*/ 15 w 244"/>
                <a:gd name="T95" fmla="*/ 48 h 195"/>
                <a:gd name="T96" fmla="*/ 11 w 244"/>
                <a:gd name="T97" fmla="*/ 48 h 195"/>
                <a:gd name="T98" fmla="*/ 6 w 244"/>
                <a:gd name="T99" fmla="*/ 45 h 195"/>
                <a:gd name="T100" fmla="*/ 4 w 244"/>
                <a:gd name="T101" fmla="*/ 34 h 195"/>
                <a:gd name="T102" fmla="*/ 2 w 244"/>
                <a:gd name="T103" fmla="*/ 23 h 195"/>
                <a:gd name="T104" fmla="*/ 0 w 244"/>
                <a:gd name="T105" fmla="*/ 16 h 195"/>
                <a:gd name="T106" fmla="*/ 0 w 244"/>
                <a:gd name="T107" fmla="*/ 12 h 195"/>
                <a:gd name="T108" fmla="*/ 6 w 244"/>
                <a:gd name="T109" fmla="*/ 7 h 195"/>
                <a:gd name="T110" fmla="*/ 20 w 244"/>
                <a:gd name="T111" fmla="*/ 0 h 195"/>
                <a:gd name="T112" fmla="*/ 29 w 244"/>
                <a:gd name="T113" fmla="*/ 0 h 195"/>
                <a:gd name="T114" fmla="*/ 38 w 244"/>
                <a:gd name="T115" fmla="*/ 0 h 195"/>
                <a:gd name="T116" fmla="*/ 49 w 244"/>
                <a:gd name="T117" fmla="*/ 5 h 195"/>
                <a:gd name="T118" fmla="*/ 51 w 244"/>
                <a:gd name="T119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4" h="195">
                  <a:moveTo>
                    <a:pt x="51" y="7"/>
                  </a:moveTo>
                  <a:lnTo>
                    <a:pt x="141" y="9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41" y="12"/>
                  </a:lnTo>
                  <a:lnTo>
                    <a:pt x="143" y="14"/>
                  </a:lnTo>
                  <a:lnTo>
                    <a:pt x="145" y="16"/>
                  </a:lnTo>
                  <a:lnTo>
                    <a:pt x="152" y="18"/>
                  </a:lnTo>
                  <a:lnTo>
                    <a:pt x="159" y="23"/>
                  </a:lnTo>
                  <a:lnTo>
                    <a:pt x="172" y="30"/>
                  </a:lnTo>
                  <a:lnTo>
                    <a:pt x="177" y="34"/>
                  </a:lnTo>
                  <a:lnTo>
                    <a:pt x="184" y="34"/>
                  </a:lnTo>
                  <a:lnTo>
                    <a:pt x="199" y="34"/>
                  </a:lnTo>
                  <a:lnTo>
                    <a:pt x="217" y="34"/>
                  </a:lnTo>
                  <a:lnTo>
                    <a:pt x="231" y="32"/>
                  </a:lnTo>
                  <a:lnTo>
                    <a:pt x="240" y="32"/>
                  </a:lnTo>
                  <a:lnTo>
                    <a:pt x="244" y="36"/>
                  </a:lnTo>
                  <a:lnTo>
                    <a:pt x="242" y="43"/>
                  </a:lnTo>
                  <a:lnTo>
                    <a:pt x="237" y="48"/>
                  </a:lnTo>
                  <a:lnTo>
                    <a:pt x="233" y="52"/>
                  </a:lnTo>
                  <a:lnTo>
                    <a:pt x="228" y="54"/>
                  </a:lnTo>
                  <a:lnTo>
                    <a:pt x="222" y="59"/>
                  </a:lnTo>
                  <a:lnTo>
                    <a:pt x="217" y="61"/>
                  </a:lnTo>
                  <a:lnTo>
                    <a:pt x="213" y="65"/>
                  </a:lnTo>
                  <a:lnTo>
                    <a:pt x="208" y="70"/>
                  </a:lnTo>
                  <a:lnTo>
                    <a:pt x="201" y="72"/>
                  </a:lnTo>
                  <a:lnTo>
                    <a:pt x="197" y="77"/>
                  </a:lnTo>
                  <a:lnTo>
                    <a:pt x="192" y="81"/>
                  </a:lnTo>
                  <a:lnTo>
                    <a:pt x="188" y="90"/>
                  </a:lnTo>
                  <a:lnTo>
                    <a:pt x="186" y="95"/>
                  </a:lnTo>
                  <a:lnTo>
                    <a:pt x="184" y="99"/>
                  </a:lnTo>
                  <a:lnTo>
                    <a:pt x="184" y="101"/>
                  </a:lnTo>
                  <a:lnTo>
                    <a:pt x="186" y="104"/>
                  </a:lnTo>
                  <a:lnTo>
                    <a:pt x="186" y="106"/>
                  </a:lnTo>
                  <a:lnTo>
                    <a:pt x="188" y="108"/>
                  </a:lnTo>
                  <a:lnTo>
                    <a:pt x="188" y="113"/>
                  </a:lnTo>
                  <a:lnTo>
                    <a:pt x="188" y="117"/>
                  </a:lnTo>
                  <a:lnTo>
                    <a:pt x="186" y="124"/>
                  </a:lnTo>
                  <a:lnTo>
                    <a:pt x="186" y="128"/>
                  </a:lnTo>
                  <a:lnTo>
                    <a:pt x="184" y="133"/>
                  </a:lnTo>
                  <a:lnTo>
                    <a:pt x="181" y="137"/>
                  </a:lnTo>
                  <a:lnTo>
                    <a:pt x="177" y="142"/>
                  </a:lnTo>
                  <a:lnTo>
                    <a:pt x="170" y="146"/>
                  </a:lnTo>
                  <a:lnTo>
                    <a:pt x="163" y="151"/>
                  </a:lnTo>
                  <a:lnTo>
                    <a:pt x="150" y="160"/>
                  </a:lnTo>
                  <a:lnTo>
                    <a:pt x="139" y="166"/>
                  </a:lnTo>
                  <a:lnTo>
                    <a:pt x="132" y="169"/>
                  </a:lnTo>
                  <a:lnTo>
                    <a:pt x="121" y="171"/>
                  </a:lnTo>
                  <a:lnTo>
                    <a:pt x="114" y="171"/>
                  </a:lnTo>
                  <a:lnTo>
                    <a:pt x="107" y="169"/>
                  </a:lnTo>
                  <a:lnTo>
                    <a:pt x="101" y="166"/>
                  </a:lnTo>
                  <a:lnTo>
                    <a:pt x="96" y="166"/>
                  </a:lnTo>
                  <a:lnTo>
                    <a:pt x="92" y="169"/>
                  </a:lnTo>
                  <a:lnTo>
                    <a:pt x="87" y="173"/>
                  </a:lnTo>
                  <a:lnTo>
                    <a:pt x="85" y="180"/>
                  </a:lnTo>
                  <a:lnTo>
                    <a:pt x="83" y="182"/>
                  </a:lnTo>
                  <a:lnTo>
                    <a:pt x="80" y="184"/>
                  </a:lnTo>
                  <a:lnTo>
                    <a:pt x="80" y="187"/>
                  </a:lnTo>
                  <a:lnTo>
                    <a:pt x="80" y="187"/>
                  </a:lnTo>
                  <a:lnTo>
                    <a:pt x="80" y="187"/>
                  </a:lnTo>
                  <a:lnTo>
                    <a:pt x="78" y="189"/>
                  </a:lnTo>
                  <a:lnTo>
                    <a:pt x="76" y="191"/>
                  </a:lnTo>
                  <a:lnTo>
                    <a:pt x="74" y="193"/>
                  </a:lnTo>
                  <a:lnTo>
                    <a:pt x="71" y="195"/>
                  </a:lnTo>
                  <a:lnTo>
                    <a:pt x="69" y="195"/>
                  </a:lnTo>
                  <a:lnTo>
                    <a:pt x="65" y="195"/>
                  </a:lnTo>
                  <a:lnTo>
                    <a:pt x="62" y="193"/>
                  </a:lnTo>
                  <a:lnTo>
                    <a:pt x="53" y="178"/>
                  </a:lnTo>
                  <a:lnTo>
                    <a:pt x="47" y="164"/>
                  </a:lnTo>
                  <a:lnTo>
                    <a:pt x="44" y="162"/>
                  </a:lnTo>
                  <a:lnTo>
                    <a:pt x="42" y="162"/>
                  </a:lnTo>
                  <a:lnTo>
                    <a:pt x="42" y="164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40" y="162"/>
                  </a:lnTo>
                  <a:lnTo>
                    <a:pt x="40" y="157"/>
                  </a:lnTo>
                  <a:lnTo>
                    <a:pt x="38" y="144"/>
                  </a:lnTo>
                  <a:lnTo>
                    <a:pt x="36" y="128"/>
                  </a:lnTo>
                  <a:lnTo>
                    <a:pt x="36" y="113"/>
                  </a:lnTo>
                  <a:lnTo>
                    <a:pt x="38" y="101"/>
                  </a:lnTo>
                  <a:lnTo>
                    <a:pt x="44" y="86"/>
                  </a:lnTo>
                  <a:lnTo>
                    <a:pt x="49" y="72"/>
                  </a:lnTo>
                  <a:lnTo>
                    <a:pt x="53" y="59"/>
                  </a:lnTo>
                  <a:lnTo>
                    <a:pt x="58" y="56"/>
                  </a:lnTo>
                  <a:lnTo>
                    <a:pt x="58" y="52"/>
                  </a:lnTo>
                  <a:lnTo>
                    <a:pt x="56" y="50"/>
                  </a:lnTo>
                  <a:lnTo>
                    <a:pt x="53" y="50"/>
                  </a:lnTo>
                  <a:lnTo>
                    <a:pt x="51" y="50"/>
                  </a:lnTo>
                  <a:lnTo>
                    <a:pt x="47" y="48"/>
                  </a:lnTo>
                  <a:lnTo>
                    <a:pt x="40" y="48"/>
                  </a:lnTo>
                  <a:lnTo>
                    <a:pt x="31" y="48"/>
                  </a:lnTo>
                  <a:lnTo>
                    <a:pt x="24" y="48"/>
                  </a:lnTo>
                  <a:lnTo>
                    <a:pt x="20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5" y="48"/>
                  </a:lnTo>
                  <a:lnTo>
                    <a:pt x="13" y="48"/>
                  </a:lnTo>
                  <a:lnTo>
                    <a:pt x="11" y="48"/>
                  </a:lnTo>
                  <a:lnTo>
                    <a:pt x="9" y="48"/>
                  </a:lnTo>
                  <a:lnTo>
                    <a:pt x="6" y="45"/>
                  </a:lnTo>
                  <a:lnTo>
                    <a:pt x="4" y="41"/>
                  </a:lnTo>
                  <a:lnTo>
                    <a:pt x="4" y="34"/>
                  </a:lnTo>
                  <a:lnTo>
                    <a:pt x="4" y="27"/>
                  </a:lnTo>
                  <a:lnTo>
                    <a:pt x="2" y="23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6" y="7"/>
                  </a:lnTo>
                  <a:lnTo>
                    <a:pt x="15" y="3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4" y="3"/>
                  </a:lnTo>
                  <a:lnTo>
                    <a:pt x="49" y="5"/>
                  </a:lnTo>
                  <a:lnTo>
                    <a:pt x="51" y="7"/>
                  </a:lnTo>
                  <a:lnTo>
                    <a:pt x="51" y="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46" name="Freeform 54"/>
            <p:cNvSpPr>
              <a:spLocks/>
            </p:cNvSpPr>
            <p:nvPr/>
          </p:nvSpPr>
          <p:spPr bwMode="auto">
            <a:xfrm>
              <a:off x="-1314450" y="609600"/>
              <a:ext cx="857250" cy="892175"/>
            </a:xfrm>
            <a:custGeom>
              <a:avLst/>
              <a:gdLst>
                <a:gd name="T0" fmla="*/ 110 w 540"/>
                <a:gd name="T1" fmla="*/ 275 h 562"/>
                <a:gd name="T2" fmla="*/ 67 w 540"/>
                <a:gd name="T3" fmla="*/ 287 h 562"/>
                <a:gd name="T4" fmla="*/ 40 w 540"/>
                <a:gd name="T5" fmla="*/ 318 h 562"/>
                <a:gd name="T6" fmla="*/ 67 w 540"/>
                <a:gd name="T7" fmla="*/ 338 h 562"/>
                <a:gd name="T8" fmla="*/ 52 w 540"/>
                <a:gd name="T9" fmla="*/ 358 h 562"/>
                <a:gd name="T10" fmla="*/ 94 w 540"/>
                <a:gd name="T11" fmla="*/ 374 h 562"/>
                <a:gd name="T12" fmla="*/ 123 w 540"/>
                <a:gd name="T13" fmla="*/ 390 h 562"/>
                <a:gd name="T14" fmla="*/ 144 w 540"/>
                <a:gd name="T15" fmla="*/ 412 h 562"/>
                <a:gd name="T16" fmla="*/ 173 w 540"/>
                <a:gd name="T17" fmla="*/ 408 h 562"/>
                <a:gd name="T18" fmla="*/ 209 w 540"/>
                <a:gd name="T19" fmla="*/ 408 h 562"/>
                <a:gd name="T20" fmla="*/ 220 w 540"/>
                <a:gd name="T21" fmla="*/ 419 h 562"/>
                <a:gd name="T22" fmla="*/ 206 w 540"/>
                <a:gd name="T23" fmla="*/ 450 h 562"/>
                <a:gd name="T24" fmla="*/ 164 w 540"/>
                <a:gd name="T25" fmla="*/ 482 h 562"/>
                <a:gd name="T26" fmla="*/ 123 w 540"/>
                <a:gd name="T27" fmla="*/ 500 h 562"/>
                <a:gd name="T28" fmla="*/ 87 w 540"/>
                <a:gd name="T29" fmla="*/ 520 h 562"/>
                <a:gd name="T30" fmla="*/ 49 w 540"/>
                <a:gd name="T31" fmla="*/ 542 h 562"/>
                <a:gd name="T32" fmla="*/ 20 w 540"/>
                <a:gd name="T33" fmla="*/ 560 h 562"/>
                <a:gd name="T34" fmla="*/ 45 w 540"/>
                <a:gd name="T35" fmla="*/ 553 h 562"/>
                <a:gd name="T36" fmla="*/ 65 w 540"/>
                <a:gd name="T37" fmla="*/ 547 h 562"/>
                <a:gd name="T38" fmla="*/ 83 w 540"/>
                <a:gd name="T39" fmla="*/ 533 h 562"/>
                <a:gd name="T40" fmla="*/ 114 w 540"/>
                <a:gd name="T41" fmla="*/ 522 h 562"/>
                <a:gd name="T42" fmla="*/ 135 w 540"/>
                <a:gd name="T43" fmla="*/ 515 h 562"/>
                <a:gd name="T44" fmla="*/ 159 w 540"/>
                <a:gd name="T45" fmla="*/ 506 h 562"/>
                <a:gd name="T46" fmla="*/ 184 w 540"/>
                <a:gd name="T47" fmla="*/ 491 h 562"/>
                <a:gd name="T48" fmla="*/ 215 w 540"/>
                <a:gd name="T49" fmla="*/ 470 h 562"/>
                <a:gd name="T50" fmla="*/ 269 w 540"/>
                <a:gd name="T51" fmla="*/ 432 h 562"/>
                <a:gd name="T52" fmla="*/ 289 w 540"/>
                <a:gd name="T53" fmla="*/ 401 h 562"/>
                <a:gd name="T54" fmla="*/ 323 w 540"/>
                <a:gd name="T55" fmla="*/ 354 h 562"/>
                <a:gd name="T56" fmla="*/ 366 w 540"/>
                <a:gd name="T57" fmla="*/ 336 h 562"/>
                <a:gd name="T58" fmla="*/ 357 w 540"/>
                <a:gd name="T59" fmla="*/ 345 h 562"/>
                <a:gd name="T60" fmla="*/ 330 w 540"/>
                <a:gd name="T61" fmla="*/ 374 h 562"/>
                <a:gd name="T62" fmla="*/ 348 w 540"/>
                <a:gd name="T63" fmla="*/ 392 h 562"/>
                <a:gd name="T64" fmla="*/ 404 w 540"/>
                <a:gd name="T65" fmla="*/ 374 h 562"/>
                <a:gd name="T66" fmla="*/ 401 w 540"/>
                <a:gd name="T67" fmla="*/ 345 h 562"/>
                <a:gd name="T68" fmla="*/ 444 w 540"/>
                <a:gd name="T69" fmla="*/ 354 h 562"/>
                <a:gd name="T70" fmla="*/ 471 w 540"/>
                <a:gd name="T71" fmla="*/ 367 h 562"/>
                <a:gd name="T72" fmla="*/ 502 w 540"/>
                <a:gd name="T73" fmla="*/ 376 h 562"/>
                <a:gd name="T74" fmla="*/ 540 w 540"/>
                <a:gd name="T75" fmla="*/ 51 h 562"/>
                <a:gd name="T76" fmla="*/ 516 w 540"/>
                <a:gd name="T77" fmla="*/ 40 h 562"/>
                <a:gd name="T78" fmla="*/ 466 w 540"/>
                <a:gd name="T79" fmla="*/ 47 h 562"/>
                <a:gd name="T80" fmla="*/ 372 w 540"/>
                <a:gd name="T81" fmla="*/ 24 h 562"/>
                <a:gd name="T82" fmla="*/ 316 w 540"/>
                <a:gd name="T83" fmla="*/ 24 h 562"/>
                <a:gd name="T84" fmla="*/ 253 w 540"/>
                <a:gd name="T85" fmla="*/ 9 h 562"/>
                <a:gd name="T86" fmla="*/ 164 w 540"/>
                <a:gd name="T87" fmla="*/ 18 h 562"/>
                <a:gd name="T88" fmla="*/ 132 w 540"/>
                <a:gd name="T89" fmla="*/ 36 h 562"/>
                <a:gd name="T90" fmla="*/ 96 w 540"/>
                <a:gd name="T91" fmla="*/ 62 h 562"/>
                <a:gd name="T92" fmla="*/ 47 w 540"/>
                <a:gd name="T93" fmla="*/ 83 h 562"/>
                <a:gd name="T94" fmla="*/ 56 w 540"/>
                <a:gd name="T95" fmla="*/ 110 h 562"/>
                <a:gd name="T96" fmla="*/ 103 w 540"/>
                <a:gd name="T97" fmla="*/ 145 h 562"/>
                <a:gd name="T98" fmla="*/ 150 w 540"/>
                <a:gd name="T99" fmla="*/ 161 h 562"/>
                <a:gd name="T100" fmla="*/ 103 w 540"/>
                <a:gd name="T101" fmla="*/ 184 h 562"/>
                <a:gd name="T102" fmla="*/ 74 w 540"/>
                <a:gd name="T103" fmla="*/ 163 h 562"/>
                <a:gd name="T104" fmla="*/ 22 w 540"/>
                <a:gd name="T105" fmla="*/ 184 h 562"/>
                <a:gd name="T106" fmla="*/ 22 w 540"/>
                <a:gd name="T107" fmla="*/ 213 h 562"/>
                <a:gd name="T108" fmla="*/ 72 w 540"/>
                <a:gd name="T109" fmla="*/ 228 h 562"/>
                <a:gd name="T110" fmla="*/ 132 w 540"/>
                <a:gd name="T111" fmla="*/ 224 h 562"/>
                <a:gd name="T112" fmla="*/ 144 w 540"/>
                <a:gd name="T113" fmla="*/ 228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40" h="562">
                  <a:moveTo>
                    <a:pt x="144" y="262"/>
                  </a:moveTo>
                  <a:lnTo>
                    <a:pt x="139" y="262"/>
                  </a:lnTo>
                  <a:lnTo>
                    <a:pt x="130" y="262"/>
                  </a:lnTo>
                  <a:lnTo>
                    <a:pt x="123" y="264"/>
                  </a:lnTo>
                  <a:lnTo>
                    <a:pt x="117" y="266"/>
                  </a:lnTo>
                  <a:lnTo>
                    <a:pt x="117" y="269"/>
                  </a:lnTo>
                  <a:lnTo>
                    <a:pt x="114" y="271"/>
                  </a:lnTo>
                  <a:lnTo>
                    <a:pt x="114" y="271"/>
                  </a:lnTo>
                  <a:lnTo>
                    <a:pt x="112" y="273"/>
                  </a:lnTo>
                  <a:lnTo>
                    <a:pt x="110" y="275"/>
                  </a:lnTo>
                  <a:lnTo>
                    <a:pt x="108" y="275"/>
                  </a:lnTo>
                  <a:lnTo>
                    <a:pt x="101" y="275"/>
                  </a:lnTo>
                  <a:lnTo>
                    <a:pt x="94" y="275"/>
                  </a:lnTo>
                  <a:lnTo>
                    <a:pt x="90" y="275"/>
                  </a:lnTo>
                  <a:lnTo>
                    <a:pt x="85" y="273"/>
                  </a:lnTo>
                  <a:lnTo>
                    <a:pt x="81" y="273"/>
                  </a:lnTo>
                  <a:lnTo>
                    <a:pt x="78" y="273"/>
                  </a:lnTo>
                  <a:lnTo>
                    <a:pt x="76" y="275"/>
                  </a:lnTo>
                  <a:lnTo>
                    <a:pt x="72" y="280"/>
                  </a:lnTo>
                  <a:lnTo>
                    <a:pt x="67" y="287"/>
                  </a:lnTo>
                  <a:lnTo>
                    <a:pt x="65" y="293"/>
                  </a:lnTo>
                  <a:lnTo>
                    <a:pt x="61" y="298"/>
                  </a:lnTo>
                  <a:lnTo>
                    <a:pt x="56" y="302"/>
                  </a:lnTo>
                  <a:lnTo>
                    <a:pt x="52" y="305"/>
                  </a:lnTo>
                  <a:lnTo>
                    <a:pt x="47" y="305"/>
                  </a:lnTo>
                  <a:lnTo>
                    <a:pt x="45" y="305"/>
                  </a:lnTo>
                  <a:lnTo>
                    <a:pt x="43" y="305"/>
                  </a:lnTo>
                  <a:lnTo>
                    <a:pt x="43" y="307"/>
                  </a:lnTo>
                  <a:lnTo>
                    <a:pt x="40" y="311"/>
                  </a:lnTo>
                  <a:lnTo>
                    <a:pt x="40" y="318"/>
                  </a:lnTo>
                  <a:lnTo>
                    <a:pt x="38" y="325"/>
                  </a:lnTo>
                  <a:lnTo>
                    <a:pt x="38" y="327"/>
                  </a:lnTo>
                  <a:lnTo>
                    <a:pt x="38" y="331"/>
                  </a:lnTo>
                  <a:lnTo>
                    <a:pt x="40" y="331"/>
                  </a:lnTo>
                  <a:lnTo>
                    <a:pt x="47" y="334"/>
                  </a:lnTo>
                  <a:lnTo>
                    <a:pt x="54" y="331"/>
                  </a:lnTo>
                  <a:lnTo>
                    <a:pt x="58" y="331"/>
                  </a:lnTo>
                  <a:lnTo>
                    <a:pt x="63" y="334"/>
                  </a:lnTo>
                  <a:lnTo>
                    <a:pt x="65" y="336"/>
                  </a:lnTo>
                  <a:lnTo>
                    <a:pt x="67" y="338"/>
                  </a:lnTo>
                  <a:lnTo>
                    <a:pt x="70" y="340"/>
                  </a:lnTo>
                  <a:lnTo>
                    <a:pt x="70" y="340"/>
                  </a:lnTo>
                  <a:lnTo>
                    <a:pt x="70" y="343"/>
                  </a:lnTo>
                  <a:lnTo>
                    <a:pt x="70" y="345"/>
                  </a:lnTo>
                  <a:lnTo>
                    <a:pt x="70" y="347"/>
                  </a:lnTo>
                  <a:lnTo>
                    <a:pt x="67" y="349"/>
                  </a:lnTo>
                  <a:lnTo>
                    <a:pt x="63" y="354"/>
                  </a:lnTo>
                  <a:lnTo>
                    <a:pt x="58" y="356"/>
                  </a:lnTo>
                  <a:lnTo>
                    <a:pt x="54" y="356"/>
                  </a:lnTo>
                  <a:lnTo>
                    <a:pt x="52" y="358"/>
                  </a:lnTo>
                  <a:lnTo>
                    <a:pt x="47" y="358"/>
                  </a:lnTo>
                  <a:lnTo>
                    <a:pt x="47" y="358"/>
                  </a:lnTo>
                  <a:lnTo>
                    <a:pt x="47" y="361"/>
                  </a:lnTo>
                  <a:lnTo>
                    <a:pt x="49" y="363"/>
                  </a:lnTo>
                  <a:lnTo>
                    <a:pt x="56" y="370"/>
                  </a:lnTo>
                  <a:lnTo>
                    <a:pt x="65" y="374"/>
                  </a:lnTo>
                  <a:lnTo>
                    <a:pt x="74" y="376"/>
                  </a:lnTo>
                  <a:lnTo>
                    <a:pt x="81" y="376"/>
                  </a:lnTo>
                  <a:lnTo>
                    <a:pt x="87" y="376"/>
                  </a:lnTo>
                  <a:lnTo>
                    <a:pt x="94" y="374"/>
                  </a:lnTo>
                  <a:lnTo>
                    <a:pt x="99" y="372"/>
                  </a:lnTo>
                  <a:lnTo>
                    <a:pt x="103" y="370"/>
                  </a:lnTo>
                  <a:lnTo>
                    <a:pt x="108" y="367"/>
                  </a:lnTo>
                  <a:lnTo>
                    <a:pt x="112" y="367"/>
                  </a:lnTo>
                  <a:lnTo>
                    <a:pt x="114" y="370"/>
                  </a:lnTo>
                  <a:lnTo>
                    <a:pt x="119" y="372"/>
                  </a:lnTo>
                  <a:lnTo>
                    <a:pt x="121" y="374"/>
                  </a:lnTo>
                  <a:lnTo>
                    <a:pt x="123" y="376"/>
                  </a:lnTo>
                  <a:lnTo>
                    <a:pt x="126" y="383"/>
                  </a:lnTo>
                  <a:lnTo>
                    <a:pt x="123" y="390"/>
                  </a:lnTo>
                  <a:lnTo>
                    <a:pt x="121" y="394"/>
                  </a:lnTo>
                  <a:lnTo>
                    <a:pt x="119" y="399"/>
                  </a:lnTo>
                  <a:lnTo>
                    <a:pt x="119" y="403"/>
                  </a:lnTo>
                  <a:lnTo>
                    <a:pt x="121" y="405"/>
                  </a:lnTo>
                  <a:lnTo>
                    <a:pt x="123" y="410"/>
                  </a:lnTo>
                  <a:lnTo>
                    <a:pt x="128" y="412"/>
                  </a:lnTo>
                  <a:lnTo>
                    <a:pt x="130" y="414"/>
                  </a:lnTo>
                  <a:lnTo>
                    <a:pt x="135" y="417"/>
                  </a:lnTo>
                  <a:lnTo>
                    <a:pt x="139" y="417"/>
                  </a:lnTo>
                  <a:lnTo>
                    <a:pt x="144" y="412"/>
                  </a:lnTo>
                  <a:lnTo>
                    <a:pt x="148" y="408"/>
                  </a:lnTo>
                  <a:lnTo>
                    <a:pt x="150" y="403"/>
                  </a:lnTo>
                  <a:lnTo>
                    <a:pt x="152" y="401"/>
                  </a:lnTo>
                  <a:lnTo>
                    <a:pt x="155" y="399"/>
                  </a:lnTo>
                  <a:lnTo>
                    <a:pt x="157" y="396"/>
                  </a:lnTo>
                  <a:lnTo>
                    <a:pt x="159" y="396"/>
                  </a:lnTo>
                  <a:lnTo>
                    <a:pt x="164" y="399"/>
                  </a:lnTo>
                  <a:lnTo>
                    <a:pt x="168" y="403"/>
                  </a:lnTo>
                  <a:lnTo>
                    <a:pt x="170" y="405"/>
                  </a:lnTo>
                  <a:lnTo>
                    <a:pt x="173" y="408"/>
                  </a:lnTo>
                  <a:lnTo>
                    <a:pt x="175" y="410"/>
                  </a:lnTo>
                  <a:lnTo>
                    <a:pt x="179" y="410"/>
                  </a:lnTo>
                  <a:lnTo>
                    <a:pt x="182" y="412"/>
                  </a:lnTo>
                  <a:lnTo>
                    <a:pt x="186" y="412"/>
                  </a:lnTo>
                  <a:lnTo>
                    <a:pt x="188" y="414"/>
                  </a:lnTo>
                  <a:lnTo>
                    <a:pt x="193" y="412"/>
                  </a:lnTo>
                  <a:lnTo>
                    <a:pt x="197" y="412"/>
                  </a:lnTo>
                  <a:lnTo>
                    <a:pt x="202" y="410"/>
                  </a:lnTo>
                  <a:lnTo>
                    <a:pt x="206" y="408"/>
                  </a:lnTo>
                  <a:lnTo>
                    <a:pt x="209" y="408"/>
                  </a:lnTo>
                  <a:lnTo>
                    <a:pt x="211" y="408"/>
                  </a:lnTo>
                  <a:lnTo>
                    <a:pt x="215" y="408"/>
                  </a:lnTo>
                  <a:lnTo>
                    <a:pt x="220" y="410"/>
                  </a:lnTo>
                  <a:lnTo>
                    <a:pt x="224" y="410"/>
                  </a:lnTo>
                  <a:lnTo>
                    <a:pt x="229" y="410"/>
                  </a:lnTo>
                  <a:lnTo>
                    <a:pt x="233" y="410"/>
                  </a:lnTo>
                  <a:lnTo>
                    <a:pt x="233" y="412"/>
                  </a:lnTo>
                  <a:lnTo>
                    <a:pt x="233" y="414"/>
                  </a:lnTo>
                  <a:lnTo>
                    <a:pt x="229" y="414"/>
                  </a:lnTo>
                  <a:lnTo>
                    <a:pt x="220" y="419"/>
                  </a:lnTo>
                  <a:lnTo>
                    <a:pt x="215" y="421"/>
                  </a:lnTo>
                  <a:lnTo>
                    <a:pt x="213" y="423"/>
                  </a:lnTo>
                  <a:lnTo>
                    <a:pt x="211" y="428"/>
                  </a:lnTo>
                  <a:lnTo>
                    <a:pt x="211" y="432"/>
                  </a:lnTo>
                  <a:lnTo>
                    <a:pt x="211" y="437"/>
                  </a:lnTo>
                  <a:lnTo>
                    <a:pt x="211" y="439"/>
                  </a:lnTo>
                  <a:lnTo>
                    <a:pt x="213" y="441"/>
                  </a:lnTo>
                  <a:lnTo>
                    <a:pt x="213" y="446"/>
                  </a:lnTo>
                  <a:lnTo>
                    <a:pt x="211" y="448"/>
                  </a:lnTo>
                  <a:lnTo>
                    <a:pt x="206" y="450"/>
                  </a:lnTo>
                  <a:lnTo>
                    <a:pt x="202" y="453"/>
                  </a:lnTo>
                  <a:lnTo>
                    <a:pt x="197" y="457"/>
                  </a:lnTo>
                  <a:lnTo>
                    <a:pt x="193" y="459"/>
                  </a:lnTo>
                  <a:lnTo>
                    <a:pt x="188" y="464"/>
                  </a:lnTo>
                  <a:lnTo>
                    <a:pt x="182" y="468"/>
                  </a:lnTo>
                  <a:lnTo>
                    <a:pt x="177" y="473"/>
                  </a:lnTo>
                  <a:lnTo>
                    <a:pt x="173" y="475"/>
                  </a:lnTo>
                  <a:lnTo>
                    <a:pt x="168" y="477"/>
                  </a:lnTo>
                  <a:lnTo>
                    <a:pt x="166" y="479"/>
                  </a:lnTo>
                  <a:lnTo>
                    <a:pt x="164" y="482"/>
                  </a:lnTo>
                  <a:lnTo>
                    <a:pt x="161" y="486"/>
                  </a:lnTo>
                  <a:lnTo>
                    <a:pt x="159" y="488"/>
                  </a:lnTo>
                  <a:lnTo>
                    <a:pt x="157" y="491"/>
                  </a:lnTo>
                  <a:lnTo>
                    <a:pt x="155" y="493"/>
                  </a:lnTo>
                  <a:lnTo>
                    <a:pt x="150" y="493"/>
                  </a:lnTo>
                  <a:lnTo>
                    <a:pt x="144" y="495"/>
                  </a:lnTo>
                  <a:lnTo>
                    <a:pt x="137" y="495"/>
                  </a:lnTo>
                  <a:lnTo>
                    <a:pt x="132" y="495"/>
                  </a:lnTo>
                  <a:lnTo>
                    <a:pt x="128" y="497"/>
                  </a:lnTo>
                  <a:lnTo>
                    <a:pt x="123" y="500"/>
                  </a:lnTo>
                  <a:lnTo>
                    <a:pt x="121" y="502"/>
                  </a:lnTo>
                  <a:lnTo>
                    <a:pt x="119" y="504"/>
                  </a:lnTo>
                  <a:lnTo>
                    <a:pt x="114" y="506"/>
                  </a:lnTo>
                  <a:lnTo>
                    <a:pt x="110" y="509"/>
                  </a:lnTo>
                  <a:lnTo>
                    <a:pt x="103" y="513"/>
                  </a:lnTo>
                  <a:lnTo>
                    <a:pt x="99" y="515"/>
                  </a:lnTo>
                  <a:lnTo>
                    <a:pt x="96" y="518"/>
                  </a:lnTo>
                  <a:lnTo>
                    <a:pt x="94" y="518"/>
                  </a:lnTo>
                  <a:lnTo>
                    <a:pt x="92" y="520"/>
                  </a:lnTo>
                  <a:lnTo>
                    <a:pt x="87" y="520"/>
                  </a:lnTo>
                  <a:lnTo>
                    <a:pt x="83" y="522"/>
                  </a:lnTo>
                  <a:lnTo>
                    <a:pt x="76" y="527"/>
                  </a:lnTo>
                  <a:lnTo>
                    <a:pt x="74" y="527"/>
                  </a:lnTo>
                  <a:lnTo>
                    <a:pt x="70" y="529"/>
                  </a:lnTo>
                  <a:lnTo>
                    <a:pt x="67" y="531"/>
                  </a:lnTo>
                  <a:lnTo>
                    <a:pt x="65" y="531"/>
                  </a:lnTo>
                  <a:lnTo>
                    <a:pt x="61" y="535"/>
                  </a:lnTo>
                  <a:lnTo>
                    <a:pt x="58" y="538"/>
                  </a:lnTo>
                  <a:lnTo>
                    <a:pt x="56" y="540"/>
                  </a:lnTo>
                  <a:lnTo>
                    <a:pt x="49" y="542"/>
                  </a:lnTo>
                  <a:lnTo>
                    <a:pt x="45" y="544"/>
                  </a:lnTo>
                  <a:lnTo>
                    <a:pt x="40" y="547"/>
                  </a:lnTo>
                  <a:lnTo>
                    <a:pt x="36" y="547"/>
                  </a:lnTo>
                  <a:lnTo>
                    <a:pt x="31" y="549"/>
                  </a:lnTo>
                  <a:lnTo>
                    <a:pt x="27" y="553"/>
                  </a:lnTo>
                  <a:lnTo>
                    <a:pt x="22" y="556"/>
                  </a:lnTo>
                  <a:lnTo>
                    <a:pt x="20" y="558"/>
                  </a:lnTo>
                  <a:lnTo>
                    <a:pt x="20" y="560"/>
                  </a:lnTo>
                  <a:lnTo>
                    <a:pt x="20" y="560"/>
                  </a:lnTo>
                  <a:lnTo>
                    <a:pt x="20" y="560"/>
                  </a:lnTo>
                  <a:lnTo>
                    <a:pt x="20" y="562"/>
                  </a:lnTo>
                  <a:lnTo>
                    <a:pt x="22" y="562"/>
                  </a:lnTo>
                  <a:lnTo>
                    <a:pt x="27" y="562"/>
                  </a:lnTo>
                  <a:lnTo>
                    <a:pt x="29" y="562"/>
                  </a:lnTo>
                  <a:lnTo>
                    <a:pt x="31" y="560"/>
                  </a:lnTo>
                  <a:lnTo>
                    <a:pt x="31" y="560"/>
                  </a:lnTo>
                  <a:lnTo>
                    <a:pt x="34" y="560"/>
                  </a:lnTo>
                  <a:lnTo>
                    <a:pt x="36" y="558"/>
                  </a:lnTo>
                  <a:lnTo>
                    <a:pt x="40" y="556"/>
                  </a:lnTo>
                  <a:lnTo>
                    <a:pt x="45" y="553"/>
                  </a:lnTo>
                  <a:lnTo>
                    <a:pt x="45" y="551"/>
                  </a:lnTo>
                  <a:lnTo>
                    <a:pt x="45" y="551"/>
                  </a:lnTo>
                  <a:lnTo>
                    <a:pt x="45" y="551"/>
                  </a:lnTo>
                  <a:lnTo>
                    <a:pt x="47" y="551"/>
                  </a:lnTo>
                  <a:lnTo>
                    <a:pt x="47" y="551"/>
                  </a:lnTo>
                  <a:lnTo>
                    <a:pt x="52" y="549"/>
                  </a:lnTo>
                  <a:lnTo>
                    <a:pt x="56" y="549"/>
                  </a:lnTo>
                  <a:lnTo>
                    <a:pt x="61" y="549"/>
                  </a:lnTo>
                  <a:lnTo>
                    <a:pt x="63" y="547"/>
                  </a:lnTo>
                  <a:lnTo>
                    <a:pt x="65" y="547"/>
                  </a:lnTo>
                  <a:lnTo>
                    <a:pt x="67" y="544"/>
                  </a:lnTo>
                  <a:lnTo>
                    <a:pt x="72" y="540"/>
                  </a:lnTo>
                  <a:lnTo>
                    <a:pt x="74" y="538"/>
                  </a:lnTo>
                  <a:lnTo>
                    <a:pt x="76" y="538"/>
                  </a:lnTo>
                  <a:lnTo>
                    <a:pt x="76" y="535"/>
                  </a:lnTo>
                  <a:lnTo>
                    <a:pt x="76" y="535"/>
                  </a:lnTo>
                  <a:lnTo>
                    <a:pt x="74" y="535"/>
                  </a:lnTo>
                  <a:lnTo>
                    <a:pt x="76" y="535"/>
                  </a:lnTo>
                  <a:lnTo>
                    <a:pt x="78" y="535"/>
                  </a:lnTo>
                  <a:lnTo>
                    <a:pt x="83" y="533"/>
                  </a:lnTo>
                  <a:lnTo>
                    <a:pt x="90" y="531"/>
                  </a:lnTo>
                  <a:lnTo>
                    <a:pt x="94" y="531"/>
                  </a:lnTo>
                  <a:lnTo>
                    <a:pt x="99" y="529"/>
                  </a:lnTo>
                  <a:lnTo>
                    <a:pt x="101" y="529"/>
                  </a:lnTo>
                  <a:lnTo>
                    <a:pt x="105" y="527"/>
                  </a:lnTo>
                  <a:lnTo>
                    <a:pt x="110" y="524"/>
                  </a:lnTo>
                  <a:lnTo>
                    <a:pt x="114" y="522"/>
                  </a:lnTo>
                  <a:lnTo>
                    <a:pt x="114" y="522"/>
                  </a:lnTo>
                  <a:lnTo>
                    <a:pt x="114" y="522"/>
                  </a:lnTo>
                  <a:lnTo>
                    <a:pt x="114" y="522"/>
                  </a:lnTo>
                  <a:lnTo>
                    <a:pt x="114" y="520"/>
                  </a:lnTo>
                  <a:lnTo>
                    <a:pt x="117" y="520"/>
                  </a:lnTo>
                  <a:lnTo>
                    <a:pt x="121" y="520"/>
                  </a:lnTo>
                  <a:lnTo>
                    <a:pt x="126" y="518"/>
                  </a:lnTo>
                  <a:lnTo>
                    <a:pt x="128" y="518"/>
                  </a:lnTo>
                  <a:lnTo>
                    <a:pt x="130" y="518"/>
                  </a:lnTo>
                  <a:lnTo>
                    <a:pt x="132" y="518"/>
                  </a:lnTo>
                  <a:lnTo>
                    <a:pt x="132" y="518"/>
                  </a:lnTo>
                  <a:lnTo>
                    <a:pt x="132" y="518"/>
                  </a:lnTo>
                  <a:lnTo>
                    <a:pt x="135" y="515"/>
                  </a:lnTo>
                  <a:lnTo>
                    <a:pt x="137" y="515"/>
                  </a:lnTo>
                  <a:lnTo>
                    <a:pt x="137" y="513"/>
                  </a:lnTo>
                  <a:lnTo>
                    <a:pt x="137" y="513"/>
                  </a:lnTo>
                  <a:lnTo>
                    <a:pt x="137" y="513"/>
                  </a:lnTo>
                  <a:lnTo>
                    <a:pt x="137" y="513"/>
                  </a:lnTo>
                  <a:lnTo>
                    <a:pt x="139" y="513"/>
                  </a:lnTo>
                  <a:lnTo>
                    <a:pt x="144" y="511"/>
                  </a:lnTo>
                  <a:lnTo>
                    <a:pt x="150" y="511"/>
                  </a:lnTo>
                  <a:lnTo>
                    <a:pt x="155" y="509"/>
                  </a:lnTo>
                  <a:lnTo>
                    <a:pt x="159" y="506"/>
                  </a:lnTo>
                  <a:lnTo>
                    <a:pt x="161" y="504"/>
                  </a:lnTo>
                  <a:lnTo>
                    <a:pt x="164" y="502"/>
                  </a:lnTo>
                  <a:lnTo>
                    <a:pt x="164" y="502"/>
                  </a:lnTo>
                  <a:lnTo>
                    <a:pt x="166" y="502"/>
                  </a:lnTo>
                  <a:lnTo>
                    <a:pt x="170" y="500"/>
                  </a:lnTo>
                  <a:lnTo>
                    <a:pt x="175" y="495"/>
                  </a:lnTo>
                  <a:lnTo>
                    <a:pt x="179" y="493"/>
                  </a:lnTo>
                  <a:lnTo>
                    <a:pt x="182" y="493"/>
                  </a:lnTo>
                  <a:lnTo>
                    <a:pt x="182" y="493"/>
                  </a:lnTo>
                  <a:lnTo>
                    <a:pt x="184" y="491"/>
                  </a:lnTo>
                  <a:lnTo>
                    <a:pt x="186" y="491"/>
                  </a:lnTo>
                  <a:lnTo>
                    <a:pt x="191" y="488"/>
                  </a:lnTo>
                  <a:lnTo>
                    <a:pt x="193" y="486"/>
                  </a:lnTo>
                  <a:lnTo>
                    <a:pt x="195" y="486"/>
                  </a:lnTo>
                  <a:lnTo>
                    <a:pt x="197" y="484"/>
                  </a:lnTo>
                  <a:lnTo>
                    <a:pt x="197" y="484"/>
                  </a:lnTo>
                  <a:lnTo>
                    <a:pt x="200" y="482"/>
                  </a:lnTo>
                  <a:lnTo>
                    <a:pt x="204" y="479"/>
                  </a:lnTo>
                  <a:lnTo>
                    <a:pt x="209" y="475"/>
                  </a:lnTo>
                  <a:lnTo>
                    <a:pt x="215" y="470"/>
                  </a:lnTo>
                  <a:lnTo>
                    <a:pt x="220" y="466"/>
                  </a:lnTo>
                  <a:lnTo>
                    <a:pt x="224" y="464"/>
                  </a:lnTo>
                  <a:lnTo>
                    <a:pt x="226" y="462"/>
                  </a:lnTo>
                  <a:lnTo>
                    <a:pt x="231" y="459"/>
                  </a:lnTo>
                  <a:lnTo>
                    <a:pt x="235" y="455"/>
                  </a:lnTo>
                  <a:lnTo>
                    <a:pt x="242" y="450"/>
                  </a:lnTo>
                  <a:lnTo>
                    <a:pt x="249" y="444"/>
                  </a:lnTo>
                  <a:lnTo>
                    <a:pt x="258" y="439"/>
                  </a:lnTo>
                  <a:lnTo>
                    <a:pt x="265" y="435"/>
                  </a:lnTo>
                  <a:lnTo>
                    <a:pt x="269" y="432"/>
                  </a:lnTo>
                  <a:lnTo>
                    <a:pt x="271" y="430"/>
                  </a:lnTo>
                  <a:lnTo>
                    <a:pt x="276" y="428"/>
                  </a:lnTo>
                  <a:lnTo>
                    <a:pt x="278" y="426"/>
                  </a:lnTo>
                  <a:lnTo>
                    <a:pt x="283" y="421"/>
                  </a:lnTo>
                  <a:lnTo>
                    <a:pt x="287" y="417"/>
                  </a:lnTo>
                  <a:lnTo>
                    <a:pt x="292" y="414"/>
                  </a:lnTo>
                  <a:lnTo>
                    <a:pt x="294" y="412"/>
                  </a:lnTo>
                  <a:lnTo>
                    <a:pt x="294" y="408"/>
                  </a:lnTo>
                  <a:lnTo>
                    <a:pt x="292" y="405"/>
                  </a:lnTo>
                  <a:lnTo>
                    <a:pt x="289" y="401"/>
                  </a:lnTo>
                  <a:lnTo>
                    <a:pt x="287" y="396"/>
                  </a:lnTo>
                  <a:lnTo>
                    <a:pt x="287" y="394"/>
                  </a:lnTo>
                  <a:lnTo>
                    <a:pt x="287" y="392"/>
                  </a:lnTo>
                  <a:lnTo>
                    <a:pt x="289" y="388"/>
                  </a:lnTo>
                  <a:lnTo>
                    <a:pt x="296" y="385"/>
                  </a:lnTo>
                  <a:lnTo>
                    <a:pt x="300" y="379"/>
                  </a:lnTo>
                  <a:lnTo>
                    <a:pt x="307" y="372"/>
                  </a:lnTo>
                  <a:lnTo>
                    <a:pt x="314" y="365"/>
                  </a:lnTo>
                  <a:lnTo>
                    <a:pt x="318" y="358"/>
                  </a:lnTo>
                  <a:lnTo>
                    <a:pt x="323" y="354"/>
                  </a:lnTo>
                  <a:lnTo>
                    <a:pt x="327" y="349"/>
                  </a:lnTo>
                  <a:lnTo>
                    <a:pt x="330" y="345"/>
                  </a:lnTo>
                  <a:lnTo>
                    <a:pt x="334" y="343"/>
                  </a:lnTo>
                  <a:lnTo>
                    <a:pt x="341" y="340"/>
                  </a:lnTo>
                  <a:lnTo>
                    <a:pt x="348" y="338"/>
                  </a:lnTo>
                  <a:lnTo>
                    <a:pt x="350" y="338"/>
                  </a:lnTo>
                  <a:lnTo>
                    <a:pt x="354" y="336"/>
                  </a:lnTo>
                  <a:lnTo>
                    <a:pt x="357" y="336"/>
                  </a:lnTo>
                  <a:lnTo>
                    <a:pt x="361" y="336"/>
                  </a:lnTo>
                  <a:lnTo>
                    <a:pt x="366" y="336"/>
                  </a:lnTo>
                  <a:lnTo>
                    <a:pt x="370" y="336"/>
                  </a:lnTo>
                  <a:lnTo>
                    <a:pt x="374" y="336"/>
                  </a:lnTo>
                  <a:lnTo>
                    <a:pt x="377" y="338"/>
                  </a:lnTo>
                  <a:lnTo>
                    <a:pt x="374" y="340"/>
                  </a:lnTo>
                  <a:lnTo>
                    <a:pt x="372" y="340"/>
                  </a:lnTo>
                  <a:lnTo>
                    <a:pt x="368" y="343"/>
                  </a:lnTo>
                  <a:lnTo>
                    <a:pt x="363" y="343"/>
                  </a:lnTo>
                  <a:lnTo>
                    <a:pt x="361" y="343"/>
                  </a:lnTo>
                  <a:lnTo>
                    <a:pt x="359" y="345"/>
                  </a:lnTo>
                  <a:lnTo>
                    <a:pt x="357" y="345"/>
                  </a:lnTo>
                  <a:lnTo>
                    <a:pt x="352" y="349"/>
                  </a:lnTo>
                  <a:lnTo>
                    <a:pt x="348" y="352"/>
                  </a:lnTo>
                  <a:lnTo>
                    <a:pt x="343" y="354"/>
                  </a:lnTo>
                  <a:lnTo>
                    <a:pt x="341" y="356"/>
                  </a:lnTo>
                  <a:lnTo>
                    <a:pt x="339" y="358"/>
                  </a:lnTo>
                  <a:lnTo>
                    <a:pt x="336" y="363"/>
                  </a:lnTo>
                  <a:lnTo>
                    <a:pt x="336" y="365"/>
                  </a:lnTo>
                  <a:lnTo>
                    <a:pt x="334" y="370"/>
                  </a:lnTo>
                  <a:lnTo>
                    <a:pt x="332" y="372"/>
                  </a:lnTo>
                  <a:lnTo>
                    <a:pt x="330" y="374"/>
                  </a:lnTo>
                  <a:lnTo>
                    <a:pt x="327" y="376"/>
                  </a:lnTo>
                  <a:lnTo>
                    <a:pt x="327" y="379"/>
                  </a:lnTo>
                  <a:lnTo>
                    <a:pt x="330" y="383"/>
                  </a:lnTo>
                  <a:lnTo>
                    <a:pt x="332" y="388"/>
                  </a:lnTo>
                  <a:lnTo>
                    <a:pt x="334" y="392"/>
                  </a:lnTo>
                  <a:lnTo>
                    <a:pt x="336" y="394"/>
                  </a:lnTo>
                  <a:lnTo>
                    <a:pt x="336" y="396"/>
                  </a:lnTo>
                  <a:lnTo>
                    <a:pt x="339" y="396"/>
                  </a:lnTo>
                  <a:lnTo>
                    <a:pt x="343" y="396"/>
                  </a:lnTo>
                  <a:lnTo>
                    <a:pt x="348" y="392"/>
                  </a:lnTo>
                  <a:lnTo>
                    <a:pt x="354" y="388"/>
                  </a:lnTo>
                  <a:lnTo>
                    <a:pt x="359" y="383"/>
                  </a:lnTo>
                  <a:lnTo>
                    <a:pt x="366" y="379"/>
                  </a:lnTo>
                  <a:lnTo>
                    <a:pt x="374" y="376"/>
                  </a:lnTo>
                  <a:lnTo>
                    <a:pt x="379" y="379"/>
                  </a:lnTo>
                  <a:lnTo>
                    <a:pt x="386" y="379"/>
                  </a:lnTo>
                  <a:lnTo>
                    <a:pt x="392" y="379"/>
                  </a:lnTo>
                  <a:lnTo>
                    <a:pt x="397" y="379"/>
                  </a:lnTo>
                  <a:lnTo>
                    <a:pt x="401" y="376"/>
                  </a:lnTo>
                  <a:lnTo>
                    <a:pt x="404" y="374"/>
                  </a:lnTo>
                  <a:lnTo>
                    <a:pt x="406" y="370"/>
                  </a:lnTo>
                  <a:lnTo>
                    <a:pt x="406" y="367"/>
                  </a:lnTo>
                  <a:lnTo>
                    <a:pt x="406" y="367"/>
                  </a:lnTo>
                  <a:lnTo>
                    <a:pt x="404" y="365"/>
                  </a:lnTo>
                  <a:lnTo>
                    <a:pt x="404" y="363"/>
                  </a:lnTo>
                  <a:lnTo>
                    <a:pt x="404" y="358"/>
                  </a:lnTo>
                  <a:lnTo>
                    <a:pt x="401" y="354"/>
                  </a:lnTo>
                  <a:lnTo>
                    <a:pt x="401" y="349"/>
                  </a:lnTo>
                  <a:lnTo>
                    <a:pt x="401" y="347"/>
                  </a:lnTo>
                  <a:lnTo>
                    <a:pt x="401" y="345"/>
                  </a:lnTo>
                  <a:lnTo>
                    <a:pt x="406" y="343"/>
                  </a:lnTo>
                  <a:lnTo>
                    <a:pt x="410" y="343"/>
                  </a:lnTo>
                  <a:lnTo>
                    <a:pt x="415" y="340"/>
                  </a:lnTo>
                  <a:lnTo>
                    <a:pt x="419" y="340"/>
                  </a:lnTo>
                  <a:lnTo>
                    <a:pt x="424" y="343"/>
                  </a:lnTo>
                  <a:lnTo>
                    <a:pt x="431" y="345"/>
                  </a:lnTo>
                  <a:lnTo>
                    <a:pt x="435" y="347"/>
                  </a:lnTo>
                  <a:lnTo>
                    <a:pt x="437" y="349"/>
                  </a:lnTo>
                  <a:lnTo>
                    <a:pt x="440" y="352"/>
                  </a:lnTo>
                  <a:lnTo>
                    <a:pt x="444" y="354"/>
                  </a:lnTo>
                  <a:lnTo>
                    <a:pt x="448" y="358"/>
                  </a:lnTo>
                  <a:lnTo>
                    <a:pt x="451" y="358"/>
                  </a:lnTo>
                  <a:lnTo>
                    <a:pt x="453" y="361"/>
                  </a:lnTo>
                  <a:lnTo>
                    <a:pt x="455" y="361"/>
                  </a:lnTo>
                  <a:lnTo>
                    <a:pt x="455" y="361"/>
                  </a:lnTo>
                  <a:lnTo>
                    <a:pt x="457" y="361"/>
                  </a:lnTo>
                  <a:lnTo>
                    <a:pt x="460" y="361"/>
                  </a:lnTo>
                  <a:lnTo>
                    <a:pt x="464" y="363"/>
                  </a:lnTo>
                  <a:lnTo>
                    <a:pt x="469" y="365"/>
                  </a:lnTo>
                  <a:lnTo>
                    <a:pt x="471" y="367"/>
                  </a:lnTo>
                  <a:lnTo>
                    <a:pt x="473" y="370"/>
                  </a:lnTo>
                  <a:lnTo>
                    <a:pt x="473" y="370"/>
                  </a:lnTo>
                  <a:lnTo>
                    <a:pt x="475" y="372"/>
                  </a:lnTo>
                  <a:lnTo>
                    <a:pt x="480" y="374"/>
                  </a:lnTo>
                  <a:lnTo>
                    <a:pt x="487" y="374"/>
                  </a:lnTo>
                  <a:lnTo>
                    <a:pt x="493" y="374"/>
                  </a:lnTo>
                  <a:lnTo>
                    <a:pt x="496" y="374"/>
                  </a:lnTo>
                  <a:lnTo>
                    <a:pt x="498" y="374"/>
                  </a:lnTo>
                  <a:lnTo>
                    <a:pt x="500" y="376"/>
                  </a:lnTo>
                  <a:lnTo>
                    <a:pt x="502" y="376"/>
                  </a:lnTo>
                  <a:lnTo>
                    <a:pt x="505" y="374"/>
                  </a:lnTo>
                  <a:lnTo>
                    <a:pt x="511" y="374"/>
                  </a:lnTo>
                  <a:lnTo>
                    <a:pt x="518" y="372"/>
                  </a:lnTo>
                  <a:lnTo>
                    <a:pt x="522" y="370"/>
                  </a:lnTo>
                  <a:lnTo>
                    <a:pt x="527" y="370"/>
                  </a:lnTo>
                  <a:lnTo>
                    <a:pt x="529" y="367"/>
                  </a:lnTo>
                  <a:lnTo>
                    <a:pt x="534" y="367"/>
                  </a:lnTo>
                  <a:lnTo>
                    <a:pt x="536" y="367"/>
                  </a:lnTo>
                  <a:lnTo>
                    <a:pt x="540" y="370"/>
                  </a:lnTo>
                  <a:lnTo>
                    <a:pt x="540" y="51"/>
                  </a:lnTo>
                  <a:lnTo>
                    <a:pt x="540" y="54"/>
                  </a:lnTo>
                  <a:lnTo>
                    <a:pt x="538" y="54"/>
                  </a:lnTo>
                  <a:lnTo>
                    <a:pt x="536" y="54"/>
                  </a:lnTo>
                  <a:lnTo>
                    <a:pt x="534" y="54"/>
                  </a:lnTo>
                  <a:lnTo>
                    <a:pt x="529" y="54"/>
                  </a:lnTo>
                  <a:lnTo>
                    <a:pt x="525" y="49"/>
                  </a:lnTo>
                  <a:lnTo>
                    <a:pt x="520" y="47"/>
                  </a:lnTo>
                  <a:lnTo>
                    <a:pt x="518" y="45"/>
                  </a:lnTo>
                  <a:lnTo>
                    <a:pt x="518" y="42"/>
                  </a:lnTo>
                  <a:lnTo>
                    <a:pt x="516" y="40"/>
                  </a:lnTo>
                  <a:lnTo>
                    <a:pt x="514" y="40"/>
                  </a:lnTo>
                  <a:lnTo>
                    <a:pt x="509" y="38"/>
                  </a:lnTo>
                  <a:lnTo>
                    <a:pt x="502" y="38"/>
                  </a:lnTo>
                  <a:lnTo>
                    <a:pt x="496" y="40"/>
                  </a:lnTo>
                  <a:lnTo>
                    <a:pt x="491" y="40"/>
                  </a:lnTo>
                  <a:lnTo>
                    <a:pt x="487" y="42"/>
                  </a:lnTo>
                  <a:lnTo>
                    <a:pt x="482" y="45"/>
                  </a:lnTo>
                  <a:lnTo>
                    <a:pt x="480" y="47"/>
                  </a:lnTo>
                  <a:lnTo>
                    <a:pt x="473" y="47"/>
                  </a:lnTo>
                  <a:lnTo>
                    <a:pt x="466" y="47"/>
                  </a:lnTo>
                  <a:lnTo>
                    <a:pt x="455" y="45"/>
                  </a:lnTo>
                  <a:lnTo>
                    <a:pt x="448" y="38"/>
                  </a:lnTo>
                  <a:lnTo>
                    <a:pt x="442" y="36"/>
                  </a:lnTo>
                  <a:lnTo>
                    <a:pt x="428" y="33"/>
                  </a:lnTo>
                  <a:lnTo>
                    <a:pt x="417" y="33"/>
                  </a:lnTo>
                  <a:lnTo>
                    <a:pt x="408" y="33"/>
                  </a:lnTo>
                  <a:lnTo>
                    <a:pt x="399" y="33"/>
                  </a:lnTo>
                  <a:lnTo>
                    <a:pt x="388" y="31"/>
                  </a:lnTo>
                  <a:lnTo>
                    <a:pt x="379" y="27"/>
                  </a:lnTo>
                  <a:lnTo>
                    <a:pt x="372" y="24"/>
                  </a:lnTo>
                  <a:lnTo>
                    <a:pt x="366" y="22"/>
                  </a:lnTo>
                  <a:lnTo>
                    <a:pt x="361" y="22"/>
                  </a:lnTo>
                  <a:lnTo>
                    <a:pt x="354" y="22"/>
                  </a:lnTo>
                  <a:lnTo>
                    <a:pt x="350" y="24"/>
                  </a:lnTo>
                  <a:lnTo>
                    <a:pt x="343" y="27"/>
                  </a:lnTo>
                  <a:lnTo>
                    <a:pt x="336" y="27"/>
                  </a:lnTo>
                  <a:lnTo>
                    <a:pt x="330" y="29"/>
                  </a:lnTo>
                  <a:lnTo>
                    <a:pt x="323" y="27"/>
                  </a:lnTo>
                  <a:lnTo>
                    <a:pt x="318" y="27"/>
                  </a:lnTo>
                  <a:lnTo>
                    <a:pt x="316" y="24"/>
                  </a:lnTo>
                  <a:lnTo>
                    <a:pt x="316" y="22"/>
                  </a:lnTo>
                  <a:lnTo>
                    <a:pt x="316" y="18"/>
                  </a:lnTo>
                  <a:lnTo>
                    <a:pt x="314" y="15"/>
                  </a:lnTo>
                  <a:lnTo>
                    <a:pt x="312" y="13"/>
                  </a:lnTo>
                  <a:lnTo>
                    <a:pt x="309" y="11"/>
                  </a:lnTo>
                  <a:lnTo>
                    <a:pt x="303" y="9"/>
                  </a:lnTo>
                  <a:lnTo>
                    <a:pt x="292" y="9"/>
                  </a:lnTo>
                  <a:lnTo>
                    <a:pt x="278" y="11"/>
                  </a:lnTo>
                  <a:lnTo>
                    <a:pt x="267" y="11"/>
                  </a:lnTo>
                  <a:lnTo>
                    <a:pt x="253" y="9"/>
                  </a:lnTo>
                  <a:lnTo>
                    <a:pt x="247" y="4"/>
                  </a:lnTo>
                  <a:lnTo>
                    <a:pt x="240" y="2"/>
                  </a:lnTo>
                  <a:lnTo>
                    <a:pt x="235" y="0"/>
                  </a:lnTo>
                  <a:lnTo>
                    <a:pt x="233" y="0"/>
                  </a:lnTo>
                  <a:lnTo>
                    <a:pt x="229" y="0"/>
                  </a:lnTo>
                  <a:lnTo>
                    <a:pt x="222" y="0"/>
                  </a:lnTo>
                  <a:lnTo>
                    <a:pt x="211" y="2"/>
                  </a:lnTo>
                  <a:lnTo>
                    <a:pt x="193" y="6"/>
                  </a:lnTo>
                  <a:lnTo>
                    <a:pt x="177" y="11"/>
                  </a:lnTo>
                  <a:lnTo>
                    <a:pt x="164" y="18"/>
                  </a:lnTo>
                  <a:lnTo>
                    <a:pt x="157" y="22"/>
                  </a:lnTo>
                  <a:lnTo>
                    <a:pt x="155" y="24"/>
                  </a:lnTo>
                  <a:lnTo>
                    <a:pt x="155" y="27"/>
                  </a:lnTo>
                  <a:lnTo>
                    <a:pt x="155" y="29"/>
                  </a:lnTo>
                  <a:lnTo>
                    <a:pt x="155" y="29"/>
                  </a:lnTo>
                  <a:lnTo>
                    <a:pt x="152" y="31"/>
                  </a:lnTo>
                  <a:lnTo>
                    <a:pt x="148" y="31"/>
                  </a:lnTo>
                  <a:lnTo>
                    <a:pt x="144" y="33"/>
                  </a:lnTo>
                  <a:lnTo>
                    <a:pt x="137" y="36"/>
                  </a:lnTo>
                  <a:lnTo>
                    <a:pt x="132" y="36"/>
                  </a:lnTo>
                  <a:lnTo>
                    <a:pt x="128" y="36"/>
                  </a:lnTo>
                  <a:lnTo>
                    <a:pt x="123" y="36"/>
                  </a:lnTo>
                  <a:lnTo>
                    <a:pt x="121" y="36"/>
                  </a:lnTo>
                  <a:lnTo>
                    <a:pt x="117" y="38"/>
                  </a:lnTo>
                  <a:lnTo>
                    <a:pt x="112" y="42"/>
                  </a:lnTo>
                  <a:lnTo>
                    <a:pt x="108" y="47"/>
                  </a:lnTo>
                  <a:lnTo>
                    <a:pt x="105" y="51"/>
                  </a:lnTo>
                  <a:lnTo>
                    <a:pt x="103" y="56"/>
                  </a:lnTo>
                  <a:lnTo>
                    <a:pt x="101" y="58"/>
                  </a:lnTo>
                  <a:lnTo>
                    <a:pt x="96" y="62"/>
                  </a:lnTo>
                  <a:lnTo>
                    <a:pt x="92" y="69"/>
                  </a:lnTo>
                  <a:lnTo>
                    <a:pt x="85" y="71"/>
                  </a:lnTo>
                  <a:lnTo>
                    <a:pt x="83" y="76"/>
                  </a:lnTo>
                  <a:lnTo>
                    <a:pt x="81" y="76"/>
                  </a:lnTo>
                  <a:lnTo>
                    <a:pt x="78" y="78"/>
                  </a:lnTo>
                  <a:lnTo>
                    <a:pt x="76" y="78"/>
                  </a:lnTo>
                  <a:lnTo>
                    <a:pt x="72" y="78"/>
                  </a:lnTo>
                  <a:lnTo>
                    <a:pt x="63" y="80"/>
                  </a:lnTo>
                  <a:lnTo>
                    <a:pt x="54" y="80"/>
                  </a:lnTo>
                  <a:lnTo>
                    <a:pt x="47" y="83"/>
                  </a:lnTo>
                  <a:lnTo>
                    <a:pt x="38" y="83"/>
                  </a:lnTo>
                  <a:lnTo>
                    <a:pt x="34" y="85"/>
                  </a:lnTo>
                  <a:lnTo>
                    <a:pt x="29" y="87"/>
                  </a:lnTo>
                  <a:lnTo>
                    <a:pt x="27" y="92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6" y="103"/>
                  </a:lnTo>
                  <a:lnTo>
                    <a:pt x="43" y="105"/>
                  </a:lnTo>
                  <a:lnTo>
                    <a:pt x="49" y="107"/>
                  </a:lnTo>
                  <a:lnTo>
                    <a:pt x="56" y="110"/>
                  </a:lnTo>
                  <a:lnTo>
                    <a:pt x="63" y="114"/>
                  </a:lnTo>
                  <a:lnTo>
                    <a:pt x="70" y="119"/>
                  </a:lnTo>
                  <a:lnTo>
                    <a:pt x="74" y="123"/>
                  </a:lnTo>
                  <a:lnTo>
                    <a:pt x="76" y="125"/>
                  </a:lnTo>
                  <a:lnTo>
                    <a:pt x="81" y="127"/>
                  </a:lnTo>
                  <a:lnTo>
                    <a:pt x="83" y="132"/>
                  </a:lnTo>
                  <a:lnTo>
                    <a:pt x="87" y="134"/>
                  </a:lnTo>
                  <a:lnTo>
                    <a:pt x="94" y="139"/>
                  </a:lnTo>
                  <a:lnTo>
                    <a:pt x="99" y="143"/>
                  </a:lnTo>
                  <a:lnTo>
                    <a:pt x="103" y="145"/>
                  </a:lnTo>
                  <a:lnTo>
                    <a:pt x="105" y="148"/>
                  </a:lnTo>
                  <a:lnTo>
                    <a:pt x="108" y="150"/>
                  </a:lnTo>
                  <a:lnTo>
                    <a:pt x="110" y="150"/>
                  </a:lnTo>
                  <a:lnTo>
                    <a:pt x="112" y="152"/>
                  </a:lnTo>
                  <a:lnTo>
                    <a:pt x="119" y="152"/>
                  </a:lnTo>
                  <a:lnTo>
                    <a:pt x="126" y="154"/>
                  </a:lnTo>
                  <a:lnTo>
                    <a:pt x="135" y="154"/>
                  </a:lnTo>
                  <a:lnTo>
                    <a:pt x="141" y="157"/>
                  </a:lnTo>
                  <a:lnTo>
                    <a:pt x="146" y="159"/>
                  </a:lnTo>
                  <a:lnTo>
                    <a:pt x="150" y="161"/>
                  </a:lnTo>
                  <a:lnTo>
                    <a:pt x="150" y="163"/>
                  </a:lnTo>
                  <a:lnTo>
                    <a:pt x="150" y="168"/>
                  </a:lnTo>
                  <a:lnTo>
                    <a:pt x="146" y="172"/>
                  </a:lnTo>
                  <a:lnTo>
                    <a:pt x="141" y="175"/>
                  </a:lnTo>
                  <a:lnTo>
                    <a:pt x="132" y="177"/>
                  </a:lnTo>
                  <a:lnTo>
                    <a:pt x="123" y="177"/>
                  </a:lnTo>
                  <a:lnTo>
                    <a:pt x="117" y="179"/>
                  </a:lnTo>
                  <a:lnTo>
                    <a:pt x="112" y="181"/>
                  </a:lnTo>
                  <a:lnTo>
                    <a:pt x="108" y="181"/>
                  </a:lnTo>
                  <a:lnTo>
                    <a:pt x="103" y="184"/>
                  </a:lnTo>
                  <a:lnTo>
                    <a:pt x="99" y="181"/>
                  </a:lnTo>
                  <a:lnTo>
                    <a:pt x="94" y="181"/>
                  </a:lnTo>
                  <a:lnTo>
                    <a:pt x="90" y="177"/>
                  </a:lnTo>
                  <a:lnTo>
                    <a:pt x="87" y="175"/>
                  </a:lnTo>
                  <a:lnTo>
                    <a:pt x="87" y="172"/>
                  </a:lnTo>
                  <a:lnTo>
                    <a:pt x="87" y="170"/>
                  </a:lnTo>
                  <a:lnTo>
                    <a:pt x="87" y="168"/>
                  </a:lnTo>
                  <a:lnTo>
                    <a:pt x="83" y="166"/>
                  </a:lnTo>
                  <a:lnTo>
                    <a:pt x="78" y="166"/>
                  </a:lnTo>
                  <a:lnTo>
                    <a:pt x="74" y="163"/>
                  </a:lnTo>
                  <a:lnTo>
                    <a:pt x="72" y="163"/>
                  </a:lnTo>
                  <a:lnTo>
                    <a:pt x="70" y="163"/>
                  </a:lnTo>
                  <a:lnTo>
                    <a:pt x="65" y="166"/>
                  </a:lnTo>
                  <a:lnTo>
                    <a:pt x="61" y="166"/>
                  </a:lnTo>
                  <a:lnTo>
                    <a:pt x="56" y="170"/>
                  </a:lnTo>
                  <a:lnTo>
                    <a:pt x="49" y="172"/>
                  </a:lnTo>
                  <a:lnTo>
                    <a:pt x="45" y="175"/>
                  </a:lnTo>
                  <a:lnTo>
                    <a:pt x="40" y="177"/>
                  </a:lnTo>
                  <a:lnTo>
                    <a:pt x="31" y="181"/>
                  </a:lnTo>
                  <a:lnTo>
                    <a:pt x="22" y="184"/>
                  </a:lnTo>
                  <a:lnTo>
                    <a:pt x="16" y="186"/>
                  </a:lnTo>
                  <a:lnTo>
                    <a:pt x="9" y="188"/>
                  </a:lnTo>
                  <a:lnTo>
                    <a:pt x="4" y="190"/>
                  </a:lnTo>
                  <a:lnTo>
                    <a:pt x="2" y="193"/>
                  </a:lnTo>
                  <a:lnTo>
                    <a:pt x="0" y="197"/>
                  </a:lnTo>
                  <a:lnTo>
                    <a:pt x="4" y="204"/>
                  </a:lnTo>
                  <a:lnTo>
                    <a:pt x="9" y="208"/>
                  </a:lnTo>
                  <a:lnTo>
                    <a:pt x="13" y="210"/>
                  </a:lnTo>
                  <a:lnTo>
                    <a:pt x="20" y="213"/>
                  </a:lnTo>
                  <a:lnTo>
                    <a:pt x="22" y="213"/>
                  </a:lnTo>
                  <a:lnTo>
                    <a:pt x="25" y="215"/>
                  </a:lnTo>
                  <a:lnTo>
                    <a:pt x="27" y="219"/>
                  </a:lnTo>
                  <a:lnTo>
                    <a:pt x="29" y="222"/>
                  </a:lnTo>
                  <a:lnTo>
                    <a:pt x="34" y="224"/>
                  </a:lnTo>
                  <a:lnTo>
                    <a:pt x="38" y="226"/>
                  </a:lnTo>
                  <a:lnTo>
                    <a:pt x="47" y="228"/>
                  </a:lnTo>
                  <a:lnTo>
                    <a:pt x="52" y="228"/>
                  </a:lnTo>
                  <a:lnTo>
                    <a:pt x="58" y="228"/>
                  </a:lnTo>
                  <a:lnTo>
                    <a:pt x="65" y="228"/>
                  </a:lnTo>
                  <a:lnTo>
                    <a:pt x="72" y="228"/>
                  </a:lnTo>
                  <a:lnTo>
                    <a:pt x="81" y="231"/>
                  </a:lnTo>
                  <a:lnTo>
                    <a:pt x="87" y="231"/>
                  </a:lnTo>
                  <a:lnTo>
                    <a:pt x="94" y="233"/>
                  </a:lnTo>
                  <a:lnTo>
                    <a:pt x="101" y="233"/>
                  </a:lnTo>
                  <a:lnTo>
                    <a:pt x="108" y="231"/>
                  </a:lnTo>
                  <a:lnTo>
                    <a:pt x="112" y="228"/>
                  </a:lnTo>
                  <a:lnTo>
                    <a:pt x="119" y="226"/>
                  </a:lnTo>
                  <a:lnTo>
                    <a:pt x="123" y="224"/>
                  </a:lnTo>
                  <a:lnTo>
                    <a:pt x="130" y="224"/>
                  </a:lnTo>
                  <a:lnTo>
                    <a:pt x="132" y="224"/>
                  </a:lnTo>
                  <a:lnTo>
                    <a:pt x="135" y="222"/>
                  </a:lnTo>
                  <a:lnTo>
                    <a:pt x="137" y="219"/>
                  </a:lnTo>
                  <a:lnTo>
                    <a:pt x="137" y="219"/>
                  </a:lnTo>
                  <a:lnTo>
                    <a:pt x="137" y="219"/>
                  </a:lnTo>
                  <a:lnTo>
                    <a:pt x="139" y="219"/>
                  </a:lnTo>
                  <a:lnTo>
                    <a:pt x="139" y="224"/>
                  </a:lnTo>
                  <a:lnTo>
                    <a:pt x="141" y="226"/>
                  </a:lnTo>
                  <a:lnTo>
                    <a:pt x="144" y="228"/>
                  </a:lnTo>
                  <a:lnTo>
                    <a:pt x="144" y="228"/>
                  </a:lnTo>
                  <a:lnTo>
                    <a:pt x="144" y="228"/>
                  </a:lnTo>
                  <a:lnTo>
                    <a:pt x="144" y="226"/>
                  </a:lnTo>
                  <a:lnTo>
                    <a:pt x="144" y="228"/>
                  </a:lnTo>
                  <a:lnTo>
                    <a:pt x="146" y="231"/>
                  </a:lnTo>
                  <a:lnTo>
                    <a:pt x="146" y="235"/>
                  </a:lnTo>
                  <a:lnTo>
                    <a:pt x="146" y="244"/>
                  </a:lnTo>
                  <a:lnTo>
                    <a:pt x="146" y="251"/>
                  </a:lnTo>
                  <a:lnTo>
                    <a:pt x="146" y="258"/>
                  </a:lnTo>
                  <a:lnTo>
                    <a:pt x="146" y="260"/>
                  </a:lnTo>
                  <a:lnTo>
                    <a:pt x="144" y="26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47" name="Freeform 55"/>
            <p:cNvSpPr>
              <a:spLocks/>
            </p:cNvSpPr>
            <p:nvPr/>
          </p:nvSpPr>
          <p:spPr bwMode="auto">
            <a:xfrm>
              <a:off x="-1314450" y="609600"/>
              <a:ext cx="857250" cy="892175"/>
            </a:xfrm>
            <a:custGeom>
              <a:avLst/>
              <a:gdLst>
                <a:gd name="T0" fmla="*/ 110 w 540"/>
                <a:gd name="T1" fmla="*/ 275 h 562"/>
                <a:gd name="T2" fmla="*/ 67 w 540"/>
                <a:gd name="T3" fmla="*/ 287 h 562"/>
                <a:gd name="T4" fmla="*/ 40 w 540"/>
                <a:gd name="T5" fmla="*/ 318 h 562"/>
                <a:gd name="T6" fmla="*/ 67 w 540"/>
                <a:gd name="T7" fmla="*/ 338 h 562"/>
                <a:gd name="T8" fmla="*/ 52 w 540"/>
                <a:gd name="T9" fmla="*/ 358 h 562"/>
                <a:gd name="T10" fmla="*/ 94 w 540"/>
                <a:gd name="T11" fmla="*/ 374 h 562"/>
                <a:gd name="T12" fmla="*/ 123 w 540"/>
                <a:gd name="T13" fmla="*/ 390 h 562"/>
                <a:gd name="T14" fmla="*/ 144 w 540"/>
                <a:gd name="T15" fmla="*/ 412 h 562"/>
                <a:gd name="T16" fmla="*/ 173 w 540"/>
                <a:gd name="T17" fmla="*/ 408 h 562"/>
                <a:gd name="T18" fmla="*/ 209 w 540"/>
                <a:gd name="T19" fmla="*/ 408 h 562"/>
                <a:gd name="T20" fmla="*/ 220 w 540"/>
                <a:gd name="T21" fmla="*/ 419 h 562"/>
                <a:gd name="T22" fmla="*/ 206 w 540"/>
                <a:gd name="T23" fmla="*/ 450 h 562"/>
                <a:gd name="T24" fmla="*/ 164 w 540"/>
                <a:gd name="T25" fmla="*/ 482 h 562"/>
                <a:gd name="T26" fmla="*/ 123 w 540"/>
                <a:gd name="T27" fmla="*/ 500 h 562"/>
                <a:gd name="T28" fmla="*/ 87 w 540"/>
                <a:gd name="T29" fmla="*/ 520 h 562"/>
                <a:gd name="T30" fmla="*/ 49 w 540"/>
                <a:gd name="T31" fmla="*/ 542 h 562"/>
                <a:gd name="T32" fmla="*/ 20 w 540"/>
                <a:gd name="T33" fmla="*/ 560 h 562"/>
                <a:gd name="T34" fmla="*/ 45 w 540"/>
                <a:gd name="T35" fmla="*/ 553 h 562"/>
                <a:gd name="T36" fmla="*/ 65 w 540"/>
                <a:gd name="T37" fmla="*/ 547 h 562"/>
                <a:gd name="T38" fmla="*/ 83 w 540"/>
                <a:gd name="T39" fmla="*/ 533 h 562"/>
                <a:gd name="T40" fmla="*/ 114 w 540"/>
                <a:gd name="T41" fmla="*/ 522 h 562"/>
                <a:gd name="T42" fmla="*/ 135 w 540"/>
                <a:gd name="T43" fmla="*/ 515 h 562"/>
                <a:gd name="T44" fmla="*/ 159 w 540"/>
                <a:gd name="T45" fmla="*/ 506 h 562"/>
                <a:gd name="T46" fmla="*/ 184 w 540"/>
                <a:gd name="T47" fmla="*/ 491 h 562"/>
                <a:gd name="T48" fmla="*/ 215 w 540"/>
                <a:gd name="T49" fmla="*/ 470 h 562"/>
                <a:gd name="T50" fmla="*/ 269 w 540"/>
                <a:gd name="T51" fmla="*/ 432 h 562"/>
                <a:gd name="T52" fmla="*/ 289 w 540"/>
                <a:gd name="T53" fmla="*/ 401 h 562"/>
                <a:gd name="T54" fmla="*/ 323 w 540"/>
                <a:gd name="T55" fmla="*/ 354 h 562"/>
                <a:gd name="T56" fmla="*/ 366 w 540"/>
                <a:gd name="T57" fmla="*/ 336 h 562"/>
                <a:gd name="T58" fmla="*/ 357 w 540"/>
                <a:gd name="T59" fmla="*/ 345 h 562"/>
                <a:gd name="T60" fmla="*/ 330 w 540"/>
                <a:gd name="T61" fmla="*/ 374 h 562"/>
                <a:gd name="T62" fmla="*/ 348 w 540"/>
                <a:gd name="T63" fmla="*/ 392 h 562"/>
                <a:gd name="T64" fmla="*/ 404 w 540"/>
                <a:gd name="T65" fmla="*/ 374 h 562"/>
                <a:gd name="T66" fmla="*/ 401 w 540"/>
                <a:gd name="T67" fmla="*/ 345 h 562"/>
                <a:gd name="T68" fmla="*/ 444 w 540"/>
                <a:gd name="T69" fmla="*/ 354 h 562"/>
                <a:gd name="T70" fmla="*/ 471 w 540"/>
                <a:gd name="T71" fmla="*/ 367 h 562"/>
                <a:gd name="T72" fmla="*/ 502 w 540"/>
                <a:gd name="T73" fmla="*/ 376 h 562"/>
                <a:gd name="T74" fmla="*/ 540 w 540"/>
                <a:gd name="T75" fmla="*/ 51 h 562"/>
                <a:gd name="T76" fmla="*/ 516 w 540"/>
                <a:gd name="T77" fmla="*/ 40 h 562"/>
                <a:gd name="T78" fmla="*/ 466 w 540"/>
                <a:gd name="T79" fmla="*/ 47 h 562"/>
                <a:gd name="T80" fmla="*/ 372 w 540"/>
                <a:gd name="T81" fmla="*/ 24 h 562"/>
                <a:gd name="T82" fmla="*/ 316 w 540"/>
                <a:gd name="T83" fmla="*/ 24 h 562"/>
                <a:gd name="T84" fmla="*/ 253 w 540"/>
                <a:gd name="T85" fmla="*/ 9 h 562"/>
                <a:gd name="T86" fmla="*/ 164 w 540"/>
                <a:gd name="T87" fmla="*/ 18 h 562"/>
                <a:gd name="T88" fmla="*/ 132 w 540"/>
                <a:gd name="T89" fmla="*/ 36 h 562"/>
                <a:gd name="T90" fmla="*/ 96 w 540"/>
                <a:gd name="T91" fmla="*/ 62 h 562"/>
                <a:gd name="T92" fmla="*/ 47 w 540"/>
                <a:gd name="T93" fmla="*/ 83 h 562"/>
                <a:gd name="T94" fmla="*/ 56 w 540"/>
                <a:gd name="T95" fmla="*/ 110 h 562"/>
                <a:gd name="T96" fmla="*/ 103 w 540"/>
                <a:gd name="T97" fmla="*/ 145 h 562"/>
                <a:gd name="T98" fmla="*/ 150 w 540"/>
                <a:gd name="T99" fmla="*/ 161 h 562"/>
                <a:gd name="T100" fmla="*/ 103 w 540"/>
                <a:gd name="T101" fmla="*/ 184 h 562"/>
                <a:gd name="T102" fmla="*/ 74 w 540"/>
                <a:gd name="T103" fmla="*/ 163 h 562"/>
                <a:gd name="T104" fmla="*/ 22 w 540"/>
                <a:gd name="T105" fmla="*/ 184 h 562"/>
                <a:gd name="T106" fmla="*/ 22 w 540"/>
                <a:gd name="T107" fmla="*/ 213 h 562"/>
                <a:gd name="T108" fmla="*/ 72 w 540"/>
                <a:gd name="T109" fmla="*/ 228 h 562"/>
                <a:gd name="T110" fmla="*/ 132 w 540"/>
                <a:gd name="T111" fmla="*/ 224 h 562"/>
                <a:gd name="T112" fmla="*/ 144 w 540"/>
                <a:gd name="T113" fmla="*/ 228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40" h="562">
                  <a:moveTo>
                    <a:pt x="144" y="262"/>
                  </a:moveTo>
                  <a:lnTo>
                    <a:pt x="139" y="262"/>
                  </a:lnTo>
                  <a:lnTo>
                    <a:pt x="130" y="262"/>
                  </a:lnTo>
                  <a:lnTo>
                    <a:pt x="123" y="264"/>
                  </a:lnTo>
                  <a:lnTo>
                    <a:pt x="117" y="266"/>
                  </a:lnTo>
                  <a:lnTo>
                    <a:pt x="117" y="269"/>
                  </a:lnTo>
                  <a:lnTo>
                    <a:pt x="114" y="271"/>
                  </a:lnTo>
                  <a:lnTo>
                    <a:pt x="114" y="271"/>
                  </a:lnTo>
                  <a:lnTo>
                    <a:pt x="112" y="273"/>
                  </a:lnTo>
                  <a:lnTo>
                    <a:pt x="110" y="275"/>
                  </a:lnTo>
                  <a:lnTo>
                    <a:pt x="108" y="275"/>
                  </a:lnTo>
                  <a:lnTo>
                    <a:pt x="101" y="275"/>
                  </a:lnTo>
                  <a:lnTo>
                    <a:pt x="94" y="275"/>
                  </a:lnTo>
                  <a:lnTo>
                    <a:pt x="90" y="275"/>
                  </a:lnTo>
                  <a:lnTo>
                    <a:pt x="85" y="273"/>
                  </a:lnTo>
                  <a:lnTo>
                    <a:pt x="81" y="273"/>
                  </a:lnTo>
                  <a:lnTo>
                    <a:pt x="78" y="273"/>
                  </a:lnTo>
                  <a:lnTo>
                    <a:pt x="76" y="275"/>
                  </a:lnTo>
                  <a:lnTo>
                    <a:pt x="72" y="280"/>
                  </a:lnTo>
                  <a:lnTo>
                    <a:pt x="67" y="287"/>
                  </a:lnTo>
                  <a:lnTo>
                    <a:pt x="65" y="293"/>
                  </a:lnTo>
                  <a:lnTo>
                    <a:pt x="61" y="298"/>
                  </a:lnTo>
                  <a:lnTo>
                    <a:pt x="56" y="302"/>
                  </a:lnTo>
                  <a:lnTo>
                    <a:pt x="52" y="305"/>
                  </a:lnTo>
                  <a:lnTo>
                    <a:pt x="47" y="305"/>
                  </a:lnTo>
                  <a:lnTo>
                    <a:pt x="45" y="305"/>
                  </a:lnTo>
                  <a:lnTo>
                    <a:pt x="43" y="305"/>
                  </a:lnTo>
                  <a:lnTo>
                    <a:pt x="43" y="307"/>
                  </a:lnTo>
                  <a:lnTo>
                    <a:pt x="40" y="311"/>
                  </a:lnTo>
                  <a:lnTo>
                    <a:pt x="40" y="318"/>
                  </a:lnTo>
                  <a:lnTo>
                    <a:pt x="38" y="325"/>
                  </a:lnTo>
                  <a:lnTo>
                    <a:pt x="38" y="327"/>
                  </a:lnTo>
                  <a:lnTo>
                    <a:pt x="38" y="331"/>
                  </a:lnTo>
                  <a:lnTo>
                    <a:pt x="40" y="331"/>
                  </a:lnTo>
                  <a:lnTo>
                    <a:pt x="47" y="334"/>
                  </a:lnTo>
                  <a:lnTo>
                    <a:pt x="54" y="331"/>
                  </a:lnTo>
                  <a:lnTo>
                    <a:pt x="58" y="331"/>
                  </a:lnTo>
                  <a:lnTo>
                    <a:pt x="63" y="334"/>
                  </a:lnTo>
                  <a:lnTo>
                    <a:pt x="65" y="336"/>
                  </a:lnTo>
                  <a:lnTo>
                    <a:pt x="67" y="338"/>
                  </a:lnTo>
                  <a:lnTo>
                    <a:pt x="70" y="340"/>
                  </a:lnTo>
                  <a:lnTo>
                    <a:pt x="70" y="340"/>
                  </a:lnTo>
                  <a:lnTo>
                    <a:pt x="70" y="343"/>
                  </a:lnTo>
                  <a:lnTo>
                    <a:pt x="70" y="345"/>
                  </a:lnTo>
                  <a:lnTo>
                    <a:pt x="70" y="347"/>
                  </a:lnTo>
                  <a:lnTo>
                    <a:pt x="67" y="349"/>
                  </a:lnTo>
                  <a:lnTo>
                    <a:pt x="63" y="354"/>
                  </a:lnTo>
                  <a:lnTo>
                    <a:pt x="58" y="356"/>
                  </a:lnTo>
                  <a:lnTo>
                    <a:pt x="54" y="356"/>
                  </a:lnTo>
                  <a:lnTo>
                    <a:pt x="52" y="358"/>
                  </a:lnTo>
                  <a:lnTo>
                    <a:pt x="47" y="358"/>
                  </a:lnTo>
                  <a:lnTo>
                    <a:pt x="47" y="358"/>
                  </a:lnTo>
                  <a:lnTo>
                    <a:pt x="47" y="361"/>
                  </a:lnTo>
                  <a:lnTo>
                    <a:pt x="49" y="363"/>
                  </a:lnTo>
                  <a:lnTo>
                    <a:pt x="56" y="370"/>
                  </a:lnTo>
                  <a:lnTo>
                    <a:pt x="65" y="374"/>
                  </a:lnTo>
                  <a:lnTo>
                    <a:pt x="74" y="376"/>
                  </a:lnTo>
                  <a:lnTo>
                    <a:pt x="81" y="376"/>
                  </a:lnTo>
                  <a:lnTo>
                    <a:pt x="87" y="376"/>
                  </a:lnTo>
                  <a:lnTo>
                    <a:pt x="94" y="374"/>
                  </a:lnTo>
                  <a:lnTo>
                    <a:pt x="99" y="372"/>
                  </a:lnTo>
                  <a:lnTo>
                    <a:pt x="103" y="370"/>
                  </a:lnTo>
                  <a:lnTo>
                    <a:pt x="108" y="367"/>
                  </a:lnTo>
                  <a:lnTo>
                    <a:pt x="112" y="367"/>
                  </a:lnTo>
                  <a:lnTo>
                    <a:pt x="114" y="370"/>
                  </a:lnTo>
                  <a:lnTo>
                    <a:pt x="119" y="372"/>
                  </a:lnTo>
                  <a:lnTo>
                    <a:pt x="121" y="374"/>
                  </a:lnTo>
                  <a:lnTo>
                    <a:pt x="123" y="376"/>
                  </a:lnTo>
                  <a:lnTo>
                    <a:pt x="126" y="383"/>
                  </a:lnTo>
                  <a:lnTo>
                    <a:pt x="123" y="390"/>
                  </a:lnTo>
                  <a:lnTo>
                    <a:pt x="121" y="394"/>
                  </a:lnTo>
                  <a:lnTo>
                    <a:pt x="119" y="399"/>
                  </a:lnTo>
                  <a:lnTo>
                    <a:pt x="119" y="403"/>
                  </a:lnTo>
                  <a:lnTo>
                    <a:pt x="121" y="405"/>
                  </a:lnTo>
                  <a:lnTo>
                    <a:pt x="123" y="410"/>
                  </a:lnTo>
                  <a:lnTo>
                    <a:pt x="128" y="412"/>
                  </a:lnTo>
                  <a:lnTo>
                    <a:pt x="130" y="414"/>
                  </a:lnTo>
                  <a:lnTo>
                    <a:pt x="135" y="417"/>
                  </a:lnTo>
                  <a:lnTo>
                    <a:pt x="139" y="417"/>
                  </a:lnTo>
                  <a:lnTo>
                    <a:pt x="144" y="412"/>
                  </a:lnTo>
                  <a:lnTo>
                    <a:pt x="148" y="408"/>
                  </a:lnTo>
                  <a:lnTo>
                    <a:pt x="150" y="403"/>
                  </a:lnTo>
                  <a:lnTo>
                    <a:pt x="152" y="401"/>
                  </a:lnTo>
                  <a:lnTo>
                    <a:pt x="155" y="399"/>
                  </a:lnTo>
                  <a:lnTo>
                    <a:pt x="157" y="396"/>
                  </a:lnTo>
                  <a:lnTo>
                    <a:pt x="159" y="396"/>
                  </a:lnTo>
                  <a:lnTo>
                    <a:pt x="164" y="399"/>
                  </a:lnTo>
                  <a:lnTo>
                    <a:pt x="168" y="403"/>
                  </a:lnTo>
                  <a:lnTo>
                    <a:pt x="170" y="405"/>
                  </a:lnTo>
                  <a:lnTo>
                    <a:pt x="173" y="408"/>
                  </a:lnTo>
                  <a:lnTo>
                    <a:pt x="175" y="410"/>
                  </a:lnTo>
                  <a:lnTo>
                    <a:pt x="179" y="410"/>
                  </a:lnTo>
                  <a:lnTo>
                    <a:pt x="182" y="412"/>
                  </a:lnTo>
                  <a:lnTo>
                    <a:pt x="186" y="412"/>
                  </a:lnTo>
                  <a:lnTo>
                    <a:pt x="188" y="414"/>
                  </a:lnTo>
                  <a:lnTo>
                    <a:pt x="193" y="412"/>
                  </a:lnTo>
                  <a:lnTo>
                    <a:pt x="197" y="412"/>
                  </a:lnTo>
                  <a:lnTo>
                    <a:pt x="202" y="410"/>
                  </a:lnTo>
                  <a:lnTo>
                    <a:pt x="206" y="408"/>
                  </a:lnTo>
                  <a:lnTo>
                    <a:pt x="209" y="408"/>
                  </a:lnTo>
                  <a:lnTo>
                    <a:pt x="211" y="408"/>
                  </a:lnTo>
                  <a:lnTo>
                    <a:pt x="215" y="408"/>
                  </a:lnTo>
                  <a:lnTo>
                    <a:pt x="220" y="410"/>
                  </a:lnTo>
                  <a:lnTo>
                    <a:pt x="224" y="410"/>
                  </a:lnTo>
                  <a:lnTo>
                    <a:pt x="229" y="410"/>
                  </a:lnTo>
                  <a:lnTo>
                    <a:pt x="233" y="410"/>
                  </a:lnTo>
                  <a:lnTo>
                    <a:pt x="233" y="412"/>
                  </a:lnTo>
                  <a:lnTo>
                    <a:pt x="233" y="414"/>
                  </a:lnTo>
                  <a:lnTo>
                    <a:pt x="229" y="414"/>
                  </a:lnTo>
                  <a:lnTo>
                    <a:pt x="220" y="419"/>
                  </a:lnTo>
                  <a:lnTo>
                    <a:pt x="215" y="421"/>
                  </a:lnTo>
                  <a:lnTo>
                    <a:pt x="213" y="423"/>
                  </a:lnTo>
                  <a:lnTo>
                    <a:pt x="211" y="428"/>
                  </a:lnTo>
                  <a:lnTo>
                    <a:pt x="211" y="432"/>
                  </a:lnTo>
                  <a:lnTo>
                    <a:pt x="211" y="437"/>
                  </a:lnTo>
                  <a:lnTo>
                    <a:pt x="211" y="439"/>
                  </a:lnTo>
                  <a:lnTo>
                    <a:pt x="213" y="441"/>
                  </a:lnTo>
                  <a:lnTo>
                    <a:pt x="213" y="446"/>
                  </a:lnTo>
                  <a:lnTo>
                    <a:pt x="211" y="448"/>
                  </a:lnTo>
                  <a:lnTo>
                    <a:pt x="206" y="450"/>
                  </a:lnTo>
                  <a:lnTo>
                    <a:pt x="202" y="453"/>
                  </a:lnTo>
                  <a:lnTo>
                    <a:pt x="197" y="457"/>
                  </a:lnTo>
                  <a:lnTo>
                    <a:pt x="193" y="459"/>
                  </a:lnTo>
                  <a:lnTo>
                    <a:pt x="188" y="464"/>
                  </a:lnTo>
                  <a:lnTo>
                    <a:pt x="182" y="468"/>
                  </a:lnTo>
                  <a:lnTo>
                    <a:pt x="177" y="473"/>
                  </a:lnTo>
                  <a:lnTo>
                    <a:pt x="173" y="475"/>
                  </a:lnTo>
                  <a:lnTo>
                    <a:pt x="168" y="477"/>
                  </a:lnTo>
                  <a:lnTo>
                    <a:pt x="166" y="479"/>
                  </a:lnTo>
                  <a:lnTo>
                    <a:pt x="164" y="482"/>
                  </a:lnTo>
                  <a:lnTo>
                    <a:pt x="161" y="486"/>
                  </a:lnTo>
                  <a:lnTo>
                    <a:pt x="159" y="488"/>
                  </a:lnTo>
                  <a:lnTo>
                    <a:pt x="157" y="491"/>
                  </a:lnTo>
                  <a:lnTo>
                    <a:pt x="155" y="493"/>
                  </a:lnTo>
                  <a:lnTo>
                    <a:pt x="150" y="493"/>
                  </a:lnTo>
                  <a:lnTo>
                    <a:pt x="144" y="495"/>
                  </a:lnTo>
                  <a:lnTo>
                    <a:pt x="137" y="495"/>
                  </a:lnTo>
                  <a:lnTo>
                    <a:pt x="132" y="495"/>
                  </a:lnTo>
                  <a:lnTo>
                    <a:pt x="128" y="497"/>
                  </a:lnTo>
                  <a:lnTo>
                    <a:pt x="123" y="500"/>
                  </a:lnTo>
                  <a:lnTo>
                    <a:pt x="121" y="502"/>
                  </a:lnTo>
                  <a:lnTo>
                    <a:pt x="119" y="504"/>
                  </a:lnTo>
                  <a:lnTo>
                    <a:pt x="114" y="506"/>
                  </a:lnTo>
                  <a:lnTo>
                    <a:pt x="110" y="509"/>
                  </a:lnTo>
                  <a:lnTo>
                    <a:pt x="103" y="513"/>
                  </a:lnTo>
                  <a:lnTo>
                    <a:pt x="99" y="515"/>
                  </a:lnTo>
                  <a:lnTo>
                    <a:pt x="96" y="518"/>
                  </a:lnTo>
                  <a:lnTo>
                    <a:pt x="94" y="518"/>
                  </a:lnTo>
                  <a:lnTo>
                    <a:pt x="92" y="520"/>
                  </a:lnTo>
                  <a:lnTo>
                    <a:pt x="87" y="520"/>
                  </a:lnTo>
                  <a:lnTo>
                    <a:pt x="83" y="522"/>
                  </a:lnTo>
                  <a:lnTo>
                    <a:pt x="76" y="527"/>
                  </a:lnTo>
                  <a:lnTo>
                    <a:pt x="74" y="527"/>
                  </a:lnTo>
                  <a:lnTo>
                    <a:pt x="70" y="529"/>
                  </a:lnTo>
                  <a:lnTo>
                    <a:pt x="67" y="531"/>
                  </a:lnTo>
                  <a:lnTo>
                    <a:pt x="65" y="531"/>
                  </a:lnTo>
                  <a:lnTo>
                    <a:pt x="61" y="535"/>
                  </a:lnTo>
                  <a:lnTo>
                    <a:pt x="58" y="538"/>
                  </a:lnTo>
                  <a:lnTo>
                    <a:pt x="56" y="540"/>
                  </a:lnTo>
                  <a:lnTo>
                    <a:pt x="49" y="542"/>
                  </a:lnTo>
                  <a:lnTo>
                    <a:pt x="45" y="544"/>
                  </a:lnTo>
                  <a:lnTo>
                    <a:pt x="40" y="547"/>
                  </a:lnTo>
                  <a:lnTo>
                    <a:pt x="36" y="547"/>
                  </a:lnTo>
                  <a:lnTo>
                    <a:pt x="31" y="549"/>
                  </a:lnTo>
                  <a:lnTo>
                    <a:pt x="27" y="553"/>
                  </a:lnTo>
                  <a:lnTo>
                    <a:pt x="22" y="556"/>
                  </a:lnTo>
                  <a:lnTo>
                    <a:pt x="20" y="558"/>
                  </a:lnTo>
                  <a:lnTo>
                    <a:pt x="20" y="560"/>
                  </a:lnTo>
                  <a:lnTo>
                    <a:pt x="20" y="560"/>
                  </a:lnTo>
                  <a:lnTo>
                    <a:pt x="20" y="560"/>
                  </a:lnTo>
                  <a:lnTo>
                    <a:pt x="20" y="562"/>
                  </a:lnTo>
                  <a:lnTo>
                    <a:pt x="22" y="562"/>
                  </a:lnTo>
                  <a:lnTo>
                    <a:pt x="27" y="562"/>
                  </a:lnTo>
                  <a:lnTo>
                    <a:pt x="29" y="562"/>
                  </a:lnTo>
                  <a:lnTo>
                    <a:pt x="31" y="560"/>
                  </a:lnTo>
                  <a:lnTo>
                    <a:pt x="31" y="560"/>
                  </a:lnTo>
                  <a:lnTo>
                    <a:pt x="34" y="560"/>
                  </a:lnTo>
                  <a:lnTo>
                    <a:pt x="36" y="558"/>
                  </a:lnTo>
                  <a:lnTo>
                    <a:pt x="40" y="556"/>
                  </a:lnTo>
                  <a:lnTo>
                    <a:pt x="45" y="553"/>
                  </a:lnTo>
                  <a:lnTo>
                    <a:pt x="45" y="551"/>
                  </a:lnTo>
                  <a:lnTo>
                    <a:pt x="45" y="551"/>
                  </a:lnTo>
                  <a:lnTo>
                    <a:pt x="45" y="551"/>
                  </a:lnTo>
                  <a:lnTo>
                    <a:pt x="47" y="551"/>
                  </a:lnTo>
                  <a:lnTo>
                    <a:pt x="47" y="551"/>
                  </a:lnTo>
                  <a:lnTo>
                    <a:pt x="52" y="549"/>
                  </a:lnTo>
                  <a:lnTo>
                    <a:pt x="56" y="549"/>
                  </a:lnTo>
                  <a:lnTo>
                    <a:pt x="61" y="549"/>
                  </a:lnTo>
                  <a:lnTo>
                    <a:pt x="63" y="547"/>
                  </a:lnTo>
                  <a:lnTo>
                    <a:pt x="65" y="547"/>
                  </a:lnTo>
                  <a:lnTo>
                    <a:pt x="67" y="544"/>
                  </a:lnTo>
                  <a:lnTo>
                    <a:pt x="72" y="540"/>
                  </a:lnTo>
                  <a:lnTo>
                    <a:pt x="74" y="538"/>
                  </a:lnTo>
                  <a:lnTo>
                    <a:pt x="76" y="538"/>
                  </a:lnTo>
                  <a:lnTo>
                    <a:pt x="76" y="535"/>
                  </a:lnTo>
                  <a:lnTo>
                    <a:pt x="76" y="535"/>
                  </a:lnTo>
                  <a:lnTo>
                    <a:pt x="74" y="535"/>
                  </a:lnTo>
                  <a:lnTo>
                    <a:pt x="76" y="535"/>
                  </a:lnTo>
                  <a:lnTo>
                    <a:pt x="78" y="535"/>
                  </a:lnTo>
                  <a:lnTo>
                    <a:pt x="83" y="533"/>
                  </a:lnTo>
                  <a:lnTo>
                    <a:pt x="90" y="531"/>
                  </a:lnTo>
                  <a:lnTo>
                    <a:pt x="94" y="531"/>
                  </a:lnTo>
                  <a:lnTo>
                    <a:pt x="99" y="529"/>
                  </a:lnTo>
                  <a:lnTo>
                    <a:pt x="101" y="529"/>
                  </a:lnTo>
                  <a:lnTo>
                    <a:pt x="105" y="527"/>
                  </a:lnTo>
                  <a:lnTo>
                    <a:pt x="110" y="524"/>
                  </a:lnTo>
                  <a:lnTo>
                    <a:pt x="114" y="522"/>
                  </a:lnTo>
                  <a:lnTo>
                    <a:pt x="114" y="522"/>
                  </a:lnTo>
                  <a:lnTo>
                    <a:pt x="114" y="522"/>
                  </a:lnTo>
                  <a:lnTo>
                    <a:pt x="114" y="522"/>
                  </a:lnTo>
                  <a:lnTo>
                    <a:pt x="114" y="520"/>
                  </a:lnTo>
                  <a:lnTo>
                    <a:pt x="117" y="520"/>
                  </a:lnTo>
                  <a:lnTo>
                    <a:pt x="121" y="520"/>
                  </a:lnTo>
                  <a:lnTo>
                    <a:pt x="126" y="518"/>
                  </a:lnTo>
                  <a:lnTo>
                    <a:pt x="128" y="518"/>
                  </a:lnTo>
                  <a:lnTo>
                    <a:pt x="130" y="518"/>
                  </a:lnTo>
                  <a:lnTo>
                    <a:pt x="132" y="518"/>
                  </a:lnTo>
                  <a:lnTo>
                    <a:pt x="132" y="518"/>
                  </a:lnTo>
                  <a:lnTo>
                    <a:pt x="132" y="518"/>
                  </a:lnTo>
                  <a:lnTo>
                    <a:pt x="135" y="515"/>
                  </a:lnTo>
                  <a:lnTo>
                    <a:pt x="137" y="515"/>
                  </a:lnTo>
                  <a:lnTo>
                    <a:pt x="137" y="513"/>
                  </a:lnTo>
                  <a:lnTo>
                    <a:pt x="137" y="513"/>
                  </a:lnTo>
                  <a:lnTo>
                    <a:pt x="137" y="513"/>
                  </a:lnTo>
                  <a:lnTo>
                    <a:pt x="137" y="513"/>
                  </a:lnTo>
                  <a:lnTo>
                    <a:pt x="139" y="513"/>
                  </a:lnTo>
                  <a:lnTo>
                    <a:pt x="144" y="511"/>
                  </a:lnTo>
                  <a:lnTo>
                    <a:pt x="150" y="511"/>
                  </a:lnTo>
                  <a:lnTo>
                    <a:pt x="155" y="509"/>
                  </a:lnTo>
                  <a:lnTo>
                    <a:pt x="159" y="506"/>
                  </a:lnTo>
                  <a:lnTo>
                    <a:pt x="161" y="504"/>
                  </a:lnTo>
                  <a:lnTo>
                    <a:pt x="164" y="502"/>
                  </a:lnTo>
                  <a:lnTo>
                    <a:pt x="164" y="502"/>
                  </a:lnTo>
                  <a:lnTo>
                    <a:pt x="166" y="502"/>
                  </a:lnTo>
                  <a:lnTo>
                    <a:pt x="170" y="500"/>
                  </a:lnTo>
                  <a:lnTo>
                    <a:pt x="175" y="495"/>
                  </a:lnTo>
                  <a:lnTo>
                    <a:pt x="179" y="493"/>
                  </a:lnTo>
                  <a:lnTo>
                    <a:pt x="182" y="493"/>
                  </a:lnTo>
                  <a:lnTo>
                    <a:pt x="182" y="493"/>
                  </a:lnTo>
                  <a:lnTo>
                    <a:pt x="184" y="491"/>
                  </a:lnTo>
                  <a:lnTo>
                    <a:pt x="186" y="491"/>
                  </a:lnTo>
                  <a:lnTo>
                    <a:pt x="191" y="488"/>
                  </a:lnTo>
                  <a:lnTo>
                    <a:pt x="193" y="486"/>
                  </a:lnTo>
                  <a:lnTo>
                    <a:pt x="195" y="486"/>
                  </a:lnTo>
                  <a:lnTo>
                    <a:pt x="197" y="484"/>
                  </a:lnTo>
                  <a:lnTo>
                    <a:pt x="197" y="484"/>
                  </a:lnTo>
                  <a:lnTo>
                    <a:pt x="200" y="482"/>
                  </a:lnTo>
                  <a:lnTo>
                    <a:pt x="204" y="479"/>
                  </a:lnTo>
                  <a:lnTo>
                    <a:pt x="209" y="475"/>
                  </a:lnTo>
                  <a:lnTo>
                    <a:pt x="215" y="470"/>
                  </a:lnTo>
                  <a:lnTo>
                    <a:pt x="220" y="466"/>
                  </a:lnTo>
                  <a:lnTo>
                    <a:pt x="224" y="464"/>
                  </a:lnTo>
                  <a:lnTo>
                    <a:pt x="226" y="462"/>
                  </a:lnTo>
                  <a:lnTo>
                    <a:pt x="231" y="459"/>
                  </a:lnTo>
                  <a:lnTo>
                    <a:pt x="235" y="455"/>
                  </a:lnTo>
                  <a:lnTo>
                    <a:pt x="242" y="450"/>
                  </a:lnTo>
                  <a:lnTo>
                    <a:pt x="249" y="444"/>
                  </a:lnTo>
                  <a:lnTo>
                    <a:pt x="258" y="439"/>
                  </a:lnTo>
                  <a:lnTo>
                    <a:pt x="265" y="435"/>
                  </a:lnTo>
                  <a:lnTo>
                    <a:pt x="269" y="432"/>
                  </a:lnTo>
                  <a:lnTo>
                    <a:pt x="271" y="430"/>
                  </a:lnTo>
                  <a:lnTo>
                    <a:pt x="276" y="428"/>
                  </a:lnTo>
                  <a:lnTo>
                    <a:pt x="278" y="426"/>
                  </a:lnTo>
                  <a:lnTo>
                    <a:pt x="283" y="421"/>
                  </a:lnTo>
                  <a:lnTo>
                    <a:pt x="287" y="417"/>
                  </a:lnTo>
                  <a:lnTo>
                    <a:pt x="292" y="414"/>
                  </a:lnTo>
                  <a:lnTo>
                    <a:pt x="294" y="412"/>
                  </a:lnTo>
                  <a:lnTo>
                    <a:pt x="294" y="408"/>
                  </a:lnTo>
                  <a:lnTo>
                    <a:pt x="292" y="405"/>
                  </a:lnTo>
                  <a:lnTo>
                    <a:pt x="289" y="401"/>
                  </a:lnTo>
                  <a:lnTo>
                    <a:pt x="287" y="396"/>
                  </a:lnTo>
                  <a:lnTo>
                    <a:pt x="287" y="394"/>
                  </a:lnTo>
                  <a:lnTo>
                    <a:pt x="287" y="392"/>
                  </a:lnTo>
                  <a:lnTo>
                    <a:pt x="289" y="388"/>
                  </a:lnTo>
                  <a:lnTo>
                    <a:pt x="296" y="385"/>
                  </a:lnTo>
                  <a:lnTo>
                    <a:pt x="300" y="379"/>
                  </a:lnTo>
                  <a:lnTo>
                    <a:pt x="307" y="372"/>
                  </a:lnTo>
                  <a:lnTo>
                    <a:pt x="314" y="365"/>
                  </a:lnTo>
                  <a:lnTo>
                    <a:pt x="318" y="358"/>
                  </a:lnTo>
                  <a:lnTo>
                    <a:pt x="323" y="354"/>
                  </a:lnTo>
                  <a:lnTo>
                    <a:pt x="327" y="349"/>
                  </a:lnTo>
                  <a:lnTo>
                    <a:pt x="330" y="345"/>
                  </a:lnTo>
                  <a:lnTo>
                    <a:pt x="334" y="343"/>
                  </a:lnTo>
                  <a:lnTo>
                    <a:pt x="341" y="340"/>
                  </a:lnTo>
                  <a:lnTo>
                    <a:pt x="348" y="338"/>
                  </a:lnTo>
                  <a:lnTo>
                    <a:pt x="350" y="338"/>
                  </a:lnTo>
                  <a:lnTo>
                    <a:pt x="354" y="336"/>
                  </a:lnTo>
                  <a:lnTo>
                    <a:pt x="357" y="336"/>
                  </a:lnTo>
                  <a:lnTo>
                    <a:pt x="361" y="336"/>
                  </a:lnTo>
                  <a:lnTo>
                    <a:pt x="366" y="336"/>
                  </a:lnTo>
                  <a:lnTo>
                    <a:pt x="370" y="336"/>
                  </a:lnTo>
                  <a:lnTo>
                    <a:pt x="374" y="336"/>
                  </a:lnTo>
                  <a:lnTo>
                    <a:pt x="377" y="338"/>
                  </a:lnTo>
                  <a:lnTo>
                    <a:pt x="374" y="340"/>
                  </a:lnTo>
                  <a:lnTo>
                    <a:pt x="372" y="340"/>
                  </a:lnTo>
                  <a:lnTo>
                    <a:pt x="368" y="343"/>
                  </a:lnTo>
                  <a:lnTo>
                    <a:pt x="363" y="343"/>
                  </a:lnTo>
                  <a:lnTo>
                    <a:pt x="361" y="343"/>
                  </a:lnTo>
                  <a:lnTo>
                    <a:pt x="359" y="345"/>
                  </a:lnTo>
                  <a:lnTo>
                    <a:pt x="357" y="345"/>
                  </a:lnTo>
                  <a:lnTo>
                    <a:pt x="352" y="349"/>
                  </a:lnTo>
                  <a:lnTo>
                    <a:pt x="348" y="352"/>
                  </a:lnTo>
                  <a:lnTo>
                    <a:pt x="343" y="354"/>
                  </a:lnTo>
                  <a:lnTo>
                    <a:pt x="341" y="356"/>
                  </a:lnTo>
                  <a:lnTo>
                    <a:pt x="339" y="358"/>
                  </a:lnTo>
                  <a:lnTo>
                    <a:pt x="336" y="363"/>
                  </a:lnTo>
                  <a:lnTo>
                    <a:pt x="336" y="365"/>
                  </a:lnTo>
                  <a:lnTo>
                    <a:pt x="334" y="370"/>
                  </a:lnTo>
                  <a:lnTo>
                    <a:pt x="332" y="372"/>
                  </a:lnTo>
                  <a:lnTo>
                    <a:pt x="330" y="374"/>
                  </a:lnTo>
                  <a:lnTo>
                    <a:pt x="327" y="376"/>
                  </a:lnTo>
                  <a:lnTo>
                    <a:pt x="327" y="379"/>
                  </a:lnTo>
                  <a:lnTo>
                    <a:pt x="330" y="383"/>
                  </a:lnTo>
                  <a:lnTo>
                    <a:pt x="332" y="388"/>
                  </a:lnTo>
                  <a:lnTo>
                    <a:pt x="334" y="392"/>
                  </a:lnTo>
                  <a:lnTo>
                    <a:pt x="336" y="394"/>
                  </a:lnTo>
                  <a:lnTo>
                    <a:pt x="336" y="396"/>
                  </a:lnTo>
                  <a:lnTo>
                    <a:pt x="339" y="396"/>
                  </a:lnTo>
                  <a:lnTo>
                    <a:pt x="343" y="396"/>
                  </a:lnTo>
                  <a:lnTo>
                    <a:pt x="348" y="392"/>
                  </a:lnTo>
                  <a:lnTo>
                    <a:pt x="354" y="388"/>
                  </a:lnTo>
                  <a:lnTo>
                    <a:pt x="359" y="383"/>
                  </a:lnTo>
                  <a:lnTo>
                    <a:pt x="366" y="379"/>
                  </a:lnTo>
                  <a:lnTo>
                    <a:pt x="374" y="376"/>
                  </a:lnTo>
                  <a:lnTo>
                    <a:pt x="379" y="379"/>
                  </a:lnTo>
                  <a:lnTo>
                    <a:pt x="386" y="379"/>
                  </a:lnTo>
                  <a:lnTo>
                    <a:pt x="392" y="379"/>
                  </a:lnTo>
                  <a:lnTo>
                    <a:pt x="397" y="379"/>
                  </a:lnTo>
                  <a:lnTo>
                    <a:pt x="401" y="376"/>
                  </a:lnTo>
                  <a:lnTo>
                    <a:pt x="404" y="374"/>
                  </a:lnTo>
                  <a:lnTo>
                    <a:pt x="406" y="370"/>
                  </a:lnTo>
                  <a:lnTo>
                    <a:pt x="406" y="367"/>
                  </a:lnTo>
                  <a:lnTo>
                    <a:pt x="406" y="367"/>
                  </a:lnTo>
                  <a:lnTo>
                    <a:pt x="404" y="365"/>
                  </a:lnTo>
                  <a:lnTo>
                    <a:pt x="404" y="363"/>
                  </a:lnTo>
                  <a:lnTo>
                    <a:pt x="404" y="358"/>
                  </a:lnTo>
                  <a:lnTo>
                    <a:pt x="401" y="354"/>
                  </a:lnTo>
                  <a:lnTo>
                    <a:pt x="401" y="349"/>
                  </a:lnTo>
                  <a:lnTo>
                    <a:pt x="401" y="347"/>
                  </a:lnTo>
                  <a:lnTo>
                    <a:pt x="401" y="345"/>
                  </a:lnTo>
                  <a:lnTo>
                    <a:pt x="406" y="343"/>
                  </a:lnTo>
                  <a:lnTo>
                    <a:pt x="410" y="343"/>
                  </a:lnTo>
                  <a:lnTo>
                    <a:pt x="415" y="340"/>
                  </a:lnTo>
                  <a:lnTo>
                    <a:pt x="419" y="340"/>
                  </a:lnTo>
                  <a:lnTo>
                    <a:pt x="424" y="343"/>
                  </a:lnTo>
                  <a:lnTo>
                    <a:pt x="431" y="345"/>
                  </a:lnTo>
                  <a:lnTo>
                    <a:pt x="435" y="347"/>
                  </a:lnTo>
                  <a:lnTo>
                    <a:pt x="437" y="349"/>
                  </a:lnTo>
                  <a:lnTo>
                    <a:pt x="440" y="352"/>
                  </a:lnTo>
                  <a:lnTo>
                    <a:pt x="444" y="354"/>
                  </a:lnTo>
                  <a:lnTo>
                    <a:pt x="448" y="358"/>
                  </a:lnTo>
                  <a:lnTo>
                    <a:pt x="451" y="358"/>
                  </a:lnTo>
                  <a:lnTo>
                    <a:pt x="453" y="361"/>
                  </a:lnTo>
                  <a:lnTo>
                    <a:pt x="455" y="361"/>
                  </a:lnTo>
                  <a:lnTo>
                    <a:pt x="455" y="361"/>
                  </a:lnTo>
                  <a:lnTo>
                    <a:pt x="457" y="361"/>
                  </a:lnTo>
                  <a:lnTo>
                    <a:pt x="460" y="361"/>
                  </a:lnTo>
                  <a:lnTo>
                    <a:pt x="464" y="363"/>
                  </a:lnTo>
                  <a:lnTo>
                    <a:pt x="469" y="365"/>
                  </a:lnTo>
                  <a:lnTo>
                    <a:pt x="471" y="367"/>
                  </a:lnTo>
                  <a:lnTo>
                    <a:pt x="473" y="370"/>
                  </a:lnTo>
                  <a:lnTo>
                    <a:pt x="473" y="370"/>
                  </a:lnTo>
                  <a:lnTo>
                    <a:pt x="475" y="372"/>
                  </a:lnTo>
                  <a:lnTo>
                    <a:pt x="480" y="374"/>
                  </a:lnTo>
                  <a:lnTo>
                    <a:pt x="487" y="374"/>
                  </a:lnTo>
                  <a:lnTo>
                    <a:pt x="493" y="374"/>
                  </a:lnTo>
                  <a:lnTo>
                    <a:pt x="496" y="374"/>
                  </a:lnTo>
                  <a:lnTo>
                    <a:pt x="498" y="374"/>
                  </a:lnTo>
                  <a:lnTo>
                    <a:pt x="500" y="376"/>
                  </a:lnTo>
                  <a:lnTo>
                    <a:pt x="502" y="376"/>
                  </a:lnTo>
                  <a:lnTo>
                    <a:pt x="505" y="374"/>
                  </a:lnTo>
                  <a:lnTo>
                    <a:pt x="511" y="374"/>
                  </a:lnTo>
                  <a:lnTo>
                    <a:pt x="518" y="372"/>
                  </a:lnTo>
                  <a:lnTo>
                    <a:pt x="522" y="370"/>
                  </a:lnTo>
                  <a:lnTo>
                    <a:pt x="527" y="370"/>
                  </a:lnTo>
                  <a:lnTo>
                    <a:pt x="529" y="367"/>
                  </a:lnTo>
                  <a:lnTo>
                    <a:pt x="534" y="367"/>
                  </a:lnTo>
                  <a:lnTo>
                    <a:pt x="536" y="367"/>
                  </a:lnTo>
                  <a:lnTo>
                    <a:pt x="540" y="370"/>
                  </a:lnTo>
                  <a:lnTo>
                    <a:pt x="540" y="51"/>
                  </a:lnTo>
                  <a:lnTo>
                    <a:pt x="540" y="54"/>
                  </a:lnTo>
                  <a:lnTo>
                    <a:pt x="538" y="54"/>
                  </a:lnTo>
                  <a:lnTo>
                    <a:pt x="536" y="54"/>
                  </a:lnTo>
                  <a:lnTo>
                    <a:pt x="534" y="54"/>
                  </a:lnTo>
                  <a:lnTo>
                    <a:pt x="529" y="54"/>
                  </a:lnTo>
                  <a:lnTo>
                    <a:pt x="525" y="49"/>
                  </a:lnTo>
                  <a:lnTo>
                    <a:pt x="520" y="47"/>
                  </a:lnTo>
                  <a:lnTo>
                    <a:pt x="518" y="45"/>
                  </a:lnTo>
                  <a:lnTo>
                    <a:pt x="518" y="42"/>
                  </a:lnTo>
                  <a:lnTo>
                    <a:pt x="516" y="40"/>
                  </a:lnTo>
                  <a:lnTo>
                    <a:pt x="514" y="40"/>
                  </a:lnTo>
                  <a:lnTo>
                    <a:pt x="509" y="38"/>
                  </a:lnTo>
                  <a:lnTo>
                    <a:pt x="502" y="38"/>
                  </a:lnTo>
                  <a:lnTo>
                    <a:pt x="496" y="40"/>
                  </a:lnTo>
                  <a:lnTo>
                    <a:pt x="491" y="40"/>
                  </a:lnTo>
                  <a:lnTo>
                    <a:pt x="487" y="42"/>
                  </a:lnTo>
                  <a:lnTo>
                    <a:pt x="482" y="45"/>
                  </a:lnTo>
                  <a:lnTo>
                    <a:pt x="480" y="47"/>
                  </a:lnTo>
                  <a:lnTo>
                    <a:pt x="473" y="47"/>
                  </a:lnTo>
                  <a:lnTo>
                    <a:pt x="466" y="47"/>
                  </a:lnTo>
                  <a:lnTo>
                    <a:pt x="455" y="45"/>
                  </a:lnTo>
                  <a:lnTo>
                    <a:pt x="448" y="38"/>
                  </a:lnTo>
                  <a:lnTo>
                    <a:pt x="442" y="36"/>
                  </a:lnTo>
                  <a:lnTo>
                    <a:pt x="428" y="33"/>
                  </a:lnTo>
                  <a:lnTo>
                    <a:pt x="417" y="33"/>
                  </a:lnTo>
                  <a:lnTo>
                    <a:pt x="408" y="33"/>
                  </a:lnTo>
                  <a:lnTo>
                    <a:pt x="399" y="33"/>
                  </a:lnTo>
                  <a:lnTo>
                    <a:pt x="388" y="31"/>
                  </a:lnTo>
                  <a:lnTo>
                    <a:pt x="379" y="27"/>
                  </a:lnTo>
                  <a:lnTo>
                    <a:pt x="372" y="24"/>
                  </a:lnTo>
                  <a:lnTo>
                    <a:pt x="366" y="22"/>
                  </a:lnTo>
                  <a:lnTo>
                    <a:pt x="361" y="22"/>
                  </a:lnTo>
                  <a:lnTo>
                    <a:pt x="354" y="22"/>
                  </a:lnTo>
                  <a:lnTo>
                    <a:pt x="350" y="24"/>
                  </a:lnTo>
                  <a:lnTo>
                    <a:pt x="343" y="27"/>
                  </a:lnTo>
                  <a:lnTo>
                    <a:pt x="336" y="27"/>
                  </a:lnTo>
                  <a:lnTo>
                    <a:pt x="330" y="29"/>
                  </a:lnTo>
                  <a:lnTo>
                    <a:pt x="323" y="27"/>
                  </a:lnTo>
                  <a:lnTo>
                    <a:pt x="318" y="27"/>
                  </a:lnTo>
                  <a:lnTo>
                    <a:pt x="316" y="24"/>
                  </a:lnTo>
                  <a:lnTo>
                    <a:pt x="316" y="22"/>
                  </a:lnTo>
                  <a:lnTo>
                    <a:pt x="316" y="18"/>
                  </a:lnTo>
                  <a:lnTo>
                    <a:pt x="314" y="15"/>
                  </a:lnTo>
                  <a:lnTo>
                    <a:pt x="312" y="13"/>
                  </a:lnTo>
                  <a:lnTo>
                    <a:pt x="309" y="11"/>
                  </a:lnTo>
                  <a:lnTo>
                    <a:pt x="303" y="9"/>
                  </a:lnTo>
                  <a:lnTo>
                    <a:pt x="292" y="9"/>
                  </a:lnTo>
                  <a:lnTo>
                    <a:pt x="278" y="11"/>
                  </a:lnTo>
                  <a:lnTo>
                    <a:pt x="267" y="11"/>
                  </a:lnTo>
                  <a:lnTo>
                    <a:pt x="253" y="9"/>
                  </a:lnTo>
                  <a:lnTo>
                    <a:pt x="247" y="4"/>
                  </a:lnTo>
                  <a:lnTo>
                    <a:pt x="240" y="2"/>
                  </a:lnTo>
                  <a:lnTo>
                    <a:pt x="235" y="0"/>
                  </a:lnTo>
                  <a:lnTo>
                    <a:pt x="233" y="0"/>
                  </a:lnTo>
                  <a:lnTo>
                    <a:pt x="229" y="0"/>
                  </a:lnTo>
                  <a:lnTo>
                    <a:pt x="222" y="0"/>
                  </a:lnTo>
                  <a:lnTo>
                    <a:pt x="211" y="2"/>
                  </a:lnTo>
                  <a:lnTo>
                    <a:pt x="193" y="6"/>
                  </a:lnTo>
                  <a:lnTo>
                    <a:pt x="177" y="11"/>
                  </a:lnTo>
                  <a:lnTo>
                    <a:pt x="164" y="18"/>
                  </a:lnTo>
                  <a:lnTo>
                    <a:pt x="157" y="22"/>
                  </a:lnTo>
                  <a:lnTo>
                    <a:pt x="155" y="24"/>
                  </a:lnTo>
                  <a:lnTo>
                    <a:pt x="155" y="27"/>
                  </a:lnTo>
                  <a:lnTo>
                    <a:pt x="155" y="29"/>
                  </a:lnTo>
                  <a:lnTo>
                    <a:pt x="155" y="29"/>
                  </a:lnTo>
                  <a:lnTo>
                    <a:pt x="152" y="31"/>
                  </a:lnTo>
                  <a:lnTo>
                    <a:pt x="148" y="31"/>
                  </a:lnTo>
                  <a:lnTo>
                    <a:pt x="144" y="33"/>
                  </a:lnTo>
                  <a:lnTo>
                    <a:pt x="137" y="36"/>
                  </a:lnTo>
                  <a:lnTo>
                    <a:pt x="132" y="36"/>
                  </a:lnTo>
                  <a:lnTo>
                    <a:pt x="128" y="36"/>
                  </a:lnTo>
                  <a:lnTo>
                    <a:pt x="123" y="36"/>
                  </a:lnTo>
                  <a:lnTo>
                    <a:pt x="121" y="36"/>
                  </a:lnTo>
                  <a:lnTo>
                    <a:pt x="117" y="38"/>
                  </a:lnTo>
                  <a:lnTo>
                    <a:pt x="112" y="42"/>
                  </a:lnTo>
                  <a:lnTo>
                    <a:pt x="108" y="47"/>
                  </a:lnTo>
                  <a:lnTo>
                    <a:pt x="105" y="51"/>
                  </a:lnTo>
                  <a:lnTo>
                    <a:pt x="103" y="56"/>
                  </a:lnTo>
                  <a:lnTo>
                    <a:pt x="101" y="58"/>
                  </a:lnTo>
                  <a:lnTo>
                    <a:pt x="96" y="62"/>
                  </a:lnTo>
                  <a:lnTo>
                    <a:pt x="92" y="69"/>
                  </a:lnTo>
                  <a:lnTo>
                    <a:pt x="85" y="71"/>
                  </a:lnTo>
                  <a:lnTo>
                    <a:pt x="83" y="76"/>
                  </a:lnTo>
                  <a:lnTo>
                    <a:pt x="81" y="76"/>
                  </a:lnTo>
                  <a:lnTo>
                    <a:pt x="78" y="78"/>
                  </a:lnTo>
                  <a:lnTo>
                    <a:pt x="76" y="78"/>
                  </a:lnTo>
                  <a:lnTo>
                    <a:pt x="72" y="78"/>
                  </a:lnTo>
                  <a:lnTo>
                    <a:pt x="63" y="80"/>
                  </a:lnTo>
                  <a:lnTo>
                    <a:pt x="54" y="80"/>
                  </a:lnTo>
                  <a:lnTo>
                    <a:pt x="47" y="83"/>
                  </a:lnTo>
                  <a:lnTo>
                    <a:pt x="38" y="83"/>
                  </a:lnTo>
                  <a:lnTo>
                    <a:pt x="34" y="85"/>
                  </a:lnTo>
                  <a:lnTo>
                    <a:pt x="29" y="87"/>
                  </a:lnTo>
                  <a:lnTo>
                    <a:pt x="27" y="92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6" y="103"/>
                  </a:lnTo>
                  <a:lnTo>
                    <a:pt x="43" y="105"/>
                  </a:lnTo>
                  <a:lnTo>
                    <a:pt x="49" y="107"/>
                  </a:lnTo>
                  <a:lnTo>
                    <a:pt x="56" y="110"/>
                  </a:lnTo>
                  <a:lnTo>
                    <a:pt x="63" y="114"/>
                  </a:lnTo>
                  <a:lnTo>
                    <a:pt x="70" y="119"/>
                  </a:lnTo>
                  <a:lnTo>
                    <a:pt x="74" y="123"/>
                  </a:lnTo>
                  <a:lnTo>
                    <a:pt x="76" y="125"/>
                  </a:lnTo>
                  <a:lnTo>
                    <a:pt x="81" y="127"/>
                  </a:lnTo>
                  <a:lnTo>
                    <a:pt x="83" y="132"/>
                  </a:lnTo>
                  <a:lnTo>
                    <a:pt x="87" y="134"/>
                  </a:lnTo>
                  <a:lnTo>
                    <a:pt x="94" y="139"/>
                  </a:lnTo>
                  <a:lnTo>
                    <a:pt x="99" y="143"/>
                  </a:lnTo>
                  <a:lnTo>
                    <a:pt x="103" y="145"/>
                  </a:lnTo>
                  <a:lnTo>
                    <a:pt x="105" y="148"/>
                  </a:lnTo>
                  <a:lnTo>
                    <a:pt x="108" y="150"/>
                  </a:lnTo>
                  <a:lnTo>
                    <a:pt x="110" y="150"/>
                  </a:lnTo>
                  <a:lnTo>
                    <a:pt x="112" y="152"/>
                  </a:lnTo>
                  <a:lnTo>
                    <a:pt x="119" y="152"/>
                  </a:lnTo>
                  <a:lnTo>
                    <a:pt x="126" y="154"/>
                  </a:lnTo>
                  <a:lnTo>
                    <a:pt x="135" y="154"/>
                  </a:lnTo>
                  <a:lnTo>
                    <a:pt x="141" y="157"/>
                  </a:lnTo>
                  <a:lnTo>
                    <a:pt x="146" y="159"/>
                  </a:lnTo>
                  <a:lnTo>
                    <a:pt x="150" y="161"/>
                  </a:lnTo>
                  <a:lnTo>
                    <a:pt x="150" y="163"/>
                  </a:lnTo>
                  <a:lnTo>
                    <a:pt x="150" y="168"/>
                  </a:lnTo>
                  <a:lnTo>
                    <a:pt x="146" y="172"/>
                  </a:lnTo>
                  <a:lnTo>
                    <a:pt x="141" y="175"/>
                  </a:lnTo>
                  <a:lnTo>
                    <a:pt x="132" y="177"/>
                  </a:lnTo>
                  <a:lnTo>
                    <a:pt x="123" y="177"/>
                  </a:lnTo>
                  <a:lnTo>
                    <a:pt x="117" y="179"/>
                  </a:lnTo>
                  <a:lnTo>
                    <a:pt x="112" y="181"/>
                  </a:lnTo>
                  <a:lnTo>
                    <a:pt x="108" y="181"/>
                  </a:lnTo>
                  <a:lnTo>
                    <a:pt x="103" y="184"/>
                  </a:lnTo>
                  <a:lnTo>
                    <a:pt x="99" y="181"/>
                  </a:lnTo>
                  <a:lnTo>
                    <a:pt x="94" y="181"/>
                  </a:lnTo>
                  <a:lnTo>
                    <a:pt x="90" y="177"/>
                  </a:lnTo>
                  <a:lnTo>
                    <a:pt x="87" y="175"/>
                  </a:lnTo>
                  <a:lnTo>
                    <a:pt x="87" y="172"/>
                  </a:lnTo>
                  <a:lnTo>
                    <a:pt x="87" y="170"/>
                  </a:lnTo>
                  <a:lnTo>
                    <a:pt x="87" y="168"/>
                  </a:lnTo>
                  <a:lnTo>
                    <a:pt x="83" y="166"/>
                  </a:lnTo>
                  <a:lnTo>
                    <a:pt x="78" y="166"/>
                  </a:lnTo>
                  <a:lnTo>
                    <a:pt x="74" y="163"/>
                  </a:lnTo>
                  <a:lnTo>
                    <a:pt x="72" y="163"/>
                  </a:lnTo>
                  <a:lnTo>
                    <a:pt x="70" y="163"/>
                  </a:lnTo>
                  <a:lnTo>
                    <a:pt x="65" y="166"/>
                  </a:lnTo>
                  <a:lnTo>
                    <a:pt x="61" y="166"/>
                  </a:lnTo>
                  <a:lnTo>
                    <a:pt x="56" y="170"/>
                  </a:lnTo>
                  <a:lnTo>
                    <a:pt x="49" y="172"/>
                  </a:lnTo>
                  <a:lnTo>
                    <a:pt x="45" y="175"/>
                  </a:lnTo>
                  <a:lnTo>
                    <a:pt x="40" y="177"/>
                  </a:lnTo>
                  <a:lnTo>
                    <a:pt x="31" y="181"/>
                  </a:lnTo>
                  <a:lnTo>
                    <a:pt x="22" y="184"/>
                  </a:lnTo>
                  <a:lnTo>
                    <a:pt x="16" y="186"/>
                  </a:lnTo>
                  <a:lnTo>
                    <a:pt x="9" y="188"/>
                  </a:lnTo>
                  <a:lnTo>
                    <a:pt x="4" y="190"/>
                  </a:lnTo>
                  <a:lnTo>
                    <a:pt x="2" y="193"/>
                  </a:lnTo>
                  <a:lnTo>
                    <a:pt x="0" y="197"/>
                  </a:lnTo>
                  <a:lnTo>
                    <a:pt x="4" y="204"/>
                  </a:lnTo>
                  <a:lnTo>
                    <a:pt x="9" y="208"/>
                  </a:lnTo>
                  <a:lnTo>
                    <a:pt x="13" y="210"/>
                  </a:lnTo>
                  <a:lnTo>
                    <a:pt x="20" y="213"/>
                  </a:lnTo>
                  <a:lnTo>
                    <a:pt x="22" y="213"/>
                  </a:lnTo>
                  <a:lnTo>
                    <a:pt x="25" y="215"/>
                  </a:lnTo>
                  <a:lnTo>
                    <a:pt x="27" y="219"/>
                  </a:lnTo>
                  <a:lnTo>
                    <a:pt x="29" y="222"/>
                  </a:lnTo>
                  <a:lnTo>
                    <a:pt x="34" y="224"/>
                  </a:lnTo>
                  <a:lnTo>
                    <a:pt x="38" y="226"/>
                  </a:lnTo>
                  <a:lnTo>
                    <a:pt x="47" y="228"/>
                  </a:lnTo>
                  <a:lnTo>
                    <a:pt x="52" y="228"/>
                  </a:lnTo>
                  <a:lnTo>
                    <a:pt x="58" y="228"/>
                  </a:lnTo>
                  <a:lnTo>
                    <a:pt x="65" y="228"/>
                  </a:lnTo>
                  <a:lnTo>
                    <a:pt x="72" y="228"/>
                  </a:lnTo>
                  <a:lnTo>
                    <a:pt x="81" y="231"/>
                  </a:lnTo>
                  <a:lnTo>
                    <a:pt x="87" y="231"/>
                  </a:lnTo>
                  <a:lnTo>
                    <a:pt x="94" y="233"/>
                  </a:lnTo>
                  <a:lnTo>
                    <a:pt x="101" y="233"/>
                  </a:lnTo>
                  <a:lnTo>
                    <a:pt x="108" y="231"/>
                  </a:lnTo>
                  <a:lnTo>
                    <a:pt x="112" y="228"/>
                  </a:lnTo>
                  <a:lnTo>
                    <a:pt x="119" y="226"/>
                  </a:lnTo>
                  <a:lnTo>
                    <a:pt x="123" y="224"/>
                  </a:lnTo>
                  <a:lnTo>
                    <a:pt x="130" y="224"/>
                  </a:lnTo>
                  <a:lnTo>
                    <a:pt x="132" y="224"/>
                  </a:lnTo>
                  <a:lnTo>
                    <a:pt x="135" y="222"/>
                  </a:lnTo>
                  <a:lnTo>
                    <a:pt x="137" y="219"/>
                  </a:lnTo>
                  <a:lnTo>
                    <a:pt x="137" y="219"/>
                  </a:lnTo>
                  <a:lnTo>
                    <a:pt x="137" y="219"/>
                  </a:lnTo>
                  <a:lnTo>
                    <a:pt x="139" y="219"/>
                  </a:lnTo>
                  <a:lnTo>
                    <a:pt x="139" y="224"/>
                  </a:lnTo>
                  <a:lnTo>
                    <a:pt x="141" y="226"/>
                  </a:lnTo>
                  <a:lnTo>
                    <a:pt x="144" y="228"/>
                  </a:lnTo>
                  <a:lnTo>
                    <a:pt x="144" y="228"/>
                  </a:lnTo>
                  <a:lnTo>
                    <a:pt x="144" y="228"/>
                  </a:lnTo>
                  <a:lnTo>
                    <a:pt x="144" y="226"/>
                  </a:lnTo>
                  <a:lnTo>
                    <a:pt x="144" y="228"/>
                  </a:lnTo>
                  <a:lnTo>
                    <a:pt x="146" y="231"/>
                  </a:lnTo>
                  <a:lnTo>
                    <a:pt x="146" y="235"/>
                  </a:lnTo>
                  <a:lnTo>
                    <a:pt x="146" y="244"/>
                  </a:lnTo>
                  <a:lnTo>
                    <a:pt x="146" y="251"/>
                  </a:lnTo>
                  <a:lnTo>
                    <a:pt x="146" y="258"/>
                  </a:lnTo>
                  <a:lnTo>
                    <a:pt x="146" y="260"/>
                  </a:lnTo>
                  <a:lnTo>
                    <a:pt x="144" y="26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48" name="Freeform 56"/>
            <p:cNvSpPr>
              <a:spLocks/>
            </p:cNvSpPr>
            <p:nvPr/>
          </p:nvSpPr>
          <p:spPr bwMode="auto">
            <a:xfrm>
              <a:off x="-457200" y="431800"/>
              <a:ext cx="2752725" cy="1547813"/>
            </a:xfrm>
            <a:custGeom>
              <a:avLst/>
              <a:gdLst>
                <a:gd name="T0" fmla="*/ 346 w 1734"/>
                <a:gd name="T1" fmla="*/ 793 h 975"/>
                <a:gd name="T2" fmla="*/ 287 w 1734"/>
                <a:gd name="T3" fmla="*/ 742 h 975"/>
                <a:gd name="T4" fmla="*/ 227 w 1734"/>
                <a:gd name="T5" fmla="*/ 679 h 975"/>
                <a:gd name="T6" fmla="*/ 182 w 1734"/>
                <a:gd name="T7" fmla="*/ 598 h 975"/>
                <a:gd name="T8" fmla="*/ 146 w 1734"/>
                <a:gd name="T9" fmla="*/ 553 h 975"/>
                <a:gd name="T10" fmla="*/ 5 w 1734"/>
                <a:gd name="T11" fmla="*/ 482 h 975"/>
                <a:gd name="T12" fmla="*/ 144 w 1734"/>
                <a:gd name="T13" fmla="*/ 174 h 975"/>
                <a:gd name="T14" fmla="*/ 281 w 1734"/>
                <a:gd name="T15" fmla="*/ 145 h 975"/>
                <a:gd name="T16" fmla="*/ 415 w 1734"/>
                <a:gd name="T17" fmla="*/ 172 h 975"/>
                <a:gd name="T18" fmla="*/ 592 w 1734"/>
                <a:gd name="T19" fmla="*/ 237 h 975"/>
                <a:gd name="T20" fmla="*/ 702 w 1734"/>
                <a:gd name="T21" fmla="*/ 217 h 975"/>
                <a:gd name="T22" fmla="*/ 801 w 1734"/>
                <a:gd name="T23" fmla="*/ 237 h 975"/>
                <a:gd name="T24" fmla="*/ 839 w 1734"/>
                <a:gd name="T25" fmla="*/ 197 h 975"/>
                <a:gd name="T26" fmla="*/ 929 w 1734"/>
                <a:gd name="T27" fmla="*/ 190 h 975"/>
                <a:gd name="T28" fmla="*/ 933 w 1734"/>
                <a:gd name="T29" fmla="*/ 239 h 975"/>
                <a:gd name="T30" fmla="*/ 904 w 1734"/>
                <a:gd name="T31" fmla="*/ 121 h 975"/>
                <a:gd name="T32" fmla="*/ 965 w 1734"/>
                <a:gd name="T33" fmla="*/ 0 h 975"/>
                <a:gd name="T34" fmla="*/ 960 w 1734"/>
                <a:gd name="T35" fmla="*/ 92 h 975"/>
                <a:gd name="T36" fmla="*/ 1021 w 1734"/>
                <a:gd name="T37" fmla="*/ 188 h 975"/>
                <a:gd name="T38" fmla="*/ 1092 w 1734"/>
                <a:gd name="T39" fmla="*/ 251 h 975"/>
                <a:gd name="T40" fmla="*/ 1066 w 1734"/>
                <a:gd name="T41" fmla="*/ 134 h 975"/>
                <a:gd name="T42" fmla="*/ 1104 w 1734"/>
                <a:gd name="T43" fmla="*/ 47 h 975"/>
                <a:gd name="T44" fmla="*/ 1133 w 1734"/>
                <a:gd name="T45" fmla="*/ 94 h 975"/>
                <a:gd name="T46" fmla="*/ 1182 w 1734"/>
                <a:gd name="T47" fmla="*/ 18 h 975"/>
                <a:gd name="T48" fmla="*/ 1310 w 1734"/>
                <a:gd name="T49" fmla="*/ 60 h 975"/>
                <a:gd name="T50" fmla="*/ 1366 w 1734"/>
                <a:gd name="T51" fmla="*/ 92 h 975"/>
                <a:gd name="T52" fmla="*/ 1433 w 1734"/>
                <a:gd name="T53" fmla="*/ 112 h 975"/>
                <a:gd name="T54" fmla="*/ 1485 w 1734"/>
                <a:gd name="T55" fmla="*/ 183 h 975"/>
                <a:gd name="T56" fmla="*/ 1554 w 1734"/>
                <a:gd name="T57" fmla="*/ 242 h 975"/>
                <a:gd name="T58" fmla="*/ 1595 w 1734"/>
                <a:gd name="T59" fmla="*/ 293 h 975"/>
                <a:gd name="T60" fmla="*/ 1510 w 1734"/>
                <a:gd name="T61" fmla="*/ 275 h 975"/>
                <a:gd name="T62" fmla="*/ 1519 w 1734"/>
                <a:gd name="T63" fmla="*/ 331 h 975"/>
                <a:gd name="T64" fmla="*/ 1536 w 1734"/>
                <a:gd name="T65" fmla="*/ 399 h 975"/>
                <a:gd name="T66" fmla="*/ 1512 w 1734"/>
                <a:gd name="T67" fmla="*/ 417 h 975"/>
                <a:gd name="T68" fmla="*/ 1429 w 1734"/>
                <a:gd name="T69" fmla="*/ 403 h 975"/>
                <a:gd name="T70" fmla="*/ 1319 w 1734"/>
                <a:gd name="T71" fmla="*/ 352 h 975"/>
                <a:gd name="T72" fmla="*/ 1355 w 1734"/>
                <a:gd name="T73" fmla="*/ 307 h 975"/>
                <a:gd name="T74" fmla="*/ 1386 w 1734"/>
                <a:gd name="T75" fmla="*/ 237 h 975"/>
                <a:gd name="T76" fmla="*/ 1317 w 1734"/>
                <a:gd name="T77" fmla="*/ 255 h 975"/>
                <a:gd name="T78" fmla="*/ 1321 w 1734"/>
                <a:gd name="T79" fmla="*/ 190 h 975"/>
                <a:gd name="T80" fmla="*/ 1258 w 1734"/>
                <a:gd name="T81" fmla="*/ 159 h 975"/>
                <a:gd name="T82" fmla="*/ 1207 w 1734"/>
                <a:gd name="T83" fmla="*/ 208 h 975"/>
                <a:gd name="T84" fmla="*/ 1115 w 1734"/>
                <a:gd name="T85" fmla="*/ 280 h 975"/>
                <a:gd name="T86" fmla="*/ 1036 w 1734"/>
                <a:gd name="T87" fmla="*/ 365 h 975"/>
                <a:gd name="T88" fmla="*/ 1041 w 1734"/>
                <a:gd name="T89" fmla="*/ 569 h 975"/>
                <a:gd name="T90" fmla="*/ 1198 w 1734"/>
                <a:gd name="T91" fmla="*/ 634 h 975"/>
                <a:gd name="T92" fmla="*/ 1258 w 1734"/>
                <a:gd name="T93" fmla="*/ 659 h 975"/>
                <a:gd name="T94" fmla="*/ 1281 w 1734"/>
                <a:gd name="T95" fmla="*/ 502 h 975"/>
                <a:gd name="T96" fmla="*/ 1281 w 1734"/>
                <a:gd name="T97" fmla="*/ 419 h 975"/>
                <a:gd name="T98" fmla="*/ 1415 w 1734"/>
                <a:gd name="T99" fmla="*/ 446 h 975"/>
                <a:gd name="T100" fmla="*/ 1465 w 1734"/>
                <a:gd name="T101" fmla="*/ 515 h 975"/>
                <a:gd name="T102" fmla="*/ 1530 w 1734"/>
                <a:gd name="T103" fmla="*/ 502 h 975"/>
                <a:gd name="T104" fmla="*/ 1610 w 1734"/>
                <a:gd name="T105" fmla="*/ 569 h 975"/>
                <a:gd name="T106" fmla="*/ 1684 w 1734"/>
                <a:gd name="T107" fmla="*/ 639 h 975"/>
                <a:gd name="T108" fmla="*/ 1689 w 1734"/>
                <a:gd name="T109" fmla="*/ 654 h 975"/>
                <a:gd name="T110" fmla="*/ 1676 w 1734"/>
                <a:gd name="T111" fmla="*/ 735 h 975"/>
                <a:gd name="T112" fmla="*/ 1478 w 1734"/>
                <a:gd name="T113" fmla="*/ 786 h 975"/>
                <a:gd name="T114" fmla="*/ 1554 w 1734"/>
                <a:gd name="T115" fmla="*/ 793 h 975"/>
                <a:gd name="T116" fmla="*/ 1323 w 1734"/>
                <a:gd name="T117" fmla="*/ 908 h 975"/>
                <a:gd name="T118" fmla="*/ 1187 w 1734"/>
                <a:gd name="T119" fmla="*/ 975 h 975"/>
                <a:gd name="T120" fmla="*/ 1225 w 1734"/>
                <a:gd name="T121" fmla="*/ 894 h 975"/>
                <a:gd name="T122" fmla="*/ 1135 w 1734"/>
                <a:gd name="T123" fmla="*/ 813 h 975"/>
                <a:gd name="T124" fmla="*/ 1003 w 1734"/>
                <a:gd name="T125" fmla="*/ 816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34" h="975">
                  <a:moveTo>
                    <a:pt x="368" y="793"/>
                  </a:moveTo>
                  <a:lnTo>
                    <a:pt x="366" y="811"/>
                  </a:lnTo>
                  <a:lnTo>
                    <a:pt x="328" y="802"/>
                  </a:lnTo>
                  <a:lnTo>
                    <a:pt x="328" y="802"/>
                  </a:lnTo>
                  <a:lnTo>
                    <a:pt x="328" y="802"/>
                  </a:lnTo>
                  <a:lnTo>
                    <a:pt x="326" y="800"/>
                  </a:lnTo>
                  <a:lnTo>
                    <a:pt x="323" y="798"/>
                  </a:lnTo>
                  <a:lnTo>
                    <a:pt x="319" y="793"/>
                  </a:lnTo>
                  <a:lnTo>
                    <a:pt x="310" y="789"/>
                  </a:lnTo>
                  <a:lnTo>
                    <a:pt x="303" y="780"/>
                  </a:lnTo>
                  <a:lnTo>
                    <a:pt x="294" y="777"/>
                  </a:lnTo>
                  <a:lnTo>
                    <a:pt x="287" y="775"/>
                  </a:lnTo>
                  <a:lnTo>
                    <a:pt x="278" y="769"/>
                  </a:lnTo>
                  <a:lnTo>
                    <a:pt x="267" y="762"/>
                  </a:lnTo>
                  <a:lnTo>
                    <a:pt x="267" y="753"/>
                  </a:lnTo>
                  <a:lnTo>
                    <a:pt x="278" y="753"/>
                  </a:lnTo>
                  <a:lnTo>
                    <a:pt x="278" y="753"/>
                  </a:lnTo>
                  <a:lnTo>
                    <a:pt x="281" y="753"/>
                  </a:lnTo>
                  <a:lnTo>
                    <a:pt x="281" y="753"/>
                  </a:lnTo>
                  <a:lnTo>
                    <a:pt x="285" y="755"/>
                  </a:lnTo>
                  <a:lnTo>
                    <a:pt x="292" y="755"/>
                  </a:lnTo>
                  <a:lnTo>
                    <a:pt x="301" y="757"/>
                  </a:lnTo>
                  <a:lnTo>
                    <a:pt x="305" y="760"/>
                  </a:lnTo>
                  <a:lnTo>
                    <a:pt x="308" y="760"/>
                  </a:lnTo>
                  <a:lnTo>
                    <a:pt x="310" y="762"/>
                  </a:lnTo>
                  <a:lnTo>
                    <a:pt x="310" y="762"/>
                  </a:lnTo>
                  <a:lnTo>
                    <a:pt x="310" y="762"/>
                  </a:lnTo>
                  <a:lnTo>
                    <a:pt x="310" y="762"/>
                  </a:lnTo>
                  <a:lnTo>
                    <a:pt x="312" y="764"/>
                  </a:lnTo>
                  <a:lnTo>
                    <a:pt x="314" y="766"/>
                  </a:lnTo>
                  <a:lnTo>
                    <a:pt x="319" y="769"/>
                  </a:lnTo>
                  <a:lnTo>
                    <a:pt x="341" y="793"/>
                  </a:lnTo>
                  <a:lnTo>
                    <a:pt x="341" y="793"/>
                  </a:lnTo>
                  <a:lnTo>
                    <a:pt x="344" y="793"/>
                  </a:lnTo>
                  <a:lnTo>
                    <a:pt x="346" y="793"/>
                  </a:lnTo>
                  <a:lnTo>
                    <a:pt x="352" y="793"/>
                  </a:lnTo>
                  <a:lnTo>
                    <a:pt x="355" y="793"/>
                  </a:lnTo>
                  <a:lnTo>
                    <a:pt x="357" y="791"/>
                  </a:lnTo>
                  <a:lnTo>
                    <a:pt x="357" y="789"/>
                  </a:lnTo>
                  <a:lnTo>
                    <a:pt x="355" y="786"/>
                  </a:lnTo>
                  <a:lnTo>
                    <a:pt x="355" y="784"/>
                  </a:lnTo>
                  <a:lnTo>
                    <a:pt x="352" y="784"/>
                  </a:lnTo>
                  <a:lnTo>
                    <a:pt x="352" y="782"/>
                  </a:lnTo>
                  <a:lnTo>
                    <a:pt x="350" y="775"/>
                  </a:lnTo>
                  <a:lnTo>
                    <a:pt x="339" y="769"/>
                  </a:lnTo>
                  <a:lnTo>
                    <a:pt x="330" y="757"/>
                  </a:lnTo>
                  <a:lnTo>
                    <a:pt x="330" y="757"/>
                  </a:lnTo>
                  <a:lnTo>
                    <a:pt x="330" y="757"/>
                  </a:lnTo>
                  <a:lnTo>
                    <a:pt x="330" y="755"/>
                  </a:lnTo>
                  <a:lnTo>
                    <a:pt x="328" y="753"/>
                  </a:lnTo>
                  <a:lnTo>
                    <a:pt x="326" y="748"/>
                  </a:lnTo>
                  <a:lnTo>
                    <a:pt x="323" y="744"/>
                  </a:lnTo>
                  <a:lnTo>
                    <a:pt x="323" y="742"/>
                  </a:lnTo>
                  <a:lnTo>
                    <a:pt x="323" y="744"/>
                  </a:lnTo>
                  <a:lnTo>
                    <a:pt x="323" y="744"/>
                  </a:lnTo>
                  <a:lnTo>
                    <a:pt x="323" y="746"/>
                  </a:lnTo>
                  <a:lnTo>
                    <a:pt x="326" y="746"/>
                  </a:lnTo>
                  <a:lnTo>
                    <a:pt x="326" y="748"/>
                  </a:lnTo>
                  <a:lnTo>
                    <a:pt x="326" y="748"/>
                  </a:lnTo>
                  <a:lnTo>
                    <a:pt x="323" y="748"/>
                  </a:lnTo>
                  <a:lnTo>
                    <a:pt x="321" y="748"/>
                  </a:lnTo>
                  <a:lnTo>
                    <a:pt x="317" y="751"/>
                  </a:lnTo>
                  <a:lnTo>
                    <a:pt x="310" y="753"/>
                  </a:lnTo>
                  <a:lnTo>
                    <a:pt x="301" y="751"/>
                  </a:lnTo>
                  <a:lnTo>
                    <a:pt x="292" y="748"/>
                  </a:lnTo>
                  <a:lnTo>
                    <a:pt x="290" y="746"/>
                  </a:lnTo>
                  <a:lnTo>
                    <a:pt x="290" y="744"/>
                  </a:lnTo>
                  <a:lnTo>
                    <a:pt x="287" y="744"/>
                  </a:lnTo>
                  <a:lnTo>
                    <a:pt x="287" y="744"/>
                  </a:lnTo>
                  <a:lnTo>
                    <a:pt x="287" y="742"/>
                  </a:lnTo>
                  <a:lnTo>
                    <a:pt x="285" y="739"/>
                  </a:lnTo>
                  <a:lnTo>
                    <a:pt x="283" y="735"/>
                  </a:lnTo>
                  <a:lnTo>
                    <a:pt x="278" y="728"/>
                  </a:lnTo>
                  <a:lnTo>
                    <a:pt x="276" y="724"/>
                  </a:lnTo>
                  <a:lnTo>
                    <a:pt x="274" y="721"/>
                  </a:lnTo>
                  <a:lnTo>
                    <a:pt x="272" y="719"/>
                  </a:lnTo>
                  <a:lnTo>
                    <a:pt x="274" y="719"/>
                  </a:lnTo>
                  <a:lnTo>
                    <a:pt x="274" y="719"/>
                  </a:lnTo>
                  <a:lnTo>
                    <a:pt x="274" y="721"/>
                  </a:lnTo>
                  <a:lnTo>
                    <a:pt x="276" y="721"/>
                  </a:lnTo>
                  <a:lnTo>
                    <a:pt x="278" y="721"/>
                  </a:lnTo>
                  <a:lnTo>
                    <a:pt x="278" y="719"/>
                  </a:lnTo>
                  <a:lnTo>
                    <a:pt x="278" y="717"/>
                  </a:lnTo>
                  <a:lnTo>
                    <a:pt x="278" y="712"/>
                  </a:lnTo>
                  <a:lnTo>
                    <a:pt x="278" y="712"/>
                  </a:lnTo>
                  <a:lnTo>
                    <a:pt x="278" y="712"/>
                  </a:lnTo>
                  <a:lnTo>
                    <a:pt x="278" y="712"/>
                  </a:lnTo>
                  <a:lnTo>
                    <a:pt x="281" y="710"/>
                  </a:lnTo>
                  <a:lnTo>
                    <a:pt x="281" y="706"/>
                  </a:lnTo>
                  <a:lnTo>
                    <a:pt x="263" y="710"/>
                  </a:lnTo>
                  <a:lnTo>
                    <a:pt x="252" y="699"/>
                  </a:lnTo>
                  <a:lnTo>
                    <a:pt x="252" y="699"/>
                  </a:lnTo>
                  <a:lnTo>
                    <a:pt x="252" y="697"/>
                  </a:lnTo>
                  <a:lnTo>
                    <a:pt x="252" y="695"/>
                  </a:lnTo>
                  <a:lnTo>
                    <a:pt x="252" y="690"/>
                  </a:lnTo>
                  <a:lnTo>
                    <a:pt x="252" y="686"/>
                  </a:lnTo>
                  <a:lnTo>
                    <a:pt x="249" y="683"/>
                  </a:lnTo>
                  <a:lnTo>
                    <a:pt x="247" y="683"/>
                  </a:lnTo>
                  <a:lnTo>
                    <a:pt x="247" y="681"/>
                  </a:lnTo>
                  <a:lnTo>
                    <a:pt x="247" y="681"/>
                  </a:lnTo>
                  <a:lnTo>
                    <a:pt x="231" y="679"/>
                  </a:lnTo>
                  <a:lnTo>
                    <a:pt x="231" y="679"/>
                  </a:lnTo>
                  <a:lnTo>
                    <a:pt x="231" y="679"/>
                  </a:lnTo>
                  <a:lnTo>
                    <a:pt x="229" y="679"/>
                  </a:lnTo>
                  <a:lnTo>
                    <a:pt x="227" y="679"/>
                  </a:lnTo>
                  <a:lnTo>
                    <a:pt x="222" y="677"/>
                  </a:lnTo>
                  <a:lnTo>
                    <a:pt x="218" y="674"/>
                  </a:lnTo>
                  <a:lnTo>
                    <a:pt x="216" y="672"/>
                  </a:lnTo>
                  <a:lnTo>
                    <a:pt x="216" y="670"/>
                  </a:lnTo>
                  <a:lnTo>
                    <a:pt x="218" y="668"/>
                  </a:lnTo>
                  <a:lnTo>
                    <a:pt x="218" y="665"/>
                  </a:lnTo>
                  <a:lnTo>
                    <a:pt x="218" y="665"/>
                  </a:lnTo>
                  <a:lnTo>
                    <a:pt x="218" y="665"/>
                  </a:lnTo>
                  <a:lnTo>
                    <a:pt x="218" y="665"/>
                  </a:lnTo>
                  <a:lnTo>
                    <a:pt x="218" y="663"/>
                  </a:lnTo>
                  <a:lnTo>
                    <a:pt x="216" y="661"/>
                  </a:lnTo>
                  <a:lnTo>
                    <a:pt x="211" y="656"/>
                  </a:lnTo>
                  <a:lnTo>
                    <a:pt x="209" y="654"/>
                  </a:lnTo>
                  <a:lnTo>
                    <a:pt x="207" y="654"/>
                  </a:lnTo>
                  <a:lnTo>
                    <a:pt x="207" y="654"/>
                  </a:lnTo>
                  <a:lnTo>
                    <a:pt x="207" y="654"/>
                  </a:lnTo>
                  <a:lnTo>
                    <a:pt x="209" y="652"/>
                  </a:lnTo>
                  <a:lnTo>
                    <a:pt x="209" y="652"/>
                  </a:lnTo>
                  <a:lnTo>
                    <a:pt x="209" y="650"/>
                  </a:lnTo>
                  <a:lnTo>
                    <a:pt x="207" y="643"/>
                  </a:lnTo>
                  <a:lnTo>
                    <a:pt x="204" y="636"/>
                  </a:lnTo>
                  <a:lnTo>
                    <a:pt x="204" y="636"/>
                  </a:lnTo>
                  <a:lnTo>
                    <a:pt x="204" y="636"/>
                  </a:lnTo>
                  <a:lnTo>
                    <a:pt x="204" y="634"/>
                  </a:lnTo>
                  <a:lnTo>
                    <a:pt x="204" y="632"/>
                  </a:lnTo>
                  <a:lnTo>
                    <a:pt x="204" y="630"/>
                  </a:lnTo>
                  <a:lnTo>
                    <a:pt x="202" y="623"/>
                  </a:lnTo>
                  <a:lnTo>
                    <a:pt x="191" y="612"/>
                  </a:lnTo>
                  <a:lnTo>
                    <a:pt x="191" y="612"/>
                  </a:lnTo>
                  <a:lnTo>
                    <a:pt x="191" y="612"/>
                  </a:lnTo>
                  <a:lnTo>
                    <a:pt x="191" y="609"/>
                  </a:lnTo>
                  <a:lnTo>
                    <a:pt x="189" y="607"/>
                  </a:lnTo>
                  <a:lnTo>
                    <a:pt x="187" y="605"/>
                  </a:lnTo>
                  <a:lnTo>
                    <a:pt x="184" y="600"/>
                  </a:lnTo>
                  <a:lnTo>
                    <a:pt x="182" y="598"/>
                  </a:lnTo>
                  <a:lnTo>
                    <a:pt x="180" y="596"/>
                  </a:lnTo>
                  <a:lnTo>
                    <a:pt x="180" y="596"/>
                  </a:lnTo>
                  <a:lnTo>
                    <a:pt x="180" y="596"/>
                  </a:lnTo>
                  <a:lnTo>
                    <a:pt x="182" y="598"/>
                  </a:lnTo>
                  <a:lnTo>
                    <a:pt x="182" y="598"/>
                  </a:lnTo>
                  <a:lnTo>
                    <a:pt x="182" y="600"/>
                  </a:lnTo>
                  <a:lnTo>
                    <a:pt x="184" y="600"/>
                  </a:lnTo>
                  <a:lnTo>
                    <a:pt x="184" y="600"/>
                  </a:lnTo>
                  <a:lnTo>
                    <a:pt x="182" y="600"/>
                  </a:lnTo>
                  <a:lnTo>
                    <a:pt x="182" y="598"/>
                  </a:lnTo>
                  <a:lnTo>
                    <a:pt x="180" y="596"/>
                  </a:lnTo>
                  <a:lnTo>
                    <a:pt x="175" y="591"/>
                  </a:lnTo>
                  <a:lnTo>
                    <a:pt x="171" y="589"/>
                  </a:lnTo>
                  <a:lnTo>
                    <a:pt x="169" y="587"/>
                  </a:lnTo>
                  <a:lnTo>
                    <a:pt x="169" y="587"/>
                  </a:lnTo>
                  <a:lnTo>
                    <a:pt x="166" y="589"/>
                  </a:lnTo>
                  <a:lnTo>
                    <a:pt x="166" y="589"/>
                  </a:lnTo>
                  <a:lnTo>
                    <a:pt x="166" y="589"/>
                  </a:lnTo>
                  <a:lnTo>
                    <a:pt x="160" y="580"/>
                  </a:lnTo>
                  <a:lnTo>
                    <a:pt x="160" y="580"/>
                  </a:lnTo>
                  <a:lnTo>
                    <a:pt x="160" y="580"/>
                  </a:lnTo>
                  <a:lnTo>
                    <a:pt x="157" y="578"/>
                  </a:lnTo>
                  <a:lnTo>
                    <a:pt x="157" y="576"/>
                  </a:lnTo>
                  <a:lnTo>
                    <a:pt x="155" y="571"/>
                  </a:lnTo>
                  <a:lnTo>
                    <a:pt x="155" y="567"/>
                  </a:lnTo>
                  <a:lnTo>
                    <a:pt x="155" y="565"/>
                  </a:lnTo>
                  <a:lnTo>
                    <a:pt x="155" y="565"/>
                  </a:lnTo>
                  <a:lnTo>
                    <a:pt x="155" y="565"/>
                  </a:lnTo>
                  <a:lnTo>
                    <a:pt x="155" y="565"/>
                  </a:lnTo>
                  <a:lnTo>
                    <a:pt x="155" y="565"/>
                  </a:lnTo>
                  <a:lnTo>
                    <a:pt x="153" y="562"/>
                  </a:lnTo>
                  <a:lnTo>
                    <a:pt x="151" y="558"/>
                  </a:lnTo>
                  <a:lnTo>
                    <a:pt x="148" y="556"/>
                  </a:lnTo>
                  <a:lnTo>
                    <a:pt x="146" y="553"/>
                  </a:lnTo>
                  <a:lnTo>
                    <a:pt x="146" y="553"/>
                  </a:lnTo>
                  <a:lnTo>
                    <a:pt x="144" y="553"/>
                  </a:lnTo>
                  <a:lnTo>
                    <a:pt x="142" y="551"/>
                  </a:lnTo>
                  <a:lnTo>
                    <a:pt x="137" y="547"/>
                  </a:lnTo>
                  <a:lnTo>
                    <a:pt x="133" y="542"/>
                  </a:lnTo>
                  <a:lnTo>
                    <a:pt x="128" y="535"/>
                  </a:lnTo>
                  <a:lnTo>
                    <a:pt x="126" y="531"/>
                  </a:lnTo>
                  <a:lnTo>
                    <a:pt x="124" y="529"/>
                  </a:lnTo>
                  <a:lnTo>
                    <a:pt x="122" y="529"/>
                  </a:lnTo>
                  <a:lnTo>
                    <a:pt x="119" y="529"/>
                  </a:lnTo>
                  <a:lnTo>
                    <a:pt x="119" y="531"/>
                  </a:lnTo>
                  <a:lnTo>
                    <a:pt x="117" y="531"/>
                  </a:lnTo>
                  <a:lnTo>
                    <a:pt x="117" y="533"/>
                  </a:lnTo>
                  <a:lnTo>
                    <a:pt x="117" y="533"/>
                  </a:lnTo>
                  <a:lnTo>
                    <a:pt x="113" y="533"/>
                  </a:lnTo>
                  <a:lnTo>
                    <a:pt x="108" y="533"/>
                  </a:lnTo>
                  <a:lnTo>
                    <a:pt x="101" y="533"/>
                  </a:lnTo>
                  <a:lnTo>
                    <a:pt x="95" y="531"/>
                  </a:lnTo>
                  <a:lnTo>
                    <a:pt x="88" y="529"/>
                  </a:lnTo>
                  <a:lnTo>
                    <a:pt x="83" y="526"/>
                  </a:lnTo>
                  <a:lnTo>
                    <a:pt x="81" y="526"/>
                  </a:lnTo>
                  <a:lnTo>
                    <a:pt x="79" y="526"/>
                  </a:lnTo>
                  <a:lnTo>
                    <a:pt x="77" y="524"/>
                  </a:lnTo>
                  <a:lnTo>
                    <a:pt x="77" y="524"/>
                  </a:lnTo>
                  <a:lnTo>
                    <a:pt x="74" y="522"/>
                  </a:lnTo>
                  <a:lnTo>
                    <a:pt x="72" y="522"/>
                  </a:lnTo>
                  <a:lnTo>
                    <a:pt x="63" y="517"/>
                  </a:lnTo>
                  <a:lnTo>
                    <a:pt x="54" y="511"/>
                  </a:lnTo>
                  <a:lnTo>
                    <a:pt x="45" y="504"/>
                  </a:lnTo>
                  <a:lnTo>
                    <a:pt x="39" y="497"/>
                  </a:lnTo>
                  <a:lnTo>
                    <a:pt x="34" y="491"/>
                  </a:lnTo>
                  <a:lnTo>
                    <a:pt x="30" y="486"/>
                  </a:lnTo>
                  <a:lnTo>
                    <a:pt x="25" y="484"/>
                  </a:lnTo>
                  <a:lnTo>
                    <a:pt x="18" y="482"/>
                  </a:lnTo>
                  <a:lnTo>
                    <a:pt x="12" y="479"/>
                  </a:lnTo>
                  <a:lnTo>
                    <a:pt x="5" y="482"/>
                  </a:lnTo>
                  <a:lnTo>
                    <a:pt x="3" y="482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163"/>
                  </a:lnTo>
                  <a:lnTo>
                    <a:pt x="3" y="166"/>
                  </a:lnTo>
                  <a:lnTo>
                    <a:pt x="5" y="166"/>
                  </a:lnTo>
                  <a:lnTo>
                    <a:pt x="9" y="168"/>
                  </a:lnTo>
                  <a:lnTo>
                    <a:pt x="16" y="170"/>
                  </a:lnTo>
                  <a:lnTo>
                    <a:pt x="23" y="170"/>
                  </a:lnTo>
                  <a:lnTo>
                    <a:pt x="27" y="172"/>
                  </a:lnTo>
                  <a:lnTo>
                    <a:pt x="32" y="172"/>
                  </a:lnTo>
                  <a:lnTo>
                    <a:pt x="36" y="174"/>
                  </a:lnTo>
                  <a:lnTo>
                    <a:pt x="41" y="174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4" y="181"/>
                  </a:lnTo>
                  <a:lnTo>
                    <a:pt x="61" y="183"/>
                  </a:lnTo>
                  <a:lnTo>
                    <a:pt x="68" y="188"/>
                  </a:lnTo>
                  <a:lnTo>
                    <a:pt x="74" y="192"/>
                  </a:lnTo>
                  <a:lnTo>
                    <a:pt x="79" y="195"/>
                  </a:lnTo>
                  <a:lnTo>
                    <a:pt x="83" y="197"/>
                  </a:lnTo>
                  <a:lnTo>
                    <a:pt x="88" y="199"/>
                  </a:lnTo>
                  <a:lnTo>
                    <a:pt x="88" y="199"/>
                  </a:lnTo>
                  <a:lnTo>
                    <a:pt x="90" y="199"/>
                  </a:lnTo>
                  <a:lnTo>
                    <a:pt x="92" y="199"/>
                  </a:lnTo>
                  <a:lnTo>
                    <a:pt x="99" y="197"/>
                  </a:lnTo>
                  <a:lnTo>
                    <a:pt x="106" y="192"/>
                  </a:lnTo>
                  <a:lnTo>
                    <a:pt x="113" y="188"/>
                  </a:lnTo>
                  <a:lnTo>
                    <a:pt x="117" y="183"/>
                  </a:lnTo>
                  <a:lnTo>
                    <a:pt x="122" y="181"/>
                  </a:lnTo>
                  <a:lnTo>
                    <a:pt x="126" y="179"/>
                  </a:lnTo>
                  <a:lnTo>
                    <a:pt x="130" y="177"/>
                  </a:lnTo>
                  <a:lnTo>
                    <a:pt x="137" y="174"/>
                  </a:lnTo>
                  <a:lnTo>
                    <a:pt x="144" y="174"/>
                  </a:lnTo>
                  <a:lnTo>
                    <a:pt x="148" y="174"/>
                  </a:lnTo>
                  <a:lnTo>
                    <a:pt x="151" y="177"/>
                  </a:lnTo>
                  <a:lnTo>
                    <a:pt x="153" y="179"/>
                  </a:lnTo>
                  <a:lnTo>
                    <a:pt x="153" y="179"/>
                  </a:lnTo>
                  <a:lnTo>
                    <a:pt x="153" y="181"/>
                  </a:lnTo>
                  <a:lnTo>
                    <a:pt x="155" y="179"/>
                  </a:lnTo>
                  <a:lnTo>
                    <a:pt x="160" y="179"/>
                  </a:lnTo>
                  <a:lnTo>
                    <a:pt x="164" y="177"/>
                  </a:lnTo>
                  <a:lnTo>
                    <a:pt x="173" y="172"/>
                  </a:lnTo>
                  <a:lnTo>
                    <a:pt x="182" y="168"/>
                  </a:lnTo>
                  <a:lnTo>
                    <a:pt x="193" y="161"/>
                  </a:lnTo>
                  <a:lnTo>
                    <a:pt x="204" y="157"/>
                  </a:lnTo>
                  <a:lnTo>
                    <a:pt x="211" y="154"/>
                  </a:lnTo>
                  <a:lnTo>
                    <a:pt x="218" y="154"/>
                  </a:lnTo>
                  <a:lnTo>
                    <a:pt x="220" y="157"/>
                  </a:lnTo>
                  <a:lnTo>
                    <a:pt x="225" y="159"/>
                  </a:lnTo>
                  <a:lnTo>
                    <a:pt x="227" y="161"/>
                  </a:lnTo>
                  <a:lnTo>
                    <a:pt x="227" y="161"/>
                  </a:lnTo>
                  <a:lnTo>
                    <a:pt x="227" y="161"/>
                  </a:lnTo>
                  <a:lnTo>
                    <a:pt x="231" y="163"/>
                  </a:lnTo>
                  <a:lnTo>
                    <a:pt x="236" y="163"/>
                  </a:lnTo>
                  <a:lnTo>
                    <a:pt x="245" y="163"/>
                  </a:lnTo>
                  <a:lnTo>
                    <a:pt x="254" y="161"/>
                  </a:lnTo>
                  <a:lnTo>
                    <a:pt x="261" y="161"/>
                  </a:lnTo>
                  <a:lnTo>
                    <a:pt x="265" y="159"/>
                  </a:lnTo>
                  <a:lnTo>
                    <a:pt x="265" y="154"/>
                  </a:lnTo>
                  <a:lnTo>
                    <a:pt x="267" y="152"/>
                  </a:lnTo>
                  <a:lnTo>
                    <a:pt x="267" y="148"/>
                  </a:lnTo>
                  <a:lnTo>
                    <a:pt x="267" y="143"/>
                  </a:lnTo>
                  <a:lnTo>
                    <a:pt x="270" y="139"/>
                  </a:lnTo>
                  <a:lnTo>
                    <a:pt x="274" y="136"/>
                  </a:lnTo>
                  <a:lnTo>
                    <a:pt x="276" y="136"/>
                  </a:lnTo>
                  <a:lnTo>
                    <a:pt x="278" y="136"/>
                  </a:lnTo>
                  <a:lnTo>
                    <a:pt x="281" y="141"/>
                  </a:lnTo>
                  <a:lnTo>
                    <a:pt x="281" y="145"/>
                  </a:lnTo>
                  <a:lnTo>
                    <a:pt x="283" y="150"/>
                  </a:lnTo>
                  <a:lnTo>
                    <a:pt x="287" y="157"/>
                  </a:lnTo>
                  <a:lnTo>
                    <a:pt x="292" y="163"/>
                  </a:lnTo>
                  <a:lnTo>
                    <a:pt x="299" y="170"/>
                  </a:lnTo>
                  <a:lnTo>
                    <a:pt x="305" y="177"/>
                  </a:lnTo>
                  <a:lnTo>
                    <a:pt x="312" y="179"/>
                  </a:lnTo>
                  <a:lnTo>
                    <a:pt x="317" y="181"/>
                  </a:lnTo>
                  <a:lnTo>
                    <a:pt x="321" y="179"/>
                  </a:lnTo>
                  <a:lnTo>
                    <a:pt x="323" y="174"/>
                  </a:lnTo>
                  <a:lnTo>
                    <a:pt x="326" y="170"/>
                  </a:lnTo>
                  <a:lnTo>
                    <a:pt x="330" y="166"/>
                  </a:lnTo>
                  <a:lnTo>
                    <a:pt x="332" y="159"/>
                  </a:lnTo>
                  <a:lnTo>
                    <a:pt x="335" y="157"/>
                  </a:lnTo>
                  <a:lnTo>
                    <a:pt x="339" y="157"/>
                  </a:lnTo>
                  <a:lnTo>
                    <a:pt x="341" y="159"/>
                  </a:lnTo>
                  <a:lnTo>
                    <a:pt x="344" y="161"/>
                  </a:lnTo>
                  <a:lnTo>
                    <a:pt x="346" y="166"/>
                  </a:lnTo>
                  <a:lnTo>
                    <a:pt x="346" y="170"/>
                  </a:lnTo>
                  <a:lnTo>
                    <a:pt x="348" y="172"/>
                  </a:lnTo>
                  <a:lnTo>
                    <a:pt x="352" y="177"/>
                  </a:lnTo>
                  <a:lnTo>
                    <a:pt x="355" y="177"/>
                  </a:lnTo>
                  <a:lnTo>
                    <a:pt x="361" y="177"/>
                  </a:lnTo>
                  <a:lnTo>
                    <a:pt x="366" y="177"/>
                  </a:lnTo>
                  <a:lnTo>
                    <a:pt x="370" y="174"/>
                  </a:lnTo>
                  <a:lnTo>
                    <a:pt x="373" y="170"/>
                  </a:lnTo>
                  <a:lnTo>
                    <a:pt x="375" y="168"/>
                  </a:lnTo>
                  <a:lnTo>
                    <a:pt x="377" y="166"/>
                  </a:lnTo>
                  <a:lnTo>
                    <a:pt x="379" y="161"/>
                  </a:lnTo>
                  <a:lnTo>
                    <a:pt x="382" y="159"/>
                  </a:lnTo>
                  <a:lnTo>
                    <a:pt x="386" y="157"/>
                  </a:lnTo>
                  <a:lnTo>
                    <a:pt x="393" y="157"/>
                  </a:lnTo>
                  <a:lnTo>
                    <a:pt x="397" y="159"/>
                  </a:lnTo>
                  <a:lnTo>
                    <a:pt x="404" y="163"/>
                  </a:lnTo>
                  <a:lnTo>
                    <a:pt x="409" y="168"/>
                  </a:lnTo>
                  <a:lnTo>
                    <a:pt x="415" y="172"/>
                  </a:lnTo>
                  <a:lnTo>
                    <a:pt x="429" y="179"/>
                  </a:lnTo>
                  <a:lnTo>
                    <a:pt x="451" y="186"/>
                  </a:lnTo>
                  <a:lnTo>
                    <a:pt x="474" y="190"/>
                  </a:lnTo>
                  <a:lnTo>
                    <a:pt x="492" y="195"/>
                  </a:lnTo>
                  <a:lnTo>
                    <a:pt x="505" y="197"/>
                  </a:lnTo>
                  <a:lnTo>
                    <a:pt x="516" y="195"/>
                  </a:lnTo>
                  <a:lnTo>
                    <a:pt x="530" y="195"/>
                  </a:lnTo>
                  <a:lnTo>
                    <a:pt x="536" y="195"/>
                  </a:lnTo>
                  <a:lnTo>
                    <a:pt x="541" y="197"/>
                  </a:lnTo>
                  <a:lnTo>
                    <a:pt x="545" y="199"/>
                  </a:lnTo>
                  <a:lnTo>
                    <a:pt x="548" y="204"/>
                  </a:lnTo>
                  <a:lnTo>
                    <a:pt x="550" y="208"/>
                  </a:lnTo>
                  <a:lnTo>
                    <a:pt x="552" y="217"/>
                  </a:lnTo>
                  <a:lnTo>
                    <a:pt x="552" y="222"/>
                  </a:lnTo>
                  <a:lnTo>
                    <a:pt x="552" y="224"/>
                  </a:lnTo>
                  <a:lnTo>
                    <a:pt x="550" y="226"/>
                  </a:lnTo>
                  <a:lnTo>
                    <a:pt x="548" y="226"/>
                  </a:lnTo>
                  <a:lnTo>
                    <a:pt x="545" y="226"/>
                  </a:lnTo>
                  <a:lnTo>
                    <a:pt x="543" y="226"/>
                  </a:lnTo>
                  <a:lnTo>
                    <a:pt x="539" y="228"/>
                  </a:lnTo>
                  <a:lnTo>
                    <a:pt x="536" y="231"/>
                  </a:lnTo>
                  <a:lnTo>
                    <a:pt x="532" y="233"/>
                  </a:lnTo>
                  <a:lnTo>
                    <a:pt x="532" y="235"/>
                  </a:lnTo>
                  <a:lnTo>
                    <a:pt x="532" y="237"/>
                  </a:lnTo>
                  <a:lnTo>
                    <a:pt x="534" y="239"/>
                  </a:lnTo>
                  <a:lnTo>
                    <a:pt x="539" y="239"/>
                  </a:lnTo>
                  <a:lnTo>
                    <a:pt x="545" y="239"/>
                  </a:lnTo>
                  <a:lnTo>
                    <a:pt x="550" y="239"/>
                  </a:lnTo>
                  <a:lnTo>
                    <a:pt x="557" y="237"/>
                  </a:lnTo>
                  <a:lnTo>
                    <a:pt x="563" y="237"/>
                  </a:lnTo>
                  <a:lnTo>
                    <a:pt x="568" y="237"/>
                  </a:lnTo>
                  <a:lnTo>
                    <a:pt x="574" y="237"/>
                  </a:lnTo>
                  <a:lnTo>
                    <a:pt x="581" y="237"/>
                  </a:lnTo>
                  <a:lnTo>
                    <a:pt x="586" y="237"/>
                  </a:lnTo>
                  <a:lnTo>
                    <a:pt x="592" y="237"/>
                  </a:lnTo>
                  <a:lnTo>
                    <a:pt x="604" y="237"/>
                  </a:lnTo>
                  <a:lnTo>
                    <a:pt x="619" y="237"/>
                  </a:lnTo>
                  <a:lnTo>
                    <a:pt x="631" y="233"/>
                  </a:lnTo>
                  <a:lnTo>
                    <a:pt x="642" y="233"/>
                  </a:lnTo>
                  <a:lnTo>
                    <a:pt x="646" y="233"/>
                  </a:lnTo>
                  <a:lnTo>
                    <a:pt x="653" y="235"/>
                  </a:lnTo>
                  <a:lnTo>
                    <a:pt x="655" y="239"/>
                  </a:lnTo>
                  <a:lnTo>
                    <a:pt x="660" y="244"/>
                  </a:lnTo>
                  <a:lnTo>
                    <a:pt x="664" y="248"/>
                  </a:lnTo>
                  <a:lnTo>
                    <a:pt x="666" y="253"/>
                  </a:lnTo>
                  <a:lnTo>
                    <a:pt x="669" y="257"/>
                  </a:lnTo>
                  <a:lnTo>
                    <a:pt x="671" y="260"/>
                  </a:lnTo>
                  <a:lnTo>
                    <a:pt x="675" y="264"/>
                  </a:lnTo>
                  <a:lnTo>
                    <a:pt x="682" y="264"/>
                  </a:lnTo>
                  <a:lnTo>
                    <a:pt x="687" y="264"/>
                  </a:lnTo>
                  <a:lnTo>
                    <a:pt x="687" y="264"/>
                  </a:lnTo>
                  <a:lnTo>
                    <a:pt x="687" y="262"/>
                  </a:lnTo>
                  <a:lnTo>
                    <a:pt x="684" y="260"/>
                  </a:lnTo>
                  <a:lnTo>
                    <a:pt x="682" y="257"/>
                  </a:lnTo>
                  <a:lnTo>
                    <a:pt x="680" y="253"/>
                  </a:lnTo>
                  <a:lnTo>
                    <a:pt x="678" y="248"/>
                  </a:lnTo>
                  <a:lnTo>
                    <a:pt x="675" y="246"/>
                  </a:lnTo>
                  <a:lnTo>
                    <a:pt x="673" y="244"/>
                  </a:lnTo>
                  <a:lnTo>
                    <a:pt x="673" y="237"/>
                  </a:lnTo>
                  <a:lnTo>
                    <a:pt x="678" y="233"/>
                  </a:lnTo>
                  <a:lnTo>
                    <a:pt x="684" y="228"/>
                  </a:lnTo>
                  <a:lnTo>
                    <a:pt x="693" y="224"/>
                  </a:lnTo>
                  <a:lnTo>
                    <a:pt x="707" y="219"/>
                  </a:lnTo>
                  <a:lnTo>
                    <a:pt x="711" y="217"/>
                  </a:lnTo>
                  <a:lnTo>
                    <a:pt x="716" y="215"/>
                  </a:lnTo>
                  <a:lnTo>
                    <a:pt x="716" y="215"/>
                  </a:lnTo>
                  <a:lnTo>
                    <a:pt x="714" y="215"/>
                  </a:lnTo>
                  <a:lnTo>
                    <a:pt x="711" y="215"/>
                  </a:lnTo>
                  <a:lnTo>
                    <a:pt x="707" y="217"/>
                  </a:lnTo>
                  <a:lnTo>
                    <a:pt x="702" y="217"/>
                  </a:lnTo>
                  <a:lnTo>
                    <a:pt x="696" y="219"/>
                  </a:lnTo>
                  <a:lnTo>
                    <a:pt x="691" y="222"/>
                  </a:lnTo>
                  <a:lnTo>
                    <a:pt x="687" y="222"/>
                  </a:lnTo>
                  <a:lnTo>
                    <a:pt x="682" y="224"/>
                  </a:lnTo>
                  <a:lnTo>
                    <a:pt x="675" y="226"/>
                  </a:lnTo>
                  <a:lnTo>
                    <a:pt x="671" y="226"/>
                  </a:lnTo>
                  <a:lnTo>
                    <a:pt x="666" y="224"/>
                  </a:lnTo>
                  <a:lnTo>
                    <a:pt x="666" y="222"/>
                  </a:lnTo>
                  <a:lnTo>
                    <a:pt x="666" y="219"/>
                  </a:lnTo>
                  <a:lnTo>
                    <a:pt x="669" y="213"/>
                  </a:lnTo>
                  <a:lnTo>
                    <a:pt x="673" y="208"/>
                  </a:lnTo>
                  <a:lnTo>
                    <a:pt x="680" y="206"/>
                  </a:lnTo>
                  <a:lnTo>
                    <a:pt x="684" y="204"/>
                  </a:lnTo>
                  <a:lnTo>
                    <a:pt x="691" y="204"/>
                  </a:lnTo>
                  <a:lnTo>
                    <a:pt x="698" y="201"/>
                  </a:lnTo>
                  <a:lnTo>
                    <a:pt x="705" y="199"/>
                  </a:lnTo>
                  <a:lnTo>
                    <a:pt x="709" y="197"/>
                  </a:lnTo>
                  <a:lnTo>
                    <a:pt x="714" y="197"/>
                  </a:lnTo>
                  <a:lnTo>
                    <a:pt x="716" y="199"/>
                  </a:lnTo>
                  <a:lnTo>
                    <a:pt x="720" y="199"/>
                  </a:lnTo>
                  <a:lnTo>
                    <a:pt x="725" y="201"/>
                  </a:lnTo>
                  <a:lnTo>
                    <a:pt x="729" y="206"/>
                  </a:lnTo>
                  <a:lnTo>
                    <a:pt x="734" y="208"/>
                  </a:lnTo>
                  <a:lnTo>
                    <a:pt x="736" y="213"/>
                  </a:lnTo>
                  <a:lnTo>
                    <a:pt x="738" y="215"/>
                  </a:lnTo>
                  <a:lnTo>
                    <a:pt x="740" y="217"/>
                  </a:lnTo>
                  <a:lnTo>
                    <a:pt x="745" y="222"/>
                  </a:lnTo>
                  <a:lnTo>
                    <a:pt x="752" y="224"/>
                  </a:lnTo>
                  <a:lnTo>
                    <a:pt x="756" y="226"/>
                  </a:lnTo>
                  <a:lnTo>
                    <a:pt x="763" y="228"/>
                  </a:lnTo>
                  <a:lnTo>
                    <a:pt x="770" y="231"/>
                  </a:lnTo>
                  <a:lnTo>
                    <a:pt x="779" y="235"/>
                  </a:lnTo>
                  <a:lnTo>
                    <a:pt x="785" y="239"/>
                  </a:lnTo>
                  <a:lnTo>
                    <a:pt x="792" y="237"/>
                  </a:lnTo>
                  <a:lnTo>
                    <a:pt x="801" y="237"/>
                  </a:lnTo>
                  <a:lnTo>
                    <a:pt x="817" y="235"/>
                  </a:lnTo>
                  <a:lnTo>
                    <a:pt x="830" y="235"/>
                  </a:lnTo>
                  <a:lnTo>
                    <a:pt x="837" y="235"/>
                  </a:lnTo>
                  <a:lnTo>
                    <a:pt x="844" y="237"/>
                  </a:lnTo>
                  <a:lnTo>
                    <a:pt x="855" y="237"/>
                  </a:lnTo>
                  <a:lnTo>
                    <a:pt x="862" y="237"/>
                  </a:lnTo>
                  <a:lnTo>
                    <a:pt x="864" y="237"/>
                  </a:lnTo>
                  <a:lnTo>
                    <a:pt x="866" y="237"/>
                  </a:lnTo>
                  <a:lnTo>
                    <a:pt x="868" y="235"/>
                  </a:lnTo>
                  <a:lnTo>
                    <a:pt x="868" y="235"/>
                  </a:lnTo>
                  <a:lnTo>
                    <a:pt x="866" y="233"/>
                  </a:lnTo>
                  <a:lnTo>
                    <a:pt x="866" y="233"/>
                  </a:lnTo>
                  <a:lnTo>
                    <a:pt x="864" y="233"/>
                  </a:lnTo>
                  <a:lnTo>
                    <a:pt x="873" y="219"/>
                  </a:lnTo>
                  <a:lnTo>
                    <a:pt x="873" y="219"/>
                  </a:lnTo>
                  <a:lnTo>
                    <a:pt x="873" y="219"/>
                  </a:lnTo>
                  <a:lnTo>
                    <a:pt x="875" y="217"/>
                  </a:lnTo>
                  <a:lnTo>
                    <a:pt x="875" y="215"/>
                  </a:lnTo>
                  <a:lnTo>
                    <a:pt x="877" y="213"/>
                  </a:lnTo>
                  <a:lnTo>
                    <a:pt x="882" y="208"/>
                  </a:lnTo>
                  <a:lnTo>
                    <a:pt x="884" y="204"/>
                  </a:lnTo>
                  <a:lnTo>
                    <a:pt x="884" y="204"/>
                  </a:lnTo>
                  <a:lnTo>
                    <a:pt x="884" y="204"/>
                  </a:lnTo>
                  <a:lnTo>
                    <a:pt x="884" y="204"/>
                  </a:lnTo>
                  <a:lnTo>
                    <a:pt x="882" y="204"/>
                  </a:lnTo>
                  <a:lnTo>
                    <a:pt x="879" y="206"/>
                  </a:lnTo>
                  <a:lnTo>
                    <a:pt x="875" y="206"/>
                  </a:lnTo>
                  <a:lnTo>
                    <a:pt x="873" y="206"/>
                  </a:lnTo>
                  <a:lnTo>
                    <a:pt x="868" y="204"/>
                  </a:lnTo>
                  <a:lnTo>
                    <a:pt x="864" y="204"/>
                  </a:lnTo>
                  <a:lnTo>
                    <a:pt x="862" y="201"/>
                  </a:lnTo>
                  <a:lnTo>
                    <a:pt x="855" y="201"/>
                  </a:lnTo>
                  <a:lnTo>
                    <a:pt x="848" y="199"/>
                  </a:lnTo>
                  <a:lnTo>
                    <a:pt x="844" y="199"/>
                  </a:lnTo>
                  <a:lnTo>
                    <a:pt x="839" y="197"/>
                  </a:lnTo>
                  <a:lnTo>
                    <a:pt x="839" y="197"/>
                  </a:lnTo>
                  <a:lnTo>
                    <a:pt x="839" y="195"/>
                  </a:lnTo>
                  <a:lnTo>
                    <a:pt x="841" y="192"/>
                  </a:lnTo>
                  <a:lnTo>
                    <a:pt x="844" y="188"/>
                  </a:lnTo>
                  <a:lnTo>
                    <a:pt x="846" y="186"/>
                  </a:lnTo>
                  <a:lnTo>
                    <a:pt x="848" y="183"/>
                  </a:lnTo>
                  <a:lnTo>
                    <a:pt x="853" y="183"/>
                  </a:lnTo>
                  <a:lnTo>
                    <a:pt x="857" y="183"/>
                  </a:lnTo>
                  <a:lnTo>
                    <a:pt x="862" y="181"/>
                  </a:lnTo>
                  <a:lnTo>
                    <a:pt x="868" y="177"/>
                  </a:lnTo>
                  <a:lnTo>
                    <a:pt x="873" y="174"/>
                  </a:lnTo>
                  <a:lnTo>
                    <a:pt x="875" y="172"/>
                  </a:lnTo>
                  <a:lnTo>
                    <a:pt x="877" y="170"/>
                  </a:lnTo>
                  <a:lnTo>
                    <a:pt x="877" y="168"/>
                  </a:lnTo>
                  <a:lnTo>
                    <a:pt x="877" y="166"/>
                  </a:lnTo>
                  <a:lnTo>
                    <a:pt x="879" y="163"/>
                  </a:lnTo>
                  <a:lnTo>
                    <a:pt x="882" y="161"/>
                  </a:lnTo>
                  <a:lnTo>
                    <a:pt x="884" y="159"/>
                  </a:lnTo>
                  <a:lnTo>
                    <a:pt x="888" y="161"/>
                  </a:lnTo>
                  <a:lnTo>
                    <a:pt x="891" y="161"/>
                  </a:lnTo>
                  <a:lnTo>
                    <a:pt x="893" y="166"/>
                  </a:lnTo>
                  <a:lnTo>
                    <a:pt x="897" y="168"/>
                  </a:lnTo>
                  <a:lnTo>
                    <a:pt x="900" y="172"/>
                  </a:lnTo>
                  <a:lnTo>
                    <a:pt x="904" y="177"/>
                  </a:lnTo>
                  <a:lnTo>
                    <a:pt x="906" y="177"/>
                  </a:lnTo>
                  <a:lnTo>
                    <a:pt x="909" y="179"/>
                  </a:lnTo>
                  <a:lnTo>
                    <a:pt x="913" y="179"/>
                  </a:lnTo>
                  <a:lnTo>
                    <a:pt x="918" y="181"/>
                  </a:lnTo>
                  <a:lnTo>
                    <a:pt x="924" y="183"/>
                  </a:lnTo>
                  <a:lnTo>
                    <a:pt x="929" y="186"/>
                  </a:lnTo>
                  <a:lnTo>
                    <a:pt x="931" y="186"/>
                  </a:lnTo>
                  <a:lnTo>
                    <a:pt x="933" y="186"/>
                  </a:lnTo>
                  <a:lnTo>
                    <a:pt x="931" y="188"/>
                  </a:lnTo>
                  <a:lnTo>
                    <a:pt x="929" y="188"/>
                  </a:lnTo>
                  <a:lnTo>
                    <a:pt x="929" y="190"/>
                  </a:lnTo>
                  <a:lnTo>
                    <a:pt x="927" y="195"/>
                  </a:lnTo>
                  <a:lnTo>
                    <a:pt x="927" y="199"/>
                  </a:lnTo>
                  <a:lnTo>
                    <a:pt x="927" y="199"/>
                  </a:lnTo>
                  <a:lnTo>
                    <a:pt x="922" y="199"/>
                  </a:lnTo>
                  <a:lnTo>
                    <a:pt x="918" y="201"/>
                  </a:lnTo>
                  <a:lnTo>
                    <a:pt x="911" y="204"/>
                  </a:lnTo>
                  <a:lnTo>
                    <a:pt x="904" y="206"/>
                  </a:lnTo>
                  <a:lnTo>
                    <a:pt x="900" y="210"/>
                  </a:lnTo>
                  <a:lnTo>
                    <a:pt x="897" y="213"/>
                  </a:lnTo>
                  <a:lnTo>
                    <a:pt x="897" y="215"/>
                  </a:lnTo>
                  <a:lnTo>
                    <a:pt x="897" y="215"/>
                  </a:lnTo>
                  <a:lnTo>
                    <a:pt x="897" y="217"/>
                  </a:lnTo>
                  <a:lnTo>
                    <a:pt x="900" y="217"/>
                  </a:lnTo>
                  <a:lnTo>
                    <a:pt x="902" y="217"/>
                  </a:lnTo>
                  <a:lnTo>
                    <a:pt x="906" y="219"/>
                  </a:lnTo>
                  <a:lnTo>
                    <a:pt x="909" y="222"/>
                  </a:lnTo>
                  <a:lnTo>
                    <a:pt x="911" y="224"/>
                  </a:lnTo>
                  <a:lnTo>
                    <a:pt x="911" y="226"/>
                  </a:lnTo>
                  <a:lnTo>
                    <a:pt x="913" y="228"/>
                  </a:lnTo>
                  <a:lnTo>
                    <a:pt x="911" y="228"/>
                  </a:lnTo>
                  <a:lnTo>
                    <a:pt x="911" y="228"/>
                  </a:lnTo>
                  <a:lnTo>
                    <a:pt x="909" y="231"/>
                  </a:lnTo>
                  <a:lnTo>
                    <a:pt x="909" y="235"/>
                  </a:lnTo>
                  <a:lnTo>
                    <a:pt x="909" y="239"/>
                  </a:lnTo>
                  <a:lnTo>
                    <a:pt x="909" y="246"/>
                  </a:lnTo>
                  <a:lnTo>
                    <a:pt x="909" y="251"/>
                  </a:lnTo>
                  <a:lnTo>
                    <a:pt x="911" y="253"/>
                  </a:lnTo>
                  <a:lnTo>
                    <a:pt x="913" y="253"/>
                  </a:lnTo>
                  <a:lnTo>
                    <a:pt x="915" y="251"/>
                  </a:lnTo>
                  <a:lnTo>
                    <a:pt x="920" y="251"/>
                  </a:lnTo>
                  <a:lnTo>
                    <a:pt x="924" y="248"/>
                  </a:lnTo>
                  <a:lnTo>
                    <a:pt x="929" y="246"/>
                  </a:lnTo>
                  <a:lnTo>
                    <a:pt x="931" y="244"/>
                  </a:lnTo>
                  <a:lnTo>
                    <a:pt x="933" y="242"/>
                  </a:lnTo>
                  <a:lnTo>
                    <a:pt x="933" y="239"/>
                  </a:lnTo>
                  <a:lnTo>
                    <a:pt x="933" y="235"/>
                  </a:lnTo>
                  <a:lnTo>
                    <a:pt x="933" y="231"/>
                  </a:lnTo>
                  <a:lnTo>
                    <a:pt x="933" y="224"/>
                  </a:lnTo>
                  <a:lnTo>
                    <a:pt x="936" y="219"/>
                  </a:lnTo>
                  <a:lnTo>
                    <a:pt x="938" y="215"/>
                  </a:lnTo>
                  <a:lnTo>
                    <a:pt x="940" y="213"/>
                  </a:lnTo>
                  <a:lnTo>
                    <a:pt x="944" y="213"/>
                  </a:lnTo>
                  <a:lnTo>
                    <a:pt x="949" y="210"/>
                  </a:lnTo>
                  <a:lnTo>
                    <a:pt x="956" y="206"/>
                  </a:lnTo>
                  <a:lnTo>
                    <a:pt x="958" y="199"/>
                  </a:lnTo>
                  <a:lnTo>
                    <a:pt x="960" y="195"/>
                  </a:lnTo>
                  <a:lnTo>
                    <a:pt x="960" y="188"/>
                  </a:lnTo>
                  <a:lnTo>
                    <a:pt x="960" y="183"/>
                  </a:lnTo>
                  <a:lnTo>
                    <a:pt x="958" y="179"/>
                  </a:lnTo>
                  <a:lnTo>
                    <a:pt x="958" y="174"/>
                  </a:lnTo>
                  <a:lnTo>
                    <a:pt x="956" y="172"/>
                  </a:lnTo>
                  <a:lnTo>
                    <a:pt x="953" y="170"/>
                  </a:lnTo>
                  <a:lnTo>
                    <a:pt x="951" y="168"/>
                  </a:lnTo>
                  <a:lnTo>
                    <a:pt x="944" y="166"/>
                  </a:lnTo>
                  <a:lnTo>
                    <a:pt x="940" y="163"/>
                  </a:lnTo>
                  <a:lnTo>
                    <a:pt x="933" y="161"/>
                  </a:lnTo>
                  <a:lnTo>
                    <a:pt x="929" y="159"/>
                  </a:lnTo>
                  <a:lnTo>
                    <a:pt x="924" y="159"/>
                  </a:lnTo>
                  <a:lnTo>
                    <a:pt x="922" y="157"/>
                  </a:lnTo>
                  <a:lnTo>
                    <a:pt x="920" y="157"/>
                  </a:lnTo>
                  <a:lnTo>
                    <a:pt x="915" y="154"/>
                  </a:lnTo>
                  <a:lnTo>
                    <a:pt x="911" y="154"/>
                  </a:lnTo>
                  <a:lnTo>
                    <a:pt x="906" y="150"/>
                  </a:lnTo>
                  <a:lnTo>
                    <a:pt x="900" y="148"/>
                  </a:lnTo>
                  <a:lnTo>
                    <a:pt x="897" y="143"/>
                  </a:lnTo>
                  <a:lnTo>
                    <a:pt x="897" y="141"/>
                  </a:lnTo>
                  <a:lnTo>
                    <a:pt x="897" y="136"/>
                  </a:lnTo>
                  <a:lnTo>
                    <a:pt x="900" y="132"/>
                  </a:lnTo>
                  <a:lnTo>
                    <a:pt x="902" y="127"/>
                  </a:lnTo>
                  <a:lnTo>
                    <a:pt x="904" y="121"/>
                  </a:lnTo>
                  <a:lnTo>
                    <a:pt x="904" y="114"/>
                  </a:lnTo>
                  <a:lnTo>
                    <a:pt x="906" y="112"/>
                  </a:lnTo>
                  <a:lnTo>
                    <a:pt x="909" y="109"/>
                  </a:lnTo>
                  <a:lnTo>
                    <a:pt x="913" y="107"/>
                  </a:lnTo>
                  <a:lnTo>
                    <a:pt x="915" y="105"/>
                  </a:lnTo>
                  <a:lnTo>
                    <a:pt x="920" y="105"/>
                  </a:lnTo>
                  <a:lnTo>
                    <a:pt x="924" y="101"/>
                  </a:lnTo>
                  <a:lnTo>
                    <a:pt x="929" y="98"/>
                  </a:lnTo>
                  <a:lnTo>
                    <a:pt x="931" y="94"/>
                  </a:lnTo>
                  <a:lnTo>
                    <a:pt x="933" y="92"/>
                  </a:lnTo>
                  <a:lnTo>
                    <a:pt x="933" y="89"/>
                  </a:lnTo>
                  <a:lnTo>
                    <a:pt x="936" y="87"/>
                  </a:lnTo>
                  <a:lnTo>
                    <a:pt x="936" y="83"/>
                  </a:lnTo>
                  <a:lnTo>
                    <a:pt x="936" y="76"/>
                  </a:lnTo>
                  <a:lnTo>
                    <a:pt x="936" y="71"/>
                  </a:lnTo>
                  <a:lnTo>
                    <a:pt x="933" y="67"/>
                  </a:lnTo>
                  <a:lnTo>
                    <a:pt x="931" y="60"/>
                  </a:lnTo>
                  <a:lnTo>
                    <a:pt x="929" y="58"/>
                  </a:lnTo>
                  <a:lnTo>
                    <a:pt x="929" y="53"/>
                  </a:lnTo>
                  <a:lnTo>
                    <a:pt x="927" y="51"/>
                  </a:lnTo>
                  <a:lnTo>
                    <a:pt x="924" y="49"/>
                  </a:lnTo>
                  <a:lnTo>
                    <a:pt x="922" y="44"/>
                  </a:lnTo>
                  <a:lnTo>
                    <a:pt x="918" y="38"/>
                  </a:lnTo>
                  <a:lnTo>
                    <a:pt x="913" y="33"/>
                  </a:lnTo>
                  <a:lnTo>
                    <a:pt x="913" y="29"/>
                  </a:lnTo>
                  <a:lnTo>
                    <a:pt x="915" y="24"/>
                  </a:lnTo>
                  <a:lnTo>
                    <a:pt x="918" y="22"/>
                  </a:lnTo>
                  <a:lnTo>
                    <a:pt x="922" y="18"/>
                  </a:lnTo>
                  <a:lnTo>
                    <a:pt x="927" y="15"/>
                  </a:lnTo>
                  <a:lnTo>
                    <a:pt x="931" y="11"/>
                  </a:lnTo>
                  <a:lnTo>
                    <a:pt x="936" y="9"/>
                  </a:lnTo>
                  <a:lnTo>
                    <a:pt x="940" y="4"/>
                  </a:lnTo>
                  <a:lnTo>
                    <a:pt x="947" y="4"/>
                  </a:lnTo>
                  <a:lnTo>
                    <a:pt x="956" y="2"/>
                  </a:lnTo>
                  <a:lnTo>
                    <a:pt x="965" y="0"/>
                  </a:lnTo>
                  <a:lnTo>
                    <a:pt x="983" y="0"/>
                  </a:lnTo>
                  <a:lnTo>
                    <a:pt x="996" y="2"/>
                  </a:lnTo>
                  <a:lnTo>
                    <a:pt x="1012" y="4"/>
                  </a:lnTo>
                  <a:lnTo>
                    <a:pt x="1021" y="4"/>
                  </a:lnTo>
                  <a:lnTo>
                    <a:pt x="1027" y="6"/>
                  </a:lnTo>
                  <a:lnTo>
                    <a:pt x="1032" y="9"/>
                  </a:lnTo>
                  <a:lnTo>
                    <a:pt x="1034" y="13"/>
                  </a:lnTo>
                  <a:lnTo>
                    <a:pt x="1034" y="18"/>
                  </a:lnTo>
                  <a:lnTo>
                    <a:pt x="1032" y="20"/>
                  </a:lnTo>
                  <a:lnTo>
                    <a:pt x="1030" y="24"/>
                  </a:lnTo>
                  <a:lnTo>
                    <a:pt x="1025" y="27"/>
                  </a:lnTo>
                  <a:lnTo>
                    <a:pt x="1021" y="31"/>
                  </a:lnTo>
                  <a:lnTo>
                    <a:pt x="1012" y="38"/>
                  </a:lnTo>
                  <a:lnTo>
                    <a:pt x="1003" y="44"/>
                  </a:lnTo>
                  <a:lnTo>
                    <a:pt x="998" y="49"/>
                  </a:lnTo>
                  <a:lnTo>
                    <a:pt x="992" y="51"/>
                  </a:lnTo>
                  <a:lnTo>
                    <a:pt x="989" y="53"/>
                  </a:lnTo>
                  <a:lnTo>
                    <a:pt x="985" y="53"/>
                  </a:lnTo>
                  <a:lnTo>
                    <a:pt x="983" y="53"/>
                  </a:lnTo>
                  <a:lnTo>
                    <a:pt x="980" y="51"/>
                  </a:lnTo>
                  <a:lnTo>
                    <a:pt x="978" y="51"/>
                  </a:lnTo>
                  <a:lnTo>
                    <a:pt x="974" y="49"/>
                  </a:lnTo>
                  <a:lnTo>
                    <a:pt x="969" y="51"/>
                  </a:lnTo>
                  <a:lnTo>
                    <a:pt x="967" y="53"/>
                  </a:lnTo>
                  <a:lnTo>
                    <a:pt x="965" y="56"/>
                  </a:lnTo>
                  <a:lnTo>
                    <a:pt x="962" y="60"/>
                  </a:lnTo>
                  <a:lnTo>
                    <a:pt x="960" y="65"/>
                  </a:lnTo>
                  <a:lnTo>
                    <a:pt x="958" y="69"/>
                  </a:lnTo>
                  <a:lnTo>
                    <a:pt x="956" y="74"/>
                  </a:lnTo>
                  <a:lnTo>
                    <a:pt x="956" y="78"/>
                  </a:lnTo>
                  <a:lnTo>
                    <a:pt x="956" y="83"/>
                  </a:lnTo>
                  <a:lnTo>
                    <a:pt x="958" y="87"/>
                  </a:lnTo>
                  <a:lnTo>
                    <a:pt x="960" y="89"/>
                  </a:lnTo>
                  <a:lnTo>
                    <a:pt x="960" y="92"/>
                  </a:lnTo>
                  <a:lnTo>
                    <a:pt x="960" y="92"/>
                  </a:lnTo>
                  <a:lnTo>
                    <a:pt x="965" y="94"/>
                  </a:lnTo>
                  <a:lnTo>
                    <a:pt x="967" y="96"/>
                  </a:lnTo>
                  <a:lnTo>
                    <a:pt x="971" y="101"/>
                  </a:lnTo>
                  <a:lnTo>
                    <a:pt x="976" y="105"/>
                  </a:lnTo>
                  <a:lnTo>
                    <a:pt x="978" y="109"/>
                  </a:lnTo>
                  <a:lnTo>
                    <a:pt x="983" y="112"/>
                  </a:lnTo>
                  <a:lnTo>
                    <a:pt x="985" y="118"/>
                  </a:lnTo>
                  <a:lnTo>
                    <a:pt x="989" y="123"/>
                  </a:lnTo>
                  <a:lnTo>
                    <a:pt x="992" y="125"/>
                  </a:lnTo>
                  <a:lnTo>
                    <a:pt x="994" y="132"/>
                  </a:lnTo>
                  <a:lnTo>
                    <a:pt x="994" y="134"/>
                  </a:lnTo>
                  <a:lnTo>
                    <a:pt x="994" y="139"/>
                  </a:lnTo>
                  <a:lnTo>
                    <a:pt x="996" y="141"/>
                  </a:lnTo>
                  <a:lnTo>
                    <a:pt x="996" y="145"/>
                  </a:lnTo>
                  <a:lnTo>
                    <a:pt x="996" y="152"/>
                  </a:lnTo>
                  <a:lnTo>
                    <a:pt x="996" y="161"/>
                  </a:lnTo>
                  <a:lnTo>
                    <a:pt x="996" y="168"/>
                  </a:lnTo>
                  <a:lnTo>
                    <a:pt x="996" y="170"/>
                  </a:lnTo>
                  <a:lnTo>
                    <a:pt x="996" y="172"/>
                  </a:lnTo>
                  <a:lnTo>
                    <a:pt x="996" y="170"/>
                  </a:lnTo>
                  <a:lnTo>
                    <a:pt x="996" y="170"/>
                  </a:lnTo>
                  <a:lnTo>
                    <a:pt x="998" y="170"/>
                  </a:lnTo>
                  <a:lnTo>
                    <a:pt x="998" y="170"/>
                  </a:lnTo>
                  <a:lnTo>
                    <a:pt x="1001" y="172"/>
                  </a:lnTo>
                  <a:lnTo>
                    <a:pt x="1003" y="177"/>
                  </a:lnTo>
                  <a:lnTo>
                    <a:pt x="1003" y="177"/>
                  </a:lnTo>
                  <a:lnTo>
                    <a:pt x="1005" y="177"/>
                  </a:lnTo>
                  <a:lnTo>
                    <a:pt x="1005" y="177"/>
                  </a:lnTo>
                  <a:lnTo>
                    <a:pt x="1005" y="174"/>
                  </a:lnTo>
                  <a:lnTo>
                    <a:pt x="1007" y="174"/>
                  </a:lnTo>
                  <a:lnTo>
                    <a:pt x="1012" y="174"/>
                  </a:lnTo>
                  <a:lnTo>
                    <a:pt x="1016" y="177"/>
                  </a:lnTo>
                  <a:lnTo>
                    <a:pt x="1018" y="179"/>
                  </a:lnTo>
                  <a:lnTo>
                    <a:pt x="1021" y="183"/>
                  </a:lnTo>
                  <a:lnTo>
                    <a:pt x="1021" y="188"/>
                  </a:lnTo>
                  <a:lnTo>
                    <a:pt x="1023" y="195"/>
                  </a:lnTo>
                  <a:lnTo>
                    <a:pt x="1023" y="201"/>
                  </a:lnTo>
                  <a:lnTo>
                    <a:pt x="1025" y="208"/>
                  </a:lnTo>
                  <a:lnTo>
                    <a:pt x="1027" y="210"/>
                  </a:lnTo>
                  <a:lnTo>
                    <a:pt x="1030" y="210"/>
                  </a:lnTo>
                  <a:lnTo>
                    <a:pt x="1032" y="210"/>
                  </a:lnTo>
                  <a:lnTo>
                    <a:pt x="1034" y="208"/>
                  </a:lnTo>
                  <a:lnTo>
                    <a:pt x="1036" y="206"/>
                  </a:lnTo>
                  <a:lnTo>
                    <a:pt x="1039" y="206"/>
                  </a:lnTo>
                  <a:lnTo>
                    <a:pt x="1039" y="206"/>
                  </a:lnTo>
                  <a:lnTo>
                    <a:pt x="1041" y="204"/>
                  </a:lnTo>
                  <a:lnTo>
                    <a:pt x="1041" y="201"/>
                  </a:lnTo>
                  <a:lnTo>
                    <a:pt x="1045" y="197"/>
                  </a:lnTo>
                  <a:lnTo>
                    <a:pt x="1048" y="192"/>
                  </a:lnTo>
                  <a:lnTo>
                    <a:pt x="1052" y="190"/>
                  </a:lnTo>
                  <a:lnTo>
                    <a:pt x="1057" y="188"/>
                  </a:lnTo>
                  <a:lnTo>
                    <a:pt x="1061" y="190"/>
                  </a:lnTo>
                  <a:lnTo>
                    <a:pt x="1068" y="192"/>
                  </a:lnTo>
                  <a:lnTo>
                    <a:pt x="1072" y="197"/>
                  </a:lnTo>
                  <a:lnTo>
                    <a:pt x="1081" y="201"/>
                  </a:lnTo>
                  <a:lnTo>
                    <a:pt x="1084" y="206"/>
                  </a:lnTo>
                  <a:lnTo>
                    <a:pt x="1084" y="208"/>
                  </a:lnTo>
                  <a:lnTo>
                    <a:pt x="1084" y="213"/>
                  </a:lnTo>
                  <a:lnTo>
                    <a:pt x="1079" y="217"/>
                  </a:lnTo>
                  <a:lnTo>
                    <a:pt x="1077" y="222"/>
                  </a:lnTo>
                  <a:lnTo>
                    <a:pt x="1075" y="226"/>
                  </a:lnTo>
                  <a:lnTo>
                    <a:pt x="1072" y="233"/>
                  </a:lnTo>
                  <a:lnTo>
                    <a:pt x="1072" y="237"/>
                  </a:lnTo>
                  <a:lnTo>
                    <a:pt x="1072" y="242"/>
                  </a:lnTo>
                  <a:lnTo>
                    <a:pt x="1075" y="244"/>
                  </a:lnTo>
                  <a:lnTo>
                    <a:pt x="1077" y="246"/>
                  </a:lnTo>
                  <a:lnTo>
                    <a:pt x="1081" y="248"/>
                  </a:lnTo>
                  <a:lnTo>
                    <a:pt x="1086" y="251"/>
                  </a:lnTo>
                  <a:lnTo>
                    <a:pt x="1090" y="253"/>
                  </a:lnTo>
                  <a:lnTo>
                    <a:pt x="1092" y="251"/>
                  </a:lnTo>
                  <a:lnTo>
                    <a:pt x="1097" y="248"/>
                  </a:lnTo>
                  <a:lnTo>
                    <a:pt x="1099" y="244"/>
                  </a:lnTo>
                  <a:lnTo>
                    <a:pt x="1101" y="242"/>
                  </a:lnTo>
                  <a:lnTo>
                    <a:pt x="1101" y="239"/>
                  </a:lnTo>
                  <a:lnTo>
                    <a:pt x="1104" y="239"/>
                  </a:lnTo>
                  <a:lnTo>
                    <a:pt x="1106" y="237"/>
                  </a:lnTo>
                  <a:lnTo>
                    <a:pt x="1108" y="235"/>
                  </a:lnTo>
                  <a:lnTo>
                    <a:pt x="1110" y="231"/>
                  </a:lnTo>
                  <a:lnTo>
                    <a:pt x="1115" y="226"/>
                  </a:lnTo>
                  <a:lnTo>
                    <a:pt x="1119" y="222"/>
                  </a:lnTo>
                  <a:lnTo>
                    <a:pt x="1122" y="219"/>
                  </a:lnTo>
                  <a:lnTo>
                    <a:pt x="1124" y="213"/>
                  </a:lnTo>
                  <a:lnTo>
                    <a:pt x="1126" y="204"/>
                  </a:lnTo>
                  <a:lnTo>
                    <a:pt x="1126" y="197"/>
                  </a:lnTo>
                  <a:lnTo>
                    <a:pt x="1126" y="188"/>
                  </a:lnTo>
                  <a:lnTo>
                    <a:pt x="1126" y="183"/>
                  </a:lnTo>
                  <a:lnTo>
                    <a:pt x="1128" y="179"/>
                  </a:lnTo>
                  <a:lnTo>
                    <a:pt x="1131" y="177"/>
                  </a:lnTo>
                  <a:lnTo>
                    <a:pt x="1131" y="174"/>
                  </a:lnTo>
                  <a:lnTo>
                    <a:pt x="1133" y="170"/>
                  </a:lnTo>
                  <a:lnTo>
                    <a:pt x="1131" y="166"/>
                  </a:lnTo>
                  <a:lnTo>
                    <a:pt x="1128" y="161"/>
                  </a:lnTo>
                  <a:lnTo>
                    <a:pt x="1126" y="157"/>
                  </a:lnTo>
                  <a:lnTo>
                    <a:pt x="1122" y="154"/>
                  </a:lnTo>
                  <a:lnTo>
                    <a:pt x="1119" y="152"/>
                  </a:lnTo>
                  <a:lnTo>
                    <a:pt x="1119" y="150"/>
                  </a:lnTo>
                  <a:lnTo>
                    <a:pt x="1117" y="150"/>
                  </a:lnTo>
                  <a:lnTo>
                    <a:pt x="1113" y="148"/>
                  </a:lnTo>
                  <a:lnTo>
                    <a:pt x="1108" y="148"/>
                  </a:lnTo>
                  <a:lnTo>
                    <a:pt x="1104" y="145"/>
                  </a:lnTo>
                  <a:lnTo>
                    <a:pt x="1097" y="143"/>
                  </a:lnTo>
                  <a:lnTo>
                    <a:pt x="1090" y="143"/>
                  </a:lnTo>
                  <a:lnTo>
                    <a:pt x="1084" y="141"/>
                  </a:lnTo>
                  <a:lnTo>
                    <a:pt x="1075" y="139"/>
                  </a:lnTo>
                  <a:lnTo>
                    <a:pt x="1066" y="134"/>
                  </a:lnTo>
                  <a:lnTo>
                    <a:pt x="1057" y="130"/>
                  </a:lnTo>
                  <a:lnTo>
                    <a:pt x="1052" y="127"/>
                  </a:lnTo>
                  <a:lnTo>
                    <a:pt x="1054" y="127"/>
                  </a:lnTo>
                  <a:lnTo>
                    <a:pt x="1057" y="125"/>
                  </a:lnTo>
                  <a:lnTo>
                    <a:pt x="1061" y="125"/>
                  </a:lnTo>
                  <a:lnTo>
                    <a:pt x="1066" y="125"/>
                  </a:lnTo>
                  <a:lnTo>
                    <a:pt x="1070" y="123"/>
                  </a:lnTo>
                  <a:lnTo>
                    <a:pt x="1077" y="123"/>
                  </a:lnTo>
                  <a:lnTo>
                    <a:pt x="1079" y="121"/>
                  </a:lnTo>
                  <a:lnTo>
                    <a:pt x="1084" y="121"/>
                  </a:lnTo>
                  <a:lnTo>
                    <a:pt x="1084" y="118"/>
                  </a:lnTo>
                  <a:lnTo>
                    <a:pt x="1077" y="114"/>
                  </a:lnTo>
                  <a:lnTo>
                    <a:pt x="1066" y="112"/>
                  </a:lnTo>
                  <a:lnTo>
                    <a:pt x="1054" y="112"/>
                  </a:lnTo>
                  <a:lnTo>
                    <a:pt x="1045" y="107"/>
                  </a:lnTo>
                  <a:lnTo>
                    <a:pt x="1041" y="101"/>
                  </a:lnTo>
                  <a:lnTo>
                    <a:pt x="1039" y="94"/>
                  </a:lnTo>
                  <a:lnTo>
                    <a:pt x="1041" y="85"/>
                  </a:lnTo>
                  <a:lnTo>
                    <a:pt x="1043" y="74"/>
                  </a:lnTo>
                  <a:lnTo>
                    <a:pt x="1045" y="60"/>
                  </a:lnTo>
                  <a:lnTo>
                    <a:pt x="1052" y="49"/>
                  </a:lnTo>
                  <a:lnTo>
                    <a:pt x="1061" y="33"/>
                  </a:lnTo>
                  <a:lnTo>
                    <a:pt x="1068" y="24"/>
                  </a:lnTo>
                  <a:lnTo>
                    <a:pt x="1075" y="20"/>
                  </a:lnTo>
                  <a:lnTo>
                    <a:pt x="1086" y="18"/>
                  </a:lnTo>
                  <a:lnTo>
                    <a:pt x="1101" y="15"/>
                  </a:lnTo>
                  <a:lnTo>
                    <a:pt x="1119" y="11"/>
                  </a:lnTo>
                  <a:lnTo>
                    <a:pt x="1135" y="11"/>
                  </a:lnTo>
                  <a:lnTo>
                    <a:pt x="1142" y="13"/>
                  </a:lnTo>
                  <a:lnTo>
                    <a:pt x="1146" y="15"/>
                  </a:lnTo>
                  <a:lnTo>
                    <a:pt x="1142" y="18"/>
                  </a:lnTo>
                  <a:lnTo>
                    <a:pt x="1131" y="24"/>
                  </a:lnTo>
                  <a:lnTo>
                    <a:pt x="1117" y="33"/>
                  </a:lnTo>
                  <a:lnTo>
                    <a:pt x="1108" y="42"/>
                  </a:lnTo>
                  <a:lnTo>
                    <a:pt x="1104" y="47"/>
                  </a:lnTo>
                  <a:lnTo>
                    <a:pt x="1104" y="49"/>
                  </a:lnTo>
                  <a:lnTo>
                    <a:pt x="1104" y="51"/>
                  </a:lnTo>
                  <a:lnTo>
                    <a:pt x="1104" y="53"/>
                  </a:lnTo>
                  <a:lnTo>
                    <a:pt x="1104" y="58"/>
                  </a:lnTo>
                  <a:lnTo>
                    <a:pt x="1104" y="60"/>
                  </a:lnTo>
                  <a:lnTo>
                    <a:pt x="1106" y="65"/>
                  </a:lnTo>
                  <a:lnTo>
                    <a:pt x="1106" y="67"/>
                  </a:lnTo>
                  <a:lnTo>
                    <a:pt x="1108" y="69"/>
                  </a:lnTo>
                  <a:lnTo>
                    <a:pt x="1108" y="74"/>
                  </a:lnTo>
                  <a:lnTo>
                    <a:pt x="1113" y="76"/>
                  </a:lnTo>
                  <a:lnTo>
                    <a:pt x="1115" y="83"/>
                  </a:lnTo>
                  <a:lnTo>
                    <a:pt x="1117" y="87"/>
                  </a:lnTo>
                  <a:lnTo>
                    <a:pt x="1119" y="89"/>
                  </a:lnTo>
                  <a:lnTo>
                    <a:pt x="1119" y="89"/>
                  </a:lnTo>
                  <a:lnTo>
                    <a:pt x="1119" y="89"/>
                  </a:lnTo>
                  <a:lnTo>
                    <a:pt x="1119" y="87"/>
                  </a:lnTo>
                  <a:lnTo>
                    <a:pt x="1119" y="87"/>
                  </a:lnTo>
                  <a:lnTo>
                    <a:pt x="1119" y="89"/>
                  </a:lnTo>
                  <a:lnTo>
                    <a:pt x="1122" y="92"/>
                  </a:lnTo>
                  <a:lnTo>
                    <a:pt x="1124" y="96"/>
                  </a:lnTo>
                  <a:lnTo>
                    <a:pt x="1126" y="98"/>
                  </a:lnTo>
                  <a:lnTo>
                    <a:pt x="1128" y="103"/>
                  </a:lnTo>
                  <a:lnTo>
                    <a:pt x="1131" y="105"/>
                  </a:lnTo>
                  <a:lnTo>
                    <a:pt x="1135" y="109"/>
                  </a:lnTo>
                  <a:lnTo>
                    <a:pt x="1137" y="112"/>
                  </a:lnTo>
                  <a:lnTo>
                    <a:pt x="1137" y="112"/>
                  </a:lnTo>
                  <a:lnTo>
                    <a:pt x="1137" y="109"/>
                  </a:lnTo>
                  <a:lnTo>
                    <a:pt x="1137" y="107"/>
                  </a:lnTo>
                  <a:lnTo>
                    <a:pt x="1135" y="105"/>
                  </a:lnTo>
                  <a:lnTo>
                    <a:pt x="1135" y="101"/>
                  </a:lnTo>
                  <a:lnTo>
                    <a:pt x="1133" y="98"/>
                  </a:lnTo>
                  <a:lnTo>
                    <a:pt x="1133" y="96"/>
                  </a:lnTo>
                  <a:lnTo>
                    <a:pt x="1133" y="96"/>
                  </a:lnTo>
                  <a:lnTo>
                    <a:pt x="1133" y="96"/>
                  </a:lnTo>
                  <a:lnTo>
                    <a:pt x="1133" y="94"/>
                  </a:lnTo>
                  <a:lnTo>
                    <a:pt x="1133" y="89"/>
                  </a:lnTo>
                  <a:lnTo>
                    <a:pt x="1135" y="85"/>
                  </a:lnTo>
                  <a:lnTo>
                    <a:pt x="1137" y="78"/>
                  </a:lnTo>
                  <a:lnTo>
                    <a:pt x="1140" y="69"/>
                  </a:lnTo>
                  <a:lnTo>
                    <a:pt x="1142" y="65"/>
                  </a:lnTo>
                  <a:lnTo>
                    <a:pt x="1144" y="60"/>
                  </a:lnTo>
                  <a:lnTo>
                    <a:pt x="1144" y="60"/>
                  </a:lnTo>
                  <a:lnTo>
                    <a:pt x="1144" y="60"/>
                  </a:lnTo>
                  <a:lnTo>
                    <a:pt x="1142" y="58"/>
                  </a:lnTo>
                  <a:lnTo>
                    <a:pt x="1142" y="58"/>
                  </a:lnTo>
                  <a:lnTo>
                    <a:pt x="1140" y="56"/>
                  </a:lnTo>
                  <a:lnTo>
                    <a:pt x="1140" y="53"/>
                  </a:lnTo>
                  <a:lnTo>
                    <a:pt x="1137" y="47"/>
                  </a:lnTo>
                  <a:lnTo>
                    <a:pt x="1137" y="42"/>
                  </a:lnTo>
                  <a:lnTo>
                    <a:pt x="1137" y="38"/>
                  </a:lnTo>
                  <a:lnTo>
                    <a:pt x="1137" y="38"/>
                  </a:lnTo>
                  <a:lnTo>
                    <a:pt x="1137" y="38"/>
                  </a:lnTo>
                  <a:lnTo>
                    <a:pt x="1137" y="38"/>
                  </a:lnTo>
                  <a:lnTo>
                    <a:pt x="1137" y="40"/>
                  </a:lnTo>
                  <a:lnTo>
                    <a:pt x="1137" y="40"/>
                  </a:lnTo>
                  <a:lnTo>
                    <a:pt x="1140" y="40"/>
                  </a:lnTo>
                  <a:lnTo>
                    <a:pt x="1140" y="38"/>
                  </a:lnTo>
                  <a:lnTo>
                    <a:pt x="1144" y="33"/>
                  </a:lnTo>
                  <a:lnTo>
                    <a:pt x="1146" y="31"/>
                  </a:lnTo>
                  <a:lnTo>
                    <a:pt x="1151" y="29"/>
                  </a:lnTo>
                  <a:lnTo>
                    <a:pt x="1151" y="29"/>
                  </a:lnTo>
                  <a:lnTo>
                    <a:pt x="1153" y="27"/>
                  </a:lnTo>
                  <a:lnTo>
                    <a:pt x="1155" y="27"/>
                  </a:lnTo>
                  <a:lnTo>
                    <a:pt x="1160" y="24"/>
                  </a:lnTo>
                  <a:lnTo>
                    <a:pt x="1166" y="22"/>
                  </a:lnTo>
                  <a:lnTo>
                    <a:pt x="1173" y="20"/>
                  </a:lnTo>
                  <a:lnTo>
                    <a:pt x="1178" y="18"/>
                  </a:lnTo>
                  <a:lnTo>
                    <a:pt x="1180" y="18"/>
                  </a:lnTo>
                  <a:lnTo>
                    <a:pt x="1182" y="15"/>
                  </a:lnTo>
                  <a:lnTo>
                    <a:pt x="1182" y="18"/>
                  </a:lnTo>
                  <a:lnTo>
                    <a:pt x="1182" y="18"/>
                  </a:lnTo>
                  <a:lnTo>
                    <a:pt x="1182" y="18"/>
                  </a:lnTo>
                  <a:lnTo>
                    <a:pt x="1191" y="18"/>
                  </a:lnTo>
                  <a:lnTo>
                    <a:pt x="1193" y="18"/>
                  </a:lnTo>
                  <a:lnTo>
                    <a:pt x="1196" y="18"/>
                  </a:lnTo>
                  <a:lnTo>
                    <a:pt x="1202" y="20"/>
                  </a:lnTo>
                  <a:lnTo>
                    <a:pt x="1209" y="20"/>
                  </a:lnTo>
                  <a:lnTo>
                    <a:pt x="1220" y="20"/>
                  </a:lnTo>
                  <a:lnTo>
                    <a:pt x="1229" y="20"/>
                  </a:lnTo>
                  <a:lnTo>
                    <a:pt x="1227" y="20"/>
                  </a:lnTo>
                  <a:lnTo>
                    <a:pt x="1249" y="20"/>
                  </a:lnTo>
                  <a:lnTo>
                    <a:pt x="1249" y="20"/>
                  </a:lnTo>
                  <a:lnTo>
                    <a:pt x="1252" y="20"/>
                  </a:lnTo>
                  <a:lnTo>
                    <a:pt x="1258" y="22"/>
                  </a:lnTo>
                  <a:lnTo>
                    <a:pt x="1272" y="24"/>
                  </a:lnTo>
                  <a:lnTo>
                    <a:pt x="1292" y="29"/>
                  </a:lnTo>
                  <a:lnTo>
                    <a:pt x="1301" y="29"/>
                  </a:lnTo>
                  <a:lnTo>
                    <a:pt x="1308" y="31"/>
                  </a:lnTo>
                  <a:lnTo>
                    <a:pt x="1312" y="31"/>
                  </a:lnTo>
                  <a:lnTo>
                    <a:pt x="1312" y="31"/>
                  </a:lnTo>
                  <a:lnTo>
                    <a:pt x="1312" y="31"/>
                  </a:lnTo>
                  <a:lnTo>
                    <a:pt x="1310" y="31"/>
                  </a:lnTo>
                  <a:lnTo>
                    <a:pt x="1308" y="31"/>
                  </a:lnTo>
                  <a:lnTo>
                    <a:pt x="1306" y="31"/>
                  </a:lnTo>
                  <a:lnTo>
                    <a:pt x="1303" y="31"/>
                  </a:lnTo>
                  <a:lnTo>
                    <a:pt x="1301" y="31"/>
                  </a:lnTo>
                  <a:lnTo>
                    <a:pt x="1301" y="33"/>
                  </a:lnTo>
                  <a:lnTo>
                    <a:pt x="1301" y="33"/>
                  </a:lnTo>
                  <a:lnTo>
                    <a:pt x="1306" y="36"/>
                  </a:lnTo>
                  <a:lnTo>
                    <a:pt x="1306" y="40"/>
                  </a:lnTo>
                  <a:lnTo>
                    <a:pt x="1308" y="42"/>
                  </a:lnTo>
                  <a:lnTo>
                    <a:pt x="1308" y="49"/>
                  </a:lnTo>
                  <a:lnTo>
                    <a:pt x="1310" y="56"/>
                  </a:lnTo>
                  <a:lnTo>
                    <a:pt x="1310" y="60"/>
                  </a:lnTo>
                  <a:lnTo>
                    <a:pt x="1310" y="60"/>
                  </a:lnTo>
                  <a:lnTo>
                    <a:pt x="1312" y="60"/>
                  </a:lnTo>
                  <a:lnTo>
                    <a:pt x="1312" y="60"/>
                  </a:lnTo>
                  <a:lnTo>
                    <a:pt x="1314" y="58"/>
                  </a:lnTo>
                  <a:lnTo>
                    <a:pt x="1319" y="58"/>
                  </a:lnTo>
                  <a:lnTo>
                    <a:pt x="1323" y="58"/>
                  </a:lnTo>
                  <a:lnTo>
                    <a:pt x="1328" y="58"/>
                  </a:lnTo>
                  <a:lnTo>
                    <a:pt x="1328" y="60"/>
                  </a:lnTo>
                  <a:lnTo>
                    <a:pt x="1330" y="60"/>
                  </a:lnTo>
                  <a:lnTo>
                    <a:pt x="1328" y="60"/>
                  </a:lnTo>
                  <a:lnTo>
                    <a:pt x="1328" y="62"/>
                  </a:lnTo>
                  <a:lnTo>
                    <a:pt x="1328" y="62"/>
                  </a:lnTo>
                  <a:lnTo>
                    <a:pt x="1330" y="67"/>
                  </a:lnTo>
                  <a:lnTo>
                    <a:pt x="1335" y="69"/>
                  </a:lnTo>
                  <a:lnTo>
                    <a:pt x="1337" y="71"/>
                  </a:lnTo>
                  <a:lnTo>
                    <a:pt x="1339" y="71"/>
                  </a:lnTo>
                  <a:lnTo>
                    <a:pt x="1339" y="71"/>
                  </a:lnTo>
                  <a:lnTo>
                    <a:pt x="1339" y="71"/>
                  </a:lnTo>
                  <a:lnTo>
                    <a:pt x="1339" y="71"/>
                  </a:lnTo>
                  <a:lnTo>
                    <a:pt x="1339" y="71"/>
                  </a:lnTo>
                  <a:lnTo>
                    <a:pt x="1339" y="71"/>
                  </a:lnTo>
                  <a:lnTo>
                    <a:pt x="1341" y="74"/>
                  </a:lnTo>
                  <a:lnTo>
                    <a:pt x="1341" y="74"/>
                  </a:lnTo>
                  <a:lnTo>
                    <a:pt x="1346" y="76"/>
                  </a:lnTo>
                  <a:lnTo>
                    <a:pt x="1350" y="80"/>
                  </a:lnTo>
                  <a:lnTo>
                    <a:pt x="1353" y="83"/>
                  </a:lnTo>
                  <a:lnTo>
                    <a:pt x="1355" y="83"/>
                  </a:lnTo>
                  <a:lnTo>
                    <a:pt x="1355" y="85"/>
                  </a:lnTo>
                  <a:lnTo>
                    <a:pt x="1355" y="85"/>
                  </a:lnTo>
                  <a:lnTo>
                    <a:pt x="1357" y="85"/>
                  </a:lnTo>
                  <a:lnTo>
                    <a:pt x="1357" y="85"/>
                  </a:lnTo>
                  <a:lnTo>
                    <a:pt x="1362" y="87"/>
                  </a:lnTo>
                  <a:lnTo>
                    <a:pt x="1364" y="89"/>
                  </a:lnTo>
                  <a:lnTo>
                    <a:pt x="1366" y="92"/>
                  </a:lnTo>
                  <a:lnTo>
                    <a:pt x="1366" y="92"/>
                  </a:lnTo>
                  <a:lnTo>
                    <a:pt x="1366" y="92"/>
                  </a:lnTo>
                  <a:lnTo>
                    <a:pt x="1368" y="92"/>
                  </a:lnTo>
                  <a:lnTo>
                    <a:pt x="1368" y="92"/>
                  </a:lnTo>
                  <a:lnTo>
                    <a:pt x="1373" y="92"/>
                  </a:lnTo>
                  <a:lnTo>
                    <a:pt x="1377" y="94"/>
                  </a:lnTo>
                  <a:lnTo>
                    <a:pt x="1382" y="94"/>
                  </a:lnTo>
                  <a:lnTo>
                    <a:pt x="1384" y="96"/>
                  </a:lnTo>
                  <a:lnTo>
                    <a:pt x="1384" y="96"/>
                  </a:lnTo>
                  <a:lnTo>
                    <a:pt x="1384" y="96"/>
                  </a:lnTo>
                  <a:lnTo>
                    <a:pt x="1382" y="94"/>
                  </a:lnTo>
                  <a:lnTo>
                    <a:pt x="1380" y="94"/>
                  </a:lnTo>
                  <a:lnTo>
                    <a:pt x="1377" y="94"/>
                  </a:lnTo>
                  <a:lnTo>
                    <a:pt x="1377" y="94"/>
                  </a:lnTo>
                  <a:lnTo>
                    <a:pt x="1377" y="94"/>
                  </a:lnTo>
                  <a:lnTo>
                    <a:pt x="1377" y="94"/>
                  </a:lnTo>
                  <a:lnTo>
                    <a:pt x="1380" y="94"/>
                  </a:lnTo>
                  <a:lnTo>
                    <a:pt x="1384" y="96"/>
                  </a:lnTo>
                  <a:lnTo>
                    <a:pt x="1388" y="96"/>
                  </a:lnTo>
                  <a:lnTo>
                    <a:pt x="1397" y="98"/>
                  </a:lnTo>
                  <a:lnTo>
                    <a:pt x="1402" y="101"/>
                  </a:lnTo>
                  <a:lnTo>
                    <a:pt x="1404" y="101"/>
                  </a:lnTo>
                  <a:lnTo>
                    <a:pt x="1406" y="101"/>
                  </a:lnTo>
                  <a:lnTo>
                    <a:pt x="1406" y="101"/>
                  </a:lnTo>
                  <a:lnTo>
                    <a:pt x="1404" y="101"/>
                  </a:lnTo>
                  <a:lnTo>
                    <a:pt x="1404" y="101"/>
                  </a:lnTo>
                  <a:lnTo>
                    <a:pt x="1404" y="101"/>
                  </a:lnTo>
                  <a:lnTo>
                    <a:pt x="1406" y="101"/>
                  </a:lnTo>
                  <a:lnTo>
                    <a:pt x="1411" y="101"/>
                  </a:lnTo>
                  <a:lnTo>
                    <a:pt x="1418" y="103"/>
                  </a:lnTo>
                  <a:lnTo>
                    <a:pt x="1424" y="105"/>
                  </a:lnTo>
                  <a:lnTo>
                    <a:pt x="1429" y="107"/>
                  </a:lnTo>
                  <a:lnTo>
                    <a:pt x="1431" y="109"/>
                  </a:lnTo>
                  <a:lnTo>
                    <a:pt x="1431" y="109"/>
                  </a:lnTo>
                  <a:lnTo>
                    <a:pt x="1431" y="109"/>
                  </a:lnTo>
                  <a:lnTo>
                    <a:pt x="1431" y="109"/>
                  </a:lnTo>
                  <a:lnTo>
                    <a:pt x="1433" y="112"/>
                  </a:lnTo>
                  <a:lnTo>
                    <a:pt x="1433" y="114"/>
                  </a:lnTo>
                  <a:lnTo>
                    <a:pt x="1436" y="116"/>
                  </a:lnTo>
                  <a:lnTo>
                    <a:pt x="1438" y="121"/>
                  </a:lnTo>
                  <a:lnTo>
                    <a:pt x="1442" y="127"/>
                  </a:lnTo>
                  <a:lnTo>
                    <a:pt x="1449" y="136"/>
                  </a:lnTo>
                  <a:lnTo>
                    <a:pt x="1451" y="143"/>
                  </a:lnTo>
                  <a:lnTo>
                    <a:pt x="1454" y="148"/>
                  </a:lnTo>
                  <a:lnTo>
                    <a:pt x="1456" y="150"/>
                  </a:lnTo>
                  <a:lnTo>
                    <a:pt x="1456" y="150"/>
                  </a:lnTo>
                  <a:lnTo>
                    <a:pt x="1458" y="148"/>
                  </a:lnTo>
                  <a:lnTo>
                    <a:pt x="1458" y="148"/>
                  </a:lnTo>
                  <a:lnTo>
                    <a:pt x="1458" y="145"/>
                  </a:lnTo>
                  <a:lnTo>
                    <a:pt x="1460" y="143"/>
                  </a:lnTo>
                  <a:lnTo>
                    <a:pt x="1462" y="143"/>
                  </a:lnTo>
                  <a:lnTo>
                    <a:pt x="1465" y="141"/>
                  </a:lnTo>
                  <a:lnTo>
                    <a:pt x="1469" y="143"/>
                  </a:lnTo>
                  <a:lnTo>
                    <a:pt x="1478" y="145"/>
                  </a:lnTo>
                  <a:lnTo>
                    <a:pt x="1483" y="145"/>
                  </a:lnTo>
                  <a:lnTo>
                    <a:pt x="1487" y="148"/>
                  </a:lnTo>
                  <a:lnTo>
                    <a:pt x="1489" y="150"/>
                  </a:lnTo>
                  <a:lnTo>
                    <a:pt x="1492" y="150"/>
                  </a:lnTo>
                  <a:lnTo>
                    <a:pt x="1496" y="152"/>
                  </a:lnTo>
                  <a:lnTo>
                    <a:pt x="1503" y="157"/>
                  </a:lnTo>
                  <a:lnTo>
                    <a:pt x="1507" y="159"/>
                  </a:lnTo>
                  <a:lnTo>
                    <a:pt x="1512" y="161"/>
                  </a:lnTo>
                  <a:lnTo>
                    <a:pt x="1512" y="163"/>
                  </a:lnTo>
                  <a:lnTo>
                    <a:pt x="1512" y="163"/>
                  </a:lnTo>
                  <a:lnTo>
                    <a:pt x="1510" y="166"/>
                  </a:lnTo>
                  <a:lnTo>
                    <a:pt x="1507" y="168"/>
                  </a:lnTo>
                  <a:lnTo>
                    <a:pt x="1505" y="170"/>
                  </a:lnTo>
                  <a:lnTo>
                    <a:pt x="1503" y="172"/>
                  </a:lnTo>
                  <a:lnTo>
                    <a:pt x="1501" y="177"/>
                  </a:lnTo>
                  <a:lnTo>
                    <a:pt x="1496" y="179"/>
                  </a:lnTo>
                  <a:lnTo>
                    <a:pt x="1489" y="181"/>
                  </a:lnTo>
                  <a:lnTo>
                    <a:pt x="1485" y="183"/>
                  </a:lnTo>
                  <a:lnTo>
                    <a:pt x="1476" y="188"/>
                  </a:lnTo>
                  <a:lnTo>
                    <a:pt x="1469" y="195"/>
                  </a:lnTo>
                  <a:lnTo>
                    <a:pt x="1467" y="199"/>
                  </a:lnTo>
                  <a:lnTo>
                    <a:pt x="1465" y="201"/>
                  </a:lnTo>
                  <a:lnTo>
                    <a:pt x="1465" y="201"/>
                  </a:lnTo>
                  <a:lnTo>
                    <a:pt x="1465" y="204"/>
                  </a:lnTo>
                  <a:lnTo>
                    <a:pt x="1467" y="204"/>
                  </a:lnTo>
                  <a:lnTo>
                    <a:pt x="1471" y="204"/>
                  </a:lnTo>
                  <a:lnTo>
                    <a:pt x="1476" y="206"/>
                  </a:lnTo>
                  <a:lnTo>
                    <a:pt x="1478" y="208"/>
                  </a:lnTo>
                  <a:lnTo>
                    <a:pt x="1483" y="213"/>
                  </a:lnTo>
                  <a:lnTo>
                    <a:pt x="1489" y="219"/>
                  </a:lnTo>
                  <a:lnTo>
                    <a:pt x="1492" y="222"/>
                  </a:lnTo>
                  <a:lnTo>
                    <a:pt x="1496" y="224"/>
                  </a:lnTo>
                  <a:lnTo>
                    <a:pt x="1498" y="222"/>
                  </a:lnTo>
                  <a:lnTo>
                    <a:pt x="1503" y="222"/>
                  </a:lnTo>
                  <a:lnTo>
                    <a:pt x="1507" y="222"/>
                  </a:lnTo>
                  <a:lnTo>
                    <a:pt x="1512" y="219"/>
                  </a:lnTo>
                  <a:lnTo>
                    <a:pt x="1519" y="222"/>
                  </a:lnTo>
                  <a:lnTo>
                    <a:pt x="1523" y="224"/>
                  </a:lnTo>
                  <a:lnTo>
                    <a:pt x="1528" y="224"/>
                  </a:lnTo>
                  <a:lnTo>
                    <a:pt x="1528" y="224"/>
                  </a:lnTo>
                  <a:lnTo>
                    <a:pt x="1528" y="224"/>
                  </a:lnTo>
                  <a:lnTo>
                    <a:pt x="1528" y="224"/>
                  </a:lnTo>
                  <a:lnTo>
                    <a:pt x="1525" y="226"/>
                  </a:lnTo>
                  <a:lnTo>
                    <a:pt x="1525" y="226"/>
                  </a:lnTo>
                  <a:lnTo>
                    <a:pt x="1525" y="228"/>
                  </a:lnTo>
                  <a:lnTo>
                    <a:pt x="1528" y="231"/>
                  </a:lnTo>
                  <a:lnTo>
                    <a:pt x="1530" y="233"/>
                  </a:lnTo>
                  <a:lnTo>
                    <a:pt x="1534" y="235"/>
                  </a:lnTo>
                  <a:lnTo>
                    <a:pt x="1536" y="235"/>
                  </a:lnTo>
                  <a:lnTo>
                    <a:pt x="1539" y="237"/>
                  </a:lnTo>
                  <a:lnTo>
                    <a:pt x="1543" y="237"/>
                  </a:lnTo>
                  <a:lnTo>
                    <a:pt x="1550" y="239"/>
                  </a:lnTo>
                  <a:lnTo>
                    <a:pt x="1554" y="242"/>
                  </a:lnTo>
                  <a:lnTo>
                    <a:pt x="1557" y="244"/>
                  </a:lnTo>
                  <a:lnTo>
                    <a:pt x="1559" y="244"/>
                  </a:lnTo>
                  <a:lnTo>
                    <a:pt x="1561" y="242"/>
                  </a:lnTo>
                  <a:lnTo>
                    <a:pt x="1563" y="242"/>
                  </a:lnTo>
                  <a:lnTo>
                    <a:pt x="1568" y="242"/>
                  </a:lnTo>
                  <a:lnTo>
                    <a:pt x="1575" y="244"/>
                  </a:lnTo>
                  <a:lnTo>
                    <a:pt x="1579" y="244"/>
                  </a:lnTo>
                  <a:lnTo>
                    <a:pt x="1581" y="246"/>
                  </a:lnTo>
                  <a:lnTo>
                    <a:pt x="1584" y="246"/>
                  </a:lnTo>
                  <a:lnTo>
                    <a:pt x="1586" y="248"/>
                  </a:lnTo>
                  <a:lnTo>
                    <a:pt x="1588" y="251"/>
                  </a:lnTo>
                  <a:lnTo>
                    <a:pt x="1593" y="253"/>
                  </a:lnTo>
                  <a:lnTo>
                    <a:pt x="1597" y="255"/>
                  </a:lnTo>
                  <a:lnTo>
                    <a:pt x="1604" y="260"/>
                  </a:lnTo>
                  <a:lnTo>
                    <a:pt x="1608" y="262"/>
                  </a:lnTo>
                  <a:lnTo>
                    <a:pt x="1613" y="264"/>
                  </a:lnTo>
                  <a:lnTo>
                    <a:pt x="1613" y="264"/>
                  </a:lnTo>
                  <a:lnTo>
                    <a:pt x="1615" y="264"/>
                  </a:lnTo>
                  <a:lnTo>
                    <a:pt x="1613" y="264"/>
                  </a:lnTo>
                  <a:lnTo>
                    <a:pt x="1613" y="264"/>
                  </a:lnTo>
                  <a:lnTo>
                    <a:pt x="1613" y="264"/>
                  </a:lnTo>
                  <a:lnTo>
                    <a:pt x="1613" y="264"/>
                  </a:lnTo>
                  <a:lnTo>
                    <a:pt x="1615" y="264"/>
                  </a:lnTo>
                  <a:lnTo>
                    <a:pt x="1617" y="264"/>
                  </a:lnTo>
                  <a:lnTo>
                    <a:pt x="1622" y="266"/>
                  </a:lnTo>
                  <a:lnTo>
                    <a:pt x="1622" y="269"/>
                  </a:lnTo>
                  <a:lnTo>
                    <a:pt x="1622" y="271"/>
                  </a:lnTo>
                  <a:lnTo>
                    <a:pt x="1617" y="273"/>
                  </a:lnTo>
                  <a:lnTo>
                    <a:pt x="1615" y="275"/>
                  </a:lnTo>
                  <a:lnTo>
                    <a:pt x="1613" y="278"/>
                  </a:lnTo>
                  <a:lnTo>
                    <a:pt x="1610" y="278"/>
                  </a:lnTo>
                  <a:lnTo>
                    <a:pt x="1608" y="278"/>
                  </a:lnTo>
                  <a:lnTo>
                    <a:pt x="1597" y="293"/>
                  </a:lnTo>
                  <a:lnTo>
                    <a:pt x="1597" y="293"/>
                  </a:lnTo>
                  <a:lnTo>
                    <a:pt x="1595" y="293"/>
                  </a:lnTo>
                  <a:lnTo>
                    <a:pt x="1593" y="296"/>
                  </a:lnTo>
                  <a:lnTo>
                    <a:pt x="1588" y="300"/>
                  </a:lnTo>
                  <a:lnTo>
                    <a:pt x="1584" y="307"/>
                  </a:lnTo>
                  <a:lnTo>
                    <a:pt x="1577" y="313"/>
                  </a:lnTo>
                  <a:lnTo>
                    <a:pt x="1572" y="320"/>
                  </a:lnTo>
                  <a:lnTo>
                    <a:pt x="1570" y="322"/>
                  </a:lnTo>
                  <a:lnTo>
                    <a:pt x="1570" y="325"/>
                  </a:lnTo>
                  <a:lnTo>
                    <a:pt x="1568" y="325"/>
                  </a:lnTo>
                  <a:lnTo>
                    <a:pt x="1568" y="325"/>
                  </a:lnTo>
                  <a:lnTo>
                    <a:pt x="1568" y="322"/>
                  </a:lnTo>
                  <a:lnTo>
                    <a:pt x="1566" y="322"/>
                  </a:lnTo>
                  <a:lnTo>
                    <a:pt x="1563" y="320"/>
                  </a:lnTo>
                  <a:lnTo>
                    <a:pt x="1559" y="320"/>
                  </a:lnTo>
                  <a:lnTo>
                    <a:pt x="1557" y="318"/>
                  </a:lnTo>
                  <a:lnTo>
                    <a:pt x="1554" y="318"/>
                  </a:lnTo>
                  <a:lnTo>
                    <a:pt x="1554" y="318"/>
                  </a:lnTo>
                  <a:lnTo>
                    <a:pt x="1554" y="318"/>
                  </a:lnTo>
                  <a:lnTo>
                    <a:pt x="1554" y="316"/>
                  </a:lnTo>
                  <a:lnTo>
                    <a:pt x="1554" y="313"/>
                  </a:lnTo>
                  <a:lnTo>
                    <a:pt x="1552" y="311"/>
                  </a:lnTo>
                  <a:lnTo>
                    <a:pt x="1550" y="309"/>
                  </a:lnTo>
                  <a:lnTo>
                    <a:pt x="1545" y="305"/>
                  </a:lnTo>
                  <a:lnTo>
                    <a:pt x="1543" y="302"/>
                  </a:lnTo>
                  <a:lnTo>
                    <a:pt x="1541" y="300"/>
                  </a:lnTo>
                  <a:lnTo>
                    <a:pt x="1539" y="298"/>
                  </a:lnTo>
                  <a:lnTo>
                    <a:pt x="1536" y="293"/>
                  </a:lnTo>
                  <a:lnTo>
                    <a:pt x="1532" y="291"/>
                  </a:lnTo>
                  <a:lnTo>
                    <a:pt x="1528" y="287"/>
                  </a:lnTo>
                  <a:lnTo>
                    <a:pt x="1521" y="282"/>
                  </a:lnTo>
                  <a:lnTo>
                    <a:pt x="1516" y="278"/>
                  </a:lnTo>
                  <a:lnTo>
                    <a:pt x="1514" y="275"/>
                  </a:lnTo>
                  <a:lnTo>
                    <a:pt x="1512" y="273"/>
                  </a:lnTo>
                  <a:lnTo>
                    <a:pt x="1512" y="273"/>
                  </a:lnTo>
                  <a:lnTo>
                    <a:pt x="1512" y="275"/>
                  </a:lnTo>
                  <a:lnTo>
                    <a:pt x="1510" y="275"/>
                  </a:lnTo>
                  <a:lnTo>
                    <a:pt x="1510" y="275"/>
                  </a:lnTo>
                  <a:lnTo>
                    <a:pt x="1505" y="278"/>
                  </a:lnTo>
                  <a:lnTo>
                    <a:pt x="1501" y="278"/>
                  </a:lnTo>
                  <a:lnTo>
                    <a:pt x="1494" y="275"/>
                  </a:lnTo>
                  <a:lnTo>
                    <a:pt x="1487" y="275"/>
                  </a:lnTo>
                  <a:lnTo>
                    <a:pt x="1485" y="273"/>
                  </a:lnTo>
                  <a:lnTo>
                    <a:pt x="1483" y="273"/>
                  </a:lnTo>
                  <a:lnTo>
                    <a:pt x="1483" y="273"/>
                  </a:lnTo>
                  <a:lnTo>
                    <a:pt x="1483" y="275"/>
                  </a:lnTo>
                  <a:lnTo>
                    <a:pt x="1485" y="275"/>
                  </a:lnTo>
                  <a:lnTo>
                    <a:pt x="1485" y="278"/>
                  </a:lnTo>
                  <a:lnTo>
                    <a:pt x="1487" y="280"/>
                  </a:lnTo>
                  <a:lnTo>
                    <a:pt x="1485" y="282"/>
                  </a:lnTo>
                  <a:lnTo>
                    <a:pt x="1483" y="284"/>
                  </a:lnTo>
                  <a:lnTo>
                    <a:pt x="1480" y="287"/>
                  </a:lnTo>
                  <a:lnTo>
                    <a:pt x="1478" y="289"/>
                  </a:lnTo>
                  <a:lnTo>
                    <a:pt x="1478" y="291"/>
                  </a:lnTo>
                  <a:lnTo>
                    <a:pt x="1480" y="293"/>
                  </a:lnTo>
                  <a:lnTo>
                    <a:pt x="1483" y="296"/>
                  </a:lnTo>
                  <a:lnTo>
                    <a:pt x="1485" y="298"/>
                  </a:lnTo>
                  <a:lnTo>
                    <a:pt x="1487" y="300"/>
                  </a:lnTo>
                  <a:lnTo>
                    <a:pt x="1487" y="305"/>
                  </a:lnTo>
                  <a:lnTo>
                    <a:pt x="1489" y="307"/>
                  </a:lnTo>
                  <a:lnTo>
                    <a:pt x="1494" y="309"/>
                  </a:lnTo>
                  <a:lnTo>
                    <a:pt x="1496" y="311"/>
                  </a:lnTo>
                  <a:lnTo>
                    <a:pt x="1501" y="316"/>
                  </a:lnTo>
                  <a:lnTo>
                    <a:pt x="1505" y="322"/>
                  </a:lnTo>
                  <a:lnTo>
                    <a:pt x="1507" y="327"/>
                  </a:lnTo>
                  <a:lnTo>
                    <a:pt x="1510" y="329"/>
                  </a:lnTo>
                  <a:lnTo>
                    <a:pt x="1512" y="329"/>
                  </a:lnTo>
                  <a:lnTo>
                    <a:pt x="1512" y="329"/>
                  </a:lnTo>
                  <a:lnTo>
                    <a:pt x="1512" y="329"/>
                  </a:lnTo>
                  <a:lnTo>
                    <a:pt x="1514" y="329"/>
                  </a:lnTo>
                  <a:lnTo>
                    <a:pt x="1516" y="331"/>
                  </a:lnTo>
                  <a:lnTo>
                    <a:pt x="1519" y="331"/>
                  </a:lnTo>
                  <a:lnTo>
                    <a:pt x="1525" y="336"/>
                  </a:lnTo>
                  <a:lnTo>
                    <a:pt x="1530" y="338"/>
                  </a:lnTo>
                  <a:lnTo>
                    <a:pt x="1532" y="340"/>
                  </a:lnTo>
                  <a:lnTo>
                    <a:pt x="1534" y="343"/>
                  </a:lnTo>
                  <a:lnTo>
                    <a:pt x="1534" y="343"/>
                  </a:lnTo>
                  <a:lnTo>
                    <a:pt x="1532" y="343"/>
                  </a:lnTo>
                  <a:lnTo>
                    <a:pt x="1532" y="343"/>
                  </a:lnTo>
                  <a:lnTo>
                    <a:pt x="1532" y="343"/>
                  </a:lnTo>
                  <a:lnTo>
                    <a:pt x="1532" y="345"/>
                  </a:lnTo>
                  <a:lnTo>
                    <a:pt x="1532" y="347"/>
                  </a:lnTo>
                  <a:lnTo>
                    <a:pt x="1536" y="349"/>
                  </a:lnTo>
                  <a:lnTo>
                    <a:pt x="1539" y="354"/>
                  </a:lnTo>
                  <a:lnTo>
                    <a:pt x="1541" y="356"/>
                  </a:lnTo>
                  <a:lnTo>
                    <a:pt x="1543" y="358"/>
                  </a:lnTo>
                  <a:lnTo>
                    <a:pt x="1543" y="361"/>
                  </a:lnTo>
                  <a:lnTo>
                    <a:pt x="1545" y="363"/>
                  </a:lnTo>
                  <a:lnTo>
                    <a:pt x="1545" y="365"/>
                  </a:lnTo>
                  <a:lnTo>
                    <a:pt x="1548" y="370"/>
                  </a:lnTo>
                  <a:lnTo>
                    <a:pt x="1550" y="376"/>
                  </a:lnTo>
                  <a:lnTo>
                    <a:pt x="1550" y="383"/>
                  </a:lnTo>
                  <a:lnTo>
                    <a:pt x="1552" y="385"/>
                  </a:lnTo>
                  <a:lnTo>
                    <a:pt x="1552" y="387"/>
                  </a:lnTo>
                  <a:lnTo>
                    <a:pt x="1550" y="387"/>
                  </a:lnTo>
                  <a:lnTo>
                    <a:pt x="1550" y="387"/>
                  </a:lnTo>
                  <a:lnTo>
                    <a:pt x="1548" y="387"/>
                  </a:lnTo>
                  <a:lnTo>
                    <a:pt x="1545" y="387"/>
                  </a:lnTo>
                  <a:lnTo>
                    <a:pt x="1543" y="390"/>
                  </a:lnTo>
                  <a:lnTo>
                    <a:pt x="1541" y="394"/>
                  </a:lnTo>
                  <a:lnTo>
                    <a:pt x="1539" y="396"/>
                  </a:lnTo>
                  <a:lnTo>
                    <a:pt x="1536" y="399"/>
                  </a:lnTo>
                  <a:lnTo>
                    <a:pt x="1536" y="401"/>
                  </a:lnTo>
                  <a:lnTo>
                    <a:pt x="1536" y="401"/>
                  </a:lnTo>
                  <a:lnTo>
                    <a:pt x="1536" y="399"/>
                  </a:lnTo>
                  <a:lnTo>
                    <a:pt x="1536" y="399"/>
                  </a:lnTo>
                  <a:lnTo>
                    <a:pt x="1536" y="399"/>
                  </a:lnTo>
                  <a:lnTo>
                    <a:pt x="1534" y="396"/>
                  </a:lnTo>
                  <a:lnTo>
                    <a:pt x="1532" y="399"/>
                  </a:lnTo>
                  <a:lnTo>
                    <a:pt x="1530" y="401"/>
                  </a:lnTo>
                  <a:lnTo>
                    <a:pt x="1525" y="399"/>
                  </a:lnTo>
                  <a:lnTo>
                    <a:pt x="1521" y="396"/>
                  </a:lnTo>
                  <a:lnTo>
                    <a:pt x="1519" y="394"/>
                  </a:lnTo>
                  <a:lnTo>
                    <a:pt x="1514" y="390"/>
                  </a:lnTo>
                  <a:lnTo>
                    <a:pt x="1507" y="387"/>
                  </a:lnTo>
                  <a:lnTo>
                    <a:pt x="1505" y="385"/>
                  </a:lnTo>
                  <a:lnTo>
                    <a:pt x="1501" y="383"/>
                  </a:lnTo>
                  <a:lnTo>
                    <a:pt x="1501" y="383"/>
                  </a:lnTo>
                  <a:lnTo>
                    <a:pt x="1498" y="381"/>
                  </a:lnTo>
                  <a:lnTo>
                    <a:pt x="1496" y="376"/>
                  </a:lnTo>
                  <a:lnTo>
                    <a:pt x="1494" y="374"/>
                  </a:lnTo>
                  <a:lnTo>
                    <a:pt x="1489" y="370"/>
                  </a:lnTo>
                  <a:lnTo>
                    <a:pt x="1485" y="365"/>
                  </a:lnTo>
                  <a:lnTo>
                    <a:pt x="1483" y="363"/>
                  </a:lnTo>
                  <a:lnTo>
                    <a:pt x="1478" y="365"/>
                  </a:lnTo>
                  <a:lnTo>
                    <a:pt x="1476" y="367"/>
                  </a:lnTo>
                  <a:lnTo>
                    <a:pt x="1476" y="370"/>
                  </a:lnTo>
                  <a:lnTo>
                    <a:pt x="1474" y="372"/>
                  </a:lnTo>
                  <a:lnTo>
                    <a:pt x="1474" y="374"/>
                  </a:lnTo>
                  <a:lnTo>
                    <a:pt x="1474" y="374"/>
                  </a:lnTo>
                  <a:lnTo>
                    <a:pt x="1474" y="374"/>
                  </a:lnTo>
                  <a:lnTo>
                    <a:pt x="1476" y="378"/>
                  </a:lnTo>
                  <a:lnTo>
                    <a:pt x="1478" y="381"/>
                  </a:lnTo>
                  <a:lnTo>
                    <a:pt x="1483" y="387"/>
                  </a:lnTo>
                  <a:lnTo>
                    <a:pt x="1489" y="394"/>
                  </a:lnTo>
                  <a:lnTo>
                    <a:pt x="1494" y="396"/>
                  </a:lnTo>
                  <a:lnTo>
                    <a:pt x="1496" y="401"/>
                  </a:lnTo>
                  <a:lnTo>
                    <a:pt x="1498" y="403"/>
                  </a:lnTo>
                  <a:lnTo>
                    <a:pt x="1501" y="405"/>
                  </a:lnTo>
                  <a:lnTo>
                    <a:pt x="1503" y="408"/>
                  </a:lnTo>
                  <a:lnTo>
                    <a:pt x="1505" y="412"/>
                  </a:lnTo>
                  <a:lnTo>
                    <a:pt x="1512" y="417"/>
                  </a:lnTo>
                  <a:lnTo>
                    <a:pt x="1516" y="423"/>
                  </a:lnTo>
                  <a:lnTo>
                    <a:pt x="1519" y="426"/>
                  </a:lnTo>
                  <a:lnTo>
                    <a:pt x="1523" y="426"/>
                  </a:lnTo>
                  <a:lnTo>
                    <a:pt x="1523" y="428"/>
                  </a:lnTo>
                  <a:lnTo>
                    <a:pt x="1525" y="428"/>
                  </a:lnTo>
                  <a:lnTo>
                    <a:pt x="1525" y="428"/>
                  </a:lnTo>
                  <a:lnTo>
                    <a:pt x="1525" y="432"/>
                  </a:lnTo>
                  <a:lnTo>
                    <a:pt x="1525" y="435"/>
                  </a:lnTo>
                  <a:lnTo>
                    <a:pt x="1523" y="435"/>
                  </a:lnTo>
                  <a:lnTo>
                    <a:pt x="1523" y="435"/>
                  </a:lnTo>
                  <a:lnTo>
                    <a:pt x="1521" y="432"/>
                  </a:lnTo>
                  <a:lnTo>
                    <a:pt x="1516" y="430"/>
                  </a:lnTo>
                  <a:lnTo>
                    <a:pt x="1510" y="428"/>
                  </a:lnTo>
                  <a:lnTo>
                    <a:pt x="1501" y="426"/>
                  </a:lnTo>
                  <a:lnTo>
                    <a:pt x="1492" y="423"/>
                  </a:lnTo>
                  <a:lnTo>
                    <a:pt x="1487" y="423"/>
                  </a:lnTo>
                  <a:lnTo>
                    <a:pt x="1485" y="423"/>
                  </a:lnTo>
                  <a:lnTo>
                    <a:pt x="1483" y="421"/>
                  </a:lnTo>
                  <a:lnTo>
                    <a:pt x="1483" y="421"/>
                  </a:lnTo>
                  <a:lnTo>
                    <a:pt x="1483" y="421"/>
                  </a:lnTo>
                  <a:lnTo>
                    <a:pt x="1480" y="419"/>
                  </a:lnTo>
                  <a:lnTo>
                    <a:pt x="1476" y="417"/>
                  </a:lnTo>
                  <a:lnTo>
                    <a:pt x="1469" y="414"/>
                  </a:lnTo>
                  <a:lnTo>
                    <a:pt x="1467" y="414"/>
                  </a:lnTo>
                  <a:lnTo>
                    <a:pt x="1465" y="412"/>
                  </a:lnTo>
                  <a:lnTo>
                    <a:pt x="1462" y="410"/>
                  </a:lnTo>
                  <a:lnTo>
                    <a:pt x="1458" y="410"/>
                  </a:lnTo>
                  <a:lnTo>
                    <a:pt x="1454" y="408"/>
                  </a:lnTo>
                  <a:lnTo>
                    <a:pt x="1449" y="405"/>
                  </a:lnTo>
                  <a:lnTo>
                    <a:pt x="1447" y="403"/>
                  </a:lnTo>
                  <a:lnTo>
                    <a:pt x="1445" y="403"/>
                  </a:lnTo>
                  <a:lnTo>
                    <a:pt x="1442" y="403"/>
                  </a:lnTo>
                  <a:lnTo>
                    <a:pt x="1438" y="403"/>
                  </a:lnTo>
                  <a:lnTo>
                    <a:pt x="1436" y="403"/>
                  </a:lnTo>
                  <a:lnTo>
                    <a:pt x="1429" y="403"/>
                  </a:lnTo>
                  <a:lnTo>
                    <a:pt x="1424" y="403"/>
                  </a:lnTo>
                  <a:lnTo>
                    <a:pt x="1422" y="403"/>
                  </a:lnTo>
                  <a:lnTo>
                    <a:pt x="1422" y="403"/>
                  </a:lnTo>
                  <a:lnTo>
                    <a:pt x="1422" y="403"/>
                  </a:lnTo>
                  <a:lnTo>
                    <a:pt x="1422" y="401"/>
                  </a:lnTo>
                  <a:lnTo>
                    <a:pt x="1422" y="399"/>
                  </a:lnTo>
                  <a:lnTo>
                    <a:pt x="1420" y="396"/>
                  </a:lnTo>
                  <a:lnTo>
                    <a:pt x="1415" y="394"/>
                  </a:lnTo>
                  <a:lnTo>
                    <a:pt x="1411" y="390"/>
                  </a:lnTo>
                  <a:lnTo>
                    <a:pt x="1406" y="387"/>
                  </a:lnTo>
                  <a:lnTo>
                    <a:pt x="1404" y="385"/>
                  </a:lnTo>
                  <a:lnTo>
                    <a:pt x="1402" y="383"/>
                  </a:lnTo>
                  <a:lnTo>
                    <a:pt x="1400" y="381"/>
                  </a:lnTo>
                  <a:lnTo>
                    <a:pt x="1397" y="378"/>
                  </a:lnTo>
                  <a:lnTo>
                    <a:pt x="1393" y="374"/>
                  </a:lnTo>
                  <a:lnTo>
                    <a:pt x="1388" y="370"/>
                  </a:lnTo>
                  <a:lnTo>
                    <a:pt x="1384" y="367"/>
                  </a:lnTo>
                  <a:lnTo>
                    <a:pt x="1382" y="365"/>
                  </a:lnTo>
                  <a:lnTo>
                    <a:pt x="1380" y="363"/>
                  </a:lnTo>
                  <a:lnTo>
                    <a:pt x="1375" y="358"/>
                  </a:lnTo>
                  <a:lnTo>
                    <a:pt x="1373" y="354"/>
                  </a:lnTo>
                  <a:lnTo>
                    <a:pt x="1368" y="352"/>
                  </a:lnTo>
                  <a:lnTo>
                    <a:pt x="1366" y="349"/>
                  </a:lnTo>
                  <a:lnTo>
                    <a:pt x="1364" y="349"/>
                  </a:lnTo>
                  <a:lnTo>
                    <a:pt x="1362" y="349"/>
                  </a:lnTo>
                  <a:lnTo>
                    <a:pt x="1359" y="352"/>
                  </a:lnTo>
                  <a:lnTo>
                    <a:pt x="1357" y="352"/>
                  </a:lnTo>
                  <a:lnTo>
                    <a:pt x="1353" y="352"/>
                  </a:lnTo>
                  <a:lnTo>
                    <a:pt x="1348" y="352"/>
                  </a:lnTo>
                  <a:lnTo>
                    <a:pt x="1344" y="352"/>
                  </a:lnTo>
                  <a:lnTo>
                    <a:pt x="1341" y="352"/>
                  </a:lnTo>
                  <a:lnTo>
                    <a:pt x="1337" y="352"/>
                  </a:lnTo>
                  <a:lnTo>
                    <a:pt x="1330" y="352"/>
                  </a:lnTo>
                  <a:lnTo>
                    <a:pt x="1323" y="352"/>
                  </a:lnTo>
                  <a:lnTo>
                    <a:pt x="1319" y="352"/>
                  </a:lnTo>
                  <a:lnTo>
                    <a:pt x="1317" y="352"/>
                  </a:lnTo>
                  <a:lnTo>
                    <a:pt x="1312" y="352"/>
                  </a:lnTo>
                  <a:lnTo>
                    <a:pt x="1306" y="352"/>
                  </a:lnTo>
                  <a:lnTo>
                    <a:pt x="1301" y="352"/>
                  </a:lnTo>
                  <a:lnTo>
                    <a:pt x="1299" y="352"/>
                  </a:lnTo>
                  <a:lnTo>
                    <a:pt x="1294" y="352"/>
                  </a:lnTo>
                  <a:lnTo>
                    <a:pt x="1292" y="352"/>
                  </a:lnTo>
                  <a:lnTo>
                    <a:pt x="1288" y="349"/>
                  </a:lnTo>
                  <a:lnTo>
                    <a:pt x="1281" y="347"/>
                  </a:lnTo>
                  <a:lnTo>
                    <a:pt x="1279" y="345"/>
                  </a:lnTo>
                  <a:lnTo>
                    <a:pt x="1276" y="340"/>
                  </a:lnTo>
                  <a:lnTo>
                    <a:pt x="1279" y="338"/>
                  </a:lnTo>
                  <a:lnTo>
                    <a:pt x="1281" y="336"/>
                  </a:lnTo>
                  <a:lnTo>
                    <a:pt x="1283" y="331"/>
                  </a:lnTo>
                  <a:lnTo>
                    <a:pt x="1288" y="329"/>
                  </a:lnTo>
                  <a:lnTo>
                    <a:pt x="1290" y="325"/>
                  </a:lnTo>
                  <a:lnTo>
                    <a:pt x="1294" y="320"/>
                  </a:lnTo>
                  <a:lnTo>
                    <a:pt x="1297" y="320"/>
                  </a:lnTo>
                  <a:lnTo>
                    <a:pt x="1303" y="318"/>
                  </a:lnTo>
                  <a:lnTo>
                    <a:pt x="1308" y="320"/>
                  </a:lnTo>
                  <a:lnTo>
                    <a:pt x="1317" y="320"/>
                  </a:lnTo>
                  <a:lnTo>
                    <a:pt x="1323" y="320"/>
                  </a:lnTo>
                  <a:lnTo>
                    <a:pt x="1328" y="320"/>
                  </a:lnTo>
                  <a:lnTo>
                    <a:pt x="1330" y="320"/>
                  </a:lnTo>
                  <a:lnTo>
                    <a:pt x="1332" y="318"/>
                  </a:lnTo>
                  <a:lnTo>
                    <a:pt x="1337" y="318"/>
                  </a:lnTo>
                  <a:lnTo>
                    <a:pt x="1341" y="318"/>
                  </a:lnTo>
                  <a:lnTo>
                    <a:pt x="1348" y="316"/>
                  </a:lnTo>
                  <a:lnTo>
                    <a:pt x="1353" y="316"/>
                  </a:lnTo>
                  <a:lnTo>
                    <a:pt x="1355" y="316"/>
                  </a:lnTo>
                  <a:lnTo>
                    <a:pt x="1357" y="316"/>
                  </a:lnTo>
                  <a:lnTo>
                    <a:pt x="1355" y="313"/>
                  </a:lnTo>
                  <a:lnTo>
                    <a:pt x="1355" y="313"/>
                  </a:lnTo>
                  <a:lnTo>
                    <a:pt x="1355" y="311"/>
                  </a:lnTo>
                  <a:lnTo>
                    <a:pt x="1355" y="307"/>
                  </a:lnTo>
                  <a:lnTo>
                    <a:pt x="1359" y="302"/>
                  </a:lnTo>
                  <a:lnTo>
                    <a:pt x="1362" y="300"/>
                  </a:lnTo>
                  <a:lnTo>
                    <a:pt x="1362" y="298"/>
                  </a:lnTo>
                  <a:lnTo>
                    <a:pt x="1362" y="296"/>
                  </a:lnTo>
                  <a:lnTo>
                    <a:pt x="1362" y="296"/>
                  </a:lnTo>
                  <a:lnTo>
                    <a:pt x="1359" y="296"/>
                  </a:lnTo>
                  <a:lnTo>
                    <a:pt x="1357" y="296"/>
                  </a:lnTo>
                  <a:lnTo>
                    <a:pt x="1353" y="296"/>
                  </a:lnTo>
                  <a:lnTo>
                    <a:pt x="1348" y="293"/>
                  </a:lnTo>
                  <a:lnTo>
                    <a:pt x="1344" y="289"/>
                  </a:lnTo>
                  <a:lnTo>
                    <a:pt x="1341" y="287"/>
                  </a:lnTo>
                  <a:lnTo>
                    <a:pt x="1339" y="284"/>
                  </a:lnTo>
                  <a:lnTo>
                    <a:pt x="1339" y="284"/>
                  </a:lnTo>
                  <a:lnTo>
                    <a:pt x="1339" y="284"/>
                  </a:lnTo>
                  <a:lnTo>
                    <a:pt x="1341" y="284"/>
                  </a:lnTo>
                  <a:lnTo>
                    <a:pt x="1346" y="284"/>
                  </a:lnTo>
                  <a:lnTo>
                    <a:pt x="1350" y="284"/>
                  </a:lnTo>
                  <a:lnTo>
                    <a:pt x="1355" y="284"/>
                  </a:lnTo>
                  <a:lnTo>
                    <a:pt x="1359" y="284"/>
                  </a:lnTo>
                  <a:lnTo>
                    <a:pt x="1364" y="282"/>
                  </a:lnTo>
                  <a:lnTo>
                    <a:pt x="1366" y="280"/>
                  </a:lnTo>
                  <a:lnTo>
                    <a:pt x="1368" y="275"/>
                  </a:lnTo>
                  <a:lnTo>
                    <a:pt x="1373" y="273"/>
                  </a:lnTo>
                  <a:lnTo>
                    <a:pt x="1375" y="269"/>
                  </a:lnTo>
                  <a:lnTo>
                    <a:pt x="1377" y="264"/>
                  </a:lnTo>
                  <a:lnTo>
                    <a:pt x="1382" y="257"/>
                  </a:lnTo>
                  <a:lnTo>
                    <a:pt x="1386" y="253"/>
                  </a:lnTo>
                  <a:lnTo>
                    <a:pt x="1388" y="251"/>
                  </a:lnTo>
                  <a:lnTo>
                    <a:pt x="1388" y="248"/>
                  </a:lnTo>
                  <a:lnTo>
                    <a:pt x="1388" y="248"/>
                  </a:lnTo>
                  <a:lnTo>
                    <a:pt x="1388" y="248"/>
                  </a:lnTo>
                  <a:lnTo>
                    <a:pt x="1386" y="248"/>
                  </a:lnTo>
                  <a:lnTo>
                    <a:pt x="1386" y="246"/>
                  </a:lnTo>
                  <a:lnTo>
                    <a:pt x="1386" y="244"/>
                  </a:lnTo>
                  <a:lnTo>
                    <a:pt x="1386" y="237"/>
                  </a:lnTo>
                  <a:lnTo>
                    <a:pt x="1386" y="233"/>
                  </a:lnTo>
                  <a:lnTo>
                    <a:pt x="1386" y="231"/>
                  </a:lnTo>
                  <a:lnTo>
                    <a:pt x="1386" y="228"/>
                  </a:lnTo>
                  <a:lnTo>
                    <a:pt x="1386" y="228"/>
                  </a:lnTo>
                  <a:lnTo>
                    <a:pt x="1384" y="228"/>
                  </a:lnTo>
                  <a:lnTo>
                    <a:pt x="1382" y="228"/>
                  </a:lnTo>
                  <a:lnTo>
                    <a:pt x="1380" y="228"/>
                  </a:lnTo>
                  <a:lnTo>
                    <a:pt x="1377" y="224"/>
                  </a:lnTo>
                  <a:lnTo>
                    <a:pt x="1375" y="219"/>
                  </a:lnTo>
                  <a:lnTo>
                    <a:pt x="1373" y="217"/>
                  </a:lnTo>
                  <a:lnTo>
                    <a:pt x="1368" y="215"/>
                  </a:lnTo>
                  <a:lnTo>
                    <a:pt x="1366" y="215"/>
                  </a:lnTo>
                  <a:lnTo>
                    <a:pt x="1364" y="215"/>
                  </a:lnTo>
                  <a:lnTo>
                    <a:pt x="1359" y="215"/>
                  </a:lnTo>
                  <a:lnTo>
                    <a:pt x="1353" y="213"/>
                  </a:lnTo>
                  <a:lnTo>
                    <a:pt x="1348" y="213"/>
                  </a:lnTo>
                  <a:lnTo>
                    <a:pt x="1346" y="213"/>
                  </a:lnTo>
                  <a:lnTo>
                    <a:pt x="1344" y="213"/>
                  </a:lnTo>
                  <a:lnTo>
                    <a:pt x="1344" y="213"/>
                  </a:lnTo>
                  <a:lnTo>
                    <a:pt x="1344" y="215"/>
                  </a:lnTo>
                  <a:lnTo>
                    <a:pt x="1344" y="217"/>
                  </a:lnTo>
                  <a:lnTo>
                    <a:pt x="1341" y="219"/>
                  </a:lnTo>
                  <a:lnTo>
                    <a:pt x="1337" y="222"/>
                  </a:lnTo>
                  <a:lnTo>
                    <a:pt x="1332" y="224"/>
                  </a:lnTo>
                  <a:lnTo>
                    <a:pt x="1328" y="226"/>
                  </a:lnTo>
                  <a:lnTo>
                    <a:pt x="1328" y="228"/>
                  </a:lnTo>
                  <a:lnTo>
                    <a:pt x="1328" y="233"/>
                  </a:lnTo>
                  <a:lnTo>
                    <a:pt x="1328" y="235"/>
                  </a:lnTo>
                  <a:lnTo>
                    <a:pt x="1328" y="239"/>
                  </a:lnTo>
                  <a:lnTo>
                    <a:pt x="1326" y="244"/>
                  </a:lnTo>
                  <a:lnTo>
                    <a:pt x="1323" y="248"/>
                  </a:lnTo>
                  <a:lnTo>
                    <a:pt x="1319" y="253"/>
                  </a:lnTo>
                  <a:lnTo>
                    <a:pt x="1319" y="255"/>
                  </a:lnTo>
                  <a:lnTo>
                    <a:pt x="1317" y="255"/>
                  </a:lnTo>
                  <a:lnTo>
                    <a:pt x="1317" y="255"/>
                  </a:lnTo>
                  <a:lnTo>
                    <a:pt x="1317" y="255"/>
                  </a:lnTo>
                  <a:lnTo>
                    <a:pt x="1314" y="253"/>
                  </a:lnTo>
                  <a:lnTo>
                    <a:pt x="1314" y="253"/>
                  </a:lnTo>
                  <a:lnTo>
                    <a:pt x="1310" y="251"/>
                  </a:lnTo>
                  <a:lnTo>
                    <a:pt x="1306" y="251"/>
                  </a:lnTo>
                  <a:lnTo>
                    <a:pt x="1301" y="251"/>
                  </a:lnTo>
                  <a:lnTo>
                    <a:pt x="1299" y="251"/>
                  </a:lnTo>
                  <a:lnTo>
                    <a:pt x="1297" y="248"/>
                  </a:lnTo>
                  <a:lnTo>
                    <a:pt x="1297" y="246"/>
                  </a:lnTo>
                  <a:lnTo>
                    <a:pt x="1299" y="242"/>
                  </a:lnTo>
                  <a:lnTo>
                    <a:pt x="1299" y="237"/>
                  </a:lnTo>
                  <a:lnTo>
                    <a:pt x="1301" y="233"/>
                  </a:lnTo>
                  <a:lnTo>
                    <a:pt x="1303" y="226"/>
                  </a:lnTo>
                  <a:lnTo>
                    <a:pt x="1306" y="222"/>
                  </a:lnTo>
                  <a:lnTo>
                    <a:pt x="1308" y="219"/>
                  </a:lnTo>
                  <a:lnTo>
                    <a:pt x="1310" y="217"/>
                  </a:lnTo>
                  <a:lnTo>
                    <a:pt x="1312" y="217"/>
                  </a:lnTo>
                  <a:lnTo>
                    <a:pt x="1317" y="217"/>
                  </a:lnTo>
                  <a:lnTo>
                    <a:pt x="1321" y="217"/>
                  </a:lnTo>
                  <a:lnTo>
                    <a:pt x="1326" y="215"/>
                  </a:lnTo>
                  <a:lnTo>
                    <a:pt x="1335" y="213"/>
                  </a:lnTo>
                  <a:lnTo>
                    <a:pt x="1339" y="210"/>
                  </a:lnTo>
                  <a:lnTo>
                    <a:pt x="1341" y="210"/>
                  </a:lnTo>
                  <a:lnTo>
                    <a:pt x="1344" y="208"/>
                  </a:lnTo>
                  <a:lnTo>
                    <a:pt x="1341" y="208"/>
                  </a:lnTo>
                  <a:lnTo>
                    <a:pt x="1339" y="208"/>
                  </a:lnTo>
                  <a:lnTo>
                    <a:pt x="1337" y="206"/>
                  </a:lnTo>
                  <a:lnTo>
                    <a:pt x="1335" y="204"/>
                  </a:lnTo>
                  <a:lnTo>
                    <a:pt x="1330" y="201"/>
                  </a:lnTo>
                  <a:lnTo>
                    <a:pt x="1328" y="197"/>
                  </a:lnTo>
                  <a:lnTo>
                    <a:pt x="1326" y="192"/>
                  </a:lnTo>
                  <a:lnTo>
                    <a:pt x="1326" y="190"/>
                  </a:lnTo>
                  <a:lnTo>
                    <a:pt x="1326" y="190"/>
                  </a:lnTo>
                  <a:lnTo>
                    <a:pt x="1323" y="190"/>
                  </a:lnTo>
                  <a:lnTo>
                    <a:pt x="1321" y="190"/>
                  </a:lnTo>
                  <a:lnTo>
                    <a:pt x="1319" y="192"/>
                  </a:lnTo>
                  <a:lnTo>
                    <a:pt x="1314" y="192"/>
                  </a:lnTo>
                  <a:lnTo>
                    <a:pt x="1310" y="192"/>
                  </a:lnTo>
                  <a:lnTo>
                    <a:pt x="1303" y="190"/>
                  </a:lnTo>
                  <a:lnTo>
                    <a:pt x="1301" y="188"/>
                  </a:lnTo>
                  <a:lnTo>
                    <a:pt x="1301" y="186"/>
                  </a:lnTo>
                  <a:lnTo>
                    <a:pt x="1303" y="183"/>
                  </a:lnTo>
                  <a:lnTo>
                    <a:pt x="1306" y="181"/>
                  </a:lnTo>
                  <a:lnTo>
                    <a:pt x="1308" y="179"/>
                  </a:lnTo>
                  <a:lnTo>
                    <a:pt x="1310" y="177"/>
                  </a:lnTo>
                  <a:lnTo>
                    <a:pt x="1312" y="172"/>
                  </a:lnTo>
                  <a:lnTo>
                    <a:pt x="1312" y="168"/>
                  </a:lnTo>
                  <a:lnTo>
                    <a:pt x="1310" y="168"/>
                  </a:lnTo>
                  <a:lnTo>
                    <a:pt x="1308" y="166"/>
                  </a:lnTo>
                  <a:lnTo>
                    <a:pt x="1303" y="166"/>
                  </a:lnTo>
                  <a:lnTo>
                    <a:pt x="1299" y="166"/>
                  </a:lnTo>
                  <a:lnTo>
                    <a:pt x="1294" y="166"/>
                  </a:lnTo>
                  <a:lnTo>
                    <a:pt x="1288" y="163"/>
                  </a:lnTo>
                  <a:lnTo>
                    <a:pt x="1283" y="163"/>
                  </a:lnTo>
                  <a:lnTo>
                    <a:pt x="1279" y="161"/>
                  </a:lnTo>
                  <a:lnTo>
                    <a:pt x="1276" y="159"/>
                  </a:lnTo>
                  <a:lnTo>
                    <a:pt x="1276" y="157"/>
                  </a:lnTo>
                  <a:lnTo>
                    <a:pt x="1274" y="154"/>
                  </a:lnTo>
                  <a:lnTo>
                    <a:pt x="1272" y="152"/>
                  </a:lnTo>
                  <a:lnTo>
                    <a:pt x="1270" y="150"/>
                  </a:lnTo>
                  <a:lnTo>
                    <a:pt x="1263" y="145"/>
                  </a:lnTo>
                  <a:lnTo>
                    <a:pt x="1258" y="143"/>
                  </a:lnTo>
                  <a:lnTo>
                    <a:pt x="1256" y="141"/>
                  </a:lnTo>
                  <a:lnTo>
                    <a:pt x="1254" y="141"/>
                  </a:lnTo>
                  <a:lnTo>
                    <a:pt x="1254" y="141"/>
                  </a:lnTo>
                  <a:lnTo>
                    <a:pt x="1256" y="143"/>
                  </a:lnTo>
                  <a:lnTo>
                    <a:pt x="1256" y="148"/>
                  </a:lnTo>
                  <a:lnTo>
                    <a:pt x="1258" y="150"/>
                  </a:lnTo>
                  <a:lnTo>
                    <a:pt x="1258" y="154"/>
                  </a:lnTo>
                  <a:lnTo>
                    <a:pt x="1258" y="159"/>
                  </a:lnTo>
                  <a:lnTo>
                    <a:pt x="1256" y="163"/>
                  </a:lnTo>
                  <a:lnTo>
                    <a:pt x="1254" y="166"/>
                  </a:lnTo>
                  <a:lnTo>
                    <a:pt x="1254" y="166"/>
                  </a:lnTo>
                  <a:lnTo>
                    <a:pt x="1254" y="163"/>
                  </a:lnTo>
                  <a:lnTo>
                    <a:pt x="1254" y="163"/>
                  </a:lnTo>
                  <a:lnTo>
                    <a:pt x="1252" y="161"/>
                  </a:lnTo>
                  <a:lnTo>
                    <a:pt x="1249" y="161"/>
                  </a:lnTo>
                  <a:lnTo>
                    <a:pt x="1247" y="161"/>
                  </a:lnTo>
                  <a:lnTo>
                    <a:pt x="1240" y="163"/>
                  </a:lnTo>
                  <a:lnTo>
                    <a:pt x="1236" y="161"/>
                  </a:lnTo>
                  <a:lnTo>
                    <a:pt x="1232" y="159"/>
                  </a:lnTo>
                  <a:lnTo>
                    <a:pt x="1227" y="157"/>
                  </a:lnTo>
                  <a:lnTo>
                    <a:pt x="1220" y="154"/>
                  </a:lnTo>
                  <a:lnTo>
                    <a:pt x="1214" y="152"/>
                  </a:lnTo>
                  <a:lnTo>
                    <a:pt x="1209" y="152"/>
                  </a:lnTo>
                  <a:lnTo>
                    <a:pt x="1205" y="154"/>
                  </a:lnTo>
                  <a:lnTo>
                    <a:pt x="1202" y="159"/>
                  </a:lnTo>
                  <a:lnTo>
                    <a:pt x="1202" y="166"/>
                  </a:lnTo>
                  <a:lnTo>
                    <a:pt x="1200" y="172"/>
                  </a:lnTo>
                  <a:lnTo>
                    <a:pt x="1200" y="177"/>
                  </a:lnTo>
                  <a:lnTo>
                    <a:pt x="1200" y="179"/>
                  </a:lnTo>
                  <a:lnTo>
                    <a:pt x="1200" y="181"/>
                  </a:lnTo>
                  <a:lnTo>
                    <a:pt x="1200" y="181"/>
                  </a:lnTo>
                  <a:lnTo>
                    <a:pt x="1202" y="183"/>
                  </a:lnTo>
                  <a:lnTo>
                    <a:pt x="1202" y="186"/>
                  </a:lnTo>
                  <a:lnTo>
                    <a:pt x="1205" y="190"/>
                  </a:lnTo>
                  <a:lnTo>
                    <a:pt x="1209" y="197"/>
                  </a:lnTo>
                  <a:lnTo>
                    <a:pt x="1211" y="204"/>
                  </a:lnTo>
                  <a:lnTo>
                    <a:pt x="1211" y="206"/>
                  </a:lnTo>
                  <a:lnTo>
                    <a:pt x="1211" y="208"/>
                  </a:lnTo>
                  <a:lnTo>
                    <a:pt x="1211" y="208"/>
                  </a:lnTo>
                  <a:lnTo>
                    <a:pt x="1211" y="208"/>
                  </a:lnTo>
                  <a:lnTo>
                    <a:pt x="1209" y="208"/>
                  </a:lnTo>
                  <a:lnTo>
                    <a:pt x="1209" y="208"/>
                  </a:lnTo>
                  <a:lnTo>
                    <a:pt x="1207" y="208"/>
                  </a:lnTo>
                  <a:lnTo>
                    <a:pt x="1205" y="210"/>
                  </a:lnTo>
                  <a:lnTo>
                    <a:pt x="1202" y="217"/>
                  </a:lnTo>
                  <a:lnTo>
                    <a:pt x="1202" y="222"/>
                  </a:lnTo>
                  <a:lnTo>
                    <a:pt x="1202" y="226"/>
                  </a:lnTo>
                  <a:lnTo>
                    <a:pt x="1202" y="228"/>
                  </a:lnTo>
                  <a:lnTo>
                    <a:pt x="1205" y="231"/>
                  </a:lnTo>
                  <a:lnTo>
                    <a:pt x="1207" y="233"/>
                  </a:lnTo>
                  <a:lnTo>
                    <a:pt x="1209" y="237"/>
                  </a:lnTo>
                  <a:lnTo>
                    <a:pt x="1211" y="242"/>
                  </a:lnTo>
                  <a:lnTo>
                    <a:pt x="1214" y="248"/>
                  </a:lnTo>
                  <a:lnTo>
                    <a:pt x="1216" y="255"/>
                  </a:lnTo>
                  <a:lnTo>
                    <a:pt x="1214" y="260"/>
                  </a:lnTo>
                  <a:lnTo>
                    <a:pt x="1214" y="262"/>
                  </a:lnTo>
                  <a:lnTo>
                    <a:pt x="1211" y="264"/>
                  </a:lnTo>
                  <a:lnTo>
                    <a:pt x="1207" y="264"/>
                  </a:lnTo>
                  <a:lnTo>
                    <a:pt x="1205" y="266"/>
                  </a:lnTo>
                  <a:lnTo>
                    <a:pt x="1200" y="266"/>
                  </a:lnTo>
                  <a:lnTo>
                    <a:pt x="1196" y="269"/>
                  </a:lnTo>
                  <a:lnTo>
                    <a:pt x="1191" y="273"/>
                  </a:lnTo>
                  <a:lnTo>
                    <a:pt x="1187" y="278"/>
                  </a:lnTo>
                  <a:lnTo>
                    <a:pt x="1184" y="280"/>
                  </a:lnTo>
                  <a:lnTo>
                    <a:pt x="1180" y="280"/>
                  </a:lnTo>
                  <a:lnTo>
                    <a:pt x="1178" y="278"/>
                  </a:lnTo>
                  <a:lnTo>
                    <a:pt x="1173" y="275"/>
                  </a:lnTo>
                  <a:lnTo>
                    <a:pt x="1166" y="273"/>
                  </a:lnTo>
                  <a:lnTo>
                    <a:pt x="1160" y="273"/>
                  </a:lnTo>
                  <a:lnTo>
                    <a:pt x="1151" y="273"/>
                  </a:lnTo>
                  <a:lnTo>
                    <a:pt x="1146" y="273"/>
                  </a:lnTo>
                  <a:lnTo>
                    <a:pt x="1142" y="273"/>
                  </a:lnTo>
                  <a:lnTo>
                    <a:pt x="1137" y="273"/>
                  </a:lnTo>
                  <a:lnTo>
                    <a:pt x="1133" y="275"/>
                  </a:lnTo>
                  <a:lnTo>
                    <a:pt x="1124" y="275"/>
                  </a:lnTo>
                  <a:lnTo>
                    <a:pt x="1119" y="278"/>
                  </a:lnTo>
                  <a:lnTo>
                    <a:pt x="1115" y="278"/>
                  </a:lnTo>
                  <a:lnTo>
                    <a:pt x="1115" y="280"/>
                  </a:lnTo>
                  <a:lnTo>
                    <a:pt x="1115" y="282"/>
                  </a:lnTo>
                  <a:lnTo>
                    <a:pt x="1117" y="284"/>
                  </a:lnTo>
                  <a:lnTo>
                    <a:pt x="1117" y="287"/>
                  </a:lnTo>
                  <a:lnTo>
                    <a:pt x="1117" y="289"/>
                  </a:lnTo>
                  <a:lnTo>
                    <a:pt x="1115" y="293"/>
                  </a:lnTo>
                  <a:lnTo>
                    <a:pt x="1113" y="296"/>
                  </a:lnTo>
                  <a:lnTo>
                    <a:pt x="1106" y="298"/>
                  </a:lnTo>
                  <a:lnTo>
                    <a:pt x="1101" y="300"/>
                  </a:lnTo>
                  <a:lnTo>
                    <a:pt x="1097" y="305"/>
                  </a:lnTo>
                  <a:lnTo>
                    <a:pt x="1090" y="307"/>
                  </a:lnTo>
                  <a:lnTo>
                    <a:pt x="1088" y="309"/>
                  </a:lnTo>
                  <a:lnTo>
                    <a:pt x="1086" y="313"/>
                  </a:lnTo>
                  <a:lnTo>
                    <a:pt x="1088" y="316"/>
                  </a:lnTo>
                  <a:lnTo>
                    <a:pt x="1092" y="320"/>
                  </a:lnTo>
                  <a:lnTo>
                    <a:pt x="1095" y="322"/>
                  </a:lnTo>
                  <a:lnTo>
                    <a:pt x="1095" y="322"/>
                  </a:lnTo>
                  <a:lnTo>
                    <a:pt x="1097" y="322"/>
                  </a:lnTo>
                  <a:lnTo>
                    <a:pt x="1097" y="325"/>
                  </a:lnTo>
                  <a:lnTo>
                    <a:pt x="1095" y="327"/>
                  </a:lnTo>
                  <a:lnTo>
                    <a:pt x="1095" y="334"/>
                  </a:lnTo>
                  <a:lnTo>
                    <a:pt x="1092" y="338"/>
                  </a:lnTo>
                  <a:lnTo>
                    <a:pt x="1090" y="343"/>
                  </a:lnTo>
                  <a:lnTo>
                    <a:pt x="1088" y="345"/>
                  </a:lnTo>
                  <a:lnTo>
                    <a:pt x="1086" y="347"/>
                  </a:lnTo>
                  <a:lnTo>
                    <a:pt x="1084" y="349"/>
                  </a:lnTo>
                  <a:lnTo>
                    <a:pt x="1079" y="349"/>
                  </a:lnTo>
                  <a:lnTo>
                    <a:pt x="1072" y="354"/>
                  </a:lnTo>
                  <a:lnTo>
                    <a:pt x="1063" y="358"/>
                  </a:lnTo>
                  <a:lnTo>
                    <a:pt x="1057" y="361"/>
                  </a:lnTo>
                  <a:lnTo>
                    <a:pt x="1052" y="363"/>
                  </a:lnTo>
                  <a:lnTo>
                    <a:pt x="1048" y="365"/>
                  </a:lnTo>
                  <a:lnTo>
                    <a:pt x="1043" y="365"/>
                  </a:lnTo>
                  <a:lnTo>
                    <a:pt x="1041" y="365"/>
                  </a:lnTo>
                  <a:lnTo>
                    <a:pt x="1039" y="365"/>
                  </a:lnTo>
                  <a:lnTo>
                    <a:pt x="1036" y="365"/>
                  </a:lnTo>
                  <a:lnTo>
                    <a:pt x="1032" y="365"/>
                  </a:lnTo>
                  <a:lnTo>
                    <a:pt x="1027" y="365"/>
                  </a:lnTo>
                  <a:lnTo>
                    <a:pt x="1023" y="370"/>
                  </a:lnTo>
                  <a:lnTo>
                    <a:pt x="1021" y="372"/>
                  </a:lnTo>
                  <a:lnTo>
                    <a:pt x="1018" y="374"/>
                  </a:lnTo>
                  <a:lnTo>
                    <a:pt x="1021" y="378"/>
                  </a:lnTo>
                  <a:lnTo>
                    <a:pt x="1021" y="385"/>
                  </a:lnTo>
                  <a:lnTo>
                    <a:pt x="1023" y="390"/>
                  </a:lnTo>
                  <a:lnTo>
                    <a:pt x="1021" y="399"/>
                  </a:lnTo>
                  <a:lnTo>
                    <a:pt x="1010" y="403"/>
                  </a:lnTo>
                  <a:lnTo>
                    <a:pt x="992" y="412"/>
                  </a:lnTo>
                  <a:lnTo>
                    <a:pt x="971" y="428"/>
                  </a:lnTo>
                  <a:lnTo>
                    <a:pt x="953" y="450"/>
                  </a:lnTo>
                  <a:lnTo>
                    <a:pt x="944" y="470"/>
                  </a:lnTo>
                  <a:lnTo>
                    <a:pt x="942" y="488"/>
                  </a:lnTo>
                  <a:lnTo>
                    <a:pt x="942" y="502"/>
                  </a:lnTo>
                  <a:lnTo>
                    <a:pt x="942" y="511"/>
                  </a:lnTo>
                  <a:lnTo>
                    <a:pt x="944" y="515"/>
                  </a:lnTo>
                  <a:lnTo>
                    <a:pt x="949" y="522"/>
                  </a:lnTo>
                  <a:lnTo>
                    <a:pt x="958" y="526"/>
                  </a:lnTo>
                  <a:lnTo>
                    <a:pt x="965" y="529"/>
                  </a:lnTo>
                  <a:lnTo>
                    <a:pt x="976" y="538"/>
                  </a:lnTo>
                  <a:lnTo>
                    <a:pt x="980" y="551"/>
                  </a:lnTo>
                  <a:lnTo>
                    <a:pt x="983" y="565"/>
                  </a:lnTo>
                  <a:lnTo>
                    <a:pt x="987" y="574"/>
                  </a:lnTo>
                  <a:lnTo>
                    <a:pt x="994" y="576"/>
                  </a:lnTo>
                  <a:lnTo>
                    <a:pt x="998" y="574"/>
                  </a:lnTo>
                  <a:lnTo>
                    <a:pt x="1007" y="571"/>
                  </a:lnTo>
                  <a:lnTo>
                    <a:pt x="1025" y="567"/>
                  </a:lnTo>
                  <a:lnTo>
                    <a:pt x="1032" y="567"/>
                  </a:lnTo>
                  <a:lnTo>
                    <a:pt x="1036" y="567"/>
                  </a:lnTo>
                  <a:lnTo>
                    <a:pt x="1039" y="567"/>
                  </a:lnTo>
                  <a:lnTo>
                    <a:pt x="1041" y="567"/>
                  </a:lnTo>
                  <a:lnTo>
                    <a:pt x="1041" y="567"/>
                  </a:lnTo>
                  <a:lnTo>
                    <a:pt x="1041" y="569"/>
                  </a:lnTo>
                  <a:lnTo>
                    <a:pt x="1041" y="571"/>
                  </a:lnTo>
                  <a:lnTo>
                    <a:pt x="1043" y="574"/>
                  </a:lnTo>
                  <a:lnTo>
                    <a:pt x="1045" y="576"/>
                  </a:lnTo>
                  <a:lnTo>
                    <a:pt x="1052" y="578"/>
                  </a:lnTo>
                  <a:lnTo>
                    <a:pt x="1059" y="580"/>
                  </a:lnTo>
                  <a:lnTo>
                    <a:pt x="1063" y="582"/>
                  </a:lnTo>
                  <a:lnTo>
                    <a:pt x="1066" y="582"/>
                  </a:lnTo>
                  <a:lnTo>
                    <a:pt x="1066" y="585"/>
                  </a:lnTo>
                  <a:lnTo>
                    <a:pt x="1066" y="585"/>
                  </a:lnTo>
                  <a:lnTo>
                    <a:pt x="1066" y="585"/>
                  </a:lnTo>
                  <a:lnTo>
                    <a:pt x="1063" y="585"/>
                  </a:lnTo>
                  <a:lnTo>
                    <a:pt x="1063" y="585"/>
                  </a:lnTo>
                  <a:lnTo>
                    <a:pt x="1063" y="585"/>
                  </a:lnTo>
                  <a:lnTo>
                    <a:pt x="1066" y="587"/>
                  </a:lnTo>
                  <a:lnTo>
                    <a:pt x="1070" y="589"/>
                  </a:lnTo>
                  <a:lnTo>
                    <a:pt x="1075" y="594"/>
                  </a:lnTo>
                  <a:lnTo>
                    <a:pt x="1079" y="596"/>
                  </a:lnTo>
                  <a:lnTo>
                    <a:pt x="1081" y="598"/>
                  </a:lnTo>
                  <a:lnTo>
                    <a:pt x="1084" y="600"/>
                  </a:lnTo>
                  <a:lnTo>
                    <a:pt x="1084" y="603"/>
                  </a:lnTo>
                  <a:lnTo>
                    <a:pt x="1086" y="603"/>
                  </a:lnTo>
                  <a:lnTo>
                    <a:pt x="1088" y="605"/>
                  </a:lnTo>
                  <a:lnTo>
                    <a:pt x="1095" y="609"/>
                  </a:lnTo>
                  <a:lnTo>
                    <a:pt x="1101" y="609"/>
                  </a:lnTo>
                  <a:lnTo>
                    <a:pt x="1110" y="612"/>
                  </a:lnTo>
                  <a:lnTo>
                    <a:pt x="1119" y="616"/>
                  </a:lnTo>
                  <a:lnTo>
                    <a:pt x="1131" y="621"/>
                  </a:lnTo>
                  <a:lnTo>
                    <a:pt x="1144" y="623"/>
                  </a:lnTo>
                  <a:lnTo>
                    <a:pt x="1160" y="623"/>
                  </a:lnTo>
                  <a:lnTo>
                    <a:pt x="1171" y="623"/>
                  </a:lnTo>
                  <a:lnTo>
                    <a:pt x="1184" y="625"/>
                  </a:lnTo>
                  <a:lnTo>
                    <a:pt x="1196" y="627"/>
                  </a:lnTo>
                  <a:lnTo>
                    <a:pt x="1198" y="630"/>
                  </a:lnTo>
                  <a:lnTo>
                    <a:pt x="1198" y="632"/>
                  </a:lnTo>
                  <a:lnTo>
                    <a:pt x="1198" y="634"/>
                  </a:lnTo>
                  <a:lnTo>
                    <a:pt x="1198" y="639"/>
                  </a:lnTo>
                  <a:lnTo>
                    <a:pt x="1196" y="643"/>
                  </a:lnTo>
                  <a:lnTo>
                    <a:pt x="1193" y="647"/>
                  </a:lnTo>
                  <a:lnTo>
                    <a:pt x="1193" y="652"/>
                  </a:lnTo>
                  <a:lnTo>
                    <a:pt x="1191" y="654"/>
                  </a:lnTo>
                  <a:lnTo>
                    <a:pt x="1193" y="663"/>
                  </a:lnTo>
                  <a:lnTo>
                    <a:pt x="1196" y="677"/>
                  </a:lnTo>
                  <a:lnTo>
                    <a:pt x="1198" y="692"/>
                  </a:lnTo>
                  <a:lnTo>
                    <a:pt x="1198" y="699"/>
                  </a:lnTo>
                  <a:lnTo>
                    <a:pt x="1200" y="704"/>
                  </a:lnTo>
                  <a:lnTo>
                    <a:pt x="1202" y="706"/>
                  </a:lnTo>
                  <a:lnTo>
                    <a:pt x="1205" y="708"/>
                  </a:lnTo>
                  <a:lnTo>
                    <a:pt x="1209" y="710"/>
                  </a:lnTo>
                  <a:lnTo>
                    <a:pt x="1211" y="712"/>
                  </a:lnTo>
                  <a:lnTo>
                    <a:pt x="1216" y="715"/>
                  </a:lnTo>
                  <a:lnTo>
                    <a:pt x="1220" y="717"/>
                  </a:lnTo>
                  <a:lnTo>
                    <a:pt x="1223" y="721"/>
                  </a:lnTo>
                  <a:lnTo>
                    <a:pt x="1225" y="726"/>
                  </a:lnTo>
                  <a:lnTo>
                    <a:pt x="1227" y="726"/>
                  </a:lnTo>
                  <a:lnTo>
                    <a:pt x="1229" y="728"/>
                  </a:lnTo>
                  <a:lnTo>
                    <a:pt x="1234" y="728"/>
                  </a:lnTo>
                  <a:lnTo>
                    <a:pt x="1238" y="728"/>
                  </a:lnTo>
                  <a:lnTo>
                    <a:pt x="1245" y="728"/>
                  </a:lnTo>
                  <a:lnTo>
                    <a:pt x="1252" y="724"/>
                  </a:lnTo>
                  <a:lnTo>
                    <a:pt x="1258" y="719"/>
                  </a:lnTo>
                  <a:lnTo>
                    <a:pt x="1263" y="715"/>
                  </a:lnTo>
                  <a:lnTo>
                    <a:pt x="1267" y="706"/>
                  </a:lnTo>
                  <a:lnTo>
                    <a:pt x="1272" y="701"/>
                  </a:lnTo>
                  <a:lnTo>
                    <a:pt x="1272" y="695"/>
                  </a:lnTo>
                  <a:lnTo>
                    <a:pt x="1270" y="690"/>
                  </a:lnTo>
                  <a:lnTo>
                    <a:pt x="1267" y="683"/>
                  </a:lnTo>
                  <a:lnTo>
                    <a:pt x="1265" y="679"/>
                  </a:lnTo>
                  <a:lnTo>
                    <a:pt x="1263" y="672"/>
                  </a:lnTo>
                  <a:lnTo>
                    <a:pt x="1261" y="663"/>
                  </a:lnTo>
                  <a:lnTo>
                    <a:pt x="1258" y="659"/>
                  </a:lnTo>
                  <a:lnTo>
                    <a:pt x="1256" y="654"/>
                  </a:lnTo>
                  <a:lnTo>
                    <a:pt x="1254" y="650"/>
                  </a:lnTo>
                  <a:lnTo>
                    <a:pt x="1254" y="645"/>
                  </a:lnTo>
                  <a:lnTo>
                    <a:pt x="1252" y="639"/>
                  </a:lnTo>
                  <a:lnTo>
                    <a:pt x="1252" y="634"/>
                  </a:lnTo>
                  <a:lnTo>
                    <a:pt x="1254" y="630"/>
                  </a:lnTo>
                  <a:lnTo>
                    <a:pt x="1256" y="630"/>
                  </a:lnTo>
                  <a:lnTo>
                    <a:pt x="1258" y="630"/>
                  </a:lnTo>
                  <a:lnTo>
                    <a:pt x="1263" y="627"/>
                  </a:lnTo>
                  <a:lnTo>
                    <a:pt x="1270" y="627"/>
                  </a:lnTo>
                  <a:lnTo>
                    <a:pt x="1276" y="627"/>
                  </a:lnTo>
                  <a:lnTo>
                    <a:pt x="1285" y="625"/>
                  </a:lnTo>
                  <a:lnTo>
                    <a:pt x="1297" y="618"/>
                  </a:lnTo>
                  <a:lnTo>
                    <a:pt x="1301" y="612"/>
                  </a:lnTo>
                  <a:lnTo>
                    <a:pt x="1303" y="600"/>
                  </a:lnTo>
                  <a:lnTo>
                    <a:pt x="1306" y="587"/>
                  </a:lnTo>
                  <a:lnTo>
                    <a:pt x="1310" y="571"/>
                  </a:lnTo>
                  <a:lnTo>
                    <a:pt x="1306" y="560"/>
                  </a:lnTo>
                  <a:lnTo>
                    <a:pt x="1299" y="551"/>
                  </a:lnTo>
                  <a:lnTo>
                    <a:pt x="1292" y="542"/>
                  </a:lnTo>
                  <a:lnTo>
                    <a:pt x="1288" y="538"/>
                  </a:lnTo>
                  <a:lnTo>
                    <a:pt x="1281" y="535"/>
                  </a:lnTo>
                  <a:lnTo>
                    <a:pt x="1274" y="531"/>
                  </a:lnTo>
                  <a:lnTo>
                    <a:pt x="1267" y="526"/>
                  </a:lnTo>
                  <a:lnTo>
                    <a:pt x="1267" y="522"/>
                  </a:lnTo>
                  <a:lnTo>
                    <a:pt x="1267" y="520"/>
                  </a:lnTo>
                  <a:lnTo>
                    <a:pt x="1270" y="515"/>
                  </a:lnTo>
                  <a:lnTo>
                    <a:pt x="1272" y="511"/>
                  </a:lnTo>
                  <a:lnTo>
                    <a:pt x="1276" y="508"/>
                  </a:lnTo>
                  <a:lnTo>
                    <a:pt x="1279" y="506"/>
                  </a:lnTo>
                  <a:lnTo>
                    <a:pt x="1279" y="504"/>
                  </a:lnTo>
                  <a:lnTo>
                    <a:pt x="1279" y="504"/>
                  </a:lnTo>
                  <a:lnTo>
                    <a:pt x="1279" y="504"/>
                  </a:lnTo>
                  <a:lnTo>
                    <a:pt x="1281" y="504"/>
                  </a:lnTo>
                  <a:lnTo>
                    <a:pt x="1281" y="502"/>
                  </a:lnTo>
                  <a:lnTo>
                    <a:pt x="1283" y="497"/>
                  </a:lnTo>
                  <a:lnTo>
                    <a:pt x="1288" y="491"/>
                  </a:lnTo>
                  <a:lnTo>
                    <a:pt x="1290" y="488"/>
                  </a:lnTo>
                  <a:lnTo>
                    <a:pt x="1290" y="486"/>
                  </a:lnTo>
                  <a:lnTo>
                    <a:pt x="1292" y="484"/>
                  </a:lnTo>
                  <a:lnTo>
                    <a:pt x="1290" y="484"/>
                  </a:lnTo>
                  <a:lnTo>
                    <a:pt x="1290" y="484"/>
                  </a:lnTo>
                  <a:lnTo>
                    <a:pt x="1290" y="484"/>
                  </a:lnTo>
                  <a:lnTo>
                    <a:pt x="1290" y="484"/>
                  </a:lnTo>
                  <a:lnTo>
                    <a:pt x="1290" y="479"/>
                  </a:lnTo>
                  <a:lnTo>
                    <a:pt x="1292" y="475"/>
                  </a:lnTo>
                  <a:lnTo>
                    <a:pt x="1292" y="473"/>
                  </a:lnTo>
                  <a:lnTo>
                    <a:pt x="1290" y="470"/>
                  </a:lnTo>
                  <a:lnTo>
                    <a:pt x="1290" y="466"/>
                  </a:lnTo>
                  <a:lnTo>
                    <a:pt x="1290" y="461"/>
                  </a:lnTo>
                  <a:lnTo>
                    <a:pt x="1288" y="455"/>
                  </a:lnTo>
                  <a:lnTo>
                    <a:pt x="1288" y="450"/>
                  </a:lnTo>
                  <a:lnTo>
                    <a:pt x="1285" y="448"/>
                  </a:lnTo>
                  <a:lnTo>
                    <a:pt x="1285" y="448"/>
                  </a:lnTo>
                  <a:lnTo>
                    <a:pt x="1285" y="448"/>
                  </a:lnTo>
                  <a:lnTo>
                    <a:pt x="1285" y="448"/>
                  </a:lnTo>
                  <a:lnTo>
                    <a:pt x="1285" y="448"/>
                  </a:lnTo>
                  <a:lnTo>
                    <a:pt x="1283" y="446"/>
                  </a:lnTo>
                  <a:lnTo>
                    <a:pt x="1281" y="441"/>
                  </a:lnTo>
                  <a:lnTo>
                    <a:pt x="1281" y="439"/>
                  </a:lnTo>
                  <a:lnTo>
                    <a:pt x="1279" y="437"/>
                  </a:lnTo>
                  <a:lnTo>
                    <a:pt x="1279" y="435"/>
                  </a:lnTo>
                  <a:lnTo>
                    <a:pt x="1279" y="437"/>
                  </a:lnTo>
                  <a:lnTo>
                    <a:pt x="1281" y="437"/>
                  </a:lnTo>
                  <a:lnTo>
                    <a:pt x="1281" y="435"/>
                  </a:lnTo>
                  <a:lnTo>
                    <a:pt x="1281" y="435"/>
                  </a:lnTo>
                  <a:lnTo>
                    <a:pt x="1279" y="432"/>
                  </a:lnTo>
                  <a:lnTo>
                    <a:pt x="1279" y="426"/>
                  </a:lnTo>
                  <a:lnTo>
                    <a:pt x="1279" y="421"/>
                  </a:lnTo>
                  <a:lnTo>
                    <a:pt x="1281" y="419"/>
                  </a:lnTo>
                  <a:lnTo>
                    <a:pt x="1281" y="419"/>
                  </a:lnTo>
                  <a:lnTo>
                    <a:pt x="1281" y="417"/>
                  </a:lnTo>
                  <a:lnTo>
                    <a:pt x="1283" y="417"/>
                  </a:lnTo>
                  <a:lnTo>
                    <a:pt x="1283" y="414"/>
                  </a:lnTo>
                  <a:lnTo>
                    <a:pt x="1285" y="412"/>
                  </a:lnTo>
                  <a:lnTo>
                    <a:pt x="1290" y="410"/>
                  </a:lnTo>
                  <a:lnTo>
                    <a:pt x="1297" y="410"/>
                  </a:lnTo>
                  <a:lnTo>
                    <a:pt x="1301" y="410"/>
                  </a:lnTo>
                  <a:lnTo>
                    <a:pt x="1303" y="412"/>
                  </a:lnTo>
                  <a:lnTo>
                    <a:pt x="1306" y="412"/>
                  </a:lnTo>
                  <a:lnTo>
                    <a:pt x="1306" y="414"/>
                  </a:lnTo>
                  <a:lnTo>
                    <a:pt x="1306" y="414"/>
                  </a:lnTo>
                  <a:lnTo>
                    <a:pt x="1312" y="417"/>
                  </a:lnTo>
                  <a:lnTo>
                    <a:pt x="1328" y="417"/>
                  </a:lnTo>
                  <a:lnTo>
                    <a:pt x="1348" y="414"/>
                  </a:lnTo>
                  <a:lnTo>
                    <a:pt x="1353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62" y="414"/>
                  </a:lnTo>
                  <a:lnTo>
                    <a:pt x="1366" y="414"/>
                  </a:lnTo>
                  <a:lnTo>
                    <a:pt x="1371" y="417"/>
                  </a:lnTo>
                  <a:lnTo>
                    <a:pt x="1375" y="419"/>
                  </a:lnTo>
                  <a:lnTo>
                    <a:pt x="1377" y="421"/>
                  </a:lnTo>
                  <a:lnTo>
                    <a:pt x="1380" y="423"/>
                  </a:lnTo>
                  <a:lnTo>
                    <a:pt x="1382" y="426"/>
                  </a:lnTo>
                  <a:lnTo>
                    <a:pt x="1395" y="432"/>
                  </a:lnTo>
                  <a:lnTo>
                    <a:pt x="1406" y="439"/>
                  </a:lnTo>
                  <a:lnTo>
                    <a:pt x="1411" y="441"/>
                  </a:lnTo>
                  <a:lnTo>
                    <a:pt x="1413" y="443"/>
                  </a:lnTo>
                  <a:lnTo>
                    <a:pt x="1415" y="446"/>
                  </a:lnTo>
                  <a:lnTo>
                    <a:pt x="1420" y="446"/>
                  </a:lnTo>
                  <a:lnTo>
                    <a:pt x="1424" y="448"/>
                  </a:lnTo>
                  <a:lnTo>
                    <a:pt x="1429" y="450"/>
                  </a:lnTo>
                  <a:lnTo>
                    <a:pt x="1433" y="452"/>
                  </a:lnTo>
                  <a:lnTo>
                    <a:pt x="1436" y="452"/>
                  </a:lnTo>
                  <a:lnTo>
                    <a:pt x="1436" y="452"/>
                  </a:lnTo>
                  <a:lnTo>
                    <a:pt x="1436" y="452"/>
                  </a:lnTo>
                  <a:lnTo>
                    <a:pt x="1438" y="455"/>
                  </a:lnTo>
                  <a:lnTo>
                    <a:pt x="1438" y="455"/>
                  </a:lnTo>
                  <a:lnTo>
                    <a:pt x="1440" y="457"/>
                  </a:lnTo>
                  <a:lnTo>
                    <a:pt x="1445" y="459"/>
                  </a:lnTo>
                  <a:lnTo>
                    <a:pt x="1451" y="461"/>
                  </a:lnTo>
                  <a:lnTo>
                    <a:pt x="1454" y="464"/>
                  </a:lnTo>
                  <a:lnTo>
                    <a:pt x="1454" y="466"/>
                  </a:lnTo>
                  <a:lnTo>
                    <a:pt x="1451" y="468"/>
                  </a:lnTo>
                  <a:lnTo>
                    <a:pt x="1451" y="468"/>
                  </a:lnTo>
                  <a:lnTo>
                    <a:pt x="1449" y="468"/>
                  </a:lnTo>
                  <a:lnTo>
                    <a:pt x="1449" y="470"/>
                  </a:lnTo>
                  <a:lnTo>
                    <a:pt x="1449" y="470"/>
                  </a:lnTo>
                  <a:lnTo>
                    <a:pt x="1447" y="473"/>
                  </a:lnTo>
                  <a:lnTo>
                    <a:pt x="1447" y="477"/>
                  </a:lnTo>
                  <a:lnTo>
                    <a:pt x="1447" y="486"/>
                  </a:lnTo>
                  <a:lnTo>
                    <a:pt x="1449" y="493"/>
                  </a:lnTo>
                  <a:lnTo>
                    <a:pt x="1449" y="500"/>
                  </a:lnTo>
                  <a:lnTo>
                    <a:pt x="1449" y="502"/>
                  </a:lnTo>
                  <a:lnTo>
                    <a:pt x="1451" y="504"/>
                  </a:lnTo>
                  <a:lnTo>
                    <a:pt x="1451" y="506"/>
                  </a:lnTo>
                  <a:lnTo>
                    <a:pt x="1454" y="506"/>
                  </a:lnTo>
                  <a:lnTo>
                    <a:pt x="1456" y="508"/>
                  </a:lnTo>
                  <a:lnTo>
                    <a:pt x="1458" y="511"/>
                  </a:lnTo>
                  <a:lnTo>
                    <a:pt x="1462" y="513"/>
                  </a:lnTo>
                  <a:lnTo>
                    <a:pt x="1465" y="513"/>
                  </a:lnTo>
                  <a:lnTo>
                    <a:pt x="1465" y="515"/>
                  </a:lnTo>
                  <a:lnTo>
                    <a:pt x="1465" y="515"/>
                  </a:lnTo>
                  <a:lnTo>
                    <a:pt x="1465" y="515"/>
                  </a:lnTo>
                  <a:lnTo>
                    <a:pt x="1465" y="517"/>
                  </a:lnTo>
                  <a:lnTo>
                    <a:pt x="1467" y="520"/>
                  </a:lnTo>
                  <a:lnTo>
                    <a:pt x="1469" y="522"/>
                  </a:lnTo>
                  <a:lnTo>
                    <a:pt x="1474" y="526"/>
                  </a:lnTo>
                  <a:lnTo>
                    <a:pt x="1476" y="531"/>
                  </a:lnTo>
                  <a:lnTo>
                    <a:pt x="1480" y="535"/>
                  </a:lnTo>
                  <a:lnTo>
                    <a:pt x="1480" y="535"/>
                  </a:lnTo>
                  <a:lnTo>
                    <a:pt x="1483" y="535"/>
                  </a:lnTo>
                  <a:lnTo>
                    <a:pt x="1483" y="535"/>
                  </a:lnTo>
                  <a:lnTo>
                    <a:pt x="1485" y="535"/>
                  </a:lnTo>
                  <a:lnTo>
                    <a:pt x="1487" y="533"/>
                  </a:lnTo>
                  <a:lnTo>
                    <a:pt x="1492" y="533"/>
                  </a:lnTo>
                  <a:lnTo>
                    <a:pt x="1496" y="531"/>
                  </a:lnTo>
                  <a:lnTo>
                    <a:pt x="1498" y="531"/>
                  </a:lnTo>
                  <a:lnTo>
                    <a:pt x="1498" y="531"/>
                  </a:lnTo>
                  <a:lnTo>
                    <a:pt x="1501" y="531"/>
                  </a:lnTo>
                  <a:lnTo>
                    <a:pt x="1501" y="531"/>
                  </a:lnTo>
                  <a:lnTo>
                    <a:pt x="1503" y="531"/>
                  </a:lnTo>
                  <a:lnTo>
                    <a:pt x="1507" y="531"/>
                  </a:lnTo>
                  <a:lnTo>
                    <a:pt x="1514" y="529"/>
                  </a:lnTo>
                  <a:lnTo>
                    <a:pt x="1519" y="529"/>
                  </a:lnTo>
                  <a:lnTo>
                    <a:pt x="1523" y="529"/>
                  </a:lnTo>
                  <a:lnTo>
                    <a:pt x="1523" y="529"/>
                  </a:lnTo>
                  <a:lnTo>
                    <a:pt x="1523" y="526"/>
                  </a:lnTo>
                  <a:lnTo>
                    <a:pt x="1523" y="526"/>
                  </a:lnTo>
                  <a:lnTo>
                    <a:pt x="1521" y="526"/>
                  </a:lnTo>
                  <a:lnTo>
                    <a:pt x="1521" y="524"/>
                  </a:lnTo>
                  <a:lnTo>
                    <a:pt x="1521" y="524"/>
                  </a:lnTo>
                  <a:lnTo>
                    <a:pt x="1521" y="522"/>
                  </a:lnTo>
                  <a:lnTo>
                    <a:pt x="1525" y="517"/>
                  </a:lnTo>
                  <a:lnTo>
                    <a:pt x="1528" y="515"/>
                  </a:lnTo>
                  <a:lnTo>
                    <a:pt x="1528" y="513"/>
                  </a:lnTo>
                  <a:lnTo>
                    <a:pt x="1528" y="511"/>
                  </a:lnTo>
                  <a:lnTo>
                    <a:pt x="1530" y="506"/>
                  </a:lnTo>
                  <a:lnTo>
                    <a:pt x="1530" y="502"/>
                  </a:lnTo>
                  <a:lnTo>
                    <a:pt x="1532" y="497"/>
                  </a:lnTo>
                  <a:lnTo>
                    <a:pt x="1536" y="493"/>
                  </a:lnTo>
                  <a:lnTo>
                    <a:pt x="1541" y="491"/>
                  </a:lnTo>
                  <a:lnTo>
                    <a:pt x="1548" y="488"/>
                  </a:lnTo>
                  <a:lnTo>
                    <a:pt x="1550" y="486"/>
                  </a:lnTo>
                  <a:lnTo>
                    <a:pt x="1552" y="486"/>
                  </a:lnTo>
                  <a:lnTo>
                    <a:pt x="1552" y="486"/>
                  </a:lnTo>
                  <a:lnTo>
                    <a:pt x="1552" y="486"/>
                  </a:lnTo>
                  <a:lnTo>
                    <a:pt x="1552" y="488"/>
                  </a:lnTo>
                  <a:lnTo>
                    <a:pt x="1554" y="493"/>
                  </a:lnTo>
                  <a:lnTo>
                    <a:pt x="1557" y="495"/>
                  </a:lnTo>
                  <a:lnTo>
                    <a:pt x="1559" y="497"/>
                  </a:lnTo>
                  <a:lnTo>
                    <a:pt x="1563" y="500"/>
                  </a:lnTo>
                  <a:lnTo>
                    <a:pt x="1566" y="504"/>
                  </a:lnTo>
                  <a:lnTo>
                    <a:pt x="1568" y="508"/>
                  </a:lnTo>
                  <a:lnTo>
                    <a:pt x="1570" y="511"/>
                  </a:lnTo>
                  <a:lnTo>
                    <a:pt x="1570" y="513"/>
                  </a:lnTo>
                  <a:lnTo>
                    <a:pt x="1572" y="513"/>
                  </a:lnTo>
                  <a:lnTo>
                    <a:pt x="1575" y="515"/>
                  </a:lnTo>
                  <a:lnTo>
                    <a:pt x="1577" y="515"/>
                  </a:lnTo>
                  <a:lnTo>
                    <a:pt x="1579" y="520"/>
                  </a:lnTo>
                  <a:lnTo>
                    <a:pt x="1581" y="522"/>
                  </a:lnTo>
                  <a:lnTo>
                    <a:pt x="1584" y="524"/>
                  </a:lnTo>
                  <a:lnTo>
                    <a:pt x="1586" y="529"/>
                  </a:lnTo>
                  <a:lnTo>
                    <a:pt x="1586" y="531"/>
                  </a:lnTo>
                  <a:lnTo>
                    <a:pt x="1588" y="535"/>
                  </a:lnTo>
                  <a:lnTo>
                    <a:pt x="1590" y="542"/>
                  </a:lnTo>
                  <a:lnTo>
                    <a:pt x="1595" y="549"/>
                  </a:lnTo>
                  <a:lnTo>
                    <a:pt x="1599" y="556"/>
                  </a:lnTo>
                  <a:lnTo>
                    <a:pt x="1602" y="560"/>
                  </a:lnTo>
                  <a:lnTo>
                    <a:pt x="1606" y="565"/>
                  </a:lnTo>
                  <a:lnTo>
                    <a:pt x="1608" y="565"/>
                  </a:lnTo>
                  <a:lnTo>
                    <a:pt x="1608" y="567"/>
                  </a:lnTo>
                  <a:lnTo>
                    <a:pt x="1610" y="567"/>
                  </a:lnTo>
                  <a:lnTo>
                    <a:pt x="1610" y="569"/>
                  </a:lnTo>
                  <a:lnTo>
                    <a:pt x="1613" y="571"/>
                  </a:lnTo>
                  <a:lnTo>
                    <a:pt x="1613" y="576"/>
                  </a:lnTo>
                  <a:lnTo>
                    <a:pt x="1613" y="578"/>
                  </a:lnTo>
                  <a:lnTo>
                    <a:pt x="1610" y="580"/>
                  </a:lnTo>
                  <a:lnTo>
                    <a:pt x="1608" y="582"/>
                  </a:lnTo>
                  <a:lnTo>
                    <a:pt x="1606" y="585"/>
                  </a:lnTo>
                  <a:lnTo>
                    <a:pt x="1604" y="589"/>
                  </a:lnTo>
                  <a:lnTo>
                    <a:pt x="1606" y="591"/>
                  </a:lnTo>
                  <a:lnTo>
                    <a:pt x="1608" y="596"/>
                  </a:lnTo>
                  <a:lnTo>
                    <a:pt x="1610" y="598"/>
                  </a:lnTo>
                  <a:lnTo>
                    <a:pt x="1615" y="603"/>
                  </a:lnTo>
                  <a:lnTo>
                    <a:pt x="1619" y="607"/>
                  </a:lnTo>
                  <a:lnTo>
                    <a:pt x="1622" y="609"/>
                  </a:lnTo>
                  <a:lnTo>
                    <a:pt x="1624" y="609"/>
                  </a:lnTo>
                  <a:lnTo>
                    <a:pt x="1624" y="609"/>
                  </a:lnTo>
                  <a:lnTo>
                    <a:pt x="1624" y="609"/>
                  </a:lnTo>
                  <a:lnTo>
                    <a:pt x="1628" y="612"/>
                  </a:lnTo>
                  <a:lnTo>
                    <a:pt x="1631" y="614"/>
                  </a:lnTo>
                  <a:lnTo>
                    <a:pt x="1635" y="616"/>
                  </a:lnTo>
                  <a:lnTo>
                    <a:pt x="1640" y="618"/>
                  </a:lnTo>
                  <a:lnTo>
                    <a:pt x="1640" y="621"/>
                  </a:lnTo>
                  <a:lnTo>
                    <a:pt x="1640" y="623"/>
                  </a:lnTo>
                  <a:lnTo>
                    <a:pt x="1640" y="625"/>
                  </a:lnTo>
                  <a:lnTo>
                    <a:pt x="1642" y="627"/>
                  </a:lnTo>
                  <a:lnTo>
                    <a:pt x="1642" y="630"/>
                  </a:lnTo>
                  <a:lnTo>
                    <a:pt x="1644" y="630"/>
                  </a:lnTo>
                  <a:lnTo>
                    <a:pt x="1649" y="630"/>
                  </a:lnTo>
                  <a:lnTo>
                    <a:pt x="1655" y="630"/>
                  </a:lnTo>
                  <a:lnTo>
                    <a:pt x="1662" y="630"/>
                  </a:lnTo>
                  <a:lnTo>
                    <a:pt x="1667" y="630"/>
                  </a:lnTo>
                  <a:lnTo>
                    <a:pt x="1669" y="632"/>
                  </a:lnTo>
                  <a:lnTo>
                    <a:pt x="1671" y="634"/>
                  </a:lnTo>
                  <a:lnTo>
                    <a:pt x="1673" y="636"/>
                  </a:lnTo>
                  <a:lnTo>
                    <a:pt x="1680" y="636"/>
                  </a:lnTo>
                  <a:lnTo>
                    <a:pt x="1684" y="639"/>
                  </a:lnTo>
                  <a:lnTo>
                    <a:pt x="1691" y="641"/>
                  </a:lnTo>
                  <a:lnTo>
                    <a:pt x="1693" y="641"/>
                  </a:lnTo>
                  <a:lnTo>
                    <a:pt x="1693" y="643"/>
                  </a:lnTo>
                  <a:lnTo>
                    <a:pt x="1691" y="645"/>
                  </a:lnTo>
                  <a:lnTo>
                    <a:pt x="1687" y="647"/>
                  </a:lnTo>
                  <a:lnTo>
                    <a:pt x="1682" y="650"/>
                  </a:lnTo>
                  <a:lnTo>
                    <a:pt x="1678" y="650"/>
                  </a:lnTo>
                  <a:lnTo>
                    <a:pt x="1676" y="650"/>
                  </a:lnTo>
                  <a:lnTo>
                    <a:pt x="1673" y="650"/>
                  </a:lnTo>
                  <a:lnTo>
                    <a:pt x="1669" y="652"/>
                  </a:lnTo>
                  <a:lnTo>
                    <a:pt x="1664" y="652"/>
                  </a:lnTo>
                  <a:lnTo>
                    <a:pt x="1658" y="654"/>
                  </a:lnTo>
                  <a:lnTo>
                    <a:pt x="1655" y="654"/>
                  </a:lnTo>
                  <a:lnTo>
                    <a:pt x="1653" y="656"/>
                  </a:lnTo>
                  <a:lnTo>
                    <a:pt x="1651" y="656"/>
                  </a:lnTo>
                  <a:lnTo>
                    <a:pt x="1646" y="659"/>
                  </a:lnTo>
                  <a:lnTo>
                    <a:pt x="1642" y="661"/>
                  </a:lnTo>
                  <a:lnTo>
                    <a:pt x="1640" y="663"/>
                  </a:lnTo>
                  <a:lnTo>
                    <a:pt x="1640" y="665"/>
                  </a:lnTo>
                  <a:lnTo>
                    <a:pt x="1640" y="668"/>
                  </a:lnTo>
                  <a:lnTo>
                    <a:pt x="1640" y="672"/>
                  </a:lnTo>
                  <a:lnTo>
                    <a:pt x="1640" y="674"/>
                  </a:lnTo>
                  <a:lnTo>
                    <a:pt x="1642" y="674"/>
                  </a:lnTo>
                  <a:lnTo>
                    <a:pt x="1644" y="674"/>
                  </a:lnTo>
                  <a:lnTo>
                    <a:pt x="1646" y="674"/>
                  </a:lnTo>
                  <a:lnTo>
                    <a:pt x="1649" y="672"/>
                  </a:lnTo>
                  <a:lnTo>
                    <a:pt x="1653" y="672"/>
                  </a:lnTo>
                  <a:lnTo>
                    <a:pt x="1658" y="672"/>
                  </a:lnTo>
                  <a:lnTo>
                    <a:pt x="1660" y="668"/>
                  </a:lnTo>
                  <a:lnTo>
                    <a:pt x="1664" y="665"/>
                  </a:lnTo>
                  <a:lnTo>
                    <a:pt x="1669" y="661"/>
                  </a:lnTo>
                  <a:lnTo>
                    <a:pt x="1671" y="659"/>
                  </a:lnTo>
                  <a:lnTo>
                    <a:pt x="1678" y="656"/>
                  </a:lnTo>
                  <a:lnTo>
                    <a:pt x="1684" y="654"/>
                  </a:lnTo>
                  <a:lnTo>
                    <a:pt x="1689" y="654"/>
                  </a:lnTo>
                  <a:lnTo>
                    <a:pt x="1693" y="654"/>
                  </a:lnTo>
                  <a:lnTo>
                    <a:pt x="1696" y="656"/>
                  </a:lnTo>
                  <a:lnTo>
                    <a:pt x="1698" y="659"/>
                  </a:lnTo>
                  <a:lnTo>
                    <a:pt x="1700" y="663"/>
                  </a:lnTo>
                  <a:lnTo>
                    <a:pt x="1700" y="665"/>
                  </a:lnTo>
                  <a:lnTo>
                    <a:pt x="1702" y="668"/>
                  </a:lnTo>
                  <a:lnTo>
                    <a:pt x="1705" y="670"/>
                  </a:lnTo>
                  <a:lnTo>
                    <a:pt x="1709" y="668"/>
                  </a:lnTo>
                  <a:lnTo>
                    <a:pt x="1714" y="668"/>
                  </a:lnTo>
                  <a:lnTo>
                    <a:pt x="1718" y="668"/>
                  </a:lnTo>
                  <a:lnTo>
                    <a:pt x="1723" y="668"/>
                  </a:lnTo>
                  <a:lnTo>
                    <a:pt x="1725" y="668"/>
                  </a:lnTo>
                  <a:lnTo>
                    <a:pt x="1725" y="670"/>
                  </a:lnTo>
                  <a:lnTo>
                    <a:pt x="1725" y="672"/>
                  </a:lnTo>
                  <a:lnTo>
                    <a:pt x="1727" y="677"/>
                  </a:lnTo>
                  <a:lnTo>
                    <a:pt x="1729" y="681"/>
                  </a:lnTo>
                  <a:lnTo>
                    <a:pt x="1729" y="683"/>
                  </a:lnTo>
                  <a:lnTo>
                    <a:pt x="1727" y="686"/>
                  </a:lnTo>
                  <a:lnTo>
                    <a:pt x="1725" y="688"/>
                  </a:lnTo>
                  <a:lnTo>
                    <a:pt x="1723" y="690"/>
                  </a:lnTo>
                  <a:lnTo>
                    <a:pt x="1723" y="692"/>
                  </a:lnTo>
                  <a:lnTo>
                    <a:pt x="1725" y="697"/>
                  </a:lnTo>
                  <a:lnTo>
                    <a:pt x="1727" y="701"/>
                  </a:lnTo>
                  <a:lnTo>
                    <a:pt x="1732" y="706"/>
                  </a:lnTo>
                  <a:lnTo>
                    <a:pt x="1734" y="708"/>
                  </a:lnTo>
                  <a:lnTo>
                    <a:pt x="1734" y="712"/>
                  </a:lnTo>
                  <a:lnTo>
                    <a:pt x="1732" y="719"/>
                  </a:lnTo>
                  <a:lnTo>
                    <a:pt x="1723" y="721"/>
                  </a:lnTo>
                  <a:lnTo>
                    <a:pt x="1709" y="724"/>
                  </a:lnTo>
                  <a:lnTo>
                    <a:pt x="1696" y="726"/>
                  </a:lnTo>
                  <a:lnTo>
                    <a:pt x="1689" y="728"/>
                  </a:lnTo>
                  <a:lnTo>
                    <a:pt x="1684" y="728"/>
                  </a:lnTo>
                  <a:lnTo>
                    <a:pt x="1682" y="730"/>
                  </a:lnTo>
                  <a:lnTo>
                    <a:pt x="1678" y="733"/>
                  </a:lnTo>
                  <a:lnTo>
                    <a:pt x="1676" y="735"/>
                  </a:lnTo>
                  <a:lnTo>
                    <a:pt x="1671" y="739"/>
                  </a:lnTo>
                  <a:lnTo>
                    <a:pt x="1664" y="744"/>
                  </a:lnTo>
                  <a:lnTo>
                    <a:pt x="1660" y="748"/>
                  </a:lnTo>
                  <a:lnTo>
                    <a:pt x="1655" y="751"/>
                  </a:lnTo>
                  <a:lnTo>
                    <a:pt x="1651" y="753"/>
                  </a:lnTo>
                  <a:lnTo>
                    <a:pt x="1646" y="755"/>
                  </a:lnTo>
                  <a:lnTo>
                    <a:pt x="1640" y="757"/>
                  </a:lnTo>
                  <a:lnTo>
                    <a:pt x="1631" y="760"/>
                  </a:lnTo>
                  <a:lnTo>
                    <a:pt x="1622" y="760"/>
                  </a:lnTo>
                  <a:lnTo>
                    <a:pt x="1610" y="757"/>
                  </a:lnTo>
                  <a:lnTo>
                    <a:pt x="1604" y="757"/>
                  </a:lnTo>
                  <a:lnTo>
                    <a:pt x="1597" y="757"/>
                  </a:lnTo>
                  <a:lnTo>
                    <a:pt x="1590" y="755"/>
                  </a:lnTo>
                  <a:lnTo>
                    <a:pt x="1586" y="755"/>
                  </a:lnTo>
                  <a:lnTo>
                    <a:pt x="1584" y="755"/>
                  </a:lnTo>
                  <a:lnTo>
                    <a:pt x="1579" y="755"/>
                  </a:lnTo>
                  <a:lnTo>
                    <a:pt x="1575" y="755"/>
                  </a:lnTo>
                  <a:lnTo>
                    <a:pt x="1570" y="755"/>
                  </a:lnTo>
                  <a:lnTo>
                    <a:pt x="1566" y="755"/>
                  </a:lnTo>
                  <a:lnTo>
                    <a:pt x="1566" y="755"/>
                  </a:lnTo>
                  <a:lnTo>
                    <a:pt x="1528" y="755"/>
                  </a:lnTo>
                  <a:lnTo>
                    <a:pt x="1521" y="755"/>
                  </a:lnTo>
                  <a:lnTo>
                    <a:pt x="1514" y="755"/>
                  </a:lnTo>
                  <a:lnTo>
                    <a:pt x="1512" y="757"/>
                  </a:lnTo>
                  <a:lnTo>
                    <a:pt x="1510" y="757"/>
                  </a:lnTo>
                  <a:lnTo>
                    <a:pt x="1510" y="760"/>
                  </a:lnTo>
                  <a:lnTo>
                    <a:pt x="1507" y="762"/>
                  </a:lnTo>
                  <a:lnTo>
                    <a:pt x="1505" y="764"/>
                  </a:lnTo>
                  <a:lnTo>
                    <a:pt x="1503" y="769"/>
                  </a:lnTo>
                  <a:lnTo>
                    <a:pt x="1498" y="775"/>
                  </a:lnTo>
                  <a:lnTo>
                    <a:pt x="1492" y="780"/>
                  </a:lnTo>
                  <a:lnTo>
                    <a:pt x="1487" y="784"/>
                  </a:lnTo>
                  <a:lnTo>
                    <a:pt x="1483" y="786"/>
                  </a:lnTo>
                  <a:lnTo>
                    <a:pt x="1480" y="786"/>
                  </a:lnTo>
                  <a:lnTo>
                    <a:pt x="1478" y="786"/>
                  </a:lnTo>
                  <a:lnTo>
                    <a:pt x="1476" y="786"/>
                  </a:lnTo>
                  <a:lnTo>
                    <a:pt x="1471" y="789"/>
                  </a:lnTo>
                  <a:lnTo>
                    <a:pt x="1469" y="789"/>
                  </a:lnTo>
                  <a:lnTo>
                    <a:pt x="1465" y="791"/>
                  </a:lnTo>
                  <a:lnTo>
                    <a:pt x="1460" y="793"/>
                  </a:lnTo>
                  <a:lnTo>
                    <a:pt x="1456" y="795"/>
                  </a:lnTo>
                  <a:lnTo>
                    <a:pt x="1454" y="798"/>
                  </a:lnTo>
                  <a:lnTo>
                    <a:pt x="1451" y="800"/>
                  </a:lnTo>
                  <a:lnTo>
                    <a:pt x="1449" y="802"/>
                  </a:lnTo>
                  <a:lnTo>
                    <a:pt x="1447" y="804"/>
                  </a:lnTo>
                  <a:lnTo>
                    <a:pt x="1442" y="811"/>
                  </a:lnTo>
                  <a:lnTo>
                    <a:pt x="1440" y="813"/>
                  </a:lnTo>
                  <a:lnTo>
                    <a:pt x="1438" y="818"/>
                  </a:lnTo>
                  <a:lnTo>
                    <a:pt x="1438" y="820"/>
                  </a:lnTo>
                  <a:lnTo>
                    <a:pt x="1436" y="820"/>
                  </a:lnTo>
                  <a:lnTo>
                    <a:pt x="1436" y="822"/>
                  </a:lnTo>
                  <a:lnTo>
                    <a:pt x="1436" y="825"/>
                  </a:lnTo>
                  <a:lnTo>
                    <a:pt x="1436" y="827"/>
                  </a:lnTo>
                  <a:lnTo>
                    <a:pt x="1436" y="831"/>
                  </a:lnTo>
                  <a:lnTo>
                    <a:pt x="1431" y="838"/>
                  </a:lnTo>
                  <a:lnTo>
                    <a:pt x="1429" y="843"/>
                  </a:lnTo>
                  <a:lnTo>
                    <a:pt x="1429" y="845"/>
                  </a:lnTo>
                  <a:lnTo>
                    <a:pt x="1431" y="845"/>
                  </a:lnTo>
                  <a:lnTo>
                    <a:pt x="1436" y="845"/>
                  </a:lnTo>
                  <a:lnTo>
                    <a:pt x="1438" y="845"/>
                  </a:lnTo>
                  <a:lnTo>
                    <a:pt x="1442" y="843"/>
                  </a:lnTo>
                  <a:lnTo>
                    <a:pt x="1445" y="838"/>
                  </a:lnTo>
                  <a:lnTo>
                    <a:pt x="1449" y="831"/>
                  </a:lnTo>
                  <a:lnTo>
                    <a:pt x="1456" y="825"/>
                  </a:lnTo>
                  <a:lnTo>
                    <a:pt x="1462" y="818"/>
                  </a:lnTo>
                  <a:lnTo>
                    <a:pt x="1487" y="804"/>
                  </a:lnTo>
                  <a:lnTo>
                    <a:pt x="1507" y="795"/>
                  </a:lnTo>
                  <a:lnTo>
                    <a:pt x="1528" y="791"/>
                  </a:lnTo>
                  <a:lnTo>
                    <a:pt x="1550" y="791"/>
                  </a:lnTo>
                  <a:lnTo>
                    <a:pt x="1554" y="793"/>
                  </a:lnTo>
                  <a:lnTo>
                    <a:pt x="1557" y="793"/>
                  </a:lnTo>
                  <a:lnTo>
                    <a:pt x="1557" y="798"/>
                  </a:lnTo>
                  <a:lnTo>
                    <a:pt x="1554" y="800"/>
                  </a:lnTo>
                  <a:lnTo>
                    <a:pt x="1550" y="804"/>
                  </a:lnTo>
                  <a:lnTo>
                    <a:pt x="1543" y="809"/>
                  </a:lnTo>
                  <a:lnTo>
                    <a:pt x="1536" y="816"/>
                  </a:lnTo>
                  <a:lnTo>
                    <a:pt x="1523" y="822"/>
                  </a:lnTo>
                  <a:lnTo>
                    <a:pt x="1516" y="822"/>
                  </a:lnTo>
                  <a:lnTo>
                    <a:pt x="1510" y="822"/>
                  </a:lnTo>
                  <a:lnTo>
                    <a:pt x="1503" y="825"/>
                  </a:lnTo>
                  <a:lnTo>
                    <a:pt x="1494" y="829"/>
                  </a:lnTo>
                  <a:lnTo>
                    <a:pt x="1489" y="834"/>
                  </a:lnTo>
                  <a:lnTo>
                    <a:pt x="1485" y="836"/>
                  </a:lnTo>
                  <a:lnTo>
                    <a:pt x="1483" y="838"/>
                  </a:lnTo>
                  <a:lnTo>
                    <a:pt x="1478" y="838"/>
                  </a:lnTo>
                  <a:lnTo>
                    <a:pt x="1476" y="838"/>
                  </a:lnTo>
                  <a:lnTo>
                    <a:pt x="1471" y="838"/>
                  </a:lnTo>
                  <a:lnTo>
                    <a:pt x="1465" y="840"/>
                  </a:lnTo>
                  <a:lnTo>
                    <a:pt x="1454" y="847"/>
                  </a:lnTo>
                  <a:lnTo>
                    <a:pt x="1440" y="860"/>
                  </a:lnTo>
                  <a:lnTo>
                    <a:pt x="1427" y="874"/>
                  </a:lnTo>
                  <a:lnTo>
                    <a:pt x="1415" y="887"/>
                  </a:lnTo>
                  <a:lnTo>
                    <a:pt x="1406" y="894"/>
                  </a:lnTo>
                  <a:lnTo>
                    <a:pt x="1395" y="896"/>
                  </a:lnTo>
                  <a:lnTo>
                    <a:pt x="1380" y="899"/>
                  </a:lnTo>
                  <a:lnTo>
                    <a:pt x="1364" y="899"/>
                  </a:lnTo>
                  <a:lnTo>
                    <a:pt x="1353" y="899"/>
                  </a:lnTo>
                  <a:lnTo>
                    <a:pt x="1348" y="899"/>
                  </a:lnTo>
                  <a:lnTo>
                    <a:pt x="1344" y="901"/>
                  </a:lnTo>
                  <a:lnTo>
                    <a:pt x="1339" y="903"/>
                  </a:lnTo>
                  <a:lnTo>
                    <a:pt x="1335" y="903"/>
                  </a:lnTo>
                  <a:lnTo>
                    <a:pt x="1330" y="905"/>
                  </a:lnTo>
                  <a:lnTo>
                    <a:pt x="1326" y="908"/>
                  </a:lnTo>
                  <a:lnTo>
                    <a:pt x="1326" y="908"/>
                  </a:lnTo>
                  <a:lnTo>
                    <a:pt x="1323" y="908"/>
                  </a:lnTo>
                  <a:lnTo>
                    <a:pt x="1321" y="910"/>
                  </a:lnTo>
                  <a:lnTo>
                    <a:pt x="1317" y="910"/>
                  </a:lnTo>
                  <a:lnTo>
                    <a:pt x="1310" y="912"/>
                  </a:lnTo>
                  <a:lnTo>
                    <a:pt x="1303" y="914"/>
                  </a:lnTo>
                  <a:lnTo>
                    <a:pt x="1297" y="916"/>
                  </a:lnTo>
                  <a:lnTo>
                    <a:pt x="1288" y="916"/>
                  </a:lnTo>
                  <a:lnTo>
                    <a:pt x="1283" y="919"/>
                  </a:lnTo>
                  <a:lnTo>
                    <a:pt x="1276" y="919"/>
                  </a:lnTo>
                  <a:lnTo>
                    <a:pt x="1272" y="919"/>
                  </a:lnTo>
                  <a:lnTo>
                    <a:pt x="1267" y="921"/>
                  </a:lnTo>
                  <a:lnTo>
                    <a:pt x="1261" y="925"/>
                  </a:lnTo>
                  <a:lnTo>
                    <a:pt x="1256" y="928"/>
                  </a:lnTo>
                  <a:lnTo>
                    <a:pt x="1254" y="930"/>
                  </a:lnTo>
                  <a:lnTo>
                    <a:pt x="1254" y="932"/>
                  </a:lnTo>
                  <a:lnTo>
                    <a:pt x="1254" y="937"/>
                  </a:lnTo>
                  <a:lnTo>
                    <a:pt x="1256" y="939"/>
                  </a:lnTo>
                  <a:lnTo>
                    <a:pt x="1256" y="941"/>
                  </a:lnTo>
                  <a:lnTo>
                    <a:pt x="1254" y="946"/>
                  </a:lnTo>
                  <a:lnTo>
                    <a:pt x="1252" y="950"/>
                  </a:lnTo>
                  <a:lnTo>
                    <a:pt x="1249" y="952"/>
                  </a:lnTo>
                  <a:lnTo>
                    <a:pt x="1247" y="952"/>
                  </a:lnTo>
                  <a:lnTo>
                    <a:pt x="1243" y="952"/>
                  </a:lnTo>
                  <a:lnTo>
                    <a:pt x="1236" y="950"/>
                  </a:lnTo>
                  <a:lnTo>
                    <a:pt x="1229" y="952"/>
                  </a:lnTo>
                  <a:lnTo>
                    <a:pt x="1223" y="955"/>
                  </a:lnTo>
                  <a:lnTo>
                    <a:pt x="1216" y="957"/>
                  </a:lnTo>
                  <a:lnTo>
                    <a:pt x="1211" y="959"/>
                  </a:lnTo>
                  <a:lnTo>
                    <a:pt x="1209" y="959"/>
                  </a:lnTo>
                  <a:lnTo>
                    <a:pt x="1207" y="959"/>
                  </a:lnTo>
                  <a:lnTo>
                    <a:pt x="1205" y="961"/>
                  </a:lnTo>
                  <a:lnTo>
                    <a:pt x="1202" y="961"/>
                  </a:lnTo>
                  <a:lnTo>
                    <a:pt x="1200" y="964"/>
                  </a:lnTo>
                  <a:lnTo>
                    <a:pt x="1198" y="966"/>
                  </a:lnTo>
                  <a:lnTo>
                    <a:pt x="1191" y="970"/>
                  </a:lnTo>
                  <a:lnTo>
                    <a:pt x="1187" y="975"/>
                  </a:lnTo>
                  <a:lnTo>
                    <a:pt x="1182" y="975"/>
                  </a:lnTo>
                  <a:lnTo>
                    <a:pt x="1180" y="975"/>
                  </a:lnTo>
                  <a:lnTo>
                    <a:pt x="1180" y="973"/>
                  </a:lnTo>
                  <a:lnTo>
                    <a:pt x="1178" y="970"/>
                  </a:lnTo>
                  <a:lnTo>
                    <a:pt x="1178" y="968"/>
                  </a:lnTo>
                  <a:lnTo>
                    <a:pt x="1178" y="966"/>
                  </a:lnTo>
                  <a:lnTo>
                    <a:pt x="1178" y="964"/>
                  </a:lnTo>
                  <a:lnTo>
                    <a:pt x="1178" y="961"/>
                  </a:lnTo>
                  <a:lnTo>
                    <a:pt x="1178" y="961"/>
                  </a:lnTo>
                  <a:lnTo>
                    <a:pt x="1196" y="941"/>
                  </a:lnTo>
                  <a:lnTo>
                    <a:pt x="1196" y="941"/>
                  </a:lnTo>
                  <a:lnTo>
                    <a:pt x="1196" y="941"/>
                  </a:lnTo>
                  <a:lnTo>
                    <a:pt x="1196" y="939"/>
                  </a:lnTo>
                  <a:lnTo>
                    <a:pt x="1198" y="937"/>
                  </a:lnTo>
                  <a:lnTo>
                    <a:pt x="1200" y="934"/>
                  </a:lnTo>
                  <a:lnTo>
                    <a:pt x="1202" y="930"/>
                  </a:lnTo>
                  <a:lnTo>
                    <a:pt x="1205" y="928"/>
                  </a:lnTo>
                  <a:lnTo>
                    <a:pt x="1207" y="925"/>
                  </a:lnTo>
                  <a:lnTo>
                    <a:pt x="1207" y="925"/>
                  </a:lnTo>
                  <a:lnTo>
                    <a:pt x="1207" y="925"/>
                  </a:lnTo>
                  <a:lnTo>
                    <a:pt x="1207" y="925"/>
                  </a:lnTo>
                  <a:lnTo>
                    <a:pt x="1207" y="923"/>
                  </a:lnTo>
                  <a:lnTo>
                    <a:pt x="1209" y="923"/>
                  </a:lnTo>
                  <a:lnTo>
                    <a:pt x="1211" y="919"/>
                  </a:lnTo>
                  <a:lnTo>
                    <a:pt x="1214" y="914"/>
                  </a:lnTo>
                  <a:lnTo>
                    <a:pt x="1216" y="910"/>
                  </a:lnTo>
                  <a:lnTo>
                    <a:pt x="1216" y="905"/>
                  </a:lnTo>
                  <a:lnTo>
                    <a:pt x="1216" y="903"/>
                  </a:lnTo>
                  <a:lnTo>
                    <a:pt x="1218" y="899"/>
                  </a:lnTo>
                  <a:lnTo>
                    <a:pt x="1220" y="894"/>
                  </a:lnTo>
                  <a:lnTo>
                    <a:pt x="1220" y="892"/>
                  </a:lnTo>
                  <a:lnTo>
                    <a:pt x="1223" y="892"/>
                  </a:lnTo>
                  <a:lnTo>
                    <a:pt x="1223" y="892"/>
                  </a:lnTo>
                  <a:lnTo>
                    <a:pt x="1223" y="892"/>
                  </a:lnTo>
                  <a:lnTo>
                    <a:pt x="1225" y="894"/>
                  </a:lnTo>
                  <a:lnTo>
                    <a:pt x="1227" y="899"/>
                  </a:lnTo>
                  <a:lnTo>
                    <a:pt x="1229" y="901"/>
                  </a:lnTo>
                  <a:lnTo>
                    <a:pt x="1234" y="901"/>
                  </a:lnTo>
                  <a:lnTo>
                    <a:pt x="1234" y="901"/>
                  </a:lnTo>
                  <a:lnTo>
                    <a:pt x="1234" y="899"/>
                  </a:lnTo>
                  <a:lnTo>
                    <a:pt x="1232" y="896"/>
                  </a:lnTo>
                  <a:lnTo>
                    <a:pt x="1232" y="894"/>
                  </a:lnTo>
                  <a:lnTo>
                    <a:pt x="1229" y="890"/>
                  </a:lnTo>
                  <a:lnTo>
                    <a:pt x="1227" y="887"/>
                  </a:lnTo>
                  <a:lnTo>
                    <a:pt x="1225" y="883"/>
                  </a:lnTo>
                  <a:lnTo>
                    <a:pt x="1223" y="881"/>
                  </a:lnTo>
                  <a:lnTo>
                    <a:pt x="1220" y="878"/>
                  </a:lnTo>
                  <a:lnTo>
                    <a:pt x="1218" y="876"/>
                  </a:lnTo>
                  <a:lnTo>
                    <a:pt x="1214" y="874"/>
                  </a:lnTo>
                  <a:lnTo>
                    <a:pt x="1207" y="872"/>
                  </a:lnTo>
                  <a:lnTo>
                    <a:pt x="1200" y="867"/>
                  </a:lnTo>
                  <a:lnTo>
                    <a:pt x="1193" y="865"/>
                  </a:lnTo>
                  <a:lnTo>
                    <a:pt x="1189" y="863"/>
                  </a:lnTo>
                  <a:lnTo>
                    <a:pt x="1187" y="863"/>
                  </a:lnTo>
                  <a:lnTo>
                    <a:pt x="1184" y="863"/>
                  </a:lnTo>
                  <a:lnTo>
                    <a:pt x="1182" y="863"/>
                  </a:lnTo>
                  <a:lnTo>
                    <a:pt x="1178" y="863"/>
                  </a:lnTo>
                  <a:lnTo>
                    <a:pt x="1173" y="863"/>
                  </a:lnTo>
                  <a:lnTo>
                    <a:pt x="1166" y="860"/>
                  </a:lnTo>
                  <a:lnTo>
                    <a:pt x="1162" y="858"/>
                  </a:lnTo>
                  <a:lnTo>
                    <a:pt x="1160" y="856"/>
                  </a:lnTo>
                  <a:lnTo>
                    <a:pt x="1158" y="854"/>
                  </a:lnTo>
                  <a:lnTo>
                    <a:pt x="1153" y="849"/>
                  </a:lnTo>
                  <a:lnTo>
                    <a:pt x="1151" y="843"/>
                  </a:lnTo>
                  <a:lnTo>
                    <a:pt x="1146" y="838"/>
                  </a:lnTo>
                  <a:lnTo>
                    <a:pt x="1144" y="834"/>
                  </a:lnTo>
                  <a:lnTo>
                    <a:pt x="1142" y="829"/>
                  </a:lnTo>
                  <a:lnTo>
                    <a:pt x="1137" y="820"/>
                  </a:lnTo>
                  <a:lnTo>
                    <a:pt x="1135" y="816"/>
                  </a:lnTo>
                  <a:lnTo>
                    <a:pt x="1135" y="813"/>
                  </a:lnTo>
                  <a:lnTo>
                    <a:pt x="1135" y="813"/>
                  </a:lnTo>
                  <a:lnTo>
                    <a:pt x="1133" y="813"/>
                  </a:lnTo>
                  <a:lnTo>
                    <a:pt x="1133" y="816"/>
                  </a:lnTo>
                  <a:lnTo>
                    <a:pt x="1131" y="816"/>
                  </a:lnTo>
                  <a:lnTo>
                    <a:pt x="1126" y="816"/>
                  </a:lnTo>
                  <a:lnTo>
                    <a:pt x="1122" y="813"/>
                  </a:lnTo>
                  <a:lnTo>
                    <a:pt x="1115" y="809"/>
                  </a:lnTo>
                  <a:lnTo>
                    <a:pt x="1110" y="807"/>
                  </a:lnTo>
                  <a:lnTo>
                    <a:pt x="1106" y="804"/>
                  </a:lnTo>
                  <a:lnTo>
                    <a:pt x="1106" y="802"/>
                  </a:lnTo>
                  <a:lnTo>
                    <a:pt x="1104" y="802"/>
                  </a:lnTo>
                  <a:lnTo>
                    <a:pt x="1104" y="802"/>
                  </a:lnTo>
                  <a:lnTo>
                    <a:pt x="1104" y="802"/>
                  </a:lnTo>
                  <a:lnTo>
                    <a:pt x="1099" y="800"/>
                  </a:lnTo>
                  <a:lnTo>
                    <a:pt x="1095" y="800"/>
                  </a:lnTo>
                  <a:lnTo>
                    <a:pt x="1090" y="798"/>
                  </a:lnTo>
                  <a:lnTo>
                    <a:pt x="1084" y="798"/>
                  </a:lnTo>
                  <a:lnTo>
                    <a:pt x="1079" y="798"/>
                  </a:lnTo>
                  <a:lnTo>
                    <a:pt x="1075" y="795"/>
                  </a:lnTo>
                  <a:lnTo>
                    <a:pt x="1070" y="798"/>
                  </a:lnTo>
                  <a:lnTo>
                    <a:pt x="1068" y="800"/>
                  </a:lnTo>
                  <a:lnTo>
                    <a:pt x="1066" y="802"/>
                  </a:lnTo>
                  <a:lnTo>
                    <a:pt x="1063" y="807"/>
                  </a:lnTo>
                  <a:lnTo>
                    <a:pt x="1059" y="813"/>
                  </a:lnTo>
                  <a:lnTo>
                    <a:pt x="1054" y="818"/>
                  </a:lnTo>
                  <a:lnTo>
                    <a:pt x="1050" y="820"/>
                  </a:lnTo>
                  <a:lnTo>
                    <a:pt x="1048" y="822"/>
                  </a:lnTo>
                  <a:lnTo>
                    <a:pt x="1045" y="822"/>
                  </a:lnTo>
                  <a:lnTo>
                    <a:pt x="1045" y="822"/>
                  </a:lnTo>
                  <a:lnTo>
                    <a:pt x="1043" y="822"/>
                  </a:lnTo>
                  <a:lnTo>
                    <a:pt x="1039" y="822"/>
                  </a:lnTo>
                  <a:lnTo>
                    <a:pt x="1034" y="820"/>
                  </a:lnTo>
                  <a:lnTo>
                    <a:pt x="1025" y="820"/>
                  </a:lnTo>
                  <a:lnTo>
                    <a:pt x="1018" y="818"/>
                  </a:lnTo>
                  <a:lnTo>
                    <a:pt x="1003" y="816"/>
                  </a:lnTo>
                  <a:lnTo>
                    <a:pt x="983" y="813"/>
                  </a:lnTo>
                  <a:lnTo>
                    <a:pt x="965" y="809"/>
                  </a:lnTo>
                  <a:lnTo>
                    <a:pt x="965" y="809"/>
                  </a:lnTo>
                  <a:lnTo>
                    <a:pt x="962" y="807"/>
                  </a:lnTo>
                  <a:lnTo>
                    <a:pt x="958" y="804"/>
                  </a:lnTo>
                  <a:lnTo>
                    <a:pt x="956" y="802"/>
                  </a:lnTo>
                  <a:lnTo>
                    <a:pt x="953" y="800"/>
                  </a:lnTo>
                  <a:lnTo>
                    <a:pt x="951" y="800"/>
                  </a:lnTo>
                  <a:lnTo>
                    <a:pt x="949" y="800"/>
                  </a:lnTo>
                  <a:lnTo>
                    <a:pt x="947" y="802"/>
                  </a:lnTo>
                  <a:lnTo>
                    <a:pt x="944" y="802"/>
                  </a:lnTo>
                  <a:lnTo>
                    <a:pt x="944" y="802"/>
                  </a:lnTo>
                  <a:lnTo>
                    <a:pt x="936" y="786"/>
                  </a:lnTo>
                  <a:lnTo>
                    <a:pt x="927" y="789"/>
                  </a:lnTo>
                  <a:lnTo>
                    <a:pt x="906" y="789"/>
                  </a:lnTo>
                  <a:lnTo>
                    <a:pt x="877" y="789"/>
                  </a:lnTo>
                  <a:lnTo>
                    <a:pt x="839" y="791"/>
                  </a:lnTo>
                  <a:lnTo>
                    <a:pt x="794" y="791"/>
                  </a:lnTo>
                  <a:lnTo>
                    <a:pt x="749" y="793"/>
                  </a:lnTo>
                  <a:lnTo>
                    <a:pt x="705" y="793"/>
                  </a:lnTo>
                  <a:lnTo>
                    <a:pt x="660" y="793"/>
                  </a:lnTo>
                  <a:lnTo>
                    <a:pt x="617" y="793"/>
                  </a:lnTo>
                  <a:lnTo>
                    <a:pt x="568" y="791"/>
                  </a:lnTo>
                  <a:lnTo>
                    <a:pt x="521" y="791"/>
                  </a:lnTo>
                  <a:lnTo>
                    <a:pt x="474" y="793"/>
                  </a:lnTo>
                  <a:lnTo>
                    <a:pt x="431" y="793"/>
                  </a:lnTo>
                  <a:lnTo>
                    <a:pt x="397" y="793"/>
                  </a:lnTo>
                  <a:lnTo>
                    <a:pt x="375" y="793"/>
                  </a:lnTo>
                  <a:lnTo>
                    <a:pt x="368" y="79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49" name="Freeform 57"/>
            <p:cNvSpPr>
              <a:spLocks/>
            </p:cNvSpPr>
            <p:nvPr/>
          </p:nvSpPr>
          <p:spPr bwMode="auto">
            <a:xfrm>
              <a:off x="-457200" y="431800"/>
              <a:ext cx="2752725" cy="1547813"/>
            </a:xfrm>
            <a:custGeom>
              <a:avLst/>
              <a:gdLst>
                <a:gd name="T0" fmla="*/ 346 w 1734"/>
                <a:gd name="T1" fmla="*/ 793 h 975"/>
                <a:gd name="T2" fmla="*/ 287 w 1734"/>
                <a:gd name="T3" fmla="*/ 742 h 975"/>
                <a:gd name="T4" fmla="*/ 227 w 1734"/>
                <a:gd name="T5" fmla="*/ 679 h 975"/>
                <a:gd name="T6" fmla="*/ 182 w 1734"/>
                <a:gd name="T7" fmla="*/ 598 h 975"/>
                <a:gd name="T8" fmla="*/ 146 w 1734"/>
                <a:gd name="T9" fmla="*/ 553 h 975"/>
                <a:gd name="T10" fmla="*/ 5 w 1734"/>
                <a:gd name="T11" fmla="*/ 482 h 975"/>
                <a:gd name="T12" fmla="*/ 144 w 1734"/>
                <a:gd name="T13" fmla="*/ 174 h 975"/>
                <a:gd name="T14" fmla="*/ 281 w 1734"/>
                <a:gd name="T15" fmla="*/ 145 h 975"/>
                <a:gd name="T16" fmla="*/ 415 w 1734"/>
                <a:gd name="T17" fmla="*/ 172 h 975"/>
                <a:gd name="T18" fmla="*/ 592 w 1734"/>
                <a:gd name="T19" fmla="*/ 237 h 975"/>
                <a:gd name="T20" fmla="*/ 702 w 1734"/>
                <a:gd name="T21" fmla="*/ 217 h 975"/>
                <a:gd name="T22" fmla="*/ 801 w 1734"/>
                <a:gd name="T23" fmla="*/ 237 h 975"/>
                <a:gd name="T24" fmla="*/ 839 w 1734"/>
                <a:gd name="T25" fmla="*/ 197 h 975"/>
                <a:gd name="T26" fmla="*/ 929 w 1734"/>
                <a:gd name="T27" fmla="*/ 190 h 975"/>
                <a:gd name="T28" fmla="*/ 933 w 1734"/>
                <a:gd name="T29" fmla="*/ 239 h 975"/>
                <a:gd name="T30" fmla="*/ 904 w 1734"/>
                <a:gd name="T31" fmla="*/ 121 h 975"/>
                <a:gd name="T32" fmla="*/ 965 w 1734"/>
                <a:gd name="T33" fmla="*/ 0 h 975"/>
                <a:gd name="T34" fmla="*/ 960 w 1734"/>
                <a:gd name="T35" fmla="*/ 92 h 975"/>
                <a:gd name="T36" fmla="*/ 1021 w 1734"/>
                <a:gd name="T37" fmla="*/ 188 h 975"/>
                <a:gd name="T38" fmla="*/ 1092 w 1734"/>
                <a:gd name="T39" fmla="*/ 251 h 975"/>
                <a:gd name="T40" fmla="*/ 1066 w 1734"/>
                <a:gd name="T41" fmla="*/ 134 h 975"/>
                <a:gd name="T42" fmla="*/ 1104 w 1734"/>
                <a:gd name="T43" fmla="*/ 47 h 975"/>
                <a:gd name="T44" fmla="*/ 1133 w 1734"/>
                <a:gd name="T45" fmla="*/ 94 h 975"/>
                <a:gd name="T46" fmla="*/ 1182 w 1734"/>
                <a:gd name="T47" fmla="*/ 18 h 975"/>
                <a:gd name="T48" fmla="*/ 1310 w 1734"/>
                <a:gd name="T49" fmla="*/ 60 h 975"/>
                <a:gd name="T50" fmla="*/ 1366 w 1734"/>
                <a:gd name="T51" fmla="*/ 92 h 975"/>
                <a:gd name="T52" fmla="*/ 1433 w 1734"/>
                <a:gd name="T53" fmla="*/ 112 h 975"/>
                <a:gd name="T54" fmla="*/ 1485 w 1734"/>
                <a:gd name="T55" fmla="*/ 183 h 975"/>
                <a:gd name="T56" fmla="*/ 1554 w 1734"/>
                <a:gd name="T57" fmla="*/ 242 h 975"/>
                <a:gd name="T58" fmla="*/ 1595 w 1734"/>
                <a:gd name="T59" fmla="*/ 293 h 975"/>
                <a:gd name="T60" fmla="*/ 1510 w 1734"/>
                <a:gd name="T61" fmla="*/ 275 h 975"/>
                <a:gd name="T62" fmla="*/ 1519 w 1734"/>
                <a:gd name="T63" fmla="*/ 331 h 975"/>
                <a:gd name="T64" fmla="*/ 1536 w 1734"/>
                <a:gd name="T65" fmla="*/ 399 h 975"/>
                <a:gd name="T66" fmla="*/ 1512 w 1734"/>
                <a:gd name="T67" fmla="*/ 417 h 975"/>
                <a:gd name="T68" fmla="*/ 1429 w 1734"/>
                <a:gd name="T69" fmla="*/ 403 h 975"/>
                <a:gd name="T70" fmla="*/ 1319 w 1734"/>
                <a:gd name="T71" fmla="*/ 352 h 975"/>
                <a:gd name="T72" fmla="*/ 1355 w 1734"/>
                <a:gd name="T73" fmla="*/ 307 h 975"/>
                <a:gd name="T74" fmla="*/ 1386 w 1734"/>
                <a:gd name="T75" fmla="*/ 237 h 975"/>
                <a:gd name="T76" fmla="*/ 1317 w 1734"/>
                <a:gd name="T77" fmla="*/ 255 h 975"/>
                <a:gd name="T78" fmla="*/ 1321 w 1734"/>
                <a:gd name="T79" fmla="*/ 190 h 975"/>
                <a:gd name="T80" fmla="*/ 1258 w 1734"/>
                <a:gd name="T81" fmla="*/ 159 h 975"/>
                <a:gd name="T82" fmla="*/ 1207 w 1734"/>
                <a:gd name="T83" fmla="*/ 208 h 975"/>
                <a:gd name="T84" fmla="*/ 1115 w 1734"/>
                <a:gd name="T85" fmla="*/ 280 h 975"/>
                <a:gd name="T86" fmla="*/ 1036 w 1734"/>
                <a:gd name="T87" fmla="*/ 365 h 975"/>
                <a:gd name="T88" fmla="*/ 1041 w 1734"/>
                <a:gd name="T89" fmla="*/ 569 h 975"/>
                <a:gd name="T90" fmla="*/ 1198 w 1734"/>
                <a:gd name="T91" fmla="*/ 634 h 975"/>
                <a:gd name="T92" fmla="*/ 1258 w 1734"/>
                <a:gd name="T93" fmla="*/ 659 h 975"/>
                <a:gd name="T94" fmla="*/ 1281 w 1734"/>
                <a:gd name="T95" fmla="*/ 502 h 975"/>
                <a:gd name="T96" fmla="*/ 1281 w 1734"/>
                <a:gd name="T97" fmla="*/ 419 h 975"/>
                <a:gd name="T98" fmla="*/ 1415 w 1734"/>
                <a:gd name="T99" fmla="*/ 446 h 975"/>
                <a:gd name="T100" fmla="*/ 1465 w 1734"/>
                <a:gd name="T101" fmla="*/ 515 h 975"/>
                <a:gd name="T102" fmla="*/ 1530 w 1734"/>
                <a:gd name="T103" fmla="*/ 502 h 975"/>
                <a:gd name="T104" fmla="*/ 1610 w 1734"/>
                <a:gd name="T105" fmla="*/ 569 h 975"/>
                <a:gd name="T106" fmla="*/ 1684 w 1734"/>
                <a:gd name="T107" fmla="*/ 639 h 975"/>
                <a:gd name="T108" fmla="*/ 1689 w 1734"/>
                <a:gd name="T109" fmla="*/ 654 h 975"/>
                <a:gd name="T110" fmla="*/ 1676 w 1734"/>
                <a:gd name="T111" fmla="*/ 735 h 975"/>
                <a:gd name="T112" fmla="*/ 1478 w 1734"/>
                <a:gd name="T113" fmla="*/ 786 h 975"/>
                <a:gd name="T114" fmla="*/ 1554 w 1734"/>
                <a:gd name="T115" fmla="*/ 793 h 975"/>
                <a:gd name="T116" fmla="*/ 1323 w 1734"/>
                <a:gd name="T117" fmla="*/ 908 h 975"/>
                <a:gd name="T118" fmla="*/ 1187 w 1734"/>
                <a:gd name="T119" fmla="*/ 975 h 975"/>
                <a:gd name="T120" fmla="*/ 1225 w 1734"/>
                <a:gd name="T121" fmla="*/ 894 h 975"/>
                <a:gd name="T122" fmla="*/ 1135 w 1734"/>
                <a:gd name="T123" fmla="*/ 813 h 975"/>
                <a:gd name="T124" fmla="*/ 1003 w 1734"/>
                <a:gd name="T125" fmla="*/ 816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34" h="975">
                  <a:moveTo>
                    <a:pt x="368" y="793"/>
                  </a:moveTo>
                  <a:lnTo>
                    <a:pt x="366" y="811"/>
                  </a:lnTo>
                  <a:lnTo>
                    <a:pt x="328" y="802"/>
                  </a:lnTo>
                  <a:lnTo>
                    <a:pt x="328" y="802"/>
                  </a:lnTo>
                  <a:lnTo>
                    <a:pt x="328" y="802"/>
                  </a:lnTo>
                  <a:lnTo>
                    <a:pt x="326" y="800"/>
                  </a:lnTo>
                  <a:lnTo>
                    <a:pt x="323" y="798"/>
                  </a:lnTo>
                  <a:lnTo>
                    <a:pt x="319" y="793"/>
                  </a:lnTo>
                  <a:lnTo>
                    <a:pt x="310" y="789"/>
                  </a:lnTo>
                  <a:lnTo>
                    <a:pt x="303" y="780"/>
                  </a:lnTo>
                  <a:lnTo>
                    <a:pt x="294" y="777"/>
                  </a:lnTo>
                  <a:lnTo>
                    <a:pt x="287" y="775"/>
                  </a:lnTo>
                  <a:lnTo>
                    <a:pt x="278" y="769"/>
                  </a:lnTo>
                  <a:lnTo>
                    <a:pt x="267" y="762"/>
                  </a:lnTo>
                  <a:lnTo>
                    <a:pt x="267" y="753"/>
                  </a:lnTo>
                  <a:lnTo>
                    <a:pt x="278" y="753"/>
                  </a:lnTo>
                  <a:lnTo>
                    <a:pt x="278" y="753"/>
                  </a:lnTo>
                  <a:lnTo>
                    <a:pt x="281" y="753"/>
                  </a:lnTo>
                  <a:lnTo>
                    <a:pt x="281" y="753"/>
                  </a:lnTo>
                  <a:lnTo>
                    <a:pt x="285" y="755"/>
                  </a:lnTo>
                  <a:lnTo>
                    <a:pt x="292" y="755"/>
                  </a:lnTo>
                  <a:lnTo>
                    <a:pt x="301" y="757"/>
                  </a:lnTo>
                  <a:lnTo>
                    <a:pt x="305" y="760"/>
                  </a:lnTo>
                  <a:lnTo>
                    <a:pt x="308" y="760"/>
                  </a:lnTo>
                  <a:lnTo>
                    <a:pt x="310" y="762"/>
                  </a:lnTo>
                  <a:lnTo>
                    <a:pt x="310" y="762"/>
                  </a:lnTo>
                  <a:lnTo>
                    <a:pt x="310" y="762"/>
                  </a:lnTo>
                  <a:lnTo>
                    <a:pt x="310" y="762"/>
                  </a:lnTo>
                  <a:lnTo>
                    <a:pt x="312" y="764"/>
                  </a:lnTo>
                  <a:lnTo>
                    <a:pt x="314" y="766"/>
                  </a:lnTo>
                  <a:lnTo>
                    <a:pt x="319" y="769"/>
                  </a:lnTo>
                  <a:lnTo>
                    <a:pt x="341" y="793"/>
                  </a:lnTo>
                  <a:lnTo>
                    <a:pt x="341" y="793"/>
                  </a:lnTo>
                  <a:lnTo>
                    <a:pt x="344" y="793"/>
                  </a:lnTo>
                  <a:lnTo>
                    <a:pt x="346" y="793"/>
                  </a:lnTo>
                  <a:lnTo>
                    <a:pt x="352" y="793"/>
                  </a:lnTo>
                  <a:lnTo>
                    <a:pt x="355" y="793"/>
                  </a:lnTo>
                  <a:lnTo>
                    <a:pt x="357" y="791"/>
                  </a:lnTo>
                  <a:lnTo>
                    <a:pt x="357" y="789"/>
                  </a:lnTo>
                  <a:lnTo>
                    <a:pt x="355" y="786"/>
                  </a:lnTo>
                  <a:lnTo>
                    <a:pt x="355" y="784"/>
                  </a:lnTo>
                  <a:lnTo>
                    <a:pt x="352" y="784"/>
                  </a:lnTo>
                  <a:lnTo>
                    <a:pt x="352" y="782"/>
                  </a:lnTo>
                  <a:lnTo>
                    <a:pt x="350" y="775"/>
                  </a:lnTo>
                  <a:lnTo>
                    <a:pt x="339" y="769"/>
                  </a:lnTo>
                  <a:lnTo>
                    <a:pt x="330" y="757"/>
                  </a:lnTo>
                  <a:lnTo>
                    <a:pt x="330" y="757"/>
                  </a:lnTo>
                  <a:lnTo>
                    <a:pt x="330" y="757"/>
                  </a:lnTo>
                  <a:lnTo>
                    <a:pt x="330" y="755"/>
                  </a:lnTo>
                  <a:lnTo>
                    <a:pt x="328" y="753"/>
                  </a:lnTo>
                  <a:lnTo>
                    <a:pt x="326" y="748"/>
                  </a:lnTo>
                  <a:lnTo>
                    <a:pt x="323" y="744"/>
                  </a:lnTo>
                  <a:lnTo>
                    <a:pt x="323" y="742"/>
                  </a:lnTo>
                  <a:lnTo>
                    <a:pt x="323" y="744"/>
                  </a:lnTo>
                  <a:lnTo>
                    <a:pt x="323" y="744"/>
                  </a:lnTo>
                  <a:lnTo>
                    <a:pt x="323" y="746"/>
                  </a:lnTo>
                  <a:lnTo>
                    <a:pt x="326" y="746"/>
                  </a:lnTo>
                  <a:lnTo>
                    <a:pt x="326" y="748"/>
                  </a:lnTo>
                  <a:lnTo>
                    <a:pt x="326" y="748"/>
                  </a:lnTo>
                  <a:lnTo>
                    <a:pt x="323" y="748"/>
                  </a:lnTo>
                  <a:lnTo>
                    <a:pt x="321" y="748"/>
                  </a:lnTo>
                  <a:lnTo>
                    <a:pt x="317" y="751"/>
                  </a:lnTo>
                  <a:lnTo>
                    <a:pt x="310" y="753"/>
                  </a:lnTo>
                  <a:lnTo>
                    <a:pt x="301" y="751"/>
                  </a:lnTo>
                  <a:lnTo>
                    <a:pt x="292" y="748"/>
                  </a:lnTo>
                  <a:lnTo>
                    <a:pt x="290" y="746"/>
                  </a:lnTo>
                  <a:lnTo>
                    <a:pt x="290" y="744"/>
                  </a:lnTo>
                  <a:lnTo>
                    <a:pt x="287" y="744"/>
                  </a:lnTo>
                  <a:lnTo>
                    <a:pt x="287" y="744"/>
                  </a:lnTo>
                  <a:lnTo>
                    <a:pt x="287" y="742"/>
                  </a:lnTo>
                  <a:lnTo>
                    <a:pt x="285" y="739"/>
                  </a:lnTo>
                  <a:lnTo>
                    <a:pt x="283" y="735"/>
                  </a:lnTo>
                  <a:lnTo>
                    <a:pt x="278" y="728"/>
                  </a:lnTo>
                  <a:lnTo>
                    <a:pt x="276" y="724"/>
                  </a:lnTo>
                  <a:lnTo>
                    <a:pt x="274" y="721"/>
                  </a:lnTo>
                  <a:lnTo>
                    <a:pt x="272" y="719"/>
                  </a:lnTo>
                  <a:lnTo>
                    <a:pt x="274" y="719"/>
                  </a:lnTo>
                  <a:lnTo>
                    <a:pt x="274" y="719"/>
                  </a:lnTo>
                  <a:lnTo>
                    <a:pt x="274" y="721"/>
                  </a:lnTo>
                  <a:lnTo>
                    <a:pt x="276" y="721"/>
                  </a:lnTo>
                  <a:lnTo>
                    <a:pt x="278" y="721"/>
                  </a:lnTo>
                  <a:lnTo>
                    <a:pt x="278" y="719"/>
                  </a:lnTo>
                  <a:lnTo>
                    <a:pt x="278" y="717"/>
                  </a:lnTo>
                  <a:lnTo>
                    <a:pt x="278" y="712"/>
                  </a:lnTo>
                  <a:lnTo>
                    <a:pt x="278" y="712"/>
                  </a:lnTo>
                  <a:lnTo>
                    <a:pt x="278" y="712"/>
                  </a:lnTo>
                  <a:lnTo>
                    <a:pt x="278" y="712"/>
                  </a:lnTo>
                  <a:lnTo>
                    <a:pt x="281" y="710"/>
                  </a:lnTo>
                  <a:lnTo>
                    <a:pt x="281" y="706"/>
                  </a:lnTo>
                  <a:lnTo>
                    <a:pt x="263" y="710"/>
                  </a:lnTo>
                  <a:lnTo>
                    <a:pt x="252" y="699"/>
                  </a:lnTo>
                  <a:lnTo>
                    <a:pt x="252" y="699"/>
                  </a:lnTo>
                  <a:lnTo>
                    <a:pt x="252" y="697"/>
                  </a:lnTo>
                  <a:lnTo>
                    <a:pt x="252" y="695"/>
                  </a:lnTo>
                  <a:lnTo>
                    <a:pt x="252" y="690"/>
                  </a:lnTo>
                  <a:lnTo>
                    <a:pt x="252" y="686"/>
                  </a:lnTo>
                  <a:lnTo>
                    <a:pt x="249" y="683"/>
                  </a:lnTo>
                  <a:lnTo>
                    <a:pt x="247" y="683"/>
                  </a:lnTo>
                  <a:lnTo>
                    <a:pt x="247" y="681"/>
                  </a:lnTo>
                  <a:lnTo>
                    <a:pt x="247" y="681"/>
                  </a:lnTo>
                  <a:lnTo>
                    <a:pt x="231" y="679"/>
                  </a:lnTo>
                  <a:lnTo>
                    <a:pt x="231" y="679"/>
                  </a:lnTo>
                  <a:lnTo>
                    <a:pt x="231" y="679"/>
                  </a:lnTo>
                  <a:lnTo>
                    <a:pt x="229" y="679"/>
                  </a:lnTo>
                  <a:lnTo>
                    <a:pt x="227" y="679"/>
                  </a:lnTo>
                  <a:lnTo>
                    <a:pt x="222" y="677"/>
                  </a:lnTo>
                  <a:lnTo>
                    <a:pt x="218" y="674"/>
                  </a:lnTo>
                  <a:lnTo>
                    <a:pt x="216" y="672"/>
                  </a:lnTo>
                  <a:lnTo>
                    <a:pt x="216" y="670"/>
                  </a:lnTo>
                  <a:lnTo>
                    <a:pt x="218" y="668"/>
                  </a:lnTo>
                  <a:lnTo>
                    <a:pt x="218" y="665"/>
                  </a:lnTo>
                  <a:lnTo>
                    <a:pt x="218" y="665"/>
                  </a:lnTo>
                  <a:lnTo>
                    <a:pt x="218" y="665"/>
                  </a:lnTo>
                  <a:lnTo>
                    <a:pt x="218" y="665"/>
                  </a:lnTo>
                  <a:lnTo>
                    <a:pt x="218" y="663"/>
                  </a:lnTo>
                  <a:lnTo>
                    <a:pt x="216" y="661"/>
                  </a:lnTo>
                  <a:lnTo>
                    <a:pt x="211" y="656"/>
                  </a:lnTo>
                  <a:lnTo>
                    <a:pt x="209" y="654"/>
                  </a:lnTo>
                  <a:lnTo>
                    <a:pt x="207" y="654"/>
                  </a:lnTo>
                  <a:lnTo>
                    <a:pt x="207" y="654"/>
                  </a:lnTo>
                  <a:lnTo>
                    <a:pt x="207" y="654"/>
                  </a:lnTo>
                  <a:lnTo>
                    <a:pt x="209" y="652"/>
                  </a:lnTo>
                  <a:lnTo>
                    <a:pt x="209" y="652"/>
                  </a:lnTo>
                  <a:lnTo>
                    <a:pt x="209" y="650"/>
                  </a:lnTo>
                  <a:lnTo>
                    <a:pt x="207" y="643"/>
                  </a:lnTo>
                  <a:lnTo>
                    <a:pt x="204" y="636"/>
                  </a:lnTo>
                  <a:lnTo>
                    <a:pt x="204" y="636"/>
                  </a:lnTo>
                  <a:lnTo>
                    <a:pt x="204" y="636"/>
                  </a:lnTo>
                  <a:lnTo>
                    <a:pt x="204" y="634"/>
                  </a:lnTo>
                  <a:lnTo>
                    <a:pt x="204" y="632"/>
                  </a:lnTo>
                  <a:lnTo>
                    <a:pt x="204" y="630"/>
                  </a:lnTo>
                  <a:lnTo>
                    <a:pt x="202" y="623"/>
                  </a:lnTo>
                  <a:lnTo>
                    <a:pt x="191" y="612"/>
                  </a:lnTo>
                  <a:lnTo>
                    <a:pt x="191" y="612"/>
                  </a:lnTo>
                  <a:lnTo>
                    <a:pt x="191" y="612"/>
                  </a:lnTo>
                  <a:lnTo>
                    <a:pt x="191" y="609"/>
                  </a:lnTo>
                  <a:lnTo>
                    <a:pt x="189" y="607"/>
                  </a:lnTo>
                  <a:lnTo>
                    <a:pt x="187" y="605"/>
                  </a:lnTo>
                  <a:lnTo>
                    <a:pt x="184" y="600"/>
                  </a:lnTo>
                  <a:lnTo>
                    <a:pt x="182" y="598"/>
                  </a:lnTo>
                  <a:lnTo>
                    <a:pt x="180" y="596"/>
                  </a:lnTo>
                  <a:lnTo>
                    <a:pt x="180" y="596"/>
                  </a:lnTo>
                  <a:lnTo>
                    <a:pt x="180" y="596"/>
                  </a:lnTo>
                  <a:lnTo>
                    <a:pt x="182" y="598"/>
                  </a:lnTo>
                  <a:lnTo>
                    <a:pt x="182" y="598"/>
                  </a:lnTo>
                  <a:lnTo>
                    <a:pt x="182" y="600"/>
                  </a:lnTo>
                  <a:lnTo>
                    <a:pt x="184" y="600"/>
                  </a:lnTo>
                  <a:lnTo>
                    <a:pt x="184" y="600"/>
                  </a:lnTo>
                  <a:lnTo>
                    <a:pt x="182" y="600"/>
                  </a:lnTo>
                  <a:lnTo>
                    <a:pt x="182" y="598"/>
                  </a:lnTo>
                  <a:lnTo>
                    <a:pt x="180" y="596"/>
                  </a:lnTo>
                  <a:lnTo>
                    <a:pt x="175" y="591"/>
                  </a:lnTo>
                  <a:lnTo>
                    <a:pt x="171" y="589"/>
                  </a:lnTo>
                  <a:lnTo>
                    <a:pt x="169" y="587"/>
                  </a:lnTo>
                  <a:lnTo>
                    <a:pt x="169" y="587"/>
                  </a:lnTo>
                  <a:lnTo>
                    <a:pt x="166" y="589"/>
                  </a:lnTo>
                  <a:lnTo>
                    <a:pt x="166" y="589"/>
                  </a:lnTo>
                  <a:lnTo>
                    <a:pt x="166" y="589"/>
                  </a:lnTo>
                  <a:lnTo>
                    <a:pt x="160" y="580"/>
                  </a:lnTo>
                  <a:lnTo>
                    <a:pt x="160" y="580"/>
                  </a:lnTo>
                  <a:lnTo>
                    <a:pt x="160" y="580"/>
                  </a:lnTo>
                  <a:lnTo>
                    <a:pt x="157" y="578"/>
                  </a:lnTo>
                  <a:lnTo>
                    <a:pt x="157" y="576"/>
                  </a:lnTo>
                  <a:lnTo>
                    <a:pt x="155" y="571"/>
                  </a:lnTo>
                  <a:lnTo>
                    <a:pt x="155" y="567"/>
                  </a:lnTo>
                  <a:lnTo>
                    <a:pt x="155" y="565"/>
                  </a:lnTo>
                  <a:lnTo>
                    <a:pt x="155" y="565"/>
                  </a:lnTo>
                  <a:lnTo>
                    <a:pt x="155" y="565"/>
                  </a:lnTo>
                  <a:lnTo>
                    <a:pt x="155" y="565"/>
                  </a:lnTo>
                  <a:lnTo>
                    <a:pt x="155" y="565"/>
                  </a:lnTo>
                  <a:lnTo>
                    <a:pt x="153" y="562"/>
                  </a:lnTo>
                  <a:lnTo>
                    <a:pt x="151" y="558"/>
                  </a:lnTo>
                  <a:lnTo>
                    <a:pt x="148" y="556"/>
                  </a:lnTo>
                  <a:lnTo>
                    <a:pt x="146" y="553"/>
                  </a:lnTo>
                  <a:lnTo>
                    <a:pt x="146" y="553"/>
                  </a:lnTo>
                  <a:lnTo>
                    <a:pt x="144" y="553"/>
                  </a:lnTo>
                  <a:lnTo>
                    <a:pt x="142" y="551"/>
                  </a:lnTo>
                  <a:lnTo>
                    <a:pt x="137" y="547"/>
                  </a:lnTo>
                  <a:lnTo>
                    <a:pt x="133" y="542"/>
                  </a:lnTo>
                  <a:lnTo>
                    <a:pt x="128" y="535"/>
                  </a:lnTo>
                  <a:lnTo>
                    <a:pt x="126" y="531"/>
                  </a:lnTo>
                  <a:lnTo>
                    <a:pt x="124" y="529"/>
                  </a:lnTo>
                  <a:lnTo>
                    <a:pt x="122" y="529"/>
                  </a:lnTo>
                  <a:lnTo>
                    <a:pt x="119" y="529"/>
                  </a:lnTo>
                  <a:lnTo>
                    <a:pt x="119" y="531"/>
                  </a:lnTo>
                  <a:lnTo>
                    <a:pt x="117" y="531"/>
                  </a:lnTo>
                  <a:lnTo>
                    <a:pt x="117" y="533"/>
                  </a:lnTo>
                  <a:lnTo>
                    <a:pt x="117" y="533"/>
                  </a:lnTo>
                  <a:lnTo>
                    <a:pt x="113" y="533"/>
                  </a:lnTo>
                  <a:lnTo>
                    <a:pt x="108" y="533"/>
                  </a:lnTo>
                  <a:lnTo>
                    <a:pt x="101" y="533"/>
                  </a:lnTo>
                  <a:lnTo>
                    <a:pt x="95" y="531"/>
                  </a:lnTo>
                  <a:lnTo>
                    <a:pt x="88" y="529"/>
                  </a:lnTo>
                  <a:lnTo>
                    <a:pt x="83" y="526"/>
                  </a:lnTo>
                  <a:lnTo>
                    <a:pt x="81" y="526"/>
                  </a:lnTo>
                  <a:lnTo>
                    <a:pt x="79" y="526"/>
                  </a:lnTo>
                  <a:lnTo>
                    <a:pt x="77" y="524"/>
                  </a:lnTo>
                  <a:lnTo>
                    <a:pt x="77" y="524"/>
                  </a:lnTo>
                  <a:lnTo>
                    <a:pt x="74" y="522"/>
                  </a:lnTo>
                  <a:lnTo>
                    <a:pt x="72" y="522"/>
                  </a:lnTo>
                  <a:lnTo>
                    <a:pt x="63" y="517"/>
                  </a:lnTo>
                  <a:lnTo>
                    <a:pt x="54" y="511"/>
                  </a:lnTo>
                  <a:lnTo>
                    <a:pt x="45" y="504"/>
                  </a:lnTo>
                  <a:lnTo>
                    <a:pt x="39" y="497"/>
                  </a:lnTo>
                  <a:lnTo>
                    <a:pt x="34" y="491"/>
                  </a:lnTo>
                  <a:lnTo>
                    <a:pt x="30" y="486"/>
                  </a:lnTo>
                  <a:lnTo>
                    <a:pt x="25" y="484"/>
                  </a:lnTo>
                  <a:lnTo>
                    <a:pt x="18" y="482"/>
                  </a:lnTo>
                  <a:lnTo>
                    <a:pt x="12" y="479"/>
                  </a:lnTo>
                  <a:lnTo>
                    <a:pt x="5" y="482"/>
                  </a:lnTo>
                  <a:lnTo>
                    <a:pt x="3" y="482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163"/>
                  </a:lnTo>
                  <a:lnTo>
                    <a:pt x="3" y="166"/>
                  </a:lnTo>
                  <a:lnTo>
                    <a:pt x="5" y="166"/>
                  </a:lnTo>
                  <a:lnTo>
                    <a:pt x="9" y="168"/>
                  </a:lnTo>
                  <a:lnTo>
                    <a:pt x="16" y="170"/>
                  </a:lnTo>
                  <a:lnTo>
                    <a:pt x="23" y="170"/>
                  </a:lnTo>
                  <a:lnTo>
                    <a:pt x="27" y="172"/>
                  </a:lnTo>
                  <a:lnTo>
                    <a:pt x="32" y="172"/>
                  </a:lnTo>
                  <a:lnTo>
                    <a:pt x="36" y="174"/>
                  </a:lnTo>
                  <a:lnTo>
                    <a:pt x="41" y="174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4" y="181"/>
                  </a:lnTo>
                  <a:lnTo>
                    <a:pt x="61" y="183"/>
                  </a:lnTo>
                  <a:lnTo>
                    <a:pt x="68" y="188"/>
                  </a:lnTo>
                  <a:lnTo>
                    <a:pt x="74" y="192"/>
                  </a:lnTo>
                  <a:lnTo>
                    <a:pt x="79" y="195"/>
                  </a:lnTo>
                  <a:lnTo>
                    <a:pt x="83" y="197"/>
                  </a:lnTo>
                  <a:lnTo>
                    <a:pt x="88" y="199"/>
                  </a:lnTo>
                  <a:lnTo>
                    <a:pt x="88" y="199"/>
                  </a:lnTo>
                  <a:lnTo>
                    <a:pt x="90" y="199"/>
                  </a:lnTo>
                  <a:lnTo>
                    <a:pt x="92" y="199"/>
                  </a:lnTo>
                  <a:lnTo>
                    <a:pt x="99" y="197"/>
                  </a:lnTo>
                  <a:lnTo>
                    <a:pt x="106" y="192"/>
                  </a:lnTo>
                  <a:lnTo>
                    <a:pt x="113" y="188"/>
                  </a:lnTo>
                  <a:lnTo>
                    <a:pt x="117" y="183"/>
                  </a:lnTo>
                  <a:lnTo>
                    <a:pt x="122" y="181"/>
                  </a:lnTo>
                  <a:lnTo>
                    <a:pt x="126" y="179"/>
                  </a:lnTo>
                  <a:lnTo>
                    <a:pt x="130" y="177"/>
                  </a:lnTo>
                  <a:lnTo>
                    <a:pt x="137" y="174"/>
                  </a:lnTo>
                  <a:lnTo>
                    <a:pt x="144" y="174"/>
                  </a:lnTo>
                  <a:lnTo>
                    <a:pt x="148" y="174"/>
                  </a:lnTo>
                  <a:lnTo>
                    <a:pt x="151" y="177"/>
                  </a:lnTo>
                  <a:lnTo>
                    <a:pt x="153" y="179"/>
                  </a:lnTo>
                  <a:lnTo>
                    <a:pt x="153" y="179"/>
                  </a:lnTo>
                  <a:lnTo>
                    <a:pt x="153" y="181"/>
                  </a:lnTo>
                  <a:lnTo>
                    <a:pt x="155" y="179"/>
                  </a:lnTo>
                  <a:lnTo>
                    <a:pt x="160" y="179"/>
                  </a:lnTo>
                  <a:lnTo>
                    <a:pt x="164" y="177"/>
                  </a:lnTo>
                  <a:lnTo>
                    <a:pt x="173" y="172"/>
                  </a:lnTo>
                  <a:lnTo>
                    <a:pt x="182" y="168"/>
                  </a:lnTo>
                  <a:lnTo>
                    <a:pt x="193" y="161"/>
                  </a:lnTo>
                  <a:lnTo>
                    <a:pt x="204" y="157"/>
                  </a:lnTo>
                  <a:lnTo>
                    <a:pt x="211" y="154"/>
                  </a:lnTo>
                  <a:lnTo>
                    <a:pt x="218" y="154"/>
                  </a:lnTo>
                  <a:lnTo>
                    <a:pt x="220" y="157"/>
                  </a:lnTo>
                  <a:lnTo>
                    <a:pt x="225" y="159"/>
                  </a:lnTo>
                  <a:lnTo>
                    <a:pt x="227" y="161"/>
                  </a:lnTo>
                  <a:lnTo>
                    <a:pt x="227" y="161"/>
                  </a:lnTo>
                  <a:lnTo>
                    <a:pt x="227" y="161"/>
                  </a:lnTo>
                  <a:lnTo>
                    <a:pt x="231" y="163"/>
                  </a:lnTo>
                  <a:lnTo>
                    <a:pt x="236" y="163"/>
                  </a:lnTo>
                  <a:lnTo>
                    <a:pt x="245" y="163"/>
                  </a:lnTo>
                  <a:lnTo>
                    <a:pt x="254" y="161"/>
                  </a:lnTo>
                  <a:lnTo>
                    <a:pt x="261" y="161"/>
                  </a:lnTo>
                  <a:lnTo>
                    <a:pt x="265" y="159"/>
                  </a:lnTo>
                  <a:lnTo>
                    <a:pt x="265" y="154"/>
                  </a:lnTo>
                  <a:lnTo>
                    <a:pt x="267" y="152"/>
                  </a:lnTo>
                  <a:lnTo>
                    <a:pt x="267" y="148"/>
                  </a:lnTo>
                  <a:lnTo>
                    <a:pt x="267" y="143"/>
                  </a:lnTo>
                  <a:lnTo>
                    <a:pt x="270" y="139"/>
                  </a:lnTo>
                  <a:lnTo>
                    <a:pt x="274" y="136"/>
                  </a:lnTo>
                  <a:lnTo>
                    <a:pt x="276" y="136"/>
                  </a:lnTo>
                  <a:lnTo>
                    <a:pt x="278" y="136"/>
                  </a:lnTo>
                  <a:lnTo>
                    <a:pt x="281" y="141"/>
                  </a:lnTo>
                  <a:lnTo>
                    <a:pt x="281" y="145"/>
                  </a:lnTo>
                  <a:lnTo>
                    <a:pt x="283" y="150"/>
                  </a:lnTo>
                  <a:lnTo>
                    <a:pt x="287" y="157"/>
                  </a:lnTo>
                  <a:lnTo>
                    <a:pt x="292" y="163"/>
                  </a:lnTo>
                  <a:lnTo>
                    <a:pt x="299" y="170"/>
                  </a:lnTo>
                  <a:lnTo>
                    <a:pt x="305" y="177"/>
                  </a:lnTo>
                  <a:lnTo>
                    <a:pt x="312" y="179"/>
                  </a:lnTo>
                  <a:lnTo>
                    <a:pt x="317" y="181"/>
                  </a:lnTo>
                  <a:lnTo>
                    <a:pt x="321" y="179"/>
                  </a:lnTo>
                  <a:lnTo>
                    <a:pt x="323" y="174"/>
                  </a:lnTo>
                  <a:lnTo>
                    <a:pt x="326" y="170"/>
                  </a:lnTo>
                  <a:lnTo>
                    <a:pt x="330" y="166"/>
                  </a:lnTo>
                  <a:lnTo>
                    <a:pt x="332" y="159"/>
                  </a:lnTo>
                  <a:lnTo>
                    <a:pt x="335" y="157"/>
                  </a:lnTo>
                  <a:lnTo>
                    <a:pt x="339" y="157"/>
                  </a:lnTo>
                  <a:lnTo>
                    <a:pt x="341" y="159"/>
                  </a:lnTo>
                  <a:lnTo>
                    <a:pt x="344" y="161"/>
                  </a:lnTo>
                  <a:lnTo>
                    <a:pt x="346" y="166"/>
                  </a:lnTo>
                  <a:lnTo>
                    <a:pt x="346" y="170"/>
                  </a:lnTo>
                  <a:lnTo>
                    <a:pt x="348" y="172"/>
                  </a:lnTo>
                  <a:lnTo>
                    <a:pt x="352" y="177"/>
                  </a:lnTo>
                  <a:lnTo>
                    <a:pt x="355" y="177"/>
                  </a:lnTo>
                  <a:lnTo>
                    <a:pt x="361" y="177"/>
                  </a:lnTo>
                  <a:lnTo>
                    <a:pt x="366" y="177"/>
                  </a:lnTo>
                  <a:lnTo>
                    <a:pt x="370" y="174"/>
                  </a:lnTo>
                  <a:lnTo>
                    <a:pt x="373" y="170"/>
                  </a:lnTo>
                  <a:lnTo>
                    <a:pt x="375" y="168"/>
                  </a:lnTo>
                  <a:lnTo>
                    <a:pt x="377" y="166"/>
                  </a:lnTo>
                  <a:lnTo>
                    <a:pt x="379" y="161"/>
                  </a:lnTo>
                  <a:lnTo>
                    <a:pt x="382" y="159"/>
                  </a:lnTo>
                  <a:lnTo>
                    <a:pt x="386" y="157"/>
                  </a:lnTo>
                  <a:lnTo>
                    <a:pt x="393" y="157"/>
                  </a:lnTo>
                  <a:lnTo>
                    <a:pt x="397" y="159"/>
                  </a:lnTo>
                  <a:lnTo>
                    <a:pt x="404" y="163"/>
                  </a:lnTo>
                  <a:lnTo>
                    <a:pt x="409" y="168"/>
                  </a:lnTo>
                  <a:lnTo>
                    <a:pt x="415" y="172"/>
                  </a:lnTo>
                  <a:lnTo>
                    <a:pt x="429" y="179"/>
                  </a:lnTo>
                  <a:lnTo>
                    <a:pt x="451" y="186"/>
                  </a:lnTo>
                  <a:lnTo>
                    <a:pt x="474" y="190"/>
                  </a:lnTo>
                  <a:lnTo>
                    <a:pt x="492" y="195"/>
                  </a:lnTo>
                  <a:lnTo>
                    <a:pt x="505" y="197"/>
                  </a:lnTo>
                  <a:lnTo>
                    <a:pt x="516" y="195"/>
                  </a:lnTo>
                  <a:lnTo>
                    <a:pt x="530" y="195"/>
                  </a:lnTo>
                  <a:lnTo>
                    <a:pt x="536" y="195"/>
                  </a:lnTo>
                  <a:lnTo>
                    <a:pt x="541" y="197"/>
                  </a:lnTo>
                  <a:lnTo>
                    <a:pt x="545" y="199"/>
                  </a:lnTo>
                  <a:lnTo>
                    <a:pt x="548" y="204"/>
                  </a:lnTo>
                  <a:lnTo>
                    <a:pt x="550" y="208"/>
                  </a:lnTo>
                  <a:lnTo>
                    <a:pt x="552" y="217"/>
                  </a:lnTo>
                  <a:lnTo>
                    <a:pt x="552" y="222"/>
                  </a:lnTo>
                  <a:lnTo>
                    <a:pt x="552" y="224"/>
                  </a:lnTo>
                  <a:lnTo>
                    <a:pt x="550" y="226"/>
                  </a:lnTo>
                  <a:lnTo>
                    <a:pt x="548" y="226"/>
                  </a:lnTo>
                  <a:lnTo>
                    <a:pt x="545" y="226"/>
                  </a:lnTo>
                  <a:lnTo>
                    <a:pt x="543" y="226"/>
                  </a:lnTo>
                  <a:lnTo>
                    <a:pt x="539" y="228"/>
                  </a:lnTo>
                  <a:lnTo>
                    <a:pt x="536" y="231"/>
                  </a:lnTo>
                  <a:lnTo>
                    <a:pt x="532" y="233"/>
                  </a:lnTo>
                  <a:lnTo>
                    <a:pt x="532" y="235"/>
                  </a:lnTo>
                  <a:lnTo>
                    <a:pt x="532" y="237"/>
                  </a:lnTo>
                  <a:lnTo>
                    <a:pt x="534" y="239"/>
                  </a:lnTo>
                  <a:lnTo>
                    <a:pt x="539" y="239"/>
                  </a:lnTo>
                  <a:lnTo>
                    <a:pt x="545" y="239"/>
                  </a:lnTo>
                  <a:lnTo>
                    <a:pt x="550" y="239"/>
                  </a:lnTo>
                  <a:lnTo>
                    <a:pt x="557" y="237"/>
                  </a:lnTo>
                  <a:lnTo>
                    <a:pt x="563" y="237"/>
                  </a:lnTo>
                  <a:lnTo>
                    <a:pt x="568" y="237"/>
                  </a:lnTo>
                  <a:lnTo>
                    <a:pt x="574" y="237"/>
                  </a:lnTo>
                  <a:lnTo>
                    <a:pt x="581" y="237"/>
                  </a:lnTo>
                  <a:lnTo>
                    <a:pt x="586" y="237"/>
                  </a:lnTo>
                  <a:lnTo>
                    <a:pt x="592" y="237"/>
                  </a:lnTo>
                  <a:lnTo>
                    <a:pt x="604" y="237"/>
                  </a:lnTo>
                  <a:lnTo>
                    <a:pt x="619" y="237"/>
                  </a:lnTo>
                  <a:lnTo>
                    <a:pt x="631" y="233"/>
                  </a:lnTo>
                  <a:lnTo>
                    <a:pt x="642" y="233"/>
                  </a:lnTo>
                  <a:lnTo>
                    <a:pt x="646" y="233"/>
                  </a:lnTo>
                  <a:lnTo>
                    <a:pt x="653" y="235"/>
                  </a:lnTo>
                  <a:lnTo>
                    <a:pt x="655" y="239"/>
                  </a:lnTo>
                  <a:lnTo>
                    <a:pt x="660" y="244"/>
                  </a:lnTo>
                  <a:lnTo>
                    <a:pt x="664" y="248"/>
                  </a:lnTo>
                  <a:lnTo>
                    <a:pt x="666" y="253"/>
                  </a:lnTo>
                  <a:lnTo>
                    <a:pt x="669" y="257"/>
                  </a:lnTo>
                  <a:lnTo>
                    <a:pt x="671" y="260"/>
                  </a:lnTo>
                  <a:lnTo>
                    <a:pt x="675" y="264"/>
                  </a:lnTo>
                  <a:lnTo>
                    <a:pt x="682" y="264"/>
                  </a:lnTo>
                  <a:lnTo>
                    <a:pt x="687" y="264"/>
                  </a:lnTo>
                  <a:lnTo>
                    <a:pt x="687" y="264"/>
                  </a:lnTo>
                  <a:lnTo>
                    <a:pt x="687" y="262"/>
                  </a:lnTo>
                  <a:lnTo>
                    <a:pt x="684" y="260"/>
                  </a:lnTo>
                  <a:lnTo>
                    <a:pt x="682" y="257"/>
                  </a:lnTo>
                  <a:lnTo>
                    <a:pt x="680" y="253"/>
                  </a:lnTo>
                  <a:lnTo>
                    <a:pt x="678" y="248"/>
                  </a:lnTo>
                  <a:lnTo>
                    <a:pt x="675" y="246"/>
                  </a:lnTo>
                  <a:lnTo>
                    <a:pt x="673" y="244"/>
                  </a:lnTo>
                  <a:lnTo>
                    <a:pt x="673" y="237"/>
                  </a:lnTo>
                  <a:lnTo>
                    <a:pt x="678" y="233"/>
                  </a:lnTo>
                  <a:lnTo>
                    <a:pt x="684" y="228"/>
                  </a:lnTo>
                  <a:lnTo>
                    <a:pt x="693" y="224"/>
                  </a:lnTo>
                  <a:lnTo>
                    <a:pt x="707" y="219"/>
                  </a:lnTo>
                  <a:lnTo>
                    <a:pt x="711" y="217"/>
                  </a:lnTo>
                  <a:lnTo>
                    <a:pt x="716" y="215"/>
                  </a:lnTo>
                  <a:lnTo>
                    <a:pt x="716" y="215"/>
                  </a:lnTo>
                  <a:lnTo>
                    <a:pt x="714" y="215"/>
                  </a:lnTo>
                  <a:lnTo>
                    <a:pt x="711" y="215"/>
                  </a:lnTo>
                  <a:lnTo>
                    <a:pt x="707" y="217"/>
                  </a:lnTo>
                  <a:lnTo>
                    <a:pt x="702" y="217"/>
                  </a:lnTo>
                  <a:lnTo>
                    <a:pt x="696" y="219"/>
                  </a:lnTo>
                  <a:lnTo>
                    <a:pt x="691" y="222"/>
                  </a:lnTo>
                  <a:lnTo>
                    <a:pt x="687" y="222"/>
                  </a:lnTo>
                  <a:lnTo>
                    <a:pt x="682" y="224"/>
                  </a:lnTo>
                  <a:lnTo>
                    <a:pt x="675" y="226"/>
                  </a:lnTo>
                  <a:lnTo>
                    <a:pt x="671" y="226"/>
                  </a:lnTo>
                  <a:lnTo>
                    <a:pt x="666" y="224"/>
                  </a:lnTo>
                  <a:lnTo>
                    <a:pt x="666" y="222"/>
                  </a:lnTo>
                  <a:lnTo>
                    <a:pt x="666" y="219"/>
                  </a:lnTo>
                  <a:lnTo>
                    <a:pt x="669" y="213"/>
                  </a:lnTo>
                  <a:lnTo>
                    <a:pt x="673" y="208"/>
                  </a:lnTo>
                  <a:lnTo>
                    <a:pt x="680" y="206"/>
                  </a:lnTo>
                  <a:lnTo>
                    <a:pt x="684" y="204"/>
                  </a:lnTo>
                  <a:lnTo>
                    <a:pt x="691" y="204"/>
                  </a:lnTo>
                  <a:lnTo>
                    <a:pt x="698" y="201"/>
                  </a:lnTo>
                  <a:lnTo>
                    <a:pt x="705" y="199"/>
                  </a:lnTo>
                  <a:lnTo>
                    <a:pt x="709" y="197"/>
                  </a:lnTo>
                  <a:lnTo>
                    <a:pt x="714" y="197"/>
                  </a:lnTo>
                  <a:lnTo>
                    <a:pt x="716" y="199"/>
                  </a:lnTo>
                  <a:lnTo>
                    <a:pt x="720" y="199"/>
                  </a:lnTo>
                  <a:lnTo>
                    <a:pt x="725" y="201"/>
                  </a:lnTo>
                  <a:lnTo>
                    <a:pt x="729" y="206"/>
                  </a:lnTo>
                  <a:lnTo>
                    <a:pt x="734" y="208"/>
                  </a:lnTo>
                  <a:lnTo>
                    <a:pt x="736" y="213"/>
                  </a:lnTo>
                  <a:lnTo>
                    <a:pt x="738" y="215"/>
                  </a:lnTo>
                  <a:lnTo>
                    <a:pt x="740" y="217"/>
                  </a:lnTo>
                  <a:lnTo>
                    <a:pt x="745" y="222"/>
                  </a:lnTo>
                  <a:lnTo>
                    <a:pt x="752" y="224"/>
                  </a:lnTo>
                  <a:lnTo>
                    <a:pt x="756" y="226"/>
                  </a:lnTo>
                  <a:lnTo>
                    <a:pt x="763" y="228"/>
                  </a:lnTo>
                  <a:lnTo>
                    <a:pt x="770" y="231"/>
                  </a:lnTo>
                  <a:lnTo>
                    <a:pt x="779" y="235"/>
                  </a:lnTo>
                  <a:lnTo>
                    <a:pt x="785" y="239"/>
                  </a:lnTo>
                  <a:lnTo>
                    <a:pt x="792" y="237"/>
                  </a:lnTo>
                  <a:lnTo>
                    <a:pt x="801" y="237"/>
                  </a:lnTo>
                  <a:lnTo>
                    <a:pt x="817" y="235"/>
                  </a:lnTo>
                  <a:lnTo>
                    <a:pt x="830" y="235"/>
                  </a:lnTo>
                  <a:lnTo>
                    <a:pt x="837" y="235"/>
                  </a:lnTo>
                  <a:lnTo>
                    <a:pt x="844" y="237"/>
                  </a:lnTo>
                  <a:lnTo>
                    <a:pt x="855" y="237"/>
                  </a:lnTo>
                  <a:lnTo>
                    <a:pt x="862" y="237"/>
                  </a:lnTo>
                  <a:lnTo>
                    <a:pt x="864" y="237"/>
                  </a:lnTo>
                  <a:lnTo>
                    <a:pt x="866" y="237"/>
                  </a:lnTo>
                  <a:lnTo>
                    <a:pt x="868" y="235"/>
                  </a:lnTo>
                  <a:lnTo>
                    <a:pt x="868" y="235"/>
                  </a:lnTo>
                  <a:lnTo>
                    <a:pt x="866" y="233"/>
                  </a:lnTo>
                  <a:lnTo>
                    <a:pt x="866" y="233"/>
                  </a:lnTo>
                  <a:lnTo>
                    <a:pt x="864" y="233"/>
                  </a:lnTo>
                  <a:lnTo>
                    <a:pt x="873" y="219"/>
                  </a:lnTo>
                  <a:lnTo>
                    <a:pt x="873" y="219"/>
                  </a:lnTo>
                  <a:lnTo>
                    <a:pt x="873" y="219"/>
                  </a:lnTo>
                  <a:lnTo>
                    <a:pt x="875" y="217"/>
                  </a:lnTo>
                  <a:lnTo>
                    <a:pt x="875" y="215"/>
                  </a:lnTo>
                  <a:lnTo>
                    <a:pt x="877" y="213"/>
                  </a:lnTo>
                  <a:lnTo>
                    <a:pt x="882" y="208"/>
                  </a:lnTo>
                  <a:lnTo>
                    <a:pt x="884" y="204"/>
                  </a:lnTo>
                  <a:lnTo>
                    <a:pt x="884" y="204"/>
                  </a:lnTo>
                  <a:lnTo>
                    <a:pt x="884" y="204"/>
                  </a:lnTo>
                  <a:lnTo>
                    <a:pt x="884" y="204"/>
                  </a:lnTo>
                  <a:lnTo>
                    <a:pt x="882" y="204"/>
                  </a:lnTo>
                  <a:lnTo>
                    <a:pt x="879" y="206"/>
                  </a:lnTo>
                  <a:lnTo>
                    <a:pt x="875" y="206"/>
                  </a:lnTo>
                  <a:lnTo>
                    <a:pt x="873" y="206"/>
                  </a:lnTo>
                  <a:lnTo>
                    <a:pt x="868" y="204"/>
                  </a:lnTo>
                  <a:lnTo>
                    <a:pt x="864" y="204"/>
                  </a:lnTo>
                  <a:lnTo>
                    <a:pt x="862" y="201"/>
                  </a:lnTo>
                  <a:lnTo>
                    <a:pt x="855" y="201"/>
                  </a:lnTo>
                  <a:lnTo>
                    <a:pt x="848" y="199"/>
                  </a:lnTo>
                  <a:lnTo>
                    <a:pt x="844" y="199"/>
                  </a:lnTo>
                  <a:lnTo>
                    <a:pt x="839" y="197"/>
                  </a:lnTo>
                  <a:lnTo>
                    <a:pt x="839" y="197"/>
                  </a:lnTo>
                  <a:lnTo>
                    <a:pt x="839" y="195"/>
                  </a:lnTo>
                  <a:lnTo>
                    <a:pt x="841" y="192"/>
                  </a:lnTo>
                  <a:lnTo>
                    <a:pt x="844" y="188"/>
                  </a:lnTo>
                  <a:lnTo>
                    <a:pt x="846" y="186"/>
                  </a:lnTo>
                  <a:lnTo>
                    <a:pt x="848" y="183"/>
                  </a:lnTo>
                  <a:lnTo>
                    <a:pt x="853" y="183"/>
                  </a:lnTo>
                  <a:lnTo>
                    <a:pt x="857" y="183"/>
                  </a:lnTo>
                  <a:lnTo>
                    <a:pt x="862" y="181"/>
                  </a:lnTo>
                  <a:lnTo>
                    <a:pt x="868" y="177"/>
                  </a:lnTo>
                  <a:lnTo>
                    <a:pt x="873" y="174"/>
                  </a:lnTo>
                  <a:lnTo>
                    <a:pt x="875" y="172"/>
                  </a:lnTo>
                  <a:lnTo>
                    <a:pt x="877" y="170"/>
                  </a:lnTo>
                  <a:lnTo>
                    <a:pt x="877" y="168"/>
                  </a:lnTo>
                  <a:lnTo>
                    <a:pt x="877" y="166"/>
                  </a:lnTo>
                  <a:lnTo>
                    <a:pt x="879" y="163"/>
                  </a:lnTo>
                  <a:lnTo>
                    <a:pt x="882" y="161"/>
                  </a:lnTo>
                  <a:lnTo>
                    <a:pt x="884" y="159"/>
                  </a:lnTo>
                  <a:lnTo>
                    <a:pt x="888" y="161"/>
                  </a:lnTo>
                  <a:lnTo>
                    <a:pt x="891" y="161"/>
                  </a:lnTo>
                  <a:lnTo>
                    <a:pt x="893" y="166"/>
                  </a:lnTo>
                  <a:lnTo>
                    <a:pt x="897" y="168"/>
                  </a:lnTo>
                  <a:lnTo>
                    <a:pt x="900" y="172"/>
                  </a:lnTo>
                  <a:lnTo>
                    <a:pt x="904" y="177"/>
                  </a:lnTo>
                  <a:lnTo>
                    <a:pt x="906" y="177"/>
                  </a:lnTo>
                  <a:lnTo>
                    <a:pt x="909" y="179"/>
                  </a:lnTo>
                  <a:lnTo>
                    <a:pt x="913" y="179"/>
                  </a:lnTo>
                  <a:lnTo>
                    <a:pt x="918" y="181"/>
                  </a:lnTo>
                  <a:lnTo>
                    <a:pt x="924" y="183"/>
                  </a:lnTo>
                  <a:lnTo>
                    <a:pt x="929" y="186"/>
                  </a:lnTo>
                  <a:lnTo>
                    <a:pt x="931" y="186"/>
                  </a:lnTo>
                  <a:lnTo>
                    <a:pt x="933" y="186"/>
                  </a:lnTo>
                  <a:lnTo>
                    <a:pt x="931" y="188"/>
                  </a:lnTo>
                  <a:lnTo>
                    <a:pt x="929" y="188"/>
                  </a:lnTo>
                  <a:lnTo>
                    <a:pt x="929" y="190"/>
                  </a:lnTo>
                  <a:lnTo>
                    <a:pt x="927" y="195"/>
                  </a:lnTo>
                  <a:lnTo>
                    <a:pt x="927" y="199"/>
                  </a:lnTo>
                  <a:lnTo>
                    <a:pt x="927" y="199"/>
                  </a:lnTo>
                  <a:lnTo>
                    <a:pt x="922" y="199"/>
                  </a:lnTo>
                  <a:lnTo>
                    <a:pt x="918" y="201"/>
                  </a:lnTo>
                  <a:lnTo>
                    <a:pt x="911" y="204"/>
                  </a:lnTo>
                  <a:lnTo>
                    <a:pt x="904" y="206"/>
                  </a:lnTo>
                  <a:lnTo>
                    <a:pt x="900" y="210"/>
                  </a:lnTo>
                  <a:lnTo>
                    <a:pt x="897" y="213"/>
                  </a:lnTo>
                  <a:lnTo>
                    <a:pt x="897" y="215"/>
                  </a:lnTo>
                  <a:lnTo>
                    <a:pt x="897" y="215"/>
                  </a:lnTo>
                  <a:lnTo>
                    <a:pt x="897" y="217"/>
                  </a:lnTo>
                  <a:lnTo>
                    <a:pt x="900" y="217"/>
                  </a:lnTo>
                  <a:lnTo>
                    <a:pt x="902" y="217"/>
                  </a:lnTo>
                  <a:lnTo>
                    <a:pt x="906" y="219"/>
                  </a:lnTo>
                  <a:lnTo>
                    <a:pt x="909" y="222"/>
                  </a:lnTo>
                  <a:lnTo>
                    <a:pt x="911" y="224"/>
                  </a:lnTo>
                  <a:lnTo>
                    <a:pt x="911" y="226"/>
                  </a:lnTo>
                  <a:lnTo>
                    <a:pt x="913" y="228"/>
                  </a:lnTo>
                  <a:lnTo>
                    <a:pt x="911" y="228"/>
                  </a:lnTo>
                  <a:lnTo>
                    <a:pt x="911" y="228"/>
                  </a:lnTo>
                  <a:lnTo>
                    <a:pt x="909" y="231"/>
                  </a:lnTo>
                  <a:lnTo>
                    <a:pt x="909" y="235"/>
                  </a:lnTo>
                  <a:lnTo>
                    <a:pt x="909" y="239"/>
                  </a:lnTo>
                  <a:lnTo>
                    <a:pt x="909" y="246"/>
                  </a:lnTo>
                  <a:lnTo>
                    <a:pt x="909" y="251"/>
                  </a:lnTo>
                  <a:lnTo>
                    <a:pt x="911" y="253"/>
                  </a:lnTo>
                  <a:lnTo>
                    <a:pt x="913" y="253"/>
                  </a:lnTo>
                  <a:lnTo>
                    <a:pt x="915" y="251"/>
                  </a:lnTo>
                  <a:lnTo>
                    <a:pt x="920" y="251"/>
                  </a:lnTo>
                  <a:lnTo>
                    <a:pt x="924" y="248"/>
                  </a:lnTo>
                  <a:lnTo>
                    <a:pt x="929" y="246"/>
                  </a:lnTo>
                  <a:lnTo>
                    <a:pt x="931" y="244"/>
                  </a:lnTo>
                  <a:lnTo>
                    <a:pt x="933" y="242"/>
                  </a:lnTo>
                  <a:lnTo>
                    <a:pt x="933" y="239"/>
                  </a:lnTo>
                  <a:lnTo>
                    <a:pt x="933" y="235"/>
                  </a:lnTo>
                  <a:lnTo>
                    <a:pt x="933" y="231"/>
                  </a:lnTo>
                  <a:lnTo>
                    <a:pt x="933" y="224"/>
                  </a:lnTo>
                  <a:lnTo>
                    <a:pt x="936" y="219"/>
                  </a:lnTo>
                  <a:lnTo>
                    <a:pt x="938" y="215"/>
                  </a:lnTo>
                  <a:lnTo>
                    <a:pt x="940" y="213"/>
                  </a:lnTo>
                  <a:lnTo>
                    <a:pt x="944" y="213"/>
                  </a:lnTo>
                  <a:lnTo>
                    <a:pt x="949" y="210"/>
                  </a:lnTo>
                  <a:lnTo>
                    <a:pt x="956" y="206"/>
                  </a:lnTo>
                  <a:lnTo>
                    <a:pt x="958" y="199"/>
                  </a:lnTo>
                  <a:lnTo>
                    <a:pt x="960" y="195"/>
                  </a:lnTo>
                  <a:lnTo>
                    <a:pt x="960" y="188"/>
                  </a:lnTo>
                  <a:lnTo>
                    <a:pt x="960" y="183"/>
                  </a:lnTo>
                  <a:lnTo>
                    <a:pt x="958" y="179"/>
                  </a:lnTo>
                  <a:lnTo>
                    <a:pt x="958" y="174"/>
                  </a:lnTo>
                  <a:lnTo>
                    <a:pt x="956" y="172"/>
                  </a:lnTo>
                  <a:lnTo>
                    <a:pt x="953" y="170"/>
                  </a:lnTo>
                  <a:lnTo>
                    <a:pt x="951" y="168"/>
                  </a:lnTo>
                  <a:lnTo>
                    <a:pt x="944" y="166"/>
                  </a:lnTo>
                  <a:lnTo>
                    <a:pt x="940" y="163"/>
                  </a:lnTo>
                  <a:lnTo>
                    <a:pt x="933" y="161"/>
                  </a:lnTo>
                  <a:lnTo>
                    <a:pt x="929" y="159"/>
                  </a:lnTo>
                  <a:lnTo>
                    <a:pt x="924" y="159"/>
                  </a:lnTo>
                  <a:lnTo>
                    <a:pt x="922" y="157"/>
                  </a:lnTo>
                  <a:lnTo>
                    <a:pt x="920" y="157"/>
                  </a:lnTo>
                  <a:lnTo>
                    <a:pt x="915" y="154"/>
                  </a:lnTo>
                  <a:lnTo>
                    <a:pt x="911" y="154"/>
                  </a:lnTo>
                  <a:lnTo>
                    <a:pt x="906" y="150"/>
                  </a:lnTo>
                  <a:lnTo>
                    <a:pt x="900" y="148"/>
                  </a:lnTo>
                  <a:lnTo>
                    <a:pt x="897" y="143"/>
                  </a:lnTo>
                  <a:lnTo>
                    <a:pt x="897" y="141"/>
                  </a:lnTo>
                  <a:lnTo>
                    <a:pt x="897" y="136"/>
                  </a:lnTo>
                  <a:lnTo>
                    <a:pt x="900" y="132"/>
                  </a:lnTo>
                  <a:lnTo>
                    <a:pt x="902" y="127"/>
                  </a:lnTo>
                  <a:lnTo>
                    <a:pt x="904" y="121"/>
                  </a:lnTo>
                  <a:lnTo>
                    <a:pt x="904" y="114"/>
                  </a:lnTo>
                  <a:lnTo>
                    <a:pt x="906" y="112"/>
                  </a:lnTo>
                  <a:lnTo>
                    <a:pt x="909" y="109"/>
                  </a:lnTo>
                  <a:lnTo>
                    <a:pt x="913" y="107"/>
                  </a:lnTo>
                  <a:lnTo>
                    <a:pt x="915" y="105"/>
                  </a:lnTo>
                  <a:lnTo>
                    <a:pt x="920" y="105"/>
                  </a:lnTo>
                  <a:lnTo>
                    <a:pt x="924" y="101"/>
                  </a:lnTo>
                  <a:lnTo>
                    <a:pt x="929" y="98"/>
                  </a:lnTo>
                  <a:lnTo>
                    <a:pt x="931" y="94"/>
                  </a:lnTo>
                  <a:lnTo>
                    <a:pt x="933" y="92"/>
                  </a:lnTo>
                  <a:lnTo>
                    <a:pt x="933" y="89"/>
                  </a:lnTo>
                  <a:lnTo>
                    <a:pt x="936" y="87"/>
                  </a:lnTo>
                  <a:lnTo>
                    <a:pt x="936" y="83"/>
                  </a:lnTo>
                  <a:lnTo>
                    <a:pt x="936" y="76"/>
                  </a:lnTo>
                  <a:lnTo>
                    <a:pt x="936" y="71"/>
                  </a:lnTo>
                  <a:lnTo>
                    <a:pt x="933" y="67"/>
                  </a:lnTo>
                  <a:lnTo>
                    <a:pt x="931" y="60"/>
                  </a:lnTo>
                  <a:lnTo>
                    <a:pt x="929" y="58"/>
                  </a:lnTo>
                  <a:lnTo>
                    <a:pt x="929" y="53"/>
                  </a:lnTo>
                  <a:lnTo>
                    <a:pt x="927" y="51"/>
                  </a:lnTo>
                  <a:lnTo>
                    <a:pt x="924" y="49"/>
                  </a:lnTo>
                  <a:lnTo>
                    <a:pt x="922" y="44"/>
                  </a:lnTo>
                  <a:lnTo>
                    <a:pt x="918" y="38"/>
                  </a:lnTo>
                  <a:lnTo>
                    <a:pt x="913" y="33"/>
                  </a:lnTo>
                  <a:lnTo>
                    <a:pt x="913" y="29"/>
                  </a:lnTo>
                  <a:lnTo>
                    <a:pt x="915" y="24"/>
                  </a:lnTo>
                  <a:lnTo>
                    <a:pt x="918" y="22"/>
                  </a:lnTo>
                  <a:lnTo>
                    <a:pt x="922" y="18"/>
                  </a:lnTo>
                  <a:lnTo>
                    <a:pt x="927" y="15"/>
                  </a:lnTo>
                  <a:lnTo>
                    <a:pt x="931" y="11"/>
                  </a:lnTo>
                  <a:lnTo>
                    <a:pt x="936" y="9"/>
                  </a:lnTo>
                  <a:lnTo>
                    <a:pt x="940" y="4"/>
                  </a:lnTo>
                  <a:lnTo>
                    <a:pt x="947" y="4"/>
                  </a:lnTo>
                  <a:lnTo>
                    <a:pt x="956" y="2"/>
                  </a:lnTo>
                  <a:lnTo>
                    <a:pt x="965" y="0"/>
                  </a:lnTo>
                  <a:lnTo>
                    <a:pt x="983" y="0"/>
                  </a:lnTo>
                  <a:lnTo>
                    <a:pt x="996" y="2"/>
                  </a:lnTo>
                  <a:lnTo>
                    <a:pt x="1012" y="4"/>
                  </a:lnTo>
                  <a:lnTo>
                    <a:pt x="1021" y="4"/>
                  </a:lnTo>
                  <a:lnTo>
                    <a:pt x="1027" y="6"/>
                  </a:lnTo>
                  <a:lnTo>
                    <a:pt x="1032" y="9"/>
                  </a:lnTo>
                  <a:lnTo>
                    <a:pt x="1034" y="13"/>
                  </a:lnTo>
                  <a:lnTo>
                    <a:pt x="1034" y="18"/>
                  </a:lnTo>
                  <a:lnTo>
                    <a:pt x="1032" y="20"/>
                  </a:lnTo>
                  <a:lnTo>
                    <a:pt x="1030" y="24"/>
                  </a:lnTo>
                  <a:lnTo>
                    <a:pt x="1025" y="27"/>
                  </a:lnTo>
                  <a:lnTo>
                    <a:pt x="1021" y="31"/>
                  </a:lnTo>
                  <a:lnTo>
                    <a:pt x="1012" y="38"/>
                  </a:lnTo>
                  <a:lnTo>
                    <a:pt x="1003" y="44"/>
                  </a:lnTo>
                  <a:lnTo>
                    <a:pt x="998" y="49"/>
                  </a:lnTo>
                  <a:lnTo>
                    <a:pt x="992" y="51"/>
                  </a:lnTo>
                  <a:lnTo>
                    <a:pt x="989" y="53"/>
                  </a:lnTo>
                  <a:lnTo>
                    <a:pt x="985" y="53"/>
                  </a:lnTo>
                  <a:lnTo>
                    <a:pt x="983" y="53"/>
                  </a:lnTo>
                  <a:lnTo>
                    <a:pt x="980" y="51"/>
                  </a:lnTo>
                  <a:lnTo>
                    <a:pt x="978" y="51"/>
                  </a:lnTo>
                  <a:lnTo>
                    <a:pt x="974" y="49"/>
                  </a:lnTo>
                  <a:lnTo>
                    <a:pt x="969" y="51"/>
                  </a:lnTo>
                  <a:lnTo>
                    <a:pt x="967" y="53"/>
                  </a:lnTo>
                  <a:lnTo>
                    <a:pt x="965" y="56"/>
                  </a:lnTo>
                  <a:lnTo>
                    <a:pt x="962" y="60"/>
                  </a:lnTo>
                  <a:lnTo>
                    <a:pt x="960" y="65"/>
                  </a:lnTo>
                  <a:lnTo>
                    <a:pt x="958" y="69"/>
                  </a:lnTo>
                  <a:lnTo>
                    <a:pt x="956" y="74"/>
                  </a:lnTo>
                  <a:lnTo>
                    <a:pt x="956" y="78"/>
                  </a:lnTo>
                  <a:lnTo>
                    <a:pt x="956" y="83"/>
                  </a:lnTo>
                  <a:lnTo>
                    <a:pt x="958" y="87"/>
                  </a:lnTo>
                  <a:lnTo>
                    <a:pt x="960" y="89"/>
                  </a:lnTo>
                  <a:lnTo>
                    <a:pt x="960" y="92"/>
                  </a:lnTo>
                  <a:lnTo>
                    <a:pt x="960" y="92"/>
                  </a:lnTo>
                  <a:lnTo>
                    <a:pt x="965" y="94"/>
                  </a:lnTo>
                  <a:lnTo>
                    <a:pt x="967" y="96"/>
                  </a:lnTo>
                  <a:lnTo>
                    <a:pt x="971" y="101"/>
                  </a:lnTo>
                  <a:lnTo>
                    <a:pt x="976" y="105"/>
                  </a:lnTo>
                  <a:lnTo>
                    <a:pt x="978" y="109"/>
                  </a:lnTo>
                  <a:lnTo>
                    <a:pt x="983" y="112"/>
                  </a:lnTo>
                  <a:lnTo>
                    <a:pt x="985" y="118"/>
                  </a:lnTo>
                  <a:lnTo>
                    <a:pt x="989" y="123"/>
                  </a:lnTo>
                  <a:lnTo>
                    <a:pt x="992" y="125"/>
                  </a:lnTo>
                  <a:lnTo>
                    <a:pt x="994" y="132"/>
                  </a:lnTo>
                  <a:lnTo>
                    <a:pt x="994" y="134"/>
                  </a:lnTo>
                  <a:lnTo>
                    <a:pt x="994" y="139"/>
                  </a:lnTo>
                  <a:lnTo>
                    <a:pt x="996" y="141"/>
                  </a:lnTo>
                  <a:lnTo>
                    <a:pt x="996" y="145"/>
                  </a:lnTo>
                  <a:lnTo>
                    <a:pt x="996" y="152"/>
                  </a:lnTo>
                  <a:lnTo>
                    <a:pt x="996" y="161"/>
                  </a:lnTo>
                  <a:lnTo>
                    <a:pt x="996" y="168"/>
                  </a:lnTo>
                  <a:lnTo>
                    <a:pt x="996" y="170"/>
                  </a:lnTo>
                  <a:lnTo>
                    <a:pt x="996" y="172"/>
                  </a:lnTo>
                  <a:lnTo>
                    <a:pt x="996" y="170"/>
                  </a:lnTo>
                  <a:lnTo>
                    <a:pt x="996" y="170"/>
                  </a:lnTo>
                  <a:lnTo>
                    <a:pt x="998" y="170"/>
                  </a:lnTo>
                  <a:lnTo>
                    <a:pt x="998" y="170"/>
                  </a:lnTo>
                  <a:lnTo>
                    <a:pt x="1001" y="172"/>
                  </a:lnTo>
                  <a:lnTo>
                    <a:pt x="1003" y="177"/>
                  </a:lnTo>
                  <a:lnTo>
                    <a:pt x="1003" y="177"/>
                  </a:lnTo>
                  <a:lnTo>
                    <a:pt x="1005" y="177"/>
                  </a:lnTo>
                  <a:lnTo>
                    <a:pt x="1005" y="177"/>
                  </a:lnTo>
                  <a:lnTo>
                    <a:pt x="1005" y="174"/>
                  </a:lnTo>
                  <a:lnTo>
                    <a:pt x="1007" y="174"/>
                  </a:lnTo>
                  <a:lnTo>
                    <a:pt x="1012" y="174"/>
                  </a:lnTo>
                  <a:lnTo>
                    <a:pt x="1016" y="177"/>
                  </a:lnTo>
                  <a:lnTo>
                    <a:pt x="1018" y="179"/>
                  </a:lnTo>
                  <a:lnTo>
                    <a:pt x="1021" y="183"/>
                  </a:lnTo>
                  <a:lnTo>
                    <a:pt x="1021" y="188"/>
                  </a:lnTo>
                  <a:lnTo>
                    <a:pt x="1023" y="195"/>
                  </a:lnTo>
                  <a:lnTo>
                    <a:pt x="1023" y="201"/>
                  </a:lnTo>
                  <a:lnTo>
                    <a:pt x="1025" y="208"/>
                  </a:lnTo>
                  <a:lnTo>
                    <a:pt x="1027" y="210"/>
                  </a:lnTo>
                  <a:lnTo>
                    <a:pt x="1030" y="210"/>
                  </a:lnTo>
                  <a:lnTo>
                    <a:pt x="1032" y="210"/>
                  </a:lnTo>
                  <a:lnTo>
                    <a:pt x="1034" y="208"/>
                  </a:lnTo>
                  <a:lnTo>
                    <a:pt x="1036" y="206"/>
                  </a:lnTo>
                  <a:lnTo>
                    <a:pt x="1039" y="206"/>
                  </a:lnTo>
                  <a:lnTo>
                    <a:pt x="1039" y="206"/>
                  </a:lnTo>
                  <a:lnTo>
                    <a:pt x="1041" y="204"/>
                  </a:lnTo>
                  <a:lnTo>
                    <a:pt x="1041" y="201"/>
                  </a:lnTo>
                  <a:lnTo>
                    <a:pt x="1045" y="197"/>
                  </a:lnTo>
                  <a:lnTo>
                    <a:pt x="1048" y="192"/>
                  </a:lnTo>
                  <a:lnTo>
                    <a:pt x="1052" y="190"/>
                  </a:lnTo>
                  <a:lnTo>
                    <a:pt x="1057" y="188"/>
                  </a:lnTo>
                  <a:lnTo>
                    <a:pt x="1061" y="190"/>
                  </a:lnTo>
                  <a:lnTo>
                    <a:pt x="1068" y="192"/>
                  </a:lnTo>
                  <a:lnTo>
                    <a:pt x="1072" y="197"/>
                  </a:lnTo>
                  <a:lnTo>
                    <a:pt x="1081" y="201"/>
                  </a:lnTo>
                  <a:lnTo>
                    <a:pt x="1084" y="206"/>
                  </a:lnTo>
                  <a:lnTo>
                    <a:pt x="1084" y="208"/>
                  </a:lnTo>
                  <a:lnTo>
                    <a:pt x="1084" y="213"/>
                  </a:lnTo>
                  <a:lnTo>
                    <a:pt x="1079" y="217"/>
                  </a:lnTo>
                  <a:lnTo>
                    <a:pt x="1077" y="222"/>
                  </a:lnTo>
                  <a:lnTo>
                    <a:pt x="1075" y="226"/>
                  </a:lnTo>
                  <a:lnTo>
                    <a:pt x="1072" y="233"/>
                  </a:lnTo>
                  <a:lnTo>
                    <a:pt x="1072" y="237"/>
                  </a:lnTo>
                  <a:lnTo>
                    <a:pt x="1072" y="242"/>
                  </a:lnTo>
                  <a:lnTo>
                    <a:pt x="1075" y="244"/>
                  </a:lnTo>
                  <a:lnTo>
                    <a:pt x="1077" y="246"/>
                  </a:lnTo>
                  <a:lnTo>
                    <a:pt x="1081" y="248"/>
                  </a:lnTo>
                  <a:lnTo>
                    <a:pt x="1086" y="251"/>
                  </a:lnTo>
                  <a:lnTo>
                    <a:pt x="1090" y="253"/>
                  </a:lnTo>
                  <a:lnTo>
                    <a:pt x="1092" y="251"/>
                  </a:lnTo>
                  <a:lnTo>
                    <a:pt x="1097" y="248"/>
                  </a:lnTo>
                  <a:lnTo>
                    <a:pt x="1099" y="244"/>
                  </a:lnTo>
                  <a:lnTo>
                    <a:pt x="1101" y="242"/>
                  </a:lnTo>
                  <a:lnTo>
                    <a:pt x="1101" y="239"/>
                  </a:lnTo>
                  <a:lnTo>
                    <a:pt x="1104" y="239"/>
                  </a:lnTo>
                  <a:lnTo>
                    <a:pt x="1106" y="237"/>
                  </a:lnTo>
                  <a:lnTo>
                    <a:pt x="1108" y="235"/>
                  </a:lnTo>
                  <a:lnTo>
                    <a:pt x="1110" y="231"/>
                  </a:lnTo>
                  <a:lnTo>
                    <a:pt x="1115" y="226"/>
                  </a:lnTo>
                  <a:lnTo>
                    <a:pt x="1119" y="222"/>
                  </a:lnTo>
                  <a:lnTo>
                    <a:pt x="1122" y="219"/>
                  </a:lnTo>
                  <a:lnTo>
                    <a:pt x="1124" y="213"/>
                  </a:lnTo>
                  <a:lnTo>
                    <a:pt x="1126" y="204"/>
                  </a:lnTo>
                  <a:lnTo>
                    <a:pt x="1126" y="197"/>
                  </a:lnTo>
                  <a:lnTo>
                    <a:pt x="1126" y="188"/>
                  </a:lnTo>
                  <a:lnTo>
                    <a:pt x="1126" y="183"/>
                  </a:lnTo>
                  <a:lnTo>
                    <a:pt x="1128" y="179"/>
                  </a:lnTo>
                  <a:lnTo>
                    <a:pt x="1131" y="177"/>
                  </a:lnTo>
                  <a:lnTo>
                    <a:pt x="1131" y="174"/>
                  </a:lnTo>
                  <a:lnTo>
                    <a:pt x="1133" y="170"/>
                  </a:lnTo>
                  <a:lnTo>
                    <a:pt x="1131" y="166"/>
                  </a:lnTo>
                  <a:lnTo>
                    <a:pt x="1128" y="161"/>
                  </a:lnTo>
                  <a:lnTo>
                    <a:pt x="1126" y="157"/>
                  </a:lnTo>
                  <a:lnTo>
                    <a:pt x="1122" y="154"/>
                  </a:lnTo>
                  <a:lnTo>
                    <a:pt x="1119" y="152"/>
                  </a:lnTo>
                  <a:lnTo>
                    <a:pt x="1119" y="150"/>
                  </a:lnTo>
                  <a:lnTo>
                    <a:pt x="1117" y="150"/>
                  </a:lnTo>
                  <a:lnTo>
                    <a:pt x="1113" y="148"/>
                  </a:lnTo>
                  <a:lnTo>
                    <a:pt x="1108" y="148"/>
                  </a:lnTo>
                  <a:lnTo>
                    <a:pt x="1104" y="145"/>
                  </a:lnTo>
                  <a:lnTo>
                    <a:pt x="1097" y="143"/>
                  </a:lnTo>
                  <a:lnTo>
                    <a:pt x="1090" y="143"/>
                  </a:lnTo>
                  <a:lnTo>
                    <a:pt x="1084" y="141"/>
                  </a:lnTo>
                  <a:lnTo>
                    <a:pt x="1075" y="139"/>
                  </a:lnTo>
                  <a:lnTo>
                    <a:pt x="1066" y="134"/>
                  </a:lnTo>
                  <a:lnTo>
                    <a:pt x="1057" y="130"/>
                  </a:lnTo>
                  <a:lnTo>
                    <a:pt x="1052" y="127"/>
                  </a:lnTo>
                  <a:lnTo>
                    <a:pt x="1054" y="127"/>
                  </a:lnTo>
                  <a:lnTo>
                    <a:pt x="1057" y="125"/>
                  </a:lnTo>
                  <a:lnTo>
                    <a:pt x="1061" y="125"/>
                  </a:lnTo>
                  <a:lnTo>
                    <a:pt x="1066" y="125"/>
                  </a:lnTo>
                  <a:lnTo>
                    <a:pt x="1070" y="123"/>
                  </a:lnTo>
                  <a:lnTo>
                    <a:pt x="1077" y="123"/>
                  </a:lnTo>
                  <a:lnTo>
                    <a:pt x="1079" y="121"/>
                  </a:lnTo>
                  <a:lnTo>
                    <a:pt x="1084" y="121"/>
                  </a:lnTo>
                  <a:lnTo>
                    <a:pt x="1084" y="118"/>
                  </a:lnTo>
                  <a:lnTo>
                    <a:pt x="1077" y="114"/>
                  </a:lnTo>
                  <a:lnTo>
                    <a:pt x="1066" y="112"/>
                  </a:lnTo>
                  <a:lnTo>
                    <a:pt x="1054" y="112"/>
                  </a:lnTo>
                  <a:lnTo>
                    <a:pt x="1045" y="107"/>
                  </a:lnTo>
                  <a:lnTo>
                    <a:pt x="1041" y="101"/>
                  </a:lnTo>
                  <a:lnTo>
                    <a:pt x="1039" y="94"/>
                  </a:lnTo>
                  <a:lnTo>
                    <a:pt x="1041" y="85"/>
                  </a:lnTo>
                  <a:lnTo>
                    <a:pt x="1043" y="74"/>
                  </a:lnTo>
                  <a:lnTo>
                    <a:pt x="1045" y="60"/>
                  </a:lnTo>
                  <a:lnTo>
                    <a:pt x="1052" y="49"/>
                  </a:lnTo>
                  <a:lnTo>
                    <a:pt x="1061" y="33"/>
                  </a:lnTo>
                  <a:lnTo>
                    <a:pt x="1068" y="24"/>
                  </a:lnTo>
                  <a:lnTo>
                    <a:pt x="1075" y="20"/>
                  </a:lnTo>
                  <a:lnTo>
                    <a:pt x="1086" y="18"/>
                  </a:lnTo>
                  <a:lnTo>
                    <a:pt x="1101" y="15"/>
                  </a:lnTo>
                  <a:lnTo>
                    <a:pt x="1119" y="11"/>
                  </a:lnTo>
                  <a:lnTo>
                    <a:pt x="1135" y="11"/>
                  </a:lnTo>
                  <a:lnTo>
                    <a:pt x="1142" y="13"/>
                  </a:lnTo>
                  <a:lnTo>
                    <a:pt x="1146" y="15"/>
                  </a:lnTo>
                  <a:lnTo>
                    <a:pt x="1142" y="18"/>
                  </a:lnTo>
                  <a:lnTo>
                    <a:pt x="1131" y="24"/>
                  </a:lnTo>
                  <a:lnTo>
                    <a:pt x="1117" y="33"/>
                  </a:lnTo>
                  <a:lnTo>
                    <a:pt x="1108" y="42"/>
                  </a:lnTo>
                  <a:lnTo>
                    <a:pt x="1104" y="47"/>
                  </a:lnTo>
                  <a:lnTo>
                    <a:pt x="1104" y="49"/>
                  </a:lnTo>
                  <a:lnTo>
                    <a:pt x="1104" y="51"/>
                  </a:lnTo>
                  <a:lnTo>
                    <a:pt x="1104" y="53"/>
                  </a:lnTo>
                  <a:lnTo>
                    <a:pt x="1104" y="58"/>
                  </a:lnTo>
                  <a:lnTo>
                    <a:pt x="1104" y="60"/>
                  </a:lnTo>
                  <a:lnTo>
                    <a:pt x="1106" y="65"/>
                  </a:lnTo>
                  <a:lnTo>
                    <a:pt x="1106" y="67"/>
                  </a:lnTo>
                  <a:lnTo>
                    <a:pt x="1108" y="69"/>
                  </a:lnTo>
                  <a:lnTo>
                    <a:pt x="1108" y="74"/>
                  </a:lnTo>
                  <a:lnTo>
                    <a:pt x="1113" y="76"/>
                  </a:lnTo>
                  <a:lnTo>
                    <a:pt x="1115" y="83"/>
                  </a:lnTo>
                  <a:lnTo>
                    <a:pt x="1117" y="87"/>
                  </a:lnTo>
                  <a:lnTo>
                    <a:pt x="1119" y="89"/>
                  </a:lnTo>
                  <a:lnTo>
                    <a:pt x="1119" y="89"/>
                  </a:lnTo>
                  <a:lnTo>
                    <a:pt x="1119" y="89"/>
                  </a:lnTo>
                  <a:lnTo>
                    <a:pt x="1119" y="87"/>
                  </a:lnTo>
                  <a:lnTo>
                    <a:pt x="1119" y="87"/>
                  </a:lnTo>
                  <a:lnTo>
                    <a:pt x="1119" y="89"/>
                  </a:lnTo>
                  <a:lnTo>
                    <a:pt x="1122" y="92"/>
                  </a:lnTo>
                  <a:lnTo>
                    <a:pt x="1124" y="96"/>
                  </a:lnTo>
                  <a:lnTo>
                    <a:pt x="1126" y="98"/>
                  </a:lnTo>
                  <a:lnTo>
                    <a:pt x="1128" y="103"/>
                  </a:lnTo>
                  <a:lnTo>
                    <a:pt x="1131" y="105"/>
                  </a:lnTo>
                  <a:lnTo>
                    <a:pt x="1135" y="109"/>
                  </a:lnTo>
                  <a:lnTo>
                    <a:pt x="1137" y="112"/>
                  </a:lnTo>
                  <a:lnTo>
                    <a:pt x="1137" y="112"/>
                  </a:lnTo>
                  <a:lnTo>
                    <a:pt x="1137" y="109"/>
                  </a:lnTo>
                  <a:lnTo>
                    <a:pt x="1137" y="107"/>
                  </a:lnTo>
                  <a:lnTo>
                    <a:pt x="1135" y="105"/>
                  </a:lnTo>
                  <a:lnTo>
                    <a:pt x="1135" y="101"/>
                  </a:lnTo>
                  <a:lnTo>
                    <a:pt x="1133" y="98"/>
                  </a:lnTo>
                  <a:lnTo>
                    <a:pt x="1133" y="96"/>
                  </a:lnTo>
                  <a:lnTo>
                    <a:pt x="1133" y="96"/>
                  </a:lnTo>
                  <a:lnTo>
                    <a:pt x="1133" y="96"/>
                  </a:lnTo>
                  <a:lnTo>
                    <a:pt x="1133" y="94"/>
                  </a:lnTo>
                  <a:lnTo>
                    <a:pt x="1133" y="89"/>
                  </a:lnTo>
                  <a:lnTo>
                    <a:pt x="1135" y="85"/>
                  </a:lnTo>
                  <a:lnTo>
                    <a:pt x="1137" y="78"/>
                  </a:lnTo>
                  <a:lnTo>
                    <a:pt x="1140" y="69"/>
                  </a:lnTo>
                  <a:lnTo>
                    <a:pt x="1142" y="65"/>
                  </a:lnTo>
                  <a:lnTo>
                    <a:pt x="1144" y="60"/>
                  </a:lnTo>
                  <a:lnTo>
                    <a:pt x="1144" y="60"/>
                  </a:lnTo>
                  <a:lnTo>
                    <a:pt x="1144" y="60"/>
                  </a:lnTo>
                  <a:lnTo>
                    <a:pt x="1142" y="58"/>
                  </a:lnTo>
                  <a:lnTo>
                    <a:pt x="1142" y="58"/>
                  </a:lnTo>
                  <a:lnTo>
                    <a:pt x="1140" y="56"/>
                  </a:lnTo>
                  <a:lnTo>
                    <a:pt x="1140" y="53"/>
                  </a:lnTo>
                  <a:lnTo>
                    <a:pt x="1137" y="47"/>
                  </a:lnTo>
                  <a:lnTo>
                    <a:pt x="1137" y="42"/>
                  </a:lnTo>
                  <a:lnTo>
                    <a:pt x="1137" y="38"/>
                  </a:lnTo>
                  <a:lnTo>
                    <a:pt x="1137" y="38"/>
                  </a:lnTo>
                  <a:lnTo>
                    <a:pt x="1137" y="38"/>
                  </a:lnTo>
                  <a:lnTo>
                    <a:pt x="1137" y="38"/>
                  </a:lnTo>
                  <a:lnTo>
                    <a:pt x="1137" y="40"/>
                  </a:lnTo>
                  <a:lnTo>
                    <a:pt x="1137" y="40"/>
                  </a:lnTo>
                  <a:lnTo>
                    <a:pt x="1140" y="40"/>
                  </a:lnTo>
                  <a:lnTo>
                    <a:pt x="1140" y="38"/>
                  </a:lnTo>
                  <a:lnTo>
                    <a:pt x="1144" y="33"/>
                  </a:lnTo>
                  <a:lnTo>
                    <a:pt x="1146" y="31"/>
                  </a:lnTo>
                  <a:lnTo>
                    <a:pt x="1151" y="29"/>
                  </a:lnTo>
                  <a:lnTo>
                    <a:pt x="1151" y="29"/>
                  </a:lnTo>
                  <a:lnTo>
                    <a:pt x="1153" y="27"/>
                  </a:lnTo>
                  <a:lnTo>
                    <a:pt x="1155" y="27"/>
                  </a:lnTo>
                  <a:lnTo>
                    <a:pt x="1160" y="24"/>
                  </a:lnTo>
                  <a:lnTo>
                    <a:pt x="1166" y="22"/>
                  </a:lnTo>
                  <a:lnTo>
                    <a:pt x="1173" y="20"/>
                  </a:lnTo>
                  <a:lnTo>
                    <a:pt x="1178" y="18"/>
                  </a:lnTo>
                  <a:lnTo>
                    <a:pt x="1180" y="18"/>
                  </a:lnTo>
                  <a:lnTo>
                    <a:pt x="1182" y="15"/>
                  </a:lnTo>
                  <a:lnTo>
                    <a:pt x="1182" y="18"/>
                  </a:lnTo>
                  <a:lnTo>
                    <a:pt x="1182" y="18"/>
                  </a:lnTo>
                  <a:lnTo>
                    <a:pt x="1182" y="18"/>
                  </a:lnTo>
                  <a:lnTo>
                    <a:pt x="1191" y="18"/>
                  </a:lnTo>
                  <a:lnTo>
                    <a:pt x="1193" y="18"/>
                  </a:lnTo>
                  <a:lnTo>
                    <a:pt x="1196" y="18"/>
                  </a:lnTo>
                  <a:lnTo>
                    <a:pt x="1202" y="20"/>
                  </a:lnTo>
                  <a:lnTo>
                    <a:pt x="1209" y="20"/>
                  </a:lnTo>
                  <a:lnTo>
                    <a:pt x="1220" y="20"/>
                  </a:lnTo>
                  <a:lnTo>
                    <a:pt x="1229" y="20"/>
                  </a:lnTo>
                  <a:lnTo>
                    <a:pt x="1227" y="20"/>
                  </a:lnTo>
                  <a:lnTo>
                    <a:pt x="1249" y="20"/>
                  </a:lnTo>
                  <a:lnTo>
                    <a:pt x="1249" y="20"/>
                  </a:lnTo>
                  <a:lnTo>
                    <a:pt x="1252" y="20"/>
                  </a:lnTo>
                  <a:lnTo>
                    <a:pt x="1258" y="22"/>
                  </a:lnTo>
                  <a:lnTo>
                    <a:pt x="1272" y="24"/>
                  </a:lnTo>
                  <a:lnTo>
                    <a:pt x="1292" y="29"/>
                  </a:lnTo>
                  <a:lnTo>
                    <a:pt x="1301" y="29"/>
                  </a:lnTo>
                  <a:lnTo>
                    <a:pt x="1308" y="31"/>
                  </a:lnTo>
                  <a:lnTo>
                    <a:pt x="1312" y="31"/>
                  </a:lnTo>
                  <a:lnTo>
                    <a:pt x="1312" y="31"/>
                  </a:lnTo>
                  <a:lnTo>
                    <a:pt x="1312" y="31"/>
                  </a:lnTo>
                  <a:lnTo>
                    <a:pt x="1310" y="31"/>
                  </a:lnTo>
                  <a:lnTo>
                    <a:pt x="1308" y="31"/>
                  </a:lnTo>
                  <a:lnTo>
                    <a:pt x="1306" y="31"/>
                  </a:lnTo>
                  <a:lnTo>
                    <a:pt x="1303" y="31"/>
                  </a:lnTo>
                  <a:lnTo>
                    <a:pt x="1301" y="31"/>
                  </a:lnTo>
                  <a:lnTo>
                    <a:pt x="1301" y="33"/>
                  </a:lnTo>
                  <a:lnTo>
                    <a:pt x="1301" y="33"/>
                  </a:lnTo>
                  <a:lnTo>
                    <a:pt x="1306" y="36"/>
                  </a:lnTo>
                  <a:lnTo>
                    <a:pt x="1306" y="40"/>
                  </a:lnTo>
                  <a:lnTo>
                    <a:pt x="1308" y="42"/>
                  </a:lnTo>
                  <a:lnTo>
                    <a:pt x="1308" y="49"/>
                  </a:lnTo>
                  <a:lnTo>
                    <a:pt x="1310" y="56"/>
                  </a:lnTo>
                  <a:lnTo>
                    <a:pt x="1310" y="60"/>
                  </a:lnTo>
                  <a:lnTo>
                    <a:pt x="1310" y="60"/>
                  </a:lnTo>
                  <a:lnTo>
                    <a:pt x="1312" y="60"/>
                  </a:lnTo>
                  <a:lnTo>
                    <a:pt x="1312" y="60"/>
                  </a:lnTo>
                  <a:lnTo>
                    <a:pt x="1314" y="58"/>
                  </a:lnTo>
                  <a:lnTo>
                    <a:pt x="1319" y="58"/>
                  </a:lnTo>
                  <a:lnTo>
                    <a:pt x="1323" y="58"/>
                  </a:lnTo>
                  <a:lnTo>
                    <a:pt x="1328" y="58"/>
                  </a:lnTo>
                  <a:lnTo>
                    <a:pt x="1328" y="60"/>
                  </a:lnTo>
                  <a:lnTo>
                    <a:pt x="1330" y="60"/>
                  </a:lnTo>
                  <a:lnTo>
                    <a:pt x="1328" y="60"/>
                  </a:lnTo>
                  <a:lnTo>
                    <a:pt x="1328" y="62"/>
                  </a:lnTo>
                  <a:lnTo>
                    <a:pt x="1328" y="62"/>
                  </a:lnTo>
                  <a:lnTo>
                    <a:pt x="1330" y="67"/>
                  </a:lnTo>
                  <a:lnTo>
                    <a:pt x="1335" y="69"/>
                  </a:lnTo>
                  <a:lnTo>
                    <a:pt x="1337" y="71"/>
                  </a:lnTo>
                  <a:lnTo>
                    <a:pt x="1339" y="71"/>
                  </a:lnTo>
                  <a:lnTo>
                    <a:pt x="1339" y="71"/>
                  </a:lnTo>
                  <a:lnTo>
                    <a:pt x="1339" y="71"/>
                  </a:lnTo>
                  <a:lnTo>
                    <a:pt x="1339" y="71"/>
                  </a:lnTo>
                  <a:lnTo>
                    <a:pt x="1339" y="71"/>
                  </a:lnTo>
                  <a:lnTo>
                    <a:pt x="1339" y="71"/>
                  </a:lnTo>
                  <a:lnTo>
                    <a:pt x="1341" y="74"/>
                  </a:lnTo>
                  <a:lnTo>
                    <a:pt x="1341" y="74"/>
                  </a:lnTo>
                  <a:lnTo>
                    <a:pt x="1346" y="76"/>
                  </a:lnTo>
                  <a:lnTo>
                    <a:pt x="1350" y="80"/>
                  </a:lnTo>
                  <a:lnTo>
                    <a:pt x="1353" y="83"/>
                  </a:lnTo>
                  <a:lnTo>
                    <a:pt x="1355" y="83"/>
                  </a:lnTo>
                  <a:lnTo>
                    <a:pt x="1355" y="85"/>
                  </a:lnTo>
                  <a:lnTo>
                    <a:pt x="1355" y="85"/>
                  </a:lnTo>
                  <a:lnTo>
                    <a:pt x="1357" y="85"/>
                  </a:lnTo>
                  <a:lnTo>
                    <a:pt x="1357" y="85"/>
                  </a:lnTo>
                  <a:lnTo>
                    <a:pt x="1362" y="87"/>
                  </a:lnTo>
                  <a:lnTo>
                    <a:pt x="1364" y="89"/>
                  </a:lnTo>
                  <a:lnTo>
                    <a:pt x="1366" y="92"/>
                  </a:lnTo>
                  <a:lnTo>
                    <a:pt x="1366" y="92"/>
                  </a:lnTo>
                  <a:lnTo>
                    <a:pt x="1366" y="92"/>
                  </a:lnTo>
                  <a:lnTo>
                    <a:pt x="1368" y="92"/>
                  </a:lnTo>
                  <a:lnTo>
                    <a:pt x="1368" y="92"/>
                  </a:lnTo>
                  <a:lnTo>
                    <a:pt x="1373" y="92"/>
                  </a:lnTo>
                  <a:lnTo>
                    <a:pt x="1377" y="94"/>
                  </a:lnTo>
                  <a:lnTo>
                    <a:pt x="1382" y="94"/>
                  </a:lnTo>
                  <a:lnTo>
                    <a:pt x="1384" y="96"/>
                  </a:lnTo>
                  <a:lnTo>
                    <a:pt x="1384" y="96"/>
                  </a:lnTo>
                  <a:lnTo>
                    <a:pt x="1384" y="96"/>
                  </a:lnTo>
                  <a:lnTo>
                    <a:pt x="1382" y="94"/>
                  </a:lnTo>
                  <a:lnTo>
                    <a:pt x="1380" y="94"/>
                  </a:lnTo>
                  <a:lnTo>
                    <a:pt x="1377" y="94"/>
                  </a:lnTo>
                  <a:lnTo>
                    <a:pt x="1377" y="94"/>
                  </a:lnTo>
                  <a:lnTo>
                    <a:pt x="1377" y="94"/>
                  </a:lnTo>
                  <a:lnTo>
                    <a:pt x="1377" y="94"/>
                  </a:lnTo>
                  <a:lnTo>
                    <a:pt x="1380" y="94"/>
                  </a:lnTo>
                  <a:lnTo>
                    <a:pt x="1384" y="96"/>
                  </a:lnTo>
                  <a:lnTo>
                    <a:pt x="1388" y="96"/>
                  </a:lnTo>
                  <a:lnTo>
                    <a:pt x="1397" y="98"/>
                  </a:lnTo>
                  <a:lnTo>
                    <a:pt x="1402" y="101"/>
                  </a:lnTo>
                  <a:lnTo>
                    <a:pt x="1404" y="101"/>
                  </a:lnTo>
                  <a:lnTo>
                    <a:pt x="1406" y="101"/>
                  </a:lnTo>
                  <a:lnTo>
                    <a:pt x="1406" y="101"/>
                  </a:lnTo>
                  <a:lnTo>
                    <a:pt x="1404" y="101"/>
                  </a:lnTo>
                  <a:lnTo>
                    <a:pt x="1404" y="101"/>
                  </a:lnTo>
                  <a:lnTo>
                    <a:pt x="1404" y="101"/>
                  </a:lnTo>
                  <a:lnTo>
                    <a:pt x="1406" y="101"/>
                  </a:lnTo>
                  <a:lnTo>
                    <a:pt x="1411" y="101"/>
                  </a:lnTo>
                  <a:lnTo>
                    <a:pt x="1418" y="103"/>
                  </a:lnTo>
                  <a:lnTo>
                    <a:pt x="1424" y="105"/>
                  </a:lnTo>
                  <a:lnTo>
                    <a:pt x="1429" y="107"/>
                  </a:lnTo>
                  <a:lnTo>
                    <a:pt x="1431" y="109"/>
                  </a:lnTo>
                  <a:lnTo>
                    <a:pt x="1431" y="109"/>
                  </a:lnTo>
                  <a:lnTo>
                    <a:pt x="1431" y="109"/>
                  </a:lnTo>
                  <a:lnTo>
                    <a:pt x="1431" y="109"/>
                  </a:lnTo>
                  <a:lnTo>
                    <a:pt x="1433" y="112"/>
                  </a:lnTo>
                  <a:lnTo>
                    <a:pt x="1433" y="114"/>
                  </a:lnTo>
                  <a:lnTo>
                    <a:pt x="1436" y="116"/>
                  </a:lnTo>
                  <a:lnTo>
                    <a:pt x="1438" y="121"/>
                  </a:lnTo>
                  <a:lnTo>
                    <a:pt x="1442" y="127"/>
                  </a:lnTo>
                  <a:lnTo>
                    <a:pt x="1449" y="136"/>
                  </a:lnTo>
                  <a:lnTo>
                    <a:pt x="1451" y="143"/>
                  </a:lnTo>
                  <a:lnTo>
                    <a:pt x="1454" y="148"/>
                  </a:lnTo>
                  <a:lnTo>
                    <a:pt x="1456" y="150"/>
                  </a:lnTo>
                  <a:lnTo>
                    <a:pt x="1456" y="150"/>
                  </a:lnTo>
                  <a:lnTo>
                    <a:pt x="1458" y="148"/>
                  </a:lnTo>
                  <a:lnTo>
                    <a:pt x="1458" y="148"/>
                  </a:lnTo>
                  <a:lnTo>
                    <a:pt x="1458" y="145"/>
                  </a:lnTo>
                  <a:lnTo>
                    <a:pt x="1460" y="143"/>
                  </a:lnTo>
                  <a:lnTo>
                    <a:pt x="1462" y="143"/>
                  </a:lnTo>
                  <a:lnTo>
                    <a:pt x="1465" y="141"/>
                  </a:lnTo>
                  <a:lnTo>
                    <a:pt x="1469" y="143"/>
                  </a:lnTo>
                  <a:lnTo>
                    <a:pt x="1478" y="145"/>
                  </a:lnTo>
                  <a:lnTo>
                    <a:pt x="1483" y="145"/>
                  </a:lnTo>
                  <a:lnTo>
                    <a:pt x="1487" y="148"/>
                  </a:lnTo>
                  <a:lnTo>
                    <a:pt x="1489" y="150"/>
                  </a:lnTo>
                  <a:lnTo>
                    <a:pt x="1492" y="150"/>
                  </a:lnTo>
                  <a:lnTo>
                    <a:pt x="1496" y="152"/>
                  </a:lnTo>
                  <a:lnTo>
                    <a:pt x="1503" y="157"/>
                  </a:lnTo>
                  <a:lnTo>
                    <a:pt x="1507" y="159"/>
                  </a:lnTo>
                  <a:lnTo>
                    <a:pt x="1512" y="161"/>
                  </a:lnTo>
                  <a:lnTo>
                    <a:pt x="1512" y="163"/>
                  </a:lnTo>
                  <a:lnTo>
                    <a:pt x="1512" y="163"/>
                  </a:lnTo>
                  <a:lnTo>
                    <a:pt x="1510" y="166"/>
                  </a:lnTo>
                  <a:lnTo>
                    <a:pt x="1507" y="168"/>
                  </a:lnTo>
                  <a:lnTo>
                    <a:pt x="1505" y="170"/>
                  </a:lnTo>
                  <a:lnTo>
                    <a:pt x="1503" y="172"/>
                  </a:lnTo>
                  <a:lnTo>
                    <a:pt x="1501" y="177"/>
                  </a:lnTo>
                  <a:lnTo>
                    <a:pt x="1496" y="179"/>
                  </a:lnTo>
                  <a:lnTo>
                    <a:pt x="1489" y="181"/>
                  </a:lnTo>
                  <a:lnTo>
                    <a:pt x="1485" y="183"/>
                  </a:lnTo>
                  <a:lnTo>
                    <a:pt x="1476" y="188"/>
                  </a:lnTo>
                  <a:lnTo>
                    <a:pt x="1469" y="195"/>
                  </a:lnTo>
                  <a:lnTo>
                    <a:pt x="1467" y="199"/>
                  </a:lnTo>
                  <a:lnTo>
                    <a:pt x="1465" y="201"/>
                  </a:lnTo>
                  <a:lnTo>
                    <a:pt x="1465" y="201"/>
                  </a:lnTo>
                  <a:lnTo>
                    <a:pt x="1465" y="204"/>
                  </a:lnTo>
                  <a:lnTo>
                    <a:pt x="1467" y="204"/>
                  </a:lnTo>
                  <a:lnTo>
                    <a:pt x="1471" y="204"/>
                  </a:lnTo>
                  <a:lnTo>
                    <a:pt x="1476" y="206"/>
                  </a:lnTo>
                  <a:lnTo>
                    <a:pt x="1478" y="208"/>
                  </a:lnTo>
                  <a:lnTo>
                    <a:pt x="1483" y="213"/>
                  </a:lnTo>
                  <a:lnTo>
                    <a:pt x="1489" y="219"/>
                  </a:lnTo>
                  <a:lnTo>
                    <a:pt x="1492" y="222"/>
                  </a:lnTo>
                  <a:lnTo>
                    <a:pt x="1496" y="224"/>
                  </a:lnTo>
                  <a:lnTo>
                    <a:pt x="1498" y="222"/>
                  </a:lnTo>
                  <a:lnTo>
                    <a:pt x="1503" y="222"/>
                  </a:lnTo>
                  <a:lnTo>
                    <a:pt x="1507" y="222"/>
                  </a:lnTo>
                  <a:lnTo>
                    <a:pt x="1512" y="219"/>
                  </a:lnTo>
                  <a:lnTo>
                    <a:pt x="1519" y="222"/>
                  </a:lnTo>
                  <a:lnTo>
                    <a:pt x="1523" y="224"/>
                  </a:lnTo>
                  <a:lnTo>
                    <a:pt x="1528" y="224"/>
                  </a:lnTo>
                  <a:lnTo>
                    <a:pt x="1528" y="224"/>
                  </a:lnTo>
                  <a:lnTo>
                    <a:pt x="1528" y="224"/>
                  </a:lnTo>
                  <a:lnTo>
                    <a:pt x="1528" y="224"/>
                  </a:lnTo>
                  <a:lnTo>
                    <a:pt x="1525" y="226"/>
                  </a:lnTo>
                  <a:lnTo>
                    <a:pt x="1525" y="226"/>
                  </a:lnTo>
                  <a:lnTo>
                    <a:pt x="1525" y="228"/>
                  </a:lnTo>
                  <a:lnTo>
                    <a:pt x="1528" y="231"/>
                  </a:lnTo>
                  <a:lnTo>
                    <a:pt x="1530" y="233"/>
                  </a:lnTo>
                  <a:lnTo>
                    <a:pt x="1534" y="235"/>
                  </a:lnTo>
                  <a:lnTo>
                    <a:pt x="1536" y="235"/>
                  </a:lnTo>
                  <a:lnTo>
                    <a:pt x="1539" y="237"/>
                  </a:lnTo>
                  <a:lnTo>
                    <a:pt x="1543" y="237"/>
                  </a:lnTo>
                  <a:lnTo>
                    <a:pt x="1550" y="239"/>
                  </a:lnTo>
                  <a:lnTo>
                    <a:pt x="1554" y="242"/>
                  </a:lnTo>
                  <a:lnTo>
                    <a:pt x="1557" y="244"/>
                  </a:lnTo>
                  <a:lnTo>
                    <a:pt x="1559" y="244"/>
                  </a:lnTo>
                  <a:lnTo>
                    <a:pt x="1561" y="242"/>
                  </a:lnTo>
                  <a:lnTo>
                    <a:pt x="1563" y="242"/>
                  </a:lnTo>
                  <a:lnTo>
                    <a:pt x="1568" y="242"/>
                  </a:lnTo>
                  <a:lnTo>
                    <a:pt x="1575" y="244"/>
                  </a:lnTo>
                  <a:lnTo>
                    <a:pt x="1579" y="244"/>
                  </a:lnTo>
                  <a:lnTo>
                    <a:pt x="1581" y="246"/>
                  </a:lnTo>
                  <a:lnTo>
                    <a:pt x="1584" y="246"/>
                  </a:lnTo>
                  <a:lnTo>
                    <a:pt x="1586" y="248"/>
                  </a:lnTo>
                  <a:lnTo>
                    <a:pt x="1588" y="251"/>
                  </a:lnTo>
                  <a:lnTo>
                    <a:pt x="1593" y="253"/>
                  </a:lnTo>
                  <a:lnTo>
                    <a:pt x="1597" y="255"/>
                  </a:lnTo>
                  <a:lnTo>
                    <a:pt x="1604" y="260"/>
                  </a:lnTo>
                  <a:lnTo>
                    <a:pt x="1608" y="262"/>
                  </a:lnTo>
                  <a:lnTo>
                    <a:pt x="1613" y="264"/>
                  </a:lnTo>
                  <a:lnTo>
                    <a:pt x="1613" y="264"/>
                  </a:lnTo>
                  <a:lnTo>
                    <a:pt x="1615" y="264"/>
                  </a:lnTo>
                  <a:lnTo>
                    <a:pt x="1613" y="264"/>
                  </a:lnTo>
                  <a:lnTo>
                    <a:pt x="1613" y="264"/>
                  </a:lnTo>
                  <a:lnTo>
                    <a:pt x="1613" y="264"/>
                  </a:lnTo>
                  <a:lnTo>
                    <a:pt x="1613" y="264"/>
                  </a:lnTo>
                  <a:lnTo>
                    <a:pt x="1615" y="264"/>
                  </a:lnTo>
                  <a:lnTo>
                    <a:pt x="1617" y="264"/>
                  </a:lnTo>
                  <a:lnTo>
                    <a:pt x="1622" y="266"/>
                  </a:lnTo>
                  <a:lnTo>
                    <a:pt x="1622" y="269"/>
                  </a:lnTo>
                  <a:lnTo>
                    <a:pt x="1622" y="271"/>
                  </a:lnTo>
                  <a:lnTo>
                    <a:pt x="1617" y="273"/>
                  </a:lnTo>
                  <a:lnTo>
                    <a:pt x="1615" y="275"/>
                  </a:lnTo>
                  <a:lnTo>
                    <a:pt x="1613" y="278"/>
                  </a:lnTo>
                  <a:lnTo>
                    <a:pt x="1610" y="278"/>
                  </a:lnTo>
                  <a:lnTo>
                    <a:pt x="1608" y="278"/>
                  </a:lnTo>
                  <a:lnTo>
                    <a:pt x="1597" y="293"/>
                  </a:lnTo>
                  <a:lnTo>
                    <a:pt x="1597" y="293"/>
                  </a:lnTo>
                  <a:lnTo>
                    <a:pt x="1595" y="293"/>
                  </a:lnTo>
                  <a:lnTo>
                    <a:pt x="1593" y="296"/>
                  </a:lnTo>
                  <a:lnTo>
                    <a:pt x="1588" y="300"/>
                  </a:lnTo>
                  <a:lnTo>
                    <a:pt x="1584" y="307"/>
                  </a:lnTo>
                  <a:lnTo>
                    <a:pt x="1577" y="313"/>
                  </a:lnTo>
                  <a:lnTo>
                    <a:pt x="1572" y="320"/>
                  </a:lnTo>
                  <a:lnTo>
                    <a:pt x="1570" y="322"/>
                  </a:lnTo>
                  <a:lnTo>
                    <a:pt x="1570" y="325"/>
                  </a:lnTo>
                  <a:lnTo>
                    <a:pt x="1568" y="325"/>
                  </a:lnTo>
                  <a:lnTo>
                    <a:pt x="1568" y="325"/>
                  </a:lnTo>
                  <a:lnTo>
                    <a:pt x="1568" y="322"/>
                  </a:lnTo>
                  <a:lnTo>
                    <a:pt x="1566" y="322"/>
                  </a:lnTo>
                  <a:lnTo>
                    <a:pt x="1563" y="320"/>
                  </a:lnTo>
                  <a:lnTo>
                    <a:pt x="1559" y="320"/>
                  </a:lnTo>
                  <a:lnTo>
                    <a:pt x="1557" y="318"/>
                  </a:lnTo>
                  <a:lnTo>
                    <a:pt x="1554" y="318"/>
                  </a:lnTo>
                  <a:lnTo>
                    <a:pt x="1554" y="318"/>
                  </a:lnTo>
                  <a:lnTo>
                    <a:pt x="1554" y="318"/>
                  </a:lnTo>
                  <a:lnTo>
                    <a:pt x="1554" y="316"/>
                  </a:lnTo>
                  <a:lnTo>
                    <a:pt x="1554" y="313"/>
                  </a:lnTo>
                  <a:lnTo>
                    <a:pt x="1552" y="311"/>
                  </a:lnTo>
                  <a:lnTo>
                    <a:pt x="1550" y="309"/>
                  </a:lnTo>
                  <a:lnTo>
                    <a:pt x="1545" y="305"/>
                  </a:lnTo>
                  <a:lnTo>
                    <a:pt x="1543" y="302"/>
                  </a:lnTo>
                  <a:lnTo>
                    <a:pt x="1541" y="300"/>
                  </a:lnTo>
                  <a:lnTo>
                    <a:pt x="1539" y="298"/>
                  </a:lnTo>
                  <a:lnTo>
                    <a:pt x="1536" y="293"/>
                  </a:lnTo>
                  <a:lnTo>
                    <a:pt x="1532" y="291"/>
                  </a:lnTo>
                  <a:lnTo>
                    <a:pt x="1528" y="287"/>
                  </a:lnTo>
                  <a:lnTo>
                    <a:pt x="1521" y="282"/>
                  </a:lnTo>
                  <a:lnTo>
                    <a:pt x="1516" y="278"/>
                  </a:lnTo>
                  <a:lnTo>
                    <a:pt x="1514" y="275"/>
                  </a:lnTo>
                  <a:lnTo>
                    <a:pt x="1512" y="273"/>
                  </a:lnTo>
                  <a:lnTo>
                    <a:pt x="1512" y="273"/>
                  </a:lnTo>
                  <a:lnTo>
                    <a:pt x="1512" y="275"/>
                  </a:lnTo>
                  <a:lnTo>
                    <a:pt x="1510" y="275"/>
                  </a:lnTo>
                  <a:lnTo>
                    <a:pt x="1510" y="275"/>
                  </a:lnTo>
                  <a:lnTo>
                    <a:pt x="1505" y="278"/>
                  </a:lnTo>
                  <a:lnTo>
                    <a:pt x="1501" y="278"/>
                  </a:lnTo>
                  <a:lnTo>
                    <a:pt x="1494" y="275"/>
                  </a:lnTo>
                  <a:lnTo>
                    <a:pt x="1487" y="275"/>
                  </a:lnTo>
                  <a:lnTo>
                    <a:pt x="1485" y="273"/>
                  </a:lnTo>
                  <a:lnTo>
                    <a:pt x="1483" y="273"/>
                  </a:lnTo>
                  <a:lnTo>
                    <a:pt x="1483" y="273"/>
                  </a:lnTo>
                  <a:lnTo>
                    <a:pt x="1483" y="275"/>
                  </a:lnTo>
                  <a:lnTo>
                    <a:pt x="1485" y="275"/>
                  </a:lnTo>
                  <a:lnTo>
                    <a:pt x="1485" y="278"/>
                  </a:lnTo>
                  <a:lnTo>
                    <a:pt x="1487" y="280"/>
                  </a:lnTo>
                  <a:lnTo>
                    <a:pt x="1485" y="282"/>
                  </a:lnTo>
                  <a:lnTo>
                    <a:pt x="1483" y="284"/>
                  </a:lnTo>
                  <a:lnTo>
                    <a:pt x="1480" y="287"/>
                  </a:lnTo>
                  <a:lnTo>
                    <a:pt x="1478" y="289"/>
                  </a:lnTo>
                  <a:lnTo>
                    <a:pt x="1478" y="291"/>
                  </a:lnTo>
                  <a:lnTo>
                    <a:pt x="1480" y="293"/>
                  </a:lnTo>
                  <a:lnTo>
                    <a:pt x="1483" y="296"/>
                  </a:lnTo>
                  <a:lnTo>
                    <a:pt x="1485" y="298"/>
                  </a:lnTo>
                  <a:lnTo>
                    <a:pt x="1487" y="300"/>
                  </a:lnTo>
                  <a:lnTo>
                    <a:pt x="1487" y="305"/>
                  </a:lnTo>
                  <a:lnTo>
                    <a:pt x="1489" y="307"/>
                  </a:lnTo>
                  <a:lnTo>
                    <a:pt x="1494" y="309"/>
                  </a:lnTo>
                  <a:lnTo>
                    <a:pt x="1496" y="311"/>
                  </a:lnTo>
                  <a:lnTo>
                    <a:pt x="1501" y="316"/>
                  </a:lnTo>
                  <a:lnTo>
                    <a:pt x="1505" y="322"/>
                  </a:lnTo>
                  <a:lnTo>
                    <a:pt x="1507" y="327"/>
                  </a:lnTo>
                  <a:lnTo>
                    <a:pt x="1510" y="329"/>
                  </a:lnTo>
                  <a:lnTo>
                    <a:pt x="1512" y="329"/>
                  </a:lnTo>
                  <a:lnTo>
                    <a:pt x="1512" y="329"/>
                  </a:lnTo>
                  <a:lnTo>
                    <a:pt x="1512" y="329"/>
                  </a:lnTo>
                  <a:lnTo>
                    <a:pt x="1514" y="329"/>
                  </a:lnTo>
                  <a:lnTo>
                    <a:pt x="1516" y="331"/>
                  </a:lnTo>
                  <a:lnTo>
                    <a:pt x="1519" y="331"/>
                  </a:lnTo>
                  <a:lnTo>
                    <a:pt x="1525" y="336"/>
                  </a:lnTo>
                  <a:lnTo>
                    <a:pt x="1530" y="338"/>
                  </a:lnTo>
                  <a:lnTo>
                    <a:pt x="1532" y="340"/>
                  </a:lnTo>
                  <a:lnTo>
                    <a:pt x="1534" y="343"/>
                  </a:lnTo>
                  <a:lnTo>
                    <a:pt x="1534" y="343"/>
                  </a:lnTo>
                  <a:lnTo>
                    <a:pt x="1532" y="343"/>
                  </a:lnTo>
                  <a:lnTo>
                    <a:pt x="1532" y="343"/>
                  </a:lnTo>
                  <a:lnTo>
                    <a:pt x="1532" y="343"/>
                  </a:lnTo>
                  <a:lnTo>
                    <a:pt x="1532" y="345"/>
                  </a:lnTo>
                  <a:lnTo>
                    <a:pt x="1532" y="347"/>
                  </a:lnTo>
                  <a:lnTo>
                    <a:pt x="1536" y="349"/>
                  </a:lnTo>
                  <a:lnTo>
                    <a:pt x="1539" y="354"/>
                  </a:lnTo>
                  <a:lnTo>
                    <a:pt x="1541" y="356"/>
                  </a:lnTo>
                  <a:lnTo>
                    <a:pt x="1543" y="358"/>
                  </a:lnTo>
                  <a:lnTo>
                    <a:pt x="1543" y="361"/>
                  </a:lnTo>
                  <a:lnTo>
                    <a:pt x="1545" y="363"/>
                  </a:lnTo>
                  <a:lnTo>
                    <a:pt x="1545" y="365"/>
                  </a:lnTo>
                  <a:lnTo>
                    <a:pt x="1548" y="370"/>
                  </a:lnTo>
                  <a:lnTo>
                    <a:pt x="1550" y="376"/>
                  </a:lnTo>
                  <a:lnTo>
                    <a:pt x="1550" y="383"/>
                  </a:lnTo>
                  <a:lnTo>
                    <a:pt x="1552" y="385"/>
                  </a:lnTo>
                  <a:lnTo>
                    <a:pt x="1552" y="387"/>
                  </a:lnTo>
                  <a:lnTo>
                    <a:pt x="1550" y="387"/>
                  </a:lnTo>
                  <a:lnTo>
                    <a:pt x="1550" y="387"/>
                  </a:lnTo>
                  <a:lnTo>
                    <a:pt x="1548" y="387"/>
                  </a:lnTo>
                  <a:lnTo>
                    <a:pt x="1545" y="387"/>
                  </a:lnTo>
                  <a:lnTo>
                    <a:pt x="1543" y="390"/>
                  </a:lnTo>
                  <a:lnTo>
                    <a:pt x="1541" y="394"/>
                  </a:lnTo>
                  <a:lnTo>
                    <a:pt x="1539" y="396"/>
                  </a:lnTo>
                  <a:lnTo>
                    <a:pt x="1536" y="399"/>
                  </a:lnTo>
                  <a:lnTo>
                    <a:pt x="1536" y="401"/>
                  </a:lnTo>
                  <a:lnTo>
                    <a:pt x="1536" y="401"/>
                  </a:lnTo>
                  <a:lnTo>
                    <a:pt x="1536" y="399"/>
                  </a:lnTo>
                  <a:lnTo>
                    <a:pt x="1536" y="399"/>
                  </a:lnTo>
                  <a:lnTo>
                    <a:pt x="1536" y="399"/>
                  </a:lnTo>
                  <a:lnTo>
                    <a:pt x="1534" y="396"/>
                  </a:lnTo>
                  <a:lnTo>
                    <a:pt x="1532" y="399"/>
                  </a:lnTo>
                  <a:lnTo>
                    <a:pt x="1530" y="401"/>
                  </a:lnTo>
                  <a:lnTo>
                    <a:pt x="1525" y="399"/>
                  </a:lnTo>
                  <a:lnTo>
                    <a:pt x="1521" y="396"/>
                  </a:lnTo>
                  <a:lnTo>
                    <a:pt x="1519" y="394"/>
                  </a:lnTo>
                  <a:lnTo>
                    <a:pt x="1514" y="390"/>
                  </a:lnTo>
                  <a:lnTo>
                    <a:pt x="1507" y="387"/>
                  </a:lnTo>
                  <a:lnTo>
                    <a:pt x="1505" y="385"/>
                  </a:lnTo>
                  <a:lnTo>
                    <a:pt x="1501" y="383"/>
                  </a:lnTo>
                  <a:lnTo>
                    <a:pt x="1501" y="383"/>
                  </a:lnTo>
                  <a:lnTo>
                    <a:pt x="1498" y="381"/>
                  </a:lnTo>
                  <a:lnTo>
                    <a:pt x="1496" y="376"/>
                  </a:lnTo>
                  <a:lnTo>
                    <a:pt x="1494" y="374"/>
                  </a:lnTo>
                  <a:lnTo>
                    <a:pt x="1489" y="370"/>
                  </a:lnTo>
                  <a:lnTo>
                    <a:pt x="1485" y="365"/>
                  </a:lnTo>
                  <a:lnTo>
                    <a:pt x="1483" y="363"/>
                  </a:lnTo>
                  <a:lnTo>
                    <a:pt x="1478" y="365"/>
                  </a:lnTo>
                  <a:lnTo>
                    <a:pt x="1476" y="367"/>
                  </a:lnTo>
                  <a:lnTo>
                    <a:pt x="1476" y="370"/>
                  </a:lnTo>
                  <a:lnTo>
                    <a:pt x="1474" y="372"/>
                  </a:lnTo>
                  <a:lnTo>
                    <a:pt x="1474" y="374"/>
                  </a:lnTo>
                  <a:lnTo>
                    <a:pt x="1474" y="374"/>
                  </a:lnTo>
                  <a:lnTo>
                    <a:pt x="1474" y="374"/>
                  </a:lnTo>
                  <a:lnTo>
                    <a:pt x="1476" y="378"/>
                  </a:lnTo>
                  <a:lnTo>
                    <a:pt x="1478" y="381"/>
                  </a:lnTo>
                  <a:lnTo>
                    <a:pt x="1483" y="387"/>
                  </a:lnTo>
                  <a:lnTo>
                    <a:pt x="1489" y="394"/>
                  </a:lnTo>
                  <a:lnTo>
                    <a:pt x="1494" y="396"/>
                  </a:lnTo>
                  <a:lnTo>
                    <a:pt x="1496" y="401"/>
                  </a:lnTo>
                  <a:lnTo>
                    <a:pt x="1498" y="403"/>
                  </a:lnTo>
                  <a:lnTo>
                    <a:pt x="1501" y="405"/>
                  </a:lnTo>
                  <a:lnTo>
                    <a:pt x="1503" y="408"/>
                  </a:lnTo>
                  <a:lnTo>
                    <a:pt x="1505" y="412"/>
                  </a:lnTo>
                  <a:lnTo>
                    <a:pt x="1512" y="417"/>
                  </a:lnTo>
                  <a:lnTo>
                    <a:pt x="1516" y="423"/>
                  </a:lnTo>
                  <a:lnTo>
                    <a:pt x="1519" y="426"/>
                  </a:lnTo>
                  <a:lnTo>
                    <a:pt x="1523" y="426"/>
                  </a:lnTo>
                  <a:lnTo>
                    <a:pt x="1523" y="428"/>
                  </a:lnTo>
                  <a:lnTo>
                    <a:pt x="1525" y="428"/>
                  </a:lnTo>
                  <a:lnTo>
                    <a:pt x="1525" y="428"/>
                  </a:lnTo>
                  <a:lnTo>
                    <a:pt x="1525" y="432"/>
                  </a:lnTo>
                  <a:lnTo>
                    <a:pt x="1525" y="435"/>
                  </a:lnTo>
                  <a:lnTo>
                    <a:pt x="1523" y="435"/>
                  </a:lnTo>
                  <a:lnTo>
                    <a:pt x="1523" y="435"/>
                  </a:lnTo>
                  <a:lnTo>
                    <a:pt x="1521" y="432"/>
                  </a:lnTo>
                  <a:lnTo>
                    <a:pt x="1516" y="430"/>
                  </a:lnTo>
                  <a:lnTo>
                    <a:pt x="1510" y="428"/>
                  </a:lnTo>
                  <a:lnTo>
                    <a:pt x="1501" y="426"/>
                  </a:lnTo>
                  <a:lnTo>
                    <a:pt x="1492" y="423"/>
                  </a:lnTo>
                  <a:lnTo>
                    <a:pt x="1487" y="423"/>
                  </a:lnTo>
                  <a:lnTo>
                    <a:pt x="1485" y="423"/>
                  </a:lnTo>
                  <a:lnTo>
                    <a:pt x="1483" y="421"/>
                  </a:lnTo>
                  <a:lnTo>
                    <a:pt x="1483" y="421"/>
                  </a:lnTo>
                  <a:lnTo>
                    <a:pt x="1483" y="421"/>
                  </a:lnTo>
                  <a:lnTo>
                    <a:pt x="1480" y="419"/>
                  </a:lnTo>
                  <a:lnTo>
                    <a:pt x="1476" y="417"/>
                  </a:lnTo>
                  <a:lnTo>
                    <a:pt x="1469" y="414"/>
                  </a:lnTo>
                  <a:lnTo>
                    <a:pt x="1467" y="414"/>
                  </a:lnTo>
                  <a:lnTo>
                    <a:pt x="1465" y="412"/>
                  </a:lnTo>
                  <a:lnTo>
                    <a:pt x="1462" y="410"/>
                  </a:lnTo>
                  <a:lnTo>
                    <a:pt x="1458" y="410"/>
                  </a:lnTo>
                  <a:lnTo>
                    <a:pt x="1454" y="408"/>
                  </a:lnTo>
                  <a:lnTo>
                    <a:pt x="1449" y="405"/>
                  </a:lnTo>
                  <a:lnTo>
                    <a:pt x="1447" y="403"/>
                  </a:lnTo>
                  <a:lnTo>
                    <a:pt x="1445" y="403"/>
                  </a:lnTo>
                  <a:lnTo>
                    <a:pt x="1442" y="403"/>
                  </a:lnTo>
                  <a:lnTo>
                    <a:pt x="1438" y="403"/>
                  </a:lnTo>
                  <a:lnTo>
                    <a:pt x="1436" y="403"/>
                  </a:lnTo>
                  <a:lnTo>
                    <a:pt x="1429" y="403"/>
                  </a:lnTo>
                  <a:lnTo>
                    <a:pt x="1424" y="403"/>
                  </a:lnTo>
                  <a:lnTo>
                    <a:pt x="1422" y="403"/>
                  </a:lnTo>
                  <a:lnTo>
                    <a:pt x="1422" y="403"/>
                  </a:lnTo>
                  <a:lnTo>
                    <a:pt x="1422" y="403"/>
                  </a:lnTo>
                  <a:lnTo>
                    <a:pt x="1422" y="401"/>
                  </a:lnTo>
                  <a:lnTo>
                    <a:pt x="1422" y="399"/>
                  </a:lnTo>
                  <a:lnTo>
                    <a:pt x="1420" y="396"/>
                  </a:lnTo>
                  <a:lnTo>
                    <a:pt x="1415" y="394"/>
                  </a:lnTo>
                  <a:lnTo>
                    <a:pt x="1411" y="390"/>
                  </a:lnTo>
                  <a:lnTo>
                    <a:pt x="1406" y="387"/>
                  </a:lnTo>
                  <a:lnTo>
                    <a:pt x="1404" y="385"/>
                  </a:lnTo>
                  <a:lnTo>
                    <a:pt x="1402" y="383"/>
                  </a:lnTo>
                  <a:lnTo>
                    <a:pt x="1400" y="381"/>
                  </a:lnTo>
                  <a:lnTo>
                    <a:pt x="1397" y="378"/>
                  </a:lnTo>
                  <a:lnTo>
                    <a:pt x="1393" y="374"/>
                  </a:lnTo>
                  <a:lnTo>
                    <a:pt x="1388" y="370"/>
                  </a:lnTo>
                  <a:lnTo>
                    <a:pt x="1384" y="367"/>
                  </a:lnTo>
                  <a:lnTo>
                    <a:pt x="1382" y="365"/>
                  </a:lnTo>
                  <a:lnTo>
                    <a:pt x="1380" y="363"/>
                  </a:lnTo>
                  <a:lnTo>
                    <a:pt x="1375" y="358"/>
                  </a:lnTo>
                  <a:lnTo>
                    <a:pt x="1373" y="354"/>
                  </a:lnTo>
                  <a:lnTo>
                    <a:pt x="1368" y="352"/>
                  </a:lnTo>
                  <a:lnTo>
                    <a:pt x="1366" y="349"/>
                  </a:lnTo>
                  <a:lnTo>
                    <a:pt x="1364" y="349"/>
                  </a:lnTo>
                  <a:lnTo>
                    <a:pt x="1362" y="349"/>
                  </a:lnTo>
                  <a:lnTo>
                    <a:pt x="1359" y="352"/>
                  </a:lnTo>
                  <a:lnTo>
                    <a:pt x="1357" y="352"/>
                  </a:lnTo>
                  <a:lnTo>
                    <a:pt x="1353" y="352"/>
                  </a:lnTo>
                  <a:lnTo>
                    <a:pt x="1348" y="352"/>
                  </a:lnTo>
                  <a:lnTo>
                    <a:pt x="1344" y="352"/>
                  </a:lnTo>
                  <a:lnTo>
                    <a:pt x="1341" y="352"/>
                  </a:lnTo>
                  <a:lnTo>
                    <a:pt x="1337" y="352"/>
                  </a:lnTo>
                  <a:lnTo>
                    <a:pt x="1330" y="352"/>
                  </a:lnTo>
                  <a:lnTo>
                    <a:pt x="1323" y="352"/>
                  </a:lnTo>
                  <a:lnTo>
                    <a:pt x="1319" y="352"/>
                  </a:lnTo>
                  <a:lnTo>
                    <a:pt x="1317" y="352"/>
                  </a:lnTo>
                  <a:lnTo>
                    <a:pt x="1312" y="352"/>
                  </a:lnTo>
                  <a:lnTo>
                    <a:pt x="1306" y="352"/>
                  </a:lnTo>
                  <a:lnTo>
                    <a:pt x="1301" y="352"/>
                  </a:lnTo>
                  <a:lnTo>
                    <a:pt x="1299" y="352"/>
                  </a:lnTo>
                  <a:lnTo>
                    <a:pt x="1294" y="352"/>
                  </a:lnTo>
                  <a:lnTo>
                    <a:pt x="1292" y="352"/>
                  </a:lnTo>
                  <a:lnTo>
                    <a:pt x="1288" y="349"/>
                  </a:lnTo>
                  <a:lnTo>
                    <a:pt x="1281" y="347"/>
                  </a:lnTo>
                  <a:lnTo>
                    <a:pt x="1279" y="345"/>
                  </a:lnTo>
                  <a:lnTo>
                    <a:pt x="1276" y="340"/>
                  </a:lnTo>
                  <a:lnTo>
                    <a:pt x="1279" y="338"/>
                  </a:lnTo>
                  <a:lnTo>
                    <a:pt x="1281" y="336"/>
                  </a:lnTo>
                  <a:lnTo>
                    <a:pt x="1283" y="331"/>
                  </a:lnTo>
                  <a:lnTo>
                    <a:pt x="1288" y="329"/>
                  </a:lnTo>
                  <a:lnTo>
                    <a:pt x="1290" y="325"/>
                  </a:lnTo>
                  <a:lnTo>
                    <a:pt x="1294" y="320"/>
                  </a:lnTo>
                  <a:lnTo>
                    <a:pt x="1297" y="320"/>
                  </a:lnTo>
                  <a:lnTo>
                    <a:pt x="1303" y="318"/>
                  </a:lnTo>
                  <a:lnTo>
                    <a:pt x="1308" y="320"/>
                  </a:lnTo>
                  <a:lnTo>
                    <a:pt x="1317" y="320"/>
                  </a:lnTo>
                  <a:lnTo>
                    <a:pt x="1323" y="320"/>
                  </a:lnTo>
                  <a:lnTo>
                    <a:pt x="1328" y="320"/>
                  </a:lnTo>
                  <a:lnTo>
                    <a:pt x="1330" y="320"/>
                  </a:lnTo>
                  <a:lnTo>
                    <a:pt x="1332" y="318"/>
                  </a:lnTo>
                  <a:lnTo>
                    <a:pt x="1337" y="318"/>
                  </a:lnTo>
                  <a:lnTo>
                    <a:pt x="1341" y="318"/>
                  </a:lnTo>
                  <a:lnTo>
                    <a:pt x="1348" y="316"/>
                  </a:lnTo>
                  <a:lnTo>
                    <a:pt x="1353" y="316"/>
                  </a:lnTo>
                  <a:lnTo>
                    <a:pt x="1355" y="316"/>
                  </a:lnTo>
                  <a:lnTo>
                    <a:pt x="1357" y="316"/>
                  </a:lnTo>
                  <a:lnTo>
                    <a:pt x="1355" y="313"/>
                  </a:lnTo>
                  <a:lnTo>
                    <a:pt x="1355" y="313"/>
                  </a:lnTo>
                  <a:lnTo>
                    <a:pt x="1355" y="311"/>
                  </a:lnTo>
                  <a:lnTo>
                    <a:pt x="1355" y="307"/>
                  </a:lnTo>
                  <a:lnTo>
                    <a:pt x="1359" y="302"/>
                  </a:lnTo>
                  <a:lnTo>
                    <a:pt x="1362" y="300"/>
                  </a:lnTo>
                  <a:lnTo>
                    <a:pt x="1362" y="298"/>
                  </a:lnTo>
                  <a:lnTo>
                    <a:pt x="1362" y="296"/>
                  </a:lnTo>
                  <a:lnTo>
                    <a:pt x="1362" y="296"/>
                  </a:lnTo>
                  <a:lnTo>
                    <a:pt x="1359" y="296"/>
                  </a:lnTo>
                  <a:lnTo>
                    <a:pt x="1357" y="296"/>
                  </a:lnTo>
                  <a:lnTo>
                    <a:pt x="1353" y="296"/>
                  </a:lnTo>
                  <a:lnTo>
                    <a:pt x="1348" y="293"/>
                  </a:lnTo>
                  <a:lnTo>
                    <a:pt x="1344" y="289"/>
                  </a:lnTo>
                  <a:lnTo>
                    <a:pt x="1341" y="287"/>
                  </a:lnTo>
                  <a:lnTo>
                    <a:pt x="1339" y="284"/>
                  </a:lnTo>
                  <a:lnTo>
                    <a:pt x="1339" y="284"/>
                  </a:lnTo>
                  <a:lnTo>
                    <a:pt x="1339" y="284"/>
                  </a:lnTo>
                  <a:lnTo>
                    <a:pt x="1341" y="284"/>
                  </a:lnTo>
                  <a:lnTo>
                    <a:pt x="1346" y="284"/>
                  </a:lnTo>
                  <a:lnTo>
                    <a:pt x="1350" y="284"/>
                  </a:lnTo>
                  <a:lnTo>
                    <a:pt x="1355" y="284"/>
                  </a:lnTo>
                  <a:lnTo>
                    <a:pt x="1359" y="284"/>
                  </a:lnTo>
                  <a:lnTo>
                    <a:pt x="1364" y="282"/>
                  </a:lnTo>
                  <a:lnTo>
                    <a:pt x="1366" y="280"/>
                  </a:lnTo>
                  <a:lnTo>
                    <a:pt x="1368" y="275"/>
                  </a:lnTo>
                  <a:lnTo>
                    <a:pt x="1373" y="273"/>
                  </a:lnTo>
                  <a:lnTo>
                    <a:pt x="1375" y="269"/>
                  </a:lnTo>
                  <a:lnTo>
                    <a:pt x="1377" y="264"/>
                  </a:lnTo>
                  <a:lnTo>
                    <a:pt x="1382" y="257"/>
                  </a:lnTo>
                  <a:lnTo>
                    <a:pt x="1386" y="253"/>
                  </a:lnTo>
                  <a:lnTo>
                    <a:pt x="1388" y="251"/>
                  </a:lnTo>
                  <a:lnTo>
                    <a:pt x="1388" y="248"/>
                  </a:lnTo>
                  <a:lnTo>
                    <a:pt x="1388" y="248"/>
                  </a:lnTo>
                  <a:lnTo>
                    <a:pt x="1388" y="248"/>
                  </a:lnTo>
                  <a:lnTo>
                    <a:pt x="1386" y="248"/>
                  </a:lnTo>
                  <a:lnTo>
                    <a:pt x="1386" y="246"/>
                  </a:lnTo>
                  <a:lnTo>
                    <a:pt x="1386" y="244"/>
                  </a:lnTo>
                  <a:lnTo>
                    <a:pt x="1386" y="237"/>
                  </a:lnTo>
                  <a:lnTo>
                    <a:pt x="1386" y="233"/>
                  </a:lnTo>
                  <a:lnTo>
                    <a:pt x="1386" y="231"/>
                  </a:lnTo>
                  <a:lnTo>
                    <a:pt x="1386" y="228"/>
                  </a:lnTo>
                  <a:lnTo>
                    <a:pt x="1386" y="228"/>
                  </a:lnTo>
                  <a:lnTo>
                    <a:pt x="1384" y="228"/>
                  </a:lnTo>
                  <a:lnTo>
                    <a:pt x="1382" y="228"/>
                  </a:lnTo>
                  <a:lnTo>
                    <a:pt x="1380" y="228"/>
                  </a:lnTo>
                  <a:lnTo>
                    <a:pt x="1377" y="224"/>
                  </a:lnTo>
                  <a:lnTo>
                    <a:pt x="1375" y="219"/>
                  </a:lnTo>
                  <a:lnTo>
                    <a:pt x="1373" y="217"/>
                  </a:lnTo>
                  <a:lnTo>
                    <a:pt x="1368" y="215"/>
                  </a:lnTo>
                  <a:lnTo>
                    <a:pt x="1366" y="215"/>
                  </a:lnTo>
                  <a:lnTo>
                    <a:pt x="1364" y="215"/>
                  </a:lnTo>
                  <a:lnTo>
                    <a:pt x="1359" y="215"/>
                  </a:lnTo>
                  <a:lnTo>
                    <a:pt x="1353" y="213"/>
                  </a:lnTo>
                  <a:lnTo>
                    <a:pt x="1348" y="213"/>
                  </a:lnTo>
                  <a:lnTo>
                    <a:pt x="1346" y="213"/>
                  </a:lnTo>
                  <a:lnTo>
                    <a:pt x="1344" y="213"/>
                  </a:lnTo>
                  <a:lnTo>
                    <a:pt x="1344" y="213"/>
                  </a:lnTo>
                  <a:lnTo>
                    <a:pt x="1344" y="215"/>
                  </a:lnTo>
                  <a:lnTo>
                    <a:pt x="1344" y="217"/>
                  </a:lnTo>
                  <a:lnTo>
                    <a:pt x="1341" y="219"/>
                  </a:lnTo>
                  <a:lnTo>
                    <a:pt x="1337" y="222"/>
                  </a:lnTo>
                  <a:lnTo>
                    <a:pt x="1332" y="224"/>
                  </a:lnTo>
                  <a:lnTo>
                    <a:pt x="1328" y="226"/>
                  </a:lnTo>
                  <a:lnTo>
                    <a:pt x="1328" y="228"/>
                  </a:lnTo>
                  <a:lnTo>
                    <a:pt x="1328" y="233"/>
                  </a:lnTo>
                  <a:lnTo>
                    <a:pt x="1328" y="235"/>
                  </a:lnTo>
                  <a:lnTo>
                    <a:pt x="1328" y="239"/>
                  </a:lnTo>
                  <a:lnTo>
                    <a:pt x="1326" y="244"/>
                  </a:lnTo>
                  <a:lnTo>
                    <a:pt x="1323" y="248"/>
                  </a:lnTo>
                  <a:lnTo>
                    <a:pt x="1319" y="253"/>
                  </a:lnTo>
                  <a:lnTo>
                    <a:pt x="1319" y="255"/>
                  </a:lnTo>
                  <a:lnTo>
                    <a:pt x="1317" y="255"/>
                  </a:lnTo>
                  <a:lnTo>
                    <a:pt x="1317" y="255"/>
                  </a:lnTo>
                  <a:lnTo>
                    <a:pt x="1317" y="255"/>
                  </a:lnTo>
                  <a:lnTo>
                    <a:pt x="1314" y="253"/>
                  </a:lnTo>
                  <a:lnTo>
                    <a:pt x="1314" y="253"/>
                  </a:lnTo>
                  <a:lnTo>
                    <a:pt x="1310" y="251"/>
                  </a:lnTo>
                  <a:lnTo>
                    <a:pt x="1306" y="251"/>
                  </a:lnTo>
                  <a:lnTo>
                    <a:pt x="1301" y="251"/>
                  </a:lnTo>
                  <a:lnTo>
                    <a:pt x="1299" y="251"/>
                  </a:lnTo>
                  <a:lnTo>
                    <a:pt x="1297" y="248"/>
                  </a:lnTo>
                  <a:lnTo>
                    <a:pt x="1297" y="246"/>
                  </a:lnTo>
                  <a:lnTo>
                    <a:pt x="1299" y="242"/>
                  </a:lnTo>
                  <a:lnTo>
                    <a:pt x="1299" y="237"/>
                  </a:lnTo>
                  <a:lnTo>
                    <a:pt x="1301" y="233"/>
                  </a:lnTo>
                  <a:lnTo>
                    <a:pt x="1303" y="226"/>
                  </a:lnTo>
                  <a:lnTo>
                    <a:pt x="1306" y="222"/>
                  </a:lnTo>
                  <a:lnTo>
                    <a:pt x="1308" y="219"/>
                  </a:lnTo>
                  <a:lnTo>
                    <a:pt x="1310" y="217"/>
                  </a:lnTo>
                  <a:lnTo>
                    <a:pt x="1312" y="217"/>
                  </a:lnTo>
                  <a:lnTo>
                    <a:pt x="1317" y="217"/>
                  </a:lnTo>
                  <a:lnTo>
                    <a:pt x="1321" y="217"/>
                  </a:lnTo>
                  <a:lnTo>
                    <a:pt x="1326" y="215"/>
                  </a:lnTo>
                  <a:lnTo>
                    <a:pt x="1335" y="213"/>
                  </a:lnTo>
                  <a:lnTo>
                    <a:pt x="1339" y="210"/>
                  </a:lnTo>
                  <a:lnTo>
                    <a:pt x="1341" y="210"/>
                  </a:lnTo>
                  <a:lnTo>
                    <a:pt x="1344" y="208"/>
                  </a:lnTo>
                  <a:lnTo>
                    <a:pt x="1341" y="208"/>
                  </a:lnTo>
                  <a:lnTo>
                    <a:pt x="1339" y="208"/>
                  </a:lnTo>
                  <a:lnTo>
                    <a:pt x="1337" y="206"/>
                  </a:lnTo>
                  <a:lnTo>
                    <a:pt x="1335" y="204"/>
                  </a:lnTo>
                  <a:lnTo>
                    <a:pt x="1330" y="201"/>
                  </a:lnTo>
                  <a:lnTo>
                    <a:pt x="1328" y="197"/>
                  </a:lnTo>
                  <a:lnTo>
                    <a:pt x="1326" y="192"/>
                  </a:lnTo>
                  <a:lnTo>
                    <a:pt x="1326" y="190"/>
                  </a:lnTo>
                  <a:lnTo>
                    <a:pt x="1326" y="190"/>
                  </a:lnTo>
                  <a:lnTo>
                    <a:pt x="1323" y="190"/>
                  </a:lnTo>
                  <a:lnTo>
                    <a:pt x="1321" y="190"/>
                  </a:lnTo>
                  <a:lnTo>
                    <a:pt x="1319" y="192"/>
                  </a:lnTo>
                  <a:lnTo>
                    <a:pt x="1314" y="192"/>
                  </a:lnTo>
                  <a:lnTo>
                    <a:pt x="1310" y="192"/>
                  </a:lnTo>
                  <a:lnTo>
                    <a:pt x="1303" y="190"/>
                  </a:lnTo>
                  <a:lnTo>
                    <a:pt x="1301" y="188"/>
                  </a:lnTo>
                  <a:lnTo>
                    <a:pt x="1301" y="186"/>
                  </a:lnTo>
                  <a:lnTo>
                    <a:pt x="1303" y="183"/>
                  </a:lnTo>
                  <a:lnTo>
                    <a:pt x="1306" y="181"/>
                  </a:lnTo>
                  <a:lnTo>
                    <a:pt x="1308" y="179"/>
                  </a:lnTo>
                  <a:lnTo>
                    <a:pt x="1310" y="177"/>
                  </a:lnTo>
                  <a:lnTo>
                    <a:pt x="1312" y="172"/>
                  </a:lnTo>
                  <a:lnTo>
                    <a:pt x="1312" y="168"/>
                  </a:lnTo>
                  <a:lnTo>
                    <a:pt x="1310" y="168"/>
                  </a:lnTo>
                  <a:lnTo>
                    <a:pt x="1308" y="166"/>
                  </a:lnTo>
                  <a:lnTo>
                    <a:pt x="1303" y="166"/>
                  </a:lnTo>
                  <a:lnTo>
                    <a:pt x="1299" y="166"/>
                  </a:lnTo>
                  <a:lnTo>
                    <a:pt x="1294" y="166"/>
                  </a:lnTo>
                  <a:lnTo>
                    <a:pt x="1288" y="163"/>
                  </a:lnTo>
                  <a:lnTo>
                    <a:pt x="1283" y="163"/>
                  </a:lnTo>
                  <a:lnTo>
                    <a:pt x="1279" y="161"/>
                  </a:lnTo>
                  <a:lnTo>
                    <a:pt x="1276" y="159"/>
                  </a:lnTo>
                  <a:lnTo>
                    <a:pt x="1276" y="157"/>
                  </a:lnTo>
                  <a:lnTo>
                    <a:pt x="1274" y="154"/>
                  </a:lnTo>
                  <a:lnTo>
                    <a:pt x="1272" y="152"/>
                  </a:lnTo>
                  <a:lnTo>
                    <a:pt x="1270" y="150"/>
                  </a:lnTo>
                  <a:lnTo>
                    <a:pt x="1263" y="145"/>
                  </a:lnTo>
                  <a:lnTo>
                    <a:pt x="1258" y="143"/>
                  </a:lnTo>
                  <a:lnTo>
                    <a:pt x="1256" y="141"/>
                  </a:lnTo>
                  <a:lnTo>
                    <a:pt x="1254" y="141"/>
                  </a:lnTo>
                  <a:lnTo>
                    <a:pt x="1254" y="141"/>
                  </a:lnTo>
                  <a:lnTo>
                    <a:pt x="1256" y="143"/>
                  </a:lnTo>
                  <a:lnTo>
                    <a:pt x="1256" y="148"/>
                  </a:lnTo>
                  <a:lnTo>
                    <a:pt x="1258" y="150"/>
                  </a:lnTo>
                  <a:lnTo>
                    <a:pt x="1258" y="154"/>
                  </a:lnTo>
                  <a:lnTo>
                    <a:pt x="1258" y="159"/>
                  </a:lnTo>
                  <a:lnTo>
                    <a:pt x="1256" y="163"/>
                  </a:lnTo>
                  <a:lnTo>
                    <a:pt x="1254" y="166"/>
                  </a:lnTo>
                  <a:lnTo>
                    <a:pt x="1254" y="166"/>
                  </a:lnTo>
                  <a:lnTo>
                    <a:pt x="1254" y="163"/>
                  </a:lnTo>
                  <a:lnTo>
                    <a:pt x="1254" y="163"/>
                  </a:lnTo>
                  <a:lnTo>
                    <a:pt x="1252" y="161"/>
                  </a:lnTo>
                  <a:lnTo>
                    <a:pt x="1249" y="161"/>
                  </a:lnTo>
                  <a:lnTo>
                    <a:pt x="1247" y="161"/>
                  </a:lnTo>
                  <a:lnTo>
                    <a:pt x="1240" y="163"/>
                  </a:lnTo>
                  <a:lnTo>
                    <a:pt x="1236" y="161"/>
                  </a:lnTo>
                  <a:lnTo>
                    <a:pt x="1232" y="159"/>
                  </a:lnTo>
                  <a:lnTo>
                    <a:pt x="1227" y="157"/>
                  </a:lnTo>
                  <a:lnTo>
                    <a:pt x="1220" y="154"/>
                  </a:lnTo>
                  <a:lnTo>
                    <a:pt x="1214" y="152"/>
                  </a:lnTo>
                  <a:lnTo>
                    <a:pt x="1209" y="152"/>
                  </a:lnTo>
                  <a:lnTo>
                    <a:pt x="1205" y="154"/>
                  </a:lnTo>
                  <a:lnTo>
                    <a:pt x="1202" y="159"/>
                  </a:lnTo>
                  <a:lnTo>
                    <a:pt x="1202" y="166"/>
                  </a:lnTo>
                  <a:lnTo>
                    <a:pt x="1200" y="172"/>
                  </a:lnTo>
                  <a:lnTo>
                    <a:pt x="1200" y="177"/>
                  </a:lnTo>
                  <a:lnTo>
                    <a:pt x="1200" y="179"/>
                  </a:lnTo>
                  <a:lnTo>
                    <a:pt x="1200" y="181"/>
                  </a:lnTo>
                  <a:lnTo>
                    <a:pt x="1200" y="181"/>
                  </a:lnTo>
                  <a:lnTo>
                    <a:pt x="1202" y="183"/>
                  </a:lnTo>
                  <a:lnTo>
                    <a:pt x="1202" y="186"/>
                  </a:lnTo>
                  <a:lnTo>
                    <a:pt x="1205" y="190"/>
                  </a:lnTo>
                  <a:lnTo>
                    <a:pt x="1209" y="197"/>
                  </a:lnTo>
                  <a:lnTo>
                    <a:pt x="1211" y="204"/>
                  </a:lnTo>
                  <a:lnTo>
                    <a:pt x="1211" y="206"/>
                  </a:lnTo>
                  <a:lnTo>
                    <a:pt x="1211" y="208"/>
                  </a:lnTo>
                  <a:lnTo>
                    <a:pt x="1211" y="208"/>
                  </a:lnTo>
                  <a:lnTo>
                    <a:pt x="1211" y="208"/>
                  </a:lnTo>
                  <a:lnTo>
                    <a:pt x="1209" y="208"/>
                  </a:lnTo>
                  <a:lnTo>
                    <a:pt x="1209" y="208"/>
                  </a:lnTo>
                  <a:lnTo>
                    <a:pt x="1207" y="208"/>
                  </a:lnTo>
                  <a:lnTo>
                    <a:pt x="1205" y="210"/>
                  </a:lnTo>
                  <a:lnTo>
                    <a:pt x="1202" y="217"/>
                  </a:lnTo>
                  <a:lnTo>
                    <a:pt x="1202" y="222"/>
                  </a:lnTo>
                  <a:lnTo>
                    <a:pt x="1202" y="226"/>
                  </a:lnTo>
                  <a:lnTo>
                    <a:pt x="1202" y="228"/>
                  </a:lnTo>
                  <a:lnTo>
                    <a:pt x="1205" y="231"/>
                  </a:lnTo>
                  <a:lnTo>
                    <a:pt x="1207" y="233"/>
                  </a:lnTo>
                  <a:lnTo>
                    <a:pt x="1209" y="237"/>
                  </a:lnTo>
                  <a:lnTo>
                    <a:pt x="1211" y="242"/>
                  </a:lnTo>
                  <a:lnTo>
                    <a:pt x="1214" y="248"/>
                  </a:lnTo>
                  <a:lnTo>
                    <a:pt x="1216" y="255"/>
                  </a:lnTo>
                  <a:lnTo>
                    <a:pt x="1214" y="260"/>
                  </a:lnTo>
                  <a:lnTo>
                    <a:pt x="1214" y="262"/>
                  </a:lnTo>
                  <a:lnTo>
                    <a:pt x="1211" y="264"/>
                  </a:lnTo>
                  <a:lnTo>
                    <a:pt x="1207" y="264"/>
                  </a:lnTo>
                  <a:lnTo>
                    <a:pt x="1205" y="266"/>
                  </a:lnTo>
                  <a:lnTo>
                    <a:pt x="1200" y="266"/>
                  </a:lnTo>
                  <a:lnTo>
                    <a:pt x="1196" y="269"/>
                  </a:lnTo>
                  <a:lnTo>
                    <a:pt x="1191" y="273"/>
                  </a:lnTo>
                  <a:lnTo>
                    <a:pt x="1187" y="278"/>
                  </a:lnTo>
                  <a:lnTo>
                    <a:pt x="1184" y="280"/>
                  </a:lnTo>
                  <a:lnTo>
                    <a:pt x="1180" y="280"/>
                  </a:lnTo>
                  <a:lnTo>
                    <a:pt x="1178" y="278"/>
                  </a:lnTo>
                  <a:lnTo>
                    <a:pt x="1173" y="275"/>
                  </a:lnTo>
                  <a:lnTo>
                    <a:pt x="1166" y="273"/>
                  </a:lnTo>
                  <a:lnTo>
                    <a:pt x="1160" y="273"/>
                  </a:lnTo>
                  <a:lnTo>
                    <a:pt x="1151" y="273"/>
                  </a:lnTo>
                  <a:lnTo>
                    <a:pt x="1146" y="273"/>
                  </a:lnTo>
                  <a:lnTo>
                    <a:pt x="1142" y="273"/>
                  </a:lnTo>
                  <a:lnTo>
                    <a:pt x="1137" y="273"/>
                  </a:lnTo>
                  <a:lnTo>
                    <a:pt x="1133" y="275"/>
                  </a:lnTo>
                  <a:lnTo>
                    <a:pt x="1124" y="275"/>
                  </a:lnTo>
                  <a:lnTo>
                    <a:pt x="1119" y="278"/>
                  </a:lnTo>
                  <a:lnTo>
                    <a:pt x="1115" y="278"/>
                  </a:lnTo>
                  <a:lnTo>
                    <a:pt x="1115" y="280"/>
                  </a:lnTo>
                  <a:lnTo>
                    <a:pt x="1115" y="282"/>
                  </a:lnTo>
                  <a:lnTo>
                    <a:pt x="1117" y="284"/>
                  </a:lnTo>
                  <a:lnTo>
                    <a:pt x="1117" y="287"/>
                  </a:lnTo>
                  <a:lnTo>
                    <a:pt x="1117" y="289"/>
                  </a:lnTo>
                  <a:lnTo>
                    <a:pt x="1115" y="293"/>
                  </a:lnTo>
                  <a:lnTo>
                    <a:pt x="1113" y="296"/>
                  </a:lnTo>
                  <a:lnTo>
                    <a:pt x="1106" y="298"/>
                  </a:lnTo>
                  <a:lnTo>
                    <a:pt x="1101" y="300"/>
                  </a:lnTo>
                  <a:lnTo>
                    <a:pt x="1097" y="305"/>
                  </a:lnTo>
                  <a:lnTo>
                    <a:pt x="1090" y="307"/>
                  </a:lnTo>
                  <a:lnTo>
                    <a:pt x="1088" y="309"/>
                  </a:lnTo>
                  <a:lnTo>
                    <a:pt x="1086" y="313"/>
                  </a:lnTo>
                  <a:lnTo>
                    <a:pt x="1088" y="316"/>
                  </a:lnTo>
                  <a:lnTo>
                    <a:pt x="1092" y="320"/>
                  </a:lnTo>
                  <a:lnTo>
                    <a:pt x="1095" y="322"/>
                  </a:lnTo>
                  <a:lnTo>
                    <a:pt x="1095" y="322"/>
                  </a:lnTo>
                  <a:lnTo>
                    <a:pt x="1097" y="322"/>
                  </a:lnTo>
                  <a:lnTo>
                    <a:pt x="1097" y="325"/>
                  </a:lnTo>
                  <a:lnTo>
                    <a:pt x="1095" y="327"/>
                  </a:lnTo>
                  <a:lnTo>
                    <a:pt x="1095" y="334"/>
                  </a:lnTo>
                  <a:lnTo>
                    <a:pt x="1092" y="338"/>
                  </a:lnTo>
                  <a:lnTo>
                    <a:pt x="1090" y="343"/>
                  </a:lnTo>
                  <a:lnTo>
                    <a:pt x="1088" y="345"/>
                  </a:lnTo>
                  <a:lnTo>
                    <a:pt x="1086" y="347"/>
                  </a:lnTo>
                  <a:lnTo>
                    <a:pt x="1084" y="349"/>
                  </a:lnTo>
                  <a:lnTo>
                    <a:pt x="1079" y="349"/>
                  </a:lnTo>
                  <a:lnTo>
                    <a:pt x="1072" y="354"/>
                  </a:lnTo>
                  <a:lnTo>
                    <a:pt x="1063" y="358"/>
                  </a:lnTo>
                  <a:lnTo>
                    <a:pt x="1057" y="361"/>
                  </a:lnTo>
                  <a:lnTo>
                    <a:pt x="1052" y="363"/>
                  </a:lnTo>
                  <a:lnTo>
                    <a:pt x="1048" y="365"/>
                  </a:lnTo>
                  <a:lnTo>
                    <a:pt x="1043" y="365"/>
                  </a:lnTo>
                  <a:lnTo>
                    <a:pt x="1041" y="365"/>
                  </a:lnTo>
                  <a:lnTo>
                    <a:pt x="1039" y="365"/>
                  </a:lnTo>
                  <a:lnTo>
                    <a:pt x="1036" y="365"/>
                  </a:lnTo>
                  <a:lnTo>
                    <a:pt x="1032" y="365"/>
                  </a:lnTo>
                  <a:lnTo>
                    <a:pt x="1027" y="365"/>
                  </a:lnTo>
                  <a:lnTo>
                    <a:pt x="1023" y="370"/>
                  </a:lnTo>
                  <a:lnTo>
                    <a:pt x="1021" y="372"/>
                  </a:lnTo>
                  <a:lnTo>
                    <a:pt x="1018" y="374"/>
                  </a:lnTo>
                  <a:lnTo>
                    <a:pt x="1021" y="378"/>
                  </a:lnTo>
                  <a:lnTo>
                    <a:pt x="1021" y="385"/>
                  </a:lnTo>
                  <a:lnTo>
                    <a:pt x="1023" y="390"/>
                  </a:lnTo>
                  <a:lnTo>
                    <a:pt x="1021" y="399"/>
                  </a:lnTo>
                  <a:lnTo>
                    <a:pt x="1010" y="403"/>
                  </a:lnTo>
                  <a:lnTo>
                    <a:pt x="992" y="412"/>
                  </a:lnTo>
                  <a:lnTo>
                    <a:pt x="971" y="428"/>
                  </a:lnTo>
                  <a:lnTo>
                    <a:pt x="953" y="450"/>
                  </a:lnTo>
                  <a:lnTo>
                    <a:pt x="944" y="470"/>
                  </a:lnTo>
                  <a:lnTo>
                    <a:pt x="942" y="488"/>
                  </a:lnTo>
                  <a:lnTo>
                    <a:pt x="942" y="502"/>
                  </a:lnTo>
                  <a:lnTo>
                    <a:pt x="942" y="511"/>
                  </a:lnTo>
                  <a:lnTo>
                    <a:pt x="944" y="515"/>
                  </a:lnTo>
                  <a:lnTo>
                    <a:pt x="949" y="522"/>
                  </a:lnTo>
                  <a:lnTo>
                    <a:pt x="958" y="526"/>
                  </a:lnTo>
                  <a:lnTo>
                    <a:pt x="965" y="529"/>
                  </a:lnTo>
                  <a:lnTo>
                    <a:pt x="976" y="538"/>
                  </a:lnTo>
                  <a:lnTo>
                    <a:pt x="980" y="551"/>
                  </a:lnTo>
                  <a:lnTo>
                    <a:pt x="983" y="565"/>
                  </a:lnTo>
                  <a:lnTo>
                    <a:pt x="987" y="574"/>
                  </a:lnTo>
                  <a:lnTo>
                    <a:pt x="994" y="576"/>
                  </a:lnTo>
                  <a:lnTo>
                    <a:pt x="998" y="574"/>
                  </a:lnTo>
                  <a:lnTo>
                    <a:pt x="1007" y="571"/>
                  </a:lnTo>
                  <a:lnTo>
                    <a:pt x="1025" y="567"/>
                  </a:lnTo>
                  <a:lnTo>
                    <a:pt x="1032" y="567"/>
                  </a:lnTo>
                  <a:lnTo>
                    <a:pt x="1036" y="567"/>
                  </a:lnTo>
                  <a:lnTo>
                    <a:pt x="1039" y="567"/>
                  </a:lnTo>
                  <a:lnTo>
                    <a:pt x="1041" y="567"/>
                  </a:lnTo>
                  <a:lnTo>
                    <a:pt x="1041" y="567"/>
                  </a:lnTo>
                  <a:lnTo>
                    <a:pt x="1041" y="569"/>
                  </a:lnTo>
                  <a:lnTo>
                    <a:pt x="1041" y="571"/>
                  </a:lnTo>
                  <a:lnTo>
                    <a:pt x="1043" y="574"/>
                  </a:lnTo>
                  <a:lnTo>
                    <a:pt x="1045" y="576"/>
                  </a:lnTo>
                  <a:lnTo>
                    <a:pt x="1052" y="578"/>
                  </a:lnTo>
                  <a:lnTo>
                    <a:pt x="1059" y="580"/>
                  </a:lnTo>
                  <a:lnTo>
                    <a:pt x="1063" y="582"/>
                  </a:lnTo>
                  <a:lnTo>
                    <a:pt x="1066" y="582"/>
                  </a:lnTo>
                  <a:lnTo>
                    <a:pt x="1066" y="585"/>
                  </a:lnTo>
                  <a:lnTo>
                    <a:pt x="1066" y="585"/>
                  </a:lnTo>
                  <a:lnTo>
                    <a:pt x="1066" y="585"/>
                  </a:lnTo>
                  <a:lnTo>
                    <a:pt x="1063" y="585"/>
                  </a:lnTo>
                  <a:lnTo>
                    <a:pt x="1063" y="585"/>
                  </a:lnTo>
                  <a:lnTo>
                    <a:pt x="1063" y="585"/>
                  </a:lnTo>
                  <a:lnTo>
                    <a:pt x="1066" y="587"/>
                  </a:lnTo>
                  <a:lnTo>
                    <a:pt x="1070" y="589"/>
                  </a:lnTo>
                  <a:lnTo>
                    <a:pt x="1075" y="594"/>
                  </a:lnTo>
                  <a:lnTo>
                    <a:pt x="1079" y="596"/>
                  </a:lnTo>
                  <a:lnTo>
                    <a:pt x="1081" y="598"/>
                  </a:lnTo>
                  <a:lnTo>
                    <a:pt x="1084" y="600"/>
                  </a:lnTo>
                  <a:lnTo>
                    <a:pt x="1084" y="603"/>
                  </a:lnTo>
                  <a:lnTo>
                    <a:pt x="1086" y="603"/>
                  </a:lnTo>
                  <a:lnTo>
                    <a:pt x="1088" y="605"/>
                  </a:lnTo>
                  <a:lnTo>
                    <a:pt x="1095" y="609"/>
                  </a:lnTo>
                  <a:lnTo>
                    <a:pt x="1101" y="609"/>
                  </a:lnTo>
                  <a:lnTo>
                    <a:pt x="1110" y="612"/>
                  </a:lnTo>
                  <a:lnTo>
                    <a:pt x="1119" y="616"/>
                  </a:lnTo>
                  <a:lnTo>
                    <a:pt x="1131" y="621"/>
                  </a:lnTo>
                  <a:lnTo>
                    <a:pt x="1144" y="623"/>
                  </a:lnTo>
                  <a:lnTo>
                    <a:pt x="1160" y="623"/>
                  </a:lnTo>
                  <a:lnTo>
                    <a:pt x="1171" y="623"/>
                  </a:lnTo>
                  <a:lnTo>
                    <a:pt x="1184" y="625"/>
                  </a:lnTo>
                  <a:lnTo>
                    <a:pt x="1196" y="627"/>
                  </a:lnTo>
                  <a:lnTo>
                    <a:pt x="1198" y="630"/>
                  </a:lnTo>
                  <a:lnTo>
                    <a:pt x="1198" y="632"/>
                  </a:lnTo>
                  <a:lnTo>
                    <a:pt x="1198" y="634"/>
                  </a:lnTo>
                  <a:lnTo>
                    <a:pt x="1198" y="639"/>
                  </a:lnTo>
                  <a:lnTo>
                    <a:pt x="1196" y="643"/>
                  </a:lnTo>
                  <a:lnTo>
                    <a:pt x="1193" y="647"/>
                  </a:lnTo>
                  <a:lnTo>
                    <a:pt x="1193" y="652"/>
                  </a:lnTo>
                  <a:lnTo>
                    <a:pt x="1191" y="654"/>
                  </a:lnTo>
                  <a:lnTo>
                    <a:pt x="1193" y="663"/>
                  </a:lnTo>
                  <a:lnTo>
                    <a:pt x="1196" y="677"/>
                  </a:lnTo>
                  <a:lnTo>
                    <a:pt x="1198" y="692"/>
                  </a:lnTo>
                  <a:lnTo>
                    <a:pt x="1198" y="699"/>
                  </a:lnTo>
                  <a:lnTo>
                    <a:pt x="1200" y="704"/>
                  </a:lnTo>
                  <a:lnTo>
                    <a:pt x="1202" y="706"/>
                  </a:lnTo>
                  <a:lnTo>
                    <a:pt x="1205" y="708"/>
                  </a:lnTo>
                  <a:lnTo>
                    <a:pt x="1209" y="710"/>
                  </a:lnTo>
                  <a:lnTo>
                    <a:pt x="1211" y="712"/>
                  </a:lnTo>
                  <a:lnTo>
                    <a:pt x="1216" y="715"/>
                  </a:lnTo>
                  <a:lnTo>
                    <a:pt x="1220" y="717"/>
                  </a:lnTo>
                  <a:lnTo>
                    <a:pt x="1223" y="721"/>
                  </a:lnTo>
                  <a:lnTo>
                    <a:pt x="1225" y="726"/>
                  </a:lnTo>
                  <a:lnTo>
                    <a:pt x="1227" y="726"/>
                  </a:lnTo>
                  <a:lnTo>
                    <a:pt x="1229" y="728"/>
                  </a:lnTo>
                  <a:lnTo>
                    <a:pt x="1234" y="728"/>
                  </a:lnTo>
                  <a:lnTo>
                    <a:pt x="1238" y="728"/>
                  </a:lnTo>
                  <a:lnTo>
                    <a:pt x="1245" y="728"/>
                  </a:lnTo>
                  <a:lnTo>
                    <a:pt x="1252" y="724"/>
                  </a:lnTo>
                  <a:lnTo>
                    <a:pt x="1258" y="719"/>
                  </a:lnTo>
                  <a:lnTo>
                    <a:pt x="1263" y="715"/>
                  </a:lnTo>
                  <a:lnTo>
                    <a:pt x="1267" y="706"/>
                  </a:lnTo>
                  <a:lnTo>
                    <a:pt x="1272" y="701"/>
                  </a:lnTo>
                  <a:lnTo>
                    <a:pt x="1272" y="695"/>
                  </a:lnTo>
                  <a:lnTo>
                    <a:pt x="1270" y="690"/>
                  </a:lnTo>
                  <a:lnTo>
                    <a:pt x="1267" y="683"/>
                  </a:lnTo>
                  <a:lnTo>
                    <a:pt x="1265" y="679"/>
                  </a:lnTo>
                  <a:lnTo>
                    <a:pt x="1263" y="672"/>
                  </a:lnTo>
                  <a:lnTo>
                    <a:pt x="1261" y="663"/>
                  </a:lnTo>
                  <a:lnTo>
                    <a:pt x="1258" y="659"/>
                  </a:lnTo>
                  <a:lnTo>
                    <a:pt x="1256" y="654"/>
                  </a:lnTo>
                  <a:lnTo>
                    <a:pt x="1254" y="650"/>
                  </a:lnTo>
                  <a:lnTo>
                    <a:pt x="1254" y="645"/>
                  </a:lnTo>
                  <a:lnTo>
                    <a:pt x="1252" y="639"/>
                  </a:lnTo>
                  <a:lnTo>
                    <a:pt x="1252" y="634"/>
                  </a:lnTo>
                  <a:lnTo>
                    <a:pt x="1254" y="630"/>
                  </a:lnTo>
                  <a:lnTo>
                    <a:pt x="1256" y="630"/>
                  </a:lnTo>
                  <a:lnTo>
                    <a:pt x="1258" y="630"/>
                  </a:lnTo>
                  <a:lnTo>
                    <a:pt x="1263" y="627"/>
                  </a:lnTo>
                  <a:lnTo>
                    <a:pt x="1270" y="627"/>
                  </a:lnTo>
                  <a:lnTo>
                    <a:pt x="1276" y="627"/>
                  </a:lnTo>
                  <a:lnTo>
                    <a:pt x="1285" y="625"/>
                  </a:lnTo>
                  <a:lnTo>
                    <a:pt x="1297" y="618"/>
                  </a:lnTo>
                  <a:lnTo>
                    <a:pt x="1301" y="612"/>
                  </a:lnTo>
                  <a:lnTo>
                    <a:pt x="1303" y="600"/>
                  </a:lnTo>
                  <a:lnTo>
                    <a:pt x="1306" y="587"/>
                  </a:lnTo>
                  <a:lnTo>
                    <a:pt x="1310" y="571"/>
                  </a:lnTo>
                  <a:lnTo>
                    <a:pt x="1306" y="560"/>
                  </a:lnTo>
                  <a:lnTo>
                    <a:pt x="1299" y="551"/>
                  </a:lnTo>
                  <a:lnTo>
                    <a:pt x="1292" y="542"/>
                  </a:lnTo>
                  <a:lnTo>
                    <a:pt x="1288" y="538"/>
                  </a:lnTo>
                  <a:lnTo>
                    <a:pt x="1281" y="535"/>
                  </a:lnTo>
                  <a:lnTo>
                    <a:pt x="1274" y="531"/>
                  </a:lnTo>
                  <a:lnTo>
                    <a:pt x="1267" y="526"/>
                  </a:lnTo>
                  <a:lnTo>
                    <a:pt x="1267" y="522"/>
                  </a:lnTo>
                  <a:lnTo>
                    <a:pt x="1267" y="520"/>
                  </a:lnTo>
                  <a:lnTo>
                    <a:pt x="1270" y="515"/>
                  </a:lnTo>
                  <a:lnTo>
                    <a:pt x="1272" y="511"/>
                  </a:lnTo>
                  <a:lnTo>
                    <a:pt x="1276" y="508"/>
                  </a:lnTo>
                  <a:lnTo>
                    <a:pt x="1279" y="506"/>
                  </a:lnTo>
                  <a:lnTo>
                    <a:pt x="1279" y="504"/>
                  </a:lnTo>
                  <a:lnTo>
                    <a:pt x="1279" y="504"/>
                  </a:lnTo>
                  <a:lnTo>
                    <a:pt x="1279" y="504"/>
                  </a:lnTo>
                  <a:lnTo>
                    <a:pt x="1281" y="504"/>
                  </a:lnTo>
                  <a:lnTo>
                    <a:pt x="1281" y="502"/>
                  </a:lnTo>
                  <a:lnTo>
                    <a:pt x="1283" y="497"/>
                  </a:lnTo>
                  <a:lnTo>
                    <a:pt x="1288" y="491"/>
                  </a:lnTo>
                  <a:lnTo>
                    <a:pt x="1290" y="488"/>
                  </a:lnTo>
                  <a:lnTo>
                    <a:pt x="1290" y="486"/>
                  </a:lnTo>
                  <a:lnTo>
                    <a:pt x="1292" y="484"/>
                  </a:lnTo>
                  <a:lnTo>
                    <a:pt x="1290" y="484"/>
                  </a:lnTo>
                  <a:lnTo>
                    <a:pt x="1290" y="484"/>
                  </a:lnTo>
                  <a:lnTo>
                    <a:pt x="1290" y="484"/>
                  </a:lnTo>
                  <a:lnTo>
                    <a:pt x="1290" y="484"/>
                  </a:lnTo>
                  <a:lnTo>
                    <a:pt x="1290" y="479"/>
                  </a:lnTo>
                  <a:lnTo>
                    <a:pt x="1292" y="475"/>
                  </a:lnTo>
                  <a:lnTo>
                    <a:pt x="1292" y="473"/>
                  </a:lnTo>
                  <a:lnTo>
                    <a:pt x="1290" y="470"/>
                  </a:lnTo>
                  <a:lnTo>
                    <a:pt x="1290" y="466"/>
                  </a:lnTo>
                  <a:lnTo>
                    <a:pt x="1290" y="461"/>
                  </a:lnTo>
                  <a:lnTo>
                    <a:pt x="1288" y="455"/>
                  </a:lnTo>
                  <a:lnTo>
                    <a:pt x="1288" y="450"/>
                  </a:lnTo>
                  <a:lnTo>
                    <a:pt x="1285" y="448"/>
                  </a:lnTo>
                  <a:lnTo>
                    <a:pt x="1285" y="448"/>
                  </a:lnTo>
                  <a:lnTo>
                    <a:pt x="1285" y="448"/>
                  </a:lnTo>
                  <a:lnTo>
                    <a:pt x="1285" y="448"/>
                  </a:lnTo>
                  <a:lnTo>
                    <a:pt x="1285" y="448"/>
                  </a:lnTo>
                  <a:lnTo>
                    <a:pt x="1283" y="446"/>
                  </a:lnTo>
                  <a:lnTo>
                    <a:pt x="1281" y="441"/>
                  </a:lnTo>
                  <a:lnTo>
                    <a:pt x="1281" y="439"/>
                  </a:lnTo>
                  <a:lnTo>
                    <a:pt x="1279" y="437"/>
                  </a:lnTo>
                  <a:lnTo>
                    <a:pt x="1279" y="435"/>
                  </a:lnTo>
                  <a:lnTo>
                    <a:pt x="1279" y="437"/>
                  </a:lnTo>
                  <a:lnTo>
                    <a:pt x="1281" y="437"/>
                  </a:lnTo>
                  <a:lnTo>
                    <a:pt x="1281" y="435"/>
                  </a:lnTo>
                  <a:lnTo>
                    <a:pt x="1281" y="435"/>
                  </a:lnTo>
                  <a:lnTo>
                    <a:pt x="1279" y="432"/>
                  </a:lnTo>
                  <a:lnTo>
                    <a:pt x="1279" y="426"/>
                  </a:lnTo>
                  <a:lnTo>
                    <a:pt x="1279" y="421"/>
                  </a:lnTo>
                  <a:lnTo>
                    <a:pt x="1281" y="419"/>
                  </a:lnTo>
                  <a:lnTo>
                    <a:pt x="1281" y="419"/>
                  </a:lnTo>
                  <a:lnTo>
                    <a:pt x="1281" y="417"/>
                  </a:lnTo>
                  <a:lnTo>
                    <a:pt x="1283" y="417"/>
                  </a:lnTo>
                  <a:lnTo>
                    <a:pt x="1283" y="414"/>
                  </a:lnTo>
                  <a:lnTo>
                    <a:pt x="1285" y="412"/>
                  </a:lnTo>
                  <a:lnTo>
                    <a:pt x="1290" y="410"/>
                  </a:lnTo>
                  <a:lnTo>
                    <a:pt x="1297" y="410"/>
                  </a:lnTo>
                  <a:lnTo>
                    <a:pt x="1301" y="410"/>
                  </a:lnTo>
                  <a:lnTo>
                    <a:pt x="1303" y="412"/>
                  </a:lnTo>
                  <a:lnTo>
                    <a:pt x="1306" y="412"/>
                  </a:lnTo>
                  <a:lnTo>
                    <a:pt x="1306" y="414"/>
                  </a:lnTo>
                  <a:lnTo>
                    <a:pt x="1306" y="414"/>
                  </a:lnTo>
                  <a:lnTo>
                    <a:pt x="1312" y="417"/>
                  </a:lnTo>
                  <a:lnTo>
                    <a:pt x="1328" y="417"/>
                  </a:lnTo>
                  <a:lnTo>
                    <a:pt x="1348" y="414"/>
                  </a:lnTo>
                  <a:lnTo>
                    <a:pt x="1353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57" y="414"/>
                  </a:lnTo>
                  <a:lnTo>
                    <a:pt x="1362" y="414"/>
                  </a:lnTo>
                  <a:lnTo>
                    <a:pt x="1366" y="414"/>
                  </a:lnTo>
                  <a:lnTo>
                    <a:pt x="1371" y="417"/>
                  </a:lnTo>
                  <a:lnTo>
                    <a:pt x="1375" y="419"/>
                  </a:lnTo>
                  <a:lnTo>
                    <a:pt x="1377" y="421"/>
                  </a:lnTo>
                  <a:lnTo>
                    <a:pt x="1380" y="423"/>
                  </a:lnTo>
                  <a:lnTo>
                    <a:pt x="1382" y="426"/>
                  </a:lnTo>
                  <a:lnTo>
                    <a:pt x="1395" y="432"/>
                  </a:lnTo>
                  <a:lnTo>
                    <a:pt x="1406" y="439"/>
                  </a:lnTo>
                  <a:lnTo>
                    <a:pt x="1411" y="441"/>
                  </a:lnTo>
                  <a:lnTo>
                    <a:pt x="1413" y="443"/>
                  </a:lnTo>
                  <a:lnTo>
                    <a:pt x="1415" y="446"/>
                  </a:lnTo>
                  <a:lnTo>
                    <a:pt x="1420" y="446"/>
                  </a:lnTo>
                  <a:lnTo>
                    <a:pt x="1424" y="448"/>
                  </a:lnTo>
                  <a:lnTo>
                    <a:pt x="1429" y="450"/>
                  </a:lnTo>
                  <a:lnTo>
                    <a:pt x="1433" y="452"/>
                  </a:lnTo>
                  <a:lnTo>
                    <a:pt x="1436" y="452"/>
                  </a:lnTo>
                  <a:lnTo>
                    <a:pt x="1436" y="452"/>
                  </a:lnTo>
                  <a:lnTo>
                    <a:pt x="1436" y="452"/>
                  </a:lnTo>
                  <a:lnTo>
                    <a:pt x="1438" y="455"/>
                  </a:lnTo>
                  <a:lnTo>
                    <a:pt x="1438" y="455"/>
                  </a:lnTo>
                  <a:lnTo>
                    <a:pt x="1440" y="457"/>
                  </a:lnTo>
                  <a:lnTo>
                    <a:pt x="1445" y="459"/>
                  </a:lnTo>
                  <a:lnTo>
                    <a:pt x="1451" y="461"/>
                  </a:lnTo>
                  <a:lnTo>
                    <a:pt x="1454" y="464"/>
                  </a:lnTo>
                  <a:lnTo>
                    <a:pt x="1454" y="466"/>
                  </a:lnTo>
                  <a:lnTo>
                    <a:pt x="1451" y="468"/>
                  </a:lnTo>
                  <a:lnTo>
                    <a:pt x="1451" y="468"/>
                  </a:lnTo>
                  <a:lnTo>
                    <a:pt x="1449" y="468"/>
                  </a:lnTo>
                  <a:lnTo>
                    <a:pt x="1449" y="470"/>
                  </a:lnTo>
                  <a:lnTo>
                    <a:pt x="1449" y="470"/>
                  </a:lnTo>
                  <a:lnTo>
                    <a:pt x="1447" y="473"/>
                  </a:lnTo>
                  <a:lnTo>
                    <a:pt x="1447" y="477"/>
                  </a:lnTo>
                  <a:lnTo>
                    <a:pt x="1447" y="486"/>
                  </a:lnTo>
                  <a:lnTo>
                    <a:pt x="1449" y="493"/>
                  </a:lnTo>
                  <a:lnTo>
                    <a:pt x="1449" y="500"/>
                  </a:lnTo>
                  <a:lnTo>
                    <a:pt x="1449" y="502"/>
                  </a:lnTo>
                  <a:lnTo>
                    <a:pt x="1451" y="504"/>
                  </a:lnTo>
                  <a:lnTo>
                    <a:pt x="1451" y="506"/>
                  </a:lnTo>
                  <a:lnTo>
                    <a:pt x="1454" y="506"/>
                  </a:lnTo>
                  <a:lnTo>
                    <a:pt x="1456" y="508"/>
                  </a:lnTo>
                  <a:lnTo>
                    <a:pt x="1458" y="511"/>
                  </a:lnTo>
                  <a:lnTo>
                    <a:pt x="1462" y="513"/>
                  </a:lnTo>
                  <a:lnTo>
                    <a:pt x="1465" y="513"/>
                  </a:lnTo>
                  <a:lnTo>
                    <a:pt x="1465" y="515"/>
                  </a:lnTo>
                  <a:lnTo>
                    <a:pt x="1465" y="515"/>
                  </a:lnTo>
                  <a:lnTo>
                    <a:pt x="1465" y="515"/>
                  </a:lnTo>
                  <a:lnTo>
                    <a:pt x="1465" y="517"/>
                  </a:lnTo>
                  <a:lnTo>
                    <a:pt x="1467" y="520"/>
                  </a:lnTo>
                  <a:lnTo>
                    <a:pt x="1469" y="522"/>
                  </a:lnTo>
                  <a:lnTo>
                    <a:pt x="1474" y="526"/>
                  </a:lnTo>
                  <a:lnTo>
                    <a:pt x="1476" y="531"/>
                  </a:lnTo>
                  <a:lnTo>
                    <a:pt x="1480" y="535"/>
                  </a:lnTo>
                  <a:lnTo>
                    <a:pt x="1480" y="535"/>
                  </a:lnTo>
                  <a:lnTo>
                    <a:pt x="1483" y="535"/>
                  </a:lnTo>
                  <a:lnTo>
                    <a:pt x="1483" y="535"/>
                  </a:lnTo>
                  <a:lnTo>
                    <a:pt x="1485" y="535"/>
                  </a:lnTo>
                  <a:lnTo>
                    <a:pt x="1487" y="533"/>
                  </a:lnTo>
                  <a:lnTo>
                    <a:pt x="1492" y="533"/>
                  </a:lnTo>
                  <a:lnTo>
                    <a:pt x="1496" y="531"/>
                  </a:lnTo>
                  <a:lnTo>
                    <a:pt x="1498" y="531"/>
                  </a:lnTo>
                  <a:lnTo>
                    <a:pt x="1498" y="531"/>
                  </a:lnTo>
                  <a:lnTo>
                    <a:pt x="1501" y="531"/>
                  </a:lnTo>
                  <a:lnTo>
                    <a:pt x="1501" y="531"/>
                  </a:lnTo>
                  <a:lnTo>
                    <a:pt x="1503" y="531"/>
                  </a:lnTo>
                  <a:lnTo>
                    <a:pt x="1507" y="531"/>
                  </a:lnTo>
                  <a:lnTo>
                    <a:pt x="1514" y="529"/>
                  </a:lnTo>
                  <a:lnTo>
                    <a:pt x="1519" y="529"/>
                  </a:lnTo>
                  <a:lnTo>
                    <a:pt x="1523" y="529"/>
                  </a:lnTo>
                  <a:lnTo>
                    <a:pt x="1523" y="529"/>
                  </a:lnTo>
                  <a:lnTo>
                    <a:pt x="1523" y="526"/>
                  </a:lnTo>
                  <a:lnTo>
                    <a:pt x="1523" y="526"/>
                  </a:lnTo>
                  <a:lnTo>
                    <a:pt x="1521" y="526"/>
                  </a:lnTo>
                  <a:lnTo>
                    <a:pt x="1521" y="524"/>
                  </a:lnTo>
                  <a:lnTo>
                    <a:pt x="1521" y="524"/>
                  </a:lnTo>
                  <a:lnTo>
                    <a:pt x="1521" y="522"/>
                  </a:lnTo>
                  <a:lnTo>
                    <a:pt x="1525" y="517"/>
                  </a:lnTo>
                  <a:lnTo>
                    <a:pt x="1528" y="515"/>
                  </a:lnTo>
                  <a:lnTo>
                    <a:pt x="1528" y="513"/>
                  </a:lnTo>
                  <a:lnTo>
                    <a:pt x="1528" y="511"/>
                  </a:lnTo>
                  <a:lnTo>
                    <a:pt x="1530" y="506"/>
                  </a:lnTo>
                  <a:lnTo>
                    <a:pt x="1530" y="502"/>
                  </a:lnTo>
                  <a:lnTo>
                    <a:pt x="1532" y="497"/>
                  </a:lnTo>
                  <a:lnTo>
                    <a:pt x="1536" y="493"/>
                  </a:lnTo>
                  <a:lnTo>
                    <a:pt x="1541" y="491"/>
                  </a:lnTo>
                  <a:lnTo>
                    <a:pt x="1548" y="488"/>
                  </a:lnTo>
                  <a:lnTo>
                    <a:pt x="1550" y="486"/>
                  </a:lnTo>
                  <a:lnTo>
                    <a:pt x="1552" y="486"/>
                  </a:lnTo>
                  <a:lnTo>
                    <a:pt x="1552" y="486"/>
                  </a:lnTo>
                  <a:lnTo>
                    <a:pt x="1552" y="486"/>
                  </a:lnTo>
                  <a:lnTo>
                    <a:pt x="1552" y="488"/>
                  </a:lnTo>
                  <a:lnTo>
                    <a:pt x="1554" y="493"/>
                  </a:lnTo>
                  <a:lnTo>
                    <a:pt x="1557" y="495"/>
                  </a:lnTo>
                  <a:lnTo>
                    <a:pt x="1559" y="497"/>
                  </a:lnTo>
                  <a:lnTo>
                    <a:pt x="1563" y="500"/>
                  </a:lnTo>
                  <a:lnTo>
                    <a:pt x="1566" y="504"/>
                  </a:lnTo>
                  <a:lnTo>
                    <a:pt x="1568" y="508"/>
                  </a:lnTo>
                  <a:lnTo>
                    <a:pt x="1570" y="511"/>
                  </a:lnTo>
                  <a:lnTo>
                    <a:pt x="1570" y="513"/>
                  </a:lnTo>
                  <a:lnTo>
                    <a:pt x="1572" y="513"/>
                  </a:lnTo>
                  <a:lnTo>
                    <a:pt x="1575" y="515"/>
                  </a:lnTo>
                  <a:lnTo>
                    <a:pt x="1577" y="515"/>
                  </a:lnTo>
                  <a:lnTo>
                    <a:pt x="1579" y="520"/>
                  </a:lnTo>
                  <a:lnTo>
                    <a:pt x="1581" y="522"/>
                  </a:lnTo>
                  <a:lnTo>
                    <a:pt x="1584" y="524"/>
                  </a:lnTo>
                  <a:lnTo>
                    <a:pt x="1586" y="529"/>
                  </a:lnTo>
                  <a:lnTo>
                    <a:pt x="1586" y="531"/>
                  </a:lnTo>
                  <a:lnTo>
                    <a:pt x="1588" y="535"/>
                  </a:lnTo>
                  <a:lnTo>
                    <a:pt x="1590" y="542"/>
                  </a:lnTo>
                  <a:lnTo>
                    <a:pt x="1595" y="549"/>
                  </a:lnTo>
                  <a:lnTo>
                    <a:pt x="1599" y="556"/>
                  </a:lnTo>
                  <a:lnTo>
                    <a:pt x="1602" y="560"/>
                  </a:lnTo>
                  <a:lnTo>
                    <a:pt x="1606" y="565"/>
                  </a:lnTo>
                  <a:lnTo>
                    <a:pt x="1608" y="565"/>
                  </a:lnTo>
                  <a:lnTo>
                    <a:pt x="1608" y="567"/>
                  </a:lnTo>
                  <a:lnTo>
                    <a:pt x="1610" y="567"/>
                  </a:lnTo>
                  <a:lnTo>
                    <a:pt x="1610" y="569"/>
                  </a:lnTo>
                  <a:lnTo>
                    <a:pt x="1613" y="571"/>
                  </a:lnTo>
                  <a:lnTo>
                    <a:pt x="1613" y="576"/>
                  </a:lnTo>
                  <a:lnTo>
                    <a:pt x="1613" y="578"/>
                  </a:lnTo>
                  <a:lnTo>
                    <a:pt x="1610" y="580"/>
                  </a:lnTo>
                  <a:lnTo>
                    <a:pt x="1608" y="582"/>
                  </a:lnTo>
                  <a:lnTo>
                    <a:pt x="1606" y="585"/>
                  </a:lnTo>
                  <a:lnTo>
                    <a:pt x="1604" y="589"/>
                  </a:lnTo>
                  <a:lnTo>
                    <a:pt x="1606" y="591"/>
                  </a:lnTo>
                  <a:lnTo>
                    <a:pt x="1608" y="596"/>
                  </a:lnTo>
                  <a:lnTo>
                    <a:pt x="1610" y="598"/>
                  </a:lnTo>
                  <a:lnTo>
                    <a:pt x="1615" y="603"/>
                  </a:lnTo>
                  <a:lnTo>
                    <a:pt x="1619" y="607"/>
                  </a:lnTo>
                  <a:lnTo>
                    <a:pt x="1622" y="609"/>
                  </a:lnTo>
                  <a:lnTo>
                    <a:pt x="1624" y="609"/>
                  </a:lnTo>
                  <a:lnTo>
                    <a:pt x="1624" y="609"/>
                  </a:lnTo>
                  <a:lnTo>
                    <a:pt x="1624" y="609"/>
                  </a:lnTo>
                  <a:lnTo>
                    <a:pt x="1628" y="612"/>
                  </a:lnTo>
                  <a:lnTo>
                    <a:pt x="1631" y="614"/>
                  </a:lnTo>
                  <a:lnTo>
                    <a:pt x="1635" y="616"/>
                  </a:lnTo>
                  <a:lnTo>
                    <a:pt x="1640" y="618"/>
                  </a:lnTo>
                  <a:lnTo>
                    <a:pt x="1640" y="621"/>
                  </a:lnTo>
                  <a:lnTo>
                    <a:pt x="1640" y="623"/>
                  </a:lnTo>
                  <a:lnTo>
                    <a:pt x="1640" y="625"/>
                  </a:lnTo>
                  <a:lnTo>
                    <a:pt x="1642" y="627"/>
                  </a:lnTo>
                  <a:lnTo>
                    <a:pt x="1642" y="630"/>
                  </a:lnTo>
                  <a:lnTo>
                    <a:pt x="1644" y="630"/>
                  </a:lnTo>
                  <a:lnTo>
                    <a:pt x="1649" y="630"/>
                  </a:lnTo>
                  <a:lnTo>
                    <a:pt x="1655" y="630"/>
                  </a:lnTo>
                  <a:lnTo>
                    <a:pt x="1662" y="630"/>
                  </a:lnTo>
                  <a:lnTo>
                    <a:pt x="1667" y="630"/>
                  </a:lnTo>
                  <a:lnTo>
                    <a:pt x="1669" y="632"/>
                  </a:lnTo>
                  <a:lnTo>
                    <a:pt x="1671" y="634"/>
                  </a:lnTo>
                  <a:lnTo>
                    <a:pt x="1673" y="636"/>
                  </a:lnTo>
                  <a:lnTo>
                    <a:pt x="1680" y="636"/>
                  </a:lnTo>
                  <a:lnTo>
                    <a:pt x="1684" y="639"/>
                  </a:lnTo>
                  <a:lnTo>
                    <a:pt x="1691" y="641"/>
                  </a:lnTo>
                  <a:lnTo>
                    <a:pt x="1693" y="641"/>
                  </a:lnTo>
                  <a:lnTo>
                    <a:pt x="1693" y="643"/>
                  </a:lnTo>
                  <a:lnTo>
                    <a:pt x="1691" y="645"/>
                  </a:lnTo>
                  <a:lnTo>
                    <a:pt x="1687" y="647"/>
                  </a:lnTo>
                  <a:lnTo>
                    <a:pt x="1682" y="650"/>
                  </a:lnTo>
                  <a:lnTo>
                    <a:pt x="1678" y="650"/>
                  </a:lnTo>
                  <a:lnTo>
                    <a:pt x="1676" y="650"/>
                  </a:lnTo>
                  <a:lnTo>
                    <a:pt x="1673" y="650"/>
                  </a:lnTo>
                  <a:lnTo>
                    <a:pt x="1669" y="652"/>
                  </a:lnTo>
                  <a:lnTo>
                    <a:pt x="1664" y="652"/>
                  </a:lnTo>
                  <a:lnTo>
                    <a:pt x="1658" y="654"/>
                  </a:lnTo>
                  <a:lnTo>
                    <a:pt x="1655" y="654"/>
                  </a:lnTo>
                  <a:lnTo>
                    <a:pt x="1653" y="656"/>
                  </a:lnTo>
                  <a:lnTo>
                    <a:pt x="1651" y="656"/>
                  </a:lnTo>
                  <a:lnTo>
                    <a:pt x="1646" y="659"/>
                  </a:lnTo>
                  <a:lnTo>
                    <a:pt x="1642" y="661"/>
                  </a:lnTo>
                  <a:lnTo>
                    <a:pt x="1640" y="663"/>
                  </a:lnTo>
                  <a:lnTo>
                    <a:pt x="1640" y="665"/>
                  </a:lnTo>
                  <a:lnTo>
                    <a:pt x="1640" y="668"/>
                  </a:lnTo>
                  <a:lnTo>
                    <a:pt x="1640" y="672"/>
                  </a:lnTo>
                  <a:lnTo>
                    <a:pt x="1640" y="674"/>
                  </a:lnTo>
                  <a:lnTo>
                    <a:pt x="1642" y="674"/>
                  </a:lnTo>
                  <a:lnTo>
                    <a:pt x="1644" y="674"/>
                  </a:lnTo>
                  <a:lnTo>
                    <a:pt x="1646" y="674"/>
                  </a:lnTo>
                  <a:lnTo>
                    <a:pt x="1649" y="672"/>
                  </a:lnTo>
                  <a:lnTo>
                    <a:pt x="1653" y="672"/>
                  </a:lnTo>
                  <a:lnTo>
                    <a:pt x="1658" y="672"/>
                  </a:lnTo>
                  <a:lnTo>
                    <a:pt x="1660" y="668"/>
                  </a:lnTo>
                  <a:lnTo>
                    <a:pt x="1664" y="665"/>
                  </a:lnTo>
                  <a:lnTo>
                    <a:pt x="1669" y="661"/>
                  </a:lnTo>
                  <a:lnTo>
                    <a:pt x="1671" y="659"/>
                  </a:lnTo>
                  <a:lnTo>
                    <a:pt x="1678" y="656"/>
                  </a:lnTo>
                  <a:lnTo>
                    <a:pt x="1684" y="654"/>
                  </a:lnTo>
                  <a:lnTo>
                    <a:pt x="1689" y="654"/>
                  </a:lnTo>
                  <a:lnTo>
                    <a:pt x="1693" y="654"/>
                  </a:lnTo>
                  <a:lnTo>
                    <a:pt x="1696" y="656"/>
                  </a:lnTo>
                  <a:lnTo>
                    <a:pt x="1698" y="659"/>
                  </a:lnTo>
                  <a:lnTo>
                    <a:pt x="1700" y="663"/>
                  </a:lnTo>
                  <a:lnTo>
                    <a:pt x="1700" y="665"/>
                  </a:lnTo>
                  <a:lnTo>
                    <a:pt x="1702" y="668"/>
                  </a:lnTo>
                  <a:lnTo>
                    <a:pt x="1705" y="670"/>
                  </a:lnTo>
                  <a:lnTo>
                    <a:pt x="1709" y="668"/>
                  </a:lnTo>
                  <a:lnTo>
                    <a:pt x="1714" y="668"/>
                  </a:lnTo>
                  <a:lnTo>
                    <a:pt x="1718" y="668"/>
                  </a:lnTo>
                  <a:lnTo>
                    <a:pt x="1723" y="668"/>
                  </a:lnTo>
                  <a:lnTo>
                    <a:pt x="1725" y="668"/>
                  </a:lnTo>
                  <a:lnTo>
                    <a:pt x="1725" y="670"/>
                  </a:lnTo>
                  <a:lnTo>
                    <a:pt x="1725" y="672"/>
                  </a:lnTo>
                  <a:lnTo>
                    <a:pt x="1727" y="677"/>
                  </a:lnTo>
                  <a:lnTo>
                    <a:pt x="1729" y="681"/>
                  </a:lnTo>
                  <a:lnTo>
                    <a:pt x="1729" y="683"/>
                  </a:lnTo>
                  <a:lnTo>
                    <a:pt x="1727" y="686"/>
                  </a:lnTo>
                  <a:lnTo>
                    <a:pt x="1725" y="688"/>
                  </a:lnTo>
                  <a:lnTo>
                    <a:pt x="1723" y="690"/>
                  </a:lnTo>
                  <a:lnTo>
                    <a:pt x="1723" y="692"/>
                  </a:lnTo>
                  <a:lnTo>
                    <a:pt x="1725" y="697"/>
                  </a:lnTo>
                  <a:lnTo>
                    <a:pt x="1727" y="701"/>
                  </a:lnTo>
                  <a:lnTo>
                    <a:pt x="1732" y="706"/>
                  </a:lnTo>
                  <a:lnTo>
                    <a:pt x="1734" y="708"/>
                  </a:lnTo>
                  <a:lnTo>
                    <a:pt x="1734" y="712"/>
                  </a:lnTo>
                  <a:lnTo>
                    <a:pt x="1732" y="719"/>
                  </a:lnTo>
                  <a:lnTo>
                    <a:pt x="1723" y="721"/>
                  </a:lnTo>
                  <a:lnTo>
                    <a:pt x="1709" y="724"/>
                  </a:lnTo>
                  <a:lnTo>
                    <a:pt x="1696" y="726"/>
                  </a:lnTo>
                  <a:lnTo>
                    <a:pt x="1689" y="728"/>
                  </a:lnTo>
                  <a:lnTo>
                    <a:pt x="1684" y="728"/>
                  </a:lnTo>
                  <a:lnTo>
                    <a:pt x="1682" y="730"/>
                  </a:lnTo>
                  <a:lnTo>
                    <a:pt x="1678" y="733"/>
                  </a:lnTo>
                  <a:lnTo>
                    <a:pt x="1676" y="735"/>
                  </a:lnTo>
                  <a:lnTo>
                    <a:pt x="1671" y="739"/>
                  </a:lnTo>
                  <a:lnTo>
                    <a:pt x="1664" y="744"/>
                  </a:lnTo>
                  <a:lnTo>
                    <a:pt x="1660" y="748"/>
                  </a:lnTo>
                  <a:lnTo>
                    <a:pt x="1655" y="751"/>
                  </a:lnTo>
                  <a:lnTo>
                    <a:pt x="1651" y="753"/>
                  </a:lnTo>
                  <a:lnTo>
                    <a:pt x="1646" y="755"/>
                  </a:lnTo>
                  <a:lnTo>
                    <a:pt x="1640" y="757"/>
                  </a:lnTo>
                  <a:lnTo>
                    <a:pt x="1631" y="760"/>
                  </a:lnTo>
                  <a:lnTo>
                    <a:pt x="1622" y="760"/>
                  </a:lnTo>
                  <a:lnTo>
                    <a:pt x="1610" y="757"/>
                  </a:lnTo>
                  <a:lnTo>
                    <a:pt x="1604" y="757"/>
                  </a:lnTo>
                  <a:lnTo>
                    <a:pt x="1597" y="757"/>
                  </a:lnTo>
                  <a:lnTo>
                    <a:pt x="1590" y="755"/>
                  </a:lnTo>
                  <a:lnTo>
                    <a:pt x="1586" y="755"/>
                  </a:lnTo>
                  <a:lnTo>
                    <a:pt x="1584" y="755"/>
                  </a:lnTo>
                  <a:lnTo>
                    <a:pt x="1579" y="755"/>
                  </a:lnTo>
                  <a:lnTo>
                    <a:pt x="1575" y="755"/>
                  </a:lnTo>
                  <a:lnTo>
                    <a:pt x="1570" y="755"/>
                  </a:lnTo>
                  <a:lnTo>
                    <a:pt x="1566" y="755"/>
                  </a:lnTo>
                  <a:lnTo>
                    <a:pt x="1566" y="755"/>
                  </a:lnTo>
                  <a:lnTo>
                    <a:pt x="1528" y="755"/>
                  </a:lnTo>
                  <a:lnTo>
                    <a:pt x="1521" y="755"/>
                  </a:lnTo>
                  <a:lnTo>
                    <a:pt x="1514" y="755"/>
                  </a:lnTo>
                  <a:lnTo>
                    <a:pt x="1512" y="757"/>
                  </a:lnTo>
                  <a:lnTo>
                    <a:pt x="1510" y="757"/>
                  </a:lnTo>
                  <a:lnTo>
                    <a:pt x="1510" y="760"/>
                  </a:lnTo>
                  <a:lnTo>
                    <a:pt x="1507" y="762"/>
                  </a:lnTo>
                  <a:lnTo>
                    <a:pt x="1505" y="764"/>
                  </a:lnTo>
                  <a:lnTo>
                    <a:pt x="1503" y="769"/>
                  </a:lnTo>
                  <a:lnTo>
                    <a:pt x="1498" y="775"/>
                  </a:lnTo>
                  <a:lnTo>
                    <a:pt x="1492" y="780"/>
                  </a:lnTo>
                  <a:lnTo>
                    <a:pt x="1487" y="784"/>
                  </a:lnTo>
                  <a:lnTo>
                    <a:pt x="1483" y="786"/>
                  </a:lnTo>
                  <a:lnTo>
                    <a:pt x="1480" y="786"/>
                  </a:lnTo>
                  <a:lnTo>
                    <a:pt x="1478" y="786"/>
                  </a:lnTo>
                  <a:lnTo>
                    <a:pt x="1476" y="786"/>
                  </a:lnTo>
                  <a:lnTo>
                    <a:pt x="1471" y="789"/>
                  </a:lnTo>
                  <a:lnTo>
                    <a:pt x="1469" y="789"/>
                  </a:lnTo>
                  <a:lnTo>
                    <a:pt x="1465" y="791"/>
                  </a:lnTo>
                  <a:lnTo>
                    <a:pt x="1460" y="793"/>
                  </a:lnTo>
                  <a:lnTo>
                    <a:pt x="1456" y="795"/>
                  </a:lnTo>
                  <a:lnTo>
                    <a:pt x="1454" y="798"/>
                  </a:lnTo>
                  <a:lnTo>
                    <a:pt x="1451" y="800"/>
                  </a:lnTo>
                  <a:lnTo>
                    <a:pt x="1449" y="802"/>
                  </a:lnTo>
                  <a:lnTo>
                    <a:pt x="1447" y="804"/>
                  </a:lnTo>
                  <a:lnTo>
                    <a:pt x="1442" y="811"/>
                  </a:lnTo>
                  <a:lnTo>
                    <a:pt x="1440" y="813"/>
                  </a:lnTo>
                  <a:lnTo>
                    <a:pt x="1438" y="818"/>
                  </a:lnTo>
                  <a:lnTo>
                    <a:pt x="1438" y="820"/>
                  </a:lnTo>
                  <a:lnTo>
                    <a:pt x="1436" y="820"/>
                  </a:lnTo>
                  <a:lnTo>
                    <a:pt x="1436" y="822"/>
                  </a:lnTo>
                  <a:lnTo>
                    <a:pt x="1436" y="825"/>
                  </a:lnTo>
                  <a:lnTo>
                    <a:pt x="1436" y="827"/>
                  </a:lnTo>
                  <a:lnTo>
                    <a:pt x="1436" y="831"/>
                  </a:lnTo>
                  <a:lnTo>
                    <a:pt x="1431" y="838"/>
                  </a:lnTo>
                  <a:lnTo>
                    <a:pt x="1429" y="843"/>
                  </a:lnTo>
                  <a:lnTo>
                    <a:pt x="1429" y="845"/>
                  </a:lnTo>
                  <a:lnTo>
                    <a:pt x="1431" y="845"/>
                  </a:lnTo>
                  <a:lnTo>
                    <a:pt x="1436" y="845"/>
                  </a:lnTo>
                  <a:lnTo>
                    <a:pt x="1438" y="845"/>
                  </a:lnTo>
                  <a:lnTo>
                    <a:pt x="1442" y="843"/>
                  </a:lnTo>
                  <a:lnTo>
                    <a:pt x="1445" y="838"/>
                  </a:lnTo>
                  <a:lnTo>
                    <a:pt x="1449" y="831"/>
                  </a:lnTo>
                  <a:lnTo>
                    <a:pt x="1456" y="825"/>
                  </a:lnTo>
                  <a:lnTo>
                    <a:pt x="1462" y="818"/>
                  </a:lnTo>
                  <a:lnTo>
                    <a:pt x="1487" y="804"/>
                  </a:lnTo>
                  <a:lnTo>
                    <a:pt x="1507" y="795"/>
                  </a:lnTo>
                  <a:lnTo>
                    <a:pt x="1528" y="791"/>
                  </a:lnTo>
                  <a:lnTo>
                    <a:pt x="1550" y="791"/>
                  </a:lnTo>
                  <a:lnTo>
                    <a:pt x="1554" y="793"/>
                  </a:lnTo>
                  <a:lnTo>
                    <a:pt x="1557" y="793"/>
                  </a:lnTo>
                  <a:lnTo>
                    <a:pt x="1557" y="798"/>
                  </a:lnTo>
                  <a:lnTo>
                    <a:pt x="1554" y="800"/>
                  </a:lnTo>
                  <a:lnTo>
                    <a:pt x="1550" y="804"/>
                  </a:lnTo>
                  <a:lnTo>
                    <a:pt x="1543" y="809"/>
                  </a:lnTo>
                  <a:lnTo>
                    <a:pt x="1536" y="816"/>
                  </a:lnTo>
                  <a:lnTo>
                    <a:pt x="1523" y="822"/>
                  </a:lnTo>
                  <a:lnTo>
                    <a:pt x="1516" y="822"/>
                  </a:lnTo>
                  <a:lnTo>
                    <a:pt x="1510" y="822"/>
                  </a:lnTo>
                  <a:lnTo>
                    <a:pt x="1503" y="825"/>
                  </a:lnTo>
                  <a:lnTo>
                    <a:pt x="1494" y="829"/>
                  </a:lnTo>
                  <a:lnTo>
                    <a:pt x="1489" y="834"/>
                  </a:lnTo>
                  <a:lnTo>
                    <a:pt x="1485" y="836"/>
                  </a:lnTo>
                  <a:lnTo>
                    <a:pt x="1483" y="838"/>
                  </a:lnTo>
                  <a:lnTo>
                    <a:pt x="1478" y="838"/>
                  </a:lnTo>
                  <a:lnTo>
                    <a:pt x="1476" y="838"/>
                  </a:lnTo>
                  <a:lnTo>
                    <a:pt x="1471" y="838"/>
                  </a:lnTo>
                  <a:lnTo>
                    <a:pt x="1465" y="840"/>
                  </a:lnTo>
                  <a:lnTo>
                    <a:pt x="1454" y="847"/>
                  </a:lnTo>
                  <a:lnTo>
                    <a:pt x="1440" y="860"/>
                  </a:lnTo>
                  <a:lnTo>
                    <a:pt x="1427" y="874"/>
                  </a:lnTo>
                  <a:lnTo>
                    <a:pt x="1415" y="887"/>
                  </a:lnTo>
                  <a:lnTo>
                    <a:pt x="1406" y="894"/>
                  </a:lnTo>
                  <a:lnTo>
                    <a:pt x="1395" y="896"/>
                  </a:lnTo>
                  <a:lnTo>
                    <a:pt x="1380" y="899"/>
                  </a:lnTo>
                  <a:lnTo>
                    <a:pt x="1364" y="899"/>
                  </a:lnTo>
                  <a:lnTo>
                    <a:pt x="1353" y="899"/>
                  </a:lnTo>
                  <a:lnTo>
                    <a:pt x="1348" y="899"/>
                  </a:lnTo>
                  <a:lnTo>
                    <a:pt x="1344" y="901"/>
                  </a:lnTo>
                  <a:lnTo>
                    <a:pt x="1339" y="903"/>
                  </a:lnTo>
                  <a:lnTo>
                    <a:pt x="1335" y="903"/>
                  </a:lnTo>
                  <a:lnTo>
                    <a:pt x="1330" y="905"/>
                  </a:lnTo>
                  <a:lnTo>
                    <a:pt x="1326" y="908"/>
                  </a:lnTo>
                  <a:lnTo>
                    <a:pt x="1326" y="908"/>
                  </a:lnTo>
                  <a:lnTo>
                    <a:pt x="1323" y="908"/>
                  </a:lnTo>
                  <a:lnTo>
                    <a:pt x="1321" y="910"/>
                  </a:lnTo>
                  <a:lnTo>
                    <a:pt x="1317" y="910"/>
                  </a:lnTo>
                  <a:lnTo>
                    <a:pt x="1310" y="912"/>
                  </a:lnTo>
                  <a:lnTo>
                    <a:pt x="1303" y="914"/>
                  </a:lnTo>
                  <a:lnTo>
                    <a:pt x="1297" y="916"/>
                  </a:lnTo>
                  <a:lnTo>
                    <a:pt x="1288" y="916"/>
                  </a:lnTo>
                  <a:lnTo>
                    <a:pt x="1283" y="919"/>
                  </a:lnTo>
                  <a:lnTo>
                    <a:pt x="1276" y="919"/>
                  </a:lnTo>
                  <a:lnTo>
                    <a:pt x="1272" y="919"/>
                  </a:lnTo>
                  <a:lnTo>
                    <a:pt x="1267" y="921"/>
                  </a:lnTo>
                  <a:lnTo>
                    <a:pt x="1261" y="925"/>
                  </a:lnTo>
                  <a:lnTo>
                    <a:pt x="1256" y="928"/>
                  </a:lnTo>
                  <a:lnTo>
                    <a:pt x="1254" y="930"/>
                  </a:lnTo>
                  <a:lnTo>
                    <a:pt x="1254" y="932"/>
                  </a:lnTo>
                  <a:lnTo>
                    <a:pt x="1254" y="937"/>
                  </a:lnTo>
                  <a:lnTo>
                    <a:pt x="1256" y="939"/>
                  </a:lnTo>
                  <a:lnTo>
                    <a:pt x="1256" y="941"/>
                  </a:lnTo>
                  <a:lnTo>
                    <a:pt x="1254" y="946"/>
                  </a:lnTo>
                  <a:lnTo>
                    <a:pt x="1252" y="950"/>
                  </a:lnTo>
                  <a:lnTo>
                    <a:pt x="1249" y="952"/>
                  </a:lnTo>
                  <a:lnTo>
                    <a:pt x="1247" y="952"/>
                  </a:lnTo>
                  <a:lnTo>
                    <a:pt x="1243" y="952"/>
                  </a:lnTo>
                  <a:lnTo>
                    <a:pt x="1236" y="950"/>
                  </a:lnTo>
                  <a:lnTo>
                    <a:pt x="1229" y="952"/>
                  </a:lnTo>
                  <a:lnTo>
                    <a:pt x="1223" y="955"/>
                  </a:lnTo>
                  <a:lnTo>
                    <a:pt x="1216" y="957"/>
                  </a:lnTo>
                  <a:lnTo>
                    <a:pt x="1211" y="959"/>
                  </a:lnTo>
                  <a:lnTo>
                    <a:pt x="1209" y="959"/>
                  </a:lnTo>
                  <a:lnTo>
                    <a:pt x="1207" y="959"/>
                  </a:lnTo>
                  <a:lnTo>
                    <a:pt x="1205" y="961"/>
                  </a:lnTo>
                  <a:lnTo>
                    <a:pt x="1202" y="961"/>
                  </a:lnTo>
                  <a:lnTo>
                    <a:pt x="1200" y="964"/>
                  </a:lnTo>
                  <a:lnTo>
                    <a:pt x="1198" y="966"/>
                  </a:lnTo>
                  <a:lnTo>
                    <a:pt x="1191" y="970"/>
                  </a:lnTo>
                  <a:lnTo>
                    <a:pt x="1187" y="975"/>
                  </a:lnTo>
                  <a:lnTo>
                    <a:pt x="1182" y="975"/>
                  </a:lnTo>
                  <a:lnTo>
                    <a:pt x="1180" y="975"/>
                  </a:lnTo>
                  <a:lnTo>
                    <a:pt x="1180" y="973"/>
                  </a:lnTo>
                  <a:lnTo>
                    <a:pt x="1178" y="970"/>
                  </a:lnTo>
                  <a:lnTo>
                    <a:pt x="1178" y="968"/>
                  </a:lnTo>
                  <a:lnTo>
                    <a:pt x="1178" y="966"/>
                  </a:lnTo>
                  <a:lnTo>
                    <a:pt x="1178" y="964"/>
                  </a:lnTo>
                  <a:lnTo>
                    <a:pt x="1178" y="961"/>
                  </a:lnTo>
                  <a:lnTo>
                    <a:pt x="1178" y="961"/>
                  </a:lnTo>
                  <a:lnTo>
                    <a:pt x="1196" y="941"/>
                  </a:lnTo>
                  <a:lnTo>
                    <a:pt x="1196" y="941"/>
                  </a:lnTo>
                  <a:lnTo>
                    <a:pt x="1196" y="941"/>
                  </a:lnTo>
                  <a:lnTo>
                    <a:pt x="1196" y="939"/>
                  </a:lnTo>
                  <a:lnTo>
                    <a:pt x="1198" y="937"/>
                  </a:lnTo>
                  <a:lnTo>
                    <a:pt x="1200" y="934"/>
                  </a:lnTo>
                  <a:lnTo>
                    <a:pt x="1202" y="930"/>
                  </a:lnTo>
                  <a:lnTo>
                    <a:pt x="1205" y="928"/>
                  </a:lnTo>
                  <a:lnTo>
                    <a:pt x="1207" y="925"/>
                  </a:lnTo>
                  <a:lnTo>
                    <a:pt x="1207" y="925"/>
                  </a:lnTo>
                  <a:lnTo>
                    <a:pt x="1207" y="925"/>
                  </a:lnTo>
                  <a:lnTo>
                    <a:pt x="1207" y="925"/>
                  </a:lnTo>
                  <a:lnTo>
                    <a:pt x="1207" y="923"/>
                  </a:lnTo>
                  <a:lnTo>
                    <a:pt x="1209" y="923"/>
                  </a:lnTo>
                  <a:lnTo>
                    <a:pt x="1211" y="919"/>
                  </a:lnTo>
                  <a:lnTo>
                    <a:pt x="1214" y="914"/>
                  </a:lnTo>
                  <a:lnTo>
                    <a:pt x="1216" y="910"/>
                  </a:lnTo>
                  <a:lnTo>
                    <a:pt x="1216" y="905"/>
                  </a:lnTo>
                  <a:lnTo>
                    <a:pt x="1216" y="903"/>
                  </a:lnTo>
                  <a:lnTo>
                    <a:pt x="1218" y="899"/>
                  </a:lnTo>
                  <a:lnTo>
                    <a:pt x="1220" y="894"/>
                  </a:lnTo>
                  <a:lnTo>
                    <a:pt x="1220" y="892"/>
                  </a:lnTo>
                  <a:lnTo>
                    <a:pt x="1223" y="892"/>
                  </a:lnTo>
                  <a:lnTo>
                    <a:pt x="1223" y="892"/>
                  </a:lnTo>
                  <a:lnTo>
                    <a:pt x="1223" y="892"/>
                  </a:lnTo>
                  <a:lnTo>
                    <a:pt x="1225" y="894"/>
                  </a:lnTo>
                  <a:lnTo>
                    <a:pt x="1227" y="899"/>
                  </a:lnTo>
                  <a:lnTo>
                    <a:pt x="1229" y="901"/>
                  </a:lnTo>
                  <a:lnTo>
                    <a:pt x="1234" y="901"/>
                  </a:lnTo>
                  <a:lnTo>
                    <a:pt x="1234" y="901"/>
                  </a:lnTo>
                  <a:lnTo>
                    <a:pt x="1234" y="899"/>
                  </a:lnTo>
                  <a:lnTo>
                    <a:pt x="1232" y="896"/>
                  </a:lnTo>
                  <a:lnTo>
                    <a:pt x="1232" y="894"/>
                  </a:lnTo>
                  <a:lnTo>
                    <a:pt x="1229" y="890"/>
                  </a:lnTo>
                  <a:lnTo>
                    <a:pt x="1227" y="887"/>
                  </a:lnTo>
                  <a:lnTo>
                    <a:pt x="1225" y="883"/>
                  </a:lnTo>
                  <a:lnTo>
                    <a:pt x="1223" y="881"/>
                  </a:lnTo>
                  <a:lnTo>
                    <a:pt x="1220" y="878"/>
                  </a:lnTo>
                  <a:lnTo>
                    <a:pt x="1218" y="876"/>
                  </a:lnTo>
                  <a:lnTo>
                    <a:pt x="1214" y="874"/>
                  </a:lnTo>
                  <a:lnTo>
                    <a:pt x="1207" y="872"/>
                  </a:lnTo>
                  <a:lnTo>
                    <a:pt x="1200" y="867"/>
                  </a:lnTo>
                  <a:lnTo>
                    <a:pt x="1193" y="865"/>
                  </a:lnTo>
                  <a:lnTo>
                    <a:pt x="1189" y="863"/>
                  </a:lnTo>
                  <a:lnTo>
                    <a:pt x="1187" y="863"/>
                  </a:lnTo>
                  <a:lnTo>
                    <a:pt x="1184" y="863"/>
                  </a:lnTo>
                  <a:lnTo>
                    <a:pt x="1182" y="863"/>
                  </a:lnTo>
                  <a:lnTo>
                    <a:pt x="1178" y="863"/>
                  </a:lnTo>
                  <a:lnTo>
                    <a:pt x="1173" y="863"/>
                  </a:lnTo>
                  <a:lnTo>
                    <a:pt x="1166" y="860"/>
                  </a:lnTo>
                  <a:lnTo>
                    <a:pt x="1162" y="858"/>
                  </a:lnTo>
                  <a:lnTo>
                    <a:pt x="1160" y="856"/>
                  </a:lnTo>
                  <a:lnTo>
                    <a:pt x="1158" y="854"/>
                  </a:lnTo>
                  <a:lnTo>
                    <a:pt x="1153" y="849"/>
                  </a:lnTo>
                  <a:lnTo>
                    <a:pt x="1151" y="843"/>
                  </a:lnTo>
                  <a:lnTo>
                    <a:pt x="1146" y="838"/>
                  </a:lnTo>
                  <a:lnTo>
                    <a:pt x="1144" y="834"/>
                  </a:lnTo>
                  <a:lnTo>
                    <a:pt x="1142" y="829"/>
                  </a:lnTo>
                  <a:lnTo>
                    <a:pt x="1137" y="820"/>
                  </a:lnTo>
                  <a:lnTo>
                    <a:pt x="1135" y="816"/>
                  </a:lnTo>
                  <a:lnTo>
                    <a:pt x="1135" y="813"/>
                  </a:lnTo>
                  <a:lnTo>
                    <a:pt x="1135" y="813"/>
                  </a:lnTo>
                  <a:lnTo>
                    <a:pt x="1133" y="813"/>
                  </a:lnTo>
                  <a:lnTo>
                    <a:pt x="1133" y="816"/>
                  </a:lnTo>
                  <a:lnTo>
                    <a:pt x="1131" y="816"/>
                  </a:lnTo>
                  <a:lnTo>
                    <a:pt x="1126" y="816"/>
                  </a:lnTo>
                  <a:lnTo>
                    <a:pt x="1122" y="813"/>
                  </a:lnTo>
                  <a:lnTo>
                    <a:pt x="1115" y="809"/>
                  </a:lnTo>
                  <a:lnTo>
                    <a:pt x="1110" y="807"/>
                  </a:lnTo>
                  <a:lnTo>
                    <a:pt x="1106" y="804"/>
                  </a:lnTo>
                  <a:lnTo>
                    <a:pt x="1106" y="802"/>
                  </a:lnTo>
                  <a:lnTo>
                    <a:pt x="1104" y="802"/>
                  </a:lnTo>
                  <a:lnTo>
                    <a:pt x="1104" y="802"/>
                  </a:lnTo>
                  <a:lnTo>
                    <a:pt x="1104" y="802"/>
                  </a:lnTo>
                  <a:lnTo>
                    <a:pt x="1099" y="800"/>
                  </a:lnTo>
                  <a:lnTo>
                    <a:pt x="1095" y="800"/>
                  </a:lnTo>
                  <a:lnTo>
                    <a:pt x="1090" y="798"/>
                  </a:lnTo>
                  <a:lnTo>
                    <a:pt x="1084" y="798"/>
                  </a:lnTo>
                  <a:lnTo>
                    <a:pt x="1079" y="798"/>
                  </a:lnTo>
                  <a:lnTo>
                    <a:pt x="1075" y="795"/>
                  </a:lnTo>
                  <a:lnTo>
                    <a:pt x="1070" y="798"/>
                  </a:lnTo>
                  <a:lnTo>
                    <a:pt x="1068" y="800"/>
                  </a:lnTo>
                  <a:lnTo>
                    <a:pt x="1066" y="802"/>
                  </a:lnTo>
                  <a:lnTo>
                    <a:pt x="1063" y="807"/>
                  </a:lnTo>
                  <a:lnTo>
                    <a:pt x="1059" y="813"/>
                  </a:lnTo>
                  <a:lnTo>
                    <a:pt x="1054" y="818"/>
                  </a:lnTo>
                  <a:lnTo>
                    <a:pt x="1050" y="820"/>
                  </a:lnTo>
                  <a:lnTo>
                    <a:pt x="1048" y="822"/>
                  </a:lnTo>
                  <a:lnTo>
                    <a:pt x="1045" y="822"/>
                  </a:lnTo>
                  <a:lnTo>
                    <a:pt x="1045" y="822"/>
                  </a:lnTo>
                  <a:lnTo>
                    <a:pt x="1043" y="822"/>
                  </a:lnTo>
                  <a:lnTo>
                    <a:pt x="1039" y="822"/>
                  </a:lnTo>
                  <a:lnTo>
                    <a:pt x="1034" y="820"/>
                  </a:lnTo>
                  <a:lnTo>
                    <a:pt x="1025" y="820"/>
                  </a:lnTo>
                  <a:lnTo>
                    <a:pt x="1018" y="818"/>
                  </a:lnTo>
                  <a:lnTo>
                    <a:pt x="1003" y="816"/>
                  </a:lnTo>
                  <a:lnTo>
                    <a:pt x="983" y="813"/>
                  </a:lnTo>
                  <a:lnTo>
                    <a:pt x="965" y="809"/>
                  </a:lnTo>
                  <a:lnTo>
                    <a:pt x="965" y="809"/>
                  </a:lnTo>
                  <a:lnTo>
                    <a:pt x="962" y="807"/>
                  </a:lnTo>
                  <a:lnTo>
                    <a:pt x="958" y="804"/>
                  </a:lnTo>
                  <a:lnTo>
                    <a:pt x="956" y="802"/>
                  </a:lnTo>
                  <a:lnTo>
                    <a:pt x="953" y="800"/>
                  </a:lnTo>
                  <a:lnTo>
                    <a:pt x="951" y="800"/>
                  </a:lnTo>
                  <a:lnTo>
                    <a:pt x="949" y="800"/>
                  </a:lnTo>
                  <a:lnTo>
                    <a:pt x="947" y="802"/>
                  </a:lnTo>
                  <a:lnTo>
                    <a:pt x="944" y="802"/>
                  </a:lnTo>
                  <a:lnTo>
                    <a:pt x="944" y="802"/>
                  </a:lnTo>
                  <a:lnTo>
                    <a:pt x="936" y="786"/>
                  </a:lnTo>
                  <a:lnTo>
                    <a:pt x="927" y="789"/>
                  </a:lnTo>
                  <a:lnTo>
                    <a:pt x="906" y="789"/>
                  </a:lnTo>
                  <a:lnTo>
                    <a:pt x="877" y="789"/>
                  </a:lnTo>
                  <a:lnTo>
                    <a:pt x="839" y="791"/>
                  </a:lnTo>
                  <a:lnTo>
                    <a:pt x="794" y="791"/>
                  </a:lnTo>
                  <a:lnTo>
                    <a:pt x="749" y="793"/>
                  </a:lnTo>
                  <a:lnTo>
                    <a:pt x="705" y="793"/>
                  </a:lnTo>
                  <a:lnTo>
                    <a:pt x="660" y="793"/>
                  </a:lnTo>
                  <a:lnTo>
                    <a:pt x="617" y="793"/>
                  </a:lnTo>
                  <a:lnTo>
                    <a:pt x="568" y="791"/>
                  </a:lnTo>
                  <a:lnTo>
                    <a:pt x="521" y="791"/>
                  </a:lnTo>
                  <a:lnTo>
                    <a:pt x="474" y="793"/>
                  </a:lnTo>
                  <a:lnTo>
                    <a:pt x="431" y="793"/>
                  </a:lnTo>
                  <a:lnTo>
                    <a:pt x="397" y="793"/>
                  </a:lnTo>
                  <a:lnTo>
                    <a:pt x="375" y="793"/>
                  </a:lnTo>
                  <a:lnTo>
                    <a:pt x="368" y="79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50" name="Freeform 58"/>
            <p:cNvSpPr>
              <a:spLocks/>
            </p:cNvSpPr>
            <p:nvPr/>
          </p:nvSpPr>
          <p:spPr bwMode="auto">
            <a:xfrm>
              <a:off x="1743075" y="-244475"/>
              <a:ext cx="1933575" cy="1433513"/>
            </a:xfrm>
            <a:custGeom>
              <a:avLst/>
              <a:gdLst>
                <a:gd name="T0" fmla="*/ 298 w 1218"/>
                <a:gd name="T1" fmla="*/ 385 h 903"/>
                <a:gd name="T2" fmla="*/ 350 w 1218"/>
                <a:gd name="T3" fmla="*/ 479 h 903"/>
                <a:gd name="T4" fmla="*/ 346 w 1218"/>
                <a:gd name="T5" fmla="*/ 524 h 903"/>
                <a:gd name="T6" fmla="*/ 386 w 1218"/>
                <a:gd name="T7" fmla="*/ 518 h 903"/>
                <a:gd name="T8" fmla="*/ 415 w 1218"/>
                <a:gd name="T9" fmla="*/ 527 h 903"/>
                <a:gd name="T10" fmla="*/ 433 w 1218"/>
                <a:gd name="T11" fmla="*/ 551 h 903"/>
                <a:gd name="T12" fmla="*/ 372 w 1218"/>
                <a:gd name="T13" fmla="*/ 560 h 903"/>
                <a:gd name="T14" fmla="*/ 381 w 1218"/>
                <a:gd name="T15" fmla="*/ 574 h 903"/>
                <a:gd name="T16" fmla="*/ 375 w 1218"/>
                <a:gd name="T17" fmla="*/ 594 h 903"/>
                <a:gd name="T18" fmla="*/ 429 w 1218"/>
                <a:gd name="T19" fmla="*/ 585 h 903"/>
                <a:gd name="T20" fmla="*/ 438 w 1218"/>
                <a:gd name="T21" fmla="*/ 634 h 903"/>
                <a:gd name="T22" fmla="*/ 397 w 1218"/>
                <a:gd name="T23" fmla="*/ 648 h 903"/>
                <a:gd name="T24" fmla="*/ 402 w 1218"/>
                <a:gd name="T25" fmla="*/ 728 h 903"/>
                <a:gd name="T26" fmla="*/ 417 w 1218"/>
                <a:gd name="T27" fmla="*/ 760 h 903"/>
                <a:gd name="T28" fmla="*/ 487 w 1218"/>
                <a:gd name="T29" fmla="*/ 865 h 903"/>
                <a:gd name="T30" fmla="*/ 603 w 1218"/>
                <a:gd name="T31" fmla="*/ 896 h 903"/>
                <a:gd name="T32" fmla="*/ 637 w 1218"/>
                <a:gd name="T33" fmla="*/ 811 h 903"/>
                <a:gd name="T34" fmla="*/ 655 w 1218"/>
                <a:gd name="T35" fmla="*/ 753 h 903"/>
                <a:gd name="T36" fmla="*/ 713 w 1218"/>
                <a:gd name="T37" fmla="*/ 728 h 903"/>
                <a:gd name="T38" fmla="*/ 785 w 1218"/>
                <a:gd name="T39" fmla="*/ 683 h 903"/>
                <a:gd name="T40" fmla="*/ 870 w 1218"/>
                <a:gd name="T41" fmla="*/ 641 h 903"/>
                <a:gd name="T42" fmla="*/ 1027 w 1218"/>
                <a:gd name="T43" fmla="*/ 578 h 903"/>
                <a:gd name="T44" fmla="*/ 976 w 1218"/>
                <a:gd name="T45" fmla="*/ 551 h 903"/>
                <a:gd name="T46" fmla="*/ 1014 w 1218"/>
                <a:gd name="T47" fmla="*/ 529 h 903"/>
                <a:gd name="T48" fmla="*/ 1012 w 1218"/>
                <a:gd name="T49" fmla="*/ 497 h 903"/>
                <a:gd name="T50" fmla="*/ 1023 w 1218"/>
                <a:gd name="T51" fmla="*/ 468 h 903"/>
                <a:gd name="T52" fmla="*/ 1059 w 1218"/>
                <a:gd name="T53" fmla="*/ 435 h 903"/>
                <a:gd name="T54" fmla="*/ 1079 w 1218"/>
                <a:gd name="T55" fmla="*/ 361 h 903"/>
                <a:gd name="T56" fmla="*/ 1056 w 1218"/>
                <a:gd name="T57" fmla="*/ 311 h 903"/>
                <a:gd name="T58" fmla="*/ 1101 w 1218"/>
                <a:gd name="T59" fmla="*/ 323 h 903"/>
                <a:gd name="T60" fmla="*/ 1074 w 1218"/>
                <a:gd name="T61" fmla="*/ 289 h 903"/>
                <a:gd name="T62" fmla="*/ 1034 w 1218"/>
                <a:gd name="T63" fmla="*/ 271 h 903"/>
                <a:gd name="T64" fmla="*/ 1077 w 1218"/>
                <a:gd name="T65" fmla="*/ 208 h 903"/>
                <a:gd name="T66" fmla="*/ 1115 w 1218"/>
                <a:gd name="T67" fmla="*/ 177 h 903"/>
                <a:gd name="T68" fmla="*/ 1142 w 1218"/>
                <a:gd name="T69" fmla="*/ 150 h 903"/>
                <a:gd name="T70" fmla="*/ 1216 w 1218"/>
                <a:gd name="T71" fmla="*/ 105 h 903"/>
                <a:gd name="T72" fmla="*/ 1130 w 1218"/>
                <a:gd name="T73" fmla="*/ 87 h 903"/>
                <a:gd name="T74" fmla="*/ 1088 w 1218"/>
                <a:gd name="T75" fmla="*/ 103 h 903"/>
                <a:gd name="T76" fmla="*/ 1018 w 1218"/>
                <a:gd name="T77" fmla="*/ 132 h 903"/>
                <a:gd name="T78" fmla="*/ 1005 w 1218"/>
                <a:gd name="T79" fmla="*/ 121 h 903"/>
                <a:gd name="T80" fmla="*/ 1032 w 1218"/>
                <a:gd name="T81" fmla="*/ 87 h 903"/>
                <a:gd name="T82" fmla="*/ 994 w 1218"/>
                <a:gd name="T83" fmla="*/ 60 h 903"/>
                <a:gd name="T84" fmla="*/ 980 w 1218"/>
                <a:gd name="T85" fmla="*/ 38 h 903"/>
                <a:gd name="T86" fmla="*/ 877 w 1218"/>
                <a:gd name="T87" fmla="*/ 2 h 903"/>
                <a:gd name="T88" fmla="*/ 729 w 1218"/>
                <a:gd name="T89" fmla="*/ 4 h 903"/>
                <a:gd name="T90" fmla="*/ 527 w 1218"/>
                <a:gd name="T91" fmla="*/ 24 h 903"/>
                <a:gd name="T92" fmla="*/ 538 w 1218"/>
                <a:gd name="T93" fmla="*/ 45 h 903"/>
                <a:gd name="T94" fmla="*/ 532 w 1218"/>
                <a:gd name="T95" fmla="*/ 62 h 903"/>
                <a:gd name="T96" fmla="*/ 514 w 1218"/>
                <a:gd name="T97" fmla="*/ 67 h 903"/>
                <a:gd name="T98" fmla="*/ 442 w 1218"/>
                <a:gd name="T99" fmla="*/ 67 h 903"/>
                <a:gd name="T100" fmla="*/ 429 w 1218"/>
                <a:gd name="T101" fmla="*/ 78 h 903"/>
                <a:gd name="T102" fmla="*/ 316 w 1218"/>
                <a:gd name="T103" fmla="*/ 74 h 903"/>
                <a:gd name="T104" fmla="*/ 249 w 1218"/>
                <a:gd name="T105" fmla="*/ 94 h 903"/>
                <a:gd name="T106" fmla="*/ 193 w 1218"/>
                <a:gd name="T107" fmla="*/ 130 h 903"/>
                <a:gd name="T108" fmla="*/ 106 w 1218"/>
                <a:gd name="T109" fmla="*/ 166 h 903"/>
                <a:gd name="T110" fmla="*/ 155 w 1218"/>
                <a:gd name="T111" fmla="*/ 204 h 903"/>
                <a:gd name="T112" fmla="*/ 74 w 1218"/>
                <a:gd name="T113" fmla="*/ 226 h 903"/>
                <a:gd name="T114" fmla="*/ 0 w 1218"/>
                <a:gd name="T115" fmla="*/ 264 h 903"/>
                <a:gd name="T116" fmla="*/ 61 w 1218"/>
                <a:gd name="T117" fmla="*/ 284 h 903"/>
                <a:gd name="T118" fmla="*/ 47 w 1218"/>
                <a:gd name="T119" fmla="*/ 31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8" h="903">
                  <a:moveTo>
                    <a:pt x="110" y="340"/>
                  </a:moveTo>
                  <a:lnTo>
                    <a:pt x="115" y="340"/>
                  </a:lnTo>
                  <a:lnTo>
                    <a:pt x="128" y="343"/>
                  </a:lnTo>
                  <a:lnTo>
                    <a:pt x="146" y="345"/>
                  </a:lnTo>
                  <a:lnTo>
                    <a:pt x="164" y="347"/>
                  </a:lnTo>
                  <a:lnTo>
                    <a:pt x="200" y="345"/>
                  </a:lnTo>
                  <a:lnTo>
                    <a:pt x="231" y="347"/>
                  </a:lnTo>
                  <a:lnTo>
                    <a:pt x="251" y="352"/>
                  </a:lnTo>
                  <a:lnTo>
                    <a:pt x="272" y="358"/>
                  </a:lnTo>
                  <a:lnTo>
                    <a:pt x="285" y="370"/>
                  </a:lnTo>
                  <a:lnTo>
                    <a:pt x="298" y="385"/>
                  </a:lnTo>
                  <a:lnTo>
                    <a:pt x="314" y="405"/>
                  </a:lnTo>
                  <a:lnTo>
                    <a:pt x="321" y="412"/>
                  </a:lnTo>
                  <a:lnTo>
                    <a:pt x="325" y="419"/>
                  </a:lnTo>
                  <a:lnTo>
                    <a:pt x="330" y="423"/>
                  </a:lnTo>
                  <a:lnTo>
                    <a:pt x="334" y="428"/>
                  </a:lnTo>
                  <a:lnTo>
                    <a:pt x="339" y="435"/>
                  </a:lnTo>
                  <a:lnTo>
                    <a:pt x="346" y="446"/>
                  </a:lnTo>
                  <a:lnTo>
                    <a:pt x="350" y="455"/>
                  </a:lnTo>
                  <a:lnTo>
                    <a:pt x="350" y="466"/>
                  </a:lnTo>
                  <a:lnTo>
                    <a:pt x="350" y="473"/>
                  </a:lnTo>
                  <a:lnTo>
                    <a:pt x="350" y="479"/>
                  </a:lnTo>
                  <a:lnTo>
                    <a:pt x="350" y="484"/>
                  </a:lnTo>
                  <a:lnTo>
                    <a:pt x="350" y="491"/>
                  </a:lnTo>
                  <a:lnTo>
                    <a:pt x="346" y="495"/>
                  </a:lnTo>
                  <a:lnTo>
                    <a:pt x="343" y="502"/>
                  </a:lnTo>
                  <a:lnTo>
                    <a:pt x="341" y="509"/>
                  </a:lnTo>
                  <a:lnTo>
                    <a:pt x="341" y="515"/>
                  </a:lnTo>
                  <a:lnTo>
                    <a:pt x="343" y="520"/>
                  </a:lnTo>
                  <a:lnTo>
                    <a:pt x="343" y="522"/>
                  </a:lnTo>
                  <a:lnTo>
                    <a:pt x="343" y="522"/>
                  </a:lnTo>
                  <a:lnTo>
                    <a:pt x="343" y="522"/>
                  </a:lnTo>
                  <a:lnTo>
                    <a:pt x="346" y="524"/>
                  </a:lnTo>
                  <a:lnTo>
                    <a:pt x="348" y="527"/>
                  </a:lnTo>
                  <a:lnTo>
                    <a:pt x="352" y="529"/>
                  </a:lnTo>
                  <a:lnTo>
                    <a:pt x="357" y="529"/>
                  </a:lnTo>
                  <a:lnTo>
                    <a:pt x="364" y="529"/>
                  </a:lnTo>
                  <a:lnTo>
                    <a:pt x="366" y="529"/>
                  </a:lnTo>
                  <a:lnTo>
                    <a:pt x="368" y="529"/>
                  </a:lnTo>
                  <a:lnTo>
                    <a:pt x="372" y="529"/>
                  </a:lnTo>
                  <a:lnTo>
                    <a:pt x="375" y="527"/>
                  </a:lnTo>
                  <a:lnTo>
                    <a:pt x="377" y="524"/>
                  </a:lnTo>
                  <a:lnTo>
                    <a:pt x="384" y="522"/>
                  </a:lnTo>
                  <a:lnTo>
                    <a:pt x="386" y="518"/>
                  </a:lnTo>
                  <a:lnTo>
                    <a:pt x="388" y="513"/>
                  </a:lnTo>
                  <a:lnTo>
                    <a:pt x="390" y="511"/>
                  </a:lnTo>
                  <a:lnTo>
                    <a:pt x="390" y="509"/>
                  </a:lnTo>
                  <a:lnTo>
                    <a:pt x="390" y="506"/>
                  </a:lnTo>
                  <a:lnTo>
                    <a:pt x="390" y="506"/>
                  </a:lnTo>
                  <a:lnTo>
                    <a:pt x="390" y="506"/>
                  </a:lnTo>
                  <a:lnTo>
                    <a:pt x="393" y="506"/>
                  </a:lnTo>
                  <a:lnTo>
                    <a:pt x="397" y="511"/>
                  </a:lnTo>
                  <a:lnTo>
                    <a:pt x="404" y="515"/>
                  </a:lnTo>
                  <a:lnTo>
                    <a:pt x="411" y="522"/>
                  </a:lnTo>
                  <a:lnTo>
                    <a:pt x="415" y="527"/>
                  </a:lnTo>
                  <a:lnTo>
                    <a:pt x="420" y="531"/>
                  </a:lnTo>
                  <a:lnTo>
                    <a:pt x="422" y="535"/>
                  </a:lnTo>
                  <a:lnTo>
                    <a:pt x="424" y="535"/>
                  </a:lnTo>
                  <a:lnTo>
                    <a:pt x="424" y="535"/>
                  </a:lnTo>
                  <a:lnTo>
                    <a:pt x="426" y="538"/>
                  </a:lnTo>
                  <a:lnTo>
                    <a:pt x="429" y="538"/>
                  </a:lnTo>
                  <a:lnTo>
                    <a:pt x="433" y="540"/>
                  </a:lnTo>
                  <a:lnTo>
                    <a:pt x="435" y="542"/>
                  </a:lnTo>
                  <a:lnTo>
                    <a:pt x="438" y="544"/>
                  </a:lnTo>
                  <a:lnTo>
                    <a:pt x="435" y="547"/>
                  </a:lnTo>
                  <a:lnTo>
                    <a:pt x="433" y="551"/>
                  </a:lnTo>
                  <a:lnTo>
                    <a:pt x="426" y="553"/>
                  </a:lnTo>
                  <a:lnTo>
                    <a:pt x="417" y="558"/>
                  </a:lnTo>
                  <a:lnTo>
                    <a:pt x="411" y="560"/>
                  </a:lnTo>
                  <a:lnTo>
                    <a:pt x="406" y="562"/>
                  </a:lnTo>
                  <a:lnTo>
                    <a:pt x="404" y="565"/>
                  </a:lnTo>
                  <a:lnTo>
                    <a:pt x="402" y="565"/>
                  </a:lnTo>
                  <a:lnTo>
                    <a:pt x="402" y="565"/>
                  </a:lnTo>
                  <a:lnTo>
                    <a:pt x="402" y="565"/>
                  </a:lnTo>
                  <a:lnTo>
                    <a:pt x="375" y="558"/>
                  </a:lnTo>
                  <a:lnTo>
                    <a:pt x="375" y="558"/>
                  </a:lnTo>
                  <a:lnTo>
                    <a:pt x="372" y="560"/>
                  </a:lnTo>
                  <a:lnTo>
                    <a:pt x="370" y="562"/>
                  </a:lnTo>
                  <a:lnTo>
                    <a:pt x="368" y="565"/>
                  </a:lnTo>
                  <a:lnTo>
                    <a:pt x="366" y="569"/>
                  </a:lnTo>
                  <a:lnTo>
                    <a:pt x="366" y="571"/>
                  </a:lnTo>
                  <a:lnTo>
                    <a:pt x="366" y="574"/>
                  </a:lnTo>
                  <a:lnTo>
                    <a:pt x="368" y="576"/>
                  </a:lnTo>
                  <a:lnTo>
                    <a:pt x="372" y="576"/>
                  </a:lnTo>
                  <a:lnTo>
                    <a:pt x="377" y="576"/>
                  </a:lnTo>
                  <a:lnTo>
                    <a:pt x="379" y="574"/>
                  </a:lnTo>
                  <a:lnTo>
                    <a:pt x="379" y="574"/>
                  </a:lnTo>
                  <a:lnTo>
                    <a:pt x="381" y="574"/>
                  </a:lnTo>
                  <a:lnTo>
                    <a:pt x="381" y="574"/>
                  </a:lnTo>
                  <a:lnTo>
                    <a:pt x="379" y="580"/>
                  </a:lnTo>
                  <a:lnTo>
                    <a:pt x="377" y="583"/>
                  </a:lnTo>
                  <a:lnTo>
                    <a:pt x="375" y="585"/>
                  </a:lnTo>
                  <a:lnTo>
                    <a:pt x="372" y="587"/>
                  </a:lnTo>
                  <a:lnTo>
                    <a:pt x="370" y="587"/>
                  </a:lnTo>
                  <a:lnTo>
                    <a:pt x="368" y="587"/>
                  </a:lnTo>
                  <a:lnTo>
                    <a:pt x="368" y="589"/>
                  </a:lnTo>
                  <a:lnTo>
                    <a:pt x="368" y="589"/>
                  </a:lnTo>
                  <a:lnTo>
                    <a:pt x="370" y="592"/>
                  </a:lnTo>
                  <a:lnTo>
                    <a:pt x="375" y="594"/>
                  </a:lnTo>
                  <a:lnTo>
                    <a:pt x="386" y="598"/>
                  </a:lnTo>
                  <a:lnTo>
                    <a:pt x="393" y="603"/>
                  </a:lnTo>
                  <a:lnTo>
                    <a:pt x="399" y="605"/>
                  </a:lnTo>
                  <a:lnTo>
                    <a:pt x="404" y="605"/>
                  </a:lnTo>
                  <a:lnTo>
                    <a:pt x="404" y="605"/>
                  </a:lnTo>
                  <a:lnTo>
                    <a:pt x="420" y="589"/>
                  </a:lnTo>
                  <a:lnTo>
                    <a:pt x="420" y="589"/>
                  </a:lnTo>
                  <a:lnTo>
                    <a:pt x="422" y="589"/>
                  </a:lnTo>
                  <a:lnTo>
                    <a:pt x="424" y="587"/>
                  </a:lnTo>
                  <a:lnTo>
                    <a:pt x="426" y="585"/>
                  </a:lnTo>
                  <a:lnTo>
                    <a:pt x="429" y="585"/>
                  </a:lnTo>
                  <a:lnTo>
                    <a:pt x="431" y="587"/>
                  </a:lnTo>
                  <a:lnTo>
                    <a:pt x="433" y="589"/>
                  </a:lnTo>
                  <a:lnTo>
                    <a:pt x="435" y="596"/>
                  </a:lnTo>
                  <a:lnTo>
                    <a:pt x="438" y="598"/>
                  </a:lnTo>
                  <a:lnTo>
                    <a:pt x="438" y="600"/>
                  </a:lnTo>
                  <a:lnTo>
                    <a:pt x="438" y="605"/>
                  </a:lnTo>
                  <a:lnTo>
                    <a:pt x="438" y="612"/>
                  </a:lnTo>
                  <a:lnTo>
                    <a:pt x="438" y="618"/>
                  </a:lnTo>
                  <a:lnTo>
                    <a:pt x="438" y="625"/>
                  </a:lnTo>
                  <a:lnTo>
                    <a:pt x="438" y="630"/>
                  </a:lnTo>
                  <a:lnTo>
                    <a:pt x="438" y="634"/>
                  </a:lnTo>
                  <a:lnTo>
                    <a:pt x="438" y="639"/>
                  </a:lnTo>
                  <a:lnTo>
                    <a:pt x="433" y="641"/>
                  </a:lnTo>
                  <a:lnTo>
                    <a:pt x="431" y="641"/>
                  </a:lnTo>
                  <a:lnTo>
                    <a:pt x="424" y="641"/>
                  </a:lnTo>
                  <a:lnTo>
                    <a:pt x="417" y="643"/>
                  </a:lnTo>
                  <a:lnTo>
                    <a:pt x="411" y="643"/>
                  </a:lnTo>
                  <a:lnTo>
                    <a:pt x="406" y="643"/>
                  </a:lnTo>
                  <a:lnTo>
                    <a:pt x="402" y="645"/>
                  </a:lnTo>
                  <a:lnTo>
                    <a:pt x="402" y="645"/>
                  </a:lnTo>
                  <a:lnTo>
                    <a:pt x="399" y="645"/>
                  </a:lnTo>
                  <a:lnTo>
                    <a:pt x="397" y="648"/>
                  </a:lnTo>
                  <a:lnTo>
                    <a:pt x="395" y="652"/>
                  </a:lnTo>
                  <a:lnTo>
                    <a:pt x="390" y="657"/>
                  </a:lnTo>
                  <a:lnTo>
                    <a:pt x="390" y="663"/>
                  </a:lnTo>
                  <a:lnTo>
                    <a:pt x="388" y="674"/>
                  </a:lnTo>
                  <a:lnTo>
                    <a:pt x="386" y="686"/>
                  </a:lnTo>
                  <a:lnTo>
                    <a:pt x="386" y="699"/>
                  </a:lnTo>
                  <a:lnTo>
                    <a:pt x="388" y="706"/>
                  </a:lnTo>
                  <a:lnTo>
                    <a:pt x="393" y="713"/>
                  </a:lnTo>
                  <a:lnTo>
                    <a:pt x="395" y="717"/>
                  </a:lnTo>
                  <a:lnTo>
                    <a:pt x="399" y="722"/>
                  </a:lnTo>
                  <a:lnTo>
                    <a:pt x="402" y="728"/>
                  </a:lnTo>
                  <a:lnTo>
                    <a:pt x="402" y="733"/>
                  </a:lnTo>
                  <a:lnTo>
                    <a:pt x="404" y="737"/>
                  </a:lnTo>
                  <a:lnTo>
                    <a:pt x="404" y="742"/>
                  </a:lnTo>
                  <a:lnTo>
                    <a:pt x="406" y="744"/>
                  </a:lnTo>
                  <a:lnTo>
                    <a:pt x="408" y="748"/>
                  </a:lnTo>
                  <a:lnTo>
                    <a:pt x="413" y="753"/>
                  </a:lnTo>
                  <a:lnTo>
                    <a:pt x="415" y="757"/>
                  </a:lnTo>
                  <a:lnTo>
                    <a:pt x="417" y="757"/>
                  </a:lnTo>
                  <a:lnTo>
                    <a:pt x="417" y="760"/>
                  </a:lnTo>
                  <a:lnTo>
                    <a:pt x="417" y="760"/>
                  </a:lnTo>
                  <a:lnTo>
                    <a:pt x="417" y="760"/>
                  </a:lnTo>
                  <a:lnTo>
                    <a:pt x="420" y="762"/>
                  </a:lnTo>
                  <a:lnTo>
                    <a:pt x="420" y="764"/>
                  </a:lnTo>
                  <a:lnTo>
                    <a:pt x="422" y="766"/>
                  </a:lnTo>
                  <a:lnTo>
                    <a:pt x="426" y="771"/>
                  </a:lnTo>
                  <a:lnTo>
                    <a:pt x="431" y="775"/>
                  </a:lnTo>
                  <a:lnTo>
                    <a:pt x="440" y="789"/>
                  </a:lnTo>
                  <a:lnTo>
                    <a:pt x="446" y="802"/>
                  </a:lnTo>
                  <a:lnTo>
                    <a:pt x="453" y="813"/>
                  </a:lnTo>
                  <a:lnTo>
                    <a:pt x="462" y="829"/>
                  </a:lnTo>
                  <a:lnTo>
                    <a:pt x="476" y="849"/>
                  </a:lnTo>
                  <a:lnTo>
                    <a:pt x="487" y="865"/>
                  </a:lnTo>
                  <a:lnTo>
                    <a:pt x="494" y="876"/>
                  </a:lnTo>
                  <a:lnTo>
                    <a:pt x="496" y="881"/>
                  </a:lnTo>
                  <a:lnTo>
                    <a:pt x="500" y="881"/>
                  </a:lnTo>
                  <a:lnTo>
                    <a:pt x="514" y="883"/>
                  </a:lnTo>
                  <a:lnTo>
                    <a:pt x="532" y="885"/>
                  </a:lnTo>
                  <a:lnTo>
                    <a:pt x="545" y="887"/>
                  </a:lnTo>
                  <a:lnTo>
                    <a:pt x="552" y="894"/>
                  </a:lnTo>
                  <a:lnTo>
                    <a:pt x="559" y="899"/>
                  </a:lnTo>
                  <a:lnTo>
                    <a:pt x="572" y="903"/>
                  </a:lnTo>
                  <a:lnTo>
                    <a:pt x="588" y="903"/>
                  </a:lnTo>
                  <a:lnTo>
                    <a:pt x="603" y="896"/>
                  </a:lnTo>
                  <a:lnTo>
                    <a:pt x="615" y="887"/>
                  </a:lnTo>
                  <a:lnTo>
                    <a:pt x="619" y="874"/>
                  </a:lnTo>
                  <a:lnTo>
                    <a:pt x="615" y="858"/>
                  </a:lnTo>
                  <a:lnTo>
                    <a:pt x="610" y="847"/>
                  </a:lnTo>
                  <a:lnTo>
                    <a:pt x="612" y="838"/>
                  </a:lnTo>
                  <a:lnTo>
                    <a:pt x="617" y="834"/>
                  </a:lnTo>
                  <a:lnTo>
                    <a:pt x="619" y="829"/>
                  </a:lnTo>
                  <a:lnTo>
                    <a:pt x="624" y="827"/>
                  </a:lnTo>
                  <a:lnTo>
                    <a:pt x="628" y="825"/>
                  </a:lnTo>
                  <a:lnTo>
                    <a:pt x="633" y="820"/>
                  </a:lnTo>
                  <a:lnTo>
                    <a:pt x="637" y="811"/>
                  </a:lnTo>
                  <a:lnTo>
                    <a:pt x="639" y="807"/>
                  </a:lnTo>
                  <a:lnTo>
                    <a:pt x="644" y="802"/>
                  </a:lnTo>
                  <a:lnTo>
                    <a:pt x="646" y="802"/>
                  </a:lnTo>
                  <a:lnTo>
                    <a:pt x="648" y="800"/>
                  </a:lnTo>
                  <a:lnTo>
                    <a:pt x="648" y="798"/>
                  </a:lnTo>
                  <a:lnTo>
                    <a:pt x="651" y="796"/>
                  </a:lnTo>
                  <a:lnTo>
                    <a:pt x="651" y="791"/>
                  </a:lnTo>
                  <a:lnTo>
                    <a:pt x="653" y="782"/>
                  </a:lnTo>
                  <a:lnTo>
                    <a:pt x="651" y="769"/>
                  </a:lnTo>
                  <a:lnTo>
                    <a:pt x="653" y="760"/>
                  </a:lnTo>
                  <a:lnTo>
                    <a:pt x="655" y="753"/>
                  </a:lnTo>
                  <a:lnTo>
                    <a:pt x="662" y="746"/>
                  </a:lnTo>
                  <a:lnTo>
                    <a:pt x="668" y="742"/>
                  </a:lnTo>
                  <a:lnTo>
                    <a:pt x="671" y="739"/>
                  </a:lnTo>
                  <a:lnTo>
                    <a:pt x="675" y="739"/>
                  </a:lnTo>
                  <a:lnTo>
                    <a:pt x="677" y="737"/>
                  </a:lnTo>
                  <a:lnTo>
                    <a:pt x="680" y="735"/>
                  </a:lnTo>
                  <a:lnTo>
                    <a:pt x="686" y="735"/>
                  </a:lnTo>
                  <a:lnTo>
                    <a:pt x="691" y="733"/>
                  </a:lnTo>
                  <a:lnTo>
                    <a:pt x="702" y="728"/>
                  </a:lnTo>
                  <a:lnTo>
                    <a:pt x="707" y="728"/>
                  </a:lnTo>
                  <a:lnTo>
                    <a:pt x="713" y="728"/>
                  </a:lnTo>
                  <a:lnTo>
                    <a:pt x="729" y="724"/>
                  </a:lnTo>
                  <a:lnTo>
                    <a:pt x="742" y="722"/>
                  </a:lnTo>
                  <a:lnTo>
                    <a:pt x="754" y="719"/>
                  </a:lnTo>
                  <a:lnTo>
                    <a:pt x="760" y="715"/>
                  </a:lnTo>
                  <a:lnTo>
                    <a:pt x="772" y="704"/>
                  </a:lnTo>
                  <a:lnTo>
                    <a:pt x="776" y="697"/>
                  </a:lnTo>
                  <a:lnTo>
                    <a:pt x="778" y="692"/>
                  </a:lnTo>
                  <a:lnTo>
                    <a:pt x="781" y="690"/>
                  </a:lnTo>
                  <a:lnTo>
                    <a:pt x="783" y="688"/>
                  </a:lnTo>
                  <a:lnTo>
                    <a:pt x="783" y="686"/>
                  </a:lnTo>
                  <a:lnTo>
                    <a:pt x="785" y="683"/>
                  </a:lnTo>
                  <a:lnTo>
                    <a:pt x="785" y="681"/>
                  </a:lnTo>
                  <a:lnTo>
                    <a:pt x="787" y="679"/>
                  </a:lnTo>
                  <a:lnTo>
                    <a:pt x="792" y="674"/>
                  </a:lnTo>
                  <a:lnTo>
                    <a:pt x="796" y="670"/>
                  </a:lnTo>
                  <a:lnTo>
                    <a:pt x="805" y="661"/>
                  </a:lnTo>
                  <a:lnTo>
                    <a:pt x="810" y="654"/>
                  </a:lnTo>
                  <a:lnTo>
                    <a:pt x="812" y="650"/>
                  </a:lnTo>
                  <a:lnTo>
                    <a:pt x="819" y="648"/>
                  </a:lnTo>
                  <a:lnTo>
                    <a:pt x="834" y="645"/>
                  </a:lnTo>
                  <a:lnTo>
                    <a:pt x="857" y="643"/>
                  </a:lnTo>
                  <a:lnTo>
                    <a:pt x="870" y="641"/>
                  </a:lnTo>
                  <a:lnTo>
                    <a:pt x="886" y="639"/>
                  </a:lnTo>
                  <a:lnTo>
                    <a:pt x="906" y="634"/>
                  </a:lnTo>
                  <a:lnTo>
                    <a:pt x="935" y="623"/>
                  </a:lnTo>
                  <a:lnTo>
                    <a:pt x="962" y="609"/>
                  </a:lnTo>
                  <a:lnTo>
                    <a:pt x="987" y="594"/>
                  </a:lnTo>
                  <a:lnTo>
                    <a:pt x="994" y="589"/>
                  </a:lnTo>
                  <a:lnTo>
                    <a:pt x="1003" y="587"/>
                  </a:lnTo>
                  <a:lnTo>
                    <a:pt x="1009" y="583"/>
                  </a:lnTo>
                  <a:lnTo>
                    <a:pt x="1018" y="580"/>
                  </a:lnTo>
                  <a:lnTo>
                    <a:pt x="1023" y="578"/>
                  </a:lnTo>
                  <a:lnTo>
                    <a:pt x="1027" y="578"/>
                  </a:lnTo>
                  <a:lnTo>
                    <a:pt x="1030" y="576"/>
                  </a:lnTo>
                  <a:lnTo>
                    <a:pt x="1030" y="574"/>
                  </a:lnTo>
                  <a:lnTo>
                    <a:pt x="1025" y="574"/>
                  </a:lnTo>
                  <a:lnTo>
                    <a:pt x="1018" y="571"/>
                  </a:lnTo>
                  <a:lnTo>
                    <a:pt x="1003" y="571"/>
                  </a:lnTo>
                  <a:lnTo>
                    <a:pt x="989" y="574"/>
                  </a:lnTo>
                  <a:lnTo>
                    <a:pt x="980" y="574"/>
                  </a:lnTo>
                  <a:lnTo>
                    <a:pt x="973" y="571"/>
                  </a:lnTo>
                  <a:lnTo>
                    <a:pt x="971" y="560"/>
                  </a:lnTo>
                  <a:lnTo>
                    <a:pt x="973" y="556"/>
                  </a:lnTo>
                  <a:lnTo>
                    <a:pt x="976" y="551"/>
                  </a:lnTo>
                  <a:lnTo>
                    <a:pt x="978" y="549"/>
                  </a:lnTo>
                  <a:lnTo>
                    <a:pt x="982" y="547"/>
                  </a:lnTo>
                  <a:lnTo>
                    <a:pt x="987" y="547"/>
                  </a:lnTo>
                  <a:lnTo>
                    <a:pt x="994" y="544"/>
                  </a:lnTo>
                  <a:lnTo>
                    <a:pt x="998" y="544"/>
                  </a:lnTo>
                  <a:lnTo>
                    <a:pt x="1000" y="542"/>
                  </a:lnTo>
                  <a:lnTo>
                    <a:pt x="1005" y="540"/>
                  </a:lnTo>
                  <a:lnTo>
                    <a:pt x="1007" y="535"/>
                  </a:lnTo>
                  <a:lnTo>
                    <a:pt x="1009" y="533"/>
                  </a:lnTo>
                  <a:lnTo>
                    <a:pt x="1012" y="531"/>
                  </a:lnTo>
                  <a:lnTo>
                    <a:pt x="1014" y="529"/>
                  </a:lnTo>
                  <a:lnTo>
                    <a:pt x="1014" y="527"/>
                  </a:lnTo>
                  <a:lnTo>
                    <a:pt x="1016" y="522"/>
                  </a:lnTo>
                  <a:lnTo>
                    <a:pt x="1016" y="513"/>
                  </a:lnTo>
                  <a:lnTo>
                    <a:pt x="1016" y="509"/>
                  </a:lnTo>
                  <a:lnTo>
                    <a:pt x="1014" y="504"/>
                  </a:lnTo>
                  <a:lnTo>
                    <a:pt x="1014" y="502"/>
                  </a:lnTo>
                  <a:lnTo>
                    <a:pt x="1012" y="502"/>
                  </a:lnTo>
                  <a:lnTo>
                    <a:pt x="1012" y="502"/>
                  </a:lnTo>
                  <a:lnTo>
                    <a:pt x="1012" y="502"/>
                  </a:lnTo>
                  <a:lnTo>
                    <a:pt x="1012" y="500"/>
                  </a:lnTo>
                  <a:lnTo>
                    <a:pt x="1012" y="497"/>
                  </a:lnTo>
                  <a:lnTo>
                    <a:pt x="1016" y="493"/>
                  </a:lnTo>
                  <a:lnTo>
                    <a:pt x="1018" y="486"/>
                  </a:lnTo>
                  <a:lnTo>
                    <a:pt x="1023" y="479"/>
                  </a:lnTo>
                  <a:lnTo>
                    <a:pt x="1025" y="477"/>
                  </a:lnTo>
                  <a:lnTo>
                    <a:pt x="1025" y="475"/>
                  </a:lnTo>
                  <a:lnTo>
                    <a:pt x="1025" y="475"/>
                  </a:lnTo>
                  <a:lnTo>
                    <a:pt x="1027" y="475"/>
                  </a:lnTo>
                  <a:lnTo>
                    <a:pt x="1027" y="475"/>
                  </a:lnTo>
                  <a:lnTo>
                    <a:pt x="1025" y="473"/>
                  </a:lnTo>
                  <a:lnTo>
                    <a:pt x="1023" y="470"/>
                  </a:lnTo>
                  <a:lnTo>
                    <a:pt x="1023" y="468"/>
                  </a:lnTo>
                  <a:lnTo>
                    <a:pt x="1021" y="466"/>
                  </a:lnTo>
                  <a:lnTo>
                    <a:pt x="1021" y="462"/>
                  </a:lnTo>
                  <a:lnTo>
                    <a:pt x="1025" y="457"/>
                  </a:lnTo>
                  <a:lnTo>
                    <a:pt x="1030" y="453"/>
                  </a:lnTo>
                  <a:lnTo>
                    <a:pt x="1036" y="448"/>
                  </a:lnTo>
                  <a:lnTo>
                    <a:pt x="1043" y="446"/>
                  </a:lnTo>
                  <a:lnTo>
                    <a:pt x="1047" y="446"/>
                  </a:lnTo>
                  <a:lnTo>
                    <a:pt x="1050" y="446"/>
                  </a:lnTo>
                  <a:lnTo>
                    <a:pt x="1054" y="444"/>
                  </a:lnTo>
                  <a:lnTo>
                    <a:pt x="1056" y="439"/>
                  </a:lnTo>
                  <a:lnTo>
                    <a:pt x="1059" y="435"/>
                  </a:lnTo>
                  <a:lnTo>
                    <a:pt x="1061" y="428"/>
                  </a:lnTo>
                  <a:lnTo>
                    <a:pt x="1063" y="423"/>
                  </a:lnTo>
                  <a:lnTo>
                    <a:pt x="1063" y="419"/>
                  </a:lnTo>
                  <a:lnTo>
                    <a:pt x="1065" y="417"/>
                  </a:lnTo>
                  <a:lnTo>
                    <a:pt x="1065" y="412"/>
                  </a:lnTo>
                  <a:lnTo>
                    <a:pt x="1068" y="408"/>
                  </a:lnTo>
                  <a:lnTo>
                    <a:pt x="1070" y="401"/>
                  </a:lnTo>
                  <a:lnTo>
                    <a:pt x="1077" y="388"/>
                  </a:lnTo>
                  <a:lnTo>
                    <a:pt x="1079" y="376"/>
                  </a:lnTo>
                  <a:lnTo>
                    <a:pt x="1081" y="365"/>
                  </a:lnTo>
                  <a:lnTo>
                    <a:pt x="1079" y="361"/>
                  </a:lnTo>
                  <a:lnTo>
                    <a:pt x="1077" y="356"/>
                  </a:lnTo>
                  <a:lnTo>
                    <a:pt x="1072" y="354"/>
                  </a:lnTo>
                  <a:lnTo>
                    <a:pt x="1065" y="349"/>
                  </a:lnTo>
                  <a:lnTo>
                    <a:pt x="1061" y="347"/>
                  </a:lnTo>
                  <a:lnTo>
                    <a:pt x="1054" y="343"/>
                  </a:lnTo>
                  <a:lnTo>
                    <a:pt x="1050" y="338"/>
                  </a:lnTo>
                  <a:lnTo>
                    <a:pt x="1047" y="331"/>
                  </a:lnTo>
                  <a:lnTo>
                    <a:pt x="1047" y="325"/>
                  </a:lnTo>
                  <a:lnTo>
                    <a:pt x="1047" y="318"/>
                  </a:lnTo>
                  <a:lnTo>
                    <a:pt x="1052" y="314"/>
                  </a:lnTo>
                  <a:lnTo>
                    <a:pt x="1056" y="311"/>
                  </a:lnTo>
                  <a:lnTo>
                    <a:pt x="1061" y="309"/>
                  </a:lnTo>
                  <a:lnTo>
                    <a:pt x="1070" y="311"/>
                  </a:lnTo>
                  <a:lnTo>
                    <a:pt x="1079" y="314"/>
                  </a:lnTo>
                  <a:lnTo>
                    <a:pt x="1086" y="316"/>
                  </a:lnTo>
                  <a:lnTo>
                    <a:pt x="1090" y="320"/>
                  </a:lnTo>
                  <a:lnTo>
                    <a:pt x="1092" y="325"/>
                  </a:lnTo>
                  <a:lnTo>
                    <a:pt x="1095" y="327"/>
                  </a:lnTo>
                  <a:lnTo>
                    <a:pt x="1095" y="329"/>
                  </a:lnTo>
                  <a:lnTo>
                    <a:pt x="1097" y="327"/>
                  </a:lnTo>
                  <a:lnTo>
                    <a:pt x="1099" y="325"/>
                  </a:lnTo>
                  <a:lnTo>
                    <a:pt x="1101" y="323"/>
                  </a:lnTo>
                  <a:lnTo>
                    <a:pt x="1106" y="318"/>
                  </a:lnTo>
                  <a:lnTo>
                    <a:pt x="1108" y="314"/>
                  </a:lnTo>
                  <a:lnTo>
                    <a:pt x="1108" y="309"/>
                  </a:lnTo>
                  <a:lnTo>
                    <a:pt x="1106" y="302"/>
                  </a:lnTo>
                  <a:lnTo>
                    <a:pt x="1104" y="300"/>
                  </a:lnTo>
                  <a:lnTo>
                    <a:pt x="1097" y="298"/>
                  </a:lnTo>
                  <a:lnTo>
                    <a:pt x="1092" y="298"/>
                  </a:lnTo>
                  <a:lnTo>
                    <a:pt x="1088" y="298"/>
                  </a:lnTo>
                  <a:lnTo>
                    <a:pt x="1081" y="296"/>
                  </a:lnTo>
                  <a:lnTo>
                    <a:pt x="1077" y="293"/>
                  </a:lnTo>
                  <a:lnTo>
                    <a:pt x="1074" y="289"/>
                  </a:lnTo>
                  <a:lnTo>
                    <a:pt x="1072" y="282"/>
                  </a:lnTo>
                  <a:lnTo>
                    <a:pt x="1070" y="278"/>
                  </a:lnTo>
                  <a:lnTo>
                    <a:pt x="1070" y="275"/>
                  </a:lnTo>
                  <a:lnTo>
                    <a:pt x="1070" y="273"/>
                  </a:lnTo>
                  <a:lnTo>
                    <a:pt x="1068" y="271"/>
                  </a:lnTo>
                  <a:lnTo>
                    <a:pt x="1063" y="271"/>
                  </a:lnTo>
                  <a:lnTo>
                    <a:pt x="1056" y="271"/>
                  </a:lnTo>
                  <a:lnTo>
                    <a:pt x="1045" y="271"/>
                  </a:lnTo>
                  <a:lnTo>
                    <a:pt x="1041" y="271"/>
                  </a:lnTo>
                  <a:lnTo>
                    <a:pt x="1036" y="271"/>
                  </a:lnTo>
                  <a:lnTo>
                    <a:pt x="1034" y="271"/>
                  </a:lnTo>
                  <a:lnTo>
                    <a:pt x="1036" y="266"/>
                  </a:lnTo>
                  <a:lnTo>
                    <a:pt x="1041" y="255"/>
                  </a:lnTo>
                  <a:lnTo>
                    <a:pt x="1047" y="242"/>
                  </a:lnTo>
                  <a:lnTo>
                    <a:pt x="1056" y="231"/>
                  </a:lnTo>
                  <a:lnTo>
                    <a:pt x="1061" y="226"/>
                  </a:lnTo>
                  <a:lnTo>
                    <a:pt x="1065" y="224"/>
                  </a:lnTo>
                  <a:lnTo>
                    <a:pt x="1068" y="222"/>
                  </a:lnTo>
                  <a:lnTo>
                    <a:pt x="1072" y="219"/>
                  </a:lnTo>
                  <a:lnTo>
                    <a:pt x="1074" y="217"/>
                  </a:lnTo>
                  <a:lnTo>
                    <a:pt x="1077" y="215"/>
                  </a:lnTo>
                  <a:lnTo>
                    <a:pt x="1077" y="208"/>
                  </a:lnTo>
                  <a:lnTo>
                    <a:pt x="1077" y="204"/>
                  </a:lnTo>
                  <a:lnTo>
                    <a:pt x="1074" y="199"/>
                  </a:lnTo>
                  <a:lnTo>
                    <a:pt x="1074" y="197"/>
                  </a:lnTo>
                  <a:lnTo>
                    <a:pt x="1072" y="193"/>
                  </a:lnTo>
                  <a:lnTo>
                    <a:pt x="1074" y="190"/>
                  </a:lnTo>
                  <a:lnTo>
                    <a:pt x="1077" y="188"/>
                  </a:lnTo>
                  <a:lnTo>
                    <a:pt x="1081" y="186"/>
                  </a:lnTo>
                  <a:lnTo>
                    <a:pt x="1088" y="184"/>
                  </a:lnTo>
                  <a:lnTo>
                    <a:pt x="1101" y="179"/>
                  </a:lnTo>
                  <a:lnTo>
                    <a:pt x="1108" y="179"/>
                  </a:lnTo>
                  <a:lnTo>
                    <a:pt x="1115" y="177"/>
                  </a:lnTo>
                  <a:lnTo>
                    <a:pt x="1124" y="168"/>
                  </a:lnTo>
                  <a:lnTo>
                    <a:pt x="1130" y="163"/>
                  </a:lnTo>
                  <a:lnTo>
                    <a:pt x="1135" y="159"/>
                  </a:lnTo>
                  <a:lnTo>
                    <a:pt x="1139" y="157"/>
                  </a:lnTo>
                  <a:lnTo>
                    <a:pt x="1142" y="154"/>
                  </a:lnTo>
                  <a:lnTo>
                    <a:pt x="1142" y="154"/>
                  </a:lnTo>
                  <a:lnTo>
                    <a:pt x="1142" y="154"/>
                  </a:lnTo>
                  <a:lnTo>
                    <a:pt x="1142" y="154"/>
                  </a:lnTo>
                  <a:lnTo>
                    <a:pt x="1142" y="154"/>
                  </a:lnTo>
                  <a:lnTo>
                    <a:pt x="1142" y="152"/>
                  </a:lnTo>
                  <a:lnTo>
                    <a:pt x="1142" y="150"/>
                  </a:lnTo>
                  <a:lnTo>
                    <a:pt x="1142" y="145"/>
                  </a:lnTo>
                  <a:lnTo>
                    <a:pt x="1144" y="143"/>
                  </a:lnTo>
                  <a:lnTo>
                    <a:pt x="1146" y="141"/>
                  </a:lnTo>
                  <a:lnTo>
                    <a:pt x="1151" y="139"/>
                  </a:lnTo>
                  <a:lnTo>
                    <a:pt x="1157" y="136"/>
                  </a:lnTo>
                  <a:lnTo>
                    <a:pt x="1171" y="132"/>
                  </a:lnTo>
                  <a:lnTo>
                    <a:pt x="1186" y="125"/>
                  </a:lnTo>
                  <a:lnTo>
                    <a:pt x="1202" y="116"/>
                  </a:lnTo>
                  <a:lnTo>
                    <a:pt x="1211" y="110"/>
                  </a:lnTo>
                  <a:lnTo>
                    <a:pt x="1216" y="107"/>
                  </a:lnTo>
                  <a:lnTo>
                    <a:pt x="1216" y="105"/>
                  </a:lnTo>
                  <a:lnTo>
                    <a:pt x="1216" y="105"/>
                  </a:lnTo>
                  <a:lnTo>
                    <a:pt x="1218" y="101"/>
                  </a:lnTo>
                  <a:lnTo>
                    <a:pt x="1218" y="98"/>
                  </a:lnTo>
                  <a:lnTo>
                    <a:pt x="1216" y="94"/>
                  </a:lnTo>
                  <a:lnTo>
                    <a:pt x="1213" y="92"/>
                  </a:lnTo>
                  <a:lnTo>
                    <a:pt x="1209" y="89"/>
                  </a:lnTo>
                  <a:lnTo>
                    <a:pt x="1191" y="87"/>
                  </a:lnTo>
                  <a:lnTo>
                    <a:pt x="1171" y="85"/>
                  </a:lnTo>
                  <a:lnTo>
                    <a:pt x="1151" y="85"/>
                  </a:lnTo>
                  <a:lnTo>
                    <a:pt x="1139" y="85"/>
                  </a:lnTo>
                  <a:lnTo>
                    <a:pt x="1130" y="87"/>
                  </a:lnTo>
                  <a:lnTo>
                    <a:pt x="1124" y="87"/>
                  </a:lnTo>
                  <a:lnTo>
                    <a:pt x="1119" y="89"/>
                  </a:lnTo>
                  <a:lnTo>
                    <a:pt x="1117" y="89"/>
                  </a:lnTo>
                  <a:lnTo>
                    <a:pt x="1117" y="89"/>
                  </a:lnTo>
                  <a:lnTo>
                    <a:pt x="1117" y="92"/>
                  </a:lnTo>
                  <a:lnTo>
                    <a:pt x="1115" y="94"/>
                  </a:lnTo>
                  <a:lnTo>
                    <a:pt x="1112" y="98"/>
                  </a:lnTo>
                  <a:lnTo>
                    <a:pt x="1110" y="101"/>
                  </a:lnTo>
                  <a:lnTo>
                    <a:pt x="1104" y="103"/>
                  </a:lnTo>
                  <a:lnTo>
                    <a:pt x="1095" y="103"/>
                  </a:lnTo>
                  <a:lnTo>
                    <a:pt x="1088" y="103"/>
                  </a:lnTo>
                  <a:lnTo>
                    <a:pt x="1083" y="103"/>
                  </a:lnTo>
                  <a:lnTo>
                    <a:pt x="1079" y="101"/>
                  </a:lnTo>
                  <a:lnTo>
                    <a:pt x="1077" y="98"/>
                  </a:lnTo>
                  <a:lnTo>
                    <a:pt x="1074" y="98"/>
                  </a:lnTo>
                  <a:lnTo>
                    <a:pt x="1070" y="98"/>
                  </a:lnTo>
                  <a:lnTo>
                    <a:pt x="1068" y="101"/>
                  </a:lnTo>
                  <a:lnTo>
                    <a:pt x="1063" y="103"/>
                  </a:lnTo>
                  <a:lnTo>
                    <a:pt x="1054" y="112"/>
                  </a:lnTo>
                  <a:lnTo>
                    <a:pt x="1045" y="119"/>
                  </a:lnTo>
                  <a:lnTo>
                    <a:pt x="1036" y="125"/>
                  </a:lnTo>
                  <a:lnTo>
                    <a:pt x="1018" y="132"/>
                  </a:lnTo>
                  <a:lnTo>
                    <a:pt x="1009" y="136"/>
                  </a:lnTo>
                  <a:lnTo>
                    <a:pt x="1003" y="141"/>
                  </a:lnTo>
                  <a:lnTo>
                    <a:pt x="998" y="145"/>
                  </a:lnTo>
                  <a:lnTo>
                    <a:pt x="994" y="148"/>
                  </a:lnTo>
                  <a:lnTo>
                    <a:pt x="991" y="152"/>
                  </a:lnTo>
                  <a:lnTo>
                    <a:pt x="989" y="152"/>
                  </a:lnTo>
                  <a:lnTo>
                    <a:pt x="989" y="152"/>
                  </a:lnTo>
                  <a:lnTo>
                    <a:pt x="989" y="150"/>
                  </a:lnTo>
                  <a:lnTo>
                    <a:pt x="989" y="143"/>
                  </a:lnTo>
                  <a:lnTo>
                    <a:pt x="996" y="130"/>
                  </a:lnTo>
                  <a:lnTo>
                    <a:pt x="1005" y="121"/>
                  </a:lnTo>
                  <a:lnTo>
                    <a:pt x="1014" y="112"/>
                  </a:lnTo>
                  <a:lnTo>
                    <a:pt x="1018" y="101"/>
                  </a:lnTo>
                  <a:lnTo>
                    <a:pt x="1021" y="96"/>
                  </a:lnTo>
                  <a:lnTo>
                    <a:pt x="1023" y="92"/>
                  </a:lnTo>
                  <a:lnTo>
                    <a:pt x="1025" y="92"/>
                  </a:lnTo>
                  <a:lnTo>
                    <a:pt x="1027" y="89"/>
                  </a:lnTo>
                  <a:lnTo>
                    <a:pt x="1032" y="89"/>
                  </a:lnTo>
                  <a:lnTo>
                    <a:pt x="1032" y="89"/>
                  </a:lnTo>
                  <a:lnTo>
                    <a:pt x="1034" y="89"/>
                  </a:lnTo>
                  <a:lnTo>
                    <a:pt x="1034" y="87"/>
                  </a:lnTo>
                  <a:lnTo>
                    <a:pt x="1032" y="87"/>
                  </a:lnTo>
                  <a:lnTo>
                    <a:pt x="1027" y="85"/>
                  </a:lnTo>
                  <a:lnTo>
                    <a:pt x="1023" y="80"/>
                  </a:lnTo>
                  <a:lnTo>
                    <a:pt x="1014" y="76"/>
                  </a:lnTo>
                  <a:lnTo>
                    <a:pt x="1005" y="74"/>
                  </a:lnTo>
                  <a:lnTo>
                    <a:pt x="998" y="71"/>
                  </a:lnTo>
                  <a:lnTo>
                    <a:pt x="994" y="71"/>
                  </a:lnTo>
                  <a:lnTo>
                    <a:pt x="989" y="69"/>
                  </a:lnTo>
                  <a:lnTo>
                    <a:pt x="987" y="69"/>
                  </a:lnTo>
                  <a:lnTo>
                    <a:pt x="987" y="67"/>
                  </a:lnTo>
                  <a:lnTo>
                    <a:pt x="989" y="62"/>
                  </a:lnTo>
                  <a:lnTo>
                    <a:pt x="994" y="60"/>
                  </a:lnTo>
                  <a:lnTo>
                    <a:pt x="998" y="58"/>
                  </a:lnTo>
                  <a:lnTo>
                    <a:pt x="1000" y="56"/>
                  </a:lnTo>
                  <a:lnTo>
                    <a:pt x="1005" y="56"/>
                  </a:lnTo>
                  <a:lnTo>
                    <a:pt x="1009" y="54"/>
                  </a:lnTo>
                  <a:lnTo>
                    <a:pt x="1009" y="51"/>
                  </a:lnTo>
                  <a:lnTo>
                    <a:pt x="1012" y="51"/>
                  </a:lnTo>
                  <a:lnTo>
                    <a:pt x="1009" y="49"/>
                  </a:lnTo>
                  <a:lnTo>
                    <a:pt x="1007" y="47"/>
                  </a:lnTo>
                  <a:lnTo>
                    <a:pt x="1003" y="45"/>
                  </a:lnTo>
                  <a:lnTo>
                    <a:pt x="994" y="42"/>
                  </a:lnTo>
                  <a:lnTo>
                    <a:pt x="980" y="38"/>
                  </a:lnTo>
                  <a:lnTo>
                    <a:pt x="971" y="33"/>
                  </a:lnTo>
                  <a:lnTo>
                    <a:pt x="967" y="31"/>
                  </a:lnTo>
                  <a:lnTo>
                    <a:pt x="962" y="27"/>
                  </a:lnTo>
                  <a:lnTo>
                    <a:pt x="956" y="22"/>
                  </a:lnTo>
                  <a:lnTo>
                    <a:pt x="940" y="15"/>
                  </a:lnTo>
                  <a:lnTo>
                    <a:pt x="924" y="9"/>
                  </a:lnTo>
                  <a:lnTo>
                    <a:pt x="917" y="4"/>
                  </a:lnTo>
                  <a:lnTo>
                    <a:pt x="913" y="2"/>
                  </a:lnTo>
                  <a:lnTo>
                    <a:pt x="906" y="0"/>
                  </a:lnTo>
                  <a:lnTo>
                    <a:pt x="897" y="0"/>
                  </a:lnTo>
                  <a:lnTo>
                    <a:pt x="877" y="2"/>
                  </a:lnTo>
                  <a:lnTo>
                    <a:pt x="855" y="2"/>
                  </a:lnTo>
                  <a:lnTo>
                    <a:pt x="839" y="4"/>
                  </a:lnTo>
                  <a:lnTo>
                    <a:pt x="828" y="2"/>
                  </a:lnTo>
                  <a:lnTo>
                    <a:pt x="814" y="2"/>
                  </a:lnTo>
                  <a:lnTo>
                    <a:pt x="790" y="2"/>
                  </a:lnTo>
                  <a:lnTo>
                    <a:pt x="769" y="2"/>
                  </a:lnTo>
                  <a:lnTo>
                    <a:pt x="758" y="0"/>
                  </a:lnTo>
                  <a:lnTo>
                    <a:pt x="751" y="0"/>
                  </a:lnTo>
                  <a:lnTo>
                    <a:pt x="747" y="0"/>
                  </a:lnTo>
                  <a:lnTo>
                    <a:pt x="740" y="2"/>
                  </a:lnTo>
                  <a:lnTo>
                    <a:pt x="729" y="4"/>
                  </a:lnTo>
                  <a:lnTo>
                    <a:pt x="713" y="13"/>
                  </a:lnTo>
                  <a:lnTo>
                    <a:pt x="704" y="18"/>
                  </a:lnTo>
                  <a:lnTo>
                    <a:pt x="698" y="22"/>
                  </a:lnTo>
                  <a:lnTo>
                    <a:pt x="682" y="24"/>
                  </a:lnTo>
                  <a:lnTo>
                    <a:pt x="590" y="24"/>
                  </a:lnTo>
                  <a:lnTo>
                    <a:pt x="565" y="24"/>
                  </a:lnTo>
                  <a:lnTo>
                    <a:pt x="543" y="27"/>
                  </a:lnTo>
                  <a:lnTo>
                    <a:pt x="538" y="27"/>
                  </a:lnTo>
                  <a:lnTo>
                    <a:pt x="534" y="27"/>
                  </a:lnTo>
                  <a:lnTo>
                    <a:pt x="529" y="27"/>
                  </a:lnTo>
                  <a:lnTo>
                    <a:pt x="527" y="24"/>
                  </a:lnTo>
                  <a:lnTo>
                    <a:pt x="525" y="24"/>
                  </a:lnTo>
                  <a:lnTo>
                    <a:pt x="525" y="24"/>
                  </a:lnTo>
                  <a:lnTo>
                    <a:pt x="525" y="24"/>
                  </a:lnTo>
                  <a:lnTo>
                    <a:pt x="525" y="27"/>
                  </a:lnTo>
                  <a:lnTo>
                    <a:pt x="529" y="31"/>
                  </a:lnTo>
                  <a:lnTo>
                    <a:pt x="534" y="38"/>
                  </a:lnTo>
                  <a:lnTo>
                    <a:pt x="536" y="40"/>
                  </a:lnTo>
                  <a:lnTo>
                    <a:pt x="538" y="42"/>
                  </a:lnTo>
                  <a:lnTo>
                    <a:pt x="538" y="45"/>
                  </a:lnTo>
                  <a:lnTo>
                    <a:pt x="538" y="45"/>
                  </a:lnTo>
                  <a:lnTo>
                    <a:pt x="538" y="45"/>
                  </a:lnTo>
                  <a:lnTo>
                    <a:pt x="525" y="49"/>
                  </a:lnTo>
                  <a:lnTo>
                    <a:pt x="525" y="49"/>
                  </a:lnTo>
                  <a:lnTo>
                    <a:pt x="523" y="49"/>
                  </a:lnTo>
                  <a:lnTo>
                    <a:pt x="520" y="47"/>
                  </a:lnTo>
                  <a:lnTo>
                    <a:pt x="520" y="47"/>
                  </a:lnTo>
                  <a:lnTo>
                    <a:pt x="518" y="47"/>
                  </a:lnTo>
                  <a:lnTo>
                    <a:pt x="518" y="49"/>
                  </a:lnTo>
                  <a:lnTo>
                    <a:pt x="518" y="51"/>
                  </a:lnTo>
                  <a:lnTo>
                    <a:pt x="520" y="54"/>
                  </a:lnTo>
                  <a:lnTo>
                    <a:pt x="525" y="58"/>
                  </a:lnTo>
                  <a:lnTo>
                    <a:pt x="532" y="62"/>
                  </a:lnTo>
                  <a:lnTo>
                    <a:pt x="541" y="71"/>
                  </a:lnTo>
                  <a:lnTo>
                    <a:pt x="547" y="76"/>
                  </a:lnTo>
                  <a:lnTo>
                    <a:pt x="552" y="80"/>
                  </a:lnTo>
                  <a:lnTo>
                    <a:pt x="554" y="83"/>
                  </a:lnTo>
                  <a:lnTo>
                    <a:pt x="556" y="85"/>
                  </a:lnTo>
                  <a:lnTo>
                    <a:pt x="556" y="85"/>
                  </a:lnTo>
                  <a:lnTo>
                    <a:pt x="556" y="85"/>
                  </a:lnTo>
                  <a:lnTo>
                    <a:pt x="556" y="85"/>
                  </a:lnTo>
                  <a:lnTo>
                    <a:pt x="552" y="83"/>
                  </a:lnTo>
                  <a:lnTo>
                    <a:pt x="536" y="76"/>
                  </a:lnTo>
                  <a:lnTo>
                    <a:pt x="514" y="67"/>
                  </a:lnTo>
                  <a:lnTo>
                    <a:pt x="491" y="58"/>
                  </a:lnTo>
                  <a:lnTo>
                    <a:pt x="476" y="54"/>
                  </a:lnTo>
                  <a:lnTo>
                    <a:pt x="460" y="54"/>
                  </a:lnTo>
                  <a:lnTo>
                    <a:pt x="453" y="54"/>
                  </a:lnTo>
                  <a:lnTo>
                    <a:pt x="446" y="54"/>
                  </a:lnTo>
                  <a:lnTo>
                    <a:pt x="442" y="54"/>
                  </a:lnTo>
                  <a:lnTo>
                    <a:pt x="438" y="54"/>
                  </a:lnTo>
                  <a:lnTo>
                    <a:pt x="435" y="56"/>
                  </a:lnTo>
                  <a:lnTo>
                    <a:pt x="435" y="58"/>
                  </a:lnTo>
                  <a:lnTo>
                    <a:pt x="438" y="62"/>
                  </a:lnTo>
                  <a:lnTo>
                    <a:pt x="442" y="67"/>
                  </a:lnTo>
                  <a:lnTo>
                    <a:pt x="446" y="71"/>
                  </a:lnTo>
                  <a:lnTo>
                    <a:pt x="453" y="74"/>
                  </a:lnTo>
                  <a:lnTo>
                    <a:pt x="458" y="78"/>
                  </a:lnTo>
                  <a:lnTo>
                    <a:pt x="462" y="78"/>
                  </a:lnTo>
                  <a:lnTo>
                    <a:pt x="467" y="80"/>
                  </a:lnTo>
                  <a:lnTo>
                    <a:pt x="469" y="80"/>
                  </a:lnTo>
                  <a:lnTo>
                    <a:pt x="467" y="80"/>
                  </a:lnTo>
                  <a:lnTo>
                    <a:pt x="462" y="80"/>
                  </a:lnTo>
                  <a:lnTo>
                    <a:pt x="455" y="80"/>
                  </a:lnTo>
                  <a:lnTo>
                    <a:pt x="438" y="80"/>
                  </a:lnTo>
                  <a:lnTo>
                    <a:pt x="429" y="78"/>
                  </a:lnTo>
                  <a:lnTo>
                    <a:pt x="420" y="76"/>
                  </a:lnTo>
                  <a:lnTo>
                    <a:pt x="408" y="71"/>
                  </a:lnTo>
                  <a:lnTo>
                    <a:pt x="402" y="67"/>
                  </a:lnTo>
                  <a:lnTo>
                    <a:pt x="402" y="65"/>
                  </a:lnTo>
                  <a:lnTo>
                    <a:pt x="399" y="62"/>
                  </a:lnTo>
                  <a:lnTo>
                    <a:pt x="397" y="60"/>
                  </a:lnTo>
                  <a:lnTo>
                    <a:pt x="388" y="60"/>
                  </a:lnTo>
                  <a:lnTo>
                    <a:pt x="372" y="62"/>
                  </a:lnTo>
                  <a:lnTo>
                    <a:pt x="346" y="67"/>
                  </a:lnTo>
                  <a:lnTo>
                    <a:pt x="330" y="71"/>
                  </a:lnTo>
                  <a:lnTo>
                    <a:pt x="316" y="74"/>
                  </a:lnTo>
                  <a:lnTo>
                    <a:pt x="303" y="78"/>
                  </a:lnTo>
                  <a:lnTo>
                    <a:pt x="290" y="80"/>
                  </a:lnTo>
                  <a:lnTo>
                    <a:pt x="278" y="80"/>
                  </a:lnTo>
                  <a:lnTo>
                    <a:pt x="267" y="83"/>
                  </a:lnTo>
                  <a:lnTo>
                    <a:pt x="256" y="85"/>
                  </a:lnTo>
                  <a:lnTo>
                    <a:pt x="251" y="87"/>
                  </a:lnTo>
                  <a:lnTo>
                    <a:pt x="249" y="89"/>
                  </a:lnTo>
                  <a:lnTo>
                    <a:pt x="249" y="89"/>
                  </a:lnTo>
                  <a:lnTo>
                    <a:pt x="249" y="92"/>
                  </a:lnTo>
                  <a:lnTo>
                    <a:pt x="249" y="94"/>
                  </a:lnTo>
                  <a:lnTo>
                    <a:pt x="249" y="94"/>
                  </a:lnTo>
                  <a:lnTo>
                    <a:pt x="249" y="96"/>
                  </a:lnTo>
                  <a:lnTo>
                    <a:pt x="247" y="98"/>
                  </a:lnTo>
                  <a:lnTo>
                    <a:pt x="245" y="103"/>
                  </a:lnTo>
                  <a:lnTo>
                    <a:pt x="238" y="105"/>
                  </a:lnTo>
                  <a:lnTo>
                    <a:pt x="231" y="110"/>
                  </a:lnTo>
                  <a:lnTo>
                    <a:pt x="218" y="119"/>
                  </a:lnTo>
                  <a:lnTo>
                    <a:pt x="211" y="121"/>
                  </a:lnTo>
                  <a:lnTo>
                    <a:pt x="209" y="123"/>
                  </a:lnTo>
                  <a:lnTo>
                    <a:pt x="209" y="125"/>
                  </a:lnTo>
                  <a:lnTo>
                    <a:pt x="204" y="125"/>
                  </a:lnTo>
                  <a:lnTo>
                    <a:pt x="193" y="130"/>
                  </a:lnTo>
                  <a:lnTo>
                    <a:pt x="175" y="134"/>
                  </a:lnTo>
                  <a:lnTo>
                    <a:pt x="164" y="139"/>
                  </a:lnTo>
                  <a:lnTo>
                    <a:pt x="153" y="143"/>
                  </a:lnTo>
                  <a:lnTo>
                    <a:pt x="139" y="150"/>
                  </a:lnTo>
                  <a:lnTo>
                    <a:pt x="133" y="154"/>
                  </a:lnTo>
                  <a:lnTo>
                    <a:pt x="124" y="157"/>
                  </a:lnTo>
                  <a:lnTo>
                    <a:pt x="117" y="159"/>
                  </a:lnTo>
                  <a:lnTo>
                    <a:pt x="112" y="159"/>
                  </a:lnTo>
                  <a:lnTo>
                    <a:pt x="108" y="161"/>
                  </a:lnTo>
                  <a:lnTo>
                    <a:pt x="106" y="163"/>
                  </a:lnTo>
                  <a:lnTo>
                    <a:pt x="106" y="166"/>
                  </a:lnTo>
                  <a:lnTo>
                    <a:pt x="106" y="168"/>
                  </a:lnTo>
                  <a:lnTo>
                    <a:pt x="112" y="172"/>
                  </a:lnTo>
                  <a:lnTo>
                    <a:pt x="121" y="172"/>
                  </a:lnTo>
                  <a:lnTo>
                    <a:pt x="133" y="170"/>
                  </a:lnTo>
                  <a:lnTo>
                    <a:pt x="142" y="172"/>
                  </a:lnTo>
                  <a:lnTo>
                    <a:pt x="146" y="179"/>
                  </a:lnTo>
                  <a:lnTo>
                    <a:pt x="150" y="186"/>
                  </a:lnTo>
                  <a:lnTo>
                    <a:pt x="153" y="193"/>
                  </a:lnTo>
                  <a:lnTo>
                    <a:pt x="155" y="197"/>
                  </a:lnTo>
                  <a:lnTo>
                    <a:pt x="157" y="199"/>
                  </a:lnTo>
                  <a:lnTo>
                    <a:pt x="155" y="204"/>
                  </a:lnTo>
                  <a:lnTo>
                    <a:pt x="153" y="206"/>
                  </a:lnTo>
                  <a:lnTo>
                    <a:pt x="146" y="208"/>
                  </a:lnTo>
                  <a:lnTo>
                    <a:pt x="137" y="213"/>
                  </a:lnTo>
                  <a:lnTo>
                    <a:pt x="130" y="215"/>
                  </a:lnTo>
                  <a:lnTo>
                    <a:pt x="124" y="217"/>
                  </a:lnTo>
                  <a:lnTo>
                    <a:pt x="110" y="219"/>
                  </a:lnTo>
                  <a:lnTo>
                    <a:pt x="99" y="222"/>
                  </a:lnTo>
                  <a:lnTo>
                    <a:pt x="94" y="222"/>
                  </a:lnTo>
                  <a:lnTo>
                    <a:pt x="92" y="222"/>
                  </a:lnTo>
                  <a:lnTo>
                    <a:pt x="85" y="222"/>
                  </a:lnTo>
                  <a:lnTo>
                    <a:pt x="74" y="226"/>
                  </a:lnTo>
                  <a:lnTo>
                    <a:pt x="56" y="233"/>
                  </a:lnTo>
                  <a:lnTo>
                    <a:pt x="43" y="240"/>
                  </a:lnTo>
                  <a:lnTo>
                    <a:pt x="34" y="242"/>
                  </a:lnTo>
                  <a:lnTo>
                    <a:pt x="27" y="244"/>
                  </a:lnTo>
                  <a:lnTo>
                    <a:pt x="23" y="246"/>
                  </a:lnTo>
                  <a:lnTo>
                    <a:pt x="16" y="251"/>
                  </a:lnTo>
                  <a:lnTo>
                    <a:pt x="11" y="253"/>
                  </a:lnTo>
                  <a:lnTo>
                    <a:pt x="7" y="258"/>
                  </a:lnTo>
                  <a:lnTo>
                    <a:pt x="5" y="260"/>
                  </a:lnTo>
                  <a:lnTo>
                    <a:pt x="2" y="262"/>
                  </a:lnTo>
                  <a:lnTo>
                    <a:pt x="0" y="264"/>
                  </a:lnTo>
                  <a:lnTo>
                    <a:pt x="2" y="264"/>
                  </a:lnTo>
                  <a:lnTo>
                    <a:pt x="5" y="266"/>
                  </a:lnTo>
                  <a:lnTo>
                    <a:pt x="11" y="269"/>
                  </a:lnTo>
                  <a:lnTo>
                    <a:pt x="16" y="273"/>
                  </a:lnTo>
                  <a:lnTo>
                    <a:pt x="23" y="275"/>
                  </a:lnTo>
                  <a:lnTo>
                    <a:pt x="29" y="278"/>
                  </a:lnTo>
                  <a:lnTo>
                    <a:pt x="36" y="280"/>
                  </a:lnTo>
                  <a:lnTo>
                    <a:pt x="43" y="280"/>
                  </a:lnTo>
                  <a:lnTo>
                    <a:pt x="50" y="280"/>
                  </a:lnTo>
                  <a:lnTo>
                    <a:pt x="54" y="282"/>
                  </a:lnTo>
                  <a:lnTo>
                    <a:pt x="61" y="284"/>
                  </a:lnTo>
                  <a:lnTo>
                    <a:pt x="63" y="287"/>
                  </a:lnTo>
                  <a:lnTo>
                    <a:pt x="65" y="289"/>
                  </a:lnTo>
                  <a:lnTo>
                    <a:pt x="63" y="291"/>
                  </a:lnTo>
                  <a:lnTo>
                    <a:pt x="59" y="296"/>
                  </a:lnTo>
                  <a:lnTo>
                    <a:pt x="56" y="298"/>
                  </a:lnTo>
                  <a:lnTo>
                    <a:pt x="52" y="300"/>
                  </a:lnTo>
                  <a:lnTo>
                    <a:pt x="47" y="302"/>
                  </a:lnTo>
                  <a:lnTo>
                    <a:pt x="45" y="305"/>
                  </a:lnTo>
                  <a:lnTo>
                    <a:pt x="45" y="307"/>
                  </a:lnTo>
                  <a:lnTo>
                    <a:pt x="45" y="311"/>
                  </a:lnTo>
                  <a:lnTo>
                    <a:pt x="47" y="316"/>
                  </a:lnTo>
                  <a:lnTo>
                    <a:pt x="50" y="320"/>
                  </a:lnTo>
                  <a:lnTo>
                    <a:pt x="52" y="325"/>
                  </a:lnTo>
                  <a:lnTo>
                    <a:pt x="56" y="327"/>
                  </a:lnTo>
                  <a:lnTo>
                    <a:pt x="63" y="329"/>
                  </a:lnTo>
                  <a:lnTo>
                    <a:pt x="76" y="331"/>
                  </a:lnTo>
                  <a:lnTo>
                    <a:pt x="92" y="336"/>
                  </a:lnTo>
                  <a:lnTo>
                    <a:pt x="106" y="338"/>
                  </a:lnTo>
                  <a:lnTo>
                    <a:pt x="110" y="34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51" name="Freeform 59"/>
            <p:cNvSpPr>
              <a:spLocks/>
            </p:cNvSpPr>
            <p:nvPr/>
          </p:nvSpPr>
          <p:spPr bwMode="auto">
            <a:xfrm>
              <a:off x="1743075" y="-244475"/>
              <a:ext cx="1933575" cy="1433513"/>
            </a:xfrm>
            <a:custGeom>
              <a:avLst/>
              <a:gdLst>
                <a:gd name="T0" fmla="*/ 298 w 1218"/>
                <a:gd name="T1" fmla="*/ 385 h 903"/>
                <a:gd name="T2" fmla="*/ 350 w 1218"/>
                <a:gd name="T3" fmla="*/ 479 h 903"/>
                <a:gd name="T4" fmla="*/ 346 w 1218"/>
                <a:gd name="T5" fmla="*/ 524 h 903"/>
                <a:gd name="T6" fmla="*/ 386 w 1218"/>
                <a:gd name="T7" fmla="*/ 518 h 903"/>
                <a:gd name="T8" fmla="*/ 415 w 1218"/>
                <a:gd name="T9" fmla="*/ 527 h 903"/>
                <a:gd name="T10" fmla="*/ 433 w 1218"/>
                <a:gd name="T11" fmla="*/ 551 h 903"/>
                <a:gd name="T12" fmla="*/ 372 w 1218"/>
                <a:gd name="T13" fmla="*/ 560 h 903"/>
                <a:gd name="T14" fmla="*/ 381 w 1218"/>
                <a:gd name="T15" fmla="*/ 574 h 903"/>
                <a:gd name="T16" fmla="*/ 375 w 1218"/>
                <a:gd name="T17" fmla="*/ 594 h 903"/>
                <a:gd name="T18" fmla="*/ 429 w 1218"/>
                <a:gd name="T19" fmla="*/ 585 h 903"/>
                <a:gd name="T20" fmla="*/ 438 w 1218"/>
                <a:gd name="T21" fmla="*/ 634 h 903"/>
                <a:gd name="T22" fmla="*/ 397 w 1218"/>
                <a:gd name="T23" fmla="*/ 648 h 903"/>
                <a:gd name="T24" fmla="*/ 402 w 1218"/>
                <a:gd name="T25" fmla="*/ 728 h 903"/>
                <a:gd name="T26" fmla="*/ 417 w 1218"/>
                <a:gd name="T27" fmla="*/ 760 h 903"/>
                <a:gd name="T28" fmla="*/ 487 w 1218"/>
                <a:gd name="T29" fmla="*/ 865 h 903"/>
                <a:gd name="T30" fmla="*/ 603 w 1218"/>
                <a:gd name="T31" fmla="*/ 896 h 903"/>
                <a:gd name="T32" fmla="*/ 637 w 1218"/>
                <a:gd name="T33" fmla="*/ 811 h 903"/>
                <a:gd name="T34" fmla="*/ 655 w 1218"/>
                <a:gd name="T35" fmla="*/ 753 h 903"/>
                <a:gd name="T36" fmla="*/ 713 w 1218"/>
                <a:gd name="T37" fmla="*/ 728 h 903"/>
                <a:gd name="T38" fmla="*/ 785 w 1218"/>
                <a:gd name="T39" fmla="*/ 683 h 903"/>
                <a:gd name="T40" fmla="*/ 870 w 1218"/>
                <a:gd name="T41" fmla="*/ 641 h 903"/>
                <a:gd name="T42" fmla="*/ 1027 w 1218"/>
                <a:gd name="T43" fmla="*/ 578 h 903"/>
                <a:gd name="T44" fmla="*/ 976 w 1218"/>
                <a:gd name="T45" fmla="*/ 551 h 903"/>
                <a:gd name="T46" fmla="*/ 1014 w 1218"/>
                <a:gd name="T47" fmla="*/ 529 h 903"/>
                <a:gd name="T48" fmla="*/ 1012 w 1218"/>
                <a:gd name="T49" fmla="*/ 497 h 903"/>
                <a:gd name="T50" fmla="*/ 1023 w 1218"/>
                <a:gd name="T51" fmla="*/ 468 h 903"/>
                <a:gd name="T52" fmla="*/ 1059 w 1218"/>
                <a:gd name="T53" fmla="*/ 435 h 903"/>
                <a:gd name="T54" fmla="*/ 1079 w 1218"/>
                <a:gd name="T55" fmla="*/ 361 h 903"/>
                <a:gd name="T56" fmla="*/ 1056 w 1218"/>
                <a:gd name="T57" fmla="*/ 311 h 903"/>
                <a:gd name="T58" fmla="*/ 1101 w 1218"/>
                <a:gd name="T59" fmla="*/ 323 h 903"/>
                <a:gd name="T60" fmla="*/ 1074 w 1218"/>
                <a:gd name="T61" fmla="*/ 289 h 903"/>
                <a:gd name="T62" fmla="*/ 1034 w 1218"/>
                <a:gd name="T63" fmla="*/ 271 h 903"/>
                <a:gd name="T64" fmla="*/ 1077 w 1218"/>
                <a:gd name="T65" fmla="*/ 208 h 903"/>
                <a:gd name="T66" fmla="*/ 1115 w 1218"/>
                <a:gd name="T67" fmla="*/ 177 h 903"/>
                <a:gd name="T68" fmla="*/ 1142 w 1218"/>
                <a:gd name="T69" fmla="*/ 150 h 903"/>
                <a:gd name="T70" fmla="*/ 1216 w 1218"/>
                <a:gd name="T71" fmla="*/ 105 h 903"/>
                <a:gd name="T72" fmla="*/ 1130 w 1218"/>
                <a:gd name="T73" fmla="*/ 87 h 903"/>
                <a:gd name="T74" fmla="*/ 1088 w 1218"/>
                <a:gd name="T75" fmla="*/ 103 h 903"/>
                <a:gd name="T76" fmla="*/ 1018 w 1218"/>
                <a:gd name="T77" fmla="*/ 132 h 903"/>
                <a:gd name="T78" fmla="*/ 1005 w 1218"/>
                <a:gd name="T79" fmla="*/ 121 h 903"/>
                <a:gd name="T80" fmla="*/ 1032 w 1218"/>
                <a:gd name="T81" fmla="*/ 87 h 903"/>
                <a:gd name="T82" fmla="*/ 994 w 1218"/>
                <a:gd name="T83" fmla="*/ 60 h 903"/>
                <a:gd name="T84" fmla="*/ 980 w 1218"/>
                <a:gd name="T85" fmla="*/ 38 h 903"/>
                <a:gd name="T86" fmla="*/ 877 w 1218"/>
                <a:gd name="T87" fmla="*/ 2 h 903"/>
                <a:gd name="T88" fmla="*/ 729 w 1218"/>
                <a:gd name="T89" fmla="*/ 4 h 903"/>
                <a:gd name="T90" fmla="*/ 527 w 1218"/>
                <a:gd name="T91" fmla="*/ 24 h 903"/>
                <a:gd name="T92" fmla="*/ 538 w 1218"/>
                <a:gd name="T93" fmla="*/ 45 h 903"/>
                <a:gd name="T94" fmla="*/ 532 w 1218"/>
                <a:gd name="T95" fmla="*/ 62 h 903"/>
                <a:gd name="T96" fmla="*/ 514 w 1218"/>
                <a:gd name="T97" fmla="*/ 67 h 903"/>
                <a:gd name="T98" fmla="*/ 442 w 1218"/>
                <a:gd name="T99" fmla="*/ 67 h 903"/>
                <a:gd name="T100" fmla="*/ 429 w 1218"/>
                <a:gd name="T101" fmla="*/ 78 h 903"/>
                <a:gd name="T102" fmla="*/ 316 w 1218"/>
                <a:gd name="T103" fmla="*/ 74 h 903"/>
                <a:gd name="T104" fmla="*/ 249 w 1218"/>
                <a:gd name="T105" fmla="*/ 94 h 903"/>
                <a:gd name="T106" fmla="*/ 193 w 1218"/>
                <a:gd name="T107" fmla="*/ 130 h 903"/>
                <a:gd name="T108" fmla="*/ 106 w 1218"/>
                <a:gd name="T109" fmla="*/ 166 h 903"/>
                <a:gd name="T110" fmla="*/ 155 w 1218"/>
                <a:gd name="T111" fmla="*/ 204 h 903"/>
                <a:gd name="T112" fmla="*/ 74 w 1218"/>
                <a:gd name="T113" fmla="*/ 226 h 903"/>
                <a:gd name="T114" fmla="*/ 0 w 1218"/>
                <a:gd name="T115" fmla="*/ 264 h 903"/>
                <a:gd name="T116" fmla="*/ 61 w 1218"/>
                <a:gd name="T117" fmla="*/ 284 h 903"/>
                <a:gd name="T118" fmla="*/ 47 w 1218"/>
                <a:gd name="T119" fmla="*/ 31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8" h="903">
                  <a:moveTo>
                    <a:pt x="110" y="340"/>
                  </a:moveTo>
                  <a:lnTo>
                    <a:pt x="115" y="340"/>
                  </a:lnTo>
                  <a:lnTo>
                    <a:pt x="128" y="343"/>
                  </a:lnTo>
                  <a:lnTo>
                    <a:pt x="146" y="345"/>
                  </a:lnTo>
                  <a:lnTo>
                    <a:pt x="164" y="347"/>
                  </a:lnTo>
                  <a:lnTo>
                    <a:pt x="200" y="345"/>
                  </a:lnTo>
                  <a:lnTo>
                    <a:pt x="231" y="347"/>
                  </a:lnTo>
                  <a:lnTo>
                    <a:pt x="251" y="352"/>
                  </a:lnTo>
                  <a:lnTo>
                    <a:pt x="272" y="358"/>
                  </a:lnTo>
                  <a:lnTo>
                    <a:pt x="285" y="370"/>
                  </a:lnTo>
                  <a:lnTo>
                    <a:pt x="298" y="385"/>
                  </a:lnTo>
                  <a:lnTo>
                    <a:pt x="314" y="405"/>
                  </a:lnTo>
                  <a:lnTo>
                    <a:pt x="321" y="412"/>
                  </a:lnTo>
                  <a:lnTo>
                    <a:pt x="325" y="419"/>
                  </a:lnTo>
                  <a:lnTo>
                    <a:pt x="330" y="423"/>
                  </a:lnTo>
                  <a:lnTo>
                    <a:pt x="334" y="428"/>
                  </a:lnTo>
                  <a:lnTo>
                    <a:pt x="339" y="435"/>
                  </a:lnTo>
                  <a:lnTo>
                    <a:pt x="346" y="446"/>
                  </a:lnTo>
                  <a:lnTo>
                    <a:pt x="350" y="455"/>
                  </a:lnTo>
                  <a:lnTo>
                    <a:pt x="350" y="466"/>
                  </a:lnTo>
                  <a:lnTo>
                    <a:pt x="350" y="473"/>
                  </a:lnTo>
                  <a:lnTo>
                    <a:pt x="350" y="479"/>
                  </a:lnTo>
                  <a:lnTo>
                    <a:pt x="350" y="484"/>
                  </a:lnTo>
                  <a:lnTo>
                    <a:pt x="350" y="491"/>
                  </a:lnTo>
                  <a:lnTo>
                    <a:pt x="346" y="495"/>
                  </a:lnTo>
                  <a:lnTo>
                    <a:pt x="343" y="502"/>
                  </a:lnTo>
                  <a:lnTo>
                    <a:pt x="341" y="509"/>
                  </a:lnTo>
                  <a:lnTo>
                    <a:pt x="341" y="515"/>
                  </a:lnTo>
                  <a:lnTo>
                    <a:pt x="343" y="520"/>
                  </a:lnTo>
                  <a:lnTo>
                    <a:pt x="343" y="522"/>
                  </a:lnTo>
                  <a:lnTo>
                    <a:pt x="343" y="522"/>
                  </a:lnTo>
                  <a:lnTo>
                    <a:pt x="343" y="522"/>
                  </a:lnTo>
                  <a:lnTo>
                    <a:pt x="346" y="524"/>
                  </a:lnTo>
                  <a:lnTo>
                    <a:pt x="348" y="527"/>
                  </a:lnTo>
                  <a:lnTo>
                    <a:pt x="352" y="529"/>
                  </a:lnTo>
                  <a:lnTo>
                    <a:pt x="357" y="529"/>
                  </a:lnTo>
                  <a:lnTo>
                    <a:pt x="364" y="529"/>
                  </a:lnTo>
                  <a:lnTo>
                    <a:pt x="366" y="529"/>
                  </a:lnTo>
                  <a:lnTo>
                    <a:pt x="368" y="529"/>
                  </a:lnTo>
                  <a:lnTo>
                    <a:pt x="372" y="529"/>
                  </a:lnTo>
                  <a:lnTo>
                    <a:pt x="375" y="527"/>
                  </a:lnTo>
                  <a:lnTo>
                    <a:pt x="377" y="524"/>
                  </a:lnTo>
                  <a:lnTo>
                    <a:pt x="384" y="522"/>
                  </a:lnTo>
                  <a:lnTo>
                    <a:pt x="386" y="518"/>
                  </a:lnTo>
                  <a:lnTo>
                    <a:pt x="388" y="513"/>
                  </a:lnTo>
                  <a:lnTo>
                    <a:pt x="390" y="511"/>
                  </a:lnTo>
                  <a:lnTo>
                    <a:pt x="390" y="509"/>
                  </a:lnTo>
                  <a:lnTo>
                    <a:pt x="390" y="506"/>
                  </a:lnTo>
                  <a:lnTo>
                    <a:pt x="390" y="506"/>
                  </a:lnTo>
                  <a:lnTo>
                    <a:pt x="390" y="506"/>
                  </a:lnTo>
                  <a:lnTo>
                    <a:pt x="393" y="506"/>
                  </a:lnTo>
                  <a:lnTo>
                    <a:pt x="397" y="511"/>
                  </a:lnTo>
                  <a:lnTo>
                    <a:pt x="404" y="515"/>
                  </a:lnTo>
                  <a:lnTo>
                    <a:pt x="411" y="522"/>
                  </a:lnTo>
                  <a:lnTo>
                    <a:pt x="415" y="527"/>
                  </a:lnTo>
                  <a:lnTo>
                    <a:pt x="420" y="531"/>
                  </a:lnTo>
                  <a:lnTo>
                    <a:pt x="422" y="535"/>
                  </a:lnTo>
                  <a:lnTo>
                    <a:pt x="424" y="535"/>
                  </a:lnTo>
                  <a:lnTo>
                    <a:pt x="424" y="535"/>
                  </a:lnTo>
                  <a:lnTo>
                    <a:pt x="426" y="538"/>
                  </a:lnTo>
                  <a:lnTo>
                    <a:pt x="429" y="538"/>
                  </a:lnTo>
                  <a:lnTo>
                    <a:pt x="433" y="540"/>
                  </a:lnTo>
                  <a:lnTo>
                    <a:pt x="435" y="542"/>
                  </a:lnTo>
                  <a:lnTo>
                    <a:pt x="438" y="544"/>
                  </a:lnTo>
                  <a:lnTo>
                    <a:pt x="435" y="547"/>
                  </a:lnTo>
                  <a:lnTo>
                    <a:pt x="433" y="551"/>
                  </a:lnTo>
                  <a:lnTo>
                    <a:pt x="426" y="553"/>
                  </a:lnTo>
                  <a:lnTo>
                    <a:pt x="417" y="558"/>
                  </a:lnTo>
                  <a:lnTo>
                    <a:pt x="411" y="560"/>
                  </a:lnTo>
                  <a:lnTo>
                    <a:pt x="406" y="562"/>
                  </a:lnTo>
                  <a:lnTo>
                    <a:pt x="404" y="565"/>
                  </a:lnTo>
                  <a:lnTo>
                    <a:pt x="402" y="565"/>
                  </a:lnTo>
                  <a:lnTo>
                    <a:pt x="402" y="565"/>
                  </a:lnTo>
                  <a:lnTo>
                    <a:pt x="402" y="565"/>
                  </a:lnTo>
                  <a:lnTo>
                    <a:pt x="375" y="558"/>
                  </a:lnTo>
                  <a:lnTo>
                    <a:pt x="375" y="558"/>
                  </a:lnTo>
                  <a:lnTo>
                    <a:pt x="372" y="560"/>
                  </a:lnTo>
                  <a:lnTo>
                    <a:pt x="370" y="562"/>
                  </a:lnTo>
                  <a:lnTo>
                    <a:pt x="368" y="565"/>
                  </a:lnTo>
                  <a:lnTo>
                    <a:pt x="366" y="569"/>
                  </a:lnTo>
                  <a:lnTo>
                    <a:pt x="366" y="571"/>
                  </a:lnTo>
                  <a:lnTo>
                    <a:pt x="366" y="574"/>
                  </a:lnTo>
                  <a:lnTo>
                    <a:pt x="368" y="576"/>
                  </a:lnTo>
                  <a:lnTo>
                    <a:pt x="372" y="576"/>
                  </a:lnTo>
                  <a:lnTo>
                    <a:pt x="377" y="576"/>
                  </a:lnTo>
                  <a:lnTo>
                    <a:pt x="379" y="574"/>
                  </a:lnTo>
                  <a:lnTo>
                    <a:pt x="379" y="574"/>
                  </a:lnTo>
                  <a:lnTo>
                    <a:pt x="381" y="574"/>
                  </a:lnTo>
                  <a:lnTo>
                    <a:pt x="381" y="574"/>
                  </a:lnTo>
                  <a:lnTo>
                    <a:pt x="379" y="580"/>
                  </a:lnTo>
                  <a:lnTo>
                    <a:pt x="377" y="583"/>
                  </a:lnTo>
                  <a:lnTo>
                    <a:pt x="375" y="585"/>
                  </a:lnTo>
                  <a:lnTo>
                    <a:pt x="372" y="587"/>
                  </a:lnTo>
                  <a:lnTo>
                    <a:pt x="370" y="587"/>
                  </a:lnTo>
                  <a:lnTo>
                    <a:pt x="368" y="587"/>
                  </a:lnTo>
                  <a:lnTo>
                    <a:pt x="368" y="589"/>
                  </a:lnTo>
                  <a:lnTo>
                    <a:pt x="368" y="589"/>
                  </a:lnTo>
                  <a:lnTo>
                    <a:pt x="370" y="592"/>
                  </a:lnTo>
                  <a:lnTo>
                    <a:pt x="375" y="594"/>
                  </a:lnTo>
                  <a:lnTo>
                    <a:pt x="386" y="598"/>
                  </a:lnTo>
                  <a:lnTo>
                    <a:pt x="393" y="603"/>
                  </a:lnTo>
                  <a:lnTo>
                    <a:pt x="399" y="605"/>
                  </a:lnTo>
                  <a:lnTo>
                    <a:pt x="404" y="605"/>
                  </a:lnTo>
                  <a:lnTo>
                    <a:pt x="404" y="605"/>
                  </a:lnTo>
                  <a:lnTo>
                    <a:pt x="420" y="589"/>
                  </a:lnTo>
                  <a:lnTo>
                    <a:pt x="420" y="589"/>
                  </a:lnTo>
                  <a:lnTo>
                    <a:pt x="422" y="589"/>
                  </a:lnTo>
                  <a:lnTo>
                    <a:pt x="424" y="587"/>
                  </a:lnTo>
                  <a:lnTo>
                    <a:pt x="426" y="585"/>
                  </a:lnTo>
                  <a:lnTo>
                    <a:pt x="429" y="585"/>
                  </a:lnTo>
                  <a:lnTo>
                    <a:pt x="431" y="587"/>
                  </a:lnTo>
                  <a:lnTo>
                    <a:pt x="433" y="589"/>
                  </a:lnTo>
                  <a:lnTo>
                    <a:pt x="435" y="596"/>
                  </a:lnTo>
                  <a:lnTo>
                    <a:pt x="438" y="598"/>
                  </a:lnTo>
                  <a:lnTo>
                    <a:pt x="438" y="600"/>
                  </a:lnTo>
                  <a:lnTo>
                    <a:pt x="438" y="605"/>
                  </a:lnTo>
                  <a:lnTo>
                    <a:pt x="438" y="612"/>
                  </a:lnTo>
                  <a:lnTo>
                    <a:pt x="438" y="618"/>
                  </a:lnTo>
                  <a:lnTo>
                    <a:pt x="438" y="625"/>
                  </a:lnTo>
                  <a:lnTo>
                    <a:pt x="438" y="630"/>
                  </a:lnTo>
                  <a:lnTo>
                    <a:pt x="438" y="634"/>
                  </a:lnTo>
                  <a:lnTo>
                    <a:pt x="438" y="639"/>
                  </a:lnTo>
                  <a:lnTo>
                    <a:pt x="433" y="641"/>
                  </a:lnTo>
                  <a:lnTo>
                    <a:pt x="431" y="641"/>
                  </a:lnTo>
                  <a:lnTo>
                    <a:pt x="424" y="641"/>
                  </a:lnTo>
                  <a:lnTo>
                    <a:pt x="417" y="643"/>
                  </a:lnTo>
                  <a:lnTo>
                    <a:pt x="411" y="643"/>
                  </a:lnTo>
                  <a:lnTo>
                    <a:pt x="406" y="643"/>
                  </a:lnTo>
                  <a:lnTo>
                    <a:pt x="402" y="645"/>
                  </a:lnTo>
                  <a:lnTo>
                    <a:pt x="402" y="645"/>
                  </a:lnTo>
                  <a:lnTo>
                    <a:pt x="399" y="645"/>
                  </a:lnTo>
                  <a:lnTo>
                    <a:pt x="397" y="648"/>
                  </a:lnTo>
                  <a:lnTo>
                    <a:pt x="395" y="652"/>
                  </a:lnTo>
                  <a:lnTo>
                    <a:pt x="390" y="657"/>
                  </a:lnTo>
                  <a:lnTo>
                    <a:pt x="390" y="663"/>
                  </a:lnTo>
                  <a:lnTo>
                    <a:pt x="388" y="674"/>
                  </a:lnTo>
                  <a:lnTo>
                    <a:pt x="386" y="686"/>
                  </a:lnTo>
                  <a:lnTo>
                    <a:pt x="386" y="699"/>
                  </a:lnTo>
                  <a:lnTo>
                    <a:pt x="388" y="706"/>
                  </a:lnTo>
                  <a:lnTo>
                    <a:pt x="393" y="713"/>
                  </a:lnTo>
                  <a:lnTo>
                    <a:pt x="395" y="717"/>
                  </a:lnTo>
                  <a:lnTo>
                    <a:pt x="399" y="722"/>
                  </a:lnTo>
                  <a:lnTo>
                    <a:pt x="402" y="728"/>
                  </a:lnTo>
                  <a:lnTo>
                    <a:pt x="402" y="733"/>
                  </a:lnTo>
                  <a:lnTo>
                    <a:pt x="404" y="737"/>
                  </a:lnTo>
                  <a:lnTo>
                    <a:pt x="404" y="742"/>
                  </a:lnTo>
                  <a:lnTo>
                    <a:pt x="406" y="744"/>
                  </a:lnTo>
                  <a:lnTo>
                    <a:pt x="408" y="748"/>
                  </a:lnTo>
                  <a:lnTo>
                    <a:pt x="413" y="753"/>
                  </a:lnTo>
                  <a:lnTo>
                    <a:pt x="415" y="757"/>
                  </a:lnTo>
                  <a:lnTo>
                    <a:pt x="417" y="757"/>
                  </a:lnTo>
                  <a:lnTo>
                    <a:pt x="417" y="760"/>
                  </a:lnTo>
                  <a:lnTo>
                    <a:pt x="417" y="760"/>
                  </a:lnTo>
                  <a:lnTo>
                    <a:pt x="417" y="760"/>
                  </a:lnTo>
                  <a:lnTo>
                    <a:pt x="420" y="762"/>
                  </a:lnTo>
                  <a:lnTo>
                    <a:pt x="420" y="764"/>
                  </a:lnTo>
                  <a:lnTo>
                    <a:pt x="422" y="766"/>
                  </a:lnTo>
                  <a:lnTo>
                    <a:pt x="426" y="771"/>
                  </a:lnTo>
                  <a:lnTo>
                    <a:pt x="431" y="775"/>
                  </a:lnTo>
                  <a:lnTo>
                    <a:pt x="440" y="789"/>
                  </a:lnTo>
                  <a:lnTo>
                    <a:pt x="446" y="802"/>
                  </a:lnTo>
                  <a:lnTo>
                    <a:pt x="453" y="813"/>
                  </a:lnTo>
                  <a:lnTo>
                    <a:pt x="462" y="829"/>
                  </a:lnTo>
                  <a:lnTo>
                    <a:pt x="476" y="849"/>
                  </a:lnTo>
                  <a:lnTo>
                    <a:pt x="487" y="865"/>
                  </a:lnTo>
                  <a:lnTo>
                    <a:pt x="494" y="876"/>
                  </a:lnTo>
                  <a:lnTo>
                    <a:pt x="496" y="881"/>
                  </a:lnTo>
                  <a:lnTo>
                    <a:pt x="500" y="881"/>
                  </a:lnTo>
                  <a:lnTo>
                    <a:pt x="514" y="883"/>
                  </a:lnTo>
                  <a:lnTo>
                    <a:pt x="532" y="885"/>
                  </a:lnTo>
                  <a:lnTo>
                    <a:pt x="545" y="887"/>
                  </a:lnTo>
                  <a:lnTo>
                    <a:pt x="552" y="894"/>
                  </a:lnTo>
                  <a:lnTo>
                    <a:pt x="559" y="899"/>
                  </a:lnTo>
                  <a:lnTo>
                    <a:pt x="572" y="903"/>
                  </a:lnTo>
                  <a:lnTo>
                    <a:pt x="588" y="903"/>
                  </a:lnTo>
                  <a:lnTo>
                    <a:pt x="603" y="896"/>
                  </a:lnTo>
                  <a:lnTo>
                    <a:pt x="615" y="887"/>
                  </a:lnTo>
                  <a:lnTo>
                    <a:pt x="619" y="874"/>
                  </a:lnTo>
                  <a:lnTo>
                    <a:pt x="615" y="858"/>
                  </a:lnTo>
                  <a:lnTo>
                    <a:pt x="610" y="847"/>
                  </a:lnTo>
                  <a:lnTo>
                    <a:pt x="612" y="838"/>
                  </a:lnTo>
                  <a:lnTo>
                    <a:pt x="617" y="834"/>
                  </a:lnTo>
                  <a:lnTo>
                    <a:pt x="619" y="829"/>
                  </a:lnTo>
                  <a:lnTo>
                    <a:pt x="624" y="827"/>
                  </a:lnTo>
                  <a:lnTo>
                    <a:pt x="628" y="825"/>
                  </a:lnTo>
                  <a:lnTo>
                    <a:pt x="633" y="820"/>
                  </a:lnTo>
                  <a:lnTo>
                    <a:pt x="637" y="811"/>
                  </a:lnTo>
                  <a:lnTo>
                    <a:pt x="639" y="807"/>
                  </a:lnTo>
                  <a:lnTo>
                    <a:pt x="644" y="802"/>
                  </a:lnTo>
                  <a:lnTo>
                    <a:pt x="646" y="802"/>
                  </a:lnTo>
                  <a:lnTo>
                    <a:pt x="648" y="800"/>
                  </a:lnTo>
                  <a:lnTo>
                    <a:pt x="648" y="798"/>
                  </a:lnTo>
                  <a:lnTo>
                    <a:pt x="651" y="796"/>
                  </a:lnTo>
                  <a:lnTo>
                    <a:pt x="651" y="791"/>
                  </a:lnTo>
                  <a:lnTo>
                    <a:pt x="653" y="782"/>
                  </a:lnTo>
                  <a:lnTo>
                    <a:pt x="651" y="769"/>
                  </a:lnTo>
                  <a:lnTo>
                    <a:pt x="653" y="760"/>
                  </a:lnTo>
                  <a:lnTo>
                    <a:pt x="655" y="753"/>
                  </a:lnTo>
                  <a:lnTo>
                    <a:pt x="662" y="746"/>
                  </a:lnTo>
                  <a:lnTo>
                    <a:pt x="668" y="742"/>
                  </a:lnTo>
                  <a:lnTo>
                    <a:pt x="671" y="739"/>
                  </a:lnTo>
                  <a:lnTo>
                    <a:pt x="675" y="739"/>
                  </a:lnTo>
                  <a:lnTo>
                    <a:pt x="677" y="737"/>
                  </a:lnTo>
                  <a:lnTo>
                    <a:pt x="680" y="735"/>
                  </a:lnTo>
                  <a:lnTo>
                    <a:pt x="686" y="735"/>
                  </a:lnTo>
                  <a:lnTo>
                    <a:pt x="691" y="733"/>
                  </a:lnTo>
                  <a:lnTo>
                    <a:pt x="702" y="728"/>
                  </a:lnTo>
                  <a:lnTo>
                    <a:pt x="707" y="728"/>
                  </a:lnTo>
                  <a:lnTo>
                    <a:pt x="713" y="728"/>
                  </a:lnTo>
                  <a:lnTo>
                    <a:pt x="729" y="724"/>
                  </a:lnTo>
                  <a:lnTo>
                    <a:pt x="742" y="722"/>
                  </a:lnTo>
                  <a:lnTo>
                    <a:pt x="754" y="719"/>
                  </a:lnTo>
                  <a:lnTo>
                    <a:pt x="760" y="715"/>
                  </a:lnTo>
                  <a:lnTo>
                    <a:pt x="772" y="704"/>
                  </a:lnTo>
                  <a:lnTo>
                    <a:pt x="776" y="697"/>
                  </a:lnTo>
                  <a:lnTo>
                    <a:pt x="778" y="692"/>
                  </a:lnTo>
                  <a:lnTo>
                    <a:pt x="781" y="690"/>
                  </a:lnTo>
                  <a:lnTo>
                    <a:pt x="783" y="688"/>
                  </a:lnTo>
                  <a:lnTo>
                    <a:pt x="783" y="686"/>
                  </a:lnTo>
                  <a:lnTo>
                    <a:pt x="785" y="683"/>
                  </a:lnTo>
                  <a:lnTo>
                    <a:pt x="785" y="681"/>
                  </a:lnTo>
                  <a:lnTo>
                    <a:pt x="787" y="679"/>
                  </a:lnTo>
                  <a:lnTo>
                    <a:pt x="792" y="674"/>
                  </a:lnTo>
                  <a:lnTo>
                    <a:pt x="796" y="670"/>
                  </a:lnTo>
                  <a:lnTo>
                    <a:pt x="805" y="661"/>
                  </a:lnTo>
                  <a:lnTo>
                    <a:pt x="810" y="654"/>
                  </a:lnTo>
                  <a:lnTo>
                    <a:pt x="812" y="650"/>
                  </a:lnTo>
                  <a:lnTo>
                    <a:pt x="819" y="648"/>
                  </a:lnTo>
                  <a:lnTo>
                    <a:pt x="834" y="645"/>
                  </a:lnTo>
                  <a:lnTo>
                    <a:pt x="857" y="643"/>
                  </a:lnTo>
                  <a:lnTo>
                    <a:pt x="870" y="641"/>
                  </a:lnTo>
                  <a:lnTo>
                    <a:pt x="886" y="639"/>
                  </a:lnTo>
                  <a:lnTo>
                    <a:pt x="906" y="634"/>
                  </a:lnTo>
                  <a:lnTo>
                    <a:pt x="935" y="623"/>
                  </a:lnTo>
                  <a:lnTo>
                    <a:pt x="962" y="609"/>
                  </a:lnTo>
                  <a:lnTo>
                    <a:pt x="987" y="594"/>
                  </a:lnTo>
                  <a:lnTo>
                    <a:pt x="994" y="589"/>
                  </a:lnTo>
                  <a:lnTo>
                    <a:pt x="1003" y="587"/>
                  </a:lnTo>
                  <a:lnTo>
                    <a:pt x="1009" y="583"/>
                  </a:lnTo>
                  <a:lnTo>
                    <a:pt x="1018" y="580"/>
                  </a:lnTo>
                  <a:lnTo>
                    <a:pt x="1023" y="578"/>
                  </a:lnTo>
                  <a:lnTo>
                    <a:pt x="1027" y="578"/>
                  </a:lnTo>
                  <a:lnTo>
                    <a:pt x="1030" y="576"/>
                  </a:lnTo>
                  <a:lnTo>
                    <a:pt x="1030" y="574"/>
                  </a:lnTo>
                  <a:lnTo>
                    <a:pt x="1025" y="574"/>
                  </a:lnTo>
                  <a:lnTo>
                    <a:pt x="1018" y="571"/>
                  </a:lnTo>
                  <a:lnTo>
                    <a:pt x="1003" y="571"/>
                  </a:lnTo>
                  <a:lnTo>
                    <a:pt x="989" y="574"/>
                  </a:lnTo>
                  <a:lnTo>
                    <a:pt x="980" y="574"/>
                  </a:lnTo>
                  <a:lnTo>
                    <a:pt x="973" y="571"/>
                  </a:lnTo>
                  <a:lnTo>
                    <a:pt x="971" y="560"/>
                  </a:lnTo>
                  <a:lnTo>
                    <a:pt x="973" y="556"/>
                  </a:lnTo>
                  <a:lnTo>
                    <a:pt x="976" y="551"/>
                  </a:lnTo>
                  <a:lnTo>
                    <a:pt x="978" y="549"/>
                  </a:lnTo>
                  <a:lnTo>
                    <a:pt x="982" y="547"/>
                  </a:lnTo>
                  <a:lnTo>
                    <a:pt x="987" y="547"/>
                  </a:lnTo>
                  <a:lnTo>
                    <a:pt x="994" y="544"/>
                  </a:lnTo>
                  <a:lnTo>
                    <a:pt x="998" y="544"/>
                  </a:lnTo>
                  <a:lnTo>
                    <a:pt x="1000" y="542"/>
                  </a:lnTo>
                  <a:lnTo>
                    <a:pt x="1005" y="540"/>
                  </a:lnTo>
                  <a:lnTo>
                    <a:pt x="1007" y="535"/>
                  </a:lnTo>
                  <a:lnTo>
                    <a:pt x="1009" y="533"/>
                  </a:lnTo>
                  <a:lnTo>
                    <a:pt x="1012" y="531"/>
                  </a:lnTo>
                  <a:lnTo>
                    <a:pt x="1014" y="529"/>
                  </a:lnTo>
                  <a:lnTo>
                    <a:pt x="1014" y="527"/>
                  </a:lnTo>
                  <a:lnTo>
                    <a:pt x="1016" y="522"/>
                  </a:lnTo>
                  <a:lnTo>
                    <a:pt x="1016" y="513"/>
                  </a:lnTo>
                  <a:lnTo>
                    <a:pt x="1016" y="509"/>
                  </a:lnTo>
                  <a:lnTo>
                    <a:pt x="1014" y="504"/>
                  </a:lnTo>
                  <a:lnTo>
                    <a:pt x="1014" y="502"/>
                  </a:lnTo>
                  <a:lnTo>
                    <a:pt x="1012" y="502"/>
                  </a:lnTo>
                  <a:lnTo>
                    <a:pt x="1012" y="502"/>
                  </a:lnTo>
                  <a:lnTo>
                    <a:pt x="1012" y="502"/>
                  </a:lnTo>
                  <a:lnTo>
                    <a:pt x="1012" y="500"/>
                  </a:lnTo>
                  <a:lnTo>
                    <a:pt x="1012" y="497"/>
                  </a:lnTo>
                  <a:lnTo>
                    <a:pt x="1016" y="493"/>
                  </a:lnTo>
                  <a:lnTo>
                    <a:pt x="1018" y="486"/>
                  </a:lnTo>
                  <a:lnTo>
                    <a:pt x="1023" y="479"/>
                  </a:lnTo>
                  <a:lnTo>
                    <a:pt x="1025" y="477"/>
                  </a:lnTo>
                  <a:lnTo>
                    <a:pt x="1025" y="475"/>
                  </a:lnTo>
                  <a:lnTo>
                    <a:pt x="1025" y="475"/>
                  </a:lnTo>
                  <a:lnTo>
                    <a:pt x="1027" y="475"/>
                  </a:lnTo>
                  <a:lnTo>
                    <a:pt x="1027" y="475"/>
                  </a:lnTo>
                  <a:lnTo>
                    <a:pt x="1025" y="473"/>
                  </a:lnTo>
                  <a:lnTo>
                    <a:pt x="1023" y="470"/>
                  </a:lnTo>
                  <a:lnTo>
                    <a:pt x="1023" y="468"/>
                  </a:lnTo>
                  <a:lnTo>
                    <a:pt x="1021" y="466"/>
                  </a:lnTo>
                  <a:lnTo>
                    <a:pt x="1021" y="462"/>
                  </a:lnTo>
                  <a:lnTo>
                    <a:pt x="1025" y="457"/>
                  </a:lnTo>
                  <a:lnTo>
                    <a:pt x="1030" y="453"/>
                  </a:lnTo>
                  <a:lnTo>
                    <a:pt x="1036" y="448"/>
                  </a:lnTo>
                  <a:lnTo>
                    <a:pt x="1043" y="446"/>
                  </a:lnTo>
                  <a:lnTo>
                    <a:pt x="1047" y="446"/>
                  </a:lnTo>
                  <a:lnTo>
                    <a:pt x="1050" y="446"/>
                  </a:lnTo>
                  <a:lnTo>
                    <a:pt x="1054" y="444"/>
                  </a:lnTo>
                  <a:lnTo>
                    <a:pt x="1056" y="439"/>
                  </a:lnTo>
                  <a:lnTo>
                    <a:pt x="1059" y="435"/>
                  </a:lnTo>
                  <a:lnTo>
                    <a:pt x="1061" y="428"/>
                  </a:lnTo>
                  <a:lnTo>
                    <a:pt x="1063" y="423"/>
                  </a:lnTo>
                  <a:lnTo>
                    <a:pt x="1063" y="419"/>
                  </a:lnTo>
                  <a:lnTo>
                    <a:pt x="1065" y="417"/>
                  </a:lnTo>
                  <a:lnTo>
                    <a:pt x="1065" y="412"/>
                  </a:lnTo>
                  <a:lnTo>
                    <a:pt x="1068" y="408"/>
                  </a:lnTo>
                  <a:lnTo>
                    <a:pt x="1070" y="401"/>
                  </a:lnTo>
                  <a:lnTo>
                    <a:pt x="1077" y="388"/>
                  </a:lnTo>
                  <a:lnTo>
                    <a:pt x="1079" y="376"/>
                  </a:lnTo>
                  <a:lnTo>
                    <a:pt x="1081" y="365"/>
                  </a:lnTo>
                  <a:lnTo>
                    <a:pt x="1079" y="361"/>
                  </a:lnTo>
                  <a:lnTo>
                    <a:pt x="1077" y="356"/>
                  </a:lnTo>
                  <a:lnTo>
                    <a:pt x="1072" y="354"/>
                  </a:lnTo>
                  <a:lnTo>
                    <a:pt x="1065" y="349"/>
                  </a:lnTo>
                  <a:lnTo>
                    <a:pt x="1061" y="347"/>
                  </a:lnTo>
                  <a:lnTo>
                    <a:pt x="1054" y="343"/>
                  </a:lnTo>
                  <a:lnTo>
                    <a:pt x="1050" y="338"/>
                  </a:lnTo>
                  <a:lnTo>
                    <a:pt x="1047" y="331"/>
                  </a:lnTo>
                  <a:lnTo>
                    <a:pt x="1047" y="325"/>
                  </a:lnTo>
                  <a:lnTo>
                    <a:pt x="1047" y="318"/>
                  </a:lnTo>
                  <a:lnTo>
                    <a:pt x="1052" y="314"/>
                  </a:lnTo>
                  <a:lnTo>
                    <a:pt x="1056" y="311"/>
                  </a:lnTo>
                  <a:lnTo>
                    <a:pt x="1061" y="309"/>
                  </a:lnTo>
                  <a:lnTo>
                    <a:pt x="1070" y="311"/>
                  </a:lnTo>
                  <a:lnTo>
                    <a:pt x="1079" y="314"/>
                  </a:lnTo>
                  <a:lnTo>
                    <a:pt x="1086" y="316"/>
                  </a:lnTo>
                  <a:lnTo>
                    <a:pt x="1090" y="320"/>
                  </a:lnTo>
                  <a:lnTo>
                    <a:pt x="1092" y="325"/>
                  </a:lnTo>
                  <a:lnTo>
                    <a:pt x="1095" y="327"/>
                  </a:lnTo>
                  <a:lnTo>
                    <a:pt x="1095" y="329"/>
                  </a:lnTo>
                  <a:lnTo>
                    <a:pt x="1097" y="327"/>
                  </a:lnTo>
                  <a:lnTo>
                    <a:pt x="1099" y="325"/>
                  </a:lnTo>
                  <a:lnTo>
                    <a:pt x="1101" y="323"/>
                  </a:lnTo>
                  <a:lnTo>
                    <a:pt x="1106" y="318"/>
                  </a:lnTo>
                  <a:lnTo>
                    <a:pt x="1108" y="314"/>
                  </a:lnTo>
                  <a:lnTo>
                    <a:pt x="1108" y="309"/>
                  </a:lnTo>
                  <a:lnTo>
                    <a:pt x="1106" y="302"/>
                  </a:lnTo>
                  <a:lnTo>
                    <a:pt x="1104" y="300"/>
                  </a:lnTo>
                  <a:lnTo>
                    <a:pt x="1097" y="298"/>
                  </a:lnTo>
                  <a:lnTo>
                    <a:pt x="1092" y="298"/>
                  </a:lnTo>
                  <a:lnTo>
                    <a:pt x="1088" y="298"/>
                  </a:lnTo>
                  <a:lnTo>
                    <a:pt x="1081" y="296"/>
                  </a:lnTo>
                  <a:lnTo>
                    <a:pt x="1077" y="293"/>
                  </a:lnTo>
                  <a:lnTo>
                    <a:pt x="1074" y="289"/>
                  </a:lnTo>
                  <a:lnTo>
                    <a:pt x="1072" y="282"/>
                  </a:lnTo>
                  <a:lnTo>
                    <a:pt x="1070" y="278"/>
                  </a:lnTo>
                  <a:lnTo>
                    <a:pt x="1070" y="275"/>
                  </a:lnTo>
                  <a:lnTo>
                    <a:pt x="1070" y="273"/>
                  </a:lnTo>
                  <a:lnTo>
                    <a:pt x="1068" y="271"/>
                  </a:lnTo>
                  <a:lnTo>
                    <a:pt x="1063" y="271"/>
                  </a:lnTo>
                  <a:lnTo>
                    <a:pt x="1056" y="271"/>
                  </a:lnTo>
                  <a:lnTo>
                    <a:pt x="1045" y="271"/>
                  </a:lnTo>
                  <a:lnTo>
                    <a:pt x="1041" y="271"/>
                  </a:lnTo>
                  <a:lnTo>
                    <a:pt x="1036" y="271"/>
                  </a:lnTo>
                  <a:lnTo>
                    <a:pt x="1034" y="271"/>
                  </a:lnTo>
                  <a:lnTo>
                    <a:pt x="1036" y="266"/>
                  </a:lnTo>
                  <a:lnTo>
                    <a:pt x="1041" y="255"/>
                  </a:lnTo>
                  <a:lnTo>
                    <a:pt x="1047" y="242"/>
                  </a:lnTo>
                  <a:lnTo>
                    <a:pt x="1056" y="231"/>
                  </a:lnTo>
                  <a:lnTo>
                    <a:pt x="1061" y="226"/>
                  </a:lnTo>
                  <a:lnTo>
                    <a:pt x="1065" y="224"/>
                  </a:lnTo>
                  <a:lnTo>
                    <a:pt x="1068" y="222"/>
                  </a:lnTo>
                  <a:lnTo>
                    <a:pt x="1072" y="219"/>
                  </a:lnTo>
                  <a:lnTo>
                    <a:pt x="1074" y="217"/>
                  </a:lnTo>
                  <a:lnTo>
                    <a:pt x="1077" y="215"/>
                  </a:lnTo>
                  <a:lnTo>
                    <a:pt x="1077" y="208"/>
                  </a:lnTo>
                  <a:lnTo>
                    <a:pt x="1077" y="204"/>
                  </a:lnTo>
                  <a:lnTo>
                    <a:pt x="1074" y="199"/>
                  </a:lnTo>
                  <a:lnTo>
                    <a:pt x="1074" y="197"/>
                  </a:lnTo>
                  <a:lnTo>
                    <a:pt x="1072" y="193"/>
                  </a:lnTo>
                  <a:lnTo>
                    <a:pt x="1074" y="190"/>
                  </a:lnTo>
                  <a:lnTo>
                    <a:pt x="1077" y="188"/>
                  </a:lnTo>
                  <a:lnTo>
                    <a:pt x="1081" y="186"/>
                  </a:lnTo>
                  <a:lnTo>
                    <a:pt x="1088" y="184"/>
                  </a:lnTo>
                  <a:lnTo>
                    <a:pt x="1101" y="179"/>
                  </a:lnTo>
                  <a:lnTo>
                    <a:pt x="1108" y="179"/>
                  </a:lnTo>
                  <a:lnTo>
                    <a:pt x="1115" y="177"/>
                  </a:lnTo>
                  <a:lnTo>
                    <a:pt x="1124" y="168"/>
                  </a:lnTo>
                  <a:lnTo>
                    <a:pt x="1130" y="163"/>
                  </a:lnTo>
                  <a:lnTo>
                    <a:pt x="1135" y="159"/>
                  </a:lnTo>
                  <a:lnTo>
                    <a:pt x="1139" y="157"/>
                  </a:lnTo>
                  <a:lnTo>
                    <a:pt x="1142" y="154"/>
                  </a:lnTo>
                  <a:lnTo>
                    <a:pt x="1142" y="154"/>
                  </a:lnTo>
                  <a:lnTo>
                    <a:pt x="1142" y="154"/>
                  </a:lnTo>
                  <a:lnTo>
                    <a:pt x="1142" y="154"/>
                  </a:lnTo>
                  <a:lnTo>
                    <a:pt x="1142" y="154"/>
                  </a:lnTo>
                  <a:lnTo>
                    <a:pt x="1142" y="152"/>
                  </a:lnTo>
                  <a:lnTo>
                    <a:pt x="1142" y="150"/>
                  </a:lnTo>
                  <a:lnTo>
                    <a:pt x="1142" y="145"/>
                  </a:lnTo>
                  <a:lnTo>
                    <a:pt x="1144" y="143"/>
                  </a:lnTo>
                  <a:lnTo>
                    <a:pt x="1146" y="141"/>
                  </a:lnTo>
                  <a:lnTo>
                    <a:pt x="1151" y="139"/>
                  </a:lnTo>
                  <a:lnTo>
                    <a:pt x="1157" y="136"/>
                  </a:lnTo>
                  <a:lnTo>
                    <a:pt x="1171" y="132"/>
                  </a:lnTo>
                  <a:lnTo>
                    <a:pt x="1186" y="125"/>
                  </a:lnTo>
                  <a:lnTo>
                    <a:pt x="1202" y="116"/>
                  </a:lnTo>
                  <a:lnTo>
                    <a:pt x="1211" y="110"/>
                  </a:lnTo>
                  <a:lnTo>
                    <a:pt x="1216" y="107"/>
                  </a:lnTo>
                  <a:lnTo>
                    <a:pt x="1216" y="105"/>
                  </a:lnTo>
                  <a:lnTo>
                    <a:pt x="1216" y="105"/>
                  </a:lnTo>
                  <a:lnTo>
                    <a:pt x="1218" y="101"/>
                  </a:lnTo>
                  <a:lnTo>
                    <a:pt x="1218" y="98"/>
                  </a:lnTo>
                  <a:lnTo>
                    <a:pt x="1216" y="94"/>
                  </a:lnTo>
                  <a:lnTo>
                    <a:pt x="1213" y="92"/>
                  </a:lnTo>
                  <a:lnTo>
                    <a:pt x="1209" y="89"/>
                  </a:lnTo>
                  <a:lnTo>
                    <a:pt x="1191" y="87"/>
                  </a:lnTo>
                  <a:lnTo>
                    <a:pt x="1171" y="85"/>
                  </a:lnTo>
                  <a:lnTo>
                    <a:pt x="1151" y="85"/>
                  </a:lnTo>
                  <a:lnTo>
                    <a:pt x="1139" y="85"/>
                  </a:lnTo>
                  <a:lnTo>
                    <a:pt x="1130" y="87"/>
                  </a:lnTo>
                  <a:lnTo>
                    <a:pt x="1124" y="87"/>
                  </a:lnTo>
                  <a:lnTo>
                    <a:pt x="1119" y="89"/>
                  </a:lnTo>
                  <a:lnTo>
                    <a:pt x="1117" y="89"/>
                  </a:lnTo>
                  <a:lnTo>
                    <a:pt x="1117" y="89"/>
                  </a:lnTo>
                  <a:lnTo>
                    <a:pt x="1117" y="92"/>
                  </a:lnTo>
                  <a:lnTo>
                    <a:pt x="1115" y="94"/>
                  </a:lnTo>
                  <a:lnTo>
                    <a:pt x="1112" y="98"/>
                  </a:lnTo>
                  <a:lnTo>
                    <a:pt x="1110" y="101"/>
                  </a:lnTo>
                  <a:lnTo>
                    <a:pt x="1104" y="103"/>
                  </a:lnTo>
                  <a:lnTo>
                    <a:pt x="1095" y="103"/>
                  </a:lnTo>
                  <a:lnTo>
                    <a:pt x="1088" y="103"/>
                  </a:lnTo>
                  <a:lnTo>
                    <a:pt x="1083" y="103"/>
                  </a:lnTo>
                  <a:lnTo>
                    <a:pt x="1079" y="101"/>
                  </a:lnTo>
                  <a:lnTo>
                    <a:pt x="1077" y="98"/>
                  </a:lnTo>
                  <a:lnTo>
                    <a:pt x="1074" y="98"/>
                  </a:lnTo>
                  <a:lnTo>
                    <a:pt x="1070" y="98"/>
                  </a:lnTo>
                  <a:lnTo>
                    <a:pt x="1068" y="101"/>
                  </a:lnTo>
                  <a:lnTo>
                    <a:pt x="1063" y="103"/>
                  </a:lnTo>
                  <a:lnTo>
                    <a:pt x="1054" y="112"/>
                  </a:lnTo>
                  <a:lnTo>
                    <a:pt x="1045" y="119"/>
                  </a:lnTo>
                  <a:lnTo>
                    <a:pt x="1036" y="125"/>
                  </a:lnTo>
                  <a:lnTo>
                    <a:pt x="1018" y="132"/>
                  </a:lnTo>
                  <a:lnTo>
                    <a:pt x="1009" y="136"/>
                  </a:lnTo>
                  <a:lnTo>
                    <a:pt x="1003" y="141"/>
                  </a:lnTo>
                  <a:lnTo>
                    <a:pt x="998" y="145"/>
                  </a:lnTo>
                  <a:lnTo>
                    <a:pt x="994" y="148"/>
                  </a:lnTo>
                  <a:lnTo>
                    <a:pt x="991" y="152"/>
                  </a:lnTo>
                  <a:lnTo>
                    <a:pt x="989" y="152"/>
                  </a:lnTo>
                  <a:lnTo>
                    <a:pt x="989" y="152"/>
                  </a:lnTo>
                  <a:lnTo>
                    <a:pt x="989" y="150"/>
                  </a:lnTo>
                  <a:lnTo>
                    <a:pt x="989" y="143"/>
                  </a:lnTo>
                  <a:lnTo>
                    <a:pt x="996" y="130"/>
                  </a:lnTo>
                  <a:lnTo>
                    <a:pt x="1005" y="121"/>
                  </a:lnTo>
                  <a:lnTo>
                    <a:pt x="1014" y="112"/>
                  </a:lnTo>
                  <a:lnTo>
                    <a:pt x="1018" y="101"/>
                  </a:lnTo>
                  <a:lnTo>
                    <a:pt x="1021" y="96"/>
                  </a:lnTo>
                  <a:lnTo>
                    <a:pt x="1023" y="92"/>
                  </a:lnTo>
                  <a:lnTo>
                    <a:pt x="1025" y="92"/>
                  </a:lnTo>
                  <a:lnTo>
                    <a:pt x="1027" y="89"/>
                  </a:lnTo>
                  <a:lnTo>
                    <a:pt x="1032" y="89"/>
                  </a:lnTo>
                  <a:lnTo>
                    <a:pt x="1032" y="89"/>
                  </a:lnTo>
                  <a:lnTo>
                    <a:pt x="1034" y="89"/>
                  </a:lnTo>
                  <a:lnTo>
                    <a:pt x="1034" y="87"/>
                  </a:lnTo>
                  <a:lnTo>
                    <a:pt x="1032" y="87"/>
                  </a:lnTo>
                  <a:lnTo>
                    <a:pt x="1027" y="85"/>
                  </a:lnTo>
                  <a:lnTo>
                    <a:pt x="1023" y="80"/>
                  </a:lnTo>
                  <a:lnTo>
                    <a:pt x="1014" y="76"/>
                  </a:lnTo>
                  <a:lnTo>
                    <a:pt x="1005" y="74"/>
                  </a:lnTo>
                  <a:lnTo>
                    <a:pt x="998" y="71"/>
                  </a:lnTo>
                  <a:lnTo>
                    <a:pt x="994" y="71"/>
                  </a:lnTo>
                  <a:lnTo>
                    <a:pt x="989" y="69"/>
                  </a:lnTo>
                  <a:lnTo>
                    <a:pt x="987" y="69"/>
                  </a:lnTo>
                  <a:lnTo>
                    <a:pt x="987" y="67"/>
                  </a:lnTo>
                  <a:lnTo>
                    <a:pt x="989" y="62"/>
                  </a:lnTo>
                  <a:lnTo>
                    <a:pt x="994" y="60"/>
                  </a:lnTo>
                  <a:lnTo>
                    <a:pt x="998" y="58"/>
                  </a:lnTo>
                  <a:lnTo>
                    <a:pt x="1000" y="56"/>
                  </a:lnTo>
                  <a:lnTo>
                    <a:pt x="1005" y="56"/>
                  </a:lnTo>
                  <a:lnTo>
                    <a:pt x="1009" y="54"/>
                  </a:lnTo>
                  <a:lnTo>
                    <a:pt x="1009" y="51"/>
                  </a:lnTo>
                  <a:lnTo>
                    <a:pt x="1012" y="51"/>
                  </a:lnTo>
                  <a:lnTo>
                    <a:pt x="1009" y="49"/>
                  </a:lnTo>
                  <a:lnTo>
                    <a:pt x="1007" y="47"/>
                  </a:lnTo>
                  <a:lnTo>
                    <a:pt x="1003" y="45"/>
                  </a:lnTo>
                  <a:lnTo>
                    <a:pt x="994" y="42"/>
                  </a:lnTo>
                  <a:lnTo>
                    <a:pt x="980" y="38"/>
                  </a:lnTo>
                  <a:lnTo>
                    <a:pt x="971" y="33"/>
                  </a:lnTo>
                  <a:lnTo>
                    <a:pt x="967" y="31"/>
                  </a:lnTo>
                  <a:lnTo>
                    <a:pt x="962" y="27"/>
                  </a:lnTo>
                  <a:lnTo>
                    <a:pt x="956" y="22"/>
                  </a:lnTo>
                  <a:lnTo>
                    <a:pt x="940" y="15"/>
                  </a:lnTo>
                  <a:lnTo>
                    <a:pt x="924" y="9"/>
                  </a:lnTo>
                  <a:lnTo>
                    <a:pt x="917" y="4"/>
                  </a:lnTo>
                  <a:lnTo>
                    <a:pt x="913" y="2"/>
                  </a:lnTo>
                  <a:lnTo>
                    <a:pt x="906" y="0"/>
                  </a:lnTo>
                  <a:lnTo>
                    <a:pt x="897" y="0"/>
                  </a:lnTo>
                  <a:lnTo>
                    <a:pt x="877" y="2"/>
                  </a:lnTo>
                  <a:lnTo>
                    <a:pt x="855" y="2"/>
                  </a:lnTo>
                  <a:lnTo>
                    <a:pt x="839" y="4"/>
                  </a:lnTo>
                  <a:lnTo>
                    <a:pt x="828" y="2"/>
                  </a:lnTo>
                  <a:lnTo>
                    <a:pt x="814" y="2"/>
                  </a:lnTo>
                  <a:lnTo>
                    <a:pt x="790" y="2"/>
                  </a:lnTo>
                  <a:lnTo>
                    <a:pt x="769" y="2"/>
                  </a:lnTo>
                  <a:lnTo>
                    <a:pt x="758" y="0"/>
                  </a:lnTo>
                  <a:lnTo>
                    <a:pt x="751" y="0"/>
                  </a:lnTo>
                  <a:lnTo>
                    <a:pt x="747" y="0"/>
                  </a:lnTo>
                  <a:lnTo>
                    <a:pt x="740" y="2"/>
                  </a:lnTo>
                  <a:lnTo>
                    <a:pt x="729" y="4"/>
                  </a:lnTo>
                  <a:lnTo>
                    <a:pt x="713" y="13"/>
                  </a:lnTo>
                  <a:lnTo>
                    <a:pt x="704" y="18"/>
                  </a:lnTo>
                  <a:lnTo>
                    <a:pt x="698" y="22"/>
                  </a:lnTo>
                  <a:lnTo>
                    <a:pt x="682" y="24"/>
                  </a:lnTo>
                  <a:lnTo>
                    <a:pt x="590" y="24"/>
                  </a:lnTo>
                  <a:lnTo>
                    <a:pt x="565" y="24"/>
                  </a:lnTo>
                  <a:lnTo>
                    <a:pt x="543" y="27"/>
                  </a:lnTo>
                  <a:lnTo>
                    <a:pt x="538" y="27"/>
                  </a:lnTo>
                  <a:lnTo>
                    <a:pt x="534" y="27"/>
                  </a:lnTo>
                  <a:lnTo>
                    <a:pt x="529" y="27"/>
                  </a:lnTo>
                  <a:lnTo>
                    <a:pt x="527" y="24"/>
                  </a:lnTo>
                  <a:lnTo>
                    <a:pt x="525" y="24"/>
                  </a:lnTo>
                  <a:lnTo>
                    <a:pt x="525" y="24"/>
                  </a:lnTo>
                  <a:lnTo>
                    <a:pt x="525" y="24"/>
                  </a:lnTo>
                  <a:lnTo>
                    <a:pt x="525" y="27"/>
                  </a:lnTo>
                  <a:lnTo>
                    <a:pt x="529" y="31"/>
                  </a:lnTo>
                  <a:lnTo>
                    <a:pt x="534" y="38"/>
                  </a:lnTo>
                  <a:lnTo>
                    <a:pt x="536" y="40"/>
                  </a:lnTo>
                  <a:lnTo>
                    <a:pt x="538" y="42"/>
                  </a:lnTo>
                  <a:lnTo>
                    <a:pt x="538" y="45"/>
                  </a:lnTo>
                  <a:lnTo>
                    <a:pt x="538" y="45"/>
                  </a:lnTo>
                  <a:lnTo>
                    <a:pt x="538" y="45"/>
                  </a:lnTo>
                  <a:lnTo>
                    <a:pt x="525" y="49"/>
                  </a:lnTo>
                  <a:lnTo>
                    <a:pt x="525" y="49"/>
                  </a:lnTo>
                  <a:lnTo>
                    <a:pt x="523" y="49"/>
                  </a:lnTo>
                  <a:lnTo>
                    <a:pt x="520" y="47"/>
                  </a:lnTo>
                  <a:lnTo>
                    <a:pt x="520" y="47"/>
                  </a:lnTo>
                  <a:lnTo>
                    <a:pt x="518" y="47"/>
                  </a:lnTo>
                  <a:lnTo>
                    <a:pt x="518" y="49"/>
                  </a:lnTo>
                  <a:lnTo>
                    <a:pt x="518" y="51"/>
                  </a:lnTo>
                  <a:lnTo>
                    <a:pt x="520" y="54"/>
                  </a:lnTo>
                  <a:lnTo>
                    <a:pt x="525" y="58"/>
                  </a:lnTo>
                  <a:lnTo>
                    <a:pt x="532" y="62"/>
                  </a:lnTo>
                  <a:lnTo>
                    <a:pt x="541" y="71"/>
                  </a:lnTo>
                  <a:lnTo>
                    <a:pt x="547" y="76"/>
                  </a:lnTo>
                  <a:lnTo>
                    <a:pt x="552" y="80"/>
                  </a:lnTo>
                  <a:lnTo>
                    <a:pt x="554" y="83"/>
                  </a:lnTo>
                  <a:lnTo>
                    <a:pt x="556" y="85"/>
                  </a:lnTo>
                  <a:lnTo>
                    <a:pt x="556" y="85"/>
                  </a:lnTo>
                  <a:lnTo>
                    <a:pt x="556" y="85"/>
                  </a:lnTo>
                  <a:lnTo>
                    <a:pt x="556" y="85"/>
                  </a:lnTo>
                  <a:lnTo>
                    <a:pt x="552" y="83"/>
                  </a:lnTo>
                  <a:lnTo>
                    <a:pt x="536" y="76"/>
                  </a:lnTo>
                  <a:lnTo>
                    <a:pt x="514" y="67"/>
                  </a:lnTo>
                  <a:lnTo>
                    <a:pt x="491" y="58"/>
                  </a:lnTo>
                  <a:lnTo>
                    <a:pt x="476" y="54"/>
                  </a:lnTo>
                  <a:lnTo>
                    <a:pt x="460" y="54"/>
                  </a:lnTo>
                  <a:lnTo>
                    <a:pt x="453" y="54"/>
                  </a:lnTo>
                  <a:lnTo>
                    <a:pt x="446" y="54"/>
                  </a:lnTo>
                  <a:lnTo>
                    <a:pt x="442" y="54"/>
                  </a:lnTo>
                  <a:lnTo>
                    <a:pt x="438" y="54"/>
                  </a:lnTo>
                  <a:lnTo>
                    <a:pt x="435" y="56"/>
                  </a:lnTo>
                  <a:lnTo>
                    <a:pt x="435" y="58"/>
                  </a:lnTo>
                  <a:lnTo>
                    <a:pt x="438" y="62"/>
                  </a:lnTo>
                  <a:lnTo>
                    <a:pt x="442" y="67"/>
                  </a:lnTo>
                  <a:lnTo>
                    <a:pt x="446" y="71"/>
                  </a:lnTo>
                  <a:lnTo>
                    <a:pt x="453" y="74"/>
                  </a:lnTo>
                  <a:lnTo>
                    <a:pt x="458" y="78"/>
                  </a:lnTo>
                  <a:lnTo>
                    <a:pt x="462" y="78"/>
                  </a:lnTo>
                  <a:lnTo>
                    <a:pt x="467" y="80"/>
                  </a:lnTo>
                  <a:lnTo>
                    <a:pt x="469" y="80"/>
                  </a:lnTo>
                  <a:lnTo>
                    <a:pt x="467" y="80"/>
                  </a:lnTo>
                  <a:lnTo>
                    <a:pt x="462" y="80"/>
                  </a:lnTo>
                  <a:lnTo>
                    <a:pt x="455" y="80"/>
                  </a:lnTo>
                  <a:lnTo>
                    <a:pt x="438" y="80"/>
                  </a:lnTo>
                  <a:lnTo>
                    <a:pt x="429" y="78"/>
                  </a:lnTo>
                  <a:lnTo>
                    <a:pt x="420" y="76"/>
                  </a:lnTo>
                  <a:lnTo>
                    <a:pt x="408" y="71"/>
                  </a:lnTo>
                  <a:lnTo>
                    <a:pt x="402" y="67"/>
                  </a:lnTo>
                  <a:lnTo>
                    <a:pt x="402" y="65"/>
                  </a:lnTo>
                  <a:lnTo>
                    <a:pt x="399" y="62"/>
                  </a:lnTo>
                  <a:lnTo>
                    <a:pt x="397" y="60"/>
                  </a:lnTo>
                  <a:lnTo>
                    <a:pt x="388" y="60"/>
                  </a:lnTo>
                  <a:lnTo>
                    <a:pt x="372" y="62"/>
                  </a:lnTo>
                  <a:lnTo>
                    <a:pt x="346" y="67"/>
                  </a:lnTo>
                  <a:lnTo>
                    <a:pt x="330" y="71"/>
                  </a:lnTo>
                  <a:lnTo>
                    <a:pt x="316" y="74"/>
                  </a:lnTo>
                  <a:lnTo>
                    <a:pt x="303" y="78"/>
                  </a:lnTo>
                  <a:lnTo>
                    <a:pt x="290" y="80"/>
                  </a:lnTo>
                  <a:lnTo>
                    <a:pt x="278" y="80"/>
                  </a:lnTo>
                  <a:lnTo>
                    <a:pt x="267" y="83"/>
                  </a:lnTo>
                  <a:lnTo>
                    <a:pt x="256" y="85"/>
                  </a:lnTo>
                  <a:lnTo>
                    <a:pt x="251" y="87"/>
                  </a:lnTo>
                  <a:lnTo>
                    <a:pt x="249" y="89"/>
                  </a:lnTo>
                  <a:lnTo>
                    <a:pt x="249" y="89"/>
                  </a:lnTo>
                  <a:lnTo>
                    <a:pt x="249" y="92"/>
                  </a:lnTo>
                  <a:lnTo>
                    <a:pt x="249" y="94"/>
                  </a:lnTo>
                  <a:lnTo>
                    <a:pt x="249" y="94"/>
                  </a:lnTo>
                  <a:lnTo>
                    <a:pt x="249" y="96"/>
                  </a:lnTo>
                  <a:lnTo>
                    <a:pt x="247" y="98"/>
                  </a:lnTo>
                  <a:lnTo>
                    <a:pt x="245" y="103"/>
                  </a:lnTo>
                  <a:lnTo>
                    <a:pt x="238" y="105"/>
                  </a:lnTo>
                  <a:lnTo>
                    <a:pt x="231" y="110"/>
                  </a:lnTo>
                  <a:lnTo>
                    <a:pt x="218" y="119"/>
                  </a:lnTo>
                  <a:lnTo>
                    <a:pt x="211" y="121"/>
                  </a:lnTo>
                  <a:lnTo>
                    <a:pt x="209" y="123"/>
                  </a:lnTo>
                  <a:lnTo>
                    <a:pt x="209" y="125"/>
                  </a:lnTo>
                  <a:lnTo>
                    <a:pt x="204" y="125"/>
                  </a:lnTo>
                  <a:lnTo>
                    <a:pt x="193" y="130"/>
                  </a:lnTo>
                  <a:lnTo>
                    <a:pt x="175" y="134"/>
                  </a:lnTo>
                  <a:lnTo>
                    <a:pt x="164" y="139"/>
                  </a:lnTo>
                  <a:lnTo>
                    <a:pt x="153" y="143"/>
                  </a:lnTo>
                  <a:lnTo>
                    <a:pt x="139" y="150"/>
                  </a:lnTo>
                  <a:lnTo>
                    <a:pt x="133" y="154"/>
                  </a:lnTo>
                  <a:lnTo>
                    <a:pt x="124" y="157"/>
                  </a:lnTo>
                  <a:lnTo>
                    <a:pt x="117" y="159"/>
                  </a:lnTo>
                  <a:lnTo>
                    <a:pt x="112" y="159"/>
                  </a:lnTo>
                  <a:lnTo>
                    <a:pt x="108" y="161"/>
                  </a:lnTo>
                  <a:lnTo>
                    <a:pt x="106" y="163"/>
                  </a:lnTo>
                  <a:lnTo>
                    <a:pt x="106" y="166"/>
                  </a:lnTo>
                  <a:lnTo>
                    <a:pt x="106" y="168"/>
                  </a:lnTo>
                  <a:lnTo>
                    <a:pt x="112" y="172"/>
                  </a:lnTo>
                  <a:lnTo>
                    <a:pt x="121" y="172"/>
                  </a:lnTo>
                  <a:lnTo>
                    <a:pt x="133" y="170"/>
                  </a:lnTo>
                  <a:lnTo>
                    <a:pt x="142" y="172"/>
                  </a:lnTo>
                  <a:lnTo>
                    <a:pt x="146" y="179"/>
                  </a:lnTo>
                  <a:lnTo>
                    <a:pt x="150" y="186"/>
                  </a:lnTo>
                  <a:lnTo>
                    <a:pt x="153" y="193"/>
                  </a:lnTo>
                  <a:lnTo>
                    <a:pt x="155" y="197"/>
                  </a:lnTo>
                  <a:lnTo>
                    <a:pt x="157" y="199"/>
                  </a:lnTo>
                  <a:lnTo>
                    <a:pt x="155" y="204"/>
                  </a:lnTo>
                  <a:lnTo>
                    <a:pt x="153" y="206"/>
                  </a:lnTo>
                  <a:lnTo>
                    <a:pt x="146" y="208"/>
                  </a:lnTo>
                  <a:lnTo>
                    <a:pt x="137" y="213"/>
                  </a:lnTo>
                  <a:lnTo>
                    <a:pt x="130" y="215"/>
                  </a:lnTo>
                  <a:lnTo>
                    <a:pt x="124" y="217"/>
                  </a:lnTo>
                  <a:lnTo>
                    <a:pt x="110" y="219"/>
                  </a:lnTo>
                  <a:lnTo>
                    <a:pt x="99" y="222"/>
                  </a:lnTo>
                  <a:lnTo>
                    <a:pt x="94" y="222"/>
                  </a:lnTo>
                  <a:lnTo>
                    <a:pt x="92" y="222"/>
                  </a:lnTo>
                  <a:lnTo>
                    <a:pt x="85" y="222"/>
                  </a:lnTo>
                  <a:lnTo>
                    <a:pt x="74" y="226"/>
                  </a:lnTo>
                  <a:lnTo>
                    <a:pt x="56" y="233"/>
                  </a:lnTo>
                  <a:lnTo>
                    <a:pt x="43" y="240"/>
                  </a:lnTo>
                  <a:lnTo>
                    <a:pt x="34" y="242"/>
                  </a:lnTo>
                  <a:lnTo>
                    <a:pt x="27" y="244"/>
                  </a:lnTo>
                  <a:lnTo>
                    <a:pt x="23" y="246"/>
                  </a:lnTo>
                  <a:lnTo>
                    <a:pt x="16" y="251"/>
                  </a:lnTo>
                  <a:lnTo>
                    <a:pt x="11" y="253"/>
                  </a:lnTo>
                  <a:lnTo>
                    <a:pt x="7" y="258"/>
                  </a:lnTo>
                  <a:lnTo>
                    <a:pt x="5" y="260"/>
                  </a:lnTo>
                  <a:lnTo>
                    <a:pt x="2" y="262"/>
                  </a:lnTo>
                  <a:lnTo>
                    <a:pt x="0" y="264"/>
                  </a:lnTo>
                  <a:lnTo>
                    <a:pt x="2" y="264"/>
                  </a:lnTo>
                  <a:lnTo>
                    <a:pt x="5" y="266"/>
                  </a:lnTo>
                  <a:lnTo>
                    <a:pt x="11" y="269"/>
                  </a:lnTo>
                  <a:lnTo>
                    <a:pt x="16" y="273"/>
                  </a:lnTo>
                  <a:lnTo>
                    <a:pt x="23" y="275"/>
                  </a:lnTo>
                  <a:lnTo>
                    <a:pt x="29" y="278"/>
                  </a:lnTo>
                  <a:lnTo>
                    <a:pt x="36" y="280"/>
                  </a:lnTo>
                  <a:lnTo>
                    <a:pt x="43" y="280"/>
                  </a:lnTo>
                  <a:lnTo>
                    <a:pt x="50" y="280"/>
                  </a:lnTo>
                  <a:lnTo>
                    <a:pt x="54" y="282"/>
                  </a:lnTo>
                  <a:lnTo>
                    <a:pt x="61" y="284"/>
                  </a:lnTo>
                  <a:lnTo>
                    <a:pt x="63" y="287"/>
                  </a:lnTo>
                  <a:lnTo>
                    <a:pt x="65" y="289"/>
                  </a:lnTo>
                  <a:lnTo>
                    <a:pt x="63" y="291"/>
                  </a:lnTo>
                  <a:lnTo>
                    <a:pt x="59" y="296"/>
                  </a:lnTo>
                  <a:lnTo>
                    <a:pt x="56" y="298"/>
                  </a:lnTo>
                  <a:lnTo>
                    <a:pt x="52" y="300"/>
                  </a:lnTo>
                  <a:lnTo>
                    <a:pt x="47" y="302"/>
                  </a:lnTo>
                  <a:lnTo>
                    <a:pt x="45" y="305"/>
                  </a:lnTo>
                  <a:lnTo>
                    <a:pt x="45" y="307"/>
                  </a:lnTo>
                  <a:lnTo>
                    <a:pt x="45" y="311"/>
                  </a:lnTo>
                  <a:lnTo>
                    <a:pt x="47" y="316"/>
                  </a:lnTo>
                  <a:lnTo>
                    <a:pt x="50" y="320"/>
                  </a:lnTo>
                  <a:lnTo>
                    <a:pt x="52" y="325"/>
                  </a:lnTo>
                  <a:lnTo>
                    <a:pt x="56" y="327"/>
                  </a:lnTo>
                  <a:lnTo>
                    <a:pt x="63" y="329"/>
                  </a:lnTo>
                  <a:lnTo>
                    <a:pt x="76" y="331"/>
                  </a:lnTo>
                  <a:lnTo>
                    <a:pt x="92" y="336"/>
                  </a:lnTo>
                  <a:lnTo>
                    <a:pt x="106" y="338"/>
                  </a:lnTo>
                  <a:lnTo>
                    <a:pt x="110" y="34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52" name="Freeform 60"/>
            <p:cNvSpPr>
              <a:spLocks/>
            </p:cNvSpPr>
            <p:nvPr/>
          </p:nvSpPr>
          <p:spPr bwMode="auto">
            <a:xfrm>
              <a:off x="34925" y="403225"/>
              <a:ext cx="338138" cy="212725"/>
            </a:xfrm>
            <a:custGeom>
              <a:avLst/>
              <a:gdLst>
                <a:gd name="T0" fmla="*/ 38 w 213"/>
                <a:gd name="T1" fmla="*/ 42 h 134"/>
                <a:gd name="T2" fmla="*/ 34 w 213"/>
                <a:gd name="T3" fmla="*/ 51 h 134"/>
                <a:gd name="T4" fmla="*/ 29 w 213"/>
                <a:gd name="T5" fmla="*/ 60 h 134"/>
                <a:gd name="T6" fmla="*/ 22 w 213"/>
                <a:gd name="T7" fmla="*/ 71 h 134"/>
                <a:gd name="T8" fmla="*/ 13 w 213"/>
                <a:gd name="T9" fmla="*/ 85 h 134"/>
                <a:gd name="T10" fmla="*/ 4 w 213"/>
                <a:gd name="T11" fmla="*/ 89 h 134"/>
                <a:gd name="T12" fmla="*/ 0 w 213"/>
                <a:gd name="T13" fmla="*/ 94 h 134"/>
                <a:gd name="T14" fmla="*/ 4 w 213"/>
                <a:gd name="T15" fmla="*/ 96 h 134"/>
                <a:gd name="T16" fmla="*/ 11 w 213"/>
                <a:gd name="T17" fmla="*/ 98 h 134"/>
                <a:gd name="T18" fmla="*/ 18 w 213"/>
                <a:gd name="T19" fmla="*/ 98 h 134"/>
                <a:gd name="T20" fmla="*/ 27 w 213"/>
                <a:gd name="T21" fmla="*/ 103 h 134"/>
                <a:gd name="T22" fmla="*/ 34 w 213"/>
                <a:gd name="T23" fmla="*/ 107 h 134"/>
                <a:gd name="T24" fmla="*/ 38 w 213"/>
                <a:gd name="T25" fmla="*/ 112 h 134"/>
                <a:gd name="T26" fmla="*/ 45 w 213"/>
                <a:gd name="T27" fmla="*/ 121 h 134"/>
                <a:gd name="T28" fmla="*/ 54 w 213"/>
                <a:gd name="T29" fmla="*/ 130 h 134"/>
                <a:gd name="T30" fmla="*/ 60 w 213"/>
                <a:gd name="T31" fmla="*/ 134 h 134"/>
                <a:gd name="T32" fmla="*/ 72 w 213"/>
                <a:gd name="T33" fmla="*/ 130 h 134"/>
                <a:gd name="T34" fmla="*/ 85 w 213"/>
                <a:gd name="T35" fmla="*/ 125 h 134"/>
                <a:gd name="T36" fmla="*/ 99 w 213"/>
                <a:gd name="T37" fmla="*/ 121 h 134"/>
                <a:gd name="T38" fmla="*/ 108 w 213"/>
                <a:gd name="T39" fmla="*/ 110 h 134"/>
                <a:gd name="T40" fmla="*/ 112 w 213"/>
                <a:gd name="T41" fmla="*/ 98 h 134"/>
                <a:gd name="T42" fmla="*/ 116 w 213"/>
                <a:gd name="T43" fmla="*/ 92 h 134"/>
                <a:gd name="T44" fmla="*/ 119 w 213"/>
                <a:gd name="T45" fmla="*/ 89 h 134"/>
                <a:gd name="T46" fmla="*/ 125 w 213"/>
                <a:gd name="T47" fmla="*/ 87 h 134"/>
                <a:gd name="T48" fmla="*/ 134 w 213"/>
                <a:gd name="T49" fmla="*/ 80 h 134"/>
                <a:gd name="T50" fmla="*/ 137 w 213"/>
                <a:gd name="T51" fmla="*/ 76 h 134"/>
                <a:gd name="T52" fmla="*/ 141 w 213"/>
                <a:gd name="T53" fmla="*/ 71 h 134"/>
                <a:gd name="T54" fmla="*/ 152 w 213"/>
                <a:gd name="T55" fmla="*/ 67 h 134"/>
                <a:gd name="T56" fmla="*/ 182 w 213"/>
                <a:gd name="T57" fmla="*/ 56 h 134"/>
                <a:gd name="T58" fmla="*/ 197 w 213"/>
                <a:gd name="T59" fmla="*/ 49 h 134"/>
                <a:gd name="T60" fmla="*/ 206 w 213"/>
                <a:gd name="T61" fmla="*/ 49 h 134"/>
                <a:gd name="T62" fmla="*/ 211 w 213"/>
                <a:gd name="T63" fmla="*/ 47 h 134"/>
                <a:gd name="T64" fmla="*/ 211 w 213"/>
                <a:gd name="T65" fmla="*/ 40 h 134"/>
                <a:gd name="T66" fmla="*/ 202 w 213"/>
                <a:gd name="T67" fmla="*/ 31 h 134"/>
                <a:gd name="T68" fmla="*/ 190 w 213"/>
                <a:gd name="T69" fmla="*/ 24 h 134"/>
                <a:gd name="T70" fmla="*/ 179 w 213"/>
                <a:gd name="T71" fmla="*/ 18 h 134"/>
                <a:gd name="T72" fmla="*/ 173 w 213"/>
                <a:gd name="T73" fmla="*/ 13 h 134"/>
                <a:gd name="T74" fmla="*/ 164 w 213"/>
                <a:gd name="T75" fmla="*/ 13 h 134"/>
                <a:gd name="T76" fmla="*/ 152 w 213"/>
                <a:gd name="T77" fmla="*/ 15 h 134"/>
                <a:gd name="T78" fmla="*/ 143 w 213"/>
                <a:gd name="T79" fmla="*/ 18 h 134"/>
                <a:gd name="T80" fmla="*/ 134 w 213"/>
                <a:gd name="T81" fmla="*/ 18 h 134"/>
                <a:gd name="T82" fmla="*/ 128 w 213"/>
                <a:gd name="T83" fmla="*/ 15 h 134"/>
                <a:gd name="T84" fmla="*/ 123 w 213"/>
                <a:gd name="T85" fmla="*/ 11 h 134"/>
                <a:gd name="T86" fmla="*/ 119 w 213"/>
                <a:gd name="T87" fmla="*/ 9 h 134"/>
                <a:gd name="T88" fmla="*/ 105 w 213"/>
                <a:gd name="T89" fmla="*/ 6 h 134"/>
                <a:gd name="T90" fmla="*/ 87 w 213"/>
                <a:gd name="T91" fmla="*/ 2 h 134"/>
                <a:gd name="T92" fmla="*/ 65 w 213"/>
                <a:gd name="T93" fmla="*/ 2 h 134"/>
                <a:gd name="T94" fmla="*/ 36 w 213"/>
                <a:gd name="T95" fmla="*/ 0 h 134"/>
                <a:gd name="T96" fmla="*/ 25 w 213"/>
                <a:gd name="T97" fmla="*/ 4 h 134"/>
                <a:gd name="T98" fmla="*/ 29 w 213"/>
                <a:gd name="T99" fmla="*/ 13 h 134"/>
                <a:gd name="T100" fmla="*/ 34 w 213"/>
                <a:gd name="T101" fmla="*/ 20 h 134"/>
                <a:gd name="T102" fmla="*/ 38 w 213"/>
                <a:gd name="T103" fmla="*/ 31 h 134"/>
                <a:gd name="T104" fmla="*/ 38 w 213"/>
                <a:gd name="T105" fmla="*/ 4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3" h="134">
                  <a:moveTo>
                    <a:pt x="38" y="40"/>
                  </a:moveTo>
                  <a:lnTo>
                    <a:pt x="38" y="42"/>
                  </a:lnTo>
                  <a:lnTo>
                    <a:pt x="36" y="45"/>
                  </a:lnTo>
                  <a:lnTo>
                    <a:pt x="34" y="51"/>
                  </a:lnTo>
                  <a:lnTo>
                    <a:pt x="31" y="56"/>
                  </a:lnTo>
                  <a:lnTo>
                    <a:pt x="29" y="60"/>
                  </a:lnTo>
                  <a:lnTo>
                    <a:pt x="25" y="67"/>
                  </a:lnTo>
                  <a:lnTo>
                    <a:pt x="22" y="71"/>
                  </a:lnTo>
                  <a:lnTo>
                    <a:pt x="20" y="78"/>
                  </a:lnTo>
                  <a:lnTo>
                    <a:pt x="13" y="85"/>
                  </a:lnTo>
                  <a:lnTo>
                    <a:pt x="9" y="87"/>
                  </a:lnTo>
                  <a:lnTo>
                    <a:pt x="4" y="89"/>
                  </a:lnTo>
                  <a:lnTo>
                    <a:pt x="2" y="92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9" y="98"/>
                  </a:lnTo>
                  <a:lnTo>
                    <a:pt x="11" y="98"/>
                  </a:lnTo>
                  <a:lnTo>
                    <a:pt x="16" y="98"/>
                  </a:lnTo>
                  <a:lnTo>
                    <a:pt x="18" y="98"/>
                  </a:lnTo>
                  <a:lnTo>
                    <a:pt x="22" y="101"/>
                  </a:lnTo>
                  <a:lnTo>
                    <a:pt x="27" y="103"/>
                  </a:lnTo>
                  <a:lnTo>
                    <a:pt x="31" y="105"/>
                  </a:lnTo>
                  <a:lnTo>
                    <a:pt x="34" y="107"/>
                  </a:lnTo>
                  <a:lnTo>
                    <a:pt x="36" y="110"/>
                  </a:lnTo>
                  <a:lnTo>
                    <a:pt x="38" y="112"/>
                  </a:lnTo>
                  <a:lnTo>
                    <a:pt x="40" y="116"/>
                  </a:lnTo>
                  <a:lnTo>
                    <a:pt x="45" y="121"/>
                  </a:lnTo>
                  <a:lnTo>
                    <a:pt x="49" y="125"/>
                  </a:lnTo>
                  <a:lnTo>
                    <a:pt x="54" y="130"/>
                  </a:lnTo>
                  <a:lnTo>
                    <a:pt x="56" y="134"/>
                  </a:lnTo>
                  <a:lnTo>
                    <a:pt x="60" y="134"/>
                  </a:lnTo>
                  <a:lnTo>
                    <a:pt x="65" y="134"/>
                  </a:lnTo>
                  <a:lnTo>
                    <a:pt x="72" y="130"/>
                  </a:lnTo>
                  <a:lnTo>
                    <a:pt x="78" y="127"/>
                  </a:lnTo>
                  <a:lnTo>
                    <a:pt x="85" y="125"/>
                  </a:lnTo>
                  <a:lnTo>
                    <a:pt x="92" y="123"/>
                  </a:lnTo>
                  <a:lnTo>
                    <a:pt x="99" y="121"/>
                  </a:lnTo>
                  <a:lnTo>
                    <a:pt x="103" y="116"/>
                  </a:lnTo>
                  <a:lnTo>
                    <a:pt x="108" y="110"/>
                  </a:lnTo>
                  <a:lnTo>
                    <a:pt x="110" y="105"/>
                  </a:lnTo>
                  <a:lnTo>
                    <a:pt x="112" y="98"/>
                  </a:lnTo>
                  <a:lnTo>
                    <a:pt x="114" y="96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19" y="89"/>
                  </a:lnTo>
                  <a:lnTo>
                    <a:pt x="123" y="89"/>
                  </a:lnTo>
                  <a:lnTo>
                    <a:pt x="125" y="87"/>
                  </a:lnTo>
                  <a:lnTo>
                    <a:pt x="130" y="85"/>
                  </a:lnTo>
                  <a:lnTo>
                    <a:pt x="134" y="80"/>
                  </a:lnTo>
                  <a:lnTo>
                    <a:pt x="137" y="78"/>
                  </a:lnTo>
                  <a:lnTo>
                    <a:pt x="137" y="76"/>
                  </a:lnTo>
                  <a:lnTo>
                    <a:pt x="139" y="74"/>
                  </a:lnTo>
                  <a:lnTo>
                    <a:pt x="141" y="71"/>
                  </a:lnTo>
                  <a:lnTo>
                    <a:pt x="146" y="69"/>
                  </a:lnTo>
                  <a:lnTo>
                    <a:pt x="152" y="67"/>
                  </a:lnTo>
                  <a:lnTo>
                    <a:pt x="168" y="60"/>
                  </a:lnTo>
                  <a:lnTo>
                    <a:pt x="182" y="56"/>
                  </a:lnTo>
                  <a:lnTo>
                    <a:pt x="193" y="51"/>
                  </a:lnTo>
                  <a:lnTo>
                    <a:pt x="197" y="49"/>
                  </a:lnTo>
                  <a:lnTo>
                    <a:pt x="202" y="49"/>
                  </a:lnTo>
                  <a:lnTo>
                    <a:pt x="206" y="49"/>
                  </a:lnTo>
                  <a:lnTo>
                    <a:pt x="211" y="47"/>
                  </a:lnTo>
                  <a:lnTo>
                    <a:pt x="211" y="47"/>
                  </a:lnTo>
                  <a:lnTo>
                    <a:pt x="213" y="45"/>
                  </a:lnTo>
                  <a:lnTo>
                    <a:pt x="211" y="40"/>
                  </a:lnTo>
                  <a:lnTo>
                    <a:pt x="206" y="36"/>
                  </a:lnTo>
                  <a:lnTo>
                    <a:pt x="202" y="31"/>
                  </a:lnTo>
                  <a:lnTo>
                    <a:pt x="195" y="27"/>
                  </a:lnTo>
                  <a:lnTo>
                    <a:pt x="190" y="24"/>
                  </a:lnTo>
                  <a:lnTo>
                    <a:pt x="184" y="20"/>
                  </a:lnTo>
                  <a:lnTo>
                    <a:pt x="179" y="18"/>
                  </a:lnTo>
                  <a:lnTo>
                    <a:pt x="175" y="15"/>
                  </a:lnTo>
                  <a:lnTo>
                    <a:pt x="173" y="13"/>
                  </a:lnTo>
                  <a:lnTo>
                    <a:pt x="168" y="13"/>
                  </a:lnTo>
                  <a:lnTo>
                    <a:pt x="164" y="13"/>
                  </a:lnTo>
                  <a:lnTo>
                    <a:pt x="157" y="13"/>
                  </a:lnTo>
                  <a:lnTo>
                    <a:pt x="152" y="15"/>
                  </a:lnTo>
                  <a:lnTo>
                    <a:pt x="146" y="15"/>
                  </a:lnTo>
                  <a:lnTo>
                    <a:pt x="143" y="18"/>
                  </a:lnTo>
                  <a:lnTo>
                    <a:pt x="139" y="18"/>
                  </a:lnTo>
                  <a:lnTo>
                    <a:pt x="134" y="18"/>
                  </a:lnTo>
                  <a:lnTo>
                    <a:pt x="130" y="18"/>
                  </a:lnTo>
                  <a:lnTo>
                    <a:pt x="128" y="15"/>
                  </a:lnTo>
                  <a:lnTo>
                    <a:pt x="125" y="13"/>
                  </a:lnTo>
                  <a:lnTo>
                    <a:pt x="123" y="11"/>
                  </a:lnTo>
                  <a:lnTo>
                    <a:pt x="121" y="11"/>
                  </a:lnTo>
                  <a:lnTo>
                    <a:pt x="119" y="9"/>
                  </a:lnTo>
                  <a:lnTo>
                    <a:pt x="112" y="6"/>
                  </a:lnTo>
                  <a:lnTo>
                    <a:pt x="105" y="6"/>
                  </a:lnTo>
                  <a:lnTo>
                    <a:pt x="94" y="4"/>
                  </a:lnTo>
                  <a:lnTo>
                    <a:pt x="87" y="2"/>
                  </a:lnTo>
                  <a:lnTo>
                    <a:pt x="78" y="2"/>
                  </a:lnTo>
                  <a:lnTo>
                    <a:pt x="65" y="2"/>
                  </a:lnTo>
                  <a:lnTo>
                    <a:pt x="47" y="2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5" y="4"/>
                  </a:lnTo>
                  <a:lnTo>
                    <a:pt x="27" y="9"/>
                  </a:lnTo>
                  <a:lnTo>
                    <a:pt x="29" y="13"/>
                  </a:lnTo>
                  <a:lnTo>
                    <a:pt x="31" y="15"/>
                  </a:lnTo>
                  <a:lnTo>
                    <a:pt x="34" y="20"/>
                  </a:lnTo>
                  <a:lnTo>
                    <a:pt x="36" y="24"/>
                  </a:lnTo>
                  <a:lnTo>
                    <a:pt x="38" y="31"/>
                  </a:lnTo>
                  <a:lnTo>
                    <a:pt x="38" y="36"/>
                  </a:lnTo>
                  <a:lnTo>
                    <a:pt x="38" y="40"/>
                  </a:lnTo>
                  <a:lnTo>
                    <a:pt x="38" y="4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53" name="Freeform 61"/>
            <p:cNvSpPr>
              <a:spLocks/>
            </p:cNvSpPr>
            <p:nvPr/>
          </p:nvSpPr>
          <p:spPr bwMode="auto">
            <a:xfrm>
              <a:off x="34925" y="403225"/>
              <a:ext cx="338138" cy="212725"/>
            </a:xfrm>
            <a:custGeom>
              <a:avLst/>
              <a:gdLst>
                <a:gd name="T0" fmla="*/ 38 w 213"/>
                <a:gd name="T1" fmla="*/ 42 h 134"/>
                <a:gd name="T2" fmla="*/ 34 w 213"/>
                <a:gd name="T3" fmla="*/ 51 h 134"/>
                <a:gd name="T4" fmla="*/ 29 w 213"/>
                <a:gd name="T5" fmla="*/ 60 h 134"/>
                <a:gd name="T6" fmla="*/ 22 w 213"/>
                <a:gd name="T7" fmla="*/ 71 h 134"/>
                <a:gd name="T8" fmla="*/ 13 w 213"/>
                <a:gd name="T9" fmla="*/ 85 h 134"/>
                <a:gd name="T10" fmla="*/ 4 w 213"/>
                <a:gd name="T11" fmla="*/ 89 h 134"/>
                <a:gd name="T12" fmla="*/ 0 w 213"/>
                <a:gd name="T13" fmla="*/ 94 h 134"/>
                <a:gd name="T14" fmla="*/ 4 w 213"/>
                <a:gd name="T15" fmla="*/ 96 h 134"/>
                <a:gd name="T16" fmla="*/ 11 w 213"/>
                <a:gd name="T17" fmla="*/ 98 h 134"/>
                <a:gd name="T18" fmla="*/ 18 w 213"/>
                <a:gd name="T19" fmla="*/ 98 h 134"/>
                <a:gd name="T20" fmla="*/ 27 w 213"/>
                <a:gd name="T21" fmla="*/ 103 h 134"/>
                <a:gd name="T22" fmla="*/ 34 w 213"/>
                <a:gd name="T23" fmla="*/ 107 h 134"/>
                <a:gd name="T24" fmla="*/ 38 w 213"/>
                <a:gd name="T25" fmla="*/ 112 h 134"/>
                <a:gd name="T26" fmla="*/ 45 w 213"/>
                <a:gd name="T27" fmla="*/ 121 h 134"/>
                <a:gd name="T28" fmla="*/ 54 w 213"/>
                <a:gd name="T29" fmla="*/ 130 h 134"/>
                <a:gd name="T30" fmla="*/ 60 w 213"/>
                <a:gd name="T31" fmla="*/ 134 h 134"/>
                <a:gd name="T32" fmla="*/ 72 w 213"/>
                <a:gd name="T33" fmla="*/ 130 h 134"/>
                <a:gd name="T34" fmla="*/ 85 w 213"/>
                <a:gd name="T35" fmla="*/ 125 h 134"/>
                <a:gd name="T36" fmla="*/ 99 w 213"/>
                <a:gd name="T37" fmla="*/ 121 h 134"/>
                <a:gd name="T38" fmla="*/ 108 w 213"/>
                <a:gd name="T39" fmla="*/ 110 h 134"/>
                <a:gd name="T40" fmla="*/ 112 w 213"/>
                <a:gd name="T41" fmla="*/ 98 h 134"/>
                <a:gd name="T42" fmla="*/ 116 w 213"/>
                <a:gd name="T43" fmla="*/ 92 h 134"/>
                <a:gd name="T44" fmla="*/ 119 w 213"/>
                <a:gd name="T45" fmla="*/ 89 h 134"/>
                <a:gd name="T46" fmla="*/ 125 w 213"/>
                <a:gd name="T47" fmla="*/ 87 h 134"/>
                <a:gd name="T48" fmla="*/ 134 w 213"/>
                <a:gd name="T49" fmla="*/ 80 h 134"/>
                <a:gd name="T50" fmla="*/ 137 w 213"/>
                <a:gd name="T51" fmla="*/ 76 h 134"/>
                <a:gd name="T52" fmla="*/ 141 w 213"/>
                <a:gd name="T53" fmla="*/ 71 h 134"/>
                <a:gd name="T54" fmla="*/ 152 w 213"/>
                <a:gd name="T55" fmla="*/ 67 h 134"/>
                <a:gd name="T56" fmla="*/ 182 w 213"/>
                <a:gd name="T57" fmla="*/ 56 h 134"/>
                <a:gd name="T58" fmla="*/ 197 w 213"/>
                <a:gd name="T59" fmla="*/ 49 h 134"/>
                <a:gd name="T60" fmla="*/ 206 w 213"/>
                <a:gd name="T61" fmla="*/ 49 h 134"/>
                <a:gd name="T62" fmla="*/ 211 w 213"/>
                <a:gd name="T63" fmla="*/ 47 h 134"/>
                <a:gd name="T64" fmla="*/ 211 w 213"/>
                <a:gd name="T65" fmla="*/ 40 h 134"/>
                <a:gd name="T66" fmla="*/ 202 w 213"/>
                <a:gd name="T67" fmla="*/ 31 h 134"/>
                <a:gd name="T68" fmla="*/ 190 w 213"/>
                <a:gd name="T69" fmla="*/ 24 h 134"/>
                <a:gd name="T70" fmla="*/ 179 w 213"/>
                <a:gd name="T71" fmla="*/ 18 h 134"/>
                <a:gd name="T72" fmla="*/ 173 w 213"/>
                <a:gd name="T73" fmla="*/ 13 h 134"/>
                <a:gd name="T74" fmla="*/ 164 w 213"/>
                <a:gd name="T75" fmla="*/ 13 h 134"/>
                <a:gd name="T76" fmla="*/ 152 w 213"/>
                <a:gd name="T77" fmla="*/ 15 h 134"/>
                <a:gd name="T78" fmla="*/ 143 w 213"/>
                <a:gd name="T79" fmla="*/ 18 h 134"/>
                <a:gd name="T80" fmla="*/ 134 w 213"/>
                <a:gd name="T81" fmla="*/ 18 h 134"/>
                <a:gd name="T82" fmla="*/ 128 w 213"/>
                <a:gd name="T83" fmla="*/ 15 h 134"/>
                <a:gd name="T84" fmla="*/ 123 w 213"/>
                <a:gd name="T85" fmla="*/ 11 h 134"/>
                <a:gd name="T86" fmla="*/ 119 w 213"/>
                <a:gd name="T87" fmla="*/ 9 h 134"/>
                <a:gd name="T88" fmla="*/ 105 w 213"/>
                <a:gd name="T89" fmla="*/ 6 h 134"/>
                <a:gd name="T90" fmla="*/ 87 w 213"/>
                <a:gd name="T91" fmla="*/ 2 h 134"/>
                <a:gd name="T92" fmla="*/ 65 w 213"/>
                <a:gd name="T93" fmla="*/ 2 h 134"/>
                <a:gd name="T94" fmla="*/ 36 w 213"/>
                <a:gd name="T95" fmla="*/ 0 h 134"/>
                <a:gd name="T96" fmla="*/ 25 w 213"/>
                <a:gd name="T97" fmla="*/ 4 h 134"/>
                <a:gd name="T98" fmla="*/ 29 w 213"/>
                <a:gd name="T99" fmla="*/ 13 h 134"/>
                <a:gd name="T100" fmla="*/ 34 w 213"/>
                <a:gd name="T101" fmla="*/ 20 h 134"/>
                <a:gd name="T102" fmla="*/ 38 w 213"/>
                <a:gd name="T103" fmla="*/ 31 h 134"/>
                <a:gd name="T104" fmla="*/ 38 w 213"/>
                <a:gd name="T105" fmla="*/ 4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3" h="134">
                  <a:moveTo>
                    <a:pt x="38" y="40"/>
                  </a:moveTo>
                  <a:lnTo>
                    <a:pt x="38" y="42"/>
                  </a:lnTo>
                  <a:lnTo>
                    <a:pt x="36" y="45"/>
                  </a:lnTo>
                  <a:lnTo>
                    <a:pt x="34" y="51"/>
                  </a:lnTo>
                  <a:lnTo>
                    <a:pt x="31" y="56"/>
                  </a:lnTo>
                  <a:lnTo>
                    <a:pt x="29" y="60"/>
                  </a:lnTo>
                  <a:lnTo>
                    <a:pt x="25" y="67"/>
                  </a:lnTo>
                  <a:lnTo>
                    <a:pt x="22" y="71"/>
                  </a:lnTo>
                  <a:lnTo>
                    <a:pt x="20" y="78"/>
                  </a:lnTo>
                  <a:lnTo>
                    <a:pt x="13" y="85"/>
                  </a:lnTo>
                  <a:lnTo>
                    <a:pt x="9" y="87"/>
                  </a:lnTo>
                  <a:lnTo>
                    <a:pt x="4" y="89"/>
                  </a:lnTo>
                  <a:lnTo>
                    <a:pt x="2" y="92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9" y="98"/>
                  </a:lnTo>
                  <a:lnTo>
                    <a:pt x="11" y="98"/>
                  </a:lnTo>
                  <a:lnTo>
                    <a:pt x="16" y="98"/>
                  </a:lnTo>
                  <a:lnTo>
                    <a:pt x="18" y="98"/>
                  </a:lnTo>
                  <a:lnTo>
                    <a:pt x="22" y="101"/>
                  </a:lnTo>
                  <a:lnTo>
                    <a:pt x="27" y="103"/>
                  </a:lnTo>
                  <a:lnTo>
                    <a:pt x="31" y="105"/>
                  </a:lnTo>
                  <a:lnTo>
                    <a:pt x="34" y="107"/>
                  </a:lnTo>
                  <a:lnTo>
                    <a:pt x="36" y="110"/>
                  </a:lnTo>
                  <a:lnTo>
                    <a:pt x="38" y="112"/>
                  </a:lnTo>
                  <a:lnTo>
                    <a:pt x="40" y="116"/>
                  </a:lnTo>
                  <a:lnTo>
                    <a:pt x="45" y="121"/>
                  </a:lnTo>
                  <a:lnTo>
                    <a:pt x="49" y="125"/>
                  </a:lnTo>
                  <a:lnTo>
                    <a:pt x="54" y="130"/>
                  </a:lnTo>
                  <a:lnTo>
                    <a:pt x="56" y="134"/>
                  </a:lnTo>
                  <a:lnTo>
                    <a:pt x="60" y="134"/>
                  </a:lnTo>
                  <a:lnTo>
                    <a:pt x="65" y="134"/>
                  </a:lnTo>
                  <a:lnTo>
                    <a:pt x="72" y="130"/>
                  </a:lnTo>
                  <a:lnTo>
                    <a:pt x="78" y="127"/>
                  </a:lnTo>
                  <a:lnTo>
                    <a:pt x="85" y="125"/>
                  </a:lnTo>
                  <a:lnTo>
                    <a:pt x="92" y="123"/>
                  </a:lnTo>
                  <a:lnTo>
                    <a:pt x="99" y="121"/>
                  </a:lnTo>
                  <a:lnTo>
                    <a:pt x="103" y="116"/>
                  </a:lnTo>
                  <a:lnTo>
                    <a:pt x="108" y="110"/>
                  </a:lnTo>
                  <a:lnTo>
                    <a:pt x="110" y="105"/>
                  </a:lnTo>
                  <a:lnTo>
                    <a:pt x="112" y="98"/>
                  </a:lnTo>
                  <a:lnTo>
                    <a:pt x="114" y="96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19" y="89"/>
                  </a:lnTo>
                  <a:lnTo>
                    <a:pt x="123" y="89"/>
                  </a:lnTo>
                  <a:lnTo>
                    <a:pt x="125" y="87"/>
                  </a:lnTo>
                  <a:lnTo>
                    <a:pt x="130" y="85"/>
                  </a:lnTo>
                  <a:lnTo>
                    <a:pt x="134" y="80"/>
                  </a:lnTo>
                  <a:lnTo>
                    <a:pt x="137" y="78"/>
                  </a:lnTo>
                  <a:lnTo>
                    <a:pt x="137" y="76"/>
                  </a:lnTo>
                  <a:lnTo>
                    <a:pt x="139" y="74"/>
                  </a:lnTo>
                  <a:lnTo>
                    <a:pt x="141" y="71"/>
                  </a:lnTo>
                  <a:lnTo>
                    <a:pt x="146" y="69"/>
                  </a:lnTo>
                  <a:lnTo>
                    <a:pt x="152" y="67"/>
                  </a:lnTo>
                  <a:lnTo>
                    <a:pt x="168" y="60"/>
                  </a:lnTo>
                  <a:lnTo>
                    <a:pt x="182" y="56"/>
                  </a:lnTo>
                  <a:lnTo>
                    <a:pt x="193" y="51"/>
                  </a:lnTo>
                  <a:lnTo>
                    <a:pt x="197" y="49"/>
                  </a:lnTo>
                  <a:lnTo>
                    <a:pt x="202" y="49"/>
                  </a:lnTo>
                  <a:lnTo>
                    <a:pt x="206" y="49"/>
                  </a:lnTo>
                  <a:lnTo>
                    <a:pt x="211" y="47"/>
                  </a:lnTo>
                  <a:lnTo>
                    <a:pt x="211" y="47"/>
                  </a:lnTo>
                  <a:lnTo>
                    <a:pt x="213" y="45"/>
                  </a:lnTo>
                  <a:lnTo>
                    <a:pt x="211" y="40"/>
                  </a:lnTo>
                  <a:lnTo>
                    <a:pt x="206" y="36"/>
                  </a:lnTo>
                  <a:lnTo>
                    <a:pt x="202" y="31"/>
                  </a:lnTo>
                  <a:lnTo>
                    <a:pt x="195" y="27"/>
                  </a:lnTo>
                  <a:lnTo>
                    <a:pt x="190" y="24"/>
                  </a:lnTo>
                  <a:lnTo>
                    <a:pt x="184" y="20"/>
                  </a:lnTo>
                  <a:lnTo>
                    <a:pt x="179" y="18"/>
                  </a:lnTo>
                  <a:lnTo>
                    <a:pt x="175" y="15"/>
                  </a:lnTo>
                  <a:lnTo>
                    <a:pt x="173" y="13"/>
                  </a:lnTo>
                  <a:lnTo>
                    <a:pt x="168" y="13"/>
                  </a:lnTo>
                  <a:lnTo>
                    <a:pt x="164" y="13"/>
                  </a:lnTo>
                  <a:lnTo>
                    <a:pt x="157" y="13"/>
                  </a:lnTo>
                  <a:lnTo>
                    <a:pt x="152" y="15"/>
                  </a:lnTo>
                  <a:lnTo>
                    <a:pt x="146" y="15"/>
                  </a:lnTo>
                  <a:lnTo>
                    <a:pt x="143" y="18"/>
                  </a:lnTo>
                  <a:lnTo>
                    <a:pt x="139" y="18"/>
                  </a:lnTo>
                  <a:lnTo>
                    <a:pt x="134" y="18"/>
                  </a:lnTo>
                  <a:lnTo>
                    <a:pt x="130" y="18"/>
                  </a:lnTo>
                  <a:lnTo>
                    <a:pt x="128" y="15"/>
                  </a:lnTo>
                  <a:lnTo>
                    <a:pt x="125" y="13"/>
                  </a:lnTo>
                  <a:lnTo>
                    <a:pt x="123" y="11"/>
                  </a:lnTo>
                  <a:lnTo>
                    <a:pt x="121" y="11"/>
                  </a:lnTo>
                  <a:lnTo>
                    <a:pt x="119" y="9"/>
                  </a:lnTo>
                  <a:lnTo>
                    <a:pt x="112" y="6"/>
                  </a:lnTo>
                  <a:lnTo>
                    <a:pt x="105" y="6"/>
                  </a:lnTo>
                  <a:lnTo>
                    <a:pt x="94" y="4"/>
                  </a:lnTo>
                  <a:lnTo>
                    <a:pt x="87" y="2"/>
                  </a:lnTo>
                  <a:lnTo>
                    <a:pt x="78" y="2"/>
                  </a:lnTo>
                  <a:lnTo>
                    <a:pt x="65" y="2"/>
                  </a:lnTo>
                  <a:lnTo>
                    <a:pt x="47" y="2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5" y="4"/>
                  </a:lnTo>
                  <a:lnTo>
                    <a:pt x="27" y="9"/>
                  </a:lnTo>
                  <a:lnTo>
                    <a:pt x="29" y="13"/>
                  </a:lnTo>
                  <a:lnTo>
                    <a:pt x="31" y="15"/>
                  </a:lnTo>
                  <a:lnTo>
                    <a:pt x="34" y="20"/>
                  </a:lnTo>
                  <a:lnTo>
                    <a:pt x="36" y="24"/>
                  </a:lnTo>
                  <a:lnTo>
                    <a:pt x="38" y="31"/>
                  </a:lnTo>
                  <a:lnTo>
                    <a:pt x="38" y="36"/>
                  </a:lnTo>
                  <a:lnTo>
                    <a:pt x="38" y="40"/>
                  </a:lnTo>
                  <a:lnTo>
                    <a:pt x="38" y="4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54" name="Freeform 62"/>
            <p:cNvSpPr>
              <a:spLocks/>
            </p:cNvSpPr>
            <p:nvPr/>
          </p:nvSpPr>
          <p:spPr bwMode="auto">
            <a:xfrm>
              <a:off x="266700" y="452437"/>
              <a:ext cx="573088" cy="312738"/>
            </a:xfrm>
            <a:custGeom>
              <a:avLst/>
              <a:gdLst>
                <a:gd name="T0" fmla="*/ 40 w 361"/>
                <a:gd name="T1" fmla="*/ 38 h 197"/>
                <a:gd name="T2" fmla="*/ 9 w 361"/>
                <a:gd name="T3" fmla="*/ 58 h 197"/>
                <a:gd name="T4" fmla="*/ 0 w 361"/>
                <a:gd name="T5" fmla="*/ 67 h 197"/>
                <a:gd name="T6" fmla="*/ 6 w 361"/>
                <a:gd name="T7" fmla="*/ 83 h 197"/>
                <a:gd name="T8" fmla="*/ 36 w 361"/>
                <a:gd name="T9" fmla="*/ 90 h 197"/>
                <a:gd name="T10" fmla="*/ 67 w 361"/>
                <a:gd name="T11" fmla="*/ 92 h 197"/>
                <a:gd name="T12" fmla="*/ 58 w 361"/>
                <a:gd name="T13" fmla="*/ 96 h 197"/>
                <a:gd name="T14" fmla="*/ 18 w 361"/>
                <a:gd name="T15" fmla="*/ 108 h 197"/>
                <a:gd name="T16" fmla="*/ 27 w 361"/>
                <a:gd name="T17" fmla="*/ 119 h 197"/>
                <a:gd name="T18" fmla="*/ 40 w 361"/>
                <a:gd name="T19" fmla="*/ 121 h 197"/>
                <a:gd name="T20" fmla="*/ 94 w 361"/>
                <a:gd name="T21" fmla="*/ 121 h 197"/>
                <a:gd name="T22" fmla="*/ 127 w 361"/>
                <a:gd name="T23" fmla="*/ 126 h 197"/>
                <a:gd name="T24" fmla="*/ 139 w 361"/>
                <a:gd name="T25" fmla="*/ 132 h 197"/>
                <a:gd name="T26" fmla="*/ 62 w 361"/>
                <a:gd name="T27" fmla="*/ 135 h 197"/>
                <a:gd name="T28" fmla="*/ 33 w 361"/>
                <a:gd name="T29" fmla="*/ 150 h 197"/>
                <a:gd name="T30" fmla="*/ 89 w 361"/>
                <a:gd name="T31" fmla="*/ 168 h 197"/>
                <a:gd name="T32" fmla="*/ 103 w 361"/>
                <a:gd name="T33" fmla="*/ 177 h 197"/>
                <a:gd name="T34" fmla="*/ 105 w 361"/>
                <a:gd name="T35" fmla="*/ 191 h 197"/>
                <a:gd name="T36" fmla="*/ 159 w 361"/>
                <a:gd name="T37" fmla="*/ 195 h 197"/>
                <a:gd name="T38" fmla="*/ 210 w 361"/>
                <a:gd name="T39" fmla="*/ 184 h 197"/>
                <a:gd name="T40" fmla="*/ 233 w 361"/>
                <a:gd name="T41" fmla="*/ 175 h 197"/>
                <a:gd name="T42" fmla="*/ 251 w 361"/>
                <a:gd name="T43" fmla="*/ 168 h 197"/>
                <a:gd name="T44" fmla="*/ 271 w 361"/>
                <a:gd name="T45" fmla="*/ 182 h 197"/>
                <a:gd name="T46" fmla="*/ 329 w 361"/>
                <a:gd name="T47" fmla="*/ 191 h 197"/>
                <a:gd name="T48" fmla="*/ 329 w 361"/>
                <a:gd name="T49" fmla="*/ 166 h 197"/>
                <a:gd name="T50" fmla="*/ 345 w 361"/>
                <a:gd name="T51" fmla="*/ 153 h 197"/>
                <a:gd name="T52" fmla="*/ 361 w 361"/>
                <a:gd name="T53" fmla="*/ 146 h 197"/>
                <a:gd name="T54" fmla="*/ 327 w 361"/>
                <a:gd name="T55" fmla="*/ 128 h 197"/>
                <a:gd name="T56" fmla="*/ 293 w 361"/>
                <a:gd name="T57" fmla="*/ 103 h 197"/>
                <a:gd name="T58" fmla="*/ 287 w 361"/>
                <a:gd name="T59" fmla="*/ 76 h 197"/>
                <a:gd name="T60" fmla="*/ 271 w 361"/>
                <a:gd name="T61" fmla="*/ 52 h 197"/>
                <a:gd name="T62" fmla="*/ 275 w 361"/>
                <a:gd name="T63" fmla="*/ 38 h 197"/>
                <a:gd name="T64" fmla="*/ 289 w 361"/>
                <a:gd name="T65" fmla="*/ 18 h 197"/>
                <a:gd name="T66" fmla="*/ 269 w 361"/>
                <a:gd name="T67" fmla="*/ 5 h 197"/>
                <a:gd name="T68" fmla="*/ 249 w 361"/>
                <a:gd name="T69" fmla="*/ 0 h 197"/>
                <a:gd name="T70" fmla="*/ 253 w 361"/>
                <a:gd name="T71" fmla="*/ 14 h 197"/>
                <a:gd name="T72" fmla="*/ 244 w 361"/>
                <a:gd name="T73" fmla="*/ 20 h 197"/>
                <a:gd name="T74" fmla="*/ 226 w 361"/>
                <a:gd name="T75" fmla="*/ 20 h 197"/>
                <a:gd name="T76" fmla="*/ 215 w 361"/>
                <a:gd name="T77" fmla="*/ 23 h 197"/>
                <a:gd name="T78" fmla="*/ 217 w 361"/>
                <a:gd name="T79" fmla="*/ 43 h 197"/>
                <a:gd name="T80" fmla="*/ 226 w 361"/>
                <a:gd name="T81" fmla="*/ 65 h 197"/>
                <a:gd name="T82" fmla="*/ 224 w 361"/>
                <a:gd name="T83" fmla="*/ 74 h 197"/>
                <a:gd name="T84" fmla="*/ 210 w 361"/>
                <a:gd name="T85" fmla="*/ 70 h 197"/>
                <a:gd name="T86" fmla="*/ 199 w 361"/>
                <a:gd name="T87" fmla="*/ 43 h 197"/>
                <a:gd name="T88" fmla="*/ 181 w 361"/>
                <a:gd name="T89" fmla="*/ 31 h 197"/>
                <a:gd name="T90" fmla="*/ 175 w 361"/>
                <a:gd name="T91" fmla="*/ 34 h 197"/>
                <a:gd name="T92" fmla="*/ 177 w 361"/>
                <a:gd name="T93" fmla="*/ 43 h 197"/>
                <a:gd name="T94" fmla="*/ 154 w 361"/>
                <a:gd name="T95" fmla="*/ 58 h 197"/>
                <a:gd name="T96" fmla="*/ 148 w 361"/>
                <a:gd name="T97" fmla="*/ 43 h 197"/>
                <a:gd name="T98" fmla="*/ 132 w 361"/>
                <a:gd name="T99" fmla="*/ 34 h 197"/>
                <a:gd name="T100" fmla="*/ 114 w 361"/>
                <a:gd name="T101" fmla="*/ 36 h 197"/>
                <a:gd name="T102" fmla="*/ 94 w 361"/>
                <a:gd name="T103" fmla="*/ 47 h 197"/>
                <a:gd name="T104" fmla="*/ 98 w 361"/>
                <a:gd name="T105" fmla="*/ 31 h 197"/>
                <a:gd name="T106" fmla="*/ 98 w 361"/>
                <a:gd name="T107" fmla="*/ 20 h 197"/>
                <a:gd name="T108" fmla="*/ 78 w 361"/>
                <a:gd name="T109" fmla="*/ 2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1" h="197">
                  <a:moveTo>
                    <a:pt x="78" y="25"/>
                  </a:moveTo>
                  <a:lnTo>
                    <a:pt x="76" y="25"/>
                  </a:lnTo>
                  <a:lnTo>
                    <a:pt x="65" y="29"/>
                  </a:lnTo>
                  <a:lnTo>
                    <a:pt x="53" y="34"/>
                  </a:lnTo>
                  <a:lnTo>
                    <a:pt x="40" y="38"/>
                  </a:lnTo>
                  <a:lnTo>
                    <a:pt x="33" y="40"/>
                  </a:lnTo>
                  <a:lnTo>
                    <a:pt x="27" y="43"/>
                  </a:lnTo>
                  <a:lnTo>
                    <a:pt x="18" y="49"/>
                  </a:lnTo>
                  <a:lnTo>
                    <a:pt x="11" y="54"/>
                  </a:lnTo>
                  <a:lnTo>
                    <a:pt x="9" y="58"/>
                  </a:lnTo>
                  <a:lnTo>
                    <a:pt x="6" y="58"/>
                  </a:lnTo>
                  <a:lnTo>
                    <a:pt x="4" y="61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6" y="83"/>
                  </a:lnTo>
                  <a:lnTo>
                    <a:pt x="13" y="88"/>
                  </a:lnTo>
                  <a:lnTo>
                    <a:pt x="18" y="90"/>
                  </a:lnTo>
                  <a:lnTo>
                    <a:pt x="22" y="90"/>
                  </a:lnTo>
                  <a:lnTo>
                    <a:pt x="29" y="90"/>
                  </a:lnTo>
                  <a:lnTo>
                    <a:pt x="36" y="90"/>
                  </a:lnTo>
                  <a:lnTo>
                    <a:pt x="44" y="90"/>
                  </a:lnTo>
                  <a:lnTo>
                    <a:pt x="51" y="90"/>
                  </a:lnTo>
                  <a:lnTo>
                    <a:pt x="58" y="90"/>
                  </a:lnTo>
                  <a:lnTo>
                    <a:pt x="62" y="90"/>
                  </a:lnTo>
                  <a:lnTo>
                    <a:pt x="67" y="92"/>
                  </a:lnTo>
                  <a:lnTo>
                    <a:pt x="69" y="92"/>
                  </a:lnTo>
                  <a:lnTo>
                    <a:pt x="69" y="94"/>
                  </a:lnTo>
                  <a:lnTo>
                    <a:pt x="67" y="96"/>
                  </a:lnTo>
                  <a:lnTo>
                    <a:pt x="65" y="96"/>
                  </a:lnTo>
                  <a:lnTo>
                    <a:pt x="58" y="96"/>
                  </a:lnTo>
                  <a:lnTo>
                    <a:pt x="40" y="96"/>
                  </a:lnTo>
                  <a:lnTo>
                    <a:pt x="27" y="96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18" y="108"/>
                  </a:lnTo>
                  <a:lnTo>
                    <a:pt x="15" y="110"/>
                  </a:lnTo>
                  <a:lnTo>
                    <a:pt x="18" y="114"/>
                  </a:lnTo>
                  <a:lnTo>
                    <a:pt x="18" y="117"/>
                  </a:lnTo>
                  <a:lnTo>
                    <a:pt x="22" y="119"/>
                  </a:lnTo>
                  <a:lnTo>
                    <a:pt x="27" y="119"/>
                  </a:lnTo>
                  <a:lnTo>
                    <a:pt x="29" y="121"/>
                  </a:lnTo>
                  <a:lnTo>
                    <a:pt x="29" y="121"/>
                  </a:lnTo>
                  <a:lnTo>
                    <a:pt x="31" y="121"/>
                  </a:lnTo>
                  <a:lnTo>
                    <a:pt x="36" y="121"/>
                  </a:lnTo>
                  <a:lnTo>
                    <a:pt x="40" y="121"/>
                  </a:lnTo>
                  <a:lnTo>
                    <a:pt x="47" y="121"/>
                  </a:lnTo>
                  <a:lnTo>
                    <a:pt x="58" y="121"/>
                  </a:lnTo>
                  <a:lnTo>
                    <a:pt x="76" y="121"/>
                  </a:lnTo>
                  <a:lnTo>
                    <a:pt x="87" y="121"/>
                  </a:lnTo>
                  <a:lnTo>
                    <a:pt x="94" y="121"/>
                  </a:lnTo>
                  <a:lnTo>
                    <a:pt x="105" y="121"/>
                  </a:lnTo>
                  <a:lnTo>
                    <a:pt x="110" y="123"/>
                  </a:lnTo>
                  <a:lnTo>
                    <a:pt x="116" y="123"/>
                  </a:lnTo>
                  <a:lnTo>
                    <a:pt x="123" y="126"/>
                  </a:lnTo>
                  <a:lnTo>
                    <a:pt x="127" y="126"/>
                  </a:lnTo>
                  <a:lnTo>
                    <a:pt x="134" y="128"/>
                  </a:lnTo>
                  <a:lnTo>
                    <a:pt x="139" y="128"/>
                  </a:lnTo>
                  <a:lnTo>
                    <a:pt x="141" y="130"/>
                  </a:lnTo>
                  <a:lnTo>
                    <a:pt x="141" y="130"/>
                  </a:lnTo>
                  <a:lnTo>
                    <a:pt x="139" y="132"/>
                  </a:lnTo>
                  <a:lnTo>
                    <a:pt x="134" y="132"/>
                  </a:lnTo>
                  <a:lnTo>
                    <a:pt x="114" y="135"/>
                  </a:lnTo>
                  <a:lnTo>
                    <a:pt x="96" y="135"/>
                  </a:lnTo>
                  <a:lnTo>
                    <a:pt x="78" y="135"/>
                  </a:lnTo>
                  <a:lnTo>
                    <a:pt x="62" y="135"/>
                  </a:lnTo>
                  <a:lnTo>
                    <a:pt x="49" y="135"/>
                  </a:lnTo>
                  <a:lnTo>
                    <a:pt x="40" y="139"/>
                  </a:lnTo>
                  <a:lnTo>
                    <a:pt x="38" y="144"/>
                  </a:lnTo>
                  <a:lnTo>
                    <a:pt x="36" y="148"/>
                  </a:lnTo>
                  <a:lnTo>
                    <a:pt x="33" y="150"/>
                  </a:lnTo>
                  <a:lnTo>
                    <a:pt x="36" y="155"/>
                  </a:lnTo>
                  <a:lnTo>
                    <a:pt x="40" y="159"/>
                  </a:lnTo>
                  <a:lnTo>
                    <a:pt x="60" y="164"/>
                  </a:lnTo>
                  <a:lnTo>
                    <a:pt x="83" y="168"/>
                  </a:lnTo>
                  <a:lnTo>
                    <a:pt x="89" y="168"/>
                  </a:lnTo>
                  <a:lnTo>
                    <a:pt x="94" y="168"/>
                  </a:lnTo>
                  <a:lnTo>
                    <a:pt x="98" y="170"/>
                  </a:lnTo>
                  <a:lnTo>
                    <a:pt x="101" y="173"/>
                  </a:lnTo>
                  <a:lnTo>
                    <a:pt x="103" y="175"/>
                  </a:lnTo>
                  <a:lnTo>
                    <a:pt x="103" y="177"/>
                  </a:lnTo>
                  <a:lnTo>
                    <a:pt x="103" y="179"/>
                  </a:lnTo>
                  <a:lnTo>
                    <a:pt x="103" y="182"/>
                  </a:lnTo>
                  <a:lnTo>
                    <a:pt x="103" y="186"/>
                  </a:lnTo>
                  <a:lnTo>
                    <a:pt x="103" y="188"/>
                  </a:lnTo>
                  <a:lnTo>
                    <a:pt x="105" y="191"/>
                  </a:lnTo>
                  <a:lnTo>
                    <a:pt x="107" y="193"/>
                  </a:lnTo>
                  <a:lnTo>
                    <a:pt x="114" y="193"/>
                  </a:lnTo>
                  <a:lnTo>
                    <a:pt x="130" y="195"/>
                  </a:lnTo>
                  <a:lnTo>
                    <a:pt x="143" y="197"/>
                  </a:lnTo>
                  <a:lnTo>
                    <a:pt x="159" y="195"/>
                  </a:lnTo>
                  <a:lnTo>
                    <a:pt x="179" y="188"/>
                  </a:lnTo>
                  <a:lnTo>
                    <a:pt x="197" y="184"/>
                  </a:lnTo>
                  <a:lnTo>
                    <a:pt x="204" y="184"/>
                  </a:lnTo>
                  <a:lnTo>
                    <a:pt x="208" y="184"/>
                  </a:lnTo>
                  <a:lnTo>
                    <a:pt x="210" y="184"/>
                  </a:lnTo>
                  <a:lnTo>
                    <a:pt x="215" y="184"/>
                  </a:lnTo>
                  <a:lnTo>
                    <a:pt x="217" y="184"/>
                  </a:lnTo>
                  <a:lnTo>
                    <a:pt x="222" y="182"/>
                  </a:lnTo>
                  <a:lnTo>
                    <a:pt x="226" y="179"/>
                  </a:lnTo>
                  <a:lnTo>
                    <a:pt x="233" y="175"/>
                  </a:lnTo>
                  <a:lnTo>
                    <a:pt x="235" y="170"/>
                  </a:lnTo>
                  <a:lnTo>
                    <a:pt x="240" y="168"/>
                  </a:lnTo>
                  <a:lnTo>
                    <a:pt x="244" y="168"/>
                  </a:lnTo>
                  <a:lnTo>
                    <a:pt x="246" y="166"/>
                  </a:lnTo>
                  <a:lnTo>
                    <a:pt x="251" y="168"/>
                  </a:lnTo>
                  <a:lnTo>
                    <a:pt x="255" y="170"/>
                  </a:lnTo>
                  <a:lnTo>
                    <a:pt x="260" y="175"/>
                  </a:lnTo>
                  <a:lnTo>
                    <a:pt x="264" y="177"/>
                  </a:lnTo>
                  <a:lnTo>
                    <a:pt x="266" y="179"/>
                  </a:lnTo>
                  <a:lnTo>
                    <a:pt x="271" y="182"/>
                  </a:lnTo>
                  <a:lnTo>
                    <a:pt x="275" y="184"/>
                  </a:lnTo>
                  <a:lnTo>
                    <a:pt x="284" y="186"/>
                  </a:lnTo>
                  <a:lnTo>
                    <a:pt x="300" y="188"/>
                  </a:lnTo>
                  <a:lnTo>
                    <a:pt x="316" y="193"/>
                  </a:lnTo>
                  <a:lnTo>
                    <a:pt x="329" y="191"/>
                  </a:lnTo>
                  <a:lnTo>
                    <a:pt x="336" y="186"/>
                  </a:lnTo>
                  <a:lnTo>
                    <a:pt x="336" y="179"/>
                  </a:lnTo>
                  <a:lnTo>
                    <a:pt x="334" y="175"/>
                  </a:lnTo>
                  <a:lnTo>
                    <a:pt x="332" y="170"/>
                  </a:lnTo>
                  <a:lnTo>
                    <a:pt x="329" y="166"/>
                  </a:lnTo>
                  <a:lnTo>
                    <a:pt x="327" y="164"/>
                  </a:lnTo>
                  <a:lnTo>
                    <a:pt x="327" y="159"/>
                  </a:lnTo>
                  <a:lnTo>
                    <a:pt x="334" y="157"/>
                  </a:lnTo>
                  <a:lnTo>
                    <a:pt x="338" y="155"/>
                  </a:lnTo>
                  <a:lnTo>
                    <a:pt x="345" y="153"/>
                  </a:lnTo>
                  <a:lnTo>
                    <a:pt x="349" y="153"/>
                  </a:lnTo>
                  <a:lnTo>
                    <a:pt x="354" y="153"/>
                  </a:lnTo>
                  <a:lnTo>
                    <a:pt x="356" y="150"/>
                  </a:lnTo>
                  <a:lnTo>
                    <a:pt x="358" y="148"/>
                  </a:lnTo>
                  <a:lnTo>
                    <a:pt x="361" y="146"/>
                  </a:lnTo>
                  <a:lnTo>
                    <a:pt x="361" y="141"/>
                  </a:lnTo>
                  <a:lnTo>
                    <a:pt x="358" y="139"/>
                  </a:lnTo>
                  <a:lnTo>
                    <a:pt x="354" y="135"/>
                  </a:lnTo>
                  <a:lnTo>
                    <a:pt x="340" y="130"/>
                  </a:lnTo>
                  <a:lnTo>
                    <a:pt x="327" y="128"/>
                  </a:lnTo>
                  <a:lnTo>
                    <a:pt x="314" y="126"/>
                  </a:lnTo>
                  <a:lnTo>
                    <a:pt x="305" y="121"/>
                  </a:lnTo>
                  <a:lnTo>
                    <a:pt x="300" y="117"/>
                  </a:lnTo>
                  <a:lnTo>
                    <a:pt x="296" y="110"/>
                  </a:lnTo>
                  <a:lnTo>
                    <a:pt x="293" y="103"/>
                  </a:lnTo>
                  <a:lnTo>
                    <a:pt x="291" y="94"/>
                  </a:lnTo>
                  <a:lnTo>
                    <a:pt x="291" y="90"/>
                  </a:lnTo>
                  <a:lnTo>
                    <a:pt x="289" y="85"/>
                  </a:lnTo>
                  <a:lnTo>
                    <a:pt x="289" y="81"/>
                  </a:lnTo>
                  <a:lnTo>
                    <a:pt x="287" y="76"/>
                  </a:lnTo>
                  <a:lnTo>
                    <a:pt x="284" y="70"/>
                  </a:lnTo>
                  <a:lnTo>
                    <a:pt x="280" y="65"/>
                  </a:lnTo>
                  <a:lnTo>
                    <a:pt x="278" y="58"/>
                  </a:lnTo>
                  <a:lnTo>
                    <a:pt x="273" y="56"/>
                  </a:lnTo>
                  <a:lnTo>
                    <a:pt x="271" y="52"/>
                  </a:lnTo>
                  <a:lnTo>
                    <a:pt x="269" y="52"/>
                  </a:lnTo>
                  <a:lnTo>
                    <a:pt x="269" y="49"/>
                  </a:lnTo>
                  <a:lnTo>
                    <a:pt x="269" y="47"/>
                  </a:lnTo>
                  <a:lnTo>
                    <a:pt x="271" y="43"/>
                  </a:lnTo>
                  <a:lnTo>
                    <a:pt x="275" y="38"/>
                  </a:lnTo>
                  <a:lnTo>
                    <a:pt x="280" y="34"/>
                  </a:lnTo>
                  <a:lnTo>
                    <a:pt x="284" y="31"/>
                  </a:lnTo>
                  <a:lnTo>
                    <a:pt x="287" y="27"/>
                  </a:lnTo>
                  <a:lnTo>
                    <a:pt x="289" y="23"/>
                  </a:lnTo>
                  <a:lnTo>
                    <a:pt x="289" y="18"/>
                  </a:lnTo>
                  <a:lnTo>
                    <a:pt x="287" y="14"/>
                  </a:lnTo>
                  <a:lnTo>
                    <a:pt x="284" y="9"/>
                  </a:lnTo>
                  <a:lnTo>
                    <a:pt x="282" y="7"/>
                  </a:lnTo>
                  <a:lnTo>
                    <a:pt x="278" y="5"/>
                  </a:lnTo>
                  <a:lnTo>
                    <a:pt x="269" y="5"/>
                  </a:lnTo>
                  <a:lnTo>
                    <a:pt x="264" y="5"/>
                  </a:lnTo>
                  <a:lnTo>
                    <a:pt x="258" y="2"/>
                  </a:lnTo>
                  <a:lnTo>
                    <a:pt x="253" y="0"/>
                  </a:lnTo>
                  <a:lnTo>
                    <a:pt x="251" y="0"/>
                  </a:lnTo>
                  <a:lnTo>
                    <a:pt x="249" y="0"/>
                  </a:lnTo>
                  <a:lnTo>
                    <a:pt x="246" y="0"/>
                  </a:lnTo>
                  <a:lnTo>
                    <a:pt x="246" y="5"/>
                  </a:lnTo>
                  <a:lnTo>
                    <a:pt x="249" y="9"/>
                  </a:lnTo>
                  <a:lnTo>
                    <a:pt x="251" y="11"/>
                  </a:lnTo>
                  <a:lnTo>
                    <a:pt x="253" y="14"/>
                  </a:lnTo>
                  <a:lnTo>
                    <a:pt x="255" y="16"/>
                  </a:lnTo>
                  <a:lnTo>
                    <a:pt x="255" y="18"/>
                  </a:lnTo>
                  <a:lnTo>
                    <a:pt x="255" y="20"/>
                  </a:lnTo>
                  <a:lnTo>
                    <a:pt x="251" y="20"/>
                  </a:lnTo>
                  <a:lnTo>
                    <a:pt x="244" y="20"/>
                  </a:lnTo>
                  <a:lnTo>
                    <a:pt x="240" y="20"/>
                  </a:lnTo>
                  <a:lnTo>
                    <a:pt x="235" y="20"/>
                  </a:lnTo>
                  <a:lnTo>
                    <a:pt x="233" y="20"/>
                  </a:lnTo>
                  <a:lnTo>
                    <a:pt x="231" y="20"/>
                  </a:lnTo>
                  <a:lnTo>
                    <a:pt x="226" y="20"/>
                  </a:lnTo>
                  <a:lnTo>
                    <a:pt x="222" y="20"/>
                  </a:lnTo>
                  <a:lnTo>
                    <a:pt x="219" y="20"/>
                  </a:lnTo>
                  <a:lnTo>
                    <a:pt x="217" y="20"/>
                  </a:lnTo>
                  <a:lnTo>
                    <a:pt x="215" y="20"/>
                  </a:lnTo>
                  <a:lnTo>
                    <a:pt x="215" y="23"/>
                  </a:lnTo>
                  <a:lnTo>
                    <a:pt x="215" y="25"/>
                  </a:lnTo>
                  <a:lnTo>
                    <a:pt x="215" y="29"/>
                  </a:lnTo>
                  <a:lnTo>
                    <a:pt x="215" y="36"/>
                  </a:lnTo>
                  <a:lnTo>
                    <a:pt x="217" y="40"/>
                  </a:lnTo>
                  <a:lnTo>
                    <a:pt x="217" y="43"/>
                  </a:lnTo>
                  <a:lnTo>
                    <a:pt x="217" y="45"/>
                  </a:lnTo>
                  <a:lnTo>
                    <a:pt x="219" y="49"/>
                  </a:lnTo>
                  <a:lnTo>
                    <a:pt x="222" y="54"/>
                  </a:lnTo>
                  <a:lnTo>
                    <a:pt x="224" y="61"/>
                  </a:lnTo>
                  <a:lnTo>
                    <a:pt x="226" y="65"/>
                  </a:lnTo>
                  <a:lnTo>
                    <a:pt x="228" y="67"/>
                  </a:lnTo>
                  <a:lnTo>
                    <a:pt x="231" y="70"/>
                  </a:lnTo>
                  <a:lnTo>
                    <a:pt x="231" y="72"/>
                  </a:lnTo>
                  <a:lnTo>
                    <a:pt x="228" y="74"/>
                  </a:lnTo>
                  <a:lnTo>
                    <a:pt x="224" y="74"/>
                  </a:lnTo>
                  <a:lnTo>
                    <a:pt x="219" y="72"/>
                  </a:lnTo>
                  <a:lnTo>
                    <a:pt x="215" y="72"/>
                  </a:lnTo>
                  <a:lnTo>
                    <a:pt x="213" y="72"/>
                  </a:lnTo>
                  <a:lnTo>
                    <a:pt x="213" y="72"/>
                  </a:lnTo>
                  <a:lnTo>
                    <a:pt x="210" y="70"/>
                  </a:lnTo>
                  <a:lnTo>
                    <a:pt x="210" y="65"/>
                  </a:lnTo>
                  <a:lnTo>
                    <a:pt x="208" y="58"/>
                  </a:lnTo>
                  <a:lnTo>
                    <a:pt x="206" y="52"/>
                  </a:lnTo>
                  <a:lnTo>
                    <a:pt x="204" y="45"/>
                  </a:lnTo>
                  <a:lnTo>
                    <a:pt x="199" y="43"/>
                  </a:lnTo>
                  <a:lnTo>
                    <a:pt x="197" y="40"/>
                  </a:lnTo>
                  <a:lnTo>
                    <a:pt x="195" y="38"/>
                  </a:lnTo>
                  <a:lnTo>
                    <a:pt x="190" y="36"/>
                  </a:lnTo>
                  <a:lnTo>
                    <a:pt x="186" y="34"/>
                  </a:lnTo>
                  <a:lnTo>
                    <a:pt x="181" y="31"/>
                  </a:lnTo>
                  <a:lnTo>
                    <a:pt x="179" y="29"/>
                  </a:lnTo>
                  <a:lnTo>
                    <a:pt x="177" y="27"/>
                  </a:lnTo>
                  <a:lnTo>
                    <a:pt x="175" y="29"/>
                  </a:lnTo>
                  <a:lnTo>
                    <a:pt x="175" y="31"/>
                  </a:lnTo>
                  <a:lnTo>
                    <a:pt x="175" y="34"/>
                  </a:lnTo>
                  <a:lnTo>
                    <a:pt x="175" y="38"/>
                  </a:lnTo>
                  <a:lnTo>
                    <a:pt x="177" y="38"/>
                  </a:lnTo>
                  <a:lnTo>
                    <a:pt x="179" y="40"/>
                  </a:lnTo>
                  <a:lnTo>
                    <a:pt x="179" y="43"/>
                  </a:lnTo>
                  <a:lnTo>
                    <a:pt x="177" y="43"/>
                  </a:lnTo>
                  <a:lnTo>
                    <a:pt x="172" y="45"/>
                  </a:lnTo>
                  <a:lnTo>
                    <a:pt x="166" y="49"/>
                  </a:lnTo>
                  <a:lnTo>
                    <a:pt x="161" y="52"/>
                  </a:lnTo>
                  <a:lnTo>
                    <a:pt x="157" y="56"/>
                  </a:lnTo>
                  <a:lnTo>
                    <a:pt x="154" y="58"/>
                  </a:lnTo>
                  <a:lnTo>
                    <a:pt x="152" y="58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8" y="47"/>
                  </a:lnTo>
                  <a:lnTo>
                    <a:pt x="148" y="43"/>
                  </a:lnTo>
                  <a:lnTo>
                    <a:pt x="148" y="38"/>
                  </a:lnTo>
                  <a:lnTo>
                    <a:pt x="148" y="36"/>
                  </a:lnTo>
                  <a:lnTo>
                    <a:pt x="143" y="36"/>
                  </a:lnTo>
                  <a:lnTo>
                    <a:pt x="139" y="36"/>
                  </a:lnTo>
                  <a:lnTo>
                    <a:pt x="132" y="34"/>
                  </a:lnTo>
                  <a:lnTo>
                    <a:pt x="127" y="34"/>
                  </a:lnTo>
                  <a:lnTo>
                    <a:pt x="125" y="31"/>
                  </a:lnTo>
                  <a:lnTo>
                    <a:pt x="123" y="31"/>
                  </a:lnTo>
                  <a:lnTo>
                    <a:pt x="118" y="34"/>
                  </a:lnTo>
                  <a:lnTo>
                    <a:pt x="114" y="36"/>
                  </a:lnTo>
                  <a:lnTo>
                    <a:pt x="110" y="40"/>
                  </a:lnTo>
                  <a:lnTo>
                    <a:pt x="105" y="43"/>
                  </a:lnTo>
                  <a:lnTo>
                    <a:pt x="101" y="45"/>
                  </a:lnTo>
                  <a:lnTo>
                    <a:pt x="96" y="47"/>
                  </a:lnTo>
                  <a:lnTo>
                    <a:pt x="94" y="47"/>
                  </a:lnTo>
                  <a:lnTo>
                    <a:pt x="92" y="45"/>
                  </a:lnTo>
                  <a:lnTo>
                    <a:pt x="92" y="43"/>
                  </a:lnTo>
                  <a:lnTo>
                    <a:pt x="94" y="38"/>
                  </a:lnTo>
                  <a:lnTo>
                    <a:pt x="96" y="34"/>
                  </a:lnTo>
                  <a:lnTo>
                    <a:pt x="98" y="31"/>
                  </a:lnTo>
                  <a:lnTo>
                    <a:pt x="101" y="29"/>
                  </a:lnTo>
                  <a:lnTo>
                    <a:pt x="101" y="25"/>
                  </a:lnTo>
                  <a:lnTo>
                    <a:pt x="103" y="23"/>
                  </a:lnTo>
                  <a:lnTo>
                    <a:pt x="101" y="23"/>
                  </a:lnTo>
                  <a:lnTo>
                    <a:pt x="98" y="20"/>
                  </a:lnTo>
                  <a:lnTo>
                    <a:pt x="92" y="20"/>
                  </a:lnTo>
                  <a:lnTo>
                    <a:pt x="87" y="20"/>
                  </a:lnTo>
                  <a:lnTo>
                    <a:pt x="83" y="23"/>
                  </a:lnTo>
                  <a:lnTo>
                    <a:pt x="80" y="23"/>
                  </a:lnTo>
                  <a:lnTo>
                    <a:pt x="78" y="2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55" name="Freeform 63"/>
            <p:cNvSpPr>
              <a:spLocks/>
            </p:cNvSpPr>
            <p:nvPr/>
          </p:nvSpPr>
          <p:spPr bwMode="auto">
            <a:xfrm>
              <a:off x="266700" y="452437"/>
              <a:ext cx="573088" cy="312738"/>
            </a:xfrm>
            <a:custGeom>
              <a:avLst/>
              <a:gdLst>
                <a:gd name="T0" fmla="*/ 40 w 361"/>
                <a:gd name="T1" fmla="*/ 38 h 197"/>
                <a:gd name="T2" fmla="*/ 9 w 361"/>
                <a:gd name="T3" fmla="*/ 58 h 197"/>
                <a:gd name="T4" fmla="*/ 0 w 361"/>
                <a:gd name="T5" fmla="*/ 67 h 197"/>
                <a:gd name="T6" fmla="*/ 6 w 361"/>
                <a:gd name="T7" fmla="*/ 83 h 197"/>
                <a:gd name="T8" fmla="*/ 36 w 361"/>
                <a:gd name="T9" fmla="*/ 90 h 197"/>
                <a:gd name="T10" fmla="*/ 67 w 361"/>
                <a:gd name="T11" fmla="*/ 92 h 197"/>
                <a:gd name="T12" fmla="*/ 58 w 361"/>
                <a:gd name="T13" fmla="*/ 96 h 197"/>
                <a:gd name="T14" fmla="*/ 18 w 361"/>
                <a:gd name="T15" fmla="*/ 108 h 197"/>
                <a:gd name="T16" fmla="*/ 27 w 361"/>
                <a:gd name="T17" fmla="*/ 119 h 197"/>
                <a:gd name="T18" fmla="*/ 40 w 361"/>
                <a:gd name="T19" fmla="*/ 121 h 197"/>
                <a:gd name="T20" fmla="*/ 94 w 361"/>
                <a:gd name="T21" fmla="*/ 121 h 197"/>
                <a:gd name="T22" fmla="*/ 127 w 361"/>
                <a:gd name="T23" fmla="*/ 126 h 197"/>
                <a:gd name="T24" fmla="*/ 139 w 361"/>
                <a:gd name="T25" fmla="*/ 132 h 197"/>
                <a:gd name="T26" fmla="*/ 62 w 361"/>
                <a:gd name="T27" fmla="*/ 135 h 197"/>
                <a:gd name="T28" fmla="*/ 33 w 361"/>
                <a:gd name="T29" fmla="*/ 150 h 197"/>
                <a:gd name="T30" fmla="*/ 89 w 361"/>
                <a:gd name="T31" fmla="*/ 168 h 197"/>
                <a:gd name="T32" fmla="*/ 103 w 361"/>
                <a:gd name="T33" fmla="*/ 177 h 197"/>
                <a:gd name="T34" fmla="*/ 105 w 361"/>
                <a:gd name="T35" fmla="*/ 191 h 197"/>
                <a:gd name="T36" fmla="*/ 159 w 361"/>
                <a:gd name="T37" fmla="*/ 195 h 197"/>
                <a:gd name="T38" fmla="*/ 210 w 361"/>
                <a:gd name="T39" fmla="*/ 184 h 197"/>
                <a:gd name="T40" fmla="*/ 233 w 361"/>
                <a:gd name="T41" fmla="*/ 175 h 197"/>
                <a:gd name="T42" fmla="*/ 251 w 361"/>
                <a:gd name="T43" fmla="*/ 168 h 197"/>
                <a:gd name="T44" fmla="*/ 271 w 361"/>
                <a:gd name="T45" fmla="*/ 182 h 197"/>
                <a:gd name="T46" fmla="*/ 329 w 361"/>
                <a:gd name="T47" fmla="*/ 191 h 197"/>
                <a:gd name="T48" fmla="*/ 329 w 361"/>
                <a:gd name="T49" fmla="*/ 166 h 197"/>
                <a:gd name="T50" fmla="*/ 345 w 361"/>
                <a:gd name="T51" fmla="*/ 153 h 197"/>
                <a:gd name="T52" fmla="*/ 361 w 361"/>
                <a:gd name="T53" fmla="*/ 146 h 197"/>
                <a:gd name="T54" fmla="*/ 327 w 361"/>
                <a:gd name="T55" fmla="*/ 128 h 197"/>
                <a:gd name="T56" fmla="*/ 293 w 361"/>
                <a:gd name="T57" fmla="*/ 103 h 197"/>
                <a:gd name="T58" fmla="*/ 287 w 361"/>
                <a:gd name="T59" fmla="*/ 76 h 197"/>
                <a:gd name="T60" fmla="*/ 271 w 361"/>
                <a:gd name="T61" fmla="*/ 52 h 197"/>
                <a:gd name="T62" fmla="*/ 275 w 361"/>
                <a:gd name="T63" fmla="*/ 38 h 197"/>
                <a:gd name="T64" fmla="*/ 289 w 361"/>
                <a:gd name="T65" fmla="*/ 18 h 197"/>
                <a:gd name="T66" fmla="*/ 269 w 361"/>
                <a:gd name="T67" fmla="*/ 5 h 197"/>
                <a:gd name="T68" fmla="*/ 249 w 361"/>
                <a:gd name="T69" fmla="*/ 0 h 197"/>
                <a:gd name="T70" fmla="*/ 253 w 361"/>
                <a:gd name="T71" fmla="*/ 14 h 197"/>
                <a:gd name="T72" fmla="*/ 244 w 361"/>
                <a:gd name="T73" fmla="*/ 20 h 197"/>
                <a:gd name="T74" fmla="*/ 226 w 361"/>
                <a:gd name="T75" fmla="*/ 20 h 197"/>
                <a:gd name="T76" fmla="*/ 215 w 361"/>
                <a:gd name="T77" fmla="*/ 23 h 197"/>
                <a:gd name="T78" fmla="*/ 217 w 361"/>
                <a:gd name="T79" fmla="*/ 43 h 197"/>
                <a:gd name="T80" fmla="*/ 226 w 361"/>
                <a:gd name="T81" fmla="*/ 65 h 197"/>
                <a:gd name="T82" fmla="*/ 224 w 361"/>
                <a:gd name="T83" fmla="*/ 74 h 197"/>
                <a:gd name="T84" fmla="*/ 210 w 361"/>
                <a:gd name="T85" fmla="*/ 70 h 197"/>
                <a:gd name="T86" fmla="*/ 199 w 361"/>
                <a:gd name="T87" fmla="*/ 43 h 197"/>
                <a:gd name="T88" fmla="*/ 181 w 361"/>
                <a:gd name="T89" fmla="*/ 31 h 197"/>
                <a:gd name="T90" fmla="*/ 175 w 361"/>
                <a:gd name="T91" fmla="*/ 34 h 197"/>
                <a:gd name="T92" fmla="*/ 177 w 361"/>
                <a:gd name="T93" fmla="*/ 43 h 197"/>
                <a:gd name="T94" fmla="*/ 154 w 361"/>
                <a:gd name="T95" fmla="*/ 58 h 197"/>
                <a:gd name="T96" fmla="*/ 148 w 361"/>
                <a:gd name="T97" fmla="*/ 43 h 197"/>
                <a:gd name="T98" fmla="*/ 132 w 361"/>
                <a:gd name="T99" fmla="*/ 34 h 197"/>
                <a:gd name="T100" fmla="*/ 114 w 361"/>
                <a:gd name="T101" fmla="*/ 36 h 197"/>
                <a:gd name="T102" fmla="*/ 94 w 361"/>
                <a:gd name="T103" fmla="*/ 47 h 197"/>
                <a:gd name="T104" fmla="*/ 98 w 361"/>
                <a:gd name="T105" fmla="*/ 31 h 197"/>
                <a:gd name="T106" fmla="*/ 98 w 361"/>
                <a:gd name="T107" fmla="*/ 20 h 197"/>
                <a:gd name="T108" fmla="*/ 78 w 361"/>
                <a:gd name="T109" fmla="*/ 2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1" h="197">
                  <a:moveTo>
                    <a:pt x="78" y="25"/>
                  </a:moveTo>
                  <a:lnTo>
                    <a:pt x="76" y="25"/>
                  </a:lnTo>
                  <a:lnTo>
                    <a:pt x="65" y="29"/>
                  </a:lnTo>
                  <a:lnTo>
                    <a:pt x="53" y="34"/>
                  </a:lnTo>
                  <a:lnTo>
                    <a:pt x="40" y="38"/>
                  </a:lnTo>
                  <a:lnTo>
                    <a:pt x="33" y="40"/>
                  </a:lnTo>
                  <a:lnTo>
                    <a:pt x="27" y="43"/>
                  </a:lnTo>
                  <a:lnTo>
                    <a:pt x="18" y="49"/>
                  </a:lnTo>
                  <a:lnTo>
                    <a:pt x="11" y="54"/>
                  </a:lnTo>
                  <a:lnTo>
                    <a:pt x="9" y="58"/>
                  </a:lnTo>
                  <a:lnTo>
                    <a:pt x="6" y="58"/>
                  </a:lnTo>
                  <a:lnTo>
                    <a:pt x="4" y="61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6" y="83"/>
                  </a:lnTo>
                  <a:lnTo>
                    <a:pt x="13" y="88"/>
                  </a:lnTo>
                  <a:lnTo>
                    <a:pt x="18" y="90"/>
                  </a:lnTo>
                  <a:lnTo>
                    <a:pt x="22" y="90"/>
                  </a:lnTo>
                  <a:lnTo>
                    <a:pt x="29" y="90"/>
                  </a:lnTo>
                  <a:lnTo>
                    <a:pt x="36" y="90"/>
                  </a:lnTo>
                  <a:lnTo>
                    <a:pt x="44" y="90"/>
                  </a:lnTo>
                  <a:lnTo>
                    <a:pt x="51" y="90"/>
                  </a:lnTo>
                  <a:lnTo>
                    <a:pt x="58" y="90"/>
                  </a:lnTo>
                  <a:lnTo>
                    <a:pt x="62" y="90"/>
                  </a:lnTo>
                  <a:lnTo>
                    <a:pt x="67" y="92"/>
                  </a:lnTo>
                  <a:lnTo>
                    <a:pt x="69" y="92"/>
                  </a:lnTo>
                  <a:lnTo>
                    <a:pt x="69" y="94"/>
                  </a:lnTo>
                  <a:lnTo>
                    <a:pt x="67" y="96"/>
                  </a:lnTo>
                  <a:lnTo>
                    <a:pt x="65" y="96"/>
                  </a:lnTo>
                  <a:lnTo>
                    <a:pt x="58" y="96"/>
                  </a:lnTo>
                  <a:lnTo>
                    <a:pt x="40" y="96"/>
                  </a:lnTo>
                  <a:lnTo>
                    <a:pt x="27" y="96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18" y="108"/>
                  </a:lnTo>
                  <a:lnTo>
                    <a:pt x="15" y="110"/>
                  </a:lnTo>
                  <a:lnTo>
                    <a:pt x="18" y="114"/>
                  </a:lnTo>
                  <a:lnTo>
                    <a:pt x="18" y="117"/>
                  </a:lnTo>
                  <a:lnTo>
                    <a:pt x="22" y="119"/>
                  </a:lnTo>
                  <a:lnTo>
                    <a:pt x="27" y="119"/>
                  </a:lnTo>
                  <a:lnTo>
                    <a:pt x="29" y="121"/>
                  </a:lnTo>
                  <a:lnTo>
                    <a:pt x="29" y="121"/>
                  </a:lnTo>
                  <a:lnTo>
                    <a:pt x="31" y="121"/>
                  </a:lnTo>
                  <a:lnTo>
                    <a:pt x="36" y="121"/>
                  </a:lnTo>
                  <a:lnTo>
                    <a:pt x="40" y="121"/>
                  </a:lnTo>
                  <a:lnTo>
                    <a:pt x="47" y="121"/>
                  </a:lnTo>
                  <a:lnTo>
                    <a:pt x="58" y="121"/>
                  </a:lnTo>
                  <a:lnTo>
                    <a:pt x="76" y="121"/>
                  </a:lnTo>
                  <a:lnTo>
                    <a:pt x="87" y="121"/>
                  </a:lnTo>
                  <a:lnTo>
                    <a:pt x="94" y="121"/>
                  </a:lnTo>
                  <a:lnTo>
                    <a:pt x="105" y="121"/>
                  </a:lnTo>
                  <a:lnTo>
                    <a:pt x="110" y="123"/>
                  </a:lnTo>
                  <a:lnTo>
                    <a:pt x="116" y="123"/>
                  </a:lnTo>
                  <a:lnTo>
                    <a:pt x="123" y="126"/>
                  </a:lnTo>
                  <a:lnTo>
                    <a:pt x="127" y="126"/>
                  </a:lnTo>
                  <a:lnTo>
                    <a:pt x="134" y="128"/>
                  </a:lnTo>
                  <a:lnTo>
                    <a:pt x="139" y="128"/>
                  </a:lnTo>
                  <a:lnTo>
                    <a:pt x="141" y="130"/>
                  </a:lnTo>
                  <a:lnTo>
                    <a:pt x="141" y="130"/>
                  </a:lnTo>
                  <a:lnTo>
                    <a:pt x="139" y="132"/>
                  </a:lnTo>
                  <a:lnTo>
                    <a:pt x="134" y="132"/>
                  </a:lnTo>
                  <a:lnTo>
                    <a:pt x="114" y="135"/>
                  </a:lnTo>
                  <a:lnTo>
                    <a:pt x="96" y="135"/>
                  </a:lnTo>
                  <a:lnTo>
                    <a:pt x="78" y="135"/>
                  </a:lnTo>
                  <a:lnTo>
                    <a:pt x="62" y="135"/>
                  </a:lnTo>
                  <a:lnTo>
                    <a:pt x="49" y="135"/>
                  </a:lnTo>
                  <a:lnTo>
                    <a:pt x="40" y="139"/>
                  </a:lnTo>
                  <a:lnTo>
                    <a:pt x="38" y="144"/>
                  </a:lnTo>
                  <a:lnTo>
                    <a:pt x="36" y="148"/>
                  </a:lnTo>
                  <a:lnTo>
                    <a:pt x="33" y="150"/>
                  </a:lnTo>
                  <a:lnTo>
                    <a:pt x="36" y="155"/>
                  </a:lnTo>
                  <a:lnTo>
                    <a:pt x="40" y="159"/>
                  </a:lnTo>
                  <a:lnTo>
                    <a:pt x="60" y="164"/>
                  </a:lnTo>
                  <a:lnTo>
                    <a:pt x="83" y="168"/>
                  </a:lnTo>
                  <a:lnTo>
                    <a:pt x="89" y="168"/>
                  </a:lnTo>
                  <a:lnTo>
                    <a:pt x="94" y="168"/>
                  </a:lnTo>
                  <a:lnTo>
                    <a:pt x="98" y="170"/>
                  </a:lnTo>
                  <a:lnTo>
                    <a:pt x="101" y="173"/>
                  </a:lnTo>
                  <a:lnTo>
                    <a:pt x="103" y="175"/>
                  </a:lnTo>
                  <a:lnTo>
                    <a:pt x="103" y="177"/>
                  </a:lnTo>
                  <a:lnTo>
                    <a:pt x="103" y="179"/>
                  </a:lnTo>
                  <a:lnTo>
                    <a:pt x="103" y="182"/>
                  </a:lnTo>
                  <a:lnTo>
                    <a:pt x="103" y="186"/>
                  </a:lnTo>
                  <a:lnTo>
                    <a:pt x="103" y="188"/>
                  </a:lnTo>
                  <a:lnTo>
                    <a:pt x="105" y="191"/>
                  </a:lnTo>
                  <a:lnTo>
                    <a:pt x="107" y="193"/>
                  </a:lnTo>
                  <a:lnTo>
                    <a:pt x="114" y="193"/>
                  </a:lnTo>
                  <a:lnTo>
                    <a:pt x="130" y="195"/>
                  </a:lnTo>
                  <a:lnTo>
                    <a:pt x="143" y="197"/>
                  </a:lnTo>
                  <a:lnTo>
                    <a:pt x="159" y="195"/>
                  </a:lnTo>
                  <a:lnTo>
                    <a:pt x="179" y="188"/>
                  </a:lnTo>
                  <a:lnTo>
                    <a:pt x="197" y="184"/>
                  </a:lnTo>
                  <a:lnTo>
                    <a:pt x="204" y="184"/>
                  </a:lnTo>
                  <a:lnTo>
                    <a:pt x="208" y="184"/>
                  </a:lnTo>
                  <a:lnTo>
                    <a:pt x="210" y="184"/>
                  </a:lnTo>
                  <a:lnTo>
                    <a:pt x="215" y="184"/>
                  </a:lnTo>
                  <a:lnTo>
                    <a:pt x="217" y="184"/>
                  </a:lnTo>
                  <a:lnTo>
                    <a:pt x="222" y="182"/>
                  </a:lnTo>
                  <a:lnTo>
                    <a:pt x="226" y="179"/>
                  </a:lnTo>
                  <a:lnTo>
                    <a:pt x="233" y="175"/>
                  </a:lnTo>
                  <a:lnTo>
                    <a:pt x="235" y="170"/>
                  </a:lnTo>
                  <a:lnTo>
                    <a:pt x="240" y="168"/>
                  </a:lnTo>
                  <a:lnTo>
                    <a:pt x="244" y="168"/>
                  </a:lnTo>
                  <a:lnTo>
                    <a:pt x="246" y="166"/>
                  </a:lnTo>
                  <a:lnTo>
                    <a:pt x="251" y="168"/>
                  </a:lnTo>
                  <a:lnTo>
                    <a:pt x="255" y="170"/>
                  </a:lnTo>
                  <a:lnTo>
                    <a:pt x="260" y="175"/>
                  </a:lnTo>
                  <a:lnTo>
                    <a:pt x="264" y="177"/>
                  </a:lnTo>
                  <a:lnTo>
                    <a:pt x="266" y="179"/>
                  </a:lnTo>
                  <a:lnTo>
                    <a:pt x="271" y="182"/>
                  </a:lnTo>
                  <a:lnTo>
                    <a:pt x="275" y="184"/>
                  </a:lnTo>
                  <a:lnTo>
                    <a:pt x="284" y="186"/>
                  </a:lnTo>
                  <a:lnTo>
                    <a:pt x="300" y="188"/>
                  </a:lnTo>
                  <a:lnTo>
                    <a:pt x="316" y="193"/>
                  </a:lnTo>
                  <a:lnTo>
                    <a:pt x="329" y="191"/>
                  </a:lnTo>
                  <a:lnTo>
                    <a:pt x="336" y="186"/>
                  </a:lnTo>
                  <a:lnTo>
                    <a:pt x="336" y="179"/>
                  </a:lnTo>
                  <a:lnTo>
                    <a:pt x="334" y="175"/>
                  </a:lnTo>
                  <a:lnTo>
                    <a:pt x="332" y="170"/>
                  </a:lnTo>
                  <a:lnTo>
                    <a:pt x="329" y="166"/>
                  </a:lnTo>
                  <a:lnTo>
                    <a:pt x="327" y="164"/>
                  </a:lnTo>
                  <a:lnTo>
                    <a:pt x="327" y="159"/>
                  </a:lnTo>
                  <a:lnTo>
                    <a:pt x="334" y="157"/>
                  </a:lnTo>
                  <a:lnTo>
                    <a:pt x="338" y="155"/>
                  </a:lnTo>
                  <a:lnTo>
                    <a:pt x="345" y="153"/>
                  </a:lnTo>
                  <a:lnTo>
                    <a:pt x="349" y="153"/>
                  </a:lnTo>
                  <a:lnTo>
                    <a:pt x="354" y="153"/>
                  </a:lnTo>
                  <a:lnTo>
                    <a:pt x="356" y="150"/>
                  </a:lnTo>
                  <a:lnTo>
                    <a:pt x="358" y="148"/>
                  </a:lnTo>
                  <a:lnTo>
                    <a:pt x="361" y="146"/>
                  </a:lnTo>
                  <a:lnTo>
                    <a:pt x="361" y="141"/>
                  </a:lnTo>
                  <a:lnTo>
                    <a:pt x="358" y="139"/>
                  </a:lnTo>
                  <a:lnTo>
                    <a:pt x="354" y="135"/>
                  </a:lnTo>
                  <a:lnTo>
                    <a:pt x="340" y="130"/>
                  </a:lnTo>
                  <a:lnTo>
                    <a:pt x="327" y="128"/>
                  </a:lnTo>
                  <a:lnTo>
                    <a:pt x="314" y="126"/>
                  </a:lnTo>
                  <a:lnTo>
                    <a:pt x="305" y="121"/>
                  </a:lnTo>
                  <a:lnTo>
                    <a:pt x="300" y="117"/>
                  </a:lnTo>
                  <a:lnTo>
                    <a:pt x="296" y="110"/>
                  </a:lnTo>
                  <a:lnTo>
                    <a:pt x="293" y="103"/>
                  </a:lnTo>
                  <a:lnTo>
                    <a:pt x="291" y="94"/>
                  </a:lnTo>
                  <a:lnTo>
                    <a:pt x="291" y="90"/>
                  </a:lnTo>
                  <a:lnTo>
                    <a:pt x="289" y="85"/>
                  </a:lnTo>
                  <a:lnTo>
                    <a:pt x="289" y="81"/>
                  </a:lnTo>
                  <a:lnTo>
                    <a:pt x="287" y="76"/>
                  </a:lnTo>
                  <a:lnTo>
                    <a:pt x="284" y="70"/>
                  </a:lnTo>
                  <a:lnTo>
                    <a:pt x="280" y="65"/>
                  </a:lnTo>
                  <a:lnTo>
                    <a:pt x="278" y="58"/>
                  </a:lnTo>
                  <a:lnTo>
                    <a:pt x="273" y="56"/>
                  </a:lnTo>
                  <a:lnTo>
                    <a:pt x="271" y="52"/>
                  </a:lnTo>
                  <a:lnTo>
                    <a:pt x="269" y="52"/>
                  </a:lnTo>
                  <a:lnTo>
                    <a:pt x="269" y="49"/>
                  </a:lnTo>
                  <a:lnTo>
                    <a:pt x="269" y="47"/>
                  </a:lnTo>
                  <a:lnTo>
                    <a:pt x="271" y="43"/>
                  </a:lnTo>
                  <a:lnTo>
                    <a:pt x="275" y="38"/>
                  </a:lnTo>
                  <a:lnTo>
                    <a:pt x="280" y="34"/>
                  </a:lnTo>
                  <a:lnTo>
                    <a:pt x="284" y="31"/>
                  </a:lnTo>
                  <a:lnTo>
                    <a:pt x="287" y="27"/>
                  </a:lnTo>
                  <a:lnTo>
                    <a:pt x="289" y="23"/>
                  </a:lnTo>
                  <a:lnTo>
                    <a:pt x="289" y="18"/>
                  </a:lnTo>
                  <a:lnTo>
                    <a:pt x="287" y="14"/>
                  </a:lnTo>
                  <a:lnTo>
                    <a:pt x="284" y="9"/>
                  </a:lnTo>
                  <a:lnTo>
                    <a:pt x="282" y="7"/>
                  </a:lnTo>
                  <a:lnTo>
                    <a:pt x="278" y="5"/>
                  </a:lnTo>
                  <a:lnTo>
                    <a:pt x="269" y="5"/>
                  </a:lnTo>
                  <a:lnTo>
                    <a:pt x="264" y="5"/>
                  </a:lnTo>
                  <a:lnTo>
                    <a:pt x="258" y="2"/>
                  </a:lnTo>
                  <a:lnTo>
                    <a:pt x="253" y="0"/>
                  </a:lnTo>
                  <a:lnTo>
                    <a:pt x="251" y="0"/>
                  </a:lnTo>
                  <a:lnTo>
                    <a:pt x="249" y="0"/>
                  </a:lnTo>
                  <a:lnTo>
                    <a:pt x="246" y="0"/>
                  </a:lnTo>
                  <a:lnTo>
                    <a:pt x="246" y="5"/>
                  </a:lnTo>
                  <a:lnTo>
                    <a:pt x="249" y="9"/>
                  </a:lnTo>
                  <a:lnTo>
                    <a:pt x="251" y="11"/>
                  </a:lnTo>
                  <a:lnTo>
                    <a:pt x="253" y="14"/>
                  </a:lnTo>
                  <a:lnTo>
                    <a:pt x="255" y="16"/>
                  </a:lnTo>
                  <a:lnTo>
                    <a:pt x="255" y="18"/>
                  </a:lnTo>
                  <a:lnTo>
                    <a:pt x="255" y="20"/>
                  </a:lnTo>
                  <a:lnTo>
                    <a:pt x="251" y="20"/>
                  </a:lnTo>
                  <a:lnTo>
                    <a:pt x="244" y="20"/>
                  </a:lnTo>
                  <a:lnTo>
                    <a:pt x="240" y="20"/>
                  </a:lnTo>
                  <a:lnTo>
                    <a:pt x="235" y="20"/>
                  </a:lnTo>
                  <a:lnTo>
                    <a:pt x="233" y="20"/>
                  </a:lnTo>
                  <a:lnTo>
                    <a:pt x="231" y="20"/>
                  </a:lnTo>
                  <a:lnTo>
                    <a:pt x="226" y="20"/>
                  </a:lnTo>
                  <a:lnTo>
                    <a:pt x="222" y="20"/>
                  </a:lnTo>
                  <a:lnTo>
                    <a:pt x="219" y="20"/>
                  </a:lnTo>
                  <a:lnTo>
                    <a:pt x="217" y="20"/>
                  </a:lnTo>
                  <a:lnTo>
                    <a:pt x="215" y="20"/>
                  </a:lnTo>
                  <a:lnTo>
                    <a:pt x="215" y="23"/>
                  </a:lnTo>
                  <a:lnTo>
                    <a:pt x="215" y="25"/>
                  </a:lnTo>
                  <a:lnTo>
                    <a:pt x="215" y="29"/>
                  </a:lnTo>
                  <a:lnTo>
                    <a:pt x="215" y="36"/>
                  </a:lnTo>
                  <a:lnTo>
                    <a:pt x="217" y="40"/>
                  </a:lnTo>
                  <a:lnTo>
                    <a:pt x="217" y="43"/>
                  </a:lnTo>
                  <a:lnTo>
                    <a:pt x="217" y="45"/>
                  </a:lnTo>
                  <a:lnTo>
                    <a:pt x="219" y="49"/>
                  </a:lnTo>
                  <a:lnTo>
                    <a:pt x="222" y="54"/>
                  </a:lnTo>
                  <a:lnTo>
                    <a:pt x="224" y="61"/>
                  </a:lnTo>
                  <a:lnTo>
                    <a:pt x="226" y="65"/>
                  </a:lnTo>
                  <a:lnTo>
                    <a:pt x="228" y="67"/>
                  </a:lnTo>
                  <a:lnTo>
                    <a:pt x="231" y="70"/>
                  </a:lnTo>
                  <a:lnTo>
                    <a:pt x="231" y="72"/>
                  </a:lnTo>
                  <a:lnTo>
                    <a:pt x="228" y="74"/>
                  </a:lnTo>
                  <a:lnTo>
                    <a:pt x="224" y="74"/>
                  </a:lnTo>
                  <a:lnTo>
                    <a:pt x="219" y="72"/>
                  </a:lnTo>
                  <a:lnTo>
                    <a:pt x="215" y="72"/>
                  </a:lnTo>
                  <a:lnTo>
                    <a:pt x="213" y="72"/>
                  </a:lnTo>
                  <a:lnTo>
                    <a:pt x="213" y="72"/>
                  </a:lnTo>
                  <a:lnTo>
                    <a:pt x="210" y="70"/>
                  </a:lnTo>
                  <a:lnTo>
                    <a:pt x="210" y="65"/>
                  </a:lnTo>
                  <a:lnTo>
                    <a:pt x="208" y="58"/>
                  </a:lnTo>
                  <a:lnTo>
                    <a:pt x="206" y="52"/>
                  </a:lnTo>
                  <a:lnTo>
                    <a:pt x="204" y="45"/>
                  </a:lnTo>
                  <a:lnTo>
                    <a:pt x="199" y="43"/>
                  </a:lnTo>
                  <a:lnTo>
                    <a:pt x="197" y="40"/>
                  </a:lnTo>
                  <a:lnTo>
                    <a:pt x="195" y="38"/>
                  </a:lnTo>
                  <a:lnTo>
                    <a:pt x="190" y="36"/>
                  </a:lnTo>
                  <a:lnTo>
                    <a:pt x="186" y="34"/>
                  </a:lnTo>
                  <a:lnTo>
                    <a:pt x="181" y="31"/>
                  </a:lnTo>
                  <a:lnTo>
                    <a:pt x="179" y="29"/>
                  </a:lnTo>
                  <a:lnTo>
                    <a:pt x="177" y="27"/>
                  </a:lnTo>
                  <a:lnTo>
                    <a:pt x="175" y="29"/>
                  </a:lnTo>
                  <a:lnTo>
                    <a:pt x="175" y="31"/>
                  </a:lnTo>
                  <a:lnTo>
                    <a:pt x="175" y="34"/>
                  </a:lnTo>
                  <a:lnTo>
                    <a:pt x="175" y="38"/>
                  </a:lnTo>
                  <a:lnTo>
                    <a:pt x="177" y="38"/>
                  </a:lnTo>
                  <a:lnTo>
                    <a:pt x="179" y="40"/>
                  </a:lnTo>
                  <a:lnTo>
                    <a:pt x="179" y="43"/>
                  </a:lnTo>
                  <a:lnTo>
                    <a:pt x="177" y="43"/>
                  </a:lnTo>
                  <a:lnTo>
                    <a:pt x="172" y="45"/>
                  </a:lnTo>
                  <a:lnTo>
                    <a:pt x="166" y="49"/>
                  </a:lnTo>
                  <a:lnTo>
                    <a:pt x="161" y="52"/>
                  </a:lnTo>
                  <a:lnTo>
                    <a:pt x="157" y="56"/>
                  </a:lnTo>
                  <a:lnTo>
                    <a:pt x="154" y="58"/>
                  </a:lnTo>
                  <a:lnTo>
                    <a:pt x="152" y="58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8" y="47"/>
                  </a:lnTo>
                  <a:lnTo>
                    <a:pt x="148" y="43"/>
                  </a:lnTo>
                  <a:lnTo>
                    <a:pt x="148" y="38"/>
                  </a:lnTo>
                  <a:lnTo>
                    <a:pt x="148" y="36"/>
                  </a:lnTo>
                  <a:lnTo>
                    <a:pt x="143" y="36"/>
                  </a:lnTo>
                  <a:lnTo>
                    <a:pt x="139" y="36"/>
                  </a:lnTo>
                  <a:lnTo>
                    <a:pt x="132" y="34"/>
                  </a:lnTo>
                  <a:lnTo>
                    <a:pt x="127" y="34"/>
                  </a:lnTo>
                  <a:lnTo>
                    <a:pt x="125" y="31"/>
                  </a:lnTo>
                  <a:lnTo>
                    <a:pt x="123" y="31"/>
                  </a:lnTo>
                  <a:lnTo>
                    <a:pt x="118" y="34"/>
                  </a:lnTo>
                  <a:lnTo>
                    <a:pt x="114" y="36"/>
                  </a:lnTo>
                  <a:lnTo>
                    <a:pt x="110" y="40"/>
                  </a:lnTo>
                  <a:lnTo>
                    <a:pt x="105" y="43"/>
                  </a:lnTo>
                  <a:lnTo>
                    <a:pt x="101" y="45"/>
                  </a:lnTo>
                  <a:lnTo>
                    <a:pt x="96" y="47"/>
                  </a:lnTo>
                  <a:lnTo>
                    <a:pt x="94" y="47"/>
                  </a:lnTo>
                  <a:lnTo>
                    <a:pt x="92" y="45"/>
                  </a:lnTo>
                  <a:lnTo>
                    <a:pt x="92" y="43"/>
                  </a:lnTo>
                  <a:lnTo>
                    <a:pt x="94" y="38"/>
                  </a:lnTo>
                  <a:lnTo>
                    <a:pt x="96" y="34"/>
                  </a:lnTo>
                  <a:lnTo>
                    <a:pt x="98" y="31"/>
                  </a:lnTo>
                  <a:lnTo>
                    <a:pt x="101" y="29"/>
                  </a:lnTo>
                  <a:lnTo>
                    <a:pt x="101" y="25"/>
                  </a:lnTo>
                  <a:lnTo>
                    <a:pt x="103" y="23"/>
                  </a:lnTo>
                  <a:lnTo>
                    <a:pt x="101" y="23"/>
                  </a:lnTo>
                  <a:lnTo>
                    <a:pt x="98" y="20"/>
                  </a:lnTo>
                  <a:lnTo>
                    <a:pt x="92" y="20"/>
                  </a:lnTo>
                  <a:lnTo>
                    <a:pt x="87" y="20"/>
                  </a:lnTo>
                  <a:lnTo>
                    <a:pt x="83" y="23"/>
                  </a:lnTo>
                  <a:lnTo>
                    <a:pt x="80" y="23"/>
                  </a:lnTo>
                  <a:lnTo>
                    <a:pt x="78" y="2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56" name="Freeform 64"/>
            <p:cNvSpPr>
              <a:spLocks/>
            </p:cNvSpPr>
            <p:nvPr/>
          </p:nvSpPr>
          <p:spPr bwMode="auto">
            <a:xfrm>
              <a:off x="785813" y="438150"/>
              <a:ext cx="200025" cy="153988"/>
            </a:xfrm>
            <a:custGeom>
              <a:avLst/>
              <a:gdLst>
                <a:gd name="T0" fmla="*/ 83 w 126"/>
                <a:gd name="T1" fmla="*/ 0 h 97"/>
                <a:gd name="T2" fmla="*/ 81 w 126"/>
                <a:gd name="T3" fmla="*/ 2 h 97"/>
                <a:gd name="T4" fmla="*/ 72 w 126"/>
                <a:gd name="T5" fmla="*/ 5 h 97"/>
                <a:gd name="T6" fmla="*/ 58 w 126"/>
                <a:gd name="T7" fmla="*/ 7 h 97"/>
                <a:gd name="T8" fmla="*/ 47 w 126"/>
                <a:gd name="T9" fmla="*/ 7 h 97"/>
                <a:gd name="T10" fmla="*/ 38 w 126"/>
                <a:gd name="T11" fmla="*/ 7 h 97"/>
                <a:gd name="T12" fmla="*/ 31 w 126"/>
                <a:gd name="T13" fmla="*/ 11 h 97"/>
                <a:gd name="T14" fmla="*/ 27 w 126"/>
                <a:gd name="T15" fmla="*/ 16 h 97"/>
                <a:gd name="T16" fmla="*/ 25 w 126"/>
                <a:gd name="T17" fmla="*/ 18 h 97"/>
                <a:gd name="T18" fmla="*/ 25 w 126"/>
                <a:gd name="T19" fmla="*/ 20 h 97"/>
                <a:gd name="T20" fmla="*/ 34 w 126"/>
                <a:gd name="T21" fmla="*/ 25 h 97"/>
                <a:gd name="T22" fmla="*/ 40 w 126"/>
                <a:gd name="T23" fmla="*/ 25 h 97"/>
                <a:gd name="T24" fmla="*/ 45 w 126"/>
                <a:gd name="T25" fmla="*/ 29 h 97"/>
                <a:gd name="T26" fmla="*/ 47 w 126"/>
                <a:gd name="T27" fmla="*/ 36 h 97"/>
                <a:gd name="T28" fmla="*/ 49 w 126"/>
                <a:gd name="T29" fmla="*/ 40 h 97"/>
                <a:gd name="T30" fmla="*/ 43 w 126"/>
                <a:gd name="T31" fmla="*/ 45 h 97"/>
                <a:gd name="T32" fmla="*/ 34 w 126"/>
                <a:gd name="T33" fmla="*/ 45 h 97"/>
                <a:gd name="T34" fmla="*/ 29 w 126"/>
                <a:gd name="T35" fmla="*/ 45 h 97"/>
                <a:gd name="T36" fmla="*/ 20 w 126"/>
                <a:gd name="T37" fmla="*/ 43 h 97"/>
                <a:gd name="T38" fmla="*/ 11 w 126"/>
                <a:gd name="T39" fmla="*/ 38 h 97"/>
                <a:gd name="T40" fmla="*/ 5 w 126"/>
                <a:gd name="T41" fmla="*/ 36 h 97"/>
                <a:gd name="T42" fmla="*/ 2 w 126"/>
                <a:gd name="T43" fmla="*/ 43 h 97"/>
                <a:gd name="T44" fmla="*/ 0 w 126"/>
                <a:gd name="T45" fmla="*/ 52 h 97"/>
                <a:gd name="T46" fmla="*/ 2 w 126"/>
                <a:gd name="T47" fmla="*/ 56 h 97"/>
                <a:gd name="T48" fmla="*/ 9 w 126"/>
                <a:gd name="T49" fmla="*/ 61 h 97"/>
                <a:gd name="T50" fmla="*/ 20 w 126"/>
                <a:gd name="T51" fmla="*/ 65 h 97"/>
                <a:gd name="T52" fmla="*/ 27 w 126"/>
                <a:gd name="T53" fmla="*/ 67 h 97"/>
                <a:gd name="T54" fmla="*/ 38 w 126"/>
                <a:gd name="T55" fmla="*/ 72 h 97"/>
                <a:gd name="T56" fmla="*/ 52 w 126"/>
                <a:gd name="T57" fmla="*/ 76 h 97"/>
                <a:gd name="T58" fmla="*/ 61 w 126"/>
                <a:gd name="T59" fmla="*/ 79 h 97"/>
                <a:gd name="T60" fmla="*/ 65 w 126"/>
                <a:gd name="T61" fmla="*/ 88 h 97"/>
                <a:gd name="T62" fmla="*/ 67 w 126"/>
                <a:gd name="T63" fmla="*/ 94 h 97"/>
                <a:gd name="T64" fmla="*/ 72 w 126"/>
                <a:gd name="T65" fmla="*/ 97 h 97"/>
                <a:gd name="T66" fmla="*/ 83 w 126"/>
                <a:gd name="T67" fmla="*/ 94 h 97"/>
                <a:gd name="T68" fmla="*/ 87 w 126"/>
                <a:gd name="T69" fmla="*/ 92 h 97"/>
                <a:gd name="T70" fmla="*/ 96 w 126"/>
                <a:gd name="T71" fmla="*/ 90 h 97"/>
                <a:gd name="T72" fmla="*/ 105 w 126"/>
                <a:gd name="T73" fmla="*/ 90 h 97"/>
                <a:gd name="T74" fmla="*/ 112 w 126"/>
                <a:gd name="T75" fmla="*/ 90 h 97"/>
                <a:gd name="T76" fmla="*/ 119 w 126"/>
                <a:gd name="T77" fmla="*/ 85 h 97"/>
                <a:gd name="T78" fmla="*/ 123 w 126"/>
                <a:gd name="T79" fmla="*/ 76 h 97"/>
                <a:gd name="T80" fmla="*/ 126 w 126"/>
                <a:gd name="T81" fmla="*/ 67 h 97"/>
                <a:gd name="T82" fmla="*/ 126 w 126"/>
                <a:gd name="T83" fmla="*/ 56 h 97"/>
                <a:gd name="T84" fmla="*/ 119 w 126"/>
                <a:gd name="T85" fmla="*/ 49 h 97"/>
                <a:gd name="T86" fmla="*/ 110 w 126"/>
                <a:gd name="T87" fmla="*/ 45 h 97"/>
                <a:gd name="T88" fmla="*/ 99 w 126"/>
                <a:gd name="T89" fmla="*/ 40 h 97"/>
                <a:gd name="T90" fmla="*/ 99 w 126"/>
                <a:gd name="T91" fmla="*/ 36 h 97"/>
                <a:gd name="T92" fmla="*/ 103 w 126"/>
                <a:gd name="T93" fmla="*/ 29 h 97"/>
                <a:gd name="T94" fmla="*/ 110 w 126"/>
                <a:gd name="T95" fmla="*/ 25 h 97"/>
                <a:gd name="T96" fmla="*/ 114 w 126"/>
                <a:gd name="T97" fmla="*/ 20 h 97"/>
                <a:gd name="T98" fmla="*/ 114 w 126"/>
                <a:gd name="T99" fmla="*/ 16 h 97"/>
                <a:gd name="T100" fmla="*/ 105 w 126"/>
                <a:gd name="T101" fmla="*/ 7 h 97"/>
                <a:gd name="T102" fmla="*/ 99 w 126"/>
                <a:gd name="T103" fmla="*/ 2 h 97"/>
                <a:gd name="T104" fmla="*/ 92 w 126"/>
                <a:gd name="T105" fmla="*/ 0 h 97"/>
                <a:gd name="T106" fmla="*/ 83 w 126"/>
                <a:gd name="T10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6" h="97">
                  <a:moveTo>
                    <a:pt x="83" y="0"/>
                  </a:moveTo>
                  <a:lnTo>
                    <a:pt x="83" y="0"/>
                  </a:lnTo>
                  <a:lnTo>
                    <a:pt x="83" y="0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2" y="5"/>
                  </a:lnTo>
                  <a:lnTo>
                    <a:pt x="63" y="5"/>
                  </a:lnTo>
                  <a:lnTo>
                    <a:pt x="58" y="7"/>
                  </a:lnTo>
                  <a:lnTo>
                    <a:pt x="54" y="7"/>
                  </a:lnTo>
                  <a:lnTo>
                    <a:pt x="47" y="7"/>
                  </a:lnTo>
                  <a:lnTo>
                    <a:pt x="43" y="7"/>
                  </a:lnTo>
                  <a:lnTo>
                    <a:pt x="38" y="7"/>
                  </a:lnTo>
                  <a:lnTo>
                    <a:pt x="36" y="9"/>
                  </a:lnTo>
                  <a:lnTo>
                    <a:pt x="31" y="11"/>
                  </a:lnTo>
                  <a:lnTo>
                    <a:pt x="29" y="14"/>
                  </a:lnTo>
                  <a:lnTo>
                    <a:pt x="27" y="16"/>
                  </a:lnTo>
                  <a:lnTo>
                    <a:pt x="25" y="16"/>
                  </a:lnTo>
                  <a:lnTo>
                    <a:pt x="25" y="18"/>
                  </a:lnTo>
                  <a:lnTo>
                    <a:pt x="22" y="18"/>
                  </a:lnTo>
                  <a:lnTo>
                    <a:pt x="25" y="20"/>
                  </a:lnTo>
                  <a:lnTo>
                    <a:pt x="29" y="23"/>
                  </a:lnTo>
                  <a:lnTo>
                    <a:pt x="34" y="25"/>
                  </a:lnTo>
                  <a:lnTo>
                    <a:pt x="38" y="25"/>
                  </a:lnTo>
                  <a:lnTo>
                    <a:pt x="40" y="25"/>
                  </a:lnTo>
                  <a:lnTo>
                    <a:pt x="43" y="27"/>
                  </a:lnTo>
                  <a:lnTo>
                    <a:pt x="45" y="29"/>
                  </a:lnTo>
                  <a:lnTo>
                    <a:pt x="45" y="34"/>
                  </a:lnTo>
                  <a:lnTo>
                    <a:pt x="47" y="36"/>
                  </a:lnTo>
                  <a:lnTo>
                    <a:pt x="49" y="38"/>
                  </a:lnTo>
                  <a:lnTo>
                    <a:pt x="49" y="40"/>
                  </a:lnTo>
                  <a:lnTo>
                    <a:pt x="47" y="43"/>
                  </a:lnTo>
                  <a:lnTo>
                    <a:pt x="43" y="45"/>
                  </a:lnTo>
                  <a:lnTo>
                    <a:pt x="38" y="45"/>
                  </a:lnTo>
                  <a:lnTo>
                    <a:pt x="34" y="45"/>
                  </a:lnTo>
                  <a:lnTo>
                    <a:pt x="31" y="45"/>
                  </a:lnTo>
                  <a:lnTo>
                    <a:pt x="29" y="45"/>
                  </a:lnTo>
                  <a:lnTo>
                    <a:pt x="27" y="43"/>
                  </a:lnTo>
                  <a:lnTo>
                    <a:pt x="20" y="43"/>
                  </a:lnTo>
                  <a:lnTo>
                    <a:pt x="16" y="40"/>
                  </a:lnTo>
                  <a:lnTo>
                    <a:pt x="11" y="38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5" y="38"/>
                  </a:lnTo>
                  <a:lnTo>
                    <a:pt x="2" y="43"/>
                  </a:lnTo>
                  <a:lnTo>
                    <a:pt x="2" y="47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5" y="56"/>
                  </a:lnTo>
                  <a:lnTo>
                    <a:pt x="9" y="61"/>
                  </a:lnTo>
                  <a:lnTo>
                    <a:pt x="16" y="63"/>
                  </a:lnTo>
                  <a:lnTo>
                    <a:pt x="20" y="65"/>
                  </a:lnTo>
                  <a:lnTo>
                    <a:pt x="25" y="67"/>
                  </a:lnTo>
                  <a:lnTo>
                    <a:pt x="27" y="67"/>
                  </a:lnTo>
                  <a:lnTo>
                    <a:pt x="31" y="70"/>
                  </a:lnTo>
                  <a:lnTo>
                    <a:pt x="38" y="72"/>
                  </a:lnTo>
                  <a:lnTo>
                    <a:pt x="45" y="74"/>
                  </a:lnTo>
                  <a:lnTo>
                    <a:pt x="52" y="76"/>
                  </a:lnTo>
                  <a:lnTo>
                    <a:pt x="56" y="76"/>
                  </a:lnTo>
                  <a:lnTo>
                    <a:pt x="61" y="79"/>
                  </a:lnTo>
                  <a:lnTo>
                    <a:pt x="65" y="83"/>
                  </a:lnTo>
                  <a:lnTo>
                    <a:pt x="65" y="88"/>
                  </a:lnTo>
                  <a:lnTo>
                    <a:pt x="67" y="92"/>
                  </a:lnTo>
                  <a:lnTo>
                    <a:pt x="67" y="94"/>
                  </a:lnTo>
                  <a:lnTo>
                    <a:pt x="70" y="97"/>
                  </a:lnTo>
                  <a:lnTo>
                    <a:pt x="72" y="97"/>
                  </a:lnTo>
                  <a:lnTo>
                    <a:pt x="76" y="97"/>
                  </a:lnTo>
                  <a:lnTo>
                    <a:pt x="83" y="94"/>
                  </a:lnTo>
                  <a:lnTo>
                    <a:pt x="85" y="94"/>
                  </a:lnTo>
                  <a:lnTo>
                    <a:pt x="87" y="9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1" y="90"/>
                  </a:lnTo>
                  <a:lnTo>
                    <a:pt x="105" y="90"/>
                  </a:lnTo>
                  <a:lnTo>
                    <a:pt x="110" y="90"/>
                  </a:lnTo>
                  <a:lnTo>
                    <a:pt x="112" y="90"/>
                  </a:lnTo>
                  <a:lnTo>
                    <a:pt x="117" y="90"/>
                  </a:lnTo>
                  <a:lnTo>
                    <a:pt x="119" y="85"/>
                  </a:lnTo>
                  <a:lnTo>
                    <a:pt x="121" y="83"/>
                  </a:lnTo>
                  <a:lnTo>
                    <a:pt x="123" y="76"/>
                  </a:lnTo>
                  <a:lnTo>
                    <a:pt x="126" y="72"/>
                  </a:lnTo>
                  <a:lnTo>
                    <a:pt x="126" y="67"/>
                  </a:lnTo>
                  <a:lnTo>
                    <a:pt x="126" y="63"/>
                  </a:lnTo>
                  <a:lnTo>
                    <a:pt x="126" y="56"/>
                  </a:lnTo>
                  <a:lnTo>
                    <a:pt x="121" y="52"/>
                  </a:lnTo>
                  <a:lnTo>
                    <a:pt x="119" y="49"/>
                  </a:lnTo>
                  <a:lnTo>
                    <a:pt x="114" y="47"/>
                  </a:lnTo>
                  <a:lnTo>
                    <a:pt x="110" y="45"/>
                  </a:lnTo>
                  <a:lnTo>
                    <a:pt x="105" y="45"/>
                  </a:lnTo>
                  <a:lnTo>
                    <a:pt x="99" y="40"/>
                  </a:lnTo>
                  <a:lnTo>
                    <a:pt x="99" y="38"/>
                  </a:lnTo>
                  <a:lnTo>
                    <a:pt x="99" y="36"/>
                  </a:lnTo>
                  <a:lnTo>
                    <a:pt x="99" y="34"/>
                  </a:lnTo>
                  <a:lnTo>
                    <a:pt x="103" y="29"/>
                  </a:lnTo>
                  <a:lnTo>
                    <a:pt x="105" y="27"/>
                  </a:lnTo>
                  <a:lnTo>
                    <a:pt x="110" y="25"/>
                  </a:lnTo>
                  <a:lnTo>
                    <a:pt x="112" y="23"/>
                  </a:lnTo>
                  <a:lnTo>
                    <a:pt x="114" y="20"/>
                  </a:lnTo>
                  <a:lnTo>
                    <a:pt x="114" y="18"/>
                  </a:lnTo>
                  <a:lnTo>
                    <a:pt x="114" y="16"/>
                  </a:lnTo>
                  <a:lnTo>
                    <a:pt x="110" y="11"/>
                  </a:lnTo>
                  <a:lnTo>
                    <a:pt x="105" y="7"/>
                  </a:lnTo>
                  <a:lnTo>
                    <a:pt x="103" y="5"/>
                  </a:lnTo>
                  <a:lnTo>
                    <a:pt x="99" y="2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57" name="Freeform 65"/>
            <p:cNvSpPr>
              <a:spLocks/>
            </p:cNvSpPr>
            <p:nvPr/>
          </p:nvSpPr>
          <p:spPr bwMode="auto">
            <a:xfrm>
              <a:off x="785813" y="438150"/>
              <a:ext cx="200025" cy="153988"/>
            </a:xfrm>
            <a:custGeom>
              <a:avLst/>
              <a:gdLst>
                <a:gd name="T0" fmla="*/ 83 w 126"/>
                <a:gd name="T1" fmla="*/ 0 h 97"/>
                <a:gd name="T2" fmla="*/ 81 w 126"/>
                <a:gd name="T3" fmla="*/ 2 h 97"/>
                <a:gd name="T4" fmla="*/ 72 w 126"/>
                <a:gd name="T5" fmla="*/ 5 h 97"/>
                <a:gd name="T6" fmla="*/ 58 w 126"/>
                <a:gd name="T7" fmla="*/ 7 h 97"/>
                <a:gd name="T8" fmla="*/ 47 w 126"/>
                <a:gd name="T9" fmla="*/ 7 h 97"/>
                <a:gd name="T10" fmla="*/ 38 w 126"/>
                <a:gd name="T11" fmla="*/ 7 h 97"/>
                <a:gd name="T12" fmla="*/ 31 w 126"/>
                <a:gd name="T13" fmla="*/ 11 h 97"/>
                <a:gd name="T14" fmla="*/ 27 w 126"/>
                <a:gd name="T15" fmla="*/ 16 h 97"/>
                <a:gd name="T16" fmla="*/ 25 w 126"/>
                <a:gd name="T17" fmla="*/ 18 h 97"/>
                <a:gd name="T18" fmla="*/ 25 w 126"/>
                <a:gd name="T19" fmla="*/ 20 h 97"/>
                <a:gd name="T20" fmla="*/ 34 w 126"/>
                <a:gd name="T21" fmla="*/ 25 h 97"/>
                <a:gd name="T22" fmla="*/ 40 w 126"/>
                <a:gd name="T23" fmla="*/ 25 h 97"/>
                <a:gd name="T24" fmla="*/ 45 w 126"/>
                <a:gd name="T25" fmla="*/ 29 h 97"/>
                <a:gd name="T26" fmla="*/ 47 w 126"/>
                <a:gd name="T27" fmla="*/ 36 h 97"/>
                <a:gd name="T28" fmla="*/ 49 w 126"/>
                <a:gd name="T29" fmla="*/ 40 h 97"/>
                <a:gd name="T30" fmla="*/ 43 w 126"/>
                <a:gd name="T31" fmla="*/ 45 h 97"/>
                <a:gd name="T32" fmla="*/ 34 w 126"/>
                <a:gd name="T33" fmla="*/ 45 h 97"/>
                <a:gd name="T34" fmla="*/ 29 w 126"/>
                <a:gd name="T35" fmla="*/ 45 h 97"/>
                <a:gd name="T36" fmla="*/ 20 w 126"/>
                <a:gd name="T37" fmla="*/ 43 h 97"/>
                <a:gd name="T38" fmla="*/ 11 w 126"/>
                <a:gd name="T39" fmla="*/ 38 h 97"/>
                <a:gd name="T40" fmla="*/ 5 w 126"/>
                <a:gd name="T41" fmla="*/ 36 h 97"/>
                <a:gd name="T42" fmla="*/ 2 w 126"/>
                <a:gd name="T43" fmla="*/ 43 h 97"/>
                <a:gd name="T44" fmla="*/ 0 w 126"/>
                <a:gd name="T45" fmla="*/ 52 h 97"/>
                <a:gd name="T46" fmla="*/ 2 w 126"/>
                <a:gd name="T47" fmla="*/ 56 h 97"/>
                <a:gd name="T48" fmla="*/ 9 w 126"/>
                <a:gd name="T49" fmla="*/ 61 h 97"/>
                <a:gd name="T50" fmla="*/ 20 w 126"/>
                <a:gd name="T51" fmla="*/ 65 h 97"/>
                <a:gd name="T52" fmla="*/ 27 w 126"/>
                <a:gd name="T53" fmla="*/ 67 h 97"/>
                <a:gd name="T54" fmla="*/ 38 w 126"/>
                <a:gd name="T55" fmla="*/ 72 h 97"/>
                <a:gd name="T56" fmla="*/ 52 w 126"/>
                <a:gd name="T57" fmla="*/ 76 h 97"/>
                <a:gd name="T58" fmla="*/ 61 w 126"/>
                <a:gd name="T59" fmla="*/ 79 h 97"/>
                <a:gd name="T60" fmla="*/ 65 w 126"/>
                <a:gd name="T61" fmla="*/ 88 h 97"/>
                <a:gd name="T62" fmla="*/ 67 w 126"/>
                <a:gd name="T63" fmla="*/ 94 h 97"/>
                <a:gd name="T64" fmla="*/ 72 w 126"/>
                <a:gd name="T65" fmla="*/ 97 h 97"/>
                <a:gd name="T66" fmla="*/ 83 w 126"/>
                <a:gd name="T67" fmla="*/ 94 h 97"/>
                <a:gd name="T68" fmla="*/ 87 w 126"/>
                <a:gd name="T69" fmla="*/ 92 h 97"/>
                <a:gd name="T70" fmla="*/ 96 w 126"/>
                <a:gd name="T71" fmla="*/ 90 h 97"/>
                <a:gd name="T72" fmla="*/ 105 w 126"/>
                <a:gd name="T73" fmla="*/ 90 h 97"/>
                <a:gd name="T74" fmla="*/ 112 w 126"/>
                <a:gd name="T75" fmla="*/ 90 h 97"/>
                <a:gd name="T76" fmla="*/ 119 w 126"/>
                <a:gd name="T77" fmla="*/ 85 h 97"/>
                <a:gd name="T78" fmla="*/ 123 w 126"/>
                <a:gd name="T79" fmla="*/ 76 h 97"/>
                <a:gd name="T80" fmla="*/ 126 w 126"/>
                <a:gd name="T81" fmla="*/ 67 h 97"/>
                <a:gd name="T82" fmla="*/ 126 w 126"/>
                <a:gd name="T83" fmla="*/ 56 h 97"/>
                <a:gd name="T84" fmla="*/ 119 w 126"/>
                <a:gd name="T85" fmla="*/ 49 h 97"/>
                <a:gd name="T86" fmla="*/ 110 w 126"/>
                <a:gd name="T87" fmla="*/ 45 h 97"/>
                <a:gd name="T88" fmla="*/ 99 w 126"/>
                <a:gd name="T89" fmla="*/ 40 h 97"/>
                <a:gd name="T90" fmla="*/ 99 w 126"/>
                <a:gd name="T91" fmla="*/ 36 h 97"/>
                <a:gd name="T92" fmla="*/ 103 w 126"/>
                <a:gd name="T93" fmla="*/ 29 h 97"/>
                <a:gd name="T94" fmla="*/ 110 w 126"/>
                <a:gd name="T95" fmla="*/ 25 h 97"/>
                <a:gd name="T96" fmla="*/ 114 w 126"/>
                <a:gd name="T97" fmla="*/ 20 h 97"/>
                <a:gd name="T98" fmla="*/ 114 w 126"/>
                <a:gd name="T99" fmla="*/ 16 h 97"/>
                <a:gd name="T100" fmla="*/ 105 w 126"/>
                <a:gd name="T101" fmla="*/ 7 h 97"/>
                <a:gd name="T102" fmla="*/ 99 w 126"/>
                <a:gd name="T103" fmla="*/ 2 h 97"/>
                <a:gd name="T104" fmla="*/ 92 w 126"/>
                <a:gd name="T105" fmla="*/ 0 h 97"/>
                <a:gd name="T106" fmla="*/ 83 w 126"/>
                <a:gd name="T10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6" h="97">
                  <a:moveTo>
                    <a:pt x="83" y="0"/>
                  </a:moveTo>
                  <a:lnTo>
                    <a:pt x="83" y="0"/>
                  </a:lnTo>
                  <a:lnTo>
                    <a:pt x="83" y="0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2" y="5"/>
                  </a:lnTo>
                  <a:lnTo>
                    <a:pt x="63" y="5"/>
                  </a:lnTo>
                  <a:lnTo>
                    <a:pt x="58" y="7"/>
                  </a:lnTo>
                  <a:lnTo>
                    <a:pt x="54" y="7"/>
                  </a:lnTo>
                  <a:lnTo>
                    <a:pt x="47" y="7"/>
                  </a:lnTo>
                  <a:lnTo>
                    <a:pt x="43" y="7"/>
                  </a:lnTo>
                  <a:lnTo>
                    <a:pt x="38" y="7"/>
                  </a:lnTo>
                  <a:lnTo>
                    <a:pt x="36" y="9"/>
                  </a:lnTo>
                  <a:lnTo>
                    <a:pt x="31" y="11"/>
                  </a:lnTo>
                  <a:lnTo>
                    <a:pt x="29" y="14"/>
                  </a:lnTo>
                  <a:lnTo>
                    <a:pt x="27" y="16"/>
                  </a:lnTo>
                  <a:lnTo>
                    <a:pt x="25" y="16"/>
                  </a:lnTo>
                  <a:lnTo>
                    <a:pt x="25" y="18"/>
                  </a:lnTo>
                  <a:lnTo>
                    <a:pt x="22" y="18"/>
                  </a:lnTo>
                  <a:lnTo>
                    <a:pt x="25" y="20"/>
                  </a:lnTo>
                  <a:lnTo>
                    <a:pt x="29" y="23"/>
                  </a:lnTo>
                  <a:lnTo>
                    <a:pt x="34" y="25"/>
                  </a:lnTo>
                  <a:lnTo>
                    <a:pt x="38" y="25"/>
                  </a:lnTo>
                  <a:lnTo>
                    <a:pt x="40" y="25"/>
                  </a:lnTo>
                  <a:lnTo>
                    <a:pt x="43" y="27"/>
                  </a:lnTo>
                  <a:lnTo>
                    <a:pt x="45" y="29"/>
                  </a:lnTo>
                  <a:lnTo>
                    <a:pt x="45" y="34"/>
                  </a:lnTo>
                  <a:lnTo>
                    <a:pt x="47" y="36"/>
                  </a:lnTo>
                  <a:lnTo>
                    <a:pt x="49" y="38"/>
                  </a:lnTo>
                  <a:lnTo>
                    <a:pt x="49" y="40"/>
                  </a:lnTo>
                  <a:lnTo>
                    <a:pt x="47" y="43"/>
                  </a:lnTo>
                  <a:lnTo>
                    <a:pt x="43" y="45"/>
                  </a:lnTo>
                  <a:lnTo>
                    <a:pt x="38" y="45"/>
                  </a:lnTo>
                  <a:lnTo>
                    <a:pt x="34" y="45"/>
                  </a:lnTo>
                  <a:lnTo>
                    <a:pt x="31" y="45"/>
                  </a:lnTo>
                  <a:lnTo>
                    <a:pt x="29" y="45"/>
                  </a:lnTo>
                  <a:lnTo>
                    <a:pt x="27" y="43"/>
                  </a:lnTo>
                  <a:lnTo>
                    <a:pt x="20" y="43"/>
                  </a:lnTo>
                  <a:lnTo>
                    <a:pt x="16" y="40"/>
                  </a:lnTo>
                  <a:lnTo>
                    <a:pt x="11" y="38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5" y="38"/>
                  </a:lnTo>
                  <a:lnTo>
                    <a:pt x="2" y="43"/>
                  </a:lnTo>
                  <a:lnTo>
                    <a:pt x="2" y="47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5" y="56"/>
                  </a:lnTo>
                  <a:lnTo>
                    <a:pt x="9" y="61"/>
                  </a:lnTo>
                  <a:lnTo>
                    <a:pt x="16" y="63"/>
                  </a:lnTo>
                  <a:lnTo>
                    <a:pt x="20" y="65"/>
                  </a:lnTo>
                  <a:lnTo>
                    <a:pt x="25" y="67"/>
                  </a:lnTo>
                  <a:lnTo>
                    <a:pt x="27" y="67"/>
                  </a:lnTo>
                  <a:lnTo>
                    <a:pt x="31" y="70"/>
                  </a:lnTo>
                  <a:lnTo>
                    <a:pt x="38" y="72"/>
                  </a:lnTo>
                  <a:lnTo>
                    <a:pt x="45" y="74"/>
                  </a:lnTo>
                  <a:lnTo>
                    <a:pt x="52" y="76"/>
                  </a:lnTo>
                  <a:lnTo>
                    <a:pt x="56" y="76"/>
                  </a:lnTo>
                  <a:lnTo>
                    <a:pt x="61" y="79"/>
                  </a:lnTo>
                  <a:lnTo>
                    <a:pt x="65" y="83"/>
                  </a:lnTo>
                  <a:lnTo>
                    <a:pt x="65" y="88"/>
                  </a:lnTo>
                  <a:lnTo>
                    <a:pt x="67" y="92"/>
                  </a:lnTo>
                  <a:lnTo>
                    <a:pt x="67" y="94"/>
                  </a:lnTo>
                  <a:lnTo>
                    <a:pt x="70" y="97"/>
                  </a:lnTo>
                  <a:lnTo>
                    <a:pt x="72" y="97"/>
                  </a:lnTo>
                  <a:lnTo>
                    <a:pt x="76" y="97"/>
                  </a:lnTo>
                  <a:lnTo>
                    <a:pt x="83" y="94"/>
                  </a:lnTo>
                  <a:lnTo>
                    <a:pt x="85" y="94"/>
                  </a:lnTo>
                  <a:lnTo>
                    <a:pt x="87" y="9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1" y="90"/>
                  </a:lnTo>
                  <a:lnTo>
                    <a:pt x="105" y="90"/>
                  </a:lnTo>
                  <a:lnTo>
                    <a:pt x="110" y="90"/>
                  </a:lnTo>
                  <a:lnTo>
                    <a:pt x="112" y="90"/>
                  </a:lnTo>
                  <a:lnTo>
                    <a:pt x="117" y="90"/>
                  </a:lnTo>
                  <a:lnTo>
                    <a:pt x="119" y="85"/>
                  </a:lnTo>
                  <a:lnTo>
                    <a:pt x="121" y="83"/>
                  </a:lnTo>
                  <a:lnTo>
                    <a:pt x="123" y="76"/>
                  </a:lnTo>
                  <a:lnTo>
                    <a:pt x="126" y="72"/>
                  </a:lnTo>
                  <a:lnTo>
                    <a:pt x="126" y="67"/>
                  </a:lnTo>
                  <a:lnTo>
                    <a:pt x="126" y="63"/>
                  </a:lnTo>
                  <a:lnTo>
                    <a:pt x="126" y="56"/>
                  </a:lnTo>
                  <a:lnTo>
                    <a:pt x="121" y="52"/>
                  </a:lnTo>
                  <a:lnTo>
                    <a:pt x="119" y="49"/>
                  </a:lnTo>
                  <a:lnTo>
                    <a:pt x="114" y="47"/>
                  </a:lnTo>
                  <a:lnTo>
                    <a:pt x="110" y="45"/>
                  </a:lnTo>
                  <a:lnTo>
                    <a:pt x="105" y="45"/>
                  </a:lnTo>
                  <a:lnTo>
                    <a:pt x="99" y="40"/>
                  </a:lnTo>
                  <a:lnTo>
                    <a:pt x="99" y="38"/>
                  </a:lnTo>
                  <a:lnTo>
                    <a:pt x="99" y="36"/>
                  </a:lnTo>
                  <a:lnTo>
                    <a:pt x="99" y="34"/>
                  </a:lnTo>
                  <a:lnTo>
                    <a:pt x="103" y="29"/>
                  </a:lnTo>
                  <a:lnTo>
                    <a:pt x="105" y="27"/>
                  </a:lnTo>
                  <a:lnTo>
                    <a:pt x="110" y="25"/>
                  </a:lnTo>
                  <a:lnTo>
                    <a:pt x="112" y="23"/>
                  </a:lnTo>
                  <a:lnTo>
                    <a:pt x="114" y="20"/>
                  </a:lnTo>
                  <a:lnTo>
                    <a:pt x="114" y="18"/>
                  </a:lnTo>
                  <a:lnTo>
                    <a:pt x="114" y="16"/>
                  </a:lnTo>
                  <a:lnTo>
                    <a:pt x="110" y="11"/>
                  </a:lnTo>
                  <a:lnTo>
                    <a:pt x="105" y="7"/>
                  </a:lnTo>
                  <a:lnTo>
                    <a:pt x="103" y="5"/>
                  </a:lnTo>
                  <a:lnTo>
                    <a:pt x="99" y="2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3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58" name="Freeform 66"/>
            <p:cNvSpPr>
              <a:spLocks/>
            </p:cNvSpPr>
            <p:nvPr/>
          </p:nvSpPr>
          <p:spPr bwMode="auto">
            <a:xfrm>
              <a:off x="138113" y="211137"/>
              <a:ext cx="569913" cy="201613"/>
            </a:xfrm>
            <a:custGeom>
              <a:avLst/>
              <a:gdLst>
                <a:gd name="T0" fmla="*/ 128 w 359"/>
                <a:gd name="T1" fmla="*/ 0 h 127"/>
                <a:gd name="T2" fmla="*/ 114 w 359"/>
                <a:gd name="T3" fmla="*/ 11 h 127"/>
                <a:gd name="T4" fmla="*/ 78 w 359"/>
                <a:gd name="T5" fmla="*/ 9 h 127"/>
                <a:gd name="T6" fmla="*/ 60 w 359"/>
                <a:gd name="T7" fmla="*/ 22 h 127"/>
                <a:gd name="T8" fmla="*/ 31 w 359"/>
                <a:gd name="T9" fmla="*/ 40 h 127"/>
                <a:gd name="T10" fmla="*/ 7 w 359"/>
                <a:gd name="T11" fmla="*/ 47 h 127"/>
                <a:gd name="T12" fmla="*/ 0 w 359"/>
                <a:gd name="T13" fmla="*/ 60 h 127"/>
                <a:gd name="T14" fmla="*/ 16 w 359"/>
                <a:gd name="T15" fmla="*/ 65 h 127"/>
                <a:gd name="T16" fmla="*/ 38 w 359"/>
                <a:gd name="T17" fmla="*/ 62 h 127"/>
                <a:gd name="T18" fmla="*/ 47 w 359"/>
                <a:gd name="T19" fmla="*/ 74 h 127"/>
                <a:gd name="T20" fmla="*/ 67 w 359"/>
                <a:gd name="T21" fmla="*/ 67 h 127"/>
                <a:gd name="T22" fmla="*/ 65 w 359"/>
                <a:gd name="T23" fmla="*/ 69 h 127"/>
                <a:gd name="T24" fmla="*/ 87 w 359"/>
                <a:gd name="T25" fmla="*/ 76 h 127"/>
                <a:gd name="T26" fmla="*/ 108 w 359"/>
                <a:gd name="T27" fmla="*/ 69 h 127"/>
                <a:gd name="T28" fmla="*/ 119 w 359"/>
                <a:gd name="T29" fmla="*/ 71 h 127"/>
                <a:gd name="T30" fmla="*/ 108 w 359"/>
                <a:gd name="T31" fmla="*/ 85 h 127"/>
                <a:gd name="T32" fmla="*/ 119 w 359"/>
                <a:gd name="T33" fmla="*/ 98 h 127"/>
                <a:gd name="T34" fmla="*/ 168 w 359"/>
                <a:gd name="T35" fmla="*/ 96 h 127"/>
                <a:gd name="T36" fmla="*/ 173 w 359"/>
                <a:gd name="T37" fmla="*/ 103 h 127"/>
                <a:gd name="T38" fmla="*/ 173 w 359"/>
                <a:gd name="T39" fmla="*/ 121 h 127"/>
                <a:gd name="T40" fmla="*/ 191 w 359"/>
                <a:gd name="T41" fmla="*/ 127 h 127"/>
                <a:gd name="T42" fmla="*/ 226 w 359"/>
                <a:gd name="T43" fmla="*/ 123 h 127"/>
                <a:gd name="T44" fmla="*/ 265 w 359"/>
                <a:gd name="T45" fmla="*/ 105 h 127"/>
                <a:gd name="T46" fmla="*/ 312 w 359"/>
                <a:gd name="T47" fmla="*/ 112 h 127"/>
                <a:gd name="T48" fmla="*/ 350 w 359"/>
                <a:gd name="T49" fmla="*/ 94 h 127"/>
                <a:gd name="T50" fmla="*/ 356 w 359"/>
                <a:gd name="T51" fmla="*/ 83 h 127"/>
                <a:gd name="T52" fmla="*/ 356 w 359"/>
                <a:gd name="T53" fmla="*/ 69 h 127"/>
                <a:gd name="T54" fmla="*/ 318 w 359"/>
                <a:gd name="T55" fmla="*/ 74 h 127"/>
                <a:gd name="T56" fmla="*/ 298 w 359"/>
                <a:gd name="T57" fmla="*/ 60 h 127"/>
                <a:gd name="T58" fmla="*/ 294 w 359"/>
                <a:gd name="T59" fmla="*/ 47 h 127"/>
                <a:gd name="T60" fmla="*/ 298 w 359"/>
                <a:gd name="T61" fmla="*/ 33 h 127"/>
                <a:gd name="T62" fmla="*/ 271 w 359"/>
                <a:gd name="T63" fmla="*/ 36 h 127"/>
                <a:gd name="T64" fmla="*/ 253 w 359"/>
                <a:gd name="T65" fmla="*/ 38 h 127"/>
                <a:gd name="T66" fmla="*/ 249 w 359"/>
                <a:gd name="T67" fmla="*/ 49 h 127"/>
                <a:gd name="T68" fmla="*/ 258 w 359"/>
                <a:gd name="T69" fmla="*/ 58 h 127"/>
                <a:gd name="T70" fmla="*/ 282 w 359"/>
                <a:gd name="T71" fmla="*/ 67 h 127"/>
                <a:gd name="T72" fmla="*/ 271 w 359"/>
                <a:gd name="T73" fmla="*/ 78 h 127"/>
                <a:gd name="T74" fmla="*/ 249 w 359"/>
                <a:gd name="T75" fmla="*/ 83 h 127"/>
                <a:gd name="T76" fmla="*/ 231 w 359"/>
                <a:gd name="T77" fmla="*/ 71 h 127"/>
                <a:gd name="T78" fmla="*/ 204 w 359"/>
                <a:gd name="T79" fmla="*/ 56 h 127"/>
                <a:gd name="T80" fmla="*/ 175 w 359"/>
                <a:gd name="T81" fmla="*/ 49 h 127"/>
                <a:gd name="T82" fmla="*/ 150 w 359"/>
                <a:gd name="T83" fmla="*/ 51 h 127"/>
                <a:gd name="T84" fmla="*/ 132 w 359"/>
                <a:gd name="T85" fmla="*/ 56 h 127"/>
                <a:gd name="T86" fmla="*/ 117 w 359"/>
                <a:gd name="T87" fmla="*/ 53 h 127"/>
                <a:gd name="T88" fmla="*/ 103 w 359"/>
                <a:gd name="T89" fmla="*/ 58 h 127"/>
                <a:gd name="T90" fmla="*/ 83 w 359"/>
                <a:gd name="T91" fmla="*/ 65 h 127"/>
                <a:gd name="T92" fmla="*/ 81 w 359"/>
                <a:gd name="T93" fmla="*/ 51 h 127"/>
                <a:gd name="T94" fmla="*/ 96 w 359"/>
                <a:gd name="T95" fmla="*/ 33 h 127"/>
                <a:gd name="T96" fmla="*/ 112 w 359"/>
                <a:gd name="T97" fmla="*/ 44 h 127"/>
                <a:gd name="T98" fmla="*/ 132 w 359"/>
                <a:gd name="T99" fmla="*/ 40 h 127"/>
                <a:gd name="T100" fmla="*/ 139 w 359"/>
                <a:gd name="T101" fmla="*/ 29 h 127"/>
                <a:gd name="T102" fmla="*/ 141 w 359"/>
                <a:gd name="T103" fmla="*/ 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9" h="127">
                  <a:moveTo>
                    <a:pt x="137" y="6"/>
                  </a:moveTo>
                  <a:lnTo>
                    <a:pt x="137" y="6"/>
                  </a:lnTo>
                  <a:lnTo>
                    <a:pt x="134" y="4"/>
                  </a:lnTo>
                  <a:lnTo>
                    <a:pt x="132" y="2"/>
                  </a:lnTo>
                  <a:lnTo>
                    <a:pt x="128" y="0"/>
                  </a:lnTo>
                  <a:lnTo>
                    <a:pt x="125" y="0"/>
                  </a:lnTo>
                  <a:lnTo>
                    <a:pt x="121" y="2"/>
                  </a:lnTo>
                  <a:lnTo>
                    <a:pt x="119" y="6"/>
                  </a:lnTo>
                  <a:lnTo>
                    <a:pt x="117" y="9"/>
                  </a:lnTo>
                  <a:lnTo>
                    <a:pt x="114" y="11"/>
                  </a:lnTo>
                  <a:lnTo>
                    <a:pt x="110" y="11"/>
                  </a:lnTo>
                  <a:lnTo>
                    <a:pt x="87" y="11"/>
                  </a:lnTo>
                  <a:lnTo>
                    <a:pt x="83" y="11"/>
                  </a:lnTo>
                  <a:lnTo>
                    <a:pt x="81" y="9"/>
                  </a:lnTo>
                  <a:lnTo>
                    <a:pt x="78" y="9"/>
                  </a:lnTo>
                  <a:lnTo>
                    <a:pt x="76" y="9"/>
                  </a:lnTo>
                  <a:lnTo>
                    <a:pt x="74" y="11"/>
                  </a:lnTo>
                  <a:lnTo>
                    <a:pt x="72" y="13"/>
                  </a:lnTo>
                  <a:lnTo>
                    <a:pt x="65" y="18"/>
                  </a:lnTo>
                  <a:lnTo>
                    <a:pt x="60" y="22"/>
                  </a:lnTo>
                  <a:lnTo>
                    <a:pt x="56" y="27"/>
                  </a:lnTo>
                  <a:lnTo>
                    <a:pt x="49" y="31"/>
                  </a:lnTo>
                  <a:lnTo>
                    <a:pt x="43" y="36"/>
                  </a:lnTo>
                  <a:lnTo>
                    <a:pt x="38" y="38"/>
                  </a:lnTo>
                  <a:lnTo>
                    <a:pt x="31" y="40"/>
                  </a:lnTo>
                  <a:lnTo>
                    <a:pt x="25" y="44"/>
                  </a:lnTo>
                  <a:lnTo>
                    <a:pt x="20" y="44"/>
                  </a:lnTo>
                  <a:lnTo>
                    <a:pt x="16" y="47"/>
                  </a:lnTo>
                  <a:lnTo>
                    <a:pt x="11" y="47"/>
                  </a:lnTo>
                  <a:lnTo>
                    <a:pt x="7" y="47"/>
                  </a:lnTo>
                  <a:lnTo>
                    <a:pt x="2" y="49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4" y="65"/>
                  </a:lnTo>
                  <a:lnTo>
                    <a:pt x="9" y="65"/>
                  </a:lnTo>
                  <a:lnTo>
                    <a:pt x="16" y="65"/>
                  </a:lnTo>
                  <a:lnTo>
                    <a:pt x="22" y="65"/>
                  </a:lnTo>
                  <a:lnTo>
                    <a:pt x="27" y="62"/>
                  </a:lnTo>
                  <a:lnTo>
                    <a:pt x="34" y="62"/>
                  </a:lnTo>
                  <a:lnTo>
                    <a:pt x="36" y="62"/>
                  </a:lnTo>
                  <a:lnTo>
                    <a:pt x="38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0" y="71"/>
                  </a:lnTo>
                  <a:lnTo>
                    <a:pt x="43" y="74"/>
                  </a:lnTo>
                  <a:lnTo>
                    <a:pt x="47" y="74"/>
                  </a:lnTo>
                  <a:lnTo>
                    <a:pt x="51" y="74"/>
                  </a:lnTo>
                  <a:lnTo>
                    <a:pt x="56" y="74"/>
                  </a:lnTo>
                  <a:lnTo>
                    <a:pt x="60" y="71"/>
                  </a:lnTo>
                  <a:lnTo>
                    <a:pt x="65" y="69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5" y="69"/>
                  </a:lnTo>
                  <a:lnTo>
                    <a:pt x="67" y="71"/>
                  </a:lnTo>
                  <a:lnTo>
                    <a:pt x="74" y="71"/>
                  </a:lnTo>
                  <a:lnTo>
                    <a:pt x="81" y="74"/>
                  </a:lnTo>
                  <a:lnTo>
                    <a:pt x="85" y="76"/>
                  </a:lnTo>
                  <a:lnTo>
                    <a:pt x="87" y="76"/>
                  </a:lnTo>
                  <a:lnTo>
                    <a:pt x="92" y="76"/>
                  </a:lnTo>
                  <a:lnTo>
                    <a:pt x="96" y="74"/>
                  </a:lnTo>
                  <a:lnTo>
                    <a:pt x="101" y="74"/>
                  </a:lnTo>
                  <a:lnTo>
                    <a:pt x="103" y="71"/>
                  </a:lnTo>
                  <a:lnTo>
                    <a:pt x="108" y="69"/>
                  </a:lnTo>
                  <a:lnTo>
                    <a:pt x="112" y="67"/>
                  </a:lnTo>
                  <a:lnTo>
                    <a:pt x="114" y="65"/>
                  </a:lnTo>
                  <a:lnTo>
                    <a:pt x="117" y="65"/>
                  </a:lnTo>
                  <a:lnTo>
                    <a:pt x="119" y="67"/>
                  </a:lnTo>
                  <a:lnTo>
                    <a:pt x="119" y="71"/>
                  </a:lnTo>
                  <a:lnTo>
                    <a:pt x="117" y="76"/>
                  </a:lnTo>
                  <a:lnTo>
                    <a:pt x="114" y="78"/>
                  </a:lnTo>
                  <a:lnTo>
                    <a:pt x="112" y="83"/>
                  </a:lnTo>
                  <a:lnTo>
                    <a:pt x="108" y="85"/>
                  </a:lnTo>
                  <a:lnTo>
                    <a:pt x="108" y="85"/>
                  </a:lnTo>
                  <a:lnTo>
                    <a:pt x="108" y="87"/>
                  </a:lnTo>
                  <a:lnTo>
                    <a:pt x="110" y="92"/>
                  </a:lnTo>
                  <a:lnTo>
                    <a:pt x="112" y="94"/>
                  </a:lnTo>
                  <a:lnTo>
                    <a:pt x="114" y="96"/>
                  </a:lnTo>
                  <a:lnTo>
                    <a:pt x="119" y="98"/>
                  </a:lnTo>
                  <a:lnTo>
                    <a:pt x="121" y="98"/>
                  </a:lnTo>
                  <a:lnTo>
                    <a:pt x="125" y="101"/>
                  </a:lnTo>
                  <a:lnTo>
                    <a:pt x="134" y="101"/>
                  </a:lnTo>
                  <a:lnTo>
                    <a:pt x="155" y="98"/>
                  </a:lnTo>
                  <a:lnTo>
                    <a:pt x="168" y="96"/>
                  </a:lnTo>
                  <a:lnTo>
                    <a:pt x="179" y="96"/>
                  </a:lnTo>
                  <a:lnTo>
                    <a:pt x="179" y="98"/>
                  </a:lnTo>
                  <a:lnTo>
                    <a:pt x="177" y="98"/>
                  </a:lnTo>
                  <a:lnTo>
                    <a:pt x="175" y="101"/>
                  </a:lnTo>
                  <a:lnTo>
                    <a:pt x="173" y="103"/>
                  </a:lnTo>
                  <a:lnTo>
                    <a:pt x="170" y="105"/>
                  </a:lnTo>
                  <a:lnTo>
                    <a:pt x="170" y="107"/>
                  </a:lnTo>
                  <a:lnTo>
                    <a:pt x="170" y="112"/>
                  </a:lnTo>
                  <a:lnTo>
                    <a:pt x="173" y="116"/>
                  </a:lnTo>
                  <a:lnTo>
                    <a:pt x="173" y="121"/>
                  </a:lnTo>
                  <a:lnTo>
                    <a:pt x="175" y="123"/>
                  </a:lnTo>
                  <a:lnTo>
                    <a:pt x="177" y="125"/>
                  </a:lnTo>
                  <a:lnTo>
                    <a:pt x="179" y="127"/>
                  </a:lnTo>
                  <a:lnTo>
                    <a:pt x="184" y="127"/>
                  </a:lnTo>
                  <a:lnTo>
                    <a:pt x="191" y="127"/>
                  </a:lnTo>
                  <a:lnTo>
                    <a:pt x="197" y="125"/>
                  </a:lnTo>
                  <a:lnTo>
                    <a:pt x="211" y="123"/>
                  </a:lnTo>
                  <a:lnTo>
                    <a:pt x="215" y="123"/>
                  </a:lnTo>
                  <a:lnTo>
                    <a:pt x="220" y="123"/>
                  </a:lnTo>
                  <a:lnTo>
                    <a:pt x="226" y="123"/>
                  </a:lnTo>
                  <a:lnTo>
                    <a:pt x="240" y="118"/>
                  </a:lnTo>
                  <a:lnTo>
                    <a:pt x="253" y="112"/>
                  </a:lnTo>
                  <a:lnTo>
                    <a:pt x="256" y="109"/>
                  </a:lnTo>
                  <a:lnTo>
                    <a:pt x="258" y="107"/>
                  </a:lnTo>
                  <a:lnTo>
                    <a:pt x="265" y="105"/>
                  </a:lnTo>
                  <a:lnTo>
                    <a:pt x="282" y="105"/>
                  </a:lnTo>
                  <a:lnTo>
                    <a:pt x="298" y="107"/>
                  </a:lnTo>
                  <a:lnTo>
                    <a:pt x="305" y="109"/>
                  </a:lnTo>
                  <a:lnTo>
                    <a:pt x="309" y="112"/>
                  </a:lnTo>
                  <a:lnTo>
                    <a:pt x="312" y="112"/>
                  </a:lnTo>
                  <a:lnTo>
                    <a:pt x="316" y="112"/>
                  </a:lnTo>
                  <a:lnTo>
                    <a:pt x="327" y="105"/>
                  </a:lnTo>
                  <a:lnTo>
                    <a:pt x="336" y="101"/>
                  </a:lnTo>
                  <a:lnTo>
                    <a:pt x="343" y="96"/>
                  </a:lnTo>
                  <a:lnTo>
                    <a:pt x="350" y="94"/>
                  </a:lnTo>
                  <a:lnTo>
                    <a:pt x="352" y="94"/>
                  </a:lnTo>
                  <a:lnTo>
                    <a:pt x="354" y="92"/>
                  </a:lnTo>
                  <a:lnTo>
                    <a:pt x="356" y="89"/>
                  </a:lnTo>
                  <a:lnTo>
                    <a:pt x="356" y="87"/>
                  </a:lnTo>
                  <a:lnTo>
                    <a:pt x="356" y="83"/>
                  </a:lnTo>
                  <a:lnTo>
                    <a:pt x="356" y="78"/>
                  </a:lnTo>
                  <a:lnTo>
                    <a:pt x="356" y="76"/>
                  </a:lnTo>
                  <a:lnTo>
                    <a:pt x="359" y="74"/>
                  </a:lnTo>
                  <a:lnTo>
                    <a:pt x="359" y="71"/>
                  </a:lnTo>
                  <a:lnTo>
                    <a:pt x="356" y="69"/>
                  </a:lnTo>
                  <a:lnTo>
                    <a:pt x="354" y="69"/>
                  </a:lnTo>
                  <a:lnTo>
                    <a:pt x="350" y="69"/>
                  </a:lnTo>
                  <a:lnTo>
                    <a:pt x="343" y="69"/>
                  </a:lnTo>
                  <a:lnTo>
                    <a:pt x="330" y="71"/>
                  </a:lnTo>
                  <a:lnTo>
                    <a:pt x="318" y="74"/>
                  </a:lnTo>
                  <a:lnTo>
                    <a:pt x="309" y="74"/>
                  </a:lnTo>
                  <a:lnTo>
                    <a:pt x="303" y="69"/>
                  </a:lnTo>
                  <a:lnTo>
                    <a:pt x="300" y="65"/>
                  </a:lnTo>
                  <a:lnTo>
                    <a:pt x="298" y="62"/>
                  </a:lnTo>
                  <a:lnTo>
                    <a:pt x="298" y="60"/>
                  </a:lnTo>
                  <a:lnTo>
                    <a:pt x="298" y="60"/>
                  </a:lnTo>
                  <a:lnTo>
                    <a:pt x="298" y="58"/>
                  </a:lnTo>
                  <a:lnTo>
                    <a:pt x="296" y="56"/>
                  </a:lnTo>
                  <a:lnTo>
                    <a:pt x="294" y="51"/>
                  </a:lnTo>
                  <a:lnTo>
                    <a:pt x="294" y="47"/>
                  </a:lnTo>
                  <a:lnTo>
                    <a:pt x="294" y="44"/>
                  </a:lnTo>
                  <a:lnTo>
                    <a:pt x="296" y="40"/>
                  </a:lnTo>
                  <a:lnTo>
                    <a:pt x="296" y="38"/>
                  </a:lnTo>
                  <a:lnTo>
                    <a:pt x="296" y="36"/>
                  </a:lnTo>
                  <a:lnTo>
                    <a:pt x="298" y="33"/>
                  </a:lnTo>
                  <a:lnTo>
                    <a:pt x="296" y="33"/>
                  </a:lnTo>
                  <a:lnTo>
                    <a:pt x="294" y="31"/>
                  </a:lnTo>
                  <a:lnTo>
                    <a:pt x="289" y="33"/>
                  </a:lnTo>
                  <a:lnTo>
                    <a:pt x="282" y="33"/>
                  </a:lnTo>
                  <a:lnTo>
                    <a:pt x="271" y="36"/>
                  </a:lnTo>
                  <a:lnTo>
                    <a:pt x="265" y="38"/>
                  </a:lnTo>
                  <a:lnTo>
                    <a:pt x="260" y="38"/>
                  </a:lnTo>
                  <a:lnTo>
                    <a:pt x="256" y="36"/>
                  </a:lnTo>
                  <a:lnTo>
                    <a:pt x="253" y="36"/>
                  </a:lnTo>
                  <a:lnTo>
                    <a:pt x="253" y="38"/>
                  </a:lnTo>
                  <a:lnTo>
                    <a:pt x="253" y="38"/>
                  </a:lnTo>
                  <a:lnTo>
                    <a:pt x="253" y="42"/>
                  </a:lnTo>
                  <a:lnTo>
                    <a:pt x="253" y="44"/>
                  </a:lnTo>
                  <a:lnTo>
                    <a:pt x="251" y="47"/>
                  </a:lnTo>
                  <a:lnTo>
                    <a:pt x="249" y="49"/>
                  </a:lnTo>
                  <a:lnTo>
                    <a:pt x="249" y="51"/>
                  </a:lnTo>
                  <a:lnTo>
                    <a:pt x="249" y="53"/>
                  </a:lnTo>
                  <a:lnTo>
                    <a:pt x="249" y="53"/>
                  </a:lnTo>
                  <a:lnTo>
                    <a:pt x="253" y="56"/>
                  </a:lnTo>
                  <a:lnTo>
                    <a:pt x="258" y="58"/>
                  </a:lnTo>
                  <a:lnTo>
                    <a:pt x="265" y="60"/>
                  </a:lnTo>
                  <a:lnTo>
                    <a:pt x="271" y="62"/>
                  </a:lnTo>
                  <a:lnTo>
                    <a:pt x="278" y="65"/>
                  </a:lnTo>
                  <a:lnTo>
                    <a:pt x="280" y="65"/>
                  </a:lnTo>
                  <a:lnTo>
                    <a:pt x="282" y="67"/>
                  </a:lnTo>
                  <a:lnTo>
                    <a:pt x="282" y="69"/>
                  </a:lnTo>
                  <a:lnTo>
                    <a:pt x="280" y="71"/>
                  </a:lnTo>
                  <a:lnTo>
                    <a:pt x="276" y="74"/>
                  </a:lnTo>
                  <a:lnTo>
                    <a:pt x="273" y="76"/>
                  </a:lnTo>
                  <a:lnTo>
                    <a:pt x="271" y="78"/>
                  </a:lnTo>
                  <a:lnTo>
                    <a:pt x="271" y="78"/>
                  </a:lnTo>
                  <a:lnTo>
                    <a:pt x="267" y="80"/>
                  </a:lnTo>
                  <a:lnTo>
                    <a:pt x="262" y="80"/>
                  </a:lnTo>
                  <a:lnTo>
                    <a:pt x="256" y="80"/>
                  </a:lnTo>
                  <a:lnTo>
                    <a:pt x="249" y="83"/>
                  </a:lnTo>
                  <a:lnTo>
                    <a:pt x="244" y="83"/>
                  </a:lnTo>
                  <a:lnTo>
                    <a:pt x="242" y="83"/>
                  </a:lnTo>
                  <a:lnTo>
                    <a:pt x="238" y="80"/>
                  </a:lnTo>
                  <a:lnTo>
                    <a:pt x="235" y="76"/>
                  </a:lnTo>
                  <a:lnTo>
                    <a:pt x="231" y="71"/>
                  </a:lnTo>
                  <a:lnTo>
                    <a:pt x="229" y="67"/>
                  </a:lnTo>
                  <a:lnTo>
                    <a:pt x="224" y="65"/>
                  </a:lnTo>
                  <a:lnTo>
                    <a:pt x="217" y="62"/>
                  </a:lnTo>
                  <a:lnTo>
                    <a:pt x="213" y="60"/>
                  </a:lnTo>
                  <a:lnTo>
                    <a:pt x="204" y="56"/>
                  </a:lnTo>
                  <a:lnTo>
                    <a:pt x="197" y="53"/>
                  </a:lnTo>
                  <a:lnTo>
                    <a:pt x="188" y="53"/>
                  </a:lnTo>
                  <a:lnTo>
                    <a:pt x="184" y="51"/>
                  </a:lnTo>
                  <a:lnTo>
                    <a:pt x="179" y="51"/>
                  </a:lnTo>
                  <a:lnTo>
                    <a:pt x="175" y="49"/>
                  </a:lnTo>
                  <a:lnTo>
                    <a:pt x="170" y="47"/>
                  </a:lnTo>
                  <a:lnTo>
                    <a:pt x="166" y="47"/>
                  </a:lnTo>
                  <a:lnTo>
                    <a:pt x="161" y="47"/>
                  </a:lnTo>
                  <a:lnTo>
                    <a:pt x="155" y="49"/>
                  </a:lnTo>
                  <a:lnTo>
                    <a:pt x="150" y="51"/>
                  </a:lnTo>
                  <a:lnTo>
                    <a:pt x="148" y="53"/>
                  </a:lnTo>
                  <a:lnTo>
                    <a:pt x="146" y="53"/>
                  </a:lnTo>
                  <a:lnTo>
                    <a:pt x="141" y="56"/>
                  </a:lnTo>
                  <a:lnTo>
                    <a:pt x="137" y="56"/>
                  </a:lnTo>
                  <a:lnTo>
                    <a:pt x="132" y="56"/>
                  </a:lnTo>
                  <a:lnTo>
                    <a:pt x="128" y="56"/>
                  </a:lnTo>
                  <a:lnTo>
                    <a:pt x="125" y="56"/>
                  </a:lnTo>
                  <a:lnTo>
                    <a:pt x="123" y="56"/>
                  </a:lnTo>
                  <a:lnTo>
                    <a:pt x="121" y="53"/>
                  </a:lnTo>
                  <a:lnTo>
                    <a:pt x="117" y="53"/>
                  </a:lnTo>
                  <a:lnTo>
                    <a:pt x="114" y="53"/>
                  </a:lnTo>
                  <a:lnTo>
                    <a:pt x="114" y="53"/>
                  </a:lnTo>
                  <a:lnTo>
                    <a:pt x="112" y="56"/>
                  </a:lnTo>
                  <a:lnTo>
                    <a:pt x="110" y="56"/>
                  </a:lnTo>
                  <a:lnTo>
                    <a:pt x="103" y="58"/>
                  </a:lnTo>
                  <a:lnTo>
                    <a:pt x="99" y="60"/>
                  </a:lnTo>
                  <a:lnTo>
                    <a:pt x="94" y="62"/>
                  </a:lnTo>
                  <a:lnTo>
                    <a:pt x="90" y="65"/>
                  </a:lnTo>
                  <a:lnTo>
                    <a:pt x="85" y="65"/>
                  </a:lnTo>
                  <a:lnTo>
                    <a:pt x="83" y="65"/>
                  </a:lnTo>
                  <a:lnTo>
                    <a:pt x="81" y="65"/>
                  </a:lnTo>
                  <a:lnTo>
                    <a:pt x="81" y="62"/>
                  </a:lnTo>
                  <a:lnTo>
                    <a:pt x="81" y="58"/>
                  </a:lnTo>
                  <a:lnTo>
                    <a:pt x="81" y="53"/>
                  </a:lnTo>
                  <a:lnTo>
                    <a:pt x="81" y="51"/>
                  </a:lnTo>
                  <a:lnTo>
                    <a:pt x="83" y="47"/>
                  </a:lnTo>
                  <a:lnTo>
                    <a:pt x="85" y="44"/>
                  </a:lnTo>
                  <a:lnTo>
                    <a:pt x="90" y="40"/>
                  </a:lnTo>
                  <a:lnTo>
                    <a:pt x="92" y="36"/>
                  </a:lnTo>
                  <a:lnTo>
                    <a:pt x="96" y="33"/>
                  </a:lnTo>
                  <a:lnTo>
                    <a:pt x="99" y="31"/>
                  </a:lnTo>
                  <a:lnTo>
                    <a:pt x="101" y="33"/>
                  </a:lnTo>
                  <a:lnTo>
                    <a:pt x="105" y="38"/>
                  </a:lnTo>
                  <a:lnTo>
                    <a:pt x="108" y="42"/>
                  </a:lnTo>
                  <a:lnTo>
                    <a:pt x="112" y="44"/>
                  </a:lnTo>
                  <a:lnTo>
                    <a:pt x="117" y="44"/>
                  </a:lnTo>
                  <a:lnTo>
                    <a:pt x="121" y="44"/>
                  </a:lnTo>
                  <a:lnTo>
                    <a:pt x="125" y="42"/>
                  </a:lnTo>
                  <a:lnTo>
                    <a:pt x="130" y="42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34" y="36"/>
                  </a:lnTo>
                  <a:lnTo>
                    <a:pt x="137" y="33"/>
                  </a:lnTo>
                  <a:lnTo>
                    <a:pt x="137" y="31"/>
                  </a:lnTo>
                  <a:lnTo>
                    <a:pt x="139" y="29"/>
                  </a:lnTo>
                  <a:lnTo>
                    <a:pt x="139" y="24"/>
                  </a:lnTo>
                  <a:lnTo>
                    <a:pt x="139" y="20"/>
                  </a:lnTo>
                  <a:lnTo>
                    <a:pt x="141" y="13"/>
                  </a:lnTo>
                  <a:lnTo>
                    <a:pt x="141" y="9"/>
                  </a:lnTo>
                  <a:lnTo>
                    <a:pt x="141" y="6"/>
                  </a:lnTo>
                  <a:lnTo>
                    <a:pt x="139" y="4"/>
                  </a:lnTo>
                  <a:lnTo>
                    <a:pt x="137" y="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59" name="Freeform 67"/>
            <p:cNvSpPr>
              <a:spLocks/>
            </p:cNvSpPr>
            <p:nvPr/>
          </p:nvSpPr>
          <p:spPr bwMode="auto">
            <a:xfrm>
              <a:off x="138113" y="211137"/>
              <a:ext cx="569913" cy="201613"/>
            </a:xfrm>
            <a:custGeom>
              <a:avLst/>
              <a:gdLst>
                <a:gd name="T0" fmla="*/ 128 w 359"/>
                <a:gd name="T1" fmla="*/ 0 h 127"/>
                <a:gd name="T2" fmla="*/ 114 w 359"/>
                <a:gd name="T3" fmla="*/ 11 h 127"/>
                <a:gd name="T4" fmla="*/ 78 w 359"/>
                <a:gd name="T5" fmla="*/ 9 h 127"/>
                <a:gd name="T6" fmla="*/ 60 w 359"/>
                <a:gd name="T7" fmla="*/ 22 h 127"/>
                <a:gd name="T8" fmla="*/ 31 w 359"/>
                <a:gd name="T9" fmla="*/ 40 h 127"/>
                <a:gd name="T10" fmla="*/ 7 w 359"/>
                <a:gd name="T11" fmla="*/ 47 h 127"/>
                <a:gd name="T12" fmla="*/ 0 w 359"/>
                <a:gd name="T13" fmla="*/ 60 h 127"/>
                <a:gd name="T14" fmla="*/ 16 w 359"/>
                <a:gd name="T15" fmla="*/ 65 h 127"/>
                <a:gd name="T16" fmla="*/ 38 w 359"/>
                <a:gd name="T17" fmla="*/ 62 h 127"/>
                <a:gd name="T18" fmla="*/ 47 w 359"/>
                <a:gd name="T19" fmla="*/ 74 h 127"/>
                <a:gd name="T20" fmla="*/ 67 w 359"/>
                <a:gd name="T21" fmla="*/ 67 h 127"/>
                <a:gd name="T22" fmla="*/ 65 w 359"/>
                <a:gd name="T23" fmla="*/ 69 h 127"/>
                <a:gd name="T24" fmla="*/ 87 w 359"/>
                <a:gd name="T25" fmla="*/ 76 h 127"/>
                <a:gd name="T26" fmla="*/ 108 w 359"/>
                <a:gd name="T27" fmla="*/ 69 h 127"/>
                <a:gd name="T28" fmla="*/ 119 w 359"/>
                <a:gd name="T29" fmla="*/ 71 h 127"/>
                <a:gd name="T30" fmla="*/ 108 w 359"/>
                <a:gd name="T31" fmla="*/ 85 h 127"/>
                <a:gd name="T32" fmla="*/ 119 w 359"/>
                <a:gd name="T33" fmla="*/ 98 h 127"/>
                <a:gd name="T34" fmla="*/ 168 w 359"/>
                <a:gd name="T35" fmla="*/ 96 h 127"/>
                <a:gd name="T36" fmla="*/ 173 w 359"/>
                <a:gd name="T37" fmla="*/ 103 h 127"/>
                <a:gd name="T38" fmla="*/ 173 w 359"/>
                <a:gd name="T39" fmla="*/ 121 h 127"/>
                <a:gd name="T40" fmla="*/ 191 w 359"/>
                <a:gd name="T41" fmla="*/ 127 h 127"/>
                <a:gd name="T42" fmla="*/ 226 w 359"/>
                <a:gd name="T43" fmla="*/ 123 h 127"/>
                <a:gd name="T44" fmla="*/ 265 w 359"/>
                <a:gd name="T45" fmla="*/ 105 h 127"/>
                <a:gd name="T46" fmla="*/ 312 w 359"/>
                <a:gd name="T47" fmla="*/ 112 h 127"/>
                <a:gd name="T48" fmla="*/ 350 w 359"/>
                <a:gd name="T49" fmla="*/ 94 h 127"/>
                <a:gd name="T50" fmla="*/ 356 w 359"/>
                <a:gd name="T51" fmla="*/ 83 h 127"/>
                <a:gd name="T52" fmla="*/ 356 w 359"/>
                <a:gd name="T53" fmla="*/ 69 h 127"/>
                <a:gd name="T54" fmla="*/ 318 w 359"/>
                <a:gd name="T55" fmla="*/ 74 h 127"/>
                <a:gd name="T56" fmla="*/ 298 w 359"/>
                <a:gd name="T57" fmla="*/ 60 h 127"/>
                <a:gd name="T58" fmla="*/ 294 w 359"/>
                <a:gd name="T59" fmla="*/ 47 h 127"/>
                <a:gd name="T60" fmla="*/ 298 w 359"/>
                <a:gd name="T61" fmla="*/ 33 h 127"/>
                <a:gd name="T62" fmla="*/ 271 w 359"/>
                <a:gd name="T63" fmla="*/ 36 h 127"/>
                <a:gd name="T64" fmla="*/ 253 w 359"/>
                <a:gd name="T65" fmla="*/ 38 h 127"/>
                <a:gd name="T66" fmla="*/ 249 w 359"/>
                <a:gd name="T67" fmla="*/ 49 h 127"/>
                <a:gd name="T68" fmla="*/ 258 w 359"/>
                <a:gd name="T69" fmla="*/ 58 h 127"/>
                <a:gd name="T70" fmla="*/ 282 w 359"/>
                <a:gd name="T71" fmla="*/ 67 h 127"/>
                <a:gd name="T72" fmla="*/ 271 w 359"/>
                <a:gd name="T73" fmla="*/ 78 h 127"/>
                <a:gd name="T74" fmla="*/ 249 w 359"/>
                <a:gd name="T75" fmla="*/ 83 h 127"/>
                <a:gd name="T76" fmla="*/ 231 w 359"/>
                <a:gd name="T77" fmla="*/ 71 h 127"/>
                <a:gd name="T78" fmla="*/ 204 w 359"/>
                <a:gd name="T79" fmla="*/ 56 h 127"/>
                <a:gd name="T80" fmla="*/ 175 w 359"/>
                <a:gd name="T81" fmla="*/ 49 h 127"/>
                <a:gd name="T82" fmla="*/ 150 w 359"/>
                <a:gd name="T83" fmla="*/ 51 h 127"/>
                <a:gd name="T84" fmla="*/ 132 w 359"/>
                <a:gd name="T85" fmla="*/ 56 h 127"/>
                <a:gd name="T86" fmla="*/ 117 w 359"/>
                <a:gd name="T87" fmla="*/ 53 h 127"/>
                <a:gd name="T88" fmla="*/ 103 w 359"/>
                <a:gd name="T89" fmla="*/ 58 h 127"/>
                <a:gd name="T90" fmla="*/ 83 w 359"/>
                <a:gd name="T91" fmla="*/ 65 h 127"/>
                <a:gd name="T92" fmla="*/ 81 w 359"/>
                <a:gd name="T93" fmla="*/ 51 h 127"/>
                <a:gd name="T94" fmla="*/ 96 w 359"/>
                <a:gd name="T95" fmla="*/ 33 h 127"/>
                <a:gd name="T96" fmla="*/ 112 w 359"/>
                <a:gd name="T97" fmla="*/ 44 h 127"/>
                <a:gd name="T98" fmla="*/ 132 w 359"/>
                <a:gd name="T99" fmla="*/ 40 h 127"/>
                <a:gd name="T100" fmla="*/ 139 w 359"/>
                <a:gd name="T101" fmla="*/ 29 h 127"/>
                <a:gd name="T102" fmla="*/ 141 w 359"/>
                <a:gd name="T103" fmla="*/ 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9" h="127">
                  <a:moveTo>
                    <a:pt x="137" y="6"/>
                  </a:moveTo>
                  <a:lnTo>
                    <a:pt x="137" y="6"/>
                  </a:lnTo>
                  <a:lnTo>
                    <a:pt x="134" y="4"/>
                  </a:lnTo>
                  <a:lnTo>
                    <a:pt x="132" y="2"/>
                  </a:lnTo>
                  <a:lnTo>
                    <a:pt x="128" y="0"/>
                  </a:lnTo>
                  <a:lnTo>
                    <a:pt x="125" y="0"/>
                  </a:lnTo>
                  <a:lnTo>
                    <a:pt x="121" y="2"/>
                  </a:lnTo>
                  <a:lnTo>
                    <a:pt x="119" y="6"/>
                  </a:lnTo>
                  <a:lnTo>
                    <a:pt x="117" y="9"/>
                  </a:lnTo>
                  <a:lnTo>
                    <a:pt x="114" y="11"/>
                  </a:lnTo>
                  <a:lnTo>
                    <a:pt x="110" y="11"/>
                  </a:lnTo>
                  <a:lnTo>
                    <a:pt x="87" y="11"/>
                  </a:lnTo>
                  <a:lnTo>
                    <a:pt x="83" y="11"/>
                  </a:lnTo>
                  <a:lnTo>
                    <a:pt x="81" y="9"/>
                  </a:lnTo>
                  <a:lnTo>
                    <a:pt x="78" y="9"/>
                  </a:lnTo>
                  <a:lnTo>
                    <a:pt x="76" y="9"/>
                  </a:lnTo>
                  <a:lnTo>
                    <a:pt x="74" y="11"/>
                  </a:lnTo>
                  <a:lnTo>
                    <a:pt x="72" y="13"/>
                  </a:lnTo>
                  <a:lnTo>
                    <a:pt x="65" y="18"/>
                  </a:lnTo>
                  <a:lnTo>
                    <a:pt x="60" y="22"/>
                  </a:lnTo>
                  <a:lnTo>
                    <a:pt x="56" y="27"/>
                  </a:lnTo>
                  <a:lnTo>
                    <a:pt x="49" y="31"/>
                  </a:lnTo>
                  <a:lnTo>
                    <a:pt x="43" y="36"/>
                  </a:lnTo>
                  <a:lnTo>
                    <a:pt x="38" y="38"/>
                  </a:lnTo>
                  <a:lnTo>
                    <a:pt x="31" y="40"/>
                  </a:lnTo>
                  <a:lnTo>
                    <a:pt x="25" y="44"/>
                  </a:lnTo>
                  <a:lnTo>
                    <a:pt x="20" y="44"/>
                  </a:lnTo>
                  <a:lnTo>
                    <a:pt x="16" y="47"/>
                  </a:lnTo>
                  <a:lnTo>
                    <a:pt x="11" y="47"/>
                  </a:lnTo>
                  <a:lnTo>
                    <a:pt x="7" y="47"/>
                  </a:lnTo>
                  <a:lnTo>
                    <a:pt x="2" y="49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4" y="65"/>
                  </a:lnTo>
                  <a:lnTo>
                    <a:pt x="9" y="65"/>
                  </a:lnTo>
                  <a:lnTo>
                    <a:pt x="16" y="65"/>
                  </a:lnTo>
                  <a:lnTo>
                    <a:pt x="22" y="65"/>
                  </a:lnTo>
                  <a:lnTo>
                    <a:pt x="27" y="62"/>
                  </a:lnTo>
                  <a:lnTo>
                    <a:pt x="34" y="62"/>
                  </a:lnTo>
                  <a:lnTo>
                    <a:pt x="36" y="62"/>
                  </a:lnTo>
                  <a:lnTo>
                    <a:pt x="38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0" y="71"/>
                  </a:lnTo>
                  <a:lnTo>
                    <a:pt x="43" y="74"/>
                  </a:lnTo>
                  <a:lnTo>
                    <a:pt x="47" y="74"/>
                  </a:lnTo>
                  <a:lnTo>
                    <a:pt x="51" y="74"/>
                  </a:lnTo>
                  <a:lnTo>
                    <a:pt x="56" y="74"/>
                  </a:lnTo>
                  <a:lnTo>
                    <a:pt x="60" y="71"/>
                  </a:lnTo>
                  <a:lnTo>
                    <a:pt x="65" y="69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5" y="69"/>
                  </a:lnTo>
                  <a:lnTo>
                    <a:pt x="65" y="69"/>
                  </a:lnTo>
                  <a:lnTo>
                    <a:pt x="67" y="71"/>
                  </a:lnTo>
                  <a:lnTo>
                    <a:pt x="74" y="71"/>
                  </a:lnTo>
                  <a:lnTo>
                    <a:pt x="81" y="74"/>
                  </a:lnTo>
                  <a:lnTo>
                    <a:pt x="85" y="76"/>
                  </a:lnTo>
                  <a:lnTo>
                    <a:pt x="87" y="76"/>
                  </a:lnTo>
                  <a:lnTo>
                    <a:pt x="92" y="76"/>
                  </a:lnTo>
                  <a:lnTo>
                    <a:pt x="96" y="74"/>
                  </a:lnTo>
                  <a:lnTo>
                    <a:pt x="101" y="74"/>
                  </a:lnTo>
                  <a:lnTo>
                    <a:pt x="103" y="71"/>
                  </a:lnTo>
                  <a:lnTo>
                    <a:pt x="108" y="69"/>
                  </a:lnTo>
                  <a:lnTo>
                    <a:pt x="112" y="67"/>
                  </a:lnTo>
                  <a:lnTo>
                    <a:pt x="114" y="65"/>
                  </a:lnTo>
                  <a:lnTo>
                    <a:pt x="117" y="65"/>
                  </a:lnTo>
                  <a:lnTo>
                    <a:pt x="119" y="67"/>
                  </a:lnTo>
                  <a:lnTo>
                    <a:pt x="119" y="71"/>
                  </a:lnTo>
                  <a:lnTo>
                    <a:pt x="117" y="76"/>
                  </a:lnTo>
                  <a:lnTo>
                    <a:pt x="114" y="78"/>
                  </a:lnTo>
                  <a:lnTo>
                    <a:pt x="112" y="83"/>
                  </a:lnTo>
                  <a:lnTo>
                    <a:pt x="108" y="85"/>
                  </a:lnTo>
                  <a:lnTo>
                    <a:pt x="108" y="85"/>
                  </a:lnTo>
                  <a:lnTo>
                    <a:pt x="108" y="87"/>
                  </a:lnTo>
                  <a:lnTo>
                    <a:pt x="110" y="92"/>
                  </a:lnTo>
                  <a:lnTo>
                    <a:pt x="112" y="94"/>
                  </a:lnTo>
                  <a:lnTo>
                    <a:pt x="114" y="96"/>
                  </a:lnTo>
                  <a:lnTo>
                    <a:pt x="119" y="98"/>
                  </a:lnTo>
                  <a:lnTo>
                    <a:pt x="121" y="98"/>
                  </a:lnTo>
                  <a:lnTo>
                    <a:pt x="125" y="101"/>
                  </a:lnTo>
                  <a:lnTo>
                    <a:pt x="134" y="101"/>
                  </a:lnTo>
                  <a:lnTo>
                    <a:pt x="155" y="98"/>
                  </a:lnTo>
                  <a:lnTo>
                    <a:pt x="168" y="96"/>
                  </a:lnTo>
                  <a:lnTo>
                    <a:pt x="179" y="96"/>
                  </a:lnTo>
                  <a:lnTo>
                    <a:pt x="179" y="98"/>
                  </a:lnTo>
                  <a:lnTo>
                    <a:pt x="177" y="98"/>
                  </a:lnTo>
                  <a:lnTo>
                    <a:pt x="175" y="101"/>
                  </a:lnTo>
                  <a:lnTo>
                    <a:pt x="173" y="103"/>
                  </a:lnTo>
                  <a:lnTo>
                    <a:pt x="170" y="105"/>
                  </a:lnTo>
                  <a:lnTo>
                    <a:pt x="170" y="107"/>
                  </a:lnTo>
                  <a:lnTo>
                    <a:pt x="170" y="112"/>
                  </a:lnTo>
                  <a:lnTo>
                    <a:pt x="173" y="116"/>
                  </a:lnTo>
                  <a:lnTo>
                    <a:pt x="173" y="121"/>
                  </a:lnTo>
                  <a:lnTo>
                    <a:pt x="175" y="123"/>
                  </a:lnTo>
                  <a:lnTo>
                    <a:pt x="177" y="125"/>
                  </a:lnTo>
                  <a:lnTo>
                    <a:pt x="179" y="127"/>
                  </a:lnTo>
                  <a:lnTo>
                    <a:pt x="184" y="127"/>
                  </a:lnTo>
                  <a:lnTo>
                    <a:pt x="191" y="127"/>
                  </a:lnTo>
                  <a:lnTo>
                    <a:pt x="197" y="125"/>
                  </a:lnTo>
                  <a:lnTo>
                    <a:pt x="211" y="123"/>
                  </a:lnTo>
                  <a:lnTo>
                    <a:pt x="215" y="123"/>
                  </a:lnTo>
                  <a:lnTo>
                    <a:pt x="220" y="123"/>
                  </a:lnTo>
                  <a:lnTo>
                    <a:pt x="226" y="123"/>
                  </a:lnTo>
                  <a:lnTo>
                    <a:pt x="240" y="118"/>
                  </a:lnTo>
                  <a:lnTo>
                    <a:pt x="253" y="112"/>
                  </a:lnTo>
                  <a:lnTo>
                    <a:pt x="256" y="109"/>
                  </a:lnTo>
                  <a:lnTo>
                    <a:pt x="258" y="107"/>
                  </a:lnTo>
                  <a:lnTo>
                    <a:pt x="265" y="105"/>
                  </a:lnTo>
                  <a:lnTo>
                    <a:pt x="282" y="105"/>
                  </a:lnTo>
                  <a:lnTo>
                    <a:pt x="298" y="107"/>
                  </a:lnTo>
                  <a:lnTo>
                    <a:pt x="305" y="109"/>
                  </a:lnTo>
                  <a:lnTo>
                    <a:pt x="309" y="112"/>
                  </a:lnTo>
                  <a:lnTo>
                    <a:pt x="312" y="112"/>
                  </a:lnTo>
                  <a:lnTo>
                    <a:pt x="316" y="112"/>
                  </a:lnTo>
                  <a:lnTo>
                    <a:pt x="327" y="105"/>
                  </a:lnTo>
                  <a:lnTo>
                    <a:pt x="336" y="101"/>
                  </a:lnTo>
                  <a:lnTo>
                    <a:pt x="343" y="96"/>
                  </a:lnTo>
                  <a:lnTo>
                    <a:pt x="350" y="94"/>
                  </a:lnTo>
                  <a:lnTo>
                    <a:pt x="352" y="94"/>
                  </a:lnTo>
                  <a:lnTo>
                    <a:pt x="354" y="92"/>
                  </a:lnTo>
                  <a:lnTo>
                    <a:pt x="356" y="89"/>
                  </a:lnTo>
                  <a:lnTo>
                    <a:pt x="356" y="87"/>
                  </a:lnTo>
                  <a:lnTo>
                    <a:pt x="356" y="83"/>
                  </a:lnTo>
                  <a:lnTo>
                    <a:pt x="356" y="78"/>
                  </a:lnTo>
                  <a:lnTo>
                    <a:pt x="356" y="76"/>
                  </a:lnTo>
                  <a:lnTo>
                    <a:pt x="359" y="74"/>
                  </a:lnTo>
                  <a:lnTo>
                    <a:pt x="359" y="71"/>
                  </a:lnTo>
                  <a:lnTo>
                    <a:pt x="356" y="69"/>
                  </a:lnTo>
                  <a:lnTo>
                    <a:pt x="354" y="69"/>
                  </a:lnTo>
                  <a:lnTo>
                    <a:pt x="350" y="69"/>
                  </a:lnTo>
                  <a:lnTo>
                    <a:pt x="343" y="69"/>
                  </a:lnTo>
                  <a:lnTo>
                    <a:pt x="330" y="71"/>
                  </a:lnTo>
                  <a:lnTo>
                    <a:pt x="318" y="74"/>
                  </a:lnTo>
                  <a:lnTo>
                    <a:pt x="309" y="74"/>
                  </a:lnTo>
                  <a:lnTo>
                    <a:pt x="303" y="69"/>
                  </a:lnTo>
                  <a:lnTo>
                    <a:pt x="300" y="65"/>
                  </a:lnTo>
                  <a:lnTo>
                    <a:pt x="298" y="62"/>
                  </a:lnTo>
                  <a:lnTo>
                    <a:pt x="298" y="60"/>
                  </a:lnTo>
                  <a:lnTo>
                    <a:pt x="298" y="60"/>
                  </a:lnTo>
                  <a:lnTo>
                    <a:pt x="298" y="58"/>
                  </a:lnTo>
                  <a:lnTo>
                    <a:pt x="296" y="56"/>
                  </a:lnTo>
                  <a:lnTo>
                    <a:pt x="294" y="51"/>
                  </a:lnTo>
                  <a:lnTo>
                    <a:pt x="294" y="47"/>
                  </a:lnTo>
                  <a:lnTo>
                    <a:pt x="294" y="44"/>
                  </a:lnTo>
                  <a:lnTo>
                    <a:pt x="296" y="40"/>
                  </a:lnTo>
                  <a:lnTo>
                    <a:pt x="296" y="38"/>
                  </a:lnTo>
                  <a:lnTo>
                    <a:pt x="296" y="36"/>
                  </a:lnTo>
                  <a:lnTo>
                    <a:pt x="298" y="33"/>
                  </a:lnTo>
                  <a:lnTo>
                    <a:pt x="296" y="33"/>
                  </a:lnTo>
                  <a:lnTo>
                    <a:pt x="294" y="31"/>
                  </a:lnTo>
                  <a:lnTo>
                    <a:pt x="289" y="33"/>
                  </a:lnTo>
                  <a:lnTo>
                    <a:pt x="282" y="33"/>
                  </a:lnTo>
                  <a:lnTo>
                    <a:pt x="271" y="36"/>
                  </a:lnTo>
                  <a:lnTo>
                    <a:pt x="265" y="38"/>
                  </a:lnTo>
                  <a:lnTo>
                    <a:pt x="260" y="38"/>
                  </a:lnTo>
                  <a:lnTo>
                    <a:pt x="256" y="36"/>
                  </a:lnTo>
                  <a:lnTo>
                    <a:pt x="253" y="36"/>
                  </a:lnTo>
                  <a:lnTo>
                    <a:pt x="253" y="38"/>
                  </a:lnTo>
                  <a:lnTo>
                    <a:pt x="253" y="38"/>
                  </a:lnTo>
                  <a:lnTo>
                    <a:pt x="253" y="42"/>
                  </a:lnTo>
                  <a:lnTo>
                    <a:pt x="253" y="44"/>
                  </a:lnTo>
                  <a:lnTo>
                    <a:pt x="251" y="47"/>
                  </a:lnTo>
                  <a:lnTo>
                    <a:pt x="249" y="49"/>
                  </a:lnTo>
                  <a:lnTo>
                    <a:pt x="249" y="51"/>
                  </a:lnTo>
                  <a:lnTo>
                    <a:pt x="249" y="53"/>
                  </a:lnTo>
                  <a:lnTo>
                    <a:pt x="249" y="53"/>
                  </a:lnTo>
                  <a:lnTo>
                    <a:pt x="253" y="56"/>
                  </a:lnTo>
                  <a:lnTo>
                    <a:pt x="258" y="58"/>
                  </a:lnTo>
                  <a:lnTo>
                    <a:pt x="265" y="60"/>
                  </a:lnTo>
                  <a:lnTo>
                    <a:pt x="271" y="62"/>
                  </a:lnTo>
                  <a:lnTo>
                    <a:pt x="278" y="65"/>
                  </a:lnTo>
                  <a:lnTo>
                    <a:pt x="280" y="65"/>
                  </a:lnTo>
                  <a:lnTo>
                    <a:pt x="282" y="67"/>
                  </a:lnTo>
                  <a:lnTo>
                    <a:pt x="282" y="69"/>
                  </a:lnTo>
                  <a:lnTo>
                    <a:pt x="280" y="71"/>
                  </a:lnTo>
                  <a:lnTo>
                    <a:pt x="276" y="74"/>
                  </a:lnTo>
                  <a:lnTo>
                    <a:pt x="273" y="76"/>
                  </a:lnTo>
                  <a:lnTo>
                    <a:pt x="271" y="78"/>
                  </a:lnTo>
                  <a:lnTo>
                    <a:pt x="271" y="78"/>
                  </a:lnTo>
                  <a:lnTo>
                    <a:pt x="267" y="80"/>
                  </a:lnTo>
                  <a:lnTo>
                    <a:pt x="262" y="80"/>
                  </a:lnTo>
                  <a:lnTo>
                    <a:pt x="256" y="80"/>
                  </a:lnTo>
                  <a:lnTo>
                    <a:pt x="249" y="83"/>
                  </a:lnTo>
                  <a:lnTo>
                    <a:pt x="244" y="83"/>
                  </a:lnTo>
                  <a:lnTo>
                    <a:pt x="242" y="83"/>
                  </a:lnTo>
                  <a:lnTo>
                    <a:pt x="238" y="80"/>
                  </a:lnTo>
                  <a:lnTo>
                    <a:pt x="235" y="76"/>
                  </a:lnTo>
                  <a:lnTo>
                    <a:pt x="231" y="71"/>
                  </a:lnTo>
                  <a:lnTo>
                    <a:pt x="229" y="67"/>
                  </a:lnTo>
                  <a:lnTo>
                    <a:pt x="224" y="65"/>
                  </a:lnTo>
                  <a:lnTo>
                    <a:pt x="217" y="62"/>
                  </a:lnTo>
                  <a:lnTo>
                    <a:pt x="213" y="60"/>
                  </a:lnTo>
                  <a:lnTo>
                    <a:pt x="204" y="56"/>
                  </a:lnTo>
                  <a:lnTo>
                    <a:pt x="197" y="53"/>
                  </a:lnTo>
                  <a:lnTo>
                    <a:pt x="188" y="53"/>
                  </a:lnTo>
                  <a:lnTo>
                    <a:pt x="184" y="51"/>
                  </a:lnTo>
                  <a:lnTo>
                    <a:pt x="179" y="51"/>
                  </a:lnTo>
                  <a:lnTo>
                    <a:pt x="175" y="49"/>
                  </a:lnTo>
                  <a:lnTo>
                    <a:pt x="170" y="47"/>
                  </a:lnTo>
                  <a:lnTo>
                    <a:pt x="166" y="47"/>
                  </a:lnTo>
                  <a:lnTo>
                    <a:pt x="161" y="47"/>
                  </a:lnTo>
                  <a:lnTo>
                    <a:pt x="155" y="49"/>
                  </a:lnTo>
                  <a:lnTo>
                    <a:pt x="150" y="51"/>
                  </a:lnTo>
                  <a:lnTo>
                    <a:pt x="148" y="53"/>
                  </a:lnTo>
                  <a:lnTo>
                    <a:pt x="146" y="53"/>
                  </a:lnTo>
                  <a:lnTo>
                    <a:pt x="141" y="56"/>
                  </a:lnTo>
                  <a:lnTo>
                    <a:pt x="137" y="56"/>
                  </a:lnTo>
                  <a:lnTo>
                    <a:pt x="132" y="56"/>
                  </a:lnTo>
                  <a:lnTo>
                    <a:pt x="128" y="56"/>
                  </a:lnTo>
                  <a:lnTo>
                    <a:pt x="125" y="56"/>
                  </a:lnTo>
                  <a:lnTo>
                    <a:pt x="123" y="56"/>
                  </a:lnTo>
                  <a:lnTo>
                    <a:pt x="121" y="53"/>
                  </a:lnTo>
                  <a:lnTo>
                    <a:pt x="117" y="53"/>
                  </a:lnTo>
                  <a:lnTo>
                    <a:pt x="114" y="53"/>
                  </a:lnTo>
                  <a:lnTo>
                    <a:pt x="114" y="53"/>
                  </a:lnTo>
                  <a:lnTo>
                    <a:pt x="112" y="56"/>
                  </a:lnTo>
                  <a:lnTo>
                    <a:pt x="110" y="56"/>
                  </a:lnTo>
                  <a:lnTo>
                    <a:pt x="103" y="58"/>
                  </a:lnTo>
                  <a:lnTo>
                    <a:pt x="99" y="60"/>
                  </a:lnTo>
                  <a:lnTo>
                    <a:pt x="94" y="62"/>
                  </a:lnTo>
                  <a:lnTo>
                    <a:pt x="90" y="65"/>
                  </a:lnTo>
                  <a:lnTo>
                    <a:pt x="85" y="65"/>
                  </a:lnTo>
                  <a:lnTo>
                    <a:pt x="83" y="65"/>
                  </a:lnTo>
                  <a:lnTo>
                    <a:pt x="81" y="65"/>
                  </a:lnTo>
                  <a:lnTo>
                    <a:pt x="81" y="62"/>
                  </a:lnTo>
                  <a:lnTo>
                    <a:pt x="81" y="58"/>
                  </a:lnTo>
                  <a:lnTo>
                    <a:pt x="81" y="53"/>
                  </a:lnTo>
                  <a:lnTo>
                    <a:pt x="81" y="51"/>
                  </a:lnTo>
                  <a:lnTo>
                    <a:pt x="83" y="47"/>
                  </a:lnTo>
                  <a:lnTo>
                    <a:pt x="85" y="44"/>
                  </a:lnTo>
                  <a:lnTo>
                    <a:pt x="90" y="40"/>
                  </a:lnTo>
                  <a:lnTo>
                    <a:pt x="92" y="36"/>
                  </a:lnTo>
                  <a:lnTo>
                    <a:pt x="96" y="33"/>
                  </a:lnTo>
                  <a:lnTo>
                    <a:pt x="99" y="31"/>
                  </a:lnTo>
                  <a:lnTo>
                    <a:pt x="101" y="33"/>
                  </a:lnTo>
                  <a:lnTo>
                    <a:pt x="105" y="38"/>
                  </a:lnTo>
                  <a:lnTo>
                    <a:pt x="108" y="42"/>
                  </a:lnTo>
                  <a:lnTo>
                    <a:pt x="112" y="44"/>
                  </a:lnTo>
                  <a:lnTo>
                    <a:pt x="117" y="44"/>
                  </a:lnTo>
                  <a:lnTo>
                    <a:pt x="121" y="44"/>
                  </a:lnTo>
                  <a:lnTo>
                    <a:pt x="125" y="42"/>
                  </a:lnTo>
                  <a:lnTo>
                    <a:pt x="130" y="42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34" y="36"/>
                  </a:lnTo>
                  <a:lnTo>
                    <a:pt x="137" y="33"/>
                  </a:lnTo>
                  <a:lnTo>
                    <a:pt x="137" y="31"/>
                  </a:lnTo>
                  <a:lnTo>
                    <a:pt x="139" y="29"/>
                  </a:lnTo>
                  <a:lnTo>
                    <a:pt x="139" y="24"/>
                  </a:lnTo>
                  <a:lnTo>
                    <a:pt x="139" y="20"/>
                  </a:lnTo>
                  <a:lnTo>
                    <a:pt x="141" y="13"/>
                  </a:lnTo>
                  <a:lnTo>
                    <a:pt x="141" y="9"/>
                  </a:lnTo>
                  <a:lnTo>
                    <a:pt x="141" y="6"/>
                  </a:lnTo>
                  <a:lnTo>
                    <a:pt x="139" y="4"/>
                  </a:lnTo>
                  <a:lnTo>
                    <a:pt x="137" y="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60" name="Freeform 68"/>
            <p:cNvSpPr>
              <a:spLocks/>
            </p:cNvSpPr>
            <p:nvPr/>
          </p:nvSpPr>
          <p:spPr bwMode="auto">
            <a:xfrm>
              <a:off x="974725" y="-206375"/>
              <a:ext cx="1138238" cy="619125"/>
            </a:xfrm>
            <a:custGeom>
              <a:avLst/>
              <a:gdLst>
                <a:gd name="T0" fmla="*/ 361 w 717"/>
                <a:gd name="T1" fmla="*/ 12 h 390"/>
                <a:gd name="T2" fmla="*/ 406 w 717"/>
                <a:gd name="T3" fmla="*/ 16 h 390"/>
                <a:gd name="T4" fmla="*/ 437 w 717"/>
                <a:gd name="T5" fmla="*/ 3 h 390"/>
                <a:gd name="T6" fmla="*/ 484 w 717"/>
                <a:gd name="T7" fmla="*/ 5 h 390"/>
                <a:gd name="T8" fmla="*/ 522 w 717"/>
                <a:gd name="T9" fmla="*/ 5 h 390"/>
                <a:gd name="T10" fmla="*/ 590 w 717"/>
                <a:gd name="T11" fmla="*/ 9 h 390"/>
                <a:gd name="T12" fmla="*/ 572 w 717"/>
                <a:gd name="T13" fmla="*/ 23 h 390"/>
                <a:gd name="T14" fmla="*/ 657 w 717"/>
                <a:gd name="T15" fmla="*/ 14 h 390"/>
                <a:gd name="T16" fmla="*/ 686 w 717"/>
                <a:gd name="T17" fmla="*/ 30 h 390"/>
                <a:gd name="T18" fmla="*/ 659 w 717"/>
                <a:gd name="T19" fmla="*/ 65 h 390"/>
                <a:gd name="T20" fmla="*/ 578 w 717"/>
                <a:gd name="T21" fmla="*/ 74 h 390"/>
                <a:gd name="T22" fmla="*/ 608 w 717"/>
                <a:gd name="T23" fmla="*/ 90 h 390"/>
                <a:gd name="T24" fmla="*/ 648 w 717"/>
                <a:gd name="T25" fmla="*/ 86 h 390"/>
                <a:gd name="T26" fmla="*/ 543 w 717"/>
                <a:gd name="T27" fmla="*/ 139 h 390"/>
                <a:gd name="T28" fmla="*/ 513 w 717"/>
                <a:gd name="T29" fmla="*/ 153 h 390"/>
                <a:gd name="T30" fmla="*/ 462 w 717"/>
                <a:gd name="T31" fmla="*/ 169 h 390"/>
                <a:gd name="T32" fmla="*/ 388 w 717"/>
                <a:gd name="T33" fmla="*/ 191 h 390"/>
                <a:gd name="T34" fmla="*/ 417 w 717"/>
                <a:gd name="T35" fmla="*/ 184 h 390"/>
                <a:gd name="T36" fmla="*/ 448 w 717"/>
                <a:gd name="T37" fmla="*/ 202 h 390"/>
                <a:gd name="T38" fmla="*/ 419 w 717"/>
                <a:gd name="T39" fmla="*/ 234 h 390"/>
                <a:gd name="T40" fmla="*/ 370 w 717"/>
                <a:gd name="T41" fmla="*/ 251 h 390"/>
                <a:gd name="T42" fmla="*/ 352 w 717"/>
                <a:gd name="T43" fmla="*/ 276 h 390"/>
                <a:gd name="T44" fmla="*/ 363 w 717"/>
                <a:gd name="T45" fmla="*/ 303 h 390"/>
                <a:gd name="T46" fmla="*/ 309 w 717"/>
                <a:gd name="T47" fmla="*/ 307 h 390"/>
                <a:gd name="T48" fmla="*/ 269 w 717"/>
                <a:gd name="T49" fmla="*/ 312 h 390"/>
                <a:gd name="T50" fmla="*/ 177 w 717"/>
                <a:gd name="T51" fmla="*/ 310 h 390"/>
                <a:gd name="T52" fmla="*/ 141 w 717"/>
                <a:gd name="T53" fmla="*/ 330 h 390"/>
                <a:gd name="T54" fmla="*/ 184 w 717"/>
                <a:gd name="T55" fmla="*/ 341 h 390"/>
                <a:gd name="T56" fmla="*/ 316 w 717"/>
                <a:gd name="T57" fmla="*/ 339 h 390"/>
                <a:gd name="T58" fmla="*/ 334 w 717"/>
                <a:gd name="T59" fmla="*/ 381 h 390"/>
                <a:gd name="T60" fmla="*/ 276 w 717"/>
                <a:gd name="T61" fmla="*/ 381 h 390"/>
                <a:gd name="T62" fmla="*/ 213 w 717"/>
                <a:gd name="T63" fmla="*/ 390 h 390"/>
                <a:gd name="T64" fmla="*/ 161 w 717"/>
                <a:gd name="T65" fmla="*/ 381 h 390"/>
                <a:gd name="T66" fmla="*/ 99 w 717"/>
                <a:gd name="T67" fmla="*/ 375 h 390"/>
                <a:gd name="T68" fmla="*/ 81 w 717"/>
                <a:gd name="T69" fmla="*/ 321 h 390"/>
                <a:gd name="T70" fmla="*/ 9 w 717"/>
                <a:gd name="T71" fmla="*/ 307 h 390"/>
                <a:gd name="T72" fmla="*/ 45 w 717"/>
                <a:gd name="T73" fmla="*/ 290 h 390"/>
                <a:gd name="T74" fmla="*/ 105 w 717"/>
                <a:gd name="T75" fmla="*/ 296 h 390"/>
                <a:gd name="T76" fmla="*/ 197 w 717"/>
                <a:gd name="T77" fmla="*/ 276 h 390"/>
                <a:gd name="T78" fmla="*/ 193 w 717"/>
                <a:gd name="T79" fmla="*/ 249 h 390"/>
                <a:gd name="T80" fmla="*/ 233 w 717"/>
                <a:gd name="T81" fmla="*/ 254 h 390"/>
                <a:gd name="T82" fmla="*/ 195 w 717"/>
                <a:gd name="T83" fmla="*/ 234 h 390"/>
                <a:gd name="T84" fmla="*/ 206 w 717"/>
                <a:gd name="T85" fmla="*/ 195 h 390"/>
                <a:gd name="T86" fmla="*/ 164 w 717"/>
                <a:gd name="T87" fmla="*/ 229 h 390"/>
                <a:gd name="T88" fmla="*/ 108 w 717"/>
                <a:gd name="T89" fmla="*/ 231 h 390"/>
                <a:gd name="T90" fmla="*/ 67 w 717"/>
                <a:gd name="T91" fmla="*/ 191 h 390"/>
                <a:gd name="T92" fmla="*/ 47 w 717"/>
                <a:gd name="T93" fmla="*/ 189 h 390"/>
                <a:gd name="T94" fmla="*/ 11 w 717"/>
                <a:gd name="T95" fmla="*/ 155 h 390"/>
                <a:gd name="T96" fmla="*/ 85 w 717"/>
                <a:gd name="T97" fmla="*/ 97 h 390"/>
                <a:gd name="T98" fmla="*/ 164 w 717"/>
                <a:gd name="T99" fmla="*/ 139 h 390"/>
                <a:gd name="T100" fmla="*/ 215 w 717"/>
                <a:gd name="T101" fmla="*/ 171 h 390"/>
                <a:gd name="T102" fmla="*/ 242 w 717"/>
                <a:gd name="T103" fmla="*/ 139 h 390"/>
                <a:gd name="T104" fmla="*/ 318 w 717"/>
                <a:gd name="T105" fmla="*/ 130 h 390"/>
                <a:gd name="T106" fmla="*/ 361 w 717"/>
                <a:gd name="T107" fmla="*/ 110 h 390"/>
                <a:gd name="T108" fmla="*/ 338 w 717"/>
                <a:gd name="T109" fmla="*/ 117 h 390"/>
                <a:gd name="T110" fmla="*/ 269 w 717"/>
                <a:gd name="T111" fmla="*/ 119 h 390"/>
                <a:gd name="T112" fmla="*/ 208 w 717"/>
                <a:gd name="T113" fmla="*/ 115 h 390"/>
                <a:gd name="T114" fmla="*/ 159 w 717"/>
                <a:gd name="T115" fmla="*/ 110 h 390"/>
                <a:gd name="T116" fmla="*/ 112 w 717"/>
                <a:gd name="T117" fmla="*/ 81 h 390"/>
                <a:gd name="T118" fmla="*/ 150 w 717"/>
                <a:gd name="T119" fmla="*/ 56 h 390"/>
                <a:gd name="T120" fmla="*/ 213 w 717"/>
                <a:gd name="T121" fmla="*/ 50 h 390"/>
                <a:gd name="T122" fmla="*/ 294 w 717"/>
                <a:gd name="T123" fmla="*/ 3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7" h="390">
                  <a:moveTo>
                    <a:pt x="303" y="34"/>
                  </a:moveTo>
                  <a:lnTo>
                    <a:pt x="307" y="32"/>
                  </a:lnTo>
                  <a:lnTo>
                    <a:pt x="312" y="27"/>
                  </a:lnTo>
                  <a:lnTo>
                    <a:pt x="318" y="25"/>
                  </a:lnTo>
                  <a:lnTo>
                    <a:pt x="323" y="23"/>
                  </a:lnTo>
                  <a:lnTo>
                    <a:pt x="327" y="21"/>
                  </a:lnTo>
                  <a:lnTo>
                    <a:pt x="330" y="18"/>
                  </a:lnTo>
                  <a:lnTo>
                    <a:pt x="332" y="18"/>
                  </a:lnTo>
                  <a:lnTo>
                    <a:pt x="352" y="16"/>
                  </a:lnTo>
                  <a:lnTo>
                    <a:pt x="350" y="16"/>
                  </a:lnTo>
                  <a:lnTo>
                    <a:pt x="352" y="14"/>
                  </a:lnTo>
                  <a:lnTo>
                    <a:pt x="352" y="14"/>
                  </a:lnTo>
                  <a:lnTo>
                    <a:pt x="356" y="12"/>
                  </a:lnTo>
                  <a:lnTo>
                    <a:pt x="361" y="12"/>
                  </a:lnTo>
                  <a:lnTo>
                    <a:pt x="370" y="12"/>
                  </a:lnTo>
                  <a:lnTo>
                    <a:pt x="377" y="14"/>
                  </a:lnTo>
                  <a:lnTo>
                    <a:pt x="381" y="14"/>
                  </a:lnTo>
                  <a:lnTo>
                    <a:pt x="383" y="16"/>
                  </a:lnTo>
                  <a:lnTo>
                    <a:pt x="386" y="16"/>
                  </a:lnTo>
                  <a:lnTo>
                    <a:pt x="410" y="30"/>
                  </a:lnTo>
                  <a:lnTo>
                    <a:pt x="412" y="27"/>
                  </a:lnTo>
                  <a:lnTo>
                    <a:pt x="415" y="25"/>
                  </a:lnTo>
                  <a:lnTo>
                    <a:pt x="415" y="23"/>
                  </a:lnTo>
                  <a:lnTo>
                    <a:pt x="417" y="21"/>
                  </a:lnTo>
                  <a:lnTo>
                    <a:pt x="415" y="18"/>
                  </a:lnTo>
                  <a:lnTo>
                    <a:pt x="412" y="16"/>
                  </a:lnTo>
                  <a:lnTo>
                    <a:pt x="408" y="16"/>
                  </a:lnTo>
                  <a:lnTo>
                    <a:pt x="406" y="16"/>
                  </a:lnTo>
                  <a:lnTo>
                    <a:pt x="401" y="16"/>
                  </a:lnTo>
                  <a:lnTo>
                    <a:pt x="399" y="16"/>
                  </a:lnTo>
                  <a:lnTo>
                    <a:pt x="397" y="16"/>
                  </a:lnTo>
                  <a:lnTo>
                    <a:pt x="397" y="14"/>
                  </a:lnTo>
                  <a:lnTo>
                    <a:pt x="401" y="14"/>
                  </a:lnTo>
                  <a:lnTo>
                    <a:pt x="406" y="9"/>
                  </a:lnTo>
                  <a:lnTo>
                    <a:pt x="415" y="7"/>
                  </a:lnTo>
                  <a:lnTo>
                    <a:pt x="419" y="3"/>
                  </a:lnTo>
                  <a:lnTo>
                    <a:pt x="424" y="3"/>
                  </a:lnTo>
                  <a:lnTo>
                    <a:pt x="428" y="0"/>
                  </a:lnTo>
                  <a:lnTo>
                    <a:pt x="430" y="0"/>
                  </a:lnTo>
                  <a:lnTo>
                    <a:pt x="433" y="0"/>
                  </a:lnTo>
                  <a:lnTo>
                    <a:pt x="435" y="3"/>
                  </a:lnTo>
                  <a:lnTo>
                    <a:pt x="437" y="3"/>
                  </a:lnTo>
                  <a:lnTo>
                    <a:pt x="437" y="5"/>
                  </a:lnTo>
                  <a:lnTo>
                    <a:pt x="442" y="7"/>
                  </a:lnTo>
                  <a:lnTo>
                    <a:pt x="446" y="9"/>
                  </a:lnTo>
                  <a:lnTo>
                    <a:pt x="455" y="12"/>
                  </a:lnTo>
                  <a:lnTo>
                    <a:pt x="460" y="14"/>
                  </a:lnTo>
                  <a:lnTo>
                    <a:pt x="464" y="16"/>
                  </a:lnTo>
                  <a:lnTo>
                    <a:pt x="466" y="16"/>
                  </a:lnTo>
                  <a:lnTo>
                    <a:pt x="471" y="16"/>
                  </a:lnTo>
                  <a:lnTo>
                    <a:pt x="471" y="14"/>
                  </a:lnTo>
                  <a:lnTo>
                    <a:pt x="473" y="12"/>
                  </a:lnTo>
                  <a:lnTo>
                    <a:pt x="475" y="9"/>
                  </a:lnTo>
                  <a:lnTo>
                    <a:pt x="480" y="7"/>
                  </a:lnTo>
                  <a:lnTo>
                    <a:pt x="482" y="5"/>
                  </a:lnTo>
                  <a:lnTo>
                    <a:pt x="484" y="5"/>
                  </a:lnTo>
                  <a:lnTo>
                    <a:pt x="484" y="3"/>
                  </a:lnTo>
                  <a:lnTo>
                    <a:pt x="484" y="3"/>
                  </a:lnTo>
                  <a:lnTo>
                    <a:pt x="486" y="3"/>
                  </a:lnTo>
                  <a:lnTo>
                    <a:pt x="489" y="3"/>
                  </a:lnTo>
                  <a:lnTo>
                    <a:pt x="495" y="3"/>
                  </a:lnTo>
                  <a:lnTo>
                    <a:pt x="502" y="3"/>
                  </a:lnTo>
                  <a:lnTo>
                    <a:pt x="504" y="3"/>
                  </a:lnTo>
                  <a:lnTo>
                    <a:pt x="509" y="3"/>
                  </a:lnTo>
                  <a:lnTo>
                    <a:pt x="511" y="3"/>
                  </a:lnTo>
                  <a:lnTo>
                    <a:pt x="513" y="5"/>
                  </a:lnTo>
                  <a:lnTo>
                    <a:pt x="516" y="5"/>
                  </a:lnTo>
                  <a:lnTo>
                    <a:pt x="520" y="5"/>
                  </a:lnTo>
                  <a:lnTo>
                    <a:pt x="520" y="5"/>
                  </a:lnTo>
                  <a:lnTo>
                    <a:pt x="522" y="5"/>
                  </a:lnTo>
                  <a:lnTo>
                    <a:pt x="525" y="5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6" y="5"/>
                  </a:lnTo>
                  <a:lnTo>
                    <a:pt x="543" y="7"/>
                  </a:lnTo>
                  <a:lnTo>
                    <a:pt x="547" y="7"/>
                  </a:lnTo>
                  <a:lnTo>
                    <a:pt x="552" y="9"/>
                  </a:lnTo>
                  <a:lnTo>
                    <a:pt x="554" y="9"/>
                  </a:lnTo>
                  <a:lnTo>
                    <a:pt x="556" y="9"/>
                  </a:lnTo>
                  <a:lnTo>
                    <a:pt x="563" y="9"/>
                  </a:lnTo>
                  <a:lnTo>
                    <a:pt x="569" y="9"/>
                  </a:lnTo>
                  <a:lnTo>
                    <a:pt x="576" y="9"/>
                  </a:lnTo>
                  <a:lnTo>
                    <a:pt x="583" y="9"/>
                  </a:lnTo>
                  <a:lnTo>
                    <a:pt x="590" y="9"/>
                  </a:lnTo>
                  <a:lnTo>
                    <a:pt x="594" y="9"/>
                  </a:lnTo>
                  <a:lnTo>
                    <a:pt x="599" y="9"/>
                  </a:lnTo>
                  <a:lnTo>
                    <a:pt x="601" y="9"/>
                  </a:lnTo>
                  <a:lnTo>
                    <a:pt x="603" y="9"/>
                  </a:lnTo>
                  <a:lnTo>
                    <a:pt x="603" y="9"/>
                  </a:lnTo>
                  <a:lnTo>
                    <a:pt x="601" y="12"/>
                  </a:lnTo>
                  <a:lnTo>
                    <a:pt x="596" y="14"/>
                  </a:lnTo>
                  <a:lnTo>
                    <a:pt x="590" y="16"/>
                  </a:lnTo>
                  <a:lnTo>
                    <a:pt x="585" y="18"/>
                  </a:lnTo>
                  <a:lnTo>
                    <a:pt x="581" y="18"/>
                  </a:lnTo>
                  <a:lnTo>
                    <a:pt x="576" y="21"/>
                  </a:lnTo>
                  <a:lnTo>
                    <a:pt x="572" y="21"/>
                  </a:lnTo>
                  <a:lnTo>
                    <a:pt x="572" y="23"/>
                  </a:lnTo>
                  <a:lnTo>
                    <a:pt x="572" y="23"/>
                  </a:lnTo>
                  <a:lnTo>
                    <a:pt x="576" y="23"/>
                  </a:lnTo>
                  <a:lnTo>
                    <a:pt x="581" y="23"/>
                  </a:lnTo>
                  <a:lnTo>
                    <a:pt x="599" y="23"/>
                  </a:lnTo>
                  <a:lnTo>
                    <a:pt x="608" y="21"/>
                  </a:lnTo>
                  <a:lnTo>
                    <a:pt x="612" y="18"/>
                  </a:lnTo>
                  <a:lnTo>
                    <a:pt x="619" y="18"/>
                  </a:lnTo>
                  <a:lnTo>
                    <a:pt x="623" y="16"/>
                  </a:lnTo>
                  <a:lnTo>
                    <a:pt x="628" y="16"/>
                  </a:lnTo>
                  <a:lnTo>
                    <a:pt x="630" y="16"/>
                  </a:lnTo>
                  <a:lnTo>
                    <a:pt x="632" y="16"/>
                  </a:lnTo>
                  <a:lnTo>
                    <a:pt x="637" y="16"/>
                  </a:lnTo>
                  <a:lnTo>
                    <a:pt x="646" y="16"/>
                  </a:lnTo>
                  <a:lnTo>
                    <a:pt x="652" y="16"/>
                  </a:lnTo>
                  <a:lnTo>
                    <a:pt x="657" y="14"/>
                  </a:lnTo>
                  <a:lnTo>
                    <a:pt x="659" y="14"/>
                  </a:lnTo>
                  <a:lnTo>
                    <a:pt x="659" y="12"/>
                  </a:lnTo>
                  <a:lnTo>
                    <a:pt x="661" y="12"/>
                  </a:lnTo>
                  <a:lnTo>
                    <a:pt x="661" y="14"/>
                  </a:lnTo>
                  <a:lnTo>
                    <a:pt x="664" y="16"/>
                  </a:lnTo>
                  <a:lnTo>
                    <a:pt x="666" y="18"/>
                  </a:lnTo>
                  <a:lnTo>
                    <a:pt x="666" y="21"/>
                  </a:lnTo>
                  <a:lnTo>
                    <a:pt x="666" y="23"/>
                  </a:lnTo>
                  <a:lnTo>
                    <a:pt x="668" y="23"/>
                  </a:lnTo>
                  <a:lnTo>
                    <a:pt x="670" y="25"/>
                  </a:lnTo>
                  <a:lnTo>
                    <a:pt x="677" y="27"/>
                  </a:lnTo>
                  <a:lnTo>
                    <a:pt x="682" y="27"/>
                  </a:lnTo>
                  <a:lnTo>
                    <a:pt x="684" y="30"/>
                  </a:lnTo>
                  <a:lnTo>
                    <a:pt x="686" y="30"/>
                  </a:lnTo>
                  <a:lnTo>
                    <a:pt x="688" y="30"/>
                  </a:lnTo>
                  <a:lnTo>
                    <a:pt x="693" y="32"/>
                  </a:lnTo>
                  <a:lnTo>
                    <a:pt x="695" y="32"/>
                  </a:lnTo>
                  <a:lnTo>
                    <a:pt x="702" y="34"/>
                  </a:lnTo>
                  <a:lnTo>
                    <a:pt x="711" y="36"/>
                  </a:lnTo>
                  <a:lnTo>
                    <a:pt x="715" y="41"/>
                  </a:lnTo>
                  <a:lnTo>
                    <a:pt x="717" y="45"/>
                  </a:lnTo>
                  <a:lnTo>
                    <a:pt x="715" y="50"/>
                  </a:lnTo>
                  <a:lnTo>
                    <a:pt x="708" y="52"/>
                  </a:lnTo>
                  <a:lnTo>
                    <a:pt x="691" y="59"/>
                  </a:lnTo>
                  <a:lnTo>
                    <a:pt x="673" y="63"/>
                  </a:lnTo>
                  <a:lnTo>
                    <a:pt x="668" y="63"/>
                  </a:lnTo>
                  <a:lnTo>
                    <a:pt x="664" y="65"/>
                  </a:lnTo>
                  <a:lnTo>
                    <a:pt x="659" y="65"/>
                  </a:lnTo>
                  <a:lnTo>
                    <a:pt x="655" y="68"/>
                  </a:lnTo>
                  <a:lnTo>
                    <a:pt x="650" y="70"/>
                  </a:lnTo>
                  <a:lnTo>
                    <a:pt x="643" y="70"/>
                  </a:lnTo>
                  <a:lnTo>
                    <a:pt x="634" y="72"/>
                  </a:lnTo>
                  <a:lnTo>
                    <a:pt x="628" y="72"/>
                  </a:lnTo>
                  <a:lnTo>
                    <a:pt x="623" y="72"/>
                  </a:lnTo>
                  <a:lnTo>
                    <a:pt x="621" y="74"/>
                  </a:lnTo>
                  <a:lnTo>
                    <a:pt x="617" y="74"/>
                  </a:lnTo>
                  <a:lnTo>
                    <a:pt x="610" y="74"/>
                  </a:lnTo>
                  <a:lnTo>
                    <a:pt x="601" y="74"/>
                  </a:lnTo>
                  <a:lnTo>
                    <a:pt x="590" y="77"/>
                  </a:lnTo>
                  <a:lnTo>
                    <a:pt x="587" y="74"/>
                  </a:lnTo>
                  <a:lnTo>
                    <a:pt x="583" y="74"/>
                  </a:lnTo>
                  <a:lnTo>
                    <a:pt x="578" y="74"/>
                  </a:lnTo>
                  <a:lnTo>
                    <a:pt x="574" y="72"/>
                  </a:lnTo>
                  <a:lnTo>
                    <a:pt x="572" y="72"/>
                  </a:lnTo>
                  <a:lnTo>
                    <a:pt x="569" y="74"/>
                  </a:lnTo>
                  <a:lnTo>
                    <a:pt x="569" y="74"/>
                  </a:lnTo>
                  <a:lnTo>
                    <a:pt x="572" y="77"/>
                  </a:lnTo>
                  <a:lnTo>
                    <a:pt x="576" y="81"/>
                  </a:lnTo>
                  <a:lnTo>
                    <a:pt x="581" y="86"/>
                  </a:lnTo>
                  <a:lnTo>
                    <a:pt x="583" y="88"/>
                  </a:lnTo>
                  <a:lnTo>
                    <a:pt x="587" y="88"/>
                  </a:lnTo>
                  <a:lnTo>
                    <a:pt x="594" y="88"/>
                  </a:lnTo>
                  <a:lnTo>
                    <a:pt x="599" y="88"/>
                  </a:lnTo>
                  <a:lnTo>
                    <a:pt x="603" y="88"/>
                  </a:lnTo>
                  <a:lnTo>
                    <a:pt x="605" y="90"/>
                  </a:lnTo>
                  <a:lnTo>
                    <a:pt x="608" y="90"/>
                  </a:lnTo>
                  <a:lnTo>
                    <a:pt x="610" y="90"/>
                  </a:lnTo>
                  <a:lnTo>
                    <a:pt x="614" y="90"/>
                  </a:lnTo>
                  <a:lnTo>
                    <a:pt x="619" y="88"/>
                  </a:lnTo>
                  <a:lnTo>
                    <a:pt x="626" y="88"/>
                  </a:lnTo>
                  <a:lnTo>
                    <a:pt x="630" y="88"/>
                  </a:lnTo>
                  <a:lnTo>
                    <a:pt x="637" y="86"/>
                  </a:lnTo>
                  <a:lnTo>
                    <a:pt x="643" y="83"/>
                  </a:lnTo>
                  <a:lnTo>
                    <a:pt x="648" y="83"/>
                  </a:lnTo>
                  <a:lnTo>
                    <a:pt x="652" y="83"/>
                  </a:lnTo>
                  <a:lnTo>
                    <a:pt x="655" y="81"/>
                  </a:lnTo>
                  <a:lnTo>
                    <a:pt x="657" y="81"/>
                  </a:lnTo>
                  <a:lnTo>
                    <a:pt x="657" y="83"/>
                  </a:lnTo>
                  <a:lnTo>
                    <a:pt x="655" y="83"/>
                  </a:lnTo>
                  <a:lnTo>
                    <a:pt x="648" y="86"/>
                  </a:lnTo>
                  <a:lnTo>
                    <a:pt x="630" y="97"/>
                  </a:lnTo>
                  <a:lnTo>
                    <a:pt x="617" y="101"/>
                  </a:lnTo>
                  <a:lnTo>
                    <a:pt x="608" y="106"/>
                  </a:lnTo>
                  <a:lnTo>
                    <a:pt x="599" y="110"/>
                  </a:lnTo>
                  <a:lnTo>
                    <a:pt x="590" y="115"/>
                  </a:lnTo>
                  <a:lnTo>
                    <a:pt x="581" y="117"/>
                  </a:lnTo>
                  <a:lnTo>
                    <a:pt x="572" y="121"/>
                  </a:lnTo>
                  <a:lnTo>
                    <a:pt x="567" y="124"/>
                  </a:lnTo>
                  <a:lnTo>
                    <a:pt x="563" y="124"/>
                  </a:lnTo>
                  <a:lnTo>
                    <a:pt x="558" y="126"/>
                  </a:lnTo>
                  <a:lnTo>
                    <a:pt x="556" y="128"/>
                  </a:lnTo>
                  <a:lnTo>
                    <a:pt x="552" y="133"/>
                  </a:lnTo>
                  <a:lnTo>
                    <a:pt x="545" y="137"/>
                  </a:lnTo>
                  <a:lnTo>
                    <a:pt x="543" y="139"/>
                  </a:lnTo>
                  <a:lnTo>
                    <a:pt x="538" y="142"/>
                  </a:lnTo>
                  <a:lnTo>
                    <a:pt x="531" y="142"/>
                  </a:lnTo>
                  <a:lnTo>
                    <a:pt x="525" y="144"/>
                  </a:lnTo>
                  <a:lnTo>
                    <a:pt x="520" y="144"/>
                  </a:lnTo>
                  <a:lnTo>
                    <a:pt x="516" y="144"/>
                  </a:lnTo>
                  <a:lnTo>
                    <a:pt x="509" y="144"/>
                  </a:lnTo>
                  <a:lnTo>
                    <a:pt x="504" y="144"/>
                  </a:lnTo>
                  <a:lnTo>
                    <a:pt x="500" y="144"/>
                  </a:lnTo>
                  <a:lnTo>
                    <a:pt x="498" y="144"/>
                  </a:lnTo>
                  <a:lnTo>
                    <a:pt x="498" y="144"/>
                  </a:lnTo>
                  <a:lnTo>
                    <a:pt x="498" y="146"/>
                  </a:lnTo>
                  <a:lnTo>
                    <a:pt x="502" y="148"/>
                  </a:lnTo>
                  <a:lnTo>
                    <a:pt x="507" y="151"/>
                  </a:lnTo>
                  <a:lnTo>
                    <a:pt x="513" y="153"/>
                  </a:lnTo>
                  <a:lnTo>
                    <a:pt x="518" y="153"/>
                  </a:lnTo>
                  <a:lnTo>
                    <a:pt x="522" y="153"/>
                  </a:lnTo>
                  <a:lnTo>
                    <a:pt x="525" y="153"/>
                  </a:lnTo>
                  <a:lnTo>
                    <a:pt x="525" y="155"/>
                  </a:lnTo>
                  <a:lnTo>
                    <a:pt x="522" y="155"/>
                  </a:lnTo>
                  <a:lnTo>
                    <a:pt x="518" y="157"/>
                  </a:lnTo>
                  <a:lnTo>
                    <a:pt x="511" y="162"/>
                  </a:lnTo>
                  <a:lnTo>
                    <a:pt x="507" y="164"/>
                  </a:lnTo>
                  <a:lnTo>
                    <a:pt x="504" y="166"/>
                  </a:lnTo>
                  <a:lnTo>
                    <a:pt x="500" y="169"/>
                  </a:lnTo>
                  <a:lnTo>
                    <a:pt x="498" y="169"/>
                  </a:lnTo>
                  <a:lnTo>
                    <a:pt x="491" y="171"/>
                  </a:lnTo>
                  <a:lnTo>
                    <a:pt x="475" y="171"/>
                  </a:lnTo>
                  <a:lnTo>
                    <a:pt x="462" y="169"/>
                  </a:lnTo>
                  <a:lnTo>
                    <a:pt x="453" y="169"/>
                  </a:lnTo>
                  <a:lnTo>
                    <a:pt x="451" y="169"/>
                  </a:lnTo>
                  <a:lnTo>
                    <a:pt x="446" y="171"/>
                  </a:lnTo>
                  <a:lnTo>
                    <a:pt x="444" y="173"/>
                  </a:lnTo>
                  <a:lnTo>
                    <a:pt x="439" y="175"/>
                  </a:lnTo>
                  <a:lnTo>
                    <a:pt x="433" y="175"/>
                  </a:lnTo>
                  <a:lnTo>
                    <a:pt x="426" y="175"/>
                  </a:lnTo>
                  <a:lnTo>
                    <a:pt x="419" y="175"/>
                  </a:lnTo>
                  <a:lnTo>
                    <a:pt x="412" y="173"/>
                  </a:lnTo>
                  <a:lnTo>
                    <a:pt x="406" y="175"/>
                  </a:lnTo>
                  <a:lnTo>
                    <a:pt x="399" y="180"/>
                  </a:lnTo>
                  <a:lnTo>
                    <a:pt x="395" y="182"/>
                  </a:lnTo>
                  <a:lnTo>
                    <a:pt x="390" y="186"/>
                  </a:lnTo>
                  <a:lnTo>
                    <a:pt x="388" y="191"/>
                  </a:lnTo>
                  <a:lnTo>
                    <a:pt x="386" y="193"/>
                  </a:lnTo>
                  <a:lnTo>
                    <a:pt x="388" y="195"/>
                  </a:lnTo>
                  <a:lnTo>
                    <a:pt x="390" y="198"/>
                  </a:lnTo>
                  <a:lnTo>
                    <a:pt x="392" y="200"/>
                  </a:lnTo>
                  <a:lnTo>
                    <a:pt x="397" y="200"/>
                  </a:lnTo>
                  <a:lnTo>
                    <a:pt x="399" y="198"/>
                  </a:lnTo>
                  <a:lnTo>
                    <a:pt x="404" y="193"/>
                  </a:lnTo>
                  <a:lnTo>
                    <a:pt x="406" y="189"/>
                  </a:lnTo>
                  <a:lnTo>
                    <a:pt x="408" y="186"/>
                  </a:lnTo>
                  <a:lnTo>
                    <a:pt x="410" y="184"/>
                  </a:lnTo>
                  <a:lnTo>
                    <a:pt x="415" y="184"/>
                  </a:lnTo>
                  <a:lnTo>
                    <a:pt x="417" y="184"/>
                  </a:lnTo>
                  <a:lnTo>
                    <a:pt x="417" y="184"/>
                  </a:lnTo>
                  <a:lnTo>
                    <a:pt x="417" y="184"/>
                  </a:lnTo>
                  <a:lnTo>
                    <a:pt x="417" y="184"/>
                  </a:lnTo>
                  <a:lnTo>
                    <a:pt x="419" y="184"/>
                  </a:lnTo>
                  <a:lnTo>
                    <a:pt x="421" y="184"/>
                  </a:lnTo>
                  <a:lnTo>
                    <a:pt x="424" y="186"/>
                  </a:lnTo>
                  <a:lnTo>
                    <a:pt x="430" y="186"/>
                  </a:lnTo>
                  <a:lnTo>
                    <a:pt x="439" y="186"/>
                  </a:lnTo>
                  <a:lnTo>
                    <a:pt x="444" y="186"/>
                  </a:lnTo>
                  <a:lnTo>
                    <a:pt x="448" y="186"/>
                  </a:lnTo>
                  <a:lnTo>
                    <a:pt x="451" y="186"/>
                  </a:lnTo>
                  <a:lnTo>
                    <a:pt x="453" y="186"/>
                  </a:lnTo>
                  <a:lnTo>
                    <a:pt x="453" y="186"/>
                  </a:lnTo>
                  <a:lnTo>
                    <a:pt x="453" y="191"/>
                  </a:lnTo>
                  <a:lnTo>
                    <a:pt x="451" y="195"/>
                  </a:lnTo>
                  <a:lnTo>
                    <a:pt x="448" y="202"/>
                  </a:lnTo>
                  <a:lnTo>
                    <a:pt x="444" y="207"/>
                  </a:lnTo>
                  <a:lnTo>
                    <a:pt x="439" y="211"/>
                  </a:lnTo>
                  <a:lnTo>
                    <a:pt x="433" y="216"/>
                  </a:lnTo>
                  <a:lnTo>
                    <a:pt x="426" y="218"/>
                  </a:lnTo>
                  <a:lnTo>
                    <a:pt x="421" y="218"/>
                  </a:lnTo>
                  <a:lnTo>
                    <a:pt x="419" y="218"/>
                  </a:lnTo>
                  <a:lnTo>
                    <a:pt x="415" y="218"/>
                  </a:lnTo>
                  <a:lnTo>
                    <a:pt x="415" y="220"/>
                  </a:lnTo>
                  <a:lnTo>
                    <a:pt x="412" y="222"/>
                  </a:lnTo>
                  <a:lnTo>
                    <a:pt x="412" y="227"/>
                  </a:lnTo>
                  <a:lnTo>
                    <a:pt x="415" y="229"/>
                  </a:lnTo>
                  <a:lnTo>
                    <a:pt x="417" y="229"/>
                  </a:lnTo>
                  <a:lnTo>
                    <a:pt x="419" y="231"/>
                  </a:lnTo>
                  <a:lnTo>
                    <a:pt x="419" y="234"/>
                  </a:lnTo>
                  <a:lnTo>
                    <a:pt x="419" y="236"/>
                  </a:lnTo>
                  <a:lnTo>
                    <a:pt x="419" y="236"/>
                  </a:lnTo>
                  <a:lnTo>
                    <a:pt x="415" y="240"/>
                  </a:lnTo>
                  <a:lnTo>
                    <a:pt x="408" y="242"/>
                  </a:lnTo>
                  <a:lnTo>
                    <a:pt x="406" y="245"/>
                  </a:lnTo>
                  <a:lnTo>
                    <a:pt x="401" y="247"/>
                  </a:lnTo>
                  <a:lnTo>
                    <a:pt x="399" y="249"/>
                  </a:lnTo>
                  <a:lnTo>
                    <a:pt x="397" y="249"/>
                  </a:lnTo>
                  <a:lnTo>
                    <a:pt x="390" y="249"/>
                  </a:lnTo>
                  <a:lnTo>
                    <a:pt x="386" y="249"/>
                  </a:lnTo>
                  <a:lnTo>
                    <a:pt x="379" y="249"/>
                  </a:lnTo>
                  <a:lnTo>
                    <a:pt x="374" y="249"/>
                  </a:lnTo>
                  <a:lnTo>
                    <a:pt x="372" y="251"/>
                  </a:lnTo>
                  <a:lnTo>
                    <a:pt x="370" y="251"/>
                  </a:lnTo>
                  <a:lnTo>
                    <a:pt x="370" y="254"/>
                  </a:lnTo>
                  <a:lnTo>
                    <a:pt x="370" y="256"/>
                  </a:lnTo>
                  <a:lnTo>
                    <a:pt x="372" y="258"/>
                  </a:lnTo>
                  <a:lnTo>
                    <a:pt x="377" y="260"/>
                  </a:lnTo>
                  <a:lnTo>
                    <a:pt x="379" y="263"/>
                  </a:lnTo>
                  <a:lnTo>
                    <a:pt x="381" y="265"/>
                  </a:lnTo>
                  <a:lnTo>
                    <a:pt x="381" y="267"/>
                  </a:lnTo>
                  <a:lnTo>
                    <a:pt x="379" y="269"/>
                  </a:lnTo>
                  <a:lnTo>
                    <a:pt x="372" y="269"/>
                  </a:lnTo>
                  <a:lnTo>
                    <a:pt x="365" y="272"/>
                  </a:lnTo>
                  <a:lnTo>
                    <a:pt x="359" y="272"/>
                  </a:lnTo>
                  <a:lnTo>
                    <a:pt x="354" y="274"/>
                  </a:lnTo>
                  <a:lnTo>
                    <a:pt x="352" y="274"/>
                  </a:lnTo>
                  <a:lnTo>
                    <a:pt x="352" y="276"/>
                  </a:lnTo>
                  <a:lnTo>
                    <a:pt x="352" y="278"/>
                  </a:lnTo>
                  <a:lnTo>
                    <a:pt x="356" y="281"/>
                  </a:lnTo>
                  <a:lnTo>
                    <a:pt x="361" y="283"/>
                  </a:lnTo>
                  <a:lnTo>
                    <a:pt x="365" y="285"/>
                  </a:lnTo>
                  <a:lnTo>
                    <a:pt x="370" y="287"/>
                  </a:lnTo>
                  <a:lnTo>
                    <a:pt x="374" y="287"/>
                  </a:lnTo>
                  <a:lnTo>
                    <a:pt x="377" y="290"/>
                  </a:lnTo>
                  <a:lnTo>
                    <a:pt x="379" y="290"/>
                  </a:lnTo>
                  <a:lnTo>
                    <a:pt x="381" y="290"/>
                  </a:lnTo>
                  <a:lnTo>
                    <a:pt x="381" y="292"/>
                  </a:lnTo>
                  <a:lnTo>
                    <a:pt x="379" y="292"/>
                  </a:lnTo>
                  <a:lnTo>
                    <a:pt x="377" y="296"/>
                  </a:lnTo>
                  <a:lnTo>
                    <a:pt x="370" y="301"/>
                  </a:lnTo>
                  <a:lnTo>
                    <a:pt x="363" y="303"/>
                  </a:lnTo>
                  <a:lnTo>
                    <a:pt x="359" y="307"/>
                  </a:lnTo>
                  <a:lnTo>
                    <a:pt x="352" y="307"/>
                  </a:lnTo>
                  <a:lnTo>
                    <a:pt x="347" y="310"/>
                  </a:lnTo>
                  <a:lnTo>
                    <a:pt x="345" y="312"/>
                  </a:lnTo>
                  <a:lnTo>
                    <a:pt x="341" y="312"/>
                  </a:lnTo>
                  <a:lnTo>
                    <a:pt x="338" y="314"/>
                  </a:lnTo>
                  <a:lnTo>
                    <a:pt x="332" y="314"/>
                  </a:lnTo>
                  <a:lnTo>
                    <a:pt x="327" y="314"/>
                  </a:lnTo>
                  <a:lnTo>
                    <a:pt x="323" y="314"/>
                  </a:lnTo>
                  <a:lnTo>
                    <a:pt x="321" y="316"/>
                  </a:lnTo>
                  <a:lnTo>
                    <a:pt x="318" y="316"/>
                  </a:lnTo>
                  <a:lnTo>
                    <a:pt x="314" y="314"/>
                  </a:lnTo>
                  <a:lnTo>
                    <a:pt x="312" y="310"/>
                  </a:lnTo>
                  <a:lnTo>
                    <a:pt x="309" y="307"/>
                  </a:lnTo>
                  <a:lnTo>
                    <a:pt x="305" y="307"/>
                  </a:lnTo>
                  <a:lnTo>
                    <a:pt x="300" y="307"/>
                  </a:lnTo>
                  <a:lnTo>
                    <a:pt x="296" y="307"/>
                  </a:lnTo>
                  <a:lnTo>
                    <a:pt x="294" y="307"/>
                  </a:lnTo>
                  <a:lnTo>
                    <a:pt x="289" y="307"/>
                  </a:lnTo>
                  <a:lnTo>
                    <a:pt x="285" y="310"/>
                  </a:lnTo>
                  <a:lnTo>
                    <a:pt x="278" y="310"/>
                  </a:lnTo>
                  <a:lnTo>
                    <a:pt x="273" y="310"/>
                  </a:lnTo>
                  <a:lnTo>
                    <a:pt x="273" y="310"/>
                  </a:lnTo>
                  <a:lnTo>
                    <a:pt x="273" y="312"/>
                  </a:lnTo>
                  <a:lnTo>
                    <a:pt x="273" y="312"/>
                  </a:lnTo>
                  <a:lnTo>
                    <a:pt x="273" y="312"/>
                  </a:lnTo>
                  <a:lnTo>
                    <a:pt x="271" y="312"/>
                  </a:lnTo>
                  <a:lnTo>
                    <a:pt x="269" y="312"/>
                  </a:lnTo>
                  <a:lnTo>
                    <a:pt x="264" y="312"/>
                  </a:lnTo>
                  <a:lnTo>
                    <a:pt x="247" y="314"/>
                  </a:lnTo>
                  <a:lnTo>
                    <a:pt x="235" y="314"/>
                  </a:lnTo>
                  <a:lnTo>
                    <a:pt x="224" y="316"/>
                  </a:lnTo>
                  <a:lnTo>
                    <a:pt x="215" y="316"/>
                  </a:lnTo>
                  <a:lnTo>
                    <a:pt x="208" y="316"/>
                  </a:lnTo>
                  <a:lnTo>
                    <a:pt x="204" y="319"/>
                  </a:lnTo>
                  <a:lnTo>
                    <a:pt x="197" y="319"/>
                  </a:lnTo>
                  <a:lnTo>
                    <a:pt x="193" y="316"/>
                  </a:lnTo>
                  <a:lnTo>
                    <a:pt x="188" y="312"/>
                  </a:lnTo>
                  <a:lnTo>
                    <a:pt x="186" y="312"/>
                  </a:lnTo>
                  <a:lnTo>
                    <a:pt x="184" y="310"/>
                  </a:lnTo>
                  <a:lnTo>
                    <a:pt x="182" y="310"/>
                  </a:lnTo>
                  <a:lnTo>
                    <a:pt x="177" y="310"/>
                  </a:lnTo>
                  <a:lnTo>
                    <a:pt x="168" y="310"/>
                  </a:lnTo>
                  <a:lnTo>
                    <a:pt x="164" y="310"/>
                  </a:lnTo>
                  <a:lnTo>
                    <a:pt x="157" y="307"/>
                  </a:lnTo>
                  <a:lnTo>
                    <a:pt x="150" y="310"/>
                  </a:lnTo>
                  <a:lnTo>
                    <a:pt x="146" y="312"/>
                  </a:lnTo>
                  <a:lnTo>
                    <a:pt x="141" y="312"/>
                  </a:lnTo>
                  <a:lnTo>
                    <a:pt x="137" y="314"/>
                  </a:lnTo>
                  <a:lnTo>
                    <a:pt x="134" y="316"/>
                  </a:lnTo>
                  <a:lnTo>
                    <a:pt x="132" y="319"/>
                  </a:lnTo>
                  <a:lnTo>
                    <a:pt x="134" y="321"/>
                  </a:lnTo>
                  <a:lnTo>
                    <a:pt x="137" y="325"/>
                  </a:lnTo>
                  <a:lnTo>
                    <a:pt x="139" y="325"/>
                  </a:lnTo>
                  <a:lnTo>
                    <a:pt x="141" y="328"/>
                  </a:lnTo>
                  <a:lnTo>
                    <a:pt x="141" y="330"/>
                  </a:lnTo>
                  <a:lnTo>
                    <a:pt x="146" y="334"/>
                  </a:lnTo>
                  <a:lnTo>
                    <a:pt x="148" y="337"/>
                  </a:lnTo>
                  <a:lnTo>
                    <a:pt x="148" y="339"/>
                  </a:lnTo>
                  <a:lnTo>
                    <a:pt x="148" y="339"/>
                  </a:lnTo>
                  <a:lnTo>
                    <a:pt x="150" y="341"/>
                  </a:lnTo>
                  <a:lnTo>
                    <a:pt x="150" y="341"/>
                  </a:lnTo>
                  <a:lnTo>
                    <a:pt x="155" y="341"/>
                  </a:lnTo>
                  <a:lnTo>
                    <a:pt x="159" y="341"/>
                  </a:lnTo>
                  <a:lnTo>
                    <a:pt x="168" y="343"/>
                  </a:lnTo>
                  <a:lnTo>
                    <a:pt x="175" y="343"/>
                  </a:lnTo>
                  <a:lnTo>
                    <a:pt x="179" y="343"/>
                  </a:lnTo>
                  <a:lnTo>
                    <a:pt x="182" y="343"/>
                  </a:lnTo>
                  <a:lnTo>
                    <a:pt x="182" y="343"/>
                  </a:lnTo>
                  <a:lnTo>
                    <a:pt x="184" y="341"/>
                  </a:lnTo>
                  <a:lnTo>
                    <a:pt x="184" y="341"/>
                  </a:lnTo>
                  <a:lnTo>
                    <a:pt x="186" y="343"/>
                  </a:lnTo>
                  <a:lnTo>
                    <a:pt x="188" y="343"/>
                  </a:lnTo>
                  <a:lnTo>
                    <a:pt x="193" y="346"/>
                  </a:lnTo>
                  <a:lnTo>
                    <a:pt x="208" y="348"/>
                  </a:lnTo>
                  <a:lnTo>
                    <a:pt x="220" y="348"/>
                  </a:lnTo>
                  <a:lnTo>
                    <a:pt x="233" y="346"/>
                  </a:lnTo>
                  <a:lnTo>
                    <a:pt x="247" y="343"/>
                  </a:lnTo>
                  <a:lnTo>
                    <a:pt x="256" y="341"/>
                  </a:lnTo>
                  <a:lnTo>
                    <a:pt x="269" y="339"/>
                  </a:lnTo>
                  <a:lnTo>
                    <a:pt x="285" y="337"/>
                  </a:lnTo>
                  <a:lnTo>
                    <a:pt x="298" y="334"/>
                  </a:lnTo>
                  <a:lnTo>
                    <a:pt x="312" y="337"/>
                  </a:lnTo>
                  <a:lnTo>
                    <a:pt x="316" y="339"/>
                  </a:lnTo>
                  <a:lnTo>
                    <a:pt x="323" y="343"/>
                  </a:lnTo>
                  <a:lnTo>
                    <a:pt x="330" y="346"/>
                  </a:lnTo>
                  <a:lnTo>
                    <a:pt x="334" y="346"/>
                  </a:lnTo>
                  <a:lnTo>
                    <a:pt x="338" y="348"/>
                  </a:lnTo>
                  <a:lnTo>
                    <a:pt x="341" y="348"/>
                  </a:lnTo>
                  <a:lnTo>
                    <a:pt x="341" y="364"/>
                  </a:lnTo>
                  <a:lnTo>
                    <a:pt x="341" y="364"/>
                  </a:lnTo>
                  <a:lnTo>
                    <a:pt x="341" y="366"/>
                  </a:lnTo>
                  <a:lnTo>
                    <a:pt x="341" y="368"/>
                  </a:lnTo>
                  <a:lnTo>
                    <a:pt x="338" y="370"/>
                  </a:lnTo>
                  <a:lnTo>
                    <a:pt x="336" y="375"/>
                  </a:lnTo>
                  <a:lnTo>
                    <a:pt x="334" y="377"/>
                  </a:lnTo>
                  <a:lnTo>
                    <a:pt x="334" y="379"/>
                  </a:lnTo>
                  <a:lnTo>
                    <a:pt x="334" y="381"/>
                  </a:lnTo>
                  <a:lnTo>
                    <a:pt x="336" y="384"/>
                  </a:lnTo>
                  <a:lnTo>
                    <a:pt x="336" y="386"/>
                  </a:lnTo>
                  <a:lnTo>
                    <a:pt x="334" y="388"/>
                  </a:lnTo>
                  <a:lnTo>
                    <a:pt x="332" y="388"/>
                  </a:lnTo>
                  <a:lnTo>
                    <a:pt x="327" y="390"/>
                  </a:lnTo>
                  <a:lnTo>
                    <a:pt x="318" y="390"/>
                  </a:lnTo>
                  <a:lnTo>
                    <a:pt x="303" y="390"/>
                  </a:lnTo>
                  <a:lnTo>
                    <a:pt x="294" y="390"/>
                  </a:lnTo>
                  <a:lnTo>
                    <a:pt x="289" y="390"/>
                  </a:lnTo>
                  <a:lnTo>
                    <a:pt x="282" y="388"/>
                  </a:lnTo>
                  <a:lnTo>
                    <a:pt x="278" y="386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76" y="381"/>
                  </a:lnTo>
                  <a:lnTo>
                    <a:pt x="276" y="381"/>
                  </a:lnTo>
                  <a:lnTo>
                    <a:pt x="273" y="381"/>
                  </a:lnTo>
                  <a:lnTo>
                    <a:pt x="269" y="381"/>
                  </a:lnTo>
                  <a:lnTo>
                    <a:pt x="264" y="384"/>
                  </a:lnTo>
                  <a:lnTo>
                    <a:pt x="256" y="384"/>
                  </a:lnTo>
                  <a:lnTo>
                    <a:pt x="251" y="386"/>
                  </a:lnTo>
                  <a:lnTo>
                    <a:pt x="247" y="386"/>
                  </a:lnTo>
                  <a:lnTo>
                    <a:pt x="244" y="386"/>
                  </a:lnTo>
                  <a:lnTo>
                    <a:pt x="240" y="388"/>
                  </a:lnTo>
                  <a:lnTo>
                    <a:pt x="235" y="388"/>
                  </a:lnTo>
                  <a:lnTo>
                    <a:pt x="231" y="388"/>
                  </a:lnTo>
                  <a:lnTo>
                    <a:pt x="224" y="388"/>
                  </a:lnTo>
                  <a:lnTo>
                    <a:pt x="217" y="390"/>
                  </a:lnTo>
                  <a:lnTo>
                    <a:pt x="213" y="390"/>
                  </a:lnTo>
                  <a:lnTo>
                    <a:pt x="206" y="390"/>
                  </a:lnTo>
                  <a:lnTo>
                    <a:pt x="197" y="390"/>
                  </a:lnTo>
                  <a:lnTo>
                    <a:pt x="190" y="390"/>
                  </a:lnTo>
                  <a:lnTo>
                    <a:pt x="184" y="390"/>
                  </a:lnTo>
                  <a:lnTo>
                    <a:pt x="179" y="388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7" y="386"/>
                  </a:lnTo>
                  <a:lnTo>
                    <a:pt x="175" y="384"/>
                  </a:lnTo>
                  <a:lnTo>
                    <a:pt x="175" y="381"/>
                  </a:lnTo>
                  <a:lnTo>
                    <a:pt x="170" y="381"/>
                  </a:lnTo>
                  <a:lnTo>
                    <a:pt x="166" y="381"/>
                  </a:lnTo>
                  <a:lnTo>
                    <a:pt x="161" y="381"/>
                  </a:lnTo>
                  <a:lnTo>
                    <a:pt x="159" y="384"/>
                  </a:lnTo>
                  <a:lnTo>
                    <a:pt x="155" y="384"/>
                  </a:lnTo>
                  <a:lnTo>
                    <a:pt x="152" y="386"/>
                  </a:lnTo>
                  <a:lnTo>
                    <a:pt x="150" y="386"/>
                  </a:lnTo>
                  <a:lnTo>
                    <a:pt x="146" y="386"/>
                  </a:lnTo>
                  <a:lnTo>
                    <a:pt x="139" y="384"/>
                  </a:lnTo>
                  <a:lnTo>
                    <a:pt x="130" y="384"/>
                  </a:lnTo>
                  <a:lnTo>
                    <a:pt x="123" y="381"/>
                  </a:lnTo>
                  <a:lnTo>
                    <a:pt x="121" y="381"/>
                  </a:lnTo>
                  <a:lnTo>
                    <a:pt x="116" y="379"/>
                  </a:lnTo>
                  <a:lnTo>
                    <a:pt x="114" y="379"/>
                  </a:lnTo>
                  <a:lnTo>
                    <a:pt x="110" y="377"/>
                  </a:lnTo>
                  <a:lnTo>
                    <a:pt x="103" y="375"/>
                  </a:lnTo>
                  <a:lnTo>
                    <a:pt x="99" y="375"/>
                  </a:lnTo>
                  <a:lnTo>
                    <a:pt x="96" y="372"/>
                  </a:lnTo>
                  <a:lnTo>
                    <a:pt x="94" y="368"/>
                  </a:lnTo>
                  <a:lnTo>
                    <a:pt x="94" y="364"/>
                  </a:lnTo>
                  <a:lnTo>
                    <a:pt x="94" y="359"/>
                  </a:lnTo>
                  <a:lnTo>
                    <a:pt x="96" y="355"/>
                  </a:lnTo>
                  <a:lnTo>
                    <a:pt x="96" y="352"/>
                  </a:lnTo>
                  <a:lnTo>
                    <a:pt x="99" y="350"/>
                  </a:lnTo>
                  <a:lnTo>
                    <a:pt x="96" y="346"/>
                  </a:lnTo>
                  <a:lnTo>
                    <a:pt x="94" y="341"/>
                  </a:lnTo>
                  <a:lnTo>
                    <a:pt x="92" y="334"/>
                  </a:lnTo>
                  <a:lnTo>
                    <a:pt x="90" y="332"/>
                  </a:lnTo>
                  <a:lnTo>
                    <a:pt x="87" y="328"/>
                  </a:lnTo>
                  <a:lnTo>
                    <a:pt x="85" y="325"/>
                  </a:lnTo>
                  <a:lnTo>
                    <a:pt x="81" y="321"/>
                  </a:lnTo>
                  <a:lnTo>
                    <a:pt x="76" y="319"/>
                  </a:lnTo>
                  <a:lnTo>
                    <a:pt x="74" y="316"/>
                  </a:lnTo>
                  <a:lnTo>
                    <a:pt x="72" y="314"/>
                  </a:lnTo>
                  <a:lnTo>
                    <a:pt x="69" y="312"/>
                  </a:lnTo>
                  <a:lnTo>
                    <a:pt x="65" y="312"/>
                  </a:lnTo>
                  <a:lnTo>
                    <a:pt x="60" y="312"/>
                  </a:lnTo>
                  <a:lnTo>
                    <a:pt x="49" y="312"/>
                  </a:lnTo>
                  <a:lnTo>
                    <a:pt x="42" y="314"/>
                  </a:lnTo>
                  <a:lnTo>
                    <a:pt x="34" y="314"/>
                  </a:lnTo>
                  <a:lnTo>
                    <a:pt x="25" y="312"/>
                  </a:lnTo>
                  <a:lnTo>
                    <a:pt x="20" y="310"/>
                  </a:lnTo>
                  <a:lnTo>
                    <a:pt x="16" y="310"/>
                  </a:lnTo>
                  <a:lnTo>
                    <a:pt x="11" y="310"/>
                  </a:lnTo>
                  <a:lnTo>
                    <a:pt x="9" y="307"/>
                  </a:lnTo>
                  <a:lnTo>
                    <a:pt x="7" y="303"/>
                  </a:lnTo>
                  <a:lnTo>
                    <a:pt x="2" y="296"/>
                  </a:lnTo>
                  <a:lnTo>
                    <a:pt x="0" y="292"/>
                  </a:lnTo>
                  <a:lnTo>
                    <a:pt x="0" y="290"/>
                  </a:lnTo>
                  <a:lnTo>
                    <a:pt x="0" y="285"/>
                  </a:lnTo>
                  <a:lnTo>
                    <a:pt x="4" y="283"/>
                  </a:lnTo>
                  <a:lnTo>
                    <a:pt x="9" y="281"/>
                  </a:lnTo>
                  <a:lnTo>
                    <a:pt x="13" y="281"/>
                  </a:lnTo>
                  <a:lnTo>
                    <a:pt x="18" y="281"/>
                  </a:lnTo>
                  <a:lnTo>
                    <a:pt x="22" y="281"/>
                  </a:lnTo>
                  <a:lnTo>
                    <a:pt x="27" y="283"/>
                  </a:lnTo>
                  <a:lnTo>
                    <a:pt x="31" y="285"/>
                  </a:lnTo>
                  <a:lnTo>
                    <a:pt x="38" y="287"/>
                  </a:lnTo>
                  <a:lnTo>
                    <a:pt x="45" y="290"/>
                  </a:lnTo>
                  <a:lnTo>
                    <a:pt x="49" y="290"/>
                  </a:lnTo>
                  <a:lnTo>
                    <a:pt x="54" y="292"/>
                  </a:lnTo>
                  <a:lnTo>
                    <a:pt x="58" y="294"/>
                  </a:lnTo>
                  <a:lnTo>
                    <a:pt x="65" y="294"/>
                  </a:lnTo>
                  <a:lnTo>
                    <a:pt x="72" y="294"/>
                  </a:lnTo>
                  <a:lnTo>
                    <a:pt x="76" y="294"/>
                  </a:lnTo>
                  <a:lnTo>
                    <a:pt x="78" y="296"/>
                  </a:lnTo>
                  <a:lnTo>
                    <a:pt x="81" y="296"/>
                  </a:lnTo>
                  <a:lnTo>
                    <a:pt x="81" y="296"/>
                  </a:lnTo>
                  <a:lnTo>
                    <a:pt x="85" y="296"/>
                  </a:lnTo>
                  <a:lnTo>
                    <a:pt x="90" y="296"/>
                  </a:lnTo>
                  <a:lnTo>
                    <a:pt x="96" y="296"/>
                  </a:lnTo>
                  <a:lnTo>
                    <a:pt x="101" y="296"/>
                  </a:lnTo>
                  <a:lnTo>
                    <a:pt x="105" y="296"/>
                  </a:lnTo>
                  <a:lnTo>
                    <a:pt x="110" y="296"/>
                  </a:lnTo>
                  <a:lnTo>
                    <a:pt x="116" y="296"/>
                  </a:lnTo>
                  <a:lnTo>
                    <a:pt x="125" y="294"/>
                  </a:lnTo>
                  <a:lnTo>
                    <a:pt x="134" y="292"/>
                  </a:lnTo>
                  <a:lnTo>
                    <a:pt x="141" y="290"/>
                  </a:lnTo>
                  <a:lnTo>
                    <a:pt x="148" y="290"/>
                  </a:lnTo>
                  <a:lnTo>
                    <a:pt x="152" y="290"/>
                  </a:lnTo>
                  <a:lnTo>
                    <a:pt x="155" y="287"/>
                  </a:lnTo>
                  <a:lnTo>
                    <a:pt x="159" y="287"/>
                  </a:lnTo>
                  <a:lnTo>
                    <a:pt x="170" y="285"/>
                  </a:lnTo>
                  <a:lnTo>
                    <a:pt x="184" y="281"/>
                  </a:lnTo>
                  <a:lnTo>
                    <a:pt x="190" y="278"/>
                  </a:lnTo>
                  <a:lnTo>
                    <a:pt x="195" y="278"/>
                  </a:lnTo>
                  <a:lnTo>
                    <a:pt x="197" y="276"/>
                  </a:lnTo>
                  <a:lnTo>
                    <a:pt x="199" y="274"/>
                  </a:lnTo>
                  <a:lnTo>
                    <a:pt x="199" y="272"/>
                  </a:lnTo>
                  <a:lnTo>
                    <a:pt x="199" y="269"/>
                  </a:lnTo>
                  <a:lnTo>
                    <a:pt x="197" y="267"/>
                  </a:lnTo>
                  <a:lnTo>
                    <a:pt x="193" y="265"/>
                  </a:lnTo>
                  <a:lnTo>
                    <a:pt x="188" y="263"/>
                  </a:lnTo>
                  <a:lnTo>
                    <a:pt x="184" y="260"/>
                  </a:lnTo>
                  <a:lnTo>
                    <a:pt x="179" y="258"/>
                  </a:lnTo>
                  <a:lnTo>
                    <a:pt x="177" y="258"/>
                  </a:lnTo>
                  <a:lnTo>
                    <a:pt x="177" y="256"/>
                  </a:lnTo>
                  <a:lnTo>
                    <a:pt x="179" y="254"/>
                  </a:lnTo>
                  <a:lnTo>
                    <a:pt x="184" y="251"/>
                  </a:lnTo>
                  <a:lnTo>
                    <a:pt x="188" y="249"/>
                  </a:lnTo>
                  <a:lnTo>
                    <a:pt x="193" y="249"/>
                  </a:lnTo>
                  <a:lnTo>
                    <a:pt x="195" y="247"/>
                  </a:lnTo>
                  <a:lnTo>
                    <a:pt x="199" y="249"/>
                  </a:lnTo>
                  <a:lnTo>
                    <a:pt x="206" y="249"/>
                  </a:lnTo>
                  <a:lnTo>
                    <a:pt x="211" y="251"/>
                  </a:lnTo>
                  <a:lnTo>
                    <a:pt x="217" y="251"/>
                  </a:lnTo>
                  <a:lnTo>
                    <a:pt x="220" y="251"/>
                  </a:lnTo>
                  <a:lnTo>
                    <a:pt x="222" y="251"/>
                  </a:lnTo>
                  <a:lnTo>
                    <a:pt x="222" y="251"/>
                  </a:lnTo>
                  <a:lnTo>
                    <a:pt x="224" y="254"/>
                  </a:lnTo>
                  <a:lnTo>
                    <a:pt x="226" y="256"/>
                  </a:lnTo>
                  <a:lnTo>
                    <a:pt x="229" y="256"/>
                  </a:lnTo>
                  <a:lnTo>
                    <a:pt x="231" y="258"/>
                  </a:lnTo>
                  <a:lnTo>
                    <a:pt x="231" y="256"/>
                  </a:lnTo>
                  <a:lnTo>
                    <a:pt x="233" y="254"/>
                  </a:lnTo>
                  <a:lnTo>
                    <a:pt x="233" y="249"/>
                  </a:lnTo>
                  <a:lnTo>
                    <a:pt x="235" y="247"/>
                  </a:lnTo>
                  <a:lnTo>
                    <a:pt x="238" y="242"/>
                  </a:lnTo>
                  <a:lnTo>
                    <a:pt x="238" y="240"/>
                  </a:lnTo>
                  <a:lnTo>
                    <a:pt x="238" y="238"/>
                  </a:lnTo>
                  <a:lnTo>
                    <a:pt x="238" y="236"/>
                  </a:lnTo>
                  <a:lnTo>
                    <a:pt x="233" y="236"/>
                  </a:lnTo>
                  <a:lnTo>
                    <a:pt x="226" y="236"/>
                  </a:lnTo>
                  <a:lnTo>
                    <a:pt x="220" y="238"/>
                  </a:lnTo>
                  <a:lnTo>
                    <a:pt x="215" y="238"/>
                  </a:lnTo>
                  <a:lnTo>
                    <a:pt x="208" y="238"/>
                  </a:lnTo>
                  <a:lnTo>
                    <a:pt x="204" y="236"/>
                  </a:lnTo>
                  <a:lnTo>
                    <a:pt x="199" y="234"/>
                  </a:lnTo>
                  <a:lnTo>
                    <a:pt x="195" y="234"/>
                  </a:lnTo>
                  <a:lnTo>
                    <a:pt x="193" y="231"/>
                  </a:lnTo>
                  <a:lnTo>
                    <a:pt x="190" y="231"/>
                  </a:lnTo>
                  <a:lnTo>
                    <a:pt x="188" y="229"/>
                  </a:lnTo>
                  <a:lnTo>
                    <a:pt x="190" y="227"/>
                  </a:lnTo>
                  <a:lnTo>
                    <a:pt x="193" y="222"/>
                  </a:lnTo>
                  <a:lnTo>
                    <a:pt x="197" y="216"/>
                  </a:lnTo>
                  <a:lnTo>
                    <a:pt x="202" y="211"/>
                  </a:lnTo>
                  <a:lnTo>
                    <a:pt x="206" y="207"/>
                  </a:lnTo>
                  <a:lnTo>
                    <a:pt x="208" y="204"/>
                  </a:lnTo>
                  <a:lnTo>
                    <a:pt x="208" y="202"/>
                  </a:lnTo>
                  <a:lnTo>
                    <a:pt x="208" y="202"/>
                  </a:lnTo>
                  <a:lnTo>
                    <a:pt x="208" y="200"/>
                  </a:lnTo>
                  <a:lnTo>
                    <a:pt x="208" y="198"/>
                  </a:lnTo>
                  <a:lnTo>
                    <a:pt x="206" y="195"/>
                  </a:lnTo>
                  <a:lnTo>
                    <a:pt x="206" y="195"/>
                  </a:lnTo>
                  <a:lnTo>
                    <a:pt x="202" y="195"/>
                  </a:lnTo>
                  <a:lnTo>
                    <a:pt x="197" y="198"/>
                  </a:lnTo>
                  <a:lnTo>
                    <a:pt x="195" y="200"/>
                  </a:lnTo>
                  <a:lnTo>
                    <a:pt x="193" y="202"/>
                  </a:lnTo>
                  <a:lnTo>
                    <a:pt x="190" y="204"/>
                  </a:lnTo>
                  <a:lnTo>
                    <a:pt x="188" y="204"/>
                  </a:lnTo>
                  <a:lnTo>
                    <a:pt x="186" y="207"/>
                  </a:lnTo>
                  <a:lnTo>
                    <a:pt x="184" y="209"/>
                  </a:lnTo>
                  <a:lnTo>
                    <a:pt x="179" y="213"/>
                  </a:lnTo>
                  <a:lnTo>
                    <a:pt x="173" y="218"/>
                  </a:lnTo>
                  <a:lnTo>
                    <a:pt x="170" y="222"/>
                  </a:lnTo>
                  <a:lnTo>
                    <a:pt x="168" y="227"/>
                  </a:lnTo>
                  <a:lnTo>
                    <a:pt x="164" y="229"/>
                  </a:lnTo>
                  <a:lnTo>
                    <a:pt x="161" y="231"/>
                  </a:lnTo>
                  <a:lnTo>
                    <a:pt x="155" y="234"/>
                  </a:lnTo>
                  <a:lnTo>
                    <a:pt x="148" y="234"/>
                  </a:lnTo>
                  <a:lnTo>
                    <a:pt x="139" y="234"/>
                  </a:lnTo>
                  <a:lnTo>
                    <a:pt x="134" y="236"/>
                  </a:lnTo>
                  <a:lnTo>
                    <a:pt x="130" y="236"/>
                  </a:lnTo>
                  <a:lnTo>
                    <a:pt x="128" y="238"/>
                  </a:lnTo>
                  <a:lnTo>
                    <a:pt x="125" y="238"/>
                  </a:lnTo>
                  <a:lnTo>
                    <a:pt x="123" y="236"/>
                  </a:lnTo>
                  <a:lnTo>
                    <a:pt x="119" y="236"/>
                  </a:lnTo>
                  <a:lnTo>
                    <a:pt x="114" y="234"/>
                  </a:lnTo>
                  <a:lnTo>
                    <a:pt x="112" y="234"/>
                  </a:lnTo>
                  <a:lnTo>
                    <a:pt x="110" y="231"/>
                  </a:lnTo>
                  <a:lnTo>
                    <a:pt x="108" y="231"/>
                  </a:lnTo>
                  <a:lnTo>
                    <a:pt x="108" y="229"/>
                  </a:lnTo>
                  <a:lnTo>
                    <a:pt x="103" y="227"/>
                  </a:lnTo>
                  <a:lnTo>
                    <a:pt x="96" y="225"/>
                  </a:lnTo>
                  <a:lnTo>
                    <a:pt x="87" y="222"/>
                  </a:lnTo>
                  <a:lnTo>
                    <a:pt x="81" y="220"/>
                  </a:lnTo>
                  <a:lnTo>
                    <a:pt x="74" y="218"/>
                  </a:lnTo>
                  <a:lnTo>
                    <a:pt x="69" y="216"/>
                  </a:lnTo>
                  <a:lnTo>
                    <a:pt x="65" y="213"/>
                  </a:lnTo>
                  <a:lnTo>
                    <a:pt x="63" y="211"/>
                  </a:lnTo>
                  <a:lnTo>
                    <a:pt x="63" y="204"/>
                  </a:lnTo>
                  <a:lnTo>
                    <a:pt x="63" y="200"/>
                  </a:lnTo>
                  <a:lnTo>
                    <a:pt x="63" y="198"/>
                  </a:lnTo>
                  <a:lnTo>
                    <a:pt x="63" y="195"/>
                  </a:lnTo>
                  <a:lnTo>
                    <a:pt x="67" y="191"/>
                  </a:lnTo>
                  <a:lnTo>
                    <a:pt x="72" y="191"/>
                  </a:lnTo>
                  <a:lnTo>
                    <a:pt x="76" y="189"/>
                  </a:lnTo>
                  <a:lnTo>
                    <a:pt x="81" y="186"/>
                  </a:lnTo>
                  <a:lnTo>
                    <a:pt x="85" y="184"/>
                  </a:lnTo>
                  <a:lnTo>
                    <a:pt x="87" y="184"/>
                  </a:lnTo>
                  <a:lnTo>
                    <a:pt x="87" y="182"/>
                  </a:lnTo>
                  <a:lnTo>
                    <a:pt x="83" y="182"/>
                  </a:lnTo>
                  <a:lnTo>
                    <a:pt x="72" y="180"/>
                  </a:lnTo>
                  <a:lnTo>
                    <a:pt x="63" y="180"/>
                  </a:lnTo>
                  <a:lnTo>
                    <a:pt x="54" y="182"/>
                  </a:lnTo>
                  <a:lnTo>
                    <a:pt x="49" y="182"/>
                  </a:lnTo>
                  <a:lnTo>
                    <a:pt x="49" y="184"/>
                  </a:lnTo>
                  <a:lnTo>
                    <a:pt x="47" y="186"/>
                  </a:lnTo>
                  <a:lnTo>
                    <a:pt x="47" y="189"/>
                  </a:lnTo>
                  <a:lnTo>
                    <a:pt x="45" y="191"/>
                  </a:lnTo>
                  <a:lnTo>
                    <a:pt x="45" y="191"/>
                  </a:lnTo>
                  <a:lnTo>
                    <a:pt x="40" y="189"/>
                  </a:lnTo>
                  <a:lnTo>
                    <a:pt x="36" y="186"/>
                  </a:lnTo>
                  <a:lnTo>
                    <a:pt x="31" y="182"/>
                  </a:lnTo>
                  <a:lnTo>
                    <a:pt x="27" y="180"/>
                  </a:lnTo>
                  <a:lnTo>
                    <a:pt x="25" y="177"/>
                  </a:lnTo>
                  <a:lnTo>
                    <a:pt x="22" y="175"/>
                  </a:lnTo>
                  <a:lnTo>
                    <a:pt x="20" y="173"/>
                  </a:lnTo>
                  <a:lnTo>
                    <a:pt x="20" y="171"/>
                  </a:lnTo>
                  <a:lnTo>
                    <a:pt x="18" y="166"/>
                  </a:lnTo>
                  <a:lnTo>
                    <a:pt x="16" y="162"/>
                  </a:lnTo>
                  <a:lnTo>
                    <a:pt x="13" y="157"/>
                  </a:lnTo>
                  <a:lnTo>
                    <a:pt x="11" y="155"/>
                  </a:lnTo>
                  <a:lnTo>
                    <a:pt x="11" y="153"/>
                  </a:lnTo>
                  <a:lnTo>
                    <a:pt x="11" y="148"/>
                  </a:lnTo>
                  <a:lnTo>
                    <a:pt x="13" y="144"/>
                  </a:lnTo>
                  <a:lnTo>
                    <a:pt x="20" y="135"/>
                  </a:lnTo>
                  <a:lnTo>
                    <a:pt x="25" y="128"/>
                  </a:lnTo>
                  <a:lnTo>
                    <a:pt x="29" y="121"/>
                  </a:lnTo>
                  <a:lnTo>
                    <a:pt x="36" y="112"/>
                  </a:lnTo>
                  <a:lnTo>
                    <a:pt x="45" y="106"/>
                  </a:lnTo>
                  <a:lnTo>
                    <a:pt x="51" y="101"/>
                  </a:lnTo>
                  <a:lnTo>
                    <a:pt x="58" y="97"/>
                  </a:lnTo>
                  <a:lnTo>
                    <a:pt x="67" y="95"/>
                  </a:lnTo>
                  <a:lnTo>
                    <a:pt x="74" y="95"/>
                  </a:lnTo>
                  <a:lnTo>
                    <a:pt x="78" y="95"/>
                  </a:lnTo>
                  <a:lnTo>
                    <a:pt x="85" y="97"/>
                  </a:lnTo>
                  <a:lnTo>
                    <a:pt x="94" y="99"/>
                  </a:lnTo>
                  <a:lnTo>
                    <a:pt x="99" y="101"/>
                  </a:lnTo>
                  <a:lnTo>
                    <a:pt x="103" y="106"/>
                  </a:lnTo>
                  <a:lnTo>
                    <a:pt x="110" y="112"/>
                  </a:lnTo>
                  <a:lnTo>
                    <a:pt x="119" y="117"/>
                  </a:lnTo>
                  <a:lnTo>
                    <a:pt x="125" y="121"/>
                  </a:lnTo>
                  <a:lnTo>
                    <a:pt x="130" y="126"/>
                  </a:lnTo>
                  <a:lnTo>
                    <a:pt x="134" y="128"/>
                  </a:lnTo>
                  <a:lnTo>
                    <a:pt x="139" y="130"/>
                  </a:lnTo>
                  <a:lnTo>
                    <a:pt x="143" y="130"/>
                  </a:lnTo>
                  <a:lnTo>
                    <a:pt x="150" y="133"/>
                  </a:lnTo>
                  <a:lnTo>
                    <a:pt x="155" y="137"/>
                  </a:lnTo>
                  <a:lnTo>
                    <a:pt x="159" y="139"/>
                  </a:lnTo>
                  <a:lnTo>
                    <a:pt x="164" y="139"/>
                  </a:lnTo>
                  <a:lnTo>
                    <a:pt x="166" y="139"/>
                  </a:lnTo>
                  <a:lnTo>
                    <a:pt x="168" y="137"/>
                  </a:lnTo>
                  <a:lnTo>
                    <a:pt x="170" y="137"/>
                  </a:lnTo>
                  <a:lnTo>
                    <a:pt x="175" y="137"/>
                  </a:lnTo>
                  <a:lnTo>
                    <a:pt x="179" y="142"/>
                  </a:lnTo>
                  <a:lnTo>
                    <a:pt x="184" y="148"/>
                  </a:lnTo>
                  <a:lnTo>
                    <a:pt x="186" y="153"/>
                  </a:lnTo>
                  <a:lnTo>
                    <a:pt x="190" y="157"/>
                  </a:lnTo>
                  <a:lnTo>
                    <a:pt x="195" y="162"/>
                  </a:lnTo>
                  <a:lnTo>
                    <a:pt x="199" y="164"/>
                  </a:lnTo>
                  <a:lnTo>
                    <a:pt x="202" y="166"/>
                  </a:lnTo>
                  <a:lnTo>
                    <a:pt x="206" y="169"/>
                  </a:lnTo>
                  <a:lnTo>
                    <a:pt x="211" y="171"/>
                  </a:lnTo>
                  <a:lnTo>
                    <a:pt x="215" y="171"/>
                  </a:lnTo>
                  <a:lnTo>
                    <a:pt x="217" y="171"/>
                  </a:lnTo>
                  <a:lnTo>
                    <a:pt x="217" y="169"/>
                  </a:lnTo>
                  <a:lnTo>
                    <a:pt x="217" y="166"/>
                  </a:lnTo>
                  <a:lnTo>
                    <a:pt x="217" y="162"/>
                  </a:lnTo>
                  <a:lnTo>
                    <a:pt x="215" y="157"/>
                  </a:lnTo>
                  <a:lnTo>
                    <a:pt x="213" y="153"/>
                  </a:lnTo>
                  <a:lnTo>
                    <a:pt x="211" y="151"/>
                  </a:lnTo>
                  <a:lnTo>
                    <a:pt x="208" y="148"/>
                  </a:lnTo>
                  <a:lnTo>
                    <a:pt x="211" y="146"/>
                  </a:lnTo>
                  <a:lnTo>
                    <a:pt x="213" y="144"/>
                  </a:lnTo>
                  <a:lnTo>
                    <a:pt x="217" y="144"/>
                  </a:lnTo>
                  <a:lnTo>
                    <a:pt x="229" y="142"/>
                  </a:lnTo>
                  <a:lnTo>
                    <a:pt x="235" y="142"/>
                  </a:lnTo>
                  <a:lnTo>
                    <a:pt x="242" y="139"/>
                  </a:lnTo>
                  <a:lnTo>
                    <a:pt x="247" y="139"/>
                  </a:lnTo>
                  <a:lnTo>
                    <a:pt x="247" y="139"/>
                  </a:lnTo>
                  <a:lnTo>
                    <a:pt x="251" y="139"/>
                  </a:lnTo>
                  <a:lnTo>
                    <a:pt x="262" y="139"/>
                  </a:lnTo>
                  <a:lnTo>
                    <a:pt x="273" y="142"/>
                  </a:lnTo>
                  <a:lnTo>
                    <a:pt x="285" y="144"/>
                  </a:lnTo>
                  <a:lnTo>
                    <a:pt x="287" y="144"/>
                  </a:lnTo>
                  <a:lnTo>
                    <a:pt x="289" y="144"/>
                  </a:lnTo>
                  <a:lnTo>
                    <a:pt x="291" y="142"/>
                  </a:lnTo>
                  <a:lnTo>
                    <a:pt x="294" y="142"/>
                  </a:lnTo>
                  <a:lnTo>
                    <a:pt x="296" y="139"/>
                  </a:lnTo>
                  <a:lnTo>
                    <a:pt x="300" y="137"/>
                  </a:lnTo>
                  <a:lnTo>
                    <a:pt x="309" y="135"/>
                  </a:lnTo>
                  <a:lnTo>
                    <a:pt x="318" y="130"/>
                  </a:lnTo>
                  <a:lnTo>
                    <a:pt x="325" y="128"/>
                  </a:lnTo>
                  <a:lnTo>
                    <a:pt x="330" y="126"/>
                  </a:lnTo>
                  <a:lnTo>
                    <a:pt x="334" y="124"/>
                  </a:lnTo>
                  <a:lnTo>
                    <a:pt x="338" y="124"/>
                  </a:lnTo>
                  <a:lnTo>
                    <a:pt x="341" y="124"/>
                  </a:lnTo>
                  <a:lnTo>
                    <a:pt x="345" y="124"/>
                  </a:lnTo>
                  <a:lnTo>
                    <a:pt x="345" y="124"/>
                  </a:lnTo>
                  <a:lnTo>
                    <a:pt x="345" y="126"/>
                  </a:lnTo>
                  <a:lnTo>
                    <a:pt x="345" y="126"/>
                  </a:lnTo>
                  <a:lnTo>
                    <a:pt x="347" y="126"/>
                  </a:lnTo>
                  <a:lnTo>
                    <a:pt x="347" y="126"/>
                  </a:lnTo>
                  <a:lnTo>
                    <a:pt x="352" y="124"/>
                  </a:lnTo>
                  <a:lnTo>
                    <a:pt x="356" y="117"/>
                  </a:lnTo>
                  <a:lnTo>
                    <a:pt x="361" y="110"/>
                  </a:lnTo>
                  <a:lnTo>
                    <a:pt x="363" y="106"/>
                  </a:lnTo>
                  <a:lnTo>
                    <a:pt x="365" y="103"/>
                  </a:lnTo>
                  <a:lnTo>
                    <a:pt x="365" y="101"/>
                  </a:lnTo>
                  <a:lnTo>
                    <a:pt x="365" y="101"/>
                  </a:lnTo>
                  <a:lnTo>
                    <a:pt x="365" y="99"/>
                  </a:lnTo>
                  <a:lnTo>
                    <a:pt x="363" y="99"/>
                  </a:lnTo>
                  <a:lnTo>
                    <a:pt x="361" y="99"/>
                  </a:lnTo>
                  <a:lnTo>
                    <a:pt x="359" y="99"/>
                  </a:lnTo>
                  <a:lnTo>
                    <a:pt x="354" y="101"/>
                  </a:lnTo>
                  <a:lnTo>
                    <a:pt x="350" y="106"/>
                  </a:lnTo>
                  <a:lnTo>
                    <a:pt x="345" y="108"/>
                  </a:lnTo>
                  <a:lnTo>
                    <a:pt x="343" y="112"/>
                  </a:lnTo>
                  <a:lnTo>
                    <a:pt x="341" y="115"/>
                  </a:lnTo>
                  <a:lnTo>
                    <a:pt x="338" y="117"/>
                  </a:lnTo>
                  <a:lnTo>
                    <a:pt x="336" y="119"/>
                  </a:lnTo>
                  <a:lnTo>
                    <a:pt x="332" y="121"/>
                  </a:lnTo>
                  <a:lnTo>
                    <a:pt x="327" y="124"/>
                  </a:lnTo>
                  <a:lnTo>
                    <a:pt x="318" y="124"/>
                  </a:lnTo>
                  <a:lnTo>
                    <a:pt x="312" y="124"/>
                  </a:lnTo>
                  <a:lnTo>
                    <a:pt x="305" y="124"/>
                  </a:lnTo>
                  <a:lnTo>
                    <a:pt x="303" y="124"/>
                  </a:lnTo>
                  <a:lnTo>
                    <a:pt x="300" y="126"/>
                  </a:lnTo>
                  <a:lnTo>
                    <a:pt x="300" y="126"/>
                  </a:lnTo>
                  <a:lnTo>
                    <a:pt x="298" y="126"/>
                  </a:lnTo>
                  <a:lnTo>
                    <a:pt x="296" y="126"/>
                  </a:lnTo>
                  <a:lnTo>
                    <a:pt x="291" y="126"/>
                  </a:lnTo>
                  <a:lnTo>
                    <a:pt x="285" y="124"/>
                  </a:lnTo>
                  <a:lnTo>
                    <a:pt x="269" y="119"/>
                  </a:lnTo>
                  <a:lnTo>
                    <a:pt x="262" y="121"/>
                  </a:lnTo>
                  <a:lnTo>
                    <a:pt x="256" y="124"/>
                  </a:lnTo>
                  <a:lnTo>
                    <a:pt x="247" y="124"/>
                  </a:lnTo>
                  <a:lnTo>
                    <a:pt x="240" y="126"/>
                  </a:lnTo>
                  <a:lnTo>
                    <a:pt x="233" y="128"/>
                  </a:lnTo>
                  <a:lnTo>
                    <a:pt x="231" y="128"/>
                  </a:lnTo>
                  <a:lnTo>
                    <a:pt x="226" y="126"/>
                  </a:lnTo>
                  <a:lnTo>
                    <a:pt x="222" y="124"/>
                  </a:lnTo>
                  <a:lnTo>
                    <a:pt x="220" y="121"/>
                  </a:lnTo>
                  <a:lnTo>
                    <a:pt x="217" y="119"/>
                  </a:lnTo>
                  <a:lnTo>
                    <a:pt x="217" y="117"/>
                  </a:lnTo>
                  <a:lnTo>
                    <a:pt x="217" y="115"/>
                  </a:lnTo>
                  <a:lnTo>
                    <a:pt x="213" y="115"/>
                  </a:lnTo>
                  <a:lnTo>
                    <a:pt x="208" y="115"/>
                  </a:lnTo>
                  <a:lnTo>
                    <a:pt x="202" y="115"/>
                  </a:lnTo>
                  <a:lnTo>
                    <a:pt x="199" y="115"/>
                  </a:lnTo>
                  <a:lnTo>
                    <a:pt x="195" y="115"/>
                  </a:lnTo>
                  <a:lnTo>
                    <a:pt x="190" y="115"/>
                  </a:lnTo>
                  <a:lnTo>
                    <a:pt x="186" y="115"/>
                  </a:lnTo>
                  <a:lnTo>
                    <a:pt x="179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3" y="115"/>
                  </a:lnTo>
                  <a:lnTo>
                    <a:pt x="168" y="115"/>
                  </a:lnTo>
                  <a:lnTo>
                    <a:pt x="166" y="112"/>
                  </a:lnTo>
                  <a:lnTo>
                    <a:pt x="164" y="112"/>
                  </a:lnTo>
                  <a:lnTo>
                    <a:pt x="161" y="110"/>
                  </a:lnTo>
                  <a:lnTo>
                    <a:pt x="159" y="110"/>
                  </a:lnTo>
                  <a:lnTo>
                    <a:pt x="155" y="106"/>
                  </a:lnTo>
                  <a:lnTo>
                    <a:pt x="150" y="103"/>
                  </a:lnTo>
                  <a:lnTo>
                    <a:pt x="146" y="103"/>
                  </a:lnTo>
                  <a:lnTo>
                    <a:pt x="143" y="101"/>
                  </a:lnTo>
                  <a:lnTo>
                    <a:pt x="143" y="99"/>
                  </a:lnTo>
                  <a:lnTo>
                    <a:pt x="141" y="97"/>
                  </a:lnTo>
                  <a:lnTo>
                    <a:pt x="141" y="92"/>
                  </a:lnTo>
                  <a:lnTo>
                    <a:pt x="139" y="88"/>
                  </a:lnTo>
                  <a:lnTo>
                    <a:pt x="134" y="88"/>
                  </a:lnTo>
                  <a:lnTo>
                    <a:pt x="132" y="86"/>
                  </a:lnTo>
                  <a:lnTo>
                    <a:pt x="128" y="86"/>
                  </a:lnTo>
                  <a:lnTo>
                    <a:pt x="123" y="83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10" y="79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105" y="79"/>
                  </a:lnTo>
                  <a:lnTo>
                    <a:pt x="103" y="79"/>
                  </a:lnTo>
                  <a:lnTo>
                    <a:pt x="101" y="77"/>
                  </a:lnTo>
                  <a:lnTo>
                    <a:pt x="99" y="77"/>
                  </a:lnTo>
                  <a:lnTo>
                    <a:pt x="99" y="74"/>
                  </a:lnTo>
                  <a:lnTo>
                    <a:pt x="101" y="72"/>
                  </a:lnTo>
                  <a:lnTo>
                    <a:pt x="108" y="68"/>
                  </a:lnTo>
                  <a:lnTo>
                    <a:pt x="123" y="61"/>
                  </a:lnTo>
                  <a:lnTo>
                    <a:pt x="132" y="56"/>
                  </a:lnTo>
                  <a:lnTo>
                    <a:pt x="143" y="56"/>
                  </a:lnTo>
                  <a:lnTo>
                    <a:pt x="150" y="56"/>
                  </a:lnTo>
                  <a:lnTo>
                    <a:pt x="155" y="56"/>
                  </a:lnTo>
                  <a:lnTo>
                    <a:pt x="157" y="56"/>
                  </a:lnTo>
                  <a:lnTo>
                    <a:pt x="161" y="56"/>
                  </a:lnTo>
                  <a:lnTo>
                    <a:pt x="168" y="56"/>
                  </a:lnTo>
                  <a:lnTo>
                    <a:pt x="173" y="56"/>
                  </a:lnTo>
                  <a:lnTo>
                    <a:pt x="175" y="56"/>
                  </a:lnTo>
                  <a:lnTo>
                    <a:pt x="179" y="56"/>
                  </a:lnTo>
                  <a:lnTo>
                    <a:pt x="184" y="56"/>
                  </a:lnTo>
                  <a:lnTo>
                    <a:pt x="188" y="54"/>
                  </a:lnTo>
                  <a:lnTo>
                    <a:pt x="195" y="54"/>
                  </a:lnTo>
                  <a:lnTo>
                    <a:pt x="202" y="52"/>
                  </a:lnTo>
                  <a:lnTo>
                    <a:pt x="206" y="52"/>
                  </a:lnTo>
                  <a:lnTo>
                    <a:pt x="211" y="52"/>
                  </a:lnTo>
                  <a:lnTo>
                    <a:pt x="213" y="50"/>
                  </a:lnTo>
                  <a:lnTo>
                    <a:pt x="217" y="50"/>
                  </a:lnTo>
                  <a:lnTo>
                    <a:pt x="220" y="47"/>
                  </a:lnTo>
                  <a:lnTo>
                    <a:pt x="224" y="43"/>
                  </a:lnTo>
                  <a:lnTo>
                    <a:pt x="231" y="41"/>
                  </a:lnTo>
                  <a:lnTo>
                    <a:pt x="235" y="38"/>
                  </a:lnTo>
                  <a:lnTo>
                    <a:pt x="242" y="38"/>
                  </a:lnTo>
                  <a:lnTo>
                    <a:pt x="264" y="38"/>
                  </a:lnTo>
                  <a:lnTo>
                    <a:pt x="269" y="38"/>
                  </a:lnTo>
                  <a:lnTo>
                    <a:pt x="271" y="38"/>
                  </a:lnTo>
                  <a:lnTo>
                    <a:pt x="273" y="38"/>
                  </a:lnTo>
                  <a:lnTo>
                    <a:pt x="276" y="38"/>
                  </a:lnTo>
                  <a:lnTo>
                    <a:pt x="282" y="38"/>
                  </a:lnTo>
                  <a:lnTo>
                    <a:pt x="289" y="36"/>
                  </a:lnTo>
                  <a:lnTo>
                    <a:pt x="294" y="36"/>
                  </a:lnTo>
                  <a:lnTo>
                    <a:pt x="298" y="36"/>
                  </a:lnTo>
                  <a:lnTo>
                    <a:pt x="303" y="34"/>
                  </a:lnTo>
                  <a:lnTo>
                    <a:pt x="303" y="3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61" name="Freeform 69"/>
            <p:cNvSpPr>
              <a:spLocks/>
            </p:cNvSpPr>
            <p:nvPr/>
          </p:nvSpPr>
          <p:spPr bwMode="auto">
            <a:xfrm>
              <a:off x="974725" y="-206375"/>
              <a:ext cx="1138238" cy="619125"/>
            </a:xfrm>
            <a:custGeom>
              <a:avLst/>
              <a:gdLst>
                <a:gd name="T0" fmla="*/ 361 w 717"/>
                <a:gd name="T1" fmla="*/ 12 h 390"/>
                <a:gd name="T2" fmla="*/ 406 w 717"/>
                <a:gd name="T3" fmla="*/ 16 h 390"/>
                <a:gd name="T4" fmla="*/ 437 w 717"/>
                <a:gd name="T5" fmla="*/ 3 h 390"/>
                <a:gd name="T6" fmla="*/ 484 w 717"/>
                <a:gd name="T7" fmla="*/ 5 h 390"/>
                <a:gd name="T8" fmla="*/ 522 w 717"/>
                <a:gd name="T9" fmla="*/ 5 h 390"/>
                <a:gd name="T10" fmla="*/ 590 w 717"/>
                <a:gd name="T11" fmla="*/ 9 h 390"/>
                <a:gd name="T12" fmla="*/ 572 w 717"/>
                <a:gd name="T13" fmla="*/ 23 h 390"/>
                <a:gd name="T14" fmla="*/ 657 w 717"/>
                <a:gd name="T15" fmla="*/ 14 h 390"/>
                <a:gd name="T16" fmla="*/ 686 w 717"/>
                <a:gd name="T17" fmla="*/ 30 h 390"/>
                <a:gd name="T18" fmla="*/ 659 w 717"/>
                <a:gd name="T19" fmla="*/ 65 h 390"/>
                <a:gd name="T20" fmla="*/ 578 w 717"/>
                <a:gd name="T21" fmla="*/ 74 h 390"/>
                <a:gd name="T22" fmla="*/ 608 w 717"/>
                <a:gd name="T23" fmla="*/ 90 h 390"/>
                <a:gd name="T24" fmla="*/ 648 w 717"/>
                <a:gd name="T25" fmla="*/ 86 h 390"/>
                <a:gd name="T26" fmla="*/ 543 w 717"/>
                <a:gd name="T27" fmla="*/ 139 h 390"/>
                <a:gd name="T28" fmla="*/ 513 w 717"/>
                <a:gd name="T29" fmla="*/ 153 h 390"/>
                <a:gd name="T30" fmla="*/ 462 w 717"/>
                <a:gd name="T31" fmla="*/ 169 h 390"/>
                <a:gd name="T32" fmla="*/ 388 w 717"/>
                <a:gd name="T33" fmla="*/ 191 h 390"/>
                <a:gd name="T34" fmla="*/ 417 w 717"/>
                <a:gd name="T35" fmla="*/ 184 h 390"/>
                <a:gd name="T36" fmla="*/ 448 w 717"/>
                <a:gd name="T37" fmla="*/ 202 h 390"/>
                <a:gd name="T38" fmla="*/ 419 w 717"/>
                <a:gd name="T39" fmla="*/ 234 h 390"/>
                <a:gd name="T40" fmla="*/ 370 w 717"/>
                <a:gd name="T41" fmla="*/ 251 h 390"/>
                <a:gd name="T42" fmla="*/ 352 w 717"/>
                <a:gd name="T43" fmla="*/ 276 h 390"/>
                <a:gd name="T44" fmla="*/ 363 w 717"/>
                <a:gd name="T45" fmla="*/ 303 h 390"/>
                <a:gd name="T46" fmla="*/ 309 w 717"/>
                <a:gd name="T47" fmla="*/ 307 h 390"/>
                <a:gd name="T48" fmla="*/ 269 w 717"/>
                <a:gd name="T49" fmla="*/ 312 h 390"/>
                <a:gd name="T50" fmla="*/ 177 w 717"/>
                <a:gd name="T51" fmla="*/ 310 h 390"/>
                <a:gd name="T52" fmla="*/ 141 w 717"/>
                <a:gd name="T53" fmla="*/ 330 h 390"/>
                <a:gd name="T54" fmla="*/ 184 w 717"/>
                <a:gd name="T55" fmla="*/ 341 h 390"/>
                <a:gd name="T56" fmla="*/ 316 w 717"/>
                <a:gd name="T57" fmla="*/ 339 h 390"/>
                <a:gd name="T58" fmla="*/ 334 w 717"/>
                <a:gd name="T59" fmla="*/ 381 h 390"/>
                <a:gd name="T60" fmla="*/ 276 w 717"/>
                <a:gd name="T61" fmla="*/ 381 h 390"/>
                <a:gd name="T62" fmla="*/ 213 w 717"/>
                <a:gd name="T63" fmla="*/ 390 h 390"/>
                <a:gd name="T64" fmla="*/ 161 w 717"/>
                <a:gd name="T65" fmla="*/ 381 h 390"/>
                <a:gd name="T66" fmla="*/ 99 w 717"/>
                <a:gd name="T67" fmla="*/ 375 h 390"/>
                <a:gd name="T68" fmla="*/ 81 w 717"/>
                <a:gd name="T69" fmla="*/ 321 h 390"/>
                <a:gd name="T70" fmla="*/ 9 w 717"/>
                <a:gd name="T71" fmla="*/ 307 h 390"/>
                <a:gd name="T72" fmla="*/ 45 w 717"/>
                <a:gd name="T73" fmla="*/ 290 h 390"/>
                <a:gd name="T74" fmla="*/ 105 w 717"/>
                <a:gd name="T75" fmla="*/ 296 h 390"/>
                <a:gd name="T76" fmla="*/ 197 w 717"/>
                <a:gd name="T77" fmla="*/ 276 h 390"/>
                <a:gd name="T78" fmla="*/ 193 w 717"/>
                <a:gd name="T79" fmla="*/ 249 h 390"/>
                <a:gd name="T80" fmla="*/ 233 w 717"/>
                <a:gd name="T81" fmla="*/ 254 h 390"/>
                <a:gd name="T82" fmla="*/ 195 w 717"/>
                <a:gd name="T83" fmla="*/ 234 h 390"/>
                <a:gd name="T84" fmla="*/ 206 w 717"/>
                <a:gd name="T85" fmla="*/ 195 h 390"/>
                <a:gd name="T86" fmla="*/ 164 w 717"/>
                <a:gd name="T87" fmla="*/ 229 h 390"/>
                <a:gd name="T88" fmla="*/ 108 w 717"/>
                <a:gd name="T89" fmla="*/ 231 h 390"/>
                <a:gd name="T90" fmla="*/ 67 w 717"/>
                <a:gd name="T91" fmla="*/ 191 h 390"/>
                <a:gd name="T92" fmla="*/ 47 w 717"/>
                <a:gd name="T93" fmla="*/ 189 h 390"/>
                <a:gd name="T94" fmla="*/ 11 w 717"/>
                <a:gd name="T95" fmla="*/ 155 h 390"/>
                <a:gd name="T96" fmla="*/ 85 w 717"/>
                <a:gd name="T97" fmla="*/ 97 h 390"/>
                <a:gd name="T98" fmla="*/ 164 w 717"/>
                <a:gd name="T99" fmla="*/ 139 h 390"/>
                <a:gd name="T100" fmla="*/ 215 w 717"/>
                <a:gd name="T101" fmla="*/ 171 h 390"/>
                <a:gd name="T102" fmla="*/ 242 w 717"/>
                <a:gd name="T103" fmla="*/ 139 h 390"/>
                <a:gd name="T104" fmla="*/ 318 w 717"/>
                <a:gd name="T105" fmla="*/ 130 h 390"/>
                <a:gd name="T106" fmla="*/ 361 w 717"/>
                <a:gd name="T107" fmla="*/ 110 h 390"/>
                <a:gd name="T108" fmla="*/ 338 w 717"/>
                <a:gd name="T109" fmla="*/ 117 h 390"/>
                <a:gd name="T110" fmla="*/ 269 w 717"/>
                <a:gd name="T111" fmla="*/ 119 h 390"/>
                <a:gd name="T112" fmla="*/ 208 w 717"/>
                <a:gd name="T113" fmla="*/ 115 h 390"/>
                <a:gd name="T114" fmla="*/ 159 w 717"/>
                <a:gd name="T115" fmla="*/ 110 h 390"/>
                <a:gd name="T116" fmla="*/ 112 w 717"/>
                <a:gd name="T117" fmla="*/ 81 h 390"/>
                <a:gd name="T118" fmla="*/ 150 w 717"/>
                <a:gd name="T119" fmla="*/ 56 h 390"/>
                <a:gd name="T120" fmla="*/ 213 w 717"/>
                <a:gd name="T121" fmla="*/ 50 h 390"/>
                <a:gd name="T122" fmla="*/ 294 w 717"/>
                <a:gd name="T123" fmla="*/ 3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7" h="390">
                  <a:moveTo>
                    <a:pt x="303" y="34"/>
                  </a:moveTo>
                  <a:lnTo>
                    <a:pt x="307" y="32"/>
                  </a:lnTo>
                  <a:lnTo>
                    <a:pt x="312" y="27"/>
                  </a:lnTo>
                  <a:lnTo>
                    <a:pt x="318" y="25"/>
                  </a:lnTo>
                  <a:lnTo>
                    <a:pt x="323" y="23"/>
                  </a:lnTo>
                  <a:lnTo>
                    <a:pt x="327" y="21"/>
                  </a:lnTo>
                  <a:lnTo>
                    <a:pt x="330" y="18"/>
                  </a:lnTo>
                  <a:lnTo>
                    <a:pt x="332" y="18"/>
                  </a:lnTo>
                  <a:lnTo>
                    <a:pt x="352" y="16"/>
                  </a:lnTo>
                  <a:lnTo>
                    <a:pt x="350" y="16"/>
                  </a:lnTo>
                  <a:lnTo>
                    <a:pt x="352" y="14"/>
                  </a:lnTo>
                  <a:lnTo>
                    <a:pt x="352" y="14"/>
                  </a:lnTo>
                  <a:lnTo>
                    <a:pt x="356" y="12"/>
                  </a:lnTo>
                  <a:lnTo>
                    <a:pt x="361" y="12"/>
                  </a:lnTo>
                  <a:lnTo>
                    <a:pt x="370" y="12"/>
                  </a:lnTo>
                  <a:lnTo>
                    <a:pt x="377" y="14"/>
                  </a:lnTo>
                  <a:lnTo>
                    <a:pt x="381" y="14"/>
                  </a:lnTo>
                  <a:lnTo>
                    <a:pt x="383" y="16"/>
                  </a:lnTo>
                  <a:lnTo>
                    <a:pt x="386" y="16"/>
                  </a:lnTo>
                  <a:lnTo>
                    <a:pt x="410" y="30"/>
                  </a:lnTo>
                  <a:lnTo>
                    <a:pt x="412" y="27"/>
                  </a:lnTo>
                  <a:lnTo>
                    <a:pt x="415" y="25"/>
                  </a:lnTo>
                  <a:lnTo>
                    <a:pt x="415" y="23"/>
                  </a:lnTo>
                  <a:lnTo>
                    <a:pt x="417" y="21"/>
                  </a:lnTo>
                  <a:lnTo>
                    <a:pt x="415" y="18"/>
                  </a:lnTo>
                  <a:lnTo>
                    <a:pt x="412" y="16"/>
                  </a:lnTo>
                  <a:lnTo>
                    <a:pt x="408" y="16"/>
                  </a:lnTo>
                  <a:lnTo>
                    <a:pt x="406" y="16"/>
                  </a:lnTo>
                  <a:lnTo>
                    <a:pt x="401" y="16"/>
                  </a:lnTo>
                  <a:lnTo>
                    <a:pt x="399" y="16"/>
                  </a:lnTo>
                  <a:lnTo>
                    <a:pt x="397" y="16"/>
                  </a:lnTo>
                  <a:lnTo>
                    <a:pt x="397" y="14"/>
                  </a:lnTo>
                  <a:lnTo>
                    <a:pt x="401" y="14"/>
                  </a:lnTo>
                  <a:lnTo>
                    <a:pt x="406" y="9"/>
                  </a:lnTo>
                  <a:lnTo>
                    <a:pt x="415" y="7"/>
                  </a:lnTo>
                  <a:lnTo>
                    <a:pt x="419" y="3"/>
                  </a:lnTo>
                  <a:lnTo>
                    <a:pt x="424" y="3"/>
                  </a:lnTo>
                  <a:lnTo>
                    <a:pt x="428" y="0"/>
                  </a:lnTo>
                  <a:lnTo>
                    <a:pt x="430" y="0"/>
                  </a:lnTo>
                  <a:lnTo>
                    <a:pt x="433" y="0"/>
                  </a:lnTo>
                  <a:lnTo>
                    <a:pt x="435" y="3"/>
                  </a:lnTo>
                  <a:lnTo>
                    <a:pt x="437" y="3"/>
                  </a:lnTo>
                  <a:lnTo>
                    <a:pt x="437" y="5"/>
                  </a:lnTo>
                  <a:lnTo>
                    <a:pt x="442" y="7"/>
                  </a:lnTo>
                  <a:lnTo>
                    <a:pt x="446" y="9"/>
                  </a:lnTo>
                  <a:lnTo>
                    <a:pt x="455" y="12"/>
                  </a:lnTo>
                  <a:lnTo>
                    <a:pt x="460" y="14"/>
                  </a:lnTo>
                  <a:lnTo>
                    <a:pt x="464" y="16"/>
                  </a:lnTo>
                  <a:lnTo>
                    <a:pt x="466" y="16"/>
                  </a:lnTo>
                  <a:lnTo>
                    <a:pt x="471" y="16"/>
                  </a:lnTo>
                  <a:lnTo>
                    <a:pt x="471" y="14"/>
                  </a:lnTo>
                  <a:lnTo>
                    <a:pt x="473" y="12"/>
                  </a:lnTo>
                  <a:lnTo>
                    <a:pt x="475" y="9"/>
                  </a:lnTo>
                  <a:lnTo>
                    <a:pt x="480" y="7"/>
                  </a:lnTo>
                  <a:lnTo>
                    <a:pt x="482" y="5"/>
                  </a:lnTo>
                  <a:lnTo>
                    <a:pt x="484" y="5"/>
                  </a:lnTo>
                  <a:lnTo>
                    <a:pt x="484" y="3"/>
                  </a:lnTo>
                  <a:lnTo>
                    <a:pt x="484" y="3"/>
                  </a:lnTo>
                  <a:lnTo>
                    <a:pt x="486" y="3"/>
                  </a:lnTo>
                  <a:lnTo>
                    <a:pt x="489" y="3"/>
                  </a:lnTo>
                  <a:lnTo>
                    <a:pt x="495" y="3"/>
                  </a:lnTo>
                  <a:lnTo>
                    <a:pt x="502" y="3"/>
                  </a:lnTo>
                  <a:lnTo>
                    <a:pt x="504" y="3"/>
                  </a:lnTo>
                  <a:lnTo>
                    <a:pt x="509" y="3"/>
                  </a:lnTo>
                  <a:lnTo>
                    <a:pt x="511" y="3"/>
                  </a:lnTo>
                  <a:lnTo>
                    <a:pt x="513" y="5"/>
                  </a:lnTo>
                  <a:lnTo>
                    <a:pt x="516" y="5"/>
                  </a:lnTo>
                  <a:lnTo>
                    <a:pt x="520" y="5"/>
                  </a:lnTo>
                  <a:lnTo>
                    <a:pt x="520" y="5"/>
                  </a:lnTo>
                  <a:lnTo>
                    <a:pt x="522" y="5"/>
                  </a:lnTo>
                  <a:lnTo>
                    <a:pt x="525" y="5"/>
                  </a:lnTo>
                  <a:lnTo>
                    <a:pt x="527" y="3"/>
                  </a:lnTo>
                  <a:lnTo>
                    <a:pt x="529" y="5"/>
                  </a:lnTo>
                  <a:lnTo>
                    <a:pt x="536" y="5"/>
                  </a:lnTo>
                  <a:lnTo>
                    <a:pt x="543" y="7"/>
                  </a:lnTo>
                  <a:lnTo>
                    <a:pt x="547" y="7"/>
                  </a:lnTo>
                  <a:lnTo>
                    <a:pt x="552" y="9"/>
                  </a:lnTo>
                  <a:lnTo>
                    <a:pt x="554" y="9"/>
                  </a:lnTo>
                  <a:lnTo>
                    <a:pt x="556" y="9"/>
                  </a:lnTo>
                  <a:lnTo>
                    <a:pt x="563" y="9"/>
                  </a:lnTo>
                  <a:lnTo>
                    <a:pt x="569" y="9"/>
                  </a:lnTo>
                  <a:lnTo>
                    <a:pt x="576" y="9"/>
                  </a:lnTo>
                  <a:lnTo>
                    <a:pt x="583" y="9"/>
                  </a:lnTo>
                  <a:lnTo>
                    <a:pt x="590" y="9"/>
                  </a:lnTo>
                  <a:lnTo>
                    <a:pt x="594" y="9"/>
                  </a:lnTo>
                  <a:lnTo>
                    <a:pt x="599" y="9"/>
                  </a:lnTo>
                  <a:lnTo>
                    <a:pt x="601" y="9"/>
                  </a:lnTo>
                  <a:lnTo>
                    <a:pt x="603" y="9"/>
                  </a:lnTo>
                  <a:lnTo>
                    <a:pt x="603" y="9"/>
                  </a:lnTo>
                  <a:lnTo>
                    <a:pt x="601" y="12"/>
                  </a:lnTo>
                  <a:lnTo>
                    <a:pt x="596" y="14"/>
                  </a:lnTo>
                  <a:lnTo>
                    <a:pt x="590" y="16"/>
                  </a:lnTo>
                  <a:lnTo>
                    <a:pt x="585" y="18"/>
                  </a:lnTo>
                  <a:lnTo>
                    <a:pt x="581" y="18"/>
                  </a:lnTo>
                  <a:lnTo>
                    <a:pt x="576" y="21"/>
                  </a:lnTo>
                  <a:lnTo>
                    <a:pt x="572" y="21"/>
                  </a:lnTo>
                  <a:lnTo>
                    <a:pt x="572" y="23"/>
                  </a:lnTo>
                  <a:lnTo>
                    <a:pt x="572" y="23"/>
                  </a:lnTo>
                  <a:lnTo>
                    <a:pt x="576" y="23"/>
                  </a:lnTo>
                  <a:lnTo>
                    <a:pt x="581" y="23"/>
                  </a:lnTo>
                  <a:lnTo>
                    <a:pt x="599" y="23"/>
                  </a:lnTo>
                  <a:lnTo>
                    <a:pt x="608" y="21"/>
                  </a:lnTo>
                  <a:lnTo>
                    <a:pt x="612" y="18"/>
                  </a:lnTo>
                  <a:lnTo>
                    <a:pt x="619" y="18"/>
                  </a:lnTo>
                  <a:lnTo>
                    <a:pt x="623" y="16"/>
                  </a:lnTo>
                  <a:lnTo>
                    <a:pt x="628" y="16"/>
                  </a:lnTo>
                  <a:lnTo>
                    <a:pt x="630" y="16"/>
                  </a:lnTo>
                  <a:lnTo>
                    <a:pt x="632" y="16"/>
                  </a:lnTo>
                  <a:lnTo>
                    <a:pt x="637" y="16"/>
                  </a:lnTo>
                  <a:lnTo>
                    <a:pt x="646" y="16"/>
                  </a:lnTo>
                  <a:lnTo>
                    <a:pt x="652" y="16"/>
                  </a:lnTo>
                  <a:lnTo>
                    <a:pt x="657" y="14"/>
                  </a:lnTo>
                  <a:lnTo>
                    <a:pt x="659" y="14"/>
                  </a:lnTo>
                  <a:lnTo>
                    <a:pt x="659" y="12"/>
                  </a:lnTo>
                  <a:lnTo>
                    <a:pt x="661" y="12"/>
                  </a:lnTo>
                  <a:lnTo>
                    <a:pt x="661" y="14"/>
                  </a:lnTo>
                  <a:lnTo>
                    <a:pt x="664" y="16"/>
                  </a:lnTo>
                  <a:lnTo>
                    <a:pt x="666" y="18"/>
                  </a:lnTo>
                  <a:lnTo>
                    <a:pt x="666" y="21"/>
                  </a:lnTo>
                  <a:lnTo>
                    <a:pt x="666" y="23"/>
                  </a:lnTo>
                  <a:lnTo>
                    <a:pt x="668" y="23"/>
                  </a:lnTo>
                  <a:lnTo>
                    <a:pt x="670" y="25"/>
                  </a:lnTo>
                  <a:lnTo>
                    <a:pt x="677" y="27"/>
                  </a:lnTo>
                  <a:lnTo>
                    <a:pt x="682" y="27"/>
                  </a:lnTo>
                  <a:lnTo>
                    <a:pt x="684" y="30"/>
                  </a:lnTo>
                  <a:lnTo>
                    <a:pt x="686" y="30"/>
                  </a:lnTo>
                  <a:lnTo>
                    <a:pt x="688" y="30"/>
                  </a:lnTo>
                  <a:lnTo>
                    <a:pt x="693" y="32"/>
                  </a:lnTo>
                  <a:lnTo>
                    <a:pt x="695" y="32"/>
                  </a:lnTo>
                  <a:lnTo>
                    <a:pt x="702" y="34"/>
                  </a:lnTo>
                  <a:lnTo>
                    <a:pt x="711" y="36"/>
                  </a:lnTo>
                  <a:lnTo>
                    <a:pt x="715" y="41"/>
                  </a:lnTo>
                  <a:lnTo>
                    <a:pt x="717" y="45"/>
                  </a:lnTo>
                  <a:lnTo>
                    <a:pt x="715" y="50"/>
                  </a:lnTo>
                  <a:lnTo>
                    <a:pt x="708" y="52"/>
                  </a:lnTo>
                  <a:lnTo>
                    <a:pt x="691" y="59"/>
                  </a:lnTo>
                  <a:lnTo>
                    <a:pt x="673" y="63"/>
                  </a:lnTo>
                  <a:lnTo>
                    <a:pt x="668" y="63"/>
                  </a:lnTo>
                  <a:lnTo>
                    <a:pt x="664" y="65"/>
                  </a:lnTo>
                  <a:lnTo>
                    <a:pt x="659" y="65"/>
                  </a:lnTo>
                  <a:lnTo>
                    <a:pt x="655" y="68"/>
                  </a:lnTo>
                  <a:lnTo>
                    <a:pt x="650" y="70"/>
                  </a:lnTo>
                  <a:lnTo>
                    <a:pt x="643" y="70"/>
                  </a:lnTo>
                  <a:lnTo>
                    <a:pt x="634" y="72"/>
                  </a:lnTo>
                  <a:lnTo>
                    <a:pt x="628" y="72"/>
                  </a:lnTo>
                  <a:lnTo>
                    <a:pt x="623" y="72"/>
                  </a:lnTo>
                  <a:lnTo>
                    <a:pt x="621" y="74"/>
                  </a:lnTo>
                  <a:lnTo>
                    <a:pt x="617" y="74"/>
                  </a:lnTo>
                  <a:lnTo>
                    <a:pt x="610" y="74"/>
                  </a:lnTo>
                  <a:lnTo>
                    <a:pt x="601" y="74"/>
                  </a:lnTo>
                  <a:lnTo>
                    <a:pt x="590" y="77"/>
                  </a:lnTo>
                  <a:lnTo>
                    <a:pt x="587" y="74"/>
                  </a:lnTo>
                  <a:lnTo>
                    <a:pt x="583" y="74"/>
                  </a:lnTo>
                  <a:lnTo>
                    <a:pt x="578" y="74"/>
                  </a:lnTo>
                  <a:lnTo>
                    <a:pt x="574" y="72"/>
                  </a:lnTo>
                  <a:lnTo>
                    <a:pt x="572" y="72"/>
                  </a:lnTo>
                  <a:lnTo>
                    <a:pt x="569" y="74"/>
                  </a:lnTo>
                  <a:lnTo>
                    <a:pt x="569" y="74"/>
                  </a:lnTo>
                  <a:lnTo>
                    <a:pt x="572" y="77"/>
                  </a:lnTo>
                  <a:lnTo>
                    <a:pt x="576" y="81"/>
                  </a:lnTo>
                  <a:lnTo>
                    <a:pt x="581" y="86"/>
                  </a:lnTo>
                  <a:lnTo>
                    <a:pt x="583" y="88"/>
                  </a:lnTo>
                  <a:lnTo>
                    <a:pt x="587" y="88"/>
                  </a:lnTo>
                  <a:lnTo>
                    <a:pt x="594" y="88"/>
                  </a:lnTo>
                  <a:lnTo>
                    <a:pt x="599" y="88"/>
                  </a:lnTo>
                  <a:lnTo>
                    <a:pt x="603" y="88"/>
                  </a:lnTo>
                  <a:lnTo>
                    <a:pt x="605" y="90"/>
                  </a:lnTo>
                  <a:lnTo>
                    <a:pt x="608" y="90"/>
                  </a:lnTo>
                  <a:lnTo>
                    <a:pt x="610" y="90"/>
                  </a:lnTo>
                  <a:lnTo>
                    <a:pt x="614" y="90"/>
                  </a:lnTo>
                  <a:lnTo>
                    <a:pt x="619" y="88"/>
                  </a:lnTo>
                  <a:lnTo>
                    <a:pt x="626" y="88"/>
                  </a:lnTo>
                  <a:lnTo>
                    <a:pt x="630" y="88"/>
                  </a:lnTo>
                  <a:lnTo>
                    <a:pt x="637" y="86"/>
                  </a:lnTo>
                  <a:lnTo>
                    <a:pt x="643" y="83"/>
                  </a:lnTo>
                  <a:lnTo>
                    <a:pt x="648" y="83"/>
                  </a:lnTo>
                  <a:lnTo>
                    <a:pt x="652" y="83"/>
                  </a:lnTo>
                  <a:lnTo>
                    <a:pt x="655" y="81"/>
                  </a:lnTo>
                  <a:lnTo>
                    <a:pt x="657" y="81"/>
                  </a:lnTo>
                  <a:lnTo>
                    <a:pt x="657" y="83"/>
                  </a:lnTo>
                  <a:lnTo>
                    <a:pt x="655" y="83"/>
                  </a:lnTo>
                  <a:lnTo>
                    <a:pt x="648" y="86"/>
                  </a:lnTo>
                  <a:lnTo>
                    <a:pt x="630" y="97"/>
                  </a:lnTo>
                  <a:lnTo>
                    <a:pt x="617" y="101"/>
                  </a:lnTo>
                  <a:lnTo>
                    <a:pt x="608" y="106"/>
                  </a:lnTo>
                  <a:lnTo>
                    <a:pt x="599" y="110"/>
                  </a:lnTo>
                  <a:lnTo>
                    <a:pt x="590" y="115"/>
                  </a:lnTo>
                  <a:lnTo>
                    <a:pt x="581" y="117"/>
                  </a:lnTo>
                  <a:lnTo>
                    <a:pt x="572" y="121"/>
                  </a:lnTo>
                  <a:lnTo>
                    <a:pt x="567" y="124"/>
                  </a:lnTo>
                  <a:lnTo>
                    <a:pt x="563" y="124"/>
                  </a:lnTo>
                  <a:lnTo>
                    <a:pt x="558" y="126"/>
                  </a:lnTo>
                  <a:lnTo>
                    <a:pt x="556" y="128"/>
                  </a:lnTo>
                  <a:lnTo>
                    <a:pt x="552" y="133"/>
                  </a:lnTo>
                  <a:lnTo>
                    <a:pt x="545" y="137"/>
                  </a:lnTo>
                  <a:lnTo>
                    <a:pt x="543" y="139"/>
                  </a:lnTo>
                  <a:lnTo>
                    <a:pt x="538" y="142"/>
                  </a:lnTo>
                  <a:lnTo>
                    <a:pt x="531" y="142"/>
                  </a:lnTo>
                  <a:lnTo>
                    <a:pt x="525" y="144"/>
                  </a:lnTo>
                  <a:lnTo>
                    <a:pt x="520" y="144"/>
                  </a:lnTo>
                  <a:lnTo>
                    <a:pt x="516" y="144"/>
                  </a:lnTo>
                  <a:lnTo>
                    <a:pt x="509" y="144"/>
                  </a:lnTo>
                  <a:lnTo>
                    <a:pt x="504" y="144"/>
                  </a:lnTo>
                  <a:lnTo>
                    <a:pt x="500" y="144"/>
                  </a:lnTo>
                  <a:lnTo>
                    <a:pt x="498" y="144"/>
                  </a:lnTo>
                  <a:lnTo>
                    <a:pt x="498" y="144"/>
                  </a:lnTo>
                  <a:lnTo>
                    <a:pt x="498" y="146"/>
                  </a:lnTo>
                  <a:lnTo>
                    <a:pt x="502" y="148"/>
                  </a:lnTo>
                  <a:lnTo>
                    <a:pt x="507" y="151"/>
                  </a:lnTo>
                  <a:lnTo>
                    <a:pt x="513" y="153"/>
                  </a:lnTo>
                  <a:lnTo>
                    <a:pt x="518" y="153"/>
                  </a:lnTo>
                  <a:lnTo>
                    <a:pt x="522" y="153"/>
                  </a:lnTo>
                  <a:lnTo>
                    <a:pt x="525" y="153"/>
                  </a:lnTo>
                  <a:lnTo>
                    <a:pt x="525" y="155"/>
                  </a:lnTo>
                  <a:lnTo>
                    <a:pt x="522" y="155"/>
                  </a:lnTo>
                  <a:lnTo>
                    <a:pt x="518" y="157"/>
                  </a:lnTo>
                  <a:lnTo>
                    <a:pt x="511" y="162"/>
                  </a:lnTo>
                  <a:lnTo>
                    <a:pt x="507" y="164"/>
                  </a:lnTo>
                  <a:lnTo>
                    <a:pt x="504" y="166"/>
                  </a:lnTo>
                  <a:lnTo>
                    <a:pt x="500" y="169"/>
                  </a:lnTo>
                  <a:lnTo>
                    <a:pt x="498" y="169"/>
                  </a:lnTo>
                  <a:lnTo>
                    <a:pt x="491" y="171"/>
                  </a:lnTo>
                  <a:lnTo>
                    <a:pt x="475" y="171"/>
                  </a:lnTo>
                  <a:lnTo>
                    <a:pt x="462" y="169"/>
                  </a:lnTo>
                  <a:lnTo>
                    <a:pt x="453" y="169"/>
                  </a:lnTo>
                  <a:lnTo>
                    <a:pt x="451" y="169"/>
                  </a:lnTo>
                  <a:lnTo>
                    <a:pt x="446" y="171"/>
                  </a:lnTo>
                  <a:lnTo>
                    <a:pt x="444" y="173"/>
                  </a:lnTo>
                  <a:lnTo>
                    <a:pt x="439" y="175"/>
                  </a:lnTo>
                  <a:lnTo>
                    <a:pt x="433" y="175"/>
                  </a:lnTo>
                  <a:lnTo>
                    <a:pt x="426" y="175"/>
                  </a:lnTo>
                  <a:lnTo>
                    <a:pt x="419" y="175"/>
                  </a:lnTo>
                  <a:lnTo>
                    <a:pt x="412" y="173"/>
                  </a:lnTo>
                  <a:lnTo>
                    <a:pt x="406" y="175"/>
                  </a:lnTo>
                  <a:lnTo>
                    <a:pt x="399" y="180"/>
                  </a:lnTo>
                  <a:lnTo>
                    <a:pt x="395" y="182"/>
                  </a:lnTo>
                  <a:lnTo>
                    <a:pt x="390" y="186"/>
                  </a:lnTo>
                  <a:lnTo>
                    <a:pt x="388" y="191"/>
                  </a:lnTo>
                  <a:lnTo>
                    <a:pt x="386" y="193"/>
                  </a:lnTo>
                  <a:lnTo>
                    <a:pt x="388" y="195"/>
                  </a:lnTo>
                  <a:lnTo>
                    <a:pt x="390" y="198"/>
                  </a:lnTo>
                  <a:lnTo>
                    <a:pt x="392" y="200"/>
                  </a:lnTo>
                  <a:lnTo>
                    <a:pt x="397" y="200"/>
                  </a:lnTo>
                  <a:lnTo>
                    <a:pt x="399" y="198"/>
                  </a:lnTo>
                  <a:lnTo>
                    <a:pt x="404" y="193"/>
                  </a:lnTo>
                  <a:lnTo>
                    <a:pt x="406" y="189"/>
                  </a:lnTo>
                  <a:lnTo>
                    <a:pt x="408" y="186"/>
                  </a:lnTo>
                  <a:lnTo>
                    <a:pt x="410" y="184"/>
                  </a:lnTo>
                  <a:lnTo>
                    <a:pt x="415" y="184"/>
                  </a:lnTo>
                  <a:lnTo>
                    <a:pt x="417" y="184"/>
                  </a:lnTo>
                  <a:lnTo>
                    <a:pt x="417" y="184"/>
                  </a:lnTo>
                  <a:lnTo>
                    <a:pt x="417" y="184"/>
                  </a:lnTo>
                  <a:lnTo>
                    <a:pt x="417" y="184"/>
                  </a:lnTo>
                  <a:lnTo>
                    <a:pt x="419" y="184"/>
                  </a:lnTo>
                  <a:lnTo>
                    <a:pt x="421" y="184"/>
                  </a:lnTo>
                  <a:lnTo>
                    <a:pt x="424" y="186"/>
                  </a:lnTo>
                  <a:lnTo>
                    <a:pt x="430" y="186"/>
                  </a:lnTo>
                  <a:lnTo>
                    <a:pt x="439" y="186"/>
                  </a:lnTo>
                  <a:lnTo>
                    <a:pt x="444" y="186"/>
                  </a:lnTo>
                  <a:lnTo>
                    <a:pt x="448" y="186"/>
                  </a:lnTo>
                  <a:lnTo>
                    <a:pt x="451" y="186"/>
                  </a:lnTo>
                  <a:lnTo>
                    <a:pt x="453" y="186"/>
                  </a:lnTo>
                  <a:lnTo>
                    <a:pt x="453" y="186"/>
                  </a:lnTo>
                  <a:lnTo>
                    <a:pt x="453" y="191"/>
                  </a:lnTo>
                  <a:lnTo>
                    <a:pt x="451" y="195"/>
                  </a:lnTo>
                  <a:lnTo>
                    <a:pt x="448" y="202"/>
                  </a:lnTo>
                  <a:lnTo>
                    <a:pt x="444" y="207"/>
                  </a:lnTo>
                  <a:lnTo>
                    <a:pt x="439" y="211"/>
                  </a:lnTo>
                  <a:lnTo>
                    <a:pt x="433" y="216"/>
                  </a:lnTo>
                  <a:lnTo>
                    <a:pt x="426" y="218"/>
                  </a:lnTo>
                  <a:lnTo>
                    <a:pt x="421" y="218"/>
                  </a:lnTo>
                  <a:lnTo>
                    <a:pt x="419" y="218"/>
                  </a:lnTo>
                  <a:lnTo>
                    <a:pt x="415" y="218"/>
                  </a:lnTo>
                  <a:lnTo>
                    <a:pt x="415" y="220"/>
                  </a:lnTo>
                  <a:lnTo>
                    <a:pt x="412" y="222"/>
                  </a:lnTo>
                  <a:lnTo>
                    <a:pt x="412" y="227"/>
                  </a:lnTo>
                  <a:lnTo>
                    <a:pt x="415" y="229"/>
                  </a:lnTo>
                  <a:lnTo>
                    <a:pt x="417" y="229"/>
                  </a:lnTo>
                  <a:lnTo>
                    <a:pt x="419" y="231"/>
                  </a:lnTo>
                  <a:lnTo>
                    <a:pt x="419" y="234"/>
                  </a:lnTo>
                  <a:lnTo>
                    <a:pt x="419" y="236"/>
                  </a:lnTo>
                  <a:lnTo>
                    <a:pt x="419" y="236"/>
                  </a:lnTo>
                  <a:lnTo>
                    <a:pt x="415" y="240"/>
                  </a:lnTo>
                  <a:lnTo>
                    <a:pt x="408" y="242"/>
                  </a:lnTo>
                  <a:lnTo>
                    <a:pt x="406" y="245"/>
                  </a:lnTo>
                  <a:lnTo>
                    <a:pt x="401" y="247"/>
                  </a:lnTo>
                  <a:lnTo>
                    <a:pt x="399" y="249"/>
                  </a:lnTo>
                  <a:lnTo>
                    <a:pt x="397" y="249"/>
                  </a:lnTo>
                  <a:lnTo>
                    <a:pt x="390" y="249"/>
                  </a:lnTo>
                  <a:lnTo>
                    <a:pt x="386" y="249"/>
                  </a:lnTo>
                  <a:lnTo>
                    <a:pt x="379" y="249"/>
                  </a:lnTo>
                  <a:lnTo>
                    <a:pt x="374" y="249"/>
                  </a:lnTo>
                  <a:lnTo>
                    <a:pt x="372" y="251"/>
                  </a:lnTo>
                  <a:lnTo>
                    <a:pt x="370" y="251"/>
                  </a:lnTo>
                  <a:lnTo>
                    <a:pt x="370" y="254"/>
                  </a:lnTo>
                  <a:lnTo>
                    <a:pt x="370" y="256"/>
                  </a:lnTo>
                  <a:lnTo>
                    <a:pt x="372" y="258"/>
                  </a:lnTo>
                  <a:lnTo>
                    <a:pt x="377" y="260"/>
                  </a:lnTo>
                  <a:lnTo>
                    <a:pt x="379" y="263"/>
                  </a:lnTo>
                  <a:lnTo>
                    <a:pt x="381" y="265"/>
                  </a:lnTo>
                  <a:lnTo>
                    <a:pt x="381" y="267"/>
                  </a:lnTo>
                  <a:lnTo>
                    <a:pt x="379" y="269"/>
                  </a:lnTo>
                  <a:lnTo>
                    <a:pt x="372" y="269"/>
                  </a:lnTo>
                  <a:lnTo>
                    <a:pt x="365" y="272"/>
                  </a:lnTo>
                  <a:lnTo>
                    <a:pt x="359" y="272"/>
                  </a:lnTo>
                  <a:lnTo>
                    <a:pt x="354" y="274"/>
                  </a:lnTo>
                  <a:lnTo>
                    <a:pt x="352" y="274"/>
                  </a:lnTo>
                  <a:lnTo>
                    <a:pt x="352" y="276"/>
                  </a:lnTo>
                  <a:lnTo>
                    <a:pt x="352" y="278"/>
                  </a:lnTo>
                  <a:lnTo>
                    <a:pt x="356" y="281"/>
                  </a:lnTo>
                  <a:lnTo>
                    <a:pt x="361" y="283"/>
                  </a:lnTo>
                  <a:lnTo>
                    <a:pt x="365" y="285"/>
                  </a:lnTo>
                  <a:lnTo>
                    <a:pt x="370" y="287"/>
                  </a:lnTo>
                  <a:lnTo>
                    <a:pt x="374" y="287"/>
                  </a:lnTo>
                  <a:lnTo>
                    <a:pt x="377" y="290"/>
                  </a:lnTo>
                  <a:lnTo>
                    <a:pt x="379" y="290"/>
                  </a:lnTo>
                  <a:lnTo>
                    <a:pt x="381" y="290"/>
                  </a:lnTo>
                  <a:lnTo>
                    <a:pt x="381" y="292"/>
                  </a:lnTo>
                  <a:lnTo>
                    <a:pt x="379" y="292"/>
                  </a:lnTo>
                  <a:lnTo>
                    <a:pt x="377" y="296"/>
                  </a:lnTo>
                  <a:lnTo>
                    <a:pt x="370" y="301"/>
                  </a:lnTo>
                  <a:lnTo>
                    <a:pt x="363" y="303"/>
                  </a:lnTo>
                  <a:lnTo>
                    <a:pt x="359" y="307"/>
                  </a:lnTo>
                  <a:lnTo>
                    <a:pt x="352" y="307"/>
                  </a:lnTo>
                  <a:lnTo>
                    <a:pt x="347" y="310"/>
                  </a:lnTo>
                  <a:lnTo>
                    <a:pt x="345" y="312"/>
                  </a:lnTo>
                  <a:lnTo>
                    <a:pt x="341" y="312"/>
                  </a:lnTo>
                  <a:lnTo>
                    <a:pt x="338" y="314"/>
                  </a:lnTo>
                  <a:lnTo>
                    <a:pt x="332" y="314"/>
                  </a:lnTo>
                  <a:lnTo>
                    <a:pt x="327" y="314"/>
                  </a:lnTo>
                  <a:lnTo>
                    <a:pt x="323" y="314"/>
                  </a:lnTo>
                  <a:lnTo>
                    <a:pt x="321" y="316"/>
                  </a:lnTo>
                  <a:lnTo>
                    <a:pt x="318" y="316"/>
                  </a:lnTo>
                  <a:lnTo>
                    <a:pt x="314" y="314"/>
                  </a:lnTo>
                  <a:lnTo>
                    <a:pt x="312" y="310"/>
                  </a:lnTo>
                  <a:lnTo>
                    <a:pt x="309" y="307"/>
                  </a:lnTo>
                  <a:lnTo>
                    <a:pt x="305" y="307"/>
                  </a:lnTo>
                  <a:lnTo>
                    <a:pt x="300" y="307"/>
                  </a:lnTo>
                  <a:lnTo>
                    <a:pt x="296" y="307"/>
                  </a:lnTo>
                  <a:lnTo>
                    <a:pt x="294" y="307"/>
                  </a:lnTo>
                  <a:lnTo>
                    <a:pt x="289" y="307"/>
                  </a:lnTo>
                  <a:lnTo>
                    <a:pt x="285" y="310"/>
                  </a:lnTo>
                  <a:lnTo>
                    <a:pt x="278" y="310"/>
                  </a:lnTo>
                  <a:lnTo>
                    <a:pt x="273" y="310"/>
                  </a:lnTo>
                  <a:lnTo>
                    <a:pt x="273" y="310"/>
                  </a:lnTo>
                  <a:lnTo>
                    <a:pt x="273" y="312"/>
                  </a:lnTo>
                  <a:lnTo>
                    <a:pt x="273" y="312"/>
                  </a:lnTo>
                  <a:lnTo>
                    <a:pt x="273" y="312"/>
                  </a:lnTo>
                  <a:lnTo>
                    <a:pt x="271" y="312"/>
                  </a:lnTo>
                  <a:lnTo>
                    <a:pt x="269" y="312"/>
                  </a:lnTo>
                  <a:lnTo>
                    <a:pt x="264" y="312"/>
                  </a:lnTo>
                  <a:lnTo>
                    <a:pt x="247" y="314"/>
                  </a:lnTo>
                  <a:lnTo>
                    <a:pt x="235" y="314"/>
                  </a:lnTo>
                  <a:lnTo>
                    <a:pt x="224" y="316"/>
                  </a:lnTo>
                  <a:lnTo>
                    <a:pt x="215" y="316"/>
                  </a:lnTo>
                  <a:lnTo>
                    <a:pt x="208" y="316"/>
                  </a:lnTo>
                  <a:lnTo>
                    <a:pt x="204" y="319"/>
                  </a:lnTo>
                  <a:lnTo>
                    <a:pt x="197" y="319"/>
                  </a:lnTo>
                  <a:lnTo>
                    <a:pt x="193" y="316"/>
                  </a:lnTo>
                  <a:lnTo>
                    <a:pt x="188" y="312"/>
                  </a:lnTo>
                  <a:lnTo>
                    <a:pt x="186" y="312"/>
                  </a:lnTo>
                  <a:lnTo>
                    <a:pt x="184" y="310"/>
                  </a:lnTo>
                  <a:lnTo>
                    <a:pt x="182" y="310"/>
                  </a:lnTo>
                  <a:lnTo>
                    <a:pt x="177" y="310"/>
                  </a:lnTo>
                  <a:lnTo>
                    <a:pt x="168" y="310"/>
                  </a:lnTo>
                  <a:lnTo>
                    <a:pt x="164" y="310"/>
                  </a:lnTo>
                  <a:lnTo>
                    <a:pt x="157" y="307"/>
                  </a:lnTo>
                  <a:lnTo>
                    <a:pt x="150" y="310"/>
                  </a:lnTo>
                  <a:lnTo>
                    <a:pt x="146" y="312"/>
                  </a:lnTo>
                  <a:lnTo>
                    <a:pt x="141" y="312"/>
                  </a:lnTo>
                  <a:lnTo>
                    <a:pt x="137" y="314"/>
                  </a:lnTo>
                  <a:lnTo>
                    <a:pt x="134" y="316"/>
                  </a:lnTo>
                  <a:lnTo>
                    <a:pt x="132" y="319"/>
                  </a:lnTo>
                  <a:lnTo>
                    <a:pt x="134" y="321"/>
                  </a:lnTo>
                  <a:lnTo>
                    <a:pt x="137" y="325"/>
                  </a:lnTo>
                  <a:lnTo>
                    <a:pt x="139" y="325"/>
                  </a:lnTo>
                  <a:lnTo>
                    <a:pt x="141" y="328"/>
                  </a:lnTo>
                  <a:lnTo>
                    <a:pt x="141" y="330"/>
                  </a:lnTo>
                  <a:lnTo>
                    <a:pt x="146" y="334"/>
                  </a:lnTo>
                  <a:lnTo>
                    <a:pt x="148" y="337"/>
                  </a:lnTo>
                  <a:lnTo>
                    <a:pt x="148" y="339"/>
                  </a:lnTo>
                  <a:lnTo>
                    <a:pt x="148" y="339"/>
                  </a:lnTo>
                  <a:lnTo>
                    <a:pt x="150" y="341"/>
                  </a:lnTo>
                  <a:lnTo>
                    <a:pt x="150" y="341"/>
                  </a:lnTo>
                  <a:lnTo>
                    <a:pt x="155" y="341"/>
                  </a:lnTo>
                  <a:lnTo>
                    <a:pt x="159" y="341"/>
                  </a:lnTo>
                  <a:lnTo>
                    <a:pt x="168" y="343"/>
                  </a:lnTo>
                  <a:lnTo>
                    <a:pt x="175" y="343"/>
                  </a:lnTo>
                  <a:lnTo>
                    <a:pt x="179" y="343"/>
                  </a:lnTo>
                  <a:lnTo>
                    <a:pt x="182" y="343"/>
                  </a:lnTo>
                  <a:lnTo>
                    <a:pt x="182" y="343"/>
                  </a:lnTo>
                  <a:lnTo>
                    <a:pt x="184" y="341"/>
                  </a:lnTo>
                  <a:lnTo>
                    <a:pt x="184" y="341"/>
                  </a:lnTo>
                  <a:lnTo>
                    <a:pt x="186" y="343"/>
                  </a:lnTo>
                  <a:lnTo>
                    <a:pt x="188" y="343"/>
                  </a:lnTo>
                  <a:lnTo>
                    <a:pt x="193" y="346"/>
                  </a:lnTo>
                  <a:lnTo>
                    <a:pt x="208" y="348"/>
                  </a:lnTo>
                  <a:lnTo>
                    <a:pt x="220" y="348"/>
                  </a:lnTo>
                  <a:lnTo>
                    <a:pt x="233" y="346"/>
                  </a:lnTo>
                  <a:lnTo>
                    <a:pt x="247" y="343"/>
                  </a:lnTo>
                  <a:lnTo>
                    <a:pt x="256" y="341"/>
                  </a:lnTo>
                  <a:lnTo>
                    <a:pt x="269" y="339"/>
                  </a:lnTo>
                  <a:lnTo>
                    <a:pt x="285" y="337"/>
                  </a:lnTo>
                  <a:lnTo>
                    <a:pt x="298" y="334"/>
                  </a:lnTo>
                  <a:lnTo>
                    <a:pt x="312" y="337"/>
                  </a:lnTo>
                  <a:lnTo>
                    <a:pt x="316" y="339"/>
                  </a:lnTo>
                  <a:lnTo>
                    <a:pt x="323" y="343"/>
                  </a:lnTo>
                  <a:lnTo>
                    <a:pt x="330" y="346"/>
                  </a:lnTo>
                  <a:lnTo>
                    <a:pt x="334" y="346"/>
                  </a:lnTo>
                  <a:lnTo>
                    <a:pt x="338" y="348"/>
                  </a:lnTo>
                  <a:lnTo>
                    <a:pt x="341" y="348"/>
                  </a:lnTo>
                  <a:lnTo>
                    <a:pt x="341" y="364"/>
                  </a:lnTo>
                  <a:lnTo>
                    <a:pt x="341" y="364"/>
                  </a:lnTo>
                  <a:lnTo>
                    <a:pt x="341" y="366"/>
                  </a:lnTo>
                  <a:lnTo>
                    <a:pt x="341" y="368"/>
                  </a:lnTo>
                  <a:lnTo>
                    <a:pt x="338" y="370"/>
                  </a:lnTo>
                  <a:lnTo>
                    <a:pt x="336" y="375"/>
                  </a:lnTo>
                  <a:lnTo>
                    <a:pt x="334" y="377"/>
                  </a:lnTo>
                  <a:lnTo>
                    <a:pt x="334" y="379"/>
                  </a:lnTo>
                  <a:lnTo>
                    <a:pt x="334" y="381"/>
                  </a:lnTo>
                  <a:lnTo>
                    <a:pt x="336" y="384"/>
                  </a:lnTo>
                  <a:lnTo>
                    <a:pt x="336" y="386"/>
                  </a:lnTo>
                  <a:lnTo>
                    <a:pt x="334" y="388"/>
                  </a:lnTo>
                  <a:lnTo>
                    <a:pt x="332" y="388"/>
                  </a:lnTo>
                  <a:lnTo>
                    <a:pt x="327" y="390"/>
                  </a:lnTo>
                  <a:lnTo>
                    <a:pt x="318" y="390"/>
                  </a:lnTo>
                  <a:lnTo>
                    <a:pt x="303" y="390"/>
                  </a:lnTo>
                  <a:lnTo>
                    <a:pt x="294" y="390"/>
                  </a:lnTo>
                  <a:lnTo>
                    <a:pt x="289" y="390"/>
                  </a:lnTo>
                  <a:lnTo>
                    <a:pt x="282" y="388"/>
                  </a:lnTo>
                  <a:lnTo>
                    <a:pt x="278" y="386"/>
                  </a:lnTo>
                  <a:lnTo>
                    <a:pt x="276" y="384"/>
                  </a:lnTo>
                  <a:lnTo>
                    <a:pt x="276" y="384"/>
                  </a:lnTo>
                  <a:lnTo>
                    <a:pt x="276" y="381"/>
                  </a:lnTo>
                  <a:lnTo>
                    <a:pt x="276" y="381"/>
                  </a:lnTo>
                  <a:lnTo>
                    <a:pt x="273" y="381"/>
                  </a:lnTo>
                  <a:lnTo>
                    <a:pt x="269" y="381"/>
                  </a:lnTo>
                  <a:lnTo>
                    <a:pt x="264" y="384"/>
                  </a:lnTo>
                  <a:lnTo>
                    <a:pt x="256" y="384"/>
                  </a:lnTo>
                  <a:lnTo>
                    <a:pt x="251" y="386"/>
                  </a:lnTo>
                  <a:lnTo>
                    <a:pt x="247" y="386"/>
                  </a:lnTo>
                  <a:lnTo>
                    <a:pt x="244" y="386"/>
                  </a:lnTo>
                  <a:lnTo>
                    <a:pt x="240" y="388"/>
                  </a:lnTo>
                  <a:lnTo>
                    <a:pt x="235" y="388"/>
                  </a:lnTo>
                  <a:lnTo>
                    <a:pt x="231" y="388"/>
                  </a:lnTo>
                  <a:lnTo>
                    <a:pt x="224" y="388"/>
                  </a:lnTo>
                  <a:lnTo>
                    <a:pt x="217" y="390"/>
                  </a:lnTo>
                  <a:lnTo>
                    <a:pt x="213" y="390"/>
                  </a:lnTo>
                  <a:lnTo>
                    <a:pt x="206" y="390"/>
                  </a:lnTo>
                  <a:lnTo>
                    <a:pt x="197" y="390"/>
                  </a:lnTo>
                  <a:lnTo>
                    <a:pt x="190" y="390"/>
                  </a:lnTo>
                  <a:lnTo>
                    <a:pt x="184" y="390"/>
                  </a:lnTo>
                  <a:lnTo>
                    <a:pt x="179" y="388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7" y="386"/>
                  </a:lnTo>
                  <a:lnTo>
                    <a:pt x="175" y="384"/>
                  </a:lnTo>
                  <a:lnTo>
                    <a:pt x="175" y="381"/>
                  </a:lnTo>
                  <a:lnTo>
                    <a:pt x="170" y="381"/>
                  </a:lnTo>
                  <a:lnTo>
                    <a:pt x="166" y="381"/>
                  </a:lnTo>
                  <a:lnTo>
                    <a:pt x="161" y="381"/>
                  </a:lnTo>
                  <a:lnTo>
                    <a:pt x="159" y="384"/>
                  </a:lnTo>
                  <a:lnTo>
                    <a:pt x="155" y="384"/>
                  </a:lnTo>
                  <a:lnTo>
                    <a:pt x="152" y="386"/>
                  </a:lnTo>
                  <a:lnTo>
                    <a:pt x="150" y="386"/>
                  </a:lnTo>
                  <a:lnTo>
                    <a:pt x="146" y="386"/>
                  </a:lnTo>
                  <a:lnTo>
                    <a:pt x="139" y="384"/>
                  </a:lnTo>
                  <a:lnTo>
                    <a:pt x="130" y="384"/>
                  </a:lnTo>
                  <a:lnTo>
                    <a:pt x="123" y="381"/>
                  </a:lnTo>
                  <a:lnTo>
                    <a:pt x="121" y="381"/>
                  </a:lnTo>
                  <a:lnTo>
                    <a:pt x="116" y="379"/>
                  </a:lnTo>
                  <a:lnTo>
                    <a:pt x="114" y="379"/>
                  </a:lnTo>
                  <a:lnTo>
                    <a:pt x="110" y="377"/>
                  </a:lnTo>
                  <a:lnTo>
                    <a:pt x="103" y="375"/>
                  </a:lnTo>
                  <a:lnTo>
                    <a:pt x="99" y="375"/>
                  </a:lnTo>
                  <a:lnTo>
                    <a:pt x="96" y="372"/>
                  </a:lnTo>
                  <a:lnTo>
                    <a:pt x="94" y="368"/>
                  </a:lnTo>
                  <a:lnTo>
                    <a:pt x="94" y="364"/>
                  </a:lnTo>
                  <a:lnTo>
                    <a:pt x="94" y="359"/>
                  </a:lnTo>
                  <a:lnTo>
                    <a:pt x="96" y="355"/>
                  </a:lnTo>
                  <a:lnTo>
                    <a:pt x="96" y="352"/>
                  </a:lnTo>
                  <a:lnTo>
                    <a:pt x="99" y="350"/>
                  </a:lnTo>
                  <a:lnTo>
                    <a:pt x="96" y="346"/>
                  </a:lnTo>
                  <a:lnTo>
                    <a:pt x="94" y="341"/>
                  </a:lnTo>
                  <a:lnTo>
                    <a:pt x="92" y="334"/>
                  </a:lnTo>
                  <a:lnTo>
                    <a:pt x="90" y="332"/>
                  </a:lnTo>
                  <a:lnTo>
                    <a:pt x="87" y="328"/>
                  </a:lnTo>
                  <a:lnTo>
                    <a:pt x="85" y="325"/>
                  </a:lnTo>
                  <a:lnTo>
                    <a:pt x="81" y="321"/>
                  </a:lnTo>
                  <a:lnTo>
                    <a:pt x="76" y="319"/>
                  </a:lnTo>
                  <a:lnTo>
                    <a:pt x="74" y="316"/>
                  </a:lnTo>
                  <a:lnTo>
                    <a:pt x="72" y="314"/>
                  </a:lnTo>
                  <a:lnTo>
                    <a:pt x="69" y="312"/>
                  </a:lnTo>
                  <a:lnTo>
                    <a:pt x="65" y="312"/>
                  </a:lnTo>
                  <a:lnTo>
                    <a:pt x="60" y="312"/>
                  </a:lnTo>
                  <a:lnTo>
                    <a:pt x="49" y="312"/>
                  </a:lnTo>
                  <a:lnTo>
                    <a:pt x="42" y="314"/>
                  </a:lnTo>
                  <a:lnTo>
                    <a:pt x="34" y="314"/>
                  </a:lnTo>
                  <a:lnTo>
                    <a:pt x="25" y="312"/>
                  </a:lnTo>
                  <a:lnTo>
                    <a:pt x="20" y="310"/>
                  </a:lnTo>
                  <a:lnTo>
                    <a:pt x="16" y="310"/>
                  </a:lnTo>
                  <a:lnTo>
                    <a:pt x="11" y="310"/>
                  </a:lnTo>
                  <a:lnTo>
                    <a:pt x="9" y="307"/>
                  </a:lnTo>
                  <a:lnTo>
                    <a:pt x="7" y="303"/>
                  </a:lnTo>
                  <a:lnTo>
                    <a:pt x="2" y="296"/>
                  </a:lnTo>
                  <a:lnTo>
                    <a:pt x="0" y="292"/>
                  </a:lnTo>
                  <a:lnTo>
                    <a:pt x="0" y="290"/>
                  </a:lnTo>
                  <a:lnTo>
                    <a:pt x="0" y="285"/>
                  </a:lnTo>
                  <a:lnTo>
                    <a:pt x="4" y="283"/>
                  </a:lnTo>
                  <a:lnTo>
                    <a:pt x="9" y="281"/>
                  </a:lnTo>
                  <a:lnTo>
                    <a:pt x="13" y="281"/>
                  </a:lnTo>
                  <a:lnTo>
                    <a:pt x="18" y="281"/>
                  </a:lnTo>
                  <a:lnTo>
                    <a:pt x="22" y="281"/>
                  </a:lnTo>
                  <a:lnTo>
                    <a:pt x="27" y="283"/>
                  </a:lnTo>
                  <a:lnTo>
                    <a:pt x="31" y="285"/>
                  </a:lnTo>
                  <a:lnTo>
                    <a:pt x="38" y="287"/>
                  </a:lnTo>
                  <a:lnTo>
                    <a:pt x="45" y="290"/>
                  </a:lnTo>
                  <a:lnTo>
                    <a:pt x="49" y="290"/>
                  </a:lnTo>
                  <a:lnTo>
                    <a:pt x="54" y="292"/>
                  </a:lnTo>
                  <a:lnTo>
                    <a:pt x="58" y="294"/>
                  </a:lnTo>
                  <a:lnTo>
                    <a:pt x="65" y="294"/>
                  </a:lnTo>
                  <a:lnTo>
                    <a:pt x="72" y="294"/>
                  </a:lnTo>
                  <a:lnTo>
                    <a:pt x="76" y="294"/>
                  </a:lnTo>
                  <a:lnTo>
                    <a:pt x="78" y="296"/>
                  </a:lnTo>
                  <a:lnTo>
                    <a:pt x="81" y="296"/>
                  </a:lnTo>
                  <a:lnTo>
                    <a:pt x="81" y="296"/>
                  </a:lnTo>
                  <a:lnTo>
                    <a:pt x="85" y="296"/>
                  </a:lnTo>
                  <a:lnTo>
                    <a:pt x="90" y="296"/>
                  </a:lnTo>
                  <a:lnTo>
                    <a:pt x="96" y="296"/>
                  </a:lnTo>
                  <a:lnTo>
                    <a:pt x="101" y="296"/>
                  </a:lnTo>
                  <a:lnTo>
                    <a:pt x="105" y="296"/>
                  </a:lnTo>
                  <a:lnTo>
                    <a:pt x="110" y="296"/>
                  </a:lnTo>
                  <a:lnTo>
                    <a:pt x="116" y="296"/>
                  </a:lnTo>
                  <a:lnTo>
                    <a:pt x="125" y="294"/>
                  </a:lnTo>
                  <a:lnTo>
                    <a:pt x="134" y="292"/>
                  </a:lnTo>
                  <a:lnTo>
                    <a:pt x="141" y="290"/>
                  </a:lnTo>
                  <a:lnTo>
                    <a:pt x="148" y="290"/>
                  </a:lnTo>
                  <a:lnTo>
                    <a:pt x="152" y="290"/>
                  </a:lnTo>
                  <a:lnTo>
                    <a:pt x="155" y="287"/>
                  </a:lnTo>
                  <a:lnTo>
                    <a:pt x="159" y="287"/>
                  </a:lnTo>
                  <a:lnTo>
                    <a:pt x="170" y="285"/>
                  </a:lnTo>
                  <a:lnTo>
                    <a:pt x="184" y="281"/>
                  </a:lnTo>
                  <a:lnTo>
                    <a:pt x="190" y="278"/>
                  </a:lnTo>
                  <a:lnTo>
                    <a:pt x="195" y="278"/>
                  </a:lnTo>
                  <a:lnTo>
                    <a:pt x="197" y="276"/>
                  </a:lnTo>
                  <a:lnTo>
                    <a:pt x="199" y="274"/>
                  </a:lnTo>
                  <a:lnTo>
                    <a:pt x="199" y="272"/>
                  </a:lnTo>
                  <a:lnTo>
                    <a:pt x="199" y="269"/>
                  </a:lnTo>
                  <a:lnTo>
                    <a:pt x="197" y="267"/>
                  </a:lnTo>
                  <a:lnTo>
                    <a:pt x="193" y="265"/>
                  </a:lnTo>
                  <a:lnTo>
                    <a:pt x="188" y="263"/>
                  </a:lnTo>
                  <a:lnTo>
                    <a:pt x="184" y="260"/>
                  </a:lnTo>
                  <a:lnTo>
                    <a:pt x="179" y="258"/>
                  </a:lnTo>
                  <a:lnTo>
                    <a:pt x="177" y="258"/>
                  </a:lnTo>
                  <a:lnTo>
                    <a:pt x="177" y="256"/>
                  </a:lnTo>
                  <a:lnTo>
                    <a:pt x="179" y="254"/>
                  </a:lnTo>
                  <a:lnTo>
                    <a:pt x="184" y="251"/>
                  </a:lnTo>
                  <a:lnTo>
                    <a:pt x="188" y="249"/>
                  </a:lnTo>
                  <a:lnTo>
                    <a:pt x="193" y="249"/>
                  </a:lnTo>
                  <a:lnTo>
                    <a:pt x="195" y="247"/>
                  </a:lnTo>
                  <a:lnTo>
                    <a:pt x="199" y="249"/>
                  </a:lnTo>
                  <a:lnTo>
                    <a:pt x="206" y="249"/>
                  </a:lnTo>
                  <a:lnTo>
                    <a:pt x="211" y="251"/>
                  </a:lnTo>
                  <a:lnTo>
                    <a:pt x="217" y="251"/>
                  </a:lnTo>
                  <a:lnTo>
                    <a:pt x="220" y="251"/>
                  </a:lnTo>
                  <a:lnTo>
                    <a:pt x="222" y="251"/>
                  </a:lnTo>
                  <a:lnTo>
                    <a:pt x="222" y="251"/>
                  </a:lnTo>
                  <a:lnTo>
                    <a:pt x="224" y="254"/>
                  </a:lnTo>
                  <a:lnTo>
                    <a:pt x="226" y="256"/>
                  </a:lnTo>
                  <a:lnTo>
                    <a:pt x="229" y="256"/>
                  </a:lnTo>
                  <a:lnTo>
                    <a:pt x="231" y="258"/>
                  </a:lnTo>
                  <a:lnTo>
                    <a:pt x="231" y="256"/>
                  </a:lnTo>
                  <a:lnTo>
                    <a:pt x="233" y="254"/>
                  </a:lnTo>
                  <a:lnTo>
                    <a:pt x="233" y="249"/>
                  </a:lnTo>
                  <a:lnTo>
                    <a:pt x="235" y="247"/>
                  </a:lnTo>
                  <a:lnTo>
                    <a:pt x="238" y="242"/>
                  </a:lnTo>
                  <a:lnTo>
                    <a:pt x="238" y="240"/>
                  </a:lnTo>
                  <a:lnTo>
                    <a:pt x="238" y="238"/>
                  </a:lnTo>
                  <a:lnTo>
                    <a:pt x="238" y="236"/>
                  </a:lnTo>
                  <a:lnTo>
                    <a:pt x="233" y="236"/>
                  </a:lnTo>
                  <a:lnTo>
                    <a:pt x="226" y="236"/>
                  </a:lnTo>
                  <a:lnTo>
                    <a:pt x="220" y="238"/>
                  </a:lnTo>
                  <a:lnTo>
                    <a:pt x="215" y="238"/>
                  </a:lnTo>
                  <a:lnTo>
                    <a:pt x="208" y="238"/>
                  </a:lnTo>
                  <a:lnTo>
                    <a:pt x="204" y="236"/>
                  </a:lnTo>
                  <a:lnTo>
                    <a:pt x="199" y="234"/>
                  </a:lnTo>
                  <a:lnTo>
                    <a:pt x="195" y="234"/>
                  </a:lnTo>
                  <a:lnTo>
                    <a:pt x="193" y="231"/>
                  </a:lnTo>
                  <a:lnTo>
                    <a:pt x="190" y="231"/>
                  </a:lnTo>
                  <a:lnTo>
                    <a:pt x="188" y="229"/>
                  </a:lnTo>
                  <a:lnTo>
                    <a:pt x="190" y="227"/>
                  </a:lnTo>
                  <a:lnTo>
                    <a:pt x="193" y="222"/>
                  </a:lnTo>
                  <a:lnTo>
                    <a:pt x="197" y="216"/>
                  </a:lnTo>
                  <a:lnTo>
                    <a:pt x="202" y="211"/>
                  </a:lnTo>
                  <a:lnTo>
                    <a:pt x="206" y="207"/>
                  </a:lnTo>
                  <a:lnTo>
                    <a:pt x="208" y="204"/>
                  </a:lnTo>
                  <a:lnTo>
                    <a:pt x="208" y="202"/>
                  </a:lnTo>
                  <a:lnTo>
                    <a:pt x="208" y="202"/>
                  </a:lnTo>
                  <a:lnTo>
                    <a:pt x="208" y="200"/>
                  </a:lnTo>
                  <a:lnTo>
                    <a:pt x="208" y="198"/>
                  </a:lnTo>
                  <a:lnTo>
                    <a:pt x="206" y="195"/>
                  </a:lnTo>
                  <a:lnTo>
                    <a:pt x="206" y="195"/>
                  </a:lnTo>
                  <a:lnTo>
                    <a:pt x="202" y="195"/>
                  </a:lnTo>
                  <a:lnTo>
                    <a:pt x="197" y="198"/>
                  </a:lnTo>
                  <a:lnTo>
                    <a:pt x="195" y="200"/>
                  </a:lnTo>
                  <a:lnTo>
                    <a:pt x="193" y="202"/>
                  </a:lnTo>
                  <a:lnTo>
                    <a:pt x="190" y="204"/>
                  </a:lnTo>
                  <a:lnTo>
                    <a:pt x="188" y="204"/>
                  </a:lnTo>
                  <a:lnTo>
                    <a:pt x="186" y="207"/>
                  </a:lnTo>
                  <a:lnTo>
                    <a:pt x="184" y="209"/>
                  </a:lnTo>
                  <a:lnTo>
                    <a:pt x="179" y="213"/>
                  </a:lnTo>
                  <a:lnTo>
                    <a:pt x="173" y="218"/>
                  </a:lnTo>
                  <a:lnTo>
                    <a:pt x="170" y="222"/>
                  </a:lnTo>
                  <a:lnTo>
                    <a:pt x="168" y="227"/>
                  </a:lnTo>
                  <a:lnTo>
                    <a:pt x="164" y="229"/>
                  </a:lnTo>
                  <a:lnTo>
                    <a:pt x="161" y="231"/>
                  </a:lnTo>
                  <a:lnTo>
                    <a:pt x="155" y="234"/>
                  </a:lnTo>
                  <a:lnTo>
                    <a:pt x="148" y="234"/>
                  </a:lnTo>
                  <a:lnTo>
                    <a:pt x="139" y="234"/>
                  </a:lnTo>
                  <a:lnTo>
                    <a:pt x="134" y="236"/>
                  </a:lnTo>
                  <a:lnTo>
                    <a:pt x="130" y="236"/>
                  </a:lnTo>
                  <a:lnTo>
                    <a:pt x="128" y="238"/>
                  </a:lnTo>
                  <a:lnTo>
                    <a:pt x="125" y="238"/>
                  </a:lnTo>
                  <a:lnTo>
                    <a:pt x="123" y="236"/>
                  </a:lnTo>
                  <a:lnTo>
                    <a:pt x="119" y="236"/>
                  </a:lnTo>
                  <a:lnTo>
                    <a:pt x="114" y="234"/>
                  </a:lnTo>
                  <a:lnTo>
                    <a:pt x="112" y="234"/>
                  </a:lnTo>
                  <a:lnTo>
                    <a:pt x="110" y="231"/>
                  </a:lnTo>
                  <a:lnTo>
                    <a:pt x="108" y="231"/>
                  </a:lnTo>
                  <a:lnTo>
                    <a:pt x="108" y="229"/>
                  </a:lnTo>
                  <a:lnTo>
                    <a:pt x="103" y="227"/>
                  </a:lnTo>
                  <a:lnTo>
                    <a:pt x="96" y="225"/>
                  </a:lnTo>
                  <a:lnTo>
                    <a:pt x="87" y="222"/>
                  </a:lnTo>
                  <a:lnTo>
                    <a:pt x="81" y="220"/>
                  </a:lnTo>
                  <a:lnTo>
                    <a:pt x="74" y="218"/>
                  </a:lnTo>
                  <a:lnTo>
                    <a:pt x="69" y="216"/>
                  </a:lnTo>
                  <a:lnTo>
                    <a:pt x="65" y="213"/>
                  </a:lnTo>
                  <a:lnTo>
                    <a:pt x="63" y="211"/>
                  </a:lnTo>
                  <a:lnTo>
                    <a:pt x="63" y="204"/>
                  </a:lnTo>
                  <a:lnTo>
                    <a:pt x="63" y="200"/>
                  </a:lnTo>
                  <a:lnTo>
                    <a:pt x="63" y="198"/>
                  </a:lnTo>
                  <a:lnTo>
                    <a:pt x="63" y="195"/>
                  </a:lnTo>
                  <a:lnTo>
                    <a:pt x="67" y="191"/>
                  </a:lnTo>
                  <a:lnTo>
                    <a:pt x="72" y="191"/>
                  </a:lnTo>
                  <a:lnTo>
                    <a:pt x="76" y="189"/>
                  </a:lnTo>
                  <a:lnTo>
                    <a:pt x="81" y="186"/>
                  </a:lnTo>
                  <a:lnTo>
                    <a:pt x="85" y="184"/>
                  </a:lnTo>
                  <a:lnTo>
                    <a:pt x="87" y="184"/>
                  </a:lnTo>
                  <a:lnTo>
                    <a:pt x="87" y="182"/>
                  </a:lnTo>
                  <a:lnTo>
                    <a:pt x="83" y="182"/>
                  </a:lnTo>
                  <a:lnTo>
                    <a:pt x="72" y="180"/>
                  </a:lnTo>
                  <a:lnTo>
                    <a:pt x="63" y="180"/>
                  </a:lnTo>
                  <a:lnTo>
                    <a:pt x="54" y="182"/>
                  </a:lnTo>
                  <a:lnTo>
                    <a:pt x="49" y="182"/>
                  </a:lnTo>
                  <a:lnTo>
                    <a:pt x="49" y="184"/>
                  </a:lnTo>
                  <a:lnTo>
                    <a:pt x="47" y="186"/>
                  </a:lnTo>
                  <a:lnTo>
                    <a:pt x="47" y="189"/>
                  </a:lnTo>
                  <a:lnTo>
                    <a:pt x="45" y="191"/>
                  </a:lnTo>
                  <a:lnTo>
                    <a:pt x="45" y="191"/>
                  </a:lnTo>
                  <a:lnTo>
                    <a:pt x="40" y="189"/>
                  </a:lnTo>
                  <a:lnTo>
                    <a:pt x="36" y="186"/>
                  </a:lnTo>
                  <a:lnTo>
                    <a:pt x="31" y="182"/>
                  </a:lnTo>
                  <a:lnTo>
                    <a:pt x="27" y="180"/>
                  </a:lnTo>
                  <a:lnTo>
                    <a:pt x="25" y="177"/>
                  </a:lnTo>
                  <a:lnTo>
                    <a:pt x="22" y="175"/>
                  </a:lnTo>
                  <a:lnTo>
                    <a:pt x="20" y="173"/>
                  </a:lnTo>
                  <a:lnTo>
                    <a:pt x="20" y="171"/>
                  </a:lnTo>
                  <a:lnTo>
                    <a:pt x="18" y="166"/>
                  </a:lnTo>
                  <a:lnTo>
                    <a:pt x="16" y="162"/>
                  </a:lnTo>
                  <a:lnTo>
                    <a:pt x="13" y="157"/>
                  </a:lnTo>
                  <a:lnTo>
                    <a:pt x="11" y="155"/>
                  </a:lnTo>
                  <a:lnTo>
                    <a:pt x="11" y="153"/>
                  </a:lnTo>
                  <a:lnTo>
                    <a:pt x="11" y="148"/>
                  </a:lnTo>
                  <a:lnTo>
                    <a:pt x="13" y="144"/>
                  </a:lnTo>
                  <a:lnTo>
                    <a:pt x="20" y="135"/>
                  </a:lnTo>
                  <a:lnTo>
                    <a:pt x="25" y="128"/>
                  </a:lnTo>
                  <a:lnTo>
                    <a:pt x="29" y="121"/>
                  </a:lnTo>
                  <a:lnTo>
                    <a:pt x="36" y="112"/>
                  </a:lnTo>
                  <a:lnTo>
                    <a:pt x="45" y="106"/>
                  </a:lnTo>
                  <a:lnTo>
                    <a:pt x="51" y="101"/>
                  </a:lnTo>
                  <a:lnTo>
                    <a:pt x="58" y="97"/>
                  </a:lnTo>
                  <a:lnTo>
                    <a:pt x="67" y="95"/>
                  </a:lnTo>
                  <a:lnTo>
                    <a:pt x="74" y="95"/>
                  </a:lnTo>
                  <a:lnTo>
                    <a:pt x="78" y="95"/>
                  </a:lnTo>
                  <a:lnTo>
                    <a:pt x="85" y="97"/>
                  </a:lnTo>
                  <a:lnTo>
                    <a:pt x="94" y="99"/>
                  </a:lnTo>
                  <a:lnTo>
                    <a:pt x="99" y="101"/>
                  </a:lnTo>
                  <a:lnTo>
                    <a:pt x="103" y="106"/>
                  </a:lnTo>
                  <a:lnTo>
                    <a:pt x="110" y="112"/>
                  </a:lnTo>
                  <a:lnTo>
                    <a:pt x="119" y="117"/>
                  </a:lnTo>
                  <a:lnTo>
                    <a:pt x="125" y="121"/>
                  </a:lnTo>
                  <a:lnTo>
                    <a:pt x="130" y="126"/>
                  </a:lnTo>
                  <a:lnTo>
                    <a:pt x="134" y="128"/>
                  </a:lnTo>
                  <a:lnTo>
                    <a:pt x="139" y="130"/>
                  </a:lnTo>
                  <a:lnTo>
                    <a:pt x="143" y="130"/>
                  </a:lnTo>
                  <a:lnTo>
                    <a:pt x="150" y="133"/>
                  </a:lnTo>
                  <a:lnTo>
                    <a:pt x="155" y="137"/>
                  </a:lnTo>
                  <a:lnTo>
                    <a:pt x="159" y="139"/>
                  </a:lnTo>
                  <a:lnTo>
                    <a:pt x="164" y="139"/>
                  </a:lnTo>
                  <a:lnTo>
                    <a:pt x="166" y="139"/>
                  </a:lnTo>
                  <a:lnTo>
                    <a:pt x="168" y="137"/>
                  </a:lnTo>
                  <a:lnTo>
                    <a:pt x="170" y="137"/>
                  </a:lnTo>
                  <a:lnTo>
                    <a:pt x="175" y="137"/>
                  </a:lnTo>
                  <a:lnTo>
                    <a:pt x="179" y="142"/>
                  </a:lnTo>
                  <a:lnTo>
                    <a:pt x="184" y="148"/>
                  </a:lnTo>
                  <a:lnTo>
                    <a:pt x="186" y="153"/>
                  </a:lnTo>
                  <a:lnTo>
                    <a:pt x="190" y="157"/>
                  </a:lnTo>
                  <a:lnTo>
                    <a:pt x="195" y="162"/>
                  </a:lnTo>
                  <a:lnTo>
                    <a:pt x="199" y="164"/>
                  </a:lnTo>
                  <a:lnTo>
                    <a:pt x="202" y="166"/>
                  </a:lnTo>
                  <a:lnTo>
                    <a:pt x="206" y="169"/>
                  </a:lnTo>
                  <a:lnTo>
                    <a:pt x="211" y="171"/>
                  </a:lnTo>
                  <a:lnTo>
                    <a:pt x="215" y="171"/>
                  </a:lnTo>
                  <a:lnTo>
                    <a:pt x="217" y="171"/>
                  </a:lnTo>
                  <a:lnTo>
                    <a:pt x="217" y="169"/>
                  </a:lnTo>
                  <a:lnTo>
                    <a:pt x="217" y="166"/>
                  </a:lnTo>
                  <a:lnTo>
                    <a:pt x="217" y="162"/>
                  </a:lnTo>
                  <a:lnTo>
                    <a:pt x="215" y="157"/>
                  </a:lnTo>
                  <a:lnTo>
                    <a:pt x="213" y="153"/>
                  </a:lnTo>
                  <a:lnTo>
                    <a:pt x="211" y="151"/>
                  </a:lnTo>
                  <a:lnTo>
                    <a:pt x="208" y="148"/>
                  </a:lnTo>
                  <a:lnTo>
                    <a:pt x="211" y="146"/>
                  </a:lnTo>
                  <a:lnTo>
                    <a:pt x="213" y="144"/>
                  </a:lnTo>
                  <a:lnTo>
                    <a:pt x="217" y="144"/>
                  </a:lnTo>
                  <a:lnTo>
                    <a:pt x="229" y="142"/>
                  </a:lnTo>
                  <a:lnTo>
                    <a:pt x="235" y="142"/>
                  </a:lnTo>
                  <a:lnTo>
                    <a:pt x="242" y="139"/>
                  </a:lnTo>
                  <a:lnTo>
                    <a:pt x="247" y="139"/>
                  </a:lnTo>
                  <a:lnTo>
                    <a:pt x="247" y="139"/>
                  </a:lnTo>
                  <a:lnTo>
                    <a:pt x="251" y="139"/>
                  </a:lnTo>
                  <a:lnTo>
                    <a:pt x="262" y="139"/>
                  </a:lnTo>
                  <a:lnTo>
                    <a:pt x="273" y="142"/>
                  </a:lnTo>
                  <a:lnTo>
                    <a:pt x="285" y="144"/>
                  </a:lnTo>
                  <a:lnTo>
                    <a:pt x="287" y="144"/>
                  </a:lnTo>
                  <a:lnTo>
                    <a:pt x="289" y="144"/>
                  </a:lnTo>
                  <a:lnTo>
                    <a:pt x="291" y="142"/>
                  </a:lnTo>
                  <a:lnTo>
                    <a:pt x="294" y="142"/>
                  </a:lnTo>
                  <a:lnTo>
                    <a:pt x="296" y="139"/>
                  </a:lnTo>
                  <a:lnTo>
                    <a:pt x="300" y="137"/>
                  </a:lnTo>
                  <a:lnTo>
                    <a:pt x="309" y="135"/>
                  </a:lnTo>
                  <a:lnTo>
                    <a:pt x="318" y="130"/>
                  </a:lnTo>
                  <a:lnTo>
                    <a:pt x="325" y="128"/>
                  </a:lnTo>
                  <a:lnTo>
                    <a:pt x="330" y="126"/>
                  </a:lnTo>
                  <a:lnTo>
                    <a:pt x="334" y="124"/>
                  </a:lnTo>
                  <a:lnTo>
                    <a:pt x="338" y="124"/>
                  </a:lnTo>
                  <a:lnTo>
                    <a:pt x="341" y="124"/>
                  </a:lnTo>
                  <a:lnTo>
                    <a:pt x="345" y="124"/>
                  </a:lnTo>
                  <a:lnTo>
                    <a:pt x="345" y="124"/>
                  </a:lnTo>
                  <a:lnTo>
                    <a:pt x="345" y="126"/>
                  </a:lnTo>
                  <a:lnTo>
                    <a:pt x="345" y="126"/>
                  </a:lnTo>
                  <a:lnTo>
                    <a:pt x="347" y="126"/>
                  </a:lnTo>
                  <a:lnTo>
                    <a:pt x="347" y="126"/>
                  </a:lnTo>
                  <a:lnTo>
                    <a:pt x="352" y="124"/>
                  </a:lnTo>
                  <a:lnTo>
                    <a:pt x="356" y="117"/>
                  </a:lnTo>
                  <a:lnTo>
                    <a:pt x="361" y="110"/>
                  </a:lnTo>
                  <a:lnTo>
                    <a:pt x="363" y="106"/>
                  </a:lnTo>
                  <a:lnTo>
                    <a:pt x="365" y="103"/>
                  </a:lnTo>
                  <a:lnTo>
                    <a:pt x="365" y="101"/>
                  </a:lnTo>
                  <a:lnTo>
                    <a:pt x="365" y="101"/>
                  </a:lnTo>
                  <a:lnTo>
                    <a:pt x="365" y="99"/>
                  </a:lnTo>
                  <a:lnTo>
                    <a:pt x="363" y="99"/>
                  </a:lnTo>
                  <a:lnTo>
                    <a:pt x="361" y="99"/>
                  </a:lnTo>
                  <a:lnTo>
                    <a:pt x="359" y="99"/>
                  </a:lnTo>
                  <a:lnTo>
                    <a:pt x="354" y="101"/>
                  </a:lnTo>
                  <a:lnTo>
                    <a:pt x="350" y="106"/>
                  </a:lnTo>
                  <a:lnTo>
                    <a:pt x="345" y="108"/>
                  </a:lnTo>
                  <a:lnTo>
                    <a:pt x="343" y="112"/>
                  </a:lnTo>
                  <a:lnTo>
                    <a:pt x="341" y="115"/>
                  </a:lnTo>
                  <a:lnTo>
                    <a:pt x="338" y="117"/>
                  </a:lnTo>
                  <a:lnTo>
                    <a:pt x="336" y="119"/>
                  </a:lnTo>
                  <a:lnTo>
                    <a:pt x="332" y="121"/>
                  </a:lnTo>
                  <a:lnTo>
                    <a:pt x="327" y="124"/>
                  </a:lnTo>
                  <a:lnTo>
                    <a:pt x="318" y="124"/>
                  </a:lnTo>
                  <a:lnTo>
                    <a:pt x="312" y="124"/>
                  </a:lnTo>
                  <a:lnTo>
                    <a:pt x="305" y="124"/>
                  </a:lnTo>
                  <a:lnTo>
                    <a:pt x="303" y="124"/>
                  </a:lnTo>
                  <a:lnTo>
                    <a:pt x="300" y="126"/>
                  </a:lnTo>
                  <a:lnTo>
                    <a:pt x="300" y="126"/>
                  </a:lnTo>
                  <a:lnTo>
                    <a:pt x="298" y="126"/>
                  </a:lnTo>
                  <a:lnTo>
                    <a:pt x="296" y="126"/>
                  </a:lnTo>
                  <a:lnTo>
                    <a:pt x="291" y="126"/>
                  </a:lnTo>
                  <a:lnTo>
                    <a:pt x="285" y="124"/>
                  </a:lnTo>
                  <a:lnTo>
                    <a:pt x="269" y="119"/>
                  </a:lnTo>
                  <a:lnTo>
                    <a:pt x="262" y="121"/>
                  </a:lnTo>
                  <a:lnTo>
                    <a:pt x="256" y="124"/>
                  </a:lnTo>
                  <a:lnTo>
                    <a:pt x="247" y="124"/>
                  </a:lnTo>
                  <a:lnTo>
                    <a:pt x="240" y="126"/>
                  </a:lnTo>
                  <a:lnTo>
                    <a:pt x="233" y="128"/>
                  </a:lnTo>
                  <a:lnTo>
                    <a:pt x="231" y="128"/>
                  </a:lnTo>
                  <a:lnTo>
                    <a:pt x="226" y="126"/>
                  </a:lnTo>
                  <a:lnTo>
                    <a:pt x="222" y="124"/>
                  </a:lnTo>
                  <a:lnTo>
                    <a:pt x="220" y="121"/>
                  </a:lnTo>
                  <a:lnTo>
                    <a:pt x="217" y="119"/>
                  </a:lnTo>
                  <a:lnTo>
                    <a:pt x="217" y="117"/>
                  </a:lnTo>
                  <a:lnTo>
                    <a:pt x="217" y="115"/>
                  </a:lnTo>
                  <a:lnTo>
                    <a:pt x="213" y="115"/>
                  </a:lnTo>
                  <a:lnTo>
                    <a:pt x="208" y="115"/>
                  </a:lnTo>
                  <a:lnTo>
                    <a:pt x="202" y="115"/>
                  </a:lnTo>
                  <a:lnTo>
                    <a:pt x="199" y="115"/>
                  </a:lnTo>
                  <a:lnTo>
                    <a:pt x="195" y="115"/>
                  </a:lnTo>
                  <a:lnTo>
                    <a:pt x="190" y="115"/>
                  </a:lnTo>
                  <a:lnTo>
                    <a:pt x="186" y="115"/>
                  </a:lnTo>
                  <a:lnTo>
                    <a:pt x="179" y="115"/>
                  </a:lnTo>
                  <a:lnTo>
                    <a:pt x="177" y="115"/>
                  </a:lnTo>
                  <a:lnTo>
                    <a:pt x="175" y="115"/>
                  </a:lnTo>
                  <a:lnTo>
                    <a:pt x="173" y="115"/>
                  </a:lnTo>
                  <a:lnTo>
                    <a:pt x="168" y="115"/>
                  </a:lnTo>
                  <a:lnTo>
                    <a:pt x="166" y="112"/>
                  </a:lnTo>
                  <a:lnTo>
                    <a:pt x="164" y="112"/>
                  </a:lnTo>
                  <a:lnTo>
                    <a:pt x="161" y="110"/>
                  </a:lnTo>
                  <a:lnTo>
                    <a:pt x="159" y="110"/>
                  </a:lnTo>
                  <a:lnTo>
                    <a:pt x="155" y="106"/>
                  </a:lnTo>
                  <a:lnTo>
                    <a:pt x="150" y="103"/>
                  </a:lnTo>
                  <a:lnTo>
                    <a:pt x="146" y="103"/>
                  </a:lnTo>
                  <a:lnTo>
                    <a:pt x="143" y="101"/>
                  </a:lnTo>
                  <a:lnTo>
                    <a:pt x="143" y="99"/>
                  </a:lnTo>
                  <a:lnTo>
                    <a:pt x="141" y="97"/>
                  </a:lnTo>
                  <a:lnTo>
                    <a:pt x="141" y="92"/>
                  </a:lnTo>
                  <a:lnTo>
                    <a:pt x="139" y="88"/>
                  </a:lnTo>
                  <a:lnTo>
                    <a:pt x="134" y="88"/>
                  </a:lnTo>
                  <a:lnTo>
                    <a:pt x="132" y="86"/>
                  </a:lnTo>
                  <a:lnTo>
                    <a:pt x="128" y="86"/>
                  </a:lnTo>
                  <a:lnTo>
                    <a:pt x="123" y="83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10" y="79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105" y="79"/>
                  </a:lnTo>
                  <a:lnTo>
                    <a:pt x="103" y="79"/>
                  </a:lnTo>
                  <a:lnTo>
                    <a:pt x="101" y="77"/>
                  </a:lnTo>
                  <a:lnTo>
                    <a:pt x="99" y="77"/>
                  </a:lnTo>
                  <a:lnTo>
                    <a:pt x="99" y="74"/>
                  </a:lnTo>
                  <a:lnTo>
                    <a:pt x="101" y="72"/>
                  </a:lnTo>
                  <a:lnTo>
                    <a:pt x="108" y="68"/>
                  </a:lnTo>
                  <a:lnTo>
                    <a:pt x="123" y="61"/>
                  </a:lnTo>
                  <a:lnTo>
                    <a:pt x="132" y="56"/>
                  </a:lnTo>
                  <a:lnTo>
                    <a:pt x="143" y="56"/>
                  </a:lnTo>
                  <a:lnTo>
                    <a:pt x="150" y="56"/>
                  </a:lnTo>
                  <a:lnTo>
                    <a:pt x="155" y="56"/>
                  </a:lnTo>
                  <a:lnTo>
                    <a:pt x="157" y="56"/>
                  </a:lnTo>
                  <a:lnTo>
                    <a:pt x="161" y="56"/>
                  </a:lnTo>
                  <a:lnTo>
                    <a:pt x="168" y="56"/>
                  </a:lnTo>
                  <a:lnTo>
                    <a:pt x="173" y="56"/>
                  </a:lnTo>
                  <a:lnTo>
                    <a:pt x="175" y="56"/>
                  </a:lnTo>
                  <a:lnTo>
                    <a:pt x="179" y="56"/>
                  </a:lnTo>
                  <a:lnTo>
                    <a:pt x="184" y="56"/>
                  </a:lnTo>
                  <a:lnTo>
                    <a:pt x="188" y="54"/>
                  </a:lnTo>
                  <a:lnTo>
                    <a:pt x="195" y="54"/>
                  </a:lnTo>
                  <a:lnTo>
                    <a:pt x="202" y="52"/>
                  </a:lnTo>
                  <a:lnTo>
                    <a:pt x="206" y="52"/>
                  </a:lnTo>
                  <a:lnTo>
                    <a:pt x="211" y="52"/>
                  </a:lnTo>
                  <a:lnTo>
                    <a:pt x="213" y="50"/>
                  </a:lnTo>
                  <a:lnTo>
                    <a:pt x="217" y="50"/>
                  </a:lnTo>
                  <a:lnTo>
                    <a:pt x="220" y="47"/>
                  </a:lnTo>
                  <a:lnTo>
                    <a:pt x="224" y="43"/>
                  </a:lnTo>
                  <a:lnTo>
                    <a:pt x="231" y="41"/>
                  </a:lnTo>
                  <a:lnTo>
                    <a:pt x="235" y="38"/>
                  </a:lnTo>
                  <a:lnTo>
                    <a:pt x="242" y="38"/>
                  </a:lnTo>
                  <a:lnTo>
                    <a:pt x="264" y="38"/>
                  </a:lnTo>
                  <a:lnTo>
                    <a:pt x="269" y="38"/>
                  </a:lnTo>
                  <a:lnTo>
                    <a:pt x="271" y="38"/>
                  </a:lnTo>
                  <a:lnTo>
                    <a:pt x="273" y="38"/>
                  </a:lnTo>
                  <a:lnTo>
                    <a:pt x="276" y="38"/>
                  </a:lnTo>
                  <a:lnTo>
                    <a:pt x="282" y="38"/>
                  </a:lnTo>
                  <a:lnTo>
                    <a:pt x="289" y="36"/>
                  </a:lnTo>
                  <a:lnTo>
                    <a:pt x="294" y="36"/>
                  </a:lnTo>
                  <a:lnTo>
                    <a:pt x="298" y="36"/>
                  </a:lnTo>
                  <a:lnTo>
                    <a:pt x="303" y="34"/>
                  </a:lnTo>
                  <a:lnTo>
                    <a:pt x="303" y="3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62" name="Freeform 70"/>
            <p:cNvSpPr>
              <a:spLocks/>
            </p:cNvSpPr>
            <p:nvPr/>
          </p:nvSpPr>
          <p:spPr bwMode="auto">
            <a:xfrm>
              <a:off x="725488" y="260350"/>
              <a:ext cx="358775" cy="146050"/>
            </a:xfrm>
            <a:custGeom>
              <a:avLst/>
              <a:gdLst>
                <a:gd name="T0" fmla="*/ 7 w 226"/>
                <a:gd name="T1" fmla="*/ 2 h 92"/>
                <a:gd name="T2" fmla="*/ 2 w 226"/>
                <a:gd name="T3" fmla="*/ 2 h 92"/>
                <a:gd name="T4" fmla="*/ 4 w 226"/>
                <a:gd name="T5" fmla="*/ 13 h 92"/>
                <a:gd name="T6" fmla="*/ 13 w 226"/>
                <a:gd name="T7" fmla="*/ 25 h 92"/>
                <a:gd name="T8" fmla="*/ 22 w 226"/>
                <a:gd name="T9" fmla="*/ 36 h 92"/>
                <a:gd name="T10" fmla="*/ 29 w 226"/>
                <a:gd name="T11" fmla="*/ 43 h 92"/>
                <a:gd name="T12" fmla="*/ 29 w 226"/>
                <a:gd name="T13" fmla="*/ 49 h 92"/>
                <a:gd name="T14" fmla="*/ 20 w 226"/>
                <a:gd name="T15" fmla="*/ 56 h 92"/>
                <a:gd name="T16" fmla="*/ 13 w 226"/>
                <a:gd name="T17" fmla="*/ 58 h 92"/>
                <a:gd name="T18" fmla="*/ 20 w 226"/>
                <a:gd name="T19" fmla="*/ 63 h 92"/>
                <a:gd name="T20" fmla="*/ 29 w 226"/>
                <a:gd name="T21" fmla="*/ 63 h 92"/>
                <a:gd name="T22" fmla="*/ 47 w 226"/>
                <a:gd name="T23" fmla="*/ 54 h 92"/>
                <a:gd name="T24" fmla="*/ 58 w 226"/>
                <a:gd name="T25" fmla="*/ 52 h 92"/>
                <a:gd name="T26" fmla="*/ 74 w 226"/>
                <a:gd name="T27" fmla="*/ 52 h 92"/>
                <a:gd name="T28" fmla="*/ 83 w 226"/>
                <a:gd name="T29" fmla="*/ 61 h 92"/>
                <a:gd name="T30" fmla="*/ 81 w 226"/>
                <a:gd name="T31" fmla="*/ 67 h 92"/>
                <a:gd name="T32" fmla="*/ 83 w 226"/>
                <a:gd name="T33" fmla="*/ 72 h 92"/>
                <a:gd name="T34" fmla="*/ 101 w 226"/>
                <a:gd name="T35" fmla="*/ 76 h 92"/>
                <a:gd name="T36" fmla="*/ 114 w 226"/>
                <a:gd name="T37" fmla="*/ 76 h 92"/>
                <a:gd name="T38" fmla="*/ 121 w 226"/>
                <a:gd name="T39" fmla="*/ 74 h 92"/>
                <a:gd name="T40" fmla="*/ 130 w 226"/>
                <a:gd name="T41" fmla="*/ 67 h 92"/>
                <a:gd name="T42" fmla="*/ 134 w 226"/>
                <a:gd name="T43" fmla="*/ 61 h 92"/>
                <a:gd name="T44" fmla="*/ 159 w 226"/>
                <a:gd name="T45" fmla="*/ 58 h 92"/>
                <a:gd name="T46" fmla="*/ 166 w 226"/>
                <a:gd name="T47" fmla="*/ 58 h 92"/>
                <a:gd name="T48" fmla="*/ 166 w 226"/>
                <a:gd name="T49" fmla="*/ 67 h 92"/>
                <a:gd name="T50" fmla="*/ 166 w 226"/>
                <a:gd name="T51" fmla="*/ 83 h 92"/>
                <a:gd name="T52" fmla="*/ 175 w 226"/>
                <a:gd name="T53" fmla="*/ 92 h 92"/>
                <a:gd name="T54" fmla="*/ 186 w 226"/>
                <a:gd name="T55" fmla="*/ 87 h 92"/>
                <a:gd name="T56" fmla="*/ 199 w 226"/>
                <a:gd name="T57" fmla="*/ 83 h 92"/>
                <a:gd name="T58" fmla="*/ 213 w 226"/>
                <a:gd name="T59" fmla="*/ 85 h 92"/>
                <a:gd name="T60" fmla="*/ 220 w 226"/>
                <a:gd name="T61" fmla="*/ 81 h 92"/>
                <a:gd name="T62" fmla="*/ 226 w 226"/>
                <a:gd name="T63" fmla="*/ 67 h 92"/>
                <a:gd name="T64" fmla="*/ 224 w 226"/>
                <a:gd name="T65" fmla="*/ 54 h 92"/>
                <a:gd name="T66" fmla="*/ 206 w 226"/>
                <a:gd name="T67" fmla="*/ 49 h 92"/>
                <a:gd name="T68" fmla="*/ 191 w 226"/>
                <a:gd name="T69" fmla="*/ 49 h 92"/>
                <a:gd name="T70" fmla="*/ 161 w 226"/>
                <a:gd name="T71" fmla="*/ 49 h 92"/>
                <a:gd name="T72" fmla="*/ 139 w 226"/>
                <a:gd name="T73" fmla="*/ 47 h 92"/>
                <a:gd name="T74" fmla="*/ 134 w 226"/>
                <a:gd name="T75" fmla="*/ 43 h 92"/>
                <a:gd name="T76" fmla="*/ 134 w 226"/>
                <a:gd name="T77" fmla="*/ 25 h 92"/>
                <a:gd name="T78" fmla="*/ 128 w 226"/>
                <a:gd name="T79" fmla="*/ 13 h 92"/>
                <a:gd name="T80" fmla="*/ 83 w 226"/>
                <a:gd name="T81" fmla="*/ 9 h 92"/>
                <a:gd name="T82" fmla="*/ 76 w 226"/>
                <a:gd name="T83" fmla="*/ 7 h 92"/>
                <a:gd name="T84" fmla="*/ 74 w 226"/>
                <a:gd name="T85" fmla="*/ 5 h 92"/>
                <a:gd name="T86" fmla="*/ 65 w 226"/>
                <a:gd name="T87" fmla="*/ 13 h 92"/>
                <a:gd name="T88" fmla="*/ 56 w 226"/>
                <a:gd name="T89" fmla="*/ 22 h 92"/>
                <a:gd name="T90" fmla="*/ 43 w 226"/>
                <a:gd name="T91" fmla="*/ 25 h 92"/>
                <a:gd name="T92" fmla="*/ 36 w 226"/>
                <a:gd name="T93" fmla="*/ 25 h 92"/>
                <a:gd name="T94" fmla="*/ 25 w 226"/>
                <a:gd name="T95" fmla="*/ 13 h 92"/>
                <a:gd name="T96" fmla="*/ 11 w 226"/>
                <a:gd name="T97" fmla="*/ 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6" h="92">
                  <a:moveTo>
                    <a:pt x="9" y="2"/>
                  </a:moveTo>
                  <a:lnTo>
                    <a:pt x="9" y="2"/>
                  </a:lnTo>
                  <a:lnTo>
                    <a:pt x="7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7"/>
                  </a:lnTo>
                  <a:lnTo>
                    <a:pt x="4" y="13"/>
                  </a:lnTo>
                  <a:lnTo>
                    <a:pt x="7" y="18"/>
                  </a:lnTo>
                  <a:lnTo>
                    <a:pt x="9" y="22"/>
                  </a:lnTo>
                  <a:lnTo>
                    <a:pt x="13" y="25"/>
                  </a:lnTo>
                  <a:lnTo>
                    <a:pt x="16" y="27"/>
                  </a:lnTo>
                  <a:lnTo>
                    <a:pt x="20" y="31"/>
                  </a:lnTo>
                  <a:lnTo>
                    <a:pt x="22" y="36"/>
                  </a:lnTo>
                  <a:lnTo>
                    <a:pt x="25" y="40"/>
                  </a:lnTo>
                  <a:lnTo>
                    <a:pt x="27" y="43"/>
                  </a:lnTo>
                  <a:lnTo>
                    <a:pt x="29" y="43"/>
                  </a:lnTo>
                  <a:lnTo>
                    <a:pt x="29" y="45"/>
                  </a:lnTo>
                  <a:lnTo>
                    <a:pt x="29" y="47"/>
                  </a:lnTo>
                  <a:lnTo>
                    <a:pt x="29" y="49"/>
                  </a:lnTo>
                  <a:lnTo>
                    <a:pt x="27" y="52"/>
                  </a:lnTo>
                  <a:lnTo>
                    <a:pt x="25" y="54"/>
                  </a:lnTo>
                  <a:lnTo>
                    <a:pt x="20" y="56"/>
                  </a:lnTo>
                  <a:lnTo>
                    <a:pt x="18" y="56"/>
                  </a:lnTo>
                  <a:lnTo>
                    <a:pt x="16" y="56"/>
                  </a:lnTo>
                  <a:lnTo>
                    <a:pt x="13" y="58"/>
                  </a:lnTo>
                  <a:lnTo>
                    <a:pt x="16" y="61"/>
                  </a:lnTo>
                  <a:lnTo>
                    <a:pt x="18" y="63"/>
                  </a:lnTo>
                  <a:lnTo>
                    <a:pt x="20" y="63"/>
                  </a:lnTo>
                  <a:lnTo>
                    <a:pt x="22" y="65"/>
                  </a:lnTo>
                  <a:lnTo>
                    <a:pt x="27" y="65"/>
                  </a:lnTo>
                  <a:lnTo>
                    <a:pt x="29" y="63"/>
                  </a:lnTo>
                  <a:lnTo>
                    <a:pt x="36" y="61"/>
                  </a:lnTo>
                  <a:lnTo>
                    <a:pt x="43" y="56"/>
                  </a:lnTo>
                  <a:lnTo>
                    <a:pt x="47" y="54"/>
                  </a:lnTo>
                  <a:lnTo>
                    <a:pt x="51" y="54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63" y="49"/>
                  </a:lnTo>
                  <a:lnTo>
                    <a:pt x="67" y="52"/>
                  </a:lnTo>
                  <a:lnTo>
                    <a:pt x="74" y="52"/>
                  </a:lnTo>
                  <a:lnTo>
                    <a:pt x="78" y="54"/>
                  </a:lnTo>
                  <a:lnTo>
                    <a:pt x="81" y="56"/>
                  </a:lnTo>
                  <a:lnTo>
                    <a:pt x="83" y="61"/>
                  </a:lnTo>
                  <a:lnTo>
                    <a:pt x="83" y="63"/>
                  </a:lnTo>
                  <a:lnTo>
                    <a:pt x="83" y="65"/>
                  </a:lnTo>
                  <a:lnTo>
                    <a:pt x="81" y="67"/>
                  </a:lnTo>
                  <a:lnTo>
                    <a:pt x="81" y="67"/>
                  </a:lnTo>
                  <a:lnTo>
                    <a:pt x="81" y="70"/>
                  </a:lnTo>
                  <a:lnTo>
                    <a:pt x="83" y="72"/>
                  </a:lnTo>
                  <a:lnTo>
                    <a:pt x="87" y="72"/>
                  </a:lnTo>
                  <a:lnTo>
                    <a:pt x="96" y="74"/>
                  </a:lnTo>
                  <a:lnTo>
                    <a:pt x="101" y="76"/>
                  </a:lnTo>
                  <a:lnTo>
                    <a:pt x="105" y="76"/>
                  </a:lnTo>
                  <a:lnTo>
                    <a:pt x="110" y="76"/>
                  </a:lnTo>
                  <a:lnTo>
                    <a:pt x="114" y="76"/>
                  </a:lnTo>
                  <a:lnTo>
                    <a:pt x="117" y="76"/>
                  </a:lnTo>
                  <a:lnTo>
                    <a:pt x="119" y="74"/>
                  </a:lnTo>
                  <a:lnTo>
                    <a:pt x="121" y="74"/>
                  </a:lnTo>
                  <a:lnTo>
                    <a:pt x="123" y="74"/>
                  </a:lnTo>
                  <a:lnTo>
                    <a:pt x="125" y="70"/>
                  </a:lnTo>
                  <a:lnTo>
                    <a:pt x="130" y="67"/>
                  </a:lnTo>
                  <a:lnTo>
                    <a:pt x="132" y="65"/>
                  </a:lnTo>
                  <a:lnTo>
                    <a:pt x="132" y="63"/>
                  </a:lnTo>
                  <a:lnTo>
                    <a:pt x="134" y="61"/>
                  </a:lnTo>
                  <a:lnTo>
                    <a:pt x="137" y="61"/>
                  </a:lnTo>
                  <a:lnTo>
                    <a:pt x="148" y="58"/>
                  </a:lnTo>
                  <a:lnTo>
                    <a:pt x="159" y="58"/>
                  </a:lnTo>
                  <a:lnTo>
                    <a:pt x="161" y="58"/>
                  </a:lnTo>
                  <a:lnTo>
                    <a:pt x="166" y="58"/>
                  </a:lnTo>
                  <a:lnTo>
                    <a:pt x="166" y="58"/>
                  </a:lnTo>
                  <a:lnTo>
                    <a:pt x="168" y="61"/>
                  </a:lnTo>
                  <a:lnTo>
                    <a:pt x="168" y="63"/>
                  </a:lnTo>
                  <a:lnTo>
                    <a:pt x="166" y="67"/>
                  </a:lnTo>
                  <a:lnTo>
                    <a:pt x="164" y="74"/>
                  </a:lnTo>
                  <a:lnTo>
                    <a:pt x="164" y="78"/>
                  </a:lnTo>
                  <a:lnTo>
                    <a:pt x="166" y="83"/>
                  </a:lnTo>
                  <a:lnTo>
                    <a:pt x="168" y="87"/>
                  </a:lnTo>
                  <a:lnTo>
                    <a:pt x="173" y="90"/>
                  </a:lnTo>
                  <a:lnTo>
                    <a:pt x="175" y="92"/>
                  </a:lnTo>
                  <a:lnTo>
                    <a:pt x="179" y="90"/>
                  </a:lnTo>
                  <a:lnTo>
                    <a:pt x="182" y="90"/>
                  </a:lnTo>
                  <a:lnTo>
                    <a:pt x="186" y="87"/>
                  </a:lnTo>
                  <a:lnTo>
                    <a:pt x="188" y="85"/>
                  </a:lnTo>
                  <a:lnTo>
                    <a:pt x="193" y="83"/>
                  </a:lnTo>
                  <a:lnTo>
                    <a:pt x="199" y="83"/>
                  </a:lnTo>
                  <a:lnTo>
                    <a:pt x="204" y="83"/>
                  </a:lnTo>
                  <a:lnTo>
                    <a:pt x="208" y="85"/>
                  </a:lnTo>
                  <a:lnTo>
                    <a:pt x="213" y="85"/>
                  </a:lnTo>
                  <a:lnTo>
                    <a:pt x="217" y="85"/>
                  </a:lnTo>
                  <a:lnTo>
                    <a:pt x="220" y="83"/>
                  </a:lnTo>
                  <a:lnTo>
                    <a:pt x="220" y="81"/>
                  </a:lnTo>
                  <a:lnTo>
                    <a:pt x="222" y="76"/>
                  </a:lnTo>
                  <a:lnTo>
                    <a:pt x="224" y="72"/>
                  </a:lnTo>
                  <a:lnTo>
                    <a:pt x="226" y="67"/>
                  </a:lnTo>
                  <a:lnTo>
                    <a:pt x="226" y="61"/>
                  </a:lnTo>
                  <a:lnTo>
                    <a:pt x="226" y="58"/>
                  </a:lnTo>
                  <a:lnTo>
                    <a:pt x="224" y="54"/>
                  </a:lnTo>
                  <a:lnTo>
                    <a:pt x="220" y="52"/>
                  </a:lnTo>
                  <a:lnTo>
                    <a:pt x="213" y="49"/>
                  </a:lnTo>
                  <a:lnTo>
                    <a:pt x="206" y="49"/>
                  </a:lnTo>
                  <a:lnTo>
                    <a:pt x="202" y="49"/>
                  </a:lnTo>
                  <a:lnTo>
                    <a:pt x="197" y="49"/>
                  </a:lnTo>
                  <a:lnTo>
                    <a:pt x="191" y="49"/>
                  </a:lnTo>
                  <a:lnTo>
                    <a:pt x="184" y="49"/>
                  </a:lnTo>
                  <a:lnTo>
                    <a:pt x="170" y="49"/>
                  </a:lnTo>
                  <a:lnTo>
                    <a:pt x="161" y="49"/>
                  </a:lnTo>
                  <a:lnTo>
                    <a:pt x="152" y="49"/>
                  </a:lnTo>
                  <a:lnTo>
                    <a:pt x="143" y="49"/>
                  </a:lnTo>
                  <a:lnTo>
                    <a:pt x="139" y="47"/>
                  </a:lnTo>
                  <a:lnTo>
                    <a:pt x="137" y="47"/>
                  </a:lnTo>
                  <a:lnTo>
                    <a:pt x="137" y="45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4" y="29"/>
                  </a:lnTo>
                  <a:lnTo>
                    <a:pt x="134" y="25"/>
                  </a:lnTo>
                  <a:lnTo>
                    <a:pt x="134" y="20"/>
                  </a:lnTo>
                  <a:lnTo>
                    <a:pt x="130" y="16"/>
                  </a:lnTo>
                  <a:lnTo>
                    <a:pt x="128" y="13"/>
                  </a:lnTo>
                  <a:lnTo>
                    <a:pt x="121" y="13"/>
                  </a:lnTo>
                  <a:lnTo>
                    <a:pt x="101" y="9"/>
                  </a:lnTo>
                  <a:lnTo>
                    <a:pt x="83" y="9"/>
                  </a:lnTo>
                  <a:lnTo>
                    <a:pt x="78" y="9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69" y="9"/>
                  </a:lnTo>
                  <a:lnTo>
                    <a:pt x="65" y="13"/>
                  </a:lnTo>
                  <a:lnTo>
                    <a:pt x="60" y="18"/>
                  </a:lnTo>
                  <a:lnTo>
                    <a:pt x="58" y="20"/>
                  </a:lnTo>
                  <a:lnTo>
                    <a:pt x="56" y="22"/>
                  </a:lnTo>
                  <a:lnTo>
                    <a:pt x="49" y="22"/>
                  </a:lnTo>
                  <a:lnTo>
                    <a:pt x="47" y="22"/>
                  </a:lnTo>
                  <a:lnTo>
                    <a:pt x="43" y="25"/>
                  </a:lnTo>
                  <a:lnTo>
                    <a:pt x="40" y="25"/>
                  </a:lnTo>
                  <a:lnTo>
                    <a:pt x="38" y="25"/>
                  </a:lnTo>
                  <a:lnTo>
                    <a:pt x="36" y="25"/>
                  </a:lnTo>
                  <a:lnTo>
                    <a:pt x="34" y="22"/>
                  </a:lnTo>
                  <a:lnTo>
                    <a:pt x="29" y="20"/>
                  </a:lnTo>
                  <a:lnTo>
                    <a:pt x="25" y="13"/>
                  </a:lnTo>
                  <a:lnTo>
                    <a:pt x="18" y="9"/>
                  </a:lnTo>
                  <a:lnTo>
                    <a:pt x="13" y="7"/>
                  </a:lnTo>
                  <a:lnTo>
                    <a:pt x="11" y="5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63" name="Freeform 71"/>
            <p:cNvSpPr>
              <a:spLocks/>
            </p:cNvSpPr>
            <p:nvPr/>
          </p:nvSpPr>
          <p:spPr bwMode="auto">
            <a:xfrm>
              <a:off x="725488" y="260350"/>
              <a:ext cx="358775" cy="146050"/>
            </a:xfrm>
            <a:custGeom>
              <a:avLst/>
              <a:gdLst>
                <a:gd name="T0" fmla="*/ 7 w 226"/>
                <a:gd name="T1" fmla="*/ 2 h 92"/>
                <a:gd name="T2" fmla="*/ 2 w 226"/>
                <a:gd name="T3" fmla="*/ 2 h 92"/>
                <a:gd name="T4" fmla="*/ 4 w 226"/>
                <a:gd name="T5" fmla="*/ 13 h 92"/>
                <a:gd name="T6" fmla="*/ 13 w 226"/>
                <a:gd name="T7" fmla="*/ 25 h 92"/>
                <a:gd name="T8" fmla="*/ 22 w 226"/>
                <a:gd name="T9" fmla="*/ 36 h 92"/>
                <a:gd name="T10" fmla="*/ 29 w 226"/>
                <a:gd name="T11" fmla="*/ 43 h 92"/>
                <a:gd name="T12" fmla="*/ 29 w 226"/>
                <a:gd name="T13" fmla="*/ 49 h 92"/>
                <a:gd name="T14" fmla="*/ 20 w 226"/>
                <a:gd name="T15" fmla="*/ 56 h 92"/>
                <a:gd name="T16" fmla="*/ 13 w 226"/>
                <a:gd name="T17" fmla="*/ 58 h 92"/>
                <a:gd name="T18" fmla="*/ 20 w 226"/>
                <a:gd name="T19" fmla="*/ 63 h 92"/>
                <a:gd name="T20" fmla="*/ 29 w 226"/>
                <a:gd name="T21" fmla="*/ 63 h 92"/>
                <a:gd name="T22" fmla="*/ 47 w 226"/>
                <a:gd name="T23" fmla="*/ 54 h 92"/>
                <a:gd name="T24" fmla="*/ 58 w 226"/>
                <a:gd name="T25" fmla="*/ 52 h 92"/>
                <a:gd name="T26" fmla="*/ 74 w 226"/>
                <a:gd name="T27" fmla="*/ 52 h 92"/>
                <a:gd name="T28" fmla="*/ 83 w 226"/>
                <a:gd name="T29" fmla="*/ 61 h 92"/>
                <a:gd name="T30" fmla="*/ 81 w 226"/>
                <a:gd name="T31" fmla="*/ 67 h 92"/>
                <a:gd name="T32" fmla="*/ 83 w 226"/>
                <a:gd name="T33" fmla="*/ 72 h 92"/>
                <a:gd name="T34" fmla="*/ 101 w 226"/>
                <a:gd name="T35" fmla="*/ 76 h 92"/>
                <a:gd name="T36" fmla="*/ 114 w 226"/>
                <a:gd name="T37" fmla="*/ 76 h 92"/>
                <a:gd name="T38" fmla="*/ 121 w 226"/>
                <a:gd name="T39" fmla="*/ 74 h 92"/>
                <a:gd name="T40" fmla="*/ 130 w 226"/>
                <a:gd name="T41" fmla="*/ 67 h 92"/>
                <a:gd name="T42" fmla="*/ 134 w 226"/>
                <a:gd name="T43" fmla="*/ 61 h 92"/>
                <a:gd name="T44" fmla="*/ 159 w 226"/>
                <a:gd name="T45" fmla="*/ 58 h 92"/>
                <a:gd name="T46" fmla="*/ 166 w 226"/>
                <a:gd name="T47" fmla="*/ 58 h 92"/>
                <a:gd name="T48" fmla="*/ 166 w 226"/>
                <a:gd name="T49" fmla="*/ 67 h 92"/>
                <a:gd name="T50" fmla="*/ 166 w 226"/>
                <a:gd name="T51" fmla="*/ 83 h 92"/>
                <a:gd name="T52" fmla="*/ 175 w 226"/>
                <a:gd name="T53" fmla="*/ 92 h 92"/>
                <a:gd name="T54" fmla="*/ 186 w 226"/>
                <a:gd name="T55" fmla="*/ 87 h 92"/>
                <a:gd name="T56" fmla="*/ 199 w 226"/>
                <a:gd name="T57" fmla="*/ 83 h 92"/>
                <a:gd name="T58" fmla="*/ 213 w 226"/>
                <a:gd name="T59" fmla="*/ 85 h 92"/>
                <a:gd name="T60" fmla="*/ 220 w 226"/>
                <a:gd name="T61" fmla="*/ 81 h 92"/>
                <a:gd name="T62" fmla="*/ 226 w 226"/>
                <a:gd name="T63" fmla="*/ 67 h 92"/>
                <a:gd name="T64" fmla="*/ 224 w 226"/>
                <a:gd name="T65" fmla="*/ 54 h 92"/>
                <a:gd name="T66" fmla="*/ 206 w 226"/>
                <a:gd name="T67" fmla="*/ 49 h 92"/>
                <a:gd name="T68" fmla="*/ 191 w 226"/>
                <a:gd name="T69" fmla="*/ 49 h 92"/>
                <a:gd name="T70" fmla="*/ 161 w 226"/>
                <a:gd name="T71" fmla="*/ 49 h 92"/>
                <a:gd name="T72" fmla="*/ 139 w 226"/>
                <a:gd name="T73" fmla="*/ 47 h 92"/>
                <a:gd name="T74" fmla="*/ 134 w 226"/>
                <a:gd name="T75" fmla="*/ 43 h 92"/>
                <a:gd name="T76" fmla="*/ 134 w 226"/>
                <a:gd name="T77" fmla="*/ 25 h 92"/>
                <a:gd name="T78" fmla="*/ 128 w 226"/>
                <a:gd name="T79" fmla="*/ 13 h 92"/>
                <a:gd name="T80" fmla="*/ 83 w 226"/>
                <a:gd name="T81" fmla="*/ 9 h 92"/>
                <a:gd name="T82" fmla="*/ 76 w 226"/>
                <a:gd name="T83" fmla="*/ 7 h 92"/>
                <a:gd name="T84" fmla="*/ 74 w 226"/>
                <a:gd name="T85" fmla="*/ 5 h 92"/>
                <a:gd name="T86" fmla="*/ 65 w 226"/>
                <a:gd name="T87" fmla="*/ 13 h 92"/>
                <a:gd name="T88" fmla="*/ 56 w 226"/>
                <a:gd name="T89" fmla="*/ 22 h 92"/>
                <a:gd name="T90" fmla="*/ 43 w 226"/>
                <a:gd name="T91" fmla="*/ 25 h 92"/>
                <a:gd name="T92" fmla="*/ 36 w 226"/>
                <a:gd name="T93" fmla="*/ 25 h 92"/>
                <a:gd name="T94" fmla="*/ 25 w 226"/>
                <a:gd name="T95" fmla="*/ 13 h 92"/>
                <a:gd name="T96" fmla="*/ 11 w 226"/>
                <a:gd name="T97" fmla="*/ 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6" h="92">
                  <a:moveTo>
                    <a:pt x="9" y="2"/>
                  </a:moveTo>
                  <a:lnTo>
                    <a:pt x="9" y="2"/>
                  </a:lnTo>
                  <a:lnTo>
                    <a:pt x="7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7"/>
                  </a:lnTo>
                  <a:lnTo>
                    <a:pt x="4" y="13"/>
                  </a:lnTo>
                  <a:lnTo>
                    <a:pt x="7" y="18"/>
                  </a:lnTo>
                  <a:lnTo>
                    <a:pt x="9" y="22"/>
                  </a:lnTo>
                  <a:lnTo>
                    <a:pt x="13" y="25"/>
                  </a:lnTo>
                  <a:lnTo>
                    <a:pt x="16" y="27"/>
                  </a:lnTo>
                  <a:lnTo>
                    <a:pt x="20" y="31"/>
                  </a:lnTo>
                  <a:lnTo>
                    <a:pt x="22" y="36"/>
                  </a:lnTo>
                  <a:lnTo>
                    <a:pt x="25" y="40"/>
                  </a:lnTo>
                  <a:lnTo>
                    <a:pt x="27" y="43"/>
                  </a:lnTo>
                  <a:lnTo>
                    <a:pt x="29" y="43"/>
                  </a:lnTo>
                  <a:lnTo>
                    <a:pt x="29" y="45"/>
                  </a:lnTo>
                  <a:lnTo>
                    <a:pt x="29" y="47"/>
                  </a:lnTo>
                  <a:lnTo>
                    <a:pt x="29" y="49"/>
                  </a:lnTo>
                  <a:lnTo>
                    <a:pt x="27" y="52"/>
                  </a:lnTo>
                  <a:lnTo>
                    <a:pt x="25" y="54"/>
                  </a:lnTo>
                  <a:lnTo>
                    <a:pt x="20" y="56"/>
                  </a:lnTo>
                  <a:lnTo>
                    <a:pt x="18" y="56"/>
                  </a:lnTo>
                  <a:lnTo>
                    <a:pt x="16" y="56"/>
                  </a:lnTo>
                  <a:lnTo>
                    <a:pt x="13" y="58"/>
                  </a:lnTo>
                  <a:lnTo>
                    <a:pt x="16" y="61"/>
                  </a:lnTo>
                  <a:lnTo>
                    <a:pt x="18" y="63"/>
                  </a:lnTo>
                  <a:lnTo>
                    <a:pt x="20" y="63"/>
                  </a:lnTo>
                  <a:lnTo>
                    <a:pt x="22" y="65"/>
                  </a:lnTo>
                  <a:lnTo>
                    <a:pt x="27" y="65"/>
                  </a:lnTo>
                  <a:lnTo>
                    <a:pt x="29" y="63"/>
                  </a:lnTo>
                  <a:lnTo>
                    <a:pt x="36" y="61"/>
                  </a:lnTo>
                  <a:lnTo>
                    <a:pt x="43" y="56"/>
                  </a:lnTo>
                  <a:lnTo>
                    <a:pt x="47" y="54"/>
                  </a:lnTo>
                  <a:lnTo>
                    <a:pt x="51" y="54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63" y="49"/>
                  </a:lnTo>
                  <a:lnTo>
                    <a:pt x="67" y="52"/>
                  </a:lnTo>
                  <a:lnTo>
                    <a:pt x="74" y="52"/>
                  </a:lnTo>
                  <a:lnTo>
                    <a:pt x="78" y="54"/>
                  </a:lnTo>
                  <a:lnTo>
                    <a:pt x="81" y="56"/>
                  </a:lnTo>
                  <a:lnTo>
                    <a:pt x="83" y="61"/>
                  </a:lnTo>
                  <a:lnTo>
                    <a:pt x="83" y="63"/>
                  </a:lnTo>
                  <a:lnTo>
                    <a:pt x="83" y="65"/>
                  </a:lnTo>
                  <a:lnTo>
                    <a:pt x="81" y="67"/>
                  </a:lnTo>
                  <a:lnTo>
                    <a:pt x="81" y="67"/>
                  </a:lnTo>
                  <a:lnTo>
                    <a:pt x="81" y="70"/>
                  </a:lnTo>
                  <a:lnTo>
                    <a:pt x="83" y="72"/>
                  </a:lnTo>
                  <a:lnTo>
                    <a:pt x="87" y="72"/>
                  </a:lnTo>
                  <a:lnTo>
                    <a:pt x="96" y="74"/>
                  </a:lnTo>
                  <a:lnTo>
                    <a:pt x="101" y="76"/>
                  </a:lnTo>
                  <a:lnTo>
                    <a:pt x="105" y="76"/>
                  </a:lnTo>
                  <a:lnTo>
                    <a:pt x="110" y="76"/>
                  </a:lnTo>
                  <a:lnTo>
                    <a:pt x="114" y="76"/>
                  </a:lnTo>
                  <a:lnTo>
                    <a:pt x="117" y="76"/>
                  </a:lnTo>
                  <a:lnTo>
                    <a:pt x="119" y="74"/>
                  </a:lnTo>
                  <a:lnTo>
                    <a:pt x="121" y="74"/>
                  </a:lnTo>
                  <a:lnTo>
                    <a:pt x="123" y="74"/>
                  </a:lnTo>
                  <a:lnTo>
                    <a:pt x="125" y="70"/>
                  </a:lnTo>
                  <a:lnTo>
                    <a:pt x="130" y="67"/>
                  </a:lnTo>
                  <a:lnTo>
                    <a:pt x="132" y="65"/>
                  </a:lnTo>
                  <a:lnTo>
                    <a:pt x="132" y="63"/>
                  </a:lnTo>
                  <a:lnTo>
                    <a:pt x="134" y="61"/>
                  </a:lnTo>
                  <a:lnTo>
                    <a:pt x="137" y="61"/>
                  </a:lnTo>
                  <a:lnTo>
                    <a:pt x="148" y="58"/>
                  </a:lnTo>
                  <a:lnTo>
                    <a:pt x="159" y="58"/>
                  </a:lnTo>
                  <a:lnTo>
                    <a:pt x="161" y="58"/>
                  </a:lnTo>
                  <a:lnTo>
                    <a:pt x="166" y="58"/>
                  </a:lnTo>
                  <a:lnTo>
                    <a:pt x="166" y="58"/>
                  </a:lnTo>
                  <a:lnTo>
                    <a:pt x="168" y="61"/>
                  </a:lnTo>
                  <a:lnTo>
                    <a:pt x="168" y="63"/>
                  </a:lnTo>
                  <a:lnTo>
                    <a:pt x="166" y="67"/>
                  </a:lnTo>
                  <a:lnTo>
                    <a:pt x="164" y="74"/>
                  </a:lnTo>
                  <a:lnTo>
                    <a:pt x="164" y="78"/>
                  </a:lnTo>
                  <a:lnTo>
                    <a:pt x="166" y="83"/>
                  </a:lnTo>
                  <a:lnTo>
                    <a:pt x="168" y="87"/>
                  </a:lnTo>
                  <a:lnTo>
                    <a:pt x="173" y="90"/>
                  </a:lnTo>
                  <a:lnTo>
                    <a:pt x="175" y="92"/>
                  </a:lnTo>
                  <a:lnTo>
                    <a:pt x="179" y="90"/>
                  </a:lnTo>
                  <a:lnTo>
                    <a:pt x="182" y="90"/>
                  </a:lnTo>
                  <a:lnTo>
                    <a:pt x="186" y="87"/>
                  </a:lnTo>
                  <a:lnTo>
                    <a:pt x="188" y="85"/>
                  </a:lnTo>
                  <a:lnTo>
                    <a:pt x="193" y="83"/>
                  </a:lnTo>
                  <a:lnTo>
                    <a:pt x="199" y="83"/>
                  </a:lnTo>
                  <a:lnTo>
                    <a:pt x="204" y="83"/>
                  </a:lnTo>
                  <a:lnTo>
                    <a:pt x="208" y="85"/>
                  </a:lnTo>
                  <a:lnTo>
                    <a:pt x="213" y="85"/>
                  </a:lnTo>
                  <a:lnTo>
                    <a:pt x="217" y="85"/>
                  </a:lnTo>
                  <a:lnTo>
                    <a:pt x="220" y="83"/>
                  </a:lnTo>
                  <a:lnTo>
                    <a:pt x="220" y="81"/>
                  </a:lnTo>
                  <a:lnTo>
                    <a:pt x="222" y="76"/>
                  </a:lnTo>
                  <a:lnTo>
                    <a:pt x="224" y="72"/>
                  </a:lnTo>
                  <a:lnTo>
                    <a:pt x="226" y="67"/>
                  </a:lnTo>
                  <a:lnTo>
                    <a:pt x="226" y="61"/>
                  </a:lnTo>
                  <a:lnTo>
                    <a:pt x="226" y="58"/>
                  </a:lnTo>
                  <a:lnTo>
                    <a:pt x="224" y="54"/>
                  </a:lnTo>
                  <a:lnTo>
                    <a:pt x="220" y="52"/>
                  </a:lnTo>
                  <a:lnTo>
                    <a:pt x="213" y="49"/>
                  </a:lnTo>
                  <a:lnTo>
                    <a:pt x="206" y="49"/>
                  </a:lnTo>
                  <a:lnTo>
                    <a:pt x="202" y="49"/>
                  </a:lnTo>
                  <a:lnTo>
                    <a:pt x="197" y="49"/>
                  </a:lnTo>
                  <a:lnTo>
                    <a:pt x="191" y="49"/>
                  </a:lnTo>
                  <a:lnTo>
                    <a:pt x="184" y="49"/>
                  </a:lnTo>
                  <a:lnTo>
                    <a:pt x="170" y="49"/>
                  </a:lnTo>
                  <a:lnTo>
                    <a:pt x="161" y="49"/>
                  </a:lnTo>
                  <a:lnTo>
                    <a:pt x="152" y="49"/>
                  </a:lnTo>
                  <a:lnTo>
                    <a:pt x="143" y="49"/>
                  </a:lnTo>
                  <a:lnTo>
                    <a:pt x="139" y="47"/>
                  </a:lnTo>
                  <a:lnTo>
                    <a:pt x="137" y="47"/>
                  </a:lnTo>
                  <a:lnTo>
                    <a:pt x="137" y="45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4" y="29"/>
                  </a:lnTo>
                  <a:lnTo>
                    <a:pt x="134" y="25"/>
                  </a:lnTo>
                  <a:lnTo>
                    <a:pt x="134" y="20"/>
                  </a:lnTo>
                  <a:lnTo>
                    <a:pt x="130" y="16"/>
                  </a:lnTo>
                  <a:lnTo>
                    <a:pt x="128" y="13"/>
                  </a:lnTo>
                  <a:lnTo>
                    <a:pt x="121" y="13"/>
                  </a:lnTo>
                  <a:lnTo>
                    <a:pt x="101" y="9"/>
                  </a:lnTo>
                  <a:lnTo>
                    <a:pt x="83" y="9"/>
                  </a:lnTo>
                  <a:lnTo>
                    <a:pt x="78" y="9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69" y="9"/>
                  </a:lnTo>
                  <a:lnTo>
                    <a:pt x="65" y="13"/>
                  </a:lnTo>
                  <a:lnTo>
                    <a:pt x="60" y="18"/>
                  </a:lnTo>
                  <a:lnTo>
                    <a:pt x="58" y="20"/>
                  </a:lnTo>
                  <a:lnTo>
                    <a:pt x="56" y="22"/>
                  </a:lnTo>
                  <a:lnTo>
                    <a:pt x="49" y="22"/>
                  </a:lnTo>
                  <a:lnTo>
                    <a:pt x="47" y="22"/>
                  </a:lnTo>
                  <a:lnTo>
                    <a:pt x="43" y="25"/>
                  </a:lnTo>
                  <a:lnTo>
                    <a:pt x="40" y="25"/>
                  </a:lnTo>
                  <a:lnTo>
                    <a:pt x="38" y="25"/>
                  </a:lnTo>
                  <a:lnTo>
                    <a:pt x="36" y="25"/>
                  </a:lnTo>
                  <a:lnTo>
                    <a:pt x="34" y="22"/>
                  </a:lnTo>
                  <a:lnTo>
                    <a:pt x="29" y="20"/>
                  </a:lnTo>
                  <a:lnTo>
                    <a:pt x="25" y="13"/>
                  </a:lnTo>
                  <a:lnTo>
                    <a:pt x="18" y="9"/>
                  </a:lnTo>
                  <a:lnTo>
                    <a:pt x="13" y="7"/>
                  </a:lnTo>
                  <a:lnTo>
                    <a:pt x="11" y="5"/>
                  </a:lnTo>
                  <a:lnTo>
                    <a:pt x="9" y="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64" name="Freeform 72"/>
            <p:cNvSpPr>
              <a:spLocks/>
            </p:cNvSpPr>
            <p:nvPr/>
          </p:nvSpPr>
          <p:spPr bwMode="auto">
            <a:xfrm>
              <a:off x="682625" y="79375"/>
              <a:ext cx="214313" cy="112713"/>
            </a:xfrm>
            <a:custGeom>
              <a:avLst/>
              <a:gdLst>
                <a:gd name="T0" fmla="*/ 63 w 135"/>
                <a:gd name="T1" fmla="*/ 11 h 71"/>
                <a:gd name="T2" fmla="*/ 52 w 135"/>
                <a:gd name="T3" fmla="*/ 9 h 71"/>
                <a:gd name="T4" fmla="*/ 38 w 135"/>
                <a:gd name="T5" fmla="*/ 4 h 71"/>
                <a:gd name="T6" fmla="*/ 25 w 135"/>
                <a:gd name="T7" fmla="*/ 0 h 71"/>
                <a:gd name="T8" fmla="*/ 13 w 135"/>
                <a:gd name="T9" fmla="*/ 2 h 71"/>
                <a:gd name="T10" fmla="*/ 7 w 135"/>
                <a:gd name="T11" fmla="*/ 4 h 71"/>
                <a:gd name="T12" fmla="*/ 0 w 135"/>
                <a:gd name="T13" fmla="*/ 6 h 71"/>
                <a:gd name="T14" fmla="*/ 4 w 135"/>
                <a:gd name="T15" fmla="*/ 11 h 71"/>
                <a:gd name="T16" fmla="*/ 11 w 135"/>
                <a:gd name="T17" fmla="*/ 15 h 71"/>
                <a:gd name="T18" fmla="*/ 20 w 135"/>
                <a:gd name="T19" fmla="*/ 18 h 71"/>
                <a:gd name="T20" fmla="*/ 31 w 135"/>
                <a:gd name="T21" fmla="*/ 22 h 71"/>
                <a:gd name="T22" fmla="*/ 40 w 135"/>
                <a:gd name="T23" fmla="*/ 24 h 71"/>
                <a:gd name="T24" fmla="*/ 43 w 135"/>
                <a:gd name="T25" fmla="*/ 29 h 71"/>
                <a:gd name="T26" fmla="*/ 36 w 135"/>
                <a:gd name="T27" fmla="*/ 31 h 71"/>
                <a:gd name="T28" fmla="*/ 27 w 135"/>
                <a:gd name="T29" fmla="*/ 31 h 71"/>
                <a:gd name="T30" fmla="*/ 20 w 135"/>
                <a:gd name="T31" fmla="*/ 31 h 71"/>
                <a:gd name="T32" fmla="*/ 18 w 135"/>
                <a:gd name="T33" fmla="*/ 36 h 71"/>
                <a:gd name="T34" fmla="*/ 22 w 135"/>
                <a:gd name="T35" fmla="*/ 42 h 71"/>
                <a:gd name="T36" fmla="*/ 27 w 135"/>
                <a:gd name="T37" fmla="*/ 49 h 71"/>
                <a:gd name="T38" fmla="*/ 36 w 135"/>
                <a:gd name="T39" fmla="*/ 49 h 71"/>
                <a:gd name="T40" fmla="*/ 61 w 135"/>
                <a:gd name="T41" fmla="*/ 49 h 71"/>
                <a:gd name="T42" fmla="*/ 67 w 135"/>
                <a:gd name="T43" fmla="*/ 49 h 71"/>
                <a:gd name="T44" fmla="*/ 74 w 135"/>
                <a:gd name="T45" fmla="*/ 49 h 71"/>
                <a:gd name="T46" fmla="*/ 85 w 135"/>
                <a:gd name="T47" fmla="*/ 51 h 71"/>
                <a:gd name="T48" fmla="*/ 92 w 135"/>
                <a:gd name="T49" fmla="*/ 56 h 71"/>
                <a:gd name="T50" fmla="*/ 99 w 135"/>
                <a:gd name="T51" fmla="*/ 58 h 71"/>
                <a:gd name="T52" fmla="*/ 110 w 135"/>
                <a:gd name="T53" fmla="*/ 65 h 71"/>
                <a:gd name="T54" fmla="*/ 119 w 135"/>
                <a:gd name="T55" fmla="*/ 69 h 71"/>
                <a:gd name="T56" fmla="*/ 128 w 135"/>
                <a:gd name="T57" fmla="*/ 71 h 71"/>
                <a:gd name="T58" fmla="*/ 132 w 135"/>
                <a:gd name="T59" fmla="*/ 69 h 71"/>
                <a:gd name="T60" fmla="*/ 135 w 135"/>
                <a:gd name="T61" fmla="*/ 62 h 71"/>
                <a:gd name="T62" fmla="*/ 135 w 135"/>
                <a:gd name="T63" fmla="*/ 60 h 71"/>
                <a:gd name="T64" fmla="*/ 135 w 135"/>
                <a:gd name="T65" fmla="*/ 56 h 71"/>
                <a:gd name="T66" fmla="*/ 130 w 135"/>
                <a:gd name="T67" fmla="*/ 47 h 71"/>
                <a:gd name="T68" fmla="*/ 128 w 135"/>
                <a:gd name="T69" fmla="*/ 40 h 71"/>
                <a:gd name="T70" fmla="*/ 123 w 135"/>
                <a:gd name="T71" fmla="*/ 36 h 71"/>
                <a:gd name="T72" fmla="*/ 112 w 135"/>
                <a:gd name="T73" fmla="*/ 31 h 71"/>
                <a:gd name="T74" fmla="*/ 99 w 135"/>
                <a:gd name="T75" fmla="*/ 24 h 71"/>
                <a:gd name="T76" fmla="*/ 90 w 135"/>
                <a:gd name="T77" fmla="*/ 22 h 71"/>
                <a:gd name="T78" fmla="*/ 85 w 135"/>
                <a:gd name="T79" fmla="*/ 20 h 71"/>
                <a:gd name="T80" fmla="*/ 74 w 135"/>
                <a:gd name="T81" fmla="*/ 15 h 71"/>
                <a:gd name="T82" fmla="*/ 70 w 135"/>
                <a:gd name="T83" fmla="*/ 1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" h="71">
                  <a:moveTo>
                    <a:pt x="70" y="13"/>
                  </a:moveTo>
                  <a:lnTo>
                    <a:pt x="63" y="11"/>
                  </a:lnTo>
                  <a:lnTo>
                    <a:pt x="56" y="9"/>
                  </a:lnTo>
                  <a:lnTo>
                    <a:pt x="52" y="9"/>
                  </a:lnTo>
                  <a:lnTo>
                    <a:pt x="45" y="6"/>
                  </a:lnTo>
                  <a:lnTo>
                    <a:pt x="38" y="4"/>
                  </a:lnTo>
                  <a:lnTo>
                    <a:pt x="31" y="2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2"/>
                  </a:lnTo>
                  <a:lnTo>
                    <a:pt x="9" y="2"/>
                  </a:lnTo>
                  <a:lnTo>
                    <a:pt x="7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9"/>
                  </a:lnTo>
                  <a:lnTo>
                    <a:pt x="4" y="11"/>
                  </a:lnTo>
                  <a:lnTo>
                    <a:pt x="9" y="13"/>
                  </a:lnTo>
                  <a:lnTo>
                    <a:pt x="11" y="15"/>
                  </a:lnTo>
                  <a:lnTo>
                    <a:pt x="16" y="15"/>
                  </a:lnTo>
                  <a:lnTo>
                    <a:pt x="20" y="18"/>
                  </a:lnTo>
                  <a:lnTo>
                    <a:pt x="27" y="20"/>
                  </a:lnTo>
                  <a:lnTo>
                    <a:pt x="31" y="22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3" y="27"/>
                  </a:lnTo>
                  <a:lnTo>
                    <a:pt x="43" y="29"/>
                  </a:lnTo>
                  <a:lnTo>
                    <a:pt x="38" y="31"/>
                  </a:lnTo>
                  <a:lnTo>
                    <a:pt x="36" y="31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18" y="33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22" y="42"/>
                  </a:lnTo>
                  <a:lnTo>
                    <a:pt x="25" y="47"/>
                  </a:lnTo>
                  <a:lnTo>
                    <a:pt x="27" y="49"/>
                  </a:lnTo>
                  <a:lnTo>
                    <a:pt x="29" y="49"/>
                  </a:lnTo>
                  <a:lnTo>
                    <a:pt x="36" y="49"/>
                  </a:lnTo>
                  <a:lnTo>
                    <a:pt x="56" y="49"/>
                  </a:lnTo>
                  <a:lnTo>
                    <a:pt x="61" y="49"/>
                  </a:lnTo>
                  <a:lnTo>
                    <a:pt x="65" y="49"/>
                  </a:lnTo>
                  <a:lnTo>
                    <a:pt x="67" y="49"/>
                  </a:lnTo>
                  <a:lnTo>
                    <a:pt x="72" y="49"/>
                  </a:lnTo>
                  <a:lnTo>
                    <a:pt x="74" y="49"/>
                  </a:lnTo>
                  <a:lnTo>
                    <a:pt x="81" y="49"/>
                  </a:lnTo>
                  <a:lnTo>
                    <a:pt x="85" y="51"/>
                  </a:lnTo>
                  <a:lnTo>
                    <a:pt x="90" y="54"/>
                  </a:lnTo>
                  <a:lnTo>
                    <a:pt x="92" y="56"/>
                  </a:lnTo>
                  <a:lnTo>
                    <a:pt x="94" y="56"/>
                  </a:lnTo>
                  <a:lnTo>
                    <a:pt x="99" y="58"/>
                  </a:lnTo>
                  <a:lnTo>
                    <a:pt x="103" y="60"/>
                  </a:lnTo>
                  <a:lnTo>
                    <a:pt x="110" y="65"/>
                  </a:lnTo>
                  <a:lnTo>
                    <a:pt x="114" y="67"/>
                  </a:lnTo>
                  <a:lnTo>
                    <a:pt x="119" y="69"/>
                  </a:lnTo>
                  <a:lnTo>
                    <a:pt x="123" y="71"/>
                  </a:lnTo>
                  <a:lnTo>
                    <a:pt x="128" y="71"/>
                  </a:lnTo>
                  <a:lnTo>
                    <a:pt x="130" y="71"/>
                  </a:lnTo>
                  <a:lnTo>
                    <a:pt x="132" y="69"/>
                  </a:lnTo>
                  <a:lnTo>
                    <a:pt x="132" y="65"/>
                  </a:lnTo>
                  <a:lnTo>
                    <a:pt x="135" y="62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58"/>
                  </a:lnTo>
                  <a:lnTo>
                    <a:pt x="135" y="56"/>
                  </a:lnTo>
                  <a:lnTo>
                    <a:pt x="132" y="51"/>
                  </a:lnTo>
                  <a:lnTo>
                    <a:pt x="130" y="47"/>
                  </a:lnTo>
                  <a:lnTo>
                    <a:pt x="128" y="42"/>
                  </a:lnTo>
                  <a:lnTo>
                    <a:pt x="128" y="40"/>
                  </a:lnTo>
                  <a:lnTo>
                    <a:pt x="126" y="38"/>
                  </a:lnTo>
                  <a:lnTo>
                    <a:pt x="123" y="36"/>
                  </a:lnTo>
                  <a:lnTo>
                    <a:pt x="121" y="33"/>
                  </a:lnTo>
                  <a:lnTo>
                    <a:pt x="112" y="31"/>
                  </a:lnTo>
                  <a:lnTo>
                    <a:pt x="105" y="27"/>
                  </a:lnTo>
                  <a:lnTo>
                    <a:pt x="99" y="24"/>
                  </a:lnTo>
                  <a:lnTo>
                    <a:pt x="94" y="22"/>
                  </a:lnTo>
                  <a:lnTo>
                    <a:pt x="90" y="22"/>
                  </a:lnTo>
                  <a:lnTo>
                    <a:pt x="87" y="20"/>
                  </a:lnTo>
                  <a:lnTo>
                    <a:pt x="85" y="20"/>
                  </a:lnTo>
                  <a:lnTo>
                    <a:pt x="78" y="18"/>
                  </a:lnTo>
                  <a:lnTo>
                    <a:pt x="74" y="15"/>
                  </a:lnTo>
                  <a:lnTo>
                    <a:pt x="72" y="15"/>
                  </a:lnTo>
                  <a:lnTo>
                    <a:pt x="70" y="1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65" name="Freeform 73"/>
            <p:cNvSpPr>
              <a:spLocks/>
            </p:cNvSpPr>
            <p:nvPr/>
          </p:nvSpPr>
          <p:spPr bwMode="auto">
            <a:xfrm>
              <a:off x="682625" y="79375"/>
              <a:ext cx="214313" cy="112713"/>
            </a:xfrm>
            <a:custGeom>
              <a:avLst/>
              <a:gdLst>
                <a:gd name="T0" fmla="*/ 63 w 135"/>
                <a:gd name="T1" fmla="*/ 11 h 71"/>
                <a:gd name="T2" fmla="*/ 52 w 135"/>
                <a:gd name="T3" fmla="*/ 9 h 71"/>
                <a:gd name="T4" fmla="*/ 38 w 135"/>
                <a:gd name="T5" fmla="*/ 4 h 71"/>
                <a:gd name="T6" fmla="*/ 25 w 135"/>
                <a:gd name="T7" fmla="*/ 0 h 71"/>
                <a:gd name="T8" fmla="*/ 13 w 135"/>
                <a:gd name="T9" fmla="*/ 2 h 71"/>
                <a:gd name="T10" fmla="*/ 7 w 135"/>
                <a:gd name="T11" fmla="*/ 4 h 71"/>
                <a:gd name="T12" fmla="*/ 0 w 135"/>
                <a:gd name="T13" fmla="*/ 6 h 71"/>
                <a:gd name="T14" fmla="*/ 4 w 135"/>
                <a:gd name="T15" fmla="*/ 11 h 71"/>
                <a:gd name="T16" fmla="*/ 11 w 135"/>
                <a:gd name="T17" fmla="*/ 15 h 71"/>
                <a:gd name="T18" fmla="*/ 20 w 135"/>
                <a:gd name="T19" fmla="*/ 18 h 71"/>
                <a:gd name="T20" fmla="*/ 31 w 135"/>
                <a:gd name="T21" fmla="*/ 22 h 71"/>
                <a:gd name="T22" fmla="*/ 40 w 135"/>
                <a:gd name="T23" fmla="*/ 24 h 71"/>
                <a:gd name="T24" fmla="*/ 43 w 135"/>
                <a:gd name="T25" fmla="*/ 29 h 71"/>
                <a:gd name="T26" fmla="*/ 36 w 135"/>
                <a:gd name="T27" fmla="*/ 31 h 71"/>
                <a:gd name="T28" fmla="*/ 27 w 135"/>
                <a:gd name="T29" fmla="*/ 31 h 71"/>
                <a:gd name="T30" fmla="*/ 20 w 135"/>
                <a:gd name="T31" fmla="*/ 31 h 71"/>
                <a:gd name="T32" fmla="*/ 18 w 135"/>
                <a:gd name="T33" fmla="*/ 36 h 71"/>
                <a:gd name="T34" fmla="*/ 22 w 135"/>
                <a:gd name="T35" fmla="*/ 42 h 71"/>
                <a:gd name="T36" fmla="*/ 27 w 135"/>
                <a:gd name="T37" fmla="*/ 49 h 71"/>
                <a:gd name="T38" fmla="*/ 36 w 135"/>
                <a:gd name="T39" fmla="*/ 49 h 71"/>
                <a:gd name="T40" fmla="*/ 61 w 135"/>
                <a:gd name="T41" fmla="*/ 49 h 71"/>
                <a:gd name="T42" fmla="*/ 67 w 135"/>
                <a:gd name="T43" fmla="*/ 49 h 71"/>
                <a:gd name="T44" fmla="*/ 74 w 135"/>
                <a:gd name="T45" fmla="*/ 49 h 71"/>
                <a:gd name="T46" fmla="*/ 85 w 135"/>
                <a:gd name="T47" fmla="*/ 51 h 71"/>
                <a:gd name="T48" fmla="*/ 92 w 135"/>
                <a:gd name="T49" fmla="*/ 56 h 71"/>
                <a:gd name="T50" fmla="*/ 99 w 135"/>
                <a:gd name="T51" fmla="*/ 58 h 71"/>
                <a:gd name="T52" fmla="*/ 110 w 135"/>
                <a:gd name="T53" fmla="*/ 65 h 71"/>
                <a:gd name="T54" fmla="*/ 119 w 135"/>
                <a:gd name="T55" fmla="*/ 69 h 71"/>
                <a:gd name="T56" fmla="*/ 128 w 135"/>
                <a:gd name="T57" fmla="*/ 71 h 71"/>
                <a:gd name="T58" fmla="*/ 132 w 135"/>
                <a:gd name="T59" fmla="*/ 69 h 71"/>
                <a:gd name="T60" fmla="*/ 135 w 135"/>
                <a:gd name="T61" fmla="*/ 62 h 71"/>
                <a:gd name="T62" fmla="*/ 135 w 135"/>
                <a:gd name="T63" fmla="*/ 60 h 71"/>
                <a:gd name="T64" fmla="*/ 135 w 135"/>
                <a:gd name="T65" fmla="*/ 56 h 71"/>
                <a:gd name="T66" fmla="*/ 130 w 135"/>
                <a:gd name="T67" fmla="*/ 47 h 71"/>
                <a:gd name="T68" fmla="*/ 128 w 135"/>
                <a:gd name="T69" fmla="*/ 40 h 71"/>
                <a:gd name="T70" fmla="*/ 123 w 135"/>
                <a:gd name="T71" fmla="*/ 36 h 71"/>
                <a:gd name="T72" fmla="*/ 112 w 135"/>
                <a:gd name="T73" fmla="*/ 31 h 71"/>
                <a:gd name="T74" fmla="*/ 99 w 135"/>
                <a:gd name="T75" fmla="*/ 24 h 71"/>
                <a:gd name="T76" fmla="*/ 90 w 135"/>
                <a:gd name="T77" fmla="*/ 22 h 71"/>
                <a:gd name="T78" fmla="*/ 85 w 135"/>
                <a:gd name="T79" fmla="*/ 20 h 71"/>
                <a:gd name="T80" fmla="*/ 74 w 135"/>
                <a:gd name="T81" fmla="*/ 15 h 71"/>
                <a:gd name="T82" fmla="*/ 70 w 135"/>
                <a:gd name="T83" fmla="*/ 1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" h="71">
                  <a:moveTo>
                    <a:pt x="70" y="13"/>
                  </a:moveTo>
                  <a:lnTo>
                    <a:pt x="63" y="11"/>
                  </a:lnTo>
                  <a:lnTo>
                    <a:pt x="56" y="9"/>
                  </a:lnTo>
                  <a:lnTo>
                    <a:pt x="52" y="9"/>
                  </a:lnTo>
                  <a:lnTo>
                    <a:pt x="45" y="6"/>
                  </a:lnTo>
                  <a:lnTo>
                    <a:pt x="38" y="4"/>
                  </a:lnTo>
                  <a:lnTo>
                    <a:pt x="31" y="2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2"/>
                  </a:lnTo>
                  <a:lnTo>
                    <a:pt x="9" y="2"/>
                  </a:lnTo>
                  <a:lnTo>
                    <a:pt x="7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9"/>
                  </a:lnTo>
                  <a:lnTo>
                    <a:pt x="4" y="11"/>
                  </a:lnTo>
                  <a:lnTo>
                    <a:pt x="9" y="13"/>
                  </a:lnTo>
                  <a:lnTo>
                    <a:pt x="11" y="15"/>
                  </a:lnTo>
                  <a:lnTo>
                    <a:pt x="16" y="15"/>
                  </a:lnTo>
                  <a:lnTo>
                    <a:pt x="20" y="18"/>
                  </a:lnTo>
                  <a:lnTo>
                    <a:pt x="27" y="20"/>
                  </a:lnTo>
                  <a:lnTo>
                    <a:pt x="31" y="22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3" y="27"/>
                  </a:lnTo>
                  <a:lnTo>
                    <a:pt x="43" y="29"/>
                  </a:lnTo>
                  <a:lnTo>
                    <a:pt x="38" y="31"/>
                  </a:lnTo>
                  <a:lnTo>
                    <a:pt x="36" y="31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18" y="33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22" y="42"/>
                  </a:lnTo>
                  <a:lnTo>
                    <a:pt x="25" y="47"/>
                  </a:lnTo>
                  <a:lnTo>
                    <a:pt x="27" y="49"/>
                  </a:lnTo>
                  <a:lnTo>
                    <a:pt x="29" y="49"/>
                  </a:lnTo>
                  <a:lnTo>
                    <a:pt x="36" y="49"/>
                  </a:lnTo>
                  <a:lnTo>
                    <a:pt x="56" y="49"/>
                  </a:lnTo>
                  <a:lnTo>
                    <a:pt x="61" y="49"/>
                  </a:lnTo>
                  <a:lnTo>
                    <a:pt x="65" y="49"/>
                  </a:lnTo>
                  <a:lnTo>
                    <a:pt x="67" y="49"/>
                  </a:lnTo>
                  <a:lnTo>
                    <a:pt x="72" y="49"/>
                  </a:lnTo>
                  <a:lnTo>
                    <a:pt x="74" y="49"/>
                  </a:lnTo>
                  <a:lnTo>
                    <a:pt x="81" y="49"/>
                  </a:lnTo>
                  <a:lnTo>
                    <a:pt x="85" y="51"/>
                  </a:lnTo>
                  <a:lnTo>
                    <a:pt x="90" y="54"/>
                  </a:lnTo>
                  <a:lnTo>
                    <a:pt x="92" y="56"/>
                  </a:lnTo>
                  <a:lnTo>
                    <a:pt x="94" y="56"/>
                  </a:lnTo>
                  <a:lnTo>
                    <a:pt x="99" y="58"/>
                  </a:lnTo>
                  <a:lnTo>
                    <a:pt x="103" y="60"/>
                  </a:lnTo>
                  <a:lnTo>
                    <a:pt x="110" y="65"/>
                  </a:lnTo>
                  <a:lnTo>
                    <a:pt x="114" y="67"/>
                  </a:lnTo>
                  <a:lnTo>
                    <a:pt x="119" y="69"/>
                  </a:lnTo>
                  <a:lnTo>
                    <a:pt x="123" y="71"/>
                  </a:lnTo>
                  <a:lnTo>
                    <a:pt x="128" y="71"/>
                  </a:lnTo>
                  <a:lnTo>
                    <a:pt x="130" y="71"/>
                  </a:lnTo>
                  <a:lnTo>
                    <a:pt x="132" y="69"/>
                  </a:lnTo>
                  <a:lnTo>
                    <a:pt x="132" y="65"/>
                  </a:lnTo>
                  <a:lnTo>
                    <a:pt x="135" y="62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58"/>
                  </a:lnTo>
                  <a:lnTo>
                    <a:pt x="135" y="56"/>
                  </a:lnTo>
                  <a:lnTo>
                    <a:pt x="132" y="51"/>
                  </a:lnTo>
                  <a:lnTo>
                    <a:pt x="130" y="47"/>
                  </a:lnTo>
                  <a:lnTo>
                    <a:pt x="128" y="42"/>
                  </a:lnTo>
                  <a:lnTo>
                    <a:pt x="128" y="40"/>
                  </a:lnTo>
                  <a:lnTo>
                    <a:pt x="126" y="38"/>
                  </a:lnTo>
                  <a:lnTo>
                    <a:pt x="123" y="36"/>
                  </a:lnTo>
                  <a:lnTo>
                    <a:pt x="121" y="33"/>
                  </a:lnTo>
                  <a:lnTo>
                    <a:pt x="112" y="31"/>
                  </a:lnTo>
                  <a:lnTo>
                    <a:pt x="105" y="27"/>
                  </a:lnTo>
                  <a:lnTo>
                    <a:pt x="99" y="24"/>
                  </a:lnTo>
                  <a:lnTo>
                    <a:pt x="94" y="22"/>
                  </a:lnTo>
                  <a:lnTo>
                    <a:pt x="90" y="22"/>
                  </a:lnTo>
                  <a:lnTo>
                    <a:pt x="87" y="20"/>
                  </a:lnTo>
                  <a:lnTo>
                    <a:pt x="85" y="20"/>
                  </a:lnTo>
                  <a:lnTo>
                    <a:pt x="78" y="18"/>
                  </a:lnTo>
                  <a:lnTo>
                    <a:pt x="74" y="15"/>
                  </a:lnTo>
                  <a:lnTo>
                    <a:pt x="72" y="15"/>
                  </a:lnTo>
                  <a:lnTo>
                    <a:pt x="70" y="1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66" name="Freeform 74"/>
            <p:cNvSpPr>
              <a:spLocks/>
            </p:cNvSpPr>
            <p:nvPr/>
          </p:nvSpPr>
          <p:spPr bwMode="auto">
            <a:xfrm>
              <a:off x="923925" y="125412"/>
              <a:ext cx="107950" cy="63500"/>
            </a:xfrm>
            <a:custGeom>
              <a:avLst/>
              <a:gdLst>
                <a:gd name="T0" fmla="*/ 30 w 68"/>
                <a:gd name="T1" fmla="*/ 4 h 40"/>
                <a:gd name="T2" fmla="*/ 30 w 68"/>
                <a:gd name="T3" fmla="*/ 4 h 40"/>
                <a:gd name="T4" fmla="*/ 27 w 68"/>
                <a:gd name="T5" fmla="*/ 4 h 40"/>
                <a:gd name="T6" fmla="*/ 23 w 68"/>
                <a:gd name="T7" fmla="*/ 2 h 40"/>
                <a:gd name="T8" fmla="*/ 18 w 68"/>
                <a:gd name="T9" fmla="*/ 0 h 40"/>
                <a:gd name="T10" fmla="*/ 14 w 68"/>
                <a:gd name="T11" fmla="*/ 0 h 40"/>
                <a:gd name="T12" fmla="*/ 9 w 68"/>
                <a:gd name="T13" fmla="*/ 0 h 40"/>
                <a:gd name="T14" fmla="*/ 7 w 68"/>
                <a:gd name="T15" fmla="*/ 0 h 40"/>
                <a:gd name="T16" fmla="*/ 5 w 68"/>
                <a:gd name="T17" fmla="*/ 0 h 40"/>
                <a:gd name="T18" fmla="*/ 3 w 68"/>
                <a:gd name="T19" fmla="*/ 0 h 40"/>
                <a:gd name="T20" fmla="*/ 0 w 68"/>
                <a:gd name="T21" fmla="*/ 2 h 40"/>
                <a:gd name="T22" fmla="*/ 0 w 68"/>
                <a:gd name="T23" fmla="*/ 4 h 40"/>
                <a:gd name="T24" fmla="*/ 0 w 68"/>
                <a:gd name="T25" fmla="*/ 9 h 40"/>
                <a:gd name="T26" fmla="*/ 3 w 68"/>
                <a:gd name="T27" fmla="*/ 11 h 40"/>
                <a:gd name="T28" fmla="*/ 3 w 68"/>
                <a:gd name="T29" fmla="*/ 13 h 40"/>
                <a:gd name="T30" fmla="*/ 5 w 68"/>
                <a:gd name="T31" fmla="*/ 13 h 40"/>
                <a:gd name="T32" fmla="*/ 5 w 68"/>
                <a:gd name="T33" fmla="*/ 16 h 40"/>
                <a:gd name="T34" fmla="*/ 5 w 68"/>
                <a:gd name="T35" fmla="*/ 16 h 40"/>
                <a:gd name="T36" fmla="*/ 7 w 68"/>
                <a:gd name="T37" fmla="*/ 18 h 40"/>
                <a:gd name="T38" fmla="*/ 9 w 68"/>
                <a:gd name="T39" fmla="*/ 22 h 40"/>
                <a:gd name="T40" fmla="*/ 16 w 68"/>
                <a:gd name="T41" fmla="*/ 31 h 40"/>
                <a:gd name="T42" fmla="*/ 21 w 68"/>
                <a:gd name="T43" fmla="*/ 36 h 40"/>
                <a:gd name="T44" fmla="*/ 25 w 68"/>
                <a:gd name="T45" fmla="*/ 40 h 40"/>
                <a:gd name="T46" fmla="*/ 30 w 68"/>
                <a:gd name="T47" fmla="*/ 40 h 40"/>
                <a:gd name="T48" fmla="*/ 34 w 68"/>
                <a:gd name="T49" fmla="*/ 38 h 40"/>
                <a:gd name="T50" fmla="*/ 36 w 68"/>
                <a:gd name="T51" fmla="*/ 36 h 40"/>
                <a:gd name="T52" fmla="*/ 39 w 68"/>
                <a:gd name="T53" fmla="*/ 36 h 40"/>
                <a:gd name="T54" fmla="*/ 43 w 68"/>
                <a:gd name="T55" fmla="*/ 33 h 40"/>
                <a:gd name="T56" fmla="*/ 48 w 68"/>
                <a:gd name="T57" fmla="*/ 33 h 40"/>
                <a:gd name="T58" fmla="*/ 54 w 68"/>
                <a:gd name="T59" fmla="*/ 33 h 40"/>
                <a:gd name="T60" fmla="*/ 61 w 68"/>
                <a:gd name="T61" fmla="*/ 33 h 40"/>
                <a:gd name="T62" fmla="*/ 66 w 68"/>
                <a:gd name="T63" fmla="*/ 31 h 40"/>
                <a:gd name="T64" fmla="*/ 68 w 68"/>
                <a:gd name="T65" fmla="*/ 29 h 40"/>
                <a:gd name="T66" fmla="*/ 68 w 68"/>
                <a:gd name="T67" fmla="*/ 25 h 40"/>
                <a:gd name="T68" fmla="*/ 68 w 68"/>
                <a:gd name="T69" fmla="*/ 20 h 40"/>
                <a:gd name="T70" fmla="*/ 66 w 68"/>
                <a:gd name="T71" fmla="*/ 18 h 40"/>
                <a:gd name="T72" fmla="*/ 61 w 68"/>
                <a:gd name="T73" fmla="*/ 16 h 40"/>
                <a:gd name="T74" fmla="*/ 57 w 68"/>
                <a:gd name="T75" fmla="*/ 13 h 40"/>
                <a:gd name="T76" fmla="*/ 52 w 68"/>
                <a:gd name="T77" fmla="*/ 11 h 40"/>
                <a:gd name="T78" fmla="*/ 45 w 68"/>
                <a:gd name="T79" fmla="*/ 9 h 40"/>
                <a:gd name="T80" fmla="*/ 41 w 68"/>
                <a:gd name="T81" fmla="*/ 9 h 40"/>
                <a:gd name="T82" fmla="*/ 36 w 68"/>
                <a:gd name="T83" fmla="*/ 7 h 40"/>
                <a:gd name="T84" fmla="*/ 32 w 68"/>
                <a:gd name="T85" fmla="*/ 4 h 40"/>
                <a:gd name="T86" fmla="*/ 30 w 68"/>
                <a:gd name="T8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40">
                  <a:moveTo>
                    <a:pt x="30" y="4"/>
                  </a:moveTo>
                  <a:lnTo>
                    <a:pt x="30" y="4"/>
                  </a:lnTo>
                  <a:lnTo>
                    <a:pt x="27" y="4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9" y="22"/>
                  </a:lnTo>
                  <a:lnTo>
                    <a:pt x="16" y="31"/>
                  </a:lnTo>
                  <a:lnTo>
                    <a:pt x="21" y="36"/>
                  </a:lnTo>
                  <a:lnTo>
                    <a:pt x="25" y="40"/>
                  </a:lnTo>
                  <a:lnTo>
                    <a:pt x="30" y="40"/>
                  </a:lnTo>
                  <a:lnTo>
                    <a:pt x="34" y="38"/>
                  </a:lnTo>
                  <a:lnTo>
                    <a:pt x="36" y="36"/>
                  </a:lnTo>
                  <a:lnTo>
                    <a:pt x="39" y="36"/>
                  </a:lnTo>
                  <a:lnTo>
                    <a:pt x="43" y="33"/>
                  </a:lnTo>
                  <a:lnTo>
                    <a:pt x="48" y="33"/>
                  </a:lnTo>
                  <a:lnTo>
                    <a:pt x="54" y="33"/>
                  </a:lnTo>
                  <a:lnTo>
                    <a:pt x="61" y="33"/>
                  </a:lnTo>
                  <a:lnTo>
                    <a:pt x="66" y="31"/>
                  </a:lnTo>
                  <a:lnTo>
                    <a:pt x="68" y="29"/>
                  </a:lnTo>
                  <a:lnTo>
                    <a:pt x="68" y="25"/>
                  </a:lnTo>
                  <a:lnTo>
                    <a:pt x="68" y="20"/>
                  </a:lnTo>
                  <a:lnTo>
                    <a:pt x="66" y="18"/>
                  </a:lnTo>
                  <a:lnTo>
                    <a:pt x="61" y="16"/>
                  </a:lnTo>
                  <a:lnTo>
                    <a:pt x="57" y="13"/>
                  </a:lnTo>
                  <a:lnTo>
                    <a:pt x="52" y="11"/>
                  </a:lnTo>
                  <a:lnTo>
                    <a:pt x="45" y="9"/>
                  </a:lnTo>
                  <a:lnTo>
                    <a:pt x="41" y="9"/>
                  </a:lnTo>
                  <a:lnTo>
                    <a:pt x="36" y="7"/>
                  </a:lnTo>
                  <a:lnTo>
                    <a:pt x="32" y="4"/>
                  </a:lnTo>
                  <a:lnTo>
                    <a:pt x="30" y="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67" name="Freeform 75"/>
            <p:cNvSpPr>
              <a:spLocks/>
            </p:cNvSpPr>
            <p:nvPr/>
          </p:nvSpPr>
          <p:spPr bwMode="auto">
            <a:xfrm>
              <a:off x="923925" y="125412"/>
              <a:ext cx="107950" cy="63500"/>
            </a:xfrm>
            <a:custGeom>
              <a:avLst/>
              <a:gdLst>
                <a:gd name="T0" fmla="*/ 30 w 68"/>
                <a:gd name="T1" fmla="*/ 4 h 40"/>
                <a:gd name="T2" fmla="*/ 30 w 68"/>
                <a:gd name="T3" fmla="*/ 4 h 40"/>
                <a:gd name="T4" fmla="*/ 27 w 68"/>
                <a:gd name="T5" fmla="*/ 4 h 40"/>
                <a:gd name="T6" fmla="*/ 23 w 68"/>
                <a:gd name="T7" fmla="*/ 2 h 40"/>
                <a:gd name="T8" fmla="*/ 18 w 68"/>
                <a:gd name="T9" fmla="*/ 0 h 40"/>
                <a:gd name="T10" fmla="*/ 14 w 68"/>
                <a:gd name="T11" fmla="*/ 0 h 40"/>
                <a:gd name="T12" fmla="*/ 9 w 68"/>
                <a:gd name="T13" fmla="*/ 0 h 40"/>
                <a:gd name="T14" fmla="*/ 7 w 68"/>
                <a:gd name="T15" fmla="*/ 0 h 40"/>
                <a:gd name="T16" fmla="*/ 5 w 68"/>
                <a:gd name="T17" fmla="*/ 0 h 40"/>
                <a:gd name="T18" fmla="*/ 3 w 68"/>
                <a:gd name="T19" fmla="*/ 0 h 40"/>
                <a:gd name="T20" fmla="*/ 0 w 68"/>
                <a:gd name="T21" fmla="*/ 2 h 40"/>
                <a:gd name="T22" fmla="*/ 0 w 68"/>
                <a:gd name="T23" fmla="*/ 4 h 40"/>
                <a:gd name="T24" fmla="*/ 0 w 68"/>
                <a:gd name="T25" fmla="*/ 9 h 40"/>
                <a:gd name="T26" fmla="*/ 3 w 68"/>
                <a:gd name="T27" fmla="*/ 11 h 40"/>
                <a:gd name="T28" fmla="*/ 3 w 68"/>
                <a:gd name="T29" fmla="*/ 13 h 40"/>
                <a:gd name="T30" fmla="*/ 5 w 68"/>
                <a:gd name="T31" fmla="*/ 13 h 40"/>
                <a:gd name="T32" fmla="*/ 5 w 68"/>
                <a:gd name="T33" fmla="*/ 16 h 40"/>
                <a:gd name="T34" fmla="*/ 5 w 68"/>
                <a:gd name="T35" fmla="*/ 16 h 40"/>
                <a:gd name="T36" fmla="*/ 7 w 68"/>
                <a:gd name="T37" fmla="*/ 18 h 40"/>
                <a:gd name="T38" fmla="*/ 9 w 68"/>
                <a:gd name="T39" fmla="*/ 22 h 40"/>
                <a:gd name="T40" fmla="*/ 16 w 68"/>
                <a:gd name="T41" fmla="*/ 31 h 40"/>
                <a:gd name="T42" fmla="*/ 21 w 68"/>
                <a:gd name="T43" fmla="*/ 36 h 40"/>
                <a:gd name="T44" fmla="*/ 25 w 68"/>
                <a:gd name="T45" fmla="*/ 40 h 40"/>
                <a:gd name="T46" fmla="*/ 30 w 68"/>
                <a:gd name="T47" fmla="*/ 40 h 40"/>
                <a:gd name="T48" fmla="*/ 34 w 68"/>
                <a:gd name="T49" fmla="*/ 38 h 40"/>
                <a:gd name="T50" fmla="*/ 36 w 68"/>
                <a:gd name="T51" fmla="*/ 36 h 40"/>
                <a:gd name="T52" fmla="*/ 39 w 68"/>
                <a:gd name="T53" fmla="*/ 36 h 40"/>
                <a:gd name="T54" fmla="*/ 43 w 68"/>
                <a:gd name="T55" fmla="*/ 33 h 40"/>
                <a:gd name="T56" fmla="*/ 48 w 68"/>
                <a:gd name="T57" fmla="*/ 33 h 40"/>
                <a:gd name="T58" fmla="*/ 54 w 68"/>
                <a:gd name="T59" fmla="*/ 33 h 40"/>
                <a:gd name="T60" fmla="*/ 61 w 68"/>
                <a:gd name="T61" fmla="*/ 33 h 40"/>
                <a:gd name="T62" fmla="*/ 66 w 68"/>
                <a:gd name="T63" fmla="*/ 31 h 40"/>
                <a:gd name="T64" fmla="*/ 68 w 68"/>
                <a:gd name="T65" fmla="*/ 29 h 40"/>
                <a:gd name="T66" fmla="*/ 68 w 68"/>
                <a:gd name="T67" fmla="*/ 25 h 40"/>
                <a:gd name="T68" fmla="*/ 68 w 68"/>
                <a:gd name="T69" fmla="*/ 20 h 40"/>
                <a:gd name="T70" fmla="*/ 66 w 68"/>
                <a:gd name="T71" fmla="*/ 18 h 40"/>
                <a:gd name="T72" fmla="*/ 61 w 68"/>
                <a:gd name="T73" fmla="*/ 16 h 40"/>
                <a:gd name="T74" fmla="*/ 57 w 68"/>
                <a:gd name="T75" fmla="*/ 13 h 40"/>
                <a:gd name="T76" fmla="*/ 52 w 68"/>
                <a:gd name="T77" fmla="*/ 11 h 40"/>
                <a:gd name="T78" fmla="*/ 45 w 68"/>
                <a:gd name="T79" fmla="*/ 9 h 40"/>
                <a:gd name="T80" fmla="*/ 41 w 68"/>
                <a:gd name="T81" fmla="*/ 9 h 40"/>
                <a:gd name="T82" fmla="*/ 36 w 68"/>
                <a:gd name="T83" fmla="*/ 7 h 40"/>
                <a:gd name="T84" fmla="*/ 32 w 68"/>
                <a:gd name="T85" fmla="*/ 4 h 40"/>
                <a:gd name="T86" fmla="*/ 30 w 68"/>
                <a:gd name="T8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40">
                  <a:moveTo>
                    <a:pt x="30" y="4"/>
                  </a:moveTo>
                  <a:lnTo>
                    <a:pt x="30" y="4"/>
                  </a:lnTo>
                  <a:lnTo>
                    <a:pt x="27" y="4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9" y="22"/>
                  </a:lnTo>
                  <a:lnTo>
                    <a:pt x="16" y="31"/>
                  </a:lnTo>
                  <a:lnTo>
                    <a:pt x="21" y="36"/>
                  </a:lnTo>
                  <a:lnTo>
                    <a:pt x="25" y="40"/>
                  </a:lnTo>
                  <a:lnTo>
                    <a:pt x="30" y="40"/>
                  </a:lnTo>
                  <a:lnTo>
                    <a:pt x="34" y="38"/>
                  </a:lnTo>
                  <a:lnTo>
                    <a:pt x="36" y="36"/>
                  </a:lnTo>
                  <a:lnTo>
                    <a:pt x="39" y="36"/>
                  </a:lnTo>
                  <a:lnTo>
                    <a:pt x="43" y="33"/>
                  </a:lnTo>
                  <a:lnTo>
                    <a:pt x="48" y="33"/>
                  </a:lnTo>
                  <a:lnTo>
                    <a:pt x="54" y="33"/>
                  </a:lnTo>
                  <a:lnTo>
                    <a:pt x="61" y="33"/>
                  </a:lnTo>
                  <a:lnTo>
                    <a:pt x="66" y="31"/>
                  </a:lnTo>
                  <a:lnTo>
                    <a:pt x="68" y="29"/>
                  </a:lnTo>
                  <a:lnTo>
                    <a:pt x="68" y="25"/>
                  </a:lnTo>
                  <a:lnTo>
                    <a:pt x="68" y="20"/>
                  </a:lnTo>
                  <a:lnTo>
                    <a:pt x="66" y="18"/>
                  </a:lnTo>
                  <a:lnTo>
                    <a:pt x="61" y="16"/>
                  </a:lnTo>
                  <a:lnTo>
                    <a:pt x="57" y="13"/>
                  </a:lnTo>
                  <a:lnTo>
                    <a:pt x="52" y="11"/>
                  </a:lnTo>
                  <a:lnTo>
                    <a:pt x="45" y="9"/>
                  </a:lnTo>
                  <a:lnTo>
                    <a:pt x="41" y="9"/>
                  </a:lnTo>
                  <a:lnTo>
                    <a:pt x="36" y="7"/>
                  </a:lnTo>
                  <a:lnTo>
                    <a:pt x="32" y="4"/>
                  </a:lnTo>
                  <a:lnTo>
                    <a:pt x="30" y="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68" name="Freeform 76"/>
            <p:cNvSpPr>
              <a:spLocks/>
            </p:cNvSpPr>
            <p:nvPr/>
          </p:nvSpPr>
          <p:spPr bwMode="auto">
            <a:xfrm>
              <a:off x="985838" y="196850"/>
              <a:ext cx="106363" cy="17463"/>
            </a:xfrm>
            <a:custGeom>
              <a:avLst/>
              <a:gdLst>
                <a:gd name="T0" fmla="*/ 9 w 67"/>
                <a:gd name="T1" fmla="*/ 0 h 11"/>
                <a:gd name="T2" fmla="*/ 4 w 67"/>
                <a:gd name="T3" fmla="*/ 2 h 11"/>
                <a:gd name="T4" fmla="*/ 2 w 67"/>
                <a:gd name="T5" fmla="*/ 4 h 11"/>
                <a:gd name="T6" fmla="*/ 2 w 67"/>
                <a:gd name="T7" fmla="*/ 6 h 11"/>
                <a:gd name="T8" fmla="*/ 0 w 67"/>
                <a:gd name="T9" fmla="*/ 9 h 11"/>
                <a:gd name="T10" fmla="*/ 2 w 67"/>
                <a:gd name="T11" fmla="*/ 11 h 11"/>
                <a:gd name="T12" fmla="*/ 4 w 67"/>
                <a:gd name="T13" fmla="*/ 11 h 11"/>
                <a:gd name="T14" fmla="*/ 27 w 67"/>
                <a:gd name="T15" fmla="*/ 11 h 11"/>
                <a:gd name="T16" fmla="*/ 31 w 67"/>
                <a:gd name="T17" fmla="*/ 11 h 11"/>
                <a:gd name="T18" fmla="*/ 35 w 67"/>
                <a:gd name="T19" fmla="*/ 11 h 11"/>
                <a:gd name="T20" fmla="*/ 40 w 67"/>
                <a:gd name="T21" fmla="*/ 11 h 11"/>
                <a:gd name="T22" fmla="*/ 42 w 67"/>
                <a:gd name="T23" fmla="*/ 11 h 11"/>
                <a:gd name="T24" fmla="*/ 49 w 67"/>
                <a:gd name="T25" fmla="*/ 11 h 11"/>
                <a:gd name="T26" fmla="*/ 56 w 67"/>
                <a:gd name="T27" fmla="*/ 11 h 11"/>
                <a:gd name="T28" fmla="*/ 60 w 67"/>
                <a:gd name="T29" fmla="*/ 9 h 11"/>
                <a:gd name="T30" fmla="*/ 62 w 67"/>
                <a:gd name="T31" fmla="*/ 6 h 11"/>
                <a:gd name="T32" fmla="*/ 67 w 67"/>
                <a:gd name="T33" fmla="*/ 4 h 11"/>
                <a:gd name="T34" fmla="*/ 67 w 67"/>
                <a:gd name="T35" fmla="*/ 2 h 11"/>
                <a:gd name="T36" fmla="*/ 67 w 67"/>
                <a:gd name="T37" fmla="*/ 2 h 11"/>
                <a:gd name="T38" fmla="*/ 65 w 67"/>
                <a:gd name="T39" fmla="*/ 0 h 11"/>
                <a:gd name="T40" fmla="*/ 60 w 67"/>
                <a:gd name="T41" fmla="*/ 0 h 11"/>
                <a:gd name="T42" fmla="*/ 56 w 67"/>
                <a:gd name="T43" fmla="*/ 0 h 11"/>
                <a:gd name="T44" fmla="*/ 51 w 67"/>
                <a:gd name="T45" fmla="*/ 0 h 11"/>
                <a:gd name="T46" fmla="*/ 47 w 67"/>
                <a:gd name="T47" fmla="*/ 0 h 11"/>
                <a:gd name="T48" fmla="*/ 40 w 67"/>
                <a:gd name="T49" fmla="*/ 0 h 11"/>
                <a:gd name="T50" fmla="*/ 33 w 67"/>
                <a:gd name="T51" fmla="*/ 0 h 11"/>
                <a:gd name="T52" fmla="*/ 31 w 67"/>
                <a:gd name="T53" fmla="*/ 0 h 11"/>
                <a:gd name="T54" fmla="*/ 27 w 67"/>
                <a:gd name="T55" fmla="*/ 0 h 11"/>
                <a:gd name="T56" fmla="*/ 24 w 67"/>
                <a:gd name="T57" fmla="*/ 0 h 11"/>
                <a:gd name="T58" fmla="*/ 20 w 67"/>
                <a:gd name="T59" fmla="*/ 0 h 11"/>
                <a:gd name="T60" fmla="*/ 9 w 67"/>
                <a:gd name="T6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" h="11">
                  <a:moveTo>
                    <a:pt x="9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40" y="11"/>
                  </a:lnTo>
                  <a:lnTo>
                    <a:pt x="42" y="11"/>
                  </a:lnTo>
                  <a:lnTo>
                    <a:pt x="49" y="11"/>
                  </a:lnTo>
                  <a:lnTo>
                    <a:pt x="56" y="11"/>
                  </a:lnTo>
                  <a:lnTo>
                    <a:pt x="60" y="9"/>
                  </a:lnTo>
                  <a:lnTo>
                    <a:pt x="62" y="6"/>
                  </a:lnTo>
                  <a:lnTo>
                    <a:pt x="67" y="4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69" name="Freeform 77"/>
            <p:cNvSpPr>
              <a:spLocks/>
            </p:cNvSpPr>
            <p:nvPr/>
          </p:nvSpPr>
          <p:spPr bwMode="auto">
            <a:xfrm>
              <a:off x="985838" y="196850"/>
              <a:ext cx="106363" cy="17463"/>
            </a:xfrm>
            <a:custGeom>
              <a:avLst/>
              <a:gdLst>
                <a:gd name="T0" fmla="*/ 9 w 67"/>
                <a:gd name="T1" fmla="*/ 0 h 11"/>
                <a:gd name="T2" fmla="*/ 4 w 67"/>
                <a:gd name="T3" fmla="*/ 2 h 11"/>
                <a:gd name="T4" fmla="*/ 2 w 67"/>
                <a:gd name="T5" fmla="*/ 4 h 11"/>
                <a:gd name="T6" fmla="*/ 2 w 67"/>
                <a:gd name="T7" fmla="*/ 6 h 11"/>
                <a:gd name="T8" fmla="*/ 0 w 67"/>
                <a:gd name="T9" fmla="*/ 9 h 11"/>
                <a:gd name="T10" fmla="*/ 2 w 67"/>
                <a:gd name="T11" fmla="*/ 11 h 11"/>
                <a:gd name="T12" fmla="*/ 4 w 67"/>
                <a:gd name="T13" fmla="*/ 11 h 11"/>
                <a:gd name="T14" fmla="*/ 27 w 67"/>
                <a:gd name="T15" fmla="*/ 11 h 11"/>
                <a:gd name="T16" fmla="*/ 31 w 67"/>
                <a:gd name="T17" fmla="*/ 11 h 11"/>
                <a:gd name="T18" fmla="*/ 35 w 67"/>
                <a:gd name="T19" fmla="*/ 11 h 11"/>
                <a:gd name="T20" fmla="*/ 40 w 67"/>
                <a:gd name="T21" fmla="*/ 11 h 11"/>
                <a:gd name="T22" fmla="*/ 42 w 67"/>
                <a:gd name="T23" fmla="*/ 11 h 11"/>
                <a:gd name="T24" fmla="*/ 49 w 67"/>
                <a:gd name="T25" fmla="*/ 11 h 11"/>
                <a:gd name="T26" fmla="*/ 56 w 67"/>
                <a:gd name="T27" fmla="*/ 11 h 11"/>
                <a:gd name="T28" fmla="*/ 60 w 67"/>
                <a:gd name="T29" fmla="*/ 9 h 11"/>
                <a:gd name="T30" fmla="*/ 62 w 67"/>
                <a:gd name="T31" fmla="*/ 6 h 11"/>
                <a:gd name="T32" fmla="*/ 67 w 67"/>
                <a:gd name="T33" fmla="*/ 4 h 11"/>
                <a:gd name="T34" fmla="*/ 67 w 67"/>
                <a:gd name="T35" fmla="*/ 2 h 11"/>
                <a:gd name="T36" fmla="*/ 67 w 67"/>
                <a:gd name="T37" fmla="*/ 2 h 11"/>
                <a:gd name="T38" fmla="*/ 65 w 67"/>
                <a:gd name="T39" fmla="*/ 0 h 11"/>
                <a:gd name="T40" fmla="*/ 60 w 67"/>
                <a:gd name="T41" fmla="*/ 0 h 11"/>
                <a:gd name="T42" fmla="*/ 56 w 67"/>
                <a:gd name="T43" fmla="*/ 0 h 11"/>
                <a:gd name="T44" fmla="*/ 51 w 67"/>
                <a:gd name="T45" fmla="*/ 0 h 11"/>
                <a:gd name="T46" fmla="*/ 47 w 67"/>
                <a:gd name="T47" fmla="*/ 0 h 11"/>
                <a:gd name="T48" fmla="*/ 40 w 67"/>
                <a:gd name="T49" fmla="*/ 0 h 11"/>
                <a:gd name="T50" fmla="*/ 33 w 67"/>
                <a:gd name="T51" fmla="*/ 0 h 11"/>
                <a:gd name="T52" fmla="*/ 31 w 67"/>
                <a:gd name="T53" fmla="*/ 0 h 11"/>
                <a:gd name="T54" fmla="*/ 27 w 67"/>
                <a:gd name="T55" fmla="*/ 0 h 11"/>
                <a:gd name="T56" fmla="*/ 24 w 67"/>
                <a:gd name="T57" fmla="*/ 0 h 11"/>
                <a:gd name="T58" fmla="*/ 20 w 67"/>
                <a:gd name="T59" fmla="*/ 0 h 11"/>
                <a:gd name="T60" fmla="*/ 9 w 67"/>
                <a:gd name="T6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" h="11">
                  <a:moveTo>
                    <a:pt x="9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40" y="11"/>
                  </a:lnTo>
                  <a:lnTo>
                    <a:pt x="42" y="11"/>
                  </a:lnTo>
                  <a:lnTo>
                    <a:pt x="49" y="11"/>
                  </a:lnTo>
                  <a:lnTo>
                    <a:pt x="56" y="11"/>
                  </a:lnTo>
                  <a:lnTo>
                    <a:pt x="60" y="9"/>
                  </a:lnTo>
                  <a:lnTo>
                    <a:pt x="62" y="6"/>
                  </a:lnTo>
                  <a:lnTo>
                    <a:pt x="67" y="4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9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70" name="Freeform 78"/>
            <p:cNvSpPr>
              <a:spLocks/>
            </p:cNvSpPr>
            <p:nvPr/>
          </p:nvSpPr>
          <p:spPr bwMode="auto">
            <a:xfrm>
              <a:off x="1141413" y="203200"/>
              <a:ext cx="57150" cy="25400"/>
            </a:xfrm>
            <a:custGeom>
              <a:avLst/>
              <a:gdLst>
                <a:gd name="T0" fmla="*/ 23 w 36"/>
                <a:gd name="T1" fmla="*/ 0 h 16"/>
                <a:gd name="T2" fmla="*/ 20 w 36"/>
                <a:gd name="T3" fmla="*/ 0 h 16"/>
                <a:gd name="T4" fmla="*/ 18 w 36"/>
                <a:gd name="T5" fmla="*/ 2 h 16"/>
                <a:gd name="T6" fmla="*/ 11 w 36"/>
                <a:gd name="T7" fmla="*/ 2 h 16"/>
                <a:gd name="T8" fmla="*/ 7 w 36"/>
                <a:gd name="T9" fmla="*/ 5 h 16"/>
                <a:gd name="T10" fmla="*/ 5 w 36"/>
                <a:gd name="T11" fmla="*/ 7 h 16"/>
                <a:gd name="T12" fmla="*/ 3 w 36"/>
                <a:gd name="T13" fmla="*/ 9 h 16"/>
                <a:gd name="T14" fmla="*/ 0 w 36"/>
                <a:gd name="T15" fmla="*/ 9 h 16"/>
                <a:gd name="T16" fmla="*/ 3 w 36"/>
                <a:gd name="T17" fmla="*/ 11 h 16"/>
                <a:gd name="T18" fmla="*/ 5 w 36"/>
                <a:gd name="T19" fmla="*/ 11 h 16"/>
                <a:gd name="T20" fmla="*/ 9 w 36"/>
                <a:gd name="T21" fmla="*/ 11 h 16"/>
                <a:gd name="T22" fmla="*/ 11 w 36"/>
                <a:gd name="T23" fmla="*/ 11 h 16"/>
                <a:gd name="T24" fmla="*/ 16 w 36"/>
                <a:gd name="T25" fmla="*/ 14 h 16"/>
                <a:gd name="T26" fmla="*/ 20 w 36"/>
                <a:gd name="T27" fmla="*/ 14 h 16"/>
                <a:gd name="T28" fmla="*/ 25 w 36"/>
                <a:gd name="T29" fmla="*/ 16 h 16"/>
                <a:gd name="T30" fmla="*/ 29 w 36"/>
                <a:gd name="T31" fmla="*/ 16 h 16"/>
                <a:gd name="T32" fmla="*/ 34 w 36"/>
                <a:gd name="T33" fmla="*/ 16 h 16"/>
                <a:gd name="T34" fmla="*/ 36 w 36"/>
                <a:gd name="T35" fmla="*/ 16 h 16"/>
                <a:gd name="T36" fmla="*/ 36 w 36"/>
                <a:gd name="T37" fmla="*/ 11 h 16"/>
                <a:gd name="T38" fmla="*/ 36 w 36"/>
                <a:gd name="T39" fmla="*/ 9 h 16"/>
                <a:gd name="T40" fmla="*/ 36 w 36"/>
                <a:gd name="T41" fmla="*/ 7 h 16"/>
                <a:gd name="T42" fmla="*/ 34 w 36"/>
                <a:gd name="T43" fmla="*/ 5 h 16"/>
                <a:gd name="T44" fmla="*/ 32 w 36"/>
                <a:gd name="T45" fmla="*/ 5 h 16"/>
                <a:gd name="T46" fmla="*/ 27 w 36"/>
                <a:gd name="T47" fmla="*/ 2 h 16"/>
                <a:gd name="T48" fmla="*/ 25 w 36"/>
                <a:gd name="T49" fmla="*/ 2 h 16"/>
                <a:gd name="T50" fmla="*/ 23 w 36"/>
                <a:gd name="T51" fmla="*/ 2 h 16"/>
                <a:gd name="T52" fmla="*/ 23 w 36"/>
                <a:gd name="T53" fmla="*/ 0 h 16"/>
                <a:gd name="T54" fmla="*/ 23 w 36"/>
                <a:gd name="T5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16">
                  <a:moveTo>
                    <a:pt x="23" y="0"/>
                  </a:moveTo>
                  <a:lnTo>
                    <a:pt x="20" y="0"/>
                  </a:lnTo>
                  <a:lnTo>
                    <a:pt x="18" y="2"/>
                  </a:lnTo>
                  <a:lnTo>
                    <a:pt x="11" y="2"/>
                  </a:lnTo>
                  <a:lnTo>
                    <a:pt x="7" y="5"/>
                  </a:lnTo>
                  <a:lnTo>
                    <a:pt x="5" y="7"/>
                  </a:lnTo>
                  <a:lnTo>
                    <a:pt x="3" y="9"/>
                  </a:lnTo>
                  <a:lnTo>
                    <a:pt x="0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6" y="14"/>
                  </a:lnTo>
                  <a:lnTo>
                    <a:pt x="20" y="14"/>
                  </a:lnTo>
                  <a:lnTo>
                    <a:pt x="25" y="16"/>
                  </a:lnTo>
                  <a:lnTo>
                    <a:pt x="29" y="16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1"/>
                  </a:lnTo>
                  <a:lnTo>
                    <a:pt x="36" y="9"/>
                  </a:lnTo>
                  <a:lnTo>
                    <a:pt x="36" y="7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71" name="Freeform 79"/>
            <p:cNvSpPr>
              <a:spLocks/>
            </p:cNvSpPr>
            <p:nvPr/>
          </p:nvSpPr>
          <p:spPr bwMode="auto">
            <a:xfrm>
              <a:off x="1141413" y="203200"/>
              <a:ext cx="57150" cy="25400"/>
            </a:xfrm>
            <a:custGeom>
              <a:avLst/>
              <a:gdLst>
                <a:gd name="T0" fmla="*/ 23 w 36"/>
                <a:gd name="T1" fmla="*/ 0 h 16"/>
                <a:gd name="T2" fmla="*/ 20 w 36"/>
                <a:gd name="T3" fmla="*/ 0 h 16"/>
                <a:gd name="T4" fmla="*/ 18 w 36"/>
                <a:gd name="T5" fmla="*/ 2 h 16"/>
                <a:gd name="T6" fmla="*/ 11 w 36"/>
                <a:gd name="T7" fmla="*/ 2 h 16"/>
                <a:gd name="T8" fmla="*/ 7 w 36"/>
                <a:gd name="T9" fmla="*/ 5 h 16"/>
                <a:gd name="T10" fmla="*/ 5 w 36"/>
                <a:gd name="T11" fmla="*/ 7 h 16"/>
                <a:gd name="T12" fmla="*/ 3 w 36"/>
                <a:gd name="T13" fmla="*/ 9 h 16"/>
                <a:gd name="T14" fmla="*/ 0 w 36"/>
                <a:gd name="T15" fmla="*/ 9 h 16"/>
                <a:gd name="T16" fmla="*/ 3 w 36"/>
                <a:gd name="T17" fmla="*/ 11 h 16"/>
                <a:gd name="T18" fmla="*/ 5 w 36"/>
                <a:gd name="T19" fmla="*/ 11 h 16"/>
                <a:gd name="T20" fmla="*/ 9 w 36"/>
                <a:gd name="T21" fmla="*/ 11 h 16"/>
                <a:gd name="T22" fmla="*/ 11 w 36"/>
                <a:gd name="T23" fmla="*/ 11 h 16"/>
                <a:gd name="T24" fmla="*/ 16 w 36"/>
                <a:gd name="T25" fmla="*/ 14 h 16"/>
                <a:gd name="T26" fmla="*/ 20 w 36"/>
                <a:gd name="T27" fmla="*/ 14 h 16"/>
                <a:gd name="T28" fmla="*/ 25 w 36"/>
                <a:gd name="T29" fmla="*/ 16 h 16"/>
                <a:gd name="T30" fmla="*/ 29 w 36"/>
                <a:gd name="T31" fmla="*/ 16 h 16"/>
                <a:gd name="T32" fmla="*/ 34 w 36"/>
                <a:gd name="T33" fmla="*/ 16 h 16"/>
                <a:gd name="T34" fmla="*/ 36 w 36"/>
                <a:gd name="T35" fmla="*/ 16 h 16"/>
                <a:gd name="T36" fmla="*/ 36 w 36"/>
                <a:gd name="T37" fmla="*/ 11 h 16"/>
                <a:gd name="T38" fmla="*/ 36 w 36"/>
                <a:gd name="T39" fmla="*/ 9 h 16"/>
                <a:gd name="T40" fmla="*/ 36 w 36"/>
                <a:gd name="T41" fmla="*/ 7 h 16"/>
                <a:gd name="T42" fmla="*/ 34 w 36"/>
                <a:gd name="T43" fmla="*/ 5 h 16"/>
                <a:gd name="T44" fmla="*/ 32 w 36"/>
                <a:gd name="T45" fmla="*/ 5 h 16"/>
                <a:gd name="T46" fmla="*/ 27 w 36"/>
                <a:gd name="T47" fmla="*/ 2 h 16"/>
                <a:gd name="T48" fmla="*/ 25 w 36"/>
                <a:gd name="T49" fmla="*/ 2 h 16"/>
                <a:gd name="T50" fmla="*/ 23 w 36"/>
                <a:gd name="T51" fmla="*/ 2 h 16"/>
                <a:gd name="T52" fmla="*/ 23 w 36"/>
                <a:gd name="T53" fmla="*/ 0 h 16"/>
                <a:gd name="T54" fmla="*/ 23 w 36"/>
                <a:gd name="T5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16">
                  <a:moveTo>
                    <a:pt x="23" y="0"/>
                  </a:moveTo>
                  <a:lnTo>
                    <a:pt x="20" y="0"/>
                  </a:lnTo>
                  <a:lnTo>
                    <a:pt x="18" y="2"/>
                  </a:lnTo>
                  <a:lnTo>
                    <a:pt x="11" y="2"/>
                  </a:lnTo>
                  <a:lnTo>
                    <a:pt x="7" y="5"/>
                  </a:lnTo>
                  <a:lnTo>
                    <a:pt x="5" y="7"/>
                  </a:lnTo>
                  <a:lnTo>
                    <a:pt x="3" y="9"/>
                  </a:lnTo>
                  <a:lnTo>
                    <a:pt x="0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6" y="14"/>
                  </a:lnTo>
                  <a:lnTo>
                    <a:pt x="20" y="14"/>
                  </a:lnTo>
                  <a:lnTo>
                    <a:pt x="25" y="16"/>
                  </a:lnTo>
                  <a:lnTo>
                    <a:pt x="29" y="16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1"/>
                  </a:lnTo>
                  <a:lnTo>
                    <a:pt x="36" y="9"/>
                  </a:lnTo>
                  <a:lnTo>
                    <a:pt x="36" y="7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72" name="Freeform 80"/>
            <p:cNvSpPr>
              <a:spLocks/>
            </p:cNvSpPr>
            <p:nvPr/>
          </p:nvSpPr>
          <p:spPr bwMode="auto">
            <a:xfrm>
              <a:off x="860425" y="28575"/>
              <a:ext cx="46038" cy="39688"/>
            </a:xfrm>
            <a:custGeom>
              <a:avLst/>
              <a:gdLst>
                <a:gd name="T0" fmla="*/ 23 w 29"/>
                <a:gd name="T1" fmla="*/ 7 h 25"/>
                <a:gd name="T2" fmla="*/ 23 w 29"/>
                <a:gd name="T3" fmla="*/ 7 h 25"/>
                <a:gd name="T4" fmla="*/ 20 w 29"/>
                <a:gd name="T5" fmla="*/ 5 h 25"/>
                <a:gd name="T6" fmla="*/ 16 w 29"/>
                <a:gd name="T7" fmla="*/ 3 h 25"/>
                <a:gd name="T8" fmla="*/ 14 w 29"/>
                <a:gd name="T9" fmla="*/ 0 h 25"/>
                <a:gd name="T10" fmla="*/ 9 w 29"/>
                <a:gd name="T11" fmla="*/ 0 h 25"/>
                <a:gd name="T12" fmla="*/ 7 w 29"/>
                <a:gd name="T13" fmla="*/ 3 h 25"/>
                <a:gd name="T14" fmla="*/ 5 w 29"/>
                <a:gd name="T15" fmla="*/ 5 h 25"/>
                <a:gd name="T16" fmla="*/ 0 w 29"/>
                <a:gd name="T17" fmla="*/ 9 h 25"/>
                <a:gd name="T18" fmla="*/ 0 w 29"/>
                <a:gd name="T19" fmla="*/ 12 h 25"/>
                <a:gd name="T20" fmla="*/ 0 w 29"/>
                <a:gd name="T21" fmla="*/ 14 h 25"/>
                <a:gd name="T22" fmla="*/ 0 w 29"/>
                <a:gd name="T23" fmla="*/ 14 h 25"/>
                <a:gd name="T24" fmla="*/ 9 w 29"/>
                <a:gd name="T25" fmla="*/ 18 h 25"/>
                <a:gd name="T26" fmla="*/ 16 w 29"/>
                <a:gd name="T27" fmla="*/ 21 h 25"/>
                <a:gd name="T28" fmla="*/ 18 w 29"/>
                <a:gd name="T29" fmla="*/ 21 h 25"/>
                <a:gd name="T30" fmla="*/ 20 w 29"/>
                <a:gd name="T31" fmla="*/ 23 h 25"/>
                <a:gd name="T32" fmla="*/ 25 w 29"/>
                <a:gd name="T33" fmla="*/ 25 h 25"/>
                <a:gd name="T34" fmla="*/ 27 w 29"/>
                <a:gd name="T35" fmla="*/ 25 h 25"/>
                <a:gd name="T36" fmla="*/ 29 w 29"/>
                <a:gd name="T37" fmla="*/ 25 h 25"/>
                <a:gd name="T38" fmla="*/ 29 w 29"/>
                <a:gd name="T39" fmla="*/ 23 h 25"/>
                <a:gd name="T40" fmla="*/ 29 w 29"/>
                <a:gd name="T41" fmla="*/ 21 h 25"/>
                <a:gd name="T42" fmla="*/ 29 w 29"/>
                <a:gd name="T43" fmla="*/ 14 h 25"/>
                <a:gd name="T44" fmla="*/ 27 w 29"/>
                <a:gd name="T45" fmla="*/ 12 h 25"/>
                <a:gd name="T46" fmla="*/ 25 w 29"/>
                <a:gd name="T47" fmla="*/ 9 h 25"/>
                <a:gd name="T48" fmla="*/ 25 w 29"/>
                <a:gd name="T49" fmla="*/ 7 h 25"/>
                <a:gd name="T50" fmla="*/ 23 w 29"/>
                <a:gd name="T51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25">
                  <a:moveTo>
                    <a:pt x="23" y="7"/>
                  </a:moveTo>
                  <a:lnTo>
                    <a:pt x="23" y="7"/>
                  </a:lnTo>
                  <a:lnTo>
                    <a:pt x="20" y="5"/>
                  </a:lnTo>
                  <a:lnTo>
                    <a:pt x="16" y="3"/>
                  </a:lnTo>
                  <a:lnTo>
                    <a:pt x="14" y="0"/>
                  </a:lnTo>
                  <a:lnTo>
                    <a:pt x="9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18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20" y="23"/>
                  </a:lnTo>
                  <a:lnTo>
                    <a:pt x="25" y="25"/>
                  </a:lnTo>
                  <a:lnTo>
                    <a:pt x="27" y="25"/>
                  </a:lnTo>
                  <a:lnTo>
                    <a:pt x="29" y="25"/>
                  </a:lnTo>
                  <a:lnTo>
                    <a:pt x="29" y="23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7" y="12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3" y="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73" name="Freeform 81"/>
            <p:cNvSpPr>
              <a:spLocks/>
            </p:cNvSpPr>
            <p:nvPr/>
          </p:nvSpPr>
          <p:spPr bwMode="auto">
            <a:xfrm>
              <a:off x="860425" y="28575"/>
              <a:ext cx="46038" cy="39688"/>
            </a:xfrm>
            <a:custGeom>
              <a:avLst/>
              <a:gdLst>
                <a:gd name="T0" fmla="*/ 23 w 29"/>
                <a:gd name="T1" fmla="*/ 7 h 25"/>
                <a:gd name="T2" fmla="*/ 23 w 29"/>
                <a:gd name="T3" fmla="*/ 7 h 25"/>
                <a:gd name="T4" fmla="*/ 20 w 29"/>
                <a:gd name="T5" fmla="*/ 5 h 25"/>
                <a:gd name="T6" fmla="*/ 16 w 29"/>
                <a:gd name="T7" fmla="*/ 3 h 25"/>
                <a:gd name="T8" fmla="*/ 14 w 29"/>
                <a:gd name="T9" fmla="*/ 0 h 25"/>
                <a:gd name="T10" fmla="*/ 9 w 29"/>
                <a:gd name="T11" fmla="*/ 0 h 25"/>
                <a:gd name="T12" fmla="*/ 7 w 29"/>
                <a:gd name="T13" fmla="*/ 3 h 25"/>
                <a:gd name="T14" fmla="*/ 5 w 29"/>
                <a:gd name="T15" fmla="*/ 5 h 25"/>
                <a:gd name="T16" fmla="*/ 0 w 29"/>
                <a:gd name="T17" fmla="*/ 9 h 25"/>
                <a:gd name="T18" fmla="*/ 0 w 29"/>
                <a:gd name="T19" fmla="*/ 12 h 25"/>
                <a:gd name="T20" fmla="*/ 0 w 29"/>
                <a:gd name="T21" fmla="*/ 14 h 25"/>
                <a:gd name="T22" fmla="*/ 0 w 29"/>
                <a:gd name="T23" fmla="*/ 14 h 25"/>
                <a:gd name="T24" fmla="*/ 9 w 29"/>
                <a:gd name="T25" fmla="*/ 18 h 25"/>
                <a:gd name="T26" fmla="*/ 16 w 29"/>
                <a:gd name="T27" fmla="*/ 21 h 25"/>
                <a:gd name="T28" fmla="*/ 18 w 29"/>
                <a:gd name="T29" fmla="*/ 21 h 25"/>
                <a:gd name="T30" fmla="*/ 20 w 29"/>
                <a:gd name="T31" fmla="*/ 23 h 25"/>
                <a:gd name="T32" fmla="*/ 25 w 29"/>
                <a:gd name="T33" fmla="*/ 25 h 25"/>
                <a:gd name="T34" fmla="*/ 27 w 29"/>
                <a:gd name="T35" fmla="*/ 25 h 25"/>
                <a:gd name="T36" fmla="*/ 29 w 29"/>
                <a:gd name="T37" fmla="*/ 25 h 25"/>
                <a:gd name="T38" fmla="*/ 29 w 29"/>
                <a:gd name="T39" fmla="*/ 23 h 25"/>
                <a:gd name="T40" fmla="*/ 29 w 29"/>
                <a:gd name="T41" fmla="*/ 21 h 25"/>
                <a:gd name="T42" fmla="*/ 29 w 29"/>
                <a:gd name="T43" fmla="*/ 14 h 25"/>
                <a:gd name="T44" fmla="*/ 27 w 29"/>
                <a:gd name="T45" fmla="*/ 12 h 25"/>
                <a:gd name="T46" fmla="*/ 25 w 29"/>
                <a:gd name="T47" fmla="*/ 9 h 25"/>
                <a:gd name="T48" fmla="*/ 25 w 29"/>
                <a:gd name="T49" fmla="*/ 7 h 25"/>
                <a:gd name="T50" fmla="*/ 23 w 29"/>
                <a:gd name="T51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25">
                  <a:moveTo>
                    <a:pt x="23" y="7"/>
                  </a:moveTo>
                  <a:lnTo>
                    <a:pt x="23" y="7"/>
                  </a:lnTo>
                  <a:lnTo>
                    <a:pt x="20" y="5"/>
                  </a:lnTo>
                  <a:lnTo>
                    <a:pt x="16" y="3"/>
                  </a:lnTo>
                  <a:lnTo>
                    <a:pt x="14" y="0"/>
                  </a:lnTo>
                  <a:lnTo>
                    <a:pt x="9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18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20" y="23"/>
                  </a:lnTo>
                  <a:lnTo>
                    <a:pt x="25" y="25"/>
                  </a:lnTo>
                  <a:lnTo>
                    <a:pt x="27" y="25"/>
                  </a:lnTo>
                  <a:lnTo>
                    <a:pt x="29" y="25"/>
                  </a:lnTo>
                  <a:lnTo>
                    <a:pt x="29" y="23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7" y="12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3" y="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74" name="Freeform 82"/>
            <p:cNvSpPr>
              <a:spLocks/>
            </p:cNvSpPr>
            <p:nvPr/>
          </p:nvSpPr>
          <p:spPr bwMode="auto">
            <a:xfrm>
              <a:off x="433388" y="168275"/>
              <a:ext cx="125413" cy="63500"/>
            </a:xfrm>
            <a:custGeom>
              <a:avLst/>
              <a:gdLst>
                <a:gd name="T0" fmla="*/ 74 w 79"/>
                <a:gd name="T1" fmla="*/ 2 h 40"/>
                <a:gd name="T2" fmla="*/ 65 w 79"/>
                <a:gd name="T3" fmla="*/ 2 h 40"/>
                <a:gd name="T4" fmla="*/ 58 w 79"/>
                <a:gd name="T5" fmla="*/ 4 h 40"/>
                <a:gd name="T6" fmla="*/ 52 w 79"/>
                <a:gd name="T7" fmla="*/ 4 h 40"/>
                <a:gd name="T8" fmla="*/ 45 w 79"/>
                <a:gd name="T9" fmla="*/ 4 h 40"/>
                <a:gd name="T10" fmla="*/ 38 w 79"/>
                <a:gd name="T11" fmla="*/ 6 h 40"/>
                <a:gd name="T12" fmla="*/ 31 w 79"/>
                <a:gd name="T13" fmla="*/ 6 h 40"/>
                <a:gd name="T14" fmla="*/ 25 w 79"/>
                <a:gd name="T15" fmla="*/ 9 h 40"/>
                <a:gd name="T16" fmla="*/ 20 w 79"/>
                <a:gd name="T17" fmla="*/ 11 h 40"/>
                <a:gd name="T18" fmla="*/ 16 w 79"/>
                <a:gd name="T19" fmla="*/ 11 h 40"/>
                <a:gd name="T20" fmla="*/ 11 w 79"/>
                <a:gd name="T21" fmla="*/ 13 h 40"/>
                <a:gd name="T22" fmla="*/ 7 w 79"/>
                <a:gd name="T23" fmla="*/ 13 h 40"/>
                <a:gd name="T24" fmla="*/ 2 w 79"/>
                <a:gd name="T25" fmla="*/ 15 h 40"/>
                <a:gd name="T26" fmla="*/ 0 w 79"/>
                <a:gd name="T27" fmla="*/ 18 h 40"/>
                <a:gd name="T28" fmla="*/ 2 w 79"/>
                <a:gd name="T29" fmla="*/ 22 h 40"/>
                <a:gd name="T30" fmla="*/ 5 w 79"/>
                <a:gd name="T31" fmla="*/ 24 h 40"/>
                <a:gd name="T32" fmla="*/ 9 w 79"/>
                <a:gd name="T33" fmla="*/ 29 h 40"/>
                <a:gd name="T34" fmla="*/ 13 w 79"/>
                <a:gd name="T35" fmla="*/ 31 h 40"/>
                <a:gd name="T36" fmla="*/ 16 w 79"/>
                <a:gd name="T37" fmla="*/ 36 h 40"/>
                <a:gd name="T38" fmla="*/ 18 w 79"/>
                <a:gd name="T39" fmla="*/ 38 h 40"/>
                <a:gd name="T40" fmla="*/ 22 w 79"/>
                <a:gd name="T41" fmla="*/ 40 h 40"/>
                <a:gd name="T42" fmla="*/ 27 w 79"/>
                <a:gd name="T43" fmla="*/ 40 h 40"/>
                <a:gd name="T44" fmla="*/ 31 w 79"/>
                <a:gd name="T45" fmla="*/ 40 h 40"/>
                <a:gd name="T46" fmla="*/ 38 w 79"/>
                <a:gd name="T47" fmla="*/ 38 h 40"/>
                <a:gd name="T48" fmla="*/ 47 w 79"/>
                <a:gd name="T49" fmla="*/ 33 h 40"/>
                <a:gd name="T50" fmla="*/ 56 w 79"/>
                <a:gd name="T51" fmla="*/ 31 h 40"/>
                <a:gd name="T52" fmla="*/ 63 w 79"/>
                <a:gd name="T53" fmla="*/ 29 h 40"/>
                <a:gd name="T54" fmla="*/ 70 w 79"/>
                <a:gd name="T55" fmla="*/ 27 h 40"/>
                <a:gd name="T56" fmla="*/ 72 w 79"/>
                <a:gd name="T57" fmla="*/ 24 h 40"/>
                <a:gd name="T58" fmla="*/ 72 w 79"/>
                <a:gd name="T59" fmla="*/ 22 h 40"/>
                <a:gd name="T60" fmla="*/ 70 w 79"/>
                <a:gd name="T61" fmla="*/ 20 h 40"/>
                <a:gd name="T62" fmla="*/ 67 w 79"/>
                <a:gd name="T63" fmla="*/ 20 h 40"/>
                <a:gd name="T64" fmla="*/ 63 w 79"/>
                <a:gd name="T65" fmla="*/ 20 h 40"/>
                <a:gd name="T66" fmla="*/ 61 w 79"/>
                <a:gd name="T67" fmla="*/ 20 h 40"/>
                <a:gd name="T68" fmla="*/ 58 w 79"/>
                <a:gd name="T69" fmla="*/ 20 h 40"/>
                <a:gd name="T70" fmla="*/ 56 w 79"/>
                <a:gd name="T71" fmla="*/ 20 h 40"/>
                <a:gd name="T72" fmla="*/ 56 w 79"/>
                <a:gd name="T73" fmla="*/ 18 h 40"/>
                <a:gd name="T74" fmla="*/ 58 w 79"/>
                <a:gd name="T75" fmla="*/ 15 h 40"/>
                <a:gd name="T76" fmla="*/ 63 w 79"/>
                <a:gd name="T77" fmla="*/ 11 h 40"/>
                <a:gd name="T78" fmla="*/ 70 w 79"/>
                <a:gd name="T79" fmla="*/ 9 h 40"/>
                <a:gd name="T80" fmla="*/ 74 w 79"/>
                <a:gd name="T81" fmla="*/ 6 h 40"/>
                <a:gd name="T82" fmla="*/ 79 w 79"/>
                <a:gd name="T83" fmla="*/ 4 h 40"/>
                <a:gd name="T84" fmla="*/ 79 w 79"/>
                <a:gd name="T85" fmla="*/ 4 h 40"/>
                <a:gd name="T86" fmla="*/ 70 w 79"/>
                <a:gd name="T87" fmla="*/ 0 h 40"/>
                <a:gd name="T88" fmla="*/ 74 w 79"/>
                <a:gd name="T89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9" h="40">
                  <a:moveTo>
                    <a:pt x="74" y="2"/>
                  </a:moveTo>
                  <a:lnTo>
                    <a:pt x="65" y="2"/>
                  </a:lnTo>
                  <a:lnTo>
                    <a:pt x="58" y="4"/>
                  </a:lnTo>
                  <a:lnTo>
                    <a:pt x="52" y="4"/>
                  </a:lnTo>
                  <a:lnTo>
                    <a:pt x="45" y="4"/>
                  </a:lnTo>
                  <a:lnTo>
                    <a:pt x="38" y="6"/>
                  </a:lnTo>
                  <a:lnTo>
                    <a:pt x="31" y="6"/>
                  </a:lnTo>
                  <a:lnTo>
                    <a:pt x="25" y="9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1" y="13"/>
                  </a:lnTo>
                  <a:lnTo>
                    <a:pt x="7" y="13"/>
                  </a:lnTo>
                  <a:lnTo>
                    <a:pt x="2" y="15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5" y="24"/>
                  </a:lnTo>
                  <a:lnTo>
                    <a:pt x="9" y="29"/>
                  </a:lnTo>
                  <a:lnTo>
                    <a:pt x="13" y="31"/>
                  </a:lnTo>
                  <a:lnTo>
                    <a:pt x="16" y="36"/>
                  </a:lnTo>
                  <a:lnTo>
                    <a:pt x="18" y="38"/>
                  </a:lnTo>
                  <a:lnTo>
                    <a:pt x="22" y="40"/>
                  </a:lnTo>
                  <a:lnTo>
                    <a:pt x="27" y="40"/>
                  </a:lnTo>
                  <a:lnTo>
                    <a:pt x="31" y="40"/>
                  </a:lnTo>
                  <a:lnTo>
                    <a:pt x="38" y="38"/>
                  </a:lnTo>
                  <a:lnTo>
                    <a:pt x="47" y="33"/>
                  </a:lnTo>
                  <a:lnTo>
                    <a:pt x="56" y="31"/>
                  </a:lnTo>
                  <a:lnTo>
                    <a:pt x="63" y="29"/>
                  </a:lnTo>
                  <a:lnTo>
                    <a:pt x="70" y="27"/>
                  </a:lnTo>
                  <a:lnTo>
                    <a:pt x="72" y="24"/>
                  </a:lnTo>
                  <a:lnTo>
                    <a:pt x="72" y="22"/>
                  </a:lnTo>
                  <a:lnTo>
                    <a:pt x="70" y="20"/>
                  </a:lnTo>
                  <a:lnTo>
                    <a:pt x="67" y="20"/>
                  </a:lnTo>
                  <a:lnTo>
                    <a:pt x="63" y="20"/>
                  </a:lnTo>
                  <a:lnTo>
                    <a:pt x="61" y="20"/>
                  </a:lnTo>
                  <a:lnTo>
                    <a:pt x="58" y="20"/>
                  </a:lnTo>
                  <a:lnTo>
                    <a:pt x="56" y="20"/>
                  </a:lnTo>
                  <a:lnTo>
                    <a:pt x="56" y="18"/>
                  </a:lnTo>
                  <a:lnTo>
                    <a:pt x="58" y="15"/>
                  </a:lnTo>
                  <a:lnTo>
                    <a:pt x="63" y="11"/>
                  </a:lnTo>
                  <a:lnTo>
                    <a:pt x="70" y="9"/>
                  </a:lnTo>
                  <a:lnTo>
                    <a:pt x="74" y="6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0" y="0"/>
                  </a:lnTo>
                  <a:lnTo>
                    <a:pt x="74" y="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75" name="Freeform 83"/>
            <p:cNvSpPr>
              <a:spLocks/>
            </p:cNvSpPr>
            <p:nvPr/>
          </p:nvSpPr>
          <p:spPr bwMode="auto">
            <a:xfrm>
              <a:off x="433388" y="168275"/>
              <a:ext cx="125413" cy="63500"/>
            </a:xfrm>
            <a:custGeom>
              <a:avLst/>
              <a:gdLst>
                <a:gd name="T0" fmla="*/ 74 w 79"/>
                <a:gd name="T1" fmla="*/ 2 h 40"/>
                <a:gd name="T2" fmla="*/ 65 w 79"/>
                <a:gd name="T3" fmla="*/ 2 h 40"/>
                <a:gd name="T4" fmla="*/ 58 w 79"/>
                <a:gd name="T5" fmla="*/ 4 h 40"/>
                <a:gd name="T6" fmla="*/ 52 w 79"/>
                <a:gd name="T7" fmla="*/ 4 h 40"/>
                <a:gd name="T8" fmla="*/ 45 w 79"/>
                <a:gd name="T9" fmla="*/ 4 h 40"/>
                <a:gd name="T10" fmla="*/ 38 w 79"/>
                <a:gd name="T11" fmla="*/ 6 h 40"/>
                <a:gd name="T12" fmla="*/ 31 w 79"/>
                <a:gd name="T13" fmla="*/ 6 h 40"/>
                <a:gd name="T14" fmla="*/ 25 w 79"/>
                <a:gd name="T15" fmla="*/ 9 h 40"/>
                <a:gd name="T16" fmla="*/ 20 w 79"/>
                <a:gd name="T17" fmla="*/ 11 h 40"/>
                <a:gd name="T18" fmla="*/ 16 w 79"/>
                <a:gd name="T19" fmla="*/ 11 h 40"/>
                <a:gd name="T20" fmla="*/ 11 w 79"/>
                <a:gd name="T21" fmla="*/ 13 h 40"/>
                <a:gd name="T22" fmla="*/ 7 w 79"/>
                <a:gd name="T23" fmla="*/ 13 h 40"/>
                <a:gd name="T24" fmla="*/ 2 w 79"/>
                <a:gd name="T25" fmla="*/ 15 h 40"/>
                <a:gd name="T26" fmla="*/ 0 w 79"/>
                <a:gd name="T27" fmla="*/ 18 h 40"/>
                <a:gd name="T28" fmla="*/ 2 w 79"/>
                <a:gd name="T29" fmla="*/ 22 h 40"/>
                <a:gd name="T30" fmla="*/ 5 w 79"/>
                <a:gd name="T31" fmla="*/ 24 h 40"/>
                <a:gd name="T32" fmla="*/ 9 w 79"/>
                <a:gd name="T33" fmla="*/ 29 h 40"/>
                <a:gd name="T34" fmla="*/ 13 w 79"/>
                <a:gd name="T35" fmla="*/ 31 h 40"/>
                <a:gd name="T36" fmla="*/ 16 w 79"/>
                <a:gd name="T37" fmla="*/ 36 h 40"/>
                <a:gd name="T38" fmla="*/ 18 w 79"/>
                <a:gd name="T39" fmla="*/ 38 h 40"/>
                <a:gd name="T40" fmla="*/ 22 w 79"/>
                <a:gd name="T41" fmla="*/ 40 h 40"/>
                <a:gd name="T42" fmla="*/ 27 w 79"/>
                <a:gd name="T43" fmla="*/ 40 h 40"/>
                <a:gd name="T44" fmla="*/ 31 w 79"/>
                <a:gd name="T45" fmla="*/ 40 h 40"/>
                <a:gd name="T46" fmla="*/ 38 w 79"/>
                <a:gd name="T47" fmla="*/ 38 h 40"/>
                <a:gd name="T48" fmla="*/ 47 w 79"/>
                <a:gd name="T49" fmla="*/ 33 h 40"/>
                <a:gd name="T50" fmla="*/ 56 w 79"/>
                <a:gd name="T51" fmla="*/ 31 h 40"/>
                <a:gd name="T52" fmla="*/ 63 w 79"/>
                <a:gd name="T53" fmla="*/ 29 h 40"/>
                <a:gd name="T54" fmla="*/ 70 w 79"/>
                <a:gd name="T55" fmla="*/ 27 h 40"/>
                <a:gd name="T56" fmla="*/ 72 w 79"/>
                <a:gd name="T57" fmla="*/ 24 h 40"/>
                <a:gd name="T58" fmla="*/ 72 w 79"/>
                <a:gd name="T59" fmla="*/ 22 h 40"/>
                <a:gd name="T60" fmla="*/ 70 w 79"/>
                <a:gd name="T61" fmla="*/ 20 h 40"/>
                <a:gd name="T62" fmla="*/ 67 w 79"/>
                <a:gd name="T63" fmla="*/ 20 h 40"/>
                <a:gd name="T64" fmla="*/ 63 w 79"/>
                <a:gd name="T65" fmla="*/ 20 h 40"/>
                <a:gd name="T66" fmla="*/ 61 w 79"/>
                <a:gd name="T67" fmla="*/ 20 h 40"/>
                <a:gd name="T68" fmla="*/ 58 w 79"/>
                <a:gd name="T69" fmla="*/ 20 h 40"/>
                <a:gd name="T70" fmla="*/ 56 w 79"/>
                <a:gd name="T71" fmla="*/ 20 h 40"/>
                <a:gd name="T72" fmla="*/ 56 w 79"/>
                <a:gd name="T73" fmla="*/ 18 h 40"/>
                <a:gd name="T74" fmla="*/ 58 w 79"/>
                <a:gd name="T75" fmla="*/ 15 h 40"/>
                <a:gd name="T76" fmla="*/ 63 w 79"/>
                <a:gd name="T77" fmla="*/ 11 h 40"/>
                <a:gd name="T78" fmla="*/ 70 w 79"/>
                <a:gd name="T79" fmla="*/ 9 h 40"/>
                <a:gd name="T80" fmla="*/ 74 w 79"/>
                <a:gd name="T81" fmla="*/ 6 h 40"/>
                <a:gd name="T82" fmla="*/ 79 w 79"/>
                <a:gd name="T83" fmla="*/ 4 h 40"/>
                <a:gd name="T84" fmla="*/ 79 w 79"/>
                <a:gd name="T85" fmla="*/ 4 h 40"/>
                <a:gd name="T86" fmla="*/ 70 w 79"/>
                <a:gd name="T87" fmla="*/ 0 h 40"/>
                <a:gd name="T88" fmla="*/ 74 w 79"/>
                <a:gd name="T89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9" h="40">
                  <a:moveTo>
                    <a:pt x="74" y="2"/>
                  </a:moveTo>
                  <a:lnTo>
                    <a:pt x="65" y="2"/>
                  </a:lnTo>
                  <a:lnTo>
                    <a:pt x="58" y="4"/>
                  </a:lnTo>
                  <a:lnTo>
                    <a:pt x="52" y="4"/>
                  </a:lnTo>
                  <a:lnTo>
                    <a:pt x="45" y="4"/>
                  </a:lnTo>
                  <a:lnTo>
                    <a:pt x="38" y="6"/>
                  </a:lnTo>
                  <a:lnTo>
                    <a:pt x="31" y="6"/>
                  </a:lnTo>
                  <a:lnTo>
                    <a:pt x="25" y="9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1" y="13"/>
                  </a:lnTo>
                  <a:lnTo>
                    <a:pt x="7" y="13"/>
                  </a:lnTo>
                  <a:lnTo>
                    <a:pt x="2" y="15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5" y="24"/>
                  </a:lnTo>
                  <a:lnTo>
                    <a:pt x="9" y="29"/>
                  </a:lnTo>
                  <a:lnTo>
                    <a:pt x="13" y="31"/>
                  </a:lnTo>
                  <a:lnTo>
                    <a:pt x="16" y="36"/>
                  </a:lnTo>
                  <a:lnTo>
                    <a:pt x="18" y="38"/>
                  </a:lnTo>
                  <a:lnTo>
                    <a:pt x="22" y="40"/>
                  </a:lnTo>
                  <a:lnTo>
                    <a:pt x="27" y="40"/>
                  </a:lnTo>
                  <a:lnTo>
                    <a:pt x="31" y="40"/>
                  </a:lnTo>
                  <a:lnTo>
                    <a:pt x="38" y="38"/>
                  </a:lnTo>
                  <a:lnTo>
                    <a:pt x="47" y="33"/>
                  </a:lnTo>
                  <a:lnTo>
                    <a:pt x="56" y="31"/>
                  </a:lnTo>
                  <a:lnTo>
                    <a:pt x="63" y="29"/>
                  </a:lnTo>
                  <a:lnTo>
                    <a:pt x="70" y="27"/>
                  </a:lnTo>
                  <a:lnTo>
                    <a:pt x="72" y="24"/>
                  </a:lnTo>
                  <a:lnTo>
                    <a:pt x="72" y="22"/>
                  </a:lnTo>
                  <a:lnTo>
                    <a:pt x="70" y="20"/>
                  </a:lnTo>
                  <a:lnTo>
                    <a:pt x="67" y="20"/>
                  </a:lnTo>
                  <a:lnTo>
                    <a:pt x="63" y="20"/>
                  </a:lnTo>
                  <a:lnTo>
                    <a:pt x="61" y="20"/>
                  </a:lnTo>
                  <a:lnTo>
                    <a:pt x="58" y="20"/>
                  </a:lnTo>
                  <a:lnTo>
                    <a:pt x="56" y="20"/>
                  </a:lnTo>
                  <a:lnTo>
                    <a:pt x="56" y="18"/>
                  </a:lnTo>
                  <a:lnTo>
                    <a:pt x="58" y="15"/>
                  </a:lnTo>
                  <a:lnTo>
                    <a:pt x="63" y="11"/>
                  </a:lnTo>
                  <a:lnTo>
                    <a:pt x="70" y="9"/>
                  </a:lnTo>
                  <a:lnTo>
                    <a:pt x="74" y="6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0" y="0"/>
                  </a:lnTo>
                  <a:lnTo>
                    <a:pt x="74" y="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76" name="Freeform 84"/>
            <p:cNvSpPr>
              <a:spLocks/>
            </p:cNvSpPr>
            <p:nvPr/>
          </p:nvSpPr>
          <p:spPr bwMode="auto">
            <a:xfrm>
              <a:off x="441325" y="122237"/>
              <a:ext cx="130175" cy="38100"/>
            </a:xfrm>
            <a:custGeom>
              <a:avLst/>
              <a:gdLst>
                <a:gd name="T0" fmla="*/ 0 w 82"/>
                <a:gd name="T1" fmla="*/ 18 h 24"/>
                <a:gd name="T2" fmla="*/ 6 w 82"/>
                <a:gd name="T3" fmla="*/ 13 h 24"/>
                <a:gd name="T4" fmla="*/ 8 w 82"/>
                <a:gd name="T5" fmla="*/ 11 h 24"/>
                <a:gd name="T6" fmla="*/ 13 w 82"/>
                <a:gd name="T7" fmla="*/ 9 h 24"/>
                <a:gd name="T8" fmla="*/ 15 w 82"/>
                <a:gd name="T9" fmla="*/ 9 h 24"/>
                <a:gd name="T10" fmla="*/ 17 w 82"/>
                <a:gd name="T11" fmla="*/ 6 h 24"/>
                <a:gd name="T12" fmla="*/ 22 w 82"/>
                <a:gd name="T13" fmla="*/ 6 h 24"/>
                <a:gd name="T14" fmla="*/ 26 w 82"/>
                <a:gd name="T15" fmla="*/ 6 h 24"/>
                <a:gd name="T16" fmla="*/ 33 w 82"/>
                <a:gd name="T17" fmla="*/ 4 h 24"/>
                <a:gd name="T18" fmla="*/ 40 w 82"/>
                <a:gd name="T19" fmla="*/ 4 h 24"/>
                <a:gd name="T20" fmla="*/ 47 w 82"/>
                <a:gd name="T21" fmla="*/ 4 h 24"/>
                <a:gd name="T22" fmla="*/ 51 w 82"/>
                <a:gd name="T23" fmla="*/ 2 h 24"/>
                <a:gd name="T24" fmla="*/ 56 w 82"/>
                <a:gd name="T25" fmla="*/ 0 h 24"/>
                <a:gd name="T26" fmla="*/ 60 w 82"/>
                <a:gd name="T27" fmla="*/ 0 h 24"/>
                <a:gd name="T28" fmla="*/ 65 w 82"/>
                <a:gd name="T29" fmla="*/ 0 h 24"/>
                <a:gd name="T30" fmla="*/ 69 w 82"/>
                <a:gd name="T31" fmla="*/ 0 h 24"/>
                <a:gd name="T32" fmla="*/ 71 w 82"/>
                <a:gd name="T33" fmla="*/ 0 h 24"/>
                <a:gd name="T34" fmla="*/ 82 w 82"/>
                <a:gd name="T35" fmla="*/ 13 h 24"/>
                <a:gd name="T36" fmla="*/ 82 w 82"/>
                <a:gd name="T37" fmla="*/ 24 h 24"/>
                <a:gd name="T38" fmla="*/ 82 w 82"/>
                <a:gd name="T39" fmla="*/ 24 h 24"/>
                <a:gd name="T40" fmla="*/ 80 w 82"/>
                <a:gd name="T41" fmla="*/ 24 h 24"/>
                <a:gd name="T42" fmla="*/ 78 w 82"/>
                <a:gd name="T43" fmla="*/ 22 h 24"/>
                <a:gd name="T44" fmla="*/ 74 w 82"/>
                <a:gd name="T45" fmla="*/ 22 h 24"/>
                <a:gd name="T46" fmla="*/ 69 w 82"/>
                <a:gd name="T47" fmla="*/ 22 h 24"/>
                <a:gd name="T48" fmla="*/ 60 w 82"/>
                <a:gd name="T49" fmla="*/ 22 h 24"/>
                <a:gd name="T50" fmla="*/ 51 w 82"/>
                <a:gd name="T51" fmla="*/ 22 h 24"/>
                <a:gd name="T52" fmla="*/ 44 w 82"/>
                <a:gd name="T53" fmla="*/ 22 h 24"/>
                <a:gd name="T54" fmla="*/ 40 w 82"/>
                <a:gd name="T55" fmla="*/ 22 h 24"/>
                <a:gd name="T56" fmla="*/ 35 w 82"/>
                <a:gd name="T57" fmla="*/ 22 h 24"/>
                <a:gd name="T58" fmla="*/ 33 w 82"/>
                <a:gd name="T59" fmla="*/ 22 h 24"/>
                <a:gd name="T60" fmla="*/ 29 w 82"/>
                <a:gd name="T61" fmla="*/ 22 h 24"/>
                <a:gd name="T62" fmla="*/ 22 w 82"/>
                <a:gd name="T63" fmla="*/ 22 h 24"/>
                <a:gd name="T64" fmla="*/ 15 w 82"/>
                <a:gd name="T65" fmla="*/ 20 h 24"/>
                <a:gd name="T66" fmla="*/ 8 w 82"/>
                <a:gd name="T67" fmla="*/ 20 h 24"/>
                <a:gd name="T68" fmla="*/ 4 w 82"/>
                <a:gd name="T69" fmla="*/ 20 h 24"/>
                <a:gd name="T70" fmla="*/ 2 w 82"/>
                <a:gd name="T71" fmla="*/ 18 h 24"/>
                <a:gd name="T72" fmla="*/ 0 w 82"/>
                <a:gd name="T7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2" h="24">
                  <a:moveTo>
                    <a:pt x="0" y="18"/>
                  </a:moveTo>
                  <a:lnTo>
                    <a:pt x="6" y="13"/>
                  </a:lnTo>
                  <a:lnTo>
                    <a:pt x="8" y="11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7" y="6"/>
                  </a:lnTo>
                  <a:lnTo>
                    <a:pt x="22" y="6"/>
                  </a:lnTo>
                  <a:lnTo>
                    <a:pt x="26" y="6"/>
                  </a:lnTo>
                  <a:lnTo>
                    <a:pt x="33" y="4"/>
                  </a:lnTo>
                  <a:lnTo>
                    <a:pt x="40" y="4"/>
                  </a:lnTo>
                  <a:lnTo>
                    <a:pt x="47" y="4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82" y="13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0" y="24"/>
                  </a:lnTo>
                  <a:lnTo>
                    <a:pt x="78" y="22"/>
                  </a:lnTo>
                  <a:lnTo>
                    <a:pt x="74" y="22"/>
                  </a:lnTo>
                  <a:lnTo>
                    <a:pt x="69" y="22"/>
                  </a:lnTo>
                  <a:lnTo>
                    <a:pt x="60" y="22"/>
                  </a:lnTo>
                  <a:lnTo>
                    <a:pt x="51" y="22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29" y="22"/>
                  </a:lnTo>
                  <a:lnTo>
                    <a:pt x="22" y="22"/>
                  </a:lnTo>
                  <a:lnTo>
                    <a:pt x="15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77" name="Freeform 85"/>
            <p:cNvSpPr>
              <a:spLocks/>
            </p:cNvSpPr>
            <p:nvPr/>
          </p:nvSpPr>
          <p:spPr bwMode="auto">
            <a:xfrm>
              <a:off x="441325" y="122237"/>
              <a:ext cx="130175" cy="38100"/>
            </a:xfrm>
            <a:custGeom>
              <a:avLst/>
              <a:gdLst>
                <a:gd name="T0" fmla="*/ 0 w 82"/>
                <a:gd name="T1" fmla="*/ 18 h 24"/>
                <a:gd name="T2" fmla="*/ 6 w 82"/>
                <a:gd name="T3" fmla="*/ 13 h 24"/>
                <a:gd name="T4" fmla="*/ 8 w 82"/>
                <a:gd name="T5" fmla="*/ 11 h 24"/>
                <a:gd name="T6" fmla="*/ 13 w 82"/>
                <a:gd name="T7" fmla="*/ 9 h 24"/>
                <a:gd name="T8" fmla="*/ 15 w 82"/>
                <a:gd name="T9" fmla="*/ 9 h 24"/>
                <a:gd name="T10" fmla="*/ 17 w 82"/>
                <a:gd name="T11" fmla="*/ 6 h 24"/>
                <a:gd name="T12" fmla="*/ 22 w 82"/>
                <a:gd name="T13" fmla="*/ 6 h 24"/>
                <a:gd name="T14" fmla="*/ 26 w 82"/>
                <a:gd name="T15" fmla="*/ 6 h 24"/>
                <a:gd name="T16" fmla="*/ 33 w 82"/>
                <a:gd name="T17" fmla="*/ 4 h 24"/>
                <a:gd name="T18" fmla="*/ 40 w 82"/>
                <a:gd name="T19" fmla="*/ 4 h 24"/>
                <a:gd name="T20" fmla="*/ 47 w 82"/>
                <a:gd name="T21" fmla="*/ 4 h 24"/>
                <a:gd name="T22" fmla="*/ 51 w 82"/>
                <a:gd name="T23" fmla="*/ 2 h 24"/>
                <a:gd name="T24" fmla="*/ 56 w 82"/>
                <a:gd name="T25" fmla="*/ 0 h 24"/>
                <a:gd name="T26" fmla="*/ 60 w 82"/>
                <a:gd name="T27" fmla="*/ 0 h 24"/>
                <a:gd name="T28" fmla="*/ 65 w 82"/>
                <a:gd name="T29" fmla="*/ 0 h 24"/>
                <a:gd name="T30" fmla="*/ 69 w 82"/>
                <a:gd name="T31" fmla="*/ 0 h 24"/>
                <a:gd name="T32" fmla="*/ 71 w 82"/>
                <a:gd name="T33" fmla="*/ 0 h 24"/>
                <a:gd name="T34" fmla="*/ 82 w 82"/>
                <a:gd name="T35" fmla="*/ 13 h 24"/>
                <a:gd name="T36" fmla="*/ 82 w 82"/>
                <a:gd name="T37" fmla="*/ 24 h 24"/>
                <a:gd name="T38" fmla="*/ 82 w 82"/>
                <a:gd name="T39" fmla="*/ 24 h 24"/>
                <a:gd name="T40" fmla="*/ 80 w 82"/>
                <a:gd name="T41" fmla="*/ 24 h 24"/>
                <a:gd name="T42" fmla="*/ 78 w 82"/>
                <a:gd name="T43" fmla="*/ 22 h 24"/>
                <a:gd name="T44" fmla="*/ 74 w 82"/>
                <a:gd name="T45" fmla="*/ 22 h 24"/>
                <a:gd name="T46" fmla="*/ 69 w 82"/>
                <a:gd name="T47" fmla="*/ 22 h 24"/>
                <a:gd name="T48" fmla="*/ 60 w 82"/>
                <a:gd name="T49" fmla="*/ 22 h 24"/>
                <a:gd name="T50" fmla="*/ 51 w 82"/>
                <a:gd name="T51" fmla="*/ 22 h 24"/>
                <a:gd name="T52" fmla="*/ 44 w 82"/>
                <a:gd name="T53" fmla="*/ 22 h 24"/>
                <a:gd name="T54" fmla="*/ 40 w 82"/>
                <a:gd name="T55" fmla="*/ 22 h 24"/>
                <a:gd name="T56" fmla="*/ 35 w 82"/>
                <a:gd name="T57" fmla="*/ 22 h 24"/>
                <a:gd name="T58" fmla="*/ 33 w 82"/>
                <a:gd name="T59" fmla="*/ 22 h 24"/>
                <a:gd name="T60" fmla="*/ 29 w 82"/>
                <a:gd name="T61" fmla="*/ 22 h 24"/>
                <a:gd name="T62" fmla="*/ 22 w 82"/>
                <a:gd name="T63" fmla="*/ 22 h 24"/>
                <a:gd name="T64" fmla="*/ 15 w 82"/>
                <a:gd name="T65" fmla="*/ 20 h 24"/>
                <a:gd name="T66" fmla="*/ 8 w 82"/>
                <a:gd name="T67" fmla="*/ 20 h 24"/>
                <a:gd name="T68" fmla="*/ 4 w 82"/>
                <a:gd name="T69" fmla="*/ 20 h 24"/>
                <a:gd name="T70" fmla="*/ 2 w 82"/>
                <a:gd name="T71" fmla="*/ 18 h 24"/>
                <a:gd name="T72" fmla="*/ 0 w 82"/>
                <a:gd name="T7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2" h="24">
                  <a:moveTo>
                    <a:pt x="0" y="18"/>
                  </a:moveTo>
                  <a:lnTo>
                    <a:pt x="6" y="13"/>
                  </a:lnTo>
                  <a:lnTo>
                    <a:pt x="8" y="11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7" y="6"/>
                  </a:lnTo>
                  <a:lnTo>
                    <a:pt x="22" y="6"/>
                  </a:lnTo>
                  <a:lnTo>
                    <a:pt x="26" y="6"/>
                  </a:lnTo>
                  <a:lnTo>
                    <a:pt x="33" y="4"/>
                  </a:lnTo>
                  <a:lnTo>
                    <a:pt x="40" y="4"/>
                  </a:lnTo>
                  <a:lnTo>
                    <a:pt x="47" y="4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82" y="13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0" y="24"/>
                  </a:lnTo>
                  <a:lnTo>
                    <a:pt x="78" y="22"/>
                  </a:lnTo>
                  <a:lnTo>
                    <a:pt x="74" y="22"/>
                  </a:lnTo>
                  <a:lnTo>
                    <a:pt x="69" y="22"/>
                  </a:lnTo>
                  <a:lnTo>
                    <a:pt x="60" y="22"/>
                  </a:lnTo>
                  <a:lnTo>
                    <a:pt x="51" y="22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29" y="22"/>
                  </a:lnTo>
                  <a:lnTo>
                    <a:pt x="22" y="22"/>
                  </a:lnTo>
                  <a:lnTo>
                    <a:pt x="15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78" name="Freeform 86"/>
            <p:cNvSpPr>
              <a:spLocks/>
            </p:cNvSpPr>
            <p:nvPr/>
          </p:nvSpPr>
          <p:spPr bwMode="auto">
            <a:xfrm>
              <a:off x="390525" y="174625"/>
              <a:ext cx="50800" cy="22225"/>
            </a:xfrm>
            <a:custGeom>
              <a:avLst/>
              <a:gdLst>
                <a:gd name="T0" fmla="*/ 18 w 32"/>
                <a:gd name="T1" fmla="*/ 0 h 14"/>
                <a:gd name="T2" fmla="*/ 9 w 32"/>
                <a:gd name="T3" fmla="*/ 0 h 14"/>
                <a:gd name="T4" fmla="*/ 0 w 32"/>
                <a:gd name="T5" fmla="*/ 9 h 14"/>
                <a:gd name="T6" fmla="*/ 2 w 32"/>
                <a:gd name="T7" fmla="*/ 9 h 14"/>
                <a:gd name="T8" fmla="*/ 2 w 32"/>
                <a:gd name="T9" fmla="*/ 11 h 14"/>
                <a:gd name="T10" fmla="*/ 5 w 32"/>
                <a:gd name="T11" fmla="*/ 14 h 14"/>
                <a:gd name="T12" fmla="*/ 7 w 32"/>
                <a:gd name="T13" fmla="*/ 14 h 14"/>
                <a:gd name="T14" fmla="*/ 11 w 32"/>
                <a:gd name="T15" fmla="*/ 14 h 14"/>
                <a:gd name="T16" fmla="*/ 18 w 32"/>
                <a:gd name="T17" fmla="*/ 14 h 14"/>
                <a:gd name="T18" fmla="*/ 23 w 32"/>
                <a:gd name="T19" fmla="*/ 11 h 14"/>
                <a:gd name="T20" fmla="*/ 25 w 32"/>
                <a:gd name="T21" fmla="*/ 11 h 14"/>
                <a:gd name="T22" fmla="*/ 29 w 32"/>
                <a:gd name="T23" fmla="*/ 11 h 14"/>
                <a:gd name="T24" fmla="*/ 32 w 32"/>
                <a:gd name="T25" fmla="*/ 11 h 14"/>
                <a:gd name="T26" fmla="*/ 32 w 32"/>
                <a:gd name="T27" fmla="*/ 9 h 14"/>
                <a:gd name="T28" fmla="*/ 32 w 32"/>
                <a:gd name="T29" fmla="*/ 7 h 14"/>
                <a:gd name="T30" fmla="*/ 29 w 32"/>
                <a:gd name="T31" fmla="*/ 5 h 14"/>
                <a:gd name="T32" fmla="*/ 27 w 32"/>
                <a:gd name="T33" fmla="*/ 2 h 14"/>
                <a:gd name="T34" fmla="*/ 23 w 32"/>
                <a:gd name="T35" fmla="*/ 0 h 14"/>
                <a:gd name="T36" fmla="*/ 18 w 32"/>
                <a:gd name="T37" fmla="*/ 0 h 14"/>
                <a:gd name="T38" fmla="*/ 18 w 32"/>
                <a:gd name="T3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14">
                  <a:moveTo>
                    <a:pt x="18" y="0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1" y="14"/>
                  </a:lnTo>
                  <a:lnTo>
                    <a:pt x="18" y="14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2" y="11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29" y="5"/>
                  </a:lnTo>
                  <a:lnTo>
                    <a:pt x="27" y="2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79" name="Freeform 87"/>
            <p:cNvSpPr>
              <a:spLocks/>
            </p:cNvSpPr>
            <p:nvPr/>
          </p:nvSpPr>
          <p:spPr bwMode="auto">
            <a:xfrm>
              <a:off x="390525" y="174625"/>
              <a:ext cx="50800" cy="22225"/>
            </a:xfrm>
            <a:custGeom>
              <a:avLst/>
              <a:gdLst>
                <a:gd name="T0" fmla="*/ 18 w 32"/>
                <a:gd name="T1" fmla="*/ 0 h 14"/>
                <a:gd name="T2" fmla="*/ 9 w 32"/>
                <a:gd name="T3" fmla="*/ 0 h 14"/>
                <a:gd name="T4" fmla="*/ 0 w 32"/>
                <a:gd name="T5" fmla="*/ 9 h 14"/>
                <a:gd name="T6" fmla="*/ 2 w 32"/>
                <a:gd name="T7" fmla="*/ 9 h 14"/>
                <a:gd name="T8" fmla="*/ 2 w 32"/>
                <a:gd name="T9" fmla="*/ 11 h 14"/>
                <a:gd name="T10" fmla="*/ 5 w 32"/>
                <a:gd name="T11" fmla="*/ 14 h 14"/>
                <a:gd name="T12" fmla="*/ 7 w 32"/>
                <a:gd name="T13" fmla="*/ 14 h 14"/>
                <a:gd name="T14" fmla="*/ 11 w 32"/>
                <a:gd name="T15" fmla="*/ 14 h 14"/>
                <a:gd name="T16" fmla="*/ 18 w 32"/>
                <a:gd name="T17" fmla="*/ 14 h 14"/>
                <a:gd name="T18" fmla="*/ 23 w 32"/>
                <a:gd name="T19" fmla="*/ 11 h 14"/>
                <a:gd name="T20" fmla="*/ 25 w 32"/>
                <a:gd name="T21" fmla="*/ 11 h 14"/>
                <a:gd name="T22" fmla="*/ 29 w 32"/>
                <a:gd name="T23" fmla="*/ 11 h 14"/>
                <a:gd name="T24" fmla="*/ 32 w 32"/>
                <a:gd name="T25" fmla="*/ 11 h 14"/>
                <a:gd name="T26" fmla="*/ 32 w 32"/>
                <a:gd name="T27" fmla="*/ 9 h 14"/>
                <a:gd name="T28" fmla="*/ 32 w 32"/>
                <a:gd name="T29" fmla="*/ 7 h 14"/>
                <a:gd name="T30" fmla="*/ 29 w 32"/>
                <a:gd name="T31" fmla="*/ 5 h 14"/>
                <a:gd name="T32" fmla="*/ 27 w 32"/>
                <a:gd name="T33" fmla="*/ 2 h 14"/>
                <a:gd name="T34" fmla="*/ 23 w 32"/>
                <a:gd name="T35" fmla="*/ 0 h 14"/>
                <a:gd name="T36" fmla="*/ 18 w 32"/>
                <a:gd name="T37" fmla="*/ 0 h 14"/>
                <a:gd name="T38" fmla="*/ 18 w 32"/>
                <a:gd name="T3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14">
                  <a:moveTo>
                    <a:pt x="18" y="0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1" y="14"/>
                  </a:lnTo>
                  <a:lnTo>
                    <a:pt x="18" y="14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2" y="11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29" y="5"/>
                  </a:lnTo>
                  <a:lnTo>
                    <a:pt x="27" y="2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8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80" name="Freeform 88"/>
            <p:cNvSpPr>
              <a:spLocks/>
            </p:cNvSpPr>
            <p:nvPr/>
          </p:nvSpPr>
          <p:spPr bwMode="auto">
            <a:xfrm>
              <a:off x="3302000" y="873125"/>
              <a:ext cx="360363" cy="158750"/>
            </a:xfrm>
            <a:custGeom>
              <a:avLst/>
              <a:gdLst>
                <a:gd name="T0" fmla="*/ 68 w 227"/>
                <a:gd name="T1" fmla="*/ 27 h 100"/>
                <a:gd name="T2" fmla="*/ 59 w 227"/>
                <a:gd name="T3" fmla="*/ 29 h 100"/>
                <a:gd name="T4" fmla="*/ 56 w 227"/>
                <a:gd name="T5" fmla="*/ 22 h 100"/>
                <a:gd name="T6" fmla="*/ 52 w 227"/>
                <a:gd name="T7" fmla="*/ 15 h 100"/>
                <a:gd name="T8" fmla="*/ 36 w 227"/>
                <a:gd name="T9" fmla="*/ 6 h 100"/>
                <a:gd name="T10" fmla="*/ 18 w 227"/>
                <a:gd name="T11" fmla="*/ 6 h 100"/>
                <a:gd name="T12" fmla="*/ 5 w 227"/>
                <a:gd name="T13" fmla="*/ 13 h 100"/>
                <a:gd name="T14" fmla="*/ 0 w 227"/>
                <a:gd name="T15" fmla="*/ 18 h 100"/>
                <a:gd name="T16" fmla="*/ 3 w 227"/>
                <a:gd name="T17" fmla="*/ 24 h 100"/>
                <a:gd name="T18" fmla="*/ 9 w 227"/>
                <a:gd name="T19" fmla="*/ 31 h 100"/>
                <a:gd name="T20" fmla="*/ 25 w 227"/>
                <a:gd name="T21" fmla="*/ 31 h 100"/>
                <a:gd name="T22" fmla="*/ 36 w 227"/>
                <a:gd name="T23" fmla="*/ 33 h 100"/>
                <a:gd name="T24" fmla="*/ 27 w 227"/>
                <a:gd name="T25" fmla="*/ 44 h 100"/>
                <a:gd name="T26" fmla="*/ 12 w 227"/>
                <a:gd name="T27" fmla="*/ 56 h 100"/>
                <a:gd name="T28" fmla="*/ 41 w 227"/>
                <a:gd name="T29" fmla="*/ 67 h 100"/>
                <a:gd name="T30" fmla="*/ 48 w 227"/>
                <a:gd name="T31" fmla="*/ 67 h 100"/>
                <a:gd name="T32" fmla="*/ 56 w 227"/>
                <a:gd name="T33" fmla="*/ 71 h 100"/>
                <a:gd name="T34" fmla="*/ 48 w 227"/>
                <a:gd name="T35" fmla="*/ 80 h 100"/>
                <a:gd name="T36" fmla="*/ 27 w 227"/>
                <a:gd name="T37" fmla="*/ 87 h 100"/>
                <a:gd name="T38" fmla="*/ 18 w 227"/>
                <a:gd name="T39" fmla="*/ 87 h 100"/>
                <a:gd name="T40" fmla="*/ 25 w 227"/>
                <a:gd name="T41" fmla="*/ 92 h 100"/>
                <a:gd name="T42" fmla="*/ 63 w 227"/>
                <a:gd name="T43" fmla="*/ 94 h 100"/>
                <a:gd name="T44" fmla="*/ 79 w 227"/>
                <a:gd name="T45" fmla="*/ 96 h 100"/>
                <a:gd name="T46" fmla="*/ 92 w 227"/>
                <a:gd name="T47" fmla="*/ 98 h 100"/>
                <a:gd name="T48" fmla="*/ 108 w 227"/>
                <a:gd name="T49" fmla="*/ 98 h 100"/>
                <a:gd name="T50" fmla="*/ 110 w 227"/>
                <a:gd name="T51" fmla="*/ 100 h 100"/>
                <a:gd name="T52" fmla="*/ 115 w 227"/>
                <a:gd name="T53" fmla="*/ 98 h 100"/>
                <a:gd name="T54" fmla="*/ 128 w 227"/>
                <a:gd name="T55" fmla="*/ 92 h 100"/>
                <a:gd name="T56" fmla="*/ 133 w 227"/>
                <a:gd name="T57" fmla="*/ 89 h 100"/>
                <a:gd name="T58" fmla="*/ 139 w 227"/>
                <a:gd name="T59" fmla="*/ 87 h 100"/>
                <a:gd name="T60" fmla="*/ 157 w 227"/>
                <a:gd name="T61" fmla="*/ 80 h 100"/>
                <a:gd name="T62" fmla="*/ 169 w 227"/>
                <a:gd name="T63" fmla="*/ 78 h 100"/>
                <a:gd name="T64" fmla="*/ 182 w 227"/>
                <a:gd name="T65" fmla="*/ 71 h 100"/>
                <a:gd name="T66" fmla="*/ 191 w 227"/>
                <a:gd name="T67" fmla="*/ 67 h 100"/>
                <a:gd name="T68" fmla="*/ 193 w 227"/>
                <a:gd name="T69" fmla="*/ 69 h 100"/>
                <a:gd name="T70" fmla="*/ 196 w 227"/>
                <a:gd name="T71" fmla="*/ 65 h 100"/>
                <a:gd name="T72" fmla="*/ 209 w 227"/>
                <a:gd name="T73" fmla="*/ 56 h 100"/>
                <a:gd name="T74" fmla="*/ 222 w 227"/>
                <a:gd name="T75" fmla="*/ 53 h 100"/>
                <a:gd name="T76" fmla="*/ 227 w 227"/>
                <a:gd name="T77" fmla="*/ 53 h 100"/>
                <a:gd name="T78" fmla="*/ 218 w 227"/>
                <a:gd name="T79" fmla="*/ 44 h 100"/>
                <a:gd name="T80" fmla="*/ 200 w 227"/>
                <a:gd name="T81" fmla="*/ 29 h 100"/>
                <a:gd name="T82" fmla="*/ 196 w 227"/>
                <a:gd name="T83" fmla="*/ 27 h 100"/>
                <a:gd name="T84" fmla="*/ 196 w 227"/>
                <a:gd name="T85" fmla="*/ 24 h 100"/>
                <a:gd name="T86" fmla="*/ 191 w 227"/>
                <a:gd name="T87" fmla="*/ 13 h 100"/>
                <a:gd name="T88" fmla="*/ 178 w 227"/>
                <a:gd name="T89" fmla="*/ 4 h 100"/>
                <a:gd name="T90" fmla="*/ 175 w 227"/>
                <a:gd name="T91" fmla="*/ 0 h 100"/>
                <a:gd name="T92" fmla="*/ 169 w 227"/>
                <a:gd name="T93" fmla="*/ 0 h 100"/>
                <a:gd name="T94" fmla="*/ 148 w 227"/>
                <a:gd name="T95" fmla="*/ 9 h 100"/>
                <a:gd name="T96" fmla="*/ 133 w 227"/>
                <a:gd name="T97" fmla="*/ 15 h 100"/>
                <a:gd name="T98" fmla="*/ 124 w 227"/>
                <a:gd name="T99" fmla="*/ 18 h 100"/>
                <a:gd name="T100" fmla="*/ 108 w 227"/>
                <a:gd name="T101" fmla="*/ 18 h 100"/>
                <a:gd name="T102" fmla="*/ 92 w 227"/>
                <a:gd name="T103" fmla="*/ 18 h 100"/>
                <a:gd name="T104" fmla="*/ 86 w 227"/>
                <a:gd name="T105" fmla="*/ 1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7" h="100">
                  <a:moveTo>
                    <a:pt x="74" y="29"/>
                  </a:moveTo>
                  <a:lnTo>
                    <a:pt x="72" y="27"/>
                  </a:lnTo>
                  <a:lnTo>
                    <a:pt x="68" y="27"/>
                  </a:lnTo>
                  <a:lnTo>
                    <a:pt x="63" y="29"/>
                  </a:lnTo>
                  <a:lnTo>
                    <a:pt x="61" y="29"/>
                  </a:lnTo>
                  <a:lnTo>
                    <a:pt x="59" y="29"/>
                  </a:lnTo>
                  <a:lnTo>
                    <a:pt x="56" y="29"/>
                  </a:lnTo>
                  <a:lnTo>
                    <a:pt x="56" y="24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54" y="15"/>
                  </a:lnTo>
                  <a:lnTo>
                    <a:pt x="52" y="15"/>
                  </a:lnTo>
                  <a:lnTo>
                    <a:pt x="48" y="11"/>
                  </a:lnTo>
                  <a:lnTo>
                    <a:pt x="43" y="9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4" y="9"/>
                  </a:lnTo>
                  <a:lnTo>
                    <a:pt x="9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3" y="24"/>
                  </a:lnTo>
                  <a:lnTo>
                    <a:pt x="3" y="29"/>
                  </a:lnTo>
                  <a:lnTo>
                    <a:pt x="5" y="29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21" y="31"/>
                  </a:lnTo>
                  <a:lnTo>
                    <a:pt x="25" y="31"/>
                  </a:lnTo>
                  <a:lnTo>
                    <a:pt x="30" y="31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34" y="35"/>
                  </a:lnTo>
                  <a:lnTo>
                    <a:pt x="32" y="40"/>
                  </a:lnTo>
                  <a:lnTo>
                    <a:pt x="27" y="44"/>
                  </a:lnTo>
                  <a:lnTo>
                    <a:pt x="21" y="49"/>
                  </a:lnTo>
                  <a:lnTo>
                    <a:pt x="16" y="51"/>
                  </a:lnTo>
                  <a:lnTo>
                    <a:pt x="12" y="56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3" y="67"/>
                  </a:lnTo>
                  <a:lnTo>
                    <a:pt x="48" y="67"/>
                  </a:lnTo>
                  <a:lnTo>
                    <a:pt x="50" y="69"/>
                  </a:lnTo>
                  <a:lnTo>
                    <a:pt x="54" y="69"/>
                  </a:lnTo>
                  <a:lnTo>
                    <a:pt x="56" y="71"/>
                  </a:lnTo>
                  <a:lnTo>
                    <a:pt x="56" y="74"/>
                  </a:lnTo>
                  <a:lnTo>
                    <a:pt x="54" y="76"/>
                  </a:lnTo>
                  <a:lnTo>
                    <a:pt x="48" y="80"/>
                  </a:lnTo>
                  <a:lnTo>
                    <a:pt x="41" y="83"/>
                  </a:lnTo>
                  <a:lnTo>
                    <a:pt x="34" y="85"/>
                  </a:lnTo>
                  <a:lnTo>
                    <a:pt x="27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18" y="87"/>
                  </a:lnTo>
                  <a:lnTo>
                    <a:pt x="18" y="89"/>
                  </a:lnTo>
                  <a:lnTo>
                    <a:pt x="21" y="89"/>
                  </a:lnTo>
                  <a:lnTo>
                    <a:pt x="25" y="92"/>
                  </a:lnTo>
                  <a:lnTo>
                    <a:pt x="41" y="94"/>
                  </a:lnTo>
                  <a:lnTo>
                    <a:pt x="52" y="94"/>
                  </a:lnTo>
                  <a:lnTo>
                    <a:pt x="63" y="94"/>
                  </a:lnTo>
                  <a:lnTo>
                    <a:pt x="70" y="94"/>
                  </a:lnTo>
                  <a:lnTo>
                    <a:pt x="74" y="94"/>
                  </a:lnTo>
                  <a:lnTo>
                    <a:pt x="79" y="96"/>
                  </a:lnTo>
                  <a:lnTo>
                    <a:pt x="81" y="98"/>
                  </a:lnTo>
                  <a:lnTo>
                    <a:pt x="86" y="98"/>
                  </a:lnTo>
                  <a:lnTo>
                    <a:pt x="92" y="98"/>
                  </a:lnTo>
                  <a:lnTo>
                    <a:pt x="99" y="98"/>
                  </a:lnTo>
                  <a:lnTo>
                    <a:pt x="106" y="98"/>
                  </a:lnTo>
                  <a:lnTo>
                    <a:pt x="108" y="98"/>
                  </a:lnTo>
                  <a:lnTo>
                    <a:pt x="108" y="98"/>
                  </a:lnTo>
                  <a:lnTo>
                    <a:pt x="110" y="98"/>
                  </a:lnTo>
                  <a:lnTo>
                    <a:pt x="110" y="100"/>
                  </a:lnTo>
                  <a:lnTo>
                    <a:pt x="110" y="100"/>
                  </a:lnTo>
                  <a:lnTo>
                    <a:pt x="110" y="98"/>
                  </a:lnTo>
                  <a:lnTo>
                    <a:pt x="115" y="98"/>
                  </a:lnTo>
                  <a:lnTo>
                    <a:pt x="119" y="96"/>
                  </a:lnTo>
                  <a:lnTo>
                    <a:pt x="124" y="94"/>
                  </a:lnTo>
                  <a:lnTo>
                    <a:pt x="128" y="92"/>
                  </a:lnTo>
                  <a:lnTo>
                    <a:pt x="130" y="92"/>
                  </a:lnTo>
                  <a:lnTo>
                    <a:pt x="130" y="92"/>
                  </a:lnTo>
                  <a:lnTo>
                    <a:pt x="133" y="89"/>
                  </a:lnTo>
                  <a:lnTo>
                    <a:pt x="133" y="89"/>
                  </a:lnTo>
                  <a:lnTo>
                    <a:pt x="135" y="89"/>
                  </a:lnTo>
                  <a:lnTo>
                    <a:pt x="139" y="87"/>
                  </a:lnTo>
                  <a:lnTo>
                    <a:pt x="146" y="85"/>
                  </a:lnTo>
                  <a:lnTo>
                    <a:pt x="153" y="83"/>
                  </a:lnTo>
                  <a:lnTo>
                    <a:pt x="157" y="80"/>
                  </a:lnTo>
                  <a:lnTo>
                    <a:pt x="162" y="80"/>
                  </a:lnTo>
                  <a:lnTo>
                    <a:pt x="164" y="80"/>
                  </a:lnTo>
                  <a:lnTo>
                    <a:pt x="169" y="78"/>
                  </a:lnTo>
                  <a:lnTo>
                    <a:pt x="171" y="78"/>
                  </a:lnTo>
                  <a:lnTo>
                    <a:pt x="175" y="76"/>
                  </a:lnTo>
                  <a:lnTo>
                    <a:pt x="182" y="71"/>
                  </a:lnTo>
                  <a:lnTo>
                    <a:pt x="187" y="69"/>
                  </a:lnTo>
                  <a:lnTo>
                    <a:pt x="189" y="67"/>
                  </a:lnTo>
                  <a:lnTo>
                    <a:pt x="191" y="67"/>
                  </a:lnTo>
                  <a:lnTo>
                    <a:pt x="191" y="67"/>
                  </a:lnTo>
                  <a:lnTo>
                    <a:pt x="191" y="69"/>
                  </a:lnTo>
                  <a:lnTo>
                    <a:pt x="193" y="69"/>
                  </a:lnTo>
                  <a:lnTo>
                    <a:pt x="193" y="69"/>
                  </a:lnTo>
                  <a:lnTo>
                    <a:pt x="193" y="67"/>
                  </a:lnTo>
                  <a:lnTo>
                    <a:pt x="196" y="65"/>
                  </a:lnTo>
                  <a:lnTo>
                    <a:pt x="200" y="60"/>
                  </a:lnTo>
                  <a:lnTo>
                    <a:pt x="204" y="58"/>
                  </a:lnTo>
                  <a:lnTo>
                    <a:pt x="209" y="56"/>
                  </a:lnTo>
                  <a:lnTo>
                    <a:pt x="213" y="53"/>
                  </a:lnTo>
                  <a:lnTo>
                    <a:pt x="218" y="53"/>
                  </a:lnTo>
                  <a:lnTo>
                    <a:pt x="222" y="53"/>
                  </a:lnTo>
                  <a:lnTo>
                    <a:pt x="225" y="53"/>
                  </a:lnTo>
                  <a:lnTo>
                    <a:pt x="225" y="53"/>
                  </a:lnTo>
                  <a:lnTo>
                    <a:pt x="227" y="53"/>
                  </a:lnTo>
                  <a:lnTo>
                    <a:pt x="225" y="51"/>
                  </a:lnTo>
                  <a:lnTo>
                    <a:pt x="222" y="49"/>
                  </a:lnTo>
                  <a:lnTo>
                    <a:pt x="218" y="44"/>
                  </a:lnTo>
                  <a:lnTo>
                    <a:pt x="209" y="38"/>
                  </a:lnTo>
                  <a:lnTo>
                    <a:pt x="204" y="33"/>
                  </a:lnTo>
                  <a:lnTo>
                    <a:pt x="200" y="29"/>
                  </a:lnTo>
                  <a:lnTo>
                    <a:pt x="198" y="27"/>
                  </a:lnTo>
                  <a:lnTo>
                    <a:pt x="196" y="27"/>
                  </a:lnTo>
                  <a:lnTo>
                    <a:pt x="196" y="27"/>
                  </a:lnTo>
                  <a:lnTo>
                    <a:pt x="196" y="24"/>
                  </a:lnTo>
                  <a:lnTo>
                    <a:pt x="196" y="24"/>
                  </a:lnTo>
                  <a:lnTo>
                    <a:pt x="196" y="24"/>
                  </a:lnTo>
                  <a:lnTo>
                    <a:pt x="196" y="22"/>
                  </a:lnTo>
                  <a:lnTo>
                    <a:pt x="193" y="18"/>
                  </a:lnTo>
                  <a:lnTo>
                    <a:pt x="191" y="13"/>
                  </a:lnTo>
                  <a:lnTo>
                    <a:pt x="187" y="9"/>
                  </a:lnTo>
                  <a:lnTo>
                    <a:pt x="182" y="6"/>
                  </a:lnTo>
                  <a:lnTo>
                    <a:pt x="178" y="4"/>
                  </a:lnTo>
                  <a:lnTo>
                    <a:pt x="175" y="2"/>
                  </a:lnTo>
                  <a:lnTo>
                    <a:pt x="175" y="2"/>
                  </a:lnTo>
                  <a:lnTo>
                    <a:pt x="175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69" y="0"/>
                  </a:lnTo>
                  <a:lnTo>
                    <a:pt x="160" y="2"/>
                  </a:lnTo>
                  <a:lnTo>
                    <a:pt x="153" y="4"/>
                  </a:lnTo>
                  <a:lnTo>
                    <a:pt x="148" y="9"/>
                  </a:lnTo>
                  <a:lnTo>
                    <a:pt x="142" y="11"/>
                  </a:lnTo>
                  <a:lnTo>
                    <a:pt x="137" y="13"/>
                  </a:lnTo>
                  <a:lnTo>
                    <a:pt x="133" y="15"/>
                  </a:lnTo>
                  <a:lnTo>
                    <a:pt x="130" y="15"/>
                  </a:lnTo>
                  <a:lnTo>
                    <a:pt x="128" y="18"/>
                  </a:lnTo>
                  <a:lnTo>
                    <a:pt x="124" y="18"/>
                  </a:lnTo>
                  <a:lnTo>
                    <a:pt x="117" y="18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99" y="18"/>
                  </a:lnTo>
                  <a:lnTo>
                    <a:pt x="92" y="18"/>
                  </a:lnTo>
                  <a:lnTo>
                    <a:pt x="90" y="18"/>
                  </a:lnTo>
                  <a:lnTo>
                    <a:pt x="88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74" y="2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81" name="Freeform 89"/>
            <p:cNvSpPr>
              <a:spLocks/>
            </p:cNvSpPr>
            <p:nvPr/>
          </p:nvSpPr>
          <p:spPr bwMode="auto">
            <a:xfrm>
              <a:off x="3302000" y="873125"/>
              <a:ext cx="360363" cy="158750"/>
            </a:xfrm>
            <a:custGeom>
              <a:avLst/>
              <a:gdLst>
                <a:gd name="T0" fmla="*/ 68 w 227"/>
                <a:gd name="T1" fmla="*/ 27 h 100"/>
                <a:gd name="T2" fmla="*/ 59 w 227"/>
                <a:gd name="T3" fmla="*/ 29 h 100"/>
                <a:gd name="T4" fmla="*/ 56 w 227"/>
                <a:gd name="T5" fmla="*/ 22 h 100"/>
                <a:gd name="T6" fmla="*/ 52 w 227"/>
                <a:gd name="T7" fmla="*/ 15 h 100"/>
                <a:gd name="T8" fmla="*/ 36 w 227"/>
                <a:gd name="T9" fmla="*/ 6 h 100"/>
                <a:gd name="T10" fmla="*/ 18 w 227"/>
                <a:gd name="T11" fmla="*/ 6 h 100"/>
                <a:gd name="T12" fmla="*/ 5 w 227"/>
                <a:gd name="T13" fmla="*/ 13 h 100"/>
                <a:gd name="T14" fmla="*/ 0 w 227"/>
                <a:gd name="T15" fmla="*/ 18 h 100"/>
                <a:gd name="T16" fmla="*/ 3 w 227"/>
                <a:gd name="T17" fmla="*/ 24 h 100"/>
                <a:gd name="T18" fmla="*/ 9 w 227"/>
                <a:gd name="T19" fmla="*/ 31 h 100"/>
                <a:gd name="T20" fmla="*/ 25 w 227"/>
                <a:gd name="T21" fmla="*/ 31 h 100"/>
                <a:gd name="T22" fmla="*/ 36 w 227"/>
                <a:gd name="T23" fmla="*/ 33 h 100"/>
                <a:gd name="T24" fmla="*/ 27 w 227"/>
                <a:gd name="T25" fmla="*/ 44 h 100"/>
                <a:gd name="T26" fmla="*/ 12 w 227"/>
                <a:gd name="T27" fmla="*/ 56 h 100"/>
                <a:gd name="T28" fmla="*/ 41 w 227"/>
                <a:gd name="T29" fmla="*/ 67 h 100"/>
                <a:gd name="T30" fmla="*/ 48 w 227"/>
                <a:gd name="T31" fmla="*/ 67 h 100"/>
                <a:gd name="T32" fmla="*/ 56 w 227"/>
                <a:gd name="T33" fmla="*/ 71 h 100"/>
                <a:gd name="T34" fmla="*/ 48 w 227"/>
                <a:gd name="T35" fmla="*/ 80 h 100"/>
                <a:gd name="T36" fmla="*/ 27 w 227"/>
                <a:gd name="T37" fmla="*/ 87 h 100"/>
                <a:gd name="T38" fmla="*/ 18 w 227"/>
                <a:gd name="T39" fmla="*/ 87 h 100"/>
                <a:gd name="T40" fmla="*/ 25 w 227"/>
                <a:gd name="T41" fmla="*/ 92 h 100"/>
                <a:gd name="T42" fmla="*/ 63 w 227"/>
                <a:gd name="T43" fmla="*/ 94 h 100"/>
                <a:gd name="T44" fmla="*/ 79 w 227"/>
                <a:gd name="T45" fmla="*/ 96 h 100"/>
                <a:gd name="T46" fmla="*/ 92 w 227"/>
                <a:gd name="T47" fmla="*/ 98 h 100"/>
                <a:gd name="T48" fmla="*/ 108 w 227"/>
                <a:gd name="T49" fmla="*/ 98 h 100"/>
                <a:gd name="T50" fmla="*/ 110 w 227"/>
                <a:gd name="T51" fmla="*/ 100 h 100"/>
                <a:gd name="T52" fmla="*/ 115 w 227"/>
                <a:gd name="T53" fmla="*/ 98 h 100"/>
                <a:gd name="T54" fmla="*/ 128 w 227"/>
                <a:gd name="T55" fmla="*/ 92 h 100"/>
                <a:gd name="T56" fmla="*/ 133 w 227"/>
                <a:gd name="T57" fmla="*/ 89 h 100"/>
                <a:gd name="T58" fmla="*/ 139 w 227"/>
                <a:gd name="T59" fmla="*/ 87 h 100"/>
                <a:gd name="T60" fmla="*/ 157 w 227"/>
                <a:gd name="T61" fmla="*/ 80 h 100"/>
                <a:gd name="T62" fmla="*/ 169 w 227"/>
                <a:gd name="T63" fmla="*/ 78 h 100"/>
                <a:gd name="T64" fmla="*/ 182 w 227"/>
                <a:gd name="T65" fmla="*/ 71 h 100"/>
                <a:gd name="T66" fmla="*/ 191 w 227"/>
                <a:gd name="T67" fmla="*/ 67 h 100"/>
                <a:gd name="T68" fmla="*/ 193 w 227"/>
                <a:gd name="T69" fmla="*/ 69 h 100"/>
                <a:gd name="T70" fmla="*/ 196 w 227"/>
                <a:gd name="T71" fmla="*/ 65 h 100"/>
                <a:gd name="T72" fmla="*/ 209 w 227"/>
                <a:gd name="T73" fmla="*/ 56 h 100"/>
                <a:gd name="T74" fmla="*/ 222 w 227"/>
                <a:gd name="T75" fmla="*/ 53 h 100"/>
                <a:gd name="T76" fmla="*/ 227 w 227"/>
                <a:gd name="T77" fmla="*/ 53 h 100"/>
                <a:gd name="T78" fmla="*/ 218 w 227"/>
                <a:gd name="T79" fmla="*/ 44 h 100"/>
                <a:gd name="T80" fmla="*/ 200 w 227"/>
                <a:gd name="T81" fmla="*/ 29 h 100"/>
                <a:gd name="T82" fmla="*/ 196 w 227"/>
                <a:gd name="T83" fmla="*/ 27 h 100"/>
                <a:gd name="T84" fmla="*/ 196 w 227"/>
                <a:gd name="T85" fmla="*/ 24 h 100"/>
                <a:gd name="T86" fmla="*/ 191 w 227"/>
                <a:gd name="T87" fmla="*/ 13 h 100"/>
                <a:gd name="T88" fmla="*/ 178 w 227"/>
                <a:gd name="T89" fmla="*/ 4 h 100"/>
                <a:gd name="T90" fmla="*/ 175 w 227"/>
                <a:gd name="T91" fmla="*/ 0 h 100"/>
                <a:gd name="T92" fmla="*/ 169 w 227"/>
                <a:gd name="T93" fmla="*/ 0 h 100"/>
                <a:gd name="T94" fmla="*/ 148 w 227"/>
                <a:gd name="T95" fmla="*/ 9 h 100"/>
                <a:gd name="T96" fmla="*/ 133 w 227"/>
                <a:gd name="T97" fmla="*/ 15 h 100"/>
                <a:gd name="T98" fmla="*/ 124 w 227"/>
                <a:gd name="T99" fmla="*/ 18 h 100"/>
                <a:gd name="T100" fmla="*/ 108 w 227"/>
                <a:gd name="T101" fmla="*/ 18 h 100"/>
                <a:gd name="T102" fmla="*/ 92 w 227"/>
                <a:gd name="T103" fmla="*/ 18 h 100"/>
                <a:gd name="T104" fmla="*/ 86 w 227"/>
                <a:gd name="T105" fmla="*/ 1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7" h="100">
                  <a:moveTo>
                    <a:pt x="74" y="29"/>
                  </a:moveTo>
                  <a:lnTo>
                    <a:pt x="72" y="27"/>
                  </a:lnTo>
                  <a:lnTo>
                    <a:pt x="68" y="27"/>
                  </a:lnTo>
                  <a:lnTo>
                    <a:pt x="63" y="29"/>
                  </a:lnTo>
                  <a:lnTo>
                    <a:pt x="61" y="29"/>
                  </a:lnTo>
                  <a:lnTo>
                    <a:pt x="59" y="29"/>
                  </a:lnTo>
                  <a:lnTo>
                    <a:pt x="56" y="29"/>
                  </a:lnTo>
                  <a:lnTo>
                    <a:pt x="56" y="24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54" y="15"/>
                  </a:lnTo>
                  <a:lnTo>
                    <a:pt x="52" y="15"/>
                  </a:lnTo>
                  <a:lnTo>
                    <a:pt x="48" y="11"/>
                  </a:lnTo>
                  <a:lnTo>
                    <a:pt x="43" y="9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4" y="9"/>
                  </a:lnTo>
                  <a:lnTo>
                    <a:pt x="9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3" y="24"/>
                  </a:lnTo>
                  <a:lnTo>
                    <a:pt x="3" y="29"/>
                  </a:lnTo>
                  <a:lnTo>
                    <a:pt x="5" y="29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21" y="31"/>
                  </a:lnTo>
                  <a:lnTo>
                    <a:pt x="25" y="31"/>
                  </a:lnTo>
                  <a:lnTo>
                    <a:pt x="30" y="31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34" y="35"/>
                  </a:lnTo>
                  <a:lnTo>
                    <a:pt x="32" y="40"/>
                  </a:lnTo>
                  <a:lnTo>
                    <a:pt x="27" y="44"/>
                  </a:lnTo>
                  <a:lnTo>
                    <a:pt x="21" y="49"/>
                  </a:lnTo>
                  <a:lnTo>
                    <a:pt x="16" y="51"/>
                  </a:lnTo>
                  <a:lnTo>
                    <a:pt x="12" y="56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3" y="67"/>
                  </a:lnTo>
                  <a:lnTo>
                    <a:pt x="48" y="67"/>
                  </a:lnTo>
                  <a:lnTo>
                    <a:pt x="50" y="69"/>
                  </a:lnTo>
                  <a:lnTo>
                    <a:pt x="54" y="69"/>
                  </a:lnTo>
                  <a:lnTo>
                    <a:pt x="56" y="71"/>
                  </a:lnTo>
                  <a:lnTo>
                    <a:pt x="56" y="74"/>
                  </a:lnTo>
                  <a:lnTo>
                    <a:pt x="54" y="76"/>
                  </a:lnTo>
                  <a:lnTo>
                    <a:pt x="48" y="80"/>
                  </a:lnTo>
                  <a:lnTo>
                    <a:pt x="41" y="83"/>
                  </a:lnTo>
                  <a:lnTo>
                    <a:pt x="34" y="85"/>
                  </a:lnTo>
                  <a:lnTo>
                    <a:pt x="27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18" y="87"/>
                  </a:lnTo>
                  <a:lnTo>
                    <a:pt x="18" y="89"/>
                  </a:lnTo>
                  <a:lnTo>
                    <a:pt x="21" y="89"/>
                  </a:lnTo>
                  <a:lnTo>
                    <a:pt x="25" y="92"/>
                  </a:lnTo>
                  <a:lnTo>
                    <a:pt x="41" y="94"/>
                  </a:lnTo>
                  <a:lnTo>
                    <a:pt x="52" y="94"/>
                  </a:lnTo>
                  <a:lnTo>
                    <a:pt x="63" y="94"/>
                  </a:lnTo>
                  <a:lnTo>
                    <a:pt x="70" y="94"/>
                  </a:lnTo>
                  <a:lnTo>
                    <a:pt x="74" y="94"/>
                  </a:lnTo>
                  <a:lnTo>
                    <a:pt x="79" y="96"/>
                  </a:lnTo>
                  <a:lnTo>
                    <a:pt x="81" y="98"/>
                  </a:lnTo>
                  <a:lnTo>
                    <a:pt x="86" y="98"/>
                  </a:lnTo>
                  <a:lnTo>
                    <a:pt x="92" y="98"/>
                  </a:lnTo>
                  <a:lnTo>
                    <a:pt x="99" y="98"/>
                  </a:lnTo>
                  <a:lnTo>
                    <a:pt x="106" y="98"/>
                  </a:lnTo>
                  <a:lnTo>
                    <a:pt x="108" y="98"/>
                  </a:lnTo>
                  <a:lnTo>
                    <a:pt x="108" y="98"/>
                  </a:lnTo>
                  <a:lnTo>
                    <a:pt x="110" y="98"/>
                  </a:lnTo>
                  <a:lnTo>
                    <a:pt x="110" y="100"/>
                  </a:lnTo>
                  <a:lnTo>
                    <a:pt x="110" y="100"/>
                  </a:lnTo>
                  <a:lnTo>
                    <a:pt x="110" y="98"/>
                  </a:lnTo>
                  <a:lnTo>
                    <a:pt x="115" y="98"/>
                  </a:lnTo>
                  <a:lnTo>
                    <a:pt x="119" y="96"/>
                  </a:lnTo>
                  <a:lnTo>
                    <a:pt x="124" y="94"/>
                  </a:lnTo>
                  <a:lnTo>
                    <a:pt x="128" y="92"/>
                  </a:lnTo>
                  <a:lnTo>
                    <a:pt x="130" y="92"/>
                  </a:lnTo>
                  <a:lnTo>
                    <a:pt x="130" y="92"/>
                  </a:lnTo>
                  <a:lnTo>
                    <a:pt x="133" y="89"/>
                  </a:lnTo>
                  <a:lnTo>
                    <a:pt x="133" y="89"/>
                  </a:lnTo>
                  <a:lnTo>
                    <a:pt x="135" y="89"/>
                  </a:lnTo>
                  <a:lnTo>
                    <a:pt x="139" y="87"/>
                  </a:lnTo>
                  <a:lnTo>
                    <a:pt x="146" y="85"/>
                  </a:lnTo>
                  <a:lnTo>
                    <a:pt x="153" y="83"/>
                  </a:lnTo>
                  <a:lnTo>
                    <a:pt x="157" y="80"/>
                  </a:lnTo>
                  <a:lnTo>
                    <a:pt x="162" y="80"/>
                  </a:lnTo>
                  <a:lnTo>
                    <a:pt x="164" y="80"/>
                  </a:lnTo>
                  <a:lnTo>
                    <a:pt x="169" y="78"/>
                  </a:lnTo>
                  <a:lnTo>
                    <a:pt x="171" y="78"/>
                  </a:lnTo>
                  <a:lnTo>
                    <a:pt x="175" y="76"/>
                  </a:lnTo>
                  <a:lnTo>
                    <a:pt x="182" y="71"/>
                  </a:lnTo>
                  <a:lnTo>
                    <a:pt x="187" y="69"/>
                  </a:lnTo>
                  <a:lnTo>
                    <a:pt x="189" y="67"/>
                  </a:lnTo>
                  <a:lnTo>
                    <a:pt x="191" y="67"/>
                  </a:lnTo>
                  <a:lnTo>
                    <a:pt x="191" y="67"/>
                  </a:lnTo>
                  <a:lnTo>
                    <a:pt x="191" y="69"/>
                  </a:lnTo>
                  <a:lnTo>
                    <a:pt x="193" y="69"/>
                  </a:lnTo>
                  <a:lnTo>
                    <a:pt x="193" y="69"/>
                  </a:lnTo>
                  <a:lnTo>
                    <a:pt x="193" y="67"/>
                  </a:lnTo>
                  <a:lnTo>
                    <a:pt x="196" y="65"/>
                  </a:lnTo>
                  <a:lnTo>
                    <a:pt x="200" y="60"/>
                  </a:lnTo>
                  <a:lnTo>
                    <a:pt x="204" y="58"/>
                  </a:lnTo>
                  <a:lnTo>
                    <a:pt x="209" y="56"/>
                  </a:lnTo>
                  <a:lnTo>
                    <a:pt x="213" y="53"/>
                  </a:lnTo>
                  <a:lnTo>
                    <a:pt x="218" y="53"/>
                  </a:lnTo>
                  <a:lnTo>
                    <a:pt x="222" y="53"/>
                  </a:lnTo>
                  <a:lnTo>
                    <a:pt x="225" y="53"/>
                  </a:lnTo>
                  <a:lnTo>
                    <a:pt x="225" y="53"/>
                  </a:lnTo>
                  <a:lnTo>
                    <a:pt x="227" y="53"/>
                  </a:lnTo>
                  <a:lnTo>
                    <a:pt x="225" y="51"/>
                  </a:lnTo>
                  <a:lnTo>
                    <a:pt x="222" y="49"/>
                  </a:lnTo>
                  <a:lnTo>
                    <a:pt x="218" y="44"/>
                  </a:lnTo>
                  <a:lnTo>
                    <a:pt x="209" y="38"/>
                  </a:lnTo>
                  <a:lnTo>
                    <a:pt x="204" y="33"/>
                  </a:lnTo>
                  <a:lnTo>
                    <a:pt x="200" y="29"/>
                  </a:lnTo>
                  <a:lnTo>
                    <a:pt x="198" y="27"/>
                  </a:lnTo>
                  <a:lnTo>
                    <a:pt x="196" y="27"/>
                  </a:lnTo>
                  <a:lnTo>
                    <a:pt x="196" y="27"/>
                  </a:lnTo>
                  <a:lnTo>
                    <a:pt x="196" y="24"/>
                  </a:lnTo>
                  <a:lnTo>
                    <a:pt x="196" y="24"/>
                  </a:lnTo>
                  <a:lnTo>
                    <a:pt x="196" y="24"/>
                  </a:lnTo>
                  <a:lnTo>
                    <a:pt x="196" y="22"/>
                  </a:lnTo>
                  <a:lnTo>
                    <a:pt x="193" y="18"/>
                  </a:lnTo>
                  <a:lnTo>
                    <a:pt x="191" y="13"/>
                  </a:lnTo>
                  <a:lnTo>
                    <a:pt x="187" y="9"/>
                  </a:lnTo>
                  <a:lnTo>
                    <a:pt x="182" y="6"/>
                  </a:lnTo>
                  <a:lnTo>
                    <a:pt x="178" y="4"/>
                  </a:lnTo>
                  <a:lnTo>
                    <a:pt x="175" y="2"/>
                  </a:lnTo>
                  <a:lnTo>
                    <a:pt x="175" y="2"/>
                  </a:lnTo>
                  <a:lnTo>
                    <a:pt x="175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69" y="0"/>
                  </a:lnTo>
                  <a:lnTo>
                    <a:pt x="160" y="2"/>
                  </a:lnTo>
                  <a:lnTo>
                    <a:pt x="153" y="4"/>
                  </a:lnTo>
                  <a:lnTo>
                    <a:pt x="148" y="9"/>
                  </a:lnTo>
                  <a:lnTo>
                    <a:pt x="142" y="11"/>
                  </a:lnTo>
                  <a:lnTo>
                    <a:pt x="137" y="13"/>
                  </a:lnTo>
                  <a:lnTo>
                    <a:pt x="133" y="15"/>
                  </a:lnTo>
                  <a:lnTo>
                    <a:pt x="130" y="15"/>
                  </a:lnTo>
                  <a:lnTo>
                    <a:pt x="128" y="18"/>
                  </a:lnTo>
                  <a:lnTo>
                    <a:pt x="124" y="18"/>
                  </a:lnTo>
                  <a:lnTo>
                    <a:pt x="117" y="18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99" y="18"/>
                  </a:lnTo>
                  <a:lnTo>
                    <a:pt x="92" y="18"/>
                  </a:lnTo>
                  <a:lnTo>
                    <a:pt x="90" y="18"/>
                  </a:lnTo>
                  <a:lnTo>
                    <a:pt x="88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74" y="2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82" name="Freeform 90"/>
            <p:cNvSpPr>
              <a:spLocks/>
            </p:cNvSpPr>
            <p:nvPr/>
          </p:nvSpPr>
          <p:spPr bwMode="auto">
            <a:xfrm>
              <a:off x="4424363" y="0"/>
              <a:ext cx="550863" cy="288925"/>
            </a:xfrm>
            <a:custGeom>
              <a:avLst/>
              <a:gdLst>
                <a:gd name="T0" fmla="*/ 76 w 347"/>
                <a:gd name="T1" fmla="*/ 34 h 182"/>
                <a:gd name="T2" fmla="*/ 58 w 347"/>
                <a:gd name="T3" fmla="*/ 45 h 182"/>
                <a:gd name="T4" fmla="*/ 49 w 347"/>
                <a:gd name="T5" fmla="*/ 32 h 182"/>
                <a:gd name="T6" fmla="*/ 24 w 347"/>
                <a:gd name="T7" fmla="*/ 30 h 182"/>
                <a:gd name="T8" fmla="*/ 2 w 347"/>
                <a:gd name="T9" fmla="*/ 32 h 182"/>
                <a:gd name="T10" fmla="*/ 7 w 347"/>
                <a:gd name="T11" fmla="*/ 56 h 182"/>
                <a:gd name="T12" fmla="*/ 7 w 347"/>
                <a:gd name="T13" fmla="*/ 65 h 182"/>
                <a:gd name="T14" fmla="*/ 18 w 347"/>
                <a:gd name="T15" fmla="*/ 92 h 182"/>
                <a:gd name="T16" fmla="*/ 51 w 347"/>
                <a:gd name="T17" fmla="*/ 104 h 182"/>
                <a:gd name="T18" fmla="*/ 74 w 347"/>
                <a:gd name="T19" fmla="*/ 95 h 182"/>
                <a:gd name="T20" fmla="*/ 74 w 347"/>
                <a:gd name="T21" fmla="*/ 88 h 182"/>
                <a:gd name="T22" fmla="*/ 92 w 347"/>
                <a:gd name="T23" fmla="*/ 83 h 182"/>
                <a:gd name="T24" fmla="*/ 107 w 347"/>
                <a:gd name="T25" fmla="*/ 90 h 182"/>
                <a:gd name="T26" fmla="*/ 112 w 347"/>
                <a:gd name="T27" fmla="*/ 99 h 182"/>
                <a:gd name="T28" fmla="*/ 89 w 347"/>
                <a:gd name="T29" fmla="*/ 99 h 182"/>
                <a:gd name="T30" fmla="*/ 67 w 347"/>
                <a:gd name="T31" fmla="*/ 108 h 182"/>
                <a:gd name="T32" fmla="*/ 58 w 347"/>
                <a:gd name="T33" fmla="*/ 115 h 182"/>
                <a:gd name="T34" fmla="*/ 78 w 347"/>
                <a:gd name="T35" fmla="*/ 126 h 182"/>
                <a:gd name="T36" fmla="*/ 69 w 347"/>
                <a:gd name="T37" fmla="*/ 139 h 182"/>
                <a:gd name="T38" fmla="*/ 96 w 347"/>
                <a:gd name="T39" fmla="*/ 155 h 182"/>
                <a:gd name="T40" fmla="*/ 114 w 347"/>
                <a:gd name="T41" fmla="*/ 177 h 182"/>
                <a:gd name="T42" fmla="*/ 123 w 347"/>
                <a:gd name="T43" fmla="*/ 175 h 182"/>
                <a:gd name="T44" fmla="*/ 146 w 347"/>
                <a:gd name="T45" fmla="*/ 130 h 182"/>
                <a:gd name="T46" fmla="*/ 159 w 347"/>
                <a:gd name="T47" fmla="*/ 106 h 182"/>
                <a:gd name="T48" fmla="*/ 186 w 347"/>
                <a:gd name="T49" fmla="*/ 86 h 182"/>
                <a:gd name="T50" fmla="*/ 204 w 347"/>
                <a:gd name="T51" fmla="*/ 90 h 182"/>
                <a:gd name="T52" fmla="*/ 211 w 347"/>
                <a:gd name="T53" fmla="*/ 110 h 182"/>
                <a:gd name="T54" fmla="*/ 206 w 347"/>
                <a:gd name="T55" fmla="*/ 133 h 182"/>
                <a:gd name="T56" fmla="*/ 244 w 347"/>
                <a:gd name="T57" fmla="*/ 137 h 182"/>
                <a:gd name="T58" fmla="*/ 264 w 347"/>
                <a:gd name="T59" fmla="*/ 130 h 182"/>
                <a:gd name="T60" fmla="*/ 276 w 347"/>
                <a:gd name="T61" fmla="*/ 121 h 182"/>
                <a:gd name="T62" fmla="*/ 246 w 347"/>
                <a:gd name="T63" fmla="*/ 104 h 182"/>
                <a:gd name="T64" fmla="*/ 231 w 347"/>
                <a:gd name="T65" fmla="*/ 81 h 182"/>
                <a:gd name="T66" fmla="*/ 211 w 347"/>
                <a:gd name="T67" fmla="*/ 70 h 182"/>
                <a:gd name="T68" fmla="*/ 188 w 347"/>
                <a:gd name="T69" fmla="*/ 63 h 182"/>
                <a:gd name="T70" fmla="*/ 166 w 347"/>
                <a:gd name="T71" fmla="*/ 56 h 182"/>
                <a:gd name="T72" fmla="*/ 157 w 347"/>
                <a:gd name="T73" fmla="*/ 41 h 182"/>
                <a:gd name="T74" fmla="*/ 161 w 347"/>
                <a:gd name="T75" fmla="*/ 39 h 182"/>
                <a:gd name="T76" fmla="*/ 175 w 347"/>
                <a:gd name="T77" fmla="*/ 39 h 182"/>
                <a:gd name="T78" fmla="*/ 211 w 347"/>
                <a:gd name="T79" fmla="*/ 52 h 182"/>
                <a:gd name="T80" fmla="*/ 271 w 347"/>
                <a:gd name="T81" fmla="*/ 54 h 182"/>
                <a:gd name="T82" fmla="*/ 325 w 347"/>
                <a:gd name="T83" fmla="*/ 27 h 182"/>
                <a:gd name="T84" fmla="*/ 345 w 347"/>
                <a:gd name="T85" fmla="*/ 23 h 182"/>
                <a:gd name="T86" fmla="*/ 334 w 347"/>
                <a:gd name="T87" fmla="*/ 18 h 182"/>
                <a:gd name="T88" fmla="*/ 264 w 347"/>
                <a:gd name="T89" fmla="*/ 12 h 182"/>
                <a:gd name="T90" fmla="*/ 231 w 347"/>
                <a:gd name="T91" fmla="*/ 5 h 182"/>
                <a:gd name="T92" fmla="*/ 195 w 347"/>
                <a:gd name="T93" fmla="*/ 0 h 182"/>
                <a:gd name="T94" fmla="*/ 155 w 347"/>
                <a:gd name="T95" fmla="*/ 9 h 182"/>
                <a:gd name="T96" fmla="*/ 137 w 347"/>
                <a:gd name="T97" fmla="*/ 21 h 182"/>
                <a:gd name="T98" fmla="*/ 110 w 347"/>
                <a:gd name="T99" fmla="*/ 27 h 182"/>
                <a:gd name="T100" fmla="*/ 101 w 347"/>
                <a:gd name="T101" fmla="*/ 43 h 182"/>
                <a:gd name="T102" fmla="*/ 92 w 347"/>
                <a:gd name="T103" fmla="*/ 56 h 182"/>
                <a:gd name="T104" fmla="*/ 87 w 347"/>
                <a:gd name="T105" fmla="*/ 3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7" h="182">
                  <a:moveTo>
                    <a:pt x="87" y="36"/>
                  </a:moveTo>
                  <a:lnTo>
                    <a:pt x="87" y="34"/>
                  </a:lnTo>
                  <a:lnTo>
                    <a:pt x="85" y="34"/>
                  </a:lnTo>
                  <a:lnTo>
                    <a:pt x="81" y="34"/>
                  </a:lnTo>
                  <a:lnTo>
                    <a:pt x="76" y="34"/>
                  </a:lnTo>
                  <a:lnTo>
                    <a:pt x="72" y="36"/>
                  </a:lnTo>
                  <a:lnTo>
                    <a:pt x="67" y="39"/>
                  </a:lnTo>
                  <a:lnTo>
                    <a:pt x="65" y="41"/>
                  </a:lnTo>
                  <a:lnTo>
                    <a:pt x="60" y="45"/>
                  </a:lnTo>
                  <a:lnTo>
                    <a:pt x="58" y="45"/>
                  </a:lnTo>
                  <a:lnTo>
                    <a:pt x="56" y="45"/>
                  </a:lnTo>
                  <a:lnTo>
                    <a:pt x="51" y="41"/>
                  </a:lnTo>
                  <a:lnTo>
                    <a:pt x="51" y="36"/>
                  </a:lnTo>
                  <a:lnTo>
                    <a:pt x="49" y="34"/>
                  </a:lnTo>
                  <a:lnTo>
                    <a:pt x="49" y="32"/>
                  </a:lnTo>
                  <a:lnTo>
                    <a:pt x="49" y="30"/>
                  </a:lnTo>
                  <a:lnTo>
                    <a:pt x="45" y="30"/>
                  </a:lnTo>
                  <a:lnTo>
                    <a:pt x="40" y="30"/>
                  </a:lnTo>
                  <a:lnTo>
                    <a:pt x="33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2" y="47"/>
                  </a:lnTo>
                  <a:lnTo>
                    <a:pt x="4" y="52"/>
                  </a:lnTo>
                  <a:lnTo>
                    <a:pt x="7" y="56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7" y="63"/>
                  </a:lnTo>
                  <a:lnTo>
                    <a:pt x="7" y="65"/>
                  </a:lnTo>
                  <a:lnTo>
                    <a:pt x="4" y="70"/>
                  </a:lnTo>
                  <a:lnTo>
                    <a:pt x="7" y="77"/>
                  </a:lnTo>
                  <a:lnTo>
                    <a:pt x="9" y="83"/>
                  </a:lnTo>
                  <a:lnTo>
                    <a:pt x="13" y="90"/>
                  </a:lnTo>
                  <a:lnTo>
                    <a:pt x="18" y="92"/>
                  </a:lnTo>
                  <a:lnTo>
                    <a:pt x="24" y="95"/>
                  </a:lnTo>
                  <a:lnTo>
                    <a:pt x="33" y="99"/>
                  </a:lnTo>
                  <a:lnTo>
                    <a:pt x="38" y="101"/>
                  </a:lnTo>
                  <a:lnTo>
                    <a:pt x="45" y="104"/>
                  </a:lnTo>
                  <a:lnTo>
                    <a:pt x="51" y="104"/>
                  </a:lnTo>
                  <a:lnTo>
                    <a:pt x="58" y="104"/>
                  </a:lnTo>
                  <a:lnTo>
                    <a:pt x="63" y="104"/>
                  </a:lnTo>
                  <a:lnTo>
                    <a:pt x="67" y="104"/>
                  </a:lnTo>
                  <a:lnTo>
                    <a:pt x="72" y="101"/>
                  </a:lnTo>
                  <a:lnTo>
                    <a:pt x="74" y="95"/>
                  </a:lnTo>
                  <a:lnTo>
                    <a:pt x="76" y="92"/>
                  </a:lnTo>
                  <a:lnTo>
                    <a:pt x="76" y="90"/>
                  </a:lnTo>
                  <a:lnTo>
                    <a:pt x="76" y="88"/>
                  </a:lnTo>
                  <a:lnTo>
                    <a:pt x="74" y="88"/>
                  </a:lnTo>
                  <a:lnTo>
                    <a:pt x="74" y="88"/>
                  </a:lnTo>
                  <a:lnTo>
                    <a:pt x="76" y="86"/>
                  </a:lnTo>
                  <a:lnTo>
                    <a:pt x="81" y="86"/>
                  </a:lnTo>
                  <a:lnTo>
                    <a:pt x="85" y="83"/>
                  </a:lnTo>
                  <a:lnTo>
                    <a:pt x="87" y="83"/>
                  </a:lnTo>
                  <a:lnTo>
                    <a:pt x="92" y="83"/>
                  </a:lnTo>
                  <a:lnTo>
                    <a:pt x="94" y="83"/>
                  </a:lnTo>
                  <a:lnTo>
                    <a:pt x="98" y="86"/>
                  </a:lnTo>
                  <a:lnTo>
                    <a:pt x="101" y="88"/>
                  </a:lnTo>
                  <a:lnTo>
                    <a:pt x="105" y="88"/>
                  </a:lnTo>
                  <a:lnTo>
                    <a:pt x="107" y="90"/>
                  </a:lnTo>
                  <a:lnTo>
                    <a:pt x="112" y="92"/>
                  </a:lnTo>
                  <a:lnTo>
                    <a:pt x="114" y="95"/>
                  </a:lnTo>
                  <a:lnTo>
                    <a:pt x="114" y="95"/>
                  </a:lnTo>
                  <a:lnTo>
                    <a:pt x="114" y="97"/>
                  </a:lnTo>
                  <a:lnTo>
                    <a:pt x="112" y="99"/>
                  </a:lnTo>
                  <a:lnTo>
                    <a:pt x="107" y="99"/>
                  </a:lnTo>
                  <a:lnTo>
                    <a:pt x="101" y="99"/>
                  </a:lnTo>
                  <a:lnTo>
                    <a:pt x="96" y="99"/>
                  </a:lnTo>
                  <a:lnTo>
                    <a:pt x="92" y="99"/>
                  </a:lnTo>
                  <a:lnTo>
                    <a:pt x="89" y="99"/>
                  </a:lnTo>
                  <a:lnTo>
                    <a:pt x="87" y="101"/>
                  </a:lnTo>
                  <a:lnTo>
                    <a:pt x="83" y="104"/>
                  </a:lnTo>
                  <a:lnTo>
                    <a:pt x="78" y="106"/>
                  </a:lnTo>
                  <a:lnTo>
                    <a:pt x="72" y="106"/>
                  </a:lnTo>
                  <a:lnTo>
                    <a:pt x="67" y="108"/>
                  </a:lnTo>
                  <a:lnTo>
                    <a:pt x="63" y="108"/>
                  </a:lnTo>
                  <a:lnTo>
                    <a:pt x="58" y="108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5"/>
                  </a:lnTo>
                  <a:lnTo>
                    <a:pt x="63" y="117"/>
                  </a:lnTo>
                  <a:lnTo>
                    <a:pt x="67" y="121"/>
                  </a:lnTo>
                  <a:lnTo>
                    <a:pt x="72" y="124"/>
                  </a:lnTo>
                  <a:lnTo>
                    <a:pt x="76" y="126"/>
                  </a:lnTo>
                  <a:lnTo>
                    <a:pt x="78" y="126"/>
                  </a:lnTo>
                  <a:lnTo>
                    <a:pt x="78" y="128"/>
                  </a:lnTo>
                  <a:lnTo>
                    <a:pt x="76" y="130"/>
                  </a:lnTo>
                  <a:lnTo>
                    <a:pt x="74" y="135"/>
                  </a:lnTo>
                  <a:lnTo>
                    <a:pt x="69" y="137"/>
                  </a:lnTo>
                  <a:lnTo>
                    <a:pt x="69" y="139"/>
                  </a:lnTo>
                  <a:lnTo>
                    <a:pt x="72" y="142"/>
                  </a:lnTo>
                  <a:lnTo>
                    <a:pt x="74" y="144"/>
                  </a:lnTo>
                  <a:lnTo>
                    <a:pt x="81" y="148"/>
                  </a:lnTo>
                  <a:lnTo>
                    <a:pt x="87" y="151"/>
                  </a:lnTo>
                  <a:lnTo>
                    <a:pt x="96" y="155"/>
                  </a:lnTo>
                  <a:lnTo>
                    <a:pt x="105" y="162"/>
                  </a:lnTo>
                  <a:lnTo>
                    <a:pt x="107" y="164"/>
                  </a:lnTo>
                  <a:lnTo>
                    <a:pt x="110" y="169"/>
                  </a:lnTo>
                  <a:lnTo>
                    <a:pt x="112" y="173"/>
                  </a:lnTo>
                  <a:lnTo>
                    <a:pt x="114" y="177"/>
                  </a:lnTo>
                  <a:lnTo>
                    <a:pt x="114" y="180"/>
                  </a:lnTo>
                  <a:lnTo>
                    <a:pt x="116" y="182"/>
                  </a:lnTo>
                  <a:lnTo>
                    <a:pt x="119" y="182"/>
                  </a:lnTo>
                  <a:lnTo>
                    <a:pt x="121" y="180"/>
                  </a:lnTo>
                  <a:lnTo>
                    <a:pt x="123" y="175"/>
                  </a:lnTo>
                  <a:lnTo>
                    <a:pt x="125" y="169"/>
                  </a:lnTo>
                  <a:lnTo>
                    <a:pt x="132" y="153"/>
                  </a:lnTo>
                  <a:lnTo>
                    <a:pt x="137" y="144"/>
                  </a:lnTo>
                  <a:lnTo>
                    <a:pt x="139" y="139"/>
                  </a:lnTo>
                  <a:lnTo>
                    <a:pt x="146" y="130"/>
                  </a:lnTo>
                  <a:lnTo>
                    <a:pt x="150" y="124"/>
                  </a:lnTo>
                  <a:lnTo>
                    <a:pt x="152" y="119"/>
                  </a:lnTo>
                  <a:lnTo>
                    <a:pt x="155" y="115"/>
                  </a:lnTo>
                  <a:lnTo>
                    <a:pt x="155" y="110"/>
                  </a:lnTo>
                  <a:lnTo>
                    <a:pt x="159" y="106"/>
                  </a:lnTo>
                  <a:lnTo>
                    <a:pt x="163" y="101"/>
                  </a:lnTo>
                  <a:lnTo>
                    <a:pt x="170" y="97"/>
                  </a:lnTo>
                  <a:lnTo>
                    <a:pt x="175" y="92"/>
                  </a:lnTo>
                  <a:lnTo>
                    <a:pt x="181" y="88"/>
                  </a:lnTo>
                  <a:lnTo>
                    <a:pt x="186" y="86"/>
                  </a:lnTo>
                  <a:lnTo>
                    <a:pt x="190" y="83"/>
                  </a:lnTo>
                  <a:lnTo>
                    <a:pt x="195" y="83"/>
                  </a:lnTo>
                  <a:lnTo>
                    <a:pt x="197" y="86"/>
                  </a:lnTo>
                  <a:lnTo>
                    <a:pt x="199" y="88"/>
                  </a:lnTo>
                  <a:lnTo>
                    <a:pt x="204" y="90"/>
                  </a:lnTo>
                  <a:lnTo>
                    <a:pt x="206" y="92"/>
                  </a:lnTo>
                  <a:lnTo>
                    <a:pt x="208" y="95"/>
                  </a:lnTo>
                  <a:lnTo>
                    <a:pt x="211" y="99"/>
                  </a:lnTo>
                  <a:lnTo>
                    <a:pt x="211" y="104"/>
                  </a:lnTo>
                  <a:lnTo>
                    <a:pt x="211" y="110"/>
                  </a:lnTo>
                  <a:lnTo>
                    <a:pt x="208" y="117"/>
                  </a:lnTo>
                  <a:lnTo>
                    <a:pt x="206" y="119"/>
                  </a:lnTo>
                  <a:lnTo>
                    <a:pt x="206" y="124"/>
                  </a:lnTo>
                  <a:lnTo>
                    <a:pt x="206" y="128"/>
                  </a:lnTo>
                  <a:lnTo>
                    <a:pt x="206" y="133"/>
                  </a:lnTo>
                  <a:lnTo>
                    <a:pt x="208" y="135"/>
                  </a:lnTo>
                  <a:lnTo>
                    <a:pt x="211" y="135"/>
                  </a:lnTo>
                  <a:lnTo>
                    <a:pt x="215" y="137"/>
                  </a:lnTo>
                  <a:lnTo>
                    <a:pt x="222" y="137"/>
                  </a:lnTo>
                  <a:lnTo>
                    <a:pt x="244" y="137"/>
                  </a:lnTo>
                  <a:lnTo>
                    <a:pt x="246" y="137"/>
                  </a:lnTo>
                  <a:lnTo>
                    <a:pt x="251" y="137"/>
                  </a:lnTo>
                  <a:lnTo>
                    <a:pt x="255" y="135"/>
                  </a:lnTo>
                  <a:lnTo>
                    <a:pt x="260" y="133"/>
                  </a:lnTo>
                  <a:lnTo>
                    <a:pt x="264" y="130"/>
                  </a:lnTo>
                  <a:lnTo>
                    <a:pt x="269" y="128"/>
                  </a:lnTo>
                  <a:lnTo>
                    <a:pt x="273" y="126"/>
                  </a:lnTo>
                  <a:lnTo>
                    <a:pt x="276" y="126"/>
                  </a:lnTo>
                  <a:lnTo>
                    <a:pt x="278" y="124"/>
                  </a:lnTo>
                  <a:lnTo>
                    <a:pt x="276" y="121"/>
                  </a:lnTo>
                  <a:lnTo>
                    <a:pt x="273" y="117"/>
                  </a:lnTo>
                  <a:lnTo>
                    <a:pt x="267" y="115"/>
                  </a:lnTo>
                  <a:lnTo>
                    <a:pt x="260" y="110"/>
                  </a:lnTo>
                  <a:lnTo>
                    <a:pt x="251" y="108"/>
                  </a:lnTo>
                  <a:lnTo>
                    <a:pt x="246" y="104"/>
                  </a:lnTo>
                  <a:lnTo>
                    <a:pt x="240" y="99"/>
                  </a:lnTo>
                  <a:lnTo>
                    <a:pt x="235" y="92"/>
                  </a:lnTo>
                  <a:lnTo>
                    <a:pt x="233" y="88"/>
                  </a:lnTo>
                  <a:lnTo>
                    <a:pt x="231" y="83"/>
                  </a:lnTo>
                  <a:lnTo>
                    <a:pt x="231" y="81"/>
                  </a:lnTo>
                  <a:lnTo>
                    <a:pt x="229" y="77"/>
                  </a:lnTo>
                  <a:lnTo>
                    <a:pt x="229" y="74"/>
                  </a:lnTo>
                  <a:lnTo>
                    <a:pt x="224" y="72"/>
                  </a:lnTo>
                  <a:lnTo>
                    <a:pt x="220" y="72"/>
                  </a:lnTo>
                  <a:lnTo>
                    <a:pt x="211" y="70"/>
                  </a:lnTo>
                  <a:lnTo>
                    <a:pt x="206" y="68"/>
                  </a:lnTo>
                  <a:lnTo>
                    <a:pt x="202" y="68"/>
                  </a:lnTo>
                  <a:lnTo>
                    <a:pt x="197" y="65"/>
                  </a:lnTo>
                  <a:lnTo>
                    <a:pt x="193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79" y="59"/>
                  </a:lnTo>
                  <a:lnTo>
                    <a:pt x="172" y="59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63" y="54"/>
                  </a:lnTo>
                  <a:lnTo>
                    <a:pt x="161" y="50"/>
                  </a:lnTo>
                  <a:lnTo>
                    <a:pt x="161" y="45"/>
                  </a:lnTo>
                  <a:lnTo>
                    <a:pt x="159" y="43"/>
                  </a:lnTo>
                  <a:lnTo>
                    <a:pt x="157" y="41"/>
                  </a:lnTo>
                  <a:lnTo>
                    <a:pt x="155" y="41"/>
                  </a:lnTo>
                  <a:lnTo>
                    <a:pt x="152" y="41"/>
                  </a:lnTo>
                  <a:lnTo>
                    <a:pt x="152" y="41"/>
                  </a:lnTo>
                  <a:lnTo>
                    <a:pt x="157" y="39"/>
                  </a:lnTo>
                  <a:lnTo>
                    <a:pt x="161" y="39"/>
                  </a:lnTo>
                  <a:lnTo>
                    <a:pt x="168" y="39"/>
                  </a:lnTo>
                  <a:lnTo>
                    <a:pt x="170" y="36"/>
                  </a:lnTo>
                  <a:lnTo>
                    <a:pt x="172" y="39"/>
                  </a:lnTo>
                  <a:lnTo>
                    <a:pt x="175" y="39"/>
                  </a:lnTo>
                  <a:lnTo>
                    <a:pt x="175" y="39"/>
                  </a:lnTo>
                  <a:lnTo>
                    <a:pt x="177" y="41"/>
                  </a:lnTo>
                  <a:lnTo>
                    <a:pt x="181" y="43"/>
                  </a:lnTo>
                  <a:lnTo>
                    <a:pt x="188" y="43"/>
                  </a:lnTo>
                  <a:lnTo>
                    <a:pt x="202" y="47"/>
                  </a:lnTo>
                  <a:lnTo>
                    <a:pt x="211" y="52"/>
                  </a:lnTo>
                  <a:lnTo>
                    <a:pt x="220" y="54"/>
                  </a:lnTo>
                  <a:lnTo>
                    <a:pt x="235" y="54"/>
                  </a:lnTo>
                  <a:lnTo>
                    <a:pt x="251" y="56"/>
                  </a:lnTo>
                  <a:lnTo>
                    <a:pt x="262" y="56"/>
                  </a:lnTo>
                  <a:lnTo>
                    <a:pt x="271" y="54"/>
                  </a:lnTo>
                  <a:lnTo>
                    <a:pt x="285" y="50"/>
                  </a:lnTo>
                  <a:lnTo>
                    <a:pt x="300" y="41"/>
                  </a:lnTo>
                  <a:lnTo>
                    <a:pt x="311" y="39"/>
                  </a:lnTo>
                  <a:lnTo>
                    <a:pt x="323" y="30"/>
                  </a:lnTo>
                  <a:lnTo>
                    <a:pt x="325" y="27"/>
                  </a:lnTo>
                  <a:lnTo>
                    <a:pt x="329" y="25"/>
                  </a:lnTo>
                  <a:lnTo>
                    <a:pt x="334" y="25"/>
                  </a:lnTo>
                  <a:lnTo>
                    <a:pt x="338" y="25"/>
                  </a:lnTo>
                  <a:lnTo>
                    <a:pt x="343" y="23"/>
                  </a:lnTo>
                  <a:lnTo>
                    <a:pt x="345" y="23"/>
                  </a:lnTo>
                  <a:lnTo>
                    <a:pt x="347" y="23"/>
                  </a:lnTo>
                  <a:lnTo>
                    <a:pt x="347" y="23"/>
                  </a:lnTo>
                  <a:lnTo>
                    <a:pt x="345" y="23"/>
                  </a:lnTo>
                  <a:lnTo>
                    <a:pt x="341" y="21"/>
                  </a:lnTo>
                  <a:lnTo>
                    <a:pt x="334" y="18"/>
                  </a:lnTo>
                  <a:lnTo>
                    <a:pt x="314" y="14"/>
                  </a:lnTo>
                  <a:lnTo>
                    <a:pt x="303" y="12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64" y="12"/>
                  </a:lnTo>
                  <a:lnTo>
                    <a:pt x="253" y="12"/>
                  </a:lnTo>
                  <a:lnTo>
                    <a:pt x="244" y="9"/>
                  </a:lnTo>
                  <a:lnTo>
                    <a:pt x="237" y="7"/>
                  </a:lnTo>
                  <a:lnTo>
                    <a:pt x="235" y="5"/>
                  </a:lnTo>
                  <a:lnTo>
                    <a:pt x="231" y="5"/>
                  </a:lnTo>
                  <a:lnTo>
                    <a:pt x="226" y="5"/>
                  </a:lnTo>
                  <a:lnTo>
                    <a:pt x="222" y="5"/>
                  </a:lnTo>
                  <a:lnTo>
                    <a:pt x="213" y="5"/>
                  </a:lnTo>
                  <a:lnTo>
                    <a:pt x="202" y="5"/>
                  </a:lnTo>
                  <a:lnTo>
                    <a:pt x="195" y="0"/>
                  </a:lnTo>
                  <a:lnTo>
                    <a:pt x="186" y="0"/>
                  </a:lnTo>
                  <a:lnTo>
                    <a:pt x="172" y="3"/>
                  </a:lnTo>
                  <a:lnTo>
                    <a:pt x="163" y="5"/>
                  </a:lnTo>
                  <a:lnTo>
                    <a:pt x="159" y="7"/>
                  </a:lnTo>
                  <a:lnTo>
                    <a:pt x="155" y="9"/>
                  </a:lnTo>
                  <a:lnTo>
                    <a:pt x="150" y="9"/>
                  </a:lnTo>
                  <a:lnTo>
                    <a:pt x="148" y="12"/>
                  </a:lnTo>
                  <a:lnTo>
                    <a:pt x="146" y="14"/>
                  </a:lnTo>
                  <a:lnTo>
                    <a:pt x="143" y="16"/>
                  </a:lnTo>
                  <a:lnTo>
                    <a:pt x="137" y="21"/>
                  </a:lnTo>
                  <a:lnTo>
                    <a:pt x="132" y="21"/>
                  </a:lnTo>
                  <a:lnTo>
                    <a:pt x="128" y="23"/>
                  </a:lnTo>
                  <a:lnTo>
                    <a:pt x="121" y="23"/>
                  </a:lnTo>
                  <a:lnTo>
                    <a:pt x="114" y="25"/>
                  </a:lnTo>
                  <a:lnTo>
                    <a:pt x="110" y="27"/>
                  </a:lnTo>
                  <a:lnTo>
                    <a:pt x="105" y="30"/>
                  </a:lnTo>
                  <a:lnTo>
                    <a:pt x="103" y="32"/>
                  </a:lnTo>
                  <a:lnTo>
                    <a:pt x="101" y="34"/>
                  </a:lnTo>
                  <a:lnTo>
                    <a:pt x="101" y="39"/>
                  </a:lnTo>
                  <a:lnTo>
                    <a:pt x="101" y="43"/>
                  </a:lnTo>
                  <a:lnTo>
                    <a:pt x="101" y="50"/>
                  </a:lnTo>
                  <a:lnTo>
                    <a:pt x="101" y="54"/>
                  </a:lnTo>
                  <a:lnTo>
                    <a:pt x="98" y="56"/>
                  </a:lnTo>
                  <a:lnTo>
                    <a:pt x="96" y="59"/>
                  </a:lnTo>
                  <a:lnTo>
                    <a:pt x="92" y="56"/>
                  </a:lnTo>
                  <a:lnTo>
                    <a:pt x="89" y="56"/>
                  </a:lnTo>
                  <a:lnTo>
                    <a:pt x="87" y="52"/>
                  </a:lnTo>
                  <a:lnTo>
                    <a:pt x="87" y="45"/>
                  </a:lnTo>
                  <a:lnTo>
                    <a:pt x="87" y="41"/>
                  </a:lnTo>
                  <a:lnTo>
                    <a:pt x="87" y="36"/>
                  </a:lnTo>
                  <a:lnTo>
                    <a:pt x="87" y="3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83" name="Freeform 91"/>
            <p:cNvSpPr>
              <a:spLocks/>
            </p:cNvSpPr>
            <p:nvPr/>
          </p:nvSpPr>
          <p:spPr bwMode="auto">
            <a:xfrm>
              <a:off x="4424363" y="0"/>
              <a:ext cx="550863" cy="288925"/>
            </a:xfrm>
            <a:custGeom>
              <a:avLst/>
              <a:gdLst>
                <a:gd name="T0" fmla="*/ 76 w 347"/>
                <a:gd name="T1" fmla="*/ 34 h 182"/>
                <a:gd name="T2" fmla="*/ 58 w 347"/>
                <a:gd name="T3" fmla="*/ 45 h 182"/>
                <a:gd name="T4" fmla="*/ 49 w 347"/>
                <a:gd name="T5" fmla="*/ 32 h 182"/>
                <a:gd name="T6" fmla="*/ 24 w 347"/>
                <a:gd name="T7" fmla="*/ 30 h 182"/>
                <a:gd name="T8" fmla="*/ 2 w 347"/>
                <a:gd name="T9" fmla="*/ 32 h 182"/>
                <a:gd name="T10" fmla="*/ 7 w 347"/>
                <a:gd name="T11" fmla="*/ 56 h 182"/>
                <a:gd name="T12" fmla="*/ 7 w 347"/>
                <a:gd name="T13" fmla="*/ 65 h 182"/>
                <a:gd name="T14" fmla="*/ 18 w 347"/>
                <a:gd name="T15" fmla="*/ 92 h 182"/>
                <a:gd name="T16" fmla="*/ 51 w 347"/>
                <a:gd name="T17" fmla="*/ 104 h 182"/>
                <a:gd name="T18" fmla="*/ 74 w 347"/>
                <a:gd name="T19" fmla="*/ 95 h 182"/>
                <a:gd name="T20" fmla="*/ 74 w 347"/>
                <a:gd name="T21" fmla="*/ 88 h 182"/>
                <a:gd name="T22" fmla="*/ 92 w 347"/>
                <a:gd name="T23" fmla="*/ 83 h 182"/>
                <a:gd name="T24" fmla="*/ 107 w 347"/>
                <a:gd name="T25" fmla="*/ 90 h 182"/>
                <a:gd name="T26" fmla="*/ 112 w 347"/>
                <a:gd name="T27" fmla="*/ 99 h 182"/>
                <a:gd name="T28" fmla="*/ 89 w 347"/>
                <a:gd name="T29" fmla="*/ 99 h 182"/>
                <a:gd name="T30" fmla="*/ 67 w 347"/>
                <a:gd name="T31" fmla="*/ 108 h 182"/>
                <a:gd name="T32" fmla="*/ 58 w 347"/>
                <a:gd name="T33" fmla="*/ 115 h 182"/>
                <a:gd name="T34" fmla="*/ 78 w 347"/>
                <a:gd name="T35" fmla="*/ 126 h 182"/>
                <a:gd name="T36" fmla="*/ 69 w 347"/>
                <a:gd name="T37" fmla="*/ 139 h 182"/>
                <a:gd name="T38" fmla="*/ 96 w 347"/>
                <a:gd name="T39" fmla="*/ 155 h 182"/>
                <a:gd name="T40" fmla="*/ 114 w 347"/>
                <a:gd name="T41" fmla="*/ 177 h 182"/>
                <a:gd name="T42" fmla="*/ 123 w 347"/>
                <a:gd name="T43" fmla="*/ 175 h 182"/>
                <a:gd name="T44" fmla="*/ 146 w 347"/>
                <a:gd name="T45" fmla="*/ 130 h 182"/>
                <a:gd name="T46" fmla="*/ 159 w 347"/>
                <a:gd name="T47" fmla="*/ 106 h 182"/>
                <a:gd name="T48" fmla="*/ 186 w 347"/>
                <a:gd name="T49" fmla="*/ 86 h 182"/>
                <a:gd name="T50" fmla="*/ 204 w 347"/>
                <a:gd name="T51" fmla="*/ 90 h 182"/>
                <a:gd name="T52" fmla="*/ 211 w 347"/>
                <a:gd name="T53" fmla="*/ 110 h 182"/>
                <a:gd name="T54" fmla="*/ 206 w 347"/>
                <a:gd name="T55" fmla="*/ 133 h 182"/>
                <a:gd name="T56" fmla="*/ 244 w 347"/>
                <a:gd name="T57" fmla="*/ 137 h 182"/>
                <a:gd name="T58" fmla="*/ 264 w 347"/>
                <a:gd name="T59" fmla="*/ 130 h 182"/>
                <a:gd name="T60" fmla="*/ 276 w 347"/>
                <a:gd name="T61" fmla="*/ 121 h 182"/>
                <a:gd name="T62" fmla="*/ 246 w 347"/>
                <a:gd name="T63" fmla="*/ 104 h 182"/>
                <a:gd name="T64" fmla="*/ 231 w 347"/>
                <a:gd name="T65" fmla="*/ 81 h 182"/>
                <a:gd name="T66" fmla="*/ 211 w 347"/>
                <a:gd name="T67" fmla="*/ 70 h 182"/>
                <a:gd name="T68" fmla="*/ 188 w 347"/>
                <a:gd name="T69" fmla="*/ 63 h 182"/>
                <a:gd name="T70" fmla="*/ 166 w 347"/>
                <a:gd name="T71" fmla="*/ 56 h 182"/>
                <a:gd name="T72" fmla="*/ 157 w 347"/>
                <a:gd name="T73" fmla="*/ 41 h 182"/>
                <a:gd name="T74" fmla="*/ 161 w 347"/>
                <a:gd name="T75" fmla="*/ 39 h 182"/>
                <a:gd name="T76" fmla="*/ 175 w 347"/>
                <a:gd name="T77" fmla="*/ 39 h 182"/>
                <a:gd name="T78" fmla="*/ 211 w 347"/>
                <a:gd name="T79" fmla="*/ 52 h 182"/>
                <a:gd name="T80" fmla="*/ 271 w 347"/>
                <a:gd name="T81" fmla="*/ 54 h 182"/>
                <a:gd name="T82" fmla="*/ 325 w 347"/>
                <a:gd name="T83" fmla="*/ 27 h 182"/>
                <a:gd name="T84" fmla="*/ 345 w 347"/>
                <a:gd name="T85" fmla="*/ 23 h 182"/>
                <a:gd name="T86" fmla="*/ 334 w 347"/>
                <a:gd name="T87" fmla="*/ 18 h 182"/>
                <a:gd name="T88" fmla="*/ 264 w 347"/>
                <a:gd name="T89" fmla="*/ 12 h 182"/>
                <a:gd name="T90" fmla="*/ 231 w 347"/>
                <a:gd name="T91" fmla="*/ 5 h 182"/>
                <a:gd name="T92" fmla="*/ 195 w 347"/>
                <a:gd name="T93" fmla="*/ 0 h 182"/>
                <a:gd name="T94" fmla="*/ 155 w 347"/>
                <a:gd name="T95" fmla="*/ 9 h 182"/>
                <a:gd name="T96" fmla="*/ 137 w 347"/>
                <a:gd name="T97" fmla="*/ 21 h 182"/>
                <a:gd name="T98" fmla="*/ 110 w 347"/>
                <a:gd name="T99" fmla="*/ 27 h 182"/>
                <a:gd name="T100" fmla="*/ 101 w 347"/>
                <a:gd name="T101" fmla="*/ 43 h 182"/>
                <a:gd name="T102" fmla="*/ 92 w 347"/>
                <a:gd name="T103" fmla="*/ 56 h 182"/>
                <a:gd name="T104" fmla="*/ 87 w 347"/>
                <a:gd name="T105" fmla="*/ 3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7" h="182">
                  <a:moveTo>
                    <a:pt x="87" y="36"/>
                  </a:moveTo>
                  <a:lnTo>
                    <a:pt x="87" y="34"/>
                  </a:lnTo>
                  <a:lnTo>
                    <a:pt x="85" y="34"/>
                  </a:lnTo>
                  <a:lnTo>
                    <a:pt x="81" y="34"/>
                  </a:lnTo>
                  <a:lnTo>
                    <a:pt x="76" y="34"/>
                  </a:lnTo>
                  <a:lnTo>
                    <a:pt x="72" y="36"/>
                  </a:lnTo>
                  <a:lnTo>
                    <a:pt x="67" y="39"/>
                  </a:lnTo>
                  <a:lnTo>
                    <a:pt x="65" y="41"/>
                  </a:lnTo>
                  <a:lnTo>
                    <a:pt x="60" y="45"/>
                  </a:lnTo>
                  <a:lnTo>
                    <a:pt x="58" y="45"/>
                  </a:lnTo>
                  <a:lnTo>
                    <a:pt x="56" y="45"/>
                  </a:lnTo>
                  <a:lnTo>
                    <a:pt x="51" y="41"/>
                  </a:lnTo>
                  <a:lnTo>
                    <a:pt x="51" y="36"/>
                  </a:lnTo>
                  <a:lnTo>
                    <a:pt x="49" y="34"/>
                  </a:lnTo>
                  <a:lnTo>
                    <a:pt x="49" y="32"/>
                  </a:lnTo>
                  <a:lnTo>
                    <a:pt x="49" y="30"/>
                  </a:lnTo>
                  <a:lnTo>
                    <a:pt x="45" y="30"/>
                  </a:lnTo>
                  <a:lnTo>
                    <a:pt x="40" y="30"/>
                  </a:lnTo>
                  <a:lnTo>
                    <a:pt x="33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2" y="47"/>
                  </a:lnTo>
                  <a:lnTo>
                    <a:pt x="4" y="52"/>
                  </a:lnTo>
                  <a:lnTo>
                    <a:pt x="7" y="56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7" y="63"/>
                  </a:lnTo>
                  <a:lnTo>
                    <a:pt x="7" y="65"/>
                  </a:lnTo>
                  <a:lnTo>
                    <a:pt x="4" y="70"/>
                  </a:lnTo>
                  <a:lnTo>
                    <a:pt x="7" y="77"/>
                  </a:lnTo>
                  <a:lnTo>
                    <a:pt x="9" y="83"/>
                  </a:lnTo>
                  <a:lnTo>
                    <a:pt x="13" y="90"/>
                  </a:lnTo>
                  <a:lnTo>
                    <a:pt x="18" y="92"/>
                  </a:lnTo>
                  <a:lnTo>
                    <a:pt x="24" y="95"/>
                  </a:lnTo>
                  <a:lnTo>
                    <a:pt x="33" y="99"/>
                  </a:lnTo>
                  <a:lnTo>
                    <a:pt x="38" y="101"/>
                  </a:lnTo>
                  <a:lnTo>
                    <a:pt x="45" y="104"/>
                  </a:lnTo>
                  <a:lnTo>
                    <a:pt x="51" y="104"/>
                  </a:lnTo>
                  <a:lnTo>
                    <a:pt x="58" y="104"/>
                  </a:lnTo>
                  <a:lnTo>
                    <a:pt x="63" y="104"/>
                  </a:lnTo>
                  <a:lnTo>
                    <a:pt x="67" y="104"/>
                  </a:lnTo>
                  <a:lnTo>
                    <a:pt x="72" y="101"/>
                  </a:lnTo>
                  <a:lnTo>
                    <a:pt x="74" y="95"/>
                  </a:lnTo>
                  <a:lnTo>
                    <a:pt x="76" y="92"/>
                  </a:lnTo>
                  <a:lnTo>
                    <a:pt x="76" y="90"/>
                  </a:lnTo>
                  <a:lnTo>
                    <a:pt x="76" y="88"/>
                  </a:lnTo>
                  <a:lnTo>
                    <a:pt x="74" y="88"/>
                  </a:lnTo>
                  <a:lnTo>
                    <a:pt x="74" y="88"/>
                  </a:lnTo>
                  <a:lnTo>
                    <a:pt x="76" y="86"/>
                  </a:lnTo>
                  <a:lnTo>
                    <a:pt x="81" y="86"/>
                  </a:lnTo>
                  <a:lnTo>
                    <a:pt x="85" y="83"/>
                  </a:lnTo>
                  <a:lnTo>
                    <a:pt x="87" y="83"/>
                  </a:lnTo>
                  <a:lnTo>
                    <a:pt x="92" y="83"/>
                  </a:lnTo>
                  <a:lnTo>
                    <a:pt x="94" y="83"/>
                  </a:lnTo>
                  <a:lnTo>
                    <a:pt x="98" y="86"/>
                  </a:lnTo>
                  <a:lnTo>
                    <a:pt x="101" y="88"/>
                  </a:lnTo>
                  <a:lnTo>
                    <a:pt x="105" y="88"/>
                  </a:lnTo>
                  <a:lnTo>
                    <a:pt x="107" y="90"/>
                  </a:lnTo>
                  <a:lnTo>
                    <a:pt x="112" y="92"/>
                  </a:lnTo>
                  <a:lnTo>
                    <a:pt x="114" y="95"/>
                  </a:lnTo>
                  <a:lnTo>
                    <a:pt x="114" y="95"/>
                  </a:lnTo>
                  <a:lnTo>
                    <a:pt x="114" y="97"/>
                  </a:lnTo>
                  <a:lnTo>
                    <a:pt x="112" y="99"/>
                  </a:lnTo>
                  <a:lnTo>
                    <a:pt x="107" y="99"/>
                  </a:lnTo>
                  <a:lnTo>
                    <a:pt x="101" y="99"/>
                  </a:lnTo>
                  <a:lnTo>
                    <a:pt x="96" y="99"/>
                  </a:lnTo>
                  <a:lnTo>
                    <a:pt x="92" y="99"/>
                  </a:lnTo>
                  <a:lnTo>
                    <a:pt x="89" y="99"/>
                  </a:lnTo>
                  <a:lnTo>
                    <a:pt x="87" y="101"/>
                  </a:lnTo>
                  <a:lnTo>
                    <a:pt x="83" y="104"/>
                  </a:lnTo>
                  <a:lnTo>
                    <a:pt x="78" y="106"/>
                  </a:lnTo>
                  <a:lnTo>
                    <a:pt x="72" y="106"/>
                  </a:lnTo>
                  <a:lnTo>
                    <a:pt x="67" y="108"/>
                  </a:lnTo>
                  <a:lnTo>
                    <a:pt x="63" y="108"/>
                  </a:lnTo>
                  <a:lnTo>
                    <a:pt x="58" y="108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5"/>
                  </a:lnTo>
                  <a:lnTo>
                    <a:pt x="63" y="117"/>
                  </a:lnTo>
                  <a:lnTo>
                    <a:pt x="67" y="121"/>
                  </a:lnTo>
                  <a:lnTo>
                    <a:pt x="72" y="124"/>
                  </a:lnTo>
                  <a:lnTo>
                    <a:pt x="76" y="126"/>
                  </a:lnTo>
                  <a:lnTo>
                    <a:pt x="78" y="126"/>
                  </a:lnTo>
                  <a:lnTo>
                    <a:pt x="78" y="128"/>
                  </a:lnTo>
                  <a:lnTo>
                    <a:pt x="76" y="130"/>
                  </a:lnTo>
                  <a:lnTo>
                    <a:pt x="74" y="135"/>
                  </a:lnTo>
                  <a:lnTo>
                    <a:pt x="69" y="137"/>
                  </a:lnTo>
                  <a:lnTo>
                    <a:pt x="69" y="139"/>
                  </a:lnTo>
                  <a:lnTo>
                    <a:pt x="72" y="142"/>
                  </a:lnTo>
                  <a:lnTo>
                    <a:pt x="74" y="144"/>
                  </a:lnTo>
                  <a:lnTo>
                    <a:pt x="81" y="148"/>
                  </a:lnTo>
                  <a:lnTo>
                    <a:pt x="87" y="151"/>
                  </a:lnTo>
                  <a:lnTo>
                    <a:pt x="96" y="155"/>
                  </a:lnTo>
                  <a:lnTo>
                    <a:pt x="105" y="162"/>
                  </a:lnTo>
                  <a:lnTo>
                    <a:pt x="107" y="164"/>
                  </a:lnTo>
                  <a:lnTo>
                    <a:pt x="110" y="169"/>
                  </a:lnTo>
                  <a:lnTo>
                    <a:pt x="112" y="173"/>
                  </a:lnTo>
                  <a:lnTo>
                    <a:pt x="114" y="177"/>
                  </a:lnTo>
                  <a:lnTo>
                    <a:pt x="114" y="180"/>
                  </a:lnTo>
                  <a:lnTo>
                    <a:pt x="116" y="182"/>
                  </a:lnTo>
                  <a:lnTo>
                    <a:pt x="119" y="182"/>
                  </a:lnTo>
                  <a:lnTo>
                    <a:pt x="121" y="180"/>
                  </a:lnTo>
                  <a:lnTo>
                    <a:pt x="123" y="175"/>
                  </a:lnTo>
                  <a:lnTo>
                    <a:pt x="125" y="169"/>
                  </a:lnTo>
                  <a:lnTo>
                    <a:pt x="132" y="153"/>
                  </a:lnTo>
                  <a:lnTo>
                    <a:pt x="137" y="144"/>
                  </a:lnTo>
                  <a:lnTo>
                    <a:pt x="139" y="139"/>
                  </a:lnTo>
                  <a:lnTo>
                    <a:pt x="146" y="130"/>
                  </a:lnTo>
                  <a:lnTo>
                    <a:pt x="150" y="124"/>
                  </a:lnTo>
                  <a:lnTo>
                    <a:pt x="152" y="119"/>
                  </a:lnTo>
                  <a:lnTo>
                    <a:pt x="155" y="115"/>
                  </a:lnTo>
                  <a:lnTo>
                    <a:pt x="155" y="110"/>
                  </a:lnTo>
                  <a:lnTo>
                    <a:pt x="159" y="106"/>
                  </a:lnTo>
                  <a:lnTo>
                    <a:pt x="163" y="101"/>
                  </a:lnTo>
                  <a:lnTo>
                    <a:pt x="170" y="97"/>
                  </a:lnTo>
                  <a:lnTo>
                    <a:pt x="175" y="92"/>
                  </a:lnTo>
                  <a:lnTo>
                    <a:pt x="181" y="88"/>
                  </a:lnTo>
                  <a:lnTo>
                    <a:pt x="186" y="86"/>
                  </a:lnTo>
                  <a:lnTo>
                    <a:pt x="190" y="83"/>
                  </a:lnTo>
                  <a:lnTo>
                    <a:pt x="195" y="83"/>
                  </a:lnTo>
                  <a:lnTo>
                    <a:pt x="197" y="86"/>
                  </a:lnTo>
                  <a:lnTo>
                    <a:pt x="199" y="88"/>
                  </a:lnTo>
                  <a:lnTo>
                    <a:pt x="204" y="90"/>
                  </a:lnTo>
                  <a:lnTo>
                    <a:pt x="206" y="92"/>
                  </a:lnTo>
                  <a:lnTo>
                    <a:pt x="208" y="95"/>
                  </a:lnTo>
                  <a:lnTo>
                    <a:pt x="211" y="99"/>
                  </a:lnTo>
                  <a:lnTo>
                    <a:pt x="211" y="104"/>
                  </a:lnTo>
                  <a:lnTo>
                    <a:pt x="211" y="110"/>
                  </a:lnTo>
                  <a:lnTo>
                    <a:pt x="208" y="117"/>
                  </a:lnTo>
                  <a:lnTo>
                    <a:pt x="206" y="119"/>
                  </a:lnTo>
                  <a:lnTo>
                    <a:pt x="206" y="124"/>
                  </a:lnTo>
                  <a:lnTo>
                    <a:pt x="206" y="128"/>
                  </a:lnTo>
                  <a:lnTo>
                    <a:pt x="206" y="133"/>
                  </a:lnTo>
                  <a:lnTo>
                    <a:pt x="208" y="135"/>
                  </a:lnTo>
                  <a:lnTo>
                    <a:pt x="211" y="135"/>
                  </a:lnTo>
                  <a:lnTo>
                    <a:pt x="215" y="137"/>
                  </a:lnTo>
                  <a:lnTo>
                    <a:pt x="222" y="137"/>
                  </a:lnTo>
                  <a:lnTo>
                    <a:pt x="244" y="137"/>
                  </a:lnTo>
                  <a:lnTo>
                    <a:pt x="246" y="137"/>
                  </a:lnTo>
                  <a:lnTo>
                    <a:pt x="251" y="137"/>
                  </a:lnTo>
                  <a:lnTo>
                    <a:pt x="255" y="135"/>
                  </a:lnTo>
                  <a:lnTo>
                    <a:pt x="260" y="133"/>
                  </a:lnTo>
                  <a:lnTo>
                    <a:pt x="264" y="130"/>
                  </a:lnTo>
                  <a:lnTo>
                    <a:pt x="269" y="128"/>
                  </a:lnTo>
                  <a:lnTo>
                    <a:pt x="273" y="126"/>
                  </a:lnTo>
                  <a:lnTo>
                    <a:pt x="276" y="126"/>
                  </a:lnTo>
                  <a:lnTo>
                    <a:pt x="278" y="124"/>
                  </a:lnTo>
                  <a:lnTo>
                    <a:pt x="276" y="121"/>
                  </a:lnTo>
                  <a:lnTo>
                    <a:pt x="273" y="117"/>
                  </a:lnTo>
                  <a:lnTo>
                    <a:pt x="267" y="115"/>
                  </a:lnTo>
                  <a:lnTo>
                    <a:pt x="260" y="110"/>
                  </a:lnTo>
                  <a:lnTo>
                    <a:pt x="251" y="108"/>
                  </a:lnTo>
                  <a:lnTo>
                    <a:pt x="246" y="104"/>
                  </a:lnTo>
                  <a:lnTo>
                    <a:pt x="240" y="99"/>
                  </a:lnTo>
                  <a:lnTo>
                    <a:pt x="235" y="92"/>
                  </a:lnTo>
                  <a:lnTo>
                    <a:pt x="233" y="88"/>
                  </a:lnTo>
                  <a:lnTo>
                    <a:pt x="231" y="83"/>
                  </a:lnTo>
                  <a:lnTo>
                    <a:pt x="231" y="81"/>
                  </a:lnTo>
                  <a:lnTo>
                    <a:pt x="229" y="77"/>
                  </a:lnTo>
                  <a:lnTo>
                    <a:pt x="229" y="74"/>
                  </a:lnTo>
                  <a:lnTo>
                    <a:pt x="224" y="72"/>
                  </a:lnTo>
                  <a:lnTo>
                    <a:pt x="220" y="72"/>
                  </a:lnTo>
                  <a:lnTo>
                    <a:pt x="211" y="70"/>
                  </a:lnTo>
                  <a:lnTo>
                    <a:pt x="206" y="68"/>
                  </a:lnTo>
                  <a:lnTo>
                    <a:pt x="202" y="68"/>
                  </a:lnTo>
                  <a:lnTo>
                    <a:pt x="197" y="65"/>
                  </a:lnTo>
                  <a:lnTo>
                    <a:pt x="193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79" y="59"/>
                  </a:lnTo>
                  <a:lnTo>
                    <a:pt x="172" y="59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63" y="54"/>
                  </a:lnTo>
                  <a:lnTo>
                    <a:pt x="161" y="50"/>
                  </a:lnTo>
                  <a:lnTo>
                    <a:pt x="161" y="45"/>
                  </a:lnTo>
                  <a:lnTo>
                    <a:pt x="159" y="43"/>
                  </a:lnTo>
                  <a:lnTo>
                    <a:pt x="157" y="41"/>
                  </a:lnTo>
                  <a:lnTo>
                    <a:pt x="155" y="41"/>
                  </a:lnTo>
                  <a:lnTo>
                    <a:pt x="152" y="41"/>
                  </a:lnTo>
                  <a:lnTo>
                    <a:pt x="152" y="41"/>
                  </a:lnTo>
                  <a:lnTo>
                    <a:pt x="157" y="39"/>
                  </a:lnTo>
                  <a:lnTo>
                    <a:pt x="161" y="39"/>
                  </a:lnTo>
                  <a:lnTo>
                    <a:pt x="168" y="39"/>
                  </a:lnTo>
                  <a:lnTo>
                    <a:pt x="170" y="36"/>
                  </a:lnTo>
                  <a:lnTo>
                    <a:pt x="172" y="39"/>
                  </a:lnTo>
                  <a:lnTo>
                    <a:pt x="175" y="39"/>
                  </a:lnTo>
                  <a:lnTo>
                    <a:pt x="175" y="39"/>
                  </a:lnTo>
                  <a:lnTo>
                    <a:pt x="177" y="41"/>
                  </a:lnTo>
                  <a:lnTo>
                    <a:pt x="181" y="43"/>
                  </a:lnTo>
                  <a:lnTo>
                    <a:pt x="188" y="43"/>
                  </a:lnTo>
                  <a:lnTo>
                    <a:pt x="202" y="47"/>
                  </a:lnTo>
                  <a:lnTo>
                    <a:pt x="211" y="52"/>
                  </a:lnTo>
                  <a:lnTo>
                    <a:pt x="220" y="54"/>
                  </a:lnTo>
                  <a:lnTo>
                    <a:pt x="235" y="54"/>
                  </a:lnTo>
                  <a:lnTo>
                    <a:pt x="251" y="56"/>
                  </a:lnTo>
                  <a:lnTo>
                    <a:pt x="262" y="56"/>
                  </a:lnTo>
                  <a:lnTo>
                    <a:pt x="271" y="54"/>
                  </a:lnTo>
                  <a:lnTo>
                    <a:pt x="285" y="50"/>
                  </a:lnTo>
                  <a:lnTo>
                    <a:pt x="300" y="41"/>
                  </a:lnTo>
                  <a:lnTo>
                    <a:pt x="311" y="39"/>
                  </a:lnTo>
                  <a:lnTo>
                    <a:pt x="323" y="30"/>
                  </a:lnTo>
                  <a:lnTo>
                    <a:pt x="325" y="27"/>
                  </a:lnTo>
                  <a:lnTo>
                    <a:pt x="329" y="25"/>
                  </a:lnTo>
                  <a:lnTo>
                    <a:pt x="334" y="25"/>
                  </a:lnTo>
                  <a:lnTo>
                    <a:pt x="338" y="25"/>
                  </a:lnTo>
                  <a:lnTo>
                    <a:pt x="343" y="23"/>
                  </a:lnTo>
                  <a:lnTo>
                    <a:pt x="345" y="23"/>
                  </a:lnTo>
                  <a:lnTo>
                    <a:pt x="347" y="23"/>
                  </a:lnTo>
                  <a:lnTo>
                    <a:pt x="347" y="23"/>
                  </a:lnTo>
                  <a:lnTo>
                    <a:pt x="345" y="23"/>
                  </a:lnTo>
                  <a:lnTo>
                    <a:pt x="341" y="21"/>
                  </a:lnTo>
                  <a:lnTo>
                    <a:pt x="334" y="18"/>
                  </a:lnTo>
                  <a:lnTo>
                    <a:pt x="314" y="14"/>
                  </a:lnTo>
                  <a:lnTo>
                    <a:pt x="303" y="12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64" y="12"/>
                  </a:lnTo>
                  <a:lnTo>
                    <a:pt x="253" y="12"/>
                  </a:lnTo>
                  <a:lnTo>
                    <a:pt x="244" y="9"/>
                  </a:lnTo>
                  <a:lnTo>
                    <a:pt x="237" y="7"/>
                  </a:lnTo>
                  <a:lnTo>
                    <a:pt x="235" y="5"/>
                  </a:lnTo>
                  <a:lnTo>
                    <a:pt x="231" y="5"/>
                  </a:lnTo>
                  <a:lnTo>
                    <a:pt x="226" y="5"/>
                  </a:lnTo>
                  <a:lnTo>
                    <a:pt x="222" y="5"/>
                  </a:lnTo>
                  <a:lnTo>
                    <a:pt x="213" y="5"/>
                  </a:lnTo>
                  <a:lnTo>
                    <a:pt x="202" y="5"/>
                  </a:lnTo>
                  <a:lnTo>
                    <a:pt x="195" y="0"/>
                  </a:lnTo>
                  <a:lnTo>
                    <a:pt x="186" y="0"/>
                  </a:lnTo>
                  <a:lnTo>
                    <a:pt x="172" y="3"/>
                  </a:lnTo>
                  <a:lnTo>
                    <a:pt x="163" y="5"/>
                  </a:lnTo>
                  <a:lnTo>
                    <a:pt x="159" y="7"/>
                  </a:lnTo>
                  <a:lnTo>
                    <a:pt x="155" y="9"/>
                  </a:lnTo>
                  <a:lnTo>
                    <a:pt x="150" y="9"/>
                  </a:lnTo>
                  <a:lnTo>
                    <a:pt x="148" y="12"/>
                  </a:lnTo>
                  <a:lnTo>
                    <a:pt x="146" y="14"/>
                  </a:lnTo>
                  <a:lnTo>
                    <a:pt x="143" y="16"/>
                  </a:lnTo>
                  <a:lnTo>
                    <a:pt x="137" y="21"/>
                  </a:lnTo>
                  <a:lnTo>
                    <a:pt x="132" y="21"/>
                  </a:lnTo>
                  <a:lnTo>
                    <a:pt x="128" y="23"/>
                  </a:lnTo>
                  <a:lnTo>
                    <a:pt x="121" y="23"/>
                  </a:lnTo>
                  <a:lnTo>
                    <a:pt x="114" y="25"/>
                  </a:lnTo>
                  <a:lnTo>
                    <a:pt x="110" y="27"/>
                  </a:lnTo>
                  <a:lnTo>
                    <a:pt x="105" y="30"/>
                  </a:lnTo>
                  <a:lnTo>
                    <a:pt x="103" y="32"/>
                  </a:lnTo>
                  <a:lnTo>
                    <a:pt x="101" y="34"/>
                  </a:lnTo>
                  <a:lnTo>
                    <a:pt x="101" y="39"/>
                  </a:lnTo>
                  <a:lnTo>
                    <a:pt x="101" y="43"/>
                  </a:lnTo>
                  <a:lnTo>
                    <a:pt x="101" y="50"/>
                  </a:lnTo>
                  <a:lnTo>
                    <a:pt x="101" y="54"/>
                  </a:lnTo>
                  <a:lnTo>
                    <a:pt x="98" y="56"/>
                  </a:lnTo>
                  <a:lnTo>
                    <a:pt x="96" y="59"/>
                  </a:lnTo>
                  <a:lnTo>
                    <a:pt x="92" y="56"/>
                  </a:lnTo>
                  <a:lnTo>
                    <a:pt x="89" y="56"/>
                  </a:lnTo>
                  <a:lnTo>
                    <a:pt x="87" y="52"/>
                  </a:lnTo>
                  <a:lnTo>
                    <a:pt x="87" y="45"/>
                  </a:lnTo>
                  <a:lnTo>
                    <a:pt x="87" y="41"/>
                  </a:lnTo>
                  <a:lnTo>
                    <a:pt x="87" y="36"/>
                  </a:lnTo>
                  <a:lnTo>
                    <a:pt x="87" y="3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84" name="Freeform 92"/>
            <p:cNvSpPr>
              <a:spLocks/>
            </p:cNvSpPr>
            <p:nvPr/>
          </p:nvSpPr>
          <p:spPr bwMode="auto">
            <a:xfrm>
              <a:off x="3751263" y="1431925"/>
              <a:ext cx="142875" cy="144463"/>
            </a:xfrm>
            <a:custGeom>
              <a:avLst/>
              <a:gdLst>
                <a:gd name="T0" fmla="*/ 83 w 90"/>
                <a:gd name="T1" fmla="*/ 0 h 91"/>
                <a:gd name="T2" fmla="*/ 72 w 90"/>
                <a:gd name="T3" fmla="*/ 0 h 91"/>
                <a:gd name="T4" fmla="*/ 58 w 90"/>
                <a:gd name="T5" fmla="*/ 0 h 91"/>
                <a:gd name="T6" fmla="*/ 52 w 90"/>
                <a:gd name="T7" fmla="*/ 4 h 91"/>
                <a:gd name="T8" fmla="*/ 47 w 90"/>
                <a:gd name="T9" fmla="*/ 11 h 91"/>
                <a:gd name="T10" fmla="*/ 40 w 90"/>
                <a:gd name="T11" fmla="*/ 17 h 91"/>
                <a:gd name="T12" fmla="*/ 31 w 90"/>
                <a:gd name="T13" fmla="*/ 17 h 91"/>
                <a:gd name="T14" fmla="*/ 22 w 90"/>
                <a:gd name="T15" fmla="*/ 17 h 91"/>
                <a:gd name="T16" fmla="*/ 16 w 90"/>
                <a:gd name="T17" fmla="*/ 17 h 91"/>
                <a:gd name="T18" fmla="*/ 11 w 90"/>
                <a:gd name="T19" fmla="*/ 24 h 91"/>
                <a:gd name="T20" fmla="*/ 11 w 90"/>
                <a:gd name="T21" fmla="*/ 35 h 91"/>
                <a:gd name="T22" fmla="*/ 13 w 90"/>
                <a:gd name="T23" fmla="*/ 42 h 91"/>
                <a:gd name="T24" fmla="*/ 13 w 90"/>
                <a:gd name="T25" fmla="*/ 49 h 91"/>
                <a:gd name="T26" fmla="*/ 7 w 90"/>
                <a:gd name="T27" fmla="*/ 60 h 91"/>
                <a:gd name="T28" fmla="*/ 2 w 90"/>
                <a:gd name="T29" fmla="*/ 71 h 91"/>
                <a:gd name="T30" fmla="*/ 0 w 90"/>
                <a:gd name="T31" fmla="*/ 78 h 91"/>
                <a:gd name="T32" fmla="*/ 0 w 90"/>
                <a:gd name="T33" fmla="*/ 85 h 91"/>
                <a:gd name="T34" fmla="*/ 4 w 90"/>
                <a:gd name="T35" fmla="*/ 89 h 91"/>
                <a:gd name="T36" fmla="*/ 18 w 90"/>
                <a:gd name="T37" fmla="*/ 89 h 91"/>
                <a:gd name="T38" fmla="*/ 29 w 90"/>
                <a:gd name="T39" fmla="*/ 91 h 91"/>
                <a:gd name="T40" fmla="*/ 40 w 90"/>
                <a:gd name="T41" fmla="*/ 87 h 91"/>
                <a:gd name="T42" fmla="*/ 49 w 90"/>
                <a:gd name="T43" fmla="*/ 85 h 91"/>
                <a:gd name="T44" fmla="*/ 56 w 90"/>
                <a:gd name="T45" fmla="*/ 87 h 91"/>
                <a:gd name="T46" fmla="*/ 63 w 90"/>
                <a:gd name="T47" fmla="*/ 82 h 91"/>
                <a:gd name="T48" fmla="*/ 72 w 90"/>
                <a:gd name="T49" fmla="*/ 71 h 91"/>
                <a:gd name="T50" fmla="*/ 78 w 90"/>
                <a:gd name="T51" fmla="*/ 67 h 91"/>
                <a:gd name="T52" fmla="*/ 83 w 90"/>
                <a:gd name="T53" fmla="*/ 65 h 91"/>
                <a:gd name="T54" fmla="*/ 85 w 90"/>
                <a:gd name="T55" fmla="*/ 58 h 91"/>
                <a:gd name="T56" fmla="*/ 83 w 90"/>
                <a:gd name="T57" fmla="*/ 47 h 91"/>
                <a:gd name="T58" fmla="*/ 81 w 90"/>
                <a:gd name="T59" fmla="*/ 40 h 91"/>
                <a:gd name="T60" fmla="*/ 78 w 90"/>
                <a:gd name="T61" fmla="*/ 40 h 91"/>
                <a:gd name="T62" fmla="*/ 78 w 90"/>
                <a:gd name="T63" fmla="*/ 38 h 91"/>
                <a:gd name="T64" fmla="*/ 81 w 90"/>
                <a:gd name="T65" fmla="*/ 31 h 91"/>
                <a:gd name="T66" fmla="*/ 87 w 90"/>
                <a:gd name="T67" fmla="*/ 22 h 91"/>
                <a:gd name="T68" fmla="*/ 90 w 90"/>
                <a:gd name="T69" fmla="*/ 20 h 91"/>
                <a:gd name="T70" fmla="*/ 90 w 90"/>
                <a:gd name="T71" fmla="*/ 17 h 91"/>
                <a:gd name="T72" fmla="*/ 90 w 90"/>
                <a:gd name="T73" fmla="*/ 9 h 91"/>
                <a:gd name="T74" fmla="*/ 85 w 90"/>
                <a:gd name="T75" fmla="*/ 2 h 91"/>
                <a:gd name="T76" fmla="*/ 83 w 90"/>
                <a:gd name="T7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0" h="91">
                  <a:moveTo>
                    <a:pt x="83" y="0"/>
                  </a:moveTo>
                  <a:lnTo>
                    <a:pt x="83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54" y="2"/>
                  </a:lnTo>
                  <a:lnTo>
                    <a:pt x="52" y="4"/>
                  </a:lnTo>
                  <a:lnTo>
                    <a:pt x="49" y="6"/>
                  </a:lnTo>
                  <a:lnTo>
                    <a:pt x="47" y="11"/>
                  </a:lnTo>
                  <a:lnTo>
                    <a:pt x="45" y="13"/>
                  </a:lnTo>
                  <a:lnTo>
                    <a:pt x="40" y="17"/>
                  </a:lnTo>
                  <a:lnTo>
                    <a:pt x="36" y="17"/>
                  </a:lnTo>
                  <a:lnTo>
                    <a:pt x="31" y="17"/>
                  </a:lnTo>
                  <a:lnTo>
                    <a:pt x="27" y="17"/>
                  </a:lnTo>
                  <a:lnTo>
                    <a:pt x="22" y="17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9" y="31"/>
                  </a:lnTo>
                  <a:lnTo>
                    <a:pt x="11" y="35"/>
                  </a:lnTo>
                  <a:lnTo>
                    <a:pt x="11" y="38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3" y="49"/>
                  </a:lnTo>
                  <a:lnTo>
                    <a:pt x="11" y="56"/>
                  </a:lnTo>
                  <a:lnTo>
                    <a:pt x="7" y="60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2" y="87"/>
                  </a:lnTo>
                  <a:lnTo>
                    <a:pt x="4" y="89"/>
                  </a:lnTo>
                  <a:lnTo>
                    <a:pt x="11" y="89"/>
                  </a:lnTo>
                  <a:lnTo>
                    <a:pt x="18" y="89"/>
                  </a:lnTo>
                  <a:lnTo>
                    <a:pt x="25" y="91"/>
                  </a:lnTo>
                  <a:lnTo>
                    <a:pt x="29" y="91"/>
                  </a:lnTo>
                  <a:lnTo>
                    <a:pt x="34" y="89"/>
                  </a:lnTo>
                  <a:lnTo>
                    <a:pt x="40" y="87"/>
                  </a:lnTo>
                  <a:lnTo>
                    <a:pt x="45" y="87"/>
                  </a:lnTo>
                  <a:lnTo>
                    <a:pt x="49" y="85"/>
                  </a:lnTo>
                  <a:lnTo>
                    <a:pt x="52" y="87"/>
                  </a:lnTo>
                  <a:lnTo>
                    <a:pt x="56" y="87"/>
                  </a:lnTo>
                  <a:lnTo>
                    <a:pt x="58" y="85"/>
                  </a:lnTo>
                  <a:lnTo>
                    <a:pt x="63" y="82"/>
                  </a:lnTo>
                  <a:lnTo>
                    <a:pt x="67" y="76"/>
                  </a:lnTo>
                  <a:lnTo>
                    <a:pt x="72" y="71"/>
                  </a:lnTo>
                  <a:lnTo>
                    <a:pt x="74" y="69"/>
                  </a:lnTo>
                  <a:lnTo>
                    <a:pt x="78" y="67"/>
                  </a:lnTo>
                  <a:lnTo>
                    <a:pt x="81" y="67"/>
                  </a:lnTo>
                  <a:lnTo>
                    <a:pt x="83" y="65"/>
                  </a:lnTo>
                  <a:lnTo>
                    <a:pt x="83" y="62"/>
                  </a:lnTo>
                  <a:lnTo>
                    <a:pt x="85" y="58"/>
                  </a:lnTo>
                  <a:lnTo>
                    <a:pt x="83" y="51"/>
                  </a:lnTo>
                  <a:lnTo>
                    <a:pt x="83" y="47"/>
                  </a:lnTo>
                  <a:lnTo>
                    <a:pt x="81" y="42"/>
                  </a:lnTo>
                  <a:lnTo>
                    <a:pt x="81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5"/>
                  </a:lnTo>
                  <a:lnTo>
                    <a:pt x="81" y="31"/>
                  </a:lnTo>
                  <a:lnTo>
                    <a:pt x="85" y="24"/>
                  </a:lnTo>
                  <a:lnTo>
                    <a:pt x="87" y="22"/>
                  </a:lnTo>
                  <a:lnTo>
                    <a:pt x="87" y="20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90" y="17"/>
                  </a:lnTo>
                  <a:lnTo>
                    <a:pt x="90" y="13"/>
                  </a:lnTo>
                  <a:lnTo>
                    <a:pt x="90" y="9"/>
                  </a:lnTo>
                  <a:lnTo>
                    <a:pt x="87" y="4"/>
                  </a:lnTo>
                  <a:lnTo>
                    <a:pt x="85" y="2"/>
                  </a:lnTo>
                  <a:lnTo>
                    <a:pt x="85" y="0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85" name="Freeform 93"/>
            <p:cNvSpPr>
              <a:spLocks/>
            </p:cNvSpPr>
            <p:nvPr/>
          </p:nvSpPr>
          <p:spPr bwMode="auto">
            <a:xfrm>
              <a:off x="3751263" y="1431925"/>
              <a:ext cx="142875" cy="144463"/>
            </a:xfrm>
            <a:custGeom>
              <a:avLst/>
              <a:gdLst>
                <a:gd name="T0" fmla="*/ 83 w 90"/>
                <a:gd name="T1" fmla="*/ 0 h 91"/>
                <a:gd name="T2" fmla="*/ 72 w 90"/>
                <a:gd name="T3" fmla="*/ 0 h 91"/>
                <a:gd name="T4" fmla="*/ 58 w 90"/>
                <a:gd name="T5" fmla="*/ 0 h 91"/>
                <a:gd name="T6" fmla="*/ 52 w 90"/>
                <a:gd name="T7" fmla="*/ 4 h 91"/>
                <a:gd name="T8" fmla="*/ 47 w 90"/>
                <a:gd name="T9" fmla="*/ 11 h 91"/>
                <a:gd name="T10" fmla="*/ 40 w 90"/>
                <a:gd name="T11" fmla="*/ 17 h 91"/>
                <a:gd name="T12" fmla="*/ 31 w 90"/>
                <a:gd name="T13" fmla="*/ 17 h 91"/>
                <a:gd name="T14" fmla="*/ 22 w 90"/>
                <a:gd name="T15" fmla="*/ 17 h 91"/>
                <a:gd name="T16" fmla="*/ 16 w 90"/>
                <a:gd name="T17" fmla="*/ 17 h 91"/>
                <a:gd name="T18" fmla="*/ 11 w 90"/>
                <a:gd name="T19" fmla="*/ 24 h 91"/>
                <a:gd name="T20" fmla="*/ 11 w 90"/>
                <a:gd name="T21" fmla="*/ 35 h 91"/>
                <a:gd name="T22" fmla="*/ 13 w 90"/>
                <a:gd name="T23" fmla="*/ 42 h 91"/>
                <a:gd name="T24" fmla="*/ 13 w 90"/>
                <a:gd name="T25" fmla="*/ 49 h 91"/>
                <a:gd name="T26" fmla="*/ 7 w 90"/>
                <a:gd name="T27" fmla="*/ 60 h 91"/>
                <a:gd name="T28" fmla="*/ 2 w 90"/>
                <a:gd name="T29" fmla="*/ 71 h 91"/>
                <a:gd name="T30" fmla="*/ 0 w 90"/>
                <a:gd name="T31" fmla="*/ 78 h 91"/>
                <a:gd name="T32" fmla="*/ 0 w 90"/>
                <a:gd name="T33" fmla="*/ 85 h 91"/>
                <a:gd name="T34" fmla="*/ 4 w 90"/>
                <a:gd name="T35" fmla="*/ 89 h 91"/>
                <a:gd name="T36" fmla="*/ 18 w 90"/>
                <a:gd name="T37" fmla="*/ 89 h 91"/>
                <a:gd name="T38" fmla="*/ 29 w 90"/>
                <a:gd name="T39" fmla="*/ 91 h 91"/>
                <a:gd name="T40" fmla="*/ 40 w 90"/>
                <a:gd name="T41" fmla="*/ 87 h 91"/>
                <a:gd name="T42" fmla="*/ 49 w 90"/>
                <a:gd name="T43" fmla="*/ 85 h 91"/>
                <a:gd name="T44" fmla="*/ 56 w 90"/>
                <a:gd name="T45" fmla="*/ 87 h 91"/>
                <a:gd name="T46" fmla="*/ 63 w 90"/>
                <a:gd name="T47" fmla="*/ 82 h 91"/>
                <a:gd name="T48" fmla="*/ 72 w 90"/>
                <a:gd name="T49" fmla="*/ 71 h 91"/>
                <a:gd name="T50" fmla="*/ 78 w 90"/>
                <a:gd name="T51" fmla="*/ 67 h 91"/>
                <a:gd name="T52" fmla="*/ 83 w 90"/>
                <a:gd name="T53" fmla="*/ 65 h 91"/>
                <a:gd name="T54" fmla="*/ 85 w 90"/>
                <a:gd name="T55" fmla="*/ 58 h 91"/>
                <a:gd name="T56" fmla="*/ 83 w 90"/>
                <a:gd name="T57" fmla="*/ 47 h 91"/>
                <a:gd name="T58" fmla="*/ 81 w 90"/>
                <a:gd name="T59" fmla="*/ 40 h 91"/>
                <a:gd name="T60" fmla="*/ 78 w 90"/>
                <a:gd name="T61" fmla="*/ 40 h 91"/>
                <a:gd name="T62" fmla="*/ 78 w 90"/>
                <a:gd name="T63" fmla="*/ 38 h 91"/>
                <a:gd name="T64" fmla="*/ 81 w 90"/>
                <a:gd name="T65" fmla="*/ 31 h 91"/>
                <a:gd name="T66" fmla="*/ 87 w 90"/>
                <a:gd name="T67" fmla="*/ 22 h 91"/>
                <a:gd name="T68" fmla="*/ 90 w 90"/>
                <a:gd name="T69" fmla="*/ 20 h 91"/>
                <a:gd name="T70" fmla="*/ 90 w 90"/>
                <a:gd name="T71" fmla="*/ 17 h 91"/>
                <a:gd name="T72" fmla="*/ 90 w 90"/>
                <a:gd name="T73" fmla="*/ 9 h 91"/>
                <a:gd name="T74" fmla="*/ 85 w 90"/>
                <a:gd name="T75" fmla="*/ 2 h 91"/>
                <a:gd name="T76" fmla="*/ 83 w 90"/>
                <a:gd name="T7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0" h="91">
                  <a:moveTo>
                    <a:pt x="83" y="0"/>
                  </a:moveTo>
                  <a:lnTo>
                    <a:pt x="83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54" y="2"/>
                  </a:lnTo>
                  <a:lnTo>
                    <a:pt x="52" y="4"/>
                  </a:lnTo>
                  <a:lnTo>
                    <a:pt x="49" y="6"/>
                  </a:lnTo>
                  <a:lnTo>
                    <a:pt x="47" y="11"/>
                  </a:lnTo>
                  <a:lnTo>
                    <a:pt x="45" y="13"/>
                  </a:lnTo>
                  <a:lnTo>
                    <a:pt x="40" y="17"/>
                  </a:lnTo>
                  <a:lnTo>
                    <a:pt x="36" y="17"/>
                  </a:lnTo>
                  <a:lnTo>
                    <a:pt x="31" y="17"/>
                  </a:lnTo>
                  <a:lnTo>
                    <a:pt x="27" y="17"/>
                  </a:lnTo>
                  <a:lnTo>
                    <a:pt x="22" y="17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9" y="31"/>
                  </a:lnTo>
                  <a:lnTo>
                    <a:pt x="11" y="35"/>
                  </a:lnTo>
                  <a:lnTo>
                    <a:pt x="11" y="38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3" y="49"/>
                  </a:lnTo>
                  <a:lnTo>
                    <a:pt x="11" y="56"/>
                  </a:lnTo>
                  <a:lnTo>
                    <a:pt x="7" y="60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2" y="87"/>
                  </a:lnTo>
                  <a:lnTo>
                    <a:pt x="4" y="89"/>
                  </a:lnTo>
                  <a:lnTo>
                    <a:pt x="11" y="89"/>
                  </a:lnTo>
                  <a:lnTo>
                    <a:pt x="18" y="89"/>
                  </a:lnTo>
                  <a:lnTo>
                    <a:pt x="25" y="91"/>
                  </a:lnTo>
                  <a:lnTo>
                    <a:pt x="29" y="91"/>
                  </a:lnTo>
                  <a:lnTo>
                    <a:pt x="34" y="89"/>
                  </a:lnTo>
                  <a:lnTo>
                    <a:pt x="40" y="87"/>
                  </a:lnTo>
                  <a:lnTo>
                    <a:pt x="45" y="87"/>
                  </a:lnTo>
                  <a:lnTo>
                    <a:pt x="49" y="85"/>
                  </a:lnTo>
                  <a:lnTo>
                    <a:pt x="52" y="87"/>
                  </a:lnTo>
                  <a:lnTo>
                    <a:pt x="56" y="87"/>
                  </a:lnTo>
                  <a:lnTo>
                    <a:pt x="58" y="85"/>
                  </a:lnTo>
                  <a:lnTo>
                    <a:pt x="63" y="82"/>
                  </a:lnTo>
                  <a:lnTo>
                    <a:pt x="67" y="76"/>
                  </a:lnTo>
                  <a:lnTo>
                    <a:pt x="72" y="71"/>
                  </a:lnTo>
                  <a:lnTo>
                    <a:pt x="74" y="69"/>
                  </a:lnTo>
                  <a:lnTo>
                    <a:pt x="78" y="67"/>
                  </a:lnTo>
                  <a:lnTo>
                    <a:pt x="81" y="67"/>
                  </a:lnTo>
                  <a:lnTo>
                    <a:pt x="83" y="65"/>
                  </a:lnTo>
                  <a:lnTo>
                    <a:pt x="83" y="62"/>
                  </a:lnTo>
                  <a:lnTo>
                    <a:pt x="85" y="58"/>
                  </a:lnTo>
                  <a:lnTo>
                    <a:pt x="83" y="51"/>
                  </a:lnTo>
                  <a:lnTo>
                    <a:pt x="83" y="47"/>
                  </a:lnTo>
                  <a:lnTo>
                    <a:pt x="81" y="42"/>
                  </a:lnTo>
                  <a:lnTo>
                    <a:pt x="81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5"/>
                  </a:lnTo>
                  <a:lnTo>
                    <a:pt x="81" y="31"/>
                  </a:lnTo>
                  <a:lnTo>
                    <a:pt x="85" y="24"/>
                  </a:lnTo>
                  <a:lnTo>
                    <a:pt x="87" y="22"/>
                  </a:lnTo>
                  <a:lnTo>
                    <a:pt x="87" y="20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90" y="17"/>
                  </a:lnTo>
                  <a:lnTo>
                    <a:pt x="90" y="13"/>
                  </a:lnTo>
                  <a:lnTo>
                    <a:pt x="90" y="9"/>
                  </a:lnTo>
                  <a:lnTo>
                    <a:pt x="87" y="4"/>
                  </a:lnTo>
                  <a:lnTo>
                    <a:pt x="85" y="2"/>
                  </a:lnTo>
                  <a:lnTo>
                    <a:pt x="85" y="0"/>
                  </a:lnTo>
                  <a:lnTo>
                    <a:pt x="83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86" name="Freeform 94"/>
            <p:cNvSpPr>
              <a:spLocks/>
            </p:cNvSpPr>
            <p:nvPr/>
          </p:nvSpPr>
          <p:spPr bwMode="auto">
            <a:xfrm>
              <a:off x="3883025" y="1263650"/>
              <a:ext cx="266700" cy="384175"/>
            </a:xfrm>
            <a:custGeom>
              <a:avLst/>
              <a:gdLst>
                <a:gd name="T0" fmla="*/ 34 w 168"/>
                <a:gd name="T1" fmla="*/ 0 h 242"/>
                <a:gd name="T2" fmla="*/ 20 w 168"/>
                <a:gd name="T3" fmla="*/ 9 h 242"/>
                <a:gd name="T4" fmla="*/ 13 w 168"/>
                <a:gd name="T5" fmla="*/ 23 h 242"/>
                <a:gd name="T6" fmla="*/ 4 w 168"/>
                <a:gd name="T7" fmla="*/ 25 h 242"/>
                <a:gd name="T8" fmla="*/ 2 w 168"/>
                <a:gd name="T9" fmla="*/ 25 h 242"/>
                <a:gd name="T10" fmla="*/ 2 w 168"/>
                <a:gd name="T11" fmla="*/ 43 h 242"/>
                <a:gd name="T12" fmla="*/ 9 w 168"/>
                <a:gd name="T13" fmla="*/ 56 h 242"/>
                <a:gd name="T14" fmla="*/ 7 w 168"/>
                <a:gd name="T15" fmla="*/ 72 h 242"/>
                <a:gd name="T16" fmla="*/ 9 w 168"/>
                <a:gd name="T17" fmla="*/ 88 h 242"/>
                <a:gd name="T18" fmla="*/ 27 w 168"/>
                <a:gd name="T19" fmla="*/ 94 h 242"/>
                <a:gd name="T20" fmla="*/ 43 w 168"/>
                <a:gd name="T21" fmla="*/ 103 h 242"/>
                <a:gd name="T22" fmla="*/ 54 w 168"/>
                <a:gd name="T23" fmla="*/ 110 h 242"/>
                <a:gd name="T24" fmla="*/ 56 w 168"/>
                <a:gd name="T25" fmla="*/ 126 h 242"/>
                <a:gd name="T26" fmla="*/ 63 w 168"/>
                <a:gd name="T27" fmla="*/ 137 h 242"/>
                <a:gd name="T28" fmla="*/ 52 w 168"/>
                <a:gd name="T29" fmla="*/ 150 h 242"/>
                <a:gd name="T30" fmla="*/ 47 w 168"/>
                <a:gd name="T31" fmla="*/ 153 h 242"/>
                <a:gd name="T32" fmla="*/ 31 w 168"/>
                <a:gd name="T33" fmla="*/ 157 h 242"/>
                <a:gd name="T34" fmla="*/ 25 w 168"/>
                <a:gd name="T35" fmla="*/ 171 h 242"/>
                <a:gd name="T36" fmla="*/ 31 w 168"/>
                <a:gd name="T37" fmla="*/ 182 h 242"/>
                <a:gd name="T38" fmla="*/ 25 w 168"/>
                <a:gd name="T39" fmla="*/ 218 h 242"/>
                <a:gd name="T40" fmla="*/ 20 w 168"/>
                <a:gd name="T41" fmla="*/ 224 h 242"/>
                <a:gd name="T42" fmla="*/ 11 w 168"/>
                <a:gd name="T43" fmla="*/ 236 h 242"/>
                <a:gd name="T44" fmla="*/ 18 w 168"/>
                <a:gd name="T45" fmla="*/ 242 h 242"/>
                <a:gd name="T46" fmla="*/ 49 w 168"/>
                <a:gd name="T47" fmla="*/ 238 h 242"/>
                <a:gd name="T48" fmla="*/ 76 w 168"/>
                <a:gd name="T49" fmla="*/ 224 h 242"/>
                <a:gd name="T50" fmla="*/ 94 w 168"/>
                <a:gd name="T51" fmla="*/ 222 h 242"/>
                <a:gd name="T52" fmla="*/ 121 w 168"/>
                <a:gd name="T53" fmla="*/ 215 h 242"/>
                <a:gd name="T54" fmla="*/ 141 w 168"/>
                <a:gd name="T55" fmla="*/ 215 h 242"/>
                <a:gd name="T56" fmla="*/ 141 w 168"/>
                <a:gd name="T57" fmla="*/ 197 h 242"/>
                <a:gd name="T58" fmla="*/ 146 w 168"/>
                <a:gd name="T59" fmla="*/ 188 h 242"/>
                <a:gd name="T60" fmla="*/ 155 w 168"/>
                <a:gd name="T61" fmla="*/ 175 h 242"/>
                <a:gd name="T62" fmla="*/ 166 w 168"/>
                <a:gd name="T63" fmla="*/ 175 h 242"/>
                <a:gd name="T64" fmla="*/ 166 w 168"/>
                <a:gd name="T65" fmla="*/ 173 h 242"/>
                <a:gd name="T66" fmla="*/ 134 w 168"/>
                <a:gd name="T67" fmla="*/ 153 h 242"/>
                <a:gd name="T68" fmla="*/ 117 w 168"/>
                <a:gd name="T69" fmla="*/ 132 h 242"/>
                <a:gd name="T70" fmla="*/ 119 w 168"/>
                <a:gd name="T71" fmla="*/ 128 h 242"/>
                <a:gd name="T72" fmla="*/ 119 w 168"/>
                <a:gd name="T73" fmla="*/ 128 h 242"/>
                <a:gd name="T74" fmla="*/ 101 w 168"/>
                <a:gd name="T75" fmla="*/ 112 h 242"/>
                <a:gd name="T76" fmla="*/ 96 w 168"/>
                <a:gd name="T77" fmla="*/ 108 h 242"/>
                <a:gd name="T78" fmla="*/ 87 w 168"/>
                <a:gd name="T79" fmla="*/ 101 h 242"/>
                <a:gd name="T80" fmla="*/ 74 w 168"/>
                <a:gd name="T81" fmla="*/ 85 h 242"/>
                <a:gd name="T82" fmla="*/ 67 w 168"/>
                <a:gd name="T83" fmla="*/ 72 h 242"/>
                <a:gd name="T84" fmla="*/ 67 w 168"/>
                <a:gd name="T85" fmla="*/ 61 h 242"/>
                <a:gd name="T86" fmla="*/ 83 w 168"/>
                <a:gd name="T87" fmla="*/ 41 h 242"/>
                <a:gd name="T88" fmla="*/ 87 w 168"/>
                <a:gd name="T89" fmla="*/ 27 h 242"/>
                <a:gd name="T90" fmla="*/ 56 w 168"/>
                <a:gd name="T91" fmla="*/ 29 h 242"/>
                <a:gd name="T92" fmla="*/ 47 w 168"/>
                <a:gd name="T93" fmla="*/ 20 h 242"/>
                <a:gd name="T94" fmla="*/ 54 w 168"/>
                <a:gd name="T95" fmla="*/ 1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" h="242">
                  <a:moveTo>
                    <a:pt x="38" y="2"/>
                  </a:moveTo>
                  <a:lnTo>
                    <a:pt x="38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2" y="5"/>
                  </a:lnTo>
                  <a:lnTo>
                    <a:pt x="20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9" y="25"/>
                  </a:lnTo>
                  <a:lnTo>
                    <a:pt x="7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2" y="43"/>
                  </a:lnTo>
                  <a:lnTo>
                    <a:pt x="4" y="47"/>
                  </a:lnTo>
                  <a:lnTo>
                    <a:pt x="7" y="50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9" y="61"/>
                  </a:lnTo>
                  <a:lnTo>
                    <a:pt x="7" y="65"/>
                  </a:lnTo>
                  <a:lnTo>
                    <a:pt x="7" y="67"/>
                  </a:lnTo>
                  <a:lnTo>
                    <a:pt x="7" y="72"/>
                  </a:lnTo>
                  <a:lnTo>
                    <a:pt x="7" y="76"/>
                  </a:lnTo>
                  <a:lnTo>
                    <a:pt x="7" y="81"/>
                  </a:lnTo>
                  <a:lnTo>
                    <a:pt x="9" y="85"/>
                  </a:lnTo>
                  <a:lnTo>
                    <a:pt x="9" y="88"/>
                  </a:lnTo>
                  <a:lnTo>
                    <a:pt x="11" y="90"/>
                  </a:lnTo>
                  <a:lnTo>
                    <a:pt x="18" y="92"/>
                  </a:lnTo>
                  <a:lnTo>
                    <a:pt x="22" y="94"/>
                  </a:lnTo>
                  <a:lnTo>
                    <a:pt x="27" y="94"/>
                  </a:lnTo>
                  <a:lnTo>
                    <a:pt x="29" y="97"/>
                  </a:lnTo>
                  <a:lnTo>
                    <a:pt x="31" y="99"/>
                  </a:lnTo>
                  <a:lnTo>
                    <a:pt x="36" y="101"/>
                  </a:lnTo>
                  <a:lnTo>
                    <a:pt x="43" y="103"/>
                  </a:lnTo>
                  <a:lnTo>
                    <a:pt x="47" y="108"/>
                  </a:lnTo>
                  <a:lnTo>
                    <a:pt x="52" y="108"/>
                  </a:lnTo>
                  <a:lnTo>
                    <a:pt x="54" y="108"/>
                  </a:lnTo>
                  <a:lnTo>
                    <a:pt x="54" y="110"/>
                  </a:lnTo>
                  <a:lnTo>
                    <a:pt x="54" y="112"/>
                  </a:lnTo>
                  <a:lnTo>
                    <a:pt x="56" y="117"/>
                  </a:lnTo>
                  <a:lnTo>
                    <a:pt x="56" y="123"/>
                  </a:lnTo>
                  <a:lnTo>
                    <a:pt x="56" y="126"/>
                  </a:lnTo>
                  <a:lnTo>
                    <a:pt x="58" y="128"/>
                  </a:lnTo>
                  <a:lnTo>
                    <a:pt x="60" y="132"/>
                  </a:lnTo>
                  <a:lnTo>
                    <a:pt x="63" y="135"/>
                  </a:lnTo>
                  <a:lnTo>
                    <a:pt x="63" y="137"/>
                  </a:lnTo>
                  <a:lnTo>
                    <a:pt x="60" y="141"/>
                  </a:lnTo>
                  <a:lnTo>
                    <a:pt x="58" y="144"/>
                  </a:lnTo>
                  <a:lnTo>
                    <a:pt x="54" y="148"/>
                  </a:lnTo>
                  <a:lnTo>
                    <a:pt x="52" y="150"/>
                  </a:lnTo>
                  <a:lnTo>
                    <a:pt x="49" y="150"/>
                  </a:lnTo>
                  <a:lnTo>
                    <a:pt x="47" y="153"/>
                  </a:lnTo>
                  <a:lnTo>
                    <a:pt x="47" y="153"/>
                  </a:lnTo>
                  <a:lnTo>
                    <a:pt x="47" y="153"/>
                  </a:lnTo>
                  <a:lnTo>
                    <a:pt x="45" y="153"/>
                  </a:lnTo>
                  <a:lnTo>
                    <a:pt x="43" y="153"/>
                  </a:lnTo>
                  <a:lnTo>
                    <a:pt x="36" y="155"/>
                  </a:lnTo>
                  <a:lnTo>
                    <a:pt x="31" y="157"/>
                  </a:lnTo>
                  <a:lnTo>
                    <a:pt x="25" y="159"/>
                  </a:lnTo>
                  <a:lnTo>
                    <a:pt x="22" y="164"/>
                  </a:lnTo>
                  <a:lnTo>
                    <a:pt x="22" y="166"/>
                  </a:lnTo>
                  <a:lnTo>
                    <a:pt x="25" y="171"/>
                  </a:lnTo>
                  <a:lnTo>
                    <a:pt x="27" y="173"/>
                  </a:lnTo>
                  <a:lnTo>
                    <a:pt x="29" y="175"/>
                  </a:lnTo>
                  <a:lnTo>
                    <a:pt x="29" y="180"/>
                  </a:lnTo>
                  <a:lnTo>
                    <a:pt x="31" y="182"/>
                  </a:lnTo>
                  <a:lnTo>
                    <a:pt x="31" y="204"/>
                  </a:lnTo>
                  <a:lnTo>
                    <a:pt x="29" y="209"/>
                  </a:lnTo>
                  <a:lnTo>
                    <a:pt x="29" y="213"/>
                  </a:lnTo>
                  <a:lnTo>
                    <a:pt x="25" y="218"/>
                  </a:lnTo>
                  <a:lnTo>
                    <a:pt x="22" y="220"/>
                  </a:lnTo>
                  <a:lnTo>
                    <a:pt x="20" y="222"/>
                  </a:lnTo>
                  <a:lnTo>
                    <a:pt x="20" y="224"/>
                  </a:lnTo>
                  <a:lnTo>
                    <a:pt x="20" y="224"/>
                  </a:lnTo>
                  <a:lnTo>
                    <a:pt x="18" y="227"/>
                  </a:lnTo>
                  <a:lnTo>
                    <a:pt x="16" y="229"/>
                  </a:lnTo>
                  <a:lnTo>
                    <a:pt x="13" y="233"/>
                  </a:lnTo>
                  <a:lnTo>
                    <a:pt x="11" y="236"/>
                  </a:lnTo>
                  <a:lnTo>
                    <a:pt x="9" y="240"/>
                  </a:lnTo>
                  <a:lnTo>
                    <a:pt x="9" y="242"/>
                  </a:lnTo>
                  <a:lnTo>
                    <a:pt x="11" y="242"/>
                  </a:lnTo>
                  <a:lnTo>
                    <a:pt x="18" y="242"/>
                  </a:lnTo>
                  <a:lnTo>
                    <a:pt x="25" y="242"/>
                  </a:lnTo>
                  <a:lnTo>
                    <a:pt x="34" y="242"/>
                  </a:lnTo>
                  <a:lnTo>
                    <a:pt x="43" y="240"/>
                  </a:lnTo>
                  <a:lnTo>
                    <a:pt x="49" y="238"/>
                  </a:lnTo>
                  <a:lnTo>
                    <a:pt x="56" y="233"/>
                  </a:lnTo>
                  <a:lnTo>
                    <a:pt x="63" y="229"/>
                  </a:lnTo>
                  <a:lnTo>
                    <a:pt x="69" y="227"/>
                  </a:lnTo>
                  <a:lnTo>
                    <a:pt x="76" y="224"/>
                  </a:lnTo>
                  <a:lnTo>
                    <a:pt x="83" y="222"/>
                  </a:lnTo>
                  <a:lnTo>
                    <a:pt x="87" y="222"/>
                  </a:lnTo>
                  <a:lnTo>
                    <a:pt x="90" y="222"/>
                  </a:lnTo>
                  <a:lnTo>
                    <a:pt x="94" y="222"/>
                  </a:lnTo>
                  <a:lnTo>
                    <a:pt x="99" y="220"/>
                  </a:lnTo>
                  <a:lnTo>
                    <a:pt x="105" y="220"/>
                  </a:lnTo>
                  <a:lnTo>
                    <a:pt x="112" y="218"/>
                  </a:lnTo>
                  <a:lnTo>
                    <a:pt x="121" y="215"/>
                  </a:lnTo>
                  <a:lnTo>
                    <a:pt x="128" y="215"/>
                  </a:lnTo>
                  <a:lnTo>
                    <a:pt x="132" y="215"/>
                  </a:lnTo>
                  <a:lnTo>
                    <a:pt x="137" y="215"/>
                  </a:lnTo>
                  <a:lnTo>
                    <a:pt x="141" y="215"/>
                  </a:lnTo>
                  <a:lnTo>
                    <a:pt x="143" y="213"/>
                  </a:lnTo>
                  <a:lnTo>
                    <a:pt x="143" y="209"/>
                  </a:lnTo>
                  <a:lnTo>
                    <a:pt x="143" y="204"/>
                  </a:lnTo>
                  <a:lnTo>
                    <a:pt x="141" y="197"/>
                  </a:lnTo>
                  <a:lnTo>
                    <a:pt x="141" y="195"/>
                  </a:lnTo>
                  <a:lnTo>
                    <a:pt x="141" y="193"/>
                  </a:lnTo>
                  <a:lnTo>
                    <a:pt x="143" y="191"/>
                  </a:lnTo>
                  <a:lnTo>
                    <a:pt x="146" y="188"/>
                  </a:lnTo>
                  <a:lnTo>
                    <a:pt x="148" y="184"/>
                  </a:lnTo>
                  <a:lnTo>
                    <a:pt x="150" y="180"/>
                  </a:lnTo>
                  <a:lnTo>
                    <a:pt x="152" y="177"/>
                  </a:lnTo>
                  <a:lnTo>
                    <a:pt x="155" y="175"/>
                  </a:lnTo>
                  <a:lnTo>
                    <a:pt x="157" y="175"/>
                  </a:lnTo>
                  <a:lnTo>
                    <a:pt x="161" y="175"/>
                  </a:lnTo>
                  <a:lnTo>
                    <a:pt x="164" y="175"/>
                  </a:lnTo>
                  <a:lnTo>
                    <a:pt x="166" y="175"/>
                  </a:lnTo>
                  <a:lnTo>
                    <a:pt x="168" y="175"/>
                  </a:lnTo>
                  <a:lnTo>
                    <a:pt x="168" y="175"/>
                  </a:lnTo>
                  <a:lnTo>
                    <a:pt x="168" y="175"/>
                  </a:lnTo>
                  <a:lnTo>
                    <a:pt x="166" y="173"/>
                  </a:lnTo>
                  <a:lnTo>
                    <a:pt x="161" y="171"/>
                  </a:lnTo>
                  <a:lnTo>
                    <a:pt x="157" y="166"/>
                  </a:lnTo>
                  <a:lnTo>
                    <a:pt x="143" y="157"/>
                  </a:lnTo>
                  <a:lnTo>
                    <a:pt x="134" y="153"/>
                  </a:lnTo>
                  <a:lnTo>
                    <a:pt x="128" y="148"/>
                  </a:lnTo>
                  <a:lnTo>
                    <a:pt x="123" y="144"/>
                  </a:lnTo>
                  <a:lnTo>
                    <a:pt x="119" y="137"/>
                  </a:lnTo>
                  <a:lnTo>
                    <a:pt x="117" y="132"/>
                  </a:lnTo>
                  <a:lnTo>
                    <a:pt x="117" y="130"/>
                  </a:lnTo>
                  <a:lnTo>
                    <a:pt x="117" y="130"/>
                  </a:lnTo>
                  <a:lnTo>
                    <a:pt x="117" y="128"/>
                  </a:lnTo>
                  <a:lnTo>
                    <a:pt x="119" y="128"/>
                  </a:lnTo>
                  <a:lnTo>
                    <a:pt x="119" y="128"/>
                  </a:lnTo>
                  <a:lnTo>
                    <a:pt x="121" y="128"/>
                  </a:lnTo>
                  <a:lnTo>
                    <a:pt x="119" y="128"/>
                  </a:lnTo>
                  <a:lnTo>
                    <a:pt x="119" y="128"/>
                  </a:lnTo>
                  <a:lnTo>
                    <a:pt x="114" y="123"/>
                  </a:lnTo>
                  <a:lnTo>
                    <a:pt x="110" y="119"/>
                  </a:lnTo>
                  <a:lnTo>
                    <a:pt x="105" y="115"/>
                  </a:lnTo>
                  <a:lnTo>
                    <a:pt x="101" y="112"/>
                  </a:lnTo>
                  <a:lnTo>
                    <a:pt x="99" y="110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4" y="108"/>
                  </a:lnTo>
                  <a:lnTo>
                    <a:pt x="94" y="106"/>
                  </a:lnTo>
                  <a:lnTo>
                    <a:pt x="92" y="103"/>
                  </a:lnTo>
                  <a:lnTo>
                    <a:pt x="87" y="101"/>
                  </a:lnTo>
                  <a:lnTo>
                    <a:pt x="83" y="97"/>
                  </a:lnTo>
                  <a:lnTo>
                    <a:pt x="78" y="92"/>
                  </a:lnTo>
                  <a:lnTo>
                    <a:pt x="76" y="90"/>
                  </a:lnTo>
                  <a:lnTo>
                    <a:pt x="74" y="85"/>
                  </a:lnTo>
                  <a:lnTo>
                    <a:pt x="72" y="83"/>
                  </a:lnTo>
                  <a:lnTo>
                    <a:pt x="72" y="81"/>
                  </a:lnTo>
                  <a:lnTo>
                    <a:pt x="69" y="76"/>
                  </a:lnTo>
                  <a:lnTo>
                    <a:pt x="67" y="72"/>
                  </a:lnTo>
                  <a:lnTo>
                    <a:pt x="65" y="70"/>
                  </a:lnTo>
                  <a:lnTo>
                    <a:pt x="65" y="65"/>
                  </a:lnTo>
                  <a:lnTo>
                    <a:pt x="65" y="63"/>
                  </a:lnTo>
                  <a:lnTo>
                    <a:pt x="67" y="61"/>
                  </a:lnTo>
                  <a:lnTo>
                    <a:pt x="69" y="56"/>
                  </a:lnTo>
                  <a:lnTo>
                    <a:pt x="74" y="52"/>
                  </a:lnTo>
                  <a:lnTo>
                    <a:pt x="81" y="45"/>
                  </a:lnTo>
                  <a:lnTo>
                    <a:pt x="83" y="41"/>
                  </a:lnTo>
                  <a:lnTo>
                    <a:pt x="87" y="36"/>
                  </a:lnTo>
                  <a:lnTo>
                    <a:pt x="87" y="32"/>
                  </a:lnTo>
                  <a:lnTo>
                    <a:pt x="87" y="29"/>
                  </a:lnTo>
                  <a:lnTo>
                    <a:pt x="87" y="27"/>
                  </a:lnTo>
                  <a:lnTo>
                    <a:pt x="83" y="27"/>
                  </a:lnTo>
                  <a:lnTo>
                    <a:pt x="74" y="27"/>
                  </a:lnTo>
                  <a:lnTo>
                    <a:pt x="65" y="27"/>
                  </a:lnTo>
                  <a:lnTo>
                    <a:pt x="56" y="29"/>
                  </a:lnTo>
                  <a:lnTo>
                    <a:pt x="49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9" y="16"/>
                  </a:lnTo>
                  <a:lnTo>
                    <a:pt x="52" y="14"/>
                  </a:lnTo>
                  <a:lnTo>
                    <a:pt x="52" y="11"/>
                  </a:lnTo>
                  <a:lnTo>
                    <a:pt x="54" y="11"/>
                  </a:lnTo>
                  <a:lnTo>
                    <a:pt x="38" y="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87" name="Freeform 95"/>
            <p:cNvSpPr>
              <a:spLocks/>
            </p:cNvSpPr>
            <p:nvPr/>
          </p:nvSpPr>
          <p:spPr bwMode="auto">
            <a:xfrm>
              <a:off x="3883025" y="1263650"/>
              <a:ext cx="266700" cy="384175"/>
            </a:xfrm>
            <a:custGeom>
              <a:avLst/>
              <a:gdLst>
                <a:gd name="T0" fmla="*/ 34 w 168"/>
                <a:gd name="T1" fmla="*/ 0 h 242"/>
                <a:gd name="T2" fmla="*/ 20 w 168"/>
                <a:gd name="T3" fmla="*/ 9 h 242"/>
                <a:gd name="T4" fmla="*/ 13 w 168"/>
                <a:gd name="T5" fmla="*/ 23 h 242"/>
                <a:gd name="T6" fmla="*/ 4 w 168"/>
                <a:gd name="T7" fmla="*/ 25 h 242"/>
                <a:gd name="T8" fmla="*/ 2 w 168"/>
                <a:gd name="T9" fmla="*/ 25 h 242"/>
                <a:gd name="T10" fmla="*/ 2 w 168"/>
                <a:gd name="T11" fmla="*/ 43 h 242"/>
                <a:gd name="T12" fmla="*/ 9 w 168"/>
                <a:gd name="T13" fmla="*/ 56 h 242"/>
                <a:gd name="T14" fmla="*/ 7 w 168"/>
                <a:gd name="T15" fmla="*/ 72 h 242"/>
                <a:gd name="T16" fmla="*/ 9 w 168"/>
                <a:gd name="T17" fmla="*/ 88 h 242"/>
                <a:gd name="T18" fmla="*/ 27 w 168"/>
                <a:gd name="T19" fmla="*/ 94 h 242"/>
                <a:gd name="T20" fmla="*/ 43 w 168"/>
                <a:gd name="T21" fmla="*/ 103 h 242"/>
                <a:gd name="T22" fmla="*/ 54 w 168"/>
                <a:gd name="T23" fmla="*/ 110 h 242"/>
                <a:gd name="T24" fmla="*/ 56 w 168"/>
                <a:gd name="T25" fmla="*/ 126 h 242"/>
                <a:gd name="T26" fmla="*/ 63 w 168"/>
                <a:gd name="T27" fmla="*/ 137 h 242"/>
                <a:gd name="T28" fmla="*/ 52 w 168"/>
                <a:gd name="T29" fmla="*/ 150 h 242"/>
                <a:gd name="T30" fmla="*/ 47 w 168"/>
                <a:gd name="T31" fmla="*/ 153 h 242"/>
                <a:gd name="T32" fmla="*/ 31 w 168"/>
                <a:gd name="T33" fmla="*/ 157 h 242"/>
                <a:gd name="T34" fmla="*/ 25 w 168"/>
                <a:gd name="T35" fmla="*/ 171 h 242"/>
                <a:gd name="T36" fmla="*/ 31 w 168"/>
                <a:gd name="T37" fmla="*/ 182 h 242"/>
                <a:gd name="T38" fmla="*/ 25 w 168"/>
                <a:gd name="T39" fmla="*/ 218 h 242"/>
                <a:gd name="T40" fmla="*/ 20 w 168"/>
                <a:gd name="T41" fmla="*/ 224 h 242"/>
                <a:gd name="T42" fmla="*/ 11 w 168"/>
                <a:gd name="T43" fmla="*/ 236 h 242"/>
                <a:gd name="T44" fmla="*/ 18 w 168"/>
                <a:gd name="T45" fmla="*/ 242 h 242"/>
                <a:gd name="T46" fmla="*/ 49 w 168"/>
                <a:gd name="T47" fmla="*/ 238 h 242"/>
                <a:gd name="T48" fmla="*/ 76 w 168"/>
                <a:gd name="T49" fmla="*/ 224 h 242"/>
                <a:gd name="T50" fmla="*/ 94 w 168"/>
                <a:gd name="T51" fmla="*/ 222 h 242"/>
                <a:gd name="T52" fmla="*/ 121 w 168"/>
                <a:gd name="T53" fmla="*/ 215 h 242"/>
                <a:gd name="T54" fmla="*/ 141 w 168"/>
                <a:gd name="T55" fmla="*/ 215 h 242"/>
                <a:gd name="T56" fmla="*/ 141 w 168"/>
                <a:gd name="T57" fmla="*/ 197 h 242"/>
                <a:gd name="T58" fmla="*/ 146 w 168"/>
                <a:gd name="T59" fmla="*/ 188 h 242"/>
                <a:gd name="T60" fmla="*/ 155 w 168"/>
                <a:gd name="T61" fmla="*/ 175 h 242"/>
                <a:gd name="T62" fmla="*/ 166 w 168"/>
                <a:gd name="T63" fmla="*/ 175 h 242"/>
                <a:gd name="T64" fmla="*/ 166 w 168"/>
                <a:gd name="T65" fmla="*/ 173 h 242"/>
                <a:gd name="T66" fmla="*/ 134 w 168"/>
                <a:gd name="T67" fmla="*/ 153 h 242"/>
                <a:gd name="T68" fmla="*/ 117 w 168"/>
                <a:gd name="T69" fmla="*/ 132 h 242"/>
                <a:gd name="T70" fmla="*/ 119 w 168"/>
                <a:gd name="T71" fmla="*/ 128 h 242"/>
                <a:gd name="T72" fmla="*/ 119 w 168"/>
                <a:gd name="T73" fmla="*/ 128 h 242"/>
                <a:gd name="T74" fmla="*/ 101 w 168"/>
                <a:gd name="T75" fmla="*/ 112 h 242"/>
                <a:gd name="T76" fmla="*/ 96 w 168"/>
                <a:gd name="T77" fmla="*/ 108 h 242"/>
                <a:gd name="T78" fmla="*/ 87 w 168"/>
                <a:gd name="T79" fmla="*/ 101 h 242"/>
                <a:gd name="T80" fmla="*/ 74 w 168"/>
                <a:gd name="T81" fmla="*/ 85 h 242"/>
                <a:gd name="T82" fmla="*/ 67 w 168"/>
                <a:gd name="T83" fmla="*/ 72 h 242"/>
                <a:gd name="T84" fmla="*/ 67 w 168"/>
                <a:gd name="T85" fmla="*/ 61 h 242"/>
                <a:gd name="T86" fmla="*/ 83 w 168"/>
                <a:gd name="T87" fmla="*/ 41 h 242"/>
                <a:gd name="T88" fmla="*/ 87 w 168"/>
                <a:gd name="T89" fmla="*/ 27 h 242"/>
                <a:gd name="T90" fmla="*/ 56 w 168"/>
                <a:gd name="T91" fmla="*/ 29 h 242"/>
                <a:gd name="T92" fmla="*/ 47 w 168"/>
                <a:gd name="T93" fmla="*/ 20 h 242"/>
                <a:gd name="T94" fmla="*/ 54 w 168"/>
                <a:gd name="T95" fmla="*/ 1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" h="242">
                  <a:moveTo>
                    <a:pt x="38" y="2"/>
                  </a:moveTo>
                  <a:lnTo>
                    <a:pt x="38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2" y="5"/>
                  </a:lnTo>
                  <a:lnTo>
                    <a:pt x="20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9" y="25"/>
                  </a:lnTo>
                  <a:lnTo>
                    <a:pt x="7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2" y="43"/>
                  </a:lnTo>
                  <a:lnTo>
                    <a:pt x="4" y="47"/>
                  </a:lnTo>
                  <a:lnTo>
                    <a:pt x="7" y="50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9" y="61"/>
                  </a:lnTo>
                  <a:lnTo>
                    <a:pt x="7" y="65"/>
                  </a:lnTo>
                  <a:lnTo>
                    <a:pt x="7" y="67"/>
                  </a:lnTo>
                  <a:lnTo>
                    <a:pt x="7" y="72"/>
                  </a:lnTo>
                  <a:lnTo>
                    <a:pt x="7" y="76"/>
                  </a:lnTo>
                  <a:lnTo>
                    <a:pt x="7" y="81"/>
                  </a:lnTo>
                  <a:lnTo>
                    <a:pt x="9" y="85"/>
                  </a:lnTo>
                  <a:lnTo>
                    <a:pt x="9" y="88"/>
                  </a:lnTo>
                  <a:lnTo>
                    <a:pt x="11" y="90"/>
                  </a:lnTo>
                  <a:lnTo>
                    <a:pt x="18" y="92"/>
                  </a:lnTo>
                  <a:lnTo>
                    <a:pt x="22" y="94"/>
                  </a:lnTo>
                  <a:lnTo>
                    <a:pt x="27" y="94"/>
                  </a:lnTo>
                  <a:lnTo>
                    <a:pt x="29" y="97"/>
                  </a:lnTo>
                  <a:lnTo>
                    <a:pt x="31" y="99"/>
                  </a:lnTo>
                  <a:lnTo>
                    <a:pt x="36" y="101"/>
                  </a:lnTo>
                  <a:lnTo>
                    <a:pt x="43" y="103"/>
                  </a:lnTo>
                  <a:lnTo>
                    <a:pt x="47" y="108"/>
                  </a:lnTo>
                  <a:lnTo>
                    <a:pt x="52" y="108"/>
                  </a:lnTo>
                  <a:lnTo>
                    <a:pt x="54" y="108"/>
                  </a:lnTo>
                  <a:lnTo>
                    <a:pt x="54" y="110"/>
                  </a:lnTo>
                  <a:lnTo>
                    <a:pt x="54" y="112"/>
                  </a:lnTo>
                  <a:lnTo>
                    <a:pt x="56" y="117"/>
                  </a:lnTo>
                  <a:lnTo>
                    <a:pt x="56" y="123"/>
                  </a:lnTo>
                  <a:lnTo>
                    <a:pt x="56" y="126"/>
                  </a:lnTo>
                  <a:lnTo>
                    <a:pt x="58" y="128"/>
                  </a:lnTo>
                  <a:lnTo>
                    <a:pt x="60" y="132"/>
                  </a:lnTo>
                  <a:lnTo>
                    <a:pt x="63" y="135"/>
                  </a:lnTo>
                  <a:lnTo>
                    <a:pt x="63" y="137"/>
                  </a:lnTo>
                  <a:lnTo>
                    <a:pt x="60" y="141"/>
                  </a:lnTo>
                  <a:lnTo>
                    <a:pt x="58" y="144"/>
                  </a:lnTo>
                  <a:lnTo>
                    <a:pt x="54" y="148"/>
                  </a:lnTo>
                  <a:lnTo>
                    <a:pt x="52" y="150"/>
                  </a:lnTo>
                  <a:lnTo>
                    <a:pt x="49" y="150"/>
                  </a:lnTo>
                  <a:lnTo>
                    <a:pt x="47" y="153"/>
                  </a:lnTo>
                  <a:lnTo>
                    <a:pt x="47" y="153"/>
                  </a:lnTo>
                  <a:lnTo>
                    <a:pt x="47" y="153"/>
                  </a:lnTo>
                  <a:lnTo>
                    <a:pt x="45" y="153"/>
                  </a:lnTo>
                  <a:lnTo>
                    <a:pt x="43" y="153"/>
                  </a:lnTo>
                  <a:lnTo>
                    <a:pt x="36" y="155"/>
                  </a:lnTo>
                  <a:lnTo>
                    <a:pt x="31" y="157"/>
                  </a:lnTo>
                  <a:lnTo>
                    <a:pt x="25" y="159"/>
                  </a:lnTo>
                  <a:lnTo>
                    <a:pt x="22" y="164"/>
                  </a:lnTo>
                  <a:lnTo>
                    <a:pt x="22" y="166"/>
                  </a:lnTo>
                  <a:lnTo>
                    <a:pt x="25" y="171"/>
                  </a:lnTo>
                  <a:lnTo>
                    <a:pt x="27" y="173"/>
                  </a:lnTo>
                  <a:lnTo>
                    <a:pt x="29" y="175"/>
                  </a:lnTo>
                  <a:lnTo>
                    <a:pt x="29" y="180"/>
                  </a:lnTo>
                  <a:lnTo>
                    <a:pt x="31" y="182"/>
                  </a:lnTo>
                  <a:lnTo>
                    <a:pt x="31" y="204"/>
                  </a:lnTo>
                  <a:lnTo>
                    <a:pt x="29" y="209"/>
                  </a:lnTo>
                  <a:lnTo>
                    <a:pt x="29" y="213"/>
                  </a:lnTo>
                  <a:lnTo>
                    <a:pt x="25" y="218"/>
                  </a:lnTo>
                  <a:lnTo>
                    <a:pt x="22" y="220"/>
                  </a:lnTo>
                  <a:lnTo>
                    <a:pt x="20" y="222"/>
                  </a:lnTo>
                  <a:lnTo>
                    <a:pt x="20" y="224"/>
                  </a:lnTo>
                  <a:lnTo>
                    <a:pt x="20" y="224"/>
                  </a:lnTo>
                  <a:lnTo>
                    <a:pt x="18" y="227"/>
                  </a:lnTo>
                  <a:lnTo>
                    <a:pt x="16" y="229"/>
                  </a:lnTo>
                  <a:lnTo>
                    <a:pt x="13" y="233"/>
                  </a:lnTo>
                  <a:lnTo>
                    <a:pt x="11" y="236"/>
                  </a:lnTo>
                  <a:lnTo>
                    <a:pt x="9" y="240"/>
                  </a:lnTo>
                  <a:lnTo>
                    <a:pt x="9" y="242"/>
                  </a:lnTo>
                  <a:lnTo>
                    <a:pt x="11" y="242"/>
                  </a:lnTo>
                  <a:lnTo>
                    <a:pt x="18" y="242"/>
                  </a:lnTo>
                  <a:lnTo>
                    <a:pt x="25" y="242"/>
                  </a:lnTo>
                  <a:lnTo>
                    <a:pt x="34" y="242"/>
                  </a:lnTo>
                  <a:lnTo>
                    <a:pt x="43" y="240"/>
                  </a:lnTo>
                  <a:lnTo>
                    <a:pt x="49" y="238"/>
                  </a:lnTo>
                  <a:lnTo>
                    <a:pt x="56" y="233"/>
                  </a:lnTo>
                  <a:lnTo>
                    <a:pt x="63" y="229"/>
                  </a:lnTo>
                  <a:lnTo>
                    <a:pt x="69" y="227"/>
                  </a:lnTo>
                  <a:lnTo>
                    <a:pt x="76" y="224"/>
                  </a:lnTo>
                  <a:lnTo>
                    <a:pt x="83" y="222"/>
                  </a:lnTo>
                  <a:lnTo>
                    <a:pt x="87" y="222"/>
                  </a:lnTo>
                  <a:lnTo>
                    <a:pt x="90" y="222"/>
                  </a:lnTo>
                  <a:lnTo>
                    <a:pt x="94" y="222"/>
                  </a:lnTo>
                  <a:lnTo>
                    <a:pt x="99" y="220"/>
                  </a:lnTo>
                  <a:lnTo>
                    <a:pt x="105" y="220"/>
                  </a:lnTo>
                  <a:lnTo>
                    <a:pt x="112" y="218"/>
                  </a:lnTo>
                  <a:lnTo>
                    <a:pt x="121" y="215"/>
                  </a:lnTo>
                  <a:lnTo>
                    <a:pt x="128" y="215"/>
                  </a:lnTo>
                  <a:lnTo>
                    <a:pt x="132" y="215"/>
                  </a:lnTo>
                  <a:lnTo>
                    <a:pt x="137" y="215"/>
                  </a:lnTo>
                  <a:lnTo>
                    <a:pt x="141" y="215"/>
                  </a:lnTo>
                  <a:lnTo>
                    <a:pt x="143" y="213"/>
                  </a:lnTo>
                  <a:lnTo>
                    <a:pt x="143" y="209"/>
                  </a:lnTo>
                  <a:lnTo>
                    <a:pt x="143" y="204"/>
                  </a:lnTo>
                  <a:lnTo>
                    <a:pt x="141" y="197"/>
                  </a:lnTo>
                  <a:lnTo>
                    <a:pt x="141" y="195"/>
                  </a:lnTo>
                  <a:lnTo>
                    <a:pt x="141" y="193"/>
                  </a:lnTo>
                  <a:lnTo>
                    <a:pt x="143" y="191"/>
                  </a:lnTo>
                  <a:lnTo>
                    <a:pt x="146" y="188"/>
                  </a:lnTo>
                  <a:lnTo>
                    <a:pt x="148" y="184"/>
                  </a:lnTo>
                  <a:lnTo>
                    <a:pt x="150" y="180"/>
                  </a:lnTo>
                  <a:lnTo>
                    <a:pt x="152" y="177"/>
                  </a:lnTo>
                  <a:lnTo>
                    <a:pt x="155" y="175"/>
                  </a:lnTo>
                  <a:lnTo>
                    <a:pt x="157" y="175"/>
                  </a:lnTo>
                  <a:lnTo>
                    <a:pt x="161" y="175"/>
                  </a:lnTo>
                  <a:lnTo>
                    <a:pt x="164" y="175"/>
                  </a:lnTo>
                  <a:lnTo>
                    <a:pt x="166" y="175"/>
                  </a:lnTo>
                  <a:lnTo>
                    <a:pt x="168" y="175"/>
                  </a:lnTo>
                  <a:lnTo>
                    <a:pt x="168" y="175"/>
                  </a:lnTo>
                  <a:lnTo>
                    <a:pt x="168" y="175"/>
                  </a:lnTo>
                  <a:lnTo>
                    <a:pt x="166" y="173"/>
                  </a:lnTo>
                  <a:lnTo>
                    <a:pt x="161" y="171"/>
                  </a:lnTo>
                  <a:lnTo>
                    <a:pt x="157" y="166"/>
                  </a:lnTo>
                  <a:lnTo>
                    <a:pt x="143" y="157"/>
                  </a:lnTo>
                  <a:lnTo>
                    <a:pt x="134" y="153"/>
                  </a:lnTo>
                  <a:lnTo>
                    <a:pt x="128" y="148"/>
                  </a:lnTo>
                  <a:lnTo>
                    <a:pt x="123" y="144"/>
                  </a:lnTo>
                  <a:lnTo>
                    <a:pt x="119" y="137"/>
                  </a:lnTo>
                  <a:lnTo>
                    <a:pt x="117" y="132"/>
                  </a:lnTo>
                  <a:lnTo>
                    <a:pt x="117" y="130"/>
                  </a:lnTo>
                  <a:lnTo>
                    <a:pt x="117" y="130"/>
                  </a:lnTo>
                  <a:lnTo>
                    <a:pt x="117" y="128"/>
                  </a:lnTo>
                  <a:lnTo>
                    <a:pt x="119" y="128"/>
                  </a:lnTo>
                  <a:lnTo>
                    <a:pt x="119" y="128"/>
                  </a:lnTo>
                  <a:lnTo>
                    <a:pt x="121" y="128"/>
                  </a:lnTo>
                  <a:lnTo>
                    <a:pt x="119" y="128"/>
                  </a:lnTo>
                  <a:lnTo>
                    <a:pt x="119" y="128"/>
                  </a:lnTo>
                  <a:lnTo>
                    <a:pt x="114" y="123"/>
                  </a:lnTo>
                  <a:lnTo>
                    <a:pt x="110" y="119"/>
                  </a:lnTo>
                  <a:lnTo>
                    <a:pt x="105" y="115"/>
                  </a:lnTo>
                  <a:lnTo>
                    <a:pt x="101" y="112"/>
                  </a:lnTo>
                  <a:lnTo>
                    <a:pt x="99" y="110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4" y="108"/>
                  </a:lnTo>
                  <a:lnTo>
                    <a:pt x="94" y="106"/>
                  </a:lnTo>
                  <a:lnTo>
                    <a:pt x="92" y="103"/>
                  </a:lnTo>
                  <a:lnTo>
                    <a:pt x="87" y="101"/>
                  </a:lnTo>
                  <a:lnTo>
                    <a:pt x="83" y="97"/>
                  </a:lnTo>
                  <a:lnTo>
                    <a:pt x="78" y="92"/>
                  </a:lnTo>
                  <a:lnTo>
                    <a:pt x="76" y="90"/>
                  </a:lnTo>
                  <a:lnTo>
                    <a:pt x="74" y="85"/>
                  </a:lnTo>
                  <a:lnTo>
                    <a:pt x="72" y="83"/>
                  </a:lnTo>
                  <a:lnTo>
                    <a:pt x="72" y="81"/>
                  </a:lnTo>
                  <a:lnTo>
                    <a:pt x="69" y="76"/>
                  </a:lnTo>
                  <a:lnTo>
                    <a:pt x="67" y="72"/>
                  </a:lnTo>
                  <a:lnTo>
                    <a:pt x="65" y="70"/>
                  </a:lnTo>
                  <a:lnTo>
                    <a:pt x="65" y="65"/>
                  </a:lnTo>
                  <a:lnTo>
                    <a:pt x="65" y="63"/>
                  </a:lnTo>
                  <a:lnTo>
                    <a:pt x="67" y="61"/>
                  </a:lnTo>
                  <a:lnTo>
                    <a:pt x="69" y="56"/>
                  </a:lnTo>
                  <a:lnTo>
                    <a:pt x="74" y="52"/>
                  </a:lnTo>
                  <a:lnTo>
                    <a:pt x="81" y="45"/>
                  </a:lnTo>
                  <a:lnTo>
                    <a:pt x="83" y="41"/>
                  </a:lnTo>
                  <a:lnTo>
                    <a:pt x="87" y="36"/>
                  </a:lnTo>
                  <a:lnTo>
                    <a:pt x="87" y="32"/>
                  </a:lnTo>
                  <a:lnTo>
                    <a:pt x="87" y="29"/>
                  </a:lnTo>
                  <a:lnTo>
                    <a:pt x="87" y="27"/>
                  </a:lnTo>
                  <a:lnTo>
                    <a:pt x="83" y="27"/>
                  </a:lnTo>
                  <a:lnTo>
                    <a:pt x="74" y="27"/>
                  </a:lnTo>
                  <a:lnTo>
                    <a:pt x="65" y="27"/>
                  </a:lnTo>
                  <a:lnTo>
                    <a:pt x="56" y="29"/>
                  </a:lnTo>
                  <a:lnTo>
                    <a:pt x="49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9" y="16"/>
                  </a:lnTo>
                  <a:lnTo>
                    <a:pt x="52" y="14"/>
                  </a:lnTo>
                  <a:lnTo>
                    <a:pt x="52" y="11"/>
                  </a:lnTo>
                  <a:lnTo>
                    <a:pt x="54" y="11"/>
                  </a:lnTo>
                  <a:lnTo>
                    <a:pt x="38" y="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88" name="Freeform 96"/>
            <p:cNvSpPr>
              <a:spLocks/>
            </p:cNvSpPr>
            <p:nvPr/>
          </p:nvSpPr>
          <p:spPr bwMode="auto">
            <a:xfrm>
              <a:off x="4435475" y="736600"/>
              <a:ext cx="419100" cy="673100"/>
            </a:xfrm>
            <a:custGeom>
              <a:avLst/>
              <a:gdLst>
                <a:gd name="T0" fmla="*/ 264 w 264"/>
                <a:gd name="T1" fmla="*/ 74 h 424"/>
                <a:gd name="T2" fmla="*/ 262 w 264"/>
                <a:gd name="T3" fmla="*/ 61 h 424"/>
                <a:gd name="T4" fmla="*/ 251 w 264"/>
                <a:gd name="T5" fmla="*/ 43 h 424"/>
                <a:gd name="T6" fmla="*/ 244 w 264"/>
                <a:gd name="T7" fmla="*/ 34 h 424"/>
                <a:gd name="T8" fmla="*/ 224 w 264"/>
                <a:gd name="T9" fmla="*/ 18 h 424"/>
                <a:gd name="T10" fmla="*/ 192 w 264"/>
                <a:gd name="T11" fmla="*/ 3 h 424"/>
                <a:gd name="T12" fmla="*/ 161 w 264"/>
                <a:gd name="T13" fmla="*/ 9 h 424"/>
                <a:gd name="T14" fmla="*/ 141 w 264"/>
                <a:gd name="T15" fmla="*/ 23 h 424"/>
                <a:gd name="T16" fmla="*/ 136 w 264"/>
                <a:gd name="T17" fmla="*/ 32 h 424"/>
                <a:gd name="T18" fmla="*/ 118 w 264"/>
                <a:gd name="T19" fmla="*/ 39 h 424"/>
                <a:gd name="T20" fmla="*/ 107 w 264"/>
                <a:gd name="T21" fmla="*/ 52 h 424"/>
                <a:gd name="T22" fmla="*/ 105 w 264"/>
                <a:gd name="T23" fmla="*/ 56 h 424"/>
                <a:gd name="T24" fmla="*/ 107 w 264"/>
                <a:gd name="T25" fmla="*/ 68 h 424"/>
                <a:gd name="T26" fmla="*/ 105 w 264"/>
                <a:gd name="T27" fmla="*/ 74 h 424"/>
                <a:gd name="T28" fmla="*/ 98 w 264"/>
                <a:gd name="T29" fmla="*/ 92 h 424"/>
                <a:gd name="T30" fmla="*/ 87 w 264"/>
                <a:gd name="T31" fmla="*/ 95 h 424"/>
                <a:gd name="T32" fmla="*/ 71 w 264"/>
                <a:gd name="T33" fmla="*/ 108 h 424"/>
                <a:gd name="T34" fmla="*/ 67 w 264"/>
                <a:gd name="T35" fmla="*/ 130 h 424"/>
                <a:gd name="T36" fmla="*/ 60 w 264"/>
                <a:gd name="T37" fmla="*/ 139 h 424"/>
                <a:gd name="T38" fmla="*/ 62 w 264"/>
                <a:gd name="T39" fmla="*/ 155 h 424"/>
                <a:gd name="T40" fmla="*/ 69 w 264"/>
                <a:gd name="T41" fmla="*/ 166 h 424"/>
                <a:gd name="T42" fmla="*/ 53 w 264"/>
                <a:gd name="T43" fmla="*/ 166 h 424"/>
                <a:gd name="T44" fmla="*/ 40 w 264"/>
                <a:gd name="T45" fmla="*/ 169 h 424"/>
                <a:gd name="T46" fmla="*/ 26 w 264"/>
                <a:gd name="T47" fmla="*/ 180 h 424"/>
                <a:gd name="T48" fmla="*/ 22 w 264"/>
                <a:gd name="T49" fmla="*/ 193 h 424"/>
                <a:gd name="T50" fmla="*/ 24 w 264"/>
                <a:gd name="T51" fmla="*/ 204 h 424"/>
                <a:gd name="T52" fmla="*/ 26 w 264"/>
                <a:gd name="T53" fmla="*/ 240 h 424"/>
                <a:gd name="T54" fmla="*/ 35 w 264"/>
                <a:gd name="T55" fmla="*/ 249 h 424"/>
                <a:gd name="T56" fmla="*/ 35 w 264"/>
                <a:gd name="T57" fmla="*/ 272 h 424"/>
                <a:gd name="T58" fmla="*/ 35 w 264"/>
                <a:gd name="T59" fmla="*/ 283 h 424"/>
                <a:gd name="T60" fmla="*/ 24 w 264"/>
                <a:gd name="T61" fmla="*/ 290 h 424"/>
                <a:gd name="T62" fmla="*/ 15 w 264"/>
                <a:gd name="T63" fmla="*/ 314 h 424"/>
                <a:gd name="T64" fmla="*/ 2 w 264"/>
                <a:gd name="T65" fmla="*/ 325 h 424"/>
                <a:gd name="T66" fmla="*/ 20 w 264"/>
                <a:gd name="T67" fmla="*/ 373 h 424"/>
                <a:gd name="T68" fmla="*/ 24 w 264"/>
                <a:gd name="T69" fmla="*/ 382 h 424"/>
                <a:gd name="T70" fmla="*/ 35 w 264"/>
                <a:gd name="T71" fmla="*/ 420 h 424"/>
                <a:gd name="T72" fmla="*/ 60 w 264"/>
                <a:gd name="T73" fmla="*/ 417 h 424"/>
                <a:gd name="T74" fmla="*/ 80 w 264"/>
                <a:gd name="T75" fmla="*/ 406 h 424"/>
                <a:gd name="T76" fmla="*/ 89 w 264"/>
                <a:gd name="T77" fmla="*/ 404 h 424"/>
                <a:gd name="T78" fmla="*/ 98 w 264"/>
                <a:gd name="T79" fmla="*/ 397 h 424"/>
                <a:gd name="T80" fmla="*/ 103 w 264"/>
                <a:gd name="T81" fmla="*/ 397 h 424"/>
                <a:gd name="T82" fmla="*/ 112 w 264"/>
                <a:gd name="T83" fmla="*/ 379 h 424"/>
                <a:gd name="T84" fmla="*/ 114 w 264"/>
                <a:gd name="T85" fmla="*/ 361 h 424"/>
                <a:gd name="T86" fmla="*/ 125 w 264"/>
                <a:gd name="T87" fmla="*/ 339 h 424"/>
                <a:gd name="T88" fmla="*/ 143 w 264"/>
                <a:gd name="T89" fmla="*/ 325 h 424"/>
                <a:gd name="T90" fmla="*/ 154 w 264"/>
                <a:gd name="T91" fmla="*/ 305 h 424"/>
                <a:gd name="T92" fmla="*/ 150 w 264"/>
                <a:gd name="T93" fmla="*/ 292 h 424"/>
                <a:gd name="T94" fmla="*/ 123 w 264"/>
                <a:gd name="T95" fmla="*/ 276 h 424"/>
                <a:gd name="T96" fmla="*/ 118 w 264"/>
                <a:gd name="T97" fmla="*/ 263 h 424"/>
                <a:gd name="T98" fmla="*/ 141 w 264"/>
                <a:gd name="T99" fmla="*/ 211 h 424"/>
                <a:gd name="T100" fmla="*/ 190 w 264"/>
                <a:gd name="T101" fmla="*/ 173 h 424"/>
                <a:gd name="T102" fmla="*/ 197 w 264"/>
                <a:gd name="T103" fmla="*/ 171 h 424"/>
                <a:gd name="T104" fmla="*/ 204 w 264"/>
                <a:gd name="T105" fmla="*/ 146 h 424"/>
                <a:gd name="T106" fmla="*/ 219 w 264"/>
                <a:gd name="T107" fmla="*/ 126 h 424"/>
                <a:gd name="T108" fmla="*/ 230 w 264"/>
                <a:gd name="T109" fmla="*/ 115 h 424"/>
                <a:gd name="T110" fmla="*/ 262 w 264"/>
                <a:gd name="T111" fmla="*/ 95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4" h="424">
                  <a:moveTo>
                    <a:pt x="264" y="81"/>
                  </a:moveTo>
                  <a:lnTo>
                    <a:pt x="264" y="77"/>
                  </a:lnTo>
                  <a:lnTo>
                    <a:pt x="264" y="74"/>
                  </a:lnTo>
                  <a:lnTo>
                    <a:pt x="264" y="74"/>
                  </a:lnTo>
                  <a:lnTo>
                    <a:pt x="264" y="74"/>
                  </a:lnTo>
                  <a:lnTo>
                    <a:pt x="264" y="74"/>
                  </a:lnTo>
                  <a:lnTo>
                    <a:pt x="264" y="72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4" y="61"/>
                  </a:lnTo>
                  <a:lnTo>
                    <a:pt x="264" y="61"/>
                  </a:lnTo>
                  <a:lnTo>
                    <a:pt x="262" y="61"/>
                  </a:lnTo>
                  <a:lnTo>
                    <a:pt x="262" y="61"/>
                  </a:lnTo>
                  <a:lnTo>
                    <a:pt x="260" y="61"/>
                  </a:lnTo>
                  <a:lnTo>
                    <a:pt x="257" y="56"/>
                  </a:lnTo>
                  <a:lnTo>
                    <a:pt x="255" y="50"/>
                  </a:lnTo>
                  <a:lnTo>
                    <a:pt x="253" y="45"/>
                  </a:lnTo>
                  <a:lnTo>
                    <a:pt x="251" y="43"/>
                  </a:lnTo>
                  <a:lnTo>
                    <a:pt x="251" y="43"/>
                  </a:lnTo>
                  <a:lnTo>
                    <a:pt x="251" y="43"/>
                  </a:lnTo>
                  <a:lnTo>
                    <a:pt x="248" y="43"/>
                  </a:lnTo>
                  <a:lnTo>
                    <a:pt x="248" y="41"/>
                  </a:lnTo>
                  <a:lnTo>
                    <a:pt x="246" y="39"/>
                  </a:lnTo>
                  <a:lnTo>
                    <a:pt x="244" y="34"/>
                  </a:lnTo>
                  <a:lnTo>
                    <a:pt x="242" y="30"/>
                  </a:lnTo>
                  <a:lnTo>
                    <a:pt x="237" y="27"/>
                  </a:lnTo>
                  <a:lnTo>
                    <a:pt x="237" y="27"/>
                  </a:lnTo>
                  <a:lnTo>
                    <a:pt x="237" y="27"/>
                  </a:lnTo>
                  <a:lnTo>
                    <a:pt x="226" y="18"/>
                  </a:lnTo>
                  <a:lnTo>
                    <a:pt x="224" y="18"/>
                  </a:lnTo>
                  <a:lnTo>
                    <a:pt x="219" y="18"/>
                  </a:lnTo>
                  <a:lnTo>
                    <a:pt x="213" y="16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5" y="5"/>
                  </a:lnTo>
                  <a:lnTo>
                    <a:pt x="192" y="3"/>
                  </a:lnTo>
                  <a:lnTo>
                    <a:pt x="192" y="0"/>
                  </a:lnTo>
                  <a:lnTo>
                    <a:pt x="188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65" y="9"/>
                  </a:lnTo>
                  <a:lnTo>
                    <a:pt x="161" y="9"/>
                  </a:lnTo>
                  <a:lnTo>
                    <a:pt x="154" y="12"/>
                  </a:lnTo>
                  <a:lnTo>
                    <a:pt x="152" y="12"/>
                  </a:lnTo>
                  <a:lnTo>
                    <a:pt x="150" y="14"/>
                  </a:lnTo>
                  <a:lnTo>
                    <a:pt x="148" y="16"/>
                  </a:lnTo>
                  <a:lnTo>
                    <a:pt x="143" y="18"/>
                  </a:lnTo>
                  <a:lnTo>
                    <a:pt x="141" y="23"/>
                  </a:lnTo>
                  <a:lnTo>
                    <a:pt x="139" y="25"/>
                  </a:lnTo>
                  <a:lnTo>
                    <a:pt x="139" y="30"/>
                  </a:lnTo>
                  <a:lnTo>
                    <a:pt x="139" y="32"/>
                  </a:lnTo>
                  <a:lnTo>
                    <a:pt x="139" y="32"/>
                  </a:lnTo>
                  <a:lnTo>
                    <a:pt x="139" y="32"/>
                  </a:lnTo>
                  <a:lnTo>
                    <a:pt x="136" y="32"/>
                  </a:lnTo>
                  <a:lnTo>
                    <a:pt x="134" y="34"/>
                  </a:lnTo>
                  <a:lnTo>
                    <a:pt x="130" y="34"/>
                  </a:lnTo>
                  <a:lnTo>
                    <a:pt x="125" y="36"/>
                  </a:lnTo>
                  <a:lnTo>
                    <a:pt x="121" y="36"/>
                  </a:lnTo>
                  <a:lnTo>
                    <a:pt x="121" y="39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6" y="41"/>
                  </a:lnTo>
                  <a:lnTo>
                    <a:pt x="112" y="45"/>
                  </a:lnTo>
                  <a:lnTo>
                    <a:pt x="107" y="52"/>
                  </a:lnTo>
                  <a:lnTo>
                    <a:pt x="105" y="54"/>
                  </a:lnTo>
                  <a:lnTo>
                    <a:pt x="103" y="56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7" y="59"/>
                  </a:lnTo>
                  <a:lnTo>
                    <a:pt x="107" y="59"/>
                  </a:lnTo>
                  <a:lnTo>
                    <a:pt x="107" y="63"/>
                  </a:lnTo>
                  <a:lnTo>
                    <a:pt x="107" y="65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5" y="70"/>
                  </a:lnTo>
                  <a:lnTo>
                    <a:pt x="105" y="72"/>
                  </a:lnTo>
                  <a:lnTo>
                    <a:pt x="105" y="74"/>
                  </a:lnTo>
                  <a:lnTo>
                    <a:pt x="105" y="74"/>
                  </a:lnTo>
                  <a:lnTo>
                    <a:pt x="105" y="74"/>
                  </a:lnTo>
                  <a:lnTo>
                    <a:pt x="103" y="77"/>
                  </a:lnTo>
                  <a:lnTo>
                    <a:pt x="103" y="81"/>
                  </a:lnTo>
                  <a:lnTo>
                    <a:pt x="100" y="88"/>
                  </a:lnTo>
                  <a:lnTo>
                    <a:pt x="98" y="90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1" y="95"/>
                  </a:lnTo>
                  <a:lnTo>
                    <a:pt x="87" y="95"/>
                  </a:lnTo>
                  <a:lnTo>
                    <a:pt x="80" y="97"/>
                  </a:lnTo>
                  <a:lnTo>
                    <a:pt x="74" y="101"/>
                  </a:lnTo>
                  <a:lnTo>
                    <a:pt x="71" y="104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4" y="108"/>
                  </a:lnTo>
                  <a:lnTo>
                    <a:pt x="74" y="119"/>
                  </a:lnTo>
                  <a:lnTo>
                    <a:pt x="71" y="124"/>
                  </a:lnTo>
                  <a:lnTo>
                    <a:pt x="71" y="128"/>
                  </a:lnTo>
                  <a:lnTo>
                    <a:pt x="69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5" y="133"/>
                  </a:lnTo>
                  <a:lnTo>
                    <a:pt x="62" y="135"/>
                  </a:lnTo>
                  <a:lnTo>
                    <a:pt x="60" y="139"/>
                  </a:lnTo>
                  <a:lnTo>
                    <a:pt x="56" y="142"/>
                  </a:lnTo>
                  <a:lnTo>
                    <a:pt x="56" y="146"/>
                  </a:lnTo>
                  <a:lnTo>
                    <a:pt x="58" y="151"/>
                  </a:lnTo>
                  <a:lnTo>
                    <a:pt x="60" y="153"/>
                  </a:lnTo>
                  <a:lnTo>
                    <a:pt x="60" y="155"/>
                  </a:lnTo>
                  <a:lnTo>
                    <a:pt x="62" y="155"/>
                  </a:lnTo>
                  <a:lnTo>
                    <a:pt x="62" y="155"/>
                  </a:lnTo>
                  <a:lnTo>
                    <a:pt x="62" y="155"/>
                  </a:lnTo>
                  <a:lnTo>
                    <a:pt x="62" y="157"/>
                  </a:lnTo>
                  <a:lnTo>
                    <a:pt x="65" y="160"/>
                  </a:lnTo>
                  <a:lnTo>
                    <a:pt x="67" y="162"/>
                  </a:lnTo>
                  <a:lnTo>
                    <a:pt x="69" y="166"/>
                  </a:lnTo>
                  <a:lnTo>
                    <a:pt x="67" y="166"/>
                  </a:lnTo>
                  <a:lnTo>
                    <a:pt x="65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56" y="166"/>
                  </a:lnTo>
                  <a:lnTo>
                    <a:pt x="53" y="166"/>
                  </a:lnTo>
                  <a:lnTo>
                    <a:pt x="53" y="166"/>
                  </a:lnTo>
                  <a:lnTo>
                    <a:pt x="53" y="166"/>
                  </a:lnTo>
                  <a:lnTo>
                    <a:pt x="53" y="166"/>
                  </a:lnTo>
                  <a:lnTo>
                    <a:pt x="51" y="166"/>
                  </a:lnTo>
                  <a:lnTo>
                    <a:pt x="47" y="166"/>
                  </a:lnTo>
                  <a:lnTo>
                    <a:pt x="40" y="169"/>
                  </a:lnTo>
                  <a:lnTo>
                    <a:pt x="33" y="171"/>
                  </a:lnTo>
                  <a:lnTo>
                    <a:pt x="31" y="173"/>
                  </a:lnTo>
                  <a:lnTo>
                    <a:pt x="29" y="175"/>
                  </a:lnTo>
                  <a:lnTo>
                    <a:pt x="26" y="178"/>
                  </a:lnTo>
                  <a:lnTo>
                    <a:pt x="26" y="180"/>
                  </a:lnTo>
                  <a:lnTo>
                    <a:pt x="26" y="180"/>
                  </a:lnTo>
                  <a:lnTo>
                    <a:pt x="26" y="180"/>
                  </a:lnTo>
                  <a:lnTo>
                    <a:pt x="26" y="180"/>
                  </a:lnTo>
                  <a:lnTo>
                    <a:pt x="26" y="182"/>
                  </a:lnTo>
                  <a:lnTo>
                    <a:pt x="24" y="184"/>
                  </a:lnTo>
                  <a:lnTo>
                    <a:pt x="24" y="191"/>
                  </a:lnTo>
                  <a:lnTo>
                    <a:pt x="22" y="193"/>
                  </a:lnTo>
                  <a:lnTo>
                    <a:pt x="22" y="195"/>
                  </a:lnTo>
                  <a:lnTo>
                    <a:pt x="22" y="195"/>
                  </a:lnTo>
                  <a:lnTo>
                    <a:pt x="22" y="195"/>
                  </a:lnTo>
                  <a:lnTo>
                    <a:pt x="24" y="198"/>
                  </a:lnTo>
                  <a:lnTo>
                    <a:pt x="24" y="200"/>
                  </a:lnTo>
                  <a:lnTo>
                    <a:pt x="24" y="204"/>
                  </a:lnTo>
                  <a:lnTo>
                    <a:pt x="24" y="229"/>
                  </a:lnTo>
                  <a:lnTo>
                    <a:pt x="24" y="229"/>
                  </a:lnTo>
                  <a:lnTo>
                    <a:pt x="24" y="229"/>
                  </a:lnTo>
                  <a:lnTo>
                    <a:pt x="24" y="231"/>
                  </a:lnTo>
                  <a:lnTo>
                    <a:pt x="24" y="234"/>
                  </a:lnTo>
                  <a:lnTo>
                    <a:pt x="26" y="240"/>
                  </a:lnTo>
                  <a:lnTo>
                    <a:pt x="29" y="245"/>
                  </a:lnTo>
                  <a:lnTo>
                    <a:pt x="31" y="247"/>
                  </a:lnTo>
                  <a:lnTo>
                    <a:pt x="33" y="249"/>
                  </a:lnTo>
                  <a:lnTo>
                    <a:pt x="33" y="249"/>
                  </a:lnTo>
                  <a:lnTo>
                    <a:pt x="35" y="249"/>
                  </a:lnTo>
                  <a:lnTo>
                    <a:pt x="35" y="249"/>
                  </a:lnTo>
                  <a:lnTo>
                    <a:pt x="35" y="251"/>
                  </a:lnTo>
                  <a:lnTo>
                    <a:pt x="35" y="254"/>
                  </a:lnTo>
                  <a:lnTo>
                    <a:pt x="35" y="258"/>
                  </a:lnTo>
                  <a:lnTo>
                    <a:pt x="35" y="263"/>
                  </a:lnTo>
                  <a:lnTo>
                    <a:pt x="35" y="269"/>
                  </a:lnTo>
                  <a:lnTo>
                    <a:pt x="35" y="272"/>
                  </a:lnTo>
                  <a:lnTo>
                    <a:pt x="35" y="272"/>
                  </a:lnTo>
                  <a:lnTo>
                    <a:pt x="35" y="272"/>
                  </a:lnTo>
                  <a:lnTo>
                    <a:pt x="35" y="274"/>
                  </a:lnTo>
                  <a:lnTo>
                    <a:pt x="35" y="278"/>
                  </a:lnTo>
                  <a:lnTo>
                    <a:pt x="35" y="281"/>
                  </a:lnTo>
                  <a:lnTo>
                    <a:pt x="35" y="283"/>
                  </a:lnTo>
                  <a:lnTo>
                    <a:pt x="33" y="283"/>
                  </a:lnTo>
                  <a:lnTo>
                    <a:pt x="33" y="283"/>
                  </a:lnTo>
                  <a:lnTo>
                    <a:pt x="33" y="283"/>
                  </a:lnTo>
                  <a:lnTo>
                    <a:pt x="31" y="283"/>
                  </a:lnTo>
                  <a:lnTo>
                    <a:pt x="29" y="285"/>
                  </a:lnTo>
                  <a:lnTo>
                    <a:pt x="24" y="290"/>
                  </a:lnTo>
                  <a:lnTo>
                    <a:pt x="22" y="292"/>
                  </a:lnTo>
                  <a:lnTo>
                    <a:pt x="20" y="294"/>
                  </a:lnTo>
                  <a:lnTo>
                    <a:pt x="17" y="294"/>
                  </a:lnTo>
                  <a:lnTo>
                    <a:pt x="17" y="305"/>
                  </a:lnTo>
                  <a:lnTo>
                    <a:pt x="17" y="310"/>
                  </a:lnTo>
                  <a:lnTo>
                    <a:pt x="15" y="314"/>
                  </a:lnTo>
                  <a:lnTo>
                    <a:pt x="13" y="316"/>
                  </a:lnTo>
                  <a:lnTo>
                    <a:pt x="11" y="319"/>
                  </a:lnTo>
                  <a:lnTo>
                    <a:pt x="11" y="319"/>
                  </a:lnTo>
                  <a:lnTo>
                    <a:pt x="0" y="325"/>
                  </a:lnTo>
                  <a:lnTo>
                    <a:pt x="2" y="325"/>
                  </a:lnTo>
                  <a:lnTo>
                    <a:pt x="2" y="325"/>
                  </a:lnTo>
                  <a:lnTo>
                    <a:pt x="2" y="330"/>
                  </a:lnTo>
                  <a:lnTo>
                    <a:pt x="6" y="339"/>
                  </a:lnTo>
                  <a:lnTo>
                    <a:pt x="11" y="352"/>
                  </a:lnTo>
                  <a:lnTo>
                    <a:pt x="15" y="364"/>
                  </a:lnTo>
                  <a:lnTo>
                    <a:pt x="17" y="370"/>
                  </a:lnTo>
                  <a:lnTo>
                    <a:pt x="20" y="373"/>
                  </a:lnTo>
                  <a:lnTo>
                    <a:pt x="22" y="373"/>
                  </a:lnTo>
                  <a:lnTo>
                    <a:pt x="22" y="373"/>
                  </a:lnTo>
                  <a:lnTo>
                    <a:pt x="22" y="373"/>
                  </a:lnTo>
                  <a:lnTo>
                    <a:pt x="22" y="375"/>
                  </a:lnTo>
                  <a:lnTo>
                    <a:pt x="22" y="377"/>
                  </a:lnTo>
                  <a:lnTo>
                    <a:pt x="24" y="382"/>
                  </a:lnTo>
                  <a:lnTo>
                    <a:pt x="26" y="390"/>
                  </a:lnTo>
                  <a:lnTo>
                    <a:pt x="29" y="399"/>
                  </a:lnTo>
                  <a:lnTo>
                    <a:pt x="29" y="406"/>
                  </a:lnTo>
                  <a:lnTo>
                    <a:pt x="31" y="411"/>
                  </a:lnTo>
                  <a:lnTo>
                    <a:pt x="33" y="415"/>
                  </a:lnTo>
                  <a:lnTo>
                    <a:pt x="35" y="420"/>
                  </a:lnTo>
                  <a:lnTo>
                    <a:pt x="38" y="422"/>
                  </a:lnTo>
                  <a:lnTo>
                    <a:pt x="42" y="424"/>
                  </a:lnTo>
                  <a:lnTo>
                    <a:pt x="47" y="424"/>
                  </a:lnTo>
                  <a:lnTo>
                    <a:pt x="51" y="422"/>
                  </a:lnTo>
                  <a:lnTo>
                    <a:pt x="56" y="420"/>
                  </a:lnTo>
                  <a:lnTo>
                    <a:pt x="60" y="417"/>
                  </a:lnTo>
                  <a:lnTo>
                    <a:pt x="62" y="415"/>
                  </a:lnTo>
                  <a:lnTo>
                    <a:pt x="67" y="413"/>
                  </a:lnTo>
                  <a:lnTo>
                    <a:pt x="69" y="411"/>
                  </a:lnTo>
                  <a:lnTo>
                    <a:pt x="74" y="408"/>
                  </a:lnTo>
                  <a:lnTo>
                    <a:pt x="76" y="406"/>
                  </a:lnTo>
                  <a:lnTo>
                    <a:pt x="80" y="406"/>
                  </a:lnTo>
                  <a:lnTo>
                    <a:pt x="82" y="404"/>
                  </a:lnTo>
                  <a:lnTo>
                    <a:pt x="87" y="402"/>
                  </a:lnTo>
                  <a:lnTo>
                    <a:pt x="89" y="402"/>
                  </a:lnTo>
                  <a:lnTo>
                    <a:pt x="89" y="402"/>
                  </a:lnTo>
                  <a:lnTo>
                    <a:pt x="89" y="404"/>
                  </a:lnTo>
                  <a:lnTo>
                    <a:pt x="89" y="404"/>
                  </a:lnTo>
                  <a:lnTo>
                    <a:pt x="89" y="404"/>
                  </a:lnTo>
                  <a:lnTo>
                    <a:pt x="89" y="404"/>
                  </a:lnTo>
                  <a:lnTo>
                    <a:pt x="91" y="402"/>
                  </a:lnTo>
                  <a:lnTo>
                    <a:pt x="94" y="399"/>
                  </a:lnTo>
                  <a:lnTo>
                    <a:pt x="98" y="397"/>
                  </a:lnTo>
                  <a:lnTo>
                    <a:pt x="98" y="397"/>
                  </a:lnTo>
                  <a:lnTo>
                    <a:pt x="100" y="399"/>
                  </a:lnTo>
                  <a:lnTo>
                    <a:pt x="100" y="399"/>
                  </a:lnTo>
                  <a:lnTo>
                    <a:pt x="100" y="399"/>
                  </a:lnTo>
                  <a:lnTo>
                    <a:pt x="100" y="402"/>
                  </a:lnTo>
                  <a:lnTo>
                    <a:pt x="103" y="399"/>
                  </a:lnTo>
                  <a:lnTo>
                    <a:pt x="103" y="397"/>
                  </a:lnTo>
                  <a:lnTo>
                    <a:pt x="105" y="393"/>
                  </a:lnTo>
                  <a:lnTo>
                    <a:pt x="107" y="386"/>
                  </a:lnTo>
                  <a:lnTo>
                    <a:pt x="109" y="382"/>
                  </a:lnTo>
                  <a:lnTo>
                    <a:pt x="112" y="379"/>
                  </a:lnTo>
                  <a:lnTo>
                    <a:pt x="112" y="379"/>
                  </a:lnTo>
                  <a:lnTo>
                    <a:pt x="112" y="379"/>
                  </a:lnTo>
                  <a:lnTo>
                    <a:pt x="112" y="377"/>
                  </a:lnTo>
                  <a:lnTo>
                    <a:pt x="112" y="377"/>
                  </a:lnTo>
                  <a:lnTo>
                    <a:pt x="114" y="373"/>
                  </a:lnTo>
                  <a:lnTo>
                    <a:pt x="114" y="368"/>
                  </a:lnTo>
                  <a:lnTo>
                    <a:pt x="114" y="366"/>
                  </a:lnTo>
                  <a:lnTo>
                    <a:pt x="114" y="361"/>
                  </a:lnTo>
                  <a:lnTo>
                    <a:pt x="114" y="359"/>
                  </a:lnTo>
                  <a:lnTo>
                    <a:pt x="114" y="357"/>
                  </a:lnTo>
                  <a:lnTo>
                    <a:pt x="116" y="352"/>
                  </a:lnTo>
                  <a:lnTo>
                    <a:pt x="118" y="348"/>
                  </a:lnTo>
                  <a:lnTo>
                    <a:pt x="123" y="343"/>
                  </a:lnTo>
                  <a:lnTo>
                    <a:pt x="125" y="339"/>
                  </a:lnTo>
                  <a:lnTo>
                    <a:pt x="127" y="337"/>
                  </a:lnTo>
                  <a:lnTo>
                    <a:pt x="130" y="334"/>
                  </a:lnTo>
                  <a:lnTo>
                    <a:pt x="132" y="332"/>
                  </a:lnTo>
                  <a:lnTo>
                    <a:pt x="136" y="330"/>
                  </a:lnTo>
                  <a:lnTo>
                    <a:pt x="141" y="328"/>
                  </a:lnTo>
                  <a:lnTo>
                    <a:pt x="143" y="325"/>
                  </a:lnTo>
                  <a:lnTo>
                    <a:pt x="148" y="325"/>
                  </a:lnTo>
                  <a:lnTo>
                    <a:pt x="150" y="323"/>
                  </a:lnTo>
                  <a:lnTo>
                    <a:pt x="152" y="321"/>
                  </a:lnTo>
                  <a:lnTo>
                    <a:pt x="154" y="316"/>
                  </a:lnTo>
                  <a:lnTo>
                    <a:pt x="154" y="310"/>
                  </a:lnTo>
                  <a:lnTo>
                    <a:pt x="154" y="305"/>
                  </a:lnTo>
                  <a:lnTo>
                    <a:pt x="154" y="303"/>
                  </a:lnTo>
                  <a:lnTo>
                    <a:pt x="154" y="301"/>
                  </a:lnTo>
                  <a:lnTo>
                    <a:pt x="154" y="299"/>
                  </a:lnTo>
                  <a:lnTo>
                    <a:pt x="154" y="296"/>
                  </a:lnTo>
                  <a:lnTo>
                    <a:pt x="152" y="294"/>
                  </a:lnTo>
                  <a:lnTo>
                    <a:pt x="150" y="292"/>
                  </a:lnTo>
                  <a:lnTo>
                    <a:pt x="145" y="287"/>
                  </a:lnTo>
                  <a:lnTo>
                    <a:pt x="141" y="283"/>
                  </a:lnTo>
                  <a:lnTo>
                    <a:pt x="136" y="278"/>
                  </a:lnTo>
                  <a:lnTo>
                    <a:pt x="132" y="276"/>
                  </a:lnTo>
                  <a:lnTo>
                    <a:pt x="127" y="276"/>
                  </a:lnTo>
                  <a:lnTo>
                    <a:pt x="123" y="276"/>
                  </a:lnTo>
                  <a:lnTo>
                    <a:pt x="121" y="276"/>
                  </a:lnTo>
                  <a:lnTo>
                    <a:pt x="118" y="276"/>
                  </a:lnTo>
                  <a:lnTo>
                    <a:pt x="116" y="274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3"/>
                  </a:lnTo>
                  <a:lnTo>
                    <a:pt x="121" y="256"/>
                  </a:lnTo>
                  <a:lnTo>
                    <a:pt x="127" y="240"/>
                  </a:lnTo>
                  <a:lnTo>
                    <a:pt x="130" y="231"/>
                  </a:lnTo>
                  <a:lnTo>
                    <a:pt x="132" y="225"/>
                  </a:lnTo>
                  <a:lnTo>
                    <a:pt x="134" y="220"/>
                  </a:lnTo>
                  <a:lnTo>
                    <a:pt x="141" y="211"/>
                  </a:lnTo>
                  <a:lnTo>
                    <a:pt x="152" y="202"/>
                  </a:lnTo>
                  <a:lnTo>
                    <a:pt x="161" y="195"/>
                  </a:lnTo>
                  <a:lnTo>
                    <a:pt x="170" y="189"/>
                  </a:lnTo>
                  <a:lnTo>
                    <a:pt x="181" y="180"/>
                  </a:lnTo>
                  <a:lnTo>
                    <a:pt x="186" y="175"/>
                  </a:lnTo>
                  <a:lnTo>
                    <a:pt x="190" y="173"/>
                  </a:lnTo>
                  <a:lnTo>
                    <a:pt x="192" y="173"/>
                  </a:lnTo>
                  <a:lnTo>
                    <a:pt x="195" y="173"/>
                  </a:lnTo>
                  <a:lnTo>
                    <a:pt x="195" y="173"/>
                  </a:lnTo>
                  <a:lnTo>
                    <a:pt x="197" y="173"/>
                  </a:lnTo>
                  <a:lnTo>
                    <a:pt x="197" y="171"/>
                  </a:lnTo>
                  <a:lnTo>
                    <a:pt x="197" y="171"/>
                  </a:lnTo>
                  <a:lnTo>
                    <a:pt x="199" y="169"/>
                  </a:lnTo>
                  <a:lnTo>
                    <a:pt x="201" y="162"/>
                  </a:lnTo>
                  <a:lnTo>
                    <a:pt x="204" y="157"/>
                  </a:lnTo>
                  <a:lnTo>
                    <a:pt x="204" y="153"/>
                  </a:lnTo>
                  <a:lnTo>
                    <a:pt x="204" y="148"/>
                  </a:lnTo>
                  <a:lnTo>
                    <a:pt x="204" y="146"/>
                  </a:lnTo>
                  <a:lnTo>
                    <a:pt x="204" y="144"/>
                  </a:lnTo>
                  <a:lnTo>
                    <a:pt x="204" y="142"/>
                  </a:lnTo>
                  <a:lnTo>
                    <a:pt x="206" y="137"/>
                  </a:lnTo>
                  <a:lnTo>
                    <a:pt x="213" y="133"/>
                  </a:lnTo>
                  <a:lnTo>
                    <a:pt x="217" y="128"/>
                  </a:lnTo>
                  <a:lnTo>
                    <a:pt x="219" y="126"/>
                  </a:lnTo>
                  <a:lnTo>
                    <a:pt x="219" y="124"/>
                  </a:lnTo>
                  <a:lnTo>
                    <a:pt x="219" y="121"/>
                  </a:lnTo>
                  <a:lnTo>
                    <a:pt x="222" y="119"/>
                  </a:lnTo>
                  <a:lnTo>
                    <a:pt x="222" y="119"/>
                  </a:lnTo>
                  <a:lnTo>
                    <a:pt x="226" y="117"/>
                  </a:lnTo>
                  <a:lnTo>
                    <a:pt x="230" y="115"/>
                  </a:lnTo>
                  <a:lnTo>
                    <a:pt x="239" y="115"/>
                  </a:lnTo>
                  <a:lnTo>
                    <a:pt x="251" y="113"/>
                  </a:lnTo>
                  <a:lnTo>
                    <a:pt x="260" y="110"/>
                  </a:lnTo>
                  <a:lnTo>
                    <a:pt x="260" y="95"/>
                  </a:lnTo>
                  <a:lnTo>
                    <a:pt x="262" y="95"/>
                  </a:lnTo>
                  <a:lnTo>
                    <a:pt x="262" y="95"/>
                  </a:lnTo>
                  <a:lnTo>
                    <a:pt x="262" y="92"/>
                  </a:lnTo>
                  <a:lnTo>
                    <a:pt x="262" y="88"/>
                  </a:lnTo>
                  <a:lnTo>
                    <a:pt x="264" y="8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89" name="Freeform 97"/>
            <p:cNvSpPr>
              <a:spLocks/>
            </p:cNvSpPr>
            <p:nvPr/>
          </p:nvSpPr>
          <p:spPr bwMode="auto">
            <a:xfrm>
              <a:off x="4435475" y="736600"/>
              <a:ext cx="419100" cy="673100"/>
            </a:xfrm>
            <a:custGeom>
              <a:avLst/>
              <a:gdLst>
                <a:gd name="T0" fmla="*/ 264 w 264"/>
                <a:gd name="T1" fmla="*/ 74 h 424"/>
                <a:gd name="T2" fmla="*/ 262 w 264"/>
                <a:gd name="T3" fmla="*/ 61 h 424"/>
                <a:gd name="T4" fmla="*/ 251 w 264"/>
                <a:gd name="T5" fmla="*/ 43 h 424"/>
                <a:gd name="T6" fmla="*/ 244 w 264"/>
                <a:gd name="T7" fmla="*/ 34 h 424"/>
                <a:gd name="T8" fmla="*/ 224 w 264"/>
                <a:gd name="T9" fmla="*/ 18 h 424"/>
                <a:gd name="T10" fmla="*/ 192 w 264"/>
                <a:gd name="T11" fmla="*/ 3 h 424"/>
                <a:gd name="T12" fmla="*/ 161 w 264"/>
                <a:gd name="T13" fmla="*/ 9 h 424"/>
                <a:gd name="T14" fmla="*/ 141 w 264"/>
                <a:gd name="T15" fmla="*/ 23 h 424"/>
                <a:gd name="T16" fmla="*/ 136 w 264"/>
                <a:gd name="T17" fmla="*/ 32 h 424"/>
                <a:gd name="T18" fmla="*/ 118 w 264"/>
                <a:gd name="T19" fmla="*/ 39 h 424"/>
                <a:gd name="T20" fmla="*/ 107 w 264"/>
                <a:gd name="T21" fmla="*/ 52 h 424"/>
                <a:gd name="T22" fmla="*/ 105 w 264"/>
                <a:gd name="T23" fmla="*/ 56 h 424"/>
                <a:gd name="T24" fmla="*/ 107 w 264"/>
                <a:gd name="T25" fmla="*/ 68 h 424"/>
                <a:gd name="T26" fmla="*/ 105 w 264"/>
                <a:gd name="T27" fmla="*/ 74 h 424"/>
                <a:gd name="T28" fmla="*/ 98 w 264"/>
                <a:gd name="T29" fmla="*/ 92 h 424"/>
                <a:gd name="T30" fmla="*/ 87 w 264"/>
                <a:gd name="T31" fmla="*/ 95 h 424"/>
                <a:gd name="T32" fmla="*/ 71 w 264"/>
                <a:gd name="T33" fmla="*/ 108 h 424"/>
                <a:gd name="T34" fmla="*/ 67 w 264"/>
                <a:gd name="T35" fmla="*/ 130 h 424"/>
                <a:gd name="T36" fmla="*/ 60 w 264"/>
                <a:gd name="T37" fmla="*/ 139 h 424"/>
                <a:gd name="T38" fmla="*/ 62 w 264"/>
                <a:gd name="T39" fmla="*/ 155 h 424"/>
                <a:gd name="T40" fmla="*/ 69 w 264"/>
                <a:gd name="T41" fmla="*/ 166 h 424"/>
                <a:gd name="T42" fmla="*/ 53 w 264"/>
                <a:gd name="T43" fmla="*/ 166 h 424"/>
                <a:gd name="T44" fmla="*/ 40 w 264"/>
                <a:gd name="T45" fmla="*/ 169 h 424"/>
                <a:gd name="T46" fmla="*/ 26 w 264"/>
                <a:gd name="T47" fmla="*/ 180 h 424"/>
                <a:gd name="T48" fmla="*/ 22 w 264"/>
                <a:gd name="T49" fmla="*/ 193 h 424"/>
                <a:gd name="T50" fmla="*/ 24 w 264"/>
                <a:gd name="T51" fmla="*/ 204 h 424"/>
                <a:gd name="T52" fmla="*/ 26 w 264"/>
                <a:gd name="T53" fmla="*/ 240 h 424"/>
                <a:gd name="T54" fmla="*/ 35 w 264"/>
                <a:gd name="T55" fmla="*/ 249 h 424"/>
                <a:gd name="T56" fmla="*/ 35 w 264"/>
                <a:gd name="T57" fmla="*/ 272 h 424"/>
                <a:gd name="T58" fmla="*/ 35 w 264"/>
                <a:gd name="T59" fmla="*/ 283 h 424"/>
                <a:gd name="T60" fmla="*/ 24 w 264"/>
                <a:gd name="T61" fmla="*/ 290 h 424"/>
                <a:gd name="T62" fmla="*/ 15 w 264"/>
                <a:gd name="T63" fmla="*/ 314 h 424"/>
                <a:gd name="T64" fmla="*/ 2 w 264"/>
                <a:gd name="T65" fmla="*/ 325 h 424"/>
                <a:gd name="T66" fmla="*/ 20 w 264"/>
                <a:gd name="T67" fmla="*/ 373 h 424"/>
                <a:gd name="T68" fmla="*/ 24 w 264"/>
                <a:gd name="T69" fmla="*/ 382 h 424"/>
                <a:gd name="T70" fmla="*/ 35 w 264"/>
                <a:gd name="T71" fmla="*/ 420 h 424"/>
                <a:gd name="T72" fmla="*/ 60 w 264"/>
                <a:gd name="T73" fmla="*/ 417 h 424"/>
                <a:gd name="T74" fmla="*/ 80 w 264"/>
                <a:gd name="T75" fmla="*/ 406 h 424"/>
                <a:gd name="T76" fmla="*/ 89 w 264"/>
                <a:gd name="T77" fmla="*/ 404 h 424"/>
                <a:gd name="T78" fmla="*/ 98 w 264"/>
                <a:gd name="T79" fmla="*/ 397 h 424"/>
                <a:gd name="T80" fmla="*/ 103 w 264"/>
                <a:gd name="T81" fmla="*/ 397 h 424"/>
                <a:gd name="T82" fmla="*/ 112 w 264"/>
                <a:gd name="T83" fmla="*/ 379 h 424"/>
                <a:gd name="T84" fmla="*/ 114 w 264"/>
                <a:gd name="T85" fmla="*/ 361 h 424"/>
                <a:gd name="T86" fmla="*/ 125 w 264"/>
                <a:gd name="T87" fmla="*/ 339 h 424"/>
                <a:gd name="T88" fmla="*/ 143 w 264"/>
                <a:gd name="T89" fmla="*/ 325 h 424"/>
                <a:gd name="T90" fmla="*/ 154 w 264"/>
                <a:gd name="T91" fmla="*/ 305 h 424"/>
                <a:gd name="T92" fmla="*/ 150 w 264"/>
                <a:gd name="T93" fmla="*/ 292 h 424"/>
                <a:gd name="T94" fmla="*/ 123 w 264"/>
                <a:gd name="T95" fmla="*/ 276 h 424"/>
                <a:gd name="T96" fmla="*/ 118 w 264"/>
                <a:gd name="T97" fmla="*/ 263 h 424"/>
                <a:gd name="T98" fmla="*/ 141 w 264"/>
                <a:gd name="T99" fmla="*/ 211 h 424"/>
                <a:gd name="T100" fmla="*/ 190 w 264"/>
                <a:gd name="T101" fmla="*/ 173 h 424"/>
                <a:gd name="T102" fmla="*/ 197 w 264"/>
                <a:gd name="T103" fmla="*/ 171 h 424"/>
                <a:gd name="T104" fmla="*/ 204 w 264"/>
                <a:gd name="T105" fmla="*/ 146 h 424"/>
                <a:gd name="T106" fmla="*/ 219 w 264"/>
                <a:gd name="T107" fmla="*/ 126 h 424"/>
                <a:gd name="T108" fmla="*/ 230 w 264"/>
                <a:gd name="T109" fmla="*/ 115 h 424"/>
                <a:gd name="T110" fmla="*/ 262 w 264"/>
                <a:gd name="T111" fmla="*/ 95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4" h="424">
                  <a:moveTo>
                    <a:pt x="264" y="81"/>
                  </a:moveTo>
                  <a:lnTo>
                    <a:pt x="264" y="77"/>
                  </a:lnTo>
                  <a:lnTo>
                    <a:pt x="264" y="74"/>
                  </a:lnTo>
                  <a:lnTo>
                    <a:pt x="264" y="74"/>
                  </a:lnTo>
                  <a:lnTo>
                    <a:pt x="264" y="74"/>
                  </a:lnTo>
                  <a:lnTo>
                    <a:pt x="264" y="74"/>
                  </a:lnTo>
                  <a:lnTo>
                    <a:pt x="264" y="72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4" y="61"/>
                  </a:lnTo>
                  <a:lnTo>
                    <a:pt x="264" y="61"/>
                  </a:lnTo>
                  <a:lnTo>
                    <a:pt x="262" y="61"/>
                  </a:lnTo>
                  <a:lnTo>
                    <a:pt x="262" y="61"/>
                  </a:lnTo>
                  <a:lnTo>
                    <a:pt x="260" y="61"/>
                  </a:lnTo>
                  <a:lnTo>
                    <a:pt x="257" y="56"/>
                  </a:lnTo>
                  <a:lnTo>
                    <a:pt x="255" y="50"/>
                  </a:lnTo>
                  <a:lnTo>
                    <a:pt x="253" y="45"/>
                  </a:lnTo>
                  <a:lnTo>
                    <a:pt x="251" y="43"/>
                  </a:lnTo>
                  <a:lnTo>
                    <a:pt x="251" y="43"/>
                  </a:lnTo>
                  <a:lnTo>
                    <a:pt x="251" y="43"/>
                  </a:lnTo>
                  <a:lnTo>
                    <a:pt x="248" y="43"/>
                  </a:lnTo>
                  <a:lnTo>
                    <a:pt x="248" y="41"/>
                  </a:lnTo>
                  <a:lnTo>
                    <a:pt x="246" y="39"/>
                  </a:lnTo>
                  <a:lnTo>
                    <a:pt x="244" y="34"/>
                  </a:lnTo>
                  <a:lnTo>
                    <a:pt x="242" y="30"/>
                  </a:lnTo>
                  <a:lnTo>
                    <a:pt x="237" y="27"/>
                  </a:lnTo>
                  <a:lnTo>
                    <a:pt x="237" y="27"/>
                  </a:lnTo>
                  <a:lnTo>
                    <a:pt x="237" y="27"/>
                  </a:lnTo>
                  <a:lnTo>
                    <a:pt x="226" y="18"/>
                  </a:lnTo>
                  <a:lnTo>
                    <a:pt x="224" y="18"/>
                  </a:lnTo>
                  <a:lnTo>
                    <a:pt x="219" y="18"/>
                  </a:lnTo>
                  <a:lnTo>
                    <a:pt x="213" y="16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5" y="5"/>
                  </a:lnTo>
                  <a:lnTo>
                    <a:pt x="192" y="3"/>
                  </a:lnTo>
                  <a:lnTo>
                    <a:pt x="192" y="0"/>
                  </a:lnTo>
                  <a:lnTo>
                    <a:pt x="188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65" y="9"/>
                  </a:lnTo>
                  <a:lnTo>
                    <a:pt x="161" y="9"/>
                  </a:lnTo>
                  <a:lnTo>
                    <a:pt x="154" y="12"/>
                  </a:lnTo>
                  <a:lnTo>
                    <a:pt x="152" y="12"/>
                  </a:lnTo>
                  <a:lnTo>
                    <a:pt x="150" y="14"/>
                  </a:lnTo>
                  <a:lnTo>
                    <a:pt x="148" y="16"/>
                  </a:lnTo>
                  <a:lnTo>
                    <a:pt x="143" y="18"/>
                  </a:lnTo>
                  <a:lnTo>
                    <a:pt x="141" y="23"/>
                  </a:lnTo>
                  <a:lnTo>
                    <a:pt x="139" y="25"/>
                  </a:lnTo>
                  <a:lnTo>
                    <a:pt x="139" y="30"/>
                  </a:lnTo>
                  <a:lnTo>
                    <a:pt x="139" y="32"/>
                  </a:lnTo>
                  <a:lnTo>
                    <a:pt x="139" y="32"/>
                  </a:lnTo>
                  <a:lnTo>
                    <a:pt x="139" y="32"/>
                  </a:lnTo>
                  <a:lnTo>
                    <a:pt x="136" y="32"/>
                  </a:lnTo>
                  <a:lnTo>
                    <a:pt x="134" y="34"/>
                  </a:lnTo>
                  <a:lnTo>
                    <a:pt x="130" y="34"/>
                  </a:lnTo>
                  <a:lnTo>
                    <a:pt x="125" y="36"/>
                  </a:lnTo>
                  <a:lnTo>
                    <a:pt x="121" y="36"/>
                  </a:lnTo>
                  <a:lnTo>
                    <a:pt x="121" y="39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6" y="41"/>
                  </a:lnTo>
                  <a:lnTo>
                    <a:pt x="112" y="45"/>
                  </a:lnTo>
                  <a:lnTo>
                    <a:pt x="107" y="52"/>
                  </a:lnTo>
                  <a:lnTo>
                    <a:pt x="105" y="54"/>
                  </a:lnTo>
                  <a:lnTo>
                    <a:pt x="103" y="56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7" y="59"/>
                  </a:lnTo>
                  <a:lnTo>
                    <a:pt x="107" y="59"/>
                  </a:lnTo>
                  <a:lnTo>
                    <a:pt x="107" y="63"/>
                  </a:lnTo>
                  <a:lnTo>
                    <a:pt x="107" y="65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5" y="70"/>
                  </a:lnTo>
                  <a:lnTo>
                    <a:pt x="105" y="72"/>
                  </a:lnTo>
                  <a:lnTo>
                    <a:pt x="105" y="74"/>
                  </a:lnTo>
                  <a:lnTo>
                    <a:pt x="105" y="74"/>
                  </a:lnTo>
                  <a:lnTo>
                    <a:pt x="105" y="74"/>
                  </a:lnTo>
                  <a:lnTo>
                    <a:pt x="103" y="77"/>
                  </a:lnTo>
                  <a:lnTo>
                    <a:pt x="103" y="81"/>
                  </a:lnTo>
                  <a:lnTo>
                    <a:pt x="100" y="88"/>
                  </a:lnTo>
                  <a:lnTo>
                    <a:pt x="98" y="90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1" y="95"/>
                  </a:lnTo>
                  <a:lnTo>
                    <a:pt x="87" y="95"/>
                  </a:lnTo>
                  <a:lnTo>
                    <a:pt x="80" y="97"/>
                  </a:lnTo>
                  <a:lnTo>
                    <a:pt x="74" y="101"/>
                  </a:lnTo>
                  <a:lnTo>
                    <a:pt x="71" y="104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4" y="108"/>
                  </a:lnTo>
                  <a:lnTo>
                    <a:pt x="74" y="119"/>
                  </a:lnTo>
                  <a:lnTo>
                    <a:pt x="71" y="124"/>
                  </a:lnTo>
                  <a:lnTo>
                    <a:pt x="71" y="128"/>
                  </a:lnTo>
                  <a:lnTo>
                    <a:pt x="69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5" y="133"/>
                  </a:lnTo>
                  <a:lnTo>
                    <a:pt x="62" y="135"/>
                  </a:lnTo>
                  <a:lnTo>
                    <a:pt x="60" y="139"/>
                  </a:lnTo>
                  <a:lnTo>
                    <a:pt x="56" y="142"/>
                  </a:lnTo>
                  <a:lnTo>
                    <a:pt x="56" y="146"/>
                  </a:lnTo>
                  <a:lnTo>
                    <a:pt x="58" y="151"/>
                  </a:lnTo>
                  <a:lnTo>
                    <a:pt x="60" y="153"/>
                  </a:lnTo>
                  <a:lnTo>
                    <a:pt x="60" y="155"/>
                  </a:lnTo>
                  <a:lnTo>
                    <a:pt x="62" y="155"/>
                  </a:lnTo>
                  <a:lnTo>
                    <a:pt x="62" y="155"/>
                  </a:lnTo>
                  <a:lnTo>
                    <a:pt x="62" y="155"/>
                  </a:lnTo>
                  <a:lnTo>
                    <a:pt x="62" y="157"/>
                  </a:lnTo>
                  <a:lnTo>
                    <a:pt x="65" y="160"/>
                  </a:lnTo>
                  <a:lnTo>
                    <a:pt x="67" y="162"/>
                  </a:lnTo>
                  <a:lnTo>
                    <a:pt x="69" y="166"/>
                  </a:lnTo>
                  <a:lnTo>
                    <a:pt x="67" y="166"/>
                  </a:lnTo>
                  <a:lnTo>
                    <a:pt x="65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56" y="166"/>
                  </a:lnTo>
                  <a:lnTo>
                    <a:pt x="53" y="166"/>
                  </a:lnTo>
                  <a:lnTo>
                    <a:pt x="53" y="166"/>
                  </a:lnTo>
                  <a:lnTo>
                    <a:pt x="53" y="166"/>
                  </a:lnTo>
                  <a:lnTo>
                    <a:pt x="53" y="166"/>
                  </a:lnTo>
                  <a:lnTo>
                    <a:pt x="51" y="166"/>
                  </a:lnTo>
                  <a:lnTo>
                    <a:pt x="47" y="166"/>
                  </a:lnTo>
                  <a:lnTo>
                    <a:pt x="40" y="169"/>
                  </a:lnTo>
                  <a:lnTo>
                    <a:pt x="33" y="171"/>
                  </a:lnTo>
                  <a:lnTo>
                    <a:pt x="31" y="173"/>
                  </a:lnTo>
                  <a:lnTo>
                    <a:pt x="29" y="175"/>
                  </a:lnTo>
                  <a:lnTo>
                    <a:pt x="26" y="178"/>
                  </a:lnTo>
                  <a:lnTo>
                    <a:pt x="26" y="180"/>
                  </a:lnTo>
                  <a:lnTo>
                    <a:pt x="26" y="180"/>
                  </a:lnTo>
                  <a:lnTo>
                    <a:pt x="26" y="180"/>
                  </a:lnTo>
                  <a:lnTo>
                    <a:pt x="26" y="180"/>
                  </a:lnTo>
                  <a:lnTo>
                    <a:pt x="26" y="182"/>
                  </a:lnTo>
                  <a:lnTo>
                    <a:pt x="24" y="184"/>
                  </a:lnTo>
                  <a:lnTo>
                    <a:pt x="24" y="191"/>
                  </a:lnTo>
                  <a:lnTo>
                    <a:pt x="22" y="193"/>
                  </a:lnTo>
                  <a:lnTo>
                    <a:pt x="22" y="195"/>
                  </a:lnTo>
                  <a:lnTo>
                    <a:pt x="22" y="195"/>
                  </a:lnTo>
                  <a:lnTo>
                    <a:pt x="22" y="195"/>
                  </a:lnTo>
                  <a:lnTo>
                    <a:pt x="24" y="198"/>
                  </a:lnTo>
                  <a:lnTo>
                    <a:pt x="24" y="200"/>
                  </a:lnTo>
                  <a:lnTo>
                    <a:pt x="24" y="204"/>
                  </a:lnTo>
                  <a:lnTo>
                    <a:pt x="24" y="229"/>
                  </a:lnTo>
                  <a:lnTo>
                    <a:pt x="24" y="229"/>
                  </a:lnTo>
                  <a:lnTo>
                    <a:pt x="24" y="229"/>
                  </a:lnTo>
                  <a:lnTo>
                    <a:pt x="24" y="231"/>
                  </a:lnTo>
                  <a:lnTo>
                    <a:pt x="24" y="234"/>
                  </a:lnTo>
                  <a:lnTo>
                    <a:pt x="26" y="240"/>
                  </a:lnTo>
                  <a:lnTo>
                    <a:pt x="29" y="245"/>
                  </a:lnTo>
                  <a:lnTo>
                    <a:pt x="31" y="247"/>
                  </a:lnTo>
                  <a:lnTo>
                    <a:pt x="33" y="249"/>
                  </a:lnTo>
                  <a:lnTo>
                    <a:pt x="33" y="249"/>
                  </a:lnTo>
                  <a:lnTo>
                    <a:pt x="35" y="249"/>
                  </a:lnTo>
                  <a:lnTo>
                    <a:pt x="35" y="249"/>
                  </a:lnTo>
                  <a:lnTo>
                    <a:pt x="35" y="251"/>
                  </a:lnTo>
                  <a:lnTo>
                    <a:pt x="35" y="254"/>
                  </a:lnTo>
                  <a:lnTo>
                    <a:pt x="35" y="258"/>
                  </a:lnTo>
                  <a:lnTo>
                    <a:pt x="35" y="263"/>
                  </a:lnTo>
                  <a:lnTo>
                    <a:pt x="35" y="269"/>
                  </a:lnTo>
                  <a:lnTo>
                    <a:pt x="35" y="272"/>
                  </a:lnTo>
                  <a:lnTo>
                    <a:pt x="35" y="272"/>
                  </a:lnTo>
                  <a:lnTo>
                    <a:pt x="35" y="272"/>
                  </a:lnTo>
                  <a:lnTo>
                    <a:pt x="35" y="274"/>
                  </a:lnTo>
                  <a:lnTo>
                    <a:pt x="35" y="278"/>
                  </a:lnTo>
                  <a:lnTo>
                    <a:pt x="35" y="281"/>
                  </a:lnTo>
                  <a:lnTo>
                    <a:pt x="35" y="283"/>
                  </a:lnTo>
                  <a:lnTo>
                    <a:pt x="33" y="283"/>
                  </a:lnTo>
                  <a:lnTo>
                    <a:pt x="33" y="283"/>
                  </a:lnTo>
                  <a:lnTo>
                    <a:pt x="33" y="283"/>
                  </a:lnTo>
                  <a:lnTo>
                    <a:pt x="31" y="283"/>
                  </a:lnTo>
                  <a:lnTo>
                    <a:pt x="29" y="285"/>
                  </a:lnTo>
                  <a:lnTo>
                    <a:pt x="24" y="290"/>
                  </a:lnTo>
                  <a:lnTo>
                    <a:pt x="22" y="292"/>
                  </a:lnTo>
                  <a:lnTo>
                    <a:pt x="20" y="294"/>
                  </a:lnTo>
                  <a:lnTo>
                    <a:pt x="17" y="294"/>
                  </a:lnTo>
                  <a:lnTo>
                    <a:pt x="17" y="305"/>
                  </a:lnTo>
                  <a:lnTo>
                    <a:pt x="17" y="310"/>
                  </a:lnTo>
                  <a:lnTo>
                    <a:pt x="15" y="314"/>
                  </a:lnTo>
                  <a:lnTo>
                    <a:pt x="13" y="316"/>
                  </a:lnTo>
                  <a:lnTo>
                    <a:pt x="11" y="319"/>
                  </a:lnTo>
                  <a:lnTo>
                    <a:pt x="11" y="319"/>
                  </a:lnTo>
                  <a:lnTo>
                    <a:pt x="0" y="325"/>
                  </a:lnTo>
                  <a:lnTo>
                    <a:pt x="2" y="325"/>
                  </a:lnTo>
                  <a:lnTo>
                    <a:pt x="2" y="325"/>
                  </a:lnTo>
                  <a:lnTo>
                    <a:pt x="2" y="330"/>
                  </a:lnTo>
                  <a:lnTo>
                    <a:pt x="6" y="339"/>
                  </a:lnTo>
                  <a:lnTo>
                    <a:pt x="11" y="352"/>
                  </a:lnTo>
                  <a:lnTo>
                    <a:pt x="15" y="364"/>
                  </a:lnTo>
                  <a:lnTo>
                    <a:pt x="17" y="370"/>
                  </a:lnTo>
                  <a:lnTo>
                    <a:pt x="20" y="373"/>
                  </a:lnTo>
                  <a:lnTo>
                    <a:pt x="22" y="373"/>
                  </a:lnTo>
                  <a:lnTo>
                    <a:pt x="22" y="373"/>
                  </a:lnTo>
                  <a:lnTo>
                    <a:pt x="22" y="373"/>
                  </a:lnTo>
                  <a:lnTo>
                    <a:pt x="22" y="375"/>
                  </a:lnTo>
                  <a:lnTo>
                    <a:pt x="22" y="377"/>
                  </a:lnTo>
                  <a:lnTo>
                    <a:pt x="24" y="382"/>
                  </a:lnTo>
                  <a:lnTo>
                    <a:pt x="26" y="390"/>
                  </a:lnTo>
                  <a:lnTo>
                    <a:pt x="29" y="399"/>
                  </a:lnTo>
                  <a:lnTo>
                    <a:pt x="29" y="406"/>
                  </a:lnTo>
                  <a:lnTo>
                    <a:pt x="31" y="411"/>
                  </a:lnTo>
                  <a:lnTo>
                    <a:pt x="33" y="415"/>
                  </a:lnTo>
                  <a:lnTo>
                    <a:pt x="35" y="420"/>
                  </a:lnTo>
                  <a:lnTo>
                    <a:pt x="38" y="422"/>
                  </a:lnTo>
                  <a:lnTo>
                    <a:pt x="42" y="424"/>
                  </a:lnTo>
                  <a:lnTo>
                    <a:pt x="47" y="424"/>
                  </a:lnTo>
                  <a:lnTo>
                    <a:pt x="51" y="422"/>
                  </a:lnTo>
                  <a:lnTo>
                    <a:pt x="56" y="420"/>
                  </a:lnTo>
                  <a:lnTo>
                    <a:pt x="60" y="417"/>
                  </a:lnTo>
                  <a:lnTo>
                    <a:pt x="62" y="415"/>
                  </a:lnTo>
                  <a:lnTo>
                    <a:pt x="67" y="413"/>
                  </a:lnTo>
                  <a:lnTo>
                    <a:pt x="69" y="411"/>
                  </a:lnTo>
                  <a:lnTo>
                    <a:pt x="74" y="408"/>
                  </a:lnTo>
                  <a:lnTo>
                    <a:pt x="76" y="406"/>
                  </a:lnTo>
                  <a:lnTo>
                    <a:pt x="80" y="406"/>
                  </a:lnTo>
                  <a:lnTo>
                    <a:pt x="82" y="404"/>
                  </a:lnTo>
                  <a:lnTo>
                    <a:pt x="87" y="402"/>
                  </a:lnTo>
                  <a:lnTo>
                    <a:pt x="89" y="402"/>
                  </a:lnTo>
                  <a:lnTo>
                    <a:pt x="89" y="402"/>
                  </a:lnTo>
                  <a:lnTo>
                    <a:pt x="89" y="404"/>
                  </a:lnTo>
                  <a:lnTo>
                    <a:pt x="89" y="404"/>
                  </a:lnTo>
                  <a:lnTo>
                    <a:pt x="89" y="404"/>
                  </a:lnTo>
                  <a:lnTo>
                    <a:pt x="89" y="404"/>
                  </a:lnTo>
                  <a:lnTo>
                    <a:pt x="91" y="402"/>
                  </a:lnTo>
                  <a:lnTo>
                    <a:pt x="94" y="399"/>
                  </a:lnTo>
                  <a:lnTo>
                    <a:pt x="98" y="397"/>
                  </a:lnTo>
                  <a:lnTo>
                    <a:pt x="98" y="397"/>
                  </a:lnTo>
                  <a:lnTo>
                    <a:pt x="100" y="399"/>
                  </a:lnTo>
                  <a:lnTo>
                    <a:pt x="100" y="399"/>
                  </a:lnTo>
                  <a:lnTo>
                    <a:pt x="100" y="399"/>
                  </a:lnTo>
                  <a:lnTo>
                    <a:pt x="100" y="402"/>
                  </a:lnTo>
                  <a:lnTo>
                    <a:pt x="103" y="399"/>
                  </a:lnTo>
                  <a:lnTo>
                    <a:pt x="103" y="397"/>
                  </a:lnTo>
                  <a:lnTo>
                    <a:pt x="105" y="393"/>
                  </a:lnTo>
                  <a:lnTo>
                    <a:pt x="107" y="386"/>
                  </a:lnTo>
                  <a:lnTo>
                    <a:pt x="109" y="382"/>
                  </a:lnTo>
                  <a:lnTo>
                    <a:pt x="112" y="379"/>
                  </a:lnTo>
                  <a:lnTo>
                    <a:pt x="112" y="379"/>
                  </a:lnTo>
                  <a:lnTo>
                    <a:pt x="112" y="379"/>
                  </a:lnTo>
                  <a:lnTo>
                    <a:pt x="112" y="377"/>
                  </a:lnTo>
                  <a:lnTo>
                    <a:pt x="112" y="377"/>
                  </a:lnTo>
                  <a:lnTo>
                    <a:pt x="114" y="373"/>
                  </a:lnTo>
                  <a:lnTo>
                    <a:pt x="114" y="368"/>
                  </a:lnTo>
                  <a:lnTo>
                    <a:pt x="114" y="366"/>
                  </a:lnTo>
                  <a:lnTo>
                    <a:pt x="114" y="361"/>
                  </a:lnTo>
                  <a:lnTo>
                    <a:pt x="114" y="359"/>
                  </a:lnTo>
                  <a:lnTo>
                    <a:pt x="114" y="357"/>
                  </a:lnTo>
                  <a:lnTo>
                    <a:pt x="116" y="352"/>
                  </a:lnTo>
                  <a:lnTo>
                    <a:pt x="118" y="348"/>
                  </a:lnTo>
                  <a:lnTo>
                    <a:pt x="123" y="343"/>
                  </a:lnTo>
                  <a:lnTo>
                    <a:pt x="125" y="339"/>
                  </a:lnTo>
                  <a:lnTo>
                    <a:pt x="127" y="337"/>
                  </a:lnTo>
                  <a:lnTo>
                    <a:pt x="130" y="334"/>
                  </a:lnTo>
                  <a:lnTo>
                    <a:pt x="132" y="332"/>
                  </a:lnTo>
                  <a:lnTo>
                    <a:pt x="136" y="330"/>
                  </a:lnTo>
                  <a:lnTo>
                    <a:pt x="141" y="328"/>
                  </a:lnTo>
                  <a:lnTo>
                    <a:pt x="143" y="325"/>
                  </a:lnTo>
                  <a:lnTo>
                    <a:pt x="148" y="325"/>
                  </a:lnTo>
                  <a:lnTo>
                    <a:pt x="150" y="323"/>
                  </a:lnTo>
                  <a:lnTo>
                    <a:pt x="152" y="321"/>
                  </a:lnTo>
                  <a:lnTo>
                    <a:pt x="154" y="316"/>
                  </a:lnTo>
                  <a:lnTo>
                    <a:pt x="154" y="310"/>
                  </a:lnTo>
                  <a:lnTo>
                    <a:pt x="154" y="305"/>
                  </a:lnTo>
                  <a:lnTo>
                    <a:pt x="154" y="303"/>
                  </a:lnTo>
                  <a:lnTo>
                    <a:pt x="154" y="301"/>
                  </a:lnTo>
                  <a:lnTo>
                    <a:pt x="154" y="299"/>
                  </a:lnTo>
                  <a:lnTo>
                    <a:pt x="154" y="296"/>
                  </a:lnTo>
                  <a:lnTo>
                    <a:pt x="152" y="294"/>
                  </a:lnTo>
                  <a:lnTo>
                    <a:pt x="150" y="292"/>
                  </a:lnTo>
                  <a:lnTo>
                    <a:pt x="145" y="287"/>
                  </a:lnTo>
                  <a:lnTo>
                    <a:pt x="141" y="283"/>
                  </a:lnTo>
                  <a:lnTo>
                    <a:pt x="136" y="278"/>
                  </a:lnTo>
                  <a:lnTo>
                    <a:pt x="132" y="276"/>
                  </a:lnTo>
                  <a:lnTo>
                    <a:pt x="127" y="276"/>
                  </a:lnTo>
                  <a:lnTo>
                    <a:pt x="123" y="276"/>
                  </a:lnTo>
                  <a:lnTo>
                    <a:pt x="121" y="276"/>
                  </a:lnTo>
                  <a:lnTo>
                    <a:pt x="118" y="276"/>
                  </a:lnTo>
                  <a:lnTo>
                    <a:pt x="116" y="274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3"/>
                  </a:lnTo>
                  <a:lnTo>
                    <a:pt x="121" y="256"/>
                  </a:lnTo>
                  <a:lnTo>
                    <a:pt x="127" y="240"/>
                  </a:lnTo>
                  <a:lnTo>
                    <a:pt x="130" y="231"/>
                  </a:lnTo>
                  <a:lnTo>
                    <a:pt x="132" y="225"/>
                  </a:lnTo>
                  <a:lnTo>
                    <a:pt x="134" y="220"/>
                  </a:lnTo>
                  <a:lnTo>
                    <a:pt x="141" y="211"/>
                  </a:lnTo>
                  <a:lnTo>
                    <a:pt x="152" y="202"/>
                  </a:lnTo>
                  <a:lnTo>
                    <a:pt x="161" y="195"/>
                  </a:lnTo>
                  <a:lnTo>
                    <a:pt x="170" y="189"/>
                  </a:lnTo>
                  <a:lnTo>
                    <a:pt x="181" y="180"/>
                  </a:lnTo>
                  <a:lnTo>
                    <a:pt x="186" y="175"/>
                  </a:lnTo>
                  <a:lnTo>
                    <a:pt x="190" y="173"/>
                  </a:lnTo>
                  <a:lnTo>
                    <a:pt x="192" y="173"/>
                  </a:lnTo>
                  <a:lnTo>
                    <a:pt x="195" y="173"/>
                  </a:lnTo>
                  <a:lnTo>
                    <a:pt x="195" y="173"/>
                  </a:lnTo>
                  <a:lnTo>
                    <a:pt x="197" y="173"/>
                  </a:lnTo>
                  <a:lnTo>
                    <a:pt x="197" y="171"/>
                  </a:lnTo>
                  <a:lnTo>
                    <a:pt x="197" y="171"/>
                  </a:lnTo>
                  <a:lnTo>
                    <a:pt x="199" y="169"/>
                  </a:lnTo>
                  <a:lnTo>
                    <a:pt x="201" y="162"/>
                  </a:lnTo>
                  <a:lnTo>
                    <a:pt x="204" y="157"/>
                  </a:lnTo>
                  <a:lnTo>
                    <a:pt x="204" y="153"/>
                  </a:lnTo>
                  <a:lnTo>
                    <a:pt x="204" y="148"/>
                  </a:lnTo>
                  <a:lnTo>
                    <a:pt x="204" y="146"/>
                  </a:lnTo>
                  <a:lnTo>
                    <a:pt x="204" y="144"/>
                  </a:lnTo>
                  <a:lnTo>
                    <a:pt x="204" y="142"/>
                  </a:lnTo>
                  <a:lnTo>
                    <a:pt x="206" y="137"/>
                  </a:lnTo>
                  <a:lnTo>
                    <a:pt x="213" y="133"/>
                  </a:lnTo>
                  <a:lnTo>
                    <a:pt x="217" y="128"/>
                  </a:lnTo>
                  <a:lnTo>
                    <a:pt x="219" y="126"/>
                  </a:lnTo>
                  <a:lnTo>
                    <a:pt x="219" y="124"/>
                  </a:lnTo>
                  <a:lnTo>
                    <a:pt x="219" y="121"/>
                  </a:lnTo>
                  <a:lnTo>
                    <a:pt x="222" y="119"/>
                  </a:lnTo>
                  <a:lnTo>
                    <a:pt x="222" y="119"/>
                  </a:lnTo>
                  <a:lnTo>
                    <a:pt x="226" y="117"/>
                  </a:lnTo>
                  <a:lnTo>
                    <a:pt x="230" y="115"/>
                  </a:lnTo>
                  <a:lnTo>
                    <a:pt x="239" y="115"/>
                  </a:lnTo>
                  <a:lnTo>
                    <a:pt x="251" y="113"/>
                  </a:lnTo>
                  <a:lnTo>
                    <a:pt x="260" y="110"/>
                  </a:lnTo>
                  <a:lnTo>
                    <a:pt x="260" y="95"/>
                  </a:lnTo>
                  <a:lnTo>
                    <a:pt x="262" y="95"/>
                  </a:lnTo>
                  <a:lnTo>
                    <a:pt x="262" y="95"/>
                  </a:lnTo>
                  <a:lnTo>
                    <a:pt x="262" y="92"/>
                  </a:lnTo>
                  <a:lnTo>
                    <a:pt x="262" y="88"/>
                  </a:lnTo>
                  <a:lnTo>
                    <a:pt x="264" y="8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90" name="Freeform 98"/>
            <p:cNvSpPr>
              <a:spLocks/>
            </p:cNvSpPr>
            <p:nvPr/>
          </p:nvSpPr>
          <p:spPr bwMode="auto">
            <a:xfrm>
              <a:off x="4238625" y="615950"/>
              <a:ext cx="822325" cy="676275"/>
            </a:xfrm>
            <a:custGeom>
              <a:avLst/>
              <a:gdLst>
                <a:gd name="T0" fmla="*/ 348 w 518"/>
                <a:gd name="T1" fmla="*/ 72 h 426"/>
                <a:gd name="T2" fmla="*/ 388 w 518"/>
                <a:gd name="T3" fmla="*/ 85 h 426"/>
                <a:gd name="T4" fmla="*/ 406 w 518"/>
                <a:gd name="T5" fmla="*/ 85 h 426"/>
                <a:gd name="T6" fmla="*/ 467 w 518"/>
                <a:gd name="T7" fmla="*/ 43 h 426"/>
                <a:gd name="T8" fmla="*/ 491 w 518"/>
                <a:gd name="T9" fmla="*/ 56 h 426"/>
                <a:gd name="T10" fmla="*/ 505 w 518"/>
                <a:gd name="T11" fmla="*/ 58 h 426"/>
                <a:gd name="T12" fmla="*/ 514 w 518"/>
                <a:gd name="T13" fmla="*/ 38 h 426"/>
                <a:gd name="T14" fmla="*/ 498 w 518"/>
                <a:gd name="T15" fmla="*/ 16 h 426"/>
                <a:gd name="T16" fmla="*/ 467 w 518"/>
                <a:gd name="T17" fmla="*/ 7 h 426"/>
                <a:gd name="T18" fmla="*/ 449 w 518"/>
                <a:gd name="T19" fmla="*/ 11 h 426"/>
                <a:gd name="T20" fmla="*/ 431 w 518"/>
                <a:gd name="T21" fmla="*/ 16 h 426"/>
                <a:gd name="T22" fmla="*/ 397 w 518"/>
                <a:gd name="T23" fmla="*/ 5 h 426"/>
                <a:gd name="T24" fmla="*/ 366 w 518"/>
                <a:gd name="T25" fmla="*/ 14 h 426"/>
                <a:gd name="T26" fmla="*/ 332 w 518"/>
                <a:gd name="T27" fmla="*/ 34 h 426"/>
                <a:gd name="T28" fmla="*/ 296 w 518"/>
                <a:gd name="T29" fmla="*/ 45 h 426"/>
                <a:gd name="T30" fmla="*/ 249 w 518"/>
                <a:gd name="T31" fmla="*/ 70 h 426"/>
                <a:gd name="T32" fmla="*/ 249 w 518"/>
                <a:gd name="T33" fmla="*/ 70 h 426"/>
                <a:gd name="T34" fmla="*/ 224 w 518"/>
                <a:gd name="T35" fmla="*/ 74 h 426"/>
                <a:gd name="T36" fmla="*/ 191 w 518"/>
                <a:gd name="T37" fmla="*/ 90 h 426"/>
                <a:gd name="T38" fmla="*/ 180 w 518"/>
                <a:gd name="T39" fmla="*/ 92 h 426"/>
                <a:gd name="T40" fmla="*/ 168 w 518"/>
                <a:gd name="T41" fmla="*/ 106 h 426"/>
                <a:gd name="T42" fmla="*/ 202 w 518"/>
                <a:gd name="T43" fmla="*/ 115 h 426"/>
                <a:gd name="T44" fmla="*/ 193 w 518"/>
                <a:gd name="T45" fmla="*/ 121 h 426"/>
                <a:gd name="T46" fmla="*/ 157 w 518"/>
                <a:gd name="T47" fmla="*/ 162 h 426"/>
                <a:gd name="T48" fmla="*/ 155 w 518"/>
                <a:gd name="T49" fmla="*/ 173 h 426"/>
                <a:gd name="T50" fmla="*/ 141 w 518"/>
                <a:gd name="T51" fmla="*/ 191 h 426"/>
                <a:gd name="T52" fmla="*/ 128 w 518"/>
                <a:gd name="T53" fmla="*/ 204 h 426"/>
                <a:gd name="T54" fmla="*/ 108 w 518"/>
                <a:gd name="T55" fmla="*/ 231 h 426"/>
                <a:gd name="T56" fmla="*/ 88 w 518"/>
                <a:gd name="T57" fmla="*/ 245 h 426"/>
                <a:gd name="T58" fmla="*/ 74 w 518"/>
                <a:gd name="T59" fmla="*/ 254 h 426"/>
                <a:gd name="T60" fmla="*/ 70 w 518"/>
                <a:gd name="T61" fmla="*/ 260 h 426"/>
                <a:gd name="T62" fmla="*/ 45 w 518"/>
                <a:gd name="T63" fmla="*/ 274 h 426"/>
                <a:gd name="T64" fmla="*/ 27 w 518"/>
                <a:gd name="T65" fmla="*/ 283 h 426"/>
                <a:gd name="T66" fmla="*/ 16 w 518"/>
                <a:gd name="T67" fmla="*/ 294 h 426"/>
                <a:gd name="T68" fmla="*/ 2 w 518"/>
                <a:gd name="T69" fmla="*/ 343 h 426"/>
                <a:gd name="T70" fmla="*/ 5 w 518"/>
                <a:gd name="T71" fmla="*/ 359 h 426"/>
                <a:gd name="T72" fmla="*/ 9 w 518"/>
                <a:gd name="T73" fmla="*/ 381 h 426"/>
                <a:gd name="T74" fmla="*/ 5 w 518"/>
                <a:gd name="T75" fmla="*/ 397 h 426"/>
                <a:gd name="T76" fmla="*/ 11 w 518"/>
                <a:gd name="T77" fmla="*/ 413 h 426"/>
                <a:gd name="T78" fmla="*/ 32 w 518"/>
                <a:gd name="T79" fmla="*/ 424 h 426"/>
                <a:gd name="T80" fmla="*/ 76 w 518"/>
                <a:gd name="T81" fmla="*/ 415 h 426"/>
                <a:gd name="T82" fmla="*/ 112 w 518"/>
                <a:gd name="T83" fmla="*/ 388 h 426"/>
                <a:gd name="T84" fmla="*/ 141 w 518"/>
                <a:gd name="T85" fmla="*/ 381 h 426"/>
                <a:gd name="T86" fmla="*/ 157 w 518"/>
                <a:gd name="T87" fmla="*/ 359 h 426"/>
                <a:gd name="T88" fmla="*/ 159 w 518"/>
                <a:gd name="T89" fmla="*/ 339 h 426"/>
                <a:gd name="T90" fmla="*/ 153 w 518"/>
                <a:gd name="T91" fmla="*/ 321 h 426"/>
                <a:gd name="T92" fmla="*/ 148 w 518"/>
                <a:gd name="T93" fmla="*/ 274 h 426"/>
                <a:gd name="T94" fmla="*/ 150 w 518"/>
                <a:gd name="T95" fmla="*/ 256 h 426"/>
                <a:gd name="T96" fmla="*/ 175 w 518"/>
                <a:gd name="T97" fmla="*/ 242 h 426"/>
                <a:gd name="T98" fmla="*/ 191 w 518"/>
                <a:gd name="T99" fmla="*/ 242 h 426"/>
                <a:gd name="T100" fmla="*/ 184 w 518"/>
                <a:gd name="T101" fmla="*/ 229 h 426"/>
                <a:gd name="T102" fmla="*/ 191 w 518"/>
                <a:gd name="T103" fmla="*/ 206 h 426"/>
                <a:gd name="T104" fmla="*/ 195 w 518"/>
                <a:gd name="T105" fmla="*/ 182 h 426"/>
                <a:gd name="T106" fmla="*/ 222 w 518"/>
                <a:gd name="T107" fmla="*/ 168 h 426"/>
                <a:gd name="T108" fmla="*/ 229 w 518"/>
                <a:gd name="T109" fmla="*/ 148 h 426"/>
                <a:gd name="T110" fmla="*/ 231 w 518"/>
                <a:gd name="T111" fmla="*/ 135 h 426"/>
                <a:gd name="T112" fmla="*/ 240 w 518"/>
                <a:gd name="T113" fmla="*/ 117 h 426"/>
                <a:gd name="T114" fmla="*/ 258 w 518"/>
                <a:gd name="T115" fmla="*/ 110 h 426"/>
                <a:gd name="T116" fmla="*/ 272 w 518"/>
                <a:gd name="T117" fmla="*/ 92 h 426"/>
                <a:gd name="T118" fmla="*/ 316 w 518"/>
                <a:gd name="T119" fmla="*/ 7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8" h="426">
                  <a:moveTo>
                    <a:pt x="316" y="76"/>
                  </a:moveTo>
                  <a:lnTo>
                    <a:pt x="325" y="72"/>
                  </a:lnTo>
                  <a:lnTo>
                    <a:pt x="334" y="70"/>
                  </a:lnTo>
                  <a:lnTo>
                    <a:pt x="339" y="67"/>
                  </a:lnTo>
                  <a:lnTo>
                    <a:pt x="343" y="65"/>
                  </a:lnTo>
                  <a:lnTo>
                    <a:pt x="343" y="65"/>
                  </a:lnTo>
                  <a:lnTo>
                    <a:pt x="343" y="65"/>
                  </a:lnTo>
                  <a:lnTo>
                    <a:pt x="346" y="67"/>
                  </a:lnTo>
                  <a:lnTo>
                    <a:pt x="348" y="72"/>
                  </a:lnTo>
                  <a:lnTo>
                    <a:pt x="350" y="76"/>
                  </a:lnTo>
                  <a:lnTo>
                    <a:pt x="354" y="81"/>
                  </a:lnTo>
                  <a:lnTo>
                    <a:pt x="359" y="83"/>
                  </a:lnTo>
                  <a:lnTo>
                    <a:pt x="363" y="83"/>
                  </a:lnTo>
                  <a:lnTo>
                    <a:pt x="368" y="83"/>
                  </a:lnTo>
                  <a:lnTo>
                    <a:pt x="375" y="85"/>
                  </a:lnTo>
                  <a:lnTo>
                    <a:pt x="381" y="85"/>
                  </a:lnTo>
                  <a:lnTo>
                    <a:pt x="386" y="85"/>
                  </a:lnTo>
                  <a:lnTo>
                    <a:pt x="388" y="85"/>
                  </a:lnTo>
                  <a:lnTo>
                    <a:pt x="390" y="85"/>
                  </a:lnTo>
                  <a:lnTo>
                    <a:pt x="390" y="88"/>
                  </a:lnTo>
                  <a:lnTo>
                    <a:pt x="390" y="90"/>
                  </a:lnTo>
                  <a:lnTo>
                    <a:pt x="390" y="90"/>
                  </a:lnTo>
                  <a:lnTo>
                    <a:pt x="393" y="92"/>
                  </a:lnTo>
                  <a:lnTo>
                    <a:pt x="395" y="94"/>
                  </a:lnTo>
                  <a:lnTo>
                    <a:pt x="397" y="92"/>
                  </a:lnTo>
                  <a:lnTo>
                    <a:pt x="402" y="90"/>
                  </a:lnTo>
                  <a:lnTo>
                    <a:pt x="406" y="85"/>
                  </a:lnTo>
                  <a:lnTo>
                    <a:pt x="408" y="81"/>
                  </a:lnTo>
                  <a:lnTo>
                    <a:pt x="411" y="79"/>
                  </a:lnTo>
                  <a:lnTo>
                    <a:pt x="411" y="79"/>
                  </a:lnTo>
                  <a:lnTo>
                    <a:pt x="413" y="79"/>
                  </a:lnTo>
                  <a:lnTo>
                    <a:pt x="413" y="79"/>
                  </a:lnTo>
                  <a:lnTo>
                    <a:pt x="426" y="70"/>
                  </a:lnTo>
                  <a:lnTo>
                    <a:pt x="433" y="56"/>
                  </a:lnTo>
                  <a:lnTo>
                    <a:pt x="446" y="43"/>
                  </a:lnTo>
                  <a:lnTo>
                    <a:pt x="467" y="43"/>
                  </a:lnTo>
                  <a:lnTo>
                    <a:pt x="467" y="43"/>
                  </a:lnTo>
                  <a:lnTo>
                    <a:pt x="467" y="43"/>
                  </a:lnTo>
                  <a:lnTo>
                    <a:pt x="467" y="43"/>
                  </a:lnTo>
                  <a:lnTo>
                    <a:pt x="469" y="45"/>
                  </a:lnTo>
                  <a:lnTo>
                    <a:pt x="471" y="45"/>
                  </a:lnTo>
                  <a:lnTo>
                    <a:pt x="476" y="47"/>
                  </a:lnTo>
                  <a:lnTo>
                    <a:pt x="482" y="52"/>
                  </a:lnTo>
                  <a:lnTo>
                    <a:pt x="489" y="54"/>
                  </a:lnTo>
                  <a:lnTo>
                    <a:pt x="491" y="56"/>
                  </a:lnTo>
                  <a:lnTo>
                    <a:pt x="494" y="56"/>
                  </a:lnTo>
                  <a:lnTo>
                    <a:pt x="496" y="61"/>
                  </a:lnTo>
                  <a:lnTo>
                    <a:pt x="496" y="63"/>
                  </a:lnTo>
                  <a:lnTo>
                    <a:pt x="496" y="65"/>
                  </a:lnTo>
                  <a:lnTo>
                    <a:pt x="494" y="67"/>
                  </a:lnTo>
                  <a:lnTo>
                    <a:pt x="494" y="67"/>
                  </a:lnTo>
                  <a:lnTo>
                    <a:pt x="496" y="63"/>
                  </a:lnTo>
                  <a:lnTo>
                    <a:pt x="500" y="61"/>
                  </a:lnTo>
                  <a:lnTo>
                    <a:pt x="505" y="58"/>
                  </a:lnTo>
                  <a:lnTo>
                    <a:pt x="509" y="56"/>
                  </a:lnTo>
                  <a:lnTo>
                    <a:pt x="516" y="54"/>
                  </a:lnTo>
                  <a:lnTo>
                    <a:pt x="518" y="52"/>
                  </a:lnTo>
                  <a:lnTo>
                    <a:pt x="518" y="50"/>
                  </a:lnTo>
                  <a:lnTo>
                    <a:pt x="516" y="47"/>
                  </a:lnTo>
                  <a:lnTo>
                    <a:pt x="516" y="45"/>
                  </a:lnTo>
                  <a:lnTo>
                    <a:pt x="514" y="43"/>
                  </a:lnTo>
                  <a:lnTo>
                    <a:pt x="514" y="41"/>
                  </a:lnTo>
                  <a:lnTo>
                    <a:pt x="514" y="38"/>
                  </a:lnTo>
                  <a:lnTo>
                    <a:pt x="514" y="34"/>
                  </a:lnTo>
                  <a:lnTo>
                    <a:pt x="516" y="29"/>
                  </a:lnTo>
                  <a:lnTo>
                    <a:pt x="518" y="27"/>
                  </a:lnTo>
                  <a:lnTo>
                    <a:pt x="518" y="25"/>
                  </a:lnTo>
                  <a:lnTo>
                    <a:pt x="518" y="23"/>
                  </a:lnTo>
                  <a:lnTo>
                    <a:pt x="514" y="20"/>
                  </a:lnTo>
                  <a:lnTo>
                    <a:pt x="507" y="18"/>
                  </a:lnTo>
                  <a:lnTo>
                    <a:pt x="502" y="16"/>
                  </a:lnTo>
                  <a:lnTo>
                    <a:pt x="498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4" y="16"/>
                  </a:lnTo>
                  <a:lnTo>
                    <a:pt x="491" y="14"/>
                  </a:lnTo>
                  <a:lnTo>
                    <a:pt x="489" y="14"/>
                  </a:lnTo>
                  <a:lnTo>
                    <a:pt x="478" y="9"/>
                  </a:lnTo>
                  <a:lnTo>
                    <a:pt x="471" y="7"/>
                  </a:lnTo>
                  <a:lnTo>
                    <a:pt x="467" y="7"/>
                  </a:lnTo>
                  <a:lnTo>
                    <a:pt x="464" y="7"/>
                  </a:lnTo>
                  <a:lnTo>
                    <a:pt x="464" y="7"/>
                  </a:lnTo>
                  <a:lnTo>
                    <a:pt x="464" y="7"/>
                  </a:lnTo>
                  <a:lnTo>
                    <a:pt x="462" y="5"/>
                  </a:lnTo>
                  <a:lnTo>
                    <a:pt x="460" y="5"/>
                  </a:lnTo>
                  <a:lnTo>
                    <a:pt x="458" y="5"/>
                  </a:lnTo>
                  <a:lnTo>
                    <a:pt x="453" y="7"/>
                  </a:lnTo>
                  <a:lnTo>
                    <a:pt x="449" y="9"/>
                  </a:lnTo>
                  <a:lnTo>
                    <a:pt x="449" y="11"/>
                  </a:lnTo>
                  <a:lnTo>
                    <a:pt x="446" y="11"/>
                  </a:lnTo>
                  <a:lnTo>
                    <a:pt x="446" y="11"/>
                  </a:lnTo>
                  <a:lnTo>
                    <a:pt x="446" y="11"/>
                  </a:lnTo>
                  <a:lnTo>
                    <a:pt x="446" y="11"/>
                  </a:lnTo>
                  <a:lnTo>
                    <a:pt x="442" y="14"/>
                  </a:lnTo>
                  <a:lnTo>
                    <a:pt x="437" y="14"/>
                  </a:lnTo>
                  <a:lnTo>
                    <a:pt x="433" y="16"/>
                  </a:lnTo>
                  <a:lnTo>
                    <a:pt x="431" y="16"/>
                  </a:lnTo>
                  <a:lnTo>
                    <a:pt x="431" y="16"/>
                  </a:lnTo>
                  <a:lnTo>
                    <a:pt x="431" y="16"/>
                  </a:lnTo>
                  <a:lnTo>
                    <a:pt x="424" y="2"/>
                  </a:lnTo>
                  <a:lnTo>
                    <a:pt x="422" y="2"/>
                  </a:lnTo>
                  <a:lnTo>
                    <a:pt x="422" y="0"/>
                  </a:lnTo>
                  <a:lnTo>
                    <a:pt x="420" y="0"/>
                  </a:lnTo>
                  <a:lnTo>
                    <a:pt x="415" y="0"/>
                  </a:lnTo>
                  <a:lnTo>
                    <a:pt x="411" y="0"/>
                  </a:lnTo>
                  <a:lnTo>
                    <a:pt x="404" y="2"/>
                  </a:lnTo>
                  <a:lnTo>
                    <a:pt x="397" y="5"/>
                  </a:lnTo>
                  <a:lnTo>
                    <a:pt x="393" y="7"/>
                  </a:lnTo>
                  <a:lnTo>
                    <a:pt x="390" y="9"/>
                  </a:lnTo>
                  <a:lnTo>
                    <a:pt x="388" y="11"/>
                  </a:lnTo>
                  <a:lnTo>
                    <a:pt x="384" y="14"/>
                  </a:lnTo>
                  <a:lnTo>
                    <a:pt x="377" y="16"/>
                  </a:lnTo>
                  <a:lnTo>
                    <a:pt x="372" y="16"/>
                  </a:lnTo>
                  <a:lnTo>
                    <a:pt x="370" y="16"/>
                  </a:lnTo>
                  <a:lnTo>
                    <a:pt x="368" y="16"/>
                  </a:lnTo>
                  <a:lnTo>
                    <a:pt x="366" y="14"/>
                  </a:lnTo>
                  <a:lnTo>
                    <a:pt x="366" y="14"/>
                  </a:lnTo>
                  <a:lnTo>
                    <a:pt x="363" y="14"/>
                  </a:lnTo>
                  <a:lnTo>
                    <a:pt x="361" y="14"/>
                  </a:lnTo>
                  <a:lnTo>
                    <a:pt x="359" y="16"/>
                  </a:lnTo>
                  <a:lnTo>
                    <a:pt x="352" y="18"/>
                  </a:lnTo>
                  <a:lnTo>
                    <a:pt x="343" y="23"/>
                  </a:lnTo>
                  <a:lnTo>
                    <a:pt x="339" y="27"/>
                  </a:lnTo>
                  <a:lnTo>
                    <a:pt x="334" y="32"/>
                  </a:lnTo>
                  <a:lnTo>
                    <a:pt x="332" y="34"/>
                  </a:lnTo>
                  <a:lnTo>
                    <a:pt x="330" y="36"/>
                  </a:lnTo>
                  <a:lnTo>
                    <a:pt x="328" y="38"/>
                  </a:lnTo>
                  <a:lnTo>
                    <a:pt x="323" y="41"/>
                  </a:lnTo>
                  <a:lnTo>
                    <a:pt x="312" y="41"/>
                  </a:lnTo>
                  <a:lnTo>
                    <a:pt x="305" y="43"/>
                  </a:lnTo>
                  <a:lnTo>
                    <a:pt x="298" y="43"/>
                  </a:lnTo>
                  <a:lnTo>
                    <a:pt x="298" y="43"/>
                  </a:lnTo>
                  <a:lnTo>
                    <a:pt x="296" y="43"/>
                  </a:lnTo>
                  <a:lnTo>
                    <a:pt x="296" y="45"/>
                  </a:lnTo>
                  <a:lnTo>
                    <a:pt x="292" y="45"/>
                  </a:lnTo>
                  <a:lnTo>
                    <a:pt x="287" y="45"/>
                  </a:lnTo>
                  <a:lnTo>
                    <a:pt x="278" y="45"/>
                  </a:lnTo>
                  <a:lnTo>
                    <a:pt x="265" y="58"/>
                  </a:lnTo>
                  <a:lnTo>
                    <a:pt x="265" y="61"/>
                  </a:lnTo>
                  <a:lnTo>
                    <a:pt x="263" y="63"/>
                  </a:lnTo>
                  <a:lnTo>
                    <a:pt x="258" y="65"/>
                  </a:lnTo>
                  <a:lnTo>
                    <a:pt x="254" y="67"/>
                  </a:lnTo>
                  <a:lnTo>
                    <a:pt x="249" y="70"/>
                  </a:lnTo>
                  <a:lnTo>
                    <a:pt x="247" y="70"/>
                  </a:lnTo>
                  <a:lnTo>
                    <a:pt x="247" y="70"/>
                  </a:lnTo>
                  <a:lnTo>
                    <a:pt x="245" y="70"/>
                  </a:lnTo>
                  <a:lnTo>
                    <a:pt x="247" y="70"/>
                  </a:lnTo>
                  <a:lnTo>
                    <a:pt x="249" y="70"/>
                  </a:lnTo>
                  <a:lnTo>
                    <a:pt x="249" y="70"/>
                  </a:lnTo>
                  <a:lnTo>
                    <a:pt x="251" y="70"/>
                  </a:lnTo>
                  <a:lnTo>
                    <a:pt x="249" y="70"/>
                  </a:lnTo>
                  <a:lnTo>
                    <a:pt x="249" y="70"/>
                  </a:lnTo>
                  <a:lnTo>
                    <a:pt x="247" y="70"/>
                  </a:lnTo>
                  <a:lnTo>
                    <a:pt x="245" y="70"/>
                  </a:lnTo>
                  <a:lnTo>
                    <a:pt x="240" y="72"/>
                  </a:lnTo>
                  <a:lnTo>
                    <a:pt x="238" y="72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24" y="76"/>
                  </a:lnTo>
                  <a:lnTo>
                    <a:pt x="224" y="74"/>
                  </a:lnTo>
                  <a:lnTo>
                    <a:pt x="224" y="74"/>
                  </a:lnTo>
                  <a:lnTo>
                    <a:pt x="222" y="74"/>
                  </a:lnTo>
                  <a:lnTo>
                    <a:pt x="222" y="72"/>
                  </a:lnTo>
                  <a:lnTo>
                    <a:pt x="220" y="74"/>
                  </a:lnTo>
                  <a:lnTo>
                    <a:pt x="215" y="76"/>
                  </a:lnTo>
                  <a:lnTo>
                    <a:pt x="211" y="79"/>
                  </a:lnTo>
                  <a:lnTo>
                    <a:pt x="204" y="83"/>
                  </a:lnTo>
                  <a:lnTo>
                    <a:pt x="198" y="88"/>
                  </a:lnTo>
                  <a:lnTo>
                    <a:pt x="191" y="90"/>
                  </a:lnTo>
                  <a:lnTo>
                    <a:pt x="189" y="90"/>
                  </a:lnTo>
                  <a:lnTo>
                    <a:pt x="186" y="90"/>
                  </a:lnTo>
                  <a:lnTo>
                    <a:pt x="186" y="88"/>
                  </a:lnTo>
                  <a:lnTo>
                    <a:pt x="186" y="88"/>
                  </a:lnTo>
                  <a:lnTo>
                    <a:pt x="186" y="85"/>
                  </a:lnTo>
                  <a:lnTo>
                    <a:pt x="186" y="85"/>
                  </a:lnTo>
                  <a:lnTo>
                    <a:pt x="184" y="85"/>
                  </a:lnTo>
                  <a:lnTo>
                    <a:pt x="184" y="88"/>
                  </a:lnTo>
                  <a:lnTo>
                    <a:pt x="180" y="92"/>
                  </a:lnTo>
                  <a:lnTo>
                    <a:pt x="177" y="97"/>
                  </a:lnTo>
                  <a:lnTo>
                    <a:pt x="173" y="99"/>
                  </a:lnTo>
                  <a:lnTo>
                    <a:pt x="168" y="101"/>
                  </a:lnTo>
                  <a:lnTo>
                    <a:pt x="164" y="101"/>
                  </a:lnTo>
                  <a:lnTo>
                    <a:pt x="162" y="101"/>
                  </a:lnTo>
                  <a:lnTo>
                    <a:pt x="162" y="103"/>
                  </a:lnTo>
                  <a:lnTo>
                    <a:pt x="162" y="103"/>
                  </a:lnTo>
                  <a:lnTo>
                    <a:pt x="164" y="103"/>
                  </a:lnTo>
                  <a:lnTo>
                    <a:pt x="168" y="106"/>
                  </a:lnTo>
                  <a:lnTo>
                    <a:pt x="180" y="108"/>
                  </a:lnTo>
                  <a:lnTo>
                    <a:pt x="186" y="110"/>
                  </a:lnTo>
                  <a:lnTo>
                    <a:pt x="193" y="110"/>
                  </a:lnTo>
                  <a:lnTo>
                    <a:pt x="195" y="110"/>
                  </a:lnTo>
                  <a:lnTo>
                    <a:pt x="198" y="110"/>
                  </a:lnTo>
                  <a:lnTo>
                    <a:pt x="198" y="110"/>
                  </a:lnTo>
                  <a:lnTo>
                    <a:pt x="198" y="112"/>
                  </a:lnTo>
                  <a:lnTo>
                    <a:pt x="200" y="112"/>
                  </a:lnTo>
                  <a:lnTo>
                    <a:pt x="202" y="115"/>
                  </a:lnTo>
                  <a:lnTo>
                    <a:pt x="202" y="117"/>
                  </a:lnTo>
                  <a:lnTo>
                    <a:pt x="200" y="119"/>
                  </a:lnTo>
                  <a:lnTo>
                    <a:pt x="198" y="121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3" y="121"/>
                  </a:lnTo>
                  <a:lnTo>
                    <a:pt x="191" y="123"/>
                  </a:lnTo>
                  <a:lnTo>
                    <a:pt x="189" y="126"/>
                  </a:lnTo>
                  <a:lnTo>
                    <a:pt x="186" y="130"/>
                  </a:lnTo>
                  <a:lnTo>
                    <a:pt x="177" y="139"/>
                  </a:lnTo>
                  <a:lnTo>
                    <a:pt x="171" y="146"/>
                  </a:lnTo>
                  <a:lnTo>
                    <a:pt x="166" y="150"/>
                  </a:lnTo>
                  <a:lnTo>
                    <a:pt x="162" y="155"/>
                  </a:lnTo>
                  <a:lnTo>
                    <a:pt x="159" y="159"/>
                  </a:lnTo>
                  <a:lnTo>
                    <a:pt x="157" y="162"/>
                  </a:lnTo>
                  <a:lnTo>
                    <a:pt x="157" y="162"/>
                  </a:lnTo>
                  <a:lnTo>
                    <a:pt x="159" y="162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57" y="164"/>
                  </a:lnTo>
                  <a:lnTo>
                    <a:pt x="155" y="168"/>
                  </a:lnTo>
                  <a:lnTo>
                    <a:pt x="155" y="173"/>
                  </a:lnTo>
                  <a:lnTo>
                    <a:pt x="153" y="177"/>
                  </a:lnTo>
                  <a:lnTo>
                    <a:pt x="153" y="180"/>
                  </a:lnTo>
                  <a:lnTo>
                    <a:pt x="155" y="180"/>
                  </a:lnTo>
                  <a:lnTo>
                    <a:pt x="155" y="182"/>
                  </a:lnTo>
                  <a:lnTo>
                    <a:pt x="155" y="182"/>
                  </a:lnTo>
                  <a:lnTo>
                    <a:pt x="155" y="182"/>
                  </a:lnTo>
                  <a:lnTo>
                    <a:pt x="153" y="184"/>
                  </a:lnTo>
                  <a:lnTo>
                    <a:pt x="148" y="186"/>
                  </a:lnTo>
                  <a:lnTo>
                    <a:pt x="141" y="191"/>
                  </a:lnTo>
                  <a:lnTo>
                    <a:pt x="139" y="193"/>
                  </a:lnTo>
                  <a:lnTo>
                    <a:pt x="137" y="193"/>
                  </a:lnTo>
                  <a:lnTo>
                    <a:pt x="137" y="193"/>
                  </a:lnTo>
                  <a:lnTo>
                    <a:pt x="135" y="193"/>
                  </a:lnTo>
                  <a:lnTo>
                    <a:pt x="135" y="193"/>
                  </a:lnTo>
                  <a:lnTo>
                    <a:pt x="135" y="195"/>
                  </a:lnTo>
                  <a:lnTo>
                    <a:pt x="130" y="197"/>
                  </a:lnTo>
                  <a:lnTo>
                    <a:pt x="128" y="202"/>
                  </a:lnTo>
                  <a:lnTo>
                    <a:pt x="128" y="204"/>
                  </a:lnTo>
                  <a:lnTo>
                    <a:pt x="126" y="204"/>
                  </a:lnTo>
                  <a:lnTo>
                    <a:pt x="126" y="204"/>
                  </a:lnTo>
                  <a:lnTo>
                    <a:pt x="126" y="204"/>
                  </a:lnTo>
                  <a:lnTo>
                    <a:pt x="126" y="206"/>
                  </a:lnTo>
                  <a:lnTo>
                    <a:pt x="124" y="209"/>
                  </a:lnTo>
                  <a:lnTo>
                    <a:pt x="119" y="215"/>
                  </a:lnTo>
                  <a:lnTo>
                    <a:pt x="117" y="222"/>
                  </a:lnTo>
                  <a:lnTo>
                    <a:pt x="112" y="227"/>
                  </a:lnTo>
                  <a:lnTo>
                    <a:pt x="108" y="231"/>
                  </a:lnTo>
                  <a:lnTo>
                    <a:pt x="103" y="233"/>
                  </a:lnTo>
                  <a:lnTo>
                    <a:pt x="101" y="236"/>
                  </a:lnTo>
                  <a:lnTo>
                    <a:pt x="99" y="236"/>
                  </a:lnTo>
                  <a:lnTo>
                    <a:pt x="99" y="236"/>
                  </a:lnTo>
                  <a:lnTo>
                    <a:pt x="99" y="236"/>
                  </a:lnTo>
                  <a:lnTo>
                    <a:pt x="99" y="238"/>
                  </a:lnTo>
                  <a:lnTo>
                    <a:pt x="97" y="238"/>
                  </a:lnTo>
                  <a:lnTo>
                    <a:pt x="92" y="240"/>
                  </a:lnTo>
                  <a:lnTo>
                    <a:pt x="88" y="245"/>
                  </a:lnTo>
                  <a:lnTo>
                    <a:pt x="85" y="247"/>
                  </a:lnTo>
                  <a:lnTo>
                    <a:pt x="85" y="247"/>
                  </a:lnTo>
                  <a:lnTo>
                    <a:pt x="85" y="245"/>
                  </a:lnTo>
                  <a:lnTo>
                    <a:pt x="85" y="245"/>
                  </a:lnTo>
                  <a:lnTo>
                    <a:pt x="85" y="245"/>
                  </a:lnTo>
                  <a:lnTo>
                    <a:pt x="83" y="245"/>
                  </a:lnTo>
                  <a:lnTo>
                    <a:pt x="83" y="247"/>
                  </a:lnTo>
                  <a:lnTo>
                    <a:pt x="79" y="249"/>
                  </a:lnTo>
                  <a:lnTo>
                    <a:pt x="74" y="254"/>
                  </a:lnTo>
                  <a:lnTo>
                    <a:pt x="72" y="258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67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62"/>
                  </a:lnTo>
                  <a:lnTo>
                    <a:pt x="65" y="262"/>
                  </a:lnTo>
                  <a:lnTo>
                    <a:pt x="61" y="267"/>
                  </a:lnTo>
                  <a:lnTo>
                    <a:pt x="52" y="269"/>
                  </a:lnTo>
                  <a:lnTo>
                    <a:pt x="50" y="271"/>
                  </a:lnTo>
                  <a:lnTo>
                    <a:pt x="45" y="274"/>
                  </a:lnTo>
                  <a:lnTo>
                    <a:pt x="45" y="274"/>
                  </a:lnTo>
                  <a:lnTo>
                    <a:pt x="45" y="274"/>
                  </a:lnTo>
                  <a:lnTo>
                    <a:pt x="45" y="274"/>
                  </a:lnTo>
                  <a:lnTo>
                    <a:pt x="45" y="274"/>
                  </a:lnTo>
                  <a:lnTo>
                    <a:pt x="43" y="276"/>
                  </a:lnTo>
                  <a:lnTo>
                    <a:pt x="41" y="278"/>
                  </a:lnTo>
                  <a:lnTo>
                    <a:pt x="38" y="280"/>
                  </a:lnTo>
                  <a:lnTo>
                    <a:pt x="34" y="283"/>
                  </a:lnTo>
                  <a:lnTo>
                    <a:pt x="29" y="285"/>
                  </a:lnTo>
                  <a:lnTo>
                    <a:pt x="29" y="285"/>
                  </a:lnTo>
                  <a:lnTo>
                    <a:pt x="27" y="285"/>
                  </a:lnTo>
                  <a:lnTo>
                    <a:pt x="27" y="283"/>
                  </a:lnTo>
                  <a:lnTo>
                    <a:pt x="27" y="283"/>
                  </a:lnTo>
                  <a:lnTo>
                    <a:pt x="27" y="283"/>
                  </a:lnTo>
                  <a:lnTo>
                    <a:pt x="25" y="285"/>
                  </a:lnTo>
                  <a:lnTo>
                    <a:pt x="23" y="287"/>
                  </a:lnTo>
                  <a:lnTo>
                    <a:pt x="18" y="292"/>
                  </a:lnTo>
                  <a:lnTo>
                    <a:pt x="18" y="294"/>
                  </a:lnTo>
                  <a:lnTo>
                    <a:pt x="16" y="294"/>
                  </a:lnTo>
                  <a:lnTo>
                    <a:pt x="16" y="294"/>
                  </a:lnTo>
                  <a:lnTo>
                    <a:pt x="16" y="294"/>
                  </a:lnTo>
                  <a:lnTo>
                    <a:pt x="16" y="294"/>
                  </a:lnTo>
                  <a:lnTo>
                    <a:pt x="14" y="296"/>
                  </a:lnTo>
                  <a:lnTo>
                    <a:pt x="11" y="298"/>
                  </a:lnTo>
                  <a:lnTo>
                    <a:pt x="7" y="305"/>
                  </a:lnTo>
                  <a:lnTo>
                    <a:pt x="5" y="312"/>
                  </a:lnTo>
                  <a:lnTo>
                    <a:pt x="5" y="319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2" y="343"/>
                  </a:lnTo>
                  <a:lnTo>
                    <a:pt x="5" y="350"/>
                  </a:lnTo>
                  <a:lnTo>
                    <a:pt x="5" y="352"/>
                  </a:lnTo>
                  <a:lnTo>
                    <a:pt x="5" y="354"/>
                  </a:lnTo>
                  <a:lnTo>
                    <a:pt x="7" y="357"/>
                  </a:lnTo>
                  <a:lnTo>
                    <a:pt x="7" y="357"/>
                  </a:lnTo>
                  <a:lnTo>
                    <a:pt x="5" y="357"/>
                  </a:lnTo>
                  <a:lnTo>
                    <a:pt x="5" y="357"/>
                  </a:lnTo>
                  <a:lnTo>
                    <a:pt x="5" y="357"/>
                  </a:lnTo>
                  <a:lnTo>
                    <a:pt x="5" y="359"/>
                  </a:lnTo>
                  <a:lnTo>
                    <a:pt x="5" y="361"/>
                  </a:lnTo>
                  <a:lnTo>
                    <a:pt x="7" y="368"/>
                  </a:lnTo>
                  <a:lnTo>
                    <a:pt x="7" y="372"/>
                  </a:lnTo>
                  <a:lnTo>
                    <a:pt x="7" y="375"/>
                  </a:lnTo>
                  <a:lnTo>
                    <a:pt x="9" y="375"/>
                  </a:lnTo>
                  <a:lnTo>
                    <a:pt x="9" y="375"/>
                  </a:lnTo>
                  <a:lnTo>
                    <a:pt x="9" y="375"/>
                  </a:lnTo>
                  <a:lnTo>
                    <a:pt x="9" y="377"/>
                  </a:lnTo>
                  <a:lnTo>
                    <a:pt x="9" y="381"/>
                  </a:lnTo>
                  <a:lnTo>
                    <a:pt x="9" y="384"/>
                  </a:lnTo>
                  <a:lnTo>
                    <a:pt x="9" y="386"/>
                  </a:lnTo>
                  <a:lnTo>
                    <a:pt x="9" y="386"/>
                  </a:lnTo>
                  <a:lnTo>
                    <a:pt x="9" y="386"/>
                  </a:lnTo>
                  <a:lnTo>
                    <a:pt x="9" y="386"/>
                  </a:lnTo>
                  <a:lnTo>
                    <a:pt x="9" y="388"/>
                  </a:lnTo>
                  <a:lnTo>
                    <a:pt x="9" y="392"/>
                  </a:lnTo>
                  <a:lnTo>
                    <a:pt x="7" y="395"/>
                  </a:lnTo>
                  <a:lnTo>
                    <a:pt x="5" y="397"/>
                  </a:lnTo>
                  <a:lnTo>
                    <a:pt x="5" y="397"/>
                  </a:lnTo>
                  <a:lnTo>
                    <a:pt x="2" y="399"/>
                  </a:lnTo>
                  <a:lnTo>
                    <a:pt x="0" y="399"/>
                  </a:lnTo>
                  <a:lnTo>
                    <a:pt x="0" y="399"/>
                  </a:lnTo>
                  <a:lnTo>
                    <a:pt x="0" y="399"/>
                  </a:lnTo>
                  <a:lnTo>
                    <a:pt x="2" y="401"/>
                  </a:lnTo>
                  <a:lnTo>
                    <a:pt x="7" y="406"/>
                  </a:lnTo>
                  <a:lnTo>
                    <a:pt x="9" y="408"/>
                  </a:lnTo>
                  <a:lnTo>
                    <a:pt x="11" y="413"/>
                  </a:lnTo>
                  <a:lnTo>
                    <a:pt x="11" y="413"/>
                  </a:lnTo>
                  <a:lnTo>
                    <a:pt x="11" y="415"/>
                  </a:lnTo>
                  <a:lnTo>
                    <a:pt x="11" y="415"/>
                  </a:lnTo>
                  <a:lnTo>
                    <a:pt x="11" y="415"/>
                  </a:lnTo>
                  <a:lnTo>
                    <a:pt x="14" y="417"/>
                  </a:lnTo>
                  <a:lnTo>
                    <a:pt x="16" y="417"/>
                  </a:lnTo>
                  <a:lnTo>
                    <a:pt x="20" y="419"/>
                  </a:lnTo>
                  <a:lnTo>
                    <a:pt x="27" y="422"/>
                  </a:lnTo>
                  <a:lnTo>
                    <a:pt x="32" y="424"/>
                  </a:lnTo>
                  <a:lnTo>
                    <a:pt x="38" y="426"/>
                  </a:lnTo>
                  <a:lnTo>
                    <a:pt x="43" y="426"/>
                  </a:lnTo>
                  <a:lnTo>
                    <a:pt x="47" y="426"/>
                  </a:lnTo>
                  <a:lnTo>
                    <a:pt x="54" y="424"/>
                  </a:lnTo>
                  <a:lnTo>
                    <a:pt x="61" y="422"/>
                  </a:lnTo>
                  <a:lnTo>
                    <a:pt x="65" y="419"/>
                  </a:lnTo>
                  <a:lnTo>
                    <a:pt x="70" y="419"/>
                  </a:lnTo>
                  <a:lnTo>
                    <a:pt x="72" y="417"/>
                  </a:lnTo>
                  <a:lnTo>
                    <a:pt x="76" y="415"/>
                  </a:lnTo>
                  <a:lnTo>
                    <a:pt x="81" y="410"/>
                  </a:lnTo>
                  <a:lnTo>
                    <a:pt x="88" y="406"/>
                  </a:lnTo>
                  <a:lnTo>
                    <a:pt x="94" y="399"/>
                  </a:lnTo>
                  <a:lnTo>
                    <a:pt x="99" y="395"/>
                  </a:lnTo>
                  <a:lnTo>
                    <a:pt x="103" y="390"/>
                  </a:lnTo>
                  <a:lnTo>
                    <a:pt x="106" y="386"/>
                  </a:lnTo>
                  <a:lnTo>
                    <a:pt x="108" y="386"/>
                  </a:lnTo>
                  <a:lnTo>
                    <a:pt x="110" y="386"/>
                  </a:lnTo>
                  <a:lnTo>
                    <a:pt x="112" y="388"/>
                  </a:lnTo>
                  <a:lnTo>
                    <a:pt x="115" y="395"/>
                  </a:lnTo>
                  <a:lnTo>
                    <a:pt x="119" y="399"/>
                  </a:lnTo>
                  <a:lnTo>
                    <a:pt x="124" y="401"/>
                  </a:lnTo>
                  <a:lnTo>
                    <a:pt x="135" y="395"/>
                  </a:lnTo>
                  <a:lnTo>
                    <a:pt x="135" y="395"/>
                  </a:lnTo>
                  <a:lnTo>
                    <a:pt x="137" y="392"/>
                  </a:lnTo>
                  <a:lnTo>
                    <a:pt x="139" y="390"/>
                  </a:lnTo>
                  <a:lnTo>
                    <a:pt x="141" y="386"/>
                  </a:lnTo>
                  <a:lnTo>
                    <a:pt x="141" y="381"/>
                  </a:lnTo>
                  <a:lnTo>
                    <a:pt x="141" y="370"/>
                  </a:lnTo>
                  <a:lnTo>
                    <a:pt x="144" y="370"/>
                  </a:lnTo>
                  <a:lnTo>
                    <a:pt x="146" y="368"/>
                  </a:lnTo>
                  <a:lnTo>
                    <a:pt x="148" y="366"/>
                  </a:lnTo>
                  <a:lnTo>
                    <a:pt x="153" y="361"/>
                  </a:lnTo>
                  <a:lnTo>
                    <a:pt x="155" y="359"/>
                  </a:lnTo>
                  <a:lnTo>
                    <a:pt x="157" y="359"/>
                  </a:lnTo>
                  <a:lnTo>
                    <a:pt x="157" y="359"/>
                  </a:lnTo>
                  <a:lnTo>
                    <a:pt x="157" y="359"/>
                  </a:lnTo>
                  <a:lnTo>
                    <a:pt x="159" y="359"/>
                  </a:lnTo>
                  <a:lnTo>
                    <a:pt x="159" y="357"/>
                  </a:lnTo>
                  <a:lnTo>
                    <a:pt x="159" y="354"/>
                  </a:lnTo>
                  <a:lnTo>
                    <a:pt x="159" y="348"/>
                  </a:lnTo>
                  <a:lnTo>
                    <a:pt x="159" y="348"/>
                  </a:lnTo>
                  <a:lnTo>
                    <a:pt x="159" y="348"/>
                  </a:lnTo>
                  <a:lnTo>
                    <a:pt x="159" y="345"/>
                  </a:lnTo>
                  <a:lnTo>
                    <a:pt x="159" y="343"/>
                  </a:lnTo>
                  <a:lnTo>
                    <a:pt x="159" y="339"/>
                  </a:lnTo>
                  <a:lnTo>
                    <a:pt x="159" y="334"/>
                  </a:lnTo>
                  <a:lnTo>
                    <a:pt x="159" y="330"/>
                  </a:lnTo>
                  <a:lnTo>
                    <a:pt x="159" y="327"/>
                  </a:lnTo>
                  <a:lnTo>
                    <a:pt x="159" y="325"/>
                  </a:lnTo>
                  <a:lnTo>
                    <a:pt x="159" y="325"/>
                  </a:lnTo>
                  <a:lnTo>
                    <a:pt x="157" y="325"/>
                  </a:lnTo>
                  <a:lnTo>
                    <a:pt x="157" y="325"/>
                  </a:lnTo>
                  <a:lnTo>
                    <a:pt x="155" y="323"/>
                  </a:lnTo>
                  <a:lnTo>
                    <a:pt x="153" y="321"/>
                  </a:lnTo>
                  <a:lnTo>
                    <a:pt x="150" y="316"/>
                  </a:lnTo>
                  <a:lnTo>
                    <a:pt x="148" y="310"/>
                  </a:lnTo>
                  <a:lnTo>
                    <a:pt x="148" y="307"/>
                  </a:lnTo>
                  <a:lnTo>
                    <a:pt x="148" y="305"/>
                  </a:lnTo>
                  <a:lnTo>
                    <a:pt x="148" y="305"/>
                  </a:lnTo>
                  <a:lnTo>
                    <a:pt x="148" y="305"/>
                  </a:lnTo>
                  <a:lnTo>
                    <a:pt x="148" y="280"/>
                  </a:lnTo>
                  <a:lnTo>
                    <a:pt x="148" y="276"/>
                  </a:lnTo>
                  <a:lnTo>
                    <a:pt x="148" y="274"/>
                  </a:lnTo>
                  <a:lnTo>
                    <a:pt x="146" y="271"/>
                  </a:lnTo>
                  <a:lnTo>
                    <a:pt x="146" y="271"/>
                  </a:lnTo>
                  <a:lnTo>
                    <a:pt x="146" y="271"/>
                  </a:lnTo>
                  <a:lnTo>
                    <a:pt x="146" y="269"/>
                  </a:lnTo>
                  <a:lnTo>
                    <a:pt x="148" y="267"/>
                  </a:lnTo>
                  <a:lnTo>
                    <a:pt x="148" y="260"/>
                  </a:lnTo>
                  <a:lnTo>
                    <a:pt x="150" y="258"/>
                  </a:lnTo>
                  <a:lnTo>
                    <a:pt x="150" y="256"/>
                  </a:lnTo>
                  <a:lnTo>
                    <a:pt x="150" y="256"/>
                  </a:lnTo>
                  <a:lnTo>
                    <a:pt x="150" y="256"/>
                  </a:lnTo>
                  <a:lnTo>
                    <a:pt x="150" y="256"/>
                  </a:lnTo>
                  <a:lnTo>
                    <a:pt x="150" y="254"/>
                  </a:lnTo>
                  <a:lnTo>
                    <a:pt x="153" y="251"/>
                  </a:lnTo>
                  <a:lnTo>
                    <a:pt x="155" y="249"/>
                  </a:lnTo>
                  <a:lnTo>
                    <a:pt x="157" y="247"/>
                  </a:lnTo>
                  <a:lnTo>
                    <a:pt x="164" y="245"/>
                  </a:lnTo>
                  <a:lnTo>
                    <a:pt x="171" y="242"/>
                  </a:lnTo>
                  <a:lnTo>
                    <a:pt x="175" y="242"/>
                  </a:lnTo>
                  <a:lnTo>
                    <a:pt x="177" y="242"/>
                  </a:lnTo>
                  <a:lnTo>
                    <a:pt x="177" y="242"/>
                  </a:lnTo>
                  <a:lnTo>
                    <a:pt x="177" y="242"/>
                  </a:lnTo>
                  <a:lnTo>
                    <a:pt x="177" y="242"/>
                  </a:lnTo>
                  <a:lnTo>
                    <a:pt x="180" y="242"/>
                  </a:lnTo>
                  <a:lnTo>
                    <a:pt x="184" y="242"/>
                  </a:lnTo>
                  <a:lnTo>
                    <a:pt x="186" y="242"/>
                  </a:lnTo>
                  <a:lnTo>
                    <a:pt x="189" y="242"/>
                  </a:lnTo>
                  <a:lnTo>
                    <a:pt x="191" y="242"/>
                  </a:lnTo>
                  <a:lnTo>
                    <a:pt x="193" y="242"/>
                  </a:lnTo>
                  <a:lnTo>
                    <a:pt x="191" y="238"/>
                  </a:lnTo>
                  <a:lnTo>
                    <a:pt x="189" y="236"/>
                  </a:lnTo>
                  <a:lnTo>
                    <a:pt x="186" y="233"/>
                  </a:lnTo>
                  <a:lnTo>
                    <a:pt x="186" y="231"/>
                  </a:lnTo>
                  <a:lnTo>
                    <a:pt x="186" y="231"/>
                  </a:lnTo>
                  <a:lnTo>
                    <a:pt x="186" y="231"/>
                  </a:lnTo>
                  <a:lnTo>
                    <a:pt x="184" y="231"/>
                  </a:lnTo>
                  <a:lnTo>
                    <a:pt x="184" y="229"/>
                  </a:lnTo>
                  <a:lnTo>
                    <a:pt x="182" y="227"/>
                  </a:lnTo>
                  <a:lnTo>
                    <a:pt x="180" y="222"/>
                  </a:lnTo>
                  <a:lnTo>
                    <a:pt x="180" y="218"/>
                  </a:lnTo>
                  <a:lnTo>
                    <a:pt x="184" y="215"/>
                  </a:lnTo>
                  <a:lnTo>
                    <a:pt x="186" y="211"/>
                  </a:lnTo>
                  <a:lnTo>
                    <a:pt x="189" y="209"/>
                  </a:lnTo>
                  <a:lnTo>
                    <a:pt x="191" y="206"/>
                  </a:lnTo>
                  <a:lnTo>
                    <a:pt x="191" y="206"/>
                  </a:lnTo>
                  <a:lnTo>
                    <a:pt x="191" y="206"/>
                  </a:lnTo>
                  <a:lnTo>
                    <a:pt x="191" y="206"/>
                  </a:lnTo>
                  <a:lnTo>
                    <a:pt x="193" y="206"/>
                  </a:lnTo>
                  <a:lnTo>
                    <a:pt x="195" y="204"/>
                  </a:lnTo>
                  <a:lnTo>
                    <a:pt x="195" y="200"/>
                  </a:lnTo>
                  <a:lnTo>
                    <a:pt x="198" y="195"/>
                  </a:lnTo>
                  <a:lnTo>
                    <a:pt x="198" y="184"/>
                  </a:lnTo>
                  <a:lnTo>
                    <a:pt x="195" y="184"/>
                  </a:lnTo>
                  <a:lnTo>
                    <a:pt x="195" y="182"/>
                  </a:lnTo>
                  <a:lnTo>
                    <a:pt x="195" y="182"/>
                  </a:lnTo>
                  <a:lnTo>
                    <a:pt x="195" y="180"/>
                  </a:lnTo>
                  <a:lnTo>
                    <a:pt x="198" y="177"/>
                  </a:lnTo>
                  <a:lnTo>
                    <a:pt x="204" y="173"/>
                  </a:lnTo>
                  <a:lnTo>
                    <a:pt x="211" y="171"/>
                  </a:lnTo>
                  <a:lnTo>
                    <a:pt x="215" y="171"/>
                  </a:lnTo>
                  <a:lnTo>
                    <a:pt x="220" y="168"/>
                  </a:lnTo>
                  <a:lnTo>
                    <a:pt x="220" y="168"/>
                  </a:lnTo>
                  <a:lnTo>
                    <a:pt x="222" y="168"/>
                  </a:lnTo>
                  <a:lnTo>
                    <a:pt x="222" y="168"/>
                  </a:lnTo>
                  <a:lnTo>
                    <a:pt x="222" y="168"/>
                  </a:lnTo>
                  <a:lnTo>
                    <a:pt x="222" y="166"/>
                  </a:lnTo>
                  <a:lnTo>
                    <a:pt x="224" y="164"/>
                  </a:lnTo>
                  <a:lnTo>
                    <a:pt x="227" y="157"/>
                  </a:lnTo>
                  <a:lnTo>
                    <a:pt x="227" y="153"/>
                  </a:lnTo>
                  <a:lnTo>
                    <a:pt x="229" y="150"/>
                  </a:lnTo>
                  <a:lnTo>
                    <a:pt x="229" y="150"/>
                  </a:lnTo>
                  <a:lnTo>
                    <a:pt x="229" y="150"/>
                  </a:lnTo>
                  <a:lnTo>
                    <a:pt x="229" y="148"/>
                  </a:lnTo>
                  <a:lnTo>
                    <a:pt x="229" y="146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1" y="141"/>
                  </a:lnTo>
                  <a:lnTo>
                    <a:pt x="231" y="139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9" y="132"/>
                  </a:lnTo>
                  <a:lnTo>
                    <a:pt x="229" y="132"/>
                  </a:lnTo>
                  <a:lnTo>
                    <a:pt x="227" y="135"/>
                  </a:lnTo>
                  <a:lnTo>
                    <a:pt x="227" y="135"/>
                  </a:lnTo>
                  <a:lnTo>
                    <a:pt x="227" y="132"/>
                  </a:lnTo>
                  <a:lnTo>
                    <a:pt x="229" y="130"/>
                  </a:lnTo>
                  <a:lnTo>
                    <a:pt x="231" y="128"/>
                  </a:lnTo>
                  <a:lnTo>
                    <a:pt x="236" y="121"/>
                  </a:lnTo>
                  <a:lnTo>
                    <a:pt x="240" y="117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5" y="115"/>
                  </a:lnTo>
                  <a:lnTo>
                    <a:pt x="245" y="112"/>
                  </a:lnTo>
                  <a:lnTo>
                    <a:pt x="249" y="112"/>
                  </a:lnTo>
                  <a:lnTo>
                    <a:pt x="254" y="110"/>
                  </a:lnTo>
                  <a:lnTo>
                    <a:pt x="258" y="110"/>
                  </a:lnTo>
                  <a:lnTo>
                    <a:pt x="260" y="108"/>
                  </a:lnTo>
                  <a:lnTo>
                    <a:pt x="263" y="108"/>
                  </a:lnTo>
                  <a:lnTo>
                    <a:pt x="263" y="108"/>
                  </a:lnTo>
                  <a:lnTo>
                    <a:pt x="263" y="108"/>
                  </a:lnTo>
                  <a:lnTo>
                    <a:pt x="263" y="106"/>
                  </a:lnTo>
                  <a:lnTo>
                    <a:pt x="263" y="101"/>
                  </a:lnTo>
                  <a:lnTo>
                    <a:pt x="265" y="99"/>
                  </a:lnTo>
                  <a:lnTo>
                    <a:pt x="267" y="94"/>
                  </a:lnTo>
                  <a:lnTo>
                    <a:pt x="272" y="92"/>
                  </a:lnTo>
                  <a:lnTo>
                    <a:pt x="274" y="90"/>
                  </a:lnTo>
                  <a:lnTo>
                    <a:pt x="276" y="88"/>
                  </a:lnTo>
                  <a:lnTo>
                    <a:pt x="278" y="88"/>
                  </a:lnTo>
                  <a:lnTo>
                    <a:pt x="285" y="85"/>
                  </a:lnTo>
                  <a:lnTo>
                    <a:pt x="294" y="85"/>
                  </a:lnTo>
                  <a:lnTo>
                    <a:pt x="294" y="85"/>
                  </a:lnTo>
                  <a:lnTo>
                    <a:pt x="294" y="85"/>
                  </a:lnTo>
                  <a:lnTo>
                    <a:pt x="312" y="83"/>
                  </a:lnTo>
                  <a:lnTo>
                    <a:pt x="316" y="7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91" name="Freeform 99"/>
            <p:cNvSpPr>
              <a:spLocks/>
            </p:cNvSpPr>
            <p:nvPr/>
          </p:nvSpPr>
          <p:spPr bwMode="auto">
            <a:xfrm>
              <a:off x="4238625" y="615950"/>
              <a:ext cx="822325" cy="676275"/>
            </a:xfrm>
            <a:custGeom>
              <a:avLst/>
              <a:gdLst>
                <a:gd name="T0" fmla="*/ 348 w 518"/>
                <a:gd name="T1" fmla="*/ 72 h 426"/>
                <a:gd name="T2" fmla="*/ 388 w 518"/>
                <a:gd name="T3" fmla="*/ 85 h 426"/>
                <a:gd name="T4" fmla="*/ 406 w 518"/>
                <a:gd name="T5" fmla="*/ 85 h 426"/>
                <a:gd name="T6" fmla="*/ 467 w 518"/>
                <a:gd name="T7" fmla="*/ 43 h 426"/>
                <a:gd name="T8" fmla="*/ 491 w 518"/>
                <a:gd name="T9" fmla="*/ 56 h 426"/>
                <a:gd name="T10" fmla="*/ 505 w 518"/>
                <a:gd name="T11" fmla="*/ 58 h 426"/>
                <a:gd name="T12" fmla="*/ 514 w 518"/>
                <a:gd name="T13" fmla="*/ 38 h 426"/>
                <a:gd name="T14" fmla="*/ 498 w 518"/>
                <a:gd name="T15" fmla="*/ 16 h 426"/>
                <a:gd name="T16" fmla="*/ 467 w 518"/>
                <a:gd name="T17" fmla="*/ 7 h 426"/>
                <a:gd name="T18" fmla="*/ 449 w 518"/>
                <a:gd name="T19" fmla="*/ 11 h 426"/>
                <a:gd name="T20" fmla="*/ 431 w 518"/>
                <a:gd name="T21" fmla="*/ 16 h 426"/>
                <a:gd name="T22" fmla="*/ 397 w 518"/>
                <a:gd name="T23" fmla="*/ 5 h 426"/>
                <a:gd name="T24" fmla="*/ 366 w 518"/>
                <a:gd name="T25" fmla="*/ 14 h 426"/>
                <a:gd name="T26" fmla="*/ 332 w 518"/>
                <a:gd name="T27" fmla="*/ 34 h 426"/>
                <a:gd name="T28" fmla="*/ 296 w 518"/>
                <a:gd name="T29" fmla="*/ 45 h 426"/>
                <a:gd name="T30" fmla="*/ 249 w 518"/>
                <a:gd name="T31" fmla="*/ 70 h 426"/>
                <a:gd name="T32" fmla="*/ 249 w 518"/>
                <a:gd name="T33" fmla="*/ 70 h 426"/>
                <a:gd name="T34" fmla="*/ 224 w 518"/>
                <a:gd name="T35" fmla="*/ 74 h 426"/>
                <a:gd name="T36" fmla="*/ 191 w 518"/>
                <a:gd name="T37" fmla="*/ 90 h 426"/>
                <a:gd name="T38" fmla="*/ 180 w 518"/>
                <a:gd name="T39" fmla="*/ 92 h 426"/>
                <a:gd name="T40" fmla="*/ 168 w 518"/>
                <a:gd name="T41" fmla="*/ 106 h 426"/>
                <a:gd name="T42" fmla="*/ 202 w 518"/>
                <a:gd name="T43" fmla="*/ 115 h 426"/>
                <a:gd name="T44" fmla="*/ 193 w 518"/>
                <a:gd name="T45" fmla="*/ 121 h 426"/>
                <a:gd name="T46" fmla="*/ 157 w 518"/>
                <a:gd name="T47" fmla="*/ 162 h 426"/>
                <a:gd name="T48" fmla="*/ 155 w 518"/>
                <a:gd name="T49" fmla="*/ 173 h 426"/>
                <a:gd name="T50" fmla="*/ 141 w 518"/>
                <a:gd name="T51" fmla="*/ 191 h 426"/>
                <a:gd name="T52" fmla="*/ 128 w 518"/>
                <a:gd name="T53" fmla="*/ 204 h 426"/>
                <a:gd name="T54" fmla="*/ 108 w 518"/>
                <a:gd name="T55" fmla="*/ 231 h 426"/>
                <a:gd name="T56" fmla="*/ 88 w 518"/>
                <a:gd name="T57" fmla="*/ 245 h 426"/>
                <a:gd name="T58" fmla="*/ 74 w 518"/>
                <a:gd name="T59" fmla="*/ 254 h 426"/>
                <a:gd name="T60" fmla="*/ 70 w 518"/>
                <a:gd name="T61" fmla="*/ 260 h 426"/>
                <a:gd name="T62" fmla="*/ 45 w 518"/>
                <a:gd name="T63" fmla="*/ 274 h 426"/>
                <a:gd name="T64" fmla="*/ 27 w 518"/>
                <a:gd name="T65" fmla="*/ 283 h 426"/>
                <a:gd name="T66" fmla="*/ 16 w 518"/>
                <a:gd name="T67" fmla="*/ 294 h 426"/>
                <a:gd name="T68" fmla="*/ 2 w 518"/>
                <a:gd name="T69" fmla="*/ 343 h 426"/>
                <a:gd name="T70" fmla="*/ 5 w 518"/>
                <a:gd name="T71" fmla="*/ 359 h 426"/>
                <a:gd name="T72" fmla="*/ 9 w 518"/>
                <a:gd name="T73" fmla="*/ 381 h 426"/>
                <a:gd name="T74" fmla="*/ 5 w 518"/>
                <a:gd name="T75" fmla="*/ 397 h 426"/>
                <a:gd name="T76" fmla="*/ 11 w 518"/>
                <a:gd name="T77" fmla="*/ 413 h 426"/>
                <a:gd name="T78" fmla="*/ 32 w 518"/>
                <a:gd name="T79" fmla="*/ 424 h 426"/>
                <a:gd name="T80" fmla="*/ 76 w 518"/>
                <a:gd name="T81" fmla="*/ 415 h 426"/>
                <a:gd name="T82" fmla="*/ 112 w 518"/>
                <a:gd name="T83" fmla="*/ 388 h 426"/>
                <a:gd name="T84" fmla="*/ 141 w 518"/>
                <a:gd name="T85" fmla="*/ 381 h 426"/>
                <a:gd name="T86" fmla="*/ 157 w 518"/>
                <a:gd name="T87" fmla="*/ 359 h 426"/>
                <a:gd name="T88" fmla="*/ 159 w 518"/>
                <a:gd name="T89" fmla="*/ 339 h 426"/>
                <a:gd name="T90" fmla="*/ 153 w 518"/>
                <a:gd name="T91" fmla="*/ 321 h 426"/>
                <a:gd name="T92" fmla="*/ 148 w 518"/>
                <a:gd name="T93" fmla="*/ 274 h 426"/>
                <a:gd name="T94" fmla="*/ 150 w 518"/>
                <a:gd name="T95" fmla="*/ 256 h 426"/>
                <a:gd name="T96" fmla="*/ 175 w 518"/>
                <a:gd name="T97" fmla="*/ 242 h 426"/>
                <a:gd name="T98" fmla="*/ 191 w 518"/>
                <a:gd name="T99" fmla="*/ 242 h 426"/>
                <a:gd name="T100" fmla="*/ 184 w 518"/>
                <a:gd name="T101" fmla="*/ 229 h 426"/>
                <a:gd name="T102" fmla="*/ 191 w 518"/>
                <a:gd name="T103" fmla="*/ 206 h 426"/>
                <a:gd name="T104" fmla="*/ 195 w 518"/>
                <a:gd name="T105" fmla="*/ 182 h 426"/>
                <a:gd name="T106" fmla="*/ 222 w 518"/>
                <a:gd name="T107" fmla="*/ 168 h 426"/>
                <a:gd name="T108" fmla="*/ 229 w 518"/>
                <a:gd name="T109" fmla="*/ 148 h 426"/>
                <a:gd name="T110" fmla="*/ 231 w 518"/>
                <a:gd name="T111" fmla="*/ 135 h 426"/>
                <a:gd name="T112" fmla="*/ 240 w 518"/>
                <a:gd name="T113" fmla="*/ 117 h 426"/>
                <a:gd name="T114" fmla="*/ 258 w 518"/>
                <a:gd name="T115" fmla="*/ 110 h 426"/>
                <a:gd name="T116" fmla="*/ 272 w 518"/>
                <a:gd name="T117" fmla="*/ 92 h 426"/>
                <a:gd name="T118" fmla="*/ 316 w 518"/>
                <a:gd name="T119" fmla="*/ 7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8" h="426">
                  <a:moveTo>
                    <a:pt x="316" y="76"/>
                  </a:moveTo>
                  <a:lnTo>
                    <a:pt x="325" y="72"/>
                  </a:lnTo>
                  <a:lnTo>
                    <a:pt x="334" y="70"/>
                  </a:lnTo>
                  <a:lnTo>
                    <a:pt x="339" y="67"/>
                  </a:lnTo>
                  <a:lnTo>
                    <a:pt x="343" y="65"/>
                  </a:lnTo>
                  <a:lnTo>
                    <a:pt x="343" y="65"/>
                  </a:lnTo>
                  <a:lnTo>
                    <a:pt x="343" y="65"/>
                  </a:lnTo>
                  <a:lnTo>
                    <a:pt x="346" y="67"/>
                  </a:lnTo>
                  <a:lnTo>
                    <a:pt x="348" y="72"/>
                  </a:lnTo>
                  <a:lnTo>
                    <a:pt x="350" y="76"/>
                  </a:lnTo>
                  <a:lnTo>
                    <a:pt x="354" y="81"/>
                  </a:lnTo>
                  <a:lnTo>
                    <a:pt x="359" y="83"/>
                  </a:lnTo>
                  <a:lnTo>
                    <a:pt x="363" y="83"/>
                  </a:lnTo>
                  <a:lnTo>
                    <a:pt x="368" y="83"/>
                  </a:lnTo>
                  <a:lnTo>
                    <a:pt x="375" y="85"/>
                  </a:lnTo>
                  <a:lnTo>
                    <a:pt x="381" y="85"/>
                  </a:lnTo>
                  <a:lnTo>
                    <a:pt x="386" y="85"/>
                  </a:lnTo>
                  <a:lnTo>
                    <a:pt x="388" y="85"/>
                  </a:lnTo>
                  <a:lnTo>
                    <a:pt x="390" y="85"/>
                  </a:lnTo>
                  <a:lnTo>
                    <a:pt x="390" y="88"/>
                  </a:lnTo>
                  <a:lnTo>
                    <a:pt x="390" y="90"/>
                  </a:lnTo>
                  <a:lnTo>
                    <a:pt x="390" y="90"/>
                  </a:lnTo>
                  <a:lnTo>
                    <a:pt x="393" y="92"/>
                  </a:lnTo>
                  <a:lnTo>
                    <a:pt x="395" y="94"/>
                  </a:lnTo>
                  <a:lnTo>
                    <a:pt x="397" y="92"/>
                  </a:lnTo>
                  <a:lnTo>
                    <a:pt x="402" y="90"/>
                  </a:lnTo>
                  <a:lnTo>
                    <a:pt x="406" y="85"/>
                  </a:lnTo>
                  <a:lnTo>
                    <a:pt x="408" y="81"/>
                  </a:lnTo>
                  <a:lnTo>
                    <a:pt x="411" y="79"/>
                  </a:lnTo>
                  <a:lnTo>
                    <a:pt x="411" y="79"/>
                  </a:lnTo>
                  <a:lnTo>
                    <a:pt x="413" y="79"/>
                  </a:lnTo>
                  <a:lnTo>
                    <a:pt x="413" y="79"/>
                  </a:lnTo>
                  <a:lnTo>
                    <a:pt x="426" y="70"/>
                  </a:lnTo>
                  <a:lnTo>
                    <a:pt x="433" y="56"/>
                  </a:lnTo>
                  <a:lnTo>
                    <a:pt x="446" y="43"/>
                  </a:lnTo>
                  <a:lnTo>
                    <a:pt x="467" y="43"/>
                  </a:lnTo>
                  <a:lnTo>
                    <a:pt x="467" y="43"/>
                  </a:lnTo>
                  <a:lnTo>
                    <a:pt x="467" y="43"/>
                  </a:lnTo>
                  <a:lnTo>
                    <a:pt x="467" y="43"/>
                  </a:lnTo>
                  <a:lnTo>
                    <a:pt x="469" y="45"/>
                  </a:lnTo>
                  <a:lnTo>
                    <a:pt x="471" y="45"/>
                  </a:lnTo>
                  <a:lnTo>
                    <a:pt x="476" y="47"/>
                  </a:lnTo>
                  <a:lnTo>
                    <a:pt x="482" y="52"/>
                  </a:lnTo>
                  <a:lnTo>
                    <a:pt x="489" y="54"/>
                  </a:lnTo>
                  <a:lnTo>
                    <a:pt x="491" y="56"/>
                  </a:lnTo>
                  <a:lnTo>
                    <a:pt x="494" y="56"/>
                  </a:lnTo>
                  <a:lnTo>
                    <a:pt x="496" y="61"/>
                  </a:lnTo>
                  <a:lnTo>
                    <a:pt x="496" y="63"/>
                  </a:lnTo>
                  <a:lnTo>
                    <a:pt x="496" y="65"/>
                  </a:lnTo>
                  <a:lnTo>
                    <a:pt x="494" y="67"/>
                  </a:lnTo>
                  <a:lnTo>
                    <a:pt x="494" y="67"/>
                  </a:lnTo>
                  <a:lnTo>
                    <a:pt x="496" y="63"/>
                  </a:lnTo>
                  <a:lnTo>
                    <a:pt x="500" y="61"/>
                  </a:lnTo>
                  <a:lnTo>
                    <a:pt x="505" y="58"/>
                  </a:lnTo>
                  <a:lnTo>
                    <a:pt x="509" y="56"/>
                  </a:lnTo>
                  <a:lnTo>
                    <a:pt x="516" y="54"/>
                  </a:lnTo>
                  <a:lnTo>
                    <a:pt x="518" y="52"/>
                  </a:lnTo>
                  <a:lnTo>
                    <a:pt x="518" y="50"/>
                  </a:lnTo>
                  <a:lnTo>
                    <a:pt x="516" y="47"/>
                  </a:lnTo>
                  <a:lnTo>
                    <a:pt x="516" y="45"/>
                  </a:lnTo>
                  <a:lnTo>
                    <a:pt x="514" y="43"/>
                  </a:lnTo>
                  <a:lnTo>
                    <a:pt x="514" y="41"/>
                  </a:lnTo>
                  <a:lnTo>
                    <a:pt x="514" y="38"/>
                  </a:lnTo>
                  <a:lnTo>
                    <a:pt x="514" y="34"/>
                  </a:lnTo>
                  <a:lnTo>
                    <a:pt x="516" y="29"/>
                  </a:lnTo>
                  <a:lnTo>
                    <a:pt x="518" y="27"/>
                  </a:lnTo>
                  <a:lnTo>
                    <a:pt x="518" y="25"/>
                  </a:lnTo>
                  <a:lnTo>
                    <a:pt x="518" y="23"/>
                  </a:lnTo>
                  <a:lnTo>
                    <a:pt x="514" y="20"/>
                  </a:lnTo>
                  <a:lnTo>
                    <a:pt x="507" y="18"/>
                  </a:lnTo>
                  <a:lnTo>
                    <a:pt x="502" y="16"/>
                  </a:lnTo>
                  <a:lnTo>
                    <a:pt x="498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4" y="16"/>
                  </a:lnTo>
                  <a:lnTo>
                    <a:pt x="491" y="14"/>
                  </a:lnTo>
                  <a:lnTo>
                    <a:pt x="489" y="14"/>
                  </a:lnTo>
                  <a:lnTo>
                    <a:pt x="478" y="9"/>
                  </a:lnTo>
                  <a:lnTo>
                    <a:pt x="471" y="7"/>
                  </a:lnTo>
                  <a:lnTo>
                    <a:pt x="467" y="7"/>
                  </a:lnTo>
                  <a:lnTo>
                    <a:pt x="464" y="7"/>
                  </a:lnTo>
                  <a:lnTo>
                    <a:pt x="464" y="7"/>
                  </a:lnTo>
                  <a:lnTo>
                    <a:pt x="464" y="7"/>
                  </a:lnTo>
                  <a:lnTo>
                    <a:pt x="462" y="5"/>
                  </a:lnTo>
                  <a:lnTo>
                    <a:pt x="460" y="5"/>
                  </a:lnTo>
                  <a:lnTo>
                    <a:pt x="458" y="5"/>
                  </a:lnTo>
                  <a:lnTo>
                    <a:pt x="453" y="7"/>
                  </a:lnTo>
                  <a:lnTo>
                    <a:pt x="449" y="9"/>
                  </a:lnTo>
                  <a:lnTo>
                    <a:pt x="449" y="11"/>
                  </a:lnTo>
                  <a:lnTo>
                    <a:pt x="446" y="11"/>
                  </a:lnTo>
                  <a:lnTo>
                    <a:pt x="446" y="11"/>
                  </a:lnTo>
                  <a:lnTo>
                    <a:pt x="446" y="11"/>
                  </a:lnTo>
                  <a:lnTo>
                    <a:pt x="446" y="11"/>
                  </a:lnTo>
                  <a:lnTo>
                    <a:pt x="442" y="14"/>
                  </a:lnTo>
                  <a:lnTo>
                    <a:pt x="437" y="14"/>
                  </a:lnTo>
                  <a:lnTo>
                    <a:pt x="433" y="16"/>
                  </a:lnTo>
                  <a:lnTo>
                    <a:pt x="431" y="16"/>
                  </a:lnTo>
                  <a:lnTo>
                    <a:pt x="431" y="16"/>
                  </a:lnTo>
                  <a:lnTo>
                    <a:pt x="431" y="16"/>
                  </a:lnTo>
                  <a:lnTo>
                    <a:pt x="424" y="2"/>
                  </a:lnTo>
                  <a:lnTo>
                    <a:pt x="422" y="2"/>
                  </a:lnTo>
                  <a:lnTo>
                    <a:pt x="422" y="0"/>
                  </a:lnTo>
                  <a:lnTo>
                    <a:pt x="420" y="0"/>
                  </a:lnTo>
                  <a:lnTo>
                    <a:pt x="415" y="0"/>
                  </a:lnTo>
                  <a:lnTo>
                    <a:pt x="411" y="0"/>
                  </a:lnTo>
                  <a:lnTo>
                    <a:pt x="404" y="2"/>
                  </a:lnTo>
                  <a:lnTo>
                    <a:pt x="397" y="5"/>
                  </a:lnTo>
                  <a:lnTo>
                    <a:pt x="393" y="7"/>
                  </a:lnTo>
                  <a:lnTo>
                    <a:pt x="390" y="9"/>
                  </a:lnTo>
                  <a:lnTo>
                    <a:pt x="388" y="11"/>
                  </a:lnTo>
                  <a:lnTo>
                    <a:pt x="384" y="14"/>
                  </a:lnTo>
                  <a:lnTo>
                    <a:pt x="377" y="16"/>
                  </a:lnTo>
                  <a:lnTo>
                    <a:pt x="372" y="16"/>
                  </a:lnTo>
                  <a:lnTo>
                    <a:pt x="370" y="16"/>
                  </a:lnTo>
                  <a:lnTo>
                    <a:pt x="368" y="16"/>
                  </a:lnTo>
                  <a:lnTo>
                    <a:pt x="366" y="14"/>
                  </a:lnTo>
                  <a:lnTo>
                    <a:pt x="366" y="14"/>
                  </a:lnTo>
                  <a:lnTo>
                    <a:pt x="363" y="14"/>
                  </a:lnTo>
                  <a:lnTo>
                    <a:pt x="361" y="14"/>
                  </a:lnTo>
                  <a:lnTo>
                    <a:pt x="359" y="16"/>
                  </a:lnTo>
                  <a:lnTo>
                    <a:pt x="352" y="18"/>
                  </a:lnTo>
                  <a:lnTo>
                    <a:pt x="343" y="23"/>
                  </a:lnTo>
                  <a:lnTo>
                    <a:pt x="339" y="27"/>
                  </a:lnTo>
                  <a:lnTo>
                    <a:pt x="334" y="32"/>
                  </a:lnTo>
                  <a:lnTo>
                    <a:pt x="332" y="34"/>
                  </a:lnTo>
                  <a:lnTo>
                    <a:pt x="330" y="36"/>
                  </a:lnTo>
                  <a:lnTo>
                    <a:pt x="328" y="38"/>
                  </a:lnTo>
                  <a:lnTo>
                    <a:pt x="323" y="41"/>
                  </a:lnTo>
                  <a:lnTo>
                    <a:pt x="312" y="41"/>
                  </a:lnTo>
                  <a:lnTo>
                    <a:pt x="305" y="43"/>
                  </a:lnTo>
                  <a:lnTo>
                    <a:pt x="298" y="43"/>
                  </a:lnTo>
                  <a:lnTo>
                    <a:pt x="298" y="43"/>
                  </a:lnTo>
                  <a:lnTo>
                    <a:pt x="296" y="43"/>
                  </a:lnTo>
                  <a:lnTo>
                    <a:pt x="296" y="45"/>
                  </a:lnTo>
                  <a:lnTo>
                    <a:pt x="292" y="45"/>
                  </a:lnTo>
                  <a:lnTo>
                    <a:pt x="287" y="45"/>
                  </a:lnTo>
                  <a:lnTo>
                    <a:pt x="278" y="45"/>
                  </a:lnTo>
                  <a:lnTo>
                    <a:pt x="265" y="58"/>
                  </a:lnTo>
                  <a:lnTo>
                    <a:pt x="265" y="61"/>
                  </a:lnTo>
                  <a:lnTo>
                    <a:pt x="263" y="63"/>
                  </a:lnTo>
                  <a:lnTo>
                    <a:pt x="258" y="65"/>
                  </a:lnTo>
                  <a:lnTo>
                    <a:pt x="254" y="67"/>
                  </a:lnTo>
                  <a:lnTo>
                    <a:pt x="249" y="70"/>
                  </a:lnTo>
                  <a:lnTo>
                    <a:pt x="247" y="70"/>
                  </a:lnTo>
                  <a:lnTo>
                    <a:pt x="247" y="70"/>
                  </a:lnTo>
                  <a:lnTo>
                    <a:pt x="245" y="70"/>
                  </a:lnTo>
                  <a:lnTo>
                    <a:pt x="247" y="70"/>
                  </a:lnTo>
                  <a:lnTo>
                    <a:pt x="249" y="70"/>
                  </a:lnTo>
                  <a:lnTo>
                    <a:pt x="249" y="70"/>
                  </a:lnTo>
                  <a:lnTo>
                    <a:pt x="251" y="70"/>
                  </a:lnTo>
                  <a:lnTo>
                    <a:pt x="249" y="70"/>
                  </a:lnTo>
                  <a:lnTo>
                    <a:pt x="249" y="70"/>
                  </a:lnTo>
                  <a:lnTo>
                    <a:pt x="247" y="70"/>
                  </a:lnTo>
                  <a:lnTo>
                    <a:pt x="245" y="70"/>
                  </a:lnTo>
                  <a:lnTo>
                    <a:pt x="240" y="72"/>
                  </a:lnTo>
                  <a:lnTo>
                    <a:pt x="238" y="72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24" y="76"/>
                  </a:lnTo>
                  <a:lnTo>
                    <a:pt x="224" y="74"/>
                  </a:lnTo>
                  <a:lnTo>
                    <a:pt x="224" y="74"/>
                  </a:lnTo>
                  <a:lnTo>
                    <a:pt x="222" y="74"/>
                  </a:lnTo>
                  <a:lnTo>
                    <a:pt x="222" y="72"/>
                  </a:lnTo>
                  <a:lnTo>
                    <a:pt x="220" y="74"/>
                  </a:lnTo>
                  <a:lnTo>
                    <a:pt x="215" y="76"/>
                  </a:lnTo>
                  <a:lnTo>
                    <a:pt x="211" y="79"/>
                  </a:lnTo>
                  <a:lnTo>
                    <a:pt x="204" y="83"/>
                  </a:lnTo>
                  <a:lnTo>
                    <a:pt x="198" y="88"/>
                  </a:lnTo>
                  <a:lnTo>
                    <a:pt x="191" y="90"/>
                  </a:lnTo>
                  <a:lnTo>
                    <a:pt x="189" y="90"/>
                  </a:lnTo>
                  <a:lnTo>
                    <a:pt x="186" y="90"/>
                  </a:lnTo>
                  <a:lnTo>
                    <a:pt x="186" y="88"/>
                  </a:lnTo>
                  <a:lnTo>
                    <a:pt x="186" y="88"/>
                  </a:lnTo>
                  <a:lnTo>
                    <a:pt x="186" y="85"/>
                  </a:lnTo>
                  <a:lnTo>
                    <a:pt x="186" y="85"/>
                  </a:lnTo>
                  <a:lnTo>
                    <a:pt x="184" y="85"/>
                  </a:lnTo>
                  <a:lnTo>
                    <a:pt x="184" y="88"/>
                  </a:lnTo>
                  <a:lnTo>
                    <a:pt x="180" y="92"/>
                  </a:lnTo>
                  <a:lnTo>
                    <a:pt x="177" y="97"/>
                  </a:lnTo>
                  <a:lnTo>
                    <a:pt x="173" y="99"/>
                  </a:lnTo>
                  <a:lnTo>
                    <a:pt x="168" y="101"/>
                  </a:lnTo>
                  <a:lnTo>
                    <a:pt x="164" y="101"/>
                  </a:lnTo>
                  <a:lnTo>
                    <a:pt x="162" y="101"/>
                  </a:lnTo>
                  <a:lnTo>
                    <a:pt x="162" y="103"/>
                  </a:lnTo>
                  <a:lnTo>
                    <a:pt x="162" y="103"/>
                  </a:lnTo>
                  <a:lnTo>
                    <a:pt x="164" y="103"/>
                  </a:lnTo>
                  <a:lnTo>
                    <a:pt x="168" y="106"/>
                  </a:lnTo>
                  <a:lnTo>
                    <a:pt x="180" y="108"/>
                  </a:lnTo>
                  <a:lnTo>
                    <a:pt x="186" y="110"/>
                  </a:lnTo>
                  <a:lnTo>
                    <a:pt x="193" y="110"/>
                  </a:lnTo>
                  <a:lnTo>
                    <a:pt x="195" y="110"/>
                  </a:lnTo>
                  <a:lnTo>
                    <a:pt x="198" y="110"/>
                  </a:lnTo>
                  <a:lnTo>
                    <a:pt x="198" y="110"/>
                  </a:lnTo>
                  <a:lnTo>
                    <a:pt x="198" y="112"/>
                  </a:lnTo>
                  <a:lnTo>
                    <a:pt x="200" y="112"/>
                  </a:lnTo>
                  <a:lnTo>
                    <a:pt x="202" y="115"/>
                  </a:lnTo>
                  <a:lnTo>
                    <a:pt x="202" y="117"/>
                  </a:lnTo>
                  <a:lnTo>
                    <a:pt x="200" y="119"/>
                  </a:lnTo>
                  <a:lnTo>
                    <a:pt x="198" y="121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3" y="121"/>
                  </a:lnTo>
                  <a:lnTo>
                    <a:pt x="191" y="123"/>
                  </a:lnTo>
                  <a:lnTo>
                    <a:pt x="189" y="126"/>
                  </a:lnTo>
                  <a:lnTo>
                    <a:pt x="186" y="130"/>
                  </a:lnTo>
                  <a:lnTo>
                    <a:pt x="177" y="139"/>
                  </a:lnTo>
                  <a:lnTo>
                    <a:pt x="171" y="146"/>
                  </a:lnTo>
                  <a:lnTo>
                    <a:pt x="166" y="150"/>
                  </a:lnTo>
                  <a:lnTo>
                    <a:pt x="162" y="155"/>
                  </a:lnTo>
                  <a:lnTo>
                    <a:pt x="159" y="159"/>
                  </a:lnTo>
                  <a:lnTo>
                    <a:pt x="157" y="162"/>
                  </a:lnTo>
                  <a:lnTo>
                    <a:pt x="157" y="162"/>
                  </a:lnTo>
                  <a:lnTo>
                    <a:pt x="159" y="162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57" y="164"/>
                  </a:lnTo>
                  <a:lnTo>
                    <a:pt x="155" y="168"/>
                  </a:lnTo>
                  <a:lnTo>
                    <a:pt x="155" y="173"/>
                  </a:lnTo>
                  <a:lnTo>
                    <a:pt x="153" y="177"/>
                  </a:lnTo>
                  <a:lnTo>
                    <a:pt x="153" y="180"/>
                  </a:lnTo>
                  <a:lnTo>
                    <a:pt x="155" y="180"/>
                  </a:lnTo>
                  <a:lnTo>
                    <a:pt x="155" y="182"/>
                  </a:lnTo>
                  <a:lnTo>
                    <a:pt x="155" y="182"/>
                  </a:lnTo>
                  <a:lnTo>
                    <a:pt x="155" y="182"/>
                  </a:lnTo>
                  <a:lnTo>
                    <a:pt x="153" y="184"/>
                  </a:lnTo>
                  <a:lnTo>
                    <a:pt x="148" y="186"/>
                  </a:lnTo>
                  <a:lnTo>
                    <a:pt x="141" y="191"/>
                  </a:lnTo>
                  <a:lnTo>
                    <a:pt x="139" y="193"/>
                  </a:lnTo>
                  <a:lnTo>
                    <a:pt x="137" y="193"/>
                  </a:lnTo>
                  <a:lnTo>
                    <a:pt x="137" y="193"/>
                  </a:lnTo>
                  <a:lnTo>
                    <a:pt x="135" y="193"/>
                  </a:lnTo>
                  <a:lnTo>
                    <a:pt x="135" y="193"/>
                  </a:lnTo>
                  <a:lnTo>
                    <a:pt x="135" y="195"/>
                  </a:lnTo>
                  <a:lnTo>
                    <a:pt x="130" y="197"/>
                  </a:lnTo>
                  <a:lnTo>
                    <a:pt x="128" y="202"/>
                  </a:lnTo>
                  <a:lnTo>
                    <a:pt x="128" y="204"/>
                  </a:lnTo>
                  <a:lnTo>
                    <a:pt x="126" y="204"/>
                  </a:lnTo>
                  <a:lnTo>
                    <a:pt x="126" y="204"/>
                  </a:lnTo>
                  <a:lnTo>
                    <a:pt x="126" y="204"/>
                  </a:lnTo>
                  <a:lnTo>
                    <a:pt x="126" y="206"/>
                  </a:lnTo>
                  <a:lnTo>
                    <a:pt x="124" y="209"/>
                  </a:lnTo>
                  <a:lnTo>
                    <a:pt x="119" y="215"/>
                  </a:lnTo>
                  <a:lnTo>
                    <a:pt x="117" y="222"/>
                  </a:lnTo>
                  <a:lnTo>
                    <a:pt x="112" y="227"/>
                  </a:lnTo>
                  <a:lnTo>
                    <a:pt x="108" y="231"/>
                  </a:lnTo>
                  <a:lnTo>
                    <a:pt x="103" y="233"/>
                  </a:lnTo>
                  <a:lnTo>
                    <a:pt x="101" y="236"/>
                  </a:lnTo>
                  <a:lnTo>
                    <a:pt x="99" y="236"/>
                  </a:lnTo>
                  <a:lnTo>
                    <a:pt x="99" y="236"/>
                  </a:lnTo>
                  <a:lnTo>
                    <a:pt x="99" y="236"/>
                  </a:lnTo>
                  <a:lnTo>
                    <a:pt x="99" y="238"/>
                  </a:lnTo>
                  <a:lnTo>
                    <a:pt x="97" y="238"/>
                  </a:lnTo>
                  <a:lnTo>
                    <a:pt x="92" y="240"/>
                  </a:lnTo>
                  <a:lnTo>
                    <a:pt x="88" y="245"/>
                  </a:lnTo>
                  <a:lnTo>
                    <a:pt x="85" y="247"/>
                  </a:lnTo>
                  <a:lnTo>
                    <a:pt x="85" y="247"/>
                  </a:lnTo>
                  <a:lnTo>
                    <a:pt x="85" y="245"/>
                  </a:lnTo>
                  <a:lnTo>
                    <a:pt x="85" y="245"/>
                  </a:lnTo>
                  <a:lnTo>
                    <a:pt x="85" y="245"/>
                  </a:lnTo>
                  <a:lnTo>
                    <a:pt x="83" y="245"/>
                  </a:lnTo>
                  <a:lnTo>
                    <a:pt x="83" y="247"/>
                  </a:lnTo>
                  <a:lnTo>
                    <a:pt x="79" y="249"/>
                  </a:lnTo>
                  <a:lnTo>
                    <a:pt x="74" y="254"/>
                  </a:lnTo>
                  <a:lnTo>
                    <a:pt x="72" y="258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67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62"/>
                  </a:lnTo>
                  <a:lnTo>
                    <a:pt x="65" y="262"/>
                  </a:lnTo>
                  <a:lnTo>
                    <a:pt x="61" y="267"/>
                  </a:lnTo>
                  <a:lnTo>
                    <a:pt x="52" y="269"/>
                  </a:lnTo>
                  <a:lnTo>
                    <a:pt x="50" y="271"/>
                  </a:lnTo>
                  <a:lnTo>
                    <a:pt x="45" y="274"/>
                  </a:lnTo>
                  <a:lnTo>
                    <a:pt x="45" y="274"/>
                  </a:lnTo>
                  <a:lnTo>
                    <a:pt x="45" y="274"/>
                  </a:lnTo>
                  <a:lnTo>
                    <a:pt x="45" y="274"/>
                  </a:lnTo>
                  <a:lnTo>
                    <a:pt x="45" y="274"/>
                  </a:lnTo>
                  <a:lnTo>
                    <a:pt x="43" y="276"/>
                  </a:lnTo>
                  <a:lnTo>
                    <a:pt x="41" y="278"/>
                  </a:lnTo>
                  <a:lnTo>
                    <a:pt x="38" y="280"/>
                  </a:lnTo>
                  <a:lnTo>
                    <a:pt x="34" y="283"/>
                  </a:lnTo>
                  <a:lnTo>
                    <a:pt x="29" y="285"/>
                  </a:lnTo>
                  <a:lnTo>
                    <a:pt x="29" y="285"/>
                  </a:lnTo>
                  <a:lnTo>
                    <a:pt x="27" y="285"/>
                  </a:lnTo>
                  <a:lnTo>
                    <a:pt x="27" y="283"/>
                  </a:lnTo>
                  <a:lnTo>
                    <a:pt x="27" y="283"/>
                  </a:lnTo>
                  <a:lnTo>
                    <a:pt x="27" y="283"/>
                  </a:lnTo>
                  <a:lnTo>
                    <a:pt x="25" y="285"/>
                  </a:lnTo>
                  <a:lnTo>
                    <a:pt x="23" y="287"/>
                  </a:lnTo>
                  <a:lnTo>
                    <a:pt x="18" y="292"/>
                  </a:lnTo>
                  <a:lnTo>
                    <a:pt x="18" y="294"/>
                  </a:lnTo>
                  <a:lnTo>
                    <a:pt x="16" y="294"/>
                  </a:lnTo>
                  <a:lnTo>
                    <a:pt x="16" y="294"/>
                  </a:lnTo>
                  <a:lnTo>
                    <a:pt x="16" y="294"/>
                  </a:lnTo>
                  <a:lnTo>
                    <a:pt x="16" y="294"/>
                  </a:lnTo>
                  <a:lnTo>
                    <a:pt x="14" y="296"/>
                  </a:lnTo>
                  <a:lnTo>
                    <a:pt x="11" y="298"/>
                  </a:lnTo>
                  <a:lnTo>
                    <a:pt x="7" y="305"/>
                  </a:lnTo>
                  <a:lnTo>
                    <a:pt x="5" y="312"/>
                  </a:lnTo>
                  <a:lnTo>
                    <a:pt x="5" y="319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2" y="343"/>
                  </a:lnTo>
                  <a:lnTo>
                    <a:pt x="5" y="350"/>
                  </a:lnTo>
                  <a:lnTo>
                    <a:pt x="5" y="352"/>
                  </a:lnTo>
                  <a:lnTo>
                    <a:pt x="5" y="354"/>
                  </a:lnTo>
                  <a:lnTo>
                    <a:pt x="7" y="357"/>
                  </a:lnTo>
                  <a:lnTo>
                    <a:pt x="7" y="357"/>
                  </a:lnTo>
                  <a:lnTo>
                    <a:pt x="5" y="357"/>
                  </a:lnTo>
                  <a:lnTo>
                    <a:pt x="5" y="357"/>
                  </a:lnTo>
                  <a:lnTo>
                    <a:pt x="5" y="357"/>
                  </a:lnTo>
                  <a:lnTo>
                    <a:pt x="5" y="359"/>
                  </a:lnTo>
                  <a:lnTo>
                    <a:pt x="5" y="361"/>
                  </a:lnTo>
                  <a:lnTo>
                    <a:pt x="7" y="368"/>
                  </a:lnTo>
                  <a:lnTo>
                    <a:pt x="7" y="372"/>
                  </a:lnTo>
                  <a:lnTo>
                    <a:pt x="7" y="375"/>
                  </a:lnTo>
                  <a:lnTo>
                    <a:pt x="9" y="375"/>
                  </a:lnTo>
                  <a:lnTo>
                    <a:pt x="9" y="375"/>
                  </a:lnTo>
                  <a:lnTo>
                    <a:pt x="9" y="375"/>
                  </a:lnTo>
                  <a:lnTo>
                    <a:pt x="9" y="377"/>
                  </a:lnTo>
                  <a:lnTo>
                    <a:pt x="9" y="381"/>
                  </a:lnTo>
                  <a:lnTo>
                    <a:pt x="9" y="384"/>
                  </a:lnTo>
                  <a:lnTo>
                    <a:pt x="9" y="386"/>
                  </a:lnTo>
                  <a:lnTo>
                    <a:pt x="9" y="386"/>
                  </a:lnTo>
                  <a:lnTo>
                    <a:pt x="9" y="386"/>
                  </a:lnTo>
                  <a:lnTo>
                    <a:pt x="9" y="386"/>
                  </a:lnTo>
                  <a:lnTo>
                    <a:pt x="9" y="388"/>
                  </a:lnTo>
                  <a:lnTo>
                    <a:pt x="9" y="392"/>
                  </a:lnTo>
                  <a:lnTo>
                    <a:pt x="7" y="395"/>
                  </a:lnTo>
                  <a:lnTo>
                    <a:pt x="5" y="397"/>
                  </a:lnTo>
                  <a:lnTo>
                    <a:pt x="5" y="397"/>
                  </a:lnTo>
                  <a:lnTo>
                    <a:pt x="2" y="399"/>
                  </a:lnTo>
                  <a:lnTo>
                    <a:pt x="0" y="399"/>
                  </a:lnTo>
                  <a:lnTo>
                    <a:pt x="0" y="399"/>
                  </a:lnTo>
                  <a:lnTo>
                    <a:pt x="0" y="399"/>
                  </a:lnTo>
                  <a:lnTo>
                    <a:pt x="2" y="401"/>
                  </a:lnTo>
                  <a:lnTo>
                    <a:pt x="7" y="406"/>
                  </a:lnTo>
                  <a:lnTo>
                    <a:pt x="9" y="408"/>
                  </a:lnTo>
                  <a:lnTo>
                    <a:pt x="11" y="413"/>
                  </a:lnTo>
                  <a:lnTo>
                    <a:pt x="11" y="413"/>
                  </a:lnTo>
                  <a:lnTo>
                    <a:pt x="11" y="415"/>
                  </a:lnTo>
                  <a:lnTo>
                    <a:pt x="11" y="415"/>
                  </a:lnTo>
                  <a:lnTo>
                    <a:pt x="11" y="415"/>
                  </a:lnTo>
                  <a:lnTo>
                    <a:pt x="14" y="417"/>
                  </a:lnTo>
                  <a:lnTo>
                    <a:pt x="16" y="417"/>
                  </a:lnTo>
                  <a:lnTo>
                    <a:pt x="20" y="419"/>
                  </a:lnTo>
                  <a:lnTo>
                    <a:pt x="27" y="422"/>
                  </a:lnTo>
                  <a:lnTo>
                    <a:pt x="32" y="424"/>
                  </a:lnTo>
                  <a:lnTo>
                    <a:pt x="38" y="426"/>
                  </a:lnTo>
                  <a:lnTo>
                    <a:pt x="43" y="426"/>
                  </a:lnTo>
                  <a:lnTo>
                    <a:pt x="47" y="426"/>
                  </a:lnTo>
                  <a:lnTo>
                    <a:pt x="54" y="424"/>
                  </a:lnTo>
                  <a:lnTo>
                    <a:pt x="61" y="422"/>
                  </a:lnTo>
                  <a:lnTo>
                    <a:pt x="65" y="419"/>
                  </a:lnTo>
                  <a:lnTo>
                    <a:pt x="70" y="419"/>
                  </a:lnTo>
                  <a:lnTo>
                    <a:pt x="72" y="417"/>
                  </a:lnTo>
                  <a:lnTo>
                    <a:pt x="76" y="415"/>
                  </a:lnTo>
                  <a:lnTo>
                    <a:pt x="81" y="410"/>
                  </a:lnTo>
                  <a:lnTo>
                    <a:pt x="88" y="406"/>
                  </a:lnTo>
                  <a:lnTo>
                    <a:pt x="94" y="399"/>
                  </a:lnTo>
                  <a:lnTo>
                    <a:pt x="99" y="395"/>
                  </a:lnTo>
                  <a:lnTo>
                    <a:pt x="103" y="390"/>
                  </a:lnTo>
                  <a:lnTo>
                    <a:pt x="106" y="386"/>
                  </a:lnTo>
                  <a:lnTo>
                    <a:pt x="108" y="386"/>
                  </a:lnTo>
                  <a:lnTo>
                    <a:pt x="110" y="386"/>
                  </a:lnTo>
                  <a:lnTo>
                    <a:pt x="112" y="388"/>
                  </a:lnTo>
                  <a:lnTo>
                    <a:pt x="115" y="395"/>
                  </a:lnTo>
                  <a:lnTo>
                    <a:pt x="119" y="399"/>
                  </a:lnTo>
                  <a:lnTo>
                    <a:pt x="124" y="401"/>
                  </a:lnTo>
                  <a:lnTo>
                    <a:pt x="135" y="395"/>
                  </a:lnTo>
                  <a:lnTo>
                    <a:pt x="135" y="395"/>
                  </a:lnTo>
                  <a:lnTo>
                    <a:pt x="137" y="392"/>
                  </a:lnTo>
                  <a:lnTo>
                    <a:pt x="139" y="390"/>
                  </a:lnTo>
                  <a:lnTo>
                    <a:pt x="141" y="386"/>
                  </a:lnTo>
                  <a:lnTo>
                    <a:pt x="141" y="381"/>
                  </a:lnTo>
                  <a:lnTo>
                    <a:pt x="141" y="370"/>
                  </a:lnTo>
                  <a:lnTo>
                    <a:pt x="144" y="370"/>
                  </a:lnTo>
                  <a:lnTo>
                    <a:pt x="146" y="368"/>
                  </a:lnTo>
                  <a:lnTo>
                    <a:pt x="148" y="366"/>
                  </a:lnTo>
                  <a:lnTo>
                    <a:pt x="153" y="361"/>
                  </a:lnTo>
                  <a:lnTo>
                    <a:pt x="155" y="359"/>
                  </a:lnTo>
                  <a:lnTo>
                    <a:pt x="157" y="359"/>
                  </a:lnTo>
                  <a:lnTo>
                    <a:pt x="157" y="359"/>
                  </a:lnTo>
                  <a:lnTo>
                    <a:pt x="157" y="359"/>
                  </a:lnTo>
                  <a:lnTo>
                    <a:pt x="159" y="359"/>
                  </a:lnTo>
                  <a:lnTo>
                    <a:pt x="159" y="357"/>
                  </a:lnTo>
                  <a:lnTo>
                    <a:pt x="159" y="354"/>
                  </a:lnTo>
                  <a:lnTo>
                    <a:pt x="159" y="348"/>
                  </a:lnTo>
                  <a:lnTo>
                    <a:pt x="159" y="348"/>
                  </a:lnTo>
                  <a:lnTo>
                    <a:pt x="159" y="348"/>
                  </a:lnTo>
                  <a:lnTo>
                    <a:pt x="159" y="345"/>
                  </a:lnTo>
                  <a:lnTo>
                    <a:pt x="159" y="343"/>
                  </a:lnTo>
                  <a:lnTo>
                    <a:pt x="159" y="339"/>
                  </a:lnTo>
                  <a:lnTo>
                    <a:pt x="159" y="334"/>
                  </a:lnTo>
                  <a:lnTo>
                    <a:pt x="159" y="330"/>
                  </a:lnTo>
                  <a:lnTo>
                    <a:pt x="159" y="327"/>
                  </a:lnTo>
                  <a:lnTo>
                    <a:pt x="159" y="325"/>
                  </a:lnTo>
                  <a:lnTo>
                    <a:pt x="159" y="325"/>
                  </a:lnTo>
                  <a:lnTo>
                    <a:pt x="157" y="325"/>
                  </a:lnTo>
                  <a:lnTo>
                    <a:pt x="157" y="325"/>
                  </a:lnTo>
                  <a:lnTo>
                    <a:pt x="155" y="323"/>
                  </a:lnTo>
                  <a:lnTo>
                    <a:pt x="153" y="321"/>
                  </a:lnTo>
                  <a:lnTo>
                    <a:pt x="150" y="316"/>
                  </a:lnTo>
                  <a:lnTo>
                    <a:pt x="148" y="310"/>
                  </a:lnTo>
                  <a:lnTo>
                    <a:pt x="148" y="307"/>
                  </a:lnTo>
                  <a:lnTo>
                    <a:pt x="148" y="305"/>
                  </a:lnTo>
                  <a:lnTo>
                    <a:pt x="148" y="305"/>
                  </a:lnTo>
                  <a:lnTo>
                    <a:pt x="148" y="305"/>
                  </a:lnTo>
                  <a:lnTo>
                    <a:pt x="148" y="280"/>
                  </a:lnTo>
                  <a:lnTo>
                    <a:pt x="148" y="276"/>
                  </a:lnTo>
                  <a:lnTo>
                    <a:pt x="148" y="274"/>
                  </a:lnTo>
                  <a:lnTo>
                    <a:pt x="146" y="271"/>
                  </a:lnTo>
                  <a:lnTo>
                    <a:pt x="146" y="271"/>
                  </a:lnTo>
                  <a:lnTo>
                    <a:pt x="146" y="271"/>
                  </a:lnTo>
                  <a:lnTo>
                    <a:pt x="146" y="269"/>
                  </a:lnTo>
                  <a:lnTo>
                    <a:pt x="148" y="267"/>
                  </a:lnTo>
                  <a:lnTo>
                    <a:pt x="148" y="260"/>
                  </a:lnTo>
                  <a:lnTo>
                    <a:pt x="150" y="258"/>
                  </a:lnTo>
                  <a:lnTo>
                    <a:pt x="150" y="256"/>
                  </a:lnTo>
                  <a:lnTo>
                    <a:pt x="150" y="256"/>
                  </a:lnTo>
                  <a:lnTo>
                    <a:pt x="150" y="256"/>
                  </a:lnTo>
                  <a:lnTo>
                    <a:pt x="150" y="256"/>
                  </a:lnTo>
                  <a:lnTo>
                    <a:pt x="150" y="254"/>
                  </a:lnTo>
                  <a:lnTo>
                    <a:pt x="153" y="251"/>
                  </a:lnTo>
                  <a:lnTo>
                    <a:pt x="155" y="249"/>
                  </a:lnTo>
                  <a:lnTo>
                    <a:pt x="157" y="247"/>
                  </a:lnTo>
                  <a:lnTo>
                    <a:pt x="164" y="245"/>
                  </a:lnTo>
                  <a:lnTo>
                    <a:pt x="171" y="242"/>
                  </a:lnTo>
                  <a:lnTo>
                    <a:pt x="175" y="242"/>
                  </a:lnTo>
                  <a:lnTo>
                    <a:pt x="177" y="242"/>
                  </a:lnTo>
                  <a:lnTo>
                    <a:pt x="177" y="242"/>
                  </a:lnTo>
                  <a:lnTo>
                    <a:pt x="177" y="242"/>
                  </a:lnTo>
                  <a:lnTo>
                    <a:pt x="177" y="242"/>
                  </a:lnTo>
                  <a:lnTo>
                    <a:pt x="180" y="242"/>
                  </a:lnTo>
                  <a:lnTo>
                    <a:pt x="184" y="242"/>
                  </a:lnTo>
                  <a:lnTo>
                    <a:pt x="186" y="242"/>
                  </a:lnTo>
                  <a:lnTo>
                    <a:pt x="189" y="242"/>
                  </a:lnTo>
                  <a:lnTo>
                    <a:pt x="191" y="242"/>
                  </a:lnTo>
                  <a:lnTo>
                    <a:pt x="193" y="242"/>
                  </a:lnTo>
                  <a:lnTo>
                    <a:pt x="191" y="238"/>
                  </a:lnTo>
                  <a:lnTo>
                    <a:pt x="189" y="236"/>
                  </a:lnTo>
                  <a:lnTo>
                    <a:pt x="186" y="233"/>
                  </a:lnTo>
                  <a:lnTo>
                    <a:pt x="186" y="231"/>
                  </a:lnTo>
                  <a:lnTo>
                    <a:pt x="186" y="231"/>
                  </a:lnTo>
                  <a:lnTo>
                    <a:pt x="186" y="231"/>
                  </a:lnTo>
                  <a:lnTo>
                    <a:pt x="184" y="231"/>
                  </a:lnTo>
                  <a:lnTo>
                    <a:pt x="184" y="229"/>
                  </a:lnTo>
                  <a:lnTo>
                    <a:pt x="182" y="227"/>
                  </a:lnTo>
                  <a:lnTo>
                    <a:pt x="180" y="222"/>
                  </a:lnTo>
                  <a:lnTo>
                    <a:pt x="180" y="218"/>
                  </a:lnTo>
                  <a:lnTo>
                    <a:pt x="184" y="215"/>
                  </a:lnTo>
                  <a:lnTo>
                    <a:pt x="186" y="211"/>
                  </a:lnTo>
                  <a:lnTo>
                    <a:pt x="189" y="209"/>
                  </a:lnTo>
                  <a:lnTo>
                    <a:pt x="191" y="206"/>
                  </a:lnTo>
                  <a:lnTo>
                    <a:pt x="191" y="206"/>
                  </a:lnTo>
                  <a:lnTo>
                    <a:pt x="191" y="206"/>
                  </a:lnTo>
                  <a:lnTo>
                    <a:pt x="191" y="206"/>
                  </a:lnTo>
                  <a:lnTo>
                    <a:pt x="193" y="206"/>
                  </a:lnTo>
                  <a:lnTo>
                    <a:pt x="195" y="204"/>
                  </a:lnTo>
                  <a:lnTo>
                    <a:pt x="195" y="200"/>
                  </a:lnTo>
                  <a:lnTo>
                    <a:pt x="198" y="195"/>
                  </a:lnTo>
                  <a:lnTo>
                    <a:pt x="198" y="184"/>
                  </a:lnTo>
                  <a:lnTo>
                    <a:pt x="195" y="184"/>
                  </a:lnTo>
                  <a:lnTo>
                    <a:pt x="195" y="182"/>
                  </a:lnTo>
                  <a:lnTo>
                    <a:pt x="195" y="182"/>
                  </a:lnTo>
                  <a:lnTo>
                    <a:pt x="195" y="180"/>
                  </a:lnTo>
                  <a:lnTo>
                    <a:pt x="198" y="177"/>
                  </a:lnTo>
                  <a:lnTo>
                    <a:pt x="204" y="173"/>
                  </a:lnTo>
                  <a:lnTo>
                    <a:pt x="211" y="171"/>
                  </a:lnTo>
                  <a:lnTo>
                    <a:pt x="215" y="171"/>
                  </a:lnTo>
                  <a:lnTo>
                    <a:pt x="220" y="168"/>
                  </a:lnTo>
                  <a:lnTo>
                    <a:pt x="220" y="168"/>
                  </a:lnTo>
                  <a:lnTo>
                    <a:pt x="222" y="168"/>
                  </a:lnTo>
                  <a:lnTo>
                    <a:pt x="222" y="168"/>
                  </a:lnTo>
                  <a:lnTo>
                    <a:pt x="222" y="168"/>
                  </a:lnTo>
                  <a:lnTo>
                    <a:pt x="222" y="166"/>
                  </a:lnTo>
                  <a:lnTo>
                    <a:pt x="224" y="164"/>
                  </a:lnTo>
                  <a:lnTo>
                    <a:pt x="227" y="157"/>
                  </a:lnTo>
                  <a:lnTo>
                    <a:pt x="227" y="153"/>
                  </a:lnTo>
                  <a:lnTo>
                    <a:pt x="229" y="150"/>
                  </a:lnTo>
                  <a:lnTo>
                    <a:pt x="229" y="150"/>
                  </a:lnTo>
                  <a:lnTo>
                    <a:pt x="229" y="150"/>
                  </a:lnTo>
                  <a:lnTo>
                    <a:pt x="229" y="148"/>
                  </a:lnTo>
                  <a:lnTo>
                    <a:pt x="229" y="146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1" y="141"/>
                  </a:lnTo>
                  <a:lnTo>
                    <a:pt x="231" y="139"/>
                  </a:lnTo>
                  <a:lnTo>
                    <a:pt x="231" y="135"/>
                  </a:lnTo>
                  <a:lnTo>
                    <a:pt x="231" y="135"/>
                  </a:lnTo>
                  <a:lnTo>
                    <a:pt x="229" y="132"/>
                  </a:lnTo>
                  <a:lnTo>
                    <a:pt x="229" y="132"/>
                  </a:lnTo>
                  <a:lnTo>
                    <a:pt x="227" y="135"/>
                  </a:lnTo>
                  <a:lnTo>
                    <a:pt x="227" y="135"/>
                  </a:lnTo>
                  <a:lnTo>
                    <a:pt x="227" y="132"/>
                  </a:lnTo>
                  <a:lnTo>
                    <a:pt x="229" y="130"/>
                  </a:lnTo>
                  <a:lnTo>
                    <a:pt x="231" y="128"/>
                  </a:lnTo>
                  <a:lnTo>
                    <a:pt x="236" y="121"/>
                  </a:lnTo>
                  <a:lnTo>
                    <a:pt x="240" y="117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5" y="115"/>
                  </a:lnTo>
                  <a:lnTo>
                    <a:pt x="245" y="112"/>
                  </a:lnTo>
                  <a:lnTo>
                    <a:pt x="249" y="112"/>
                  </a:lnTo>
                  <a:lnTo>
                    <a:pt x="254" y="110"/>
                  </a:lnTo>
                  <a:lnTo>
                    <a:pt x="258" y="110"/>
                  </a:lnTo>
                  <a:lnTo>
                    <a:pt x="260" y="108"/>
                  </a:lnTo>
                  <a:lnTo>
                    <a:pt x="263" y="108"/>
                  </a:lnTo>
                  <a:lnTo>
                    <a:pt x="263" y="108"/>
                  </a:lnTo>
                  <a:lnTo>
                    <a:pt x="263" y="108"/>
                  </a:lnTo>
                  <a:lnTo>
                    <a:pt x="263" y="106"/>
                  </a:lnTo>
                  <a:lnTo>
                    <a:pt x="263" y="101"/>
                  </a:lnTo>
                  <a:lnTo>
                    <a:pt x="265" y="99"/>
                  </a:lnTo>
                  <a:lnTo>
                    <a:pt x="267" y="94"/>
                  </a:lnTo>
                  <a:lnTo>
                    <a:pt x="272" y="92"/>
                  </a:lnTo>
                  <a:lnTo>
                    <a:pt x="274" y="90"/>
                  </a:lnTo>
                  <a:lnTo>
                    <a:pt x="276" y="88"/>
                  </a:lnTo>
                  <a:lnTo>
                    <a:pt x="278" y="88"/>
                  </a:lnTo>
                  <a:lnTo>
                    <a:pt x="285" y="85"/>
                  </a:lnTo>
                  <a:lnTo>
                    <a:pt x="294" y="85"/>
                  </a:lnTo>
                  <a:lnTo>
                    <a:pt x="294" y="85"/>
                  </a:lnTo>
                  <a:lnTo>
                    <a:pt x="294" y="85"/>
                  </a:lnTo>
                  <a:lnTo>
                    <a:pt x="312" y="83"/>
                  </a:lnTo>
                  <a:lnTo>
                    <a:pt x="316" y="7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92" name="Freeform 100"/>
            <p:cNvSpPr>
              <a:spLocks/>
            </p:cNvSpPr>
            <p:nvPr/>
          </p:nvSpPr>
          <p:spPr bwMode="auto">
            <a:xfrm>
              <a:off x="4740275" y="684212"/>
              <a:ext cx="346075" cy="515938"/>
            </a:xfrm>
            <a:custGeom>
              <a:avLst/>
              <a:gdLst>
                <a:gd name="T0" fmla="*/ 202 w 218"/>
                <a:gd name="T1" fmla="*/ 193 h 325"/>
                <a:gd name="T2" fmla="*/ 202 w 218"/>
                <a:gd name="T3" fmla="*/ 184 h 325"/>
                <a:gd name="T4" fmla="*/ 198 w 218"/>
                <a:gd name="T5" fmla="*/ 152 h 325"/>
                <a:gd name="T6" fmla="*/ 186 w 218"/>
                <a:gd name="T7" fmla="*/ 121 h 325"/>
                <a:gd name="T8" fmla="*/ 173 w 218"/>
                <a:gd name="T9" fmla="*/ 107 h 325"/>
                <a:gd name="T10" fmla="*/ 175 w 218"/>
                <a:gd name="T11" fmla="*/ 92 h 325"/>
                <a:gd name="T12" fmla="*/ 186 w 218"/>
                <a:gd name="T13" fmla="*/ 85 h 325"/>
                <a:gd name="T14" fmla="*/ 189 w 218"/>
                <a:gd name="T15" fmla="*/ 83 h 325"/>
                <a:gd name="T16" fmla="*/ 180 w 218"/>
                <a:gd name="T17" fmla="*/ 60 h 325"/>
                <a:gd name="T18" fmla="*/ 175 w 218"/>
                <a:gd name="T19" fmla="*/ 51 h 325"/>
                <a:gd name="T20" fmla="*/ 178 w 218"/>
                <a:gd name="T21" fmla="*/ 29 h 325"/>
                <a:gd name="T22" fmla="*/ 180 w 218"/>
                <a:gd name="T23" fmla="*/ 20 h 325"/>
                <a:gd name="T24" fmla="*/ 173 w 218"/>
                <a:gd name="T25" fmla="*/ 11 h 325"/>
                <a:gd name="T26" fmla="*/ 153 w 218"/>
                <a:gd name="T27" fmla="*/ 2 h 325"/>
                <a:gd name="T28" fmla="*/ 151 w 218"/>
                <a:gd name="T29" fmla="*/ 0 h 325"/>
                <a:gd name="T30" fmla="*/ 97 w 218"/>
                <a:gd name="T31" fmla="*/ 36 h 325"/>
                <a:gd name="T32" fmla="*/ 92 w 218"/>
                <a:gd name="T33" fmla="*/ 38 h 325"/>
                <a:gd name="T34" fmla="*/ 79 w 218"/>
                <a:gd name="T35" fmla="*/ 51 h 325"/>
                <a:gd name="T36" fmla="*/ 74 w 218"/>
                <a:gd name="T37" fmla="*/ 45 h 325"/>
                <a:gd name="T38" fmla="*/ 65 w 218"/>
                <a:gd name="T39" fmla="*/ 42 h 325"/>
                <a:gd name="T40" fmla="*/ 43 w 218"/>
                <a:gd name="T41" fmla="*/ 40 h 325"/>
                <a:gd name="T42" fmla="*/ 30 w 218"/>
                <a:gd name="T43" fmla="*/ 24 h 325"/>
                <a:gd name="T44" fmla="*/ 23 w 218"/>
                <a:gd name="T45" fmla="*/ 24 h 325"/>
                <a:gd name="T46" fmla="*/ 0 w 218"/>
                <a:gd name="T47" fmla="*/ 36 h 325"/>
                <a:gd name="T48" fmla="*/ 21 w 218"/>
                <a:gd name="T49" fmla="*/ 49 h 325"/>
                <a:gd name="T50" fmla="*/ 45 w 218"/>
                <a:gd name="T51" fmla="*/ 60 h 325"/>
                <a:gd name="T52" fmla="*/ 52 w 218"/>
                <a:gd name="T53" fmla="*/ 67 h 325"/>
                <a:gd name="T54" fmla="*/ 59 w 218"/>
                <a:gd name="T55" fmla="*/ 76 h 325"/>
                <a:gd name="T56" fmla="*/ 63 w 218"/>
                <a:gd name="T57" fmla="*/ 83 h 325"/>
                <a:gd name="T58" fmla="*/ 70 w 218"/>
                <a:gd name="T59" fmla="*/ 94 h 325"/>
                <a:gd name="T60" fmla="*/ 72 w 218"/>
                <a:gd name="T61" fmla="*/ 101 h 325"/>
                <a:gd name="T62" fmla="*/ 72 w 218"/>
                <a:gd name="T63" fmla="*/ 107 h 325"/>
                <a:gd name="T64" fmla="*/ 70 w 218"/>
                <a:gd name="T65" fmla="*/ 121 h 325"/>
                <a:gd name="T66" fmla="*/ 68 w 218"/>
                <a:gd name="T67" fmla="*/ 128 h 325"/>
                <a:gd name="T68" fmla="*/ 88 w 218"/>
                <a:gd name="T69" fmla="*/ 141 h 325"/>
                <a:gd name="T70" fmla="*/ 92 w 218"/>
                <a:gd name="T71" fmla="*/ 157 h 325"/>
                <a:gd name="T72" fmla="*/ 88 w 218"/>
                <a:gd name="T73" fmla="*/ 170 h 325"/>
                <a:gd name="T74" fmla="*/ 63 w 218"/>
                <a:gd name="T75" fmla="*/ 186 h 325"/>
                <a:gd name="T76" fmla="*/ 41 w 218"/>
                <a:gd name="T77" fmla="*/ 211 h 325"/>
                <a:gd name="T78" fmla="*/ 25 w 218"/>
                <a:gd name="T79" fmla="*/ 224 h 325"/>
                <a:gd name="T80" fmla="*/ 23 w 218"/>
                <a:gd name="T81" fmla="*/ 244 h 325"/>
                <a:gd name="T82" fmla="*/ 27 w 218"/>
                <a:gd name="T83" fmla="*/ 298 h 325"/>
                <a:gd name="T84" fmla="*/ 32 w 218"/>
                <a:gd name="T85" fmla="*/ 320 h 325"/>
                <a:gd name="T86" fmla="*/ 74 w 218"/>
                <a:gd name="T87" fmla="*/ 320 h 325"/>
                <a:gd name="T88" fmla="*/ 130 w 218"/>
                <a:gd name="T89" fmla="*/ 302 h 325"/>
                <a:gd name="T90" fmla="*/ 160 w 218"/>
                <a:gd name="T91" fmla="*/ 314 h 325"/>
                <a:gd name="T92" fmla="*/ 191 w 218"/>
                <a:gd name="T93" fmla="*/ 264 h 325"/>
                <a:gd name="T94" fmla="*/ 213 w 218"/>
                <a:gd name="T95" fmla="*/ 253 h 325"/>
                <a:gd name="T96" fmla="*/ 218 w 218"/>
                <a:gd name="T97" fmla="*/ 240 h 325"/>
                <a:gd name="T98" fmla="*/ 211 w 218"/>
                <a:gd name="T99" fmla="*/ 224 h 325"/>
                <a:gd name="T100" fmla="*/ 202 w 218"/>
                <a:gd name="T101" fmla="*/ 204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8" h="325">
                  <a:moveTo>
                    <a:pt x="202" y="204"/>
                  </a:moveTo>
                  <a:lnTo>
                    <a:pt x="202" y="197"/>
                  </a:lnTo>
                  <a:lnTo>
                    <a:pt x="202" y="195"/>
                  </a:lnTo>
                  <a:lnTo>
                    <a:pt x="202" y="193"/>
                  </a:lnTo>
                  <a:lnTo>
                    <a:pt x="202" y="190"/>
                  </a:lnTo>
                  <a:lnTo>
                    <a:pt x="202" y="188"/>
                  </a:lnTo>
                  <a:lnTo>
                    <a:pt x="204" y="188"/>
                  </a:lnTo>
                  <a:lnTo>
                    <a:pt x="202" y="184"/>
                  </a:lnTo>
                  <a:lnTo>
                    <a:pt x="202" y="179"/>
                  </a:lnTo>
                  <a:lnTo>
                    <a:pt x="200" y="172"/>
                  </a:lnTo>
                  <a:lnTo>
                    <a:pt x="198" y="159"/>
                  </a:lnTo>
                  <a:lnTo>
                    <a:pt x="198" y="152"/>
                  </a:lnTo>
                  <a:lnTo>
                    <a:pt x="198" y="146"/>
                  </a:lnTo>
                  <a:lnTo>
                    <a:pt x="198" y="139"/>
                  </a:lnTo>
                  <a:lnTo>
                    <a:pt x="191" y="128"/>
                  </a:lnTo>
                  <a:lnTo>
                    <a:pt x="186" y="121"/>
                  </a:lnTo>
                  <a:lnTo>
                    <a:pt x="182" y="116"/>
                  </a:lnTo>
                  <a:lnTo>
                    <a:pt x="180" y="112"/>
                  </a:lnTo>
                  <a:lnTo>
                    <a:pt x="175" y="110"/>
                  </a:lnTo>
                  <a:lnTo>
                    <a:pt x="173" y="107"/>
                  </a:lnTo>
                  <a:lnTo>
                    <a:pt x="171" y="105"/>
                  </a:lnTo>
                  <a:lnTo>
                    <a:pt x="171" y="101"/>
                  </a:lnTo>
                  <a:lnTo>
                    <a:pt x="173" y="98"/>
                  </a:lnTo>
                  <a:lnTo>
                    <a:pt x="175" y="92"/>
                  </a:lnTo>
                  <a:lnTo>
                    <a:pt x="178" y="87"/>
                  </a:lnTo>
                  <a:lnTo>
                    <a:pt x="182" y="85"/>
                  </a:lnTo>
                  <a:lnTo>
                    <a:pt x="184" y="85"/>
                  </a:lnTo>
                  <a:lnTo>
                    <a:pt x="186" y="85"/>
                  </a:lnTo>
                  <a:lnTo>
                    <a:pt x="189" y="85"/>
                  </a:lnTo>
                  <a:lnTo>
                    <a:pt x="189" y="85"/>
                  </a:lnTo>
                  <a:lnTo>
                    <a:pt x="189" y="85"/>
                  </a:lnTo>
                  <a:lnTo>
                    <a:pt x="189" y="83"/>
                  </a:lnTo>
                  <a:lnTo>
                    <a:pt x="189" y="78"/>
                  </a:lnTo>
                  <a:lnTo>
                    <a:pt x="186" y="74"/>
                  </a:lnTo>
                  <a:lnTo>
                    <a:pt x="182" y="65"/>
                  </a:lnTo>
                  <a:lnTo>
                    <a:pt x="180" y="60"/>
                  </a:lnTo>
                  <a:lnTo>
                    <a:pt x="178" y="58"/>
                  </a:lnTo>
                  <a:lnTo>
                    <a:pt x="178" y="56"/>
                  </a:lnTo>
                  <a:lnTo>
                    <a:pt x="175" y="54"/>
                  </a:lnTo>
                  <a:lnTo>
                    <a:pt x="175" y="51"/>
                  </a:lnTo>
                  <a:lnTo>
                    <a:pt x="175" y="47"/>
                  </a:lnTo>
                  <a:lnTo>
                    <a:pt x="175" y="40"/>
                  </a:lnTo>
                  <a:lnTo>
                    <a:pt x="175" y="33"/>
                  </a:lnTo>
                  <a:lnTo>
                    <a:pt x="178" y="29"/>
                  </a:lnTo>
                  <a:lnTo>
                    <a:pt x="178" y="24"/>
                  </a:lnTo>
                  <a:lnTo>
                    <a:pt x="178" y="24"/>
                  </a:lnTo>
                  <a:lnTo>
                    <a:pt x="180" y="22"/>
                  </a:lnTo>
                  <a:lnTo>
                    <a:pt x="180" y="20"/>
                  </a:lnTo>
                  <a:lnTo>
                    <a:pt x="180" y="18"/>
                  </a:lnTo>
                  <a:lnTo>
                    <a:pt x="178" y="13"/>
                  </a:lnTo>
                  <a:lnTo>
                    <a:pt x="175" y="13"/>
                  </a:lnTo>
                  <a:lnTo>
                    <a:pt x="173" y="11"/>
                  </a:lnTo>
                  <a:lnTo>
                    <a:pt x="166" y="9"/>
                  </a:lnTo>
                  <a:lnTo>
                    <a:pt x="160" y="4"/>
                  </a:lnTo>
                  <a:lnTo>
                    <a:pt x="155" y="2"/>
                  </a:lnTo>
                  <a:lnTo>
                    <a:pt x="153" y="2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30" y="0"/>
                  </a:lnTo>
                  <a:lnTo>
                    <a:pt x="117" y="13"/>
                  </a:lnTo>
                  <a:lnTo>
                    <a:pt x="110" y="27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2" y="38"/>
                  </a:lnTo>
                  <a:lnTo>
                    <a:pt x="90" y="42"/>
                  </a:lnTo>
                  <a:lnTo>
                    <a:pt x="86" y="47"/>
                  </a:lnTo>
                  <a:lnTo>
                    <a:pt x="81" y="49"/>
                  </a:lnTo>
                  <a:lnTo>
                    <a:pt x="79" y="51"/>
                  </a:lnTo>
                  <a:lnTo>
                    <a:pt x="77" y="49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4" y="45"/>
                  </a:lnTo>
                  <a:lnTo>
                    <a:pt x="74" y="42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65" y="42"/>
                  </a:lnTo>
                  <a:lnTo>
                    <a:pt x="59" y="42"/>
                  </a:lnTo>
                  <a:lnTo>
                    <a:pt x="52" y="40"/>
                  </a:lnTo>
                  <a:lnTo>
                    <a:pt x="47" y="40"/>
                  </a:lnTo>
                  <a:lnTo>
                    <a:pt x="43" y="40"/>
                  </a:lnTo>
                  <a:lnTo>
                    <a:pt x="38" y="38"/>
                  </a:lnTo>
                  <a:lnTo>
                    <a:pt x="34" y="33"/>
                  </a:lnTo>
                  <a:lnTo>
                    <a:pt x="32" y="29"/>
                  </a:lnTo>
                  <a:lnTo>
                    <a:pt x="30" y="24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9" y="29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3" y="38"/>
                  </a:lnTo>
                  <a:lnTo>
                    <a:pt x="5" y="42"/>
                  </a:lnTo>
                  <a:lnTo>
                    <a:pt x="12" y="47"/>
                  </a:lnTo>
                  <a:lnTo>
                    <a:pt x="21" y="49"/>
                  </a:lnTo>
                  <a:lnTo>
                    <a:pt x="27" y="51"/>
                  </a:lnTo>
                  <a:lnTo>
                    <a:pt x="32" y="51"/>
                  </a:lnTo>
                  <a:lnTo>
                    <a:pt x="34" y="51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50" y="63"/>
                  </a:lnTo>
                  <a:lnTo>
                    <a:pt x="52" y="67"/>
                  </a:lnTo>
                  <a:lnTo>
                    <a:pt x="54" y="72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61" y="78"/>
                  </a:lnTo>
                  <a:lnTo>
                    <a:pt x="63" y="83"/>
                  </a:lnTo>
                  <a:lnTo>
                    <a:pt x="65" y="89"/>
                  </a:lnTo>
                  <a:lnTo>
                    <a:pt x="68" y="94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6"/>
                  </a:lnTo>
                  <a:lnTo>
                    <a:pt x="72" y="101"/>
                  </a:lnTo>
                  <a:lnTo>
                    <a:pt x="72" y="105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10"/>
                  </a:lnTo>
                  <a:lnTo>
                    <a:pt x="72" y="114"/>
                  </a:lnTo>
                  <a:lnTo>
                    <a:pt x="70" y="121"/>
                  </a:lnTo>
                  <a:lnTo>
                    <a:pt x="70" y="125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68" y="128"/>
                  </a:lnTo>
                  <a:lnTo>
                    <a:pt x="68" y="143"/>
                  </a:lnTo>
                  <a:lnTo>
                    <a:pt x="74" y="141"/>
                  </a:lnTo>
                  <a:lnTo>
                    <a:pt x="83" y="141"/>
                  </a:lnTo>
                  <a:lnTo>
                    <a:pt x="88" y="141"/>
                  </a:lnTo>
                  <a:lnTo>
                    <a:pt x="92" y="141"/>
                  </a:lnTo>
                  <a:lnTo>
                    <a:pt x="92" y="146"/>
                  </a:lnTo>
                  <a:lnTo>
                    <a:pt x="92" y="150"/>
                  </a:lnTo>
                  <a:lnTo>
                    <a:pt x="92" y="157"/>
                  </a:lnTo>
                  <a:lnTo>
                    <a:pt x="92" y="161"/>
                  </a:lnTo>
                  <a:lnTo>
                    <a:pt x="92" y="163"/>
                  </a:lnTo>
                  <a:lnTo>
                    <a:pt x="90" y="166"/>
                  </a:lnTo>
                  <a:lnTo>
                    <a:pt x="88" y="170"/>
                  </a:lnTo>
                  <a:lnTo>
                    <a:pt x="83" y="172"/>
                  </a:lnTo>
                  <a:lnTo>
                    <a:pt x="77" y="177"/>
                  </a:lnTo>
                  <a:lnTo>
                    <a:pt x="68" y="181"/>
                  </a:lnTo>
                  <a:lnTo>
                    <a:pt x="63" y="186"/>
                  </a:lnTo>
                  <a:lnTo>
                    <a:pt x="56" y="190"/>
                  </a:lnTo>
                  <a:lnTo>
                    <a:pt x="52" y="197"/>
                  </a:lnTo>
                  <a:lnTo>
                    <a:pt x="47" y="202"/>
                  </a:lnTo>
                  <a:lnTo>
                    <a:pt x="41" y="211"/>
                  </a:lnTo>
                  <a:lnTo>
                    <a:pt x="36" y="215"/>
                  </a:lnTo>
                  <a:lnTo>
                    <a:pt x="32" y="217"/>
                  </a:lnTo>
                  <a:lnTo>
                    <a:pt x="30" y="222"/>
                  </a:lnTo>
                  <a:lnTo>
                    <a:pt x="25" y="224"/>
                  </a:lnTo>
                  <a:lnTo>
                    <a:pt x="23" y="226"/>
                  </a:lnTo>
                  <a:lnTo>
                    <a:pt x="23" y="231"/>
                  </a:lnTo>
                  <a:lnTo>
                    <a:pt x="23" y="237"/>
                  </a:lnTo>
                  <a:lnTo>
                    <a:pt x="23" y="244"/>
                  </a:lnTo>
                  <a:lnTo>
                    <a:pt x="25" y="267"/>
                  </a:lnTo>
                  <a:lnTo>
                    <a:pt x="27" y="278"/>
                  </a:lnTo>
                  <a:lnTo>
                    <a:pt x="27" y="291"/>
                  </a:lnTo>
                  <a:lnTo>
                    <a:pt x="27" y="298"/>
                  </a:lnTo>
                  <a:lnTo>
                    <a:pt x="27" y="305"/>
                  </a:lnTo>
                  <a:lnTo>
                    <a:pt x="27" y="311"/>
                  </a:lnTo>
                  <a:lnTo>
                    <a:pt x="30" y="316"/>
                  </a:lnTo>
                  <a:lnTo>
                    <a:pt x="32" y="320"/>
                  </a:lnTo>
                  <a:lnTo>
                    <a:pt x="36" y="323"/>
                  </a:lnTo>
                  <a:lnTo>
                    <a:pt x="41" y="325"/>
                  </a:lnTo>
                  <a:lnTo>
                    <a:pt x="56" y="323"/>
                  </a:lnTo>
                  <a:lnTo>
                    <a:pt x="74" y="320"/>
                  </a:lnTo>
                  <a:lnTo>
                    <a:pt x="92" y="314"/>
                  </a:lnTo>
                  <a:lnTo>
                    <a:pt x="110" y="305"/>
                  </a:lnTo>
                  <a:lnTo>
                    <a:pt x="121" y="300"/>
                  </a:lnTo>
                  <a:lnTo>
                    <a:pt x="130" y="302"/>
                  </a:lnTo>
                  <a:lnTo>
                    <a:pt x="139" y="307"/>
                  </a:lnTo>
                  <a:lnTo>
                    <a:pt x="146" y="309"/>
                  </a:lnTo>
                  <a:lnTo>
                    <a:pt x="151" y="311"/>
                  </a:lnTo>
                  <a:lnTo>
                    <a:pt x="160" y="314"/>
                  </a:lnTo>
                  <a:lnTo>
                    <a:pt x="166" y="307"/>
                  </a:lnTo>
                  <a:lnTo>
                    <a:pt x="171" y="296"/>
                  </a:lnTo>
                  <a:lnTo>
                    <a:pt x="178" y="278"/>
                  </a:lnTo>
                  <a:lnTo>
                    <a:pt x="191" y="264"/>
                  </a:lnTo>
                  <a:lnTo>
                    <a:pt x="200" y="260"/>
                  </a:lnTo>
                  <a:lnTo>
                    <a:pt x="204" y="255"/>
                  </a:lnTo>
                  <a:lnTo>
                    <a:pt x="209" y="253"/>
                  </a:lnTo>
                  <a:lnTo>
                    <a:pt x="213" y="253"/>
                  </a:lnTo>
                  <a:lnTo>
                    <a:pt x="216" y="251"/>
                  </a:lnTo>
                  <a:lnTo>
                    <a:pt x="218" y="249"/>
                  </a:lnTo>
                  <a:lnTo>
                    <a:pt x="218" y="246"/>
                  </a:lnTo>
                  <a:lnTo>
                    <a:pt x="218" y="240"/>
                  </a:lnTo>
                  <a:lnTo>
                    <a:pt x="218" y="233"/>
                  </a:lnTo>
                  <a:lnTo>
                    <a:pt x="216" y="228"/>
                  </a:lnTo>
                  <a:lnTo>
                    <a:pt x="213" y="226"/>
                  </a:lnTo>
                  <a:lnTo>
                    <a:pt x="211" y="224"/>
                  </a:lnTo>
                  <a:lnTo>
                    <a:pt x="209" y="219"/>
                  </a:lnTo>
                  <a:lnTo>
                    <a:pt x="207" y="217"/>
                  </a:lnTo>
                  <a:lnTo>
                    <a:pt x="204" y="211"/>
                  </a:lnTo>
                  <a:lnTo>
                    <a:pt x="202" y="20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93" name="Freeform 101"/>
            <p:cNvSpPr>
              <a:spLocks/>
            </p:cNvSpPr>
            <p:nvPr/>
          </p:nvSpPr>
          <p:spPr bwMode="auto">
            <a:xfrm>
              <a:off x="4740275" y="684212"/>
              <a:ext cx="346075" cy="515938"/>
            </a:xfrm>
            <a:custGeom>
              <a:avLst/>
              <a:gdLst>
                <a:gd name="T0" fmla="*/ 202 w 218"/>
                <a:gd name="T1" fmla="*/ 193 h 325"/>
                <a:gd name="T2" fmla="*/ 202 w 218"/>
                <a:gd name="T3" fmla="*/ 184 h 325"/>
                <a:gd name="T4" fmla="*/ 198 w 218"/>
                <a:gd name="T5" fmla="*/ 152 h 325"/>
                <a:gd name="T6" fmla="*/ 186 w 218"/>
                <a:gd name="T7" fmla="*/ 121 h 325"/>
                <a:gd name="T8" fmla="*/ 173 w 218"/>
                <a:gd name="T9" fmla="*/ 107 h 325"/>
                <a:gd name="T10" fmla="*/ 175 w 218"/>
                <a:gd name="T11" fmla="*/ 92 h 325"/>
                <a:gd name="T12" fmla="*/ 186 w 218"/>
                <a:gd name="T13" fmla="*/ 85 h 325"/>
                <a:gd name="T14" fmla="*/ 189 w 218"/>
                <a:gd name="T15" fmla="*/ 83 h 325"/>
                <a:gd name="T16" fmla="*/ 180 w 218"/>
                <a:gd name="T17" fmla="*/ 60 h 325"/>
                <a:gd name="T18" fmla="*/ 175 w 218"/>
                <a:gd name="T19" fmla="*/ 51 h 325"/>
                <a:gd name="T20" fmla="*/ 178 w 218"/>
                <a:gd name="T21" fmla="*/ 29 h 325"/>
                <a:gd name="T22" fmla="*/ 180 w 218"/>
                <a:gd name="T23" fmla="*/ 20 h 325"/>
                <a:gd name="T24" fmla="*/ 173 w 218"/>
                <a:gd name="T25" fmla="*/ 11 h 325"/>
                <a:gd name="T26" fmla="*/ 153 w 218"/>
                <a:gd name="T27" fmla="*/ 2 h 325"/>
                <a:gd name="T28" fmla="*/ 151 w 218"/>
                <a:gd name="T29" fmla="*/ 0 h 325"/>
                <a:gd name="T30" fmla="*/ 97 w 218"/>
                <a:gd name="T31" fmla="*/ 36 h 325"/>
                <a:gd name="T32" fmla="*/ 92 w 218"/>
                <a:gd name="T33" fmla="*/ 38 h 325"/>
                <a:gd name="T34" fmla="*/ 79 w 218"/>
                <a:gd name="T35" fmla="*/ 51 h 325"/>
                <a:gd name="T36" fmla="*/ 74 w 218"/>
                <a:gd name="T37" fmla="*/ 45 h 325"/>
                <a:gd name="T38" fmla="*/ 65 w 218"/>
                <a:gd name="T39" fmla="*/ 42 h 325"/>
                <a:gd name="T40" fmla="*/ 43 w 218"/>
                <a:gd name="T41" fmla="*/ 40 h 325"/>
                <a:gd name="T42" fmla="*/ 30 w 218"/>
                <a:gd name="T43" fmla="*/ 24 h 325"/>
                <a:gd name="T44" fmla="*/ 23 w 218"/>
                <a:gd name="T45" fmla="*/ 24 h 325"/>
                <a:gd name="T46" fmla="*/ 0 w 218"/>
                <a:gd name="T47" fmla="*/ 36 h 325"/>
                <a:gd name="T48" fmla="*/ 21 w 218"/>
                <a:gd name="T49" fmla="*/ 49 h 325"/>
                <a:gd name="T50" fmla="*/ 45 w 218"/>
                <a:gd name="T51" fmla="*/ 60 h 325"/>
                <a:gd name="T52" fmla="*/ 52 w 218"/>
                <a:gd name="T53" fmla="*/ 67 h 325"/>
                <a:gd name="T54" fmla="*/ 59 w 218"/>
                <a:gd name="T55" fmla="*/ 76 h 325"/>
                <a:gd name="T56" fmla="*/ 63 w 218"/>
                <a:gd name="T57" fmla="*/ 83 h 325"/>
                <a:gd name="T58" fmla="*/ 70 w 218"/>
                <a:gd name="T59" fmla="*/ 94 h 325"/>
                <a:gd name="T60" fmla="*/ 72 w 218"/>
                <a:gd name="T61" fmla="*/ 101 h 325"/>
                <a:gd name="T62" fmla="*/ 72 w 218"/>
                <a:gd name="T63" fmla="*/ 107 h 325"/>
                <a:gd name="T64" fmla="*/ 70 w 218"/>
                <a:gd name="T65" fmla="*/ 121 h 325"/>
                <a:gd name="T66" fmla="*/ 68 w 218"/>
                <a:gd name="T67" fmla="*/ 128 h 325"/>
                <a:gd name="T68" fmla="*/ 88 w 218"/>
                <a:gd name="T69" fmla="*/ 141 h 325"/>
                <a:gd name="T70" fmla="*/ 92 w 218"/>
                <a:gd name="T71" fmla="*/ 157 h 325"/>
                <a:gd name="T72" fmla="*/ 88 w 218"/>
                <a:gd name="T73" fmla="*/ 170 h 325"/>
                <a:gd name="T74" fmla="*/ 63 w 218"/>
                <a:gd name="T75" fmla="*/ 186 h 325"/>
                <a:gd name="T76" fmla="*/ 41 w 218"/>
                <a:gd name="T77" fmla="*/ 211 h 325"/>
                <a:gd name="T78" fmla="*/ 25 w 218"/>
                <a:gd name="T79" fmla="*/ 224 h 325"/>
                <a:gd name="T80" fmla="*/ 23 w 218"/>
                <a:gd name="T81" fmla="*/ 244 h 325"/>
                <a:gd name="T82" fmla="*/ 27 w 218"/>
                <a:gd name="T83" fmla="*/ 298 h 325"/>
                <a:gd name="T84" fmla="*/ 32 w 218"/>
                <a:gd name="T85" fmla="*/ 320 h 325"/>
                <a:gd name="T86" fmla="*/ 74 w 218"/>
                <a:gd name="T87" fmla="*/ 320 h 325"/>
                <a:gd name="T88" fmla="*/ 130 w 218"/>
                <a:gd name="T89" fmla="*/ 302 h 325"/>
                <a:gd name="T90" fmla="*/ 160 w 218"/>
                <a:gd name="T91" fmla="*/ 314 h 325"/>
                <a:gd name="T92" fmla="*/ 191 w 218"/>
                <a:gd name="T93" fmla="*/ 264 h 325"/>
                <a:gd name="T94" fmla="*/ 213 w 218"/>
                <a:gd name="T95" fmla="*/ 253 h 325"/>
                <a:gd name="T96" fmla="*/ 218 w 218"/>
                <a:gd name="T97" fmla="*/ 240 h 325"/>
                <a:gd name="T98" fmla="*/ 211 w 218"/>
                <a:gd name="T99" fmla="*/ 224 h 325"/>
                <a:gd name="T100" fmla="*/ 202 w 218"/>
                <a:gd name="T101" fmla="*/ 204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8" h="325">
                  <a:moveTo>
                    <a:pt x="202" y="204"/>
                  </a:moveTo>
                  <a:lnTo>
                    <a:pt x="202" y="197"/>
                  </a:lnTo>
                  <a:lnTo>
                    <a:pt x="202" y="195"/>
                  </a:lnTo>
                  <a:lnTo>
                    <a:pt x="202" y="193"/>
                  </a:lnTo>
                  <a:lnTo>
                    <a:pt x="202" y="190"/>
                  </a:lnTo>
                  <a:lnTo>
                    <a:pt x="202" y="188"/>
                  </a:lnTo>
                  <a:lnTo>
                    <a:pt x="204" y="188"/>
                  </a:lnTo>
                  <a:lnTo>
                    <a:pt x="202" y="184"/>
                  </a:lnTo>
                  <a:lnTo>
                    <a:pt x="202" y="179"/>
                  </a:lnTo>
                  <a:lnTo>
                    <a:pt x="200" y="172"/>
                  </a:lnTo>
                  <a:lnTo>
                    <a:pt x="198" y="159"/>
                  </a:lnTo>
                  <a:lnTo>
                    <a:pt x="198" y="152"/>
                  </a:lnTo>
                  <a:lnTo>
                    <a:pt x="198" y="146"/>
                  </a:lnTo>
                  <a:lnTo>
                    <a:pt x="198" y="139"/>
                  </a:lnTo>
                  <a:lnTo>
                    <a:pt x="191" y="128"/>
                  </a:lnTo>
                  <a:lnTo>
                    <a:pt x="186" y="121"/>
                  </a:lnTo>
                  <a:lnTo>
                    <a:pt x="182" y="116"/>
                  </a:lnTo>
                  <a:lnTo>
                    <a:pt x="180" y="112"/>
                  </a:lnTo>
                  <a:lnTo>
                    <a:pt x="175" y="110"/>
                  </a:lnTo>
                  <a:lnTo>
                    <a:pt x="173" y="107"/>
                  </a:lnTo>
                  <a:lnTo>
                    <a:pt x="171" y="105"/>
                  </a:lnTo>
                  <a:lnTo>
                    <a:pt x="171" y="101"/>
                  </a:lnTo>
                  <a:lnTo>
                    <a:pt x="173" y="98"/>
                  </a:lnTo>
                  <a:lnTo>
                    <a:pt x="175" y="92"/>
                  </a:lnTo>
                  <a:lnTo>
                    <a:pt x="178" y="87"/>
                  </a:lnTo>
                  <a:lnTo>
                    <a:pt x="182" y="85"/>
                  </a:lnTo>
                  <a:lnTo>
                    <a:pt x="184" y="85"/>
                  </a:lnTo>
                  <a:lnTo>
                    <a:pt x="186" y="85"/>
                  </a:lnTo>
                  <a:lnTo>
                    <a:pt x="189" y="85"/>
                  </a:lnTo>
                  <a:lnTo>
                    <a:pt x="189" y="85"/>
                  </a:lnTo>
                  <a:lnTo>
                    <a:pt x="189" y="85"/>
                  </a:lnTo>
                  <a:lnTo>
                    <a:pt x="189" y="83"/>
                  </a:lnTo>
                  <a:lnTo>
                    <a:pt x="189" y="78"/>
                  </a:lnTo>
                  <a:lnTo>
                    <a:pt x="186" y="74"/>
                  </a:lnTo>
                  <a:lnTo>
                    <a:pt x="182" y="65"/>
                  </a:lnTo>
                  <a:lnTo>
                    <a:pt x="180" y="60"/>
                  </a:lnTo>
                  <a:lnTo>
                    <a:pt x="178" y="58"/>
                  </a:lnTo>
                  <a:lnTo>
                    <a:pt x="178" y="56"/>
                  </a:lnTo>
                  <a:lnTo>
                    <a:pt x="175" y="54"/>
                  </a:lnTo>
                  <a:lnTo>
                    <a:pt x="175" y="51"/>
                  </a:lnTo>
                  <a:lnTo>
                    <a:pt x="175" y="47"/>
                  </a:lnTo>
                  <a:lnTo>
                    <a:pt x="175" y="40"/>
                  </a:lnTo>
                  <a:lnTo>
                    <a:pt x="175" y="33"/>
                  </a:lnTo>
                  <a:lnTo>
                    <a:pt x="178" y="29"/>
                  </a:lnTo>
                  <a:lnTo>
                    <a:pt x="178" y="24"/>
                  </a:lnTo>
                  <a:lnTo>
                    <a:pt x="178" y="24"/>
                  </a:lnTo>
                  <a:lnTo>
                    <a:pt x="180" y="22"/>
                  </a:lnTo>
                  <a:lnTo>
                    <a:pt x="180" y="20"/>
                  </a:lnTo>
                  <a:lnTo>
                    <a:pt x="180" y="18"/>
                  </a:lnTo>
                  <a:lnTo>
                    <a:pt x="178" y="13"/>
                  </a:lnTo>
                  <a:lnTo>
                    <a:pt x="175" y="13"/>
                  </a:lnTo>
                  <a:lnTo>
                    <a:pt x="173" y="11"/>
                  </a:lnTo>
                  <a:lnTo>
                    <a:pt x="166" y="9"/>
                  </a:lnTo>
                  <a:lnTo>
                    <a:pt x="160" y="4"/>
                  </a:lnTo>
                  <a:lnTo>
                    <a:pt x="155" y="2"/>
                  </a:lnTo>
                  <a:lnTo>
                    <a:pt x="153" y="2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30" y="0"/>
                  </a:lnTo>
                  <a:lnTo>
                    <a:pt x="117" y="13"/>
                  </a:lnTo>
                  <a:lnTo>
                    <a:pt x="110" y="27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2" y="38"/>
                  </a:lnTo>
                  <a:lnTo>
                    <a:pt x="90" y="42"/>
                  </a:lnTo>
                  <a:lnTo>
                    <a:pt x="86" y="47"/>
                  </a:lnTo>
                  <a:lnTo>
                    <a:pt x="81" y="49"/>
                  </a:lnTo>
                  <a:lnTo>
                    <a:pt x="79" y="51"/>
                  </a:lnTo>
                  <a:lnTo>
                    <a:pt x="77" y="49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4" y="45"/>
                  </a:lnTo>
                  <a:lnTo>
                    <a:pt x="74" y="42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65" y="42"/>
                  </a:lnTo>
                  <a:lnTo>
                    <a:pt x="59" y="42"/>
                  </a:lnTo>
                  <a:lnTo>
                    <a:pt x="52" y="40"/>
                  </a:lnTo>
                  <a:lnTo>
                    <a:pt x="47" y="40"/>
                  </a:lnTo>
                  <a:lnTo>
                    <a:pt x="43" y="40"/>
                  </a:lnTo>
                  <a:lnTo>
                    <a:pt x="38" y="38"/>
                  </a:lnTo>
                  <a:lnTo>
                    <a:pt x="34" y="33"/>
                  </a:lnTo>
                  <a:lnTo>
                    <a:pt x="32" y="29"/>
                  </a:lnTo>
                  <a:lnTo>
                    <a:pt x="30" y="24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9" y="29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3" y="38"/>
                  </a:lnTo>
                  <a:lnTo>
                    <a:pt x="5" y="42"/>
                  </a:lnTo>
                  <a:lnTo>
                    <a:pt x="12" y="47"/>
                  </a:lnTo>
                  <a:lnTo>
                    <a:pt x="21" y="49"/>
                  </a:lnTo>
                  <a:lnTo>
                    <a:pt x="27" y="51"/>
                  </a:lnTo>
                  <a:lnTo>
                    <a:pt x="32" y="51"/>
                  </a:lnTo>
                  <a:lnTo>
                    <a:pt x="34" y="51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50" y="63"/>
                  </a:lnTo>
                  <a:lnTo>
                    <a:pt x="52" y="67"/>
                  </a:lnTo>
                  <a:lnTo>
                    <a:pt x="54" y="72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61" y="78"/>
                  </a:lnTo>
                  <a:lnTo>
                    <a:pt x="63" y="83"/>
                  </a:lnTo>
                  <a:lnTo>
                    <a:pt x="65" y="89"/>
                  </a:lnTo>
                  <a:lnTo>
                    <a:pt x="68" y="94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6"/>
                  </a:lnTo>
                  <a:lnTo>
                    <a:pt x="72" y="101"/>
                  </a:lnTo>
                  <a:lnTo>
                    <a:pt x="72" y="105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10"/>
                  </a:lnTo>
                  <a:lnTo>
                    <a:pt x="72" y="114"/>
                  </a:lnTo>
                  <a:lnTo>
                    <a:pt x="70" y="121"/>
                  </a:lnTo>
                  <a:lnTo>
                    <a:pt x="70" y="125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68" y="128"/>
                  </a:lnTo>
                  <a:lnTo>
                    <a:pt x="68" y="143"/>
                  </a:lnTo>
                  <a:lnTo>
                    <a:pt x="74" y="141"/>
                  </a:lnTo>
                  <a:lnTo>
                    <a:pt x="83" y="141"/>
                  </a:lnTo>
                  <a:lnTo>
                    <a:pt x="88" y="141"/>
                  </a:lnTo>
                  <a:lnTo>
                    <a:pt x="92" y="141"/>
                  </a:lnTo>
                  <a:lnTo>
                    <a:pt x="92" y="146"/>
                  </a:lnTo>
                  <a:lnTo>
                    <a:pt x="92" y="150"/>
                  </a:lnTo>
                  <a:lnTo>
                    <a:pt x="92" y="157"/>
                  </a:lnTo>
                  <a:lnTo>
                    <a:pt x="92" y="161"/>
                  </a:lnTo>
                  <a:lnTo>
                    <a:pt x="92" y="163"/>
                  </a:lnTo>
                  <a:lnTo>
                    <a:pt x="90" y="166"/>
                  </a:lnTo>
                  <a:lnTo>
                    <a:pt x="88" y="170"/>
                  </a:lnTo>
                  <a:lnTo>
                    <a:pt x="83" y="172"/>
                  </a:lnTo>
                  <a:lnTo>
                    <a:pt x="77" y="177"/>
                  </a:lnTo>
                  <a:lnTo>
                    <a:pt x="68" y="181"/>
                  </a:lnTo>
                  <a:lnTo>
                    <a:pt x="63" y="186"/>
                  </a:lnTo>
                  <a:lnTo>
                    <a:pt x="56" y="190"/>
                  </a:lnTo>
                  <a:lnTo>
                    <a:pt x="52" y="197"/>
                  </a:lnTo>
                  <a:lnTo>
                    <a:pt x="47" y="202"/>
                  </a:lnTo>
                  <a:lnTo>
                    <a:pt x="41" y="211"/>
                  </a:lnTo>
                  <a:lnTo>
                    <a:pt x="36" y="215"/>
                  </a:lnTo>
                  <a:lnTo>
                    <a:pt x="32" y="217"/>
                  </a:lnTo>
                  <a:lnTo>
                    <a:pt x="30" y="222"/>
                  </a:lnTo>
                  <a:lnTo>
                    <a:pt x="25" y="224"/>
                  </a:lnTo>
                  <a:lnTo>
                    <a:pt x="23" y="226"/>
                  </a:lnTo>
                  <a:lnTo>
                    <a:pt x="23" y="231"/>
                  </a:lnTo>
                  <a:lnTo>
                    <a:pt x="23" y="237"/>
                  </a:lnTo>
                  <a:lnTo>
                    <a:pt x="23" y="244"/>
                  </a:lnTo>
                  <a:lnTo>
                    <a:pt x="25" y="267"/>
                  </a:lnTo>
                  <a:lnTo>
                    <a:pt x="27" y="278"/>
                  </a:lnTo>
                  <a:lnTo>
                    <a:pt x="27" y="291"/>
                  </a:lnTo>
                  <a:lnTo>
                    <a:pt x="27" y="298"/>
                  </a:lnTo>
                  <a:lnTo>
                    <a:pt x="27" y="305"/>
                  </a:lnTo>
                  <a:lnTo>
                    <a:pt x="27" y="311"/>
                  </a:lnTo>
                  <a:lnTo>
                    <a:pt x="30" y="316"/>
                  </a:lnTo>
                  <a:lnTo>
                    <a:pt x="32" y="320"/>
                  </a:lnTo>
                  <a:lnTo>
                    <a:pt x="36" y="323"/>
                  </a:lnTo>
                  <a:lnTo>
                    <a:pt x="41" y="325"/>
                  </a:lnTo>
                  <a:lnTo>
                    <a:pt x="56" y="323"/>
                  </a:lnTo>
                  <a:lnTo>
                    <a:pt x="74" y="320"/>
                  </a:lnTo>
                  <a:lnTo>
                    <a:pt x="92" y="314"/>
                  </a:lnTo>
                  <a:lnTo>
                    <a:pt x="110" y="305"/>
                  </a:lnTo>
                  <a:lnTo>
                    <a:pt x="121" y="300"/>
                  </a:lnTo>
                  <a:lnTo>
                    <a:pt x="130" y="302"/>
                  </a:lnTo>
                  <a:lnTo>
                    <a:pt x="139" y="307"/>
                  </a:lnTo>
                  <a:lnTo>
                    <a:pt x="146" y="309"/>
                  </a:lnTo>
                  <a:lnTo>
                    <a:pt x="151" y="311"/>
                  </a:lnTo>
                  <a:lnTo>
                    <a:pt x="160" y="314"/>
                  </a:lnTo>
                  <a:lnTo>
                    <a:pt x="166" y="307"/>
                  </a:lnTo>
                  <a:lnTo>
                    <a:pt x="171" y="296"/>
                  </a:lnTo>
                  <a:lnTo>
                    <a:pt x="178" y="278"/>
                  </a:lnTo>
                  <a:lnTo>
                    <a:pt x="191" y="264"/>
                  </a:lnTo>
                  <a:lnTo>
                    <a:pt x="200" y="260"/>
                  </a:lnTo>
                  <a:lnTo>
                    <a:pt x="204" y="255"/>
                  </a:lnTo>
                  <a:lnTo>
                    <a:pt x="209" y="253"/>
                  </a:lnTo>
                  <a:lnTo>
                    <a:pt x="213" y="253"/>
                  </a:lnTo>
                  <a:lnTo>
                    <a:pt x="216" y="251"/>
                  </a:lnTo>
                  <a:lnTo>
                    <a:pt x="218" y="249"/>
                  </a:lnTo>
                  <a:lnTo>
                    <a:pt x="218" y="246"/>
                  </a:lnTo>
                  <a:lnTo>
                    <a:pt x="218" y="240"/>
                  </a:lnTo>
                  <a:lnTo>
                    <a:pt x="218" y="233"/>
                  </a:lnTo>
                  <a:lnTo>
                    <a:pt x="216" y="228"/>
                  </a:lnTo>
                  <a:lnTo>
                    <a:pt x="213" y="226"/>
                  </a:lnTo>
                  <a:lnTo>
                    <a:pt x="211" y="224"/>
                  </a:lnTo>
                  <a:lnTo>
                    <a:pt x="209" y="219"/>
                  </a:lnTo>
                  <a:lnTo>
                    <a:pt x="207" y="217"/>
                  </a:lnTo>
                  <a:lnTo>
                    <a:pt x="204" y="211"/>
                  </a:lnTo>
                  <a:lnTo>
                    <a:pt x="202" y="20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94" name="Freeform 102"/>
            <p:cNvSpPr>
              <a:spLocks/>
            </p:cNvSpPr>
            <p:nvPr/>
          </p:nvSpPr>
          <p:spPr bwMode="auto">
            <a:xfrm>
              <a:off x="4965700" y="652462"/>
              <a:ext cx="1231900" cy="1458913"/>
            </a:xfrm>
            <a:custGeom>
              <a:avLst/>
              <a:gdLst>
                <a:gd name="T0" fmla="*/ 6 w 776"/>
                <a:gd name="T1" fmla="*/ 365 h 919"/>
                <a:gd name="T2" fmla="*/ 38 w 776"/>
                <a:gd name="T3" fmla="*/ 466 h 919"/>
                <a:gd name="T4" fmla="*/ 80 w 776"/>
                <a:gd name="T5" fmla="*/ 515 h 919"/>
                <a:gd name="T6" fmla="*/ 71 w 776"/>
                <a:gd name="T7" fmla="*/ 567 h 919"/>
                <a:gd name="T8" fmla="*/ 141 w 776"/>
                <a:gd name="T9" fmla="*/ 587 h 919"/>
                <a:gd name="T10" fmla="*/ 222 w 776"/>
                <a:gd name="T11" fmla="*/ 625 h 919"/>
                <a:gd name="T12" fmla="*/ 249 w 776"/>
                <a:gd name="T13" fmla="*/ 656 h 919"/>
                <a:gd name="T14" fmla="*/ 213 w 776"/>
                <a:gd name="T15" fmla="*/ 692 h 919"/>
                <a:gd name="T16" fmla="*/ 208 w 776"/>
                <a:gd name="T17" fmla="*/ 757 h 919"/>
                <a:gd name="T18" fmla="*/ 264 w 776"/>
                <a:gd name="T19" fmla="*/ 802 h 919"/>
                <a:gd name="T20" fmla="*/ 307 w 776"/>
                <a:gd name="T21" fmla="*/ 847 h 919"/>
                <a:gd name="T22" fmla="*/ 379 w 776"/>
                <a:gd name="T23" fmla="*/ 899 h 919"/>
                <a:gd name="T24" fmla="*/ 430 w 776"/>
                <a:gd name="T25" fmla="*/ 916 h 919"/>
                <a:gd name="T26" fmla="*/ 435 w 776"/>
                <a:gd name="T27" fmla="*/ 854 h 919"/>
                <a:gd name="T28" fmla="*/ 399 w 776"/>
                <a:gd name="T29" fmla="*/ 751 h 919"/>
                <a:gd name="T30" fmla="*/ 361 w 776"/>
                <a:gd name="T31" fmla="*/ 679 h 919"/>
                <a:gd name="T32" fmla="*/ 296 w 776"/>
                <a:gd name="T33" fmla="*/ 679 h 919"/>
                <a:gd name="T34" fmla="*/ 287 w 776"/>
                <a:gd name="T35" fmla="*/ 630 h 919"/>
                <a:gd name="T36" fmla="*/ 311 w 776"/>
                <a:gd name="T37" fmla="*/ 567 h 919"/>
                <a:gd name="T38" fmla="*/ 376 w 776"/>
                <a:gd name="T39" fmla="*/ 524 h 919"/>
                <a:gd name="T40" fmla="*/ 459 w 776"/>
                <a:gd name="T41" fmla="*/ 508 h 919"/>
                <a:gd name="T42" fmla="*/ 522 w 776"/>
                <a:gd name="T43" fmla="*/ 495 h 919"/>
                <a:gd name="T44" fmla="*/ 524 w 776"/>
                <a:gd name="T45" fmla="*/ 455 h 919"/>
                <a:gd name="T46" fmla="*/ 475 w 776"/>
                <a:gd name="T47" fmla="*/ 464 h 919"/>
                <a:gd name="T48" fmla="*/ 430 w 776"/>
                <a:gd name="T49" fmla="*/ 432 h 919"/>
                <a:gd name="T50" fmla="*/ 399 w 776"/>
                <a:gd name="T51" fmla="*/ 414 h 919"/>
                <a:gd name="T52" fmla="*/ 397 w 776"/>
                <a:gd name="T53" fmla="*/ 372 h 919"/>
                <a:gd name="T54" fmla="*/ 421 w 776"/>
                <a:gd name="T55" fmla="*/ 345 h 919"/>
                <a:gd name="T56" fmla="*/ 453 w 776"/>
                <a:gd name="T57" fmla="*/ 358 h 919"/>
                <a:gd name="T58" fmla="*/ 504 w 776"/>
                <a:gd name="T59" fmla="*/ 318 h 919"/>
                <a:gd name="T60" fmla="*/ 648 w 776"/>
                <a:gd name="T61" fmla="*/ 217 h 919"/>
                <a:gd name="T62" fmla="*/ 735 w 776"/>
                <a:gd name="T63" fmla="*/ 141 h 919"/>
                <a:gd name="T64" fmla="*/ 771 w 776"/>
                <a:gd name="T65" fmla="*/ 94 h 919"/>
                <a:gd name="T66" fmla="*/ 751 w 776"/>
                <a:gd name="T67" fmla="*/ 60 h 919"/>
                <a:gd name="T68" fmla="*/ 684 w 776"/>
                <a:gd name="T69" fmla="*/ 22 h 919"/>
                <a:gd name="T70" fmla="*/ 623 w 776"/>
                <a:gd name="T71" fmla="*/ 6 h 919"/>
                <a:gd name="T72" fmla="*/ 663 w 776"/>
                <a:gd name="T73" fmla="*/ 35 h 919"/>
                <a:gd name="T74" fmla="*/ 641 w 776"/>
                <a:gd name="T75" fmla="*/ 65 h 919"/>
                <a:gd name="T76" fmla="*/ 587 w 776"/>
                <a:gd name="T77" fmla="*/ 62 h 919"/>
                <a:gd name="T78" fmla="*/ 524 w 776"/>
                <a:gd name="T79" fmla="*/ 89 h 919"/>
                <a:gd name="T80" fmla="*/ 484 w 776"/>
                <a:gd name="T81" fmla="*/ 74 h 919"/>
                <a:gd name="T82" fmla="*/ 439 w 776"/>
                <a:gd name="T83" fmla="*/ 89 h 919"/>
                <a:gd name="T84" fmla="*/ 410 w 776"/>
                <a:gd name="T85" fmla="*/ 123 h 919"/>
                <a:gd name="T86" fmla="*/ 361 w 776"/>
                <a:gd name="T87" fmla="*/ 116 h 919"/>
                <a:gd name="T88" fmla="*/ 374 w 776"/>
                <a:gd name="T89" fmla="*/ 98 h 919"/>
                <a:gd name="T90" fmla="*/ 327 w 776"/>
                <a:gd name="T91" fmla="*/ 65 h 919"/>
                <a:gd name="T92" fmla="*/ 336 w 776"/>
                <a:gd name="T93" fmla="*/ 112 h 919"/>
                <a:gd name="T94" fmla="*/ 318 w 776"/>
                <a:gd name="T95" fmla="*/ 143 h 919"/>
                <a:gd name="T96" fmla="*/ 260 w 776"/>
                <a:gd name="T97" fmla="*/ 161 h 919"/>
                <a:gd name="T98" fmla="*/ 244 w 776"/>
                <a:gd name="T99" fmla="*/ 201 h 919"/>
                <a:gd name="T100" fmla="*/ 188 w 776"/>
                <a:gd name="T101" fmla="*/ 181 h 919"/>
                <a:gd name="T102" fmla="*/ 204 w 776"/>
                <a:gd name="T103" fmla="*/ 224 h 919"/>
                <a:gd name="T104" fmla="*/ 145 w 776"/>
                <a:gd name="T105" fmla="*/ 197 h 919"/>
                <a:gd name="T106" fmla="*/ 123 w 776"/>
                <a:gd name="T107" fmla="*/ 148 h 919"/>
                <a:gd name="T108" fmla="*/ 136 w 776"/>
                <a:gd name="T109" fmla="*/ 130 h 919"/>
                <a:gd name="T110" fmla="*/ 217 w 776"/>
                <a:gd name="T111" fmla="*/ 154 h 919"/>
                <a:gd name="T112" fmla="*/ 251 w 776"/>
                <a:gd name="T113" fmla="*/ 92 h 919"/>
                <a:gd name="T114" fmla="*/ 136 w 776"/>
                <a:gd name="T115" fmla="*/ 47 h 919"/>
                <a:gd name="T116" fmla="*/ 65 w 776"/>
                <a:gd name="T117" fmla="*/ 29 h 919"/>
                <a:gd name="T118" fmla="*/ 29 w 776"/>
                <a:gd name="T119" fmla="*/ 121 h 919"/>
                <a:gd name="T120" fmla="*/ 74 w 776"/>
                <a:gd name="T121" fmla="*/ 26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6" h="919">
                  <a:moveTo>
                    <a:pt x="38" y="309"/>
                  </a:moveTo>
                  <a:lnTo>
                    <a:pt x="40" y="309"/>
                  </a:lnTo>
                  <a:lnTo>
                    <a:pt x="40" y="311"/>
                  </a:lnTo>
                  <a:lnTo>
                    <a:pt x="42" y="316"/>
                  </a:lnTo>
                  <a:lnTo>
                    <a:pt x="44" y="320"/>
                  </a:lnTo>
                  <a:lnTo>
                    <a:pt x="47" y="327"/>
                  </a:lnTo>
                  <a:lnTo>
                    <a:pt x="44" y="331"/>
                  </a:lnTo>
                  <a:lnTo>
                    <a:pt x="42" y="336"/>
                  </a:lnTo>
                  <a:lnTo>
                    <a:pt x="38" y="340"/>
                  </a:lnTo>
                  <a:lnTo>
                    <a:pt x="31" y="347"/>
                  </a:lnTo>
                  <a:lnTo>
                    <a:pt x="24" y="352"/>
                  </a:lnTo>
                  <a:lnTo>
                    <a:pt x="18" y="354"/>
                  </a:lnTo>
                  <a:lnTo>
                    <a:pt x="13" y="358"/>
                  </a:lnTo>
                  <a:lnTo>
                    <a:pt x="9" y="361"/>
                  </a:lnTo>
                  <a:lnTo>
                    <a:pt x="9" y="361"/>
                  </a:lnTo>
                  <a:lnTo>
                    <a:pt x="9" y="361"/>
                  </a:lnTo>
                  <a:lnTo>
                    <a:pt x="6" y="365"/>
                  </a:lnTo>
                  <a:lnTo>
                    <a:pt x="4" y="369"/>
                  </a:lnTo>
                  <a:lnTo>
                    <a:pt x="2" y="374"/>
                  </a:lnTo>
                  <a:lnTo>
                    <a:pt x="2" y="383"/>
                  </a:lnTo>
                  <a:lnTo>
                    <a:pt x="0" y="394"/>
                  </a:lnTo>
                  <a:lnTo>
                    <a:pt x="0" y="408"/>
                  </a:lnTo>
                  <a:lnTo>
                    <a:pt x="0" y="417"/>
                  </a:lnTo>
                  <a:lnTo>
                    <a:pt x="0" y="432"/>
                  </a:lnTo>
                  <a:lnTo>
                    <a:pt x="2" y="446"/>
                  </a:lnTo>
                  <a:lnTo>
                    <a:pt x="6" y="459"/>
                  </a:lnTo>
                  <a:lnTo>
                    <a:pt x="11" y="468"/>
                  </a:lnTo>
                  <a:lnTo>
                    <a:pt x="20" y="473"/>
                  </a:lnTo>
                  <a:lnTo>
                    <a:pt x="27" y="473"/>
                  </a:lnTo>
                  <a:lnTo>
                    <a:pt x="29" y="470"/>
                  </a:lnTo>
                  <a:lnTo>
                    <a:pt x="29" y="470"/>
                  </a:lnTo>
                  <a:lnTo>
                    <a:pt x="31" y="468"/>
                  </a:lnTo>
                  <a:lnTo>
                    <a:pt x="33" y="468"/>
                  </a:lnTo>
                  <a:lnTo>
                    <a:pt x="38" y="466"/>
                  </a:lnTo>
                  <a:lnTo>
                    <a:pt x="44" y="466"/>
                  </a:lnTo>
                  <a:lnTo>
                    <a:pt x="49" y="464"/>
                  </a:lnTo>
                  <a:lnTo>
                    <a:pt x="51" y="464"/>
                  </a:lnTo>
                  <a:lnTo>
                    <a:pt x="53" y="464"/>
                  </a:lnTo>
                  <a:lnTo>
                    <a:pt x="53" y="466"/>
                  </a:lnTo>
                  <a:lnTo>
                    <a:pt x="56" y="468"/>
                  </a:lnTo>
                  <a:lnTo>
                    <a:pt x="58" y="475"/>
                  </a:lnTo>
                  <a:lnTo>
                    <a:pt x="60" y="479"/>
                  </a:lnTo>
                  <a:lnTo>
                    <a:pt x="60" y="484"/>
                  </a:lnTo>
                  <a:lnTo>
                    <a:pt x="60" y="486"/>
                  </a:lnTo>
                  <a:lnTo>
                    <a:pt x="60" y="488"/>
                  </a:lnTo>
                  <a:lnTo>
                    <a:pt x="60" y="491"/>
                  </a:lnTo>
                  <a:lnTo>
                    <a:pt x="62" y="493"/>
                  </a:lnTo>
                  <a:lnTo>
                    <a:pt x="65" y="497"/>
                  </a:lnTo>
                  <a:lnTo>
                    <a:pt x="69" y="502"/>
                  </a:lnTo>
                  <a:lnTo>
                    <a:pt x="76" y="508"/>
                  </a:lnTo>
                  <a:lnTo>
                    <a:pt x="80" y="515"/>
                  </a:lnTo>
                  <a:lnTo>
                    <a:pt x="85" y="520"/>
                  </a:lnTo>
                  <a:lnTo>
                    <a:pt x="89" y="522"/>
                  </a:lnTo>
                  <a:lnTo>
                    <a:pt x="92" y="526"/>
                  </a:lnTo>
                  <a:lnTo>
                    <a:pt x="94" y="529"/>
                  </a:lnTo>
                  <a:lnTo>
                    <a:pt x="94" y="533"/>
                  </a:lnTo>
                  <a:lnTo>
                    <a:pt x="96" y="535"/>
                  </a:lnTo>
                  <a:lnTo>
                    <a:pt x="96" y="538"/>
                  </a:lnTo>
                  <a:lnTo>
                    <a:pt x="94" y="540"/>
                  </a:lnTo>
                  <a:lnTo>
                    <a:pt x="89" y="542"/>
                  </a:lnTo>
                  <a:lnTo>
                    <a:pt x="85" y="547"/>
                  </a:lnTo>
                  <a:lnTo>
                    <a:pt x="80" y="549"/>
                  </a:lnTo>
                  <a:lnTo>
                    <a:pt x="76" y="551"/>
                  </a:lnTo>
                  <a:lnTo>
                    <a:pt x="71" y="553"/>
                  </a:lnTo>
                  <a:lnTo>
                    <a:pt x="69" y="558"/>
                  </a:lnTo>
                  <a:lnTo>
                    <a:pt x="69" y="560"/>
                  </a:lnTo>
                  <a:lnTo>
                    <a:pt x="69" y="565"/>
                  </a:lnTo>
                  <a:lnTo>
                    <a:pt x="71" y="567"/>
                  </a:lnTo>
                  <a:lnTo>
                    <a:pt x="76" y="567"/>
                  </a:lnTo>
                  <a:lnTo>
                    <a:pt x="83" y="569"/>
                  </a:lnTo>
                  <a:lnTo>
                    <a:pt x="85" y="569"/>
                  </a:lnTo>
                  <a:lnTo>
                    <a:pt x="85" y="569"/>
                  </a:lnTo>
                  <a:lnTo>
                    <a:pt x="87" y="569"/>
                  </a:lnTo>
                  <a:lnTo>
                    <a:pt x="87" y="569"/>
                  </a:lnTo>
                  <a:lnTo>
                    <a:pt x="89" y="569"/>
                  </a:lnTo>
                  <a:lnTo>
                    <a:pt x="96" y="569"/>
                  </a:lnTo>
                  <a:lnTo>
                    <a:pt x="103" y="567"/>
                  </a:lnTo>
                  <a:lnTo>
                    <a:pt x="110" y="567"/>
                  </a:lnTo>
                  <a:lnTo>
                    <a:pt x="114" y="565"/>
                  </a:lnTo>
                  <a:lnTo>
                    <a:pt x="116" y="565"/>
                  </a:lnTo>
                  <a:lnTo>
                    <a:pt x="121" y="567"/>
                  </a:lnTo>
                  <a:lnTo>
                    <a:pt x="125" y="571"/>
                  </a:lnTo>
                  <a:lnTo>
                    <a:pt x="132" y="578"/>
                  </a:lnTo>
                  <a:lnTo>
                    <a:pt x="139" y="582"/>
                  </a:lnTo>
                  <a:lnTo>
                    <a:pt x="141" y="587"/>
                  </a:lnTo>
                  <a:lnTo>
                    <a:pt x="145" y="591"/>
                  </a:lnTo>
                  <a:lnTo>
                    <a:pt x="148" y="594"/>
                  </a:lnTo>
                  <a:lnTo>
                    <a:pt x="150" y="596"/>
                  </a:lnTo>
                  <a:lnTo>
                    <a:pt x="152" y="600"/>
                  </a:lnTo>
                  <a:lnTo>
                    <a:pt x="154" y="605"/>
                  </a:lnTo>
                  <a:lnTo>
                    <a:pt x="163" y="614"/>
                  </a:lnTo>
                  <a:lnTo>
                    <a:pt x="172" y="618"/>
                  </a:lnTo>
                  <a:lnTo>
                    <a:pt x="181" y="621"/>
                  </a:lnTo>
                  <a:lnTo>
                    <a:pt x="190" y="623"/>
                  </a:lnTo>
                  <a:lnTo>
                    <a:pt x="195" y="623"/>
                  </a:lnTo>
                  <a:lnTo>
                    <a:pt x="199" y="623"/>
                  </a:lnTo>
                  <a:lnTo>
                    <a:pt x="199" y="623"/>
                  </a:lnTo>
                  <a:lnTo>
                    <a:pt x="201" y="623"/>
                  </a:lnTo>
                  <a:lnTo>
                    <a:pt x="204" y="623"/>
                  </a:lnTo>
                  <a:lnTo>
                    <a:pt x="208" y="623"/>
                  </a:lnTo>
                  <a:lnTo>
                    <a:pt x="215" y="625"/>
                  </a:lnTo>
                  <a:lnTo>
                    <a:pt x="222" y="625"/>
                  </a:lnTo>
                  <a:lnTo>
                    <a:pt x="226" y="625"/>
                  </a:lnTo>
                  <a:lnTo>
                    <a:pt x="228" y="623"/>
                  </a:lnTo>
                  <a:lnTo>
                    <a:pt x="231" y="623"/>
                  </a:lnTo>
                  <a:lnTo>
                    <a:pt x="235" y="625"/>
                  </a:lnTo>
                  <a:lnTo>
                    <a:pt x="237" y="625"/>
                  </a:lnTo>
                  <a:lnTo>
                    <a:pt x="242" y="630"/>
                  </a:lnTo>
                  <a:lnTo>
                    <a:pt x="246" y="632"/>
                  </a:lnTo>
                  <a:lnTo>
                    <a:pt x="246" y="634"/>
                  </a:lnTo>
                  <a:lnTo>
                    <a:pt x="249" y="634"/>
                  </a:lnTo>
                  <a:lnTo>
                    <a:pt x="249" y="632"/>
                  </a:lnTo>
                  <a:lnTo>
                    <a:pt x="249" y="632"/>
                  </a:lnTo>
                  <a:lnTo>
                    <a:pt x="246" y="632"/>
                  </a:lnTo>
                  <a:lnTo>
                    <a:pt x="246" y="634"/>
                  </a:lnTo>
                  <a:lnTo>
                    <a:pt x="246" y="638"/>
                  </a:lnTo>
                  <a:lnTo>
                    <a:pt x="246" y="643"/>
                  </a:lnTo>
                  <a:lnTo>
                    <a:pt x="246" y="652"/>
                  </a:lnTo>
                  <a:lnTo>
                    <a:pt x="249" y="656"/>
                  </a:lnTo>
                  <a:lnTo>
                    <a:pt x="249" y="661"/>
                  </a:lnTo>
                  <a:lnTo>
                    <a:pt x="251" y="663"/>
                  </a:lnTo>
                  <a:lnTo>
                    <a:pt x="251" y="665"/>
                  </a:lnTo>
                  <a:lnTo>
                    <a:pt x="251" y="668"/>
                  </a:lnTo>
                  <a:lnTo>
                    <a:pt x="249" y="670"/>
                  </a:lnTo>
                  <a:lnTo>
                    <a:pt x="246" y="674"/>
                  </a:lnTo>
                  <a:lnTo>
                    <a:pt x="240" y="679"/>
                  </a:lnTo>
                  <a:lnTo>
                    <a:pt x="235" y="681"/>
                  </a:lnTo>
                  <a:lnTo>
                    <a:pt x="231" y="683"/>
                  </a:lnTo>
                  <a:lnTo>
                    <a:pt x="228" y="683"/>
                  </a:lnTo>
                  <a:lnTo>
                    <a:pt x="224" y="686"/>
                  </a:lnTo>
                  <a:lnTo>
                    <a:pt x="222" y="688"/>
                  </a:lnTo>
                  <a:lnTo>
                    <a:pt x="217" y="690"/>
                  </a:lnTo>
                  <a:lnTo>
                    <a:pt x="215" y="690"/>
                  </a:lnTo>
                  <a:lnTo>
                    <a:pt x="213" y="692"/>
                  </a:lnTo>
                  <a:lnTo>
                    <a:pt x="213" y="692"/>
                  </a:lnTo>
                  <a:lnTo>
                    <a:pt x="213" y="692"/>
                  </a:lnTo>
                  <a:lnTo>
                    <a:pt x="215" y="699"/>
                  </a:lnTo>
                  <a:lnTo>
                    <a:pt x="217" y="704"/>
                  </a:lnTo>
                  <a:lnTo>
                    <a:pt x="217" y="708"/>
                  </a:lnTo>
                  <a:lnTo>
                    <a:pt x="219" y="712"/>
                  </a:lnTo>
                  <a:lnTo>
                    <a:pt x="219" y="717"/>
                  </a:lnTo>
                  <a:lnTo>
                    <a:pt x="215" y="724"/>
                  </a:lnTo>
                  <a:lnTo>
                    <a:pt x="213" y="726"/>
                  </a:lnTo>
                  <a:lnTo>
                    <a:pt x="210" y="728"/>
                  </a:lnTo>
                  <a:lnTo>
                    <a:pt x="208" y="730"/>
                  </a:lnTo>
                  <a:lnTo>
                    <a:pt x="206" y="730"/>
                  </a:lnTo>
                  <a:lnTo>
                    <a:pt x="204" y="730"/>
                  </a:lnTo>
                  <a:lnTo>
                    <a:pt x="204" y="733"/>
                  </a:lnTo>
                  <a:lnTo>
                    <a:pt x="204" y="737"/>
                  </a:lnTo>
                  <a:lnTo>
                    <a:pt x="204" y="742"/>
                  </a:lnTo>
                  <a:lnTo>
                    <a:pt x="206" y="748"/>
                  </a:lnTo>
                  <a:lnTo>
                    <a:pt x="206" y="753"/>
                  </a:lnTo>
                  <a:lnTo>
                    <a:pt x="208" y="757"/>
                  </a:lnTo>
                  <a:lnTo>
                    <a:pt x="208" y="760"/>
                  </a:lnTo>
                  <a:lnTo>
                    <a:pt x="210" y="764"/>
                  </a:lnTo>
                  <a:lnTo>
                    <a:pt x="213" y="766"/>
                  </a:lnTo>
                  <a:lnTo>
                    <a:pt x="219" y="769"/>
                  </a:lnTo>
                  <a:lnTo>
                    <a:pt x="224" y="771"/>
                  </a:lnTo>
                  <a:lnTo>
                    <a:pt x="226" y="773"/>
                  </a:lnTo>
                  <a:lnTo>
                    <a:pt x="228" y="775"/>
                  </a:lnTo>
                  <a:lnTo>
                    <a:pt x="231" y="777"/>
                  </a:lnTo>
                  <a:lnTo>
                    <a:pt x="233" y="777"/>
                  </a:lnTo>
                  <a:lnTo>
                    <a:pt x="235" y="780"/>
                  </a:lnTo>
                  <a:lnTo>
                    <a:pt x="237" y="784"/>
                  </a:lnTo>
                  <a:lnTo>
                    <a:pt x="244" y="789"/>
                  </a:lnTo>
                  <a:lnTo>
                    <a:pt x="249" y="793"/>
                  </a:lnTo>
                  <a:lnTo>
                    <a:pt x="255" y="795"/>
                  </a:lnTo>
                  <a:lnTo>
                    <a:pt x="260" y="800"/>
                  </a:lnTo>
                  <a:lnTo>
                    <a:pt x="262" y="800"/>
                  </a:lnTo>
                  <a:lnTo>
                    <a:pt x="264" y="802"/>
                  </a:lnTo>
                  <a:lnTo>
                    <a:pt x="269" y="804"/>
                  </a:lnTo>
                  <a:lnTo>
                    <a:pt x="271" y="807"/>
                  </a:lnTo>
                  <a:lnTo>
                    <a:pt x="271" y="811"/>
                  </a:lnTo>
                  <a:lnTo>
                    <a:pt x="273" y="813"/>
                  </a:lnTo>
                  <a:lnTo>
                    <a:pt x="273" y="816"/>
                  </a:lnTo>
                  <a:lnTo>
                    <a:pt x="273" y="818"/>
                  </a:lnTo>
                  <a:lnTo>
                    <a:pt x="275" y="820"/>
                  </a:lnTo>
                  <a:lnTo>
                    <a:pt x="278" y="825"/>
                  </a:lnTo>
                  <a:lnTo>
                    <a:pt x="282" y="829"/>
                  </a:lnTo>
                  <a:lnTo>
                    <a:pt x="284" y="834"/>
                  </a:lnTo>
                  <a:lnTo>
                    <a:pt x="289" y="836"/>
                  </a:lnTo>
                  <a:lnTo>
                    <a:pt x="291" y="838"/>
                  </a:lnTo>
                  <a:lnTo>
                    <a:pt x="293" y="840"/>
                  </a:lnTo>
                  <a:lnTo>
                    <a:pt x="298" y="840"/>
                  </a:lnTo>
                  <a:lnTo>
                    <a:pt x="300" y="842"/>
                  </a:lnTo>
                  <a:lnTo>
                    <a:pt x="302" y="845"/>
                  </a:lnTo>
                  <a:lnTo>
                    <a:pt x="307" y="847"/>
                  </a:lnTo>
                  <a:lnTo>
                    <a:pt x="309" y="849"/>
                  </a:lnTo>
                  <a:lnTo>
                    <a:pt x="311" y="849"/>
                  </a:lnTo>
                  <a:lnTo>
                    <a:pt x="311" y="849"/>
                  </a:lnTo>
                  <a:lnTo>
                    <a:pt x="314" y="851"/>
                  </a:lnTo>
                  <a:lnTo>
                    <a:pt x="316" y="854"/>
                  </a:lnTo>
                  <a:lnTo>
                    <a:pt x="320" y="856"/>
                  </a:lnTo>
                  <a:lnTo>
                    <a:pt x="325" y="863"/>
                  </a:lnTo>
                  <a:lnTo>
                    <a:pt x="332" y="869"/>
                  </a:lnTo>
                  <a:lnTo>
                    <a:pt x="334" y="876"/>
                  </a:lnTo>
                  <a:lnTo>
                    <a:pt x="336" y="881"/>
                  </a:lnTo>
                  <a:lnTo>
                    <a:pt x="336" y="885"/>
                  </a:lnTo>
                  <a:lnTo>
                    <a:pt x="340" y="890"/>
                  </a:lnTo>
                  <a:lnTo>
                    <a:pt x="347" y="892"/>
                  </a:lnTo>
                  <a:lnTo>
                    <a:pt x="352" y="896"/>
                  </a:lnTo>
                  <a:lnTo>
                    <a:pt x="358" y="899"/>
                  </a:lnTo>
                  <a:lnTo>
                    <a:pt x="365" y="901"/>
                  </a:lnTo>
                  <a:lnTo>
                    <a:pt x="379" y="899"/>
                  </a:lnTo>
                  <a:lnTo>
                    <a:pt x="390" y="896"/>
                  </a:lnTo>
                  <a:lnTo>
                    <a:pt x="397" y="896"/>
                  </a:lnTo>
                  <a:lnTo>
                    <a:pt x="399" y="894"/>
                  </a:lnTo>
                  <a:lnTo>
                    <a:pt x="401" y="894"/>
                  </a:lnTo>
                  <a:lnTo>
                    <a:pt x="406" y="892"/>
                  </a:lnTo>
                  <a:lnTo>
                    <a:pt x="410" y="890"/>
                  </a:lnTo>
                  <a:lnTo>
                    <a:pt x="412" y="890"/>
                  </a:lnTo>
                  <a:lnTo>
                    <a:pt x="417" y="887"/>
                  </a:lnTo>
                  <a:lnTo>
                    <a:pt x="419" y="890"/>
                  </a:lnTo>
                  <a:lnTo>
                    <a:pt x="421" y="892"/>
                  </a:lnTo>
                  <a:lnTo>
                    <a:pt x="421" y="896"/>
                  </a:lnTo>
                  <a:lnTo>
                    <a:pt x="421" y="903"/>
                  </a:lnTo>
                  <a:lnTo>
                    <a:pt x="421" y="907"/>
                  </a:lnTo>
                  <a:lnTo>
                    <a:pt x="423" y="912"/>
                  </a:lnTo>
                  <a:lnTo>
                    <a:pt x="426" y="916"/>
                  </a:lnTo>
                  <a:lnTo>
                    <a:pt x="428" y="919"/>
                  </a:lnTo>
                  <a:lnTo>
                    <a:pt x="430" y="916"/>
                  </a:lnTo>
                  <a:lnTo>
                    <a:pt x="435" y="910"/>
                  </a:lnTo>
                  <a:lnTo>
                    <a:pt x="435" y="907"/>
                  </a:lnTo>
                  <a:lnTo>
                    <a:pt x="439" y="903"/>
                  </a:lnTo>
                  <a:lnTo>
                    <a:pt x="441" y="901"/>
                  </a:lnTo>
                  <a:lnTo>
                    <a:pt x="444" y="899"/>
                  </a:lnTo>
                  <a:lnTo>
                    <a:pt x="446" y="896"/>
                  </a:lnTo>
                  <a:lnTo>
                    <a:pt x="448" y="894"/>
                  </a:lnTo>
                  <a:lnTo>
                    <a:pt x="448" y="892"/>
                  </a:lnTo>
                  <a:lnTo>
                    <a:pt x="448" y="887"/>
                  </a:lnTo>
                  <a:lnTo>
                    <a:pt x="448" y="883"/>
                  </a:lnTo>
                  <a:lnTo>
                    <a:pt x="444" y="876"/>
                  </a:lnTo>
                  <a:lnTo>
                    <a:pt x="441" y="867"/>
                  </a:lnTo>
                  <a:lnTo>
                    <a:pt x="439" y="863"/>
                  </a:lnTo>
                  <a:lnTo>
                    <a:pt x="437" y="858"/>
                  </a:lnTo>
                  <a:lnTo>
                    <a:pt x="437" y="856"/>
                  </a:lnTo>
                  <a:lnTo>
                    <a:pt x="437" y="854"/>
                  </a:lnTo>
                  <a:lnTo>
                    <a:pt x="435" y="854"/>
                  </a:lnTo>
                  <a:lnTo>
                    <a:pt x="432" y="849"/>
                  </a:lnTo>
                  <a:lnTo>
                    <a:pt x="432" y="847"/>
                  </a:lnTo>
                  <a:lnTo>
                    <a:pt x="428" y="840"/>
                  </a:lnTo>
                  <a:lnTo>
                    <a:pt x="423" y="834"/>
                  </a:lnTo>
                  <a:lnTo>
                    <a:pt x="421" y="829"/>
                  </a:lnTo>
                  <a:lnTo>
                    <a:pt x="419" y="827"/>
                  </a:lnTo>
                  <a:lnTo>
                    <a:pt x="414" y="825"/>
                  </a:lnTo>
                  <a:lnTo>
                    <a:pt x="412" y="822"/>
                  </a:lnTo>
                  <a:lnTo>
                    <a:pt x="410" y="818"/>
                  </a:lnTo>
                  <a:lnTo>
                    <a:pt x="408" y="813"/>
                  </a:lnTo>
                  <a:lnTo>
                    <a:pt x="406" y="807"/>
                  </a:lnTo>
                  <a:lnTo>
                    <a:pt x="401" y="795"/>
                  </a:lnTo>
                  <a:lnTo>
                    <a:pt x="397" y="786"/>
                  </a:lnTo>
                  <a:lnTo>
                    <a:pt x="392" y="780"/>
                  </a:lnTo>
                  <a:lnTo>
                    <a:pt x="392" y="766"/>
                  </a:lnTo>
                  <a:lnTo>
                    <a:pt x="397" y="757"/>
                  </a:lnTo>
                  <a:lnTo>
                    <a:pt x="399" y="751"/>
                  </a:lnTo>
                  <a:lnTo>
                    <a:pt x="399" y="744"/>
                  </a:lnTo>
                  <a:lnTo>
                    <a:pt x="399" y="739"/>
                  </a:lnTo>
                  <a:lnTo>
                    <a:pt x="399" y="735"/>
                  </a:lnTo>
                  <a:lnTo>
                    <a:pt x="397" y="730"/>
                  </a:lnTo>
                  <a:lnTo>
                    <a:pt x="392" y="726"/>
                  </a:lnTo>
                  <a:lnTo>
                    <a:pt x="390" y="719"/>
                  </a:lnTo>
                  <a:lnTo>
                    <a:pt x="388" y="715"/>
                  </a:lnTo>
                  <a:lnTo>
                    <a:pt x="385" y="710"/>
                  </a:lnTo>
                  <a:lnTo>
                    <a:pt x="383" y="704"/>
                  </a:lnTo>
                  <a:lnTo>
                    <a:pt x="381" y="699"/>
                  </a:lnTo>
                  <a:lnTo>
                    <a:pt x="379" y="695"/>
                  </a:lnTo>
                  <a:lnTo>
                    <a:pt x="379" y="690"/>
                  </a:lnTo>
                  <a:lnTo>
                    <a:pt x="376" y="686"/>
                  </a:lnTo>
                  <a:lnTo>
                    <a:pt x="374" y="681"/>
                  </a:lnTo>
                  <a:lnTo>
                    <a:pt x="370" y="681"/>
                  </a:lnTo>
                  <a:lnTo>
                    <a:pt x="365" y="679"/>
                  </a:lnTo>
                  <a:lnTo>
                    <a:pt x="361" y="679"/>
                  </a:lnTo>
                  <a:lnTo>
                    <a:pt x="354" y="679"/>
                  </a:lnTo>
                  <a:lnTo>
                    <a:pt x="352" y="677"/>
                  </a:lnTo>
                  <a:lnTo>
                    <a:pt x="347" y="677"/>
                  </a:lnTo>
                  <a:lnTo>
                    <a:pt x="343" y="679"/>
                  </a:lnTo>
                  <a:lnTo>
                    <a:pt x="336" y="681"/>
                  </a:lnTo>
                  <a:lnTo>
                    <a:pt x="327" y="686"/>
                  </a:lnTo>
                  <a:lnTo>
                    <a:pt x="320" y="690"/>
                  </a:lnTo>
                  <a:lnTo>
                    <a:pt x="314" y="692"/>
                  </a:lnTo>
                  <a:lnTo>
                    <a:pt x="309" y="692"/>
                  </a:lnTo>
                  <a:lnTo>
                    <a:pt x="309" y="692"/>
                  </a:lnTo>
                  <a:lnTo>
                    <a:pt x="307" y="692"/>
                  </a:lnTo>
                  <a:lnTo>
                    <a:pt x="305" y="692"/>
                  </a:lnTo>
                  <a:lnTo>
                    <a:pt x="302" y="690"/>
                  </a:lnTo>
                  <a:lnTo>
                    <a:pt x="298" y="688"/>
                  </a:lnTo>
                  <a:lnTo>
                    <a:pt x="296" y="686"/>
                  </a:lnTo>
                  <a:lnTo>
                    <a:pt x="296" y="681"/>
                  </a:lnTo>
                  <a:lnTo>
                    <a:pt x="296" y="679"/>
                  </a:lnTo>
                  <a:lnTo>
                    <a:pt x="298" y="674"/>
                  </a:lnTo>
                  <a:lnTo>
                    <a:pt x="298" y="672"/>
                  </a:lnTo>
                  <a:lnTo>
                    <a:pt x="300" y="670"/>
                  </a:lnTo>
                  <a:lnTo>
                    <a:pt x="302" y="665"/>
                  </a:lnTo>
                  <a:lnTo>
                    <a:pt x="305" y="663"/>
                  </a:lnTo>
                  <a:lnTo>
                    <a:pt x="307" y="661"/>
                  </a:lnTo>
                  <a:lnTo>
                    <a:pt x="307" y="659"/>
                  </a:lnTo>
                  <a:lnTo>
                    <a:pt x="309" y="659"/>
                  </a:lnTo>
                  <a:lnTo>
                    <a:pt x="309" y="656"/>
                  </a:lnTo>
                  <a:lnTo>
                    <a:pt x="307" y="654"/>
                  </a:lnTo>
                  <a:lnTo>
                    <a:pt x="302" y="650"/>
                  </a:lnTo>
                  <a:lnTo>
                    <a:pt x="298" y="643"/>
                  </a:lnTo>
                  <a:lnTo>
                    <a:pt x="293" y="638"/>
                  </a:lnTo>
                  <a:lnTo>
                    <a:pt x="289" y="634"/>
                  </a:lnTo>
                  <a:lnTo>
                    <a:pt x="287" y="632"/>
                  </a:lnTo>
                  <a:lnTo>
                    <a:pt x="287" y="630"/>
                  </a:lnTo>
                  <a:lnTo>
                    <a:pt x="287" y="630"/>
                  </a:lnTo>
                  <a:lnTo>
                    <a:pt x="284" y="627"/>
                  </a:lnTo>
                  <a:lnTo>
                    <a:pt x="282" y="625"/>
                  </a:lnTo>
                  <a:lnTo>
                    <a:pt x="280" y="621"/>
                  </a:lnTo>
                  <a:lnTo>
                    <a:pt x="282" y="614"/>
                  </a:lnTo>
                  <a:lnTo>
                    <a:pt x="282" y="609"/>
                  </a:lnTo>
                  <a:lnTo>
                    <a:pt x="284" y="605"/>
                  </a:lnTo>
                  <a:lnTo>
                    <a:pt x="287" y="603"/>
                  </a:lnTo>
                  <a:lnTo>
                    <a:pt x="291" y="598"/>
                  </a:lnTo>
                  <a:lnTo>
                    <a:pt x="296" y="594"/>
                  </a:lnTo>
                  <a:lnTo>
                    <a:pt x="298" y="591"/>
                  </a:lnTo>
                  <a:lnTo>
                    <a:pt x="298" y="589"/>
                  </a:lnTo>
                  <a:lnTo>
                    <a:pt x="298" y="585"/>
                  </a:lnTo>
                  <a:lnTo>
                    <a:pt x="298" y="580"/>
                  </a:lnTo>
                  <a:lnTo>
                    <a:pt x="298" y="578"/>
                  </a:lnTo>
                  <a:lnTo>
                    <a:pt x="300" y="573"/>
                  </a:lnTo>
                  <a:lnTo>
                    <a:pt x="305" y="571"/>
                  </a:lnTo>
                  <a:lnTo>
                    <a:pt x="311" y="567"/>
                  </a:lnTo>
                  <a:lnTo>
                    <a:pt x="318" y="565"/>
                  </a:lnTo>
                  <a:lnTo>
                    <a:pt x="323" y="562"/>
                  </a:lnTo>
                  <a:lnTo>
                    <a:pt x="327" y="560"/>
                  </a:lnTo>
                  <a:lnTo>
                    <a:pt x="329" y="560"/>
                  </a:lnTo>
                  <a:lnTo>
                    <a:pt x="332" y="558"/>
                  </a:lnTo>
                  <a:lnTo>
                    <a:pt x="334" y="558"/>
                  </a:lnTo>
                  <a:lnTo>
                    <a:pt x="338" y="558"/>
                  </a:lnTo>
                  <a:lnTo>
                    <a:pt x="347" y="556"/>
                  </a:lnTo>
                  <a:lnTo>
                    <a:pt x="367" y="558"/>
                  </a:lnTo>
                  <a:lnTo>
                    <a:pt x="379" y="556"/>
                  </a:lnTo>
                  <a:lnTo>
                    <a:pt x="385" y="551"/>
                  </a:lnTo>
                  <a:lnTo>
                    <a:pt x="385" y="547"/>
                  </a:lnTo>
                  <a:lnTo>
                    <a:pt x="383" y="544"/>
                  </a:lnTo>
                  <a:lnTo>
                    <a:pt x="381" y="540"/>
                  </a:lnTo>
                  <a:lnTo>
                    <a:pt x="379" y="535"/>
                  </a:lnTo>
                  <a:lnTo>
                    <a:pt x="376" y="529"/>
                  </a:lnTo>
                  <a:lnTo>
                    <a:pt x="376" y="524"/>
                  </a:lnTo>
                  <a:lnTo>
                    <a:pt x="379" y="515"/>
                  </a:lnTo>
                  <a:lnTo>
                    <a:pt x="383" y="508"/>
                  </a:lnTo>
                  <a:lnTo>
                    <a:pt x="388" y="502"/>
                  </a:lnTo>
                  <a:lnTo>
                    <a:pt x="394" y="500"/>
                  </a:lnTo>
                  <a:lnTo>
                    <a:pt x="399" y="500"/>
                  </a:lnTo>
                  <a:lnTo>
                    <a:pt x="406" y="497"/>
                  </a:lnTo>
                  <a:lnTo>
                    <a:pt x="412" y="497"/>
                  </a:lnTo>
                  <a:lnTo>
                    <a:pt x="417" y="495"/>
                  </a:lnTo>
                  <a:lnTo>
                    <a:pt x="421" y="495"/>
                  </a:lnTo>
                  <a:lnTo>
                    <a:pt x="423" y="493"/>
                  </a:lnTo>
                  <a:lnTo>
                    <a:pt x="428" y="493"/>
                  </a:lnTo>
                  <a:lnTo>
                    <a:pt x="430" y="495"/>
                  </a:lnTo>
                  <a:lnTo>
                    <a:pt x="437" y="497"/>
                  </a:lnTo>
                  <a:lnTo>
                    <a:pt x="444" y="500"/>
                  </a:lnTo>
                  <a:lnTo>
                    <a:pt x="450" y="504"/>
                  </a:lnTo>
                  <a:lnTo>
                    <a:pt x="455" y="506"/>
                  </a:lnTo>
                  <a:lnTo>
                    <a:pt x="459" y="508"/>
                  </a:lnTo>
                  <a:lnTo>
                    <a:pt x="464" y="508"/>
                  </a:lnTo>
                  <a:lnTo>
                    <a:pt x="466" y="506"/>
                  </a:lnTo>
                  <a:lnTo>
                    <a:pt x="468" y="504"/>
                  </a:lnTo>
                  <a:lnTo>
                    <a:pt x="471" y="504"/>
                  </a:lnTo>
                  <a:lnTo>
                    <a:pt x="471" y="502"/>
                  </a:lnTo>
                  <a:lnTo>
                    <a:pt x="475" y="502"/>
                  </a:lnTo>
                  <a:lnTo>
                    <a:pt x="480" y="502"/>
                  </a:lnTo>
                  <a:lnTo>
                    <a:pt x="488" y="502"/>
                  </a:lnTo>
                  <a:lnTo>
                    <a:pt x="495" y="504"/>
                  </a:lnTo>
                  <a:lnTo>
                    <a:pt x="502" y="506"/>
                  </a:lnTo>
                  <a:lnTo>
                    <a:pt x="506" y="508"/>
                  </a:lnTo>
                  <a:lnTo>
                    <a:pt x="511" y="508"/>
                  </a:lnTo>
                  <a:lnTo>
                    <a:pt x="515" y="511"/>
                  </a:lnTo>
                  <a:lnTo>
                    <a:pt x="518" y="508"/>
                  </a:lnTo>
                  <a:lnTo>
                    <a:pt x="520" y="506"/>
                  </a:lnTo>
                  <a:lnTo>
                    <a:pt x="522" y="500"/>
                  </a:lnTo>
                  <a:lnTo>
                    <a:pt x="522" y="495"/>
                  </a:lnTo>
                  <a:lnTo>
                    <a:pt x="522" y="491"/>
                  </a:lnTo>
                  <a:lnTo>
                    <a:pt x="522" y="488"/>
                  </a:lnTo>
                  <a:lnTo>
                    <a:pt x="522" y="486"/>
                  </a:lnTo>
                  <a:lnTo>
                    <a:pt x="522" y="484"/>
                  </a:lnTo>
                  <a:lnTo>
                    <a:pt x="522" y="479"/>
                  </a:lnTo>
                  <a:lnTo>
                    <a:pt x="524" y="475"/>
                  </a:lnTo>
                  <a:lnTo>
                    <a:pt x="527" y="470"/>
                  </a:lnTo>
                  <a:lnTo>
                    <a:pt x="529" y="468"/>
                  </a:lnTo>
                  <a:lnTo>
                    <a:pt x="531" y="466"/>
                  </a:lnTo>
                  <a:lnTo>
                    <a:pt x="533" y="466"/>
                  </a:lnTo>
                  <a:lnTo>
                    <a:pt x="536" y="466"/>
                  </a:lnTo>
                  <a:lnTo>
                    <a:pt x="536" y="466"/>
                  </a:lnTo>
                  <a:lnTo>
                    <a:pt x="533" y="464"/>
                  </a:lnTo>
                  <a:lnTo>
                    <a:pt x="529" y="461"/>
                  </a:lnTo>
                  <a:lnTo>
                    <a:pt x="527" y="459"/>
                  </a:lnTo>
                  <a:lnTo>
                    <a:pt x="524" y="457"/>
                  </a:lnTo>
                  <a:lnTo>
                    <a:pt x="524" y="455"/>
                  </a:lnTo>
                  <a:lnTo>
                    <a:pt x="524" y="452"/>
                  </a:lnTo>
                  <a:lnTo>
                    <a:pt x="527" y="450"/>
                  </a:lnTo>
                  <a:lnTo>
                    <a:pt x="527" y="450"/>
                  </a:lnTo>
                  <a:lnTo>
                    <a:pt x="524" y="450"/>
                  </a:lnTo>
                  <a:lnTo>
                    <a:pt x="522" y="450"/>
                  </a:lnTo>
                  <a:lnTo>
                    <a:pt x="515" y="452"/>
                  </a:lnTo>
                  <a:lnTo>
                    <a:pt x="509" y="457"/>
                  </a:lnTo>
                  <a:lnTo>
                    <a:pt x="502" y="459"/>
                  </a:lnTo>
                  <a:lnTo>
                    <a:pt x="497" y="461"/>
                  </a:lnTo>
                  <a:lnTo>
                    <a:pt x="495" y="461"/>
                  </a:lnTo>
                  <a:lnTo>
                    <a:pt x="493" y="464"/>
                  </a:lnTo>
                  <a:lnTo>
                    <a:pt x="488" y="464"/>
                  </a:lnTo>
                  <a:lnTo>
                    <a:pt x="486" y="464"/>
                  </a:lnTo>
                  <a:lnTo>
                    <a:pt x="482" y="464"/>
                  </a:lnTo>
                  <a:lnTo>
                    <a:pt x="480" y="464"/>
                  </a:lnTo>
                  <a:lnTo>
                    <a:pt x="477" y="466"/>
                  </a:lnTo>
                  <a:lnTo>
                    <a:pt x="475" y="464"/>
                  </a:lnTo>
                  <a:lnTo>
                    <a:pt x="473" y="464"/>
                  </a:lnTo>
                  <a:lnTo>
                    <a:pt x="471" y="461"/>
                  </a:lnTo>
                  <a:lnTo>
                    <a:pt x="468" y="459"/>
                  </a:lnTo>
                  <a:lnTo>
                    <a:pt x="464" y="452"/>
                  </a:lnTo>
                  <a:lnTo>
                    <a:pt x="459" y="448"/>
                  </a:lnTo>
                  <a:lnTo>
                    <a:pt x="459" y="446"/>
                  </a:lnTo>
                  <a:lnTo>
                    <a:pt x="457" y="443"/>
                  </a:lnTo>
                  <a:lnTo>
                    <a:pt x="457" y="441"/>
                  </a:lnTo>
                  <a:lnTo>
                    <a:pt x="457" y="441"/>
                  </a:lnTo>
                  <a:lnTo>
                    <a:pt x="457" y="439"/>
                  </a:lnTo>
                  <a:lnTo>
                    <a:pt x="457" y="439"/>
                  </a:lnTo>
                  <a:lnTo>
                    <a:pt x="455" y="439"/>
                  </a:lnTo>
                  <a:lnTo>
                    <a:pt x="450" y="437"/>
                  </a:lnTo>
                  <a:lnTo>
                    <a:pt x="444" y="435"/>
                  </a:lnTo>
                  <a:lnTo>
                    <a:pt x="437" y="432"/>
                  </a:lnTo>
                  <a:lnTo>
                    <a:pt x="435" y="432"/>
                  </a:lnTo>
                  <a:lnTo>
                    <a:pt x="430" y="432"/>
                  </a:lnTo>
                  <a:lnTo>
                    <a:pt x="423" y="435"/>
                  </a:lnTo>
                  <a:lnTo>
                    <a:pt x="417" y="437"/>
                  </a:lnTo>
                  <a:lnTo>
                    <a:pt x="412" y="439"/>
                  </a:lnTo>
                  <a:lnTo>
                    <a:pt x="406" y="441"/>
                  </a:lnTo>
                  <a:lnTo>
                    <a:pt x="401" y="446"/>
                  </a:lnTo>
                  <a:lnTo>
                    <a:pt x="397" y="448"/>
                  </a:lnTo>
                  <a:lnTo>
                    <a:pt x="392" y="450"/>
                  </a:lnTo>
                  <a:lnTo>
                    <a:pt x="388" y="450"/>
                  </a:lnTo>
                  <a:lnTo>
                    <a:pt x="385" y="450"/>
                  </a:lnTo>
                  <a:lnTo>
                    <a:pt x="385" y="448"/>
                  </a:lnTo>
                  <a:lnTo>
                    <a:pt x="385" y="441"/>
                  </a:lnTo>
                  <a:lnTo>
                    <a:pt x="388" y="435"/>
                  </a:lnTo>
                  <a:lnTo>
                    <a:pt x="390" y="428"/>
                  </a:lnTo>
                  <a:lnTo>
                    <a:pt x="392" y="423"/>
                  </a:lnTo>
                  <a:lnTo>
                    <a:pt x="394" y="421"/>
                  </a:lnTo>
                  <a:lnTo>
                    <a:pt x="397" y="419"/>
                  </a:lnTo>
                  <a:lnTo>
                    <a:pt x="399" y="414"/>
                  </a:lnTo>
                  <a:lnTo>
                    <a:pt x="399" y="412"/>
                  </a:lnTo>
                  <a:lnTo>
                    <a:pt x="399" y="412"/>
                  </a:lnTo>
                  <a:lnTo>
                    <a:pt x="397" y="412"/>
                  </a:lnTo>
                  <a:lnTo>
                    <a:pt x="394" y="412"/>
                  </a:lnTo>
                  <a:lnTo>
                    <a:pt x="392" y="412"/>
                  </a:lnTo>
                  <a:lnTo>
                    <a:pt x="390" y="412"/>
                  </a:lnTo>
                  <a:lnTo>
                    <a:pt x="390" y="410"/>
                  </a:lnTo>
                  <a:lnTo>
                    <a:pt x="388" y="403"/>
                  </a:lnTo>
                  <a:lnTo>
                    <a:pt x="388" y="396"/>
                  </a:lnTo>
                  <a:lnTo>
                    <a:pt x="388" y="390"/>
                  </a:lnTo>
                  <a:lnTo>
                    <a:pt x="390" y="383"/>
                  </a:lnTo>
                  <a:lnTo>
                    <a:pt x="390" y="378"/>
                  </a:lnTo>
                  <a:lnTo>
                    <a:pt x="392" y="374"/>
                  </a:lnTo>
                  <a:lnTo>
                    <a:pt x="392" y="374"/>
                  </a:lnTo>
                  <a:lnTo>
                    <a:pt x="394" y="374"/>
                  </a:lnTo>
                  <a:lnTo>
                    <a:pt x="394" y="374"/>
                  </a:lnTo>
                  <a:lnTo>
                    <a:pt x="397" y="372"/>
                  </a:lnTo>
                  <a:lnTo>
                    <a:pt x="397" y="372"/>
                  </a:lnTo>
                  <a:lnTo>
                    <a:pt x="399" y="367"/>
                  </a:lnTo>
                  <a:lnTo>
                    <a:pt x="399" y="363"/>
                  </a:lnTo>
                  <a:lnTo>
                    <a:pt x="399" y="358"/>
                  </a:lnTo>
                  <a:lnTo>
                    <a:pt x="397" y="349"/>
                  </a:lnTo>
                  <a:lnTo>
                    <a:pt x="390" y="329"/>
                  </a:lnTo>
                  <a:lnTo>
                    <a:pt x="390" y="318"/>
                  </a:lnTo>
                  <a:lnTo>
                    <a:pt x="399" y="311"/>
                  </a:lnTo>
                  <a:lnTo>
                    <a:pt x="403" y="309"/>
                  </a:lnTo>
                  <a:lnTo>
                    <a:pt x="408" y="309"/>
                  </a:lnTo>
                  <a:lnTo>
                    <a:pt x="412" y="311"/>
                  </a:lnTo>
                  <a:lnTo>
                    <a:pt x="414" y="316"/>
                  </a:lnTo>
                  <a:lnTo>
                    <a:pt x="417" y="320"/>
                  </a:lnTo>
                  <a:lnTo>
                    <a:pt x="417" y="325"/>
                  </a:lnTo>
                  <a:lnTo>
                    <a:pt x="419" y="331"/>
                  </a:lnTo>
                  <a:lnTo>
                    <a:pt x="419" y="338"/>
                  </a:lnTo>
                  <a:lnTo>
                    <a:pt x="421" y="345"/>
                  </a:lnTo>
                  <a:lnTo>
                    <a:pt x="423" y="349"/>
                  </a:lnTo>
                  <a:lnTo>
                    <a:pt x="428" y="354"/>
                  </a:lnTo>
                  <a:lnTo>
                    <a:pt x="432" y="358"/>
                  </a:lnTo>
                  <a:lnTo>
                    <a:pt x="435" y="361"/>
                  </a:lnTo>
                  <a:lnTo>
                    <a:pt x="435" y="365"/>
                  </a:lnTo>
                  <a:lnTo>
                    <a:pt x="437" y="367"/>
                  </a:lnTo>
                  <a:lnTo>
                    <a:pt x="437" y="369"/>
                  </a:lnTo>
                  <a:lnTo>
                    <a:pt x="439" y="372"/>
                  </a:lnTo>
                  <a:lnTo>
                    <a:pt x="441" y="372"/>
                  </a:lnTo>
                  <a:lnTo>
                    <a:pt x="444" y="369"/>
                  </a:lnTo>
                  <a:lnTo>
                    <a:pt x="448" y="365"/>
                  </a:lnTo>
                  <a:lnTo>
                    <a:pt x="450" y="363"/>
                  </a:lnTo>
                  <a:lnTo>
                    <a:pt x="453" y="361"/>
                  </a:lnTo>
                  <a:lnTo>
                    <a:pt x="453" y="358"/>
                  </a:lnTo>
                  <a:lnTo>
                    <a:pt x="453" y="358"/>
                  </a:lnTo>
                  <a:lnTo>
                    <a:pt x="453" y="358"/>
                  </a:lnTo>
                  <a:lnTo>
                    <a:pt x="453" y="358"/>
                  </a:lnTo>
                  <a:lnTo>
                    <a:pt x="455" y="356"/>
                  </a:lnTo>
                  <a:lnTo>
                    <a:pt x="457" y="356"/>
                  </a:lnTo>
                  <a:lnTo>
                    <a:pt x="462" y="352"/>
                  </a:lnTo>
                  <a:lnTo>
                    <a:pt x="466" y="349"/>
                  </a:lnTo>
                  <a:lnTo>
                    <a:pt x="471" y="347"/>
                  </a:lnTo>
                  <a:lnTo>
                    <a:pt x="475" y="345"/>
                  </a:lnTo>
                  <a:lnTo>
                    <a:pt x="477" y="345"/>
                  </a:lnTo>
                  <a:lnTo>
                    <a:pt x="480" y="345"/>
                  </a:lnTo>
                  <a:lnTo>
                    <a:pt x="482" y="343"/>
                  </a:lnTo>
                  <a:lnTo>
                    <a:pt x="486" y="340"/>
                  </a:lnTo>
                  <a:lnTo>
                    <a:pt x="488" y="338"/>
                  </a:lnTo>
                  <a:lnTo>
                    <a:pt x="488" y="336"/>
                  </a:lnTo>
                  <a:lnTo>
                    <a:pt x="491" y="331"/>
                  </a:lnTo>
                  <a:lnTo>
                    <a:pt x="491" y="329"/>
                  </a:lnTo>
                  <a:lnTo>
                    <a:pt x="493" y="325"/>
                  </a:lnTo>
                  <a:lnTo>
                    <a:pt x="497" y="322"/>
                  </a:lnTo>
                  <a:lnTo>
                    <a:pt x="504" y="318"/>
                  </a:lnTo>
                  <a:lnTo>
                    <a:pt x="513" y="316"/>
                  </a:lnTo>
                  <a:lnTo>
                    <a:pt x="522" y="311"/>
                  </a:lnTo>
                  <a:lnTo>
                    <a:pt x="531" y="311"/>
                  </a:lnTo>
                  <a:lnTo>
                    <a:pt x="545" y="311"/>
                  </a:lnTo>
                  <a:lnTo>
                    <a:pt x="556" y="307"/>
                  </a:lnTo>
                  <a:lnTo>
                    <a:pt x="567" y="302"/>
                  </a:lnTo>
                  <a:lnTo>
                    <a:pt x="585" y="300"/>
                  </a:lnTo>
                  <a:lnTo>
                    <a:pt x="605" y="300"/>
                  </a:lnTo>
                  <a:lnTo>
                    <a:pt x="619" y="298"/>
                  </a:lnTo>
                  <a:lnTo>
                    <a:pt x="630" y="291"/>
                  </a:lnTo>
                  <a:lnTo>
                    <a:pt x="641" y="278"/>
                  </a:lnTo>
                  <a:lnTo>
                    <a:pt x="643" y="260"/>
                  </a:lnTo>
                  <a:lnTo>
                    <a:pt x="643" y="244"/>
                  </a:lnTo>
                  <a:lnTo>
                    <a:pt x="641" y="237"/>
                  </a:lnTo>
                  <a:lnTo>
                    <a:pt x="643" y="231"/>
                  </a:lnTo>
                  <a:lnTo>
                    <a:pt x="645" y="222"/>
                  </a:lnTo>
                  <a:lnTo>
                    <a:pt x="648" y="217"/>
                  </a:lnTo>
                  <a:lnTo>
                    <a:pt x="648" y="213"/>
                  </a:lnTo>
                  <a:lnTo>
                    <a:pt x="648" y="208"/>
                  </a:lnTo>
                  <a:lnTo>
                    <a:pt x="645" y="204"/>
                  </a:lnTo>
                  <a:lnTo>
                    <a:pt x="645" y="201"/>
                  </a:lnTo>
                  <a:lnTo>
                    <a:pt x="648" y="197"/>
                  </a:lnTo>
                  <a:lnTo>
                    <a:pt x="650" y="195"/>
                  </a:lnTo>
                  <a:lnTo>
                    <a:pt x="652" y="190"/>
                  </a:lnTo>
                  <a:lnTo>
                    <a:pt x="659" y="186"/>
                  </a:lnTo>
                  <a:lnTo>
                    <a:pt x="681" y="174"/>
                  </a:lnTo>
                  <a:lnTo>
                    <a:pt x="695" y="166"/>
                  </a:lnTo>
                  <a:lnTo>
                    <a:pt x="704" y="159"/>
                  </a:lnTo>
                  <a:lnTo>
                    <a:pt x="708" y="157"/>
                  </a:lnTo>
                  <a:lnTo>
                    <a:pt x="713" y="152"/>
                  </a:lnTo>
                  <a:lnTo>
                    <a:pt x="719" y="150"/>
                  </a:lnTo>
                  <a:lnTo>
                    <a:pt x="724" y="145"/>
                  </a:lnTo>
                  <a:lnTo>
                    <a:pt x="731" y="143"/>
                  </a:lnTo>
                  <a:lnTo>
                    <a:pt x="735" y="141"/>
                  </a:lnTo>
                  <a:lnTo>
                    <a:pt x="737" y="141"/>
                  </a:lnTo>
                  <a:lnTo>
                    <a:pt x="740" y="139"/>
                  </a:lnTo>
                  <a:lnTo>
                    <a:pt x="740" y="139"/>
                  </a:lnTo>
                  <a:lnTo>
                    <a:pt x="742" y="136"/>
                  </a:lnTo>
                  <a:lnTo>
                    <a:pt x="746" y="134"/>
                  </a:lnTo>
                  <a:lnTo>
                    <a:pt x="751" y="130"/>
                  </a:lnTo>
                  <a:lnTo>
                    <a:pt x="755" y="125"/>
                  </a:lnTo>
                  <a:lnTo>
                    <a:pt x="760" y="121"/>
                  </a:lnTo>
                  <a:lnTo>
                    <a:pt x="764" y="118"/>
                  </a:lnTo>
                  <a:lnTo>
                    <a:pt x="767" y="114"/>
                  </a:lnTo>
                  <a:lnTo>
                    <a:pt x="769" y="107"/>
                  </a:lnTo>
                  <a:lnTo>
                    <a:pt x="771" y="103"/>
                  </a:lnTo>
                  <a:lnTo>
                    <a:pt x="773" y="98"/>
                  </a:lnTo>
                  <a:lnTo>
                    <a:pt x="773" y="94"/>
                  </a:lnTo>
                  <a:lnTo>
                    <a:pt x="776" y="94"/>
                  </a:lnTo>
                  <a:lnTo>
                    <a:pt x="773" y="94"/>
                  </a:lnTo>
                  <a:lnTo>
                    <a:pt x="771" y="94"/>
                  </a:lnTo>
                  <a:lnTo>
                    <a:pt x="769" y="94"/>
                  </a:lnTo>
                  <a:lnTo>
                    <a:pt x="767" y="92"/>
                  </a:lnTo>
                  <a:lnTo>
                    <a:pt x="764" y="92"/>
                  </a:lnTo>
                  <a:lnTo>
                    <a:pt x="762" y="87"/>
                  </a:lnTo>
                  <a:lnTo>
                    <a:pt x="760" y="83"/>
                  </a:lnTo>
                  <a:lnTo>
                    <a:pt x="762" y="76"/>
                  </a:lnTo>
                  <a:lnTo>
                    <a:pt x="762" y="71"/>
                  </a:lnTo>
                  <a:lnTo>
                    <a:pt x="762" y="67"/>
                  </a:lnTo>
                  <a:lnTo>
                    <a:pt x="762" y="65"/>
                  </a:lnTo>
                  <a:lnTo>
                    <a:pt x="758" y="60"/>
                  </a:lnTo>
                  <a:lnTo>
                    <a:pt x="755" y="60"/>
                  </a:lnTo>
                  <a:lnTo>
                    <a:pt x="753" y="60"/>
                  </a:lnTo>
                  <a:lnTo>
                    <a:pt x="753" y="62"/>
                  </a:lnTo>
                  <a:lnTo>
                    <a:pt x="751" y="62"/>
                  </a:lnTo>
                  <a:lnTo>
                    <a:pt x="751" y="65"/>
                  </a:lnTo>
                  <a:lnTo>
                    <a:pt x="751" y="62"/>
                  </a:lnTo>
                  <a:lnTo>
                    <a:pt x="751" y="60"/>
                  </a:lnTo>
                  <a:lnTo>
                    <a:pt x="751" y="56"/>
                  </a:lnTo>
                  <a:lnTo>
                    <a:pt x="751" y="49"/>
                  </a:lnTo>
                  <a:lnTo>
                    <a:pt x="753" y="44"/>
                  </a:lnTo>
                  <a:lnTo>
                    <a:pt x="755" y="42"/>
                  </a:lnTo>
                  <a:lnTo>
                    <a:pt x="758" y="40"/>
                  </a:lnTo>
                  <a:lnTo>
                    <a:pt x="758" y="38"/>
                  </a:lnTo>
                  <a:lnTo>
                    <a:pt x="758" y="38"/>
                  </a:lnTo>
                  <a:lnTo>
                    <a:pt x="755" y="38"/>
                  </a:lnTo>
                  <a:lnTo>
                    <a:pt x="751" y="35"/>
                  </a:lnTo>
                  <a:lnTo>
                    <a:pt x="722" y="31"/>
                  </a:lnTo>
                  <a:lnTo>
                    <a:pt x="695" y="24"/>
                  </a:lnTo>
                  <a:lnTo>
                    <a:pt x="690" y="24"/>
                  </a:lnTo>
                  <a:lnTo>
                    <a:pt x="686" y="22"/>
                  </a:lnTo>
                  <a:lnTo>
                    <a:pt x="686" y="22"/>
                  </a:lnTo>
                  <a:lnTo>
                    <a:pt x="686" y="22"/>
                  </a:lnTo>
                  <a:lnTo>
                    <a:pt x="684" y="22"/>
                  </a:lnTo>
                  <a:lnTo>
                    <a:pt x="684" y="22"/>
                  </a:lnTo>
                  <a:lnTo>
                    <a:pt x="681" y="22"/>
                  </a:lnTo>
                  <a:lnTo>
                    <a:pt x="677" y="20"/>
                  </a:lnTo>
                  <a:lnTo>
                    <a:pt x="670" y="18"/>
                  </a:lnTo>
                  <a:lnTo>
                    <a:pt x="666" y="15"/>
                  </a:lnTo>
                  <a:lnTo>
                    <a:pt x="661" y="15"/>
                  </a:lnTo>
                  <a:lnTo>
                    <a:pt x="659" y="13"/>
                  </a:lnTo>
                  <a:lnTo>
                    <a:pt x="657" y="11"/>
                  </a:lnTo>
                  <a:lnTo>
                    <a:pt x="652" y="9"/>
                  </a:lnTo>
                  <a:lnTo>
                    <a:pt x="645" y="6"/>
                  </a:lnTo>
                  <a:lnTo>
                    <a:pt x="639" y="4"/>
                  </a:lnTo>
                  <a:lnTo>
                    <a:pt x="634" y="2"/>
                  </a:lnTo>
                  <a:lnTo>
                    <a:pt x="632" y="2"/>
                  </a:lnTo>
                  <a:lnTo>
                    <a:pt x="630" y="0"/>
                  </a:lnTo>
                  <a:lnTo>
                    <a:pt x="630" y="2"/>
                  </a:lnTo>
                  <a:lnTo>
                    <a:pt x="628" y="2"/>
                  </a:lnTo>
                  <a:lnTo>
                    <a:pt x="625" y="4"/>
                  </a:lnTo>
                  <a:lnTo>
                    <a:pt x="623" y="6"/>
                  </a:lnTo>
                  <a:lnTo>
                    <a:pt x="621" y="9"/>
                  </a:lnTo>
                  <a:lnTo>
                    <a:pt x="623" y="11"/>
                  </a:lnTo>
                  <a:lnTo>
                    <a:pt x="628" y="15"/>
                  </a:lnTo>
                  <a:lnTo>
                    <a:pt x="632" y="18"/>
                  </a:lnTo>
                  <a:lnTo>
                    <a:pt x="634" y="18"/>
                  </a:lnTo>
                  <a:lnTo>
                    <a:pt x="634" y="18"/>
                  </a:lnTo>
                  <a:lnTo>
                    <a:pt x="634" y="18"/>
                  </a:lnTo>
                  <a:lnTo>
                    <a:pt x="634" y="20"/>
                  </a:lnTo>
                  <a:lnTo>
                    <a:pt x="636" y="20"/>
                  </a:lnTo>
                  <a:lnTo>
                    <a:pt x="641" y="22"/>
                  </a:lnTo>
                  <a:lnTo>
                    <a:pt x="648" y="27"/>
                  </a:lnTo>
                  <a:lnTo>
                    <a:pt x="654" y="31"/>
                  </a:lnTo>
                  <a:lnTo>
                    <a:pt x="659" y="33"/>
                  </a:lnTo>
                  <a:lnTo>
                    <a:pt x="661" y="35"/>
                  </a:lnTo>
                  <a:lnTo>
                    <a:pt x="663" y="35"/>
                  </a:lnTo>
                  <a:lnTo>
                    <a:pt x="663" y="35"/>
                  </a:lnTo>
                  <a:lnTo>
                    <a:pt x="663" y="35"/>
                  </a:lnTo>
                  <a:lnTo>
                    <a:pt x="666" y="33"/>
                  </a:lnTo>
                  <a:lnTo>
                    <a:pt x="666" y="33"/>
                  </a:lnTo>
                  <a:lnTo>
                    <a:pt x="668" y="35"/>
                  </a:lnTo>
                  <a:lnTo>
                    <a:pt x="668" y="35"/>
                  </a:lnTo>
                  <a:lnTo>
                    <a:pt x="668" y="40"/>
                  </a:lnTo>
                  <a:lnTo>
                    <a:pt x="666" y="44"/>
                  </a:lnTo>
                  <a:lnTo>
                    <a:pt x="663" y="51"/>
                  </a:lnTo>
                  <a:lnTo>
                    <a:pt x="663" y="56"/>
                  </a:lnTo>
                  <a:lnTo>
                    <a:pt x="663" y="60"/>
                  </a:lnTo>
                  <a:lnTo>
                    <a:pt x="663" y="65"/>
                  </a:lnTo>
                  <a:lnTo>
                    <a:pt x="661" y="69"/>
                  </a:lnTo>
                  <a:lnTo>
                    <a:pt x="661" y="71"/>
                  </a:lnTo>
                  <a:lnTo>
                    <a:pt x="657" y="71"/>
                  </a:lnTo>
                  <a:lnTo>
                    <a:pt x="652" y="71"/>
                  </a:lnTo>
                  <a:lnTo>
                    <a:pt x="645" y="69"/>
                  </a:lnTo>
                  <a:lnTo>
                    <a:pt x="643" y="67"/>
                  </a:lnTo>
                  <a:lnTo>
                    <a:pt x="641" y="65"/>
                  </a:lnTo>
                  <a:lnTo>
                    <a:pt x="639" y="62"/>
                  </a:lnTo>
                  <a:lnTo>
                    <a:pt x="636" y="60"/>
                  </a:lnTo>
                  <a:lnTo>
                    <a:pt x="636" y="56"/>
                  </a:lnTo>
                  <a:lnTo>
                    <a:pt x="632" y="56"/>
                  </a:lnTo>
                  <a:lnTo>
                    <a:pt x="630" y="53"/>
                  </a:lnTo>
                  <a:lnTo>
                    <a:pt x="628" y="53"/>
                  </a:lnTo>
                  <a:lnTo>
                    <a:pt x="628" y="53"/>
                  </a:lnTo>
                  <a:lnTo>
                    <a:pt x="625" y="51"/>
                  </a:lnTo>
                  <a:lnTo>
                    <a:pt x="623" y="53"/>
                  </a:lnTo>
                  <a:lnTo>
                    <a:pt x="619" y="53"/>
                  </a:lnTo>
                  <a:lnTo>
                    <a:pt x="612" y="56"/>
                  </a:lnTo>
                  <a:lnTo>
                    <a:pt x="605" y="58"/>
                  </a:lnTo>
                  <a:lnTo>
                    <a:pt x="601" y="58"/>
                  </a:lnTo>
                  <a:lnTo>
                    <a:pt x="596" y="58"/>
                  </a:lnTo>
                  <a:lnTo>
                    <a:pt x="594" y="60"/>
                  </a:lnTo>
                  <a:lnTo>
                    <a:pt x="592" y="60"/>
                  </a:lnTo>
                  <a:lnTo>
                    <a:pt x="587" y="62"/>
                  </a:lnTo>
                  <a:lnTo>
                    <a:pt x="580" y="62"/>
                  </a:lnTo>
                  <a:lnTo>
                    <a:pt x="574" y="65"/>
                  </a:lnTo>
                  <a:lnTo>
                    <a:pt x="569" y="67"/>
                  </a:lnTo>
                  <a:lnTo>
                    <a:pt x="565" y="67"/>
                  </a:lnTo>
                  <a:lnTo>
                    <a:pt x="562" y="67"/>
                  </a:lnTo>
                  <a:lnTo>
                    <a:pt x="560" y="67"/>
                  </a:lnTo>
                  <a:lnTo>
                    <a:pt x="556" y="69"/>
                  </a:lnTo>
                  <a:lnTo>
                    <a:pt x="554" y="71"/>
                  </a:lnTo>
                  <a:lnTo>
                    <a:pt x="549" y="76"/>
                  </a:lnTo>
                  <a:lnTo>
                    <a:pt x="547" y="78"/>
                  </a:lnTo>
                  <a:lnTo>
                    <a:pt x="545" y="80"/>
                  </a:lnTo>
                  <a:lnTo>
                    <a:pt x="540" y="83"/>
                  </a:lnTo>
                  <a:lnTo>
                    <a:pt x="536" y="83"/>
                  </a:lnTo>
                  <a:lnTo>
                    <a:pt x="531" y="83"/>
                  </a:lnTo>
                  <a:lnTo>
                    <a:pt x="529" y="85"/>
                  </a:lnTo>
                  <a:lnTo>
                    <a:pt x="527" y="87"/>
                  </a:lnTo>
                  <a:lnTo>
                    <a:pt x="524" y="89"/>
                  </a:lnTo>
                  <a:lnTo>
                    <a:pt x="522" y="89"/>
                  </a:lnTo>
                  <a:lnTo>
                    <a:pt x="522" y="89"/>
                  </a:lnTo>
                  <a:lnTo>
                    <a:pt x="522" y="87"/>
                  </a:lnTo>
                  <a:lnTo>
                    <a:pt x="524" y="83"/>
                  </a:lnTo>
                  <a:lnTo>
                    <a:pt x="527" y="76"/>
                  </a:lnTo>
                  <a:lnTo>
                    <a:pt x="529" y="69"/>
                  </a:lnTo>
                  <a:lnTo>
                    <a:pt x="531" y="65"/>
                  </a:lnTo>
                  <a:lnTo>
                    <a:pt x="533" y="62"/>
                  </a:lnTo>
                  <a:lnTo>
                    <a:pt x="536" y="60"/>
                  </a:lnTo>
                  <a:lnTo>
                    <a:pt x="536" y="58"/>
                  </a:lnTo>
                  <a:lnTo>
                    <a:pt x="531" y="58"/>
                  </a:lnTo>
                  <a:lnTo>
                    <a:pt x="515" y="60"/>
                  </a:lnTo>
                  <a:lnTo>
                    <a:pt x="504" y="62"/>
                  </a:lnTo>
                  <a:lnTo>
                    <a:pt x="497" y="65"/>
                  </a:lnTo>
                  <a:lnTo>
                    <a:pt x="491" y="69"/>
                  </a:lnTo>
                  <a:lnTo>
                    <a:pt x="486" y="71"/>
                  </a:lnTo>
                  <a:lnTo>
                    <a:pt x="484" y="74"/>
                  </a:lnTo>
                  <a:lnTo>
                    <a:pt x="482" y="74"/>
                  </a:lnTo>
                  <a:lnTo>
                    <a:pt x="480" y="74"/>
                  </a:lnTo>
                  <a:lnTo>
                    <a:pt x="480" y="74"/>
                  </a:lnTo>
                  <a:lnTo>
                    <a:pt x="475" y="76"/>
                  </a:lnTo>
                  <a:lnTo>
                    <a:pt x="473" y="78"/>
                  </a:lnTo>
                  <a:lnTo>
                    <a:pt x="468" y="78"/>
                  </a:lnTo>
                  <a:lnTo>
                    <a:pt x="466" y="80"/>
                  </a:lnTo>
                  <a:lnTo>
                    <a:pt x="466" y="80"/>
                  </a:lnTo>
                  <a:lnTo>
                    <a:pt x="464" y="80"/>
                  </a:lnTo>
                  <a:lnTo>
                    <a:pt x="462" y="80"/>
                  </a:lnTo>
                  <a:lnTo>
                    <a:pt x="459" y="80"/>
                  </a:lnTo>
                  <a:lnTo>
                    <a:pt x="457" y="83"/>
                  </a:lnTo>
                  <a:lnTo>
                    <a:pt x="450" y="85"/>
                  </a:lnTo>
                  <a:lnTo>
                    <a:pt x="444" y="87"/>
                  </a:lnTo>
                  <a:lnTo>
                    <a:pt x="441" y="89"/>
                  </a:lnTo>
                  <a:lnTo>
                    <a:pt x="439" y="89"/>
                  </a:lnTo>
                  <a:lnTo>
                    <a:pt x="439" y="89"/>
                  </a:lnTo>
                  <a:lnTo>
                    <a:pt x="439" y="92"/>
                  </a:lnTo>
                  <a:lnTo>
                    <a:pt x="437" y="92"/>
                  </a:lnTo>
                  <a:lnTo>
                    <a:pt x="435" y="92"/>
                  </a:lnTo>
                  <a:lnTo>
                    <a:pt x="430" y="94"/>
                  </a:lnTo>
                  <a:lnTo>
                    <a:pt x="423" y="96"/>
                  </a:lnTo>
                  <a:lnTo>
                    <a:pt x="419" y="96"/>
                  </a:lnTo>
                  <a:lnTo>
                    <a:pt x="414" y="96"/>
                  </a:lnTo>
                  <a:lnTo>
                    <a:pt x="410" y="96"/>
                  </a:lnTo>
                  <a:lnTo>
                    <a:pt x="408" y="98"/>
                  </a:lnTo>
                  <a:lnTo>
                    <a:pt x="406" y="100"/>
                  </a:lnTo>
                  <a:lnTo>
                    <a:pt x="408" y="105"/>
                  </a:lnTo>
                  <a:lnTo>
                    <a:pt x="408" y="107"/>
                  </a:lnTo>
                  <a:lnTo>
                    <a:pt x="410" y="112"/>
                  </a:lnTo>
                  <a:lnTo>
                    <a:pt x="412" y="114"/>
                  </a:lnTo>
                  <a:lnTo>
                    <a:pt x="412" y="118"/>
                  </a:lnTo>
                  <a:lnTo>
                    <a:pt x="412" y="121"/>
                  </a:lnTo>
                  <a:lnTo>
                    <a:pt x="410" y="123"/>
                  </a:lnTo>
                  <a:lnTo>
                    <a:pt x="408" y="125"/>
                  </a:lnTo>
                  <a:lnTo>
                    <a:pt x="401" y="125"/>
                  </a:lnTo>
                  <a:lnTo>
                    <a:pt x="394" y="127"/>
                  </a:lnTo>
                  <a:lnTo>
                    <a:pt x="390" y="127"/>
                  </a:lnTo>
                  <a:lnTo>
                    <a:pt x="390" y="130"/>
                  </a:lnTo>
                  <a:lnTo>
                    <a:pt x="388" y="130"/>
                  </a:lnTo>
                  <a:lnTo>
                    <a:pt x="388" y="132"/>
                  </a:lnTo>
                  <a:lnTo>
                    <a:pt x="388" y="132"/>
                  </a:lnTo>
                  <a:lnTo>
                    <a:pt x="383" y="130"/>
                  </a:lnTo>
                  <a:lnTo>
                    <a:pt x="379" y="130"/>
                  </a:lnTo>
                  <a:lnTo>
                    <a:pt x="374" y="127"/>
                  </a:lnTo>
                  <a:lnTo>
                    <a:pt x="370" y="125"/>
                  </a:lnTo>
                  <a:lnTo>
                    <a:pt x="365" y="125"/>
                  </a:lnTo>
                  <a:lnTo>
                    <a:pt x="363" y="125"/>
                  </a:lnTo>
                  <a:lnTo>
                    <a:pt x="363" y="123"/>
                  </a:lnTo>
                  <a:lnTo>
                    <a:pt x="361" y="121"/>
                  </a:lnTo>
                  <a:lnTo>
                    <a:pt x="361" y="116"/>
                  </a:lnTo>
                  <a:lnTo>
                    <a:pt x="358" y="112"/>
                  </a:lnTo>
                  <a:lnTo>
                    <a:pt x="356" y="107"/>
                  </a:lnTo>
                  <a:lnTo>
                    <a:pt x="354" y="105"/>
                  </a:lnTo>
                  <a:lnTo>
                    <a:pt x="352" y="105"/>
                  </a:lnTo>
                  <a:lnTo>
                    <a:pt x="349" y="103"/>
                  </a:lnTo>
                  <a:lnTo>
                    <a:pt x="352" y="103"/>
                  </a:lnTo>
                  <a:lnTo>
                    <a:pt x="352" y="103"/>
                  </a:lnTo>
                  <a:lnTo>
                    <a:pt x="358" y="100"/>
                  </a:lnTo>
                  <a:lnTo>
                    <a:pt x="363" y="100"/>
                  </a:lnTo>
                  <a:lnTo>
                    <a:pt x="365" y="103"/>
                  </a:lnTo>
                  <a:lnTo>
                    <a:pt x="367" y="103"/>
                  </a:lnTo>
                  <a:lnTo>
                    <a:pt x="367" y="105"/>
                  </a:lnTo>
                  <a:lnTo>
                    <a:pt x="370" y="105"/>
                  </a:lnTo>
                  <a:lnTo>
                    <a:pt x="370" y="107"/>
                  </a:lnTo>
                  <a:lnTo>
                    <a:pt x="370" y="105"/>
                  </a:lnTo>
                  <a:lnTo>
                    <a:pt x="372" y="103"/>
                  </a:lnTo>
                  <a:lnTo>
                    <a:pt x="374" y="98"/>
                  </a:lnTo>
                  <a:lnTo>
                    <a:pt x="376" y="92"/>
                  </a:lnTo>
                  <a:lnTo>
                    <a:pt x="381" y="87"/>
                  </a:lnTo>
                  <a:lnTo>
                    <a:pt x="381" y="85"/>
                  </a:lnTo>
                  <a:lnTo>
                    <a:pt x="379" y="80"/>
                  </a:lnTo>
                  <a:lnTo>
                    <a:pt x="376" y="80"/>
                  </a:lnTo>
                  <a:lnTo>
                    <a:pt x="372" y="78"/>
                  </a:lnTo>
                  <a:lnTo>
                    <a:pt x="365" y="76"/>
                  </a:lnTo>
                  <a:lnTo>
                    <a:pt x="358" y="74"/>
                  </a:lnTo>
                  <a:lnTo>
                    <a:pt x="352" y="74"/>
                  </a:lnTo>
                  <a:lnTo>
                    <a:pt x="345" y="74"/>
                  </a:lnTo>
                  <a:lnTo>
                    <a:pt x="340" y="74"/>
                  </a:lnTo>
                  <a:lnTo>
                    <a:pt x="336" y="71"/>
                  </a:lnTo>
                  <a:lnTo>
                    <a:pt x="336" y="71"/>
                  </a:lnTo>
                  <a:lnTo>
                    <a:pt x="336" y="71"/>
                  </a:lnTo>
                  <a:lnTo>
                    <a:pt x="334" y="69"/>
                  </a:lnTo>
                  <a:lnTo>
                    <a:pt x="329" y="67"/>
                  </a:lnTo>
                  <a:lnTo>
                    <a:pt x="327" y="65"/>
                  </a:lnTo>
                  <a:lnTo>
                    <a:pt x="323" y="65"/>
                  </a:lnTo>
                  <a:lnTo>
                    <a:pt x="320" y="65"/>
                  </a:lnTo>
                  <a:lnTo>
                    <a:pt x="318" y="65"/>
                  </a:lnTo>
                  <a:lnTo>
                    <a:pt x="316" y="67"/>
                  </a:lnTo>
                  <a:lnTo>
                    <a:pt x="316" y="71"/>
                  </a:lnTo>
                  <a:lnTo>
                    <a:pt x="318" y="78"/>
                  </a:lnTo>
                  <a:lnTo>
                    <a:pt x="323" y="85"/>
                  </a:lnTo>
                  <a:lnTo>
                    <a:pt x="327" y="89"/>
                  </a:lnTo>
                  <a:lnTo>
                    <a:pt x="332" y="92"/>
                  </a:lnTo>
                  <a:lnTo>
                    <a:pt x="334" y="94"/>
                  </a:lnTo>
                  <a:lnTo>
                    <a:pt x="336" y="94"/>
                  </a:lnTo>
                  <a:lnTo>
                    <a:pt x="336" y="94"/>
                  </a:lnTo>
                  <a:lnTo>
                    <a:pt x="336" y="94"/>
                  </a:lnTo>
                  <a:lnTo>
                    <a:pt x="336" y="96"/>
                  </a:lnTo>
                  <a:lnTo>
                    <a:pt x="336" y="100"/>
                  </a:lnTo>
                  <a:lnTo>
                    <a:pt x="336" y="107"/>
                  </a:lnTo>
                  <a:lnTo>
                    <a:pt x="336" y="112"/>
                  </a:lnTo>
                  <a:lnTo>
                    <a:pt x="336" y="116"/>
                  </a:lnTo>
                  <a:lnTo>
                    <a:pt x="336" y="118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39"/>
                  </a:lnTo>
                  <a:lnTo>
                    <a:pt x="336" y="141"/>
                  </a:lnTo>
                  <a:lnTo>
                    <a:pt x="336" y="143"/>
                  </a:lnTo>
                  <a:lnTo>
                    <a:pt x="336" y="145"/>
                  </a:lnTo>
                  <a:lnTo>
                    <a:pt x="332" y="145"/>
                  </a:lnTo>
                  <a:lnTo>
                    <a:pt x="327" y="145"/>
                  </a:lnTo>
                  <a:lnTo>
                    <a:pt x="323" y="145"/>
                  </a:lnTo>
                  <a:lnTo>
                    <a:pt x="323" y="143"/>
                  </a:lnTo>
                  <a:lnTo>
                    <a:pt x="323" y="143"/>
                  </a:lnTo>
                  <a:lnTo>
                    <a:pt x="323" y="143"/>
                  </a:lnTo>
                  <a:lnTo>
                    <a:pt x="323" y="143"/>
                  </a:lnTo>
                  <a:lnTo>
                    <a:pt x="320" y="143"/>
                  </a:lnTo>
                  <a:lnTo>
                    <a:pt x="318" y="143"/>
                  </a:lnTo>
                  <a:lnTo>
                    <a:pt x="314" y="143"/>
                  </a:lnTo>
                  <a:lnTo>
                    <a:pt x="307" y="141"/>
                  </a:lnTo>
                  <a:lnTo>
                    <a:pt x="300" y="139"/>
                  </a:lnTo>
                  <a:lnTo>
                    <a:pt x="296" y="139"/>
                  </a:lnTo>
                  <a:lnTo>
                    <a:pt x="293" y="141"/>
                  </a:lnTo>
                  <a:lnTo>
                    <a:pt x="289" y="143"/>
                  </a:lnTo>
                  <a:lnTo>
                    <a:pt x="287" y="143"/>
                  </a:lnTo>
                  <a:lnTo>
                    <a:pt x="287" y="145"/>
                  </a:lnTo>
                  <a:lnTo>
                    <a:pt x="287" y="145"/>
                  </a:lnTo>
                  <a:lnTo>
                    <a:pt x="287" y="145"/>
                  </a:lnTo>
                  <a:lnTo>
                    <a:pt x="287" y="148"/>
                  </a:lnTo>
                  <a:lnTo>
                    <a:pt x="287" y="148"/>
                  </a:lnTo>
                  <a:lnTo>
                    <a:pt x="284" y="150"/>
                  </a:lnTo>
                  <a:lnTo>
                    <a:pt x="280" y="152"/>
                  </a:lnTo>
                  <a:lnTo>
                    <a:pt x="273" y="157"/>
                  </a:lnTo>
                  <a:lnTo>
                    <a:pt x="266" y="159"/>
                  </a:lnTo>
                  <a:lnTo>
                    <a:pt x="260" y="161"/>
                  </a:lnTo>
                  <a:lnTo>
                    <a:pt x="253" y="161"/>
                  </a:lnTo>
                  <a:lnTo>
                    <a:pt x="251" y="161"/>
                  </a:lnTo>
                  <a:lnTo>
                    <a:pt x="246" y="159"/>
                  </a:lnTo>
                  <a:lnTo>
                    <a:pt x="246" y="159"/>
                  </a:lnTo>
                  <a:lnTo>
                    <a:pt x="246" y="161"/>
                  </a:lnTo>
                  <a:lnTo>
                    <a:pt x="246" y="163"/>
                  </a:lnTo>
                  <a:lnTo>
                    <a:pt x="249" y="170"/>
                  </a:lnTo>
                  <a:lnTo>
                    <a:pt x="253" y="179"/>
                  </a:lnTo>
                  <a:lnTo>
                    <a:pt x="255" y="186"/>
                  </a:lnTo>
                  <a:lnTo>
                    <a:pt x="260" y="190"/>
                  </a:lnTo>
                  <a:lnTo>
                    <a:pt x="262" y="192"/>
                  </a:lnTo>
                  <a:lnTo>
                    <a:pt x="262" y="197"/>
                  </a:lnTo>
                  <a:lnTo>
                    <a:pt x="260" y="199"/>
                  </a:lnTo>
                  <a:lnTo>
                    <a:pt x="258" y="199"/>
                  </a:lnTo>
                  <a:lnTo>
                    <a:pt x="251" y="201"/>
                  </a:lnTo>
                  <a:lnTo>
                    <a:pt x="249" y="201"/>
                  </a:lnTo>
                  <a:lnTo>
                    <a:pt x="244" y="201"/>
                  </a:lnTo>
                  <a:lnTo>
                    <a:pt x="242" y="201"/>
                  </a:lnTo>
                  <a:lnTo>
                    <a:pt x="237" y="201"/>
                  </a:lnTo>
                  <a:lnTo>
                    <a:pt x="233" y="199"/>
                  </a:lnTo>
                  <a:lnTo>
                    <a:pt x="226" y="197"/>
                  </a:lnTo>
                  <a:lnTo>
                    <a:pt x="222" y="195"/>
                  </a:lnTo>
                  <a:lnTo>
                    <a:pt x="219" y="192"/>
                  </a:lnTo>
                  <a:lnTo>
                    <a:pt x="219" y="192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7" y="190"/>
                  </a:lnTo>
                  <a:lnTo>
                    <a:pt x="215" y="190"/>
                  </a:lnTo>
                  <a:lnTo>
                    <a:pt x="210" y="188"/>
                  </a:lnTo>
                  <a:lnTo>
                    <a:pt x="204" y="188"/>
                  </a:lnTo>
                  <a:lnTo>
                    <a:pt x="199" y="186"/>
                  </a:lnTo>
                  <a:lnTo>
                    <a:pt x="195" y="183"/>
                  </a:lnTo>
                  <a:lnTo>
                    <a:pt x="190" y="181"/>
                  </a:lnTo>
                  <a:lnTo>
                    <a:pt x="188" y="181"/>
                  </a:lnTo>
                  <a:lnTo>
                    <a:pt x="186" y="183"/>
                  </a:lnTo>
                  <a:lnTo>
                    <a:pt x="186" y="188"/>
                  </a:lnTo>
                  <a:lnTo>
                    <a:pt x="188" y="195"/>
                  </a:lnTo>
                  <a:lnTo>
                    <a:pt x="190" y="201"/>
                  </a:lnTo>
                  <a:lnTo>
                    <a:pt x="195" y="204"/>
                  </a:lnTo>
                  <a:lnTo>
                    <a:pt x="197" y="208"/>
                  </a:lnTo>
                  <a:lnTo>
                    <a:pt x="201" y="210"/>
                  </a:lnTo>
                  <a:lnTo>
                    <a:pt x="201" y="210"/>
                  </a:lnTo>
                  <a:lnTo>
                    <a:pt x="204" y="210"/>
                  </a:lnTo>
                  <a:lnTo>
                    <a:pt x="204" y="213"/>
                  </a:lnTo>
                  <a:lnTo>
                    <a:pt x="206" y="215"/>
                  </a:lnTo>
                  <a:lnTo>
                    <a:pt x="208" y="217"/>
                  </a:lnTo>
                  <a:lnTo>
                    <a:pt x="210" y="219"/>
                  </a:lnTo>
                  <a:lnTo>
                    <a:pt x="210" y="222"/>
                  </a:lnTo>
                  <a:lnTo>
                    <a:pt x="210" y="222"/>
                  </a:lnTo>
                  <a:lnTo>
                    <a:pt x="208" y="224"/>
                  </a:lnTo>
                  <a:lnTo>
                    <a:pt x="204" y="224"/>
                  </a:lnTo>
                  <a:lnTo>
                    <a:pt x="197" y="224"/>
                  </a:lnTo>
                  <a:lnTo>
                    <a:pt x="192" y="224"/>
                  </a:lnTo>
                  <a:lnTo>
                    <a:pt x="188" y="224"/>
                  </a:lnTo>
                  <a:lnTo>
                    <a:pt x="186" y="224"/>
                  </a:lnTo>
                  <a:lnTo>
                    <a:pt x="181" y="222"/>
                  </a:lnTo>
                  <a:lnTo>
                    <a:pt x="175" y="219"/>
                  </a:lnTo>
                  <a:lnTo>
                    <a:pt x="168" y="215"/>
                  </a:lnTo>
                  <a:lnTo>
                    <a:pt x="163" y="215"/>
                  </a:lnTo>
                  <a:lnTo>
                    <a:pt x="159" y="215"/>
                  </a:lnTo>
                  <a:lnTo>
                    <a:pt x="157" y="213"/>
                  </a:lnTo>
                  <a:lnTo>
                    <a:pt x="152" y="213"/>
                  </a:lnTo>
                  <a:lnTo>
                    <a:pt x="150" y="208"/>
                  </a:lnTo>
                  <a:lnTo>
                    <a:pt x="148" y="204"/>
                  </a:lnTo>
                  <a:lnTo>
                    <a:pt x="148" y="201"/>
                  </a:lnTo>
                  <a:lnTo>
                    <a:pt x="145" y="201"/>
                  </a:lnTo>
                  <a:lnTo>
                    <a:pt x="145" y="199"/>
                  </a:lnTo>
                  <a:lnTo>
                    <a:pt x="145" y="197"/>
                  </a:lnTo>
                  <a:lnTo>
                    <a:pt x="145" y="192"/>
                  </a:lnTo>
                  <a:lnTo>
                    <a:pt x="145" y="186"/>
                  </a:lnTo>
                  <a:lnTo>
                    <a:pt x="145" y="181"/>
                  </a:lnTo>
                  <a:lnTo>
                    <a:pt x="145" y="177"/>
                  </a:lnTo>
                  <a:lnTo>
                    <a:pt x="145" y="174"/>
                  </a:lnTo>
                  <a:lnTo>
                    <a:pt x="148" y="174"/>
                  </a:lnTo>
                  <a:lnTo>
                    <a:pt x="148" y="174"/>
                  </a:lnTo>
                  <a:lnTo>
                    <a:pt x="148" y="172"/>
                  </a:lnTo>
                  <a:lnTo>
                    <a:pt x="145" y="170"/>
                  </a:lnTo>
                  <a:lnTo>
                    <a:pt x="145" y="168"/>
                  </a:lnTo>
                  <a:lnTo>
                    <a:pt x="143" y="161"/>
                  </a:lnTo>
                  <a:lnTo>
                    <a:pt x="141" y="159"/>
                  </a:lnTo>
                  <a:lnTo>
                    <a:pt x="139" y="157"/>
                  </a:lnTo>
                  <a:lnTo>
                    <a:pt x="136" y="154"/>
                  </a:lnTo>
                  <a:lnTo>
                    <a:pt x="134" y="152"/>
                  </a:lnTo>
                  <a:lnTo>
                    <a:pt x="127" y="150"/>
                  </a:lnTo>
                  <a:lnTo>
                    <a:pt x="123" y="148"/>
                  </a:lnTo>
                  <a:lnTo>
                    <a:pt x="121" y="148"/>
                  </a:lnTo>
                  <a:lnTo>
                    <a:pt x="116" y="145"/>
                  </a:lnTo>
                  <a:lnTo>
                    <a:pt x="114" y="143"/>
                  </a:lnTo>
                  <a:lnTo>
                    <a:pt x="110" y="141"/>
                  </a:lnTo>
                  <a:lnTo>
                    <a:pt x="107" y="136"/>
                  </a:lnTo>
                  <a:lnTo>
                    <a:pt x="103" y="130"/>
                  </a:lnTo>
                  <a:lnTo>
                    <a:pt x="98" y="125"/>
                  </a:lnTo>
                  <a:lnTo>
                    <a:pt x="96" y="121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8" y="118"/>
                  </a:lnTo>
                  <a:lnTo>
                    <a:pt x="103" y="121"/>
                  </a:lnTo>
                  <a:lnTo>
                    <a:pt x="112" y="123"/>
                  </a:lnTo>
                  <a:lnTo>
                    <a:pt x="118" y="125"/>
                  </a:lnTo>
                  <a:lnTo>
                    <a:pt x="127" y="130"/>
                  </a:lnTo>
                  <a:lnTo>
                    <a:pt x="136" y="130"/>
                  </a:lnTo>
                  <a:lnTo>
                    <a:pt x="141" y="132"/>
                  </a:lnTo>
                  <a:lnTo>
                    <a:pt x="145" y="132"/>
                  </a:lnTo>
                  <a:lnTo>
                    <a:pt x="150" y="132"/>
                  </a:lnTo>
                  <a:lnTo>
                    <a:pt x="154" y="132"/>
                  </a:lnTo>
                  <a:lnTo>
                    <a:pt x="157" y="134"/>
                  </a:lnTo>
                  <a:lnTo>
                    <a:pt x="161" y="136"/>
                  </a:lnTo>
                  <a:lnTo>
                    <a:pt x="168" y="141"/>
                  </a:lnTo>
                  <a:lnTo>
                    <a:pt x="172" y="143"/>
                  </a:lnTo>
                  <a:lnTo>
                    <a:pt x="177" y="145"/>
                  </a:lnTo>
                  <a:lnTo>
                    <a:pt x="184" y="145"/>
                  </a:lnTo>
                  <a:lnTo>
                    <a:pt x="190" y="148"/>
                  </a:lnTo>
                  <a:lnTo>
                    <a:pt x="197" y="150"/>
                  </a:lnTo>
                  <a:lnTo>
                    <a:pt x="201" y="150"/>
                  </a:lnTo>
                  <a:lnTo>
                    <a:pt x="206" y="152"/>
                  </a:lnTo>
                  <a:lnTo>
                    <a:pt x="208" y="152"/>
                  </a:lnTo>
                  <a:lnTo>
                    <a:pt x="213" y="154"/>
                  </a:lnTo>
                  <a:lnTo>
                    <a:pt x="217" y="154"/>
                  </a:lnTo>
                  <a:lnTo>
                    <a:pt x="224" y="154"/>
                  </a:lnTo>
                  <a:lnTo>
                    <a:pt x="235" y="152"/>
                  </a:lnTo>
                  <a:lnTo>
                    <a:pt x="242" y="148"/>
                  </a:lnTo>
                  <a:lnTo>
                    <a:pt x="249" y="145"/>
                  </a:lnTo>
                  <a:lnTo>
                    <a:pt x="255" y="141"/>
                  </a:lnTo>
                  <a:lnTo>
                    <a:pt x="260" y="136"/>
                  </a:lnTo>
                  <a:lnTo>
                    <a:pt x="264" y="134"/>
                  </a:lnTo>
                  <a:lnTo>
                    <a:pt x="269" y="132"/>
                  </a:lnTo>
                  <a:lnTo>
                    <a:pt x="271" y="127"/>
                  </a:lnTo>
                  <a:lnTo>
                    <a:pt x="273" y="123"/>
                  </a:lnTo>
                  <a:lnTo>
                    <a:pt x="275" y="118"/>
                  </a:lnTo>
                  <a:lnTo>
                    <a:pt x="273" y="112"/>
                  </a:lnTo>
                  <a:lnTo>
                    <a:pt x="269" y="105"/>
                  </a:lnTo>
                  <a:lnTo>
                    <a:pt x="264" y="100"/>
                  </a:lnTo>
                  <a:lnTo>
                    <a:pt x="260" y="98"/>
                  </a:lnTo>
                  <a:lnTo>
                    <a:pt x="255" y="94"/>
                  </a:lnTo>
                  <a:lnTo>
                    <a:pt x="251" y="92"/>
                  </a:lnTo>
                  <a:lnTo>
                    <a:pt x="249" y="87"/>
                  </a:lnTo>
                  <a:lnTo>
                    <a:pt x="246" y="83"/>
                  </a:lnTo>
                  <a:lnTo>
                    <a:pt x="242" y="80"/>
                  </a:lnTo>
                  <a:lnTo>
                    <a:pt x="240" y="78"/>
                  </a:lnTo>
                  <a:lnTo>
                    <a:pt x="235" y="74"/>
                  </a:lnTo>
                  <a:lnTo>
                    <a:pt x="228" y="71"/>
                  </a:lnTo>
                  <a:lnTo>
                    <a:pt x="219" y="69"/>
                  </a:lnTo>
                  <a:lnTo>
                    <a:pt x="204" y="65"/>
                  </a:lnTo>
                  <a:lnTo>
                    <a:pt x="195" y="62"/>
                  </a:lnTo>
                  <a:lnTo>
                    <a:pt x="188" y="60"/>
                  </a:lnTo>
                  <a:lnTo>
                    <a:pt x="181" y="56"/>
                  </a:lnTo>
                  <a:lnTo>
                    <a:pt x="172" y="51"/>
                  </a:lnTo>
                  <a:lnTo>
                    <a:pt x="166" y="49"/>
                  </a:lnTo>
                  <a:lnTo>
                    <a:pt x="161" y="47"/>
                  </a:lnTo>
                  <a:lnTo>
                    <a:pt x="154" y="47"/>
                  </a:lnTo>
                  <a:lnTo>
                    <a:pt x="145" y="47"/>
                  </a:lnTo>
                  <a:lnTo>
                    <a:pt x="136" y="47"/>
                  </a:lnTo>
                  <a:lnTo>
                    <a:pt x="130" y="49"/>
                  </a:lnTo>
                  <a:lnTo>
                    <a:pt x="123" y="49"/>
                  </a:lnTo>
                  <a:lnTo>
                    <a:pt x="116" y="49"/>
                  </a:lnTo>
                  <a:lnTo>
                    <a:pt x="112" y="47"/>
                  </a:lnTo>
                  <a:lnTo>
                    <a:pt x="107" y="44"/>
                  </a:lnTo>
                  <a:lnTo>
                    <a:pt x="105" y="40"/>
                  </a:lnTo>
                  <a:lnTo>
                    <a:pt x="103" y="38"/>
                  </a:lnTo>
                  <a:lnTo>
                    <a:pt x="101" y="35"/>
                  </a:lnTo>
                  <a:lnTo>
                    <a:pt x="96" y="33"/>
                  </a:lnTo>
                  <a:lnTo>
                    <a:pt x="89" y="31"/>
                  </a:lnTo>
                  <a:lnTo>
                    <a:pt x="85" y="29"/>
                  </a:lnTo>
                  <a:lnTo>
                    <a:pt x="80" y="29"/>
                  </a:lnTo>
                  <a:lnTo>
                    <a:pt x="74" y="29"/>
                  </a:lnTo>
                  <a:lnTo>
                    <a:pt x="69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0" y="31"/>
                  </a:lnTo>
                  <a:lnTo>
                    <a:pt x="56" y="33"/>
                  </a:lnTo>
                  <a:lnTo>
                    <a:pt x="49" y="38"/>
                  </a:lnTo>
                  <a:lnTo>
                    <a:pt x="44" y="42"/>
                  </a:lnTo>
                  <a:lnTo>
                    <a:pt x="38" y="47"/>
                  </a:lnTo>
                  <a:lnTo>
                    <a:pt x="36" y="53"/>
                  </a:lnTo>
                  <a:lnTo>
                    <a:pt x="33" y="60"/>
                  </a:lnTo>
                  <a:lnTo>
                    <a:pt x="36" y="78"/>
                  </a:lnTo>
                  <a:lnTo>
                    <a:pt x="42" y="89"/>
                  </a:lnTo>
                  <a:lnTo>
                    <a:pt x="44" y="100"/>
                  </a:lnTo>
                  <a:lnTo>
                    <a:pt x="42" y="105"/>
                  </a:lnTo>
                  <a:lnTo>
                    <a:pt x="40" y="107"/>
                  </a:lnTo>
                  <a:lnTo>
                    <a:pt x="36" y="109"/>
                  </a:lnTo>
                  <a:lnTo>
                    <a:pt x="33" y="112"/>
                  </a:lnTo>
                  <a:lnTo>
                    <a:pt x="31" y="114"/>
                  </a:lnTo>
                  <a:lnTo>
                    <a:pt x="29" y="116"/>
                  </a:lnTo>
                  <a:lnTo>
                    <a:pt x="29" y="121"/>
                  </a:lnTo>
                  <a:lnTo>
                    <a:pt x="31" y="125"/>
                  </a:lnTo>
                  <a:lnTo>
                    <a:pt x="33" y="132"/>
                  </a:lnTo>
                  <a:lnTo>
                    <a:pt x="38" y="136"/>
                  </a:lnTo>
                  <a:lnTo>
                    <a:pt x="42" y="139"/>
                  </a:lnTo>
                  <a:lnTo>
                    <a:pt x="44" y="141"/>
                  </a:lnTo>
                  <a:lnTo>
                    <a:pt x="49" y="145"/>
                  </a:lnTo>
                  <a:lnTo>
                    <a:pt x="51" y="150"/>
                  </a:lnTo>
                  <a:lnTo>
                    <a:pt x="51" y="159"/>
                  </a:lnTo>
                  <a:lnTo>
                    <a:pt x="53" y="177"/>
                  </a:lnTo>
                  <a:lnTo>
                    <a:pt x="58" y="199"/>
                  </a:lnTo>
                  <a:lnTo>
                    <a:pt x="60" y="215"/>
                  </a:lnTo>
                  <a:lnTo>
                    <a:pt x="60" y="224"/>
                  </a:lnTo>
                  <a:lnTo>
                    <a:pt x="62" y="228"/>
                  </a:lnTo>
                  <a:lnTo>
                    <a:pt x="69" y="237"/>
                  </a:lnTo>
                  <a:lnTo>
                    <a:pt x="76" y="248"/>
                  </a:lnTo>
                  <a:lnTo>
                    <a:pt x="78" y="260"/>
                  </a:lnTo>
                  <a:lnTo>
                    <a:pt x="74" y="269"/>
                  </a:lnTo>
                  <a:lnTo>
                    <a:pt x="65" y="273"/>
                  </a:lnTo>
                  <a:lnTo>
                    <a:pt x="56" y="278"/>
                  </a:lnTo>
                  <a:lnTo>
                    <a:pt x="49" y="282"/>
                  </a:lnTo>
                  <a:lnTo>
                    <a:pt x="44" y="289"/>
                  </a:lnTo>
                  <a:lnTo>
                    <a:pt x="38" y="296"/>
                  </a:lnTo>
                  <a:lnTo>
                    <a:pt x="36" y="300"/>
                  </a:lnTo>
                  <a:lnTo>
                    <a:pt x="36" y="304"/>
                  </a:lnTo>
                  <a:lnTo>
                    <a:pt x="36" y="307"/>
                  </a:lnTo>
                  <a:lnTo>
                    <a:pt x="36" y="307"/>
                  </a:lnTo>
                  <a:lnTo>
                    <a:pt x="38" y="309"/>
                  </a:lnTo>
                  <a:lnTo>
                    <a:pt x="38" y="309"/>
                  </a:lnTo>
                  <a:lnTo>
                    <a:pt x="38" y="30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95" name="Freeform 103"/>
            <p:cNvSpPr>
              <a:spLocks/>
            </p:cNvSpPr>
            <p:nvPr/>
          </p:nvSpPr>
          <p:spPr bwMode="auto">
            <a:xfrm>
              <a:off x="4965700" y="652462"/>
              <a:ext cx="1231900" cy="1458913"/>
            </a:xfrm>
            <a:custGeom>
              <a:avLst/>
              <a:gdLst>
                <a:gd name="T0" fmla="*/ 6 w 776"/>
                <a:gd name="T1" fmla="*/ 365 h 919"/>
                <a:gd name="T2" fmla="*/ 38 w 776"/>
                <a:gd name="T3" fmla="*/ 466 h 919"/>
                <a:gd name="T4" fmla="*/ 80 w 776"/>
                <a:gd name="T5" fmla="*/ 515 h 919"/>
                <a:gd name="T6" fmla="*/ 71 w 776"/>
                <a:gd name="T7" fmla="*/ 567 h 919"/>
                <a:gd name="T8" fmla="*/ 141 w 776"/>
                <a:gd name="T9" fmla="*/ 587 h 919"/>
                <a:gd name="T10" fmla="*/ 222 w 776"/>
                <a:gd name="T11" fmla="*/ 625 h 919"/>
                <a:gd name="T12" fmla="*/ 249 w 776"/>
                <a:gd name="T13" fmla="*/ 656 h 919"/>
                <a:gd name="T14" fmla="*/ 213 w 776"/>
                <a:gd name="T15" fmla="*/ 692 h 919"/>
                <a:gd name="T16" fmla="*/ 208 w 776"/>
                <a:gd name="T17" fmla="*/ 757 h 919"/>
                <a:gd name="T18" fmla="*/ 264 w 776"/>
                <a:gd name="T19" fmla="*/ 802 h 919"/>
                <a:gd name="T20" fmla="*/ 307 w 776"/>
                <a:gd name="T21" fmla="*/ 847 h 919"/>
                <a:gd name="T22" fmla="*/ 379 w 776"/>
                <a:gd name="T23" fmla="*/ 899 h 919"/>
                <a:gd name="T24" fmla="*/ 430 w 776"/>
                <a:gd name="T25" fmla="*/ 916 h 919"/>
                <a:gd name="T26" fmla="*/ 435 w 776"/>
                <a:gd name="T27" fmla="*/ 854 h 919"/>
                <a:gd name="T28" fmla="*/ 399 w 776"/>
                <a:gd name="T29" fmla="*/ 751 h 919"/>
                <a:gd name="T30" fmla="*/ 361 w 776"/>
                <a:gd name="T31" fmla="*/ 679 h 919"/>
                <a:gd name="T32" fmla="*/ 296 w 776"/>
                <a:gd name="T33" fmla="*/ 679 h 919"/>
                <a:gd name="T34" fmla="*/ 287 w 776"/>
                <a:gd name="T35" fmla="*/ 630 h 919"/>
                <a:gd name="T36" fmla="*/ 311 w 776"/>
                <a:gd name="T37" fmla="*/ 567 h 919"/>
                <a:gd name="T38" fmla="*/ 376 w 776"/>
                <a:gd name="T39" fmla="*/ 524 h 919"/>
                <a:gd name="T40" fmla="*/ 459 w 776"/>
                <a:gd name="T41" fmla="*/ 508 h 919"/>
                <a:gd name="T42" fmla="*/ 522 w 776"/>
                <a:gd name="T43" fmla="*/ 495 h 919"/>
                <a:gd name="T44" fmla="*/ 524 w 776"/>
                <a:gd name="T45" fmla="*/ 455 h 919"/>
                <a:gd name="T46" fmla="*/ 475 w 776"/>
                <a:gd name="T47" fmla="*/ 464 h 919"/>
                <a:gd name="T48" fmla="*/ 430 w 776"/>
                <a:gd name="T49" fmla="*/ 432 h 919"/>
                <a:gd name="T50" fmla="*/ 399 w 776"/>
                <a:gd name="T51" fmla="*/ 414 h 919"/>
                <a:gd name="T52" fmla="*/ 397 w 776"/>
                <a:gd name="T53" fmla="*/ 372 h 919"/>
                <a:gd name="T54" fmla="*/ 421 w 776"/>
                <a:gd name="T55" fmla="*/ 345 h 919"/>
                <a:gd name="T56" fmla="*/ 453 w 776"/>
                <a:gd name="T57" fmla="*/ 358 h 919"/>
                <a:gd name="T58" fmla="*/ 504 w 776"/>
                <a:gd name="T59" fmla="*/ 318 h 919"/>
                <a:gd name="T60" fmla="*/ 648 w 776"/>
                <a:gd name="T61" fmla="*/ 217 h 919"/>
                <a:gd name="T62" fmla="*/ 735 w 776"/>
                <a:gd name="T63" fmla="*/ 141 h 919"/>
                <a:gd name="T64" fmla="*/ 771 w 776"/>
                <a:gd name="T65" fmla="*/ 94 h 919"/>
                <a:gd name="T66" fmla="*/ 751 w 776"/>
                <a:gd name="T67" fmla="*/ 60 h 919"/>
                <a:gd name="T68" fmla="*/ 684 w 776"/>
                <a:gd name="T69" fmla="*/ 22 h 919"/>
                <a:gd name="T70" fmla="*/ 623 w 776"/>
                <a:gd name="T71" fmla="*/ 6 h 919"/>
                <a:gd name="T72" fmla="*/ 663 w 776"/>
                <a:gd name="T73" fmla="*/ 35 h 919"/>
                <a:gd name="T74" fmla="*/ 641 w 776"/>
                <a:gd name="T75" fmla="*/ 65 h 919"/>
                <a:gd name="T76" fmla="*/ 587 w 776"/>
                <a:gd name="T77" fmla="*/ 62 h 919"/>
                <a:gd name="T78" fmla="*/ 524 w 776"/>
                <a:gd name="T79" fmla="*/ 89 h 919"/>
                <a:gd name="T80" fmla="*/ 484 w 776"/>
                <a:gd name="T81" fmla="*/ 74 h 919"/>
                <a:gd name="T82" fmla="*/ 439 w 776"/>
                <a:gd name="T83" fmla="*/ 89 h 919"/>
                <a:gd name="T84" fmla="*/ 410 w 776"/>
                <a:gd name="T85" fmla="*/ 123 h 919"/>
                <a:gd name="T86" fmla="*/ 361 w 776"/>
                <a:gd name="T87" fmla="*/ 116 h 919"/>
                <a:gd name="T88" fmla="*/ 374 w 776"/>
                <a:gd name="T89" fmla="*/ 98 h 919"/>
                <a:gd name="T90" fmla="*/ 327 w 776"/>
                <a:gd name="T91" fmla="*/ 65 h 919"/>
                <a:gd name="T92" fmla="*/ 336 w 776"/>
                <a:gd name="T93" fmla="*/ 112 h 919"/>
                <a:gd name="T94" fmla="*/ 318 w 776"/>
                <a:gd name="T95" fmla="*/ 143 h 919"/>
                <a:gd name="T96" fmla="*/ 260 w 776"/>
                <a:gd name="T97" fmla="*/ 161 h 919"/>
                <a:gd name="T98" fmla="*/ 244 w 776"/>
                <a:gd name="T99" fmla="*/ 201 h 919"/>
                <a:gd name="T100" fmla="*/ 188 w 776"/>
                <a:gd name="T101" fmla="*/ 181 h 919"/>
                <a:gd name="T102" fmla="*/ 204 w 776"/>
                <a:gd name="T103" fmla="*/ 224 h 919"/>
                <a:gd name="T104" fmla="*/ 145 w 776"/>
                <a:gd name="T105" fmla="*/ 197 h 919"/>
                <a:gd name="T106" fmla="*/ 123 w 776"/>
                <a:gd name="T107" fmla="*/ 148 h 919"/>
                <a:gd name="T108" fmla="*/ 136 w 776"/>
                <a:gd name="T109" fmla="*/ 130 h 919"/>
                <a:gd name="T110" fmla="*/ 217 w 776"/>
                <a:gd name="T111" fmla="*/ 154 h 919"/>
                <a:gd name="T112" fmla="*/ 251 w 776"/>
                <a:gd name="T113" fmla="*/ 92 h 919"/>
                <a:gd name="T114" fmla="*/ 136 w 776"/>
                <a:gd name="T115" fmla="*/ 47 h 919"/>
                <a:gd name="T116" fmla="*/ 65 w 776"/>
                <a:gd name="T117" fmla="*/ 29 h 919"/>
                <a:gd name="T118" fmla="*/ 29 w 776"/>
                <a:gd name="T119" fmla="*/ 121 h 919"/>
                <a:gd name="T120" fmla="*/ 74 w 776"/>
                <a:gd name="T121" fmla="*/ 26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6" h="919">
                  <a:moveTo>
                    <a:pt x="38" y="309"/>
                  </a:moveTo>
                  <a:lnTo>
                    <a:pt x="40" y="309"/>
                  </a:lnTo>
                  <a:lnTo>
                    <a:pt x="40" y="311"/>
                  </a:lnTo>
                  <a:lnTo>
                    <a:pt x="42" y="316"/>
                  </a:lnTo>
                  <a:lnTo>
                    <a:pt x="44" y="320"/>
                  </a:lnTo>
                  <a:lnTo>
                    <a:pt x="47" y="327"/>
                  </a:lnTo>
                  <a:lnTo>
                    <a:pt x="44" y="331"/>
                  </a:lnTo>
                  <a:lnTo>
                    <a:pt x="42" y="336"/>
                  </a:lnTo>
                  <a:lnTo>
                    <a:pt x="38" y="340"/>
                  </a:lnTo>
                  <a:lnTo>
                    <a:pt x="31" y="347"/>
                  </a:lnTo>
                  <a:lnTo>
                    <a:pt x="24" y="352"/>
                  </a:lnTo>
                  <a:lnTo>
                    <a:pt x="18" y="354"/>
                  </a:lnTo>
                  <a:lnTo>
                    <a:pt x="13" y="358"/>
                  </a:lnTo>
                  <a:lnTo>
                    <a:pt x="9" y="361"/>
                  </a:lnTo>
                  <a:lnTo>
                    <a:pt x="9" y="361"/>
                  </a:lnTo>
                  <a:lnTo>
                    <a:pt x="9" y="361"/>
                  </a:lnTo>
                  <a:lnTo>
                    <a:pt x="6" y="365"/>
                  </a:lnTo>
                  <a:lnTo>
                    <a:pt x="4" y="369"/>
                  </a:lnTo>
                  <a:lnTo>
                    <a:pt x="2" y="374"/>
                  </a:lnTo>
                  <a:lnTo>
                    <a:pt x="2" y="383"/>
                  </a:lnTo>
                  <a:lnTo>
                    <a:pt x="0" y="394"/>
                  </a:lnTo>
                  <a:lnTo>
                    <a:pt x="0" y="408"/>
                  </a:lnTo>
                  <a:lnTo>
                    <a:pt x="0" y="417"/>
                  </a:lnTo>
                  <a:lnTo>
                    <a:pt x="0" y="432"/>
                  </a:lnTo>
                  <a:lnTo>
                    <a:pt x="2" y="446"/>
                  </a:lnTo>
                  <a:lnTo>
                    <a:pt x="6" y="459"/>
                  </a:lnTo>
                  <a:lnTo>
                    <a:pt x="11" y="468"/>
                  </a:lnTo>
                  <a:lnTo>
                    <a:pt x="20" y="473"/>
                  </a:lnTo>
                  <a:lnTo>
                    <a:pt x="27" y="473"/>
                  </a:lnTo>
                  <a:lnTo>
                    <a:pt x="29" y="470"/>
                  </a:lnTo>
                  <a:lnTo>
                    <a:pt x="29" y="470"/>
                  </a:lnTo>
                  <a:lnTo>
                    <a:pt x="31" y="468"/>
                  </a:lnTo>
                  <a:lnTo>
                    <a:pt x="33" y="468"/>
                  </a:lnTo>
                  <a:lnTo>
                    <a:pt x="38" y="466"/>
                  </a:lnTo>
                  <a:lnTo>
                    <a:pt x="44" y="466"/>
                  </a:lnTo>
                  <a:lnTo>
                    <a:pt x="49" y="464"/>
                  </a:lnTo>
                  <a:lnTo>
                    <a:pt x="51" y="464"/>
                  </a:lnTo>
                  <a:lnTo>
                    <a:pt x="53" y="464"/>
                  </a:lnTo>
                  <a:lnTo>
                    <a:pt x="53" y="466"/>
                  </a:lnTo>
                  <a:lnTo>
                    <a:pt x="56" y="468"/>
                  </a:lnTo>
                  <a:lnTo>
                    <a:pt x="58" y="475"/>
                  </a:lnTo>
                  <a:lnTo>
                    <a:pt x="60" y="479"/>
                  </a:lnTo>
                  <a:lnTo>
                    <a:pt x="60" y="484"/>
                  </a:lnTo>
                  <a:lnTo>
                    <a:pt x="60" y="486"/>
                  </a:lnTo>
                  <a:lnTo>
                    <a:pt x="60" y="488"/>
                  </a:lnTo>
                  <a:lnTo>
                    <a:pt x="60" y="491"/>
                  </a:lnTo>
                  <a:lnTo>
                    <a:pt x="62" y="493"/>
                  </a:lnTo>
                  <a:lnTo>
                    <a:pt x="65" y="497"/>
                  </a:lnTo>
                  <a:lnTo>
                    <a:pt x="69" y="502"/>
                  </a:lnTo>
                  <a:lnTo>
                    <a:pt x="76" y="508"/>
                  </a:lnTo>
                  <a:lnTo>
                    <a:pt x="80" y="515"/>
                  </a:lnTo>
                  <a:lnTo>
                    <a:pt x="85" y="520"/>
                  </a:lnTo>
                  <a:lnTo>
                    <a:pt x="89" y="522"/>
                  </a:lnTo>
                  <a:lnTo>
                    <a:pt x="92" y="526"/>
                  </a:lnTo>
                  <a:lnTo>
                    <a:pt x="94" y="529"/>
                  </a:lnTo>
                  <a:lnTo>
                    <a:pt x="94" y="533"/>
                  </a:lnTo>
                  <a:lnTo>
                    <a:pt x="96" y="535"/>
                  </a:lnTo>
                  <a:lnTo>
                    <a:pt x="96" y="538"/>
                  </a:lnTo>
                  <a:lnTo>
                    <a:pt x="94" y="540"/>
                  </a:lnTo>
                  <a:lnTo>
                    <a:pt x="89" y="542"/>
                  </a:lnTo>
                  <a:lnTo>
                    <a:pt x="85" y="547"/>
                  </a:lnTo>
                  <a:lnTo>
                    <a:pt x="80" y="549"/>
                  </a:lnTo>
                  <a:lnTo>
                    <a:pt x="76" y="551"/>
                  </a:lnTo>
                  <a:lnTo>
                    <a:pt x="71" y="553"/>
                  </a:lnTo>
                  <a:lnTo>
                    <a:pt x="69" y="558"/>
                  </a:lnTo>
                  <a:lnTo>
                    <a:pt x="69" y="560"/>
                  </a:lnTo>
                  <a:lnTo>
                    <a:pt x="69" y="565"/>
                  </a:lnTo>
                  <a:lnTo>
                    <a:pt x="71" y="567"/>
                  </a:lnTo>
                  <a:lnTo>
                    <a:pt x="76" y="567"/>
                  </a:lnTo>
                  <a:lnTo>
                    <a:pt x="83" y="569"/>
                  </a:lnTo>
                  <a:lnTo>
                    <a:pt x="85" y="569"/>
                  </a:lnTo>
                  <a:lnTo>
                    <a:pt x="85" y="569"/>
                  </a:lnTo>
                  <a:lnTo>
                    <a:pt x="87" y="569"/>
                  </a:lnTo>
                  <a:lnTo>
                    <a:pt x="87" y="569"/>
                  </a:lnTo>
                  <a:lnTo>
                    <a:pt x="89" y="569"/>
                  </a:lnTo>
                  <a:lnTo>
                    <a:pt x="96" y="569"/>
                  </a:lnTo>
                  <a:lnTo>
                    <a:pt x="103" y="567"/>
                  </a:lnTo>
                  <a:lnTo>
                    <a:pt x="110" y="567"/>
                  </a:lnTo>
                  <a:lnTo>
                    <a:pt x="114" y="565"/>
                  </a:lnTo>
                  <a:lnTo>
                    <a:pt x="116" y="565"/>
                  </a:lnTo>
                  <a:lnTo>
                    <a:pt x="121" y="567"/>
                  </a:lnTo>
                  <a:lnTo>
                    <a:pt x="125" y="571"/>
                  </a:lnTo>
                  <a:lnTo>
                    <a:pt x="132" y="578"/>
                  </a:lnTo>
                  <a:lnTo>
                    <a:pt x="139" y="582"/>
                  </a:lnTo>
                  <a:lnTo>
                    <a:pt x="141" y="587"/>
                  </a:lnTo>
                  <a:lnTo>
                    <a:pt x="145" y="591"/>
                  </a:lnTo>
                  <a:lnTo>
                    <a:pt x="148" y="594"/>
                  </a:lnTo>
                  <a:lnTo>
                    <a:pt x="150" y="596"/>
                  </a:lnTo>
                  <a:lnTo>
                    <a:pt x="152" y="600"/>
                  </a:lnTo>
                  <a:lnTo>
                    <a:pt x="154" y="605"/>
                  </a:lnTo>
                  <a:lnTo>
                    <a:pt x="163" y="614"/>
                  </a:lnTo>
                  <a:lnTo>
                    <a:pt x="172" y="618"/>
                  </a:lnTo>
                  <a:lnTo>
                    <a:pt x="181" y="621"/>
                  </a:lnTo>
                  <a:lnTo>
                    <a:pt x="190" y="623"/>
                  </a:lnTo>
                  <a:lnTo>
                    <a:pt x="195" y="623"/>
                  </a:lnTo>
                  <a:lnTo>
                    <a:pt x="199" y="623"/>
                  </a:lnTo>
                  <a:lnTo>
                    <a:pt x="199" y="623"/>
                  </a:lnTo>
                  <a:lnTo>
                    <a:pt x="201" y="623"/>
                  </a:lnTo>
                  <a:lnTo>
                    <a:pt x="204" y="623"/>
                  </a:lnTo>
                  <a:lnTo>
                    <a:pt x="208" y="623"/>
                  </a:lnTo>
                  <a:lnTo>
                    <a:pt x="215" y="625"/>
                  </a:lnTo>
                  <a:lnTo>
                    <a:pt x="222" y="625"/>
                  </a:lnTo>
                  <a:lnTo>
                    <a:pt x="226" y="625"/>
                  </a:lnTo>
                  <a:lnTo>
                    <a:pt x="228" y="623"/>
                  </a:lnTo>
                  <a:lnTo>
                    <a:pt x="231" y="623"/>
                  </a:lnTo>
                  <a:lnTo>
                    <a:pt x="235" y="625"/>
                  </a:lnTo>
                  <a:lnTo>
                    <a:pt x="237" y="625"/>
                  </a:lnTo>
                  <a:lnTo>
                    <a:pt x="242" y="630"/>
                  </a:lnTo>
                  <a:lnTo>
                    <a:pt x="246" y="632"/>
                  </a:lnTo>
                  <a:lnTo>
                    <a:pt x="246" y="634"/>
                  </a:lnTo>
                  <a:lnTo>
                    <a:pt x="249" y="634"/>
                  </a:lnTo>
                  <a:lnTo>
                    <a:pt x="249" y="632"/>
                  </a:lnTo>
                  <a:lnTo>
                    <a:pt x="249" y="632"/>
                  </a:lnTo>
                  <a:lnTo>
                    <a:pt x="246" y="632"/>
                  </a:lnTo>
                  <a:lnTo>
                    <a:pt x="246" y="634"/>
                  </a:lnTo>
                  <a:lnTo>
                    <a:pt x="246" y="638"/>
                  </a:lnTo>
                  <a:lnTo>
                    <a:pt x="246" y="643"/>
                  </a:lnTo>
                  <a:lnTo>
                    <a:pt x="246" y="652"/>
                  </a:lnTo>
                  <a:lnTo>
                    <a:pt x="249" y="656"/>
                  </a:lnTo>
                  <a:lnTo>
                    <a:pt x="249" y="661"/>
                  </a:lnTo>
                  <a:lnTo>
                    <a:pt x="251" y="663"/>
                  </a:lnTo>
                  <a:lnTo>
                    <a:pt x="251" y="665"/>
                  </a:lnTo>
                  <a:lnTo>
                    <a:pt x="251" y="668"/>
                  </a:lnTo>
                  <a:lnTo>
                    <a:pt x="249" y="670"/>
                  </a:lnTo>
                  <a:lnTo>
                    <a:pt x="246" y="674"/>
                  </a:lnTo>
                  <a:lnTo>
                    <a:pt x="240" y="679"/>
                  </a:lnTo>
                  <a:lnTo>
                    <a:pt x="235" y="681"/>
                  </a:lnTo>
                  <a:lnTo>
                    <a:pt x="231" y="683"/>
                  </a:lnTo>
                  <a:lnTo>
                    <a:pt x="228" y="683"/>
                  </a:lnTo>
                  <a:lnTo>
                    <a:pt x="224" y="686"/>
                  </a:lnTo>
                  <a:lnTo>
                    <a:pt x="222" y="688"/>
                  </a:lnTo>
                  <a:lnTo>
                    <a:pt x="217" y="690"/>
                  </a:lnTo>
                  <a:lnTo>
                    <a:pt x="215" y="690"/>
                  </a:lnTo>
                  <a:lnTo>
                    <a:pt x="213" y="692"/>
                  </a:lnTo>
                  <a:lnTo>
                    <a:pt x="213" y="692"/>
                  </a:lnTo>
                  <a:lnTo>
                    <a:pt x="213" y="692"/>
                  </a:lnTo>
                  <a:lnTo>
                    <a:pt x="215" y="699"/>
                  </a:lnTo>
                  <a:lnTo>
                    <a:pt x="217" y="704"/>
                  </a:lnTo>
                  <a:lnTo>
                    <a:pt x="217" y="708"/>
                  </a:lnTo>
                  <a:lnTo>
                    <a:pt x="219" y="712"/>
                  </a:lnTo>
                  <a:lnTo>
                    <a:pt x="219" y="717"/>
                  </a:lnTo>
                  <a:lnTo>
                    <a:pt x="215" y="724"/>
                  </a:lnTo>
                  <a:lnTo>
                    <a:pt x="213" y="726"/>
                  </a:lnTo>
                  <a:lnTo>
                    <a:pt x="210" y="728"/>
                  </a:lnTo>
                  <a:lnTo>
                    <a:pt x="208" y="730"/>
                  </a:lnTo>
                  <a:lnTo>
                    <a:pt x="206" y="730"/>
                  </a:lnTo>
                  <a:lnTo>
                    <a:pt x="204" y="730"/>
                  </a:lnTo>
                  <a:lnTo>
                    <a:pt x="204" y="733"/>
                  </a:lnTo>
                  <a:lnTo>
                    <a:pt x="204" y="737"/>
                  </a:lnTo>
                  <a:lnTo>
                    <a:pt x="204" y="742"/>
                  </a:lnTo>
                  <a:lnTo>
                    <a:pt x="206" y="748"/>
                  </a:lnTo>
                  <a:lnTo>
                    <a:pt x="206" y="753"/>
                  </a:lnTo>
                  <a:lnTo>
                    <a:pt x="208" y="757"/>
                  </a:lnTo>
                  <a:lnTo>
                    <a:pt x="208" y="760"/>
                  </a:lnTo>
                  <a:lnTo>
                    <a:pt x="210" y="764"/>
                  </a:lnTo>
                  <a:lnTo>
                    <a:pt x="213" y="766"/>
                  </a:lnTo>
                  <a:lnTo>
                    <a:pt x="219" y="769"/>
                  </a:lnTo>
                  <a:lnTo>
                    <a:pt x="224" y="771"/>
                  </a:lnTo>
                  <a:lnTo>
                    <a:pt x="226" y="773"/>
                  </a:lnTo>
                  <a:lnTo>
                    <a:pt x="228" y="775"/>
                  </a:lnTo>
                  <a:lnTo>
                    <a:pt x="231" y="777"/>
                  </a:lnTo>
                  <a:lnTo>
                    <a:pt x="233" y="777"/>
                  </a:lnTo>
                  <a:lnTo>
                    <a:pt x="235" y="780"/>
                  </a:lnTo>
                  <a:lnTo>
                    <a:pt x="237" y="784"/>
                  </a:lnTo>
                  <a:lnTo>
                    <a:pt x="244" y="789"/>
                  </a:lnTo>
                  <a:lnTo>
                    <a:pt x="249" y="793"/>
                  </a:lnTo>
                  <a:lnTo>
                    <a:pt x="255" y="795"/>
                  </a:lnTo>
                  <a:lnTo>
                    <a:pt x="260" y="800"/>
                  </a:lnTo>
                  <a:lnTo>
                    <a:pt x="262" y="800"/>
                  </a:lnTo>
                  <a:lnTo>
                    <a:pt x="264" y="802"/>
                  </a:lnTo>
                  <a:lnTo>
                    <a:pt x="269" y="804"/>
                  </a:lnTo>
                  <a:lnTo>
                    <a:pt x="271" y="807"/>
                  </a:lnTo>
                  <a:lnTo>
                    <a:pt x="271" y="811"/>
                  </a:lnTo>
                  <a:lnTo>
                    <a:pt x="273" y="813"/>
                  </a:lnTo>
                  <a:lnTo>
                    <a:pt x="273" y="816"/>
                  </a:lnTo>
                  <a:lnTo>
                    <a:pt x="273" y="818"/>
                  </a:lnTo>
                  <a:lnTo>
                    <a:pt x="275" y="820"/>
                  </a:lnTo>
                  <a:lnTo>
                    <a:pt x="278" y="825"/>
                  </a:lnTo>
                  <a:lnTo>
                    <a:pt x="282" y="829"/>
                  </a:lnTo>
                  <a:lnTo>
                    <a:pt x="284" y="834"/>
                  </a:lnTo>
                  <a:lnTo>
                    <a:pt x="289" y="836"/>
                  </a:lnTo>
                  <a:lnTo>
                    <a:pt x="291" y="838"/>
                  </a:lnTo>
                  <a:lnTo>
                    <a:pt x="293" y="840"/>
                  </a:lnTo>
                  <a:lnTo>
                    <a:pt x="298" y="840"/>
                  </a:lnTo>
                  <a:lnTo>
                    <a:pt x="300" y="842"/>
                  </a:lnTo>
                  <a:lnTo>
                    <a:pt x="302" y="845"/>
                  </a:lnTo>
                  <a:lnTo>
                    <a:pt x="307" y="847"/>
                  </a:lnTo>
                  <a:lnTo>
                    <a:pt x="309" y="849"/>
                  </a:lnTo>
                  <a:lnTo>
                    <a:pt x="311" y="849"/>
                  </a:lnTo>
                  <a:lnTo>
                    <a:pt x="311" y="849"/>
                  </a:lnTo>
                  <a:lnTo>
                    <a:pt x="314" y="851"/>
                  </a:lnTo>
                  <a:lnTo>
                    <a:pt x="316" y="854"/>
                  </a:lnTo>
                  <a:lnTo>
                    <a:pt x="320" y="856"/>
                  </a:lnTo>
                  <a:lnTo>
                    <a:pt x="325" y="863"/>
                  </a:lnTo>
                  <a:lnTo>
                    <a:pt x="332" y="869"/>
                  </a:lnTo>
                  <a:lnTo>
                    <a:pt x="334" y="876"/>
                  </a:lnTo>
                  <a:lnTo>
                    <a:pt x="336" y="881"/>
                  </a:lnTo>
                  <a:lnTo>
                    <a:pt x="336" y="885"/>
                  </a:lnTo>
                  <a:lnTo>
                    <a:pt x="340" y="890"/>
                  </a:lnTo>
                  <a:lnTo>
                    <a:pt x="347" y="892"/>
                  </a:lnTo>
                  <a:lnTo>
                    <a:pt x="352" y="896"/>
                  </a:lnTo>
                  <a:lnTo>
                    <a:pt x="358" y="899"/>
                  </a:lnTo>
                  <a:lnTo>
                    <a:pt x="365" y="901"/>
                  </a:lnTo>
                  <a:lnTo>
                    <a:pt x="379" y="899"/>
                  </a:lnTo>
                  <a:lnTo>
                    <a:pt x="390" y="896"/>
                  </a:lnTo>
                  <a:lnTo>
                    <a:pt x="397" y="896"/>
                  </a:lnTo>
                  <a:lnTo>
                    <a:pt x="399" y="894"/>
                  </a:lnTo>
                  <a:lnTo>
                    <a:pt x="401" y="894"/>
                  </a:lnTo>
                  <a:lnTo>
                    <a:pt x="406" y="892"/>
                  </a:lnTo>
                  <a:lnTo>
                    <a:pt x="410" y="890"/>
                  </a:lnTo>
                  <a:lnTo>
                    <a:pt x="412" y="890"/>
                  </a:lnTo>
                  <a:lnTo>
                    <a:pt x="417" y="887"/>
                  </a:lnTo>
                  <a:lnTo>
                    <a:pt x="419" y="890"/>
                  </a:lnTo>
                  <a:lnTo>
                    <a:pt x="421" y="892"/>
                  </a:lnTo>
                  <a:lnTo>
                    <a:pt x="421" y="896"/>
                  </a:lnTo>
                  <a:lnTo>
                    <a:pt x="421" y="903"/>
                  </a:lnTo>
                  <a:lnTo>
                    <a:pt x="421" y="907"/>
                  </a:lnTo>
                  <a:lnTo>
                    <a:pt x="423" y="912"/>
                  </a:lnTo>
                  <a:lnTo>
                    <a:pt x="426" y="916"/>
                  </a:lnTo>
                  <a:lnTo>
                    <a:pt x="428" y="919"/>
                  </a:lnTo>
                  <a:lnTo>
                    <a:pt x="430" y="916"/>
                  </a:lnTo>
                  <a:lnTo>
                    <a:pt x="435" y="910"/>
                  </a:lnTo>
                  <a:lnTo>
                    <a:pt x="435" y="907"/>
                  </a:lnTo>
                  <a:lnTo>
                    <a:pt x="439" y="903"/>
                  </a:lnTo>
                  <a:lnTo>
                    <a:pt x="441" y="901"/>
                  </a:lnTo>
                  <a:lnTo>
                    <a:pt x="444" y="899"/>
                  </a:lnTo>
                  <a:lnTo>
                    <a:pt x="446" y="896"/>
                  </a:lnTo>
                  <a:lnTo>
                    <a:pt x="448" y="894"/>
                  </a:lnTo>
                  <a:lnTo>
                    <a:pt x="448" y="892"/>
                  </a:lnTo>
                  <a:lnTo>
                    <a:pt x="448" y="887"/>
                  </a:lnTo>
                  <a:lnTo>
                    <a:pt x="448" y="883"/>
                  </a:lnTo>
                  <a:lnTo>
                    <a:pt x="444" y="876"/>
                  </a:lnTo>
                  <a:lnTo>
                    <a:pt x="441" y="867"/>
                  </a:lnTo>
                  <a:lnTo>
                    <a:pt x="439" y="863"/>
                  </a:lnTo>
                  <a:lnTo>
                    <a:pt x="437" y="858"/>
                  </a:lnTo>
                  <a:lnTo>
                    <a:pt x="437" y="856"/>
                  </a:lnTo>
                  <a:lnTo>
                    <a:pt x="437" y="854"/>
                  </a:lnTo>
                  <a:lnTo>
                    <a:pt x="435" y="854"/>
                  </a:lnTo>
                  <a:lnTo>
                    <a:pt x="432" y="849"/>
                  </a:lnTo>
                  <a:lnTo>
                    <a:pt x="432" y="847"/>
                  </a:lnTo>
                  <a:lnTo>
                    <a:pt x="428" y="840"/>
                  </a:lnTo>
                  <a:lnTo>
                    <a:pt x="423" y="834"/>
                  </a:lnTo>
                  <a:lnTo>
                    <a:pt x="421" y="829"/>
                  </a:lnTo>
                  <a:lnTo>
                    <a:pt x="419" y="827"/>
                  </a:lnTo>
                  <a:lnTo>
                    <a:pt x="414" y="825"/>
                  </a:lnTo>
                  <a:lnTo>
                    <a:pt x="412" y="822"/>
                  </a:lnTo>
                  <a:lnTo>
                    <a:pt x="410" y="818"/>
                  </a:lnTo>
                  <a:lnTo>
                    <a:pt x="408" y="813"/>
                  </a:lnTo>
                  <a:lnTo>
                    <a:pt x="406" y="807"/>
                  </a:lnTo>
                  <a:lnTo>
                    <a:pt x="401" y="795"/>
                  </a:lnTo>
                  <a:lnTo>
                    <a:pt x="397" y="786"/>
                  </a:lnTo>
                  <a:lnTo>
                    <a:pt x="392" y="780"/>
                  </a:lnTo>
                  <a:lnTo>
                    <a:pt x="392" y="766"/>
                  </a:lnTo>
                  <a:lnTo>
                    <a:pt x="397" y="757"/>
                  </a:lnTo>
                  <a:lnTo>
                    <a:pt x="399" y="751"/>
                  </a:lnTo>
                  <a:lnTo>
                    <a:pt x="399" y="744"/>
                  </a:lnTo>
                  <a:lnTo>
                    <a:pt x="399" y="739"/>
                  </a:lnTo>
                  <a:lnTo>
                    <a:pt x="399" y="735"/>
                  </a:lnTo>
                  <a:lnTo>
                    <a:pt x="397" y="730"/>
                  </a:lnTo>
                  <a:lnTo>
                    <a:pt x="392" y="726"/>
                  </a:lnTo>
                  <a:lnTo>
                    <a:pt x="390" y="719"/>
                  </a:lnTo>
                  <a:lnTo>
                    <a:pt x="388" y="715"/>
                  </a:lnTo>
                  <a:lnTo>
                    <a:pt x="385" y="710"/>
                  </a:lnTo>
                  <a:lnTo>
                    <a:pt x="383" y="704"/>
                  </a:lnTo>
                  <a:lnTo>
                    <a:pt x="381" y="699"/>
                  </a:lnTo>
                  <a:lnTo>
                    <a:pt x="379" y="695"/>
                  </a:lnTo>
                  <a:lnTo>
                    <a:pt x="379" y="690"/>
                  </a:lnTo>
                  <a:lnTo>
                    <a:pt x="376" y="686"/>
                  </a:lnTo>
                  <a:lnTo>
                    <a:pt x="374" y="681"/>
                  </a:lnTo>
                  <a:lnTo>
                    <a:pt x="370" y="681"/>
                  </a:lnTo>
                  <a:lnTo>
                    <a:pt x="365" y="679"/>
                  </a:lnTo>
                  <a:lnTo>
                    <a:pt x="361" y="679"/>
                  </a:lnTo>
                  <a:lnTo>
                    <a:pt x="354" y="679"/>
                  </a:lnTo>
                  <a:lnTo>
                    <a:pt x="352" y="677"/>
                  </a:lnTo>
                  <a:lnTo>
                    <a:pt x="347" y="677"/>
                  </a:lnTo>
                  <a:lnTo>
                    <a:pt x="343" y="679"/>
                  </a:lnTo>
                  <a:lnTo>
                    <a:pt x="336" y="681"/>
                  </a:lnTo>
                  <a:lnTo>
                    <a:pt x="327" y="686"/>
                  </a:lnTo>
                  <a:lnTo>
                    <a:pt x="320" y="690"/>
                  </a:lnTo>
                  <a:lnTo>
                    <a:pt x="314" y="692"/>
                  </a:lnTo>
                  <a:lnTo>
                    <a:pt x="309" y="692"/>
                  </a:lnTo>
                  <a:lnTo>
                    <a:pt x="309" y="692"/>
                  </a:lnTo>
                  <a:lnTo>
                    <a:pt x="307" y="692"/>
                  </a:lnTo>
                  <a:lnTo>
                    <a:pt x="305" y="692"/>
                  </a:lnTo>
                  <a:lnTo>
                    <a:pt x="302" y="690"/>
                  </a:lnTo>
                  <a:lnTo>
                    <a:pt x="298" y="688"/>
                  </a:lnTo>
                  <a:lnTo>
                    <a:pt x="296" y="686"/>
                  </a:lnTo>
                  <a:lnTo>
                    <a:pt x="296" y="681"/>
                  </a:lnTo>
                  <a:lnTo>
                    <a:pt x="296" y="679"/>
                  </a:lnTo>
                  <a:lnTo>
                    <a:pt x="298" y="674"/>
                  </a:lnTo>
                  <a:lnTo>
                    <a:pt x="298" y="672"/>
                  </a:lnTo>
                  <a:lnTo>
                    <a:pt x="300" y="670"/>
                  </a:lnTo>
                  <a:lnTo>
                    <a:pt x="302" y="665"/>
                  </a:lnTo>
                  <a:lnTo>
                    <a:pt x="305" y="663"/>
                  </a:lnTo>
                  <a:lnTo>
                    <a:pt x="307" y="661"/>
                  </a:lnTo>
                  <a:lnTo>
                    <a:pt x="307" y="659"/>
                  </a:lnTo>
                  <a:lnTo>
                    <a:pt x="309" y="659"/>
                  </a:lnTo>
                  <a:lnTo>
                    <a:pt x="309" y="656"/>
                  </a:lnTo>
                  <a:lnTo>
                    <a:pt x="307" y="654"/>
                  </a:lnTo>
                  <a:lnTo>
                    <a:pt x="302" y="650"/>
                  </a:lnTo>
                  <a:lnTo>
                    <a:pt x="298" y="643"/>
                  </a:lnTo>
                  <a:lnTo>
                    <a:pt x="293" y="638"/>
                  </a:lnTo>
                  <a:lnTo>
                    <a:pt x="289" y="634"/>
                  </a:lnTo>
                  <a:lnTo>
                    <a:pt x="287" y="632"/>
                  </a:lnTo>
                  <a:lnTo>
                    <a:pt x="287" y="630"/>
                  </a:lnTo>
                  <a:lnTo>
                    <a:pt x="287" y="630"/>
                  </a:lnTo>
                  <a:lnTo>
                    <a:pt x="284" y="627"/>
                  </a:lnTo>
                  <a:lnTo>
                    <a:pt x="282" y="625"/>
                  </a:lnTo>
                  <a:lnTo>
                    <a:pt x="280" y="621"/>
                  </a:lnTo>
                  <a:lnTo>
                    <a:pt x="282" y="614"/>
                  </a:lnTo>
                  <a:lnTo>
                    <a:pt x="282" y="609"/>
                  </a:lnTo>
                  <a:lnTo>
                    <a:pt x="284" y="605"/>
                  </a:lnTo>
                  <a:lnTo>
                    <a:pt x="287" y="603"/>
                  </a:lnTo>
                  <a:lnTo>
                    <a:pt x="291" y="598"/>
                  </a:lnTo>
                  <a:lnTo>
                    <a:pt x="296" y="594"/>
                  </a:lnTo>
                  <a:lnTo>
                    <a:pt x="298" y="591"/>
                  </a:lnTo>
                  <a:lnTo>
                    <a:pt x="298" y="589"/>
                  </a:lnTo>
                  <a:lnTo>
                    <a:pt x="298" y="585"/>
                  </a:lnTo>
                  <a:lnTo>
                    <a:pt x="298" y="580"/>
                  </a:lnTo>
                  <a:lnTo>
                    <a:pt x="298" y="578"/>
                  </a:lnTo>
                  <a:lnTo>
                    <a:pt x="300" y="573"/>
                  </a:lnTo>
                  <a:lnTo>
                    <a:pt x="305" y="571"/>
                  </a:lnTo>
                  <a:lnTo>
                    <a:pt x="311" y="567"/>
                  </a:lnTo>
                  <a:lnTo>
                    <a:pt x="318" y="565"/>
                  </a:lnTo>
                  <a:lnTo>
                    <a:pt x="323" y="562"/>
                  </a:lnTo>
                  <a:lnTo>
                    <a:pt x="327" y="560"/>
                  </a:lnTo>
                  <a:lnTo>
                    <a:pt x="329" y="560"/>
                  </a:lnTo>
                  <a:lnTo>
                    <a:pt x="332" y="558"/>
                  </a:lnTo>
                  <a:lnTo>
                    <a:pt x="334" y="558"/>
                  </a:lnTo>
                  <a:lnTo>
                    <a:pt x="338" y="558"/>
                  </a:lnTo>
                  <a:lnTo>
                    <a:pt x="347" y="556"/>
                  </a:lnTo>
                  <a:lnTo>
                    <a:pt x="367" y="558"/>
                  </a:lnTo>
                  <a:lnTo>
                    <a:pt x="379" y="556"/>
                  </a:lnTo>
                  <a:lnTo>
                    <a:pt x="385" y="551"/>
                  </a:lnTo>
                  <a:lnTo>
                    <a:pt x="385" y="547"/>
                  </a:lnTo>
                  <a:lnTo>
                    <a:pt x="383" y="544"/>
                  </a:lnTo>
                  <a:lnTo>
                    <a:pt x="381" y="540"/>
                  </a:lnTo>
                  <a:lnTo>
                    <a:pt x="379" y="535"/>
                  </a:lnTo>
                  <a:lnTo>
                    <a:pt x="376" y="529"/>
                  </a:lnTo>
                  <a:lnTo>
                    <a:pt x="376" y="524"/>
                  </a:lnTo>
                  <a:lnTo>
                    <a:pt x="379" y="515"/>
                  </a:lnTo>
                  <a:lnTo>
                    <a:pt x="383" y="508"/>
                  </a:lnTo>
                  <a:lnTo>
                    <a:pt x="388" y="502"/>
                  </a:lnTo>
                  <a:lnTo>
                    <a:pt x="394" y="500"/>
                  </a:lnTo>
                  <a:lnTo>
                    <a:pt x="399" y="500"/>
                  </a:lnTo>
                  <a:lnTo>
                    <a:pt x="406" y="497"/>
                  </a:lnTo>
                  <a:lnTo>
                    <a:pt x="412" y="497"/>
                  </a:lnTo>
                  <a:lnTo>
                    <a:pt x="417" y="495"/>
                  </a:lnTo>
                  <a:lnTo>
                    <a:pt x="421" y="495"/>
                  </a:lnTo>
                  <a:lnTo>
                    <a:pt x="423" y="493"/>
                  </a:lnTo>
                  <a:lnTo>
                    <a:pt x="428" y="493"/>
                  </a:lnTo>
                  <a:lnTo>
                    <a:pt x="430" y="495"/>
                  </a:lnTo>
                  <a:lnTo>
                    <a:pt x="437" y="497"/>
                  </a:lnTo>
                  <a:lnTo>
                    <a:pt x="444" y="500"/>
                  </a:lnTo>
                  <a:lnTo>
                    <a:pt x="450" y="504"/>
                  </a:lnTo>
                  <a:lnTo>
                    <a:pt x="455" y="506"/>
                  </a:lnTo>
                  <a:lnTo>
                    <a:pt x="459" y="508"/>
                  </a:lnTo>
                  <a:lnTo>
                    <a:pt x="464" y="508"/>
                  </a:lnTo>
                  <a:lnTo>
                    <a:pt x="466" y="506"/>
                  </a:lnTo>
                  <a:lnTo>
                    <a:pt x="468" y="504"/>
                  </a:lnTo>
                  <a:lnTo>
                    <a:pt x="471" y="504"/>
                  </a:lnTo>
                  <a:lnTo>
                    <a:pt x="471" y="502"/>
                  </a:lnTo>
                  <a:lnTo>
                    <a:pt x="475" y="502"/>
                  </a:lnTo>
                  <a:lnTo>
                    <a:pt x="480" y="502"/>
                  </a:lnTo>
                  <a:lnTo>
                    <a:pt x="488" y="502"/>
                  </a:lnTo>
                  <a:lnTo>
                    <a:pt x="495" y="504"/>
                  </a:lnTo>
                  <a:lnTo>
                    <a:pt x="502" y="506"/>
                  </a:lnTo>
                  <a:lnTo>
                    <a:pt x="506" y="508"/>
                  </a:lnTo>
                  <a:lnTo>
                    <a:pt x="511" y="508"/>
                  </a:lnTo>
                  <a:lnTo>
                    <a:pt x="515" y="511"/>
                  </a:lnTo>
                  <a:lnTo>
                    <a:pt x="518" y="508"/>
                  </a:lnTo>
                  <a:lnTo>
                    <a:pt x="520" y="506"/>
                  </a:lnTo>
                  <a:lnTo>
                    <a:pt x="522" y="500"/>
                  </a:lnTo>
                  <a:lnTo>
                    <a:pt x="522" y="495"/>
                  </a:lnTo>
                  <a:lnTo>
                    <a:pt x="522" y="491"/>
                  </a:lnTo>
                  <a:lnTo>
                    <a:pt x="522" y="488"/>
                  </a:lnTo>
                  <a:lnTo>
                    <a:pt x="522" y="486"/>
                  </a:lnTo>
                  <a:lnTo>
                    <a:pt x="522" y="484"/>
                  </a:lnTo>
                  <a:lnTo>
                    <a:pt x="522" y="479"/>
                  </a:lnTo>
                  <a:lnTo>
                    <a:pt x="524" y="475"/>
                  </a:lnTo>
                  <a:lnTo>
                    <a:pt x="527" y="470"/>
                  </a:lnTo>
                  <a:lnTo>
                    <a:pt x="529" y="468"/>
                  </a:lnTo>
                  <a:lnTo>
                    <a:pt x="531" y="466"/>
                  </a:lnTo>
                  <a:lnTo>
                    <a:pt x="533" y="466"/>
                  </a:lnTo>
                  <a:lnTo>
                    <a:pt x="536" y="466"/>
                  </a:lnTo>
                  <a:lnTo>
                    <a:pt x="536" y="466"/>
                  </a:lnTo>
                  <a:lnTo>
                    <a:pt x="533" y="464"/>
                  </a:lnTo>
                  <a:lnTo>
                    <a:pt x="529" y="461"/>
                  </a:lnTo>
                  <a:lnTo>
                    <a:pt x="527" y="459"/>
                  </a:lnTo>
                  <a:lnTo>
                    <a:pt x="524" y="457"/>
                  </a:lnTo>
                  <a:lnTo>
                    <a:pt x="524" y="455"/>
                  </a:lnTo>
                  <a:lnTo>
                    <a:pt x="524" y="452"/>
                  </a:lnTo>
                  <a:lnTo>
                    <a:pt x="527" y="450"/>
                  </a:lnTo>
                  <a:lnTo>
                    <a:pt x="527" y="450"/>
                  </a:lnTo>
                  <a:lnTo>
                    <a:pt x="524" y="450"/>
                  </a:lnTo>
                  <a:lnTo>
                    <a:pt x="522" y="450"/>
                  </a:lnTo>
                  <a:lnTo>
                    <a:pt x="515" y="452"/>
                  </a:lnTo>
                  <a:lnTo>
                    <a:pt x="509" y="457"/>
                  </a:lnTo>
                  <a:lnTo>
                    <a:pt x="502" y="459"/>
                  </a:lnTo>
                  <a:lnTo>
                    <a:pt x="497" y="461"/>
                  </a:lnTo>
                  <a:lnTo>
                    <a:pt x="495" y="461"/>
                  </a:lnTo>
                  <a:lnTo>
                    <a:pt x="493" y="464"/>
                  </a:lnTo>
                  <a:lnTo>
                    <a:pt x="488" y="464"/>
                  </a:lnTo>
                  <a:lnTo>
                    <a:pt x="486" y="464"/>
                  </a:lnTo>
                  <a:lnTo>
                    <a:pt x="482" y="464"/>
                  </a:lnTo>
                  <a:lnTo>
                    <a:pt x="480" y="464"/>
                  </a:lnTo>
                  <a:lnTo>
                    <a:pt x="477" y="466"/>
                  </a:lnTo>
                  <a:lnTo>
                    <a:pt x="475" y="464"/>
                  </a:lnTo>
                  <a:lnTo>
                    <a:pt x="473" y="464"/>
                  </a:lnTo>
                  <a:lnTo>
                    <a:pt x="471" y="461"/>
                  </a:lnTo>
                  <a:lnTo>
                    <a:pt x="468" y="459"/>
                  </a:lnTo>
                  <a:lnTo>
                    <a:pt x="464" y="452"/>
                  </a:lnTo>
                  <a:lnTo>
                    <a:pt x="459" y="448"/>
                  </a:lnTo>
                  <a:lnTo>
                    <a:pt x="459" y="446"/>
                  </a:lnTo>
                  <a:lnTo>
                    <a:pt x="457" y="443"/>
                  </a:lnTo>
                  <a:lnTo>
                    <a:pt x="457" y="441"/>
                  </a:lnTo>
                  <a:lnTo>
                    <a:pt x="457" y="441"/>
                  </a:lnTo>
                  <a:lnTo>
                    <a:pt x="457" y="439"/>
                  </a:lnTo>
                  <a:lnTo>
                    <a:pt x="457" y="439"/>
                  </a:lnTo>
                  <a:lnTo>
                    <a:pt x="455" y="439"/>
                  </a:lnTo>
                  <a:lnTo>
                    <a:pt x="450" y="437"/>
                  </a:lnTo>
                  <a:lnTo>
                    <a:pt x="444" y="435"/>
                  </a:lnTo>
                  <a:lnTo>
                    <a:pt x="437" y="432"/>
                  </a:lnTo>
                  <a:lnTo>
                    <a:pt x="435" y="432"/>
                  </a:lnTo>
                  <a:lnTo>
                    <a:pt x="430" y="432"/>
                  </a:lnTo>
                  <a:lnTo>
                    <a:pt x="423" y="435"/>
                  </a:lnTo>
                  <a:lnTo>
                    <a:pt x="417" y="437"/>
                  </a:lnTo>
                  <a:lnTo>
                    <a:pt x="412" y="439"/>
                  </a:lnTo>
                  <a:lnTo>
                    <a:pt x="406" y="441"/>
                  </a:lnTo>
                  <a:lnTo>
                    <a:pt x="401" y="446"/>
                  </a:lnTo>
                  <a:lnTo>
                    <a:pt x="397" y="448"/>
                  </a:lnTo>
                  <a:lnTo>
                    <a:pt x="392" y="450"/>
                  </a:lnTo>
                  <a:lnTo>
                    <a:pt x="388" y="450"/>
                  </a:lnTo>
                  <a:lnTo>
                    <a:pt x="385" y="450"/>
                  </a:lnTo>
                  <a:lnTo>
                    <a:pt x="385" y="448"/>
                  </a:lnTo>
                  <a:lnTo>
                    <a:pt x="385" y="441"/>
                  </a:lnTo>
                  <a:lnTo>
                    <a:pt x="388" y="435"/>
                  </a:lnTo>
                  <a:lnTo>
                    <a:pt x="390" y="428"/>
                  </a:lnTo>
                  <a:lnTo>
                    <a:pt x="392" y="423"/>
                  </a:lnTo>
                  <a:lnTo>
                    <a:pt x="394" y="421"/>
                  </a:lnTo>
                  <a:lnTo>
                    <a:pt x="397" y="419"/>
                  </a:lnTo>
                  <a:lnTo>
                    <a:pt x="399" y="414"/>
                  </a:lnTo>
                  <a:lnTo>
                    <a:pt x="399" y="412"/>
                  </a:lnTo>
                  <a:lnTo>
                    <a:pt x="399" y="412"/>
                  </a:lnTo>
                  <a:lnTo>
                    <a:pt x="397" y="412"/>
                  </a:lnTo>
                  <a:lnTo>
                    <a:pt x="394" y="412"/>
                  </a:lnTo>
                  <a:lnTo>
                    <a:pt x="392" y="412"/>
                  </a:lnTo>
                  <a:lnTo>
                    <a:pt x="390" y="412"/>
                  </a:lnTo>
                  <a:lnTo>
                    <a:pt x="390" y="410"/>
                  </a:lnTo>
                  <a:lnTo>
                    <a:pt x="388" y="403"/>
                  </a:lnTo>
                  <a:lnTo>
                    <a:pt x="388" y="396"/>
                  </a:lnTo>
                  <a:lnTo>
                    <a:pt x="388" y="390"/>
                  </a:lnTo>
                  <a:lnTo>
                    <a:pt x="390" y="383"/>
                  </a:lnTo>
                  <a:lnTo>
                    <a:pt x="390" y="378"/>
                  </a:lnTo>
                  <a:lnTo>
                    <a:pt x="392" y="374"/>
                  </a:lnTo>
                  <a:lnTo>
                    <a:pt x="392" y="374"/>
                  </a:lnTo>
                  <a:lnTo>
                    <a:pt x="394" y="374"/>
                  </a:lnTo>
                  <a:lnTo>
                    <a:pt x="394" y="374"/>
                  </a:lnTo>
                  <a:lnTo>
                    <a:pt x="397" y="372"/>
                  </a:lnTo>
                  <a:lnTo>
                    <a:pt x="397" y="372"/>
                  </a:lnTo>
                  <a:lnTo>
                    <a:pt x="399" y="367"/>
                  </a:lnTo>
                  <a:lnTo>
                    <a:pt x="399" y="363"/>
                  </a:lnTo>
                  <a:lnTo>
                    <a:pt x="399" y="358"/>
                  </a:lnTo>
                  <a:lnTo>
                    <a:pt x="397" y="349"/>
                  </a:lnTo>
                  <a:lnTo>
                    <a:pt x="390" y="329"/>
                  </a:lnTo>
                  <a:lnTo>
                    <a:pt x="390" y="318"/>
                  </a:lnTo>
                  <a:lnTo>
                    <a:pt x="399" y="311"/>
                  </a:lnTo>
                  <a:lnTo>
                    <a:pt x="403" y="309"/>
                  </a:lnTo>
                  <a:lnTo>
                    <a:pt x="408" y="309"/>
                  </a:lnTo>
                  <a:lnTo>
                    <a:pt x="412" y="311"/>
                  </a:lnTo>
                  <a:lnTo>
                    <a:pt x="414" y="316"/>
                  </a:lnTo>
                  <a:lnTo>
                    <a:pt x="417" y="320"/>
                  </a:lnTo>
                  <a:lnTo>
                    <a:pt x="417" y="325"/>
                  </a:lnTo>
                  <a:lnTo>
                    <a:pt x="419" y="331"/>
                  </a:lnTo>
                  <a:lnTo>
                    <a:pt x="419" y="338"/>
                  </a:lnTo>
                  <a:lnTo>
                    <a:pt x="421" y="345"/>
                  </a:lnTo>
                  <a:lnTo>
                    <a:pt x="423" y="349"/>
                  </a:lnTo>
                  <a:lnTo>
                    <a:pt x="428" y="354"/>
                  </a:lnTo>
                  <a:lnTo>
                    <a:pt x="432" y="358"/>
                  </a:lnTo>
                  <a:lnTo>
                    <a:pt x="435" y="361"/>
                  </a:lnTo>
                  <a:lnTo>
                    <a:pt x="435" y="365"/>
                  </a:lnTo>
                  <a:lnTo>
                    <a:pt x="437" y="367"/>
                  </a:lnTo>
                  <a:lnTo>
                    <a:pt x="437" y="369"/>
                  </a:lnTo>
                  <a:lnTo>
                    <a:pt x="439" y="372"/>
                  </a:lnTo>
                  <a:lnTo>
                    <a:pt x="441" y="372"/>
                  </a:lnTo>
                  <a:lnTo>
                    <a:pt x="444" y="369"/>
                  </a:lnTo>
                  <a:lnTo>
                    <a:pt x="448" y="365"/>
                  </a:lnTo>
                  <a:lnTo>
                    <a:pt x="450" y="363"/>
                  </a:lnTo>
                  <a:lnTo>
                    <a:pt x="453" y="361"/>
                  </a:lnTo>
                  <a:lnTo>
                    <a:pt x="453" y="358"/>
                  </a:lnTo>
                  <a:lnTo>
                    <a:pt x="453" y="358"/>
                  </a:lnTo>
                  <a:lnTo>
                    <a:pt x="453" y="358"/>
                  </a:lnTo>
                  <a:lnTo>
                    <a:pt x="453" y="358"/>
                  </a:lnTo>
                  <a:lnTo>
                    <a:pt x="455" y="356"/>
                  </a:lnTo>
                  <a:lnTo>
                    <a:pt x="457" y="356"/>
                  </a:lnTo>
                  <a:lnTo>
                    <a:pt x="462" y="352"/>
                  </a:lnTo>
                  <a:lnTo>
                    <a:pt x="466" y="349"/>
                  </a:lnTo>
                  <a:lnTo>
                    <a:pt x="471" y="347"/>
                  </a:lnTo>
                  <a:lnTo>
                    <a:pt x="475" y="345"/>
                  </a:lnTo>
                  <a:lnTo>
                    <a:pt x="477" y="345"/>
                  </a:lnTo>
                  <a:lnTo>
                    <a:pt x="480" y="345"/>
                  </a:lnTo>
                  <a:lnTo>
                    <a:pt x="482" y="343"/>
                  </a:lnTo>
                  <a:lnTo>
                    <a:pt x="486" y="340"/>
                  </a:lnTo>
                  <a:lnTo>
                    <a:pt x="488" y="338"/>
                  </a:lnTo>
                  <a:lnTo>
                    <a:pt x="488" y="336"/>
                  </a:lnTo>
                  <a:lnTo>
                    <a:pt x="491" y="331"/>
                  </a:lnTo>
                  <a:lnTo>
                    <a:pt x="491" y="329"/>
                  </a:lnTo>
                  <a:lnTo>
                    <a:pt x="493" y="325"/>
                  </a:lnTo>
                  <a:lnTo>
                    <a:pt x="497" y="322"/>
                  </a:lnTo>
                  <a:lnTo>
                    <a:pt x="504" y="318"/>
                  </a:lnTo>
                  <a:lnTo>
                    <a:pt x="513" y="316"/>
                  </a:lnTo>
                  <a:lnTo>
                    <a:pt x="522" y="311"/>
                  </a:lnTo>
                  <a:lnTo>
                    <a:pt x="531" y="311"/>
                  </a:lnTo>
                  <a:lnTo>
                    <a:pt x="545" y="311"/>
                  </a:lnTo>
                  <a:lnTo>
                    <a:pt x="556" y="307"/>
                  </a:lnTo>
                  <a:lnTo>
                    <a:pt x="567" y="302"/>
                  </a:lnTo>
                  <a:lnTo>
                    <a:pt x="585" y="300"/>
                  </a:lnTo>
                  <a:lnTo>
                    <a:pt x="605" y="300"/>
                  </a:lnTo>
                  <a:lnTo>
                    <a:pt x="619" y="298"/>
                  </a:lnTo>
                  <a:lnTo>
                    <a:pt x="630" y="291"/>
                  </a:lnTo>
                  <a:lnTo>
                    <a:pt x="641" y="278"/>
                  </a:lnTo>
                  <a:lnTo>
                    <a:pt x="643" y="260"/>
                  </a:lnTo>
                  <a:lnTo>
                    <a:pt x="643" y="244"/>
                  </a:lnTo>
                  <a:lnTo>
                    <a:pt x="641" y="237"/>
                  </a:lnTo>
                  <a:lnTo>
                    <a:pt x="643" y="231"/>
                  </a:lnTo>
                  <a:lnTo>
                    <a:pt x="645" y="222"/>
                  </a:lnTo>
                  <a:lnTo>
                    <a:pt x="648" y="217"/>
                  </a:lnTo>
                  <a:lnTo>
                    <a:pt x="648" y="213"/>
                  </a:lnTo>
                  <a:lnTo>
                    <a:pt x="648" y="208"/>
                  </a:lnTo>
                  <a:lnTo>
                    <a:pt x="645" y="204"/>
                  </a:lnTo>
                  <a:lnTo>
                    <a:pt x="645" y="201"/>
                  </a:lnTo>
                  <a:lnTo>
                    <a:pt x="648" y="197"/>
                  </a:lnTo>
                  <a:lnTo>
                    <a:pt x="650" y="195"/>
                  </a:lnTo>
                  <a:lnTo>
                    <a:pt x="652" y="190"/>
                  </a:lnTo>
                  <a:lnTo>
                    <a:pt x="659" y="186"/>
                  </a:lnTo>
                  <a:lnTo>
                    <a:pt x="681" y="174"/>
                  </a:lnTo>
                  <a:lnTo>
                    <a:pt x="695" y="166"/>
                  </a:lnTo>
                  <a:lnTo>
                    <a:pt x="704" y="159"/>
                  </a:lnTo>
                  <a:lnTo>
                    <a:pt x="708" y="157"/>
                  </a:lnTo>
                  <a:lnTo>
                    <a:pt x="713" y="152"/>
                  </a:lnTo>
                  <a:lnTo>
                    <a:pt x="719" y="150"/>
                  </a:lnTo>
                  <a:lnTo>
                    <a:pt x="724" y="145"/>
                  </a:lnTo>
                  <a:lnTo>
                    <a:pt x="731" y="143"/>
                  </a:lnTo>
                  <a:lnTo>
                    <a:pt x="735" y="141"/>
                  </a:lnTo>
                  <a:lnTo>
                    <a:pt x="737" y="141"/>
                  </a:lnTo>
                  <a:lnTo>
                    <a:pt x="740" y="139"/>
                  </a:lnTo>
                  <a:lnTo>
                    <a:pt x="740" y="139"/>
                  </a:lnTo>
                  <a:lnTo>
                    <a:pt x="742" y="136"/>
                  </a:lnTo>
                  <a:lnTo>
                    <a:pt x="746" y="134"/>
                  </a:lnTo>
                  <a:lnTo>
                    <a:pt x="751" y="130"/>
                  </a:lnTo>
                  <a:lnTo>
                    <a:pt x="755" y="125"/>
                  </a:lnTo>
                  <a:lnTo>
                    <a:pt x="760" y="121"/>
                  </a:lnTo>
                  <a:lnTo>
                    <a:pt x="764" y="118"/>
                  </a:lnTo>
                  <a:lnTo>
                    <a:pt x="767" y="114"/>
                  </a:lnTo>
                  <a:lnTo>
                    <a:pt x="769" y="107"/>
                  </a:lnTo>
                  <a:lnTo>
                    <a:pt x="771" y="103"/>
                  </a:lnTo>
                  <a:lnTo>
                    <a:pt x="773" y="98"/>
                  </a:lnTo>
                  <a:lnTo>
                    <a:pt x="773" y="94"/>
                  </a:lnTo>
                  <a:lnTo>
                    <a:pt x="776" y="94"/>
                  </a:lnTo>
                  <a:lnTo>
                    <a:pt x="773" y="94"/>
                  </a:lnTo>
                  <a:lnTo>
                    <a:pt x="771" y="94"/>
                  </a:lnTo>
                  <a:lnTo>
                    <a:pt x="769" y="94"/>
                  </a:lnTo>
                  <a:lnTo>
                    <a:pt x="767" y="92"/>
                  </a:lnTo>
                  <a:lnTo>
                    <a:pt x="764" y="92"/>
                  </a:lnTo>
                  <a:lnTo>
                    <a:pt x="762" y="87"/>
                  </a:lnTo>
                  <a:lnTo>
                    <a:pt x="760" y="83"/>
                  </a:lnTo>
                  <a:lnTo>
                    <a:pt x="762" y="76"/>
                  </a:lnTo>
                  <a:lnTo>
                    <a:pt x="762" y="71"/>
                  </a:lnTo>
                  <a:lnTo>
                    <a:pt x="762" y="67"/>
                  </a:lnTo>
                  <a:lnTo>
                    <a:pt x="762" y="65"/>
                  </a:lnTo>
                  <a:lnTo>
                    <a:pt x="758" y="60"/>
                  </a:lnTo>
                  <a:lnTo>
                    <a:pt x="755" y="60"/>
                  </a:lnTo>
                  <a:lnTo>
                    <a:pt x="753" y="60"/>
                  </a:lnTo>
                  <a:lnTo>
                    <a:pt x="753" y="62"/>
                  </a:lnTo>
                  <a:lnTo>
                    <a:pt x="751" y="62"/>
                  </a:lnTo>
                  <a:lnTo>
                    <a:pt x="751" y="65"/>
                  </a:lnTo>
                  <a:lnTo>
                    <a:pt x="751" y="62"/>
                  </a:lnTo>
                  <a:lnTo>
                    <a:pt x="751" y="60"/>
                  </a:lnTo>
                  <a:lnTo>
                    <a:pt x="751" y="56"/>
                  </a:lnTo>
                  <a:lnTo>
                    <a:pt x="751" y="49"/>
                  </a:lnTo>
                  <a:lnTo>
                    <a:pt x="753" y="44"/>
                  </a:lnTo>
                  <a:lnTo>
                    <a:pt x="755" y="42"/>
                  </a:lnTo>
                  <a:lnTo>
                    <a:pt x="758" y="40"/>
                  </a:lnTo>
                  <a:lnTo>
                    <a:pt x="758" y="38"/>
                  </a:lnTo>
                  <a:lnTo>
                    <a:pt x="758" y="38"/>
                  </a:lnTo>
                  <a:lnTo>
                    <a:pt x="755" y="38"/>
                  </a:lnTo>
                  <a:lnTo>
                    <a:pt x="751" y="35"/>
                  </a:lnTo>
                  <a:lnTo>
                    <a:pt x="722" y="31"/>
                  </a:lnTo>
                  <a:lnTo>
                    <a:pt x="695" y="24"/>
                  </a:lnTo>
                  <a:lnTo>
                    <a:pt x="690" y="24"/>
                  </a:lnTo>
                  <a:lnTo>
                    <a:pt x="686" y="22"/>
                  </a:lnTo>
                  <a:lnTo>
                    <a:pt x="686" y="22"/>
                  </a:lnTo>
                  <a:lnTo>
                    <a:pt x="686" y="22"/>
                  </a:lnTo>
                  <a:lnTo>
                    <a:pt x="684" y="22"/>
                  </a:lnTo>
                  <a:lnTo>
                    <a:pt x="684" y="22"/>
                  </a:lnTo>
                  <a:lnTo>
                    <a:pt x="681" y="22"/>
                  </a:lnTo>
                  <a:lnTo>
                    <a:pt x="677" y="20"/>
                  </a:lnTo>
                  <a:lnTo>
                    <a:pt x="670" y="18"/>
                  </a:lnTo>
                  <a:lnTo>
                    <a:pt x="666" y="15"/>
                  </a:lnTo>
                  <a:lnTo>
                    <a:pt x="661" y="15"/>
                  </a:lnTo>
                  <a:lnTo>
                    <a:pt x="659" y="13"/>
                  </a:lnTo>
                  <a:lnTo>
                    <a:pt x="657" y="11"/>
                  </a:lnTo>
                  <a:lnTo>
                    <a:pt x="652" y="9"/>
                  </a:lnTo>
                  <a:lnTo>
                    <a:pt x="645" y="6"/>
                  </a:lnTo>
                  <a:lnTo>
                    <a:pt x="639" y="4"/>
                  </a:lnTo>
                  <a:lnTo>
                    <a:pt x="634" y="2"/>
                  </a:lnTo>
                  <a:lnTo>
                    <a:pt x="632" y="2"/>
                  </a:lnTo>
                  <a:lnTo>
                    <a:pt x="630" y="0"/>
                  </a:lnTo>
                  <a:lnTo>
                    <a:pt x="630" y="2"/>
                  </a:lnTo>
                  <a:lnTo>
                    <a:pt x="628" y="2"/>
                  </a:lnTo>
                  <a:lnTo>
                    <a:pt x="625" y="4"/>
                  </a:lnTo>
                  <a:lnTo>
                    <a:pt x="623" y="6"/>
                  </a:lnTo>
                  <a:lnTo>
                    <a:pt x="621" y="9"/>
                  </a:lnTo>
                  <a:lnTo>
                    <a:pt x="623" y="11"/>
                  </a:lnTo>
                  <a:lnTo>
                    <a:pt x="628" y="15"/>
                  </a:lnTo>
                  <a:lnTo>
                    <a:pt x="632" y="18"/>
                  </a:lnTo>
                  <a:lnTo>
                    <a:pt x="634" y="18"/>
                  </a:lnTo>
                  <a:lnTo>
                    <a:pt x="634" y="18"/>
                  </a:lnTo>
                  <a:lnTo>
                    <a:pt x="634" y="18"/>
                  </a:lnTo>
                  <a:lnTo>
                    <a:pt x="634" y="20"/>
                  </a:lnTo>
                  <a:lnTo>
                    <a:pt x="636" y="20"/>
                  </a:lnTo>
                  <a:lnTo>
                    <a:pt x="641" y="22"/>
                  </a:lnTo>
                  <a:lnTo>
                    <a:pt x="648" y="27"/>
                  </a:lnTo>
                  <a:lnTo>
                    <a:pt x="654" y="31"/>
                  </a:lnTo>
                  <a:lnTo>
                    <a:pt x="659" y="33"/>
                  </a:lnTo>
                  <a:lnTo>
                    <a:pt x="661" y="35"/>
                  </a:lnTo>
                  <a:lnTo>
                    <a:pt x="663" y="35"/>
                  </a:lnTo>
                  <a:lnTo>
                    <a:pt x="663" y="35"/>
                  </a:lnTo>
                  <a:lnTo>
                    <a:pt x="663" y="35"/>
                  </a:lnTo>
                  <a:lnTo>
                    <a:pt x="666" y="33"/>
                  </a:lnTo>
                  <a:lnTo>
                    <a:pt x="666" y="33"/>
                  </a:lnTo>
                  <a:lnTo>
                    <a:pt x="668" y="35"/>
                  </a:lnTo>
                  <a:lnTo>
                    <a:pt x="668" y="35"/>
                  </a:lnTo>
                  <a:lnTo>
                    <a:pt x="668" y="40"/>
                  </a:lnTo>
                  <a:lnTo>
                    <a:pt x="666" y="44"/>
                  </a:lnTo>
                  <a:lnTo>
                    <a:pt x="663" y="51"/>
                  </a:lnTo>
                  <a:lnTo>
                    <a:pt x="663" y="56"/>
                  </a:lnTo>
                  <a:lnTo>
                    <a:pt x="663" y="60"/>
                  </a:lnTo>
                  <a:lnTo>
                    <a:pt x="663" y="65"/>
                  </a:lnTo>
                  <a:lnTo>
                    <a:pt x="661" y="69"/>
                  </a:lnTo>
                  <a:lnTo>
                    <a:pt x="661" y="71"/>
                  </a:lnTo>
                  <a:lnTo>
                    <a:pt x="657" y="71"/>
                  </a:lnTo>
                  <a:lnTo>
                    <a:pt x="652" y="71"/>
                  </a:lnTo>
                  <a:lnTo>
                    <a:pt x="645" y="69"/>
                  </a:lnTo>
                  <a:lnTo>
                    <a:pt x="643" y="67"/>
                  </a:lnTo>
                  <a:lnTo>
                    <a:pt x="641" y="65"/>
                  </a:lnTo>
                  <a:lnTo>
                    <a:pt x="639" y="62"/>
                  </a:lnTo>
                  <a:lnTo>
                    <a:pt x="636" y="60"/>
                  </a:lnTo>
                  <a:lnTo>
                    <a:pt x="636" y="56"/>
                  </a:lnTo>
                  <a:lnTo>
                    <a:pt x="632" y="56"/>
                  </a:lnTo>
                  <a:lnTo>
                    <a:pt x="630" y="53"/>
                  </a:lnTo>
                  <a:lnTo>
                    <a:pt x="628" y="53"/>
                  </a:lnTo>
                  <a:lnTo>
                    <a:pt x="628" y="53"/>
                  </a:lnTo>
                  <a:lnTo>
                    <a:pt x="625" y="51"/>
                  </a:lnTo>
                  <a:lnTo>
                    <a:pt x="623" y="53"/>
                  </a:lnTo>
                  <a:lnTo>
                    <a:pt x="619" y="53"/>
                  </a:lnTo>
                  <a:lnTo>
                    <a:pt x="612" y="56"/>
                  </a:lnTo>
                  <a:lnTo>
                    <a:pt x="605" y="58"/>
                  </a:lnTo>
                  <a:lnTo>
                    <a:pt x="601" y="58"/>
                  </a:lnTo>
                  <a:lnTo>
                    <a:pt x="596" y="58"/>
                  </a:lnTo>
                  <a:lnTo>
                    <a:pt x="594" y="60"/>
                  </a:lnTo>
                  <a:lnTo>
                    <a:pt x="592" y="60"/>
                  </a:lnTo>
                  <a:lnTo>
                    <a:pt x="587" y="62"/>
                  </a:lnTo>
                  <a:lnTo>
                    <a:pt x="580" y="62"/>
                  </a:lnTo>
                  <a:lnTo>
                    <a:pt x="574" y="65"/>
                  </a:lnTo>
                  <a:lnTo>
                    <a:pt x="569" y="67"/>
                  </a:lnTo>
                  <a:lnTo>
                    <a:pt x="565" y="67"/>
                  </a:lnTo>
                  <a:lnTo>
                    <a:pt x="562" y="67"/>
                  </a:lnTo>
                  <a:lnTo>
                    <a:pt x="560" y="67"/>
                  </a:lnTo>
                  <a:lnTo>
                    <a:pt x="556" y="69"/>
                  </a:lnTo>
                  <a:lnTo>
                    <a:pt x="554" y="71"/>
                  </a:lnTo>
                  <a:lnTo>
                    <a:pt x="549" y="76"/>
                  </a:lnTo>
                  <a:lnTo>
                    <a:pt x="547" y="78"/>
                  </a:lnTo>
                  <a:lnTo>
                    <a:pt x="545" y="80"/>
                  </a:lnTo>
                  <a:lnTo>
                    <a:pt x="540" y="83"/>
                  </a:lnTo>
                  <a:lnTo>
                    <a:pt x="536" y="83"/>
                  </a:lnTo>
                  <a:lnTo>
                    <a:pt x="531" y="83"/>
                  </a:lnTo>
                  <a:lnTo>
                    <a:pt x="529" y="85"/>
                  </a:lnTo>
                  <a:lnTo>
                    <a:pt x="527" y="87"/>
                  </a:lnTo>
                  <a:lnTo>
                    <a:pt x="524" y="89"/>
                  </a:lnTo>
                  <a:lnTo>
                    <a:pt x="522" y="89"/>
                  </a:lnTo>
                  <a:lnTo>
                    <a:pt x="522" y="89"/>
                  </a:lnTo>
                  <a:lnTo>
                    <a:pt x="522" y="87"/>
                  </a:lnTo>
                  <a:lnTo>
                    <a:pt x="524" y="83"/>
                  </a:lnTo>
                  <a:lnTo>
                    <a:pt x="527" y="76"/>
                  </a:lnTo>
                  <a:lnTo>
                    <a:pt x="529" y="69"/>
                  </a:lnTo>
                  <a:lnTo>
                    <a:pt x="531" y="65"/>
                  </a:lnTo>
                  <a:lnTo>
                    <a:pt x="533" y="62"/>
                  </a:lnTo>
                  <a:lnTo>
                    <a:pt x="536" y="60"/>
                  </a:lnTo>
                  <a:lnTo>
                    <a:pt x="536" y="58"/>
                  </a:lnTo>
                  <a:lnTo>
                    <a:pt x="531" y="58"/>
                  </a:lnTo>
                  <a:lnTo>
                    <a:pt x="515" y="60"/>
                  </a:lnTo>
                  <a:lnTo>
                    <a:pt x="504" y="62"/>
                  </a:lnTo>
                  <a:lnTo>
                    <a:pt x="497" y="65"/>
                  </a:lnTo>
                  <a:lnTo>
                    <a:pt x="491" y="69"/>
                  </a:lnTo>
                  <a:lnTo>
                    <a:pt x="486" y="71"/>
                  </a:lnTo>
                  <a:lnTo>
                    <a:pt x="484" y="74"/>
                  </a:lnTo>
                  <a:lnTo>
                    <a:pt x="482" y="74"/>
                  </a:lnTo>
                  <a:lnTo>
                    <a:pt x="480" y="74"/>
                  </a:lnTo>
                  <a:lnTo>
                    <a:pt x="480" y="74"/>
                  </a:lnTo>
                  <a:lnTo>
                    <a:pt x="475" y="76"/>
                  </a:lnTo>
                  <a:lnTo>
                    <a:pt x="473" y="78"/>
                  </a:lnTo>
                  <a:lnTo>
                    <a:pt x="468" y="78"/>
                  </a:lnTo>
                  <a:lnTo>
                    <a:pt x="466" y="80"/>
                  </a:lnTo>
                  <a:lnTo>
                    <a:pt x="466" y="80"/>
                  </a:lnTo>
                  <a:lnTo>
                    <a:pt x="464" y="80"/>
                  </a:lnTo>
                  <a:lnTo>
                    <a:pt x="462" y="80"/>
                  </a:lnTo>
                  <a:lnTo>
                    <a:pt x="459" y="80"/>
                  </a:lnTo>
                  <a:lnTo>
                    <a:pt x="457" y="83"/>
                  </a:lnTo>
                  <a:lnTo>
                    <a:pt x="450" y="85"/>
                  </a:lnTo>
                  <a:lnTo>
                    <a:pt x="444" y="87"/>
                  </a:lnTo>
                  <a:lnTo>
                    <a:pt x="441" y="89"/>
                  </a:lnTo>
                  <a:lnTo>
                    <a:pt x="439" y="89"/>
                  </a:lnTo>
                  <a:lnTo>
                    <a:pt x="439" y="89"/>
                  </a:lnTo>
                  <a:lnTo>
                    <a:pt x="439" y="92"/>
                  </a:lnTo>
                  <a:lnTo>
                    <a:pt x="437" y="92"/>
                  </a:lnTo>
                  <a:lnTo>
                    <a:pt x="435" y="92"/>
                  </a:lnTo>
                  <a:lnTo>
                    <a:pt x="430" y="94"/>
                  </a:lnTo>
                  <a:lnTo>
                    <a:pt x="423" y="96"/>
                  </a:lnTo>
                  <a:lnTo>
                    <a:pt x="419" y="96"/>
                  </a:lnTo>
                  <a:lnTo>
                    <a:pt x="414" y="96"/>
                  </a:lnTo>
                  <a:lnTo>
                    <a:pt x="410" y="96"/>
                  </a:lnTo>
                  <a:lnTo>
                    <a:pt x="408" y="98"/>
                  </a:lnTo>
                  <a:lnTo>
                    <a:pt x="406" y="100"/>
                  </a:lnTo>
                  <a:lnTo>
                    <a:pt x="408" y="105"/>
                  </a:lnTo>
                  <a:lnTo>
                    <a:pt x="408" y="107"/>
                  </a:lnTo>
                  <a:lnTo>
                    <a:pt x="410" y="112"/>
                  </a:lnTo>
                  <a:lnTo>
                    <a:pt x="412" y="114"/>
                  </a:lnTo>
                  <a:lnTo>
                    <a:pt x="412" y="118"/>
                  </a:lnTo>
                  <a:lnTo>
                    <a:pt x="412" y="121"/>
                  </a:lnTo>
                  <a:lnTo>
                    <a:pt x="410" y="123"/>
                  </a:lnTo>
                  <a:lnTo>
                    <a:pt x="408" y="125"/>
                  </a:lnTo>
                  <a:lnTo>
                    <a:pt x="401" y="125"/>
                  </a:lnTo>
                  <a:lnTo>
                    <a:pt x="394" y="127"/>
                  </a:lnTo>
                  <a:lnTo>
                    <a:pt x="390" y="127"/>
                  </a:lnTo>
                  <a:lnTo>
                    <a:pt x="390" y="130"/>
                  </a:lnTo>
                  <a:lnTo>
                    <a:pt x="388" y="130"/>
                  </a:lnTo>
                  <a:lnTo>
                    <a:pt x="388" y="132"/>
                  </a:lnTo>
                  <a:lnTo>
                    <a:pt x="388" y="132"/>
                  </a:lnTo>
                  <a:lnTo>
                    <a:pt x="383" y="130"/>
                  </a:lnTo>
                  <a:lnTo>
                    <a:pt x="379" y="130"/>
                  </a:lnTo>
                  <a:lnTo>
                    <a:pt x="374" y="127"/>
                  </a:lnTo>
                  <a:lnTo>
                    <a:pt x="370" y="125"/>
                  </a:lnTo>
                  <a:lnTo>
                    <a:pt x="365" y="125"/>
                  </a:lnTo>
                  <a:lnTo>
                    <a:pt x="363" y="125"/>
                  </a:lnTo>
                  <a:lnTo>
                    <a:pt x="363" y="123"/>
                  </a:lnTo>
                  <a:lnTo>
                    <a:pt x="361" y="121"/>
                  </a:lnTo>
                  <a:lnTo>
                    <a:pt x="361" y="116"/>
                  </a:lnTo>
                  <a:lnTo>
                    <a:pt x="358" y="112"/>
                  </a:lnTo>
                  <a:lnTo>
                    <a:pt x="356" y="107"/>
                  </a:lnTo>
                  <a:lnTo>
                    <a:pt x="354" y="105"/>
                  </a:lnTo>
                  <a:lnTo>
                    <a:pt x="352" y="105"/>
                  </a:lnTo>
                  <a:lnTo>
                    <a:pt x="349" y="103"/>
                  </a:lnTo>
                  <a:lnTo>
                    <a:pt x="352" y="103"/>
                  </a:lnTo>
                  <a:lnTo>
                    <a:pt x="352" y="103"/>
                  </a:lnTo>
                  <a:lnTo>
                    <a:pt x="358" y="100"/>
                  </a:lnTo>
                  <a:lnTo>
                    <a:pt x="363" y="100"/>
                  </a:lnTo>
                  <a:lnTo>
                    <a:pt x="365" y="103"/>
                  </a:lnTo>
                  <a:lnTo>
                    <a:pt x="367" y="103"/>
                  </a:lnTo>
                  <a:lnTo>
                    <a:pt x="367" y="105"/>
                  </a:lnTo>
                  <a:lnTo>
                    <a:pt x="370" y="105"/>
                  </a:lnTo>
                  <a:lnTo>
                    <a:pt x="370" y="107"/>
                  </a:lnTo>
                  <a:lnTo>
                    <a:pt x="370" y="105"/>
                  </a:lnTo>
                  <a:lnTo>
                    <a:pt x="372" y="103"/>
                  </a:lnTo>
                  <a:lnTo>
                    <a:pt x="374" y="98"/>
                  </a:lnTo>
                  <a:lnTo>
                    <a:pt x="376" y="92"/>
                  </a:lnTo>
                  <a:lnTo>
                    <a:pt x="381" y="87"/>
                  </a:lnTo>
                  <a:lnTo>
                    <a:pt x="381" y="85"/>
                  </a:lnTo>
                  <a:lnTo>
                    <a:pt x="379" y="80"/>
                  </a:lnTo>
                  <a:lnTo>
                    <a:pt x="376" y="80"/>
                  </a:lnTo>
                  <a:lnTo>
                    <a:pt x="372" y="78"/>
                  </a:lnTo>
                  <a:lnTo>
                    <a:pt x="365" y="76"/>
                  </a:lnTo>
                  <a:lnTo>
                    <a:pt x="358" y="74"/>
                  </a:lnTo>
                  <a:lnTo>
                    <a:pt x="352" y="74"/>
                  </a:lnTo>
                  <a:lnTo>
                    <a:pt x="345" y="74"/>
                  </a:lnTo>
                  <a:lnTo>
                    <a:pt x="340" y="74"/>
                  </a:lnTo>
                  <a:lnTo>
                    <a:pt x="336" y="71"/>
                  </a:lnTo>
                  <a:lnTo>
                    <a:pt x="336" y="71"/>
                  </a:lnTo>
                  <a:lnTo>
                    <a:pt x="336" y="71"/>
                  </a:lnTo>
                  <a:lnTo>
                    <a:pt x="334" y="69"/>
                  </a:lnTo>
                  <a:lnTo>
                    <a:pt x="329" y="67"/>
                  </a:lnTo>
                  <a:lnTo>
                    <a:pt x="327" y="65"/>
                  </a:lnTo>
                  <a:lnTo>
                    <a:pt x="323" y="65"/>
                  </a:lnTo>
                  <a:lnTo>
                    <a:pt x="320" y="65"/>
                  </a:lnTo>
                  <a:lnTo>
                    <a:pt x="318" y="65"/>
                  </a:lnTo>
                  <a:lnTo>
                    <a:pt x="316" y="67"/>
                  </a:lnTo>
                  <a:lnTo>
                    <a:pt x="316" y="71"/>
                  </a:lnTo>
                  <a:lnTo>
                    <a:pt x="318" y="78"/>
                  </a:lnTo>
                  <a:lnTo>
                    <a:pt x="323" y="85"/>
                  </a:lnTo>
                  <a:lnTo>
                    <a:pt x="327" y="89"/>
                  </a:lnTo>
                  <a:lnTo>
                    <a:pt x="332" y="92"/>
                  </a:lnTo>
                  <a:lnTo>
                    <a:pt x="334" y="94"/>
                  </a:lnTo>
                  <a:lnTo>
                    <a:pt x="336" y="94"/>
                  </a:lnTo>
                  <a:lnTo>
                    <a:pt x="336" y="94"/>
                  </a:lnTo>
                  <a:lnTo>
                    <a:pt x="336" y="94"/>
                  </a:lnTo>
                  <a:lnTo>
                    <a:pt x="336" y="96"/>
                  </a:lnTo>
                  <a:lnTo>
                    <a:pt x="336" y="100"/>
                  </a:lnTo>
                  <a:lnTo>
                    <a:pt x="336" y="107"/>
                  </a:lnTo>
                  <a:lnTo>
                    <a:pt x="336" y="112"/>
                  </a:lnTo>
                  <a:lnTo>
                    <a:pt x="336" y="116"/>
                  </a:lnTo>
                  <a:lnTo>
                    <a:pt x="336" y="118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39"/>
                  </a:lnTo>
                  <a:lnTo>
                    <a:pt x="336" y="141"/>
                  </a:lnTo>
                  <a:lnTo>
                    <a:pt x="336" y="143"/>
                  </a:lnTo>
                  <a:lnTo>
                    <a:pt x="336" y="145"/>
                  </a:lnTo>
                  <a:lnTo>
                    <a:pt x="332" y="145"/>
                  </a:lnTo>
                  <a:lnTo>
                    <a:pt x="327" y="145"/>
                  </a:lnTo>
                  <a:lnTo>
                    <a:pt x="323" y="145"/>
                  </a:lnTo>
                  <a:lnTo>
                    <a:pt x="323" y="143"/>
                  </a:lnTo>
                  <a:lnTo>
                    <a:pt x="323" y="143"/>
                  </a:lnTo>
                  <a:lnTo>
                    <a:pt x="323" y="143"/>
                  </a:lnTo>
                  <a:lnTo>
                    <a:pt x="323" y="143"/>
                  </a:lnTo>
                  <a:lnTo>
                    <a:pt x="320" y="143"/>
                  </a:lnTo>
                  <a:lnTo>
                    <a:pt x="318" y="143"/>
                  </a:lnTo>
                  <a:lnTo>
                    <a:pt x="314" y="143"/>
                  </a:lnTo>
                  <a:lnTo>
                    <a:pt x="307" y="141"/>
                  </a:lnTo>
                  <a:lnTo>
                    <a:pt x="300" y="139"/>
                  </a:lnTo>
                  <a:lnTo>
                    <a:pt x="296" y="139"/>
                  </a:lnTo>
                  <a:lnTo>
                    <a:pt x="293" y="141"/>
                  </a:lnTo>
                  <a:lnTo>
                    <a:pt x="289" y="143"/>
                  </a:lnTo>
                  <a:lnTo>
                    <a:pt x="287" y="143"/>
                  </a:lnTo>
                  <a:lnTo>
                    <a:pt x="287" y="145"/>
                  </a:lnTo>
                  <a:lnTo>
                    <a:pt x="287" y="145"/>
                  </a:lnTo>
                  <a:lnTo>
                    <a:pt x="287" y="145"/>
                  </a:lnTo>
                  <a:lnTo>
                    <a:pt x="287" y="148"/>
                  </a:lnTo>
                  <a:lnTo>
                    <a:pt x="287" y="148"/>
                  </a:lnTo>
                  <a:lnTo>
                    <a:pt x="284" y="150"/>
                  </a:lnTo>
                  <a:lnTo>
                    <a:pt x="280" y="152"/>
                  </a:lnTo>
                  <a:lnTo>
                    <a:pt x="273" y="157"/>
                  </a:lnTo>
                  <a:lnTo>
                    <a:pt x="266" y="159"/>
                  </a:lnTo>
                  <a:lnTo>
                    <a:pt x="260" y="161"/>
                  </a:lnTo>
                  <a:lnTo>
                    <a:pt x="253" y="161"/>
                  </a:lnTo>
                  <a:lnTo>
                    <a:pt x="251" y="161"/>
                  </a:lnTo>
                  <a:lnTo>
                    <a:pt x="246" y="159"/>
                  </a:lnTo>
                  <a:lnTo>
                    <a:pt x="246" y="159"/>
                  </a:lnTo>
                  <a:lnTo>
                    <a:pt x="246" y="161"/>
                  </a:lnTo>
                  <a:lnTo>
                    <a:pt x="246" y="163"/>
                  </a:lnTo>
                  <a:lnTo>
                    <a:pt x="249" y="170"/>
                  </a:lnTo>
                  <a:lnTo>
                    <a:pt x="253" y="179"/>
                  </a:lnTo>
                  <a:lnTo>
                    <a:pt x="255" y="186"/>
                  </a:lnTo>
                  <a:lnTo>
                    <a:pt x="260" y="190"/>
                  </a:lnTo>
                  <a:lnTo>
                    <a:pt x="262" y="192"/>
                  </a:lnTo>
                  <a:lnTo>
                    <a:pt x="262" y="197"/>
                  </a:lnTo>
                  <a:lnTo>
                    <a:pt x="260" y="199"/>
                  </a:lnTo>
                  <a:lnTo>
                    <a:pt x="258" y="199"/>
                  </a:lnTo>
                  <a:lnTo>
                    <a:pt x="251" y="201"/>
                  </a:lnTo>
                  <a:lnTo>
                    <a:pt x="249" y="201"/>
                  </a:lnTo>
                  <a:lnTo>
                    <a:pt x="244" y="201"/>
                  </a:lnTo>
                  <a:lnTo>
                    <a:pt x="242" y="201"/>
                  </a:lnTo>
                  <a:lnTo>
                    <a:pt x="237" y="201"/>
                  </a:lnTo>
                  <a:lnTo>
                    <a:pt x="233" y="199"/>
                  </a:lnTo>
                  <a:lnTo>
                    <a:pt x="226" y="197"/>
                  </a:lnTo>
                  <a:lnTo>
                    <a:pt x="222" y="195"/>
                  </a:lnTo>
                  <a:lnTo>
                    <a:pt x="219" y="192"/>
                  </a:lnTo>
                  <a:lnTo>
                    <a:pt x="219" y="192"/>
                  </a:lnTo>
                  <a:lnTo>
                    <a:pt x="219" y="190"/>
                  </a:lnTo>
                  <a:lnTo>
                    <a:pt x="219" y="190"/>
                  </a:lnTo>
                  <a:lnTo>
                    <a:pt x="217" y="190"/>
                  </a:lnTo>
                  <a:lnTo>
                    <a:pt x="215" y="190"/>
                  </a:lnTo>
                  <a:lnTo>
                    <a:pt x="210" y="188"/>
                  </a:lnTo>
                  <a:lnTo>
                    <a:pt x="204" y="188"/>
                  </a:lnTo>
                  <a:lnTo>
                    <a:pt x="199" y="186"/>
                  </a:lnTo>
                  <a:lnTo>
                    <a:pt x="195" y="183"/>
                  </a:lnTo>
                  <a:lnTo>
                    <a:pt x="190" y="181"/>
                  </a:lnTo>
                  <a:lnTo>
                    <a:pt x="188" y="181"/>
                  </a:lnTo>
                  <a:lnTo>
                    <a:pt x="186" y="183"/>
                  </a:lnTo>
                  <a:lnTo>
                    <a:pt x="186" y="188"/>
                  </a:lnTo>
                  <a:lnTo>
                    <a:pt x="188" y="195"/>
                  </a:lnTo>
                  <a:lnTo>
                    <a:pt x="190" y="201"/>
                  </a:lnTo>
                  <a:lnTo>
                    <a:pt x="195" y="204"/>
                  </a:lnTo>
                  <a:lnTo>
                    <a:pt x="197" y="208"/>
                  </a:lnTo>
                  <a:lnTo>
                    <a:pt x="201" y="210"/>
                  </a:lnTo>
                  <a:lnTo>
                    <a:pt x="201" y="210"/>
                  </a:lnTo>
                  <a:lnTo>
                    <a:pt x="204" y="210"/>
                  </a:lnTo>
                  <a:lnTo>
                    <a:pt x="204" y="213"/>
                  </a:lnTo>
                  <a:lnTo>
                    <a:pt x="206" y="215"/>
                  </a:lnTo>
                  <a:lnTo>
                    <a:pt x="208" y="217"/>
                  </a:lnTo>
                  <a:lnTo>
                    <a:pt x="210" y="219"/>
                  </a:lnTo>
                  <a:lnTo>
                    <a:pt x="210" y="222"/>
                  </a:lnTo>
                  <a:lnTo>
                    <a:pt x="210" y="222"/>
                  </a:lnTo>
                  <a:lnTo>
                    <a:pt x="208" y="224"/>
                  </a:lnTo>
                  <a:lnTo>
                    <a:pt x="204" y="224"/>
                  </a:lnTo>
                  <a:lnTo>
                    <a:pt x="197" y="224"/>
                  </a:lnTo>
                  <a:lnTo>
                    <a:pt x="192" y="224"/>
                  </a:lnTo>
                  <a:lnTo>
                    <a:pt x="188" y="224"/>
                  </a:lnTo>
                  <a:lnTo>
                    <a:pt x="186" y="224"/>
                  </a:lnTo>
                  <a:lnTo>
                    <a:pt x="181" y="222"/>
                  </a:lnTo>
                  <a:lnTo>
                    <a:pt x="175" y="219"/>
                  </a:lnTo>
                  <a:lnTo>
                    <a:pt x="168" y="215"/>
                  </a:lnTo>
                  <a:lnTo>
                    <a:pt x="163" y="215"/>
                  </a:lnTo>
                  <a:lnTo>
                    <a:pt x="159" y="215"/>
                  </a:lnTo>
                  <a:lnTo>
                    <a:pt x="157" y="213"/>
                  </a:lnTo>
                  <a:lnTo>
                    <a:pt x="152" y="213"/>
                  </a:lnTo>
                  <a:lnTo>
                    <a:pt x="150" y="208"/>
                  </a:lnTo>
                  <a:lnTo>
                    <a:pt x="148" y="204"/>
                  </a:lnTo>
                  <a:lnTo>
                    <a:pt x="148" y="201"/>
                  </a:lnTo>
                  <a:lnTo>
                    <a:pt x="145" y="201"/>
                  </a:lnTo>
                  <a:lnTo>
                    <a:pt x="145" y="199"/>
                  </a:lnTo>
                  <a:lnTo>
                    <a:pt x="145" y="197"/>
                  </a:lnTo>
                  <a:lnTo>
                    <a:pt x="145" y="192"/>
                  </a:lnTo>
                  <a:lnTo>
                    <a:pt x="145" y="186"/>
                  </a:lnTo>
                  <a:lnTo>
                    <a:pt x="145" y="181"/>
                  </a:lnTo>
                  <a:lnTo>
                    <a:pt x="145" y="177"/>
                  </a:lnTo>
                  <a:lnTo>
                    <a:pt x="145" y="174"/>
                  </a:lnTo>
                  <a:lnTo>
                    <a:pt x="148" y="174"/>
                  </a:lnTo>
                  <a:lnTo>
                    <a:pt x="148" y="174"/>
                  </a:lnTo>
                  <a:lnTo>
                    <a:pt x="148" y="172"/>
                  </a:lnTo>
                  <a:lnTo>
                    <a:pt x="145" y="170"/>
                  </a:lnTo>
                  <a:lnTo>
                    <a:pt x="145" y="168"/>
                  </a:lnTo>
                  <a:lnTo>
                    <a:pt x="143" y="161"/>
                  </a:lnTo>
                  <a:lnTo>
                    <a:pt x="141" y="159"/>
                  </a:lnTo>
                  <a:lnTo>
                    <a:pt x="139" y="157"/>
                  </a:lnTo>
                  <a:lnTo>
                    <a:pt x="136" y="154"/>
                  </a:lnTo>
                  <a:lnTo>
                    <a:pt x="134" y="152"/>
                  </a:lnTo>
                  <a:lnTo>
                    <a:pt x="127" y="150"/>
                  </a:lnTo>
                  <a:lnTo>
                    <a:pt x="123" y="148"/>
                  </a:lnTo>
                  <a:lnTo>
                    <a:pt x="121" y="148"/>
                  </a:lnTo>
                  <a:lnTo>
                    <a:pt x="116" y="145"/>
                  </a:lnTo>
                  <a:lnTo>
                    <a:pt x="114" y="143"/>
                  </a:lnTo>
                  <a:lnTo>
                    <a:pt x="110" y="141"/>
                  </a:lnTo>
                  <a:lnTo>
                    <a:pt x="107" y="136"/>
                  </a:lnTo>
                  <a:lnTo>
                    <a:pt x="103" y="130"/>
                  </a:lnTo>
                  <a:lnTo>
                    <a:pt x="98" y="125"/>
                  </a:lnTo>
                  <a:lnTo>
                    <a:pt x="96" y="121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8" y="118"/>
                  </a:lnTo>
                  <a:lnTo>
                    <a:pt x="103" y="121"/>
                  </a:lnTo>
                  <a:lnTo>
                    <a:pt x="112" y="123"/>
                  </a:lnTo>
                  <a:lnTo>
                    <a:pt x="118" y="125"/>
                  </a:lnTo>
                  <a:lnTo>
                    <a:pt x="127" y="130"/>
                  </a:lnTo>
                  <a:lnTo>
                    <a:pt x="136" y="130"/>
                  </a:lnTo>
                  <a:lnTo>
                    <a:pt x="141" y="132"/>
                  </a:lnTo>
                  <a:lnTo>
                    <a:pt x="145" y="132"/>
                  </a:lnTo>
                  <a:lnTo>
                    <a:pt x="150" y="132"/>
                  </a:lnTo>
                  <a:lnTo>
                    <a:pt x="154" y="132"/>
                  </a:lnTo>
                  <a:lnTo>
                    <a:pt x="157" y="134"/>
                  </a:lnTo>
                  <a:lnTo>
                    <a:pt x="161" y="136"/>
                  </a:lnTo>
                  <a:lnTo>
                    <a:pt x="168" y="141"/>
                  </a:lnTo>
                  <a:lnTo>
                    <a:pt x="172" y="143"/>
                  </a:lnTo>
                  <a:lnTo>
                    <a:pt x="177" y="145"/>
                  </a:lnTo>
                  <a:lnTo>
                    <a:pt x="184" y="145"/>
                  </a:lnTo>
                  <a:lnTo>
                    <a:pt x="190" y="148"/>
                  </a:lnTo>
                  <a:lnTo>
                    <a:pt x="197" y="150"/>
                  </a:lnTo>
                  <a:lnTo>
                    <a:pt x="201" y="150"/>
                  </a:lnTo>
                  <a:lnTo>
                    <a:pt x="206" y="152"/>
                  </a:lnTo>
                  <a:lnTo>
                    <a:pt x="208" y="152"/>
                  </a:lnTo>
                  <a:lnTo>
                    <a:pt x="213" y="154"/>
                  </a:lnTo>
                  <a:lnTo>
                    <a:pt x="217" y="154"/>
                  </a:lnTo>
                  <a:lnTo>
                    <a:pt x="224" y="154"/>
                  </a:lnTo>
                  <a:lnTo>
                    <a:pt x="235" y="152"/>
                  </a:lnTo>
                  <a:lnTo>
                    <a:pt x="242" y="148"/>
                  </a:lnTo>
                  <a:lnTo>
                    <a:pt x="249" y="145"/>
                  </a:lnTo>
                  <a:lnTo>
                    <a:pt x="255" y="141"/>
                  </a:lnTo>
                  <a:lnTo>
                    <a:pt x="260" y="136"/>
                  </a:lnTo>
                  <a:lnTo>
                    <a:pt x="264" y="134"/>
                  </a:lnTo>
                  <a:lnTo>
                    <a:pt x="269" y="132"/>
                  </a:lnTo>
                  <a:lnTo>
                    <a:pt x="271" y="127"/>
                  </a:lnTo>
                  <a:lnTo>
                    <a:pt x="273" y="123"/>
                  </a:lnTo>
                  <a:lnTo>
                    <a:pt x="275" y="118"/>
                  </a:lnTo>
                  <a:lnTo>
                    <a:pt x="273" y="112"/>
                  </a:lnTo>
                  <a:lnTo>
                    <a:pt x="269" y="105"/>
                  </a:lnTo>
                  <a:lnTo>
                    <a:pt x="264" y="100"/>
                  </a:lnTo>
                  <a:lnTo>
                    <a:pt x="260" y="98"/>
                  </a:lnTo>
                  <a:lnTo>
                    <a:pt x="255" y="94"/>
                  </a:lnTo>
                  <a:lnTo>
                    <a:pt x="251" y="92"/>
                  </a:lnTo>
                  <a:lnTo>
                    <a:pt x="249" y="87"/>
                  </a:lnTo>
                  <a:lnTo>
                    <a:pt x="246" y="83"/>
                  </a:lnTo>
                  <a:lnTo>
                    <a:pt x="242" y="80"/>
                  </a:lnTo>
                  <a:lnTo>
                    <a:pt x="240" y="78"/>
                  </a:lnTo>
                  <a:lnTo>
                    <a:pt x="235" y="74"/>
                  </a:lnTo>
                  <a:lnTo>
                    <a:pt x="228" y="71"/>
                  </a:lnTo>
                  <a:lnTo>
                    <a:pt x="219" y="69"/>
                  </a:lnTo>
                  <a:lnTo>
                    <a:pt x="204" y="65"/>
                  </a:lnTo>
                  <a:lnTo>
                    <a:pt x="195" y="62"/>
                  </a:lnTo>
                  <a:lnTo>
                    <a:pt x="188" y="60"/>
                  </a:lnTo>
                  <a:lnTo>
                    <a:pt x="181" y="56"/>
                  </a:lnTo>
                  <a:lnTo>
                    <a:pt x="172" y="51"/>
                  </a:lnTo>
                  <a:lnTo>
                    <a:pt x="166" y="49"/>
                  </a:lnTo>
                  <a:lnTo>
                    <a:pt x="161" y="47"/>
                  </a:lnTo>
                  <a:lnTo>
                    <a:pt x="154" y="47"/>
                  </a:lnTo>
                  <a:lnTo>
                    <a:pt x="145" y="47"/>
                  </a:lnTo>
                  <a:lnTo>
                    <a:pt x="136" y="47"/>
                  </a:lnTo>
                  <a:lnTo>
                    <a:pt x="130" y="49"/>
                  </a:lnTo>
                  <a:lnTo>
                    <a:pt x="123" y="49"/>
                  </a:lnTo>
                  <a:lnTo>
                    <a:pt x="116" y="49"/>
                  </a:lnTo>
                  <a:lnTo>
                    <a:pt x="112" y="47"/>
                  </a:lnTo>
                  <a:lnTo>
                    <a:pt x="107" y="44"/>
                  </a:lnTo>
                  <a:lnTo>
                    <a:pt x="105" y="40"/>
                  </a:lnTo>
                  <a:lnTo>
                    <a:pt x="103" y="38"/>
                  </a:lnTo>
                  <a:lnTo>
                    <a:pt x="101" y="35"/>
                  </a:lnTo>
                  <a:lnTo>
                    <a:pt x="96" y="33"/>
                  </a:lnTo>
                  <a:lnTo>
                    <a:pt x="89" y="31"/>
                  </a:lnTo>
                  <a:lnTo>
                    <a:pt x="85" y="29"/>
                  </a:lnTo>
                  <a:lnTo>
                    <a:pt x="80" y="29"/>
                  </a:lnTo>
                  <a:lnTo>
                    <a:pt x="74" y="29"/>
                  </a:lnTo>
                  <a:lnTo>
                    <a:pt x="69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0" y="31"/>
                  </a:lnTo>
                  <a:lnTo>
                    <a:pt x="56" y="33"/>
                  </a:lnTo>
                  <a:lnTo>
                    <a:pt x="49" y="38"/>
                  </a:lnTo>
                  <a:lnTo>
                    <a:pt x="44" y="42"/>
                  </a:lnTo>
                  <a:lnTo>
                    <a:pt x="38" y="47"/>
                  </a:lnTo>
                  <a:lnTo>
                    <a:pt x="36" y="53"/>
                  </a:lnTo>
                  <a:lnTo>
                    <a:pt x="33" y="60"/>
                  </a:lnTo>
                  <a:lnTo>
                    <a:pt x="36" y="78"/>
                  </a:lnTo>
                  <a:lnTo>
                    <a:pt x="42" y="89"/>
                  </a:lnTo>
                  <a:lnTo>
                    <a:pt x="44" y="100"/>
                  </a:lnTo>
                  <a:lnTo>
                    <a:pt x="42" y="105"/>
                  </a:lnTo>
                  <a:lnTo>
                    <a:pt x="40" y="107"/>
                  </a:lnTo>
                  <a:lnTo>
                    <a:pt x="36" y="109"/>
                  </a:lnTo>
                  <a:lnTo>
                    <a:pt x="33" y="112"/>
                  </a:lnTo>
                  <a:lnTo>
                    <a:pt x="31" y="114"/>
                  </a:lnTo>
                  <a:lnTo>
                    <a:pt x="29" y="116"/>
                  </a:lnTo>
                  <a:lnTo>
                    <a:pt x="29" y="121"/>
                  </a:lnTo>
                  <a:lnTo>
                    <a:pt x="31" y="125"/>
                  </a:lnTo>
                  <a:lnTo>
                    <a:pt x="33" y="132"/>
                  </a:lnTo>
                  <a:lnTo>
                    <a:pt x="38" y="136"/>
                  </a:lnTo>
                  <a:lnTo>
                    <a:pt x="42" y="139"/>
                  </a:lnTo>
                  <a:lnTo>
                    <a:pt x="44" y="141"/>
                  </a:lnTo>
                  <a:lnTo>
                    <a:pt x="49" y="145"/>
                  </a:lnTo>
                  <a:lnTo>
                    <a:pt x="51" y="150"/>
                  </a:lnTo>
                  <a:lnTo>
                    <a:pt x="51" y="159"/>
                  </a:lnTo>
                  <a:lnTo>
                    <a:pt x="53" y="177"/>
                  </a:lnTo>
                  <a:lnTo>
                    <a:pt x="58" y="199"/>
                  </a:lnTo>
                  <a:lnTo>
                    <a:pt x="60" y="215"/>
                  </a:lnTo>
                  <a:lnTo>
                    <a:pt x="60" y="224"/>
                  </a:lnTo>
                  <a:lnTo>
                    <a:pt x="62" y="228"/>
                  </a:lnTo>
                  <a:lnTo>
                    <a:pt x="69" y="237"/>
                  </a:lnTo>
                  <a:lnTo>
                    <a:pt x="76" y="248"/>
                  </a:lnTo>
                  <a:lnTo>
                    <a:pt x="78" y="260"/>
                  </a:lnTo>
                  <a:lnTo>
                    <a:pt x="74" y="269"/>
                  </a:lnTo>
                  <a:lnTo>
                    <a:pt x="65" y="273"/>
                  </a:lnTo>
                  <a:lnTo>
                    <a:pt x="56" y="278"/>
                  </a:lnTo>
                  <a:lnTo>
                    <a:pt x="49" y="282"/>
                  </a:lnTo>
                  <a:lnTo>
                    <a:pt x="44" y="289"/>
                  </a:lnTo>
                  <a:lnTo>
                    <a:pt x="38" y="296"/>
                  </a:lnTo>
                  <a:lnTo>
                    <a:pt x="36" y="300"/>
                  </a:lnTo>
                  <a:lnTo>
                    <a:pt x="36" y="304"/>
                  </a:lnTo>
                  <a:lnTo>
                    <a:pt x="36" y="307"/>
                  </a:lnTo>
                  <a:lnTo>
                    <a:pt x="36" y="307"/>
                  </a:lnTo>
                  <a:lnTo>
                    <a:pt x="38" y="309"/>
                  </a:lnTo>
                  <a:lnTo>
                    <a:pt x="38" y="309"/>
                  </a:lnTo>
                  <a:lnTo>
                    <a:pt x="38" y="30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96" name="Freeform 104"/>
            <p:cNvSpPr>
              <a:spLocks/>
            </p:cNvSpPr>
            <p:nvPr/>
          </p:nvSpPr>
          <p:spPr bwMode="auto">
            <a:xfrm>
              <a:off x="6032500" y="2157412"/>
              <a:ext cx="523875" cy="490538"/>
            </a:xfrm>
            <a:custGeom>
              <a:avLst/>
              <a:gdLst>
                <a:gd name="T0" fmla="*/ 18 w 330"/>
                <a:gd name="T1" fmla="*/ 168 h 309"/>
                <a:gd name="T2" fmla="*/ 63 w 330"/>
                <a:gd name="T3" fmla="*/ 172 h 309"/>
                <a:gd name="T4" fmla="*/ 95 w 330"/>
                <a:gd name="T5" fmla="*/ 163 h 309"/>
                <a:gd name="T6" fmla="*/ 110 w 330"/>
                <a:gd name="T7" fmla="*/ 134 h 309"/>
                <a:gd name="T8" fmla="*/ 148 w 330"/>
                <a:gd name="T9" fmla="*/ 123 h 309"/>
                <a:gd name="T10" fmla="*/ 169 w 330"/>
                <a:gd name="T11" fmla="*/ 105 h 309"/>
                <a:gd name="T12" fmla="*/ 178 w 330"/>
                <a:gd name="T13" fmla="*/ 94 h 309"/>
                <a:gd name="T14" fmla="*/ 189 w 330"/>
                <a:gd name="T15" fmla="*/ 81 h 309"/>
                <a:gd name="T16" fmla="*/ 198 w 330"/>
                <a:gd name="T17" fmla="*/ 69 h 309"/>
                <a:gd name="T18" fmla="*/ 204 w 330"/>
                <a:gd name="T19" fmla="*/ 67 h 309"/>
                <a:gd name="T20" fmla="*/ 207 w 330"/>
                <a:gd name="T21" fmla="*/ 47 h 309"/>
                <a:gd name="T22" fmla="*/ 218 w 330"/>
                <a:gd name="T23" fmla="*/ 22 h 309"/>
                <a:gd name="T24" fmla="*/ 247 w 330"/>
                <a:gd name="T25" fmla="*/ 7 h 309"/>
                <a:gd name="T26" fmla="*/ 274 w 330"/>
                <a:gd name="T27" fmla="*/ 2 h 309"/>
                <a:gd name="T28" fmla="*/ 281 w 330"/>
                <a:gd name="T29" fmla="*/ 2 h 309"/>
                <a:gd name="T30" fmla="*/ 294 w 330"/>
                <a:gd name="T31" fmla="*/ 11 h 309"/>
                <a:gd name="T32" fmla="*/ 312 w 330"/>
                <a:gd name="T33" fmla="*/ 20 h 309"/>
                <a:gd name="T34" fmla="*/ 326 w 330"/>
                <a:gd name="T35" fmla="*/ 27 h 309"/>
                <a:gd name="T36" fmla="*/ 328 w 330"/>
                <a:gd name="T37" fmla="*/ 42 h 309"/>
                <a:gd name="T38" fmla="*/ 330 w 330"/>
                <a:gd name="T39" fmla="*/ 56 h 309"/>
                <a:gd name="T40" fmla="*/ 323 w 330"/>
                <a:gd name="T41" fmla="*/ 60 h 309"/>
                <a:gd name="T42" fmla="*/ 285 w 330"/>
                <a:gd name="T43" fmla="*/ 60 h 309"/>
                <a:gd name="T44" fmla="*/ 267 w 330"/>
                <a:gd name="T45" fmla="*/ 58 h 309"/>
                <a:gd name="T46" fmla="*/ 260 w 330"/>
                <a:gd name="T47" fmla="*/ 65 h 309"/>
                <a:gd name="T48" fmla="*/ 260 w 330"/>
                <a:gd name="T49" fmla="*/ 81 h 309"/>
                <a:gd name="T50" fmla="*/ 276 w 330"/>
                <a:gd name="T51" fmla="*/ 96 h 309"/>
                <a:gd name="T52" fmla="*/ 287 w 330"/>
                <a:gd name="T53" fmla="*/ 103 h 309"/>
                <a:gd name="T54" fmla="*/ 292 w 330"/>
                <a:gd name="T55" fmla="*/ 112 h 309"/>
                <a:gd name="T56" fmla="*/ 287 w 330"/>
                <a:gd name="T57" fmla="*/ 125 h 309"/>
                <a:gd name="T58" fmla="*/ 283 w 330"/>
                <a:gd name="T59" fmla="*/ 132 h 309"/>
                <a:gd name="T60" fmla="*/ 274 w 330"/>
                <a:gd name="T61" fmla="*/ 143 h 309"/>
                <a:gd name="T62" fmla="*/ 256 w 330"/>
                <a:gd name="T63" fmla="*/ 172 h 309"/>
                <a:gd name="T64" fmla="*/ 227 w 330"/>
                <a:gd name="T65" fmla="*/ 204 h 309"/>
                <a:gd name="T66" fmla="*/ 200 w 330"/>
                <a:gd name="T67" fmla="*/ 215 h 309"/>
                <a:gd name="T68" fmla="*/ 184 w 330"/>
                <a:gd name="T69" fmla="*/ 213 h 309"/>
                <a:gd name="T70" fmla="*/ 175 w 330"/>
                <a:gd name="T71" fmla="*/ 215 h 309"/>
                <a:gd name="T72" fmla="*/ 180 w 330"/>
                <a:gd name="T73" fmla="*/ 231 h 309"/>
                <a:gd name="T74" fmla="*/ 186 w 330"/>
                <a:gd name="T75" fmla="*/ 237 h 309"/>
                <a:gd name="T76" fmla="*/ 193 w 330"/>
                <a:gd name="T77" fmla="*/ 249 h 309"/>
                <a:gd name="T78" fmla="*/ 207 w 330"/>
                <a:gd name="T79" fmla="*/ 271 h 309"/>
                <a:gd name="T80" fmla="*/ 211 w 330"/>
                <a:gd name="T81" fmla="*/ 285 h 309"/>
                <a:gd name="T82" fmla="*/ 200 w 330"/>
                <a:gd name="T83" fmla="*/ 289 h 309"/>
                <a:gd name="T84" fmla="*/ 193 w 330"/>
                <a:gd name="T85" fmla="*/ 287 h 309"/>
                <a:gd name="T86" fmla="*/ 178 w 330"/>
                <a:gd name="T87" fmla="*/ 291 h 309"/>
                <a:gd name="T88" fmla="*/ 142 w 330"/>
                <a:gd name="T89" fmla="*/ 309 h 309"/>
                <a:gd name="T90" fmla="*/ 124 w 330"/>
                <a:gd name="T91" fmla="*/ 273 h 309"/>
                <a:gd name="T92" fmla="*/ 106 w 330"/>
                <a:gd name="T93" fmla="*/ 258 h 309"/>
                <a:gd name="T94" fmla="*/ 56 w 330"/>
                <a:gd name="T95" fmla="*/ 264 h 309"/>
                <a:gd name="T96" fmla="*/ 16 w 330"/>
                <a:gd name="T97" fmla="*/ 267 h 309"/>
                <a:gd name="T98" fmla="*/ 16 w 330"/>
                <a:gd name="T99" fmla="*/ 258 h 309"/>
                <a:gd name="T100" fmla="*/ 30 w 330"/>
                <a:gd name="T101" fmla="*/ 237 h 309"/>
                <a:gd name="T102" fmla="*/ 43 w 330"/>
                <a:gd name="T103" fmla="*/ 222 h 309"/>
                <a:gd name="T104" fmla="*/ 41 w 330"/>
                <a:gd name="T105" fmla="*/ 208 h 309"/>
                <a:gd name="T106" fmla="*/ 12 w 330"/>
                <a:gd name="T107" fmla="*/ 17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0" h="309">
                  <a:moveTo>
                    <a:pt x="0" y="163"/>
                  </a:moveTo>
                  <a:lnTo>
                    <a:pt x="5" y="166"/>
                  </a:lnTo>
                  <a:lnTo>
                    <a:pt x="18" y="168"/>
                  </a:lnTo>
                  <a:lnTo>
                    <a:pt x="34" y="170"/>
                  </a:lnTo>
                  <a:lnTo>
                    <a:pt x="50" y="170"/>
                  </a:lnTo>
                  <a:lnTo>
                    <a:pt x="63" y="172"/>
                  </a:lnTo>
                  <a:lnTo>
                    <a:pt x="74" y="175"/>
                  </a:lnTo>
                  <a:lnTo>
                    <a:pt x="86" y="172"/>
                  </a:lnTo>
                  <a:lnTo>
                    <a:pt x="95" y="163"/>
                  </a:lnTo>
                  <a:lnTo>
                    <a:pt x="101" y="152"/>
                  </a:lnTo>
                  <a:lnTo>
                    <a:pt x="106" y="143"/>
                  </a:lnTo>
                  <a:lnTo>
                    <a:pt x="110" y="134"/>
                  </a:lnTo>
                  <a:lnTo>
                    <a:pt x="124" y="128"/>
                  </a:lnTo>
                  <a:lnTo>
                    <a:pt x="137" y="123"/>
                  </a:lnTo>
                  <a:lnTo>
                    <a:pt x="148" y="123"/>
                  </a:lnTo>
                  <a:lnTo>
                    <a:pt x="155" y="121"/>
                  </a:lnTo>
                  <a:lnTo>
                    <a:pt x="164" y="112"/>
                  </a:lnTo>
                  <a:lnTo>
                    <a:pt x="169" y="105"/>
                  </a:lnTo>
                  <a:lnTo>
                    <a:pt x="171" y="101"/>
                  </a:lnTo>
                  <a:lnTo>
                    <a:pt x="175" y="98"/>
                  </a:lnTo>
                  <a:lnTo>
                    <a:pt x="178" y="94"/>
                  </a:lnTo>
                  <a:lnTo>
                    <a:pt x="182" y="92"/>
                  </a:lnTo>
                  <a:lnTo>
                    <a:pt x="184" y="87"/>
                  </a:lnTo>
                  <a:lnTo>
                    <a:pt x="189" y="81"/>
                  </a:lnTo>
                  <a:lnTo>
                    <a:pt x="193" y="74"/>
                  </a:lnTo>
                  <a:lnTo>
                    <a:pt x="195" y="72"/>
                  </a:lnTo>
                  <a:lnTo>
                    <a:pt x="198" y="69"/>
                  </a:lnTo>
                  <a:lnTo>
                    <a:pt x="200" y="69"/>
                  </a:lnTo>
                  <a:lnTo>
                    <a:pt x="202" y="69"/>
                  </a:lnTo>
                  <a:lnTo>
                    <a:pt x="204" y="67"/>
                  </a:lnTo>
                  <a:lnTo>
                    <a:pt x="207" y="63"/>
                  </a:lnTo>
                  <a:lnTo>
                    <a:pt x="207" y="58"/>
                  </a:lnTo>
                  <a:lnTo>
                    <a:pt x="207" y="47"/>
                  </a:lnTo>
                  <a:lnTo>
                    <a:pt x="207" y="38"/>
                  </a:lnTo>
                  <a:lnTo>
                    <a:pt x="209" y="31"/>
                  </a:lnTo>
                  <a:lnTo>
                    <a:pt x="218" y="22"/>
                  </a:lnTo>
                  <a:lnTo>
                    <a:pt x="229" y="13"/>
                  </a:lnTo>
                  <a:lnTo>
                    <a:pt x="238" y="9"/>
                  </a:lnTo>
                  <a:lnTo>
                    <a:pt x="247" y="7"/>
                  </a:lnTo>
                  <a:lnTo>
                    <a:pt x="260" y="4"/>
                  </a:lnTo>
                  <a:lnTo>
                    <a:pt x="269" y="2"/>
                  </a:lnTo>
                  <a:lnTo>
                    <a:pt x="274" y="2"/>
                  </a:lnTo>
                  <a:lnTo>
                    <a:pt x="276" y="0"/>
                  </a:lnTo>
                  <a:lnTo>
                    <a:pt x="278" y="0"/>
                  </a:lnTo>
                  <a:lnTo>
                    <a:pt x="281" y="2"/>
                  </a:lnTo>
                  <a:lnTo>
                    <a:pt x="285" y="2"/>
                  </a:lnTo>
                  <a:lnTo>
                    <a:pt x="290" y="7"/>
                  </a:lnTo>
                  <a:lnTo>
                    <a:pt x="294" y="11"/>
                  </a:lnTo>
                  <a:lnTo>
                    <a:pt x="301" y="16"/>
                  </a:lnTo>
                  <a:lnTo>
                    <a:pt x="308" y="18"/>
                  </a:lnTo>
                  <a:lnTo>
                    <a:pt x="312" y="20"/>
                  </a:lnTo>
                  <a:lnTo>
                    <a:pt x="317" y="22"/>
                  </a:lnTo>
                  <a:lnTo>
                    <a:pt x="321" y="25"/>
                  </a:lnTo>
                  <a:lnTo>
                    <a:pt x="326" y="27"/>
                  </a:lnTo>
                  <a:lnTo>
                    <a:pt x="326" y="31"/>
                  </a:lnTo>
                  <a:lnTo>
                    <a:pt x="328" y="36"/>
                  </a:lnTo>
                  <a:lnTo>
                    <a:pt x="328" y="42"/>
                  </a:lnTo>
                  <a:lnTo>
                    <a:pt x="328" y="47"/>
                  </a:lnTo>
                  <a:lnTo>
                    <a:pt x="330" y="51"/>
                  </a:lnTo>
                  <a:lnTo>
                    <a:pt x="330" y="56"/>
                  </a:lnTo>
                  <a:lnTo>
                    <a:pt x="330" y="58"/>
                  </a:lnTo>
                  <a:lnTo>
                    <a:pt x="328" y="60"/>
                  </a:lnTo>
                  <a:lnTo>
                    <a:pt x="323" y="60"/>
                  </a:lnTo>
                  <a:lnTo>
                    <a:pt x="317" y="63"/>
                  </a:lnTo>
                  <a:lnTo>
                    <a:pt x="299" y="60"/>
                  </a:lnTo>
                  <a:lnTo>
                    <a:pt x="285" y="60"/>
                  </a:lnTo>
                  <a:lnTo>
                    <a:pt x="274" y="58"/>
                  </a:lnTo>
                  <a:lnTo>
                    <a:pt x="269" y="58"/>
                  </a:lnTo>
                  <a:lnTo>
                    <a:pt x="267" y="58"/>
                  </a:lnTo>
                  <a:lnTo>
                    <a:pt x="267" y="60"/>
                  </a:lnTo>
                  <a:lnTo>
                    <a:pt x="263" y="63"/>
                  </a:lnTo>
                  <a:lnTo>
                    <a:pt x="260" y="65"/>
                  </a:lnTo>
                  <a:lnTo>
                    <a:pt x="260" y="69"/>
                  </a:lnTo>
                  <a:lnTo>
                    <a:pt x="260" y="76"/>
                  </a:lnTo>
                  <a:lnTo>
                    <a:pt x="260" y="81"/>
                  </a:lnTo>
                  <a:lnTo>
                    <a:pt x="265" y="87"/>
                  </a:lnTo>
                  <a:lnTo>
                    <a:pt x="269" y="92"/>
                  </a:lnTo>
                  <a:lnTo>
                    <a:pt x="276" y="96"/>
                  </a:lnTo>
                  <a:lnTo>
                    <a:pt x="281" y="98"/>
                  </a:lnTo>
                  <a:lnTo>
                    <a:pt x="285" y="101"/>
                  </a:lnTo>
                  <a:lnTo>
                    <a:pt x="287" y="103"/>
                  </a:lnTo>
                  <a:lnTo>
                    <a:pt x="290" y="105"/>
                  </a:lnTo>
                  <a:lnTo>
                    <a:pt x="292" y="107"/>
                  </a:lnTo>
                  <a:lnTo>
                    <a:pt x="292" y="112"/>
                  </a:lnTo>
                  <a:lnTo>
                    <a:pt x="290" y="116"/>
                  </a:lnTo>
                  <a:lnTo>
                    <a:pt x="290" y="121"/>
                  </a:lnTo>
                  <a:lnTo>
                    <a:pt x="287" y="125"/>
                  </a:lnTo>
                  <a:lnTo>
                    <a:pt x="285" y="128"/>
                  </a:lnTo>
                  <a:lnTo>
                    <a:pt x="285" y="130"/>
                  </a:lnTo>
                  <a:lnTo>
                    <a:pt x="283" y="132"/>
                  </a:lnTo>
                  <a:lnTo>
                    <a:pt x="281" y="134"/>
                  </a:lnTo>
                  <a:lnTo>
                    <a:pt x="278" y="139"/>
                  </a:lnTo>
                  <a:lnTo>
                    <a:pt x="274" y="143"/>
                  </a:lnTo>
                  <a:lnTo>
                    <a:pt x="269" y="150"/>
                  </a:lnTo>
                  <a:lnTo>
                    <a:pt x="260" y="163"/>
                  </a:lnTo>
                  <a:lnTo>
                    <a:pt x="256" y="172"/>
                  </a:lnTo>
                  <a:lnTo>
                    <a:pt x="252" y="181"/>
                  </a:lnTo>
                  <a:lnTo>
                    <a:pt x="240" y="193"/>
                  </a:lnTo>
                  <a:lnTo>
                    <a:pt x="227" y="204"/>
                  </a:lnTo>
                  <a:lnTo>
                    <a:pt x="218" y="211"/>
                  </a:lnTo>
                  <a:lnTo>
                    <a:pt x="209" y="213"/>
                  </a:lnTo>
                  <a:lnTo>
                    <a:pt x="200" y="215"/>
                  </a:lnTo>
                  <a:lnTo>
                    <a:pt x="193" y="215"/>
                  </a:lnTo>
                  <a:lnTo>
                    <a:pt x="189" y="213"/>
                  </a:lnTo>
                  <a:lnTo>
                    <a:pt x="184" y="213"/>
                  </a:lnTo>
                  <a:lnTo>
                    <a:pt x="180" y="213"/>
                  </a:lnTo>
                  <a:lnTo>
                    <a:pt x="178" y="213"/>
                  </a:lnTo>
                  <a:lnTo>
                    <a:pt x="175" y="215"/>
                  </a:lnTo>
                  <a:lnTo>
                    <a:pt x="175" y="220"/>
                  </a:lnTo>
                  <a:lnTo>
                    <a:pt x="178" y="226"/>
                  </a:lnTo>
                  <a:lnTo>
                    <a:pt x="180" y="231"/>
                  </a:lnTo>
                  <a:lnTo>
                    <a:pt x="182" y="235"/>
                  </a:lnTo>
                  <a:lnTo>
                    <a:pt x="184" y="237"/>
                  </a:lnTo>
                  <a:lnTo>
                    <a:pt x="186" y="237"/>
                  </a:lnTo>
                  <a:lnTo>
                    <a:pt x="186" y="240"/>
                  </a:lnTo>
                  <a:lnTo>
                    <a:pt x="189" y="244"/>
                  </a:lnTo>
                  <a:lnTo>
                    <a:pt x="193" y="249"/>
                  </a:lnTo>
                  <a:lnTo>
                    <a:pt x="195" y="255"/>
                  </a:lnTo>
                  <a:lnTo>
                    <a:pt x="202" y="264"/>
                  </a:lnTo>
                  <a:lnTo>
                    <a:pt x="207" y="271"/>
                  </a:lnTo>
                  <a:lnTo>
                    <a:pt x="209" y="278"/>
                  </a:lnTo>
                  <a:lnTo>
                    <a:pt x="211" y="282"/>
                  </a:lnTo>
                  <a:lnTo>
                    <a:pt x="211" y="285"/>
                  </a:lnTo>
                  <a:lnTo>
                    <a:pt x="207" y="287"/>
                  </a:lnTo>
                  <a:lnTo>
                    <a:pt x="204" y="289"/>
                  </a:lnTo>
                  <a:lnTo>
                    <a:pt x="200" y="289"/>
                  </a:lnTo>
                  <a:lnTo>
                    <a:pt x="198" y="289"/>
                  </a:lnTo>
                  <a:lnTo>
                    <a:pt x="195" y="287"/>
                  </a:lnTo>
                  <a:lnTo>
                    <a:pt x="193" y="287"/>
                  </a:lnTo>
                  <a:lnTo>
                    <a:pt x="191" y="287"/>
                  </a:lnTo>
                  <a:lnTo>
                    <a:pt x="184" y="289"/>
                  </a:lnTo>
                  <a:lnTo>
                    <a:pt x="178" y="291"/>
                  </a:lnTo>
                  <a:lnTo>
                    <a:pt x="164" y="298"/>
                  </a:lnTo>
                  <a:lnTo>
                    <a:pt x="153" y="305"/>
                  </a:lnTo>
                  <a:lnTo>
                    <a:pt x="142" y="309"/>
                  </a:lnTo>
                  <a:lnTo>
                    <a:pt x="135" y="302"/>
                  </a:lnTo>
                  <a:lnTo>
                    <a:pt x="128" y="287"/>
                  </a:lnTo>
                  <a:lnTo>
                    <a:pt x="124" y="273"/>
                  </a:lnTo>
                  <a:lnTo>
                    <a:pt x="117" y="264"/>
                  </a:lnTo>
                  <a:lnTo>
                    <a:pt x="110" y="260"/>
                  </a:lnTo>
                  <a:lnTo>
                    <a:pt x="106" y="258"/>
                  </a:lnTo>
                  <a:lnTo>
                    <a:pt x="97" y="258"/>
                  </a:lnTo>
                  <a:lnTo>
                    <a:pt x="79" y="262"/>
                  </a:lnTo>
                  <a:lnTo>
                    <a:pt x="56" y="264"/>
                  </a:lnTo>
                  <a:lnTo>
                    <a:pt x="36" y="267"/>
                  </a:lnTo>
                  <a:lnTo>
                    <a:pt x="21" y="267"/>
                  </a:lnTo>
                  <a:lnTo>
                    <a:pt x="16" y="267"/>
                  </a:lnTo>
                  <a:lnTo>
                    <a:pt x="16" y="264"/>
                  </a:lnTo>
                  <a:lnTo>
                    <a:pt x="16" y="262"/>
                  </a:lnTo>
                  <a:lnTo>
                    <a:pt x="16" y="258"/>
                  </a:lnTo>
                  <a:lnTo>
                    <a:pt x="21" y="251"/>
                  </a:lnTo>
                  <a:lnTo>
                    <a:pt x="25" y="244"/>
                  </a:lnTo>
                  <a:lnTo>
                    <a:pt x="30" y="237"/>
                  </a:lnTo>
                  <a:lnTo>
                    <a:pt x="34" y="233"/>
                  </a:lnTo>
                  <a:lnTo>
                    <a:pt x="38" y="226"/>
                  </a:lnTo>
                  <a:lnTo>
                    <a:pt x="43" y="222"/>
                  </a:lnTo>
                  <a:lnTo>
                    <a:pt x="45" y="217"/>
                  </a:lnTo>
                  <a:lnTo>
                    <a:pt x="43" y="213"/>
                  </a:lnTo>
                  <a:lnTo>
                    <a:pt x="41" y="208"/>
                  </a:lnTo>
                  <a:lnTo>
                    <a:pt x="32" y="199"/>
                  </a:lnTo>
                  <a:lnTo>
                    <a:pt x="21" y="188"/>
                  </a:lnTo>
                  <a:lnTo>
                    <a:pt x="12" y="177"/>
                  </a:lnTo>
                  <a:lnTo>
                    <a:pt x="3" y="168"/>
                  </a:lnTo>
                  <a:lnTo>
                    <a:pt x="0" y="16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97" name="Freeform 105"/>
            <p:cNvSpPr>
              <a:spLocks/>
            </p:cNvSpPr>
            <p:nvPr/>
          </p:nvSpPr>
          <p:spPr bwMode="auto">
            <a:xfrm>
              <a:off x="6032500" y="2157412"/>
              <a:ext cx="523875" cy="490538"/>
            </a:xfrm>
            <a:custGeom>
              <a:avLst/>
              <a:gdLst>
                <a:gd name="T0" fmla="*/ 18 w 330"/>
                <a:gd name="T1" fmla="*/ 168 h 309"/>
                <a:gd name="T2" fmla="*/ 63 w 330"/>
                <a:gd name="T3" fmla="*/ 172 h 309"/>
                <a:gd name="T4" fmla="*/ 95 w 330"/>
                <a:gd name="T5" fmla="*/ 163 h 309"/>
                <a:gd name="T6" fmla="*/ 110 w 330"/>
                <a:gd name="T7" fmla="*/ 134 h 309"/>
                <a:gd name="T8" fmla="*/ 148 w 330"/>
                <a:gd name="T9" fmla="*/ 123 h 309"/>
                <a:gd name="T10" fmla="*/ 169 w 330"/>
                <a:gd name="T11" fmla="*/ 105 h 309"/>
                <a:gd name="T12" fmla="*/ 178 w 330"/>
                <a:gd name="T13" fmla="*/ 94 h 309"/>
                <a:gd name="T14" fmla="*/ 189 w 330"/>
                <a:gd name="T15" fmla="*/ 81 h 309"/>
                <a:gd name="T16" fmla="*/ 198 w 330"/>
                <a:gd name="T17" fmla="*/ 69 h 309"/>
                <a:gd name="T18" fmla="*/ 204 w 330"/>
                <a:gd name="T19" fmla="*/ 67 h 309"/>
                <a:gd name="T20" fmla="*/ 207 w 330"/>
                <a:gd name="T21" fmla="*/ 47 h 309"/>
                <a:gd name="T22" fmla="*/ 218 w 330"/>
                <a:gd name="T23" fmla="*/ 22 h 309"/>
                <a:gd name="T24" fmla="*/ 247 w 330"/>
                <a:gd name="T25" fmla="*/ 7 h 309"/>
                <a:gd name="T26" fmla="*/ 274 w 330"/>
                <a:gd name="T27" fmla="*/ 2 h 309"/>
                <a:gd name="T28" fmla="*/ 281 w 330"/>
                <a:gd name="T29" fmla="*/ 2 h 309"/>
                <a:gd name="T30" fmla="*/ 294 w 330"/>
                <a:gd name="T31" fmla="*/ 11 h 309"/>
                <a:gd name="T32" fmla="*/ 312 w 330"/>
                <a:gd name="T33" fmla="*/ 20 h 309"/>
                <a:gd name="T34" fmla="*/ 326 w 330"/>
                <a:gd name="T35" fmla="*/ 27 h 309"/>
                <a:gd name="T36" fmla="*/ 328 w 330"/>
                <a:gd name="T37" fmla="*/ 42 h 309"/>
                <a:gd name="T38" fmla="*/ 330 w 330"/>
                <a:gd name="T39" fmla="*/ 56 h 309"/>
                <a:gd name="T40" fmla="*/ 323 w 330"/>
                <a:gd name="T41" fmla="*/ 60 h 309"/>
                <a:gd name="T42" fmla="*/ 285 w 330"/>
                <a:gd name="T43" fmla="*/ 60 h 309"/>
                <a:gd name="T44" fmla="*/ 267 w 330"/>
                <a:gd name="T45" fmla="*/ 58 h 309"/>
                <a:gd name="T46" fmla="*/ 260 w 330"/>
                <a:gd name="T47" fmla="*/ 65 h 309"/>
                <a:gd name="T48" fmla="*/ 260 w 330"/>
                <a:gd name="T49" fmla="*/ 81 h 309"/>
                <a:gd name="T50" fmla="*/ 276 w 330"/>
                <a:gd name="T51" fmla="*/ 96 h 309"/>
                <a:gd name="T52" fmla="*/ 287 w 330"/>
                <a:gd name="T53" fmla="*/ 103 h 309"/>
                <a:gd name="T54" fmla="*/ 292 w 330"/>
                <a:gd name="T55" fmla="*/ 112 h 309"/>
                <a:gd name="T56" fmla="*/ 287 w 330"/>
                <a:gd name="T57" fmla="*/ 125 h 309"/>
                <a:gd name="T58" fmla="*/ 283 w 330"/>
                <a:gd name="T59" fmla="*/ 132 h 309"/>
                <a:gd name="T60" fmla="*/ 274 w 330"/>
                <a:gd name="T61" fmla="*/ 143 h 309"/>
                <a:gd name="T62" fmla="*/ 256 w 330"/>
                <a:gd name="T63" fmla="*/ 172 h 309"/>
                <a:gd name="T64" fmla="*/ 227 w 330"/>
                <a:gd name="T65" fmla="*/ 204 h 309"/>
                <a:gd name="T66" fmla="*/ 200 w 330"/>
                <a:gd name="T67" fmla="*/ 215 h 309"/>
                <a:gd name="T68" fmla="*/ 184 w 330"/>
                <a:gd name="T69" fmla="*/ 213 h 309"/>
                <a:gd name="T70" fmla="*/ 175 w 330"/>
                <a:gd name="T71" fmla="*/ 215 h 309"/>
                <a:gd name="T72" fmla="*/ 180 w 330"/>
                <a:gd name="T73" fmla="*/ 231 h 309"/>
                <a:gd name="T74" fmla="*/ 186 w 330"/>
                <a:gd name="T75" fmla="*/ 237 h 309"/>
                <a:gd name="T76" fmla="*/ 193 w 330"/>
                <a:gd name="T77" fmla="*/ 249 h 309"/>
                <a:gd name="T78" fmla="*/ 207 w 330"/>
                <a:gd name="T79" fmla="*/ 271 h 309"/>
                <a:gd name="T80" fmla="*/ 211 w 330"/>
                <a:gd name="T81" fmla="*/ 285 h 309"/>
                <a:gd name="T82" fmla="*/ 200 w 330"/>
                <a:gd name="T83" fmla="*/ 289 h 309"/>
                <a:gd name="T84" fmla="*/ 193 w 330"/>
                <a:gd name="T85" fmla="*/ 287 h 309"/>
                <a:gd name="T86" fmla="*/ 178 w 330"/>
                <a:gd name="T87" fmla="*/ 291 h 309"/>
                <a:gd name="T88" fmla="*/ 142 w 330"/>
                <a:gd name="T89" fmla="*/ 309 h 309"/>
                <a:gd name="T90" fmla="*/ 124 w 330"/>
                <a:gd name="T91" fmla="*/ 273 h 309"/>
                <a:gd name="T92" fmla="*/ 106 w 330"/>
                <a:gd name="T93" fmla="*/ 258 h 309"/>
                <a:gd name="T94" fmla="*/ 56 w 330"/>
                <a:gd name="T95" fmla="*/ 264 h 309"/>
                <a:gd name="T96" fmla="*/ 16 w 330"/>
                <a:gd name="T97" fmla="*/ 267 h 309"/>
                <a:gd name="T98" fmla="*/ 16 w 330"/>
                <a:gd name="T99" fmla="*/ 258 h 309"/>
                <a:gd name="T100" fmla="*/ 30 w 330"/>
                <a:gd name="T101" fmla="*/ 237 h 309"/>
                <a:gd name="T102" fmla="*/ 43 w 330"/>
                <a:gd name="T103" fmla="*/ 222 h 309"/>
                <a:gd name="T104" fmla="*/ 41 w 330"/>
                <a:gd name="T105" fmla="*/ 208 h 309"/>
                <a:gd name="T106" fmla="*/ 12 w 330"/>
                <a:gd name="T107" fmla="*/ 17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0" h="309">
                  <a:moveTo>
                    <a:pt x="0" y="163"/>
                  </a:moveTo>
                  <a:lnTo>
                    <a:pt x="5" y="166"/>
                  </a:lnTo>
                  <a:lnTo>
                    <a:pt x="18" y="168"/>
                  </a:lnTo>
                  <a:lnTo>
                    <a:pt x="34" y="170"/>
                  </a:lnTo>
                  <a:lnTo>
                    <a:pt x="50" y="170"/>
                  </a:lnTo>
                  <a:lnTo>
                    <a:pt x="63" y="172"/>
                  </a:lnTo>
                  <a:lnTo>
                    <a:pt x="74" y="175"/>
                  </a:lnTo>
                  <a:lnTo>
                    <a:pt x="86" y="172"/>
                  </a:lnTo>
                  <a:lnTo>
                    <a:pt x="95" y="163"/>
                  </a:lnTo>
                  <a:lnTo>
                    <a:pt x="101" y="152"/>
                  </a:lnTo>
                  <a:lnTo>
                    <a:pt x="106" y="143"/>
                  </a:lnTo>
                  <a:lnTo>
                    <a:pt x="110" y="134"/>
                  </a:lnTo>
                  <a:lnTo>
                    <a:pt x="124" y="128"/>
                  </a:lnTo>
                  <a:lnTo>
                    <a:pt x="137" y="123"/>
                  </a:lnTo>
                  <a:lnTo>
                    <a:pt x="148" y="123"/>
                  </a:lnTo>
                  <a:lnTo>
                    <a:pt x="155" y="121"/>
                  </a:lnTo>
                  <a:lnTo>
                    <a:pt x="164" y="112"/>
                  </a:lnTo>
                  <a:lnTo>
                    <a:pt x="169" y="105"/>
                  </a:lnTo>
                  <a:lnTo>
                    <a:pt x="171" y="101"/>
                  </a:lnTo>
                  <a:lnTo>
                    <a:pt x="175" y="98"/>
                  </a:lnTo>
                  <a:lnTo>
                    <a:pt x="178" y="94"/>
                  </a:lnTo>
                  <a:lnTo>
                    <a:pt x="182" y="92"/>
                  </a:lnTo>
                  <a:lnTo>
                    <a:pt x="184" y="87"/>
                  </a:lnTo>
                  <a:lnTo>
                    <a:pt x="189" y="81"/>
                  </a:lnTo>
                  <a:lnTo>
                    <a:pt x="193" y="74"/>
                  </a:lnTo>
                  <a:lnTo>
                    <a:pt x="195" y="72"/>
                  </a:lnTo>
                  <a:lnTo>
                    <a:pt x="198" y="69"/>
                  </a:lnTo>
                  <a:lnTo>
                    <a:pt x="200" y="69"/>
                  </a:lnTo>
                  <a:lnTo>
                    <a:pt x="202" y="69"/>
                  </a:lnTo>
                  <a:lnTo>
                    <a:pt x="204" y="67"/>
                  </a:lnTo>
                  <a:lnTo>
                    <a:pt x="207" y="63"/>
                  </a:lnTo>
                  <a:lnTo>
                    <a:pt x="207" y="58"/>
                  </a:lnTo>
                  <a:lnTo>
                    <a:pt x="207" y="47"/>
                  </a:lnTo>
                  <a:lnTo>
                    <a:pt x="207" y="38"/>
                  </a:lnTo>
                  <a:lnTo>
                    <a:pt x="209" y="31"/>
                  </a:lnTo>
                  <a:lnTo>
                    <a:pt x="218" y="22"/>
                  </a:lnTo>
                  <a:lnTo>
                    <a:pt x="229" y="13"/>
                  </a:lnTo>
                  <a:lnTo>
                    <a:pt x="238" y="9"/>
                  </a:lnTo>
                  <a:lnTo>
                    <a:pt x="247" y="7"/>
                  </a:lnTo>
                  <a:lnTo>
                    <a:pt x="260" y="4"/>
                  </a:lnTo>
                  <a:lnTo>
                    <a:pt x="269" y="2"/>
                  </a:lnTo>
                  <a:lnTo>
                    <a:pt x="274" y="2"/>
                  </a:lnTo>
                  <a:lnTo>
                    <a:pt x="276" y="0"/>
                  </a:lnTo>
                  <a:lnTo>
                    <a:pt x="278" y="0"/>
                  </a:lnTo>
                  <a:lnTo>
                    <a:pt x="281" y="2"/>
                  </a:lnTo>
                  <a:lnTo>
                    <a:pt x="285" y="2"/>
                  </a:lnTo>
                  <a:lnTo>
                    <a:pt x="290" y="7"/>
                  </a:lnTo>
                  <a:lnTo>
                    <a:pt x="294" y="11"/>
                  </a:lnTo>
                  <a:lnTo>
                    <a:pt x="301" y="16"/>
                  </a:lnTo>
                  <a:lnTo>
                    <a:pt x="308" y="18"/>
                  </a:lnTo>
                  <a:lnTo>
                    <a:pt x="312" y="20"/>
                  </a:lnTo>
                  <a:lnTo>
                    <a:pt x="317" y="22"/>
                  </a:lnTo>
                  <a:lnTo>
                    <a:pt x="321" y="25"/>
                  </a:lnTo>
                  <a:lnTo>
                    <a:pt x="326" y="27"/>
                  </a:lnTo>
                  <a:lnTo>
                    <a:pt x="326" y="31"/>
                  </a:lnTo>
                  <a:lnTo>
                    <a:pt x="328" y="36"/>
                  </a:lnTo>
                  <a:lnTo>
                    <a:pt x="328" y="42"/>
                  </a:lnTo>
                  <a:lnTo>
                    <a:pt x="328" y="47"/>
                  </a:lnTo>
                  <a:lnTo>
                    <a:pt x="330" y="51"/>
                  </a:lnTo>
                  <a:lnTo>
                    <a:pt x="330" y="56"/>
                  </a:lnTo>
                  <a:lnTo>
                    <a:pt x="330" y="58"/>
                  </a:lnTo>
                  <a:lnTo>
                    <a:pt x="328" y="60"/>
                  </a:lnTo>
                  <a:lnTo>
                    <a:pt x="323" y="60"/>
                  </a:lnTo>
                  <a:lnTo>
                    <a:pt x="317" y="63"/>
                  </a:lnTo>
                  <a:lnTo>
                    <a:pt x="299" y="60"/>
                  </a:lnTo>
                  <a:lnTo>
                    <a:pt x="285" y="60"/>
                  </a:lnTo>
                  <a:lnTo>
                    <a:pt x="274" y="58"/>
                  </a:lnTo>
                  <a:lnTo>
                    <a:pt x="269" y="58"/>
                  </a:lnTo>
                  <a:lnTo>
                    <a:pt x="267" y="58"/>
                  </a:lnTo>
                  <a:lnTo>
                    <a:pt x="267" y="60"/>
                  </a:lnTo>
                  <a:lnTo>
                    <a:pt x="263" y="63"/>
                  </a:lnTo>
                  <a:lnTo>
                    <a:pt x="260" y="65"/>
                  </a:lnTo>
                  <a:lnTo>
                    <a:pt x="260" y="69"/>
                  </a:lnTo>
                  <a:lnTo>
                    <a:pt x="260" y="76"/>
                  </a:lnTo>
                  <a:lnTo>
                    <a:pt x="260" y="81"/>
                  </a:lnTo>
                  <a:lnTo>
                    <a:pt x="265" y="87"/>
                  </a:lnTo>
                  <a:lnTo>
                    <a:pt x="269" y="92"/>
                  </a:lnTo>
                  <a:lnTo>
                    <a:pt x="276" y="96"/>
                  </a:lnTo>
                  <a:lnTo>
                    <a:pt x="281" y="98"/>
                  </a:lnTo>
                  <a:lnTo>
                    <a:pt x="285" y="101"/>
                  </a:lnTo>
                  <a:lnTo>
                    <a:pt x="287" y="103"/>
                  </a:lnTo>
                  <a:lnTo>
                    <a:pt x="290" y="105"/>
                  </a:lnTo>
                  <a:lnTo>
                    <a:pt x="292" y="107"/>
                  </a:lnTo>
                  <a:lnTo>
                    <a:pt x="292" y="112"/>
                  </a:lnTo>
                  <a:lnTo>
                    <a:pt x="290" y="116"/>
                  </a:lnTo>
                  <a:lnTo>
                    <a:pt x="290" y="121"/>
                  </a:lnTo>
                  <a:lnTo>
                    <a:pt x="287" y="125"/>
                  </a:lnTo>
                  <a:lnTo>
                    <a:pt x="285" y="128"/>
                  </a:lnTo>
                  <a:lnTo>
                    <a:pt x="285" y="130"/>
                  </a:lnTo>
                  <a:lnTo>
                    <a:pt x="283" y="132"/>
                  </a:lnTo>
                  <a:lnTo>
                    <a:pt x="281" y="134"/>
                  </a:lnTo>
                  <a:lnTo>
                    <a:pt x="278" y="139"/>
                  </a:lnTo>
                  <a:lnTo>
                    <a:pt x="274" y="143"/>
                  </a:lnTo>
                  <a:lnTo>
                    <a:pt x="269" y="150"/>
                  </a:lnTo>
                  <a:lnTo>
                    <a:pt x="260" y="163"/>
                  </a:lnTo>
                  <a:lnTo>
                    <a:pt x="256" y="172"/>
                  </a:lnTo>
                  <a:lnTo>
                    <a:pt x="252" y="181"/>
                  </a:lnTo>
                  <a:lnTo>
                    <a:pt x="240" y="193"/>
                  </a:lnTo>
                  <a:lnTo>
                    <a:pt x="227" y="204"/>
                  </a:lnTo>
                  <a:lnTo>
                    <a:pt x="218" y="211"/>
                  </a:lnTo>
                  <a:lnTo>
                    <a:pt x="209" y="213"/>
                  </a:lnTo>
                  <a:lnTo>
                    <a:pt x="200" y="215"/>
                  </a:lnTo>
                  <a:lnTo>
                    <a:pt x="193" y="215"/>
                  </a:lnTo>
                  <a:lnTo>
                    <a:pt x="189" y="213"/>
                  </a:lnTo>
                  <a:lnTo>
                    <a:pt x="184" y="213"/>
                  </a:lnTo>
                  <a:lnTo>
                    <a:pt x="180" y="213"/>
                  </a:lnTo>
                  <a:lnTo>
                    <a:pt x="178" y="213"/>
                  </a:lnTo>
                  <a:lnTo>
                    <a:pt x="175" y="215"/>
                  </a:lnTo>
                  <a:lnTo>
                    <a:pt x="175" y="220"/>
                  </a:lnTo>
                  <a:lnTo>
                    <a:pt x="178" y="226"/>
                  </a:lnTo>
                  <a:lnTo>
                    <a:pt x="180" y="231"/>
                  </a:lnTo>
                  <a:lnTo>
                    <a:pt x="182" y="235"/>
                  </a:lnTo>
                  <a:lnTo>
                    <a:pt x="184" y="237"/>
                  </a:lnTo>
                  <a:lnTo>
                    <a:pt x="186" y="237"/>
                  </a:lnTo>
                  <a:lnTo>
                    <a:pt x="186" y="240"/>
                  </a:lnTo>
                  <a:lnTo>
                    <a:pt x="189" y="244"/>
                  </a:lnTo>
                  <a:lnTo>
                    <a:pt x="193" y="249"/>
                  </a:lnTo>
                  <a:lnTo>
                    <a:pt x="195" y="255"/>
                  </a:lnTo>
                  <a:lnTo>
                    <a:pt x="202" y="264"/>
                  </a:lnTo>
                  <a:lnTo>
                    <a:pt x="207" y="271"/>
                  </a:lnTo>
                  <a:lnTo>
                    <a:pt x="209" y="278"/>
                  </a:lnTo>
                  <a:lnTo>
                    <a:pt x="211" y="282"/>
                  </a:lnTo>
                  <a:lnTo>
                    <a:pt x="211" y="285"/>
                  </a:lnTo>
                  <a:lnTo>
                    <a:pt x="207" y="287"/>
                  </a:lnTo>
                  <a:lnTo>
                    <a:pt x="204" y="289"/>
                  </a:lnTo>
                  <a:lnTo>
                    <a:pt x="200" y="289"/>
                  </a:lnTo>
                  <a:lnTo>
                    <a:pt x="198" y="289"/>
                  </a:lnTo>
                  <a:lnTo>
                    <a:pt x="195" y="287"/>
                  </a:lnTo>
                  <a:lnTo>
                    <a:pt x="193" y="287"/>
                  </a:lnTo>
                  <a:lnTo>
                    <a:pt x="191" y="287"/>
                  </a:lnTo>
                  <a:lnTo>
                    <a:pt x="184" y="289"/>
                  </a:lnTo>
                  <a:lnTo>
                    <a:pt x="178" y="291"/>
                  </a:lnTo>
                  <a:lnTo>
                    <a:pt x="164" y="298"/>
                  </a:lnTo>
                  <a:lnTo>
                    <a:pt x="153" y="305"/>
                  </a:lnTo>
                  <a:lnTo>
                    <a:pt x="142" y="309"/>
                  </a:lnTo>
                  <a:lnTo>
                    <a:pt x="135" y="302"/>
                  </a:lnTo>
                  <a:lnTo>
                    <a:pt x="128" y="287"/>
                  </a:lnTo>
                  <a:lnTo>
                    <a:pt x="124" y="273"/>
                  </a:lnTo>
                  <a:lnTo>
                    <a:pt x="117" y="264"/>
                  </a:lnTo>
                  <a:lnTo>
                    <a:pt x="110" y="260"/>
                  </a:lnTo>
                  <a:lnTo>
                    <a:pt x="106" y="258"/>
                  </a:lnTo>
                  <a:lnTo>
                    <a:pt x="97" y="258"/>
                  </a:lnTo>
                  <a:lnTo>
                    <a:pt x="79" y="262"/>
                  </a:lnTo>
                  <a:lnTo>
                    <a:pt x="56" y="264"/>
                  </a:lnTo>
                  <a:lnTo>
                    <a:pt x="36" y="267"/>
                  </a:lnTo>
                  <a:lnTo>
                    <a:pt x="21" y="267"/>
                  </a:lnTo>
                  <a:lnTo>
                    <a:pt x="16" y="267"/>
                  </a:lnTo>
                  <a:lnTo>
                    <a:pt x="16" y="264"/>
                  </a:lnTo>
                  <a:lnTo>
                    <a:pt x="16" y="262"/>
                  </a:lnTo>
                  <a:lnTo>
                    <a:pt x="16" y="258"/>
                  </a:lnTo>
                  <a:lnTo>
                    <a:pt x="21" y="251"/>
                  </a:lnTo>
                  <a:lnTo>
                    <a:pt x="25" y="244"/>
                  </a:lnTo>
                  <a:lnTo>
                    <a:pt x="30" y="237"/>
                  </a:lnTo>
                  <a:lnTo>
                    <a:pt x="34" y="233"/>
                  </a:lnTo>
                  <a:lnTo>
                    <a:pt x="38" y="226"/>
                  </a:lnTo>
                  <a:lnTo>
                    <a:pt x="43" y="222"/>
                  </a:lnTo>
                  <a:lnTo>
                    <a:pt x="45" y="217"/>
                  </a:lnTo>
                  <a:lnTo>
                    <a:pt x="43" y="213"/>
                  </a:lnTo>
                  <a:lnTo>
                    <a:pt x="41" y="208"/>
                  </a:lnTo>
                  <a:lnTo>
                    <a:pt x="32" y="199"/>
                  </a:lnTo>
                  <a:lnTo>
                    <a:pt x="21" y="188"/>
                  </a:lnTo>
                  <a:lnTo>
                    <a:pt x="12" y="177"/>
                  </a:lnTo>
                  <a:lnTo>
                    <a:pt x="3" y="168"/>
                  </a:lnTo>
                  <a:lnTo>
                    <a:pt x="0" y="16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98" name="Freeform 106"/>
            <p:cNvSpPr>
              <a:spLocks/>
            </p:cNvSpPr>
            <p:nvPr/>
          </p:nvSpPr>
          <p:spPr bwMode="auto">
            <a:xfrm>
              <a:off x="6022975" y="2111375"/>
              <a:ext cx="355600" cy="323850"/>
            </a:xfrm>
            <a:custGeom>
              <a:avLst/>
              <a:gdLst>
                <a:gd name="T0" fmla="*/ 11 w 224"/>
                <a:gd name="T1" fmla="*/ 62 h 204"/>
                <a:gd name="T2" fmla="*/ 18 w 224"/>
                <a:gd name="T3" fmla="*/ 62 h 204"/>
                <a:gd name="T4" fmla="*/ 27 w 224"/>
                <a:gd name="T5" fmla="*/ 65 h 204"/>
                <a:gd name="T6" fmla="*/ 36 w 224"/>
                <a:gd name="T7" fmla="*/ 71 h 204"/>
                <a:gd name="T8" fmla="*/ 44 w 224"/>
                <a:gd name="T9" fmla="*/ 71 h 204"/>
                <a:gd name="T10" fmla="*/ 51 w 224"/>
                <a:gd name="T11" fmla="*/ 62 h 204"/>
                <a:gd name="T12" fmla="*/ 62 w 224"/>
                <a:gd name="T13" fmla="*/ 54 h 204"/>
                <a:gd name="T14" fmla="*/ 71 w 224"/>
                <a:gd name="T15" fmla="*/ 54 h 204"/>
                <a:gd name="T16" fmla="*/ 76 w 224"/>
                <a:gd name="T17" fmla="*/ 51 h 204"/>
                <a:gd name="T18" fmla="*/ 80 w 224"/>
                <a:gd name="T19" fmla="*/ 42 h 204"/>
                <a:gd name="T20" fmla="*/ 83 w 224"/>
                <a:gd name="T21" fmla="*/ 36 h 204"/>
                <a:gd name="T22" fmla="*/ 89 w 224"/>
                <a:gd name="T23" fmla="*/ 29 h 204"/>
                <a:gd name="T24" fmla="*/ 98 w 224"/>
                <a:gd name="T25" fmla="*/ 22 h 204"/>
                <a:gd name="T26" fmla="*/ 105 w 224"/>
                <a:gd name="T27" fmla="*/ 22 h 204"/>
                <a:gd name="T28" fmla="*/ 116 w 224"/>
                <a:gd name="T29" fmla="*/ 22 h 204"/>
                <a:gd name="T30" fmla="*/ 125 w 224"/>
                <a:gd name="T31" fmla="*/ 24 h 204"/>
                <a:gd name="T32" fmla="*/ 136 w 224"/>
                <a:gd name="T33" fmla="*/ 27 h 204"/>
                <a:gd name="T34" fmla="*/ 145 w 224"/>
                <a:gd name="T35" fmla="*/ 29 h 204"/>
                <a:gd name="T36" fmla="*/ 148 w 224"/>
                <a:gd name="T37" fmla="*/ 31 h 204"/>
                <a:gd name="T38" fmla="*/ 154 w 224"/>
                <a:gd name="T39" fmla="*/ 31 h 204"/>
                <a:gd name="T40" fmla="*/ 166 w 224"/>
                <a:gd name="T41" fmla="*/ 27 h 204"/>
                <a:gd name="T42" fmla="*/ 175 w 224"/>
                <a:gd name="T43" fmla="*/ 27 h 204"/>
                <a:gd name="T44" fmla="*/ 179 w 224"/>
                <a:gd name="T45" fmla="*/ 24 h 204"/>
                <a:gd name="T46" fmla="*/ 188 w 224"/>
                <a:gd name="T47" fmla="*/ 18 h 204"/>
                <a:gd name="T48" fmla="*/ 197 w 224"/>
                <a:gd name="T49" fmla="*/ 6 h 204"/>
                <a:gd name="T50" fmla="*/ 204 w 224"/>
                <a:gd name="T51" fmla="*/ 0 h 204"/>
                <a:gd name="T52" fmla="*/ 210 w 224"/>
                <a:gd name="T53" fmla="*/ 0 h 204"/>
                <a:gd name="T54" fmla="*/ 217 w 224"/>
                <a:gd name="T55" fmla="*/ 4 h 204"/>
                <a:gd name="T56" fmla="*/ 219 w 224"/>
                <a:gd name="T57" fmla="*/ 11 h 204"/>
                <a:gd name="T58" fmla="*/ 222 w 224"/>
                <a:gd name="T59" fmla="*/ 29 h 204"/>
                <a:gd name="T60" fmla="*/ 224 w 224"/>
                <a:gd name="T61" fmla="*/ 45 h 204"/>
                <a:gd name="T62" fmla="*/ 222 w 224"/>
                <a:gd name="T63" fmla="*/ 49 h 204"/>
                <a:gd name="T64" fmla="*/ 217 w 224"/>
                <a:gd name="T65" fmla="*/ 56 h 204"/>
                <a:gd name="T66" fmla="*/ 215 w 224"/>
                <a:gd name="T67" fmla="*/ 65 h 204"/>
                <a:gd name="T68" fmla="*/ 215 w 224"/>
                <a:gd name="T69" fmla="*/ 78 h 204"/>
                <a:gd name="T70" fmla="*/ 215 w 224"/>
                <a:gd name="T71" fmla="*/ 89 h 204"/>
                <a:gd name="T72" fmla="*/ 210 w 224"/>
                <a:gd name="T73" fmla="*/ 98 h 204"/>
                <a:gd name="T74" fmla="*/ 201 w 224"/>
                <a:gd name="T75" fmla="*/ 101 h 204"/>
                <a:gd name="T76" fmla="*/ 195 w 224"/>
                <a:gd name="T77" fmla="*/ 110 h 204"/>
                <a:gd name="T78" fmla="*/ 184 w 224"/>
                <a:gd name="T79" fmla="*/ 125 h 204"/>
                <a:gd name="T80" fmla="*/ 170 w 224"/>
                <a:gd name="T81" fmla="*/ 141 h 204"/>
                <a:gd name="T82" fmla="*/ 159 w 224"/>
                <a:gd name="T83" fmla="*/ 148 h 204"/>
                <a:gd name="T84" fmla="*/ 150 w 224"/>
                <a:gd name="T85" fmla="*/ 150 h 204"/>
                <a:gd name="T86" fmla="*/ 139 w 224"/>
                <a:gd name="T87" fmla="*/ 154 h 204"/>
                <a:gd name="T88" fmla="*/ 127 w 224"/>
                <a:gd name="T89" fmla="*/ 157 h 204"/>
                <a:gd name="T90" fmla="*/ 116 w 224"/>
                <a:gd name="T91" fmla="*/ 163 h 204"/>
                <a:gd name="T92" fmla="*/ 107 w 224"/>
                <a:gd name="T93" fmla="*/ 177 h 204"/>
                <a:gd name="T94" fmla="*/ 101 w 224"/>
                <a:gd name="T95" fmla="*/ 190 h 204"/>
                <a:gd name="T96" fmla="*/ 92 w 224"/>
                <a:gd name="T97" fmla="*/ 199 h 204"/>
                <a:gd name="T98" fmla="*/ 78 w 224"/>
                <a:gd name="T99" fmla="*/ 204 h 204"/>
                <a:gd name="T100" fmla="*/ 44 w 224"/>
                <a:gd name="T101" fmla="*/ 199 h 204"/>
                <a:gd name="T102" fmla="*/ 11 w 224"/>
                <a:gd name="T103" fmla="*/ 195 h 204"/>
                <a:gd name="T104" fmla="*/ 6 w 224"/>
                <a:gd name="T105" fmla="*/ 192 h 204"/>
                <a:gd name="T106" fmla="*/ 11 w 224"/>
                <a:gd name="T107" fmla="*/ 186 h 204"/>
                <a:gd name="T108" fmla="*/ 18 w 224"/>
                <a:gd name="T109" fmla="*/ 172 h 204"/>
                <a:gd name="T110" fmla="*/ 22 w 224"/>
                <a:gd name="T111" fmla="*/ 161 h 204"/>
                <a:gd name="T112" fmla="*/ 20 w 224"/>
                <a:gd name="T113" fmla="*/ 157 h 204"/>
                <a:gd name="T114" fmla="*/ 11 w 224"/>
                <a:gd name="T115" fmla="*/ 150 h 204"/>
                <a:gd name="T116" fmla="*/ 4 w 224"/>
                <a:gd name="T117" fmla="*/ 141 h 204"/>
                <a:gd name="T118" fmla="*/ 2 w 224"/>
                <a:gd name="T119" fmla="*/ 130 h 204"/>
                <a:gd name="T120" fmla="*/ 2 w 224"/>
                <a:gd name="T121" fmla="*/ 107 h 204"/>
                <a:gd name="T122" fmla="*/ 6 w 224"/>
                <a:gd name="T123" fmla="*/ 78 h 204"/>
                <a:gd name="T124" fmla="*/ 9 w 224"/>
                <a:gd name="T12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4" h="204">
                  <a:moveTo>
                    <a:pt x="9" y="62"/>
                  </a:moveTo>
                  <a:lnTo>
                    <a:pt x="11" y="62"/>
                  </a:lnTo>
                  <a:lnTo>
                    <a:pt x="13" y="62"/>
                  </a:lnTo>
                  <a:lnTo>
                    <a:pt x="18" y="62"/>
                  </a:lnTo>
                  <a:lnTo>
                    <a:pt x="22" y="62"/>
                  </a:lnTo>
                  <a:lnTo>
                    <a:pt x="27" y="65"/>
                  </a:lnTo>
                  <a:lnTo>
                    <a:pt x="33" y="69"/>
                  </a:lnTo>
                  <a:lnTo>
                    <a:pt x="36" y="71"/>
                  </a:lnTo>
                  <a:lnTo>
                    <a:pt x="40" y="71"/>
                  </a:lnTo>
                  <a:lnTo>
                    <a:pt x="44" y="71"/>
                  </a:lnTo>
                  <a:lnTo>
                    <a:pt x="49" y="67"/>
                  </a:lnTo>
                  <a:lnTo>
                    <a:pt x="51" y="62"/>
                  </a:lnTo>
                  <a:lnTo>
                    <a:pt x="56" y="58"/>
                  </a:lnTo>
                  <a:lnTo>
                    <a:pt x="62" y="54"/>
                  </a:lnTo>
                  <a:lnTo>
                    <a:pt x="67" y="54"/>
                  </a:lnTo>
                  <a:lnTo>
                    <a:pt x="71" y="54"/>
                  </a:lnTo>
                  <a:lnTo>
                    <a:pt x="74" y="51"/>
                  </a:lnTo>
                  <a:lnTo>
                    <a:pt x="76" y="51"/>
                  </a:lnTo>
                  <a:lnTo>
                    <a:pt x="78" y="47"/>
                  </a:lnTo>
                  <a:lnTo>
                    <a:pt x="80" y="42"/>
                  </a:lnTo>
                  <a:lnTo>
                    <a:pt x="80" y="40"/>
                  </a:lnTo>
                  <a:lnTo>
                    <a:pt x="83" y="36"/>
                  </a:lnTo>
                  <a:lnTo>
                    <a:pt x="85" y="33"/>
                  </a:lnTo>
                  <a:lnTo>
                    <a:pt x="89" y="29"/>
                  </a:lnTo>
                  <a:lnTo>
                    <a:pt x="94" y="24"/>
                  </a:lnTo>
                  <a:lnTo>
                    <a:pt x="98" y="22"/>
                  </a:lnTo>
                  <a:lnTo>
                    <a:pt x="101" y="22"/>
                  </a:lnTo>
                  <a:lnTo>
                    <a:pt x="105" y="22"/>
                  </a:lnTo>
                  <a:lnTo>
                    <a:pt x="112" y="22"/>
                  </a:lnTo>
                  <a:lnTo>
                    <a:pt x="116" y="22"/>
                  </a:lnTo>
                  <a:lnTo>
                    <a:pt x="121" y="24"/>
                  </a:lnTo>
                  <a:lnTo>
                    <a:pt x="125" y="24"/>
                  </a:lnTo>
                  <a:lnTo>
                    <a:pt x="130" y="27"/>
                  </a:lnTo>
                  <a:lnTo>
                    <a:pt x="136" y="27"/>
                  </a:lnTo>
                  <a:lnTo>
                    <a:pt x="141" y="29"/>
                  </a:lnTo>
                  <a:lnTo>
                    <a:pt x="145" y="29"/>
                  </a:lnTo>
                  <a:lnTo>
                    <a:pt x="148" y="31"/>
                  </a:lnTo>
                  <a:lnTo>
                    <a:pt x="148" y="31"/>
                  </a:lnTo>
                  <a:lnTo>
                    <a:pt x="152" y="31"/>
                  </a:lnTo>
                  <a:lnTo>
                    <a:pt x="154" y="31"/>
                  </a:lnTo>
                  <a:lnTo>
                    <a:pt x="161" y="29"/>
                  </a:lnTo>
                  <a:lnTo>
                    <a:pt x="166" y="27"/>
                  </a:lnTo>
                  <a:lnTo>
                    <a:pt x="170" y="27"/>
                  </a:lnTo>
                  <a:lnTo>
                    <a:pt x="175" y="27"/>
                  </a:lnTo>
                  <a:lnTo>
                    <a:pt x="177" y="24"/>
                  </a:lnTo>
                  <a:lnTo>
                    <a:pt x="179" y="24"/>
                  </a:lnTo>
                  <a:lnTo>
                    <a:pt x="184" y="22"/>
                  </a:lnTo>
                  <a:lnTo>
                    <a:pt x="188" y="18"/>
                  </a:lnTo>
                  <a:lnTo>
                    <a:pt x="192" y="13"/>
                  </a:lnTo>
                  <a:lnTo>
                    <a:pt x="197" y="6"/>
                  </a:lnTo>
                  <a:lnTo>
                    <a:pt x="201" y="2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3" y="2"/>
                  </a:lnTo>
                  <a:lnTo>
                    <a:pt x="217" y="4"/>
                  </a:lnTo>
                  <a:lnTo>
                    <a:pt x="219" y="6"/>
                  </a:lnTo>
                  <a:lnTo>
                    <a:pt x="219" y="11"/>
                  </a:lnTo>
                  <a:lnTo>
                    <a:pt x="219" y="15"/>
                  </a:lnTo>
                  <a:lnTo>
                    <a:pt x="222" y="29"/>
                  </a:lnTo>
                  <a:lnTo>
                    <a:pt x="222" y="38"/>
                  </a:lnTo>
                  <a:lnTo>
                    <a:pt x="224" y="45"/>
                  </a:lnTo>
                  <a:lnTo>
                    <a:pt x="224" y="47"/>
                  </a:lnTo>
                  <a:lnTo>
                    <a:pt x="222" y="49"/>
                  </a:lnTo>
                  <a:lnTo>
                    <a:pt x="219" y="51"/>
                  </a:lnTo>
                  <a:lnTo>
                    <a:pt x="217" y="56"/>
                  </a:lnTo>
                  <a:lnTo>
                    <a:pt x="215" y="60"/>
                  </a:lnTo>
                  <a:lnTo>
                    <a:pt x="215" y="65"/>
                  </a:lnTo>
                  <a:lnTo>
                    <a:pt x="215" y="71"/>
                  </a:lnTo>
                  <a:lnTo>
                    <a:pt x="215" y="78"/>
                  </a:lnTo>
                  <a:lnTo>
                    <a:pt x="215" y="85"/>
                  </a:lnTo>
                  <a:lnTo>
                    <a:pt x="215" y="89"/>
                  </a:lnTo>
                  <a:lnTo>
                    <a:pt x="213" y="94"/>
                  </a:lnTo>
                  <a:lnTo>
                    <a:pt x="210" y="98"/>
                  </a:lnTo>
                  <a:lnTo>
                    <a:pt x="206" y="101"/>
                  </a:lnTo>
                  <a:lnTo>
                    <a:pt x="201" y="101"/>
                  </a:lnTo>
                  <a:lnTo>
                    <a:pt x="199" y="105"/>
                  </a:lnTo>
                  <a:lnTo>
                    <a:pt x="195" y="110"/>
                  </a:lnTo>
                  <a:lnTo>
                    <a:pt x="190" y="119"/>
                  </a:lnTo>
                  <a:lnTo>
                    <a:pt x="184" y="125"/>
                  </a:lnTo>
                  <a:lnTo>
                    <a:pt x="177" y="134"/>
                  </a:lnTo>
                  <a:lnTo>
                    <a:pt x="170" y="141"/>
                  </a:lnTo>
                  <a:lnTo>
                    <a:pt x="166" y="145"/>
                  </a:lnTo>
                  <a:lnTo>
                    <a:pt x="159" y="148"/>
                  </a:lnTo>
                  <a:lnTo>
                    <a:pt x="154" y="150"/>
                  </a:lnTo>
                  <a:lnTo>
                    <a:pt x="150" y="150"/>
                  </a:lnTo>
                  <a:lnTo>
                    <a:pt x="143" y="152"/>
                  </a:lnTo>
                  <a:lnTo>
                    <a:pt x="139" y="154"/>
                  </a:lnTo>
                  <a:lnTo>
                    <a:pt x="134" y="157"/>
                  </a:lnTo>
                  <a:lnTo>
                    <a:pt x="127" y="157"/>
                  </a:lnTo>
                  <a:lnTo>
                    <a:pt x="121" y="161"/>
                  </a:lnTo>
                  <a:lnTo>
                    <a:pt x="116" y="163"/>
                  </a:lnTo>
                  <a:lnTo>
                    <a:pt x="112" y="170"/>
                  </a:lnTo>
                  <a:lnTo>
                    <a:pt x="107" y="177"/>
                  </a:lnTo>
                  <a:lnTo>
                    <a:pt x="105" y="184"/>
                  </a:lnTo>
                  <a:lnTo>
                    <a:pt x="101" y="190"/>
                  </a:lnTo>
                  <a:lnTo>
                    <a:pt x="96" y="195"/>
                  </a:lnTo>
                  <a:lnTo>
                    <a:pt x="92" y="199"/>
                  </a:lnTo>
                  <a:lnTo>
                    <a:pt x="87" y="201"/>
                  </a:lnTo>
                  <a:lnTo>
                    <a:pt x="78" y="204"/>
                  </a:lnTo>
                  <a:lnTo>
                    <a:pt x="62" y="201"/>
                  </a:lnTo>
                  <a:lnTo>
                    <a:pt x="44" y="199"/>
                  </a:lnTo>
                  <a:lnTo>
                    <a:pt x="27" y="197"/>
                  </a:lnTo>
                  <a:lnTo>
                    <a:pt x="11" y="195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9" y="190"/>
                  </a:lnTo>
                  <a:lnTo>
                    <a:pt x="11" y="186"/>
                  </a:lnTo>
                  <a:lnTo>
                    <a:pt x="15" y="179"/>
                  </a:lnTo>
                  <a:lnTo>
                    <a:pt x="18" y="172"/>
                  </a:lnTo>
                  <a:lnTo>
                    <a:pt x="22" y="166"/>
                  </a:lnTo>
                  <a:lnTo>
                    <a:pt x="22" y="161"/>
                  </a:lnTo>
                  <a:lnTo>
                    <a:pt x="22" y="159"/>
                  </a:lnTo>
                  <a:lnTo>
                    <a:pt x="20" y="157"/>
                  </a:lnTo>
                  <a:lnTo>
                    <a:pt x="15" y="152"/>
                  </a:lnTo>
                  <a:lnTo>
                    <a:pt x="11" y="150"/>
                  </a:lnTo>
                  <a:lnTo>
                    <a:pt x="6" y="145"/>
                  </a:lnTo>
                  <a:lnTo>
                    <a:pt x="4" y="141"/>
                  </a:lnTo>
                  <a:lnTo>
                    <a:pt x="2" y="136"/>
                  </a:lnTo>
                  <a:lnTo>
                    <a:pt x="2" y="130"/>
                  </a:lnTo>
                  <a:lnTo>
                    <a:pt x="0" y="121"/>
                  </a:lnTo>
                  <a:lnTo>
                    <a:pt x="2" y="107"/>
                  </a:lnTo>
                  <a:lnTo>
                    <a:pt x="4" y="92"/>
                  </a:lnTo>
                  <a:lnTo>
                    <a:pt x="6" y="78"/>
                  </a:lnTo>
                  <a:lnTo>
                    <a:pt x="9" y="67"/>
                  </a:lnTo>
                  <a:lnTo>
                    <a:pt x="9" y="6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599" name="Freeform 107"/>
            <p:cNvSpPr>
              <a:spLocks/>
            </p:cNvSpPr>
            <p:nvPr/>
          </p:nvSpPr>
          <p:spPr bwMode="auto">
            <a:xfrm>
              <a:off x="6022975" y="2111375"/>
              <a:ext cx="355600" cy="323850"/>
            </a:xfrm>
            <a:custGeom>
              <a:avLst/>
              <a:gdLst>
                <a:gd name="T0" fmla="*/ 11 w 224"/>
                <a:gd name="T1" fmla="*/ 62 h 204"/>
                <a:gd name="T2" fmla="*/ 18 w 224"/>
                <a:gd name="T3" fmla="*/ 62 h 204"/>
                <a:gd name="T4" fmla="*/ 27 w 224"/>
                <a:gd name="T5" fmla="*/ 65 h 204"/>
                <a:gd name="T6" fmla="*/ 36 w 224"/>
                <a:gd name="T7" fmla="*/ 71 h 204"/>
                <a:gd name="T8" fmla="*/ 44 w 224"/>
                <a:gd name="T9" fmla="*/ 71 h 204"/>
                <a:gd name="T10" fmla="*/ 51 w 224"/>
                <a:gd name="T11" fmla="*/ 62 h 204"/>
                <a:gd name="T12" fmla="*/ 62 w 224"/>
                <a:gd name="T13" fmla="*/ 54 h 204"/>
                <a:gd name="T14" fmla="*/ 71 w 224"/>
                <a:gd name="T15" fmla="*/ 54 h 204"/>
                <a:gd name="T16" fmla="*/ 76 w 224"/>
                <a:gd name="T17" fmla="*/ 51 h 204"/>
                <a:gd name="T18" fmla="*/ 80 w 224"/>
                <a:gd name="T19" fmla="*/ 42 h 204"/>
                <a:gd name="T20" fmla="*/ 83 w 224"/>
                <a:gd name="T21" fmla="*/ 36 h 204"/>
                <a:gd name="T22" fmla="*/ 89 w 224"/>
                <a:gd name="T23" fmla="*/ 29 h 204"/>
                <a:gd name="T24" fmla="*/ 98 w 224"/>
                <a:gd name="T25" fmla="*/ 22 h 204"/>
                <a:gd name="T26" fmla="*/ 105 w 224"/>
                <a:gd name="T27" fmla="*/ 22 h 204"/>
                <a:gd name="T28" fmla="*/ 116 w 224"/>
                <a:gd name="T29" fmla="*/ 22 h 204"/>
                <a:gd name="T30" fmla="*/ 125 w 224"/>
                <a:gd name="T31" fmla="*/ 24 h 204"/>
                <a:gd name="T32" fmla="*/ 136 w 224"/>
                <a:gd name="T33" fmla="*/ 27 h 204"/>
                <a:gd name="T34" fmla="*/ 145 w 224"/>
                <a:gd name="T35" fmla="*/ 29 h 204"/>
                <a:gd name="T36" fmla="*/ 148 w 224"/>
                <a:gd name="T37" fmla="*/ 31 h 204"/>
                <a:gd name="T38" fmla="*/ 154 w 224"/>
                <a:gd name="T39" fmla="*/ 31 h 204"/>
                <a:gd name="T40" fmla="*/ 166 w 224"/>
                <a:gd name="T41" fmla="*/ 27 h 204"/>
                <a:gd name="T42" fmla="*/ 175 w 224"/>
                <a:gd name="T43" fmla="*/ 27 h 204"/>
                <a:gd name="T44" fmla="*/ 179 w 224"/>
                <a:gd name="T45" fmla="*/ 24 h 204"/>
                <a:gd name="T46" fmla="*/ 188 w 224"/>
                <a:gd name="T47" fmla="*/ 18 h 204"/>
                <a:gd name="T48" fmla="*/ 197 w 224"/>
                <a:gd name="T49" fmla="*/ 6 h 204"/>
                <a:gd name="T50" fmla="*/ 204 w 224"/>
                <a:gd name="T51" fmla="*/ 0 h 204"/>
                <a:gd name="T52" fmla="*/ 210 w 224"/>
                <a:gd name="T53" fmla="*/ 0 h 204"/>
                <a:gd name="T54" fmla="*/ 217 w 224"/>
                <a:gd name="T55" fmla="*/ 4 h 204"/>
                <a:gd name="T56" fmla="*/ 219 w 224"/>
                <a:gd name="T57" fmla="*/ 11 h 204"/>
                <a:gd name="T58" fmla="*/ 222 w 224"/>
                <a:gd name="T59" fmla="*/ 29 h 204"/>
                <a:gd name="T60" fmla="*/ 224 w 224"/>
                <a:gd name="T61" fmla="*/ 45 h 204"/>
                <a:gd name="T62" fmla="*/ 222 w 224"/>
                <a:gd name="T63" fmla="*/ 49 h 204"/>
                <a:gd name="T64" fmla="*/ 217 w 224"/>
                <a:gd name="T65" fmla="*/ 56 h 204"/>
                <a:gd name="T66" fmla="*/ 215 w 224"/>
                <a:gd name="T67" fmla="*/ 65 h 204"/>
                <a:gd name="T68" fmla="*/ 215 w 224"/>
                <a:gd name="T69" fmla="*/ 78 h 204"/>
                <a:gd name="T70" fmla="*/ 215 w 224"/>
                <a:gd name="T71" fmla="*/ 89 h 204"/>
                <a:gd name="T72" fmla="*/ 210 w 224"/>
                <a:gd name="T73" fmla="*/ 98 h 204"/>
                <a:gd name="T74" fmla="*/ 201 w 224"/>
                <a:gd name="T75" fmla="*/ 101 h 204"/>
                <a:gd name="T76" fmla="*/ 195 w 224"/>
                <a:gd name="T77" fmla="*/ 110 h 204"/>
                <a:gd name="T78" fmla="*/ 184 w 224"/>
                <a:gd name="T79" fmla="*/ 125 h 204"/>
                <a:gd name="T80" fmla="*/ 170 w 224"/>
                <a:gd name="T81" fmla="*/ 141 h 204"/>
                <a:gd name="T82" fmla="*/ 159 w 224"/>
                <a:gd name="T83" fmla="*/ 148 h 204"/>
                <a:gd name="T84" fmla="*/ 150 w 224"/>
                <a:gd name="T85" fmla="*/ 150 h 204"/>
                <a:gd name="T86" fmla="*/ 139 w 224"/>
                <a:gd name="T87" fmla="*/ 154 h 204"/>
                <a:gd name="T88" fmla="*/ 127 w 224"/>
                <a:gd name="T89" fmla="*/ 157 h 204"/>
                <a:gd name="T90" fmla="*/ 116 w 224"/>
                <a:gd name="T91" fmla="*/ 163 h 204"/>
                <a:gd name="T92" fmla="*/ 107 w 224"/>
                <a:gd name="T93" fmla="*/ 177 h 204"/>
                <a:gd name="T94" fmla="*/ 101 w 224"/>
                <a:gd name="T95" fmla="*/ 190 h 204"/>
                <a:gd name="T96" fmla="*/ 92 w 224"/>
                <a:gd name="T97" fmla="*/ 199 h 204"/>
                <a:gd name="T98" fmla="*/ 78 w 224"/>
                <a:gd name="T99" fmla="*/ 204 h 204"/>
                <a:gd name="T100" fmla="*/ 44 w 224"/>
                <a:gd name="T101" fmla="*/ 199 h 204"/>
                <a:gd name="T102" fmla="*/ 11 w 224"/>
                <a:gd name="T103" fmla="*/ 195 h 204"/>
                <a:gd name="T104" fmla="*/ 6 w 224"/>
                <a:gd name="T105" fmla="*/ 192 h 204"/>
                <a:gd name="T106" fmla="*/ 11 w 224"/>
                <a:gd name="T107" fmla="*/ 186 h 204"/>
                <a:gd name="T108" fmla="*/ 18 w 224"/>
                <a:gd name="T109" fmla="*/ 172 h 204"/>
                <a:gd name="T110" fmla="*/ 22 w 224"/>
                <a:gd name="T111" fmla="*/ 161 h 204"/>
                <a:gd name="T112" fmla="*/ 20 w 224"/>
                <a:gd name="T113" fmla="*/ 157 h 204"/>
                <a:gd name="T114" fmla="*/ 11 w 224"/>
                <a:gd name="T115" fmla="*/ 150 h 204"/>
                <a:gd name="T116" fmla="*/ 4 w 224"/>
                <a:gd name="T117" fmla="*/ 141 h 204"/>
                <a:gd name="T118" fmla="*/ 2 w 224"/>
                <a:gd name="T119" fmla="*/ 130 h 204"/>
                <a:gd name="T120" fmla="*/ 2 w 224"/>
                <a:gd name="T121" fmla="*/ 107 h 204"/>
                <a:gd name="T122" fmla="*/ 6 w 224"/>
                <a:gd name="T123" fmla="*/ 78 h 204"/>
                <a:gd name="T124" fmla="*/ 9 w 224"/>
                <a:gd name="T12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4" h="204">
                  <a:moveTo>
                    <a:pt x="9" y="62"/>
                  </a:moveTo>
                  <a:lnTo>
                    <a:pt x="11" y="62"/>
                  </a:lnTo>
                  <a:lnTo>
                    <a:pt x="13" y="62"/>
                  </a:lnTo>
                  <a:lnTo>
                    <a:pt x="18" y="62"/>
                  </a:lnTo>
                  <a:lnTo>
                    <a:pt x="22" y="62"/>
                  </a:lnTo>
                  <a:lnTo>
                    <a:pt x="27" y="65"/>
                  </a:lnTo>
                  <a:lnTo>
                    <a:pt x="33" y="69"/>
                  </a:lnTo>
                  <a:lnTo>
                    <a:pt x="36" y="71"/>
                  </a:lnTo>
                  <a:lnTo>
                    <a:pt x="40" y="71"/>
                  </a:lnTo>
                  <a:lnTo>
                    <a:pt x="44" y="71"/>
                  </a:lnTo>
                  <a:lnTo>
                    <a:pt x="49" y="67"/>
                  </a:lnTo>
                  <a:lnTo>
                    <a:pt x="51" y="62"/>
                  </a:lnTo>
                  <a:lnTo>
                    <a:pt x="56" y="58"/>
                  </a:lnTo>
                  <a:lnTo>
                    <a:pt x="62" y="54"/>
                  </a:lnTo>
                  <a:lnTo>
                    <a:pt x="67" y="54"/>
                  </a:lnTo>
                  <a:lnTo>
                    <a:pt x="71" y="54"/>
                  </a:lnTo>
                  <a:lnTo>
                    <a:pt x="74" y="51"/>
                  </a:lnTo>
                  <a:lnTo>
                    <a:pt x="76" y="51"/>
                  </a:lnTo>
                  <a:lnTo>
                    <a:pt x="78" y="47"/>
                  </a:lnTo>
                  <a:lnTo>
                    <a:pt x="80" y="42"/>
                  </a:lnTo>
                  <a:lnTo>
                    <a:pt x="80" y="40"/>
                  </a:lnTo>
                  <a:lnTo>
                    <a:pt x="83" y="36"/>
                  </a:lnTo>
                  <a:lnTo>
                    <a:pt x="85" y="33"/>
                  </a:lnTo>
                  <a:lnTo>
                    <a:pt x="89" y="29"/>
                  </a:lnTo>
                  <a:lnTo>
                    <a:pt x="94" y="24"/>
                  </a:lnTo>
                  <a:lnTo>
                    <a:pt x="98" y="22"/>
                  </a:lnTo>
                  <a:lnTo>
                    <a:pt x="101" y="22"/>
                  </a:lnTo>
                  <a:lnTo>
                    <a:pt x="105" y="22"/>
                  </a:lnTo>
                  <a:lnTo>
                    <a:pt x="112" y="22"/>
                  </a:lnTo>
                  <a:lnTo>
                    <a:pt x="116" y="22"/>
                  </a:lnTo>
                  <a:lnTo>
                    <a:pt x="121" y="24"/>
                  </a:lnTo>
                  <a:lnTo>
                    <a:pt x="125" y="24"/>
                  </a:lnTo>
                  <a:lnTo>
                    <a:pt x="130" y="27"/>
                  </a:lnTo>
                  <a:lnTo>
                    <a:pt x="136" y="27"/>
                  </a:lnTo>
                  <a:lnTo>
                    <a:pt x="141" y="29"/>
                  </a:lnTo>
                  <a:lnTo>
                    <a:pt x="145" y="29"/>
                  </a:lnTo>
                  <a:lnTo>
                    <a:pt x="148" y="31"/>
                  </a:lnTo>
                  <a:lnTo>
                    <a:pt x="148" y="31"/>
                  </a:lnTo>
                  <a:lnTo>
                    <a:pt x="152" y="31"/>
                  </a:lnTo>
                  <a:lnTo>
                    <a:pt x="154" y="31"/>
                  </a:lnTo>
                  <a:lnTo>
                    <a:pt x="161" y="29"/>
                  </a:lnTo>
                  <a:lnTo>
                    <a:pt x="166" y="27"/>
                  </a:lnTo>
                  <a:lnTo>
                    <a:pt x="170" y="27"/>
                  </a:lnTo>
                  <a:lnTo>
                    <a:pt x="175" y="27"/>
                  </a:lnTo>
                  <a:lnTo>
                    <a:pt x="177" y="24"/>
                  </a:lnTo>
                  <a:lnTo>
                    <a:pt x="179" y="24"/>
                  </a:lnTo>
                  <a:lnTo>
                    <a:pt x="184" y="22"/>
                  </a:lnTo>
                  <a:lnTo>
                    <a:pt x="188" y="18"/>
                  </a:lnTo>
                  <a:lnTo>
                    <a:pt x="192" y="13"/>
                  </a:lnTo>
                  <a:lnTo>
                    <a:pt x="197" y="6"/>
                  </a:lnTo>
                  <a:lnTo>
                    <a:pt x="201" y="2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3" y="2"/>
                  </a:lnTo>
                  <a:lnTo>
                    <a:pt x="217" y="4"/>
                  </a:lnTo>
                  <a:lnTo>
                    <a:pt x="219" y="6"/>
                  </a:lnTo>
                  <a:lnTo>
                    <a:pt x="219" y="11"/>
                  </a:lnTo>
                  <a:lnTo>
                    <a:pt x="219" y="15"/>
                  </a:lnTo>
                  <a:lnTo>
                    <a:pt x="222" y="29"/>
                  </a:lnTo>
                  <a:lnTo>
                    <a:pt x="222" y="38"/>
                  </a:lnTo>
                  <a:lnTo>
                    <a:pt x="224" y="45"/>
                  </a:lnTo>
                  <a:lnTo>
                    <a:pt x="224" y="47"/>
                  </a:lnTo>
                  <a:lnTo>
                    <a:pt x="222" y="49"/>
                  </a:lnTo>
                  <a:lnTo>
                    <a:pt x="219" y="51"/>
                  </a:lnTo>
                  <a:lnTo>
                    <a:pt x="217" y="56"/>
                  </a:lnTo>
                  <a:lnTo>
                    <a:pt x="215" y="60"/>
                  </a:lnTo>
                  <a:lnTo>
                    <a:pt x="215" y="65"/>
                  </a:lnTo>
                  <a:lnTo>
                    <a:pt x="215" y="71"/>
                  </a:lnTo>
                  <a:lnTo>
                    <a:pt x="215" y="78"/>
                  </a:lnTo>
                  <a:lnTo>
                    <a:pt x="215" y="85"/>
                  </a:lnTo>
                  <a:lnTo>
                    <a:pt x="215" y="89"/>
                  </a:lnTo>
                  <a:lnTo>
                    <a:pt x="213" y="94"/>
                  </a:lnTo>
                  <a:lnTo>
                    <a:pt x="210" y="98"/>
                  </a:lnTo>
                  <a:lnTo>
                    <a:pt x="206" y="101"/>
                  </a:lnTo>
                  <a:lnTo>
                    <a:pt x="201" y="101"/>
                  </a:lnTo>
                  <a:lnTo>
                    <a:pt x="199" y="105"/>
                  </a:lnTo>
                  <a:lnTo>
                    <a:pt x="195" y="110"/>
                  </a:lnTo>
                  <a:lnTo>
                    <a:pt x="190" y="119"/>
                  </a:lnTo>
                  <a:lnTo>
                    <a:pt x="184" y="125"/>
                  </a:lnTo>
                  <a:lnTo>
                    <a:pt x="177" y="134"/>
                  </a:lnTo>
                  <a:lnTo>
                    <a:pt x="170" y="141"/>
                  </a:lnTo>
                  <a:lnTo>
                    <a:pt x="166" y="145"/>
                  </a:lnTo>
                  <a:lnTo>
                    <a:pt x="159" y="148"/>
                  </a:lnTo>
                  <a:lnTo>
                    <a:pt x="154" y="150"/>
                  </a:lnTo>
                  <a:lnTo>
                    <a:pt x="150" y="150"/>
                  </a:lnTo>
                  <a:lnTo>
                    <a:pt x="143" y="152"/>
                  </a:lnTo>
                  <a:lnTo>
                    <a:pt x="139" y="154"/>
                  </a:lnTo>
                  <a:lnTo>
                    <a:pt x="134" y="157"/>
                  </a:lnTo>
                  <a:lnTo>
                    <a:pt x="127" y="157"/>
                  </a:lnTo>
                  <a:lnTo>
                    <a:pt x="121" y="161"/>
                  </a:lnTo>
                  <a:lnTo>
                    <a:pt x="116" y="163"/>
                  </a:lnTo>
                  <a:lnTo>
                    <a:pt x="112" y="170"/>
                  </a:lnTo>
                  <a:lnTo>
                    <a:pt x="107" y="177"/>
                  </a:lnTo>
                  <a:lnTo>
                    <a:pt x="105" y="184"/>
                  </a:lnTo>
                  <a:lnTo>
                    <a:pt x="101" y="190"/>
                  </a:lnTo>
                  <a:lnTo>
                    <a:pt x="96" y="195"/>
                  </a:lnTo>
                  <a:lnTo>
                    <a:pt x="92" y="199"/>
                  </a:lnTo>
                  <a:lnTo>
                    <a:pt x="87" y="201"/>
                  </a:lnTo>
                  <a:lnTo>
                    <a:pt x="78" y="204"/>
                  </a:lnTo>
                  <a:lnTo>
                    <a:pt x="62" y="201"/>
                  </a:lnTo>
                  <a:lnTo>
                    <a:pt x="44" y="199"/>
                  </a:lnTo>
                  <a:lnTo>
                    <a:pt x="27" y="197"/>
                  </a:lnTo>
                  <a:lnTo>
                    <a:pt x="11" y="195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9" y="190"/>
                  </a:lnTo>
                  <a:lnTo>
                    <a:pt x="11" y="186"/>
                  </a:lnTo>
                  <a:lnTo>
                    <a:pt x="15" y="179"/>
                  </a:lnTo>
                  <a:lnTo>
                    <a:pt x="18" y="172"/>
                  </a:lnTo>
                  <a:lnTo>
                    <a:pt x="22" y="166"/>
                  </a:lnTo>
                  <a:lnTo>
                    <a:pt x="22" y="161"/>
                  </a:lnTo>
                  <a:lnTo>
                    <a:pt x="22" y="159"/>
                  </a:lnTo>
                  <a:lnTo>
                    <a:pt x="20" y="157"/>
                  </a:lnTo>
                  <a:lnTo>
                    <a:pt x="15" y="152"/>
                  </a:lnTo>
                  <a:lnTo>
                    <a:pt x="11" y="150"/>
                  </a:lnTo>
                  <a:lnTo>
                    <a:pt x="6" y="145"/>
                  </a:lnTo>
                  <a:lnTo>
                    <a:pt x="4" y="141"/>
                  </a:lnTo>
                  <a:lnTo>
                    <a:pt x="2" y="136"/>
                  </a:lnTo>
                  <a:lnTo>
                    <a:pt x="2" y="130"/>
                  </a:lnTo>
                  <a:lnTo>
                    <a:pt x="0" y="121"/>
                  </a:lnTo>
                  <a:lnTo>
                    <a:pt x="2" y="107"/>
                  </a:lnTo>
                  <a:lnTo>
                    <a:pt x="4" y="92"/>
                  </a:lnTo>
                  <a:lnTo>
                    <a:pt x="6" y="78"/>
                  </a:lnTo>
                  <a:lnTo>
                    <a:pt x="9" y="67"/>
                  </a:lnTo>
                  <a:lnTo>
                    <a:pt x="9" y="6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00" name="Freeform 108"/>
            <p:cNvSpPr>
              <a:spLocks/>
            </p:cNvSpPr>
            <p:nvPr/>
          </p:nvSpPr>
          <p:spPr bwMode="auto">
            <a:xfrm>
              <a:off x="5776913" y="1943100"/>
              <a:ext cx="441325" cy="277813"/>
            </a:xfrm>
            <a:custGeom>
              <a:avLst/>
              <a:gdLst>
                <a:gd name="T0" fmla="*/ 25 w 278"/>
                <a:gd name="T1" fmla="*/ 119 h 175"/>
                <a:gd name="T2" fmla="*/ 22 w 278"/>
                <a:gd name="T3" fmla="*/ 92 h 175"/>
                <a:gd name="T4" fmla="*/ 18 w 278"/>
                <a:gd name="T5" fmla="*/ 88 h 175"/>
                <a:gd name="T6" fmla="*/ 9 w 278"/>
                <a:gd name="T7" fmla="*/ 72 h 175"/>
                <a:gd name="T8" fmla="*/ 2 w 278"/>
                <a:gd name="T9" fmla="*/ 61 h 175"/>
                <a:gd name="T10" fmla="*/ 4 w 278"/>
                <a:gd name="T11" fmla="*/ 50 h 175"/>
                <a:gd name="T12" fmla="*/ 20 w 278"/>
                <a:gd name="T13" fmla="*/ 47 h 175"/>
                <a:gd name="T14" fmla="*/ 31 w 278"/>
                <a:gd name="T15" fmla="*/ 47 h 175"/>
                <a:gd name="T16" fmla="*/ 38 w 278"/>
                <a:gd name="T17" fmla="*/ 47 h 175"/>
                <a:gd name="T18" fmla="*/ 29 w 278"/>
                <a:gd name="T19" fmla="*/ 34 h 175"/>
                <a:gd name="T20" fmla="*/ 18 w 278"/>
                <a:gd name="T21" fmla="*/ 25 h 175"/>
                <a:gd name="T22" fmla="*/ 4 w 278"/>
                <a:gd name="T23" fmla="*/ 18 h 175"/>
                <a:gd name="T24" fmla="*/ 0 w 278"/>
                <a:gd name="T25" fmla="*/ 16 h 175"/>
                <a:gd name="T26" fmla="*/ 11 w 278"/>
                <a:gd name="T27" fmla="*/ 9 h 175"/>
                <a:gd name="T28" fmla="*/ 20 w 278"/>
                <a:gd name="T29" fmla="*/ 7 h 175"/>
                <a:gd name="T30" fmla="*/ 38 w 278"/>
                <a:gd name="T31" fmla="*/ 18 h 175"/>
                <a:gd name="T32" fmla="*/ 51 w 278"/>
                <a:gd name="T33" fmla="*/ 29 h 175"/>
                <a:gd name="T34" fmla="*/ 76 w 278"/>
                <a:gd name="T35" fmla="*/ 34 h 175"/>
                <a:gd name="T36" fmla="*/ 76 w 278"/>
                <a:gd name="T37" fmla="*/ 32 h 175"/>
                <a:gd name="T38" fmla="*/ 78 w 278"/>
                <a:gd name="T39" fmla="*/ 25 h 175"/>
                <a:gd name="T40" fmla="*/ 94 w 278"/>
                <a:gd name="T41" fmla="*/ 14 h 175"/>
                <a:gd name="T42" fmla="*/ 110 w 278"/>
                <a:gd name="T43" fmla="*/ 5 h 175"/>
                <a:gd name="T44" fmla="*/ 128 w 278"/>
                <a:gd name="T45" fmla="*/ 0 h 175"/>
                <a:gd name="T46" fmla="*/ 141 w 278"/>
                <a:gd name="T47" fmla="*/ 7 h 175"/>
                <a:gd name="T48" fmla="*/ 148 w 278"/>
                <a:gd name="T49" fmla="*/ 23 h 175"/>
                <a:gd name="T50" fmla="*/ 161 w 278"/>
                <a:gd name="T51" fmla="*/ 32 h 175"/>
                <a:gd name="T52" fmla="*/ 173 w 278"/>
                <a:gd name="T53" fmla="*/ 32 h 175"/>
                <a:gd name="T54" fmla="*/ 182 w 278"/>
                <a:gd name="T55" fmla="*/ 45 h 175"/>
                <a:gd name="T56" fmla="*/ 188 w 278"/>
                <a:gd name="T57" fmla="*/ 63 h 175"/>
                <a:gd name="T58" fmla="*/ 208 w 278"/>
                <a:gd name="T59" fmla="*/ 77 h 175"/>
                <a:gd name="T60" fmla="*/ 224 w 278"/>
                <a:gd name="T61" fmla="*/ 86 h 175"/>
                <a:gd name="T62" fmla="*/ 269 w 278"/>
                <a:gd name="T63" fmla="*/ 106 h 175"/>
                <a:gd name="T64" fmla="*/ 278 w 278"/>
                <a:gd name="T65" fmla="*/ 128 h 175"/>
                <a:gd name="T66" fmla="*/ 271 w 278"/>
                <a:gd name="T67" fmla="*/ 126 h 175"/>
                <a:gd name="T68" fmla="*/ 256 w 278"/>
                <a:gd name="T69" fmla="*/ 126 h 175"/>
                <a:gd name="T70" fmla="*/ 244 w 278"/>
                <a:gd name="T71" fmla="*/ 137 h 175"/>
                <a:gd name="T72" fmla="*/ 238 w 278"/>
                <a:gd name="T73" fmla="*/ 148 h 175"/>
                <a:gd name="T74" fmla="*/ 229 w 278"/>
                <a:gd name="T75" fmla="*/ 160 h 175"/>
                <a:gd name="T76" fmla="*/ 215 w 278"/>
                <a:gd name="T77" fmla="*/ 164 h 175"/>
                <a:gd name="T78" fmla="*/ 208 w 278"/>
                <a:gd name="T79" fmla="*/ 171 h 175"/>
                <a:gd name="T80" fmla="*/ 188 w 278"/>
                <a:gd name="T81" fmla="*/ 175 h 175"/>
                <a:gd name="T82" fmla="*/ 173 w 278"/>
                <a:gd name="T83" fmla="*/ 168 h 175"/>
                <a:gd name="T84" fmla="*/ 164 w 278"/>
                <a:gd name="T85" fmla="*/ 168 h 175"/>
                <a:gd name="T86" fmla="*/ 166 w 278"/>
                <a:gd name="T87" fmla="*/ 160 h 175"/>
                <a:gd name="T88" fmla="*/ 166 w 278"/>
                <a:gd name="T89" fmla="*/ 146 h 175"/>
                <a:gd name="T90" fmla="*/ 150 w 278"/>
                <a:gd name="T91" fmla="*/ 139 h 175"/>
                <a:gd name="T92" fmla="*/ 117 w 278"/>
                <a:gd name="T93" fmla="*/ 126 h 175"/>
                <a:gd name="T94" fmla="*/ 83 w 278"/>
                <a:gd name="T95" fmla="*/ 117 h 175"/>
                <a:gd name="T96" fmla="*/ 54 w 278"/>
                <a:gd name="T97" fmla="*/ 121 h 175"/>
                <a:gd name="T98" fmla="*/ 29 w 278"/>
                <a:gd name="T99" fmla="*/ 130 h 175"/>
                <a:gd name="T100" fmla="*/ 22 w 278"/>
                <a:gd name="T101" fmla="*/ 13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8" h="175">
                  <a:moveTo>
                    <a:pt x="22" y="133"/>
                  </a:moveTo>
                  <a:lnTo>
                    <a:pt x="25" y="128"/>
                  </a:lnTo>
                  <a:lnTo>
                    <a:pt x="25" y="119"/>
                  </a:lnTo>
                  <a:lnTo>
                    <a:pt x="27" y="108"/>
                  </a:lnTo>
                  <a:lnTo>
                    <a:pt x="25" y="97"/>
                  </a:lnTo>
                  <a:lnTo>
                    <a:pt x="22" y="92"/>
                  </a:lnTo>
                  <a:lnTo>
                    <a:pt x="22" y="90"/>
                  </a:lnTo>
                  <a:lnTo>
                    <a:pt x="20" y="88"/>
                  </a:lnTo>
                  <a:lnTo>
                    <a:pt x="18" y="88"/>
                  </a:lnTo>
                  <a:lnTo>
                    <a:pt x="16" y="83"/>
                  </a:lnTo>
                  <a:lnTo>
                    <a:pt x="13" y="79"/>
                  </a:lnTo>
                  <a:lnTo>
                    <a:pt x="9" y="72"/>
                  </a:lnTo>
                  <a:lnTo>
                    <a:pt x="7" y="68"/>
                  </a:lnTo>
                  <a:lnTo>
                    <a:pt x="4" y="65"/>
                  </a:lnTo>
                  <a:lnTo>
                    <a:pt x="2" y="61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4" y="50"/>
                  </a:lnTo>
                  <a:lnTo>
                    <a:pt x="9" y="47"/>
                  </a:lnTo>
                  <a:lnTo>
                    <a:pt x="13" y="47"/>
                  </a:lnTo>
                  <a:lnTo>
                    <a:pt x="20" y="47"/>
                  </a:lnTo>
                  <a:lnTo>
                    <a:pt x="25" y="47"/>
                  </a:lnTo>
                  <a:lnTo>
                    <a:pt x="29" y="47"/>
                  </a:lnTo>
                  <a:lnTo>
                    <a:pt x="31" y="47"/>
                  </a:lnTo>
                  <a:lnTo>
                    <a:pt x="36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6" y="43"/>
                  </a:lnTo>
                  <a:lnTo>
                    <a:pt x="34" y="41"/>
                  </a:lnTo>
                  <a:lnTo>
                    <a:pt x="29" y="34"/>
                  </a:lnTo>
                  <a:lnTo>
                    <a:pt x="25" y="29"/>
                  </a:lnTo>
                  <a:lnTo>
                    <a:pt x="22" y="27"/>
                  </a:lnTo>
                  <a:lnTo>
                    <a:pt x="18" y="25"/>
                  </a:lnTo>
                  <a:lnTo>
                    <a:pt x="13" y="23"/>
                  </a:lnTo>
                  <a:lnTo>
                    <a:pt x="9" y="21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7" y="12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6" y="7"/>
                  </a:lnTo>
                  <a:lnTo>
                    <a:pt x="20" y="7"/>
                  </a:lnTo>
                  <a:lnTo>
                    <a:pt x="27" y="9"/>
                  </a:lnTo>
                  <a:lnTo>
                    <a:pt x="34" y="14"/>
                  </a:lnTo>
                  <a:lnTo>
                    <a:pt x="38" y="18"/>
                  </a:lnTo>
                  <a:lnTo>
                    <a:pt x="40" y="23"/>
                  </a:lnTo>
                  <a:lnTo>
                    <a:pt x="45" y="27"/>
                  </a:lnTo>
                  <a:lnTo>
                    <a:pt x="51" y="29"/>
                  </a:lnTo>
                  <a:lnTo>
                    <a:pt x="63" y="32"/>
                  </a:lnTo>
                  <a:lnTo>
                    <a:pt x="69" y="34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2"/>
                  </a:lnTo>
                  <a:lnTo>
                    <a:pt x="76" y="29"/>
                  </a:lnTo>
                  <a:lnTo>
                    <a:pt x="76" y="27"/>
                  </a:lnTo>
                  <a:lnTo>
                    <a:pt x="78" y="25"/>
                  </a:lnTo>
                  <a:lnTo>
                    <a:pt x="81" y="23"/>
                  </a:lnTo>
                  <a:lnTo>
                    <a:pt x="87" y="18"/>
                  </a:lnTo>
                  <a:lnTo>
                    <a:pt x="94" y="14"/>
                  </a:lnTo>
                  <a:lnTo>
                    <a:pt x="101" y="9"/>
                  </a:lnTo>
                  <a:lnTo>
                    <a:pt x="105" y="7"/>
                  </a:lnTo>
                  <a:lnTo>
                    <a:pt x="110" y="5"/>
                  </a:lnTo>
                  <a:lnTo>
                    <a:pt x="117" y="3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32" y="0"/>
                  </a:lnTo>
                  <a:lnTo>
                    <a:pt x="137" y="3"/>
                  </a:lnTo>
                  <a:lnTo>
                    <a:pt x="141" y="7"/>
                  </a:lnTo>
                  <a:lnTo>
                    <a:pt x="143" y="14"/>
                  </a:lnTo>
                  <a:lnTo>
                    <a:pt x="146" y="18"/>
                  </a:lnTo>
                  <a:lnTo>
                    <a:pt x="148" y="23"/>
                  </a:lnTo>
                  <a:lnTo>
                    <a:pt x="150" y="27"/>
                  </a:lnTo>
                  <a:lnTo>
                    <a:pt x="155" y="29"/>
                  </a:lnTo>
                  <a:lnTo>
                    <a:pt x="161" y="32"/>
                  </a:lnTo>
                  <a:lnTo>
                    <a:pt x="166" y="29"/>
                  </a:lnTo>
                  <a:lnTo>
                    <a:pt x="168" y="29"/>
                  </a:lnTo>
                  <a:lnTo>
                    <a:pt x="173" y="32"/>
                  </a:lnTo>
                  <a:lnTo>
                    <a:pt x="175" y="34"/>
                  </a:lnTo>
                  <a:lnTo>
                    <a:pt x="179" y="38"/>
                  </a:lnTo>
                  <a:lnTo>
                    <a:pt x="182" y="45"/>
                  </a:lnTo>
                  <a:lnTo>
                    <a:pt x="184" y="52"/>
                  </a:lnTo>
                  <a:lnTo>
                    <a:pt x="186" y="56"/>
                  </a:lnTo>
                  <a:lnTo>
                    <a:pt x="188" y="63"/>
                  </a:lnTo>
                  <a:lnTo>
                    <a:pt x="193" y="68"/>
                  </a:lnTo>
                  <a:lnTo>
                    <a:pt x="202" y="72"/>
                  </a:lnTo>
                  <a:lnTo>
                    <a:pt x="208" y="77"/>
                  </a:lnTo>
                  <a:lnTo>
                    <a:pt x="213" y="79"/>
                  </a:lnTo>
                  <a:lnTo>
                    <a:pt x="217" y="81"/>
                  </a:lnTo>
                  <a:lnTo>
                    <a:pt x="224" y="86"/>
                  </a:lnTo>
                  <a:lnTo>
                    <a:pt x="240" y="92"/>
                  </a:lnTo>
                  <a:lnTo>
                    <a:pt x="258" y="99"/>
                  </a:lnTo>
                  <a:lnTo>
                    <a:pt x="269" y="106"/>
                  </a:lnTo>
                  <a:lnTo>
                    <a:pt x="276" y="110"/>
                  </a:lnTo>
                  <a:lnTo>
                    <a:pt x="278" y="112"/>
                  </a:lnTo>
                  <a:lnTo>
                    <a:pt x="278" y="128"/>
                  </a:lnTo>
                  <a:lnTo>
                    <a:pt x="278" y="128"/>
                  </a:lnTo>
                  <a:lnTo>
                    <a:pt x="276" y="126"/>
                  </a:lnTo>
                  <a:lnTo>
                    <a:pt x="271" y="126"/>
                  </a:lnTo>
                  <a:lnTo>
                    <a:pt x="267" y="124"/>
                  </a:lnTo>
                  <a:lnTo>
                    <a:pt x="260" y="124"/>
                  </a:lnTo>
                  <a:lnTo>
                    <a:pt x="256" y="126"/>
                  </a:lnTo>
                  <a:lnTo>
                    <a:pt x="253" y="128"/>
                  </a:lnTo>
                  <a:lnTo>
                    <a:pt x="249" y="133"/>
                  </a:lnTo>
                  <a:lnTo>
                    <a:pt x="244" y="137"/>
                  </a:lnTo>
                  <a:lnTo>
                    <a:pt x="242" y="142"/>
                  </a:lnTo>
                  <a:lnTo>
                    <a:pt x="238" y="144"/>
                  </a:lnTo>
                  <a:lnTo>
                    <a:pt x="238" y="148"/>
                  </a:lnTo>
                  <a:lnTo>
                    <a:pt x="235" y="153"/>
                  </a:lnTo>
                  <a:lnTo>
                    <a:pt x="233" y="155"/>
                  </a:lnTo>
                  <a:lnTo>
                    <a:pt x="229" y="160"/>
                  </a:lnTo>
                  <a:lnTo>
                    <a:pt x="222" y="160"/>
                  </a:lnTo>
                  <a:lnTo>
                    <a:pt x="217" y="162"/>
                  </a:lnTo>
                  <a:lnTo>
                    <a:pt x="215" y="164"/>
                  </a:lnTo>
                  <a:lnTo>
                    <a:pt x="213" y="166"/>
                  </a:lnTo>
                  <a:lnTo>
                    <a:pt x="211" y="168"/>
                  </a:lnTo>
                  <a:lnTo>
                    <a:pt x="208" y="171"/>
                  </a:lnTo>
                  <a:lnTo>
                    <a:pt x="202" y="175"/>
                  </a:lnTo>
                  <a:lnTo>
                    <a:pt x="195" y="175"/>
                  </a:lnTo>
                  <a:lnTo>
                    <a:pt x="188" y="175"/>
                  </a:lnTo>
                  <a:lnTo>
                    <a:pt x="182" y="171"/>
                  </a:lnTo>
                  <a:lnTo>
                    <a:pt x="177" y="168"/>
                  </a:lnTo>
                  <a:lnTo>
                    <a:pt x="173" y="168"/>
                  </a:lnTo>
                  <a:lnTo>
                    <a:pt x="168" y="168"/>
                  </a:lnTo>
                  <a:lnTo>
                    <a:pt x="166" y="168"/>
                  </a:lnTo>
                  <a:lnTo>
                    <a:pt x="164" y="168"/>
                  </a:lnTo>
                  <a:lnTo>
                    <a:pt x="164" y="166"/>
                  </a:lnTo>
                  <a:lnTo>
                    <a:pt x="166" y="164"/>
                  </a:lnTo>
                  <a:lnTo>
                    <a:pt x="166" y="160"/>
                  </a:lnTo>
                  <a:lnTo>
                    <a:pt x="166" y="155"/>
                  </a:lnTo>
                  <a:lnTo>
                    <a:pt x="166" y="151"/>
                  </a:lnTo>
                  <a:lnTo>
                    <a:pt x="166" y="146"/>
                  </a:lnTo>
                  <a:lnTo>
                    <a:pt x="164" y="142"/>
                  </a:lnTo>
                  <a:lnTo>
                    <a:pt x="161" y="142"/>
                  </a:lnTo>
                  <a:lnTo>
                    <a:pt x="150" y="139"/>
                  </a:lnTo>
                  <a:lnTo>
                    <a:pt x="141" y="137"/>
                  </a:lnTo>
                  <a:lnTo>
                    <a:pt x="130" y="133"/>
                  </a:lnTo>
                  <a:lnTo>
                    <a:pt x="117" y="126"/>
                  </a:lnTo>
                  <a:lnTo>
                    <a:pt x="103" y="119"/>
                  </a:lnTo>
                  <a:lnTo>
                    <a:pt x="90" y="117"/>
                  </a:lnTo>
                  <a:lnTo>
                    <a:pt x="83" y="117"/>
                  </a:lnTo>
                  <a:lnTo>
                    <a:pt x="76" y="115"/>
                  </a:lnTo>
                  <a:lnTo>
                    <a:pt x="67" y="115"/>
                  </a:lnTo>
                  <a:lnTo>
                    <a:pt x="54" y="121"/>
                  </a:lnTo>
                  <a:lnTo>
                    <a:pt x="43" y="126"/>
                  </a:lnTo>
                  <a:lnTo>
                    <a:pt x="36" y="128"/>
                  </a:lnTo>
                  <a:lnTo>
                    <a:pt x="29" y="130"/>
                  </a:lnTo>
                  <a:lnTo>
                    <a:pt x="25" y="133"/>
                  </a:lnTo>
                  <a:lnTo>
                    <a:pt x="22" y="133"/>
                  </a:lnTo>
                  <a:lnTo>
                    <a:pt x="22" y="13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01" name="Freeform 109"/>
            <p:cNvSpPr>
              <a:spLocks/>
            </p:cNvSpPr>
            <p:nvPr/>
          </p:nvSpPr>
          <p:spPr bwMode="auto">
            <a:xfrm>
              <a:off x="5776913" y="1943100"/>
              <a:ext cx="441325" cy="277813"/>
            </a:xfrm>
            <a:custGeom>
              <a:avLst/>
              <a:gdLst>
                <a:gd name="T0" fmla="*/ 25 w 278"/>
                <a:gd name="T1" fmla="*/ 119 h 175"/>
                <a:gd name="T2" fmla="*/ 22 w 278"/>
                <a:gd name="T3" fmla="*/ 92 h 175"/>
                <a:gd name="T4" fmla="*/ 18 w 278"/>
                <a:gd name="T5" fmla="*/ 88 h 175"/>
                <a:gd name="T6" fmla="*/ 9 w 278"/>
                <a:gd name="T7" fmla="*/ 72 h 175"/>
                <a:gd name="T8" fmla="*/ 2 w 278"/>
                <a:gd name="T9" fmla="*/ 61 h 175"/>
                <a:gd name="T10" fmla="*/ 4 w 278"/>
                <a:gd name="T11" fmla="*/ 50 h 175"/>
                <a:gd name="T12" fmla="*/ 20 w 278"/>
                <a:gd name="T13" fmla="*/ 47 h 175"/>
                <a:gd name="T14" fmla="*/ 31 w 278"/>
                <a:gd name="T15" fmla="*/ 47 h 175"/>
                <a:gd name="T16" fmla="*/ 38 w 278"/>
                <a:gd name="T17" fmla="*/ 47 h 175"/>
                <a:gd name="T18" fmla="*/ 29 w 278"/>
                <a:gd name="T19" fmla="*/ 34 h 175"/>
                <a:gd name="T20" fmla="*/ 18 w 278"/>
                <a:gd name="T21" fmla="*/ 25 h 175"/>
                <a:gd name="T22" fmla="*/ 4 w 278"/>
                <a:gd name="T23" fmla="*/ 18 h 175"/>
                <a:gd name="T24" fmla="*/ 0 w 278"/>
                <a:gd name="T25" fmla="*/ 16 h 175"/>
                <a:gd name="T26" fmla="*/ 11 w 278"/>
                <a:gd name="T27" fmla="*/ 9 h 175"/>
                <a:gd name="T28" fmla="*/ 20 w 278"/>
                <a:gd name="T29" fmla="*/ 7 h 175"/>
                <a:gd name="T30" fmla="*/ 38 w 278"/>
                <a:gd name="T31" fmla="*/ 18 h 175"/>
                <a:gd name="T32" fmla="*/ 51 w 278"/>
                <a:gd name="T33" fmla="*/ 29 h 175"/>
                <a:gd name="T34" fmla="*/ 76 w 278"/>
                <a:gd name="T35" fmla="*/ 34 h 175"/>
                <a:gd name="T36" fmla="*/ 76 w 278"/>
                <a:gd name="T37" fmla="*/ 32 h 175"/>
                <a:gd name="T38" fmla="*/ 78 w 278"/>
                <a:gd name="T39" fmla="*/ 25 h 175"/>
                <a:gd name="T40" fmla="*/ 94 w 278"/>
                <a:gd name="T41" fmla="*/ 14 h 175"/>
                <a:gd name="T42" fmla="*/ 110 w 278"/>
                <a:gd name="T43" fmla="*/ 5 h 175"/>
                <a:gd name="T44" fmla="*/ 128 w 278"/>
                <a:gd name="T45" fmla="*/ 0 h 175"/>
                <a:gd name="T46" fmla="*/ 141 w 278"/>
                <a:gd name="T47" fmla="*/ 7 h 175"/>
                <a:gd name="T48" fmla="*/ 148 w 278"/>
                <a:gd name="T49" fmla="*/ 23 h 175"/>
                <a:gd name="T50" fmla="*/ 161 w 278"/>
                <a:gd name="T51" fmla="*/ 32 h 175"/>
                <a:gd name="T52" fmla="*/ 173 w 278"/>
                <a:gd name="T53" fmla="*/ 32 h 175"/>
                <a:gd name="T54" fmla="*/ 182 w 278"/>
                <a:gd name="T55" fmla="*/ 45 h 175"/>
                <a:gd name="T56" fmla="*/ 188 w 278"/>
                <a:gd name="T57" fmla="*/ 63 h 175"/>
                <a:gd name="T58" fmla="*/ 208 w 278"/>
                <a:gd name="T59" fmla="*/ 77 h 175"/>
                <a:gd name="T60" fmla="*/ 224 w 278"/>
                <a:gd name="T61" fmla="*/ 86 h 175"/>
                <a:gd name="T62" fmla="*/ 269 w 278"/>
                <a:gd name="T63" fmla="*/ 106 h 175"/>
                <a:gd name="T64" fmla="*/ 278 w 278"/>
                <a:gd name="T65" fmla="*/ 128 h 175"/>
                <a:gd name="T66" fmla="*/ 271 w 278"/>
                <a:gd name="T67" fmla="*/ 126 h 175"/>
                <a:gd name="T68" fmla="*/ 256 w 278"/>
                <a:gd name="T69" fmla="*/ 126 h 175"/>
                <a:gd name="T70" fmla="*/ 244 w 278"/>
                <a:gd name="T71" fmla="*/ 137 h 175"/>
                <a:gd name="T72" fmla="*/ 238 w 278"/>
                <a:gd name="T73" fmla="*/ 148 h 175"/>
                <a:gd name="T74" fmla="*/ 229 w 278"/>
                <a:gd name="T75" fmla="*/ 160 h 175"/>
                <a:gd name="T76" fmla="*/ 215 w 278"/>
                <a:gd name="T77" fmla="*/ 164 h 175"/>
                <a:gd name="T78" fmla="*/ 208 w 278"/>
                <a:gd name="T79" fmla="*/ 171 h 175"/>
                <a:gd name="T80" fmla="*/ 188 w 278"/>
                <a:gd name="T81" fmla="*/ 175 h 175"/>
                <a:gd name="T82" fmla="*/ 173 w 278"/>
                <a:gd name="T83" fmla="*/ 168 h 175"/>
                <a:gd name="T84" fmla="*/ 164 w 278"/>
                <a:gd name="T85" fmla="*/ 168 h 175"/>
                <a:gd name="T86" fmla="*/ 166 w 278"/>
                <a:gd name="T87" fmla="*/ 160 h 175"/>
                <a:gd name="T88" fmla="*/ 166 w 278"/>
                <a:gd name="T89" fmla="*/ 146 h 175"/>
                <a:gd name="T90" fmla="*/ 150 w 278"/>
                <a:gd name="T91" fmla="*/ 139 h 175"/>
                <a:gd name="T92" fmla="*/ 117 w 278"/>
                <a:gd name="T93" fmla="*/ 126 h 175"/>
                <a:gd name="T94" fmla="*/ 83 w 278"/>
                <a:gd name="T95" fmla="*/ 117 h 175"/>
                <a:gd name="T96" fmla="*/ 54 w 278"/>
                <a:gd name="T97" fmla="*/ 121 h 175"/>
                <a:gd name="T98" fmla="*/ 29 w 278"/>
                <a:gd name="T99" fmla="*/ 130 h 175"/>
                <a:gd name="T100" fmla="*/ 22 w 278"/>
                <a:gd name="T101" fmla="*/ 13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8" h="175">
                  <a:moveTo>
                    <a:pt x="22" y="133"/>
                  </a:moveTo>
                  <a:lnTo>
                    <a:pt x="25" y="128"/>
                  </a:lnTo>
                  <a:lnTo>
                    <a:pt x="25" y="119"/>
                  </a:lnTo>
                  <a:lnTo>
                    <a:pt x="27" y="108"/>
                  </a:lnTo>
                  <a:lnTo>
                    <a:pt x="25" y="97"/>
                  </a:lnTo>
                  <a:lnTo>
                    <a:pt x="22" y="92"/>
                  </a:lnTo>
                  <a:lnTo>
                    <a:pt x="22" y="90"/>
                  </a:lnTo>
                  <a:lnTo>
                    <a:pt x="20" y="88"/>
                  </a:lnTo>
                  <a:lnTo>
                    <a:pt x="18" y="88"/>
                  </a:lnTo>
                  <a:lnTo>
                    <a:pt x="16" y="83"/>
                  </a:lnTo>
                  <a:lnTo>
                    <a:pt x="13" y="79"/>
                  </a:lnTo>
                  <a:lnTo>
                    <a:pt x="9" y="72"/>
                  </a:lnTo>
                  <a:lnTo>
                    <a:pt x="7" y="68"/>
                  </a:lnTo>
                  <a:lnTo>
                    <a:pt x="4" y="65"/>
                  </a:lnTo>
                  <a:lnTo>
                    <a:pt x="2" y="61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4" y="50"/>
                  </a:lnTo>
                  <a:lnTo>
                    <a:pt x="9" y="47"/>
                  </a:lnTo>
                  <a:lnTo>
                    <a:pt x="13" y="47"/>
                  </a:lnTo>
                  <a:lnTo>
                    <a:pt x="20" y="47"/>
                  </a:lnTo>
                  <a:lnTo>
                    <a:pt x="25" y="47"/>
                  </a:lnTo>
                  <a:lnTo>
                    <a:pt x="29" y="47"/>
                  </a:lnTo>
                  <a:lnTo>
                    <a:pt x="31" y="47"/>
                  </a:lnTo>
                  <a:lnTo>
                    <a:pt x="36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6" y="43"/>
                  </a:lnTo>
                  <a:lnTo>
                    <a:pt x="34" y="41"/>
                  </a:lnTo>
                  <a:lnTo>
                    <a:pt x="29" y="34"/>
                  </a:lnTo>
                  <a:lnTo>
                    <a:pt x="25" y="29"/>
                  </a:lnTo>
                  <a:lnTo>
                    <a:pt x="22" y="27"/>
                  </a:lnTo>
                  <a:lnTo>
                    <a:pt x="18" y="25"/>
                  </a:lnTo>
                  <a:lnTo>
                    <a:pt x="13" y="23"/>
                  </a:lnTo>
                  <a:lnTo>
                    <a:pt x="9" y="21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7" y="12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6" y="7"/>
                  </a:lnTo>
                  <a:lnTo>
                    <a:pt x="20" y="7"/>
                  </a:lnTo>
                  <a:lnTo>
                    <a:pt x="27" y="9"/>
                  </a:lnTo>
                  <a:lnTo>
                    <a:pt x="34" y="14"/>
                  </a:lnTo>
                  <a:lnTo>
                    <a:pt x="38" y="18"/>
                  </a:lnTo>
                  <a:lnTo>
                    <a:pt x="40" y="23"/>
                  </a:lnTo>
                  <a:lnTo>
                    <a:pt x="45" y="27"/>
                  </a:lnTo>
                  <a:lnTo>
                    <a:pt x="51" y="29"/>
                  </a:lnTo>
                  <a:lnTo>
                    <a:pt x="63" y="32"/>
                  </a:lnTo>
                  <a:lnTo>
                    <a:pt x="69" y="34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2"/>
                  </a:lnTo>
                  <a:lnTo>
                    <a:pt x="76" y="29"/>
                  </a:lnTo>
                  <a:lnTo>
                    <a:pt x="76" y="27"/>
                  </a:lnTo>
                  <a:lnTo>
                    <a:pt x="78" y="25"/>
                  </a:lnTo>
                  <a:lnTo>
                    <a:pt x="81" y="23"/>
                  </a:lnTo>
                  <a:lnTo>
                    <a:pt x="87" y="18"/>
                  </a:lnTo>
                  <a:lnTo>
                    <a:pt x="94" y="14"/>
                  </a:lnTo>
                  <a:lnTo>
                    <a:pt x="101" y="9"/>
                  </a:lnTo>
                  <a:lnTo>
                    <a:pt x="105" y="7"/>
                  </a:lnTo>
                  <a:lnTo>
                    <a:pt x="110" y="5"/>
                  </a:lnTo>
                  <a:lnTo>
                    <a:pt x="117" y="3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32" y="0"/>
                  </a:lnTo>
                  <a:lnTo>
                    <a:pt x="137" y="3"/>
                  </a:lnTo>
                  <a:lnTo>
                    <a:pt x="141" y="7"/>
                  </a:lnTo>
                  <a:lnTo>
                    <a:pt x="143" y="14"/>
                  </a:lnTo>
                  <a:lnTo>
                    <a:pt x="146" y="18"/>
                  </a:lnTo>
                  <a:lnTo>
                    <a:pt x="148" y="23"/>
                  </a:lnTo>
                  <a:lnTo>
                    <a:pt x="150" y="27"/>
                  </a:lnTo>
                  <a:lnTo>
                    <a:pt x="155" y="29"/>
                  </a:lnTo>
                  <a:lnTo>
                    <a:pt x="161" y="32"/>
                  </a:lnTo>
                  <a:lnTo>
                    <a:pt x="166" y="29"/>
                  </a:lnTo>
                  <a:lnTo>
                    <a:pt x="168" y="29"/>
                  </a:lnTo>
                  <a:lnTo>
                    <a:pt x="173" y="32"/>
                  </a:lnTo>
                  <a:lnTo>
                    <a:pt x="175" y="34"/>
                  </a:lnTo>
                  <a:lnTo>
                    <a:pt x="179" y="38"/>
                  </a:lnTo>
                  <a:lnTo>
                    <a:pt x="182" y="45"/>
                  </a:lnTo>
                  <a:lnTo>
                    <a:pt x="184" y="52"/>
                  </a:lnTo>
                  <a:lnTo>
                    <a:pt x="186" y="56"/>
                  </a:lnTo>
                  <a:lnTo>
                    <a:pt x="188" y="63"/>
                  </a:lnTo>
                  <a:lnTo>
                    <a:pt x="193" y="68"/>
                  </a:lnTo>
                  <a:lnTo>
                    <a:pt x="202" y="72"/>
                  </a:lnTo>
                  <a:lnTo>
                    <a:pt x="208" y="77"/>
                  </a:lnTo>
                  <a:lnTo>
                    <a:pt x="213" y="79"/>
                  </a:lnTo>
                  <a:lnTo>
                    <a:pt x="217" y="81"/>
                  </a:lnTo>
                  <a:lnTo>
                    <a:pt x="224" y="86"/>
                  </a:lnTo>
                  <a:lnTo>
                    <a:pt x="240" y="92"/>
                  </a:lnTo>
                  <a:lnTo>
                    <a:pt x="258" y="99"/>
                  </a:lnTo>
                  <a:lnTo>
                    <a:pt x="269" y="106"/>
                  </a:lnTo>
                  <a:lnTo>
                    <a:pt x="276" y="110"/>
                  </a:lnTo>
                  <a:lnTo>
                    <a:pt x="278" y="112"/>
                  </a:lnTo>
                  <a:lnTo>
                    <a:pt x="278" y="128"/>
                  </a:lnTo>
                  <a:lnTo>
                    <a:pt x="278" y="128"/>
                  </a:lnTo>
                  <a:lnTo>
                    <a:pt x="276" y="126"/>
                  </a:lnTo>
                  <a:lnTo>
                    <a:pt x="271" y="126"/>
                  </a:lnTo>
                  <a:lnTo>
                    <a:pt x="267" y="124"/>
                  </a:lnTo>
                  <a:lnTo>
                    <a:pt x="260" y="124"/>
                  </a:lnTo>
                  <a:lnTo>
                    <a:pt x="256" y="126"/>
                  </a:lnTo>
                  <a:lnTo>
                    <a:pt x="253" y="128"/>
                  </a:lnTo>
                  <a:lnTo>
                    <a:pt x="249" y="133"/>
                  </a:lnTo>
                  <a:lnTo>
                    <a:pt x="244" y="137"/>
                  </a:lnTo>
                  <a:lnTo>
                    <a:pt x="242" y="142"/>
                  </a:lnTo>
                  <a:lnTo>
                    <a:pt x="238" y="144"/>
                  </a:lnTo>
                  <a:lnTo>
                    <a:pt x="238" y="148"/>
                  </a:lnTo>
                  <a:lnTo>
                    <a:pt x="235" y="153"/>
                  </a:lnTo>
                  <a:lnTo>
                    <a:pt x="233" y="155"/>
                  </a:lnTo>
                  <a:lnTo>
                    <a:pt x="229" y="160"/>
                  </a:lnTo>
                  <a:lnTo>
                    <a:pt x="222" y="160"/>
                  </a:lnTo>
                  <a:lnTo>
                    <a:pt x="217" y="162"/>
                  </a:lnTo>
                  <a:lnTo>
                    <a:pt x="215" y="164"/>
                  </a:lnTo>
                  <a:lnTo>
                    <a:pt x="213" y="166"/>
                  </a:lnTo>
                  <a:lnTo>
                    <a:pt x="211" y="168"/>
                  </a:lnTo>
                  <a:lnTo>
                    <a:pt x="208" y="171"/>
                  </a:lnTo>
                  <a:lnTo>
                    <a:pt x="202" y="175"/>
                  </a:lnTo>
                  <a:lnTo>
                    <a:pt x="195" y="175"/>
                  </a:lnTo>
                  <a:lnTo>
                    <a:pt x="188" y="175"/>
                  </a:lnTo>
                  <a:lnTo>
                    <a:pt x="182" y="171"/>
                  </a:lnTo>
                  <a:lnTo>
                    <a:pt x="177" y="168"/>
                  </a:lnTo>
                  <a:lnTo>
                    <a:pt x="173" y="168"/>
                  </a:lnTo>
                  <a:lnTo>
                    <a:pt x="168" y="168"/>
                  </a:lnTo>
                  <a:lnTo>
                    <a:pt x="166" y="168"/>
                  </a:lnTo>
                  <a:lnTo>
                    <a:pt x="164" y="168"/>
                  </a:lnTo>
                  <a:lnTo>
                    <a:pt x="164" y="166"/>
                  </a:lnTo>
                  <a:lnTo>
                    <a:pt x="166" y="164"/>
                  </a:lnTo>
                  <a:lnTo>
                    <a:pt x="166" y="160"/>
                  </a:lnTo>
                  <a:lnTo>
                    <a:pt x="166" y="155"/>
                  </a:lnTo>
                  <a:lnTo>
                    <a:pt x="166" y="151"/>
                  </a:lnTo>
                  <a:lnTo>
                    <a:pt x="166" y="146"/>
                  </a:lnTo>
                  <a:lnTo>
                    <a:pt x="164" y="142"/>
                  </a:lnTo>
                  <a:lnTo>
                    <a:pt x="161" y="142"/>
                  </a:lnTo>
                  <a:lnTo>
                    <a:pt x="150" y="139"/>
                  </a:lnTo>
                  <a:lnTo>
                    <a:pt x="141" y="137"/>
                  </a:lnTo>
                  <a:lnTo>
                    <a:pt x="130" y="133"/>
                  </a:lnTo>
                  <a:lnTo>
                    <a:pt x="117" y="126"/>
                  </a:lnTo>
                  <a:lnTo>
                    <a:pt x="103" y="119"/>
                  </a:lnTo>
                  <a:lnTo>
                    <a:pt x="90" y="117"/>
                  </a:lnTo>
                  <a:lnTo>
                    <a:pt x="83" y="117"/>
                  </a:lnTo>
                  <a:lnTo>
                    <a:pt x="76" y="115"/>
                  </a:lnTo>
                  <a:lnTo>
                    <a:pt x="67" y="115"/>
                  </a:lnTo>
                  <a:lnTo>
                    <a:pt x="54" y="121"/>
                  </a:lnTo>
                  <a:lnTo>
                    <a:pt x="43" y="126"/>
                  </a:lnTo>
                  <a:lnTo>
                    <a:pt x="36" y="128"/>
                  </a:lnTo>
                  <a:lnTo>
                    <a:pt x="29" y="130"/>
                  </a:lnTo>
                  <a:lnTo>
                    <a:pt x="25" y="133"/>
                  </a:lnTo>
                  <a:lnTo>
                    <a:pt x="22" y="133"/>
                  </a:lnTo>
                  <a:lnTo>
                    <a:pt x="22" y="13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02" name="Freeform 110"/>
            <p:cNvSpPr>
              <a:spLocks/>
            </p:cNvSpPr>
            <p:nvPr/>
          </p:nvSpPr>
          <p:spPr bwMode="auto">
            <a:xfrm>
              <a:off x="5876925" y="1839912"/>
              <a:ext cx="409575" cy="314325"/>
            </a:xfrm>
            <a:custGeom>
              <a:avLst/>
              <a:gdLst>
                <a:gd name="T0" fmla="*/ 4 w 258"/>
                <a:gd name="T1" fmla="*/ 12 h 198"/>
                <a:gd name="T2" fmla="*/ 29 w 258"/>
                <a:gd name="T3" fmla="*/ 5 h 198"/>
                <a:gd name="T4" fmla="*/ 49 w 258"/>
                <a:gd name="T5" fmla="*/ 0 h 198"/>
                <a:gd name="T6" fmla="*/ 60 w 258"/>
                <a:gd name="T7" fmla="*/ 0 h 198"/>
                <a:gd name="T8" fmla="*/ 74 w 258"/>
                <a:gd name="T9" fmla="*/ 5 h 198"/>
                <a:gd name="T10" fmla="*/ 83 w 258"/>
                <a:gd name="T11" fmla="*/ 12 h 198"/>
                <a:gd name="T12" fmla="*/ 94 w 258"/>
                <a:gd name="T13" fmla="*/ 21 h 198"/>
                <a:gd name="T14" fmla="*/ 107 w 258"/>
                <a:gd name="T15" fmla="*/ 29 h 198"/>
                <a:gd name="T16" fmla="*/ 116 w 258"/>
                <a:gd name="T17" fmla="*/ 38 h 198"/>
                <a:gd name="T18" fmla="*/ 119 w 258"/>
                <a:gd name="T19" fmla="*/ 41 h 198"/>
                <a:gd name="T20" fmla="*/ 121 w 258"/>
                <a:gd name="T21" fmla="*/ 41 h 198"/>
                <a:gd name="T22" fmla="*/ 130 w 258"/>
                <a:gd name="T23" fmla="*/ 43 h 198"/>
                <a:gd name="T24" fmla="*/ 175 w 258"/>
                <a:gd name="T25" fmla="*/ 43 h 198"/>
                <a:gd name="T26" fmla="*/ 181 w 258"/>
                <a:gd name="T27" fmla="*/ 43 h 198"/>
                <a:gd name="T28" fmla="*/ 188 w 258"/>
                <a:gd name="T29" fmla="*/ 45 h 198"/>
                <a:gd name="T30" fmla="*/ 197 w 258"/>
                <a:gd name="T31" fmla="*/ 56 h 198"/>
                <a:gd name="T32" fmla="*/ 202 w 258"/>
                <a:gd name="T33" fmla="*/ 63 h 198"/>
                <a:gd name="T34" fmla="*/ 206 w 258"/>
                <a:gd name="T35" fmla="*/ 72 h 198"/>
                <a:gd name="T36" fmla="*/ 206 w 258"/>
                <a:gd name="T37" fmla="*/ 81 h 198"/>
                <a:gd name="T38" fmla="*/ 210 w 258"/>
                <a:gd name="T39" fmla="*/ 90 h 198"/>
                <a:gd name="T40" fmla="*/ 222 w 258"/>
                <a:gd name="T41" fmla="*/ 97 h 198"/>
                <a:gd name="T42" fmla="*/ 228 w 258"/>
                <a:gd name="T43" fmla="*/ 101 h 198"/>
                <a:gd name="T44" fmla="*/ 233 w 258"/>
                <a:gd name="T45" fmla="*/ 103 h 198"/>
                <a:gd name="T46" fmla="*/ 242 w 258"/>
                <a:gd name="T47" fmla="*/ 108 h 198"/>
                <a:gd name="T48" fmla="*/ 251 w 258"/>
                <a:gd name="T49" fmla="*/ 112 h 198"/>
                <a:gd name="T50" fmla="*/ 253 w 258"/>
                <a:gd name="T51" fmla="*/ 117 h 198"/>
                <a:gd name="T52" fmla="*/ 255 w 258"/>
                <a:gd name="T53" fmla="*/ 124 h 198"/>
                <a:gd name="T54" fmla="*/ 258 w 258"/>
                <a:gd name="T55" fmla="*/ 130 h 198"/>
                <a:gd name="T56" fmla="*/ 253 w 258"/>
                <a:gd name="T57" fmla="*/ 135 h 198"/>
                <a:gd name="T58" fmla="*/ 251 w 258"/>
                <a:gd name="T59" fmla="*/ 137 h 198"/>
                <a:gd name="T60" fmla="*/ 244 w 258"/>
                <a:gd name="T61" fmla="*/ 139 h 198"/>
                <a:gd name="T62" fmla="*/ 235 w 258"/>
                <a:gd name="T63" fmla="*/ 144 h 198"/>
                <a:gd name="T64" fmla="*/ 233 w 258"/>
                <a:gd name="T65" fmla="*/ 148 h 198"/>
                <a:gd name="T66" fmla="*/ 235 w 258"/>
                <a:gd name="T67" fmla="*/ 153 h 198"/>
                <a:gd name="T68" fmla="*/ 240 w 258"/>
                <a:gd name="T69" fmla="*/ 159 h 198"/>
                <a:gd name="T70" fmla="*/ 246 w 258"/>
                <a:gd name="T71" fmla="*/ 162 h 198"/>
                <a:gd name="T72" fmla="*/ 249 w 258"/>
                <a:gd name="T73" fmla="*/ 166 h 198"/>
                <a:gd name="T74" fmla="*/ 246 w 258"/>
                <a:gd name="T75" fmla="*/ 173 h 198"/>
                <a:gd name="T76" fmla="*/ 242 w 258"/>
                <a:gd name="T77" fmla="*/ 184 h 198"/>
                <a:gd name="T78" fmla="*/ 237 w 258"/>
                <a:gd name="T79" fmla="*/ 195 h 198"/>
                <a:gd name="T80" fmla="*/ 235 w 258"/>
                <a:gd name="T81" fmla="*/ 198 h 198"/>
                <a:gd name="T82" fmla="*/ 215 w 258"/>
                <a:gd name="T83" fmla="*/ 177 h 198"/>
                <a:gd name="T84" fmla="*/ 202 w 258"/>
                <a:gd name="T85" fmla="*/ 168 h 198"/>
                <a:gd name="T86" fmla="*/ 172 w 258"/>
                <a:gd name="T87" fmla="*/ 155 h 198"/>
                <a:gd name="T88" fmla="*/ 152 w 258"/>
                <a:gd name="T89" fmla="*/ 144 h 198"/>
                <a:gd name="T90" fmla="*/ 141 w 258"/>
                <a:gd name="T91" fmla="*/ 137 h 198"/>
                <a:gd name="T92" fmla="*/ 128 w 258"/>
                <a:gd name="T93" fmla="*/ 126 h 198"/>
                <a:gd name="T94" fmla="*/ 119 w 258"/>
                <a:gd name="T95" fmla="*/ 110 h 198"/>
                <a:gd name="T96" fmla="*/ 114 w 258"/>
                <a:gd name="T97" fmla="*/ 99 h 198"/>
                <a:gd name="T98" fmla="*/ 103 w 258"/>
                <a:gd name="T99" fmla="*/ 97 h 198"/>
                <a:gd name="T100" fmla="*/ 94 w 258"/>
                <a:gd name="T101" fmla="*/ 94 h 198"/>
                <a:gd name="T102" fmla="*/ 87 w 258"/>
                <a:gd name="T103" fmla="*/ 92 h 198"/>
                <a:gd name="T104" fmla="*/ 83 w 258"/>
                <a:gd name="T105" fmla="*/ 86 h 198"/>
                <a:gd name="T106" fmla="*/ 80 w 258"/>
                <a:gd name="T107" fmla="*/ 77 h 198"/>
                <a:gd name="T108" fmla="*/ 69 w 258"/>
                <a:gd name="T109" fmla="*/ 65 h 198"/>
                <a:gd name="T110" fmla="*/ 40 w 258"/>
                <a:gd name="T111" fmla="*/ 72 h 198"/>
                <a:gd name="T112" fmla="*/ 27 w 258"/>
                <a:gd name="T113" fmla="*/ 79 h 198"/>
                <a:gd name="T114" fmla="*/ 20 w 258"/>
                <a:gd name="T115" fmla="*/ 83 h 198"/>
                <a:gd name="T116" fmla="*/ 15 w 258"/>
                <a:gd name="T117" fmla="*/ 90 h 198"/>
                <a:gd name="T118" fmla="*/ 9 w 258"/>
                <a:gd name="T119" fmla="*/ 94 h 198"/>
                <a:gd name="T120" fmla="*/ 0 w 258"/>
                <a:gd name="T121" fmla="*/ 97 h 198"/>
                <a:gd name="T122" fmla="*/ 0 w 258"/>
                <a:gd name="T123" fmla="*/ 1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8" h="198">
                  <a:moveTo>
                    <a:pt x="0" y="14"/>
                  </a:moveTo>
                  <a:lnTo>
                    <a:pt x="4" y="12"/>
                  </a:lnTo>
                  <a:lnTo>
                    <a:pt x="15" y="9"/>
                  </a:lnTo>
                  <a:lnTo>
                    <a:pt x="29" y="5"/>
                  </a:lnTo>
                  <a:lnTo>
                    <a:pt x="40" y="3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7" y="3"/>
                  </a:lnTo>
                  <a:lnTo>
                    <a:pt x="74" y="5"/>
                  </a:lnTo>
                  <a:lnTo>
                    <a:pt x="78" y="9"/>
                  </a:lnTo>
                  <a:lnTo>
                    <a:pt x="83" y="12"/>
                  </a:lnTo>
                  <a:lnTo>
                    <a:pt x="89" y="16"/>
                  </a:lnTo>
                  <a:lnTo>
                    <a:pt x="94" y="21"/>
                  </a:lnTo>
                  <a:lnTo>
                    <a:pt x="101" y="25"/>
                  </a:lnTo>
                  <a:lnTo>
                    <a:pt x="107" y="29"/>
                  </a:lnTo>
                  <a:lnTo>
                    <a:pt x="114" y="34"/>
                  </a:lnTo>
                  <a:lnTo>
                    <a:pt x="116" y="38"/>
                  </a:lnTo>
                  <a:lnTo>
                    <a:pt x="119" y="38"/>
                  </a:lnTo>
                  <a:lnTo>
                    <a:pt x="119" y="41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5" y="41"/>
                  </a:lnTo>
                  <a:lnTo>
                    <a:pt x="130" y="43"/>
                  </a:lnTo>
                  <a:lnTo>
                    <a:pt x="154" y="43"/>
                  </a:lnTo>
                  <a:lnTo>
                    <a:pt x="175" y="43"/>
                  </a:lnTo>
                  <a:lnTo>
                    <a:pt x="179" y="43"/>
                  </a:lnTo>
                  <a:lnTo>
                    <a:pt x="181" y="43"/>
                  </a:lnTo>
                  <a:lnTo>
                    <a:pt x="186" y="43"/>
                  </a:lnTo>
                  <a:lnTo>
                    <a:pt x="188" y="45"/>
                  </a:lnTo>
                  <a:lnTo>
                    <a:pt x="193" y="52"/>
                  </a:lnTo>
                  <a:lnTo>
                    <a:pt x="197" y="56"/>
                  </a:lnTo>
                  <a:lnTo>
                    <a:pt x="199" y="59"/>
                  </a:lnTo>
                  <a:lnTo>
                    <a:pt x="202" y="63"/>
                  </a:lnTo>
                  <a:lnTo>
                    <a:pt x="204" y="65"/>
                  </a:lnTo>
                  <a:lnTo>
                    <a:pt x="206" y="72"/>
                  </a:lnTo>
                  <a:lnTo>
                    <a:pt x="206" y="77"/>
                  </a:lnTo>
                  <a:lnTo>
                    <a:pt x="206" y="81"/>
                  </a:lnTo>
                  <a:lnTo>
                    <a:pt x="208" y="86"/>
                  </a:lnTo>
                  <a:lnTo>
                    <a:pt x="210" y="90"/>
                  </a:lnTo>
                  <a:lnTo>
                    <a:pt x="215" y="94"/>
                  </a:lnTo>
                  <a:lnTo>
                    <a:pt x="222" y="97"/>
                  </a:lnTo>
                  <a:lnTo>
                    <a:pt x="224" y="99"/>
                  </a:lnTo>
                  <a:lnTo>
                    <a:pt x="228" y="101"/>
                  </a:lnTo>
                  <a:lnTo>
                    <a:pt x="231" y="101"/>
                  </a:lnTo>
                  <a:lnTo>
                    <a:pt x="233" y="103"/>
                  </a:lnTo>
                  <a:lnTo>
                    <a:pt x="237" y="106"/>
                  </a:lnTo>
                  <a:lnTo>
                    <a:pt x="242" y="108"/>
                  </a:lnTo>
                  <a:lnTo>
                    <a:pt x="246" y="110"/>
                  </a:lnTo>
                  <a:lnTo>
                    <a:pt x="251" y="112"/>
                  </a:lnTo>
                  <a:lnTo>
                    <a:pt x="253" y="112"/>
                  </a:lnTo>
                  <a:lnTo>
                    <a:pt x="253" y="117"/>
                  </a:lnTo>
                  <a:lnTo>
                    <a:pt x="255" y="121"/>
                  </a:lnTo>
                  <a:lnTo>
                    <a:pt x="255" y="124"/>
                  </a:lnTo>
                  <a:lnTo>
                    <a:pt x="258" y="126"/>
                  </a:lnTo>
                  <a:lnTo>
                    <a:pt x="258" y="130"/>
                  </a:lnTo>
                  <a:lnTo>
                    <a:pt x="255" y="133"/>
                  </a:lnTo>
                  <a:lnTo>
                    <a:pt x="253" y="135"/>
                  </a:lnTo>
                  <a:lnTo>
                    <a:pt x="251" y="137"/>
                  </a:lnTo>
                  <a:lnTo>
                    <a:pt x="251" y="137"/>
                  </a:lnTo>
                  <a:lnTo>
                    <a:pt x="246" y="137"/>
                  </a:lnTo>
                  <a:lnTo>
                    <a:pt x="244" y="139"/>
                  </a:lnTo>
                  <a:lnTo>
                    <a:pt x="240" y="142"/>
                  </a:lnTo>
                  <a:lnTo>
                    <a:pt x="235" y="144"/>
                  </a:lnTo>
                  <a:lnTo>
                    <a:pt x="233" y="146"/>
                  </a:lnTo>
                  <a:lnTo>
                    <a:pt x="233" y="148"/>
                  </a:lnTo>
                  <a:lnTo>
                    <a:pt x="233" y="151"/>
                  </a:lnTo>
                  <a:lnTo>
                    <a:pt x="235" y="153"/>
                  </a:lnTo>
                  <a:lnTo>
                    <a:pt x="237" y="157"/>
                  </a:lnTo>
                  <a:lnTo>
                    <a:pt x="240" y="159"/>
                  </a:lnTo>
                  <a:lnTo>
                    <a:pt x="244" y="162"/>
                  </a:lnTo>
                  <a:lnTo>
                    <a:pt x="246" y="162"/>
                  </a:lnTo>
                  <a:lnTo>
                    <a:pt x="246" y="164"/>
                  </a:lnTo>
                  <a:lnTo>
                    <a:pt x="249" y="166"/>
                  </a:lnTo>
                  <a:lnTo>
                    <a:pt x="249" y="168"/>
                  </a:lnTo>
                  <a:lnTo>
                    <a:pt x="246" y="173"/>
                  </a:lnTo>
                  <a:lnTo>
                    <a:pt x="244" y="180"/>
                  </a:lnTo>
                  <a:lnTo>
                    <a:pt x="242" y="184"/>
                  </a:lnTo>
                  <a:lnTo>
                    <a:pt x="240" y="191"/>
                  </a:lnTo>
                  <a:lnTo>
                    <a:pt x="237" y="195"/>
                  </a:lnTo>
                  <a:lnTo>
                    <a:pt x="235" y="198"/>
                  </a:lnTo>
                  <a:lnTo>
                    <a:pt x="235" y="198"/>
                  </a:lnTo>
                  <a:lnTo>
                    <a:pt x="215" y="193"/>
                  </a:lnTo>
                  <a:lnTo>
                    <a:pt x="215" y="177"/>
                  </a:lnTo>
                  <a:lnTo>
                    <a:pt x="210" y="175"/>
                  </a:lnTo>
                  <a:lnTo>
                    <a:pt x="202" y="168"/>
                  </a:lnTo>
                  <a:lnTo>
                    <a:pt x="188" y="162"/>
                  </a:lnTo>
                  <a:lnTo>
                    <a:pt x="172" y="155"/>
                  </a:lnTo>
                  <a:lnTo>
                    <a:pt x="161" y="148"/>
                  </a:lnTo>
                  <a:lnTo>
                    <a:pt x="152" y="144"/>
                  </a:lnTo>
                  <a:lnTo>
                    <a:pt x="145" y="142"/>
                  </a:lnTo>
                  <a:lnTo>
                    <a:pt x="141" y="137"/>
                  </a:lnTo>
                  <a:lnTo>
                    <a:pt x="134" y="133"/>
                  </a:lnTo>
                  <a:lnTo>
                    <a:pt x="128" y="126"/>
                  </a:lnTo>
                  <a:lnTo>
                    <a:pt x="123" y="119"/>
                  </a:lnTo>
                  <a:lnTo>
                    <a:pt x="119" y="110"/>
                  </a:lnTo>
                  <a:lnTo>
                    <a:pt x="116" y="103"/>
                  </a:lnTo>
                  <a:lnTo>
                    <a:pt x="114" y="99"/>
                  </a:lnTo>
                  <a:lnTo>
                    <a:pt x="107" y="97"/>
                  </a:lnTo>
                  <a:lnTo>
                    <a:pt x="103" y="97"/>
                  </a:lnTo>
                  <a:lnTo>
                    <a:pt x="98" y="94"/>
                  </a:lnTo>
                  <a:lnTo>
                    <a:pt x="94" y="94"/>
                  </a:lnTo>
                  <a:lnTo>
                    <a:pt x="89" y="94"/>
                  </a:lnTo>
                  <a:lnTo>
                    <a:pt x="87" y="92"/>
                  </a:lnTo>
                  <a:lnTo>
                    <a:pt x="85" y="88"/>
                  </a:lnTo>
                  <a:lnTo>
                    <a:pt x="83" y="86"/>
                  </a:lnTo>
                  <a:lnTo>
                    <a:pt x="80" y="81"/>
                  </a:lnTo>
                  <a:lnTo>
                    <a:pt x="80" y="77"/>
                  </a:lnTo>
                  <a:lnTo>
                    <a:pt x="78" y="72"/>
                  </a:lnTo>
                  <a:lnTo>
                    <a:pt x="69" y="65"/>
                  </a:lnTo>
                  <a:lnTo>
                    <a:pt x="56" y="65"/>
                  </a:lnTo>
                  <a:lnTo>
                    <a:pt x="40" y="72"/>
                  </a:lnTo>
                  <a:lnTo>
                    <a:pt x="33" y="77"/>
                  </a:lnTo>
                  <a:lnTo>
                    <a:pt x="27" y="79"/>
                  </a:lnTo>
                  <a:lnTo>
                    <a:pt x="22" y="81"/>
                  </a:lnTo>
                  <a:lnTo>
                    <a:pt x="20" y="83"/>
                  </a:lnTo>
                  <a:lnTo>
                    <a:pt x="18" y="86"/>
                  </a:lnTo>
                  <a:lnTo>
                    <a:pt x="15" y="90"/>
                  </a:lnTo>
                  <a:lnTo>
                    <a:pt x="13" y="92"/>
                  </a:lnTo>
                  <a:lnTo>
                    <a:pt x="9" y="94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03" name="Freeform 111"/>
            <p:cNvSpPr>
              <a:spLocks/>
            </p:cNvSpPr>
            <p:nvPr/>
          </p:nvSpPr>
          <p:spPr bwMode="auto">
            <a:xfrm>
              <a:off x="5876925" y="1839912"/>
              <a:ext cx="409575" cy="314325"/>
            </a:xfrm>
            <a:custGeom>
              <a:avLst/>
              <a:gdLst>
                <a:gd name="T0" fmla="*/ 4 w 258"/>
                <a:gd name="T1" fmla="*/ 12 h 198"/>
                <a:gd name="T2" fmla="*/ 29 w 258"/>
                <a:gd name="T3" fmla="*/ 5 h 198"/>
                <a:gd name="T4" fmla="*/ 49 w 258"/>
                <a:gd name="T5" fmla="*/ 0 h 198"/>
                <a:gd name="T6" fmla="*/ 60 w 258"/>
                <a:gd name="T7" fmla="*/ 0 h 198"/>
                <a:gd name="T8" fmla="*/ 74 w 258"/>
                <a:gd name="T9" fmla="*/ 5 h 198"/>
                <a:gd name="T10" fmla="*/ 83 w 258"/>
                <a:gd name="T11" fmla="*/ 12 h 198"/>
                <a:gd name="T12" fmla="*/ 94 w 258"/>
                <a:gd name="T13" fmla="*/ 21 h 198"/>
                <a:gd name="T14" fmla="*/ 107 w 258"/>
                <a:gd name="T15" fmla="*/ 29 h 198"/>
                <a:gd name="T16" fmla="*/ 116 w 258"/>
                <a:gd name="T17" fmla="*/ 38 h 198"/>
                <a:gd name="T18" fmla="*/ 119 w 258"/>
                <a:gd name="T19" fmla="*/ 41 h 198"/>
                <a:gd name="T20" fmla="*/ 121 w 258"/>
                <a:gd name="T21" fmla="*/ 41 h 198"/>
                <a:gd name="T22" fmla="*/ 130 w 258"/>
                <a:gd name="T23" fmla="*/ 43 h 198"/>
                <a:gd name="T24" fmla="*/ 175 w 258"/>
                <a:gd name="T25" fmla="*/ 43 h 198"/>
                <a:gd name="T26" fmla="*/ 181 w 258"/>
                <a:gd name="T27" fmla="*/ 43 h 198"/>
                <a:gd name="T28" fmla="*/ 188 w 258"/>
                <a:gd name="T29" fmla="*/ 45 h 198"/>
                <a:gd name="T30" fmla="*/ 197 w 258"/>
                <a:gd name="T31" fmla="*/ 56 h 198"/>
                <a:gd name="T32" fmla="*/ 202 w 258"/>
                <a:gd name="T33" fmla="*/ 63 h 198"/>
                <a:gd name="T34" fmla="*/ 206 w 258"/>
                <a:gd name="T35" fmla="*/ 72 h 198"/>
                <a:gd name="T36" fmla="*/ 206 w 258"/>
                <a:gd name="T37" fmla="*/ 81 h 198"/>
                <a:gd name="T38" fmla="*/ 210 w 258"/>
                <a:gd name="T39" fmla="*/ 90 h 198"/>
                <a:gd name="T40" fmla="*/ 222 w 258"/>
                <a:gd name="T41" fmla="*/ 97 h 198"/>
                <a:gd name="T42" fmla="*/ 228 w 258"/>
                <a:gd name="T43" fmla="*/ 101 h 198"/>
                <a:gd name="T44" fmla="*/ 233 w 258"/>
                <a:gd name="T45" fmla="*/ 103 h 198"/>
                <a:gd name="T46" fmla="*/ 242 w 258"/>
                <a:gd name="T47" fmla="*/ 108 h 198"/>
                <a:gd name="T48" fmla="*/ 251 w 258"/>
                <a:gd name="T49" fmla="*/ 112 h 198"/>
                <a:gd name="T50" fmla="*/ 253 w 258"/>
                <a:gd name="T51" fmla="*/ 117 h 198"/>
                <a:gd name="T52" fmla="*/ 255 w 258"/>
                <a:gd name="T53" fmla="*/ 124 h 198"/>
                <a:gd name="T54" fmla="*/ 258 w 258"/>
                <a:gd name="T55" fmla="*/ 130 h 198"/>
                <a:gd name="T56" fmla="*/ 253 w 258"/>
                <a:gd name="T57" fmla="*/ 135 h 198"/>
                <a:gd name="T58" fmla="*/ 251 w 258"/>
                <a:gd name="T59" fmla="*/ 137 h 198"/>
                <a:gd name="T60" fmla="*/ 244 w 258"/>
                <a:gd name="T61" fmla="*/ 139 h 198"/>
                <a:gd name="T62" fmla="*/ 235 w 258"/>
                <a:gd name="T63" fmla="*/ 144 h 198"/>
                <a:gd name="T64" fmla="*/ 233 w 258"/>
                <a:gd name="T65" fmla="*/ 148 h 198"/>
                <a:gd name="T66" fmla="*/ 235 w 258"/>
                <a:gd name="T67" fmla="*/ 153 h 198"/>
                <a:gd name="T68" fmla="*/ 240 w 258"/>
                <a:gd name="T69" fmla="*/ 159 h 198"/>
                <a:gd name="T70" fmla="*/ 246 w 258"/>
                <a:gd name="T71" fmla="*/ 162 h 198"/>
                <a:gd name="T72" fmla="*/ 249 w 258"/>
                <a:gd name="T73" fmla="*/ 166 h 198"/>
                <a:gd name="T74" fmla="*/ 246 w 258"/>
                <a:gd name="T75" fmla="*/ 173 h 198"/>
                <a:gd name="T76" fmla="*/ 242 w 258"/>
                <a:gd name="T77" fmla="*/ 184 h 198"/>
                <a:gd name="T78" fmla="*/ 237 w 258"/>
                <a:gd name="T79" fmla="*/ 195 h 198"/>
                <a:gd name="T80" fmla="*/ 235 w 258"/>
                <a:gd name="T81" fmla="*/ 198 h 198"/>
                <a:gd name="T82" fmla="*/ 215 w 258"/>
                <a:gd name="T83" fmla="*/ 177 h 198"/>
                <a:gd name="T84" fmla="*/ 202 w 258"/>
                <a:gd name="T85" fmla="*/ 168 h 198"/>
                <a:gd name="T86" fmla="*/ 172 w 258"/>
                <a:gd name="T87" fmla="*/ 155 h 198"/>
                <a:gd name="T88" fmla="*/ 152 w 258"/>
                <a:gd name="T89" fmla="*/ 144 h 198"/>
                <a:gd name="T90" fmla="*/ 141 w 258"/>
                <a:gd name="T91" fmla="*/ 137 h 198"/>
                <a:gd name="T92" fmla="*/ 128 w 258"/>
                <a:gd name="T93" fmla="*/ 126 h 198"/>
                <a:gd name="T94" fmla="*/ 119 w 258"/>
                <a:gd name="T95" fmla="*/ 110 h 198"/>
                <a:gd name="T96" fmla="*/ 114 w 258"/>
                <a:gd name="T97" fmla="*/ 99 h 198"/>
                <a:gd name="T98" fmla="*/ 103 w 258"/>
                <a:gd name="T99" fmla="*/ 97 h 198"/>
                <a:gd name="T100" fmla="*/ 94 w 258"/>
                <a:gd name="T101" fmla="*/ 94 h 198"/>
                <a:gd name="T102" fmla="*/ 87 w 258"/>
                <a:gd name="T103" fmla="*/ 92 h 198"/>
                <a:gd name="T104" fmla="*/ 83 w 258"/>
                <a:gd name="T105" fmla="*/ 86 h 198"/>
                <a:gd name="T106" fmla="*/ 80 w 258"/>
                <a:gd name="T107" fmla="*/ 77 h 198"/>
                <a:gd name="T108" fmla="*/ 69 w 258"/>
                <a:gd name="T109" fmla="*/ 65 h 198"/>
                <a:gd name="T110" fmla="*/ 40 w 258"/>
                <a:gd name="T111" fmla="*/ 72 h 198"/>
                <a:gd name="T112" fmla="*/ 27 w 258"/>
                <a:gd name="T113" fmla="*/ 79 h 198"/>
                <a:gd name="T114" fmla="*/ 20 w 258"/>
                <a:gd name="T115" fmla="*/ 83 h 198"/>
                <a:gd name="T116" fmla="*/ 15 w 258"/>
                <a:gd name="T117" fmla="*/ 90 h 198"/>
                <a:gd name="T118" fmla="*/ 9 w 258"/>
                <a:gd name="T119" fmla="*/ 94 h 198"/>
                <a:gd name="T120" fmla="*/ 0 w 258"/>
                <a:gd name="T121" fmla="*/ 97 h 198"/>
                <a:gd name="T122" fmla="*/ 0 w 258"/>
                <a:gd name="T123" fmla="*/ 1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8" h="198">
                  <a:moveTo>
                    <a:pt x="0" y="14"/>
                  </a:moveTo>
                  <a:lnTo>
                    <a:pt x="4" y="12"/>
                  </a:lnTo>
                  <a:lnTo>
                    <a:pt x="15" y="9"/>
                  </a:lnTo>
                  <a:lnTo>
                    <a:pt x="29" y="5"/>
                  </a:lnTo>
                  <a:lnTo>
                    <a:pt x="40" y="3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7" y="3"/>
                  </a:lnTo>
                  <a:lnTo>
                    <a:pt x="74" y="5"/>
                  </a:lnTo>
                  <a:lnTo>
                    <a:pt x="78" y="9"/>
                  </a:lnTo>
                  <a:lnTo>
                    <a:pt x="83" y="12"/>
                  </a:lnTo>
                  <a:lnTo>
                    <a:pt x="89" y="16"/>
                  </a:lnTo>
                  <a:lnTo>
                    <a:pt x="94" y="21"/>
                  </a:lnTo>
                  <a:lnTo>
                    <a:pt x="101" y="25"/>
                  </a:lnTo>
                  <a:lnTo>
                    <a:pt x="107" y="29"/>
                  </a:lnTo>
                  <a:lnTo>
                    <a:pt x="114" y="34"/>
                  </a:lnTo>
                  <a:lnTo>
                    <a:pt x="116" y="38"/>
                  </a:lnTo>
                  <a:lnTo>
                    <a:pt x="119" y="38"/>
                  </a:lnTo>
                  <a:lnTo>
                    <a:pt x="119" y="41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5" y="41"/>
                  </a:lnTo>
                  <a:lnTo>
                    <a:pt x="130" y="43"/>
                  </a:lnTo>
                  <a:lnTo>
                    <a:pt x="154" y="43"/>
                  </a:lnTo>
                  <a:lnTo>
                    <a:pt x="175" y="43"/>
                  </a:lnTo>
                  <a:lnTo>
                    <a:pt x="179" y="43"/>
                  </a:lnTo>
                  <a:lnTo>
                    <a:pt x="181" y="43"/>
                  </a:lnTo>
                  <a:lnTo>
                    <a:pt x="186" y="43"/>
                  </a:lnTo>
                  <a:lnTo>
                    <a:pt x="188" y="45"/>
                  </a:lnTo>
                  <a:lnTo>
                    <a:pt x="193" y="52"/>
                  </a:lnTo>
                  <a:lnTo>
                    <a:pt x="197" y="56"/>
                  </a:lnTo>
                  <a:lnTo>
                    <a:pt x="199" y="59"/>
                  </a:lnTo>
                  <a:lnTo>
                    <a:pt x="202" y="63"/>
                  </a:lnTo>
                  <a:lnTo>
                    <a:pt x="204" y="65"/>
                  </a:lnTo>
                  <a:lnTo>
                    <a:pt x="206" y="72"/>
                  </a:lnTo>
                  <a:lnTo>
                    <a:pt x="206" y="77"/>
                  </a:lnTo>
                  <a:lnTo>
                    <a:pt x="206" y="81"/>
                  </a:lnTo>
                  <a:lnTo>
                    <a:pt x="208" y="86"/>
                  </a:lnTo>
                  <a:lnTo>
                    <a:pt x="210" y="90"/>
                  </a:lnTo>
                  <a:lnTo>
                    <a:pt x="215" y="94"/>
                  </a:lnTo>
                  <a:lnTo>
                    <a:pt x="222" y="97"/>
                  </a:lnTo>
                  <a:lnTo>
                    <a:pt x="224" y="99"/>
                  </a:lnTo>
                  <a:lnTo>
                    <a:pt x="228" y="101"/>
                  </a:lnTo>
                  <a:lnTo>
                    <a:pt x="231" y="101"/>
                  </a:lnTo>
                  <a:lnTo>
                    <a:pt x="233" y="103"/>
                  </a:lnTo>
                  <a:lnTo>
                    <a:pt x="237" y="106"/>
                  </a:lnTo>
                  <a:lnTo>
                    <a:pt x="242" y="108"/>
                  </a:lnTo>
                  <a:lnTo>
                    <a:pt x="246" y="110"/>
                  </a:lnTo>
                  <a:lnTo>
                    <a:pt x="251" y="112"/>
                  </a:lnTo>
                  <a:lnTo>
                    <a:pt x="253" y="112"/>
                  </a:lnTo>
                  <a:lnTo>
                    <a:pt x="253" y="117"/>
                  </a:lnTo>
                  <a:lnTo>
                    <a:pt x="255" y="121"/>
                  </a:lnTo>
                  <a:lnTo>
                    <a:pt x="255" y="124"/>
                  </a:lnTo>
                  <a:lnTo>
                    <a:pt x="258" y="126"/>
                  </a:lnTo>
                  <a:lnTo>
                    <a:pt x="258" y="130"/>
                  </a:lnTo>
                  <a:lnTo>
                    <a:pt x="255" y="133"/>
                  </a:lnTo>
                  <a:lnTo>
                    <a:pt x="253" y="135"/>
                  </a:lnTo>
                  <a:lnTo>
                    <a:pt x="251" y="137"/>
                  </a:lnTo>
                  <a:lnTo>
                    <a:pt x="251" y="137"/>
                  </a:lnTo>
                  <a:lnTo>
                    <a:pt x="246" y="137"/>
                  </a:lnTo>
                  <a:lnTo>
                    <a:pt x="244" y="139"/>
                  </a:lnTo>
                  <a:lnTo>
                    <a:pt x="240" y="142"/>
                  </a:lnTo>
                  <a:lnTo>
                    <a:pt x="235" y="144"/>
                  </a:lnTo>
                  <a:lnTo>
                    <a:pt x="233" y="146"/>
                  </a:lnTo>
                  <a:lnTo>
                    <a:pt x="233" y="148"/>
                  </a:lnTo>
                  <a:lnTo>
                    <a:pt x="233" y="151"/>
                  </a:lnTo>
                  <a:lnTo>
                    <a:pt x="235" y="153"/>
                  </a:lnTo>
                  <a:lnTo>
                    <a:pt x="237" y="157"/>
                  </a:lnTo>
                  <a:lnTo>
                    <a:pt x="240" y="159"/>
                  </a:lnTo>
                  <a:lnTo>
                    <a:pt x="244" y="162"/>
                  </a:lnTo>
                  <a:lnTo>
                    <a:pt x="246" y="162"/>
                  </a:lnTo>
                  <a:lnTo>
                    <a:pt x="246" y="164"/>
                  </a:lnTo>
                  <a:lnTo>
                    <a:pt x="249" y="166"/>
                  </a:lnTo>
                  <a:lnTo>
                    <a:pt x="249" y="168"/>
                  </a:lnTo>
                  <a:lnTo>
                    <a:pt x="246" y="173"/>
                  </a:lnTo>
                  <a:lnTo>
                    <a:pt x="244" y="180"/>
                  </a:lnTo>
                  <a:lnTo>
                    <a:pt x="242" y="184"/>
                  </a:lnTo>
                  <a:lnTo>
                    <a:pt x="240" y="191"/>
                  </a:lnTo>
                  <a:lnTo>
                    <a:pt x="237" y="195"/>
                  </a:lnTo>
                  <a:lnTo>
                    <a:pt x="235" y="198"/>
                  </a:lnTo>
                  <a:lnTo>
                    <a:pt x="235" y="198"/>
                  </a:lnTo>
                  <a:lnTo>
                    <a:pt x="215" y="193"/>
                  </a:lnTo>
                  <a:lnTo>
                    <a:pt x="215" y="177"/>
                  </a:lnTo>
                  <a:lnTo>
                    <a:pt x="210" y="175"/>
                  </a:lnTo>
                  <a:lnTo>
                    <a:pt x="202" y="168"/>
                  </a:lnTo>
                  <a:lnTo>
                    <a:pt x="188" y="162"/>
                  </a:lnTo>
                  <a:lnTo>
                    <a:pt x="172" y="155"/>
                  </a:lnTo>
                  <a:lnTo>
                    <a:pt x="161" y="148"/>
                  </a:lnTo>
                  <a:lnTo>
                    <a:pt x="152" y="144"/>
                  </a:lnTo>
                  <a:lnTo>
                    <a:pt x="145" y="142"/>
                  </a:lnTo>
                  <a:lnTo>
                    <a:pt x="141" y="137"/>
                  </a:lnTo>
                  <a:lnTo>
                    <a:pt x="134" y="133"/>
                  </a:lnTo>
                  <a:lnTo>
                    <a:pt x="128" y="126"/>
                  </a:lnTo>
                  <a:lnTo>
                    <a:pt x="123" y="119"/>
                  </a:lnTo>
                  <a:lnTo>
                    <a:pt x="119" y="110"/>
                  </a:lnTo>
                  <a:lnTo>
                    <a:pt x="116" y="103"/>
                  </a:lnTo>
                  <a:lnTo>
                    <a:pt x="114" y="99"/>
                  </a:lnTo>
                  <a:lnTo>
                    <a:pt x="107" y="97"/>
                  </a:lnTo>
                  <a:lnTo>
                    <a:pt x="103" y="97"/>
                  </a:lnTo>
                  <a:lnTo>
                    <a:pt x="98" y="94"/>
                  </a:lnTo>
                  <a:lnTo>
                    <a:pt x="94" y="94"/>
                  </a:lnTo>
                  <a:lnTo>
                    <a:pt x="89" y="94"/>
                  </a:lnTo>
                  <a:lnTo>
                    <a:pt x="87" y="92"/>
                  </a:lnTo>
                  <a:lnTo>
                    <a:pt x="85" y="88"/>
                  </a:lnTo>
                  <a:lnTo>
                    <a:pt x="83" y="86"/>
                  </a:lnTo>
                  <a:lnTo>
                    <a:pt x="80" y="81"/>
                  </a:lnTo>
                  <a:lnTo>
                    <a:pt x="80" y="77"/>
                  </a:lnTo>
                  <a:lnTo>
                    <a:pt x="78" y="72"/>
                  </a:lnTo>
                  <a:lnTo>
                    <a:pt x="69" y="65"/>
                  </a:lnTo>
                  <a:lnTo>
                    <a:pt x="56" y="65"/>
                  </a:lnTo>
                  <a:lnTo>
                    <a:pt x="40" y="72"/>
                  </a:lnTo>
                  <a:lnTo>
                    <a:pt x="33" y="77"/>
                  </a:lnTo>
                  <a:lnTo>
                    <a:pt x="27" y="79"/>
                  </a:lnTo>
                  <a:lnTo>
                    <a:pt x="22" y="81"/>
                  </a:lnTo>
                  <a:lnTo>
                    <a:pt x="20" y="83"/>
                  </a:lnTo>
                  <a:lnTo>
                    <a:pt x="18" y="86"/>
                  </a:lnTo>
                  <a:lnTo>
                    <a:pt x="15" y="90"/>
                  </a:lnTo>
                  <a:lnTo>
                    <a:pt x="13" y="92"/>
                  </a:lnTo>
                  <a:lnTo>
                    <a:pt x="9" y="94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1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04" name="Freeform 112"/>
            <p:cNvSpPr>
              <a:spLocks/>
            </p:cNvSpPr>
            <p:nvPr/>
          </p:nvSpPr>
          <p:spPr bwMode="auto">
            <a:xfrm>
              <a:off x="5954713" y="1412875"/>
              <a:ext cx="911225" cy="612775"/>
            </a:xfrm>
            <a:custGeom>
              <a:avLst/>
              <a:gdLst>
                <a:gd name="T0" fmla="*/ 195 w 574"/>
                <a:gd name="T1" fmla="*/ 12 h 386"/>
                <a:gd name="T2" fmla="*/ 155 w 574"/>
                <a:gd name="T3" fmla="*/ 23 h 386"/>
                <a:gd name="T4" fmla="*/ 121 w 574"/>
                <a:gd name="T5" fmla="*/ 34 h 386"/>
                <a:gd name="T6" fmla="*/ 65 w 574"/>
                <a:gd name="T7" fmla="*/ 41 h 386"/>
                <a:gd name="T8" fmla="*/ 56 w 574"/>
                <a:gd name="T9" fmla="*/ 54 h 386"/>
                <a:gd name="T10" fmla="*/ 74 w 574"/>
                <a:gd name="T11" fmla="*/ 68 h 386"/>
                <a:gd name="T12" fmla="*/ 54 w 574"/>
                <a:gd name="T13" fmla="*/ 68 h 386"/>
                <a:gd name="T14" fmla="*/ 38 w 574"/>
                <a:gd name="T15" fmla="*/ 86 h 386"/>
                <a:gd name="T16" fmla="*/ 36 w 574"/>
                <a:gd name="T17" fmla="*/ 99 h 386"/>
                <a:gd name="T18" fmla="*/ 61 w 574"/>
                <a:gd name="T19" fmla="*/ 117 h 386"/>
                <a:gd name="T20" fmla="*/ 85 w 574"/>
                <a:gd name="T21" fmla="*/ 144 h 386"/>
                <a:gd name="T22" fmla="*/ 90 w 574"/>
                <a:gd name="T23" fmla="*/ 173 h 386"/>
                <a:gd name="T24" fmla="*/ 112 w 574"/>
                <a:gd name="T25" fmla="*/ 193 h 386"/>
                <a:gd name="T26" fmla="*/ 96 w 574"/>
                <a:gd name="T27" fmla="*/ 213 h 386"/>
                <a:gd name="T28" fmla="*/ 72 w 574"/>
                <a:gd name="T29" fmla="*/ 211 h 386"/>
                <a:gd name="T30" fmla="*/ 40 w 574"/>
                <a:gd name="T31" fmla="*/ 225 h 386"/>
                <a:gd name="T32" fmla="*/ 9 w 574"/>
                <a:gd name="T33" fmla="*/ 251 h 386"/>
                <a:gd name="T34" fmla="*/ 5 w 574"/>
                <a:gd name="T35" fmla="*/ 265 h 386"/>
                <a:gd name="T36" fmla="*/ 43 w 574"/>
                <a:gd name="T37" fmla="*/ 290 h 386"/>
                <a:gd name="T38" fmla="*/ 137 w 574"/>
                <a:gd name="T39" fmla="*/ 312 h 386"/>
                <a:gd name="T40" fmla="*/ 168 w 574"/>
                <a:gd name="T41" fmla="*/ 361 h 386"/>
                <a:gd name="T42" fmla="*/ 202 w 574"/>
                <a:gd name="T43" fmla="*/ 384 h 386"/>
                <a:gd name="T44" fmla="*/ 213 w 574"/>
                <a:gd name="T45" fmla="*/ 370 h 386"/>
                <a:gd name="T46" fmla="*/ 235 w 574"/>
                <a:gd name="T47" fmla="*/ 361 h 386"/>
                <a:gd name="T48" fmla="*/ 251 w 574"/>
                <a:gd name="T49" fmla="*/ 350 h 386"/>
                <a:gd name="T50" fmla="*/ 260 w 574"/>
                <a:gd name="T51" fmla="*/ 332 h 386"/>
                <a:gd name="T52" fmla="*/ 292 w 574"/>
                <a:gd name="T53" fmla="*/ 339 h 386"/>
                <a:gd name="T54" fmla="*/ 318 w 574"/>
                <a:gd name="T55" fmla="*/ 325 h 386"/>
                <a:gd name="T56" fmla="*/ 345 w 574"/>
                <a:gd name="T57" fmla="*/ 332 h 386"/>
                <a:gd name="T58" fmla="*/ 415 w 574"/>
                <a:gd name="T59" fmla="*/ 332 h 386"/>
                <a:gd name="T60" fmla="*/ 428 w 574"/>
                <a:gd name="T61" fmla="*/ 350 h 386"/>
                <a:gd name="T62" fmla="*/ 440 w 574"/>
                <a:gd name="T63" fmla="*/ 343 h 386"/>
                <a:gd name="T64" fmla="*/ 446 w 574"/>
                <a:gd name="T65" fmla="*/ 305 h 386"/>
                <a:gd name="T66" fmla="*/ 449 w 574"/>
                <a:gd name="T67" fmla="*/ 269 h 386"/>
                <a:gd name="T68" fmla="*/ 480 w 574"/>
                <a:gd name="T69" fmla="*/ 278 h 386"/>
                <a:gd name="T70" fmla="*/ 500 w 574"/>
                <a:gd name="T71" fmla="*/ 222 h 386"/>
                <a:gd name="T72" fmla="*/ 523 w 574"/>
                <a:gd name="T73" fmla="*/ 227 h 386"/>
                <a:gd name="T74" fmla="*/ 543 w 574"/>
                <a:gd name="T75" fmla="*/ 220 h 386"/>
                <a:gd name="T76" fmla="*/ 554 w 574"/>
                <a:gd name="T77" fmla="*/ 195 h 386"/>
                <a:gd name="T78" fmla="*/ 570 w 574"/>
                <a:gd name="T79" fmla="*/ 177 h 386"/>
                <a:gd name="T80" fmla="*/ 558 w 574"/>
                <a:gd name="T81" fmla="*/ 162 h 386"/>
                <a:gd name="T82" fmla="*/ 523 w 574"/>
                <a:gd name="T83" fmla="*/ 139 h 386"/>
                <a:gd name="T84" fmla="*/ 491 w 574"/>
                <a:gd name="T85" fmla="*/ 126 h 386"/>
                <a:gd name="T86" fmla="*/ 464 w 574"/>
                <a:gd name="T87" fmla="*/ 124 h 386"/>
                <a:gd name="T88" fmla="*/ 437 w 574"/>
                <a:gd name="T89" fmla="*/ 119 h 386"/>
                <a:gd name="T90" fmla="*/ 386 w 574"/>
                <a:gd name="T91" fmla="*/ 61 h 386"/>
                <a:gd name="T92" fmla="*/ 375 w 574"/>
                <a:gd name="T93" fmla="*/ 38 h 386"/>
                <a:gd name="T94" fmla="*/ 359 w 574"/>
                <a:gd name="T95" fmla="*/ 34 h 386"/>
                <a:gd name="T96" fmla="*/ 318 w 574"/>
                <a:gd name="T97" fmla="*/ 52 h 386"/>
                <a:gd name="T98" fmla="*/ 296 w 574"/>
                <a:gd name="T99" fmla="*/ 45 h 386"/>
                <a:gd name="T100" fmla="*/ 278 w 574"/>
                <a:gd name="T101" fmla="*/ 41 h 386"/>
                <a:gd name="T102" fmla="*/ 262 w 574"/>
                <a:gd name="T103" fmla="*/ 32 h 386"/>
                <a:gd name="T104" fmla="*/ 233 w 574"/>
                <a:gd name="T105" fmla="*/ 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4" h="386">
                  <a:moveTo>
                    <a:pt x="220" y="3"/>
                  </a:moveTo>
                  <a:lnTo>
                    <a:pt x="218" y="3"/>
                  </a:lnTo>
                  <a:lnTo>
                    <a:pt x="215" y="5"/>
                  </a:lnTo>
                  <a:lnTo>
                    <a:pt x="211" y="7"/>
                  </a:lnTo>
                  <a:lnTo>
                    <a:pt x="202" y="9"/>
                  </a:lnTo>
                  <a:lnTo>
                    <a:pt x="195" y="12"/>
                  </a:lnTo>
                  <a:lnTo>
                    <a:pt x="188" y="14"/>
                  </a:lnTo>
                  <a:lnTo>
                    <a:pt x="182" y="16"/>
                  </a:lnTo>
                  <a:lnTo>
                    <a:pt x="175" y="18"/>
                  </a:lnTo>
                  <a:lnTo>
                    <a:pt x="166" y="21"/>
                  </a:lnTo>
                  <a:lnTo>
                    <a:pt x="159" y="23"/>
                  </a:lnTo>
                  <a:lnTo>
                    <a:pt x="155" y="23"/>
                  </a:lnTo>
                  <a:lnTo>
                    <a:pt x="153" y="25"/>
                  </a:lnTo>
                  <a:lnTo>
                    <a:pt x="148" y="25"/>
                  </a:lnTo>
                  <a:lnTo>
                    <a:pt x="144" y="27"/>
                  </a:lnTo>
                  <a:lnTo>
                    <a:pt x="137" y="29"/>
                  </a:lnTo>
                  <a:lnTo>
                    <a:pt x="128" y="32"/>
                  </a:lnTo>
                  <a:lnTo>
                    <a:pt x="121" y="34"/>
                  </a:lnTo>
                  <a:lnTo>
                    <a:pt x="117" y="36"/>
                  </a:lnTo>
                  <a:lnTo>
                    <a:pt x="110" y="38"/>
                  </a:lnTo>
                  <a:lnTo>
                    <a:pt x="103" y="38"/>
                  </a:lnTo>
                  <a:lnTo>
                    <a:pt x="90" y="38"/>
                  </a:lnTo>
                  <a:lnTo>
                    <a:pt x="76" y="36"/>
                  </a:lnTo>
                  <a:lnTo>
                    <a:pt x="65" y="41"/>
                  </a:lnTo>
                  <a:lnTo>
                    <a:pt x="61" y="43"/>
                  </a:lnTo>
                  <a:lnTo>
                    <a:pt x="56" y="45"/>
                  </a:lnTo>
                  <a:lnTo>
                    <a:pt x="54" y="47"/>
                  </a:lnTo>
                  <a:lnTo>
                    <a:pt x="52" y="47"/>
                  </a:lnTo>
                  <a:lnTo>
                    <a:pt x="54" y="50"/>
                  </a:lnTo>
                  <a:lnTo>
                    <a:pt x="56" y="54"/>
                  </a:lnTo>
                  <a:lnTo>
                    <a:pt x="61" y="56"/>
                  </a:lnTo>
                  <a:lnTo>
                    <a:pt x="65" y="59"/>
                  </a:lnTo>
                  <a:lnTo>
                    <a:pt x="70" y="61"/>
                  </a:lnTo>
                  <a:lnTo>
                    <a:pt x="72" y="63"/>
                  </a:lnTo>
                  <a:lnTo>
                    <a:pt x="74" y="65"/>
                  </a:lnTo>
                  <a:lnTo>
                    <a:pt x="74" y="68"/>
                  </a:lnTo>
                  <a:lnTo>
                    <a:pt x="74" y="70"/>
                  </a:lnTo>
                  <a:lnTo>
                    <a:pt x="70" y="70"/>
                  </a:lnTo>
                  <a:lnTo>
                    <a:pt x="63" y="70"/>
                  </a:lnTo>
                  <a:lnTo>
                    <a:pt x="58" y="68"/>
                  </a:lnTo>
                  <a:lnTo>
                    <a:pt x="56" y="68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52" y="70"/>
                  </a:lnTo>
                  <a:lnTo>
                    <a:pt x="49" y="74"/>
                  </a:lnTo>
                  <a:lnTo>
                    <a:pt x="45" y="79"/>
                  </a:lnTo>
                  <a:lnTo>
                    <a:pt x="43" y="83"/>
                  </a:lnTo>
                  <a:lnTo>
                    <a:pt x="38" y="86"/>
                  </a:lnTo>
                  <a:lnTo>
                    <a:pt x="36" y="86"/>
                  </a:lnTo>
                  <a:lnTo>
                    <a:pt x="34" y="88"/>
                  </a:lnTo>
                  <a:lnTo>
                    <a:pt x="31" y="90"/>
                  </a:lnTo>
                  <a:lnTo>
                    <a:pt x="31" y="92"/>
                  </a:lnTo>
                  <a:lnTo>
                    <a:pt x="31" y="94"/>
                  </a:lnTo>
                  <a:lnTo>
                    <a:pt x="36" y="99"/>
                  </a:lnTo>
                  <a:lnTo>
                    <a:pt x="38" y="101"/>
                  </a:lnTo>
                  <a:lnTo>
                    <a:pt x="40" y="103"/>
                  </a:lnTo>
                  <a:lnTo>
                    <a:pt x="45" y="106"/>
                  </a:lnTo>
                  <a:lnTo>
                    <a:pt x="49" y="108"/>
                  </a:lnTo>
                  <a:lnTo>
                    <a:pt x="54" y="110"/>
                  </a:lnTo>
                  <a:lnTo>
                    <a:pt x="61" y="117"/>
                  </a:lnTo>
                  <a:lnTo>
                    <a:pt x="67" y="121"/>
                  </a:lnTo>
                  <a:lnTo>
                    <a:pt x="74" y="124"/>
                  </a:lnTo>
                  <a:lnTo>
                    <a:pt x="79" y="128"/>
                  </a:lnTo>
                  <a:lnTo>
                    <a:pt x="81" y="135"/>
                  </a:lnTo>
                  <a:lnTo>
                    <a:pt x="83" y="139"/>
                  </a:lnTo>
                  <a:lnTo>
                    <a:pt x="85" y="144"/>
                  </a:lnTo>
                  <a:lnTo>
                    <a:pt x="85" y="148"/>
                  </a:lnTo>
                  <a:lnTo>
                    <a:pt x="85" y="153"/>
                  </a:lnTo>
                  <a:lnTo>
                    <a:pt x="85" y="159"/>
                  </a:lnTo>
                  <a:lnTo>
                    <a:pt x="85" y="164"/>
                  </a:lnTo>
                  <a:lnTo>
                    <a:pt x="87" y="168"/>
                  </a:lnTo>
                  <a:lnTo>
                    <a:pt x="90" y="173"/>
                  </a:lnTo>
                  <a:lnTo>
                    <a:pt x="94" y="177"/>
                  </a:lnTo>
                  <a:lnTo>
                    <a:pt x="99" y="182"/>
                  </a:lnTo>
                  <a:lnTo>
                    <a:pt x="101" y="186"/>
                  </a:lnTo>
                  <a:lnTo>
                    <a:pt x="105" y="189"/>
                  </a:lnTo>
                  <a:lnTo>
                    <a:pt x="108" y="191"/>
                  </a:lnTo>
                  <a:lnTo>
                    <a:pt x="112" y="193"/>
                  </a:lnTo>
                  <a:lnTo>
                    <a:pt x="112" y="195"/>
                  </a:lnTo>
                  <a:lnTo>
                    <a:pt x="114" y="200"/>
                  </a:lnTo>
                  <a:lnTo>
                    <a:pt x="112" y="202"/>
                  </a:lnTo>
                  <a:lnTo>
                    <a:pt x="108" y="207"/>
                  </a:lnTo>
                  <a:lnTo>
                    <a:pt x="101" y="211"/>
                  </a:lnTo>
                  <a:lnTo>
                    <a:pt x="96" y="213"/>
                  </a:lnTo>
                  <a:lnTo>
                    <a:pt x="94" y="218"/>
                  </a:lnTo>
                  <a:lnTo>
                    <a:pt x="92" y="220"/>
                  </a:lnTo>
                  <a:lnTo>
                    <a:pt x="90" y="220"/>
                  </a:lnTo>
                  <a:lnTo>
                    <a:pt x="85" y="220"/>
                  </a:lnTo>
                  <a:lnTo>
                    <a:pt x="81" y="216"/>
                  </a:lnTo>
                  <a:lnTo>
                    <a:pt x="72" y="211"/>
                  </a:lnTo>
                  <a:lnTo>
                    <a:pt x="65" y="209"/>
                  </a:lnTo>
                  <a:lnTo>
                    <a:pt x="61" y="207"/>
                  </a:lnTo>
                  <a:lnTo>
                    <a:pt x="56" y="209"/>
                  </a:lnTo>
                  <a:lnTo>
                    <a:pt x="52" y="213"/>
                  </a:lnTo>
                  <a:lnTo>
                    <a:pt x="47" y="220"/>
                  </a:lnTo>
                  <a:lnTo>
                    <a:pt x="40" y="225"/>
                  </a:lnTo>
                  <a:lnTo>
                    <a:pt x="31" y="229"/>
                  </a:lnTo>
                  <a:lnTo>
                    <a:pt x="25" y="236"/>
                  </a:lnTo>
                  <a:lnTo>
                    <a:pt x="22" y="238"/>
                  </a:lnTo>
                  <a:lnTo>
                    <a:pt x="18" y="242"/>
                  </a:lnTo>
                  <a:lnTo>
                    <a:pt x="13" y="247"/>
                  </a:lnTo>
                  <a:lnTo>
                    <a:pt x="9" y="251"/>
                  </a:lnTo>
                  <a:lnTo>
                    <a:pt x="5" y="256"/>
                  </a:lnTo>
                  <a:lnTo>
                    <a:pt x="2" y="260"/>
                  </a:lnTo>
                  <a:lnTo>
                    <a:pt x="0" y="263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5" y="265"/>
                  </a:lnTo>
                  <a:lnTo>
                    <a:pt x="9" y="267"/>
                  </a:lnTo>
                  <a:lnTo>
                    <a:pt x="16" y="269"/>
                  </a:lnTo>
                  <a:lnTo>
                    <a:pt x="20" y="272"/>
                  </a:lnTo>
                  <a:lnTo>
                    <a:pt x="22" y="274"/>
                  </a:lnTo>
                  <a:lnTo>
                    <a:pt x="31" y="281"/>
                  </a:lnTo>
                  <a:lnTo>
                    <a:pt x="43" y="290"/>
                  </a:lnTo>
                  <a:lnTo>
                    <a:pt x="56" y="298"/>
                  </a:lnTo>
                  <a:lnTo>
                    <a:pt x="67" y="305"/>
                  </a:lnTo>
                  <a:lnTo>
                    <a:pt x="70" y="310"/>
                  </a:lnTo>
                  <a:lnTo>
                    <a:pt x="132" y="310"/>
                  </a:lnTo>
                  <a:lnTo>
                    <a:pt x="135" y="310"/>
                  </a:lnTo>
                  <a:lnTo>
                    <a:pt x="137" y="312"/>
                  </a:lnTo>
                  <a:lnTo>
                    <a:pt x="139" y="314"/>
                  </a:lnTo>
                  <a:lnTo>
                    <a:pt x="144" y="319"/>
                  </a:lnTo>
                  <a:lnTo>
                    <a:pt x="148" y="325"/>
                  </a:lnTo>
                  <a:lnTo>
                    <a:pt x="150" y="332"/>
                  </a:lnTo>
                  <a:lnTo>
                    <a:pt x="157" y="348"/>
                  </a:lnTo>
                  <a:lnTo>
                    <a:pt x="168" y="361"/>
                  </a:lnTo>
                  <a:lnTo>
                    <a:pt x="177" y="370"/>
                  </a:lnTo>
                  <a:lnTo>
                    <a:pt x="182" y="372"/>
                  </a:lnTo>
                  <a:lnTo>
                    <a:pt x="186" y="375"/>
                  </a:lnTo>
                  <a:lnTo>
                    <a:pt x="193" y="377"/>
                  </a:lnTo>
                  <a:lnTo>
                    <a:pt x="197" y="381"/>
                  </a:lnTo>
                  <a:lnTo>
                    <a:pt x="202" y="384"/>
                  </a:lnTo>
                  <a:lnTo>
                    <a:pt x="204" y="386"/>
                  </a:lnTo>
                  <a:lnTo>
                    <a:pt x="204" y="386"/>
                  </a:lnTo>
                  <a:lnTo>
                    <a:pt x="206" y="384"/>
                  </a:lnTo>
                  <a:lnTo>
                    <a:pt x="206" y="379"/>
                  </a:lnTo>
                  <a:lnTo>
                    <a:pt x="209" y="375"/>
                  </a:lnTo>
                  <a:lnTo>
                    <a:pt x="213" y="370"/>
                  </a:lnTo>
                  <a:lnTo>
                    <a:pt x="218" y="366"/>
                  </a:lnTo>
                  <a:lnTo>
                    <a:pt x="222" y="363"/>
                  </a:lnTo>
                  <a:lnTo>
                    <a:pt x="224" y="363"/>
                  </a:lnTo>
                  <a:lnTo>
                    <a:pt x="229" y="363"/>
                  </a:lnTo>
                  <a:lnTo>
                    <a:pt x="231" y="363"/>
                  </a:lnTo>
                  <a:lnTo>
                    <a:pt x="235" y="361"/>
                  </a:lnTo>
                  <a:lnTo>
                    <a:pt x="240" y="359"/>
                  </a:lnTo>
                  <a:lnTo>
                    <a:pt x="244" y="355"/>
                  </a:lnTo>
                  <a:lnTo>
                    <a:pt x="247" y="352"/>
                  </a:lnTo>
                  <a:lnTo>
                    <a:pt x="249" y="352"/>
                  </a:lnTo>
                  <a:lnTo>
                    <a:pt x="249" y="350"/>
                  </a:lnTo>
                  <a:lnTo>
                    <a:pt x="251" y="350"/>
                  </a:lnTo>
                  <a:lnTo>
                    <a:pt x="251" y="348"/>
                  </a:lnTo>
                  <a:lnTo>
                    <a:pt x="253" y="343"/>
                  </a:lnTo>
                  <a:lnTo>
                    <a:pt x="256" y="339"/>
                  </a:lnTo>
                  <a:lnTo>
                    <a:pt x="258" y="334"/>
                  </a:lnTo>
                  <a:lnTo>
                    <a:pt x="258" y="332"/>
                  </a:lnTo>
                  <a:lnTo>
                    <a:pt x="260" y="332"/>
                  </a:lnTo>
                  <a:lnTo>
                    <a:pt x="262" y="330"/>
                  </a:lnTo>
                  <a:lnTo>
                    <a:pt x="267" y="332"/>
                  </a:lnTo>
                  <a:lnTo>
                    <a:pt x="274" y="332"/>
                  </a:lnTo>
                  <a:lnTo>
                    <a:pt x="280" y="337"/>
                  </a:lnTo>
                  <a:lnTo>
                    <a:pt x="285" y="339"/>
                  </a:lnTo>
                  <a:lnTo>
                    <a:pt x="292" y="339"/>
                  </a:lnTo>
                  <a:lnTo>
                    <a:pt x="296" y="339"/>
                  </a:lnTo>
                  <a:lnTo>
                    <a:pt x="303" y="334"/>
                  </a:lnTo>
                  <a:lnTo>
                    <a:pt x="307" y="330"/>
                  </a:lnTo>
                  <a:lnTo>
                    <a:pt x="312" y="328"/>
                  </a:lnTo>
                  <a:lnTo>
                    <a:pt x="316" y="325"/>
                  </a:lnTo>
                  <a:lnTo>
                    <a:pt x="318" y="325"/>
                  </a:lnTo>
                  <a:lnTo>
                    <a:pt x="321" y="325"/>
                  </a:lnTo>
                  <a:lnTo>
                    <a:pt x="323" y="328"/>
                  </a:lnTo>
                  <a:lnTo>
                    <a:pt x="327" y="328"/>
                  </a:lnTo>
                  <a:lnTo>
                    <a:pt x="332" y="330"/>
                  </a:lnTo>
                  <a:lnTo>
                    <a:pt x="336" y="330"/>
                  </a:lnTo>
                  <a:lnTo>
                    <a:pt x="345" y="332"/>
                  </a:lnTo>
                  <a:lnTo>
                    <a:pt x="388" y="332"/>
                  </a:lnTo>
                  <a:lnTo>
                    <a:pt x="397" y="330"/>
                  </a:lnTo>
                  <a:lnTo>
                    <a:pt x="404" y="330"/>
                  </a:lnTo>
                  <a:lnTo>
                    <a:pt x="408" y="332"/>
                  </a:lnTo>
                  <a:lnTo>
                    <a:pt x="413" y="332"/>
                  </a:lnTo>
                  <a:lnTo>
                    <a:pt x="415" y="332"/>
                  </a:lnTo>
                  <a:lnTo>
                    <a:pt x="417" y="334"/>
                  </a:lnTo>
                  <a:lnTo>
                    <a:pt x="422" y="339"/>
                  </a:lnTo>
                  <a:lnTo>
                    <a:pt x="426" y="341"/>
                  </a:lnTo>
                  <a:lnTo>
                    <a:pt x="426" y="346"/>
                  </a:lnTo>
                  <a:lnTo>
                    <a:pt x="428" y="348"/>
                  </a:lnTo>
                  <a:lnTo>
                    <a:pt x="428" y="350"/>
                  </a:lnTo>
                  <a:lnTo>
                    <a:pt x="428" y="350"/>
                  </a:lnTo>
                  <a:lnTo>
                    <a:pt x="431" y="350"/>
                  </a:lnTo>
                  <a:lnTo>
                    <a:pt x="433" y="348"/>
                  </a:lnTo>
                  <a:lnTo>
                    <a:pt x="435" y="346"/>
                  </a:lnTo>
                  <a:lnTo>
                    <a:pt x="437" y="343"/>
                  </a:lnTo>
                  <a:lnTo>
                    <a:pt x="440" y="343"/>
                  </a:lnTo>
                  <a:lnTo>
                    <a:pt x="442" y="341"/>
                  </a:lnTo>
                  <a:lnTo>
                    <a:pt x="442" y="339"/>
                  </a:lnTo>
                  <a:lnTo>
                    <a:pt x="444" y="337"/>
                  </a:lnTo>
                  <a:lnTo>
                    <a:pt x="444" y="330"/>
                  </a:lnTo>
                  <a:lnTo>
                    <a:pt x="446" y="316"/>
                  </a:lnTo>
                  <a:lnTo>
                    <a:pt x="446" y="305"/>
                  </a:lnTo>
                  <a:lnTo>
                    <a:pt x="444" y="292"/>
                  </a:lnTo>
                  <a:lnTo>
                    <a:pt x="442" y="283"/>
                  </a:lnTo>
                  <a:lnTo>
                    <a:pt x="442" y="276"/>
                  </a:lnTo>
                  <a:lnTo>
                    <a:pt x="442" y="272"/>
                  </a:lnTo>
                  <a:lnTo>
                    <a:pt x="444" y="269"/>
                  </a:lnTo>
                  <a:lnTo>
                    <a:pt x="449" y="269"/>
                  </a:lnTo>
                  <a:lnTo>
                    <a:pt x="453" y="269"/>
                  </a:lnTo>
                  <a:lnTo>
                    <a:pt x="462" y="269"/>
                  </a:lnTo>
                  <a:lnTo>
                    <a:pt x="466" y="274"/>
                  </a:lnTo>
                  <a:lnTo>
                    <a:pt x="471" y="276"/>
                  </a:lnTo>
                  <a:lnTo>
                    <a:pt x="475" y="278"/>
                  </a:lnTo>
                  <a:lnTo>
                    <a:pt x="480" y="278"/>
                  </a:lnTo>
                  <a:lnTo>
                    <a:pt x="482" y="276"/>
                  </a:lnTo>
                  <a:lnTo>
                    <a:pt x="489" y="265"/>
                  </a:lnTo>
                  <a:lnTo>
                    <a:pt x="493" y="249"/>
                  </a:lnTo>
                  <a:lnTo>
                    <a:pt x="498" y="233"/>
                  </a:lnTo>
                  <a:lnTo>
                    <a:pt x="500" y="227"/>
                  </a:lnTo>
                  <a:lnTo>
                    <a:pt x="500" y="222"/>
                  </a:lnTo>
                  <a:lnTo>
                    <a:pt x="502" y="220"/>
                  </a:lnTo>
                  <a:lnTo>
                    <a:pt x="505" y="218"/>
                  </a:lnTo>
                  <a:lnTo>
                    <a:pt x="507" y="218"/>
                  </a:lnTo>
                  <a:lnTo>
                    <a:pt x="511" y="220"/>
                  </a:lnTo>
                  <a:lnTo>
                    <a:pt x="518" y="222"/>
                  </a:lnTo>
                  <a:lnTo>
                    <a:pt x="523" y="227"/>
                  </a:lnTo>
                  <a:lnTo>
                    <a:pt x="527" y="227"/>
                  </a:lnTo>
                  <a:lnTo>
                    <a:pt x="529" y="229"/>
                  </a:lnTo>
                  <a:lnTo>
                    <a:pt x="534" y="229"/>
                  </a:lnTo>
                  <a:lnTo>
                    <a:pt x="538" y="227"/>
                  </a:lnTo>
                  <a:lnTo>
                    <a:pt x="540" y="222"/>
                  </a:lnTo>
                  <a:lnTo>
                    <a:pt x="543" y="220"/>
                  </a:lnTo>
                  <a:lnTo>
                    <a:pt x="545" y="218"/>
                  </a:lnTo>
                  <a:lnTo>
                    <a:pt x="545" y="213"/>
                  </a:lnTo>
                  <a:lnTo>
                    <a:pt x="547" y="211"/>
                  </a:lnTo>
                  <a:lnTo>
                    <a:pt x="549" y="204"/>
                  </a:lnTo>
                  <a:lnTo>
                    <a:pt x="552" y="198"/>
                  </a:lnTo>
                  <a:lnTo>
                    <a:pt x="554" y="195"/>
                  </a:lnTo>
                  <a:lnTo>
                    <a:pt x="556" y="195"/>
                  </a:lnTo>
                  <a:lnTo>
                    <a:pt x="558" y="193"/>
                  </a:lnTo>
                  <a:lnTo>
                    <a:pt x="563" y="193"/>
                  </a:lnTo>
                  <a:lnTo>
                    <a:pt x="565" y="186"/>
                  </a:lnTo>
                  <a:lnTo>
                    <a:pt x="567" y="182"/>
                  </a:lnTo>
                  <a:lnTo>
                    <a:pt x="570" y="177"/>
                  </a:lnTo>
                  <a:lnTo>
                    <a:pt x="572" y="173"/>
                  </a:lnTo>
                  <a:lnTo>
                    <a:pt x="574" y="168"/>
                  </a:lnTo>
                  <a:lnTo>
                    <a:pt x="572" y="166"/>
                  </a:lnTo>
                  <a:lnTo>
                    <a:pt x="572" y="164"/>
                  </a:lnTo>
                  <a:lnTo>
                    <a:pt x="567" y="162"/>
                  </a:lnTo>
                  <a:lnTo>
                    <a:pt x="558" y="162"/>
                  </a:lnTo>
                  <a:lnTo>
                    <a:pt x="552" y="159"/>
                  </a:lnTo>
                  <a:lnTo>
                    <a:pt x="545" y="159"/>
                  </a:lnTo>
                  <a:lnTo>
                    <a:pt x="538" y="157"/>
                  </a:lnTo>
                  <a:lnTo>
                    <a:pt x="531" y="151"/>
                  </a:lnTo>
                  <a:lnTo>
                    <a:pt x="527" y="144"/>
                  </a:lnTo>
                  <a:lnTo>
                    <a:pt x="523" y="139"/>
                  </a:lnTo>
                  <a:lnTo>
                    <a:pt x="518" y="135"/>
                  </a:lnTo>
                  <a:lnTo>
                    <a:pt x="514" y="130"/>
                  </a:lnTo>
                  <a:lnTo>
                    <a:pt x="509" y="128"/>
                  </a:lnTo>
                  <a:lnTo>
                    <a:pt x="502" y="126"/>
                  </a:lnTo>
                  <a:lnTo>
                    <a:pt x="496" y="124"/>
                  </a:lnTo>
                  <a:lnTo>
                    <a:pt x="491" y="126"/>
                  </a:lnTo>
                  <a:lnTo>
                    <a:pt x="484" y="126"/>
                  </a:lnTo>
                  <a:lnTo>
                    <a:pt x="478" y="128"/>
                  </a:lnTo>
                  <a:lnTo>
                    <a:pt x="473" y="128"/>
                  </a:lnTo>
                  <a:lnTo>
                    <a:pt x="469" y="126"/>
                  </a:lnTo>
                  <a:lnTo>
                    <a:pt x="466" y="124"/>
                  </a:lnTo>
                  <a:lnTo>
                    <a:pt x="464" y="124"/>
                  </a:lnTo>
                  <a:lnTo>
                    <a:pt x="462" y="121"/>
                  </a:lnTo>
                  <a:lnTo>
                    <a:pt x="460" y="119"/>
                  </a:lnTo>
                  <a:lnTo>
                    <a:pt x="455" y="119"/>
                  </a:lnTo>
                  <a:lnTo>
                    <a:pt x="449" y="119"/>
                  </a:lnTo>
                  <a:lnTo>
                    <a:pt x="444" y="119"/>
                  </a:lnTo>
                  <a:lnTo>
                    <a:pt x="437" y="119"/>
                  </a:lnTo>
                  <a:lnTo>
                    <a:pt x="433" y="117"/>
                  </a:lnTo>
                  <a:lnTo>
                    <a:pt x="428" y="115"/>
                  </a:lnTo>
                  <a:lnTo>
                    <a:pt x="422" y="106"/>
                  </a:lnTo>
                  <a:lnTo>
                    <a:pt x="410" y="92"/>
                  </a:lnTo>
                  <a:lnTo>
                    <a:pt x="397" y="74"/>
                  </a:lnTo>
                  <a:lnTo>
                    <a:pt x="386" y="61"/>
                  </a:lnTo>
                  <a:lnTo>
                    <a:pt x="379" y="52"/>
                  </a:lnTo>
                  <a:lnTo>
                    <a:pt x="379" y="47"/>
                  </a:lnTo>
                  <a:lnTo>
                    <a:pt x="377" y="45"/>
                  </a:lnTo>
                  <a:lnTo>
                    <a:pt x="377" y="43"/>
                  </a:lnTo>
                  <a:lnTo>
                    <a:pt x="377" y="41"/>
                  </a:lnTo>
                  <a:lnTo>
                    <a:pt x="375" y="38"/>
                  </a:lnTo>
                  <a:lnTo>
                    <a:pt x="372" y="36"/>
                  </a:lnTo>
                  <a:lnTo>
                    <a:pt x="368" y="34"/>
                  </a:lnTo>
                  <a:lnTo>
                    <a:pt x="363" y="34"/>
                  </a:lnTo>
                  <a:lnTo>
                    <a:pt x="361" y="34"/>
                  </a:lnTo>
                  <a:lnTo>
                    <a:pt x="359" y="34"/>
                  </a:lnTo>
                  <a:lnTo>
                    <a:pt x="359" y="34"/>
                  </a:lnTo>
                  <a:lnTo>
                    <a:pt x="357" y="34"/>
                  </a:lnTo>
                  <a:lnTo>
                    <a:pt x="354" y="36"/>
                  </a:lnTo>
                  <a:lnTo>
                    <a:pt x="350" y="38"/>
                  </a:lnTo>
                  <a:lnTo>
                    <a:pt x="345" y="41"/>
                  </a:lnTo>
                  <a:lnTo>
                    <a:pt x="336" y="43"/>
                  </a:lnTo>
                  <a:lnTo>
                    <a:pt x="318" y="52"/>
                  </a:lnTo>
                  <a:lnTo>
                    <a:pt x="309" y="54"/>
                  </a:lnTo>
                  <a:lnTo>
                    <a:pt x="305" y="54"/>
                  </a:lnTo>
                  <a:lnTo>
                    <a:pt x="301" y="50"/>
                  </a:lnTo>
                  <a:lnTo>
                    <a:pt x="298" y="47"/>
                  </a:lnTo>
                  <a:lnTo>
                    <a:pt x="296" y="45"/>
                  </a:lnTo>
                  <a:lnTo>
                    <a:pt x="296" y="45"/>
                  </a:lnTo>
                  <a:lnTo>
                    <a:pt x="294" y="45"/>
                  </a:lnTo>
                  <a:lnTo>
                    <a:pt x="294" y="45"/>
                  </a:lnTo>
                  <a:lnTo>
                    <a:pt x="292" y="45"/>
                  </a:lnTo>
                  <a:lnTo>
                    <a:pt x="289" y="45"/>
                  </a:lnTo>
                  <a:lnTo>
                    <a:pt x="285" y="43"/>
                  </a:lnTo>
                  <a:lnTo>
                    <a:pt x="278" y="41"/>
                  </a:lnTo>
                  <a:lnTo>
                    <a:pt x="271" y="38"/>
                  </a:lnTo>
                  <a:lnTo>
                    <a:pt x="267" y="36"/>
                  </a:lnTo>
                  <a:lnTo>
                    <a:pt x="265" y="34"/>
                  </a:lnTo>
                  <a:lnTo>
                    <a:pt x="265" y="34"/>
                  </a:lnTo>
                  <a:lnTo>
                    <a:pt x="265" y="32"/>
                  </a:lnTo>
                  <a:lnTo>
                    <a:pt x="262" y="32"/>
                  </a:lnTo>
                  <a:lnTo>
                    <a:pt x="262" y="29"/>
                  </a:lnTo>
                  <a:lnTo>
                    <a:pt x="258" y="25"/>
                  </a:lnTo>
                  <a:lnTo>
                    <a:pt x="253" y="21"/>
                  </a:lnTo>
                  <a:lnTo>
                    <a:pt x="247" y="14"/>
                  </a:lnTo>
                  <a:lnTo>
                    <a:pt x="240" y="7"/>
                  </a:lnTo>
                  <a:lnTo>
                    <a:pt x="233" y="5"/>
                  </a:lnTo>
                  <a:lnTo>
                    <a:pt x="229" y="3"/>
                  </a:lnTo>
                  <a:lnTo>
                    <a:pt x="224" y="0"/>
                  </a:lnTo>
                  <a:lnTo>
                    <a:pt x="220" y="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05" name="Freeform 113"/>
            <p:cNvSpPr>
              <a:spLocks/>
            </p:cNvSpPr>
            <p:nvPr/>
          </p:nvSpPr>
          <p:spPr bwMode="auto">
            <a:xfrm>
              <a:off x="5954713" y="1412875"/>
              <a:ext cx="911225" cy="612775"/>
            </a:xfrm>
            <a:custGeom>
              <a:avLst/>
              <a:gdLst>
                <a:gd name="T0" fmla="*/ 195 w 574"/>
                <a:gd name="T1" fmla="*/ 12 h 386"/>
                <a:gd name="T2" fmla="*/ 155 w 574"/>
                <a:gd name="T3" fmla="*/ 23 h 386"/>
                <a:gd name="T4" fmla="*/ 121 w 574"/>
                <a:gd name="T5" fmla="*/ 34 h 386"/>
                <a:gd name="T6" fmla="*/ 65 w 574"/>
                <a:gd name="T7" fmla="*/ 41 h 386"/>
                <a:gd name="T8" fmla="*/ 56 w 574"/>
                <a:gd name="T9" fmla="*/ 54 h 386"/>
                <a:gd name="T10" fmla="*/ 74 w 574"/>
                <a:gd name="T11" fmla="*/ 68 h 386"/>
                <a:gd name="T12" fmla="*/ 54 w 574"/>
                <a:gd name="T13" fmla="*/ 68 h 386"/>
                <a:gd name="T14" fmla="*/ 38 w 574"/>
                <a:gd name="T15" fmla="*/ 86 h 386"/>
                <a:gd name="T16" fmla="*/ 36 w 574"/>
                <a:gd name="T17" fmla="*/ 99 h 386"/>
                <a:gd name="T18" fmla="*/ 61 w 574"/>
                <a:gd name="T19" fmla="*/ 117 h 386"/>
                <a:gd name="T20" fmla="*/ 85 w 574"/>
                <a:gd name="T21" fmla="*/ 144 h 386"/>
                <a:gd name="T22" fmla="*/ 90 w 574"/>
                <a:gd name="T23" fmla="*/ 173 h 386"/>
                <a:gd name="T24" fmla="*/ 112 w 574"/>
                <a:gd name="T25" fmla="*/ 193 h 386"/>
                <a:gd name="T26" fmla="*/ 96 w 574"/>
                <a:gd name="T27" fmla="*/ 213 h 386"/>
                <a:gd name="T28" fmla="*/ 72 w 574"/>
                <a:gd name="T29" fmla="*/ 211 h 386"/>
                <a:gd name="T30" fmla="*/ 40 w 574"/>
                <a:gd name="T31" fmla="*/ 225 h 386"/>
                <a:gd name="T32" fmla="*/ 9 w 574"/>
                <a:gd name="T33" fmla="*/ 251 h 386"/>
                <a:gd name="T34" fmla="*/ 5 w 574"/>
                <a:gd name="T35" fmla="*/ 265 h 386"/>
                <a:gd name="T36" fmla="*/ 43 w 574"/>
                <a:gd name="T37" fmla="*/ 290 h 386"/>
                <a:gd name="T38" fmla="*/ 137 w 574"/>
                <a:gd name="T39" fmla="*/ 312 h 386"/>
                <a:gd name="T40" fmla="*/ 168 w 574"/>
                <a:gd name="T41" fmla="*/ 361 h 386"/>
                <a:gd name="T42" fmla="*/ 202 w 574"/>
                <a:gd name="T43" fmla="*/ 384 h 386"/>
                <a:gd name="T44" fmla="*/ 213 w 574"/>
                <a:gd name="T45" fmla="*/ 370 h 386"/>
                <a:gd name="T46" fmla="*/ 235 w 574"/>
                <a:gd name="T47" fmla="*/ 361 h 386"/>
                <a:gd name="T48" fmla="*/ 251 w 574"/>
                <a:gd name="T49" fmla="*/ 350 h 386"/>
                <a:gd name="T50" fmla="*/ 260 w 574"/>
                <a:gd name="T51" fmla="*/ 332 h 386"/>
                <a:gd name="T52" fmla="*/ 292 w 574"/>
                <a:gd name="T53" fmla="*/ 339 h 386"/>
                <a:gd name="T54" fmla="*/ 318 w 574"/>
                <a:gd name="T55" fmla="*/ 325 h 386"/>
                <a:gd name="T56" fmla="*/ 345 w 574"/>
                <a:gd name="T57" fmla="*/ 332 h 386"/>
                <a:gd name="T58" fmla="*/ 415 w 574"/>
                <a:gd name="T59" fmla="*/ 332 h 386"/>
                <a:gd name="T60" fmla="*/ 428 w 574"/>
                <a:gd name="T61" fmla="*/ 350 h 386"/>
                <a:gd name="T62" fmla="*/ 440 w 574"/>
                <a:gd name="T63" fmla="*/ 343 h 386"/>
                <a:gd name="T64" fmla="*/ 446 w 574"/>
                <a:gd name="T65" fmla="*/ 305 h 386"/>
                <a:gd name="T66" fmla="*/ 449 w 574"/>
                <a:gd name="T67" fmla="*/ 269 h 386"/>
                <a:gd name="T68" fmla="*/ 480 w 574"/>
                <a:gd name="T69" fmla="*/ 278 h 386"/>
                <a:gd name="T70" fmla="*/ 500 w 574"/>
                <a:gd name="T71" fmla="*/ 222 h 386"/>
                <a:gd name="T72" fmla="*/ 523 w 574"/>
                <a:gd name="T73" fmla="*/ 227 h 386"/>
                <a:gd name="T74" fmla="*/ 543 w 574"/>
                <a:gd name="T75" fmla="*/ 220 h 386"/>
                <a:gd name="T76" fmla="*/ 554 w 574"/>
                <a:gd name="T77" fmla="*/ 195 h 386"/>
                <a:gd name="T78" fmla="*/ 570 w 574"/>
                <a:gd name="T79" fmla="*/ 177 h 386"/>
                <a:gd name="T80" fmla="*/ 558 w 574"/>
                <a:gd name="T81" fmla="*/ 162 h 386"/>
                <a:gd name="T82" fmla="*/ 523 w 574"/>
                <a:gd name="T83" fmla="*/ 139 h 386"/>
                <a:gd name="T84" fmla="*/ 491 w 574"/>
                <a:gd name="T85" fmla="*/ 126 h 386"/>
                <a:gd name="T86" fmla="*/ 464 w 574"/>
                <a:gd name="T87" fmla="*/ 124 h 386"/>
                <a:gd name="T88" fmla="*/ 437 w 574"/>
                <a:gd name="T89" fmla="*/ 119 h 386"/>
                <a:gd name="T90" fmla="*/ 386 w 574"/>
                <a:gd name="T91" fmla="*/ 61 h 386"/>
                <a:gd name="T92" fmla="*/ 375 w 574"/>
                <a:gd name="T93" fmla="*/ 38 h 386"/>
                <a:gd name="T94" fmla="*/ 359 w 574"/>
                <a:gd name="T95" fmla="*/ 34 h 386"/>
                <a:gd name="T96" fmla="*/ 318 w 574"/>
                <a:gd name="T97" fmla="*/ 52 h 386"/>
                <a:gd name="T98" fmla="*/ 296 w 574"/>
                <a:gd name="T99" fmla="*/ 45 h 386"/>
                <a:gd name="T100" fmla="*/ 278 w 574"/>
                <a:gd name="T101" fmla="*/ 41 h 386"/>
                <a:gd name="T102" fmla="*/ 262 w 574"/>
                <a:gd name="T103" fmla="*/ 32 h 386"/>
                <a:gd name="T104" fmla="*/ 233 w 574"/>
                <a:gd name="T105" fmla="*/ 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4" h="386">
                  <a:moveTo>
                    <a:pt x="220" y="3"/>
                  </a:moveTo>
                  <a:lnTo>
                    <a:pt x="218" y="3"/>
                  </a:lnTo>
                  <a:lnTo>
                    <a:pt x="215" y="5"/>
                  </a:lnTo>
                  <a:lnTo>
                    <a:pt x="211" y="7"/>
                  </a:lnTo>
                  <a:lnTo>
                    <a:pt x="202" y="9"/>
                  </a:lnTo>
                  <a:lnTo>
                    <a:pt x="195" y="12"/>
                  </a:lnTo>
                  <a:lnTo>
                    <a:pt x="188" y="14"/>
                  </a:lnTo>
                  <a:lnTo>
                    <a:pt x="182" y="16"/>
                  </a:lnTo>
                  <a:lnTo>
                    <a:pt x="175" y="18"/>
                  </a:lnTo>
                  <a:lnTo>
                    <a:pt x="166" y="21"/>
                  </a:lnTo>
                  <a:lnTo>
                    <a:pt x="159" y="23"/>
                  </a:lnTo>
                  <a:lnTo>
                    <a:pt x="155" y="23"/>
                  </a:lnTo>
                  <a:lnTo>
                    <a:pt x="153" y="25"/>
                  </a:lnTo>
                  <a:lnTo>
                    <a:pt x="148" y="25"/>
                  </a:lnTo>
                  <a:lnTo>
                    <a:pt x="144" y="27"/>
                  </a:lnTo>
                  <a:lnTo>
                    <a:pt x="137" y="29"/>
                  </a:lnTo>
                  <a:lnTo>
                    <a:pt x="128" y="32"/>
                  </a:lnTo>
                  <a:lnTo>
                    <a:pt x="121" y="34"/>
                  </a:lnTo>
                  <a:lnTo>
                    <a:pt x="117" y="36"/>
                  </a:lnTo>
                  <a:lnTo>
                    <a:pt x="110" y="38"/>
                  </a:lnTo>
                  <a:lnTo>
                    <a:pt x="103" y="38"/>
                  </a:lnTo>
                  <a:lnTo>
                    <a:pt x="90" y="38"/>
                  </a:lnTo>
                  <a:lnTo>
                    <a:pt x="76" y="36"/>
                  </a:lnTo>
                  <a:lnTo>
                    <a:pt x="65" y="41"/>
                  </a:lnTo>
                  <a:lnTo>
                    <a:pt x="61" y="43"/>
                  </a:lnTo>
                  <a:lnTo>
                    <a:pt x="56" y="45"/>
                  </a:lnTo>
                  <a:lnTo>
                    <a:pt x="54" y="47"/>
                  </a:lnTo>
                  <a:lnTo>
                    <a:pt x="52" y="47"/>
                  </a:lnTo>
                  <a:lnTo>
                    <a:pt x="54" y="50"/>
                  </a:lnTo>
                  <a:lnTo>
                    <a:pt x="56" y="54"/>
                  </a:lnTo>
                  <a:lnTo>
                    <a:pt x="61" y="56"/>
                  </a:lnTo>
                  <a:lnTo>
                    <a:pt x="65" y="59"/>
                  </a:lnTo>
                  <a:lnTo>
                    <a:pt x="70" y="61"/>
                  </a:lnTo>
                  <a:lnTo>
                    <a:pt x="72" y="63"/>
                  </a:lnTo>
                  <a:lnTo>
                    <a:pt x="74" y="65"/>
                  </a:lnTo>
                  <a:lnTo>
                    <a:pt x="74" y="68"/>
                  </a:lnTo>
                  <a:lnTo>
                    <a:pt x="74" y="70"/>
                  </a:lnTo>
                  <a:lnTo>
                    <a:pt x="70" y="70"/>
                  </a:lnTo>
                  <a:lnTo>
                    <a:pt x="63" y="70"/>
                  </a:lnTo>
                  <a:lnTo>
                    <a:pt x="58" y="68"/>
                  </a:lnTo>
                  <a:lnTo>
                    <a:pt x="56" y="68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52" y="70"/>
                  </a:lnTo>
                  <a:lnTo>
                    <a:pt x="49" y="74"/>
                  </a:lnTo>
                  <a:lnTo>
                    <a:pt x="45" y="79"/>
                  </a:lnTo>
                  <a:lnTo>
                    <a:pt x="43" y="83"/>
                  </a:lnTo>
                  <a:lnTo>
                    <a:pt x="38" y="86"/>
                  </a:lnTo>
                  <a:lnTo>
                    <a:pt x="36" y="86"/>
                  </a:lnTo>
                  <a:lnTo>
                    <a:pt x="34" y="88"/>
                  </a:lnTo>
                  <a:lnTo>
                    <a:pt x="31" y="90"/>
                  </a:lnTo>
                  <a:lnTo>
                    <a:pt x="31" y="92"/>
                  </a:lnTo>
                  <a:lnTo>
                    <a:pt x="31" y="94"/>
                  </a:lnTo>
                  <a:lnTo>
                    <a:pt x="36" y="99"/>
                  </a:lnTo>
                  <a:lnTo>
                    <a:pt x="38" y="101"/>
                  </a:lnTo>
                  <a:lnTo>
                    <a:pt x="40" y="103"/>
                  </a:lnTo>
                  <a:lnTo>
                    <a:pt x="45" y="106"/>
                  </a:lnTo>
                  <a:lnTo>
                    <a:pt x="49" y="108"/>
                  </a:lnTo>
                  <a:lnTo>
                    <a:pt x="54" y="110"/>
                  </a:lnTo>
                  <a:lnTo>
                    <a:pt x="61" y="117"/>
                  </a:lnTo>
                  <a:lnTo>
                    <a:pt x="67" y="121"/>
                  </a:lnTo>
                  <a:lnTo>
                    <a:pt x="74" y="124"/>
                  </a:lnTo>
                  <a:lnTo>
                    <a:pt x="79" y="128"/>
                  </a:lnTo>
                  <a:lnTo>
                    <a:pt x="81" y="135"/>
                  </a:lnTo>
                  <a:lnTo>
                    <a:pt x="83" y="139"/>
                  </a:lnTo>
                  <a:lnTo>
                    <a:pt x="85" y="144"/>
                  </a:lnTo>
                  <a:lnTo>
                    <a:pt x="85" y="148"/>
                  </a:lnTo>
                  <a:lnTo>
                    <a:pt x="85" y="153"/>
                  </a:lnTo>
                  <a:lnTo>
                    <a:pt x="85" y="159"/>
                  </a:lnTo>
                  <a:lnTo>
                    <a:pt x="85" y="164"/>
                  </a:lnTo>
                  <a:lnTo>
                    <a:pt x="87" y="168"/>
                  </a:lnTo>
                  <a:lnTo>
                    <a:pt x="90" y="173"/>
                  </a:lnTo>
                  <a:lnTo>
                    <a:pt x="94" y="177"/>
                  </a:lnTo>
                  <a:lnTo>
                    <a:pt x="99" y="182"/>
                  </a:lnTo>
                  <a:lnTo>
                    <a:pt x="101" y="186"/>
                  </a:lnTo>
                  <a:lnTo>
                    <a:pt x="105" y="189"/>
                  </a:lnTo>
                  <a:lnTo>
                    <a:pt x="108" y="191"/>
                  </a:lnTo>
                  <a:lnTo>
                    <a:pt x="112" y="193"/>
                  </a:lnTo>
                  <a:lnTo>
                    <a:pt x="112" y="195"/>
                  </a:lnTo>
                  <a:lnTo>
                    <a:pt x="114" y="200"/>
                  </a:lnTo>
                  <a:lnTo>
                    <a:pt x="112" y="202"/>
                  </a:lnTo>
                  <a:lnTo>
                    <a:pt x="108" y="207"/>
                  </a:lnTo>
                  <a:lnTo>
                    <a:pt x="101" y="211"/>
                  </a:lnTo>
                  <a:lnTo>
                    <a:pt x="96" y="213"/>
                  </a:lnTo>
                  <a:lnTo>
                    <a:pt x="94" y="218"/>
                  </a:lnTo>
                  <a:lnTo>
                    <a:pt x="92" y="220"/>
                  </a:lnTo>
                  <a:lnTo>
                    <a:pt x="90" y="220"/>
                  </a:lnTo>
                  <a:lnTo>
                    <a:pt x="85" y="220"/>
                  </a:lnTo>
                  <a:lnTo>
                    <a:pt x="81" y="216"/>
                  </a:lnTo>
                  <a:lnTo>
                    <a:pt x="72" y="211"/>
                  </a:lnTo>
                  <a:lnTo>
                    <a:pt x="65" y="209"/>
                  </a:lnTo>
                  <a:lnTo>
                    <a:pt x="61" y="207"/>
                  </a:lnTo>
                  <a:lnTo>
                    <a:pt x="56" y="209"/>
                  </a:lnTo>
                  <a:lnTo>
                    <a:pt x="52" y="213"/>
                  </a:lnTo>
                  <a:lnTo>
                    <a:pt x="47" y="220"/>
                  </a:lnTo>
                  <a:lnTo>
                    <a:pt x="40" y="225"/>
                  </a:lnTo>
                  <a:lnTo>
                    <a:pt x="31" y="229"/>
                  </a:lnTo>
                  <a:lnTo>
                    <a:pt x="25" y="236"/>
                  </a:lnTo>
                  <a:lnTo>
                    <a:pt x="22" y="238"/>
                  </a:lnTo>
                  <a:lnTo>
                    <a:pt x="18" y="242"/>
                  </a:lnTo>
                  <a:lnTo>
                    <a:pt x="13" y="247"/>
                  </a:lnTo>
                  <a:lnTo>
                    <a:pt x="9" y="251"/>
                  </a:lnTo>
                  <a:lnTo>
                    <a:pt x="5" y="256"/>
                  </a:lnTo>
                  <a:lnTo>
                    <a:pt x="2" y="260"/>
                  </a:lnTo>
                  <a:lnTo>
                    <a:pt x="0" y="263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5" y="265"/>
                  </a:lnTo>
                  <a:lnTo>
                    <a:pt x="9" y="267"/>
                  </a:lnTo>
                  <a:lnTo>
                    <a:pt x="16" y="269"/>
                  </a:lnTo>
                  <a:lnTo>
                    <a:pt x="20" y="272"/>
                  </a:lnTo>
                  <a:lnTo>
                    <a:pt x="22" y="274"/>
                  </a:lnTo>
                  <a:lnTo>
                    <a:pt x="31" y="281"/>
                  </a:lnTo>
                  <a:lnTo>
                    <a:pt x="43" y="290"/>
                  </a:lnTo>
                  <a:lnTo>
                    <a:pt x="56" y="298"/>
                  </a:lnTo>
                  <a:lnTo>
                    <a:pt x="67" y="305"/>
                  </a:lnTo>
                  <a:lnTo>
                    <a:pt x="70" y="310"/>
                  </a:lnTo>
                  <a:lnTo>
                    <a:pt x="132" y="310"/>
                  </a:lnTo>
                  <a:lnTo>
                    <a:pt x="135" y="310"/>
                  </a:lnTo>
                  <a:lnTo>
                    <a:pt x="137" y="312"/>
                  </a:lnTo>
                  <a:lnTo>
                    <a:pt x="139" y="314"/>
                  </a:lnTo>
                  <a:lnTo>
                    <a:pt x="144" y="319"/>
                  </a:lnTo>
                  <a:lnTo>
                    <a:pt x="148" y="325"/>
                  </a:lnTo>
                  <a:lnTo>
                    <a:pt x="150" y="332"/>
                  </a:lnTo>
                  <a:lnTo>
                    <a:pt x="157" y="348"/>
                  </a:lnTo>
                  <a:lnTo>
                    <a:pt x="168" y="361"/>
                  </a:lnTo>
                  <a:lnTo>
                    <a:pt x="177" y="370"/>
                  </a:lnTo>
                  <a:lnTo>
                    <a:pt x="182" y="372"/>
                  </a:lnTo>
                  <a:lnTo>
                    <a:pt x="186" y="375"/>
                  </a:lnTo>
                  <a:lnTo>
                    <a:pt x="193" y="377"/>
                  </a:lnTo>
                  <a:lnTo>
                    <a:pt x="197" y="381"/>
                  </a:lnTo>
                  <a:lnTo>
                    <a:pt x="202" y="384"/>
                  </a:lnTo>
                  <a:lnTo>
                    <a:pt x="204" y="386"/>
                  </a:lnTo>
                  <a:lnTo>
                    <a:pt x="204" y="386"/>
                  </a:lnTo>
                  <a:lnTo>
                    <a:pt x="206" y="384"/>
                  </a:lnTo>
                  <a:lnTo>
                    <a:pt x="206" y="379"/>
                  </a:lnTo>
                  <a:lnTo>
                    <a:pt x="209" y="375"/>
                  </a:lnTo>
                  <a:lnTo>
                    <a:pt x="213" y="370"/>
                  </a:lnTo>
                  <a:lnTo>
                    <a:pt x="218" y="366"/>
                  </a:lnTo>
                  <a:lnTo>
                    <a:pt x="222" y="363"/>
                  </a:lnTo>
                  <a:lnTo>
                    <a:pt x="224" y="363"/>
                  </a:lnTo>
                  <a:lnTo>
                    <a:pt x="229" y="363"/>
                  </a:lnTo>
                  <a:lnTo>
                    <a:pt x="231" y="363"/>
                  </a:lnTo>
                  <a:lnTo>
                    <a:pt x="235" y="361"/>
                  </a:lnTo>
                  <a:lnTo>
                    <a:pt x="240" y="359"/>
                  </a:lnTo>
                  <a:lnTo>
                    <a:pt x="244" y="355"/>
                  </a:lnTo>
                  <a:lnTo>
                    <a:pt x="247" y="352"/>
                  </a:lnTo>
                  <a:lnTo>
                    <a:pt x="249" y="352"/>
                  </a:lnTo>
                  <a:lnTo>
                    <a:pt x="249" y="350"/>
                  </a:lnTo>
                  <a:lnTo>
                    <a:pt x="251" y="350"/>
                  </a:lnTo>
                  <a:lnTo>
                    <a:pt x="251" y="348"/>
                  </a:lnTo>
                  <a:lnTo>
                    <a:pt x="253" y="343"/>
                  </a:lnTo>
                  <a:lnTo>
                    <a:pt x="256" y="339"/>
                  </a:lnTo>
                  <a:lnTo>
                    <a:pt x="258" y="334"/>
                  </a:lnTo>
                  <a:lnTo>
                    <a:pt x="258" y="332"/>
                  </a:lnTo>
                  <a:lnTo>
                    <a:pt x="260" y="332"/>
                  </a:lnTo>
                  <a:lnTo>
                    <a:pt x="262" y="330"/>
                  </a:lnTo>
                  <a:lnTo>
                    <a:pt x="267" y="332"/>
                  </a:lnTo>
                  <a:lnTo>
                    <a:pt x="274" y="332"/>
                  </a:lnTo>
                  <a:lnTo>
                    <a:pt x="280" y="337"/>
                  </a:lnTo>
                  <a:lnTo>
                    <a:pt x="285" y="339"/>
                  </a:lnTo>
                  <a:lnTo>
                    <a:pt x="292" y="339"/>
                  </a:lnTo>
                  <a:lnTo>
                    <a:pt x="296" y="339"/>
                  </a:lnTo>
                  <a:lnTo>
                    <a:pt x="303" y="334"/>
                  </a:lnTo>
                  <a:lnTo>
                    <a:pt x="307" y="330"/>
                  </a:lnTo>
                  <a:lnTo>
                    <a:pt x="312" y="328"/>
                  </a:lnTo>
                  <a:lnTo>
                    <a:pt x="316" y="325"/>
                  </a:lnTo>
                  <a:lnTo>
                    <a:pt x="318" y="325"/>
                  </a:lnTo>
                  <a:lnTo>
                    <a:pt x="321" y="325"/>
                  </a:lnTo>
                  <a:lnTo>
                    <a:pt x="323" y="328"/>
                  </a:lnTo>
                  <a:lnTo>
                    <a:pt x="327" y="328"/>
                  </a:lnTo>
                  <a:lnTo>
                    <a:pt x="332" y="330"/>
                  </a:lnTo>
                  <a:lnTo>
                    <a:pt x="336" y="330"/>
                  </a:lnTo>
                  <a:lnTo>
                    <a:pt x="345" y="332"/>
                  </a:lnTo>
                  <a:lnTo>
                    <a:pt x="388" y="332"/>
                  </a:lnTo>
                  <a:lnTo>
                    <a:pt x="397" y="330"/>
                  </a:lnTo>
                  <a:lnTo>
                    <a:pt x="404" y="330"/>
                  </a:lnTo>
                  <a:lnTo>
                    <a:pt x="408" y="332"/>
                  </a:lnTo>
                  <a:lnTo>
                    <a:pt x="413" y="332"/>
                  </a:lnTo>
                  <a:lnTo>
                    <a:pt x="415" y="332"/>
                  </a:lnTo>
                  <a:lnTo>
                    <a:pt x="417" y="334"/>
                  </a:lnTo>
                  <a:lnTo>
                    <a:pt x="422" y="339"/>
                  </a:lnTo>
                  <a:lnTo>
                    <a:pt x="426" y="341"/>
                  </a:lnTo>
                  <a:lnTo>
                    <a:pt x="426" y="346"/>
                  </a:lnTo>
                  <a:lnTo>
                    <a:pt x="428" y="348"/>
                  </a:lnTo>
                  <a:lnTo>
                    <a:pt x="428" y="350"/>
                  </a:lnTo>
                  <a:lnTo>
                    <a:pt x="428" y="350"/>
                  </a:lnTo>
                  <a:lnTo>
                    <a:pt x="431" y="350"/>
                  </a:lnTo>
                  <a:lnTo>
                    <a:pt x="433" y="348"/>
                  </a:lnTo>
                  <a:lnTo>
                    <a:pt x="435" y="346"/>
                  </a:lnTo>
                  <a:lnTo>
                    <a:pt x="437" y="343"/>
                  </a:lnTo>
                  <a:lnTo>
                    <a:pt x="440" y="343"/>
                  </a:lnTo>
                  <a:lnTo>
                    <a:pt x="442" y="341"/>
                  </a:lnTo>
                  <a:lnTo>
                    <a:pt x="442" y="339"/>
                  </a:lnTo>
                  <a:lnTo>
                    <a:pt x="444" y="337"/>
                  </a:lnTo>
                  <a:lnTo>
                    <a:pt x="444" y="330"/>
                  </a:lnTo>
                  <a:lnTo>
                    <a:pt x="446" y="316"/>
                  </a:lnTo>
                  <a:lnTo>
                    <a:pt x="446" y="305"/>
                  </a:lnTo>
                  <a:lnTo>
                    <a:pt x="444" y="292"/>
                  </a:lnTo>
                  <a:lnTo>
                    <a:pt x="442" y="283"/>
                  </a:lnTo>
                  <a:lnTo>
                    <a:pt x="442" y="276"/>
                  </a:lnTo>
                  <a:lnTo>
                    <a:pt x="442" y="272"/>
                  </a:lnTo>
                  <a:lnTo>
                    <a:pt x="444" y="269"/>
                  </a:lnTo>
                  <a:lnTo>
                    <a:pt x="449" y="269"/>
                  </a:lnTo>
                  <a:lnTo>
                    <a:pt x="453" y="269"/>
                  </a:lnTo>
                  <a:lnTo>
                    <a:pt x="462" y="269"/>
                  </a:lnTo>
                  <a:lnTo>
                    <a:pt x="466" y="274"/>
                  </a:lnTo>
                  <a:lnTo>
                    <a:pt x="471" y="276"/>
                  </a:lnTo>
                  <a:lnTo>
                    <a:pt x="475" y="278"/>
                  </a:lnTo>
                  <a:lnTo>
                    <a:pt x="480" y="278"/>
                  </a:lnTo>
                  <a:lnTo>
                    <a:pt x="482" y="276"/>
                  </a:lnTo>
                  <a:lnTo>
                    <a:pt x="489" y="265"/>
                  </a:lnTo>
                  <a:lnTo>
                    <a:pt x="493" y="249"/>
                  </a:lnTo>
                  <a:lnTo>
                    <a:pt x="498" y="233"/>
                  </a:lnTo>
                  <a:lnTo>
                    <a:pt x="500" y="227"/>
                  </a:lnTo>
                  <a:lnTo>
                    <a:pt x="500" y="222"/>
                  </a:lnTo>
                  <a:lnTo>
                    <a:pt x="502" y="220"/>
                  </a:lnTo>
                  <a:lnTo>
                    <a:pt x="505" y="218"/>
                  </a:lnTo>
                  <a:lnTo>
                    <a:pt x="507" y="218"/>
                  </a:lnTo>
                  <a:lnTo>
                    <a:pt x="511" y="220"/>
                  </a:lnTo>
                  <a:lnTo>
                    <a:pt x="518" y="222"/>
                  </a:lnTo>
                  <a:lnTo>
                    <a:pt x="523" y="227"/>
                  </a:lnTo>
                  <a:lnTo>
                    <a:pt x="527" y="227"/>
                  </a:lnTo>
                  <a:lnTo>
                    <a:pt x="529" y="229"/>
                  </a:lnTo>
                  <a:lnTo>
                    <a:pt x="534" y="229"/>
                  </a:lnTo>
                  <a:lnTo>
                    <a:pt x="538" y="227"/>
                  </a:lnTo>
                  <a:lnTo>
                    <a:pt x="540" y="222"/>
                  </a:lnTo>
                  <a:lnTo>
                    <a:pt x="543" y="220"/>
                  </a:lnTo>
                  <a:lnTo>
                    <a:pt x="545" y="218"/>
                  </a:lnTo>
                  <a:lnTo>
                    <a:pt x="545" y="213"/>
                  </a:lnTo>
                  <a:lnTo>
                    <a:pt x="547" y="211"/>
                  </a:lnTo>
                  <a:lnTo>
                    <a:pt x="549" y="204"/>
                  </a:lnTo>
                  <a:lnTo>
                    <a:pt x="552" y="198"/>
                  </a:lnTo>
                  <a:lnTo>
                    <a:pt x="554" y="195"/>
                  </a:lnTo>
                  <a:lnTo>
                    <a:pt x="556" y="195"/>
                  </a:lnTo>
                  <a:lnTo>
                    <a:pt x="558" y="193"/>
                  </a:lnTo>
                  <a:lnTo>
                    <a:pt x="563" y="193"/>
                  </a:lnTo>
                  <a:lnTo>
                    <a:pt x="565" y="186"/>
                  </a:lnTo>
                  <a:lnTo>
                    <a:pt x="567" y="182"/>
                  </a:lnTo>
                  <a:lnTo>
                    <a:pt x="570" y="177"/>
                  </a:lnTo>
                  <a:lnTo>
                    <a:pt x="572" y="173"/>
                  </a:lnTo>
                  <a:lnTo>
                    <a:pt x="574" y="168"/>
                  </a:lnTo>
                  <a:lnTo>
                    <a:pt x="572" y="166"/>
                  </a:lnTo>
                  <a:lnTo>
                    <a:pt x="572" y="164"/>
                  </a:lnTo>
                  <a:lnTo>
                    <a:pt x="567" y="162"/>
                  </a:lnTo>
                  <a:lnTo>
                    <a:pt x="558" y="162"/>
                  </a:lnTo>
                  <a:lnTo>
                    <a:pt x="552" y="159"/>
                  </a:lnTo>
                  <a:lnTo>
                    <a:pt x="545" y="159"/>
                  </a:lnTo>
                  <a:lnTo>
                    <a:pt x="538" y="157"/>
                  </a:lnTo>
                  <a:lnTo>
                    <a:pt x="531" y="151"/>
                  </a:lnTo>
                  <a:lnTo>
                    <a:pt x="527" y="144"/>
                  </a:lnTo>
                  <a:lnTo>
                    <a:pt x="523" y="139"/>
                  </a:lnTo>
                  <a:lnTo>
                    <a:pt x="518" y="135"/>
                  </a:lnTo>
                  <a:lnTo>
                    <a:pt x="514" y="130"/>
                  </a:lnTo>
                  <a:lnTo>
                    <a:pt x="509" y="128"/>
                  </a:lnTo>
                  <a:lnTo>
                    <a:pt x="502" y="126"/>
                  </a:lnTo>
                  <a:lnTo>
                    <a:pt x="496" y="124"/>
                  </a:lnTo>
                  <a:lnTo>
                    <a:pt x="491" y="126"/>
                  </a:lnTo>
                  <a:lnTo>
                    <a:pt x="484" y="126"/>
                  </a:lnTo>
                  <a:lnTo>
                    <a:pt x="478" y="128"/>
                  </a:lnTo>
                  <a:lnTo>
                    <a:pt x="473" y="128"/>
                  </a:lnTo>
                  <a:lnTo>
                    <a:pt x="469" y="126"/>
                  </a:lnTo>
                  <a:lnTo>
                    <a:pt x="466" y="124"/>
                  </a:lnTo>
                  <a:lnTo>
                    <a:pt x="464" y="124"/>
                  </a:lnTo>
                  <a:lnTo>
                    <a:pt x="462" y="121"/>
                  </a:lnTo>
                  <a:lnTo>
                    <a:pt x="460" y="119"/>
                  </a:lnTo>
                  <a:lnTo>
                    <a:pt x="455" y="119"/>
                  </a:lnTo>
                  <a:lnTo>
                    <a:pt x="449" y="119"/>
                  </a:lnTo>
                  <a:lnTo>
                    <a:pt x="444" y="119"/>
                  </a:lnTo>
                  <a:lnTo>
                    <a:pt x="437" y="119"/>
                  </a:lnTo>
                  <a:lnTo>
                    <a:pt x="433" y="117"/>
                  </a:lnTo>
                  <a:lnTo>
                    <a:pt x="428" y="115"/>
                  </a:lnTo>
                  <a:lnTo>
                    <a:pt x="422" y="106"/>
                  </a:lnTo>
                  <a:lnTo>
                    <a:pt x="410" y="92"/>
                  </a:lnTo>
                  <a:lnTo>
                    <a:pt x="397" y="74"/>
                  </a:lnTo>
                  <a:lnTo>
                    <a:pt x="386" y="61"/>
                  </a:lnTo>
                  <a:lnTo>
                    <a:pt x="379" y="52"/>
                  </a:lnTo>
                  <a:lnTo>
                    <a:pt x="379" y="47"/>
                  </a:lnTo>
                  <a:lnTo>
                    <a:pt x="377" y="45"/>
                  </a:lnTo>
                  <a:lnTo>
                    <a:pt x="377" y="43"/>
                  </a:lnTo>
                  <a:lnTo>
                    <a:pt x="377" y="41"/>
                  </a:lnTo>
                  <a:lnTo>
                    <a:pt x="375" y="38"/>
                  </a:lnTo>
                  <a:lnTo>
                    <a:pt x="372" y="36"/>
                  </a:lnTo>
                  <a:lnTo>
                    <a:pt x="368" y="34"/>
                  </a:lnTo>
                  <a:lnTo>
                    <a:pt x="363" y="34"/>
                  </a:lnTo>
                  <a:lnTo>
                    <a:pt x="361" y="34"/>
                  </a:lnTo>
                  <a:lnTo>
                    <a:pt x="359" y="34"/>
                  </a:lnTo>
                  <a:lnTo>
                    <a:pt x="359" y="34"/>
                  </a:lnTo>
                  <a:lnTo>
                    <a:pt x="357" y="34"/>
                  </a:lnTo>
                  <a:lnTo>
                    <a:pt x="354" y="36"/>
                  </a:lnTo>
                  <a:lnTo>
                    <a:pt x="350" y="38"/>
                  </a:lnTo>
                  <a:lnTo>
                    <a:pt x="345" y="41"/>
                  </a:lnTo>
                  <a:lnTo>
                    <a:pt x="336" y="43"/>
                  </a:lnTo>
                  <a:lnTo>
                    <a:pt x="318" y="52"/>
                  </a:lnTo>
                  <a:lnTo>
                    <a:pt x="309" y="54"/>
                  </a:lnTo>
                  <a:lnTo>
                    <a:pt x="305" y="54"/>
                  </a:lnTo>
                  <a:lnTo>
                    <a:pt x="301" y="50"/>
                  </a:lnTo>
                  <a:lnTo>
                    <a:pt x="298" y="47"/>
                  </a:lnTo>
                  <a:lnTo>
                    <a:pt x="296" y="45"/>
                  </a:lnTo>
                  <a:lnTo>
                    <a:pt x="296" y="45"/>
                  </a:lnTo>
                  <a:lnTo>
                    <a:pt x="294" y="45"/>
                  </a:lnTo>
                  <a:lnTo>
                    <a:pt x="294" y="45"/>
                  </a:lnTo>
                  <a:lnTo>
                    <a:pt x="292" y="45"/>
                  </a:lnTo>
                  <a:lnTo>
                    <a:pt x="289" y="45"/>
                  </a:lnTo>
                  <a:lnTo>
                    <a:pt x="285" y="43"/>
                  </a:lnTo>
                  <a:lnTo>
                    <a:pt x="278" y="41"/>
                  </a:lnTo>
                  <a:lnTo>
                    <a:pt x="271" y="38"/>
                  </a:lnTo>
                  <a:lnTo>
                    <a:pt x="267" y="36"/>
                  </a:lnTo>
                  <a:lnTo>
                    <a:pt x="265" y="34"/>
                  </a:lnTo>
                  <a:lnTo>
                    <a:pt x="265" y="34"/>
                  </a:lnTo>
                  <a:lnTo>
                    <a:pt x="265" y="32"/>
                  </a:lnTo>
                  <a:lnTo>
                    <a:pt x="262" y="32"/>
                  </a:lnTo>
                  <a:lnTo>
                    <a:pt x="262" y="29"/>
                  </a:lnTo>
                  <a:lnTo>
                    <a:pt x="258" y="25"/>
                  </a:lnTo>
                  <a:lnTo>
                    <a:pt x="253" y="21"/>
                  </a:lnTo>
                  <a:lnTo>
                    <a:pt x="247" y="14"/>
                  </a:lnTo>
                  <a:lnTo>
                    <a:pt x="240" y="7"/>
                  </a:lnTo>
                  <a:lnTo>
                    <a:pt x="233" y="5"/>
                  </a:lnTo>
                  <a:lnTo>
                    <a:pt x="229" y="3"/>
                  </a:lnTo>
                  <a:lnTo>
                    <a:pt x="224" y="0"/>
                  </a:lnTo>
                  <a:lnTo>
                    <a:pt x="220" y="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06" name="Freeform 114"/>
            <p:cNvSpPr>
              <a:spLocks/>
            </p:cNvSpPr>
            <p:nvPr/>
          </p:nvSpPr>
          <p:spPr bwMode="auto">
            <a:xfrm>
              <a:off x="6278563" y="1928812"/>
              <a:ext cx="352425" cy="142875"/>
            </a:xfrm>
            <a:custGeom>
              <a:avLst/>
              <a:gdLst>
                <a:gd name="T0" fmla="*/ 99 w 222"/>
                <a:gd name="T1" fmla="*/ 88 h 90"/>
                <a:gd name="T2" fmla="*/ 74 w 222"/>
                <a:gd name="T3" fmla="*/ 88 h 90"/>
                <a:gd name="T4" fmla="*/ 63 w 222"/>
                <a:gd name="T5" fmla="*/ 79 h 90"/>
                <a:gd name="T6" fmla="*/ 58 w 222"/>
                <a:gd name="T7" fmla="*/ 74 h 90"/>
                <a:gd name="T8" fmla="*/ 52 w 222"/>
                <a:gd name="T9" fmla="*/ 72 h 90"/>
                <a:gd name="T10" fmla="*/ 45 w 222"/>
                <a:gd name="T11" fmla="*/ 72 h 90"/>
                <a:gd name="T12" fmla="*/ 36 w 222"/>
                <a:gd name="T13" fmla="*/ 72 h 90"/>
                <a:gd name="T14" fmla="*/ 20 w 222"/>
                <a:gd name="T15" fmla="*/ 72 h 90"/>
                <a:gd name="T16" fmla="*/ 7 w 222"/>
                <a:gd name="T17" fmla="*/ 72 h 90"/>
                <a:gd name="T18" fmla="*/ 5 w 222"/>
                <a:gd name="T19" fmla="*/ 72 h 90"/>
                <a:gd name="T20" fmla="*/ 2 w 222"/>
                <a:gd name="T21" fmla="*/ 70 h 90"/>
                <a:gd name="T22" fmla="*/ 0 w 222"/>
                <a:gd name="T23" fmla="*/ 65 h 90"/>
                <a:gd name="T24" fmla="*/ 2 w 222"/>
                <a:gd name="T25" fmla="*/ 54 h 90"/>
                <a:gd name="T26" fmla="*/ 5 w 222"/>
                <a:gd name="T27" fmla="*/ 45 h 90"/>
                <a:gd name="T28" fmla="*/ 14 w 222"/>
                <a:gd name="T29" fmla="*/ 41 h 90"/>
                <a:gd name="T30" fmla="*/ 27 w 222"/>
                <a:gd name="T31" fmla="*/ 36 h 90"/>
                <a:gd name="T32" fmla="*/ 40 w 222"/>
                <a:gd name="T33" fmla="*/ 30 h 90"/>
                <a:gd name="T34" fmla="*/ 47 w 222"/>
                <a:gd name="T35" fmla="*/ 18 h 90"/>
                <a:gd name="T36" fmla="*/ 54 w 222"/>
                <a:gd name="T37" fmla="*/ 9 h 90"/>
                <a:gd name="T38" fmla="*/ 58 w 222"/>
                <a:gd name="T39" fmla="*/ 5 h 90"/>
                <a:gd name="T40" fmla="*/ 67 w 222"/>
                <a:gd name="T41" fmla="*/ 9 h 90"/>
                <a:gd name="T42" fmla="*/ 76 w 222"/>
                <a:gd name="T43" fmla="*/ 14 h 90"/>
                <a:gd name="T44" fmla="*/ 85 w 222"/>
                <a:gd name="T45" fmla="*/ 16 h 90"/>
                <a:gd name="T46" fmla="*/ 99 w 222"/>
                <a:gd name="T47" fmla="*/ 9 h 90"/>
                <a:gd name="T48" fmla="*/ 114 w 222"/>
                <a:gd name="T49" fmla="*/ 3 h 90"/>
                <a:gd name="T50" fmla="*/ 126 w 222"/>
                <a:gd name="T51" fmla="*/ 3 h 90"/>
                <a:gd name="T52" fmla="*/ 159 w 222"/>
                <a:gd name="T53" fmla="*/ 7 h 90"/>
                <a:gd name="T54" fmla="*/ 188 w 222"/>
                <a:gd name="T55" fmla="*/ 7 h 90"/>
                <a:gd name="T56" fmla="*/ 211 w 222"/>
                <a:gd name="T57" fmla="*/ 9 h 90"/>
                <a:gd name="T58" fmla="*/ 218 w 222"/>
                <a:gd name="T59" fmla="*/ 14 h 90"/>
                <a:gd name="T60" fmla="*/ 220 w 222"/>
                <a:gd name="T61" fmla="*/ 14 h 90"/>
                <a:gd name="T62" fmla="*/ 220 w 222"/>
                <a:gd name="T63" fmla="*/ 16 h 90"/>
                <a:gd name="T64" fmla="*/ 222 w 222"/>
                <a:gd name="T65" fmla="*/ 25 h 90"/>
                <a:gd name="T66" fmla="*/ 220 w 222"/>
                <a:gd name="T67" fmla="*/ 32 h 90"/>
                <a:gd name="T68" fmla="*/ 211 w 222"/>
                <a:gd name="T69" fmla="*/ 38 h 90"/>
                <a:gd name="T70" fmla="*/ 206 w 222"/>
                <a:gd name="T71" fmla="*/ 43 h 90"/>
                <a:gd name="T72" fmla="*/ 204 w 222"/>
                <a:gd name="T73" fmla="*/ 47 h 90"/>
                <a:gd name="T74" fmla="*/ 200 w 222"/>
                <a:gd name="T75" fmla="*/ 50 h 90"/>
                <a:gd name="T76" fmla="*/ 188 w 222"/>
                <a:gd name="T77" fmla="*/ 50 h 90"/>
                <a:gd name="T78" fmla="*/ 184 w 222"/>
                <a:gd name="T79" fmla="*/ 47 h 90"/>
                <a:gd name="T80" fmla="*/ 184 w 222"/>
                <a:gd name="T81" fmla="*/ 45 h 90"/>
                <a:gd name="T82" fmla="*/ 179 w 222"/>
                <a:gd name="T83" fmla="*/ 47 h 90"/>
                <a:gd name="T84" fmla="*/ 173 w 222"/>
                <a:gd name="T85" fmla="*/ 56 h 90"/>
                <a:gd name="T86" fmla="*/ 164 w 222"/>
                <a:gd name="T87" fmla="*/ 63 h 90"/>
                <a:gd name="T88" fmla="*/ 155 w 222"/>
                <a:gd name="T89" fmla="*/ 65 h 90"/>
                <a:gd name="T90" fmla="*/ 146 w 222"/>
                <a:gd name="T91" fmla="*/ 65 h 90"/>
                <a:gd name="T92" fmla="*/ 139 w 222"/>
                <a:gd name="T93" fmla="*/ 63 h 90"/>
                <a:gd name="T94" fmla="*/ 130 w 222"/>
                <a:gd name="T95" fmla="*/ 65 h 90"/>
                <a:gd name="T96" fmla="*/ 126 w 222"/>
                <a:gd name="T97" fmla="*/ 65 h 90"/>
                <a:gd name="T98" fmla="*/ 121 w 222"/>
                <a:gd name="T99" fmla="*/ 65 h 90"/>
                <a:gd name="T100" fmla="*/ 117 w 222"/>
                <a:gd name="T101" fmla="*/ 72 h 90"/>
                <a:gd name="T102" fmla="*/ 108 w 222"/>
                <a:gd name="T103" fmla="*/ 81 h 90"/>
                <a:gd name="T104" fmla="*/ 105 w 222"/>
                <a:gd name="T105" fmla="*/ 8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2" h="90">
                  <a:moveTo>
                    <a:pt x="105" y="88"/>
                  </a:moveTo>
                  <a:lnTo>
                    <a:pt x="99" y="88"/>
                  </a:lnTo>
                  <a:lnTo>
                    <a:pt x="88" y="90"/>
                  </a:lnTo>
                  <a:lnTo>
                    <a:pt x="74" y="88"/>
                  </a:lnTo>
                  <a:lnTo>
                    <a:pt x="65" y="83"/>
                  </a:lnTo>
                  <a:lnTo>
                    <a:pt x="63" y="79"/>
                  </a:lnTo>
                  <a:lnTo>
                    <a:pt x="61" y="77"/>
                  </a:lnTo>
                  <a:lnTo>
                    <a:pt x="58" y="74"/>
                  </a:lnTo>
                  <a:lnTo>
                    <a:pt x="56" y="74"/>
                  </a:lnTo>
                  <a:lnTo>
                    <a:pt x="52" y="72"/>
                  </a:lnTo>
                  <a:lnTo>
                    <a:pt x="47" y="72"/>
                  </a:lnTo>
                  <a:lnTo>
                    <a:pt x="45" y="72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29" y="72"/>
                  </a:lnTo>
                  <a:lnTo>
                    <a:pt x="20" y="72"/>
                  </a:lnTo>
                  <a:lnTo>
                    <a:pt x="14" y="72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5" y="72"/>
                  </a:lnTo>
                  <a:lnTo>
                    <a:pt x="2" y="72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5" y="50"/>
                  </a:lnTo>
                  <a:lnTo>
                    <a:pt x="5" y="45"/>
                  </a:lnTo>
                  <a:lnTo>
                    <a:pt x="9" y="43"/>
                  </a:lnTo>
                  <a:lnTo>
                    <a:pt x="14" y="41"/>
                  </a:lnTo>
                  <a:lnTo>
                    <a:pt x="20" y="38"/>
                  </a:lnTo>
                  <a:lnTo>
                    <a:pt x="27" y="36"/>
                  </a:lnTo>
                  <a:lnTo>
                    <a:pt x="34" y="34"/>
                  </a:lnTo>
                  <a:lnTo>
                    <a:pt x="40" y="30"/>
                  </a:lnTo>
                  <a:lnTo>
                    <a:pt x="45" y="25"/>
                  </a:lnTo>
                  <a:lnTo>
                    <a:pt x="47" y="18"/>
                  </a:lnTo>
                  <a:lnTo>
                    <a:pt x="52" y="14"/>
                  </a:lnTo>
                  <a:lnTo>
                    <a:pt x="54" y="9"/>
                  </a:lnTo>
                  <a:lnTo>
                    <a:pt x="56" y="5"/>
                  </a:lnTo>
                  <a:lnTo>
                    <a:pt x="58" y="5"/>
                  </a:lnTo>
                  <a:lnTo>
                    <a:pt x="63" y="7"/>
                  </a:lnTo>
                  <a:lnTo>
                    <a:pt x="67" y="9"/>
                  </a:lnTo>
                  <a:lnTo>
                    <a:pt x="72" y="12"/>
                  </a:lnTo>
                  <a:lnTo>
                    <a:pt x="76" y="14"/>
                  </a:lnTo>
                  <a:lnTo>
                    <a:pt x="81" y="16"/>
                  </a:lnTo>
                  <a:lnTo>
                    <a:pt x="85" y="16"/>
                  </a:lnTo>
                  <a:lnTo>
                    <a:pt x="92" y="14"/>
                  </a:lnTo>
                  <a:lnTo>
                    <a:pt x="99" y="9"/>
                  </a:lnTo>
                  <a:lnTo>
                    <a:pt x="108" y="5"/>
                  </a:lnTo>
                  <a:lnTo>
                    <a:pt x="114" y="3"/>
                  </a:lnTo>
                  <a:lnTo>
                    <a:pt x="121" y="0"/>
                  </a:lnTo>
                  <a:lnTo>
                    <a:pt x="126" y="3"/>
                  </a:lnTo>
                  <a:lnTo>
                    <a:pt x="139" y="5"/>
                  </a:lnTo>
                  <a:lnTo>
                    <a:pt x="159" y="7"/>
                  </a:lnTo>
                  <a:lnTo>
                    <a:pt x="175" y="7"/>
                  </a:lnTo>
                  <a:lnTo>
                    <a:pt x="188" y="7"/>
                  </a:lnTo>
                  <a:lnTo>
                    <a:pt x="202" y="5"/>
                  </a:lnTo>
                  <a:lnTo>
                    <a:pt x="211" y="9"/>
                  </a:lnTo>
                  <a:lnTo>
                    <a:pt x="215" y="12"/>
                  </a:lnTo>
                  <a:lnTo>
                    <a:pt x="218" y="14"/>
                  </a:lnTo>
                  <a:lnTo>
                    <a:pt x="218" y="14"/>
                  </a:lnTo>
                  <a:lnTo>
                    <a:pt x="220" y="14"/>
                  </a:lnTo>
                  <a:lnTo>
                    <a:pt x="220" y="14"/>
                  </a:lnTo>
                  <a:lnTo>
                    <a:pt x="220" y="16"/>
                  </a:lnTo>
                  <a:lnTo>
                    <a:pt x="222" y="18"/>
                  </a:lnTo>
                  <a:lnTo>
                    <a:pt x="222" y="25"/>
                  </a:lnTo>
                  <a:lnTo>
                    <a:pt x="222" y="30"/>
                  </a:lnTo>
                  <a:lnTo>
                    <a:pt x="220" y="32"/>
                  </a:lnTo>
                  <a:lnTo>
                    <a:pt x="215" y="36"/>
                  </a:lnTo>
                  <a:lnTo>
                    <a:pt x="211" y="38"/>
                  </a:lnTo>
                  <a:lnTo>
                    <a:pt x="206" y="41"/>
                  </a:lnTo>
                  <a:lnTo>
                    <a:pt x="206" y="43"/>
                  </a:lnTo>
                  <a:lnTo>
                    <a:pt x="204" y="45"/>
                  </a:lnTo>
                  <a:lnTo>
                    <a:pt x="204" y="47"/>
                  </a:lnTo>
                  <a:lnTo>
                    <a:pt x="202" y="47"/>
                  </a:lnTo>
                  <a:lnTo>
                    <a:pt x="200" y="50"/>
                  </a:lnTo>
                  <a:lnTo>
                    <a:pt x="193" y="50"/>
                  </a:lnTo>
                  <a:lnTo>
                    <a:pt x="188" y="50"/>
                  </a:lnTo>
                  <a:lnTo>
                    <a:pt x="186" y="47"/>
                  </a:lnTo>
                  <a:lnTo>
                    <a:pt x="184" y="47"/>
                  </a:lnTo>
                  <a:lnTo>
                    <a:pt x="184" y="45"/>
                  </a:lnTo>
                  <a:lnTo>
                    <a:pt x="184" y="45"/>
                  </a:lnTo>
                  <a:lnTo>
                    <a:pt x="182" y="45"/>
                  </a:lnTo>
                  <a:lnTo>
                    <a:pt x="179" y="47"/>
                  </a:lnTo>
                  <a:lnTo>
                    <a:pt x="177" y="50"/>
                  </a:lnTo>
                  <a:lnTo>
                    <a:pt x="173" y="56"/>
                  </a:lnTo>
                  <a:lnTo>
                    <a:pt x="168" y="61"/>
                  </a:lnTo>
                  <a:lnTo>
                    <a:pt x="164" y="63"/>
                  </a:lnTo>
                  <a:lnTo>
                    <a:pt x="162" y="65"/>
                  </a:lnTo>
                  <a:lnTo>
                    <a:pt x="155" y="65"/>
                  </a:lnTo>
                  <a:lnTo>
                    <a:pt x="150" y="65"/>
                  </a:lnTo>
                  <a:lnTo>
                    <a:pt x="146" y="65"/>
                  </a:lnTo>
                  <a:lnTo>
                    <a:pt x="144" y="63"/>
                  </a:lnTo>
                  <a:lnTo>
                    <a:pt x="139" y="63"/>
                  </a:lnTo>
                  <a:lnTo>
                    <a:pt x="135" y="63"/>
                  </a:lnTo>
                  <a:lnTo>
                    <a:pt x="130" y="65"/>
                  </a:lnTo>
                  <a:lnTo>
                    <a:pt x="128" y="65"/>
                  </a:lnTo>
                  <a:lnTo>
                    <a:pt x="126" y="65"/>
                  </a:lnTo>
                  <a:lnTo>
                    <a:pt x="123" y="65"/>
                  </a:lnTo>
                  <a:lnTo>
                    <a:pt x="121" y="65"/>
                  </a:lnTo>
                  <a:lnTo>
                    <a:pt x="119" y="68"/>
                  </a:lnTo>
                  <a:lnTo>
                    <a:pt x="117" y="72"/>
                  </a:lnTo>
                  <a:lnTo>
                    <a:pt x="110" y="77"/>
                  </a:lnTo>
                  <a:lnTo>
                    <a:pt x="108" y="81"/>
                  </a:lnTo>
                  <a:lnTo>
                    <a:pt x="105" y="86"/>
                  </a:lnTo>
                  <a:lnTo>
                    <a:pt x="105" y="88"/>
                  </a:lnTo>
                  <a:lnTo>
                    <a:pt x="105" y="8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07" name="Freeform 115"/>
            <p:cNvSpPr>
              <a:spLocks/>
            </p:cNvSpPr>
            <p:nvPr/>
          </p:nvSpPr>
          <p:spPr bwMode="auto">
            <a:xfrm>
              <a:off x="6278563" y="1928812"/>
              <a:ext cx="352425" cy="142875"/>
            </a:xfrm>
            <a:custGeom>
              <a:avLst/>
              <a:gdLst>
                <a:gd name="T0" fmla="*/ 99 w 222"/>
                <a:gd name="T1" fmla="*/ 88 h 90"/>
                <a:gd name="T2" fmla="*/ 74 w 222"/>
                <a:gd name="T3" fmla="*/ 88 h 90"/>
                <a:gd name="T4" fmla="*/ 63 w 222"/>
                <a:gd name="T5" fmla="*/ 79 h 90"/>
                <a:gd name="T6" fmla="*/ 58 w 222"/>
                <a:gd name="T7" fmla="*/ 74 h 90"/>
                <a:gd name="T8" fmla="*/ 52 w 222"/>
                <a:gd name="T9" fmla="*/ 72 h 90"/>
                <a:gd name="T10" fmla="*/ 45 w 222"/>
                <a:gd name="T11" fmla="*/ 72 h 90"/>
                <a:gd name="T12" fmla="*/ 36 w 222"/>
                <a:gd name="T13" fmla="*/ 72 h 90"/>
                <a:gd name="T14" fmla="*/ 20 w 222"/>
                <a:gd name="T15" fmla="*/ 72 h 90"/>
                <a:gd name="T16" fmla="*/ 7 w 222"/>
                <a:gd name="T17" fmla="*/ 72 h 90"/>
                <a:gd name="T18" fmla="*/ 5 w 222"/>
                <a:gd name="T19" fmla="*/ 72 h 90"/>
                <a:gd name="T20" fmla="*/ 2 w 222"/>
                <a:gd name="T21" fmla="*/ 70 h 90"/>
                <a:gd name="T22" fmla="*/ 0 w 222"/>
                <a:gd name="T23" fmla="*/ 65 h 90"/>
                <a:gd name="T24" fmla="*/ 2 w 222"/>
                <a:gd name="T25" fmla="*/ 54 h 90"/>
                <a:gd name="T26" fmla="*/ 5 w 222"/>
                <a:gd name="T27" fmla="*/ 45 h 90"/>
                <a:gd name="T28" fmla="*/ 14 w 222"/>
                <a:gd name="T29" fmla="*/ 41 h 90"/>
                <a:gd name="T30" fmla="*/ 27 w 222"/>
                <a:gd name="T31" fmla="*/ 36 h 90"/>
                <a:gd name="T32" fmla="*/ 40 w 222"/>
                <a:gd name="T33" fmla="*/ 30 h 90"/>
                <a:gd name="T34" fmla="*/ 47 w 222"/>
                <a:gd name="T35" fmla="*/ 18 h 90"/>
                <a:gd name="T36" fmla="*/ 54 w 222"/>
                <a:gd name="T37" fmla="*/ 9 h 90"/>
                <a:gd name="T38" fmla="*/ 58 w 222"/>
                <a:gd name="T39" fmla="*/ 5 h 90"/>
                <a:gd name="T40" fmla="*/ 67 w 222"/>
                <a:gd name="T41" fmla="*/ 9 h 90"/>
                <a:gd name="T42" fmla="*/ 76 w 222"/>
                <a:gd name="T43" fmla="*/ 14 h 90"/>
                <a:gd name="T44" fmla="*/ 85 w 222"/>
                <a:gd name="T45" fmla="*/ 16 h 90"/>
                <a:gd name="T46" fmla="*/ 99 w 222"/>
                <a:gd name="T47" fmla="*/ 9 h 90"/>
                <a:gd name="T48" fmla="*/ 114 w 222"/>
                <a:gd name="T49" fmla="*/ 3 h 90"/>
                <a:gd name="T50" fmla="*/ 126 w 222"/>
                <a:gd name="T51" fmla="*/ 3 h 90"/>
                <a:gd name="T52" fmla="*/ 159 w 222"/>
                <a:gd name="T53" fmla="*/ 7 h 90"/>
                <a:gd name="T54" fmla="*/ 188 w 222"/>
                <a:gd name="T55" fmla="*/ 7 h 90"/>
                <a:gd name="T56" fmla="*/ 211 w 222"/>
                <a:gd name="T57" fmla="*/ 9 h 90"/>
                <a:gd name="T58" fmla="*/ 218 w 222"/>
                <a:gd name="T59" fmla="*/ 14 h 90"/>
                <a:gd name="T60" fmla="*/ 220 w 222"/>
                <a:gd name="T61" fmla="*/ 14 h 90"/>
                <a:gd name="T62" fmla="*/ 220 w 222"/>
                <a:gd name="T63" fmla="*/ 16 h 90"/>
                <a:gd name="T64" fmla="*/ 222 w 222"/>
                <a:gd name="T65" fmla="*/ 25 h 90"/>
                <a:gd name="T66" fmla="*/ 220 w 222"/>
                <a:gd name="T67" fmla="*/ 32 h 90"/>
                <a:gd name="T68" fmla="*/ 211 w 222"/>
                <a:gd name="T69" fmla="*/ 38 h 90"/>
                <a:gd name="T70" fmla="*/ 206 w 222"/>
                <a:gd name="T71" fmla="*/ 43 h 90"/>
                <a:gd name="T72" fmla="*/ 204 w 222"/>
                <a:gd name="T73" fmla="*/ 47 h 90"/>
                <a:gd name="T74" fmla="*/ 200 w 222"/>
                <a:gd name="T75" fmla="*/ 50 h 90"/>
                <a:gd name="T76" fmla="*/ 188 w 222"/>
                <a:gd name="T77" fmla="*/ 50 h 90"/>
                <a:gd name="T78" fmla="*/ 184 w 222"/>
                <a:gd name="T79" fmla="*/ 47 h 90"/>
                <a:gd name="T80" fmla="*/ 184 w 222"/>
                <a:gd name="T81" fmla="*/ 45 h 90"/>
                <a:gd name="T82" fmla="*/ 179 w 222"/>
                <a:gd name="T83" fmla="*/ 47 h 90"/>
                <a:gd name="T84" fmla="*/ 173 w 222"/>
                <a:gd name="T85" fmla="*/ 56 h 90"/>
                <a:gd name="T86" fmla="*/ 164 w 222"/>
                <a:gd name="T87" fmla="*/ 63 h 90"/>
                <a:gd name="T88" fmla="*/ 155 w 222"/>
                <a:gd name="T89" fmla="*/ 65 h 90"/>
                <a:gd name="T90" fmla="*/ 146 w 222"/>
                <a:gd name="T91" fmla="*/ 65 h 90"/>
                <a:gd name="T92" fmla="*/ 139 w 222"/>
                <a:gd name="T93" fmla="*/ 63 h 90"/>
                <a:gd name="T94" fmla="*/ 130 w 222"/>
                <a:gd name="T95" fmla="*/ 65 h 90"/>
                <a:gd name="T96" fmla="*/ 126 w 222"/>
                <a:gd name="T97" fmla="*/ 65 h 90"/>
                <a:gd name="T98" fmla="*/ 121 w 222"/>
                <a:gd name="T99" fmla="*/ 65 h 90"/>
                <a:gd name="T100" fmla="*/ 117 w 222"/>
                <a:gd name="T101" fmla="*/ 72 h 90"/>
                <a:gd name="T102" fmla="*/ 108 w 222"/>
                <a:gd name="T103" fmla="*/ 81 h 90"/>
                <a:gd name="T104" fmla="*/ 105 w 222"/>
                <a:gd name="T105" fmla="*/ 8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2" h="90">
                  <a:moveTo>
                    <a:pt x="105" y="88"/>
                  </a:moveTo>
                  <a:lnTo>
                    <a:pt x="99" y="88"/>
                  </a:lnTo>
                  <a:lnTo>
                    <a:pt x="88" y="90"/>
                  </a:lnTo>
                  <a:lnTo>
                    <a:pt x="74" y="88"/>
                  </a:lnTo>
                  <a:lnTo>
                    <a:pt x="65" y="83"/>
                  </a:lnTo>
                  <a:lnTo>
                    <a:pt x="63" y="79"/>
                  </a:lnTo>
                  <a:lnTo>
                    <a:pt x="61" y="77"/>
                  </a:lnTo>
                  <a:lnTo>
                    <a:pt x="58" y="74"/>
                  </a:lnTo>
                  <a:lnTo>
                    <a:pt x="56" y="74"/>
                  </a:lnTo>
                  <a:lnTo>
                    <a:pt x="52" y="72"/>
                  </a:lnTo>
                  <a:lnTo>
                    <a:pt x="47" y="72"/>
                  </a:lnTo>
                  <a:lnTo>
                    <a:pt x="45" y="72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29" y="72"/>
                  </a:lnTo>
                  <a:lnTo>
                    <a:pt x="20" y="72"/>
                  </a:lnTo>
                  <a:lnTo>
                    <a:pt x="14" y="72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5" y="72"/>
                  </a:lnTo>
                  <a:lnTo>
                    <a:pt x="2" y="72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5" y="50"/>
                  </a:lnTo>
                  <a:lnTo>
                    <a:pt x="5" y="45"/>
                  </a:lnTo>
                  <a:lnTo>
                    <a:pt x="9" y="43"/>
                  </a:lnTo>
                  <a:lnTo>
                    <a:pt x="14" y="41"/>
                  </a:lnTo>
                  <a:lnTo>
                    <a:pt x="20" y="38"/>
                  </a:lnTo>
                  <a:lnTo>
                    <a:pt x="27" y="36"/>
                  </a:lnTo>
                  <a:lnTo>
                    <a:pt x="34" y="34"/>
                  </a:lnTo>
                  <a:lnTo>
                    <a:pt x="40" y="30"/>
                  </a:lnTo>
                  <a:lnTo>
                    <a:pt x="45" y="25"/>
                  </a:lnTo>
                  <a:lnTo>
                    <a:pt x="47" y="18"/>
                  </a:lnTo>
                  <a:lnTo>
                    <a:pt x="52" y="14"/>
                  </a:lnTo>
                  <a:lnTo>
                    <a:pt x="54" y="9"/>
                  </a:lnTo>
                  <a:lnTo>
                    <a:pt x="56" y="5"/>
                  </a:lnTo>
                  <a:lnTo>
                    <a:pt x="58" y="5"/>
                  </a:lnTo>
                  <a:lnTo>
                    <a:pt x="63" y="7"/>
                  </a:lnTo>
                  <a:lnTo>
                    <a:pt x="67" y="9"/>
                  </a:lnTo>
                  <a:lnTo>
                    <a:pt x="72" y="12"/>
                  </a:lnTo>
                  <a:lnTo>
                    <a:pt x="76" y="14"/>
                  </a:lnTo>
                  <a:lnTo>
                    <a:pt x="81" y="16"/>
                  </a:lnTo>
                  <a:lnTo>
                    <a:pt x="85" y="16"/>
                  </a:lnTo>
                  <a:lnTo>
                    <a:pt x="92" y="14"/>
                  </a:lnTo>
                  <a:lnTo>
                    <a:pt x="99" y="9"/>
                  </a:lnTo>
                  <a:lnTo>
                    <a:pt x="108" y="5"/>
                  </a:lnTo>
                  <a:lnTo>
                    <a:pt x="114" y="3"/>
                  </a:lnTo>
                  <a:lnTo>
                    <a:pt x="121" y="0"/>
                  </a:lnTo>
                  <a:lnTo>
                    <a:pt x="126" y="3"/>
                  </a:lnTo>
                  <a:lnTo>
                    <a:pt x="139" y="5"/>
                  </a:lnTo>
                  <a:lnTo>
                    <a:pt x="159" y="7"/>
                  </a:lnTo>
                  <a:lnTo>
                    <a:pt x="175" y="7"/>
                  </a:lnTo>
                  <a:lnTo>
                    <a:pt x="188" y="7"/>
                  </a:lnTo>
                  <a:lnTo>
                    <a:pt x="202" y="5"/>
                  </a:lnTo>
                  <a:lnTo>
                    <a:pt x="211" y="9"/>
                  </a:lnTo>
                  <a:lnTo>
                    <a:pt x="215" y="12"/>
                  </a:lnTo>
                  <a:lnTo>
                    <a:pt x="218" y="14"/>
                  </a:lnTo>
                  <a:lnTo>
                    <a:pt x="218" y="14"/>
                  </a:lnTo>
                  <a:lnTo>
                    <a:pt x="220" y="14"/>
                  </a:lnTo>
                  <a:lnTo>
                    <a:pt x="220" y="14"/>
                  </a:lnTo>
                  <a:lnTo>
                    <a:pt x="220" y="16"/>
                  </a:lnTo>
                  <a:lnTo>
                    <a:pt x="222" y="18"/>
                  </a:lnTo>
                  <a:lnTo>
                    <a:pt x="222" y="25"/>
                  </a:lnTo>
                  <a:lnTo>
                    <a:pt x="222" y="30"/>
                  </a:lnTo>
                  <a:lnTo>
                    <a:pt x="220" y="32"/>
                  </a:lnTo>
                  <a:lnTo>
                    <a:pt x="215" y="36"/>
                  </a:lnTo>
                  <a:lnTo>
                    <a:pt x="211" y="38"/>
                  </a:lnTo>
                  <a:lnTo>
                    <a:pt x="206" y="41"/>
                  </a:lnTo>
                  <a:lnTo>
                    <a:pt x="206" y="43"/>
                  </a:lnTo>
                  <a:lnTo>
                    <a:pt x="204" y="45"/>
                  </a:lnTo>
                  <a:lnTo>
                    <a:pt x="204" y="47"/>
                  </a:lnTo>
                  <a:lnTo>
                    <a:pt x="202" y="47"/>
                  </a:lnTo>
                  <a:lnTo>
                    <a:pt x="200" y="50"/>
                  </a:lnTo>
                  <a:lnTo>
                    <a:pt x="193" y="50"/>
                  </a:lnTo>
                  <a:lnTo>
                    <a:pt x="188" y="50"/>
                  </a:lnTo>
                  <a:lnTo>
                    <a:pt x="186" y="47"/>
                  </a:lnTo>
                  <a:lnTo>
                    <a:pt x="184" y="47"/>
                  </a:lnTo>
                  <a:lnTo>
                    <a:pt x="184" y="45"/>
                  </a:lnTo>
                  <a:lnTo>
                    <a:pt x="184" y="45"/>
                  </a:lnTo>
                  <a:lnTo>
                    <a:pt x="182" y="45"/>
                  </a:lnTo>
                  <a:lnTo>
                    <a:pt x="179" y="47"/>
                  </a:lnTo>
                  <a:lnTo>
                    <a:pt x="177" y="50"/>
                  </a:lnTo>
                  <a:lnTo>
                    <a:pt x="173" y="56"/>
                  </a:lnTo>
                  <a:lnTo>
                    <a:pt x="168" y="61"/>
                  </a:lnTo>
                  <a:lnTo>
                    <a:pt x="164" y="63"/>
                  </a:lnTo>
                  <a:lnTo>
                    <a:pt x="162" y="65"/>
                  </a:lnTo>
                  <a:lnTo>
                    <a:pt x="155" y="65"/>
                  </a:lnTo>
                  <a:lnTo>
                    <a:pt x="150" y="65"/>
                  </a:lnTo>
                  <a:lnTo>
                    <a:pt x="146" y="65"/>
                  </a:lnTo>
                  <a:lnTo>
                    <a:pt x="144" y="63"/>
                  </a:lnTo>
                  <a:lnTo>
                    <a:pt x="139" y="63"/>
                  </a:lnTo>
                  <a:lnTo>
                    <a:pt x="135" y="63"/>
                  </a:lnTo>
                  <a:lnTo>
                    <a:pt x="130" y="65"/>
                  </a:lnTo>
                  <a:lnTo>
                    <a:pt x="128" y="65"/>
                  </a:lnTo>
                  <a:lnTo>
                    <a:pt x="126" y="65"/>
                  </a:lnTo>
                  <a:lnTo>
                    <a:pt x="123" y="65"/>
                  </a:lnTo>
                  <a:lnTo>
                    <a:pt x="121" y="65"/>
                  </a:lnTo>
                  <a:lnTo>
                    <a:pt x="119" y="68"/>
                  </a:lnTo>
                  <a:lnTo>
                    <a:pt x="117" y="72"/>
                  </a:lnTo>
                  <a:lnTo>
                    <a:pt x="110" y="77"/>
                  </a:lnTo>
                  <a:lnTo>
                    <a:pt x="108" y="81"/>
                  </a:lnTo>
                  <a:lnTo>
                    <a:pt x="105" y="86"/>
                  </a:lnTo>
                  <a:lnTo>
                    <a:pt x="105" y="88"/>
                  </a:lnTo>
                  <a:lnTo>
                    <a:pt x="105" y="8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08" name="Freeform 116"/>
            <p:cNvSpPr>
              <a:spLocks/>
            </p:cNvSpPr>
            <p:nvPr/>
          </p:nvSpPr>
          <p:spPr bwMode="auto">
            <a:xfrm>
              <a:off x="6249988" y="2039937"/>
              <a:ext cx="234950" cy="146050"/>
            </a:xfrm>
            <a:custGeom>
              <a:avLst/>
              <a:gdLst>
                <a:gd name="T0" fmla="*/ 144 w 148"/>
                <a:gd name="T1" fmla="*/ 45 h 92"/>
                <a:gd name="T2" fmla="*/ 146 w 148"/>
                <a:gd name="T3" fmla="*/ 51 h 92"/>
                <a:gd name="T4" fmla="*/ 148 w 148"/>
                <a:gd name="T5" fmla="*/ 63 h 92"/>
                <a:gd name="T6" fmla="*/ 146 w 148"/>
                <a:gd name="T7" fmla="*/ 69 h 92"/>
                <a:gd name="T8" fmla="*/ 141 w 148"/>
                <a:gd name="T9" fmla="*/ 74 h 92"/>
                <a:gd name="T10" fmla="*/ 130 w 148"/>
                <a:gd name="T11" fmla="*/ 76 h 92"/>
                <a:gd name="T12" fmla="*/ 115 w 148"/>
                <a:gd name="T13" fmla="*/ 81 h 92"/>
                <a:gd name="T14" fmla="*/ 99 w 148"/>
                <a:gd name="T15" fmla="*/ 83 h 92"/>
                <a:gd name="T16" fmla="*/ 88 w 148"/>
                <a:gd name="T17" fmla="*/ 90 h 92"/>
                <a:gd name="T18" fmla="*/ 83 w 148"/>
                <a:gd name="T19" fmla="*/ 92 h 92"/>
                <a:gd name="T20" fmla="*/ 83 w 148"/>
                <a:gd name="T21" fmla="*/ 92 h 92"/>
                <a:gd name="T22" fmla="*/ 81 w 148"/>
                <a:gd name="T23" fmla="*/ 87 h 92"/>
                <a:gd name="T24" fmla="*/ 79 w 148"/>
                <a:gd name="T25" fmla="*/ 74 h 92"/>
                <a:gd name="T26" fmla="*/ 76 w 148"/>
                <a:gd name="T27" fmla="*/ 60 h 92"/>
                <a:gd name="T28" fmla="*/ 72 w 148"/>
                <a:gd name="T29" fmla="*/ 49 h 92"/>
                <a:gd name="T30" fmla="*/ 67 w 148"/>
                <a:gd name="T31" fmla="*/ 45 h 92"/>
                <a:gd name="T32" fmla="*/ 61 w 148"/>
                <a:gd name="T33" fmla="*/ 51 h 92"/>
                <a:gd name="T34" fmla="*/ 52 w 148"/>
                <a:gd name="T35" fmla="*/ 60 h 92"/>
                <a:gd name="T36" fmla="*/ 36 w 148"/>
                <a:gd name="T37" fmla="*/ 67 h 92"/>
                <a:gd name="T38" fmla="*/ 25 w 148"/>
                <a:gd name="T39" fmla="*/ 74 h 92"/>
                <a:gd name="T40" fmla="*/ 11 w 148"/>
                <a:gd name="T41" fmla="*/ 74 h 92"/>
                <a:gd name="T42" fmla="*/ 0 w 148"/>
                <a:gd name="T43" fmla="*/ 72 h 92"/>
                <a:gd name="T44" fmla="*/ 0 w 148"/>
                <a:gd name="T45" fmla="*/ 72 h 92"/>
                <a:gd name="T46" fmla="*/ 5 w 148"/>
                <a:gd name="T47" fmla="*/ 65 h 92"/>
                <a:gd name="T48" fmla="*/ 9 w 148"/>
                <a:gd name="T49" fmla="*/ 56 h 92"/>
                <a:gd name="T50" fmla="*/ 11 w 148"/>
                <a:gd name="T51" fmla="*/ 47 h 92"/>
                <a:gd name="T52" fmla="*/ 11 w 148"/>
                <a:gd name="T53" fmla="*/ 40 h 92"/>
                <a:gd name="T54" fmla="*/ 7 w 148"/>
                <a:gd name="T55" fmla="*/ 36 h 92"/>
                <a:gd name="T56" fmla="*/ 2 w 148"/>
                <a:gd name="T57" fmla="*/ 31 h 92"/>
                <a:gd name="T58" fmla="*/ 5 w 148"/>
                <a:gd name="T59" fmla="*/ 22 h 92"/>
                <a:gd name="T60" fmla="*/ 11 w 148"/>
                <a:gd name="T61" fmla="*/ 16 h 92"/>
                <a:gd name="T62" fmla="*/ 18 w 148"/>
                <a:gd name="T63" fmla="*/ 9 h 92"/>
                <a:gd name="T64" fmla="*/ 25 w 148"/>
                <a:gd name="T65" fmla="*/ 4 h 92"/>
                <a:gd name="T66" fmla="*/ 32 w 148"/>
                <a:gd name="T67" fmla="*/ 2 h 92"/>
                <a:gd name="T68" fmla="*/ 56 w 148"/>
                <a:gd name="T69" fmla="*/ 0 h 92"/>
                <a:gd name="T70" fmla="*/ 76 w 148"/>
                <a:gd name="T71" fmla="*/ 7 h 92"/>
                <a:gd name="T72" fmla="*/ 85 w 148"/>
                <a:gd name="T73" fmla="*/ 13 h 92"/>
                <a:gd name="T74" fmla="*/ 97 w 148"/>
                <a:gd name="T75" fmla="*/ 18 h 92"/>
                <a:gd name="T76" fmla="*/ 110 w 148"/>
                <a:gd name="T77" fmla="*/ 18 h 92"/>
                <a:gd name="T78" fmla="*/ 121 w 148"/>
                <a:gd name="T79" fmla="*/ 18 h 92"/>
                <a:gd name="T80" fmla="*/ 121 w 148"/>
                <a:gd name="T81" fmla="*/ 18 h 92"/>
                <a:gd name="T82" fmla="*/ 121 w 148"/>
                <a:gd name="T83" fmla="*/ 25 h 92"/>
                <a:gd name="T84" fmla="*/ 121 w 148"/>
                <a:gd name="T85" fmla="*/ 33 h 92"/>
                <a:gd name="T86" fmla="*/ 123 w 148"/>
                <a:gd name="T87" fmla="*/ 40 h 92"/>
                <a:gd name="T88" fmla="*/ 137 w 148"/>
                <a:gd name="T89" fmla="*/ 42 h 92"/>
                <a:gd name="T90" fmla="*/ 144 w 148"/>
                <a:gd name="T91" fmla="*/ 4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8" h="92">
                  <a:moveTo>
                    <a:pt x="144" y="42"/>
                  </a:moveTo>
                  <a:lnTo>
                    <a:pt x="144" y="45"/>
                  </a:lnTo>
                  <a:lnTo>
                    <a:pt x="144" y="47"/>
                  </a:lnTo>
                  <a:lnTo>
                    <a:pt x="146" y="51"/>
                  </a:lnTo>
                  <a:lnTo>
                    <a:pt x="148" y="56"/>
                  </a:lnTo>
                  <a:lnTo>
                    <a:pt x="148" y="63"/>
                  </a:lnTo>
                  <a:lnTo>
                    <a:pt x="148" y="67"/>
                  </a:lnTo>
                  <a:lnTo>
                    <a:pt x="146" y="69"/>
                  </a:lnTo>
                  <a:lnTo>
                    <a:pt x="144" y="72"/>
                  </a:lnTo>
                  <a:lnTo>
                    <a:pt x="141" y="74"/>
                  </a:lnTo>
                  <a:lnTo>
                    <a:pt x="137" y="74"/>
                  </a:lnTo>
                  <a:lnTo>
                    <a:pt x="130" y="76"/>
                  </a:lnTo>
                  <a:lnTo>
                    <a:pt x="123" y="78"/>
                  </a:lnTo>
                  <a:lnTo>
                    <a:pt x="115" y="81"/>
                  </a:lnTo>
                  <a:lnTo>
                    <a:pt x="108" y="83"/>
                  </a:lnTo>
                  <a:lnTo>
                    <a:pt x="99" y="83"/>
                  </a:lnTo>
                  <a:lnTo>
                    <a:pt x="92" y="87"/>
                  </a:lnTo>
                  <a:lnTo>
                    <a:pt x="88" y="90"/>
                  </a:lnTo>
                  <a:lnTo>
                    <a:pt x="85" y="92"/>
                  </a:lnTo>
                  <a:lnTo>
                    <a:pt x="83" y="92"/>
                  </a:lnTo>
                  <a:lnTo>
                    <a:pt x="83" y="92"/>
                  </a:lnTo>
                  <a:lnTo>
                    <a:pt x="83" y="92"/>
                  </a:lnTo>
                  <a:lnTo>
                    <a:pt x="83" y="92"/>
                  </a:lnTo>
                  <a:lnTo>
                    <a:pt x="81" y="87"/>
                  </a:lnTo>
                  <a:lnTo>
                    <a:pt x="81" y="81"/>
                  </a:lnTo>
                  <a:lnTo>
                    <a:pt x="79" y="74"/>
                  </a:lnTo>
                  <a:lnTo>
                    <a:pt x="79" y="67"/>
                  </a:lnTo>
                  <a:lnTo>
                    <a:pt x="76" y="60"/>
                  </a:lnTo>
                  <a:lnTo>
                    <a:pt x="76" y="54"/>
                  </a:lnTo>
                  <a:lnTo>
                    <a:pt x="72" y="49"/>
                  </a:lnTo>
                  <a:lnTo>
                    <a:pt x="70" y="45"/>
                  </a:lnTo>
                  <a:lnTo>
                    <a:pt x="67" y="45"/>
                  </a:lnTo>
                  <a:lnTo>
                    <a:pt x="63" y="47"/>
                  </a:lnTo>
                  <a:lnTo>
                    <a:pt x="61" y="51"/>
                  </a:lnTo>
                  <a:lnTo>
                    <a:pt x="56" y="56"/>
                  </a:lnTo>
                  <a:lnTo>
                    <a:pt x="52" y="60"/>
                  </a:lnTo>
                  <a:lnTo>
                    <a:pt x="45" y="63"/>
                  </a:lnTo>
                  <a:lnTo>
                    <a:pt x="36" y="67"/>
                  </a:lnTo>
                  <a:lnTo>
                    <a:pt x="29" y="72"/>
                  </a:lnTo>
                  <a:lnTo>
                    <a:pt x="25" y="74"/>
                  </a:lnTo>
                  <a:lnTo>
                    <a:pt x="18" y="74"/>
                  </a:lnTo>
                  <a:lnTo>
                    <a:pt x="11" y="74"/>
                  </a:lnTo>
                  <a:lnTo>
                    <a:pt x="5" y="7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69"/>
                  </a:lnTo>
                  <a:lnTo>
                    <a:pt x="5" y="65"/>
                  </a:lnTo>
                  <a:lnTo>
                    <a:pt x="7" y="60"/>
                  </a:lnTo>
                  <a:lnTo>
                    <a:pt x="9" y="56"/>
                  </a:lnTo>
                  <a:lnTo>
                    <a:pt x="11" y="51"/>
                  </a:lnTo>
                  <a:lnTo>
                    <a:pt x="11" y="47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9" y="38"/>
                  </a:lnTo>
                  <a:lnTo>
                    <a:pt x="7" y="36"/>
                  </a:lnTo>
                  <a:lnTo>
                    <a:pt x="5" y="33"/>
                  </a:lnTo>
                  <a:lnTo>
                    <a:pt x="2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7" y="18"/>
                  </a:lnTo>
                  <a:lnTo>
                    <a:pt x="11" y="16"/>
                  </a:lnTo>
                  <a:lnTo>
                    <a:pt x="16" y="13"/>
                  </a:lnTo>
                  <a:lnTo>
                    <a:pt x="18" y="9"/>
                  </a:lnTo>
                  <a:lnTo>
                    <a:pt x="20" y="7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32" y="2"/>
                  </a:lnTo>
                  <a:lnTo>
                    <a:pt x="43" y="0"/>
                  </a:lnTo>
                  <a:lnTo>
                    <a:pt x="56" y="0"/>
                  </a:lnTo>
                  <a:lnTo>
                    <a:pt x="70" y="2"/>
                  </a:lnTo>
                  <a:lnTo>
                    <a:pt x="76" y="7"/>
                  </a:lnTo>
                  <a:lnTo>
                    <a:pt x="81" y="11"/>
                  </a:lnTo>
                  <a:lnTo>
                    <a:pt x="85" y="13"/>
                  </a:lnTo>
                  <a:lnTo>
                    <a:pt x="92" y="16"/>
                  </a:lnTo>
                  <a:lnTo>
                    <a:pt x="97" y="18"/>
                  </a:lnTo>
                  <a:lnTo>
                    <a:pt x="103" y="18"/>
                  </a:lnTo>
                  <a:lnTo>
                    <a:pt x="110" y="18"/>
                  </a:lnTo>
                  <a:lnTo>
                    <a:pt x="117" y="18"/>
                  </a:lnTo>
                  <a:lnTo>
                    <a:pt x="121" y="18"/>
                  </a:lnTo>
                  <a:lnTo>
                    <a:pt x="123" y="18"/>
                  </a:lnTo>
                  <a:lnTo>
                    <a:pt x="121" y="18"/>
                  </a:lnTo>
                  <a:lnTo>
                    <a:pt x="121" y="22"/>
                  </a:lnTo>
                  <a:lnTo>
                    <a:pt x="121" y="25"/>
                  </a:lnTo>
                  <a:lnTo>
                    <a:pt x="119" y="29"/>
                  </a:lnTo>
                  <a:lnTo>
                    <a:pt x="121" y="33"/>
                  </a:lnTo>
                  <a:lnTo>
                    <a:pt x="121" y="38"/>
                  </a:lnTo>
                  <a:lnTo>
                    <a:pt x="123" y="40"/>
                  </a:lnTo>
                  <a:lnTo>
                    <a:pt x="130" y="42"/>
                  </a:lnTo>
                  <a:lnTo>
                    <a:pt x="137" y="42"/>
                  </a:lnTo>
                  <a:lnTo>
                    <a:pt x="141" y="42"/>
                  </a:lnTo>
                  <a:lnTo>
                    <a:pt x="144" y="4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09" name="Freeform 117"/>
            <p:cNvSpPr>
              <a:spLocks/>
            </p:cNvSpPr>
            <p:nvPr/>
          </p:nvSpPr>
          <p:spPr bwMode="auto">
            <a:xfrm>
              <a:off x="6249988" y="2039937"/>
              <a:ext cx="234950" cy="146050"/>
            </a:xfrm>
            <a:custGeom>
              <a:avLst/>
              <a:gdLst>
                <a:gd name="T0" fmla="*/ 144 w 148"/>
                <a:gd name="T1" fmla="*/ 45 h 92"/>
                <a:gd name="T2" fmla="*/ 146 w 148"/>
                <a:gd name="T3" fmla="*/ 51 h 92"/>
                <a:gd name="T4" fmla="*/ 148 w 148"/>
                <a:gd name="T5" fmla="*/ 63 h 92"/>
                <a:gd name="T6" fmla="*/ 146 w 148"/>
                <a:gd name="T7" fmla="*/ 69 h 92"/>
                <a:gd name="T8" fmla="*/ 141 w 148"/>
                <a:gd name="T9" fmla="*/ 74 h 92"/>
                <a:gd name="T10" fmla="*/ 130 w 148"/>
                <a:gd name="T11" fmla="*/ 76 h 92"/>
                <a:gd name="T12" fmla="*/ 115 w 148"/>
                <a:gd name="T13" fmla="*/ 81 h 92"/>
                <a:gd name="T14" fmla="*/ 99 w 148"/>
                <a:gd name="T15" fmla="*/ 83 h 92"/>
                <a:gd name="T16" fmla="*/ 88 w 148"/>
                <a:gd name="T17" fmla="*/ 90 h 92"/>
                <a:gd name="T18" fmla="*/ 83 w 148"/>
                <a:gd name="T19" fmla="*/ 92 h 92"/>
                <a:gd name="T20" fmla="*/ 83 w 148"/>
                <a:gd name="T21" fmla="*/ 92 h 92"/>
                <a:gd name="T22" fmla="*/ 81 w 148"/>
                <a:gd name="T23" fmla="*/ 87 h 92"/>
                <a:gd name="T24" fmla="*/ 79 w 148"/>
                <a:gd name="T25" fmla="*/ 74 h 92"/>
                <a:gd name="T26" fmla="*/ 76 w 148"/>
                <a:gd name="T27" fmla="*/ 60 h 92"/>
                <a:gd name="T28" fmla="*/ 72 w 148"/>
                <a:gd name="T29" fmla="*/ 49 h 92"/>
                <a:gd name="T30" fmla="*/ 67 w 148"/>
                <a:gd name="T31" fmla="*/ 45 h 92"/>
                <a:gd name="T32" fmla="*/ 61 w 148"/>
                <a:gd name="T33" fmla="*/ 51 h 92"/>
                <a:gd name="T34" fmla="*/ 52 w 148"/>
                <a:gd name="T35" fmla="*/ 60 h 92"/>
                <a:gd name="T36" fmla="*/ 36 w 148"/>
                <a:gd name="T37" fmla="*/ 67 h 92"/>
                <a:gd name="T38" fmla="*/ 25 w 148"/>
                <a:gd name="T39" fmla="*/ 74 h 92"/>
                <a:gd name="T40" fmla="*/ 11 w 148"/>
                <a:gd name="T41" fmla="*/ 74 h 92"/>
                <a:gd name="T42" fmla="*/ 0 w 148"/>
                <a:gd name="T43" fmla="*/ 72 h 92"/>
                <a:gd name="T44" fmla="*/ 0 w 148"/>
                <a:gd name="T45" fmla="*/ 72 h 92"/>
                <a:gd name="T46" fmla="*/ 5 w 148"/>
                <a:gd name="T47" fmla="*/ 65 h 92"/>
                <a:gd name="T48" fmla="*/ 9 w 148"/>
                <a:gd name="T49" fmla="*/ 56 h 92"/>
                <a:gd name="T50" fmla="*/ 11 w 148"/>
                <a:gd name="T51" fmla="*/ 47 h 92"/>
                <a:gd name="T52" fmla="*/ 11 w 148"/>
                <a:gd name="T53" fmla="*/ 40 h 92"/>
                <a:gd name="T54" fmla="*/ 7 w 148"/>
                <a:gd name="T55" fmla="*/ 36 h 92"/>
                <a:gd name="T56" fmla="*/ 2 w 148"/>
                <a:gd name="T57" fmla="*/ 31 h 92"/>
                <a:gd name="T58" fmla="*/ 5 w 148"/>
                <a:gd name="T59" fmla="*/ 22 h 92"/>
                <a:gd name="T60" fmla="*/ 11 w 148"/>
                <a:gd name="T61" fmla="*/ 16 h 92"/>
                <a:gd name="T62" fmla="*/ 18 w 148"/>
                <a:gd name="T63" fmla="*/ 9 h 92"/>
                <a:gd name="T64" fmla="*/ 25 w 148"/>
                <a:gd name="T65" fmla="*/ 4 h 92"/>
                <a:gd name="T66" fmla="*/ 32 w 148"/>
                <a:gd name="T67" fmla="*/ 2 h 92"/>
                <a:gd name="T68" fmla="*/ 56 w 148"/>
                <a:gd name="T69" fmla="*/ 0 h 92"/>
                <a:gd name="T70" fmla="*/ 76 w 148"/>
                <a:gd name="T71" fmla="*/ 7 h 92"/>
                <a:gd name="T72" fmla="*/ 85 w 148"/>
                <a:gd name="T73" fmla="*/ 13 h 92"/>
                <a:gd name="T74" fmla="*/ 97 w 148"/>
                <a:gd name="T75" fmla="*/ 18 h 92"/>
                <a:gd name="T76" fmla="*/ 110 w 148"/>
                <a:gd name="T77" fmla="*/ 18 h 92"/>
                <a:gd name="T78" fmla="*/ 121 w 148"/>
                <a:gd name="T79" fmla="*/ 18 h 92"/>
                <a:gd name="T80" fmla="*/ 121 w 148"/>
                <a:gd name="T81" fmla="*/ 18 h 92"/>
                <a:gd name="T82" fmla="*/ 121 w 148"/>
                <a:gd name="T83" fmla="*/ 25 h 92"/>
                <a:gd name="T84" fmla="*/ 121 w 148"/>
                <a:gd name="T85" fmla="*/ 33 h 92"/>
                <a:gd name="T86" fmla="*/ 123 w 148"/>
                <a:gd name="T87" fmla="*/ 40 h 92"/>
                <a:gd name="T88" fmla="*/ 137 w 148"/>
                <a:gd name="T89" fmla="*/ 42 h 92"/>
                <a:gd name="T90" fmla="*/ 144 w 148"/>
                <a:gd name="T91" fmla="*/ 4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8" h="92">
                  <a:moveTo>
                    <a:pt x="144" y="42"/>
                  </a:moveTo>
                  <a:lnTo>
                    <a:pt x="144" y="45"/>
                  </a:lnTo>
                  <a:lnTo>
                    <a:pt x="144" y="47"/>
                  </a:lnTo>
                  <a:lnTo>
                    <a:pt x="146" y="51"/>
                  </a:lnTo>
                  <a:lnTo>
                    <a:pt x="148" y="56"/>
                  </a:lnTo>
                  <a:lnTo>
                    <a:pt x="148" y="63"/>
                  </a:lnTo>
                  <a:lnTo>
                    <a:pt x="148" y="67"/>
                  </a:lnTo>
                  <a:lnTo>
                    <a:pt x="146" y="69"/>
                  </a:lnTo>
                  <a:lnTo>
                    <a:pt x="144" y="72"/>
                  </a:lnTo>
                  <a:lnTo>
                    <a:pt x="141" y="74"/>
                  </a:lnTo>
                  <a:lnTo>
                    <a:pt x="137" y="74"/>
                  </a:lnTo>
                  <a:lnTo>
                    <a:pt x="130" y="76"/>
                  </a:lnTo>
                  <a:lnTo>
                    <a:pt x="123" y="78"/>
                  </a:lnTo>
                  <a:lnTo>
                    <a:pt x="115" y="81"/>
                  </a:lnTo>
                  <a:lnTo>
                    <a:pt x="108" y="83"/>
                  </a:lnTo>
                  <a:lnTo>
                    <a:pt x="99" y="83"/>
                  </a:lnTo>
                  <a:lnTo>
                    <a:pt x="92" y="87"/>
                  </a:lnTo>
                  <a:lnTo>
                    <a:pt x="88" y="90"/>
                  </a:lnTo>
                  <a:lnTo>
                    <a:pt x="85" y="92"/>
                  </a:lnTo>
                  <a:lnTo>
                    <a:pt x="83" y="92"/>
                  </a:lnTo>
                  <a:lnTo>
                    <a:pt x="83" y="92"/>
                  </a:lnTo>
                  <a:lnTo>
                    <a:pt x="83" y="92"/>
                  </a:lnTo>
                  <a:lnTo>
                    <a:pt x="83" y="92"/>
                  </a:lnTo>
                  <a:lnTo>
                    <a:pt x="81" y="87"/>
                  </a:lnTo>
                  <a:lnTo>
                    <a:pt x="81" y="81"/>
                  </a:lnTo>
                  <a:lnTo>
                    <a:pt x="79" y="74"/>
                  </a:lnTo>
                  <a:lnTo>
                    <a:pt x="79" y="67"/>
                  </a:lnTo>
                  <a:lnTo>
                    <a:pt x="76" y="60"/>
                  </a:lnTo>
                  <a:lnTo>
                    <a:pt x="76" y="54"/>
                  </a:lnTo>
                  <a:lnTo>
                    <a:pt x="72" y="49"/>
                  </a:lnTo>
                  <a:lnTo>
                    <a:pt x="70" y="45"/>
                  </a:lnTo>
                  <a:lnTo>
                    <a:pt x="67" y="45"/>
                  </a:lnTo>
                  <a:lnTo>
                    <a:pt x="63" y="47"/>
                  </a:lnTo>
                  <a:lnTo>
                    <a:pt x="61" y="51"/>
                  </a:lnTo>
                  <a:lnTo>
                    <a:pt x="56" y="56"/>
                  </a:lnTo>
                  <a:lnTo>
                    <a:pt x="52" y="60"/>
                  </a:lnTo>
                  <a:lnTo>
                    <a:pt x="45" y="63"/>
                  </a:lnTo>
                  <a:lnTo>
                    <a:pt x="36" y="67"/>
                  </a:lnTo>
                  <a:lnTo>
                    <a:pt x="29" y="72"/>
                  </a:lnTo>
                  <a:lnTo>
                    <a:pt x="25" y="74"/>
                  </a:lnTo>
                  <a:lnTo>
                    <a:pt x="18" y="74"/>
                  </a:lnTo>
                  <a:lnTo>
                    <a:pt x="11" y="74"/>
                  </a:lnTo>
                  <a:lnTo>
                    <a:pt x="5" y="7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69"/>
                  </a:lnTo>
                  <a:lnTo>
                    <a:pt x="5" y="65"/>
                  </a:lnTo>
                  <a:lnTo>
                    <a:pt x="7" y="60"/>
                  </a:lnTo>
                  <a:lnTo>
                    <a:pt x="9" y="56"/>
                  </a:lnTo>
                  <a:lnTo>
                    <a:pt x="11" y="51"/>
                  </a:lnTo>
                  <a:lnTo>
                    <a:pt x="11" y="47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9" y="38"/>
                  </a:lnTo>
                  <a:lnTo>
                    <a:pt x="7" y="36"/>
                  </a:lnTo>
                  <a:lnTo>
                    <a:pt x="5" y="33"/>
                  </a:lnTo>
                  <a:lnTo>
                    <a:pt x="2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7" y="18"/>
                  </a:lnTo>
                  <a:lnTo>
                    <a:pt x="11" y="16"/>
                  </a:lnTo>
                  <a:lnTo>
                    <a:pt x="16" y="13"/>
                  </a:lnTo>
                  <a:lnTo>
                    <a:pt x="18" y="9"/>
                  </a:lnTo>
                  <a:lnTo>
                    <a:pt x="20" y="7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32" y="2"/>
                  </a:lnTo>
                  <a:lnTo>
                    <a:pt x="43" y="0"/>
                  </a:lnTo>
                  <a:lnTo>
                    <a:pt x="56" y="0"/>
                  </a:lnTo>
                  <a:lnTo>
                    <a:pt x="70" y="2"/>
                  </a:lnTo>
                  <a:lnTo>
                    <a:pt x="76" y="7"/>
                  </a:lnTo>
                  <a:lnTo>
                    <a:pt x="81" y="11"/>
                  </a:lnTo>
                  <a:lnTo>
                    <a:pt x="85" y="13"/>
                  </a:lnTo>
                  <a:lnTo>
                    <a:pt x="92" y="16"/>
                  </a:lnTo>
                  <a:lnTo>
                    <a:pt x="97" y="18"/>
                  </a:lnTo>
                  <a:lnTo>
                    <a:pt x="103" y="18"/>
                  </a:lnTo>
                  <a:lnTo>
                    <a:pt x="110" y="18"/>
                  </a:lnTo>
                  <a:lnTo>
                    <a:pt x="117" y="18"/>
                  </a:lnTo>
                  <a:lnTo>
                    <a:pt x="121" y="18"/>
                  </a:lnTo>
                  <a:lnTo>
                    <a:pt x="123" y="18"/>
                  </a:lnTo>
                  <a:lnTo>
                    <a:pt x="121" y="18"/>
                  </a:lnTo>
                  <a:lnTo>
                    <a:pt x="121" y="22"/>
                  </a:lnTo>
                  <a:lnTo>
                    <a:pt x="121" y="25"/>
                  </a:lnTo>
                  <a:lnTo>
                    <a:pt x="119" y="29"/>
                  </a:lnTo>
                  <a:lnTo>
                    <a:pt x="121" y="33"/>
                  </a:lnTo>
                  <a:lnTo>
                    <a:pt x="121" y="38"/>
                  </a:lnTo>
                  <a:lnTo>
                    <a:pt x="123" y="40"/>
                  </a:lnTo>
                  <a:lnTo>
                    <a:pt x="130" y="42"/>
                  </a:lnTo>
                  <a:lnTo>
                    <a:pt x="137" y="42"/>
                  </a:lnTo>
                  <a:lnTo>
                    <a:pt x="141" y="42"/>
                  </a:lnTo>
                  <a:lnTo>
                    <a:pt x="144" y="4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10" name="Freeform 118"/>
            <p:cNvSpPr>
              <a:spLocks/>
            </p:cNvSpPr>
            <p:nvPr/>
          </p:nvSpPr>
          <p:spPr bwMode="auto">
            <a:xfrm>
              <a:off x="5581650" y="1584325"/>
              <a:ext cx="554038" cy="277813"/>
            </a:xfrm>
            <a:custGeom>
              <a:avLst/>
              <a:gdLst>
                <a:gd name="T0" fmla="*/ 300 w 349"/>
                <a:gd name="T1" fmla="*/ 11 h 175"/>
                <a:gd name="T2" fmla="*/ 300 w 349"/>
                <a:gd name="T3" fmla="*/ 20 h 175"/>
                <a:gd name="T4" fmla="*/ 287 w 349"/>
                <a:gd name="T5" fmla="*/ 25 h 175"/>
                <a:gd name="T6" fmla="*/ 273 w 349"/>
                <a:gd name="T7" fmla="*/ 22 h 175"/>
                <a:gd name="T8" fmla="*/ 262 w 349"/>
                <a:gd name="T9" fmla="*/ 25 h 175"/>
                <a:gd name="T10" fmla="*/ 253 w 349"/>
                <a:gd name="T11" fmla="*/ 27 h 175"/>
                <a:gd name="T12" fmla="*/ 240 w 349"/>
                <a:gd name="T13" fmla="*/ 16 h 175"/>
                <a:gd name="T14" fmla="*/ 219 w 349"/>
                <a:gd name="T15" fmla="*/ 13 h 175"/>
                <a:gd name="T16" fmla="*/ 195 w 349"/>
                <a:gd name="T17" fmla="*/ 20 h 175"/>
                <a:gd name="T18" fmla="*/ 179 w 349"/>
                <a:gd name="T19" fmla="*/ 25 h 175"/>
                <a:gd name="T20" fmla="*/ 170 w 349"/>
                <a:gd name="T21" fmla="*/ 27 h 175"/>
                <a:gd name="T22" fmla="*/ 159 w 349"/>
                <a:gd name="T23" fmla="*/ 16 h 175"/>
                <a:gd name="T24" fmla="*/ 150 w 349"/>
                <a:gd name="T25" fmla="*/ 7 h 175"/>
                <a:gd name="T26" fmla="*/ 123 w 349"/>
                <a:gd name="T27" fmla="*/ 0 h 175"/>
                <a:gd name="T28" fmla="*/ 92 w 349"/>
                <a:gd name="T29" fmla="*/ 0 h 175"/>
                <a:gd name="T30" fmla="*/ 78 w 349"/>
                <a:gd name="T31" fmla="*/ 0 h 175"/>
                <a:gd name="T32" fmla="*/ 69 w 349"/>
                <a:gd name="T33" fmla="*/ 9 h 175"/>
                <a:gd name="T34" fmla="*/ 62 w 349"/>
                <a:gd name="T35" fmla="*/ 13 h 175"/>
                <a:gd name="T36" fmla="*/ 51 w 349"/>
                <a:gd name="T37" fmla="*/ 22 h 175"/>
                <a:gd name="T38" fmla="*/ 42 w 349"/>
                <a:gd name="T39" fmla="*/ 34 h 175"/>
                <a:gd name="T40" fmla="*/ 40 w 349"/>
                <a:gd name="T41" fmla="*/ 43 h 175"/>
                <a:gd name="T42" fmla="*/ 33 w 349"/>
                <a:gd name="T43" fmla="*/ 40 h 175"/>
                <a:gd name="T44" fmla="*/ 22 w 349"/>
                <a:gd name="T45" fmla="*/ 34 h 175"/>
                <a:gd name="T46" fmla="*/ 13 w 349"/>
                <a:gd name="T47" fmla="*/ 34 h 175"/>
                <a:gd name="T48" fmla="*/ 4 w 349"/>
                <a:gd name="T49" fmla="*/ 47 h 175"/>
                <a:gd name="T50" fmla="*/ 0 w 349"/>
                <a:gd name="T51" fmla="*/ 65 h 175"/>
                <a:gd name="T52" fmla="*/ 4 w 349"/>
                <a:gd name="T53" fmla="*/ 87 h 175"/>
                <a:gd name="T54" fmla="*/ 13 w 349"/>
                <a:gd name="T55" fmla="*/ 96 h 175"/>
                <a:gd name="T56" fmla="*/ 24 w 349"/>
                <a:gd name="T57" fmla="*/ 101 h 175"/>
                <a:gd name="T58" fmla="*/ 40 w 349"/>
                <a:gd name="T59" fmla="*/ 112 h 175"/>
                <a:gd name="T60" fmla="*/ 44 w 349"/>
                <a:gd name="T61" fmla="*/ 130 h 175"/>
                <a:gd name="T62" fmla="*/ 47 w 349"/>
                <a:gd name="T63" fmla="*/ 137 h 175"/>
                <a:gd name="T64" fmla="*/ 56 w 349"/>
                <a:gd name="T65" fmla="*/ 137 h 175"/>
                <a:gd name="T66" fmla="*/ 69 w 349"/>
                <a:gd name="T67" fmla="*/ 130 h 175"/>
                <a:gd name="T68" fmla="*/ 74 w 349"/>
                <a:gd name="T69" fmla="*/ 125 h 175"/>
                <a:gd name="T70" fmla="*/ 85 w 349"/>
                <a:gd name="T71" fmla="*/ 123 h 175"/>
                <a:gd name="T72" fmla="*/ 103 w 349"/>
                <a:gd name="T73" fmla="*/ 121 h 175"/>
                <a:gd name="T74" fmla="*/ 114 w 349"/>
                <a:gd name="T75" fmla="*/ 125 h 175"/>
                <a:gd name="T76" fmla="*/ 125 w 349"/>
                <a:gd name="T77" fmla="*/ 125 h 175"/>
                <a:gd name="T78" fmla="*/ 127 w 349"/>
                <a:gd name="T79" fmla="*/ 125 h 175"/>
                <a:gd name="T80" fmla="*/ 132 w 349"/>
                <a:gd name="T81" fmla="*/ 146 h 175"/>
                <a:gd name="T82" fmla="*/ 132 w 349"/>
                <a:gd name="T83" fmla="*/ 161 h 175"/>
                <a:gd name="T84" fmla="*/ 141 w 349"/>
                <a:gd name="T85" fmla="*/ 168 h 175"/>
                <a:gd name="T86" fmla="*/ 177 w 349"/>
                <a:gd name="T87" fmla="*/ 175 h 175"/>
                <a:gd name="T88" fmla="*/ 235 w 349"/>
                <a:gd name="T89" fmla="*/ 157 h 175"/>
                <a:gd name="T90" fmla="*/ 257 w 349"/>
                <a:gd name="T91" fmla="*/ 134 h 175"/>
                <a:gd name="T92" fmla="*/ 278 w 349"/>
                <a:gd name="T93" fmla="*/ 114 h 175"/>
                <a:gd name="T94" fmla="*/ 284 w 349"/>
                <a:gd name="T95" fmla="*/ 105 h 175"/>
                <a:gd name="T96" fmla="*/ 296 w 349"/>
                <a:gd name="T97" fmla="*/ 101 h 175"/>
                <a:gd name="T98" fmla="*/ 314 w 349"/>
                <a:gd name="T99" fmla="*/ 108 h 175"/>
                <a:gd name="T100" fmla="*/ 325 w 349"/>
                <a:gd name="T101" fmla="*/ 112 h 175"/>
                <a:gd name="T102" fmla="*/ 329 w 349"/>
                <a:gd name="T103" fmla="*/ 108 h 175"/>
                <a:gd name="T104" fmla="*/ 340 w 349"/>
                <a:gd name="T105" fmla="*/ 99 h 175"/>
                <a:gd name="T106" fmla="*/ 347 w 349"/>
                <a:gd name="T107" fmla="*/ 96 h 175"/>
                <a:gd name="T108" fmla="*/ 347 w 349"/>
                <a:gd name="T109" fmla="*/ 90 h 175"/>
                <a:gd name="T110" fmla="*/ 334 w 349"/>
                <a:gd name="T111" fmla="*/ 72 h 175"/>
                <a:gd name="T112" fmla="*/ 325 w 349"/>
                <a:gd name="T113" fmla="*/ 58 h 175"/>
                <a:gd name="T114" fmla="*/ 322 w 349"/>
                <a:gd name="T115" fmla="*/ 43 h 175"/>
                <a:gd name="T116" fmla="*/ 316 w 349"/>
                <a:gd name="T117" fmla="*/ 25 h 175"/>
                <a:gd name="T118" fmla="*/ 307 w 349"/>
                <a:gd name="T119" fmla="*/ 13 h 175"/>
                <a:gd name="T120" fmla="*/ 300 w 349"/>
                <a:gd name="T121" fmla="*/ 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9" h="175">
                  <a:moveTo>
                    <a:pt x="300" y="7"/>
                  </a:moveTo>
                  <a:lnTo>
                    <a:pt x="300" y="7"/>
                  </a:lnTo>
                  <a:lnTo>
                    <a:pt x="300" y="11"/>
                  </a:lnTo>
                  <a:lnTo>
                    <a:pt x="300" y="13"/>
                  </a:lnTo>
                  <a:lnTo>
                    <a:pt x="300" y="18"/>
                  </a:lnTo>
                  <a:lnTo>
                    <a:pt x="300" y="20"/>
                  </a:lnTo>
                  <a:lnTo>
                    <a:pt x="298" y="22"/>
                  </a:lnTo>
                  <a:lnTo>
                    <a:pt x="293" y="25"/>
                  </a:lnTo>
                  <a:lnTo>
                    <a:pt x="287" y="25"/>
                  </a:lnTo>
                  <a:lnTo>
                    <a:pt x="282" y="25"/>
                  </a:lnTo>
                  <a:lnTo>
                    <a:pt x="278" y="25"/>
                  </a:lnTo>
                  <a:lnTo>
                    <a:pt x="273" y="22"/>
                  </a:lnTo>
                  <a:lnTo>
                    <a:pt x="266" y="22"/>
                  </a:lnTo>
                  <a:lnTo>
                    <a:pt x="264" y="25"/>
                  </a:lnTo>
                  <a:lnTo>
                    <a:pt x="262" y="25"/>
                  </a:lnTo>
                  <a:lnTo>
                    <a:pt x="260" y="27"/>
                  </a:lnTo>
                  <a:lnTo>
                    <a:pt x="257" y="27"/>
                  </a:lnTo>
                  <a:lnTo>
                    <a:pt x="253" y="27"/>
                  </a:lnTo>
                  <a:lnTo>
                    <a:pt x="248" y="22"/>
                  </a:lnTo>
                  <a:lnTo>
                    <a:pt x="244" y="20"/>
                  </a:lnTo>
                  <a:lnTo>
                    <a:pt x="240" y="16"/>
                  </a:lnTo>
                  <a:lnTo>
                    <a:pt x="233" y="13"/>
                  </a:lnTo>
                  <a:lnTo>
                    <a:pt x="228" y="13"/>
                  </a:lnTo>
                  <a:lnTo>
                    <a:pt x="219" y="13"/>
                  </a:lnTo>
                  <a:lnTo>
                    <a:pt x="210" y="16"/>
                  </a:lnTo>
                  <a:lnTo>
                    <a:pt x="201" y="18"/>
                  </a:lnTo>
                  <a:lnTo>
                    <a:pt x="195" y="20"/>
                  </a:lnTo>
                  <a:lnTo>
                    <a:pt x="188" y="22"/>
                  </a:lnTo>
                  <a:lnTo>
                    <a:pt x="183" y="22"/>
                  </a:lnTo>
                  <a:lnTo>
                    <a:pt x="179" y="25"/>
                  </a:lnTo>
                  <a:lnTo>
                    <a:pt x="177" y="25"/>
                  </a:lnTo>
                  <a:lnTo>
                    <a:pt x="172" y="27"/>
                  </a:lnTo>
                  <a:lnTo>
                    <a:pt x="170" y="27"/>
                  </a:lnTo>
                  <a:lnTo>
                    <a:pt x="166" y="25"/>
                  </a:lnTo>
                  <a:lnTo>
                    <a:pt x="161" y="22"/>
                  </a:lnTo>
                  <a:lnTo>
                    <a:pt x="159" y="16"/>
                  </a:lnTo>
                  <a:lnTo>
                    <a:pt x="154" y="11"/>
                  </a:lnTo>
                  <a:lnTo>
                    <a:pt x="152" y="9"/>
                  </a:lnTo>
                  <a:lnTo>
                    <a:pt x="150" y="7"/>
                  </a:lnTo>
                  <a:lnTo>
                    <a:pt x="143" y="4"/>
                  </a:lnTo>
                  <a:lnTo>
                    <a:pt x="136" y="2"/>
                  </a:lnTo>
                  <a:lnTo>
                    <a:pt x="123" y="0"/>
                  </a:lnTo>
                  <a:lnTo>
                    <a:pt x="112" y="0"/>
                  </a:lnTo>
                  <a:lnTo>
                    <a:pt x="98" y="0"/>
                  </a:lnTo>
                  <a:lnTo>
                    <a:pt x="92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78" y="0"/>
                  </a:lnTo>
                  <a:lnTo>
                    <a:pt x="76" y="2"/>
                  </a:lnTo>
                  <a:lnTo>
                    <a:pt x="71" y="4"/>
                  </a:lnTo>
                  <a:lnTo>
                    <a:pt x="69" y="9"/>
                  </a:lnTo>
                  <a:lnTo>
                    <a:pt x="67" y="11"/>
                  </a:lnTo>
                  <a:lnTo>
                    <a:pt x="65" y="11"/>
                  </a:lnTo>
                  <a:lnTo>
                    <a:pt x="62" y="13"/>
                  </a:lnTo>
                  <a:lnTo>
                    <a:pt x="60" y="16"/>
                  </a:lnTo>
                  <a:lnTo>
                    <a:pt x="58" y="18"/>
                  </a:lnTo>
                  <a:lnTo>
                    <a:pt x="51" y="22"/>
                  </a:lnTo>
                  <a:lnTo>
                    <a:pt x="47" y="25"/>
                  </a:lnTo>
                  <a:lnTo>
                    <a:pt x="44" y="29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40" y="40"/>
                  </a:lnTo>
                  <a:lnTo>
                    <a:pt x="40" y="43"/>
                  </a:lnTo>
                  <a:lnTo>
                    <a:pt x="40" y="45"/>
                  </a:lnTo>
                  <a:lnTo>
                    <a:pt x="38" y="43"/>
                  </a:lnTo>
                  <a:lnTo>
                    <a:pt x="33" y="40"/>
                  </a:lnTo>
                  <a:lnTo>
                    <a:pt x="29" y="38"/>
                  </a:lnTo>
                  <a:lnTo>
                    <a:pt x="24" y="36"/>
                  </a:lnTo>
                  <a:lnTo>
                    <a:pt x="22" y="34"/>
                  </a:lnTo>
                  <a:lnTo>
                    <a:pt x="18" y="31"/>
                  </a:lnTo>
                  <a:lnTo>
                    <a:pt x="15" y="31"/>
                  </a:lnTo>
                  <a:lnTo>
                    <a:pt x="13" y="34"/>
                  </a:lnTo>
                  <a:lnTo>
                    <a:pt x="11" y="38"/>
                  </a:lnTo>
                  <a:lnTo>
                    <a:pt x="6" y="43"/>
                  </a:lnTo>
                  <a:lnTo>
                    <a:pt x="4" y="47"/>
                  </a:lnTo>
                  <a:lnTo>
                    <a:pt x="0" y="51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4"/>
                  </a:lnTo>
                  <a:lnTo>
                    <a:pt x="2" y="81"/>
                  </a:lnTo>
                  <a:lnTo>
                    <a:pt x="4" y="87"/>
                  </a:lnTo>
                  <a:lnTo>
                    <a:pt x="6" y="92"/>
                  </a:lnTo>
                  <a:lnTo>
                    <a:pt x="9" y="94"/>
                  </a:lnTo>
                  <a:lnTo>
                    <a:pt x="13" y="96"/>
                  </a:lnTo>
                  <a:lnTo>
                    <a:pt x="18" y="96"/>
                  </a:lnTo>
                  <a:lnTo>
                    <a:pt x="20" y="99"/>
                  </a:lnTo>
                  <a:lnTo>
                    <a:pt x="24" y="101"/>
                  </a:lnTo>
                  <a:lnTo>
                    <a:pt x="29" y="103"/>
                  </a:lnTo>
                  <a:lnTo>
                    <a:pt x="35" y="108"/>
                  </a:lnTo>
                  <a:lnTo>
                    <a:pt x="40" y="112"/>
                  </a:lnTo>
                  <a:lnTo>
                    <a:pt x="42" y="117"/>
                  </a:lnTo>
                  <a:lnTo>
                    <a:pt x="44" y="123"/>
                  </a:lnTo>
                  <a:lnTo>
                    <a:pt x="44" y="130"/>
                  </a:lnTo>
                  <a:lnTo>
                    <a:pt x="44" y="134"/>
                  </a:lnTo>
                  <a:lnTo>
                    <a:pt x="44" y="137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51" y="137"/>
                  </a:lnTo>
                  <a:lnTo>
                    <a:pt x="56" y="137"/>
                  </a:lnTo>
                  <a:lnTo>
                    <a:pt x="60" y="134"/>
                  </a:lnTo>
                  <a:lnTo>
                    <a:pt x="67" y="132"/>
                  </a:lnTo>
                  <a:lnTo>
                    <a:pt x="69" y="130"/>
                  </a:lnTo>
                  <a:lnTo>
                    <a:pt x="71" y="128"/>
                  </a:lnTo>
                  <a:lnTo>
                    <a:pt x="71" y="125"/>
                  </a:lnTo>
                  <a:lnTo>
                    <a:pt x="74" y="125"/>
                  </a:lnTo>
                  <a:lnTo>
                    <a:pt x="76" y="123"/>
                  </a:lnTo>
                  <a:lnTo>
                    <a:pt x="80" y="123"/>
                  </a:lnTo>
                  <a:lnTo>
                    <a:pt x="85" y="123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3" y="121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4" y="125"/>
                  </a:lnTo>
                  <a:lnTo>
                    <a:pt x="118" y="125"/>
                  </a:lnTo>
                  <a:lnTo>
                    <a:pt x="123" y="125"/>
                  </a:lnTo>
                  <a:lnTo>
                    <a:pt x="125" y="125"/>
                  </a:lnTo>
                  <a:lnTo>
                    <a:pt x="125" y="125"/>
                  </a:lnTo>
                  <a:lnTo>
                    <a:pt x="125" y="125"/>
                  </a:lnTo>
                  <a:lnTo>
                    <a:pt x="127" y="125"/>
                  </a:lnTo>
                  <a:lnTo>
                    <a:pt x="127" y="130"/>
                  </a:lnTo>
                  <a:lnTo>
                    <a:pt x="130" y="139"/>
                  </a:lnTo>
                  <a:lnTo>
                    <a:pt x="132" y="146"/>
                  </a:lnTo>
                  <a:lnTo>
                    <a:pt x="132" y="152"/>
                  </a:lnTo>
                  <a:lnTo>
                    <a:pt x="132" y="157"/>
                  </a:lnTo>
                  <a:lnTo>
                    <a:pt x="132" y="161"/>
                  </a:lnTo>
                  <a:lnTo>
                    <a:pt x="132" y="164"/>
                  </a:lnTo>
                  <a:lnTo>
                    <a:pt x="136" y="166"/>
                  </a:lnTo>
                  <a:lnTo>
                    <a:pt x="141" y="168"/>
                  </a:lnTo>
                  <a:lnTo>
                    <a:pt x="150" y="170"/>
                  </a:lnTo>
                  <a:lnTo>
                    <a:pt x="163" y="173"/>
                  </a:lnTo>
                  <a:lnTo>
                    <a:pt x="177" y="175"/>
                  </a:lnTo>
                  <a:lnTo>
                    <a:pt x="188" y="175"/>
                  </a:lnTo>
                  <a:lnTo>
                    <a:pt x="190" y="175"/>
                  </a:lnTo>
                  <a:lnTo>
                    <a:pt x="235" y="157"/>
                  </a:lnTo>
                  <a:lnTo>
                    <a:pt x="237" y="152"/>
                  </a:lnTo>
                  <a:lnTo>
                    <a:pt x="246" y="143"/>
                  </a:lnTo>
                  <a:lnTo>
                    <a:pt x="257" y="134"/>
                  </a:lnTo>
                  <a:lnTo>
                    <a:pt x="266" y="123"/>
                  </a:lnTo>
                  <a:lnTo>
                    <a:pt x="275" y="119"/>
                  </a:lnTo>
                  <a:lnTo>
                    <a:pt x="278" y="114"/>
                  </a:lnTo>
                  <a:lnTo>
                    <a:pt x="280" y="112"/>
                  </a:lnTo>
                  <a:lnTo>
                    <a:pt x="282" y="108"/>
                  </a:lnTo>
                  <a:lnTo>
                    <a:pt x="284" y="105"/>
                  </a:lnTo>
                  <a:lnTo>
                    <a:pt x="287" y="103"/>
                  </a:lnTo>
                  <a:lnTo>
                    <a:pt x="291" y="101"/>
                  </a:lnTo>
                  <a:lnTo>
                    <a:pt x="296" y="101"/>
                  </a:lnTo>
                  <a:lnTo>
                    <a:pt x="302" y="103"/>
                  </a:lnTo>
                  <a:lnTo>
                    <a:pt x="309" y="105"/>
                  </a:lnTo>
                  <a:lnTo>
                    <a:pt x="314" y="108"/>
                  </a:lnTo>
                  <a:lnTo>
                    <a:pt x="318" y="110"/>
                  </a:lnTo>
                  <a:lnTo>
                    <a:pt x="322" y="112"/>
                  </a:lnTo>
                  <a:lnTo>
                    <a:pt x="325" y="112"/>
                  </a:lnTo>
                  <a:lnTo>
                    <a:pt x="325" y="112"/>
                  </a:lnTo>
                  <a:lnTo>
                    <a:pt x="327" y="110"/>
                  </a:lnTo>
                  <a:lnTo>
                    <a:pt x="329" y="108"/>
                  </a:lnTo>
                  <a:lnTo>
                    <a:pt x="334" y="103"/>
                  </a:lnTo>
                  <a:lnTo>
                    <a:pt x="336" y="101"/>
                  </a:lnTo>
                  <a:lnTo>
                    <a:pt x="340" y="99"/>
                  </a:lnTo>
                  <a:lnTo>
                    <a:pt x="343" y="99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47" y="96"/>
                  </a:lnTo>
                  <a:lnTo>
                    <a:pt x="349" y="94"/>
                  </a:lnTo>
                  <a:lnTo>
                    <a:pt x="347" y="90"/>
                  </a:lnTo>
                  <a:lnTo>
                    <a:pt x="345" y="83"/>
                  </a:lnTo>
                  <a:lnTo>
                    <a:pt x="338" y="78"/>
                  </a:lnTo>
                  <a:lnTo>
                    <a:pt x="334" y="72"/>
                  </a:lnTo>
                  <a:lnTo>
                    <a:pt x="329" y="67"/>
                  </a:lnTo>
                  <a:lnTo>
                    <a:pt x="325" y="63"/>
                  </a:lnTo>
                  <a:lnTo>
                    <a:pt x="325" y="58"/>
                  </a:lnTo>
                  <a:lnTo>
                    <a:pt x="322" y="54"/>
                  </a:lnTo>
                  <a:lnTo>
                    <a:pt x="322" y="49"/>
                  </a:lnTo>
                  <a:lnTo>
                    <a:pt x="322" y="43"/>
                  </a:lnTo>
                  <a:lnTo>
                    <a:pt x="320" y="36"/>
                  </a:lnTo>
                  <a:lnTo>
                    <a:pt x="318" y="29"/>
                  </a:lnTo>
                  <a:lnTo>
                    <a:pt x="316" y="25"/>
                  </a:lnTo>
                  <a:lnTo>
                    <a:pt x="314" y="20"/>
                  </a:lnTo>
                  <a:lnTo>
                    <a:pt x="309" y="16"/>
                  </a:lnTo>
                  <a:lnTo>
                    <a:pt x="307" y="13"/>
                  </a:lnTo>
                  <a:lnTo>
                    <a:pt x="302" y="9"/>
                  </a:lnTo>
                  <a:lnTo>
                    <a:pt x="300" y="7"/>
                  </a:lnTo>
                  <a:lnTo>
                    <a:pt x="300" y="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11" name="Freeform 119"/>
            <p:cNvSpPr>
              <a:spLocks/>
            </p:cNvSpPr>
            <p:nvPr/>
          </p:nvSpPr>
          <p:spPr bwMode="auto">
            <a:xfrm>
              <a:off x="5581650" y="1584325"/>
              <a:ext cx="554038" cy="277813"/>
            </a:xfrm>
            <a:custGeom>
              <a:avLst/>
              <a:gdLst>
                <a:gd name="T0" fmla="*/ 300 w 349"/>
                <a:gd name="T1" fmla="*/ 11 h 175"/>
                <a:gd name="T2" fmla="*/ 300 w 349"/>
                <a:gd name="T3" fmla="*/ 20 h 175"/>
                <a:gd name="T4" fmla="*/ 287 w 349"/>
                <a:gd name="T5" fmla="*/ 25 h 175"/>
                <a:gd name="T6" fmla="*/ 273 w 349"/>
                <a:gd name="T7" fmla="*/ 22 h 175"/>
                <a:gd name="T8" fmla="*/ 262 w 349"/>
                <a:gd name="T9" fmla="*/ 25 h 175"/>
                <a:gd name="T10" fmla="*/ 253 w 349"/>
                <a:gd name="T11" fmla="*/ 27 h 175"/>
                <a:gd name="T12" fmla="*/ 240 w 349"/>
                <a:gd name="T13" fmla="*/ 16 h 175"/>
                <a:gd name="T14" fmla="*/ 219 w 349"/>
                <a:gd name="T15" fmla="*/ 13 h 175"/>
                <a:gd name="T16" fmla="*/ 195 w 349"/>
                <a:gd name="T17" fmla="*/ 20 h 175"/>
                <a:gd name="T18" fmla="*/ 179 w 349"/>
                <a:gd name="T19" fmla="*/ 25 h 175"/>
                <a:gd name="T20" fmla="*/ 170 w 349"/>
                <a:gd name="T21" fmla="*/ 27 h 175"/>
                <a:gd name="T22" fmla="*/ 159 w 349"/>
                <a:gd name="T23" fmla="*/ 16 h 175"/>
                <a:gd name="T24" fmla="*/ 150 w 349"/>
                <a:gd name="T25" fmla="*/ 7 h 175"/>
                <a:gd name="T26" fmla="*/ 123 w 349"/>
                <a:gd name="T27" fmla="*/ 0 h 175"/>
                <a:gd name="T28" fmla="*/ 92 w 349"/>
                <a:gd name="T29" fmla="*/ 0 h 175"/>
                <a:gd name="T30" fmla="*/ 78 w 349"/>
                <a:gd name="T31" fmla="*/ 0 h 175"/>
                <a:gd name="T32" fmla="*/ 69 w 349"/>
                <a:gd name="T33" fmla="*/ 9 h 175"/>
                <a:gd name="T34" fmla="*/ 62 w 349"/>
                <a:gd name="T35" fmla="*/ 13 h 175"/>
                <a:gd name="T36" fmla="*/ 51 w 349"/>
                <a:gd name="T37" fmla="*/ 22 h 175"/>
                <a:gd name="T38" fmla="*/ 42 w 349"/>
                <a:gd name="T39" fmla="*/ 34 h 175"/>
                <a:gd name="T40" fmla="*/ 40 w 349"/>
                <a:gd name="T41" fmla="*/ 43 h 175"/>
                <a:gd name="T42" fmla="*/ 33 w 349"/>
                <a:gd name="T43" fmla="*/ 40 h 175"/>
                <a:gd name="T44" fmla="*/ 22 w 349"/>
                <a:gd name="T45" fmla="*/ 34 h 175"/>
                <a:gd name="T46" fmla="*/ 13 w 349"/>
                <a:gd name="T47" fmla="*/ 34 h 175"/>
                <a:gd name="T48" fmla="*/ 4 w 349"/>
                <a:gd name="T49" fmla="*/ 47 h 175"/>
                <a:gd name="T50" fmla="*/ 0 w 349"/>
                <a:gd name="T51" fmla="*/ 65 h 175"/>
                <a:gd name="T52" fmla="*/ 4 w 349"/>
                <a:gd name="T53" fmla="*/ 87 h 175"/>
                <a:gd name="T54" fmla="*/ 13 w 349"/>
                <a:gd name="T55" fmla="*/ 96 h 175"/>
                <a:gd name="T56" fmla="*/ 24 w 349"/>
                <a:gd name="T57" fmla="*/ 101 h 175"/>
                <a:gd name="T58" fmla="*/ 40 w 349"/>
                <a:gd name="T59" fmla="*/ 112 h 175"/>
                <a:gd name="T60" fmla="*/ 44 w 349"/>
                <a:gd name="T61" fmla="*/ 130 h 175"/>
                <a:gd name="T62" fmla="*/ 47 w 349"/>
                <a:gd name="T63" fmla="*/ 137 h 175"/>
                <a:gd name="T64" fmla="*/ 56 w 349"/>
                <a:gd name="T65" fmla="*/ 137 h 175"/>
                <a:gd name="T66" fmla="*/ 69 w 349"/>
                <a:gd name="T67" fmla="*/ 130 h 175"/>
                <a:gd name="T68" fmla="*/ 74 w 349"/>
                <a:gd name="T69" fmla="*/ 125 h 175"/>
                <a:gd name="T70" fmla="*/ 85 w 349"/>
                <a:gd name="T71" fmla="*/ 123 h 175"/>
                <a:gd name="T72" fmla="*/ 103 w 349"/>
                <a:gd name="T73" fmla="*/ 121 h 175"/>
                <a:gd name="T74" fmla="*/ 114 w 349"/>
                <a:gd name="T75" fmla="*/ 125 h 175"/>
                <a:gd name="T76" fmla="*/ 125 w 349"/>
                <a:gd name="T77" fmla="*/ 125 h 175"/>
                <a:gd name="T78" fmla="*/ 127 w 349"/>
                <a:gd name="T79" fmla="*/ 125 h 175"/>
                <a:gd name="T80" fmla="*/ 132 w 349"/>
                <a:gd name="T81" fmla="*/ 146 h 175"/>
                <a:gd name="T82" fmla="*/ 132 w 349"/>
                <a:gd name="T83" fmla="*/ 161 h 175"/>
                <a:gd name="T84" fmla="*/ 141 w 349"/>
                <a:gd name="T85" fmla="*/ 168 h 175"/>
                <a:gd name="T86" fmla="*/ 177 w 349"/>
                <a:gd name="T87" fmla="*/ 175 h 175"/>
                <a:gd name="T88" fmla="*/ 235 w 349"/>
                <a:gd name="T89" fmla="*/ 157 h 175"/>
                <a:gd name="T90" fmla="*/ 257 w 349"/>
                <a:gd name="T91" fmla="*/ 134 h 175"/>
                <a:gd name="T92" fmla="*/ 278 w 349"/>
                <a:gd name="T93" fmla="*/ 114 h 175"/>
                <a:gd name="T94" fmla="*/ 284 w 349"/>
                <a:gd name="T95" fmla="*/ 105 h 175"/>
                <a:gd name="T96" fmla="*/ 296 w 349"/>
                <a:gd name="T97" fmla="*/ 101 h 175"/>
                <a:gd name="T98" fmla="*/ 314 w 349"/>
                <a:gd name="T99" fmla="*/ 108 h 175"/>
                <a:gd name="T100" fmla="*/ 325 w 349"/>
                <a:gd name="T101" fmla="*/ 112 h 175"/>
                <a:gd name="T102" fmla="*/ 329 w 349"/>
                <a:gd name="T103" fmla="*/ 108 h 175"/>
                <a:gd name="T104" fmla="*/ 340 w 349"/>
                <a:gd name="T105" fmla="*/ 99 h 175"/>
                <a:gd name="T106" fmla="*/ 347 w 349"/>
                <a:gd name="T107" fmla="*/ 96 h 175"/>
                <a:gd name="T108" fmla="*/ 347 w 349"/>
                <a:gd name="T109" fmla="*/ 90 h 175"/>
                <a:gd name="T110" fmla="*/ 334 w 349"/>
                <a:gd name="T111" fmla="*/ 72 h 175"/>
                <a:gd name="T112" fmla="*/ 325 w 349"/>
                <a:gd name="T113" fmla="*/ 58 h 175"/>
                <a:gd name="T114" fmla="*/ 322 w 349"/>
                <a:gd name="T115" fmla="*/ 43 h 175"/>
                <a:gd name="T116" fmla="*/ 316 w 349"/>
                <a:gd name="T117" fmla="*/ 25 h 175"/>
                <a:gd name="T118" fmla="*/ 307 w 349"/>
                <a:gd name="T119" fmla="*/ 13 h 175"/>
                <a:gd name="T120" fmla="*/ 300 w 349"/>
                <a:gd name="T121" fmla="*/ 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9" h="175">
                  <a:moveTo>
                    <a:pt x="300" y="7"/>
                  </a:moveTo>
                  <a:lnTo>
                    <a:pt x="300" y="7"/>
                  </a:lnTo>
                  <a:lnTo>
                    <a:pt x="300" y="11"/>
                  </a:lnTo>
                  <a:lnTo>
                    <a:pt x="300" y="13"/>
                  </a:lnTo>
                  <a:lnTo>
                    <a:pt x="300" y="18"/>
                  </a:lnTo>
                  <a:lnTo>
                    <a:pt x="300" y="20"/>
                  </a:lnTo>
                  <a:lnTo>
                    <a:pt x="298" y="22"/>
                  </a:lnTo>
                  <a:lnTo>
                    <a:pt x="293" y="25"/>
                  </a:lnTo>
                  <a:lnTo>
                    <a:pt x="287" y="25"/>
                  </a:lnTo>
                  <a:lnTo>
                    <a:pt x="282" y="25"/>
                  </a:lnTo>
                  <a:lnTo>
                    <a:pt x="278" y="25"/>
                  </a:lnTo>
                  <a:lnTo>
                    <a:pt x="273" y="22"/>
                  </a:lnTo>
                  <a:lnTo>
                    <a:pt x="266" y="22"/>
                  </a:lnTo>
                  <a:lnTo>
                    <a:pt x="264" y="25"/>
                  </a:lnTo>
                  <a:lnTo>
                    <a:pt x="262" y="25"/>
                  </a:lnTo>
                  <a:lnTo>
                    <a:pt x="260" y="27"/>
                  </a:lnTo>
                  <a:lnTo>
                    <a:pt x="257" y="27"/>
                  </a:lnTo>
                  <a:lnTo>
                    <a:pt x="253" y="27"/>
                  </a:lnTo>
                  <a:lnTo>
                    <a:pt x="248" y="22"/>
                  </a:lnTo>
                  <a:lnTo>
                    <a:pt x="244" y="20"/>
                  </a:lnTo>
                  <a:lnTo>
                    <a:pt x="240" y="16"/>
                  </a:lnTo>
                  <a:lnTo>
                    <a:pt x="233" y="13"/>
                  </a:lnTo>
                  <a:lnTo>
                    <a:pt x="228" y="13"/>
                  </a:lnTo>
                  <a:lnTo>
                    <a:pt x="219" y="13"/>
                  </a:lnTo>
                  <a:lnTo>
                    <a:pt x="210" y="16"/>
                  </a:lnTo>
                  <a:lnTo>
                    <a:pt x="201" y="18"/>
                  </a:lnTo>
                  <a:lnTo>
                    <a:pt x="195" y="20"/>
                  </a:lnTo>
                  <a:lnTo>
                    <a:pt x="188" y="22"/>
                  </a:lnTo>
                  <a:lnTo>
                    <a:pt x="183" y="22"/>
                  </a:lnTo>
                  <a:lnTo>
                    <a:pt x="179" y="25"/>
                  </a:lnTo>
                  <a:lnTo>
                    <a:pt x="177" y="25"/>
                  </a:lnTo>
                  <a:lnTo>
                    <a:pt x="172" y="27"/>
                  </a:lnTo>
                  <a:lnTo>
                    <a:pt x="170" y="27"/>
                  </a:lnTo>
                  <a:lnTo>
                    <a:pt x="166" y="25"/>
                  </a:lnTo>
                  <a:lnTo>
                    <a:pt x="161" y="22"/>
                  </a:lnTo>
                  <a:lnTo>
                    <a:pt x="159" y="16"/>
                  </a:lnTo>
                  <a:lnTo>
                    <a:pt x="154" y="11"/>
                  </a:lnTo>
                  <a:lnTo>
                    <a:pt x="152" y="9"/>
                  </a:lnTo>
                  <a:lnTo>
                    <a:pt x="150" y="7"/>
                  </a:lnTo>
                  <a:lnTo>
                    <a:pt x="143" y="4"/>
                  </a:lnTo>
                  <a:lnTo>
                    <a:pt x="136" y="2"/>
                  </a:lnTo>
                  <a:lnTo>
                    <a:pt x="123" y="0"/>
                  </a:lnTo>
                  <a:lnTo>
                    <a:pt x="112" y="0"/>
                  </a:lnTo>
                  <a:lnTo>
                    <a:pt x="98" y="0"/>
                  </a:lnTo>
                  <a:lnTo>
                    <a:pt x="92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78" y="0"/>
                  </a:lnTo>
                  <a:lnTo>
                    <a:pt x="76" y="2"/>
                  </a:lnTo>
                  <a:lnTo>
                    <a:pt x="71" y="4"/>
                  </a:lnTo>
                  <a:lnTo>
                    <a:pt x="69" y="9"/>
                  </a:lnTo>
                  <a:lnTo>
                    <a:pt x="67" y="11"/>
                  </a:lnTo>
                  <a:lnTo>
                    <a:pt x="65" y="11"/>
                  </a:lnTo>
                  <a:lnTo>
                    <a:pt x="62" y="13"/>
                  </a:lnTo>
                  <a:lnTo>
                    <a:pt x="60" y="16"/>
                  </a:lnTo>
                  <a:lnTo>
                    <a:pt x="58" y="18"/>
                  </a:lnTo>
                  <a:lnTo>
                    <a:pt x="51" y="22"/>
                  </a:lnTo>
                  <a:lnTo>
                    <a:pt x="47" y="25"/>
                  </a:lnTo>
                  <a:lnTo>
                    <a:pt x="44" y="29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40" y="40"/>
                  </a:lnTo>
                  <a:lnTo>
                    <a:pt x="40" y="43"/>
                  </a:lnTo>
                  <a:lnTo>
                    <a:pt x="40" y="45"/>
                  </a:lnTo>
                  <a:lnTo>
                    <a:pt x="38" y="43"/>
                  </a:lnTo>
                  <a:lnTo>
                    <a:pt x="33" y="40"/>
                  </a:lnTo>
                  <a:lnTo>
                    <a:pt x="29" y="38"/>
                  </a:lnTo>
                  <a:lnTo>
                    <a:pt x="24" y="36"/>
                  </a:lnTo>
                  <a:lnTo>
                    <a:pt x="22" y="34"/>
                  </a:lnTo>
                  <a:lnTo>
                    <a:pt x="18" y="31"/>
                  </a:lnTo>
                  <a:lnTo>
                    <a:pt x="15" y="31"/>
                  </a:lnTo>
                  <a:lnTo>
                    <a:pt x="13" y="34"/>
                  </a:lnTo>
                  <a:lnTo>
                    <a:pt x="11" y="38"/>
                  </a:lnTo>
                  <a:lnTo>
                    <a:pt x="6" y="43"/>
                  </a:lnTo>
                  <a:lnTo>
                    <a:pt x="4" y="47"/>
                  </a:lnTo>
                  <a:lnTo>
                    <a:pt x="0" y="51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4"/>
                  </a:lnTo>
                  <a:lnTo>
                    <a:pt x="2" y="81"/>
                  </a:lnTo>
                  <a:lnTo>
                    <a:pt x="4" y="87"/>
                  </a:lnTo>
                  <a:lnTo>
                    <a:pt x="6" y="92"/>
                  </a:lnTo>
                  <a:lnTo>
                    <a:pt x="9" y="94"/>
                  </a:lnTo>
                  <a:lnTo>
                    <a:pt x="13" y="96"/>
                  </a:lnTo>
                  <a:lnTo>
                    <a:pt x="18" y="96"/>
                  </a:lnTo>
                  <a:lnTo>
                    <a:pt x="20" y="99"/>
                  </a:lnTo>
                  <a:lnTo>
                    <a:pt x="24" y="101"/>
                  </a:lnTo>
                  <a:lnTo>
                    <a:pt x="29" y="103"/>
                  </a:lnTo>
                  <a:lnTo>
                    <a:pt x="35" y="108"/>
                  </a:lnTo>
                  <a:lnTo>
                    <a:pt x="40" y="112"/>
                  </a:lnTo>
                  <a:lnTo>
                    <a:pt x="42" y="117"/>
                  </a:lnTo>
                  <a:lnTo>
                    <a:pt x="44" y="123"/>
                  </a:lnTo>
                  <a:lnTo>
                    <a:pt x="44" y="130"/>
                  </a:lnTo>
                  <a:lnTo>
                    <a:pt x="44" y="134"/>
                  </a:lnTo>
                  <a:lnTo>
                    <a:pt x="44" y="137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51" y="137"/>
                  </a:lnTo>
                  <a:lnTo>
                    <a:pt x="56" y="137"/>
                  </a:lnTo>
                  <a:lnTo>
                    <a:pt x="60" y="134"/>
                  </a:lnTo>
                  <a:lnTo>
                    <a:pt x="67" y="132"/>
                  </a:lnTo>
                  <a:lnTo>
                    <a:pt x="69" y="130"/>
                  </a:lnTo>
                  <a:lnTo>
                    <a:pt x="71" y="128"/>
                  </a:lnTo>
                  <a:lnTo>
                    <a:pt x="71" y="125"/>
                  </a:lnTo>
                  <a:lnTo>
                    <a:pt x="74" y="125"/>
                  </a:lnTo>
                  <a:lnTo>
                    <a:pt x="76" y="123"/>
                  </a:lnTo>
                  <a:lnTo>
                    <a:pt x="80" y="123"/>
                  </a:lnTo>
                  <a:lnTo>
                    <a:pt x="85" y="123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3" y="121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4" y="125"/>
                  </a:lnTo>
                  <a:lnTo>
                    <a:pt x="118" y="125"/>
                  </a:lnTo>
                  <a:lnTo>
                    <a:pt x="123" y="125"/>
                  </a:lnTo>
                  <a:lnTo>
                    <a:pt x="125" y="125"/>
                  </a:lnTo>
                  <a:lnTo>
                    <a:pt x="125" y="125"/>
                  </a:lnTo>
                  <a:lnTo>
                    <a:pt x="125" y="125"/>
                  </a:lnTo>
                  <a:lnTo>
                    <a:pt x="127" y="125"/>
                  </a:lnTo>
                  <a:lnTo>
                    <a:pt x="127" y="130"/>
                  </a:lnTo>
                  <a:lnTo>
                    <a:pt x="130" y="139"/>
                  </a:lnTo>
                  <a:lnTo>
                    <a:pt x="132" y="146"/>
                  </a:lnTo>
                  <a:lnTo>
                    <a:pt x="132" y="152"/>
                  </a:lnTo>
                  <a:lnTo>
                    <a:pt x="132" y="157"/>
                  </a:lnTo>
                  <a:lnTo>
                    <a:pt x="132" y="161"/>
                  </a:lnTo>
                  <a:lnTo>
                    <a:pt x="132" y="164"/>
                  </a:lnTo>
                  <a:lnTo>
                    <a:pt x="136" y="166"/>
                  </a:lnTo>
                  <a:lnTo>
                    <a:pt x="141" y="168"/>
                  </a:lnTo>
                  <a:lnTo>
                    <a:pt x="150" y="170"/>
                  </a:lnTo>
                  <a:lnTo>
                    <a:pt x="163" y="173"/>
                  </a:lnTo>
                  <a:lnTo>
                    <a:pt x="177" y="175"/>
                  </a:lnTo>
                  <a:lnTo>
                    <a:pt x="188" y="175"/>
                  </a:lnTo>
                  <a:lnTo>
                    <a:pt x="190" y="175"/>
                  </a:lnTo>
                  <a:lnTo>
                    <a:pt x="235" y="157"/>
                  </a:lnTo>
                  <a:lnTo>
                    <a:pt x="237" y="152"/>
                  </a:lnTo>
                  <a:lnTo>
                    <a:pt x="246" y="143"/>
                  </a:lnTo>
                  <a:lnTo>
                    <a:pt x="257" y="134"/>
                  </a:lnTo>
                  <a:lnTo>
                    <a:pt x="266" y="123"/>
                  </a:lnTo>
                  <a:lnTo>
                    <a:pt x="275" y="119"/>
                  </a:lnTo>
                  <a:lnTo>
                    <a:pt x="278" y="114"/>
                  </a:lnTo>
                  <a:lnTo>
                    <a:pt x="280" y="112"/>
                  </a:lnTo>
                  <a:lnTo>
                    <a:pt x="282" y="108"/>
                  </a:lnTo>
                  <a:lnTo>
                    <a:pt x="284" y="105"/>
                  </a:lnTo>
                  <a:lnTo>
                    <a:pt x="287" y="103"/>
                  </a:lnTo>
                  <a:lnTo>
                    <a:pt x="291" y="101"/>
                  </a:lnTo>
                  <a:lnTo>
                    <a:pt x="296" y="101"/>
                  </a:lnTo>
                  <a:lnTo>
                    <a:pt x="302" y="103"/>
                  </a:lnTo>
                  <a:lnTo>
                    <a:pt x="309" y="105"/>
                  </a:lnTo>
                  <a:lnTo>
                    <a:pt x="314" y="108"/>
                  </a:lnTo>
                  <a:lnTo>
                    <a:pt x="318" y="110"/>
                  </a:lnTo>
                  <a:lnTo>
                    <a:pt x="322" y="112"/>
                  </a:lnTo>
                  <a:lnTo>
                    <a:pt x="325" y="112"/>
                  </a:lnTo>
                  <a:lnTo>
                    <a:pt x="325" y="112"/>
                  </a:lnTo>
                  <a:lnTo>
                    <a:pt x="327" y="110"/>
                  </a:lnTo>
                  <a:lnTo>
                    <a:pt x="329" y="108"/>
                  </a:lnTo>
                  <a:lnTo>
                    <a:pt x="334" y="103"/>
                  </a:lnTo>
                  <a:lnTo>
                    <a:pt x="336" y="101"/>
                  </a:lnTo>
                  <a:lnTo>
                    <a:pt x="340" y="99"/>
                  </a:lnTo>
                  <a:lnTo>
                    <a:pt x="343" y="99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47" y="96"/>
                  </a:lnTo>
                  <a:lnTo>
                    <a:pt x="349" y="94"/>
                  </a:lnTo>
                  <a:lnTo>
                    <a:pt x="347" y="90"/>
                  </a:lnTo>
                  <a:lnTo>
                    <a:pt x="345" y="83"/>
                  </a:lnTo>
                  <a:lnTo>
                    <a:pt x="338" y="78"/>
                  </a:lnTo>
                  <a:lnTo>
                    <a:pt x="334" y="72"/>
                  </a:lnTo>
                  <a:lnTo>
                    <a:pt x="329" y="67"/>
                  </a:lnTo>
                  <a:lnTo>
                    <a:pt x="325" y="63"/>
                  </a:lnTo>
                  <a:lnTo>
                    <a:pt x="325" y="58"/>
                  </a:lnTo>
                  <a:lnTo>
                    <a:pt x="322" y="54"/>
                  </a:lnTo>
                  <a:lnTo>
                    <a:pt x="322" y="49"/>
                  </a:lnTo>
                  <a:lnTo>
                    <a:pt x="322" y="43"/>
                  </a:lnTo>
                  <a:lnTo>
                    <a:pt x="320" y="36"/>
                  </a:lnTo>
                  <a:lnTo>
                    <a:pt x="318" y="29"/>
                  </a:lnTo>
                  <a:lnTo>
                    <a:pt x="316" y="25"/>
                  </a:lnTo>
                  <a:lnTo>
                    <a:pt x="314" y="20"/>
                  </a:lnTo>
                  <a:lnTo>
                    <a:pt x="309" y="16"/>
                  </a:lnTo>
                  <a:lnTo>
                    <a:pt x="307" y="13"/>
                  </a:lnTo>
                  <a:lnTo>
                    <a:pt x="302" y="9"/>
                  </a:lnTo>
                  <a:lnTo>
                    <a:pt x="300" y="7"/>
                  </a:lnTo>
                  <a:lnTo>
                    <a:pt x="300" y="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12" name="Freeform 120"/>
            <p:cNvSpPr>
              <a:spLocks/>
            </p:cNvSpPr>
            <p:nvPr/>
          </p:nvSpPr>
          <p:spPr bwMode="auto">
            <a:xfrm>
              <a:off x="5691188" y="1844675"/>
              <a:ext cx="185738" cy="149225"/>
            </a:xfrm>
            <a:custGeom>
              <a:avLst/>
              <a:gdLst>
                <a:gd name="T0" fmla="*/ 14 w 117"/>
                <a:gd name="T1" fmla="*/ 15 h 94"/>
                <a:gd name="T2" fmla="*/ 11 w 117"/>
                <a:gd name="T3" fmla="*/ 15 h 94"/>
                <a:gd name="T4" fmla="*/ 9 w 117"/>
                <a:gd name="T5" fmla="*/ 15 h 94"/>
                <a:gd name="T6" fmla="*/ 7 w 117"/>
                <a:gd name="T7" fmla="*/ 13 h 94"/>
                <a:gd name="T8" fmla="*/ 5 w 117"/>
                <a:gd name="T9" fmla="*/ 13 h 94"/>
                <a:gd name="T10" fmla="*/ 2 w 117"/>
                <a:gd name="T11" fmla="*/ 15 h 94"/>
                <a:gd name="T12" fmla="*/ 0 w 117"/>
                <a:gd name="T13" fmla="*/ 18 h 94"/>
                <a:gd name="T14" fmla="*/ 0 w 117"/>
                <a:gd name="T15" fmla="*/ 20 h 94"/>
                <a:gd name="T16" fmla="*/ 2 w 117"/>
                <a:gd name="T17" fmla="*/ 24 h 94"/>
                <a:gd name="T18" fmla="*/ 5 w 117"/>
                <a:gd name="T19" fmla="*/ 24 h 94"/>
                <a:gd name="T20" fmla="*/ 9 w 117"/>
                <a:gd name="T21" fmla="*/ 26 h 94"/>
                <a:gd name="T22" fmla="*/ 11 w 117"/>
                <a:gd name="T23" fmla="*/ 31 h 94"/>
                <a:gd name="T24" fmla="*/ 16 w 117"/>
                <a:gd name="T25" fmla="*/ 33 h 94"/>
                <a:gd name="T26" fmla="*/ 18 w 117"/>
                <a:gd name="T27" fmla="*/ 35 h 94"/>
                <a:gd name="T28" fmla="*/ 23 w 117"/>
                <a:gd name="T29" fmla="*/ 40 h 94"/>
                <a:gd name="T30" fmla="*/ 25 w 117"/>
                <a:gd name="T31" fmla="*/ 44 h 94"/>
                <a:gd name="T32" fmla="*/ 25 w 117"/>
                <a:gd name="T33" fmla="*/ 49 h 94"/>
                <a:gd name="T34" fmla="*/ 27 w 117"/>
                <a:gd name="T35" fmla="*/ 53 h 94"/>
                <a:gd name="T36" fmla="*/ 31 w 117"/>
                <a:gd name="T37" fmla="*/ 56 h 94"/>
                <a:gd name="T38" fmla="*/ 36 w 117"/>
                <a:gd name="T39" fmla="*/ 58 h 94"/>
                <a:gd name="T40" fmla="*/ 40 w 117"/>
                <a:gd name="T41" fmla="*/ 58 h 94"/>
                <a:gd name="T42" fmla="*/ 45 w 117"/>
                <a:gd name="T43" fmla="*/ 60 h 94"/>
                <a:gd name="T44" fmla="*/ 47 w 117"/>
                <a:gd name="T45" fmla="*/ 65 h 94"/>
                <a:gd name="T46" fmla="*/ 49 w 117"/>
                <a:gd name="T47" fmla="*/ 65 h 94"/>
                <a:gd name="T48" fmla="*/ 52 w 117"/>
                <a:gd name="T49" fmla="*/ 67 h 94"/>
                <a:gd name="T50" fmla="*/ 56 w 117"/>
                <a:gd name="T51" fmla="*/ 76 h 94"/>
                <a:gd name="T52" fmla="*/ 58 w 117"/>
                <a:gd name="T53" fmla="*/ 76 h 94"/>
                <a:gd name="T54" fmla="*/ 58 w 117"/>
                <a:gd name="T55" fmla="*/ 74 h 94"/>
                <a:gd name="T56" fmla="*/ 63 w 117"/>
                <a:gd name="T57" fmla="*/ 71 h 94"/>
                <a:gd name="T58" fmla="*/ 67 w 117"/>
                <a:gd name="T59" fmla="*/ 71 h 94"/>
                <a:gd name="T60" fmla="*/ 74 w 117"/>
                <a:gd name="T61" fmla="*/ 71 h 94"/>
                <a:gd name="T62" fmla="*/ 81 w 117"/>
                <a:gd name="T63" fmla="*/ 76 h 94"/>
                <a:gd name="T64" fmla="*/ 92 w 117"/>
                <a:gd name="T65" fmla="*/ 80 h 94"/>
                <a:gd name="T66" fmla="*/ 103 w 117"/>
                <a:gd name="T67" fmla="*/ 87 h 94"/>
                <a:gd name="T68" fmla="*/ 112 w 117"/>
                <a:gd name="T69" fmla="*/ 94 h 94"/>
                <a:gd name="T70" fmla="*/ 117 w 117"/>
                <a:gd name="T71" fmla="*/ 94 h 94"/>
                <a:gd name="T72" fmla="*/ 117 w 117"/>
                <a:gd name="T73" fmla="*/ 87 h 94"/>
                <a:gd name="T74" fmla="*/ 117 w 117"/>
                <a:gd name="T75" fmla="*/ 71 h 94"/>
                <a:gd name="T76" fmla="*/ 117 w 117"/>
                <a:gd name="T77" fmla="*/ 51 h 94"/>
                <a:gd name="T78" fmla="*/ 117 w 117"/>
                <a:gd name="T79" fmla="*/ 33 h 94"/>
                <a:gd name="T80" fmla="*/ 117 w 117"/>
                <a:gd name="T81" fmla="*/ 18 h 94"/>
                <a:gd name="T82" fmla="*/ 117 w 117"/>
                <a:gd name="T83" fmla="*/ 11 h 94"/>
                <a:gd name="T84" fmla="*/ 110 w 117"/>
                <a:gd name="T85" fmla="*/ 11 h 94"/>
                <a:gd name="T86" fmla="*/ 97 w 117"/>
                <a:gd name="T87" fmla="*/ 11 h 94"/>
                <a:gd name="T88" fmla="*/ 81 w 117"/>
                <a:gd name="T89" fmla="*/ 6 h 94"/>
                <a:gd name="T90" fmla="*/ 76 w 117"/>
                <a:gd name="T91" fmla="*/ 4 h 94"/>
                <a:gd name="T92" fmla="*/ 72 w 117"/>
                <a:gd name="T93" fmla="*/ 2 h 94"/>
                <a:gd name="T94" fmla="*/ 70 w 117"/>
                <a:gd name="T95" fmla="*/ 2 h 94"/>
                <a:gd name="T96" fmla="*/ 67 w 117"/>
                <a:gd name="T97" fmla="*/ 2 h 94"/>
                <a:gd name="T98" fmla="*/ 65 w 117"/>
                <a:gd name="T99" fmla="*/ 2 h 94"/>
                <a:gd name="T100" fmla="*/ 61 w 117"/>
                <a:gd name="T101" fmla="*/ 2 h 94"/>
                <a:gd name="T102" fmla="*/ 49 w 117"/>
                <a:gd name="T103" fmla="*/ 2 h 94"/>
                <a:gd name="T104" fmla="*/ 38 w 117"/>
                <a:gd name="T105" fmla="*/ 2 h 94"/>
                <a:gd name="T106" fmla="*/ 29 w 117"/>
                <a:gd name="T107" fmla="*/ 2 h 94"/>
                <a:gd name="T108" fmla="*/ 25 w 117"/>
                <a:gd name="T109" fmla="*/ 0 h 94"/>
                <a:gd name="T110" fmla="*/ 23 w 117"/>
                <a:gd name="T111" fmla="*/ 0 h 94"/>
                <a:gd name="T112" fmla="*/ 20 w 117"/>
                <a:gd name="T113" fmla="*/ 0 h 94"/>
                <a:gd name="T114" fmla="*/ 20 w 117"/>
                <a:gd name="T115" fmla="*/ 0 h 94"/>
                <a:gd name="T116" fmla="*/ 14 w 117"/>
                <a:gd name="T117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7" h="94">
                  <a:moveTo>
                    <a:pt x="14" y="15"/>
                  </a:moveTo>
                  <a:lnTo>
                    <a:pt x="11" y="15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2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5" y="24"/>
                  </a:lnTo>
                  <a:lnTo>
                    <a:pt x="9" y="26"/>
                  </a:lnTo>
                  <a:lnTo>
                    <a:pt x="11" y="31"/>
                  </a:lnTo>
                  <a:lnTo>
                    <a:pt x="16" y="33"/>
                  </a:lnTo>
                  <a:lnTo>
                    <a:pt x="18" y="35"/>
                  </a:lnTo>
                  <a:lnTo>
                    <a:pt x="23" y="40"/>
                  </a:lnTo>
                  <a:lnTo>
                    <a:pt x="25" y="44"/>
                  </a:lnTo>
                  <a:lnTo>
                    <a:pt x="25" y="49"/>
                  </a:lnTo>
                  <a:lnTo>
                    <a:pt x="27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0" y="58"/>
                  </a:lnTo>
                  <a:lnTo>
                    <a:pt x="45" y="60"/>
                  </a:lnTo>
                  <a:lnTo>
                    <a:pt x="47" y="65"/>
                  </a:lnTo>
                  <a:lnTo>
                    <a:pt x="49" y="65"/>
                  </a:lnTo>
                  <a:lnTo>
                    <a:pt x="52" y="67"/>
                  </a:lnTo>
                  <a:lnTo>
                    <a:pt x="56" y="76"/>
                  </a:lnTo>
                  <a:lnTo>
                    <a:pt x="58" y="76"/>
                  </a:lnTo>
                  <a:lnTo>
                    <a:pt x="58" y="74"/>
                  </a:lnTo>
                  <a:lnTo>
                    <a:pt x="63" y="71"/>
                  </a:lnTo>
                  <a:lnTo>
                    <a:pt x="67" y="71"/>
                  </a:lnTo>
                  <a:lnTo>
                    <a:pt x="74" y="71"/>
                  </a:lnTo>
                  <a:lnTo>
                    <a:pt x="81" y="76"/>
                  </a:lnTo>
                  <a:lnTo>
                    <a:pt x="92" y="80"/>
                  </a:lnTo>
                  <a:lnTo>
                    <a:pt x="103" y="87"/>
                  </a:lnTo>
                  <a:lnTo>
                    <a:pt x="112" y="94"/>
                  </a:lnTo>
                  <a:lnTo>
                    <a:pt x="117" y="94"/>
                  </a:lnTo>
                  <a:lnTo>
                    <a:pt x="117" y="87"/>
                  </a:lnTo>
                  <a:lnTo>
                    <a:pt x="117" y="71"/>
                  </a:lnTo>
                  <a:lnTo>
                    <a:pt x="117" y="51"/>
                  </a:lnTo>
                  <a:lnTo>
                    <a:pt x="117" y="33"/>
                  </a:lnTo>
                  <a:lnTo>
                    <a:pt x="117" y="18"/>
                  </a:lnTo>
                  <a:lnTo>
                    <a:pt x="117" y="11"/>
                  </a:lnTo>
                  <a:lnTo>
                    <a:pt x="110" y="11"/>
                  </a:lnTo>
                  <a:lnTo>
                    <a:pt x="97" y="11"/>
                  </a:lnTo>
                  <a:lnTo>
                    <a:pt x="81" y="6"/>
                  </a:lnTo>
                  <a:lnTo>
                    <a:pt x="76" y="4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67" y="2"/>
                  </a:lnTo>
                  <a:lnTo>
                    <a:pt x="65" y="2"/>
                  </a:lnTo>
                  <a:lnTo>
                    <a:pt x="61" y="2"/>
                  </a:lnTo>
                  <a:lnTo>
                    <a:pt x="49" y="2"/>
                  </a:lnTo>
                  <a:lnTo>
                    <a:pt x="38" y="2"/>
                  </a:lnTo>
                  <a:lnTo>
                    <a:pt x="29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4" y="1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13" name="Freeform 121"/>
            <p:cNvSpPr>
              <a:spLocks/>
            </p:cNvSpPr>
            <p:nvPr/>
          </p:nvSpPr>
          <p:spPr bwMode="auto">
            <a:xfrm>
              <a:off x="5691188" y="1844675"/>
              <a:ext cx="185738" cy="149225"/>
            </a:xfrm>
            <a:custGeom>
              <a:avLst/>
              <a:gdLst>
                <a:gd name="T0" fmla="*/ 14 w 117"/>
                <a:gd name="T1" fmla="*/ 15 h 94"/>
                <a:gd name="T2" fmla="*/ 11 w 117"/>
                <a:gd name="T3" fmla="*/ 15 h 94"/>
                <a:gd name="T4" fmla="*/ 9 w 117"/>
                <a:gd name="T5" fmla="*/ 15 h 94"/>
                <a:gd name="T6" fmla="*/ 7 w 117"/>
                <a:gd name="T7" fmla="*/ 13 h 94"/>
                <a:gd name="T8" fmla="*/ 5 w 117"/>
                <a:gd name="T9" fmla="*/ 13 h 94"/>
                <a:gd name="T10" fmla="*/ 2 w 117"/>
                <a:gd name="T11" fmla="*/ 15 h 94"/>
                <a:gd name="T12" fmla="*/ 0 w 117"/>
                <a:gd name="T13" fmla="*/ 18 h 94"/>
                <a:gd name="T14" fmla="*/ 0 w 117"/>
                <a:gd name="T15" fmla="*/ 20 h 94"/>
                <a:gd name="T16" fmla="*/ 2 w 117"/>
                <a:gd name="T17" fmla="*/ 24 h 94"/>
                <a:gd name="T18" fmla="*/ 5 w 117"/>
                <a:gd name="T19" fmla="*/ 24 h 94"/>
                <a:gd name="T20" fmla="*/ 9 w 117"/>
                <a:gd name="T21" fmla="*/ 26 h 94"/>
                <a:gd name="T22" fmla="*/ 11 w 117"/>
                <a:gd name="T23" fmla="*/ 31 h 94"/>
                <a:gd name="T24" fmla="*/ 16 w 117"/>
                <a:gd name="T25" fmla="*/ 33 h 94"/>
                <a:gd name="T26" fmla="*/ 18 w 117"/>
                <a:gd name="T27" fmla="*/ 35 h 94"/>
                <a:gd name="T28" fmla="*/ 23 w 117"/>
                <a:gd name="T29" fmla="*/ 40 h 94"/>
                <a:gd name="T30" fmla="*/ 25 w 117"/>
                <a:gd name="T31" fmla="*/ 44 h 94"/>
                <a:gd name="T32" fmla="*/ 25 w 117"/>
                <a:gd name="T33" fmla="*/ 49 h 94"/>
                <a:gd name="T34" fmla="*/ 27 w 117"/>
                <a:gd name="T35" fmla="*/ 53 h 94"/>
                <a:gd name="T36" fmla="*/ 31 w 117"/>
                <a:gd name="T37" fmla="*/ 56 h 94"/>
                <a:gd name="T38" fmla="*/ 36 w 117"/>
                <a:gd name="T39" fmla="*/ 58 h 94"/>
                <a:gd name="T40" fmla="*/ 40 w 117"/>
                <a:gd name="T41" fmla="*/ 58 h 94"/>
                <a:gd name="T42" fmla="*/ 45 w 117"/>
                <a:gd name="T43" fmla="*/ 60 h 94"/>
                <a:gd name="T44" fmla="*/ 47 w 117"/>
                <a:gd name="T45" fmla="*/ 65 h 94"/>
                <a:gd name="T46" fmla="*/ 49 w 117"/>
                <a:gd name="T47" fmla="*/ 65 h 94"/>
                <a:gd name="T48" fmla="*/ 52 w 117"/>
                <a:gd name="T49" fmla="*/ 67 h 94"/>
                <a:gd name="T50" fmla="*/ 56 w 117"/>
                <a:gd name="T51" fmla="*/ 76 h 94"/>
                <a:gd name="T52" fmla="*/ 58 w 117"/>
                <a:gd name="T53" fmla="*/ 76 h 94"/>
                <a:gd name="T54" fmla="*/ 58 w 117"/>
                <a:gd name="T55" fmla="*/ 74 h 94"/>
                <a:gd name="T56" fmla="*/ 63 w 117"/>
                <a:gd name="T57" fmla="*/ 71 h 94"/>
                <a:gd name="T58" fmla="*/ 67 w 117"/>
                <a:gd name="T59" fmla="*/ 71 h 94"/>
                <a:gd name="T60" fmla="*/ 74 w 117"/>
                <a:gd name="T61" fmla="*/ 71 h 94"/>
                <a:gd name="T62" fmla="*/ 81 w 117"/>
                <a:gd name="T63" fmla="*/ 76 h 94"/>
                <a:gd name="T64" fmla="*/ 92 w 117"/>
                <a:gd name="T65" fmla="*/ 80 h 94"/>
                <a:gd name="T66" fmla="*/ 103 w 117"/>
                <a:gd name="T67" fmla="*/ 87 h 94"/>
                <a:gd name="T68" fmla="*/ 112 w 117"/>
                <a:gd name="T69" fmla="*/ 94 h 94"/>
                <a:gd name="T70" fmla="*/ 117 w 117"/>
                <a:gd name="T71" fmla="*/ 94 h 94"/>
                <a:gd name="T72" fmla="*/ 117 w 117"/>
                <a:gd name="T73" fmla="*/ 87 h 94"/>
                <a:gd name="T74" fmla="*/ 117 w 117"/>
                <a:gd name="T75" fmla="*/ 71 h 94"/>
                <a:gd name="T76" fmla="*/ 117 w 117"/>
                <a:gd name="T77" fmla="*/ 51 h 94"/>
                <a:gd name="T78" fmla="*/ 117 w 117"/>
                <a:gd name="T79" fmla="*/ 33 h 94"/>
                <a:gd name="T80" fmla="*/ 117 w 117"/>
                <a:gd name="T81" fmla="*/ 18 h 94"/>
                <a:gd name="T82" fmla="*/ 117 w 117"/>
                <a:gd name="T83" fmla="*/ 11 h 94"/>
                <a:gd name="T84" fmla="*/ 110 w 117"/>
                <a:gd name="T85" fmla="*/ 11 h 94"/>
                <a:gd name="T86" fmla="*/ 97 w 117"/>
                <a:gd name="T87" fmla="*/ 11 h 94"/>
                <a:gd name="T88" fmla="*/ 81 w 117"/>
                <a:gd name="T89" fmla="*/ 6 h 94"/>
                <a:gd name="T90" fmla="*/ 76 w 117"/>
                <a:gd name="T91" fmla="*/ 4 h 94"/>
                <a:gd name="T92" fmla="*/ 72 w 117"/>
                <a:gd name="T93" fmla="*/ 2 h 94"/>
                <a:gd name="T94" fmla="*/ 70 w 117"/>
                <a:gd name="T95" fmla="*/ 2 h 94"/>
                <a:gd name="T96" fmla="*/ 67 w 117"/>
                <a:gd name="T97" fmla="*/ 2 h 94"/>
                <a:gd name="T98" fmla="*/ 65 w 117"/>
                <a:gd name="T99" fmla="*/ 2 h 94"/>
                <a:gd name="T100" fmla="*/ 61 w 117"/>
                <a:gd name="T101" fmla="*/ 2 h 94"/>
                <a:gd name="T102" fmla="*/ 49 w 117"/>
                <a:gd name="T103" fmla="*/ 2 h 94"/>
                <a:gd name="T104" fmla="*/ 38 w 117"/>
                <a:gd name="T105" fmla="*/ 2 h 94"/>
                <a:gd name="T106" fmla="*/ 29 w 117"/>
                <a:gd name="T107" fmla="*/ 2 h 94"/>
                <a:gd name="T108" fmla="*/ 25 w 117"/>
                <a:gd name="T109" fmla="*/ 0 h 94"/>
                <a:gd name="T110" fmla="*/ 23 w 117"/>
                <a:gd name="T111" fmla="*/ 0 h 94"/>
                <a:gd name="T112" fmla="*/ 20 w 117"/>
                <a:gd name="T113" fmla="*/ 0 h 94"/>
                <a:gd name="T114" fmla="*/ 20 w 117"/>
                <a:gd name="T115" fmla="*/ 0 h 94"/>
                <a:gd name="T116" fmla="*/ 14 w 117"/>
                <a:gd name="T117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7" h="94">
                  <a:moveTo>
                    <a:pt x="14" y="15"/>
                  </a:moveTo>
                  <a:lnTo>
                    <a:pt x="11" y="15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2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5" y="24"/>
                  </a:lnTo>
                  <a:lnTo>
                    <a:pt x="9" y="26"/>
                  </a:lnTo>
                  <a:lnTo>
                    <a:pt x="11" y="31"/>
                  </a:lnTo>
                  <a:lnTo>
                    <a:pt x="16" y="33"/>
                  </a:lnTo>
                  <a:lnTo>
                    <a:pt x="18" y="35"/>
                  </a:lnTo>
                  <a:lnTo>
                    <a:pt x="23" y="40"/>
                  </a:lnTo>
                  <a:lnTo>
                    <a:pt x="25" y="44"/>
                  </a:lnTo>
                  <a:lnTo>
                    <a:pt x="25" y="49"/>
                  </a:lnTo>
                  <a:lnTo>
                    <a:pt x="27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0" y="58"/>
                  </a:lnTo>
                  <a:lnTo>
                    <a:pt x="45" y="60"/>
                  </a:lnTo>
                  <a:lnTo>
                    <a:pt x="47" y="65"/>
                  </a:lnTo>
                  <a:lnTo>
                    <a:pt x="49" y="65"/>
                  </a:lnTo>
                  <a:lnTo>
                    <a:pt x="52" y="67"/>
                  </a:lnTo>
                  <a:lnTo>
                    <a:pt x="56" y="76"/>
                  </a:lnTo>
                  <a:lnTo>
                    <a:pt x="58" y="76"/>
                  </a:lnTo>
                  <a:lnTo>
                    <a:pt x="58" y="74"/>
                  </a:lnTo>
                  <a:lnTo>
                    <a:pt x="63" y="71"/>
                  </a:lnTo>
                  <a:lnTo>
                    <a:pt x="67" y="71"/>
                  </a:lnTo>
                  <a:lnTo>
                    <a:pt x="74" y="71"/>
                  </a:lnTo>
                  <a:lnTo>
                    <a:pt x="81" y="76"/>
                  </a:lnTo>
                  <a:lnTo>
                    <a:pt x="92" y="80"/>
                  </a:lnTo>
                  <a:lnTo>
                    <a:pt x="103" y="87"/>
                  </a:lnTo>
                  <a:lnTo>
                    <a:pt x="112" y="94"/>
                  </a:lnTo>
                  <a:lnTo>
                    <a:pt x="117" y="94"/>
                  </a:lnTo>
                  <a:lnTo>
                    <a:pt x="117" y="87"/>
                  </a:lnTo>
                  <a:lnTo>
                    <a:pt x="117" y="71"/>
                  </a:lnTo>
                  <a:lnTo>
                    <a:pt x="117" y="51"/>
                  </a:lnTo>
                  <a:lnTo>
                    <a:pt x="117" y="33"/>
                  </a:lnTo>
                  <a:lnTo>
                    <a:pt x="117" y="18"/>
                  </a:lnTo>
                  <a:lnTo>
                    <a:pt x="117" y="11"/>
                  </a:lnTo>
                  <a:lnTo>
                    <a:pt x="110" y="11"/>
                  </a:lnTo>
                  <a:lnTo>
                    <a:pt x="97" y="11"/>
                  </a:lnTo>
                  <a:lnTo>
                    <a:pt x="81" y="6"/>
                  </a:lnTo>
                  <a:lnTo>
                    <a:pt x="76" y="4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67" y="2"/>
                  </a:lnTo>
                  <a:lnTo>
                    <a:pt x="65" y="2"/>
                  </a:lnTo>
                  <a:lnTo>
                    <a:pt x="61" y="2"/>
                  </a:lnTo>
                  <a:lnTo>
                    <a:pt x="49" y="2"/>
                  </a:lnTo>
                  <a:lnTo>
                    <a:pt x="38" y="2"/>
                  </a:lnTo>
                  <a:lnTo>
                    <a:pt x="29" y="2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4" y="1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14" name="Freeform 122"/>
            <p:cNvSpPr>
              <a:spLocks/>
            </p:cNvSpPr>
            <p:nvPr/>
          </p:nvSpPr>
          <p:spPr bwMode="auto">
            <a:xfrm>
              <a:off x="5616575" y="1446212"/>
              <a:ext cx="152400" cy="130175"/>
            </a:xfrm>
            <a:custGeom>
              <a:avLst/>
              <a:gdLst>
                <a:gd name="T0" fmla="*/ 47 w 96"/>
                <a:gd name="T1" fmla="*/ 11 h 82"/>
                <a:gd name="T2" fmla="*/ 47 w 96"/>
                <a:gd name="T3" fmla="*/ 11 h 82"/>
                <a:gd name="T4" fmla="*/ 49 w 96"/>
                <a:gd name="T5" fmla="*/ 13 h 82"/>
                <a:gd name="T6" fmla="*/ 49 w 96"/>
                <a:gd name="T7" fmla="*/ 17 h 82"/>
                <a:gd name="T8" fmla="*/ 49 w 96"/>
                <a:gd name="T9" fmla="*/ 20 h 82"/>
                <a:gd name="T10" fmla="*/ 47 w 96"/>
                <a:gd name="T11" fmla="*/ 24 h 82"/>
                <a:gd name="T12" fmla="*/ 45 w 96"/>
                <a:gd name="T13" fmla="*/ 26 h 82"/>
                <a:gd name="T14" fmla="*/ 43 w 96"/>
                <a:gd name="T15" fmla="*/ 26 h 82"/>
                <a:gd name="T16" fmla="*/ 36 w 96"/>
                <a:gd name="T17" fmla="*/ 26 h 82"/>
                <a:gd name="T18" fmla="*/ 29 w 96"/>
                <a:gd name="T19" fmla="*/ 26 h 82"/>
                <a:gd name="T20" fmla="*/ 22 w 96"/>
                <a:gd name="T21" fmla="*/ 26 h 82"/>
                <a:gd name="T22" fmla="*/ 16 w 96"/>
                <a:gd name="T23" fmla="*/ 26 h 82"/>
                <a:gd name="T24" fmla="*/ 11 w 96"/>
                <a:gd name="T25" fmla="*/ 31 h 82"/>
                <a:gd name="T26" fmla="*/ 7 w 96"/>
                <a:gd name="T27" fmla="*/ 35 h 82"/>
                <a:gd name="T28" fmla="*/ 2 w 96"/>
                <a:gd name="T29" fmla="*/ 38 h 82"/>
                <a:gd name="T30" fmla="*/ 0 w 96"/>
                <a:gd name="T31" fmla="*/ 42 h 82"/>
                <a:gd name="T32" fmla="*/ 0 w 96"/>
                <a:gd name="T33" fmla="*/ 47 h 82"/>
                <a:gd name="T34" fmla="*/ 2 w 96"/>
                <a:gd name="T35" fmla="*/ 51 h 82"/>
                <a:gd name="T36" fmla="*/ 7 w 96"/>
                <a:gd name="T37" fmla="*/ 56 h 82"/>
                <a:gd name="T38" fmla="*/ 11 w 96"/>
                <a:gd name="T39" fmla="*/ 58 h 82"/>
                <a:gd name="T40" fmla="*/ 16 w 96"/>
                <a:gd name="T41" fmla="*/ 60 h 82"/>
                <a:gd name="T42" fmla="*/ 22 w 96"/>
                <a:gd name="T43" fmla="*/ 62 h 82"/>
                <a:gd name="T44" fmla="*/ 31 w 96"/>
                <a:gd name="T45" fmla="*/ 67 h 82"/>
                <a:gd name="T46" fmla="*/ 40 w 96"/>
                <a:gd name="T47" fmla="*/ 71 h 82"/>
                <a:gd name="T48" fmla="*/ 47 w 96"/>
                <a:gd name="T49" fmla="*/ 73 h 82"/>
                <a:gd name="T50" fmla="*/ 52 w 96"/>
                <a:gd name="T51" fmla="*/ 76 h 82"/>
                <a:gd name="T52" fmla="*/ 56 w 96"/>
                <a:gd name="T53" fmla="*/ 78 h 82"/>
                <a:gd name="T54" fmla="*/ 58 w 96"/>
                <a:gd name="T55" fmla="*/ 80 h 82"/>
                <a:gd name="T56" fmla="*/ 61 w 96"/>
                <a:gd name="T57" fmla="*/ 82 h 82"/>
                <a:gd name="T58" fmla="*/ 63 w 96"/>
                <a:gd name="T59" fmla="*/ 82 h 82"/>
                <a:gd name="T60" fmla="*/ 63 w 96"/>
                <a:gd name="T61" fmla="*/ 82 h 82"/>
                <a:gd name="T62" fmla="*/ 65 w 96"/>
                <a:gd name="T63" fmla="*/ 80 h 82"/>
                <a:gd name="T64" fmla="*/ 67 w 96"/>
                <a:gd name="T65" fmla="*/ 76 h 82"/>
                <a:gd name="T66" fmla="*/ 72 w 96"/>
                <a:gd name="T67" fmla="*/ 71 h 82"/>
                <a:gd name="T68" fmla="*/ 74 w 96"/>
                <a:gd name="T69" fmla="*/ 67 h 82"/>
                <a:gd name="T70" fmla="*/ 76 w 96"/>
                <a:gd name="T71" fmla="*/ 62 h 82"/>
                <a:gd name="T72" fmla="*/ 78 w 96"/>
                <a:gd name="T73" fmla="*/ 58 h 82"/>
                <a:gd name="T74" fmla="*/ 81 w 96"/>
                <a:gd name="T75" fmla="*/ 49 h 82"/>
                <a:gd name="T76" fmla="*/ 85 w 96"/>
                <a:gd name="T77" fmla="*/ 40 h 82"/>
                <a:gd name="T78" fmla="*/ 90 w 96"/>
                <a:gd name="T79" fmla="*/ 31 h 82"/>
                <a:gd name="T80" fmla="*/ 92 w 96"/>
                <a:gd name="T81" fmla="*/ 24 h 82"/>
                <a:gd name="T82" fmla="*/ 94 w 96"/>
                <a:gd name="T83" fmla="*/ 17 h 82"/>
                <a:gd name="T84" fmla="*/ 96 w 96"/>
                <a:gd name="T85" fmla="*/ 13 h 82"/>
                <a:gd name="T86" fmla="*/ 96 w 96"/>
                <a:gd name="T87" fmla="*/ 8 h 82"/>
                <a:gd name="T88" fmla="*/ 96 w 96"/>
                <a:gd name="T89" fmla="*/ 8 h 82"/>
                <a:gd name="T90" fmla="*/ 96 w 96"/>
                <a:gd name="T91" fmla="*/ 6 h 82"/>
                <a:gd name="T92" fmla="*/ 94 w 96"/>
                <a:gd name="T93" fmla="*/ 6 h 82"/>
                <a:gd name="T94" fmla="*/ 90 w 96"/>
                <a:gd name="T95" fmla="*/ 4 h 82"/>
                <a:gd name="T96" fmla="*/ 83 w 96"/>
                <a:gd name="T97" fmla="*/ 4 h 82"/>
                <a:gd name="T98" fmla="*/ 81 w 96"/>
                <a:gd name="T99" fmla="*/ 2 h 82"/>
                <a:gd name="T100" fmla="*/ 76 w 96"/>
                <a:gd name="T101" fmla="*/ 2 h 82"/>
                <a:gd name="T102" fmla="*/ 74 w 96"/>
                <a:gd name="T103" fmla="*/ 2 h 82"/>
                <a:gd name="T104" fmla="*/ 72 w 96"/>
                <a:gd name="T105" fmla="*/ 0 h 82"/>
                <a:gd name="T106" fmla="*/ 70 w 96"/>
                <a:gd name="T107" fmla="*/ 2 h 82"/>
                <a:gd name="T108" fmla="*/ 65 w 96"/>
                <a:gd name="T109" fmla="*/ 4 h 82"/>
                <a:gd name="T110" fmla="*/ 58 w 96"/>
                <a:gd name="T111" fmla="*/ 6 h 82"/>
                <a:gd name="T112" fmla="*/ 54 w 96"/>
                <a:gd name="T113" fmla="*/ 8 h 82"/>
                <a:gd name="T114" fmla="*/ 49 w 96"/>
                <a:gd name="T115" fmla="*/ 11 h 82"/>
                <a:gd name="T116" fmla="*/ 47 w 96"/>
                <a:gd name="T117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" h="82">
                  <a:moveTo>
                    <a:pt x="47" y="11"/>
                  </a:moveTo>
                  <a:lnTo>
                    <a:pt x="47" y="11"/>
                  </a:lnTo>
                  <a:lnTo>
                    <a:pt x="49" y="13"/>
                  </a:lnTo>
                  <a:lnTo>
                    <a:pt x="49" y="17"/>
                  </a:lnTo>
                  <a:lnTo>
                    <a:pt x="49" y="20"/>
                  </a:lnTo>
                  <a:lnTo>
                    <a:pt x="47" y="24"/>
                  </a:lnTo>
                  <a:lnTo>
                    <a:pt x="45" y="26"/>
                  </a:lnTo>
                  <a:lnTo>
                    <a:pt x="43" y="26"/>
                  </a:lnTo>
                  <a:lnTo>
                    <a:pt x="36" y="26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16" y="26"/>
                  </a:lnTo>
                  <a:lnTo>
                    <a:pt x="11" y="31"/>
                  </a:lnTo>
                  <a:lnTo>
                    <a:pt x="7" y="35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2" y="51"/>
                  </a:lnTo>
                  <a:lnTo>
                    <a:pt x="7" y="56"/>
                  </a:lnTo>
                  <a:lnTo>
                    <a:pt x="11" y="58"/>
                  </a:lnTo>
                  <a:lnTo>
                    <a:pt x="16" y="60"/>
                  </a:lnTo>
                  <a:lnTo>
                    <a:pt x="22" y="62"/>
                  </a:lnTo>
                  <a:lnTo>
                    <a:pt x="31" y="67"/>
                  </a:lnTo>
                  <a:lnTo>
                    <a:pt x="40" y="71"/>
                  </a:lnTo>
                  <a:lnTo>
                    <a:pt x="47" y="73"/>
                  </a:lnTo>
                  <a:lnTo>
                    <a:pt x="52" y="76"/>
                  </a:lnTo>
                  <a:lnTo>
                    <a:pt x="56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5" y="80"/>
                  </a:lnTo>
                  <a:lnTo>
                    <a:pt x="67" y="76"/>
                  </a:lnTo>
                  <a:lnTo>
                    <a:pt x="72" y="71"/>
                  </a:lnTo>
                  <a:lnTo>
                    <a:pt x="74" y="67"/>
                  </a:lnTo>
                  <a:lnTo>
                    <a:pt x="76" y="62"/>
                  </a:lnTo>
                  <a:lnTo>
                    <a:pt x="78" y="58"/>
                  </a:lnTo>
                  <a:lnTo>
                    <a:pt x="81" y="49"/>
                  </a:lnTo>
                  <a:lnTo>
                    <a:pt x="85" y="40"/>
                  </a:lnTo>
                  <a:lnTo>
                    <a:pt x="90" y="31"/>
                  </a:lnTo>
                  <a:lnTo>
                    <a:pt x="92" y="24"/>
                  </a:lnTo>
                  <a:lnTo>
                    <a:pt x="94" y="17"/>
                  </a:lnTo>
                  <a:lnTo>
                    <a:pt x="96" y="13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4" y="6"/>
                  </a:lnTo>
                  <a:lnTo>
                    <a:pt x="90" y="4"/>
                  </a:lnTo>
                  <a:lnTo>
                    <a:pt x="83" y="4"/>
                  </a:lnTo>
                  <a:lnTo>
                    <a:pt x="81" y="2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72" y="0"/>
                  </a:lnTo>
                  <a:lnTo>
                    <a:pt x="70" y="2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4" y="8"/>
                  </a:lnTo>
                  <a:lnTo>
                    <a:pt x="49" y="11"/>
                  </a:lnTo>
                  <a:lnTo>
                    <a:pt x="47" y="1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15" name="Freeform 123"/>
            <p:cNvSpPr>
              <a:spLocks/>
            </p:cNvSpPr>
            <p:nvPr/>
          </p:nvSpPr>
          <p:spPr bwMode="auto">
            <a:xfrm>
              <a:off x="5616575" y="1446212"/>
              <a:ext cx="152400" cy="130175"/>
            </a:xfrm>
            <a:custGeom>
              <a:avLst/>
              <a:gdLst>
                <a:gd name="T0" fmla="*/ 47 w 96"/>
                <a:gd name="T1" fmla="*/ 11 h 82"/>
                <a:gd name="T2" fmla="*/ 47 w 96"/>
                <a:gd name="T3" fmla="*/ 11 h 82"/>
                <a:gd name="T4" fmla="*/ 49 w 96"/>
                <a:gd name="T5" fmla="*/ 13 h 82"/>
                <a:gd name="T6" fmla="*/ 49 w 96"/>
                <a:gd name="T7" fmla="*/ 17 h 82"/>
                <a:gd name="T8" fmla="*/ 49 w 96"/>
                <a:gd name="T9" fmla="*/ 20 h 82"/>
                <a:gd name="T10" fmla="*/ 47 w 96"/>
                <a:gd name="T11" fmla="*/ 24 h 82"/>
                <a:gd name="T12" fmla="*/ 45 w 96"/>
                <a:gd name="T13" fmla="*/ 26 h 82"/>
                <a:gd name="T14" fmla="*/ 43 w 96"/>
                <a:gd name="T15" fmla="*/ 26 h 82"/>
                <a:gd name="T16" fmla="*/ 36 w 96"/>
                <a:gd name="T17" fmla="*/ 26 h 82"/>
                <a:gd name="T18" fmla="*/ 29 w 96"/>
                <a:gd name="T19" fmla="*/ 26 h 82"/>
                <a:gd name="T20" fmla="*/ 22 w 96"/>
                <a:gd name="T21" fmla="*/ 26 h 82"/>
                <a:gd name="T22" fmla="*/ 16 w 96"/>
                <a:gd name="T23" fmla="*/ 26 h 82"/>
                <a:gd name="T24" fmla="*/ 11 w 96"/>
                <a:gd name="T25" fmla="*/ 31 h 82"/>
                <a:gd name="T26" fmla="*/ 7 w 96"/>
                <a:gd name="T27" fmla="*/ 35 h 82"/>
                <a:gd name="T28" fmla="*/ 2 w 96"/>
                <a:gd name="T29" fmla="*/ 38 h 82"/>
                <a:gd name="T30" fmla="*/ 0 w 96"/>
                <a:gd name="T31" fmla="*/ 42 h 82"/>
                <a:gd name="T32" fmla="*/ 0 w 96"/>
                <a:gd name="T33" fmla="*/ 47 h 82"/>
                <a:gd name="T34" fmla="*/ 2 w 96"/>
                <a:gd name="T35" fmla="*/ 51 h 82"/>
                <a:gd name="T36" fmla="*/ 7 w 96"/>
                <a:gd name="T37" fmla="*/ 56 h 82"/>
                <a:gd name="T38" fmla="*/ 11 w 96"/>
                <a:gd name="T39" fmla="*/ 58 h 82"/>
                <a:gd name="T40" fmla="*/ 16 w 96"/>
                <a:gd name="T41" fmla="*/ 60 h 82"/>
                <a:gd name="T42" fmla="*/ 22 w 96"/>
                <a:gd name="T43" fmla="*/ 62 h 82"/>
                <a:gd name="T44" fmla="*/ 31 w 96"/>
                <a:gd name="T45" fmla="*/ 67 h 82"/>
                <a:gd name="T46" fmla="*/ 40 w 96"/>
                <a:gd name="T47" fmla="*/ 71 h 82"/>
                <a:gd name="T48" fmla="*/ 47 w 96"/>
                <a:gd name="T49" fmla="*/ 73 h 82"/>
                <a:gd name="T50" fmla="*/ 52 w 96"/>
                <a:gd name="T51" fmla="*/ 76 h 82"/>
                <a:gd name="T52" fmla="*/ 56 w 96"/>
                <a:gd name="T53" fmla="*/ 78 h 82"/>
                <a:gd name="T54" fmla="*/ 58 w 96"/>
                <a:gd name="T55" fmla="*/ 80 h 82"/>
                <a:gd name="T56" fmla="*/ 61 w 96"/>
                <a:gd name="T57" fmla="*/ 82 h 82"/>
                <a:gd name="T58" fmla="*/ 63 w 96"/>
                <a:gd name="T59" fmla="*/ 82 h 82"/>
                <a:gd name="T60" fmla="*/ 63 w 96"/>
                <a:gd name="T61" fmla="*/ 82 h 82"/>
                <a:gd name="T62" fmla="*/ 65 w 96"/>
                <a:gd name="T63" fmla="*/ 80 h 82"/>
                <a:gd name="T64" fmla="*/ 67 w 96"/>
                <a:gd name="T65" fmla="*/ 76 h 82"/>
                <a:gd name="T66" fmla="*/ 72 w 96"/>
                <a:gd name="T67" fmla="*/ 71 h 82"/>
                <a:gd name="T68" fmla="*/ 74 w 96"/>
                <a:gd name="T69" fmla="*/ 67 h 82"/>
                <a:gd name="T70" fmla="*/ 76 w 96"/>
                <a:gd name="T71" fmla="*/ 62 h 82"/>
                <a:gd name="T72" fmla="*/ 78 w 96"/>
                <a:gd name="T73" fmla="*/ 58 h 82"/>
                <a:gd name="T74" fmla="*/ 81 w 96"/>
                <a:gd name="T75" fmla="*/ 49 h 82"/>
                <a:gd name="T76" fmla="*/ 85 w 96"/>
                <a:gd name="T77" fmla="*/ 40 h 82"/>
                <a:gd name="T78" fmla="*/ 90 w 96"/>
                <a:gd name="T79" fmla="*/ 31 h 82"/>
                <a:gd name="T80" fmla="*/ 92 w 96"/>
                <a:gd name="T81" fmla="*/ 24 h 82"/>
                <a:gd name="T82" fmla="*/ 94 w 96"/>
                <a:gd name="T83" fmla="*/ 17 h 82"/>
                <a:gd name="T84" fmla="*/ 96 w 96"/>
                <a:gd name="T85" fmla="*/ 13 h 82"/>
                <a:gd name="T86" fmla="*/ 96 w 96"/>
                <a:gd name="T87" fmla="*/ 8 h 82"/>
                <a:gd name="T88" fmla="*/ 96 w 96"/>
                <a:gd name="T89" fmla="*/ 8 h 82"/>
                <a:gd name="T90" fmla="*/ 96 w 96"/>
                <a:gd name="T91" fmla="*/ 6 h 82"/>
                <a:gd name="T92" fmla="*/ 94 w 96"/>
                <a:gd name="T93" fmla="*/ 6 h 82"/>
                <a:gd name="T94" fmla="*/ 90 w 96"/>
                <a:gd name="T95" fmla="*/ 4 h 82"/>
                <a:gd name="T96" fmla="*/ 83 w 96"/>
                <a:gd name="T97" fmla="*/ 4 h 82"/>
                <a:gd name="T98" fmla="*/ 81 w 96"/>
                <a:gd name="T99" fmla="*/ 2 h 82"/>
                <a:gd name="T100" fmla="*/ 76 w 96"/>
                <a:gd name="T101" fmla="*/ 2 h 82"/>
                <a:gd name="T102" fmla="*/ 74 w 96"/>
                <a:gd name="T103" fmla="*/ 2 h 82"/>
                <a:gd name="T104" fmla="*/ 72 w 96"/>
                <a:gd name="T105" fmla="*/ 0 h 82"/>
                <a:gd name="T106" fmla="*/ 70 w 96"/>
                <a:gd name="T107" fmla="*/ 2 h 82"/>
                <a:gd name="T108" fmla="*/ 65 w 96"/>
                <a:gd name="T109" fmla="*/ 4 h 82"/>
                <a:gd name="T110" fmla="*/ 58 w 96"/>
                <a:gd name="T111" fmla="*/ 6 h 82"/>
                <a:gd name="T112" fmla="*/ 54 w 96"/>
                <a:gd name="T113" fmla="*/ 8 h 82"/>
                <a:gd name="T114" fmla="*/ 49 w 96"/>
                <a:gd name="T115" fmla="*/ 11 h 82"/>
                <a:gd name="T116" fmla="*/ 47 w 96"/>
                <a:gd name="T117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" h="82">
                  <a:moveTo>
                    <a:pt x="47" y="11"/>
                  </a:moveTo>
                  <a:lnTo>
                    <a:pt x="47" y="11"/>
                  </a:lnTo>
                  <a:lnTo>
                    <a:pt x="49" y="13"/>
                  </a:lnTo>
                  <a:lnTo>
                    <a:pt x="49" y="17"/>
                  </a:lnTo>
                  <a:lnTo>
                    <a:pt x="49" y="20"/>
                  </a:lnTo>
                  <a:lnTo>
                    <a:pt x="47" y="24"/>
                  </a:lnTo>
                  <a:lnTo>
                    <a:pt x="45" y="26"/>
                  </a:lnTo>
                  <a:lnTo>
                    <a:pt x="43" y="26"/>
                  </a:lnTo>
                  <a:lnTo>
                    <a:pt x="36" y="26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16" y="26"/>
                  </a:lnTo>
                  <a:lnTo>
                    <a:pt x="11" y="31"/>
                  </a:lnTo>
                  <a:lnTo>
                    <a:pt x="7" y="35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2" y="51"/>
                  </a:lnTo>
                  <a:lnTo>
                    <a:pt x="7" y="56"/>
                  </a:lnTo>
                  <a:lnTo>
                    <a:pt x="11" y="58"/>
                  </a:lnTo>
                  <a:lnTo>
                    <a:pt x="16" y="60"/>
                  </a:lnTo>
                  <a:lnTo>
                    <a:pt x="22" y="62"/>
                  </a:lnTo>
                  <a:lnTo>
                    <a:pt x="31" y="67"/>
                  </a:lnTo>
                  <a:lnTo>
                    <a:pt x="40" y="71"/>
                  </a:lnTo>
                  <a:lnTo>
                    <a:pt x="47" y="73"/>
                  </a:lnTo>
                  <a:lnTo>
                    <a:pt x="52" y="76"/>
                  </a:lnTo>
                  <a:lnTo>
                    <a:pt x="56" y="78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5" y="80"/>
                  </a:lnTo>
                  <a:lnTo>
                    <a:pt x="67" y="76"/>
                  </a:lnTo>
                  <a:lnTo>
                    <a:pt x="72" y="71"/>
                  </a:lnTo>
                  <a:lnTo>
                    <a:pt x="74" y="67"/>
                  </a:lnTo>
                  <a:lnTo>
                    <a:pt x="76" y="62"/>
                  </a:lnTo>
                  <a:lnTo>
                    <a:pt x="78" y="58"/>
                  </a:lnTo>
                  <a:lnTo>
                    <a:pt x="81" y="49"/>
                  </a:lnTo>
                  <a:lnTo>
                    <a:pt x="85" y="40"/>
                  </a:lnTo>
                  <a:lnTo>
                    <a:pt x="90" y="31"/>
                  </a:lnTo>
                  <a:lnTo>
                    <a:pt x="92" y="24"/>
                  </a:lnTo>
                  <a:lnTo>
                    <a:pt x="94" y="17"/>
                  </a:lnTo>
                  <a:lnTo>
                    <a:pt x="96" y="13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4" y="6"/>
                  </a:lnTo>
                  <a:lnTo>
                    <a:pt x="90" y="4"/>
                  </a:lnTo>
                  <a:lnTo>
                    <a:pt x="83" y="4"/>
                  </a:lnTo>
                  <a:lnTo>
                    <a:pt x="81" y="2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72" y="0"/>
                  </a:lnTo>
                  <a:lnTo>
                    <a:pt x="70" y="2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4" y="8"/>
                  </a:lnTo>
                  <a:lnTo>
                    <a:pt x="49" y="11"/>
                  </a:lnTo>
                  <a:lnTo>
                    <a:pt x="47" y="1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16" name="Freeform 124"/>
            <p:cNvSpPr>
              <a:spLocks/>
            </p:cNvSpPr>
            <p:nvPr/>
          </p:nvSpPr>
          <p:spPr bwMode="auto">
            <a:xfrm>
              <a:off x="5576888" y="1146175"/>
              <a:ext cx="239713" cy="246063"/>
            </a:xfrm>
            <a:custGeom>
              <a:avLst/>
              <a:gdLst>
                <a:gd name="T0" fmla="*/ 106 w 151"/>
                <a:gd name="T1" fmla="*/ 18 h 155"/>
                <a:gd name="T2" fmla="*/ 115 w 151"/>
                <a:gd name="T3" fmla="*/ 29 h 155"/>
                <a:gd name="T4" fmla="*/ 130 w 151"/>
                <a:gd name="T5" fmla="*/ 32 h 155"/>
                <a:gd name="T6" fmla="*/ 144 w 151"/>
                <a:gd name="T7" fmla="*/ 34 h 155"/>
                <a:gd name="T8" fmla="*/ 142 w 151"/>
                <a:gd name="T9" fmla="*/ 41 h 155"/>
                <a:gd name="T10" fmla="*/ 137 w 151"/>
                <a:gd name="T11" fmla="*/ 54 h 155"/>
                <a:gd name="T12" fmla="*/ 144 w 151"/>
                <a:gd name="T13" fmla="*/ 74 h 155"/>
                <a:gd name="T14" fmla="*/ 148 w 151"/>
                <a:gd name="T15" fmla="*/ 90 h 155"/>
                <a:gd name="T16" fmla="*/ 148 w 151"/>
                <a:gd name="T17" fmla="*/ 106 h 155"/>
                <a:gd name="T18" fmla="*/ 151 w 151"/>
                <a:gd name="T19" fmla="*/ 115 h 155"/>
                <a:gd name="T20" fmla="*/ 151 w 151"/>
                <a:gd name="T21" fmla="*/ 132 h 155"/>
                <a:gd name="T22" fmla="*/ 148 w 151"/>
                <a:gd name="T23" fmla="*/ 148 h 155"/>
                <a:gd name="T24" fmla="*/ 139 w 151"/>
                <a:gd name="T25" fmla="*/ 139 h 155"/>
                <a:gd name="T26" fmla="*/ 142 w 151"/>
                <a:gd name="T27" fmla="*/ 139 h 155"/>
                <a:gd name="T28" fmla="*/ 135 w 151"/>
                <a:gd name="T29" fmla="*/ 139 h 155"/>
                <a:gd name="T30" fmla="*/ 117 w 151"/>
                <a:gd name="T31" fmla="*/ 148 h 155"/>
                <a:gd name="T32" fmla="*/ 101 w 151"/>
                <a:gd name="T33" fmla="*/ 153 h 155"/>
                <a:gd name="T34" fmla="*/ 88 w 151"/>
                <a:gd name="T35" fmla="*/ 155 h 155"/>
                <a:gd name="T36" fmla="*/ 81 w 151"/>
                <a:gd name="T37" fmla="*/ 148 h 155"/>
                <a:gd name="T38" fmla="*/ 74 w 151"/>
                <a:gd name="T39" fmla="*/ 130 h 155"/>
                <a:gd name="T40" fmla="*/ 61 w 151"/>
                <a:gd name="T41" fmla="*/ 126 h 155"/>
                <a:gd name="T42" fmla="*/ 56 w 151"/>
                <a:gd name="T43" fmla="*/ 124 h 155"/>
                <a:gd name="T44" fmla="*/ 45 w 151"/>
                <a:gd name="T45" fmla="*/ 126 h 155"/>
                <a:gd name="T46" fmla="*/ 9 w 151"/>
                <a:gd name="T47" fmla="*/ 139 h 155"/>
                <a:gd name="T48" fmla="*/ 0 w 151"/>
                <a:gd name="T49" fmla="*/ 135 h 155"/>
                <a:gd name="T50" fmla="*/ 7 w 151"/>
                <a:gd name="T51" fmla="*/ 119 h 155"/>
                <a:gd name="T52" fmla="*/ 14 w 151"/>
                <a:gd name="T53" fmla="*/ 108 h 155"/>
                <a:gd name="T54" fmla="*/ 12 w 151"/>
                <a:gd name="T55" fmla="*/ 103 h 155"/>
                <a:gd name="T56" fmla="*/ 5 w 151"/>
                <a:gd name="T57" fmla="*/ 103 h 155"/>
                <a:gd name="T58" fmla="*/ 3 w 151"/>
                <a:gd name="T59" fmla="*/ 92 h 155"/>
                <a:gd name="T60" fmla="*/ 5 w 151"/>
                <a:gd name="T61" fmla="*/ 67 h 155"/>
                <a:gd name="T62" fmla="*/ 12 w 151"/>
                <a:gd name="T63" fmla="*/ 54 h 155"/>
                <a:gd name="T64" fmla="*/ 9 w 151"/>
                <a:gd name="T65" fmla="*/ 27 h 155"/>
                <a:gd name="T66" fmla="*/ 14 w 151"/>
                <a:gd name="T67" fmla="*/ 0 h 155"/>
                <a:gd name="T68" fmla="*/ 27 w 151"/>
                <a:gd name="T69" fmla="*/ 7 h 155"/>
                <a:gd name="T70" fmla="*/ 34 w 151"/>
                <a:gd name="T71" fmla="*/ 25 h 155"/>
                <a:gd name="T72" fmla="*/ 38 w 151"/>
                <a:gd name="T73" fmla="*/ 38 h 155"/>
                <a:gd name="T74" fmla="*/ 47 w 151"/>
                <a:gd name="T75" fmla="*/ 54 h 155"/>
                <a:gd name="T76" fmla="*/ 56 w 151"/>
                <a:gd name="T77" fmla="*/ 63 h 155"/>
                <a:gd name="T78" fmla="*/ 65 w 151"/>
                <a:gd name="T79" fmla="*/ 54 h 155"/>
                <a:gd name="T80" fmla="*/ 79 w 151"/>
                <a:gd name="T81" fmla="*/ 41 h 155"/>
                <a:gd name="T82" fmla="*/ 92 w 151"/>
                <a:gd name="T83" fmla="*/ 36 h 155"/>
                <a:gd name="T84" fmla="*/ 99 w 151"/>
                <a:gd name="T85" fmla="*/ 34 h 155"/>
                <a:gd name="T86" fmla="*/ 106 w 151"/>
                <a:gd name="T87" fmla="*/ 2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1" h="155">
                  <a:moveTo>
                    <a:pt x="106" y="16"/>
                  </a:moveTo>
                  <a:lnTo>
                    <a:pt x="106" y="16"/>
                  </a:lnTo>
                  <a:lnTo>
                    <a:pt x="106" y="18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5" y="29"/>
                  </a:lnTo>
                  <a:lnTo>
                    <a:pt x="119" y="29"/>
                  </a:lnTo>
                  <a:lnTo>
                    <a:pt x="126" y="29"/>
                  </a:lnTo>
                  <a:lnTo>
                    <a:pt x="130" y="32"/>
                  </a:lnTo>
                  <a:lnTo>
                    <a:pt x="137" y="32"/>
                  </a:lnTo>
                  <a:lnTo>
                    <a:pt x="142" y="32"/>
                  </a:lnTo>
                  <a:lnTo>
                    <a:pt x="144" y="34"/>
                  </a:lnTo>
                  <a:lnTo>
                    <a:pt x="144" y="36"/>
                  </a:lnTo>
                  <a:lnTo>
                    <a:pt x="142" y="38"/>
                  </a:lnTo>
                  <a:lnTo>
                    <a:pt x="142" y="41"/>
                  </a:lnTo>
                  <a:lnTo>
                    <a:pt x="139" y="45"/>
                  </a:lnTo>
                  <a:lnTo>
                    <a:pt x="137" y="50"/>
                  </a:lnTo>
                  <a:lnTo>
                    <a:pt x="137" y="54"/>
                  </a:lnTo>
                  <a:lnTo>
                    <a:pt x="139" y="61"/>
                  </a:lnTo>
                  <a:lnTo>
                    <a:pt x="142" y="65"/>
                  </a:lnTo>
                  <a:lnTo>
                    <a:pt x="144" y="74"/>
                  </a:lnTo>
                  <a:lnTo>
                    <a:pt x="146" y="81"/>
                  </a:lnTo>
                  <a:lnTo>
                    <a:pt x="148" y="85"/>
                  </a:lnTo>
                  <a:lnTo>
                    <a:pt x="148" y="90"/>
                  </a:lnTo>
                  <a:lnTo>
                    <a:pt x="148" y="94"/>
                  </a:lnTo>
                  <a:lnTo>
                    <a:pt x="148" y="99"/>
                  </a:lnTo>
                  <a:lnTo>
                    <a:pt x="148" y="106"/>
                  </a:lnTo>
                  <a:lnTo>
                    <a:pt x="148" y="110"/>
                  </a:lnTo>
                  <a:lnTo>
                    <a:pt x="148" y="112"/>
                  </a:lnTo>
                  <a:lnTo>
                    <a:pt x="151" y="115"/>
                  </a:lnTo>
                  <a:lnTo>
                    <a:pt x="151" y="119"/>
                  </a:lnTo>
                  <a:lnTo>
                    <a:pt x="151" y="126"/>
                  </a:lnTo>
                  <a:lnTo>
                    <a:pt x="151" y="132"/>
                  </a:lnTo>
                  <a:lnTo>
                    <a:pt x="151" y="137"/>
                  </a:lnTo>
                  <a:lnTo>
                    <a:pt x="151" y="144"/>
                  </a:lnTo>
                  <a:lnTo>
                    <a:pt x="148" y="148"/>
                  </a:lnTo>
                  <a:lnTo>
                    <a:pt x="146" y="150"/>
                  </a:lnTo>
                  <a:lnTo>
                    <a:pt x="144" y="150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42" y="139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35" y="139"/>
                  </a:lnTo>
                  <a:lnTo>
                    <a:pt x="130" y="141"/>
                  </a:lnTo>
                  <a:lnTo>
                    <a:pt x="124" y="146"/>
                  </a:lnTo>
                  <a:lnTo>
                    <a:pt x="117" y="148"/>
                  </a:lnTo>
                  <a:lnTo>
                    <a:pt x="112" y="150"/>
                  </a:lnTo>
                  <a:lnTo>
                    <a:pt x="106" y="153"/>
                  </a:lnTo>
                  <a:lnTo>
                    <a:pt x="101" y="153"/>
                  </a:lnTo>
                  <a:lnTo>
                    <a:pt x="95" y="153"/>
                  </a:lnTo>
                  <a:lnTo>
                    <a:pt x="92" y="155"/>
                  </a:lnTo>
                  <a:lnTo>
                    <a:pt x="88" y="155"/>
                  </a:lnTo>
                  <a:lnTo>
                    <a:pt x="86" y="155"/>
                  </a:lnTo>
                  <a:lnTo>
                    <a:pt x="83" y="153"/>
                  </a:lnTo>
                  <a:lnTo>
                    <a:pt x="81" y="148"/>
                  </a:lnTo>
                  <a:lnTo>
                    <a:pt x="79" y="141"/>
                  </a:lnTo>
                  <a:lnTo>
                    <a:pt x="77" y="137"/>
                  </a:lnTo>
                  <a:lnTo>
                    <a:pt x="74" y="130"/>
                  </a:lnTo>
                  <a:lnTo>
                    <a:pt x="70" y="128"/>
                  </a:lnTo>
                  <a:lnTo>
                    <a:pt x="65" y="126"/>
                  </a:lnTo>
                  <a:lnTo>
                    <a:pt x="61" y="126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6" y="124"/>
                  </a:lnTo>
                  <a:lnTo>
                    <a:pt x="54" y="124"/>
                  </a:lnTo>
                  <a:lnTo>
                    <a:pt x="50" y="124"/>
                  </a:lnTo>
                  <a:lnTo>
                    <a:pt x="45" y="126"/>
                  </a:lnTo>
                  <a:lnTo>
                    <a:pt x="32" y="130"/>
                  </a:lnTo>
                  <a:lnTo>
                    <a:pt x="18" y="137"/>
                  </a:lnTo>
                  <a:lnTo>
                    <a:pt x="9" y="139"/>
                  </a:lnTo>
                  <a:lnTo>
                    <a:pt x="5" y="139"/>
                  </a:lnTo>
                  <a:lnTo>
                    <a:pt x="3" y="137"/>
                  </a:lnTo>
                  <a:lnTo>
                    <a:pt x="0" y="135"/>
                  </a:lnTo>
                  <a:lnTo>
                    <a:pt x="0" y="130"/>
                  </a:lnTo>
                  <a:lnTo>
                    <a:pt x="3" y="126"/>
                  </a:lnTo>
                  <a:lnTo>
                    <a:pt x="7" y="119"/>
                  </a:lnTo>
                  <a:lnTo>
                    <a:pt x="9" y="115"/>
                  </a:lnTo>
                  <a:lnTo>
                    <a:pt x="14" y="112"/>
                  </a:lnTo>
                  <a:lnTo>
                    <a:pt x="14" y="108"/>
                  </a:lnTo>
                  <a:lnTo>
                    <a:pt x="16" y="106"/>
                  </a:lnTo>
                  <a:lnTo>
                    <a:pt x="14" y="103"/>
                  </a:lnTo>
                  <a:lnTo>
                    <a:pt x="12" y="103"/>
                  </a:lnTo>
                  <a:lnTo>
                    <a:pt x="9" y="103"/>
                  </a:lnTo>
                  <a:lnTo>
                    <a:pt x="7" y="103"/>
                  </a:lnTo>
                  <a:lnTo>
                    <a:pt x="5" y="103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2"/>
                  </a:lnTo>
                  <a:lnTo>
                    <a:pt x="3" y="83"/>
                  </a:lnTo>
                  <a:lnTo>
                    <a:pt x="5" y="74"/>
                  </a:lnTo>
                  <a:lnTo>
                    <a:pt x="5" y="67"/>
                  </a:lnTo>
                  <a:lnTo>
                    <a:pt x="7" y="63"/>
                  </a:lnTo>
                  <a:lnTo>
                    <a:pt x="12" y="58"/>
                  </a:lnTo>
                  <a:lnTo>
                    <a:pt x="12" y="54"/>
                  </a:lnTo>
                  <a:lnTo>
                    <a:pt x="12" y="47"/>
                  </a:lnTo>
                  <a:lnTo>
                    <a:pt x="12" y="38"/>
                  </a:lnTo>
                  <a:lnTo>
                    <a:pt x="9" y="27"/>
                  </a:lnTo>
                  <a:lnTo>
                    <a:pt x="7" y="16"/>
                  </a:lnTo>
                  <a:lnTo>
                    <a:pt x="7" y="7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27" y="7"/>
                  </a:lnTo>
                  <a:lnTo>
                    <a:pt x="32" y="14"/>
                  </a:lnTo>
                  <a:lnTo>
                    <a:pt x="34" y="18"/>
                  </a:lnTo>
                  <a:lnTo>
                    <a:pt x="34" y="25"/>
                  </a:lnTo>
                  <a:lnTo>
                    <a:pt x="34" y="29"/>
                  </a:lnTo>
                  <a:lnTo>
                    <a:pt x="36" y="34"/>
                  </a:lnTo>
                  <a:lnTo>
                    <a:pt x="38" y="38"/>
                  </a:lnTo>
                  <a:lnTo>
                    <a:pt x="41" y="43"/>
                  </a:lnTo>
                  <a:lnTo>
                    <a:pt x="45" y="50"/>
                  </a:lnTo>
                  <a:lnTo>
                    <a:pt x="47" y="54"/>
                  </a:lnTo>
                  <a:lnTo>
                    <a:pt x="52" y="58"/>
                  </a:lnTo>
                  <a:lnTo>
                    <a:pt x="54" y="61"/>
                  </a:lnTo>
                  <a:lnTo>
                    <a:pt x="56" y="63"/>
                  </a:lnTo>
                  <a:lnTo>
                    <a:pt x="59" y="63"/>
                  </a:lnTo>
                  <a:lnTo>
                    <a:pt x="61" y="58"/>
                  </a:lnTo>
                  <a:lnTo>
                    <a:pt x="65" y="54"/>
                  </a:lnTo>
                  <a:lnTo>
                    <a:pt x="68" y="50"/>
                  </a:lnTo>
                  <a:lnTo>
                    <a:pt x="72" y="45"/>
                  </a:lnTo>
                  <a:lnTo>
                    <a:pt x="79" y="41"/>
                  </a:lnTo>
                  <a:lnTo>
                    <a:pt x="86" y="38"/>
                  </a:lnTo>
                  <a:lnTo>
                    <a:pt x="90" y="36"/>
                  </a:lnTo>
                  <a:lnTo>
                    <a:pt x="92" y="36"/>
                  </a:lnTo>
                  <a:lnTo>
                    <a:pt x="95" y="36"/>
                  </a:lnTo>
                  <a:lnTo>
                    <a:pt x="97" y="36"/>
                  </a:lnTo>
                  <a:lnTo>
                    <a:pt x="99" y="34"/>
                  </a:lnTo>
                  <a:lnTo>
                    <a:pt x="101" y="29"/>
                  </a:lnTo>
                  <a:lnTo>
                    <a:pt x="103" y="25"/>
                  </a:lnTo>
                  <a:lnTo>
                    <a:pt x="106" y="20"/>
                  </a:lnTo>
                  <a:lnTo>
                    <a:pt x="106" y="16"/>
                  </a:lnTo>
                  <a:lnTo>
                    <a:pt x="106" y="1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17" name="Freeform 125"/>
            <p:cNvSpPr>
              <a:spLocks/>
            </p:cNvSpPr>
            <p:nvPr/>
          </p:nvSpPr>
          <p:spPr bwMode="auto">
            <a:xfrm>
              <a:off x="5576888" y="1146175"/>
              <a:ext cx="239713" cy="246063"/>
            </a:xfrm>
            <a:custGeom>
              <a:avLst/>
              <a:gdLst>
                <a:gd name="T0" fmla="*/ 106 w 151"/>
                <a:gd name="T1" fmla="*/ 18 h 155"/>
                <a:gd name="T2" fmla="*/ 115 w 151"/>
                <a:gd name="T3" fmla="*/ 29 h 155"/>
                <a:gd name="T4" fmla="*/ 130 w 151"/>
                <a:gd name="T5" fmla="*/ 32 h 155"/>
                <a:gd name="T6" fmla="*/ 144 w 151"/>
                <a:gd name="T7" fmla="*/ 34 h 155"/>
                <a:gd name="T8" fmla="*/ 142 w 151"/>
                <a:gd name="T9" fmla="*/ 41 h 155"/>
                <a:gd name="T10" fmla="*/ 137 w 151"/>
                <a:gd name="T11" fmla="*/ 54 h 155"/>
                <a:gd name="T12" fmla="*/ 144 w 151"/>
                <a:gd name="T13" fmla="*/ 74 h 155"/>
                <a:gd name="T14" fmla="*/ 148 w 151"/>
                <a:gd name="T15" fmla="*/ 90 h 155"/>
                <a:gd name="T16" fmla="*/ 148 w 151"/>
                <a:gd name="T17" fmla="*/ 106 h 155"/>
                <a:gd name="T18" fmla="*/ 151 w 151"/>
                <a:gd name="T19" fmla="*/ 115 h 155"/>
                <a:gd name="T20" fmla="*/ 151 w 151"/>
                <a:gd name="T21" fmla="*/ 132 h 155"/>
                <a:gd name="T22" fmla="*/ 148 w 151"/>
                <a:gd name="T23" fmla="*/ 148 h 155"/>
                <a:gd name="T24" fmla="*/ 139 w 151"/>
                <a:gd name="T25" fmla="*/ 139 h 155"/>
                <a:gd name="T26" fmla="*/ 142 w 151"/>
                <a:gd name="T27" fmla="*/ 139 h 155"/>
                <a:gd name="T28" fmla="*/ 135 w 151"/>
                <a:gd name="T29" fmla="*/ 139 h 155"/>
                <a:gd name="T30" fmla="*/ 117 w 151"/>
                <a:gd name="T31" fmla="*/ 148 h 155"/>
                <a:gd name="T32" fmla="*/ 101 w 151"/>
                <a:gd name="T33" fmla="*/ 153 h 155"/>
                <a:gd name="T34" fmla="*/ 88 w 151"/>
                <a:gd name="T35" fmla="*/ 155 h 155"/>
                <a:gd name="T36" fmla="*/ 81 w 151"/>
                <a:gd name="T37" fmla="*/ 148 h 155"/>
                <a:gd name="T38" fmla="*/ 74 w 151"/>
                <a:gd name="T39" fmla="*/ 130 h 155"/>
                <a:gd name="T40" fmla="*/ 61 w 151"/>
                <a:gd name="T41" fmla="*/ 126 h 155"/>
                <a:gd name="T42" fmla="*/ 56 w 151"/>
                <a:gd name="T43" fmla="*/ 124 h 155"/>
                <a:gd name="T44" fmla="*/ 45 w 151"/>
                <a:gd name="T45" fmla="*/ 126 h 155"/>
                <a:gd name="T46" fmla="*/ 9 w 151"/>
                <a:gd name="T47" fmla="*/ 139 h 155"/>
                <a:gd name="T48" fmla="*/ 0 w 151"/>
                <a:gd name="T49" fmla="*/ 135 h 155"/>
                <a:gd name="T50" fmla="*/ 7 w 151"/>
                <a:gd name="T51" fmla="*/ 119 h 155"/>
                <a:gd name="T52" fmla="*/ 14 w 151"/>
                <a:gd name="T53" fmla="*/ 108 h 155"/>
                <a:gd name="T54" fmla="*/ 12 w 151"/>
                <a:gd name="T55" fmla="*/ 103 h 155"/>
                <a:gd name="T56" fmla="*/ 5 w 151"/>
                <a:gd name="T57" fmla="*/ 103 h 155"/>
                <a:gd name="T58" fmla="*/ 3 w 151"/>
                <a:gd name="T59" fmla="*/ 92 h 155"/>
                <a:gd name="T60" fmla="*/ 5 w 151"/>
                <a:gd name="T61" fmla="*/ 67 h 155"/>
                <a:gd name="T62" fmla="*/ 12 w 151"/>
                <a:gd name="T63" fmla="*/ 54 h 155"/>
                <a:gd name="T64" fmla="*/ 9 w 151"/>
                <a:gd name="T65" fmla="*/ 27 h 155"/>
                <a:gd name="T66" fmla="*/ 14 w 151"/>
                <a:gd name="T67" fmla="*/ 0 h 155"/>
                <a:gd name="T68" fmla="*/ 27 w 151"/>
                <a:gd name="T69" fmla="*/ 7 h 155"/>
                <a:gd name="T70" fmla="*/ 34 w 151"/>
                <a:gd name="T71" fmla="*/ 25 h 155"/>
                <a:gd name="T72" fmla="*/ 38 w 151"/>
                <a:gd name="T73" fmla="*/ 38 h 155"/>
                <a:gd name="T74" fmla="*/ 47 w 151"/>
                <a:gd name="T75" fmla="*/ 54 h 155"/>
                <a:gd name="T76" fmla="*/ 56 w 151"/>
                <a:gd name="T77" fmla="*/ 63 h 155"/>
                <a:gd name="T78" fmla="*/ 65 w 151"/>
                <a:gd name="T79" fmla="*/ 54 h 155"/>
                <a:gd name="T80" fmla="*/ 79 w 151"/>
                <a:gd name="T81" fmla="*/ 41 h 155"/>
                <a:gd name="T82" fmla="*/ 92 w 151"/>
                <a:gd name="T83" fmla="*/ 36 h 155"/>
                <a:gd name="T84" fmla="*/ 99 w 151"/>
                <a:gd name="T85" fmla="*/ 34 h 155"/>
                <a:gd name="T86" fmla="*/ 106 w 151"/>
                <a:gd name="T87" fmla="*/ 2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1" h="155">
                  <a:moveTo>
                    <a:pt x="106" y="16"/>
                  </a:moveTo>
                  <a:lnTo>
                    <a:pt x="106" y="16"/>
                  </a:lnTo>
                  <a:lnTo>
                    <a:pt x="106" y="18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5" y="29"/>
                  </a:lnTo>
                  <a:lnTo>
                    <a:pt x="119" y="29"/>
                  </a:lnTo>
                  <a:lnTo>
                    <a:pt x="126" y="29"/>
                  </a:lnTo>
                  <a:lnTo>
                    <a:pt x="130" y="32"/>
                  </a:lnTo>
                  <a:lnTo>
                    <a:pt x="137" y="32"/>
                  </a:lnTo>
                  <a:lnTo>
                    <a:pt x="142" y="32"/>
                  </a:lnTo>
                  <a:lnTo>
                    <a:pt x="144" y="34"/>
                  </a:lnTo>
                  <a:lnTo>
                    <a:pt x="144" y="36"/>
                  </a:lnTo>
                  <a:lnTo>
                    <a:pt x="142" y="38"/>
                  </a:lnTo>
                  <a:lnTo>
                    <a:pt x="142" y="41"/>
                  </a:lnTo>
                  <a:lnTo>
                    <a:pt x="139" y="45"/>
                  </a:lnTo>
                  <a:lnTo>
                    <a:pt x="137" y="50"/>
                  </a:lnTo>
                  <a:lnTo>
                    <a:pt x="137" y="54"/>
                  </a:lnTo>
                  <a:lnTo>
                    <a:pt x="139" y="61"/>
                  </a:lnTo>
                  <a:lnTo>
                    <a:pt x="142" y="65"/>
                  </a:lnTo>
                  <a:lnTo>
                    <a:pt x="144" y="74"/>
                  </a:lnTo>
                  <a:lnTo>
                    <a:pt x="146" y="81"/>
                  </a:lnTo>
                  <a:lnTo>
                    <a:pt x="148" y="85"/>
                  </a:lnTo>
                  <a:lnTo>
                    <a:pt x="148" y="90"/>
                  </a:lnTo>
                  <a:lnTo>
                    <a:pt x="148" y="94"/>
                  </a:lnTo>
                  <a:lnTo>
                    <a:pt x="148" y="99"/>
                  </a:lnTo>
                  <a:lnTo>
                    <a:pt x="148" y="106"/>
                  </a:lnTo>
                  <a:lnTo>
                    <a:pt x="148" y="110"/>
                  </a:lnTo>
                  <a:lnTo>
                    <a:pt x="148" y="112"/>
                  </a:lnTo>
                  <a:lnTo>
                    <a:pt x="151" y="115"/>
                  </a:lnTo>
                  <a:lnTo>
                    <a:pt x="151" y="119"/>
                  </a:lnTo>
                  <a:lnTo>
                    <a:pt x="151" y="126"/>
                  </a:lnTo>
                  <a:lnTo>
                    <a:pt x="151" y="132"/>
                  </a:lnTo>
                  <a:lnTo>
                    <a:pt x="151" y="137"/>
                  </a:lnTo>
                  <a:lnTo>
                    <a:pt x="151" y="144"/>
                  </a:lnTo>
                  <a:lnTo>
                    <a:pt x="148" y="148"/>
                  </a:lnTo>
                  <a:lnTo>
                    <a:pt x="146" y="150"/>
                  </a:lnTo>
                  <a:lnTo>
                    <a:pt x="144" y="150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42" y="139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35" y="139"/>
                  </a:lnTo>
                  <a:lnTo>
                    <a:pt x="130" y="141"/>
                  </a:lnTo>
                  <a:lnTo>
                    <a:pt x="124" y="146"/>
                  </a:lnTo>
                  <a:lnTo>
                    <a:pt x="117" y="148"/>
                  </a:lnTo>
                  <a:lnTo>
                    <a:pt x="112" y="150"/>
                  </a:lnTo>
                  <a:lnTo>
                    <a:pt x="106" y="153"/>
                  </a:lnTo>
                  <a:lnTo>
                    <a:pt x="101" y="153"/>
                  </a:lnTo>
                  <a:lnTo>
                    <a:pt x="95" y="153"/>
                  </a:lnTo>
                  <a:lnTo>
                    <a:pt x="92" y="155"/>
                  </a:lnTo>
                  <a:lnTo>
                    <a:pt x="88" y="155"/>
                  </a:lnTo>
                  <a:lnTo>
                    <a:pt x="86" y="155"/>
                  </a:lnTo>
                  <a:lnTo>
                    <a:pt x="83" y="153"/>
                  </a:lnTo>
                  <a:lnTo>
                    <a:pt x="81" y="148"/>
                  </a:lnTo>
                  <a:lnTo>
                    <a:pt x="79" y="141"/>
                  </a:lnTo>
                  <a:lnTo>
                    <a:pt x="77" y="137"/>
                  </a:lnTo>
                  <a:lnTo>
                    <a:pt x="74" y="130"/>
                  </a:lnTo>
                  <a:lnTo>
                    <a:pt x="70" y="128"/>
                  </a:lnTo>
                  <a:lnTo>
                    <a:pt x="65" y="126"/>
                  </a:lnTo>
                  <a:lnTo>
                    <a:pt x="61" y="126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6" y="124"/>
                  </a:lnTo>
                  <a:lnTo>
                    <a:pt x="54" y="124"/>
                  </a:lnTo>
                  <a:lnTo>
                    <a:pt x="50" y="124"/>
                  </a:lnTo>
                  <a:lnTo>
                    <a:pt x="45" y="126"/>
                  </a:lnTo>
                  <a:lnTo>
                    <a:pt x="32" y="130"/>
                  </a:lnTo>
                  <a:lnTo>
                    <a:pt x="18" y="137"/>
                  </a:lnTo>
                  <a:lnTo>
                    <a:pt x="9" y="139"/>
                  </a:lnTo>
                  <a:lnTo>
                    <a:pt x="5" y="139"/>
                  </a:lnTo>
                  <a:lnTo>
                    <a:pt x="3" y="137"/>
                  </a:lnTo>
                  <a:lnTo>
                    <a:pt x="0" y="135"/>
                  </a:lnTo>
                  <a:lnTo>
                    <a:pt x="0" y="130"/>
                  </a:lnTo>
                  <a:lnTo>
                    <a:pt x="3" y="126"/>
                  </a:lnTo>
                  <a:lnTo>
                    <a:pt x="7" y="119"/>
                  </a:lnTo>
                  <a:lnTo>
                    <a:pt x="9" y="115"/>
                  </a:lnTo>
                  <a:lnTo>
                    <a:pt x="14" y="112"/>
                  </a:lnTo>
                  <a:lnTo>
                    <a:pt x="14" y="108"/>
                  </a:lnTo>
                  <a:lnTo>
                    <a:pt x="16" y="106"/>
                  </a:lnTo>
                  <a:lnTo>
                    <a:pt x="14" y="103"/>
                  </a:lnTo>
                  <a:lnTo>
                    <a:pt x="12" y="103"/>
                  </a:lnTo>
                  <a:lnTo>
                    <a:pt x="9" y="103"/>
                  </a:lnTo>
                  <a:lnTo>
                    <a:pt x="7" y="103"/>
                  </a:lnTo>
                  <a:lnTo>
                    <a:pt x="5" y="103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2"/>
                  </a:lnTo>
                  <a:lnTo>
                    <a:pt x="3" y="83"/>
                  </a:lnTo>
                  <a:lnTo>
                    <a:pt x="5" y="74"/>
                  </a:lnTo>
                  <a:lnTo>
                    <a:pt x="5" y="67"/>
                  </a:lnTo>
                  <a:lnTo>
                    <a:pt x="7" y="63"/>
                  </a:lnTo>
                  <a:lnTo>
                    <a:pt x="12" y="58"/>
                  </a:lnTo>
                  <a:lnTo>
                    <a:pt x="12" y="54"/>
                  </a:lnTo>
                  <a:lnTo>
                    <a:pt x="12" y="47"/>
                  </a:lnTo>
                  <a:lnTo>
                    <a:pt x="12" y="38"/>
                  </a:lnTo>
                  <a:lnTo>
                    <a:pt x="9" y="27"/>
                  </a:lnTo>
                  <a:lnTo>
                    <a:pt x="7" y="16"/>
                  </a:lnTo>
                  <a:lnTo>
                    <a:pt x="7" y="7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27" y="7"/>
                  </a:lnTo>
                  <a:lnTo>
                    <a:pt x="32" y="14"/>
                  </a:lnTo>
                  <a:lnTo>
                    <a:pt x="34" y="18"/>
                  </a:lnTo>
                  <a:lnTo>
                    <a:pt x="34" y="25"/>
                  </a:lnTo>
                  <a:lnTo>
                    <a:pt x="34" y="29"/>
                  </a:lnTo>
                  <a:lnTo>
                    <a:pt x="36" y="34"/>
                  </a:lnTo>
                  <a:lnTo>
                    <a:pt x="38" y="38"/>
                  </a:lnTo>
                  <a:lnTo>
                    <a:pt x="41" y="43"/>
                  </a:lnTo>
                  <a:lnTo>
                    <a:pt x="45" y="50"/>
                  </a:lnTo>
                  <a:lnTo>
                    <a:pt x="47" y="54"/>
                  </a:lnTo>
                  <a:lnTo>
                    <a:pt x="52" y="58"/>
                  </a:lnTo>
                  <a:lnTo>
                    <a:pt x="54" y="61"/>
                  </a:lnTo>
                  <a:lnTo>
                    <a:pt x="56" y="63"/>
                  </a:lnTo>
                  <a:lnTo>
                    <a:pt x="59" y="63"/>
                  </a:lnTo>
                  <a:lnTo>
                    <a:pt x="61" y="58"/>
                  </a:lnTo>
                  <a:lnTo>
                    <a:pt x="65" y="54"/>
                  </a:lnTo>
                  <a:lnTo>
                    <a:pt x="68" y="50"/>
                  </a:lnTo>
                  <a:lnTo>
                    <a:pt x="72" y="45"/>
                  </a:lnTo>
                  <a:lnTo>
                    <a:pt x="79" y="41"/>
                  </a:lnTo>
                  <a:lnTo>
                    <a:pt x="86" y="38"/>
                  </a:lnTo>
                  <a:lnTo>
                    <a:pt x="90" y="36"/>
                  </a:lnTo>
                  <a:lnTo>
                    <a:pt x="92" y="36"/>
                  </a:lnTo>
                  <a:lnTo>
                    <a:pt x="95" y="36"/>
                  </a:lnTo>
                  <a:lnTo>
                    <a:pt x="97" y="36"/>
                  </a:lnTo>
                  <a:lnTo>
                    <a:pt x="99" y="34"/>
                  </a:lnTo>
                  <a:lnTo>
                    <a:pt x="101" y="29"/>
                  </a:lnTo>
                  <a:lnTo>
                    <a:pt x="103" y="25"/>
                  </a:lnTo>
                  <a:lnTo>
                    <a:pt x="106" y="20"/>
                  </a:lnTo>
                  <a:lnTo>
                    <a:pt x="106" y="16"/>
                  </a:lnTo>
                  <a:lnTo>
                    <a:pt x="106" y="1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18" name="Freeform 126"/>
            <p:cNvSpPr>
              <a:spLocks/>
            </p:cNvSpPr>
            <p:nvPr/>
          </p:nvSpPr>
          <p:spPr bwMode="auto">
            <a:xfrm>
              <a:off x="6335713" y="1266825"/>
              <a:ext cx="627063" cy="420688"/>
            </a:xfrm>
            <a:custGeom>
              <a:avLst/>
              <a:gdLst>
                <a:gd name="T0" fmla="*/ 7 w 395"/>
                <a:gd name="T1" fmla="*/ 5 h 265"/>
                <a:gd name="T2" fmla="*/ 0 w 395"/>
                <a:gd name="T3" fmla="*/ 23 h 265"/>
                <a:gd name="T4" fmla="*/ 4 w 395"/>
                <a:gd name="T5" fmla="*/ 36 h 265"/>
                <a:gd name="T6" fmla="*/ 18 w 395"/>
                <a:gd name="T7" fmla="*/ 43 h 265"/>
                <a:gd name="T8" fmla="*/ 25 w 395"/>
                <a:gd name="T9" fmla="*/ 59 h 265"/>
                <a:gd name="T10" fmla="*/ 9 w 395"/>
                <a:gd name="T11" fmla="*/ 65 h 265"/>
                <a:gd name="T12" fmla="*/ 2 w 395"/>
                <a:gd name="T13" fmla="*/ 79 h 265"/>
                <a:gd name="T14" fmla="*/ 7 w 395"/>
                <a:gd name="T15" fmla="*/ 101 h 265"/>
                <a:gd name="T16" fmla="*/ 16 w 395"/>
                <a:gd name="T17" fmla="*/ 113 h 265"/>
                <a:gd name="T18" fmla="*/ 34 w 395"/>
                <a:gd name="T19" fmla="*/ 130 h 265"/>
                <a:gd name="T20" fmla="*/ 56 w 395"/>
                <a:gd name="T21" fmla="*/ 137 h 265"/>
                <a:gd name="T22" fmla="*/ 74 w 395"/>
                <a:gd name="T23" fmla="*/ 148 h 265"/>
                <a:gd name="T24" fmla="*/ 112 w 395"/>
                <a:gd name="T25" fmla="*/ 128 h 265"/>
                <a:gd name="T26" fmla="*/ 130 w 395"/>
                <a:gd name="T27" fmla="*/ 124 h 265"/>
                <a:gd name="T28" fmla="*/ 146 w 395"/>
                <a:gd name="T29" fmla="*/ 144 h 265"/>
                <a:gd name="T30" fmla="*/ 179 w 395"/>
                <a:gd name="T31" fmla="*/ 198 h 265"/>
                <a:gd name="T32" fmla="*/ 193 w 395"/>
                <a:gd name="T33" fmla="*/ 213 h 265"/>
                <a:gd name="T34" fmla="*/ 209 w 395"/>
                <a:gd name="T35" fmla="*/ 209 h 265"/>
                <a:gd name="T36" fmla="*/ 229 w 395"/>
                <a:gd name="T37" fmla="*/ 218 h 265"/>
                <a:gd name="T38" fmla="*/ 256 w 395"/>
                <a:gd name="T39" fmla="*/ 220 h 265"/>
                <a:gd name="T40" fmla="*/ 276 w 395"/>
                <a:gd name="T41" fmla="*/ 222 h 265"/>
                <a:gd name="T42" fmla="*/ 298 w 395"/>
                <a:gd name="T43" fmla="*/ 245 h 265"/>
                <a:gd name="T44" fmla="*/ 323 w 395"/>
                <a:gd name="T45" fmla="*/ 251 h 265"/>
                <a:gd name="T46" fmla="*/ 334 w 395"/>
                <a:gd name="T47" fmla="*/ 260 h 265"/>
                <a:gd name="T48" fmla="*/ 343 w 395"/>
                <a:gd name="T49" fmla="*/ 265 h 265"/>
                <a:gd name="T50" fmla="*/ 357 w 395"/>
                <a:gd name="T51" fmla="*/ 260 h 265"/>
                <a:gd name="T52" fmla="*/ 374 w 395"/>
                <a:gd name="T53" fmla="*/ 254 h 265"/>
                <a:gd name="T54" fmla="*/ 395 w 395"/>
                <a:gd name="T55" fmla="*/ 247 h 265"/>
                <a:gd name="T56" fmla="*/ 390 w 395"/>
                <a:gd name="T57" fmla="*/ 227 h 265"/>
                <a:gd name="T58" fmla="*/ 383 w 395"/>
                <a:gd name="T59" fmla="*/ 213 h 265"/>
                <a:gd name="T60" fmla="*/ 374 w 395"/>
                <a:gd name="T61" fmla="*/ 207 h 265"/>
                <a:gd name="T62" fmla="*/ 361 w 395"/>
                <a:gd name="T63" fmla="*/ 200 h 265"/>
                <a:gd name="T64" fmla="*/ 350 w 395"/>
                <a:gd name="T65" fmla="*/ 198 h 265"/>
                <a:gd name="T66" fmla="*/ 359 w 395"/>
                <a:gd name="T67" fmla="*/ 186 h 265"/>
                <a:gd name="T68" fmla="*/ 365 w 395"/>
                <a:gd name="T69" fmla="*/ 178 h 265"/>
                <a:gd name="T70" fmla="*/ 343 w 395"/>
                <a:gd name="T71" fmla="*/ 169 h 265"/>
                <a:gd name="T72" fmla="*/ 336 w 395"/>
                <a:gd name="T73" fmla="*/ 162 h 265"/>
                <a:gd name="T74" fmla="*/ 330 w 395"/>
                <a:gd name="T75" fmla="*/ 146 h 265"/>
                <a:gd name="T76" fmla="*/ 318 w 395"/>
                <a:gd name="T77" fmla="*/ 133 h 265"/>
                <a:gd name="T78" fmla="*/ 300 w 395"/>
                <a:gd name="T79" fmla="*/ 121 h 265"/>
                <a:gd name="T80" fmla="*/ 294 w 395"/>
                <a:gd name="T81" fmla="*/ 106 h 265"/>
                <a:gd name="T82" fmla="*/ 291 w 395"/>
                <a:gd name="T83" fmla="*/ 79 h 265"/>
                <a:gd name="T84" fmla="*/ 278 w 395"/>
                <a:gd name="T85" fmla="*/ 77 h 265"/>
                <a:gd name="T86" fmla="*/ 267 w 395"/>
                <a:gd name="T87" fmla="*/ 72 h 265"/>
                <a:gd name="T88" fmla="*/ 260 w 395"/>
                <a:gd name="T89" fmla="*/ 65 h 265"/>
                <a:gd name="T90" fmla="*/ 226 w 395"/>
                <a:gd name="T91" fmla="*/ 65 h 265"/>
                <a:gd name="T92" fmla="*/ 186 w 395"/>
                <a:gd name="T93" fmla="*/ 52 h 265"/>
                <a:gd name="T94" fmla="*/ 119 w 395"/>
                <a:gd name="T95" fmla="*/ 36 h 265"/>
                <a:gd name="T96" fmla="*/ 105 w 395"/>
                <a:gd name="T97" fmla="*/ 27 h 265"/>
                <a:gd name="T98" fmla="*/ 94 w 395"/>
                <a:gd name="T99" fmla="*/ 7 h 265"/>
                <a:gd name="T100" fmla="*/ 90 w 395"/>
                <a:gd name="T101" fmla="*/ 7 h 265"/>
                <a:gd name="T102" fmla="*/ 65 w 395"/>
                <a:gd name="T103" fmla="*/ 16 h 265"/>
                <a:gd name="T104" fmla="*/ 43 w 395"/>
                <a:gd name="T105" fmla="*/ 21 h 265"/>
                <a:gd name="T106" fmla="*/ 25 w 395"/>
                <a:gd name="T107" fmla="*/ 12 h 265"/>
                <a:gd name="T108" fmla="*/ 13 w 395"/>
                <a:gd name="T10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5" h="265">
                  <a:moveTo>
                    <a:pt x="13" y="0"/>
                  </a:moveTo>
                  <a:lnTo>
                    <a:pt x="11" y="3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7" y="36"/>
                  </a:lnTo>
                  <a:lnTo>
                    <a:pt x="11" y="39"/>
                  </a:lnTo>
                  <a:lnTo>
                    <a:pt x="13" y="39"/>
                  </a:lnTo>
                  <a:lnTo>
                    <a:pt x="18" y="43"/>
                  </a:lnTo>
                  <a:lnTo>
                    <a:pt x="22" y="48"/>
                  </a:lnTo>
                  <a:lnTo>
                    <a:pt x="25" y="52"/>
                  </a:lnTo>
                  <a:lnTo>
                    <a:pt x="27" y="54"/>
                  </a:lnTo>
                  <a:lnTo>
                    <a:pt x="25" y="59"/>
                  </a:lnTo>
                  <a:lnTo>
                    <a:pt x="20" y="61"/>
                  </a:lnTo>
                  <a:lnTo>
                    <a:pt x="16" y="63"/>
                  </a:lnTo>
                  <a:lnTo>
                    <a:pt x="11" y="63"/>
                  </a:lnTo>
                  <a:lnTo>
                    <a:pt x="9" y="65"/>
                  </a:lnTo>
                  <a:lnTo>
                    <a:pt x="7" y="65"/>
                  </a:lnTo>
                  <a:lnTo>
                    <a:pt x="4" y="68"/>
                  </a:lnTo>
                  <a:lnTo>
                    <a:pt x="4" y="72"/>
                  </a:lnTo>
                  <a:lnTo>
                    <a:pt x="2" y="79"/>
                  </a:lnTo>
                  <a:lnTo>
                    <a:pt x="4" y="88"/>
                  </a:lnTo>
                  <a:lnTo>
                    <a:pt x="4" y="95"/>
                  </a:lnTo>
                  <a:lnTo>
                    <a:pt x="4" y="97"/>
                  </a:lnTo>
                  <a:lnTo>
                    <a:pt x="7" y="101"/>
                  </a:lnTo>
                  <a:lnTo>
                    <a:pt x="7" y="104"/>
                  </a:lnTo>
                  <a:lnTo>
                    <a:pt x="9" y="106"/>
                  </a:lnTo>
                  <a:lnTo>
                    <a:pt x="11" y="108"/>
                  </a:lnTo>
                  <a:lnTo>
                    <a:pt x="16" y="113"/>
                  </a:lnTo>
                  <a:lnTo>
                    <a:pt x="20" y="119"/>
                  </a:lnTo>
                  <a:lnTo>
                    <a:pt x="25" y="124"/>
                  </a:lnTo>
                  <a:lnTo>
                    <a:pt x="29" y="126"/>
                  </a:lnTo>
                  <a:lnTo>
                    <a:pt x="34" y="130"/>
                  </a:lnTo>
                  <a:lnTo>
                    <a:pt x="38" y="130"/>
                  </a:lnTo>
                  <a:lnTo>
                    <a:pt x="45" y="133"/>
                  </a:lnTo>
                  <a:lnTo>
                    <a:pt x="52" y="135"/>
                  </a:lnTo>
                  <a:lnTo>
                    <a:pt x="56" y="137"/>
                  </a:lnTo>
                  <a:lnTo>
                    <a:pt x="61" y="142"/>
                  </a:lnTo>
                  <a:lnTo>
                    <a:pt x="63" y="146"/>
                  </a:lnTo>
                  <a:lnTo>
                    <a:pt x="67" y="148"/>
                  </a:lnTo>
                  <a:lnTo>
                    <a:pt x="74" y="148"/>
                  </a:lnTo>
                  <a:lnTo>
                    <a:pt x="81" y="146"/>
                  </a:lnTo>
                  <a:lnTo>
                    <a:pt x="90" y="139"/>
                  </a:lnTo>
                  <a:lnTo>
                    <a:pt x="101" y="133"/>
                  </a:lnTo>
                  <a:lnTo>
                    <a:pt x="112" y="128"/>
                  </a:lnTo>
                  <a:lnTo>
                    <a:pt x="119" y="126"/>
                  </a:lnTo>
                  <a:lnTo>
                    <a:pt x="123" y="124"/>
                  </a:lnTo>
                  <a:lnTo>
                    <a:pt x="128" y="124"/>
                  </a:lnTo>
                  <a:lnTo>
                    <a:pt x="130" y="124"/>
                  </a:lnTo>
                  <a:lnTo>
                    <a:pt x="135" y="126"/>
                  </a:lnTo>
                  <a:lnTo>
                    <a:pt x="137" y="130"/>
                  </a:lnTo>
                  <a:lnTo>
                    <a:pt x="141" y="137"/>
                  </a:lnTo>
                  <a:lnTo>
                    <a:pt x="146" y="144"/>
                  </a:lnTo>
                  <a:lnTo>
                    <a:pt x="150" y="151"/>
                  </a:lnTo>
                  <a:lnTo>
                    <a:pt x="155" y="160"/>
                  </a:lnTo>
                  <a:lnTo>
                    <a:pt x="166" y="180"/>
                  </a:lnTo>
                  <a:lnTo>
                    <a:pt x="179" y="198"/>
                  </a:lnTo>
                  <a:lnTo>
                    <a:pt x="184" y="204"/>
                  </a:lnTo>
                  <a:lnTo>
                    <a:pt x="186" y="209"/>
                  </a:lnTo>
                  <a:lnTo>
                    <a:pt x="191" y="211"/>
                  </a:lnTo>
                  <a:lnTo>
                    <a:pt x="193" y="213"/>
                  </a:lnTo>
                  <a:lnTo>
                    <a:pt x="197" y="213"/>
                  </a:lnTo>
                  <a:lnTo>
                    <a:pt x="202" y="213"/>
                  </a:lnTo>
                  <a:lnTo>
                    <a:pt x="206" y="211"/>
                  </a:lnTo>
                  <a:lnTo>
                    <a:pt x="209" y="209"/>
                  </a:lnTo>
                  <a:lnTo>
                    <a:pt x="211" y="209"/>
                  </a:lnTo>
                  <a:lnTo>
                    <a:pt x="215" y="211"/>
                  </a:lnTo>
                  <a:lnTo>
                    <a:pt x="222" y="213"/>
                  </a:lnTo>
                  <a:lnTo>
                    <a:pt x="229" y="218"/>
                  </a:lnTo>
                  <a:lnTo>
                    <a:pt x="238" y="220"/>
                  </a:lnTo>
                  <a:lnTo>
                    <a:pt x="244" y="222"/>
                  </a:lnTo>
                  <a:lnTo>
                    <a:pt x="251" y="220"/>
                  </a:lnTo>
                  <a:lnTo>
                    <a:pt x="256" y="220"/>
                  </a:lnTo>
                  <a:lnTo>
                    <a:pt x="260" y="218"/>
                  </a:lnTo>
                  <a:lnTo>
                    <a:pt x="265" y="218"/>
                  </a:lnTo>
                  <a:lnTo>
                    <a:pt x="271" y="218"/>
                  </a:lnTo>
                  <a:lnTo>
                    <a:pt x="276" y="222"/>
                  </a:lnTo>
                  <a:lnTo>
                    <a:pt x="283" y="227"/>
                  </a:lnTo>
                  <a:lnTo>
                    <a:pt x="287" y="234"/>
                  </a:lnTo>
                  <a:lnTo>
                    <a:pt x="291" y="240"/>
                  </a:lnTo>
                  <a:lnTo>
                    <a:pt x="298" y="245"/>
                  </a:lnTo>
                  <a:lnTo>
                    <a:pt x="305" y="249"/>
                  </a:lnTo>
                  <a:lnTo>
                    <a:pt x="312" y="249"/>
                  </a:lnTo>
                  <a:lnTo>
                    <a:pt x="316" y="251"/>
                  </a:lnTo>
                  <a:lnTo>
                    <a:pt x="323" y="251"/>
                  </a:lnTo>
                  <a:lnTo>
                    <a:pt x="327" y="254"/>
                  </a:lnTo>
                  <a:lnTo>
                    <a:pt x="332" y="254"/>
                  </a:lnTo>
                  <a:lnTo>
                    <a:pt x="334" y="256"/>
                  </a:lnTo>
                  <a:lnTo>
                    <a:pt x="334" y="260"/>
                  </a:lnTo>
                  <a:lnTo>
                    <a:pt x="334" y="263"/>
                  </a:lnTo>
                  <a:lnTo>
                    <a:pt x="336" y="265"/>
                  </a:lnTo>
                  <a:lnTo>
                    <a:pt x="339" y="265"/>
                  </a:lnTo>
                  <a:lnTo>
                    <a:pt x="343" y="265"/>
                  </a:lnTo>
                  <a:lnTo>
                    <a:pt x="348" y="265"/>
                  </a:lnTo>
                  <a:lnTo>
                    <a:pt x="350" y="263"/>
                  </a:lnTo>
                  <a:lnTo>
                    <a:pt x="354" y="260"/>
                  </a:lnTo>
                  <a:lnTo>
                    <a:pt x="357" y="260"/>
                  </a:lnTo>
                  <a:lnTo>
                    <a:pt x="359" y="258"/>
                  </a:lnTo>
                  <a:lnTo>
                    <a:pt x="361" y="258"/>
                  </a:lnTo>
                  <a:lnTo>
                    <a:pt x="365" y="256"/>
                  </a:lnTo>
                  <a:lnTo>
                    <a:pt x="374" y="254"/>
                  </a:lnTo>
                  <a:lnTo>
                    <a:pt x="381" y="251"/>
                  </a:lnTo>
                  <a:lnTo>
                    <a:pt x="388" y="251"/>
                  </a:lnTo>
                  <a:lnTo>
                    <a:pt x="392" y="249"/>
                  </a:lnTo>
                  <a:lnTo>
                    <a:pt x="395" y="247"/>
                  </a:lnTo>
                  <a:lnTo>
                    <a:pt x="395" y="245"/>
                  </a:lnTo>
                  <a:lnTo>
                    <a:pt x="395" y="238"/>
                  </a:lnTo>
                  <a:lnTo>
                    <a:pt x="392" y="231"/>
                  </a:lnTo>
                  <a:lnTo>
                    <a:pt x="390" y="227"/>
                  </a:lnTo>
                  <a:lnTo>
                    <a:pt x="390" y="225"/>
                  </a:lnTo>
                  <a:lnTo>
                    <a:pt x="388" y="222"/>
                  </a:lnTo>
                  <a:lnTo>
                    <a:pt x="386" y="220"/>
                  </a:lnTo>
                  <a:lnTo>
                    <a:pt x="383" y="213"/>
                  </a:lnTo>
                  <a:lnTo>
                    <a:pt x="381" y="209"/>
                  </a:lnTo>
                  <a:lnTo>
                    <a:pt x="379" y="207"/>
                  </a:lnTo>
                  <a:lnTo>
                    <a:pt x="377" y="207"/>
                  </a:lnTo>
                  <a:lnTo>
                    <a:pt x="374" y="207"/>
                  </a:lnTo>
                  <a:lnTo>
                    <a:pt x="372" y="207"/>
                  </a:lnTo>
                  <a:lnTo>
                    <a:pt x="370" y="204"/>
                  </a:lnTo>
                  <a:lnTo>
                    <a:pt x="365" y="202"/>
                  </a:lnTo>
                  <a:lnTo>
                    <a:pt x="361" y="200"/>
                  </a:lnTo>
                  <a:lnTo>
                    <a:pt x="357" y="198"/>
                  </a:lnTo>
                  <a:lnTo>
                    <a:pt x="354" y="198"/>
                  </a:lnTo>
                  <a:lnTo>
                    <a:pt x="352" y="198"/>
                  </a:lnTo>
                  <a:lnTo>
                    <a:pt x="350" y="198"/>
                  </a:lnTo>
                  <a:lnTo>
                    <a:pt x="350" y="198"/>
                  </a:lnTo>
                  <a:lnTo>
                    <a:pt x="352" y="195"/>
                  </a:lnTo>
                  <a:lnTo>
                    <a:pt x="354" y="193"/>
                  </a:lnTo>
                  <a:lnTo>
                    <a:pt x="359" y="186"/>
                  </a:lnTo>
                  <a:lnTo>
                    <a:pt x="363" y="184"/>
                  </a:lnTo>
                  <a:lnTo>
                    <a:pt x="365" y="180"/>
                  </a:lnTo>
                  <a:lnTo>
                    <a:pt x="368" y="178"/>
                  </a:lnTo>
                  <a:lnTo>
                    <a:pt x="365" y="178"/>
                  </a:lnTo>
                  <a:lnTo>
                    <a:pt x="363" y="175"/>
                  </a:lnTo>
                  <a:lnTo>
                    <a:pt x="357" y="173"/>
                  </a:lnTo>
                  <a:lnTo>
                    <a:pt x="350" y="171"/>
                  </a:lnTo>
                  <a:lnTo>
                    <a:pt x="343" y="169"/>
                  </a:lnTo>
                  <a:lnTo>
                    <a:pt x="341" y="169"/>
                  </a:lnTo>
                  <a:lnTo>
                    <a:pt x="339" y="169"/>
                  </a:lnTo>
                  <a:lnTo>
                    <a:pt x="339" y="166"/>
                  </a:lnTo>
                  <a:lnTo>
                    <a:pt x="336" y="162"/>
                  </a:lnTo>
                  <a:lnTo>
                    <a:pt x="334" y="157"/>
                  </a:lnTo>
                  <a:lnTo>
                    <a:pt x="332" y="153"/>
                  </a:lnTo>
                  <a:lnTo>
                    <a:pt x="330" y="148"/>
                  </a:lnTo>
                  <a:lnTo>
                    <a:pt x="330" y="146"/>
                  </a:lnTo>
                  <a:lnTo>
                    <a:pt x="330" y="142"/>
                  </a:lnTo>
                  <a:lnTo>
                    <a:pt x="327" y="139"/>
                  </a:lnTo>
                  <a:lnTo>
                    <a:pt x="323" y="137"/>
                  </a:lnTo>
                  <a:lnTo>
                    <a:pt x="318" y="133"/>
                  </a:lnTo>
                  <a:lnTo>
                    <a:pt x="312" y="128"/>
                  </a:lnTo>
                  <a:lnTo>
                    <a:pt x="307" y="126"/>
                  </a:lnTo>
                  <a:lnTo>
                    <a:pt x="303" y="124"/>
                  </a:lnTo>
                  <a:lnTo>
                    <a:pt x="300" y="121"/>
                  </a:lnTo>
                  <a:lnTo>
                    <a:pt x="298" y="119"/>
                  </a:lnTo>
                  <a:lnTo>
                    <a:pt x="298" y="117"/>
                  </a:lnTo>
                  <a:lnTo>
                    <a:pt x="296" y="113"/>
                  </a:lnTo>
                  <a:lnTo>
                    <a:pt x="294" y="106"/>
                  </a:lnTo>
                  <a:lnTo>
                    <a:pt x="294" y="99"/>
                  </a:lnTo>
                  <a:lnTo>
                    <a:pt x="294" y="92"/>
                  </a:lnTo>
                  <a:lnTo>
                    <a:pt x="294" y="86"/>
                  </a:lnTo>
                  <a:lnTo>
                    <a:pt x="291" y="79"/>
                  </a:lnTo>
                  <a:lnTo>
                    <a:pt x="287" y="77"/>
                  </a:lnTo>
                  <a:lnTo>
                    <a:pt x="285" y="77"/>
                  </a:lnTo>
                  <a:lnTo>
                    <a:pt x="280" y="77"/>
                  </a:lnTo>
                  <a:lnTo>
                    <a:pt x="278" y="77"/>
                  </a:lnTo>
                  <a:lnTo>
                    <a:pt x="274" y="77"/>
                  </a:lnTo>
                  <a:lnTo>
                    <a:pt x="271" y="77"/>
                  </a:lnTo>
                  <a:lnTo>
                    <a:pt x="267" y="74"/>
                  </a:lnTo>
                  <a:lnTo>
                    <a:pt x="267" y="72"/>
                  </a:lnTo>
                  <a:lnTo>
                    <a:pt x="265" y="70"/>
                  </a:lnTo>
                  <a:lnTo>
                    <a:pt x="265" y="68"/>
                  </a:lnTo>
                  <a:lnTo>
                    <a:pt x="262" y="65"/>
                  </a:lnTo>
                  <a:lnTo>
                    <a:pt x="260" y="65"/>
                  </a:lnTo>
                  <a:lnTo>
                    <a:pt x="256" y="63"/>
                  </a:lnTo>
                  <a:lnTo>
                    <a:pt x="249" y="63"/>
                  </a:lnTo>
                  <a:lnTo>
                    <a:pt x="235" y="63"/>
                  </a:lnTo>
                  <a:lnTo>
                    <a:pt x="226" y="65"/>
                  </a:lnTo>
                  <a:lnTo>
                    <a:pt x="220" y="65"/>
                  </a:lnTo>
                  <a:lnTo>
                    <a:pt x="211" y="63"/>
                  </a:lnTo>
                  <a:lnTo>
                    <a:pt x="197" y="56"/>
                  </a:lnTo>
                  <a:lnTo>
                    <a:pt x="186" y="52"/>
                  </a:lnTo>
                  <a:lnTo>
                    <a:pt x="170" y="50"/>
                  </a:lnTo>
                  <a:lnTo>
                    <a:pt x="143" y="45"/>
                  </a:lnTo>
                  <a:lnTo>
                    <a:pt x="126" y="41"/>
                  </a:lnTo>
                  <a:lnTo>
                    <a:pt x="119" y="36"/>
                  </a:lnTo>
                  <a:lnTo>
                    <a:pt x="114" y="34"/>
                  </a:lnTo>
                  <a:lnTo>
                    <a:pt x="112" y="34"/>
                  </a:lnTo>
                  <a:lnTo>
                    <a:pt x="108" y="30"/>
                  </a:lnTo>
                  <a:lnTo>
                    <a:pt x="105" y="27"/>
                  </a:lnTo>
                  <a:lnTo>
                    <a:pt x="101" y="23"/>
                  </a:lnTo>
                  <a:lnTo>
                    <a:pt x="99" y="18"/>
                  </a:lnTo>
                  <a:lnTo>
                    <a:pt x="96" y="12"/>
                  </a:lnTo>
                  <a:lnTo>
                    <a:pt x="94" y="7"/>
                  </a:lnTo>
                  <a:lnTo>
                    <a:pt x="92" y="5"/>
                  </a:lnTo>
                  <a:lnTo>
                    <a:pt x="92" y="3"/>
                  </a:lnTo>
                  <a:lnTo>
                    <a:pt x="92" y="5"/>
                  </a:lnTo>
                  <a:lnTo>
                    <a:pt x="90" y="7"/>
                  </a:lnTo>
                  <a:lnTo>
                    <a:pt x="85" y="9"/>
                  </a:lnTo>
                  <a:lnTo>
                    <a:pt x="81" y="12"/>
                  </a:lnTo>
                  <a:lnTo>
                    <a:pt x="74" y="14"/>
                  </a:lnTo>
                  <a:lnTo>
                    <a:pt x="65" y="16"/>
                  </a:lnTo>
                  <a:lnTo>
                    <a:pt x="56" y="16"/>
                  </a:lnTo>
                  <a:lnTo>
                    <a:pt x="52" y="18"/>
                  </a:lnTo>
                  <a:lnTo>
                    <a:pt x="47" y="21"/>
                  </a:lnTo>
                  <a:lnTo>
                    <a:pt x="43" y="21"/>
                  </a:lnTo>
                  <a:lnTo>
                    <a:pt x="38" y="21"/>
                  </a:lnTo>
                  <a:lnTo>
                    <a:pt x="34" y="18"/>
                  </a:lnTo>
                  <a:lnTo>
                    <a:pt x="29" y="14"/>
                  </a:lnTo>
                  <a:lnTo>
                    <a:pt x="25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19" name="Freeform 127"/>
            <p:cNvSpPr>
              <a:spLocks/>
            </p:cNvSpPr>
            <p:nvPr/>
          </p:nvSpPr>
          <p:spPr bwMode="auto">
            <a:xfrm>
              <a:off x="6335713" y="1266825"/>
              <a:ext cx="627063" cy="420688"/>
            </a:xfrm>
            <a:custGeom>
              <a:avLst/>
              <a:gdLst>
                <a:gd name="T0" fmla="*/ 7 w 395"/>
                <a:gd name="T1" fmla="*/ 5 h 265"/>
                <a:gd name="T2" fmla="*/ 0 w 395"/>
                <a:gd name="T3" fmla="*/ 23 h 265"/>
                <a:gd name="T4" fmla="*/ 4 w 395"/>
                <a:gd name="T5" fmla="*/ 36 h 265"/>
                <a:gd name="T6" fmla="*/ 18 w 395"/>
                <a:gd name="T7" fmla="*/ 43 h 265"/>
                <a:gd name="T8" fmla="*/ 25 w 395"/>
                <a:gd name="T9" fmla="*/ 59 h 265"/>
                <a:gd name="T10" fmla="*/ 9 w 395"/>
                <a:gd name="T11" fmla="*/ 65 h 265"/>
                <a:gd name="T12" fmla="*/ 2 w 395"/>
                <a:gd name="T13" fmla="*/ 79 h 265"/>
                <a:gd name="T14" fmla="*/ 7 w 395"/>
                <a:gd name="T15" fmla="*/ 101 h 265"/>
                <a:gd name="T16" fmla="*/ 16 w 395"/>
                <a:gd name="T17" fmla="*/ 113 h 265"/>
                <a:gd name="T18" fmla="*/ 34 w 395"/>
                <a:gd name="T19" fmla="*/ 130 h 265"/>
                <a:gd name="T20" fmla="*/ 56 w 395"/>
                <a:gd name="T21" fmla="*/ 137 h 265"/>
                <a:gd name="T22" fmla="*/ 74 w 395"/>
                <a:gd name="T23" fmla="*/ 148 h 265"/>
                <a:gd name="T24" fmla="*/ 112 w 395"/>
                <a:gd name="T25" fmla="*/ 128 h 265"/>
                <a:gd name="T26" fmla="*/ 130 w 395"/>
                <a:gd name="T27" fmla="*/ 124 h 265"/>
                <a:gd name="T28" fmla="*/ 146 w 395"/>
                <a:gd name="T29" fmla="*/ 144 h 265"/>
                <a:gd name="T30" fmla="*/ 179 w 395"/>
                <a:gd name="T31" fmla="*/ 198 h 265"/>
                <a:gd name="T32" fmla="*/ 193 w 395"/>
                <a:gd name="T33" fmla="*/ 213 h 265"/>
                <a:gd name="T34" fmla="*/ 209 w 395"/>
                <a:gd name="T35" fmla="*/ 209 h 265"/>
                <a:gd name="T36" fmla="*/ 229 w 395"/>
                <a:gd name="T37" fmla="*/ 218 h 265"/>
                <a:gd name="T38" fmla="*/ 256 w 395"/>
                <a:gd name="T39" fmla="*/ 220 h 265"/>
                <a:gd name="T40" fmla="*/ 276 w 395"/>
                <a:gd name="T41" fmla="*/ 222 h 265"/>
                <a:gd name="T42" fmla="*/ 298 w 395"/>
                <a:gd name="T43" fmla="*/ 245 h 265"/>
                <a:gd name="T44" fmla="*/ 323 w 395"/>
                <a:gd name="T45" fmla="*/ 251 h 265"/>
                <a:gd name="T46" fmla="*/ 334 w 395"/>
                <a:gd name="T47" fmla="*/ 260 h 265"/>
                <a:gd name="T48" fmla="*/ 343 w 395"/>
                <a:gd name="T49" fmla="*/ 265 h 265"/>
                <a:gd name="T50" fmla="*/ 357 w 395"/>
                <a:gd name="T51" fmla="*/ 260 h 265"/>
                <a:gd name="T52" fmla="*/ 374 w 395"/>
                <a:gd name="T53" fmla="*/ 254 h 265"/>
                <a:gd name="T54" fmla="*/ 395 w 395"/>
                <a:gd name="T55" fmla="*/ 247 h 265"/>
                <a:gd name="T56" fmla="*/ 390 w 395"/>
                <a:gd name="T57" fmla="*/ 227 h 265"/>
                <a:gd name="T58" fmla="*/ 383 w 395"/>
                <a:gd name="T59" fmla="*/ 213 h 265"/>
                <a:gd name="T60" fmla="*/ 374 w 395"/>
                <a:gd name="T61" fmla="*/ 207 h 265"/>
                <a:gd name="T62" fmla="*/ 361 w 395"/>
                <a:gd name="T63" fmla="*/ 200 h 265"/>
                <a:gd name="T64" fmla="*/ 350 w 395"/>
                <a:gd name="T65" fmla="*/ 198 h 265"/>
                <a:gd name="T66" fmla="*/ 359 w 395"/>
                <a:gd name="T67" fmla="*/ 186 h 265"/>
                <a:gd name="T68" fmla="*/ 365 w 395"/>
                <a:gd name="T69" fmla="*/ 178 h 265"/>
                <a:gd name="T70" fmla="*/ 343 w 395"/>
                <a:gd name="T71" fmla="*/ 169 h 265"/>
                <a:gd name="T72" fmla="*/ 336 w 395"/>
                <a:gd name="T73" fmla="*/ 162 h 265"/>
                <a:gd name="T74" fmla="*/ 330 w 395"/>
                <a:gd name="T75" fmla="*/ 146 h 265"/>
                <a:gd name="T76" fmla="*/ 318 w 395"/>
                <a:gd name="T77" fmla="*/ 133 h 265"/>
                <a:gd name="T78" fmla="*/ 300 w 395"/>
                <a:gd name="T79" fmla="*/ 121 h 265"/>
                <a:gd name="T80" fmla="*/ 294 w 395"/>
                <a:gd name="T81" fmla="*/ 106 h 265"/>
                <a:gd name="T82" fmla="*/ 291 w 395"/>
                <a:gd name="T83" fmla="*/ 79 h 265"/>
                <a:gd name="T84" fmla="*/ 278 w 395"/>
                <a:gd name="T85" fmla="*/ 77 h 265"/>
                <a:gd name="T86" fmla="*/ 267 w 395"/>
                <a:gd name="T87" fmla="*/ 72 h 265"/>
                <a:gd name="T88" fmla="*/ 260 w 395"/>
                <a:gd name="T89" fmla="*/ 65 h 265"/>
                <a:gd name="T90" fmla="*/ 226 w 395"/>
                <a:gd name="T91" fmla="*/ 65 h 265"/>
                <a:gd name="T92" fmla="*/ 186 w 395"/>
                <a:gd name="T93" fmla="*/ 52 h 265"/>
                <a:gd name="T94" fmla="*/ 119 w 395"/>
                <a:gd name="T95" fmla="*/ 36 h 265"/>
                <a:gd name="T96" fmla="*/ 105 w 395"/>
                <a:gd name="T97" fmla="*/ 27 h 265"/>
                <a:gd name="T98" fmla="*/ 94 w 395"/>
                <a:gd name="T99" fmla="*/ 7 h 265"/>
                <a:gd name="T100" fmla="*/ 90 w 395"/>
                <a:gd name="T101" fmla="*/ 7 h 265"/>
                <a:gd name="T102" fmla="*/ 65 w 395"/>
                <a:gd name="T103" fmla="*/ 16 h 265"/>
                <a:gd name="T104" fmla="*/ 43 w 395"/>
                <a:gd name="T105" fmla="*/ 21 h 265"/>
                <a:gd name="T106" fmla="*/ 25 w 395"/>
                <a:gd name="T107" fmla="*/ 12 h 265"/>
                <a:gd name="T108" fmla="*/ 13 w 395"/>
                <a:gd name="T10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5" h="265">
                  <a:moveTo>
                    <a:pt x="13" y="0"/>
                  </a:moveTo>
                  <a:lnTo>
                    <a:pt x="11" y="3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7" y="36"/>
                  </a:lnTo>
                  <a:lnTo>
                    <a:pt x="11" y="39"/>
                  </a:lnTo>
                  <a:lnTo>
                    <a:pt x="13" y="39"/>
                  </a:lnTo>
                  <a:lnTo>
                    <a:pt x="18" y="43"/>
                  </a:lnTo>
                  <a:lnTo>
                    <a:pt x="22" y="48"/>
                  </a:lnTo>
                  <a:lnTo>
                    <a:pt x="25" y="52"/>
                  </a:lnTo>
                  <a:lnTo>
                    <a:pt x="27" y="54"/>
                  </a:lnTo>
                  <a:lnTo>
                    <a:pt x="25" y="59"/>
                  </a:lnTo>
                  <a:lnTo>
                    <a:pt x="20" y="61"/>
                  </a:lnTo>
                  <a:lnTo>
                    <a:pt x="16" y="63"/>
                  </a:lnTo>
                  <a:lnTo>
                    <a:pt x="11" y="63"/>
                  </a:lnTo>
                  <a:lnTo>
                    <a:pt x="9" y="65"/>
                  </a:lnTo>
                  <a:lnTo>
                    <a:pt x="7" y="65"/>
                  </a:lnTo>
                  <a:lnTo>
                    <a:pt x="4" y="68"/>
                  </a:lnTo>
                  <a:lnTo>
                    <a:pt x="4" y="72"/>
                  </a:lnTo>
                  <a:lnTo>
                    <a:pt x="2" y="79"/>
                  </a:lnTo>
                  <a:lnTo>
                    <a:pt x="4" y="88"/>
                  </a:lnTo>
                  <a:lnTo>
                    <a:pt x="4" y="95"/>
                  </a:lnTo>
                  <a:lnTo>
                    <a:pt x="4" y="97"/>
                  </a:lnTo>
                  <a:lnTo>
                    <a:pt x="7" y="101"/>
                  </a:lnTo>
                  <a:lnTo>
                    <a:pt x="7" y="104"/>
                  </a:lnTo>
                  <a:lnTo>
                    <a:pt x="9" y="106"/>
                  </a:lnTo>
                  <a:lnTo>
                    <a:pt x="11" y="108"/>
                  </a:lnTo>
                  <a:lnTo>
                    <a:pt x="16" y="113"/>
                  </a:lnTo>
                  <a:lnTo>
                    <a:pt x="20" y="119"/>
                  </a:lnTo>
                  <a:lnTo>
                    <a:pt x="25" y="124"/>
                  </a:lnTo>
                  <a:lnTo>
                    <a:pt x="29" y="126"/>
                  </a:lnTo>
                  <a:lnTo>
                    <a:pt x="34" y="130"/>
                  </a:lnTo>
                  <a:lnTo>
                    <a:pt x="38" y="130"/>
                  </a:lnTo>
                  <a:lnTo>
                    <a:pt x="45" y="133"/>
                  </a:lnTo>
                  <a:lnTo>
                    <a:pt x="52" y="135"/>
                  </a:lnTo>
                  <a:lnTo>
                    <a:pt x="56" y="137"/>
                  </a:lnTo>
                  <a:lnTo>
                    <a:pt x="61" y="142"/>
                  </a:lnTo>
                  <a:lnTo>
                    <a:pt x="63" y="146"/>
                  </a:lnTo>
                  <a:lnTo>
                    <a:pt x="67" y="148"/>
                  </a:lnTo>
                  <a:lnTo>
                    <a:pt x="74" y="148"/>
                  </a:lnTo>
                  <a:lnTo>
                    <a:pt x="81" y="146"/>
                  </a:lnTo>
                  <a:lnTo>
                    <a:pt x="90" y="139"/>
                  </a:lnTo>
                  <a:lnTo>
                    <a:pt x="101" y="133"/>
                  </a:lnTo>
                  <a:lnTo>
                    <a:pt x="112" y="128"/>
                  </a:lnTo>
                  <a:lnTo>
                    <a:pt x="119" y="126"/>
                  </a:lnTo>
                  <a:lnTo>
                    <a:pt x="123" y="124"/>
                  </a:lnTo>
                  <a:lnTo>
                    <a:pt x="128" y="124"/>
                  </a:lnTo>
                  <a:lnTo>
                    <a:pt x="130" y="124"/>
                  </a:lnTo>
                  <a:lnTo>
                    <a:pt x="135" y="126"/>
                  </a:lnTo>
                  <a:lnTo>
                    <a:pt x="137" y="130"/>
                  </a:lnTo>
                  <a:lnTo>
                    <a:pt x="141" y="137"/>
                  </a:lnTo>
                  <a:lnTo>
                    <a:pt x="146" y="144"/>
                  </a:lnTo>
                  <a:lnTo>
                    <a:pt x="150" y="151"/>
                  </a:lnTo>
                  <a:lnTo>
                    <a:pt x="155" y="160"/>
                  </a:lnTo>
                  <a:lnTo>
                    <a:pt x="166" y="180"/>
                  </a:lnTo>
                  <a:lnTo>
                    <a:pt x="179" y="198"/>
                  </a:lnTo>
                  <a:lnTo>
                    <a:pt x="184" y="204"/>
                  </a:lnTo>
                  <a:lnTo>
                    <a:pt x="186" y="209"/>
                  </a:lnTo>
                  <a:lnTo>
                    <a:pt x="191" y="211"/>
                  </a:lnTo>
                  <a:lnTo>
                    <a:pt x="193" y="213"/>
                  </a:lnTo>
                  <a:lnTo>
                    <a:pt x="197" y="213"/>
                  </a:lnTo>
                  <a:lnTo>
                    <a:pt x="202" y="213"/>
                  </a:lnTo>
                  <a:lnTo>
                    <a:pt x="206" y="211"/>
                  </a:lnTo>
                  <a:lnTo>
                    <a:pt x="209" y="209"/>
                  </a:lnTo>
                  <a:lnTo>
                    <a:pt x="211" y="209"/>
                  </a:lnTo>
                  <a:lnTo>
                    <a:pt x="215" y="211"/>
                  </a:lnTo>
                  <a:lnTo>
                    <a:pt x="222" y="213"/>
                  </a:lnTo>
                  <a:lnTo>
                    <a:pt x="229" y="218"/>
                  </a:lnTo>
                  <a:lnTo>
                    <a:pt x="238" y="220"/>
                  </a:lnTo>
                  <a:lnTo>
                    <a:pt x="244" y="222"/>
                  </a:lnTo>
                  <a:lnTo>
                    <a:pt x="251" y="220"/>
                  </a:lnTo>
                  <a:lnTo>
                    <a:pt x="256" y="220"/>
                  </a:lnTo>
                  <a:lnTo>
                    <a:pt x="260" y="218"/>
                  </a:lnTo>
                  <a:lnTo>
                    <a:pt x="265" y="218"/>
                  </a:lnTo>
                  <a:lnTo>
                    <a:pt x="271" y="218"/>
                  </a:lnTo>
                  <a:lnTo>
                    <a:pt x="276" y="222"/>
                  </a:lnTo>
                  <a:lnTo>
                    <a:pt x="283" y="227"/>
                  </a:lnTo>
                  <a:lnTo>
                    <a:pt x="287" y="234"/>
                  </a:lnTo>
                  <a:lnTo>
                    <a:pt x="291" y="240"/>
                  </a:lnTo>
                  <a:lnTo>
                    <a:pt x="298" y="245"/>
                  </a:lnTo>
                  <a:lnTo>
                    <a:pt x="305" y="249"/>
                  </a:lnTo>
                  <a:lnTo>
                    <a:pt x="312" y="249"/>
                  </a:lnTo>
                  <a:lnTo>
                    <a:pt x="316" y="251"/>
                  </a:lnTo>
                  <a:lnTo>
                    <a:pt x="323" y="251"/>
                  </a:lnTo>
                  <a:lnTo>
                    <a:pt x="327" y="254"/>
                  </a:lnTo>
                  <a:lnTo>
                    <a:pt x="332" y="254"/>
                  </a:lnTo>
                  <a:lnTo>
                    <a:pt x="334" y="256"/>
                  </a:lnTo>
                  <a:lnTo>
                    <a:pt x="334" y="260"/>
                  </a:lnTo>
                  <a:lnTo>
                    <a:pt x="334" y="263"/>
                  </a:lnTo>
                  <a:lnTo>
                    <a:pt x="336" y="265"/>
                  </a:lnTo>
                  <a:lnTo>
                    <a:pt x="339" y="265"/>
                  </a:lnTo>
                  <a:lnTo>
                    <a:pt x="343" y="265"/>
                  </a:lnTo>
                  <a:lnTo>
                    <a:pt x="348" y="265"/>
                  </a:lnTo>
                  <a:lnTo>
                    <a:pt x="350" y="263"/>
                  </a:lnTo>
                  <a:lnTo>
                    <a:pt x="354" y="260"/>
                  </a:lnTo>
                  <a:lnTo>
                    <a:pt x="357" y="260"/>
                  </a:lnTo>
                  <a:lnTo>
                    <a:pt x="359" y="258"/>
                  </a:lnTo>
                  <a:lnTo>
                    <a:pt x="361" y="258"/>
                  </a:lnTo>
                  <a:lnTo>
                    <a:pt x="365" y="256"/>
                  </a:lnTo>
                  <a:lnTo>
                    <a:pt x="374" y="254"/>
                  </a:lnTo>
                  <a:lnTo>
                    <a:pt x="381" y="251"/>
                  </a:lnTo>
                  <a:lnTo>
                    <a:pt x="388" y="251"/>
                  </a:lnTo>
                  <a:lnTo>
                    <a:pt x="392" y="249"/>
                  </a:lnTo>
                  <a:lnTo>
                    <a:pt x="395" y="247"/>
                  </a:lnTo>
                  <a:lnTo>
                    <a:pt x="395" y="245"/>
                  </a:lnTo>
                  <a:lnTo>
                    <a:pt x="395" y="238"/>
                  </a:lnTo>
                  <a:lnTo>
                    <a:pt x="392" y="231"/>
                  </a:lnTo>
                  <a:lnTo>
                    <a:pt x="390" y="227"/>
                  </a:lnTo>
                  <a:lnTo>
                    <a:pt x="390" y="225"/>
                  </a:lnTo>
                  <a:lnTo>
                    <a:pt x="388" y="222"/>
                  </a:lnTo>
                  <a:lnTo>
                    <a:pt x="386" y="220"/>
                  </a:lnTo>
                  <a:lnTo>
                    <a:pt x="383" y="213"/>
                  </a:lnTo>
                  <a:lnTo>
                    <a:pt x="381" y="209"/>
                  </a:lnTo>
                  <a:lnTo>
                    <a:pt x="379" y="207"/>
                  </a:lnTo>
                  <a:lnTo>
                    <a:pt x="377" y="207"/>
                  </a:lnTo>
                  <a:lnTo>
                    <a:pt x="374" y="207"/>
                  </a:lnTo>
                  <a:lnTo>
                    <a:pt x="372" y="207"/>
                  </a:lnTo>
                  <a:lnTo>
                    <a:pt x="370" y="204"/>
                  </a:lnTo>
                  <a:lnTo>
                    <a:pt x="365" y="202"/>
                  </a:lnTo>
                  <a:lnTo>
                    <a:pt x="361" y="200"/>
                  </a:lnTo>
                  <a:lnTo>
                    <a:pt x="357" y="198"/>
                  </a:lnTo>
                  <a:lnTo>
                    <a:pt x="354" y="198"/>
                  </a:lnTo>
                  <a:lnTo>
                    <a:pt x="352" y="198"/>
                  </a:lnTo>
                  <a:lnTo>
                    <a:pt x="350" y="198"/>
                  </a:lnTo>
                  <a:lnTo>
                    <a:pt x="350" y="198"/>
                  </a:lnTo>
                  <a:lnTo>
                    <a:pt x="352" y="195"/>
                  </a:lnTo>
                  <a:lnTo>
                    <a:pt x="354" y="193"/>
                  </a:lnTo>
                  <a:lnTo>
                    <a:pt x="359" y="186"/>
                  </a:lnTo>
                  <a:lnTo>
                    <a:pt x="363" y="184"/>
                  </a:lnTo>
                  <a:lnTo>
                    <a:pt x="365" y="180"/>
                  </a:lnTo>
                  <a:lnTo>
                    <a:pt x="368" y="178"/>
                  </a:lnTo>
                  <a:lnTo>
                    <a:pt x="365" y="178"/>
                  </a:lnTo>
                  <a:lnTo>
                    <a:pt x="363" y="175"/>
                  </a:lnTo>
                  <a:lnTo>
                    <a:pt x="357" y="173"/>
                  </a:lnTo>
                  <a:lnTo>
                    <a:pt x="350" y="171"/>
                  </a:lnTo>
                  <a:lnTo>
                    <a:pt x="343" y="169"/>
                  </a:lnTo>
                  <a:lnTo>
                    <a:pt x="341" y="169"/>
                  </a:lnTo>
                  <a:lnTo>
                    <a:pt x="339" y="169"/>
                  </a:lnTo>
                  <a:lnTo>
                    <a:pt x="339" y="166"/>
                  </a:lnTo>
                  <a:lnTo>
                    <a:pt x="336" y="162"/>
                  </a:lnTo>
                  <a:lnTo>
                    <a:pt x="334" y="157"/>
                  </a:lnTo>
                  <a:lnTo>
                    <a:pt x="332" y="153"/>
                  </a:lnTo>
                  <a:lnTo>
                    <a:pt x="330" y="148"/>
                  </a:lnTo>
                  <a:lnTo>
                    <a:pt x="330" y="146"/>
                  </a:lnTo>
                  <a:lnTo>
                    <a:pt x="330" y="142"/>
                  </a:lnTo>
                  <a:lnTo>
                    <a:pt x="327" y="139"/>
                  </a:lnTo>
                  <a:lnTo>
                    <a:pt x="323" y="137"/>
                  </a:lnTo>
                  <a:lnTo>
                    <a:pt x="318" y="133"/>
                  </a:lnTo>
                  <a:lnTo>
                    <a:pt x="312" y="128"/>
                  </a:lnTo>
                  <a:lnTo>
                    <a:pt x="307" y="126"/>
                  </a:lnTo>
                  <a:lnTo>
                    <a:pt x="303" y="124"/>
                  </a:lnTo>
                  <a:lnTo>
                    <a:pt x="300" y="121"/>
                  </a:lnTo>
                  <a:lnTo>
                    <a:pt x="298" y="119"/>
                  </a:lnTo>
                  <a:lnTo>
                    <a:pt x="298" y="117"/>
                  </a:lnTo>
                  <a:lnTo>
                    <a:pt x="296" y="113"/>
                  </a:lnTo>
                  <a:lnTo>
                    <a:pt x="294" y="106"/>
                  </a:lnTo>
                  <a:lnTo>
                    <a:pt x="294" y="99"/>
                  </a:lnTo>
                  <a:lnTo>
                    <a:pt x="294" y="92"/>
                  </a:lnTo>
                  <a:lnTo>
                    <a:pt x="294" y="86"/>
                  </a:lnTo>
                  <a:lnTo>
                    <a:pt x="291" y="79"/>
                  </a:lnTo>
                  <a:lnTo>
                    <a:pt x="287" y="77"/>
                  </a:lnTo>
                  <a:lnTo>
                    <a:pt x="285" y="77"/>
                  </a:lnTo>
                  <a:lnTo>
                    <a:pt x="280" y="77"/>
                  </a:lnTo>
                  <a:lnTo>
                    <a:pt x="278" y="77"/>
                  </a:lnTo>
                  <a:lnTo>
                    <a:pt x="274" y="77"/>
                  </a:lnTo>
                  <a:lnTo>
                    <a:pt x="271" y="77"/>
                  </a:lnTo>
                  <a:lnTo>
                    <a:pt x="267" y="74"/>
                  </a:lnTo>
                  <a:lnTo>
                    <a:pt x="267" y="72"/>
                  </a:lnTo>
                  <a:lnTo>
                    <a:pt x="265" y="70"/>
                  </a:lnTo>
                  <a:lnTo>
                    <a:pt x="265" y="68"/>
                  </a:lnTo>
                  <a:lnTo>
                    <a:pt x="262" y="65"/>
                  </a:lnTo>
                  <a:lnTo>
                    <a:pt x="260" y="65"/>
                  </a:lnTo>
                  <a:lnTo>
                    <a:pt x="256" y="63"/>
                  </a:lnTo>
                  <a:lnTo>
                    <a:pt x="249" y="63"/>
                  </a:lnTo>
                  <a:lnTo>
                    <a:pt x="235" y="63"/>
                  </a:lnTo>
                  <a:lnTo>
                    <a:pt x="226" y="65"/>
                  </a:lnTo>
                  <a:lnTo>
                    <a:pt x="220" y="65"/>
                  </a:lnTo>
                  <a:lnTo>
                    <a:pt x="211" y="63"/>
                  </a:lnTo>
                  <a:lnTo>
                    <a:pt x="197" y="56"/>
                  </a:lnTo>
                  <a:lnTo>
                    <a:pt x="186" y="52"/>
                  </a:lnTo>
                  <a:lnTo>
                    <a:pt x="170" y="50"/>
                  </a:lnTo>
                  <a:lnTo>
                    <a:pt x="143" y="45"/>
                  </a:lnTo>
                  <a:lnTo>
                    <a:pt x="126" y="41"/>
                  </a:lnTo>
                  <a:lnTo>
                    <a:pt x="119" y="36"/>
                  </a:lnTo>
                  <a:lnTo>
                    <a:pt x="114" y="34"/>
                  </a:lnTo>
                  <a:lnTo>
                    <a:pt x="112" y="34"/>
                  </a:lnTo>
                  <a:lnTo>
                    <a:pt x="108" y="30"/>
                  </a:lnTo>
                  <a:lnTo>
                    <a:pt x="105" y="27"/>
                  </a:lnTo>
                  <a:lnTo>
                    <a:pt x="101" y="23"/>
                  </a:lnTo>
                  <a:lnTo>
                    <a:pt x="99" y="18"/>
                  </a:lnTo>
                  <a:lnTo>
                    <a:pt x="96" y="12"/>
                  </a:lnTo>
                  <a:lnTo>
                    <a:pt x="94" y="7"/>
                  </a:lnTo>
                  <a:lnTo>
                    <a:pt x="92" y="5"/>
                  </a:lnTo>
                  <a:lnTo>
                    <a:pt x="92" y="3"/>
                  </a:lnTo>
                  <a:lnTo>
                    <a:pt x="92" y="5"/>
                  </a:lnTo>
                  <a:lnTo>
                    <a:pt x="90" y="7"/>
                  </a:lnTo>
                  <a:lnTo>
                    <a:pt x="85" y="9"/>
                  </a:lnTo>
                  <a:lnTo>
                    <a:pt x="81" y="12"/>
                  </a:lnTo>
                  <a:lnTo>
                    <a:pt x="74" y="14"/>
                  </a:lnTo>
                  <a:lnTo>
                    <a:pt x="65" y="16"/>
                  </a:lnTo>
                  <a:lnTo>
                    <a:pt x="56" y="16"/>
                  </a:lnTo>
                  <a:lnTo>
                    <a:pt x="52" y="18"/>
                  </a:lnTo>
                  <a:lnTo>
                    <a:pt x="47" y="21"/>
                  </a:lnTo>
                  <a:lnTo>
                    <a:pt x="43" y="21"/>
                  </a:lnTo>
                  <a:lnTo>
                    <a:pt x="38" y="21"/>
                  </a:lnTo>
                  <a:lnTo>
                    <a:pt x="34" y="18"/>
                  </a:lnTo>
                  <a:lnTo>
                    <a:pt x="29" y="14"/>
                  </a:lnTo>
                  <a:lnTo>
                    <a:pt x="25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3"/>
                  </a:lnTo>
                  <a:lnTo>
                    <a:pt x="13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20" name="Freeform 128"/>
            <p:cNvSpPr>
              <a:spLocks/>
            </p:cNvSpPr>
            <p:nvPr/>
          </p:nvSpPr>
          <p:spPr bwMode="auto">
            <a:xfrm>
              <a:off x="5734050" y="242887"/>
              <a:ext cx="552450" cy="401638"/>
            </a:xfrm>
            <a:custGeom>
              <a:avLst/>
              <a:gdLst>
                <a:gd name="T0" fmla="*/ 112 w 348"/>
                <a:gd name="T1" fmla="*/ 244 h 253"/>
                <a:gd name="T2" fmla="*/ 92 w 348"/>
                <a:gd name="T3" fmla="*/ 228 h 253"/>
                <a:gd name="T4" fmla="*/ 81 w 348"/>
                <a:gd name="T5" fmla="*/ 197 h 253"/>
                <a:gd name="T6" fmla="*/ 90 w 348"/>
                <a:gd name="T7" fmla="*/ 166 h 253"/>
                <a:gd name="T8" fmla="*/ 103 w 348"/>
                <a:gd name="T9" fmla="*/ 148 h 253"/>
                <a:gd name="T10" fmla="*/ 137 w 348"/>
                <a:gd name="T11" fmla="*/ 116 h 253"/>
                <a:gd name="T12" fmla="*/ 155 w 348"/>
                <a:gd name="T13" fmla="*/ 103 h 253"/>
                <a:gd name="T14" fmla="*/ 161 w 348"/>
                <a:gd name="T15" fmla="*/ 101 h 253"/>
                <a:gd name="T16" fmla="*/ 166 w 348"/>
                <a:gd name="T17" fmla="*/ 101 h 253"/>
                <a:gd name="T18" fmla="*/ 173 w 348"/>
                <a:gd name="T19" fmla="*/ 98 h 253"/>
                <a:gd name="T20" fmla="*/ 184 w 348"/>
                <a:gd name="T21" fmla="*/ 92 h 253"/>
                <a:gd name="T22" fmla="*/ 202 w 348"/>
                <a:gd name="T23" fmla="*/ 78 h 253"/>
                <a:gd name="T24" fmla="*/ 213 w 348"/>
                <a:gd name="T25" fmla="*/ 72 h 253"/>
                <a:gd name="T26" fmla="*/ 269 w 348"/>
                <a:gd name="T27" fmla="*/ 58 h 253"/>
                <a:gd name="T28" fmla="*/ 316 w 348"/>
                <a:gd name="T29" fmla="*/ 42 h 253"/>
                <a:gd name="T30" fmla="*/ 343 w 348"/>
                <a:gd name="T31" fmla="*/ 29 h 253"/>
                <a:gd name="T32" fmla="*/ 348 w 348"/>
                <a:gd name="T33" fmla="*/ 11 h 253"/>
                <a:gd name="T34" fmla="*/ 339 w 348"/>
                <a:gd name="T35" fmla="*/ 2 h 253"/>
                <a:gd name="T36" fmla="*/ 325 w 348"/>
                <a:gd name="T37" fmla="*/ 0 h 253"/>
                <a:gd name="T38" fmla="*/ 312 w 348"/>
                <a:gd name="T39" fmla="*/ 4 h 253"/>
                <a:gd name="T40" fmla="*/ 303 w 348"/>
                <a:gd name="T41" fmla="*/ 7 h 253"/>
                <a:gd name="T42" fmla="*/ 289 w 348"/>
                <a:gd name="T43" fmla="*/ 13 h 253"/>
                <a:gd name="T44" fmla="*/ 267 w 348"/>
                <a:gd name="T45" fmla="*/ 20 h 253"/>
                <a:gd name="T46" fmla="*/ 233 w 348"/>
                <a:gd name="T47" fmla="*/ 24 h 253"/>
                <a:gd name="T48" fmla="*/ 211 w 348"/>
                <a:gd name="T49" fmla="*/ 24 h 253"/>
                <a:gd name="T50" fmla="*/ 186 w 348"/>
                <a:gd name="T51" fmla="*/ 31 h 253"/>
                <a:gd name="T52" fmla="*/ 173 w 348"/>
                <a:gd name="T53" fmla="*/ 40 h 253"/>
                <a:gd name="T54" fmla="*/ 144 w 348"/>
                <a:gd name="T55" fmla="*/ 54 h 253"/>
                <a:gd name="T56" fmla="*/ 119 w 348"/>
                <a:gd name="T57" fmla="*/ 63 h 253"/>
                <a:gd name="T58" fmla="*/ 105 w 348"/>
                <a:gd name="T59" fmla="*/ 65 h 253"/>
                <a:gd name="T60" fmla="*/ 94 w 348"/>
                <a:gd name="T61" fmla="*/ 72 h 253"/>
                <a:gd name="T62" fmla="*/ 87 w 348"/>
                <a:gd name="T63" fmla="*/ 83 h 253"/>
                <a:gd name="T64" fmla="*/ 83 w 348"/>
                <a:gd name="T65" fmla="*/ 92 h 253"/>
                <a:gd name="T66" fmla="*/ 78 w 348"/>
                <a:gd name="T67" fmla="*/ 98 h 253"/>
                <a:gd name="T68" fmla="*/ 70 w 348"/>
                <a:gd name="T69" fmla="*/ 107 h 253"/>
                <a:gd name="T70" fmla="*/ 56 w 348"/>
                <a:gd name="T71" fmla="*/ 119 h 253"/>
                <a:gd name="T72" fmla="*/ 45 w 348"/>
                <a:gd name="T73" fmla="*/ 125 h 253"/>
                <a:gd name="T74" fmla="*/ 43 w 348"/>
                <a:gd name="T75" fmla="*/ 132 h 253"/>
                <a:gd name="T76" fmla="*/ 45 w 348"/>
                <a:gd name="T77" fmla="*/ 137 h 253"/>
                <a:gd name="T78" fmla="*/ 49 w 348"/>
                <a:gd name="T79" fmla="*/ 139 h 253"/>
                <a:gd name="T80" fmla="*/ 49 w 348"/>
                <a:gd name="T81" fmla="*/ 143 h 253"/>
                <a:gd name="T82" fmla="*/ 45 w 348"/>
                <a:gd name="T83" fmla="*/ 150 h 253"/>
                <a:gd name="T84" fmla="*/ 34 w 348"/>
                <a:gd name="T85" fmla="*/ 161 h 253"/>
                <a:gd name="T86" fmla="*/ 29 w 348"/>
                <a:gd name="T87" fmla="*/ 170 h 253"/>
                <a:gd name="T88" fmla="*/ 25 w 348"/>
                <a:gd name="T89" fmla="*/ 177 h 253"/>
                <a:gd name="T90" fmla="*/ 18 w 348"/>
                <a:gd name="T91" fmla="*/ 181 h 253"/>
                <a:gd name="T92" fmla="*/ 11 w 348"/>
                <a:gd name="T93" fmla="*/ 184 h 253"/>
                <a:gd name="T94" fmla="*/ 7 w 348"/>
                <a:gd name="T95" fmla="*/ 188 h 253"/>
                <a:gd name="T96" fmla="*/ 2 w 348"/>
                <a:gd name="T97" fmla="*/ 202 h 253"/>
                <a:gd name="T98" fmla="*/ 0 w 348"/>
                <a:gd name="T99" fmla="*/ 213 h 253"/>
                <a:gd name="T100" fmla="*/ 2 w 348"/>
                <a:gd name="T101" fmla="*/ 217 h 253"/>
                <a:gd name="T102" fmla="*/ 13 w 348"/>
                <a:gd name="T103" fmla="*/ 220 h 253"/>
                <a:gd name="T104" fmla="*/ 27 w 348"/>
                <a:gd name="T105" fmla="*/ 220 h 253"/>
                <a:gd name="T106" fmla="*/ 38 w 348"/>
                <a:gd name="T107" fmla="*/ 222 h 253"/>
                <a:gd name="T108" fmla="*/ 43 w 348"/>
                <a:gd name="T109" fmla="*/ 228 h 253"/>
                <a:gd name="T110" fmla="*/ 40 w 348"/>
                <a:gd name="T111" fmla="*/ 237 h 253"/>
                <a:gd name="T112" fmla="*/ 43 w 348"/>
                <a:gd name="T113" fmla="*/ 242 h 253"/>
                <a:gd name="T114" fmla="*/ 52 w 348"/>
                <a:gd name="T115" fmla="*/ 246 h 253"/>
                <a:gd name="T116" fmla="*/ 103 w 348"/>
                <a:gd name="T117" fmla="*/ 253 h 253"/>
                <a:gd name="T118" fmla="*/ 112 w 348"/>
                <a:gd name="T119" fmla="*/ 251 h 253"/>
                <a:gd name="T120" fmla="*/ 117 w 348"/>
                <a:gd name="T121" fmla="*/ 246 h 253"/>
                <a:gd name="T122" fmla="*/ 117 w 348"/>
                <a:gd name="T123" fmla="*/ 24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8" h="253">
                  <a:moveTo>
                    <a:pt x="117" y="244"/>
                  </a:moveTo>
                  <a:lnTo>
                    <a:pt x="112" y="244"/>
                  </a:lnTo>
                  <a:lnTo>
                    <a:pt x="103" y="237"/>
                  </a:lnTo>
                  <a:lnTo>
                    <a:pt x="92" y="228"/>
                  </a:lnTo>
                  <a:lnTo>
                    <a:pt x="83" y="213"/>
                  </a:lnTo>
                  <a:lnTo>
                    <a:pt x="81" y="197"/>
                  </a:lnTo>
                  <a:lnTo>
                    <a:pt x="85" y="177"/>
                  </a:lnTo>
                  <a:lnTo>
                    <a:pt x="90" y="166"/>
                  </a:lnTo>
                  <a:lnTo>
                    <a:pt x="94" y="159"/>
                  </a:lnTo>
                  <a:lnTo>
                    <a:pt x="103" y="148"/>
                  </a:lnTo>
                  <a:lnTo>
                    <a:pt x="121" y="132"/>
                  </a:lnTo>
                  <a:lnTo>
                    <a:pt x="137" y="116"/>
                  </a:lnTo>
                  <a:lnTo>
                    <a:pt x="152" y="105"/>
                  </a:lnTo>
                  <a:lnTo>
                    <a:pt x="155" y="103"/>
                  </a:lnTo>
                  <a:lnTo>
                    <a:pt x="157" y="101"/>
                  </a:lnTo>
                  <a:lnTo>
                    <a:pt x="161" y="101"/>
                  </a:lnTo>
                  <a:lnTo>
                    <a:pt x="164" y="101"/>
                  </a:lnTo>
                  <a:lnTo>
                    <a:pt x="166" y="101"/>
                  </a:lnTo>
                  <a:lnTo>
                    <a:pt x="168" y="101"/>
                  </a:lnTo>
                  <a:lnTo>
                    <a:pt x="173" y="98"/>
                  </a:lnTo>
                  <a:lnTo>
                    <a:pt x="177" y="96"/>
                  </a:lnTo>
                  <a:lnTo>
                    <a:pt x="184" y="92"/>
                  </a:lnTo>
                  <a:lnTo>
                    <a:pt x="195" y="83"/>
                  </a:lnTo>
                  <a:lnTo>
                    <a:pt x="202" y="78"/>
                  </a:lnTo>
                  <a:lnTo>
                    <a:pt x="206" y="74"/>
                  </a:lnTo>
                  <a:lnTo>
                    <a:pt x="213" y="72"/>
                  </a:lnTo>
                  <a:lnTo>
                    <a:pt x="229" y="67"/>
                  </a:lnTo>
                  <a:lnTo>
                    <a:pt x="269" y="58"/>
                  </a:lnTo>
                  <a:lnTo>
                    <a:pt x="300" y="49"/>
                  </a:lnTo>
                  <a:lnTo>
                    <a:pt x="316" y="42"/>
                  </a:lnTo>
                  <a:lnTo>
                    <a:pt x="332" y="36"/>
                  </a:lnTo>
                  <a:lnTo>
                    <a:pt x="343" y="29"/>
                  </a:lnTo>
                  <a:lnTo>
                    <a:pt x="348" y="18"/>
                  </a:lnTo>
                  <a:lnTo>
                    <a:pt x="348" y="11"/>
                  </a:lnTo>
                  <a:lnTo>
                    <a:pt x="343" y="7"/>
                  </a:lnTo>
                  <a:lnTo>
                    <a:pt x="339" y="2"/>
                  </a:lnTo>
                  <a:lnTo>
                    <a:pt x="332" y="2"/>
                  </a:lnTo>
                  <a:lnTo>
                    <a:pt x="325" y="0"/>
                  </a:lnTo>
                  <a:lnTo>
                    <a:pt x="318" y="2"/>
                  </a:lnTo>
                  <a:lnTo>
                    <a:pt x="312" y="4"/>
                  </a:lnTo>
                  <a:lnTo>
                    <a:pt x="307" y="7"/>
                  </a:lnTo>
                  <a:lnTo>
                    <a:pt x="303" y="7"/>
                  </a:lnTo>
                  <a:lnTo>
                    <a:pt x="296" y="9"/>
                  </a:lnTo>
                  <a:lnTo>
                    <a:pt x="289" y="13"/>
                  </a:lnTo>
                  <a:lnTo>
                    <a:pt x="278" y="18"/>
                  </a:lnTo>
                  <a:lnTo>
                    <a:pt x="267" y="20"/>
                  </a:lnTo>
                  <a:lnTo>
                    <a:pt x="249" y="24"/>
                  </a:lnTo>
                  <a:lnTo>
                    <a:pt x="233" y="24"/>
                  </a:lnTo>
                  <a:lnTo>
                    <a:pt x="222" y="22"/>
                  </a:lnTo>
                  <a:lnTo>
                    <a:pt x="211" y="24"/>
                  </a:lnTo>
                  <a:lnTo>
                    <a:pt x="200" y="27"/>
                  </a:lnTo>
                  <a:lnTo>
                    <a:pt x="186" y="31"/>
                  </a:lnTo>
                  <a:lnTo>
                    <a:pt x="179" y="36"/>
                  </a:lnTo>
                  <a:lnTo>
                    <a:pt x="173" y="40"/>
                  </a:lnTo>
                  <a:lnTo>
                    <a:pt x="161" y="45"/>
                  </a:lnTo>
                  <a:lnTo>
                    <a:pt x="144" y="54"/>
                  </a:lnTo>
                  <a:lnTo>
                    <a:pt x="130" y="58"/>
                  </a:lnTo>
                  <a:lnTo>
                    <a:pt x="119" y="63"/>
                  </a:lnTo>
                  <a:lnTo>
                    <a:pt x="112" y="63"/>
                  </a:lnTo>
                  <a:lnTo>
                    <a:pt x="105" y="65"/>
                  </a:lnTo>
                  <a:lnTo>
                    <a:pt x="101" y="67"/>
                  </a:lnTo>
                  <a:lnTo>
                    <a:pt x="94" y="72"/>
                  </a:lnTo>
                  <a:lnTo>
                    <a:pt x="90" y="78"/>
                  </a:lnTo>
                  <a:lnTo>
                    <a:pt x="87" y="83"/>
                  </a:lnTo>
                  <a:lnTo>
                    <a:pt x="85" y="87"/>
                  </a:lnTo>
                  <a:lnTo>
                    <a:pt x="83" y="92"/>
                  </a:lnTo>
                  <a:lnTo>
                    <a:pt x="81" y="94"/>
                  </a:lnTo>
                  <a:lnTo>
                    <a:pt x="78" y="98"/>
                  </a:lnTo>
                  <a:lnTo>
                    <a:pt x="74" y="101"/>
                  </a:lnTo>
                  <a:lnTo>
                    <a:pt x="70" y="107"/>
                  </a:lnTo>
                  <a:lnTo>
                    <a:pt x="63" y="114"/>
                  </a:lnTo>
                  <a:lnTo>
                    <a:pt x="56" y="119"/>
                  </a:lnTo>
                  <a:lnTo>
                    <a:pt x="49" y="123"/>
                  </a:lnTo>
                  <a:lnTo>
                    <a:pt x="45" y="125"/>
                  </a:lnTo>
                  <a:lnTo>
                    <a:pt x="43" y="130"/>
                  </a:lnTo>
                  <a:lnTo>
                    <a:pt x="43" y="132"/>
                  </a:lnTo>
                  <a:lnTo>
                    <a:pt x="43" y="134"/>
                  </a:lnTo>
                  <a:lnTo>
                    <a:pt x="45" y="137"/>
                  </a:lnTo>
                  <a:lnTo>
                    <a:pt x="47" y="139"/>
                  </a:lnTo>
                  <a:lnTo>
                    <a:pt x="49" y="139"/>
                  </a:lnTo>
                  <a:lnTo>
                    <a:pt x="52" y="141"/>
                  </a:lnTo>
                  <a:lnTo>
                    <a:pt x="49" y="143"/>
                  </a:lnTo>
                  <a:lnTo>
                    <a:pt x="49" y="146"/>
                  </a:lnTo>
                  <a:lnTo>
                    <a:pt x="45" y="150"/>
                  </a:lnTo>
                  <a:lnTo>
                    <a:pt x="38" y="157"/>
                  </a:lnTo>
                  <a:lnTo>
                    <a:pt x="34" y="161"/>
                  </a:lnTo>
                  <a:lnTo>
                    <a:pt x="31" y="166"/>
                  </a:lnTo>
                  <a:lnTo>
                    <a:pt x="29" y="170"/>
                  </a:lnTo>
                  <a:lnTo>
                    <a:pt x="27" y="172"/>
                  </a:lnTo>
                  <a:lnTo>
                    <a:pt x="25" y="177"/>
                  </a:lnTo>
                  <a:lnTo>
                    <a:pt x="22" y="181"/>
                  </a:lnTo>
                  <a:lnTo>
                    <a:pt x="18" y="181"/>
                  </a:lnTo>
                  <a:lnTo>
                    <a:pt x="16" y="181"/>
                  </a:lnTo>
                  <a:lnTo>
                    <a:pt x="11" y="184"/>
                  </a:lnTo>
                  <a:lnTo>
                    <a:pt x="9" y="184"/>
                  </a:lnTo>
                  <a:lnTo>
                    <a:pt x="7" y="188"/>
                  </a:lnTo>
                  <a:lnTo>
                    <a:pt x="4" y="195"/>
                  </a:lnTo>
                  <a:lnTo>
                    <a:pt x="2" y="202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0" y="217"/>
                  </a:lnTo>
                  <a:lnTo>
                    <a:pt x="2" y="217"/>
                  </a:lnTo>
                  <a:lnTo>
                    <a:pt x="9" y="220"/>
                  </a:lnTo>
                  <a:lnTo>
                    <a:pt x="13" y="220"/>
                  </a:lnTo>
                  <a:lnTo>
                    <a:pt x="20" y="220"/>
                  </a:lnTo>
                  <a:lnTo>
                    <a:pt x="27" y="220"/>
                  </a:lnTo>
                  <a:lnTo>
                    <a:pt x="34" y="222"/>
                  </a:lnTo>
                  <a:lnTo>
                    <a:pt x="38" y="222"/>
                  </a:lnTo>
                  <a:lnTo>
                    <a:pt x="40" y="224"/>
                  </a:lnTo>
                  <a:lnTo>
                    <a:pt x="43" y="228"/>
                  </a:lnTo>
                  <a:lnTo>
                    <a:pt x="43" y="233"/>
                  </a:lnTo>
                  <a:lnTo>
                    <a:pt x="40" y="237"/>
                  </a:lnTo>
                  <a:lnTo>
                    <a:pt x="40" y="240"/>
                  </a:lnTo>
                  <a:lnTo>
                    <a:pt x="43" y="242"/>
                  </a:lnTo>
                  <a:lnTo>
                    <a:pt x="45" y="244"/>
                  </a:lnTo>
                  <a:lnTo>
                    <a:pt x="52" y="246"/>
                  </a:lnTo>
                  <a:lnTo>
                    <a:pt x="78" y="251"/>
                  </a:lnTo>
                  <a:lnTo>
                    <a:pt x="103" y="253"/>
                  </a:lnTo>
                  <a:lnTo>
                    <a:pt x="108" y="251"/>
                  </a:lnTo>
                  <a:lnTo>
                    <a:pt x="112" y="251"/>
                  </a:lnTo>
                  <a:lnTo>
                    <a:pt x="114" y="249"/>
                  </a:lnTo>
                  <a:lnTo>
                    <a:pt x="117" y="246"/>
                  </a:lnTo>
                  <a:lnTo>
                    <a:pt x="117" y="246"/>
                  </a:lnTo>
                  <a:lnTo>
                    <a:pt x="117" y="24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21" name="Freeform 129"/>
            <p:cNvSpPr>
              <a:spLocks/>
            </p:cNvSpPr>
            <p:nvPr/>
          </p:nvSpPr>
          <p:spPr bwMode="auto">
            <a:xfrm>
              <a:off x="5734050" y="242887"/>
              <a:ext cx="552450" cy="401638"/>
            </a:xfrm>
            <a:custGeom>
              <a:avLst/>
              <a:gdLst>
                <a:gd name="T0" fmla="*/ 112 w 348"/>
                <a:gd name="T1" fmla="*/ 244 h 253"/>
                <a:gd name="T2" fmla="*/ 92 w 348"/>
                <a:gd name="T3" fmla="*/ 228 h 253"/>
                <a:gd name="T4" fmla="*/ 81 w 348"/>
                <a:gd name="T5" fmla="*/ 197 h 253"/>
                <a:gd name="T6" fmla="*/ 90 w 348"/>
                <a:gd name="T7" fmla="*/ 166 h 253"/>
                <a:gd name="T8" fmla="*/ 103 w 348"/>
                <a:gd name="T9" fmla="*/ 148 h 253"/>
                <a:gd name="T10" fmla="*/ 137 w 348"/>
                <a:gd name="T11" fmla="*/ 116 h 253"/>
                <a:gd name="T12" fmla="*/ 155 w 348"/>
                <a:gd name="T13" fmla="*/ 103 h 253"/>
                <a:gd name="T14" fmla="*/ 161 w 348"/>
                <a:gd name="T15" fmla="*/ 101 h 253"/>
                <a:gd name="T16" fmla="*/ 166 w 348"/>
                <a:gd name="T17" fmla="*/ 101 h 253"/>
                <a:gd name="T18" fmla="*/ 173 w 348"/>
                <a:gd name="T19" fmla="*/ 98 h 253"/>
                <a:gd name="T20" fmla="*/ 184 w 348"/>
                <a:gd name="T21" fmla="*/ 92 h 253"/>
                <a:gd name="T22" fmla="*/ 202 w 348"/>
                <a:gd name="T23" fmla="*/ 78 h 253"/>
                <a:gd name="T24" fmla="*/ 213 w 348"/>
                <a:gd name="T25" fmla="*/ 72 h 253"/>
                <a:gd name="T26" fmla="*/ 269 w 348"/>
                <a:gd name="T27" fmla="*/ 58 h 253"/>
                <a:gd name="T28" fmla="*/ 316 w 348"/>
                <a:gd name="T29" fmla="*/ 42 h 253"/>
                <a:gd name="T30" fmla="*/ 343 w 348"/>
                <a:gd name="T31" fmla="*/ 29 h 253"/>
                <a:gd name="T32" fmla="*/ 348 w 348"/>
                <a:gd name="T33" fmla="*/ 11 h 253"/>
                <a:gd name="T34" fmla="*/ 339 w 348"/>
                <a:gd name="T35" fmla="*/ 2 h 253"/>
                <a:gd name="T36" fmla="*/ 325 w 348"/>
                <a:gd name="T37" fmla="*/ 0 h 253"/>
                <a:gd name="T38" fmla="*/ 312 w 348"/>
                <a:gd name="T39" fmla="*/ 4 h 253"/>
                <a:gd name="T40" fmla="*/ 303 w 348"/>
                <a:gd name="T41" fmla="*/ 7 h 253"/>
                <a:gd name="T42" fmla="*/ 289 w 348"/>
                <a:gd name="T43" fmla="*/ 13 h 253"/>
                <a:gd name="T44" fmla="*/ 267 w 348"/>
                <a:gd name="T45" fmla="*/ 20 h 253"/>
                <a:gd name="T46" fmla="*/ 233 w 348"/>
                <a:gd name="T47" fmla="*/ 24 h 253"/>
                <a:gd name="T48" fmla="*/ 211 w 348"/>
                <a:gd name="T49" fmla="*/ 24 h 253"/>
                <a:gd name="T50" fmla="*/ 186 w 348"/>
                <a:gd name="T51" fmla="*/ 31 h 253"/>
                <a:gd name="T52" fmla="*/ 173 w 348"/>
                <a:gd name="T53" fmla="*/ 40 h 253"/>
                <a:gd name="T54" fmla="*/ 144 w 348"/>
                <a:gd name="T55" fmla="*/ 54 h 253"/>
                <a:gd name="T56" fmla="*/ 119 w 348"/>
                <a:gd name="T57" fmla="*/ 63 h 253"/>
                <a:gd name="T58" fmla="*/ 105 w 348"/>
                <a:gd name="T59" fmla="*/ 65 h 253"/>
                <a:gd name="T60" fmla="*/ 94 w 348"/>
                <a:gd name="T61" fmla="*/ 72 h 253"/>
                <a:gd name="T62" fmla="*/ 87 w 348"/>
                <a:gd name="T63" fmla="*/ 83 h 253"/>
                <a:gd name="T64" fmla="*/ 83 w 348"/>
                <a:gd name="T65" fmla="*/ 92 h 253"/>
                <a:gd name="T66" fmla="*/ 78 w 348"/>
                <a:gd name="T67" fmla="*/ 98 h 253"/>
                <a:gd name="T68" fmla="*/ 70 w 348"/>
                <a:gd name="T69" fmla="*/ 107 h 253"/>
                <a:gd name="T70" fmla="*/ 56 w 348"/>
                <a:gd name="T71" fmla="*/ 119 h 253"/>
                <a:gd name="T72" fmla="*/ 45 w 348"/>
                <a:gd name="T73" fmla="*/ 125 h 253"/>
                <a:gd name="T74" fmla="*/ 43 w 348"/>
                <a:gd name="T75" fmla="*/ 132 h 253"/>
                <a:gd name="T76" fmla="*/ 45 w 348"/>
                <a:gd name="T77" fmla="*/ 137 h 253"/>
                <a:gd name="T78" fmla="*/ 49 w 348"/>
                <a:gd name="T79" fmla="*/ 139 h 253"/>
                <a:gd name="T80" fmla="*/ 49 w 348"/>
                <a:gd name="T81" fmla="*/ 143 h 253"/>
                <a:gd name="T82" fmla="*/ 45 w 348"/>
                <a:gd name="T83" fmla="*/ 150 h 253"/>
                <a:gd name="T84" fmla="*/ 34 w 348"/>
                <a:gd name="T85" fmla="*/ 161 h 253"/>
                <a:gd name="T86" fmla="*/ 29 w 348"/>
                <a:gd name="T87" fmla="*/ 170 h 253"/>
                <a:gd name="T88" fmla="*/ 25 w 348"/>
                <a:gd name="T89" fmla="*/ 177 h 253"/>
                <a:gd name="T90" fmla="*/ 18 w 348"/>
                <a:gd name="T91" fmla="*/ 181 h 253"/>
                <a:gd name="T92" fmla="*/ 11 w 348"/>
                <a:gd name="T93" fmla="*/ 184 h 253"/>
                <a:gd name="T94" fmla="*/ 7 w 348"/>
                <a:gd name="T95" fmla="*/ 188 h 253"/>
                <a:gd name="T96" fmla="*/ 2 w 348"/>
                <a:gd name="T97" fmla="*/ 202 h 253"/>
                <a:gd name="T98" fmla="*/ 0 w 348"/>
                <a:gd name="T99" fmla="*/ 213 h 253"/>
                <a:gd name="T100" fmla="*/ 2 w 348"/>
                <a:gd name="T101" fmla="*/ 217 h 253"/>
                <a:gd name="T102" fmla="*/ 13 w 348"/>
                <a:gd name="T103" fmla="*/ 220 h 253"/>
                <a:gd name="T104" fmla="*/ 27 w 348"/>
                <a:gd name="T105" fmla="*/ 220 h 253"/>
                <a:gd name="T106" fmla="*/ 38 w 348"/>
                <a:gd name="T107" fmla="*/ 222 h 253"/>
                <a:gd name="T108" fmla="*/ 43 w 348"/>
                <a:gd name="T109" fmla="*/ 228 h 253"/>
                <a:gd name="T110" fmla="*/ 40 w 348"/>
                <a:gd name="T111" fmla="*/ 237 h 253"/>
                <a:gd name="T112" fmla="*/ 43 w 348"/>
                <a:gd name="T113" fmla="*/ 242 h 253"/>
                <a:gd name="T114" fmla="*/ 52 w 348"/>
                <a:gd name="T115" fmla="*/ 246 h 253"/>
                <a:gd name="T116" fmla="*/ 103 w 348"/>
                <a:gd name="T117" fmla="*/ 253 h 253"/>
                <a:gd name="T118" fmla="*/ 112 w 348"/>
                <a:gd name="T119" fmla="*/ 251 h 253"/>
                <a:gd name="T120" fmla="*/ 117 w 348"/>
                <a:gd name="T121" fmla="*/ 246 h 253"/>
                <a:gd name="T122" fmla="*/ 117 w 348"/>
                <a:gd name="T123" fmla="*/ 24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8" h="253">
                  <a:moveTo>
                    <a:pt x="117" y="244"/>
                  </a:moveTo>
                  <a:lnTo>
                    <a:pt x="112" y="244"/>
                  </a:lnTo>
                  <a:lnTo>
                    <a:pt x="103" y="237"/>
                  </a:lnTo>
                  <a:lnTo>
                    <a:pt x="92" y="228"/>
                  </a:lnTo>
                  <a:lnTo>
                    <a:pt x="83" y="213"/>
                  </a:lnTo>
                  <a:lnTo>
                    <a:pt x="81" y="197"/>
                  </a:lnTo>
                  <a:lnTo>
                    <a:pt x="85" y="177"/>
                  </a:lnTo>
                  <a:lnTo>
                    <a:pt x="90" y="166"/>
                  </a:lnTo>
                  <a:lnTo>
                    <a:pt x="94" y="159"/>
                  </a:lnTo>
                  <a:lnTo>
                    <a:pt x="103" y="148"/>
                  </a:lnTo>
                  <a:lnTo>
                    <a:pt x="121" y="132"/>
                  </a:lnTo>
                  <a:lnTo>
                    <a:pt x="137" y="116"/>
                  </a:lnTo>
                  <a:lnTo>
                    <a:pt x="152" y="105"/>
                  </a:lnTo>
                  <a:lnTo>
                    <a:pt x="155" y="103"/>
                  </a:lnTo>
                  <a:lnTo>
                    <a:pt x="157" y="101"/>
                  </a:lnTo>
                  <a:lnTo>
                    <a:pt x="161" y="101"/>
                  </a:lnTo>
                  <a:lnTo>
                    <a:pt x="164" y="101"/>
                  </a:lnTo>
                  <a:lnTo>
                    <a:pt x="166" y="101"/>
                  </a:lnTo>
                  <a:lnTo>
                    <a:pt x="168" y="101"/>
                  </a:lnTo>
                  <a:lnTo>
                    <a:pt x="173" y="98"/>
                  </a:lnTo>
                  <a:lnTo>
                    <a:pt x="177" y="96"/>
                  </a:lnTo>
                  <a:lnTo>
                    <a:pt x="184" y="92"/>
                  </a:lnTo>
                  <a:lnTo>
                    <a:pt x="195" y="83"/>
                  </a:lnTo>
                  <a:lnTo>
                    <a:pt x="202" y="78"/>
                  </a:lnTo>
                  <a:lnTo>
                    <a:pt x="206" y="74"/>
                  </a:lnTo>
                  <a:lnTo>
                    <a:pt x="213" y="72"/>
                  </a:lnTo>
                  <a:lnTo>
                    <a:pt x="229" y="67"/>
                  </a:lnTo>
                  <a:lnTo>
                    <a:pt x="269" y="58"/>
                  </a:lnTo>
                  <a:lnTo>
                    <a:pt x="300" y="49"/>
                  </a:lnTo>
                  <a:lnTo>
                    <a:pt x="316" y="42"/>
                  </a:lnTo>
                  <a:lnTo>
                    <a:pt x="332" y="36"/>
                  </a:lnTo>
                  <a:lnTo>
                    <a:pt x="343" y="29"/>
                  </a:lnTo>
                  <a:lnTo>
                    <a:pt x="348" y="18"/>
                  </a:lnTo>
                  <a:lnTo>
                    <a:pt x="348" y="11"/>
                  </a:lnTo>
                  <a:lnTo>
                    <a:pt x="343" y="7"/>
                  </a:lnTo>
                  <a:lnTo>
                    <a:pt x="339" y="2"/>
                  </a:lnTo>
                  <a:lnTo>
                    <a:pt x="332" y="2"/>
                  </a:lnTo>
                  <a:lnTo>
                    <a:pt x="325" y="0"/>
                  </a:lnTo>
                  <a:lnTo>
                    <a:pt x="318" y="2"/>
                  </a:lnTo>
                  <a:lnTo>
                    <a:pt x="312" y="4"/>
                  </a:lnTo>
                  <a:lnTo>
                    <a:pt x="307" y="7"/>
                  </a:lnTo>
                  <a:lnTo>
                    <a:pt x="303" y="7"/>
                  </a:lnTo>
                  <a:lnTo>
                    <a:pt x="296" y="9"/>
                  </a:lnTo>
                  <a:lnTo>
                    <a:pt x="289" y="13"/>
                  </a:lnTo>
                  <a:lnTo>
                    <a:pt x="278" y="18"/>
                  </a:lnTo>
                  <a:lnTo>
                    <a:pt x="267" y="20"/>
                  </a:lnTo>
                  <a:lnTo>
                    <a:pt x="249" y="24"/>
                  </a:lnTo>
                  <a:lnTo>
                    <a:pt x="233" y="24"/>
                  </a:lnTo>
                  <a:lnTo>
                    <a:pt x="222" y="22"/>
                  </a:lnTo>
                  <a:lnTo>
                    <a:pt x="211" y="24"/>
                  </a:lnTo>
                  <a:lnTo>
                    <a:pt x="200" y="27"/>
                  </a:lnTo>
                  <a:lnTo>
                    <a:pt x="186" y="31"/>
                  </a:lnTo>
                  <a:lnTo>
                    <a:pt x="179" y="36"/>
                  </a:lnTo>
                  <a:lnTo>
                    <a:pt x="173" y="40"/>
                  </a:lnTo>
                  <a:lnTo>
                    <a:pt x="161" y="45"/>
                  </a:lnTo>
                  <a:lnTo>
                    <a:pt x="144" y="54"/>
                  </a:lnTo>
                  <a:lnTo>
                    <a:pt x="130" y="58"/>
                  </a:lnTo>
                  <a:lnTo>
                    <a:pt x="119" y="63"/>
                  </a:lnTo>
                  <a:lnTo>
                    <a:pt x="112" y="63"/>
                  </a:lnTo>
                  <a:lnTo>
                    <a:pt x="105" y="65"/>
                  </a:lnTo>
                  <a:lnTo>
                    <a:pt x="101" y="67"/>
                  </a:lnTo>
                  <a:lnTo>
                    <a:pt x="94" y="72"/>
                  </a:lnTo>
                  <a:lnTo>
                    <a:pt x="90" y="78"/>
                  </a:lnTo>
                  <a:lnTo>
                    <a:pt x="87" y="83"/>
                  </a:lnTo>
                  <a:lnTo>
                    <a:pt x="85" y="87"/>
                  </a:lnTo>
                  <a:lnTo>
                    <a:pt x="83" y="92"/>
                  </a:lnTo>
                  <a:lnTo>
                    <a:pt x="81" y="94"/>
                  </a:lnTo>
                  <a:lnTo>
                    <a:pt x="78" y="98"/>
                  </a:lnTo>
                  <a:lnTo>
                    <a:pt x="74" y="101"/>
                  </a:lnTo>
                  <a:lnTo>
                    <a:pt x="70" y="107"/>
                  </a:lnTo>
                  <a:lnTo>
                    <a:pt x="63" y="114"/>
                  </a:lnTo>
                  <a:lnTo>
                    <a:pt x="56" y="119"/>
                  </a:lnTo>
                  <a:lnTo>
                    <a:pt x="49" y="123"/>
                  </a:lnTo>
                  <a:lnTo>
                    <a:pt x="45" y="125"/>
                  </a:lnTo>
                  <a:lnTo>
                    <a:pt x="43" y="130"/>
                  </a:lnTo>
                  <a:lnTo>
                    <a:pt x="43" y="132"/>
                  </a:lnTo>
                  <a:lnTo>
                    <a:pt x="43" y="134"/>
                  </a:lnTo>
                  <a:lnTo>
                    <a:pt x="45" y="137"/>
                  </a:lnTo>
                  <a:lnTo>
                    <a:pt x="47" y="139"/>
                  </a:lnTo>
                  <a:lnTo>
                    <a:pt x="49" y="139"/>
                  </a:lnTo>
                  <a:lnTo>
                    <a:pt x="52" y="141"/>
                  </a:lnTo>
                  <a:lnTo>
                    <a:pt x="49" y="143"/>
                  </a:lnTo>
                  <a:lnTo>
                    <a:pt x="49" y="146"/>
                  </a:lnTo>
                  <a:lnTo>
                    <a:pt x="45" y="150"/>
                  </a:lnTo>
                  <a:lnTo>
                    <a:pt x="38" y="157"/>
                  </a:lnTo>
                  <a:lnTo>
                    <a:pt x="34" y="161"/>
                  </a:lnTo>
                  <a:lnTo>
                    <a:pt x="31" y="166"/>
                  </a:lnTo>
                  <a:lnTo>
                    <a:pt x="29" y="170"/>
                  </a:lnTo>
                  <a:lnTo>
                    <a:pt x="27" y="172"/>
                  </a:lnTo>
                  <a:lnTo>
                    <a:pt x="25" y="177"/>
                  </a:lnTo>
                  <a:lnTo>
                    <a:pt x="22" y="181"/>
                  </a:lnTo>
                  <a:lnTo>
                    <a:pt x="18" y="181"/>
                  </a:lnTo>
                  <a:lnTo>
                    <a:pt x="16" y="181"/>
                  </a:lnTo>
                  <a:lnTo>
                    <a:pt x="11" y="184"/>
                  </a:lnTo>
                  <a:lnTo>
                    <a:pt x="9" y="184"/>
                  </a:lnTo>
                  <a:lnTo>
                    <a:pt x="7" y="188"/>
                  </a:lnTo>
                  <a:lnTo>
                    <a:pt x="4" y="195"/>
                  </a:lnTo>
                  <a:lnTo>
                    <a:pt x="2" y="202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0" y="217"/>
                  </a:lnTo>
                  <a:lnTo>
                    <a:pt x="2" y="217"/>
                  </a:lnTo>
                  <a:lnTo>
                    <a:pt x="9" y="220"/>
                  </a:lnTo>
                  <a:lnTo>
                    <a:pt x="13" y="220"/>
                  </a:lnTo>
                  <a:lnTo>
                    <a:pt x="20" y="220"/>
                  </a:lnTo>
                  <a:lnTo>
                    <a:pt x="27" y="220"/>
                  </a:lnTo>
                  <a:lnTo>
                    <a:pt x="34" y="222"/>
                  </a:lnTo>
                  <a:lnTo>
                    <a:pt x="38" y="222"/>
                  </a:lnTo>
                  <a:lnTo>
                    <a:pt x="40" y="224"/>
                  </a:lnTo>
                  <a:lnTo>
                    <a:pt x="43" y="228"/>
                  </a:lnTo>
                  <a:lnTo>
                    <a:pt x="43" y="233"/>
                  </a:lnTo>
                  <a:lnTo>
                    <a:pt x="40" y="237"/>
                  </a:lnTo>
                  <a:lnTo>
                    <a:pt x="40" y="240"/>
                  </a:lnTo>
                  <a:lnTo>
                    <a:pt x="43" y="242"/>
                  </a:lnTo>
                  <a:lnTo>
                    <a:pt x="45" y="244"/>
                  </a:lnTo>
                  <a:lnTo>
                    <a:pt x="52" y="246"/>
                  </a:lnTo>
                  <a:lnTo>
                    <a:pt x="78" y="251"/>
                  </a:lnTo>
                  <a:lnTo>
                    <a:pt x="103" y="253"/>
                  </a:lnTo>
                  <a:lnTo>
                    <a:pt x="108" y="251"/>
                  </a:lnTo>
                  <a:lnTo>
                    <a:pt x="112" y="251"/>
                  </a:lnTo>
                  <a:lnTo>
                    <a:pt x="114" y="249"/>
                  </a:lnTo>
                  <a:lnTo>
                    <a:pt x="117" y="246"/>
                  </a:lnTo>
                  <a:lnTo>
                    <a:pt x="117" y="246"/>
                  </a:lnTo>
                  <a:lnTo>
                    <a:pt x="117" y="24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22" name="Freeform 130"/>
            <p:cNvSpPr>
              <a:spLocks/>
            </p:cNvSpPr>
            <p:nvPr/>
          </p:nvSpPr>
          <p:spPr bwMode="auto">
            <a:xfrm>
              <a:off x="5716588" y="498475"/>
              <a:ext cx="1123950" cy="1125538"/>
            </a:xfrm>
            <a:custGeom>
              <a:avLst/>
              <a:gdLst>
                <a:gd name="T0" fmla="*/ 334 w 708"/>
                <a:gd name="T1" fmla="*/ 56 h 709"/>
                <a:gd name="T2" fmla="*/ 327 w 708"/>
                <a:gd name="T3" fmla="*/ 112 h 709"/>
                <a:gd name="T4" fmla="*/ 354 w 708"/>
                <a:gd name="T5" fmla="*/ 150 h 709"/>
                <a:gd name="T6" fmla="*/ 345 w 708"/>
                <a:gd name="T7" fmla="*/ 173 h 709"/>
                <a:gd name="T8" fmla="*/ 300 w 708"/>
                <a:gd name="T9" fmla="*/ 144 h 709"/>
                <a:gd name="T10" fmla="*/ 278 w 708"/>
                <a:gd name="T11" fmla="*/ 155 h 709"/>
                <a:gd name="T12" fmla="*/ 291 w 708"/>
                <a:gd name="T13" fmla="*/ 189 h 709"/>
                <a:gd name="T14" fmla="*/ 206 w 708"/>
                <a:gd name="T15" fmla="*/ 271 h 709"/>
                <a:gd name="T16" fmla="*/ 170 w 708"/>
                <a:gd name="T17" fmla="*/ 334 h 709"/>
                <a:gd name="T18" fmla="*/ 103 w 708"/>
                <a:gd name="T19" fmla="*/ 395 h 709"/>
                <a:gd name="T20" fmla="*/ 33 w 708"/>
                <a:gd name="T21" fmla="*/ 415 h 709"/>
                <a:gd name="T22" fmla="*/ 47 w 708"/>
                <a:gd name="T23" fmla="*/ 437 h 709"/>
                <a:gd name="T24" fmla="*/ 58 w 708"/>
                <a:gd name="T25" fmla="*/ 487 h 709"/>
                <a:gd name="T26" fmla="*/ 58 w 708"/>
                <a:gd name="T27" fmla="*/ 563 h 709"/>
                <a:gd name="T28" fmla="*/ 0 w 708"/>
                <a:gd name="T29" fmla="*/ 679 h 709"/>
                <a:gd name="T30" fmla="*/ 103 w 708"/>
                <a:gd name="T31" fmla="*/ 706 h 709"/>
                <a:gd name="T32" fmla="*/ 168 w 708"/>
                <a:gd name="T33" fmla="*/ 706 h 709"/>
                <a:gd name="T34" fmla="*/ 211 w 708"/>
                <a:gd name="T35" fmla="*/ 702 h 709"/>
                <a:gd name="T36" fmla="*/ 184 w 708"/>
                <a:gd name="T37" fmla="*/ 668 h 709"/>
                <a:gd name="T38" fmla="*/ 217 w 708"/>
                <a:gd name="T39" fmla="*/ 648 h 709"/>
                <a:gd name="T40" fmla="*/ 215 w 708"/>
                <a:gd name="T41" fmla="*/ 617 h 709"/>
                <a:gd name="T42" fmla="*/ 379 w 708"/>
                <a:gd name="T43" fmla="*/ 579 h 709"/>
                <a:gd name="T44" fmla="*/ 403 w 708"/>
                <a:gd name="T45" fmla="*/ 549 h 709"/>
                <a:gd name="T46" fmla="*/ 397 w 708"/>
                <a:gd name="T47" fmla="*/ 516 h 709"/>
                <a:gd name="T48" fmla="*/ 412 w 708"/>
                <a:gd name="T49" fmla="*/ 491 h 709"/>
                <a:gd name="T50" fmla="*/ 493 w 708"/>
                <a:gd name="T51" fmla="*/ 480 h 709"/>
                <a:gd name="T52" fmla="*/ 518 w 708"/>
                <a:gd name="T53" fmla="*/ 435 h 709"/>
                <a:gd name="T54" fmla="*/ 576 w 708"/>
                <a:gd name="T55" fmla="*/ 422 h 709"/>
                <a:gd name="T56" fmla="*/ 650 w 708"/>
                <a:gd name="T57" fmla="*/ 413 h 709"/>
                <a:gd name="T58" fmla="*/ 686 w 708"/>
                <a:gd name="T59" fmla="*/ 395 h 709"/>
                <a:gd name="T60" fmla="*/ 686 w 708"/>
                <a:gd name="T61" fmla="*/ 366 h 709"/>
                <a:gd name="T62" fmla="*/ 681 w 708"/>
                <a:gd name="T63" fmla="*/ 289 h 709"/>
                <a:gd name="T64" fmla="*/ 664 w 708"/>
                <a:gd name="T65" fmla="*/ 263 h 709"/>
                <a:gd name="T66" fmla="*/ 630 w 708"/>
                <a:gd name="T67" fmla="*/ 206 h 709"/>
                <a:gd name="T68" fmla="*/ 569 w 708"/>
                <a:gd name="T69" fmla="*/ 126 h 709"/>
                <a:gd name="T70" fmla="*/ 596 w 708"/>
                <a:gd name="T71" fmla="*/ 99 h 709"/>
                <a:gd name="T72" fmla="*/ 576 w 708"/>
                <a:gd name="T73" fmla="*/ 59 h 709"/>
                <a:gd name="T74" fmla="*/ 565 w 708"/>
                <a:gd name="T75" fmla="*/ 36 h 709"/>
                <a:gd name="T76" fmla="*/ 529 w 708"/>
                <a:gd name="T77" fmla="*/ 32 h 709"/>
                <a:gd name="T78" fmla="*/ 507 w 708"/>
                <a:gd name="T79" fmla="*/ 50 h 709"/>
                <a:gd name="T80" fmla="*/ 545 w 708"/>
                <a:gd name="T81" fmla="*/ 70 h 709"/>
                <a:gd name="T82" fmla="*/ 484 w 708"/>
                <a:gd name="T83" fmla="*/ 59 h 709"/>
                <a:gd name="T84" fmla="*/ 489 w 708"/>
                <a:gd name="T85" fmla="*/ 2 h 709"/>
                <a:gd name="T86" fmla="*/ 471 w 708"/>
                <a:gd name="T87" fmla="*/ 34 h 709"/>
                <a:gd name="T88" fmla="*/ 466 w 708"/>
                <a:gd name="T89" fmla="*/ 83 h 709"/>
                <a:gd name="T90" fmla="*/ 471 w 708"/>
                <a:gd name="T91" fmla="*/ 144 h 709"/>
                <a:gd name="T92" fmla="*/ 522 w 708"/>
                <a:gd name="T93" fmla="*/ 144 h 709"/>
                <a:gd name="T94" fmla="*/ 533 w 708"/>
                <a:gd name="T95" fmla="*/ 180 h 709"/>
                <a:gd name="T96" fmla="*/ 547 w 708"/>
                <a:gd name="T97" fmla="*/ 204 h 709"/>
                <a:gd name="T98" fmla="*/ 520 w 708"/>
                <a:gd name="T99" fmla="*/ 166 h 709"/>
                <a:gd name="T100" fmla="*/ 475 w 708"/>
                <a:gd name="T101" fmla="*/ 162 h 709"/>
                <a:gd name="T102" fmla="*/ 459 w 708"/>
                <a:gd name="T103" fmla="*/ 215 h 709"/>
                <a:gd name="T104" fmla="*/ 385 w 708"/>
                <a:gd name="T105" fmla="*/ 245 h 709"/>
                <a:gd name="T106" fmla="*/ 403 w 708"/>
                <a:gd name="T107" fmla="*/ 227 h 709"/>
                <a:gd name="T108" fmla="*/ 446 w 708"/>
                <a:gd name="T109" fmla="*/ 186 h 709"/>
                <a:gd name="T110" fmla="*/ 435 w 708"/>
                <a:gd name="T111" fmla="*/ 85 h 709"/>
                <a:gd name="T112" fmla="*/ 430 w 708"/>
                <a:gd name="T113" fmla="*/ 45 h 709"/>
                <a:gd name="T114" fmla="*/ 415 w 708"/>
                <a:gd name="T115" fmla="*/ 9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08" h="709">
                  <a:moveTo>
                    <a:pt x="377" y="5"/>
                  </a:moveTo>
                  <a:lnTo>
                    <a:pt x="374" y="7"/>
                  </a:lnTo>
                  <a:lnTo>
                    <a:pt x="370" y="16"/>
                  </a:lnTo>
                  <a:lnTo>
                    <a:pt x="363" y="27"/>
                  </a:lnTo>
                  <a:lnTo>
                    <a:pt x="356" y="38"/>
                  </a:lnTo>
                  <a:lnTo>
                    <a:pt x="352" y="45"/>
                  </a:lnTo>
                  <a:lnTo>
                    <a:pt x="347" y="50"/>
                  </a:lnTo>
                  <a:lnTo>
                    <a:pt x="345" y="52"/>
                  </a:lnTo>
                  <a:lnTo>
                    <a:pt x="341" y="54"/>
                  </a:lnTo>
                  <a:lnTo>
                    <a:pt x="338" y="54"/>
                  </a:lnTo>
                  <a:lnTo>
                    <a:pt x="334" y="56"/>
                  </a:lnTo>
                  <a:lnTo>
                    <a:pt x="329" y="59"/>
                  </a:lnTo>
                  <a:lnTo>
                    <a:pt x="325" y="63"/>
                  </a:lnTo>
                  <a:lnTo>
                    <a:pt x="318" y="70"/>
                  </a:lnTo>
                  <a:lnTo>
                    <a:pt x="316" y="76"/>
                  </a:lnTo>
                  <a:lnTo>
                    <a:pt x="316" y="81"/>
                  </a:lnTo>
                  <a:lnTo>
                    <a:pt x="316" y="85"/>
                  </a:lnTo>
                  <a:lnTo>
                    <a:pt x="318" y="88"/>
                  </a:lnTo>
                  <a:lnTo>
                    <a:pt x="320" y="92"/>
                  </a:lnTo>
                  <a:lnTo>
                    <a:pt x="325" y="97"/>
                  </a:lnTo>
                  <a:lnTo>
                    <a:pt x="325" y="103"/>
                  </a:lnTo>
                  <a:lnTo>
                    <a:pt x="327" y="112"/>
                  </a:lnTo>
                  <a:lnTo>
                    <a:pt x="325" y="121"/>
                  </a:lnTo>
                  <a:lnTo>
                    <a:pt x="327" y="126"/>
                  </a:lnTo>
                  <a:lnTo>
                    <a:pt x="327" y="128"/>
                  </a:lnTo>
                  <a:lnTo>
                    <a:pt x="332" y="132"/>
                  </a:lnTo>
                  <a:lnTo>
                    <a:pt x="334" y="135"/>
                  </a:lnTo>
                  <a:lnTo>
                    <a:pt x="338" y="137"/>
                  </a:lnTo>
                  <a:lnTo>
                    <a:pt x="341" y="139"/>
                  </a:lnTo>
                  <a:lnTo>
                    <a:pt x="343" y="141"/>
                  </a:lnTo>
                  <a:lnTo>
                    <a:pt x="347" y="144"/>
                  </a:lnTo>
                  <a:lnTo>
                    <a:pt x="352" y="148"/>
                  </a:lnTo>
                  <a:lnTo>
                    <a:pt x="354" y="150"/>
                  </a:lnTo>
                  <a:lnTo>
                    <a:pt x="356" y="155"/>
                  </a:lnTo>
                  <a:lnTo>
                    <a:pt x="356" y="159"/>
                  </a:lnTo>
                  <a:lnTo>
                    <a:pt x="356" y="164"/>
                  </a:lnTo>
                  <a:lnTo>
                    <a:pt x="356" y="168"/>
                  </a:lnTo>
                  <a:lnTo>
                    <a:pt x="356" y="171"/>
                  </a:lnTo>
                  <a:lnTo>
                    <a:pt x="359" y="173"/>
                  </a:lnTo>
                  <a:lnTo>
                    <a:pt x="359" y="175"/>
                  </a:lnTo>
                  <a:lnTo>
                    <a:pt x="356" y="177"/>
                  </a:lnTo>
                  <a:lnTo>
                    <a:pt x="354" y="177"/>
                  </a:lnTo>
                  <a:lnTo>
                    <a:pt x="352" y="175"/>
                  </a:lnTo>
                  <a:lnTo>
                    <a:pt x="345" y="173"/>
                  </a:lnTo>
                  <a:lnTo>
                    <a:pt x="338" y="168"/>
                  </a:lnTo>
                  <a:lnTo>
                    <a:pt x="334" y="166"/>
                  </a:lnTo>
                  <a:lnTo>
                    <a:pt x="329" y="164"/>
                  </a:lnTo>
                  <a:lnTo>
                    <a:pt x="327" y="162"/>
                  </a:lnTo>
                  <a:lnTo>
                    <a:pt x="325" y="159"/>
                  </a:lnTo>
                  <a:lnTo>
                    <a:pt x="320" y="157"/>
                  </a:lnTo>
                  <a:lnTo>
                    <a:pt x="318" y="155"/>
                  </a:lnTo>
                  <a:lnTo>
                    <a:pt x="314" y="150"/>
                  </a:lnTo>
                  <a:lnTo>
                    <a:pt x="309" y="148"/>
                  </a:lnTo>
                  <a:lnTo>
                    <a:pt x="305" y="146"/>
                  </a:lnTo>
                  <a:lnTo>
                    <a:pt x="300" y="144"/>
                  </a:lnTo>
                  <a:lnTo>
                    <a:pt x="296" y="141"/>
                  </a:lnTo>
                  <a:lnTo>
                    <a:pt x="291" y="139"/>
                  </a:lnTo>
                  <a:lnTo>
                    <a:pt x="287" y="139"/>
                  </a:lnTo>
                  <a:lnTo>
                    <a:pt x="285" y="137"/>
                  </a:lnTo>
                  <a:lnTo>
                    <a:pt x="285" y="137"/>
                  </a:lnTo>
                  <a:lnTo>
                    <a:pt x="282" y="137"/>
                  </a:lnTo>
                  <a:lnTo>
                    <a:pt x="280" y="139"/>
                  </a:lnTo>
                  <a:lnTo>
                    <a:pt x="278" y="141"/>
                  </a:lnTo>
                  <a:lnTo>
                    <a:pt x="278" y="146"/>
                  </a:lnTo>
                  <a:lnTo>
                    <a:pt x="278" y="153"/>
                  </a:lnTo>
                  <a:lnTo>
                    <a:pt x="278" y="155"/>
                  </a:lnTo>
                  <a:lnTo>
                    <a:pt x="280" y="157"/>
                  </a:lnTo>
                  <a:lnTo>
                    <a:pt x="282" y="157"/>
                  </a:lnTo>
                  <a:lnTo>
                    <a:pt x="285" y="159"/>
                  </a:lnTo>
                  <a:lnTo>
                    <a:pt x="287" y="159"/>
                  </a:lnTo>
                  <a:lnTo>
                    <a:pt x="287" y="164"/>
                  </a:lnTo>
                  <a:lnTo>
                    <a:pt x="289" y="168"/>
                  </a:lnTo>
                  <a:lnTo>
                    <a:pt x="289" y="175"/>
                  </a:lnTo>
                  <a:lnTo>
                    <a:pt x="287" y="180"/>
                  </a:lnTo>
                  <a:lnTo>
                    <a:pt x="287" y="184"/>
                  </a:lnTo>
                  <a:lnTo>
                    <a:pt x="289" y="186"/>
                  </a:lnTo>
                  <a:lnTo>
                    <a:pt x="291" y="189"/>
                  </a:lnTo>
                  <a:lnTo>
                    <a:pt x="298" y="189"/>
                  </a:lnTo>
                  <a:lnTo>
                    <a:pt x="300" y="191"/>
                  </a:lnTo>
                  <a:lnTo>
                    <a:pt x="303" y="191"/>
                  </a:lnTo>
                  <a:lnTo>
                    <a:pt x="300" y="193"/>
                  </a:lnTo>
                  <a:lnTo>
                    <a:pt x="296" y="204"/>
                  </a:lnTo>
                  <a:lnTo>
                    <a:pt x="289" y="215"/>
                  </a:lnTo>
                  <a:lnTo>
                    <a:pt x="276" y="229"/>
                  </a:lnTo>
                  <a:lnTo>
                    <a:pt x="260" y="238"/>
                  </a:lnTo>
                  <a:lnTo>
                    <a:pt x="237" y="249"/>
                  </a:lnTo>
                  <a:lnTo>
                    <a:pt x="220" y="260"/>
                  </a:lnTo>
                  <a:lnTo>
                    <a:pt x="206" y="271"/>
                  </a:lnTo>
                  <a:lnTo>
                    <a:pt x="193" y="278"/>
                  </a:lnTo>
                  <a:lnTo>
                    <a:pt x="186" y="280"/>
                  </a:lnTo>
                  <a:lnTo>
                    <a:pt x="181" y="283"/>
                  </a:lnTo>
                  <a:lnTo>
                    <a:pt x="177" y="285"/>
                  </a:lnTo>
                  <a:lnTo>
                    <a:pt x="175" y="287"/>
                  </a:lnTo>
                  <a:lnTo>
                    <a:pt x="175" y="292"/>
                  </a:lnTo>
                  <a:lnTo>
                    <a:pt x="175" y="294"/>
                  </a:lnTo>
                  <a:lnTo>
                    <a:pt x="172" y="298"/>
                  </a:lnTo>
                  <a:lnTo>
                    <a:pt x="170" y="310"/>
                  </a:lnTo>
                  <a:lnTo>
                    <a:pt x="170" y="323"/>
                  </a:lnTo>
                  <a:lnTo>
                    <a:pt x="170" y="334"/>
                  </a:lnTo>
                  <a:lnTo>
                    <a:pt x="172" y="343"/>
                  </a:lnTo>
                  <a:lnTo>
                    <a:pt x="172" y="357"/>
                  </a:lnTo>
                  <a:lnTo>
                    <a:pt x="172" y="368"/>
                  </a:lnTo>
                  <a:lnTo>
                    <a:pt x="166" y="379"/>
                  </a:lnTo>
                  <a:lnTo>
                    <a:pt x="157" y="386"/>
                  </a:lnTo>
                  <a:lnTo>
                    <a:pt x="143" y="393"/>
                  </a:lnTo>
                  <a:lnTo>
                    <a:pt x="125" y="395"/>
                  </a:lnTo>
                  <a:lnTo>
                    <a:pt x="116" y="395"/>
                  </a:lnTo>
                  <a:lnTo>
                    <a:pt x="110" y="395"/>
                  </a:lnTo>
                  <a:lnTo>
                    <a:pt x="105" y="395"/>
                  </a:lnTo>
                  <a:lnTo>
                    <a:pt x="103" y="395"/>
                  </a:lnTo>
                  <a:lnTo>
                    <a:pt x="98" y="397"/>
                  </a:lnTo>
                  <a:lnTo>
                    <a:pt x="94" y="399"/>
                  </a:lnTo>
                  <a:lnTo>
                    <a:pt x="89" y="399"/>
                  </a:lnTo>
                  <a:lnTo>
                    <a:pt x="81" y="404"/>
                  </a:lnTo>
                  <a:lnTo>
                    <a:pt x="72" y="406"/>
                  </a:lnTo>
                  <a:lnTo>
                    <a:pt x="65" y="406"/>
                  </a:lnTo>
                  <a:lnTo>
                    <a:pt x="58" y="408"/>
                  </a:lnTo>
                  <a:lnTo>
                    <a:pt x="54" y="410"/>
                  </a:lnTo>
                  <a:lnTo>
                    <a:pt x="47" y="410"/>
                  </a:lnTo>
                  <a:lnTo>
                    <a:pt x="40" y="413"/>
                  </a:lnTo>
                  <a:lnTo>
                    <a:pt x="33" y="415"/>
                  </a:lnTo>
                  <a:lnTo>
                    <a:pt x="29" y="419"/>
                  </a:lnTo>
                  <a:lnTo>
                    <a:pt x="24" y="424"/>
                  </a:lnTo>
                  <a:lnTo>
                    <a:pt x="20" y="428"/>
                  </a:lnTo>
                  <a:lnTo>
                    <a:pt x="20" y="431"/>
                  </a:lnTo>
                  <a:lnTo>
                    <a:pt x="20" y="433"/>
                  </a:lnTo>
                  <a:lnTo>
                    <a:pt x="22" y="435"/>
                  </a:lnTo>
                  <a:lnTo>
                    <a:pt x="27" y="437"/>
                  </a:lnTo>
                  <a:lnTo>
                    <a:pt x="31" y="437"/>
                  </a:lnTo>
                  <a:lnTo>
                    <a:pt x="36" y="437"/>
                  </a:lnTo>
                  <a:lnTo>
                    <a:pt x="42" y="437"/>
                  </a:lnTo>
                  <a:lnTo>
                    <a:pt x="47" y="437"/>
                  </a:lnTo>
                  <a:lnTo>
                    <a:pt x="49" y="437"/>
                  </a:lnTo>
                  <a:lnTo>
                    <a:pt x="54" y="437"/>
                  </a:lnTo>
                  <a:lnTo>
                    <a:pt x="56" y="440"/>
                  </a:lnTo>
                  <a:lnTo>
                    <a:pt x="56" y="442"/>
                  </a:lnTo>
                  <a:lnTo>
                    <a:pt x="54" y="446"/>
                  </a:lnTo>
                  <a:lnTo>
                    <a:pt x="51" y="451"/>
                  </a:lnTo>
                  <a:lnTo>
                    <a:pt x="49" y="455"/>
                  </a:lnTo>
                  <a:lnTo>
                    <a:pt x="49" y="460"/>
                  </a:lnTo>
                  <a:lnTo>
                    <a:pt x="49" y="464"/>
                  </a:lnTo>
                  <a:lnTo>
                    <a:pt x="49" y="469"/>
                  </a:lnTo>
                  <a:lnTo>
                    <a:pt x="58" y="487"/>
                  </a:lnTo>
                  <a:lnTo>
                    <a:pt x="60" y="507"/>
                  </a:lnTo>
                  <a:lnTo>
                    <a:pt x="60" y="514"/>
                  </a:lnTo>
                  <a:lnTo>
                    <a:pt x="63" y="520"/>
                  </a:lnTo>
                  <a:lnTo>
                    <a:pt x="63" y="527"/>
                  </a:lnTo>
                  <a:lnTo>
                    <a:pt x="65" y="534"/>
                  </a:lnTo>
                  <a:lnTo>
                    <a:pt x="65" y="543"/>
                  </a:lnTo>
                  <a:lnTo>
                    <a:pt x="63" y="547"/>
                  </a:lnTo>
                  <a:lnTo>
                    <a:pt x="63" y="554"/>
                  </a:lnTo>
                  <a:lnTo>
                    <a:pt x="63" y="556"/>
                  </a:lnTo>
                  <a:lnTo>
                    <a:pt x="60" y="561"/>
                  </a:lnTo>
                  <a:lnTo>
                    <a:pt x="58" y="563"/>
                  </a:lnTo>
                  <a:lnTo>
                    <a:pt x="54" y="572"/>
                  </a:lnTo>
                  <a:lnTo>
                    <a:pt x="51" y="581"/>
                  </a:lnTo>
                  <a:lnTo>
                    <a:pt x="49" y="590"/>
                  </a:lnTo>
                  <a:lnTo>
                    <a:pt x="49" y="594"/>
                  </a:lnTo>
                  <a:lnTo>
                    <a:pt x="51" y="599"/>
                  </a:lnTo>
                  <a:lnTo>
                    <a:pt x="51" y="603"/>
                  </a:lnTo>
                  <a:lnTo>
                    <a:pt x="49" y="605"/>
                  </a:lnTo>
                  <a:lnTo>
                    <a:pt x="47" y="605"/>
                  </a:lnTo>
                  <a:lnTo>
                    <a:pt x="38" y="605"/>
                  </a:lnTo>
                  <a:lnTo>
                    <a:pt x="20" y="648"/>
                  </a:lnTo>
                  <a:lnTo>
                    <a:pt x="0" y="679"/>
                  </a:lnTo>
                  <a:lnTo>
                    <a:pt x="4" y="679"/>
                  </a:lnTo>
                  <a:lnTo>
                    <a:pt x="15" y="682"/>
                  </a:lnTo>
                  <a:lnTo>
                    <a:pt x="29" y="682"/>
                  </a:lnTo>
                  <a:lnTo>
                    <a:pt x="38" y="682"/>
                  </a:lnTo>
                  <a:lnTo>
                    <a:pt x="42" y="682"/>
                  </a:lnTo>
                  <a:lnTo>
                    <a:pt x="51" y="684"/>
                  </a:lnTo>
                  <a:lnTo>
                    <a:pt x="58" y="688"/>
                  </a:lnTo>
                  <a:lnTo>
                    <a:pt x="67" y="695"/>
                  </a:lnTo>
                  <a:lnTo>
                    <a:pt x="78" y="704"/>
                  </a:lnTo>
                  <a:lnTo>
                    <a:pt x="89" y="706"/>
                  </a:lnTo>
                  <a:lnTo>
                    <a:pt x="103" y="706"/>
                  </a:lnTo>
                  <a:lnTo>
                    <a:pt x="112" y="704"/>
                  </a:lnTo>
                  <a:lnTo>
                    <a:pt x="119" y="702"/>
                  </a:lnTo>
                  <a:lnTo>
                    <a:pt x="125" y="700"/>
                  </a:lnTo>
                  <a:lnTo>
                    <a:pt x="134" y="697"/>
                  </a:lnTo>
                  <a:lnTo>
                    <a:pt x="141" y="697"/>
                  </a:lnTo>
                  <a:lnTo>
                    <a:pt x="148" y="700"/>
                  </a:lnTo>
                  <a:lnTo>
                    <a:pt x="152" y="702"/>
                  </a:lnTo>
                  <a:lnTo>
                    <a:pt x="157" y="704"/>
                  </a:lnTo>
                  <a:lnTo>
                    <a:pt x="161" y="706"/>
                  </a:lnTo>
                  <a:lnTo>
                    <a:pt x="163" y="706"/>
                  </a:lnTo>
                  <a:lnTo>
                    <a:pt x="168" y="706"/>
                  </a:lnTo>
                  <a:lnTo>
                    <a:pt x="168" y="709"/>
                  </a:lnTo>
                  <a:lnTo>
                    <a:pt x="170" y="709"/>
                  </a:lnTo>
                  <a:lnTo>
                    <a:pt x="172" y="709"/>
                  </a:lnTo>
                  <a:lnTo>
                    <a:pt x="177" y="709"/>
                  </a:lnTo>
                  <a:lnTo>
                    <a:pt x="181" y="706"/>
                  </a:lnTo>
                  <a:lnTo>
                    <a:pt x="190" y="706"/>
                  </a:lnTo>
                  <a:lnTo>
                    <a:pt x="195" y="706"/>
                  </a:lnTo>
                  <a:lnTo>
                    <a:pt x="199" y="709"/>
                  </a:lnTo>
                  <a:lnTo>
                    <a:pt x="204" y="709"/>
                  </a:lnTo>
                  <a:lnTo>
                    <a:pt x="208" y="706"/>
                  </a:lnTo>
                  <a:lnTo>
                    <a:pt x="211" y="702"/>
                  </a:lnTo>
                  <a:lnTo>
                    <a:pt x="213" y="697"/>
                  </a:lnTo>
                  <a:lnTo>
                    <a:pt x="215" y="695"/>
                  </a:lnTo>
                  <a:lnTo>
                    <a:pt x="215" y="693"/>
                  </a:lnTo>
                  <a:lnTo>
                    <a:pt x="213" y="693"/>
                  </a:lnTo>
                  <a:lnTo>
                    <a:pt x="208" y="691"/>
                  </a:lnTo>
                  <a:lnTo>
                    <a:pt x="204" y="686"/>
                  </a:lnTo>
                  <a:lnTo>
                    <a:pt x="199" y="684"/>
                  </a:lnTo>
                  <a:lnTo>
                    <a:pt x="195" y="679"/>
                  </a:lnTo>
                  <a:lnTo>
                    <a:pt x="190" y="675"/>
                  </a:lnTo>
                  <a:lnTo>
                    <a:pt x="186" y="673"/>
                  </a:lnTo>
                  <a:lnTo>
                    <a:pt x="184" y="668"/>
                  </a:lnTo>
                  <a:lnTo>
                    <a:pt x="181" y="666"/>
                  </a:lnTo>
                  <a:lnTo>
                    <a:pt x="184" y="664"/>
                  </a:lnTo>
                  <a:lnTo>
                    <a:pt x="188" y="659"/>
                  </a:lnTo>
                  <a:lnTo>
                    <a:pt x="193" y="655"/>
                  </a:lnTo>
                  <a:lnTo>
                    <a:pt x="195" y="650"/>
                  </a:lnTo>
                  <a:lnTo>
                    <a:pt x="202" y="646"/>
                  </a:lnTo>
                  <a:lnTo>
                    <a:pt x="204" y="644"/>
                  </a:lnTo>
                  <a:lnTo>
                    <a:pt x="208" y="644"/>
                  </a:lnTo>
                  <a:lnTo>
                    <a:pt x="213" y="646"/>
                  </a:lnTo>
                  <a:lnTo>
                    <a:pt x="215" y="648"/>
                  </a:lnTo>
                  <a:lnTo>
                    <a:pt x="217" y="648"/>
                  </a:lnTo>
                  <a:lnTo>
                    <a:pt x="220" y="646"/>
                  </a:lnTo>
                  <a:lnTo>
                    <a:pt x="220" y="641"/>
                  </a:lnTo>
                  <a:lnTo>
                    <a:pt x="217" y="639"/>
                  </a:lnTo>
                  <a:lnTo>
                    <a:pt x="215" y="637"/>
                  </a:lnTo>
                  <a:lnTo>
                    <a:pt x="211" y="635"/>
                  </a:lnTo>
                  <a:lnTo>
                    <a:pt x="208" y="632"/>
                  </a:lnTo>
                  <a:lnTo>
                    <a:pt x="206" y="630"/>
                  </a:lnTo>
                  <a:lnTo>
                    <a:pt x="206" y="626"/>
                  </a:lnTo>
                  <a:lnTo>
                    <a:pt x="206" y="621"/>
                  </a:lnTo>
                  <a:lnTo>
                    <a:pt x="211" y="619"/>
                  </a:lnTo>
                  <a:lnTo>
                    <a:pt x="215" y="617"/>
                  </a:lnTo>
                  <a:lnTo>
                    <a:pt x="229" y="614"/>
                  </a:lnTo>
                  <a:lnTo>
                    <a:pt x="246" y="614"/>
                  </a:lnTo>
                  <a:lnTo>
                    <a:pt x="264" y="610"/>
                  </a:lnTo>
                  <a:lnTo>
                    <a:pt x="280" y="605"/>
                  </a:lnTo>
                  <a:lnTo>
                    <a:pt x="298" y="603"/>
                  </a:lnTo>
                  <a:lnTo>
                    <a:pt x="316" y="597"/>
                  </a:lnTo>
                  <a:lnTo>
                    <a:pt x="334" y="588"/>
                  </a:lnTo>
                  <a:lnTo>
                    <a:pt x="347" y="581"/>
                  </a:lnTo>
                  <a:lnTo>
                    <a:pt x="363" y="579"/>
                  </a:lnTo>
                  <a:lnTo>
                    <a:pt x="372" y="579"/>
                  </a:lnTo>
                  <a:lnTo>
                    <a:pt x="379" y="579"/>
                  </a:lnTo>
                  <a:lnTo>
                    <a:pt x="383" y="581"/>
                  </a:lnTo>
                  <a:lnTo>
                    <a:pt x="388" y="581"/>
                  </a:lnTo>
                  <a:lnTo>
                    <a:pt x="388" y="581"/>
                  </a:lnTo>
                  <a:lnTo>
                    <a:pt x="388" y="581"/>
                  </a:lnTo>
                  <a:lnTo>
                    <a:pt x="388" y="576"/>
                  </a:lnTo>
                  <a:lnTo>
                    <a:pt x="390" y="572"/>
                  </a:lnTo>
                  <a:lnTo>
                    <a:pt x="392" y="567"/>
                  </a:lnTo>
                  <a:lnTo>
                    <a:pt x="394" y="561"/>
                  </a:lnTo>
                  <a:lnTo>
                    <a:pt x="397" y="556"/>
                  </a:lnTo>
                  <a:lnTo>
                    <a:pt x="399" y="552"/>
                  </a:lnTo>
                  <a:lnTo>
                    <a:pt x="403" y="549"/>
                  </a:lnTo>
                  <a:lnTo>
                    <a:pt x="406" y="549"/>
                  </a:lnTo>
                  <a:lnTo>
                    <a:pt x="410" y="547"/>
                  </a:lnTo>
                  <a:lnTo>
                    <a:pt x="412" y="547"/>
                  </a:lnTo>
                  <a:lnTo>
                    <a:pt x="412" y="543"/>
                  </a:lnTo>
                  <a:lnTo>
                    <a:pt x="412" y="540"/>
                  </a:lnTo>
                  <a:lnTo>
                    <a:pt x="410" y="532"/>
                  </a:lnTo>
                  <a:lnTo>
                    <a:pt x="408" y="525"/>
                  </a:lnTo>
                  <a:lnTo>
                    <a:pt x="403" y="520"/>
                  </a:lnTo>
                  <a:lnTo>
                    <a:pt x="399" y="518"/>
                  </a:lnTo>
                  <a:lnTo>
                    <a:pt x="397" y="518"/>
                  </a:lnTo>
                  <a:lnTo>
                    <a:pt x="397" y="516"/>
                  </a:lnTo>
                  <a:lnTo>
                    <a:pt x="394" y="514"/>
                  </a:lnTo>
                  <a:lnTo>
                    <a:pt x="394" y="509"/>
                  </a:lnTo>
                  <a:lnTo>
                    <a:pt x="394" y="505"/>
                  </a:lnTo>
                  <a:lnTo>
                    <a:pt x="397" y="498"/>
                  </a:lnTo>
                  <a:lnTo>
                    <a:pt x="397" y="491"/>
                  </a:lnTo>
                  <a:lnTo>
                    <a:pt x="397" y="489"/>
                  </a:lnTo>
                  <a:lnTo>
                    <a:pt x="397" y="487"/>
                  </a:lnTo>
                  <a:lnTo>
                    <a:pt x="399" y="484"/>
                  </a:lnTo>
                  <a:lnTo>
                    <a:pt x="403" y="484"/>
                  </a:lnTo>
                  <a:lnTo>
                    <a:pt x="408" y="489"/>
                  </a:lnTo>
                  <a:lnTo>
                    <a:pt x="412" y="491"/>
                  </a:lnTo>
                  <a:lnTo>
                    <a:pt x="419" y="498"/>
                  </a:lnTo>
                  <a:lnTo>
                    <a:pt x="424" y="502"/>
                  </a:lnTo>
                  <a:lnTo>
                    <a:pt x="430" y="505"/>
                  </a:lnTo>
                  <a:lnTo>
                    <a:pt x="442" y="502"/>
                  </a:lnTo>
                  <a:lnTo>
                    <a:pt x="457" y="498"/>
                  </a:lnTo>
                  <a:lnTo>
                    <a:pt x="473" y="491"/>
                  </a:lnTo>
                  <a:lnTo>
                    <a:pt x="482" y="487"/>
                  </a:lnTo>
                  <a:lnTo>
                    <a:pt x="484" y="484"/>
                  </a:lnTo>
                  <a:lnTo>
                    <a:pt x="486" y="484"/>
                  </a:lnTo>
                  <a:lnTo>
                    <a:pt x="489" y="482"/>
                  </a:lnTo>
                  <a:lnTo>
                    <a:pt x="493" y="480"/>
                  </a:lnTo>
                  <a:lnTo>
                    <a:pt x="498" y="475"/>
                  </a:lnTo>
                  <a:lnTo>
                    <a:pt x="502" y="469"/>
                  </a:lnTo>
                  <a:lnTo>
                    <a:pt x="507" y="464"/>
                  </a:lnTo>
                  <a:lnTo>
                    <a:pt x="509" y="462"/>
                  </a:lnTo>
                  <a:lnTo>
                    <a:pt x="513" y="458"/>
                  </a:lnTo>
                  <a:lnTo>
                    <a:pt x="516" y="455"/>
                  </a:lnTo>
                  <a:lnTo>
                    <a:pt x="518" y="455"/>
                  </a:lnTo>
                  <a:lnTo>
                    <a:pt x="518" y="451"/>
                  </a:lnTo>
                  <a:lnTo>
                    <a:pt x="518" y="446"/>
                  </a:lnTo>
                  <a:lnTo>
                    <a:pt x="518" y="440"/>
                  </a:lnTo>
                  <a:lnTo>
                    <a:pt x="518" y="435"/>
                  </a:lnTo>
                  <a:lnTo>
                    <a:pt x="518" y="431"/>
                  </a:lnTo>
                  <a:lnTo>
                    <a:pt x="518" y="426"/>
                  </a:lnTo>
                  <a:lnTo>
                    <a:pt x="518" y="424"/>
                  </a:lnTo>
                  <a:lnTo>
                    <a:pt x="518" y="422"/>
                  </a:lnTo>
                  <a:lnTo>
                    <a:pt x="520" y="419"/>
                  </a:lnTo>
                  <a:lnTo>
                    <a:pt x="527" y="419"/>
                  </a:lnTo>
                  <a:lnTo>
                    <a:pt x="542" y="415"/>
                  </a:lnTo>
                  <a:lnTo>
                    <a:pt x="556" y="415"/>
                  </a:lnTo>
                  <a:lnTo>
                    <a:pt x="567" y="417"/>
                  </a:lnTo>
                  <a:lnTo>
                    <a:pt x="572" y="419"/>
                  </a:lnTo>
                  <a:lnTo>
                    <a:pt x="576" y="422"/>
                  </a:lnTo>
                  <a:lnTo>
                    <a:pt x="578" y="422"/>
                  </a:lnTo>
                  <a:lnTo>
                    <a:pt x="583" y="422"/>
                  </a:lnTo>
                  <a:lnTo>
                    <a:pt x="587" y="422"/>
                  </a:lnTo>
                  <a:lnTo>
                    <a:pt x="594" y="422"/>
                  </a:lnTo>
                  <a:lnTo>
                    <a:pt x="612" y="422"/>
                  </a:lnTo>
                  <a:lnTo>
                    <a:pt x="625" y="424"/>
                  </a:lnTo>
                  <a:lnTo>
                    <a:pt x="639" y="422"/>
                  </a:lnTo>
                  <a:lnTo>
                    <a:pt x="643" y="419"/>
                  </a:lnTo>
                  <a:lnTo>
                    <a:pt x="646" y="417"/>
                  </a:lnTo>
                  <a:lnTo>
                    <a:pt x="648" y="415"/>
                  </a:lnTo>
                  <a:lnTo>
                    <a:pt x="650" y="413"/>
                  </a:lnTo>
                  <a:lnTo>
                    <a:pt x="652" y="413"/>
                  </a:lnTo>
                  <a:lnTo>
                    <a:pt x="657" y="413"/>
                  </a:lnTo>
                  <a:lnTo>
                    <a:pt x="661" y="413"/>
                  </a:lnTo>
                  <a:lnTo>
                    <a:pt x="677" y="413"/>
                  </a:lnTo>
                  <a:lnTo>
                    <a:pt x="693" y="410"/>
                  </a:lnTo>
                  <a:lnTo>
                    <a:pt x="706" y="408"/>
                  </a:lnTo>
                  <a:lnTo>
                    <a:pt x="706" y="401"/>
                  </a:lnTo>
                  <a:lnTo>
                    <a:pt x="702" y="399"/>
                  </a:lnTo>
                  <a:lnTo>
                    <a:pt x="697" y="397"/>
                  </a:lnTo>
                  <a:lnTo>
                    <a:pt x="690" y="397"/>
                  </a:lnTo>
                  <a:lnTo>
                    <a:pt x="686" y="395"/>
                  </a:lnTo>
                  <a:lnTo>
                    <a:pt x="681" y="393"/>
                  </a:lnTo>
                  <a:lnTo>
                    <a:pt x="677" y="390"/>
                  </a:lnTo>
                  <a:lnTo>
                    <a:pt x="677" y="386"/>
                  </a:lnTo>
                  <a:lnTo>
                    <a:pt x="677" y="381"/>
                  </a:lnTo>
                  <a:lnTo>
                    <a:pt x="679" y="377"/>
                  </a:lnTo>
                  <a:lnTo>
                    <a:pt x="681" y="375"/>
                  </a:lnTo>
                  <a:lnTo>
                    <a:pt x="681" y="375"/>
                  </a:lnTo>
                  <a:lnTo>
                    <a:pt x="684" y="375"/>
                  </a:lnTo>
                  <a:lnTo>
                    <a:pt x="684" y="372"/>
                  </a:lnTo>
                  <a:lnTo>
                    <a:pt x="686" y="370"/>
                  </a:lnTo>
                  <a:lnTo>
                    <a:pt x="686" y="366"/>
                  </a:lnTo>
                  <a:lnTo>
                    <a:pt x="686" y="359"/>
                  </a:lnTo>
                  <a:lnTo>
                    <a:pt x="690" y="341"/>
                  </a:lnTo>
                  <a:lnTo>
                    <a:pt x="699" y="328"/>
                  </a:lnTo>
                  <a:lnTo>
                    <a:pt x="706" y="314"/>
                  </a:lnTo>
                  <a:lnTo>
                    <a:pt x="708" y="303"/>
                  </a:lnTo>
                  <a:lnTo>
                    <a:pt x="708" y="298"/>
                  </a:lnTo>
                  <a:lnTo>
                    <a:pt x="704" y="296"/>
                  </a:lnTo>
                  <a:lnTo>
                    <a:pt x="697" y="294"/>
                  </a:lnTo>
                  <a:lnTo>
                    <a:pt x="693" y="292"/>
                  </a:lnTo>
                  <a:lnTo>
                    <a:pt x="686" y="292"/>
                  </a:lnTo>
                  <a:lnTo>
                    <a:pt x="681" y="289"/>
                  </a:lnTo>
                  <a:lnTo>
                    <a:pt x="677" y="289"/>
                  </a:lnTo>
                  <a:lnTo>
                    <a:pt x="675" y="289"/>
                  </a:lnTo>
                  <a:lnTo>
                    <a:pt x="673" y="287"/>
                  </a:lnTo>
                  <a:lnTo>
                    <a:pt x="673" y="285"/>
                  </a:lnTo>
                  <a:lnTo>
                    <a:pt x="673" y="283"/>
                  </a:lnTo>
                  <a:lnTo>
                    <a:pt x="673" y="280"/>
                  </a:lnTo>
                  <a:lnTo>
                    <a:pt x="670" y="276"/>
                  </a:lnTo>
                  <a:lnTo>
                    <a:pt x="668" y="269"/>
                  </a:lnTo>
                  <a:lnTo>
                    <a:pt x="666" y="265"/>
                  </a:lnTo>
                  <a:lnTo>
                    <a:pt x="664" y="263"/>
                  </a:lnTo>
                  <a:lnTo>
                    <a:pt x="664" y="263"/>
                  </a:lnTo>
                  <a:lnTo>
                    <a:pt x="664" y="263"/>
                  </a:lnTo>
                  <a:lnTo>
                    <a:pt x="664" y="263"/>
                  </a:lnTo>
                  <a:lnTo>
                    <a:pt x="661" y="263"/>
                  </a:lnTo>
                  <a:lnTo>
                    <a:pt x="661" y="260"/>
                  </a:lnTo>
                  <a:lnTo>
                    <a:pt x="659" y="258"/>
                  </a:lnTo>
                  <a:lnTo>
                    <a:pt x="657" y="254"/>
                  </a:lnTo>
                  <a:lnTo>
                    <a:pt x="652" y="247"/>
                  </a:lnTo>
                  <a:lnTo>
                    <a:pt x="643" y="231"/>
                  </a:lnTo>
                  <a:lnTo>
                    <a:pt x="637" y="222"/>
                  </a:lnTo>
                  <a:lnTo>
                    <a:pt x="632" y="215"/>
                  </a:lnTo>
                  <a:lnTo>
                    <a:pt x="630" y="206"/>
                  </a:lnTo>
                  <a:lnTo>
                    <a:pt x="632" y="195"/>
                  </a:lnTo>
                  <a:lnTo>
                    <a:pt x="639" y="189"/>
                  </a:lnTo>
                  <a:lnTo>
                    <a:pt x="646" y="182"/>
                  </a:lnTo>
                  <a:lnTo>
                    <a:pt x="648" y="173"/>
                  </a:lnTo>
                  <a:lnTo>
                    <a:pt x="643" y="162"/>
                  </a:lnTo>
                  <a:lnTo>
                    <a:pt x="625" y="150"/>
                  </a:lnTo>
                  <a:lnTo>
                    <a:pt x="610" y="141"/>
                  </a:lnTo>
                  <a:lnTo>
                    <a:pt x="592" y="137"/>
                  </a:lnTo>
                  <a:lnTo>
                    <a:pt x="581" y="130"/>
                  </a:lnTo>
                  <a:lnTo>
                    <a:pt x="576" y="128"/>
                  </a:lnTo>
                  <a:lnTo>
                    <a:pt x="569" y="126"/>
                  </a:lnTo>
                  <a:lnTo>
                    <a:pt x="567" y="124"/>
                  </a:lnTo>
                  <a:lnTo>
                    <a:pt x="565" y="119"/>
                  </a:lnTo>
                  <a:lnTo>
                    <a:pt x="563" y="117"/>
                  </a:lnTo>
                  <a:lnTo>
                    <a:pt x="565" y="115"/>
                  </a:lnTo>
                  <a:lnTo>
                    <a:pt x="567" y="112"/>
                  </a:lnTo>
                  <a:lnTo>
                    <a:pt x="572" y="108"/>
                  </a:lnTo>
                  <a:lnTo>
                    <a:pt x="578" y="106"/>
                  </a:lnTo>
                  <a:lnTo>
                    <a:pt x="583" y="106"/>
                  </a:lnTo>
                  <a:lnTo>
                    <a:pt x="587" y="103"/>
                  </a:lnTo>
                  <a:lnTo>
                    <a:pt x="592" y="101"/>
                  </a:lnTo>
                  <a:lnTo>
                    <a:pt x="596" y="99"/>
                  </a:lnTo>
                  <a:lnTo>
                    <a:pt x="596" y="94"/>
                  </a:lnTo>
                  <a:lnTo>
                    <a:pt x="596" y="90"/>
                  </a:lnTo>
                  <a:lnTo>
                    <a:pt x="594" y="83"/>
                  </a:lnTo>
                  <a:lnTo>
                    <a:pt x="592" y="79"/>
                  </a:lnTo>
                  <a:lnTo>
                    <a:pt x="587" y="76"/>
                  </a:lnTo>
                  <a:lnTo>
                    <a:pt x="585" y="74"/>
                  </a:lnTo>
                  <a:lnTo>
                    <a:pt x="581" y="72"/>
                  </a:lnTo>
                  <a:lnTo>
                    <a:pt x="576" y="70"/>
                  </a:lnTo>
                  <a:lnTo>
                    <a:pt x="576" y="63"/>
                  </a:lnTo>
                  <a:lnTo>
                    <a:pt x="574" y="61"/>
                  </a:lnTo>
                  <a:lnTo>
                    <a:pt x="576" y="59"/>
                  </a:lnTo>
                  <a:lnTo>
                    <a:pt x="578" y="56"/>
                  </a:lnTo>
                  <a:lnTo>
                    <a:pt x="583" y="54"/>
                  </a:lnTo>
                  <a:lnTo>
                    <a:pt x="585" y="54"/>
                  </a:lnTo>
                  <a:lnTo>
                    <a:pt x="590" y="52"/>
                  </a:lnTo>
                  <a:lnTo>
                    <a:pt x="590" y="52"/>
                  </a:lnTo>
                  <a:lnTo>
                    <a:pt x="590" y="50"/>
                  </a:lnTo>
                  <a:lnTo>
                    <a:pt x="587" y="45"/>
                  </a:lnTo>
                  <a:lnTo>
                    <a:pt x="583" y="41"/>
                  </a:lnTo>
                  <a:lnTo>
                    <a:pt x="576" y="38"/>
                  </a:lnTo>
                  <a:lnTo>
                    <a:pt x="569" y="36"/>
                  </a:lnTo>
                  <a:lnTo>
                    <a:pt x="565" y="36"/>
                  </a:lnTo>
                  <a:lnTo>
                    <a:pt x="558" y="34"/>
                  </a:lnTo>
                  <a:lnTo>
                    <a:pt x="556" y="29"/>
                  </a:lnTo>
                  <a:lnTo>
                    <a:pt x="551" y="25"/>
                  </a:lnTo>
                  <a:lnTo>
                    <a:pt x="547" y="20"/>
                  </a:lnTo>
                  <a:lnTo>
                    <a:pt x="542" y="16"/>
                  </a:lnTo>
                  <a:lnTo>
                    <a:pt x="538" y="16"/>
                  </a:lnTo>
                  <a:lnTo>
                    <a:pt x="533" y="18"/>
                  </a:lnTo>
                  <a:lnTo>
                    <a:pt x="531" y="23"/>
                  </a:lnTo>
                  <a:lnTo>
                    <a:pt x="529" y="27"/>
                  </a:lnTo>
                  <a:lnTo>
                    <a:pt x="529" y="29"/>
                  </a:lnTo>
                  <a:lnTo>
                    <a:pt x="529" y="32"/>
                  </a:lnTo>
                  <a:lnTo>
                    <a:pt x="527" y="36"/>
                  </a:lnTo>
                  <a:lnTo>
                    <a:pt x="525" y="36"/>
                  </a:lnTo>
                  <a:lnTo>
                    <a:pt x="522" y="36"/>
                  </a:lnTo>
                  <a:lnTo>
                    <a:pt x="520" y="34"/>
                  </a:lnTo>
                  <a:lnTo>
                    <a:pt x="518" y="34"/>
                  </a:lnTo>
                  <a:lnTo>
                    <a:pt x="516" y="34"/>
                  </a:lnTo>
                  <a:lnTo>
                    <a:pt x="513" y="34"/>
                  </a:lnTo>
                  <a:lnTo>
                    <a:pt x="511" y="38"/>
                  </a:lnTo>
                  <a:lnTo>
                    <a:pt x="509" y="43"/>
                  </a:lnTo>
                  <a:lnTo>
                    <a:pt x="509" y="47"/>
                  </a:lnTo>
                  <a:lnTo>
                    <a:pt x="507" y="50"/>
                  </a:lnTo>
                  <a:lnTo>
                    <a:pt x="507" y="52"/>
                  </a:lnTo>
                  <a:lnTo>
                    <a:pt x="509" y="54"/>
                  </a:lnTo>
                  <a:lnTo>
                    <a:pt x="513" y="54"/>
                  </a:lnTo>
                  <a:lnTo>
                    <a:pt x="518" y="56"/>
                  </a:lnTo>
                  <a:lnTo>
                    <a:pt x="525" y="59"/>
                  </a:lnTo>
                  <a:lnTo>
                    <a:pt x="531" y="61"/>
                  </a:lnTo>
                  <a:lnTo>
                    <a:pt x="538" y="63"/>
                  </a:lnTo>
                  <a:lnTo>
                    <a:pt x="542" y="65"/>
                  </a:lnTo>
                  <a:lnTo>
                    <a:pt x="545" y="67"/>
                  </a:lnTo>
                  <a:lnTo>
                    <a:pt x="545" y="70"/>
                  </a:lnTo>
                  <a:lnTo>
                    <a:pt x="545" y="70"/>
                  </a:lnTo>
                  <a:lnTo>
                    <a:pt x="538" y="72"/>
                  </a:lnTo>
                  <a:lnTo>
                    <a:pt x="527" y="74"/>
                  </a:lnTo>
                  <a:lnTo>
                    <a:pt x="520" y="76"/>
                  </a:lnTo>
                  <a:lnTo>
                    <a:pt x="513" y="76"/>
                  </a:lnTo>
                  <a:lnTo>
                    <a:pt x="502" y="72"/>
                  </a:lnTo>
                  <a:lnTo>
                    <a:pt x="498" y="67"/>
                  </a:lnTo>
                  <a:lnTo>
                    <a:pt x="491" y="67"/>
                  </a:lnTo>
                  <a:lnTo>
                    <a:pt x="489" y="65"/>
                  </a:lnTo>
                  <a:lnTo>
                    <a:pt x="486" y="63"/>
                  </a:lnTo>
                  <a:lnTo>
                    <a:pt x="484" y="61"/>
                  </a:lnTo>
                  <a:lnTo>
                    <a:pt x="484" y="59"/>
                  </a:lnTo>
                  <a:lnTo>
                    <a:pt x="484" y="54"/>
                  </a:lnTo>
                  <a:lnTo>
                    <a:pt x="486" y="47"/>
                  </a:lnTo>
                  <a:lnTo>
                    <a:pt x="489" y="38"/>
                  </a:lnTo>
                  <a:lnTo>
                    <a:pt x="493" y="34"/>
                  </a:lnTo>
                  <a:lnTo>
                    <a:pt x="495" y="29"/>
                  </a:lnTo>
                  <a:lnTo>
                    <a:pt x="495" y="25"/>
                  </a:lnTo>
                  <a:lnTo>
                    <a:pt x="495" y="20"/>
                  </a:lnTo>
                  <a:lnTo>
                    <a:pt x="495" y="16"/>
                  </a:lnTo>
                  <a:lnTo>
                    <a:pt x="493" y="11"/>
                  </a:lnTo>
                  <a:lnTo>
                    <a:pt x="491" y="7"/>
                  </a:lnTo>
                  <a:lnTo>
                    <a:pt x="489" y="2"/>
                  </a:lnTo>
                  <a:lnTo>
                    <a:pt x="489" y="0"/>
                  </a:lnTo>
                  <a:lnTo>
                    <a:pt x="486" y="0"/>
                  </a:lnTo>
                  <a:lnTo>
                    <a:pt x="484" y="5"/>
                  </a:lnTo>
                  <a:lnTo>
                    <a:pt x="484" y="9"/>
                  </a:lnTo>
                  <a:lnTo>
                    <a:pt x="484" y="14"/>
                  </a:lnTo>
                  <a:lnTo>
                    <a:pt x="484" y="18"/>
                  </a:lnTo>
                  <a:lnTo>
                    <a:pt x="486" y="23"/>
                  </a:lnTo>
                  <a:lnTo>
                    <a:pt x="484" y="25"/>
                  </a:lnTo>
                  <a:lnTo>
                    <a:pt x="480" y="29"/>
                  </a:lnTo>
                  <a:lnTo>
                    <a:pt x="475" y="32"/>
                  </a:lnTo>
                  <a:lnTo>
                    <a:pt x="471" y="34"/>
                  </a:lnTo>
                  <a:lnTo>
                    <a:pt x="466" y="34"/>
                  </a:lnTo>
                  <a:lnTo>
                    <a:pt x="462" y="36"/>
                  </a:lnTo>
                  <a:lnTo>
                    <a:pt x="459" y="38"/>
                  </a:lnTo>
                  <a:lnTo>
                    <a:pt x="457" y="45"/>
                  </a:lnTo>
                  <a:lnTo>
                    <a:pt x="455" y="50"/>
                  </a:lnTo>
                  <a:lnTo>
                    <a:pt x="455" y="54"/>
                  </a:lnTo>
                  <a:lnTo>
                    <a:pt x="455" y="56"/>
                  </a:lnTo>
                  <a:lnTo>
                    <a:pt x="455" y="59"/>
                  </a:lnTo>
                  <a:lnTo>
                    <a:pt x="457" y="63"/>
                  </a:lnTo>
                  <a:lnTo>
                    <a:pt x="459" y="70"/>
                  </a:lnTo>
                  <a:lnTo>
                    <a:pt x="466" y="83"/>
                  </a:lnTo>
                  <a:lnTo>
                    <a:pt x="468" y="92"/>
                  </a:lnTo>
                  <a:lnTo>
                    <a:pt x="464" y="106"/>
                  </a:lnTo>
                  <a:lnTo>
                    <a:pt x="462" y="112"/>
                  </a:lnTo>
                  <a:lnTo>
                    <a:pt x="459" y="119"/>
                  </a:lnTo>
                  <a:lnTo>
                    <a:pt x="457" y="124"/>
                  </a:lnTo>
                  <a:lnTo>
                    <a:pt x="455" y="128"/>
                  </a:lnTo>
                  <a:lnTo>
                    <a:pt x="455" y="135"/>
                  </a:lnTo>
                  <a:lnTo>
                    <a:pt x="457" y="137"/>
                  </a:lnTo>
                  <a:lnTo>
                    <a:pt x="462" y="141"/>
                  </a:lnTo>
                  <a:lnTo>
                    <a:pt x="468" y="144"/>
                  </a:lnTo>
                  <a:lnTo>
                    <a:pt x="471" y="144"/>
                  </a:lnTo>
                  <a:lnTo>
                    <a:pt x="475" y="144"/>
                  </a:lnTo>
                  <a:lnTo>
                    <a:pt x="480" y="144"/>
                  </a:lnTo>
                  <a:lnTo>
                    <a:pt x="484" y="144"/>
                  </a:lnTo>
                  <a:lnTo>
                    <a:pt x="491" y="141"/>
                  </a:lnTo>
                  <a:lnTo>
                    <a:pt x="498" y="141"/>
                  </a:lnTo>
                  <a:lnTo>
                    <a:pt x="504" y="139"/>
                  </a:lnTo>
                  <a:lnTo>
                    <a:pt x="507" y="137"/>
                  </a:lnTo>
                  <a:lnTo>
                    <a:pt x="511" y="137"/>
                  </a:lnTo>
                  <a:lnTo>
                    <a:pt x="513" y="139"/>
                  </a:lnTo>
                  <a:lnTo>
                    <a:pt x="518" y="139"/>
                  </a:lnTo>
                  <a:lnTo>
                    <a:pt x="522" y="144"/>
                  </a:lnTo>
                  <a:lnTo>
                    <a:pt x="527" y="148"/>
                  </a:lnTo>
                  <a:lnTo>
                    <a:pt x="531" y="150"/>
                  </a:lnTo>
                  <a:lnTo>
                    <a:pt x="536" y="153"/>
                  </a:lnTo>
                  <a:lnTo>
                    <a:pt x="538" y="153"/>
                  </a:lnTo>
                  <a:lnTo>
                    <a:pt x="540" y="155"/>
                  </a:lnTo>
                  <a:lnTo>
                    <a:pt x="540" y="159"/>
                  </a:lnTo>
                  <a:lnTo>
                    <a:pt x="540" y="164"/>
                  </a:lnTo>
                  <a:lnTo>
                    <a:pt x="540" y="168"/>
                  </a:lnTo>
                  <a:lnTo>
                    <a:pt x="538" y="173"/>
                  </a:lnTo>
                  <a:lnTo>
                    <a:pt x="536" y="177"/>
                  </a:lnTo>
                  <a:lnTo>
                    <a:pt x="533" y="180"/>
                  </a:lnTo>
                  <a:lnTo>
                    <a:pt x="533" y="182"/>
                  </a:lnTo>
                  <a:lnTo>
                    <a:pt x="533" y="184"/>
                  </a:lnTo>
                  <a:lnTo>
                    <a:pt x="538" y="189"/>
                  </a:lnTo>
                  <a:lnTo>
                    <a:pt x="542" y="191"/>
                  </a:lnTo>
                  <a:lnTo>
                    <a:pt x="547" y="195"/>
                  </a:lnTo>
                  <a:lnTo>
                    <a:pt x="551" y="197"/>
                  </a:lnTo>
                  <a:lnTo>
                    <a:pt x="554" y="200"/>
                  </a:lnTo>
                  <a:lnTo>
                    <a:pt x="556" y="200"/>
                  </a:lnTo>
                  <a:lnTo>
                    <a:pt x="554" y="202"/>
                  </a:lnTo>
                  <a:lnTo>
                    <a:pt x="551" y="202"/>
                  </a:lnTo>
                  <a:lnTo>
                    <a:pt x="547" y="204"/>
                  </a:lnTo>
                  <a:lnTo>
                    <a:pt x="545" y="204"/>
                  </a:lnTo>
                  <a:lnTo>
                    <a:pt x="540" y="204"/>
                  </a:lnTo>
                  <a:lnTo>
                    <a:pt x="536" y="202"/>
                  </a:lnTo>
                  <a:lnTo>
                    <a:pt x="531" y="197"/>
                  </a:lnTo>
                  <a:lnTo>
                    <a:pt x="529" y="191"/>
                  </a:lnTo>
                  <a:lnTo>
                    <a:pt x="527" y="186"/>
                  </a:lnTo>
                  <a:lnTo>
                    <a:pt x="527" y="180"/>
                  </a:lnTo>
                  <a:lnTo>
                    <a:pt x="525" y="175"/>
                  </a:lnTo>
                  <a:lnTo>
                    <a:pt x="522" y="171"/>
                  </a:lnTo>
                  <a:lnTo>
                    <a:pt x="520" y="168"/>
                  </a:lnTo>
                  <a:lnTo>
                    <a:pt x="520" y="166"/>
                  </a:lnTo>
                  <a:lnTo>
                    <a:pt x="518" y="164"/>
                  </a:lnTo>
                  <a:lnTo>
                    <a:pt x="518" y="162"/>
                  </a:lnTo>
                  <a:lnTo>
                    <a:pt x="516" y="162"/>
                  </a:lnTo>
                  <a:lnTo>
                    <a:pt x="511" y="162"/>
                  </a:lnTo>
                  <a:lnTo>
                    <a:pt x="504" y="159"/>
                  </a:lnTo>
                  <a:lnTo>
                    <a:pt x="498" y="159"/>
                  </a:lnTo>
                  <a:lnTo>
                    <a:pt x="491" y="159"/>
                  </a:lnTo>
                  <a:lnTo>
                    <a:pt x="486" y="159"/>
                  </a:lnTo>
                  <a:lnTo>
                    <a:pt x="482" y="159"/>
                  </a:lnTo>
                  <a:lnTo>
                    <a:pt x="477" y="159"/>
                  </a:lnTo>
                  <a:lnTo>
                    <a:pt x="475" y="162"/>
                  </a:lnTo>
                  <a:lnTo>
                    <a:pt x="475" y="166"/>
                  </a:lnTo>
                  <a:lnTo>
                    <a:pt x="475" y="173"/>
                  </a:lnTo>
                  <a:lnTo>
                    <a:pt x="475" y="177"/>
                  </a:lnTo>
                  <a:lnTo>
                    <a:pt x="475" y="182"/>
                  </a:lnTo>
                  <a:lnTo>
                    <a:pt x="473" y="186"/>
                  </a:lnTo>
                  <a:lnTo>
                    <a:pt x="473" y="191"/>
                  </a:lnTo>
                  <a:lnTo>
                    <a:pt x="471" y="195"/>
                  </a:lnTo>
                  <a:lnTo>
                    <a:pt x="468" y="200"/>
                  </a:lnTo>
                  <a:lnTo>
                    <a:pt x="466" y="202"/>
                  </a:lnTo>
                  <a:lnTo>
                    <a:pt x="462" y="209"/>
                  </a:lnTo>
                  <a:lnTo>
                    <a:pt x="459" y="215"/>
                  </a:lnTo>
                  <a:lnTo>
                    <a:pt x="455" y="222"/>
                  </a:lnTo>
                  <a:lnTo>
                    <a:pt x="451" y="229"/>
                  </a:lnTo>
                  <a:lnTo>
                    <a:pt x="448" y="233"/>
                  </a:lnTo>
                  <a:lnTo>
                    <a:pt x="442" y="236"/>
                  </a:lnTo>
                  <a:lnTo>
                    <a:pt x="437" y="238"/>
                  </a:lnTo>
                  <a:lnTo>
                    <a:pt x="426" y="240"/>
                  </a:lnTo>
                  <a:lnTo>
                    <a:pt x="415" y="242"/>
                  </a:lnTo>
                  <a:lnTo>
                    <a:pt x="403" y="242"/>
                  </a:lnTo>
                  <a:lnTo>
                    <a:pt x="397" y="242"/>
                  </a:lnTo>
                  <a:lnTo>
                    <a:pt x="390" y="242"/>
                  </a:lnTo>
                  <a:lnTo>
                    <a:pt x="385" y="245"/>
                  </a:lnTo>
                  <a:lnTo>
                    <a:pt x="379" y="245"/>
                  </a:lnTo>
                  <a:lnTo>
                    <a:pt x="377" y="242"/>
                  </a:lnTo>
                  <a:lnTo>
                    <a:pt x="372" y="242"/>
                  </a:lnTo>
                  <a:lnTo>
                    <a:pt x="372" y="238"/>
                  </a:lnTo>
                  <a:lnTo>
                    <a:pt x="372" y="236"/>
                  </a:lnTo>
                  <a:lnTo>
                    <a:pt x="374" y="233"/>
                  </a:lnTo>
                  <a:lnTo>
                    <a:pt x="379" y="231"/>
                  </a:lnTo>
                  <a:lnTo>
                    <a:pt x="383" y="231"/>
                  </a:lnTo>
                  <a:lnTo>
                    <a:pt x="390" y="229"/>
                  </a:lnTo>
                  <a:lnTo>
                    <a:pt x="397" y="229"/>
                  </a:lnTo>
                  <a:lnTo>
                    <a:pt x="403" y="227"/>
                  </a:lnTo>
                  <a:lnTo>
                    <a:pt x="408" y="222"/>
                  </a:lnTo>
                  <a:lnTo>
                    <a:pt x="412" y="220"/>
                  </a:lnTo>
                  <a:lnTo>
                    <a:pt x="417" y="218"/>
                  </a:lnTo>
                  <a:lnTo>
                    <a:pt x="421" y="215"/>
                  </a:lnTo>
                  <a:lnTo>
                    <a:pt x="426" y="211"/>
                  </a:lnTo>
                  <a:lnTo>
                    <a:pt x="430" y="204"/>
                  </a:lnTo>
                  <a:lnTo>
                    <a:pt x="433" y="197"/>
                  </a:lnTo>
                  <a:lnTo>
                    <a:pt x="437" y="195"/>
                  </a:lnTo>
                  <a:lnTo>
                    <a:pt x="439" y="191"/>
                  </a:lnTo>
                  <a:lnTo>
                    <a:pt x="444" y="189"/>
                  </a:lnTo>
                  <a:lnTo>
                    <a:pt x="446" y="186"/>
                  </a:lnTo>
                  <a:lnTo>
                    <a:pt x="446" y="182"/>
                  </a:lnTo>
                  <a:lnTo>
                    <a:pt x="448" y="177"/>
                  </a:lnTo>
                  <a:lnTo>
                    <a:pt x="446" y="171"/>
                  </a:lnTo>
                  <a:lnTo>
                    <a:pt x="444" y="164"/>
                  </a:lnTo>
                  <a:lnTo>
                    <a:pt x="442" y="162"/>
                  </a:lnTo>
                  <a:lnTo>
                    <a:pt x="439" y="157"/>
                  </a:lnTo>
                  <a:lnTo>
                    <a:pt x="437" y="150"/>
                  </a:lnTo>
                  <a:lnTo>
                    <a:pt x="437" y="132"/>
                  </a:lnTo>
                  <a:lnTo>
                    <a:pt x="437" y="110"/>
                  </a:lnTo>
                  <a:lnTo>
                    <a:pt x="437" y="97"/>
                  </a:lnTo>
                  <a:lnTo>
                    <a:pt x="435" y="85"/>
                  </a:lnTo>
                  <a:lnTo>
                    <a:pt x="430" y="76"/>
                  </a:lnTo>
                  <a:lnTo>
                    <a:pt x="428" y="72"/>
                  </a:lnTo>
                  <a:lnTo>
                    <a:pt x="426" y="70"/>
                  </a:lnTo>
                  <a:lnTo>
                    <a:pt x="424" y="67"/>
                  </a:lnTo>
                  <a:lnTo>
                    <a:pt x="421" y="67"/>
                  </a:lnTo>
                  <a:lnTo>
                    <a:pt x="419" y="65"/>
                  </a:lnTo>
                  <a:lnTo>
                    <a:pt x="419" y="63"/>
                  </a:lnTo>
                  <a:lnTo>
                    <a:pt x="421" y="61"/>
                  </a:lnTo>
                  <a:lnTo>
                    <a:pt x="424" y="56"/>
                  </a:lnTo>
                  <a:lnTo>
                    <a:pt x="426" y="52"/>
                  </a:lnTo>
                  <a:lnTo>
                    <a:pt x="430" y="45"/>
                  </a:lnTo>
                  <a:lnTo>
                    <a:pt x="435" y="38"/>
                  </a:lnTo>
                  <a:lnTo>
                    <a:pt x="439" y="34"/>
                  </a:lnTo>
                  <a:lnTo>
                    <a:pt x="444" y="29"/>
                  </a:lnTo>
                  <a:lnTo>
                    <a:pt x="446" y="27"/>
                  </a:lnTo>
                  <a:lnTo>
                    <a:pt x="446" y="23"/>
                  </a:lnTo>
                  <a:lnTo>
                    <a:pt x="444" y="20"/>
                  </a:lnTo>
                  <a:lnTo>
                    <a:pt x="439" y="16"/>
                  </a:lnTo>
                  <a:lnTo>
                    <a:pt x="430" y="14"/>
                  </a:lnTo>
                  <a:lnTo>
                    <a:pt x="424" y="11"/>
                  </a:lnTo>
                  <a:lnTo>
                    <a:pt x="419" y="9"/>
                  </a:lnTo>
                  <a:lnTo>
                    <a:pt x="415" y="9"/>
                  </a:lnTo>
                  <a:lnTo>
                    <a:pt x="410" y="9"/>
                  </a:lnTo>
                  <a:lnTo>
                    <a:pt x="403" y="7"/>
                  </a:lnTo>
                  <a:lnTo>
                    <a:pt x="397" y="7"/>
                  </a:lnTo>
                  <a:lnTo>
                    <a:pt x="390" y="5"/>
                  </a:lnTo>
                  <a:lnTo>
                    <a:pt x="383" y="5"/>
                  </a:lnTo>
                  <a:lnTo>
                    <a:pt x="379" y="5"/>
                  </a:lnTo>
                  <a:lnTo>
                    <a:pt x="377" y="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23" name="Rectangle 132"/>
            <p:cNvSpPr>
              <a:spLocks noChangeArrowheads="1"/>
            </p:cNvSpPr>
            <p:nvPr/>
          </p:nvSpPr>
          <p:spPr bwMode="auto">
            <a:xfrm>
              <a:off x="7029450" y="2705100"/>
              <a:ext cx="3175" cy="1588"/>
            </a:xfrm>
            <a:prstGeom prst="rect">
              <a:avLst/>
            </a:pr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24" name="Freeform 133"/>
            <p:cNvSpPr>
              <a:spLocks/>
            </p:cNvSpPr>
            <p:nvPr/>
          </p:nvSpPr>
          <p:spPr bwMode="auto">
            <a:xfrm>
              <a:off x="7029450" y="270510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25" name="Freeform 134"/>
            <p:cNvSpPr>
              <a:spLocks noEditPoints="1"/>
            </p:cNvSpPr>
            <p:nvPr/>
          </p:nvSpPr>
          <p:spPr bwMode="auto">
            <a:xfrm>
              <a:off x="6275388" y="200025"/>
              <a:ext cx="3916363" cy="2935288"/>
            </a:xfrm>
            <a:custGeom>
              <a:avLst/>
              <a:gdLst>
                <a:gd name="T0" fmla="*/ 812 w 2467"/>
                <a:gd name="T1" fmla="*/ 1780 h 1849"/>
                <a:gd name="T2" fmla="*/ 1117 w 2467"/>
                <a:gd name="T3" fmla="*/ 1166 h 1849"/>
                <a:gd name="T4" fmla="*/ 1054 w 2467"/>
                <a:gd name="T5" fmla="*/ 1154 h 1849"/>
                <a:gd name="T6" fmla="*/ 1025 w 2467"/>
                <a:gd name="T7" fmla="*/ 1240 h 1849"/>
                <a:gd name="T8" fmla="*/ 1027 w 2467"/>
                <a:gd name="T9" fmla="*/ 1284 h 1849"/>
                <a:gd name="T10" fmla="*/ 1000 w 2467"/>
                <a:gd name="T11" fmla="*/ 1527 h 1849"/>
                <a:gd name="T12" fmla="*/ 1249 w 2467"/>
                <a:gd name="T13" fmla="*/ 1123 h 1849"/>
                <a:gd name="T14" fmla="*/ 1224 w 2467"/>
                <a:gd name="T15" fmla="*/ 1282 h 1849"/>
                <a:gd name="T16" fmla="*/ 1141 w 2467"/>
                <a:gd name="T17" fmla="*/ 1201 h 1849"/>
                <a:gd name="T18" fmla="*/ 390 w 2467"/>
                <a:gd name="T19" fmla="*/ 870 h 1849"/>
                <a:gd name="T20" fmla="*/ 356 w 2467"/>
                <a:gd name="T21" fmla="*/ 807 h 1849"/>
                <a:gd name="T22" fmla="*/ 231 w 2467"/>
                <a:gd name="T23" fmla="*/ 731 h 1849"/>
                <a:gd name="T24" fmla="*/ 166 w 2467"/>
                <a:gd name="T25" fmla="*/ 628 h 1849"/>
                <a:gd name="T26" fmla="*/ 289 w 2467"/>
                <a:gd name="T27" fmla="*/ 610 h 1849"/>
                <a:gd name="T28" fmla="*/ 332 w 2467"/>
                <a:gd name="T29" fmla="*/ 560 h 1849"/>
                <a:gd name="T30" fmla="*/ 314 w 2467"/>
                <a:gd name="T31" fmla="*/ 457 h 1849"/>
                <a:gd name="T32" fmla="*/ 213 w 2467"/>
                <a:gd name="T33" fmla="*/ 303 h 1849"/>
                <a:gd name="T34" fmla="*/ 244 w 2467"/>
                <a:gd name="T35" fmla="*/ 238 h 1849"/>
                <a:gd name="T36" fmla="*/ 359 w 2467"/>
                <a:gd name="T37" fmla="*/ 155 h 1849"/>
                <a:gd name="T38" fmla="*/ 596 w 2467"/>
                <a:gd name="T39" fmla="*/ 72 h 1849"/>
                <a:gd name="T40" fmla="*/ 747 w 2467"/>
                <a:gd name="T41" fmla="*/ 0 h 1849"/>
                <a:gd name="T42" fmla="*/ 787 w 2467"/>
                <a:gd name="T43" fmla="*/ 49 h 1849"/>
                <a:gd name="T44" fmla="*/ 769 w 2467"/>
                <a:gd name="T45" fmla="*/ 188 h 1849"/>
                <a:gd name="T46" fmla="*/ 935 w 2467"/>
                <a:gd name="T47" fmla="*/ 168 h 1849"/>
                <a:gd name="T48" fmla="*/ 1217 w 2467"/>
                <a:gd name="T49" fmla="*/ 186 h 1849"/>
                <a:gd name="T50" fmla="*/ 1265 w 2467"/>
                <a:gd name="T51" fmla="*/ 195 h 1849"/>
                <a:gd name="T52" fmla="*/ 1390 w 2467"/>
                <a:gd name="T53" fmla="*/ 249 h 1849"/>
                <a:gd name="T54" fmla="*/ 1563 w 2467"/>
                <a:gd name="T55" fmla="*/ 195 h 1849"/>
                <a:gd name="T56" fmla="*/ 1765 w 2467"/>
                <a:gd name="T57" fmla="*/ 264 h 1849"/>
                <a:gd name="T58" fmla="*/ 1926 w 2467"/>
                <a:gd name="T59" fmla="*/ 316 h 1849"/>
                <a:gd name="T60" fmla="*/ 2058 w 2467"/>
                <a:gd name="T61" fmla="*/ 338 h 1849"/>
                <a:gd name="T62" fmla="*/ 2209 w 2467"/>
                <a:gd name="T63" fmla="*/ 318 h 1849"/>
                <a:gd name="T64" fmla="*/ 2379 w 2467"/>
                <a:gd name="T65" fmla="*/ 399 h 1849"/>
                <a:gd name="T66" fmla="*/ 2413 w 2467"/>
                <a:gd name="T67" fmla="*/ 464 h 1849"/>
                <a:gd name="T68" fmla="*/ 2283 w 2467"/>
                <a:gd name="T69" fmla="*/ 444 h 1849"/>
                <a:gd name="T70" fmla="*/ 2193 w 2467"/>
                <a:gd name="T71" fmla="*/ 482 h 1849"/>
                <a:gd name="T72" fmla="*/ 2231 w 2467"/>
                <a:gd name="T73" fmla="*/ 518 h 1849"/>
                <a:gd name="T74" fmla="*/ 2000 w 2467"/>
                <a:gd name="T75" fmla="*/ 614 h 1849"/>
                <a:gd name="T76" fmla="*/ 1908 w 2467"/>
                <a:gd name="T77" fmla="*/ 699 h 1849"/>
                <a:gd name="T78" fmla="*/ 1850 w 2467"/>
                <a:gd name="T79" fmla="*/ 825 h 1849"/>
                <a:gd name="T80" fmla="*/ 1818 w 2467"/>
                <a:gd name="T81" fmla="*/ 684 h 1849"/>
                <a:gd name="T82" fmla="*/ 1937 w 2467"/>
                <a:gd name="T83" fmla="*/ 554 h 1849"/>
                <a:gd name="T84" fmla="*/ 1897 w 2467"/>
                <a:gd name="T85" fmla="*/ 572 h 1849"/>
                <a:gd name="T86" fmla="*/ 1749 w 2467"/>
                <a:gd name="T87" fmla="*/ 614 h 1849"/>
                <a:gd name="T88" fmla="*/ 1587 w 2467"/>
                <a:gd name="T89" fmla="*/ 675 h 1849"/>
                <a:gd name="T90" fmla="*/ 1359 w 2467"/>
                <a:gd name="T91" fmla="*/ 776 h 1849"/>
                <a:gd name="T92" fmla="*/ 1433 w 2467"/>
                <a:gd name="T93" fmla="*/ 966 h 1849"/>
                <a:gd name="T94" fmla="*/ 130 w 2467"/>
                <a:gd name="T95" fmla="*/ 1231 h 1849"/>
                <a:gd name="T96" fmla="*/ 148 w 2467"/>
                <a:gd name="T97" fmla="*/ 1152 h 1849"/>
                <a:gd name="T98" fmla="*/ 226 w 2467"/>
                <a:gd name="T99" fmla="*/ 1114 h 1849"/>
                <a:gd name="T100" fmla="*/ 278 w 2467"/>
                <a:gd name="T101" fmla="*/ 1040 h 1849"/>
                <a:gd name="T102" fmla="*/ 354 w 2467"/>
                <a:gd name="T103" fmla="*/ 957 h 1849"/>
                <a:gd name="T104" fmla="*/ 392 w 2467"/>
                <a:gd name="T105" fmla="*/ 932 h 1849"/>
                <a:gd name="T106" fmla="*/ 325 w 2467"/>
                <a:gd name="T107" fmla="*/ 1634 h 1849"/>
                <a:gd name="T108" fmla="*/ 159 w 2467"/>
                <a:gd name="T109" fmla="*/ 1836 h 1849"/>
                <a:gd name="T110" fmla="*/ 49 w 2467"/>
                <a:gd name="T111" fmla="*/ 1585 h 1849"/>
                <a:gd name="T112" fmla="*/ 47 w 2467"/>
                <a:gd name="T113" fmla="*/ 1522 h 1849"/>
                <a:gd name="T114" fmla="*/ 60 w 2467"/>
                <a:gd name="T115" fmla="*/ 1444 h 1849"/>
                <a:gd name="T116" fmla="*/ 130 w 2467"/>
                <a:gd name="T117" fmla="*/ 1289 h 1849"/>
                <a:gd name="T118" fmla="*/ 446 w 2467"/>
                <a:gd name="T119" fmla="*/ 1553 h 1849"/>
                <a:gd name="T120" fmla="*/ 549 w 2467"/>
                <a:gd name="T121" fmla="*/ 1695 h 1849"/>
                <a:gd name="T122" fmla="*/ 684 w 2467"/>
                <a:gd name="T123" fmla="*/ 1766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67" h="1849">
                  <a:moveTo>
                    <a:pt x="789" y="1583"/>
                  </a:moveTo>
                  <a:lnTo>
                    <a:pt x="787" y="1576"/>
                  </a:lnTo>
                  <a:lnTo>
                    <a:pt x="782" y="1580"/>
                  </a:lnTo>
                  <a:lnTo>
                    <a:pt x="776" y="1587"/>
                  </a:lnTo>
                  <a:lnTo>
                    <a:pt x="769" y="1594"/>
                  </a:lnTo>
                  <a:lnTo>
                    <a:pt x="762" y="1603"/>
                  </a:lnTo>
                  <a:lnTo>
                    <a:pt x="753" y="1612"/>
                  </a:lnTo>
                  <a:lnTo>
                    <a:pt x="751" y="1618"/>
                  </a:lnTo>
                  <a:lnTo>
                    <a:pt x="751" y="1625"/>
                  </a:lnTo>
                  <a:lnTo>
                    <a:pt x="756" y="1632"/>
                  </a:lnTo>
                  <a:lnTo>
                    <a:pt x="758" y="1643"/>
                  </a:lnTo>
                  <a:lnTo>
                    <a:pt x="765" y="1657"/>
                  </a:lnTo>
                  <a:lnTo>
                    <a:pt x="776" y="1665"/>
                  </a:lnTo>
                  <a:lnTo>
                    <a:pt x="789" y="1677"/>
                  </a:lnTo>
                  <a:lnTo>
                    <a:pt x="805" y="1690"/>
                  </a:lnTo>
                  <a:lnTo>
                    <a:pt x="814" y="1699"/>
                  </a:lnTo>
                  <a:lnTo>
                    <a:pt x="821" y="1708"/>
                  </a:lnTo>
                  <a:lnTo>
                    <a:pt x="821" y="1717"/>
                  </a:lnTo>
                  <a:lnTo>
                    <a:pt x="823" y="1726"/>
                  </a:lnTo>
                  <a:lnTo>
                    <a:pt x="825" y="1742"/>
                  </a:lnTo>
                  <a:lnTo>
                    <a:pt x="825" y="1755"/>
                  </a:lnTo>
                  <a:lnTo>
                    <a:pt x="823" y="1764"/>
                  </a:lnTo>
                  <a:lnTo>
                    <a:pt x="818" y="1771"/>
                  </a:lnTo>
                  <a:lnTo>
                    <a:pt x="812" y="1780"/>
                  </a:lnTo>
                  <a:lnTo>
                    <a:pt x="803" y="1793"/>
                  </a:lnTo>
                  <a:lnTo>
                    <a:pt x="794" y="1804"/>
                  </a:lnTo>
                  <a:lnTo>
                    <a:pt x="785" y="1811"/>
                  </a:lnTo>
                  <a:lnTo>
                    <a:pt x="776" y="1818"/>
                  </a:lnTo>
                  <a:lnTo>
                    <a:pt x="765" y="1825"/>
                  </a:lnTo>
                  <a:lnTo>
                    <a:pt x="753" y="1838"/>
                  </a:lnTo>
                  <a:lnTo>
                    <a:pt x="744" y="1847"/>
                  </a:lnTo>
                  <a:lnTo>
                    <a:pt x="738" y="1845"/>
                  </a:lnTo>
                  <a:lnTo>
                    <a:pt x="731" y="1836"/>
                  </a:lnTo>
                  <a:lnTo>
                    <a:pt x="726" y="1822"/>
                  </a:lnTo>
                  <a:lnTo>
                    <a:pt x="720" y="1807"/>
                  </a:lnTo>
                  <a:lnTo>
                    <a:pt x="713" y="1793"/>
                  </a:lnTo>
                  <a:lnTo>
                    <a:pt x="706" y="1784"/>
                  </a:lnTo>
                  <a:lnTo>
                    <a:pt x="702" y="1778"/>
                  </a:lnTo>
                  <a:lnTo>
                    <a:pt x="697" y="1773"/>
                  </a:lnTo>
                  <a:lnTo>
                    <a:pt x="693" y="1771"/>
                  </a:lnTo>
                  <a:lnTo>
                    <a:pt x="688" y="1769"/>
                  </a:lnTo>
                  <a:lnTo>
                    <a:pt x="688" y="1771"/>
                  </a:lnTo>
                  <a:lnTo>
                    <a:pt x="789" y="1583"/>
                  </a:lnTo>
                  <a:close/>
                  <a:moveTo>
                    <a:pt x="1130" y="1163"/>
                  </a:moveTo>
                  <a:lnTo>
                    <a:pt x="1126" y="1161"/>
                  </a:lnTo>
                  <a:lnTo>
                    <a:pt x="1123" y="1161"/>
                  </a:lnTo>
                  <a:lnTo>
                    <a:pt x="1121" y="1163"/>
                  </a:lnTo>
                  <a:lnTo>
                    <a:pt x="1117" y="1166"/>
                  </a:lnTo>
                  <a:lnTo>
                    <a:pt x="1112" y="1168"/>
                  </a:lnTo>
                  <a:lnTo>
                    <a:pt x="1108" y="1168"/>
                  </a:lnTo>
                  <a:lnTo>
                    <a:pt x="1101" y="1170"/>
                  </a:lnTo>
                  <a:lnTo>
                    <a:pt x="1094" y="1175"/>
                  </a:lnTo>
                  <a:lnTo>
                    <a:pt x="1090" y="1179"/>
                  </a:lnTo>
                  <a:lnTo>
                    <a:pt x="1085" y="1184"/>
                  </a:lnTo>
                  <a:lnTo>
                    <a:pt x="1078" y="1188"/>
                  </a:lnTo>
                  <a:lnTo>
                    <a:pt x="1074" y="1190"/>
                  </a:lnTo>
                  <a:lnTo>
                    <a:pt x="1072" y="1190"/>
                  </a:lnTo>
                  <a:lnTo>
                    <a:pt x="1069" y="1188"/>
                  </a:lnTo>
                  <a:lnTo>
                    <a:pt x="1069" y="1184"/>
                  </a:lnTo>
                  <a:lnTo>
                    <a:pt x="1069" y="1179"/>
                  </a:lnTo>
                  <a:lnTo>
                    <a:pt x="1072" y="1175"/>
                  </a:lnTo>
                  <a:lnTo>
                    <a:pt x="1074" y="1170"/>
                  </a:lnTo>
                  <a:lnTo>
                    <a:pt x="1078" y="1166"/>
                  </a:lnTo>
                  <a:lnTo>
                    <a:pt x="1081" y="1161"/>
                  </a:lnTo>
                  <a:lnTo>
                    <a:pt x="1083" y="1159"/>
                  </a:lnTo>
                  <a:lnTo>
                    <a:pt x="1085" y="1154"/>
                  </a:lnTo>
                  <a:lnTo>
                    <a:pt x="1083" y="1152"/>
                  </a:lnTo>
                  <a:lnTo>
                    <a:pt x="1083" y="1148"/>
                  </a:lnTo>
                  <a:lnTo>
                    <a:pt x="1081" y="1143"/>
                  </a:lnTo>
                  <a:lnTo>
                    <a:pt x="1074" y="1141"/>
                  </a:lnTo>
                  <a:lnTo>
                    <a:pt x="1065" y="1145"/>
                  </a:lnTo>
                  <a:lnTo>
                    <a:pt x="1054" y="1154"/>
                  </a:lnTo>
                  <a:lnTo>
                    <a:pt x="1043" y="1166"/>
                  </a:lnTo>
                  <a:lnTo>
                    <a:pt x="1036" y="1172"/>
                  </a:lnTo>
                  <a:lnTo>
                    <a:pt x="1031" y="1175"/>
                  </a:lnTo>
                  <a:lnTo>
                    <a:pt x="1027" y="1177"/>
                  </a:lnTo>
                  <a:lnTo>
                    <a:pt x="1020" y="1179"/>
                  </a:lnTo>
                  <a:lnTo>
                    <a:pt x="1016" y="1179"/>
                  </a:lnTo>
                  <a:lnTo>
                    <a:pt x="1009" y="1181"/>
                  </a:lnTo>
                  <a:lnTo>
                    <a:pt x="1004" y="1186"/>
                  </a:lnTo>
                  <a:lnTo>
                    <a:pt x="1000" y="1188"/>
                  </a:lnTo>
                  <a:lnTo>
                    <a:pt x="1000" y="1190"/>
                  </a:lnTo>
                  <a:lnTo>
                    <a:pt x="1000" y="1192"/>
                  </a:lnTo>
                  <a:lnTo>
                    <a:pt x="1002" y="1197"/>
                  </a:lnTo>
                  <a:lnTo>
                    <a:pt x="1007" y="1204"/>
                  </a:lnTo>
                  <a:lnTo>
                    <a:pt x="1011" y="1208"/>
                  </a:lnTo>
                  <a:lnTo>
                    <a:pt x="1013" y="1210"/>
                  </a:lnTo>
                  <a:lnTo>
                    <a:pt x="1013" y="1210"/>
                  </a:lnTo>
                  <a:lnTo>
                    <a:pt x="1016" y="1213"/>
                  </a:lnTo>
                  <a:lnTo>
                    <a:pt x="1016" y="1213"/>
                  </a:lnTo>
                  <a:lnTo>
                    <a:pt x="1018" y="1215"/>
                  </a:lnTo>
                  <a:lnTo>
                    <a:pt x="1018" y="1219"/>
                  </a:lnTo>
                  <a:lnTo>
                    <a:pt x="1020" y="1226"/>
                  </a:lnTo>
                  <a:lnTo>
                    <a:pt x="1022" y="1233"/>
                  </a:lnTo>
                  <a:lnTo>
                    <a:pt x="1025" y="1237"/>
                  </a:lnTo>
                  <a:lnTo>
                    <a:pt x="1025" y="1240"/>
                  </a:lnTo>
                  <a:lnTo>
                    <a:pt x="1027" y="1240"/>
                  </a:lnTo>
                  <a:lnTo>
                    <a:pt x="1029" y="1237"/>
                  </a:lnTo>
                  <a:lnTo>
                    <a:pt x="1034" y="1235"/>
                  </a:lnTo>
                  <a:lnTo>
                    <a:pt x="1036" y="1233"/>
                  </a:lnTo>
                  <a:lnTo>
                    <a:pt x="1043" y="1231"/>
                  </a:lnTo>
                  <a:lnTo>
                    <a:pt x="1049" y="1228"/>
                  </a:lnTo>
                  <a:lnTo>
                    <a:pt x="1054" y="1226"/>
                  </a:lnTo>
                  <a:lnTo>
                    <a:pt x="1056" y="1222"/>
                  </a:lnTo>
                  <a:lnTo>
                    <a:pt x="1058" y="1219"/>
                  </a:lnTo>
                  <a:lnTo>
                    <a:pt x="1061" y="1217"/>
                  </a:lnTo>
                  <a:lnTo>
                    <a:pt x="1067" y="1215"/>
                  </a:lnTo>
                  <a:lnTo>
                    <a:pt x="1074" y="1215"/>
                  </a:lnTo>
                  <a:lnTo>
                    <a:pt x="1078" y="1217"/>
                  </a:lnTo>
                  <a:lnTo>
                    <a:pt x="1081" y="1219"/>
                  </a:lnTo>
                  <a:lnTo>
                    <a:pt x="1083" y="1224"/>
                  </a:lnTo>
                  <a:lnTo>
                    <a:pt x="1085" y="1231"/>
                  </a:lnTo>
                  <a:lnTo>
                    <a:pt x="1085" y="1237"/>
                  </a:lnTo>
                  <a:lnTo>
                    <a:pt x="1081" y="1246"/>
                  </a:lnTo>
                  <a:lnTo>
                    <a:pt x="1067" y="1253"/>
                  </a:lnTo>
                  <a:lnTo>
                    <a:pt x="1049" y="1260"/>
                  </a:lnTo>
                  <a:lnTo>
                    <a:pt x="1034" y="1273"/>
                  </a:lnTo>
                  <a:lnTo>
                    <a:pt x="1029" y="1278"/>
                  </a:lnTo>
                  <a:lnTo>
                    <a:pt x="1027" y="1280"/>
                  </a:lnTo>
                  <a:lnTo>
                    <a:pt x="1027" y="1284"/>
                  </a:lnTo>
                  <a:lnTo>
                    <a:pt x="1029" y="1287"/>
                  </a:lnTo>
                  <a:lnTo>
                    <a:pt x="1031" y="1289"/>
                  </a:lnTo>
                  <a:lnTo>
                    <a:pt x="1034" y="1291"/>
                  </a:lnTo>
                  <a:lnTo>
                    <a:pt x="1038" y="1293"/>
                  </a:lnTo>
                  <a:lnTo>
                    <a:pt x="1040" y="1298"/>
                  </a:lnTo>
                  <a:lnTo>
                    <a:pt x="1045" y="1302"/>
                  </a:lnTo>
                  <a:lnTo>
                    <a:pt x="1047" y="1307"/>
                  </a:lnTo>
                  <a:lnTo>
                    <a:pt x="1056" y="1329"/>
                  </a:lnTo>
                  <a:lnTo>
                    <a:pt x="1063" y="1352"/>
                  </a:lnTo>
                  <a:lnTo>
                    <a:pt x="1065" y="1376"/>
                  </a:lnTo>
                  <a:lnTo>
                    <a:pt x="1065" y="1390"/>
                  </a:lnTo>
                  <a:lnTo>
                    <a:pt x="1069" y="1396"/>
                  </a:lnTo>
                  <a:lnTo>
                    <a:pt x="1074" y="1403"/>
                  </a:lnTo>
                  <a:lnTo>
                    <a:pt x="1078" y="1414"/>
                  </a:lnTo>
                  <a:lnTo>
                    <a:pt x="1076" y="1426"/>
                  </a:lnTo>
                  <a:lnTo>
                    <a:pt x="1069" y="1435"/>
                  </a:lnTo>
                  <a:lnTo>
                    <a:pt x="1058" y="1446"/>
                  </a:lnTo>
                  <a:lnTo>
                    <a:pt x="1043" y="1464"/>
                  </a:lnTo>
                  <a:lnTo>
                    <a:pt x="1031" y="1475"/>
                  </a:lnTo>
                  <a:lnTo>
                    <a:pt x="1027" y="1484"/>
                  </a:lnTo>
                  <a:lnTo>
                    <a:pt x="1025" y="1491"/>
                  </a:lnTo>
                  <a:lnTo>
                    <a:pt x="1020" y="1497"/>
                  </a:lnTo>
                  <a:lnTo>
                    <a:pt x="1011" y="1511"/>
                  </a:lnTo>
                  <a:lnTo>
                    <a:pt x="1000" y="1527"/>
                  </a:lnTo>
                  <a:lnTo>
                    <a:pt x="980" y="1538"/>
                  </a:lnTo>
                  <a:lnTo>
                    <a:pt x="960" y="1544"/>
                  </a:lnTo>
                  <a:lnTo>
                    <a:pt x="937" y="1553"/>
                  </a:lnTo>
                  <a:lnTo>
                    <a:pt x="915" y="1560"/>
                  </a:lnTo>
                  <a:lnTo>
                    <a:pt x="886" y="1569"/>
                  </a:lnTo>
                  <a:lnTo>
                    <a:pt x="854" y="1574"/>
                  </a:lnTo>
                  <a:lnTo>
                    <a:pt x="827" y="1574"/>
                  </a:lnTo>
                  <a:lnTo>
                    <a:pt x="807" y="1571"/>
                  </a:lnTo>
                  <a:lnTo>
                    <a:pt x="800" y="1571"/>
                  </a:lnTo>
                  <a:lnTo>
                    <a:pt x="794" y="1574"/>
                  </a:lnTo>
                  <a:lnTo>
                    <a:pt x="787" y="1576"/>
                  </a:lnTo>
                  <a:lnTo>
                    <a:pt x="789" y="1583"/>
                  </a:lnTo>
                  <a:lnTo>
                    <a:pt x="1130" y="1163"/>
                  </a:lnTo>
                  <a:close/>
                  <a:moveTo>
                    <a:pt x="1294" y="1094"/>
                  </a:moveTo>
                  <a:lnTo>
                    <a:pt x="1289" y="1094"/>
                  </a:lnTo>
                  <a:lnTo>
                    <a:pt x="1285" y="1096"/>
                  </a:lnTo>
                  <a:lnTo>
                    <a:pt x="1278" y="1098"/>
                  </a:lnTo>
                  <a:lnTo>
                    <a:pt x="1271" y="1103"/>
                  </a:lnTo>
                  <a:lnTo>
                    <a:pt x="1262" y="1107"/>
                  </a:lnTo>
                  <a:lnTo>
                    <a:pt x="1258" y="1112"/>
                  </a:lnTo>
                  <a:lnTo>
                    <a:pt x="1253" y="1116"/>
                  </a:lnTo>
                  <a:lnTo>
                    <a:pt x="1251" y="1119"/>
                  </a:lnTo>
                  <a:lnTo>
                    <a:pt x="1249" y="1121"/>
                  </a:lnTo>
                  <a:lnTo>
                    <a:pt x="1249" y="1123"/>
                  </a:lnTo>
                  <a:lnTo>
                    <a:pt x="1247" y="1125"/>
                  </a:lnTo>
                  <a:lnTo>
                    <a:pt x="1247" y="1130"/>
                  </a:lnTo>
                  <a:lnTo>
                    <a:pt x="1247" y="1134"/>
                  </a:lnTo>
                  <a:lnTo>
                    <a:pt x="1244" y="1139"/>
                  </a:lnTo>
                  <a:lnTo>
                    <a:pt x="1240" y="1145"/>
                  </a:lnTo>
                  <a:lnTo>
                    <a:pt x="1238" y="1150"/>
                  </a:lnTo>
                  <a:lnTo>
                    <a:pt x="1233" y="1152"/>
                  </a:lnTo>
                  <a:lnTo>
                    <a:pt x="1229" y="1152"/>
                  </a:lnTo>
                  <a:lnTo>
                    <a:pt x="1224" y="1154"/>
                  </a:lnTo>
                  <a:lnTo>
                    <a:pt x="1217" y="1157"/>
                  </a:lnTo>
                  <a:lnTo>
                    <a:pt x="1209" y="1161"/>
                  </a:lnTo>
                  <a:lnTo>
                    <a:pt x="1200" y="1168"/>
                  </a:lnTo>
                  <a:lnTo>
                    <a:pt x="1202" y="1179"/>
                  </a:lnTo>
                  <a:lnTo>
                    <a:pt x="1211" y="1192"/>
                  </a:lnTo>
                  <a:lnTo>
                    <a:pt x="1222" y="1213"/>
                  </a:lnTo>
                  <a:lnTo>
                    <a:pt x="1229" y="1228"/>
                  </a:lnTo>
                  <a:lnTo>
                    <a:pt x="1233" y="1237"/>
                  </a:lnTo>
                  <a:lnTo>
                    <a:pt x="1235" y="1242"/>
                  </a:lnTo>
                  <a:lnTo>
                    <a:pt x="1235" y="1249"/>
                  </a:lnTo>
                  <a:lnTo>
                    <a:pt x="1235" y="1258"/>
                  </a:lnTo>
                  <a:lnTo>
                    <a:pt x="1235" y="1266"/>
                  </a:lnTo>
                  <a:lnTo>
                    <a:pt x="1233" y="1273"/>
                  </a:lnTo>
                  <a:lnTo>
                    <a:pt x="1229" y="1278"/>
                  </a:lnTo>
                  <a:lnTo>
                    <a:pt x="1224" y="1282"/>
                  </a:lnTo>
                  <a:lnTo>
                    <a:pt x="1217" y="1284"/>
                  </a:lnTo>
                  <a:lnTo>
                    <a:pt x="1211" y="1289"/>
                  </a:lnTo>
                  <a:lnTo>
                    <a:pt x="1206" y="1291"/>
                  </a:lnTo>
                  <a:lnTo>
                    <a:pt x="1200" y="1293"/>
                  </a:lnTo>
                  <a:lnTo>
                    <a:pt x="1193" y="1296"/>
                  </a:lnTo>
                  <a:lnTo>
                    <a:pt x="1186" y="1293"/>
                  </a:lnTo>
                  <a:lnTo>
                    <a:pt x="1182" y="1293"/>
                  </a:lnTo>
                  <a:lnTo>
                    <a:pt x="1177" y="1289"/>
                  </a:lnTo>
                  <a:lnTo>
                    <a:pt x="1175" y="1284"/>
                  </a:lnTo>
                  <a:lnTo>
                    <a:pt x="1173" y="1278"/>
                  </a:lnTo>
                  <a:lnTo>
                    <a:pt x="1175" y="1255"/>
                  </a:lnTo>
                  <a:lnTo>
                    <a:pt x="1179" y="1235"/>
                  </a:lnTo>
                  <a:lnTo>
                    <a:pt x="1179" y="1228"/>
                  </a:lnTo>
                  <a:lnTo>
                    <a:pt x="1177" y="1224"/>
                  </a:lnTo>
                  <a:lnTo>
                    <a:pt x="1175" y="1222"/>
                  </a:lnTo>
                  <a:lnTo>
                    <a:pt x="1170" y="1219"/>
                  </a:lnTo>
                  <a:lnTo>
                    <a:pt x="1164" y="1219"/>
                  </a:lnTo>
                  <a:lnTo>
                    <a:pt x="1157" y="1219"/>
                  </a:lnTo>
                  <a:lnTo>
                    <a:pt x="1150" y="1217"/>
                  </a:lnTo>
                  <a:lnTo>
                    <a:pt x="1143" y="1215"/>
                  </a:lnTo>
                  <a:lnTo>
                    <a:pt x="1141" y="1213"/>
                  </a:lnTo>
                  <a:lnTo>
                    <a:pt x="1139" y="1210"/>
                  </a:lnTo>
                  <a:lnTo>
                    <a:pt x="1139" y="1206"/>
                  </a:lnTo>
                  <a:lnTo>
                    <a:pt x="1141" y="1201"/>
                  </a:lnTo>
                  <a:lnTo>
                    <a:pt x="1143" y="1192"/>
                  </a:lnTo>
                  <a:lnTo>
                    <a:pt x="1146" y="1188"/>
                  </a:lnTo>
                  <a:lnTo>
                    <a:pt x="1146" y="1184"/>
                  </a:lnTo>
                  <a:lnTo>
                    <a:pt x="1143" y="1179"/>
                  </a:lnTo>
                  <a:lnTo>
                    <a:pt x="1143" y="1177"/>
                  </a:lnTo>
                  <a:lnTo>
                    <a:pt x="1139" y="1172"/>
                  </a:lnTo>
                  <a:lnTo>
                    <a:pt x="1137" y="1170"/>
                  </a:lnTo>
                  <a:lnTo>
                    <a:pt x="1132" y="1166"/>
                  </a:lnTo>
                  <a:lnTo>
                    <a:pt x="1130" y="1163"/>
                  </a:lnTo>
                  <a:lnTo>
                    <a:pt x="1294" y="1094"/>
                  </a:lnTo>
                  <a:close/>
                  <a:moveTo>
                    <a:pt x="433" y="910"/>
                  </a:moveTo>
                  <a:lnTo>
                    <a:pt x="433" y="906"/>
                  </a:lnTo>
                  <a:lnTo>
                    <a:pt x="430" y="899"/>
                  </a:lnTo>
                  <a:lnTo>
                    <a:pt x="426" y="894"/>
                  </a:lnTo>
                  <a:lnTo>
                    <a:pt x="424" y="890"/>
                  </a:lnTo>
                  <a:lnTo>
                    <a:pt x="421" y="885"/>
                  </a:lnTo>
                  <a:lnTo>
                    <a:pt x="415" y="881"/>
                  </a:lnTo>
                  <a:lnTo>
                    <a:pt x="410" y="876"/>
                  </a:lnTo>
                  <a:lnTo>
                    <a:pt x="403" y="874"/>
                  </a:lnTo>
                  <a:lnTo>
                    <a:pt x="399" y="872"/>
                  </a:lnTo>
                  <a:lnTo>
                    <a:pt x="397" y="872"/>
                  </a:lnTo>
                  <a:lnTo>
                    <a:pt x="397" y="870"/>
                  </a:lnTo>
                  <a:lnTo>
                    <a:pt x="395" y="870"/>
                  </a:lnTo>
                  <a:lnTo>
                    <a:pt x="390" y="870"/>
                  </a:lnTo>
                  <a:lnTo>
                    <a:pt x="388" y="867"/>
                  </a:lnTo>
                  <a:lnTo>
                    <a:pt x="390" y="865"/>
                  </a:lnTo>
                  <a:lnTo>
                    <a:pt x="392" y="863"/>
                  </a:lnTo>
                  <a:lnTo>
                    <a:pt x="395" y="861"/>
                  </a:lnTo>
                  <a:lnTo>
                    <a:pt x="399" y="856"/>
                  </a:lnTo>
                  <a:lnTo>
                    <a:pt x="403" y="854"/>
                  </a:lnTo>
                  <a:lnTo>
                    <a:pt x="406" y="852"/>
                  </a:lnTo>
                  <a:lnTo>
                    <a:pt x="406" y="850"/>
                  </a:lnTo>
                  <a:lnTo>
                    <a:pt x="403" y="847"/>
                  </a:lnTo>
                  <a:lnTo>
                    <a:pt x="399" y="845"/>
                  </a:lnTo>
                  <a:lnTo>
                    <a:pt x="395" y="845"/>
                  </a:lnTo>
                  <a:lnTo>
                    <a:pt x="392" y="843"/>
                  </a:lnTo>
                  <a:lnTo>
                    <a:pt x="388" y="841"/>
                  </a:lnTo>
                  <a:lnTo>
                    <a:pt x="386" y="841"/>
                  </a:lnTo>
                  <a:lnTo>
                    <a:pt x="381" y="841"/>
                  </a:lnTo>
                  <a:lnTo>
                    <a:pt x="379" y="841"/>
                  </a:lnTo>
                  <a:lnTo>
                    <a:pt x="377" y="838"/>
                  </a:lnTo>
                  <a:lnTo>
                    <a:pt x="372" y="836"/>
                  </a:lnTo>
                  <a:lnTo>
                    <a:pt x="372" y="832"/>
                  </a:lnTo>
                  <a:lnTo>
                    <a:pt x="370" y="827"/>
                  </a:lnTo>
                  <a:lnTo>
                    <a:pt x="368" y="820"/>
                  </a:lnTo>
                  <a:lnTo>
                    <a:pt x="365" y="814"/>
                  </a:lnTo>
                  <a:lnTo>
                    <a:pt x="361" y="809"/>
                  </a:lnTo>
                  <a:lnTo>
                    <a:pt x="356" y="807"/>
                  </a:lnTo>
                  <a:lnTo>
                    <a:pt x="352" y="802"/>
                  </a:lnTo>
                  <a:lnTo>
                    <a:pt x="345" y="798"/>
                  </a:lnTo>
                  <a:lnTo>
                    <a:pt x="338" y="787"/>
                  </a:lnTo>
                  <a:lnTo>
                    <a:pt x="334" y="771"/>
                  </a:lnTo>
                  <a:lnTo>
                    <a:pt x="334" y="760"/>
                  </a:lnTo>
                  <a:lnTo>
                    <a:pt x="334" y="755"/>
                  </a:lnTo>
                  <a:lnTo>
                    <a:pt x="332" y="753"/>
                  </a:lnTo>
                  <a:lnTo>
                    <a:pt x="327" y="751"/>
                  </a:lnTo>
                  <a:lnTo>
                    <a:pt x="323" y="749"/>
                  </a:lnTo>
                  <a:lnTo>
                    <a:pt x="316" y="751"/>
                  </a:lnTo>
                  <a:lnTo>
                    <a:pt x="312" y="751"/>
                  </a:lnTo>
                  <a:lnTo>
                    <a:pt x="309" y="749"/>
                  </a:lnTo>
                  <a:lnTo>
                    <a:pt x="305" y="746"/>
                  </a:lnTo>
                  <a:lnTo>
                    <a:pt x="300" y="742"/>
                  </a:lnTo>
                  <a:lnTo>
                    <a:pt x="296" y="737"/>
                  </a:lnTo>
                  <a:lnTo>
                    <a:pt x="289" y="733"/>
                  </a:lnTo>
                  <a:lnTo>
                    <a:pt x="282" y="733"/>
                  </a:lnTo>
                  <a:lnTo>
                    <a:pt x="271" y="735"/>
                  </a:lnTo>
                  <a:lnTo>
                    <a:pt x="258" y="737"/>
                  </a:lnTo>
                  <a:lnTo>
                    <a:pt x="249" y="737"/>
                  </a:lnTo>
                  <a:lnTo>
                    <a:pt x="242" y="735"/>
                  </a:lnTo>
                  <a:lnTo>
                    <a:pt x="238" y="733"/>
                  </a:lnTo>
                  <a:lnTo>
                    <a:pt x="235" y="733"/>
                  </a:lnTo>
                  <a:lnTo>
                    <a:pt x="231" y="731"/>
                  </a:lnTo>
                  <a:lnTo>
                    <a:pt x="229" y="726"/>
                  </a:lnTo>
                  <a:lnTo>
                    <a:pt x="224" y="724"/>
                  </a:lnTo>
                  <a:lnTo>
                    <a:pt x="211" y="720"/>
                  </a:lnTo>
                  <a:lnTo>
                    <a:pt x="197" y="720"/>
                  </a:lnTo>
                  <a:lnTo>
                    <a:pt x="181" y="717"/>
                  </a:lnTo>
                  <a:lnTo>
                    <a:pt x="166" y="713"/>
                  </a:lnTo>
                  <a:lnTo>
                    <a:pt x="152" y="706"/>
                  </a:lnTo>
                  <a:lnTo>
                    <a:pt x="143" y="699"/>
                  </a:lnTo>
                  <a:lnTo>
                    <a:pt x="139" y="695"/>
                  </a:lnTo>
                  <a:lnTo>
                    <a:pt x="137" y="688"/>
                  </a:lnTo>
                  <a:lnTo>
                    <a:pt x="134" y="681"/>
                  </a:lnTo>
                  <a:lnTo>
                    <a:pt x="134" y="677"/>
                  </a:lnTo>
                  <a:lnTo>
                    <a:pt x="132" y="672"/>
                  </a:lnTo>
                  <a:lnTo>
                    <a:pt x="132" y="670"/>
                  </a:lnTo>
                  <a:lnTo>
                    <a:pt x="132" y="670"/>
                  </a:lnTo>
                  <a:lnTo>
                    <a:pt x="137" y="668"/>
                  </a:lnTo>
                  <a:lnTo>
                    <a:pt x="139" y="663"/>
                  </a:lnTo>
                  <a:lnTo>
                    <a:pt x="146" y="659"/>
                  </a:lnTo>
                  <a:lnTo>
                    <a:pt x="150" y="654"/>
                  </a:lnTo>
                  <a:lnTo>
                    <a:pt x="155" y="650"/>
                  </a:lnTo>
                  <a:lnTo>
                    <a:pt x="159" y="646"/>
                  </a:lnTo>
                  <a:lnTo>
                    <a:pt x="161" y="641"/>
                  </a:lnTo>
                  <a:lnTo>
                    <a:pt x="164" y="634"/>
                  </a:lnTo>
                  <a:lnTo>
                    <a:pt x="166" y="628"/>
                  </a:lnTo>
                  <a:lnTo>
                    <a:pt x="166" y="621"/>
                  </a:lnTo>
                  <a:lnTo>
                    <a:pt x="164" y="612"/>
                  </a:lnTo>
                  <a:lnTo>
                    <a:pt x="168" y="607"/>
                  </a:lnTo>
                  <a:lnTo>
                    <a:pt x="179" y="605"/>
                  </a:lnTo>
                  <a:lnTo>
                    <a:pt x="193" y="603"/>
                  </a:lnTo>
                  <a:lnTo>
                    <a:pt x="206" y="603"/>
                  </a:lnTo>
                  <a:lnTo>
                    <a:pt x="211" y="603"/>
                  </a:lnTo>
                  <a:lnTo>
                    <a:pt x="215" y="603"/>
                  </a:lnTo>
                  <a:lnTo>
                    <a:pt x="215" y="603"/>
                  </a:lnTo>
                  <a:lnTo>
                    <a:pt x="217" y="603"/>
                  </a:lnTo>
                  <a:lnTo>
                    <a:pt x="217" y="605"/>
                  </a:lnTo>
                  <a:lnTo>
                    <a:pt x="220" y="607"/>
                  </a:lnTo>
                  <a:lnTo>
                    <a:pt x="222" y="610"/>
                  </a:lnTo>
                  <a:lnTo>
                    <a:pt x="226" y="612"/>
                  </a:lnTo>
                  <a:lnTo>
                    <a:pt x="231" y="612"/>
                  </a:lnTo>
                  <a:lnTo>
                    <a:pt x="235" y="612"/>
                  </a:lnTo>
                  <a:lnTo>
                    <a:pt x="242" y="612"/>
                  </a:lnTo>
                  <a:lnTo>
                    <a:pt x="249" y="612"/>
                  </a:lnTo>
                  <a:lnTo>
                    <a:pt x="258" y="612"/>
                  </a:lnTo>
                  <a:lnTo>
                    <a:pt x="264" y="612"/>
                  </a:lnTo>
                  <a:lnTo>
                    <a:pt x="271" y="612"/>
                  </a:lnTo>
                  <a:lnTo>
                    <a:pt x="280" y="612"/>
                  </a:lnTo>
                  <a:lnTo>
                    <a:pt x="287" y="612"/>
                  </a:lnTo>
                  <a:lnTo>
                    <a:pt x="289" y="610"/>
                  </a:lnTo>
                  <a:lnTo>
                    <a:pt x="291" y="610"/>
                  </a:lnTo>
                  <a:lnTo>
                    <a:pt x="294" y="605"/>
                  </a:lnTo>
                  <a:lnTo>
                    <a:pt x="296" y="601"/>
                  </a:lnTo>
                  <a:lnTo>
                    <a:pt x="300" y="598"/>
                  </a:lnTo>
                  <a:lnTo>
                    <a:pt x="303" y="598"/>
                  </a:lnTo>
                  <a:lnTo>
                    <a:pt x="305" y="598"/>
                  </a:lnTo>
                  <a:lnTo>
                    <a:pt x="309" y="601"/>
                  </a:lnTo>
                  <a:lnTo>
                    <a:pt x="316" y="601"/>
                  </a:lnTo>
                  <a:lnTo>
                    <a:pt x="323" y="603"/>
                  </a:lnTo>
                  <a:lnTo>
                    <a:pt x="332" y="603"/>
                  </a:lnTo>
                  <a:lnTo>
                    <a:pt x="341" y="603"/>
                  </a:lnTo>
                  <a:lnTo>
                    <a:pt x="345" y="601"/>
                  </a:lnTo>
                  <a:lnTo>
                    <a:pt x="350" y="598"/>
                  </a:lnTo>
                  <a:lnTo>
                    <a:pt x="352" y="596"/>
                  </a:lnTo>
                  <a:lnTo>
                    <a:pt x="352" y="594"/>
                  </a:lnTo>
                  <a:lnTo>
                    <a:pt x="350" y="589"/>
                  </a:lnTo>
                  <a:lnTo>
                    <a:pt x="347" y="587"/>
                  </a:lnTo>
                  <a:lnTo>
                    <a:pt x="341" y="585"/>
                  </a:lnTo>
                  <a:lnTo>
                    <a:pt x="334" y="581"/>
                  </a:lnTo>
                  <a:lnTo>
                    <a:pt x="329" y="576"/>
                  </a:lnTo>
                  <a:lnTo>
                    <a:pt x="327" y="572"/>
                  </a:lnTo>
                  <a:lnTo>
                    <a:pt x="327" y="567"/>
                  </a:lnTo>
                  <a:lnTo>
                    <a:pt x="329" y="563"/>
                  </a:lnTo>
                  <a:lnTo>
                    <a:pt x="332" y="560"/>
                  </a:lnTo>
                  <a:lnTo>
                    <a:pt x="334" y="556"/>
                  </a:lnTo>
                  <a:lnTo>
                    <a:pt x="334" y="554"/>
                  </a:lnTo>
                  <a:lnTo>
                    <a:pt x="334" y="547"/>
                  </a:lnTo>
                  <a:lnTo>
                    <a:pt x="334" y="540"/>
                  </a:lnTo>
                  <a:lnTo>
                    <a:pt x="334" y="536"/>
                  </a:lnTo>
                  <a:lnTo>
                    <a:pt x="334" y="533"/>
                  </a:lnTo>
                  <a:lnTo>
                    <a:pt x="336" y="529"/>
                  </a:lnTo>
                  <a:lnTo>
                    <a:pt x="343" y="520"/>
                  </a:lnTo>
                  <a:lnTo>
                    <a:pt x="352" y="504"/>
                  </a:lnTo>
                  <a:lnTo>
                    <a:pt x="356" y="491"/>
                  </a:lnTo>
                  <a:lnTo>
                    <a:pt x="356" y="489"/>
                  </a:lnTo>
                  <a:lnTo>
                    <a:pt x="354" y="484"/>
                  </a:lnTo>
                  <a:lnTo>
                    <a:pt x="352" y="482"/>
                  </a:lnTo>
                  <a:lnTo>
                    <a:pt x="345" y="482"/>
                  </a:lnTo>
                  <a:lnTo>
                    <a:pt x="341" y="480"/>
                  </a:lnTo>
                  <a:lnTo>
                    <a:pt x="336" y="480"/>
                  </a:lnTo>
                  <a:lnTo>
                    <a:pt x="332" y="480"/>
                  </a:lnTo>
                  <a:lnTo>
                    <a:pt x="327" y="480"/>
                  </a:lnTo>
                  <a:lnTo>
                    <a:pt x="323" y="477"/>
                  </a:lnTo>
                  <a:lnTo>
                    <a:pt x="321" y="475"/>
                  </a:lnTo>
                  <a:lnTo>
                    <a:pt x="318" y="473"/>
                  </a:lnTo>
                  <a:lnTo>
                    <a:pt x="316" y="466"/>
                  </a:lnTo>
                  <a:lnTo>
                    <a:pt x="316" y="462"/>
                  </a:lnTo>
                  <a:lnTo>
                    <a:pt x="314" y="457"/>
                  </a:lnTo>
                  <a:lnTo>
                    <a:pt x="309" y="455"/>
                  </a:lnTo>
                  <a:lnTo>
                    <a:pt x="307" y="451"/>
                  </a:lnTo>
                  <a:lnTo>
                    <a:pt x="303" y="442"/>
                  </a:lnTo>
                  <a:lnTo>
                    <a:pt x="294" y="426"/>
                  </a:lnTo>
                  <a:lnTo>
                    <a:pt x="285" y="412"/>
                  </a:lnTo>
                  <a:lnTo>
                    <a:pt x="280" y="406"/>
                  </a:lnTo>
                  <a:lnTo>
                    <a:pt x="278" y="399"/>
                  </a:lnTo>
                  <a:lnTo>
                    <a:pt x="278" y="392"/>
                  </a:lnTo>
                  <a:lnTo>
                    <a:pt x="278" y="388"/>
                  </a:lnTo>
                  <a:lnTo>
                    <a:pt x="280" y="383"/>
                  </a:lnTo>
                  <a:lnTo>
                    <a:pt x="282" y="379"/>
                  </a:lnTo>
                  <a:lnTo>
                    <a:pt x="287" y="374"/>
                  </a:lnTo>
                  <a:lnTo>
                    <a:pt x="291" y="368"/>
                  </a:lnTo>
                  <a:lnTo>
                    <a:pt x="296" y="361"/>
                  </a:lnTo>
                  <a:lnTo>
                    <a:pt x="294" y="352"/>
                  </a:lnTo>
                  <a:lnTo>
                    <a:pt x="282" y="343"/>
                  </a:lnTo>
                  <a:lnTo>
                    <a:pt x="267" y="336"/>
                  </a:lnTo>
                  <a:lnTo>
                    <a:pt x="247" y="327"/>
                  </a:lnTo>
                  <a:lnTo>
                    <a:pt x="229" y="318"/>
                  </a:lnTo>
                  <a:lnTo>
                    <a:pt x="220" y="316"/>
                  </a:lnTo>
                  <a:lnTo>
                    <a:pt x="215" y="312"/>
                  </a:lnTo>
                  <a:lnTo>
                    <a:pt x="213" y="309"/>
                  </a:lnTo>
                  <a:lnTo>
                    <a:pt x="213" y="305"/>
                  </a:lnTo>
                  <a:lnTo>
                    <a:pt x="213" y="303"/>
                  </a:lnTo>
                  <a:lnTo>
                    <a:pt x="215" y="300"/>
                  </a:lnTo>
                  <a:lnTo>
                    <a:pt x="220" y="298"/>
                  </a:lnTo>
                  <a:lnTo>
                    <a:pt x="222" y="296"/>
                  </a:lnTo>
                  <a:lnTo>
                    <a:pt x="226" y="294"/>
                  </a:lnTo>
                  <a:lnTo>
                    <a:pt x="231" y="291"/>
                  </a:lnTo>
                  <a:lnTo>
                    <a:pt x="235" y="289"/>
                  </a:lnTo>
                  <a:lnTo>
                    <a:pt x="238" y="289"/>
                  </a:lnTo>
                  <a:lnTo>
                    <a:pt x="242" y="285"/>
                  </a:lnTo>
                  <a:lnTo>
                    <a:pt x="244" y="282"/>
                  </a:lnTo>
                  <a:lnTo>
                    <a:pt x="244" y="276"/>
                  </a:lnTo>
                  <a:lnTo>
                    <a:pt x="242" y="271"/>
                  </a:lnTo>
                  <a:lnTo>
                    <a:pt x="238" y="264"/>
                  </a:lnTo>
                  <a:lnTo>
                    <a:pt x="231" y="260"/>
                  </a:lnTo>
                  <a:lnTo>
                    <a:pt x="226" y="255"/>
                  </a:lnTo>
                  <a:lnTo>
                    <a:pt x="224" y="253"/>
                  </a:lnTo>
                  <a:lnTo>
                    <a:pt x="224" y="251"/>
                  </a:lnTo>
                  <a:lnTo>
                    <a:pt x="224" y="249"/>
                  </a:lnTo>
                  <a:lnTo>
                    <a:pt x="224" y="247"/>
                  </a:lnTo>
                  <a:lnTo>
                    <a:pt x="226" y="244"/>
                  </a:lnTo>
                  <a:lnTo>
                    <a:pt x="231" y="242"/>
                  </a:lnTo>
                  <a:lnTo>
                    <a:pt x="233" y="242"/>
                  </a:lnTo>
                  <a:lnTo>
                    <a:pt x="238" y="240"/>
                  </a:lnTo>
                  <a:lnTo>
                    <a:pt x="238" y="240"/>
                  </a:lnTo>
                  <a:lnTo>
                    <a:pt x="244" y="238"/>
                  </a:lnTo>
                  <a:lnTo>
                    <a:pt x="255" y="240"/>
                  </a:lnTo>
                  <a:lnTo>
                    <a:pt x="271" y="240"/>
                  </a:lnTo>
                  <a:lnTo>
                    <a:pt x="285" y="238"/>
                  </a:lnTo>
                  <a:lnTo>
                    <a:pt x="289" y="233"/>
                  </a:lnTo>
                  <a:lnTo>
                    <a:pt x="289" y="231"/>
                  </a:lnTo>
                  <a:lnTo>
                    <a:pt x="289" y="229"/>
                  </a:lnTo>
                  <a:lnTo>
                    <a:pt x="285" y="226"/>
                  </a:lnTo>
                  <a:lnTo>
                    <a:pt x="278" y="224"/>
                  </a:lnTo>
                  <a:lnTo>
                    <a:pt x="269" y="222"/>
                  </a:lnTo>
                  <a:lnTo>
                    <a:pt x="258" y="217"/>
                  </a:lnTo>
                  <a:lnTo>
                    <a:pt x="244" y="211"/>
                  </a:lnTo>
                  <a:lnTo>
                    <a:pt x="238" y="202"/>
                  </a:lnTo>
                  <a:lnTo>
                    <a:pt x="238" y="190"/>
                  </a:lnTo>
                  <a:lnTo>
                    <a:pt x="244" y="179"/>
                  </a:lnTo>
                  <a:lnTo>
                    <a:pt x="258" y="166"/>
                  </a:lnTo>
                  <a:lnTo>
                    <a:pt x="273" y="155"/>
                  </a:lnTo>
                  <a:lnTo>
                    <a:pt x="291" y="155"/>
                  </a:lnTo>
                  <a:lnTo>
                    <a:pt x="312" y="157"/>
                  </a:lnTo>
                  <a:lnTo>
                    <a:pt x="336" y="157"/>
                  </a:lnTo>
                  <a:lnTo>
                    <a:pt x="345" y="157"/>
                  </a:lnTo>
                  <a:lnTo>
                    <a:pt x="352" y="157"/>
                  </a:lnTo>
                  <a:lnTo>
                    <a:pt x="356" y="157"/>
                  </a:lnTo>
                  <a:lnTo>
                    <a:pt x="359" y="157"/>
                  </a:lnTo>
                  <a:lnTo>
                    <a:pt x="359" y="155"/>
                  </a:lnTo>
                  <a:lnTo>
                    <a:pt x="359" y="152"/>
                  </a:lnTo>
                  <a:lnTo>
                    <a:pt x="359" y="150"/>
                  </a:lnTo>
                  <a:lnTo>
                    <a:pt x="356" y="148"/>
                  </a:lnTo>
                  <a:lnTo>
                    <a:pt x="356" y="146"/>
                  </a:lnTo>
                  <a:lnTo>
                    <a:pt x="359" y="141"/>
                  </a:lnTo>
                  <a:lnTo>
                    <a:pt x="361" y="137"/>
                  </a:lnTo>
                  <a:lnTo>
                    <a:pt x="363" y="134"/>
                  </a:lnTo>
                  <a:lnTo>
                    <a:pt x="365" y="132"/>
                  </a:lnTo>
                  <a:lnTo>
                    <a:pt x="368" y="130"/>
                  </a:lnTo>
                  <a:lnTo>
                    <a:pt x="370" y="128"/>
                  </a:lnTo>
                  <a:lnTo>
                    <a:pt x="374" y="123"/>
                  </a:lnTo>
                  <a:lnTo>
                    <a:pt x="379" y="119"/>
                  </a:lnTo>
                  <a:lnTo>
                    <a:pt x="386" y="112"/>
                  </a:lnTo>
                  <a:lnTo>
                    <a:pt x="395" y="101"/>
                  </a:lnTo>
                  <a:lnTo>
                    <a:pt x="401" y="96"/>
                  </a:lnTo>
                  <a:lnTo>
                    <a:pt x="410" y="94"/>
                  </a:lnTo>
                  <a:lnTo>
                    <a:pt x="426" y="94"/>
                  </a:lnTo>
                  <a:lnTo>
                    <a:pt x="446" y="92"/>
                  </a:lnTo>
                  <a:lnTo>
                    <a:pt x="482" y="85"/>
                  </a:lnTo>
                  <a:lnTo>
                    <a:pt x="516" y="76"/>
                  </a:lnTo>
                  <a:lnTo>
                    <a:pt x="549" y="74"/>
                  </a:lnTo>
                  <a:lnTo>
                    <a:pt x="569" y="74"/>
                  </a:lnTo>
                  <a:lnTo>
                    <a:pt x="585" y="74"/>
                  </a:lnTo>
                  <a:lnTo>
                    <a:pt x="596" y="72"/>
                  </a:lnTo>
                  <a:lnTo>
                    <a:pt x="610" y="65"/>
                  </a:lnTo>
                  <a:lnTo>
                    <a:pt x="614" y="60"/>
                  </a:lnTo>
                  <a:lnTo>
                    <a:pt x="619" y="60"/>
                  </a:lnTo>
                  <a:lnTo>
                    <a:pt x="621" y="58"/>
                  </a:lnTo>
                  <a:lnTo>
                    <a:pt x="623" y="58"/>
                  </a:lnTo>
                  <a:lnTo>
                    <a:pt x="625" y="58"/>
                  </a:lnTo>
                  <a:lnTo>
                    <a:pt x="630" y="58"/>
                  </a:lnTo>
                  <a:lnTo>
                    <a:pt x="637" y="58"/>
                  </a:lnTo>
                  <a:lnTo>
                    <a:pt x="643" y="56"/>
                  </a:lnTo>
                  <a:lnTo>
                    <a:pt x="652" y="56"/>
                  </a:lnTo>
                  <a:lnTo>
                    <a:pt x="659" y="54"/>
                  </a:lnTo>
                  <a:lnTo>
                    <a:pt x="661" y="51"/>
                  </a:lnTo>
                  <a:lnTo>
                    <a:pt x="664" y="47"/>
                  </a:lnTo>
                  <a:lnTo>
                    <a:pt x="664" y="43"/>
                  </a:lnTo>
                  <a:lnTo>
                    <a:pt x="664" y="38"/>
                  </a:lnTo>
                  <a:lnTo>
                    <a:pt x="664" y="34"/>
                  </a:lnTo>
                  <a:lnTo>
                    <a:pt x="664" y="29"/>
                  </a:lnTo>
                  <a:lnTo>
                    <a:pt x="670" y="20"/>
                  </a:lnTo>
                  <a:lnTo>
                    <a:pt x="688" y="11"/>
                  </a:lnTo>
                  <a:lnTo>
                    <a:pt x="708" y="4"/>
                  </a:lnTo>
                  <a:lnTo>
                    <a:pt x="729" y="0"/>
                  </a:lnTo>
                  <a:lnTo>
                    <a:pt x="738" y="0"/>
                  </a:lnTo>
                  <a:lnTo>
                    <a:pt x="742" y="0"/>
                  </a:lnTo>
                  <a:lnTo>
                    <a:pt x="747" y="0"/>
                  </a:lnTo>
                  <a:lnTo>
                    <a:pt x="749" y="0"/>
                  </a:lnTo>
                  <a:lnTo>
                    <a:pt x="749" y="2"/>
                  </a:lnTo>
                  <a:lnTo>
                    <a:pt x="749" y="4"/>
                  </a:lnTo>
                  <a:lnTo>
                    <a:pt x="749" y="7"/>
                  </a:lnTo>
                  <a:lnTo>
                    <a:pt x="751" y="11"/>
                  </a:lnTo>
                  <a:lnTo>
                    <a:pt x="751" y="13"/>
                  </a:lnTo>
                  <a:lnTo>
                    <a:pt x="749" y="16"/>
                  </a:lnTo>
                  <a:lnTo>
                    <a:pt x="747" y="18"/>
                  </a:lnTo>
                  <a:lnTo>
                    <a:pt x="744" y="20"/>
                  </a:lnTo>
                  <a:lnTo>
                    <a:pt x="744" y="22"/>
                  </a:lnTo>
                  <a:lnTo>
                    <a:pt x="744" y="25"/>
                  </a:lnTo>
                  <a:lnTo>
                    <a:pt x="749" y="27"/>
                  </a:lnTo>
                  <a:lnTo>
                    <a:pt x="753" y="29"/>
                  </a:lnTo>
                  <a:lnTo>
                    <a:pt x="758" y="29"/>
                  </a:lnTo>
                  <a:lnTo>
                    <a:pt x="760" y="31"/>
                  </a:lnTo>
                  <a:lnTo>
                    <a:pt x="765" y="31"/>
                  </a:lnTo>
                  <a:lnTo>
                    <a:pt x="767" y="36"/>
                  </a:lnTo>
                  <a:lnTo>
                    <a:pt x="769" y="40"/>
                  </a:lnTo>
                  <a:lnTo>
                    <a:pt x="771" y="45"/>
                  </a:lnTo>
                  <a:lnTo>
                    <a:pt x="773" y="47"/>
                  </a:lnTo>
                  <a:lnTo>
                    <a:pt x="773" y="49"/>
                  </a:lnTo>
                  <a:lnTo>
                    <a:pt x="778" y="49"/>
                  </a:lnTo>
                  <a:lnTo>
                    <a:pt x="780" y="49"/>
                  </a:lnTo>
                  <a:lnTo>
                    <a:pt x="787" y="49"/>
                  </a:lnTo>
                  <a:lnTo>
                    <a:pt x="794" y="47"/>
                  </a:lnTo>
                  <a:lnTo>
                    <a:pt x="805" y="45"/>
                  </a:lnTo>
                  <a:lnTo>
                    <a:pt x="821" y="43"/>
                  </a:lnTo>
                  <a:lnTo>
                    <a:pt x="827" y="43"/>
                  </a:lnTo>
                  <a:lnTo>
                    <a:pt x="834" y="40"/>
                  </a:lnTo>
                  <a:lnTo>
                    <a:pt x="845" y="43"/>
                  </a:lnTo>
                  <a:lnTo>
                    <a:pt x="865" y="43"/>
                  </a:lnTo>
                  <a:lnTo>
                    <a:pt x="886" y="45"/>
                  </a:lnTo>
                  <a:lnTo>
                    <a:pt x="897" y="49"/>
                  </a:lnTo>
                  <a:lnTo>
                    <a:pt x="901" y="54"/>
                  </a:lnTo>
                  <a:lnTo>
                    <a:pt x="906" y="60"/>
                  </a:lnTo>
                  <a:lnTo>
                    <a:pt x="910" y="67"/>
                  </a:lnTo>
                  <a:lnTo>
                    <a:pt x="917" y="78"/>
                  </a:lnTo>
                  <a:lnTo>
                    <a:pt x="917" y="92"/>
                  </a:lnTo>
                  <a:lnTo>
                    <a:pt x="906" y="103"/>
                  </a:lnTo>
                  <a:lnTo>
                    <a:pt x="888" y="116"/>
                  </a:lnTo>
                  <a:lnTo>
                    <a:pt x="836" y="139"/>
                  </a:lnTo>
                  <a:lnTo>
                    <a:pt x="791" y="157"/>
                  </a:lnTo>
                  <a:lnTo>
                    <a:pt x="773" y="168"/>
                  </a:lnTo>
                  <a:lnTo>
                    <a:pt x="760" y="182"/>
                  </a:lnTo>
                  <a:lnTo>
                    <a:pt x="751" y="190"/>
                  </a:lnTo>
                  <a:lnTo>
                    <a:pt x="749" y="193"/>
                  </a:lnTo>
                  <a:lnTo>
                    <a:pt x="753" y="190"/>
                  </a:lnTo>
                  <a:lnTo>
                    <a:pt x="769" y="188"/>
                  </a:lnTo>
                  <a:lnTo>
                    <a:pt x="787" y="182"/>
                  </a:lnTo>
                  <a:lnTo>
                    <a:pt x="807" y="175"/>
                  </a:lnTo>
                  <a:lnTo>
                    <a:pt x="825" y="168"/>
                  </a:lnTo>
                  <a:lnTo>
                    <a:pt x="834" y="164"/>
                  </a:lnTo>
                  <a:lnTo>
                    <a:pt x="845" y="161"/>
                  </a:lnTo>
                  <a:lnTo>
                    <a:pt x="854" y="161"/>
                  </a:lnTo>
                  <a:lnTo>
                    <a:pt x="854" y="161"/>
                  </a:lnTo>
                  <a:lnTo>
                    <a:pt x="856" y="155"/>
                  </a:lnTo>
                  <a:lnTo>
                    <a:pt x="859" y="150"/>
                  </a:lnTo>
                  <a:lnTo>
                    <a:pt x="861" y="146"/>
                  </a:lnTo>
                  <a:lnTo>
                    <a:pt x="863" y="143"/>
                  </a:lnTo>
                  <a:lnTo>
                    <a:pt x="863" y="141"/>
                  </a:lnTo>
                  <a:lnTo>
                    <a:pt x="863" y="143"/>
                  </a:lnTo>
                  <a:lnTo>
                    <a:pt x="861" y="146"/>
                  </a:lnTo>
                  <a:lnTo>
                    <a:pt x="859" y="150"/>
                  </a:lnTo>
                  <a:lnTo>
                    <a:pt x="856" y="155"/>
                  </a:lnTo>
                  <a:lnTo>
                    <a:pt x="854" y="161"/>
                  </a:lnTo>
                  <a:lnTo>
                    <a:pt x="854" y="161"/>
                  </a:lnTo>
                  <a:lnTo>
                    <a:pt x="870" y="159"/>
                  </a:lnTo>
                  <a:lnTo>
                    <a:pt x="888" y="161"/>
                  </a:lnTo>
                  <a:lnTo>
                    <a:pt x="899" y="161"/>
                  </a:lnTo>
                  <a:lnTo>
                    <a:pt x="908" y="164"/>
                  </a:lnTo>
                  <a:lnTo>
                    <a:pt x="919" y="166"/>
                  </a:lnTo>
                  <a:lnTo>
                    <a:pt x="935" y="168"/>
                  </a:lnTo>
                  <a:lnTo>
                    <a:pt x="957" y="168"/>
                  </a:lnTo>
                  <a:lnTo>
                    <a:pt x="980" y="168"/>
                  </a:lnTo>
                  <a:lnTo>
                    <a:pt x="993" y="170"/>
                  </a:lnTo>
                  <a:lnTo>
                    <a:pt x="1002" y="173"/>
                  </a:lnTo>
                  <a:lnTo>
                    <a:pt x="1011" y="177"/>
                  </a:lnTo>
                  <a:lnTo>
                    <a:pt x="1022" y="184"/>
                  </a:lnTo>
                  <a:lnTo>
                    <a:pt x="1038" y="193"/>
                  </a:lnTo>
                  <a:lnTo>
                    <a:pt x="1047" y="197"/>
                  </a:lnTo>
                  <a:lnTo>
                    <a:pt x="1054" y="197"/>
                  </a:lnTo>
                  <a:lnTo>
                    <a:pt x="1067" y="199"/>
                  </a:lnTo>
                  <a:lnTo>
                    <a:pt x="1081" y="195"/>
                  </a:lnTo>
                  <a:lnTo>
                    <a:pt x="1094" y="188"/>
                  </a:lnTo>
                  <a:lnTo>
                    <a:pt x="1108" y="179"/>
                  </a:lnTo>
                  <a:lnTo>
                    <a:pt x="1114" y="170"/>
                  </a:lnTo>
                  <a:lnTo>
                    <a:pt x="1117" y="164"/>
                  </a:lnTo>
                  <a:lnTo>
                    <a:pt x="1117" y="159"/>
                  </a:lnTo>
                  <a:lnTo>
                    <a:pt x="1126" y="159"/>
                  </a:lnTo>
                  <a:lnTo>
                    <a:pt x="1137" y="161"/>
                  </a:lnTo>
                  <a:lnTo>
                    <a:pt x="1152" y="164"/>
                  </a:lnTo>
                  <a:lnTo>
                    <a:pt x="1170" y="168"/>
                  </a:lnTo>
                  <a:lnTo>
                    <a:pt x="1186" y="168"/>
                  </a:lnTo>
                  <a:lnTo>
                    <a:pt x="1202" y="170"/>
                  </a:lnTo>
                  <a:lnTo>
                    <a:pt x="1213" y="177"/>
                  </a:lnTo>
                  <a:lnTo>
                    <a:pt x="1217" y="186"/>
                  </a:lnTo>
                  <a:lnTo>
                    <a:pt x="1217" y="197"/>
                  </a:lnTo>
                  <a:lnTo>
                    <a:pt x="1217" y="213"/>
                  </a:lnTo>
                  <a:lnTo>
                    <a:pt x="1215" y="224"/>
                  </a:lnTo>
                  <a:lnTo>
                    <a:pt x="1215" y="233"/>
                  </a:lnTo>
                  <a:lnTo>
                    <a:pt x="1217" y="238"/>
                  </a:lnTo>
                  <a:lnTo>
                    <a:pt x="1222" y="247"/>
                  </a:lnTo>
                  <a:lnTo>
                    <a:pt x="1226" y="258"/>
                  </a:lnTo>
                  <a:lnTo>
                    <a:pt x="1235" y="271"/>
                  </a:lnTo>
                  <a:lnTo>
                    <a:pt x="1242" y="276"/>
                  </a:lnTo>
                  <a:lnTo>
                    <a:pt x="1249" y="276"/>
                  </a:lnTo>
                  <a:lnTo>
                    <a:pt x="1256" y="273"/>
                  </a:lnTo>
                  <a:lnTo>
                    <a:pt x="1267" y="271"/>
                  </a:lnTo>
                  <a:lnTo>
                    <a:pt x="1271" y="271"/>
                  </a:lnTo>
                  <a:lnTo>
                    <a:pt x="1276" y="269"/>
                  </a:lnTo>
                  <a:lnTo>
                    <a:pt x="1278" y="267"/>
                  </a:lnTo>
                  <a:lnTo>
                    <a:pt x="1280" y="262"/>
                  </a:lnTo>
                  <a:lnTo>
                    <a:pt x="1280" y="258"/>
                  </a:lnTo>
                  <a:lnTo>
                    <a:pt x="1283" y="251"/>
                  </a:lnTo>
                  <a:lnTo>
                    <a:pt x="1285" y="244"/>
                  </a:lnTo>
                  <a:lnTo>
                    <a:pt x="1283" y="240"/>
                  </a:lnTo>
                  <a:lnTo>
                    <a:pt x="1280" y="235"/>
                  </a:lnTo>
                  <a:lnTo>
                    <a:pt x="1278" y="229"/>
                  </a:lnTo>
                  <a:lnTo>
                    <a:pt x="1269" y="213"/>
                  </a:lnTo>
                  <a:lnTo>
                    <a:pt x="1265" y="195"/>
                  </a:lnTo>
                  <a:lnTo>
                    <a:pt x="1262" y="182"/>
                  </a:lnTo>
                  <a:lnTo>
                    <a:pt x="1260" y="177"/>
                  </a:lnTo>
                  <a:lnTo>
                    <a:pt x="1262" y="182"/>
                  </a:lnTo>
                  <a:lnTo>
                    <a:pt x="1265" y="195"/>
                  </a:lnTo>
                  <a:lnTo>
                    <a:pt x="1269" y="213"/>
                  </a:lnTo>
                  <a:lnTo>
                    <a:pt x="1278" y="229"/>
                  </a:lnTo>
                  <a:lnTo>
                    <a:pt x="1280" y="235"/>
                  </a:lnTo>
                  <a:lnTo>
                    <a:pt x="1283" y="240"/>
                  </a:lnTo>
                  <a:lnTo>
                    <a:pt x="1285" y="244"/>
                  </a:lnTo>
                  <a:lnTo>
                    <a:pt x="1287" y="238"/>
                  </a:lnTo>
                  <a:lnTo>
                    <a:pt x="1291" y="231"/>
                  </a:lnTo>
                  <a:lnTo>
                    <a:pt x="1294" y="229"/>
                  </a:lnTo>
                  <a:lnTo>
                    <a:pt x="1296" y="226"/>
                  </a:lnTo>
                  <a:lnTo>
                    <a:pt x="1298" y="229"/>
                  </a:lnTo>
                  <a:lnTo>
                    <a:pt x="1300" y="231"/>
                  </a:lnTo>
                  <a:lnTo>
                    <a:pt x="1303" y="233"/>
                  </a:lnTo>
                  <a:lnTo>
                    <a:pt x="1305" y="238"/>
                  </a:lnTo>
                  <a:lnTo>
                    <a:pt x="1309" y="242"/>
                  </a:lnTo>
                  <a:lnTo>
                    <a:pt x="1314" y="247"/>
                  </a:lnTo>
                  <a:lnTo>
                    <a:pt x="1327" y="253"/>
                  </a:lnTo>
                  <a:lnTo>
                    <a:pt x="1339" y="253"/>
                  </a:lnTo>
                  <a:lnTo>
                    <a:pt x="1354" y="249"/>
                  </a:lnTo>
                  <a:lnTo>
                    <a:pt x="1374" y="247"/>
                  </a:lnTo>
                  <a:lnTo>
                    <a:pt x="1390" y="249"/>
                  </a:lnTo>
                  <a:lnTo>
                    <a:pt x="1397" y="249"/>
                  </a:lnTo>
                  <a:lnTo>
                    <a:pt x="1401" y="249"/>
                  </a:lnTo>
                  <a:lnTo>
                    <a:pt x="1408" y="251"/>
                  </a:lnTo>
                  <a:lnTo>
                    <a:pt x="1419" y="251"/>
                  </a:lnTo>
                  <a:lnTo>
                    <a:pt x="1426" y="249"/>
                  </a:lnTo>
                  <a:lnTo>
                    <a:pt x="1431" y="249"/>
                  </a:lnTo>
                  <a:lnTo>
                    <a:pt x="1435" y="244"/>
                  </a:lnTo>
                  <a:lnTo>
                    <a:pt x="1435" y="242"/>
                  </a:lnTo>
                  <a:lnTo>
                    <a:pt x="1435" y="238"/>
                  </a:lnTo>
                  <a:lnTo>
                    <a:pt x="1435" y="231"/>
                  </a:lnTo>
                  <a:lnTo>
                    <a:pt x="1435" y="226"/>
                  </a:lnTo>
                  <a:lnTo>
                    <a:pt x="1435" y="220"/>
                  </a:lnTo>
                  <a:lnTo>
                    <a:pt x="1439" y="211"/>
                  </a:lnTo>
                  <a:lnTo>
                    <a:pt x="1453" y="208"/>
                  </a:lnTo>
                  <a:lnTo>
                    <a:pt x="1471" y="206"/>
                  </a:lnTo>
                  <a:lnTo>
                    <a:pt x="1496" y="206"/>
                  </a:lnTo>
                  <a:lnTo>
                    <a:pt x="1513" y="206"/>
                  </a:lnTo>
                  <a:lnTo>
                    <a:pt x="1525" y="208"/>
                  </a:lnTo>
                  <a:lnTo>
                    <a:pt x="1534" y="208"/>
                  </a:lnTo>
                  <a:lnTo>
                    <a:pt x="1549" y="213"/>
                  </a:lnTo>
                  <a:lnTo>
                    <a:pt x="1552" y="213"/>
                  </a:lnTo>
                  <a:lnTo>
                    <a:pt x="1558" y="206"/>
                  </a:lnTo>
                  <a:lnTo>
                    <a:pt x="1563" y="199"/>
                  </a:lnTo>
                  <a:lnTo>
                    <a:pt x="1563" y="195"/>
                  </a:lnTo>
                  <a:lnTo>
                    <a:pt x="1563" y="193"/>
                  </a:lnTo>
                  <a:lnTo>
                    <a:pt x="1563" y="195"/>
                  </a:lnTo>
                  <a:lnTo>
                    <a:pt x="1563" y="199"/>
                  </a:lnTo>
                  <a:lnTo>
                    <a:pt x="1558" y="206"/>
                  </a:lnTo>
                  <a:lnTo>
                    <a:pt x="1552" y="213"/>
                  </a:lnTo>
                  <a:lnTo>
                    <a:pt x="1567" y="215"/>
                  </a:lnTo>
                  <a:lnTo>
                    <a:pt x="1579" y="215"/>
                  </a:lnTo>
                  <a:lnTo>
                    <a:pt x="1590" y="217"/>
                  </a:lnTo>
                  <a:lnTo>
                    <a:pt x="1605" y="217"/>
                  </a:lnTo>
                  <a:lnTo>
                    <a:pt x="1617" y="220"/>
                  </a:lnTo>
                  <a:lnTo>
                    <a:pt x="1623" y="222"/>
                  </a:lnTo>
                  <a:lnTo>
                    <a:pt x="1628" y="224"/>
                  </a:lnTo>
                  <a:lnTo>
                    <a:pt x="1630" y="226"/>
                  </a:lnTo>
                  <a:lnTo>
                    <a:pt x="1632" y="231"/>
                  </a:lnTo>
                  <a:lnTo>
                    <a:pt x="1635" y="233"/>
                  </a:lnTo>
                  <a:lnTo>
                    <a:pt x="1637" y="238"/>
                  </a:lnTo>
                  <a:lnTo>
                    <a:pt x="1639" y="242"/>
                  </a:lnTo>
                  <a:lnTo>
                    <a:pt x="1653" y="249"/>
                  </a:lnTo>
                  <a:lnTo>
                    <a:pt x="1668" y="255"/>
                  </a:lnTo>
                  <a:lnTo>
                    <a:pt x="1688" y="264"/>
                  </a:lnTo>
                  <a:lnTo>
                    <a:pt x="1704" y="269"/>
                  </a:lnTo>
                  <a:lnTo>
                    <a:pt x="1722" y="269"/>
                  </a:lnTo>
                  <a:lnTo>
                    <a:pt x="1742" y="267"/>
                  </a:lnTo>
                  <a:lnTo>
                    <a:pt x="1765" y="264"/>
                  </a:lnTo>
                  <a:lnTo>
                    <a:pt x="1789" y="267"/>
                  </a:lnTo>
                  <a:lnTo>
                    <a:pt x="1814" y="271"/>
                  </a:lnTo>
                  <a:lnTo>
                    <a:pt x="1836" y="285"/>
                  </a:lnTo>
                  <a:lnTo>
                    <a:pt x="1854" y="305"/>
                  </a:lnTo>
                  <a:lnTo>
                    <a:pt x="1863" y="316"/>
                  </a:lnTo>
                  <a:lnTo>
                    <a:pt x="1870" y="323"/>
                  </a:lnTo>
                  <a:lnTo>
                    <a:pt x="1875" y="323"/>
                  </a:lnTo>
                  <a:lnTo>
                    <a:pt x="1881" y="320"/>
                  </a:lnTo>
                  <a:lnTo>
                    <a:pt x="1890" y="318"/>
                  </a:lnTo>
                  <a:lnTo>
                    <a:pt x="1906" y="316"/>
                  </a:lnTo>
                  <a:lnTo>
                    <a:pt x="1901" y="309"/>
                  </a:lnTo>
                  <a:lnTo>
                    <a:pt x="1899" y="305"/>
                  </a:lnTo>
                  <a:lnTo>
                    <a:pt x="1895" y="300"/>
                  </a:lnTo>
                  <a:lnTo>
                    <a:pt x="1892" y="298"/>
                  </a:lnTo>
                  <a:lnTo>
                    <a:pt x="1890" y="294"/>
                  </a:lnTo>
                  <a:lnTo>
                    <a:pt x="1890" y="294"/>
                  </a:lnTo>
                  <a:lnTo>
                    <a:pt x="1890" y="294"/>
                  </a:lnTo>
                  <a:lnTo>
                    <a:pt x="1892" y="298"/>
                  </a:lnTo>
                  <a:lnTo>
                    <a:pt x="1895" y="300"/>
                  </a:lnTo>
                  <a:lnTo>
                    <a:pt x="1899" y="305"/>
                  </a:lnTo>
                  <a:lnTo>
                    <a:pt x="1901" y="309"/>
                  </a:lnTo>
                  <a:lnTo>
                    <a:pt x="1906" y="316"/>
                  </a:lnTo>
                  <a:lnTo>
                    <a:pt x="1908" y="316"/>
                  </a:lnTo>
                  <a:lnTo>
                    <a:pt x="1926" y="316"/>
                  </a:lnTo>
                  <a:lnTo>
                    <a:pt x="1933" y="316"/>
                  </a:lnTo>
                  <a:lnTo>
                    <a:pt x="1937" y="316"/>
                  </a:lnTo>
                  <a:lnTo>
                    <a:pt x="1944" y="314"/>
                  </a:lnTo>
                  <a:lnTo>
                    <a:pt x="1960" y="314"/>
                  </a:lnTo>
                  <a:lnTo>
                    <a:pt x="1978" y="312"/>
                  </a:lnTo>
                  <a:lnTo>
                    <a:pt x="1989" y="312"/>
                  </a:lnTo>
                  <a:lnTo>
                    <a:pt x="1996" y="309"/>
                  </a:lnTo>
                  <a:lnTo>
                    <a:pt x="2002" y="309"/>
                  </a:lnTo>
                  <a:lnTo>
                    <a:pt x="2014" y="309"/>
                  </a:lnTo>
                  <a:lnTo>
                    <a:pt x="2020" y="312"/>
                  </a:lnTo>
                  <a:lnTo>
                    <a:pt x="2025" y="312"/>
                  </a:lnTo>
                  <a:lnTo>
                    <a:pt x="2027" y="312"/>
                  </a:lnTo>
                  <a:lnTo>
                    <a:pt x="2029" y="314"/>
                  </a:lnTo>
                  <a:lnTo>
                    <a:pt x="2029" y="318"/>
                  </a:lnTo>
                  <a:lnTo>
                    <a:pt x="2029" y="320"/>
                  </a:lnTo>
                  <a:lnTo>
                    <a:pt x="2031" y="325"/>
                  </a:lnTo>
                  <a:lnTo>
                    <a:pt x="2034" y="329"/>
                  </a:lnTo>
                  <a:lnTo>
                    <a:pt x="2038" y="334"/>
                  </a:lnTo>
                  <a:lnTo>
                    <a:pt x="2040" y="336"/>
                  </a:lnTo>
                  <a:lnTo>
                    <a:pt x="2043" y="338"/>
                  </a:lnTo>
                  <a:lnTo>
                    <a:pt x="2045" y="341"/>
                  </a:lnTo>
                  <a:lnTo>
                    <a:pt x="2047" y="341"/>
                  </a:lnTo>
                  <a:lnTo>
                    <a:pt x="2052" y="338"/>
                  </a:lnTo>
                  <a:lnTo>
                    <a:pt x="2058" y="338"/>
                  </a:lnTo>
                  <a:lnTo>
                    <a:pt x="2067" y="334"/>
                  </a:lnTo>
                  <a:lnTo>
                    <a:pt x="2074" y="332"/>
                  </a:lnTo>
                  <a:lnTo>
                    <a:pt x="2076" y="329"/>
                  </a:lnTo>
                  <a:lnTo>
                    <a:pt x="2079" y="327"/>
                  </a:lnTo>
                  <a:lnTo>
                    <a:pt x="2076" y="323"/>
                  </a:lnTo>
                  <a:lnTo>
                    <a:pt x="2074" y="320"/>
                  </a:lnTo>
                  <a:lnTo>
                    <a:pt x="2072" y="316"/>
                  </a:lnTo>
                  <a:lnTo>
                    <a:pt x="2067" y="314"/>
                  </a:lnTo>
                  <a:lnTo>
                    <a:pt x="2065" y="309"/>
                  </a:lnTo>
                  <a:lnTo>
                    <a:pt x="2063" y="307"/>
                  </a:lnTo>
                  <a:lnTo>
                    <a:pt x="2061" y="303"/>
                  </a:lnTo>
                  <a:lnTo>
                    <a:pt x="2063" y="298"/>
                  </a:lnTo>
                  <a:lnTo>
                    <a:pt x="2065" y="296"/>
                  </a:lnTo>
                  <a:lnTo>
                    <a:pt x="2067" y="296"/>
                  </a:lnTo>
                  <a:lnTo>
                    <a:pt x="2072" y="296"/>
                  </a:lnTo>
                  <a:lnTo>
                    <a:pt x="2076" y="298"/>
                  </a:lnTo>
                  <a:lnTo>
                    <a:pt x="2083" y="298"/>
                  </a:lnTo>
                  <a:lnTo>
                    <a:pt x="2088" y="300"/>
                  </a:lnTo>
                  <a:lnTo>
                    <a:pt x="2094" y="303"/>
                  </a:lnTo>
                  <a:lnTo>
                    <a:pt x="2110" y="305"/>
                  </a:lnTo>
                  <a:lnTo>
                    <a:pt x="2135" y="307"/>
                  </a:lnTo>
                  <a:lnTo>
                    <a:pt x="2162" y="309"/>
                  </a:lnTo>
                  <a:lnTo>
                    <a:pt x="2188" y="314"/>
                  </a:lnTo>
                  <a:lnTo>
                    <a:pt x="2209" y="318"/>
                  </a:lnTo>
                  <a:lnTo>
                    <a:pt x="2224" y="325"/>
                  </a:lnTo>
                  <a:lnTo>
                    <a:pt x="2247" y="334"/>
                  </a:lnTo>
                  <a:lnTo>
                    <a:pt x="2271" y="345"/>
                  </a:lnTo>
                  <a:lnTo>
                    <a:pt x="2298" y="359"/>
                  </a:lnTo>
                  <a:lnTo>
                    <a:pt x="2323" y="372"/>
                  </a:lnTo>
                  <a:lnTo>
                    <a:pt x="2343" y="383"/>
                  </a:lnTo>
                  <a:lnTo>
                    <a:pt x="2357" y="390"/>
                  </a:lnTo>
                  <a:lnTo>
                    <a:pt x="2363" y="392"/>
                  </a:lnTo>
                  <a:lnTo>
                    <a:pt x="2366" y="397"/>
                  </a:lnTo>
                  <a:lnTo>
                    <a:pt x="2366" y="401"/>
                  </a:lnTo>
                  <a:lnTo>
                    <a:pt x="2366" y="403"/>
                  </a:lnTo>
                  <a:lnTo>
                    <a:pt x="2363" y="408"/>
                  </a:lnTo>
                  <a:lnTo>
                    <a:pt x="2361" y="412"/>
                  </a:lnTo>
                  <a:lnTo>
                    <a:pt x="2361" y="417"/>
                  </a:lnTo>
                  <a:lnTo>
                    <a:pt x="2361" y="421"/>
                  </a:lnTo>
                  <a:lnTo>
                    <a:pt x="2363" y="426"/>
                  </a:lnTo>
                  <a:lnTo>
                    <a:pt x="2366" y="426"/>
                  </a:lnTo>
                  <a:lnTo>
                    <a:pt x="2370" y="426"/>
                  </a:lnTo>
                  <a:lnTo>
                    <a:pt x="2372" y="421"/>
                  </a:lnTo>
                  <a:lnTo>
                    <a:pt x="2375" y="417"/>
                  </a:lnTo>
                  <a:lnTo>
                    <a:pt x="2377" y="412"/>
                  </a:lnTo>
                  <a:lnTo>
                    <a:pt x="2377" y="408"/>
                  </a:lnTo>
                  <a:lnTo>
                    <a:pt x="2377" y="403"/>
                  </a:lnTo>
                  <a:lnTo>
                    <a:pt x="2379" y="399"/>
                  </a:lnTo>
                  <a:lnTo>
                    <a:pt x="2381" y="399"/>
                  </a:lnTo>
                  <a:lnTo>
                    <a:pt x="2384" y="399"/>
                  </a:lnTo>
                  <a:lnTo>
                    <a:pt x="2388" y="401"/>
                  </a:lnTo>
                  <a:lnTo>
                    <a:pt x="2393" y="403"/>
                  </a:lnTo>
                  <a:lnTo>
                    <a:pt x="2399" y="406"/>
                  </a:lnTo>
                  <a:lnTo>
                    <a:pt x="2406" y="408"/>
                  </a:lnTo>
                  <a:lnTo>
                    <a:pt x="2422" y="415"/>
                  </a:lnTo>
                  <a:lnTo>
                    <a:pt x="2437" y="424"/>
                  </a:lnTo>
                  <a:lnTo>
                    <a:pt x="2458" y="435"/>
                  </a:lnTo>
                  <a:lnTo>
                    <a:pt x="2462" y="439"/>
                  </a:lnTo>
                  <a:lnTo>
                    <a:pt x="2467" y="442"/>
                  </a:lnTo>
                  <a:lnTo>
                    <a:pt x="2467" y="444"/>
                  </a:lnTo>
                  <a:lnTo>
                    <a:pt x="2464" y="446"/>
                  </a:lnTo>
                  <a:lnTo>
                    <a:pt x="2460" y="448"/>
                  </a:lnTo>
                  <a:lnTo>
                    <a:pt x="2455" y="448"/>
                  </a:lnTo>
                  <a:lnTo>
                    <a:pt x="2451" y="448"/>
                  </a:lnTo>
                  <a:lnTo>
                    <a:pt x="2444" y="451"/>
                  </a:lnTo>
                  <a:lnTo>
                    <a:pt x="2437" y="453"/>
                  </a:lnTo>
                  <a:lnTo>
                    <a:pt x="2431" y="453"/>
                  </a:lnTo>
                  <a:lnTo>
                    <a:pt x="2426" y="455"/>
                  </a:lnTo>
                  <a:lnTo>
                    <a:pt x="2422" y="457"/>
                  </a:lnTo>
                  <a:lnTo>
                    <a:pt x="2419" y="457"/>
                  </a:lnTo>
                  <a:lnTo>
                    <a:pt x="2417" y="459"/>
                  </a:lnTo>
                  <a:lnTo>
                    <a:pt x="2413" y="464"/>
                  </a:lnTo>
                  <a:lnTo>
                    <a:pt x="2410" y="468"/>
                  </a:lnTo>
                  <a:lnTo>
                    <a:pt x="2408" y="475"/>
                  </a:lnTo>
                  <a:lnTo>
                    <a:pt x="2406" y="480"/>
                  </a:lnTo>
                  <a:lnTo>
                    <a:pt x="2404" y="484"/>
                  </a:lnTo>
                  <a:lnTo>
                    <a:pt x="2401" y="489"/>
                  </a:lnTo>
                  <a:lnTo>
                    <a:pt x="2399" y="491"/>
                  </a:lnTo>
                  <a:lnTo>
                    <a:pt x="2397" y="495"/>
                  </a:lnTo>
                  <a:lnTo>
                    <a:pt x="2393" y="498"/>
                  </a:lnTo>
                  <a:lnTo>
                    <a:pt x="2388" y="498"/>
                  </a:lnTo>
                  <a:lnTo>
                    <a:pt x="2384" y="495"/>
                  </a:lnTo>
                  <a:lnTo>
                    <a:pt x="2377" y="493"/>
                  </a:lnTo>
                  <a:lnTo>
                    <a:pt x="2372" y="489"/>
                  </a:lnTo>
                  <a:lnTo>
                    <a:pt x="2366" y="486"/>
                  </a:lnTo>
                  <a:lnTo>
                    <a:pt x="2361" y="482"/>
                  </a:lnTo>
                  <a:lnTo>
                    <a:pt x="2357" y="477"/>
                  </a:lnTo>
                  <a:lnTo>
                    <a:pt x="2352" y="475"/>
                  </a:lnTo>
                  <a:lnTo>
                    <a:pt x="2348" y="473"/>
                  </a:lnTo>
                  <a:lnTo>
                    <a:pt x="2345" y="471"/>
                  </a:lnTo>
                  <a:lnTo>
                    <a:pt x="2343" y="466"/>
                  </a:lnTo>
                  <a:lnTo>
                    <a:pt x="2332" y="459"/>
                  </a:lnTo>
                  <a:lnTo>
                    <a:pt x="2316" y="457"/>
                  </a:lnTo>
                  <a:lnTo>
                    <a:pt x="2294" y="448"/>
                  </a:lnTo>
                  <a:lnTo>
                    <a:pt x="2287" y="446"/>
                  </a:lnTo>
                  <a:lnTo>
                    <a:pt x="2283" y="444"/>
                  </a:lnTo>
                  <a:lnTo>
                    <a:pt x="2280" y="442"/>
                  </a:lnTo>
                  <a:lnTo>
                    <a:pt x="2280" y="439"/>
                  </a:lnTo>
                  <a:lnTo>
                    <a:pt x="2278" y="437"/>
                  </a:lnTo>
                  <a:lnTo>
                    <a:pt x="2278" y="435"/>
                  </a:lnTo>
                  <a:lnTo>
                    <a:pt x="2276" y="435"/>
                  </a:lnTo>
                  <a:lnTo>
                    <a:pt x="2274" y="435"/>
                  </a:lnTo>
                  <a:lnTo>
                    <a:pt x="2269" y="433"/>
                  </a:lnTo>
                  <a:lnTo>
                    <a:pt x="2262" y="433"/>
                  </a:lnTo>
                  <a:lnTo>
                    <a:pt x="2260" y="433"/>
                  </a:lnTo>
                  <a:lnTo>
                    <a:pt x="2258" y="435"/>
                  </a:lnTo>
                  <a:lnTo>
                    <a:pt x="2258" y="439"/>
                  </a:lnTo>
                  <a:lnTo>
                    <a:pt x="2258" y="442"/>
                  </a:lnTo>
                  <a:lnTo>
                    <a:pt x="2260" y="448"/>
                  </a:lnTo>
                  <a:lnTo>
                    <a:pt x="2262" y="453"/>
                  </a:lnTo>
                  <a:lnTo>
                    <a:pt x="2267" y="459"/>
                  </a:lnTo>
                  <a:lnTo>
                    <a:pt x="2267" y="468"/>
                  </a:lnTo>
                  <a:lnTo>
                    <a:pt x="2262" y="473"/>
                  </a:lnTo>
                  <a:lnTo>
                    <a:pt x="2251" y="473"/>
                  </a:lnTo>
                  <a:lnTo>
                    <a:pt x="2233" y="475"/>
                  </a:lnTo>
                  <a:lnTo>
                    <a:pt x="2215" y="480"/>
                  </a:lnTo>
                  <a:lnTo>
                    <a:pt x="2206" y="482"/>
                  </a:lnTo>
                  <a:lnTo>
                    <a:pt x="2200" y="482"/>
                  </a:lnTo>
                  <a:lnTo>
                    <a:pt x="2195" y="482"/>
                  </a:lnTo>
                  <a:lnTo>
                    <a:pt x="2193" y="482"/>
                  </a:lnTo>
                  <a:lnTo>
                    <a:pt x="2193" y="482"/>
                  </a:lnTo>
                  <a:lnTo>
                    <a:pt x="2191" y="480"/>
                  </a:lnTo>
                  <a:lnTo>
                    <a:pt x="2191" y="480"/>
                  </a:lnTo>
                  <a:lnTo>
                    <a:pt x="2191" y="477"/>
                  </a:lnTo>
                  <a:lnTo>
                    <a:pt x="2188" y="477"/>
                  </a:lnTo>
                  <a:lnTo>
                    <a:pt x="2186" y="475"/>
                  </a:lnTo>
                  <a:lnTo>
                    <a:pt x="2182" y="477"/>
                  </a:lnTo>
                  <a:lnTo>
                    <a:pt x="2175" y="477"/>
                  </a:lnTo>
                  <a:lnTo>
                    <a:pt x="2173" y="480"/>
                  </a:lnTo>
                  <a:lnTo>
                    <a:pt x="2173" y="480"/>
                  </a:lnTo>
                  <a:lnTo>
                    <a:pt x="2177" y="482"/>
                  </a:lnTo>
                  <a:lnTo>
                    <a:pt x="2182" y="484"/>
                  </a:lnTo>
                  <a:lnTo>
                    <a:pt x="2186" y="486"/>
                  </a:lnTo>
                  <a:lnTo>
                    <a:pt x="2195" y="491"/>
                  </a:lnTo>
                  <a:lnTo>
                    <a:pt x="2204" y="493"/>
                  </a:lnTo>
                  <a:lnTo>
                    <a:pt x="2211" y="495"/>
                  </a:lnTo>
                  <a:lnTo>
                    <a:pt x="2215" y="498"/>
                  </a:lnTo>
                  <a:lnTo>
                    <a:pt x="2220" y="500"/>
                  </a:lnTo>
                  <a:lnTo>
                    <a:pt x="2220" y="500"/>
                  </a:lnTo>
                  <a:lnTo>
                    <a:pt x="2222" y="502"/>
                  </a:lnTo>
                  <a:lnTo>
                    <a:pt x="2222" y="504"/>
                  </a:lnTo>
                  <a:lnTo>
                    <a:pt x="2224" y="507"/>
                  </a:lnTo>
                  <a:lnTo>
                    <a:pt x="2229" y="511"/>
                  </a:lnTo>
                  <a:lnTo>
                    <a:pt x="2231" y="518"/>
                  </a:lnTo>
                  <a:lnTo>
                    <a:pt x="2236" y="520"/>
                  </a:lnTo>
                  <a:lnTo>
                    <a:pt x="2236" y="524"/>
                  </a:lnTo>
                  <a:lnTo>
                    <a:pt x="2238" y="527"/>
                  </a:lnTo>
                  <a:lnTo>
                    <a:pt x="2236" y="531"/>
                  </a:lnTo>
                  <a:lnTo>
                    <a:pt x="2236" y="538"/>
                  </a:lnTo>
                  <a:lnTo>
                    <a:pt x="2233" y="547"/>
                  </a:lnTo>
                  <a:lnTo>
                    <a:pt x="2229" y="556"/>
                  </a:lnTo>
                  <a:lnTo>
                    <a:pt x="2222" y="558"/>
                  </a:lnTo>
                  <a:lnTo>
                    <a:pt x="2213" y="556"/>
                  </a:lnTo>
                  <a:lnTo>
                    <a:pt x="2202" y="551"/>
                  </a:lnTo>
                  <a:lnTo>
                    <a:pt x="2191" y="554"/>
                  </a:lnTo>
                  <a:lnTo>
                    <a:pt x="2175" y="556"/>
                  </a:lnTo>
                  <a:lnTo>
                    <a:pt x="2162" y="563"/>
                  </a:lnTo>
                  <a:lnTo>
                    <a:pt x="2146" y="569"/>
                  </a:lnTo>
                  <a:lnTo>
                    <a:pt x="2123" y="581"/>
                  </a:lnTo>
                  <a:lnTo>
                    <a:pt x="2103" y="594"/>
                  </a:lnTo>
                  <a:lnTo>
                    <a:pt x="2085" y="607"/>
                  </a:lnTo>
                  <a:lnTo>
                    <a:pt x="2072" y="621"/>
                  </a:lnTo>
                  <a:lnTo>
                    <a:pt x="2058" y="625"/>
                  </a:lnTo>
                  <a:lnTo>
                    <a:pt x="2049" y="628"/>
                  </a:lnTo>
                  <a:lnTo>
                    <a:pt x="2045" y="623"/>
                  </a:lnTo>
                  <a:lnTo>
                    <a:pt x="2034" y="621"/>
                  </a:lnTo>
                  <a:lnTo>
                    <a:pt x="2016" y="616"/>
                  </a:lnTo>
                  <a:lnTo>
                    <a:pt x="2000" y="614"/>
                  </a:lnTo>
                  <a:lnTo>
                    <a:pt x="1993" y="614"/>
                  </a:lnTo>
                  <a:lnTo>
                    <a:pt x="1991" y="619"/>
                  </a:lnTo>
                  <a:lnTo>
                    <a:pt x="1987" y="621"/>
                  </a:lnTo>
                  <a:lnTo>
                    <a:pt x="1975" y="623"/>
                  </a:lnTo>
                  <a:lnTo>
                    <a:pt x="1962" y="625"/>
                  </a:lnTo>
                  <a:lnTo>
                    <a:pt x="1953" y="625"/>
                  </a:lnTo>
                  <a:lnTo>
                    <a:pt x="1946" y="628"/>
                  </a:lnTo>
                  <a:lnTo>
                    <a:pt x="1937" y="634"/>
                  </a:lnTo>
                  <a:lnTo>
                    <a:pt x="1926" y="643"/>
                  </a:lnTo>
                  <a:lnTo>
                    <a:pt x="1915" y="652"/>
                  </a:lnTo>
                  <a:lnTo>
                    <a:pt x="1908" y="659"/>
                  </a:lnTo>
                  <a:lnTo>
                    <a:pt x="1904" y="666"/>
                  </a:lnTo>
                  <a:lnTo>
                    <a:pt x="1899" y="672"/>
                  </a:lnTo>
                  <a:lnTo>
                    <a:pt x="1892" y="681"/>
                  </a:lnTo>
                  <a:lnTo>
                    <a:pt x="1890" y="686"/>
                  </a:lnTo>
                  <a:lnTo>
                    <a:pt x="1888" y="688"/>
                  </a:lnTo>
                  <a:lnTo>
                    <a:pt x="1888" y="690"/>
                  </a:lnTo>
                  <a:lnTo>
                    <a:pt x="1890" y="693"/>
                  </a:lnTo>
                  <a:lnTo>
                    <a:pt x="1892" y="693"/>
                  </a:lnTo>
                  <a:lnTo>
                    <a:pt x="1895" y="695"/>
                  </a:lnTo>
                  <a:lnTo>
                    <a:pt x="1899" y="695"/>
                  </a:lnTo>
                  <a:lnTo>
                    <a:pt x="1901" y="695"/>
                  </a:lnTo>
                  <a:lnTo>
                    <a:pt x="1906" y="697"/>
                  </a:lnTo>
                  <a:lnTo>
                    <a:pt x="1908" y="699"/>
                  </a:lnTo>
                  <a:lnTo>
                    <a:pt x="1913" y="711"/>
                  </a:lnTo>
                  <a:lnTo>
                    <a:pt x="1908" y="722"/>
                  </a:lnTo>
                  <a:lnTo>
                    <a:pt x="1901" y="737"/>
                  </a:lnTo>
                  <a:lnTo>
                    <a:pt x="1897" y="744"/>
                  </a:lnTo>
                  <a:lnTo>
                    <a:pt x="1895" y="749"/>
                  </a:lnTo>
                  <a:lnTo>
                    <a:pt x="1895" y="753"/>
                  </a:lnTo>
                  <a:lnTo>
                    <a:pt x="1892" y="755"/>
                  </a:lnTo>
                  <a:lnTo>
                    <a:pt x="1892" y="760"/>
                  </a:lnTo>
                  <a:lnTo>
                    <a:pt x="1892" y="764"/>
                  </a:lnTo>
                  <a:lnTo>
                    <a:pt x="1892" y="771"/>
                  </a:lnTo>
                  <a:lnTo>
                    <a:pt x="1892" y="778"/>
                  </a:lnTo>
                  <a:lnTo>
                    <a:pt x="1890" y="782"/>
                  </a:lnTo>
                  <a:lnTo>
                    <a:pt x="1888" y="785"/>
                  </a:lnTo>
                  <a:lnTo>
                    <a:pt x="1883" y="787"/>
                  </a:lnTo>
                  <a:lnTo>
                    <a:pt x="1879" y="789"/>
                  </a:lnTo>
                  <a:lnTo>
                    <a:pt x="1872" y="789"/>
                  </a:lnTo>
                  <a:lnTo>
                    <a:pt x="1866" y="793"/>
                  </a:lnTo>
                  <a:lnTo>
                    <a:pt x="1859" y="796"/>
                  </a:lnTo>
                  <a:lnTo>
                    <a:pt x="1854" y="800"/>
                  </a:lnTo>
                  <a:lnTo>
                    <a:pt x="1854" y="802"/>
                  </a:lnTo>
                  <a:lnTo>
                    <a:pt x="1852" y="807"/>
                  </a:lnTo>
                  <a:lnTo>
                    <a:pt x="1852" y="811"/>
                  </a:lnTo>
                  <a:lnTo>
                    <a:pt x="1852" y="818"/>
                  </a:lnTo>
                  <a:lnTo>
                    <a:pt x="1850" y="825"/>
                  </a:lnTo>
                  <a:lnTo>
                    <a:pt x="1845" y="832"/>
                  </a:lnTo>
                  <a:lnTo>
                    <a:pt x="1841" y="838"/>
                  </a:lnTo>
                  <a:lnTo>
                    <a:pt x="1836" y="841"/>
                  </a:lnTo>
                  <a:lnTo>
                    <a:pt x="1832" y="845"/>
                  </a:lnTo>
                  <a:lnTo>
                    <a:pt x="1825" y="850"/>
                  </a:lnTo>
                  <a:lnTo>
                    <a:pt x="1821" y="854"/>
                  </a:lnTo>
                  <a:lnTo>
                    <a:pt x="1816" y="861"/>
                  </a:lnTo>
                  <a:lnTo>
                    <a:pt x="1805" y="876"/>
                  </a:lnTo>
                  <a:lnTo>
                    <a:pt x="1792" y="885"/>
                  </a:lnTo>
                  <a:lnTo>
                    <a:pt x="1778" y="890"/>
                  </a:lnTo>
                  <a:lnTo>
                    <a:pt x="1771" y="888"/>
                  </a:lnTo>
                  <a:lnTo>
                    <a:pt x="1769" y="879"/>
                  </a:lnTo>
                  <a:lnTo>
                    <a:pt x="1767" y="863"/>
                  </a:lnTo>
                  <a:lnTo>
                    <a:pt x="1765" y="847"/>
                  </a:lnTo>
                  <a:lnTo>
                    <a:pt x="1762" y="823"/>
                  </a:lnTo>
                  <a:lnTo>
                    <a:pt x="1762" y="791"/>
                  </a:lnTo>
                  <a:lnTo>
                    <a:pt x="1765" y="760"/>
                  </a:lnTo>
                  <a:lnTo>
                    <a:pt x="1767" y="742"/>
                  </a:lnTo>
                  <a:lnTo>
                    <a:pt x="1771" y="728"/>
                  </a:lnTo>
                  <a:lnTo>
                    <a:pt x="1780" y="720"/>
                  </a:lnTo>
                  <a:lnTo>
                    <a:pt x="1792" y="702"/>
                  </a:lnTo>
                  <a:lnTo>
                    <a:pt x="1803" y="690"/>
                  </a:lnTo>
                  <a:lnTo>
                    <a:pt x="1809" y="686"/>
                  </a:lnTo>
                  <a:lnTo>
                    <a:pt x="1818" y="684"/>
                  </a:lnTo>
                  <a:lnTo>
                    <a:pt x="1827" y="681"/>
                  </a:lnTo>
                  <a:lnTo>
                    <a:pt x="1839" y="675"/>
                  </a:lnTo>
                  <a:lnTo>
                    <a:pt x="1857" y="661"/>
                  </a:lnTo>
                  <a:lnTo>
                    <a:pt x="1870" y="646"/>
                  </a:lnTo>
                  <a:lnTo>
                    <a:pt x="1881" y="632"/>
                  </a:lnTo>
                  <a:lnTo>
                    <a:pt x="1892" y="623"/>
                  </a:lnTo>
                  <a:lnTo>
                    <a:pt x="1901" y="616"/>
                  </a:lnTo>
                  <a:lnTo>
                    <a:pt x="1908" y="610"/>
                  </a:lnTo>
                  <a:lnTo>
                    <a:pt x="1917" y="601"/>
                  </a:lnTo>
                  <a:lnTo>
                    <a:pt x="1922" y="596"/>
                  </a:lnTo>
                  <a:lnTo>
                    <a:pt x="1926" y="589"/>
                  </a:lnTo>
                  <a:lnTo>
                    <a:pt x="1928" y="585"/>
                  </a:lnTo>
                  <a:lnTo>
                    <a:pt x="1928" y="578"/>
                  </a:lnTo>
                  <a:lnTo>
                    <a:pt x="1931" y="569"/>
                  </a:lnTo>
                  <a:lnTo>
                    <a:pt x="1933" y="563"/>
                  </a:lnTo>
                  <a:lnTo>
                    <a:pt x="1935" y="558"/>
                  </a:lnTo>
                  <a:lnTo>
                    <a:pt x="1940" y="556"/>
                  </a:lnTo>
                  <a:lnTo>
                    <a:pt x="1944" y="554"/>
                  </a:lnTo>
                  <a:lnTo>
                    <a:pt x="1946" y="554"/>
                  </a:lnTo>
                  <a:lnTo>
                    <a:pt x="1949" y="554"/>
                  </a:lnTo>
                  <a:lnTo>
                    <a:pt x="1951" y="554"/>
                  </a:lnTo>
                  <a:lnTo>
                    <a:pt x="1949" y="554"/>
                  </a:lnTo>
                  <a:lnTo>
                    <a:pt x="1944" y="554"/>
                  </a:lnTo>
                  <a:lnTo>
                    <a:pt x="1937" y="554"/>
                  </a:lnTo>
                  <a:lnTo>
                    <a:pt x="1928" y="554"/>
                  </a:lnTo>
                  <a:lnTo>
                    <a:pt x="1919" y="554"/>
                  </a:lnTo>
                  <a:lnTo>
                    <a:pt x="1915" y="554"/>
                  </a:lnTo>
                  <a:lnTo>
                    <a:pt x="1910" y="554"/>
                  </a:lnTo>
                  <a:lnTo>
                    <a:pt x="1908" y="558"/>
                  </a:lnTo>
                  <a:lnTo>
                    <a:pt x="1906" y="560"/>
                  </a:lnTo>
                  <a:lnTo>
                    <a:pt x="1901" y="567"/>
                  </a:lnTo>
                  <a:lnTo>
                    <a:pt x="1904" y="572"/>
                  </a:lnTo>
                  <a:lnTo>
                    <a:pt x="1904" y="578"/>
                  </a:lnTo>
                  <a:lnTo>
                    <a:pt x="1901" y="585"/>
                  </a:lnTo>
                  <a:lnTo>
                    <a:pt x="1895" y="596"/>
                  </a:lnTo>
                  <a:lnTo>
                    <a:pt x="1883" y="607"/>
                  </a:lnTo>
                  <a:lnTo>
                    <a:pt x="1872" y="619"/>
                  </a:lnTo>
                  <a:lnTo>
                    <a:pt x="1863" y="628"/>
                  </a:lnTo>
                  <a:lnTo>
                    <a:pt x="1861" y="632"/>
                  </a:lnTo>
                  <a:lnTo>
                    <a:pt x="1863" y="628"/>
                  </a:lnTo>
                  <a:lnTo>
                    <a:pt x="1872" y="619"/>
                  </a:lnTo>
                  <a:lnTo>
                    <a:pt x="1883" y="607"/>
                  </a:lnTo>
                  <a:lnTo>
                    <a:pt x="1895" y="596"/>
                  </a:lnTo>
                  <a:lnTo>
                    <a:pt x="1901" y="585"/>
                  </a:lnTo>
                  <a:lnTo>
                    <a:pt x="1904" y="578"/>
                  </a:lnTo>
                  <a:lnTo>
                    <a:pt x="1904" y="572"/>
                  </a:lnTo>
                  <a:lnTo>
                    <a:pt x="1901" y="567"/>
                  </a:lnTo>
                  <a:lnTo>
                    <a:pt x="1897" y="572"/>
                  </a:lnTo>
                  <a:lnTo>
                    <a:pt x="1892" y="578"/>
                  </a:lnTo>
                  <a:lnTo>
                    <a:pt x="1881" y="589"/>
                  </a:lnTo>
                  <a:lnTo>
                    <a:pt x="1877" y="596"/>
                  </a:lnTo>
                  <a:lnTo>
                    <a:pt x="1868" y="598"/>
                  </a:lnTo>
                  <a:lnTo>
                    <a:pt x="1854" y="596"/>
                  </a:lnTo>
                  <a:lnTo>
                    <a:pt x="1848" y="594"/>
                  </a:lnTo>
                  <a:lnTo>
                    <a:pt x="1845" y="594"/>
                  </a:lnTo>
                  <a:lnTo>
                    <a:pt x="1843" y="594"/>
                  </a:lnTo>
                  <a:lnTo>
                    <a:pt x="1843" y="592"/>
                  </a:lnTo>
                  <a:lnTo>
                    <a:pt x="1845" y="592"/>
                  </a:lnTo>
                  <a:lnTo>
                    <a:pt x="1848" y="589"/>
                  </a:lnTo>
                  <a:lnTo>
                    <a:pt x="1850" y="587"/>
                  </a:lnTo>
                  <a:lnTo>
                    <a:pt x="1850" y="583"/>
                  </a:lnTo>
                  <a:lnTo>
                    <a:pt x="1850" y="578"/>
                  </a:lnTo>
                  <a:lnTo>
                    <a:pt x="1843" y="569"/>
                  </a:lnTo>
                  <a:lnTo>
                    <a:pt x="1834" y="569"/>
                  </a:lnTo>
                  <a:lnTo>
                    <a:pt x="1821" y="574"/>
                  </a:lnTo>
                  <a:lnTo>
                    <a:pt x="1801" y="578"/>
                  </a:lnTo>
                  <a:lnTo>
                    <a:pt x="1785" y="578"/>
                  </a:lnTo>
                  <a:lnTo>
                    <a:pt x="1778" y="585"/>
                  </a:lnTo>
                  <a:lnTo>
                    <a:pt x="1774" y="592"/>
                  </a:lnTo>
                  <a:lnTo>
                    <a:pt x="1769" y="601"/>
                  </a:lnTo>
                  <a:lnTo>
                    <a:pt x="1756" y="610"/>
                  </a:lnTo>
                  <a:lnTo>
                    <a:pt x="1749" y="614"/>
                  </a:lnTo>
                  <a:lnTo>
                    <a:pt x="1744" y="619"/>
                  </a:lnTo>
                  <a:lnTo>
                    <a:pt x="1742" y="623"/>
                  </a:lnTo>
                  <a:lnTo>
                    <a:pt x="1740" y="628"/>
                  </a:lnTo>
                  <a:lnTo>
                    <a:pt x="1742" y="630"/>
                  </a:lnTo>
                  <a:lnTo>
                    <a:pt x="1742" y="634"/>
                  </a:lnTo>
                  <a:lnTo>
                    <a:pt x="1742" y="637"/>
                  </a:lnTo>
                  <a:lnTo>
                    <a:pt x="1742" y="641"/>
                  </a:lnTo>
                  <a:lnTo>
                    <a:pt x="1740" y="646"/>
                  </a:lnTo>
                  <a:lnTo>
                    <a:pt x="1731" y="652"/>
                  </a:lnTo>
                  <a:lnTo>
                    <a:pt x="1718" y="654"/>
                  </a:lnTo>
                  <a:lnTo>
                    <a:pt x="1702" y="654"/>
                  </a:lnTo>
                  <a:lnTo>
                    <a:pt x="1684" y="654"/>
                  </a:lnTo>
                  <a:lnTo>
                    <a:pt x="1673" y="652"/>
                  </a:lnTo>
                  <a:lnTo>
                    <a:pt x="1666" y="648"/>
                  </a:lnTo>
                  <a:lnTo>
                    <a:pt x="1661" y="646"/>
                  </a:lnTo>
                  <a:lnTo>
                    <a:pt x="1653" y="641"/>
                  </a:lnTo>
                  <a:lnTo>
                    <a:pt x="1637" y="639"/>
                  </a:lnTo>
                  <a:lnTo>
                    <a:pt x="1619" y="641"/>
                  </a:lnTo>
                  <a:lnTo>
                    <a:pt x="1610" y="643"/>
                  </a:lnTo>
                  <a:lnTo>
                    <a:pt x="1603" y="646"/>
                  </a:lnTo>
                  <a:lnTo>
                    <a:pt x="1592" y="648"/>
                  </a:lnTo>
                  <a:lnTo>
                    <a:pt x="1592" y="657"/>
                  </a:lnTo>
                  <a:lnTo>
                    <a:pt x="1592" y="666"/>
                  </a:lnTo>
                  <a:lnTo>
                    <a:pt x="1587" y="675"/>
                  </a:lnTo>
                  <a:lnTo>
                    <a:pt x="1583" y="681"/>
                  </a:lnTo>
                  <a:lnTo>
                    <a:pt x="1587" y="675"/>
                  </a:lnTo>
                  <a:lnTo>
                    <a:pt x="1592" y="666"/>
                  </a:lnTo>
                  <a:lnTo>
                    <a:pt x="1592" y="657"/>
                  </a:lnTo>
                  <a:lnTo>
                    <a:pt x="1592" y="648"/>
                  </a:lnTo>
                  <a:lnTo>
                    <a:pt x="1585" y="650"/>
                  </a:lnTo>
                  <a:lnTo>
                    <a:pt x="1574" y="650"/>
                  </a:lnTo>
                  <a:lnTo>
                    <a:pt x="1547" y="652"/>
                  </a:lnTo>
                  <a:lnTo>
                    <a:pt x="1527" y="654"/>
                  </a:lnTo>
                  <a:lnTo>
                    <a:pt x="1511" y="657"/>
                  </a:lnTo>
                  <a:lnTo>
                    <a:pt x="1496" y="659"/>
                  </a:lnTo>
                  <a:lnTo>
                    <a:pt x="1482" y="661"/>
                  </a:lnTo>
                  <a:lnTo>
                    <a:pt x="1475" y="666"/>
                  </a:lnTo>
                  <a:lnTo>
                    <a:pt x="1471" y="672"/>
                  </a:lnTo>
                  <a:lnTo>
                    <a:pt x="1462" y="681"/>
                  </a:lnTo>
                  <a:lnTo>
                    <a:pt x="1451" y="695"/>
                  </a:lnTo>
                  <a:lnTo>
                    <a:pt x="1435" y="713"/>
                  </a:lnTo>
                  <a:lnTo>
                    <a:pt x="1422" y="724"/>
                  </a:lnTo>
                  <a:lnTo>
                    <a:pt x="1406" y="737"/>
                  </a:lnTo>
                  <a:lnTo>
                    <a:pt x="1388" y="751"/>
                  </a:lnTo>
                  <a:lnTo>
                    <a:pt x="1379" y="760"/>
                  </a:lnTo>
                  <a:lnTo>
                    <a:pt x="1370" y="767"/>
                  </a:lnTo>
                  <a:lnTo>
                    <a:pt x="1363" y="771"/>
                  </a:lnTo>
                  <a:lnTo>
                    <a:pt x="1359" y="776"/>
                  </a:lnTo>
                  <a:lnTo>
                    <a:pt x="1357" y="780"/>
                  </a:lnTo>
                  <a:lnTo>
                    <a:pt x="1357" y="785"/>
                  </a:lnTo>
                  <a:lnTo>
                    <a:pt x="1359" y="787"/>
                  </a:lnTo>
                  <a:lnTo>
                    <a:pt x="1361" y="791"/>
                  </a:lnTo>
                  <a:lnTo>
                    <a:pt x="1365" y="791"/>
                  </a:lnTo>
                  <a:lnTo>
                    <a:pt x="1370" y="793"/>
                  </a:lnTo>
                  <a:lnTo>
                    <a:pt x="1377" y="796"/>
                  </a:lnTo>
                  <a:lnTo>
                    <a:pt x="1381" y="798"/>
                  </a:lnTo>
                  <a:lnTo>
                    <a:pt x="1386" y="802"/>
                  </a:lnTo>
                  <a:lnTo>
                    <a:pt x="1392" y="809"/>
                  </a:lnTo>
                  <a:lnTo>
                    <a:pt x="1401" y="809"/>
                  </a:lnTo>
                  <a:lnTo>
                    <a:pt x="1413" y="805"/>
                  </a:lnTo>
                  <a:lnTo>
                    <a:pt x="1426" y="802"/>
                  </a:lnTo>
                  <a:lnTo>
                    <a:pt x="1446" y="807"/>
                  </a:lnTo>
                  <a:lnTo>
                    <a:pt x="1460" y="814"/>
                  </a:lnTo>
                  <a:lnTo>
                    <a:pt x="1471" y="827"/>
                  </a:lnTo>
                  <a:lnTo>
                    <a:pt x="1471" y="843"/>
                  </a:lnTo>
                  <a:lnTo>
                    <a:pt x="1466" y="858"/>
                  </a:lnTo>
                  <a:lnTo>
                    <a:pt x="1462" y="876"/>
                  </a:lnTo>
                  <a:lnTo>
                    <a:pt x="1457" y="897"/>
                  </a:lnTo>
                  <a:lnTo>
                    <a:pt x="1453" y="917"/>
                  </a:lnTo>
                  <a:lnTo>
                    <a:pt x="1448" y="935"/>
                  </a:lnTo>
                  <a:lnTo>
                    <a:pt x="1439" y="953"/>
                  </a:lnTo>
                  <a:lnTo>
                    <a:pt x="1433" y="966"/>
                  </a:lnTo>
                  <a:lnTo>
                    <a:pt x="1424" y="977"/>
                  </a:lnTo>
                  <a:lnTo>
                    <a:pt x="1415" y="991"/>
                  </a:lnTo>
                  <a:lnTo>
                    <a:pt x="1406" y="1011"/>
                  </a:lnTo>
                  <a:lnTo>
                    <a:pt x="1390" y="1036"/>
                  </a:lnTo>
                  <a:lnTo>
                    <a:pt x="1370" y="1058"/>
                  </a:lnTo>
                  <a:lnTo>
                    <a:pt x="1348" y="1076"/>
                  </a:lnTo>
                  <a:lnTo>
                    <a:pt x="1327" y="1089"/>
                  </a:lnTo>
                  <a:lnTo>
                    <a:pt x="1321" y="1094"/>
                  </a:lnTo>
                  <a:lnTo>
                    <a:pt x="1314" y="1094"/>
                  </a:lnTo>
                  <a:lnTo>
                    <a:pt x="1309" y="1094"/>
                  </a:lnTo>
                  <a:lnTo>
                    <a:pt x="1305" y="1094"/>
                  </a:lnTo>
                  <a:lnTo>
                    <a:pt x="1300" y="1094"/>
                  </a:lnTo>
                  <a:lnTo>
                    <a:pt x="1294" y="1094"/>
                  </a:lnTo>
                  <a:lnTo>
                    <a:pt x="433" y="910"/>
                  </a:lnTo>
                  <a:close/>
                  <a:moveTo>
                    <a:pt x="175" y="1264"/>
                  </a:moveTo>
                  <a:lnTo>
                    <a:pt x="173" y="1262"/>
                  </a:lnTo>
                  <a:lnTo>
                    <a:pt x="168" y="1258"/>
                  </a:lnTo>
                  <a:lnTo>
                    <a:pt x="161" y="1253"/>
                  </a:lnTo>
                  <a:lnTo>
                    <a:pt x="152" y="1249"/>
                  </a:lnTo>
                  <a:lnTo>
                    <a:pt x="146" y="1246"/>
                  </a:lnTo>
                  <a:lnTo>
                    <a:pt x="141" y="1244"/>
                  </a:lnTo>
                  <a:lnTo>
                    <a:pt x="134" y="1240"/>
                  </a:lnTo>
                  <a:lnTo>
                    <a:pt x="132" y="1235"/>
                  </a:lnTo>
                  <a:lnTo>
                    <a:pt x="130" y="1231"/>
                  </a:lnTo>
                  <a:lnTo>
                    <a:pt x="132" y="1226"/>
                  </a:lnTo>
                  <a:lnTo>
                    <a:pt x="132" y="1222"/>
                  </a:lnTo>
                  <a:lnTo>
                    <a:pt x="132" y="1217"/>
                  </a:lnTo>
                  <a:lnTo>
                    <a:pt x="130" y="1213"/>
                  </a:lnTo>
                  <a:lnTo>
                    <a:pt x="128" y="1206"/>
                  </a:lnTo>
                  <a:lnTo>
                    <a:pt x="125" y="1201"/>
                  </a:lnTo>
                  <a:lnTo>
                    <a:pt x="123" y="1199"/>
                  </a:lnTo>
                  <a:lnTo>
                    <a:pt x="121" y="1199"/>
                  </a:lnTo>
                  <a:lnTo>
                    <a:pt x="116" y="1197"/>
                  </a:lnTo>
                  <a:lnTo>
                    <a:pt x="112" y="1197"/>
                  </a:lnTo>
                  <a:lnTo>
                    <a:pt x="105" y="1195"/>
                  </a:lnTo>
                  <a:lnTo>
                    <a:pt x="103" y="1188"/>
                  </a:lnTo>
                  <a:lnTo>
                    <a:pt x="105" y="1179"/>
                  </a:lnTo>
                  <a:lnTo>
                    <a:pt x="112" y="1170"/>
                  </a:lnTo>
                  <a:lnTo>
                    <a:pt x="116" y="1161"/>
                  </a:lnTo>
                  <a:lnTo>
                    <a:pt x="123" y="1154"/>
                  </a:lnTo>
                  <a:lnTo>
                    <a:pt x="125" y="1152"/>
                  </a:lnTo>
                  <a:lnTo>
                    <a:pt x="125" y="1152"/>
                  </a:lnTo>
                  <a:lnTo>
                    <a:pt x="128" y="1152"/>
                  </a:lnTo>
                  <a:lnTo>
                    <a:pt x="130" y="1152"/>
                  </a:lnTo>
                  <a:lnTo>
                    <a:pt x="132" y="1154"/>
                  </a:lnTo>
                  <a:lnTo>
                    <a:pt x="134" y="1152"/>
                  </a:lnTo>
                  <a:lnTo>
                    <a:pt x="141" y="1152"/>
                  </a:lnTo>
                  <a:lnTo>
                    <a:pt x="148" y="1152"/>
                  </a:lnTo>
                  <a:lnTo>
                    <a:pt x="155" y="1152"/>
                  </a:lnTo>
                  <a:lnTo>
                    <a:pt x="161" y="1152"/>
                  </a:lnTo>
                  <a:lnTo>
                    <a:pt x="166" y="1152"/>
                  </a:lnTo>
                  <a:lnTo>
                    <a:pt x="170" y="1150"/>
                  </a:lnTo>
                  <a:lnTo>
                    <a:pt x="175" y="1148"/>
                  </a:lnTo>
                  <a:lnTo>
                    <a:pt x="177" y="1143"/>
                  </a:lnTo>
                  <a:lnTo>
                    <a:pt x="181" y="1139"/>
                  </a:lnTo>
                  <a:lnTo>
                    <a:pt x="184" y="1136"/>
                  </a:lnTo>
                  <a:lnTo>
                    <a:pt x="186" y="1136"/>
                  </a:lnTo>
                  <a:lnTo>
                    <a:pt x="186" y="1136"/>
                  </a:lnTo>
                  <a:lnTo>
                    <a:pt x="190" y="1136"/>
                  </a:lnTo>
                  <a:lnTo>
                    <a:pt x="195" y="1136"/>
                  </a:lnTo>
                  <a:lnTo>
                    <a:pt x="202" y="1136"/>
                  </a:lnTo>
                  <a:lnTo>
                    <a:pt x="204" y="1136"/>
                  </a:lnTo>
                  <a:lnTo>
                    <a:pt x="206" y="1136"/>
                  </a:lnTo>
                  <a:lnTo>
                    <a:pt x="208" y="1134"/>
                  </a:lnTo>
                  <a:lnTo>
                    <a:pt x="208" y="1132"/>
                  </a:lnTo>
                  <a:lnTo>
                    <a:pt x="211" y="1127"/>
                  </a:lnTo>
                  <a:lnTo>
                    <a:pt x="215" y="1125"/>
                  </a:lnTo>
                  <a:lnTo>
                    <a:pt x="217" y="1123"/>
                  </a:lnTo>
                  <a:lnTo>
                    <a:pt x="220" y="1121"/>
                  </a:lnTo>
                  <a:lnTo>
                    <a:pt x="222" y="1121"/>
                  </a:lnTo>
                  <a:lnTo>
                    <a:pt x="224" y="1116"/>
                  </a:lnTo>
                  <a:lnTo>
                    <a:pt x="226" y="1114"/>
                  </a:lnTo>
                  <a:lnTo>
                    <a:pt x="229" y="1112"/>
                  </a:lnTo>
                  <a:lnTo>
                    <a:pt x="229" y="1112"/>
                  </a:lnTo>
                  <a:lnTo>
                    <a:pt x="231" y="1110"/>
                  </a:lnTo>
                  <a:lnTo>
                    <a:pt x="233" y="1110"/>
                  </a:lnTo>
                  <a:lnTo>
                    <a:pt x="238" y="1105"/>
                  </a:lnTo>
                  <a:lnTo>
                    <a:pt x="240" y="1103"/>
                  </a:lnTo>
                  <a:lnTo>
                    <a:pt x="242" y="1096"/>
                  </a:lnTo>
                  <a:lnTo>
                    <a:pt x="244" y="1092"/>
                  </a:lnTo>
                  <a:lnTo>
                    <a:pt x="244" y="1085"/>
                  </a:lnTo>
                  <a:lnTo>
                    <a:pt x="244" y="1078"/>
                  </a:lnTo>
                  <a:lnTo>
                    <a:pt x="244" y="1071"/>
                  </a:lnTo>
                  <a:lnTo>
                    <a:pt x="242" y="1058"/>
                  </a:lnTo>
                  <a:lnTo>
                    <a:pt x="240" y="1045"/>
                  </a:lnTo>
                  <a:lnTo>
                    <a:pt x="242" y="1036"/>
                  </a:lnTo>
                  <a:lnTo>
                    <a:pt x="244" y="1031"/>
                  </a:lnTo>
                  <a:lnTo>
                    <a:pt x="249" y="1031"/>
                  </a:lnTo>
                  <a:lnTo>
                    <a:pt x="253" y="1031"/>
                  </a:lnTo>
                  <a:lnTo>
                    <a:pt x="258" y="1033"/>
                  </a:lnTo>
                  <a:lnTo>
                    <a:pt x="264" y="1033"/>
                  </a:lnTo>
                  <a:lnTo>
                    <a:pt x="269" y="1033"/>
                  </a:lnTo>
                  <a:lnTo>
                    <a:pt x="271" y="1036"/>
                  </a:lnTo>
                  <a:lnTo>
                    <a:pt x="273" y="1038"/>
                  </a:lnTo>
                  <a:lnTo>
                    <a:pt x="276" y="1040"/>
                  </a:lnTo>
                  <a:lnTo>
                    <a:pt x="278" y="1040"/>
                  </a:lnTo>
                  <a:lnTo>
                    <a:pt x="280" y="1040"/>
                  </a:lnTo>
                  <a:lnTo>
                    <a:pt x="285" y="1036"/>
                  </a:lnTo>
                  <a:lnTo>
                    <a:pt x="289" y="1024"/>
                  </a:lnTo>
                  <a:lnTo>
                    <a:pt x="294" y="1009"/>
                  </a:lnTo>
                  <a:lnTo>
                    <a:pt x="296" y="997"/>
                  </a:lnTo>
                  <a:lnTo>
                    <a:pt x="296" y="991"/>
                  </a:lnTo>
                  <a:lnTo>
                    <a:pt x="298" y="986"/>
                  </a:lnTo>
                  <a:lnTo>
                    <a:pt x="300" y="984"/>
                  </a:lnTo>
                  <a:lnTo>
                    <a:pt x="303" y="982"/>
                  </a:lnTo>
                  <a:lnTo>
                    <a:pt x="305" y="982"/>
                  </a:lnTo>
                  <a:lnTo>
                    <a:pt x="309" y="982"/>
                  </a:lnTo>
                  <a:lnTo>
                    <a:pt x="314" y="984"/>
                  </a:lnTo>
                  <a:lnTo>
                    <a:pt x="318" y="986"/>
                  </a:lnTo>
                  <a:lnTo>
                    <a:pt x="325" y="989"/>
                  </a:lnTo>
                  <a:lnTo>
                    <a:pt x="329" y="991"/>
                  </a:lnTo>
                  <a:lnTo>
                    <a:pt x="334" y="991"/>
                  </a:lnTo>
                  <a:lnTo>
                    <a:pt x="336" y="991"/>
                  </a:lnTo>
                  <a:lnTo>
                    <a:pt x="341" y="986"/>
                  </a:lnTo>
                  <a:lnTo>
                    <a:pt x="343" y="982"/>
                  </a:lnTo>
                  <a:lnTo>
                    <a:pt x="345" y="977"/>
                  </a:lnTo>
                  <a:lnTo>
                    <a:pt x="347" y="971"/>
                  </a:lnTo>
                  <a:lnTo>
                    <a:pt x="350" y="964"/>
                  </a:lnTo>
                  <a:lnTo>
                    <a:pt x="350" y="959"/>
                  </a:lnTo>
                  <a:lnTo>
                    <a:pt x="354" y="957"/>
                  </a:lnTo>
                  <a:lnTo>
                    <a:pt x="359" y="955"/>
                  </a:lnTo>
                  <a:lnTo>
                    <a:pt x="361" y="950"/>
                  </a:lnTo>
                  <a:lnTo>
                    <a:pt x="365" y="944"/>
                  </a:lnTo>
                  <a:lnTo>
                    <a:pt x="370" y="939"/>
                  </a:lnTo>
                  <a:lnTo>
                    <a:pt x="372" y="935"/>
                  </a:lnTo>
                  <a:lnTo>
                    <a:pt x="374" y="935"/>
                  </a:lnTo>
                  <a:lnTo>
                    <a:pt x="379" y="935"/>
                  </a:lnTo>
                  <a:lnTo>
                    <a:pt x="383" y="937"/>
                  </a:lnTo>
                  <a:lnTo>
                    <a:pt x="388" y="935"/>
                  </a:lnTo>
                  <a:lnTo>
                    <a:pt x="379" y="928"/>
                  </a:lnTo>
                  <a:lnTo>
                    <a:pt x="372" y="923"/>
                  </a:lnTo>
                  <a:lnTo>
                    <a:pt x="365" y="921"/>
                  </a:lnTo>
                  <a:lnTo>
                    <a:pt x="361" y="919"/>
                  </a:lnTo>
                  <a:lnTo>
                    <a:pt x="356" y="919"/>
                  </a:lnTo>
                  <a:lnTo>
                    <a:pt x="354" y="921"/>
                  </a:lnTo>
                  <a:lnTo>
                    <a:pt x="352" y="921"/>
                  </a:lnTo>
                  <a:lnTo>
                    <a:pt x="354" y="921"/>
                  </a:lnTo>
                  <a:lnTo>
                    <a:pt x="356" y="919"/>
                  </a:lnTo>
                  <a:lnTo>
                    <a:pt x="361" y="919"/>
                  </a:lnTo>
                  <a:lnTo>
                    <a:pt x="365" y="921"/>
                  </a:lnTo>
                  <a:lnTo>
                    <a:pt x="372" y="923"/>
                  </a:lnTo>
                  <a:lnTo>
                    <a:pt x="379" y="928"/>
                  </a:lnTo>
                  <a:lnTo>
                    <a:pt x="388" y="935"/>
                  </a:lnTo>
                  <a:lnTo>
                    <a:pt x="392" y="932"/>
                  </a:lnTo>
                  <a:lnTo>
                    <a:pt x="397" y="930"/>
                  </a:lnTo>
                  <a:lnTo>
                    <a:pt x="403" y="928"/>
                  </a:lnTo>
                  <a:lnTo>
                    <a:pt x="412" y="926"/>
                  </a:lnTo>
                  <a:lnTo>
                    <a:pt x="417" y="923"/>
                  </a:lnTo>
                  <a:lnTo>
                    <a:pt x="424" y="923"/>
                  </a:lnTo>
                  <a:lnTo>
                    <a:pt x="426" y="921"/>
                  </a:lnTo>
                  <a:lnTo>
                    <a:pt x="428" y="919"/>
                  </a:lnTo>
                  <a:lnTo>
                    <a:pt x="433" y="915"/>
                  </a:lnTo>
                  <a:lnTo>
                    <a:pt x="433" y="912"/>
                  </a:lnTo>
                  <a:lnTo>
                    <a:pt x="433" y="910"/>
                  </a:lnTo>
                  <a:lnTo>
                    <a:pt x="175" y="1264"/>
                  </a:lnTo>
                  <a:close/>
                  <a:moveTo>
                    <a:pt x="410" y="1562"/>
                  </a:moveTo>
                  <a:lnTo>
                    <a:pt x="408" y="1565"/>
                  </a:lnTo>
                  <a:lnTo>
                    <a:pt x="399" y="1567"/>
                  </a:lnTo>
                  <a:lnTo>
                    <a:pt x="392" y="1571"/>
                  </a:lnTo>
                  <a:lnTo>
                    <a:pt x="390" y="1574"/>
                  </a:lnTo>
                  <a:lnTo>
                    <a:pt x="386" y="1578"/>
                  </a:lnTo>
                  <a:lnTo>
                    <a:pt x="381" y="1583"/>
                  </a:lnTo>
                  <a:lnTo>
                    <a:pt x="377" y="1589"/>
                  </a:lnTo>
                  <a:lnTo>
                    <a:pt x="370" y="1596"/>
                  </a:lnTo>
                  <a:lnTo>
                    <a:pt x="361" y="1603"/>
                  </a:lnTo>
                  <a:lnTo>
                    <a:pt x="352" y="1612"/>
                  </a:lnTo>
                  <a:lnTo>
                    <a:pt x="336" y="1623"/>
                  </a:lnTo>
                  <a:lnTo>
                    <a:pt x="325" y="1634"/>
                  </a:lnTo>
                  <a:lnTo>
                    <a:pt x="318" y="1639"/>
                  </a:lnTo>
                  <a:lnTo>
                    <a:pt x="312" y="1643"/>
                  </a:lnTo>
                  <a:lnTo>
                    <a:pt x="305" y="1648"/>
                  </a:lnTo>
                  <a:lnTo>
                    <a:pt x="294" y="1657"/>
                  </a:lnTo>
                  <a:lnTo>
                    <a:pt x="278" y="1670"/>
                  </a:lnTo>
                  <a:lnTo>
                    <a:pt x="269" y="1679"/>
                  </a:lnTo>
                  <a:lnTo>
                    <a:pt x="260" y="1690"/>
                  </a:lnTo>
                  <a:lnTo>
                    <a:pt x="247" y="1706"/>
                  </a:lnTo>
                  <a:lnTo>
                    <a:pt x="238" y="1715"/>
                  </a:lnTo>
                  <a:lnTo>
                    <a:pt x="233" y="1722"/>
                  </a:lnTo>
                  <a:lnTo>
                    <a:pt x="235" y="1728"/>
                  </a:lnTo>
                  <a:lnTo>
                    <a:pt x="238" y="1737"/>
                  </a:lnTo>
                  <a:lnTo>
                    <a:pt x="240" y="1751"/>
                  </a:lnTo>
                  <a:lnTo>
                    <a:pt x="240" y="1773"/>
                  </a:lnTo>
                  <a:lnTo>
                    <a:pt x="233" y="1791"/>
                  </a:lnTo>
                  <a:lnTo>
                    <a:pt x="224" y="1807"/>
                  </a:lnTo>
                  <a:lnTo>
                    <a:pt x="213" y="1818"/>
                  </a:lnTo>
                  <a:lnTo>
                    <a:pt x="195" y="1836"/>
                  </a:lnTo>
                  <a:lnTo>
                    <a:pt x="175" y="1847"/>
                  </a:lnTo>
                  <a:lnTo>
                    <a:pt x="170" y="1849"/>
                  </a:lnTo>
                  <a:lnTo>
                    <a:pt x="166" y="1847"/>
                  </a:lnTo>
                  <a:lnTo>
                    <a:pt x="164" y="1845"/>
                  </a:lnTo>
                  <a:lnTo>
                    <a:pt x="161" y="1843"/>
                  </a:lnTo>
                  <a:lnTo>
                    <a:pt x="159" y="1836"/>
                  </a:lnTo>
                  <a:lnTo>
                    <a:pt x="159" y="1829"/>
                  </a:lnTo>
                  <a:lnTo>
                    <a:pt x="157" y="1822"/>
                  </a:lnTo>
                  <a:lnTo>
                    <a:pt x="150" y="1811"/>
                  </a:lnTo>
                  <a:lnTo>
                    <a:pt x="143" y="1800"/>
                  </a:lnTo>
                  <a:lnTo>
                    <a:pt x="137" y="1789"/>
                  </a:lnTo>
                  <a:lnTo>
                    <a:pt x="132" y="1773"/>
                  </a:lnTo>
                  <a:lnTo>
                    <a:pt x="125" y="1751"/>
                  </a:lnTo>
                  <a:lnTo>
                    <a:pt x="116" y="1728"/>
                  </a:lnTo>
                  <a:lnTo>
                    <a:pt x="105" y="1699"/>
                  </a:lnTo>
                  <a:lnTo>
                    <a:pt x="96" y="1674"/>
                  </a:lnTo>
                  <a:lnTo>
                    <a:pt x="90" y="1648"/>
                  </a:lnTo>
                  <a:lnTo>
                    <a:pt x="85" y="1625"/>
                  </a:lnTo>
                  <a:lnTo>
                    <a:pt x="85" y="1607"/>
                  </a:lnTo>
                  <a:lnTo>
                    <a:pt x="87" y="1600"/>
                  </a:lnTo>
                  <a:lnTo>
                    <a:pt x="90" y="1596"/>
                  </a:lnTo>
                  <a:lnTo>
                    <a:pt x="90" y="1592"/>
                  </a:lnTo>
                  <a:lnTo>
                    <a:pt x="92" y="1589"/>
                  </a:lnTo>
                  <a:lnTo>
                    <a:pt x="94" y="1585"/>
                  </a:lnTo>
                  <a:lnTo>
                    <a:pt x="94" y="1578"/>
                  </a:lnTo>
                  <a:lnTo>
                    <a:pt x="92" y="1574"/>
                  </a:lnTo>
                  <a:lnTo>
                    <a:pt x="85" y="1574"/>
                  </a:lnTo>
                  <a:lnTo>
                    <a:pt x="74" y="1578"/>
                  </a:lnTo>
                  <a:lnTo>
                    <a:pt x="63" y="1583"/>
                  </a:lnTo>
                  <a:lnTo>
                    <a:pt x="49" y="1585"/>
                  </a:lnTo>
                  <a:lnTo>
                    <a:pt x="36" y="1585"/>
                  </a:lnTo>
                  <a:lnTo>
                    <a:pt x="29" y="1583"/>
                  </a:lnTo>
                  <a:lnTo>
                    <a:pt x="25" y="1580"/>
                  </a:lnTo>
                  <a:lnTo>
                    <a:pt x="25" y="1578"/>
                  </a:lnTo>
                  <a:lnTo>
                    <a:pt x="25" y="1574"/>
                  </a:lnTo>
                  <a:lnTo>
                    <a:pt x="27" y="1571"/>
                  </a:lnTo>
                  <a:lnTo>
                    <a:pt x="31" y="1567"/>
                  </a:lnTo>
                  <a:lnTo>
                    <a:pt x="33" y="1562"/>
                  </a:lnTo>
                  <a:lnTo>
                    <a:pt x="36" y="1556"/>
                  </a:lnTo>
                  <a:lnTo>
                    <a:pt x="36" y="1551"/>
                  </a:lnTo>
                  <a:lnTo>
                    <a:pt x="36" y="1547"/>
                  </a:lnTo>
                  <a:lnTo>
                    <a:pt x="31" y="1544"/>
                  </a:lnTo>
                  <a:lnTo>
                    <a:pt x="27" y="1542"/>
                  </a:lnTo>
                  <a:lnTo>
                    <a:pt x="20" y="1542"/>
                  </a:lnTo>
                  <a:lnTo>
                    <a:pt x="16" y="1540"/>
                  </a:lnTo>
                  <a:lnTo>
                    <a:pt x="9" y="1540"/>
                  </a:lnTo>
                  <a:lnTo>
                    <a:pt x="4" y="1540"/>
                  </a:lnTo>
                  <a:lnTo>
                    <a:pt x="2" y="1540"/>
                  </a:lnTo>
                  <a:lnTo>
                    <a:pt x="0" y="1540"/>
                  </a:lnTo>
                  <a:lnTo>
                    <a:pt x="9" y="1535"/>
                  </a:lnTo>
                  <a:lnTo>
                    <a:pt x="20" y="1529"/>
                  </a:lnTo>
                  <a:lnTo>
                    <a:pt x="33" y="1524"/>
                  </a:lnTo>
                  <a:lnTo>
                    <a:pt x="42" y="1522"/>
                  </a:lnTo>
                  <a:lnTo>
                    <a:pt x="47" y="1522"/>
                  </a:lnTo>
                  <a:lnTo>
                    <a:pt x="51" y="1522"/>
                  </a:lnTo>
                  <a:lnTo>
                    <a:pt x="54" y="1520"/>
                  </a:lnTo>
                  <a:lnTo>
                    <a:pt x="54" y="1515"/>
                  </a:lnTo>
                  <a:lnTo>
                    <a:pt x="56" y="1511"/>
                  </a:lnTo>
                  <a:lnTo>
                    <a:pt x="58" y="1506"/>
                  </a:lnTo>
                  <a:lnTo>
                    <a:pt x="56" y="1500"/>
                  </a:lnTo>
                  <a:lnTo>
                    <a:pt x="51" y="1495"/>
                  </a:lnTo>
                  <a:lnTo>
                    <a:pt x="47" y="1488"/>
                  </a:lnTo>
                  <a:lnTo>
                    <a:pt x="42" y="1482"/>
                  </a:lnTo>
                  <a:lnTo>
                    <a:pt x="38" y="1475"/>
                  </a:lnTo>
                  <a:lnTo>
                    <a:pt x="33" y="1468"/>
                  </a:lnTo>
                  <a:lnTo>
                    <a:pt x="29" y="1461"/>
                  </a:lnTo>
                  <a:lnTo>
                    <a:pt x="27" y="1457"/>
                  </a:lnTo>
                  <a:lnTo>
                    <a:pt x="27" y="1453"/>
                  </a:lnTo>
                  <a:lnTo>
                    <a:pt x="25" y="1446"/>
                  </a:lnTo>
                  <a:lnTo>
                    <a:pt x="27" y="1444"/>
                  </a:lnTo>
                  <a:lnTo>
                    <a:pt x="29" y="1441"/>
                  </a:lnTo>
                  <a:lnTo>
                    <a:pt x="31" y="1441"/>
                  </a:lnTo>
                  <a:lnTo>
                    <a:pt x="36" y="1441"/>
                  </a:lnTo>
                  <a:lnTo>
                    <a:pt x="40" y="1441"/>
                  </a:lnTo>
                  <a:lnTo>
                    <a:pt x="45" y="1444"/>
                  </a:lnTo>
                  <a:lnTo>
                    <a:pt x="51" y="1444"/>
                  </a:lnTo>
                  <a:lnTo>
                    <a:pt x="56" y="1444"/>
                  </a:lnTo>
                  <a:lnTo>
                    <a:pt x="60" y="1444"/>
                  </a:lnTo>
                  <a:lnTo>
                    <a:pt x="65" y="1441"/>
                  </a:lnTo>
                  <a:lnTo>
                    <a:pt x="67" y="1439"/>
                  </a:lnTo>
                  <a:lnTo>
                    <a:pt x="72" y="1437"/>
                  </a:lnTo>
                  <a:lnTo>
                    <a:pt x="78" y="1432"/>
                  </a:lnTo>
                  <a:lnTo>
                    <a:pt x="92" y="1421"/>
                  </a:lnTo>
                  <a:lnTo>
                    <a:pt x="101" y="1403"/>
                  </a:lnTo>
                  <a:lnTo>
                    <a:pt x="107" y="1390"/>
                  </a:lnTo>
                  <a:lnTo>
                    <a:pt x="116" y="1379"/>
                  </a:lnTo>
                  <a:lnTo>
                    <a:pt x="128" y="1363"/>
                  </a:lnTo>
                  <a:lnTo>
                    <a:pt x="137" y="1349"/>
                  </a:lnTo>
                  <a:lnTo>
                    <a:pt x="139" y="1345"/>
                  </a:lnTo>
                  <a:lnTo>
                    <a:pt x="137" y="1340"/>
                  </a:lnTo>
                  <a:lnTo>
                    <a:pt x="132" y="1334"/>
                  </a:lnTo>
                  <a:lnTo>
                    <a:pt x="125" y="1329"/>
                  </a:lnTo>
                  <a:lnTo>
                    <a:pt x="121" y="1325"/>
                  </a:lnTo>
                  <a:lnTo>
                    <a:pt x="114" y="1320"/>
                  </a:lnTo>
                  <a:lnTo>
                    <a:pt x="110" y="1314"/>
                  </a:lnTo>
                  <a:lnTo>
                    <a:pt x="107" y="1309"/>
                  </a:lnTo>
                  <a:lnTo>
                    <a:pt x="107" y="1305"/>
                  </a:lnTo>
                  <a:lnTo>
                    <a:pt x="110" y="1300"/>
                  </a:lnTo>
                  <a:lnTo>
                    <a:pt x="112" y="1296"/>
                  </a:lnTo>
                  <a:lnTo>
                    <a:pt x="116" y="1291"/>
                  </a:lnTo>
                  <a:lnTo>
                    <a:pt x="119" y="1289"/>
                  </a:lnTo>
                  <a:lnTo>
                    <a:pt x="130" y="1289"/>
                  </a:lnTo>
                  <a:lnTo>
                    <a:pt x="143" y="1289"/>
                  </a:lnTo>
                  <a:lnTo>
                    <a:pt x="159" y="1291"/>
                  </a:lnTo>
                  <a:lnTo>
                    <a:pt x="170" y="1293"/>
                  </a:lnTo>
                  <a:lnTo>
                    <a:pt x="175" y="1291"/>
                  </a:lnTo>
                  <a:lnTo>
                    <a:pt x="177" y="1289"/>
                  </a:lnTo>
                  <a:lnTo>
                    <a:pt x="177" y="1284"/>
                  </a:lnTo>
                  <a:lnTo>
                    <a:pt x="177" y="1280"/>
                  </a:lnTo>
                  <a:lnTo>
                    <a:pt x="175" y="1273"/>
                  </a:lnTo>
                  <a:lnTo>
                    <a:pt x="175" y="1269"/>
                  </a:lnTo>
                  <a:lnTo>
                    <a:pt x="175" y="1264"/>
                  </a:lnTo>
                  <a:lnTo>
                    <a:pt x="410" y="1562"/>
                  </a:lnTo>
                  <a:close/>
                  <a:moveTo>
                    <a:pt x="471" y="1583"/>
                  </a:moveTo>
                  <a:lnTo>
                    <a:pt x="473" y="1580"/>
                  </a:lnTo>
                  <a:lnTo>
                    <a:pt x="475" y="1578"/>
                  </a:lnTo>
                  <a:lnTo>
                    <a:pt x="477" y="1578"/>
                  </a:lnTo>
                  <a:lnTo>
                    <a:pt x="475" y="1569"/>
                  </a:lnTo>
                  <a:lnTo>
                    <a:pt x="473" y="1560"/>
                  </a:lnTo>
                  <a:lnTo>
                    <a:pt x="471" y="1556"/>
                  </a:lnTo>
                  <a:lnTo>
                    <a:pt x="466" y="1551"/>
                  </a:lnTo>
                  <a:lnTo>
                    <a:pt x="462" y="1551"/>
                  </a:lnTo>
                  <a:lnTo>
                    <a:pt x="460" y="1551"/>
                  </a:lnTo>
                  <a:lnTo>
                    <a:pt x="455" y="1551"/>
                  </a:lnTo>
                  <a:lnTo>
                    <a:pt x="451" y="1553"/>
                  </a:lnTo>
                  <a:lnTo>
                    <a:pt x="446" y="1553"/>
                  </a:lnTo>
                  <a:lnTo>
                    <a:pt x="439" y="1553"/>
                  </a:lnTo>
                  <a:lnTo>
                    <a:pt x="433" y="1553"/>
                  </a:lnTo>
                  <a:lnTo>
                    <a:pt x="428" y="1556"/>
                  </a:lnTo>
                  <a:lnTo>
                    <a:pt x="419" y="1558"/>
                  </a:lnTo>
                  <a:lnTo>
                    <a:pt x="410" y="1562"/>
                  </a:lnTo>
                  <a:lnTo>
                    <a:pt x="471" y="1583"/>
                  </a:lnTo>
                  <a:close/>
                  <a:moveTo>
                    <a:pt x="475" y="1578"/>
                  </a:moveTo>
                  <a:lnTo>
                    <a:pt x="473" y="1580"/>
                  </a:lnTo>
                  <a:lnTo>
                    <a:pt x="471" y="1583"/>
                  </a:lnTo>
                  <a:lnTo>
                    <a:pt x="475" y="1578"/>
                  </a:lnTo>
                  <a:close/>
                  <a:moveTo>
                    <a:pt x="605" y="1710"/>
                  </a:moveTo>
                  <a:lnTo>
                    <a:pt x="603" y="1704"/>
                  </a:lnTo>
                  <a:lnTo>
                    <a:pt x="599" y="1699"/>
                  </a:lnTo>
                  <a:lnTo>
                    <a:pt x="594" y="1692"/>
                  </a:lnTo>
                  <a:lnTo>
                    <a:pt x="590" y="1686"/>
                  </a:lnTo>
                  <a:lnTo>
                    <a:pt x="585" y="1679"/>
                  </a:lnTo>
                  <a:lnTo>
                    <a:pt x="581" y="1672"/>
                  </a:lnTo>
                  <a:lnTo>
                    <a:pt x="578" y="1670"/>
                  </a:lnTo>
                  <a:lnTo>
                    <a:pt x="576" y="1670"/>
                  </a:lnTo>
                  <a:lnTo>
                    <a:pt x="572" y="1672"/>
                  </a:lnTo>
                  <a:lnTo>
                    <a:pt x="567" y="1677"/>
                  </a:lnTo>
                  <a:lnTo>
                    <a:pt x="563" y="1681"/>
                  </a:lnTo>
                  <a:lnTo>
                    <a:pt x="556" y="1688"/>
                  </a:lnTo>
                  <a:lnTo>
                    <a:pt x="549" y="1695"/>
                  </a:lnTo>
                  <a:lnTo>
                    <a:pt x="543" y="1699"/>
                  </a:lnTo>
                  <a:lnTo>
                    <a:pt x="538" y="1701"/>
                  </a:lnTo>
                  <a:lnTo>
                    <a:pt x="536" y="1704"/>
                  </a:lnTo>
                  <a:lnTo>
                    <a:pt x="534" y="1701"/>
                  </a:lnTo>
                  <a:lnTo>
                    <a:pt x="534" y="1699"/>
                  </a:lnTo>
                  <a:lnTo>
                    <a:pt x="531" y="1697"/>
                  </a:lnTo>
                  <a:lnTo>
                    <a:pt x="531" y="1692"/>
                  </a:lnTo>
                  <a:lnTo>
                    <a:pt x="531" y="1690"/>
                  </a:lnTo>
                  <a:lnTo>
                    <a:pt x="529" y="1686"/>
                  </a:lnTo>
                  <a:lnTo>
                    <a:pt x="527" y="1681"/>
                  </a:lnTo>
                  <a:lnTo>
                    <a:pt x="520" y="1659"/>
                  </a:lnTo>
                  <a:lnTo>
                    <a:pt x="522" y="1634"/>
                  </a:lnTo>
                  <a:lnTo>
                    <a:pt x="518" y="1623"/>
                  </a:lnTo>
                  <a:lnTo>
                    <a:pt x="511" y="1612"/>
                  </a:lnTo>
                  <a:lnTo>
                    <a:pt x="500" y="1605"/>
                  </a:lnTo>
                  <a:lnTo>
                    <a:pt x="489" y="1596"/>
                  </a:lnTo>
                  <a:lnTo>
                    <a:pt x="482" y="1592"/>
                  </a:lnTo>
                  <a:lnTo>
                    <a:pt x="480" y="1585"/>
                  </a:lnTo>
                  <a:lnTo>
                    <a:pt x="477" y="1578"/>
                  </a:lnTo>
                  <a:lnTo>
                    <a:pt x="475" y="1578"/>
                  </a:lnTo>
                  <a:lnTo>
                    <a:pt x="605" y="1710"/>
                  </a:lnTo>
                  <a:close/>
                  <a:moveTo>
                    <a:pt x="688" y="1771"/>
                  </a:moveTo>
                  <a:lnTo>
                    <a:pt x="688" y="1769"/>
                  </a:lnTo>
                  <a:lnTo>
                    <a:pt x="684" y="1766"/>
                  </a:lnTo>
                  <a:lnTo>
                    <a:pt x="677" y="1764"/>
                  </a:lnTo>
                  <a:lnTo>
                    <a:pt x="673" y="1760"/>
                  </a:lnTo>
                  <a:lnTo>
                    <a:pt x="664" y="1755"/>
                  </a:lnTo>
                  <a:lnTo>
                    <a:pt x="659" y="1751"/>
                  </a:lnTo>
                  <a:lnTo>
                    <a:pt x="655" y="1748"/>
                  </a:lnTo>
                  <a:lnTo>
                    <a:pt x="652" y="1744"/>
                  </a:lnTo>
                  <a:lnTo>
                    <a:pt x="650" y="1742"/>
                  </a:lnTo>
                  <a:lnTo>
                    <a:pt x="646" y="1742"/>
                  </a:lnTo>
                  <a:lnTo>
                    <a:pt x="639" y="1742"/>
                  </a:lnTo>
                  <a:lnTo>
                    <a:pt x="634" y="1742"/>
                  </a:lnTo>
                  <a:lnTo>
                    <a:pt x="630" y="1744"/>
                  </a:lnTo>
                  <a:lnTo>
                    <a:pt x="628" y="1748"/>
                  </a:lnTo>
                  <a:lnTo>
                    <a:pt x="628" y="1753"/>
                  </a:lnTo>
                  <a:lnTo>
                    <a:pt x="628" y="1757"/>
                  </a:lnTo>
                  <a:lnTo>
                    <a:pt x="628" y="1762"/>
                  </a:lnTo>
                  <a:lnTo>
                    <a:pt x="628" y="1764"/>
                  </a:lnTo>
                  <a:lnTo>
                    <a:pt x="628" y="1766"/>
                  </a:lnTo>
                  <a:lnTo>
                    <a:pt x="625" y="1762"/>
                  </a:lnTo>
                  <a:lnTo>
                    <a:pt x="621" y="1751"/>
                  </a:lnTo>
                  <a:lnTo>
                    <a:pt x="614" y="1735"/>
                  </a:lnTo>
                  <a:lnTo>
                    <a:pt x="610" y="1719"/>
                  </a:lnTo>
                  <a:lnTo>
                    <a:pt x="605" y="1710"/>
                  </a:lnTo>
                  <a:lnTo>
                    <a:pt x="688" y="177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26" name="Freeform 135"/>
            <p:cNvSpPr>
              <a:spLocks/>
            </p:cNvSpPr>
            <p:nvPr/>
          </p:nvSpPr>
          <p:spPr bwMode="auto">
            <a:xfrm>
              <a:off x="7367588" y="2701925"/>
              <a:ext cx="217488" cy="430213"/>
            </a:xfrm>
            <a:custGeom>
              <a:avLst/>
              <a:gdLst>
                <a:gd name="T0" fmla="*/ 101 w 137"/>
                <a:gd name="T1" fmla="*/ 7 h 271"/>
                <a:gd name="T2" fmla="*/ 99 w 137"/>
                <a:gd name="T3" fmla="*/ 0 h 271"/>
                <a:gd name="T4" fmla="*/ 94 w 137"/>
                <a:gd name="T5" fmla="*/ 4 h 271"/>
                <a:gd name="T6" fmla="*/ 88 w 137"/>
                <a:gd name="T7" fmla="*/ 11 h 271"/>
                <a:gd name="T8" fmla="*/ 81 w 137"/>
                <a:gd name="T9" fmla="*/ 18 h 271"/>
                <a:gd name="T10" fmla="*/ 74 w 137"/>
                <a:gd name="T11" fmla="*/ 27 h 271"/>
                <a:gd name="T12" fmla="*/ 65 w 137"/>
                <a:gd name="T13" fmla="*/ 36 h 271"/>
                <a:gd name="T14" fmla="*/ 63 w 137"/>
                <a:gd name="T15" fmla="*/ 42 h 271"/>
                <a:gd name="T16" fmla="*/ 63 w 137"/>
                <a:gd name="T17" fmla="*/ 49 h 271"/>
                <a:gd name="T18" fmla="*/ 68 w 137"/>
                <a:gd name="T19" fmla="*/ 56 h 271"/>
                <a:gd name="T20" fmla="*/ 70 w 137"/>
                <a:gd name="T21" fmla="*/ 67 h 271"/>
                <a:gd name="T22" fmla="*/ 77 w 137"/>
                <a:gd name="T23" fmla="*/ 81 h 271"/>
                <a:gd name="T24" fmla="*/ 88 w 137"/>
                <a:gd name="T25" fmla="*/ 89 h 271"/>
                <a:gd name="T26" fmla="*/ 101 w 137"/>
                <a:gd name="T27" fmla="*/ 101 h 271"/>
                <a:gd name="T28" fmla="*/ 117 w 137"/>
                <a:gd name="T29" fmla="*/ 114 h 271"/>
                <a:gd name="T30" fmla="*/ 126 w 137"/>
                <a:gd name="T31" fmla="*/ 123 h 271"/>
                <a:gd name="T32" fmla="*/ 133 w 137"/>
                <a:gd name="T33" fmla="*/ 132 h 271"/>
                <a:gd name="T34" fmla="*/ 133 w 137"/>
                <a:gd name="T35" fmla="*/ 141 h 271"/>
                <a:gd name="T36" fmla="*/ 135 w 137"/>
                <a:gd name="T37" fmla="*/ 150 h 271"/>
                <a:gd name="T38" fmla="*/ 137 w 137"/>
                <a:gd name="T39" fmla="*/ 166 h 271"/>
                <a:gd name="T40" fmla="*/ 137 w 137"/>
                <a:gd name="T41" fmla="*/ 179 h 271"/>
                <a:gd name="T42" fmla="*/ 135 w 137"/>
                <a:gd name="T43" fmla="*/ 188 h 271"/>
                <a:gd name="T44" fmla="*/ 130 w 137"/>
                <a:gd name="T45" fmla="*/ 195 h 271"/>
                <a:gd name="T46" fmla="*/ 124 w 137"/>
                <a:gd name="T47" fmla="*/ 204 h 271"/>
                <a:gd name="T48" fmla="*/ 115 w 137"/>
                <a:gd name="T49" fmla="*/ 217 h 271"/>
                <a:gd name="T50" fmla="*/ 106 w 137"/>
                <a:gd name="T51" fmla="*/ 228 h 271"/>
                <a:gd name="T52" fmla="*/ 97 w 137"/>
                <a:gd name="T53" fmla="*/ 235 h 271"/>
                <a:gd name="T54" fmla="*/ 88 w 137"/>
                <a:gd name="T55" fmla="*/ 242 h 271"/>
                <a:gd name="T56" fmla="*/ 77 w 137"/>
                <a:gd name="T57" fmla="*/ 249 h 271"/>
                <a:gd name="T58" fmla="*/ 65 w 137"/>
                <a:gd name="T59" fmla="*/ 262 h 271"/>
                <a:gd name="T60" fmla="*/ 56 w 137"/>
                <a:gd name="T61" fmla="*/ 271 h 271"/>
                <a:gd name="T62" fmla="*/ 50 w 137"/>
                <a:gd name="T63" fmla="*/ 269 h 271"/>
                <a:gd name="T64" fmla="*/ 43 w 137"/>
                <a:gd name="T65" fmla="*/ 260 h 271"/>
                <a:gd name="T66" fmla="*/ 38 w 137"/>
                <a:gd name="T67" fmla="*/ 246 h 271"/>
                <a:gd name="T68" fmla="*/ 32 w 137"/>
                <a:gd name="T69" fmla="*/ 231 h 271"/>
                <a:gd name="T70" fmla="*/ 25 w 137"/>
                <a:gd name="T71" fmla="*/ 217 h 271"/>
                <a:gd name="T72" fmla="*/ 18 w 137"/>
                <a:gd name="T73" fmla="*/ 208 h 271"/>
                <a:gd name="T74" fmla="*/ 14 w 137"/>
                <a:gd name="T75" fmla="*/ 202 h 271"/>
                <a:gd name="T76" fmla="*/ 9 w 137"/>
                <a:gd name="T77" fmla="*/ 197 h 271"/>
                <a:gd name="T78" fmla="*/ 5 w 137"/>
                <a:gd name="T79" fmla="*/ 195 h 271"/>
                <a:gd name="T80" fmla="*/ 0 w 137"/>
                <a:gd name="T81" fmla="*/ 193 h 271"/>
                <a:gd name="T82" fmla="*/ 0 w 137"/>
                <a:gd name="T83" fmla="*/ 19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7" h="271">
                  <a:moveTo>
                    <a:pt x="101" y="7"/>
                  </a:moveTo>
                  <a:lnTo>
                    <a:pt x="99" y="0"/>
                  </a:lnTo>
                  <a:lnTo>
                    <a:pt x="94" y="4"/>
                  </a:lnTo>
                  <a:lnTo>
                    <a:pt x="88" y="11"/>
                  </a:lnTo>
                  <a:lnTo>
                    <a:pt x="81" y="18"/>
                  </a:lnTo>
                  <a:lnTo>
                    <a:pt x="74" y="27"/>
                  </a:lnTo>
                  <a:lnTo>
                    <a:pt x="65" y="36"/>
                  </a:lnTo>
                  <a:lnTo>
                    <a:pt x="63" y="42"/>
                  </a:lnTo>
                  <a:lnTo>
                    <a:pt x="63" y="49"/>
                  </a:lnTo>
                  <a:lnTo>
                    <a:pt x="68" y="56"/>
                  </a:lnTo>
                  <a:lnTo>
                    <a:pt x="70" y="67"/>
                  </a:lnTo>
                  <a:lnTo>
                    <a:pt x="77" y="81"/>
                  </a:lnTo>
                  <a:lnTo>
                    <a:pt x="88" y="89"/>
                  </a:lnTo>
                  <a:lnTo>
                    <a:pt x="101" y="101"/>
                  </a:lnTo>
                  <a:lnTo>
                    <a:pt x="117" y="114"/>
                  </a:lnTo>
                  <a:lnTo>
                    <a:pt x="126" y="123"/>
                  </a:lnTo>
                  <a:lnTo>
                    <a:pt x="133" y="132"/>
                  </a:lnTo>
                  <a:lnTo>
                    <a:pt x="133" y="141"/>
                  </a:lnTo>
                  <a:lnTo>
                    <a:pt x="135" y="150"/>
                  </a:lnTo>
                  <a:lnTo>
                    <a:pt x="137" y="166"/>
                  </a:lnTo>
                  <a:lnTo>
                    <a:pt x="137" y="179"/>
                  </a:lnTo>
                  <a:lnTo>
                    <a:pt x="135" y="188"/>
                  </a:lnTo>
                  <a:lnTo>
                    <a:pt x="130" y="195"/>
                  </a:lnTo>
                  <a:lnTo>
                    <a:pt x="124" y="204"/>
                  </a:lnTo>
                  <a:lnTo>
                    <a:pt x="115" y="217"/>
                  </a:lnTo>
                  <a:lnTo>
                    <a:pt x="106" y="228"/>
                  </a:lnTo>
                  <a:lnTo>
                    <a:pt x="97" y="235"/>
                  </a:lnTo>
                  <a:lnTo>
                    <a:pt x="88" y="242"/>
                  </a:lnTo>
                  <a:lnTo>
                    <a:pt x="77" y="249"/>
                  </a:lnTo>
                  <a:lnTo>
                    <a:pt x="65" y="262"/>
                  </a:lnTo>
                  <a:lnTo>
                    <a:pt x="56" y="271"/>
                  </a:lnTo>
                  <a:lnTo>
                    <a:pt x="50" y="269"/>
                  </a:lnTo>
                  <a:lnTo>
                    <a:pt x="43" y="260"/>
                  </a:lnTo>
                  <a:lnTo>
                    <a:pt x="38" y="246"/>
                  </a:lnTo>
                  <a:lnTo>
                    <a:pt x="32" y="231"/>
                  </a:lnTo>
                  <a:lnTo>
                    <a:pt x="25" y="217"/>
                  </a:lnTo>
                  <a:lnTo>
                    <a:pt x="18" y="208"/>
                  </a:lnTo>
                  <a:lnTo>
                    <a:pt x="14" y="202"/>
                  </a:lnTo>
                  <a:lnTo>
                    <a:pt x="9" y="197"/>
                  </a:lnTo>
                  <a:lnTo>
                    <a:pt x="5" y="195"/>
                  </a:lnTo>
                  <a:lnTo>
                    <a:pt x="0" y="193"/>
                  </a:lnTo>
                  <a:lnTo>
                    <a:pt x="0" y="19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27" name="Freeform 136"/>
            <p:cNvSpPr>
              <a:spLocks/>
            </p:cNvSpPr>
            <p:nvPr/>
          </p:nvSpPr>
          <p:spPr bwMode="auto">
            <a:xfrm>
              <a:off x="7524750" y="2011362"/>
              <a:ext cx="544513" cy="701675"/>
            </a:xfrm>
            <a:custGeom>
              <a:avLst/>
              <a:gdLst>
                <a:gd name="T0" fmla="*/ 339 w 343"/>
                <a:gd name="T1" fmla="*/ 20 h 442"/>
                <a:gd name="T2" fmla="*/ 334 w 343"/>
                <a:gd name="T3" fmla="*/ 22 h 442"/>
                <a:gd name="T4" fmla="*/ 325 w 343"/>
                <a:gd name="T5" fmla="*/ 27 h 442"/>
                <a:gd name="T6" fmla="*/ 314 w 343"/>
                <a:gd name="T7" fmla="*/ 29 h 442"/>
                <a:gd name="T8" fmla="*/ 303 w 343"/>
                <a:gd name="T9" fmla="*/ 38 h 442"/>
                <a:gd name="T10" fmla="*/ 291 w 343"/>
                <a:gd name="T11" fmla="*/ 47 h 442"/>
                <a:gd name="T12" fmla="*/ 285 w 343"/>
                <a:gd name="T13" fmla="*/ 49 h 442"/>
                <a:gd name="T14" fmla="*/ 282 w 343"/>
                <a:gd name="T15" fmla="*/ 43 h 442"/>
                <a:gd name="T16" fmla="*/ 285 w 343"/>
                <a:gd name="T17" fmla="*/ 34 h 442"/>
                <a:gd name="T18" fmla="*/ 291 w 343"/>
                <a:gd name="T19" fmla="*/ 25 h 442"/>
                <a:gd name="T20" fmla="*/ 296 w 343"/>
                <a:gd name="T21" fmla="*/ 18 h 442"/>
                <a:gd name="T22" fmla="*/ 296 w 343"/>
                <a:gd name="T23" fmla="*/ 11 h 442"/>
                <a:gd name="T24" fmla="*/ 294 w 343"/>
                <a:gd name="T25" fmla="*/ 2 h 442"/>
                <a:gd name="T26" fmla="*/ 278 w 343"/>
                <a:gd name="T27" fmla="*/ 4 h 442"/>
                <a:gd name="T28" fmla="*/ 256 w 343"/>
                <a:gd name="T29" fmla="*/ 25 h 442"/>
                <a:gd name="T30" fmla="*/ 244 w 343"/>
                <a:gd name="T31" fmla="*/ 34 h 442"/>
                <a:gd name="T32" fmla="*/ 233 w 343"/>
                <a:gd name="T33" fmla="*/ 38 h 442"/>
                <a:gd name="T34" fmla="*/ 222 w 343"/>
                <a:gd name="T35" fmla="*/ 40 h 442"/>
                <a:gd name="T36" fmla="*/ 213 w 343"/>
                <a:gd name="T37" fmla="*/ 47 h 442"/>
                <a:gd name="T38" fmla="*/ 213 w 343"/>
                <a:gd name="T39" fmla="*/ 51 h 442"/>
                <a:gd name="T40" fmla="*/ 220 w 343"/>
                <a:gd name="T41" fmla="*/ 63 h 442"/>
                <a:gd name="T42" fmla="*/ 226 w 343"/>
                <a:gd name="T43" fmla="*/ 69 h 442"/>
                <a:gd name="T44" fmla="*/ 229 w 343"/>
                <a:gd name="T45" fmla="*/ 72 h 442"/>
                <a:gd name="T46" fmla="*/ 231 w 343"/>
                <a:gd name="T47" fmla="*/ 74 h 442"/>
                <a:gd name="T48" fmla="*/ 233 w 343"/>
                <a:gd name="T49" fmla="*/ 85 h 442"/>
                <a:gd name="T50" fmla="*/ 238 w 343"/>
                <a:gd name="T51" fmla="*/ 96 h 442"/>
                <a:gd name="T52" fmla="*/ 240 w 343"/>
                <a:gd name="T53" fmla="*/ 99 h 442"/>
                <a:gd name="T54" fmla="*/ 247 w 343"/>
                <a:gd name="T55" fmla="*/ 94 h 442"/>
                <a:gd name="T56" fmla="*/ 256 w 343"/>
                <a:gd name="T57" fmla="*/ 90 h 442"/>
                <a:gd name="T58" fmla="*/ 267 w 343"/>
                <a:gd name="T59" fmla="*/ 85 h 442"/>
                <a:gd name="T60" fmla="*/ 271 w 343"/>
                <a:gd name="T61" fmla="*/ 78 h 442"/>
                <a:gd name="T62" fmla="*/ 280 w 343"/>
                <a:gd name="T63" fmla="*/ 74 h 442"/>
                <a:gd name="T64" fmla="*/ 291 w 343"/>
                <a:gd name="T65" fmla="*/ 76 h 442"/>
                <a:gd name="T66" fmla="*/ 296 w 343"/>
                <a:gd name="T67" fmla="*/ 83 h 442"/>
                <a:gd name="T68" fmla="*/ 298 w 343"/>
                <a:gd name="T69" fmla="*/ 96 h 442"/>
                <a:gd name="T70" fmla="*/ 280 w 343"/>
                <a:gd name="T71" fmla="*/ 112 h 442"/>
                <a:gd name="T72" fmla="*/ 247 w 343"/>
                <a:gd name="T73" fmla="*/ 132 h 442"/>
                <a:gd name="T74" fmla="*/ 240 w 343"/>
                <a:gd name="T75" fmla="*/ 139 h 442"/>
                <a:gd name="T76" fmla="*/ 242 w 343"/>
                <a:gd name="T77" fmla="*/ 146 h 442"/>
                <a:gd name="T78" fmla="*/ 247 w 343"/>
                <a:gd name="T79" fmla="*/ 150 h 442"/>
                <a:gd name="T80" fmla="*/ 253 w 343"/>
                <a:gd name="T81" fmla="*/ 157 h 442"/>
                <a:gd name="T82" fmla="*/ 260 w 343"/>
                <a:gd name="T83" fmla="*/ 166 h 442"/>
                <a:gd name="T84" fmla="*/ 276 w 343"/>
                <a:gd name="T85" fmla="*/ 211 h 442"/>
                <a:gd name="T86" fmla="*/ 278 w 343"/>
                <a:gd name="T87" fmla="*/ 249 h 442"/>
                <a:gd name="T88" fmla="*/ 287 w 343"/>
                <a:gd name="T89" fmla="*/ 262 h 442"/>
                <a:gd name="T90" fmla="*/ 289 w 343"/>
                <a:gd name="T91" fmla="*/ 285 h 442"/>
                <a:gd name="T92" fmla="*/ 271 w 343"/>
                <a:gd name="T93" fmla="*/ 305 h 442"/>
                <a:gd name="T94" fmla="*/ 244 w 343"/>
                <a:gd name="T95" fmla="*/ 334 h 442"/>
                <a:gd name="T96" fmla="*/ 238 w 343"/>
                <a:gd name="T97" fmla="*/ 350 h 442"/>
                <a:gd name="T98" fmla="*/ 224 w 343"/>
                <a:gd name="T99" fmla="*/ 370 h 442"/>
                <a:gd name="T100" fmla="*/ 193 w 343"/>
                <a:gd name="T101" fmla="*/ 397 h 442"/>
                <a:gd name="T102" fmla="*/ 150 w 343"/>
                <a:gd name="T103" fmla="*/ 412 h 442"/>
                <a:gd name="T104" fmla="*/ 99 w 343"/>
                <a:gd name="T105" fmla="*/ 428 h 442"/>
                <a:gd name="T106" fmla="*/ 40 w 343"/>
                <a:gd name="T107" fmla="*/ 433 h 442"/>
                <a:gd name="T108" fmla="*/ 13 w 343"/>
                <a:gd name="T109" fmla="*/ 430 h 442"/>
                <a:gd name="T110" fmla="*/ 0 w 343"/>
                <a:gd name="T111" fmla="*/ 4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" h="442">
                  <a:moveTo>
                    <a:pt x="343" y="22"/>
                  </a:moveTo>
                  <a:lnTo>
                    <a:pt x="339" y="20"/>
                  </a:lnTo>
                  <a:lnTo>
                    <a:pt x="336" y="20"/>
                  </a:lnTo>
                  <a:lnTo>
                    <a:pt x="334" y="22"/>
                  </a:lnTo>
                  <a:lnTo>
                    <a:pt x="330" y="25"/>
                  </a:lnTo>
                  <a:lnTo>
                    <a:pt x="325" y="27"/>
                  </a:lnTo>
                  <a:lnTo>
                    <a:pt x="321" y="27"/>
                  </a:lnTo>
                  <a:lnTo>
                    <a:pt x="314" y="29"/>
                  </a:lnTo>
                  <a:lnTo>
                    <a:pt x="307" y="34"/>
                  </a:lnTo>
                  <a:lnTo>
                    <a:pt x="303" y="38"/>
                  </a:lnTo>
                  <a:lnTo>
                    <a:pt x="298" y="43"/>
                  </a:lnTo>
                  <a:lnTo>
                    <a:pt x="291" y="47"/>
                  </a:lnTo>
                  <a:lnTo>
                    <a:pt x="287" y="49"/>
                  </a:lnTo>
                  <a:lnTo>
                    <a:pt x="285" y="49"/>
                  </a:lnTo>
                  <a:lnTo>
                    <a:pt x="282" y="47"/>
                  </a:lnTo>
                  <a:lnTo>
                    <a:pt x="282" y="43"/>
                  </a:lnTo>
                  <a:lnTo>
                    <a:pt x="282" y="38"/>
                  </a:lnTo>
                  <a:lnTo>
                    <a:pt x="285" y="34"/>
                  </a:lnTo>
                  <a:lnTo>
                    <a:pt x="287" y="29"/>
                  </a:lnTo>
                  <a:lnTo>
                    <a:pt x="291" y="25"/>
                  </a:lnTo>
                  <a:lnTo>
                    <a:pt x="294" y="20"/>
                  </a:lnTo>
                  <a:lnTo>
                    <a:pt x="296" y="18"/>
                  </a:lnTo>
                  <a:lnTo>
                    <a:pt x="298" y="13"/>
                  </a:lnTo>
                  <a:lnTo>
                    <a:pt x="296" y="11"/>
                  </a:lnTo>
                  <a:lnTo>
                    <a:pt x="296" y="7"/>
                  </a:lnTo>
                  <a:lnTo>
                    <a:pt x="294" y="2"/>
                  </a:lnTo>
                  <a:lnTo>
                    <a:pt x="287" y="0"/>
                  </a:lnTo>
                  <a:lnTo>
                    <a:pt x="278" y="4"/>
                  </a:lnTo>
                  <a:lnTo>
                    <a:pt x="267" y="13"/>
                  </a:lnTo>
                  <a:lnTo>
                    <a:pt x="256" y="25"/>
                  </a:lnTo>
                  <a:lnTo>
                    <a:pt x="249" y="31"/>
                  </a:lnTo>
                  <a:lnTo>
                    <a:pt x="244" y="34"/>
                  </a:lnTo>
                  <a:lnTo>
                    <a:pt x="240" y="36"/>
                  </a:lnTo>
                  <a:lnTo>
                    <a:pt x="233" y="38"/>
                  </a:lnTo>
                  <a:lnTo>
                    <a:pt x="229" y="38"/>
                  </a:lnTo>
                  <a:lnTo>
                    <a:pt x="222" y="40"/>
                  </a:lnTo>
                  <a:lnTo>
                    <a:pt x="217" y="45"/>
                  </a:lnTo>
                  <a:lnTo>
                    <a:pt x="213" y="47"/>
                  </a:lnTo>
                  <a:lnTo>
                    <a:pt x="213" y="49"/>
                  </a:lnTo>
                  <a:lnTo>
                    <a:pt x="213" y="51"/>
                  </a:lnTo>
                  <a:lnTo>
                    <a:pt x="215" y="56"/>
                  </a:lnTo>
                  <a:lnTo>
                    <a:pt x="220" y="63"/>
                  </a:lnTo>
                  <a:lnTo>
                    <a:pt x="224" y="67"/>
                  </a:lnTo>
                  <a:lnTo>
                    <a:pt x="226" y="69"/>
                  </a:lnTo>
                  <a:lnTo>
                    <a:pt x="226" y="69"/>
                  </a:lnTo>
                  <a:lnTo>
                    <a:pt x="229" y="72"/>
                  </a:lnTo>
                  <a:lnTo>
                    <a:pt x="229" y="72"/>
                  </a:lnTo>
                  <a:lnTo>
                    <a:pt x="231" y="74"/>
                  </a:lnTo>
                  <a:lnTo>
                    <a:pt x="231" y="78"/>
                  </a:lnTo>
                  <a:lnTo>
                    <a:pt x="233" y="85"/>
                  </a:lnTo>
                  <a:lnTo>
                    <a:pt x="235" y="92"/>
                  </a:lnTo>
                  <a:lnTo>
                    <a:pt x="238" y="96"/>
                  </a:lnTo>
                  <a:lnTo>
                    <a:pt x="238" y="99"/>
                  </a:lnTo>
                  <a:lnTo>
                    <a:pt x="240" y="99"/>
                  </a:lnTo>
                  <a:lnTo>
                    <a:pt x="242" y="96"/>
                  </a:lnTo>
                  <a:lnTo>
                    <a:pt x="247" y="94"/>
                  </a:lnTo>
                  <a:lnTo>
                    <a:pt x="249" y="92"/>
                  </a:lnTo>
                  <a:lnTo>
                    <a:pt x="256" y="90"/>
                  </a:lnTo>
                  <a:lnTo>
                    <a:pt x="262" y="87"/>
                  </a:lnTo>
                  <a:lnTo>
                    <a:pt x="267" y="85"/>
                  </a:lnTo>
                  <a:lnTo>
                    <a:pt x="269" y="81"/>
                  </a:lnTo>
                  <a:lnTo>
                    <a:pt x="271" y="78"/>
                  </a:lnTo>
                  <a:lnTo>
                    <a:pt x="274" y="76"/>
                  </a:lnTo>
                  <a:lnTo>
                    <a:pt x="280" y="74"/>
                  </a:lnTo>
                  <a:lnTo>
                    <a:pt x="287" y="74"/>
                  </a:lnTo>
                  <a:lnTo>
                    <a:pt x="291" y="76"/>
                  </a:lnTo>
                  <a:lnTo>
                    <a:pt x="294" y="78"/>
                  </a:lnTo>
                  <a:lnTo>
                    <a:pt x="296" y="83"/>
                  </a:lnTo>
                  <a:lnTo>
                    <a:pt x="298" y="90"/>
                  </a:lnTo>
                  <a:lnTo>
                    <a:pt x="298" y="96"/>
                  </a:lnTo>
                  <a:lnTo>
                    <a:pt x="294" y="105"/>
                  </a:lnTo>
                  <a:lnTo>
                    <a:pt x="280" y="112"/>
                  </a:lnTo>
                  <a:lnTo>
                    <a:pt x="262" y="119"/>
                  </a:lnTo>
                  <a:lnTo>
                    <a:pt x="247" y="132"/>
                  </a:lnTo>
                  <a:lnTo>
                    <a:pt x="242" y="137"/>
                  </a:lnTo>
                  <a:lnTo>
                    <a:pt x="240" y="139"/>
                  </a:lnTo>
                  <a:lnTo>
                    <a:pt x="240" y="143"/>
                  </a:lnTo>
                  <a:lnTo>
                    <a:pt x="242" y="146"/>
                  </a:lnTo>
                  <a:lnTo>
                    <a:pt x="244" y="148"/>
                  </a:lnTo>
                  <a:lnTo>
                    <a:pt x="247" y="150"/>
                  </a:lnTo>
                  <a:lnTo>
                    <a:pt x="251" y="152"/>
                  </a:lnTo>
                  <a:lnTo>
                    <a:pt x="253" y="157"/>
                  </a:lnTo>
                  <a:lnTo>
                    <a:pt x="258" y="161"/>
                  </a:lnTo>
                  <a:lnTo>
                    <a:pt x="260" y="166"/>
                  </a:lnTo>
                  <a:lnTo>
                    <a:pt x="269" y="188"/>
                  </a:lnTo>
                  <a:lnTo>
                    <a:pt x="276" y="211"/>
                  </a:lnTo>
                  <a:lnTo>
                    <a:pt x="278" y="235"/>
                  </a:lnTo>
                  <a:lnTo>
                    <a:pt x="278" y="249"/>
                  </a:lnTo>
                  <a:lnTo>
                    <a:pt x="282" y="255"/>
                  </a:lnTo>
                  <a:lnTo>
                    <a:pt x="287" y="262"/>
                  </a:lnTo>
                  <a:lnTo>
                    <a:pt x="291" y="273"/>
                  </a:lnTo>
                  <a:lnTo>
                    <a:pt x="289" y="285"/>
                  </a:lnTo>
                  <a:lnTo>
                    <a:pt x="282" y="294"/>
                  </a:lnTo>
                  <a:lnTo>
                    <a:pt x="271" y="305"/>
                  </a:lnTo>
                  <a:lnTo>
                    <a:pt x="256" y="323"/>
                  </a:lnTo>
                  <a:lnTo>
                    <a:pt x="244" y="334"/>
                  </a:lnTo>
                  <a:lnTo>
                    <a:pt x="240" y="343"/>
                  </a:lnTo>
                  <a:lnTo>
                    <a:pt x="238" y="350"/>
                  </a:lnTo>
                  <a:lnTo>
                    <a:pt x="233" y="356"/>
                  </a:lnTo>
                  <a:lnTo>
                    <a:pt x="224" y="370"/>
                  </a:lnTo>
                  <a:lnTo>
                    <a:pt x="213" y="386"/>
                  </a:lnTo>
                  <a:lnTo>
                    <a:pt x="193" y="397"/>
                  </a:lnTo>
                  <a:lnTo>
                    <a:pt x="173" y="403"/>
                  </a:lnTo>
                  <a:lnTo>
                    <a:pt x="150" y="412"/>
                  </a:lnTo>
                  <a:lnTo>
                    <a:pt x="128" y="419"/>
                  </a:lnTo>
                  <a:lnTo>
                    <a:pt x="99" y="428"/>
                  </a:lnTo>
                  <a:lnTo>
                    <a:pt x="67" y="433"/>
                  </a:lnTo>
                  <a:lnTo>
                    <a:pt x="40" y="433"/>
                  </a:lnTo>
                  <a:lnTo>
                    <a:pt x="20" y="430"/>
                  </a:lnTo>
                  <a:lnTo>
                    <a:pt x="13" y="430"/>
                  </a:lnTo>
                  <a:lnTo>
                    <a:pt x="7" y="433"/>
                  </a:lnTo>
                  <a:lnTo>
                    <a:pt x="0" y="435"/>
                  </a:lnTo>
                  <a:lnTo>
                    <a:pt x="2" y="44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28" name="Freeform 137"/>
            <p:cNvSpPr>
              <a:spLocks/>
            </p:cNvSpPr>
            <p:nvPr/>
          </p:nvSpPr>
          <p:spPr bwMode="auto">
            <a:xfrm>
              <a:off x="8069263" y="1936750"/>
              <a:ext cx="260350" cy="320675"/>
            </a:xfrm>
            <a:custGeom>
              <a:avLst/>
              <a:gdLst>
                <a:gd name="T0" fmla="*/ 159 w 164"/>
                <a:gd name="T1" fmla="*/ 0 h 202"/>
                <a:gd name="T2" fmla="*/ 148 w 164"/>
                <a:gd name="T3" fmla="*/ 4 h 202"/>
                <a:gd name="T4" fmla="*/ 132 w 164"/>
                <a:gd name="T5" fmla="*/ 13 h 202"/>
                <a:gd name="T6" fmla="*/ 123 w 164"/>
                <a:gd name="T7" fmla="*/ 22 h 202"/>
                <a:gd name="T8" fmla="*/ 119 w 164"/>
                <a:gd name="T9" fmla="*/ 27 h 202"/>
                <a:gd name="T10" fmla="*/ 117 w 164"/>
                <a:gd name="T11" fmla="*/ 31 h 202"/>
                <a:gd name="T12" fmla="*/ 117 w 164"/>
                <a:gd name="T13" fmla="*/ 40 h 202"/>
                <a:gd name="T14" fmla="*/ 110 w 164"/>
                <a:gd name="T15" fmla="*/ 51 h 202"/>
                <a:gd name="T16" fmla="*/ 103 w 164"/>
                <a:gd name="T17" fmla="*/ 58 h 202"/>
                <a:gd name="T18" fmla="*/ 94 w 164"/>
                <a:gd name="T19" fmla="*/ 60 h 202"/>
                <a:gd name="T20" fmla="*/ 79 w 164"/>
                <a:gd name="T21" fmla="*/ 67 h 202"/>
                <a:gd name="T22" fmla="*/ 72 w 164"/>
                <a:gd name="T23" fmla="*/ 85 h 202"/>
                <a:gd name="T24" fmla="*/ 92 w 164"/>
                <a:gd name="T25" fmla="*/ 119 h 202"/>
                <a:gd name="T26" fmla="*/ 103 w 164"/>
                <a:gd name="T27" fmla="*/ 143 h 202"/>
                <a:gd name="T28" fmla="*/ 105 w 164"/>
                <a:gd name="T29" fmla="*/ 155 h 202"/>
                <a:gd name="T30" fmla="*/ 105 w 164"/>
                <a:gd name="T31" fmla="*/ 172 h 202"/>
                <a:gd name="T32" fmla="*/ 99 w 164"/>
                <a:gd name="T33" fmla="*/ 184 h 202"/>
                <a:gd name="T34" fmla="*/ 87 w 164"/>
                <a:gd name="T35" fmla="*/ 190 h 202"/>
                <a:gd name="T36" fmla="*/ 76 w 164"/>
                <a:gd name="T37" fmla="*/ 197 h 202"/>
                <a:gd name="T38" fmla="*/ 63 w 164"/>
                <a:gd name="T39" fmla="*/ 202 h 202"/>
                <a:gd name="T40" fmla="*/ 52 w 164"/>
                <a:gd name="T41" fmla="*/ 199 h 202"/>
                <a:gd name="T42" fmla="*/ 45 w 164"/>
                <a:gd name="T43" fmla="*/ 190 h 202"/>
                <a:gd name="T44" fmla="*/ 45 w 164"/>
                <a:gd name="T45" fmla="*/ 161 h 202"/>
                <a:gd name="T46" fmla="*/ 49 w 164"/>
                <a:gd name="T47" fmla="*/ 134 h 202"/>
                <a:gd name="T48" fmla="*/ 45 w 164"/>
                <a:gd name="T49" fmla="*/ 128 h 202"/>
                <a:gd name="T50" fmla="*/ 34 w 164"/>
                <a:gd name="T51" fmla="*/ 125 h 202"/>
                <a:gd name="T52" fmla="*/ 20 w 164"/>
                <a:gd name="T53" fmla="*/ 123 h 202"/>
                <a:gd name="T54" fmla="*/ 11 w 164"/>
                <a:gd name="T55" fmla="*/ 119 h 202"/>
                <a:gd name="T56" fmla="*/ 9 w 164"/>
                <a:gd name="T57" fmla="*/ 112 h 202"/>
                <a:gd name="T58" fmla="*/ 13 w 164"/>
                <a:gd name="T59" fmla="*/ 98 h 202"/>
                <a:gd name="T60" fmla="*/ 16 w 164"/>
                <a:gd name="T61" fmla="*/ 90 h 202"/>
                <a:gd name="T62" fmla="*/ 13 w 164"/>
                <a:gd name="T63" fmla="*/ 83 h 202"/>
                <a:gd name="T64" fmla="*/ 7 w 164"/>
                <a:gd name="T65" fmla="*/ 76 h 202"/>
                <a:gd name="T66" fmla="*/ 0 w 164"/>
                <a:gd name="T67" fmla="*/ 6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4" h="202">
                  <a:moveTo>
                    <a:pt x="164" y="0"/>
                  </a:moveTo>
                  <a:lnTo>
                    <a:pt x="159" y="0"/>
                  </a:lnTo>
                  <a:lnTo>
                    <a:pt x="155" y="2"/>
                  </a:lnTo>
                  <a:lnTo>
                    <a:pt x="148" y="4"/>
                  </a:lnTo>
                  <a:lnTo>
                    <a:pt x="141" y="9"/>
                  </a:lnTo>
                  <a:lnTo>
                    <a:pt x="132" y="13"/>
                  </a:lnTo>
                  <a:lnTo>
                    <a:pt x="128" y="18"/>
                  </a:lnTo>
                  <a:lnTo>
                    <a:pt x="123" y="22"/>
                  </a:lnTo>
                  <a:lnTo>
                    <a:pt x="121" y="25"/>
                  </a:lnTo>
                  <a:lnTo>
                    <a:pt x="119" y="27"/>
                  </a:lnTo>
                  <a:lnTo>
                    <a:pt x="119" y="29"/>
                  </a:lnTo>
                  <a:lnTo>
                    <a:pt x="117" y="31"/>
                  </a:lnTo>
                  <a:lnTo>
                    <a:pt x="117" y="36"/>
                  </a:lnTo>
                  <a:lnTo>
                    <a:pt x="117" y="40"/>
                  </a:lnTo>
                  <a:lnTo>
                    <a:pt x="114" y="45"/>
                  </a:lnTo>
                  <a:lnTo>
                    <a:pt x="110" y="51"/>
                  </a:lnTo>
                  <a:lnTo>
                    <a:pt x="108" y="56"/>
                  </a:lnTo>
                  <a:lnTo>
                    <a:pt x="103" y="58"/>
                  </a:lnTo>
                  <a:lnTo>
                    <a:pt x="99" y="58"/>
                  </a:lnTo>
                  <a:lnTo>
                    <a:pt x="94" y="60"/>
                  </a:lnTo>
                  <a:lnTo>
                    <a:pt x="87" y="63"/>
                  </a:lnTo>
                  <a:lnTo>
                    <a:pt x="79" y="67"/>
                  </a:lnTo>
                  <a:lnTo>
                    <a:pt x="70" y="74"/>
                  </a:lnTo>
                  <a:lnTo>
                    <a:pt x="72" y="85"/>
                  </a:lnTo>
                  <a:lnTo>
                    <a:pt x="81" y="98"/>
                  </a:lnTo>
                  <a:lnTo>
                    <a:pt x="92" y="119"/>
                  </a:lnTo>
                  <a:lnTo>
                    <a:pt x="99" y="134"/>
                  </a:lnTo>
                  <a:lnTo>
                    <a:pt x="103" y="143"/>
                  </a:lnTo>
                  <a:lnTo>
                    <a:pt x="105" y="148"/>
                  </a:lnTo>
                  <a:lnTo>
                    <a:pt x="105" y="155"/>
                  </a:lnTo>
                  <a:lnTo>
                    <a:pt x="105" y="164"/>
                  </a:lnTo>
                  <a:lnTo>
                    <a:pt x="105" y="172"/>
                  </a:lnTo>
                  <a:lnTo>
                    <a:pt x="103" y="179"/>
                  </a:lnTo>
                  <a:lnTo>
                    <a:pt x="99" y="184"/>
                  </a:lnTo>
                  <a:lnTo>
                    <a:pt x="94" y="188"/>
                  </a:lnTo>
                  <a:lnTo>
                    <a:pt x="87" y="190"/>
                  </a:lnTo>
                  <a:lnTo>
                    <a:pt x="81" y="195"/>
                  </a:lnTo>
                  <a:lnTo>
                    <a:pt x="76" y="197"/>
                  </a:lnTo>
                  <a:lnTo>
                    <a:pt x="70" y="199"/>
                  </a:lnTo>
                  <a:lnTo>
                    <a:pt x="63" y="202"/>
                  </a:lnTo>
                  <a:lnTo>
                    <a:pt x="56" y="199"/>
                  </a:lnTo>
                  <a:lnTo>
                    <a:pt x="52" y="199"/>
                  </a:lnTo>
                  <a:lnTo>
                    <a:pt x="47" y="195"/>
                  </a:lnTo>
                  <a:lnTo>
                    <a:pt x="45" y="190"/>
                  </a:lnTo>
                  <a:lnTo>
                    <a:pt x="43" y="184"/>
                  </a:lnTo>
                  <a:lnTo>
                    <a:pt x="45" y="161"/>
                  </a:lnTo>
                  <a:lnTo>
                    <a:pt x="49" y="141"/>
                  </a:lnTo>
                  <a:lnTo>
                    <a:pt x="49" y="134"/>
                  </a:lnTo>
                  <a:lnTo>
                    <a:pt x="47" y="130"/>
                  </a:lnTo>
                  <a:lnTo>
                    <a:pt x="45" y="128"/>
                  </a:lnTo>
                  <a:lnTo>
                    <a:pt x="40" y="125"/>
                  </a:lnTo>
                  <a:lnTo>
                    <a:pt x="34" y="125"/>
                  </a:lnTo>
                  <a:lnTo>
                    <a:pt x="27" y="125"/>
                  </a:lnTo>
                  <a:lnTo>
                    <a:pt x="20" y="123"/>
                  </a:lnTo>
                  <a:lnTo>
                    <a:pt x="13" y="121"/>
                  </a:lnTo>
                  <a:lnTo>
                    <a:pt x="11" y="119"/>
                  </a:lnTo>
                  <a:lnTo>
                    <a:pt x="9" y="116"/>
                  </a:lnTo>
                  <a:lnTo>
                    <a:pt x="9" y="112"/>
                  </a:lnTo>
                  <a:lnTo>
                    <a:pt x="11" y="107"/>
                  </a:lnTo>
                  <a:lnTo>
                    <a:pt x="13" y="98"/>
                  </a:lnTo>
                  <a:lnTo>
                    <a:pt x="16" y="94"/>
                  </a:lnTo>
                  <a:lnTo>
                    <a:pt x="16" y="90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9" y="78"/>
                  </a:lnTo>
                  <a:lnTo>
                    <a:pt x="7" y="76"/>
                  </a:lnTo>
                  <a:lnTo>
                    <a:pt x="2" y="72"/>
                  </a:lnTo>
                  <a:lnTo>
                    <a:pt x="0" y="6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29" name="Freeform 138"/>
            <p:cNvSpPr>
              <a:spLocks/>
            </p:cNvSpPr>
            <p:nvPr/>
          </p:nvSpPr>
          <p:spPr bwMode="auto">
            <a:xfrm>
              <a:off x="6484938" y="200025"/>
              <a:ext cx="3706813" cy="1736725"/>
            </a:xfrm>
            <a:custGeom>
              <a:avLst/>
              <a:gdLst>
                <a:gd name="T0" fmla="*/ 256 w 2335"/>
                <a:gd name="T1" fmla="*/ 867 h 1094"/>
                <a:gd name="T2" fmla="*/ 247 w 2335"/>
                <a:gd name="T3" fmla="*/ 841 h 1094"/>
                <a:gd name="T4" fmla="*/ 200 w 2335"/>
                <a:gd name="T5" fmla="*/ 753 h 1094"/>
                <a:gd name="T6" fmla="*/ 106 w 2335"/>
                <a:gd name="T7" fmla="*/ 733 h 1094"/>
                <a:gd name="T8" fmla="*/ 0 w 2335"/>
                <a:gd name="T9" fmla="*/ 672 h 1094"/>
                <a:gd name="T10" fmla="*/ 47 w 2335"/>
                <a:gd name="T11" fmla="*/ 605 h 1094"/>
                <a:gd name="T12" fmla="*/ 126 w 2335"/>
                <a:gd name="T13" fmla="*/ 612 h 1094"/>
                <a:gd name="T14" fmla="*/ 200 w 2335"/>
                <a:gd name="T15" fmla="*/ 603 h 1094"/>
                <a:gd name="T16" fmla="*/ 202 w 2335"/>
                <a:gd name="T17" fmla="*/ 556 h 1094"/>
                <a:gd name="T18" fmla="*/ 204 w 2335"/>
                <a:gd name="T19" fmla="*/ 480 h 1094"/>
                <a:gd name="T20" fmla="*/ 146 w 2335"/>
                <a:gd name="T21" fmla="*/ 399 h 1094"/>
                <a:gd name="T22" fmla="*/ 81 w 2335"/>
                <a:gd name="T23" fmla="*/ 309 h 1094"/>
                <a:gd name="T24" fmla="*/ 99 w 2335"/>
                <a:gd name="T25" fmla="*/ 260 h 1094"/>
                <a:gd name="T26" fmla="*/ 157 w 2335"/>
                <a:gd name="T27" fmla="*/ 233 h 1094"/>
                <a:gd name="T28" fmla="*/ 204 w 2335"/>
                <a:gd name="T29" fmla="*/ 157 h 1094"/>
                <a:gd name="T30" fmla="*/ 238 w 2335"/>
                <a:gd name="T31" fmla="*/ 128 h 1094"/>
                <a:gd name="T32" fmla="*/ 478 w 2335"/>
                <a:gd name="T33" fmla="*/ 65 h 1094"/>
                <a:gd name="T34" fmla="*/ 532 w 2335"/>
                <a:gd name="T35" fmla="*/ 34 h 1094"/>
                <a:gd name="T36" fmla="*/ 617 w 2335"/>
                <a:gd name="T37" fmla="*/ 16 h 1094"/>
                <a:gd name="T38" fmla="*/ 646 w 2335"/>
                <a:gd name="T39" fmla="*/ 49 h 1094"/>
                <a:gd name="T40" fmla="*/ 785 w 2335"/>
                <a:gd name="T41" fmla="*/ 78 h 1094"/>
                <a:gd name="T42" fmla="*/ 702 w 2335"/>
                <a:gd name="T43" fmla="*/ 164 h 1094"/>
                <a:gd name="T44" fmla="*/ 738 w 2335"/>
                <a:gd name="T45" fmla="*/ 159 h 1094"/>
                <a:gd name="T46" fmla="*/ 935 w 2335"/>
                <a:gd name="T47" fmla="*/ 199 h 1094"/>
                <a:gd name="T48" fmla="*/ 1085 w 2335"/>
                <a:gd name="T49" fmla="*/ 197 h 1094"/>
                <a:gd name="T50" fmla="*/ 1148 w 2335"/>
                <a:gd name="T51" fmla="*/ 262 h 1094"/>
                <a:gd name="T52" fmla="*/ 1148 w 2335"/>
                <a:gd name="T53" fmla="*/ 235 h 1094"/>
                <a:gd name="T54" fmla="*/ 1222 w 2335"/>
                <a:gd name="T55" fmla="*/ 249 h 1094"/>
                <a:gd name="T56" fmla="*/ 1307 w 2335"/>
                <a:gd name="T57" fmla="*/ 211 h 1094"/>
                <a:gd name="T58" fmla="*/ 1426 w 2335"/>
                <a:gd name="T59" fmla="*/ 206 h 1094"/>
                <a:gd name="T60" fmla="*/ 1536 w 2335"/>
                <a:gd name="T61" fmla="*/ 255 h 1094"/>
                <a:gd name="T62" fmla="*/ 1774 w 2335"/>
                <a:gd name="T63" fmla="*/ 316 h 1094"/>
                <a:gd name="T64" fmla="*/ 1801 w 2335"/>
                <a:gd name="T65" fmla="*/ 316 h 1094"/>
                <a:gd name="T66" fmla="*/ 1899 w 2335"/>
                <a:gd name="T67" fmla="*/ 325 h 1094"/>
                <a:gd name="T68" fmla="*/ 1940 w 2335"/>
                <a:gd name="T69" fmla="*/ 316 h 1094"/>
                <a:gd name="T70" fmla="*/ 2030 w 2335"/>
                <a:gd name="T71" fmla="*/ 309 h 1094"/>
                <a:gd name="T72" fmla="*/ 2229 w 2335"/>
                <a:gd name="T73" fmla="*/ 412 h 1094"/>
                <a:gd name="T74" fmla="*/ 2261 w 2335"/>
                <a:gd name="T75" fmla="*/ 403 h 1094"/>
                <a:gd name="T76" fmla="*/ 2299 w 2335"/>
                <a:gd name="T77" fmla="*/ 453 h 1094"/>
                <a:gd name="T78" fmla="*/ 2252 w 2335"/>
                <a:gd name="T79" fmla="*/ 495 h 1094"/>
                <a:gd name="T80" fmla="*/ 2148 w 2335"/>
                <a:gd name="T81" fmla="*/ 442 h 1094"/>
                <a:gd name="T82" fmla="*/ 2135 w 2335"/>
                <a:gd name="T83" fmla="*/ 468 h 1094"/>
                <a:gd name="T84" fmla="*/ 2050 w 2335"/>
                <a:gd name="T85" fmla="*/ 477 h 1094"/>
                <a:gd name="T86" fmla="*/ 2092 w 2335"/>
                <a:gd name="T87" fmla="*/ 507 h 1094"/>
                <a:gd name="T88" fmla="*/ 2030 w 2335"/>
                <a:gd name="T89" fmla="*/ 563 h 1094"/>
                <a:gd name="T90" fmla="*/ 1843 w 2335"/>
                <a:gd name="T91" fmla="*/ 623 h 1094"/>
                <a:gd name="T92" fmla="*/ 1760 w 2335"/>
                <a:gd name="T93" fmla="*/ 693 h 1094"/>
                <a:gd name="T94" fmla="*/ 1760 w 2335"/>
                <a:gd name="T95" fmla="*/ 771 h 1094"/>
                <a:gd name="T96" fmla="*/ 1713 w 2335"/>
                <a:gd name="T97" fmla="*/ 832 h 1094"/>
                <a:gd name="T98" fmla="*/ 1630 w 2335"/>
                <a:gd name="T99" fmla="*/ 791 h 1094"/>
                <a:gd name="T100" fmla="*/ 1769 w 2335"/>
                <a:gd name="T101" fmla="*/ 616 h 1094"/>
                <a:gd name="T102" fmla="*/ 1817 w 2335"/>
                <a:gd name="T103" fmla="*/ 554 h 1094"/>
                <a:gd name="T104" fmla="*/ 1740 w 2335"/>
                <a:gd name="T105" fmla="*/ 619 h 1094"/>
                <a:gd name="T106" fmla="*/ 1736 w 2335"/>
                <a:gd name="T107" fmla="*/ 598 h 1094"/>
                <a:gd name="T108" fmla="*/ 1653 w 2335"/>
                <a:gd name="T109" fmla="*/ 578 h 1094"/>
                <a:gd name="T110" fmla="*/ 1586 w 2335"/>
                <a:gd name="T111" fmla="*/ 654 h 1094"/>
                <a:gd name="T112" fmla="*/ 1451 w 2335"/>
                <a:gd name="T113" fmla="*/ 681 h 1094"/>
                <a:gd name="T114" fmla="*/ 1319 w 2335"/>
                <a:gd name="T115" fmla="*/ 695 h 1094"/>
                <a:gd name="T116" fmla="*/ 1245 w 2335"/>
                <a:gd name="T117" fmla="*/ 796 h 1094"/>
                <a:gd name="T118" fmla="*/ 1316 w 2335"/>
                <a:gd name="T119" fmla="*/ 935 h 1094"/>
                <a:gd name="T120" fmla="*/ 1162 w 2335"/>
                <a:gd name="T121" fmla="*/ 1094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35" h="1094">
                  <a:moveTo>
                    <a:pt x="301" y="910"/>
                  </a:moveTo>
                  <a:lnTo>
                    <a:pt x="301" y="906"/>
                  </a:lnTo>
                  <a:lnTo>
                    <a:pt x="298" y="899"/>
                  </a:lnTo>
                  <a:lnTo>
                    <a:pt x="294" y="894"/>
                  </a:lnTo>
                  <a:lnTo>
                    <a:pt x="292" y="890"/>
                  </a:lnTo>
                  <a:lnTo>
                    <a:pt x="289" y="885"/>
                  </a:lnTo>
                  <a:lnTo>
                    <a:pt x="283" y="881"/>
                  </a:lnTo>
                  <a:lnTo>
                    <a:pt x="278" y="876"/>
                  </a:lnTo>
                  <a:lnTo>
                    <a:pt x="271" y="874"/>
                  </a:lnTo>
                  <a:lnTo>
                    <a:pt x="267" y="872"/>
                  </a:lnTo>
                  <a:lnTo>
                    <a:pt x="265" y="872"/>
                  </a:lnTo>
                  <a:lnTo>
                    <a:pt x="265" y="870"/>
                  </a:lnTo>
                  <a:lnTo>
                    <a:pt x="263" y="870"/>
                  </a:lnTo>
                  <a:lnTo>
                    <a:pt x="258" y="870"/>
                  </a:lnTo>
                  <a:lnTo>
                    <a:pt x="256" y="867"/>
                  </a:lnTo>
                  <a:lnTo>
                    <a:pt x="258" y="865"/>
                  </a:lnTo>
                  <a:lnTo>
                    <a:pt x="260" y="863"/>
                  </a:lnTo>
                  <a:lnTo>
                    <a:pt x="263" y="861"/>
                  </a:lnTo>
                  <a:lnTo>
                    <a:pt x="267" y="856"/>
                  </a:lnTo>
                  <a:lnTo>
                    <a:pt x="271" y="854"/>
                  </a:lnTo>
                  <a:lnTo>
                    <a:pt x="274" y="852"/>
                  </a:lnTo>
                  <a:lnTo>
                    <a:pt x="274" y="850"/>
                  </a:lnTo>
                  <a:lnTo>
                    <a:pt x="271" y="847"/>
                  </a:lnTo>
                  <a:lnTo>
                    <a:pt x="267" y="845"/>
                  </a:lnTo>
                  <a:lnTo>
                    <a:pt x="263" y="845"/>
                  </a:lnTo>
                  <a:lnTo>
                    <a:pt x="260" y="843"/>
                  </a:lnTo>
                  <a:lnTo>
                    <a:pt x="256" y="841"/>
                  </a:lnTo>
                  <a:lnTo>
                    <a:pt x="254" y="841"/>
                  </a:lnTo>
                  <a:lnTo>
                    <a:pt x="249" y="841"/>
                  </a:lnTo>
                  <a:lnTo>
                    <a:pt x="247" y="841"/>
                  </a:lnTo>
                  <a:lnTo>
                    <a:pt x="245" y="838"/>
                  </a:lnTo>
                  <a:lnTo>
                    <a:pt x="240" y="836"/>
                  </a:lnTo>
                  <a:lnTo>
                    <a:pt x="240" y="832"/>
                  </a:lnTo>
                  <a:lnTo>
                    <a:pt x="238" y="827"/>
                  </a:lnTo>
                  <a:lnTo>
                    <a:pt x="236" y="820"/>
                  </a:lnTo>
                  <a:lnTo>
                    <a:pt x="233" y="814"/>
                  </a:lnTo>
                  <a:lnTo>
                    <a:pt x="229" y="809"/>
                  </a:lnTo>
                  <a:lnTo>
                    <a:pt x="224" y="807"/>
                  </a:lnTo>
                  <a:lnTo>
                    <a:pt x="220" y="802"/>
                  </a:lnTo>
                  <a:lnTo>
                    <a:pt x="213" y="798"/>
                  </a:lnTo>
                  <a:lnTo>
                    <a:pt x="206" y="787"/>
                  </a:lnTo>
                  <a:lnTo>
                    <a:pt x="202" y="771"/>
                  </a:lnTo>
                  <a:lnTo>
                    <a:pt x="202" y="760"/>
                  </a:lnTo>
                  <a:lnTo>
                    <a:pt x="202" y="755"/>
                  </a:lnTo>
                  <a:lnTo>
                    <a:pt x="200" y="753"/>
                  </a:lnTo>
                  <a:lnTo>
                    <a:pt x="195" y="751"/>
                  </a:lnTo>
                  <a:lnTo>
                    <a:pt x="191" y="749"/>
                  </a:lnTo>
                  <a:lnTo>
                    <a:pt x="184" y="751"/>
                  </a:lnTo>
                  <a:lnTo>
                    <a:pt x="180" y="751"/>
                  </a:lnTo>
                  <a:lnTo>
                    <a:pt x="177" y="749"/>
                  </a:lnTo>
                  <a:lnTo>
                    <a:pt x="173" y="746"/>
                  </a:lnTo>
                  <a:lnTo>
                    <a:pt x="168" y="742"/>
                  </a:lnTo>
                  <a:lnTo>
                    <a:pt x="164" y="737"/>
                  </a:lnTo>
                  <a:lnTo>
                    <a:pt x="157" y="733"/>
                  </a:lnTo>
                  <a:lnTo>
                    <a:pt x="150" y="733"/>
                  </a:lnTo>
                  <a:lnTo>
                    <a:pt x="139" y="735"/>
                  </a:lnTo>
                  <a:lnTo>
                    <a:pt x="126" y="737"/>
                  </a:lnTo>
                  <a:lnTo>
                    <a:pt x="117" y="737"/>
                  </a:lnTo>
                  <a:lnTo>
                    <a:pt x="110" y="735"/>
                  </a:lnTo>
                  <a:lnTo>
                    <a:pt x="106" y="733"/>
                  </a:lnTo>
                  <a:lnTo>
                    <a:pt x="103" y="733"/>
                  </a:lnTo>
                  <a:lnTo>
                    <a:pt x="99" y="731"/>
                  </a:lnTo>
                  <a:lnTo>
                    <a:pt x="97" y="726"/>
                  </a:lnTo>
                  <a:lnTo>
                    <a:pt x="92" y="724"/>
                  </a:lnTo>
                  <a:lnTo>
                    <a:pt x="79" y="720"/>
                  </a:lnTo>
                  <a:lnTo>
                    <a:pt x="65" y="720"/>
                  </a:lnTo>
                  <a:lnTo>
                    <a:pt x="49" y="717"/>
                  </a:lnTo>
                  <a:lnTo>
                    <a:pt x="34" y="713"/>
                  </a:lnTo>
                  <a:lnTo>
                    <a:pt x="20" y="706"/>
                  </a:lnTo>
                  <a:lnTo>
                    <a:pt x="11" y="699"/>
                  </a:lnTo>
                  <a:lnTo>
                    <a:pt x="7" y="695"/>
                  </a:lnTo>
                  <a:lnTo>
                    <a:pt x="5" y="688"/>
                  </a:lnTo>
                  <a:lnTo>
                    <a:pt x="2" y="681"/>
                  </a:lnTo>
                  <a:lnTo>
                    <a:pt x="2" y="677"/>
                  </a:lnTo>
                  <a:lnTo>
                    <a:pt x="0" y="672"/>
                  </a:lnTo>
                  <a:lnTo>
                    <a:pt x="0" y="670"/>
                  </a:lnTo>
                  <a:lnTo>
                    <a:pt x="0" y="670"/>
                  </a:lnTo>
                  <a:lnTo>
                    <a:pt x="5" y="668"/>
                  </a:lnTo>
                  <a:lnTo>
                    <a:pt x="7" y="663"/>
                  </a:lnTo>
                  <a:lnTo>
                    <a:pt x="14" y="659"/>
                  </a:lnTo>
                  <a:lnTo>
                    <a:pt x="18" y="654"/>
                  </a:lnTo>
                  <a:lnTo>
                    <a:pt x="23" y="650"/>
                  </a:lnTo>
                  <a:lnTo>
                    <a:pt x="27" y="646"/>
                  </a:lnTo>
                  <a:lnTo>
                    <a:pt x="29" y="641"/>
                  </a:lnTo>
                  <a:lnTo>
                    <a:pt x="32" y="634"/>
                  </a:lnTo>
                  <a:lnTo>
                    <a:pt x="34" y="628"/>
                  </a:lnTo>
                  <a:lnTo>
                    <a:pt x="34" y="621"/>
                  </a:lnTo>
                  <a:lnTo>
                    <a:pt x="32" y="612"/>
                  </a:lnTo>
                  <a:lnTo>
                    <a:pt x="36" y="607"/>
                  </a:lnTo>
                  <a:lnTo>
                    <a:pt x="47" y="605"/>
                  </a:lnTo>
                  <a:lnTo>
                    <a:pt x="61" y="603"/>
                  </a:lnTo>
                  <a:lnTo>
                    <a:pt x="74" y="603"/>
                  </a:lnTo>
                  <a:lnTo>
                    <a:pt x="79" y="603"/>
                  </a:lnTo>
                  <a:lnTo>
                    <a:pt x="83" y="603"/>
                  </a:lnTo>
                  <a:lnTo>
                    <a:pt x="83" y="603"/>
                  </a:lnTo>
                  <a:lnTo>
                    <a:pt x="85" y="603"/>
                  </a:lnTo>
                  <a:lnTo>
                    <a:pt x="85" y="605"/>
                  </a:lnTo>
                  <a:lnTo>
                    <a:pt x="88" y="607"/>
                  </a:lnTo>
                  <a:lnTo>
                    <a:pt x="90" y="610"/>
                  </a:lnTo>
                  <a:lnTo>
                    <a:pt x="94" y="612"/>
                  </a:lnTo>
                  <a:lnTo>
                    <a:pt x="99" y="612"/>
                  </a:lnTo>
                  <a:lnTo>
                    <a:pt x="103" y="612"/>
                  </a:lnTo>
                  <a:lnTo>
                    <a:pt x="110" y="612"/>
                  </a:lnTo>
                  <a:lnTo>
                    <a:pt x="117" y="612"/>
                  </a:lnTo>
                  <a:lnTo>
                    <a:pt x="126" y="612"/>
                  </a:lnTo>
                  <a:lnTo>
                    <a:pt x="132" y="612"/>
                  </a:lnTo>
                  <a:lnTo>
                    <a:pt x="139" y="612"/>
                  </a:lnTo>
                  <a:lnTo>
                    <a:pt x="148" y="612"/>
                  </a:lnTo>
                  <a:lnTo>
                    <a:pt x="155" y="612"/>
                  </a:lnTo>
                  <a:lnTo>
                    <a:pt x="157" y="610"/>
                  </a:lnTo>
                  <a:lnTo>
                    <a:pt x="159" y="610"/>
                  </a:lnTo>
                  <a:lnTo>
                    <a:pt x="162" y="605"/>
                  </a:lnTo>
                  <a:lnTo>
                    <a:pt x="164" y="601"/>
                  </a:lnTo>
                  <a:lnTo>
                    <a:pt x="168" y="598"/>
                  </a:lnTo>
                  <a:lnTo>
                    <a:pt x="171" y="598"/>
                  </a:lnTo>
                  <a:lnTo>
                    <a:pt x="173" y="598"/>
                  </a:lnTo>
                  <a:lnTo>
                    <a:pt x="177" y="601"/>
                  </a:lnTo>
                  <a:lnTo>
                    <a:pt x="184" y="601"/>
                  </a:lnTo>
                  <a:lnTo>
                    <a:pt x="191" y="603"/>
                  </a:lnTo>
                  <a:lnTo>
                    <a:pt x="200" y="603"/>
                  </a:lnTo>
                  <a:lnTo>
                    <a:pt x="209" y="603"/>
                  </a:lnTo>
                  <a:lnTo>
                    <a:pt x="213" y="601"/>
                  </a:lnTo>
                  <a:lnTo>
                    <a:pt x="218" y="598"/>
                  </a:lnTo>
                  <a:lnTo>
                    <a:pt x="220" y="596"/>
                  </a:lnTo>
                  <a:lnTo>
                    <a:pt x="220" y="594"/>
                  </a:lnTo>
                  <a:lnTo>
                    <a:pt x="218" y="589"/>
                  </a:lnTo>
                  <a:lnTo>
                    <a:pt x="215" y="587"/>
                  </a:lnTo>
                  <a:lnTo>
                    <a:pt x="209" y="585"/>
                  </a:lnTo>
                  <a:lnTo>
                    <a:pt x="202" y="581"/>
                  </a:lnTo>
                  <a:lnTo>
                    <a:pt x="197" y="576"/>
                  </a:lnTo>
                  <a:lnTo>
                    <a:pt x="195" y="572"/>
                  </a:lnTo>
                  <a:lnTo>
                    <a:pt x="195" y="567"/>
                  </a:lnTo>
                  <a:lnTo>
                    <a:pt x="197" y="563"/>
                  </a:lnTo>
                  <a:lnTo>
                    <a:pt x="200" y="560"/>
                  </a:lnTo>
                  <a:lnTo>
                    <a:pt x="202" y="556"/>
                  </a:lnTo>
                  <a:lnTo>
                    <a:pt x="202" y="554"/>
                  </a:lnTo>
                  <a:lnTo>
                    <a:pt x="202" y="547"/>
                  </a:lnTo>
                  <a:lnTo>
                    <a:pt x="202" y="540"/>
                  </a:lnTo>
                  <a:lnTo>
                    <a:pt x="202" y="536"/>
                  </a:lnTo>
                  <a:lnTo>
                    <a:pt x="202" y="533"/>
                  </a:lnTo>
                  <a:lnTo>
                    <a:pt x="204" y="529"/>
                  </a:lnTo>
                  <a:lnTo>
                    <a:pt x="211" y="520"/>
                  </a:lnTo>
                  <a:lnTo>
                    <a:pt x="220" y="504"/>
                  </a:lnTo>
                  <a:lnTo>
                    <a:pt x="224" y="491"/>
                  </a:lnTo>
                  <a:lnTo>
                    <a:pt x="224" y="489"/>
                  </a:lnTo>
                  <a:lnTo>
                    <a:pt x="222" y="484"/>
                  </a:lnTo>
                  <a:lnTo>
                    <a:pt x="220" y="482"/>
                  </a:lnTo>
                  <a:lnTo>
                    <a:pt x="213" y="482"/>
                  </a:lnTo>
                  <a:lnTo>
                    <a:pt x="209" y="480"/>
                  </a:lnTo>
                  <a:lnTo>
                    <a:pt x="204" y="480"/>
                  </a:lnTo>
                  <a:lnTo>
                    <a:pt x="200" y="480"/>
                  </a:lnTo>
                  <a:lnTo>
                    <a:pt x="195" y="480"/>
                  </a:lnTo>
                  <a:lnTo>
                    <a:pt x="191" y="477"/>
                  </a:lnTo>
                  <a:lnTo>
                    <a:pt x="189" y="475"/>
                  </a:lnTo>
                  <a:lnTo>
                    <a:pt x="186" y="473"/>
                  </a:lnTo>
                  <a:lnTo>
                    <a:pt x="184" y="466"/>
                  </a:lnTo>
                  <a:lnTo>
                    <a:pt x="184" y="462"/>
                  </a:lnTo>
                  <a:lnTo>
                    <a:pt x="182" y="457"/>
                  </a:lnTo>
                  <a:lnTo>
                    <a:pt x="177" y="455"/>
                  </a:lnTo>
                  <a:lnTo>
                    <a:pt x="175" y="451"/>
                  </a:lnTo>
                  <a:lnTo>
                    <a:pt x="171" y="442"/>
                  </a:lnTo>
                  <a:lnTo>
                    <a:pt x="162" y="426"/>
                  </a:lnTo>
                  <a:lnTo>
                    <a:pt x="153" y="412"/>
                  </a:lnTo>
                  <a:lnTo>
                    <a:pt x="148" y="406"/>
                  </a:lnTo>
                  <a:lnTo>
                    <a:pt x="146" y="399"/>
                  </a:lnTo>
                  <a:lnTo>
                    <a:pt x="146" y="392"/>
                  </a:lnTo>
                  <a:lnTo>
                    <a:pt x="146" y="388"/>
                  </a:lnTo>
                  <a:lnTo>
                    <a:pt x="148" y="383"/>
                  </a:lnTo>
                  <a:lnTo>
                    <a:pt x="150" y="379"/>
                  </a:lnTo>
                  <a:lnTo>
                    <a:pt x="155" y="374"/>
                  </a:lnTo>
                  <a:lnTo>
                    <a:pt x="159" y="368"/>
                  </a:lnTo>
                  <a:lnTo>
                    <a:pt x="164" y="361"/>
                  </a:lnTo>
                  <a:lnTo>
                    <a:pt x="162" y="352"/>
                  </a:lnTo>
                  <a:lnTo>
                    <a:pt x="150" y="343"/>
                  </a:lnTo>
                  <a:lnTo>
                    <a:pt x="135" y="336"/>
                  </a:lnTo>
                  <a:lnTo>
                    <a:pt x="115" y="327"/>
                  </a:lnTo>
                  <a:lnTo>
                    <a:pt x="97" y="318"/>
                  </a:lnTo>
                  <a:lnTo>
                    <a:pt x="88" y="316"/>
                  </a:lnTo>
                  <a:lnTo>
                    <a:pt x="83" y="312"/>
                  </a:lnTo>
                  <a:lnTo>
                    <a:pt x="81" y="309"/>
                  </a:lnTo>
                  <a:lnTo>
                    <a:pt x="81" y="305"/>
                  </a:lnTo>
                  <a:lnTo>
                    <a:pt x="81" y="303"/>
                  </a:lnTo>
                  <a:lnTo>
                    <a:pt x="83" y="300"/>
                  </a:lnTo>
                  <a:lnTo>
                    <a:pt x="88" y="298"/>
                  </a:lnTo>
                  <a:lnTo>
                    <a:pt x="90" y="296"/>
                  </a:lnTo>
                  <a:lnTo>
                    <a:pt x="94" y="294"/>
                  </a:lnTo>
                  <a:lnTo>
                    <a:pt x="99" y="291"/>
                  </a:lnTo>
                  <a:lnTo>
                    <a:pt x="103" y="289"/>
                  </a:lnTo>
                  <a:lnTo>
                    <a:pt x="106" y="289"/>
                  </a:lnTo>
                  <a:lnTo>
                    <a:pt x="110" y="285"/>
                  </a:lnTo>
                  <a:lnTo>
                    <a:pt x="112" y="282"/>
                  </a:lnTo>
                  <a:lnTo>
                    <a:pt x="112" y="276"/>
                  </a:lnTo>
                  <a:lnTo>
                    <a:pt x="110" y="271"/>
                  </a:lnTo>
                  <a:lnTo>
                    <a:pt x="106" y="264"/>
                  </a:lnTo>
                  <a:lnTo>
                    <a:pt x="99" y="260"/>
                  </a:lnTo>
                  <a:lnTo>
                    <a:pt x="94" y="255"/>
                  </a:lnTo>
                  <a:lnTo>
                    <a:pt x="92" y="253"/>
                  </a:lnTo>
                  <a:lnTo>
                    <a:pt x="92" y="251"/>
                  </a:lnTo>
                  <a:lnTo>
                    <a:pt x="92" y="249"/>
                  </a:lnTo>
                  <a:lnTo>
                    <a:pt x="92" y="247"/>
                  </a:lnTo>
                  <a:lnTo>
                    <a:pt x="94" y="244"/>
                  </a:lnTo>
                  <a:lnTo>
                    <a:pt x="99" y="242"/>
                  </a:lnTo>
                  <a:lnTo>
                    <a:pt x="101" y="242"/>
                  </a:lnTo>
                  <a:lnTo>
                    <a:pt x="106" y="240"/>
                  </a:lnTo>
                  <a:lnTo>
                    <a:pt x="106" y="240"/>
                  </a:lnTo>
                  <a:lnTo>
                    <a:pt x="112" y="238"/>
                  </a:lnTo>
                  <a:lnTo>
                    <a:pt x="123" y="240"/>
                  </a:lnTo>
                  <a:lnTo>
                    <a:pt x="139" y="240"/>
                  </a:lnTo>
                  <a:lnTo>
                    <a:pt x="153" y="238"/>
                  </a:lnTo>
                  <a:lnTo>
                    <a:pt x="157" y="233"/>
                  </a:lnTo>
                  <a:lnTo>
                    <a:pt x="157" y="231"/>
                  </a:lnTo>
                  <a:lnTo>
                    <a:pt x="157" y="229"/>
                  </a:lnTo>
                  <a:lnTo>
                    <a:pt x="153" y="226"/>
                  </a:lnTo>
                  <a:lnTo>
                    <a:pt x="146" y="224"/>
                  </a:lnTo>
                  <a:lnTo>
                    <a:pt x="137" y="222"/>
                  </a:lnTo>
                  <a:lnTo>
                    <a:pt x="126" y="217"/>
                  </a:lnTo>
                  <a:lnTo>
                    <a:pt x="112" y="211"/>
                  </a:lnTo>
                  <a:lnTo>
                    <a:pt x="106" y="202"/>
                  </a:lnTo>
                  <a:lnTo>
                    <a:pt x="106" y="190"/>
                  </a:lnTo>
                  <a:lnTo>
                    <a:pt x="112" y="179"/>
                  </a:lnTo>
                  <a:lnTo>
                    <a:pt x="126" y="166"/>
                  </a:lnTo>
                  <a:lnTo>
                    <a:pt x="141" y="155"/>
                  </a:lnTo>
                  <a:lnTo>
                    <a:pt x="159" y="155"/>
                  </a:lnTo>
                  <a:lnTo>
                    <a:pt x="180" y="157"/>
                  </a:lnTo>
                  <a:lnTo>
                    <a:pt x="204" y="157"/>
                  </a:lnTo>
                  <a:lnTo>
                    <a:pt x="213" y="157"/>
                  </a:lnTo>
                  <a:lnTo>
                    <a:pt x="220" y="157"/>
                  </a:lnTo>
                  <a:lnTo>
                    <a:pt x="224" y="157"/>
                  </a:lnTo>
                  <a:lnTo>
                    <a:pt x="227" y="157"/>
                  </a:lnTo>
                  <a:lnTo>
                    <a:pt x="227" y="155"/>
                  </a:lnTo>
                  <a:lnTo>
                    <a:pt x="227" y="152"/>
                  </a:lnTo>
                  <a:lnTo>
                    <a:pt x="227" y="150"/>
                  </a:lnTo>
                  <a:lnTo>
                    <a:pt x="224" y="148"/>
                  </a:lnTo>
                  <a:lnTo>
                    <a:pt x="224" y="146"/>
                  </a:lnTo>
                  <a:lnTo>
                    <a:pt x="227" y="141"/>
                  </a:lnTo>
                  <a:lnTo>
                    <a:pt x="229" y="137"/>
                  </a:lnTo>
                  <a:lnTo>
                    <a:pt x="231" y="134"/>
                  </a:lnTo>
                  <a:lnTo>
                    <a:pt x="233" y="132"/>
                  </a:lnTo>
                  <a:lnTo>
                    <a:pt x="236" y="130"/>
                  </a:lnTo>
                  <a:lnTo>
                    <a:pt x="238" y="128"/>
                  </a:lnTo>
                  <a:lnTo>
                    <a:pt x="242" y="123"/>
                  </a:lnTo>
                  <a:lnTo>
                    <a:pt x="247" y="119"/>
                  </a:lnTo>
                  <a:lnTo>
                    <a:pt x="254" y="112"/>
                  </a:lnTo>
                  <a:lnTo>
                    <a:pt x="263" y="101"/>
                  </a:lnTo>
                  <a:lnTo>
                    <a:pt x="269" y="96"/>
                  </a:lnTo>
                  <a:lnTo>
                    <a:pt x="278" y="94"/>
                  </a:lnTo>
                  <a:lnTo>
                    <a:pt x="294" y="94"/>
                  </a:lnTo>
                  <a:lnTo>
                    <a:pt x="314" y="92"/>
                  </a:lnTo>
                  <a:lnTo>
                    <a:pt x="350" y="85"/>
                  </a:lnTo>
                  <a:lnTo>
                    <a:pt x="384" y="76"/>
                  </a:lnTo>
                  <a:lnTo>
                    <a:pt x="417" y="74"/>
                  </a:lnTo>
                  <a:lnTo>
                    <a:pt x="437" y="74"/>
                  </a:lnTo>
                  <a:lnTo>
                    <a:pt x="453" y="74"/>
                  </a:lnTo>
                  <a:lnTo>
                    <a:pt x="464" y="72"/>
                  </a:lnTo>
                  <a:lnTo>
                    <a:pt x="478" y="65"/>
                  </a:lnTo>
                  <a:lnTo>
                    <a:pt x="482" y="60"/>
                  </a:lnTo>
                  <a:lnTo>
                    <a:pt x="487" y="60"/>
                  </a:lnTo>
                  <a:lnTo>
                    <a:pt x="489" y="58"/>
                  </a:lnTo>
                  <a:lnTo>
                    <a:pt x="491" y="58"/>
                  </a:lnTo>
                  <a:lnTo>
                    <a:pt x="493" y="58"/>
                  </a:lnTo>
                  <a:lnTo>
                    <a:pt x="498" y="58"/>
                  </a:lnTo>
                  <a:lnTo>
                    <a:pt x="505" y="58"/>
                  </a:lnTo>
                  <a:lnTo>
                    <a:pt x="511" y="56"/>
                  </a:lnTo>
                  <a:lnTo>
                    <a:pt x="520" y="56"/>
                  </a:lnTo>
                  <a:lnTo>
                    <a:pt x="527" y="54"/>
                  </a:lnTo>
                  <a:lnTo>
                    <a:pt x="529" y="51"/>
                  </a:lnTo>
                  <a:lnTo>
                    <a:pt x="532" y="47"/>
                  </a:lnTo>
                  <a:lnTo>
                    <a:pt x="532" y="43"/>
                  </a:lnTo>
                  <a:lnTo>
                    <a:pt x="532" y="38"/>
                  </a:lnTo>
                  <a:lnTo>
                    <a:pt x="532" y="34"/>
                  </a:lnTo>
                  <a:lnTo>
                    <a:pt x="532" y="29"/>
                  </a:lnTo>
                  <a:lnTo>
                    <a:pt x="538" y="20"/>
                  </a:lnTo>
                  <a:lnTo>
                    <a:pt x="556" y="11"/>
                  </a:lnTo>
                  <a:lnTo>
                    <a:pt x="576" y="4"/>
                  </a:lnTo>
                  <a:lnTo>
                    <a:pt x="597" y="0"/>
                  </a:lnTo>
                  <a:lnTo>
                    <a:pt x="606" y="0"/>
                  </a:lnTo>
                  <a:lnTo>
                    <a:pt x="610" y="0"/>
                  </a:lnTo>
                  <a:lnTo>
                    <a:pt x="615" y="0"/>
                  </a:lnTo>
                  <a:lnTo>
                    <a:pt x="617" y="0"/>
                  </a:lnTo>
                  <a:lnTo>
                    <a:pt x="617" y="2"/>
                  </a:lnTo>
                  <a:lnTo>
                    <a:pt x="617" y="4"/>
                  </a:lnTo>
                  <a:lnTo>
                    <a:pt x="617" y="7"/>
                  </a:lnTo>
                  <a:lnTo>
                    <a:pt x="619" y="11"/>
                  </a:lnTo>
                  <a:lnTo>
                    <a:pt x="619" y="13"/>
                  </a:lnTo>
                  <a:lnTo>
                    <a:pt x="617" y="16"/>
                  </a:lnTo>
                  <a:lnTo>
                    <a:pt x="615" y="18"/>
                  </a:lnTo>
                  <a:lnTo>
                    <a:pt x="612" y="20"/>
                  </a:lnTo>
                  <a:lnTo>
                    <a:pt x="612" y="22"/>
                  </a:lnTo>
                  <a:lnTo>
                    <a:pt x="612" y="25"/>
                  </a:lnTo>
                  <a:lnTo>
                    <a:pt x="617" y="27"/>
                  </a:lnTo>
                  <a:lnTo>
                    <a:pt x="621" y="29"/>
                  </a:lnTo>
                  <a:lnTo>
                    <a:pt x="626" y="29"/>
                  </a:lnTo>
                  <a:lnTo>
                    <a:pt x="628" y="31"/>
                  </a:lnTo>
                  <a:lnTo>
                    <a:pt x="633" y="31"/>
                  </a:lnTo>
                  <a:lnTo>
                    <a:pt x="635" y="36"/>
                  </a:lnTo>
                  <a:lnTo>
                    <a:pt x="637" y="40"/>
                  </a:lnTo>
                  <a:lnTo>
                    <a:pt x="639" y="45"/>
                  </a:lnTo>
                  <a:lnTo>
                    <a:pt x="641" y="47"/>
                  </a:lnTo>
                  <a:lnTo>
                    <a:pt x="641" y="49"/>
                  </a:lnTo>
                  <a:lnTo>
                    <a:pt x="646" y="49"/>
                  </a:lnTo>
                  <a:lnTo>
                    <a:pt x="648" y="49"/>
                  </a:lnTo>
                  <a:lnTo>
                    <a:pt x="655" y="49"/>
                  </a:lnTo>
                  <a:lnTo>
                    <a:pt x="662" y="47"/>
                  </a:lnTo>
                  <a:lnTo>
                    <a:pt x="673" y="45"/>
                  </a:lnTo>
                  <a:lnTo>
                    <a:pt x="689" y="43"/>
                  </a:lnTo>
                  <a:lnTo>
                    <a:pt x="695" y="43"/>
                  </a:lnTo>
                  <a:lnTo>
                    <a:pt x="702" y="40"/>
                  </a:lnTo>
                  <a:lnTo>
                    <a:pt x="713" y="43"/>
                  </a:lnTo>
                  <a:lnTo>
                    <a:pt x="733" y="43"/>
                  </a:lnTo>
                  <a:lnTo>
                    <a:pt x="754" y="45"/>
                  </a:lnTo>
                  <a:lnTo>
                    <a:pt x="765" y="49"/>
                  </a:lnTo>
                  <a:lnTo>
                    <a:pt x="769" y="54"/>
                  </a:lnTo>
                  <a:lnTo>
                    <a:pt x="774" y="60"/>
                  </a:lnTo>
                  <a:lnTo>
                    <a:pt x="778" y="67"/>
                  </a:lnTo>
                  <a:lnTo>
                    <a:pt x="785" y="78"/>
                  </a:lnTo>
                  <a:lnTo>
                    <a:pt x="785" y="92"/>
                  </a:lnTo>
                  <a:lnTo>
                    <a:pt x="774" y="103"/>
                  </a:lnTo>
                  <a:lnTo>
                    <a:pt x="756" y="116"/>
                  </a:lnTo>
                  <a:lnTo>
                    <a:pt x="704" y="139"/>
                  </a:lnTo>
                  <a:lnTo>
                    <a:pt x="659" y="157"/>
                  </a:lnTo>
                  <a:lnTo>
                    <a:pt x="641" y="168"/>
                  </a:lnTo>
                  <a:lnTo>
                    <a:pt x="628" y="182"/>
                  </a:lnTo>
                  <a:lnTo>
                    <a:pt x="619" y="190"/>
                  </a:lnTo>
                  <a:lnTo>
                    <a:pt x="617" y="193"/>
                  </a:lnTo>
                  <a:lnTo>
                    <a:pt x="621" y="190"/>
                  </a:lnTo>
                  <a:lnTo>
                    <a:pt x="637" y="188"/>
                  </a:lnTo>
                  <a:lnTo>
                    <a:pt x="655" y="182"/>
                  </a:lnTo>
                  <a:lnTo>
                    <a:pt x="675" y="175"/>
                  </a:lnTo>
                  <a:lnTo>
                    <a:pt x="693" y="168"/>
                  </a:lnTo>
                  <a:lnTo>
                    <a:pt x="702" y="164"/>
                  </a:lnTo>
                  <a:lnTo>
                    <a:pt x="713" y="161"/>
                  </a:lnTo>
                  <a:lnTo>
                    <a:pt x="722" y="161"/>
                  </a:lnTo>
                  <a:lnTo>
                    <a:pt x="722" y="161"/>
                  </a:lnTo>
                  <a:lnTo>
                    <a:pt x="724" y="155"/>
                  </a:lnTo>
                  <a:lnTo>
                    <a:pt x="727" y="150"/>
                  </a:lnTo>
                  <a:lnTo>
                    <a:pt x="729" y="146"/>
                  </a:lnTo>
                  <a:lnTo>
                    <a:pt x="731" y="143"/>
                  </a:lnTo>
                  <a:lnTo>
                    <a:pt x="731" y="141"/>
                  </a:lnTo>
                  <a:lnTo>
                    <a:pt x="731" y="143"/>
                  </a:lnTo>
                  <a:lnTo>
                    <a:pt x="729" y="146"/>
                  </a:lnTo>
                  <a:lnTo>
                    <a:pt x="727" y="150"/>
                  </a:lnTo>
                  <a:lnTo>
                    <a:pt x="724" y="155"/>
                  </a:lnTo>
                  <a:lnTo>
                    <a:pt x="722" y="161"/>
                  </a:lnTo>
                  <a:lnTo>
                    <a:pt x="722" y="161"/>
                  </a:lnTo>
                  <a:lnTo>
                    <a:pt x="738" y="159"/>
                  </a:lnTo>
                  <a:lnTo>
                    <a:pt x="756" y="161"/>
                  </a:lnTo>
                  <a:lnTo>
                    <a:pt x="767" y="161"/>
                  </a:lnTo>
                  <a:lnTo>
                    <a:pt x="776" y="164"/>
                  </a:lnTo>
                  <a:lnTo>
                    <a:pt x="787" y="166"/>
                  </a:lnTo>
                  <a:lnTo>
                    <a:pt x="803" y="168"/>
                  </a:lnTo>
                  <a:lnTo>
                    <a:pt x="825" y="168"/>
                  </a:lnTo>
                  <a:lnTo>
                    <a:pt x="848" y="168"/>
                  </a:lnTo>
                  <a:lnTo>
                    <a:pt x="861" y="170"/>
                  </a:lnTo>
                  <a:lnTo>
                    <a:pt x="870" y="173"/>
                  </a:lnTo>
                  <a:lnTo>
                    <a:pt x="879" y="177"/>
                  </a:lnTo>
                  <a:lnTo>
                    <a:pt x="890" y="184"/>
                  </a:lnTo>
                  <a:lnTo>
                    <a:pt x="906" y="193"/>
                  </a:lnTo>
                  <a:lnTo>
                    <a:pt x="915" y="197"/>
                  </a:lnTo>
                  <a:lnTo>
                    <a:pt x="922" y="197"/>
                  </a:lnTo>
                  <a:lnTo>
                    <a:pt x="935" y="199"/>
                  </a:lnTo>
                  <a:lnTo>
                    <a:pt x="949" y="195"/>
                  </a:lnTo>
                  <a:lnTo>
                    <a:pt x="962" y="188"/>
                  </a:lnTo>
                  <a:lnTo>
                    <a:pt x="976" y="179"/>
                  </a:lnTo>
                  <a:lnTo>
                    <a:pt x="982" y="170"/>
                  </a:lnTo>
                  <a:lnTo>
                    <a:pt x="985" y="164"/>
                  </a:lnTo>
                  <a:lnTo>
                    <a:pt x="985" y="159"/>
                  </a:lnTo>
                  <a:lnTo>
                    <a:pt x="994" y="159"/>
                  </a:lnTo>
                  <a:lnTo>
                    <a:pt x="1005" y="161"/>
                  </a:lnTo>
                  <a:lnTo>
                    <a:pt x="1020" y="164"/>
                  </a:lnTo>
                  <a:lnTo>
                    <a:pt x="1038" y="168"/>
                  </a:lnTo>
                  <a:lnTo>
                    <a:pt x="1054" y="168"/>
                  </a:lnTo>
                  <a:lnTo>
                    <a:pt x="1070" y="170"/>
                  </a:lnTo>
                  <a:lnTo>
                    <a:pt x="1081" y="177"/>
                  </a:lnTo>
                  <a:lnTo>
                    <a:pt x="1085" y="186"/>
                  </a:lnTo>
                  <a:lnTo>
                    <a:pt x="1085" y="197"/>
                  </a:lnTo>
                  <a:lnTo>
                    <a:pt x="1085" y="213"/>
                  </a:lnTo>
                  <a:lnTo>
                    <a:pt x="1083" y="224"/>
                  </a:lnTo>
                  <a:lnTo>
                    <a:pt x="1083" y="233"/>
                  </a:lnTo>
                  <a:lnTo>
                    <a:pt x="1085" y="238"/>
                  </a:lnTo>
                  <a:lnTo>
                    <a:pt x="1090" y="247"/>
                  </a:lnTo>
                  <a:lnTo>
                    <a:pt x="1094" y="258"/>
                  </a:lnTo>
                  <a:lnTo>
                    <a:pt x="1103" y="271"/>
                  </a:lnTo>
                  <a:lnTo>
                    <a:pt x="1110" y="276"/>
                  </a:lnTo>
                  <a:lnTo>
                    <a:pt x="1117" y="276"/>
                  </a:lnTo>
                  <a:lnTo>
                    <a:pt x="1124" y="273"/>
                  </a:lnTo>
                  <a:lnTo>
                    <a:pt x="1135" y="271"/>
                  </a:lnTo>
                  <a:lnTo>
                    <a:pt x="1139" y="271"/>
                  </a:lnTo>
                  <a:lnTo>
                    <a:pt x="1144" y="269"/>
                  </a:lnTo>
                  <a:lnTo>
                    <a:pt x="1146" y="267"/>
                  </a:lnTo>
                  <a:lnTo>
                    <a:pt x="1148" y="262"/>
                  </a:lnTo>
                  <a:lnTo>
                    <a:pt x="1148" y="258"/>
                  </a:lnTo>
                  <a:lnTo>
                    <a:pt x="1151" y="251"/>
                  </a:lnTo>
                  <a:lnTo>
                    <a:pt x="1153" y="244"/>
                  </a:lnTo>
                  <a:lnTo>
                    <a:pt x="1151" y="240"/>
                  </a:lnTo>
                  <a:lnTo>
                    <a:pt x="1148" y="235"/>
                  </a:lnTo>
                  <a:lnTo>
                    <a:pt x="1146" y="229"/>
                  </a:lnTo>
                  <a:lnTo>
                    <a:pt x="1137" y="213"/>
                  </a:lnTo>
                  <a:lnTo>
                    <a:pt x="1133" y="195"/>
                  </a:lnTo>
                  <a:lnTo>
                    <a:pt x="1130" y="182"/>
                  </a:lnTo>
                  <a:lnTo>
                    <a:pt x="1128" y="177"/>
                  </a:lnTo>
                  <a:lnTo>
                    <a:pt x="1130" y="182"/>
                  </a:lnTo>
                  <a:lnTo>
                    <a:pt x="1133" y="195"/>
                  </a:lnTo>
                  <a:lnTo>
                    <a:pt x="1137" y="213"/>
                  </a:lnTo>
                  <a:lnTo>
                    <a:pt x="1146" y="229"/>
                  </a:lnTo>
                  <a:lnTo>
                    <a:pt x="1148" y="235"/>
                  </a:lnTo>
                  <a:lnTo>
                    <a:pt x="1151" y="240"/>
                  </a:lnTo>
                  <a:lnTo>
                    <a:pt x="1153" y="244"/>
                  </a:lnTo>
                  <a:lnTo>
                    <a:pt x="1155" y="238"/>
                  </a:lnTo>
                  <a:lnTo>
                    <a:pt x="1159" y="231"/>
                  </a:lnTo>
                  <a:lnTo>
                    <a:pt x="1162" y="229"/>
                  </a:lnTo>
                  <a:lnTo>
                    <a:pt x="1164" y="226"/>
                  </a:lnTo>
                  <a:lnTo>
                    <a:pt x="1166" y="229"/>
                  </a:lnTo>
                  <a:lnTo>
                    <a:pt x="1168" y="231"/>
                  </a:lnTo>
                  <a:lnTo>
                    <a:pt x="1171" y="233"/>
                  </a:lnTo>
                  <a:lnTo>
                    <a:pt x="1173" y="238"/>
                  </a:lnTo>
                  <a:lnTo>
                    <a:pt x="1177" y="242"/>
                  </a:lnTo>
                  <a:lnTo>
                    <a:pt x="1182" y="247"/>
                  </a:lnTo>
                  <a:lnTo>
                    <a:pt x="1195" y="253"/>
                  </a:lnTo>
                  <a:lnTo>
                    <a:pt x="1207" y="253"/>
                  </a:lnTo>
                  <a:lnTo>
                    <a:pt x="1222" y="249"/>
                  </a:lnTo>
                  <a:lnTo>
                    <a:pt x="1242" y="247"/>
                  </a:lnTo>
                  <a:lnTo>
                    <a:pt x="1258" y="249"/>
                  </a:lnTo>
                  <a:lnTo>
                    <a:pt x="1265" y="249"/>
                  </a:lnTo>
                  <a:lnTo>
                    <a:pt x="1269" y="249"/>
                  </a:lnTo>
                  <a:lnTo>
                    <a:pt x="1276" y="251"/>
                  </a:lnTo>
                  <a:lnTo>
                    <a:pt x="1287" y="251"/>
                  </a:lnTo>
                  <a:lnTo>
                    <a:pt x="1294" y="249"/>
                  </a:lnTo>
                  <a:lnTo>
                    <a:pt x="1299" y="249"/>
                  </a:lnTo>
                  <a:lnTo>
                    <a:pt x="1303" y="244"/>
                  </a:lnTo>
                  <a:lnTo>
                    <a:pt x="1303" y="242"/>
                  </a:lnTo>
                  <a:lnTo>
                    <a:pt x="1303" y="238"/>
                  </a:lnTo>
                  <a:lnTo>
                    <a:pt x="1303" y="231"/>
                  </a:lnTo>
                  <a:lnTo>
                    <a:pt x="1303" y="226"/>
                  </a:lnTo>
                  <a:lnTo>
                    <a:pt x="1303" y="220"/>
                  </a:lnTo>
                  <a:lnTo>
                    <a:pt x="1307" y="211"/>
                  </a:lnTo>
                  <a:lnTo>
                    <a:pt x="1321" y="208"/>
                  </a:lnTo>
                  <a:lnTo>
                    <a:pt x="1339" y="206"/>
                  </a:lnTo>
                  <a:lnTo>
                    <a:pt x="1364" y="206"/>
                  </a:lnTo>
                  <a:lnTo>
                    <a:pt x="1381" y="206"/>
                  </a:lnTo>
                  <a:lnTo>
                    <a:pt x="1393" y="208"/>
                  </a:lnTo>
                  <a:lnTo>
                    <a:pt x="1402" y="208"/>
                  </a:lnTo>
                  <a:lnTo>
                    <a:pt x="1417" y="213"/>
                  </a:lnTo>
                  <a:lnTo>
                    <a:pt x="1420" y="213"/>
                  </a:lnTo>
                  <a:lnTo>
                    <a:pt x="1426" y="206"/>
                  </a:lnTo>
                  <a:lnTo>
                    <a:pt x="1431" y="199"/>
                  </a:lnTo>
                  <a:lnTo>
                    <a:pt x="1431" y="195"/>
                  </a:lnTo>
                  <a:lnTo>
                    <a:pt x="1431" y="193"/>
                  </a:lnTo>
                  <a:lnTo>
                    <a:pt x="1431" y="195"/>
                  </a:lnTo>
                  <a:lnTo>
                    <a:pt x="1431" y="199"/>
                  </a:lnTo>
                  <a:lnTo>
                    <a:pt x="1426" y="206"/>
                  </a:lnTo>
                  <a:lnTo>
                    <a:pt x="1420" y="213"/>
                  </a:lnTo>
                  <a:lnTo>
                    <a:pt x="1435" y="215"/>
                  </a:lnTo>
                  <a:lnTo>
                    <a:pt x="1447" y="215"/>
                  </a:lnTo>
                  <a:lnTo>
                    <a:pt x="1458" y="217"/>
                  </a:lnTo>
                  <a:lnTo>
                    <a:pt x="1473" y="217"/>
                  </a:lnTo>
                  <a:lnTo>
                    <a:pt x="1485" y="220"/>
                  </a:lnTo>
                  <a:lnTo>
                    <a:pt x="1491" y="222"/>
                  </a:lnTo>
                  <a:lnTo>
                    <a:pt x="1496" y="224"/>
                  </a:lnTo>
                  <a:lnTo>
                    <a:pt x="1498" y="226"/>
                  </a:lnTo>
                  <a:lnTo>
                    <a:pt x="1500" y="231"/>
                  </a:lnTo>
                  <a:lnTo>
                    <a:pt x="1503" y="233"/>
                  </a:lnTo>
                  <a:lnTo>
                    <a:pt x="1505" y="238"/>
                  </a:lnTo>
                  <a:lnTo>
                    <a:pt x="1507" y="242"/>
                  </a:lnTo>
                  <a:lnTo>
                    <a:pt x="1521" y="249"/>
                  </a:lnTo>
                  <a:lnTo>
                    <a:pt x="1536" y="255"/>
                  </a:lnTo>
                  <a:lnTo>
                    <a:pt x="1556" y="264"/>
                  </a:lnTo>
                  <a:lnTo>
                    <a:pt x="1572" y="269"/>
                  </a:lnTo>
                  <a:lnTo>
                    <a:pt x="1590" y="269"/>
                  </a:lnTo>
                  <a:lnTo>
                    <a:pt x="1610" y="267"/>
                  </a:lnTo>
                  <a:lnTo>
                    <a:pt x="1633" y="264"/>
                  </a:lnTo>
                  <a:lnTo>
                    <a:pt x="1657" y="267"/>
                  </a:lnTo>
                  <a:lnTo>
                    <a:pt x="1682" y="271"/>
                  </a:lnTo>
                  <a:lnTo>
                    <a:pt x="1704" y="285"/>
                  </a:lnTo>
                  <a:lnTo>
                    <a:pt x="1722" y="305"/>
                  </a:lnTo>
                  <a:lnTo>
                    <a:pt x="1731" y="316"/>
                  </a:lnTo>
                  <a:lnTo>
                    <a:pt x="1738" y="323"/>
                  </a:lnTo>
                  <a:lnTo>
                    <a:pt x="1743" y="323"/>
                  </a:lnTo>
                  <a:lnTo>
                    <a:pt x="1749" y="320"/>
                  </a:lnTo>
                  <a:lnTo>
                    <a:pt x="1758" y="318"/>
                  </a:lnTo>
                  <a:lnTo>
                    <a:pt x="1774" y="316"/>
                  </a:lnTo>
                  <a:lnTo>
                    <a:pt x="1769" y="309"/>
                  </a:lnTo>
                  <a:lnTo>
                    <a:pt x="1767" y="305"/>
                  </a:lnTo>
                  <a:lnTo>
                    <a:pt x="1763" y="300"/>
                  </a:lnTo>
                  <a:lnTo>
                    <a:pt x="1760" y="298"/>
                  </a:lnTo>
                  <a:lnTo>
                    <a:pt x="1758" y="294"/>
                  </a:lnTo>
                  <a:lnTo>
                    <a:pt x="1758" y="294"/>
                  </a:lnTo>
                  <a:lnTo>
                    <a:pt x="1758" y="294"/>
                  </a:lnTo>
                  <a:lnTo>
                    <a:pt x="1760" y="298"/>
                  </a:lnTo>
                  <a:lnTo>
                    <a:pt x="1763" y="300"/>
                  </a:lnTo>
                  <a:lnTo>
                    <a:pt x="1767" y="305"/>
                  </a:lnTo>
                  <a:lnTo>
                    <a:pt x="1769" y="309"/>
                  </a:lnTo>
                  <a:lnTo>
                    <a:pt x="1774" y="316"/>
                  </a:lnTo>
                  <a:lnTo>
                    <a:pt x="1776" y="316"/>
                  </a:lnTo>
                  <a:lnTo>
                    <a:pt x="1794" y="316"/>
                  </a:lnTo>
                  <a:lnTo>
                    <a:pt x="1801" y="316"/>
                  </a:lnTo>
                  <a:lnTo>
                    <a:pt x="1805" y="316"/>
                  </a:lnTo>
                  <a:lnTo>
                    <a:pt x="1812" y="314"/>
                  </a:lnTo>
                  <a:lnTo>
                    <a:pt x="1828" y="314"/>
                  </a:lnTo>
                  <a:lnTo>
                    <a:pt x="1846" y="312"/>
                  </a:lnTo>
                  <a:lnTo>
                    <a:pt x="1857" y="312"/>
                  </a:lnTo>
                  <a:lnTo>
                    <a:pt x="1864" y="309"/>
                  </a:lnTo>
                  <a:lnTo>
                    <a:pt x="1870" y="309"/>
                  </a:lnTo>
                  <a:lnTo>
                    <a:pt x="1882" y="309"/>
                  </a:lnTo>
                  <a:lnTo>
                    <a:pt x="1888" y="312"/>
                  </a:lnTo>
                  <a:lnTo>
                    <a:pt x="1893" y="312"/>
                  </a:lnTo>
                  <a:lnTo>
                    <a:pt x="1895" y="312"/>
                  </a:lnTo>
                  <a:lnTo>
                    <a:pt x="1897" y="314"/>
                  </a:lnTo>
                  <a:lnTo>
                    <a:pt x="1897" y="318"/>
                  </a:lnTo>
                  <a:lnTo>
                    <a:pt x="1897" y="320"/>
                  </a:lnTo>
                  <a:lnTo>
                    <a:pt x="1899" y="325"/>
                  </a:lnTo>
                  <a:lnTo>
                    <a:pt x="1902" y="329"/>
                  </a:lnTo>
                  <a:lnTo>
                    <a:pt x="1906" y="334"/>
                  </a:lnTo>
                  <a:lnTo>
                    <a:pt x="1908" y="336"/>
                  </a:lnTo>
                  <a:lnTo>
                    <a:pt x="1911" y="338"/>
                  </a:lnTo>
                  <a:lnTo>
                    <a:pt x="1913" y="341"/>
                  </a:lnTo>
                  <a:lnTo>
                    <a:pt x="1915" y="341"/>
                  </a:lnTo>
                  <a:lnTo>
                    <a:pt x="1920" y="338"/>
                  </a:lnTo>
                  <a:lnTo>
                    <a:pt x="1926" y="338"/>
                  </a:lnTo>
                  <a:lnTo>
                    <a:pt x="1935" y="334"/>
                  </a:lnTo>
                  <a:lnTo>
                    <a:pt x="1942" y="332"/>
                  </a:lnTo>
                  <a:lnTo>
                    <a:pt x="1944" y="329"/>
                  </a:lnTo>
                  <a:lnTo>
                    <a:pt x="1947" y="327"/>
                  </a:lnTo>
                  <a:lnTo>
                    <a:pt x="1944" y="323"/>
                  </a:lnTo>
                  <a:lnTo>
                    <a:pt x="1942" y="320"/>
                  </a:lnTo>
                  <a:lnTo>
                    <a:pt x="1940" y="316"/>
                  </a:lnTo>
                  <a:lnTo>
                    <a:pt x="1935" y="314"/>
                  </a:lnTo>
                  <a:lnTo>
                    <a:pt x="1933" y="309"/>
                  </a:lnTo>
                  <a:lnTo>
                    <a:pt x="1931" y="307"/>
                  </a:lnTo>
                  <a:lnTo>
                    <a:pt x="1929" y="303"/>
                  </a:lnTo>
                  <a:lnTo>
                    <a:pt x="1931" y="298"/>
                  </a:lnTo>
                  <a:lnTo>
                    <a:pt x="1933" y="296"/>
                  </a:lnTo>
                  <a:lnTo>
                    <a:pt x="1935" y="296"/>
                  </a:lnTo>
                  <a:lnTo>
                    <a:pt x="1940" y="296"/>
                  </a:lnTo>
                  <a:lnTo>
                    <a:pt x="1944" y="298"/>
                  </a:lnTo>
                  <a:lnTo>
                    <a:pt x="1951" y="298"/>
                  </a:lnTo>
                  <a:lnTo>
                    <a:pt x="1956" y="300"/>
                  </a:lnTo>
                  <a:lnTo>
                    <a:pt x="1962" y="303"/>
                  </a:lnTo>
                  <a:lnTo>
                    <a:pt x="1978" y="305"/>
                  </a:lnTo>
                  <a:lnTo>
                    <a:pt x="2003" y="307"/>
                  </a:lnTo>
                  <a:lnTo>
                    <a:pt x="2030" y="309"/>
                  </a:lnTo>
                  <a:lnTo>
                    <a:pt x="2056" y="314"/>
                  </a:lnTo>
                  <a:lnTo>
                    <a:pt x="2077" y="318"/>
                  </a:lnTo>
                  <a:lnTo>
                    <a:pt x="2092" y="325"/>
                  </a:lnTo>
                  <a:lnTo>
                    <a:pt x="2115" y="334"/>
                  </a:lnTo>
                  <a:lnTo>
                    <a:pt x="2139" y="345"/>
                  </a:lnTo>
                  <a:lnTo>
                    <a:pt x="2166" y="359"/>
                  </a:lnTo>
                  <a:lnTo>
                    <a:pt x="2191" y="372"/>
                  </a:lnTo>
                  <a:lnTo>
                    <a:pt x="2211" y="383"/>
                  </a:lnTo>
                  <a:lnTo>
                    <a:pt x="2225" y="390"/>
                  </a:lnTo>
                  <a:lnTo>
                    <a:pt x="2231" y="392"/>
                  </a:lnTo>
                  <a:lnTo>
                    <a:pt x="2234" y="397"/>
                  </a:lnTo>
                  <a:lnTo>
                    <a:pt x="2234" y="401"/>
                  </a:lnTo>
                  <a:lnTo>
                    <a:pt x="2234" y="403"/>
                  </a:lnTo>
                  <a:lnTo>
                    <a:pt x="2231" y="408"/>
                  </a:lnTo>
                  <a:lnTo>
                    <a:pt x="2229" y="412"/>
                  </a:lnTo>
                  <a:lnTo>
                    <a:pt x="2229" y="417"/>
                  </a:lnTo>
                  <a:lnTo>
                    <a:pt x="2229" y="421"/>
                  </a:lnTo>
                  <a:lnTo>
                    <a:pt x="2231" y="426"/>
                  </a:lnTo>
                  <a:lnTo>
                    <a:pt x="2234" y="426"/>
                  </a:lnTo>
                  <a:lnTo>
                    <a:pt x="2238" y="426"/>
                  </a:lnTo>
                  <a:lnTo>
                    <a:pt x="2240" y="421"/>
                  </a:lnTo>
                  <a:lnTo>
                    <a:pt x="2243" y="417"/>
                  </a:lnTo>
                  <a:lnTo>
                    <a:pt x="2245" y="412"/>
                  </a:lnTo>
                  <a:lnTo>
                    <a:pt x="2245" y="408"/>
                  </a:lnTo>
                  <a:lnTo>
                    <a:pt x="2245" y="403"/>
                  </a:lnTo>
                  <a:lnTo>
                    <a:pt x="2247" y="399"/>
                  </a:lnTo>
                  <a:lnTo>
                    <a:pt x="2249" y="399"/>
                  </a:lnTo>
                  <a:lnTo>
                    <a:pt x="2252" y="399"/>
                  </a:lnTo>
                  <a:lnTo>
                    <a:pt x="2256" y="401"/>
                  </a:lnTo>
                  <a:lnTo>
                    <a:pt x="2261" y="403"/>
                  </a:lnTo>
                  <a:lnTo>
                    <a:pt x="2267" y="406"/>
                  </a:lnTo>
                  <a:lnTo>
                    <a:pt x="2274" y="408"/>
                  </a:lnTo>
                  <a:lnTo>
                    <a:pt x="2290" y="415"/>
                  </a:lnTo>
                  <a:lnTo>
                    <a:pt x="2305" y="424"/>
                  </a:lnTo>
                  <a:lnTo>
                    <a:pt x="2326" y="435"/>
                  </a:lnTo>
                  <a:lnTo>
                    <a:pt x="2330" y="439"/>
                  </a:lnTo>
                  <a:lnTo>
                    <a:pt x="2335" y="442"/>
                  </a:lnTo>
                  <a:lnTo>
                    <a:pt x="2335" y="444"/>
                  </a:lnTo>
                  <a:lnTo>
                    <a:pt x="2332" y="446"/>
                  </a:lnTo>
                  <a:lnTo>
                    <a:pt x="2328" y="448"/>
                  </a:lnTo>
                  <a:lnTo>
                    <a:pt x="2323" y="448"/>
                  </a:lnTo>
                  <a:lnTo>
                    <a:pt x="2319" y="448"/>
                  </a:lnTo>
                  <a:lnTo>
                    <a:pt x="2312" y="451"/>
                  </a:lnTo>
                  <a:lnTo>
                    <a:pt x="2305" y="453"/>
                  </a:lnTo>
                  <a:lnTo>
                    <a:pt x="2299" y="453"/>
                  </a:lnTo>
                  <a:lnTo>
                    <a:pt x="2294" y="455"/>
                  </a:lnTo>
                  <a:lnTo>
                    <a:pt x="2290" y="457"/>
                  </a:lnTo>
                  <a:lnTo>
                    <a:pt x="2287" y="457"/>
                  </a:lnTo>
                  <a:lnTo>
                    <a:pt x="2285" y="459"/>
                  </a:lnTo>
                  <a:lnTo>
                    <a:pt x="2281" y="464"/>
                  </a:lnTo>
                  <a:lnTo>
                    <a:pt x="2278" y="468"/>
                  </a:lnTo>
                  <a:lnTo>
                    <a:pt x="2276" y="475"/>
                  </a:lnTo>
                  <a:lnTo>
                    <a:pt x="2274" y="480"/>
                  </a:lnTo>
                  <a:lnTo>
                    <a:pt x="2272" y="484"/>
                  </a:lnTo>
                  <a:lnTo>
                    <a:pt x="2269" y="489"/>
                  </a:lnTo>
                  <a:lnTo>
                    <a:pt x="2267" y="491"/>
                  </a:lnTo>
                  <a:lnTo>
                    <a:pt x="2265" y="495"/>
                  </a:lnTo>
                  <a:lnTo>
                    <a:pt x="2261" y="498"/>
                  </a:lnTo>
                  <a:lnTo>
                    <a:pt x="2256" y="498"/>
                  </a:lnTo>
                  <a:lnTo>
                    <a:pt x="2252" y="495"/>
                  </a:lnTo>
                  <a:lnTo>
                    <a:pt x="2245" y="493"/>
                  </a:lnTo>
                  <a:lnTo>
                    <a:pt x="2240" y="489"/>
                  </a:lnTo>
                  <a:lnTo>
                    <a:pt x="2234" y="486"/>
                  </a:lnTo>
                  <a:lnTo>
                    <a:pt x="2229" y="482"/>
                  </a:lnTo>
                  <a:lnTo>
                    <a:pt x="2225" y="477"/>
                  </a:lnTo>
                  <a:lnTo>
                    <a:pt x="2220" y="475"/>
                  </a:lnTo>
                  <a:lnTo>
                    <a:pt x="2216" y="473"/>
                  </a:lnTo>
                  <a:lnTo>
                    <a:pt x="2213" y="471"/>
                  </a:lnTo>
                  <a:lnTo>
                    <a:pt x="2211" y="466"/>
                  </a:lnTo>
                  <a:lnTo>
                    <a:pt x="2200" y="459"/>
                  </a:lnTo>
                  <a:lnTo>
                    <a:pt x="2184" y="457"/>
                  </a:lnTo>
                  <a:lnTo>
                    <a:pt x="2162" y="448"/>
                  </a:lnTo>
                  <a:lnTo>
                    <a:pt x="2155" y="446"/>
                  </a:lnTo>
                  <a:lnTo>
                    <a:pt x="2151" y="444"/>
                  </a:lnTo>
                  <a:lnTo>
                    <a:pt x="2148" y="442"/>
                  </a:lnTo>
                  <a:lnTo>
                    <a:pt x="2148" y="439"/>
                  </a:lnTo>
                  <a:lnTo>
                    <a:pt x="2146" y="437"/>
                  </a:lnTo>
                  <a:lnTo>
                    <a:pt x="2146" y="435"/>
                  </a:lnTo>
                  <a:lnTo>
                    <a:pt x="2144" y="435"/>
                  </a:lnTo>
                  <a:lnTo>
                    <a:pt x="2142" y="435"/>
                  </a:lnTo>
                  <a:lnTo>
                    <a:pt x="2137" y="433"/>
                  </a:lnTo>
                  <a:lnTo>
                    <a:pt x="2130" y="433"/>
                  </a:lnTo>
                  <a:lnTo>
                    <a:pt x="2128" y="433"/>
                  </a:lnTo>
                  <a:lnTo>
                    <a:pt x="2126" y="435"/>
                  </a:lnTo>
                  <a:lnTo>
                    <a:pt x="2126" y="439"/>
                  </a:lnTo>
                  <a:lnTo>
                    <a:pt x="2126" y="442"/>
                  </a:lnTo>
                  <a:lnTo>
                    <a:pt x="2128" y="448"/>
                  </a:lnTo>
                  <a:lnTo>
                    <a:pt x="2130" y="453"/>
                  </a:lnTo>
                  <a:lnTo>
                    <a:pt x="2135" y="459"/>
                  </a:lnTo>
                  <a:lnTo>
                    <a:pt x="2135" y="468"/>
                  </a:lnTo>
                  <a:lnTo>
                    <a:pt x="2130" y="473"/>
                  </a:lnTo>
                  <a:lnTo>
                    <a:pt x="2119" y="473"/>
                  </a:lnTo>
                  <a:lnTo>
                    <a:pt x="2101" y="475"/>
                  </a:lnTo>
                  <a:lnTo>
                    <a:pt x="2083" y="480"/>
                  </a:lnTo>
                  <a:lnTo>
                    <a:pt x="2074" y="482"/>
                  </a:lnTo>
                  <a:lnTo>
                    <a:pt x="2068" y="482"/>
                  </a:lnTo>
                  <a:lnTo>
                    <a:pt x="2063" y="482"/>
                  </a:lnTo>
                  <a:lnTo>
                    <a:pt x="2061" y="482"/>
                  </a:lnTo>
                  <a:lnTo>
                    <a:pt x="2061" y="482"/>
                  </a:lnTo>
                  <a:lnTo>
                    <a:pt x="2059" y="480"/>
                  </a:lnTo>
                  <a:lnTo>
                    <a:pt x="2059" y="480"/>
                  </a:lnTo>
                  <a:lnTo>
                    <a:pt x="2059" y="477"/>
                  </a:lnTo>
                  <a:lnTo>
                    <a:pt x="2056" y="477"/>
                  </a:lnTo>
                  <a:lnTo>
                    <a:pt x="2054" y="475"/>
                  </a:lnTo>
                  <a:lnTo>
                    <a:pt x="2050" y="477"/>
                  </a:lnTo>
                  <a:lnTo>
                    <a:pt x="2043" y="477"/>
                  </a:lnTo>
                  <a:lnTo>
                    <a:pt x="2041" y="480"/>
                  </a:lnTo>
                  <a:lnTo>
                    <a:pt x="2041" y="480"/>
                  </a:lnTo>
                  <a:lnTo>
                    <a:pt x="2045" y="482"/>
                  </a:lnTo>
                  <a:lnTo>
                    <a:pt x="2050" y="484"/>
                  </a:lnTo>
                  <a:lnTo>
                    <a:pt x="2054" y="486"/>
                  </a:lnTo>
                  <a:lnTo>
                    <a:pt x="2063" y="491"/>
                  </a:lnTo>
                  <a:lnTo>
                    <a:pt x="2072" y="493"/>
                  </a:lnTo>
                  <a:lnTo>
                    <a:pt x="2079" y="495"/>
                  </a:lnTo>
                  <a:lnTo>
                    <a:pt x="2083" y="498"/>
                  </a:lnTo>
                  <a:lnTo>
                    <a:pt x="2088" y="500"/>
                  </a:lnTo>
                  <a:lnTo>
                    <a:pt x="2088" y="500"/>
                  </a:lnTo>
                  <a:lnTo>
                    <a:pt x="2090" y="502"/>
                  </a:lnTo>
                  <a:lnTo>
                    <a:pt x="2090" y="504"/>
                  </a:lnTo>
                  <a:lnTo>
                    <a:pt x="2092" y="507"/>
                  </a:lnTo>
                  <a:lnTo>
                    <a:pt x="2097" y="511"/>
                  </a:lnTo>
                  <a:lnTo>
                    <a:pt x="2099" y="518"/>
                  </a:lnTo>
                  <a:lnTo>
                    <a:pt x="2104" y="520"/>
                  </a:lnTo>
                  <a:lnTo>
                    <a:pt x="2104" y="524"/>
                  </a:lnTo>
                  <a:lnTo>
                    <a:pt x="2106" y="527"/>
                  </a:lnTo>
                  <a:lnTo>
                    <a:pt x="2104" y="531"/>
                  </a:lnTo>
                  <a:lnTo>
                    <a:pt x="2104" y="538"/>
                  </a:lnTo>
                  <a:lnTo>
                    <a:pt x="2101" y="547"/>
                  </a:lnTo>
                  <a:lnTo>
                    <a:pt x="2097" y="556"/>
                  </a:lnTo>
                  <a:lnTo>
                    <a:pt x="2090" y="558"/>
                  </a:lnTo>
                  <a:lnTo>
                    <a:pt x="2081" y="556"/>
                  </a:lnTo>
                  <a:lnTo>
                    <a:pt x="2070" y="551"/>
                  </a:lnTo>
                  <a:lnTo>
                    <a:pt x="2059" y="554"/>
                  </a:lnTo>
                  <a:lnTo>
                    <a:pt x="2043" y="556"/>
                  </a:lnTo>
                  <a:lnTo>
                    <a:pt x="2030" y="563"/>
                  </a:lnTo>
                  <a:lnTo>
                    <a:pt x="2014" y="569"/>
                  </a:lnTo>
                  <a:lnTo>
                    <a:pt x="1991" y="581"/>
                  </a:lnTo>
                  <a:lnTo>
                    <a:pt x="1971" y="594"/>
                  </a:lnTo>
                  <a:lnTo>
                    <a:pt x="1953" y="607"/>
                  </a:lnTo>
                  <a:lnTo>
                    <a:pt x="1940" y="621"/>
                  </a:lnTo>
                  <a:lnTo>
                    <a:pt x="1926" y="625"/>
                  </a:lnTo>
                  <a:lnTo>
                    <a:pt x="1917" y="628"/>
                  </a:lnTo>
                  <a:lnTo>
                    <a:pt x="1913" y="623"/>
                  </a:lnTo>
                  <a:lnTo>
                    <a:pt x="1902" y="621"/>
                  </a:lnTo>
                  <a:lnTo>
                    <a:pt x="1884" y="616"/>
                  </a:lnTo>
                  <a:lnTo>
                    <a:pt x="1868" y="614"/>
                  </a:lnTo>
                  <a:lnTo>
                    <a:pt x="1861" y="614"/>
                  </a:lnTo>
                  <a:lnTo>
                    <a:pt x="1859" y="619"/>
                  </a:lnTo>
                  <a:lnTo>
                    <a:pt x="1855" y="621"/>
                  </a:lnTo>
                  <a:lnTo>
                    <a:pt x="1843" y="623"/>
                  </a:lnTo>
                  <a:lnTo>
                    <a:pt x="1830" y="625"/>
                  </a:lnTo>
                  <a:lnTo>
                    <a:pt x="1821" y="625"/>
                  </a:lnTo>
                  <a:lnTo>
                    <a:pt x="1814" y="628"/>
                  </a:lnTo>
                  <a:lnTo>
                    <a:pt x="1805" y="634"/>
                  </a:lnTo>
                  <a:lnTo>
                    <a:pt x="1794" y="643"/>
                  </a:lnTo>
                  <a:lnTo>
                    <a:pt x="1783" y="652"/>
                  </a:lnTo>
                  <a:lnTo>
                    <a:pt x="1776" y="659"/>
                  </a:lnTo>
                  <a:lnTo>
                    <a:pt x="1772" y="666"/>
                  </a:lnTo>
                  <a:lnTo>
                    <a:pt x="1767" y="672"/>
                  </a:lnTo>
                  <a:lnTo>
                    <a:pt x="1760" y="681"/>
                  </a:lnTo>
                  <a:lnTo>
                    <a:pt x="1758" y="686"/>
                  </a:lnTo>
                  <a:lnTo>
                    <a:pt x="1756" y="688"/>
                  </a:lnTo>
                  <a:lnTo>
                    <a:pt x="1756" y="690"/>
                  </a:lnTo>
                  <a:lnTo>
                    <a:pt x="1758" y="693"/>
                  </a:lnTo>
                  <a:lnTo>
                    <a:pt x="1760" y="693"/>
                  </a:lnTo>
                  <a:lnTo>
                    <a:pt x="1763" y="695"/>
                  </a:lnTo>
                  <a:lnTo>
                    <a:pt x="1767" y="695"/>
                  </a:lnTo>
                  <a:lnTo>
                    <a:pt x="1769" y="695"/>
                  </a:lnTo>
                  <a:lnTo>
                    <a:pt x="1774" y="697"/>
                  </a:lnTo>
                  <a:lnTo>
                    <a:pt x="1776" y="699"/>
                  </a:lnTo>
                  <a:lnTo>
                    <a:pt x="1781" y="711"/>
                  </a:lnTo>
                  <a:lnTo>
                    <a:pt x="1776" y="722"/>
                  </a:lnTo>
                  <a:lnTo>
                    <a:pt x="1769" y="737"/>
                  </a:lnTo>
                  <a:lnTo>
                    <a:pt x="1765" y="744"/>
                  </a:lnTo>
                  <a:lnTo>
                    <a:pt x="1763" y="749"/>
                  </a:lnTo>
                  <a:lnTo>
                    <a:pt x="1763" y="753"/>
                  </a:lnTo>
                  <a:lnTo>
                    <a:pt x="1760" y="755"/>
                  </a:lnTo>
                  <a:lnTo>
                    <a:pt x="1760" y="760"/>
                  </a:lnTo>
                  <a:lnTo>
                    <a:pt x="1760" y="764"/>
                  </a:lnTo>
                  <a:lnTo>
                    <a:pt x="1760" y="771"/>
                  </a:lnTo>
                  <a:lnTo>
                    <a:pt x="1760" y="778"/>
                  </a:lnTo>
                  <a:lnTo>
                    <a:pt x="1758" y="782"/>
                  </a:lnTo>
                  <a:lnTo>
                    <a:pt x="1756" y="785"/>
                  </a:lnTo>
                  <a:lnTo>
                    <a:pt x="1751" y="787"/>
                  </a:lnTo>
                  <a:lnTo>
                    <a:pt x="1747" y="789"/>
                  </a:lnTo>
                  <a:lnTo>
                    <a:pt x="1740" y="789"/>
                  </a:lnTo>
                  <a:lnTo>
                    <a:pt x="1734" y="793"/>
                  </a:lnTo>
                  <a:lnTo>
                    <a:pt x="1727" y="796"/>
                  </a:lnTo>
                  <a:lnTo>
                    <a:pt x="1722" y="800"/>
                  </a:lnTo>
                  <a:lnTo>
                    <a:pt x="1722" y="802"/>
                  </a:lnTo>
                  <a:lnTo>
                    <a:pt x="1720" y="807"/>
                  </a:lnTo>
                  <a:lnTo>
                    <a:pt x="1720" y="811"/>
                  </a:lnTo>
                  <a:lnTo>
                    <a:pt x="1720" y="818"/>
                  </a:lnTo>
                  <a:lnTo>
                    <a:pt x="1718" y="825"/>
                  </a:lnTo>
                  <a:lnTo>
                    <a:pt x="1713" y="832"/>
                  </a:lnTo>
                  <a:lnTo>
                    <a:pt x="1709" y="838"/>
                  </a:lnTo>
                  <a:lnTo>
                    <a:pt x="1704" y="841"/>
                  </a:lnTo>
                  <a:lnTo>
                    <a:pt x="1700" y="845"/>
                  </a:lnTo>
                  <a:lnTo>
                    <a:pt x="1693" y="850"/>
                  </a:lnTo>
                  <a:lnTo>
                    <a:pt x="1689" y="854"/>
                  </a:lnTo>
                  <a:lnTo>
                    <a:pt x="1684" y="861"/>
                  </a:lnTo>
                  <a:lnTo>
                    <a:pt x="1673" y="876"/>
                  </a:lnTo>
                  <a:lnTo>
                    <a:pt x="1660" y="885"/>
                  </a:lnTo>
                  <a:lnTo>
                    <a:pt x="1646" y="890"/>
                  </a:lnTo>
                  <a:lnTo>
                    <a:pt x="1639" y="888"/>
                  </a:lnTo>
                  <a:lnTo>
                    <a:pt x="1637" y="879"/>
                  </a:lnTo>
                  <a:lnTo>
                    <a:pt x="1635" y="863"/>
                  </a:lnTo>
                  <a:lnTo>
                    <a:pt x="1633" y="847"/>
                  </a:lnTo>
                  <a:lnTo>
                    <a:pt x="1630" y="823"/>
                  </a:lnTo>
                  <a:lnTo>
                    <a:pt x="1630" y="791"/>
                  </a:lnTo>
                  <a:lnTo>
                    <a:pt x="1633" y="760"/>
                  </a:lnTo>
                  <a:lnTo>
                    <a:pt x="1635" y="742"/>
                  </a:lnTo>
                  <a:lnTo>
                    <a:pt x="1639" y="728"/>
                  </a:lnTo>
                  <a:lnTo>
                    <a:pt x="1648" y="720"/>
                  </a:lnTo>
                  <a:lnTo>
                    <a:pt x="1660" y="702"/>
                  </a:lnTo>
                  <a:lnTo>
                    <a:pt x="1671" y="690"/>
                  </a:lnTo>
                  <a:lnTo>
                    <a:pt x="1677" y="686"/>
                  </a:lnTo>
                  <a:lnTo>
                    <a:pt x="1686" y="684"/>
                  </a:lnTo>
                  <a:lnTo>
                    <a:pt x="1695" y="681"/>
                  </a:lnTo>
                  <a:lnTo>
                    <a:pt x="1707" y="675"/>
                  </a:lnTo>
                  <a:lnTo>
                    <a:pt x="1725" y="661"/>
                  </a:lnTo>
                  <a:lnTo>
                    <a:pt x="1738" y="646"/>
                  </a:lnTo>
                  <a:lnTo>
                    <a:pt x="1749" y="632"/>
                  </a:lnTo>
                  <a:lnTo>
                    <a:pt x="1760" y="623"/>
                  </a:lnTo>
                  <a:lnTo>
                    <a:pt x="1769" y="616"/>
                  </a:lnTo>
                  <a:lnTo>
                    <a:pt x="1776" y="610"/>
                  </a:lnTo>
                  <a:lnTo>
                    <a:pt x="1785" y="601"/>
                  </a:lnTo>
                  <a:lnTo>
                    <a:pt x="1790" y="596"/>
                  </a:lnTo>
                  <a:lnTo>
                    <a:pt x="1794" y="589"/>
                  </a:lnTo>
                  <a:lnTo>
                    <a:pt x="1796" y="585"/>
                  </a:lnTo>
                  <a:lnTo>
                    <a:pt x="1796" y="578"/>
                  </a:lnTo>
                  <a:lnTo>
                    <a:pt x="1799" y="569"/>
                  </a:lnTo>
                  <a:lnTo>
                    <a:pt x="1801" y="563"/>
                  </a:lnTo>
                  <a:lnTo>
                    <a:pt x="1803" y="558"/>
                  </a:lnTo>
                  <a:lnTo>
                    <a:pt x="1808" y="556"/>
                  </a:lnTo>
                  <a:lnTo>
                    <a:pt x="1812" y="554"/>
                  </a:lnTo>
                  <a:lnTo>
                    <a:pt x="1814" y="554"/>
                  </a:lnTo>
                  <a:lnTo>
                    <a:pt x="1817" y="554"/>
                  </a:lnTo>
                  <a:lnTo>
                    <a:pt x="1819" y="554"/>
                  </a:lnTo>
                  <a:lnTo>
                    <a:pt x="1817" y="554"/>
                  </a:lnTo>
                  <a:lnTo>
                    <a:pt x="1812" y="554"/>
                  </a:lnTo>
                  <a:lnTo>
                    <a:pt x="1805" y="554"/>
                  </a:lnTo>
                  <a:lnTo>
                    <a:pt x="1796" y="554"/>
                  </a:lnTo>
                  <a:lnTo>
                    <a:pt x="1787" y="554"/>
                  </a:lnTo>
                  <a:lnTo>
                    <a:pt x="1783" y="554"/>
                  </a:lnTo>
                  <a:lnTo>
                    <a:pt x="1778" y="554"/>
                  </a:lnTo>
                  <a:lnTo>
                    <a:pt x="1776" y="558"/>
                  </a:lnTo>
                  <a:lnTo>
                    <a:pt x="1774" y="560"/>
                  </a:lnTo>
                  <a:lnTo>
                    <a:pt x="1769" y="567"/>
                  </a:lnTo>
                  <a:lnTo>
                    <a:pt x="1772" y="572"/>
                  </a:lnTo>
                  <a:lnTo>
                    <a:pt x="1772" y="578"/>
                  </a:lnTo>
                  <a:lnTo>
                    <a:pt x="1769" y="585"/>
                  </a:lnTo>
                  <a:lnTo>
                    <a:pt x="1763" y="596"/>
                  </a:lnTo>
                  <a:lnTo>
                    <a:pt x="1751" y="607"/>
                  </a:lnTo>
                  <a:lnTo>
                    <a:pt x="1740" y="619"/>
                  </a:lnTo>
                  <a:lnTo>
                    <a:pt x="1731" y="628"/>
                  </a:lnTo>
                  <a:lnTo>
                    <a:pt x="1729" y="632"/>
                  </a:lnTo>
                  <a:lnTo>
                    <a:pt x="1731" y="628"/>
                  </a:lnTo>
                  <a:lnTo>
                    <a:pt x="1740" y="619"/>
                  </a:lnTo>
                  <a:lnTo>
                    <a:pt x="1751" y="607"/>
                  </a:lnTo>
                  <a:lnTo>
                    <a:pt x="1763" y="596"/>
                  </a:lnTo>
                  <a:lnTo>
                    <a:pt x="1769" y="585"/>
                  </a:lnTo>
                  <a:lnTo>
                    <a:pt x="1772" y="578"/>
                  </a:lnTo>
                  <a:lnTo>
                    <a:pt x="1772" y="572"/>
                  </a:lnTo>
                  <a:lnTo>
                    <a:pt x="1769" y="567"/>
                  </a:lnTo>
                  <a:lnTo>
                    <a:pt x="1765" y="572"/>
                  </a:lnTo>
                  <a:lnTo>
                    <a:pt x="1760" y="578"/>
                  </a:lnTo>
                  <a:lnTo>
                    <a:pt x="1749" y="589"/>
                  </a:lnTo>
                  <a:lnTo>
                    <a:pt x="1745" y="596"/>
                  </a:lnTo>
                  <a:lnTo>
                    <a:pt x="1736" y="598"/>
                  </a:lnTo>
                  <a:lnTo>
                    <a:pt x="1722" y="596"/>
                  </a:lnTo>
                  <a:lnTo>
                    <a:pt x="1716" y="594"/>
                  </a:lnTo>
                  <a:lnTo>
                    <a:pt x="1713" y="594"/>
                  </a:lnTo>
                  <a:lnTo>
                    <a:pt x="1711" y="594"/>
                  </a:lnTo>
                  <a:lnTo>
                    <a:pt x="1711" y="592"/>
                  </a:lnTo>
                  <a:lnTo>
                    <a:pt x="1713" y="592"/>
                  </a:lnTo>
                  <a:lnTo>
                    <a:pt x="1716" y="589"/>
                  </a:lnTo>
                  <a:lnTo>
                    <a:pt x="1718" y="587"/>
                  </a:lnTo>
                  <a:lnTo>
                    <a:pt x="1718" y="583"/>
                  </a:lnTo>
                  <a:lnTo>
                    <a:pt x="1718" y="578"/>
                  </a:lnTo>
                  <a:lnTo>
                    <a:pt x="1711" y="569"/>
                  </a:lnTo>
                  <a:lnTo>
                    <a:pt x="1702" y="569"/>
                  </a:lnTo>
                  <a:lnTo>
                    <a:pt x="1689" y="574"/>
                  </a:lnTo>
                  <a:lnTo>
                    <a:pt x="1669" y="578"/>
                  </a:lnTo>
                  <a:lnTo>
                    <a:pt x="1653" y="578"/>
                  </a:lnTo>
                  <a:lnTo>
                    <a:pt x="1646" y="585"/>
                  </a:lnTo>
                  <a:lnTo>
                    <a:pt x="1642" y="592"/>
                  </a:lnTo>
                  <a:lnTo>
                    <a:pt x="1637" y="601"/>
                  </a:lnTo>
                  <a:lnTo>
                    <a:pt x="1624" y="610"/>
                  </a:lnTo>
                  <a:lnTo>
                    <a:pt x="1617" y="614"/>
                  </a:lnTo>
                  <a:lnTo>
                    <a:pt x="1612" y="619"/>
                  </a:lnTo>
                  <a:lnTo>
                    <a:pt x="1610" y="623"/>
                  </a:lnTo>
                  <a:lnTo>
                    <a:pt x="1608" y="628"/>
                  </a:lnTo>
                  <a:lnTo>
                    <a:pt x="1610" y="630"/>
                  </a:lnTo>
                  <a:lnTo>
                    <a:pt x="1610" y="634"/>
                  </a:lnTo>
                  <a:lnTo>
                    <a:pt x="1610" y="637"/>
                  </a:lnTo>
                  <a:lnTo>
                    <a:pt x="1610" y="641"/>
                  </a:lnTo>
                  <a:lnTo>
                    <a:pt x="1608" y="646"/>
                  </a:lnTo>
                  <a:lnTo>
                    <a:pt x="1599" y="652"/>
                  </a:lnTo>
                  <a:lnTo>
                    <a:pt x="1586" y="654"/>
                  </a:lnTo>
                  <a:lnTo>
                    <a:pt x="1570" y="654"/>
                  </a:lnTo>
                  <a:lnTo>
                    <a:pt x="1552" y="654"/>
                  </a:lnTo>
                  <a:lnTo>
                    <a:pt x="1541" y="652"/>
                  </a:lnTo>
                  <a:lnTo>
                    <a:pt x="1534" y="648"/>
                  </a:lnTo>
                  <a:lnTo>
                    <a:pt x="1529" y="646"/>
                  </a:lnTo>
                  <a:lnTo>
                    <a:pt x="1521" y="641"/>
                  </a:lnTo>
                  <a:lnTo>
                    <a:pt x="1505" y="639"/>
                  </a:lnTo>
                  <a:lnTo>
                    <a:pt x="1487" y="641"/>
                  </a:lnTo>
                  <a:lnTo>
                    <a:pt x="1478" y="643"/>
                  </a:lnTo>
                  <a:lnTo>
                    <a:pt x="1471" y="646"/>
                  </a:lnTo>
                  <a:lnTo>
                    <a:pt x="1460" y="648"/>
                  </a:lnTo>
                  <a:lnTo>
                    <a:pt x="1460" y="657"/>
                  </a:lnTo>
                  <a:lnTo>
                    <a:pt x="1460" y="666"/>
                  </a:lnTo>
                  <a:lnTo>
                    <a:pt x="1455" y="675"/>
                  </a:lnTo>
                  <a:lnTo>
                    <a:pt x="1451" y="681"/>
                  </a:lnTo>
                  <a:lnTo>
                    <a:pt x="1455" y="675"/>
                  </a:lnTo>
                  <a:lnTo>
                    <a:pt x="1460" y="666"/>
                  </a:lnTo>
                  <a:lnTo>
                    <a:pt x="1460" y="657"/>
                  </a:lnTo>
                  <a:lnTo>
                    <a:pt x="1460" y="648"/>
                  </a:lnTo>
                  <a:lnTo>
                    <a:pt x="1453" y="650"/>
                  </a:lnTo>
                  <a:lnTo>
                    <a:pt x="1442" y="650"/>
                  </a:lnTo>
                  <a:lnTo>
                    <a:pt x="1415" y="652"/>
                  </a:lnTo>
                  <a:lnTo>
                    <a:pt x="1395" y="654"/>
                  </a:lnTo>
                  <a:lnTo>
                    <a:pt x="1379" y="657"/>
                  </a:lnTo>
                  <a:lnTo>
                    <a:pt x="1364" y="659"/>
                  </a:lnTo>
                  <a:lnTo>
                    <a:pt x="1350" y="661"/>
                  </a:lnTo>
                  <a:lnTo>
                    <a:pt x="1343" y="666"/>
                  </a:lnTo>
                  <a:lnTo>
                    <a:pt x="1339" y="672"/>
                  </a:lnTo>
                  <a:lnTo>
                    <a:pt x="1330" y="681"/>
                  </a:lnTo>
                  <a:lnTo>
                    <a:pt x="1319" y="695"/>
                  </a:lnTo>
                  <a:lnTo>
                    <a:pt x="1303" y="713"/>
                  </a:lnTo>
                  <a:lnTo>
                    <a:pt x="1290" y="724"/>
                  </a:lnTo>
                  <a:lnTo>
                    <a:pt x="1274" y="737"/>
                  </a:lnTo>
                  <a:lnTo>
                    <a:pt x="1256" y="751"/>
                  </a:lnTo>
                  <a:lnTo>
                    <a:pt x="1247" y="760"/>
                  </a:lnTo>
                  <a:lnTo>
                    <a:pt x="1238" y="767"/>
                  </a:lnTo>
                  <a:lnTo>
                    <a:pt x="1231" y="771"/>
                  </a:lnTo>
                  <a:lnTo>
                    <a:pt x="1227" y="776"/>
                  </a:lnTo>
                  <a:lnTo>
                    <a:pt x="1225" y="780"/>
                  </a:lnTo>
                  <a:lnTo>
                    <a:pt x="1225" y="785"/>
                  </a:lnTo>
                  <a:lnTo>
                    <a:pt x="1227" y="787"/>
                  </a:lnTo>
                  <a:lnTo>
                    <a:pt x="1229" y="791"/>
                  </a:lnTo>
                  <a:lnTo>
                    <a:pt x="1233" y="791"/>
                  </a:lnTo>
                  <a:lnTo>
                    <a:pt x="1238" y="793"/>
                  </a:lnTo>
                  <a:lnTo>
                    <a:pt x="1245" y="796"/>
                  </a:lnTo>
                  <a:lnTo>
                    <a:pt x="1249" y="798"/>
                  </a:lnTo>
                  <a:lnTo>
                    <a:pt x="1254" y="802"/>
                  </a:lnTo>
                  <a:lnTo>
                    <a:pt x="1260" y="809"/>
                  </a:lnTo>
                  <a:lnTo>
                    <a:pt x="1269" y="809"/>
                  </a:lnTo>
                  <a:lnTo>
                    <a:pt x="1281" y="805"/>
                  </a:lnTo>
                  <a:lnTo>
                    <a:pt x="1294" y="802"/>
                  </a:lnTo>
                  <a:lnTo>
                    <a:pt x="1314" y="807"/>
                  </a:lnTo>
                  <a:lnTo>
                    <a:pt x="1328" y="814"/>
                  </a:lnTo>
                  <a:lnTo>
                    <a:pt x="1339" y="827"/>
                  </a:lnTo>
                  <a:lnTo>
                    <a:pt x="1339" y="843"/>
                  </a:lnTo>
                  <a:lnTo>
                    <a:pt x="1334" y="858"/>
                  </a:lnTo>
                  <a:lnTo>
                    <a:pt x="1330" y="876"/>
                  </a:lnTo>
                  <a:lnTo>
                    <a:pt x="1325" y="897"/>
                  </a:lnTo>
                  <a:lnTo>
                    <a:pt x="1321" y="917"/>
                  </a:lnTo>
                  <a:lnTo>
                    <a:pt x="1316" y="935"/>
                  </a:lnTo>
                  <a:lnTo>
                    <a:pt x="1307" y="953"/>
                  </a:lnTo>
                  <a:lnTo>
                    <a:pt x="1301" y="966"/>
                  </a:lnTo>
                  <a:lnTo>
                    <a:pt x="1292" y="977"/>
                  </a:lnTo>
                  <a:lnTo>
                    <a:pt x="1283" y="991"/>
                  </a:lnTo>
                  <a:lnTo>
                    <a:pt x="1274" y="1011"/>
                  </a:lnTo>
                  <a:lnTo>
                    <a:pt x="1258" y="1036"/>
                  </a:lnTo>
                  <a:lnTo>
                    <a:pt x="1238" y="1058"/>
                  </a:lnTo>
                  <a:lnTo>
                    <a:pt x="1216" y="1076"/>
                  </a:lnTo>
                  <a:lnTo>
                    <a:pt x="1195" y="1089"/>
                  </a:lnTo>
                  <a:lnTo>
                    <a:pt x="1189" y="1094"/>
                  </a:lnTo>
                  <a:lnTo>
                    <a:pt x="1182" y="1094"/>
                  </a:lnTo>
                  <a:lnTo>
                    <a:pt x="1177" y="1094"/>
                  </a:lnTo>
                  <a:lnTo>
                    <a:pt x="1173" y="1094"/>
                  </a:lnTo>
                  <a:lnTo>
                    <a:pt x="1168" y="1094"/>
                  </a:lnTo>
                  <a:lnTo>
                    <a:pt x="1162" y="109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30" name="Freeform 139"/>
            <p:cNvSpPr>
              <a:spLocks/>
            </p:cNvSpPr>
            <p:nvPr/>
          </p:nvSpPr>
          <p:spPr bwMode="auto">
            <a:xfrm>
              <a:off x="6438900" y="1644650"/>
              <a:ext cx="523875" cy="561975"/>
            </a:xfrm>
            <a:custGeom>
              <a:avLst/>
              <a:gdLst>
                <a:gd name="T0" fmla="*/ 65 w 330"/>
                <a:gd name="T1" fmla="*/ 348 h 354"/>
                <a:gd name="T2" fmla="*/ 43 w 330"/>
                <a:gd name="T3" fmla="*/ 336 h 354"/>
                <a:gd name="T4" fmla="*/ 29 w 330"/>
                <a:gd name="T5" fmla="*/ 325 h 354"/>
                <a:gd name="T6" fmla="*/ 29 w 330"/>
                <a:gd name="T7" fmla="*/ 312 h 354"/>
                <a:gd name="T8" fmla="*/ 25 w 330"/>
                <a:gd name="T9" fmla="*/ 296 h 354"/>
                <a:gd name="T10" fmla="*/ 18 w 330"/>
                <a:gd name="T11" fmla="*/ 289 h 354"/>
                <a:gd name="T12" fmla="*/ 2 w 330"/>
                <a:gd name="T13" fmla="*/ 285 h 354"/>
                <a:gd name="T14" fmla="*/ 9 w 330"/>
                <a:gd name="T15" fmla="*/ 260 h 354"/>
                <a:gd name="T16" fmla="*/ 22 w 330"/>
                <a:gd name="T17" fmla="*/ 242 h 354"/>
                <a:gd name="T18" fmla="*/ 27 w 330"/>
                <a:gd name="T19" fmla="*/ 242 h 354"/>
                <a:gd name="T20" fmla="*/ 38 w 330"/>
                <a:gd name="T21" fmla="*/ 242 h 354"/>
                <a:gd name="T22" fmla="*/ 58 w 330"/>
                <a:gd name="T23" fmla="*/ 242 h 354"/>
                <a:gd name="T24" fmla="*/ 72 w 330"/>
                <a:gd name="T25" fmla="*/ 238 h 354"/>
                <a:gd name="T26" fmla="*/ 81 w 330"/>
                <a:gd name="T27" fmla="*/ 226 h 354"/>
                <a:gd name="T28" fmla="*/ 87 w 330"/>
                <a:gd name="T29" fmla="*/ 226 h 354"/>
                <a:gd name="T30" fmla="*/ 101 w 330"/>
                <a:gd name="T31" fmla="*/ 226 h 354"/>
                <a:gd name="T32" fmla="*/ 105 w 330"/>
                <a:gd name="T33" fmla="*/ 222 h 354"/>
                <a:gd name="T34" fmla="*/ 114 w 330"/>
                <a:gd name="T35" fmla="*/ 213 h 354"/>
                <a:gd name="T36" fmla="*/ 121 w 330"/>
                <a:gd name="T37" fmla="*/ 206 h 354"/>
                <a:gd name="T38" fmla="*/ 126 w 330"/>
                <a:gd name="T39" fmla="*/ 202 h 354"/>
                <a:gd name="T40" fmla="*/ 135 w 330"/>
                <a:gd name="T41" fmla="*/ 195 h 354"/>
                <a:gd name="T42" fmla="*/ 141 w 330"/>
                <a:gd name="T43" fmla="*/ 182 h 354"/>
                <a:gd name="T44" fmla="*/ 141 w 330"/>
                <a:gd name="T45" fmla="*/ 161 h 354"/>
                <a:gd name="T46" fmla="*/ 139 w 330"/>
                <a:gd name="T47" fmla="*/ 126 h 354"/>
                <a:gd name="T48" fmla="*/ 150 w 330"/>
                <a:gd name="T49" fmla="*/ 121 h 354"/>
                <a:gd name="T50" fmla="*/ 166 w 330"/>
                <a:gd name="T51" fmla="*/ 123 h 354"/>
                <a:gd name="T52" fmla="*/ 173 w 330"/>
                <a:gd name="T53" fmla="*/ 130 h 354"/>
                <a:gd name="T54" fmla="*/ 182 w 330"/>
                <a:gd name="T55" fmla="*/ 126 h 354"/>
                <a:gd name="T56" fmla="*/ 193 w 330"/>
                <a:gd name="T57" fmla="*/ 87 h 354"/>
                <a:gd name="T58" fmla="*/ 197 w 330"/>
                <a:gd name="T59" fmla="*/ 74 h 354"/>
                <a:gd name="T60" fmla="*/ 206 w 330"/>
                <a:gd name="T61" fmla="*/ 72 h 354"/>
                <a:gd name="T62" fmla="*/ 222 w 330"/>
                <a:gd name="T63" fmla="*/ 79 h 354"/>
                <a:gd name="T64" fmla="*/ 233 w 330"/>
                <a:gd name="T65" fmla="*/ 81 h 354"/>
                <a:gd name="T66" fmla="*/ 242 w 330"/>
                <a:gd name="T67" fmla="*/ 67 h 354"/>
                <a:gd name="T68" fmla="*/ 247 w 330"/>
                <a:gd name="T69" fmla="*/ 49 h 354"/>
                <a:gd name="T70" fmla="*/ 258 w 330"/>
                <a:gd name="T71" fmla="*/ 40 h 354"/>
                <a:gd name="T72" fmla="*/ 269 w 330"/>
                <a:gd name="T73" fmla="*/ 25 h 354"/>
                <a:gd name="T74" fmla="*/ 280 w 330"/>
                <a:gd name="T75" fmla="*/ 27 h 354"/>
                <a:gd name="T76" fmla="*/ 269 w 330"/>
                <a:gd name="T77" fmla="*/ 13 h 354"/>
                <a:gd name="T78" fmla="*/ 253 w 330"/>
                <a:gd name="T79" fmla="*/ 9 h 354"/>
                <a:gd name="T80" fmla="*/ 251 w 330"/>
                <a:gd name="T81" fmla="*/ 11 h 354"/>
                <a:gd name="T82" fmla="*/ 262 w 330"/>
                <a:gd name="T83" fmla="*/ 11 h 354"/>
                <a:gd name="T84" fmla="*/ 285 w 330"/>
                <a:gd name="T85" fmla="*/ 25 h 354"/>
                <a:gd name="T86" fmla="*/ 300 w 330"/>
                <a:gd name="T87" fmla="*/ 18 h 354"/>
                <a:gd name="T88" fmla="*/ 321 w 330"/>
                <a:gd name="T89" fmla="*/ 13 h 354"/>
                <a:gd name="T90" fmla="*/ 330 w 330"/>
                <a:gd name="T91" fmla="*/ 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0" h="354">
                  <a:moveTo>
                    <a:pt x="72" y="354"/>
                  </a:moveTo>
                  <a:lnTo>
                    <a:pt x="70" y="352"/>
                  </a:lnTo>
                  <a:lnTo>
                    <a:pt x="65" y="348"/>
                  </a:lnTo>
                  <a:lnTo>
                    <a:pt x="58" y="343"/>
                  </a:lnTo>
                  <a:lnTo>
                    <a:pt x="49" y="339"/>
                  </a:lnTo>
                  <a:lnTo>
                    <a:pt x="43" y="336"/>
                  </a:lnTo>
                  <a:lnTo>
                    <a:pt x="38" y="334"/>
                  </a:lnTo>
                  <a:lnTo>
                    <a:pt x="31" y="330"/>
                  </a:lnTo>
                  <a:lnTo>
                    <a:pt x="29" y="325"/>
                  </a:lnTo>
                  <a:lnTo>
                    <a:pt x="27" y="321"/>
                  </a:lnTo>
                  <a:lnTo>
                    <a:pt x="29" y="316"/>
                  </a:lnTo>
                  <a:lnTo>
                    <a:pt x="29" y="312"/>
                  </a:lnTo>
                  <a:lnTo>
                    <a:pt x="29" y="307"/>
                  </a:lnTo>
                  <a:lnTo>
                    <a:pt x="27" y="303"/>
                  </a:lnTo>
                  <a:lnTo>
                    <a:pt x="25" y="296"/>
                  </a:lnTo>
                  <a:lnTo>
                    <a:pt x="22" y="291"/>
                  </a:lnTo>
                  <a:lnTo>
                    <a:pt x="20" y="289"/>
                  </a:lnTo>
                  <a:lnTo>
                    <a:pt x="18" y="289"/>
                  </a:lnTo>
                  <a:lnTo>
                    <a:pt x="13" y="287"/>
                  </a:lnTo>
                  <a:lnTo>
                    <a:pt x="9" y="287"/>
                  </a:lnTo>
                  <a:lnTo>
                    <a:pt x="2" y="285"/>
                  </a:lnTo>
                  <a:lnTo>
                    <a:pt x="0" y="278"/>
                  </a:lnTo>
                  <a:lnTo>
                    <a:pt x="2" y="269"/>
                  </a:lnTo>
                  <a:lnTo>
                    <a:pt x="9" y="260"/>
                  </a:lnTo>
                  <a:lnTo>
                    <a:pt x="13" y="251"/>
                  </a:lnTo>
                  <a:lnTo>
                    <a:pt x="20" y="244"/>
                  </a:lnTo>
                  <a:lnTo>
                    <a:pt x="22" y="242"/>
                  </a:lnTo>
                  <a:lnTo>
                    <a:pt x="22" y="242"/>
                  </a:lnTo>
                  <a:lnTo>
                    <a:pt x="25" y="242"/>
                  </a:lnTo>
                  <a:lnTo>
                    <a:pt x="27" y="242"/>
                  </a:lnTo>
                  <a:lnTo>
                    <a:pt x="29" y="244"/>
                  </a:lnTo>
                  <a:lnTo>
                    <a:pt x="31" y="242"/>
                  </a:lnTo>
                  <a:lnTo>
                    <a:pt x="38" y="242"/>
                  </a:lnTo>
                  <a:lnTo>
                    <a:pt x="45" y="242"/>
                  </a:lnTo>
                  <a:lnTo>
                    <a:pt x="52" y="242"/>
                  </a:lnTo>
                  <a:lnTo>
                    <a:pt x="58" y="242"/>
                  </a:lnTo>
                  <a:lnTo>
                    <a:pt x="63" y="242"/>
                  </a:lnTo>
                  <a:lnTo>
                    <a:pt x="67" y="240"/>
                  </a:lnTo>
                  <a:lnTo>
                    <a:pt x="72" y="238"/>
                  </a:lnTo>
                  <a:lnTo>
                    <a:pt x="74" y="233"/>
                  </a:lnTo>
                  <a:lnTo>
                    <a:pt x="78" y="229"/>
                  </a:lnTo>
                  <a:lnTo>
                    <a:pt x="81" y="226"/>
                  </a:lnTo>
                  <a:lnTo>
                    <a:pt x="83" y="226"/>
                  </a:lnTo>
                  <a:lnTo>
                    <a:pt x="83" y="226"/>
                  </a:lnTo>
                  <a:lnTo>
                    <a:pt x="87" y="226"/>
                  </a:lnTo>
                  <a:lnTo>
                    <a:pt x="92" y="226"/>
                  </a:lnTo>
                  <a:lnTo>
                    <a:pt x="99" y="226"/>
                  </a:lnTo>
                  <a:lnTo>
                    <a:pt x="101" y="226"/>
                  </a:lnTo>
                  <a:lnTo>
                    <a:pt x="103" y="226"/>
                  </a:lnTo>
                  <a:lnTo>
                    <a:pt x="105" y="224"/>
                  </a:lnTo>
                  <a:lnTo>
                    <a:pt x="105" y="222"/>
                  </a:lnTo>
                  <a:lnTo>
                    <a:pt x="108" y="217"/>
                  </a:lnTo>
                  <a:lnTo>
                    <a:pt x="112" y="215"/>
                  </a:lnTo>
                  <a:lnTo>
                    <a:pt x="114" y="213"/>
                  </a:lnTo>
                  <a:lnTo>
                    <a:pt x="117" y="211"/>
                  </a:lnTo>
                  <a:lnTo>
                    <a:pt x="119" y="211"/>
                  </a:lnTo>
                  <a:lnTo>
                    <a:pt x="121" y="206"/>
                  </a:lnTo>
                  <a:lnTo>
                    <a:pt x="123" y="204"/>
                  </a:lnTo>
                  <a:lnTo>
                    <a:pt x="126" y="202"/>
                  </a:lnTo>
                  <a:lnTo>
                    <a:pt x="126" y="202"/>
                  </a:lnTo>
                  <a:lnTo>
                    <a:pt x="128" y="200"/>
                  </a:lnTo>
                  <a:lnTo>
                    <a:pt x="130" y="200"/>
                  </a:lnTo>
                  <a:lnTo>
                    <a:pt x="135" y="195"/>
                  </a:lnTo>
                  <a:lnTo>
                    <a:pt x="137" y="193"/>
                  </a:lnTo>
                  <a:lnTo>
                    <a:pt x="139" y="186"/>
                  </a:lnTo>
                  <a:lnTo>
                    <a:pt x="141" y="182"/>
                  </a:lnTo>
                  <a:lnTo>
                    <a:pt x="141" y="175"/>
                  </a:lnTo>
                  <a:lnTo>
                    <a:pt x="141" y="168"/>
                  </a:lnTo>
                  <a:lnTo>
                    <a:pt x="141" y="161"/>
                  </a:lnTo>
                  <a:lnTo>
                    <a:pt x="139" y="148"/>
                  </a:lnTo>
                  <a:lnTo>
                    <a:pt x="137" y="135"/>
                  </a:lnTo>
                  <a:lnTo>
                    <a:pt x="139" y="126"/>
                  </a:lnTo>
                  <a:lnTo>
                    <a:pt x="141" y="121"/>
                  </a:lnTo>
                  <a:lnTo>
                    <a:pt x="146" y="121"/>
                  </a:lnTo>
                  <a:lnTo>
                    <a:pt x="150" y="121"/>
                  </a:lnTo>
                  <a:lnTo>
                    <a:pt x="155" y="123"/>
                  </a:lnTo>
                  <a:lnTo>
                    <a:pt x="161" y="123"/>
                  </a:lnTo>
                  <a:lnTo>
                    <a:pt x="166" y="123"/>
                  </a:lnTo>
                  <a:lnTo>
                    <a:pt x="168" y="126"/>
                  </a:lnTo>
                  <a:lnTo>
                    <a:pt x="170" y="128"/>
                  </a:lnTo>
                  <a:lnTo>
                    <a:pt x="173" y="130"/>
                  </a:lnTo>
                  <a:lnTo>
                    <a:pt x="175" y="130"/>
                  </a:lnTo>
                  <a:lnTo>
                    <a:pt x="177" y="130"/>
                  </a:lnTo>
                  <a:lnTo>
                    <a:pt x="182" y="126"/>
                  </a:lnTo>
                  <a:lnTo>
                    <a:pt x="186" y="114"/>
                  </a:lnTo>
                  <a:lnTo>
                    <a:pt x="191" y="99"/>
                  </a:lnTo>
                  <a:lnTo>
                    <a:pt x="193" y="87"/>
                  </a:lnTo>
                  <a:lnTo>
                    <a:pt x="193" y="81"/>
                  </a:lnTo>
                  <a:lnTo>
                    <a:pt x="195" y="76"/>
                  </a:lnTo>
                  <a:lnTo>
                    <a:pt x="197" y="74"/>
                  </a:lnTo>
                  <a:lnTo>
                    <a:pt x="200" y="72"/>
                  </a:lnTo>
                  <a:lnTo>
                    <a:pt x="202" y="72"/>
                  </a:lnTo>
                  <a:lnTo>
                    <a:pt x="206" y="72"/>
                  </a:lnTo>
                  <a:lnTo>
                    <a:pt x="211" y="74"/>
                  </a:lnTo>
                  <a:lnTo>
                    <a:pt x="215" y="76"/>
                  </a:lnTo>
                  <a:lnTo>
                    <a:pt x="222" y="79"/>
                  </a:lnTo>
                  <a:lnTo>
                    <a:pt x="226" y="81"/>
                  </a:lnTo>
                  <a:lnTo>
                    <a:pt x="231" y="81"/>
                  </a:lnTo>
                  <a:lnTo>
                    <a:pt x="233" y="81"/>
                  </a:lnTo>
                  <a:lnTo>
                    <a:pt x="238" y="76"/>
                  </a:lnTo>
                  <a:lnTo>
                    <a:pt x="240" y="72"/>
                  </a:lnTo>
                  <a:lnTo>
                    <a:pt x="242" y="67"/>
                  </a:lnTo>
                  <a:lnTo>
                    <a:pt x="244" y="61"/>
                  </a:lnTo>
                  <a:lnTo>
                    <a:pt x="247" y="54"/>
                  </a:lnTo>
                  <a:lnTo>
                    <a:pt x="247" y="49"/>
                  </a:lnTo>
                  <a:lnTo>
                    <a:pt x="251" y="47"/>
                  </a:lnTo>
                  <a:lnTo>
                    <a:pt x="256" y="45"/>
                  </a:lnTo>
                  <a:lnTo>
                    <a:pt x="258" y="40"/>
                  </a:lnTo>
                  <a:lnTo>
                    <a:pt x="262" y="34"/>
                  </a:lnTo>
                  <a:lnTo>
                    <a:pt x="267" y="29"/>
                  </a:lnTo>
                  <a:lnTo>
                    <a:pt x="269" y="25"/>
                  </a:lnTo>
                  <a:lnTo>
                    <a:pt x="271" y="25"/>
                  </a:lnTo>
                  <a:lnTo>
                    <a:pt x="276" y="25"/>
                  </a:lnTo>
                  <a:lnTo>
                    <a:pt x="280" y="27"/>
                  </a:lnTo>
                  <a:lnTo>
                    <a:pt x="285" y="25"/>
                  </a:lnTo>
                  <a:lnTo>
                    <a:pt x="276" y="18"/>
                  </a:lnTo>
                  <a:lnTo>
                    <a:pt x="269" y="13"/>
                  </a:lnTo>
                  <a:lnTo>
                    <a:pt x="262" y="11"/>
                  </a:lnTo>
                  <a:lnTo>
                    <a:pt x="258" y="9"/>
                  </a:lnTo>
                  <a:lnTo>
                    <a:pt x="253" y="9"/>
                  </a:lnTo>
                  <a:lnTo>
                    <a:pt x="251" y="11"/>
                  </a:lnTo>
                  <a:lnTo>
                    <a:pt x="249" y="11"/>
                  </a:lnTo>
                  <a:lnTo>
                    <a:pt x="251" y="11"/>
                  </a:lnTo>
                  <a:lnTo>
                    <a:pt x="253" y="9"/>
                  </a:lnTo>
                  <a:lnTo>
                    <a:pt x="258" y="9"/>
                  </a:lnTo>
                  <a:lnTo>
                    <a:pt x="262" y="11"/>
                  </a:lnTo>
                  <a:lnTo>
                    <a:pt x="269" y="13"/>
                  </a:lnTo>
                  <a:lnTo>
                    <a:pt x="276" y="18"/>
                  </a:lnTo>
                  <a:lnTo>
                    <a:pt x="285" y="25"/>
                  </a:lnTo>
                  <a:lnTo>
                    <a:pt x="289" y="22"/>
                  </a:lnTo>
                  <a:lnTo>
                    <a:pt x="294" y="20"/>
                  </a:lnTo>
                  <a:lnTo>
                    <a:pt x="300" y="18"/>
                  </a:lnTo>
                  <a:lnTo>
                    <a:pt x="309" y="16"/>
                  </a:lnTo>
                  <a:lnTo>
                    <a:pt x="314" y="13"/>
                  </a:lnTo>
                  <a:lnTo>
                    <a:pt x="321" y="13"/>
                  </a:lnTo>
                  <a:lnTo>
                    <a:pt x="323" y="11"/>
                  </a:lnTo>
                  <a:lnTo>
                    <a:pt x="325" y="9"/>
                  </a:lnTo>
                  <a:lnTo>
                    <a:pt x="330" y="5"/>
                  </a:lnTo>
                  <a:lnTo>
                    <a:pt x="330" y="2"/>
                  </a:lnTo>
                  <a:lnTo>
                    <a:pt x="33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31" name="Freeform 140"/>
            <p:cNvSpPr>
              <a:spLocks/>
            </p:cNvSpPr>
            <p:nvPr/>
          </p:nvSpPr>
          <p:spPr bwMode="auto">
            <a:xfrm>
              <a:off x="6275388" y="2206625"/>
              <a:ext cx="650875" cy="928688"/>
            </a:xfrm>
            <a:custGeom>
              <a:avLst/>
              <a:gdLst>
                <a:gd name="T0" fmla="*/ 399 w 410"/>
                <a:gd name="T1" fmla="*/ 303 h 585"/>
                <a:gd name="T2" fmla="*/ 386 w 410"/>
                <a:gd name="T3" fmla="*/ 314 h 585"/>
                <a:gd name="T4" fmla="*/ 370 w 410"/>
                <a:gd name="T5" fmla="*/ 332 h 585"/>
                <a:gd name="T6" fmla="*/ 336 w 410"/>
                <a:gd name="T7" fmla="*/ 359 h 585"/>
                <a:gd name="T8" fmla="*/ 312 w 410"/>
                <a:gd name="T9" fmla="*/ 379 h 585"/>
                <a:gd name="T10" fmla="*/ 278 w 410"/>
                <a:gd name="T11" fmla="*/ 406 h 585"/>
                <a:gd name="T12" fmla="*/ 247 w 410"/>
                <a:gd name="T13" fmla="*/ 442 h 585"/>
                <a:gd name="T14" fmla="*/ 235 w 410"/>
                <a:gd name="T15" fmla="*/ 464 h 585"/>
                <a:gd name="T16" fmla="*/ 240 w 410"/>
                <a:gd name="T17" fmla="*/ 509 h 585"/>
                <a:gd name="T18" fmla="*/ 213 w 410"/>
                <a:gd name="T19" fmla="*/ 554 h 585"/>
                <a:gd name="T20" fmla="*/ 170 w 410"/>
                <a:gd name="T21" fmla="*/ 585 h 585"/>
                <a:gd name="T22" fmla="*/ 161 w 410"/>
                <a:gd name="T23" fmla="*/ 579 h 585"/>
                <a:gd name="T24" fmla="*/ 157 w 410"/>
                <a:gd name="T25" fmla="*/ 558 h 585"/>
                <a:gd name="T26" fmla="*/ 137 w 410"/>
                <a:gd name="T27" fmla="*/ 525 h 585"/>
                <a:gd name="T28" fmla="*/ 116 w 410"/>
                <a:gd name="T29" fmla="*/ 464 h 585"/>
                <a:gd name="T30" fmla="*/ 90 w 410"/>
                <a:gd name="T31" fmla="*/ 384 h 585"/>
                <a:gd name="T32" fmla="*/ 87 w 410"/>
                <a:gd name="T33" fmla="*/ 336 h 585"/>
                <a:gd name="T34" fmla="*/ 92 w 410"/>
                <a:gd name="T35" fmla="*/ 325 h 585"/>
                <a:gd name="T36" fmla="*/ 92 w 410"/>
                <a:gd name="T37" fmla="*/ 310 h 585"/>
                <a:gd name="T38" fmla="*/ 63 w 410"/>
                <a:gd name="T39" fmla="*/ 319 h 585"/>
                <a:gd name="T40" fmla="*/ 29 w 410"/>
                <a:gd name="T41" fmla="*/ 319 h 585"/>
                <a:gd name="T42" fmla="*/ 25 w 410"/>
                <a:gd name="T43" fmla="*/ 310 h 585"/>
                <a:gd name="T44" fmla="*/ 33 w 410"/>
                <a:gd name="T45" fmla="*/ 298 h 585"/>
                <a:gd name="T46" fmla="*/ 36 w 410"/>
                <a:gd name="T47" fmla="*/ 283 h 585"/>
                <a:gd name="T48" fmla="*/ 20 w 410"/>
                <a:gd name="T49" fmla="*/ 278 h 585"/>
                <a:gd name="T50" fmla="*/ 4 w 410"/>
                <a:gd name="T51" fmla="*/ 276 h 585"/>
                <a:gd name="T52" fmla="*/ 9 w 410"/>
                <a:gd name="T53" fmla="*/ 271 h 585"/>
                <a:gd name="T54" fmla="*/ 42 w 410"/>
                <a:gd name="T55" fmla="*/ 258 h 585"/>
                <a:gd name="T56" fmla="*/ 54 w 410"/>
                <a:gd name="T57" fmla="*/ 256 h 585"/>
                <a:gd name="T58" fmla="*/ 58 w 410"/>
                <a:gd name="T59" fmla="*/ 242 h 585"/>
                <a:gd name="T60" fmla="*/ 47 w 410"/>
                <a:gd name="T61" fmla="*/ 224 h 585"/>
                <a:gd name="T62" fmla="*/ 33 w 410"/>
                <a:gd name="T63" fmla="*/ 204 h 585"/>
                <a:gd name="T64" fmla="*/ 27 w 410"/>
                <a:gd name="T65" fmla="*/ 189 h 585"/>
                <a:gd name="T66" fmla="*/ 29 w 410"/>
                <a:gd name="T67" fmla="*/ 177 h 585"/>
                <a:gd name="T68" fmla="*/ 40 w 410"/>
                <a:gd name="T69" fmla="*/ 177 h 585"/>
                <a:gd name="T70" fmla="*/ 56 w 410"/>
                <a:gd name="T71" fmla="*/ 180 h 585"/>
                <a:gd name="T72" fmla="*/ 67 w 410"/>
                <a:gd name="T73" fmla="*/ 175 h 585"/>
                <a:gd name="T74" fmla="*/ 92 w 410"/>
                <a:gd name="T75" fmla="*/ 157 h 585"/>
                <a:gd name="T76" fmla="*/ 116 w 410"/>
                <a:gd name="T77" fmla="*/ 115 h 585"/>
                <a:gd name="T78" fmla="*/ 139 w 410"/>
                <a:gd name="T79" fmla="*/ 81 h 585"/>
                <a:gd name="T80" fmla="*/ 125 w 410"/>
                <a:gd name="T81" fmla="*/ 65 h 585"/>
                <a:gd name="T82" fmla="*/ 110 w 410"/>
                <a:gd name="T83" fmla="*/ 50 h 585"/>
                <a:gd name="T84" fmla="*/ 110 w 410"/>
                <a:gd name="T85" fmla="*/ 36 h 585"/>
                <a:gd name="T86" fmla="*/ 119 w 410"/>
                <a:gd name="T87" fmla="*/ 25 h 585"/>
                <a:gd name="T88" fmla="*/ 159 w 410"/>
                <a:gd name="T89" fmla="*/ 27 h 585"/>
                <a:gd name="T90" fmla="*/ 177 w 410"/>
                <a:gd name="T91" fmla="*/ 25 h 585"/>
                <a:gd name="T92" fmla="*/ 175 w 410"/>
                <a:gd name="T93" fmla="*/ 9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0" h="585">
                  <a:moveTo>
                    <a:pt x="410" y="298"/>
                  </a:moveTo>
                  <a:lnTo>
                    <a:pt x="408" y="301"/>
                  </a:lnTo>
                  <a:lnTo>
                    <a:pt x="399" y="303"/>
                  </a:lnTo>
                  <a:lnTo>
                    <a:pt x="392" y="307"/>
                  </a:lnTo>
                  <a:lnTo>
                    <a:pt x="390" y="310"/>
                  </a:lnTo>
                  <a:lnTo>
                    <a:pt x="386" y="314"/>
                  </a:lnTo>
                  <a:lnTo>
                    <a:pt x="381" y="319"/>
                  </a:lnTo>
                  <a:lnTo>
                    <a:pt x="377" y="325"/>
                  </a:lnTo>
                  <a:lnTo>
                    <a:pt x="370" y="332"/>
                  </a:lnTo>
                  <a:lnTo>
                    <a:pt x="361" y="339"/>
                  </a:lnTo>
                  <a:lnTo>
                    <a:pt x="352" y="348"/>
                  </a:lnTo>
                  <a:lnTo>
                    <a:pt x="336" y="359"/>
                  </a:lnTo>
                  <a:lnTo>
                    <a:pt x="325" y="370"/>
                  </a:lnTo>
                  <a:lnTo>
                    <a:pt x="318" y="375"/>
                  </a:lnTo>
                  <a:lnTo>
                    <a:pt x="312" y="379"/>
                  </a:lnTo>
                  <a:lnTo>
                    <a:pt x="305" y="384"/>
                  </a:lnTo>
                  <a:lnTo>
                    <a:pt x="294" y="393"/>
                  </a:lnTo>
                  <a:lnTo>
                    <a:pt x="278" y="406"/>
                  </a:lnTo>
                  <a:lnTo>
                    <a:pt x="269" y="415"/>
                  </a:lnTo>
                  <a:lnTo>
                    <a:pt x="260" y="426"/>
                  </a:lnTo>
                  <a:lnTo>
                    <a:pt x="247" y="442"/>
                  </a:lnTo>
                  <a:lnTo>
                    <a:pt x="238" y="451"/>
                  </a:lnTo>
                  <a:lnTo>
                    <a:pt x="233" y="458"/>
                  </a:lnTo>
                  <a:lnTo>
                    <a:pt x="235" y="464"/>
                  </a:lnTo>
                  <a:lnTo>
                    <a:pt x="238" y="473"/>
                  </a:lnTo>
                  <a:lnTo>
                    <a:pt x="240" y="487"/>
                  </a:lnTo>
                  <a:lnTo>
                    <a:pt x="240" y="509"/>
                  </a:lnTo>
                  <a:lnTo>
                    <a:pt x="233" y="527"/>
                  </a:lnTo>
                  <a:lnTo>
                    <a:pt x="224" y="543"/>
                  </a:lnTo>
                  <a:lnTo>
                    <a:pt x="213" y="554"/>
                  </a:lnTo>
                  <a:lnTo>
                    <a:pt x="195" y="572"/>
                  </a:lnTo>
                  <a:lnTo>
                    <a:pt x="175" y="583"/>
                  </a:lnTo>
                  <a:lnTo>
                    <a:pt x="170" y="585"/>
                  </a:lnTo>
                  <a:lnTo>
                    <a:pt x="166" y="583"/>
                  </a:lnTo>
                  <a:lnTo>
                    <a:pt x="164" y="581"/>
                  </a:lnTo>
                  <a:lnTo>
                    <a:pt x="161" y="579"/>
                  </a:lnTo>
                  <a:lnTo>
                    <a:pt x="159" y="572"/>
                  </a:lnTo>
                  <a:lnTo>
                    <a:pt x="159" y="565"/>
                  </a:lnTo>
                  <a:lnTo>
                    <a:pt x="157" y="558"/>
                  </a:lnTo>
                  <a:lnTo>
                    <a:pt x="150" y="547"/>
                  </a:lnTo>
                  <a:lnTo>
                    <a:pt x="143" y="536"/>
                  </a:lnTo>
                  <a:lnTo>
                    <a:pt x="137" y="525"/>
                  </a:lnTo>
                  <a:lnTo>
                    <a:pt x="132" y="509"/>
                  </a:lnTo>
                  <a:lnTo>
                    <a:pt x="125" y="487"/>
                  </a:lnTo>
                  <a:lnTo>
                    <a:pt x="116" y="464"/>
                  </a:lnTo>
                  <a:lnTo>
                    <a:pt x="105" y="435"/>
                  </a:lnTo>
                  <a:lnTo>
                    <a:pt x="96" y="410"/>
                  </a:lnTo>
                  <a:lnTo>
                    <a:pt x="90" y="384"/>
                  </a:lnTo>
                  <a:lnTo>
                    <a:pt x="85" y="361"/>
                  </a:lnTo>
                  <a:lnTo>
                    <a:pt x="85" y="343"/>
                  </a:lnTo>
                  <a:lnTo>
                    <a:pt x="87" y="336"/>
                  </a:lnTo>
                  <a:lnTo>
                    <a:pt x="90" y="332"/>
                  </a:lnTo>
                  <a:lnTo>
                    <a:pt x="90" y="328"/>
                  </a:lnTo>
                  <a:lnTo>
                    <a:pt x="92" y="325"/>
                  </a:lnTo>
                  <a:lnTo>
                    <a:pt x="94" y="321"/>
                  </a:lnTo>
                  <a:lnTo>
                    <a:pt x="94" y="314"/>
                  </a:lnTo>
                  <a:lnTo>
                    <a:pt x="92" y="310"/>
                  </a:lnTo>
                  <a:lnTo>
                    <a:pt x="85" y="310"/>
                  </a:lnTo>
                  <a:lnTo>
                    <a:pt x="74" y="314"/>
                  </a:lnTo>
                  <a:lnTo>
                    <a:pt x="63" y="319"/>
                  </a:lnTo>
                  <a:lnTo>
                    <a:pt x="49" y="321"/>
                  </a:lnTo>
                  <a:lnTo>
                    <a:pt x="36" y="321"/>
                  </a:lnTo>
                  <a:lnTo>
                    <a:pt x="29" y="319"/>
                  </a:lnTo>
                  <a:lnTo>
                    <a:pt x="25" y="316"/>
                  </a:lnTo>
                  <a:lnTo>
                    <a:pt x="25" y="314"/>
                  </a:lnTo>
                  <a:lnTo>
                    <a:pt x="25" y="310"/>
                  </a:lnTo>
                  <a:lnTo>
                    <a:pt x="27" y="307"/>
                  </a:lnTo>
                  <a:lnTo>
                    <a:pt x="31" y="303"/>
                  </a:lnTo>
                  <a:lnTo>
                    <a:pt x="33" y="298"/>
                  </a:lnTo>
                  <a:lnTo>
                    <a:pt x="36" y="292"/>
                  </a:lnTo>
                  <a:lnTo>
                    <a:pt x="36" y="287"/>
                  </a:lnTo>
                  <a:lnTo>
                    <a:pt x="36" y="283"/>
                  </a:lnTo>
                  <a:lnTo>
                    <a:pt x="31" y="280"/>
                  </a:lnTo>
                  <a:lnTo>
                    <a:pt x="27" y="278"/>
                  </a:lnTo>
                  <a:lnTo>
                    <a:pt x="20" y="278"/>
                  </a:lnTo>
                  <a:lnTo>
                    <a:pt x="16" y="276"/>
                  </a:lnTo>
                  <a:lnTo>
                    <a:pt x="9" y="276"/>
                  </a:lnTo>
                  <a:lnTo>
                    <a:pt x="4" y="276"/>
                  </a:lnTo>
                  <a:lnTo>
                    <a:pt x="2" y="276"/>
                  </a:lnTo>
                  <a:lnTo>
                    <a:pt x="0" y="276"/>
                  </a:lnTo>
                  <a:lnTo>
                    <a:pt x="9" y="271"/>
                  </a:lnTo>
                  <a:lnTo>
                    <a:pt x="20" y="265"/>
                  </a:lnTo>
                  <a:lnTo>
                    <a:pt x="33" y="260"/>
                  </a:lnTo>
                  <a:lnTo>
                    <a:pt x="42" y="258"/>
                  </a:lnTo>
                  <a:lnTo>
                    <a:pt x="47" y="258"/>
                  </a:lnTo>
                  <a:lnTo>
                    <a:pt x="51" y="258"/>
                  </a:lnTo>
                  <a:lnTo>
                    <a:pt x="54" y="256"/>
                  </a:lnTo>
                  <a:lnTo>
                    <a:pt x="54" y="251"/>
                  </a:lnTo>
                  <a:lnTo>
                    <a:pt x="56" y="247"/>
                  </a:lnTo>
                  <a:lnTo>
                    <a:pt x="58" y="242"/>
                  </a:lnTo>
                  <a:lnTo>
                    <a:pt x="56" y="236"/>
                  </a:lnTo>
                  <a:lnTo>
                    <a:pt x="51" y="231"/>
                  </a:lnTo>
                  <a:lnTo>
                    <a:pt x="47" y="224"/>
                  </a:lnTo>
                  <a:lnTo>
                    <a:pt x="42" y="218"/>
                  </a:lnTo>
                  <a:lnTo>
                    <a:pt x="38" y="211"/>
                  </a:lnTo>
                  <a:lnTo>
                    <a:pt x="33" y="204"/>
                  </a:lnTo>
                  <a:lnTo>
                    <a:pt x="29" y="197"/>
                  </a:lnTo>
                  <a:lnTo>
                    <a:pt x="27" y="193"/>
                  </a:lnTo>
                  <a:lnTo>
                    <a:pt x="27" y="189"/>
                  </a:lnTo>
                  <a:lnTo>
                    <a:pt x="25" y="182"/>
                  </a:lnTo>
                  <a:lnTo>
                    <a:pt x="27" y="180"/>
                  </a:lnTo>
                  <a:lnTo>
                    <a:pt x="29" y="177"/>
                  </a:lnTo>
                  <a:lnTo>
                    <a:pt x="31" y="177"/>
                  </a:lnTo>
                  <a:lnTo>
                    <a:pt x="36" y="177"/>
                  </a:lnTo>
                  <a:lnTo>
                    <a:pt x="40" y="177"/>
                  </a:lnTo>
                  <a:lnTo>
                    <a:pt x="45" y="180"/>
                  </a:lnTo>
                  <a:lnTo>
                    <a:pt x="51" y="180"/>
                  </a:lnTo>
                  <a:lnTo>
                    <a:pt x="56" y="180"/>
                  </a:lnTo>
                  <a:lnTo>
                    <a:pt x="60" y="180"/>
                  </a:lnTo>
                  <a:lnTo>
                    <a:pt x="65" y="177"/>
                  </a:lnTo>
                  <a:lnTo>
                    <a:pt x="67" y="175"/>
                  </a:lnTo>
                  <a:lnTo>
                    <a:pt x="72" y="173"/>
                  </a:lnTo>
                  <a:lnTo>
                    <a:pt x="78" y="168"/>
                  </a:lnTo>
                  <a:lnTo>
                    <a:pt x="92" y="157"/>
                  </a:lnTo>
                  <a:lnTo>
                    <a:pt x="101" y="139"/>
                  </a:lnTo>
                  <a:lnTo>
                    <a:pt x="107" y="126"/>
                  </a:lnTo>
                  <a:lnTo>
                    <a:pt x="116" y="115"/>
                  </a:lnTo>
                  <a:lnTo>
                    <a:pt x="128" y="99"/>
                  </a:lnTo>
                  <a:lnTo>
                    <a:pt x="137" y="85"/>
                  </a:lnTo>
                  <a:lnTo>
                    <a:pt x="139" y="81"/>
                  </a:lnTo>
                  <a:lnTo>
                    <a:pt x="137" y="76"/>
                  </a:lnTo>
                  <a:lnTo>
                    <a:pt x="132" y="70"/>
                  </a:lnTo>
                  <a:lnTo>
                    <a:pt x="125" y="65"/>
                  </a:lnTo>
                  <a:lnTo>
                    <a:pt x="121" y="61"/>
                  </a:lnTo>
                  <a:lnTo>
                    <a:pt x="114" y="56"/>
                  </a:lnTo>
                  <a:lnTo>
                    <a:pt x="110" y="50"/>
                  </a:lnTo>
                  <a:lnTo>
                    <a:pt x="107" y="45"/>
                  </a:lnTo>
                  <a:lnTo>
                    <a:pt x="107" y="41"/>
                  </a:lnTo>
                  <a:lnTo>
                    <a:pt x="110" y="36"/>
                  </a:lnTo>
                  <a:lnTo>
                    <a:pt x="112" y="32"/>
                  </a:lnTo>
                  <a:lnTo>
                    <a:pt x="116" y="27"/>
                  </a:lnTo>
                  <a:lnTo>
                    <a:pt x="119" y="25"/>
                  </a:lnTo>
                  <a:lnTo>
                    <a:pt x="130" y="25"/>
                  </a:lnTo>
                  <a:lnTo>
                    <a:pt x="143" y="25"/>
                  </a:lnTo>
                  <a:lnTo>
                    <a:pt x="159" y="27"/>
                  </a:lnTo>
                  <a:lnTo>
                    <a:pt x="170" y="29"/>
                  </a:lnTo>
                  <a:lnTo>
                    <a:pt x="175" y="27"/>
                  </a:lnTo>
                  <a:lnTo>
                    <a:pt x="177" y="25"/>
                  </a:lnTo>
                  <a:lnTo>
                    <a:pt x="177" y="20"/>
                  </a:lnTo>
                  <a:lnTo>
                    <a:pt x="177" y="16"/>
                  </a:lnTo>
                  <a:lnTo>
                    <a:pt x="175" y="9"/>
                  </a:lnTo>
                  <a:lnTo>
                    <a:pt x="175" y="5"/>
                  </a:lnTo>
                  <a:lnTo>
                    <a:pt x="175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32" name="Freeform 141"/>
            <p:cNvSpPr>
              <a:spLocks/>
            </p:cNvSpPr>
            <p:nvPr/>
          </p:nvSpPr>
          <p:spPr bwMode="auto">
            <a:xfrm>
              <a:off x="6926263" y="2662238"/>
              <a:ext cx="106363" cy="50800"/>
            </a:xfrm>
            <a:custGeom>
              <a:avLst/>
              <a:gdLst>
                <a:gd name="T0" fmla="*/ 61 w 67"/>
                <a:gd name="T1" fmla="*/ 32 h 32"/>
                <a:gd name="T2" fmla="*/ 63 w 67"/>
                <a:gd name="T3" fmla="*/ 29 h 32"/>
                <a:gd name="T4" fmla="*/ 65 w 67"/>
                <a:gd name="T5" fmla="*/ 27 h 32"/>
                <a:gd name="T6" fmla="*/ 67 w 67"/>
                <a:gd name="T7" fmla="*/ 27 h 32"/>
                <a:gd name="T8" fmla="*/ 65 w 67"/>
                <a:gd name="T9" fmla="*/ 18 h 32"/>
                <a:gd name="T10" fmla="*/ 63 w 67"/>
                <a:gd name="T11" fmla="*/ 9 h 32"/>
                <a:gd name="T12" fmla="*/ 61 w 67"/>
                <a:gd name="T13" fmla="*/ 5 h 32"/>
                <a:gd name="T14" fmla="*/ 56 w 67"/>
                <a:gd name="T15" fmla="*/ 0 h 32"/>
                <a:gd name="T16" fmla="*/ 52 w 67"/>
                <a:gd name="T17" fmla="*/ 0 h 32"/>
                <a:gd name="T18" fmla="*/ 50 w 67"/>
                <a:gd name="T19" fmla="*/ 0 h 32"/>
                <a:gd name="T20" fmla="*/ 45 w 67"/>
                <a:gd name="T21" fmla="*/ 0 h 32"/>
                <a:gd name="T22" fmla="*/ 41 w 67"/>
                <a:gd name="T23" fmla="*/ 2 h 32"/>
                <a:gd name="T24" fmla="*/ 36 w 67"/>
                <a:gd name="T25" fmla="*/ 2 h 32"/>
                <a:gd name="T26" fmla="*/ 29 w 67"/>
                <a:gd name="T27" fmla="*/ 2 h 32"/>
                <a:gd name="T28" fmla="*/ 23 w 67"/>
                <a:gd name="T29" fmla="*/ 2 h 32"/>
                <a:gd name="T30" fmla="*/ 18 w 67"/>
                <a:gd name="T31" fmla="*/ 5 h 32"/>
                <a:gd name="T32" fmla="*/ 9 w 67"/>
                <a:gd name="T33" fmla="*/ 7 h 32"/>
                <a:gd name="T34" fmla="*/ 0 w 67"/>
                <a:gd name="T35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32">
                  <a:moveTo>
                    <a:pt x="61" y="32"/>
                  </a:moveTo>
                  <a:lnTo>
                    <a:pt x="63" y="29"/>
                  </a:lnTo>
                  <a:lnTo>
                    <a:pt x="65" y="27"/>
                  </a:lnTo>
                  <a:lnTo>
                    <a:pt x="67" y="27"/>
                  </a:lnTo>
                  <a:lnTo>
                    <a:pt x="65" y="18"/>
                  </a:lnTo>
                  <a:lnTo>
                    <a:pt x="63" y="9"/>
                  </a:lnTo>
                  <a:lnTo>
                    <a:pt x="61" y="5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1" y="2"/>
                  </a:lnTo>
                  <a:lnTo>
                    <a:pt x="36" y="2"/>
                  </a:lnTo>
                  <a:lnTo>
                    <a:pt x="29" y="2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9" y="7"/>
                  </a:lnTo>
                  <a:lnTo>
                    <a:pt x="0" y="1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33" name="Freeform 142"/>
            <p:cNvSpPr>
              <a:spLocks/>
            </p:cNvSpPr>
            <p:nvPr/>
          </p:nvSpPr>
          <p:spPr bwMode="auto">
            <a:xfrm>
              <a:off x="7023100" y="2705100"/>
              <a:ext cx="6350" cy="7938"/>
            </a:xfrm>
            <a:custGeom>
              <a:avLst/>
              <a:gdLst>
                <a:gd name="T0" fmla="*/ 4 w 4"/>
                <a:gd name="T1" fmla="*/ 0 h 5"/>
                <a:gd name="T2" fmla="*/ 2 w 4"/>
                <a:gd name="T3" fmla="*/ 2 h 5"/>
                <a:gd name="T4" fmla="*/ 0 w 4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2" y="2"/>
                  </a:lnTo>
                  <a:lnTo>
                    <a:pt x="0" y="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34" name="Freeform 143"/>
            <p:cNvSpPr>
              <a:spLocks/>
            </p:cNvSpPr>
            <p:nvPr/>
          </p:nvSpPr>
          <p:spPr bwMode="auto">
            <a:xfrm>
              <a:off x="7029450" y="2705100"/>
              <a:ext cx="206375" cy="209550"/>
            </a:xfrm>
            <a:custGeom>
              <a:avLst/>
              <a:gdLst>
                <a:gd name="T0" fmla="*/ 130 w 130"/>
                <a:gd name="T1" fmla="*/ 132 h 132"/>
                <a:gd name="T2" fmla="*/ 128 w 130"/>
                <a:gd name="T3" fmla="*/ 126 h 132"/>
                <a:gd name="T4" fmla="*/ 124 w 130"/>
                <a:gd name="T5" fmla="*/ 121 h 132"/>
                <a:gd name="T6" fmla="*/ 119 w 130"/>
                <a:gd name="T7" fmla="*/ 114 h 132"/>
                <a:gd name="T8" fmla="*/ 115 w 130"/>
                <a:gd name="T9" fmla="*/ 108 h 132"/>
                <a:gd name="T10" fmla="*/ 110 w 130"/>
                <a:gd name="T11" fmla="*/ 101 h 132"/>
                <a:gd name="T12" fmla="*/ 106 w 130"/>
                <a:gd name="T13" fmla="*/ 94 h 132"/>
                <a:gd name="T14" fmla="*/ 103 w 130"/>
                <a:gd name="T15" fmla="*/ 92 h 132"/>
                <a:gd name="T16" fmla="*/ 101 w 130"/>
                <a:gd name="T17" fmla="*/ 92 h 132"/>
                <a:gd name="T18" fmla="*/ 97 w 130"/>
                <a:gd name="T19" fmla="*/ 94 h 132"/>
                <a:gd name="T20" fmla="*/ 92 w 130"/>
                <a:gd name="T21" fmla="*/ 99 h 132"/>
                <a:gd name="T22" fmla="*/ 88 w 130"/>
                <a:gd name="T23" fmla="*/ 103 h 132"/>
                <a:gd name="T24" fmla="*/ 81 w 130"/>
                <a:gd name="T25" fmla="*/ 110 h 132"/>
                <a:gd name="T26" fmla="*/ 74 w 130"/>
                <a:gd name="T27" fmla="*/ 117 h 132"/>
                <a:gd name="T28" fmla="*/ 68 w 130"/>
                <a:gd name="T29" fmla="*/ 121 h 132"/>
                <a:gd name="T30" fmla="*/ 63 w 130"/>
                <a:gd name="T31" fmla="*/ 123 h 132"/>
                <a:gd name="T32" fmla="*/ 61 w 130"/>
                <a:gd name="T33" fmla="*/ 126 h 132"/>
                <a:gd name="T34" fmla="*/ 59 w 130"/>
                <a:gd name="T35" fmla="*/ 123 h 132"/>
                <a:gd name="T36" fmla="*/ 59 w 130"/>
                <a:gd name="T37" fmla="*/ 121 h 132"/>
                <a:gd name="T38" fmla="*/ 56 w 130"/>
                <a:gd name="T39" fmla="*/ 119 h 132"/>
                <a:gd name="T40" fmla="*/ 56 w 130"/>
                <a:gd name="T41" fmla="*/ 114 h 132"/>
                <a:gd name="T42" fmla="*/ 56 w 130"/>
                <a:gd name="T43" fmla="*/ 112 h 132"/>
                <a:gd name="T44" fmla="*/ 54 w 130"/>
                <a:gd name="T45" fmla="*/ 108 h 132"/>
                <a:gd name="T46" fmla="*/ 52 w 130"/>
                <a:gd name="T47" fmla="*/ 103 h 132"/>
                <a:gd name="T48" fmla="*/ 45 w 130"/>
                <a:gd name="T49" fmla="*/ 81 h 132"/>
                <a:gd name="T50" fmla="*/ 47 w 130"/>
                <a:gd name="T51" fmla="*/ 56 h 132"/>
                <a:gd name="T52" fmla="*/ 43 w 130"/>
                <a:gd name="T53" fmla="*/ 45 h 132"/>
                <a:gd name="T54" fmla="*/ 36 w 130"/>
                <a:gd name="T55" fmla="*/ 34 h 132"/>
                <a:gd name="T56" fmla="*/ 25 w 130"/>
                <a:gd name="T57" fmla="*/ 27 h 132"/>
                <a:gd name="T58" fmla="*/ 14 w 130"/>
                <a:gd name="T59" fmla="*/ 18 h 132"/>
                <a:gd name="T60" fmla="*/ 7 w 130"/>
                <a:gd name="T61" fmla="*/ 14 h 132"/>
                <a:gd name="T62" fmla="*/ 5 w 130"/>
                <a:gd name="T63" fmla="*/ 7 h 132"/>
                <a:gd name="T64" fmla="*/ 2 w 130"/>
                <a:gd name="T65" fmla="*/ 0 h 132"/>
                <a:gd name="T66" fmla="*/ 0 w 130"/>
                <a:gd name="T6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0" h="132">
                  <a:moveTo>
                    <a:pt x="130" y="132"/>
                  </a:moveTo>
                  <a:lnTo>
                    <a:pt x="128" y="126"/>
                  </a:lnTo>
                  <a:lnTo>
                    <a:pt x="124" y="121"/>
                  </a:lnTo>
                  <a:lnTo>
                    <a:pt x="119" y="114"/>
                  </a:lnTo>
                  <a:lnTo>
                    <a:pt x="115" y="108"/>
                  </a:lnTo>
                  <a:lnTo>
                    <a:pt x="110" y="101"/>
                  </a:lnTo>
                  <a:lnTo>
                    <a:pt x="106" y="94"/>
                  </a:lnTo>
                  <a:lnTo>
                    <a:pt x="103" y="92"/>
                  </a:lnTo>
                  <a:lnTo>
                    <a:pt x="101" y="92"/>
                  </a:lnTo>
                  <a:lnTo>
                    <a:pt x="97" y="94"/>
                  </a:lnTo>
                  <a:lnTo>
                    <a:pt x="92" y="99"/>
                  </a:lnTo>
                  <a:lnTo>
                    <a:pt x="88" y="103"/>
                  </a:lnTo>
                  <a:lnTo>
                    <a:pt x="81" y="110"/>
                  </a:lnTo>
                  <a:lnTo>
                    <a:pt x="74" y="117"/>
                  </a:lnTo>
                  <a:lnTo>
                    <a:pt x="68" y="121"/>
                  </a:lnTo>
                  <a:lnTo>
                    <a:pt x="63" y="123"/>
                  </a:lnTo>
                  <a:lnTo>
                    <a:pt x="61" y="126"/>
                  </a:lnTo>
                  <a:lnTo>
                    <a:pt x="59" y="123"/>
                  </a:lnTo>
                  <a:lnTo>
                    <a:pt x="59" y="121"/>
                  </a:lnTo>
                  <a:lnTo>
                    <a:pt x="56" y="119"/>
                  </a:lnTo>
                  <a:lnTo>
                    <a:pt x="56" y="114"/>
                  </a:lnTo>
                  <a:lnTo>
                    <a:pt x="56" y="112"/>
                  </a:lnTo>
                  <a:lnTo>
                    <a:pt x="54" y="108"/>
                  </a:lnTo>
                  <a:lnTo>
                    <a:pt x="52" y="103"/>
                  </a:lnTo>
                  <a:lnTo>
                    <a:pt x="45" y="81"/>
                  </a:lnTo>
                  <a:lnTo>
                    <a:pt x="47" y="56"/>
                  </a:lnTo>
                  <a:lnTo>
                    <a:pt x="43" y="45"/>
                  </a:lnTo>
                  <a:lnTo>
                    <a:pt x="36" y="34"/>
                  </a:lnTo>
                  <a:lnTo>
                    <a:pt x="25" y="27"/>
                  </a:lnTo>
                  <a:lnTo>
                    <a:pt x="14" y="18"/>
                  </a:lnTo>
                  <a:lnTo>
                    <a:pt x="7" y="14"/>
                  </a:lnTo>
                  <a:lnTo>
                    <a:pt x="5" y="7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35" name="Freeform 144"/>
            <p:cNvSpPr>
              <a:spLocks/>
            </p:cNvSpPr>
            <p:nvPr/>
          </p:nvSpPr>
          <p:spPr bwMode="auto">
            <a:xfrm>
              <a:off x="7235825" y="2914650"/>
              <a:ext cx="131763" cy="96838"/>
            </a:xfrm>
            <a:custGeom>
              <a:avLst/>
              <a:gdLst>
                <a:gd name="T0" fmla="*/ 83 w 83"/>
                <a:gd name="T1" fmla="*/ 61 h 61"/>
                <a:gd name="T2" fmla="*/ 83 w 83"/>
                <a:gd name="T3" fmla="*/ 59 h 61"/>
                <a:gd name="T4" fmla="*/ 79 w 83"/>
                <a:gd name="T5" fmla="*/ 56 h 61"/>
                <a:gd name="T6" fmla="*/ 72 w 83"/>
                <a:gd name="T7" fmla="*/ 54 h 61"/>
                <a:gd name="T8" fmla="*/ 68 w 83"/>
                <a:gd name="T9" fmla="*/ 50 h 61"/>
                <a:gd name="T10" fmla="*/ 59 w 83"/>
                <a:gd name="T11" fmla="*/ 45 h 61"/>
                <a:gd name="T12" fmla="*/ 54 w 83"/>
                <a:gd name="T13" fmla="*/ 41 h 61"/>
                <a:gd name="T14" fmla="*/ 50 w 83"/>
                <a:gd name="T15" fmla="*/ 38 h 61"/>
                <a:gd name="T16" fmla="*/ 47 w 83"/>
                <a:gd name="T17" fmla="*/ 34 h 61"/>
                <a:gd name="T18" fmla="*/ 45 w 83"/>
                <a:gd name="T19" fmla="*/ 32 h 61"/>
                <a:gd name="T20" fmla="*/ 41 w 83"/>
                <a:gd name="T21" fmla="*/ 32 h 61"/>
                <a:gd name="T22" fmla="*/ 34 w 83"/>
                <a:gd name="T23" fmla="*/ 32 h 61"/>
                <a:gd name="T24" fmla="*/ 29 w 83"/>
                <a:gd name="T25" fmla="*/ 32 h 61"/>
                <a:gd name="T26" fmla="*/ 25 w 83"/>
                <a:gd name="T27" fmla="*/ 34 h 61"/>
                <a:gd name="T28" fmla="*/ 23 w 83"/>
                <a:gd name="T29" fmla="*/ 38 h 61"/>
                <a:gd name="T30" fmla="*/ 23 w 83"/>
                <a:gd name="T31" fmla="*/ 43 h 61"/>
                <a:gd name="T32" fmla="*/ 23 w 83"/>
                <a:gd name="T33" fmla="*/ 47 h 61"/>
                <a:gd name="T34" fmla="*/ 23 w 83"/>
                <a:gd name="T35" fmla="*/ 52 h 61"/>
                <a:gd name="T36" fmla="*/ 23 w 83"/>
                <a:gd name="T37" fmla="*/ 54 h 61"/>
                <a:gd name="T38" fmla="*/ 23 w 83"/>
                <a:gd name="T39" fmla="*/ 56 h 61"/>
                <a:gd name="T40" fmla="*/ 20 w 83"/>
                <a:gd name="T41" fmla="*/ 52 h 61"/>
                <a:gd name="T42" fmla="*/ 16 w 83"/>
                <a:gd name="T43" fmla="*/ 41 h 61"/>
                <a:gd name="T44" fmla="*/ 9 w 83"/>
                <a:gd name="T45" fmla="*/ 25 h 61"/>
                <a:gd name="T46" fmla="*/ 5 w 83"/>
                <a:gd name="T47" fmla="*/ 9 h 61"/>
                <a:gd name="T48" fmla="*/ 0 w 83"/>
                <a:gd name="T4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" h="61">
                  <a:moveTo>
                    <a:pt x="83" y="61"/>
                  </a:moveTo>
                  <a:lnTo>
                    <a:pt x="83" y="59"/>
                  </a:lnTo>
                  <a:lnTo>
                    <a:pt x="79" y="56"/>
                  </a:lnTo>
                  <a:lnTo>
                    <a:pt x="72" y="54"/>
                  </a:lnTo>
                  <a:lnTo>
                    <a:pt x="68" y="50"/>
                  </a:lnTo>
                  <a:lnTo>
                    <a:pt x="59" y="45"/>
                  </a:lnTo>
                  <a:lnTo>
                    <a:pt x="54" y="41"/>
                  </a:lnTo>
                  <a:lnTo>
                    <a:pt x="50" y="38"/>
                  </a:lnTo>
                  <a:lnTo>
                    <a:pt x="47" y="34"/>
                  </a:lnTo>
                  <a:lnTo>
                    <a:pt x="45" y="32"/>
                  </a:lnTo>
                  <a:lnTo>
                    <a:pt x="41" y="32"/>
                  </a:lnTo>
                  <a:lnTo>
                    <a:pt x="34" y="32"/>
                  </a:lnTo>
                  <a:lnTo>
                    <a:pt x="29" y="32"/>
                  </a:lnTo>
                  <a:lnTo>
                    <a:pt x="25" y="34"/>
                  </a:lnTo>
                  <a:lnTo>
                    <a:pt x="23" y="38"/>
                  </a:lnTo>
                  <a:lnTo>
                    <a:pt x="23" y="43"/>
                  </a:lnTo>
                  <a:lnTo>
                    <a:pt x="23" y="47"/>
                  </a:lnTo>
                  <a:lnTo>
                    <a:pt x="23" y="52"/>
                  </a:lnTo>
                  <a:lnTo>
                    <a:pt x="23" y="54"/>
                  </a:lnTo>
                  <a:lnTo>
                    <a:pt x="23" y="56"/>
                  </a:lnTo>
                  <a:lnTo>
                    <a:pt x="20" y="52"/>
                  </a:lnTo>
                  <a:lnTo>
                    <a:pt x="16" y="41"/>
                  </a:lnTo>
                  <a:lnTo>
                    <a:pt x="9" y="25"/>
                  </a:lnTo>
                  <a:lnTo>
                    <a:pt x="5" y="9"/>
                  </a:lnTo>
                  <a:lnTo>
                    <a:pt x="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36" name="Freeform 145"/>
            <p:cNvSpPr>
              <a:spLocks/>
            </p:cNvSpPr>
            <p:nvPr/>
          </p:nvSpPr>
          <p:spPr bwMode="auto">
            <a:xfrm>
              <a:off x="7307263" y="2716213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37" name="Freeform 146"/>
            <p:cNvSpPr>
              <a:spLocks/>
            </p:cNvSpPr>
            <p:nvPr/>
          </p:nvSpPr>
          <p:spPr bwMode="auto">
            <a:xfrm>
              <a:off x="7307263" y="2716213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38" name="Freeform 147"/>
            <p:cNvSpPr>
              <a:spLocks/>
            </p:cNvSpPr>
            <p:nvPr/>
          </p:nvSpPr>
          <p:spPr bwMode="auto">
            <a:xfrm>
              <a:off x="7310438" y="2708275"/>
              <a:ext cx="4763" cy="7938"/>
            </a:xfrm>
            <a:custGeom>
              <a:avLst/>
              <a:gdLst>
                <a:gd name="T0" fmla="*/ 0 w 3"/>
                <a:gd name="T1" fmla="*/ 5 h 5"/>
                <a:gd name="T2" fmla="*/ 3 w 3"/>
                <a:gd name="T3" fmla="*/ 0 h 5"/>
                <a:gd name="T4" fmla="*/ 0 w 3"/>
                <a:gd name="T5" fmla="*/ 0 h 5"/>
                <a:gd name="T6" fmla="*/ 0 w 3"/>
                <a:gd name="T7" fmla="*/ 3 h 5"/>
                <a:gd name="T8" fmla="*/ 0 w 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39" name="Freeform 148"/>
            <p:cNvSpPr>
              <a:spLocks/>
            </p:cNvSpPr>
            <p:nvPr/>
          </p:nvSpPr>
          <p:spPr bwMode="auto">
            <a:xfrm>
              <a:off x="7310438" y="2708275"/>
              <a:ext cx="4763" cy="7938"/>
            </a:xfrm>
            <a:custGeom>
              <a:avLst/>
              <a:gdLst>
                <a:gd name="T0" fmla="*/ 0 w 3"/>
                <a:gd name="T1" fmla="*/ 5 h 5"/>
                <a:gd name="T2" fmla="*/ 3 w 3"/>
                <a:gd name="T3" fmla="*/ 0 h 5"/>
                <a:gd name="T4" fmla="*/ 0 w 3"/>
                <a:gd name="T5" fmla="*/ 0 h 5"/>
                <a:gd name="T6" fmla="*/ 0 w 3"/>
                <a:gd name="T7" fmla="*/ 3 h 5"/>
                <a:gd name="T8" fmla="*/ 0 w 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40" name="Freeform 149"/>
            <p:cNvSpPr>
              <a:spLocks/>
            </p:cNvSpPr>
            <p:nvPr/>
          </p:nvSpPr>
          <p:spPr bwMode="auto">
            <a:xfrm>
              <a:off x="6908800" y="2424112"/>
              <a:ext cx="292100" cy="252413"/>
            </a:xfrm>
            <a:custGeom>
              <a:avLst/>
              <a:gdLst>
                <a:gd name="T0" fmla="*/ 31 w 184"/>
                <a:gd name="T1" fmla="*/ 85 h 159"/>
                <a:gd name="T2" fmla="*/ 36 w 184"/>
                <a:gd name="T3" fmla="*/ 90 h 159"/>
                <a:gd name="T4" fmla="*/ 83 w 184"/>
                <a:gd name="T5" fmla="*/ 105 h 159"/>
                <a:gd name="T6" fmla="*/ 83 w 184"/>
                <a:gd name="T7" fmla="*/ 110 h 159"/>
                <a:gd name="T8" fmla="*/ 74 w 184"/>
                <a:gd name="T9" fmla="*/ 121 h 159"/>
                <a:gd name="T10" fmla="*/ 70 w 184"/>
                <a:gd name="T11" fmla="*/ 121 h 159"/>
                <a:gd name="T12" fmla="*/ 70 w 184"/>
                <a:gd name="T13" fmla="*/ 128 h 159"/>
                <a:gd name="T14" fmla="*/ 70 w 184"/>
                <a:gd name="T15" fmla="*/ 139 h 159"/>
                <a:gd name="T16" fmla="*/ 87 w 184"/>
                <a:gd name="T17" fmla="*/ 157 h 159"/>
                <a:gd name="T18" fmla="*/ 92 w 184"/>
                <a:gd name="T19" fmla="*/ 159 h 159"/>
                <a:gd name="T20" fmla="*/ 96 w 184"/>
                <a:gd name="T21" fmla="*/ 155 h 159"/>
                <a:gd name="T22" fmla="*/ 101 w 184"/>
                <a:gd name="T23" fmla="*/ 137 h 159"/>
                <a:gd name="T24" fmla="*/ 105 w 184"/>
                <a:gd name="T25" fmla="*/ 121 h 159"/>
                <a:gd name="T26" fmla="*/ 114 w 184"/>
                <a:gd name="T27" fmla="*/ 112 h 159"/>
                <a:gd name="T28" fmla="*/ 119 w 184"/>
                <a:gd name="T29" fmla="*/ 105 h 159"/>
                <a:gd name="T30" fmla="*/ 126 w 184"/>
                <a:gd name="T31" fmla="*/ 85 h 159"/>
                <a:gd name="T32" fmla="*/ 132 w 184"/>
                <a:gd name="T33" fmla="*/ 69 h 159"/>
                <a:gd name="T34" fmla="*/ 148 w 184"/>
                <a:gd name="T35" fmla="*/ 56 h 159"/>
                <a:gd name="T36" fmla="*/ 157 w 184"/>
                <a:gd name="T37" fmla="*/ 49 h 159"/>
                <a:gd name="T38" fmla="*/ 166 w 184"/>
                <a:gd name="T39" fmla="*/ 43 h 159"/>
                <a:gd name="T40" fmla="*/ 170 w 184"/>
                <a:gd name="T41" fmla="*/ 40 h 159"/>
                <a:gd name="T42" fmla="*/ 170 w 184"/>
                <a:gd name="T43" fmla="*/ 43 h 159"/>
                <a:gd name="T44" fmla="*/ 177 w 184"/>
                <a:gd name="T45" fmla="*/ 34 h 159"/>
                <a:gd name="T46" fmla="*/ 182 w 184"/>
                <a:gd name="T47" fmla="*/ 29 h 159"/>
                <a:gd name="T48" fmla="*/ 182 w 184"/>
                <a:gd name="T49" fmla="*/ 29 h 159"/>
                <a:gd name="T50" fmla="*/ 173 w 184"/>
                <a:gd name="T51" fmla="*/ 25 h 159"/>
                <a:gd name="T52" fmla="*/ 152 w 184"/>
                <a:gd name="T53" fmla="*/ 11 h 159"/>
                <a:gd name="T54" fmla="*/ 146 w 184"/>
                <a:gd name="T55" fmla="*/ 2 h 159"/>
                <a:gd name="T56" fmla="*/ 141 w 184"/>
                <a:gd name="T57" fmla="*/ 0 h 159"/>
                <a:gd name="T58" fmla="*/ 128 w 184"/>
                <a:gd name="T59" fmla="*/ 4 h 159"/>
                <a:gd name="T60" fmla="*/ 121 w 184"/>
                <a:gd name="T61" fmla="*/ 9 h 159"/>
                <a:gd name="T62" fmla="*/ 105 w 184"/>
                <a:gd name="T63" fmla="*/ 20 h 159"/>
                <a:gd name="T64" fmla="*/ 96 w 184"/>
                <a:gd name="T65" fmla="*/ 27 h 159"/>
                <a:gd name="T66" fmla="*/ 83 w 184"/>
                <a:gd name="T67" fmla="*/ 36 h 159"/>
                <a:gd name="T68" fmla="*/ 72 w 184"/>
                <a:gd name="T69" fmla="*/ 38 h 159"/>
                <a:gd name="T70" fmla="*/ 61 w 184"/>
                <a:gd name="T71" fmla="*/ 34 h 159"/>
                <a:gd name="T72" fmla="*/ 56 w 184"/>
                <a:gd name="T73" fmla="*/ 29 h 159"/>
                <a:gd name="T74" fmla="*/ 40 w 184"/>
                <a:gd name="T75" fmla="*/ 29 h 159"/>
                <a:gd name="T76" fmla="*/ 25 w 184"/>
                <a:gd name="T77" fmla="*/ 34 h 159"/>
                <a:gd name="T78" fmla="*/ 13 w 184"/>
                <a:gd name="T79" fmla="*/ 38 h 159"/>
                <a:gd name="T80" fmla="*/ 0 w 184"/>
                <a:gd name="T81" fmla="*/ 58 h 159"/>
                <a:gd name="T82" fmla="*/ 0 w 184"/>
                <a:gd name="T83" fmla="*/ 69 h 159"/>
                <a:gd name="T84" fmla="*/ 11 w 184"/>
                <a:gd name="T85" fmla="*/ 7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159">
                  <a:moveTo>
                    <a:pt x="22" y="78"/>
                  </a:moveTo>
                  <a:lnTo>
                    <a:pt x="27" y="81"/>
                  </a:lnTo>
                  <a:lnTo>
                    <a:pt x="31" y="85"/>
                  </a:lnTo>
                  <a:lnTo>
                    <a:pt x="34" y="90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49" y="96"/>
                  </a:lnTo>
                  <a:lnTo>
                    <a:pt x="65" y="96"/>
                  </a:lnTo>
                  <a:lnTo>
                    <a:pt x="83" y="105"/>
                  </a:lnTo>
                  <a:lnTo>
                    <a:pt x="83" y="105"/>
                  </a:lnTo>
                  <a:lnTo>
                    <a:pt x="83" y="108"/>
                  </a:lnTo>
                  <a:lnTo>
                    <a:pt x="83" y="110"/>
                  </a:lnTo>
                  <a:lnTo>
                    <a:pt x="81" y="114"/>
                  </a:lnTo>
                  <a:lnTo>
                    <a:pt x="76" y="119"/>
                  </a:lnTo>
                  <a:lnTo>
                    <a:pt x="74" y="121"/>
                  </a:lnTo>
                  <a:lnTo>
                    <a:pt x="72" y="123"/>
                  </a:lnTo>
                  <a:lnTo>
                    <a:pt x="70" y="123"/>
                  </a:lnTo>
                  <a:lnTo>
                    <a:pt x="70" y="121"/>
                  </a:lnTo>
                  <a:lnTo>
                    <a:pt x="70" y="123"/>
                  </a:lnTo>
                  <a:lnTo>
                    <a:pt x="70" y="123"/>
                  </a:lnTo>
                  <a:lnTo>
                    <a:pt x="70" y="128"/>
                  </a:lnTo>
                  <a:lnTo>
                    <a:pt x="70" y="137"/>
                  </a:lnTo>
                  <a:lnTo>
                    <a:pt x="70" y="139"/>
                  </a:lnTo>
                  <a:lnTo>
                    <a:pt x="70" y="139"/>
                  </a:lnTo>
                  <a:lnTo>
                    <a:pt x="85" y="143"/>
                  </a:lnTo>
                  <a:lnTo>
                    <a:pt x="87" y="157"/>
                  </a:lnTo>
                  <a:lnTo>
                    <a:pt x="87" y="157"/>
                  </a:lnTo>
                  <a:lnTo>
                    <a:pt x="90" y="157"/>
                  </a:lnTo>
                  <a:lnTo>
                    <a:pt x="90" y="157"/>
                  </a:lnTo>
                  <a:lnTo>
                    <a:pt x="92" y="159"/>
                  </a:lnTo>
                  <a:lnTo>
                    <a:pt x="90" y="159"/>
                  </a:lnTo>
                  <a:lnTo>
                    <a:pt x="94" y="157"/>
                  </a:lnTo>
                  <a:lnTo>
                    <a:pt x="96" y="155"/>
                  </a:lnTo>
                  <a:lnTo>
                    <a:pt x="96" y="152"/>
                  </a:lnTo>
                  <a:lnTo>
                    <a:pt x="99" y="146"/>
                  </a:lnTo>
                  <a:lnTo>
                    <a:pt x="101" y="137"/>
                  </a:lnTo>
                  <a:lnTo>
                    <a:pt x="101" y="130"/>
                  </a:lnTo>
                  <a:lnTo>
                    <a:pt x="103" y="126"/>
                  </a:lnTo>
                  <a:lnTo>
                    <a:pt x="105" y="121"/>
                  </a:lnTo>
                  <a:lnTo>
                    <a:pt x="110" y="117"/>
                  </a:lnTo>
                  <a:lnTo>
                    <a:pt x="112" y="114"/>
                  </a:lnTo>
                  <a:lnTo>
                    <a:pt x="114" y="112"/>
                  </a:lnTo>
                  <a:lnTo>
                    <a:pt x="117" y="110"/>
                  </a:lnTo>
                  <a:lnTo>
                    <a:pt x="119" y="108"/>
                  </a:lnTo>
                  <a:lnTo>
                    <a:pt x="119" y="105"/>
                  </a:lnTo>
                  <a:lnTo>
                    <a:pt x="121" y="101"/>
                  </a:lnTo>
                  <a:lnTo>
                    <a:pt x="123" y="94"/>
                  </a:lnTo>
                  <a:lnTo>
                    <a:pt x="126" y="85"/>
                  </a:lnTo>
                  <a:lnTo>
                    <a:pt x="128" y="78"/>
                  </a:lnTo>
                  <a:lnTo>
                    <a:pt x="130" y="74"/>
                  </a:lnTo>
                  <a:lnTo>
                    <a:pt x="132" y="69"/>
                  </a:lnTo>
                  <a:lnTo>
                    <a:pt x="137" y="65"/>
                  </a:lnTo>
                  <a:lnTo>
                    <a:pt x="141" y="58"/>
                  </a:lnTo>
                  <a:lnTo>
                    <a:pt x="148" y="56"/>
                  </a:lnTo>
                  <a:lnTo>
                    <a:pt x="150" y="52"/>
                  </a:lnTo>
                  <a:lnTo>
                    <a:pt x="155" y="52"/>
                  </a:lnTo>
                  <a:lnTo>
                    <a:pt x="157" y="49"/>
                  </a:lnTo>
                  <a:lnTo>
                    <a:pt x="159" y="47"/>
                  </a:lnTo>
                  <a:lnTo>
                    <a:pt x="161" y="45"/>
                  </a:lnTo>
                  <a:lnTo>
                    <a:pt x="166" y="43"/>
                  </a:lnTo>
                  <a:lnTo>
                    <a:pt x="170" y="40"/>
                  </a:lnTo>
                  <a:lnTo>
                    <a:pt x="170" y="40"/>
                  </a:lnTo>
                  <a:lnTo>
                    <a:pt x="170" y="40"/>
                  </a:lnTo>
                  <a:lnTo>
                    <a:pt x="170" y="40"/>
                  </a:lnTo>
                  <a:lnTo>
                    <a:pt x="170" y="43"/>
                  </a:lnTo>
                  <a:lnTo>
                    <a:pt x="170" y="43"/>
                  </a:lnTo>
                  <a:lnTo>
                    <a:pt x="173" y="40"/>
                  </a:lnTo>
                  <a:lnTo>
                    <a:pt x="175" y="38"/>
                  </a:lnTo>
                  <a:lnTo>
                    <a:pt x="177" y="34"/>
                  </a:lnTo>
                  <a:lnTo>
                    <a:pt x="184" y="27"/>
                  </a:lnTo>
                  <a:lnTo>
                    <a:pt x="182" y="27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79" y="29"/>
                  </a:lnTo>
                  <a:lnTo>
                    <a:pt x="177" y="27"/>
                  </a:lnTo>
                  <a:lnTo>
                    <a:pt x="173" y="25"/>
                  </a:lnTo>
                  <a:lnTo>
                    <a:pt x="166" y="20"/>
                  </a:lnTo>
                  <a:lnTo>
                    <a:pt x="159" y="16"/>
                  </a:lnTo>
                  <a:lnTo>
                    <a:pt x="152" y="11"/>
                  </a:lnTo>
                  <a:lnTo>
                    <a:pt x="148" y="7"/>
                  </a:lnTo>
                  <a:lnTo>
                    <a:pt x="148" y="4"/>
                  </a:lnTo>
                  <a:lnTo>
                    <a:pt x="146" y="2"/>
                  </a:lnTo>
                  <a:lnTo>
                    <a:pt x="146" y="0"/>
                  </a:lnTo>
                  <a:lnTo>
                    <a:pt x="144" y="0"/>
                  </a:lnTo>
                  <a:lnTo>
                    <a:pt x="141" y="0"/>
                  </a:lnTo>
                  <a:lnTo>
                    <a:pt x="137" y="2"/>
                  </a:lnTo>
                  <a:lnTo>
                    <a:pt x="130" y="4"/>
                  </a:lnTo>
                  <a:lnTo>
                    <a:pt x="128" y="4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1" y="9"/>
                  </a:lnTo>
                  <a:lnTo>
                    <a:pt x="117" y="11"/>
                  </a:lnTo>
                  <a:lnTo>
                    <a:pt x="112" y="16"/>
                  </a:lnTo>
                  <a:lnTo>
                    <a:pt x="105" y="20"/>
                  </a:lnTo>
                  <a:lnTo>
                    <a:pt x="103" y="22"/>
                  </a:lnTo>
                  <a:lnTo>
                    <a:pt x="99" y="27"/>
                  </a:lnTo>
                  <a:lnTo>
                    <a:pt x="96" y="27"/>
                  </a:lnTo>
                  <a:lnTo>
                    <a:pt x="92" y="29"/>
                  </a:lnTo>
                  <a:lnTo>
                    <a:pt x="87" y="31"/>
                  </a:lnTo>
                  <a:lnTo>
                    <a:pt x="83" y="36"/>
                  </a:lnTo>
                  <a:lnTo>
                    <a:pt x="78" y="36"/>
                  </a:lnTo>
                  <a:lnTo>
                    <a:pt x="74" y="38"/>
                  </a:lnTo>
                  <a:lnTo>
                    <a:pt x="72" y="38"/>
                  </a:lnTo>
                  <a:lnTo>
                    <a:pt x="65" y="38"/>
                  </a:lnTo>
                  <a:lnTo>
                    <a:pt x="63" y="36"/>
                  </a:lnTo>
                  <a:lnTo>
                    <a:pt x="61" y="34"/>
                  </a:lnTo>
                  <a:lnTo>
                    <a:pt x="58" y="34"/>
                  </a:lnTo>
                  <a:lnTo>
                    <a:pt x="58" y="31"/>
                  </a:lnTo>
                  <a:lnTo>
                    <a:pt x="56" y="29"/>
                  </a:lnTo>
                  <a:lnTo>
                    <a:pt x="52" y="29"/>
                  </a:lnTo>
                  <a:lnTo>
                    <a:pt x="47" y="29"/>
                  </a:lnTo>
                  <a:lnTo>
                    <a:pt x="40" y="29"/>
                  </a:lnTo>
                  <a:lnTo>
                    <a:pt x="34" y="31"/>
                  </a:lnTo>
                  <a:lnTo>
                    <a:pt x="27" y="31"/>
                  </a:lnTo>
                  <a:lnTo>
                    <a:pt x="25" y="34"/>
                  </a:lnTo>
                  <a:lnTo>
                    <a:pt x="20" y="36"/>
                  </a:lnTo>
                  <a:lnTo>
                    <a:pt x="18" y="36"/>
                  </a:lnTo>
                  <a:lnTo>
                    <a:pt x="13" y="38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7" y="72"/>
                  </a:lnTo>
                  <a:lnTo>
                    <a:pt x="11" y="74"/>
                  </a:lnTo>
                  <a:lnTo>
                    <a:pt x="16" y="76"/>
                  </a:lnTo>
                  <a:lnTo>
                    <a:pt x="22" y="7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41" name="Freeform 150"/>
            <p:cNvSpPr>
              <a:spLocks/>
            </p:cNvSpPr>
            <p:nvPr/>
          </p:nvSpPr>
          <p:spPr bwMode="auto">
            <a:xfrm>
              <a:off x="6908800" y="2424112"/>
              <a:ext cx="292100" cy="252413"/>
            </a:xfrm>
            <a:custGeom>
              <a:avLst/>
              <a:gdLst>
                <a:gd name="T0" fmla="*/ 31 w 184"/>
                <a:gd name="T1" fmla="*/ 85 h 159"/>
                <a:gd name="T2" fmla="*/ 36 w 184"/>
                <a:gd name="T3" fmla="*/ 90 h 159"/>
                <a:gd name="T4" fmla="*/ 83 w 184"/>
                <a:gd name="T5" fmla="*/ 105 h 159"/>
                <a:gd name="T6" fmla="*/ 83 w 184"/>
                <a:gd name="T7" fmla="*/ 110 h 159"/>
                <a:gd name="T8" fmla="*/ 74 w 184"/>
                <a:gd name="T9" fmla="*/ 121 h 159"/>
                <a:gd name="T10" fmla="*/ 70 w 184"/>
                <a:gd name="T11" fmla="*/ 121 h 159"/>
                <a:gd name="T12" fmla="*/ 70 w 184"/>
                <a:gd name="T13" fmla="*/ 128 h 159"/>
                <a:gd name="T14" fmla="*/ 70 w 184"/>
                <a:gd name="T15" fmla="*/ 139 h 159"/>
                <a:gd name="T16" fmla="*/ 87 w 184"/>
                <a:gd name="T17" fmla="*/ 157 h 159"/>
                <a:gd name="T18" fmla="*/ 92 w 184"/>
                <a:gd name="T19" fmla="*/ 159 h 159"/>
                <a:gd name="T20" fmla="*/ 96 w 184"/>
                <a:gd name="T21" fmla="*/ 155 h 159"/>
                <a:gd name="T22" fmla="*/ 101 w 184"/>
                <a:gd name="T23" fmla="*/ 137 h 159"/>
                <a:gd name="T24" fmla="*/ 105 w 184"/>
                <a:gd name="T25" fmla="*/ 121 h 159"/>
                <a:gd name="T26" fmla="*/ 114 w 184"/>
                <a:gd name="T27" fmla="*/ 112 h 159"/>
                <a:gd name="T28" fmla="*/ 119 w 184"/>
                <a:gd name="T29" fmla="*/ 105 h 159"/>
                <a:gd name="T30" fmla="*/ 126 w 184"/>
                <a:gd name="T31" fmla="*/ 85 h 159"/>
                <a:gd name="T32" fmla="*/ 132 w 184"/>
                <a:gd name="T33" fmla="*/ 69 h 159"/>
                <a:gd name="T34" fmla="*/ 148 w 184"/>
                <a:gd name="T35" fmla="*/ 56 h 159"/>
                <a:gd name="T36" fmla="*/ 157 w 184"/>
                <a:gd name="T37" fmla="*/ 49 h 159"/>
                <a:gd name="T38" fmla="*/ 166 w 184"/>
                <a:gd name="T39" fmla="*/ 43 h 159"/>
                <a:gd name="T40" fmla="*/ 170 w 184"/>
                <a:gd name="T41" fmla="*/ 40 h 159"/>
                <a:gd name="T42" fmla="*/ 170 w 184"/>
                <a:gd name="T43" fmla="*/ 43 h 159"/>
                <a:gd name="T44" fmla="*/ 177 w 184"/>
                <a:gd name="T45" fmla="*/ 34 h 159"/>
                <a:gd name="T46" fmla="*/ 182 w 184"/>
                <a:gd name="T47" fmla="*/ 29 h 159"/>
                <a:gd name="T48" fmla="*/ 182 w 184"/>
                <a:gd name="T49" fmla="*/ 29 h 159"/>
                <a:gd name="T50" fmla="*/ 173 w 184"/>
                <a:gd name="T51" fmla="*/ 25 h 159"/>
                <a:gd name="T52" fmla="*/ 152 w 184"/>
                <a:gd name="T53" fmla="*/ 11 h 159"/>
                <a:gd name="T54" fmla="*/ 146 w 184"/>
                <a:gd name="T55" fmla="*/ 2 h 159"/>
                <a:gd name="T56" fmla="*/ 141 w 184"/>
                <a:gd name="T57" fmla="*/ 0 h 159"/>
                <a:gd name="T58" fmla="*/ 128 w 184"/>
                <a:gd name="T59" fmla="*/ 4 h 159"/>
                <a:gd name="T60" fmla="*/ 121 w 184"/>
                <a:gd name="T61" fmla="*/ 9 h 159"/>
                <a:gd name="T62" fmla="*/ 105 w 184"/>
                <a:gd name="T63" fmla="*/ 20 h 159"/>
                <a:gd name="T64" fmla="*/ 96 w 184"/>
                <a:gd name="T65" fmla="*/ 27 h 159"/>
                <a:gd name="T66" fmla="*/ 83 w 184"/>
                <a:gd name="T67" fmla="*/ 36 h 159"/>
                <a:gd name="T68" fmla="*/ 72 w 184"/>
                <a:gd name="T69" fmla="*/ 38 h 159"/>
                <a:gd name="T70" fmla="*/ 61 w 184"/>
                <a:gd name="T71" fmla="*/ 34 h 159"/>
                <a:gd name="T72" fmla="*/ 56 w 184"/>
                <a:gd name="T73" fmla="*/ 29 h 159"/>
                <a:gd name="T74" fmla="*/ 40 w 184"/>
                <a:gd name="T75" fmla="*/ 29 h 159"/>
                <a:gd name="T76" fmla="*/ 25 w 184"/>
                <a:gd name="T77" fmla="*/ 34 h 159"/>
                <a:gd name="T78" fmla="*/ 13 w 184"/>
                <a:gd name="T79" fmla="*/ 38 h 159"/>
                <a:gd name="T80" fmla="*/ 0 w 184"/>
                <a:gd name="T81" fmla="*/ 58 h 159"/>
                <a:gd name="T82" fmla="*/ 0 w 184"/>
                <a:gd name="T83" fmla="*/ 69 h 159"/>
                <a:gd name="T84" fmla="*/ 11 w 184"/>
                <a:gd name="T85" fmla="*/ 7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159">
                  <a:moveTo>
                    <a:pt x="22" y="78"/>
                  </a:moveTo>
                  <a:lnTo>
                    <a:pt x="27" y="81"/>
                  </a:lnTo>
                  <a:lnTo>
                    <a:pt x="31" y="85"/>
                  </a:lnTo>
                  <a:lnTo>
                    <a:pt x="34" y="90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49" y="96"/>
                  </a:lnTo>
                  <a:lnTo>
                    <a:pt x="65" y="96"/>
                  </a:lnTo>
                  <a:lnTo>
                    <a:pt x="83" y="105"/>
                  </a:lnTo>
                  <a:lnTo>
                    <a:pt x="83" y="105"/>
                  </a:lnTo>
                  <a:lnTo>
                    <a:pt x="83" y="108"/>
                  </a:lnTo>
                  <a:lnTo>
                    <a:pt x="83" y="110"/>
                  </a:lnTo>
                  <a:lnTo>
                    <a:pt x="81" y="114"/>
                  </a:lnTo>
                  <a:lnTo>
                    <a:pt x="76" y="119"/>
                  </a:lnTo>
                  <a:lnTo>
                    <a:pt x="74" y="121"/>
                  </a:lnTo>
                  <a:lnTo>
                    <a:pt x="72" y="123"/>
                  </a:lnTo>
                  <a:lnTo>
                    <a:pt x="70" y="123"/>
                  </a:lnTo>
                  <a:lnTo>
                    <a:pt x="70" y="121"/>
                  </a:lnTo>
                  <a:lnTo>
                    <a:pt x="70" y="123"/>
                  </a:lnTo>
                  <a:lnTo>
                    <a:pt x="70" y="123"/>
                  </a:lnTo>
                  <a:lnTo>
                    <a:pt x="70" y="128"/>
                  </a:lnTo>
                  <a:lnTo>
                    <a:pt x="70" y="137"/>
                  </a:lnTo>
                  <a:lnTo>
                    <a:pt x="70" y="139"/>
                  </a:lnTo>
                  <a:lnTo>
                    <a:pt x="70" y="139"/>
                  </a:lnTo>
                  <a:lnTo>
                    <a:pt x="85" y="143"/>
                  </a:lnTo>
                  <a:lnTo>
                    <a:pt x="87" y="157"/>
                  </a:lnTo>
                  <a:lnTo>
                    <a:pt x="87" y="157"/>
                  </a:lnTo>
                  <a:lnTo>
                    <a:pt x="90" y="157"/>
                  </a:lnTo>
                  <a:lnTo>
                    <a:pt x="90" y="157"/>
                  </a:lnTo>
                  <a:lnTo>
                    <a:pt x="92" y="159"/>
                  </a:lnTo>
                  <a:lnTo>
                    <a:pt x="90" y="159"/>
                  </a:lnTo>
                  <a:lnTo>
                    <a:pt x="94" y="157"/>
                  </a:lnTo>
                  <a:lnTo>
                    <a:pt x="96" y="155"/>
                  </a:lnTo>
                  <a:lnTo>
                    <a:pt x="96" y="152"/>
                  </a:lnTo>
                  <a:lnTo>
                    <a:pt x="99" y="146"/>
                  </a:lnTo>
                  <a:lnTo>
                    <a:pt x="101" y="137"/>
                  </a:lnTo>
                  <a:lnTo>
                    <a:pt x="101" y="130"/>
                  </a:lnTo>
                  <a:lnTo>
                    <a:pt x="103" y="126"/>
                  </a:lnTo>
                  <a:lnTo>
                    <a:pt x="105" y="121"/>
                  </a:lnTo>
                  <a:lnTo>
                    <a:pt x="110" y="117"/>
                  </a:lnTo>
                  <a:lnTo>
                    <a:pt x="112" y="114"/>
                  </a:lnTo>
                  <a:lnTo>
                    <a:pt x="114" y="112"/>
                  </a:lnTo>
                  <a:lnTo>
                    <a:pt x="117" y="110"/>
                  </a:lnTo>
                  <a:lnTo>
                    <a:pt x="119" y="108"/>
                  </a:lnTo>
                  <a:lnTo>
                    <a:pt x="119" y="105"/>
                  </a:lnTo>
                  <a:lnTo>
                    <a:pt x="121" y="101"/>
                  </a:lnTo>
                  <a:lnTo>
                    <a:pt x="123" y="94"/>
                  </a:lnTo>
                  <a:lnTo>
                    <a:pt x="126" y="85"/>
                  </a:lnTo>
                  <a:lnTo>
                    <a:pt x="128" y="78"/>
                  </a:lnTo>
                  <a:lnTo>
                    <a:pt x="130" y="74"/>
                  </a:lnTo>
                  <a:lnTo>
                    <a:pt x="132" y="69"/>
                  </a:lnTo>
                  <a:lnTo>
                    <a:pt x="137" y="65"/>
                  </a:lnTo>
                  <a:lnTo>
                    <a:pt x="141" y="58"/>
                  </a:lnTo>
                  <a:lnTo>
                    <a:pt x="148" y="56"/>
                  </a:lnTo>
                  <a:lnTo>
                    <a:pt x="150" y="52"/>
                  </a:lnTo>
                  <a:lnTo>
                    <a:pt x="155" y="52"/>
                  </a:lnTo>
                  <a:lnTo>
                    <a:pt x="157" y="49"/>
                  </a:lnTo>
                  <a:lnTo>
                    <a:pt x="159" y="47"/>
                  </a:lnTo>
                  <a:lnTo>
                    <a:pt x="161" y="45"/>
                  </a:lnTo>
                  <a:lnTo>
                    <a:pt x="166" y="43"/>
                  </a:lnTo>
                  <a:lnTo>
                    <a:pt x="170" y="40"/>
                  </a:lnTo>
                  <a:lnTo>
                    <a:pt x="170" y="40"/>
                  </a:lnTo>
                  <a:lnTo>
                    <a:pt x="170" y="40"/>
                  </a:lnTo>
                  <a:lnTo>
                    <a:pt x="170" y="40"/>
                  </a:lnTo>
                  <a:lnTo>
                    <a:pt x="170" y="43"/>
                  </a:lnTo>
                  <a:lnTo>
                    <a:pt x="170" y="43"/>
                  </a:lnTo>
                  <a:lnTo>
                    <a:pt x="173" y="40"/>
                  </a:lnTo>
                  <a:lnTo>
                    <a:pt x="175" y="38"/>
                  </a:lnTo>
                  <a:lnTo>
                    <a:pt x="177" y="34"/>
                  </a:lnTo>
                  <a:lnTo>
                    <a:pt x="184" y="27"/>
                  </a:lnTo>
                  <a:lnTo>
                    <a:pt x="182" y="27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79" y="29"/>
                  </a:lnTo>
                  <a:lnTo>
                    <a:pt x="177" y="27"/>
                  </a:lnTo>
                  <a:lnTo>
                    <a:pt x="173" y="25"/>
                  </a:lnTo>
                  <a:lnTo>
                    <a:pt x="166" y="20"/>
                  </a:lnTo>
                  <a:lnTo>
                    <a:pt x="159" y="16"/>
                  </a:lnTo>
                  <a:lnTo>
                    <a:pt x="152" y="11"/>
                  </a:lnTo>
                  <a:lnTo>
                    <a:pt x="148" y="7"/>
                  </a:lnTo>
                  <a:lnTo>
                    <a:pt x="148" y="4"/>
                  </a:lnTo>
                  <a:lnTo>
                    <a:pt x="146" y="2"/>
                  </a:lnTo>
                  <a:lnTo>
                    <a:pt x="146" y="0"/>
                  </a:lnTo>
                  <a:lnTo>
                    <a:pt x="144" y="0"/>
                  </a:lnTo>
                  <a:lnTo>
                    <a:pt x="141" y="0"/>
                  </a:lnTo>
                  <a:lnTo>
                    <a:pt x="137" y="2"/>
                  </a:lnTo>
                  <a:lnTo>
                    <a:pt x="130" y="4"/>
                  </a:lnTo>
                  <a:lnTo>
                    <a:pt x="128" y="4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1" y="9"/>
                  </a:lnTo>
                  <a:lnTo>
                    <a:pt x="117" y="11"/>
                  </a:lnTo>
                  <a:lnTo>
                    <a:pt x="112" y="16"/>
                  </a:lnTo>
                  <a:lnTo>
                    <a:pt x="105" y="20"/>
                  </a:lnTo>
                  <a:lnTo>
                    <a:pt x="103" y="22"/>
                  </a:lnTo>
                  <a:lnTo>
                    <a:pt x="99" y="27"/>
                  </a:lnTo>
                  <a:lnTo>
                    <a:pt x="96" y="27"/>
                  </a:lnTo>
                  <a:lnTo>
                    <a:pt x="92" y="29"/>
                  </a:lnTo>
                  <a:lnTo>
                    <a:pt x="87" y="31"/>
                  </a:lnTo>
                  <a:lnTo>
                    <a:pt x="83" y="36"/>
                  </a:lnTo>
                  <a:lnTo>
                    <a:pt x="78" y="36"/>
                  </a:lnTo>
                  <a:lnTo>
                    <a:pt x="74" y="38"/>
                  </a:lnTo>
                  <a:lnTo>
                    <a:pt x="72" y="38"/>
                  </a:lnTo>
                  <a:lnTo>
                    <a:pt x="65" y="38"/>
                  </a:lnTo>
                  <a:lnTo>
                    <a:pt x="63" y="36"/>
                  </a:lnTo>
                  <a:lnTo>
                    <a:pt x="61" y="34"/>
                  </a:lnTo>
                  <a:lnTo>
                    <a:pt x="58" y="34"/>
                  </a:lnTo>
                  <a:lnTo>
                    <a:pt x="58" y="31"/>
                  </a:lnTo>
                  <a:lnTo>
                    <a:pt x="56" y="29"/>
                  </a:lnTo>
                  <a:lnTo>
                    <a:pt x="52" y="29"/>
                  </a:lnTo>
                  <a:lnTo>
                    <a:pt x="47" y="29"/>
                  </a:lnTo>
                  <a:lnTo>
                    <a:pt x="40" y="29"/>
                  </a:lnTo>
                  <a:lnTo>
                    <a:pt x="34" y="31"/>
                  </a:lnTo>
                  <a:lnTo>
                    <a:pt x="27" y="31"/>
                  </a:lnTo>
                  <a:lnTo>
                    <a:pt x="25" y="34"/>
                  </a:lnTo>
                  <a:lnTo>
                    <a:pt x="20" y="36"/>
                  </a:lnTo>
                  <a:lnTo>
                    <a:pt x="18" y="36"/>
                  </a:lnTo>
                  <a:lnTo>
                    <a:pt x="13" y="38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7" y="72"/>
                  </a:lnTo>
                  <a:lnTo>
                    <a:pt x="11" y="74"/>
                  </a:lnTo>
                  <a:lnTo>
                    <a:pt x="16" y="76"/>
                  </a:lnTo>
                  <a:lnTo>
                    <a:pt x="22" y="7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42" name="Line 151"/>
            <p:cNvSpPr>
              <a:spLocks noChangeShapeType="1"/>
            </p:cNvSpPr>
            <p:nvPr/>
          </p:nvSpPr>
          <p:spPr bwMode="auto">
            <a:xfrm>
              <a:off x="6897688" y="2533650"/>
              <a:ext cx="11113" cy="0"/>
            </a:xfrm>
            <a:prstGeom prst="line">
              <a:avLst/>
            </a:pr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43" name="Freeform 152"/>
            <p:cNvSpPr>
              <a:spLocks/>
            </p:cNvSpPr>
            <p:nvPr/>
          </p:nvSpPr>
          <p:spPr bwMode="auto">
            <a:xfrm>
              <a:off x="7286625" y="2665413"/>
              <a:ext cx="241300" cy="285750"/>
            </a:xfrm>
            <a:custGeom>
              <a:avLst/>
              <a:gdLst>
                <a:gd name="T0" fmla="*/ 13 w 152"/>
                <a:gd name="T1" fmla="*/ 32 h 180"/>
                <a:gd name="T2" fmla="*/ 0 w 152"/>
                <a:gd name="T3" fmla="*/ 43 h 180"/>
                <a:gd name="T4" fmla="*/ 9 w 152"/>
                <a:gd name="T5" fmla="*/ 47 h 180"/>
                <a:gd name="T6" fmla="*/ 20 w 152"/>
                <a:gd name="T7" fmla="*/ 61 h 180"/>
                <a:gd name="T8" fmla="*/ 22 w 152"/>
                <a:gd name="T9" fmla="*/ 95 h 180"/>
                <a:gd name="T10" fmla="*/ 22 w 152"/>
                <a:gd name="T11" fmla="*/ 104 h 180"/>
                <a:gd name="T12" fmla="*/ 31 w 152"/>
                <a:gd name="T13" fmla="*/ 104 h 180"/>
                <a:gd name="T14" fmla="*/ 47 w 152"/>
                <a:gd name="T15" fmla="*/ 92 h 180"/>
                <a:gd name="T16" fmla="*/ 54 w 152"/>
                <a:gd name="T17" fmla="*/ 88 h 180"/>
                <a:gd name="T18" fmla="*/ 67 w 152"/>
                <a:gd name="T19" fmla="*/ 86 h 180"/>
                <a:gd name="T20" fmla="*/ 74 w 152"/>
                <a:gd name="T21" fmla="*/ 81 h 180"/>
                <a:gd name="T22" fmla="*/ 76 w 152"/>
                <a:gd name="T23" fmla="*/ 81 h 180"/>
                <a:gd name="T24" fmla="*/ 85 w 152"/>
                <a:gd name="T25" fmla="*/ 97 h 180"/>
                <a:gd name="T26" fmla="*/ 98 w 152"/>
                <a:gd name="T27" fmla="*/ 121 h 180"/>
                <a:gd name="T28" fmla="*/ 107 w 152"/>
                <a:gd name="T29" fmla="*/ 135 h 180"/>
                <a:gd name="T30" fmla="*/ 107 w 152"/>
                <a:gd name="T31" fmla="*/ 151 h 180"/>
                <a:gd name="T32" fmla="*/ 107 w 152"/>
                <a:gd name="T33" fmla="*/ 160 h 180"/>
                <a:gd name="T34" fmla="*/ 110 w 152"/>
                <a:gd name="T35" fmla="*/ 177 h 180"/>
                <a:gd name="T36" fmla="*/ 128 w 152"/>
                <a:gd name="T37" fmla="*/ 180 h 180"/>
                <a:gd name="T38" fmla="*/ 139 w 152"/>
                <a:gd name="T39" fmla="*/ 173 h 180"/>
                <a:gd name="T40" fmla="*/ 141 w 152"/>
                <a:gd name="T41" fmla="*/ 173 h 180"/>
                <a:gd name="T42" fmla="*/ 143 w 152"/>
                <a:gd name="T43" fmla="*/ 171 h 180"/>
                <a:gd name="T44" fmla="*/ 148 w 152"/>
                <a:gd name="T45" fmla="*/ 160 h 180"/>
                <a:gd name="T46" fmla="*/ 152 w 152"/>
                <a:gd name="T47" fmla="*/ 157 h 180"/>
                <a:gd name="T48" fmla="*/ 152 w 152"/>
                <a:gd name="T49" fmla="*/ 155 h 180"/>
                <a:gd name="T50" fmla="*/ 145 w 152"/>
                <a:gd name="T51" fmla="*/ 142 h 180"/>
                <a:gd name="T52" fmla="*/ 143 w 152"/>
                <a:gd name="T53" fmla="*/ 135 h 180"/>
                <a:gd name="T54" fmla="*/ 136 w 152"/>
                <a:gd name="T55" fmla="*/ 126 h 180"/>
                <a:gd name="T56" fmla="*/ 128 w 152"/>
                <a:gd name="T57" fmla="*/ 115 h 180"/>
                <a:gd name="T58" fmla="*/ 123 w 152"/>
                <a:gd name="T59" fmla="*/ 106 h 180"/>
                <a:gd name="T60" fmla="*/ 107 w 152"/>
                <a:gd name="T61" fmla="*/ 92 h 180"/>
                <a:gd name="T62" fmla="*/ 94 w 152"/>
                <a:gd name="T63" fmla="*/ 83 h 180"/>
                <a:gd name="T64" fmla="*/ 87 w 152"/>
                <a:gd name="T65" fmla="*/ 77 h 180"/>
                <a:gd name="T66" fmla="*/ 87 w 152"/>
                <a:gd name="T67" fmla="*/ 65 h 180"/>
                <a:gd name="T68" fmla="*/ 92 w 152"/>
                <a:gd name="T69" fmla="*/ 56 h 180"/>
                <a:gd name="T70" fmla="*/ 98 w 152"/>
                <a:gd name="T71" fmla="*/ 50 h 180"/>
                <a:gd name="T72" fmla="*/ 101 w 152"/>
                <a:gd name="T73" fmla="*/ 45 h 180"/>
                <a:gd name="T74" fmla="*/ 85 w 152"/>
                <a:gd name="T75" fmla="*/ 39 h 180"/>
                <a:gd name="T76" fmla="*/ 69 w 152"/>
                <a:gd name="T77" fmla="*/ 36 h 180"/>
                <a:gd name="T78" fmla="*/ 62 w 152"/>
                <a:gd name="T79" fmla="*/ 30 h 180"/>
                <a:gd name="T80" fmla="*/ 62 w 152"/>
                <a:gd name="T81" fmla="*/ 23 h 180"/>
                <a:gd name="T82" fmla="*/ 62 w 152"/>
                <a:gd name="T83" fmla="*/ 23 h 180"/>
                <a:gd name="T84" fmla="*/ 60 w 152"/>
                <a:gd name="T85" fmla="*/ 16 h 180"/>
                <a:gd name="T86" fmla="*/ 45 w 152"/>
                <a:gd name="T87" fmla="*/ 3 h 180"/>
                <a:gd name="T88" fmla="*/ 29 w 152"/>
                <a:gd name="T89" fmla="*/ 9 h 180"/>
                <a:gd name="T90" fmla="*/ 18 w 152"/>
                <a:gd name="T91" fmla="*/ 2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2" h="180">
                  <a:moveTo>
                    <a:pt x="18" y="27"/>
                  </a:moveTo>
                  <a:lnTo>
                    <a:pt x="15" y="32"/>
                  </a:lnTo>
                  <a:lnTo>
                    <a:pt x="13" y="32"/>
                  </a:lnTo>
                  <a:lnTo>
                    <a:pt x="11" y="36"/>
                  </a:lnTo>
                  <a:lnTo>
                    <a:pt x="6" y="39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4" y="45"/>
                  </a:lnTo>
                  <a:lnTo>
                    <a:pt x="9" y="47"/>
                  </a:lnTo>
                  <a:lnTo>
                    <a:pt x="13" y="52"/>
                  </a:lnTo>
                  <a:lnTo>
                    <a:pt x="18" y="56"/>
                  </a:lnTo>
                  <a:lnTo>
                    <a:pt x="20" y="61"/>
                  </a:lnTo>
                  <a:lnTo>
                    <a:pt x="22" y="65"/>
                  </a:lnTo>
                  <a:lnTo>
                    <a:pt x="22" y="81"/>
                  </a:lnTo>
                  <a:lnTo>
                    <a:pt x="22" y="95"/>
                  </a:lnTo>
                  <a:lnTo>
                    <a:pt x="22" y="99"/>
                  </a:lnTo>
                  <a:lnTo>
                    <a:pt x="22" y="101"/>
                  </a:lnTo>
                  <a:lnTo>
                    <a:pt x="22" y="104"/>
                  </a:lnTo>
                  <a:lnTo>
                    <a:pt x="24" y="106"/>
                  </a:lnTo>
                  <a:lnTo>
                    <a:pt x="27" y="106"/>
                  </a:lnTo>
                  <a:lnTo>
                    <a:pt x="31" y="104"/>
                  </a:lnTo>
                  <a:lnTo>
                    <a:pt x="38" y="101"/>
                  </a:lnTo>
                  <a:lnTo>
                    <a:pt x="42" y="97"/>
                  </a:lnTo>
                  <a:lnTo>
                    <a:pt x="47" y="92"/>
                  </a:lnTo>
                  <a:lnTo>
                    <a:pt x="49" y="90"/>
                  </a:lnTo>
                  <a:lnTo>
                    <a:pt x="51" y="88"/>
                  </a:lnTo>
                  <a:lnTo>
                    <a:pt x="54" y="88"/>
                  </a:lnTo>
                  <a:lnTo>
                    <a:pt x="56" y="88"/>
                  </a:lnTo>
                  <a:lnTo>
                    <a:pt x="62" y="88"/>
                  </a:lnTo>
                  <a:lnTo>
                    <a:pt x="67" y="86"/>
                  </a:lnTo>
                  <a:lnTo>
                    <a:pt x="69" y="86"/>
                  </a:lnTo>
                  <a:lnTo>
                    <a:pt x="71" y="83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79"/>
                  </a:lnTo>
                  <a:lnTo>
                    <a:pt x="76" y="81"/>
                  </a:lnTo>
                  <a:lnTo>
                    <a:pt x="76" y="83"/>
                  </a:lnTo>
                  <a:lnTo>
                    <a:pt x="78" y="88"/>
                  </a:lnTo>
                  <a:lnTo>
                    <a:pt x="85" y="97"/>
                  </a:lnTo>
                  <a:lnTo>
                    <a:pt x="89" y="106"/>
                  </a:lnTo>
                  <a:lnTo>
                    <a:pt x="94" y="115"/>
                  </a:lnTo>
                  <a:lnTo>
                    <a:pt x="98" y="121"/>
                  </a:lnTo>
                  <a:lnTo>
                    <a:pt x="101" y="128"/>
                  </a:lnTo>
                  <a:lnTo>
                    <a:pt x="103" y="133"/>
                  </a:lnTo>
                  <a:lnTo>
                    <a:pt x="107" y="135"/>
                  </a:lnTo>
                  <a:lnTo>
                    <a:pt x="107" y="139"/>
                  </a:lnTo>
                  <a:lnTo>
                    <a:pt x="110" y="144"/>
                  </a:lnTo>
                  <a:lnTo>
                    <a:pt x="107" y="151"/>
                  </a:lnTo>
                  <a:lnTo>
                    <a:pt x="107" y="153"/>
                  </a:lnTo>
                  <a:lnTo>
                    <a:pt x="107" y="157"/>
                  </a:lnTo>
                  <a:lnTo>
                    <a:pt x="107" y="160"/>
                  </a:lnTo>
                  <a:lnTo>
                    <a:pt x="110" y="166"/>
                  </a:lnTo>
                  <a:lnTo>
                    <a:pt x="110" y="171"/>
                  </a:lnTo>
                  <a:lnTo>
                    <a:pt x="110" y="177"/>
                  </a:lnTo>
                  <a:lnTo>
                    <a:pt x="119" y="177"/>
                  </a:lnTo>
                  <a:lnTo>
                    <a:pt x="123" y="177"/>
                  </a:lnTo>
                  <a:lnTo>
                    <a:pt x="128" y="180"/>
                  </a:lnTo>
                  <a:lnTo>
                    <a:pt x="132" y="177"/>
                  </a:lnTo>
                  <a:lnTo>
                    <a:pt x="136" y="175"/>
                  </a:lnTo>
                  <a:lnTo>
                    <a:pt x="139" y="173"/>
                  </a:lnTo>
                  <a:lnTo>
                    <a:pt x="139" y="171"/>
                  </a:lnTo>
                  <a:lnTo>
                    <a:pt x="141" y="173"/>
                  </a:lnTo>
                  <a:lnTo>
                    <a:pt x="141" y="173"/>
                  </a:lnTo>
                  <a:lnTo>
                    <a:pt x="141" y="173"/>
                  </a:lnTo>
                  <a:lnTo>
                    <a:pt x="141" y="173"/>
                  </a:lnTo>
                  <a:lnTo>
                    <a:pt x="143" y="171"/>
                  </a:lnTo>
                  <a:lnTo>
                    <a:pt x="143" y="166"/>
                  </a:lnTo>
                  <a:lnTo>
                    <a:pt x="145" y="162"/>
                  </a:lnTo>
                  <a:lnTo>
                    <a:pt x="148" y="160"/>
                  </a:lnTo>
                  <a:lnTo>
                    <a:pt x="150" y="157"/>
                  </a:lnTo>
                  <a:lnTo>
                    <a:pt x="152" y="157"/>
                  </a:lnTo>
                  <a:lnTo>
                    <a:pt x="152" y="157"/>
                  </a:lnTo>
                  <a:lnTo>
                    <a:pt x="152" y="157"/>
                  </a:lnTo>
                  <a:lnTo>
                    <a:pt x="152" y="157"/>
                  </a:lnTo>
                  <a:lnTo>
                    <a:pt x="152" y="155"/>
                  </a:lnTo>
                  <a:lnTo>
                    <a:pt x="150" y="151"/>
                  </a:lnTo>
                  <a:lnTo>
                    <a:pt x="148" y="144"/>
                  </a:lnTo>
                  <a:lnTo>
                    <a:pt x="145" y="142"/>
                  </a:lnTo>
                  <a:lnTo>
                    <a:pt x="145" y="139"/>
                  </a:lnTo>
                  <a:lnTo>
                    <a:pt x="145" y="137"/>
                  </a:lnTo>
                  <a:lnTo>
                    <a:pt x="143" y="135"/>
                  </a:lnTo>
                  <a:lnTo>
                    <a:pt x="143" y="133"/>
                  </a:lnTo>
                  <a:lnTo>
                    <a:pt x="141" y="130"/>
                  </a:lnTo>
                  <a:lnTo>
                    <a:pt x="136" y="126"/>
                  </a:lnTo>
                  <a:lnTo>
                    <a:pt x="132" y="119"/>
                  </a:lnTo>
                  <a:lnTo>
                    <a:pt x="130" y="117"/>
                  </a:lnTo>
                  <a:lnTo>
                    <a:pt x="128" y="115"/>
                  </a:lnTo>
                  <a:lnTo>
                    <a:pt x="125" y="112"/>
                  </a:lnTo>
                  <a:lnTo>
                    <a:pt x="125" y="110"/>
                  </a:lnTo>
                  <a:lnTo>
                    <a:pt x="123" y="106"/>
                  </a:lnTo>
                  <a:lnTo>
                    <a:pt x="119" y="104"/>
                  </a:lnTo>
                  <a:lnTo>
                    <a:pt x="114" y="97"/>
                  </a:lnTo>
                  <a:lnTo>
                    <a:pt x="107" y="92"/>
                  </a:lnTo>
                  <a:lnTo>
                    <a:pt x="103" y="88"/>
                  </a:lnTo>
                  <a:lnTo>
                    <a:pt x="98" y="86"/>
                  </a:lnTo>
                  <a:lnTo>
                    <a:pt x="94" y="83"/>
                  </a:lnTo>
                  <a:lnTo>
                    <a:pt x="92" y="83"/>
                  </a:lnTo>
                  <a:lnTo>
                    <a:pt x="89" y="79"/>
                  </a:lnTo>
                  <a:lnTo>
                    <a:pt x="87" y="77"/>
                  </a:lnTo>
                  <a:lnTo>
                    <a:pt x="85" y="72"/>
                  </a:lnTo>
                  <a:lnTo>
                    <a:pt x="85" y="68"/>
                  </a:lnTo>
                  <a:lnTo>
                    <a:pt x="87" y="65"/>
                  </a:lnTo>
                  <a:lnTo>
                    <a:pt x="89" y="63"/>
                  </a:lnTo>
                  <a:lnTo>
                    <a:pt x="89" y="61"/>
                  </a:lnTo>
                  <a:lnTo>
                    <a:pt x="92" y="56"/>
                  </a:lnTo>
                  <a:lnTo>
                    <a:pt x="94" y="54"/>
                  </a:lnTo>
                  <a:lnTo>
                    <a:pt x="96" y="52"/>
                  </a:lnTo>
                  <a:lnTo>
                    <a:pt x="98" y="50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1" y="45"/>
                  </a:lnTo>
                  <a:lnTo>
                    <a:pt x="98" y="43"/>
                  </a:lnTo>
                  <a:lnTo>
                    <a:pt x="92" y="41"/>
                  </a:lnTo>
                  <a:lnTo>
                    <a:pt x="85" y="39"/>
                  </a:lnTo>
                  <a:lnTo>
                    <a:pt x="78" y="36"/>
                  </a:lnTo>
                  <a:lnTo>
                    <a:pt x="74" y="36"/>
                  </a:lnTo>
                  <a:lnTo>
                    <a:pt x="69" y="36"/>
                  </a:lnTo>
                  <a:lnTo>
                    <a:pt x="67" y="36"/>
                  </a:lnTo>
                  <a:lnTo>
                    <a:pt x="65" y="34"/>
                  </a:lnTo>
                  <a:lnTo>
                    <a:pt x="62" y="30"/>
                  </a:lnTo>
                  <a:lnTo>
                    <a:pt x="62" y="27"/>
                  </a:lnTo>
                  <a:lnTo>
                    <a:pt x="62" y="25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2" y="25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2" y="21"/>
                  </a:lnTo>
                  <a:lnTo>
                    <a:pt x="60" y="16"/>
                  </a:lnTo>
                  <a:lnTo>
                    <a:pt x="56" y="7"/>
                  </a:lnTo>
                  <a:lnTo>
                    <a:pt x="49" y="0"/>
                  </a:lnTo>
                  <a:lnTo>
                    <a:pt x="45" y="3"/>
                  </a:lnTo>
                  <a:lnTo>
                    <a:pt x="38" y="3"/>
                  </a:lnTo>
                  <a:lnTo>
                    <a:pt x="33" y="5"/>
                  </a:lnTo>
                  <a:lnTo>
                    <a:pt x="29" y="9"/>
                  </a:lnTo>
                  <a:lnTo>
                    <a:pt x="24" y="14"/>
                  </a:lnTo>
                  <a:lnTo>
                    <a:pt x="20" y="21"/>
                  </a:lnTo>
                  <a:lnTo>
                    <a:pt x="18" y="2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44" name="Freeform 153"/>
            <p:cNvSpPr>
              <a:spLocks/>
            </p:cNvSpPr>
            <p:nvPr/>
          </p:nvSpPr>
          <p:spPr bwMode="auto">
            <a:xfrm>
              <a:off x="7286625" y="2665413"/>
              <a:ext cx="241300" cy="285750"/>
            </a:xfrm>
            <a:custGeom>
              <a:avLst/>
              <a:gdLst>
                <a:gd name="T0" fmla="*/ 13 w 152"/>
                <a:gd name="T1" fmla="*/ 32 h 180"/>
                <a:gd name="T2" fmla="*/ 0 w 152"/>
                <a:gd name="T3" fmla="*/ 43 h 180"/>
                <a:gd name="T4" fmla="*/ 9 w 152"/>
                <a:gd name="T5" fmla="*/ 47 h 180"/>
                <a:gd name="T6" fmla="*/ 20 w 152"/>
                <a:gd name="T7" fmla="*/ 61 h 180"/>
                <a:gd name="T8" fmla="*/ 22 w 152"/>
                <a:gd name="T9" fmla="*/ 95 h 180"/>
                <a:gd name="T10" fmla="*/ 22 w 152"/>
                <a:gd name="T11" fmla="*/ 104 h 180"/>
                <a:gd name="T12" fmla="*/ 31 w 152"/>
                <a:gd name="T13" fmla="*/ 104 h 180"/>
                <a:gd name="T14" fmla="*/ 47 w 152"/>
                <a:gd name="T15" fmla="*/ 92 h 180"/>
                <a:gd name="T16" fmla="*/ 54 w 152"/>
                <a:gd name="T17" fmla="*/ 88 h 180"/>
                <a:gd name="T18" fmla="*/ 67 w 152"/>
                <a:gd name="T19" fmla="*/ 86 h 180"/>
                <a:gd name="T20" fmla="*/ 74 w 152"/>
                <a:gd name="T21" fmla="*/ 81 h 180"/>
                <a:gd name="T22" fmla="*/ 76 w 152"/>
                <a:gd name="T23" fmla="*/ 81 h 180"/>
                <a:gd name="T24" fmla="*/ 85 w 152"/>
                <a:gd name="T25" fmla="*/ 97 h 180"/>
                <a:gd name="T26" fmla="*/ 98 w 152"/>
                <a:gd name="T27" fmla="*/ 121 h 180"/>
                <a:gd name="T28" fmla="*/ 107 w 152"/>
                <a:gd name="T29" fmla="*/ 135 h 180"/>
                <a:gd name="T30" fmla="*/ 107 w 152"/>
                <a:gd name="T31" fmla="*/ 151 h 180"/>
                <a:gd name="T32" fmla="*/ 107 w 152"/>
                <a:gd name="T33" fmla="*/ 160 h 180"/>
                <a:gd name="T34" fmla="*/ 110 w 152"/>
                <a:gd name="T35" fmla="*/ 177 h 180"/>
                <a:gd name="T36" fmla="*/ 128 w 152"/>
                <a:gd name="T37" fmla="*/ 180 h 180"/>
                <a:gd name="T38" fmla="*/ 139 w 152"/>
                <a:gd name="T39" fmla="*/ 173 h 180"/>
                <a:gd name="T40" fmla="*/ 141 w 152"/>
                <a:gd name="T41" fmla="*/ 173 h 180"/>
                <a:gd name="T42" fmla="*/ 143 w 152"/>
                <a:gd name="T43" fmla="*/ 171 h 180"/>
                <a:gd name="T44" fmla="*/ 148 w 152"/>
                <a:gd name="T45" fmla="*/ 160 h 180"/>
                <a:gd name="T46" fmla="*/ 152 w 152"/>
                <a:gd name="T47" fmla="*/ 157 h 180"/>
                <a:gd name="T48" fmla="*/ 152 w 152"/>
                <a:gd name="T49" fmla="*/ 155 h 180"/>
                <a:gd name="T50" fmla="*/ 145 w 152"/>
                <a:gd name="T51" fmla="*/ 142 h 180"/>
                <a:gd name="T52" fmla="*/ 143 w 152"/>
                <a:gd name="T53" fmla="*/ 135 h 180"/>
                <a:gd name="T54" fmla="*/ 136 w 152"/>
                <a:gd name="T55" fmla="*/ 126 h 180"/>
                <a:gd name="T56" fmla="*/ 128 w 152"/>
                <a:gd name="T57" fmla="*/ 115 h 180"/>
                <a:gd name="T58" fmla="*/ 123 w 152"/>
                <a:gd name="T59" fmla="*/ 106 h 180"/>
                <a:gd name="T60" fmla="*/ 107 w 152"/>
                <a:gd name="T61" fmla="*/ 92 h 180"/>
                <a:gd name="T62" fmla="*/ 94 w 152"/>
                <a:gd name="T63" fmla="*/ 83 h 180"/>
                <a:gd name="T64" fmla="*/ 87 w 152"/>
                <a:gd name="T65" fmla="*/ 77 h 180"/>
                <a:gd name="T66" fmla="*/ 87 w 152"/>
                <a:gd name="T67" fmla="*/ 65 h 180"/>
                <a:gd name="T68" fmla="*/ 92 w 152"/>
                <a:gd name="T69" fmla="*/ 56 h 180"/>
                <a:gd name="T70" fmla="*/ 98 w 152"/>
                <a:gd name="T71" fmla="*/ 50 h 180"/>
                <a:gd name="T72" fmla="*/ 101 w 152"/>
                <a:gd name="T73" fmla="*/ 45 h 180"/>
                <a:gd name="T74" fmla="*/ 85 w 152"/>
                <a:gd name="T75" fmla="*/ 39 h 180"/>
                <a:gd name="T76" fmla="*/ 69 w 152"/>
                <a:gd name="T77" fmla="*/ 36 h 180"/>
                <a:gd name="T78" fmla="*/ 62 w 152"/>
                <a:gd name="T79" fmla="*/ 30 h 180"/>
                <a:gd name="T80" fmla="*/ 62 w 152"/>
                <a:gd name="T81" fmla="*/ 23 h 180"/>
                <a:gd name="T82" fmla="*/ 62 w 152"/>
                <a:gd name="T83" fmla="*/ 23 h 180"/>
                <a:gd name="T84" fmla="*/ 60 w 152"/>
                <a:gd name="T85" fmla="*/ 16 h 180"/>
                <a:gd name="T86" fmla="*/ 45 w 152"/>
                <a:gd name="T87" fmla="*/ 3 h 180"/>
                <a:gd name="T88" fmla="*/ 29 w 152"/>
                <a:gd name="T89" fmla="*/ 9 h 180"/>
                <a:gd name="T90" fmla="*/ 18 w 152"/>
                <a:gd name="T91" fmla="*/ 2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2" h="180">
                  <a:moveTo>
                    <a:pt x="18" y="27"/>
                  </a:moveTo>
                  <a:lnTo>
                    <a:pt x="15" y="32"/>
                  </a:lnTo>
                  <a:lnTo>
                    <a:pt x="13" y="32"/>
                  </a:lnTo>
                  <a:lnTo>
                    <a:pt x="11" y="36"/>
                  </a:lnTo>
                  <a:lnTo>
                    <a:pt x="6" y="39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4" y="45"/>
                  </a:lnTo>
                  <a:lnTo>
                    <a:pt x="9" y="47"/>
                  </a:lnTo>
                  <a:lnTo>
                    <a:pt x="13" y="52"/>
                  </a:lnTo>
                  <a:lnTo>
                    <a:pt x="18" y="56"/>
                  </a:lnTo>
                  <a:lnTo>
                    <a:pt x="20" y="61"/>
                  </a:lnTo>
                  <a:lnTo>
                    <a:pt x="22" y="65"/>
                  </a:lnTo>
                  <a:lnTo>
                    <a:pt x="22" y="81"/>
                  </a:lnTo>
                  <a:lnTo>
                    <a:pt x="22" y="95"/>
                  </a:lnTo>
                  <a:lnTo>
                    <a:pt x="22" y="99"/>
                  </a:lnTo>
                  <a:lnTo>
                    <a:pt x="22" y="101"/>
                  </a:lnTo>
                  <a:lnTo>
                    <a:pt x="22" y="104"/>
                  </a:lnTo>
                  <a:lnTo>
                    <a:pt x="24" y="106"/>
                  </a:lnTo>
                  <a:lnTo>
                    <a:pt x="27" y="106"/>
                  </a:lnTo>
                  <a:lnTo>
                    <a:pt x="31" y="104"/>
                  </a:lnTo>
                  <a:lnTo>
                    <a:pt x="38" y="101"/>
                  </a:lnTo>
                  <a:lnTo>
                    <a:pt x="42" y="97"/>
                  </a:lnTo>
                  <a:lnTo>
                    <a:pt x="47" y="92"/>
                  </a:lnTo>
                  <a:lnTo>
                    <a:pt x="49" y="90"/>
                  </a:lnTo>
                  <a:lnTo>
                    <a:pt x="51" y="88"/>
                  </a:lnTo>
                  <a:lnTo>
                    <a:pt x="54" y="88"/>
                  </a:lnTo>
                  <a:lnTo>
                    <a:pt x="56" y="88"/>
                  </a:lnTo>
                  <a:lnTo>
                    <a:pt x="62" y="88"/>
                  </a:lnTo>
                  <a:lnTo>
                    <a:pt x="67" y="86"/>
                  </a:lnTo>
                  <a:lnTo>
                    <a:pt x="69" y="86"/>
                  </a:lnTo>
                  <a:lnTo>
                    <a:pt x="71" y="83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79"/>
                  </a:lnTo>
                  <a:lnTo>
                    <a:pt x="76" y="81"/>
                  </a:lnTo>
                  <a:lnTo>
                    <a:pt x="76" y="83"/>
                  </a:lnTo>
                  <a:lnTo>
                    <a:pt x="78" y="88"/>
                  </a:lnTo>
                  <a:lnTo>
                    <a:pt x="85" y="97"/>
                  </a:lnTo>
                  <a:lnTo>
                    <a:pt x="89" y="106"/>
                  </a:lnTo>
                  <a:lnTo>
                    <a:pt x="94" y="115"/>
                  </a:lnTo>
                  <a:lnTo>
                    <a:pt x="98" y="121"/>
                  </a:lnTo>
                  <a:lnTo>
                    <a:pt x="101" y="128"/>
                  </a:lnTo>
                  <a:lnTo>
                    <a:pt x="103" y="133"/>
                  </a:lnTo>
                  <a:lnTo>
                    <a:pt x="107" y="135"/>
                  </a:lnTo>
                  <a:lnTo>
                    <a:pt x="107" y="139"/>
                  </a:lnTo>
                  <a:lnTo>
                    <a:pt x="110" y="144"/>
                  </a:lnTo>
                  <a:lnTo>
                    <a:pt x="107" y="151"/>
                  </a:lnTo>
                  <a:lnTo>
                    <a:pt x="107" y="153"/>
                  </a:lnTo>
                  <a:lnTo>
                    <a:pt x="107" y="157"/>
                  </a:lnTo>
                  <a:lnTo>
                    <a:pt x="107" y="160"/>
                  </a:lnTo>
                  <a:lnTo>
                    <a:pt x="110" y="166"/>
                  </a:lnTo>
                  <a:lnTo>
                    <a:pt x="110" y="171"/>
                  </a:lnTo>
                  <a:lnTo>
                    <a:pt x="110" y="177"/>
                  </a:lnTo>
                  <a:lnTo>
                    <a:pt x="119" y="177"/>
                  </a:lnTo>
                  <a:lnTo>
                    <a:pt x="123" y="177"/>
                  </a:lnTo>
                  <a:lnTo>
                    <a:pt x="128" y="180"/>
                  </a:lnTo>
                  <a:lnTo>
                    <a:pt x="132" y="177"/>
                  </a:lnTo>
                  <a:lnTo>
                    <a:pt x="136" y="175"/>
                  </a:lnTo>
                  <a:lnTo>
                    <a:pt x="139" y="173"/>
                  </a:lnTo>
                  <a:lnTo>
                    <a:pt x="139" y="171"/>
                  </a:lnTo>
                  <a:lnTo>
                    <a:pt x="141" y="173"/>
                  </a:lnTo>
                  <a:lnTo>
                    <a:pt x="141" y="173"/>
                  </a:lnTo>
                  <a:lnTo>
                    <a:pt x="141" y="173"/>
                  </a:lnTo>
                  <a:lnTo>
                    <a:pt x="141" y="173"/>
                  </a:lnTo>
                  <a:lnTo>
                    <a:pt x="143" y="171"/>
                  </a:lnTo>
                  <a:lnTo>
                    <a:pt x="143" y="166"/>
                  </a:lnTo>
                  <a:lnTo>
                    <a:pt x="145" y="162"/>
                  </a:lnTo>
                  <a:lnTo>
                    <a:pt x="148" y="160"/>
                  </a:lnTo>
                  <a:lnTo>
                    <a:pt x="150" y="157"/>
                  </a:lnTo>
                  <a:lnTo>
                    <a:pt x="152" y="157"/>
                  </a:lnTo>
                  <a:lnTo>
                    <a:pt x="152" y="157"/>
                  </a:lnTo>
                  <a:lnTo>
                    <a:pt x="152" y="157"/>
                  </a:lnTo>
                  <a:lnTo>
                    <a:pt x="152" y="157"/>
                  </a:lnTo>
                  <a:lnTo>
                    <a:pt x="152" y="155"/>
                  </a:lnTo>
                  <a:lnTo>
                    <a:pt x="150" y="151"/>
                  </a:lnTo>
                  <a:lnTo>
                    <a:pt x="148" y="144"/>
                  </a:lnTo>
                  <a:lnTo>
                    <a:pt x="145" y="142"/>
                  </a:lnTo>
                  <a:lnTo>
                    <a:pt x="145" y="139"/>
                  </a:lnTo>
                  <a:lnTo>
                    <a:pt x="145" y="137"/>
                  </a:lnTo>
                  <a:lnTo>
                    <a:pt x="143" y="135"/>
                  </a:lnTo>
                  <a:lnTo>
                    <a:pt x="143" y="133"/>
                  </a:lnTo>
                  <a:lnTo>
                    <a:pt x="141" y="130"/>
                  </a:lnTo>
                  <a:lnTo>
                    <a:pt x="136" y="126"/>
                  </a:lnTo>
                  <a:lnTo>
                    <a:pt x="132" y="119"/>
                  </a:lnTo>
                  <a:lnTo>
                    <a:pt x="130" y="117"/>
                  </a:lnTo>
                  <a:lnTo>
                    <a:pt x="128" y="115"/>
                  </a:lnTo>
                  <a:lnTo>
                    <a:pt x="125" y="112"/>
                  </a:lnTo>
                  <a:lnTo>
                    <a:pt x="125" y="110"/>
                  </a:lnTo>
                  <a:lnTo>
                    <a:pt x="123" y="106"/>
                  </a:lnTo>
                  <a:lnTo>
                    <a:pt x="119" y="104"/>
                  </a:lnTo>
                  <a:lnTo>
                    <a:pt x="114" y="97"/>
                  </a:lnTo>
                  <a:lnTo>
                    <a:pt x="107" y="92"/>
                  </a:lnTo>
                  <a:lnTo>
                    <a:pt x="103" y="88"/>
                  </a:lnTo>
                  <a:lnTo>
                    <a:pt x="98" y="86"/>
                  </a:lnTo>
                  <a:lnTo>
                    <a:pt x="94" y="83"/>
                  </a:lnTo>
                  <a:lnTo>
                    <a:pt x="92" y="83"/>
                  </a:lnTo>
                  <a:lnTo>
                    <a:pt x="89" y="79"/>
                  </a:lnTo>
                  <a:lnTo>
                    <a:pt x="87" y="77"/>
                  </a:lnTo>
                  <a:lnTo>
                    <a:pt x="85" y="72"/>
                  </a:lnTo>
                  <a:lnTo>
                    <a:pt x="85" y="68"/>
                  </a:lnTo>
                  <a:lnTo>
                    <a:pt x="87" y="65"/>
                  </a:lnTo>
                  <a:lnTo>
                    <a:pt x="89" y="63"/>
                  </a:lnTo>
                  <a:lnTo>
                    <a:pt x="89" y="61"/>
                  </a:lnTo>
                  <a:lnTo>
                    <a:pt x="92" y="56"/>
                  </a:lnTo>
                  <a:lnTo>
                    <a:pt x="94" y="54"/>
                  </a:lnTo>
                  <a:lnTo>
                    <a:pt x="96" y="52"/>
                  </a:lnTo>
                  <a:lnTo>
                    <a:pt x="98" y="50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1" y="45"/>
                  </a:lnTo>
                  <a:lnTo>
                    <a:pt x="98" y="43"/>
                  </a:lnTo>
                  <a:lnTo>
                    <a:pt x="92" y="41"/>
                  </a:lnTo>
                  <a:lnTo>
                    <a:pt x="85" y="39"/>
                  </a:lnTo>
                  <a:lnTo>
                    <a:pt x="78" y="36"/>
                  </a:lnTo>
                  <a:lnTo>
                    <a:pt x="74" y="36"/>
                  </a:lnTo>
                  <a:lnTo>
                    <a:pt x="69" y="36"/>
                  </a:lnTo>
                  <a:lnTo>
                    <a:pt x="67" y="36"/>
                  </a:lnTo>
                  <a:lnTo>
                    <a:pt x="65" y="34"/>
                  </a:lnTo>
                  <a:lnTo>
                    <a:pt x="62" y="30"/>
                  </a:lnTo>
                  <a:lnTo>
                    <a:pt x="62" y="27"/>
                  </a:lnTo>
                  <a:lnTo>
                    <a:pt x="62" y="25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2" y="25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2" y="21"/>
                  </a:lnTo>
                  <a:lnTo>
                    <a:pt x="60" y="16"/>
                  </a:lnTo>
                  <a:lnTo>
                    <a:pt x="56" y="7"/>
                  </a:lnTo>
                  <a:lnTo>
                    <a:pt x="49" y="0"/>
                  </a:lnTo>
                  <a:lnTo>
                    <a:pt x="45" y="3"/>
                  </a:lnTo>
                  <a:lnTo>
                    <a:pt x="38" y="3"/>
                  </a:lnTo>
                  <a:lnTo>
                    <a:pt x="33" y="5"/>
                  </a:lnTo>
                  <a:lnTo>
                    <a:pt x="29" y="9"/>
                  </a:lnTo>
                  <a:lnTo>
                    <a:pt x="24" y="14"/>
                  </a:lnTo>
                  <a:lnTo>
                    <a:pt x="20" y="21"/>
                  </a:lnTo>
                  <a:lnTo>
                    <a:pt x="18" y="2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45" name="Freeform 154"/>
            <p:cNvSpPr>
              <a:spLocks/>
            </p:cNvSpPr>
            <p:nvPr/>
          </p:nvSpPr>
          <p:spPr bwMode="auto">
            <a:xfrm>
              <a:off x="7137400" y="985837"/>
              <a:ext cx="771525" cy="661988"/>
            </a:xfrm>
            <a:custGeom>
              <a:avLst/>
              <a:gdLst>
                <a:gd name="T0" fmla="*/ 322 w 486"/>
                <a:gd name="T1" fmla="*/ 361 h 417"/>
                <a:gd name="T2" fmla="*/ 392 w 486"/>
                <a:gd name="T3" fmla="*/ 334 h 417"/>
                <a:gd name="T4" fmla="*/ 399 w 486"/>
                <a:gd name="T5" fmla="*/ 303 h 417"/>
                <a:gd name="T6" fmla="*/ 428 w 486"/>
                <a:gd name="T7" fmla="*/ 296 h 417"/>
                <a:gd name="T8" fmla="*/ 412 w 486"/>
                <a:gd name="T9" fmla="*/ 245 h 417"/>
                <a:gd name="T10" fmla="*/ 452 w 486"/>
                <a:gd name="T11" fmla="*/ 236 h 417"/>
                <a:gd name="T12" fmla="*/ 448 w 486"/>
                <a:gd name="T13" fmla="*/ 186 h 417"/>
                <a:gd name="T14" fmla="*/ 468 w 486"/>
                <a:gd name="T15" fmla="*/ 186 h 417"/>
                <a:gd name="T16" fmla="*/ 484 w 486"/>
                <a:gd name="T17" fmla="*/ 177 h 417"/>
                <a:gd name="T18" fmla="*/ 457 w 486"/>
                <a:gd name="T19" fmla="*/ 148 h 417"/>
                <a:gd name="T20" fmla="*/ 444 w 486"/>
                <a:gd name="T21" fmla="*/ 144 h 417"/>
                <a:gd name="T22" fmla="*/ 421 w 486"/>
                <a:gd name="T23" fmla="*/ 128 h 417"/>
                <a:gd name="T24" fmla="*/ 363 w 486"/>
                <a:gd name="T25" fmla="*/ 159 h 417"/>
                <a:gd name="T26" fmla="*/ 349 w 486"/>
                <a:gd name="T27" fmla="*/ 162 h 417"/>
                <a:gd name="T28" fmla="*/ 327 w 486"/>
                <a:gd name="T29" fmla="*/ 151 h 417"/>
                <a:gd name="T30" fmla="*/ 282 w 486"/>
                <a:gd name="T31" fmla="*/ 166 h 417"/>
                <a:gd name="T32" fmla="*/ 280 w 486"/>
                <a:gd name="T33" fmla="*/ 142 h 417"/>
                <a:gd name="T34" fmla="*/ 300 w 486"/>
                <a:gd name="T35" fmla="*/ 112 h 417"/>
                <a:gd name="T36" fmla="*/ 302 w 486"/>
                <a:gd name="T37" fmla="*/ 92 h 417"/>
                <a:gd name="T38" fmla="*/ 289 w 486"/>
                <a:gd name="T39" fmla="*/ 74 h 417"/>
                <a:gd name="T40" fmla="*/ 287 w 486"/>
                <a:gd name="T41" fmla="*/ 47 h 417"/>
                <a:gd name="T42" fmla="*/ 273 w 486"/>
                <a:gd name="T43" fmla="*/ 29 h 417"/>
                <a:gd name="T44" fmla="*/ 253 w 486"/>
                <a:gd name="T45" fmla="*/ 5 h 417"/>
                <a:gd name="T46" fmla="*/ 228 w 486"/>
                <a:gd name="T47" fmla="*/ 0 h 417"/>
                <a:gd name="T48" fmla="*/ 233 w 486"/>
                <a:gd name="T49" fmla="*/ 41 h 417"/>
                <a:gd name="T50" fmla="*/ 228 w 486"/>
                <a:gd name="T51" fmla="*/ 61 h 417"/>
                <a:gd name="T52" fmla="*/ 204 w 486"/>
                <a:gd name="T53" fmla="*/ 83 h 417"/>
                <a:gd name="T54" fmla="*/ 183 w 486"/>
                <a:gd name="T55" fmla="*/ 103 h 417"/>
                <a:gd name="T56" fmla="*/ 197 w 486"/>
                <a:gd name="T57" fmla="*/ 117 h 417"/>
                <a:gd name="T58" fmla="*/ 204 w 486"/>
                <a:gd name="T59" fmla="*/ 130 h 417"/>
                <a:gd name="T60" fmla="*/ 199 w 486"/>
                <a:gd name="T61" fmla="*/ 146 h 417"/>
                <a:gd name="T62" fmla="*/ 199 w 486"/>
                <a:gd name="T63" fmla="*/ 173 h 417"/>
                <a:gd name="T64" fmla="*/ 186 w 486"/>
                <a:gd name="T65" fmla="*/ 173 h 417"/>
                <a:gd name="T66" fmla="*/ 159 w 486"/>
                <a:gd name="T67" fmla="*/ 162 h 417"/>
                <a:gd name="T68" fmla="*/ 143 w 486"/>
                <a:gd name="T69" fmla="*/ 168 h 417"/>
                <a:gd name="T70" fmla="*/ 127 w 486"/>
                <a:gd name="T71" fmla="*/ 186 h 417"/>
                <a:gd name="T72" fmla="*/ 112 w 486"/>
                <a:gd name="T73" fmla="*/ 209 h 417"/>
                <a:gd name="T74" fmla="*/ 100 w 486"/>
                <a:gd name="T75" fmla="*/ 200 h 417"/>
                <a:gd name="T76" fmla="*/ 74 w 486"/>
                <a:gd name="T77" fmla="*/ 200 h 417"/>
                <a:gd name="T78" fmla="*/ 65 w 486"/>
                <a:gd name="T79" fmla="*/ 195 h 417"/>
                <a:gd name="T80" fmla="*/ 51 w 486"/>
                <a:gd name="T81" fmla="*/ 231 h 417"/>
                <a:gd name="T82" fmla="*/ 33 w 486"/>
                <a:gd name="T83" fmla="*/ 258 h 417"/>
                <a:gd name="T84" fmla="*/ 26 w 486"/>
                <a:gd name="T85" fmla="*/ 281 h 417"/>
                <a:gd name="T86" fmla="*/ 6 w 486"/>
                <a:gd name="T87" fmla="*/ 296 h 417"/>
                <a:gd name="T88" fmla="*/ 11 w 486"/>
                <a:gd name="T89" fmla="*/ 307 h 417"/>
                <a:gd name="T90" fmla="*/ 31 w 486"/>
                <a:gd name="T91" fmla="*/ 319 h 417"/>
                <a:gd name="T92" fmla="*/ 56 w 486"/>
                <a:gd name="T93" fmla="*/ 323 h 417"/>
                <a:gd name="T94" fmla="*/ 69 w 486"/>
                <a:gd name="T95" fmla="*/ 334 h 417"/>
                <a:gd name="T96" fmla="*/ 80 w 486"/>
                <a:gd name="T97" fmla="*/ 343 h 417"/>
                <a:gd name="T98" fmla="*/ 112 w 486"/>
                <a:gd name="T99" fmla="*/ 379 h 417"/>
                <a:gd name="T100" fmla="*/ 148 w 486"/>
                <a:gd name="T101" fmla="*/ 406 h 417"/>
                <a:gd name="T102" fmla="*/ 183 w 486"/>
                <a:gd name="T103" fmla="*/ 415 h 417"/>
                <a:gd name="T104" fmla="*/ 219 w 486"/>
                <a:gd name="T105" fmla="*/ 408 h 417"/>
                <a:gd name="T106" fmla="*/ 257 w 486"/>
                <a:gd name="T107" fmla="*/ 408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6" h="417">
                  <a:moveTo>
                    <a:pt x="264" y="388"/>
                  </a:moveTo>
                  <a:lnTo>
                    <a:pt x="271" y="379"/>
                  </a:lnTo>
                  <a:lnTo>
                    <a:pt x="280" y="377"/>
                  </a:lnTo>
                  <a:lnTo>
                    <a:pt x="293" y="377"/>
                  </a:lnTo>
                  <a:lnTo>
                    <a:pt x="309" y="368"/>
                  </a:lnTo>
                  <a:lnTo>
                    <a:pt x="322" y="361"/>
                  </a:lnTo>
                  <a:lnTo>
                    <a:pt x="331" y="357"/>
                  </a:lnTo>
                  <a:lnTo>
                    <a:pt x="343" y="357"/>
                  </a:lnTo>
                  <a:lnTo>
                    <a:pt x="356" y="355"/>
                  </a:lnTo>
                  <a:lnTo>
                    <a:pt x="374" y="350"/>
                  </a:lnTo>
                  <a:lnTo>
                    <a:pt x="387" y="343"/>
                  </a:lnTo>
                  <a:lnTo>
                    <a:pt x="392" y="334"/>
                  </a:lnTo>
                  <a:lnTo>
                    <a:pt x="387" y="328"/>
                  </a:lnTo>
                  <a:lnTo>
                    <a:pt x="385" y="319"/>
                  </a:lnTo>
                  <a:lnTo>
                    <a:pt x="385" y="312"/>
                  </a:lnTo>
                  <a:lnTo>
                    <a:pt x="390" y="307"/>
                  </a:lnTo>
                  <a:lnTo>
                    <a:pt x="394" y="303"/>
                  </a:lnTo>
                  <a:lnTo>
                    <a:pt x="399" y="303"/>
                  </a:lnTo>
                  <a:lnTo>
                    <a:pt x="405" y="303"/>
                  </a:lnTo>
                  <a:lnTo>
                    <a:pt x="410" y="303"/>
                  </a:lnTo>
                  <a:lnTo>
                    <a:pt x="417" y="303"/>
                  </a:lnTo>
                  <a:lnTo>
                    <a:pt x="421" y="303"/>
                  </a:lnTo>
                  <a:lnTo>
                    <a:pt x="426" y="301"/>
                  </a:lnTo>
                  <a:lnTo>
                    <a:pt x="428" y="296"/>
                  </a:lnTo>
                  <a:lnTo>
                    <a:pt x="430" y="292"/>
                  </a:lnTo>
                  <a:lnTo>
                    <a:pt x="428" y="285"/>
                  </a:lnTo>
                  <a:lnTo>
                    <a:pt x="426" y="278"/>
                  </a:lnTo>
                  <a:lnTo>
                    <a:pt x="423" y="269"/>
                  </a:lnTo>
                  <a:lnTo>
                    <a:pt x="417" y="256"/>
                  </a:lnTo>
                  <a:lnTo>
                    <a:pt x="412" y="245"/>
                  </a:lnTo>
                  <a:lnTo>
                    <a:pt x="412" y="227"/>
                  </a:lnTo>
                  <a:lnTo>
                    <a:pt x="417" y="220"/>
                  </a:lnTo>
                  <a:lnTo>
                    <a:pt x="421" y="220"/>
                  </a:lnTo>
                  <a:lnTo>
                    <a:pt x="430" y="227"/>
                  </a:lnTo>
                  <a:lnTo>
                    <a:pt x="441" y="233"/>
                  </a:lnTo>
                  <a:lnTo>
                    <a:pt x="452" y="236"/>
                  </a:lnTo>
                  <a:lnTo>
                    <a:pt x="461" y="233"/>
                  </a:lnTo>
                  <a:lnTo>
                    <a:pt x="459" y="229"/>
                  </a:lnTo>
                  <a:lnTo>
                    <a:pt x="455" y="220"/>
                  </a:lnTo>
                  <a:lnTo>
                    <a:pt x="450" y="209"/>
                  </a:lnTo>
                  <a:lnTo>
                    <a:pt x="448" y="193"/>
                  </a:lnTo>
                  <a:lnTo>
                    <a:pt x="448" y="186"/>
                  </a:lnTo>
                  <a:lnTo>
                    <a:pt x="450" y="182"/>
                  </a:lnTo>
                  <a:lnTo>
                    <a:pt x="452" y="180"/>
                  </a:lnTo>
                  <a:lnTo>
                    <a:pt x="457" y="180"/>
                  </a:lnTo>
                  <a:lnTo>
                    <a:pt x="459" y="182"/>
                  </a:lnTo>
                  <a:lnTo>
                    <a:pt x="464" y="184"/>
                  </a:lnTo>
                  <a:lnTo>
                    <a:pt x="468" y="186"/>
                  </a:lnTo>
                  <a:lnTo>
                    <a:pt x="473" y="186"/>
                  </a:lnTo>
                  <a:lnTo>
                    <a:pt x="477" y="186"/>
                  </a:lnTo>
                  <a:lnTo>
                    <a:pt x="482" y="186"/>
                  </a:lnTo>
                  <a:lnTo>
                    <a:pt x="484" y="182"/>
                  </a:lnTo>
                  <a:lnTo>
                    <a:pt x="486" y="180"/>
                  </a:lnTo>
                  <a:lnTo>
                    <a:pt x="484" y="177"/>
                  </a:lnTo>
                  <a:lnTo>
                    <a:pt x="482" y="173"/>
                  </a:lnTo>
                  <a:lnTo>
                    <a:pt x="475" y="168"/>
                  </a:lnTo>
                  <a:lnTo>
                    <a:pt x="470" y="164"/>
                  </a:lnTo>
                  <a:lnTo>
                    <a:pt x="464" y="155"/>
                  </a:lnTo>
                  <a:lnTo>
                    <a:pt x="459" y="151"/>
                  </a:lnTo>
                  <a:lnTo>
                    <a:pt x="457" y="148"/>
                  </a:lnTo>
                  <a:lnTo>
                    <a:pt x="455" y="146"/>
                  </a:lnTo>
                  <a:lnTo>
                    <a:pt x="452" y="146"/>
                  </a:lnTo>
                  <a:lnTo>
                    <a:pt x="450" y="146"/>
                  </a:lnTo>
                  <a:lnTo>
                    <a:pt x="448" y="146"/>
                  </a:lnTo>
                  <a:lnTo>
                    <a:pt x="446" y="146"/>
                  </a:lnTo>
                  <a:lnTo>
                    <a:pt x="444" y="144"/>
                  </a:lnTo>
                  <a:lnTo>
                    <a:pt x="439" y="142"/>
                  </a:lnTo>
                  <a:lnTo>
                    <a:pt x="435" y="137"/>
                  </a:lnTo>
                  <a:lnTo>
                    <a:pt x="432" y="135"/>
                  </a:lnTo>
                  <a:lnTo>
                    <a:pt x="428" y="130"/>
                  </a:lnTo>
                  <a:lnTo>
                    <a:pt x="426" y="128"/>
                  </a:lnTo>
                  <a:lnTo>
                    <a:pt x="421" y="128"/>
                  </a:lnTo>
                  <a:lnTo>
                    <a:pt x="414" y="126"/>
                  </a:lnTo>
                  <a:lnTo>
                    <a:pt x="403" y="126"/>
                  </a:lnTo>
                  <a:lnTo>
                    <a:pt x="390" y="128"/>
                  </a:lnTo>
                  <a:lnTo>
                    <a:pt x="381" y="135"/>
                  </a:lnTo>
                  <a:lnTo>
                    <a:pt x="374" y="146"/>
                  </a:lnTo>
                  <a:lnTo>
                    <a:pt x="363" y="159"/>
                  </a:lnTo>
                  <a:lnTo>
                    <a:pt x="358" y="164"/>
                  </a:lnTo>
                  <a:lnTo>
                    <a:pt x="354" y="166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49" y="164"/>
                  </a:lnTo>
                  <a:lnTo>
                    <a:pt x="349" y="162"/>
                  </a:lnTo>
                  <a:lnTo>
                    <a:pt x="349" y="159"/>
                  </a:lnTo>
                  <a:lnTo>
                    <a:pt x="347" y="155"/>
                  </a:lnTo>
                  <a:lnTo>
                    <a:pt x="347" y="151"/>
                  </a:lnTo>
                  <a:lnTo>
                    <a:pt x="345" y="148"/>
                  </a:lnTo>
                  <a:lnTo>
                    <a:pt x="336" y="144"/>
                  </a:lnTo>
                  <a:lnTo>
                    <a:pt x="327" y="151"/>
                  </a:lnTo>
                  <a:lnTo>
                    <a:pt x="313" y="159"/>
                  </a:lnTo>
                  <a:lnTo>
                    <a:pt x="298" y="166"/>
                  </a:lnTo>
                  <a:lnTo>
                    <a:pt x="291" y="168"/>
                  </a:lnTo>
                  <a:lnTo>
                    <a:pt x="287" y="168"/>
                  </a:lnTo>
                  <a:lnTo>
                    <a:pt x="284" y="168"/>
                  </a:lnTo>
                  <a:lnTo>
                    <a:pt x="282" y="166"/>
                  </a:lnTo>
                  <a:lnTo>
                    <a:pt x="282" y="164"/>
                  </a:lnTo>
                  <a:lnTo>
                    <a:pt x="282" y="159"/>
                  </a:lnTo>
                  <a:lnTo>
                    <a:pt x="282" y="157"/>
                  </a:lnTo>
                  <a:lnTo>
                    <a:pt x="282" y="153"/>
                  </a:lnTo>
                  <a:lnTo>
                    <a:pt x="282" y="148"/>
                  </a:lnTo>
                  <a:lnTo>
                    <a:pt x="280" y="142"/>
                  </a:lnTo>
                  <a:lnTo>
                    <a:pt x="280" y="139"/>
                  </a:lnTo>
                  <a:lnTo>
                    <a:pt x="282" y="135"/>
                  </a:lnTo>
                  <a:lnTo>
                    <a:pt x="287" y="130"/>
                  </a:lnTo>
                  <a:lnTo>
                    <a:pt x="291" y="126"/>
                  </a:lnTo>
                  <a:lnTo>
                    <a:pt x="296" y="121"/>
                  </a:lnTo>
                  <a:lnTo>
                    <a:pt x="300" y="112"/>
                  </a:lnTo>
                  <a:lnTo>
                    <a:pt x="304" y="106"/>
                  </a:lnTo>
                  <a:lnTo>
                    <a:pt x="307" y="101"/>
                  </a:lnTo>
                  <a:lnTo>
                    <a:pt x="307" y="99"/>
                  </a:lnTo>
                  <a:lnTo>
                    <a:pt x="304" y="97"/>
                  </a:lnTo>
                  <a:lnTo>
                    <a:pt x="304" y="94"/>
                  </a:lnTo>
                  <a:lnTo>
                    <a:pt x="302" y="92"/>
                  </a:lnTo>
                  <a:lnTo>
                    <a:pt x="298" y="92"/>
                  </a:lnTo>
                  <a:lnTo>
                    <a:pt x="296" y="88"/>
                  </a:lnTo>
                  <a:lnTo>
                    <a:pt x="293" y="86"/>
                  </a:lnTo>
                  <a:lnTo>
                    <a:pt x="289" y="81"/>
                  </a:lnTo>
                  <a:lnTo>
                    <a:pt x="289" y="77"/>
                  </a:lnTo>
                  <a:lnTo>
                    <a:pt x="289" y="74"/>
                  </a:lnTo>
                  <a:lnTo>
                    <a:pt x="289" y="72"/>
                  </a:lnTo>
                  <a:lnTo>
                    <a:pt x="291" y="70"/>
                  </a:lnTo>
                  <a:lnTo>
                    <a:pt x="291" y="65"/>
                  </a:lnTo>
                  <a:lnTo>
                    <a:pt x="289" y="59"/>
                  </a:lnTo>
                  <a:lnTo>
                    <a:pt x="289" y="52"/>
                  </a:lnTo>
                  <a:lnTo>
                    <a:pt x="287" y="47"/>
                  </a:lnTo>
                  <a:lnTo>
                    <a:pt x="284" y="43"/>
                  </a:lnTo>
                  <a:lnTo>
                    <a:pt x="282" y="43"/>
                  </a:lnTo>
                  <a:lnTo>
                    <a:pt x="280" y="41"/>
                  </a:lnTo>
                  <a:lnTo>
                    <a:pt x="278" y="38"/>
                  </a:lnTo>
                  <a:lnTo>
                    <a:pt x="275" y="36"/>
                  </a:lnTo>
                  <a:lnTo>
                    <a:pt x="273" y="29"/>
                  </a:lnTo>
                  <a:lnTo>
                    <a:pt x="271" y="25"/>
                  </a:lnTo>
                  <a:lnTo>
                    <a:pt x="269" y="21"/>
                  </a:lnTo>
                  <a:lnTo>
                    <a:pt x="264" y="14"/>
                  </a:lnTo>
                  <a:lnTo>
                    <a:pt x="262" y="9"/>
                  </a:lnTo>
                  <a:lnTo>
                    <a:pt x="257" y="7"/>
                  </a:lnTo>
                  <a:lnTo>
                    <a:pt x="253" y="5"/>
                  </a:lnTo>
                  <a:lnTo>
                    <a:pt x="251" y="3"/>
                  </a:lnTo>
                  <a:lnTo>
                    <a:pt x="248" y="3"/>
                  </a:lnTo>
                  <a:lnTo>
                    <a:pt x="246" y="3"/>
                  </a:lnTo>
                  <a:lnTo>
                    <a:pt x="242" y="3"/>
                  </a:lnTo>
                  <a:lnTo>
                    <a:pt x="235" y="0"/>
                  </a:lnTo>
                  <a:lnTo>
                    <a:pt x="228" y="0"/>
                  </a:lnTo>
                  <a:lnTo>
                    <a:pt x="233" y="5"/>
                  </a:lnTo>
                  <a:lnTo>
                    <a:pt x="235" y="12"/>
                  </a:lnTo>
                  <a:lnTo>
                    <a:pt x="237" y="18"/>
                  </a:lnTo>
                  <a:lnTo>
                    <a:pt x="237" y="25"/>
                  </a:lnTo>
                  <a:lnTo>
                    <a:pt x="235" y="34"/>
                  </a:lnTo>
                  <a:lnTo>
                    <a:pt x="233" y="41"/>
                  </a:lnTo>
                  <a:lnTo>
                    <a:pt x="233" y="45"/>
                  </a:lnTo>
                  <a:lnTo>
                    <a:pt x="233" y="50"/>
                  </a:lnTo>
                  <a:lnTo>
                    <a:pt x="230" y="52"/>
                  </a:lnTo>
                  <a:lnTo>
                    <a:pt x="230" y="54"/>
                  </a:lnTo>
                  <a:lnTo>
                    <a:pt x="230" y="59"/>
                  </a:lnTo>
                  <a:lnTo>
                    <a:pt x="228" y="61"/>
                  </a:lnTo>
                  <a:lnTo>
                    <a:pt x="226" y="63"/>
                  </a:lnTo>
                  <a:lnTo>
                    <a:pt x="222" y="68"/>
                  </a:lnTo>
                  <a:lnTo>
                    <a:pt x="215" y="74"/>
                  </a:lnTo>
                  <a:lnTo>
                    <a:pt x="210" y="79"/>
                  </a:lnTo>
                  <a:lnTo>
                    <a:pt x="206" y="81"/>
                  </a:lnTo>
                  <a:lnTo>
                    <a:pt x="204" y="83"/>
                  </a:lnTo>
                  <a:lnTo>
                    <a:pt x="201" y="86"/>
                  </a:lnTo>
                  <a:lnTo>
                    <a:pt x="197" y="90"/>
                  </a:lnTo>
                  <a:lnTo>
                    <a:pt x="195" y="92"/>
                  </a:lnTo>
                  <a:lnTo>
                    <a:pt x="190" y="97"/>
                  </a:lnTo>
                  <a:lnTo>
                    <a:pt x="186" y="101"/>
                  </a:lnTo>
                  <a:lnTo>
                    <a:pt x="183" y="103"/>
                  </a:lnTo>
                  <a:lnTo>
                    <a:pt x="181" y="106"/>
                  </a:lnTo>
                  <a:lnTo>
                    <a:pt x="181" y="106"/>
                  </a:lnTo>
                  <a:lnTo>
                    <a:pt x="181" y="110"/>
                  </a:lnTo>
                  <a:lnTo>
                    <a:pt x="186" y="112"/>
                  </a:lnTo>
                  <a:lnTo>
                    <a:pt x="192" y="115"/>
                  </a:lnTo>
                  <a:lnTo>
                    <a:pt x="197" y="117"/>
                  </a:lnTo>
                  <a:lnTo>
                    <a:pt x="201" y="119"/>
                  </a:lnTo>
                  <a:lnTo>
                    <a:pt x="206" y="121"/>
                  </a:lnTo>
                  <a:lnTo>
                    <a:pt x="208" y="124"/>
                  </a:lnTo>
                  <a:lnTo>
                    <a:pt x="208" y="126"/>
                  </a:lnTo>
                  <a:lnTo>
                    <a:pt x="206" y="128"/>
                  </a:lnTo>
                  <a:lnTo>
                    <a:pt x="204" y="130"/>
                  </a:lnTo>
                  <a:lnTo>
                    <a:pt x="201" y="133"/>
                  </a:lnTo>
                  <a:lnTo>
                    <a:pt x="201" y="135"/>
                  </a:lnTo>
                  <a:lnTo>
                    <a:pt x="201" y="137"/>
                  </a:lnTo>
                  <a:lnTo>
                    <a:pt x="201" y="139"/>
                  </a:lnTo>
                  <a:lnTo>
                    <a:pt x="201" y="142"/>
                  </a:lnTo>
                  <a:lnTo>
                    <a:pt x="199" y="146"/>
                  </a:lnTo>
                  <a:lnTo>
                    <a:pt x="197" y="153"/>
                  </a:lnTo>
                  <a:lnTo>
                    <a:pt x="195" y="157"/>
                  </a:lnTo>
                  <a:lnTo>
                    <a:pt x="195" y="162"/>
                  </a:lnTo>
                  <a:lnTo>
                    <a:pt x="195" y="166"/>
                  </a:lnTo>
                  <a:lnTo>
                    <a:pt x="197" y="168"/>
                  </a:lnTo>
                  <a:lnTo>
                    <a:pt x="199" y="173"/>
                  </a:lnTo>
                  <a:lnTo>
                    <a:pt x="201" y="173"/>
                  </a:lnTo>
                  <a:lnTo>
                    <a:pt x="201" y="175"/>
                  </a:lnTo>
                  <a:lnTo>
                    <a:pt x="201" y="175"/>
                  </a:lnTo>
                  <a:lnTo>
                    <a:pt x="199" y="175"/>
                  </a:lnTo>
                  <a:lnTo>
                    <a:pt x="195" y="173"/>
                  </a:lnTo>
                  <a:lnTo>
                    <a:pt x="186" y="173"/>
                  </a:lnTo>
                  <a:lnTo>
                    <a:pt x="177" y="168"/>
                  </a:lnTo>
                  <a:lnTo>
                    <a:pt x="170" y="166"/>
                  </a:lnTo>
                  <a:lnTo>
                    <a:pt x="165" y="164"/>
                  </a:lnTo>
                  <a:lnTo>
                    <a:pt x="163" y="162"/>
                  </a:lnTo>
                  <a:lnTo>
                    <a:pt x="161" y="162"/>
                  </a:lnTo>
                  <a:lnTo>
                    <a:pt x="159" y="162"/>
                  </a:lnTo>
                  <a:lnTo>
                    <a:pt x="156" y="162"/>
                  </a:lnTo>
                  <a:lnTo>
                    <a:pt x="154" y="164"/>
                  </a:lnTo>
                  <a:lnTo>
                    <a:pt x="150" y="166"/>
                  </a:lnTo>
                  <a:lnTo>
                    <a:pt x="148" y="168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3" y="168"/>
                  </a:lnTo>
                  <a:lnTo>
                    <a:pt x="141" y="171"/>
                  </a:lnTo>
                  <a:lnTo>
                    <a:pt x="139" y="173"/>
                  </a:lnTo>
                  <a:lnTo>
                    <a:pt x="136" y="175"/>
                  </a:lnTo>
                  <a:lnTo>
                    <a:pt x="132" y="180"/>
                  </a:lnTo>
                  <a:lnTo>
                    <a:pt x="127" y="186"/>
                  </a:lnTo>
                  <a:lnTo>
                    <a:pt x="123" y="193"/>
                  </a:lnTo>
                  <a:lnTo>
                    <a:pt x="121" y="198"/>
                  </a:lnTo>
                  <a:lnTo>
                    <a:pt x="118" y="202"/>
                  </a:lnTo>
                  <a:lnTo>
                    <a:pt x="116" y="207"/>
                  </a:lnTo>
                  <a:lnTo>
                    <a:pt x="114" y="209"/>
                  </a:lnTo>
                  <a:lnTo>
                    <a:pt x="112" y="209"/>
                  </a:lnTo>
                  <a:lnTo>
                    <a:pt x="107" y="207"/>
                  </a:lnTo>
                  <a:lnTo>
                    <a:pt x="103" y="204"/>
                  </a:lnTo>
                  <a:lnTo>
                    <a:pt x="103" y="202"/>
                  </a:lnTo>
                  <a:lnTo>
                    <a:pt x="100" y="202"/>
                  </a:lnTo>
                  <a:lnTo>
                    <a:pt x="100" y="200"/>
                  </a:lnTo>
                  <a:lnTo>
                    <a:pt x="100" y="200"/>
                  </a:lnTo>
                  <a:lnTo>
                    <a:pt x="100" y="198"/>
                  </a:lnTo>
                  <a:lnTo>
                    <a:pt x="98" y="198"/>
                  </a:lnTo>
                  <a:lnTo>
                    <a:pt x="94" y="198"/>
                  </a:lnTo>
                  <a:lnTo>
                    <a:pt x="85" y="200"/>
                  </a:lnTo>
                  <a:lnTo>
                    <a:pt x="78" y="200"/>
                  </a:lnTo>
                  <a:lnTo>
                    <a:pt x="74" y="200"/>
                  </a:lnTo>
                  <a:lnTo>
                    <a:pt x="71" y="198"/>
                  </a:lnTo>
                  <a:lnTo>
                    <a:pt x="69" y="198"/>
                  </a:lnTo>
                  <a:lnTo>
                    <a:pt x="69" y="195"/>
                  </a:lnTo>
                  <a:lnTo>
                    <a:pt x="69" y="195"/>
                  </a:lnTo>
                  <a:lnTo>
                    <a:pt x="67" y="195"/>
                  </a:lnTo>
                  <a:lnTo>
                    <a:pt x="65" y="195"/>
                  </a:lnTo>
                  <a:lnTo>
                    <a:pt x="62" y="198"/>
                  </a:lnTo>
                  <a:lnTo>
                    <a:pt x="58" y="202"/>
                  </a:lnTo>
                  <a:lnTo>
                    <a:pt x="51" y="211"/>
                  </a:lnTo>
                  <a:lnTo>
                    <a:pt x="49" y="218"/>
                  </a:lnTo>
                  <a:lnTo>
                    <a:pt x="51" y="222"/>
                  </a:lnTo>
                  <a:lnTo>
                    <a:pt x="51" y="231"/>
                  </a:lnTo>
                  <a:lnTo>
                    <a:pt x="47" y="240"/>
                  </a:lnTo>
                  <a:lnTo>
                    <a:pt x="42" y="247"/>
                  </a:lnTo>
                  <a:lnTo>
                    <a:pt x="40" y="251"/>
                  </a:lnTo>
                  <a:lnTo>
                    <a:pt x="38" y="254"/>
                  </a:lnTo>
                  <a:lnTo>
                    <a:pt x="35" y="256"/>
                  </a:lnTo>
                  <a:lnTo>
                    <a:pt x="33" y="258"/>
                  </a:lnTo>
                  <a:lnTo>
                    <a:pt x="31" y="260"/>
                  </a:lnTo>
                  <a:lnTo>
                    <a:pt x="29" y="265"/>
                  </a:lnTo>
                  <a:lnTo>
                    <a:pt x="26" y="269"/>
                  </a:lnTo>
                  <a:lnTo>
                    <a:pt x="26" y="274"/>
                  </a:lnTo>
                  <a:lnTo>
                    <a:pt x="26" y="278"/>
                  </a:lnTo>
                  <a:lnTo>
                    <a:pt x="26" y="281"/>
                  </a:lnTo>
                  <a:lnTo>
                    <a:pt x="26" y="283"/>
                  </a:lnTo>
                  <a:lnTo>
                    <a:pt x="24" y="285"/>
                  </a:lnTo>
                  <a:lnTo>
                    <a:pt x="20" y="290"/>
                  </a:lnTo>
                  <a:lnTo>
                    <a:pt x="15" y="292"/>
                  </a:lnTo>
                  <a:lnTo>
                    <a:pt x="11" y="294"/>
                  </a:lnTo>
                  <a:lnTo>
                    <a:pt x="6" y="296"/>
                  </a:lnTo>
                  <a:lnTo>
                    <a:pt x="2" y="298"/>
                  </a:lnTo>
                  <a:lnTo>
                    <a:pt x="0" y="298"/>
                  </a:lnTo>
                  <a:lnTo>
                    <a:pt x="0" y="301"/>
                  </a:lnTo>
                  <a:lnTo>
                    <a:pt x="2" y="303"/>
                  </a:lnTo>
                  <a:lnTo>
                    <a:pt x="6" y="305"/>
                  </a:lnTo>
                  <a:lnTo>
                    <a:pt x="11" y="307"/>
                  </a:lnTo>
                  <a:lnTo>
                    <a:pt x="15" y="310"/>
                  </a:lnTo>
                  <a:lnTo>
                    <a:pt x="17" y="312"/>
                  </a:lnTo>
                  <a:lnTo>
                    <a:pt x="20" y="314"/>
                  </a:lnTo>
                  <a:lnTo>
                    <a:pt x="22" y="316"/>
                  </a:lnTo>
                  <a:lnTo>
                    <a:pt x="26" y="316"/>
                  </a:lnTo>
                  <a:lnTo>
                    <a:pt x="31" y="319"/>
                  </a:lnTo>
                  <a:lnTo>
                    <a:pt x="40" y="323"/>
                  </a:lnTo>
                  <a:lnTo>
                    <a:pt x="44" y="323"/>
                  </a:lnTo>
                  <a:lnTo>
                    <a:pt x="49" y="325"/>
                  </a:lnTo>
                  <a:lnTo>
                    <a:pt x="53" y="325"/>
                  </a:lnTo>
                  <a:lnTo>
                    <a:pt x="53" y="323"/>
                  </a:lnTo>
                  <a:lnTo>
                    <a:pt x="56" y="323"/>
                  </a:lnTo>
                  <a:lnTo>
                    <a:pt x="56" y="323"/>
                  </a:lnTo>
                  <a:lnTo>
                    <a:pt x="58" y="323"/>
                  </a:lnTo>
                  <a:lnTo>
                    <a:pt x="58" y="323"/>
                  </a:lnTo>
                  <a:lnTo>
                    <a:pt x="60" y="325"/>
                  </a:lnTo>
                  <a:lnTo>
                    <a:pt x="65" y="330"/>
                  </a:lnTo>
                  <a:lnTo>
                    <a:pt x="69" y="334"/>
                  </a:lnTo>
                  <a:lnTo>
                    <a:pt x="74" y="339"/>
                  </a:lnTo>
                  <a:lnTo>
                    <a:pt x="76" y="339"/>
                  </a:lnTo>
                  <a:lnTo>
                    <a:pt x="78" y="339"/>
                  </a:lnTo>
                  <a:lnTo>
                    <a:pt x="80" y="339"/>
                  </a:lnTo>
                  <a:lnTo>
                    <a:pt x="80" y="341"/>
                  </a:lnTo>
                  <a:lnTo>
                    <a:pt x="80" y="343"/>
                  </a:lnTo>
                  <a:lnTo>
                    <a:pt x="78" y="346"/>
                  </a:lnTo>
                  <a:lnTo>
                    <a:pt x="71" y="357"/>
                  </a:lnTo>
                  <a:lnTo>
                    <a:pt x="65" y="363"/>
                  </a:lnTo>
                  <a:lnTo>
                    <a:pt x="82" y="370"/>
                  </a:lnTo>
                  <a:lnTo>
                    <a:pt x="100" y="375"/>
                  </a:lnTo>
                  <a:lnTo>
                    <a:pt x="112" y="379"/>
                  </a:lnTo>
                  <a:lnTo>
                    <a:pt x="123" y="384"/>
                  </a:lnTo>
                  <a:lnTo>
                    <a:pt x="130" y="388"/>
                  </a:lnTo>
                  <a:lnTo>
                    <a:pt x="136" y="393"/>
                  </a:lnTo>
                  <a:lnTo>
                    <a:pt x="141" y="397"/>
                  </a:lnTo>
                  <a:lnTo>
                    <a:pt x="143" y="402"/>
                  </a:lnTo>
                  <a:lnTo>
                    <a:pt x="148" y="406"/>
                  </a:lnTo>
                  <a:lnTo>
                    <a:pt x="152" y="411"/>
                  </a:lnTo>
                  <a:lnTo>
                    <a:pt x="156" y="413"/>
                  </a:lnTo>
                  <a:lnTo>
                    <a:pt x="161" y="415"/>
                  </a:lnTo>
                  <a:lnTo>
                    <a:pt x="168" y="417"/>
                  </a:lnTo>
                  <a:lnTo>
                    <a:pt x="174" y="417"/>
                  </a:lnTo>
                  <a:lnTo>
                    <a:pt x="183" y="415"/>
                  </a:lnTo>
                  <a:lnTo>
                    <a:pt x="192" y="413"/>
                  </a:lnTo>
                  <a:lnTo>
                    <a:pt x="197" y="411"/>
                  </a:lnTo>
                  <a:lnTo>
                    <a:pt x="201" y="408"/>
                  </a:lnTo>
                  <a:lnTo>
                    <a:pt x="206" y="408"/>
                  </a:lnTo>
                  <a:lnTo>
                    <a:pt x="213" y="408"/>
                  </a:lnTo>
                  <a:lnTo>
                    <a:pt x="219" y="408"/>
                  </a:lnTo>
                  <a:lnTo>
                    <a:pt x="226" y="411"/>
                  </a:lnTo>
                  <a:lnTo>
                    <a:pt x="228" y="413"/>
                  </a:lnTo>
                  <a:lnTo>
                    <a:pt x="233" y="413"/>
                  </a:lnTo>
                  <a:lnTo>
                    <a:pt x="239" y="415"/>
                  </a:lnTo>
                  <a:lnTo>
                    <a:pt x="255" y="415"/>
                  </a:lnTo>
                  <a:lnTo>
                    <a:pt x="257" y="408"/>
                  </a:lnTo>
                  <a:lnTo>
                    <a:pt x="260" y="402"/>
                  </a:lnTo>
                  <a:lnTo>
                    <a:pt x="262" y="395"/>
                  </a:lnTo>
                  <a:lnTo>
                    <a:pt x="264" y="38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46" name="Freeform 155"/>
            <p:cNvSpPr>
              <a:spLocks/>
            </p:cNvSpPr>
            <p:nvPr/>
          </p:nvSpPr>
          <p:spPr bwMode="auto">
            <a:xfrm>
              <a:off x="7137400" y="985837"/>
              <a:ext cx="771525" cy="661988"/>
            </a:xfrm>
            <a:custGeom>
              <a:avLst/>
              <a:gdLst>
                <a:gd name="T0" fmla="*/ 322 w 486"/>
                <a:gd name="T1" fmla="*/ 361 h 417"/>
                <a:gd name="T2" fmla="*/ 392 w 486"/>
                <a:gd name="T3" fmla="*/ 334 h 417"/>
                <a:gd name="T4" fmla="*/ 399 w 486"/>
                <a:gd name="T5" fmla="*/ 303 h 417"/>
                <a:gd name="T6" fmla="*/ 428 w 486"/>
                <a:gd name="T7" fmla="*/ 296 h 417"/>
                <a:gd name="T8" fmla="*/ 412 w 486"/>
                <a:gd name="T9" fmla="*/ 245 h 417"/>
                <a:gd name="T10" fmla="*/ 452 w 486"/>
                <a:gd name="T11" fmla="*/ 236 h 417"/>
                <a:gd name="T12" fmla="*/ 448 w 486"/>
                <a:gd name="T13" fmla="*/ 186 h 417"/>
                <a:gd name="T14" fmla="*/ 468 w 486"/>
                <a:gd name="T15" fmla="*/ 186 h 417"/>
                <a:gd name="T16" fmla="*/ 484 w 486"/>
                <a:gd name="T17" fmla="*/ 177 h 417"/>
                <a:gd name="T18" fmla="*/ 457 w 486"/>
                <a:gd name="T19" fmla="*/ 148 h 417"/>
                <a:gd name="T20" fmla="*/ 444 w 486"/>
                <a:gd name="T21" fmla="*/ 144 h 417"/>
                <a:gd name="T22" fmla="*/ 421 w 486"/>
                <a:gd name="T23" fmla="*/ 128 h 417"/>
                <a:gd name="T24" fmla="*/ 363 w 486"/>
                <a:gd name="T25" fmla="*/ 159 h 417"/>
                <a:gd name="T26" fmla="*/ 349 w 486"/>
                <a:gd name="T27" fmla="*/ 162 h 417"/>
                <a:gd name="T28" fmla="*/ 327 w 486"/>
                <a:gd name="T29" fmla="*/ 151 h 417"/>
                <a:gd name="T30" fmla="*/ 282 w 486"/>
                <a:gd name="T31" fmla="*/ 166 h 417"/>
                <a:gd name="T32" fmla="*/ 280 w 486"/>
                <a:gd name="T33" fmla="*/ 142 h 417"/>
                <a:gd name="T34" fmla="*/ 300 w 486"/>
                <a:gd name="T35" fmla="*/ 112 h 417"/>
                <a:gd name="T36" fmla="*/ 302 w 486"/>
                <a:gd name="T37" fmla="*/ 92 h 417"/>
                <a:gd name="T38" fmla="*/ 289 w 486"/>
                <a:gd name="T39" fmla="*/ 74 h 417"/>
                <a:gd name="T40" fmla="*/ 287 w 486"/>
                <a:gd name="T41" fmla="*/ 47 h 417"/>
                <a:gd name="T42" fmla="*/ 273 w 486"/>
                <a:gd name="T43" fmla="*/ 29 h 417"/>
                <a:gd name="T44" fmla="*/ 253 w 486"/>
                <a:gd name="T45" fmla="*/ 5 h 417"/>
                <a:gd name="T46" fmla="*/ 228 w 486"/>
                <a:gd name="T47" fmla="*/ 0 h 417"/>
                <a:gd name="T48" fmla="*/ 233 w 486"/>
                <a:gd name="T49" fmla="*/ 41 h 417"/>
                <a:gd name="T50" fmla="*/ 228 w 486"/>
                <a:gd name="T51" fmla="*/ 61 h 417"/>
                <a:gd name="T52" fmla="*/ 204 w 486"/>
                <a:gd name="T53" fmla="*/ 83 h 417"/>
                <a:gd name="T54" fmla="*/ 183 w 486"/>
                <a:gd name="T55" fmla="*/ 103 h 417"/>
                <a:gd name="T56" fmla="*/ 197 w 486"/>
                <a:gd name="T57" fmla="*/ 117 h 417"/>
                <a:gd name="T58" fmla="*/ 204 w 486"/>
                <a:gd name="T59" fmla="*/ 130 h 417"/>
                <a:gd name="T60" fmla="*/ 199 w 486"/>
                <a:gd name="T61" fmla="*/ 146 h 417"/>
                <a:gd name="T62" fmla="*/ 199 w 486"/>
                <a:gd name="T63" fmla="*/ 173 h 417"/>
                <a:gd name="T64" fmla="*/ 186 w 486"/>
                <a:gd name="T65" fmla="*/ 173 h 417"/>
                <a:gd name="T66" fmla="*/ 159 w 486"/>
                <a:gd name="T67" fmla="*/ 162 h 417"/>
                <a:gd name="T68" fmla="*/ 143 w 486"/>
                <a:gd name="T69" fmla="*/ 168 h 417"/>
                <a:gd name="T70" fmla="*/ 127 w 486"/>
                <a:gd name="T71" fmla="*/ 186 h 417"/>
                <a:gd name="T72" fmla="*/ 112 w 486"/>
                <a:gd name="T73" fmla="*/ 209 h 417"/>
                <a:gd name="T74" fmla="*/ 100 w 486"/>
                <a:gd name="T75" fmla="*/ 200 h 417"/>
                <a:gd name="T76" fmla="*/ 74 w 486"/>
                <a:gd name="T77" fmla="*/ 200 h 417"/>
                <a:gd name="T78" fmla="*/ 65 w 486"/>
                <a:gd name="T79" fmla="*/ 195 h 417"/>
                <a:gd name="T80" fmla="*/ 51 w 486"/>
                <a:gd name="T81" fmla="*/ 231 h 417"/>
                <a:gd name="T82" fmla="*/ 33 w 486"/>
                <a:gd name="T83" fmla="*/ 258 h 417"/>
                <a:gd name="T84" fmla="*/ 26 w 486"/>
                <a:gd name="T85" fmla="*/ 281 h 417"/>
                <a:gd name="T86" fmla="*/ 6 w 486"/>
                <a:gd name="T87" fmla="*/ 296 h 417"/>
                <a:gd name="T88" fmla="*/ 11 w 486"/>
                <a:gd name="T89" fmla="*/ 307 h 417"/>
                <a:gd name="T90" fmla="*/ 31 w 486"/>
                <a:gd name="T91" fmla="*/ 319 h 417"/>
                <a:gd name="T92" fmla="*/ 56 w 486"/>
                <a:gd name="T93" fmla="*/ 323 h 417"/>
                <a:gd name="T94" fmla="*/ 69 w 486"/>
                <a:gd name="T95" fmla="*/ 334 h 417"/>
                <a:gd name="T96" fmla="*/ 80 w 486"/>
                <a:gd name="T97" fmla="*/ 343 h 417"/>
                <a:gd name="T98" fmla="*/ 112 w 486"/>
                <a:gd name="T99" fmla="*/ 379 h 417"/>
                <a:gd name="T100" fmla="*/ 148 w 486"/>
                <a:gd name="T101" fmla="*/ 406 h 417"/>
                <a:gd name="T102" fmla="*/ 183 w 486"/>
                <a:gd name="T103" fmla="*/ 415 h 417"/>
                <a:gd name="T104" fmla="*/ 219 w 486"/>
                <a:gd name="T105" fmla="*/ 408 h 417"/>
                <a:gd name="T106" fmla="*/ 257 w 486"/>
                <a:gd name="T107" fmla="*/ 408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6" h="417">
                  <a:moveTo>
                    <a:pt x="264" y="388"/>
                  </a:moveTo>
                  <a:lnTo>
                    <a:pt x="271" y="379"/>
                  </a:lnTo>
                  <a:lnTo>
                    <a:pt x="280" y="377"/>
                  </a:lnTo>
                  <a:lnTo>
                    <a:pt x="293" y="377"/>
                  </a:lnTo>
                  <a:lnTo>
                    <a:pt x="309" y="368"/>
                  </a:lnTo>
                  <a:lnTo>
                    <a:pt x="322" y="361"/>
                  </a:lnTo>
                  <a:lnTo>
                    <a:pt x="331" y="357"/>
                  </a:lnTo>
                  <a:lnTo>
                    <a:pt x="343" y="357"/>
                  </a:lnTo>
                  <a:lnTo>
                    <a:pt x="356" y="355"/>
                  </a:lnTo>
                  <a:lnTo>
                    <a:pt x="374" y="350"/>
                  </a:lnTo>
                  <a:lnTo>
                    <a:pt x="387" y="343"/>
                  </a:lnTo>
                  <a:lnTo>
                    <a:pt x="392" y="334"/>
                  </a:lnTo>
                  <a:lnTo>
                    <a:pt x="387" y="328"/>
                  </a:lnTo>
                  <a:lnTo>
                    <a:pt x="385" y="319"/>
                  </a:lnTo>
                  <a:lnTo>
                    <a:pt x="385" y="312"/>
                  </a:lnTo>
                  <a:lnTo>
                    <a:pt x="390" y="307"/>
                  </a:lnTo>
                  <a:lnTo>
                    <a:pt x="394" y="303"/>
                  </a:lnTo>
                  <a:lnTo>
                    <a:pt x="399" y="303"/>
                  </a:lnTo>
                  <a:lnTo>
                    <a:pt x="405" y="303"/>
                  </a:lnTo>
                  <a:lnTo>
                    <a:pt x="410" y="303"/>
                  </a:lnTo>
                  <a:lnTo>
                    <a:pt x="417" y="303"/>
                  </a:lnTo>
                  <a:lnTo>
                    <a:pt x="421" y="303"/>
                  </a:lnTo>
                  <a:lnTo>
                    <a:pt x="426" y="301"/>
                  </a:lnTo>
                  <a:lnTo>
                    <a:pt x="428" y="296"/>
                  </a:lnTo>
                  <a:lnTo>
                    <a:pt x="430" y="292"/>
                  </a:lnTo>
                  <a:lnTo>
                    <a:pt x="428" y="285"/>
                  </a:lnTo>
                  <a:lnTo>
                    <a:pt x="426" y="278"/>
                  </a:lnTo>
                  <a:lnTo>
                    <a:pt x="423" y="269"/>
                  </a:lnTo>
                  <a:lnTo>
                    <a:pt x="417" y="256"/>
                  </a:lnTo>
                  <a:lnTo>
                    <a:pt x="412" y="245"/>
                  </a:lnTo>
                  <a:lnTo>
                    <a:pt x="412" y="227"/>
                  </a:lnTo>
                  <a:lnTo>
                    <a:pt x="417" y="220"/>
                  </a:lnTo>
                  <a:lnTo>
                    <a:pt x="421" y="220"/>
                  </a:lnTo>
                  <a:lnTo>
                    <a:pt x="430" y="227"/>
                  </a:lnTo>
                  <a:lnTo>
                    <a:pt x="441" y="233"/>
                  </a:lnTo>
                  <a:lnTo>
                    <a:pt x="452" y="236"/>
                  </a:lnTo>
                  <a:lnTo>
                    <a:pt x="461" y="233"/>
                  </a:lnTo>
                  <a:lnTo>
                    <a:pt x="459" y="229"/>
                  </a:lnTo>
                  <a:lnTo>
                    <a:pt x="455" y="220"/>
                  </a:lnTo>
                  <a:lnTo>
                    <a:pt x="450" y="209"/>
                  </a:lnTo>
                  <a:lnTo>
                    <a:pt x="448" y="193"/>
                  </a:lnTo>
                  <a:lnTo>
                    <a:pt x="448" y="186"/>
                  </a:lnTo>
                  <a:lnTo>
                    <a:pt x="450" y="182"/>
                  </a:lnTo>
                  <a:lnTo>
                    <a:pt x="452" y="180"/>
                  </a:lnTo>
                  <a:lnTo>
                    <a:pt x="457" y="180"/>
                  </a:lnTo>
                  <a:lnTo>
                    <a:pt x="459" y="182"/>
                  </a:lnTo>
                  <a:lnTo>
                    <a:pt x="464" y="184"/>
                  </a:lnTo>
                  <a:lnTo>
                    <a:pt x="468" y="186"/>
                  </a:lnTo>
                  <a:lnTo>
                    <a:pt x="473" y="186"/>
                  </a:lnTo>
                  <a:lnTo>
                    <a:pt x="477" y="186"/>
                  </a:lnTo>
                  <a:lnTo>
                    <a:pt x="482" y="186"/>
                  </a:lnTo>
                  <a:lnTo>
                    <a:pt x="484" y="182"/>
                  </a:lnTo>
                  <a:lnTo>
                    <a:pt x="486" y="180"/>
                  </a:lnTo>
                  <a:lnTo>
                    <a:pt x="484" y="177"/>
                  </a:lnTo>
                  <a:lnTo>
                    <a:pt x="482" y="173"/>
                  </a:lnTo>
                  <a:lnTo>
                    <a:pt x="475" y="168"/>
                  </a:lnTo>
                  <a:lnTo>
                    <a:pt x="470" y="164"/>
                  </a:lnTo>
                  <a:lnTo>
                    <a:pt x="464" y="155"/>
                  </a:lnTo>
                  <a:lnTo>
                    <a:pt x="459" y="151"/>
                  </a:lnTo>
                  <a:lnTo>
                    <a:pt x="457" y="148"/>
                  </a:lnTo>
                  <a:lnTo>
                    <a:pt x="455" y="146"/>
                  </a:lnTo>
                  <a:lnTo>
                    <a:pt x="452" y="146"/>
                  </a:lnTo>
                  <a:lnTo>
                    <a:pt x="450" y="146"/>
                  </a:lnTo>
                  <a:lnTo>
                    <a:pt x="448" y="146"/>
                  </a:lnTo>
                  <a:lnTo>
                    <a:pt x="446" y="146"/>
                  </a:lnTo>
                  <a:lnTo>
                    <a:pt x="444" y="144"/>
                  </a:lnTo>
                  <a:lnTo>
                    <a:pt x="439" y="142"/>
                  </a:lnTo>
                  <a:lnTo>
                    <a:pt x="435" y="137"/>
                  </a:lnTo>
                  <a:lnTo>
                    <a:pt x="432" y="135"/>
                  </a:lnTo>
                  <a:lnTo>
                    <a:pt x="428" y="130"/>
                  </a:lnTo>
                  <a:lnTo>
                    <a:pt x="426" y="128"/>
                  </a:lnTo>
                  <a:lnTo>
                    <a:pt x="421" y="128"/>
                  </a:lnTo>
                  <a:lnTo>
                    <a:pt x="414" y="126"/>
                  </a:lnTo>
                  <a:lnTo>
                    <a:pt x="403" y="126"/>
                  </a:lnTo>
                  <a:lnTo>
                    <a:pt x="390" y="128"/>
                  </a:lnTo>
                  <a:lnTo>
                    <a:pt x="381" y="135"/>
                  </a:lnTo>
                  <a:lnTo>
                    <a:pt x="374" y="146"/>
                  </a:lnTo>
                  <a:lnTo>
                    <a:pt x="363" y="159"/>
                  </a:lnTo>
                  <a:lnTo>
                    <a:pt x="358" y="164"/>
                  </a:lnTo>
                  <a:lnTo>
                    <a:pt x="354" y="166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49" y="164"/>
                  </a:lnTo>
                  <a:lnTo>
                    <a:pt x="349" y="162"/>
                  </a:lnTo>
                  <a:lnTo>
                    <a:pt x="349" y="159"/>
                  </a:lnTo>
                  <a:lnTo>
                    <a:pt x="347" y="155"/>
                  </a:lnTo>
                  <a:lnTo>
                    <a:pt x="347" y="151"/>
                  </a:lnTo>
                  <a:lnTo>
                    <a:pt x="345" y="148"/>
                  </a:lnTo>
                  <a:lnTo>
                    <a:pt x="336" y="144"/>
                  </a:lnTo>
                  <a:lnTo>
                    <a:pt x="327" y="151"/>
                  </a:lnTo>
                  <a:lnTo>
                    <a:pt x="313" y="159"/>
                  </a:lnTo>
                  <a:lnTo>
                    <a:pt x="298" y="166"/>
                  </a:lnTo>
                  <a:lnTo>
                    <a:pt x="291" y="168"/>
                  </a:lnTo>
                  <a:lnTo>
                    <a:pt x="287" y="168"/>
                  </a:lnTo>
                  <a:lnTo>
                    <a:pt x="284" y="168"/>
                  </a:lnTo>
                  <a:lnTo>
                    <a:pt x="282" y="166"/>
                  </a:lnTo>
                  <a:lnTo>
                    <a:pt x="282" y="164"/>
                  </a:lnTo>
                  <a:lnTo>
                    <a:pt x="282" y="159"/>
                  </a:lnTo>
                  <a:lnTo>
                    <a:pt x="282" y="157"/>
                  </a:lnTo>
                  <a:lnTo>
                    <a:pt x="282" y="153"/>
                  </a:lnTo>
                  <a:lnTo>
                    <a:pt x="282" y="148"/>
                  </a:lnTo>
                  <a:lnTo>
                    <a:pt x="280" y="142"/>
                  </a:lnTo>
                  <a:lnTo>
                    <a:pt x="280" y="139"/>
                  </a:lnTo>
                  <a:lnTo>
                    <a:pt x="282" y="135"/>
                  </a:lnTo>
                  <a:lnTo>
                    <a:pt x="287" y="130"/>
                  </a:lnTo>
                  <a:lnTo>
                    <a:pt x="291" y="126"/>
                  </a:lnTo>
                  <a:lnTo>
                    <a:pt x="296" y="121"/>
                  </a:lnTo>
                  <a:lnTo>
                    <a:pt x="300" y="112"/>
                  </a:lnTo>
                  <a:lnTo>
                    <a:pt x="304" y="106"/>
                  </a:lnTo>
                  <a:lnTo>
                    <a:pt x="307" y="101"/>
                  </a:lnTo>
                  <a:lnTo>
                    <a:pt x="307" y="99"/>
                  </a:lnTo>
                  <a:lnTo>
                    <a:pt x="304" y="97"/>
                  </a:lnTo>
                  <a:lnTo>
                    <a:pt x="304" y="94"/>
                  </a:lnTo>
                  <a:lnTo>
                    <a:pt x="302" y="92"/>
                  </a:lnTo>
                  <a:lnTo>
                    <a:pt x="298" y="92"/>
                  </a:lnTo>
                  <a:lnTo>
                    <a:pt x="296" y="88"/>
                  </a:lnTo>
                  <a:lnTo>
                    <a:pt x="293" y="86"/>
                  </a:lnTo>
                  <a:lnTo>
                    <a:pt x="289" y="81"/>
                  </a:lnTo>
                  <a:lnTo>
                    <a:pt x="289" y="77"/>
                  </a:lnTo>
                  <a:lnTo>
                    <a:pt x="289" y="74"/>
                  </a:lnTo>
                  <a:lnTo>
                    <a:pt x="289" y="72"/>
                  </a:lnTo>
                  <a:lnTo>
                    <a:pt x="291" y="70"/>
                  </a:lnTo>
                  <a:lnTo>
                    <a:pt x="291" y="65"/>
                  </a:lnTo>
                  <a:lnTo>
                    <a:pt x="289" y="59"/>
                  </a:lnTo>
                  <a:lnTo>
                    <a:pt x="289" y="52"/>
                  </a:lnTo>
                  <a:lnTo>
                    <a:pt x="287" y="47"/>
                  </a:lnTo>
                  <a:lnTo>
                    <a:pt x="284" y="43"/>
                  </a:lnTo>
                  <a:lnTo>
                    <a:pt x="282" y="43"/>
                  </a:lnTo>
                  <a:lnTo>
                    <a:pt x="280" y="41"/>
                  </a:lnTo>
                  <a:lnTo>
                    <a:pt x="278" y="38"/>
                  </a:lnTo>
                  <a:lnTo>
                    <a:pt x="275" y="36"/>
                  </a:lnTo>
                  <a:lnTo>
                    <a:pt x="273" y="29"/>
                  </a:lnTo>
                  <a:lnTo>
                    <a:pt x="271" y="25"/>
                  </a:lnTo>
                  <a:lnTo>
                    <a:pt x="269" y="21"/>
                  </a:lnTo>
                  <a:lnTo>
                    <a:pt x="264" y="14"/>
                  </a:lnTo>
                  <a:lnTo>
                    <a:pt x="262" y="9"/>
                  </a:lnTo>
                  <a:lnTo>
                    <a:pt x="257" y="7"/>
                  </a:lnTo>
                  <a:lnTo>
                    <a:pt x="253" y="5"/>
                  </a:lnTo>
                  <a:lnTo>
                    <a:pt x="251" y="3"/>
                  </a:lnTo>
                  <a:lnTo>
                    <a:pt x="248" y="3"/>
                  </a:lnTo>
                  <a:lnTo>
                    <a:pt x="246" y="3"/>
                  </a:lnTo>
                  <a:lnTo>
                    <a:pt x="242" y="3"/>
                  </a:lnTo>
                  <a:lnTo>
                    <a:pt x="235" y="0"/>
                  </a:lnTo>
                  <a:lnTo>
                    <a:pt x="228" y="0"/>
                  </a:lnTo>
                  <a:lnTo>
                    <a:pt x="233" y="5"/>
                  </a:lnTo>
                  <a:lnTo>
                    <a:pt x="235" y="12"/>
                  </a:lnTo>
                  <a:lnTo>
                    <a:pt x="237" y="18"/>
                  </a:lnTo>
                  <a:lnTo>
                    <a:pt x="237" y="25"/>
                  </a:lnTo>
                  <a:lnTo>
                    <a:pt x="235" y="34"/>
                  </a:lnTo>
                  <a:lnTo>
                    <a:pt x="233" y="41"/>
                  </a:lnTo>
                  <a:lnTo>
                    <a:pt x="233" y="45"/>
                  </a:lnTo>
                  <a:lnTo>
                    <a:pt x="233" y="50"/>
                  </a:lnTo>
                  <a:lnTo>
                    <a:pt x="230" y="52"/>
                  </a:lnTo>
                  <a:lnTo>
                    <a:pt x="230" y="54"/>
                  </a:lnTo>
                  <a:lnTo>
                    <a:pt x="230" y="59"/>
                  </a:lnTo>
                  <a:lnTo>
                    <a:pt x="228" y="61"/>
                  </a:lnTo>
                  <a:lnTo>
                    <a:pt x="226" y="63"/>
                  </a:lnTo>
                  <a:lnTo>
                    <a:pt x="222" y="68"/>
                  </a:lnTo>
                  <a:lnTo>
                    <a:pt x="215" y="74"/>
                  </a:lnTo>
                  <a:lnTo>
                    <a:pt x="210" y="79"/>
                  </a:lnTo>
                  <a:lnTo>
                    <a:pt x="206" y="81"/>
                  </a:lnTo>
                  <a:lnTo>
                    <a:pt x="204" y="83"/>
                  </a:lnTo>
                  <a:lnTo>
                    <a:pt x="201" y="86"/>
                  </a:lnTo>
                  <a:lnTo>
                    <a:pt x="197" y="90"/>
                  </a:lnTo>
                  <a:lnTo>
                    <a:pt x="195" y="92"/>
                  </a:lnTo>
                  <a:lnTo>
                    <a:pt x="190" y="97"/>
                  </a:lnTo>
                  <a:lnTo>
                    <a:pt x="186" y="101"/>
                  </a:lnTo>
                  <a:lnTo>
                    <a:pt x="183" y="103"/>
                  </a:lnTo>
                  <a:lnTo>
                    <a:pt x="181" y="106"/>
                  </a:lnTo>
                  <a:lnTo>
                    <a:pt x="181" y="106"/>
                  </a:lnTo>
                  <a:lnTo>
                    <a:pt x="181" y="110"/>
                  </a:lnTo>
                  <a:lnTo>
                    <a:pt x="186" y="112"/>
                  </a:lnTo>
                  <a:lnTo>
                    <a:pt x="192" y="115"/>
                  </a:lnTo>
                  <a:lnTo>
                    <a:pt x="197" y="117"/>
                  </a:lnTo>
                  <a:lnTo>
                    <a:pt x="201" y="119"/>
                  </a:lnTo>
                  <a:lnTo>
                    <a:pt x="206" y="121"/>
                  </a:lnTo>
                  <a:lnTo>
                    <a:pt x="208" y="124"/>
                  </a:lnTo>
                  <a:lnTo>
                    <a:pt x="208" y="126"/>
                  </a:lnTo>
                  <a:lnTo>
                    <a:pt x="206" y="128"/>
                  </a:lnTo>
                  <a:lnTo>
                    <a:pt x="204" y="130"/>
                  </a:lnTo>
                  <a:lnTo>
                    <a:pt x="201" y="133"/>
                  </a:lnTo>
                  <a:lnTo>
                    <a:pt x="201" y="135"/>
                  </a:lnTo>
                  <a:lnTo>
                    <a:pt x="201" y="137"/>
                  </a:lnTo>
                  <a:lnTo>
                    <a:pt x="201" y="139"/>
                  </a:lnTo>
                  <a:lnTo>
                    <a:pt x="201" y="142"/>
                  </a:lnTo>
                  <a:lnTo>
                    <a:pt x="199" y="146"/>
                  </a:lnTo>
                  <a:lnTo>
                    <a:pt x="197" y="153"/>
                  </a:lnTo>
                  <a:lnTo>
                    <a:pt x="195" y="157"/>
                  </a:lnTo>
                  <a:lnTo>
                    <a:pt x="195" y="162"/>
                  </a:lnTo>
                  <a:lnTo>
                    <a:pt x="195" y="166"/>
                  </a:lnTo>
                  <a:lnTo>
                    <a:pt x="197" y="168"/>
                  </a:lnTo>
                  <a:lnTo>
                    <a:pt x="199" y="173"/>
                  </a:lnTo>
                  <a:lnTo>
                    <a:pt x="201" y="173"/>
                  </a:lnTo>
                  <a:lnTo>
                    <a:pt x="201" y="175"/>
                  </a:lnTo>
                  <a:lnTo>
                    <a:pt x="201" y="175"/>
                  </a:lnTo>
                  <a:lnTo>
                    <a:pt x="199" y="175"/>
                  </a:lnTo>
                  <a:lnTo>
                    <a:pt x="195" y="173"/>
                  </a:lnTo>
                  <a:lnTo>
                    <a:pt x="186" y="173"/>
                  </a:lnTo>
                  <a:lnTo>
                    <a:pt x="177" y="168"/>
                  </a:lnTo>
                  <a:lnTo>
                    <a:pt x="170" y="166"/>
                  </a:lnTo>
                  <a:lnTo>
                    <a:pt x="165" y="164"/>
                  </a:lnTo>
                  <a:lnTo>
                    <a:pt x="163" y="162"/>
                  </a:lnTo>
                  <a:lnTo>
                    <a:pt x="161" y="162"/>
                  </a:lnTo>
                  <a:lnTo>
                    <a:pt x="159" y="162"/>
                  </a:lnTo>
                  <a:lnTo>
                    <a:pt x="156" y="162"/>
                  </a:lnTo>
                  <a:lnTo>
                    <a:pt x="154" y="164"/>
                  </a:lnTo>
                  <a:lnTo>
                    <a:pt x="150" y="166"/>
                  </a:lnTo>
                  <a:lnTo>
                    <a:pt x="148" y="168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3" y="168"/>
                  </a:lnTo>
                  <a:lnTo>
                    <a:pt x="141" y="171"/>
                  </a:lnTo>
                  <a:lnTo>
                    <a:pt x="139" y="173"/>
                  </a:lnTo>
                  <a:lnTo>
                    <a:pt x="136" y="175"/>
                  </a:lnTo>
                  <a:lnTo>
                    <a:pt x="132" y="180"/>
                  </a:lnTo>
                  <a:lnTo>
                    <a:pt x="127" y="186"/>
                  </a:lnTo>
                  <a:lnTo>
                    <a:pt x="123" y="193"/>
                  </a:lnTo>
                  <a:lnTo>
                    <a:pt x="121" y="198"/>
                  </a:lnTo>
                  <a:lnTo>
                    <a:pt x="118" y="202"/>
                  </a:lnTo>
                  <a:lnTo>
                    <a:pt x="116" y="207"/>
                  </a:lnTo>
                  <a:lnTo>
                    <a:pt x="114" y="209"/>
                  </a:lnTo>
                  <a:lnTo>
                    <a:pt x="112" y="209"/>
                  </a:lnTo>
                  <a:lnTo>
                    <a:pt x="107" y="207"/>
                  </a:lnTo>
                  <a:lnTo>
                    <a:pt x="103" y="204"/>
                  </a:lnTo>
                  <a:lnTo>
                    <a:pt x="103" y="202"/>
                  </a:lnTo>
                  <a:lnTo>
                    <a:pt x="100" y="202"/>
                  </a:lnTo>
                  <a:lnTo>
                    <a:pt x="100" y="200"/>
                  </a:lnTo>
                  <a:lnTo>
                    <a:pt x="100" y="200"/>
                  </a:lnTo>
                  <a:lnTo>
                    <a:pt x="100" y="198"/>
                  </a:lnTo>
                  <a:lnTo>
                    <a:pt x="98" y="198"/>
                  </a:lnTo>
                  <a:lnTo>
                    <a:pt x="94" y="198"/>
                  </a:lnTo>
                  <a:lnTo>
                    <a:pt x="85" y="200"/>
                  </a:lnTo>
                  <a:lnTo>
                    <a:pt x="78" y="200"/>
                  </a:lnTo>
                  <a:lnTo>
                    <a:pt x="74" y="200"/>
                  </a:lnTo>
                  <a:lnTo>
                    <a:pt x="71" y="198"/>
                  </a:lnTo>
                  <a:lnTo>
                    <a:pt x="69" y="198"/>
                  </a:lnTo>
                  <a:lnTo>
                    <a:pt x="69" y="195"/>
                  </a:lnTo>
                  <a:lnTo>
                    <a:pt x="69" y="195"/>
                  </a:lnTo>
                  <a:lnTo>
                    <a:pt x="67" y="195"/>
                  </a:lnTo>
                  <a:lnTo>
                    <a:pt x="65" y="195"/>
                  </a:lnTo>
                  <a:lnTo>
                    <a:pt x="62" y="198"/>
                  </a:lnTo>
                  <a:lnTo>
                    <a:pt x="58" y="202"/>
                  </a:lnTo>
                  <a:lnTo>
                    <a:pt x="51" y="211"/>
                  </a:lnTo>
                  <a:lnTo>
                    <a:pt x="49" y="218"/>
                  </a:lnTo>
                  <a:lnTo>
                    <a:pt x="51" y="222"/>
                  </a:lnTo>
                  <a:lnTo>
                    <a:pt x="51" y="231"/>
                  </a:lnTo>
                  <a:lnTo>
                    <a:pt x="47" y="240"/>
                  </a:lnTo>
                  <a:lnTo>
                    <a:pt x="42" y="247"/>
                  </a:lnTo>
                  <a:lnTo>
                    <a:pt x="40" y="251"/>
                  </a:lnTo>
                  <a:lnTo>
                    <a:pt x="38" y="254"/>
                  </a:lnTo>
                  <a:lnTo>
                    <a:pt x="35" y="256"/>
                  </a:lnTo>
                  <a:lnTo>
                    <a:pt x="33" y="258"/>
                  </a:lnTo>
                  <a:lnTo>
                    <a:pt x="31" y="260"/>
                  </a:lnTo>
                  <a:lnTo>
                    <a:pt x="29" y="265"/>
                  </a:lnTo>
                  <a:lnTo>
                    <a:pt x="26" y="269"/>
                  </a:lnTo>
                  <a:lnTo>
                    <a:pt x="26" y="274"/>
                  </a:lnTo>
                  <a:lnTo>
                    <a:pt x="26" y="278"/>
                  </a:lnTo>
                  <a:lnTo>
                    <a:pt x="26" y="281"/>
                  </a:lnTo>
                  <a:lnTo>
                    <a:pt x="26" y="283"/>
                  </a:lnTo>
                  <a:lnTo>
                    <a:pt x="24" y="285"/>
                  </a:lnTo>
                  <a:lnTo>
                    <a:pt x="20" y="290"/>
                  </a:lnTo>
                  <a:lnTo>
                    <a:pt x="15" y="292"/>
                  </a:lnTo>
                  <a:lnTo>
                    <a:pt x="11" y="294"/>
                  </a:lnTo>
                  <a:lnTo>
                    <a:pt x="6" y="296"/>
                  </a:lnTo>
                  <a:lnTo>
                    <a:pt x="2" y="298"/>
                  </a:lnTo>
                  <a:lnTo>
                    <a:pt x="0" y="298"/>
                  </a:lnTo>
                  <a:lnTo>
                    <a:pt x="0" y="301"/>
                  </a:lnTo>
                  <a:lnTo>
                    <a:pt x="2" y="303"/>
                  </a:lnTo>
                  <a:lnTo>
                    <a:pt x="6" y="305"/>
                  </a:lnTo>
                  <a:lnTo>
                    <a:pt x="11" y="307"/>
                  </a:lnTo>
                  <a:lnTo>
                    <a:pt x="15" y="310"/>
                  </a:lnTo>
                  <a:lnTo>
                    <a:pt x="17" y="312"/>
                  </a:lnTo>
                  <a:lnTo>
                    <a:pt x="20" y="314"/>
                  </a:lnTo>
                  <a:lnTo>
                    <a:pt x="22" y="316"/>
                  </a:lnTo>
                  <a:lnTo>
                    <a:pt x="26" y="316"/>
                  </a:lnTo>
                  <a:lnTo>
                    <a:pt x="31" y="319"/>
                  </a:lnTo>
                  <a:lnTo>
                    <a:pt x="40" y="323"/>
                  </a:lnTo>
                  <a:lnTo>
                    <a:pt x="44" y="323"/>
                  </a:lnTo>
                  <a:lnTo>
                    <a:pt x="49" y="325"/>
                  </a:lnTo>
                  <a:lnTo>
                    <a:pt x="53" y="325"/>
                  </a:lnTo>
                  <a:lnTo>
                    <a:pt x="53" y="323"/>
                  </a:lnTo>
                  <a:lnTo>
                    <a:pt x="56" y="323"/>
                  </a:lnTo>
                  <a:lnTo>
                    <a:pt x="56" y="323"/>
                  </a:lnTo>
                  <a:lnTo>
                    <a:pt x="58" y="323"/>
                  </a:lnTo>
                  <a:lnTo>
                    <a:pt x="58" y="323"/>
                  </a:lnTo>
                  <a:lnTo>
                    <a:pt x="60" y="325"/>
                  </a:lnTo>
                  <a:lnTo>
                    <a:pt x="65" y="330"/>
                  </a:lnTo>
                  <a:lnTo>
                    <a:pt x="69" y="334"/>
                  </a:lnTo>
                  <a:lnTo>
                    <a:pt x="74" y="339"/>
                  </a:lnTo>
                  <a:lnTo>
                    <a:pt x="76" y="339"/>
                  </a:lnTo>
                  <a:lnTo>
                    <a:pt x="78" y="339"/>
                  </a:lnTo>
                  <a:lnTo>
                    <a:pt x="80" y="339"/>
                  </a:lnTo>
                  <a:lnTo>
                    <a:pt x="80" y="341"/>
                  </a:lnTo>
                  <a:lnTo>
                    <a:pt x="80" y="343"/>
                  </a:lnTo>
                  <a:lnTo>
                    <a:pt x="78" y="346"/>
                  </a:lnTo>
                  <a:lnTo>
                    <a:pt x="71" y="357"/>
                  </a:lnTo>
                  <a:lnTo>
                    <a:pt x="65" y="363"/>
                  </a:lnTo>
                  <a:lnTo>
                    <a:pt x="82" y="370"/>
                  </a:lnTo>
                  <a:lnTo>
                    <a:pt x="100" y="375"/>
                  </a:lnTo>
                  <a:lnTo>
                    <a:pt x="112" y="379"/>
                  </a:lnTo>
                  <a:lnTo>
                    <a:pt x="123" y="384"/>
                  </a:lnTo>
                  <a:lnTo>
                    <a:pt x="130" y="388"/>
                  </a:lnTo>
                  <a:lnTo>
                    <a:pt x="136" y="393"/>
                  </a:lnTo>
                  <a:lnTo>
                    <a:pt x="141" y="397"/>
                  </a:lnTo>
                  <a:lnTo>
                    <a:pt x="143" y="402"/>
                  </a:lnTo>
                  <a:lnTo>
                    <a:pt x="148" y="406"/>
                  </a:lnTo>
                  <a:lnTo>
                    <a:pt x="152" y="411"/>
                  </a:lnTo>
                  <a:lnTo>
                    <a:pt x="156" y="413"/>
                  </a:lnTo>
                  <a:lnTo>
                    <a:pt x="161" y="415"/>
                  </a:lnTo>
                  <a:lnTo>
                    <a:pt x="168" y="417"/>
                  </a:lnTo>
                  <a:lnTo>
                    <a:pt x="174" y="417"/>
                  </a:lnTo>
                  <a:lnTo>
                    <a:pt x="183" y="415"/>
                  </a:lnTo>
                  <a:lnTo>
                    <a:pt x="192" y="413"/>
                  </a:lnTo>
                  <a:lnTo>
                    <a:pt x="197" y="411"/>
                  </a:lnTo>
                  <a:lnTo>
                    <a:pt x="201" y="408"/>
                  </a:lnTo>
                  <a:lnTo>
                    <a:pt x="206" y="408"/>
                  </a:lnTo>
                  <a:lnTo>
                    <a:pt x="213" y="408"/>
                  </a:lnTo>
                  <a:lnTo>
                    <a:pt x="219" y="408"/>
                  </a:lnTo>
                  <a:lnTo>
                    <a:pt x="226" y="411"/>
                  </a:lnTo>
                  <a:lnTo>
                    <a:pt x="228" y="413"/>
                  </a:lnTo>
                  <a:lnTo>
                    <a:pt x="233" y="413"/>
                  </a:lnTo>
                  <a:lnTo>
                    <a:pt x="239" y="415"/>
                  </a:lnTo>
                  <a:lnTo>
                    <a:pt x="255" y="415"/>
                  </a:lnTo>
                  <a:lnTo>
                    <a:pt x="257" y="408"/>
                  </a:lnTo>
                  <a:lnTo>
                    <a:pt x="260" y="402"/>
                  </a:lnTo>
                  <a:lnTo>
                    <a:pt x="262" y="395"/>
                  </a:lnTo>
                  <a:lnTo>
                    <a:pt x="264" y="38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47" name="Freeform 156"/>
            <p:cNvSpPr>
              <a:spLocks/>
            </p:cNvSpPr>
            <p:nvPr/>
          </p:nvSpPr>
          <p:spPr bwMode="auto">
            <a:xfrm>
              <a:off x="6891338" y="1562100"/>
              <a:ext cx="1025525" cy="420688"/>
            </a:xfrm>
            <a:custGeom>
              <a:avLst/>
              <a:gdLst>
                <a:gd name="T0" fmla="*/ 54 w 646"/>
                <a:gd name="T1" fmla="*/ 113 h 265"/>
                <a:gd name="T2" fmla="*/ 60 w 646"/>
                <a:gd name="T3" fmla="*/ 139 h 265"/>
                <a:gd name="T4" fmla="*/ 78 w 646"/>
                <a:gd name="T5" fmla="*/ 175 h 265"/>
                <a:gd name="T6" fmla="*/ 128 w 646"/>
                <a:gd name="T7" fmla="*/ 191 h 265"/>
                <a:gd name="T8" fmla="*/ 152 w 646"/>
                <a:gd name="T9" fmla="*/ 220 h 265"/>
                <a:gd name="T10" fmla="*/ 150 w 646"/>
                <a:gd name="T11" fmla="*/ 231 h 265"/>
                <a:gd name="T12" fmla="*/ 172 w 646"/>
                <a:gd name="T13" fmla="*/ 240 h 265"/>
                <a:gd name="T14" fmla="*/ 222 w 646"/>
                <a:gd name="T15" fmla="*/ 252 h 265"/>
                <a:gd name="T16" fmla="*/ 280 w 646"/>
                <a:gd name="T17" fmla="*/ 243 h 265"/>
                <a:gd name="T18" fmla="*/ 334 w 646"/>
                <a:gd name="T19" fmla="*/ 256 h 265"/>
                <a:gd name="T20" fmla="*/ 368 w 646"/>
                <a:gd name="T21" fmla="*/ 263 h 265"/>
                <a:gd name="T22" fmla="*/ 417 w 646"/>
                <a:gd name="T23" fmla="*/ 249 h 265"/>
                <a:gd name="T24" fmla="*/ 455 w 646"/>
                <a:gd name="T25" fmla="*/ 236 h 265"/>
                <a:gd name="T26" fmla="*/ 480 w 646"/>
                <a:gd name="T27" fmla="*/ 222 h 265"/>
                <a:gd name="T28" fmla="*/ 477 w 646"/>
                <a:gd name="T29" fmla="*/ 200 h 265"/>
                <a:gd name="T30" fmla="*/ 486 w 646"/>
                <a:gd name="T31" fmla="*/ 189 h 265"/>
                <a:gd name="T32" fmla="*/ 491 w 646"/>
                <a:gd name="T33" fmla="*/ 184 h 265"/>
                <a:gd name="T34" fmla="*/ 513 w 646"/>
                <a:gd name="T35" fmla="*/ 182 h 265"/>
                <a:gd name="T36" fmla="*/ 576 w 646"/>
                <a:gd name="T37" fmla="*/ 160 h 265"/>
                <a:gd name="T38" fmla="*/ 614 w 646"/>
                <a:gd name="T39" fmla="*/ 142 h 265"/>
                <a:gd name="T40" fmla="*/ 632 w 646"/>
                <a:gd name="T41" fmla="*/ 146 h 265"/>
                <a:gd name="T42" fmla="*/ 643 w 646"/>
                <a:gd name="T43" fmla="*/ 148 h 265"/>
                <a:gd name="T44" fmla="*/ 639 w 646"/>
                <a:gd name="T45" fmla="*/ 124 h 265"/>
                <a:gd name="T46" fmla="*/ 628 w 646"/>
                <a:gd name="T47" fmla="*/ 106 h 265"/>
                <a:gd name="T48" fmla="*/ 578 w 646"/>
                <a:gd name="T49" fmla="*/ 108 h 265"/>
                <a:gd name="T50" fmla="*/ 565 w 646"/>
                <a:gd name="T51" fmla="*/ 108 h 265"/>
                <a:gd name="T52" fmla="*/ 567 w 646"/>
                <a:gd name="T53" fmla="*/ 99 h 265"/>
                <a:gd name="T54" fmla="*/ 583 w 646"/>
                <a:gd name="T55" fmla="*/ 77 h 265"/>
                <a:gd name="T56" fmla="*/ 587 w 646"/>
                <a:gd name="T57" fmla="*/ 68 h 265"/>
                <a:gd name="T58" fmla="*/ 567 w 646"/>
                <a:gd name="T59" fmla="*/ 63 h 265"/>
                <a:gd name="T60" fmla="*/ 560 w 646"/>
                <a:gd name="T61" fmla="*/ 59 h 265"/>
                <a:gd name="T62" fmla="*/ 549 w 646"/>
                <a:gd name="T63" fmla="*/ 48 h 265"/>
                <a:gd name="T64" fmla="*/ 536 w 646"/>
                <a:gd name="T65" fmla="*/ 50 h 265"/>
                <a:gd name="T66" fmla="*/ 509 w 646"/>
                <a:gd name="T67" fmla="*/ 63 h 265"/>
                <a:gd name="T68" fmla="*/ 475 w 646"/>
                <a:gd name="T69" fmla="*/ 79 h 265"/>
                <a:gd name="T70" fmla="*/ 426 w 646"/>
                <a:gd name="T71" fmla="*/ 70 h 265"/>
                <a:gd name="T72" fmla="*/ 394 w 646"/>
                <a:gd name="T73" fmla="*/ 52 h 265"/>
                <a:gd name="T74" fmla="*/ 374 w 646"/>
                <a:gd name="T75" fmla="*/ 45 h 265"/>
                <a:gd name="T76" fmla="*/ 352 w 646"/>
                <a:gd name="T77" fmla="*/ 48 h 265"/>
                <a:gd name="T78" fmla="*/ 323 w 646"/>
                <a:gd name="T79" fmla="*/ 54 h 265"/>
                <a:gd name="T80" fmla="*/ 303 w 646"/>
                <a:gd name="T81" fmla="*/ 43 h 265"/>
                <a:gd name="T82" fmla="*/ 285 w 646"/>
                <a:gd name="T83" fmla="*/ 25 h 265"/>
                <a:gd name="T84" fmla="*/ 237 w 646"/>
                <a:gd name="T85" fmla="*/ 7 h 265"/>
                <a:gd name="T86" fmla="*/ 211 w 646"/>
                <a:gd name="T87" fmla="*/ 21 h 265"/>
                <a:gd name="T88" fmla="*/ 215 w 646"/>
                <a:gd name="T89" fmla="*/ 43 h 265"/>
                <a:gd name="T90" fmla="*/ 208 w 646"/>
                <a:gd name="T91" fmla="*/ 57 h 265"/>
                <a:gd name="T92" fmla="*/ 195 w 646"/>
                <a:gd name="T93" fmla="*/ 65 h 265"/>
                <a:gd name="T94" fmla="*/ 186 w 646"/>
                <a:gd name="T95" fmla="*/ 63 h 265"/>
                <a:gd name="T96" fmla="*/ 146 w 646"/>
                <a:gd name="T97" fmla="*/ 57 h 265"/>
                <a:gd name="T98" fmla="*/ 132 w 646"/>
                <a:gd name="T99" fmla="*/ 41 h 265"/>
                <a:gd name="T100" fmla="*/ 114 w 646"/>
                <a:gd name="T101" fmla="*/ 39 h 265"/>
                <a:gd name="T102" fmla="*/ 96 w 646"/>
                <a:gd name="T103" fmla="*/ 36 h 265"/>
                <a:gd name="T104" fmla="*/ 76 w 646"/>
                <a:gd name="T105" fmla="*/ 41 h 265"/>
                <a:gd name="T106" fmla="*/ 49 w 646"/>
                <a:gd name="T107" fmla="*/ 50 h 265"/>
                <a:gd name="T108" fmla="*/ 40 w 646"/>
                <a:gd name="T109" fmla="*/ 61 h 265"/>
                <a:gd name="T110" fmla="*/ 24 w 646"/>
                <a:gd name="T111" fmla="*/ 68 h 265"/>
                <a:gd name="T112" fmla="*/ 0 w 646"/>
                <a:gd name="T113" fmla="*/ 77 h 265"/>
                <a:gd name="T114" fmla="*/ 38 w 646"/>
                <a:gd name="T115" fmla="*/ 10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6" h="265">
                  <a:moveTo>
                    <a:pt x="38" y="106"/>
                  </a:moveTo>
                  <a:lnTo>
                    <a:pt x="45" y="108"/>
                  </a:lnTo>
                  <a:lnTo>
                    <a:pt x="49" y="110"/>
                  </a:lnTo>
                  <a:lnTo>
                    <a:pt x="54" y="113"/>
                  </a:lnTo>
                  <a:lnTo>
                    <a:pt x="56" y="115"/>
                  </a:lnTo>
                  <a:lnTo>
                    <a:pt x="58" y="119"/>
                  </a:lnTo>
                  <a:lnTo>
                    <a:pt x="60" y="126"/>
                  </a:lnTo>
                  <a:lnTo>
                    <a:pt x="60" y="139"/>
                  </a:lnTo>
                  <a:lnTo>
                    <a:pt x="60" y="153"/>
                  </a:lnTo>
                  <a:lnTo>
                    <a:pt x="63" y="166"/>
                  </a:lnTo>
                  <a:lnTo>
                    <a:pt x="69" y="173"/>
                  </a:lnTo>
                  <a:lnTo>
                    <a:pt x="78" y="175"/>
                  </a:lnTo>
                  <a:lnTo>
                    <a:pt x="89" y="178"/>
                  </a:lnTo>
                  <a:lnTo>
                    <a:pt x="103" y="182"/>
                  </a:lnTo>
                  <a:lnTo>
                    <a:pt x="116" y="189"/>
                  </a:lnTo>
                  <a:lnTo>
                    <a:pt x="128" y="191"/>
                  </a:lnTo>
                  <a:lnTo>
                    <a:pt x="139" y="198"/>
                  </a:lnTo>
                  <a:lnTo>
                    <a:pt x="148" y="209"/>
                  </a:lnTo>
                  <a:lnTo>
                    <a:pt x="150" y="216"/>
                  </a:lnTo>
                  <a:lnTo>
                    <a:pt x="152" y="220"/>
                  </a:lnTo>
                  <a:lnTo>
                    <a:pt x="152" y="225"/>
                  </a:lnTo>
                  <a:lnTo>
                    <a:pt x="150" y="227"/>
                  </a:lnTo>
                  <a:lnTo>
                    <a:pt x="150" y="229"/>
                  </a:lnTo>
                  <a:lnTo>
                    <a:pt x="150" y="231"/>
                  </a:lnTo>
                  <a:lnTo>
                    <a:pt x="152" y="234"/>
                  </a:lnTo>
                  <a:lnTo>
                    <a:pt x="157" y="236"/>
                  </a:lnTo>
                  <a:lnTo>
                    <a:pt x="163" y="238"/>
                  </a:lnTo>
                  <a:lnTo>
                    <a:pt x="172" y="240"/>
                  </a:lnTo>
                  <a:lnTo>
                    <a:pt x="190" y="245"/>
                  </a:lnTo>
                  <a:lnTo>
                    <a:pt x="202" y="247"/>
                  </a:lnTo>
                  <a:lnTo>
                    <a:pt x="211" y="249"/>
                  </a:lnTo>
                  <a:lnTo>
                    <a:pt x="222" y="252"/>
                  </a:lnTo>
                  <a:lnTo>
                    <a:pt x="242" y="252"/>
                  </a:lnTo>
                  <a:lnTo>
                    <a:pt x="260" y="249"/>
                  </a:lnTo>
                  <a:lnTo>
                    <a:pt x="271" y="245"/>
                  </a:lnTo>
                  <a:lnTo>
                    <a:pt x="280" y="243"/>
                  </a:lnTo>
                  <a:lnTo>
                    <a:pt x="287" y="240"/>
                  </a:lnTo>
                  <a:lnTo>
                    <a:pt x="298" y="243"/>
                  </a:lnTo>
                  <a:lnTo>
                    <a:pt x="316" y="247"/>
                  </a:lnTo>
                  <a:lnTo>
                    <a:pt x="334" y="256"/>
                  </a:lnTo>
                  <a:lnTo>
                    <a:pt x="343" y="261"/>
                  </a:lnTo>
                  <a:lnTo>
                    <a:pt x="350" y="265"/>
                  </a:lnTo>
                  <a:lnTo>
                    <a:pt x="356" y="265"/>
                  </a:lnTo>
                  <a:lnTo>
                    <a:pt x="368" y="263"/>
                  </a:lnTo>
                  <a:lnTo>
                    <a:pt x="385" y="258"/>
                  </a:lnTo>
                  <a:lnTo>
                    <a:pt x="401" y="254"/>
                  </a:lnTo>
                  <a:lnTo>
                    <a:pt x="410" y="249"/>
                  </a:lnTo>
                  <a:lnTo>
                    <a:pt x="417" y="249"/>
                  </a:lnTo>
                  <a:lnTo>
                    <a:pt x="421" y="247"/>
                  </a:lnTo>
                  <a:lnTo>
                    <a:pt x="426" y="245"/>
                  </a:lnTo>
                  <a:lnTo>
                    <a:pt x="439" y="240"/>
                  </a:lnTo>
                  <a:lnTo>
                    <a:pt x="455" y="236"/>
                  </a:lnTo>
                  <a:lnTo>
                    <a:pt x="466" y="236"/>
                  </a:lnTo>
                  <a:lnTo>
                    <a:pt x="473" y="236"/>
                  </a:lnTo>
                  <a:lnTo>
                    <a:pt x="477" y="231"/>
                  </a:lnTo>
                  <a:lnTo>
                    <a:pt x="480" y="222"/>
                  </a:lnTo>
                  <a:lnTo>
                    <a:pt x="480" y="216"/>
                  </a:lnTo>
                  <a:lnTo>
                    <a:pt x="480" y="209"/>
                  </a:lnTo>
                  <a:lnTo>
                    <a:pt x="477" y="204"/>
                  </a:lnTo>
                  <a:lnTo>
                    <a:pt x="477" y="200"/>
                  </a:lnTo>
                  <a:lnTo>
                    <a:pt x="477" y="198"/>
                  </a:lnTo>
                  <a:lnTo>
                    <a:pt x="480" y="193"/>
                  </a:lnTo>
                  <a:lnTo>
                    <a:pt x="482" y="191"/>
                  </a:lnTo>
                  <a:lnTo>
                    <a:pt x="486" y="189"/>
                  </a:lnTo>
                  <a:lnTo>
                    <a:pt x="489" y="187"/>
                  </a:lnTo>
                  <a:lnTo>
                    <a:pt x="489" y="187"/>
                  </a:lnTo>
                  <a:lnTo>
                    <a:pt x="489" y="184"/>
                  </a:lnTo>
                  <a:lnTo>
                    <a:pt x="491" y="184"/>
                  </a:lnTo>
                  <a:lnTo>
                    <a:pt x="493" y="184"/>
                  </a:lnTo>
                  <a:lnTo>
                    <a:pt x="495" y="184"/>
                  </a:lnTo>
                  <a:lnTo>
                    <a:pt x="502" y="184"/>
                  </a:lnTo>
                  <a:lnTo>
                    <a:pt x="513" y="182"/>
                  </a:lnTo>
                  <a:lnTo>
                    <a:pt x="533" y="180"/>
                  </a:lnTo>
                  <a:lnTo>
                    <a:pt x="549" y="175"/>
                  </a:lnTo>
                  <a:lnTo>
                    <a:pt x="563" y="169"/>
                  </a:lnTo>
                  <a:lnTo>
                    <a:pt x="576" y="160"/>
                  </a:lnTo>
                  <a:lnTo>
                    <a:pt x="590" y="153"/>
                  </a:lnTo>
                  <a:lnTo>
                    <a:pt x="596" y="146"/>
                  </a:lnTo>
                  <a:lnTo>
                    <a:pt x="603" y="142"/>
                  </a:lnTo>
                  <a:lnTo>
                    <a:pt x="614" y="142"/>
                  </a:lnTo>
                  <a:lnTo>
                    <a:pt x="619" y="142"/>
                  </a:lnTo>
                  <a:lnTo>
                    <a:pt x="623" y="144"/>
                  </a:lnTo>
                  <a:lnTo>
                    <a:pt x="628" y="146"/>
                  </a:lnTo>
                  <a:lnTo>
                    <a:pt x="632" y="146"/>
                  </a:lnTo>
                  <a:lnTo>
                    <a:pt x="637" y="148"/>
                  </a:lnTo>
                  <a:lnTo>
                    <a:pt x="641" y="148"/>
                  </a:lnTo>
                  <a:lnTo>
                    <a:pt x="643" y="148"/>
                  </a:lnTo>
                  <a:lnTo>
                    <a:pt x="643" y="148"/>
                  </a:lnTo>
                  <a:lnTo>
                    <a:pt x="646" y="144"/>
                  </a:lnTo>
                  <a:lnTo>
                    <a:pt x="643" y="139"/>
                  </a:lnTo>
                  <a:lnTo>
                    <a:pt x="641" y="131"/>
                  </a:lnTo>
                  <a:lnTo>
                    <a:pt x="639" y="124"/>
                  </a:lnTo>
                  <a:lnTo>
                    <a:pt x="639" y="117"/>
                  </a:lnTo>
                  <a:lnTo>
                    <a:pt x="637" y="113"/>
                  </a:lnTo>
                  <a:lnTo>
                    <a:pt x="632" y="108"/>
                  </a:lnTo>
                  <a:lnTo>
                    <a:pt x="628" y="106"/>
                  </a:lnTo>
                  <a:lnTo>
                    <a:pt x="621" y="106"/>
                  </a:lnTo>
                  <a:lnTo>
                    <a:pt x="599" y="108"/>
                  </a:lnTo>
                  <a:lnTo>
                    <a:pt x="581" y="108"/>
                  </a:lnTo>
                  <a:lnTo>
                    <a:pt x="578" y="108"/>
                  </a:lnTo>
                  <a:lnTo>
                    <a:pt x="574" y="108"/>
                  </a:lnTo>
                  <a:lnTo>
                    <a:pt x="572" y="108"/>
                  </a:lnTo>
                  <a:lnTo>
                    <a:pt x="567" y="108"/>
                  </a:lnTo>
                  <a:lnTo>
                    <a:pt x="565" y="108"/>
                  </a:lnTo>
                  <a:lnTo>
                    <a:pt x="563" y="106"/>
                  </a:lnTo>
                  <a:lnTo>
                    <a:pt x="563" y="106"/>
                  </a:lnTo>
                  <a:lnTo>
                    <a:pt x="565" y="101"/>
                  </a:lnTo>
                  <a:lnTo>
                    <a:pt x="567" y="99"/>
                  </a:lnTo>
                  <a:lnTo>
                    <a:pt x="569" y="92"/>
                  </a:lnTo>
                  <a:lnTo>
                    <a:pt x="576" y="86"/>
                  </a:lnTo>
                  <a:lnTo>
                    <a:pt x="581" y="81"/>
                  </a:lnTo>
                  <a:lnTo>
                    <a:pt x="583" y="77"/>
                  </a:lnTo>
                  <a:lnTo>
                    <a:pt x="585" y="74"/>
                  </a:lnTo>
                  <a:lnTo>
                    <a:pt x="587" y="72"/>
                  </a:lnTo>
                  <a:lnTo>
                    <a:pt x="587" y="70"/>
                  </a:lnTo>
                  <a:lnTo>
                    <a:pt x="587" y="68"/>
                  </a:lnTo>
                  <a:lnTo>
                    <a:pt x="590" y="63"/>
                  </a:lnTo>
                  <a:lnTo>
                    <a:pt x="578" y="63"/>
                  </a:lnTo>
                  <a:lnTo>
                    <a:pt x="572" y="63"/>
                  </a:lnTo>
                  <a:lnTo>
                    <a:pt x="567" y="63"/>
                  </a:lnTo>
                  <a:lnTo>
                    <a:pt x="565" y="63"/>
                  </a:lnTo>
                  <a:lnTo>
                    <a:pt x="563" y="63"/>
                  </a:lnTo>
                  <a:lnTo>
                    <a:pt x="563" y="61"/>
                  </a:lnTo>
                  <a:lnTo>
                    <a:pt x="560" y="59"/>
                  </a:lnTo>
                  <a:lnTo>
                    <a:pt x="560" y="57"/>
                  </a:lnTo>
                  <a:lnTo>
                    <a:pt x="558" y="54"/>
                  </a:lnTo>
                  <a:lnTo>
                    <a:pt x="554" y="52"/>
                  </a:lnTo>
                  <a:lnTo>
                    <a:pt x="549" y="48"/>
                  </a:lnTo>
                  <a:lnTo>
                    <a:pt x="545" y="48"/>
                  </a:lnTo>
                  <a:lnTo>
                    <a:pt x="540" y="48"/>
                  </a:lnTo>
                  <a:lnTo>
                    <a:pt x="538" y="48"/>
                  </a:lnTo>
                  <a:lnTo>
                    <a:pt x="536" y="50"/>
                  </a:lnTo>
                  <a:lnTo>
                    <a:pt x="531" y="54"/>
                  </a:lnTo>
                  <a:lnTo>
                    <a:pt x="525" y="57"/>
                  </a:lnTo>
                  <a:lnTo>
                    <a:pt x="518" y="59"/>
                  </a:lnTo>
                  <a:lnTo>
                    <a:pt x="509" y="63"/>
                  </a:lnTo>
                  <a:lnTo>
                    <a:pt x="504" y="68"/>
                  </a:lnTo>
                  <a:lnTo>
                    <a:pt x="500" y="70"/>
                  </a:lnTo>
                  <a:lnTo>
                    <a:pt x="491" y="74"/>
                  </a:lnTo>
                  <a:lnTo>
                    <a:pt x="475" y="79"/>
                  </a:lnTo>
                  <a:lnTo>
                    <a:pt x="457" y="83"/>
                  </a:lnTo>
                  <a:lnTo>
                    <a:pt x="444" y="81"/>
                  </a:lnTo>
                  <a:lnTo>
                    <a:pt x="433" y="77"/>
                  </a:lnTo>
                  <a:lnTo>
                    <a:pt x="426" y="70"/>
                  </a:lnTo>
                  <a:lnTo>
                    <a:pt x="417" y="63"/>
                  </a:lnTo>
                  <a:lnTo>
                    <a:pt x="412" y="57"/>
                  </a:lnTo>
                  <a:lnTo>
                    <a:pt x="410" y="52"/>
                  </a:lnTo>
                  <a:lnTo>
                    <a:pt x="394" y="52"/>
                  </a:lnTo>
                  <a:lnTo>
                    <a:pt x="388" y="50"/>
                  </a:lnTo>
                  <a:lnTo>
                    <a:pt x="383" y="50"/>
                  </a:lnTo>
                  <a:lnTo>
                    <a:pt x="381" y="48"/>
                  </a:lnTo>
                  <a:lnTo>
                    <a:pt x="374" y="45"/>
                  </a:lnTo>
                  <a:lnTo>
                    <a:pt x="368" y="45"/>
                  </a:lnTo>
                  <a:lnTo>
                    <a:pt x="361" y="45"/>
                  </a:lnTo>
                  <a:lnTo>
                    <a:pt x="356" y="45"/>
                  </a:lnTo>
                  <a:lnTo>
                    <a:pt x="352" y="48"/>
                  </a:lnTo>
                  <a:lnTo>
                    <a:pt x="347" y="50"/>
                  </a:lnTo>
                  <a:lnTo>
                    <a:pt x="338" y="52"/>
                  </a:lnTo>
                  <a:lnTo>
                    <a:pt x="329" y="54"/>
                  </a:lnTo>
                  <a:lnTo>
                    <a:pt x="323" y="54"/>
                  </a:lnTo>
                  <a:lnTo>
                    <a:pt x="316" y="52"/>
                  </a:lnTo>
                  <a:lnTo>
                    <a:pt x="311" y="50"/>
                  </a:lnTo>
                  <a:lnTo>
                    <a:pt x="307" y="48"/>
                  </a:lnTo>
                  <a:lnTo>
                    <a:pt x="303" y="43"/>
                  </a:lnTo>
                  <a:lnTo>
                    <a:pt x="298" y="39"/>
                  </a:lnTo>
                  <a:lnTo>
                    <a:pt x="296" y="34"/>
                  </a:lnTo>
                  <a:lnTo>
                    <a:pt x="291" y="30"/>
                  </a:lnTo>
                  <a:lnTo>
                    <a:pt x="285" y="25"/>
                  </a:lnTo>
                  <a:lnTo>
                    <a:pt x="278" y="21"/>
                  </a:lnTo>
                  <a:lnTo>
                    <a:pt x="267" y="16"/>
                  </a:lnTo>
                  <a:lnTo>
                    <a:pt x="255" y="12"/>
                  </a:lnTo>
                  <a:lnTo>
                    <a:pt x="237" y="7"/>
                  </a:lnTo>
                  <a:lnTo>
                    <a:pt x="220" y="0"/>
                  </a:lnTo>
                  <a:lnTo>
                    <a:pt x="215" y="7"/>
                  </a:lnTo>
                  <a:lnTo>
                    <a:pt x="213" y="14"/>
                  </a:lnTo>
                  <a:lnTo>
                    <a:pt x="211" y="21"/>
                  </a:lnTo>
                  <a:lnTo>
                    <a:pt x="211" y="27"/>
                  </a:lnTo>
                  <a:lnTo>
                    <a:pt x="213" y="34"/>
                  </a:lnTo>
                  <a:lnTo>
                    <a:pt x="215" y="39"/>
                  </a:lnTo>
                  <a:lnTo>
                    <a:pt x="215" y="43"/>
                  </a:lnTo>
                  <a:lnTo>
                    <a:pt x="217" y="48"/>
                  </a:lnTo>
                  <a:lnTo>
                    <a:pt x="217" y="50"/>
                  </a:lnTo>
                  <a:lnTo>
                    <a:pt x="213" y="54"/>
                  </a:lnTo>
                  <a:lnTo>
                    <a:pt x="208" y="57"/>
                  </a:lnTo>
                  <a:lnTo>
                    <a:pt x="202" y="59"/>
                  </a:lnTo>
                  <a:lnTo>
                    <a:pt x="199" y="61"/>
                  </a:lnTo>
                  <a:lnTo>
                    <a:pt x="197" y="63"/>
                  </a:lnTo>
                  <a:lnTo>
                    <a:pt x="195" y="65"/>
                  </a:lnTo>
                  <a:lnTo>
                    <a:pt x="195" y="65"/>
                  </a:lnTo>
                  <a:lnTo>
                    <a:pt x="195" y="65"/>
                  </a:lnTo>
                  <a:lnTo>
                    <a:pt x="190" y="65"/>
                  </a:lnTo>
                  <a:lnTo>
                    <a:pt x="186" y="63"/>
                  </a:lnTo>
                  <a:lnTo>
                    <a:pt x="177" y="63"/>
                  </a:lnTo>
                  <a:lnTo>
                    <a:pt x="161" y="61"/>
                  </a:lnTo>
                  <a:lnTo>
                    <a:pt x="152" y="59"/>
                  </a:lnTo>
                  <a:lnTo>
                    <a:pt x="146" y="57"/>
                  </a:lnTo>
                  <a:lnTo>
                    <a:pt x="139" y="52"/>
                  </a:lnTo>
                  <a:lnTo>
                    <a:pt x="137" y="48"/>
                  </a:lnTo>
                  <a:lnTo>
                    <a:pt x="134" y="45"/>
                  </a:lnTo>
                  <a:lnTo>
                    <a:pt x="132" y="41"/>
                  </a:lnTo>
                  <a:lnTo>
                    <a:pt x="130" y="41"/>
                  </a:lnTo>
                  <a:lnTo>
                    <a:pt x="128" y="39"/>
                  </a:lnTo>
                  <a:lnTo>
                    <a:pt x="123" y="39"/>
                  </a:lnTo>
                  <a:lnTo>
                    <a:pt x="114" y="39"/>
                  </a:lnTo>
                  <a:lnTo>
                    <a:pt x="107" y="39"/>
                  </a:lnTo>
                  <a:lnTo>
                    <a:pt x="101" y="36"/>
                  </a:lnTo>
                  <a:lnTo>
                    <a:pt x="98" y="36"/>
                  </a:lnTo>
                  <a:lnTo>
                    <a:pt x="96" y="36"/>
                  </a:lnTo>
                  <a:lnTo>
                    <a:pt x="94" y="36"/>
                  </a:lnTo>
                  <a:lnTo>
                    <a:pt x="89" y="36"/>
                  </a:lnTo>
                  <a:lnTo>
                    <a:pt x="85" y="39"/>
                  </a:lnTo>
                  <a:lnTo>
                    <a:pt x="76" y="41"/>
                  </a:lnTo>
                  <a:lnTo>
                    <a:pt x="67" y="45"/>
                  </a:lnTo>
                  <a:lnTo>
                    <a:pt x="60" y="48"/>
                  </a:lnTo>
                  <a:lnTo>
                    <a:pt x="56" y="50"/>
                  </a:lnTo>
                  <a:lnTo>
                    <a:pt x="49" y="50"/>
                  </a:lnTo>
                  <a:lnTo>
                    <a:pt x="45" y="52"/>
                  </a:lnTo>
                  <a:lnTo>
                    <a:pt x="45" y="54"/>
                  </a:lnTo>
                  <a:lnTo>
                    <a:pt x="45" y="57"/>
                  </a:lnTo>
                  <a:lnTo>
                    <a:pt x="40" y="61"/>
                  </a:lnTo>
                  <a:lnTo>
                    <a:pt x="38" y="63"/>
                  </a:lnTo>
                  <a:lnTo>
                    <a:pt x="36" y="65"/>
                  </a:lnTo>
                  <a:lnTo>
                    <a:pt x="29" y="65"/>
                  </a:lnTo>
                  <a:lnTo>
                    <a:pt x="24" y="68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4" y="74"/>
                  </a:lnTo>
                  <a:lnTo>
                    <a:pt x="0" y="77"/>
                  </a:lnTo>
                  <a:lnTo>
                    <a:pt x="13" y="90"/>
                  </a:lnTo>
                  <a:lnTo>
                    <a:pt x="22" y="97"/>
                  </a:lnTo>
                  <a:lnTo>
                    <a:pt x="29" y="101"/>
                  </a:lnTo>
                  <a:lnTo>
                    <a:pt x="38" y="10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48" name="Freeform 157"/>
            <p:cNvSpPr>
              <a:spLocks/>
            </p:cNvSpPr>
            <p:nvPr/>
          </p:nvSpPr>
          <p:spPr bwMode="auto">
            <a:xfrm>
              <a:off x="6891338" y="1562100"/>
              <a:ext cx="1025525" cy="420688"/>
            </a:xfrm>
            <a:custGeom>
              <a:avLst/>
              <a:gdLst>
                <a:gd name="T0" fmla="*/ 54 w 646"/>
                <a:gd name="T1" fmla="*/ 113 h 265"/>
                <a:gd name="T2" fmla="*/ 60 w 646"/>
                <a:gd name="T3" fmla="*/ 139 h 265"/>
                <a:gd name="T4" fmla="*/ 78 w 646"/>
                <a:gd name="T5" fmla="*/ 175 h 265"/>
                <a:gd name="T6" fmla="*/ 128 w 646"/>
                <a:gd name="T7" fmla="*/ 191 h 265"/>
                <a:gd name="T8" fmla="*/ 152 w 646"/>
                <a:gd name="T9" fmla="*/ 220 h 265"/>
                <a:gd name="T10" fmla="*/ 150 w 646"/>
                <a:gd name="T11" fmla="*/ 231 h 265"/>
                <a:gd name="T12" fmla="*/ 172 w 646"/>
                <a:gd name="T13" fmla="*/ 240 h 265"/>
                <a:gd name="T14" fmla="*/ 222 w 646"/>
                <a:gd name="T15" fmla="*/ 252 h 265"/>
                <a:gd name="T16" fmla="*/ 280 w 646"/>
                <a:gd name="T17" fmla="*/ 243 h 265"/>
                <a:gd name="T18" fmla="*/ 334 w 646"/>
                <a:gd name="T19" fmla="*/ 256 h 265"/>
                <a:gd name="T20" fmla="*/ 368 w 646"/>
                <a:gd name="T21" fmla="*/ 263 h 265"/>
                <a:gd name="T22" fmla="*/ 417 w 646"/>
                <a:gd name="T23" fmla="*/ 249 h 265"/>
                <a:gd name="T24" fmla="*/ 455 w 646"/>
                <a:gd name="T25" fmla="*/ 236 h 265"/>
                <a:gd name="T26" fmla="*/ 480 w 646"/>
                <a:gd name="T27" fmla="*/ 222 h 265"/>
                <a:gd name="T28" fmla="*/ 477 w 646"/>
                <a:gd name="T29" fmla="*/ 200 h 265"/>
                <a:gd name="T30" fmla="*/ 486 w 646"/>
                <a:gd name="T31" fmla="*/ 189 h 265"/>
                <a:gd name="T32" fmla="*/ 491 w 646"/>
                <a:gd name="T33" fmla="*/ 184 h 265"/>
                <a:gd name="T34" fmla="*/ 513 w 646"/>
                <a:gd name="T35" fmla="*/ 182 h 265"/>
                <a:gd name="T36" fmla="*/ 576 w 646"/>
                <a:gd name="T37" fmla="*/ 160 h 265"/>
                <a:gd name="T38" fmla="*/ 614 w 646"/>
                <a:gd name="T39" fmla="*/ 142 h 265"/>
                <a:gd name="T40" fmla="*/ 632 w 646"/>
                <a:gd name="T41" fmla="*/ 146 h 265"/>
                <a:gd name="T42" fmla="*/ 643 w 646"/>
                <a:gd name="T43" fmla="*/ 148 h 265"/>
                <a:gd name="T44" fmla="*/ 639 w 646"/>
                <a:gd name="T45" fmla="*/ 124 h 265"/>
                <a:gd name="T46" fmla="*/ 628 w 646"/>
                <a:gd name="T47" fmla="*/ 106 h 265"/>
                <a:gd name="T48" fmla="*/ 578 w 646"/>
                <a:gd name="T49" fmla="*/ 108 h 265"/>
                <a:gd name="T50" fmla="*/ 565 w 646"/>
                <a:gd name="T51" fmla="*/ 108 h 265"/>
                <a:gd name="T52" fmla="*/ 567 w 646"/>
                <a:gd name="T53" fmla="*/ 99 h 265"/>
                <a:gd name="T54" fmla="*/ 583 w 646"/>
                <a:gd name="T55" fmla="*/ 77 h 265"/>
                <a:gd name="T56" fmla="*/ 587 w 646"/>
                <a:gd name="T57" fmla="*/ 68 h 265"/>
                <a:gd name="T58" fmla="*/ 567 w 646"/>
                <a:gd name="T59" fmla="*/ 63 h 265"/>
                <a:gd name="T60" fmla="*/ 560 w 646"/>
                <a:gd name="T61" fmla="*/ 59 h 265"/>
                <a:gd name="T62" fmla="*/ 549 w 646"/>
                <a:gd name="T63" fmla="*/ 48 h 265"/>
                <a:gd name="T64" fmla="*/ 536 w 646"/>
                <a:gd name="T65" fmla="*/ 50 h 265"/>
                <a:gd name="T66" fmla="*/ 509 w 646"/>
                <a:gd name="T67" fmla="*/ 63 h 265"/>
                <a:gd name="T68" fmla="*/ 475 w 646"/>
                <a:gd name="T69" fmla="*/ 79 h 265"/>
                <a:gd name="T70" fmla="*/ 426 w 646"/>
                <a:gd name="T71" fmla="*/ 70 h 265"/>
                <a:gd name="T72" fmla="*/ 394 w 646"/>
                <a:gd name="T73" fmla="*/ 52 h 265"/>
                <a:gd name="T74" fmla="*/ 374 w 646"/>
                <a:gd name="T75" fmla="*/ 45 h 265"/>
                <a:gd name="T76" fmla="*/ 352 w 646"/>
                <a:gd name="T77" fmla="*/ 48 h 265"/>
                <a:gd name="T78" fmla="*/ 323 w 646"/>
                <a:gd name="T79" fmla="*/ 54 h 265"/>
                <a:gd name="T80" fmla="*/ 303 w 646"/>
                <a:gd name="T81" fmla="*/ 43 h 265"/>
                <a:gd name="T82" fmla="*/ 285 w 646"/>
                <a:gd name="T83" fmla="*/ 25 h 265"/>
                <a:gd name="T84" fmla="*/ 237 w 646"/>
                <a:gd name="T85" fmla="*/ 7 h 265"/>
                <a:gd name="T86" fmla="*/ 211 w 646"/>
                <a:gd name="T87" fmla="*/ 21 h 265"/>
                <a:gd name="T88" fmla="*/ 215 w 646"/>
                <a:gd name="T89" fmla="*/ 43 h 265"/>
                <a:gd name="T90" fmla="*/ 208 w 646"/>
                <a:gd name="T91" fmla="*/ 57 h 265"/>
                <a:gd name="T92" fmla="*/ 195 w 646"/>
                <a:gd name="T93" fmla="*/ 65 h 265"/>
                <a:gd name="T94" fmla="*/ 186 w 646"/>
                <a:gd name="T95" fmla="*/ 63 h 265"/>
                <a:gd name="T96" fmla="*/ 146 w 646"/>
                <a:gd name="T97" fmla="*/ 57 h 265"/>
                <a:gd name="T98" fmla="*/ 132 w 646"/>
                <a:gd name="T99" fmla="*/ 41 h 265"/>
                <a:gd name="T100" fmla="*/ 114 w 646"/>
                <a:gd name="T101" fmla="*/ 39 h 265"/>
                <a:gd name="T102" fmla="*/ 96 w 646"/>
                <a:gd name="T103" fmla="*/ 36 h 265"/>
                <a:gd name="T104" fmla="*/ 76 w 646"/>
                <a:gd name="T105" fmla="*/ 41 h 265"/>
                <a:gd name="T106" fmla="*/ 49 w 646"/>
                <a:gd name="T107" fmla="*/ 50 h 265"/>
                <a:gd name="T108" fmla="*/ 40 w 646"/>
                <a:gd name="T109" fmla="*/ 61 h 265"/>
                <a:gd name="T110" fmla="*/ 24 w 646"/>
                <a:gd name="T111" fmla="*/ 68 h 265"/>
                <a:gd name="T112" fmla="*/ 0 w 646"/>
                <a:gd name="T113" fmla="*/ 77 h 265"/>
                <a:gd name="T114" fmla="*/ 38 w 646"/>
                <a:gd name="T115" fmla="*/ 10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6" h="265">
                  <a:moveTo>
                    <a:pt x="38" y="106"/>
                  </a:moveTo>
                  <a:lnTo>
                    <a:pt x="45" y="108"/>
                  </a:lnTo>
                  <a:lnTo>
                    <a:pt x="49" y="110"/>
                  </a:lnTo>
                  <a:lnTo>
                    <a:pt x="54" y="113"/>
                  </a:lnTo>
                  <a:lnTo>
                    <a:pt x="56" y="115"/>
                  </a:lnTo>
                  <a:lnTo>
                    <a:pt x="58" y="119"/>
                  </a:lnTo>
                  <a:lnTo>
                    <a:pt x="60" y="126"/>
                  </a:lnTo>
                  <a:lnTo>
                    <a:pt x="60" y="139"/>
                  </a:lnTo>
                  <a:lnTo>
                    <a:pt x="60" y="153"/>
                  </a:lnTo>
                  <a:lnTo>
                    <a:pt x="63" y="166"/>
                  </a:lnTo>
                  <a:lnTo>
                    <a:pt x="69" y="173"/>
                  </a:lnTo>
                  <a:lnTo>
                    <a:pt x="78" y="175"/>
                  </a:lnTo>
                  <a:lnTo>
                    <a:pt x="89" y="178"/>
                  </a:lnTo>
                  <a:lnTo>
                    <a:pt x="103" y="182"/>
                  </a:lnTo>
                  <a:lnTo>
                    <a:pt x="116" y="189"/>
                  </a:lnTo>
                  <a:lnTo>
                    <a:pt x="128" y="191"/>
                  </a:lnTo>
                  <a:lnTo>
                    <a:pt x="139" y="198"/>
                  </a:lnTo>
                  <a:lnTo>
                    <a:pt x="148" y="209"/>
                  </a:lnTo>
                  <a:lnTo>
                    <a:pt x="150" y="216"/>
                  </a:lnTo>
                  <a:lnTo>
                    <a:pt x="152" y="220"/>
                  </a:lnTo>
                  <a:lnTo>
                    <a:pt x="152" y="225"/>
                  </a:lnTo>
                  <a:lnTo>
                    <a:pt x="150" y="227"/>
                  </a:lnTo>
                  <a:lnTo>
                    <a:pt x="150" y="229"/>
                  </a:lnTo>
                  <a:lnTo>
                    <a:pt x="150" y="231"/>
                  </a:lnTo>
                  <a:lnTo>
                    <a:pt x="152" y="234"/>
                  </a:lnTo>
                  <a:lnTo>
                    <a:pt x="157" y="236"/>
                  </a:lnTo>
                  <a:lnTo>
                    <a:pt x="163" y="238"/>
                  </a:lnTo>
                  <a:lnTo>
                    <a:pt x="172" y="240"/>
                  </a:lnTo>
                  <a:lnTo>
                    <a:pt x="190" y="245"/>
                  </a:lnTo>
                  <a:lnTo>
                    <a:pt x="202" y="247"/>
                  </a:lnTo>
                  <a:lnTo>
                    <a:pt x="211" y="249"/>
                  </a:lnTo>
                  <a:lnTo>
                    <a:pt x="222" y="252"/>
                  </a:lnTo>
                  <a:lnTo>
                    <a:pt x="242" y="252"/>
                  </a:lnTo>
                  <a:lnTo>
                    <a:pt x="260" y="249"/>
                  </a:lnTo>
                  <a:lnTo>
                    <a:pt x="271" y="245"/>
                  </a:lnTo>
                  <a:lnTo>
                    <a:pt x="280" y="243"/>
                  </a:lnTo>
                  <a:lnTo>
                    <a:pt x="287" y="240"/>
                  </a:lnTo>
                  <a:lnTo>
                    <a:pt x="298" y="243"/>
                  </a:lnTo>
                  <a:lnTo>
                    <a:pt x="316" y="247"/>
                  </a:lnTo>
                  <a:lnTo>
                    <a:pt x="334" y="256"/>
                  </a:lnTo>
                  <a:lnTo>
                    <a:pt x="343" y="261"/>
                  </a:lnTo>
                  <a:lnTo>
                    <a:pt x="350" y="265"/>
                  </a:lnTo>
                  <a:lnTo>
                    <a:pt x="356" y="265"/>
                  </a:lnTo>
                  <a:lnTo>
                    <a:pt x="368" y="263"/>
                  </a:lnTo>
                  <a:lnTo>
                    <a:pt x="385" y="258"/>
                  </a:lnTo>
                  <a:lnTo>
                    <a:pt x="401" y="254"/>
                  </a:lnTo>
                  <a:lnTo>
                    <a:pt x="410" y="249"/>
                  </a:lnTo>
                  <a:lnTo>
                    <a:pt x="417" y="249"/>
                  </a:lnTo>
                  <a:lnTo>
                    <a:pt x="421" y="247"/>
                  </a:lnTo>
                  <a:lnTo>
                    <a:pt x="426" y="245"/>
                  </a:lnTo>
                  <a:lnTo>
                    <a:pt x="439" y="240"/>
                  </a:lnTo>
                  <a:lnTo>
                    <a:pt x="455" y="236"/>
                  </a:lnTo>
                  <a:lnTo>
                    <a:pt x="466" y="236"/>
                  </a:lnTo>
                  <a:lnTo>
                    <a:pt x="473" y="236"/>
                  </a:lnTo>
                  <a:lnTo>
                    <a:pt x="477" y="231"/>
                  </a:lnTo>
                  <a:lnTo>
                    <a:pt x="480" y="222"/>
                  </a:lnTo>
                  <a:lnTo>
                    <a:pt x="480" y="216"/>
                  </a:lnTo>
                  <a:lnTo>
                    <a:pt x="480" y="209"/>
                  </a:lnTo>
                  <a:lnTo>
                    <a:pt x="477" y="204"/>
                  </a:lnTo>
                  <a:lnTo>
                    <a:pt x="477" y="200"/>
                  </a:lnTo>
                  <a:lnTo>
                    <a:pt x="477" y="198"/>
                  </a:lnTo>
                  <a:lnTo>
                    <a:pt x="480" y="193"/>
                  </a:lnTo>
                  <a:lnTo>
                    <a:pt x="482" y="191"/>
                  </a:lnTo>
                  <a:lnTo>
                    <a:pt x="486" y="189"/>
                  </a:lnTo>
                  <a:lnTo>
                    <a:pt x="489" y="187"/>
                  </a:lnTo>
                  <a:lnTo>
                    <a:pt x="489" y="187"/>
                  </a:lnTo>
                  <a:lnTo>
                    <a:pt x="489" y="184"/>
                  </a:lnTo>
                  <a:lnTo>
                    <a:pt x="491" y="184"/>
                  </a:lnTo>
                  <a:lnTo>
                    <a:pt x="493" y="184"/>
                  </a:lnTo>
                  <a:lnTo>
                    <a:pt x="495" y="184"/>
                  </a:lnTo>
                  <a:lnTo>
                    <a:pt x="502" y="184"/>
                  </a:lnTo>
                  <a:lnTo>
                    <a:pt x="513" y="182"/>
                  </a:lnTo>
                  <a:lnTo>
                    <a:pt x="533" y="180"/>
                  </a:lnTo>
                  <a:lnTo>
                    <a:pt x="549" y="175"/>
                  </a:lnTo>
                  <a:lnTo>
                    <a:pt x="563" y="169"/>
                  </a:lnTo>
                  <a:lnTo>
                    <a:pt x="576" y="160"/>
                  </a:lnTo>
                  <a:lnTo>
                    <a:pt x="590" y="153"/>
                  </a:lnTo>
                  <a:lnTo>
                    <a:pt x="596" y="146"/>
                  </a:lnTo>
                  <a:lnTo>
                    <a:pt x="603" y="142"/>
                  </a:lnTo>
                  <a:lnTo>
                    <a:pt x="614" y="142"/>
                  </a:lnTo>
                  <a:lnTo>
                    <a:pt x="619" y="142"/>
                  </a:lnTo>
                  <a:lnTo>
                    <a:pt x="623" y="144"/>
                  </a:lnTo>
                  <a:lnTo>
                    <a:pt x="628" y="146"/>
                  </a:lnTo>
                  <a:lnTo>
                    <a:pt x="632" y="146"/>
                  </a:lnTo>
                  <a:lnTo>
                    <a:pt x="637" y="148"/>
                  </a:lnTo>
                  <a:lnTo>
                    <a:pt x="641" y="148"/>
                  </a:lnTo>
                  <a:lnTo>
                    <a:pt x="643" y="148"/>
                  </a:lnTo>
                  <a:lnTo>
                    <a:pt x="643" y="148"/>
                  </a:lnTo>
                  <a:lnTo>
                    <a:pt x="646" y="144"/>
                  </a:lnTo>
                  <a:lnTo>
                    <a:pt x="643" y="139"/>
                  </a:lnTo>
                  <a:lnTo>
                    <a:pt x="641" y="131"/>
                  </a:lnTo>
                  <a:lnTo>
                    <a:pt x="639" y="124"/>
                  </a:lnTo>
                  <a:lnTo>
                    <a:pt x="639" y="117"/>
                  </a:lnTo>
                  <a:lnTo>
                    <a:pt x="637" y="113"/>
                  </a:lnTo>
                  <a:lnTo>
                    <a:pt x="632" y="108"/>
                  </a:lnTo>
                  <a:lnTo>
                    <a:pt x="628" y="106"/>
                  </a:lnTo>
                  <a:lnTo>
                    <a:pt x="621" y="106"/>
                  </a:lnTo>
                  <a:lnTo>
                    <a:pt x="599" y="108"/>
                  </a:lnTo>
                  <a:lnTo>
                    <a:pt x="581" y="108"/>
                  </a:lnTo>
                  <a:lnTo>
                    <a:pt x="578" y="108"/>
                  </a:lnTo>
                  <a:lnTo>
                    <a:pt x="574" y="108"/>
                  </a:lnTo>
                  <a:lnTo>
                    <a:pt x="572" y="108"/>
                  </a:lnTo>
                  <a:lnTo>
                    <a:pt x="567" y="108"/>
                  </a:lnTo>
                  <a:lnTo>
                    <a:pt x="565" y="108"/>
                  </a:lnTo>
                  <a:lnTo>
                    <a:pt x="563" y="106"/>
                  </a:lnTo>
                  <a:lnTo>
                    <a:pt x="563" y="106"/>
                  </a:lnTo>
                  <a:lnTo>
                    <a:pt x="565" y="101"/>
                  </a:lnTo>
                  <a:lnTo>
                    <a:pt x="567" y="99"/>
                  </a:lnTo>
                  <a:lnTo>
                    <a:pt x="569" y="92"/>
                  </a:lnTo>
                  <a:lnTo>
                    <a:pt x="576" y="86"/>
                  </a:lnTo>
                  <a:lnTo>
                    <a:pt x="581" y="81"/>
                  </a:lnTo>
                  <a:lnTo>
                    <a:pt x="583" y="77"/>
                  </a:lnTo>
                  <a:lnTo>
                    <a:pt x="585" y="74"/>
                  </a:lnTo>
                  <a:lnTo>
                    <a:pt x="587" y="72"/>
                  </a:lnTo>
                  <a:lnTo>
                    <a:pt x="587" y="70"/>
                  </a:lnTo>
                  <a:lnTo>
                    <a:pt x="587" y="68"/>
                  </a:lnTo>
                  <a:lnTo>
                    <a:pt x="590" y="63"/>
                  </a:lnTo>
                  <a:lnTo>
                    <a:pt x="578" y="63"/>
                  </a:lnTo>
                  <a:lnTo>
                    <a:pt x="572" y="63"/>
                  </a:lnTo>
                  <a:lnTo>
                    <a:pt x="567" y="63"/>
                  </a:lnTo>
                  <a:lnTo>
                    <a:pt x="565" y="63"/>
                  </a:lnTo>
                  <a:lnTo>
                    <a:pt x="563" y="63"/>
                  </a:lnTo>
                  <a:lnTo>
                    <a:pt x="563" y="61"/>
                  </a:lnTo>
                  <a:lnTo>
                    <a:pt x="560" y="59"/>
                  </a:lnTo>
                  <a:lnTo>
                    <a:pt x="560" y="57"/>
                  </a:lnTo>
                  <a:lnTo>
                    <a:pt x="558" y="54"/>
                  </a:lnTo>
                  <a:lnTo>
                    <a:pt x="554" y="52"/>
                  </a:lnTo>
                  <a:lnTo>
                    <a:pt x="549" y="48"/>
                  </a:lnTo>
                  <a:lnTo>
                    <a:pt x="545" y="48"/>
                  </a:lnTo>
                  <a:lnTo>
                    <a:pt x="540" y="48"/>
                  </a:lnTo>
                  <a:lnTo>
                    <a:pt x="538" y="48"/>
                  </a:lnTo>
                  <a:lnTo>
                    <a:pt x="536" y="50"/>
                  </a:lnTo>
                  <a:lnTo>
                    <a:pt x="531" y="54"/>
                  </a:lnTo>
                  <a:lnTo>
                    <a:pt x="525" y="57"/>
                  </a:lnTo>
                  <a:lnTo>
                    <a:pt x="518" y="59"/>
                  </a:lnTo>
                  <a:lnTo>
                    <a:pt x="509" y="63"/>
                  </a:lnTo>
                  <a:lnTo>
                    <a:pt x="504" y="68"/>
                  </a:lnTo>
                  <a:lnTo>
                    <a:pt x="500" y="70"/>
                  </a:lnTo>
                  <a:lnTo>
                    <a:pt x="491" y="74"/>
                  </a:lnTo>
                  <a:lnTo>
                    <a:pt x="475" y="79"/>
                  </a:lnTo>
                  <a:lnTo>
                    <a:pt x="457" y="83"/>
                  </a:lnTo>
                  <a:lnTo>
                    <a:pt x="444" y="81"/>
                  </a:lnTo>
                  <a:lnTo>
                    <a:pt x="433" y="77"/>
                  </a:lnTo>
                  <a:lnTo>
                    <a:pt x="426" y="70"/>
                  </a:lnTo>
                  <a:lnTo>
                    <a:pt x="417" y="63"/>
                  </a:lnTo>
                  <a:lnTo>
                    <a:pt x="412" y="57"/>
                  </a:lnTo>
                  <a:lnTo>
                    <a:pt x="410" y="52"/>
                  </a:lnTo>
                  <a:lnTo>
                    <a:pt x="394" y="52"/>
                  </a:lnTo>
                  <a:lnTo>
                    <a:pt x="388" y="50"/>
                  </a:lnTo>
                  <a:lnTo>
                    <a:pt x="383" y="50"/>
                  </a:lnTo>
                  <a:lnTo>
                    <a:pt x="381" y="48"/>
                  </a:lnTo>
                  <a:lnTo>
                    <a:pt x="374" y="45"/>
                  </a:lnTo>
                  <a:lnTo>
                    <a:pt x="368" y="45"/>
                  </a:lnTo>
                  <a:lnTo>
                    <a:pt x="361" y="45"/>
                  </a:lnTo>
                  <a:lnTo>
                    <a:pt x="356" y="45"/>
                  </a:lnTo>
                  <a:lnTo>
                    <a:pt x="352" y="48"/>
                  </a:lnTo>
                  <a:lnTo>
                    <a:pt x="347" y="50"/>
                  </a:lnTo>
                  <a:lnTo>
                    <a:pt x="338" y="52"/>
                  </a:lnTo>
                  <a:lnTo>
                    <a:pt x="329" y="54"/>
                  </a:lnTo>
                  <a:lnTo>
                    <a:pt x="323" y="54"/>
                  </a:lnTo>
                  <a:lnTo>
                    <a:pt x="316" y="52"/>
                  </a:lnTo>
                  <a:lnTo>
                    <a:pt x="311" y="50"/>
                  </a:lnTo>
                  <a:lnTo>
                    <a:pt x="307" y="48"/>
                  </a:lnTo>
                  <a:lnTo>
                    <a:pt x="303" y="43"/>
                  </a:lnTo>
                  <a:lnTo>
                    <a:pt x="298" y="39"/>
                  </a:lnTo>
                  <a:lnTo>
                    <a:pt x="296" y="34"/>
                  </a:lnTo>
                  <a:lnTo>
                    <a:pt x="291" y="30"/>
                  </a:lnTo>
                  <a:lnTo>
                    <a:pt x="285" y="25"/>
                  </a:lnTo>
                  <a:lnTo>
                    <a:pt x="278" y="21"/>
                  </a:lnTo>
                  <a:lnTo>
                    <a:pt x="267" y="16"/>
                  </a:lnTo>
                  <a:lnTo>
                    <a:pt x="255" y="12"/>
                  </a:lnTo>
                  <a:lnTo>
                    <a:pt x="237" y="7"/>
                  </a:lnTo>
                  <a:lnTo>
                    <a:pt x="220" y="0"/>
                  </a:lnTo>
                  <a:lnTo>
                    <a:pt x="215" y="7"/>
                  </a:lnTo>
                  <a:lnTo>
                    <a:pt x="213" y="14"/>
                  </a:lnTo>
                  <a:lnTo>
                    <a:pt x="211" y="21"/>
                  </a:lnTo>
                  <a:lnTo>
                    <a:pt x="211" y="27"/>
                  </a:lnTo>
                  <a:lnTo>
                    <a:pt x="213" y="34"/>
                  </a:lnTo>
                  <a:lnTo>
                    <a:pt x="215" y="39"/>
                  </a:lnTo>
                  <a:lnTo>
                    <a:pt x="215" y="43"/>
                  </a:lnTo>
                  <a:lnTo>
                    <a:pt x="217" y="48"/>
                  </a:lnTo>
                  <a:lnTo>
                    <a:pt x="217" y="50"/>
                  </a:lnTo>
                  <a:lnTo>
                    <a:pt x="213" y="54"/>
                  </a:lnTo>
                  <a:lnTo>
                    <a:pt x="208" y="57"/>
                  </a:lnTo>
                  <a:lnTo>
                    <a:pt x="202" y="59"/>
                  </a:lnTo>
                  <a:lnTo>
                    <a:pt x="199" y="61"/>
                  </a:lnTo>
                  <a:lnTo>
                    <a:pt x="197" y="63"/>
                  </a:lnTo>
                  <a:lnTo>
                    <a:pt x="195" y="65"/>
                  </a:lnTo>
                  <a:lnTo>
                    <a:pt x="195" y="65"/>
                  </a:lnTo>
                  <a:lnTo>
                    <a:pt x="195" y="65"/>
                  </a:lnTo>
                  <a:lnTo>
                    <a:pt x="190" y="65"/>
                  </a:lnTo>
                  <a:lnTo>
                    <a:pt x="186" y="63"/>
                  </a:lnTo>
                  <a:lnTo>
                    <a:pt x="177" y="63"/>
                  </a:lnTo>
                  <a:lnTo>
                    <a:pt x="161" y="61"/>
                  </a:lnTo>
                  <a:lnTo>
                    <a:pt x="152" y="59"/>
                  </a:lnTo>
                  <a:lnTo>
                    <a:pt x="146" y="57"/>
                  </a:lnTo>
                  <a:lnTo>
                    <a:pt x="139" y="52"/>
                  </a:lnTo>
                  <a:lnTo>
                    <a:pt x="137" y="48"/>
                  </a:lnTo>
                  <a:lnTo>
                    <a:pt x="134" y="45"/>
                  </a:lnTo>
                  <a:lnTo>
                    <a:pt x="132" y="41"/>
                  </a:lnTo>
                  <a:lnTo>
                    <a:pt x="130" y="41"/>
                  </a:lnTo>
                  <a:lnTo>
                    <a:pt x="128" y="39"/>
                  </a:lnTo>
                  <a:lnTo>
                    <a:pt x="123" y="39"/>
                  </a:lnTo>
                  <a:lnTo>
                    <a:pt x="114" y="39"/>
                  </a:lnTo>
                  <a:lnTo>
                    <a:pt x="107" y="39"/>
                  </a:lnTo>
                  <a:lnTo>
                    <a:pt x="101" y="36"/>
                  </a:lnTo>
                  <a:lnTo>
                    <a:pt x="98" y="36"/>
                  </a:lnTo>
                  <a:lnTo>
                    <a:pt x="96" y="36"/>
                  </a:lnTo>
                  <a:lnTo>
                    <a:pt x="94" y="36"/>
                  </a:lnTo>
                  <a:lnTo>
                    <a:pt x="89" y="36"/>
                  </a:lnTo>
                  <a:lnTo>
                    <a:pt x="85" y="39"/>
                  </a:lnTo>
                  <a:lnTo>
                    <a:pt x="76" y="41"/>
                  </a:lnTo>
                  <a:lnTo>
                    <a:pt x="67" y="45"/>
                  </a:lnTo>
                  <a:lnTo>
                    <a:pt x="60" y="48"/>
                  </a:lnTo>
                  <a:lnTo>
                    <a:pt x="56" y="50"/>
                  </a:lnTo>
                  <a:lnTo>
                    <a:pt x="49" y="50"/>
                  </a:lnTo>
                  <a:lnTo>
                    <a:pt x="45" y="52"/>
                  </a:lnTo>
                  <a:lnTo>
                    <a:pt x="45" y="54"/>
                  </a:lnTo>
                  <a:lnTo>
                    <a:pt x="45" y="57"/>
                  </a:lnTo>
                  <a:lnTo>
                    <a:pt x="40" y="61"/>
                  </a:lnTo>
                  <a:lnTo>
                    <a:pt x="38" y="63"/>
                  </a:lnTo>
                  <a:lnTo>
                    <a:pt x="36" y="65"/>
                  </a:lnTo>
                  <a:lnTo>
                    <a:pt x="29" y="65"/>
                  </a:lnTo>
                  <a:lnTo>
                    <a:pt x="24" y="68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4" y="74"/>
                  </a:lnTo>
                  <a:lnTo>
                    <a:pt x="0" y="77"/>
                  </a:lnTo>
                  <a:lnTo>
                    <a:pt x="13" y="90"/>
                  </a:lnTo>
                  <a:lnTo>
                    <a:pt x="22" y="97"/>
                  </a:lnTo>
                  <a:lnTo>
                    <a:pt x="29" y="101"/>
                  </a:lnTo>
                  <a:lnTo>
                    <a:pt x="38" y="10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49" name="Freeform 158"/>
            <p:cNvSpPr>
              <a:spLocks/>
            </p:cNvSpPr>
            <p:nvPr/>
          </p:nvSpPr>
          <p:spPr bwMode="auto">
            <a:xfrm>
              <a:off x="7470775" y="452437"/>
              <a:ext cx="944563" cy="1249363"/>
            </a:xfrm>
            <a:custGeom>
              <a:avLst/>
              <a:gdLst>
                <a:gd name="T0" fmla="*/ 296 w 595"/>
                <a:gd name="T1" fmla="*/ 729 h 787"/>
                <a:gd name="T2" fmla="*/ 294 w 595"/>
                <a:gd name="T3" fmla="*/ 688 h 787"/>
                <a:gd name="T4" fmla="*/ 420 w 595"/>
                <a:gd name="T5" fmla="*/ 708 h 787"/>
                <a:gd name="T6" fmla="*/ 442 w 595"/>
                <a:gd name="T7" fmla="*/ 758 h 787"/>
                <a:gd name="T8" fmla="*/ 521 w 595"/>
                <a:gd name="T9" fmla="*/ 773 h 787"/>
                <a:gd name="T10" fmla="*/ 516 w 595"/>
                <a:gd name="T11" fmla="*/ 733 h 787"/>
                <a:gd name="T12" fmla="*/ 516 w 595"/>
                <a:gd name="T13" fmla="*/ 717 h 787"/>
                <a:gd name="T14" fmla="*/ 572 w 595"/>
                <a:gd name="T15" fmla="*/ 691 h 787"/>
                <a:gd name="T16" fmla="*/ 590 w 595"/>
                <a:gd name="T17" fmla="*/ 673 h 787"/>
                <a:gd name="T18" fmla="*/ 561 w 595"/>
                <a:gd name="T19" fmla="*/ 668 h 787"/>
                <a:gd name="T20" fmla="*/ 527 w 595"/>
                <a:gd name="T21" fmla="*/ 670 h 787"/>
                <a:gd name="T22" fmla="*/ 516 w 595"/>
                <a:gd name="T23" fmla="*/ 630 h 787"/>
                <a:gd name="T24" fmla="*/ 545 w 595"/>
                <a:gd name="T25" fmla="*/ 612 h 787"/>
                <a:gd name="T26" fmla="*/ 543 w 595"/>
                <a:gd name="T27" fmla="*/ 601 h 787"/>
                <a:gd name="T28" fmla="*/ 527 w 595"/>
                <a:gd name="T29" fmla="*/ 594 h 787"/>
                <a:gd name="T30" fmla="*/ 514 w 595"/>
                <a:gd name="T31" fmla="*/ 574 h 787"/>
                <a:gd name="T32" fmla="*/ 521 w 595"/>
                <a:gd name="T33" fmla="*/ 540 h 787"/>
                <a:gd name="T34" fmla="*/ 532 w 595"/>
                <a:gd name="T35" fmla="*/ 518 h 787"/>
                <a:gd name="T36" fmla="*/ 532 w 595"/>
                <a:gd name="T37" fmla="*/ 495 h 787"/>
                <a:gd name="T38" fmla="*/ 525 w 595"/>
                <a:gd name="T39" fmla="*/ 460 h 787"/>
                <a:gd name="T40" fmla="*/ 556 w 595"/>
                <a:gd name="T41" fmla="*/ 433 h 787"/>
                <a:gd name="T42" fmla="*/ 586 w 595"/>
                <a:gd name="T43" fmla="*/ 424 h 787"/>
                <a:gd name="T44" fmla="*/ 561 w 595"/>
                <a:gd name="T45" fmla="*/ 408 h 787"/>
                <a:gd name="T46" fmla="*/ 538 w 595"/>
                <a:gd name="T47" fmla="*/ 390 h 787"/>
                <a:gd name="T48" fmla="*/ 545 w 595"/>
                <a:gd name="T49" fmla="*/ 314 h 787"/>
                <a:gd name="T50" fmla="*/ 514 w 595"/>
                <a:gd name="T51" fmla="*/ 285 h 787"/>
                <a:gd name="T52" fmla="*/ 469 w 595"/>
                <a:gd name="T53" fmla="*/ 262 h 787"/>
                <a:gd name="T54" fmla="*/ 433 w 595"/>
                <a:gd name="T55" fmla="*/ 253 h 787"/>
                <a:gd name="T56" fmla="*/ 420 w 595"/>
                <a:gd name="T57" fmla="*/ 193 h 787"/>
                <a:gd name="T58" fmla="*/ 449 w 595"/>
                <a:gd name="T59" fmla="*/ 186 h 787"/>
                <a:gd name="T60" fmla="*/ 516 w 595"/>
                <a:gd name="T61" fmla="*/ 179 h 787"/>
                <a:gd name="T62" fmla="*/ 552 w 595"/>
                <a:gd name="T63" fmla="*/ 161 h 787"/>
                <a:gd name="T64" fmla="*/ 552 w 595"/>
                <a:gd name="T65" fmla="*/ 141 h 787"/>
                <a:gd name="T66" fmla="*/ 532 w 595"/>
                <a:gd name="T67" fmla="*/ 90 h 787"/>
                <a:gd name="T68" fmla="*/ 496 w 595"/>
                <a:gd name="T69" fmla="*/ 117 h 787"/>
                <a:gd name="T70" fmla="*/ 464 w 595"/>
                <a:gd name="T71" fmla="*/ 27 h 787"/>
                <a:gd name="T72" fmla="*/ 361 w 595"/>
                <a:gd name="T73" fmla="*/ 11 h 787"/>
                <a:gd name="T74" fmla="*/ 249 w 595"/>
                <a:gd name="T75" fmla="*/ 14 h 787"/>
                <a:gd name="T76" fmla="*/ 101 w 595"/>
                <a:gd name="T77" fmla="*/ 2 h 787"/>
                <a:gd name="T78" fmla="*/ 103 w 595"/>
                <a:gd name="T79" fmla="*/ 31 h 787"/>
                <a:gd name="T80" fmla="*/ 117 w 595"/>
                <a:gd name="T81" fmla="*/ 45 h 787"/>
                <a:gd name="T82" fmla="*/ 130 w 595"/>
                <a:gd name="T83" fmla="*/ 103 h 787"/>
                <a:gd name="T84" fmla="*/ 92 w 595"/>
                <a:gd name="T85" fmla="*/ 121 h 787"/>
                <a:gd name="T86" fmla="*/ 23 w 595"/>
                <a:gd name="T87" fmla="*/ 161 h 787"/>
                <a:gd name="T88" fmla="*/ 27 w 595"/>
                <a:gd name="T89" fmla="*/ 206 h 787"/>
                <a:gd name="T90" fmla="*/ 5 w 595"/>
                <a:gd name="T91" fmla="*/ 253 h 787"/>
                <a:gd name="T92" fmla="*/ 25 w 595"/>
                <a:gd name="T93" fmla="*/ 298 h 787"/>
                <a:gd name="T94" fmla="*/ 3 w 595"/>
                <a:gd name="T95" fmla="*/ 323 h 787"/>
                <a:gd name="T96" fmla="*/ 52 w 595"/>
                <a:gd name="T97" fmla="*/ 345 h 787"/>
                <a:gd name="T98" fmla="*/ 77 w 595"/>
                <a:gd name="T99" fmla="*/ 383 h 787"/>
                <a:gd name="T100" fmla="*/ 86 w 595"/>
                <a:gd name="T101" fmla="*/ 424 h 787"/>
                <a:gd name="T102" fmla="*/ 81 w 595"/>
                <a:gd name="T103" fmla="*/ 462 h 787"/>
                <a:gd name="T104" fmla="*/ 72 w 595"/>
                <a:gd name="T105" fmla="*/ 502 h 787"/>
                <a:gd name="T106" fmla="*/ 137 w 595"/>
                <a:gd name="T107" fmla="*/ 491 h 787"/>
                <a:gd name="T108" fmla="*/ 171 w 595"/>
                <a:gd name="T109" fmla="*/ 471 h 787"/>
                <a:gd name="T110" fmla="*/ 234 w 595"/>
                <a:gd name="T111" fmla="*/ 480 h 787"/>
                <a:gd name="T112" fmla="*/ 265 w 595"/>
                <a:gd name="T113" fmla="*/ 504 h 787"/>
                <a:gd name="T114" fmla="*/ 249 w 595"/>
                <a:gd name="T115" fmla="*/ 518 h 787"/>
                <a:gd name="T116" fmla="*/ 242 w 595"/>
                <a:gd name="T117" fmla="*/ 572 h 787"/>
                <a:gd name="T118" fmla="*/ 218 w 595"/>
                <a:gd name="T119" fmla="*/ 621 h 787"/>
                <a:gd name="T120" fmla="*/ 180 w 595"/>
                <a:gd name="T121" fmla="*/ 643 h 787"/>
                <a:gd name="T122" fmla="*/ 112 w 595"/>
                <a:gd name="T123" fmla="*/ 697 h 787"/>
                <a:gd name="T124" fmla="*/ 47 w 595"/>
                <a:gd name="T125" fmla="*/ 751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" h="787">
                  <a:moveTo>
                    <a:pt x="225" y="762"/>
                  </a:moveTo>
                  <a:lnTo>
                    <a:pt x="240" y="762"/>
                  </a:lnTo>
                  <a:lnTo>
                    <a:pt x="249" y="767"/>
                  </a:lnTo>
                  <a:lnTo>
                    <a:pt x="254" y="769"/>
                  </a:lnTo>
                  <a:lnTo>
                    <a:pt x="258" y="771"/>
                  </a:lnTo>
                  <a:lnTo>
                    <a:pt x="263" y="767"/>
                  </a:lnTo>
                  <a:lnTo>
                    <a:pt x="272" y="753"/>
                  </a:lnTo>
                  <a:lnTo>
                    <a:pt x="283" y="738"/>
                  </a:lnTo>
                  <a:lnTo>
                    <a:pt x="290" y="731"/>
                  </a:lnTo>
                  <a:lnTo>
                    <a:pt x="296" y="729"/>
                  </a:lnTo>
                  <a:lnTo>
                    <a:pt x="299" y="722"/>
                  </a:lnTo>
                  <a:lnTo>
                    <a:pt x="301" y="711"/>
                  </a:lnTo>
                  <a:lnTo>
                    <a:pt x="301" y="702"/>
                  </a:lnTo>
                  <a:lnTo>
                    <a:pt x="299" y="697"/>
                  </a:lnTo>
                  <a:lnTo>
                    <a:pt x="299" y="693"/>
                  </a:lnTo>
                  <a:lnTo>
                    <a:pt x="296" y="693"/>
                  </a:lnTo>
                  <a:lnTo>
                    <a:pt x="294" y="691"/>
                  </a:lnTo>
                  <a:lnTo>
                    <a:pt x="294" y="691"/>
                  </a:lnTo>
                  <a:lnTo>
                    <a:pt x="294" y="688"/>
                  </a:lnTo>
                  <a:lnTo>
                    <a:pt x="294" y="688"/>
                  </a:lnTo>
                  <a:lnTo>
                    <a:pt x="296" y="684"/>
                  </a:lnTo>
                  <a:lnTo>
                    <a:pt x="301" y="679"/>
                  </a:lnTo>
                  <a:lnTo>
                    <a:pt x="319" y="666"/>
                  </a:lnTo>
                  <a:lnTo>
                    <a:pt x="341" y="659"/>
                  </a:lnTo>
                  <a:lnTo>
                    <a:pt x="366" y="661"/>
                  </a:lnTo>
                  <a:lnTo>
                    <a:pt x="382" y="664"/>
                  </a:lnTo>
                  <a:lnTo>
                    <a:pt x="393" y="668"/>
                  </a:lnTo>
                  <a:lnTo>
                    <a:pt x="399" y="675"/>
                  </a:lnTo>
                  <a:lnTo>
                    <a:pt x="411" y="688"/>
                  </a:lnTo>
                  <a:lnTo>
                    <a:pt x="420" y="708"/>
                  </a:lnTo>
                  <a:lnTo>
                    <a:pt x="426" y="724"/>
                  </a:lnTo>
                  <a:lnTo>
                    <a:pt x="433" y="740"/>
                  </a:lnTo>
                  <a:lnTo>
                    <a:pt x="435" y="744"/>
                  </a:lnTo>
                  <a:lnTo>
                    <a:pt x="435" y="747"/>
                  </a:lnTo>
                  <a:lnTo>
                    <a:pt x="435" y="749"/>
                  </a:lnTo>
                  <a:lnTo>
                    <a:pt x="435" y="751"/>
                  </a:lnTo>
                  <a:lnTo>
                    <a:pt x="435" y="753"/>
                  </a:lnTo>
                  <a:lnTo>
                    <a:pt x="435" y="753"/>
                  </a:lnTo>
                  <a:lnTo>
                    <a:pt x="438" y="756"/>
                  </a:lnTo>
                  <a:lnTo>
                    <a:pt x="442" y="758"/>
                  </a:lnTo>
                  <a:lnTo>
                    <a:pt x="449" y="762"/>
                  </a:lnTo>
                  <a:lnTo>
                    <a:pt x="469" y="769"/>
                  </a:lnTo>
                  <a:lnTo>
                    <a:pt x="485" y="776"/>
                  </a:lnTo>
                  <a:lnTo>
                    <a:pt x="496" y="787"/>
                  </a:lnTo>
                  <a:lnTo>
                    <a:pt x="498" y="785"/>
                  </a:lnTo>
                  <a:lnTo>
                    <a:pt x="500" y="785"/>
                  </a:lnTo>
                  <a:lnTo>
                    <a:pt x="505" y="782"/>
                  </a:lnTo>
                  <a:lnTo>
                    <a:pt x="512" y="780"/>
                  </a:lnTo>
                  <a:lnTo>
                    <a:pt x="516" y="778"/>
                  </a:lnTo>
                  <a:lnTo>
                    <a:pt x="521" y="773"/>
                  </a:lnTo>
                  <a:lnTo>
                    <a:pt x="521" y="769"/>
                  </a:lnTo>
                  <a:lnTo>
                    <a:pt x="521" y="760"/>
                  </a:lnTo>
                  <a:lnTo>
                    <a:pt x="518" y="751"/>
                  </a:lnTo>
                  <a:lnTo>
                    <a:pt x="518" y="747"/>
                  </a:lnTo>
                  <a:lnTo>
                    <a:pt x="518" y="744"/>
                  </a:lnTo>
                  <a:lnTo>
                    <a:pt x="518" y="742"/>
                  </a:lnTo>
                  <a:lnTo>
                    <a:pt x="518" y="742"/>
                  </a:lnTo>
                  <a:lnTo>
                    <a:pt x="518" y="740"/>
                  </a:lnTo>
                  <a:lnTo>
                    <a:pt x="516" y="738"/>
                  </a:lnTo>
                  <a:lnTo>
                    <a:pt x="516" y="733"/>
                  </a:lnTo>
                  <a:lnTo>
                    <a:pt x="516" y="726"/>
                  </a:lnTo>
                  <a:lnTo>
                    <a:pt x="516" y="720"/>
                  </a:lnTo>
                  <a:lnTo>
                    <a:pt x="514" y="715"/>
                  </a:lnTo>
                  <a:lnTo>
                    <a:pt x="514" y="715"/>
                  </a:lnTo>
                  <a:lnTo>
                    <a:pt x="514" y="715"/>
                  </a:lnTo>
                  <a:lnTo>
                    <a:pt x="516" y="717"/>
                  </a:lnTo>
                  <a:lnTo>
                    <a:pt x="516" y="717"/>
                  </a:lnTo>
                  <a:lnTo>
                    <a:pt x="516" y="720"/>
                  </a:lnTo>
                  <a:lnTo>
                    <a:pt x="516" y="720"/>
                  </a:lnTo>
                  <a:lnTo>
                    <a:pt x="516" y="717"/>
                  </a:lnTo>
                  <a:lnTo>
                    <a:pt x="518" y="713"/>
                  </a:lnTo>
                  <a:lnTo>
                    <a:pt x="525" y="713"/>
                  </a:lnTo>
                  <a:lnTo>
                    <a:pt x="536" y="708"/>
                  </a:lnTo>
                  <a:lnTo>
                    <a:pt x="554" y="702"/>
                  </a:lnTo>
                  <a:lnTo>
                    <a:pt x="561" y="697"/>
                  </a:lnTo>
                  <a:lnTo>
                    <a:pt x="565" y="695"/>
                  </a:lnTo>
                  <a:lnTo>
                    <a:pt x="568" y="693"/>
                  </a:lnTo>
                  <a:lnTo>
                    <a:pt x="570" y="693"/>
                  </a:lnTo>
                  <a:lnTo>
                    <a:pt x="572" y="691"/>
                  </a:lnTo>
                  <a:lnTo>
                    <a:pt x="572" y="691"/>
                  </a:lnTo>
                  <a:lnTo>
                    <a:pt x="572" y="688"/>
                  </a:lnTo>
                  <a:lnTo>
                    <a:pt x="574" y="688"/>
                  </a:lnTo>
                  <a:lnTo>
                    <a:pt x="579" y="686"/>
                  </a:lnTo>
                  <a:lnTo>
                    <a:pt x="583" y="682"/>
                  </a:lnTo>
                  <a:lnTo>
                    <a:pt x="590" y="679"/>
                  </a:lnTo>
                  <a:lnTo>
                    <a:pt x="592" y="677"/>
                  </a:lnTo>
                  <a:lnTo>
                    <a:pt x="595" y="675"/>
                  </a:lnTo>
                  <a:lnTo>
                    <a:pt x="595" y="675"/>
                  </a:lnTo>
                  <a:lnTo>
                    <a:pt x="592" y="673"/>
                  </a:lnTo>
                  <a:lnTo>
                    <a:pt x="590" y="673"/>
                  </a:lnTo>
                  <a:lnTo>
                    <a:pt x="588" y="670"/>
                  </a:lnTo>
                  <a:lnTo>
                    <a:pt x="588" y="668"/>
                  </a:lnTo>
                  <a:lnTo>
                    <a:pt x="588" y="666"/>
                  </a:lnTo>
                  <a:lnTo>
                    <a:pt x="586" y="664"/>
                  </a:lnTo>
                  <a:lnTo>
                    <a:pt x="583" y="661"/>
                  </a:lnTo>
                  <a:lnTo>
                    <a:pt x="581" y="661"/>
                  </a:lnTo>
                  <a:lnTo>
                    <a:pt x="577" y="664"/>
                  </a:lnTo>
                  <a:lnTo>
                    <a:pt x="572" y="664"/>
                  </a:lnTo>
                  <a:lnTo>
                    <a:pt x="565" y="666"/>
                  </a:lnTo>
                  <a:lnTo>
                    <a:pt x="561" y="668"/>
                  </a:lnTo>
                  <a:lnTo>
                    <a:pt x="559" y="668"/>
                  </a:lnTo>
                  <a:lnTo>
                    <a:pt x="559" y="668"/>
                  </a:lnTo>
                  <a:lnTo>
                    <a:pt x="556" y="668"/>
                  </a:lnTo>
                  <a:lnTo>
                    <a:pt x="556" y="668"/>
                  </a:lnTo>
                  <a:lnTo>
                    <a:pt x="552" y="668"/>
                  </a:lnTo>
                  <a:lnTo>
                    <a:pt x="547" y="668"/>
                  </a:lnTo>
                  <a:lnTo>
                    <a:pt x="541" y="668"/>
                  </a:lnTo>
                  <a:lnTo>
                    <a:pt x="534" y="670"/>
                  </a:lnTo>
                  <a:lnTo>
                    <a:pt x="530" y="670"/>
                  </a:lnTo>
                  <a:lnTo>
                    <a:pt x="527" y="670"/>
                  </a:lnTo>
                  <a:lnTo>
                    <a:pt x="525" y="670"/>
                  </a:lnTo>
                  <a:lnTo>
                    <a:pt x="527" y="668"/>
                  </a:lnTo>
                  <a:lnTo>
                    <a:pt x="527" y="668"/>
                  </a:lnTo>
                  <a:lnTo>
                    <a:pt x="525" y="668"/>
                  </a:lnTo>
                  <a:lnTo>
                    <a:pt x="525" y="666"/>
                  </a:lnTo>
                  <a:lnTo>
                    <a:pt x="521" y="664"/>
                  </a:lnTo>
                  <a:lnTo>
                    <a:pt x="518" y="659"/>
                  </a:lnTo>
                  <a:lnTo>
                    <a:pt x="516" y="652"/>
                  </a:lnTo>
                  <a:lnTo>
                    <a:pt x="516" y="643"/>
                  </a:lnTo>
                  <a:lnTo>
                    <a:pt x="516" y="630"/>
                  </a:lnTo>
                  <a:lnTo>
                    <a:pt x="516" y="626"/>
                  </a:lnTo>
                  <a:lnTo>
                    <a:pt x="516" y="621"/>
                  </a:lnTo>
                  <a:lnTo>
                    <a:pt x="516" y="619"/>
                  </a:lnTo>
                  <a:lnTo>
                    <a:pt x="518" y="619"/>
                  </a:lnTo>
                  <a:lnTo>
                    <a:pt x="521" y="619"/>
                  </a:lnTo>
                  <a:lnTo>
                    <a:pt x="523" y="619"/>
                  </a:lnTo>
                  <a:lnTo>
                    <a:pt x="527" y="619"/>
                  </a:lnTo>
                  <a:lnTo>
                    <a:pt x="532" y="619"/>
                  </a:lnTo>
                  <a:lnTo>
                    <a:pt x="538" y="617"/>
                  </a:lnTo>
                  <a:lnTo>
                    <a:pt x="545" y="612"/>
                  </a:lnTo>
                  <a:lnTo>
                    <a:pt x="552" y="608"/>
                  </a:lnTo>
                  <a:lnTo>
                    <a:pt x="556" y="605"/>
                  </a:lnTo>
                  <a:lnTo>
                    <a:pt x="559" y="603"/>
                  </a:lnTo>
                  <a:lnTo>
                    <a:pt x="559" y="603"/>
                  </a:lnTo>
                  <a:lnTo>
                    <a:pt x="559" y="603"/>
                  </a:lnTo>
                  <a:lnTo>
                    <a:pt x="556" y="603"/>
                  </a:lnTo>
                  <a:lnTo>
                    <a:pt x="554" y="603"/>
                  </a:lnTo>
                  <a:lnTo>
                    <a:pt x="550" y="603"/>
                  </a:lnTo>
                  <a:lnTo>
                    <a:pt x="547" y="603"/>
                  </a:lnTo>
                  <a:lnTo>
                    <a:pt x="543" y="601"/>
                  </a:lnTo>
                  <a:lnTo>
                    <a:pt x="541" y="599"/>
                  </a:lnTo>
                  <a:lnTo>
                    <a:pt x="538" y="596"/>
                  </a:lnTo>
                  <a:lnTo>
                    <a:pt x="536" y="592"/>
                  </a:lnTo>
                  <a:lnTo>
                    <a:pt x="534" y="590"/>
                  </a:lnTo>
                  <a:lnTo>
                    <a:pt x="534" y="587"/>
                  </a:lnTo>
                  <a:lnTo>
                    <a:pt x="534" y="590"/>
                  </a:lnTo>
                  <a:lnTo>
                    <a:pt x="532" y="590"/>
                  </a:lnTo>
                  <a:lnTo>
                    <a:pt x="532" y="592"/>
                  </a:lnTo>
                  <a:lnTo>
                    <a:pt x="530" y="594"/>
                  </a:lnTo>
                  <a:lnTo>
                    <a:pt x="527" y="594"/>
                  </a:lnTo>
                  <a:lnTo>
                    <a:pt x="525" y="596"/>
                  </a:lnTo>
                  <a:lnTo>
                    <a:pt x="518" y="594"/>
                  </a:lnTo>
                  <a:lnTo>
                    <a:pt x="514" y="594"/>
                  </a:lnTo>
                  <a:lnTo>
                    <a:pt x="512" y="592"/>
                  </a:lnTo>
                  <a:lnTo>
                    <a:pt x="509" y="590"/>
                  </a:lnTo>
                  <a:lnTo>
                    <a:pt x="507" y="585"/>
                  </a:lnTo>
                  <a:lnTo>
                    <a:pt x="507" y="581"/>
                  </a:lnTo>
                  <a:lnTo>
                    <a:pt x="507" y="578"/>
                  </a:lnTo>
                  <a:lnTo>
                    <a:pt x="509" y="576"/>
                  </a:lnTo>
                  <a:lnTo>
                    <a:pt x="514" y="574"/>
                  </a:lnTo>
                  <a:lnTo>
                    <a:pt x="518" y="569"/>
                  </a:lnTo>
                  <a:lnTo>
                    <a:pt x="521" y="565"/>
                  </a:lnTo>
                  <a:lnTo>
                    <a:pt x="523" y="563"/>
                  </a:lnTo>
                  <a:lnTo>
                    <a:pt x="525" y="561"/>
                  </a:lnTo>
                  <a:lnTo>
                    <a:pt x="525" y="558"/>
                  </a:lnTo>
                  <a:lnTo>
                    <a:pt x="525" y="558"/>
                  </a:lnTo>
                  <a:lnTo>
                    <a:pt x="523" y="556"/>
                  </a:lnTo>
                  <a:lnTo>
                    <a:pt x="523" y="554"/>
                  </a:lnTo>
                  <a:lnTo>
                    <a:pt x="521" y="549"/>
                  </a:lnTo>
                  <a:lnTo>
                    <a:pt x="521" y="540"/>
                  </a:lnTo>
                  <a:lnTo>
                    <a:pt x="521" y="534"/>
                  </a:lnTo>
                  <a:lnTo>
                    <a:pt x="521" y="531"/>
                  </a:lnTo>
                  <a:lnTo>
                    <a:pt x="521" y="529"/>
                  </a:lnTo>
                  <a:lnTo>
                    <a:pt x="523" y="529"/>
                  </a:lnTo>
                  <a:lnTo>
                    <a:pt x="523" y="529"/>
                  </a:lnTo>
                  <a:lnTo>
                    <a:pt x="523" y="531"/>
                  </a:lnTo>
                  <a:lnTo>
                    <a:pt x="525" y="531"/>
                  </a:lnTo>
                  <a:lnTo>
                    <a:pt x="527" y="529"/>
                  </a:lnTo>
                  <a:lnTo>
                    <a:pt x="530" y="525"/>
                  </a:lnTo>
                  <a:lnTo>
                    <a:pt x="532" y="518"/>
                  </a:lnTo>
                  <a:lnTo>
                    <a:pt x="534" y="516"/>
                  </a:lnTo>
                  <a:lnTo>
                    <a:pt x="536" y="513"/>
                  </a:lnTo>
                  <a:lnTo>
                    <a:pt x="536" y="513"/>
                  </a:lnTo>
                  <a:lnTo>
                    <a:pt x="538" y="513"/>
                  </a:lnTo>
                  <a:lnTo>
                    <a:pt x="538" y="509"/>
                  </a:lnTo>
                  <a:lnTo>
                    <a:pt x="538" y="504"/>
                  </a:lnTo>
                  <a:lnTo>
                    <a:pt x="536" y="500"/>
                  </a:lnTo>
                  <a:lnTo>
                    <a:pt x="536" y="498"/>
                  </a:lnTo>
                  <a:lnTo>
                    <a:pt x="534" y="498"/>
                  </a:lnTo>
                  <a:lnTo>
                    <a:pt x="532" y="495"/>
                  </a:lnTo>
                  <a:lnTo>
                    <a:pt x="530" y="495"/>
                  </a:lnTo>
                  <a:lnTo>
                    <a:pt x="527" y="495"/>
                  </a:lnTo>
                  <a:lnTo>
                    <a:pt x="525" y="491"/>
                  </a:lnTo>
                  <a:lnTo>
                    <a:pt x="523" y="489"/>
                  </a:lnTo>
                  <a:lnTo>
                    <a:pt x="521" y="484"/>
                  </a:lnTo>
                  <a:lnTo>
                    <a:pt x="523" y="482"/>
                  </a:lnTo>
                  <a:lnTo>
                    <a:pt x="523" y="478"/>
                  </a:lnTo>
                  <a:lnTo>
                    <a:pt x="523" y="471"/>
                  </a:lnTo>
                  <a:lnTo>
                    <a:pt x="525" y="464"/>
                  </a:lnTo>
                  <a:lnTo>
                    <a:pt x="525" y="460"/>
                  </a:lnTo>
                  <a:lnTo>
                    <a:pt x="527" y="455"/>
                  </a:lnTo>
                  <a:lnTo>
                    <a:pt x="532" y="453"/>
                  </a:lnTo>
                  <a:lnTo>
                    <a:pt x="536" y="451"/>
                  </a:lnTo>
                  <a:lnTo>
                    <a:pt x="543" y="448"/>
                  </a:lnTo>
                  <a:lnTo>
                    <a:pt x="547" y="448"/>
                  </a:lnTo>
                  <a:lnTo>
                    <a:pt x="552" y="444"/>
                  </a:lnTo>
                  <a:lnTo>
                    <a:pt x="554" y="439"/>
                  </a:lnTo>
                  <a:lnTo>
                    <a:pt x="556" y="437"/>
                  </a:lnTo>
                  <a:lnTo>
                    <a:pt x="556" y="435"/>
                  </a:lnTo>
                  <a:lnTo>
                    <a:pt x="556" y="433"/>
                  </a:lnTo>
                  <a:lnTo>
                    <a:pt x="559" y="433"/>
                  </a:lnTo>
                  <a:lnTo>
                    <a:pt x="559" y="433"/>
                  </a:lnTo>
                  <a:lnTo>
                    <a:pt x="561" y="433"/>
                  </a:lnTo>
                  <a:lnTo>
                    <a:pt x="565" y="433"/>
                  </a:lnTo>
                  <a:lnTo>
                    <a:pt x="570" y="433"/>
                  </a:lnTo>
                  <a:lnTo>
                    <a:pt x="577" y="428"/>
                  </a:lnTo>
                  <a:lnTo>
                    <a:pt x="581" y="426"/>
                  </a:lnTo>
                  <a:lnTo>
                    <a:pt x="583" y="424"/>
                  </a:lnTo>
                  <a:lnTo>
                    <a:pt x="586" y="424"/>
                  </a:lnTo>
                  <a:lnTo>
                    <a:pt x="586" y="424"/>
                  </a:lnTo>
                  <a:lnTo>
                    <a:pt x="583" y="424"/>
                  </a:lnTo>
                  <a:lnTo>
                    <a:pt x="581" y="424"/>
                  </a:lnTo>
                  <a:lnTo>
                    <a:pt x="579" y="424"/>
                  </a:lnTo>
                  <a:lnTo>
                    <a:pt x="577" y="422"/>
                  </a:lnTo>
                  <a:lnTo>
                    <a:pt x="574" y="422"/>
                  </a:lnTo>
                  <a:lnTo>
                    <a:pt x="572" y="419"/>
                  </a:lnTo>
                  <a:lnTo>
                    <a:pt x="572" y="415"/>
                  </a:lnTo>
                  <a:lnTo>
                    <a:pt x="568" y="413"/>
                  </a:lnTo>
                  <a:lnTo>
                    <a:pt x="565" y="410"/>
                  </a:lnTo>
                  <a:lnTo>
                    <a:pt x="561" y="408"/>
                  </a:lnTo>
                  <a:lnTo>
                    <a:pt x="554" y="406"/>
                  </a:lnTo>
                  <a:lnTo>
                    <a:pt x="550" y="401"/>
                  </a:lnTo>
                  <a:lnTo>
                    <a:pt x="543" y="397"/>
                  </a:lnTo>
                  <a:lnTo>
                    <a:pt x="538" y="392"/>
                  </a:lnTo>
                  <a:lnTo>
                    <a:pt x="538" y="390"/>
                  </a:lnTo>
                  <a:lnTo>
                    <a:pt x="536" y="388"/>
                  </a:lnTo>
                  <a:lnTo>
                    <a:pt x="536" y="388"/>
                  </a:lnTo>
                  <a:lnTo>
                    <a:pt x="538" y="390"/>
                  </a:lnTo>
                  <a:lnTo>
                    <a:pt x="538" y="390"/>
                  </a:lnTo>
                  <a:lnTo>
                    <a:pt x="538" y="390"/>
                  </a:lnTo>
                  <a:lnTo>
                    <a:pt x="538" y="388"/>
                  </a:lnTo>
                  <a:lnTo>
                    <a:pt x="538" y="386"/>
                  </a:lnTo>
                  <a:lnTo>
                    <a:pt x="536" y="379"/>
                  </a:lnTo>
                  <a:lnTo>
                    <a:pt x="536" y="374"/>
                  </a:lnTo>
                  <a:lnTo>
                    <a:pt x="536" y="370"/>
                  </a:lnTo>
                  <a:lnTo>
                    <a:pt x="541" y="363"/>
                  </a:lnTo>
                  <a:lnTo>
                    <a:pt x="543" y="357"/>
                  </a:lnTo>
                  <a:lnTo>
                    <a:pt x="545" y="343"/>
                  </a:lnTo>
                  <a:lnTo>
                    <a:pt x="547" y="332"/>
                  </a:lnTo>
                  <a:lnTo>
                    <a:pt x="545" y="314"/>
                  </a:lnTo>
                  <a:lnTo>
                    <a:pt x="545" y="309"/>
                  </a:lnTo>
                  <a:lnTo>
                    <a:pt x="543" y="305"/>
                  </a:lnTo>
                  <a:lnTo>
                    <a:pt x="541" y="303"/>
                  </a:lnTo>
                  <a:lnTo>
                    <a:pt x="536" y="300"/>
                  </a:lnTo>
                  <a:lnTo>
                    <a:pt x="532" y="298"/>
                  </a:lnTo>
                  <a:lnTo>
                    <a:pt x="527" y="298"/>
                  </a:lnTo>
                  <a:lnTo>
                    <a:pt x="523" y="296"/>
                  </a:lnTo>
                  <a:lnTo>
                    <a:pt x="518" y="294"/>
                  </a:lnTo>
                  <a:lnTo>
                    <a:pt x="516" y="289"/>
                  </a:lnTo>
                  <a:lnTo>
                    <a:pt x="514" y="285"/>
                  </a:lnTo>
                  <a:lnTo>
                    <a:pt x="512" y="283"/>
                  </a:lnTo>
                  <a:lnTo>
                    <a:pt x="509" y="280"/>
                  </a:lnTo>
                  <a:lnTo>
                    <a:pt x="505" y="278"/>
                  </a:lnTo>
                  <a:lnTo>
                    <a:pt x="503" y="276"/>
                  </a:lnTo>
                  <a:lnTo>
                    <a:pt x="498" y="274"/>
                  </a:lnTo>
                  <a:lnTo>
                    <a:pt x="491" y="271"/>
                  </a:lnTo>
                  <a:lnTo>
                    <a:pt x="482" y="269"/>
                  </a:lnTo>
                  <a:lnTo>
                    <a:pt x="476" y="265"/>
                  </a:lnTo>
                  <a:lnTo>
                    <a:pt x="471" y="265"/>
                  </a:lnTo>
                  <a:lnTo>
                    <a:pt x="469" y="262"/>
                  </a:lnTo>
                  <a:lnTo>
                    <a:pt x="467" y="262"/>
                  </a:lnTo>
                  <a:lnTo>
                    <a:pt x="464" y="262"/>
                  </a:lnTo>
                  <a:lnTo>
                    <a:pt x="462" y="265"/>
                  </a:lnTo>
                  <a:lnTo>
                    <a:pt x="460" y="262"/>
                  </a:lnTo>
                  <a:lnTo>
                    <a:pt x="456" y="262"/>
                  </a:lnTo>
                  <a:lnTo>
                    <a:pt x="449" y="260"/>
                  </a:lnTo>
                  <a:lnTo>
                    <a:pt x="442" y="258"/>
                  </a:lnTo>
                  <a:lnTo>
                    <a:pt x="438" y="256"/>
                  </a:lnTo>
                  <a:lnTo>
                    <a:pt x="435" y="256"/>
                  </a:lnTo>
                  <a:lnTo>
                    <a:pt x="433" y="253"/>
                  </a:lnTo>
                  <a:lnTo>
                    <a:pt x="433" y="251"/>
                  </a:lnTo>
                  <a:lnTo>
                    <a:pt x="433" y="251"/>
                  </a:lnTo>
                  <a:lnTo>
                    <a:pt x="433" y="249"/>
                  </a:lnTo>
                  <a:lnTo>
                    <a:pt x="433" y="244"/>
                  </a:lnTo>
                  <a:lnTo>
                    <a:pt x="431" y="242"/>
                  </a:lnTo>
                  <a:lnTo>
                    <a:pt x="426" y="233"/>
                  </a:lnTo>
                  <a:lnTo>
                    <a:pt x="424" y="226"/>
                  </a:lnTo>
                  <a:lnTo>
                    <a:pt x="424" y="218"/>
                  </a:lnTo>
                  <a:lnTo>
                    <a:pt x="420" y="200"/>
                  </a:lnTo>
                  <a:lnTo>
                    <a:pt x="420" y="193"/>
                  </a:lnTo>
                  <a:lnTo>
                    <a:pt x="420" y="188"/>
                  </a:lnTo>
                  <a:lnTo>
                    <a:pt x="420" y="186"/>
                  </a:lnTo>
                  <a:lnTo>
                    <a:pt x="420" y="184"/>
                  </a:lnTo>
                  <a:lnTo>
                    <a:pt x="422" y="184"/>
                  </a:lnTo>
                  <a:lnTo>
                    <a:pt x="422" y="186"/>
                  </a:lnTo>
                  <a:lnTo>
                    <a:pt x="424" y="186"/>
                  </a:lnTo>
                  <a:lnTo>
                    <a:pt x="426" y="188"/>
                  </a:lnTo>
                  <a:lnTo>
                    <a:pt x="429" y="188"/>
                  </a:lnTo>
                  <a:lnTo>
                    <a:pt x="431" y="188"/>
                  </a:lnTo>
                  <a:lnTo>
                    <a:pt x="449" y="186"/>
                  </a:lnTo>
                  <a:lnTo>
                    <a:pt x="476" y="186"/>
                  </a:lnTo>
                  <a:lnTo>
                    <a:pt x="482" y="186"/>
                  </a:lnTo>
                  <a:lnTo>
                    <a:pt x="489" y="186"/>
                  </a:lnTo>
                  <a:lnTo>
                    <a:pt x="491" y="186"/>
                  </a:lnTo>
                  <a:lnTo>
                    <a:pt x="496" y="186"/>
                  </a:lnTo>
                  <a:lnTo>
                    <a:pt x="498" y="184"/>
                  </a:lnTo>
                  <a:lnTo>
                    <a:pt x="503" y="184"/>
                  </a:lnTo>
                  <a:lnTo>
                    <a:pt x="507" y="182"/>
                  </a:lnTo>
                  <a:lnTo>
                    <a:pt x="514" y="179"/>
                  </a:lnTo>
                  <a:lnTo>
                    <a:pt x="516" y="179"/>
                  </a:lnTo>
                  <a:lnTo>
                    <a:pt x="518" y="177"/>
                  </a:lnTo>
                  <a:lnTo>
                    <a:pt x="521" y="177"/>
                  </a:lnTo>
                  <a:lnTo>
                    <a:pt x="523" y="175"/>
                  </a:lnTo>
                  <a:lnTo>
                    <a:pt x="525" y="175"/>
                  </a:lnTo>
                  <a:lnTo>
                    <a:pt x="532" y="173"/>
                  </a:lnTo>
                  <a:lnTo>
                    <a:pt x="538" y="170"/>
                  </a:lnTo>
                  <a:lnTo>
                    <a:pt x="545" y="168"/>
                  </a:lnTo>
                  <a:lnTo>
                    <a:pt x="550" y="166"/>
                  </a:lnTo>
                  <a:lnTo>
                    <a:pt x="552" y="164"/>
                  </a:lnTo>
                  <a:lnTo>
                    <a:pt x="552" y="161"/>
                  </a:lnTo>
                  <a:lnTo>
                    <a:pt x="554" y="159"/>
                  </a:lnTo>
                  <a:lnTo>
                    <a:pt x="554" y="157"/>
                  </a:lnTo>
                  <a:lnTo>
                    <a:pt x="554" y="153"/>
                  </a:lnTo>
                  <a:lnTo>
                    <a:pt x="554" y="148"/>
                  </a:lnTo>
                  <a:lnTo>
                    <a:pt x="554" y="144"/>
                  </a:lnTo>
                  <a:lnTo>
                    <a:pt x="554" y="141"/>
                  </a:lnTo>
                  <a:lnTo>
                    <a:pt x="554" y="141"/>
                  </a:lnTo>
                  <a:lnTo>
                    <a:pt x="554" y="141"/>
                  </a:lnTo>
                  <a:lnTo>
                    <a:pt x="554" y="141"/>
                  </a:lnTo>
                  <a:lnTo>
                    <a:pt x="552" y="141"/>
                  </a:lnTo>
                  <a:lnTo>
                    <a:pt x="552" y="137"/>
                  </a:lnTo>
                  <a:lnTo>
                    <a:pt x="550" y="132"/>
                  </a:lnTo>
                  <a:lnTo>
                    <a:pt x="547" y="128"/>
                  </a:lnTo>
                  <a:lnTo>
                    <a:pt x="547" y="126"/>
                  </a:lnTo>
                  <a:lnTo>
                    <a:pt x="545" y="121"/>
                  </a:lnTo>
                  <a:lnTo>
                    <a:pt x="541" y="114"/>
                  </a:lnTo>
                  <a:lnTo>
                    <a:pt x="538" y="108"/>
                  </a:lnTo>
                  <a:lnTo>
                    <a:pt x="534" y="101"/>
                  </a:lnTo>
                  <a:lnTo>
                    <a:pt x="534" y="96"/>
                  </a:lnTo>
                  <a:lnTo>
                    <a:pt x="532" y="90"/>
                  </a:lnTo>
                  <a:lnTo>
                    <a:pt x="532" y="85"/>
                  </a:lnTo>
                  <a:lnTo>
                    <a:pt x="530" y="92"/>
                  </a:lnTo>
                  <a:lnTo>
                    <a:pt x="527" y="99"/>
                  </a:lnTo>
                  <a:lnTo>
                    <a:pt x="527" y="103"/>
                  </a:lnTo>
                  <a:lnTo>
                    <a:pt x="525" y="108"/>
                  </a:lnTo>
                  <a:lnTo>
                    <a:pt x="523" y="110"/>
                  </a:lnTo>
                  <a:lnTo>
                    <a:pt x="518" y="112"/>
                  </a:lnTo>
                  <a:lnTo>
                    <a:pt x="514" y="112"/>
                  </a:lnTo>
                  <a:lnTo>
                    <a:pt x="503" y="114"/>
                  </a:lnTo>
                  <a:lnTo>
                    <a:pt x="496" y="117"/>
                  </a:lnTo>
                  <a:lnTo>
                    <a:pt x="489" y="117"/>
                  </a:lnTo>
                  <a:lnTo>
                    <a:pt x="482" y="112"/>
                  </a:lnTo>
                  <a:lnTo>
                    <a:pt x="473" y="99"/>
                  </a:lnTo>
                  <a:lnTo>
                    <a:pt x="469" y="88"/>
                  </a:lnTo>
                  <a:lnTo>
                    <a:pt x="464" y="79"/>
                  </a:lnTo>
                  <a:lnTo>
                    <a:pt x="462" y="74"/>
                  </a:lnTo>
                  <a:lnTo>
                    <a:pt x="462" y="65"/>
                  </a:lnTo>
                  <a:lnTo>
                    <a:pt x="464" y="54"/>
                  </a:lnTo>
                  <a:lnTo>
                    <a:pt x="464" y="38"/>
                  </a:lnTo>
                  <a:lnTo>
                    <a:pt x="464" y="27"/>
                  </a:lnTo>
                  <a:lnTo>
                    <a:pt x="460" y="18"/>
                  </a:lnTo>
                  <a:lnTo>
                    <a:pt x="449" y="11"/>
                  </a:lnTo>
                  <a:lnTo>
                    <a:pt x="433" y="9"/>
                  </a:lnTo>
                  <a:lnTo>
                    <a:pt x="417" y="9"/>
                  </a:lnTo>
                  <a:lnTo>
                    <a:pt x="399" y="5"/>
                  </a:lnTo>
                  <a:lnTo>
                    <a:pt x="384" y="2"/>
                  </a:lnTo>
                  <a:lnTo>
                    <a:pt x="373" y="0"/>
                  </a:lnTo>
                  <a:lnTo>
                    <a:pt x="364" y="0"/>
                  </a:lnTo>
                  <a:lnTo>
                    <a:pt x="364" y="5"/>
                  </a:lnTo>
                  <a:lnTo>
                    <a:pt x="361" y="11"/>
                  </a:lnTo>
                  <a:lnTo>
                    <a:pt x="355" y="20"/>
                  </a:lnTo>
                  <a:lnTo>
                    <a:pt x="341" y="29"/>
                  </a:lnTo>
                  <a:lnTo>
                    <a:pt x="328" y="36"/>
                  </a:lnTo>
                  <a:lnTo>
                    <a:pt x="314" y="40"/>
                  </a:lnTo>
                  <a:lnTo>
                    <a:pt x="301" y="38"/>
                  </a:lnTo>
                  <a:lnTo>
                    <a:pt x="294" y="38"/>
                  </a:lnTo>
                  <a:lnTo>
                    <a:pt x="285" y="34"/>
                  </a:lnTo>
                  <a:lnTo>
                    <a:pt x="269" y="25"/>
                  </a:lnTo>
                  <a:lnTo>
                    <a:pt x="258" y="18"/>
                  </a:lnTo>
                  <a:lnTo>
                    <a:pt x="249" y="14"/>
                  </a:lnTo>
                  <a:lnTo>
                    <a:pt x="240" y="11"/>
                  </a:lnTo>
                  <a:lnTo>
                    <a:pt x="227" y="9"/>
                  </a:lnTo>
                  <a:lnTo>
                    <a:pt x="204" y="9"/>
                  </a:lnTo>
                  <a:lnTo>
                    <a:pt x="182" y="9"/>
                  </a:lnTo>
                  <a:lnTo>
                    <a:pt x="166" y="7"/>
                  </a:lnTo>
                  <a:lnTo>
                    <a:pt x="155" y="5"/>
                  </a:lnTo>
                  <a:lnTo>
                    <a:pt x="146" y="2"/>
                  </a:lnTo>
                  <a:lnTo>
                    <a:pt x="135" y="2"/>
                  </a:lnTo>
                  <a:lnTo>
                    <a:pt x="117" y="0"/>
                  </a:lnTo>
                  <a:lnTo>
                    <a:pt x="101" y="2"/>
                  </a:lnTo>
                  <a:lnTo>
                    <a:pt x="101" y="5"/>
                  </a:lnTo>
                  <a:lnTo>
                    <a:pt x="99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7" y="11"/>
                  </a:lnTo>
                  <a:lnTo>
                    <a:pt x="97" y="16"/>
                  </a:lnTo>
                  <a:lnTo>
                    <a:pt x="99" y="20"/>
                  </a:lnTo>
                  <a:lnTo>
                    <a:pt x="101" y="25"/>
                  </a:lnTo>
                  <a:lnTo>
                    <a:pt x="103" y="29"/>
                  </a:lnTo>
                  <a:lnTo>
                    <a:pt x="103" y="31"/>
                  </a:lnTo>
                  <a:lnTo>
                    <a:pt x="106" y="31"/>
                  </a:lnTo>
                  <a:lnTo>
                    <a:pt x="108" y="34"/>
                  </a:lnTo>
                  <a:lnTo>
                    <a:pt x="110" y="38"/>
                  </a:lnTo>
                  <a:lnTo>
                    <a:pt x="112" y="43"/>
                  </a:lnTo>
                  <a:lnTo>
                    <a:pt x="115" y="45"/>
                  </a:lnTo>
                  <a:lnTo>
                    <a:pt x="115" y="47"/>
                  </a:lnTo>
                  <a:lnTo>
                    <a:pt x="117" y="47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47"/>
                  </a:lnTo>
                  <a:lnTo>
                    <a:pt x="119" y="49"/>
                  </a:lnTo>
                  <a:lnTo>
                    <a:pt x="121" y="56"/>
                  </a:lnTo>
                  <a:lnTo>
                    <a:pt x="130" y="72"/>
                  </a:lnTo>
                  <a:lnTo>
                    <a:pt x="139" y="83"/>
                  </a:lnTo>
                  <a:lnTo>
                    <a:pt x="144" y="92"/>
                  </a:lnTo>
                  <a:lnTo>
                    <a:pt x="139" y="99"/>
                  </a:lnTo>
                  <a:lnTo>
                    <a:pt x="135" y="101"/>
                  </a:lnTo>
                  <a:lnTo>
                    <a:pt x="130" y="103"/>
                  </a:lnTo>
                  <a:lnTo>
                    <a:pt x="128" y="103"/>
                  </a:lnTo>
                  <a:lnTo>
                    <a:pt x="126" y="101"/>
                  </a:lnTo>
                  <a:lnTo>
                    <a:pt x="124" y="101"/>
                  </a:lnTo>
                  <a:lnTo>
                    <a:pt x="121" y="101"/>
                  </a:lnTo>
                  <a:lnTo>
                    <a:pt x="117" y="103"/>
                  </a:lnTo>
                  <a:lnTo>
                    <a:pt x="112" y="105"/>
                  </a:lnTo>
                  <a:lnTo>
                    <a:pt x="108" y="110"/>
                  </a:lnTo>
                  <a:lnTo>
                    <a:pt x="101" y="114"/>
                  </a:lnTo>
                  <a:lnTo>
                    <a:pt x="97" y="119"/>
                  </a:lnTo>
                  <a:lnTo>
                    <a:pt x="92" y="121"/>
                  </a:lnTo>
                  <a:lnTo>
                    <a:pt x="90" y="123"/>
                  </a:lnTo>
                  <a:lnTo>
                    <a:pt x="88" y="126"/>
                  </a:lnTo>
                  <a:lnTo>
                    <a:pt x="86" y="128"/>
                  </a:lnTo>
                  <a:lnTo>
                    <a:pt x="83" y="132"/>
                  </a:lnTo>
                  <a:lnTo>
                    <a:pt x="79" y="135"/>
                  </a:lnTo>
                  <a:lnTo>
                    <a:pt x="74" y="141"/>
                  </a:lnTo>
                  <a:lnTo>
                    <a:pt x="56" y="153"/>
                  </a:lnTo>
                  <a:lnTo>
                    <a:pt x="41" y="157"/>
                  </a:lnTo>
                  <a:lnTo>
                    <a:pt x="27" y="159"/>
                  </a:lnTo>
                  <a:lnTo>
                    <a:pt x="23" y="161"/>
                  </a:lnTo>
                  <a:lnTo>
                    <a:pt x="18" y="164"/>
                  </a:lnTo>
                  <a:lnTo>
                    <a:pt x="16" y="170"/>
                  </a:lnTo>
                  <a:lnTo>
                    <a:pt x="16" y="177"/>
                  </a:lnTo>
                  <a:lnTo>
                    <a:pt x="16" y="184"/>
                  </a:lnTo>
                  <a:lnTo>
                    <a:pt x="20" y="188"/>
                  </a:lnTo>
                  <a:lnTo>
                    <a:pt x="23" y="193"/>
                  </a:lnTo>
                  <a:lnTo>
                    <a:pt x="25" y="195"/>
                  </a:lnTo>
                  <a:lnTo>
                    <a:pt x="25" y="197"/>
                  </a:lnTo>
                  <a:lnTo>
                    <a:pt x="27" y="202"/>
                  </a:lnTo>
                  <a:lnTo>
                    <a:pt x="27" y="206"/>
                  </a:lnTo>
                  <a:lnTo>
                    <a:pt x="25" y="213"/>
                  </a:lnTo>
                  <a:lnTo>
                    <a:pt x="23" y="220"/>
                  </a:lnTo>
                  <a:lnTo>
                    <a:pt x="20" y="224"/>
                  </a:lnTo>
                  <a:lnTo>
                    <a:pt x="16" y="229"/>
                  </a:lnTo>
                  <a:lnTo>
                    <a:pt x="14" y="231"/>
                  </a:lnTo>
                  <a:lnTo>
                    <a:pt x="12" y="233"/>
                  </a:lnTo>
                  <a:lnTo>
                    <a:pt x="9" y="235"/>
                  </a:lnTo>
                  <a:lnTo>
                    <a:pt x="7" y="242"/>
                  </a:lnTo>
                  <a:lnTo>
                    <a:pt x="5" y="247"/>
                  </a:lnTo>
                  <a:lnTo>
                    <a:pt x="5" y="253"/>
                  </a:lnTo>
                  <a:lnTo>
                    <a:pt x="7" y="258"/>
                  </a:lnTo>
                  <a:lnTo>
                    <a:pt x="9" y="262"/>
                  </a:lnTo>
                  <a:lnTo>
                    <a:pt x="12" y="267"/>
                  </a:lnTo>
                  <a:lnTo>
                    <a:pt x="14" y="271"/>
                  </a:lnTo>
                  <a:lnTo>
                    <a:pt x="16" y="274"/>
                  </a:lnTo>
                  <a:lnTo>
                    <a:pt x="18" y="278"/>
                  </a:lnTo>
                  <a:lnTo>
                    <a:pt x="20" y="285"/>
                  </a:lnTo>
                  <a:lnTo>
                    <a:pt x="23" y="289"/>
                  </a:lnTo>
                  <a:lnTo>
                    <a:pt x="25" y="294"/>
                  </a:lnTo>
                  <a:lnTo>
                    <a:pt x="25" y="298"/>
                  </a:lnTo>
                  <a:lnTo>
                    <a:pt x="23" y="303"/>
                  </a:lnTo>
                  <a:lnTo>
                    <a:pt x="20" y="307"/>
                  </a:lnTo>
                  <a:lnTo>
                    <a:pt x="14" y="309"/>
                  </a:lnTo>
                  <a:lnTo>
                    <a:pt x="9" y="312"/>
                  </a:lnTo>
                  <a:lnTo>
                    <a:pt x="5" y="312"/>
                  </a:lnTo>
                  <a:lnTo>
                    <a:pt x="3" y="314"/>
                  </a:lnTo>
                  <a:lnTo>
                    <a:pt x="0" y="316"/>
                  </a:lnTo>
                  <a:lnTo>
                    <a:pt x="0" y="316"/>
                  </a:lnTo>
                  <a:lnTo>
                    <a:pt x="0" y="318"/>
                  </a:lnTo>
                  <a:lnTo>
                    <a:pt x="3" y="323"/>
                  </a:lnTo>
                  <a:lnTo>
                    <a:pt x="9" y="330"/>
                  </a:lnTo>
                  <a:lnTo>
                    <a:pt x="18" y="336"/>
                  </a:lnTo>
                  <a:lnTo>
                    <a:pt x="25" y="336"/>
                  </a:lnTo>
                  <a:lnTo>
                    <a:pt x="32" y="339"/>
                  </a:lnTo>
                  <a:lnTo>
                    <a:pt x="36" y="339"/>
                  </a:lnTo>
                  <a:lnTo>
                    <a:pt x="38" y="339"/>
                  </a:lnTo>
                  <a:lnTo>
                    <a:pt x="41" y="339"/>
                  </a:lnTo>
                  <a:lnTo>
                    <a:pt x="43" y="341"/>
                  </a:lnTo>
                  <a:lnTo>
                    <a:pt x="47" y="343"/>
                  </a:lnTo>
                  <a:lnTo>
                    <a:pt x="52" y="345"/>
                  </a:lnTo>
                  <a:lnTo>
                    <a:pt x="54" y="350"/>
                  </a:lnTo>
                  <a:lnTo>
                    <a:pt x="59" y="357"/>
                  </a:lnTo>
                  <a:lnTo>
                    <a:pt x="61" y="361"/>
                  </a:lnTo>
                  <a:lnTo>
                    <a:pt x="63" y="365"/>
                  </a:lnTo>
                  <a:lnTo>
                    <a:pt x="65" y="372"/>
                  </a:lnTo>
                  <a:lnTo>
                    <a:pt x="68" y="374"/>
                  </a:lnTo>
                  <a:lnTo>
                    <a:pt x="70" y="377"/>
                  </a:lnTo>
                  <a:lnTo>
                    <a:pt x="72" y="379"/>
                  </a:lnTo>
                  <a:lnTo>
                    <a:pt x="74" y="379"/>
                  </a:lnTo>
                  <a:lnTo>
                    <a:pt x="77" y="383"/>
                  </a:lnTo>
                  <a:lnTo>
                    <a:pt x="79" y="388"/>
                  </a:lnTo>
                  <a:lnTo>
                    <a:pt x="79" y="395"/>
                  </a:lnTo>
                  <a:lnTo>
                    <a:pt x="81" y="401"/>
                  </a:lnTo>
                  <a:lnTo>
                    <a:pt x="81" y="406"/>
                  </a:lnTo>
                  <a:lnTo>
                    <a:pt x="79" y="408"/>
                  </a:lnTo>
                  <a:lnTo>
                    <a:pt x="79" y="410"/>
                  </a:lnTo>
                  <a:lnTo>
                    <a:pt x="79" y="413"/>
                  </a:lnTo>
                  <a:lnTo>
                    <a:pt x="79" y="417"/>
                  </a:lnTo>
                  <a:lnTo>
                    <a:pt x="83" y="422"/>
                  </a:lnTo>
                  <a:lnTo>
                    <a:pt x="86" y="424"/>
                  </a:lnTo>
                  <a:lnTo>
                    <a:pt x="88" y="428"/>
                  </a:lnTo>
                  <a:lnTo>
                    <a:pt x="92" y="428"/>
                  </a:lnTo>
                  <a:lnTo>
                    <a:pt x="94" y="430"/>
                  </a:lnTo>
                  <a:lnTo>
                    <a:pt x="94" y="433"/>
                  </a:lnTo>
                  <a:lnTo>
                    <a:pt x="97" y="435"/>
                  </a:lnTo>
                  <a:lnTo>
                    <a:pt x="97" y="437"/>
                  </a:lnTo>
                  <a:lnTo>
                    <a:pt x="94" y="442"/>
                  </a:lnTo>
                  <a:lnTo>
                    <a:pt x="90" y="448"/>
                  </a:lnTo>
                  <a:lnTo>
                    <a:pt x="86" y="457"/>
                  </a:lnTo>
                  <a:lnTo>
                    <a:pt x="81" y="462"/>
                  </a:lnTo>
                  <a:lnTo>
                    <a:pt x="77" y="466"/>
                  </a:lnTo>
                  <a:lnTo>
                    <a:pt x="72" y="471"/>
                  </a:lnTo>
                  <a:lnTo>
                    <a:pt x="70" y="475"/>
                  </a:lnTo>
                  <a:lnTo>
                    <a:pt x="70" y="478"/>
                  </a:lnTo>
                  <a:lnTo>
                    <a:pt x="72" y="484"/>
                  </a:lnTo>
                  <a:lnTo>
                    <a:pt x="72" y="489"/>
                  </a:lnTo>
                  <a:lnTo>
                    <a:pt x="72" y="493"/>
                  </a:lnTo>
                  <a:lnTo>
                    <a:pt x="72" y="495"/>
                  </a:lnTo>
                  <a:lnTo>
                    <a:pt x="72" y="500"/>
                  </a:lnTo>
                  <a:lnTo>
                    <a:pt x="72" y="502"/>
                  </a:lnTo>
                  <a:lnTo>
                    <a:pt x="74" y="504"/>
                  </a:lnTo>
                  <a:lnTo>
                    <a:pt x="77" y="504"/>
                  </a:lnTo>
                  <a:lnTo>
                    <a:pt x="81" y="504"/>
                  </a:lnTo>
                  <a:lnTo>
                    <a:pt x="88" y="502"/>
                  </a:lnTo>
                  <a:lnTo>
                    <a:pt x="103" y="495"/>
                  </a:lnTo>
                  <a:lnTo>
                    <a:pt x="117" y="487"/>
                  </a:lnTo>
                  <a:lnTo>
                    <a:pt x="126" y="480"/>
                  </a:lnTo>
                  <a:lnTo>
                    <a:pt x="135" y="484"/>
                  </a:lnTo>
                  <a:lnTo>
                    <a:pt x="137" y="487"/>
                  </a:lnTo>
                  <a:lnTo>
                    <a:pt x="137" y="491"/>
                  </a:lnTo>
                  <a:lnTo>
                    <a:pt x="139" y="495"/>
                  </a:lnTo>
                  <a:lnTo>
                    <a:pt x="139" y="498"/>
                  </a:lnTo>
                  <a:lnTo>
                    <a:pt x="139" y="500"/>
                  </a:lnTo>
                  <a:lnTo>
                    <a:pt x="142" y="502"/>
                  </a:lnTo>
                  <a:lnTo>
                    <a:pt x="142" y="502"/>
                  </a:lnTo>
                  <a:lnTo>
                    <a:pt x="144" y="502"/>
                  </a:lnTo>
                  <a:lnTo>
                    <a:pt x="148" y="500"/>
                  </a:lnTo>
                  <a:lnTo>
                    <a:pt x="153" y="495"/>
                  </a:lnTo>
                  <a:lnTo>
                    <a:pt x="164" y="482"/>
                  </a:lnTo>
                  <a:lnTo>
                    <a:pt x="171" y="471"/>
                  </a:lnTo>
                  <a:lnTo>
                    <a:pt x="180" y="464"/>
                  </a:lnTo>
                  <a:lnTo>
                    <a:pt x="193" y="462"/>
                  </a:lnTo>
                  <a:lnTo>
                    <a:pt x="204" y="462"/>
                  </a:lnTo>
                  <a:lnTo>
                    <a:pt x="211" y="464"/>
                  </a:lnTo>
                  <a:lnTo>
                    <a:pt x="216" y="464"/>
                  </a:lnTo>
                  <a:lnTo>
                    <a:pt x="218" y="466"/>
                  </a:lnTo>
                  <a:lnTo>
                    <a:pt x="222" y="471"/>
                  </a:lnTo>
                  <a:lnTo>
                    <a:pt x="225" y="473"/>
                  </a:lnTo>
                  <a:lnTo>
                    <a:pt x="229" y="478"/>
                  </a:lnTo>
                  <a:lnTo>
                    <a:pt x="234" y="480"/>
                  </a:lnTo>
                  <a:lnTo>
                    <a:pt x="236" y="482"/>
                  </a:lnTo>
                  <a:lnTo>
                    <a:pt x="238" y="482"/>
                  </a:lnTo>
                  <a:lnTo>
                    <a:pt x="240" y="482"/>
                  </a:lnTo>
                  <a:lnTo>
                    <a:pt x="242" y="482"/>
                  </a:lnTo>
                  <a:lnTo>
                    <a:pt x="245" y="482"/>
                  </a:lnTo>
                  <a:lnTo>
                    <a:pt x="247" y="484"/>
                  </a:lnTo>
                  <a:lnTo>
                    <a:pt x="249" y="487"/>
                  </a:lnTo>
                  <a:lnTo>
                    <a:pt x="254" y="491"/>
                  </a:lnTo>
                  <a:lnTo>
                    <a:pt x="260" y="500"/>
                  </a:lnTo>
                  <a:lnTo>
                    <a:pt x="265" y="504"/>
                  </a:lnTo>
                  <a:lnTo>
                    <a:pt x="272" y="509"/>
                  </a:lnTo>
                  <a:lnTo>
                    <a:pt x="274" y="513"/>
                  </a:lnTo>
                  <a:lnTo>
                    <a:pt x="276" y="516"/>
                  </a:lnTo>
                  <a:lnTo>
                    <a:pt x="274" y="518"/>
                  </a:lnTo>
                  <a:lnTo>
                    <a:pt x="272" y="522"/>
                  </a:lnTo>
                  <a:lnTo>
                    <a:pt x="267" y="522"/>
                  </a:lnTo>
                  <a:lnTo>
                    <a:pt x="263" y="522"/>
                  </a:lnTo>
                  <a:lnTo>
                    <a:pt x="258" y="522"/>
                  </a:lnTo>
                  <a:lnTo>
                    <a:pt x="254" y="520"/>
                  </a:lnTo>
                  <a:lnTo>
                    <a:pt x="249" y="518"/>
                  </a:lnTo>
                  <a:lnTo>
                    <a:pt x="247" y="516"/>
                  </a:lnTo>
                  <a:lnTo>
                    <a:pt x="242" y="516"/>
                  </a:lnTo>
                  <a:lnTo>
                    <a:pt x="240" y="518"/>
                  </a:lnTo>
                  <a:lnTo>
                    <a:pt x="238" y="522"/>
                  </a:lnTo>
                  <a:lnTo>
                    <a:pt x="238" y="529"/>
                  </a:lnTo>
                  <a:lnTo>
                    <a:pt x="240" y="545"/>
                  </a:lnTo>
                  <a:lnTo>
                    <a:pt x="245" y="556"/>
                  </a:lnTo>
                  <a:lnTo>
                    <a:pt x="249" y="565"/>
                  </a:lnTo>
                  <a:lnTo>
                    <a:pt x="251" y="569"/>
                  </a:lnTo>
                  <a:lnTo>
                    <a:pt x="242" y="572"/>
                  </a:lnTo>
                  <a:lnTo>
                    <a:pt x="231" y="569"/>
                  </a:lnTo>
                  <a:lnTo>
                    <a:pt x="220" y="563"/>
                  </a:lnTo>
                  <a:lnTo>
                    <a:pt x="211" y="556"/>
                  </a:lnTo>
                  <a:lnTo>
                    <a:pt x="207" y="556"/>
                  </a:lnTo>
                  <a:lnTo>
                    <a:pt x="202" y="563"/>
                  </a:lnTo>
                  <a:lnTo>
                    <a:pt x="202" y="581"/>
                  </a:lnTo>
                  <a:lnTo>
                    <a:pt x="207" y="592"/>
                  </a:lnTo>
                  <a:lnTo>
                    <a:pt x="213" y="605"/>
                  </a:lnTo>
                  <a:lnTo>
                    <a:pt x="216" y="614"/>
                  </a:lnTo>
                  <a:lnTo>
                    <a:pt x="218" y="621"/>
                  </a:lnTo>
                  <a:lnTo>
                    <a:pt x="220" y="628"/>
                  </a:lnTo>
                  <a:lnTo>
                    <a:pt x="218" y="632"/>
                  </a:lnTo>
                  <a:lnTo>
                    <a:pt x="216" y="637"/>
                  </a:lnTo>
                  <a:lnTo>
                    <a:pt x="211" y="639"/>
                  </a:lnTo>
                  <a:lnTo>
                    <a:pt x="207" y="639"/>
                  </a:lnTo>
                  <a:lnTo>
                    <a:pt x="200" y="639"/>
                  </a:lnTo>
                  <a:lnTo>
                    <a:pt x="195" y="639"/>
                  </a:lnTo>
                  <a:lnTo>
                    <a:pt x="189" y="639"/>
                  </a:lnTo>
                  <a:lnTo>
                    <a:pt x="184" y="639"/>
                  </a:lnTo>
                  <a:lnTo>
                    <a:pt x="180" y="643"/>
                  </a:lnTo>
                  <a:lnTo>
                    <a:pt x="175" y="648"/>
                  </a:lnTo>
                  <a:lnTo>
                    <a:pt x="175" y="655"/>
                  </a:lnTo>
                  <a:lnTo>
                    <a:pt x="177" y="664"/>
                  </a:lnTo>
                  <a:lnTo>
                    <a:pt x="182" y="670"/>
                  </a:lnTo>
                  <a:lnTo>
                    <a:pt x="177" y="679"/>
                  </a:lnTo>
                  <a:lnTo>
                    <a:pt x="164" y="686"/>
                  </a:lnTo>
                  <a:lnTo>
                    <a:pt x="146" y="691"/>
                  </a:lnTo>
                  <a:lnTo>
                    <a:pt x="133" y="693"/>
                  </a:lnTo>
                  <a:lnTo>
                    <a:pt x="121" y="693"/>
                  </a:lnTo>
                  <a:lnTo>
                    <a:pt x="112" y="697"/>
                  </a:lnTo>
                  <a:lnTo>
                    <a:pt x="99" y="704"/>
                  </a:lnTo>
                  <a:lnTo>
                    <a:pt x="83" y="713"/>
                  </a:lnTo>
                  <a:lnTo>
                    <a:pt x="70" y="713"/>
                  </a:lnTo>
                  <a:lnTo>
                    <a:pt x="61" y="715"/>
                  </a:lnTo>
                  <a:lnTo>
                    <a:pt x="54" y="724"/>
                  </a:lnTo>
                  <a:lnTo>
                    <a:pt x="52" y="731"/>
                  </a:lnTo>
                  <a:lnTo>
                    <a:pt x="50" y="738"/>
                  </a:lnTo>
                  <a:lnTo>
                    <a:pt x="47" y="744"/>
                  </a:lnTo>
                  <a:lnTo>
                    <a:pt x="45" y="751"/>
                  </a:lnTo>
                  <a:lnTo>
                    <a:pt x="47" y="751"/>
                  </a:lnTo>
                  <a:lnTo>
                    <a:pt x="225" y="76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50" name="Freeform 159"/>
            <p:cNvSpPr>
              <a:spLocks/>
            </p:cNvSpPr>
            <p:nvPr/>
          </p:nvSpPr>
          <p:spPr bwMode="auto">
            <a:xfrm>
              <a:off x="7470775" y="452437"/>
              <a:ext cx="944563" cy="1249363"/>
            </a:xfrm>
            <a:custGeom>
              <a:avLst/>
              <a:gdLst>
                <a:gd name="T0" fmla="*/ 296 w 595"/>
                <a:gd name="T1" fmla="*/ 729 h 787"/>
                <a:gd name="T2" fmla="*/ 294 w 595"/>
                <a:gd name="T3" fmla="*/ 688 h 787"/>
                <a:gd name="T4" fmla="*/ 420 w 595"/>
                <a:gd name="T5" fmla="*/ 708 h 787"/>
                <a:gd name="T6" fmla="*/ 442 w 595"/>
                <a:gd name="T7" fmla="*/ 758 h 787"/>
                <a:gd name="T8" fmla="*/ 521 w 595"/>
                <a:gd name="T9" fmla="*/ 773 h 787"/>
                <a:gd name="T10" fmla="*/ 516 w 595"/>
                <a:gd name="T11" fmla="*/ 733 h 787"/>
                <a:gd name="T12" fmla="*/ 516 w 595"/>
                <a:gd name="T13" fmla="*/ 717 h 787"/>
                <a:gd name="T14" fmla="*/ 572 w 595"/>
                <a:gd name="T15" fmla="*/ 691 h 787"/>
                <a:gd name="T16" fmla="*/ 590 w 595"/>
                <a:gd name="T17" fmla="*/ 673 h 787"/>
                <a:gd name="T18" fmla="*/ 561 w 595"/>
                <a:gd name="T19" fmla="*/ 668 h 787"/>
                <a:gd name="T20" fmla="*/ 527 w 595"/>
                <a:gd name="T21" fmla="*/ 670 h 787"/>
                <a:gd name="T22" fmla="*/ 516 w 595"/>
                <a:gd name="T23" fmla="*/ 630 h 787"/>
                <a:gd name="T24" fmla="*/ 545 w 595"/>
                <a:gd name="T25" fmla="*/ 612 h 787"/>
                <a:gd name="T26" fmla="*/ 543 w 595"/>
                <a:gd name="T27" fmla="*/ 601 h 787"/>
                <a:gd name="T28" fmla="*/ 527 w 595"/>
                <a:gd name="T29" fmla="*/ 594 h 787"/>
                <a:gd name="T30" fmla="*/ 514 w 595"/>
                <a:gd name="T31" fmla="*/ 574 h 787"/>
                <a:gd name="T32" fmla="*/ 521 w 595"/>
                <a:gd name="T33" fmla="*/ 540 h 787"/>
                <a:gd name="T34" fmla="*/ 532 w 595"/>
                <a:gd name="T35" fmla="*/ 518 h 787"/>
                <a:gd name="T36" fmla="*/ 532 w 595"/>
                <a:gd name="T37" fmla="*/ 495 h 787"/>
                <a:gd name="T38" fmla="*/ 525 w 595"/>
                <a:gd name="T39" fmla="*/ 460 h 787"/>
                <a:gd name="T40" fmla="*/ 556 w 595"/>
                <a:gd name="T41" fmla="*/ 433 h 787"/>
                <a:gd name="T42" fmla="*/ 586 w 595"/>
                <a:gd name="T43" fmla="*/ 424 h 787"/>
                <a:gd name="T44" fmla="*/ 561 w 595"/>
                <a:gd name="T45" fmla="*/ 408 h 787"/>
                <a:gd name="T46" fmla="*/ 538 w 595"/>
                <a:gd name="T47" fmla="*/ 390 h 787"/>
                <a:gd name="T48" fmla="*/ 545 w 595"/>
                <a:gd name="T49" fmla="*/ 314 h 787"/>
                <a:gd name="T50" fmla="*/ 514 w 595"/>
                <a:gd name="T51" fmla="*/ 285 h 787"/>
                <a:gd name="T52" fmla="*/ 469 w 595"/>
                <a:gd name="T53" fmla="*/ 262 h 787"/>
                <a:gd name="T54" fmla="*/ 433 w 595"/>
                <a:gd name="T55" fmla="*/ 253 h 787"/>
                <a:gd name="T56" fmla="*/ 420 w 595"/>
                <a:gd name="T57" fmla="*/ 193 h 787"/>
                <a:gd name="T58" fmla="*/ 449 w 595"/>
                <a:gd name="T59" fmla="*/ 186 h 787"/>
                <a:gd name="T60" fmla="*/ 516 w 595"/>
                <a:gd name="T61" fmla="*/ 179 h 787"/>
                <a:gd name="T62" fmla="*/ 552 w 595"/>
                <a:gd name="T63" fmla="*/ 161 h 787"/>
                <a:gd name="T64" fmla="*/ 552 w 595"/>
                <a:gd name="T65" fmla="*/ 141 h 787"/>
                <a:gd name="T66" fmla="*/ 532 w 595"/>
                <a:gd name="T67" fmla="*/ 90 h 787"/>
                <a:gd name="T68" fmla="*/ 496 w 595"/>
                <a:gd name="T69" fmla="*/ 117 h 787"/>
                <a:gd name="T70" fmla="*/ 464 w 595"/>
                <a:gd name="T71" fmla="*/ 27 h 787"/>
                <a:gd name="T72" fmla="*/ 361 w 595"/>
                <a:gd name="T73" fmla="*/ 11 h 787"/>
                <a:gd name="T74" fmla="*/ 249 w 595"/>
                <a:gd name="T75" fmla="*/ 14 h 787"/>
                <a:gd name="T76" fmla="*/ 101 w 595"/>
                <a:gd name="T77" fmla="*/ 2 h 787"/>
                <a:gd name="T78" fmla="*/ 103 w 595"/>
                <a:gd name="T79" fmla="*/ 31 h 787"/>
                <a:gd name="T80" fmla="*/ 117 w 595"/>
                <a:gd name="T81" fmla="*/ 45 h 787"/>
                <a:gd name="T82" fmla="*/ 130 w 595"/>
                <a:gd name="T83" fmla="*/ 103 h 787"/>
                <a:gd name="T84" fmla="*/ 92 w 595"/>
                <a:gd name="T85" fmla="*/ 121 h 787"/>
                <a:gd name="T86" fmla="*/ 23 w 595"/>
                <a:gd name="T87" fmla="*/ 161 h 787"/>
                <a:gd name="T88" fmla="*/ 27 w 595"/>
                <a:gd name="T89" fmla="*/ 206 h 787"/>
                <a:gd name="T90" fmla="*/ 5 w 595"/>
                <a:gd name="T91" fmla="*/ 253 h 787"/>
                <a:gd name="T92" fmla="*/ 25 w 595"/>
                <a:gd name="T93" fmla="*/ 298 h 787"/>
                <a:gd name="T94" fmla="*/ 3 w 595"/>
                <a:gd name="T95" fmla="*/ 323 h 787"/>
                <a:gd name="T96" fmla="*/ 52 w 595"/>
                <a:gd name="T97" fmla="*/ 345 h 787"/>
                <a:gd name="T98" fmla="*/ 77 w 595"/>
                <a:gd name="T99" fmla="*/ 383 h 787"/>
                <a:gd name="T100" fmla="*/ 86 w 595"/>
                <a:gd name="T101" fmla="*/ 424 h 787"/>
                <a:gd name="T102" fmla="*/ 81 w 595"/>
                <a:gd name="T103" fmla="*/ 462 h 787"/>
                <a:gd name="T104" fmla="*/ 72 w 595"/>
                <a:gd name="T105" fmla="*/ 502 h 787"/>
                <a:gd name="T106" fmla="*/ 137 w 595"/>
                <a:gd name="T107" fmla="*/ 491 h 787"/>
                <a:gd name="T108" fmla="*/ 171 w 595"/>
                <a:gd name="T109" fmla="*/ 471 h 787"/>
                <a:gd name="T110" fmla="*/ 234 w 595"/>
                <a:gd name="T111" fmla="*/ 480 h 787"/>
                <a:gd name="T112" fmla="*/ 265 w 595"/>
                <a:gd name="T113" fmla="*/ 504 h 787"/>
                <a:gd name="T114" fmla="*/ 249 w 595"/>
                <a:gd name="T115" fmla="*/ 518 h 787"/>
                <a:gd name="T116" fmla="*/ 242 w 595"/>
                <a:gd name="T117" fmla="*/ 572 h 787"/>
                <a:gd name="T118" fmla="*/ 218 w 595"/>
                <a:gd name="T119" fmla="*/ 621 h 787"/>
                <a:gd name="T120" fmla="*/ 180 w 595"/>
                <a:gd name="T121" fmla="*/ 643 h 787"/>
                <a:gd name="T122" fmla="*/ 112 w 595"/>
                <a:gd name="T123" fmla="*/ 697 h 787"/>
                <a:gd name="T124" fmla="*/ 47 w 595"/>
                <a:gd name="T125" fmla="*/ 751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" h="787">
                  <a:moveTo>
                    <a:pt x="225" y="762"/>
                  </a:moveTo>
                  <a:lnTo>
                    <a:pt x="240" y="762"/>
                  </a:lnTo>
                  <a:lnTo>
                    <a:pt x="249" y="767"/>
                  </a:lnTo>
                  <a:lnTo>
                    <a:pt x="254" y="769"/>
                  </a:lnTo>
                  <a:lnTo>
                    <a:pt x="258" y="771"/>
                  </a:lnTo>
                  <a:lnTo>
                    <a:pt x="263" y="767"/>
                  </a:lnTo>
                  <a:lnTo>
                    <a:pt x="272" y="753"/>
                  </a:lnTo>
                  <a:lnTo>
                    <a:pt x="283" y="738"/>
                  </a:lnTo>
                  <a:lnTo>
                    <a:pt x="290" y="731"/>
                  </a:lnTo>
                  <a:lnTo>
                    <a:pt x="296" y="729"/>
                  </a:lnTo>
                  <a:lnTo>
                    <a:pt x="299" y="722"/>
                  </a:lnTo>
                  <a:lnTo>
                    <a:pt x="301" y="711"/>
                  </a:lnTo>
                  <a:lnTo>
                    <a:pt x="301" y="702"/>
                  </a:lnTo>
                  <a:lnTo>
                    <a:pt x="299" y="697"/>
                  </a:lnTo>
                  <a:lnTo>
                    <a:pt x="299" y="693"/>
                  </a:lnTo>
                  <a:lnTo>
                    <a:pt x="296" y="693"/>
                  </a:lnTo>
                  <a:lnTo>
                    <a:pt x="294" y="691"/>
                  </a:lnTo>
                  <a:lnTo>
                    <a:pt x="294" y="691"/>
                  </a:lnTo>
                  <a:lnTo>
                    <a:pt x="294" y="688"/>
                  </a:lnTo>
                  <a:lnTo>
                    <a:pt x="294" y="688"/>
                  </a:lnTo>
                  <a:lnTo>
                    <a:pt x="296" y="684"/>
                  </a:lnTo>
                  <a:lnTo>
                    <a:pt x="301" y="679"/>
                  </a:lnTo>
                  <a:lnTo>
                    <a:pt x="319" y="666"/>
                  </a:lnTo>
                  <a:lnTo>
                    <a:pt x="341" y="659"/>
                  </a:lnTo>
                  <a:lnTo>
                    <a:pt x="366" y="661"/>
                  </a:lnTo>
                  <a:lnTo>
                    <a:pt x="382" y="664"/>
                  </a:lnTo>
                  <a:lnTo>
                    <a:pt x="393" y="668"/>
                  </a:lnTo>
                  <a:lnTo>
                    <a:pt x="399" y="675"/>
                  </a:lnTo>
                  <a:lnTo>
                    <a:pt x="411" y="688"/>
                  </a:lnTo>
                  <a:lnTo>
                    <a:pt x="420" y="708"/>
                  </a:lnTo>
                  <a:lnTo>
                    <a:pt x="426" y="724"/>
                  </a:lnTo>
                  <a:lnTo>
                    <a:pt x="433" y="740"/>
                  </a:lnTo>
                  <a:lnTo>
                    <a:pt x="435" y="744"/>
                  </a:lnTo>
                  <a:lnTo>
                    <a:pt x="435" y="747"/>
                  </a:lnTo>
                  <a:lnTo>
                    <a:pt x="435" y="749"/>
                  </a:lnTo>
                  <a:lnTo>
                    <a:pt x="435" y="751"/>
                  </a:lnTo>
                  <a:lnTo>
                    <a:pt x="435" y="753"/>
                  </a:lnTo>
                  <a:lnTo>
                    <a:pt x="435" y="753"/>
                  </a:lnTo>
                  <a:lnTo>
                    <a:pt x="438" y="756"/>
                  </a:lnTo>
                  <a:lnTo>
                    <a:pt x="442" y="758"/>
                  </a:lnTo>
                  <a:lnTo>
                    <a:pt x="449" y="762"/>
                  </a:lnTo>
                  <a:lnTo>
                    <a:pt x="469" y="769"/>
                  </a:lnTo>
                  <a:lnTo>
                    <a:pt x="485" y="776"/>
                  </a:lnTo>
                  <a:lnTo>
                    <a:pt x="496" y="787"/>
                  </a:lnTo>
                  <a:lnTo>
                    <a:pt x="498" y="785"/>
                  </a:lnTo>
                  <a:lnTo>
                    <a:pt x="500" y="785"/>
                  </a:lnTo>
                  <a:lnTo>
                    <a:pt x="505" y="782"/>
                  </a:lnTo>
                  <a:lnTo>
                    <a:pt x="512" y="780"/>
                  </a:lnTo>
                  <a:lnTo>
                    <a:pt x="516" y="778"/>
                  </a:lnTo>
                  <a:lnTo>
                    <a:pt x="521" y="773"/>
                  </a:lnTo>
                  <a:lnTo>
                    <a:pt x="521" y="769"/>
                  </a:lnTo>
                  <a:lnTo>
                    <a:pt x="521" y="760"/>
                  </a:lnTo>
                  <a:lnTo>
                    <a:pt x="518" y="751"/>
                  </a:lnTo>
                  <a:lnTo>
                    <a:pt x="518" y="747"/>
                  </a:lnTo>
                  <a:lnTo>
                    <a:pt x="518" y="744"/>
                  </a:lnTo>
                  <a:lnTo>
                    <a:pt x="518" y="742"/>
                  </a:lnTo>
                  <a:lnTo>
                    <a:pt x="518" y="742"/>
                  </a:lnTo>
                  <a:lnTo>
                    <a:pt x="518" y="740"/>
                  </a:lnTo>
                  <a:lnTo>
                    <a:pt x="516" y="738"/>
                  </a:lnTo>
                  <a:lnTo>
                    <a:pt x="516" y="733"/>
                  </a:lnTo>
                  <a:lnTo>
                    <a:pt x="516" y="726"/>
                  </a:lnTo>
                  <a:lnTo>
                    <a:pt x="516" y="720"/>
                  </a:lnTo>
                  <a:lnTo>
                    <a:pt x="514" y="715"/>
                  </a:lnTo>
                  <a:lnTo>
                    <a:pt x="514" y="715"/>
                  </a:lnTo>
                  <a:lnTo>
                    <a:pt x="514" y="715"/>
                  </a:lnTo>
                  <a:lnTo>
                    <a:pt x="516" y="717"/>
                  </a:lnTo>
                  <a:lnTo>
                    <a:pt x="516" y="717"/>
                  </a:lnTo>
                  <a:lnTo>
                    <a:pt x="516" y="720"/>
                  </a:lnTo>
                  <a:lnTo>
                    <a:pt x="516" y="720"/>
                  </a:lnTo>
                  <a:lnTo>
                    <a:pt x="516" y="717"/>
                  </a:lnTo>
                  <a:lnTo>
                    <a:pt x="518" y="713"/>
                  </a:lnTo>
                  <a:lnTo>
                    <a:pt x="525" y="713"/>
                  </a:lnTo>
                  <a:lnTo>
                    <a:pt x="536" y="708"/>
                  </a:lnTo>
                  <a:lnTo>
                    <a:pt x="554" y="702"/>
                  </a:lnTo>
                  <a:lnTo>
                    <a:pt x="561" y="697"/>
                  </a:lnTo>
                  <a:lnTo>
                    <a:pt x="565" y="695"/>
                  </a:lnTo>
                  <a:lnTo>
                    <a:pt x="568" y="693"/>
                  </a:lnTo>
                  <a:lnTo>
                    <a:pt x="570" y="693"/>
                  </a:lnTo>
                  <a:lnTo>
                    <a:pt x="572" y="691"/>
                  </a:lnTo>
                  <a:lnTo>
                    <a:pt x="572" y="691"/>
                  </a:lnTo>
                  <a:lnTo>
                    <a:pt x="572" y="688"/>
                  </a:lnTo>
                  <a:lnTo>
                    <a:pt x="574" y="688"/>
                  </a:lnTo>
                  <a:lnTo>
                    <a:pt x="579" y="686"/>
                  </a:lnTo>
                  <a:lnTo>
                    <a:pt x="583" y="682"/>
                  </a:lnTo>
                  <a:lnTo>
                    <a:pt x="590" y="679"/>
                  </a:lnTo>
                  <a:lnTo>
                    <a:pt x="592" y="677"/>
                  </a:lnTo>
                  <a:lnTo>
                    <a:pt x="595" y="675"/>
                  </a:lnTo>
                  <a:lnTo>
                    <a:pt x="595" y="675"/>
                  </a:lnTo>
                  <a:lnTo>
                    <a:pt x="592" y="673"/>
                  </a:lnTo>
                  <a:lnTo>
                    <a:pt x="590" y="673"/>
                  </a:lnTo>
                  <a:lnTo>
                    <a:pt x="588" y="670"/>
                  </a:lnTo>
                  <a:lnTo>
                    <a:pt x="588" y="668"/>
                  </a:lnTo>
                  <a:lnTo>
                    <a:pt x="588" y="666"/>
                  </a:lnTo>
                  <a:lnTo>
                    <a:pt x="586" y="664"/>
                  </a:lnTo>
                  <a:lnTo>
                    <a:pt x="583" y="661"/>
                  </a:lnTo>
                  <a:lnTo>
                    <a:pt x="581" y="661"/>
                  </a:lnTo>
                  <a:lnTo>
                    <a:pt x="577" y="664"/>
                  </a:lnTo>
                  <a:lnTo>
                    <a:pt x="572" y="664"/>
                  </a:lnTo>
                  <a:lnTo>
                    <a:pt x="565" y="666"/>
                  </a:lnTo>
                  <a:lnTo>
                    <a:pt x="561" y="668"/>
                  </a:lnTo>
                  <a:lnTo>
                    <a:pt x="559" y="668"/>
                  </a:lnTo>
                  <a:lnTo>
                    <a:pt x="559" y="668"/>
                  </a:lnTo>
                  <a:lnTo>
                    <a:pt x="556" y="668"/>
                  </a:lnTo>
                  <a:lnTo>
                    <a:pt x="556" y="668"/>
                  </a:lnTo>
                  <a:lnTo>
                    <a:pt x="552" y="668"/>
                  </a:lnTo>
                  <a:lnTo>
                    <a:pt x="547" y="668"/>
                  </a:lnTo>
                  <a:lnTo>
                    <a:pt x="541" y="668"/>
                  </a:lnTo>
                  <a:lnTo>
                    <a:pt x="534" y="670"/>
                  </a:lnTo>
                  <a:lnTo>
                    <a:pt x="530" y="670"/>
                  </a:lnTo>
                  <a:lnTo>
                    <a:pt x="527" y="670"/>
                  </a:lnTo>
                  <a:lnTo>
                    <a:pt x="525" y="670"/>
                  </a:lnTo>
                  <a:lnTo>
                    <a:pt x="527" y="668"/>
                  </a:lnTo>
                  <a:lnTo>
                    <a:pt x="527" y="668"/>
                  </a:lnTo>
                  <a:lnTo>
                    <a:pt x="525" y="668"/>
                  </a:lnTo>
                  <a:lnTo>
                    <a:pt x="525" y="666"/>
                  </a:lnTo>
                  <a:lnTo>
                    <a:pt x="521" y="664"/>
                  </a:lnTo>
                  <a:lnTo>
                    <a:pt x="518" y="659"/>
                  </a:lnTo>
                  <a:lnTo>
                    <a:pt x="516" y="652"/>
                  </a:lnTo>
                  <a:lnTo>
                    <a:pt x="516" y="643"/>
                  </a:lnTo>
                  <a:lnTo>
                    <a:pt x="516" y="630"/>
                  </a:lnTo>
                  <a:lnTo>
                    <a:pt x="516" y="626"/>
                  </a:lnTo>
                  <a:lnTo>
                    <a:pt x="516" y="621"/>
                  </a:lnTo>
                  <a:lnTo>
                    <a:pt x="516" y="619"/>
                  </a:lnTo>
                  <a:lnTo>
                    <a:pt x="518" y="619"/>
                  </a:lnTo>
                  <a:lnTo>
                    <a:pt x="521" y="619"/>
                  </a:lnTo>
                  <a:lnTo>
                    <a:pt x="523" y="619"/>
                  </a:lnTo>
                  <a:lnTo>
                    <a:pt x="527" y="619"/>
                  </a:lnTo>
                  <a:lnTo>
                    <a:pt x="532" y="619"/>
                  </a:lnTo>
                  <a:lnTo>
                    <a:pt x="538" y="617"/>
                  </a:lnTo>
                  <a:lnTo>
                    <a:pt x="545" y="612"/>
                  </a:lnTo>
                  <a:lnTo>
                    <a:pt x="552" y="608"/>
                  </a:lnTo>
                  <a:lnTo>
                    <a:pt x="556" y="605"/>
                  </a:lnTo>
                  <a:lnTo>
                    <a:pt x="559" y="603"/>
                  </a:lnTo>
                  <a:lnTo>
                    <a:pt x="559" y="603"/>
                  </a:lnTo>
                  <a:lnTo>
                    <a:pt x="559" y="603"/>
                  </a:lnTo>
                  <a:lnTo>
                    <a:pt x="556" y="603"/>
                  </a:lnTo>
                  <a:lnTo>
                    <a:pt x="554" y="603"/>
                  </a:lnTo>
                  <a:lnTo>
                    <a:pt x="550" y="603"/>
                  </a:lnTo>
                  <a:lnTo>
                    <a:pt x="547" y="603"/>
                  </a:lnTo>
                  <a:lnTo>
                    <a:pt x="543" y="601"/>
                  </a:lnTo>
                  <a:lnTo>
                    <a:pt x="541" y="599"/>
                  </a:lnTo>
                  <a:lnTo>
                    <a:pt x="538" y="596"/>
                  </a:lnTo>
                  <a:lnTo>
                    <a:pt x="536" y="592"/>
                  </a:lnTo>
                  <a:lnTo>
                    <a:pt x="534" y="590"/>
                  </a:lnTo>
                  <a:lnTo>
                    <a:pt x="534" y="587"/>
                  </a:lnTo>
                  <a:lnTo>
                    <a:pt x="534" y="590"/>
                  </a:lnTo>
                  <a:lnTo>
                    <a:pt x="532" y="590"/>
                  </a:lnTo>
                  <a:lnTo>
                    <a:pt x="532" y="592"/>
                  </a:lnTo>
                  <a:lnTo>
                    <a:pt x="530" y="594"/>
                  </a:lnTo>
                  <a:lnTo>
                    <a:pt x="527" y="594"/>
                  </a:lnTo>
                  <a:lnTo>
                    <a:pt x="525" y="596"/>
                  </a:lnTo>
                  <a:lnTo>
                    <a:pt x="518" y="594"/>
                  </a:lnTo>
                  <a:lnTo>
                    <a:pt x="514" y="594"/>
                  </a:lnTo>
                  <a:lnTo>
                    <a:pt x="512" y="592"/>
                  </a:lnTo>
                  <a:lnTo>
                    <a:pt x="509" y="590"/>
                  </a:lnTo>
                  <a:lnTo>
                    <a:pt x="507" y="585"/>
                  </a:lnTo>
                  <a:lnTo>
                    <a:pt x="507" y="581"/>
                  </a:lnTo>
                  <a:lnTo>
                    <a:pt x="507" y="578"/>
                  </a:lnTo>
                  <a:lnTo>
                    <a:pt x="509" y="576"/>
                  </a:lnTo>
                  <a:lnTo>
                    <a:pt x="514" y="574"/>
                  </a:lnTo>
                  <a:lnTo>
                    <a:pt x="518" y="569"/>
                  </a:lnTo>
                  <a:lnTo>
                    <a:pt x="521" y="565"/>
                  </a:lnTo>
                  <a:lnTo>
                    <a:pt x="523" y="563"/>
                  </a:lnTo>
                  <a:lnTo>
                    <a:pt x="525" y="561"/>
                  </a:lnTo>
                  <a:lnTo>
                    <a:pt x="525" y="558"/>
                  </a:lnTo>
                  <a:lnTo>
                    <a:pt x="525" y="558"/>
                  </a:lnTo>
                  <a:lnTo>
                    <a:pt x="523" y="556"/>
                  </a:lnTo>
                  <a:lnTo>
                    <a:pt x="523" y="554"/>
                  </a:lnTo>
                  <a:lnTo>
                    <a:pt x="521" y="549"/>
                  </a:lnTo>
                  <a:lnTo>
                    <a:pt x="521" y="540"/>
                  </a:lnTo>
                  <a:lnTo>
                    <a:pt x="521" y="534"/>
                  </a:lnTo>
                  <a:lnTo>
                    <a:pt x="521" y="531"/>
                  </a:lnTo>
                  <a:lnTo>
                    <a:pt x="521" y="529"/>
                  </a:lnTo>
                  <a:lnTo>
                    <a:pt x="523" y="529"/>
                  </a:lnTo>
                  <a:lnTo>
                    <a:pt x="523" y="529"/>
                  </a:lnTo>
                  <a:lnTo>
                    <a:pt x="523" y="531"/>
                  </a:lnTo>
                  <a:lnTo>
                    <a:pt x="525" y="531"/>
                  </a:lnTo>
                  <a:lnTo>
                    <a:pt x="527" y="529"/>
                  </a:lnTo>
                  <a:lnTo>
                    <a:pt x="530" y="525"/>
                  </a:lnTo>
                  <a:lnTo>
                    <a:pt x="532" y="518"/>
                  </a:lnTo>
                  <a:lnTo>
                    <a:pt x="534" y="516"/>
                  </a:lnTo>
                  <a:lnTo>
                    <a:pt x="536" y="513"/>
                  </a:lnTo>
                  <a:lnTo>
                    <a:pt x="536" y="513"/>
                  </a:lnTo>
                  <a:lnTo>
                    <a:pt x="538" y="513"/>
                  </a:lnTo>
                  <a:lnTo>
                    <a:pt x="538" y="509"/>
                  </a:lnTo>
                  <a:lnTo>
                    <a:pt x="538" y="504"/>
                  </a:lnTo>
                  <a:lnTo>
                    <a:pt x="536" y="500"/>
                  </a:lnTo>
                  <a:lnTo>
                    <a:pt x="536" y="498"/>
                  </a:lnTo>
                  <a:lnTo>
                    <a:pt x="534" y="498"/>
                  </a:lnTo>
                  <a:lnTo>
                    <a:pt x="532" y="495"/>
                  </a:lnTo>
                  <a:lnTo>
                    <a:pt x="530" y="495"/>
                  </a:lnTo>
                  <a:lnTo>
                    <a:pt x="527" y="495"/>
                  </a:lnTo>
                  <a:lnTo>
                    <a:pt x="525" y="491"/>
                  </a:lnTo>
                  <a:lnTo>
                    <a:pt x="523" y="489"/>
                  </a:lnTo>
                  <a:lnTo>
                    <a:pt x="521" y="484"/>
                  </a:lnTo>
                  <a:lnTo>
                    <a:pt x="523" y="482"/>
                  </a:lnTo>
                  <a:lnTo>
                    <a:pt x="523" y="478"/>
                  </a:lnTo>
                  <a:lnTo>
                    <a:pt x="523" y="471"/>
                  </a:lnTo>
                  <a:lnTo>
                    <a:pt x="525" y="464"/>
                  </a:lnTo>
                  <a:lnTo>
                    <a:pt x="525" y="460"/>
                  </a:lnTo>
                  <a:lnTo>
                    <a:pt x="527" y="455"/>
                  </a:lnTo>
                  <a:lnTo>
                    <a:pt x="532" y="453"/>
                  </a:lnTo>
                  <a:lnTo>
                    <a:pt x="536" y="451"/>
                  </a:lnTo>
                  <a:lnTo>
                    <a:pt x="543" y="448"/>
                  </a:lnTo>
                  <a:lnTo>
                    <a:pt x="547" y="448"/>
                  </a:lnTo>
                  <a:lnTo>
                    <a:pt x="552" y="444"/>
                  </a:lnTo>
                  <a:lnTo>
                    <a:pt x="554" y="439"/>
                  </a:lnTo>
                  <a:lnTo>
                    <a:pt x="556" y="437"/>
                  </a:lnTo>
                  <a:lnTo>
                    <a:pt x="556" y="435"/>
                  </a:lnTo>
                  <a:lnTo>
                    <a:pt x="556" y="433"/>
                  </a:lnTo>
                  <a:lnTo>
                    <a:pt x="559" y="433"/>
                  </a:lnTo>
                  <a:lnTo>
                    <a:pt x="559" y="433"/>
                  </a:lnTo>
                  <a:lnTo>
                    <a:pt x="561" y="433"/>
                  </a:lnTo>
                  <a:lnTo>
                    <a:pt x="565" y="433"/>
                  </a:lnTo>
                  <a:lnTo>
                    <a:pt x="570" y="433"/>
                  </a:lnTo>
                  <a:lnTo>
                    <a:pt x="577" y="428"/>
                  </a:lnTo>
                  <a:lnTo>
                    <a:pt x="581" y="426"/>
                  </a:lnTo>
                  <a:lnTo>
                    <a:pt x="583" y="424"/>
                  </a:lnTo>
                  <a:lnTo>
                    <a:pt x="586" y="424"/>
                  </a:lnTo>
                  <a:lnTo>
                    <a:pt x="586" y="424"/>
                  </a:lnTo>
                  <a:lnTo>
                    <a:pt x="583" y="424"/>
                  </a:lnTo>
                  <a:lnTo>
                    <a:pt x="581" y="424"/>
                  </a:lnTo>
                  <a:lnTo>
                    <a:pt x="579" y="424"/>
                  </a:lnTo>
                  <a:lnTo>
                    <a:pt x="577" y="422"/>
                  </a:lnTo>
                  <a:lnTo>
                    <a:pt x="574" y="422"/>
                  </a:lnTo>
                  <a:lnTo>
                    <a:pt x="572" y="419"/>
                  </a:lnTo>
                  <a:lnTo>
                    <a:pt x="572" y="415"/>
                  </a:lnTo>
                  <a:lnTo>
                    <a:pt x="568" y="413"/>
                  </a:lnTo>
                  <a:lnTo>
                    <a:pt x="565" y="410"/>
                  </a:lnTo>
                  <a:lnTo>
                    <a:pt x="561" y="408"/>
                  </a:lnTo>
                  <a:lnTo>
                    <a:pt x="554" y="406"/>
                  </a:lnTo>
                  <a:lnTo>
                    <a:pt x="550" y="401"/>
                  </a:lnTo>
                  <a:lnTo>
                    <a:pt x="543" y="397"/>
                  </a:lnTo>
                  <a:lnTo>
                    <a:pt x="538" y="392"/>
                  </a:lnTo>
                  <a:lnTo>
                    <a:pt x="538" y="390"/>
                  </a:lnTo>
                  <a:lnTo>
                    <a:pt x="536" y="388"/>
                  </a:lnTo>
                  <a:lnTo>
                    <a:pt x="536" y="388"/>
                  </a:lnTo>
                  <a:lnTo>
                    <a:pt x="538" y="390"/>
                  </a:lnTo>
                  <a:lnTo>
                    <a:pt x="538" y="390"/>
                  </a:lnTo>
                  <a:lnTo>
                    <a:pt x="538" y="390"/>
                  </a:lnTo>
                  <a:lnTo>
                    <a:pt x="538" y="388"/>
                  </a:lnTo>
                  <a:lnTo>
                    <a:pt x="538" y="386"/>
                  </a:lnTo>
                  <a:lnTo>
                    <a:pt x="536" y="379"/>
                  </a:lnTo>
                  <a:lnTo>
                    <a:pt x="536" y="374"/>
                  </a:lnTo>
                  <a:lnTo>
                    <a:pt x="536" y="370"/>
                  </a:lnTo>
                  <a:lnTo>
                    <a:pt x="541" y="363"/>
                  </a:lnTo>
                  <a:lnTo>
                    <a:pt x="543" y="357"/>
                  </a:lnTo>
                  <a:lnTo>
                    <a:pt x="545" y="343"/>
                  </a:lnTo>
                  <a:lnTo>
                    <a:pt x="547" y="332"/>
                  </a:lnTo>
                  <a:lnTo>
                    <a:pt x="545" y="314"/>
                  </a:lnTo>
                  <a:lnTo>
                    <a:pt x="545" y="309"/>
                  </a:lnTo>
                  <a:lnTo>
                    <a:pt x="543" y="305"/>
                  </a:lnTo>
                  <a:lnTo>
                    <a:pt x="541" y="303"/>
                  </a:lnTo>
                  <a:lnTo>
                    <a:pt x="536" y="300"/>
                  </a:lnTo>
                  <a:lnTo>
                    <a:pt x="532" y="298"/>
                  </a:lnTo>
                  <a:lnTo>
                    <a:pt x="527" y="298"/>
                  </a:lnTo>
                  <a:lnTo>
                    <a:pt x="523" y="296"/>
                  </a:lnTo>
                  <a:lnTo>
                    <a:pt x="518" y="294"/>
                  </a:lnTo>
                  <a:lnTo>
                    <a:pt x="516" y="289"/>
                  </a:lnTo>
                  <a:lnTo>
                    <a:pt x="514" y="285"/>
                  </a:lnTo>
                  <a:lnTo>
                    <a:pt x="512" y="283"/>
                  </a:lnTo>
                  <a:lnTo>
                    <a:pt x="509" y="280"/>
                  </a:lnTo>
                  <a:lnTo>
                    <a:pt x="505" y="278"/>
                  </a:lnTo>
                  <a:lnTo>
                    <a:pt x="503" y="276"/>
                  </a:lnTo>
                  <a:lnTo>
                    <a:pt x="498" y="274"/>
                  </a:lnTo>
                  <a:lnTo>
                    <a:pt x="491" y="271"/>
                  </a:lnTo>
                  <a:lnTo>
                    <a:pt x="482" y="269"/>
                  </a:lnTo>
                  <a:lnTo>
                    <a:pt x="476" y="265"/>
                  </a:lnTo>
                  <a:lnTo>
                    <a:pt x="471" y="265"/>
                  </a:lnTo>
                  <a:lnTo>
                    <a:pt x="469" y="262"/>
                  </a:lnTo>
                  <a:lnTo>
                    <a:pt x="467" y="262"/>
                  </a:lnTo>
                  <a:lnTo>
                    <a:pt x="464" y="262"/>
                  </a:lnTo>
                  <a:lnTo>
                    <a:pt x="462" y="265"/>
                  </a:lnTo>
                  <a:lnTo>
                    <a:pt x="460" y="262"/>
                  </a:lnTo>
                  <a:lnTo>
                    <a:pt x="456" y="262"/>
                  </a:lnTo>
                  <a:lnTo>
                    <a:pt x="449" y="260"/>
                  </a:lnTo>
                  <a:lnTo>
                    <a:pt x="442" y="258"/>
                  </a:lnTo>
                  <a:lnTo>
                    <a:pt x="438" y="256"/>
                  </a:lnTo>
                  <a:lnTo>
                    <a:pt x="435" y="256"/>
                  </a:lnTo>
                  <a:lnTo>
                    <a:pt x="433" y="253"/>
                  </a:lnTo>
                  <a:lnTo>
                    <a:pt x="433" y="251"/>
                  </a:lnTo>
                  <a:lnTo>
                    <a:pt x="433" y="251"/>
                  </a:lnTo>
                  <a:lnTo>
                    <a:pt x="433" y="249"/>
                  </a:lnTo>
                  <a:lnTo>
                    <a:pt x="433" y="244"/>
                  </a:lnTo>
                  <a:lnTo>
                    <a:pt x="431" y="242"/>
                  </a:lnTo>
                  <a:lnTo>
                    <a:pt x="426" y="233"/>
                  </a:lnTo>
                  <a:lnTo>
                    <a:pt x="424" y="226"/>
                  </a:lnTo>
                  <a:lnTo>
                    <a:pt x="424" y="218"/>
                  </a:lnTo>
                  <a:lnTo>
                    <a:pt x="420" y="200"/>
                  </a:lnTo>
                  <a:lnTo>
                    <a:pt x="420" y="193"/>
                  </a:lnTo>
                  <a:lnTo>
                    <a:pt x="420" y="188"/>
                  </a:lnTo>
                  <a:lnTo>
                    <a:pt x="420" y="186"/>
                  </a:lnTo>
                  <a:lnTo>
                    <a:pt x="420" y="184"/>
                  </a:lnTo>
                  <a:lnTo>
                    <a:pt x="422" y="184"/>
                  </a:lnTo>
                  <a:lnTo>
                    <a:pt x="422" y="186"/>
                  </a:lnTo>
                  <a:lnTo>
                    <a:pt x="424" y="186"/>
                  </a:lnTo>
                  <a:lnTo>
                    <a:pt x="426" y="188"/>
                  </a:lnTo>
                  <a:lnTo>
                    <a:pt x="429" y="188"/>
                  </a:lnTo>
                  <a:lnTo>
                    <a:pt x="431" y="188"/>
                  </a:lnTo>
                  <a:lnTo>
                    <a:pt x="449" y="186"/>
                  </a:lnTo>
                  <a:lnTo>
                    <a:pt x="476" y="186"/>
                  </a:lnTo>
                  <a:lnTo>
                    <a:pt x="482" y="186"/>
                  </a:lnTo>
                  <a:lnTo>
                    <a:pt x="489" y="186"/>
                  </a:lnTo>
                  <a:lnTo>
                    <a:pt x="491" y="186"/>
                  </a:lnTo>
                  <a:lnTo>
                    <a:pt x="496" y="186"/>
                  </a:lnTo>
                  <a:lnTo>
                    <a:pt x="498" y="184"/>
                  </a:lnTo>
                  <a:lnTo>
                    <a:pt x="503" y="184"/>
                  </a:lnTo>
                  <a:lnTo>
                    <a:pt x="507" y="182"/>
                  </a:lnTo>
                  <a:lnTo>
                    <a:pt x="514" y="179"/>
                  </a:lnTo>
                  <a:lnTo>
                    <a:pt x="516" y="179"/>
                  </a:lnTo>
                  <a:lnTo>
                    <a:pt x="518" y="177"/>
                  </a:lnTo>
                  <a:lnTo>
                    <a:pt x="521" y="177"/>
                  </a:lnTo>
                  <a:lnTo>
                    <a:pt x="523" y="175"/>
                  </a:lnTo>
                  <a:lnTo>
                    <a:pt x="525" y="175"/>
                  </a:lnTo>
                  <a:lnTo>
                    <a:pt x="532" y="173"/>
                  </a:lnTo>
                  <a:lnTo>
                    <a:pt x="538" y="170"/>
                  </a:lnTo>
                  <a:lnTo>
                    <a:pt x="545" y="168"/>
                  </a:lnTo>
                  <a:lnTo>
                    <a:pt x="550" y="166"/>
                  </a:lnTo>
                  <a:lnTo>
                    <a:pt x="552" y="164"/>
                  </a:lnTo>
                  <a:lnTo>
                    <a:pt x="552" y="161"/>
                  </a:lnTo>
                  <a:lnTo>
                    <a:pt x="554" y="159"/>
                  </a:lnTo>
                  <a:lnTo>
                    <a:pt x="554" y="157"/>
                  </a:lnTo>
                  <a:lnTo>
                    <a:pt x="554" y="153"/>
                  </a:lnTo>
                  <a:lnTo>
                    <a:pt x="554" y="148"/>
                  </a:lnTo>
                  <a:lnTo>
                    <a:pt x="554" y="144"/>
                  </a:lnTo>
                  <a:lnTo>
                    <a:pt x="554" y="141"/>
                  </a:lnTo>
                  <a:lnTo>
                    <a:pt x="554" y="141"/>
                  </a:lnTo>
                  <a:lnTo>
                    <a:pt x="554" y="141"/>
                  </a:lnTo>
                  <a:lnTo>
                    <a:pt x="554" y="141"/>
                  </a:lnTo>
                  <a:lnTo>
                    <a:pt x="552" y="141"/>
                  </a:lnTo>
                  <a:lnTo>
                    <a:pt x="552" y="137"/>
                  </a:lnTo>
                  <a:lnTo>
                    <a:pt x="550" y="132"/>
                  </a:lnTo>
                  <a:lnTo>
                    <a:pt x="547" y="128"/>
                  </a:lnTo>
                  <a:lnTo>
                    <a:pt x="547" y="126"/>
                  </a:lnTo>
                  <a:lnTo>
                    <a:pt x="545" y="121"/>
                  </a:lnTo>
                  <a:lnTo>
                    <a:pt x="541" y="114"/>
                  </a:lnTo>
                  <a:lnTo>
                    <a:pt x="538" y="108"/>
                  </a:lnTo>
                  <a:lnTo>
                    <a:pt x="534" y="101"/>
                  </a:lnTo>
                  <a:lnTo>
                    <a:pt x="534" y="96"/>
                  </a:lnTo>
                  <a:lnTo>
                    <a:pt x="532" y="90"/>
                  </a:lnTo>
                  <a:lnTo>
                    <a:pt x="532" y="85"/>
                  </a:lnTo>
                  <a:lnTo>
                    <a:pt x="530" y="92"/>
                  </a:lnTo>
                  <a:lnTo>
                    <a:pt x="527" y="99"/>
                  </a:lnTo>
                  <a:lnTo>
                    <a:pt x="527" y="103"/>
                  </a:lnTo>
                  <a:lnTo>
                    <a:pt x="525" y="108"/>
                  </a:lnTo>
                  <a:lnTo>
                    <a:pt x="523" y="110"/>
                  </a:lnTo>
                  <a:lnTo>
                    <a:pt x="518" y="112"/>
                  </a:lnTo>
                  <a:lnTo>
                    <a:pt x="514" y="112"/>
                  </a:lnTo>
                  <a:lnTo>
                    <a:pt x="503" y="114"/>
                  </a:lnTo>
                  <a:lnTo>
                    <a:pt x="496" y="117"/>
                  </a:lnTo>
                  <a:lnTo>
                    <a:pt x="489" y="117"/>
                  </a:lnTo>
                  <a:lnTo>
                    <a:pt x="482" y="112"/>
                  </a:lnTo>
                  <a:lnTo>
                    <a:pt x="473" y="99"/>
                  </a:lnTo>
                  <a:lnTo>
                    <a:pt x="469" y="88"/>
                  </a:lnTo>
                  <a:lnTo>
                    <a:pt x="464" y="79"/>
                  </a:lnTo>
                  <a:lnTo>
                    <a:pt x="462" y="74"/>
                  </a:lnTo>
                  <a:lnTo>
                    <a:pt x="462" y="65"/>
                  </a:lnTo>
                  <a:lnTo>
                    <a:pt x="464" y="54"/>
                  </a:lnTo>
                  <a:lnTo>
                    <a:pt x="464" y="38"/>
                  </a:lnTo>
                  <a:lnTo>
                    <a:pt x="464" y="27"/>
                  </a:lnTo>
                  <a:lnTo>
                    <a:pt x="460" y="18"/>
                  </a:lnTo>
                  <a:lnTo>
                    <a:pt x="449" y="11"/>
                  </a:lnTo>
                  <a:lnTo>
                    <a:pt x="433" y="9"/>
                  </a:lnTo>
                  <a:lnTo>
                    <a:pt x="417" y="9"/>
                  </a:lnTo>
                  <a:lnTo>
                    <a:pt x="399" y="5"/>
                  </a:lnTo>
                  <a:lnTo>
                    <a:pt x="384" y="2"/>
                  </a:lnTo>
                  <a:lnTo>
                    <a:pt x="373" y="0"/>
                  </a:lnTo>
                  <a:lnTo>
                    <a:pt x="364" y="0"/>
                  </a:lnTo>
                  <a:lnTo>
                    <a:pt x="364" y="5"/>
                  </a:lnTo>
                  <a:lnTo>
                    <a:pt x="361" y="11"/>
                  </a:lnTo>
                  <a:lnTo>
                    <a:pt x="355" y="20"/>
                  </a:lnTo>
                  <a:lnTo>
                    <a:pt x="341" y="29"/>
                  </a:lnTo>
                  <a:lnTo>
                    <a:pt x="328" y="36"/>
                  </a:lnTo>
                  <a:lnTo>
                    <a:pt x="314" y="40"/>
                  </a:lnTo>
                  <a:lnTo>
                    <a:pt x="301" y="38"/>
                  </a:lnTo>
                  <a:lnTo>
                    <a:pt x="294" y="38"/>
                  </a:lnTo>
                  <a:lnTo>
                    <a:pt x="285" y="34"/>
                  </a:lnTo>
                  <a:lnTo>
                    <a:pt x="269" y="25"/>
                  </a:lnTo>
                  <a:lnTo>
                    <a:pt x="258" y="18"/>
                  </a:lnTo>
                  <a:lnTo>
                    <a:pt x="249" y="14"/>
                  </a:lnTo>
                  <a:lnTo>
                    <a:pt x="240" y="11"/>
                  </a:lnTo>
                  <a:lnTo>
                    <a:pt x="227" y="9"/>
                  </a:lnTo>
                  <a:lnTo>
                    <a:pt x="204" y="9"/>
                  </a:lnTo>
                  <a:lnTo>
                    <a:pt x="182" y="9"/>
                  </a:lnTo>
                  <a:lnTo>
                    <a:pt x="166" y="7"/>
                  </a:lnTo>
                  <a:lnTo>
                    <a:pt x="155" y="5"/>
                  </a:lnTo>
                  <a:lnTo>
                    <a:pt x="146" y="2"/>
                  </a:lnTo>
                  <a:lnTo>
                    <a:pt x="135" y="2"/>
                  </a:lnTo>
                  <a:lnTo>
                    <a:pt x="117" y="0"/>
                  </a:lnTo>
                  <a:lnTo>
                    <a:pt x="101" y="2"/>
                  </a:lnTo>
                  <a:lnTo>
                    <a:pt x="101" y="5"/>
                  </a:lnTo>
                  <a:lnTo>
                    <a:pt x="99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7" y="11"/>
                  </a:lnTo>
                  <a:lnTo>
                    <a:pt x="97" y="16"/>
                  </a:lnTo>
                  <a:lnTo>
                    <a:pt x="99" y="20"/>
                  </a:lnTo>
                  <a:lnTo>
                    <a:pt x="101" y="25"/>
                  </a:lnTo>
                  <a:lnTo>
                    <a:pt x="103" y="29"/>
                  </a:lnTo>
                  <a:lnTo>
                    <a:pt x="103" y="31"/>
                  </a:lnTo>
                  <a:lnTo>
                    <a:pt x="106" y="31"/>
                  </a:lnTo>
                  <a:lnTo>
                    <a:pt x="108" y="34"/>
                  </a:lnTo>
                  <a:lnTo>
                    <a:pt x="110" y="38"/>
                  </a:lnTo>
                  <a:lnTo>
                    <a:pt x="112" y="43"/>
                  </a:lnTo>
                  <a:lnTo>
                    <a:pt x="115" y="45"/>
                  </a:lnTo>
                  <a:lnTo>
                    <a:pt x="115" y="47"/>
                  </a:lnTo>
                  <a:lnTo>
                    <a:pt x="117" y="47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47"/>
                  </a:lnTo>
                  <a:lnTo>
                    <a:pt x="119" y="49"/>
                  </a:lnTo>
                  <a:lnTo>
                    <a:pt x="121" y="56"/>
                  </a:lnTo>
                  <a:lnTo>
                    <a:pt x="130" y="72"/>
                  </a:lnTo>
                  <a:lnTo>
                    <a:pt x="139" y="83"/>
                  </a:lnTo>
                  <a:lnTo>
                    <a:pt x="144" y="92"/>
                  </a:lnTo>
                  <a:lnTo>
                    <a:pt x="139" y="99"/>
                  </a:lnTo>
                  <a:lnTo>
                    <a:pt x="135" y="101"/>
                  </a:lnTo>
                  <a:lnTo>
                    <a:pt x="130" y="103"/>
                  </a:lnTo>
                  <a:lnTo>
                    <a:pt x="128" y="103"/>
                  </a:lnTo>
                  <a:lnTo>
                    <a:pt x="126" y="101"/>
                  </a:lnTo>
                  <a:lnTo>
                    <a:pt x="124" y="101"/>
                  </a:lnTo>
                  <a:lnTo>
                    <a:pt x="121" y="101"/>
                  </a:lnTo>
                  <a:lnTo>
                    <a:pt x="117" y="103"/>
                  </a:lnTo>
                  <a:lnTo>
                    <a:pt x="112" y="105"/>
                  </a:lnTo>
                  <a:lnTo>
                    <a:pt x="108" y="110"/>
                  </a:lnTo>
                  <a:lnTo>
                    <a:pt x="101" y="114"/>
                  </a:lnTo>
                  <a:lnTo>
                    <a:pt x="97" y="119"/>
                  </a:lnTo>
                  <a:lnTo>
                    <a:pt x="92" y="121"/>
                  </a:lnTo>
                  <a:lnTo>
                    <a:pt x="90" y="123"/>
                  </a:lnTo>
                  <a:lnTo>
                    <a:pt x="88" y="126"/>
                  </a:lnTo>
                  <a:lnTo>
                    <a:pt x="86" y="128"/>
                  </a:lnTo>
                  <a:lnTo>
                    <a:pt x="83" y="132"/>
                  </a:lnTo>
                  <a:lnTo>
                    <a:pt x="79" y="135"/>
                  </a:lnTo>
                  <a:lnTo>
                    <a:pt x="74" y="141"/>
                  </a:lnTo>
                  <a:lnTo>
                    <a:pt x="56" y="153"/>
                  </a:lnTo>
                  <a:lnTo>
                    <a:pt x="41" y="157"/>
                  </a:lnTo>
                  <a:lnTo>
                    <a:pt x="27" y="159"/>
                  </a:lnTo>
                  <a:lnTo>
                    <a:pt x="23" y="161"/>
                  </a:lnTo>
                  <a:lnTo>
                    <a:pt x="18" y="164"/>
                  </a:lnTo>
                  <a:lnTo>
                    <a:pt x="16" y="170"/>
                  </a:lnTo>
                  <a:lnTo>
                    <a:pt x="16" y="177"/>
                  </a:lnTo>
                  <a:lnTo>
                    <a:pt x="16" y="184"/>
                  </a:lnTo>
                  <a:lnTo>
                    <a:pt x="20" y="188"/>
                  </a:lnTo>
                  <a:lnTo>
                    <a:pt x="23" y="193"/>
                  </a:lnTo>
                  <a:lnTo>
                    <a:pt x="25" y="195"/>
                  </a:lnTo>
                  <a:lnTo>
                    <a:pt x="25" y="197"/>
                  </a:lnTo>
                  <a:lnTo>
                    <a:pt x="27" y="202"/>
                  </a:lnTo>
                  <a:lnTo>
                    <a:pt x="27" y="206"/>
                  </a:lnTo>
                  <a:lnTo>
                    <a:pt x="25" y="213"/>
                  </a:lnTo>
                  <a:lnTo>
                    <a:pt x="23" y="220"/>
                  </a:lnTo>
                  <a:lnTo>
                    <a:pt x="20" y="224"/>
                  </a:lnTo>
                  <a:lnTo>
                    <a:pt x="16" y="229"/>
                  </a:lnTo>
                  <a:lnTo>
                    <a:pt x="14" y="231"/>
                  </a:lnTo>
                  <a:lnTo>
                    <a:pt x="12" y="233"/>
                  </a:lnTo>
                  <a:lnTo>
                    <a:pt x="9" y="235"/>
                  </a:lnTo>
                  <a:lnTo>
                    <a:pt x="7" y="242"/>
                  </a:lnTo>
                  <a:lnTo>
                    <a:pt x="5" y="247"/>
                  </a:lnTo>
                  <a:lnTo>
                    <a:pt x="5" y="253"/>
                  </a:lnTo>
                  <a:lnTo>
                    <a:pt x="7" y="258"/>
                  </a:lnTo>
                  <a:lnTo>
                    <a:pt x="9" y="262"/>
                  </a:lnTo>
                  <a:lnTo>
                    <a:pt x="12" y="267"/>
                  </a:lnTo>
                  <a:lnTo>
                    <a:pt x="14" y="271"/>
                  </a:lnTo>
                  <a:lnTo>
                    <a:pt x="16" y="274"/>
                  </a:lnTo>
                  <a:lnTo>
                    <a:pt x="18" y="278"/>
                  </a:lnTo>
                  <a:lnTo>
                    <a:pt x="20" y="285"/>
                  </a:lnTo>
                  <a:lnTo>
                    <a:pt x="23" y="289"/>
                  </a:lnTo>
                  <a:lnTo>
                    <a:pt x="25" y="294"/>
                  </a:lnTo>
                  <a:lnTo>
                    <a:pt x="25" y="298"/>
                  </a:lnTo>
                  <a:lnTo>
                    <a:pt x="23" y="303"/>
                  </a:lnTo>
                  <a:lnTo>
                    <a:pt x="20" y="307"/>
                  </a:lnTo>
                  <a:lnTo>
                    <a:pt x="14" y="309"/>
                  </a:lnTo>
                  <a:lnTo>
                    <a:pt x="9" y="312"/>
                  </a:lnTo>
                  <a:lnTo>
                    <a:pt x="5" y="312"/>
                  </a:lnTo>
                  <a:lnTo>
                    <a:pt x="3" y="314"/>
                  </a:lnTo>
                  <a:lnTo>
                    <a:pt x="0" y="316"/>
                  </a:lnTo>
                  <a:lnTo>
                    <a:pt x="0" y="316"/>
                  </a:lnTo>
                  <a:lnTo>
                    <a:pt x="0" y="318"/>
                  </a:lnTo>
                  <a:lnTo>
                    <a:pt x="3" y="323"/>
                  </a:lnTo>
                  <a:lnTo>
                    <a:pt x="9" y="330"/>
                  </a:lnTo>
                  <a:lnTo>
                    <a:pt x="18" y="336"/>
                  </a:lnTo>
                  <a:lnTo>
                    <a:pt x="25" y="336"/>
                  </a:lnTo>
                  <a:lnTo>
                    <a:pt x="32" y="339"/>
                  </a:lnTo>
                  <a:lnTo>
                    <a:pt x="36" y="339"/>
                  </a:lnTo>
                  <a:lnTo>
                    <a:pt x="38" y="339"/>
                  </a:lnTo>
                  <a:lnTo>
                    <a:pt x="41" y="339"/>
                  </a:lnTo>
                  <a:lnTo>
                    <a:pt x="43" y="341"/>
                  </a:lnTo>
                  <a:lnTo>
                    <a:pt x="47" y="343"/>
                  </a:lnTo>
                  <a:lnTo>
                    <a:pt x="52" y="345"/>
                  </a:lnTo>
                  <a:lnTo>
                    <a:pt x="54" y="350"/>
                  </a:lnTo>
                  <a:lnTo>
                    <a:pt x="59" y="357"/>
                  </a:lnTo>
                  <a:lnTo>
                    <a:pt x="61" y="361"/>
                  </a:lnTo>
                  <a:lnTo>
                    <a:pt x="63" y="365"/>
                  </a:lnTo>
                  <a:lnTo>
                    <a:pt x="65" y="372"/>
                  </a:lnTo>
                  <a:lnTo>
                    <a:pt x="68" y="374"/>
                  </a:lnTo>
                  <a:lnTo>
                    <a:pt x="70" y="377"/>
                  </a:lnTo>
                  <a:lnTo>
                    <a:pt x="72" y="379"/>
                  </a:lnTo>
                  <a:lnTo>
                    <a:pt x="74" y="379"/>
                  </a:lnTo>
                  <a:lnTo>
                    <a:pt x="77" y="383"/>
                  </a:lnTo>
                  <a:lnTo>
                    <a:pt x="79" y="388"/>
                  </a:lnTo>
                  <a:lnTo>
                    <a:pt x="79" y="395"/>
                  </a:lnTo>
                  <a:lnTo>
                    <a:pt x="81" y="401"/>
                  </a:lnTo>
                  <a:lnTo>
                    <a:pt x="81" y="406"/>
                  </a:lnTo>
                  <a:lnTo>
                    <a:pt x="79" y="408"/>
                  </a:lnTo>
                  <a:lnTo>
                    <a:pt x="79" y="410"/>
                  </a:lnTo>
                  <a:lnTo>
                    <a:pt x="79" y="413"/>
                  </a:lnTo>
                  <a:lnTo>
                    <a:pt x="79" y="417"/>
                  </a:lnTo>
                  <a:lnTo>
                    <a:pt x="83" y="422"/>
                  </a:lnTo>
                  <a:lnTo>
                    <a:pt x="86" y="424"/>
                  </a:lnTo>
                  <a:lnTo>
                    <a:pt x="88" y="428"/>
                  </a:lnTo>
                  <a:lnTo>
                    <a:pt x="92" y="428"/>
                  </a:lnTo>
                  <a:lnTo>
                    <a:pt x="94" y="430"/>
                  </a:lnTo>
                  <a:lnTo>
                    <a:pt x="94" y="433"/>
                  </a:lnTo>
                  <a:lnTo>
                    <a:pt x="97" y="435"/>
                  </a:lnTo>
                  <a:lnTo>
                    <a:pt x="97" y="437"/>
                  </a:lnTo>
                  <a:lnTo>
                    <a:pt x="94" y="442"/>
                  </a:lnTo>
                  <a:lnTo>
                    <a:pt x="90" y="448"/>
                  </a:lnTo>
                  <a:lnTo>
                    <a:pt x="86" y="457"/>
                  </a:lnTo>
                  <a:lnTo>
                    <a:pt x="81" y="462"/>
                  </a:lnTo>
                  <a:lnTo>
                    <a:pt x="77" y="466"/>
                  </a:lnTo>
                  <a:lnTo>
                    <a:pt x="72" y="471"/>
                  </a:lnTo>
                  <a:lnTo>
                    <a:pt x="70" y="475"/>
                  </a:lnTo>
                  <a:lnTo>
                    <a:pt x="70" y="478"/>
                  </a:lnTo>
                  <a:lnTo>
                    <a:pt x="72" y="484"/>
                  </a:lnTo>
                  <a:lnTo>
                    <a:pt x="72" y="489"/>
                  </a:lnTo>
                  <a:lnTo>
                    <a:pt x="72" y="493"/>
                  </a:lnTo>
                  <a:lnTo>
                    <a:pt x="72" y="495"/>
                  </a:lnTo>
                  <a:lnTo>
                    <a:pt x="72" y="500"/>
                  </a:lnTo>
                  <a:lnTo>
                    <a:pt x="72" y="502"/>
                  </a:lnTo>
                  <a:lnTo>
                    <a:pt x="74" y="504"/>
                  </a:lnTo>
                  <a:lnTo>
                    <a:pt x="77" y="504"/>
                  </a:lnTo>
                  <a:lnTo>
                    <a:pt x="81" y="504"/>
                  </a:lnTo>
                  <a:lnTo>
                    <a:pt x="88" y="502"/>
                  </a:lnTo>
                  <a:lnTo>
                    <a:pt x="103" y="495"/>
                  </a:lnTo>
                  <a:lnTo>
                    <a:pt x="117" y="487"/>
                  </a:lnTo>
                  <a:lnTo>
                    <a:pt x="126" y="480"/>
                  </a:lnTo>
                  <a:lnTo>
                    <a:pt x="135" y="484"/>
                  </a:lnTo>
                  <a:lnTo>
                    <a:pt x="137" y="487"/>
                  </a:lnTo>
                  <a:lnTo>
                    <a:pt x="137" y="491"/>
                  </a:lnTo>
                  <a:lnTo>
                    <a:pt x="139" y="495"/>
                  </a:lnTo>
                  <a:lnTo>
                    <a:pt x="139" y="498"/>
                  </a:lnTo>
                  <a:lnTo>
                    <a:pt x="139" y="500"/>
                  </a:lnTo>
                  <a:lnTo>
                    <a:pt x="142" y="502"/>
                  </a:lnTo>
                  <a:lnTo>
                    <a:pt x="142" y="502"/>
                  </a:lnTo>
                  <a:lnTo>
                    <a:pt x="144" y="502"/>
                  </a:lnTo>
                  <a:lnTo>
                    <a:pt x="148" y="500"/>
                  </a:lnTo>
                  <a:lnTo>
                    <a:pt x="153" y="495"/>
                  </a:lnTo>
                  <a:lnTo>
                    <a:pt x="164" y="482"/>
                  </a:lnTo>
                  <a:lnTo>
                    <a:pt x="171" y="471"/>
                  </a:lnTo>
                  <a:lnTo>
                    <a:pt x="180" y="464"/>
                  </a:lnTo>
                  <a:lnTo>
                    <a:pt x="193" y="462"/>
                  </a:lnTo>
                  <a:lnTo>
                    <a:pt x="204" y="462"/>
                  </a:lnTo>
                  <a:lnTo>
                    <a:pt x="211" y="464"/>
                  </a:lnTo>
                  <a:lnTo>
                    <a:pt x="216" y="464"/>
                  </a:lnTo>
                  <a:lnTo>
                    <a:pt x="218" y="466"/>
                  </a:lnTo>
                  <a:lnTo>
                    <a:pt x="222" y="471"/>
                  </a:lnTo>
                  <a:lnTo>
                    <a:pt x="225" y="473"/>
                  </a:lnTo>
                  <a:lnTo>
                    <a:pt x="229" y="478"/>
                  </a:lnTo>
                  <a:lnTo>
                    <a:pt x="234" y="480"/>
                  </a:lnTo>
                  <a:lnTo>
                    <a:pt x="236" y="482"/>
                  </a:lnTo>
                  <a:lnTo>
                    <a:pt x="238" y="482"/>
                  </a:lnTo>
                  <a:lnTo>
                    <a:pt x="240" y="482"/>
                  </a:lnTo>
                  <a:lnTo>
                    <a:pt x="242" y="482"/>
                  </a:lnTo>
                  <a:lnTo>
                    <a:pt x="245" y="482"/>
                  </a:lnTo>
                  <a:lnTo>
                    <a:pt x="247" y="484"/>
                  </a:lnTo>
                  <a:lnTo>
                    <a:pt x="249" y="487"/>
                  </a:lnTo>
                  <a:lnTo>
                    <a:pt x="254" y="491"/>
                  </a:lnTo>
                  <a:lnTo>
                    <a:pt x="260" y="500"/>
                  </a:lnTo>
                  <a:lnTo>
                    <a:pt x="265" y="504"/>
                  </a:lnTo>
                  <a:lnTo>
                    <a:pt x="272" y="509"/>
                  </a:lnTo>
                  <a:lnTo>
                    <a:pt x="274" y="513"/>
                  </a:lnTo>
                  <a:lnTo>
                    <a:pt x="276" y="516"/>
                  </a:lnTo>
                  <a:lnTo>
                    <a:pt x="274" y="518"/>
                  </a:lnTo>
                  <a:lnTo>
                    <a:pt x="272" y="522"/>
                  </a:lnTo>
                  <a:lnTo>
                    <a:pt x="267" y="522"/>
                  </a:lnTo>
                  <a:lnTo>
                    <a:pt x="263" y="522"/>
                  </a:lnTo>
                  <a:lnTo>
                    <a:pt x="258" y="522"/>
                  </a:lnTo>
                  <a:lnTo>
                    <a:pt x="254" y="520"/>
                  </a:lnTo>
                  <a:lnTo>
                    <a:pt x="249" y="518"/>
                  </a:lnTo>
                  <a:lnTo>
                    <a:pt x="247" y="516"/>
                  </a:lnTo>
                  <a:lnTo>
                    <a:pt x="242" y="516"/>
                  </a:lnTo>
                  <a:lnTo>
                    <a:pt x="240" y="518"/>
                  </a:lnTo>
                  <a:lnTo>
                    <a:pt x="238" y="522"/>
                  </a:lnTo>
                  <a:lnTo>
                    <a:pt x="238" y="529"/>
                  </a:lnTo>
                  <a:lnTo>
                    <a:pt x="240" y="545"/>
                  </a:lnTo>
                  <a:lnTo>
                    <a:pt x="245" y="556"/>
                  </a:lnTo>
                  <a:lnTo>
                    <a:pt x="249" y="565"/>
                  </a:lnTo>
                  <a:lnTo>
                    <a:pt x="251" y="569"/>
                  </a:lnTo>
                  <a:lnTo>
                    <a:pt x="242" y="572"/>
                  </a:lnTo>
                  <a:lnTo>
                    <a:pt x="231" y="569"/>
                  </a:lnTo>
                  <a:lnTo>
                    <a:pt x="220" y="563"/>
                  </a:lnTo>
                  <a:lnTo>
                    <a:pt x="211" y="556"/>
                  </a:lnTo>
                  <a:lnTo>
                    <a:pt x="207" y="556"/>
                  </a:lnTo>
                  <a:lnTo>
                    <a:pt x="202" y="563"/>
                  </a:lnTo>
                  <a:lnTo>
                    <a:pt x="202" y="581"/>
                  </a:lnTo>
                  <a:lnTo>
                    <a:pt x="207" y="592"/>
                  </a:lnTo>
                  <a:lnTo>
                    <a:pt x="213" y="605"/>
                  </a:lnTo>
                  <a:lnTo>
                    <a:pt x="216" y="614"/>
                  </a:lnTo>
                  <a:lnTo>
                    <a:pt x="218" y="621"/>
                  </a:lnTo>
                  <a:lnTo>
                    <a:pt x="220" y="628"/>
                  </a:lnTo>
                  <a:lnTo>
                    <a:pt x="218" y="632"/>
                  </a:lnTo>
                  <a:lnTo>
                    <a:pt x="216" y="637"/>
                  </a:lnTo>
                  <a:lnTo>
                    <a:pt x="211" y="639"/>
                  </a:lnTo>
                  <a:lnTo>
                    <a:pt x="207" y="639"/>
                  </a:lnTo>
                  <a:lnTo>
                    <a:pt x="200" y="639"/>
                  </a:lnTo>
                  <a:lnTo>
                    <a:pt x="195" y="639"/>
                  </a:lnTo>
                  <a:lnTo>
                    <a:pt x="189" y="639"/>
                  </a:lnTo>
                  <a:lnTo>
                    <a:pt x="184" y="639"/>
                  </a:lnTo>
                  <a:lnTo>
                    <a:pt x="180" y="643"/>
                  </a:lnTo>
                  <a:lnTo>
                    <a:pt x="175" y="648"/>
                  </a:lnTo>
                  <a:lnTo>
                    <a:pt x="175" y="655"/>
                  </a:lnTo>
                  <a:lnTo>
                    <a:pt x="177" y="664"/>
                  </a:lnTo>
                  <a:lnTo>
                    <a:pt x="182" y="670"/>
                  </a:lnTo>
                  <a:lnTo>
                    <a:pt x="177" y="679"/>
                  </a:lnTo>
                  <a:lnTo>
                    <a:pt x="164" y="686"/>
                  </a:lnTo>
                  <a:lnTo>
                    <a:pt x="146" y="691"/>
                  </a:lnTo>
                  <a:lnTo>
                    <a:pt x="133" y="693"/>
                  </a:lnTo>
                  <a:lnTo>
                    <a:pt x="121" y="693"/>
                  </a:lnTo>
                  <a:lnTo>
                    <a:pt x="112" y="697"/>
                  </a:lnTo>
                  <a:lnTo>
                    <a:pt x="99" y="704"/>
                  </a:lnTo>
                  <a:lnTo>
                    <a:pt x="83" y="713"/>
                  </a:lnTo>
                  <a:lnTo>
                    <a:pt x="70" y="713"/>
                  </a:lnTo>
                  <a:lnTo>
                    <a:pt x="61" y="715"/>
                  </a:lnTo>
                  <a:lnTo>
                    <a:pt x="54" y="724"/>
                  </a:lnTo>
                  <a:lnTo>
                    <a:pt x="52" y="731"/>
                  </a:lnTo>
                  <a:lnTo>
                    <a:pt x="50" y="738"/>
                  </a:lnTo>
                  <a:lnTo>
                    <a:pt x="47" y="744"/>
                  </a:lnTo>
                  <a:lnTo>
                    <a:pt x="45" y="751"/>
                  </a:lnTo>
                  <a:lnTo>
                    <a:pt x="47" y="75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51" name="Freeform 160"/>
            <p:cNvSpPr>
              <a:spLocks/>
            </p:cNvSpPr>
            <p:nvPr/>
          </p:nvSpPr>
          <p:spPr bwMode="auto">
            <a:xfrm>
              <a:off x="7542213" y="1638300"/>
              <a:ext cx="285750" cy="55563"/>
            </a:xfrm>
            <a:custGeom>
              <a:avLst/>
              <a:gdLst>
                <a:gd name="T0" fmla="*/ 2 w 180"/>
                <a:gd name="T1" fmla="*/ 4 h 35"/>
                <a:gd name="T2" fmla="*/ 0 w 180"/>
                <a:gd name="T3" fmla="*/ 4 h 35"/>
                <a:gd name="T4" fmla="*/ 2 w 180"/>
                <a:gd name="T5" fmla="*/ 9 h 35"/>
                <a:gd name="T6" fmla="*/ 7 w 180"/>
                <a:gd name="T7" fmla="*/ 15 h 35"/>
                <a:gd name="T8" fmla="*/ 16 w 180"/>
                <a:gd name="T9" fmla="*/ 22 h 35"/>
                <a:gd name="T10" fmla="*/ 23 w 180"/>
                <a:gd name="T11" fmla="*/ 29 h 35"/>
                <a:gd name="T12" fmla="*/ 34 w 180"/>
                <a:gd name="T13" fmla="*/ 33 h 35"/>
                <a:gd name="T14" fmla="*/ 47 w 180"/>
                <a:gd name="T15" fmla="*/ 35 h 35"/>
                <a:gd name="T16" fmla="*/ 65 w 180"/>
                <a:gd name="T17" fmla="*/ 31 h 35"/>
                <a:gd name="T18" fmla="*/ 81 w 180"/>
                <a:gd name="T19" fmla="*/ 26 h 35"/>
                <a:gd name="T20" fmla="*/ 90 w 180"/>
                <a:gd name="T21" fmla="*/ 22 h 35"/>
                <a:gd name="T22" fmla="*/ 94 w 180"/>
                <a:gd name="T23" fmla="*/ 20 h 35"/>
                <a:gd name="T24" fmla="*/ 99 w 180"/>
                <a:gd name="T25" fmla="*/ 15 h 35"/>
                <a:gd name="T26" fmla="*/ 108 w 180"/>
                <a:gd name="T27" fmla="*/ 11 h 35"/>
                <a:gd name="T28" fmla="*/ 115 w 180"/>
                <a:gd name="T29" fmla="*/ 9 h 35"/>
                <a:gd name="T30" fmla="*/ 121 w 180"/>
                <a:gd name="T31" fmla="*/ 6 h 35"/>
                <a:gd name="T32" fmla="*/ 126 w 180"/>
                <a:gd name="T33" fmla="*/ 2 h 35"/>
                <a:gd name="T34" fmla="*/ 128 w 180"/>
                <a:gd name="T35" fmla="*/ 0 h 35"/>
                <a:gd name="T36" fmla="*/ 130 w 180"/>
                <a:gd name="T37" fmla="*/ 0 h 35"/>
                <a:gd name="T38" fmla="*/ 135 w 180"/>
                <a:gd name="T39" fmla="*/ 0 h 35"/>
                <a:gd name="T40" fmla="*/ 139 w 180"/>
                <a:gd name="T41" fmla="*/ 0 h 35"/>
                <a:gd name="T42" fmla="*/ 144 w 180"/>
                <a:gd name="T43" fmla="*/ 4 h 35"/>
                <a:gd name="T44" fmla="*/ 148 w 180"/>
                <a:gd name="T45" fmla="*/ 6 h 35"/>
                <a:gd name="T46" fmla="*/ 150 w 180"/>
                <a:gd name="T47" fmla="*/ 9 h 35"/>
                <a:gd name="T48" fmla="*/ 150 w 180"/>
                <a:gd name="T49" fmla="*/ 11 h 35"/>
                <a:gd name="T50" fmla="*/ 153 w 180"/>
                <a:gd name="T51" fmla="*/ 13 h 35"/>
                <a:gd name="T52" fmla="*/ 153 w 180"/>
                <a:gd name="T53" fmla="*/ 15 h 35"/>
                <a:gd name="T54" fmla="*/ 155 w 180"/>
                <a:gd name="T55" fmla="*/ 15 h 35"/>
                <a:gd name="T56" fmla="*/ 157 w 180"/>
                <a:gd name="T57" fmla="*/ 15 h 35"/>
                <a:gd name="T58" fmla="*/ 162 w 180"/>
                <a:gd name="T59" fmla="*/ 15 h 35"/>
                <a:gd name="T60" fmla="*/ 168 w 180"/>
                <a:gd name="T61" fmla="*/ 15 h 35"/>
                <a:gd name="T62" fmla="*/ 180 w 180"/>
                <a:gd name="T63" fmla="*/ 15 h 35"/>
                <a:gd name="T64" fmla="*/ 2 w 180"/>
                <a:gd name="T65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" h="35">
                  <a:moveTo>
                    <a:pt x="2" y="4"/>
                  </a:moveTo>
                  <a:lnTo>
                    <a:pt x="0" y="4"/>
                  </a:lnTo>
                  <a:lnTo>
                    <a:pt x="2" y="9"/>
                  </a:lnTo>
                  <a:lnTo>
                    <a:pt x="7" y="15"/>
                  </a:lnTo>
                  <a:lnTo>
                    <a:pt x="16" y="22"/>
                  </a:lnTo>
                  <a:lnTo>
                    <a:pt x="23" y="29"/>
                  </a:lnTo>
                  <a:lnTo>
                    <a:pt x="34" y="33"/>
                  </a:lnTo>
                  <a:lnTo>
                    <a:pt x="47" y="35"/>
                  </a:lnTo>
                  <a:lnTo>
                    <a:pt x="65" y="31"/>
                  </a:lnTo>
                  <a:lnTo>
                    <a:pt x="81" y="26"/>
                  </a:lnTo>
                  <a:lnTo>
                    <a:pt x="90" y="22"/>
                  </a:lnTo>
                  <a:lnTo>
                    <a:pt x="94" y="20"/>
                  </a:lnTo>
                  <a:lnTo>
                    <a:pt x="99" y="15"/>
                  </a:lnTo>
                  <a:lnTo>
                    <a:pt x="108" y="11"/>
                  </a:lnTo>
                  <a:lnTo>
                    <a:pt x="115" y="9"/>
                  </a:lnTo>
                  <a:lnTo>
                    <a:pt x="121" y="6"/>
                  </a:lnTo>
                  <a:lnTo>
                    <a:pt x="126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5" y="0"/>
                  </a:lnTo>
                  <a:lnTo>
                    <a:pt x="139" y="0"/>
                  </a:lnTo>
                  <a:lnTo>
                    <a:pt x="144" y="4"/>
                  </a:lnTo>
                  <a:lnTo>
                    <a:pt x="148" y="6"/>
                  </a:lnTo>
                  <a:lnTo>
                    <a:pt x="150" y="9"/>
                  </a:lnTo>
                  <a:lnTo>
                    <a:pt x="150" y="11"/>
                  </a:lnTo>
                  <a:lnTo>
                    <a:pt x="153" y="13"/>
                  </a:lnTo>
                  <a:lnTo>
                    <a:pt x="153" y="15"/>
                  </a:lnTo>
                  <a:lnTo>
                    <a:pt x="155" y="15"/>
                  </a:lnTo>
                  <a:lnTo>
                    <a:pt x="157" y="15"/>
                  </a:lnTo>
                  <a:lnTo>
                    <a:pt x="162" y="15"/>
                  </a:lnTo>
                  <a:lnTo>
                    <a:pt x="168" y="15"/>
                  </a:lnTo>
                  <a:lnTo>
                    <a:pt x="180" y="15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52" name="Freeform 161"/>
            <p:cNvSpPr>
              <a:spLocks/>
            </p:cNvSpPr>
            <p:nvPr/>
          </p:nvSpPr>
          <p:spPr bwMode="auto">
            <a:xfrm>
              <a:off x="7542213" y="1638300"/>
              <a:ext cx="285750" cy="55563"/>
            </a:xfrm>
            <a:custGeom>
              <a:avLst/>
              <a:gdLst>
                <a:gd name="T0" fmla="*/ 2 w 180"/>
                <a:gd name="T1" fmla="*/ 4 h 35"/>
                <a:gd name="T2" fmla="*/ 0 w 180"/>
                <a:gd name="T3" fmla="*/ 4 h 35"/>
                <a:gd name="T4" fmla="*/ 2 w 180"/>
                <a:gd name="T5" fmla="*/ 9 h 35"/>
                <a:gd name="T6" fmla="*/ 7 w 180"/>
                <a:gd name="T7" fmla="*/ 15 h 35"/>
                <a:gd name="T8" fmla="*/ 16 w 180"/>
                <a:gd name="T9" fmla="*/ 22 h 35"/>
                <a:gd name="T10" fmla="*/ 23 w 180"/>
                <a:gd name="T11" fmla="*/ 29 h 35"/>
                <a:gd name="T12" fmla="*/ 34 w 180"/>
                <a:gd name="T13" fmla="*/ 33 h 35"/>
                <a:gd name="T14" fmla="*/ 47 w 180"/>
                <a:gd name="T15" fmla="*/ 35 h 35"/>
                <a:gd name="T16" fmla="*/ 65 w 180"/>
                <a:gd name="T17" fmla="*/ 31 h 35"/>
                <a:gd name="T18" fmla="*/ 81 w 180"/>
                <a:gd name="T19" fmla="*/ 26 h 35"/>
                <a:gd name="T20" fmla="*/ 90 w 180"/>
                <a:gd name="T21" fmla="*/ 22 h 35"/>
                <a:gd name="T22" fmla="*/ 94 w 180"/>
                <a:gd name="T23" fmla="*/ 20 h 35"/>
                <a:gd name="T24" fmla="*/ 99 w 180"/>
                <a:gd name="T25" fmla="*/ 15 h 35"/>
                <a:gd name="T26" fmla="*/ 108 w 180"/>
                <a:gd name="T27" fmla="*/ 11 h 35"/>
                <a:gd name="T28" fmla="*/ 115 w 180"/>
                <a:gd name="T29" fmla="*/ 9 h 35"/>
                <a:gd name="T30" fmla="*/ 121 w 180"/>
                <a:gd name="T31" fmla="*/ 6 h 35"/>
                <a:gd name="T32" fmla="*/ 126 w 180"/>
                <a:gd name="T33" fmla="*/ 2 h 35"/>
                <a:gd name="T34" fmla="*/ 128 w 180"/>
                <a:gd name="T35" fmla="*/ 0 h 35"/>
                <a:gd name="T36" fmla="*/ 130 w 180"/>
                <a:gd name="T37" fmla="*/ 0 h 35"/>
                <a:gd name="T38" fmla="*/ 135 w 180"/>
                <a:gd name="T39" fmla="*/ 0 h 35"/>
                <a:gd name="T40" fmla="*/ 139 w 180"/>
                <a:gd name="T41" fmla="*/ 0 h 35"/>
                <a:gd name="T42" fmla="*/ 144 w 180"/>
                <a:gd name="T43" fmla="*/ 4 h 35"/>
                <a:gd name="T44" fmla="*/ 148 w 180"/>
                <a:gd name="T45" fmla="*/ 6 h 35"/>
                <a:gd name="T46" fmla="*/ 150 w 180"/>
                <a:gd name="T47" fmla="*/ 9 h 35"/>
                <a:gd name="T48" fmla="*/ 150 w 180"/>
                <a:gd name="T49" fmla="*/ 11 h 35"/>
                <a:gd name="T50" fmla="*/ 153 w 180"/>
                <a:gd name="T51" fmla="*/ 13 h 35"/>
                <a:gd name="T52" fmla="*/ 153 w 180"/>
                <a:gd name="T53" fmla="*/ 15 h 35"/>
                <a:gd name="T54" fmla="*/ 155 w 180"/>
                <a:gd name="T55" fmla="*/ 15 h 35"/>
                <a:gd name="T56" fmla="*/ 157 w 180"/>
                <a:gd name="T57" fmla="*/ 15 h 35"/>
                <a:gd name="T58" fmla="*/ 162 w 180"/>
                <a:gd name="T59" fmla="*/ 15 h 35"/>
                <a:gd name="T60" fmla="*/ 168 w 180"/>
                <a:gd name="T61" fmla="*/ 15 h 35"/>
                <a:gd name="T62" fmla="*/ 180 w 180"/>
                <a:gd name="T63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35">
                  <a:moveTo>
                    <a:pt x="2" y="4"/>
                  </a:moveTo>
                  <a:lnTo>
                    <a:pt x="0" y="4"/>
                  </a:lnTo>
                  <a:lnTo>
                    <a:pt x="2" y="9"/>
                  </a:lnTo>
                  <a:lnTo>
                    <a:pt x="7" y="15"/>
                  </a:lnTo>
                  <a:lnTo>
                    <a:pt x="16" y="22"/>
                  </a:lnTo>
                  <a:lnTo>
                    <a:pt x="23" y="29"/>
                  </a:lnTo>
                  <a:lnTo>
                    <a:pt x="34" y="33"/>
                  </a:lnTo>
                  <a:lnTo>
                    <a:pt x="47" y="35"/>
                  </a:lnTo>
                  <a:lnTo>
                    <a:pt x="65" y="31"/>
                  </a:lnTo>
                  <a:lnTo>
                    <a:pt x="81" y="26"/>
                  </a:lnTo>
                  <a:lnTo>
                    <a:pt x="90" y="22"/>
                  </a:lnTo>
                  <a:lnTo>
                    <a:pt x="94" y="20"/>
                  </a:lnTo>
                  <a:lnTo>
                    <a:pt x="99" y="15"/>
                  </a:lnTo>
                  <a:lnTo>
                    <a:pt x="108" y="11"/>
                  </a:lnTo>
                  <a:lnTo>
                    <a:pt x="115" y="9"/>
                  </a:lnTo>
                  <a:lnTo>
                    <a:pt x="121" y="6"/>
                  </a:lnTo>
                  <a:lnTo>
                    <a:pt x="126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5" y="0"/>
                  </a:lnTo>
                  <a:lnTo>
                    <a:pt x="139" y="0"/>
                  </a:lnTo>
                  <a:lnTo>
                    <a:pt x="144" y="4"/>
                  </a:lnTo>
                  <a:lnTo>
                    <a:pt x="148" y="6"/>
                  </a:lnTo>
                  <a:lnTo>
                    <a:pt x="150" y="9"/>
                  </a:lnTo>
                  <a:lnTo>
                    <a:pt x="150" y="11"/>
                  </a:lnTo>
                  <a:lnTo>
                    <a:pt x="153" y="13"/>
                  </a:lnTo>
                  <a:lnTo>
                    <a:pt x="153" y="15"/>
                  </a:lnTo>
                  <a:lnTo>
                    <a:pt x="155" y="15"/>
                  </a:lnTo>
                  <a:lnTo>
                    <a:pt x="157" y="15"/>
                  </a:lnTo>
                  <a:lnTo>
                    <a:pt x="162" y="15"/>
                  </a:lnTo>
                  <a:lnTo>
                    <a:pt x="168" y="15"/>
                  </a:lnTo>
                  <a:lnTo>
                    <a:pt x="180" y="1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53" name="Freeform 162"/>
            <p:cNvSpPr>
              <a:spLocks/>
            </p:cNvSpPr>
            <p:nvPr/>
          </p:nvSpPr>
          <p:spPr bwMode="auto">
            <a:xfrm>
              <a:off x="6484938" y="200025"/>
              <a:ext cx="1246188" cy="1465263"/>
            </a:xfrm>
            <a:custGeom>
              <a:avLst/>
              <a:gdLst>
                <a:gd name="T0" fmla="*/ 626 w 785"/>
                <a:gd name="T1" fmla="*/ 471 h 923"/>
                <a:gd name="T2" fmla="*/ 641 w 785"/>
                <a:gd name="T3" fmla="*/ 444 h 923"/>
                <a:gd name="T4" fmla="*/ 626 w 785"/>
                <a:gd name="T5" fmla="*/ 406 h 923"/>
                <a:gd name="T6" fmla="*/ 646 w 785"/>
                <a:gd name="T7" fmla="*/ 372 h 923"/>
                <a:gd name="T8" fmla="*/ 637 w 785"/>
                <a:gd name="T9" fmla="*/ 336 h 923"/>
                <a:gd name="T10" fmla="*/ 700 w 785"/>
                <a:gd name="T11" fmla="*/ 294 h 923"/>
                <a:gd name="T12" fmla="*/ 729 w 785"/>
                <a:gd name="T13" fmla="*/ 269 h 923"/>
                <a:gd name="T14" fmla="*/ 756 w 785"/>
                <a:gd name="T15" fmla="*/ 260 h 923"/>
                <a:gd name="T16" fmla="*/ 738 w 785"/>
                <a:gd name="T17" fmla="*/ 204 h 923"/>
                <a:gd name="T18" fmla="*/ 731 w 785"/>
                <a:gd name="T19" fmla="*/ 197 h 923"/>
                <a:gd name="T20" fmla="*/ 718 w 785"/>
                <a:gd name="T21" fmla="*/ 170 h 923"/>
                <a:gd name="T22" fmla="*/ 693 w 785"/>
                <a:gd name="T23" fmla="*/ 168 h 923"/>
                <a:gd name="T24" fmla="*/ 641 w 785"/>
                <a:gd name="T25" fmla="*/ 168 h 923"/>
                <a:gd name="T26" fmla="*/ 774 w 785"/>
                <a:gd name="T27" fmla="*/ 60 h 923"/>
                <a:gd name="T28" fmla="*/ 689 w 785"/>
                <a:gd name="T29" fmla="*/ 43 h 923"/>
                <a:gd name="T30" fmla="*/ 639 w 785"/>
                <a:gd name="T31" fmla="*/ 45 h 923"/>
                <a:gd name="T32" fmla="*/ 612 w 785"/>
                <a:gd name="T33" fmla="*/ 25 h 923"/>
                <a:gd name="T34" fmla="*/ 617 w 785"/>
                <a:gd name="T35" fmla="*/ 4 h 923"/>
                <a:gd name="T36" fmla="*/ 556 w 785"/>
                <a:gd name="T37" fmla="*/ 11 h 923"/>
                <a:gd name="T38" fmla="*/ 527 w 785"/>
                <a:gd name="T39" fmla="*/ 54 h 923"/>
                <a:gd name="T40" fmla="*/ 487 w 785"/>
                <a:gd name="T41" fmla="*/ 60 h 923"/>
                <a:gd name="T42" fmla="*/ 350 w 785"/>
                <a:gd name="T43" fmla="*/ 85 h 923"/>
                <a:gd name="T44" fmla="*/ 242 w 785"/>
                <a:gd name="T45" fmla="*/ 123 h 923"/>
                <a:gd name="T46" fmla="*/ 224 w 785"/>
                <a:gd name="T47" fmla="*/ 148 h 923"/>
                <a:gd name="T48" fmla="*/ 204 w 785"/>
                <a:gd name="T49" fmla="*/ 157 h 923"/>
                <a:gd name="T50" fmla="*/ 112 w 785"/>
                <a:gd name="T51" fmla="*/ 211 h 923"/>
                <a:gd name="T52" fmla="*/ 153 w 785"/>
                <a:gd name="T53" fmla="*/ 238 h 923"/>
                <a:gd name="T54" fmla="*/ 94 w 785"/>
                <a:gd name="T55" fmla="*/ 244 h 923"/>
                <a:gd name="T56" fmla="*/ 110 w 785"/>
                <a:gd name="T57" fmla="*/ 271 h 923"/>
                <a:gd name="T58" fmla="*/ 90 w 785"/>
                <a:gd name="T59" fmla="*/ 296 h 923"/>
                <a:gd name="T60" fmla="*/ 97 w 785"/>
                <a:gd name="T61" fmla="*/ 318 h 923"/>
                <a:gd name="T62" fmla="*/ 150 w 785"/>
                <a:gd name="T63" fmla="*/ 379 h 923"/>
                <a:gd name="T64" fmla="*/ 171 w 785"/>
                <a:gd name="T65" fmla="*/ 442 h 923"/>
                <a:gd name="T66" fmla="*/ 191 w 785"/>
                <a:gd name="T67" fmla="*/ 477 h 923"/>
                <a:gd name="T68" fmla="*/ 224 w 785"/>
                <a:gd name="T69" fmla="*/ 489 h 923"/>
                <a:gd name="T70" fmla="*/ 202 w 785"/>
                <a:gd name="T71" fmla="*/ 547 h 923"/>
                <a:gd name="T72" fmla="*/ 202 w 785"/>
                <a:gd name="T73" fmla="*/ 581 h 923"/>
                <a:gd name="T74" fmla="*/ 209 w 785"/>
                <a:gd name="T75" fmla="*/ 603 h 923"/>
                <a:gd name="T76" fmla="*/ 164 w 785"/>
                <a:gd name="T77" fmla="*/ 601 h 923"/>
                <a:gd name="T78" fmla="*/ 126 w 785"/>
                <a:gd name="T79" fmla="*/ 612 h 923"/>
                <a:gd name="T80" fmla="*/ 85 w 785"/>
                <a:gd name="T81" fmla="*/ 605 h 923"/>
                <a:gd name="T82" fmla="*/ 36 w 785"/>
                <a:gd name="T83" fmla="*/ 607 h 923"/>
                <a:gd name="T84" fmla="*/ 18 w 785"/>
                <a:gd name="T85" fmla="*/ 654 h 923"/>
                <a:gd name="T86" fmla="*/ 2 w 785"/>
                <a:gd name="T87" fmla="*/ 681 h 923"/>
                <a:gd name="T88" fmla="*/ 79 w 785"/>
                <a:gd name="T89" fmla="*/ 720 h 923"/>
                <a:gd name="T90" fmla="*/ 126 w 785"/>
                <a:gd name="T91" fmla="*/ 737 h 923"/>
                <a:gd name="T92" fmla="*/ 180 w 785"/>
                <a:gd name="T93" fmla="*/ 751 h 923"/>
                <a:gd name="T94" fmla="*/ 206 w 785"/>
                <a:gd name="T95" fmla="*/ 787 h 923"/>
                <a:gd name="T96" fmla="*/ 240 w 785"/>
                <a:gd name="T97" fmla="*/ 832 h 923"/>
                <a:gd name="T98" fmla="*/ 263 w 785"/>
                <a:gd name="T99" fmla="*/ 845 h 923"/>
                <a:gd name="T100" fmla="*/ 260 w 785"/>
                <a:gd name="T101" fmla="*/ 863 h 923"/>
                <a:gd name="T102" fmla="*/ 271 w 785"/>
                <a:gd name="T103" fmla="*/ 874 h 923"/>
                <a:gd name="T104" fmla="*/ 301 w 785"/>
                <a:gd name="T105" fmla="*/ 910 h 923"/>
                <a:gd name="T106" fmla="*/ 350 w 785"/>
                <a:gd name="T107" fmla="*/ 894 h 923"/>
                <a:gd name="T108" fmla="*/ 386 w 785"/>
                <a:gd name="T109" fmla="*/ 899 h 923"/>
                <a:gd name="T110" fmla="*/ 433 w 785"/>
                <a:gd name="T111" fmla="*/ 921 h 923"/>
                <a:gd name="T112" fmla="*/ 458 w 785"/>
                <a:gd name="T113" fmla="*/ 917 h 923"/>
                <a:gd name="T114" fmla="*/ 467 w 785"/>
                <a:gd name="T115" fmla="*/ 885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5" h="923">
                  <a:moveTo>
                    <a:pt x="639" y="495"/>
                  </a:moveTo>
                  <a:lnTo>
                    <a:pt x="630" y="489"/>
                  </a:lnTo>
                  <a:lnTo>
                    <a:pt x="624" y="482"/>
                  </a:lnTo>
                  <a:lnTo>
                    <a:pt x="621" y="477"/>
                  </a:lnTo>
                  <a:lnTo>
                    <a:pt x="621" y="475"/>
                  </a:lnTo>
                  <a:lnTo>
                    <a:pt x="621" y="475"/>
                  </a:lnTo>
                  <a:lnTo>
                    <a:pt x="624" y="473"/>
                  </a:lnTo>
                  <a:lnTo>
                    <a:pt x="626" y="471"/>
                  </a:lnTo>
                  <a:lnTo>
                    <a:pt x="630" y="471"/>
                  </a:lnTo>
                  <a:lnTo>
                    <a:pt x="635" y="468"/>
                  </a:lnTo>
                  <a:lnTo>
                    <a:pt x="641" y="466"/>
                  </a:lnTo>
                  <a:lnTo>
                    <a:pt x="644" y="462"/>
                  </a:lnTo>
                  <a:lnTo>
                    <a:pt x="646" y="457"/>
                  </a:lnTo>
                  <a:lnTo>
                    <a:pt x="646" y="453"/>
                  </a:lnTo>
                  <a:lnTo>
                    <a:pt x="644" y="448"/>
                  </a:lnTo>
                  <a:lnTo>
                    <a:pt x="641" y="444"/>
                  </a:lnTo>
                  <a:lnTo>
                    <a:pt x="639" y="437"/>
                  </a:lnTo>
                  <a:lnTo>
                    <a:pt x="637" y="433"/>
                  </a:lnTo>
                  <a:lnTo>
                    <a:pt x="635" y="430"/>
                  </a:lnTo>
                  <a:lnTo>
                    <a:pt x="633" y="426"/>
                  </a:lnTo>
                  <a:lnTo>
                    <a:pt x="630" y="421"/>
                  </a:lnTo>
                  <a:lnTo>
                    <a:pt x="628" y="417"/>
                  </a:lnTo>
                  <a:lnTo>
                    <a:pt x="626" y="412"/>
                  </a:lnTo>
                  <a:lnTo>
                    <a:pt x="626" y="406"/>
                  </a:lnTo>
                  <a:lnTo>
                    <a:pt x="628" y="401"/>
                  </a:lnTo>
                  <a:lnTo>
                    <a:pt x="630" y="394"/>
                  </a:lnTo>
                  <a:lnTo>
                    <a:pt x="633" y="392"/>
                  </a:lnTo>
                  <a:lnTo>
                    <a:pt x="635" y="390"/>
                  </a:lnTo>
                  <a:lnTo>
                    <a:pt x="637" y="388"/>
                  </a:lnTo>
                  <a:lnTo>
                    <a:pt x="641" y="383"/>
                  </a:lnTo>
                  <a:lnTo>
                    <a:pt x="644" y="379"/>
                  </a:lnTo>
                  <a:lnTo>
                    <a:pt x="646" y="372"/>
                  </a:lnTo>
                  <a:lnTo>
                    <a:pt x="648" y="365"/>
                  </a:lnTo>
                  <a:lnTo>
                    <a:pt x="648" y="361"/>
                  </a:lnTo>
                  <a:lnTo>
                    <a:pt x="646" y="356"/>
                  </a:lnTo>
                  <a:lnTo>
                    <a:pt x="646" y="354"/>
                  </a:lnTo>
                  <a:lnTo>
                    <a:pt x="644" y="352"/>
                  </a:lnTo>
                  <a:lnTo>
                    <a:pt x="641" y="347"/>
                  </a:lnTo>
                  <a:lnTo>
                    <a:pt x="637" y="343"/>
                  </a:lnTo>
                  <a:lnTo>
                    <a:pt x="637" y="336"/>
                  </a:lnTo>
                  <a:lnTo>
                    <a:pt x="637" y="329"/>
                  </a:lnTo>
                  <a:lnTo>
                    <a:pt x="639" y="323"/>
                  </a:lnTo>
                  <a:lnTo>
                    <a:pt x="644" y="320"/>
                  </a:lnTo>
                  <a:lnTo>
                    <a:pt x="648" y="318"/>
                  </a:lnTo>
                  <a:lnTo>
                    <a:pt x="662" y="316"/>
                  </a:lnTo>
                  <a:lnTo>
                    <a:pt x="677" y="312"/>
                  </a:lnTo>
                  <a:lnTo>
                    <a:pt x="695" y="300"/>
                  </a:lnTo>
                  <a:lnTo>
                    <a:pt x="700" y="294"/>
                  </a:lnTo>
                  <a:lnTo>
                    <a:pt x="704" y="291"/>
                  </a:lnTo>
                  <a:lnTo>
                    <a:pt x="707" y="287"/>
                  </a:lnTo>
                  <a:lnTo>
                    <a:pt x="709" y="285"/>
                  </a:lnTo>
                  <a:lnTo>
                    <a:pt x="711" y="282"/>
                  </a:lnTo>
                  <a:lnTo>
                    <a:pt x="713" y="280"/>
                  </a:lnTo>
                  <a:lnTo>
                    <a:pt x="718" y="278"/>
                  </a:lnTo>
                  <a:lnTo>
                    <a:pt x="722" y="273"/>
                  </a:lnTo>
                  <a:lnTo>
                    <a:pt x="729" y="269"/>
                  </a:lnTo>
                  <a:lnTo>
                    <a:pt x="733" y="264"/>
                  </a:lnTo>
                  <a:lnTo>
                    <a:pt x="738" y="262"/>
                  </a:lnTo>
                  <a:lnTo>
                    <a:pt x="742" y="260"/>
                  </a:lnTo>
                  <a:lnTo>
                    <a:pt x="745" y="260"/>
                  </a:lnTo>
                  <a:lnTo>
                    <a:pt x="747" y="260"/>
                  </a:lnTo>
                  <a:lnTo>
                    <a:pt x="749" y="262"/>
                  </a:lnTo>
                  <a:lnTo>
                    <a:pt x="751" y="262"/>
                  </a:lnTo>
                  <a:lnTo>
                    <a:pt x="756" y="260"/>
                  </a:lnTo>
                  <a:lnTo>
                    <a:pt x="760" y="258"/>
                  </a:lnTo>
                  <a:lnTo>
                    <a:pt x="765" y="251"/>
                  </a:lnTo>
                  <a:lnTo>
                    <a:pt x="760" y="242"/>
                  </a:lnTo>
                  <a:lnTo>
                    <a:pt x="751" y="231"/>
                  </a:lnTo>
                  <a:lnTo>
                    <a:pt x="742" y="215"/>
                  </a:lnTo>
                  <a:lnTo>
                    <a:pt x="740" y="208"/>
                  </a:lnTo>
                  <a:lnTo>
                    <a:pt x="738" y="206"/>
                  </a:lnTo>
                  <a:lnTo>
                    <a:pt x="738" y="204"/>
                  </a:lnTo>
                  <a:lnTo>
                    <a:pt x="738" y="204"/>
                  </a:lnTo>
                  <a:lnTo>
                    <a:pt x="738" y="204"/>
                  </a:lnTo>
                  <a:lnTo>
                    <a:pt x="738" y="204"/>
                  </a:lnTo>
                  <a:lnTo>
                    <a:pt x="738" y="206"/>
                  </a:lnTo>
                  <a:lnTo>
                    <a:pt x="736" y="206"/>
                  </a:lnTo>
                  <a:lnTo>
                    <a:pt x="736" y="204"/>
                  </a:lnTo>
                  <a:lnTo>
                    <a:pt x="733" y="202"/>
                  </a:lnTo>
                  <a:lnTo>
                    <a:pt x="731" y="197"/>
                  </a:lnTo>
                  <a:lnTo>
                    <a:pt x="729" y="193"/>
                  </a:lnTo>
                  <a:lnTo>
                    <a:pt x="727" y="190"/>
                  </a:lnTo>
                  <a:lnTo>
                    <a:pt x="724" y="190"/>
                  </a:lnTo>
                  <a:lnTo>
                    <a:pt x="724" y="188"/>
                  </a:lnTo>
                  <a:lnTo>
                    <a:pt x="722" y="184"/>
                  </a:lnTo>
                  <a:lnTo>
                    <a:pt x="720" y="179"/>
                  </a:lnTo>
                  <a:lnTo>
                    <a:pt x="718" y="175"/>
                  </a:lnTo>
                  <a:lnTo>
                    <a:pt x="718" y="170"/>
                  </a:lnTo>
                  <a:lnTo>
                    <a:pt x="718" y="168"/>
                  </a:lnTo>
                  <a:lnTo>
                    <a:pt x="718" y="168"/>
                  </a:lnTo>
                  <a:lnTo>
                    <a:pt x="720" y="166"/>
                  </a:lnTo>
                  <a:lnTo>
                    <a:pt x="722" y="164"/>
                  </a:lnTo>
                  <a:lnTo>
                    <a:pt x="722" y="161"/>
                  </a:lnTo>
                  <a:lnTo>
                    <a:pt x="713" y="161"/>
                  </a:lnTo>
                  <a:lnTo>
                    <a:pt x="702" y="164"/>
                  </a:lnTo>
                  <a:lnTo>
                    <a:pt x="693" y="168"/>
                  </a:lnTo>
                  <a:lnTo>
                    <a:pt x="675" y="175"/>
                  </a:lnTo>
                  <a:lnTo>
                    <a:pt x="655" y="182"/>
                  </a:lnTo>
                  <a:lnTo>
                    <a:pt x="637" y="188"/>
                  </a:lnTo>
                  <a:lnTo>
                    <a:pt x="621" y="190"/>
                  </a:lnTo>
                  <a:lnTo>
                    <a:pt x="617" y="193"/>
                  </a:lnTo>
                  <a:lnTo>
                    <a:pt x="619" y="190"/>
                  </a:lnTo>
                  <a:lnTo>
                    <a:pt x="628" y="182"/>
                  </a:lnTo>
                  <a:lnTo>
                    <a:pt x="641" y="168"/>
                  </a:lnTo>
                  <a:lnTo>
                    <a:pt x="659" y="157"/>
                  </a:lnTo>
                  <a:lnTo>
                    <a:pt x="704" y="139"/>
                  </a:lnTo>
                  <a:lnTo>
                    <a:pt x="756" y="116"/>
                  </a:lnTo>
                  <a:lnTo>
                    <a:pt x="774" y="103"/>
                  </a:lnTo>
                  <a:lnTo>
                    <a:pt x="785" y="92"/>
                  </a:lnTo>
                  <a:lnTo>
                    <a:pt x="785" y="78"/>
                  </a:lnTo>
                  <a:lnTo>
                    <a:pt x="778" y="67"/>
                  </a:lnTo>
                  <a:lnTo>
                    <a:pt x="774" y="60"/>
                  </a:lnTo>
                  <a:lnTo>
                    <a:pt x="769" y="54"/>
                  </a:lnTo>
                  <a:lnTo>
                    <a:pt x="765" y="49"/>
                  </a:lnTo>
                  <a:lnTo>
                    <a:pt x="754" y="45"/>
                  </a:lnTo>
                  <a:lnTo>
                    <a:pt x="733" y="43"/>
                  </a:lnTo>
                  <a:lnTo>
                    <a:pt x="713" y="43"/>
                  </a:lnTo>
                  <a:lnTo>
                    <a:pt x="702" y="40"/>
                  </a:lnTo>
                  <a:lnTo>
                    <a:pt x="695" y="43"/>
                  </a:lnTo>
                  <a:lnTo>
                    <a:pt x="689" y="43"/>
                  </a:lnTo>
                  <a:lnTo>
                    <a:pt x="673" y="45"/>
                  </a:lnTo>
                  <a:lnTo>
                    <a:pt x="662" y="47"/>
                  </a:lnTo>
                  <a:lnTo>
                    <a:pt x="655" y="49"/>
                  </a:lnTo>
                  <a:lnTo>
                    <a:pt x="648" y="49"/>
                  </a:lnTo>
                  <a:lnTo>
                    <a:pt x="646" y="49"/>
                  </a:lnTo>
                  <a:lnTo>
                    <a:pt x="641" y="49"/>
                  </a:lnTo>
                  <a:lnTo>
                    <a:pt x="641" y="47"/>
                  </a:lnTo>
                  <a:lnTo>
                    <a:pt x="639" y="45"/>
                  </a:lnTo>
                  <a:lnTo>
                    <a:pt x="637" y="40"/>
                  </a:lnTo>
                  <a:lnTo>
                    <a:pt x="635" y="36"/>
                  </a:lnTo>
                  <a:lnTo>
                    <a:pt x="633" y="31"/>
                  </a:lnTo>
                  <a:lnTo>
                    <a:pt x="628" y="31"/>
                  </a:lnTo>
                  <a:lnTo>
                    <a:pt x="626" y="29"/>
                  </a:lnTo>
                  <a:lnTo>
                    <a:pt x="621" y="29"/>
                  </a:lnTo>
                  <a:lnTo>
                    <a:pt x="617" y="27"/>
                  </a:lnTo>
                  <a:lnTo>
                    <a:pt x="612" y="25"/>
                  </a:lnTo>
                  <a:lnTo>
                    <a:pt x="612" y="22"/>
                  </a:lnTo>
                  <a:lnTo>
                    <a:pt x="612" y="20"/>
                  </a:lnTo>
                  <a:lnTo>
                    <a:pt x="615" y="18"/>
                  </a:lnTo>
                  <a:lnTo>
                    <a:pt x="617" y="16"/>
                  </a:lnTo>
                  <a:lnTo>
                    <a:pt x="619" y="13"/>
                  </a:lnTo>
                  <a:lnTo>
                    <a:pt x="619" y="11"/>
                  </a:lnTo>
                  <a:lnTo>
                    <a:pt x="617" y="7"/>
                  </a:lnTo>
                  <a:lnTo>
                    <a:pt x="617" y="4"/>
                  </a:lnTo>
                  <a:lnTo>
                    <a:pt x="617" y="2"/>
                  </a:lnTo>
                  <a:lnTo>
                    <a:pt x="617" y="0"/>
                  </a:lnTo>
                  <a:lnTo>
                    <a:pt x="615" y="0"/>
                  </a:lnTo>
                  <a:lnTo>
                    <a:pt x="610" y="0"/>
                  </a:lnTo>
                  <a:lnTo>
                    <a:pt x="606" y="0"/>
                  </a:lnTo>
                  <a:lnTo>
                    <a:pt x="597" y="0"/>
                  </a:lnTo>
                  <a:lnTo>
                    <a:pt x="576" y="4"/>
                  </a:lnTo>
                  <a:lnTo>
                    <a:pt x="556" y="11"/>
                  </a:lnTo>
                  <a:lnTo>
                    <a:pt x="538" y="20"/>
                  </a:lnTo>
                  <a:lnTo>
                    <a:pt x="532" y="29"/>
                  </a:lnTo>
                  <a:lnTo>
                    <a:pt x="532" y="34"/>
                  </a:lnTo>
                  <a:lnTo>
                    <a:pt x="532" y="38"/>
                  </a:lnTo>
                  <a:lnTo>
                    <a:pt x="532" y="43"/>
                  </a:lnTo>
                  <a:lnTo>
                    <a:pt x="532" y="47"/>
                  </a:lnTo>
                  <a:lnTo>
                    <a:pt x="529" y="51"/>
                  </a:lnTo>
                  <a:lnTo>
                    <a:pt x="527" y="54"/>
                  </a:lnTo>
                  <a:lnTo>
                    <a:pt x="520" y="56"/>
                  </a:lnTo>
                  <a:lnTo>
                    <a:pt x="511" y="56"/>
                  </a:lnTo>
                  <a:lnTo>
                    <a:pt x="505" y="58"/>
                  </a:lnTo>
                  <a:lnTo>
                    <a:pt x="498" y="58"/>
                  </a:lnTo>
                  <a:lnTo>
                    <a:pt x="493" y="58"/>
                  </a:lnTo>
                  <a:lnTo>
                    <a:pt x="491" y="58"/>
                  </a:lnTo>
                  <a:lnTo>
                    <a:pt x="489" y="58"/>
                  </a:lnTo>
                  <a:lnTo>
                    <a:pt x="487" y="60"/>
                  </a:lnTo>
                  <a:lnTo>
                    <a:pt x="482" y="60"/>
                  </a:lnTo>
                  <a:lnTo>
                    <a:pt x="478" y="65"/>
                  </a:lnTo>
                  <a:lnTo>
                    <a:pt x="464" y="72"/>
                  </a:lnTo>
                  <a:lnTo>
                    <a:pt x="453" y="74"/>
                  </a:lnTo>
                  <a:lnTo>
                    <a:pt x="437" y="74"/>
                  </a:lnTo>
                  <a:lnTo>
                    <a:pt x="417" y="74"/>
                  </a:lnTo>
                  <a:lnTo>
                    <a:pt x="384" y="76"/>
                  </a:lnTo>
                  <a:lnTo>
                    <a:pt x="350" y="85"/>
                  </a:lnTo>
                  <a:lnTo>
                    <a:pt x="314" y="92"/>
                  </a:lnTo>
                  <a:lnTo>
                    <a:pt x="294" y="94"/>
                  </a:lnTo>
                  <a:lnTo>
                    <a:pt x="278" y="94"/>
                  </a:lnTo>
                  <a:lnTo>
                    <a:pt x="269" y="96"/>
                  </a:lnTo>
                  <a:lnTo>
                    <a:pt x="263" y="101"/>
                  </a:lnTo>
                  <a:lnTo>
                    <a:pt x="254" y="112"/>
                  </a:lnTo>
                  <a:lnTo>
                    <a:pt x="247" y="119"/>
                  </a:lnTo>
                  <a:lnTo>
                    <a:pt x="242" y="123"/>
                  </a:lnTo>
                  <a:lnTo>
                    <a:pt x="238" y="128"/>
                  </a:lnTo>
                  <a:lnTo>
                    <a:pt x="236" y="130"/>
                  </a:lnTo>
                  <a:lnTo>
                    <a:pt x="233" y="132"/>
                  </a:lnTo>
                  <a:lnTo>
                    <a:pt x="231" y="134"/>
                  </a:lnTo>
                  <a:lnTo>
                    <a:pt x="229" y="137"/>
                  </a:lnTo>
                  <a:lnTo>
                    <a:pt x="227" y="141"/>
                  </a:lnTo>
                  <a:lnTo>
                    <a:pt x="224" y="146"/>
                  </a:lnTo>
                  <a:lnTo>
                    <a:pt x="224" y="148"/>
                  </a:lnTo>
                  <a:lnTo>
                    <a:pt x="227" y="150"/>
                  </a:lnTo>
                  <a:lnTo>
                    <a:pt x="227" y="152"/>
                  </a:lnTo>
                  <a:lnTo>
                    <a:pt x="227" y="155"/>
                  </a:lnTo>
                  <a:lnTo>
                    <a:pt x="227" y="157"/>
                  </a:lnTo>
                  <a:lnTo>
                    <a:pt x="224" y="157"/>
                  </a:lnTo>
                  <a:lnTo>
                    <a:pt x="220" y="157"/>
                  </a:lnTo>
                  <a:lnTo>
                    <a:pt x="213" y="157"/>
                  </a:lnTo>
                  <a:lnTo>
                    <a:pt x="204" y="157"/>
                  </a:lnTo>
                  <a:lnTo>
                    <a:pt x="180" y="157"/>
                  </a:lnTo>
                  <a:lnTo>
                    <a:pt x="159" y="155"/>
                  </a:lnTo>
                  <a:lnTo>
                    <a:pt x="141" y="155"/>
                  </a:lnTo>
                  <a:lnTo>
                    <a:pt x="126" y="166"/>
                  </a:lnTo>
                  <a:lnTo>
                    <a:pt x="112" y="179"/>
                  </a:lnTo>
                  <a:lnTo>
                    <a:pt x="106" y="190"/>
                  </a:lnTo>
                  <a:lnTo>
                    <a:pt x="106" y="202"/>
                  </a:lnTo>
                  <a:lnTo>
                    <a:pt x="112" y="211"/>
                  </a:lnTo>
                  <a:lnTo>
                    <a:pt x="126" y="217"/>
                  </a:lnTo>
                  <a:lnTo>
                    <a:pt x="137" y="222"/>
                  </a:lnTo>
                  <a:lnTo>
                    <a:pt x="146" y="224"/>
                  </a:lnTo>
                  <a:lnTo>
                    <a:pt x="153" y="226"/>
                  </a:lnTo>
                  <a:lnTo>
                    <a:pt x="157" y="229"/>
                  </a:lnTo>
                  <a:lnTo>
                    <a:pt x="157" y="231"/>
                  </a:lnTo>
                  <a:lnTo>
                    <a:pt x="157" y="233"/>
                  </a:lnTo>
                  <a:lnTo>
                    <a:pt x="153" y="238"/>
                  </a:lnTo>
                  <a:lnTo>
                    <a:pt x="139" y="240"/>
                  </a:lnTo>
                  <a:lnTo>
                    <a:pt x="123" y="240"/>
                  </a:lnTo>
                  <a:lnTo>
                    <a:pt x="112" y="238"/>
                  </a:lnTo>
                  <a:lnTo>
                    <a:pt x="106" y="240"/>
                  </a:lnTo>
                  <a:lnTo>
                    <a:pt x="106" y="240"/>
                  </a:lnTo>
                  <a:lnTo>
                    <a:pt x="101" y="242"/>
                  </a:lnTo>
                  <a:lnTo>
                    <a:pt x="99" y="242"/>
                  </a:lnTo>
                  <a:lnTo>
                    <a:pt x="94" y="244"/>
                  </a:lnTo>
                  <a:lnTo>
                    <a:pt x="92" y="247"/>
                  </a:lnTo>
                  <a:lnTo>
                    <a:pt x="92" y="249"/>
                  </a:lnTo>
                  <a:lnTo>
                    <a:pt x="92" y="251"/>
                  </a:lnTo>
                  <a:lnTo>
                    <a:pt x="92" y="253"/>
                  </a:lnTo>
                  <a:lnTo>
                    <a:pt x="94" y="255"/>
                  </a:lnTo>
                  <a:lnTo>
                    <a:pt x="99" y="260"/>
                  </a:lnTo>
                  <a:lnTo>
                    <a:pt x="106" y="264"/>
                  </a:lnTo>
                  <a:lnTo>
                    <a:pt x="110" y="271"/>
                  </a:lnTo>
                  <a:lnTo>
                    <a:pt x="112" y="276"/>
                  </a:lnTo>
                  <a:lnTo>
                    <a:pt x="112" y="282"/>
                  </a:lnTo>
                  <a:lnTo>
                    <a:pt x="110" y="285"/>
                  </a:lnTo>
                  <a:lnTo>
                    <a:pt x="106" y="289"/>
                  </a:lnTo>
                  <a:lnTo>
                    <a:pt x="103" y="289"/>
                  </a:lnTo>
                  <a:lnTo>
                    <a:pt x="99" y="291"/>
                  </a:lnTo>
                  <a:lnTo>
                    <a:pt x="94" y="294"/>
                  </a:lnTo>
                  <a:lnTo>
                    <a:pt x="90" y="296"/>
                  </a:lnTo>
                  <a:lnTo>
                    <a:pt x="88" y="298"/>
                  </a:lnTo>
                  <a:lnTo>
                    <a:pt x="83" y="300"/>
                  </a:lnTo>
                  <a:lnTo>
                    <a:pt x="81" y="303"/>
                  </a:lnTo>
                  <a:lnTo>
                    <a:pt x="81" y="305"/>
                  </a:lnTo>
                  <a:lnTo>
                    <a:pt x="81" y="309"/>
                  </a:lnTo>
                  <a:lnTo>
                    <a:pt x="83" y="312"/>
                  </a:lnTo>
                  <a:lnTo>
                    <a:pt x="88" y="316"/>
                  </a:lnTo>
                  <a:lnTo>
                    <a:pt x="97" y="318"/>
                  </a:lnTo>
                  <a:lnTo>
                    <a:pt x="115" y="327"/>
                  </a:lnTo>
                  <a:lnTo>
                    <a:pt x="135" y="336"/>
                  </a:lnTo>
                  <a:lnTo>
                    <a:pt x="150" y="343"/>
                  </a:lnTo>
                  <a:lnTo>
                    <a:pt x="162" y="352"/>
                  </a:lnTo>
                  <a:lnTo>
                    <a:pt x="164" y="361"/>
                  </a:lnTo>
                  <a:lnTo>
                    <a:pt x="159" y="368"/>
                  </a:lnTo>
                  <a:lnTo>
                    <a:pt x="155" y="374"/>
                  </a:lnTo>
                  <a:lnTo>
                    <a:pt x="150" y="379"/>
                  </a:lnTo>
                  <a:lnTo>
                    <a:pt x="148" y="383"/>
                  </a:lnTo>
                  <a:lnTo>
                    <a:pt x="146" y="388"/>
                  </a:lnTo>
                  <a:lnTo>
                    <a:pt x="146" y="392"/>
                  </a:lnTo>
                  <a:lnTo>
                    <a:pt x="146" y="399"/>
                  </a:lnTo>
                  <a:lnTo>
                    <a:pt x="148" y="406"/>
                  </a:lnTo>
                  <a:lnTo>
                    <a:pt x="153" y="412"/>
                  </a:lnTo>
                  <a:lnTo>
                    <a:pt x="162" y="426"/>
                  </a:lnTo>
                  <a:lnTo>
                    <a:pt x="171" y="442"/>
                  </a:lnTo>
                  <a:lnTo>
                    <a:pt x="175" y="451"/>
                  </a:lnTo>
                  <a:lnTo>
                    <a:pt x="177" y="455"/>
                  </a:lnTo>
                  <a:lnTo>
                    <a:pt x="182" y="457"/>
                  </a:lnTo>
                  <a:lnTo>
                    <a:pt x="184" y="462"/>
                  </a:lnTo>
                  <a:lnTo>
                    <a:pt x="184" y="466"/>
                  </a:lnTo>
                  <a:lnTo>
                    <a:pt x="186" y="473"/>
                  </a:lnTo>
                  <a:lnTo>
                    <a:pt x="189" y="475"/>
                  </a:lnTo>
                  <a:lnTo>
                    <a:pt x="191" y="477"/>
                  </a:lnTo>
                  <a:lnTo>
                    <a:pt x="195" y="480"/>
                  </a:lnTo>
                  <a:lnTo>
                    <a:pt x="200" y="480"/>
                  </a:lnTo>
                  <a:lnTo>
                    <a:pt x="204" y="480"/>
                  </a:lnTo>
                  <a:lnTo>
                    <a:pt x="209" y="480"/>
                  </a:lnTo>
                  <a:lnTo>
                    <a:pt x="213" y="482"/>
                  </a:lnTo>
                  <a:lnTo>
                    <a:pt x="220" y="482"/>
                  </a:lnTo>
                  <a:lnTo>
                    <a:pt x="222" y="484"/>
                  </a:lnTo>
                  <a:lnTo>
                    <a:pt x="224" y="489"/>
                  </a:lnTo>
                  <a:lnTo>
                    <a:pt x="224" y="491"/>
                  </a:lnTo>
                  <a:lnTo>
                    <a:pt x="220" y="504"/>
                  </a:lnTo>
                  <a:lnTo>
                    <a:pt x="211" y="520"/>
                  </a:lnTo>
                  <a:lnTo>
                    <a:pt x="204" y="529"/>
                  </a:lnTo>
                  <a:lnTo>
                    <a:pt x="202" y="533"/>
                  </a:lnTo>
                  <a:lnTo>
                    <a:pt x="202" y="536"/>
                  </a:lnTo>
                  <a:lnTo>
                    <a:pt x="202" y="540"/>
                  </a:lnTo>
                  <a:lnTo>
                    <a:pt x="202" y="547"/>
                  </a:lnTo>
                  <a:lnTo>
                    <a:pt x="202" y="554"/>
                  </a:lnTo>
                  <a:lnTo>
                    <a:pt x="202" y="556"/>
                  </a:lnTo>
                  <a:lnTo>
                    <a:pt x="200" y="560"/>
                  </a:lnTo>
                  <a:lnTo>
                    <a:pt x="197" y="563"/>
                  </a:lnTo>
                  <a:lnTo>
                    <a:pt x="195" y="567"/>
                  </a:lnTo>
                  <a:lnTo>
                    <a:pt x="195" y="572"/>
                  </a:lnTo>
                  <a:lnTo>
                    <a:pt x="197" y="576"/>
                  </a:lnTo>
                  <a:lnTo>
                    <a:pt x="202" y="581"/>
                  </a:lnTo>
                  <a:lnTo>
                    <a:pt x="209" y="585"/>
                  </a:lnTo>
                  <a:lnTo>
                    <a:pt x="215" y="587"/>
                  </a:lnTo>
                  <a:lnTo>
                    <a:pt x="218" y="589"/>
                  </a:lnTo>
                  <a:lnTo>
                    <a:pt x="220" y="594"/>
                  </a:lnTo>
                  <a:lnTo>
                    <a:pt x="220" y="596"/>
                  </a:lnTo>
                  <a:lnTo>
                    <a:pt x="218" y="598"/>
                  </a:lnTo>
                  <a:lnTo>
                    <a:pt x="213" y="601"/>
                  </a:lnTo>
                  <a:lnTo>
                    <a:pt x="209" y="603"/>
                  </a:lnTo>
                  <a:lnTo>
                    <a:pt x="200" y="603"/>
                  </a:lnTo>
                  <a:lnTo>
                    <a:pt x="191" y="603"/>
                  </a:lnTo>
                  <a:lnTo>
                    <a:pt x="184" y="601"/>
                  </a:lnTo>
                  <a:lnTo>
                    <a:pt x="177" y="601"/>
                  </a:lnTo>
                  <a:lnTo>
                    <a:pt x="173" y="598"/>
                  </a:lnTo>
                  <a:lnTo>
                    <a:pt x="171" y="598"/>
                  </a:lnTo>
                  <a:lnTo>
                    <a:pt x="168" y="598"/>
                  </a:lnTo>
                  <a:lnTo>
                    <a:pt x="164" y="601"/>
                  </a:lnTo>
                  <a:lnTo>
                    <a:pt x="162" y="605"/>
                  </a:lnTo>
                  <a:lnTo>
                    <a:pt x="159" y="610"/>
                  </a:lnTo>
                  <a:lnTo>
                    <a:pt x="157" y="610"/>
                  </a:lnTo>
                  <a:lnTo>
                    <a:pt x="155" y="612"/>
                  </a:lnTo>
                  <a:lnTo>
                    <a:pt x="148" y="612"/>
                  </a:lnTo>
                  <a:lnTo>
                    <a:pt x="139" y="612"/>
                  </a:lnTo>
                  <a:lnTo>
                    <a:pt x="132" y="612"/>
                  </a:lnTo>
                  <a:lnTo>
                    <a:pt x="126" y="612"/>
                  </a:lnTo>
                  <a:lnTo>
                    <a:pt x="117" y="612"/>
                  </a:lnTo>
                  <a:lnTo>
                    <a:pt x="110" y="612"/>
                  </a:lnTo>
                  <a:lnTo>
                    <a:pt x="103" y="612"/>
                  </a:lnTo>
                  <a:lnTo>
                    <a:pt x="99" y="612"/>
                  </a:lnTo>
                  <a:lnTo>
                    <a:pt x="94" y="612"/>
                  </a:lnTo>
                  <a:lnTo>
                    <a:pt x="90" y="610"/>
                  </a:lnTo>
                  <a:lnTo>
                    <a:pt x="88" y="607"/>
                  </a:lnTo>
                  <a:lnTo>
                    <a:pt x="85" y="605"/>
                  </a:lnTo>
                  <a:lnTo>
                    <a:pt x="85" y="603"/>
                  </a:lnTo>
                  <a:lnTo>
                    <a:pt x="83" y="603"/>
                  </a:lnTo>
                  <a:lnTo>
                    <a:pt x="83" y="603"/>
                  </a:lnTo>
                  <a:lnTo>
                    <a:pt x="79" y="603"/>
                  </a:lnTo>
                  <a:lnTo>
                    <a:pt x="74" y="603"/>
                  </a:lnTo>
                  <a:lnTo>
                    <a:pt x="61" y="603"/>
                  </a:lnTo>
                  <a:lnTo>
                    <a:pt x="47" y="605"/>
                  </a:lnTo>
                  <a:lnTo>
                    <a:pt x="36" y="607"/>
                  </a:lnTo>
                  <a:lnTo>
                    <a:pt x="32" y="612"/>
                  </a:lnTo>
                  <a:lnTo>
                    <a:pt x="34" y="621"/>
                  </a:lnTo>
                  <a:lnTo>
                    <a:pt x="34" y="628"/>
                  </a:lnTo>
                  <a:lnTo>
                    <a:pt x="32" y="634"/>
                  </a:lnTo>
                  <a:lnTo>
                    <a:pt x="29" y="641"/>
                  </a:lnTo>
                  <a:lnTo>
                    <a:pt x="27" y="646"/>
                  </a:lnTo>
                  <a:lnTo>
                    <a:pt x="23" y="650"/>
                  </a:lnTo>
                  <a:lnTo>
                    <a:pt x="18" y="654"/>
                  </a:lnTo>
                  <a:lnTo>
                    <a:pt x="14" y="659"/>
                  </a:lnTo>
                  <a:lnTo>
                    <a:pt x="7" y="663"/>
                  </a:lnTo>
                  <a:lnTo>
                    <a:pt x="5" y="668"/>
                  </a:lnTo>
                  <a:lnTo>
                    <a:pt x="0" y="670"/>
                  </a:lnTo>
                  <a:lnTo>
                    <a:pt x="0" y="670"/>
                  </a:lnTo>
                  <a:lnTo>
                    <a:pt x="0" y="672"/>
                  </a:lnTo>
                  <a:lnTo>
                    <a:pt x="2" y="677"/>
                  </a:lnTo>
                  <a:lnTo>
                    <a:pt x="2" y="681"/>
                  </a:lnTo>
                  <a:lnTo>
                    <a:pt x="5" y="688"/>
                  </a:lnTo>
                  <a:lnTo>
                    <a:pt x="7" y="695"/>
                  </a:lnTo>
                  <a:lnTo>
                    <a:pt x="11" y="699"/>
                  </a:lnTo>
                  <a:lnTo>
                    <a:pt x="20" y="706"/>
                  </a:lnTo>
                  <a:lnTo>
                    <a:pt x="34" y="713"/>
                  </a:lnTo>
                  <a:lnTo>
                    <a:pt x="49" y="717"/>
                  </a:lnTo>
                  <a:lnTo>
                    <a:pt x="65" y="720"/>
                  </a:lnTo>
                  <a:lnTo>
                    <a:pt x="79" y="720"/>
                  </a:lnTo>
                  <a:lnTo>
                    <a:pt x="92" y="724"/>
                  </a:lnTo>
                  <a:lnTo>
                    <a:pt x="97" y="726"/>
                  </a:lnTo>
                  <a:lnTo>
                    <a:pt x="99" y="731"/>
                  </a:lnTo>
                  <a:lnTo>
                    <a:pt x="103" y="733"/>
                  </a:lnTo>
                  <a:lnTo>
                    <a:pt x="106" y="733"/>
                  </a:lnTo>
                  <a:lnTo>
                    <a:pt x="110" y="735"/>
                  </a:lnTo>
                  <a:lnTo>
                    <a:pt x="117" y="737"/>
                  </a:lnTo>
                  <a:lnTo>
                    <a:pt x="126" y="737"/>
                  </a:lnTo>
                  <a:lnTo>
                    <a:pt x="139" y="735"/>
                  </a:lnTo>
                  <a:lnTo>
                    <a:pt x="150" y="733"/>
                  </a:lnTo>
                  <a:lnTo>
                    <a:pt x="157" y="733"/>
                  </a:lnTo>
                  <a:lnTo>
                    <a:pt x="164" y="737"/>
                  </a:lnTo>
                  <a:lnTo>
                    <a:pt x="168" y="742"/>
                  </a:lnTo>
                  <a:lnTo>
                    <a:pt x="173" y="746"/>
                  </a:lnTo>
                  <a:lnTo>
                    <a:pt x="177" y="749"/>
                  </a:lnTo>
                  <a:lnTo>
                    <a:pt x="180" y="751"/>
                  </a:lnTo>
                  <a:lnTo>
                    <a:pt x="184" y="751"/>
                  </a:lnTo>
                  <a:lnTo>
                    <a:pt x="191" y="749"/>
                  </a:lnTo>
                  <a:lnTo>
                    <a:pt x="195" y="751"/>
                  </a:lnTo>
                  <a:lnTo>
                    <a:pt x="200" y="753"/>
                  </a:lnTo>
                  <a:lnTo>
                    <a:pt x="202" y="755"/>
                  </a:lnTo>
                  <a:lnTo>
                    <a:pt x="202" y="760"/>
                  </a:lnTo>
                  <a:lnTo>
                    <a:pt x="202" y="771"/>
                  </a:lnTo>
                  <a:lnTo>
                    <a:pt x="206" y="787"/>
                  </a:lnTo>
                  <a:lnTo>
                    <a:pt x="213" y="798"/>
                  </a:lnTo>
                  <a:lnTo>
                    <a:pt x="220" y="802"/>
                  </a:lnTo>
                  <a:lnTo>
                    <a:pt x="224" y="807"/>
                  </a:lnTo>
                  <a:lnTo>
                    <a:pt x="229" y="809"/>
                  </a:lnTo>
                  <a:lnTo>
                    <a:pt x="233" y="814"/>
                  </a:lnTo>
                  <a:lnTo>
                    <a:pt x="236" y="820"/>
                  </a:lnTo>
                  <a:lnTo>
                    <a:pt x="238" y="827"/>
                  </a:lnTo>
                  <a:lnTo>
                    <a:pt x="240" y="832"/>
                  </a:lnTo>
                  <a:lnTo>
                    <a:pt x="240" y="836"/>
                  </a:lnTo>
                  <a:lnTo>
                    <a:pt x="245" y="838"/>
                  </a:lnTo>
                  <a:lnTo>
                    <a:pt x="247" y="841"/>
                  </a:lnTo>
                  <a:lnTo>
                    <a:pt x="249" y="841"/>
                  </a:lnTo>
                  <a:lnTo>
                    <a:pt x="254" y="841"/>
                  </a:lnTo>
                  <a:lnTo>
                    <a:pt x="256" y="841"/>
                  </a:lnTo>
                  <a:lnTo>
                    <a:pt x="260" y="843"/>
                  </a:lnTo>
                  <a:lnTo>
                    <a:pt x="263" y="845"/>
                  </a:lnTo>
                  <a:lnTo>
                    <a:pt x="267" y="845"/>
                  </a:lnTo>
                  <a:lnTo>
                    <a:pt x="271" y="847"/>
                  </a:lnTo>
                  <a:lnTo>
                    <a:pt x="274" y="850"/>
                  </a:lnTo>
                  <a:lnTo>
                    <a:pt x="274" y="852"/>
                  </a:lnTo>
                  <a:lnTo>
                    <a:pt x="271" y="854"/>
                  </a:lnTo>
                  <a:lnTo>
                    <a:pt x="267" y="856"/>
                  </a:lnTo>
                  <a:lnTo>
                    <a:pt x="263" y="861"/>
                  </a:lnTo>
                  <a:lnTo>
                    <a:pt x="260" y="863"/>
                  </a:lnTo>
                  <a:lnTo>
                    <a:pt x="258" y="865"/>
                  </a:lnTo>
                  <a:lnTo>
                    <a:pt x="256" y="867"/>
                  </a:lnTo>
                  <a:lnTo>
                    <a:pt x="258" y="870"/>
                  </a:lnTo>
                  <a:lnTo>
                    <a:pt x="263" y="870"/>
                  </a:lnTo>
                  <a:lnTo>
                    <a:pt x="265" y="870"/>
                  </a:lnTo>
                  <a:lnTo>
                    <a:pt x="265" y="872"/>
                  </a:lnTo>
                  <a:lnTo>
                    <a:pt x="267" y="872"/>
                  </a:lnTo>
                  <a:lnTo>
                    <a:pt x="271" y="874"/>
                  </a:lnTo>
                  <a:lnTo>
                    <a:pt x="278" y="876"/>
                  </a:lnTo>
                  <a:lnTo>
                    <a:pt x="283" y="881"/>
                  </a:lnTo>
                  <a:lnTo>
                    <a:pt x="289" y="885"/>
                  </a:lnTo>
                  <a:lnTo>
                    <a:pt x="292" y="890"/>
                  </a:lnTo>
                  <a:lnTo>
                    <a:pt x="294" y="894"/>
                  </a:lnTo>
                  <a:lnTo>
                    <a:pt x="298" y="899"/>
                  </a:lnTo>
                  <a:lnTo>
                    <a:pt x="301" y="906"/>
                  </a:lnTo>
                  <a:lnTo>
                    <a:pt x="301" y="910"/>
                  </a:lnTo>
                  <a:lnTo>
                    <a:pt x="305" y="908"/>
                  </a:lnTo>
                  <a:lnTo>
                    <a:pt x="312" y="908"/>
                  </a:lnTo>
                  <a:lnTo>
                    <a:pt x="316" y="906"/>
                  </a:lnTo>
                  <a:lnTo>
                    <a:pt x="323" y="903"/>
                  </a:lnTo>
                  <a:lnTo>
                    <a:pt x="332" y="899"/>
                  </a:lnTo>
                  <a:lnTo>
                    <a:pt x="341" y="897"/>
                  </a:lnTo>
                  <a:lnTo>
                    <a:pt x="345" y="894"/>
                  </a:lnTo>
                  <a:lnTo>
                    <a:pt x="350" y="894"/>
                  </a:lnTo>
                  <a:lnTo>
                    <a:pt x="352" y="894"/>
                  </a:lnTo>
                  <a:lnTo>
                    <a:pt x="354" y="894"/>
                  </a:lnTo>
                  <a:lnTo>
                    <a:pt x="357" y="894"/>
                  </a:lnTo>
                  <a:lnTo>
                    <a:pt x="363" y="897"/>
                  </a:lnTo>
                  <a:lnTo>
                    <a:pt x="370" y="897"/>
                  </a:lnTo>
                  <a:lnTo>
                    <a:pt x="379" y="897"/>
                  </a:lnTo>
                  <a:lnTo>
                    <a:pt x="384" y="897"/>
                  </a:lnTo>
                  <a:lnTo>
                    <a:pt x="386" y="899"/>
                  </a:lnTo>
                  <a:lnTo>
                    <a:pt x="388" y="899"/>
                  </a:lnTo>
                  <a:lnTo>
                    <a:pt x="390" y="903"/>
                  </a:lnTo>
                  <a:lnTo>
                    <a:pt x="393" y="906"/>
                  </a:lnTo>
                  <a:lnTo>
                    <a:pt x="395" y="910"/>
                  </a:lnTo>
                  <a:lnTo>
                    <a:pt x="402" y="915"/>
                  </a:lnTo>
                  <a:lnTo>
                    <a:pt x="408" y="917"/>
                  </a:lnTo>
                  <a:lnTo>
                    <a:pt x="417" y="919"/>
                  </a:lnTo>
                  <a:lnTo>
                    <a:pt x="433" y="921"/>
                  </a:lnTo>
                  <a:lnTo>
                    <a:pt x="442" y="921"/>
                  </a:lnTo>
                  <a:lnTo>
                    <a:pt x="446" y="923"/>
                  </a:lnTo>
                  <a:lnTo>
                    <a:pt x="451" y="923"/>
                  </a:lnTo>
                  <a:lnTo>
                    <a:pt x="451" y="923"/>
                  </a:lnTo>
                  <a:lnTo>
                    <a:pt x="451" y="923"/>
                  </a:lnTo>
                  <a:lnTo>
                    <a:pt x="453" y="921"/>
                  </a:lnTo>
                  <a:lnTo>
                    <a:pt x="455" y="919"/>
                  </a:lnTo>
                  <a:lnTo>
                    <a:pt x="458" y="917"/>
                  </a:lnTo>
                  <a:lnTo>
                    <a:pt x="464" y="915"/>
                  </a:lnTo>
                  <a:lnTo>
                    <a:pt x="469" y="912"/>
                  </a:lnTo>
                  <a:lnTo>
                    <a:pt x="473" y="908"/>
                  </a:lnTo>
                  <a:lnTo>
                    <a:pt x="473" y="906"/>
                  </a:lnTo>
                  <a:lnTo>
                    <a:pt x="471" y="901"/>
                  </a:lnTo>
                  <a:lnTo>
                    <a:pt x="471" y="897"/>
                  </a:lnTo>
                  <a:lnTo>
                    <a:pt x="469" y="892"/>
                  </a:lnTo>
                  <a:lnTo>
                    <a:pt x="467" y="885"/>
                  </a:lnTo>
                  <a:lnTo>
                    <a:pt x="467" y="879"/>
                  </a:lnTo>
                  <a:lnTo>
                    <a:pt x="469" y="872"/>
                  </a:lnTo>
                  <a:lnTo>
                    <a:pt x="471" y="865"/>
                  </a:lnTo>
                  <a:lnTo>
                    <a:pt x="476" y="858"/>
                  </a:lnTo>
                  <a:lnTo>
                    <a:pt x="639" y="49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54" name="Freeform 163"/>
            <p:cNvSpPr>
              <a:spLocks/>
            </p:cNvSpPr>
            <p:nvPr/>
          </p:nvSpPr>
          <p:spPr bwMode="auto">
            <a:xfrm>
              <a:off x="6484938" y="200025"/>
              <a:ext cx="1246188" cy="1465263"/>
            </a:xfrm>
            <a:custGeom>
              <a:avLst/>
              <a:gdLst>
                <a:gd name="T0" fmla="*/ 626 w 785"/>
                <a:gd name="T1" fmla="*/ 471 h 923"/>
                <a:gd name="T2" fmla="*/ 641 w 785"/>
                <a:gd name="T3" fmla="*/ 444 h 923"/>
                <a:gd name="T4" fmla="*/ 626 w 785"/>
                <a:gd name="T5" fmla="*/ 406 h 923"/>
                <a:gd name="T6" fmla="*/ 646 w 785"/>
                <a:gd name="T7" fmla="*/ 372 h 923"/>
                <a:gd name="T8" fmla="*/ 637 w 785"/>
                <a:gd name="T9" fmla="*/ 336 h 923"/>
                <a:gd name="T10" fmla="*/ 700 w 785"/>
                <a:gd name="T11" fmla="*/ 294 h 923"/>
                <a:gd name="T12" fmla="*/ 729 w 785"/>
                <a:gd name="T13" fmla="*/ 269 h 923"/>
                <a:gd name="T14" fmla="*/ 756 w 785"/>
                <a:gd name="T15" fmla="*/ 260 h 923"/>
                <a:gd name="T16" fmla="*/ 738 w 785"/>
                <a:gd name="T17" fmla="*/ 204 h 923"/>
                <a:gd name="T18" fmla="*/ 731 w 785"/>
                <a:gd name="T19" fmla="*/ 197 h 923"/>
                <a:gd name="T20" fmla="*/ 718 w 785"/>
                <a:gd name="T21" fmla="*/ 170 h 923"/>
                <a:gd name="T22" fmla="*/ 693 w 785"/>
                <a:gd name="T23" fmla="*/ 168 h 923"/>
                <a:gd name="T24" fmla="*/ 641 w 785"/>
                <a:gd name="T25" fmla="*/ 168 h 923"/>
                <a:gd name="T26" fmla="*/ 774 w 785"/>
                <a:gd name="T27" fmla="*/ 60 h 923"/>
                <a:gd name="T28" fmla="*/ 689 w 785"/>
                <a:gd name="T29" fmla="*/ 43 h 923"/>
                <a:gd name="T30" fmla="*/ 639 w 785"/>
                <a:gd name="T31" fmla="*/ 45 h 923"/>
                <a:gd name="T32" fmla="*/ 612 w 785"/>
                <a:gd name="T33" fmla="*/ 25 h 923"/>
                <a:gd name="T34" fmla="*/ 617 w 785"/>
                <a:gd name="T35" fmla="*/ 4 h 923"/>
                <a:gd name="T36" fmla="*/ 556 w 785"/>
                <a:gd name="T37" fmla="*/ 11 h 923"/>
                <a:gd name="T38" fmla="*/ 527 w 785"/>
                <a:gd name="T39" fmla="*/ 54 h 923"/>
                <a:gd name="T40" fmla="*/ 487 w 785"/>
                <a:gd name="T41" fmla="*/ 60 h 923"/>
                <a:gd name="T42" fmla="*/ 350 w 785"/>
                <a:gd name="T43" fmla="*/ 85 h 923"/>
                <a:gd name="T44" fmla="*/ 242 w 785"/>
                <a:gd name="T45" fmla="*/ 123 h 923"/>
                <a:gd name="T46" fmla="*/ 224 w 785"/>
                <a:gd name="T47" fmla="*/ 148 h 923"/>
                <a:gd name="T48" fmla="*/ 204 w 785"/>
                <a:gd name="T49" fmla="*/ 157 h 923"/>
                <a:gd name="T50" fmla="*/ 112 w 785"/>
                <a:gd name="T51" fmla="*/ 211 h 923"/>
                <a:gd name="T52" fmla="*/ 153 w 785"/>
                <a:gd name="T53" fmla="*/ 238 h 923"/>
                <a:gd name="T54" fmla="*/ 94 w 785"/>
                <a:gd name="T55" fmla="*/ 244 h 923"/>
                <a:gd name="T56" fmla="*/ 110 w 785"/>
                <a:gd name="T57" fmla="*/ 271 h 923"/>
                <a:gd name="T58" fmla="*/ 90 w 785"/>
                <a:gd name="T59" fmla="*/ 296 h 923"/>
                <a:gd name="T60" fmla="*/ 97 w 785"/>
                <a:gd name="T61" fmla="*/ 318 h 923"/>
                <a:gd name="T62" fmla="*/ 150 w 785"/>
                <a:gd name="T63" fmla="*/ 379 h 923"/>
                <a:gd name="T64" fmla="*/ 171 w 785"/>
                <a:gd name="T65" fmla="*/ 442 h 923"/>
                <a:gd name="T66" fmla="*/ 191 w 785"/>
                <a:gd name="T67" fmla="*/ 477 h 923"/>
                <a:gd name="T68" fmla="*/ 224 w 785"/>
                <a:gd name="T69" fmla="*/ 489 h 923"/>
                <a:gd name="T70" fmla="*/ 202 w 785"/>
                <a:gd name="T71" fmla="*/ 547 h 923"/>
                <a:gd name="T72" fmla="*/ 202 w 785"/>
                <a:gd name="T73" fmla="*/ 581 h 923"/>
                <a:gd name="T74" fmla="*/ 209 w 785"/>
                <a:gd name="T75" fmla="*/ 603 h 923"/>
                <a:gd name="T76" fmla="*/ 164 w 785"/>
                <a:gd name="T77" fmla="*/ 601 h 923"/>
                <a:gd name="T78" fmla="*/ 126 w 785"/>
                <a:gd name="T79" fmla="*/ 612 h 923"/>
                <a:gd name="T80" fmla="*/ 85 w 785"/>
                <a:gd name="T81" fmla="*/ 605 h 923"/>
                <a:gd name="T82" fmla="*/ 36 w 785"/>
                <a:gd name="T83" fmla="*/ 607 h 923"/>
                <a:gd name="T84" fmla="*/ 18 w 785"/>
                <a:gd name="T85" fmla="*/ 654 h 923"/>
                <a:gd name="T86" fmla="*/ 2 w 785"/>
                <a:gd name="T87" fmla="*/ 681 h 923"/>
                <a:gd name="T88" fmla="*/ 79 w 785"/>
                <a:gd name="T89" fmla="*/ 720 h 923"/>
                <a:gd name="T90" fmla="*/ 126 w 785"/>
                <a:gd name="T91" fmla="*/ 737 h 923"/>
                <a:gd name="T92" fmla="*/ 180 w 785"/>
                <a:gd name="T93" fmla="*/ 751 h 923"/>
                <a:gd name="T94" fmla="*/ 206 w 785"/>
                <a:gd name="T95" fmla="*/ 787 h 923"/>
                <a:gd name="T96" fmla="*/ 240 w 785"/>
                <a:gd name="T97" fmla="*/ 832 h 923"/>
                <a:gd name="T98" fmla="*/ 263 w 785"/>
                <a:gd name="T99" fmla="*/ 845 h 923"/>
                <a:gd name="T100" fmla="*/ 260 w 785"/>
                <a:gd name="T101" fmla="*/ 863 h 923"/>
                <a:gd name="T102" fmla="*/ 271 w 785"/>
                <a:gd name="T103" fmla="*/ 874 h 923"/>
                <a:gd name="T104" fmla="*/ 301 w 785"/>
                <a:gd name="T105" fmla="*/ 910 h 923"/>
                <a:gd name="T106" fmla="*/ 350 w 785"/>
                <a:gd name="T107" fmla="*/ 894 h 923"/>
                <a:gd name="T108" fmla="*/ 386 w 785"/>
                <a:gd name="T109" fmla="*/ 899 h 923"/>
                <a:gd name="T110" fmla="*/ 433 w 785"/>
                <a:gd name="T111" fmla="*/ 921 h 923"/>
                <a:gd name="T112" fmla="*/ 458 w 785"/>
                <a:gd name="T113" fmla="*/ 917 h 923"/>
                <a:gd name="T114" fmla="*/ 467 w 785"/>
                <a:gd name="T115" fmla="*/ 885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5" h="923">
                  <a:moveTo>
                    <a:pt x="639" y="495"/>
                  </a:moveTo>
                  <a:lnTo>
                    <a:pt x="630" y="489"/>
                  </a:lnTo>
                  <a:lnTo>
                    <a:pt x="624" y="482"/>
                  </a:lnTo>
                  <a:lnTo>
                    <a:pt x="621" y="477"/>
                  </a:lnTo>
                  <a:lnTo>
                    <a:pt x="621" y="475"/>
                  </a:lnTo>
                  <a:lnTo>
                    <a:pt x="621" y="475"/>
                  </a:lnTo>
                  <a:lnTo>
                    <a:pt x="624" y="473"/>
                  </a:lnTo>
                  <a:lnTo>
                    <a:pt x="626" y="471"/>
                  </a:lnTo>
                  <a:lnTo>
                    <a:pt x="630" y="471"/>
                  </a:lnTo>
                  <a:lnTo>
                    <a:pt x="635" y="468"/>
                  </a:lnTo>
                  <a:lnTo>
                    <a:pt x="641" y="466"/>
                  </a:lnTo>
                  <a:lnTo>
                    <a:pt x="644" y="462"/>
                  </a:lnTo>
                  <a:lnTo>
                    <a:pt x="646" y="457"/>
                  </a:lnTo>
                  <a:lnTo>
                    <a:pt x="646" y="453"/>
                  </a:lnTo>
                  <a:lnTo>
                    <a:pt x="644" y="448"/>
                  </a:lnTo>
                  <a:lnTo>
                    <a:pt x="641" y="444"/>
                  </a:lnTo>
                  <a:lnTo>
                    <a:pt x="639" y="437"/>
                  </a:lnTo>
                  <a:lnTo>
                    <a:pt x="637" y="433"/>
                  </a:lnTo>
                  <a:lnTo>
                    <a:pt x="635" y="430"/>
                  </a:lnTo>
                  <a:lnTo>
                    <a:pt x="633" y="426"/>
                  </a:lnTo>
                  <a:lnTo>
                    <a:pt x="630" y="421"/>
                  </a:lnTo>
                  <a:lnTo>
                    <a:pt x="628" y="417"/>
                  </a:lnTo>
                  <a:lnTo>
                    <a:pt x="626" y="412"/>
                  </a:lnTo>
                  <a:lnTo>
                    <a:pt x="626" y="406"/>
                  </a:lnTo>
                  <a:lnTo>
                    <a:pt x="628" y="401"/>
                  </a:lnTo>
                  <a:lnTo>
                    <a:pt x="630" y="394"/>
                  </a:lnTo>
                  <a:lnTo>
                    <a:pt x="633" y="392"/>
                  </a:lnTo>
                  <a:lnTo>
                    <a:pt x="635" y="390"/>
                  </a:lnTo>
                  <a:lnTo>
                    <a:pt x="637" y="388"/>
                  </a:lnTo>
                  <a:lnTo>
                    <a:pt x="641" y="383"/>
                  </a:lnTo>
                  <a:lnTo>
                    <a:pt x="644" y="379"/>
                  </a:lnTo>
                  <a:lnTo>
                    <a:pt x="646" y="372"/>
                  </a:lnTo>
                  <a:lnTo>
                    <a:pt x="648" y="365"/>
                  </a:lnTo>
                  <a:lnTo>
                    <a:pt x="648" y="361"/>
                  </a:lnTo>
                  <a:lnTo>
                    <a:pt x="646" y="356"/>
                  </a:lnTo>
                  <a:lnTo>
                    <a:pt x="646" y="354"/>
                  </a:lnTo>
                  <a:lnTo>
                    <a:pt x="644" y="352"/>
                  </a:lnTo>
                  <a:lnTo>
                    <a:pt x="641" y="347"/>
                  </a:lnTo>
                  <a:lnTo>
                    <a:pt x="637" y="343"/>
                  </a:lnTo>
                  <a:lnTo>
                    <a:pt x="637" y="336"/>
                  </a:lnTo>
                  <a:lnTo>
                    <a:pt x="637" y="329"/>
                  </a:lnTo>
                  <a:lnTo>
                    <a:pt x="639" y="323"/>
                  </a:lnTo>
                  <a:lnTo>
                    <a:pt x="644" y="320"/>
                  </a:lnTo>
                  <a:lnTo>
                    <a:pt x="648" y="318"/>
                  </a:lnTo>
                  <a:lnTo>
                    <a:pt x="662" y="316"/>
                  </a:lnTo>
                  <a:lnTo>
                    <a:pt x="677" y="312"/>
                  </a:lnTo>
                  <a:lnTo>
                    <a:pt x="695" y="300"/>
                  </a:lnTo>
                  <a:lnTo>
                    <a:pt x="700" y="294"/>
                  </a:lnTo>
                  <a:lnTo>
                    <a:pt x="704" y="291"/>
                  </a:lnTo>
                  <a:lnTo>
                    <a:pt x="707" y="287"/>
                  </a:lnTo>
                  <a:lnTo>
                    <a:pt x="709" y="285"/>
                  </a:lnTo>
                  <a:lnTo>
                    <a:pt x="711" y="282"/>
                  </a:lnTo>
                  <a:lnTo>
                    <a:pt x="713" y="280"/>
                  </a:lnTo>
                  <a:lnTo>
                    <a:pt x="718" y="278"/>
                  </a:lnTo>
                  <a:lnTo>
                    <a:pt x="722" y="273"/>
                  </a:lnTo>
                  <a:lnTo>
                    <a:pt x="729" y="269"/>
                  </a:lnTo>
                  <a:lnTo>
                    <a:pt x="733" y="264"/>
                  </a:lnTo>
                  <a:lnTo>
                    <a:pt x="738" y="262"/>
                  </a:lnTo>
                  <a:lnTo>
                    <a:pt x="742" y="260"/>
                  </a:lnTo>
                  <a:lnTo>
                    <a:pt x="745" y="260"/>
                  </a:lnTo>
                  <a:lnTo>
                    <a:pt x="747" y="260"/>
                  </a:lnTo>
                  <a:lnTo>
                    <a:pt x="749" y="262"/>
                  </a:lnTo>
                  <a:lnTo>
                    <a:pt x="751" y="262"/>
                  </a:lnTo>
                  <a:lnTo>
                    <a:pt x="756" y="260"/>
                  </a:lnTo>
                  <a:lnTo>
                    <a:pt x="760" y="258"/>
                  </a:lnTo>
                  <a:lnTo>
                    <a:pt x="765" y="251"/>
                  </a:lnTo>
                  <a:lnTo>
                    <a:pt x="760" y="242"/>
                  </a:lnTo>
                  <a:lnTo>
                    <a:pt x="751" y="231"/>
                  </a:lnTo>
                  <a:lnTo>
                    <a:pt x="742" y="215"/>
                  </a:lnTo>
                  <a:lnTo>
                    <a:pt x="740" y="208"/>
                  </a:lnTo>
                  <a:lnTo>
                    <a:pt x="738" y="206"/>
                  </a:lnTo>
                  <a:lnTo>
                    <a:pt x="738" y="204"/>
                  </a:lnTo>
                  <a:lnTo>
                    <a:pt x="738" y="204"/>
                  </a:lnTo>
                  <a:lnTo>
                    <a:pt x="738" y="204"/>
                  </a:lnTo>
                  <a:lnTo>
                    <a:pt x="738" y="204"/>
                  </a:lnTo>
                  <a:lnTo>
                    <a:pt x="738" y="206"/>
                  </a:lnTo>
                  <a:lnTo>
                    <a:pt x="736" y="206"/>
                  </a:lnTo>
                  <a:lnTo>
                    <a:pt x="736" y="204"/>
                  </a:lnTo>
                  <a:lnTo>
                    <a:pt x="733" y="202"/>
                  </a:lnTo>
                  <a:lnTo>
                    <a:pt x="731" y="197"/>
                  </a:lnTo>
                  <a:lnTo>
                    <a:pt x="729" y="193"/>
                  </a:lnTo>
                  <a:lnTo>
                    <a:pt x="727" y="190"/>
                  </a:lnTo>
                  <a:lnTo>
                    <a:pt x="724" y="190"/>
                  </a:lnTo>
                  <a:lnTo>
                    <a:pt x="724" y="188"/>
                  </a:lnTo>
                  <a:lnTo>
                    <a:pt x="722" y="184"/>
                  </a:lnTo>
                  <a:lnTo>
                    <a:pt x="720" y="179"/>
                  </a:lnTo>
                  <a:lnTo>
                    <a:pt x="718" y="175"/>
                  </a:lnTo>
                  <a:lnTo>
                    <a:pt x="718" y="170"/>
                  </a:lnTo>
                  <a:lnTo>
                    <a:pt x="718" y="168"/>
                  </a:lnTo>
                  <a:lnTo>
                    <a:pt x="718" y="168"/>
                  </a:lnTo>
                  <a:lnTo>
                    <a:pt x="720" y="166"/>
                  </a:lnTo>
                  <a:lnTo>
                    <a:pt x="722" y="164"/>
                  </a:lnTo>
                  <a:lnTo>
                    <a:pt x="722" y="161"/>
                  </a:lnTo>
                  <a:lnTo>
                    <a:pt x="713" y="161"/>
                  </a:lnTo>
                  <a:lnTo>
                    <a:pt x="702" y="164"/>
                  </a:lnTo>
                  <a:lnTo>
                    <a:pt x="693" y="168"/>
                  </a:lnTo>
                  <a:lnTo>
                    <a:pt x="675" y="175"/>
                  </a:lnTo>
                  <a:lnTo>
                    <a:pt x="655" y="182"/>
                  </a:lnTo>
                  <a:lnTo>
                    <a:pt x="637" y="188"/>
                  </a:lnTo>
                  <a:lnTo>
                    <a:pt x="621" y="190"/>
                  </a:lnTo>
                  <a:lnTo>
                    <a:pt x="617" y="193"/>
                  </a:lnTo>
                  <a:lnTo>
                    <a:pt x="619" y="190"/>
                  </a:lnTo>
                  <a:lnTo>
                    <a:pt x="628" y="182"/>
                  </a:lnTo>
                  <a:lnTo>
                    <a:pt x="641" y="168"/>
                  </a:lnTo>
                  <a:lnTo>
                    <a:pt x="659" y="157"/>
                  </a:lnTo>
                  <a:lnTo>
                    <a:pt x="704" y="139"/>
                  </a:lnTo>
                  <a:lnTo>
                    <a:pt x="756" y="116"/>
                  </a:lnTo>
                  <a:lnTo>
                    <a:pt x="774" y="103"/>
                  </a:lnTo>
                  <a:lnTo>
                    <a:pt x="785" y="92"/>
                  </a:lnTo>
                  <a:lnTo>
                    <a:pt x="785" y="78"/>
                  </a:lnTo>
                  <a:lnTo>
                    <a:pt x="778" y="67"/>
                  </a:lnTo>
                  <a:lnTo>
                    <a:pt x="774" y="60"/>
                  </a:lnTo>
                  <a:lnTo>
                    <a:pt x="769" y="54"/>
                  </a:lnTo>
                  <a:lnTo>
                    <a:pt x="765" y="49"/>
                  </a:lnTo>
                  <a:lnTo>
                    <a:pt x="754" y="45"/>
                  </a:lnTo>
                  <a:lnTo>
                    <a:pt x="733" y="43"/>
                  </a:lnTo>
                  <a:lnTo>
                    <a:pt x="713" y="43"/>
                  </a:lnTo>
                  <a:lnTo>
                    <a:pt x="702" y="40"/>
                  </a:lnTo>
                  <a:lnTo>
                    <a:pt x="695" y="43"/>
                  </a:lnTo>
                  <a:lnTo>
                    <a:pt x="689" y="43"/>
                  </a:lnTo>
                  <a:lnTo>
                    <a:pt x="673" y="45"/>
                  </a:lnTo>
                  <a:lnTo>
                    <a:pt x="662" y="47"/>
                  </a:lnTo>
                  <a:lnTo>
                    <a:pt x="655" y="49"/>
                  </a:lnTo>
                  <a:lnTo>
                    <a:pt x="648" y="49"/>
                  </a:lnTo>
                  <a:lnTo>
                    <a:pt x="646" y="49"/>
                  </a:lnTo>
                  <a:lnTo>
                    <a:pt x="641" y="49"/>
                  </a:lnTo>
                  <a:lnTo>
                    <a:pt x="641" y="47"/>
                  </a:lnTo>
                  <a:lnTo>
                    <a:pt x="639" y="45"/>
                  </a:lnTo>
                  <a:lnTo>
                    <a:pt x="637" y="40"/>
                  </a:lnTo>
                  <a:lnTo>
                    <a:pt x="635" y="36"/>
                  </a:lnTo>
                  <a:lnTo>
                    <a:pt x="633" y="31"/>
                  </a:lnTo>
                  <a:lnTo>
                    <a:pt x="628" y="31"/>
                  </a:lnTo>
                  <a:lnTo>
                    <a:pt x="626" y="29"/>
                  </a:lnTo>
                  <a:lnTo>
                    <a:pt x="621" y="29"/>
                  </a:lnTo>
                  <a:lnTo>
                    <a:pt x="617" y="27"/>
                  </a:lnTo>
                  <a:lnTo>
                    <a:pt x="612" y="25"/>
                  </a:lnTo>
                  <a:lnTo>
                    <a:pt x="612" y="22"/>
                  </a:lnTo>
                  <a:lnTo>
                    <a:pt x="612" y="20"/>
                  </a:lnTo>
                  <a:lnTo>
                    <a:pt x="615" y="18"/>
                  </a:lnTo>
                  <a:lnTo>
                    <a:pt x="617" y="16"/>
                  </a:lnTo>
                  <a:lnTo>
                    <a:pt x="619" y="13"/>
                  </a:lnTo>
                  <a:lnTo>
                    <a:pt x="619" y="11"/>
                  </a:lnTo>
                  <a:lnTo>
                    <a:pt x="617" y="7"/>
                  </a:lnTo>
                  <a:lnTo>
                    <a:pt x="617" y="4"/>
                  </a:lnTo>
                  <a:lnTo>
                    <a:pt x="617" y="2"/>
                  </a:lnTo>
                  <a:lnTo>
                    <a:pt x="617" y="0"/>
                  </a:lnTo>
                  <a:lnTo>
                    <a:pt x="615" y="0"/>
                  </a:lnTo>
                  <a:lnTo>
                    <a:pt x="610" y="0"/>
                  </a:lnTo>
                  <a:lnTo>
                    <a:pt x="606" y="0"/>
                  </a:lnTo>
                  <a:lnTo>
                    <a:pt x="597" y="0"/>
                  </a:lnTo>
                  <a:lnTo>
                    <a:pt x="576" y="4"/>
                  </a:lnTo>
                  <a:lnTo>
                    <a:pt x="556" y="11"/>
                  </a:lnTo>
                  <a:lnTo>
                    <a:pt x="538" y="20"/>
                  </a:lnTo>
                  <a:lnTo>
                    <a:pt x="532" y="29"/>
                  </a:lnTo>
                  <a:lnTo>
                    <a:pt x="532" y="34"/>
                  </a:lnTo>
                  <a:lnTo>
                    <a:pt x="532" y="38"/>
                  </a:lnTo>
                  <a:lnTo>
                    <a:pt x="532" y="43"/>
                  </a:lnTo>
                  <a:lnTo>
                    <a:pt x="532" y="47"/>
                  </a:lnTo>
                  <a:lnTo>
                    <a:pt x="529" y="51"/>
                  </a:lnTo>
                  <a:lnTo>
                    <a:pt x="527" y="54"/>
                  </a:lnTo>
                  <a:lnTo>
                    <a:pt x="520" y="56"/>
                  </a:lnTo>
                  <a:lnTo>
                    <a:pt x="511" y="56"/>
                  </a:lnTo>
                  <a:lnTo>
                    <a:pt x="505" y="58"/>
                  </a:lnTo>
                  <a:lnTo>
                    <a:pt x="498" y="58"/>
                  </a:lnTo>
                  <a:lnTo>
                    <a:pt x="493" y="58"/>
                  </a:lnTo>
                  <a:lnTo>
                    <a:pt x="491" y="58"/>
                  </a:lnTo>
                  <a:lnTo>
                    <a:pt x="489" y="58"/>
                  </a:lnTo>
                  <a:lnTo>
                    <a:pt x="487" y="60"/>
                  </a:lnTo>
                  <a:lnTo>
                    <a:pt x="482" y="60"/>
                  </a:lnTo>
                  <a:lnTo>
                    <a:pt x="478" y="65"/>
                  </a:lnTo>
                  <a:lnTo>
                    <a:pt x="464" y="72"/>
                  </a:lnTo>
                  <a:lnTo>
                    <a:pt x="453" y="74"/>
                  </a:lnTo>
                  <a:lnTo>
                    <a:pt x="437" y="74"/>
                  </a:lnTo>
                  <a:lnTo>
                    <a:pt x="417" y="74"/>
                  </a:lnTo>
                  <a:lnTo>
                    <a:pt x="384" y="76"/>
                  </a:lnTo>
                  <a:lnTo>
                    <a:pt x="350" y="85"/>
                  </a:lnTo>
                  <a:lnTo>
                    <a:pt x="314" y="92"/>
                  </a:lnTo>
                  <a:lnTo>
                    <a:pt x="294" y="94"/>
                  </a:lnTo>
                  <a:lnTo>
                    <a:pt x="278" y="94"/>
                  </a:lnTo>
                  <a:lnTo>
                    <a:pt x="269" y="96"/>
                  </a:lnTo>
                  <a:lnTo>
                    <a:pt x="263" y="101"/>
                  </a:lnTo>
                  <a:lnTo>
                    <a:pt x="254" y="112"/>
                  </a:lnTo>
                  <a:lnTo>
                    <a:pt x="247" y="119"/>
                  </a:lnTo>
                  <a:lnTo>
                    <a:pt x="242" y="123"/>
                  </a:lnTo>
                  <a:lnTo>
                    <a:pt x="238" y="128"/>
                  </a:lnTo>
                  <a:lnTo>
                    <a:pt x="236" y="130"/>
                  </a:lnTo>
                  <a:lnTo>
                    <a:pt x="233" y="132"/>
                  </a:lnTo>
                  <a:lnTo>
                    <a:pt x="231" y="134"/>
                  </a:lnTo>
                  <a:lnTo>
                    <a:pt x="229" y="137"/>
                  </a:lnTo>
                  <a:lnTo>
                    <a:pt x="227" y="141"/>
                  </a:lnTo>
                  <a:lnTo>
                    <a:pt x="224" y="146"/>
                  </a:lnTo>
                  <a:lnTo>
                    <a:pt x="224" y="148"/>
                  </a:lnTo>
                  <a:lnTo>
                    <a:pt x="227" y="150"/>
                  </a:lnTo>
                  <a:lnTo>
                    <a:pt x="227" y="152"/>
                  </a:lnTo>
                  <a:lnTo>
                    <a:pt x="227" y="155"/>
                  </a:lnTo>
                  <a:lnTo>
                    <a:pt x="227" y="157"/>
                  </a:lnTo>
                  <a:lnTo>
                    <a:pt x="224" y="157"/>
                  </a:lnTo>
                  <a:lnTo>
                    <a:pt x="220" y="157"/>
                  </a:lnTo>
                  <a:lnTo>
                    <a:pt x="213" y="157"/>
                  </a:lnTo>
                  <a:lnTo>
                    <a:pt x="204" y="157"/>
                  </a:lnTo>
                  <a:lnTo>
                    <a:pt x="180" y="157"/>
                  </a:lnTo>
                  <a:lnTo>
                    <a:pt x="159" y="155"/>
                  </a:lnTo>
                  <a:lnTo>
                    <a:pt x="141" y="155"/>
                  </a:lnTo>
                  <a:lnTo>
                    <a:pt x="126" y="166"/>
                  </a:lnTo>
                  <a:lnTo>
                    <a:pt x="112" y="179"/>
                  </a:lnTo>
                  <a:lnTo>
                    <a:pt x="106" y="190"/>
                  </a:lnTo>
                  <a:lnTo>
                    <a:pt x="106" y="202"/>
                  </a:lnTo>
                  <a:lnTo>
                    <a:pt x="112" y="211"/>
                  </a:lnTo>
                  <a:lnTo>
                    <a:pt x="126" y="217"/>
                  </a:lnTo>
                  <a:lnTo>
                    <a:pt x="137" y="222"/>
                  </a:lnTo>
                  <a:lnTo>
                    <a:pt x="146" y="224"/>
                  </a:lnTo>
                  <a:lnTo>
                    <a:pt x="153" y="226"/>
                  </a:lnTo>
                  <a:lnTo>
                    <a:pt x="157" y="229"/>
                  </a:lnTo>
                  <a:lnTo>
                    <a:pt x="157" y="231"/>
                  </a:lnTo>
                  <a:lnTo>
                    <a:pt x="157" y="233"/>
                  </a:lnTo>
                  <a:lnTo>
                    <a:pt x="153" y="238"/>
                  </a:lnTo>
                  <a:lnTo>
                    <a:pt x="139" y="240"/>
                  </a:lnTo>
                  <a:lnTo>
                    <a:pt x="123" y="240"/>
                  </a:lnTo>
                  <a:lnTo>
                    <a:pt x="112" y="238"/>
                  </a:lnTo>
                  <a:lnTo>
                    <a:pt x="106" y="240"/>
                  </a:lnTo>
                  <a:lnTo>
                    <a:pt x="106" y="240"/>
                  </a:lnTo>
                  <a:lnTo>
                    <a:pt x="101" y="242"/>
                  </a:lnTo>
                  <a:lnTo>
                    <a:pt x="99" y="242"/>
                  </a:lnTo>
                  <a:lnTo>
                    <a:pt x="94" y="244"/>
                  </a:lnTo>
                  <a:lnTo>
                    <a:pt x="92" y="247"/>
                  </a:lnTo>
                  <a:lnTo>
                    <a:pt x="92" y="249"/>
                  </a:lnTo>
                  <a:lnTo>
                    <a:pt x="92" y="251"/>
                  </a:lnTo>
                  <a:lnTo>
                    <a:pt x="92" y="253"/>
                  </a:lnTo>
                  <a:lnTo>
                    <a:pt x="94" y="255"/>
                  </a:lnTo>
                  <a:lnTo>
                    <a:pt x="99" y="260"/>
                  </a:lnTo>
                  <a:lnTo>
                    <a:pt x="106" y="264"/>
                  </a:lnTo>
                  <a:lnTo>
                    <a:pt x="110" y="271"/>
                  </a:lnTo>
                  <a:lnTo>
                    <a:pt x="112" y="276"/>
                  </a:lnTo>
                  <a:lnTo>
                    <a:pt x="112" y="282"/>
                  </a:lnTo>
                  <a:lnTo>
                    <a:pt x="110" y="285"/>
                  </a:lnTo>
                  <a:lnTo>
                    <a:pt x="106" y="289"/>
                  </a:lnTo>
                  <a:lnTo>
                    <a:pt x="103" y="289"/>
                  </a:lnTo>
                  <a:lnTo>
                    <a:pt x="99" y="291"/>
                  </a:lnTo>
                  <a:lnTo>
                    <a:pt x="94" y="294"/>
                  </a:lnTo>
                  <a:lnTo>
                    <a:pt x="90" y="296"/>
                  </a:lnTo>
                  <a:lnTo>
                    <a:pt x="88" y="298"/>
                  </a:lnTo>
                  <a:lnTo>
                    <a:pt x="83" y="300"/>
                  </a:lnTo>
                  <a:lnTo>
                    <a:pt x="81" y="303"/>
                  </a:lnTo>
                  <a:lnTo>
                    <a:pt x="81" y="305"/>
                  </a:lnTo>
                  <a:lnTo>
                    <a:pt x="81" y="309"/>
                  </a:lnTo>
                  <a:lnTo>
                    <a:pt x="83" y="312"/>
                  </a:lnTo>
                  <a:lnTo>
                    <a:pt x="88" y="316"/>
                  </a:lnTo>
                  <a:lnTo>
                    <a:pt x="97" y="318"/>
                  </a:lnTo>
                  <a:lnTo>
                    <a:pt x="115" y="327"/>
                  </a:lnTo>
                  <a:lnTo>
                    <a:pt x="135" y="336"/>
                  </a:lnTo>
                  <a:lnTo>
                    <a:pt x="150" y="343"/>
                  </a:lnTo>
                  <a:lnTo>
                    <a:pt x="162" y="352"/>
                  </a:lnTo>
                  <a:lnTo>
                    <a:pt x="164" y="361"/>
                  </a:lnTo>
                  <a:lnTo>
                    <a:pt x="159" y="368"/>
                  </a:lnTo>
                  <a:lnTo>
                    <a:pt x="155" y="374"/>
                  </a:lnTo>
                  <a:lnTo>
                    <a:pt x="150" y="379"/>
                  </a:lnTo>
                  <a:lnTo>
                    <a:pt x="148" y="383"/>
                  </a:lnTo>
                  <a:lnTo>
                    <a:pt x="146" y="388"/>
                  </a:lnTo>
                  <a:lnTo>
                    <a:pt x="146" y="392"/>
                  </a:lnTo>
                  <a:lnTo>
                    <a:pt x="146" y="399"/>
                  </a:lnTo>
                  <a:lnTo>
                    <a:pt x="148" y="406"/>
                  </a:lnTo>
                  <a:lnTo>
                    <a:pt x="153" y="412"/>
                  </a:lnTo>
                  <a:lnTo>
                    <a:pt x="162" y="426"/>
                  </a:lnTo>
                  <a:lnTo>
                    <a:pt x="171" y="442"/>
                  </a:lnTo>
                  <a:lnTo>
                    <a:pt x="175" y="451"/>
                  </a:lnTo>
                  <a:lnTo>
                    <a:pt x="177" y="455"/>
                  </a:lnTo>
                  <a:lnTo>
                    <a:pt x="182" y="457"/>
                  </a:lnTo>
                  <a:lnTo>
                    <a:pt x="184" y="462"/>
                  </a:lnTo>
                  <a:lnTo>
                    <a:pt x="184" y="466"/>
                  </a:lnTo>
                  <a:lnTo>
                    <a:pt x="186" y="473"/>
                  </a:lnTo>
                  <a:lnTo>
                    <a:pt x="189" y="475"/>
                  </a:lnTo>
                  <a:lnTo>
                    <a:pt x="191" y="477"/>
                  </a:lnTo>
                  <a:lnTo>
                    <a:pt x="195" y="480"/>
                  </a:lnTo>
                  <a:lnTo>
                    <a:pt x="200" y="480"/>
                  </a:lnTo>
                  <a:lnTo>
                    <a:pt x="204" y="480"/>
                  </a:lnTo>
                  <a:lnTo>
                    <a:pt x="209" y="480"/>
                  </a:lnTo>
                  <a:lnTo>
                    <a:pt x="213" y="482"/>
                  </a:lnTo>
                  <a:lnTo>
                    <a:pt x="220" y="482"/>
                  </a:lnTo>
                  <a:lnTo>
                    <a:pt x="222" y="484"/>
                  </a:lnTo>
                  <a:lnTo>
                    <a:pt x="224" y="489"/>
                  </a:lnTo>
                  <a:lnTo>
                    <a:pt x="224" y="491"/>
                  </a:lnTo>
                  <a:lnTo>
                    <a:pt x="220" y="504"/>
                  </a:lnTo>
                  <a:lnTo>
                    <a:pt x="211" y="520"/>
                  </a:lnTo>
                  <a:lnTo>
                    <a:pt x="204" y="529"/>
                  </a:lnTo>
                  <a:lnTo>
                    <a:pt x="202" y="533"/>
                  </a:lnTo>
                  <a:lnTo>
                    <a:pt x="202" y="536"/>
                  </a:lnTo>
                  <a:lnTo>
                    <a:pt x="202" y="540"/>
                  </a:lnTo>
                  <a:lnTo>
                    <a:pt x="202" y="547"/>
                  </a:lnTo>
                  <a:lnTo>
                    <a:pt x="202" y="554"/>
                  </a:lnTo>
                  <a:lnTo>
                    <a:pt x="202" y="556"/>
                  </a:lnTo>
                  <a:lnTo>
                    <a:pt x="200" y="560"/>
                  </a:lnTo>
                  <a:lnTo>
                    <a:pt x="197" y="563"/>
                  </a:lnTo>
                  <a:lnTo>
                    <a:pt x="195" y="567"/>
                  </a:lnTo>
                  <a:lnTo>
                    <a:pt x="195" y="572"/>
                  </a:lnTo>
                  <a:lnTo>
                    <a:pt x="197" y="576"/>
                  </a:lnTo>
                  <a:lnTo>
                    <a:pt x="202" y="581"/>
                  </a:lnTo>
                  <a:lnTo>
                    <a:pt x="209" y="585"/>
                  </a:lnTo>
                  <a:lnTo>
                    <a:pt x="215" y="587"/>
                  </a:lnTo>
                  <a:lnTo>
                    <a:pt x="218" y="589"/>
                  </a:lnTo>
                  <a:lnTo>
                    <a:pt x="220" y="594"/>
                  </a:lnTo>
                  <a:lnTo>
                    <a:pt x="220" y="596"/>
                  </a:lnTo>
                  <a:lnTo>
                    <a:pt x="218" y="598"/>
                  </a:lnTo>
                  <a:lnTo>
                    <a:pt x="213" y="601"/>
                  </a:lnTo>
                  <a:lnTo>
                    <a:pt x="209" y="603"/>
                  </a:lnTo>
                  <a:lnTo>
                    <a:pt x="200" y="603"/>
                  </a:lnTo>
                  <a:lnTo>
                    <a:pt x="191" y="603"/>
                  </a:lnTo>
                  <a:lnTo>
                    <a:pt x="184" y="601"/>
                  </a:lnTo>
                  <a:lnTo>
                    <a:pt x="177" y="601"/>
                  </a:lnTo>
                  <a:lnTo>
                    <a:pt x="173" y="598"/>
                  </a:lnTo>
                  <a:lnTo>
                    <a:pt x="171" y="598"/>
                  </a:lnTo>
                  <a:lnTo>
                    <a:pt x="168" y="598"/>
                  </a:lnTo>
                  <a:lnTo>
                    <a:pt x="164" y="601"/>
                  </a:lnTo>
                  <a:lnTo>
                    <a:pt x="162" y="605"/>
                  </a:lnTo>
                  <a:lnTo>
                    <a:pt x="159" y="610"/>
                  </a:lnTo>
                  <a:lnTo>
                    <a:pt x="157" y="610"/>
                  </a:lnTo>
                  <a:lnTo>
                    <a:pt x="155" y="612"/>
                  </a:lnTo>
                  <a:lnTo>
                    <a:pt x="148" y="612"/>
                  </a:lnTo>
                  <a:lnTo>
                    <a:pt x="139" y="612"/>
                  </a:lnTo>
                  <a:lnTo>
                    <a:pt x="132" y="612"/>
                  </a:lnTo>
                  <a:lnTo>
                    <a:pt x="126" y="612"/>
                  </a:lnTo>
                  <a:lnTo>
                    <a:pt x="117" y="612"/>
                  </a:lnTo>
                  <a:lnTo>
                    <a:pt x="110" y="612"/>
                  </a:lnTo>
                  <a:lnTo>
                    <a:pt x="103" y="612"/>
                  </a:lnTo>
                  <a:lnTo>
                    <a:pt x="99" y="612"/>
                  </a:lnTo>
                  <a:lnTo>
                    <a:pt x="94" y="612"/>
                  </a:lnTo>
                  <a:lnTo>
                    <a:pt x="90" y="610"/>
                  </a:lnTo>
                  <a:lnTo>
                    <a:pt x="88" y="607"/>
                  </a:lnTo>
                  <a:lnTo>
                    <a:pt x="85" y="605"/>
                  </a:lnTo>
                  <a:lnTo>
                    <a:pt x="85" y="603"/>
                  </a:lnTo>
                  <a:lnTo>
                    <a:pt x="83" y="603"/>
                  </a:lnTo>
                  <a:lnTo>
                    <a:pt x="83" y="603"/>
                  </a:lnTo>
                  <a:lnTo>
                    <a:pt x="79" y="603"/>
                  </a:lnTo>
                  <a:lnTo>
                    <a:pt x="74" y="603"/>
                  </a:lnTo>
                  <a:lnTo>
                    <a:pt x="61" y="603"/>
                  </a:lnTo>
                  <a:lnTo>
                    <a:pt x="47" y="605"/>
                  </a:lnTo>
                  <a:lnTo>
                    <a:pt x="36" y="607"/>
                  </a:lnTo>
                  <a:lnTo>
                    <a:pt x="32" y="612"/>
                  </a:lnTo>
                  <a:lnTo>
                    <a:pt x="34" y="621"/>
                  </a:lnTo>
                  <a:lnTo>
                    <a:pt x="34" y="628"/>
                  </a:lnTo>
                  <a:lnTo>
                    <a:pt x="32" y="634"/>
                  </a:lnTo>
                  <a:lnTo>
                    <a:pt x="29" y="641"/>
                  </a:lnTo>
                  <a:lnTo>
                    <a:pt x="27" y="646"/>
                  </a:lnTo>
                  <a:lnTo>
                    <a:pt x="23" y="650"/>
                  </a:lnTo>
                  <a:lnTo>
                    <a:pt x="18" y="654"/>
                  </a:lnTo>
                  <a:lnTo>
                    <a:pt x="14" y="659"/>
                  </a:lnTo>
                  <a:lnTo>
                    <a:pt x="7" y="663"/>
                  </a:lnTo>
                  <a:lnTo>
                    <a:pt x="5" y="668"/>
                  </a:lnTo>
                  <a:lnTo>
                    <a:pt x="0" y="670"/>
                  </a:lnTo>
                  <a:lnTo>
                    <a:pt x="0" y="670"/>
                  </a:lnTo>
                  <a:lnTo>
                    <a:pt x="0" y="672"/>
                  </a:lnTo>
                  <a:lnTo>
                    <a:pt x="2" y="677"/>
                  </a:lnTo>
                  <a:lnTo>
                    <a:pt x="2" y="681"/>
                  </a:lnTo>
                  <a:lnTo>
                    <a:pt x="5" y="688"/>
                  </a:lnTo>
                  <a:lnTo>
                    <a:pt x="7" y="695"/>
                  </a:lnTo>
                  <a:lnTo>
                    <a:pt x="11" y="699"/>
                  </a:lnTo>
                  <a:lnTo>
                    <a:pt x="20" y="706"/>
                  </a:lnTo>
                  <a:lnTo>
                    <a:pt x="34" y="713"/>
                  </a:lnTo>
                  <a:lnTo>
                    <a:pt x="49" y="717"/>
                  </a:lnTo>
                  <a:lnTo>
                    <a:pt x="65" y="720"/>
                  </a:lnTo>
                  <a:lnTo>
                    <a:pt x="79" y="720"/>
                  </a:lnTo>
                  <a:lnTo>
                    <a:pt x="92" y="724"/>
                  </a:lnTo>
                  <a:lnTo>
                    <a:pt x="97" y="726"/>
                  </a:lnTo>
                  <a:lnTo>
                    <a:pt x="99" y="731"/>
                  </a:lnTo>
                  <a:lnTo>
                    <a:pt x="103" y="733"/>
                  </a:lnTo>
                  <a:lnTo>
                    <a:pt x="106" y="733"/>
                  </a:lnTo>
                  <a:lnTo>
                    <a:pt x="110" y="735"/>
                  </a:lnTo>
                  <a:lnTo>
                    <a:pt x="117" y="737"/>
                  </a:lnTo>
                  <a:lnTo>
                    <a:pt x="126" y="737"/>
                  </a:lnTo>
                  <a:lnTo>
                    <a:pt x="139" y="735"/>
                  </a:lnTo>
                  <a:lnTo>
                    <a:pt x="150" y="733"/>
                  </a:lnTo>
                  <a:lnTo>
                    <a:pt x="157" y="733"/>
                  </a:lnTo>
                  <a:lnTo>
                    <a:pt x="164" y="737"/>
                  </a:lnTo>
                  <a:lnTo>
                    <a:pt x="168" y="742"/>
                  </a:lnTo>
                  <a:lnTo>
                    <a:pt x="173" y="746"/>
                  </a:lnTo>
                  <a:lnTo>
                    <a:pt x="177" y="749"/>
                  </a:lnTo>
                  <a:lnTo>
                    <a:pt x="180" y="751"/>
                  </a:lnTo>
                  <a:lnTo>
                    <a:pt x="184" y="751"/>
                  </a:lnTo>
                  <a:lnTo>
                    <a:pt x="191" y="749"/>
                  </a:lnTo>
                  <a:lnTo>
                    <a:pt x="195" y="751"/>
                  </a:lnTo>
                  <a:lnTo>
                    <a:pt x="200" y="753"/>
                  </a:lnTo>
                  <a:lnTo>
                    <a:pt x="202" y="755"/>
                  </a:lnTo>
                  <a:lnTo>
                    <a:pt x="202" y="760"/>
                  </a:lnTo>
                  <a:lnTo>
                    <a:pt x="202" y="771"/>
                  </a:lnTo>
                  <a:lnTo>
                    <a:pt x="206" y="787"/>
                  </a:lnTo>
                  <a:lnTo>
                    <a:pt x="213" y="798"/>
                  </a:lnTo>
                  <a:lnTo>
                    <a:pt x="220" y="802"/>
                  </a:lnTo>
                  <a:lnTo>
                    <a:pt x="224" y="807"/>
                  </a:lnTo>
                  <a:lnTo>
                    <a:pt x="229" y="809"/>
                  </a:lnTo>
                  <a:lnTo>
                    <a:pt x="233" y="814"/>
                  </a:lnTo>
                  <a:lnTo>
                    <a:pt x="236" y="820"/>
                  </a:lnTo>
                  <a:lnTo>
                    <a:pt x="238" y="827"/>
                  </a:lnTo>
                  <a:lnTo>
                    <a:pt x="240" y="832"/>
                  </a:lnTo>
                  <a:lnTo>
                    <a:pt x="240" y="836"/>
                  </a:lnTo>
                  <a:lnTo>
                    <a:pt x="245" y="838"/>
                  </a:lnTo>
                  <a:lnTo>
                    <a:pt x="247" y="841"/>
                  </a:lnTo>
                  <a:lnTo>
                    <a:pt x="249" y="841"/>
                  </a:lnTo>
                  <a:lnTo>
                    <a:pt x="254" y="841"/>
                  </a:lnTo>
                  <a:lnTo>
                    <a:pt x="256" y="841"/>
                  </a:lnTo>
                  <a:lnTo>
                    <a:pt x="260" y="843"/>
                  </a:lnTo>
                  <a:lnTo>
                    <a:pt x="263" y="845"/>
                  </a:lnTo>
                  <a:lnTo>
                    <a:pt x="267" y="845"/>
                  </a:lnTo>
                  <a:lnTo>
                    <a:pt x="271" y="847"/>
                  </a:lnTo>
                  <a:lnTo>
                    <a:pt x="274" y="850"/>
                  </a:lnTo>
                  <a:lnTo>
                    <a:pt x="274" y="852"/>
                  </a:lnTo>
                  <a:lnTo>
                    <a:pt x="271" y="854"/>
                  </a:lnTo>
                  <a:lnTo>
                    <a:pt x="267" y="856"/>
                  </a:lnTo>
                  <a:lnTo>
                    <a:pt x="263" y="861"/>
                  </a:lnTo>
                  <a:lnTo>
                    <a:pt x="260" y="863"/>
                  </a:lnTo>
                  <a:lnTo>
                    <a:pt x="258" y="865"/>
                  </a:lnTo>
                  <a:lnTo>
                    <a:pt x="256" y="867"/>
                  </a:lnTo>
                  <a:lnTo>
                    <a:pt x="258" y="870"/>
                  </a:lnTo>
                  <a:lnTo>
                    <a:pt x="263" y="870"/>
                  </a:lnTo>
                  <a:lnTo>
                    <a:pt x="265" y="870"/>
                  </a:lnTo>
                  <a:lnTo>
                    <a:pt x="265" y="872"/>
                  </a:lnTo>
                  <a:lnTo>
                    <a:pt x="267" y="872"/>
                  </a:lnTo>
                  <a:lnTo>
                    <a:pt x="271" y="874"/>
                  </a:lnTo>
                  <a:lnTo>
                    <a:pt x="278" y="876"/>
                  </a:lnTo>
                  <a:lnTo>
                    <a:pt x="283" y="881"/>
                  </a:lnTo>
                  <a:lnTo>
                    <a:pt x="289" y="885"/>
                  </a:lnTo>
                  <a:lnTo>
                    <a:pt x="292" y="890"/>
                  </a:lnTo>
                  <a:lnTo>
                    <a:pt x="294" y="894"/>
                  </a:lnTo>
                  <a:lnTo>
                    <a:pt x="298" y="899"/>
                  </a:lnTo>
                  <a:lnTo>
                    <a:pt x="301" y="906"/>
                  </a:lnTo>
                  <a:lnTo>
                    <a:pt x="301" y="910"/>
                  </a:lnTo>
                  <a:lnTo>
                    <a:pt x="305" y="908"/>
                  </a:lnTo>
                  <a:lnTo>
                    <a:pt x="312" y="908"/>
                  </a:lnTo>
                  <a:lnTo>
                    <a:pt x="316" y="906"/>
                  </a:lnTo>
                  <a:lnTo>
                    <a:pt x="323" y="903"/>
                  </a:lnTo>
                  <a:lnTo>
                    <a:pt x="332" y="899"/>
                  </a:lnTo>
                  <a:lnTo>
                    <a:pt x="341" y="897"/>
                  </a:lnTo>
                  <a:lnTo>
                    <a:pt x="345" y="894"/>
                  </a:lnTo>
                  <a:lnTo>
                    <a:pt x="350" y="894"/>
                  </a:lnTo>
                  <a:lnTo>
                    <a:pt x="352" y="894"/>
                  </a:lnTo>
                  <a:lnTo>
                    <a:pt x="354" y="894"/>
                  </a:lnTo>
                  <a:lnTo>
                    <a:pt x="357" y="894"/>
                  </a:lnTo>
                  <a:lnTo>
                    <a:pt x="363" y="897"/>
                  </a:lnTo>
                  <a:lnTo>
                    <a:pt x="370" y="897"/>
                  </a:lnTo>
                  <a:lnTo>
                    <a:pt x="379" y="897"/>
                  </a:lnTo>
                  <a:lnTo>
                    <a:pt x="384" y="897"/>
                  </a:lnTo>
                  <a:lnTo>
                    <a:pt x="386" y="899"/>
                  </a:lnTo>
                  <a:lnTo>
                    <a:pt x="388" y="899"/>
                  </a:lnTo>
                  <a:lnTo>
                    <a:pt x="390" y="903"/>
                  </a:lnTo>
                  <a:lnTo>
                    <a:pt x="393" y="906"/>
                  </a:lnTo>
                  <a:lnTo>
                    <a:pt x="395" y="910"/>
                  </a:lnTo>
                  <a:lnTo>
                    <a:pt x="402" y="915"/>
                  </a:lnTo>
                  <a:lnTo>
                    <a:pt x="408" y="917"/>
                  </a:lnTo>
                  <a:lnTo>
                    <a:pt x="417" y="919"/>
                  </a:lnTo>
                  <a:lnTo>
                    <a:pt x="433" y="921"/>
                  </a:lnTo>
                  <a:lnTo>
                    <a:pt x="442" y="921"/>
                  </a:lnTo>
                  <a:lnTo>
                    <a:pt x="446" y="923"/>
                  </a:lnTo>
                  <a:lnTo>
                    <a:pt x="451" y="923"/>
                  </a:lnTo>
                  <a:lnTo>
                    <a:pt x="451" y="923"/>
                  </a:lnTo>
                  <a:lnTo>
                    <a:pt x="451" y="923"/>
                  </a:lnTo>
                  <a:lnTo>
                    <a:pt x="453" y="921"/>
                  </a:lnTo>
                  <a:lnTo>
                    <a:pt x="455" y="919"/>
                  </a:lnTo>
                  <a:lnTo>
                    <a:pt x="458" y="917"/>
                  </a:lnTo>
                  <a:lnTo>
                    <a:pt x="464" y="915"/>
                  </a:lnTo>
                  <a:lnTo>
                    <a:pt x="469" y="912"/>
                  </a:lnTo>
                  <a:lnTo>
                    <a:pt x="473" y="908"/>
                  </a:lnTo>
                  <a:lnTo>
                    <a:pt x="473" y="906"/>
                  </a:lnTo>
                  <a:lnTo>
                    <a:pt x="471" y="901"/>
                  </a:lnTo>
                  <a:lnTo>
                    <a:pt x="471" y="897"/>
                  </a:lnTo>
                  <a:lnTo>
                    <a:pt x="469" y="892"/>
                  </a:lnTo>
                  <a:lnTo>
                    <a:pt x="467" y="885"/>
                  </a:lnTo>
                  <a:lnTo>
                    <a:pt x="467" y="879"/>
                  </a:lnTo>
                  <a:lnTo>
                    <a:pt x="469" y="872"/>
                  </a:lnTo>
                  <a:lnTo>
                    <a:pt x="471" y="865"/>
                  </a:lnTo>
                  <a:lnTo>
                    <a:pt x="476" y="85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55" name="Freeform 164"/>
            <p:cNvSpPr>
              <a:spLocks/>
            </p:cNvSpPr>
            <p:nvPr/>
          </p:nvSpPr>
          <p:spPr bwMode="auto">
            <a:xfrm>
              <a:off x="7137400" y="1039812"/>
              <a:ext cx="373063" cy="522288"/>
            </a:xfrm>
            <a:custGeom>
              <a:avLst/>
              <a:gdLst>
                <a:gd name="T0" fmla="*/ 78 w 235"/>
                <a:gd name="T1" fmla="*/ 312 h 329"/>
                <a:gd name="T2" fmla="*/ 80 w 235"/>
                <a:gd name="T3" fmla="*/ 305 h 329"/>
                <a:gd name="T4" fmla="*/ 74 w 235"/>
                <a:gd name="T5" fmla="*/ 305 h 329"/>
                <a:gd name="T6" fmla="*/ 60 w 235"/>
                <a:gd name="T7" fmla="*/ 291 h 329"/>
                <a:gd name="T8" fmla="*/ 56 w 235"/>
                <a:gd name="T9" fmla="*/ 289 h 329"/>
                <a:gd name="T10" fmla="*/ 53 w 235"/>
                <a:gd name="T11" fmla="*/ 291 h 329"/>
                <a:gd name="T12" fmla="*/ 40 w 235"/>
                <a:gd name="T13" fmla="*/ 289 h 329"/>
                <a:gd name="T14" fmla="*/ 22 w 235"/>
                <a:gd name="T15" fmla="*/ 282 h 329"/>
                <a:gd name="T16" fmla="*/ 15 w 235"/>
                <a:gd name="T17" fmla="*/ 276 h 329"/>
                <a:gd name="T18" fmla="*/ 2 w 235"/>
                <a:gd name="T19" fmla="*/ 269 h 329"/>
                <a:gd name="T20" fmla="*/ 2 w 235"/>
                <a:gd name="T21" fmla="*/ 264 h 329"/>
                <a:gd name="T22" fmla="*/ 15 w 235"/>
                <a:gd name="T23" fmla="*/ 258 h 329"/>
                <a:gd name="T24" fmla="*/ 26 w 235"/>
                <a:gd name="T25" fmla="*/ 249 h 329"/>
                <a:gd name="T26" fmla="*/ 26 w 235"/>
                <a:gd name="T27" fmla="*/ 240 h 329"/>
                <a:gd name="T28" fmla="*/ 31 w 235"/>
                <a:gd name="T29" fmla="*/ 226 h 329"/>
                <a:gd name="T30" fmla="*/ 38 w 235"/>
                <a:gd name="T31" fmla="*/ 220 h 329"/>
                <a:gd name="T32" fmla="*/ 47 w 235"/>
                <a:gd name="T33" fmla="*/ 206 h 329"/>
                <a:gd name="T34" fmla="*/ 49 w 235"/>
                <a:gd name="T35" fmla="*/ 184 h 329"/>
                <a:gd name="T36" fmla="*/ 62 w 235"/>
                <a:gd name="T37" fmla="*/ 164 h 329"/>
                <a:gd name="T38" fmla="*/ 69 w 235"/>
                <a:gd name="T39" fmla="*/ 161 h 329"/>
                <a:gd name="T40" fmla="*/ 71 w 235"/>
                <a:gd name="T41" fmla="*/ 164 h 329"/>
                <a:gd name="T42" fmla="*/ 85 w 235"/>
                <a:gd name="T43" fmla="*/ 166 h 329"/>
                <a:gd name="T44" fmla="*/ 100 w 235"/>
                <a:gd name="T45" fmla="*/ 164 h 329"/>
                <a:gd name="T46" fmla="*/ 100 w 235"/>
                <a:gd name="T47" fmla="*/ 168 h 329"/>
                <a:gd name="T48" fmla="*/ 107 w 235"/>
                <a:gd name="T49" fmla="*/ 173 h 329"/>
                <a:gd name="T50" fmla="*/ 116 w 235"/>
                <a:gd name="T51" fmla="*/ 173 h 329"/>
                <a:gd name="T52" fmla="*/ 123 w 235"/>
                <a:gd name="T53" fmla="*/ 159 h 329"/>
                <a:gd name="T54" fmla="*/ 136 w 235"/>
                <a:gd name="T55" fmla="*/ 141 h 329"/>
                <a:gd name="T56" fmla="*/ 143 w 235"/>
                <a:gd name="T57" fmla="*/ 134 h 329"/>
                <a:gd name="T58" fmla="*/ 148 w 235"/>
                <a:gd name="T59" fmla="*/ 134 h 329"/>
                <a:gd name="T60" fmla="*/ 156 w 235"/>
                <a:gd name="T61" fmla="*/ 128 h 329"/>
                <a:gd name="T62" fmla="*/ 163 w 235"/>
                <a:gd name="T63" fmla="*/ 128 h 329"/>
                <a:gd name="T64" fmla="*/ 177 w 235"/>
                <a:gd name="T65" fmla="*/ 134 h 329"/>
                <a:gd name="T66" fmla="*/ 199 w 235"/>
                <a:gd name="T67" fmla="*/ 141 h 329"/>
                <a:gd name="T68" fmla="*/ 201 w 235"/>
                <a:gd name="T69" fmla="*/ 139 h 329"/>
                <a:gd name="T70" fmla="*/ 195 w 235"/>
                <a:gd name="T71" fmla="*/ 132 h 329"/>
                <a:gd name="T72" fmla="*/ 197 w 235"/>
                <a:gd name="T73" fmla="*/ 119 h 329"/>
                <a:gd name="T74" fmla="*/ 201 w 235"/>
                <a:gd name="T75" fmla="*/ 105 h 329"/>
                <a:gd name="T76" fmla="*/ 201 w 235"/>
                <a:gd name="T77" fmla="*/ 99 h 329"/>
                <a:gd name="T78" fmla="*/ 208 w 235"/>
                <a:gd name="T79" fmla="*/ 92 h 329"/>
                <a:gd name="T80" fmla="*/ 201 w 235"/>
                <a:gd name="T81" fmla="*/ 85 h 329"/>
                <a:gd name="T82" fmla="*/ 186 w 235"/>
                <a:gd name="T83" fmla="*/ 78 h 329"/>
                <a:gd name="T84" fmla="*/ 181 w 235"/>
                <a:gd name="T85" fmla="*/ 72 h 329"/>
                <a:gd name="T86" fmla="*/ 190 w 235"/>
                <a:gd name="T87" fmla="*/ 63 h 329"/>
                <a:gd name="T88" fmla="*/ 201 w 235"/>
                <a:gd name="T89" fmla="*/ 52 h 329"/>
                <a:gd name="T90" fmla="*/ 210 w 235"/>
                <a:gd name="T91" fmla="*/ 45 h 329"/>
                <a:gd name="T92" fmla="*/ 226 w 235"/>
                <a:gd name="T93" fmla="*/ 29 h 329"/>
                <a:gd name="T94" fmla="*/ 230 w 235"/>
                <a:gd name="T95" fmla="*/ 20 h 329"/>
                <a:gd name="T96" fmla="*/ 233 w 235"/>
                <a:gd name="T97" fmla="*/ 11 h 329"/>
                <a:gd name="T98" fmla="*/ 65 w 235"/>
                <a:gd name="T9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5" h="329">
                  <a:moveTo>
                    <a:pt x="65" y="329"/>
                  </a:moveTo>
                  <a:lnTo>
                    <a:pt x="71" y="323"/>
                  </a:lnTo>
                  <a:lnTo>
                    <a:pt x="78" y="312"/>
                  </a:lnTo>
                  <a:lnTo>
                    <a:pt x="80" y="309"/>
                  </a:lnTo>
                  <a:lnTo>
                    <a:pt x="80" y="307"/>
                  </a:lnTo>
                  <a:lnTo>
                    <a:pt x="80" y="305"/>
                  </a:lnTo>
                  <a:lnTo>
                    <a:pt x="78" y="305"/>
                  </a:lnTo>
                  <a:lnTo>
                    <a:pt x="76" y="305"/>
                  </a:lnTo>
                  <a:lnTo>
                    <a:pt x="74" y="305"/>
                  </a:lnTo>
                  <a:lnTo>
                    <a:pt x="69" y="300"/>
                  </a:lnTo>
                  <a:lnTo>
                    <a:pt x="65" y="296"/>
                  </a:lnTo>
                  <a:lnTo>
                    <a:pt x="60" y="291"/>
                  </a:lnTo>
                  <a:lnTo>
                    <a:pt x="58" y="289"/>
                  </a:lnTo>
                  <a:lnTo>
                    <a:pt x="58" y="289"/>
                  </a:lnTo>
                  <a:lnTo>
                    <a:pt x="56" y="289"/>
                  </a:lnTo>
                  <a:lnTo>
                    <a:pt x="56" y="289"/>
                  </a:lnTo>
                  <a:lnTo>
                    <a:pt x="53" y="289"/>
                  </a:lnTo>
                  <a:lnTo>
                    <a:pt x="53" y="291"/>
                  </a:lnTo>
                  <a:lnTo>
                    <a:pt x="49" y="291"/>
                  </a:lnTo>
                  <a:lnTo>
                    <a:pt x="44" y="289"/>
                  </a:lnTo>
                  <a:lnTo>
                    <a:pt x="40" y="289"/>
                  </a:lnTo>
                  <a:lnTo>
                    <a:pt x="31" y="285"/>
                  </a:lnTo>
                  <a:lnTo>
                    <a:pt x="26" y="282"/>
                  </a:lnTo>
                  <a:lnTo>
                    <a:pt x="22" y="282"/>
                  </a:lnTo>
                  <a:lnTo>
                    <a:pt x="20" y="280"/>
                  </a:lnTo>
                  <a:lnTo>
                    <a:pt x="17" y="278"/>
                  </a:lnTo>
                  <a:lnTo>
                    <a:pt x="15" y="276"/>
                  </a:lnTo>
                  <a:lnTo>
                    <a:pt x="11" y="273"/>
                  </a:lnTo>
                  <a:lnTo>
                    <a:pt x="6" y="271"/>
                  </a:lnTo>
                  <a:lnTo>
                    <a:pt x="2" y="269"/>
                  </a:lnTo>
                  <a:lnTo>
                    <a:pt x="0" y="267"/>
                  </a:lnTo>
                  <a:lnTo>
                    <a:pt x="0" y="264"/>
                  </a:lnTo>
                  <a:lnTo>
                    <a:pt x="2" y="264"/>
                  </a:lnTo>
                  <a:lnTo>
                    <a:pt x="6" y="262"/>
                  </a:lnTo>
                  <a:lnTo>
                    <a:pt x="11" y="260"/>
                  </a:lnTo>
                  <a:lnTo>
                    <a:pt x="15" y="258"/>
                  </a:lnTo>
                  <a:lnTo>
                    <a:pt x="20" y="256"/>
                  </a:lnTo>
                  <a:lnTo>
                    <a:pt x="24" y="251"/>
                  </a:lnTo>
                  <a:lnTo>
                    <a:pt x="26" y="249"/>
                  </a:lnTo>
                  <a:lnTo>
                    <a:pt x="26" y="247"/>
                  </a:lnTo>
                  <a:lnTo>
                    <a:pt x="26" y="244"/>
                  </a:lnTo>
                  <a:lnTo>
                    <a:pt x="26" y="240"/>
                  </a:lnTo>
                  <a:lnTo>
                    <a:pt x="26" y="235"/>
                  </a:lnTo>
                  <a:lnTo>
                    <a:pt x="29" y="231"/>
                  </a:lnTo>
                  <a:lnTo>
                    <a:pt x="31" y="226"/>
                  </a:lnTo>
                  <a:lnTo>
                    <a:pt x="33" y="224"/>
                  </a:lnTo>
                  <a:lnTo>
                    <a:pt x="35" y="222"/>
                  </a:lnTo>
                  <a:lnTo>
                    <a:pt x="38" y="220"/>
                  </a:lnTo>
                  <a:lnTo>
                    <a:pt x="40" y="217"/>
                  </a:lnTo>
                  <a:lnTo>
                    <a:pt x="42" y="213"/>
                  </a:lnTo>
                  <a:lnTo>
                    <a:pt x="47" y="206"/>
                  </a:lnTo>
                  <a:lnTo>
                    <a:pt x="51" y="197"/>
                  </a:lnTo>
                  <a:lnTo>
                    <a:pt x="51" y="188"/>
                  </a:lnTo>
                  <a:lnTo>
                    <a:pt x="49" y="184"/>
                  </a:lnTo>
                  <a:lnTo>
                    <a:pt x="51" y="177"/>
                  </a:lnTo>
                  <a:lnTo>
                    <a:pt x="58" y="168"/>
                  </a:lnTo>
                  <a:lnTo>
                    <a:pt x="62" y="164"/>
                  </a:lnTo>
                  <a:lnTo>
                    <a:pt x="65" y="161"/>
                  </a:lnTo>
                  <a:lnTo>
                    <a:pt x="67" y="161"/>
                  </a:lnTo>
                  <a:lnTo>
                    <a:pt x="69" y="161"/>
                  </a:lnTo>
                  <a:lnTo>
                    <a:pt x="69" y="161"/>
                  </a:lnTo>
                  <a:lnTo>
                    <a:pt x="69" y="164"/>
                  </a:lnTo>
                  <a:lnTo>
                    <a:pt x="71" y="164"/>
                  </a:lnTo>
                  <a:lnTo>
                    <a:pt x="74" y="166"/>
                  </a:lnTo>
                  <a:lnTo>
                    <a:pt x="78" y="166"/>
                  </a:lnTo>
                  <a:lnTo>
                    <a:pt x="85" y="166"/>
                  </a:lnTo>
                  <a:lnTo>
                    <a:pt x="94" y="164"/>
                  </a:lnTo>
                  <a:lnTo>
                    <a:pt x="98" y="164"/>
                  </a:lnTo>
                  <a:lnTo>
                    <a:pt x="100" y="164"/>
                  </a:lnTo>
                  <a:lnTo>
                    <a:pt x="100" y="166"/>
                  </a:lnTo>
                  <a:lnTo>
                    <a:pt x="100" y="166"/>
                  </a:lnTo>
                  <a:lnTo>
                    <a:pt x="100" y="168"/>
                  </a:lnTo>
                  <a:lnTo>
                    <a:pt x="103" y="168"/>
                  </a:lnTo>
                  <a:lnTo>
                    <a:pt x="103" y="170"/>
                  </a:lnTo>
                  <a:lnTo>
                    <a:pt x="107" y="173"/>
                  </a:lnTo>
                  <a:lnTo>
                    <a:pt x="112" y="175"/>
                  </a:lnTo>
                  <a:lnTo>
                    <a:pt x="114" y="175"/>
                  </a:lnTo>
                  <a:lnTo>
                    <a:pt x="116" y="173"/>
                  </a:lnTo>
                  <a:lnTo>
                    <a:pt x="118" y="168"/>
                  </a:lnTo>
                  <a:lnTo>
                    <a:pt x="121" y="164"/>
                  </a:lnTo>
                  <a:lnTo>
                    <a:pt x="123" y="159"/>
                  </a:lnTo>
                  <a:lnTo>
                    <a:pt x="127" y="152"/>
                  </a:lnTo>
                  <a:lnTo>
                    <a:pt x="132" y="146"/>
                  </a:lnTo>
                  <a:lnTo>
                    <a:pt x="136" y="141"/>
                  </a:lnTo>
                  <a:lnTo>
                    <a:pt x="139" y="139"/>
                  </a:lnTo>
                  <a:lnTo>
                    <a:pt x="141" y="137"/>
                  </a:lnTo>
                  <a:lnTo>
                    <a:pt x="143" y="134"/>
                  </a:lnTo>
                  <a:lnTo>
                    <a:pt x="143" y="134"/>
                  </a:lnTo>
                  <a:lnTo>
                    <a:pt x="145" y="134"/>
                  </a:lnTo>
                  <a:lnTo>
                    <a:pt x="148" y="134"/>
                  </a:lnTo>
                  <a:lnTo>
                    <a:pt x="150" y="132"/>
                  </a:lnTo>
                  <a:lnTo>
                    <a:pt x="154" y="130"/>
                  </a:lnTo>
                  <a:lnTo>
                    <a:pt x="156" y="128"/>
                  </a:lnTo>
                  <a:lnTo>
                    <a:pt x="159" y="128"/>
                  </a:lnTo>
                  <a:lnTo>
                    <a:pt x="161" y="128"/>
                  </a:lnTo>
                  <a:lnTo>
                    <a:pt x="163" y="128"/>
                  </a:lnTo>
                  <a:lnTo>
                    <a:pt x="165" y="130"/>
                  </a:lnTo>
                  <a:lnTo>
                    <a:pt x="170" y="132"/>
                  </a:lnTo>
                  <a:lnTo>
                    <a:pt x="177" y="134"/>
                  </a:lnTo>
                  <a:lnTo>
                    <a:pt x="186" y="139"/>
                  </a:lnTo>
                  <a:lnTo>
                    <a:pt x="195" y="139"/>
                  </a:lnTo>
                  <a:lnTo>
                    <a:pt x="199" y="141"/>
                  </a:lnTo>
                  <a:lnTo>
                    <a:pt x="201" y="141"/>
                  </a:lnTo>
                  <a:lnTo>
                    <a:pt x="201" y="141"/>
                  </a:lnTo>
                  <a:lnTo>
                    <a:pt x="201" y="139"/>
                  </a:lnTo>
                  <a:lnTo>
                    <a:pt x="199" y="139"/>
                  </a:lnTo>
                  <a:lnTo>
                    <a:pt x="197" y="134"/>
                  </a:lnTo>
                  <a:lnTo>
                    <a:pt x="195" y="132"/>
                  </a:lnTo>
                  <a:lnTo>
                    <a:pt x="195" y="128"/>
                  </a:lnTo>
                  <a:lnTo>
                    <a:pt x="195" y="123"/>
                  </a:lnTo>
                  <a:lnTo>
                    <a:pt x="197" y="119"/>
                  </a:lnTo>
                  <a:lnTo>
                    <a:pt x="199" y="112"/>
                  </a:lnTo>
                  <a:lnTo>
                    <a:pt x="201" y="108"/>
                  </a:lnTo>
                  <a:lnTo>
                    <a:pt x="201" y="105"/>
                  </a:lnTo>
                  <a:lnTo>
                    <a:pt x="201" y="103"/>
                  </a:lnTo>
                  <a:lnTo>
                    <a:pt x="201" y="101"/>
                  </a:lnTo>
                  <a:lnTo>
                    <a:pt x="201" y="99"/>
                  </a:lnTo>
                  <a:lnTo>
                    <a:pt x="204" y="96"/>
                  </a:lnTo>
                  <a:lnTo>
                    <a:pt x="206" y="94"/>
                  </a:lnTo>
                  <a:lnTo>
                    <a:pt x="208" y="92"/>
                  </a:lnTo>
                  <a:lnTo>
                    <a:pt x="208" y="90"/>
                  </a:lnTo>
                  <a:lnTo>
                    <a:pt x="206" y="87"/>
                  </a:lnTo>
                  <a:lnTo>
                    <a:pt x="201" y="85"/>
                  </a:lnTo>
                  <a:lnTo>
                    <a:pt x="197" y="83"/>
                  </a:lnTo>
                  <a:lnTo>
                    <a:pt x="192" y="81"/>
                  </a:lnTo>
                  <a:lnTo>
                    <a:pt x="186" y="78"/>
                  </a:lnTo>
                  <a:lnTo>
                    <a:pt x="181" y="76"/>
                  </a:lnTo>
                  <a:lnTo>
                    <a:pt x="181" y="72"/>
                  </a:lnTo>
                  <a:lnTo>
                    <a:pt x="181" y="72"/>
                  </a:lnTo>
                  <a:lnTo>
                    <a:pt x="183" y="69"/>
                  </a:lnTo>
                  <a:lnTo>
                    <a:pt x="186" y="67"/>
                  </a:lnTo>
                  <a:lnTo>
                    <a:pt x="190" y="63"/>
                  </a:lnTo>
                  <a:lnTo>
                    <a:pt x="195" y="58"/>
                  </a:lnTo>
                  <a:lnTo>
                    <a:pt x="197" y="56"/>
                  </a:lnTo>
                  <a:lnTo>
                    <a:pt x="201" y="52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10" y="45"/>
                  </a:lnTo>
                  <a:lnTo>
                    <a:pt x="215" y="40"/>
                  </a:lnTo>
                  <a:lnTo>
                    <a:pt x="222" y="34"/>
                  </a:lnTo>
                  <a:lnTo>
                    <a:pt x="226" y="29"/>
                  </a:lnTo>
                  <a:lnTo>
                    <a:pt x="228" y="27"/>
                  </a:lnTo>
                  <a:lnTo>
                    <a:pt x="230" y="25"/>
                  </a:lnTo>
                  <a:lnTo>
                    <a:pt x="230" y="20"/>
                  </a:lnTo>
                  <a:lnTo>
                    <a:pt x="230" y="18"/>
                  </a:lnTo>
                  <a:lnTo>
                    <a:pt x="233" y="16"/>
                  </a:lnTo>
                  <a:lnTo>
                    <a:pt x="233" y="11"/>
                  </a:lnTo>
                  <a:lnTo>
                    <a:pt x="233" y="7"/>
                  </a:lnTo>
                  <a:lnTo>
                    <a:pt x="235" y="0"/>
                  </a:lnTo>
                  <a:lnTo>
                    <a:pt x="65" y="32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56" name="Freeform 165"/>
            <p:cNvSpPr>
              <a:spLocks/>
            </p:cNvSpPr>
            <p:nvPr/>
          </p:nvSpPr>
          <p:spPr bwMode="auto">
            <a:xfrm>
              <a:off x="7137400" y="1039812"/>
              <a:ext cx="373063" cy="522288"/>
            </a:xfrm>
            <a:custGeom>
              <a:avLst/>
              <a:gdLst>
                <a:gd name="T0" fmla="*/ 78 w 235"/>
                <a:gd name="T1" fmla="*/ 312 h 329"/>
                <a:gd name="T2" fmla="*/ 80 w 235"/>
                <a:gd name="T3" fmla="*/ 305 h 329"/>
                <a:gd name="T4" fmla="*/ 74 w 235"/>
                <a:gd name="T5" fmla="*/ 305 h 329"/>
                <a:gd name="T6" fmla="*/ 60 w 235"/>
                <a:gd name="T7" fmla="*/ 291 h 329"/>
                <a:gd name="T8" fmla="*/ 56 w 235"/>
                <a:gd name="T9" fmla="*/ 289 h 329"/>
                <a:gd name="T10" fmla="*/ 53 w 235"/>
                <a:gd name="T11" fmla="*/ 291 h 329"/>
                <a:gd name="T12" fmla="*/ 40 w 235"/>
                <a:gd name="T13" fmla="*/ 289 h 329"/>
                <a:gd name="T14" fmla="*/ 22 w 235"/>
                <a:gd name="T15" fmla="*/ 282 h 329"/>
                <a:gd name="T16" fmla="*/ 15 w 235"/>
                <a:gd name="T17" fmla="*/ 276 h 329"/>
                <a:gd name="T18" fmla="*/ 2 w 235"/>
                <a:gd name="T19" fmla="*/ 269 h 329"/>
                <a:gd name="T20" fmla="*/ 2 w 235"/>
                <a:gd name="T21" fmla="*/ 264 h 329"/>
                <a:gd name="T22" fmla="*/ 15 w 235"/>
                <a:gd name="T23" fmla="*/ 258 h 329"/>
                <a:gd name="T24" fmla="*/ 26 w 235"/>
                <a:gd name="T25" fmla="*/ 249 h 329"/>
                <a:gd name="T26" fmla="*/ 26 w 235"/>
                <a:gd name="T27" fmla="*/ 240 h 329"/>
                <a:gd name="T28" fmla="*/ 31 w 235"/>
                <a:gd name="T29" fmla="*/ 226 h 329"/>
                <a:gd name="T30" fmla="*/ 38 w 235"/>
                <a:gd name="T31" fmla="*/ 220 h 329"/>
                <a:gd name="T32" fmla="*/ 47 w 235"/>
                <a:gd name="T33" fmla="*/ 206 h 329"/>
                <a:gd name="T34" fmla="*/ 49 w 235"/>
                <a:gd name="T35" fmla="*/ 184 h 329"/>
                <a:gd name="T36" fmla="*/ 62 w 235"/>
                <a:gd name="T37" fmla="*/ 164 h 329"/>
                <a:gd name="T38" fmla="*/ 69 w 235"/>
                <a:gd name="T39" fmla="*/ 161 h 329"/>
                <a:gd name="T40" fmla="*/ 71 w 235"/>
                <a:gd name="T41" fmla="*/ 164 h 329"/>
                <a:gd name="T42" fmla="*/ 85 w 235"/>
                <a:gd name="T43" fmla="*/ 166 h 329"/>
                <a:gd name="T44" fmla="*/ 100 w 235"/>
                <a:gd name="T45" fmla="*/ 164 h 329"/>
                <a:gd name="T46" fmla="*/ 100 w 235"/>
                <a:gd name="T47" fmla="*/ 168 h 329"/>
                <a:gd name="T48" fmla="*/ 107 w 235"/>
                <a:gd name="T49" fmla="*/ 173 h 329"/>
                <a:gd name="T50" fmla="*/ 116 w 235"/>
                <a:gd name="T51" fmla="*/ 173 h 329"/>
                <a:gd name="T52" fmla="*/ 123 w 235"/>
                <a:gd name="T53" fmla="*/ 159 h 329"/>
                <a:gd name="T54" fmla="*/ 136 w 235"/>
                <a:gd name="T55" fmla="*/ 141 h 329"/>
                <a:gd name="T56" fmla="*/ 143 w 235"/>
                <a:gd name="T57" fmla="*/ 134 h 329"/>
                <a:gd name="T58" fmla="*/ 148 w 235"/>
                <a:gd name="T59" fmla="*/ 134 h 329"/>
                <a:gd name="T60" fmla="*/ 156 w 235"/>
                <a:gd name="T61" fmla="*/ 128 h 329"/>
                <a:gd name="T62" fmla="*/ 163 w 235"/>
                <a:gd name="T63" fmla="*/ 128 h 329"/>
                <a:gd name="T64" fmla="*/ 177 w 235"/>
                <a:gd name="T65" fmla="*/ 134 h 329"/>
                <a:gd name="T66" fmla="*/ 199 w 235"/>
                <a:gd name="T67" fmla="*/ 141 h 329"/>
                <a:gd name="T68" fmla="*/ 201 w 235"/>
                <a:gd name="T69" fmla="*/ 139 h 329"/>
                <a:gd name="T70" fmla="*/ 195 w 235"/>
                <a:gd name="T71" fmla="*/ 132 h 329"/>
                <a:gd name="T72" fmla="*/ 197 w 235"/>
                <a:gd name="T73" fmla="*/ 119 h 329"/>
                <a:gd name="T74" fmla="*/ 201 w 235"/>
                <a:gd name="T75" fmla="*/ 105 h 329"/>
                <a:gd name="T76" fmla="*/ 201 w 235"/>
                <a:gd name="T77" fmla="*/ 99 h 329"/>
                <a:gd name="T78" fmla="*/ 208 w 235"/>
                <a:gd name="T79" fmla="*/ 92 h 329"/>
                <a:gd name="T80" fmla="*/ 201 w 235"/>
                <a:gd name="T81" fmla="*/ 85 h 329"/>
                <a:gd name="T82" fmla="*/ 186 w 235"/>
                <a:gd name="T83" fmla="*/ 78 h 329"/>
                <a:gd name="T84" fmla="*/ 181 w 235"/>
                <a:gd name="T85" fmla="*/ 72 h 329"/>
                <a:gd name="T86" fmla="*/ 190 w 235"/>
                <a:gd name="T87" fmla="*/ 63 h 329"/>
                <a:gd name="T88" fmla="*/ 201 w 235"/>
                <a:gd name="T89" fmla="*/ 52 h 329"/>
                <a:gd name="T90" fmla="*/ 210 w 235"/>
                <a:gd name="T91" fmla="*/ 45 h 329"/>
                <a:gd name="T92" fmla="*/ 226 w 235"/>
                <a:gd name="T93" fmla="*/ 29 h 329"/>
                <a:gd name="T94" fmla="*/ 230 w 235"/>
                <a:gd name="T95" fmla="*/ 20 h 329"/>
                <a:gd name="T96" fmla="*/ 233 w 235"/>
                <a:gd name="T97" fmla="*/ 11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329">
                  <a:moveTo>
                    <a:pt x="65" y="329"/>
                  </a:moveTo>
                  <a:lnTo>
                    <a:pt x="71" y="323"/>
                  </a:lnTo>
                  <a:lnTo>
                    <a:pt x="78" y="312"/>
                  </a:lnTo>
                  <a:lnTo>
                    <a:pt x="80" y="309"/>
                  </a:lnTo>
                  <a:lnTo>
                    <a:pt x="80" y="307"/>
                  </a:lnTo>
                  <a:lnTo>
                    <a:pt x="80" y="305"/>
                  </a:lnTo>
                  <a:lnTo>
                    <a:pt x="78" y="305"/>
                  </a:lnTo>
                  <a:lnTo>
                    <a:pt x="76" y="305"/>
                  </a:lnTo>
                  <a:lnTo>
                    <a:pt x="74" y="305"/>
                  </a:lnTo>
                  <a:lnTo>
                    <a:pt x="69" y="300"/>
                  </a:lnTo>
                  <a:lnTo>
                    <a:pt x="65" y="296"/>
                  </a:lnTo>
                  <a:lnTo>
                    <a:pt x="60" y="291"/>
                  </a:lnTo>
                  <a:lnTo>
                    <a:pt x="58" y="289"/>
                  </a:lnTo>
                  <a:lnTo>
                    <a:pt x="58" y="289"/>
                  </a:lnTo>
                  <a:lnTo>
                    <a:pt x="56" y="289"/>
                  </a:lnTo>
                  <a:lnTo>
                    <a:pt x="56" y="289"/>
                  </a:lnTo>
                  <a:lnTo>
                    <a:pt x="53" y="289"/>
                  </a:lnTo>
                  <a:lnTo>
                    <a:pt x="53" y="291"/>
                  </a:lnTo>
                  <a:lnTo>
                    <a:pt x="49" y="291"/>
                  </a:lnTo>
                  <a:lnTo>
                    <a:pt x="44" y="289"/>
                  </a:lnTo>
                  <a:lnTo>
                    <a:pt x="40" y="289"/>
                  </a:lnTo>
                  <a:lnTo>
                    <a:pt x="31" y="285"/>
                  </a:lnTo>
                  <a:lnTo>
                    <a:pt x="26" y="282"/>
                  </a:lnTo>
                  <a:lnTo>
                    <a:pt x="22" y="282"/>
                  </a:lnTo>
                  <a:lnTo>
                    <a:pt x="20" y="280"/>
                  </a:lnTo>
                  <a:lnTo>
                    <a:pt x="17" y="278"/>
                  </a:lnTo>
                  <a:lnTo>
                    <a:pt x="15" y="276"/>
                  </a:lnTo>
                  <a:lnTo>
                    <a:pt x="11" y="273"/>
                  </a:lnTo>
                  <a:lnTo>
                    <a:pt x="6" y="271"/>
                  </a:lnTo>
                  <a:lnTo>
                    <a:pt x="2" y="269"/>
                  </a:lnTo>
                  <a:lnTo>
                    <a:pt x="0" y="267"/>
                  </a:lnTo>
                  <a:lnTo>
                    <a:pt x="0" y="264"/>
                  </a:lnTo>
                  <a:lnTo>
                    <a:pt x="2" y="264"/>
                  </a:lnTo>
                  <a:lnTo>
                    <a:pt x="6" y="262"/>
                  </a:lnTo>
                  <a:lnTo>
                    <a:pt x="11" y="260"/>
                  </a:lnTo>
                  <a:lnTo>
                    <a:pt x="15" y="258"/>
                  </a:lnTo>
                  <a:lnTo>
                    <a:pt x="20" y="256"/>
                  </a:lnTo>
                  <a:lnTo>
                    <a:pt x="24" y="251"/>
                  </a:lnTo>
                  <a:lnTo>
                    <a:pt x="26" y="249"/>
                  </a:lnTo>
                  <a:lnTo>
                    <a:pt x="26" y="247"/>
                  </a:lnTo>
                  <a:lnTo>
                    <a:pt x="26" y="244"/>
                  </a:lnTo>
                  <a:lnTo>
                    <a:pt x="26" y="240"/>
                  </a:lnTo>
                  <a:lnTo>
                    <a:pt x="26" y="235"/>
                  </a:lnTo>
                  <a:lnTo>
                    <a:pt x="29" y="231"/>
                  </a:lnTo>
                  <a:lnTo>
                    <a:pt x="31" y="226"/>
                  </a:lnTo>
                  <a:lnTo>
                    <a:pt x="33" y="224"/>
                  </a:lnTo>
                  <a:lnTo>
                    <a:pt x="35" y="222"/>
                  </a:lnTo>
                  <a:lnTo>
                    <a:pt x="38" y="220"/>
                  </a:lnTo>
                  <a:lnTo>
                    <a:pt x="40" y="217"/>
                  </a:lnTo>
                  <a:lnTo>
                    <a:pt x="42" y="213"/>
                  </a:lnTo>
                  <a:lnTo>
                    <a:pt x="47" y="206"/>
                  </a:lnTo>
                  <a:lnTo>
                    <a:pt x="51" y="197"/>
                  </a:lnTo>
                  <a:lnTo>
                    <a:pt x="51" y="188"/>
                  </a:lnTo>
                  <a:lnTo>
                    <a:pt x="49" y="184"/>
                  </a:lnTo>
                  <a:lnTo>
                    <a:pt x="51" y="177"/>
                  </a:lnTo>
                  <a:lnTo>
                    <a:pt x="58" y="168"/>
                  </a:lnTo>
                  <a:lnTo>
                    <a:pt x="62" y="164"/>
                  </a:lnTo>
                  <a:lnTo>
                    <a:pt x="65" y="161"/>
                  </a:lnTo>
                  <a:lnTo>
                    <a:pt x="67" y="161"/>
                  </a:lnTo>
                  <a:lnTo>
                    <a:pt x="69" y="161"/>
                  </a:lnTo>
                  <a:lnTo>
                    <a:pt x="69" y="161"/>
                  </a:lnTo>
                  <a:lnTo>
                    <a:pt x="69" y="164"/>
                  </a:lnTo>
                  <a:lnTo>
                    <a:pt x="71" y="164"/>
                  </a:lnTo>
                  <a:lnTo>
                    <a:pt x="74" y="166"/>
                  </a:lnTo>
                  <a:lnTo>
                    <a:pt x="78" y="166"/>
                  </a:lnTo>
                  <a:lnTo>
                    <a:pt x="85" y="166"/>
                  </a:lnTo>
                  <a:lnTo>
                    <a:pt x="94" y="164"/>
                  </a:lnTo>
                  <a:lnTo>
                    <a:pt x="98" y="164"/>
                  </a:lnTo>
                  <a:lnTo>
                    <a:pt x="100" y="164"/>
                  </a:lnTo>
                  <a:lnTo>
                    <a:pt x="100" y="166"/>
                  </a:lnTo>
                  <a:lnTo>
                    <a:pt x="100" y="166"/>
                  </a:lnTo>
                  <a:lnTo>
                    <a:pt x="100" y="168"/>
                  </a:lnTo>
                  <a:lnTo>
                    <a:pt x="103" y="168"/>
                  </a:lnTo>
                  <a:lnTo>
                    <a:pt x="103" y="170"/>
                  </a:lnTo>
                  <a:lnTo>
                    <a:pt x="107" y="173"/>
                  </a:lnTo>
                  <a:lnTo>
                    <a:pt x="112" y="175"/>
                  </a:lnTo>
                  <a:lnTo>
                    <a:pt x="114" y="175"/>
                  </a:lnTo>
                  <a:lnTo>
                    <a:pt x="116" y="173"/>
                  </a:lnTo>
                  <a:lnTo>
                    <a:pt x="118" y="168"/>
                  </a:lnTo>
                  <a:lnTo>
                    <a:pt x="121" y="164"/>
                  </a:lnTo>
                  <a:lnTo>
                    <a:pt x="123" y="159"/>
                  </a:lnTo>
                  <a:lnTo>
                    <a:pt x="127" y="152"/>
                  </a:lnTo>
                  <a:lnTo>
                    <a:pt x="132" y="146"/>
                  </a:lnTo>
                  <a:lnTo>
                    <a:pt x="136" y="141"/>
                  </a:lnTo>
                  <a:lnTo>
                    <a:pt x="139" y="139"/>
                  </a:lnTo>
                  <a:lnTo>
                    <a:pt x="141" y="137"/>
                  </a:lnTo>
                  <a:lnTo>
                    <a:pt x="143" y="134"/>
                  </a:lnTo>
                  <a:lnTo>
                    <a:pt x="143" y="134"/>
                  </a:lnTo>
                  <a:lnTo>
                    <a:pt x="145" y="134"/>
                  </a:lnTo>
                  <a:lnTo>
                    <a:pt x="148" y="134"/>
                  </a:lnTo>
                  <a:lnTo>
                    <a:pt x="150" y="132"/>
                  </a:lnTo>
                  <a:lnTo>
                    <a:pt x="154" y="130"/>
                  </a:lnTo>
                  <a:lnTo>
                    <a:pt x="156" y="128"/>
                  </a:lnTo>
                  <a:lnTo>
                    <a:pt x="159" y="128"/>
                  </a:lnTo>
                  <a:lnTo>
                    <a:pt x="161" y="128"/>
                  </a:lnTo>
                  <a:lnTo>
                    <a:pt x="163" y="128"/>
                  </a:lnTo>
                  <a:lnTo>
                    <a:pt x="165" y="130"/>
                  </a:lnTo>
                  <a:lnTo>
                    <a:pt x="170" y="132"/>
                  </a:lnTo>
                  <a:lnTo>
                    <a:pt x="177" y="134"/>
                  </a:lnTo>
                  <a:lnTo>
                    <a:pt x="186" y="139"/>
                  </a:lnTo>
                  <a:lnTo>
                    <a:pt x="195" y="139"/>
                  </a:lnTo>
                  <a:lnTo>
                    <a:pt x="199" y="141"/>
                  </a:lnTo>
                  <a:lnTo>
                    <a:pt x="201" y="141"/>
                  </a:lnTo>
                  <a:lnTo>
                    <a:pt x="201" y="141"/>
                  </a:lnTo>
                  <a:lnTo>
                    <a:pt x="201" y="139"/>
                  </a:lnTo>
                  <a:lnTo>
                    <a:pt x="199" y="139"/>
                  </a:lnTo>
                  <a:lnTo>
                    <a:pt x="197" y="134"/>
                  </a:lnTo>
                  <a:lnTo>
                    <a:pt x="195" y="132"/>
                  </a:lnTo>
                  <a:lnTo>
                    <a:pt x="195" y="128"/>
                  </a:lnTo>
                  <a:lnTo>
                    <a:pt x="195" y="123"/>
                  </a:lnTo>
                  <a:lnTo>
                    <a:pt x="197" y="119"/>
                  </a:lnTo>
                  <a:lnTo>
                    <a:pt x="199" y="112"/>
                  </a:lnTo>
                  <a:lnTo>
                    <a:pt x="201" y="108"/>
                  </a:lnTo>
                  <a:lnTo>
                    <a:pt x="201" y="105"/>
                  </a:lnTo>
                  <a:lnTo>
                    <a:pt x="201" y="103"/>
                  </a:lnTo>
                  <a:lnTo>
                    <a:pt x="201" y="101"/>
                  </a:lnTo>
                  <a:lnTo>
                    <a:pt x="201" y="99"/>
                  </a:lnTo>
                  <a:lnTo>
                    <a:pt x="204" y="96"/>
                  </a:lnTo>
                  <a:lnTo>
                    <a:pt x="206" y="94"/>
                  </a:lnTo>
                  <a:lnTo>
                    <a:pt x="208" y="92"/>
                  </a:lnTo>
                  <a:lnTo>
                    <a:pt x="208" y="90"/>
                  </a:lnTo>
                  <a:lnTo>
                    <a:pt x="206" y="87"/>
                  </a:lnTo>
                  <a:lnTo>
                    <a:pt x="201" y="85"/>
                  </a:lnTo>
                  <a:lnTo>
                    <a:pt x="197" y="83"/>
                  </a:lnTo>
                  <a:lnTo>
                    <a:pt x="192" y="81"/>
                  </a:lnTo>
                  <a:lnTo>
                    <a:pt x="186" y="78"/>
                  </a:lnTo>
                  <a:lnTo>
                    <a:pt x="181" y="76"/>
                  </a:lnTo>
                  <a:lnTo>
                    <a:pt x="181" y="72"/>
                  </a:lnTo>
                  <a:lnTo>
                    <a:pt x="181" y="72"/>
                  </a:lnTo>
                  <a:lnTo>
                    <a:pt x="183" y="69"/>
                  </a:lnTo>
                  <a:lnTo>
                    <a:pt x="186" y="67"/>
                  </a:lnTo>
                  <a:lnTo>
                    <a:pt x="190" y="63"/>
                  </a:lnTo>
                  <a:lnTo>
                    <a:pt x="195" y="58"/>
                  </a:lnTo>
                  <a:lnTo>
                    <a:pt x="197" y="56"/>
                  </a:lnTo>
                  <a:lnTo>
                    <a:pt x="201" y="52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10" y="45"/>
                  </a:lnTo>
                  <a:lnTo>
                    <a:pt x="215" y="40"/>
                  </a:lnTo>
                  <a:lnTo>
                    <a:pt x="222" y="34"/>
                  </a:lnTo>
                  <a:lnTo>
                    <a:pt x="226" y="29"/>
                  </a:lnTo>
                  <a:lnTo>
                    <a:pt x="228" y="27"/>
                  </a:lnTo>
                  <a:lnTo>
                    <a:pt x="230" y="25"/>
                  </a:lnTo>
                  <a:lnTo>
                    <a:pt x="230" y="20"/>
                  </a:lnTo>
                  <a:lnTo>
                    <a:pt x="230" y="18"/>
                  </a:lnTo>
                  <a:lnTo>
                    <a:pt x="233" y="16"/>
                  </a:lnTo>
                  <a:lnTo>
                    <a:pt x="233" y="11"/>
                  </a:lnTo>
                  <a:lnTo>
                    <a:pt x="233" y="7"/>
                  </a:lnTo>
                  <a:lnTo>
                    <a:pt x="235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57" name="Freeform 166"/>
            <p:cNvSpPr>
              <a:spLocks/>
            </p:cNvSpPr>
            <p:nvPr/>
          </p:nvSpPr>
          <p:spPr bwMode="auto">
            <a:xfrm>
              <a:off x="6653213" y="2403475"/>
              <a:ext cx="255588" cy="130175"/>
            </a:xfrm>
            <a:custGeom>
              <a:avLst/>
              <a:gdLst>
                <a:gd name="T0" fmla="*/ 161 w 161"/>
                <a:gd name="T1" fmla="*/ 78 h 82"/>
                <a:gd name="T2" fmla="*/ 161 w 161"/>
                <a:gd name="T3" fmla="*/ 60 h 82"/>
                <a:gd name="T4" fmla="*/ 154 w 161"/>
                <a:gd name="T5" fmla="*/ 51 h 82"/>
                <a:gd name="T6" fmla="*/ 145 w 161"/>
                <a:gd name="T7" fmla="*/ 51 h 82"/>
                <a:gd name="T8" fmla="*/ 134 w 161"/>
                <a:gd name="T9" fmla="*/ 51 h 82"/>
                <a:gd name="T10" fmla="*/ 127 w 161"/>
                <a:gd name="T11" fmla="*/ 49 h 82"/>
                <a:gd name="T12" fmla="*/ 125 w 161"/>
                <a:gd name="T13" fmla="*/ 47 h 82"/>
                <a:gd name="T14" fmla="*/ 118 w 161"/>
                <a:gd name="T15" fmla="*/ 44 h 82"/>
                <a:gd name="T16" fmla="*/ 105 w 161"/>
                <a:gd name="T17" fmla="*/ 40 h 82"/>
                <a:gd name="T18" fmla="*/ 96 w 161"/>
                <a:gd name="T19" fmla="*/ 38 h 82"/>
                <a:gd name="T20" fmla="*/ 89 w 161"/>
                <a:gd name="T21" fmla="*/ 35 h 82"/>
                <a:gd name="T22" fmla="*/ 83 w 161"/>
                <a:gd name="T23" fmla="*/ 31 h 82"/>
                <a:gd name="T24" fmla="*/ 74 w 161"/>
                <a:gd name="T25" fmla="*/ 26 h 82"/>
                <a:gd name="T26" fmla="*/ 67 w 161"/>
                <a:gd name="T27" fmla="*/ 24 h 82"/>
                <a:gd name="T28" fmla="*/ 60 w 161"/>
                <a:gd name="T29" fmla="*/ 20 h 82"/>
                <a:gd name="T30" fmla="*/ 51 w 161"/>
                <a:gd name="T31" fmla="*/ 13 h 82"/>
                <a:gd name="T32" fmla="*/ 42 w 161"/>
                <a:gd name="T33" fmla="*/ 4 h 82"/>
                <a:gd name="T34" fmla="*/ 33 w 161"/>
                <a:gd name="T35" fmla="*/ 0 h 82"/>
                <a:gd name="T36" fmla="*/ 31 w 161"/>
                <a:gd name="T37" fmla="*/ 0 h 82"/>
                <a:gd name="T38" fmla="*/ 24 w 161"/>
                <a:gd name="T39" fmla="*/ 2 h 82"/>
                <a:gd name="T40" fmla="*/ 11 w 161"/>
                <a:gd name="T41" fmla="*/ 4 h 82"/>
                <a:gd name="T42" fmla="*/ 0 w 161"/>
                <a:gd name="T43" fmla="*/ 2 h 82"/>
                <a:gd name="T44" fmla="*/ 2 w 161"/>
                <a:gd name="T45" fmla="*/ 6 h 82"/>
                <a:gd name="T46" fmla="*/ 0 w 161"/>
                <a:gd name="T47" fmla="*/ 13 h 82"/>
                <a:gd name="T48" fmla="*/ 0 w 161"/>
                <a:gd name="T49" fmla="*/ 20 h 82"/>
                <a:gd name="T50" fmla="*/ 9 w 161"/>
                <a:gd name="T51" fmla="*/ 29 h 82"/>
                <a:gd name="T52" fmla="*/ 17 w 161"/>
                <a:gd name="T53" fmla="*/ 38 h 82"/>
                <a:gd name="T54" fmla="*/ 29 w 161"/>
                <a:gd name="T55" fmla="*/ 44 h 82"/>
                <a:gd name="T56" fmla="*/ 31 w 161"/>
                <a:gd name="T57" fmla="*/ 49 h 82"/>
                <a:gd name="T58" fmla="*/ 33 w 161"/>
                <a:gd name="T59" fmla="*/ 53 h 82"/>
                <a:gd name="T60" fmla="*/ 35 w 161"/>
                <a:gd name="T61" fmla="*/ 53 h 82"/>
                <a:gd name="T62" fmla="*/ 49 w 161"/>
                <a:gd name="T63" fmla="*/ 56 h 82"/>
                <a:gd name="T64" fmla="*/ 76 w 161"/>
                <a:gd name="T65" fmla="*/ 58 h 82"/>
                <a:gd name="T66" fmla="*/ 87 w 161"/>
                <a:gd name="T67" fmla="*/ 67 h 82"/>
                <a:gd name="T68" fmla="*/ 94 w 161"/>
                <a:gd name="T69" fmla="*/ 73 h 82"/>
                <a:gd name="T70" fmla="*/ 94 w 161"/>
                <a:gd name="T71" fmla="*/ 78 h 82"/>
                <a:gd name="T72" fmla="*/ 100 w 161"/>
                <a:gd name="T73" fmla="*/ 80 h 82"/>
                <a:gd name="T74" fmla="*/ 116 w 161"/>
                <a:gd name="T75" fmla="*/ 82 h 82"/>
                <a:gd name="T76" fmla="*/ 130 w 161"/>
                <a:gd name="T77" fmla="*/ 82 h 82"/>
                <a:gd name="T78" fmla="*/ 143 w 161"/>
                <a:gd name="T79" fmla="*/ 82 h 82"/>
                <a:gd name="T80" fmla="*/ 161 w 161"/>
                <a:gd name="T8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1" h="82">
                  <a:moveTo>
                    <a:pt x="161" y="82"/>
                  </a:moveTo>
                  <a:lnTo>
                    <a:pt x="161" y="78"/>
                  </a:lnTo>
                  <a:lnTo>
                    <a:pt x="161" y="71"/>
                  </a:lnTo>
                  <a:lnTo>
                    <a:pt x="161" y="60"/>
                  </a:lnTo>
                  <a:lnTo>
                    <a:pt x="161" y="51"/>
                  </a:lnTo>
                  <a:lnTo>
                    <a:pt x="154" y="51"/>
                  </a:lnTo>
                  <a:lnTo>
                    <a:pt x="150" y="51"/>
                  </a:lnTo>
                  <a:lnTo>
                    <a:pt x="145" y="51"/>
                  </a:lnTo>
                  <a:lnTo>
                    <a:pt x="141" y="51"/>
                  </a:lnTo>
                  <a:lnTo>
                    <a:pt x="134" y="51"/>
                  </a:lnTo>
                  <a:lnTo>
                    <a:pt x="130" y="49"/>
                  </a:lnTo>
                  <a:lnTo>
                    <a:pt x="127" y="49"/>
                  </a:lnTo>
                  <a:lnTo>
                    <a:pt x="125" y="47"/>
                  </a:lnTo>
                  <a:lnTo>
                    <a:pt x="125" y="47"/>
                  </a:lnTo>
                  <a:lnTo>
                    <a:pt x="123" y="47"/>
                  </a:lnTo>
                  <a:lnTo>
                    <a:pt x="118" y="44"/>
                  </a:lnTo>
                  <a:lnTo>
                    <a:pt x="112" y="42"/>
                  </a:lnTo>
                  <a:lnTo>
                    <a:pt x="105" y="40"/>
                  </a:lnTo>
                  <a:lnTo>
                    <a:pt x="100" y="40"/>
                  </a:lnTo>
                  <a:lnTo>
                    <a:pt x="96" y="38"/>
                  </a:lnTo>
                  <a:lnTo>
                    <a:pt x="94" y="38"/>
                  </a:lnTo>
                  <a:lnTo>
                    <a:pt x="89" y="35"/>
                  </a:lnTo>
                  <a:lnTo>
                    <a:pt x="87" y="33"/>
                  </a:lnTo>
                  <a:lnTo>
                    <a:pt x="83" y="31"/>
                  </a:lnTo>
                  <a:lnTo>
                    <a:pt x="78" y="29"/>
                  </a:lnTo>
                  <a:lnTo>
                    <a:pt x="74" y="26"/>
                  </a:lnTo>
                  <a:lnTo>
                    <a:pt x="71" y="26"/>
                  </a:lnTo>
                  <a:lnTo>
                    <a:pt x="67" y="24"/>
                  </a:lnTo>
                  <a:lnTo>
                    <a:pt x="65" y="24"/>
                  </a:lnTo>
                  <a:lnTo>
                    <a:pt x="60" y="20"/>
                  </a:lnTo>
                  <a:lnTo>
                    <a:pt x="56" y="17"/>
                  </a:lnTo>
                  <a:lnTo>
                    <a:pt x="51" y="13"/>
                  </a:lnTo>
                  <a:lnTo>
                    <a:pt x="47" y="8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4" y="2"/>
                  </a:lnTo>
                  <a:lnTo>
                    <a:pt x="17" y="4"/>
                  </a:lnTo>
                  <a:lnTo>
                    <a:pt x="11" y="4"/>
                  </a:lnTo>
                  <a:lnTo>
                    <a:pt x="6" y="4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4" y="24"/>
                  </a:lnTo>
                  <a:lnTo>
                    <a:pt x="9" y="29"/>
                  </a:lnTo>
                  <a:lnTo>
                    <a:pt x="13" y="33"/>
                  </a:lnTo>
                  <a:lnTo>
                    <a:pt x="17" y="38"/>
                  </a:lnTo>
                  <a:lnTo>
                    <a:pt x="22" y="40"/>
                  </a:lnTo>
                  <a:lnTo>
                    <a:pt x="29" y="44"/>
                  </a:lnTo>
                  <a:lnTo>
                    <a:pt x="31" y="47"/>
                  </a:lnTo>
                  <a:lnTo>
                    <a:pt x="31" y="49"/>
                  </a:lnTo>
                  <a:lnTo>
                    <a:pt x="33" y="51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5" y="53"/>
                  </a:lnTo>
                  <a:lnTo>
                    <a:pt x="42" y="56"/>
                  </a:lnTo>
                  <a:lnTo>
                    <a:pt x="49" y="56"/>
                  </a:lnTo>
                  <a:lnTo>
                    <a:pt x="65" y="58"/>
                  </a:lnTo>
                  <a:lnTo>
                    <a:pt x="76" y="58"/>
                  </a:lnTo>
                  <a:lnTo>
                    <a:pt x="80" y="60"/>
                  </a:lnTo>
                  <a:lnTo>
                    <a:pt x="87" y="67"/>
                  </a:lnTo>
                  <a:lnTo>
                    <a:pt x="91" y="71"/>
                  </a:lnTo>
                  <a:lnTo>
                    <a:pt x="94" y="73"/>
                  </a:lnTo>
                  <a:lnTo>
                    <a:pt x="94" y="76"/>
                  </a:lnTo>
                  <a:lnTo>
                    <a:pt x="94" y="78"/>
                  </a:lnTo>
                  <a:lnTo>
                    <a:pt x="96" y="78"/>
                  </a:lnTo>
                  <a:lnTo>
                    <a:pt x="100" y="80"/>
                  </a:lnTo>
                  <a:lnTo>
                    <a:pt x="107" y="80"/>
                  </a:lnTo>
                  <a:lnTo>
                    <a:pt x="116" y="82"/>
                  </a:lnTo>
                  <a:lnTo>
                    <a:pt x="125" y="82"/>
                  </a:lnTo>
                  <a:lnTo>
                    <a:pt x="130" y="82"/>
                  </a:lnTo>
                  <a:lnTo>
                    <a:pt x="136" y="82"/>
                  </a:lnTo>
                  <a:lnTo>
                    <a:pt x="143" y="82"/>
                  </a:lnTo>
                  <a:lnTo>
                    <a:pt x="154" y="82"/>
                  </a:lnTo>
                  <a:lnTo>
                    <a:pt x="161" y="8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58" name="Freeform 167"/>
            <p:cNvSpPr>
              <a:spLocks/>
            </p:cNvSpPr>
            <p:nvPr/>
          </p:nvSpPr>
          <p:spPr bwMode="auto">
            <a:xfrm>
              <a:off x="6653213" y="2403475"/>
              <a:ext cx="255588" cy="130175"/>
            </a:xfrm>
            <a:custGeom>
              <a:avLst/>
              <a:gdLst>
                <a:gd name="T0" fmla="*/ 161 w 161"/>
                <a:gd name="T1" fmla="*/ 78 h 82"/>
                <a:gd name="T2" fmla="*/ 161 w 161"/>
                <a:gd name="T3" fmla="*/ 60 h 82"/>
                <a:gd name="T4" fmla="*/ 154 w 161"/>
                <a:gd name="T5" fmla="*/ 51 h 82"/>
                <a:gd name="T6" fmla="*/ 145 w 161"/>
                <a:gd name="T7" fmla="*/ 51 h 82"/>
                <a:gd name="T8" fmla="*/ 134 w 161"/>
                <a:gd name="T9" fmla="*/ 51 h 82"/>
                <a:gd name="T10" fmla="*/ 127 w 161"/>
                <a:gd name="T11" fmla="*/ 49 h 82"/>
                <a:gd name="T12" fmla="*/ 125 w 161"/>
                <a:gd name="T13" fmla="*/ 47 h 82"/>
                <a:gd name="T14" fmla="*/ 118 w 161"/>
                <a:gd name="T15" fmla="*/ 44 h 82"/>
                <a:gd name="T16" fmla="*/ 105 w 161"/>
                <a:gd name="T17" fmla="*/ 40 h 82"/>
                <a:gd name="T18" fmla="*/ 96 w 161"/>
                <a:gd name="T19" fmla="*/ 38 h 82"/>
                <a:gd name="T20" fmla="*/ 89 w 161"/>
                <a:gd name="T21" fmla="*/ 35 h 82"/>
                <a:gd name="T22" fmla="*/ 83 w 161"/>
                <a:gd name="T23" fmla="*/ 31 h 82"/>
                <a:gd name="T24" fmla="*/ 74 w 161"/>
                <a:gd name="T25" fmla="*/ 26 h 82"/>
                <a:gd name="T26" fmla="*/ 67 w 161"/>
                <a:gd name="T27" fmla="*/ 24 h 82"/>
                <a:gd name="T28" fmla="*/ 60 w 161"/>
                <a:gd name="T29" fmla="*/ 20 h 82"/>
                <a:gd name="T30" fmla="*/ 51 w 161"/>
                <a:gd name="T31" fmla="*/ 13 h 82"/>
                <a:gd name="T32" fmla="*/ 42 w 161"/>
                <a:gd name="T33" fmla="*/ 4 h 82"/>
                <a:gd name="T34" fmla="*/ 33 w 161"/>
                <a:gd name="T35" fmla="*/ 0 h 82"/>
                <a:gd name="T36" fmla="*/ 31 w 161"/>
                <a:gd name="T37" fmla="*/ 0 h 82"/>
                <a:gd name="T38" fmla="*/ 24 w 161"/>
                <a:gd name="T39" fmla="*/ 2 h 82"/>
                <a:gd name="T40" fmla="*/ 11 w 161"/>
                <a:gd name="T41" fmla="*/ 4 h 82"/>
                <a:gd name="T42" fmla="*/ 0 w 161"/>
                <a:gd name="T43" fmla="*/ 2 h 82"/>
                <a:gd name="T44" fmla="*/ 2 w 161"/>
                <a:gd name="T45" fmla="*/ 6 h 82"/>
                <a:gd name="T46" fmla="*/ 0 w 161"/>
                <a:gd name="T47" fmla="*/ 13 h 82"/>
                <a:gd name="T48" fmla="*/ 0 w 161"/>
                <a:gd name="T49" fmla="*/ 20 h 82"/>
                <a:gd name="T50" fmla="*/ 9 w 161"/>
                <a:gd name="T51" fmla="*/ 29 h 82"/>
                <a:gd name="T52" fmla="*/ 17 w 161"/>
                <a:gd name="T53" fmla="*/ 38 h 82"/>
                <a:gd name="T54" fmla="*/ 29 w 161"/>
                <a:gd name="T55" fmla="*/ 44 h 82"/>
                <a:gd name="T56" fmla="*/ 31 w 161"/>
                <a:gd name="T57" fmla="*/ 49 h 82"/>
                <a:gd name="T58" fmla="*/ 33 w 161"/>
                <a:gd name="T59" fmla="*/ 53 h 82"/>
                <a:gd name="T60" fmla="*/ 35 w 161"/>
                <a:gd name="T61" fmla="*/ 53 h 82"/>
                <a:gd name="T62" fmla="*/ 49 w 161"/>
                <a:gd name="T63" fmla="*/ 56 h 82"/>
                <a:gd name="T64" fmla="*/ 76 w 161"/>
                <a:gd name="T65" fmla="*/ 58 h 82"/>
                <a:gd name="T66" fmla="*/ 87 w 161"/>
                <a:gd name="T67" fmla="*/ 67 h 82"/>
                <a:gd name="T68" fmla="*/ 94 w 161"/>
                <a:gd name="T69" fmla="*/ 73 h 82"/>
                <a:gd name="T70" fmla="*/ 94 w 161"/>
                <a:gd name="T71" fmla="*/ 78 h 82"/>
                <a:gd name="T72" fmla="*/ 100 w 161"/>
                <a:gd name="T73" fmla="*/ 80 h 82"/>
                <a:gd name="T74" fmla="*/ 116 w 161"/>
                <a:gd name="T75" fmla="*/ 82 h 82"/>
                <a:gd name="T76" fmla="*/ 130 w 161"/>
                <a:gd name="T77" fmla="*/ 82 h 82"/>
                <a:gd name="T78" fmla="*/ 143 w 161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1" h="82">
                  <a:moveTo>
                    <a:pt x="161" y="82"/>
                  </a:moveTo>
                  <a:lnTo>
                    <a:pt x="161" y="78"/>
                  </a:lnTo>
                  <a:lnTo>
                    <a:pt x="161" y="71"/>
                  </a:lnTo>
                  <a:lnTo>
                    <a:pt x="161" y="60"/>
                  </a:lnTo>
                  <a:lnTo>
                    <a:pt x="161" y="51"/>
                  </a:lnTo>
                  <a:lnTo>
                    <a:pt x="154" y="51"/>
                  </a:lnTo>
                  <a:lnTo>
                    <a:pt x="150" y="51"/>
                  </a:lnTo>
                  <a:lnTo>
                    <a:pt x="145" y="51"/>
                  </a:lnTo>
                  <a:lnTo>
                    <a:pt x="141" y="51"/>
                  </a:lnTo>
                  <a:lnTo>
                    <a:pt x="134" y="51"/>
                  </a:lnTo>
                  <a:lnTo>
                    <a:pt x="130" y="49"/>
                  </a:lnTo>
                  <a:lnTo>
                    <a:pt x="127" y="49"/>
                  </a:lnTo>
                  <a:lnTo>
                    <a:pt x="125" y="47"/>
                  </a:lnTo>
                  <a:lnTo>
                    <a:pt x="125" y="47"/>
                  </a:lnTo>
                  <a:lnTo>
                    <a:pt x="123" y="47"/>
                  </a:lnTo>
                  <a:lnTo>
                    <a:pt x="118" y="44"/>
                  </a:lnTo>
                  <a:lnTo>
                    <a:pt x="112" y="42"/>
                  </a:lnTo>
                  <a:lnTo>
                    <a:pt x="105" y="40"/>
                  </a:lnTo>
                  <a:lnTo>
                    <a:pt x="100" y="40"/>
                  </a:lnTo>
                  <a:lnTo>
                    <a:pt x="96" y="38"/>
                  </a:lnTo>
                  <a:lnTo>
                    <a:pt x="94" y="38"/>
                  </a:lnTo>
                  <a:lnTo>
                    <a:pt x="89" y="35"/>
                  </a:lnTo>
                  <a:lnTo>
                    <a:pt x="87" y="33"/>
                  </a:lnTo>
                  <a:lnTo>
                    <a:pt x="83" y="31"/>
                  </a:lnTo>
                  <a:lnTo>
                    <a:pt x="78" y="29"/>
                  </a:lnTo>
                  <a:lnTo>
                    <a:pt x="74" y="26"/>
                  </a:lnTo>
                  <a:lnTo>
                    <a:pt x="71" y="26"/>
                  </a:lnTo>
                  <a:lnTo>
                    <a:pt x="67" y="24"/>
                  </a:lnTo>
                  <a:lnTo>
                    <a:pt x="65" y="24"/>
                  </a:lnTo>
                  <a:lnTo>
                    <a:pt x="60" y="20"/>
                  </a:lnTo>
                  <a:lnTo>
                    <a:pt x="56" y="17"/>
                  </a:lnTo>
                  <a:lnTo>
                    <a:pt x="51" y="13"/>
                  </a:lnTo>
                  <a:lnTo>
                    <a:pt x="47" y="8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4" y="2"/>
                  </a:lnTo>
                  <a:lnTo>
                    <a:pt x="17" y="4"/>
                  </a:lnTo>
                  <a:lnTo>
                    <a:pt x="11" y="4"/>
                  </a:lnTo>
                  <a:lnTo>
                    <a:pt x="6" y="4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4" y="24"/>
                  </a:lnTo>
                  <a:lnTo>
                    <a:pt x="9" y="29"/>
                  </a:lnTo>
                  <a:lnTo>
                    <a:pt x="13" y="33"/>
                  </a:lnTo>
                  <a:lnTo>
                    <a:pt x="17" y="38"/>
                  </a:lnTo>
                  <a:lnTo>
                    <a:pt x="22" y="40"/>
                  </a:lnTo>
                  <a:lnTo>
                    <a:pt x="29" y="44"/>
                  </a:lnTo>
                  <a:lnTo>
                    <a:pt x="31" y="47"/>
                  </a:lnTo>
                  <a:lnTo>
                    <a:pt x="31" y="49"/>
                  </a:lnTo>
                  <a:lnTo>
                    <a:pt x="33" y="51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5" y="53"/>
                  </a:lnTo>
                  <a:lnTo>
                    <a:pt x="42" y="56"/>
                  </a:lnTo>
                  <a:lnTo>
                    <a:pt x="49" y="56"/>
                  </a:lnTo>
                  <a:lnTo>
                    <a:pt x="65" y="58"/>
                  </a:lnTo>
                  <a:lnTo>
                    <a:pt x="76" y="58"/>
                  </a:lnTo>
                  <a:lnTo>
                    <a:pt x="80" y="60"/>
                  </a:lnTo>
                  <a:lnTo>
                    <a:pt x="87" y="67"/>
                  </a:lnTo>
                  <a:lnTo>
                    <a:pt x="91" y="71"/>
                  </a:lnTo>
                  <a:lnTo>
                    <a:pt x="94" y="73"/>
                  </a:lnTo>
                  <a:lnTo>
                    <a:pt x="94" y="76"/>
                  </a:lnTo>
                  <a:lnTo>
                    <a:pt x="94" y="78"/>
                  </a:lnTo>
                  <a:lnTo>
                    <a:pt x="96" y="78"/>
                  </a:lnTo>
                  <a:lnTo>
                    <a:pt x="100" y="80"/>
                  </a:lnTo>
                  <a:lnTo>
                    <a:pt x="107" y="80"/>
                  </a:lnTo>
                  <a:lnTo>
                    <a:pt x="116" y="82"/>
                  </a:lnTo>
                  <a:lnTo>
                    <a:pt x="125" y="82"/>
                  </a:lnTo>
                  <a:lnTo>
                    <a:pt x="130" y="82"/>
                  </a:lnTo>
                  <a:lnTo>
                    <a:pt x="136" y="82"/>
                  </a:lnTo>
                  <a:lnTo>
                    <a:pt x="143" y="82"/>
                  </a:lnTo>
                  <a:lnTo>
                    <a:pt x="154" y="8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59" name="Freeform 168"/>
            <p:cNvSpPr>
              <a:spLocks/>
            </p:cNvSpPr>
            <p:nvPr/>
          </p:nvSpPr>
          <p:spPr bwMode="auto">
            <a:xfrm>
              <a:off x="8137525" y="527050"/>
              <a:ext cx="665163" cy="1409700"/>
            </a:xfrm>
            <a:custGeom>
              <a:avLst/>
              <a:gdLst>
                <a:gd name="T0" fmla="*/ 406 w 419"/>
                <a:gd name="T1" fmla="*/ 399 h 888"/>
                <a:gd name="T2" fmla="*/ 394 w 419"/>
                <a:gd name="T3" fmla="*/ 357 h 888"/>
                <a:gd name="T4" fmla="*/ 374 w 419"/>
                <a:gd name="T5" fmla="*/ 366 h 888"/>
                <a:gd name="T6" fmla="*/ 300 w 419"/>
                <a:gd name="T7" fmla="*/ 352 h 888"/>
                <a:gd name="T8" fmla="*/ 284 w 419"/>
                <a:gd name="T9" fmla="*/ 350 h 888"/>
                <a:gd name="T10" fmla="*/ 264 w 419"/>
                <a:gd name="T11" fmla="*/ 310 h 888"/>
                <a:gd name="T12" fmla="*/ 291 w 419"/>
                <a:gd name="T13" fmla="*/ 294 h 888"/>
                <a:gd name="T14" fmla="*/ 262 w 419"/>
                <a:gd name="T15" fmla="*/ 267 h 888"/>
                <a:gd name="T16" fmla="*/ 280 w 419"/>
                <a:gd name="T17" fmla="*/ 220 h 888"/>
                <a:gd name="T18" fmla="*/ 255 w 419"/>
                <a:gd name="T19" fmla="*/ 195 h 888"/>
                <a:gd name="T20" fmla="*/ 275 w 419"/>
                <a:gd name="T21" fmla="*/ 177 h 888"/>
                <a:gd name="T22" fmla="*/ 307 w 419"/>
                <a:gd name="T23" fmla="*/ 155 h 888"/>
                <a:gd name="T24" fmla="*/ 327 w 419"/>
                <a:gd name="T25" fmla="*/ 117 h 888"/>
                <a:gd name="T26" fmla="*/ 291 w 419"/>
                <a:gd name="T27" fmla="*/ 92 h 888"/>
                <a:gd name="T28" fmla="*/ 329 w 419"/>
                <a:gd name="T29" fmla="*/ 38 h 888"/>
                <a:gd name="T30" fmla="*/ 379 w 419"/>
                <a:gd name="T31" fmla="*/ 7 h 888"/>
                <a:gd name="T32" fmla="*/ 262 w 419"/>
                <a:gd name="T33" fmla="*/ 20 h 888"/>
                <a:gd name="T34" fmla="*/ 224 w 419"/>
                <a:gd name="T35" fmla="*/ 43 h 888"/>
                <a:gd name="T36" fmla="*/ 127 w 419"/>
                <a:gd name="T37" fmla="*/ 25 h 888"/>
                <a:gd name="T38" fmla="*/ 118 w 419"/>
                <a:gd name="T39" fmla="*/ 61 h 888"/>
                <a:gd name="T40" fmla="*/ 134 w 419"/>
                <a:gd name="T41" fmla="*/ 94 h 888"/>
                <a:gd name="T42" fmla="*/ 125 w 419"/>
                <a:gd name="T43" fmla="*/ 121 h 888"/>
                <a:gd name="T44" fmla="*/ 83 w 419"/>
                <a:gd name="T45" fmla="*/ 137 h 888"/>
                <a:gd name="T46" fmla="*/ 6 w 419"/>
                <a:gd name="T47" fmla="*/ 141 h 888"/>
                <a:gd name="T48" fmla="*/ 4 w 419"/>
                <a:gd name="T49" fmla="*/ 179 h 888"/>
                <a:gd name="T50" fmla="*/ 22 w 419"/>
                <a:gd name="T51" fmla="*/ 211 h 888"/>
                <a:gd name="T52" fmla="*/ 62 w 419"/>
                <a:gd name="T53" fmla="*/ 222 h 888"/>
                <a:gd name="T54" fmla="*/ 103 w 419"/>
                <a:gd name="T55" fmla="*/ 249 h 888"/>
                <a:gd name="T56" fmla="*/ 123 w 419"/>
                <a:gd name="T57" fmla="*/ 310 h 888"/>
                <a:gd name="T58" fmla="*/ 116 w 419"/>
                <a:gd name="T59" fmla="*/ 341 h 888"/>
                <a:gd name="T60" fmla="*/ 152 w 419"/>
                <a:gd name="T61" fmla="*/ 368 h 888"/>
                <a:gd name="T62" fmla="*/ 161 w 419"/>
                <a:gd name="T63" fmla="*/ 379 h 888"/>
                <a:gd name="T64" fmla="*/ 134 w 419"/>
                <a:gd name="T65" fmla="*/ 392 h 888"/>
                <a:gd name="T66" fmla="*/ 103 w 419"/>
                <a:gd name="T67" fmla="*/ 431 h 888"/>
                <a:gd name="T68" fmla="*/ 116 w 419"/>
                <a:gd name="T69" fmla="*/ 453 h 888"/>
                <a:gd name="T70" fmla="*/ 105 w 419"/>
                <a:gd name="T71" fmla="*/ 484 h 888"/>
                <a:gd name="T72" fmla="*/ 103 w 419"/>
                <a:gd name="T73" fmla="*/ 509 h 888"/>
                <a:gd name="T74" fmla="*/ 87 w 419"/>
                <a:gd name="T75" fmla="*/ 534 h 888"/>
                <a:gd name="T76" fmla="*/ 112 w 419"/>
                <a:gd name="T77" fmla="*/ 543 h 888"/>
                <a:gd name="T78" fmla="*/ 134 w 419"/>
                <a:gd name="T79" fmla="*/ 556 h 888"/>
                <a:gd name="T80" fmla="*/ 107 w 419"/>
                <a:gd name="T81" fmla="*/ 572 h 888"/>
                <a:gd name="T82" fmla="*/ 98 w 419"/>
                <a:gd name="T83" fmla="*/ 612 h 888"/>
                <a:gd name="T84" fmla="*/ 121 w 419"/>
                <a:gd name="T85" fmla="*/ 621 h 888"/>
                <a:gd name="T86" fmla="*/ 157 w 419"/>
                <a:gd name="T87" fmla="*/ 617 h 888"/>
                <a:gd name="T88" fmla="*/ 175 w 419"/>
                <a:gd name="T89" fmla="*/ 628 h 888"/>
                <a:gd name="T90" fmla="*/ 148 w 419"/>
                <a:gd name="T91" fmla="*/ 646 h 888"/>
                <a:gd name="T92" fmla="*/ 96 w 419"/>
                <a:gd name="T93" fmla="*/ 670 h 888"/>
                <a:gd name="T94" fmla="*/ 98 w 419"/>
                <a:gd name="T95" fmla="*/ 695 h 888"/>
                <a:gd name="T96" fmla="*/ 85 w 419"/>
                <a:gd name="T97" fmla="*/ 735 h 888"/>
                <a:gd name="T98" fmla="*/ 92 w 419"/>
                <a:gd name="T99" fmla="*/ 767 h 888"/>
                <a:gd name="T100" fmla="*/ 168 w 419"/>
                <a:gd name="T101" fmla="*/ 771 h 888"/>
                <a:gd name="T102" fmla="*/ 139 w 419"/>
                <a:gd name="T103" fmla="*/ 816 h 888"/>
                <a:gd name="T104" fmla="*/ 96 w 419"/>
                <a:gd name="T105" fmla="*/ 845 h 888"/>
                <a:gd name="T106" fmla="*/ 127 w 419"/>
                <a:gd name="T107" fmla="*/ 888 h 888"/>
                <a:gd name="T108" fmla="*/ 242 w 419"/>
                <a:gd name="T109" fmla="*/ 785 h 888"/>
                <a:gd name="T110" fmla="*/ 298 w 419"/>
                <a:gd name="T111" fmla="*/ 621 h 888"/>
                <a:gd name="T112" fmla="*/ 197 w 419"/>
                <a:gd name="T113" fmla="*/ 587 h 888"/>
                <a:gd name="T114" fmla="*/ 215 w 419"/>
                <a:gd name="T115" fmla="*/ 545 h 888"/>
                <a:gd name="T116" fmla="*/ 338 w 419"/>
                <a:gd name="T117" fmla="*/ 451 h 888"/>
                <a:gd name="T118" fmla="*/ 403 w 419"/>
                <a:gd name="T119" fmla="*/ 419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9" h="888">
                  <a:moveTo>
                    <a:pt x="390" y="410"/>
                  </a:moveTo>
                  <a:lnTo>
                    <a:pt x="388" y="406"/>
                  </a:lnTo>
                  <a:lnTo>
                    <a:pt x="385" y="404"/>
                  </a:lnTo>
                  <a:lnTo>
                    <a:pt x="385" y="401"/>
                  </a:lnTo>
                  <a:lnTo>
                    <a:pt x="385" y="401"/>
                  </a:lnTo>
                  <a:lnTo>
                    <a:pt x="388" y="401"/>
                  </a:lnTo>
                  <a:lnTo>
                    <a:pt x="392" y="401"/>
                  </a:lnTo>
                  <a:lnTo>
                    <a:pt x="397" y="401"/>
                  </a:lnTo>
                  <a:lnTo>
                    <a:pt x="401" y="401"/>
                  </a:lnTo>
                  <a:lnTo>
                    <a:pt x="406" y="399"/>
                  </a:lnTo>
                  <a:lnTo>
                    <a:pt x="412" y="395"/>
                  </a:lnTo>
                  <a:lnTo>
                    <a:pt x="414" y="392"/>
                  </a:lnTo>
                  <a:lnTo>
                    <a:pt x="414" y="390"/>
                  </a:lnTo>
                  <a:lnTo>
                    <a:pt x="412" y="386"/>
                  </a:lnTo>
                  <a:lnTo>
                    <a:pt x="410" y="383"/>
                  </a:lnTo>
                  <a:lnTo>
                    <a:pt x="406" y="379"/>
                  </a:lnTo>
                  <a:lnTo>
                    <a:pt x="401" y="372"/>
                  </a:lnTo>
                  <a:lnTo>
                    <a:pt x="399" y="366"/>
                  </a:lnTo>
                  <a:lnTo>
                    <a:pt x="397" y="361"/>
                  </a:lnTo>
                  <a:lnTo>
                    <a:pt x="394" y="357"/>
                  </a:lnTo>
                  <a:lnTo>
                    <a:pt x="394" y="357"/>
                  </a:lnTo>
                  <a:lnTo>
                    <a:pt x="394" y="357"/>
                  </a:lnTo>
                  <a:lnTo>
                    <a:pt x="394" y="359"/>
                  </a:lnTo>
                  <a:lnTo>
                    <a:pt x="394" y="361"/>
                  </a:lnTo>
                  <a:lnTo>
                    <a:pt x="392" y="363"/>
                  </a:lnTo>
                  <a:lnTo>
                    <a:pt x="390" y="366"/>
                  </a:lnTo>
                  <a:lnTo>
                    <a:pt x="388" y="366"/>
                  </a:lnTo>
                  <a:lnTo>
                    <a:pt x="383" y="366"/>
                  </a:lnTo>
                  <a:lnTo>
                    <a:pt x="379" y="366"/>
                  </a:lnTo>
                  <a:lnTo>
                    <a:pt x="374" y="366"/>
                  </a:lnTo>
                  <a:lnTo>
                    <a:pt x="370" y="368"/>
                  </a:lnTo>
                  <a:lnTo>
                    <a:pt x="361" y="370"/>
                  </a:lnTo>
                  <a:lnTo>
                    <a:pt x="352" y="372"/>
                  </a:lnTo>
                  <a:lnTo>
                    <a:pt x="343" y="372"/>
                  </a:lnTo>
                  <a:lnTo>
                    <a:pt x="338" y="372"/>
                  </a:lnTo>
                  <a:lnTo>
                    <a:pt x="334" y="370"/>
                  </a:lnTo>
                  <a:lnTo>
                    <a:pt x="327" y="366"/>
                  </a:lnTo>
                  <a:lnTo>
                    <a:pt x="311" y="357"/>
                  </a:lnTo>
                  <a:lnTo>
                    <a:pt x="305" y="354"/>
                  </a:lnTo>
                  <a:lnTo>
                    <a:pt x="300" y="352"/>
                  </a:lnTo>
                  <a:lnTo>
                    <a:pt x="298" y="352"/>
                  </a:lnTo>
                  <a:lnTo>
                    <a:pt x="296" y="352"/>
                  </a:lnTo>
                  <a:lnTo>
                    <a:pt x="296" y="352"/>
                  </a:lnTo>
                  <a:lnTo>
                    <a:pt x="296" y="352"/>
                  </a:lnTo>
                  <a:lnTo>
                    <a:pt x="296" y="352"/>
                  </a:lnTo>
                  <a:lnTo>
                    <a:pt x="296" y="352"/>
                  </a:lnTo>
                  <a:lnTo>
                    <a:pt x="296" y="352"/>
                  </a:lnTo>
                  <a:lnTo>
                    <a:pt x="293" y="352"/>
                  </a:lnTo>
                  <a:lnTo>
                    <a:pt x="289" y="352"/>
                  </a:lnTo>
                  <a:lnTo>
                    <a:pt x="284" y="350"/>
                  </a:lnTo>
                  <a:lnTo>
                    <a:pt x="275" y="348"/>
                  </a:lnTo>
                  <a:lnTo>
                    <a:pt x="271" y="345"/>
                  </a:lnTo>
                  <a:lnTo>
                    <a:pt x="266" y="343"/>
                  </a:lnTo>
                  <a:lnTo>
                    <a:pt x="264" y="339"/>
                  </a:lnTo>
                  <a:lnTo>
                    <a:pt x="264" y="336"/>
                  </a:lnTo>
                  <a:lnTo>
                    <a:pt x="264" y="332"/>
                  </a:lnTo>
                  <a:lnTo>
                    <a:pt x="266" y="327"/>
                  </a:lnTo>
                  <a:lnTo>
                    <a:pt x="264" y="318"/>
                  </a:lnTo>
                  <a:lnTo>
                    <a:pt x="264" y="314"/>
                  </a:lnTo>
                  <a:lnTo>
                    <a:pt x="264" y="310"/>
                  </a:lnTo>
                  <a:lnTo>
                    <a:pt x="264" y="310"/>
                  </a:lnTo>
                  <a:lnTo>
                    <a:pt x="266" y="310"/>
                  </a:lnTo>
                  <a:lnTo>
                    <a:pt x="266" y="310"/>
                  </a:lnTo>
                  <a:lnTo>
                    <a:pt x="271" y="310"/>
                  </a:lnTo>
                  <a:lnTo>
                    <a:pt x="273" y="310"/>
                  </a:lnTo>
                  <a:lnTo>
                    <a:pt x="278" y="307"/>
                  </a:lnTo>
                  <a:lnTo>
                    <a:pt x="284" y="303"/>
                  </a:lnTo>
                  <a:lnTo>
                    <a:pt x="289" y="298"/>
                  </a:lnTo>
                  <a:lnTo>
                    <a:pt x="291" y="296"/>
                  </a:lnTo>
                  <a:lnTo>
                    <a:pt x="291" y="294"/>
                  </a:lnTo>
                  <a:lnTo>
                    <a:pt x="291" y="292"/>
                  </a:lnTo>
                  <a:lnTo>
                    <a:pt x="289" y="289"/>
                  </a:lnTo>
                  <a:lnTo>
                    <a:pt x="284" y="289"/>
                  </a:lnTo>
                  <a:lnTo>
                    <a:pt x="280" y="287"/>
                  </a:lnTo>
                  <a:lnTo>
                    <a:pt x="275" y="287"/>
                  </a:lnTo>
                  <a:lnTo>
                    <a:pt x="271" y="285"/>
                  </a:lnTo>
                  <a:lnTo>
                    <a:pt x="264" y="280"/>
                  </a:lnTo>
                  <a:lnTo>
                    <a:pt x="262" y="276"/>
                  </a:lnTo>
                  <a:lnTo>
                    <a:pt x="262" y="274"/>
                  </a:lnTo>
                  <a:lnTo>
                    <a:pt x="262" y="267"/>
                  </a:lnTo>
                  <a:lnTo>
                    <a:pt x="264" y="260"/>
                  </a:lnTo>
                  <a:lnTo>
                    <a:pt x="264" y="251"/>
                  </a:lnTo>
                  <a:lnTo>
                    <a:pt x="266" y="245"/>
                  </a:lnTo>
                  <a:lnTo>
                    <a:pt x="269" y="238"/>
                  </a:lnTo>
                  <a:lnTo>
                    <a:pt x="269" y="236"/>
                  </a:lnTo>
                  <a:lnTo>
                    <a:pt x="271" y="233"/>
                  </a:lnTo>
                  <a:lnTo>
                    <a:pt x="273" y="231"/>
                  </a:lnTo>
                  <a:lnTo>
                    <a:pt x="275" y="229"/>
                  </a:lnTo>
                  <a:lnTo>
                    <a:pt x="278" y="224"/>
                  </a:lnTo>
                  <a:lnTo>
                    <a:pt x="280" y="220"/>
                  </a:lnTo>
                  <a:lnTo>
                    <a:pt x="280" y="215"/>
                  </a:lnTo>
                  <a:lnTo>
                    <a:pt x="278" y="215"/>
                  </a:lnTo>
                  <a:lnTo>
                    <a:pt x="275" y="213"/>
                  </a:lnTo>
                  <a:lnTo>
                    <a:pt x="271" y="213"/>
                  </a:lnTo>
                  <a:lnTo>
                    <a:pt x="266" y="211"/>
                  </a:lnTo>
                  <a:lnTo>
                    <a:pt x="262" y="209"/>
                  </a:lnTo>
                  <a:lnTo>
                    <a:pt x="258" y="204"/>
                  </a:lnTo>
                  <a:lnTo>
                    <a:pt x="255" y="202"/>
                  </a:lnTo>
                  <a:lnTo>
                    <a:pt x="255" y="200"/>
                  </a:lnTo>
                  <a:lnTo>
                    <a:pt x="255" y="195"/>
                  </a:lnTo>
                  <a:lnTo>
                    <a:pt x="255" y="191"/>
                  </a:lnTo>
                  <a:lnTo>
                    <a:pt x="258" y="184"/>
                  </a:lnTo>
                  <a:lnTo>
                    <a:pt x="258" y="177"/>
                  </a:lnTo>
                  <a:lnTo>
                    <a:pt x="258" y="175"/>
                  </a:lnTo>
                  <a:lnTo>
                    <a:pt x="260" y="175"/>
                  </a:lnTo>
                  <a:lnTo>
                    <a:pt x="260" y="175"/>
                  </a:lnTo>
                  <a:lnTo>
                    <a:pt x="262" y="177"/>
                  </a:lnTo>
                  <a:lnTo>
                    <a:pt x="264" y="177"/>
                  </a:lnTo>
                  <a:lnTo>
                    <a:pt x="269" y="179"/>
                  </a:lnTo>
                  <a:lnTo>
                    <a:pt x="275" y="177"/>
                  </a:lnTo>
                  <a:lnTo>
                    <a:pt x="282" y="175"/>
                  </a:lnTo>
                  <a:lnTo>
                    <a:pt x="287" y="173"/>
                  </a:lnTo>
                  <a:lnTo>
                    <a:pt x="289" y="173"/>
                  </a:lnTo>
                  <a:lnTo>
                    <a:pt x="291" y="171"/>
                  </a:lnTo>
                  <a:lnTo>
                    <a:pt x="293" y="168"/>
                  </a:lnTo>
                  <a:lnTo>
                    <a:pt x="296" y="166"/>
                  </a:lnTo>
                  <a:lnTo>
                    <a:pt x="300" y="164"/>
                  </a:lnTo>
                  <a:lnTo>
                    <a:pt x="305" y="162"/>
                  </a:lnTo>
                  <a:lnTo>
                    <a:pt x="307" y="157"/>
                  </a:lnTo>
                  <a:lnTo>
                    <a:pt x="307" y="155"/>
                  </a:lnTo>
                  <a:lnTo>
                    <a:pt x="307" y="150"/>
                  </a:lnTo>
                  <a:lnTo>
                    <a:pt x="307" y="146"/>
                  </a:lnTo>
                  <a:lnTo>
                    <a:pt x="307" y="141"/>
                  </a:lnTo>
                  <a:lnTo>
                    <a:pt x="307" y="137"/>
                  </a:lnTo>
                  <a:lnTo>
                    <a:pt x="307" y="135"/>
                  </a:lnTo>
                  <a:lnTo>
                    <a:pt x="311" y="130"/>
                  </a:lnTo>
                  <a:lnTo>
                    <a:pt x="316" y="128"/>
                  </a:lnTo>
                  <a:lnTo>
                    <a:pt x="323" y="123"/>
                  </a:lnTo>
                  <a:lnTo>
                    <a:pt x="327" y="119"/>
                  </a:lnTo>
                  <a:lnTo>
                    <a:pt x="327" y="117"/>
                  </a:lnTo>
                  <a:lnTo>
                    <a:pt x="327" y="114"/>
                  </a:lnTo>
                  <a:lnTo>
                    <a:pt x="325" y="110"/>
                  </a:lnTo>
                  <a:lnTo>
                    <a:pt x="323" y="108"/>
                  </a:lnTo>
                  <a:lnTo>
                    <a:pt x="318" y="106"/>
                  </a:lnTo>
                  <a:lnTo>
                    <a:pt x="314" y="101"/>
                  </a:lnTo>
                  <a:lnTo>
                    <a:pt x="309" y="99"/>
                  </a:lnTo>
                  <a:lnTo>
                    <a:pt x="305" y="97"/>
                  </a:lnTo>
                  <a:lnTo>
                    <a:pt x="300" y="94"/>
                  </a:lnTo>
                  <a:lnTo>
                    <a:pt x="296" y="92"/>
                  </a:lnTo>
                  <a:lnTo>
                    <a:pt x="291" y="92"/>
                  </a:lnTo>
                  <a:lnTo>
                    <a:pt x="289" y="88"/>
                  </a:lnTo>
                  <a:lnTo>
                    <a:pt x="289" y="83"/>
                  </a:lnTo>
                  <a:lnTo>
                    <a:pt x="291" y="79"/>
                  </a:lnTo>
                  <a:lnTo>
                    <a:pt x="298" y="74"/>
                  </a:lnTo>
                  <a:lnTo>
                    <a:pt x="302" y="70"/>
                  </a:lnTo>
                  <a:lnTo>
                    <a:pt x="311" y="63"/>
                  </a:lnTo>
                  <a:lnTo>
                    <a:pt x="318" y="56"/>
                  </a:lnTo>
                  <a:lnTo>
                    <a:pt x="323" y="49"/>
                  </a:lnTo>
                  <a:lnTo>
                    <a:pt x="325" y="45"/>
                  </a:lnTo>
                  <a:lnTo>
                    <a:pt x="329" y="38"/>
                  </a:lnTo>
                  <a:lnTo>
                    <a:pt x="334" y="34"/>
                  </a:lnTo>
                  <a:lnTo>
                    <a:pt x="336" y="29"/>
                  </a:lnTo>
                  <a:lnTo>
                    <a:pt x="340" y="27"/>
                  </a:lnTo>
                  <a:lnTo>
                    <a:pt x="343" y="25"/>
                  </a:lnTo>
                  <a:lnTo>
                    <a:pt x="347" y="25"/>
                  </a:lnTo>
                  <a:lnTo>
                    <a:pt x="354" y="20"/>
                  </a:lnTo>
                  <a:lnTo>
                    <a:pt x="361" y="18"/>
                  </a:lnTo>
                  <a:lnTo>
                    <a:pt x="367" y="14"/>
                  </a:lnTo>
                  <a:lnTo>
                    <a:pt x="374" y="11"/>
                  </a:lnTo>
                  <a:lnTo>
                    <a:pt x="379" y="7"/>
                  </a:lnTo>
                  <a:lnTo>
                    <a:pt x="376" y="7"/>
                  </a:lnTo>
                  <a:lnTo>
                    <a:pt x="361" y="2"/>
                  </a:lnTo>
                  <a:lnTo>
                    <a:pt x="352" y="2"/>
                  </a:lnTo>
                  <a:lnTo>
                    <a:pt x="340" y="0"/>
                  </a:lnTo>
                  <a:lnTo>
                    <a:pt x="323" y="0"/>
                  </a:lnTo>
                  <a:lnTo>
                    <a:pt x="298" y="0"/>
                  </a:lnTo>
                  <a:lnTo>
                    <a:pt x="280" y="2"/>
                  </a:lnTo>
                  <a:lnTo>
                    <a:pt x="266" y="5"/>
                  </a:lnTo>
                  <a:lnTo>
                    <a:pt x="262" y="14"/>
                  </a:lnTo>
                  <a:lnTo>
                    <a:pt x="262" y="20"/>
                  </a:lnTo>
                  <a:lnTo>
                    <a:pt x="262" y="25"/>
                  </a:lnTo>
                  <a:lnTo>
                    <a:pt x="262" y="32"/>
                  </a:lnTo>
                  <a:lnTo>
                    <a:pt x="262" y="36"/>
                  </a:lnTo>
                  <a:lnTo>
                    <a:pt x="262" y="38"/>
                  </a:lnTo>
                  <a:lnTo>
                    <a:pt x="258" y="43"/>
                  </a:lnTo>
                  <a:lnTo>
                    <a:pt x="253" y="43"/>
                  </a:lnTo>
                  <a:lnTo>
                    <a:pt x="246" y="45"/>
                  </a:lnTo>
                  <a:lnTo>
                    <a:pt x="235" y="45"/>
                  </a:lnTo>
                  <a:lnTo>
                    <a:pt x="228" y="43"/>
                  </a:lnTo>
                  <a:lnTo>
                    <a:pt x="224" y="43"/>
                  </a:lnTo>
                  <a:lnTo>
                    <a:pt x="217" y="43"/>
                  </a:lnTo>
                  <a:lnTo>
                    <a:pt x="201" y="41"/>
                  </a:lnTo>
                  <a:lnTo>
                    <a:pt x="181" y="43"/>
                  </a:lnTo>
                  <a:lnTo>
                    <a:pt x="166" y="47"/>
                  </a:lnTo>
                  <a:lnTo>
                    <a:pt x="154" y="47"/>
                  </a:lnTo>
                  <a:lnTo>
                    <a:pt x="141" y="41"/>
                  </a:lnTo>
                  <a:lnTo>
                    <a:pt x="136" y="36"/>
                  </a:lnTo>
                  <a:lnTo>
                    <a:pt x="132" y="32"/>
                  </a:lnTo>
                  <a:lnTo>
                    <a:pt x="130" y="27"/>
                  </a:lnTo>
                  <a:lnTo>
                    <a:pt x="127" y="25"/>
                  </a:lnTo>
                  <a:lnTo>
                    <a:pt x="125" y="23"/>
                  </a:lnTo>
                  <a:lnTo>
                    <a:pt x="123" y="20"/>
                  </a:lnTo>
                  <a:lnTo>
                    <a:pt x="121" y="23"/>
                  </a:lnTo>
                  <a:lnTo>
                    <a:pt x="118" y="25"/>
                  </a:lnTo>
                  <a:lnTo>
                    <a:pt x="114" y="32"/>
                  </a:lnTo>
                  <a:lnTo>
                    <a:pt x="112" y="38"/>
                  </a:lnTo>
                  <a:lnTo>
                    <a:pt x="112" y="43"/>
                  </a:lnTo>
                  <a:lnTo>
                    <a:pt x="114" y="49"/>
                  </a:lnTo>
                  <a:lnTo>
                    <a:pt x="114" y="54"/>
                  </a:lnTo>
                  <a:lnTo>
                    <a:pt x="118" y="61"/>
                  </a:lnTo>
                  <a:lnTo>
                    <a:pt x="121" y="67"/>
                  </a:lnTo>
                  <a:lnTo>
                    <a:pt x="125" y="74"/>
                  </a:lnTo>
                  <a:lnTo>
                    <a:pt x="127" y="79"/>
                  </a:lnTo>
                  <a:lnTo>
                    <a:pt x="127" y="81"/>
                  </a:lnTo>
                  <a:lnTo>
                    <a:pt x="130" y="85"/>
                  </a:lnTo>
                  <a:lnTo>
                    <a:pt x="132" y="90"/>
                  </a:lnTo>
                  <a:lnTo>
                    <a:pt x="132" y="94"/>
                  </a:lnTo>
                  <a:lnTo>
                    <a:pt x="134" y="94"/>
                  </a:lnTo>
                  <a:lnTo>
                    <a:pt x="134" y="94"/>
                  </a:lnTo>
                  <a:lnTo>
                    <a:pt x="134" y="94"/>
                  </a:lnTo>
                  <a:lnTo>
                    <a:pt x="134" y="94"/>
                  </a:lnTo>
                  <a:lnTo>
                    <a:pt x="134" y="97"/>
                  </a:lnTo>
                  <a:lnTo>
                    <a:pt x="134" y="101"/>
                  </a:lnTo>
                  <a:lnTo>
                    <a:pt x="134" y="106"/>
                  </a:lnTo>
                  <a:lnTo>
                    <a:pt x="134" y="110"/>
                  </a:lnTo>
                  <a:lnTo>
                    <a:pt x="134" y="112"/>
                  </a:lnTo>
                  <a:lnTo>
                    <a:pt x="132" y="114"/>
                  </a:lnTo>
                  <a:lnTo>
                    <a:pt x="132" y="117"/>
                  </a:lnTo>
                  <a:lnTo>
                    <a:pt x="130" y="119"/>
                  </a:lnTo>
                  <a:lnTo>
                    <a:pt x="125" y="121"/>
                  </a:lnTo>
                  <a:lnTo>
                    <a:pt x="118" y="123"/>
                  </a:lnTo>
                  <a:lnTo>
                    <a:pt x="112" y="126"/>
                  </a:lnTo>
                  <a:lnTo>
                    <a:pt x="105" y="128"/>
                  </a:lnTo>
                  <a:lnTo>
                    <a:pt x="103" y="128"/>
                  </a:lnTo>
                  <a:lnTo>
                    <a:pt x="101" y="130"/>
                  </a:lnTo>
                  <a:lnTo>
                    <a:pt x="98" y="130"/>
                  </a:lnTo>
                  <a:lnTo>
                    <a:pt x="96" y="132"/>
                  </a:lnTo>
                  <a:lnTo>
                    <a:pt x="94" y="132"/>
                  </a:lnTo>
                  <a:lnTo>
                    <a:pt x="87" y="135"/>
                  </a:lnTo>
                  <a:lnTo>
                    <a:pt x="83" y="137"/>
                  </a:lnTo>
                  <a:lnTo>
                    <a:pt x="78" y="137"/>
                  </a:lnTo>
                  <a:lnTo>
                    <a:pt x="76" y="139"/>
                  </a:lnTo>
                  <a:lnTo>
                    <a:pt x="71" y="139"/>
                  </a:lnTo>
                  <a:lnTo>
                    <a:pt x="69" y="139"/>
                  </a:lnTo>
                  <a:lnTo>
                    <a:pt x="62" y="139"/>
                  </a:lnTo>
                  <a:lnTo>
                    <a:pt x="56" y="139"/>
                  </a:lnTo>
                  <a:lnTo>
                    <a:pt x="29" y="139"/>
                  </a:lnTo>
                  <a:lnTo>
                    <a:pt x="11" y="141"/>
                  </a:lnTo>
                  <a:lnTo>
                    <a:pt x="9" y="141"/>
                  </a:lnTo>
                  <a:lnTo>
                    <a:pt x="6" y="141"/>
                  </a:lnTo>
                  <a:lnTo>
                    <a:pt x="4" y="139"/>
                  </a:lnTo>
                  <a:lnTo>
                    <a:pt x="2" y="139"/>
                  </a:lnTo>
                  <a:lnTo>
                    <a:pt x="2" y="137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0" y="141"/>
                  </a:lnTo>
                  <a:lnTo>
                    <a:pt x="0" y="146"/>
                  </a:lnTo>
                  <a:lnTo>
                    <a:pt x="0" y="153"/>
                  </a:lnTo>
                  <a:lnTo>
                    <a:pt x="4" y="171"/>
                  </a:lnTo>
                  <a:lnTo>
                    <a:pt x="4" y="179"/>
                  </a:lnTo>
                  <a:lnTo>
                    <a:pt x="6" y="186"/>
                  </a:lnTo>
                  <a:lnTo>
                    <a:pt x="11" y="195"/>
                  </a:lnTo>
                  <a:lnTo>
                    <a:pt x="13" y="197"/>
                  </a:lnTo>
                  <a:lnTo>
                    <a:pt x="13" y="202"/>
                  </a:lnTo>
                  <a:lnTo>
                    <a:pt x="13" y="204"/>
                  </a:lnTo>
                  <a:lnTo>
                    <a:pt x="13" y="204"/>
                  </a:lnTo>
                  <a:lnTo>
                    <a:pt x="13" y="206"/>
                  </a:lnTo>
                  <a:lnTo>
                    <a:pt x="15" y="209"/>
                  </a:lnTo>
                  <a:lnTo>
                    <a:pt x="18" y="209"/>
                  </a:lnTo>
                  <a:lnTo>
                    <a:pt x="22" y="211"/>
                  </a:lnTo>
                  <a:lnTo>
                    <a:pt x="29" y="213"/>
                  </a:lnTo>
                  <a:lnTo>
                    <a:pt x="36" y="215"/>
                  </a:lnTo>
                  <a:lnTo>
                    <a:pt x="40" y="215"/>
                  </a:lnTo>
                  <a:lnTo>
                    <a:pt x="42" y="218"/>
                  </a:lnTo>
                  <a:lnTo>
                    <a:pt x="44" y="215"/>
                  </a:lnTo>
                  <a:lnTo>
                    <a:pt x="47" y="215"/>
                  </a:lnTo>
                  <a:lnTo>
                    <a:pt x="49" y="215"/>
                  </a:lnTo>
                  <a:lnTo>
                    <a:pt x="51" y="218"/>
                  </a:lnTo>
                  <a:lnTo>
                    <a:pt x="56" y="218"/>
                  </a:lnTo>
                  <a:lnTo>
                    <a:pt x="62" y="222"/>
                  </a:lnTo>
                  <a:lnTo>
                    <a:pt x="71" y="224"/>
                  </a:lnTo>
                  <a:lnTo>
                    <a:pt x="78" y="227"/>
                  </a:lnTo>
                  <a:lnTo>
                    <a:pt x="83" y="229"/>
                  </a:lnTo>
                  <a:lnTo>
                    <a:pt x="85" y="231"/>
                  </a:lnTo>
                  <a:lnTo>
                    <a:pt x="89" y="233"/>
                  </a:lnTo>
                  <a:lnTo>
                    <a:pt x="92" y="236"/>
                  </a:lnTo>
                  <a:lnTo>
                    <a:pt x="94" y="238"/>
                  </a:lnTo>
                  <a:lnTo>
                    <a:pt x="96" y="242"/>
                  </a:lnTo>
                  <a:lnTo>
                    <a:pt x="98" y="247"/>
                  </a:lnTo>
                  <a:lnTo>
                    <a:pt x="103" y="249"/>
                  </a:lnTo>
                  <a:lnTo>
                    <a:pt x="107" y="251"/>
                  </a:lnTo>
                  <a:lnTo>
                    <a:pt x="112" y="251"/>
                  </a:lnTo>
                  <a:lnTo>
                    <a:pt x="116" y="253"/>
                  </a:lnTo>
                  <a:lnTo>
                    <a:pt x="121" y="256"/>
                  </a:lnTo>
                  <a:lnTo>
                    <a:pt x="123" y="258"/>
                  </a:lnTo>
                  <a:lnTo>
                    <a:pt x="125" y="262"/>
                  </a:lnTo>
                  <a:lnTo>
                    <a:pt x="125" y="267"/>
                  </a:lnTo>
                  <a:lnTo>
                    <a:pt x="127" y="285"/>
                  </a:lnTo>
                  <a:lnTo>
                    <a:pt x="125" y="296"/>
                  </a:lnTo>
                  <a:lnTo>
                    <a:pt x="123" y="310"/>
                  </a:lnTo>
                  <a:lnTo>
                    <a:pt x="121" y="316"/>
                  </a:lnTo>
                  <a:lnTo>
                    <a:pt x="116" y="323"/>
                  </a:lnTo>
                  <a:lnTo>
                    <a:pt x="116" y="327"/>
                  </a:lnTo>
                  <a:lnTo>
                    <a:pt x="116" y="332"/>
                  </a:lnTo>
                  <a:lnTo>
                    <a:pt x="118" y="339"/>
                  </a:lnTo>
                  <a:lnTo>
                    <a:pt x="118" y="341"/>
                  </a:lnTo>
                  <a:lnTo>
                    <a:pt x="118" y="343"/>
                  </a:lnTo>
                  <a:lnTo>
                    <a:pt x="118" y="343"/>
                  </a:lnTo>
                  <a:lnTo>
                    <a:pt x="118" y="343"/>
                  </a:lnTo>
                  <a:lnTo>
                    <a:pt x="116" y="341"/>
                  </a:lnTo>
                  <a:lnTo>
                    <a:pt x="116" y="341"/>
                  </a:lnTo>
                  <a:lnTo>
                    <a:pt x="118" y="343"/>
                  </a:lnTo>
                  <a:lnTo>
                    <a:pt x="118" y="345"/>
                  </a:lnTo>
                  <a:lnTo>
                    <a:pt x="123" y="350"/>
                  </a:lnTo>
                  <a:lnTo>
                    <a:pt x="130" y="354"/>
                  </a:lnTo>
                  <a:lnTo>
                    <a:pt x="134" y="359"/>
                  </a:lnTo>
                  <a:lnTo>
                    <a:pt x="141" y="361"/>
                  </a:lnTo>
                  <a:lnTo>
                    <a:pt x="145" y="363"/>
                  </a:lnTo>
                  <a:lnTo>
                    <a:pt x="148" y="366"/>
                  </a:lnTo>
                  <a:lnTo>
                    <a:pt x="152" y="368"/>
                  </a:lnTo>
                  <a:lnTo>
                    <a:pt x="152" y="372"/>
                  </a:lnTo>
                  <a:lnTo>
                    <a:pt x="154" y="375"/>
                  </a:lnTo>
                  <a:lnTo>
                    <a:pt x="157" y="375"/>
                  </a:lnTo>
                  <a:lnTo>
                    <a:pt x="159" y="377"/>
                  </a:lnTo>
                  <a:lnTo>
                    <a:pt x="161" y="377"/>
                  </a:lnTo>
                  <a:lnTo>
                    <a:pt x="163" y="377"/>
                  </a:lnTo>
                  <a:lnTo>
                    <a:pt x="166" y="377"/>
                  </a:lnTo>
                  <a:lnTo>
                    <a:pt x="166" y="377"/>
                  </a:lnTo>
                  <a:lnTo>
                    <a:pt x="163" y="377"/>
                  </a:lnTo>
                  <a:lnTo>
                    <a:pt x="161" y="379"/>
                  </a:lnTo>
                  <a:lnTo>
                    <a:pt x="157" y="381"/>
                  </a:lnTo>
                  <a:lnTo>
                    <a:pt x="150" y="386"/>
                  </a:lnTo>
                  <a:lnTo>
                    <a:pt x="145" y="386"/>
                  </a:lnTo>
                  <a:lnTo>
                    <a:pt x="141" y="386"/>
                  </a:lnTo>
                  <a:lnTo>
                    <a:pt x="139" y="386"/>
                  </a:lnTo>
                  <a:lnTo>
                    <a:pt x="139" y="386"/>
                  </a:lnTo>
                  <a:lnTo>
                    <a:pt x="136" y="386"/>
                  </a:lnTo>
                  <a:lnTo>
                    <a:pt x="136" y="388"/>
                  </a:lnTo>
                  <a:lnTo>
                    <a:pt x="136" y="390"/>
                  </a:lnTo>
                  <a:lnTo>
                    <a:pt x="134" y="392"/>
                  </a:lnTo>
                  <a:lnTo>
                    <a:pt x="132" y="397"/>
                  </a:lnTo>
                  <a:lnTo>
                    <a:pt x="127" y="401"/>
                  </a:lnTo>
                  <a:lnTo>
                    <a:pt x="123" y="401"/>
                  </a:lnTo>
                  <a:lnTo>
                    <a:pt x="116" y="404"/>
                  </a:lnTo>
                  <a:lnTo>
                    <a:pt x="112" y="406"/>
                  </a:lnTo>
                  <a:lnTo>
                    <a:pt x="107" y="408"/>
                  </a:lnTo>
                  <a:lnTo>
                    <a:pt x="105" y="413"/>
                  </a:lnTo>
                  <a:lnTo>
                    <a:pt x="105" y="417"/>
                  </a:lnTo>
                  <a:lnTo>
                    <a:pt x="103" y="424"/>
                  </a:lnTo>
                  <a:lnTo>
                    <a:pt x="103" y="431"/>
                  </a:lnTo>
                  <a:lnTo>
                    <a:pt x="103" y="435"/>
                  </a:lnTo>
                  <a:lnTo>
                    <a:pt x="101" y="437"/>
                  </a:lnTo>
                  <a:lnTo>
                    <a:pt x="103" y="442"/>
                  </a:lnTo>
                  <a:lnTo>
                    <a:pt x="105" y="444"/>
                  </a:lnTo>
                  <a:lnTo>
                    <a:pt x="107" y="448"/>
                  </a:lnTo>
                  <a:lnTo>
                    <a:pt x="110" y="448"/>
                  </a:lnTo>
                  <a:lnTo>
                    <a:pt x="112" y="448"/>
                  </a:lnTo>
                  <a:lnTo>
                    <a:pt x="114" y="451"/>
                  </a:lnTo>
                  <a:lnTo>
                    <a:pt x="116" y="451"/>
                  </a:lnTo>
                  <a:lnTo>
                    <a:pt x="116" y="453"/>
                  </a:lnTo>
                  <a:lnTo>
                    <a:pt x="118" y="457"/>
                  </a:lnTo>
                  <a:lnTo>
                    <a:pt x="118" y="462"/>
                  </a:lnTo>
                  <a:lnTo>
                    <a:pt x="118" y="466"/>
                  </a:lnTo>
                  <a:lnTo>
                    <a:pt x="116" y="466"/>
                  </a:lnTo>
                  <a:lnTo>
                    <a:pt x="116" y="466"/>
                  </a:lnTo>
                  <a:lnTo>
                    <a:pt x="114" y="469"/>
                  </a:lnTo>
                  <a:lnTo>
                    <a:pt x="112" y="471"/>
                  </a:lnTo>
                  <a:lnTo>
                    <a:pt x="110" y="478"/>
                  </a:lnTo>
                  <a:lnTo>
                    <a:pt x="107" y="482"/>
                  </a:lnTo>
                  <a:lnTo>
                    <a:pt x="105" y="484"/>
                  </a:lnTo>
                  <a:lnTo>
                    <a:pt x="103" y="484"/>
                  </a:lnTo>
                  <a:lnTo>
                    <a:pt x="103" y="482"/>
                  </a:lnTo>
                  <a:lnTo>
                    <a:pt x="103" y="482"/>
                  </a:lnTo>
                  <a:lnTo>
                    <a:pt x="101" y="482"/>
                  </a:lnTo>
                  <a:lnTo>
                    <a:pt x="101" y="484"/>
                  </a:lnTo>
                  <a:lnTo>
                    <a:pt x="101" y="487"/>
                  </a:lnTo>
                  <a:lnTo>
                    <a:pt x="101" y="493"/>
                  </a:lnTo>
                  <a:lnTo>
                    <a:pt x="101" y="502"/>
                  </a:lnTo>
                  <a:lnTo>
                    <a:pt x="103" y="507"/>
                  </a:lnTo>
                  <a:lnTo>
                    <a:pt x="103" y="509"/>
                  </a:lnTo>
                  <a:lnTo>
                    <a:pt x="105" y="511"/>
                  </a:lnTo>
                  <a:lnTo>
                    <a:pt x="105" y="511"/>
                  </a:lnTo>
                  <a:lnTo>
                    <a:pt x="105" y="514"/>
                  </a:lnTo>
                  <a:lnTo>
                    <a:pt x="103" y="516"/>
                  </a:lnTo>
                  <a:lnTo>
                    <a:pt x="101" y="518"/>
                  </a:lnTo>
                  <a:lnTo>
                    <a:pt x="98" y="522"/>
                  </a:lnTo>
                  <a:lnTo>
                    <a:pt x="94" y="527"/>
                  </a:lnTo>
                  <a:lnTo>
                    <a:pt x="89" y="529"/>
                  </a:lnTo>
                  <a:lnTo>
                    <a:pt x="87" y="531"/>
                  </a:lnTo>
                  <a:lnTo>
                    <a:pt x="87" y="534"/>
                  </a:lnTo>
                  <a:lnTo>
                    <a:pt x="87" y="538"/>
                  </a:lnTo>
                  <a:lnTo>
                    <a:pt x="89" y="543"/>
                  </a:lnTo>
                  <a:lnTo>
                    <a:pt x="92" y="545"/>
                  </a:lnTo>
                  <a:lnTo>
                    <a:pt x="94" y="547"/>
                  </a:lnTo>
                  <a:lnTo>
                    <a:pt x="98" y="547"/>
                  </a:lnTo>
                  <a:lnTo>
                    <a:pt x="105" y="549"/>
                  </a:lnTo>
                  <a:lnTo>
                    <a:pt x="107" y="547"/>
                  </a:lnTo>
                  <a:lnTo>
                    <a:pt x="110" y="547"/>
                  </a:lnTo>
                  <a:lnTo>
                    <a:pt x="112" y="545"/>
                  </a:lnTo>
                  <a:lnTo>
                    <a:pt x="112" y="543"/>
                  </a:lnTo>
                  <a:lnTo>
                    <a:pt x="114" y="543"/>
                  </a:lnTo>
                  <a:lnTo>
                    <a:pt x="114" y="540"/>
                  </a:lnTo>
                  <a:lnTo>
                    <a:pt x="114" y="543"/>
                  </a:lnTo>
                  <a:lnTo>
                    <a:pt x="116" y="545"/>
                  </a:lnTo>
                  <a:lnTo>
                    <a:pt x="118" y="549"/>
                  </a:lnTo>
                  <a:lnTo>
                    <a:pt x="121" y="552"/>
                  </a:lnTo>
                  <a:lnTo>
                    <a:pt x="123" y="554"/>
                  </a:lnTo>
                  <a:lnTo>
                    <a:pt x="127" y="556"/>
                  </a:lnTo>
                  <a:lnTo>
                    <a:pt x="130" y="556"/>
                  </a:lnTo>
                  <a:lnTo>
                    <a:pt x="134" y="556"/>
                  </a:lnTo>
                  <a:lnTo>
                    <a:pt x="136" y="556"/>
                  </a:lnTo>
                  <a:lnTo>
                    <a:pt x="139" y="556"/>
                  </a:lnTo>
                  <a:lnTo>
                    <a:pt x="139" y="556"/>
                  </a:lnTo>
                  <a:lnTo>
                    <a:pt x="139" y="556"/>
                  </a:lnTo>
                  <a:lnTo>
                    <a:pt x="136" y="558"/>
                  </a:lnTo>
                  <a:lnTo>
                    <a:pt x="132" y="561"/>
                  </a:lnTo>
                  <a:lnTo>
                    <a:pt x="125" y="565"/>
                  </a:lnTo>
                  <a:lnTo>
                    <a:pt x="118" y="570"/>
                  </a:lnTo>
                  <a:lnTo>
                    <a:pt x="112" y="572"/>
                  </a:lnTo>
                  <a:lnTo>
                    <a:pt x="107" y="572"/>
                  </a:lnTo>
                  <a:lnTo>
                    <a:pt x="103" y="572"/>
                  </a:lnTo>
                  <a:lnTo>
                    <a:pt x="101" y="572"/>
                  </a:lnTo>
                  <a:lnTo>
                    <a:pt x="98" y="572"/>
                  </a:lnTo>
                  <a:lnTo>
                    <a:pt x="96" y="572"/>
                  </a:lnTo>
                  <a:lnTo>
                    <a:pt x="96" y="574"/>
                  </a:lnTo>
                  <a:lnTo>
                    <a:pt x="96" y="579"/>
                  </a:lnTo>
                  <a:lnTo>
                    <a:pt x="96" y="583"/>
                  </a:lnTo>
                  <a:lnTo>
                    <a:pt x="96" y="596"/>
                  </a:lnTo>
                  <a:lnTo>
                    <a:pt x="96" y="605"/>
                  </a:lnTo>
                  <a:lnTo>
                    <a:pt x="98" y="612"/>
                  </a:lnTo>
                  <a:lnTo>
                    <a:pt x="101" y="617"/>
                  </a:lnTo>
                  <a:lnTo>
                    <a:pt x="105" y="619"/>
                  </a:lnTo>
                  <a:lnTo>
                    <a:pt x="105" y="621"/>
                  </a:lnTo>
                  <a:lnTo>
                    <a:pt x="107" y="621"/>
                  </a:lnTo>
                  <a:lnTo>
                    <a:pt x="107" y="621"/>
                  </a:lnTo>
                  <a:lnTo>
                    <a:pt x="105" y="623"/>
                  </a:lnTo>
                  <a:lnTo>
                    <a:pt x="107" y="623"/>
                  </a:lnTo>
                  <a:lnTo>
                    <a:pt x="110" y="623"/>
                  </a:lnTo>
                  <a:lnTo>
                    <a:pt x="114" y="623"/>
                  </a:lnTo>
                  <a:lnTo>
                    <a:pt x="121" y="621"/>
                  </a:lnTo>
                  <a:lnTo>
                    <a:pt x="127" y="621"/>
                  </a:lnTo>
                  <a:lnTo>
                    <a:pt x="132" y="621"/>
                  </a:lnTo>
                  <a:lnTo>
                    <a:pt x="136" y="621"/>
                  </a:lnTo>
                  <a:lnTo>
                    <a:pt x="136" y="621"/>
                  </a:lnTo>
                  <a:lnTo>
                    <a:pt x="139" y="621"/>
                  </a:lnTo>
                  <a:lnTo>
                    <a:pt x="139" y="621"/>
                  </a:lnTo>
                  <a:lnTo>
                    <a:pt x="141" y="621"/>
                  </a:lnTo>
                  <a:lnTo>
                    <a:pt x="145" y="619"/>
                  </a:lnTo>
                  <a:lnTo>
                    <a:pt x="152" y="617"/>
                  </a:lnTo>
                  <a:lnTo>
                    <a:pt x="157" y="617"/>
                  </a:lnTo>
                  <a:lnTo>
                    <a:pt x="161" y="614"/>
                  </a:lnTo>
                  <a:lnTo>
                    <a:pt x="163" y="614"/>
                  </a:lnTo>
                  <a:lnTo>
                    <a:pt x="166" y="617"/>
                  </a:lnTo>
                  <a:lnTo>
                    <a:pt x="168" y="619"/>
                  </a:lnTo>
                  <a:lnTo>
                    <a:pt x="168" y="621"/>
                  </a:lnTo>
                  <a:lnTo>
                    <a:pt x="168" y="623"/>
                  </a:lnTo>
                  <a:lnTo>
                    <a:pt x="170" y="626"/>
                  </a:lnTo>
                  <a:lnTo>
                    <a:pt x="172" y="626"/>
                  </a:lnTo>
                  <a:lnTo>
                    <a:pt x="175" y="628"/>
                  </a:lnTo>
                  <a:lnTo>
                    <a:pt x="175" y="628"/>
                  </a:lnTo>
                  <a:lnTo>
                    <a:pt x="172" y="630"/>
                  </a:lnTo>
                  <a:lnTo>
                    <a:pt x="170" y="632"/>
                  </a:lnTo>
                  <a:lnTo>
                    <a:pt x="163" y="635"/>
                  </a:lnTo>
                  <a:lnTo>
                    <a:pt x="159" y="639"/>
                  </a:lnTo>
                  <a:lnTo>
                    <a:pt x="154" y="641"/>
                  </a:lnTo>
                  <a:lnTo>
                    <a:pt x="152" y="641"/>
                  </a:lnTo>
                  <a:lnTo>
                    <a:pt x="152" y="644"/>
                  </a:lnTo>
                  <a:lnTo>
                    <a:pt x="152" y="644"/>
                  </a:lnTo>
                  <a:lnTo>
                    <a:pt x="150" y="646"/>
                  </a:lnTo>
                  <a:lnTo>
                    <a:pt x="148" y="646"/>
                  </a:lnTo>
                  <a:lnTo>
                    <a:pt x="145" y="648"/>
                  </a:lnTo>
                  <a:lnTo>
                    <a:pt x="141" y="650"/>
                  </a:lnTo>
                  <a:lnTo>
                    <a:pt x="134" y="655"/>
                  </a:lnTo>
                  <a:lnTo>
                    <a:pt x="116" y="661"/>
                  </a:lnTo>
                  <a:lnTo>
                    <a:pt x="105" y="666"/>
                  </a:lnTo>
                  <a:lnTo>
                    <a:pt x="98" y="666"/>
                  </a:lnTo>
                  <a:lnTo>
                    <a:pt x="96" y="670"/>
                  </a:lnTo>
                  <a:lnTo>
                    <a:pt x="96" y="673"/>
                  </a:lnTo>
                  <a:lnTo>
                    <a:pt x="96" y="673"/>
                  </a:lnTo>
                  <a:lnTo>
                    <a:pt x="96" y="670"/>
                  </a:lnTo>
                  <a:lnTo>
                    <a:pt x="96" y="670"/>
                  </a:lnTo>
                  <a:lnTo>
                    <a:pt x="94" y="668"/>
                  </a:lnTo>
                  <a:lnTo>
                    <a:pt x="94" y="668"/>
                  </a:lnTo>
                  <a:lnTo>
                    <a:pt x="94" y="668"/>
                  </a:lnTo>
                  <a:lnTo>
                    <a:pt x="96" y="673"/>
                  </a:lnTo>
                  <a:lnTo>
                    <a:pt x="96" y="679"/>
                  </a:lnTo>
                  <a:lnTo>
                    <a:pt x="96" y="686"/>
                  </a:lnTo>
                  <a:lnTo>
                    <a:pt x="96" y="691"/>
                  </a:lnTo>
                  <a:lnTo>
                    <a:pt x="98" y="693"/>
                  </a:lnTo>
                  <a:lnTo>
                    <a:pt x="98" y="695"/>
                  </a:lnTo>
                  <a:lnTo>
                    <a:pt x="98" y="695"/>
                  </a:lnTo>
                  <a:lnTo>
                    <a:pt x="98" y="697"/>
                  </a:lnTo>
                  <a:lnTo>
                    <a:pt x="98" y="700"/>
                  </a:lnTo>
                  <a:lnTo>
                    <a:pt x="98" y="704"/>
                  </a:lnTo>
                  <a:lnTo>
                    <a:pt x="101" y="713"/>
                  </a:lnTo>
                  <a:lnTo>
                    <a:pt x="101" y="722"/>
                  </a:lnTo>
                  <a:lnTo>
                    <a:pt x="101" y="726"/>
                  </a:lnTo>
                  <a:lnTo>
                    <a:pt x="96" y="731"/>
                  </a:lnTo>
                  <a:lnTo>
                    <a:pt x="92" y="733"/>
                  </a:lnTo>
                  <a:lnTo>
                    <a:pt x="85" y="735"/>
                  </a:lnTo>
                  <a:lnTo>
                    <a:pt x="80" y="738"/>
                  </a:lnTo>
                  <a:lnTo>
                    <a:pt x="78" y="738"/>
                  </a:lnTo>
                  <a:lnTo>
                    <a:pt x="76" y="740"/>
                  </a:lnTo>
                  <a:lnTo>
                    <a:pt x="80" y="744"/>
                  </a:lnTo>
                  <a:lnTo>
                    <a:pt x="80" y="751"/>
                  </a:lnTo>
                  <a:lnTo>
                    <a:pt x="83" y="756"/>
                  </a:lnTo>
                  <a:lnTo>
                    <a:pt x="83" y="760"/>
                  </a:lnTo>
                  <a:lnTo>
                    <a:pt x="85" y="762"/>
                  </a:lnTo>
                  <a:lnTo>
                    <a:pt x="87" y="765"/>
                  </a:lnTo>
                  <a:lnTo>
                    <a:pt x="92" y="767"/>
                  </a:lnTo>
                  <a:lnTo>
                    <a:pt x="98" y="769"/>
                  </a:lnTo>
                  <a:lnTo>
                    <a:pt x="114" y="769"/>
                  </a:lnTo>
                  <a:lnTo>
                    <a:pt x="125" y="765"/>
                  </a:lnTo>
                  <a:lnTo>
                    <a:pt x="136" y="760"/>
                  </a:lnTo>
                  <a:lnTo>
                    <a:pt x="148" y="756"/>
                  </a:lnTo>
                  <a:lnTo>
                    <a:pt x="154" y="756"/>
                  </a:lnTo>
                  <a:lnTo>
                    <a:pt x="161" y="758"/>
                  </a:lnTo>
                  <a:lnTo>
                    <a:pt x="166" y="760"/>
                  </a:lnTo>
                  <a:lnTo>
                    <a:pt x="168" y="765"/>
                  </a:lnTo>
                  <a:lnTo>
                    <a:pt x="168" y="771"/>
                  </a:lnTo>
                  <a:lnTo>
                    <a:pt x="163" y="778"/>
                  </a:lnTo>
                  <a:lnTo>
                    <a:pt x="159" y="785"/>
                  </a:lnTo>
                  <a:lnTo>
                    <a:pt x="154" y="791"/>
                  </a:lnTo>
                  <a:lnTo>
                    <a:pt x="150" y="796"/>
                  </a:lnTo>
                  <a:lnTo>
                    <a:pt x="148" y="800"/>
                  </a:lnTo>
                  <a:lnTo>
                    <a:pt x="148" y="803"/>
                  </a:lnTo>
                  <a:lnTo>
                    <a:pt x="145" y="807"/>
                  </a:lnTo>
                  <a:lnTo>
                    <a:pt x="145" y="809"/>
                  </a:lnTo>
                  <a:lnTo>
                    <a:pt x="143" y="812"/>
                  </a:lnTo>
                  <a:lnTo>
                    <a:pt x="139" y="816"/>
                  </a:lnTo>
                  <a:lnTo>
                    <a:pt x="136" y="818"/>
                  </a:lnTo>
                  <a:lnTo>
                    <a:pt x="132" y="823"/>
                  </a:lnTo>
                  <a:lnTo>
                    <a:pt x="130" y="823"/>
                  </a:lnTo>
                  <a:lnTo>
                    <a:pt x="127" y="825"/>
                  </a:lnTo>
                  <a:lnTo>
                    <a:pt x="123" y="827"/>
                  </a:lnTo>
                  <a:lnTo>
                    <a:pt x="118" y="830"/>
                  </a:lnTo>
                  <a:lnTo>
                    <a:pt x="112" y="832"/>
                  </a:lnTo>
                  <a:lnTo>
                    <a:pt x="105" y="836"/>
                  </a:lnTo>
                  <a:lnTo>
                    <a:pt x="101" y="841"/>
                  </a:lnTo>
                  <a:lnTo>
                    <a:pt x="96" y="845"/>
                  </a:lnTo>
                  <a:lnTo>
                    <a:pt x="96" y="852"/>
                  </a:lnTo>
                  <a:lnTo>
                    <a:pt x="96" y="859"/>
                  </a:lnTo>
                  <a:lnTo>
                    <a:pt x="96" y="865"/>
                  </a:lnTo>
                  <a:lnTo>
                    <a:pt x="96" y="868"/>
                  </a:lnTo>
                  <a:lnTo>
                    <a:pt x="98" y="872"/>
                  </a:lnTo>
                  <a:lnTo>
                    <a:pt x="105" y="874"/>
                  </a:lnTo>
                  <a:lnTo>
                    <a:pt x="110" y="877"/>
                  </a:lnTo>
                  <a:lnTo>
                    <a:pt x="114" y="881"/>
                  </a:lnTo>
                  <a:lnTo>
                    <a:pt x="121" y="888"/>
                  </a:lnTo>
                  <a:lnTo>
                    <a:pt x="127" y="888"/>
                  </a:lnTo>
                  <a:lnTo>
                    <a:pt x="132" y="888"/>
                  </a:lnTo>
                  <a:lnTo>
                    <a:pt x="136" y="888"/>
                  </a:lnTo>
                  <a:lnTo>
                    <a:pt x="141" y="888"/>
                  </a:lnTo>
                  <a:lnTo>
                    <a:pt x="148" y="888"/>
                  </a:lnTo>
                  <a:lnTo>
                    <a:pt x="154" y="883"/>
                  </a:lnTo>
                  <a:lnTo>
                    <a:pt x="175" y="870"/>
                  </a:lnTo>
                  <a:lnTo>
                    <a:pt x="197" y="852"/>
                  </a:lnTo>
                  <a:lnTo>
                    <a:pt x="217" y="830"/>
                  </a:lnTo>
                  <a:lnTo>
                    <a:pt x="233" y="805"/>
                  </a:lnTo>
                  <a:lnTo>
                    <a:pt x="242" y="785"/>
                  </a:lnTo>
                  <a:lnTo>
                    <a:pt x="251" y="771"/>
                  </a:lnTo>
                  <a:lnTo>
                    <a:pt x="260" y="760"/>
                  </a:lnTo>
                  <a:lnTo>
                    <a:pt x="266" y="747"/>
                  </a:lnTo>
                  <a:lnTo>
                    <a:pt x="275" y="729"/>
                  </a:lnTo>
                  <a:lnTo>
                    <a:pt x="280" y="711"/>
                  </a:lnTo>
                  <a:lnTo>
                    <a:pt x="284" y="691"/>
                  </a:lnTo>
                  <a:lnTo>
                    <a:pt x="289" y="670"/>
                  </a:lnTo>
                  <a:lnTo>
                    <a:pt x="293" y="652"/>
                  </a:lnTo>
                  <a:lnTo>
                    <a:pt x="298" y="637"/>
                  </a:lnTo>
                  <a:lnTo>
                    <a:pt x="298" y="621"/>
                  </a:lnTo>
                  <a:lnTo>
                    <a:pt x="287" y="608"/>
                  </a:lnTo>
                  <a:lnTo>
                    <a:pt x="273" y="601"/>
                  </a:lnTo>
                  <a:lnTo>
                    <a:pt x="253" y="596"/>
                  </a:lnTo>
                  <a:lnTo>
                    <a:pt x="240" y="599"/>
                  </a:lnTo>
                  <a:lnTo>
                    <a:pt x="228" y="603"/>
                  </a:lnTo>
                  <a:lnTo>
                    <a:pt x="219" y="603"/>
                  </a:lnTo>
                  <a:lnTo>
                    <a:pt x="213" y="596"/>
                  </a:lnTo>
                  <a:lnTo>
                    <a:pt x="208" y="592"/>
                  </a:lnTo>
                  <a:lnTo>
                    <a:pt x="204" y="590"/>
                  </a:lnTo>
                  <a:lnTo>
                    <a:pt x="197" y="587"/>
                  </a:lnTo>
                  <a:lnTo>
                    <a:pt x="192" y="585"/>
                  </a:lnTo>
                  <a:lnTo>
                    <a:pt x="188" y="585"/>
                  </a:lnTo>
                  <a:lnTo>
                    <a:pt x="186" y="581"/>
                  </a:lnTo>
                  <a:lnTo>
                    <a:pt x="184" y="579"/>
                  </a:lnTo>
                  <a:lnTo>
                    <a:pt x="184" y="574"/>
                  </a:lnTo>
                  <a:lnTo>
                    <a:pt x="186" y="570"/>
                  </a:lnTo>
                  <a:lnTo>
                    <a:pt x="190" y="565"/>
                  </a:lnTo>
                  <a:lnTo>
                    <a:pt x="197" y="561"/>
                  </a:lnTo>
                  <a:lnTo>
                    <a:pt x="206" y="554"/>
                  </a:lnTo>
                  <a:lnTo>
                    <a:pt x="215" y="545"/>
                  </a:lnTo>
                  <a:lnTo>
                    <a:pt x="233" y="531"/>
                  </a:lnTo>
                  <a:lnTo>
                    <a:pt x="249" y="518"/>
                  </a:lnTo>
                  <a:lnTo>
                    <a:pt x="262" y="507"/>
                  </a:lnTo>
                  <a:lnTo>
                    <a:pt x="278" y="489"/>
                  </a:lnTo>
                  <a:lnTo>
                    <a:pt x="289" y="475"/>
                  </a:lnTo>
                  <a:lnTo>
                    <a:pt x="298" y="466"/>
                  </a:lnTo>
                  <a:lnTo>
                    <a:pt x="302" y="460"/>
                  </a:lnTo>
                  <a:lnTo>
                    <a:pt x="309" y="455"/>
                  </a:lnTo>
                  <a:lnTo>
                    <a:pt x="323" y="453"/>
                  </a:lnTo>
                  <a:lnTo>
                    <a:pt x="338" y="451"/>
                  </a:lnTo>
                  <a:lnTo>
                    <a:pt x="354" y="448"/>
                  </a:lnTo>
                  <a:lnTo>
                    <a:pt x="374" y="446"/>
                  </a:lnTo>
                  <a:lnTo>
                    <a:pt x="401" y="444"/>
                  </a:lnTo>
                  <a:lnTo>
                    <a:pt x="412" y="444"/>
                  </a:lnTo>
                  <a:lnTo>
                    <a:pt x="419" y="442"/>
                  </a:lnTo>
                  <a:lnTo>
                    <a:pt x="417" y="435"/>
                  </a:lnTo>
                  <a:lnTo>
                    <a:pt x="412" y="428"/>
                  </a:lnTo>
                  <a:lnTo>
                    <a:pt x="408" y="424"/>
                  </a:lnTo>
                  <a:lnTo>
                    <a:pt x="406" y="422"/>
                  </a:lnTo>
                  <a:lnTo>
                    <a:pt x="403" y="419"/>
                  </a:lnTo>
                  <a:lnTo>
                    <a:pt x="401" y="419"/>
                  </a:lnTo>
                  <a:lnTo>
                    <a:pt x="401" y="419"/>
                  </a:lnTo>
                  <a:lnTo>
                    <a:pt x="399" y="417"/>
                  </a:lnTo>
                  <a:lnTo>
                    <a:pt x="397" y="417"/>
                  </a:lnTo>
                  <a:lnTo>
                    <a:pt x="394" y="415"/>
                  </a:lnTo>
                  <a:lnTo>
                    <a:pt x="390" y="41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60" name="Freeform 169"/>
            <p:cNvSpPr>
              <a:spLocks/>
            </p:cNvSpPr>
            <p:nvPr/>
          </p:nvSpPr>
          <p:spPr bwMode="auto">
            <a:xfrm>
              <a:off x="8137525" y="527050"/>
              <a:ext cx="665163" cy="1409700"/>
            </a:xfrm>
            <a:custGeom>
              <a:avLst/>
              <a:gdLst>
                <a:gd name="T0" fmla="*/ 406 w 419"/>
                <a:gd name="T1" fmla="*/ 399 h 888"/>
                <a:gd name="T2" fmla="*/ 394 w 419"/>
                <a:gd name="T3" fmla="*/ 357 h 888"/>
                <a:gd name="T4" fmla="*/ 374 w 419"/>
                <a:gd name="T5" fmla="*/ 366 h 888"/>
                <a:gd name="T6" fmla="*/ 300 w 419"/>
                <a:gd name="T7" fmla="*/ 352 h 888"/>
                <a:gd name="T8" fmla="*/ 284 w 419"/>
                <a:gd name="T9" fmla="*/ 350 h 888"/>
                <a:gd name="T10" fmla="*/ 264 w 419"/>
                <a:gd name="T11" fmla="*/ 310 h 888"/>
                <a:gd name="T12" fmla="*/ 291 w 419"/>
                <a:gd name="T13" fmla="*/ 294 h 888"/>
                <a:gd name="T14" fmla="*/ 262 w 419"/>
                <a:gd name="T15" fmla="*/ 267 h 888"/>
                <a:gd name="T16" fmla="*/ 280 w 419"/>
                <a:gd name="T17" fmla="*/ 220 h 888"/>
                <a:gd name="T18" fmla="*/ 255 w 419"/>
                <a:gd name="T19" fmla="*/ 195 h 888"/>
                <a:gd name="T20" fmla="*/ 275 w 419"/>
                <a:gd name="T21" fmla="*/ 177 h 888"/>
                <a:gd name="T22" fmla="*/ 307 w 419"/>
                <a:gd name="T23" fmla="*/ 155 h 888"/>
                <a:gd name="T24" fmla="*/ 327 w 419"/>
                <a:gd name="T25" fmla="*/ 117 h 888"/>
                <a:gd name="T26" fmla="*/ 291 w 419"/>
                <a:gd name="T27" fmla="*/ 92 h 888"/>
                <a:gd name="T28" fmla="*/ 329 w 419"/>
                <a:gd name="T29" fmla="*/ 38 h 888"/>
                <a:gd name="T30" fmla="*/ 379 w 419"/>
                <a:gd name="T31" fmla="*/ 7 h 888"/>
                <a:gd name="T32" fmla="*/ 262 w 419"/>
                <a:gd name="T33" fmla="*/ 20 h 888"/>
                <a:gd name="T34" fmla="*/ 224 w 419"/>
                <a:gd name="T35" fmla="*/ 43 h 888"/>
                <a:gd name="T36" fmla="*/ 127 w 419"/>
                <a:gd name="T37" fmla="*/ 25 h 888"/>
                <a:gd name="T38" fmla="*/ 118 w 419"/>
                <a:gd name="T39" fmla="*/ 61 h 888"/>
                <a:gd name="T40" fmla="*/ 134 w 419"/>
                <a:gd name="T41" fmla="*/ 94 h 888"/>
                <a:gd name="T42" fmla="*/ 125 w 419"/>
                <a:gd name="T43" fmla="*/ 121 h 888"/>
                <a:gd name="T44" fmla="*/ 83 w 419"/>
                <a:gd name="T45" fmla="*/ 137 h 888"/>
                <a:gd name="T46" fmla="*/ 6 w 419"/>
                <a:gd name="T47" fmla="*/ 141 h 888"/>
                <a:gd name="T48" fmla="*/ 4 w 419"/>
                <a:gd name="T49" fmla="*/ 179 h 888"/>
                <a:gd name="T50" fmla="*/ 22 w 419"/>
                <a:gd name="T51" fmla="*/ 211 h 888"/>
                <a:gd name="T52" fmla="*/ 62 w 419"/>
                <a:gd name="T53" fmla="*/ 222 h 888"/>
                <a:gd name="T54" fmla="*/ 103 w 419"/>
                <a:gd name="T55" fmla="*/ 249 h 888"/>
                <a:gd name="T56" fmla="*/ 123 w 419"/>
                <a:gd name="T57" fmla="*/ 310 h 888"/>
                <a:gd name="T58" fmla="*/ 116 w 419"/>
                <a:gd name="T59" fmla="*/ 341 h 888"/>
                <a:gd name="T60" fmla="*/ 152 w 419"/>
                <a:gd name="T61" fmla="*/ 368 h 888"/>
                <a:gd name="T62" fmla="*/ 161 w 419"/>
                <a:gd name="T63" fmla="*/ 379 h 888"/>
                <a:gd name="T64" fmla="*/ 134 w 419"/>
                <a:gd name="T65" fmla="*/ 392 h 888"/>
                <a:gd name="T66" fmla="*/ 103 w 419"/>
                <a:gd name="T67" fmla="*/ 431 h 888"/>
                <a:gd name="T68" fmla="*/ 116 w 419"/>
                <a:gd name="T69" fmla="*/ 453 h 888"/>
                <a:gd name="T70" fmla="*/ 105 w 419"/>
                <a:gd name="T71" fmla="*/ 484 h 888"/>
                <a:gd name="T72" fmla="*/ 103 w 419"/>
                <a:gd name="T73" fmla="*/ 509 h 888"/>
                <a:gd name="T74" fmla="*/ 87 w 419"/>
                <a:gd name="T75" fmla="*/ 534 h 888"/>
                <a:gd name="T76" fmla="*/ 112 w 419"/>
                <a:gd name="T77" fmla="*/ 543 h 888"/>
                <a:gd name="T78" fmla="*/ 134 w 419"/>
                <a:gd name="T79" fmla="*/ 556 h 888"/>
                <a:gd name="T80" fmla="*/ 107 w 419"/>
                <a:gd name="T81" fmla="*/ 572 h 888"/>
                <a:gd name="T82" fmla="*/ 98 w 419"/>
                <a:gd name="T83" fmla="*/ 612 h 888"/>
                <a:gd name="T84" fmla="*/ 121 w 419"/>
                <a:gd name="T85" fmla="*/ 621 h 888"/>
                <a:gd name="T86" fmla="*/ 157 w 419"/>
                <a:gd name="T87" fmla="*/ 617 h 888"/>
                <a:gd name="T88" fmla="*/ 175 w 419"/>
                <a:gd name="T89" fmla="*/ 628 h 888"/>
                <a:gd name="T90" fmla="*/ 148 w 419"/>
                <a:gd name="T91" fmla="*/ 646 h 888"/>
                <a:gd name="T92" fmla="*/ 96 w 419"/>
                <a:gd name="T93" fmla="*/ 670 h 888"/>
                <a:gd name="T94" fmla="*/ 98 w 419"/>
                <a:gd name="T95" fmla="*/ 695 h 888"/>
                <a:gd name="T96" fmla="*/ 85 w 419"/>
                <a:gd name="T97" fmla="*/ 735 h 888"/>
                <a:gd name="T98" fmla="*/ 92 w 419"/>
                <a:gd name="T99" fmla="*/ 767 h 888"/>
                <a:gd name="T100" fmla="*/ 168 w 419"/>
                <a:gd name="T101" fmla="*/ 771 h 888"/>
                <a:gd name="T102" fmla="*/ 139 w 419"/>
                <a:gd name="T103" fmla="*/ 816 h 888"/>
                <a:gd name="T104" fmla="*/ 96 w 419"/>
                <a:gd name="T105" fmla="*/ 845 h 888"/>
                <a:gd name="T106" fmla="*/ 127 w 419"/>
                <a:gd name="T107" fmla="*/ 888 h 888"/>
                <a:gd name="T108" fmla="*/ 242 w 419"/>
                <a:gd name="T109" fmla="*/ 785 h 888"/>
                <a:gd name="T110" fmla="*/ 298 w 419"/>
                <a:gd name="T111" fmla="*/ 621 h 888"/>
                <a:gd name="T112" fmla="*/ 197 w 419"/>
                <a:gd name="T113" fmla="*/ 587 h 888"/>
                <a:gd name="T114" fmla="*/ 215 w 419"/>
                <a:gd name="T115" fmla="*/ 545 h 888"/>
                <a:gd name="T116" fmla="*/ 338 w 419"/>
                <a:gd name="T117" fmla="*/ 451 h 888"/>
                <a:gd name="T118" fmla="*/ 403 w 419"/>
                <a:gd name="T119" fmla="*/ 419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9" h="888">
                  <a:moveTo>
                    <a:pt x="390" y="410"/>
                  </a:moveTo>
                  <a:lnTo>
                    <a:pt x="388" y="406"/>
                  </a:lnTo>
                  <a:lnTo>
                    <a:pt x="385" y="404"/>
                  </a:lnTo>
                  <a:lnTo>
                    <a:pt x="385" y="401"/>
                  </a:lnTo>
                  <a:lnTo>
                    <a:pt x="385" y="401"/>
                  </a:lnTo>
                  <a:lnTo>
                    <a:pt x="388" y="401"/>
                  </a:lnTo>
                  <a:lnTo>
                    <a:pt x="392" y="401"/>
                  </a:lnTo>
                  <a:lnTo>
                    <a:pt x="397" y="401"/>
                  </a:lnTo>
                  <a:lnTo>
                    <a:pt x="401" y="401"/>
                  </a:lnTo>
                  <a:lnTo>
                    <a:pt x="406" y="399"/>
                  </a:lnTo>
                  <a:lnTo>
                    <a:pt x="412" y="395"/>
                  </a:lnTo>
                  <a:lnTo>
                    <a:pt x="414" y="392"/>
                  </a:lnTo>
                  <a:lnTo>
                    <a:pt x="414" y="390"/>
                  </a:lnTo>
                  <a:lnTo>
                    <a:pt x="412" y="386"/>
                  </a:lnTo>
                  <a:lnTo>
                    <a:pt x="410" y="383"/>
                  </a:lnTo>
                  <a:lnTo>
                    <a:pt x="406" y="379"/>
                  </a:lnTo>
                  <a:lnTo>
                    <a:pt x="401" y="372"/>
                  </a:lnTo>
                  <a:lnTo>
                    <a:pt x="399" y="366"/>
                  </a:lnTo>
                  <a:lnTo>
                    <a:pt x="397" y="361"/>
                  </a:lnTo>
                  <a:lnTo>
                    <a:pt x="394" y="357"/>
                  </a:lnTo>
                  <a:lnTo>
                    <a:pt x="394" y="357"/>
                  </a:lnTo>
                  <a:lnTo>
                    <a:pt x="394" y="357"/>
                  </a:lnTo>
                  <a:lnTo>
                    <a:pt x="394" y="359"/>
                  </a:lnTo>
                  <a:lnTo>
                    <a:pt x="394" y="361"/>
                  </a:lnTo>
                  <a:lnTo>
                    <a:pt x="392" y="363"/>
                  </a:lnTo>
                  <a:lnTo>
                    <a:pt x="390" y="366"/>
                  </a:lnTo>
                  <a:lnTo>
                    <a:pt x="388" y="366"/>
                  </a:lnTo>
                  <a:lnTo>
                    <a:pt x="383" y="366"/>
                  </a:lnTo>
                  <a:lnTo>
                    <a:pt x="379" y="366"/>
                  </a:lnTo>
                  <a:lnTo>
                    <a:pt x="374" y="366"/>
                  </a:lnTo>
                  <a:lnTo>
                    <a:pt x="370" y="368"/>
                  </a:lnTo>
                  <a:lnTo>
                    <a:pt x="361" y="370"/>
                  </a:lnTo>
                  <a:lnTo>
                    <a:pt x="352" y="372"/>
                  </a:lnTo>
                  <a:lnTo>
                    <a:pt x="343" y="372"/>
                  </a:lnTo>
                  <a:lnTo>
                    <a:pt x="338" y="372"/>
                  </a:lnTo>
                  <a:lnTo>
                    <a:pt x="334" y="370"/>
                  </a:lnTo>
                  <a:lnTo>
                    <a:pt x="327" y="366"/>
                  </a:lnTo>
                  <a:lnTo>
                    <a:pt x="311" y="357"/>
                  </a:lnTo>
                  <a:lnTo>
                    <a:pt x="305" y="354"/>
                  </a:lnTo>
                  <a:lnTo>
                    <a:pt x="300" y="352"/>
                  </a:lnTo>
                  <a:lnTo>
                    <a:pt x="298" y="352"/>
                  </a:lnTo>
                  <a:lnTo>
                    <a:pt x="296" y="352"/>
                  </a:lnTo>
                  <a:lnTo>
                    <a:pt x="296" y="352"/>
                  </a:lnTo>
                  <a:lnTo>
                    <a:pt x="296" y="352"/>
                  </a:lnTo>
                  <a:lnTo>
                    <a:pt x="296" y="352"/>
                  </a:lnTo>
                  <a:lnTo>
                    <a:pt x="296" y="352"/>
                  </a:lnTo>
                  <a:lnTo>
                    <a:pt x="296" y="352"/>
                  </a:lnTo>
                  <a:lnTo>
                    <a:pt x="293" y="352"/>
                  </a:lnTo>
                  <a:lnTo>
                    <a:pt x="289" y="352"/>
                  </a:lnTo>
                  <a:lnTo>
                    <a:pt x="284" y="350"/>
                  </a:lnTo>
                  <a:lnTo>
                    <a:pt x="275" y="348"/>
                  </a:lnTo>
                  <a:lnTo>
                    <a:pt x="271" y="345"/>
                  </a:lnTo>
                  <a:lnTo>
                    <a:pt x="266" y="343"/>
                  </a:lnTo>
                  <a:lnTo>
                    <a:pt x="264" y="339"/>
                  </a:lnTo>
                  <a:lnTo>
                    <a:pt x="264" y="336"/>
                  </a:lnTo>
                  <a:lnTo>
                    <a:pt x="264" y="332"/>
                  </a:lnTo>
                  <a:lnTo>
                    <a:pt x="266" y="327"/>
                  </a:lnTo>
                  <a:lnTo>
                    <a:pt x="264" y="318"/>
                  </a:lnTo>
                  <a:lnTo>
                    <a:pt x="264" y="314"/>
                  </a:lnTo>
                  <a:lnTo>
                    <a:pt x="264" y="310"/>
                  </a:lnTo>
                  <a:lnTo>
                    <a:pt x="264" y="310"/>
                  </a:lnTo>
                  <a:lnTo>
                    <a:pt x="266" y="310"/>
                  </a:lnTo>
                  <a:lnTo>
                    <a:pt x="266" y="310"/>
                  </a:lnTo>
                  <a:lnTo>
                    <a:pt x="271" y="310"/>
                  </a:lnTo>
                  <a:lnTo>
                    <a:pt x="273" y="310"/>
                  </a:lnTo>
                  <a:lnTo>
                    <a:pt x="278" y="307"/>
                  </a:lnTo>
                  <a:lnTo>
                    <a:pt x="284" y="303"/>
                  </a:lnTo>
                  <a:lnTo>
                    <a:pt x="289" y="298"/>
                  </a:lnTo>
                  <a:lnTo>
                    <a:pt x="291" y="296"/>
                  </a:lnTo>
                  <a:lnTo>
                    <a:pt x="291" y="294"/>
                  </a:lnTo>
                  <a:lnTo>
                    <a:pt x="291" y="292"/>
                  </a:lnTo>
                  <a:lnTo>
                    <a:pt x="289" y="289"/>
                  </a:lnTo>
                  <a:lnTo>
                    <a:pt x="284" y="289"/>
                  </a:lnTo>
                  <a:lnTo>
                    <a:pt x="280" y="287"/>
                  </a:lnTo>
                  <a:lnTo>
                    <a:pt x="275" y="287"/>
                  </a:lnTo>
                  <a:lnTo>
                    <a:pt x="271" y="285"/>
                  </a:lnTo>
                  <a:lnTo>
                    <a:pt x="264" y="280"/>
                  </a:lnTo>
                  <a:lnTo>
                    <a:pt x="262" y="276"/>
                  </a:lnTo>
                  <a:lnTo>
                    <a:pt x="262" y="274"/>
                  </a:lnTo>
                  <a:lnTo>
                    <a:pt x="262" y="267"/>
                  </a:lnTo>
                  <a:lnTo>
                    <a:pt x="264" y="260"/>
                  </a:lnTo>
                  <a:lnTo>
                    <a:pt x="264" y="251"/>
                  </a:lnTo>
                  <a:lnTo>
                    <a:pt x="266" y="245"/>
                  </a:lnTo>
                  <a:lnTo>
                    <a:pt x="269" y="238"/>
                  </a:lnTo>
                  <a:lnTo>
                    <a:pt x="269" y="236"/>
                  </a:lnTo>
                  <a:lnTo>
                    <a:pt x="271" y="233"/>
                  </a:lnTo>
                  <a:lnTo>
                    <a:pt x="273" y="231"/>
                  </a:lnTo>
                  <a:lnTo>
                    <a:pt x="275" y="229"/>
                  </a:lnTo>
                  <a:lnTo>
                    <a:pt x="278" y="224"/>
                  </a:lnTo>
                  <a:lnTo>
                    <a:pt x="280" y="220"/>
                  </a:lnTo>
                  <a:lnTo>
                    <a:pt x="280" y="215"/>
                  </a:lnTo>
                  <a:lnTo>
                    <a:pt x="278" y="215"/>
                  </a:lnTo>
                  <a:lnTo>
                    <a:pt x="275" y="213"/>
                  </a:lnTo>
                  <a:lnTo>
                    <a:pt x="271" y="213"/>
                  </a:lnTo>
                  <a:lnTo>
                    <a:pt x="266" y="211"/>
                  </a:lnTo>
                  <a:lnTo>
                    <a:pt x="262" y="209"/>
                  </a:lnTo>
                  <a:lnTo>
                    <a:pt x="258" y="204"/>
                  </a:lnTo>
                  <a:lnTo>
                    <a:pt x="255" y="202"/>
                  </a:lnTo>
                  <a:lnTo>
                    <a:pt x="255" y="200"/>
                  </a:lnTo>
                  <a:lnTo>
                    <a:pt x="255" y="195"/>
                  </a:lnTo>
                  <a:lnTo>
                    <a:pt x="255" y="191"/>
                  </a:lnTo>
                  <a:lnTo>
                    <a:pt x="258" y="184"/>
                  </a:lnTo>
                  <a:lnTo>
                    <a:pt x="258" y="177"/>
                  </a:lnTo>
                  <a:lnTo>
                    <a:pt x="258" y="175"/>
                  </a:lnTo>
                  <a:lnTo>
                    <a:pt x="260" y="175"/>
                  </a:lnTo>
                  <a:lnTo>
                    <a:pt x="260" y="175"/>
                  </a:lnTo>
                  <a:lnTo>
                    <a:pt x="262" y="177"/>
                  </a:lnTo>
                  <a:lnTo>
                    <a:pt x="264" y="177"/>
                  </a:lnTo>
                  <a:lnTo>
                    <a:pt x="269" y="179"/>
                  </a:lnTo>
                  <a:lnTo>
                    <a:pt x="275" y="177"/>
                  </a:lnTo>
                  <a:lnTo>
                    <a:pt x="282" y="175"/>
                  </a:lnTo>
                  <a:lnTo>
                    <a:pt x="287" y="173"/>
                  </a:lnTo>
                  <a:lnTo>
                    <a:pt x="289" y="173"/>
                  </a:lnTo>
                  <a:lnTo>
                    <a:pt x="291" y="171"/>
                  </a:lnTo>
                  <a:lnTo>
                    <a:pt x="293" y="168"/>
                  </a:lnTo>
                  <a:lnTo>
                    <a:pt x="296" y="166"/>
                  </a:lnTo>
                  <a:lnTo>
                    <a:pt x="300" y="164"/>
                  </a:lnTo>
                  <a:lnTo>
                    <a:pt x="305" y="162"/>
                  </a:lnTo>
                  <a:lnTo>
                    <a:pt x="307" y="157"/>
                  </a:lnTo>
                  <a:lnTo>
                    <a:pt x="307" y="155"/>
                  </a:lnTo>
                  <a:lnTo>
                    <a:pt x="307" y="150"/>
                  </a:lnTo>
                  <a:lnTo>
                    <a:pt x="307" y="146"/>
                  </a:lnTo>
                  <a:lnTo>
                    <a:pt x="307" y="141"/>
                  </a:lnTo>
                  <a:lnTo>
                    <a:pt x="307" y="137"/>
                  </a:lnTo>
                  <a:lnTo>
                    <a:pt x="307" y="135"/>
                  </a:lnTo>
                  <a:lnTo>
                    <a:pt x="311" y="130"/>
                  </a:lnTo>
                  <a:lnTo>
                    <a:pt x="316" y="128"/>
                  </a:lnTo>
                  <a:lnTo>
                    <a:pt x="323" y="123"/>
                  </a:lnTo>
                  <a:lnTo>
                    <a:pt x="327" y="119"/>
                  </a:lnTo>
                  <a:lnTo>
                    <a:pt x="327" y="117"/>
                  </a:lnTo>
                  <a:lnTo>
                    <a:pt x="327" y="114"/>
                  </a:lnTo>
                  <a:lnTo>
                    <a:pt x="325" y="110"/>
                  </a:lnTo>
                  <a:lnTo>
                    <a:pt x="323" y="108"/>
                  </a:lnTo>
                  <a:lnTo>
                    <a:pt x="318" y="106"/>
                  </a:lnTo>
                  <a:lnTo>
                    <a:pt x="314" y="101"/>
                  </a:lnTo>
                  <a:lnTo>
                    <a:pt x="309" y="99"/>
                  </a:lnTo>
                  <a:lnTo>
                    <a:pt x="305" y="97"/>
                  </a:lnTo>
                  <a:lnTo>
                    <a:pt x="300" y="94"/>
                  </a:lnTo>
                  <a:lnTo>
                    <a:pt x="296" y="92"/>
                  </a:lnTo>
                  <a:lnTo>
                    <a:pt x="291" y="92"/>
                  </a:lnTo>
                  <a:lnTo>
                    <a:pt x="289" y="88"/>
                  </a:lnTo>
                  <a:lnTo>
                    <a:pt x="289" y="83"/>
                  </a:lnTo>
                  <a:lnTo>
                    <a:pt x="291" y="79"/>
                  </a:lnTo>
                  <a:lnTo>
                    <a:pt x="298" y="74"/>
                  </a:lnTo>
                  <a:lnTo>
                    <a:pt x="302" y="70"/>
                  </a:lnTo>
                  <a:lnTo>
                    <a:pt x="311" y="63"/>
                  </a:lnTo>
                  <a:lnTo>
                    <a:pt x="318" y="56"/>
                  </a:lnTo>
                  <a:lnTo>
                    <a:pt x="323" y="49"/>
                  </a:lnTo>
                  <a:lnTo>
                    <a:pt x="325" y="45"/>
                  </a:lnTo>
                  <a:lnTo>
                    <a:pt x="329" y="38"/>
                  </a:lnTo>
                  <a:lnTo>
                    <a:pt x="334" y="34"/>
                  </a:lnTo>
                  <a:lnTo>
                    <a:pt x="336" y="29"/>
                  </a:lnTo>
                  <a:lnTo>
                    <a:pt x="340" y="27"/>
                  </a:lnTo>
                  <a:lnTo>
                    <a:pt x="343" y="25"/>
                  </a:lnTo>
                  <a:lnTo>
                    <a:pt x="347" y="25"/>
                  </a:lnTo>
                  <a:lnTo>
                    <a:pt x="354" y="20"/>
                  </a:lnTo>
                  <a:lnTo>
                    <a:pt x="361" y="18"/>
                  </a:lnTo>
                  <a:lnTo>
                    <a:pt x="367" y="14"/>
                  </a:lnTo>
                  <a:lnTo>
                    <a:pt x="374" y="11"/>
                  </a:lnTo>
                  <a:lnTo>
                    <a:pt x="379" y="7"/>
                  </a:lnTo>
                  <a:lnTo>
                    <a:pt x="376" y="7"/>
                  </a:lnTo>
                  <a:lnTo>
                    <a:pt x="361" y="2"/>
                  </a:lnTo>
                  <a:lnTo>
                    <a:pt x="352" y="2"/>
                  </a:lnTo>
                  <a:lnTo>
                    <a:pt x="340" y="0"/>
                  </a:lnTo>
                  <a:lnTo>
                    <a:pt x="323" y="0"/>
                  </a:lnTo>
                  <a:lnTo>
                    <a:pt x="298" y="0"/>
                  </a:lnTo>
                  <a:lnTo>
                    <a:pt x="280" y="2"/>
                  </a:lnTo>
                  <a:lnTo>
                    <a:pt x="266" y="5"/>
                  </a:lnTo>
                  <a:lnTo>
                    <a:pt x="262" y="14"/>
                  </a:lnTo>
                  <a:lnTo>
                    <a:pt x="262" y="20"/>
                  </a:lnTo>
                  <a:lnTo>
                    <a:pt x="262" y="25"/>
                  </a:lnTo>
                  <a:lnTo>
                    <a:pt x="262" y="32"/>
                  </a:lnTo>
                  <a:lnTo>
                    <a:pt x="262" y="36"/>
                  </a:lnTo>
                  <a:lnTo>
                    <a:pt x="262" y="38"/>
                  </a:lnTo>
                  <a:lnTo>
                    <a:pt x="258" y="43"/>
                  </a:lnTo>
                  <a:lnTo>
                    <a:pt x="253" y="43"/>
                  </a:lnTo>
                  <a:lnTo>
                    <a:pt x="246" y="45"/>
                  </a:lnTo>
                  <a:lnTo>
                    <a:pt x="235" y="45"/>
                  </a:lnTo>
                  <a:lnTo>
                    <a:pt x="228" y="43"/>
                  </a:lnTo>
                  <a:lnTo>
                    <a:pt x="224" y="43"/>
                  </a:lnTo>
                  <a:lnTo>
                    <a:pt x="217" y="43"/>
                  </a:lnTo>
                  <a:lnTo>
                    <a:pt x="201" y="41"/>
                  </a:lnTo>
                  <a:lnTo>
                    <a:pt x="181" y="43"/>
                  </a:lnTo>
                  <a:lnTo>
                    <a:pt x="166" y="47"/>
                  </a:lnTo>
                  <a:lnTo>
                    <a:pt x="154" y="47"/>
                  </a:lnTo>
                  <a:lnTo>
                    <a:pt x="141" y="41"/>
                  </a:lnTo>
                  <a:lnTo>
                    <a:pt x="136" y="36"/>
                  </a:lnTo>
                  <a:lnTo>
                    <a:pt x="132" y="32"/>
                  </a:lnTo>
                  <a:lnTo>
                    <a:pt x="130" y="27"/>
                  </a:lnTo>
                  <a:lnTo>
                    <a:pt x="127" y="25"/>
                  </a:lnTo>
                  <a:lnTo>
                    <a:pt x="125" y="23"/>
                  </a:lnTo>
                  <a:lnTo>
                    <a:pt x="123" y="20"/>
                  </a:lnTo>
                  <a:lnTo>
                    <a:pt x="121" y="23"/>
                  </a:lnTo>
                  <a:lnTo>
                    <a:pt x="118" y="25"/>
                  </a:lnTo>
                  <a:lnTo>
                    <a:pt x="114" y="32"/>
                  </a:lnTo>
                  <a:lnTo>
                    <a:pt x="112" y="38"/>
                  </a:lnTo>
                  <a:lnTo>
                    <a:pt x="112" y="43"/>
                  </a:lnTo>
                  <a:lnTo>
                    <a:pt x="114" y="49"/>
                  </a:lnTo>
                  <a:lnTo>
                    <a:pt x="114" y="54"/>
                  </a:lnTo>
                  <a:lnTo>
                    <a:pt x="118" y="61"/>
                  </a:lnTo>
                  <a:lnTo>
                    <a:pt x="121" y="67"/>
                  </a:lnTo>
                  <a:lnTo>
                    <a:pt x="125" y="74"/>
                  </a:lnTo>
                  <a:lnTo>
                    <a:pt x="127" y="79"/>
                  </a:lnTo>
                  <a:lnTo>
                    <a:pt x="127" y="81"/>
                  </a:lnTo>
                  <a:lnTo>
                    <a:pt x="130" y="85"/>
                  </a:lnTo>
                  <a:lnTo>
                    <a:pt x="132" y="90"/>
                  </a:lnTo>
                  <a:lnTo>
                    <a:pt x="132" y="94"/>
                  </a:lnTo>
                  <a:lnTo>
                    <a:pt x="134" y="94"/>
                  </a:lnTo>
                  <a:lnTo>
                    <a:pt x="134" y="94"/>
                  </a:lnTo>
                  <a:lnTo>
                    <a:pt x="134" y="94"/>
                  </a:lnTo>
                  <a:lnTo>
                    <a:pt x="134" y="94"/>
                  </a:lnTo>
                  <a:lnTo>
                    <a:pt x="134" y="97"/>
                  </a:lnTo>
                  <a:lnTo>
                    <a:pt x="134" y="101"/>
                  </a:lnTo>
                  <a:lnTo>
                    <a:pt x="134" y="106"/>
                  </a:lnTo>
                  <a:lnTo>
                    <a:pt x="134" y="110"/>
                  </a:lnTo>
                  <a:lnTo>
                    <a:pt x="134" y="112"/>
                  </a:lnTo>
                  <a:lnTo>
                    <a:pt x="132" y="114"/>
                  </a:lnTo>
                  <a:lnTo>
                    <a:pt x="132" y="117"/>
                  </a:lnTo>
                  <a:lnTo>
                    <a:pt x="130" y="119"/>
                  </a:lnTo>
                  <a:lnTo>
                    <a:pt x="125" y="121"/>
                  </a:lnTo>
                  <a:lnTo>
                    <a:pt x="118" y="123"/>
                  </a:lnTo>
                  <a:lnTo>
                    <a:pt x="112" y="126"/>
                  </a:lnTo>
                  <a:lnTo>
                    <a:pt x="105" y="128"/>
                  </a:lnTo>
                  <a:lnTo>
                    <a:pt x="103" y="128"/>
                  </a:lnTo>
                  <a:lnTo>
                    <a:pt x="101" y="130"/>
                  </a:lnTo>
                  <a:lnTo>
                    <a:pt x="98" y="130"/>
                  </a:lnTo>
                  <a:lnTo>
                    <a:pt x="96" y="132"/>
                  </a:lnTo>
                  <a:lnTo>
                    <a:pt x="94" y="132"/>
                  </a:lnTo>
                  <a:lnTo>
                    <a:pt x="87" y="135"/>
                  </a:lnTo>
                  <a:lnTo>
                    <a:pt x="83" y="137"/>
                  </a:lnTo>
                  <a:lnTo>
                    <a:pt x="78" y="137"/>
                  </a:lnTo>
                  <a:lnTo>
                    <a:pt x="76" y="139"/>
                  </a:lnTo>
                  <a:lnTo>
                    <a:pt x="71" y="139"/>
                  </a:lnTo>
                  <a:lnTo>
                    <a:pt x="69" y="139"/>
                  </a:lnTo>
                  <a:lnTo>
                    <a:pt x="62" y="139"/>
                  </a:lnTo>
                  <a:lnTo>
                    <a:pt x="56" y="139"/>
                  </a:lnTo>
                  <a:lnTo>
                    <a:pt x="29" y="139"/>
                  </a:lnTo>
                  <a:lnTo>
                    <a:pt x="11" y="141"/>
                  </a:lnTo>
                  <a:lnTo>
                    <a:pt x="9" y="141"/>
                  </a:lnTo>
                  <a:lnTo>
                    <a:pt x="6" y="141"/>
                  </a:lnTo>
                  <a:lnTo>
                    <a:pt x="4" y="139"/>
                  </a:lnTo>
                  <a:lnTo>
                    <a:pt x="2" y="139"/>
                  </a:lnTo>
                  <a:lnTo>
                    <a:pt x="2" y="137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0" y="141"/>
                  </a:lnTo>
                  <a:lnTo>
                    <a:pt x="0" y="146"/>
                  </a:lnTo>
                  <a:lnTo>
                    <a:pt x="0" y="153"/>
                  </a:lnTo>
                  <a:lnTo>
                    <a:pt x="4" y="171"/>
                  </a:lnTo>
                  <a:lnTo>
                    <a:pt x="4" y="179"/>
                  </a:lnTo>
                  <a:lnTo>
                    <a:pt x="6" y="186"/>
                  </a:lnTo>
                  <a:lnTo>
                    <a:pt x="11" y="195"/>
                  </a:lnTo>
                  <a:lnTo>
                    <a:pt x="13" y="197"/>
                  </a:lnTo>
                  <a:lnTo>
                    <a:pt x="13" y="202"/>
                  </a:lnTo>
                  <a:lnTo>
                    <a:pt x="13" y="204"/>
                  </a:lnTo>
                  <a:lnTo>
                    <a:pt x="13" y="204"/>
                  </a:lnTo>
                  <a:lnTo>
                    <a:pt x="13" y="206"/>
                  </a:lnTo>
                  <a:lnTo>
                    <a:pt x="15" y="209"/>
                  </a:lnTo>
                  <a:lnTo>
                    <a:pt x="18" y="209"/>
                  </a:lnTo>
                  <a:lnTo>
                    <a:pt x="22" y="211"/>
                  </a:lnTo>
                  <a:lnTo>
                    <a:pt x="29" y="213"/>
                  </a:lnTo>
                  <a:lnTo>
                    <a:pt x="36" y="215"/>
                  </a:lnTo>
                  <a:lnTo>
                    <a:pt x="40" y="215"/>
                  </a:lnTo>
                  <a:lnTo>
                    <a:pt x="42" y="218"/>
                  </a:lnTo>
                  <a:lnTo>
                    <a:pt x="44" y="215"/>
                  </a:lnTo>
                  <a:lnTo>
                    <a:pt x="47" y="215"/>
                  </a:lnTo>
                  <a:lnTo>
                    <a:pt x="49" y="215"/>
                  </a:lnTo>
                  <a:lnTo>
                    <a:pt x="51" y="218"/>
                  </a:lnTo>
                  <a:lnTo>
                    <a:pt x="56" y="218"/>
                  </a:lnTo>
                  <a:lnTo>
                    <a:pt x="62" y="222"/>
                  </a:lnTo>
                  <a:lnTo>
                    <a:pt x="71" y="224"/>
                  </a:lnTo>
                  <a:lnTo>
                    <a:pt x="78" y="227"/>
                  </a:lnTo>
                  <a:lnTo>
                    <a:pt x="83" y="229"/>
                  </a:lnTo>
                  <a:lnTo>
                    <a:pt x="85" y="231"/>
                  </a:lnTo>
                  <a:lnTo>
                    <a:pt x="89" y="233"/>
                  </a:lnTo>
                  <a:lnTo>
                    <a:pt x="92" y="236"/>
                  </a:lnTo>
                  <a:lnTo>
                    <a:pt x="94" y="238"/>
                  </a:lnTo>
                  <a:lnTo>
                    <a:pt x="96" y="242"/>
                  </a:lnTo>
                  <a:lnTo>
                    <a:pt x="98" y="247"/>
                  </a:lnTo>
                  <a:lnTo>
                    <a:pt x="103" y="249"/>
                  </a:lnTo>
                  <a:lnTo>
                    <a:pt x="107" y="251"/>
                  </a:lnTo>
                  <a:lnTo>
                    <a:pt x="112" y="251"/>
                  </a:lnTo>
                  <a:lnTo>
                    <a:pt x="116" y="253"/>
                  </a:lnTo>
                  <a:lnTo>
                    <a:pt x="121" y="256"/>
                  </a:lnTo>
                  <a:lnTo>
                    <a:pt x="123" y="258"/>
                  </a:lnTo>
                  <a:lnTo>
                    <a:pt x="125" y="262"/>
                  </a:lnTo>
                  <a:lnTo>
                    <a:pt x="125" y="267"/>
                  </a:lnTo>
                  <a:lnTo>
                    <a:pt x="127" y="285"/>
                  </a:lnTo>
                  <a:lnTo>
                    <a:pt x="125" y="296"/>
                  </a:lnTo>
                  <a:lnTo>
                    <a:pt x="123" y="310"/>
                  </a:lnTo>
                  <a:lnTo>
                    <a:pt x="121" y="316"/>
                  </a:lnTo>
                  <a:lnTo>
                    <a:pt x="116" y="323"/>
                  </a:lnTo>
                  <a:lnTo>
                    <a:pt x="116" y="327"/>
                  </a:lnTo>
                  <a:lnTo>
                    <a:pt x="116" y="332"/>
                  </a:lnTo>
                  <a:lnTo>
                    <a:pt x="118" y="339"/>
                  </a:lnTo>
                  <a:lnTo>
                    <a:pt x="118" y="341"/>
                  </a:lnTo>
                  <a:lnTo>
                    <a:pt x="118" y="343"/>
                  </a:lnTo>
                  <a:lnTo>
                    <a:pt x="118" y="343"/>
                  </a:lnTo>
                  <a:lnTo>
                    <a:pt x="118" y="343"/>
                  </a:lnTo>
                  <a:lnTo>
                    <a:pt x="116" y="341"/>
                  </a:lnTo>
                  <a:lnTo>
                    <a:pt x="116" y="341"/>
                  </a:lnTo>
                  <a:lnTo>
                    <a:pt x="118" y="343"/>
                  </a:lnTo>
                  <a:lnTo>
                    <a:pt x="118" y="345"/>
                  </a:lnTo>
                  <a:lnTo>
                    <a:pt x="123" y="350"/>
                  </a:lnTo>
                  <a:lnTo>
                    <a:pt x="130" y="354"/>
                  </a:lnTo>
                  <a:lnTo>
                    <a:pt x="134" y="359"/>
                  </a:lnTo>
                  <a:lnTo>
                    <a:pt x="141" y="361"/>
                  </a:lnTo>
                  <a:lnTo>
                    <a:pt x="145" y="363"/>
                  </a:lnTo>
                  <a:lnTo>
                    <a:pt x="148" y="366"/>
                  </a:lnTo>
                  <a:lnTo>
                    <a:pt x="152" y="368"/>
                  </a:lnTo>
                  <a:lnTo>
                    <a:pt x="152" y="372"/>
                  </a:lnTo>
                  <a:lnTo>
                    <a:pt x="154" y="375"/>
                  </a:lnTo>
                  <a:lnTo>
                    <a:pt x="157" y="375"/>
                  </a:lnTo>
                  <a:lnTo>
                    <a:pt x="159" y="377"/>
                  </a:lnTo>
                  <a:lnTo>
                    <a:pt x="161" y="377"/>
                  </a:lnTo>
                  <a:lnTo>
                    <a:pt x="163" y="377"/>
                  </a:lnTo>
                  <a:lnTo>
                    <a:pt x="166" y="377"/>
                  </a:lnTo>
                  <a:lnTo>
                    <a:pt x="166" y="377"/>
                  </a:lnTo>
                  <a:lnTo>
                    <a:pt x="163" y="377"/>
                  </a:lnTo>
                  <a:lnTo>
                    <a:pt x="161" y="379"/>
                  </a:lnTo>
                  <a:lnTo>
                    <a:pt x="157" y="381"/>
                  </a:lnTo>
                  <a:lnTo>
                    <a:pt x="150" y="386"/>
                  </a:lnTo>
                  <a:lnTo>
                    <a:pt x="145" y="386"/>
                  </a:lnTo>
                  <a:lnTo>
                    <a:pt x="141" y="386"/>
                  </a:lnTo>
                  <a:lnTo>
                    <a:pt x="139" y="386"/>
                  </a:lnTo>
                  <a:lnTo>
                    <a:pt x="139" y="386"/>
                  </a:lnTo>
                  <a:lnTo>
                    <a:pt x="136" y="386"/>
                  </a:lnTo>
                  <a:lnTo>
                    <a:pt x="136" y="388"/>
                  </a:lnTo>
                  <a:lnTo>
                    <a:pt x="136" y="390"/>
                  </a:lnTo>
                  <a:lnTo>
                    <a:pt x="134" y="392"/>
                  </a:lnTo>
                  <a:lnTo>
                    <a:pt x="132" y="397"/>
                  </a:lnTo>
                  <a:lnTo>
                    <a:pt x="127" y="401"/>
                  </a:lnTo>
                  <a:lnTo>
                    <a:pt x="123" y="401"/>
                  </a:lnTo>
                  <a:lnTo>
                    <a:pt x="116" y="404"/>
                  </a:lnTo>
                  <a:lnTo>
                    <a:pt x="112" y="406"/>
                  </a:lnTo>
                  <a:lnTo>
                    <a:pt x="107" y="408"/>
                  </a:lnTo>
                  <a:lnTo>
                    <a:pt x="105" y="413"/>
                  </a:lnTo>
                  <a:lnTo>
                    <a:pt x="105" y="417"/>
                  </a:lnTo>
                  <a:lnTo>
                    <a:pt x="103" y="424"/>
                  </a:lnTo>
                  <a:lnTo>
                    <a:pt x="103" y="431"/>
                  </a:lnTo>
                  <a:lnTo>
                    <a:pt x="103" y="435"/>
                  </a:lnTo>
                  <a:lnTo>
                    <a:pt x="101" y="437"/>
                  </a:lnTo>
                  <a:lnTo>
                    <a:pt x="103" y="442"/>
                  </a:lnTo>
                  <a:lnTo>
                    <a:pt x="105" y="444"/>
                  </a:lnTo>
                  <a:lnTo>
                    <a:pt x="107" y="448"/>
                  </a:lnTo>
                  <a:lnTo>
                    <a:pt x="110" y="448"/>
                  </a:lnTo>
                  <a:lnTo>
                    <a:pt x="112" y="448"/>
                  </a:lnTo>
                  <a:lnTo>
                    <a:pt x="114" y="451"/>
                  </a:lnTo>
                  <a:lnTo>
                    <a:pt x="116" y="451"/>
                  </a:lnTo>
                  <a:lnTo>
                    <a:pt x="116" y="453"/>
                  </a:lnTo>
                  <a:lnTo>
                    <a:pt x="118" y="457"/>
                  </a:lnTo>
                  <a:lnTo>
                    <a:pt x="118" y="462"/>
                  </a:lnTo>
                  <a:lnTo>
                    <a:pt x="118" y="466"/>
                  </a:lnTo>
                  <a:lnTo>
                    <a:pt x="116" y="466"/>
                  </a:lnTo>
                  <a:lnTo>
                    <a:pt x="116" y="466"/>
                  </a:lnTo>
                  <a:lnTo>
                    <a:pt x="114" y="469"/>
                  </a:lnTo>
                  <a:lnTo>
                    <a:pt x="112" y="471"/>
                  </a:lnTo>
                  <a:lnTo>
                    <a:pt x="110" y="478"/>
                  </a:lnTo>
                  <a:lnTo>
                    <a:pt x="107" y="482"/>
                  </a:lnTo>
                  <a:lnTo>
                    <a:pt x="105" y="484"/>
                  </a:lnTo>
                  <a:lnTo>
                    <a:pt x="103" y="484"/>
                  </a:lnTo>
                  <a:lnTo>
                    <a:pt x="103" y="482"/>
                  </a:lnTo>
                  <a:lnTo>
                    <a:pt x="103" y="482"/>
                  </a:lnTo>
                  <a:lnTo>
                    <a:pt x="101" y="482"/>
                  </a:lnTo>
                  <a:lnTo>
                    <a:pt x="101" y="484"/>
                  </a:lnTo>
                  <a:lnTo>
                    <a:pt x="101" y="487"/>
                  </a:lnTo>
                  <a:lnTo>
                    <a:pt x="101" y="493"/>
                  </a:lnTo>
                  <a:lnTo>
                    <a:pt x="101" y="502"/>
                  </a:lnTo>
                  <a:lnTo>
                    <a:pt x="103" y="507"/>
                  </a:lnTo>
                  <a:lnTo>
                    <a:pt x="103" y="509"/>
                  </a:lnTo>
                  <a:lnTo>
                    <a:pt x="105" y="511"/>
                  </a:lnTo>
                  <a:lnTo>
                    <a:pt x="105" y="511"/>
                  </a:lnTo>
                  <a:lnTo>
                    <a:pt x="105" y="514"/>
                  </a:lnTo>
                  <a:lnTo>
                    <a:pt x="103" y="516"/>
                  </a:lnTo>
                  <a:lnTo>
                    <a:pt x="101" y="518"/>
                  </a:lnTo>
                  <a:lnTo>
                    <a:pt x="98" y="522"/>
                  </a:lnTo>
                  <a:lnTo>
                    <a:pt x="94" y="527"/>
                  </a:lnTo>
                  <a:lnTo>
                    <a:pt x="89" y="529"/>
                  </a:lnTo>
                  <a:lnTo>
                    <a:pt x="87" y="531"/>
                  </a:lnTo>
                  <a:lnTo>
                    <a:pt x="87" y="534"/>
                  </a:lnTo>
                  <a:lnTo>
                    <a:pt x="87" y="538"/>
                  </a:lnTo>
                  <a:lnTo>
                    <a:pt x="89" y="543"/>
                  </a:lnTo>
                  <a:lnTo>
                    <a:pt x="92" y="545"/>
                  </a:lnTo>
                  <a:lnTo>
                    <a:pt x="94" y="547"/>
                  </a:lnTo>
                  <a:lnTo>
                    <a:pt x="98" y="547"/>
                  </a:lnTo>
                  <a:lnTo>
                    <a:pt x="105" y="549"/>
                  </a:lnTo>
                  <a:lnTo>
                    <a:pt x="107" y="547"/>
                  </a:lnTo>
                  <a:lnTo>
                    <a:pt x="110" y="547"/>
                  </a:lnTo>
                  <a:lnTo>
                    <a:pt x="112" y="545"/>
                  </a:lnTo>
                  <a:lnTo>
                    <a:pt x="112" y="543"/>
                  </a:lnTo>
                  <a:lnTo>
                    <a:pt x="114" y="543"/>
                  </a:lnTo>
                  <a:lnTo>
                    <a:pt x="114" y="540"/>
                  </a:lnTo>
                  <a:lnTo>
                    <a:pt x="114" y="543"/>
                  </a:lnTo>
                  <a:lnTo>
                    <a:pt x="116" y="545"/>
                  </a:lnTo>
                  <a:lnTo>
                    <a:pt x="118" y="549"/>
                  </a:lnTo>
                  <a:lnTo>
                    <a:pt x="121" y="552"/>
                  </a:lnTo>
                  <a:lnTo>
                    <a:pt x="123" y="554"/>
                  </a:lnTo>
                  <a:lnTo>
                    <a:pt x="127" y="556"/>
                  </a:lnTo>
                  <a:lnTo>
                    <a:pt x="130" y="556"/>
                  </a:lnTo>
                  <a:lnTo>
                    <a:pt x="134" y="556"/>
                  </a:lnTo>
                  <a:lnTo>
                    <a:pt x="136" y="556"/>
                  </a:lnTo>
                  <a:lnTo>
                    <a:pt x="139" y="556"/>
                  </a:lnTo>
                  <a:lnTo>
                    <a:pt x="139" y="556"/>
                  </a:lnTo>
                  <a:lnTo>
                    <a:pt x="139" y="556"/>
                  </a:lnTo>
                  <a:lnTo>
                    <a:pt x="136" y="558"/>
                  </a:lnTo>
                  <a:lnTo>
                    <a:pt x="132" y="561"/>
                  </a:lnTo>
                  <a:lnTo>
                    <a:pt x="125" y="565"/>
                  </a:lnTo>
                  <a:lnTo>
                    <a:pt x="118" y="570"/>
                  </a:lnTo>
                  <a:lnTo>
                    <a:pt x="112" y="572"/>
                  </a:lnTo>
                  <a:lnTo>
                    <a:pt x="107" y="572"/>
                  </a:lnTo>
                  <a:lnTo>
                    <a:pt x="103" y="572"/>
                  </a:lnTo>
                  <a:lnTo>
                    <a:pt x="101" y="572"/>
                  </a:lnTo>
                  <a:lnTo>
                    <a:pt x="98" y="572"/>
                  </a:lnTo>
                  <a:lnTo>
                    <a:pt x="96" y="572"/>
                  </a:lnTo>
                  <a:lnTo>
                    <a:pt x="96" y="574"/>
                  </a:lnTo>
                  <a:lnTo>
                    <a:pt x="96" y="579"/>
                  </a:lnTo>
                  <a:lnTo>
                    <a:pt x="96" y="583"/>
                  </a:lnTo>
                  <a:lnTo>
                    <a:pt x="96" y="596"/>
                  </a:lnTo>
                  <a:lnTo>
                    <a:pt x="96" y="605"/>
                  </a:lnTo>
                  <a:lnTo>
                    <a:pt x="98" y="612"/>
                  </a:lnTo>
                  <a:lnTo>
                    <a:pt x="101" y="617"/>
                  </a:lnTo>
                  <a:lnTo>
                    <a:pt x="105" y="619"/>
                  </a:lnTo>
                  <a:lnTo>
                    <a:pt x="105" y="621"/>
                  </a:lnTo>
                  <a:lnTo>
                    <a:pt x="107" y="621"/>
                  </a:lnTo>
                  <a:lnTo>
                    <a:pt x="107" y="621"/>
                  </a:lnTo>
                  <a:lnTo>
                    <a:pt x="105" y="623"/>
                  </a:lnTo>
                  <a:lnTo>
                    <a:pt x="107" y="623"/>
                  </a:lnTo>
                  <a:lnTo>
                    <a:pt x="110" y="623"/>
                  </a:lnTo>
                  <a:lnTo>
                    <a:pt x="114" y="623"/>
                  </a:lnTo>
                  <a:lnTo>
                    <a:pt x="121" y="621"/>
                  </a:lnTo>
                  <a:lnTo>
                    <a:pt x="127" y="621"/>
                  </a:lnTo>
                  <a:lnTo>
                    <a:pt x="132" y="621"/>
                  </a:lnTo>
                  <a:lnTo>
                    <a:pt x="136" y="621"/>
                  </a:lnTo>
                  <a:lnTo>
                    <a:pt x="136" y="621"/>
                  </a:lnTo>
                  <a:lnTo>
                    <a:pt x="139" y="621"/>
                  </a:lnTo>
                  <a:lnTo>
                    <a:pt x="139" y="621"/>
                  </a:lnTo>
                  <a:lnTo>
                    <a:pt x="141" y="621"/>
                  </a:lnTo>
                  <a:lnTo>
                    <a:pt x="145" y="619"/>
                  </a:lnTo>
                  <a:lnTo>
                    <a:pt x="152" y="617"/>
                  </a:lnTo>
                  <a:lnTo>
                    <a:pt x="157" y="617"/>
                  </a:lnTo>
                  <a:lnTo>
                    <a:pt x="161" y="614"/>
                  </a:lnTo>
                  <a:lnTo>
                    <a:pt x="163" y="614"/>
                  </a:lnTo>
                  <a:lnTo>
                    <a:pt x="166" y="617"/>
                  </a:lnTo>
                  <a:lnTo>
                    <a:pt x="168" y="619"/>
                  </a:lnTo>
                  <a:lnTo>
                    <a:pt x="168" y="621"/>
                  </a:lnTo>
                  <a:lnTo>
                    <a:pt x="168" y="623"/>
                  </a:lnTo>
                  <a:lnTo>
                    <a:pt x="170" y="626"/>
                  </a:lnTo>
                  <a:lnTo>
                    <a:pt x="172" y="626"/>
                  </a:lnTo>
                  <a:lnTo>
                    <a:pt x="175" y="628"/>
                  </a:lnTo>
                  <a:lnTo>
                    <a:pt x="175" y="628"/>
                  </a:lnTo>
                  <a:lnTo>
                    <a:pt x="172" y="630"/>
                  </a:lnTo>
                  <a:lnTo>
                    <a:pt x="170" y="632"/>
                  </a:lnTo>
                  <a:lnTo>
                    <a:pt x="163" y="635"/>
                  </a:lnTo>
                  <a:lnTo>
                    <a:pt x="159" y="639"/>
                  </a:lnTo>
                  <a:lnTo>
                    <a:pt x="154" y="641"/>
                  </a:lnTo>
                  <a:lnTo>
                    <a:pt x="152" y="641"/>
                  </a:lnTo>
                  <a:lnTo>
                    <a:pt x="152" y="644"/>
                  </a:lnTo>
                  <a:lnTo>
                    <a:pt x="152" y="644"/>
                  </a:lnTo>
                  <a:lnTo>
                    <a:pt x="150" y="646"/>
                  </a:lnTo>
                  <a:lnTo>
                    <a:pt x="148" y="646"/>
                  </a:lnTo>
                  <a:lnTo>
                    <a:pt x="145" y="648"/>
                  </a:lnTo>
                  <a:lnTo>
                    <a:pt x="141" y="650"/>
                  </a:lnTo>
                  <a:lnTo>
                    <a:pt x="134" y="655"/>
                  </a:lnTo>
                  <a:lnTo>
                    <a:pt x="116" y="661"/>
                  </a:lnTo>
                  <a:lnTo>
                    <a:pt x="105" y="666"/>
                  </a:lnTo>
                  <a:lnTo>
                    <a:pt x="98" y="666"/>
                  </a:lnTo>
                  <a:lnTo>
                    <a:pt x="96" y="670"/>
                  </a:lnTo>
                  <a:lnTo>
                    <a:pt x="96" y="673"/>
                  </a:lnTo>
                  <a:lnTo>
                    <a:pt x="96" y="673"/>
                  </a:lnTo>
                  <a:lnTo>
                    <a:pt x="96" y="670"/>
                  </a:lnTo>
                  <a:lnTo>
                    <a:pt x="96" y="670"/>
                  </a:lnTo>
                  <a:lnTo>
                    <a:pt x="94" y="668"/>
                  </a:lnTo>
                  <a:lnTo>
                    <a:pt x="94" y="668"/>
                  </a:lnTo>
                  <a:lnTo>
                    <a:pt x="94" y="668"/>
                  </a:lnTo>
                  <a:lnTo>
                    <a:pt x="96" y="673"/>
                  </a:lnTo>
                  <a:lnTo>
                    <a:pt x="96" y="679"/>
                  </a:lnTo>
                  <a:lnTo>
                    <a:pt x="96" y="686"/>
                  </a:lnTo>
                  <a:lnTo>
                    <a:pt x="96" y="691"/>
                  </a:lnTo>
                  <a:lnTo>
                    <a:pt x="98" y="693"/>
                  </a:lnTo>
                  <a:lnTo>
                    <a:pt x="98" y="695"/>
                  </a:lnTo>
                  <a:lnTo>
                    <a:pt x="98" y="695"/>
                  </a:lnTo>
                  <a:lnTo>
                    <a:pt x="98" y="697"/>
                  </a:lnTo>
                  <a:lnTo>
                    <a:pt x="98" y="700"/>
                  </a:lnTo>
                  <a:lnTo>
                    <a:pt x="98" y="704"/>
                  </a:lnTo>
                  <a:lnTo>
                    <a:pt x="101" y="713"/>
                  </a:lnTo>
                  <a:lnTo>
                    <a:pt x="101" y="722"/>
                  </a:lnTo>
                  <a:lnTo>
                    <a:pt x="101" y="726"/>
                  </a:lnTo>
                  <a:lnTo>
                    <a:pt x="96" y="731"/>
                  </a:lnTo>
                  <a:lnTo>
                    <a:pt x="92" y="733"/>
                  </a:lnTo>
                  <a:lnTo>
                    <a:pt x="85" y="735"/>
                  </a:lnTo>
                  <a:lnTo>
                    <a:pt x="80" y="738"/>
                  </a:lnTo>
                  <a:lnTo>
                    <a:pt x="78" y="738"/>
                  </a:lnTo>
                  <a:lnTo>
                    <a:pt x="76" y="740"/>
                  </a:lnTo>
                  <a:lnTo>
                    <a:pt x="80" y="744"/>
                  </a:lnTo>
                  <a:lnTo>
                    <a:pt x="80" y="751"/>
                  </a:lnTo>
                  <a:lnTo>
                    <a:pt x="83" y="756"/>
                  </a:lnTo>
                  <a:lnTo>
                    <a:pt x="83" y="760"/>
                  </a:lnTo>
                  <a:lnTo>
                    <a:pt x="85" y="762"/>
                  </a:lnTo>
                  <a:lnTo>
                    <a:pt x="87" y="765"/>
                  </a:lnTo>
                  <a:lnTo>
                    <a:pt x="92" y="767"/>
                  </a:lnTo>
                  <a:lnTo>
                    <a:pt x="98" y="769"/>
                  </a:lnTo>
                  <a:lnTo>
                    <a:pt x="114" y="769"/>
                  </a:lnTo>
                  <a:lnTo>
                    <a:pt x="125" y="765"/>
                  </a:lnTo>
                  <a:lnTo>
                    <a:pt x="136" y="760"/>
                  </a:lnTo>
                  <a:lnTo>
                    <a:pt x="148" y="756"/>
                  </a:lnTo>
                  <a:lnTo>
                    <a:pt x="154" y="756"/>
                  </a:lnTo>
                  <a:lnTo>
                    <a:pt x="161" y="758"/>
                  </a:lnTo>
                  <a:lnTo>
                    <a:pt x="166" y="760"/>
                  </a:lnTo>
                  <a:lnTo>
                    <a:pt x="168" y="765"/>
                  </a:lnTo>
                  <a:lnTo>
                    <a:pt x="168" y="771"/>
                  </a:lnTo>
                  <a:lnTo>
                    <a:pt x="163" y="778"/>
                  </a:lnTo>
                  <a:lnTo>
                    <a:pt x="159" y="785"/>
                  </a:lnTo>
                  <a:lnTo>
                    <a:pt x="154" y="791"/>
                  </a:lnTo>
                  <a:lnTo>
                    <a:pt x="150" y="796"/>
                  </a:lnTo>
                  <a:lnTo>
                    <a:pt x="148" y="800"/>
                  </a:lnTo>
                  <a:lnTo>
                    <a:pt x="148" y="803"/>
                  </a:lnTo>
                  <a:lnTo>
                    <a:pt x="145" y="807"/>
                  </a:lnTo>
                  <a:lnTo>
                    <a:pt x="145" y="809"/>
                  </a:lnTo>
                  <a:lnTo>
                    <a:pt x="143" y="812"/>
                  </a:lnTo>
                  <a:lnTo>
                    <a:pt x="139" y="816"/>
                  </a:lnTo>
                  <a:lnTo>
                    <a:pt x="136" y="818"/>
                  </a:lnTo>
                  <a:lnTo>
                    <a:pt x="132" y="823"/>
                  </a:lnTo>
                  <a:lnTo>
                    <a:pt x="130" y="823"/>
                  </a:lnTo>
                  <a:lnTo>
                    <a:pt x="127" y="825"/>
                  </a:lnTo>
                  <a:lnTo>
                    <a:pt x="123" y="827"/>
                  </a:lnTo>
                  <a:lnTo>
                    <a:pt x="118" y="830"/>
                  </a:lnTo>
                  <a:lnTo>
                    <a:pt x="112" y="832"/>
                  </a:lnTo>
                  <a:lnTo>
                    <a:pt x="105" y="836"/>
                  </a:lnTo>
                  <a:lnTo>
                    <a:pt x="101" y="841"/>
                  </a:lnTo>
                  <a:lnTo>
                    <a:pt x="96" y="845"/>
                  </a:lnTo>
                  <a:lnTo>
                    <a:pt x="96" y="852"/>
                  </a:lnTo>
                  <a:lnTo>
                    <a:pt x="96" y="859"/>
                  </a:lnTo>
                  <a:lnTo>
                    <a:pt x="96" y="865"/>
                  </a:lnTo>
                  <a:lnTo>
                    <a:pt x="96" y="868"/>
                  </a:lnTo>
                  <a:lnTo>
                    <a:pt x="98" y="872"/>
                  </a:lnTo>
                  <a:lnTo>
                    <a:pt x="105" y="874"/>
                  </a:lnTo>
                  <a:lnTo>
                    <a:pt x="110" y="877"/>
                  </a:lnTo>
                  <a:lnTo>
                    <a:pt x="114" y="881"/>
                  </a:lnTo>
                  <a:lnTo>
                    <a:pt x="121" y="888"/>
                  </a:lnTo>
                  <a:lnTo>
                    <a:pt x="127" y="888"/>
                  </a:lnTo>
                  <a:lnTo>
                    <a:pt x="132" y="888"/>
                  </a:lnTo>
                  <a:lnTo>
                    <a:pt x="136" y="888"/>
                  </a:lnTo>
                  <a:lnTo>
                    <a:pt x="141" y="888"/>
                  </a:lnTo>
                  <a:lnTo>
                    <a:pt x="148" y="888"/>
                  </a:lnTo>
                  <a:lnTo>
                    <a:pt x="154" y="883"/>
                  </a:lnTo>
                  <a:lnTo>
                    <a:pt x="175" y="870"/>
                  </a:lnTo>
                  <a:lnTo>
                    <a:pt x="197" y="852"/>
                  </a:lnTo>
                  <a:lnTo>
                    <a:pt x="217" y="830"/>
                  </a:lnTo>
                  <a:lnTo>
                    <a:pt x="233" y="805"/>
                  </a:lnTo>
                  <a:lnTo>
                    <a:pt x="242" y="785"/>
                  </a:lnTo>
                  <a:lnTo>
                    <a:pt x="251" y="771"/>
                  </a:lnTo>
                  <a:lnTo>
                    <a:pt x="260" y="760"/>
                  </a:lnTo>
                  <a:lnTo>
                    <a:pt x="266" y="747"/>
                  </a:lnTo>
                  <a:lnTo>
                    <a:pt x="275" y="729"/>
                  </a:lnTo>
                  <a:lnTo>
                    <a:pt x="280" y="711"/>
                  </a:lnTo>
                  <a:lnTo>
                    <a:pt x="284" y="691"/>
                  </a:lnTo>
                  <a:lnTo>
                    <a:pt x="289" y="670"/>
                  </a:lnTo>
                  <a:lnTo>
                    <a:pt x="293" y="652"/>
                  </a:lnTo>
                  <a:lnTo>
                    <a:pt x="298" y="637"/>
                  </a:lnTo>
                  <a:lnTo>
                    <a:pt x="298" y="621"/>
                  </a:lnTo>
                  <a:lnTo>
                    <a:pt x="287" y="608"/>
                  </a:lnTo>
                  <a:lnTo>
                    <a:pt x="273" y="601"/>
                  </a:lnTo>
                  <a:lnTo>
                    <a:pt x="253" y="596"/>
                  </a:lnTo>
                  <a:lnTo>
                    <a:pt x="240" y="599"/>
                  </a:lnTo>
                  <a:lnTo>
                    <a:pt x="228" y="603"/>
                  </a:lnTo>
                  <a:lnTo>
                    <a:pt x="219" y="603"/>
                  </a:lnTo>
                  <a:lnTo>
                    <a:pt x="213" y="596"/>
                  </a:lnTo>
                  <a:lnTo>
                    <a:pt x="208" y="592"/>
                  </a:lnTo>
                  <a:lnTo>
                    <a:pt x="204" y="590"/>
                  </a:lnTo>
                  <a:lnTo>
                    <a:pt x="197" y="587"/>
                  </a:lnTo>
                  <a:lnTo>
                    <a:pt x="192" y="585"/>
                  </a:lnTo>
                  <a:lnTo>
                    <a:pt x="188" y="585"/>
                  </a:lnTo>
                  <a:lnTo>
                    <a:pt x="186" y="581"/>
                  </a:lnTo>
                  <a:lnTo>
                    <a:pt x="184" y="579"/>
                  </a:lnTo>
                  <a:lnTo>
                    <a:pt x="184" y="574"/>
                  </a:lnTo>
                  <a:lnTo>
                    <a:pt x="186" y="570"/>
                  </a:lnTo>
                  <a:lnTo>
                    <a:pt x="190" y="565"/>
                  </a:lnTo>
                  <a:lnTo>
                    <a:pt x="197" y="561"/>
                  </a:lnTo>
                  <a:lnTo>
                    <a:pt x="206" y="554"/>
                  </a:lnTo>
                  <a:lnTo>
                    <a:pt x="215" y="545"/>
                  </a:lnTo>
                  <a:lnTo>
                    <a:pt x="233" y="531"/>
                  </a:lnTo>
                  <a:lnTo>
                    <a:pt x="249" y="518"/>
                  </a:lnTo>
                  <a:lnTo>
                    <a:pt x="262" y="507"/>
                  </a:lnTo>
                  <a:lnTo>
                    <a:pt x="278" y="489"/>
                  </a:lnTo>
                  <a:lnTo>
                    <a:pt x="289" y="475"/>
                  </a:lnTo>
                  <a:lnTo>
                    <a:pt x="298" y="466"/>
                  </a:lnTo>
                  <a:lnTo>
                    <a:pt x="302" y="460"/>
                  </a:lnTo>
                  <a:lnTo>
                    <a:pt x="309" y="455"/>
                  </a:lnTo>
                  <a:lnTo>
                    <a:pt x="323" y="453"/>
                  </a:lnTo>
                  <a:lnTo>
                    <a:pt x="338" y="451"/>
                  </a:lnTo>
                  <a:lnTo>
                    <a:pt x="354" y="448"/>
                  </a:lnTo>
                  <a:lnTo>
                    <a:pt x="374" y="446"/>
                  </a:lnTo>
                  <a:lnTo>
                    <a:pt x="401" y="444"/>
                  </a:lnTo>
                  <a:lnTo>
                    <a:pt x="412" y="444"/>
                  </a:lnTo>
                  <a:lnTo>
                    <a:pt x="419" y="442"/>
                  </a:lnTo>
                  <a:lnTo>
                    <a:pt x="417" y="435"/>
                  </a:lnTo>
                  <a:lnTo>
                    <a:pt x="412" y="428"/>
                  </a:lnTo>
                  <a:lnTo>
                    <a:pt x="408" y="424"/>
                  </a:lnTo>
                  <a:lnTo>
                    <a:pt x="406" y="422"/>
                  </a:lnTo>
                  <a:lnTo>
                    <a:pt x="403" y="419"/>
                  </a:lnTo>
                  <a:lnTo>
                    <a:pt x="401" y="419"/>
                  </a:lnTo>
                  <a:lnTo>
                    <a:pt x="401" y="419"/>
                  </a:lnTo>
                  <a:lnTo>
                    <a:pt x="399" y="417"/>
                  </a:lnTo>
                  <a:lnTo>
                    <a:pt x="397" y="417"/>
                  </a:lnTo>
                  <a:lnTo>
                    <a:pt x="394" y="415"/>
                  </a:lnTo>
                  <a:lnTo>
                    <a:pt x="390" y="41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61" name="Freeform 170"/>
            <p:cNvSpPr>
              <a:spLocks/>
            </p:cNvSpPr>
            <p:nvPr/>
          </p:nvSpPr>
          <p:spPr bwMode="auto">
            <a:xfrm>
              <a:off x="8258175" y="1701800"/>
              <a:ext cx="146050" cy="209550"/>
            </a:xfrm>
            <a:custGeom>
              <a:avLst/>
              <a:gdLst>
                <a:gd name="T0" fmla="*/ 22 w 92"/>
                <a:gd name="T1" fmla="*/ 132 h 132"/>
                <a:gd name="T2" fmla="*/ 20 w 92"/>
                <a:gd name="T3" fmla="*/ 128 h 132"/>
                <a:gd name="T4" fmla="*/ 20 w 92"/>
                <a:gd name="T5" fmla="*/ 125 h 132"/>
                <a:gd name="T6" fmla="*/ 20 w 92"/>
                <a:gd name="T7" fmla="*/ 119 h 132"/>
                <a:gd name="T8" fmla="*/ 20 w 92"/>
                <a:gd name="T9" fmla="*/ 112 h 132"/>
                <a:gd name="T10" fmla="*/ 20 w 92"/>
                <a:gd name="T11" fmla="*/ 105 h 132"/>
                <a:gd name="T12" fmla="*/ 25 w 92"/>
                <a:gd name="T13" fmla="*/ 101 h 132"/>
                <a:gd name="T14" fmla="*/ 29 w 92"/>
                <a:gd name="T15" fmla="*/ 96 h 132"/>
                <a:gd name="T16" fmla="*/ 36 w 92"/>
                <a:gd name="T17" fmla="*/ 92 h 132"/>
                <a:gd name="T18" fmla="*/ 42 w 92"/>
                <a:gd name="T19" fmla="*/ 90 h 132"/>
                <a:gd name="T20" fmla="*/ 47 w 92"/>
                <a:gd name="T21" fmla="*/ 87 h 132"/>
                <a:gd name="T22" fmla="*/ 51 w 92"/>
                <a:gd name="T23" fmla="*/ 85 h 132"/>
                <a:gd name="T24" fmla="*/ 54 w 92"/>
                <a:gd name="T25" fmla="*/ 83 h 132"/>
                <a:gd name="T26" fmla="*/ 56 w 92"/>
                <a:gd name="T27" fmla="*/ 83 h 132"/>
                <a:gd name="T28" fmla="*/ 60 w 92"/>
                <a:gd name="T29" fmla="*/ 78 h 132"/>
                <a:gd name="T30" fmla="*/ 63 w 92"/>
                <a:gd name="T31" fmla="*/ 76 h 132"/>
                <a:gd name="T32" fmla="*/ 67 w 92"/>
                <a:gd name="T33" fmla="*/ 72 h 132"/>
                <a:gd name="T34" fmla="*/ 69 w 92"/>
                <a:gd name="T35" fmla="*/ 69 h 132"/>
                <a:gd name="T36" fmla="*/ 69 w 92"/>
                <a:gd name="T37" fmla="*/ 67 h 132"/>
                <a:gd name="T38" fmla="*/ 72 w 92"/>
                <a:gd name="T39" fmla="*/ 63 h 132"/>
                <a:gd name="T40" fmla="*/ 72 w 92"/>
                <a:gd name="T41" fmla="*/ 60 h 132"/>
                <a:gd name="T42" fmla="*/ 74 w 92"/>
                <a:gd name="T43" fmla="*/ 56 h 132"/>
                <a:gd name="T44" fmla="*/ 78 w 92"/>
                <a:gd name="T45" fmla="*/ 51 h 132"/>
                <a:gd name="T46" fmla="*/ 83 w 92"/>
                <a:gd name="T47" fmla="*/ 45 h 132"/>
                <a:gd name="T48" fmla="*/ 87 w 92"/>
                <a:gd name="T49" fmla="*/ 38 h 132"/>
                <a:gd name="T50" fmla="*/ 92 w 92"/>
                <a:gd name="T51" fmla="*/ 31 h 132"/>
                <a:gd name="T52" fmla="*/ 92 w 92"/>
                <a:gd name="T53" fmla="*/ 25 h 132"/>
                <a:gd name="T54" fmla="*/ 90 w 92"/>
                <a:gd name="T55" fmla="*/ 20 h 132"/>
                <a:gd name="T56" fmla="*/ 85 w 92"/>
                <a:gd name="T57" fmla="*/ 18 h 132"/>
                <a:gd name="T58" fmla="*/ 78 w 92"/>
                <a:gd name="T59" fmla="*/ 16 h 132"/>
                <a:gd name="T60" fmla="*/ 72 w 92"/>
                <a:gd name="T61" fmla="*/ 16 h 132"/>
                <a:gd name="T62" fmla="*/ 60 w 92"/>
                <a:gd name="T63" fmla="*/ 20 h 132"/>
                <a:gd name="T64" fmla="*/ 49 w 92"/>
                <a:gd name="T65" fmla="*/ 25 h 132"/>
                <a:gd name="T66" fmla="*/ 38 w 92"/>
                <a:gd name="T67" fmla="*/ 29 h 132"/>
                <a:gd name="T68" fmla="*/ 22 w 92"/>
                <a:gd name="T69" fmla="*/ 29 h 132"/>
                <a:gd name="T70" fmla="*/ 16 w 92"/>
                <a:gd name="T71" fmla="*/ 27 h 132"/>
                <a:gd name="T72" fmla="*/ 11 w 92"/>
                <a:gd name="T73" fmla="*/ 25 h 132"/>
                <a:gd name="T74" fmla="*/ 9 w 92"/>
                <a:gd name="T75" fmla="*/ 22 h 132"/>
                <a:gd name="T76" fmla="*/ 7 w 92"/>
                <a:gd name="T77" fmla="*/ 20 h 132"/>
                <a:gd name="T78" fmla="*/ 7 w 92"/>
                <a:gd name="T79" fmla="*/ 16 h 132"/>
                <a:gd name="T80" fmla="*/ 4 w 92"/>
                <a:gd name="T81" fmla="*/ 11 h 132"/>
                <a:gd name="T82" fmla="*/ 4 w 92"/>
                <a:gd name="T83" fmla="*/ 4 h 132"/>
                <a:gd name="T84" fmla="*/ 0 w 92"/>
                <a:gd name="T85" fmla="*/ 0 h 132"/>
                <a:gd name="T86" fmla="*/ 22 w 92"/>
                <a:gd name="T8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2" h="132">
                  <a:moveTo>
                    <a:pt x="22" y="132"/>
                  </a:moveTo>
                  <a:lnTo>
                    <a:pt x="20" y="128"/>
                  </a:lnTo>
                  <a:lnTo>
                    <a:pt x="20" y="125"/>
                  </a:lnTo>
                  <a:lnTo>
                    <a:pt x="20" y="119"/>
                  </a:lnTo>
                  <a:lnTo>
                    <a:pt x="20" y="112"/>
                  </a:lnTo>
                  <a:lnTo>
                    <a:pt x="20" y="105"/>
                  </a:lnTo>
                  <a:lnTo>
                    <a:pt x="25" y="101"/>
                  </a:lnTo>
                  <a:lnTo>
                    <a:pt x="29" y="96"/>
                  </a:lnTo>
                  <a:lnTo>
                    <a:pt x="36" y="92"/>
                  </a:lnTo>
                  <a:lnTo>
                    <a:pt x="42" y="90"/>
                  </a:lnTo>
                  <a:lnTo>
                    <a:pt x="47" y="87"/>
                  </a:lnTo>
                  <a:lnTo>
                    <a:pt x="51" y="85"/>
                  </a:lnTo>
                  <a:lnTo>
                    <a:pt x="54" y="83"/>
                  </a:lnTo>
                  <a:lnTo>
                    <a:pt x="56" y="83"/>
                  </a:lnTo>
                  <a:lnTo>
                    <a:pt x="60" y="78"/>
                  </a:lnTo>
                  <a:lnTo>
                    <a:pt x="63" y="76"/>
                  </a:lnTo>
                  <a:lnTo>
                    <a:pt x="67" y="72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4" y="56"/>
                  </a:lnTo>
                  <a:lnTo>
                    <a:pt x="78" y="51"/>
                  </a:lnTo>
                  <a:lnTo>
                    <a:pt x="83" y="45"/>
                  </a:lnTo>
                  <a:lnTo>
                    <a:pt x="87" y="38"/>
                  </a:lnTo>
                  <a:lnTo>
                    <a:pt x="92" y="31"/>
                  </a:lnTo>
                  <a:lnTo>
                    <a:pt x="92" y="25"/>
                  </a:lnTo>
                  <a:lnTo>
                    <a:pt x="90" y="20"/>
                  </a:lnTo>
                  <a:lnTo>
                    <a:pt x="85" y="18"/>
                  </a:lnTo>
                  <a:lnTo>
                    <a:pt x="78" y="16"/>
                  </a:lnTo>
                  <a:lnTo>
                    <a:pt x="72" y="16"/>
                  </a:lnTo>
                  <a:lnTo>
                    <a:pt x="60" y="20"/>
                  </a:lnTo>
                  <a:lnTo>
                    <a:pt x="49" y="25"/>
                  </a:lnTo>
                  <a:lnTo>
                    <a:pt x="38" y="29"/>
                  </a:lnTo>
                  <a:lnTo>
                    <a:pt x="22" y="29"/>
                  </a:lnTo>
                  <a:lnTo>
                    <a:pt x="16" y="27"/>
                  </a:lnTo>
                  <a:lnTo>
                    <a:pt x="11" y="25"/>
                  </a:lnTo>
                  <a:lnTo>
                    <a:pt x="9" y="22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4" y="11"/>
                  </a:lnTo>
                  <a:lnTo>
                    <a:pt x="4" y="4"/>
                  </a:lnTo>
                  <a:lnTo>
                    <a:pt x="0" y="0"/>
                  </a:lnTo>
                  <a:lnTo>
                    <a:pt x="22" y="13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62" name="Freeform 171"/>
            <p:cNvSpPr>
              <a:spLocks/>
            </p:cNvSpPr>
            <p:nvPr/>
          </p:nvSpPr>
          <p:spPr bwMode="auto">
            <a:xfrm>
              <a:off x="8258175" y="1701800"/>
              <a:ext cx="146050" cy="209550"/>
            </a:xfrm>
            <a:custGeom>
              <a:avLst/>
              <a:gdLst>
                <a:gd name="T0" fmla="*/ 22 w 92"/>
                <a:gd name="T1" fmla="*/ 132 h 132"/>
                <a:gd name="T2" fmla="*/ 20 w 92"/>
                <a:gd name="T3" fmla="*/ 128 h 132"/>
                <a:gd name="T4" fmla="*/ 20 w 92"/>
                <a:gd name="T5" fmla="*/ 125 h 132"/>
                <a:gd name="T6" fmla="*/ 20 w 92"/>
                <a:gd name="T7" fmla="*/ 119 h 132"/>
                <a:gd name="T8" fmla="*/ 20 w 92"/>
                <a:gd name="T9" fmla="*/ 112 h 132"/>
                <a:gd name="T10" fmla="*/ 20 w 92"/>
                <a:gd name="T11" fmla="*/ 105 h 132"/>
                <a:gd name="T12" fmla="*/ 25 w 92"/>
                <a:gd name="T13" fmla="*/ 101 h 132"/>
                <a:gd name="T14" fmla="*/ 29 w 92"/>
                <a:gd name="T15" fmla="*/ 96 h 132"/>
                <a:gd name="T16" fmla="*/ 36 w 92"/>
                <a:gd name="T17" fmla="*/ 92 h 132"/>
                <a:gd name="T18" fmla="*/ 42 w 92"/>
                <a:gd name="T19" fmla="*/ 90 h 132"/>
                <a:gd name="T20" fmla="*/ 47 w 92"/>
                <a:gd name="T21" fmla="*/ 87 h 132"/>
                <a:gd name="T22" fmla="*/ 51 w 92"/>
                <a:gd name="T23" fmla="*/ 85 h 132"/>
                <a:gd name="T24" fmla="*/ 54 w 92"/>
                <a:gd name="T25" fmla="*/ 83 h 132"/>
                <a:gd name="T26" fmla="*/ 56 w 92"/>
                <a:gd name="T27" fmla="*/ 83 h 132"/>
                <a:gd name="T28" fmla="*/ 60 w 92"/>
                <a:gd name="T29" fmla="*/ 78 h 132"/>
                <a:gd name="T30" fmla="*/ 63 w 92"/>
                <a:gd name="T31" fmla="*/ 76 h 132"/>
                <a:gd name="T32" fmla="*/ 67 w 92"/>
                <a:gd name="T33" fmla="*/ 72 h 132"/>
                <a:gd name="T34" fmla="*/ 69 w 92"/>
                <a:gd name="T35" fmla="*/ 69 h 132"/>
                <a:gd name="T36" fmla="*/ 69 w 92"/>
                <a:gd name="T37" fmla="*/ 67 h 132"/>
                <a:gd name="T38" fmla="*/ 72 w 92"/>
                <a:gd name="T39" fmla="*/ 63 h 132"/>
                <a:gd name="T40" fmla="*/ 72 w 92"/>
                <a:gd name="T41" fmla="*/ 60 h 132"/>
                <a:gd name="T42" fmla="*/ 74 w 92"/>
                <a:gd name="T43" fmla="*/ 56 h 132"/>
                <a:gd name="T44" fmla="*/ 78 w 92"/>
                <a:gd name="T45" fmla="*/ 51 h 132"/>
                <a:gd name="T46" fmla="*/ 83 w 92"/>
                <a:gd name="T47" fmla="*/ 45 h 132"/>
                <a:gd name="T48" fmla="*/ 87 w 92"/>
                <a:gd name="T49" fmla="*/ 38 h 132"/>
                <a:gd name="T50" fmla="*/ 92 w 92"/>
                <a:gd name="T51" fmla="*/ 31 h 132"/>
                <a:gd name="T52" fmla="*/ 92 w 92"/>
                <a:gd name="T53" fmla="*/ 25 h 132"/>
                <a:gd name="T54" fmla="*/ 90 w 92"/>
                <a:gd name="T55" fmla="*/ 20 h 132"/>
                <a:gd name="T56" fmla="*/ 85 w 92"/>
                <a:gd name="T57" fmla="*/ 18 h 132"/>
                <a:gd name="T58" fmla="*/ 78 w 92"/>
                <a:gd name="T59" fmla="*/ 16 h 132"/>
                <a:gd name="T60" fmla="*/ 72 w 92"/>
                <a:gd name="T61" fmla="*/ 16 h 132"/>
                <a:gd name="T62" fmla="*/ 60 w 92"/>
                <a:gd name="T63" fmla="*/ 20 h 132"/>
                <a:gd name="T64" fmla="*/ 49 w 92"/>
                <a:gd name="T65" fmla="*/ 25 h 132"/>
                <a:gd name="T66" fmla="*/ 38 w 92"/>
                <a:gd name="T67" fmla="*/ 29 h 132"/>
                <a:gd name="T68" fmla="*/ 22 w 92"/>
                <a:gd name="T69" fmla="*/ 29 h 132"/>
                <a:gd name="T70" fmla="*/ 16 w 92"/>
                <a:gd name="T71" fmla="*/ 27 h 132"/>
                <a:gd name="T72" fmla="*/ 11 w 92"/>
                <a:gd name="T73" fmla="*/ 25 h 132"/>
                <a:gd name="T74" fmla="*/ 9 w 92"/>
                <a:gd name="T75" fmla="*/ 22 h 132"/>
                <a:gd name="T76" fmla="*/ 7 w 92"/>
                <a:gd name="T77" fmla="*/ 20 h 132"/>
                <a:gd name="T78" fmla="*/ 7 w 92"/>
                <a:gd name="T79" fmla="*/ 16 h 132"/>
                <a:gd name="T80" fmla="*/ 4 w 92"/>
                <a:gd name="T81" fmla="*/ 11 h 132"/>
                <a:gd name="T82" fmla="*/ 4 w 92"/>
                <a:gd name="T83" fmla="*/ 4 h 132"/>
                <a:gd name="T84" fmla="*/ 0 w 92"/>
                <a:gd name="T8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" h="132">
                  <a:moveTo>
                    <a:pt x="22" y="132"/>
                  </a:moveTo>
                  <a:lnTo>
                    <a:pt x="20" y="128"/>
                  </a:lnTo>
                  <a:lnTo>
                    <a:pt x="20" y="125"/>
                  </a:lnTo>
                  <a:lnTo>
                    <a:pt x="20" y="119"/>
                  </a:lnTo>
                  <a:lnTo>
                    <a:pt x="20" y="112"/>
                  </a:lnTo>
                  <a:lnTo>
                    <a:pt x="20" y="105"/>
                  </a:lnTo>
                  <a:lnTo>
                    <a:pt x="25" y="101"/>
                  </a:lnTo>
                  <a:lnTo>
                    <a:pt x="29" y="96"/>
                  </a:lnTo>
                  <a:lnTo>
                    <a:pt x="36" y="92"/>
                  </a:lnTo>
                  <a:lnTo>
                    <a:pt x="42" y="90"/>
                  </a:lnTo>
                  <a:lnTo>
                    <a:pt x="47" y="87"/>
                  </a:lnTo>
                  <a:lnTo>
                    <a:pt x="51" y="85"/>
                  </a:lnTo>
                  <a:lnTo>
                    <a:pt x="54" y="83"/>
                  </a:lnTo>
                  <a:lnTo>
                    <a:pt x="56" y="83"/>
                  </a:lnTo>
                  <a:lnTo>
                    <a:pt x="60" y="78"/>
                  </a:lnTo>
                  <a:lnTo>
                    <a:pt x="63" y="76"/>
                  </a:lnTo>
                  <a:lnTo>
                    <a:pt x="67" y="72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4" y="56"/>
                  </a:lnTo>
                  <a:lnTo>
                    <a:pt x="78" y="51"/>
                  </a:lnTo>
                  <a:lnTo>
                    <a:pt x="83" y="45"/>
                  </a:lnTo>
                  <a:lnTo>
                    <a:pt x="87" y="38"/>
                  </a:lnTo>
                  <a:lnTo>
                    <a:pt x="92" y="31"/>
                  </a:lnTo>
                  <a:lnTo>
                    <a:pt x="92" y="25"/>
                  </a:lnTo>
                  <a:lnTo>
                    <a:pt x="90" y="20"/>
                  </a:lnTo>
                  <a:lnTo>
                    <a:pt x="85" y="18"/>
                  </a:lnTo>
                  <a:lnTo>
                    <a:pt x="78" y="16"/>
                  </a:lnTo>
                  <a:lnTo>
                    <a:pt x="72" y="16"/>
                  </a:lnTo>
                  <a:lnTo>
                    <a:pt x="60" y="20"/>
                  </a:lnTo>
                  <a:lnTo>
                    <a:pt x="49" y="25"/>
                  </a:lnTo>
                  <a:lnTo>
                    <a:pt x="38" y="29"/>
                  </a:lnTo>
                  <a:lnTo>
                    <a:pt x="22" y="29"/>
                  </a:lnTo>
                  <a:lnTo>
                    <a:pt x="16" y="27"/>
                  </a:lnTo>
                  <a:lnTo>
                    <a:pt x="11" y="25"/>
                  </a:lnTo>
                  <a:lnTo>
                    <a:pt x="9" y="22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4" y="11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63" name="Freeform 172"/>
            <p:cNvSpPr>
              <a:spLocks/>
            </p:cNvSpPr>
            <p:nvPr/>
          </p:nvSpPr>
          <p:spPr bwMode="auto">
            <a:xfrm>
              <a:off x="8069263" y="1911350"/>
              <a:ext cx="260350" cy="346075"/>
            </a:xfrm>
            <a:custGeom>
              <a:avLst/>
              <a:gdLst>
                <a:gd name="T0" fmla="*/ 144 w 164"/>
                <a:gd name="T1" fmla="*/ 2 h 218"/>
                <a:gd name="T2" fmla="*/ 146 w 164"/>
                <a:gd name="T3" fmla="*/ 7 h 218"/>
                <a:gd name="T4" fmla="*/ 146 w 164"/>
                <a:gd name="T5" fmla="*/ 11 h 218"/>
                <a:gd name="T6" fmla="*/ 137 w 164"/>
                <a:gd name="T7" fmla="*/ 14 h 218"/>
                <a:gd name="T8" fmla="*/ 117 w 164"/>
                <a:gd name="T9" fmla="*/ 16 h 218"/>
                <a:gd name="T10" fmla="*/ 101 w 164"/>
                <a:gd name="T11" fmla="*/ 16 h 218"/>
                <a:gd name="T12" fmla="*/ 94 w 164"/>
                <a:gd name="T13" fmla="*/ 16 h 218"/>
                <a:gd name="T14" fmla="*/ 92 w 164"/>
                <a:gd name="T15" fmla="*/ 18 h 218"/>
                <a:gd name="T16" fmla="*/ 92 w 164"/>
                <a:gd name="T17" fmla="*/ 18 h 218"/>
                <a:gd name="T18" fmla="*/ 94 w 164"/>
                <a:gd name="T19" fmla="*/ 23 h 218"/>
                <a:gd name="T20" fmla="*/ 90 w 164"/>
                <a:gd name="T21" fmla="*/ 29 h 218"/>
                <a:gd name="T22" fmla="*/ 79 w 164"/>
                <a:gd name="T23" fmla="*/ 36 h 218"/>
                <a:gd name="T24" fmla="*/ 70 w 164"/>
                <a:gd name="T25" fmla="*/ 38 h 218"/>
                <a:gd name="T26" fmla="*/ 63 w 164"/>
                <a:gd name="T27" fmla="*/ 36 h 218"/>
                <a:gd name="T28" fmla="*/ 58 w 164"/>
                <a:gd name="T29" fmla="*/ 36 h 218"/>
                <a:gd name="T30" fmla="*/ 49 w 164"/>
                <a:gd name="T31" fmla="*/ 41 h 218"/>
                <a:gd name="T32" fmla="*/ 40 w 164"/>
                <a:gd name="T33" fmla="*/ 49 h 218"/>
                <a:gd name="T34" fmla="*/ 36 w 164"/>
                <a:gd name="T35" fmla="*/ 56 h 218"/>
                <a:gd name="T36" fmla="*/ 31 w 164"/>
                <a:gd name="T37" fmla="*/ 61 h 218"/>
                <a:gd name="T38" fmla="*/ 22 w 164"/>
                <a:gd name="T39" fmla="*/ 65 h 218"/>
                <a:gd name="T40" fmla="*/ 13 w 164"/>
                <a:gd name="T41" fmla="*/ 74 h 218"/>
                <a:gd name="T42" fmla="*/ 0 w 164"/>
                <a:gd name="T43" fmla="*/ 85 h 218"/>
                <a:gd name="T44" fmla="*/ 7 w 164"/>
                <a:gd name="T45" fmla="*/ 92 h 218"/>
                <a:gd name="T46" fmla="*/ 13 w 164"/>
                <a:gd name="T47" fmla="*/ 99 h 218"/>
                <a:gd name="T48" fmla="*/ 16 w 164"/>
                <a:gd name="T49" fmla="*/ 106 h 218"/>
                <a:gd name="T50" fmla="*/ 13 w 164"/>
                <a:gd name="T51" fmla="*/ 114 h 218"/>
                <a:gd name="T52" fmla="*/ 9 w 164"/>
                <a:gd name="T53" fmla="*/ 128 h 218"/>
                <a:gd name="T54" fmla="*/ 11 w 164"/>
                <a:gd name="T55" fmla="*/ 135 h 218"/>
                <a:gd name="T56" fmla="*/ 20 w 164"/>
                <a:gd name="T57" fmla="*/ 139 h 218"/>
                <a:gd name="T58" fmla="*/ 34 w 164"/>
                <a:gd name="T59" fmla="*/ 141 h 218"/>
                <a:gd name="T60" fmla="*/ 45 w 164"/>
                <a:gd name="T61" fmla="*/ 144 h 218"/>
                <a:gd name="T62" fmla="*/ 49 w 164"/>
                <a:gd name="T63" fmla="*/ 150 h 218"/>
                <a:gd name="T64" fmla="*/ 45 w 164"/>
                <a:gd name="T65" fmla="*/ 177 h 218"/>
                <a:gd name="T66" fmla="*/ 45 w 164"/>
                <a:gd name="T67" fmla="*/ 206 h 218"/>
                <a:gd name="T68" fmla="*/ 52 w 164"/>
                <a:gd name="T69" fmla="*/ 215 h 218"/>
                <a:gd name="T70" fmla="*/ 63 w 164"/>
                <a:gd name="T71" fmla="*/ 218 h 218"/>
                <a:gd name="T72" fmla="*/ 76 w 164"/>
                <a:gd name="T73" fmla="*/ 213 h 218"/>
                <a:gd name="T74" fmla="*/ 87 w 164"/>
                <a:gd name="T75" fmla="*/ 206 h 218"/>
                <a:gd name="T76" fmla="*/ 99 w 164"/>
                <a:gd name="T77" fmla="*/ 200 h 218"/>
                <a:gd name="T78" fmla="*/ 105 w 164"/>
                <a:gd name="T79" fmla="*/ 188 h 218"/>
                <a:gd name="T80" fmla="*/ 105 w 164"/>
                <a:gd name="T81" fmla="*/ 171 h 218"/>
                <a:gd name="T82" fmla="*/ 103 w 164"/>
                <a:gd name="T83" fmla="*/ 159 h 218"/>
                <a:gd name="T84" fmla="*/ 92 w 164"/>
                <a:gd name="T85" fmla="*/ 135 h 218"/>
                <a:gd name="T86" fmla="*/ 72 w 164"/>
                <a:gd name="T87" fmla="*/ 101 h 218"/>
                <a:gd name="T88" fmla="*/ 79 w 164"/>
                <a:gd name="T89" fmla="*/ 83 h 218"/>
                <a:gd name="T90" fmla="*/ 94 w 164"/>
                <a:gd name="T91" fmla="*/ 76 h 218"/>
                <a:gd name="T92" fmla="*/ 103 w 164"/>
                <a:gd name="T93" fmla="*/ 74 h 218"/>
                <a:gd name="T94" fmla="*/ 110 w 164"/>
                <a:gd name="T95" fmla="*/ 67 h 218"/>
                <a:gd name="T96" fmla="*/ 117 w 164"/>
                <a:gd name="T97" fmla="*/ 56 h 218"/>
                <a:gd name="T98" fmla="*/ 117 w 164"/>
                <a:gd name="T99" fmla="*/ 47 h 218"/>
                <a:gd name="T100" fmla="*/ 119 w 164"/>
                <a:gd name="T101" fmla="*/ 43 h 218"/>
                <a:gd name="T102" fmla="*/ 123 w 164"/>
                <a:gd name="T103" fmla="*/ 38 h 218"/>
                <a:gd name="T104" fmla="*/ 132 w 164"/>
                <a:gd name="T105" fmla="*/ 29 h 218"/>
                <a:gd name="T106" fmla="*/ 148 w 164"/>
                <a:gd name="T107" fmla="*/ 20 h 218"/>
                <a:gd name="T108" fmla="*/ 159 w 164"/>
                <a:gd name="T109" fmla="*/ 16 h 218"/>
                <a:gd name="T110" fmla="*/ 157 w 164"/>
                <a:gd name="T111" fmla="*/ 9 h 218"/>
                <a:gd name="T112" fmla="*/ 148 w 164"/>
                <a:gd name="T113" fmla="*/ 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4" h="218">
                  <a:moveTo>
                    <a:pt x="141" y="0"/>
                  </a:moveTo>
                  <a:lnTo>
                    <a:pt x="144" y="2"/>
                  </a:lnTo>
                  <a:lnTo>
                    <a:pt x="146" y="5"/>
                  </a:lnTo>
                  <a:lnTo>
                    <a:pt x="146" y="7"/>
                  </a:lnTo>
                  <a:lnTo>
                    <a:pt x="148" y="9"/>
                  </a:lnTo>
                  <a:lnTo>
                    <a:pt x="146" y="11"/>
                  </a:lnTo>
                  <a:lnTo>
                    <a:pt x="144" y="11"/>
                  </a:lnTo>
                  <a:lnTo>
                    <a:pt x="137" y="14"/>
                  </a:lnTo>
                  <a:lnTo>
                    <a:pt x="128" y="14"/>
                  </a:lnTo>
                  <a:lnTo>
                    <a:pt x="117" y="16"/>
                  </a:lnTo>
                  <a:lnTo>
                    <a:pt x="108" y="16"/>
                  </a:lnTo>
                  <a:lnTo>
                    <a:pt x="101" y="16"/>
                  </a:lnTo>
                  <a:lnTo>
                    <a:pt x="96" y="16"/>
                  </a:lnTo>
                  <a:lnTo>
                    <a:pt x="94" y="16"/>
                  </a:lnTo>
                  <a:lnTo>
                    <a:pt x="92" y="16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4" y="20"/>
                  </a:lnTo>
                  <a:lnTo>
                    <a:pt x="94" y="23"/>
                  </a:lnTo>
                  <a:lnTo>
                    <a:pt x="92" y="27"/>
                  </a:lnTo>
                  <a:lnTo>
                    <a:pt x="90" y="29"/>
                  </a:lnTo>
                  <a:lnTo>
                    <a:pt x="85" y="34"/>
                  </a:lnTo>
                  <a:lnTo>
                    <a:pt x="79" y="36"/>
                  </a:lnTo>
                  <a:lnTo>
                    <a:pt x="72" y="38"/>
                  </a:lnTo>
                  <a:lnTo>
                    <a:pt x="70" y="38"/>
                  </a:lnTo>
                  <a:lnTo>
                    <a:pt x="65" y="38"/>
                  </a:lnTo>
                  <a:lnTo>
                    <a:pt x="63" y="36"/>
                  </a:lnTo>
                  <a:lnTo>
                    <a:pt x="61" y="36"/>
                  </a:lnTo>
                  <a:lnTo>
                    <a:pt x="58" y="36"/>
                  </a:lnTo>
                  <a:lnTo>
                    <a:pt x="54" y="38"/>
                  </a:lnTo>
                  <a:lnTo>
                    <a:pt x="49" y="41"/>
                  </a:lnTo>
                  <a:lnTo>
                    <a:pt x="43" y="45"/>
                  </a:lnTo>
                  <a:lnTo>
                    <a:pt x="40" y="49"/>
                  </a:lnTo>
                  <a:lnTo>
                    <a:pt x="38" y="54"/>
                  </a:lnTo>
                  <a:lnTo>
                    <a:pt x="36" y="56"/>
                  </a:lnTo>
                  <a:lnTo>
                    <a:pt x="34" y="58"/>
                  </a:lnTo>
                  <a:lnTo>
                    <a:pt x="31" y="61"/>
                  </a:lnTo>
                  <a:lnTo>
                    <a:pt x="27" y="63"/>
                  </a:lnTo>
                  <a:lnTo>
                    <a:pt x="22" y="65"/>
                  </a:lnTo>
                  <a:lnTo>
                    <a:pt x="18" y="70"/>
                  </a:lnTo>
                  <a:lnTo>
                    <a:pt x="13" y="74"/>
                  </a:lnTo>
                  <a:lnTo>
                    <a:pt x="7" y="81"/>
                  </a:lnTo>
                  <a:lnTo>
                    <a:pt x="0" y="85"/>
                  </a:lnTo>
                  <a:lnTo>
                    <a:pt x="2" y="88"/>
                  </a:lnTo>
                  <a:lnTo>
                    <a:pt x="7" y="92"/>
                  </a:lnTo>
                  <a:lnTo>
                    <a:pt x="9" y="94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6" y="106"/>
                  </a:lnTo>
                  <a:lnTo>
                    <a:pt x="16" y="110"/>
                  </a:lnTo>
                  <a:lnTo>
                    <a:pt x="13" y="114"/>
                  </a:lnTo>
                  <a:lnTo>
                    <a:pt x="11" y="123"/>
                  </a:lnTo>
                  <a:lnTo>
                    <a:pt x="9" y="128"/>
                  </a:lnTo>
                  <a:lnTo>
                    <a:pt x="9" y="132"/>
                  </a:lnTo>
                  <a:lnTo>
                    <a:pt x="11" y="135"/>
                  </a:lnTo>
                  <a:lnTo>
                    <a:pt x="13" y="137"/>
                  </a:lnTo>
                  <a:lnTo>
                    <a:pt x="20" y="139"/>
                  </a:lnTo>
                  <a:lnTo>
                    <a:pt x="27" y="141"/>
                  </a:lnTo>
                  <a:lnTo>
                    <a:pt x="34" y="141"/>
                  </a:lnTo>
                  <a:lnTo>
                    <a:pt x="40" y="141"/>
                  </a:lnTo>
                  <a:lnTo>
                    <a:pt x="45" y="144"/>
                  </a:lnTo>
                  <a:lnTo>
                    <a:pt x="47" y="146"/>
                  </a:lnTo>
                  <a:lnTo>
                    <a:pt x="49" y="150"/>
                  </a:lnTo>
                  <a:lnTo>
                    <a:pt x="49" y="157"/>
                  </a:lnTo>
                  <a:lnTo>
                    <a:pt x="45" y="177"/>
                  </a:lnTo>
                  <a:lnTo>
                    <a:pt x="43" y="200"/>
                  </a:lnTo>
                  <a:lnTo>
                    <a:pt x="45" y="206"/>
                  </a:lnTo>
                  <a:lnTo>
                    <a:pt x="47" y="211"/>
                  </a:lnTo>
                  <a:lnTo>
                    <a:pt x="52" y="215"/>
                  </a:lnTo>
                  <a:lnTo>
                    <a:pt x="56" y="215"/>
                  </a:lnTo>
                  <a:lnTo>
                    <a:pt x="63" y="218"/>
                  </a:lnTo>
                  <a:lnTo>
                    <a:pt x="70" y="215"/>
                  </a:lnTo>
                  <a:lnTo>
                    <a:pt x="76" y="213"/>
                  </a:lnTo>
                  <a:lnTo>
                    <a:pt x="81" y="211"/>
                  </a:lnTo>
                  <a:lnTo>
                    <a:pt x="87" y="206"/>
                  </a:lnTo>
                  <a:lnTo>
                    <a:pt x="94" y="204"/>
                  </a:lnTo>
                  <a:lnTo>
                    <a:pt x="99" y="200"/>
                  </a:lnTo>
                  <a:lnTo>
                    <a:pt x="103" y="195"/>
                  </a:lnTo>
                  <a:lnTo>
                    <a:pt x="105" y="188"/>
                  </a:lnTo>
                  <a:lnTo>
                    <a:pt x="105" y="180"/>
                  </a:lnTo>
                  <a:lnTo>
                    <a:pt x="105" y="171"/>
                  </a:lnTo>
                  <a:lnTo>
                    <a:pt x="105" y="164"/>
                  </a:lnTo>
                  <a:lnTo>
                    <a:pt x="103" y="159"/>
                  </a:lnTo>
                  <a:lnTo>
                    <a:pt x="99" y="150"/>
                  </a:lnTo>
                  <a:lnTo>
                    <a:pt x="92" y="135"/>
                  </a:lnTo>
                  <a:lnTo>
                    <a:pt x="81" y="114"/>
                  </a:lnTo>
                  <a:lnTo>
                    <a:pt x="72" y="101"/>
                  </a:lnTo>
                  <a:lnTo>
                    <a:pt x="70" y="90"/>
                  </a:lnTo>
                  <a:lnTo>
                    <a:pt x="79" y="83"/>
                  </a:lnTo>
                  <a:lnTo>
                    <a:pt x="87" y="79"/>
                  </a:lnTo>
                  <a:lnTo>
                    <a:pt x="94" y="76"/>
                  </a:lnTo>
                  <a:lnTo>
                    <a:pt x="99" y="74"/>
                  </a:lnTo>
                  <a:lnTo>
                    <a:pt x="103" y="74"/>
                  </a:lnTo>
                  <a:lnTo>
                    <a:pt x="108" y="72"/>
                  </a:lnTo>
                  <a:lnTo>
                    <a:pt x="110" y="67"/>
                  </a:lnTo>
                  <a:lnTo>
                    <a:pt x="114" y="61"/>
                  </a:lnTo>
                  <a:lnTo>
                    <a:pt x="117" y="56"/>
                  </a:lnTo>
                  <a:lnTo>
                    <a:pt x="117" y="52"/>
                  </a:lnTo>
                  <a:lnTo>
                    <a:pt x="117" y="47"/>
                  </a:lnTo>
                  <a:lnTo>
                    <a:pt x="119" y="45"/>
                  </a:lnTo>
                  <a:lnTo>
                    <a:pt x="119" y="43"/>
                  </a:lnTo>
                  <a:lnTo>
                    <a:pt x="121" y="41"/>
                  </a:lnTo>
                  <a:lnTo>
                    <a:pt x="123" y="38"/>
                  </a:lnTo>
                  <a:lnTo>
                    <a:pt x="128" y="34"/>
                  </a:lnTo>
                  <a:lnTo>
                    <a:pt x="132" y="29"/>
                  </a:lnTo>
                  <a:lnTo>
                    <a:pt x="141" y="25"/>
                  </a:lnTo>
                  <a:lnTo>
                    <a:pt x="148" y="20"/>
                  </a:lnTo>
                  <a:lnTo>
                    <a:pt x="155" y="18"/>
                  </a:lnTo>
                  <a:lnTo>
                    <a:pt x="159" y="16"/>
                  </a:lnTo>
                  <a:lnTo>
                    <a:pt x="164" y="16"/>
                  </a:lnTo>
                  <a:lnTo>
                    <a:pt x="157" y="9"/>
                  </a:lnTo>
                  <a:lnTo>
                    <a:pt x="153" y="5"/>
                  </a:lnTo>
                  <a:lnTo>
                    <a:pt x="148" y="2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64" name="Freeform 173"/>
            <p:cNvSpPr>
              <a:spLocks/>
            </p:cNvSpPr>
            <p:nvPr/>
          </p:nvSpPr>
          <p:spPr bwMode="auto">
            <a:xfrm>
              <a:off x="8069263" y="1911350"/>
              <a:ext cx="260350" cy="346075"/>
            </a:xfrm>
            <a:custGeom>
              <a:avLst/>
              <a:gdLst>
                <a:gd name="T0" fmla="*/ 144 w 164"/>
                <a:gd name="T1" fmla="*/ 2 h 218"/>
                <a:gd name="T2" fmla="*/ 146 w 164"/>
                <a:gd name="T3" fmla="*/ 7 h 218"/>
                <a:gd name="T4" fmla="*/ 146 w 164"/>
                <a:gd name="T5" fmla="*/ 11 h 218"/>
                <a:gd name="T6" fmla="*/ 137 w 164"/>
                <a:gd name="T7" fmla="*/ 14 h 218"/>
                <a:gd name="T8" fmla="*/ 117 w 164"/>
                <a:gd name="T9" fmla="*/ 16 h 218"/>
                <a:gd name="T10" fmla="*/ 101 w 164"/>
                <a:gd name="T11" fmla="*/ 16 h 218"/>
                <a:gd name="T12" fmla="*/ 94 w 164"/>
                <a:gd name="T13" fmla="*/ 16 h 218"/>
                <a:gd name="T14" fmla="*/ 92 w 164"/>
                <a:gd name="T15" fmla="*/ 18 h 218"/>
                <a:gd name="T16" fmla="*/ 92 w 164"/>
                <a:gd name="T17" fmla="*/ 18 h 218"/>
                <a:gd name="T18" fmla="*/ 94 w 164"/>
                <a:gd name="T19" fmla="*/ 23 h 218"/>
                <a:gd name="T20" fmla="*/ 90 w 164"/>
                <a:gd name="T21" fmla="*/ 29 h 218"/>
                <a:gd name="T22" fmla="*/ 79 w 164"/>
                <a:gd name="T23" fmla="*/ 36 h 218"/>
                <a:gd name="T24" fmla="*/ 70 w 164"/>
                <a:gd name="T25" fmla="*/ 38 h 218"/>
                <a:gd name="T26" fmla="*/ 63 w 164"/>
                <a:gd name="T27" fmla="*/ 36 h 218"/>
                <a:gd name="T28" fmla="*/ 58 w 164"/>
                <a:gd name="T29" fmla="*/ 36 h 218"/>
                <a:gd name="T30" fmla="*/ 49 w 164"/>
                <a:gd name="T31" fmla="*/ 41 h 218"/>
                <a:gd name="T32" fmla="*/ 40 w 164"/>
                <a:gd name="T33" fmla="*/ 49 h 218"/>
                <a:gd name="T34" fmla="*/ 36 w 164"/>
                <a:gd name="T35" fmla="*/ 56 h 218"/>
                <a:gd name="T36" fmla="*/ 31 w 164"/>
                <a:gd name="T37" fmla="*/ 61 h 218"/>
                <a:gd name="T38" fmla="*/ 22 w 164"/>
                <a:gd name="T39" fmla="*/ 65 h 218"/>
                <a:gd name="T40" fmla="*/ 13 w 164"/>
                <a:gd name="T41" fmla="*/ 74 h 218"/>
                <a:gd name="T42" fmla="*/ 0 w 164"/>
                <a:gd name="T43" fmla="*/ 85 h 218"/>
                <a:gd name="T44" fmla="*/ 7 w 164"/>
                <a:gd name="T45" fmla="*/ 92 h 218"/>
                <a:gd name="T46" fmla="*/ 13 w 164"/>
                <a:gd name="T47" fmla="*/ 99 h 218"/>
                <a:gd name="T48" fmla="*/ 16 w 164"/>
                <a:gd name="T49" fmla="*/ 106 h 218"/>
                <a:gd name="T50" fmla="*/ 13 w 164"/>
                <a:gd name="T51" fmla="*/ 114 h 218"/>
                <a:gd name="T52" fmla="*/ 9 w 164"/>
                <a:gd name="T53" fmla="*/ 128 h 218"/>
                <a:gd name="T54" fmla="*/ 11 w 164"/>
                <a:gd name="T55" fmla="*/ 135 h 218"/>
                <a:gd name="T56" fmla="*/ 20 w 164"/>
                <a:gd name="T57" fmla="*/ 139 h 218"/>
                <a:gd name="T58" fmla="*/ 34 w 164"/>
                <a:gd name="T59" fmla="*/ 141 h 218"/>
                <a:gd name="T60" fmla="*/ 45 w 164"/>
                <a:gd name="T61" fmla="*/ 144 h 218"/>
                <a:gd name="T62" fmla="*/ 49 w 164"/>
                <a:gd name="T63" fmla="*/ 150 h 218"/>
                <a:gd name="T64" fmla="*/ 45 w 164"/>
                <a:gd name="T65" fmla="*/ 177 h 218"/>
                <a:gd name="T66" fmla="*/ 45 w 164"/>
                <a:gd name="T67" fmla="*/ 206 h 218"/>
                <a:gd name="T68" fmla="*/ 52 w 164"/>
                <a:gd name="T69" fmla="*/ 215 h 218"/>
                <a:gd name="T70" fmla="*/ 63 w 164"/>
                <a:gd name="T71" fmla="*/ 218 h 218"/>
                <a:gd name="T72" fmla="*/ 76 w 164"/>
                <a:gd name="T73" fmla="*/ 213 h 218"/>
                <a:gd name="T74" fmla="*/ 87 w 164"/>
                <a:gd name="T75" fmla="*/ 206 h 218"/>
                <a:gd name="T76" fmla="*/ 99 w 164"/>
                <a:gd name="T77" fmla="*/ 200 h 218"/>
                <a:gd name="T78" fmla="*/ 105 w 164"/>
                <a:gd name="T79" fmla="*/ 188 h 218"/>
                <a:gd name="T80" fmla="*/ 105 w 164"/>
                <a:gd name="T81" fmla="*/ 171 h 218"/>
                <a:gd name="T82" fmla="*/ 103 w 164"/>
                <a:gd name="T83" fmla="*/ 159 h 218"/>
                <a:gd name="T84" fmla="*/ 92 w 164"/>
                <a:gd name="T85" fmla="*/ 135 h 218"/>
                <a:gd name="T86" fmla="*/ 72 w 164"/>
                <a:gd name="T87" fmla="*/ 101 h 218"/>
                <a:gd name="T88" fmla="*/ 79 w 164"/>
                <a:gd name="T89" fmla="*/ 83 h 218"/>
                <a:gd name="T90" fmla="*/ 94 w 164"/>
                <a:gd name="T91" fmla="*/ 76 h 218"/>
                <a:gd name="T92" fmla="*/ 103 w 164"/>
                <a:gd name="T93" fmla="*/ 74 h 218"/>
                <a:gd name="T94" fmla="*/ 110 w 164"/>
                <a:gd name="T95" fmla="*/ 67 h 218"/>
                <a:gd name="T96" fmla="*/ 117 w 164"/>
                <a:gd name="T97" fmla="*/ 56 h 218"/>
                <a:gd name="T98" fmla="*/ 117 w 164"/>
                <a:gd name="T99" fmla="*/ 47 h 218"/>
                <a:gd name="T100" fmla="*/ 119 w 164"/>
                <a:gd name="T101" fmla="*/ 43 h 218"/>
                <a:gd name="T102" fmla="*/ 123 w 164"/>
                <a:gd name="T103" fmla="*/ 38 h 218"/>
                <a:gd name="T104" fmla="*/ 132 w 164"/>
                <a:gd name="T105" fmla="*/ 29 h 218"/>
                <a:gd name="T106" fmla="*/ 148 w 164"/>
                <a:gd name="T107" fmla="*/ 20 h 218"/>
                <a:gd name="T108" fmla="*/ 159 w 164"/>
                <a:gd name="T109" fmla="*/ 16 h 218"/>
                <a:gd name="T110" fmla="*/ 157 w 164"/>
                <a:gd name="T111" fmla="*/ 9 h 218"/>
                <a:gd name="T112" fmla="*/ 148 w 164"/>
                <a:gd name="T113" fmla="*/ 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4" h="218">
                  <a:moveTo>
                    <a:pt x="141" y="0"/>
                  </a:moveTo>
                  <a:lnTo>
                    <a:pt x="144" y="2"/>
                  </a:lnTo>
                  <a:lnTo>
                    <a:pt x="146" y="5"/>
                  </a:lnTo>
                  <a:lnTo>
                    <a:pt x="146" y="7"/>
                  </a:lnTo>
                  <a:lnTo>
                    <a:pt x="148" y="9"/>
                  </a:lnTo>
                  <a:lnTo>
                    <a:pt x="146" y="11"/>
                  </a:lnTo>
                  <a:lnTo>
                    <a:pt x="144" y="11"/>
                  </a:lnTo>
                  <a:lnTo>
                    <a:pt x="137" y="14"/>
                  </a:lnTo>
                  <a:lnTo>
                    <a:pt x="128" y="14"/>
                  </a:lnTo>
                  <a:lnTo>
                    <a:pt x="117" y="16"/>
                  </a:lnTo>
                  <a:lnTo>
                    <a:pt x="108" y="16"/>
                  </a:lnTo>
                  <a:lnTo>
                    <a:pt x="101" y="16"/>
                  </a:lnTo>
                  <a:lnTo>
                    <a:pt x="96" y="16"/>
                  </a:lnTo>
                  <a:lnTo>
                    <a:pt x="94" y="16"/>
                  </a:lnTo>
                  <a:lnTo>
                    <a:pt x="92" y="16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4" y="20"/>
                  </a:lnTo>
                  <a:lnTo>
                    <a:pt x="94" y="23"/>
                  </a:lnTo>
                  <a:lnTo>
                    <a:pt x="92" y="27"/>
                  </a:lnTo>
                  <a:lnTo>
                    <a:pt x="90" y="29"/>
                  </a:lnTo>
                  <a:lnTo>
                    <a:pt x="85" y="34"/>
                  </a:lnTo>
                  <a:lnTo>
                    <a:pt x="79" y="36"/>
                  </a:lnTo>
                  <a:lnTo>
                    <a:pt x="72" y="38"/>
                  </a:lnTo>
                  <a:lnTo>
                    <a:pt x="70" y="38"/>
                  </a:lnTo>
                  <a:lnTo>
                    <a:pt x="65" y="38"/>
                  </a:lnTo>
                  <a:lnTo>
                    <a:pt x="63" y="36"/>
                  </a:lnTo>
                  <a:lnTo>
                    <a:pt x="61" y="36"/>
                  </a:lnTo>
                  <a:lnTo>
                    <a:pt x="58" y="36"/>
                  </a:lnTo>
                  <a:lnTo>
                    <a:pt x="54" y="38"/>
                  </a:lnTo>
                  <a:lnTo>
                    <a:pt x="49" y="41"/>
                  </a:lnTo>
                  <a:lnTo>
                    <a:pt x="43" y="45"/>
                  </a:lnTo>
                  <a:lnTo>
                    <a:pt x="40" y="49"/>
                  </a:lnTo>
                  <a:lnTo>
                    <a:pt x="38" y="54"/>
                  </a:lnTo>
                  <a:lnTo>
                    <a:pt x="36" y="56"/>
                  </a:lnTo>
                  <a:lnTo>
                    <a:pt x="34" y="58"/>
                  </a:lnTo>
                  <a:lnTo>
                    <a:pt x="31" y="61"/>
                  </a:lnTo>
                  <a:lnTo>
                    <a:pt x="27" y="63"/>
                  </a:lnTo>
                  <a:lnTo>
                    <a:pt x="22" y="65"/>
                  </a:lnTo>
                  <a:lnTo>
                    <a:pt x="18" y="70"/>
                  </a:lnTo>
                  <a:lnTo>
                    <a:pt x="13" y="74"/>
                  </a:lnTo>
                  <a:lnTo>
                    <a:pt x="7" y="81"/>
                  </a:lnTo>
                  <a:lnTo>
                    <a:pt x="0" y="85"/>
                  </a:lnTo>
                  <a:lnTo>
                    <a:pt x="2" y="88"/>
                  </a:lnTo>
                  <a:lnTo>
                    <a:pt x="7" y="92"/>
                  </a:lnTo>
                  <a:lnTo>
                    <a:pt x="9" y="94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6" y="106"/>
                  </a:lnTo>
                  <a:lnTo>
                    <a:pt x="16" y="110"/>
                  </a:lnTo>
                  <a:lnTo>
                    <a:pt x="13" y="114"/>
                  </a:lnTo>
                  <a:lnTo>
                    <a:pt x="11" y="123"/>
                  </a:lnTo>
                  <a:lnTo>
                    <a:pt x="9" y="128"/>
                  </a:lnTo>
                  <a:lnTo>
                    <a:pt x="9" y="132"/>
                  </a:lnTo>
                  <a:lnTo>
                    <a:pt x="11" y="135"/>
                  </a:lnTo>
                  <a:lnTo>
                    <a:pt x="13" y="137"/>
                  </a:lnTo>
                  <a:lnTo>
                    <a:pt x="20" y="139"/>
                  </a:lnTo>
                  <a:lnTo>
                    <a:pt x="27" y="141"/>
                  </a:lnTo>
                  <a:lnTo>
                    <a:pt x="34" y="141"/>
                  </a:lnTo>
                  <a:lnTo>
                    <a:pt x="40" y="141"/>
                  </a:lnTo>
                  <a:lnTo>
                    <a:pt x="45" y="144"/>
                  </a:lnTo>
                  <a:lnTo>
                    <a:pt x="47" y="146"/>
                  </a:lnTo>
                  <a:lnTo>
                    <a:pt x="49" y="150"/>
                  </a:lnTo>
                  <a:lnTo>
                    <a:pt x="49" y="157"/>
                  </a:lnTo>
                  <a:lnTo>
                    <a:pt x="45" y="177"/>
                  </a:lnTo>
                  <a:lnTo>
                    <a:pt x="43" y="200"/>
                  </a:lnTo>
                  <a:lnTo>
                    <a:pt x="45" y="206"/>
                  </a:lnTo>
                  <a:lnTo>
                    <a:pt x="47" y="211"/>
                  </a:lnTo>
                  <a:lnTo>
                    <a:pt x="52" y="215"/>
                  </a:lnTo>
                  <a:lnTo>
                    <a:pt x="56" y="215"/>
                  </a:lnTo>
                  <a:lnTo>
                    <a:pt x="63" y="218"/>
                  </a:lnTo>
                  <a:lnTo>
                    <a:pt x="70" y="215"/>
                  </a:lnTo>
                  <a:lnTo>
                    <a:pt x="76" y="213"/>
                  </a:lnTo>
                  <a:lnTo>
                    <a:pt x="81" y="211"/>
                  </a:lnTo>
                  <a:lnTo>
                    <a:pt x="87" y="206"/>
                  </a:lnTo>
                  <a:lnTo>
                    <a:pt x="94" y="204"/>
                  </a:lnTo>
                  <a:lnTo>
                    <a:pt x="99" y="200"/>
                  </a:lnTo>
                  <a:lnTo>
                    <a:pt x="103" y="195"/>
                  </a:lnTo>
                  <a:lnTo>
                    <a:pt x="105" y="188"/>
                  </a:lnTo>
                  <a:lnTo>
                    <a:pt x="105" y="180"/>
                  </a:lnTo>
                  <a:lnTo>
                    <a:pt x="105" y="171"/>
                  </a:lnTo>
                  <a:lnTo>
                    <a:pt x="105" y="164"/>
                  </a:lnTo>
                  <a:lnTo>
                    <a:pt x="103" y="159"/>
                  </a:lnTo>
                  <a:lnTo>
                    <a:pt x="99" y="150"/>
                  </a:lnTo>
                  <a:lnTo>
                    <a:pt x="92" y="135"/>
                  </a:lnTo>
                  <a:lnTo>
                    <a:pt x="81" y="114"/>
                  </a:lnTo>
                  <a:lnTo>
                    <a:pt x="72" y="101"/>
                  </a:lnTo>
                  <a:lnTo>
                    <a:pt x="70" y="90"/>
                  </a:lnTo>
                  <a:lnTo>
                    <a:pt x="79" y="83"/>
                  </a:lnTo>
                  <a:lnTo>
                    <a:pt x="87" y="79"/>
                  </a:lnTo>
                  <a:lnTo>
                    <a:pt x="94" y="76"/>
                  </a:lnTo>
                  <a:lnTo>
                    <a:pt x="99" y="74"/>
                  </a:lnTo>
                  <a:lnTo>
                    <a:pt x="103" y="74"/>
                  </a:lnTo>
                  <a:lnTo>
                    <a:pt x="108" y="72"/>
                  </a:lnTo>
                  <a:lnTo>
                    <a:pt x="110" y="67"/>
                  </a:lnTo>
                  <a:lnTo>
                    <a:pt x="114" y="61"/>
                  </a:lnTo>
                  <a:lnTo>
                    <a:pt x="117" y="56"/>
                  </a:lnTo>
                  <a:lnTo>
                    <a:pt x="117" y="52"/>
                  </a:lnTo>
                  <a:lnTo>
                    <a:pt x="117" y="47"/>
                  </a:lnTo>
                  <a:lnTo>
                    <a:pt x="119" y="45"/>
                  </a:lnTo>
                  <a:lnTo>
                    <a:pt x="119" y="43"/>
                  </a:lnTo>
                  <a:lnTo>
                    <a:pt x="121" y="41"/>
                  </a:lnTo>
                  <a:lnTo>
                    <a:pt x="123" y="38"/>
                  </a:lnTo>
                  <a:lnTo>
                    <a:pt x="128" y="34"/>
                  </a:lnTo>
                  <a:lnTo>
                    <a:pt x="132" y="29"/>
                  </a:lnTo>
                  <a:lnTo>
                    <a:pt x="141" y="25"/>
                  </a:lnTo>
                  <a:lnTo>
                    <a:pt x="148" y="20"/>
                  </a:lnTo>
                  <a:lnTo>
                    <a:pt x="155" y="18"/>
                  </a:lnTo>
                  <a:lnTo>
                    <a:pt x="159" y="16"/>
                  </a:lnTo>
                  <a:lnTo>
                    <a:pt x="164" y="16"/>
                  </a:lnTo>
                  <a:lnTo>
                    <a:pt x="157" y="9"/>
                  </a:lnTo>
                  <a:lnTo>
                    <a:pt x="153" y="5"/>
                  </a:lnTo>
                  <a:lnTo>
                    <a:pt x="148" y="2"/>
                  </a:lnTo>
                  <a:lnTo>
                    <a:pt x="141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65" name="Freeform 174"/>
            <p:cNvSpPr>
              <a:spLocks/>
            </p:cNvSpPr>
            <p:nvPr/>
          </p:nvSpPr>
          <p:spPr bwMode="auto">
            <a:xfrm>
              <a:off x="8542338" y="538162"/>
              <a:ext cx="773113" cy="700088"/>
            </a:xfrm>
            <a:custGeom>
              <a:avLst/>
              <a:gdLst>
                <a:gd name="T0" fmla="*/ 467 w 487"/>
                <a:gd name="T1" fmla="*/ 262 h 441"/>
                <a:gd name="T2" fmla="*/ 462 w 487"/>
                <a:gd name="T3" fmla="*/ 260 h 441"/>
                <a:gd name="T4" fmla="*/ 442 w 487"/>
                <a:gd name="T5" fmla="*/ 260 h 441"/>
                <a:gd name="T6" fmla="*/ 422 w 487"/>
                <a:gd name="T7" fmla="*/ 249 h 441"/>
                <a:gd name="T8" fmla="*/ 397 w 487"/>
                <a:gd name="T9" fmla="*/ 229 h 441"/>
                <a:gd name="T10" fmla="*/ 395 w 487"/>
                <a:gd name="T11" fmla="*/ 215 h 441"/>
                <a:gd name="T12" fmla="*/ 393 w 487"/>
                <a:gd name="T13" fmla="*/ 193 h 441"/>
                <a:gd name="T14" fmla="*/ 384 w 487"/>
                <a:gd name="T15" fmla="*/ 168 h 441"/>
                <a:gd name="T16" fmla="*/ 397 w 487"/>
                <a:gd name="T17" fmla="*/ 152 h 441"/>
                <a:gd name="T18" fmla="*/ 455 w 487"/>
                <a:gd name="T19" fmla="*/ 152 h 441"/>
                <a:gd name="T20" fmla="*/ 482 w 487"/>
                <a:gd name="T21" fmla="*/ 130 h 441"/>
                <a:gd name="T22" fmla="*/ 462 w 487"/>
                <a:gd name="T23" fmla="*/ 105 h 441"/>
                <a:gd name="T24" fmla="*/ 408 w 487"/>
                <a:gd name="T25" fmla="*/ 72 h 441"/>
                <a:gd name="T26" fmla="*/ 276 w 487"/>
                <a:gd name="T27" fmla="*/ 56 h 441"/>
                <a:gd name="T28" fmla="*/ 207 w 487"/>
                <a:gd name="T29" fmla="*/ 20 h 441"/>
                <a:gd name="T30" fmla="*/ 177 w 487"/>
                <a:gd name="T31" fmla="*/ 4 h 441"/>
                <a:gd name="T32" fmla="*/ 112 w 487"/>
                <a:gd name="T33" fmla="*/ 7 h 441"/>
                <a:gd name="T34" fmla="*/ 81 w 487"/>
                <a:gd name="T35" fmla="*/ 22 h 441"/>
                <a:gd name="T36" fmla="*/ 56 w 487"/>
                <a:gd name="T37" fmla="*/ 56 h 441"/>
                <a:gd name="T38" fmla="*/ 36 w 487"/>
                <a:gd name="T39" fmla="*/ 85 h 441"/>
                <a:gd name="T40" fmla="*/ 63 w 487"/>
                <a:gd name="T41" fmla="*/ 99 h 441"/>
                <a:gd name="T42" fmla="*/ 68 w 487"/>
                <a:gd name="T43" fmla="*/ 116 h 441"/>
                <a:gd name="T44" fmla="*/ 52 w 487"/>
                <a:gd name="T45" fmla="*/ 139 h 441"/>
                <a:gd name="T46" fmla="*/ 41 w 487"/>
                <a:gd name="T47" fmla="*/ 159 h 441"/>
                <a:gd name="T48" fmla="*/ 20 w 487"/>
                <a:gd name="T49" fmla="*/ 170 h 441"/>
                <a:gd name="T50" fmla="*/ 3 w 487"/>
                <a:gd name="T51" fmla="*/ 168 h 441"/>
                <a:gd name="T52" fmla="*/ 0 w 487"/>
                <a:gd name="T53" fmla="*/ 195 h 441"/>
                <a:gd name="T54" fmla="*/ 23 w 487"/>
                <a:gd name="T55" fmla="*/ 208 h 441"/>
                <a:gd name="T56" fmla="*/ 16 w 487"/>
                <a:gd name="T57" fmla="*/ 226 h 441"/>
                <a:gd name="T58" fmla="*/ 7 w 487"/>
                <a:gd name="T59" fmla="*/ 260 h 441"/>
                <a:gd name="T60" fmla="*/ 25 w 487"/>
                <a:gd name="T61" fmla="*/ 280 h 441"/>
                <a:gd name="T62" fmla="*/ 34 w 487"/>
                <a:gd name="T63" fmla="*/ 291 h 441"/>
                <a:gd name="T64" fmla="*/ 11 w 487"/>
                <a:gd name="T65" fmla="*/ 303 h 441"/>
                <a:gd name="T66" fmla="*/ 9 w 487"/>
                <a:gd name="T67" fmla="*/ 325 h 441"/>
                <a:gd name="T68" fmla="*/ 29 w 487"/>
                <a:gd name="T69" fmla="*/ 343 h 441"/>
                <a:gd name="T70" fmla="*/ 41 w 487"/>
                <a:gd name="T71" fmla="*/ 345 h 441"/>
                <a:gd name="T72" fmla="*/ 56 w 487"/>
                <a:gd name="T73" fmla="*/ 350 h 441"/>
                <a:gd name="T74" fmla="*/ 106 w 487"/>
                <a:gd name="T75" fmla="*/ 363 h 441"/>
                <a:gd name="T76" fmla="*/ 135 w 487"/>
                <a:gd name="T77" fmla="*/ 359 h 441"/>
                <a:gd name="T78" fmla="*/ 139 w 487"/>
                <a:gd name="T79" fmla="*/ 350 h 441"/>
                <a:gd name="T80" fmla="*/ 157 w 487"/>
                <a:gd name="T81" fmla="*/ 379 h 441"/>
                <a:gd name="T82" fmla="*/ 142 w 487"/>
                <a:gd name="T83" fmla="*/ 394 h 441"/>
                <a:gd name="T84" fmla="*/ 133 w 487"/>
                <a:gd name="T85" fmla="*/ 399 h 441"/>
                <a:gd name="T86" fmla="*/ 146 w 487"/>
                <a:gd name="T87" fmla="*/ 412 h 441"/>
                <a:gd name="T88" fmla="*/ 164 w 487"/>
                <a:gd name="T89" fmla="*/ 435 h 441"/>
                <a:gd name="T90" fmla="*/ 233 w 487"/>
                <a:gd name="T91" fmla="*/ 433 h 441"/>
                <a:gd name="T92" fmla="*/ 303 w 487"/>
                <a:gd name="T93" fmla="*/ 439 h 441"/>
                <a:gd name="T94" fmla="*/ 312 w 487"/>
                <a:gd name="T95" fmla="*/ 415 h 441"/>
                <a:gd name="T96" fmla="*/ 346 w 487"/>
                <a:gd name="T97" fmla="*/ 379 h 441"/>
                <a:gd name="T98" fmla="*/ 415 w 487"/>
                <a:gd name="T99" fmla="*/ 356 h 441"/>
                <a:gd name="T100" fmla="*/ 415 w 487"/>
                <a:gd name="T101" fmla="*/ 379 h 441"/>
                <a:gd name="T102" fmla="*/ 449 w 487"/>
                <a:gd name="T103" fmla="*/ 383 h 441"/>
                <a:gd name="T104" fmla="*/ 471 w 487"/>
                <a:gd name="T105" fmla="*/ 341 h 441"/>
                <a:gd name="T106" fmla="*/ 480 w 487"/>
                <a:gd name="T107" fmla="*/ 31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7" h="441">
                  <a:moveTo>
                    <a:pt x="485" y="307"/>
                  </a:moveTo>
                  <a:lnTo>
                    <a:pt x="487" y="300"/>
                  </a:lnTo>
                  <a:lnTo>
                    <a:pt x="487" y="294"/>
                  </a:lnTo>
                  <a:lnTo>
                    <a:pt x="480" y="285"/>
                  </a:lnTo>
                  <a:lnTo>
                    <a:pt x="471" y="269"/>
                  </a:lnTo>
                  <a:lnTo>
                    <a:pt x="467" y="262"/>
                  </a:lnTo>
                  <a:lnTo>
                    <a:pt x="464" y="260"/>
                  </a:lnTo>
                  <a:lnTo>
                    <a:pt x="462" y="258"/>
                  </a:lnTo>
                  <a:lnTo>
                    <a:pt x="462" y="258"/>
                  </a:lnTo>
                  <a:lnTo>
                    <a:pt x="462" y="258"/>
                  </a:lnTo>
                  <a:lnTo>
                    <a:pt x="462" y="258"/>
                  </a:lnTo>
                  <a:lnTo>
                    <a:pt x="462" y="260"/>
                  </a:lnTo>
                  <a:lnTo>
                    <a:pt x="462" y="262"/>
                  </a:lnTo>
                  <a:lnTo>
                    <a:pt x="460" y="264"/>
                  </a:lnTo>
                  <a:lnTo>
                    <a:pt x="458" y="264"/>
                  </a:lnTo>
                  <a:lnTo>
                    <a:pt x="453" y="264"/>
                  </a:lnTo>
                  <a:lnTo>
                    <a:pt x="447" y="262"/>
                  </a:lnTo>
                  <a:lnTo>
                    <a:pt x="442" y="260"/>
                  </a:lnTo>
                  <a:lnTo>
                    <a:pt x="440" y="258"/>
                  </a:lnTo>
                  <a:lnTo>
                    <a:pt x="438" y="255"/>
                  </a:lnTo>
                  <a:lnTo>
                    <a:pt x="433" y="255"/>
                  </a:lnTo>
                  <a:lnTo>
                    <a:pt x="429" y="253"/>
                  </a:lnTo>
                  <a:lnTo>
                    <a:pt x="426" y="251"/>
                  </a:lnTo>
                  <a:lnTo>
                    <a:pt x="422" y="249"/>
                  </a:lnTo>
                  <a:lnTo>
                    <a:pt x="420" y="246"/>
                  </a:lnTo>
                  <a:lnTo>
                    <a:pt x="417" y="244"/>
                  </a:lnTo>
                  <a:lnTo>
                    <a:pt x="413" y="242"/>
                  </a:lnTo>
                  <a:lnTo>
                    <a:pt x="408" y="238"/>
                  </a:lnTo>
                  <a:lnTo>
                    <a:pt x="402" y="233"/>
                  </a:lnTo>
                  <a:lnTo>
                    <a:pt x="397" y="229"/>
                  </a:lnTo>
                  <a:lnTo>
                    <a:pt x="395" y="226"/>
                  </a:lnTo>
                  <a:lnTo>
                    <a:pt x="393" y="224"/>
                  </a:lnTo>
                  <a:lnTo>
                    <a:pt x="393" y="222"/>
                  </a:lnTo>
                  <a:lnTo>
                    <a:pt x="393" y="220"/>
                  </a:lnTo>
                  <a:lnTo>
                    <a:pt x="393" y="217"/>
                  </a:lnTo>
                  <a:lnTo>
                    <a:pt x="395" y="215"/>
                  </a:lnTo>
                  <a:lnTo>
                    <a:pt x="395" y="208"/>
                  </a:lnTo>
                  <a:lnTo>
                    <a:pt x="395" y="202"/>
                  </a:lnTo>
                  <a:lnTo>
                    <a:pt x="395" y="199"/>
                  </a:lnTo>
                  <a:lnTo>
                    <a:pt x="395" y="197"/>
                  </a:lnTo>
                  <a:lnTo>
                    <a:pt x="393" y="195"/>
                  </a:lnTo>
                  <a:lnTo>
                    <a:pt x="393" y="193"/>
                  </a:lnTo>
                  <a:lnTo>
                    <a:pt x="390" y="190"/>
                  </a:lnTo>
                  <a:lnTo>
                    <a:pt x="390" y="186"/>
                  </a:lnTo>
                  <a:lnTo>
                    <a:pt x="388" y="181"/>
                  </a:lnTo>
                  <a:lnTo>
                    <a:pt x="386" y="179"/>
                  </a:lnTo>
                  <a:lnTo>
                    <a:pt x="384" y="175"/>
                  </a:lnTo>
                  <a:lnTo>
                    <a:pt x="384" y="168"/>
                  </a:lnTo>
                  <a:lnTo>
                    <a:pt x="384" y="164"/>
                  </a:lnTo>
                  <a:lnTo>
                    <a:pt x="386" y="157"/>
                  </a:lnTo>
                  <a:lnTo>
                    <a:pt x="386" y="155"/>
                  </a:lnTo>
                  <a:lnTo>
                    <a:pt x="390" y="155"/>
                  </a:lnTo>
                  <a:lnTo>
                    <a:pt x="393" y="155"/>
                  </a:lnTo>
                  <a:lnTo>
                    <a:pt x="397" y="152"/>
                  </a:lnTo>
                  <a:lnTo>
                    <a:pt x="402" y="152"/>
                  </a:lnTo>
                  <a:lnTo>
                    <a:pt x="411" y="150"/>
                  </a:lnTo>
                  <a:lnTo>
                    <a:pt x="420" y="150"/>
                  </a:lnTo>
                  <a:lnTo>
                    <a:pt x="429" y="150"/>
                  </a:lnTo>
                  <a:lnTo>
                    <a:pt x="438" y="152"/>
                  </a:lnTo>
                  <a:lnTo>
                    <a:pt x="455" y="152"/>
                  </a:lnTo>
                  <a:lnTo>
                    <a:pt x="473" y="150"/>
                  </a:lnTo>
                  <a:lnTo>
                    <a:pt x="478" y="148"/>
                  </a:lnTo>
                  <a:lnTo>
                    <a:pt x="480" y="143"/>
                  </a:lnTo>
                  <a:lnTo>
                    <a:pt x="482" y="141"/>
                  </a:lnTo>
                  <a:lnTo>
                    <a:pt x="482" y="137"/>
                  </a:lnTo>
                  <a:lnTo>
                    <a:pt x="482" y="130"/>
                  </a:lnTo>
                  <a:lnTo>
                    <a:pt x="485" y="125"/>
                  </a:lnTo>
                  <a:lnTo>
                    <a:pt x="485" y="119"/>
                  </a:lnTo>
                  <a:lnTo>
                    <a:pt x="482" y="114"/>
                  </a:lnTo>
                  <a:lnTo>
                    <a:pt x="480" y="110"/>
                  </a:lnTo>
                  <a:lnTo>
                    <a:pt x="478" y="103"/>
                  </a:lnTo>
                  <a:lnTo>
                    <a:pt x="462" y="105"/>
                  </a:lnTo>
                  <a:lnTo>
                    <a:pt x="453" y="107"/>
                  </a:lnTo>
                  <a:lnTo>
                    <a:pt x="447" y="110"/>
                  </a:lnTo>
                  <a:lnTo>
                    <a:pt x="442" y="110"/>
                  </a:lnTo>
                  <a:lnTo>
                    <a:pt x="435" y="103"/>
                  </a:lnTo>
                  <a:lnTo>
                    <a:pt x="426" y="92"/>
                  </a:lnTo>
                  <a:lnTo>
                    <a:pt x="408" y="72"/>
                  </a:lnTo>
                  <a:lnTo>
                    <a:pt x="386" y="58"/>
                  </a:lnTo>
                  <a:lnTo>
                    <a:pt x="361" y="54"/>
                  </a:lnTo>
                  <a:lnTo>
                    <a:pt x="337" y="51"/>
                  </a:lnTo>
                  <a:lnTo>
                    <a:pt x="314" y="54"/>
                  </a:lnTo>
                  <a:lnTo>
                    <a:pt x="294" y="56"/>
                  </a:lnTo>
                  <a:lnTo>
                    <a:pt x="276" y="56"/>
                  </a:lnTo>
                  <a:lnTo>
                    <a:pt x="260" y="51"/>
                  </a:lnTo>
                  <a:lnTo>
                    <a:pt x="240" y="42"/>
                  </a:lnTo>
                  <a:lnTo>
                    <a:pt x="225" y="36"/>
                  </a:lnTo>
                  <a:lnTo>
                    <a:pt x="211" y="29"/>
                  </a:lnTo>
                  <a:lnTo>
                    <a:pt x="209" y="25"/>
                  </a:lnTo>
                  <a:lnTo>
                    <a:pt x="207" y="20"/>
                  </a:lnTo>
                  <a:lnTo>
                    <a:pt x="204" y="18"/>
                  </a:lnTo>
                  <a:lnTo>
                    <a:pt x="202" y="13"/>
                  </a:lnTo>
                  <a:lnTo>
                    <a:pt x="200" y="11"/>
                  </a:lnTo>
                  <a:lnTo>
                    <a:pt x="195" y="9"/>
                  </a:lnTo>
                  <a:lnTo>
                    <a:pt x="189" y="7"/>
                  </a:lnTo>
                  <a:lnTo>
                    <a:pt x="177" y="4"/>
                  </a:lnTo>
                  <a:lnTo>
                    <a:pt x="162" y="4"/>
                  </a:lnTo>
                  <a:lnTo>
                    <a:pt x="151" y="2"/>
                  </a:lnTo>
                  <a:lnTo>
                    <a:pt x="139" y="2"/>
                  </a:lnTo>
                  <a:lnTo>
                    <a:pt x="124" y="0"/>
                  </a:lnTo>
                  <a:lnTo>
                    <a:pt x="119" y="4"/>
                  </a:lnTo>
                  <a:lnTo>
                    <a:pt x="112" y="7"/>
                  </a:lnTo>
                  <a:lnTo>
                    <a:pt x="106" y="11"/>
                  </a:lnTo>
                  <a:lnTo>
                    <a:pt x="99" y="13"/>
                  </a:lnTo>
                  <a:lnTo>
                    <a:pt x="92" y="18"/>
                  </a:lnTo>
                  <a:lnTo>
                    <a:pt x="88" y="18"/>
                  </a:lnTo>
                  <a:lnTo>
                    <a:pt x="85" y="20"/>
                  </a:lnTo>
                  <a:lnTo>
                    <a:pt x="81" y="22"/>
                  </a:lnTo>
                  <a:lnTo>
                    <a:pt x="79" y="27"/>
                  </a:lnTo>
                  <a:lnTo>
                    <a:pt x="74" y="31"/>
                  </a:lnTo>
                  <a:lnTo>
                    <a:pt x="70" y="38"/>
                  </a:lnTo>
                  <a:lnTo>
                    <a:pt x="68" y="42"/>
                  </a:lnTo>
                  <a:lnTo>
                    <a:pt x="63" y="49"/>
                  </a:lnTo>
                  <a:lnTo>
                    <a:pt x="56" y="56"/>
                  </a:lnTo>
                  <a:lnTo>
                    <a:pt x="47" y="63"/>
                  </a:lnTo>
                  <a:lnTo>
                    <a:pt x="43" y="67"/>
                  </a:lnTo>
                  <a:lnTo>
                    <a:pt x="36" y="72"/>
                  </a:lnTo>
                  <a:lnTo>
                    <a:pt x="34" y="76"/>
                  </a:lnTo>
                  <a:lnTo>
                    <a:pt x="34" y="81"/>
                  </a:lnTo>
                  <a:lnTo>
                    <a:pt x="36" y="85"/>
                  </a:lnTo>
                  <a:lnTo>
                    <a:pt x="41" y="85"/>
                  </a:lnTo>
                  <a:lnTo>
                    <a:pt x="45" y="87"/>
                  </a:lnTo>
                  <a:lnTo>
                    <a:pt x="50" y="90"/>
                  </a:lnTo>
                  <a:lnTo>
                    <a:pt x="54" y="92"/>
                  </a:lnTo>
                  <a:lnTo>
                    <a:pt x="59" y="94"/>
                  </a:lnTo>
                  <a:lnTo>
                    <a:pt x="63" y="99"/>
                  </a:lnTo>
                  <a:lnTo>
                    <a:pt x="68" y="101"/>
                  </a:lnTo>
                  <a:lnTo>
                    <a:pt x="70" y="103"/>
                  </a:lnTo>
                  <a:lnTo>
                    <a:pt x="72" y="107"/>
                  </a:lnTo>
                  <a:lnTo>
                    <a:pt x="72" y="110"/>
                  </a:lnTo>
                  <a:lnTo>
                    <a:pt x="72" y="112"/>
                  </a:lnTo>
                  <a:lnTo>
                    <a:pt x="68" y="116"/>
                  </a:lnTo>
                  <a:lnTo>
                    <a:pt x="61" y="121"/>
                  </a:lnTo>
                  <a:lnTo>
                    <a:pt x="56" y="123"/>
                  </a:lnTo>
                  <a:lnTo>
                    <a:pt x="52" y="128"/>
                  </a:lnTo>
                  <a:lnTo>
                    <a:pt x="52" y="130"/>
                  </a:lnTo>
                  <a:lnTo>
                    <a:pt x="52" y="134"/>
                  </a:lnTo>
                  <a:lnTo>
                    <a:pt x="52" y="139"/>
                  </a:lnTo>
                  <a:lnTo>
                    <a:pt x="52" y="143"/>
                  </a:lnTo>
                  <a:lnTo>
                    <a:pt x="52" y="148"/>
                  </a:lnTo>
                  <a:lnTo>
                    <a:pt x="52" y="150"/>
                  </a:lnTo>
                  <a:lnTo>
                    <a:pt x="50" y="155"/>
                  </a:lnTo>
                  <a:lnTo>
                    <a:pt x="45" y="157"/>
                  </a:lnTo>
                  <a:lnTo>
                    <a:pt x="41" y="159"/>
                  </a:lnTo>
                  <a:lnTo>
                    <a:pt x="38" y="161"/>
                  </a:lnTo>
                  <a:lnTo>
                    <a:pt x="36" y="164"/>
                  </a:lnTo>
                  <a:lnTo>
                    <a:pt x="34" y="166"/>
                  </a:lnTo>
                  <a:lnTo>
                    <a:pt x="32" y="166"/>
                  </a:lnTo>
                  <a:lnTo>
                    <a:pt x="27" y="168"/>
                  </a:lnTo>
                  <a:lnTo>
                    <a:pt x="20" y="170"/>
                  </a:lnTo>
                  <a:lnTo>
                    <a:pt x="14" y="172"/>
                  </a:lnTo>
                  <a:lnTo>
                    <a:pt x="9" y="170"/>
                  </a:lnTo>
                  <a:lnTo>
                    <a:pt x="7" y="170"/>
                  </a:lnTo>
                  <a:lnTo>
                    <a:pt x="5" y="168"/>
                  </a:lnTo>
                  <a:lnTo>
                    <a:pt x="5" y="168"/>
                  </a:lnTo>
                  <a:lnTo>
                    <a:pt x="3" y="168"/>
                  </a:lnTo>
                  <a:lnTo>
                    <a:pt x="3" y="170"/>
                  </a:lnTo>
                  <a:lnTo>
                    <a:pt x="3" y="177"/>
                  </a:lnTo>
                  <a:lnTo>
                    <a:pt x="0" y="184"/>
                  </a:lnTo>
                  <a:lnTo>
                    <a:pt x="0" y="188"/>
                  </a:lnTo>
                  <a:lnTo>
                    <a:pt x="0" y="193"/>
                  </a:lnTo>
                  <a:lnTo>
                    <a:pt x="0" y="195"/>
                  </a:lnTo>
                  <a:lnTo>
                    <a:pt x="3" y="197"/>
                  </a:lnTo>
                  <a:lnTo>
                    <a:pt x="7" y="202"/>
                  </a:lnTo>
                  <a:lnTo>
                    <a:pt x="11" y="204"/>
                  </a:lnTo>
                  <a:lnTo>
                    <a:pt x="16" y="206"/>
                  </a:lnTo>
                  <a:lnTo>
                    <a:pt x="20" y="206"/>
                  </a:lnTo>
                  <a:lnTo>
                    <a:pt x="23" y="208"/>
                  </a:lnTo>
                  <a:lnTo>
                    <a:pt x="25" y="208"/>
                  </a:lnTo>
                  <a:lnTo>
                    <a:pt x="25" y="213"/>
                  </a:lnTo>
                  <a:lnTo>
                    <a:pt x="23" y="217"/>
                  </a:lnTo>
                  <a:lnTo>
                    <a:pt x="20" y="222"/>
                  </a:lnTo>
                  <a:lnTo>
                    <a:pt x="18" y="224"/>
                  </a:lnTo>
                  <a:lnTo>
                    <a:pt x="16" y="226"/>
                  </a:lnTo>
                  <a:lnTo>
                    <a:pt x="14" y="229"/>
                  </a:lnTo>
                  <a:lnTo>
                    <a:pt x="14" y="231"/>
                  </a:lnTo>
                  <a:lnTo>
                    <a:pt x="11" y="238"/>
                  </a:lnTo>
                  <a:lnTo>
                    <a:pt x="9" y="244"/>
                  </a:lnTo>
                  <a:lnTo>
                    <a:pt x="9" y="253"/>
                  </a:lnTo>
                  <a:lnTo>
                    <a:pt x="7" y="260"/>
                  </a:lnTo>
                  <a:lnTo>
                    <a:pt x="7" y="267"/>
                  </a:lnTo>
                  <a:lnTo>
                    <a:pt x="7" y="269"/>
                  </a:lnTo>
                  <a:lnTo>
                    <a:pt x="9" y="273"/>
                  </a:lnTo>
                  <a:lnTo>
                    <a:pt x="16" y="278"/>
                  </a:lnTo>
                  <a:lnTo>
                    <a:pt x="20" y="280"/>
                  </a:lnTo>
                  <a:lnTo>
                    <a:pt x="25" y="280"/>
                  </a:lnTo>
                  <a:lnTo>
                    <a:pt x="29" y="282"/>
                  </a:lnTo>
                  <a:lnTo>
                    <a:pt x="34" y="282"/>
                  </a:lnTo>
                  <a:lnTo>
                    <a:pt x="36" y="285"/>
                  </a:lnTo>
                  <a:lnTo>
                    <a:pt x="36" y="287"/>
                  </a:lnTo>
                  <a:lnTo>
                    <a:pt x="36" y="289"/>
                  </a:lnTo>
                  <a:lnTo>
                    <a:pt x="34" y="291"/>
                  </a:lnTo>
                  <a:lnTo>
                    <a:pt x="29" y="296"/>
                  </a:lnTo>
                  <a:lnTo>
                    <a:pt x="23" y="300"/>
                  </a:lnTo>
                  <a:lnTo>
                    <a:pt x="18" y="303"/>
                  </a:lnTo>
                  <a:lnTo>
                    <a:pt x="16" y="303"/>
                  </a:lnTo>
                  <a:lnTo>
                    <a:pt x="11" y="303"/>
                  </a:lnTo>
                  <a:lnTo>
                    <a:pt x="11" y="303"/>
                  </a:lnTo>
                  <a:lnTo>
                    <a:pt x="9" y="303"/>
                  </a:lnTo>
                  <a:lnTo>
                    <a:pt x="9" y="303"/>
                  </a:lnTo>
                  <a:lnTo>
                    <a:pt x="9" y="307"/>
                  </a:lnTo>
                  <a:lnTo>
                    <a:pt x="9" y="311"/>
                  </a:lnTo>
                  <a:lnTo>
                    <a:pt x="11" y="320"/>
                  </a:lnTo>
                  <a:lnTo>
                    <a:pt x="9" y="325"/>
                  </a:lnTo>
                  <a:lnTo>
                    <a:pt x="9" y="329"/>
                  </a:lnTo>
                  <a:lnTo>
                    <a:pt x="9" y="332"/>
                  </a:lnTo>
                  <a:lnTo>
                    <a:pt x="11" y="336"/>
                  </a:lnTo>
                  <a:lnTo>
                    <a:pt x="16" y="338"/>
                  </a:lnTo>
                  <a:lnTo>
                    <a:pt x="20" y="341"/>
                  </a:lnTo>
                  <a:lnTo>
                    <a:pt x="29" y="343"/>
                  </a:lnTo>
                  <a:lnTo>
                    <a:pt x="34" y="345"/>
                  </a:lnTo>
                  <a:lnTo>
                    <a:pt x="38" y="345"/>
                  </a:lnTo>
                  <a:lnTo>
                    <a:pt x="41" y="345"/>
                  </a:lnTo>
                  <a:lnTo>
                    <a:pt x="41" y="345"/>
                  </a:lnTo>
                  <a:lnTo>
                    <a:pt x="41" y="345"/>
                  </a:lnTo>
                  <a:lnTo>
                    <a:pt x="41" y="345"/>
                  </a:lnTo>
                  <a:lnTo>
                    <a:pt x="41" y="345"/>
                  </a:lnTo>
                  <a:lnTo>
                    <a:pt x="41" y="345"/>
                  </a:lnTo>
                  <a:lnTo>
                    <a:pt x="43" y="345"/>
                  </a:lnTo>
                  <a:lnTo>
                    <a:pt x="45" y="345"/>
                  </a:lnTo>
                  <a:lnTo>
                    <a:pt x="50" y="347"/>
                  </a:lnTo>
                  <a:lnTo>
                    <a:pt x="56" y="350"/>
                  </a:lnTo>
                  <a:lnTo>
                    <a:pt x="72" y="359"/>
                  </a:lnTo>
                  <a:lnTo>
                    <a:pt x="79" y="363"/>
                  </a:lnTo>
                  <a:lnTo>
                    <a:pt x="83" y="365"/>
                  </a:lnTo>
                  <a:lnTo>
                    <a:pt x="88" y="365"/>
                  </a:lnTo>
                  <a:lnTo>
                    <a:pt x="97" y="365"/>
                  </a:lnTo>
                  <a:lnTo>
                    <a:pt x="106" y="363"/>
                  </a:lnTo>
                  <a:lnTo>
                    <a:pt x="115" y="361"/>
                  </a:lnTo>
                  <a:lnTo>
                    <a:pt x="119" y="359"/>
                  </a:lnTo>
                  <a:lnTo>
                    <a:pt x="124" y="359"/>
                  </a:lnTo>
                  <a:lnTo>
                    <a:pt x="128" y="359"/>
                  </a:lnTo>
                  <a:lnTo>
                    <a:pt x="133" y="359"/>
                  </a:lnTo>
                  <a:lnTo>
                    <a:pt x="135" y="359"/>
                  </a:lnTo>
                  <a:lnTo>
                    <a:pt x="137" y="356"/>
                  </a:lnTo>
                  <a:lnTo>
                    <a:pt x="139" y="354"/>
                  </a:lnTo>
                  <a:lnTo>
                    <a:pt x="139" y="352"/>
                  </a:lnTo>
                  <a:lnTo>
                    <a:pt x="139" y="350"/>
                  </a:lnTo>
                  <a:lnTo>
                    <a:pt x="139" y="350"/>
                  </a:lnTo>
                  <a:lnTo>
                    <a:pt x="139" y="350"/>
                  </a:lnTo>
                  <a:lnTo>
                    <a:pt x="142" y="354"/>
                  </a:lnTo>
                  <a:lnTo>
                    <a:pt x="144" y="359"/>
                  </a:lnTo>
                  <a:lnTo>
                    <a:pt x="146" y="365"/>
                  </a:lnTo>
                  <a:lnTo>
                    <a:pt x="151" y="372"/>
                  </a:lnTo>
                  <a:lnTo>
                    <a:pt x="155" y="376"/>
                  </a:lnTo>
                  <a:lnTo>
                    <a:pt x="157" y="379"/>
                  </a:lnTo>
                  <a:lnTo>
                    <a:pt x="159" y="383"/>
                  </a:lnTo>
                  <a:lnTo>
                    <a:pt x="159" y="385"/>
                  </a:lnTo>
                  <a:lnTo>
                    <a:pt x="157" y="388"/>
                  </a:lnTo>
                  <a:lnTo>
                    <a:pt x="151" y="392"/>
                  </a:lnTo>
                  <a:lnTo>
                    <a:pt x="146" y="394"/>
                  </a:lnTo>
                  <a:lnTo>
                    <a:pt x="142" y="394"/>
                  </a:lnTo>
                  <a:lnTo>
                    <a:pt x="137" y="394"/>
                  </a:lnTo>
                  <a:lnTo>
                    <a:pt x="133" y="394"/>
                  </a:lnTo>
                  <a:lnTo>
                    <a:pt x="130" y="394"/>
                  </a:lnTo>
                  <a:lnTo>
                    <a:pt x="130" y="394"/>
                  </a:lnTo>
                  <a:lnTo>
                    <a:pt x="130" y="397"/>
                  </a:lnTo>
                  <a:lnTo>
                    <a:pt x="133" y="399"/>
                  </a:lnTo>
                  <a:lnTo>
                    <a:pt x="135" y="403"/>
                  </a:lnTo>
                  <a:lnTo>
                    <a:pt x="139" y="408"/>
                  </a:lnTo>
                  <a:lnTo>
                    <a:pt x="142" y="410"/>
                  </a:lnTo>
                  <a:lnTo>
                    <a:pt x="144" y="410"/>
                  </a:lnTo>
                  <a:lnTo>
                    <a:pt x="146" y="412"/>
                  </a:lnTo>
                  <a:lnTo>
                    <a:pt x="146" y="412"/>
                  </a:lnTo>
                  <a:lnTo>
                    <a:pt x="148" y="412"/>
                  </a:lnTo>
                  <a:lnTo>
                    <a:pt x="151" y="415"/>
                  </a:lnTo>
                  <a:lnTo>
                    <a:pt x="153" y="417"/>
                  </a:lnTo>
                  <a:lnTo>
                    <a:pt x="157" y="421"/>
                  </a:lnTo>
                  <a:lnTo>
                    <a:pt x="162" y="428"/>
                  </a:lnTo>
                  <a:lnTo>
                    <a:pt x="164" y="435"/>
                  </a:lnTo>
                  <a:lnTo>
                    <a:pt x="175" y="433"/>
                  </a:lnTo>
                  <a:lnTo>
                    <a:pt x="182" y="430"/>
                  </a:lnTo>
                  <a:lnTo>
                    <a:pt x="191" y="428"/>
                  </a:lnTo>
                  <a:lnTo>
                    <a:pt x="209" y="426"/>
                  </a:lnTo>
                  <a:lnTo>
                    <a:pt x="225" y="428"/>
                  </a:lnTo>
                  <a:lnTo>
                    <a:pt x="233" y="433"/>
                  </a:lnTo>
                  <a:lnTo>
                    <a:pt x="238" y="435"/>
                  </a:lnTo>
                  <a:lnTo>
                    <a:pt x="245" y="439"/>
                  </a:lnTo>
                  <a:lnTo>
                    <a:pt x="256" y="441"/>
                  </a:lnTo>
                  <a:lnTo>
                    <a:pt x="274" y="441"/>
                  </a:lnTo>
                  <a:lnTo>
                    <a:pt x="290" y="441"/>
                  </a:lnTo>
                  <a:lnTo>
                    <a:pt x="303" y="439"/>
                  </a:lnTo>
                  <a:lnTo>
                    <a:pt x="312" y="433"/>
                  </a:lnTo>
                  <a:lnTo>
                    <a:pt x="314" y="428"/>
                  </a:lnTo>
                  <a:lnTo>
                    <a:pt x="314" y="424"/>
                  </a:lnTo>
                  <a:lnTo>
                    <a:pt x="314" y="421"/>
                  </a:lnTo>
                  <a:lnTo>
                    <a:pt x="314" y="417"/>
                  </a:lnTo>
                  <a:lnTo>
                    <a:pt x="312" y="415"/>
                  </a:lnTo>
                  <a:lnTo>
                    <a:pt x="314" y="410"/>
                  </a:lnTo>
                  <a:lnTo>
                    <a:pt x="316" y="406"/>
                  </a:lnTo>
                  <a:lnTo>
                    <a:pt x="321" y="401"/>
                  </a:lnTo>
                  <a:lnTo>
                    <a:pt x="328" y="397"/>
                  </a:lnTo>
                  <a:lnTo>
                    <a:pt x="341" y="388"/>
                  </a:lnTo>
                  <a:lnTo>
                    <a:pt x="346" y="379"/>
                  </a:lnTo>
                  <a:lnTo>
                    <a:pt x="350" y="372"/>
                  </a:lnTo>
                  <a:lnTo>
                    <a:pt x="357" y="365"/>
                  </a:lnTo>
                  <a:lnTo>
                    <a:pt x="373" y="365"/>
                  </a:lnTo>
                  <a:lnTo>
                    <a:pt x="393" y="361"/>
                  </a:lnTo>
                  <a:lnTo>
                    <a:pt x="406" y="356"/>
                  </a:lnTo>
                  <a:lnTo>
                    <a:pt x="415" y="356"/>
                  </a:lnTo>
                  <a:lnTo>
                    <a:pt x="422" y="365"/>
                  </a:lnTo>
                  <a:lnTo>
                    <a:pt x="422" y="370"/>
                  </a:lnTo>
                  <a:lnTo>
                    <a:pt x="422" y="374"/>
                  </a:lnTo>
                  <a:lnTo>
                    <a:pt x="420" y="376"/>
                  </a:lnTo>
                  <a:lnTo>
                    <a:pt x="417" y="379"/>
                  </a:lnTo>
                  <a:lnTo>
                    <a:pt x="415" y="379"/>
                  </a:lnTo>
                  <a:lnTo>
                    <a:pt x="415" y="381"/>
                  </a:lnTo>
                  <a:lnTo>
                    <a:pt x="417" y="381"/>
                  </a:lnTo>
                  <a:lnTo>
                    <a:pt x="420" y="381"/>
                  </a:lnTo>
                  <a:lnTo>
                    <a:pt x="426" y="383"/>
                  </a:lnTo>
                  <a:lnTo>
                    <a:pt x="440" y="385"/>
                  </a:lnTo>
                  <a:lnTo>
                    <a:pt x="449" y="383"/>
                  </a:lnTo>
                  <a:lnTo>
                    <a:pt x="453" y="376"/>
                  </a:lnTo>
                  <a:lnTo>
                    <a:pt x="464" y="365"/>
                  </a:lnTo>
                  <a:lnTo>
                    <a:pt x="469" y="359"/>
                  </a:lnTo>
                  <a:lnTo>
                    <a:pt x="473" y="354"/>
                  </a:lnTo>
                  <a:lnTo>
                    <a:pt x="473" y="347"/>
                  </a:lnTo>
                  <a:lnTo>
                    <a:pt x="471" y="341"/>
                  </a:lnTo>
                  <a:lnTo>
                    <a:pt x="471" y="334"/>
                  </a:lnTo>
                  <a:lnTo>
                    <a:pt x="471" y="327"/>
                  </a:lnTo>
                  <a:lnTo>
                    <a:pt x="471" y="323"/>
                  </a:lnTo>
                  <a:lnTo>
                    <a:pt x="473" y="318"/>
                  </a:lnTo>
                  <a:lnTo>
                    <a:pt x="478" y="316"/>
                  </a:lnTo>
                  <a:lnTo>
                    <a:pt x="480" y="311"/>
                  </a:lnTo>
                  <a:lnTo>
                    <a:pt x="485" y="30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66" name="Freeform 175"/>
            <p:cNvSpPr>
              <a:spLocks/>
            </p:cNvSpPr>
            <p:nvPr/>
          </p:nvSpPr>
          <p:spPr bwMode="auto">
            <a:xfrm>
              <a:off x="8542338" y="538162"/>
              <a:ext cx="773113" cy="700088"/>
            </a:xfrm>
            <a:custGeom>
              <a:avLst/>
              <a:gdLst>
                <a:gd name="T0" fmla="*/ 467 w 487"/>
                <a:gd name="T1" fmla="*/ 262 h 441"/>
                <a:gd name="T2" fmla="*/ 462 w 487"/>
                <a:gd name="T3" fmla="*/ 260 h 441"/>
                <a:gd name="T4" fmla="*/ 442 w 487"/>
                <a:gd name="T5" fmla="*/ 260 h 441"/>
                <a:gd name="T6" fmla="*/ 422 w 487"/>
                <a:gd name="T7" fmla="*/ 249 h 441"/>
                <a:gd name="T8" fmla="*/ 397 w 487"/>
                <a:gd name="T9" fmla="*/ 229 h 441"/>
                <a:gd name="T10" fmla="*/ 395 w 487"/>
                <a:gd name="T11" fmla="*/ 215 h 441"/>
                <a:gd name="T12" fmla="*/ 393 w 487"/>
                <a:gd name="T13" fmla="*/ 193 h 441"/>
                <a:gd name="T14" fmla="*/ 384 w 487"/>
                <a:gd name="T15" fmla="*/ 168 h 441"/>
                <a:gd name="T16" fmla="*/ 397 w 487"/>
                <a:gd name="T17" fmla="*/ 152 h 441"/>
                <a:gd name="T18" fmla="*/ 455 w 487"/>
                <a:gd name="T19" fmla="*/ 152 h 441"/>
                <a:gd name="T20" fmla="*/ 482 w 487"/>
                <a:gd name="T21" fmla="*/ 130 h 441"/>
                <a:gd name="T22" fmla="*/ 462 w 487"/>
                <a:gd name="T23" fmla="*/ 105 h 441"/>
                <a:gd name="T24" fmla="*/ 408 w 487"/>
                <a:gd name="T25" fmla="*/ 72 h 441"/>
                <a:gd name="T26" fmla="*/ 276 w 487"/>
                <a:gd name="T27" fmla="*/ 56 h 441"/>
                <a:gd name="T28" fmla="*/ 207 w 487"/>
                <a:gd name="T29" fmla="*/ 20 h 441"/>
                <a:gd name="T30" fmla="*/ 177 w 487"/>
                <a:gd name="T31" fmla="*/ 4 h 441"/>
                <a:gd name="T32" fmla="*/ 112 w 487"/>
                <a:gd name="T33" fmla="*/ 7 h 441"/>
                <a:gd name="T34" fmla="*/ 81 w 487"/>
                <a:gd name="T35" fmla="*/ 22 h 441"/>
                <a:gd name="T36" fmla="*/ 56 w 487"/>
                <a:gd name="T37" fmla="*/ 56 h 441"/>
                <a:gd name="T38" fmla="*/ 36 w 487"/>
                <a:gd name="T39" fmla="*/ 85 h 441"/>
                <a:gd name="T40" fmla="*/ 63 w 487"/>
                <a:gd name="T41" fmla="*/ 99 h 441"/>
                <a:gd name="T42" fmla="*/ 68 w 487"/>
                <a:gd name="T43" fmla="*/ 116 h 441"/>
                <a:gd name="T44" fmla="*/ 52 w 487"/>
                <a:gd name="T45" fmla="*/ 139 h 441"/>
                <a:gd name="T46" fmla="*/ 41 w 487"/>
                <a:gd name="T47" fmla="*/ 159 h 441"/>
                <a:gd name="T48" fmla="*/ 20 w 487"/>
                <a:gd name="T49" fmla="*/ 170 h 441"/>
                <a:gd name="T50" fmla="*/ 3 w 487"/>
                <a:gd name="T51" fmla="*/ 168 h 441"/>
                <a:gd name="T52" fmla="*/ 0 w 487"/>
                <a:gd name="T53" fmla="*/ 195 h 441"/>
                <a:gd name="T54" fmla="*/ 23 w 487"/>
                <a:gd name="T55" fmla="*/ 208 h 441"/>
                <a:gd name="T56" fmla="*/ 16 w 487"/>
                <a:gd name="T57" fmla="*/ 226 h 441"/>
                <a:gd name="T58" fmla="*/ 7 w 487"/>
                <a:gd name="T59" fmla="*/ 260 h 441"/>
                <a:gd name="T60" fmla="*/ 25 w 487"/>
                <a:gd name="T61" fmla="*/ 280 h 441"/>
                <a:gd name="T62" fmla="*/ 34 w 487"/>
                <a:gd name="T63" fmla="*/ 291 h 441"/>
                <a:gd name="T64" fmla="*/ 11 w 487"/>
                <a:gd name="T65" fmla="*/ 303 h 441"/>
                <a:gd name="T66" fmla="*/ 9 w 487"/>
                <a:gd name="T67" fmla="*/ 325 h 441"/>
                <a:gd name="T68" fmla="*/ 29 w 487"/>
                <a:gd name="T69" fmla="*/ 343 h 441"/>
                <a:gd name="T70" fmla="*/ 41 w 487"/>
                <a:gd name="T71" fmla="*/ 345 h 441"/>
                <a:gd name="T72" fmla="*/ 56 w 487"/>
                <a:gd name="T73" fmla="*/ 350 h 441"/>
                <a:gd name="T74" fmla="*/ 106 w 487"/>
                <a:gd name="T75" fmla="*/ 363 h 441"/>
                <a:gd name="T76" fmla="*/ 135 w 487"/>
                <a:gd name="T77" fmla="*/ 359 h 441"/>
                <a:gd name="T78" fmla="*/ 139 w 487"/>
                <a:gd name="T79" fmla="*/ 350 h 441"/>
                <a:gd name="T80" fmla="*/ 157 w 487"/>
                <a:gd name="T81" fmla="*/ 379 h 441"/>
                <a:gd name="T82" fmla="*/ 142 w 487"/>
                <a:gd name="T83" fmla="*/ 394 h 441"/>
                <a:gd name="T84" fmla="*/ 133 w 487"/>
                <a:gd name="T85" fmla="*/ 399 h 441"/>
                <a:gd name="T86" fmla="*/ 146 w 487"/>
                <a:gd name="T87" fmla="*/ 412 h 441"/>
                <a:gd name="T88" fmla="*/ 164 w 487"/>
                <a:gd name="T89" fmla="*/ 435 h 441"/>
                <a:gd name="T90" fmla="*/ 233 w 487"/>
                <a:gd name="T91" fmla="*/ 433 h 441"/>
                <a:gd name="T92" fmla="*/ 303 w 487"/>
                <a:gd name="T93" fmla="*/ 439 h 441"/>
                <a:gd name="T94" fmla="*/ 312 w 487"/>
                <a:gd name="T95" fmla="*/ 415 h 441"/>
                <a:gd name="T96" fmla="*/ 346 w 487"/>
                <a:gd name="T97" fmla="*/ 379 h 441"/>
                <a:gd name="T98" fmla="*/ 415 w 487"/>
                <a:gd name="T99" fmla="*/ 356 h 441"/>
                <a:gd name="T100" fmla="*/ 415 w 487"/>
                <a:gd name="T101" fmla="*/ 379 h 441"/>
                <a:gd name="T102" fmla="*/ 449 w 487"/>
                <a:gd name="T103" fmla="*/ 383 h 441"/>
                <a:gd name="T104" fmla="*/ 471 w 487"/>
                <a:gd name="T105" fmla="*/ 341 h 441"/>
                <a:gd name="T106" fmla="*/ 480 w 487"/>
                <a:gd name="T107" fmla="*/ 31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7" h="441">
                  <a:moveTo>
                    <a:pt x="485" y="307"/>
                  </a:moveTo>
                  <a:lnTo>
                    <a:pt x="487" y="300"/>
                  </a:lnTo>
                  <a:lnTo>
                    <a:pt x="487" y="294"/>
                  </a:lnTo>
                  <a:lnTo>
                    <a:pt x="480" y="285"/>
                  </a:lnTo>
                  <a:lnTo>
                    <a:pt x="471" y="269"/>
                  </a:lnTo>
                  <a:lnTo>
                    <a:pt x="467" y="262"/>
                  </a:lnTo>
                  <a:lnTo>
                    <a:pt x="464" y="260"/>
                  </a:lnTo>
                  <a:lnTo>
                    <a:pt x="462" y="258"/>
                  </a:lnTo>
                  <a:lnTo>
                    <a:pt x="462" y="258"/>
                  </a:lnTo>
                  <a:lnTo>
                    <a:pt x="462" y="258"/>
                  </a:lnTo>
                  <a:lnTo>
                    <a:pt x="462" y="258"/>
                  </a:lnTo>
                  <a:lnTo>
                    <a:pt x="462" y="260"/>
                  </a:lnTo>
                  <a:lnTo>
                    <a:pt x="462" y="262"/>
                  </a:lnTo>
                  <a:lnTo>
                    <a:pt x="460" y="264"/>
                  </a:lnTo>
                  <a:lnTo>
                    <a:pt x="458" y="264"/>
                  </a:lnTo>
                  <a:lnTo>
                    <a:pt x="453" y="264"/>
                  </a:lnTo>
                  <a:lnTo>
                    <a:pt x="447" y="262"/>
                  </a:lnTo>
                  <a:lnTo>
                    <a:pt x="442" y="260"/>
                  </a:lnTo>
                  <a:lnTo>
                    <a:pt x="440" y="258"/>
                  </a:lnTo>
                  <a:lnTo>
                    <a:pt x="438" y="255"/>
                  </a:lnTo>
                  <a:lnTo>
                    <a:pt x="433" y="255"/>
                  </a:lnTo>
                  <a:lnTo>
                    <a:pt x="429" y="253"/>
                  </a:lnTo>
                  <a:lnTo>
                    <a:pt x="426" y="251"/>
                  </a:lnTo>
                  <a:lnTo>
                    <a:pt x="422" y="249"/>
                  </a:lnTo>
                  <a:lnTo>
                    <a:pt x="420" y="246"/>
                  </a:lnTo>
                  <a:lnTo>
                    <a:pt x="417" y="244"/>
                  </a:lnTo>
                  <a:lnTo>
                    <a:pt x="413" y="242"/>
                  </a:lnTo>
                  <a:lnTo>
                    <a:pt x="408" y="238"/>
                  </a:lnTo>
                  <a:lnTo>
                    <a:pt x="402" y="233"/>
                  </a:lnTo>
                  <a:lnTo>
                    <a:pt x="397" y="229"/>
                  </a:lnTo>
                  <a:lnTo>
                    <a:pt x="395" y="226"/>
                  </a:lnTo>
                  <a:lnTo>
                    <a:pt x="393" y="224"/>
                  </a:lnTo>
                  <a:lnTo>
                    <a:pt x="393" y="222"/>
                  </a:lnTo>
                  <a:lnTo>
                    <a:pt x="393" y="220"/>
                  </a:lnTo>
                  <a:lnTo>
                    <a:pt x="393" y="217"/>
                  </a:lnTo>
                  <a:lnTo>
                    <a:pt x="395" y="215"/>
                  </a:lnTo>
                  <a:lnTo>
                    <a:pt x="395" y="208"/>
                  </a:lnTo>
                  <a:lnTo>
                    <a:pt x="395" y="202"/>
                  </a:lnTo>
                  <a:lnTo>
                    <a:pt x="395" y="199"/>
                  </a:lnTo>
                  <a:lnTo>
                    <a:pt x="395" y="197"/>
                  </a:lnTo>
                  <a:lnTo>
                    <a:pt x="393" y="195"/>
                  </a:lnTo>
                  <a:lnTo>
                    <a:pt x="393" y="193"/>
                  </a:lnTo>
                  <a:lnTo>
                    <a:pt x="390" y="190"/>
                  </a:lnTo>
                  <a:lnTo>
                    <a:pt x="390" y="186"/>
                  </a:lnTo>
                  <a:lnTo>
                    <a:pt x="388" y="181"/>
                  </a:lnTo>
                  <a:lnTo>
                    <a:pt x="386" y="179"/>
                  </a:lnTo>
                  <a:lnTo>
                    <a:pt x="384" y="175"/>
                  </a:lnTo>
                  <a:lnTo>
                    <a:pt x="384" y="168"/>
                  </a:lnTo>
                  <a:lnTo>
                    <a:pt x="384" y="164"/>
                  </a:lnTo>
                  <a:lnTo>
                    <a:pt x="386" y="157"/>
                  </a:lnTo>
                  <a:lnTo>
                    <a:pt x="386" y="155"/>
                  </a:lnTo>
                  <a:lnTo>
                    <a:pt x="390" y="155"/>
                  </a:lnTo>
                  <a:lnTo>
                    <a:pt x="393" y="155"/>
                  </a:lnTo>
                  <a:lnTo>
                    <a:pt x="397" y="152"/>
                  </a:lnTo>
                  <a:lnTo>
                    <a:pt x="402" y="152"/>
                  </a:lnTo>
                  <a:lnTo>
                    <a:pt x="411" y="150"/>
                  </a:lnTo>
                  <a:lnTo>
                    <a:pt x="420" y="150"/>
                  </a:lnTo>
                  <a:lnTo>
                    <a:pt x="429" y="150"/>
                  </a:lnTo>
                  <a:lnTo>
                    <a:pt x="438" y="152"/>
                  </a:lnTo>
                  <a:lnTo>
                    <a:pt x="455" y="152"/>
                  </a:lnTo>
                  <a:lnTo>
                    <a:pt x="473" y="150"/>
                  </a:lnTo>
                  <a:lnTo>
                    <a:pt x="478" y="148"/>
                  </a:lnTo>
                  <a:lnTo>
                    <a:pt x="480" y="143"/>
                  </a:lnTo>
                  <a:lnTo>
                    <a:pt x="482" y="141"/>
                  </a:lnTo>
                  <a:lnTo>
                    <a:pt x="482" y="137"/>
                  </a:lnTo>
                  <a:lnTo>
                    <a:pt x="482" y="130"/>
                  </a:lnTo>
                  <a:lnTo>
                    <a:pt x="485" y="125"/>
                  </a:lnTo>
                  <a:lnTo>
                    <a:pt x="485" y="119"/>
                  </a:lnTo>
                  <a:lnTo>
                    <a:pt x="482" y="114"/>
                  </a:lnTo>
                  <a:lnTo>
                    <a:pt x="480" y="110"/>
                  </a:lnTo>
                  <a:lnTo>
                    <a:pt x="478" y="103"/>
                  </a:lnTo>
                  <a:lnTo>
                    <a:pt x="462" y="105"/>
                  </a:lnTo>
                  <a:lnTo>
                    <a:pt x="453" y="107"/>
                  </a:lnTo>
                  <a:lnTo>
                    <a:pt x="447" y="110"/>
                  </a:lnTo>
                  <a:lnTo>
                    <a:pt x="442" y="110"/>
                  </a:lnTo>
                  <a:lnTo>
                    <a:pt x="435" y="103"/>
                  </a:lnTo>
                  <a:lnTo>
                    <a:pt x="426" y="92"/>
                  </a:lnTo>
                  <a:lnTo>
                    <a:pt x="408" y="72"/>
                  </a:lnTo>
                  <a:lnTo>
                    <a:pt x="386" y="58"/>
                  </a:lnTo>
                  <a:lnTo>
                    <a:pt x="361" y="54"/>
                  </a:lnTo>
                  <a:lnTo>
                    <a:pt x="337" y="51"/>
                  </a:lnTo>
                  <a:lnTo>
                    <a:pt x="314" y="54"/>
                  </a:lnTo>
                  <a:lnTo>
                    <a:pt x="294" y="56"/>
                  </a:lnTo>
                  <a:lnTo>
                    <a:pt x="276" y="56"/>
                  </a:lnTo>
                  <a:lnTo>
                    <a:pt x="260" y="51"/>
                  </a:lnTo>
                  <a:lnTo>
                    <a:pt x="240" y="42"/>
                  </a:lnTo>
                  <a:lnTo>
                    <a:pt x="225" y="36"/>
                  </a:lnTo>
                  <a:lnTo>
                    <a:pt x="211" y="29"/>
                  </a:lnTo>
                  <a:lnTo>
                    <a:pt x="209" y="25"/>
                  </a:lnTo>
                  <a:lnTo>
                    <a:pt x="207" y="20"/>
                  </a:lnTo>
                  <a:lnTo>
                    <a:pt x="204" y="18"/>
                  </a:lnTo>
                  <a:lnTo>
                    <a:pt x="202" y="13"/>
                  </a:lnTo>
                  <a:lnTo>
                    <a:pt x="200" y="11"/>
                  </a:lnTo>
                  <a:lnTo>
                    <a:pt x="195" y="9"/>
                  </a:lnTo>
                  <a:lnTo>
                    <a:pt x="189" y="7"/>
                  </a:lnTo>
                  <a:lnTo>
                    <a:pt x="177" y="4"/>
                  </a:lnTo>
                  <a:lnTo>
                    <a:pt x="162" y="4"/>
                  </a:lnTo>
                  <a:lnTo>
                    <a:pt x="151" y="2"/>
                  </a:lnTo>
                  <a:lnTo>
                    <a:pt x="139" y="2"/>
                  </a:lnTo>
                  <a:lnTo>
                    <a:pt x="124" y="0"/>
                  </a:lnTo>
                  <a:lnTo>
                    <a:pt x="119" y="4"/>
                  </a:lnTo>
                  <a:lnTo>
                    <a:pt x="112" y="7"/>
                  </a:lnTo>
                  <a:lnTo>
                    <a:pt x="106" y="11"/>
                  </a:lnTo>
                  <a:lnTo>
                    <a:pt x="99" y="13"/>
                  </a:lnTo>
                  <a:lnTo>
                    <a:pt x="92" y="18"/>
                  </a:lnTo>
                  <a:lnTo>
                    <a:pt x="88" y="18"/>
                  </a:lnTo>
                  <a:lnTo>
                    <a:pt x="85" y="20"/>
                  </a:lnTo>
                  <a:lnTo>
                    <a:pt x="81" y="22"/>
                  </a:lnTo>
                  <a:lnTo>
                    <a:pt x="79" y="27"/>
                  </a:lnTo>
                  <a:lnTo>
                    <a:pt x="74" y="31"/>
                  </a:lnTo>
                  <a:lnTo>
                    <a:pt x="70" y="38"/>
                  </a:lnTo>
                  <a:lnTo>
                    <a:pt x="68" y="42"/>
                  </a:lnTo>
                  <a:lnTo>
                    <a:pt x="63" y="49"/>
                  </a:lnTo>
                  <a:lnTo>
                    <a:pt x="56" y="56"/>
                  </a:lnTo>
                  <a:lnTo>
                    <a:pt x="47" y="63"/>
                  </a:lnTo>
                  <a:lnTo>
                    <a:pt x="43" y="67"/>
                  </a:lnTo>
                  <a:lnTo>
                    <a:pt x="36" y="72"/>
                  </a:lnTo>
                  <a:lnTo>
                    <a:pt x="34" y="76"/>
                  </a:lnTo>
                  <a:lnTo>
                    <a:pt x="34" y="81"/>
                  </a:lnTo>
                  <a:lnTo>
                    <a:pt x="36" y="85"/>
                  </a:lnTo>
                  <a:lnTo>
                    <a:pt x="41" y="85"/>
                  </a:lnTo>
                  <a:lnTo>
                    <a:pt x="45" y="87"/>
                  </a:lnTo>
                  <a:lnTo>
                    <a:pt x="50" y="90"/>
                  </a:lnTo>
                  <a:lnTo>
                    <a:pt x="54" y="92"/>
                  </a:lnTo>
                  <a:lnTo>
                    <a:pt x="59" y="94"/>
                  </a:lnTo>
                  <a:lnTo>
                    <a:pt x="63" y="99"/>
                  </a:lnTo>
                  <a:lnTo>
                    <a:pt x="68" y="101"/>
                  </a:lnTo>
                  <a:lnTo>
                    <a:pt x="70" y="103"/>
                  </a:lnTo>
                  <a:lnTo>
                    <a:pt x="72" y="107"/>
                  </a:lnTo>
                  <a:lnTo>
                    <a:pt x="72" y="110"/>
                  </a:lnTo>
                  <a:lnTo>
                    <a:pt x="72" y="112"/>
                  </a:lnTo>
                  <a:lnTo>
                    <a:pt x="68" y="116"/>
                  </a:lnTo>
                  <a:lnTo>
                    <a:pt x="61" y="121"/>
                  </a:lnTo>
                  <a:lnTo>
                    <a:pt x="56" y="123"/>
                  </a:lnTo>
                  <a:lnTo>
                    <a:pt x="52" y="128"/>
                  </a:lnTo>
                  <a:lnTo>
                    <a:pt x="52" y="130"/>
                  </a:lnTo>
                  <a:lnTo>
                    <a:pt x="52" y="134"/>
                  </a:lnTo>
                  <a:lnTo>
                    <a:pt x="52" y="139"/>
                  </a:lnTo>
                  <a:lnTo>
                    <a:pt x="52" y="143"/>
                  </a:lnTo>
                  <a:lnTo>
                    <a:pt x="52" y="148"/>
                  </a:lnTo>
                  <a:lnTo>
                    <a:pt x="52" y="150"/>
                  </a:lnTo>
                  <a:lnTo>
                    <a:pt x="50" y="155"/>
                  </a:lnTo>
                  <a:lnTo>
                    <a:pt x="45" y="157"/>
                  </a:lnTo>
                  <a:lnTo>
                    <a:pt x="41" y="159"/>
                  </a:lnTo>
                  <a:lnTo>
                    <a:pt x="38" y="161"/>
                  </a:lnTo>
                  <a:lnTo>
                    <a:pt x="36" y="164"/>
                  </a:lnTo>
                  <a:lnTo>
                    <a:pt x="34" y="166"/>
                  </a:lnTo>
                  <a:lnTo>
                    <a:pt x="32" y="166"/>
                  </a:lnTo>
                  <a:lnTo>
                    <a:pt x="27" y="168"/>
                  </a:lnTo>
                  <a:lnTo>
                    <a:pt x="20" y="170"/>
                  </a:lnTo>
                  <a:lnTo>
                    <a:pt x="14" y="172"/>
                  </a:lnTo>
                  <a:lnTo>
                    <a:pt x="9" y="170"/>
                  </a:lnTo>
                  <a:lnTo>
                    <a:pt x="7" y="170"/>
                  </a:lnTo>
                  <a:lnTo>
                    <a:pt x="5" y="168"/>
                  </a:lnTo>
                  <a:lnTo>
                    <a:pt x="5" y="168"/>
                  </a:lnTo>
                  <a:lnTo>
                    <a:pt x="3" y="168"/>
                  </a:lnTo>
                  <a:lnTo>
                    <a:pt x="3" y="170"/>
                  </a:lnTo>
                  <a:lnTo>
                    <a:pt x="3" y="177"/>
                  </a:lnTo>
                  <a:lnTo>
                    <a:pt x="0" y="184"/>
                  </a:lnTo>
                  <a:lnTo>
                    <a:pt x="0" y="188"/>
                  </a:lnTo>
                  <a:lnTo>
                    <a:pt x="0" y="193"/>
                  </a:lnTo>
                  <a:lnTo>
                    <a:pt x="0" y="195"/>
                  </a:lnTo>
                  <a:lnTo>
                    <a:pt x="3" y="197"/>
                  </a:lnTo>
                  <a:lnTo>
                    <a:pt x="7" y="202"/>
                  </a:lnTo>
                  <a:lnTo>
                    <a:pt x="11" y="204"/>
                  </a:lnTo>
                  <a:lnTo>
                    <a:pt x="16" y="206"/>
                  </a:lnTo>
                  <a:lnTo>
                    <a:pt x="20" y="206"/>
                  </a:lnTo>
                  <a:lnTo>
                    <a:pt x="23" y="208"/>
                  </a:lnTo>
                  <a:lnTo>
                    <a:pt x="25" y="208"/>
                  </a:lnTo>
                  <a:lnTo>
                    <a:pt x="25" y="213"/>
                  </a:lnTo>
                  <a:lnTo>
                    <a:pt x="23" y="217"/>
                  </a:lnTo>
                  <a:lnTo>
                    <a:pt x="20" y="222"/>
                  </a:lnTo>
                  <a:lnTo>
                    <a:pt x="18" y="224"/>
                  </a:lnTo>
                  <a:lnTo>
                    <a:pt x="16" y="226"/>
                  </a:lnTo>
                  <a:lnTo>
                    <a:pt x="14" y="229"/>
                  </a:lnTo>
                  <a:lnTo>
                    <a:pt x="14" y="231"/>
                  </a:lnTo>
                  <a:lnTo>
                    <a:pt x="11" y="238"/>
                  </a:lnTo>
                  <a:lnTo>
                    <a:pt x="9" y="244"/>
                  </a:lnTo>
                  <a:lnTo>
                    <a:pt x="9" y="253"/>
                  </a:lnTo>
                  <a:lnTo>
                    <a:pt x="7" y="260"/>
                  </a:lnTo>
                  <a:lnTo>
                    <a:pt x="7" y="267"/>
                  </a:lnTo>
                  <a:lnTo>
                    <a:pt x="7" y="269"/>
                  </a:lnTo>
                  <a:lnTo>
                    <a:pt x="9" y="273"/>
                  </a:lnTo>
                  <a:lnTo>
                    <a:pt x="16" y="278"/>
                  </a:lnTo>
                  <a:lnTo>
                    <a:pt x="20" y="280"/>
                  </a:lnTo>
                  <a:lnTo>
                    <a:pt x="25" y="280"/>
                  </a:lnTo>
                  <a:lnTo>
                    <a:pt x="29" y="282"/>
                  </a:lnTo>
                  <a:lnTo>
                    <a:pt x="34" y="282"/>
                  </a:lnTo>
                  <a:lnTo>
                    <a:pt x="36" y="285"/>
                  </a:lnTo>
                  <a:lnTo>
                    <a:pt x="36" y="287"/>
                  </a:lnTo>
                  <a:lnTo>
                    <a:pt x="36" y="289"/>
                  </a:lnTo>
                  <a:lnTo>
                    <a:pt x="34" y="291"/>
                  </a:lnTo>
                  <a:lnTo>
                    <a:pt x="29" y="296"/>
                  </a:lnTo>
                  <a:lnTo>
                    <a:pt x="23" y="300"/>
                  </a:lnTo>
                  <a:lnTo>
                    <a:pt x="18" y="303"/>
                  </a:lnTo>
                  <a:lnTo>
                    <a:pt x="16" y="303"/>
                  </a:lnTo>
                  <a:lnTo>
                    <a:pt x="11" y="303"/>
                  </a:lnTo>
                  <a:lnTo>
                    <a:pt x="11" y="303"/>
                  </a:lnTo>
                  <a:lnTo>
                    <a:pt x="9" y="303"/>
                  </a:lnTo>
                  <a:lnTo>
                    <a:pt x="9" y="303"/>
                  </a:lnTo>
                  <a:lnTo>
                    <a:pt x="9" y="307"/>
                  </a:lnTo>
                  <a:lnTo>
                    <a:pt x="9" y="311"/>
                  </a:lnTo>
                  <a:lnTo>
                    <a:pt x="11" y="320"/>
                  </a:lnTo>
                  <a:lnTo>
                    <a:pt x="9" y="325"/>
                  </a:lnTo>
                  <a:lnTo>
                    <a:pt x="9" y="329"/>
                  </a:lnTo>
                  <a:lnTo>
                    <a:pt x="9" y="332"/>
                  </a:lnTo>
                  <a:lnTo>
                    <a:pt x="11" y="336"/>
                  </a:lnTo>
                  <a:lnTo>
                    <a:pt x="16" y="338"/>
                  </a:lnTo>
                  <a:lnTo>
                    <a:pt x="20" y="341"/>
                  </a:lnTo>
                  <a:lnTo>
                    <a:pt x="29" y="343"/>
                  </a:lnTo>
                  <a:lnTo>
                    <a:pt x="34" y="345"/>
                  </a:lnTo>
                  <a:lnTo>
                    <a:pt x="38" y="345"/>
                  </a:lnTo>
                  <a:lnTo>
                    <a:pt x="41" y="345"/>
                  </a:lnTo>
                  <a:lnTo>
                    <a:pt x="41" y="345"/>
                  </a:lnTo>
                  <a:lnTo>
                    <a:pt x="41" y="345"/>
                  </a:lnTo>
                  <a:lnTo>
                    <a:pt x="41" y="345"/>
                  </a:lnTo>
                  <a:lnTo>
                    <a:pt x="41" y="345"/>
                  </a:lnTo>
                  <a:lnTo>
                    <a:pt x="41" y="345"/>
                  </a:lnTo>
                  <a:lnTo>
                    <a:pt x="43" y="345"/>
                  </a:lnTo>
                  <a:lnTo>
                    <a:pt x="45" y="345"/>
                  </a:lnTo>
                  <a:lnTo>
                    <a:pt x="50" y="347"/>
                  </a:lnTo>
                  <a:lnTo>
                    <a:pt x="56" y="350"/>
                  </a:lnTo>
                  <a:lnTo>
                    <a:pt x="72" y="359"/>
                  </a:lnTo>
                  <a:lnTo>
                    <a:pt x="79" y="363"/>
                  </a:lnTo>
                  <a:lnTo>
                    <a:pt x="83" y="365"/>
                  </a:lnTo>
                  <a:lnTo>
                    <a:pt x="88" y="365"/>
                  </a:lnTo>
                  <a:lnTo>
                    <a:pt x="97" y="365"/>
                  </a:lnTo>
                  <a:lnTo>
                    <a:pt x="106" y="363"/>
                  </a:lnTo>
                  <a:lnTo>
                    <a:pt x="115" y="361"/>
                  </a:lnTo>
                  <a:lnTo>
                    <a:pt x="119" y="359"/>
                  </a:lnTo>
                  <a:lnTo>
                    <a:pt x="124" y="359"/>
                  </a:lnTo>
                  <a:lnTo>
                    <a:pt x="128" y="359"/>
                  </a:lnTo>
                  <a:lnTo>
                    <a:pt x="133" y="359"/>
                  </a:lnTo>
                  <a:lnTo>
                    <a:pt x="135" y="359"/>
                  </a:lnTo>
                  <a:lnTo>
                    <a:pt x="137" y="356"/>
                  </a:lnTo>
                  <a:lnTo>
                    <a:pt x="139" y="354"/>
                  </a:lnTo>
                  <a:lnTo>
                    <a:pt x="139" y="352"/>
                  </a:lnTo>
                  <a:lnTo>
                    <a:pt x="139" y="350"/>
                  </a:lnTo>
                  <a:lnTo>
                    <a:pt x="139" y="350"/>
                  </a:lnTo>
                  <a:lnTo>
                    <a:pt x="139" y="350"/>
                  </a:lnTo>
                  <a:lnTo>
                    <a:pt x="142" y="354"/>
                  </a:lnTo>
                  <a:lnTo>
                    <a:pt x="144" y="359"/>
                  </a:lnTo>
                  <a:lnTo>
                    <a:pt x="146" y="365"/>
                  </a:lnTo>
                  <a:lnTo>
                    <a:pt x="151" y="372"/>
                  </a:lnTo>
                  <a:lnTo>
                    <a:pt x="155" y="376"/>
                  </a:lnTo>
                  <a:lnTo>
                    <a:pt x="157" y="379"/>
                  </a:lnTo>
                  <a:lnTo>
                    <a:pt x="159" y="383"/>
                  </a:lnTo>
                  <a:lnTo>
                    <a:pt x="159" y="385"/>
                  </a:lnTo>
                  <a:lnTo>
                    <a:pt x="157" y="388"/>
                  </a:lnTo>
                  <a:lnTo>
                    <a:pt x="151" y="392"/>
                  </a:lnTo>
                  <a:lnTo>
                    <a:pt x="146" y="394"/>
                  </a:lnTo>
                  <a:lnTo>
                    <a:pt x="142" y="394"/>
                  </a:lnTo>
                  <a:lnTo>
                    <a:pt x="137" y="394"/>
                  </a:lnTo>
                  <a:lnTo>
                    <a:pt x="133" y="394"/>
                  </a:lnTo>
                  <a:lnTo>
                    <a:pt x="130" y="394"/>
                  </a:lnTo>
                  <a:lnTo>
                    <a:pt x="130" y="394"/>
                  </a:lnTo>
                  <a:lnTo>
                    <a:pt x="130" y="397"/>
                  </a:lnTo>
                  <a:lnTo>
                    <a:pt x="133" y="399"/>
                  </a:lnTo>
                  <a:lnTo>
                    <a:pt x="135" y="403"/>
                  </a:lnTo>
                  <a:lnTo>
                    <a:pt x="139" y="408"/>
                  </a:lnTo>
                  <a:lnTo>
                    <a:pt x="142" y="410"/>
                  </a:lnTo>
                  <a:lnTo>
                    <a:pt x="144" y="410"/>
                  </a:lnTo>
                  <a:lnTo>
                    <a:pt x="146" y="412"/>
                  </a:lnTo>
                  <a:lnTo>
                    <a:pt x="146" y="412"/>
                  </a:lnTo>
                  <a:lnTo>
                    <a:pt x="148" y="412"/>
                  </a:lnTo>
                  <a:lnTo>
                    <a:pt x="151" y="415"/>
                  </a:lnTo>
                  <a:lnTo>
                    <a:pt x="153" y="417"/>
                  </a:lnTo>
                  <a:lnTo>
                    <a:pt x="157" y="421"/>
                  </a:lnTo>
                  <a:lnTo>
                    <a:pt x="162" y="428"/>
                  </a:lnTo>
                  <a:lnTo>
                    <a:pt x="164" y="435"/>
                  </a:lnTo>
                  <a:lnTo>
                    <a:pt x="175" y="433"/>
                  </a:lnTo>
                  <a:lnTo>
                    <a:pt x="182" y="430"/>
                  </a:lnTo>
                  <a:lnTo>
                    <a:pt x="191" y="428"/>
                  </a:lnTo>
                  <a:lnTo>
                    <a:pt x="209" y="426"/>
                  </a:lnTo>
                  <a:lnTo>
                    <a:pt x="225" y="428"/>
                  </a:lnTo>
                  <a:lnTo>
                    <a:pt x="233" y="433"/>
                  </a:lnTo>
                  <a:lnTo>
                    <a:pt x="238" y="435"/>
                  </a:lnTo>
                  <a:lnTo>
                    <a:pt x="245" y="439"/>
                  </a:lnTo>
                  <a:lnTo>
                    <a:pt x="256" y="441"/>
                  </a:lnTo>
                  <a:lnTo>
                    <a:pt x="274" y="441"/>
                  </a:lnTo>
                  <a:lnTo>
                    <a:pt x="290" y="441"/>
                  </a:lnTo>
                  <a:lnTo>
                    <a:pt x="303" y="439"/>
                  </a:lnTo>
                  <a:lnTo>
                    <a:pt x="312" y="433"/>
                  </a:lnTo>
                  <a:lnTo>
                    <a:pt x="314" y="428"/>
                  </a:lnTo>
                  <a:lnTo>
                    <a:pt x="314" y="424"/>
                  </a:lnTo>
                  <a:lnTo>
                    <a:pt x="314" y="421"/>
                  </a:lnTo>
                  <a:lnTo>
                    <a:pt x="314" y="417"/>
                  </a:lnTo>
                  <a:lnTo>
                    <a:pt x="312" y="415"/>
                  </a:lnTo>
                  <a:lnTo>
                    <a:pt x="314" y="410"/>
                  </a:lnTo>
                  <a:lnTo>
                    <a:pt x="316" y="406"/>
                  </a:lnTo>
                  <a:lnTo>
                    <a:pt x="321" y="401"/>
                  </a:lnTo>
                  <a:lnTo>
                    <a:pt x="328" y="397"/>
                  </a:lnTo>
                  <a:lnTo>
                    <a:pt x="341" y="388"/>
                  </a:lnTo>
                  <a:lnTo>
                    <a:pt x="346" y="379"/>
                  </a:lnTo>
                  <a:lnTo>
                    <a:pt x="350" y="372"/>
                  </a:lnTo>
                  <a:lnTo>
                    <a:pt x="357" y="365"/>
                  </a:lnTo>
                  <a:lnTo>
                    <a:pt x="373" y="365"/>
                  </a:lnTo>
                  <a:lnTo>
                    <a:pt x="393" y="361"/>
                  </a:lnTo>
                  <a:lnTo>
                    <a:pt x="406" y="356"/>
                  </a:lnTo>
                  <a:lnTo>
                    <a:pt x="415" y="356"/>
                  </a:lnTo>
                  <a:lnTo>
                    <a:pt x="422" y="365"/>
                  </a:lnTo>
                  <a:lnTo>
                    <a:pt x="422" y="370"/>
                  </a:lnTo>
                  <a:lnTo>
                    <a:pt x="422" y="374"/>
                  </a:lnTo>
                  <a:lnTo>
                    <a:pt x="420" y="376"/>
                  </a:lnTo>
                  <a:lnTo>
                    <a:pt x="417" y="379"/>
                  </a:lnTo>
                  <a:lnTo>
                    <a:pt x="415" y="379"/>
                  </a:lnTo>
                  <a:lnTo>
                    <a:pt x="415" y="381"/>
                  </a:lnTo>
                  <a:lnTo>
                    <a:pt x="417" y="381"/>
                  </a:lnTo>
                  <a:lnTo>
                    <a:pt x="420" y="381"/>
                  </a:lnTo>
                  <a:lnTo>
                    <a:pt x="426" y="383"/>
                  </a:lnTo>
                  <a:lnTo>
                    <a:pt x="440" y="385"/>
                  </a:lnTo>
                  <a:lnTo>
                    <a:pt x="449" y="383"/>
                  </a:lnTo>
                  <a:lnTo>
                    <a:pt x="453" y="376"/>
                  </a:lnTo>
                  <a:lnTo>
                    <a:pt x="464" y="365"/>
                  </a:lnTo>
                  <a:lnTo>
                    <a:pt x="469" y="359"/>
                  </a:lnTo>
                  <a:lnTo>
                    <a:pt x="473" y="354"/>
                  </a:lnTo>
                  <a:lnTo>
                    <a:pt x="473" y="347"/>
                  </a:lnTo>
                  <a:lnTo>
                    <a:pt x="471" y="341"/>
                  </a:lnTo>
                  <a:lnTo>
                    <a:pt x="471" y="334"/>
                  </a:lnTo>
                  <a:lnTo>
                    <a:pt x="471" y="327"/>
                  </a:lnTo>
                  <a:lnTo>
                    <a:pt x="471" y="323"/>
                  </a:lnTo>
                  <a:lnTo>
                    <a:pt x="473" y="318"/>
                  </a:lnTo>
                  <a:lnTo>
                    <a:pt x="478" y="316"/>
                  </a:lnTo>
                  <a:lnTo>
                    <a:pt x="480" y="311"/>
                  </a:lnTo>
                  <a:lnTo>
                    <a:pt x="485" y="30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67" name="Freeform 176"/>
            <p:cNvSpPr>
              <a:spLocks/>
            </p:cNvSpPr>
            <p:nvPr/>
          </p:nvSpPr>
          <p:spPr bwMode="auto">
            <a:xfrm>
              <a:off x="9072563" y="669925"/>
              <a:ext cx="1119188" cy="942975"/>
            </a:xfrm>
            <a:custGeom>
              <a:avLst/>
              <a:gdLst>
                <a:gd name="T0" fmla="*/ 631 w 705"/>
                <a:gd name="T1" fmla="*/ 107 h 594"/>
                <a:gd name="T2" fmla="*/ 615 w 705"/>
                <a:gd name="T3" fmla="*/ 112 h 594"/>
                <a:gd name="T4" fmla="*/ 601 w 705"/>
                <a:gd name="T5" fmla="*/ 130 h 594"/>
                <a:gd name="T6" fmla="*/ 604 w 705"/>
                <a:gd name="T7" fmla="*/ 105 h 594"/>
                <a:gd name="T8" fmla="*/ 536 w 705"/>
                <a:gd name="T9" fmla="*/ 63 h 594"/>
                <a:gd name="T10" fmla="*/ 400 w 705"/>
                <a:gd name="T11" fmla="*/ 13 h 594"/>
                <a:gd name="T12" fmla="*/ 314 w 705"/>
                <a:gd name="T13" fmla="*/ 2 h 594"/>
                <a:gd name="T14" fmla="*/ 301 w 705"/>
                <a:gd name="T15" fmla="*/ 11 h 594"/>
                <a:gd name="T16" fmla="*/ 317 w 705"/>
                <a:gd name="T17" fmla="*/ 31 h 594"/>
                <a:gd name="T18" fmla="*/ 285 w 705"/>
                <a:gd name="T19" fmla="*/ 45 h 594"/>
                <a:gd name="T20" fmla="*/ 269 w 705"/>
                <a:gd name="T21" fmla="*/ 29 h 594"/>
                <a:gd name="T22" fmla="*/ 258 w 705"/>
                <a:gd name="T23" fmla="*/ 16 h 594"/>
                <a:gd name="T24" fmla="*/ 198 w 705"/>
                <a:gd name="T25" fmla="*/ 18 h 594"/>
                <a:gd name="T26" fmla="*/ 144 w 705"/>
                <a:gd name="T27" fmla="*/ 20 h 594"/>
                <a:gd name="T28" fmla="*/ 148 w 705"/>
                <a:gd name="T29" fmla="*/ 54 h 594"/>
                <a:gd name="T30" fmla="*/ 104 w 705"/>
                <a:gd name="T31" fmla="*/ 69 h 594"/>
                <a:gd name="T32" fmla="*/ 59 w 705"/>
                <a:gd name="T33" fmla="*/ 72 h 594"/>
                <a:gd name="T34" fmla="*/ 50 w 705"/>
                <a:gd name="T35" fmla="*/ 92 h 594"/>
                <a:gd name="T36" fmla="*/ 59 w 705"/>
                <a:gd name="T37" fmla="*/ 112 h 594"/>
                <a:gd name="T38" fmla="*/ 59 w 705"/>
                <a:gd name="T39" fmla="*/ 134 h 594"/>
                <a:gd name="T40" fmla="*/ 68 w 705"/>
                <a:gd name="T41" fmla="*/ 150 h 594"/>
                <a:gd name="T42" fmla="*/ 92 w 705"/>
                <a:gd name="T43" fmla="*/ 168 h 594"/>
                <a:gd name="T44" fmla="*/ 113 w 705"/>
                <a:gd name="T45" fmla="*/ 179 h 594"/>
                <a:gd name="T46" fmla="*/ 128 w 705"/>
                <a:gd name="T47" fmla="*/ 175 h 594"/>
                <a:gd name="T48" fmla="*/ 137 w 705"/>
                <a:gd name="T49" fmla="*/ 186 h 594"/>
                <a:gd name="T50" fmla="*/ 144 w 705"/>
                <a:gd name="T51" fmla="*/ 233 h 594"/>
                <a:gd name="T52" fmla="*/ 139 w 705"/>
                <a:gd name="T53" fmla="*/ 264 h 594"/>
                <a:gd name="T54" fmla="*/ 157 w 705"/>
                <a:gd name="T55" fmla="*/ 258 h 594"/>
                <a:gd name="T56" fmla="*/ 187 w 705"/>
                <a:gd name="T57" fmla="*/ 258 h 594"/>
                <a:gd name="T58" fmla="*/ 169 w 705"/>
                <a:gd name="T59" fmla="*/ 273 h 594"/>
                <a:gd name="T60" fmla="*/ 146 w 705"/>
                <a:gd name="T61" fmla="*/ 314 h 594"/>
                <a:gd name="T62" fmla="*/ 77 w 705"/>
                <a:gd name="T63" fmla="*/ 379 h 594"/>
                <a:gd name="T64" fmla="*/ 18 w 705"/>
                <a:gd name="T65" fmla="*/ 424 h 594"/>
                <a:gd name="T66" fmla="*/ 3 w 705"/>
                <a:gd name="T67" fmla="*/ 551 h 594"/>
                <a:gd name="T68" fmla="*/ 43 w 705"/>
                <a:gd name="T69" fmla="*/ 580 h 594"/>
                <a:gd name="T70" fmla="*/ 79 w 705"/>
                <a:gd name="T71" fmla="*/ 542 h 594"/>
                <a:gd name="T72" fmla="*/ 92 w 705"/>
                <a:gd name="T73" fmla="*/ 506 h 594"/>
                <a:gd name="T74" fmla="*/ 121 w 705"/>
                <a:gd name="T75" fmla="*/ 491 h 594"/>
                <a:gd name="T76" fmla="*/ 130 w 705"/>
                <a:gd name="T77" fmla="*/ 464 h 594"/>
                <a:gd name="T78" fmla="*/ 146 w 705"/>
                <a:gd name="T79" fmla="*/ 426 h 594"/>
                <a:gd name="T80" fmla="*/ 133 w 705"/>
                <a:gd name="T81" fmla="*/ 399 h 594"/>
                <a:gd name="T82" fmla="*/ 130 w 705"/>
                <a:gd name="T83" fmla="*/ 385 h 594"/>
                <a:gd name="T84" fmla="*/ 175 w 705"/>
                <a:gd name="T85" fmla="*/ 338 h 594"/>
                <a:gd name="T86" fmla="*/ 229 w 705"/>
                <a:gd name="T87" fmla="*/ 323 h 594"/>
                <a:gd name="T88" fmla="*/ 287 w 705"/>
                <a:gd name="T89" fmla="*/ 332 h 594"/>
                <a:gd name="T90" fmla="*/ 384 w 705"/>
                <a:gd name="T91" fmla="*/ 273 h 594"/>
                <a:gd name="T92" fmla="*/ 460 w 705"/>
                <a:gd name="T93" fmla="*/ 262 h 594"/>
                <a:gd name="T94" fmla="*/ 474 w 705"/>
                <a:gd name="T95" fmla="*/ 228 h 594"/>
                <a:gd name="T96" fmla="*/ 460 w 705"/>
                <a:gd name="T97" fmla="*/ 206 h 594"/>
                <a:gd name="T98" fmla="*/ 433 w 705"/>
                <a:gd name="T99" fmla="*/ 195 h 594"/>
                <a:gd name="T100" fmla="*/ 413 w 705"/>
                <a:gd name="T101" fmla="*/ 181 h 594"/>
                <a:gd name="T102" fmla="*/ 429 w 705"/>
                <a:gd name="T103" fmla="*/ 184 h 594"/>
                <a:gd name="T104" fmla="*/ 453 w 705"/>
                <a:gd name="T105" fmla="*/ 184 h 594"/>
                <a:gd name="T106" fmla="*/ 500 w 705"/>
                <a:gd name="T107" fmla="*/ 157 h 594"/>
                <a:gd name="T108" fmla="*/ 500 w 705"/>
                <a:gd name="T109" fmla="*/ 137 h 594"/>
                <a:gd name="T110" fmla="*/ 518 w 705"/>
                <a:gd name="T111" fmla="*/ 143 h 594"/>
                <a:gd name="T112" fmla="*/ 570 w 705"/>
                <a:gd name="T113" fmla="*/ 163 h 594"/>
                <a:gd name="T114" fmla="*/ 599 w 705"/>
                <a:gd name="T115" fmla="*/ 186 h 594"/>
                <a:gd name="T116" fmla="*/ 631 w 705"/>
                <a:gd name="T117" fmla="*/ 202 h 594"/>
                <a:gd name="T118" fmla="*/ 646 w 705"/>
                <a:gd name="T119" fmla="*/ 179 h 594"/>
                <a:gd name="T120" fmla="*/ 664 w 705"/>
                <a:gd name="T121" fmla="*/ 159 h 594"/>
                <a:gd name="T122" fmla="*/ 698 w 705"/>
                <a:gd name="T123" fmla="*/ 152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5" h="594">
                  <a:moveTo>
                    <a:pt x="696" y="139"/>
                  </a:moveTo>
                  <a:lnTo>
                    <a:pt x="675" y="128"/>
                  </a:lnTo>
                  <a:lnTo>
                    <a:pt x="660" y="119"/>
                  </a:lnTo>
                  <a:lnTo>
                    <a:pt x="644" y="112"/>
                  </a:lnTo>
                  <a:lnTo>
                    <a:pt x="637" y="110"/>
                  </a:lnTo>
                  <a:lnTo>
                    <a:pt x="631" y="107"/>
                  </a:lnTo>
                  <a:lnTo>
                    <a:pt x="626" y="105"/>
                  </a:lnTo>
                  <a:lnTo>
                    <a:pt x="622" y="103"/>
                  </a:lnTo>
                  <a:lnTo>
                    <a:pt x="619" y="103"/>
                  </a:lnTo>
                  <a:lnTo>
                    <a:pt x="617" y="103"/>
                  </a:lnTo>
                  <a:lnTo>
                    <a:pt x="615" y="107"/>
                  </a:lnTo>
                  <a:lnTo>
                    <a:pt x="615" y="112"/>
                  </a:lnTo>
                  <a:lnTo>
                    <a:pt x="615" y="116"/>
                  </a:lnTo>
                  <a:lnTo>
                    <a:pt x="613" y="121"/>
                  </a:lnTo>
                  <a:lnTo>
                    <a:pt x="610" y="125"/>
                  </a:lnTo>
                  <a:lnTo>
                    <a:pt x="608" y="130"/>
                  </a:lnTo>
                  <a:lnTo>
                    <a:pt x="604" y="130"/>
                  </a:lnTo>
                  <a:lnTo>
                    <a:pt x="601" y="130"/>
                  </a:lnTo>
                  <a:lnTo>
                    <a:pt x="599" y="125"/>
                  </a:lnTo>
                  <a:lnTo>
                    <a:pt x="599" y="121"/>
                  </a:lnTo>
                  <a:lnTo>
                    <a:pt x="599" y="116"/>
                  </a:lnTo>
                  <a:lnTo>
                    <a:pt x="601" y="112"/>
                  </a:lnTo>
                  <a:lnTo>
                    <a:pt x="604" y="107"/>
                  </a:lnTo>
                  <a:lnTo>
                    <a:pt x="604" y="105"/>
                  </a:lnTo>
                  <a:lnTo>
                    <a:pt x="604" y="101"/>
                  </a:lnTo>
                  <a:lnTo>
                    <a:pt x="601" y="96"/>
                  </a:lnTo>
                  <a:lnTo>
                    <a:pt x="595" y="94"/>
                  </a:lnTo>
                  <a:lnTo>
                    <a:pt x="581" y="87"/>
                  </a:lnTo>
                  <a:lnTo>
                    <a:pt x="561" y="76"/>
                  </a:lnTo>
                  <a:lnTo>
                    <a:pt x="536" y="63"/>
                  </a:lnTo>
                  <a:lnTo>
                    <a:pt x="509" y="49"/>
                  </a:lnTo>
                  <a:lnTo>
                    <a:pt x="485" y="38"/>
                  </a:lnTo>
                  <a:lnTo>
                    <a:pt x="462" y="29"/>
                  </a:lnTo>
                  <a:lnTo>
                    <a:pt x="447" y="22"/>
                  </a:lnTo>
                  <a:lnTo>
                    <a:pt x="426" y="18"/>
                  </a:lnTo>
                  <a:lnTo>
                    <a:pt x="400" y="13"/>
                  </a:lnTo>
                  <a:lnTo>
                    <a:pt x="373" y="11"/>
                  </a:lnTo>
                  <a:lnTo>
                    <a:pt x="348" y="9"/>
                  </a:lnTo>
                  <a:lnTo>
                    <a:pt x="332" y="7"/>
                  </a:lnTo>
                  <a:lnTo>
                    <a:pt x="326" y="4"/>
                  </a:lnTo>
                  <a:lnTo>
                    <a:pt x="321" y="2"/>
                  </a:lnTo>
                  <a:lnTo>
                    <a:pt x="314" y="2"/>
                  </a:lnTo>
                  <a:lnTo>
                    <a:pt x="310" y="0"/>
                  </a:lnTo>
                  <a:lnTo>
                    <a:pt x="305" y="0"/>
                  </a:lnTo>
                  <a:lnTo>
                    <a:pt x="303" y="0"/>
                  </a:lnTo>
                  <a:lnTo>
                    <a:pt x="301" y="2"/>
                  </a:lnTo>
                  <a:lnTo>
                    <a:pt x="299" y="7"/>
                  </a:lnTo>
                  <a:lnTo>
                    <a:pt x="301" y="11"/>
                  </a:lnTo>
                  <a:lnTo>
                    <a:pt x="303" y="13"/>
                  </a:lnTo>
                  <a:lnTo>
                    <a:pt x="305" y="18"/>
                  </a:lnTo>
                  <a:lnTo>
                    <a:pt x="310" y="20"/>
                  </a:lnTo>
                  <a:lnTo>
                    <a:pt x="312" y="24"/>
                  </a:lnTo>
                  <a:lnTo>
                    <a:pt x="314" y="27"/>
                  </a:lnTo>
                  <a:lnTo>
                    <a:pt x="317" y="31"/>
                  </a:lnTo>
                  <a:lnTo>
                    <a:pt x="314" y="33"/>
                  </a:lnTo>
                  <a:lnTo>
                    <a:pt x="312" y="36"/>
                  </a:lnTo>
                  <a:lnTo>
                    <a:pt x="305" y="38"/>
                  </a:lnTo>
                  <a:lnTo>
                    <a:pt x="296" y="42"/>
                  </a:lnTo>
                  <a:lnTo>
                    <a:pt x="290" y="42"/>
                  </a:lnTo>
                  <a:lnTo>
                    <a:pt x="285" y="45"/>
                  </a:lnTo>
                  <a:lnTo>
                    <a:pt x="283" y="45"/>
                  </a:lnTo>
                  <a:lnTo>
                    <a:pt x="281" y="42"/>
                  </a:lnTo>
                  <a:lnTo>
                    <a:pt x="278" y="40"/>
                  </a:lnTo>
                  <a:lnTo>
                    <a:pt x="276" y="38"/>
                  </a:lnTo>
                  <a:lnTo>
                    <a:pt x="272" y="33"/>
                  </a:lnTo>
                  <a:lnTo>
                    <a:pt x="269" y="29"/>
                  </a:lnTo>
                  <a:lnTo>
                    <a:pt x="267" y="24"/>
                  </a:lnTo>
                  <a:lnTo>
                    <a:pt x="267" y="22"/>
                  </a:lnTo>
                  <a:lnTo>
                    <a:pt x="267" y="18"/>
                  </a:lnTo>
                  <a:lnTo>
                    <a:pt x="265" y="16"/>
                  </a:lnTo>
                  <a:lnTo>
                    <a:pt x="263" y="16"/>
                  </a:lnTo>
                  <a:lnTo>
                    <a:pt x="258" y="16"/>
                  </a:lnTo>
                  <a:lnTo>
                    <a:pt x="252" y="13"/>
                  </a:lnTo>
                  <a:lnTo>
                    <a:pt x="240" y="13"/>
                  </a:lnTo>
                  <a:lnTo>
                    <a:pt x="234" y="13"/>
                  </a:lnTo>
                  <a:lnTo>
                    <a:pt x="227" y="16"/>
                  </a:lnTo>
                  <a:lnTo>
                    <a:pt x="216" y="16"/>
                  </a:lnTo>
                  <a:lnTo>
                    <a:pt x="198" y="18"/>
                  </a:lnTo>
                  <a:lnTo>
                    <a:pt x="182" y="18"/>
                  </a:lnTo>
                  <a:lnTo>
                    <a:pt x="175" y="20"/>
                  </a:lnTo>
                  <a:lnTo>
                    <a:pt x="171" y="20"/>
                  </a:lnTo>
                  <a:lnTo>
                    <a:pt x="164" y="20"/>
                  </a:lnTo>
                  <a:lnTo>
                    <a:pt x="146" y="20"/>
                  </a:lnTo>
                  <a:lnTo>
                    <a:pt x="144" y="20"/>
                  </a:lnTo>
                  <a:lnTo>
                    <a:pt x="146" y="27"/>
                  </a:lnTo>
                  <a:lnTo>
                    <a:pt x="148" y="31"/>
                  </a:lnTo>
                  <a:lnTo>
                    <a:pt x="151" y="36"/>
                  </a:lnTo>
                  <a:lnTo>
                    <a:pt x="151" y="42"/>
                  </a:lnTo>
                  <a:lnTo>
                    <a:pt x="148" y="47"/>
                  </a:lnTo>
                  <a:lnTo>
                    <a:pt x="148" y="54"/>
                  </a:lnTo>
                  <a:lnTo>
                    <a:pt x="148" y="58"/>
                  </a:lnTo>
                  <a:lnTo>
                    <a:pt x="146" y="60"/>
                  </a:lnTo>
                  <a:lnTo>
                    <a:pt x="144" y="65"/>
                  </a:lnTo>
                  <a:lnTo>
                    <a:pt x="139" y="67"/>
                  </a:lnTo>
                  <a:lnTo>
                    <a:pt x="121" y="69"/>
                  </a:lnTo>
                  <a:lnTo>
                    <a:pt x="104" y="69"/>
                  </a:lnTo>
                  <a:lnTo>
                    <a:pt x="95" y="67"/>
                  </a:lnTo>
                  <a:lnTo>
                    <a:pt x="86" y="67"/>
                  </a:lnTo>
                  <a:lnTo>
                    <a:pt x="77" y="67"/>
                  </a:lnTo>
                  <a:lnTo>
                    <a:pt x="68" y="69"/>
                  </a:lnTo>
                  <a:lnTo>
                    <a:pt x="63" y="69"/>
                  </a:lnTo>
                  <a:lnTo>
                    <a:pt x="59" y="72"/>
                  </a:lnTo>
                  <a:lnTo>
                    <a:pt x="56" y="72"/>
                  </a:lnTo>
                  <a:lnTo>
                    <a:pt x="52" y="72"/>
                  </a:lnTo>
                  <a:lnTo>
                    <a:pt x="52" y="74"/>
                  </a:lnTo>
                  <a:lnTo>
                    <a:pt x="50" y="81"/>
                  </a:lnTo>
                  <a:lnTo>
                    <a:pt x="50" y="85"/>
                  </a:lnTo>
                  <a:lnTo>
                    <a:pt x="50" y="92"/>
                  </a:lnTo>
                  <a:lnTo>
                    <a:pt x="52" y="96"/>
                  </a:lnTo>
                  <a:lnTo>
                    <a:pt x="54" y="98"/>
                  </a:lnTo>
                  <a:lnTo>
                    <a:pt x="56" y="103"/>
                  </a:lnTo>
                  <a:lnTo>
                    <a:pt x="56" y="107"/>
                  </a:lnTo>
                  <a:lnTo>
                    <a:pt x="59" y="110"/>
                  </a:lnTo>
                  <a:lnTo>
                    <a:pt x="59" y="112"/>
                  </a:lnTo>
                  <a:lnTo>
                    <a:pt x="61" y="114"/>
                  </a:lnTo>
                  <a:lnTo>
                    <a:pt x="61" y="116"/>
                  </a:lnTo>
                  <a:lnTo>
                    <a:pt x="61" y="119"/>
                  </a:lnTo>
                  <a:lnTo>
                    <a:pt x="61" y="125"/>
                  </a:lnTo>
                  <a:lnTo>
                    <a:pt x="61" y="132"/>
                  </a:lnTo>
                  <a:lnTo>
                    <a:pt x="59" y="134"/>
                  </a:lnTo>
                  <a:lnTo>
                    <a:pt x="59" y="137"/>
                  </a:lnTo>
                  <a:lnTo>
                    <a:pt x="59" y="139"/>
                  </a:lnTo>
                  <a:lnTo>
                    <a:pt x="59" y="141"/>
                  </a:lnTo>
                  <a:lnTo>
                    <a:pt x="61" y="143"/>
                  </a:lnTo>
                  <a:lnTo>
                    <a:pt x="63" y="146"/>
                  </a:lnTo>
                  <a:lnTo>
                    <a:pt x="68" y="150"/>
                  </a:lnTo>
                  <a:lnTo>
                    <a:pt x="74" y="155"/>
                  </a:lnTo>
                  <a:lnTo>
                    <a:pt x="79" y="159"/>
                  </a:lnTo>
                  <a:lnTo>
                    <a:pt x="83" y="161"/>
                  </a:lnTo>
                  <a:lnTo>
                    <a:pt x="86" y="163"/>
                  </a:lnTo>
                  <a:lnTo>
                    <a:pt x="88" y="166"/>
                  </a:lnTo>
                  <a:lnTo>
                    <a:pt x="92" y="168"/>
                  </a:lnTo>
                  <a:lnTo>
                    <a:pt x="95" y="170"/>
                  </a:lnTo>
                  <a:lnTo>
                    <a:pt x="99" y="172"/>
                  </a:lnTo>
                  <a:lnTo>
                    <a:pt x="104" y="172"/>
                  </a:lnTo>
                  <a:lnTo>
                    <a:pt x="106" y="175"/>
                  </a:lnTo>
                  <a:lnTo>
                    <a:pt x="108" y="177"/>
                  </a:lnTo>
                  <a:lnTo>
                    <a:pt x="113" y="179"/>
                  </a:lnTo>
                  <a:lnTo>
                    <a:pt x="119" y="181"/>
                  </a:lnTo>
                  <a:lnTo>
                    <a:pt x="124" y="181"/>
                  </a:lnTo>
                  <a:lnTo>
                    <a:pt x="126" y="181"/>
                  </a:lnTo>
                  <a:lnTo>
                    <a:pt x="128" y="179"/>
                  </a:lnTo>
                  <a:lnTo>
                    <a:pt x="128" y="177"/>
                  </a:lnTo>
                  <a:lnTo>
                    <a:pt x="128" y="175"/>
                  </a:lnTo>
                  <a:lnTo>
                    <a:pt x="128" y="175"/>
                  </a:lnTo>
                  <a:lnTo>
                    <a:pt x="128" y="175"/>
                  </a:lnTo>
                  <a:lnTo>
                    <a:pt x="128" y="175"/>
                  </a:lnTo>
                  <a:lnTo>
                    <a:pt x="130" y="177"/>
                  </a:lnTo>
                  <a:lnTo>
                    <a:pt x="133" y="179"/>
                  </a:lnTo>
                  <a:lnTo>
                    <a:pt x="137" y="186"/>
                  </a:lnTo>
                  <a:lnTo>
                    <a:pt x="146" y="202"/>
                  </a:lnTo>
                  <a:lnTo>
                    <a:pt x="153" y="211"/>
                  </a:lnTo>
                  <a:lnTo>
                    <a:pt x="153" y="217"/>
                  </a:lnTo>
                  <a:lnTo>
                    <a:pt x="151" y="224"/>
                  </a:lnTo>
                  <a:lnTo>
                    <a:pt x="146" y="228"/>
                  </a:lnTo>
                  <a:lnTo>
                    <a:pt x="144" y="233"/>
                  </a:lnTo>
                  <a:lnTo>
                    <a:pt x="139" y="235"/>
                  </a:lnTo>
                  <a:lnTo>
                    <a:pt x="137" y="240"/>
                  </a:lnTo>
                  <a:lnTo>
                    <a:pt x="137" y="244"/>
                  </a:lnTo>
                  <a:lnTo>
                    <a:pt x="137" y="251"/>
                  </a:lnTo>
                  <a:lnTo>
                    <a:pt x="137" y="258"/>
                  </a:lnTo>
                  <a:lnTo>
                    <a:pt x="139" y="264"/>
                  </a:lnTo>
                  <a:lnTo>
                    <a:pt x="139" y="271"/>
                  </a:lnTo>
                  <a:lnTo>
                    <a:pt x="144" y="264"/>
                  </a:lnTo>
                  <a:lnTo>
                    <a:pt x="146" y="262"/>
                  </a:lnTo>
                  <a:lnTo>
                    <a:pt x="148" y="258"/>
                  </a:lnTo>
                  <a:lnTo>
                    <a:pt x="153" y="258"/>
                  </a:lnTo>
                  <a:lnTo>
                    <a:pt x="157" y="258"/>
                  </a:lnTo>
                  <a:lnTo>
                    <a:pt x="166" y="258"/>
                  </a:lnTo>
                  <a:lnTo>
                    <a:pt x="175" y="258"/>
                  </a:lnTo>
                  <a:lnTo>
                    <a:pt x="182" y="258"/>
                  </a:lnTo>
                  <a:lnTo>
                    <a:pt x="187" y="258"/>
                  </a:lnTo>
                  <a:lnTo>
                    <a:pt x="189" y="258"/>
                  </a:lnTo>
                  <a:lnTo>
                    <a:pt x="187" y="258"/>
                  </a:lnTo>
                  <a:lnTo>
                    <a:pt x="184" y="258"/>
                  </a:lnTo>
                  <a:lnTo>
                    <a:pt x="182" y="258"/>
                  </a:lnTo>
                  <a:lnTo>
                    <a:pt x="178" y="260"/>
                  </a:lnTo>
                  <a:lnTo>
                    <a:pt x="173" y="262"/>
                  </a:lnTo>
                  <a:lnTo>
                    <a:pt x="171" y="267"/>
                  </a:lnTo>
                  <a:lnTo>
                    <a:pt x="169" y="273"/>
                  </a:lnTo>
                  <a:lnTo>
                    <a:pt x="166" y="282"/>
                  </a:lnTo>
                  <a:lnTo>
                    <a:pt x="166" y="289"/>
                  </a:lnTo>
                  <a:lnTo>
                    <a:pt x="164" y="293"/>
                  </a:lnTo>
                  <a:lnTo>
                    <a:pt x="160" y="300"/>
                  </a:lnTo>
                  <a:lnTo>
                    <a:pt x="155" y="305"/>
                  </a:lnTo>
                  <a:lnTo>
                    <a:pt x="146" y="314"/>
                  </a:lnTo>
                  <a:lnTo>
                    <a:pt x="139" y="320"/>
                  </a:lnTo>
                  <a:lnTo>
                    <a:pt x="130" y="327"/>
                  </a:lnTo>
                  <a:lnTo>
                    <a:pt x="119" y="336"/>
                  </a:lnTo>
                  <a:lnTo>
                    <a:pt x="108" y="350"/>
                  </a:lnTo>
                  <a:lnTo>
                    <a:pt x="95" y="365"/>
                  </a:lnTo>
                  <a:lnTo>
                    <a:pt x="77" y="379"/>
                  </a:lnTo>
                  <a:lnTo>
                    <a:pt x="65" y="385"/>
                  </a:lnTo>
                  <a:lnTo>
                    <a:pt x="56" y="388"/>
                  </a:lnTo>
                  <a:lnTo>
                    <a:pt x="47" y="390"/>
                  </a:lnTo>
                  <a:lnTo>
                    <a:pt x="41" y="394"/>
                  </a:lnTo>
                  <a:lnTo>
                    <a:pt x="30" y="406"/>
                  </a:lnTo>
                  <a:lnTo>
                    <a:pt x="18" y="424"/>
                  </a:lnTo>
                  <a:lnTo>
                    <a:pt x="9" y="432"/>
                  </a:lnTo>
                  <a:lnTo>
                    <a:pt x="5" y="446"/>
                  </a:lnTo>
                  <a:lnTo>
                    <a:pt x="3" y="464"/>
                  </a:lnTo>
                  <a:lnTo>
                    <a:pt x="0" y="495"/>
                  </a:lnTo>
                  <a:lnTo>
                    <a:pt x="0" y="527"/>
                  </a:lnTo>
                  <a:lnTo>
                    <a:pt x="3" y="551"/>
                  </a:lnTo>
                  <a:lnTo>
                    <a:pt x="5" y="567"/>
                  </a:lnTo>
                  <a:lnTo>
                    <a:pt x="7" y="583"/>
                  </a:lnTo>
                  <a:lnTo>
                    <a:pt x="9" y="592"/>
                  </a:lnTo>
                  <a:lnTo>
                    <a:pt x="16" y="594"/>
                  </a:lnTo>
                  <a:lnTo>
                    <a:pt x="30" y="589"/>
                  </a:lnTo>
                  <a:lnTo>
                    <a:pt x="43" y="580"/>
                  </a:lnTo>
                  <a:lnTo>
                    <a:pt x="54" y="565"/>
                  </a:lnTo>
                  <a:lnTo>
                    <a:pt x="59" y="558"/>
                  </a:lnTo>
                  <a:lnTo>
                    <a:pt x="63" y="554"/>
                  </a:lnTo>
                  <a:lnTo>
                    <a:pt x="70" y="549"/>
                  </a:lnTo>
                  <a:lnTo>
                    <a:pt x="74" y="545"/>
                  </a:lnTo>
                  <a:lnTo>
                    <a:pt x="79" y="542"/>
                  </a:lnTo>
                  <a:lnTo>
                    <a:pt x="83" y="536"/>
                  </a:lnTo>
                  <a:lnTo>
                    <a:pt x="88" y="529"/>
                  </a:lnTo>
                  <a:lnTo>
                    <a:pt x="90" y="522"/>
                  </a:lnTo>
                  <a:lnTo>
                    <a:pt x="90" y="515"/>
                  </a:lnTo>
                  <a:lnTo>
                    <a:pt x="90" y="511"/>
                  </a:lnTo>
                  <a:lnTo>
                    <a:pt x="92" y="506"/>
                  </a:lnTo>
                  <a:lnTo>
                    <a:pt x="92" y="504"/>
                  </a:lnTo>
                  <a:lnTo>
                    <a:pt x="97" y="500"/>
                  </a:lnTo>
                  <a:lnTo>
                    <a:pt x="104" y="497"/>
                  </a:lnTo>
                  <a:lnTo>
                    <a:pt x="110" y="493"/>
                  </a:lnTo>
                  <a:lnTo>
                    <a:pt x="117" y="493"/>
                  </a:lnTo>
                  <a:lnTo>
                    <a:pt x="121" y="491"/>
                  </a:lnTo>
                  <a:lnTo>
                    <a:pt x="126" y="489"/>
                  </a:lnTo>
                  <a:lnTo>
                    <a:pt x="128" y="486"/>
                  </a:lnTo>
                  <a:lnTo>
                    <a:pt x="130" y="482"/>
                  </a:lnTo>
                  <a:lnTo>
                    <a:pt x="130" y="475"/>
                  </a:lnTo>
                  <a:lnTo>
                    <a:pt x="130" y="468"/>
                  </a:lnTo>
                  <a:lnTo>
                    <a:pt x="130" y="464"/>
                  </a:lnTo>
                  <a:lnTo>
                    <a:pt x="130" y="459"/>
                  </a:lnTo>
                  <a:lnTo>
                    <a:pt x="133" y="457"/>
                  </a:lnTo>
                  <a:lnTo>
                    <a:pt x="133" y="453"/>
                  </a:lnTo>
                  <a:lnTo>
                    <a:pt x="135" y="448"/>
                  </a:lnTo>
                  <a:lnTo>
                    <a:pt x="139" y="441"/>
                  </a:lnTo>
                  <a:lnTo>
                    <a:pt x="146" y="426"/>
                  </a:lnTo>
                  <a:lnTo>
                    <a:pt x="151" y="415"/>
                  </a:lnTo>
                  <a:lnTo>
                    <a:pt x="146" y="403"/>
                  </a:lnTo>
                  <a:lnTo>
                    <a:pt x="144" y="401"/>
                  </a:lnTo>
                  <a:lnTo>
                    <a:pt x="139" y="399"/>
                  </a:lnTo>
                  <a:lnTo>
                    <a:pt x="137" y="399"/>
                  </a:lnTo>
                  <a:lnTo>
                    <a:pt x="133" y="399"/>
                  </a:lnTo>
                  <a:lnTo>
                    <a:pt x="130" y="397"/>
                  </a:lnTo>
                  <a:lnTo>
                    <a:pt x="128" y="397"/>
                  </a:lnTo>
                  <a:lnTo>
                    <a:pt x="126" y="394"/>
                  </a:lnTo>
                  <a:lnTo>
                    <a:pt x="126" y="392"/>
                  </a:lnTo>
                  <a:lnTo>
                    <a:pt x="128" y="390"/>
                  </a:lnTo>
                  <a:lnTo>
                    <a:pt x="130" y="385"/>
                  </a:lnTo>
                  <a:lnTo>
                    <a:pt x="137" y="376"/>
                  </a:lnTo>
                  <a:lnTo>
                    <a:pt x="142" y="370"/>
                  </a:lnTo>
                  <a:lnTo>
                    <a:pt x="146" y="363"/>
                  </a:lnTo>
                  <a:lnTo>
                    <a:pt x="153" y="356"/>
                  </a:lnTo>
                  <a:lnTo>
                    <a:pt x="164" y="347"/>
                  </a:lnTo>
                  <a:lnTo>
                    <a:pt x="175" y="338"/>
                  </a:lnTo>
                  <a:lnTo>
                    <a:pt x="184" y="332"/>
                  </a:lnTo>
                  <a:lnTo>
                    <a:pt x="191" y="329"/>
                  </a:lnTo>
                  <a:lnTo>
                    <a:pt x="200" y="329"/>
                  </a:lnTo>
                  <a:lnTo>
                    <a:pt x="213" y="327"/>
                  </a:lnTo>
                  <a:lnTo>
                    <a:pt x="225" y="325"/>
                  </a:lnTo>
                  <a:lnTo>
                    <a:pt x="229" y="323"/>
                  </a:lnTo>
                  <a:lnTo>
                    <a:pt x="231" y="318"/>
                  </a:lnTo>
                  <a:lnTo>
                    <a:pt x="238" y="318"/>
                  </a:lnTo>
                  <a:lnTo>
                    <a:pt x="254" y="320"/>
                  </a:lnTo>
                  <a:lnTo>
                    <a:pt x="272" y="325"/>
                  </a:lnTo>
                  <a:lnTo>
                    <a:pt x="283" y="327"/>
                  </a:lnTo>
                  <a:lnTo>
                    <a:pt x="287" y="332"/>
                  </a:lnTo>
                  <a:lnTo>
                    <a:pt x="296" y="329"/>
                  </a:lnTo>
                  <a:lnTo>
                    <a:pt x="310" y="325"/>
                  </a:lnTo>
                  <a:lnTo>
                    <a:pt x="323" y="311"/>
                  </a:lnTo>
                  <a:lnTo>
                    <a:pt x="341" y="298"/>
                  </a:lnTo>
                  <a:lnTo>
                    <a:pt x="361" y="285"/>
                  </a:lnTo>
                  <a:lnTo>
                    <a:pt x="384" y="273"/>
                  </a:lnTo>
                  <a:lnTo>
                    <a:pt x="400" y="267"/>
                  </a:lnTo>
                  <a:lnTo>
                    <a:pt x="413" y="260"/>
                  </a:lnTo>
                  <a:lnTo>
                    <a:pt x="429" y="258"/>
                  </a:lnTo>
                  <a:lnTo>
                    <a:pt x="440" y="255"/>
                  </a:lnTo>
                  <a:lnTo>
                    <a:pt x="451" y="260"/>
                  </a:lnTo>
                  <a:lnTo>
                    <a:pt x="460" y="262"/>
                  </a:lnTo>
                  <a:lnTo>
                    <a:pt x="467" y="260"/>
                  </a:lnTo>
                  <a:lnTo>
                    <a:pt x="471" y="251"/>
                  </a:lnTo>
                  <a:lnTo>
                    <a:pt x="474" y="242"/>
                  </a:lnTo>
                  <a:lnTo>
                    <a:pt x="474" y="235"/>
                  </a:lnTo>
                  <a:lnTo>
                    <a:pt x="476" y="231"/>
                  </a:lnTo>
                  <a:lnTo>
                    <a:pt x="474" y="228"/>
                  </a:lnTo>
                  <a:lnTo>
                    <a:pt x="474" y="224"/>
                  </a:lnTo>
                  <a:lnTo>
                    <a:pt x="469" y="222"/>
                  </a:lnTo>
                  <a:lnTo>
                    <a:pt x="467" y="215"/>
                  </a:lnTo>
                  <a:lnTo>
                    <a:pt x="462" y="211"/>
                  </a:lnTo>
                  <a:lnTo>
                    <a:pt x="460" y="208"/>
                  </a:lnTo>
                  <a:lnTo>
                    <a:pt x="460" y="206"/>
                  </a:lnTo>
                  <a:lnTo>
                    <a:pt x="458" y="204"/>
                  </a:lnTo>
                  <a:lnTo>
                    <a:pt x="458" y="204"/>
                  </a:lnTo>
                  <a:lnTo>
                    <a:pt x="453" y="202"/>
                  </a:lnTo>
                  <a:lnTo>
                    <a:pt x="449" y="199"/>
                  </a:lnTo>
                  <a:lnTo>
                    <a:pt x="442" y="197"/>
                  </a:lnTo>
                  <a:lnTo>
                    <a:pt x="433" y="195"/>
                  </a:lnTo>
                  <a:lnTo>
                    <a:pt x="424" y="190"/>
                  </a:lnTo>
                  <a:lnTo>
                    <a:pt x="420" y="188"/>
                  </a:lnTo>
                  <a:lnTo>
                    <a:pt x="415" y="186"/>
                  </a:lnTo>
                  <a:lnTo>
                    <a:pt x="411" y="184"/>
                  </a:lnTo>
                  <a:lnTo>
                    <a:pt x="411" y="184"/>
                  </a:lnTo>
                  <a:lnTo>
                    <a:pt x="413" y="181"/>
                  </a:lnTo>
                  <a:lnTo>
                    <a:pt x="420" y="181"/>
                  </a:lnTo>
                  <a:lnTo>
                    <a:pt x="424" y="179"/>
                  </a:lnTo>
                  <a:lnTo>
                    <a:pt x="426" y="181"/>
                  </a:lnTo>
                  <a:lnTo>
                    <a:pt x="429" y="181"/>
                  </a:lnTo>
                  <a:lnTo>
                    <a:pt x="429" y="184"/>
                  </a:lnTo>
                  <a:lnTo>
                    <a:pt x="429" y="184"/>
                  </a:lnTo>
                  <a:lnTo>
                    <a:pt x="431" y="186"/>
                  </a:lnTo>
                  <a:lnTo>
                    <a:pt x="431" y="186"/>
                  </a:lnTo>
                  <a:lnTo>
                    <a:pt x="433" y="186"/>
                  </a:lnTo>
                  <a:lnTo>
                    <a:pt x="438" y="186"/>
                  </a:lnTo>
                  <a:lnTo>
                    <a:pt x="444" y="186"/>
                  </a:lnTo>
                  <a:lnTo>
                    <a:pt x="453" y="184"/>
                  </a:lnTo>
                  <a:lnTo>
                    <a:pt x="471" y="179"/>
                  </a:lnTo>
                  <a:lnTo>
                    <a:pt x="489" y="177"/>
                  </a:lnTo>
                  <a:lnTo>
                    <a:pt x="500" y="177"/>
                  </a:lnTo>
                  <a:lnTo>
                    <a:pt x="505" y="172"/>
                  </a:lnTo>
                  <a:lnTo>
                    <a:pt x="505" y="163"/>
                  </a:lnTo>
                  <a:lnTo>
                    <a:pt x="500" y="157"/>
                  </a:lnTo>
                  <a:lnTo>
                    <a:pt x="498" y="152"/>
                  </a:lnTo>
                  <a:lnTo>
                    <a:pt x="496" y="146"/>
                  </a:lnTo>
                  <a:lnTo>
                    <a:pt x="496" y="143"/>
                  </a:lnTo>
                  <a:lnTo>
                    <a:pt x="496" y="139"/>
                  </a:lnTo>
                  <a:lnTo>
                    <a:pt x="498" y="137"/>
                  </a:lnTo>
                  <a:lnTo>
                    <a:pt x="500" y="137"/>
                  </a:lnTo>
                  <a:lnTo>
                    <a:pt x="507" y="137"/>
                  </a:lnTo>
                  <a:lnTo>
                    <a:pt x="512" y="139"/>
                  </a:lnTo>
                  <a:lnTo>
                    <a:pt x="514" y="139"/>
                  </a:lnTo>
                  <a:lnTo>
                    <a:pt x="516" y="139"/>
                  </a:lnTo>
                  <a:lnTo>
                    <a:pt x="516" y="141"/>
                  </a:lnTo>
                  <a:lnTo>
                    <a:pt x="518" y="143"/>
                  </a:lnTo>
                  <a:lnTo>
                    <a:pt x="518" y="146"/>
                  </a:lnTo>
                  <a:lnTo>
                    <a:pt x="521" y="148"/>
                  </a:lnTo>
                  <a:lnTo>
                    <a:pt x="525" y="150"/>
                  </a:lnTo>
                  <a:lnTo>
                    <a:pt x="532" y="152"/>
                  </a:lnTo>
                  <a:lnTo>
                    <a:pt x="554" y="161"/>
                  </a:lnTo>
                  <a:lnTo>
                    <a:pt x="570" y="163"/>
                  </a:lnTo>
                  <a:lnTo>
                    <a:pt x="581" y="170"/>
                  </a:lnTo>
                  <a:lnTo>
                    <a:pt x="583" y="175"/>
                  </a:lnTo>
                  <a:lnTo>
                    <a:pt x="586" y="177"/>
                  </a:lnTo>
                  <a:lnTo>
                    <a:pt x="590" y="179"/>
                  </a:lnTo>
                  <a:lnTo>
                    <a:pt x="595" y="181"/>
                  </a:lnTo>
                  <a:lnTo>
                    <a:pt x="599" y="186"/>
                  </a:lnTo>
                  <a:lnTo>
                    <a:pt x="604" y="190"/>
                  </a:lnTo>
                  <a:lnTo>
                    <a:pt x="610" y="193"/>
                  </a:lnTo>
                  <a:lnTo>
                    <a:pt x="615" y="197"/>
                  </a:lnTo>
                  <a:lnTo>
                    <a:pt x="622" y="199"/>
                  </a:lnTo>
                  <a:lnTo>
                    <a:pt x="626" y="202"/>
                  </a:lnTo>
                  <a:lnTo>
                    <a:pt x="631" y="202"/>
                  </a:lnTo>
                  <a:lnTo>
                    <a:pt x="635" y="199"/>
                  </a:lnTo>
                  <a:lnTo>
                    <a:pt x="637" y="195"/>
                  </a:lnTo>
                  <a:lnTo>
                    <a:pt x="639" y="193"/>
                  </a:lnTo>
                  <a:lnTo>
                    <a:pt x="642" y="188"/>
                  </a:lnTo>
                  <a:lnTo>
                    <a:pt x="644" y="184"/>
                  </a:lnTo>
                  <a:lnTo>
                    <a:pt x="646" y="179"/>
                  </a:lnTo>
                  <a:lnTo>
                    <a:pt x="648" y="172"/>
                  </a:lnTo>
                  <a:lnTo>
                    <a:pt x="651" y="168"/>
                  </a:lnTo>
                  <a:lnTo>
                    <a:pt x="655" y="163"/>
                  </a:lnTo>
                  <a:lnTo>
                    <a:pt x="657" y="161"/>
                  </a:lnTo>
                  <a:lnTo>
                    <a:pt x="660" y="161"/>
                  </a:lnTo>
                  <a:lnTo>
                    <a:pt x="664" y="159"/>
                  </a:lnTo>
                  <a:lnTo>
                    <a:pt x="669" y="157"/>
                  </a:lnTo>
                  <a:lnTo>
                    <a:pt x="675" y="157"/>
                  </a:lnTo>
                  <a:lnTo>
                    <a:pt x="682" y="155"/>
                  </a:lnTo>
                  <a:lnTo>
                    <a:pt x="689" y="152"/>
                  </a:lnTo>
                  <a:lnTo>
                    <a:pt x="693" y="152"/>
                  </a:lnTo>
                  <a:lnTo>
                    <a:pt x="698" y="152"/>
                  </a:lnTo>
                  <a:lnTo>
                    <a:pt x="702" y="150"/>
                  </a:lnTo>
                  <a:lnTo>
                    <a:pt x="705" y="148"/>
                  </a:lnTo>
                  <a:lnTo>
                    <a:pt x="705" y="146"/>
                  </a:lnTo>
                  <a:lnTo>
                    <a:pt x="700" y="143"/>
                  </a:lnTo>
                  <a:lnTo>
                    <a:pt x="696" y="13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68" name="Freeform 177"/>
            <p:cNvSpPr>
              <a:spLocks/>
            </p:cNvSpPr>
            <p:nvPr/>
          </p:nvSpPr>
          <p:spPr bwMode="auto">
            <a:xfrm>
              <a:off x="9072563" y="669925"/>
              <a:ext cx="1119188" cy="942975"/>
            </a:xfrm>
            <a:custGeom>
              <a:avLst/>
              <a:gdLst>
                <a:gd name="T0" fmla="*/ 631 w 705"/>
                <a:gd name="T1" fmla="*/ 107 h 594"/>
                <a:gd name="T2" fmla="*/ 615 w 705"/>
                <a:gd name="T3" fmla="*/ 112 h 594"/>
                <a:gd name="T4" fmla="*/ 601 w 705"/>
                <a:gd name="T5" fmla="*/ 130 h 594"/>
                <a:gd name="T6" fmla="*/ 604 w 705"/>
                <a:gd name="T7" fmla="*/ 105 h 594"/>
                <a:gd name="T8" fmla="*/ 536 w 705"/>
                <a:gd name="T9" fmla="*/ 63 h 594"/>
                <a:gd name="T10" fmla="*/ 400 w 705"/>
                <a:gd name="T11" fmla="*/ 13 h 594"/>
                <a:gd name="T12" fmla="*/ 314 w 705"/>
                <a:gd name="T13" fmla="*/ 2 h 594"/>
                <a:gd name="T14" fmla="*/ 301 w 705"/>
                <a:gd name="T15" fmla="*/ 11 h 594"/>
                <a:gd name="T16" fmla="*/ 317 w 705"/>
                <a:gd name="T17" fmla="*/ 31 h 594"/>
                <a:gd name="T18" fmla="*/ 285 w 705"/>
                <a:gd name="T19" fmla="*/ 45 h 594"/>
                <a:gd name="T20" fmla="*/ 269 w 705"/>
                <a:gd name="T21" fmla="*/ 29 h 594"/>
                <a:gd name="T22" fmla="*/ 258 w 705"/>
                <a:gd name="T23" fmla="*/ 16 h 594"/>
                <a:gd name="T24" fmla="*/ 198 w 705"/>
                <a:gd name="T25" fmla="*/ 18 h 594"/>
                <a:gd name="T26" fmla="*/ 144 w 705"/>
                <a:gd name="T27" fmla="*/ 20 h 594"/>
                <a:gd name="T28" fmla="*/ 148 w 705"/>
                <a:gd name="T29" fmla="*/ 54 h 594"/>
                <a:gd name="T30" fmla="*/ 104 w 705"/>
                <a:gd name="T31" fmla="*/ 69 h 594"/>
                <a:gd name="T32" fmla="*/ 59 w 705"/>
                <a:gd name="T33" fmla="*/ 72 h 594"/>
                <a:gd name="T34" fmla="*/ 50 w 705"/>
                <a:gd name="T35" fmla="*/ 92 h 594"/>
                <a:gd name="T36" fmla="*/ 59 w 705"/>
                <a:gd name="T37" fmla="*/ 112 h 594"/>
                <a:gd name="T38" fmla="*/ 59 w 705"/>
                <a:gd name="T39" fmla="*/ 134 h 594"/>
                <a:gd name="T40" fmla="*/ 68 w 705"/>
                <a:gd name="T41" fmla="*/ 150 h 594"/>
                <a:gd name="T42" fmla="*/ 92 w 705"/>
                <a:gd name="T43" fmla="*/ 168 h 594"/>
                <a:gd name="T44" fmla="*/ 113 w 705"/>
                <a:gd name="T45" fmla="*/ 179 h 594"/>
                <a:gd name="T46" fmla="*/ 128 w 705"/>
                <a:gd name="T47" fmla="*/ 175 h 594"/>
                <a:gd name="T48" fmla="*/ 137 w 705"/>
                <a:gd name="T49" fmla="*/ 186 h 594"/>
                <a:gd name="T50" fmla="*/ 144 w 705"/>
                <a:gd name="T51" fmla="*/ 233 h 594"/>
                <a:gd name="T52" fmla="*/ 139 w 705"/>
                <a:gd name="T53" fmla="*/ 264 h 594"/>
                <a:gd name="T54" fmla="*/ 157 w 705"/>
                <a:gd name="T55" fmla="*/ 258 h 594"/>
                <a:gd name="T56" fmla="*/ 187 w 705"/>
                <a:gd name="T57" fmla="*/ 258 h 594"/>
                <a:gd name="T58" fmla="*/ 169 w 705"/>
                <a:gd name="T59" fmla="*/ 273 h 594"/>
                <a:gd name="T60" fmla="*/ 146 w 705"/>
                <a:gd name="T61" fmla="*/ 314 h 594"/>
                <a:gd name="T62" fmla="*/ 77 w 705"/>
                <a:gd name="T63" fmla="*/ 379 h 594"/>
                <a:gd name="T64" fmla="*/ 18 w 705"/>
                <a:gd name="T65" fmla="*/ 424 h 594"/>
                <a:gd name="T66" fmla="*/ 3 w 705"/>
                <a:gd name="T67" fmla="*/ 551 h 594"/>
                <a:gd name="T68" fmla="*/ 43 w 705"/>
                <a:gd name="T69" fmla="*/ 580 h 594"/>
                <a:gd name="T70" fmla="*/ 79 w 705"/>
                <a:gd name="T71" fmla="*/ 542 h 594"/>
                <a:gd name="T72" fmla="*/ 92 w 705"/>
                <a:gd name="T73" fmla="*/ 506 h 594"/>
                <a:gd name="T74" fmla="*/ 121 w 705"/>
                <a:gd name="T75" fmla="*/ 491 h 594"/>
                <a:gd name="T76" fmla="*/ 130 w 705"/>
                <a:gd name="T77" fmla="*/ 464 h 594"/>
                <a:gd name="T78" fmla="*/ 146 w 705"/>
                <a:gd name="T79" fmla="*/ 426 h 594"/>
                <a:gd name="T80" fmla="*/ 133 w 705"/>
                <a:gd name="T81" fmla="*/ 399 h 594"/>
                <a:gd name="T82" fmla="*/ 130 w 705"/>
                <a:gd name="T83" fmla="*/ 385 h 594"/>
                <a:gd name="T84" fmla="*/ 175 w 705"/>
                <a:gd name="T85" fmla="*/ 338 h 594"/>
                <a:gd name="T86" fmla="*/ 229 w 705"/>
                <a:gd name="T87" fmla="*/ 323 h 594"/>
                <a:gd name="T88" fmla="*/ 287 w 705"/>
                <a:gd name="T89" fmla="*/ 332 h 594"/>
                <a:gd name="T90" fmla="*/ 384 w 705"/>
                <a:gd name="T91" fmla="*/ 273 h 594"/>
                <a:gd name="T92" fmla="*/ 460 w 705"/>
                <a:gd name="T93" fmla="*/ 262 h 594"/>
                <a:gd name="T94" fmla="*/ 474 w 705"/>
                <a:gd name="T95" fmla="*/ 228 h 594"/>
                <a:gd name="T96" fmla="*/ 460 w 705"/>
                <a:gd name="T97" fmla="*/ 206 h 594"/>
                <a:gd name="T98" fmla="*/ 433 w 705"/>
                <a:gd name="T99" fmla="*/ 195 h 594"/>
                <a:gd name="T100" fmla="*/ 413 w 705"/>
                <a:gd name="T101" fmla="*/ 181 h 594"/>
                <a:gd name="T102" fmla="*/ 429 w 705"/>
                <a:gd name="T103" fmla="*/ 184 h 594"/>
                <a:gd name="T104" fmla="*/ 453 w 705"/>
                <a:gd name="T105" fmla="*/ 184 h 594"/>
                <a:gd name="T106" fmla="*/ 500 w 705"/>
                <a:gd name="T107" fmla="*/ 157 h 594"/>
                <a:gd name="T108" fmla="*/ 500 w 705"/>
                <a:gd name="T109" fmla="*/ 137 h 594"/>
                <a:gd name="T110" fmla="*/ 518 w 705"/>
                <a:gd name="T111" fmla="*/ 143 h 594"/>
                <a:gd name="T112" fmla="*/ 570 w 705"/>
                <a:gd name="T113" fmla="*/ 163 h 594"/>
                <a:gd name="T114" fmla="*/ 599 w 705"/>
                <a:gd name="T115" fmla="*/ 186 h 594"/>
                <a:gd name="T116" fmla="*/ 631 w 705"/>
                <a:gd name="T117" fmla="*/ 202 h 594"/>
                <a:gd name="T118" fmla="*/ 646 w 705"/>
                <a:gd name="T119" fmla="*/ 179 h 594"/>
                <a:gd name="T120" fmla="*/ 664 w 705"/>
                <a:gd name="T121" fmla="*/ 159 h 594"/>
                <a:gd name="T122" fmla="*/ 698 w 705"/>
                <a:gd name="T123" fmla="*/ 152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5" h="594">
                  <a:moveTo>
                    <a:pt x="696" y="139"/>
                  </a:moveTo>
                  <a:lnTo>
                    <a:pt x="675" y="128"/>
                  </a:lnTo>
                  <a:lnTo>
                    <a:pt x="660" y="119"/>
                  </a:lnTo>
                  <a:lnTo>
                    <a:pt x="644" y="112"/>
                  </a:lnTo>
                  <a:lnTo>
                    <a:pt x="637" y="110"/>
                  </a:lnTo>
                  <a:lnTo>
                    <a:pt x="631" y="107"/>
                  </a:lnTo>
                  <a:lnTo>
                    <a:pt x="626" y="105"/>
                  </a:lnTo>
                  <a:lnTo>
                    <a:pt x="622" y="103"/>
                  </a:lnTo>
                  <a:lnTo>
                    <a:pt x="619" y="103"/>
                  </a:lnTo>
                  <a:lnTo>
                    <a:pt x="617" y="103"/>
                  </a:lnTo>
                  <a:lnTo>
                    <a:pt x="615" y="107"/>
                  </a:lnTo>
                  <a:lnTo>
                    <a:pt x="615" y="112"/>
                  </a:lnTo>
                  <a:lnTo>
                    <a:pt x="615" y="116"/>
                  </a:lnTo>
                  <a:lnTo>
                    <a:pt x="613" y="121"/>
                  </a:lnTo>
                  <a:lnTo>
                    <a:pt x="610" y="125"/>
                  </a:lnTo>
                  <a:lnTo>
                    <a:pt x="608" y="130"/>
                  </a:lnTo>
                  <a:lnTo>
                    <a:pt x="604" y="130"/>
                  </a:lnTo>
                  <a:lnTo>
                    <a:pt x="601" y="130"/>
                  </a:lnTo>
                  <a:lnTo>
                    <a:pt x="599" y="125"/>
                  </a:lnTo>
                  <a:lnTo>
                    <a:pt x="599" y="121"/>
                  </a:lnTo>
                  <a:lnTo>
                    <a:pt x="599" y="116"/>
                  </a:lnTo>
                  <a:lnTo>
                    <a:pt x="601" y="112"/>
                  </a:lnTo>
                  <a:lnTo>
                    <a:pt x="604" y="107"/>
                  </a:lnTo>
                  <a:lnTo>
                    <a:pt x="604" y="105"/>
                  </a:lnTo>
                  <a:lnTo>
                    <a:pt x="604" y="101"/>
                  </a:lnTo>
                  <a:lnTo>
                    <a:pt x="601" y="96"/>
                  </a:lnTo>
                  <a:lnTo>
                    <a:pt x="595" y="94"/>
                  </a:lnTo>
                  <a:lnTo>
                    <a:pt x="581" y="87"/>
                  </a:lnTo>
                  <a:lnTo>
                    <a:pt x="561" y="76"/>
                  </a:lnTo>
                  <a:lnTo>
                    <a:pt x="536" y="63"/>
                  </a:lnTo>
                  <a:lnTo>
                    <a:pt x="509" y="49"/>
                  </a:lnTo>
                  <a:lnTo>
                    <a:pt x="485" y="38"/>
                  </a:lnTo>
                  <a:lnTo>
                    <a:pt x="462" y="29"/>
                  </a:lnTo>
                  <a:lnTo>
                    <a:pt x="447" y="22"/>
                  </a:lnTo>
                  <a:lnTo>
                    <a:pt x="426" y="18"/>
                  </a:lnTo>
                  <a:lnTo>
                    <a:pt x="400" y="13"/>
                  </a:lnTo>
                  <a:lnTo>
                    <a:pt x="373" y="11"/>
                  </a:lnTo>
                  <a:lnTo>
                    <a:pt x="348" y="9"/>
                  </a:lnTo>
                  <a:lnTo>
                    <a:pt x="332" y="7"/>
                  </a:lnTo>
                  <a:lnTo>
                    <a:pt x="326" y="4"/>
                  </a:lnTo>
                  <a:lnTo>
                    <a:pt x="321" y="2"/>
                  </a:lnTo>
                  <a:lnTo>
                    <a:pt x="314" y="2"/>
                  </a:lnTo>
                  <a:lnTo>
                    <a:pt x="310" y="0"/>
                  </a:lnTo>
                  <a:lnTo>
                    <a:pt x="305" y="0"/>
                  </a:lnTo>
                  <a:lnTo>
                    <a:pt x="303" y="0"/>
                  </a:lnTo>
                  <a:lnTo>
                    <a:pt x="301" y="2"/>
                  </a:lnTo>
                  <a:lnTo>
                    <a:pt x="299" y="7"/>
                  </a:lnTo>
                  <a:lnTo>
                    <a:pt x="301" y="11"/>
                  </a:lnTo>
                  <a:lnTo>
                    <a:pt x="303" y="13"/>
                  </a:lnTo>
                  <a:lnTo>
                    <a:pt x="305" y="18"/>
                  </a:lnTo>
                  <a:lnTo>
                    <a:pt x="310" y="20"/>
                  </a:lnTo>
                  <a:lnTo>
                    <a:pt x="312" y="24"/>
                  </a:lnTo>
                  <a:lnTo>
                    <a:pt x="314" y="27"/>
                  </a:lnTo>
                  <a:lnTo>
                    <a:pt x="317" y="31"/>
                  </a:lnTo>
                  <a:lnTo>
                    <a:pt x="314" y="33"/>
                  </a:lnTo>
                  <a:lnTo>
                    <a:pt x="312" y="36"/>
                  </a:lnTo>
                  <a:lnTo>
                    <a:pt x="305" y="38"/>
                  </a:lnTo>
                  <a:lnTo>
                    <a:pt x="296" y="42"/>
                  </a:lnTo>
                  <a:lnTo>
                    <a:pt x="290" y="42"/>
                  </a:lnTo>
                  <a:lnTo>
                    <a:pt x="285" y="45"/>
                  </a:lnTo>
                  <a:lnTo>
                    <a:pt x="283" y="45"/>
                  </a:lnTo>
                  <a:lnTo>
                    <a:pt x="281" y="42"/>
                  </a:lnTo>
                  <a:lnTo>
                    <a:pt x="278" y="40"/>
                  </a:lnTo>
                  <a:lnTo>
                    <a:pt x="276" y="38"/>
                  </a:lnTo>
                  <a:lnTo>
                    <a:pt x="272" y="33"/>
                  </a:lnTo>
                  <a:lnTo>
                    <a:pt x="269" y="29"/>
                  </a:lnTo>
                  <a:lnTo>
                    <a:pt x="267" y="24"/>
                  </a:lnTo>
                  <a:lnTo>
                    <a:pt x="267" y="22"/>
                  </a:lnTo>
                  <a:lnTo>
                    <a:pt x="267" y="18"/>
                  </a:lnTo>
                  <a:lnTo>
                    <a:pt x="265" y="16"/>
                  </a:lnTo>
                  <a:lnTo>
                    <a:pt x="263" y="16"/>
                  </a:lnTo>
                  <a:lnTo>
                    <a:pt x="258" y="16"/>
                  </a:lnTo>
                  <a:lnTo>
                    <a:pt x="252" y="13"/>
                  </a:lnTo>
                  <a:lnTo>
                    <a:pt x="240" y="13"/>
                  </a:lnTo>
                  <a:lnTo>
                    <a:pt x="234" y="13"/>
                  </a:lnTo>
                  <a:lnTo>
                    <a:pt x="227" y="16"/>
                  </a:lnTo>
                  <a:lnTo>
                    <a:pt x="216" y="16"/>
                  </a:lnTo>
                  <a:lnTo>
                    <a:pt x="198" y="18"/>
                  </a:lnTo>
                  <a:lnTo>
                    <a:pt x="182" y="18"/>
                  </a:lnTo>
                  <a:lnTo>
                    <a:pt x="175" y="20"/>
                  </a:lnTo>
                  <a:lnTo>
                    <a:pt x="171" y="20"/>
                  </a:lnTo>
                  <a:lnTo>
                    <a:pt x="164" y="20"/>
                  </a:lnTo>
                  <a:lnTo>
                    <a:pt x="146" y="20"/>
                  </a:lnTo>
                  <a:lnTo>
                    <a:pt x="144" y="20"/>
                  </a:lnTo>
                  <a:lnTo>
                    <a:pt x="146" y="27"/>
                  </a:lnTo>
                  <a:lnTo>
                    <a:pt x="148" y="31"/>
                  </a:lnTo>
                  <a:lnTo>
                    <a:pt x="151" y="36"/>
                  </a:lnTo>
                  <a:lnTo>
                    <a:pt x="151" y="42"/>
                  </a:lnTo>
                  <a:lnTo>
                    <a:pt x="148" y="47"/>
                  </a:lnTo>
                  <a:lnTo>
                    <a:pt x="148" y="54"/>
                  </a:lnTo>
                  <a:lnTo>
                    <a:pt x="148" y="58"/>
                  </a:lnTo>
                  <a:lnTo>
                    <a:pt x="146" y="60"/>
                  </a:lnTo>
                  <a:lnTo>
                    <a:pt x="144" y="65"/>
                  </a:lnTo>
                  <a:lnTo>
                    <a:pt x="139" y="67"/>
                  </a:lnTo>
                  <a:lnTo>
                    <a:pt x="121" y="69"/>
                  </a:lnTo>
                  <a:lnTo>
                    <a:pt x="104" y="69"/>
                  </a:lnTo>
                  <a:lnTo>
                    <a:pt x="95" y="67"/>
                  </a:lnTo>
                  <a:lnTo>
                    <a:pt x="86" y="67"/>
                  </a:lnTo>
                  <a:lnTo>
                    <a:pt x="77" y="67"/>
                  </a:lnTo>
                  <a:lnTo>
                    <a:pt x="68" y="69"/>
                  </a:lnTo>
                  <a:lnTo>
                    <a:pt x="63" y="69"/>
                  </a:lnTo>
                  <a:lnTo>
                    <a:pt x="59" y="72"/>
                  </a:lnTo>
                  <a:lnTo>
                    <a:pt x="56" y="72"/>
                  </a:lnTo>
                  <a:lnTo>
                    <a:pt x="52" y="72"/>
                  </a:lnTo>
                  <a:lnTo>
                    <a:pt x="52" y="74"/>
                  </a:lnTo>
                  <a:lnTo>
                    <a:pt x="50" y="81"/>
                  </a:lnTo>
                  <a:lnTo>
                    <a:pt x="50" y="85"/>
                  </a:lnTo>
                  <a:lnTo>
                    <a:pt x="50" y="92"/>
                  </a:lnTo>
                  <a:lnTo>
                    <a:pt x="52" y="96"/>
                  </a:lnTo>
                  <a:lnTo>
                    <a:pt x="54" y="98"/>
                  </a:lnTo>
                  <a:lnTo>
                    <a:pt x="56" y="103"/>
                  </a:lnTo>
                  <a:lnTo>
                    <a:pt x="56" y="107"/>
                  </a:lnTo>
                  <a:lnTo>
                    <a:pt x="59" y="110"/>
                  </a:lnTo>
                  <a:lnTo>
                    <a:pt x="59" y="112"/>
                  </a:lnTo>
                  <a:lnTo>
                    <a:pt x="61" y="114"/>
                  </a:lnTo>
                  <a:lnTo>
                    <a:pt x="61" y="116"/>
                  </a:lnTo>
                  <a:lnTo>
                    <a:pt x="61" y="119"/>
                  </a:lnTo>
                  <a:lnTo>
                    <a:pt x="61" y="125"/>
                  </a:lnTo>
                  <a:lnTo>
                    <a:pt x="61" y="132"/>
                  </a:lnTo>
                  <a:lnTo>
                    <a:pt x="59" y="134"/>
                  </a:lnTo>
                  <a:lnTo>
                    <a:pt x="59" y="137"/>
                  </a:lnTo>
                  <a:lnTo>
                    <a:pt x="59" y="139"/>
                  </a:lnTo>
                  <a:lnTo>
                    <a:pt x="59" y="141"/>
                  </a:lnTo>
                  <a:lnTo>
                    <a:pt x="61" y="143"/>
                  </a:lnTo>
                  <a:lnTo>
                    <a:pt x="63" y="146"/>
                  </a:lnTo>
                  <a:lnTo>
                    <a:pt x="68" y="150"/>
                  </a:lnTo>
                  <a:lnTo>
                    <a:pt x="74" y="155"/>
                  </a:lnTo>
                  <a:lnTo>
                    <a:pt x="79" y="159"/>
                  </a:lnTo>
                  <a:lnTo>
                    <a:pt x="83" y="161"/>
                  </a:lnTo>
                  <a:lnTo>
                    <a:pt x="86" y="163"/>
                  </a:lnTo>
                  <a:lnTo>
                    <a:pt x="88" y="166"/>
                  </a:lnTo>
                  <a:lnTo>
                    <a:pt x="92" y="168"/>
                  </a:lnTo>
                  <a:lnTo>
                    <a:pt x="95" y="170"/>
                  </a:lnTo>
                  <a:lnTo>
                    <a:pt x="99" y="172"/>
                  </a:lnTo>
                  <a:lnTo>
                    <a:pt x="104" y="172"/>
                  </a:lnTo>
                  <a:lnTo>
                    <a:pt x="106" y="175"/>
                  </a:lnTo>
                  <a:lnTo>
                    <a:pt x="108" y="177"/>
                  </a:lnTo>
                  <a:lnTo>
                    <a:pt x="113" y="179"/>
                  </a:lnTo>
                  <a:lnTo>
                    <a:pt x="119" y="181"/>
                  </a:lnTo>
                  <a:lnTo>
                    <a:pt x="124" y="181"/>
                  </a:lnTo>
                  <a:lnTo>
                    <a:pt x="126" y="181"/>
                  </a:lnTo>
                  <a:lnTo>
                    <a:pt x="128" y="179"/>
                  </a:lnTo>
                  <a:lnTo>
                    <a:pt x="128" y="177"/>
                  </a:lnTo>
                  <a:lnTo>
                    <a:pt x="128" y="175"/>
                  </a:lnTo>
                  <a:lnTo>
                    <a:pt x="128" y="175"/>
                  </a:lnTo>
                  <a:lnTo>
                    <a:pt x="128" y="175"/>
                  </a:lnTo>
                  <a:lnTo>
                    <a:pt x="128" y="175"/>
                  </a:lnTo>
                  <a:lnTo>
                    <a:pt x="130" y="177"/>
                  </a:lnTo>
                  <a:lnTo>
                    <a:pt x="133" y="179"/>
                  </a:lnTo>
                  <a:lnTo>
                    <a:pt x="137" y="186"/>
                  </a:lnTo>
                  <a:lnTo>
                    <a:pt x="146" y="202"/>
                  </a:lnTo>
                  <a:lnTo>
                    <a:pt x="153" y="211"/>
                  </a:lnTo>
                  <a:lnTo>
                    <a:pt x="153" y="217"/>
                  </a:lnTo>
                  <a:lnTo>
                    <a:pt x="151" y="224"/>
                  </a:lnTo>
                  <a:lnTo>
                    <a:pt x="146" y="228"/>
                  </a:lnTo>
                  <a:lnTo>
                    <a:pt x="144" y="233"/>
                  </a:lnTo>
                  <a:lnTo>
                    <a:pt x="139" y="235"/>
                  </a:lnTo>
                  <a:lnTo>
                    <a:pt x="137" y="240"/>
                  </a:lnTo>
                  <a:lnTo>
                    <a:pt x="137" y="244"/>
                  </a:lnTo>
                  <a:lnTo>
                    <a:pt x="137" y="251"/>
                  </a:lnTo>
                  <a:lnTo>
                    <a:pt x="137" y="258"/>
                  </a:lnTo>
                  <a:lnTo>
                    <a:pt x="139" y="264"/>
                  </a:lnTo>
                  <a:lnTo>
                    <a:pt x="139" y="271"/>
                  </a:lnTo>
                  <a:lnTo>
                    <a:pt x="144" y="264"/>
                  </a:lnTo>
                  <a:lnTo>
                    <a:pt x="146" y="262"/>
                  </a:lnTo>
                  <a:lnTo>
                    <a:pt x="148" y="258"/>
                  </a:lnTo>
                  <a:lnTo>
                    <a:pt x="153" y="258"/>
                  </a:lnTo>
                  <a:lnTo>
                    <a:pt x="157" y="258"/>
                  </a:lnTo>
                  <a:lnTo>
                    <a:pt x="166" y="258"/>
                  </a:lnTo>
                  <a:lnTo>
                    <a:pt x="175" y="258"/>
                  </a:lnTo>
                  <a:lnTo>
                    <a:pt x="182" y="258"/>
                  </a:lnTo>
                  <a:lnTo>
                    <a:pt x="187" y="258"/>
                  </a:lnTo>
                  <a:lnTo>
                    <a:pt x="189" y="258"/>
                  </a:lnTo>
                  <a:lnTo>
                    <a:pt x="187" y="258"/>
                  </a:lnTo>
                  <a:lnTo>
                    <a:pt x="184" y="258"/>
                  </a:lnTo>
                  <a:lnTo>
                    <a:pt x="182" y="258"/>
                  </a:lnTo>
                  <a:lnTo>
                    <a:pt x="178" y="260"/>
                  </a:lnTo>
                  <a:lnTo>
                    <a:pt x="173" y="262"/>
                  </a:lnTo>
                  <a:lnTo>
                    <a:pt x="171" y="267"/>
                  </a:lnTo>
                  <a:lnTo>
                    <a:pt x="169" y="273"/>
                  </a:lnTo>
                  <a:lnTo>
                    <a:pt x="166" y="282"/>
                  </a:lnTo>
                  <a:lnTo>
                    <a:pt x="166" y="289"/>
                  </a:lnTo>
                  <a:lnTo>
                    <a:pt x="164" y="293"/>
                  </a:lnTo>
                  <a:lnTo>
                    <a:pt x="160" y="300"/>
                  </a:lnTo>
                  <a:lnTo>
                    <a:pt x="155" y="305"/>
                  </a:lnTo>
                  <a:lnTo>
                    <a:pt x="146" y="314"/>
                  </a:lnTo>
                  <a:lnTo>
                    <a:pt x="139" y="320"/>
                  </a:lnTo>
                  <a:lnTo>
                    <a:pt x="130" y="327"/>
                  </a:lnTo>
                  <a:lnTo>
                    <a:pt x="119" y="336"/>
                  </a:lnTo>
                  <a:lnTo>
                    <a:pt x="108" y="350"/>
                  </a:lnTo>
                  <a:lnTo>
                    <a:pt x="95" y="365"/>
                  </a:lnTo>
                  <a:lnTo>
                    <a:pt x="77" y="379"/>
                  </a:lnTo>
                  <a:lnTo>
                    <a:pt x="65" y="385"/>
                  </a:lnTo>
                  <a:lnTo>
                    <a:pt x="56" y="388"/>
                  </a:lnTo>
                  <a:lnTo>
                    <a:pt x="47" y="390"/>
                  </a:lnTo>
                  <a:lnTo>
                    <a:pt x="41" y="394"/>
                  </a:lnTo>
                  <a:lnTo>
                    <a:pt x="30" y="406"/>
                  </a:lnTo>
                  <a:lnTo>
                    <a:pt x="18" y="424"/>
                  </a:lnTo>
                  <a:lnTo>
                    <a:pt x="9" y="432"/>
                  </a:lnTo>
                  <a:lnTo>
                    <a:pt x="5" y="446"/>
                  </a:lnTo>
                  <a:lnTo>
                    <a:pt x="3" y="464"/>
                  </a:lnTo>
                  <a:lnTo>
                    <a:pt x="0" y="495"/>
                  </a:lnTo>
                  <a:lnTo>
                    <a:pt x="0" y="527"/>
                  </a:lnTo>
                  <a:lnTo>
                    <a:pt x="3" y="551"/>
                  </a:lnTo>
                  <a:lnTo>
                    <a:pt x="5" y="567"/>
                  </a:lnTo>
                  <a:lnTo>
                    <a:pt x="7" y="583"/>
                  </a:lnTo>
                  <a:lnTo>
                    <a:pt x="9" y="592"/>
                  </a:lnTo>
                  <a:lnTo>
                    <a:pt x="16" y="594"/>
                  </a:lnTo>
                  <a:lnTo>
                    <a:pt x="30" y="589"/>
                  </a:lnTo>
                  <a:lnTo>
                    <a:pt x="43" y="580"/>
                  </a:lnTo>
                  <a:lnTo>
                    <a:pt x="54" y="565"/>
                  </a:lnTo>
                  <a:lnTo>
                    <a:pt x="59" y="558"/>
                  </a:lnTo>
                  <a:lnTo>
                    <a:pt x="63" y="554"/>
                  </a:lnTo>
                  <a:lnTo>
                    <a:pt x="70" y="549"/>
                  </a:lnTo>
                  <a:lnTo>
                    <a:pt x="74" y="545"/>
                  </a:lnTo>
                  <a:lnTo>
                    <a:pt x="79" y="542"/>
                  </a:lnTo>
                  <a:lnTo>
                    <a:pt x="83" y="536"/>
                  </a:lnTo>
                  <a:lnTo>
                    <a:pt x="88" y="529"/>
                  </a:lnTo>
                  <a:lnTo>
                    <a:pt x="90" y="522"/>
                  </a:lnTo>
                  <a:lnTo>
                    <a:pt x="90" y="515"/>
                  </a:lnTo>
                  <a:lnTo>
                    <a:pt x="90" y="511"/>
                  </a:lnTo>
                  <a:lnTo>
                    <a:pt x="92" y="506"/>
                  </a:lnTo>
                  <a:lnTo>
                    <a:pt x="92" y="504"/>
                  </a:lnTo>
                  <a:lnTo>
                    <a:pt x="97" y="500"/>
                  </a:lnTo>
                  <a:lnTo>
                    <a:pt x="104" y="497"/>
                  </a:lnTo>
                  <a:lnTo>
                    <a:pt x="110" y="493"/>
                  </a:lnTo>
                  <a:lnTo>
                    <a:pt x="117" y="493"/>
                  </a:lnTo>
                  <a:lnTo>
                    <a:pt x="121" y="491"/>
                  </a:lnTo>
                  <a:lnTo>
                    <a:pt x="126" y="489"/>
                  </a:lnTo>
                  <a:lnTo>
                    <a:pt x="128" y="486"/>
                  </a:lnTo>
                  <a:lnTo>
                    <a:pt x="130" y="482"/>
                  </a:lnTo>
                  <a:lnTo>
                    <a:pt x="130" y="475"/>
                  </a:lnTo>
                  <a:lnTo>
                    <a:pt x="130" y="468"/>
                  </a:lnTo>
                  <a:lnTo>
                    <a:pt x="130" y="464"/>
                  </a:lnTo>
                  <a:lnTo>
                    <a:pt x="130" y="459"/>
                  </a:lnTo>
                  <a:lnTo>
                    <a:pt x="133" y="457"/>
                  </a:lnTo>
                  <a:lnTo>
                    <a:pt x="133" y="453"/>
                  </a:lnTo>
                  <a:lnTo>
                    <a:pt x="135" y="448"/>
                  </a:lnTo>
                  <a:lnTo>
                    <a:pt x="139" y="441"/>
                  </a:lnTo>
                  <a:lnTo>
                    <a:pt x="146" y="426"/>
                  </a:lnTo>
                  <a:lnTo>
                    <a:pt x="151" y="415"/>
                  </a:lnTo>
                  <a:lnTo>
                    <a:pt x="146" y="403"/>
                  </a:lnTo>
                  <a:lnTo>
                    <a:pt x="144" y="401"/>
                  </a:lnTo>
                  <a:lnTo>
                    <a:pt x="139" y="399"/>
                  </a:lnTo>
                  <a:lnTo>
                    <a:pt x="137" y="399"/>
                  </a:lnTo>
                  <a:lnTo>
                    <a:pt x="133" y="399"/>
                  </a:lnTo>
                  <a:lnTo>
                    <a:pt x="130" y="397"/>
                  </a:lnTo>
                  <a:lnTo>
                    <a:pt x="128" y="397"/>
                  </a:lnTo>
                  <a:lnTo>
                    <a:pt x="126" y="394"/>
                  </a:lnTo>
                  <a:lnTo>
                    <a:pt x="126" y="392"/>
                  </a:lnTo>
                  <a:lnTo>
                    <a:pt x="128" y="390"/>
                  </a:lnTo>
                  <a:lnTo>
                    <a:pt x="130" y="385"/>
                  </a:lnTo>
                  <a:lnTo>
                    <a:pt x="137" y="376"/>
                  </a:lnTo>
                  <a:lnTo>
                    <a:pt x="142" y="370"/>
                  </a:lnTo>
                  <a:lnTo>
                    <a:pt x="146" y="363"/>
                  </a:lnTo>
                  <a:lnTo>
                    <a:pt x="153" y="356"/>
                  </a:lnTo>
                  <a:lnTo>
                    <a:pt x="164" y="347"/>
                  </a:lnTo>
                  <a:lnTo>
                    <a:pt x="175" y="338"/>
                  </a:lnTo>
                  <a:lnTo>
                    <a:pt x="184" y="332"/>
                  </a:lnTo>
                  <a:lnTo>
                    <a:pt x="191" y="329"/>
                  </a:lnTo>
                  <a:lnTo>
                    <a:pt x="200" y="329"/>
                  </a:lnTo>
                  <a:lnTo>
                    <a:pt x="213" y="327"/>
                  </a:lnTo>
                  <a:lnTo>
                    <a:pt x="225" y="325"/>
                  </a:lnTo>
                  <a:lnTo>
                    <a:pt x="229" y="323"/>
                  </a:lnTo>
                  <a:lnTo>
                    <a:pt x="231" y="318"/>
                  </a:lnTo>
                  <a:lnTo>
                    <a:pt x="238" y="318"/>
                  </a:lnTo>
                  <a:lnTo>
                    <a:pt x="254" y="320"/>
                  </a:lnTo>
                  <a:lnTo>
                    <a:pt x="272" y="325"/>
                  </a:lnTo>
                  <a:lnTo>
                    <a:pt x="283" y="327"/>
                  </a:lnTo>
                  <a:lnTo>
                    <a:pt x="287" y="332"/>
                  </a:lnTo>
                  <a:lnTo>
                    <a:pt x="296" y="329"/>
                  </a:lnTo>
                  <a:lnTo>
                    <a:pt x="310" y="325"/>
                  </a:lnTo>
                  <a:lnTo>
                    <a:pt x="323" y="311"/>
                  </a:lnTo>
                  <a:lnTo>
                    <a:pt x="341" y="298"/>
                  </a:lnTo>
                  <a:lnTo>
                    <a:pt x="361" y="285"/>
                  </a:lnTo>
                  <a:lnTo>
                    <a:pt x="384" y="273"/>
                  </a:lnTo>
                  <a:lnTo>
                    <a:pt x="400" y="267"/>
                  </a:lnTo>
                  <a:lnTo>
                    <a:pt x="413" y="260"/>
                  </a:lnTo>
                  <a:lnTo>
                    <a:pt x="429" y="258"/>
                  </a:lnTo>
                  <a:lnTo>
                    <a:pt x="440" y="255"/>
                  </a:lnTo>
                  <a:lnTo>
                    <a:pt x="451" y="260"/>
                  </a:lnTo>
                  <a:lnTo>
                    <a:pt x="460" y="262"/>
                  </a:lnTo>
                  <a:lnTo>
                    <a:pt x="467" y="260"/>
                  </a:lnTo>
                  <a:lnTo>
                    <a:pt x="471" y="251"/>
                  </a:lnTo>
                  <a:lnTo>
                    <a:pt x="474" y="242"/>
                  </a:lnTo>
                  <a:lnTo>
                    <a:pt x="474" y="235"/>
                  </a:lnTo>
                  <a:lnTo>
                    <a:pt x="476" y="231"/>
                  </a:lnTo>
                  <a:lnTo>
                    <a:pt x="474" y="228"/>
                  </a:lnTo>
                  <a:lnTo>
                    <a:pt x="474" y="224"/>
                  </a:lnTo>
                  <a:lnTo>
                    <a:pt x="469" y="222"/>
                  </a:lnTo>
                  <a:lnTo>
                    <a:pt x="467" y="215"/>
                  </a:lnTo>
                  <a:lnTo>
                    <a:pt x="462" y="211"/>
                  </a:lnTo>
                  <a:lnTo>
                    <a:pt x="460" y="208"/>
                  </a:lnTo>
                  <a:lnTo>
                    <a:pt x="460" y="206"/>
                  </a:lnTo>
                  <a:lnTo>
                    <a:pt x="458" y="204"/>
                  </a:lnTo>
                  <a:lnTo>
                    <a:pt x="458" y="204"/>
                  </a:lnTo>
                  <a:lnTo>
                    <a:pt x="453" y="202"/>
                  </a:lnTo>
                  <a:lnTo>
                    <a:pt x="449" y="199"/>
                  </a:lnTo>
                  <a:lnTo>
                    <a:pt x="442" y="197"/>
                  </a:lnTo>
                  <a:lnTo>
                    <a:pt x="433" y="195"/>
                  </a:lnTo>
                  <a:lnTo>
                    <a:pt x="424" y="190"/>
                  </a:lnTo>
                  <a:lnTo>
                    <a:pt x="420" y="188"/>
                  </a:lnTo>
                  <a:lnTo>
                    <a:pt x="415" y="186"/>
                  </a:lnTo>
                  <a:lnTo>
                    <a:pt x="411" y="184"/>
                  </a:lnTo>
                  <a:lnTo>
                    <a:pt x="411" y="184"/>
                  </a:lnTo>
                  <a:lnTo>
                    <a:pt x="413" y="181"/>
                  </a:lnTo>
                  <a:lnTo>
                    <a:pt x="420" y="181"/>
                  </a:lnTo>
                  <a:lnTo>
                    <a:pt x="424" y="179"/>
                  </a:lnTo>
                  <a:lnTo>
                    <a:pt x="426" y="181"/>
                  </a:lnTo>
                  <a:lnTo>
                    <a:pt x="429" y="181"/>
                  </a:lnTo>
                  <a:lnTo>
                    <a:pt x="429" y="184"/>
                  </a:lnTo>
                  <a:lnTo>
                    <a:pt x="429" y="184"/>
                  </a:lnTo>
                  <a:lnTo>
                    <a:pt x="431" y="186"/>
                  </a:lnTo>
                  <a:lnTo>
                    <a:pt x="431" y="186"/>
                  </a:lnTo>
                  <a:lnTo>
                    <a:pt x="433" y="186"/>
                  </a:lnTo>
                  <a:lnTo>
                    <a:pt x="438" y="186"/>
                  </a:lnTo>
                  <a:lnTo>
                    <a:pt x="444" y="186"/>
                  </a:lnTo>
                  <a:lnTo>
                    <a:pt x="453" y="184"/>
                  </a:lnTo>
                  <a:lnTo>
                    <a:pt x="471" y="179"/>
                  </a:lnTo>
                  <a:lnTo>
                    <a:pt x="489" y="177"/>
                  </a:lnTo>
                  <a:lnTo>
                    <a:pt x="500" y="177"/>
                  </a:lnTo>
                  <a:lnTo>
                    <a:pt x="505" y="172"/>
                  </a:lnTo>
                  <a:lnTo>
                    <a:pt x="505" y="163"/>
                  </a:lnTo>
                  <a:lnTo>
                    <a:pt x="500" y="157"/>
                  </a:lnTo>
                  <a:lnTo>
                    <a:pt x="498" y="152"/>
                  </a:lnTo>
                  <a:lnTo>
                    <a:pt x="496" y="146"/>
                  </a:lnTo>
                  <a:lnTo>
                    <a:pt x="496" y="143"/>
                  </a:lnTo>
                  <a:lnTo>
                    <a:pt x="496" y="139"/>
                  </a:lnTo>
                  <a:lnTo>
                    <a:pt x="498" y="137"/>
                  </a:lnTo>
                  <a:lnTo>
                    <a:pt x="500" y="137"/>
                  </a:lnTo>
                  <a:lnTo>
                    <a:pt x="507" y="137"/>
                  </a:lnTo>
                  <a:lnTo>
                    <a:pt x="512" y="139"/>
                  </a:lnTo>
                  <a:lnTo>
                    <a:pt x="514" y="139"/>
                  </a:lnTo>
                  <a:lnTo>
                    <a:pt x="516" y="139"/>
                  </a:lnTo>
                  <a:lnTo>
                    <a:pt x="516" y="141"/>
                  </a:lnTo>
                  <a:lnTo>
                    <a:pt x="518" y="143"/>
                  </a:lnTo>
                  <a:lnTo>
                    <a:pt x="518" y="146"/>
                  </a:lnTo>
                  <a:lnTo>
                    <a:pt x="521" y="148"/>
                  </a:lnTo>
                  <a:lnTo>
                    <a:pt x="525" y="150"/>
                  </a:lnTo>
                  <a:lnTo>
                    <a:pt x="532" y="152"/>
                  </a:lnTo>
                  <a:lnTo>
                    <a:pt x="554" y="161"/>
                  </a:lnTo>
                  <a:lnTo>
                    <a:pt x="570" y="163"/>
                  </a:lnTo>
                  <a:lnTo>
                    <a:pt x="581" y="170"/>
                  </a:lnTo>
                  <a:lnTo>
                    <a:pt x="583" y="175"/>
                  </a:lnTo>
                  <a:lnTo>
                    <a:pt x="586" y="177"/>
                  </a:lnTo>
                  <a:lnTo>
                    <a:pt x="590" y="179"/>
                  </a:lnTo>
                  <a:lnTo>
                    <a:pt x="595" y="181"/>
                  </a:lnTo>
                  <a:lnTo>
                    <a:pt x="599" y="186"/>
                  </a:lnTo>
                  <a:lnTo>
                    <a:pt x="604" y="190"/>
                  </a:lnTo>
                  <a:lnTo>
                    <a:pt x="610" y="193"/>
                  </a:lnTo>
                  <a:lnTo>
                    <a:pt x="615" y="197"/>
                  </a:lnTo>
                  <a:lnTo>
                    <a:pt x="622" y="199"/>
                  </a:lnTo>
                  <a:lnTo>
                    <a:pt x="626" y="202"/>
                  </a:lnTo>
                  <a:lnTo>
                    <a:pt x="631" y="202"/>
                  </a:lnTo>
                  <a:lnTo>
                    <a:pt x="635" y="199"/>
                  </a:lnTo>
                  <a:lnTo>
                    <a:pt x="637" y="195"/>
                  </a:lnTo>
                  <a:lnTo>
                    <a:pt x="639" y="193"/>
                  </a:lnTo>
                  <a:lnTo>
                    <a:pt x="642" y="188"/>
                  </a:lnTo>
                  <a:lnTo>
                    <a:pt x="644" y="184"/>
                  </a:lnTo>
                  <a:lnTo>
                    <a:pt x="646" y="179"/>
                  </a:lnTo>
                  <a:lnTo>
                    <a:pt x="648" y="172"/>
                  </a:lnTo>
                  <a:lnTo>
                    <a:pt x="651" y="168"/>
                  </a:lnTo>
                  <a:lnTo>
                    <a:pt x="655" y="163"/>
                  </a:lnTo>
                  <a:lnTo>
                    <a:pt x="657" y="161"/>
                  </a:lnTo>
                  <a:lnTo>
                    <a:pt x="660" y="161"/>
                  </a:lnTo>
                  <a:lnTo>
                    <a:pt x="664" y="159"/>
                  </a:lnTo>
                  <a:lnTo>
                    <a:pt x="669" y="157"/>
                  </a:lnTo>
                  <a:lnTo>
                    <a:pt x="675" y="157"/>
                  </a:lnTo>
                  <a:lnTo>
                    <a:pt x="682" y="155"/>
                  </a:lnTo>
                  <a:lnTo>
                    <a:pt x="689" y="152"/>
                  </a:lnTo>
                  <a:lnTo>
                    <a:pt x="693" y="152"/>
                  </a:lnTo>
                  <a:lnTo>
                    <a:pt x="698" y="152"/>
                  </a:lnTo>
                  <a:lnTo>
                    <a:pt x="702" y="150"/>
                  </a:lnTo>
                  <a:lnTo>
                    <a:pt x="705" y="148"/>
                  </a:lnTo>
                  <a:lnTo>
                    <a:pt x="705" y="146"/>
                  </a:lnTo>
                  <a:lnTo>
                    <a:pt x="700" y="143"/>
                  </a:lnTo>
                  <a:lnTo>
                    <a:pt x="696" y="13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69" name="Freeform 178"/>
            <p:cNvSpPr>
              <a:spLocks/>
            </p:cNvSpPr>
            <p:nvPr/>
          </p:nvSpPr>
          <p:spPr bwMode="auto">
            <a:xfrm>
              <a:off x="7032625" y="2466975"/>
              <a:ext cx="274638" cy="447675"/>
            </a:xfrm>
            <a:custGeom>
              <a:avLst/>
              <a:gdLst>
                <a:gd name="T0" fmla="*/ 171 w 173"/>
                <a:gd name="T1" fmla="*/ 161 h 282"/>
                <a:gd name="T2" fmla="*/ 171 w 173"/>
                <a:gd name="T3" fmla="*/ 155 h 282"/>
                <a:gd name="T4" fmla="*/ 160 w 173"/>
                <a:gd name="T5" fmla="*/ 137 h 282"/>
                <a:gd name="T6" fmla="*/ 153 w 173"/>
                <a:gd name="T7" fmla="*/ 128 h 282"/>
                <a:gd name="T8" fmla="*/ 151 w 173"/>
                <a:gd name="T9" fmla="*/ 125 h 282"/>
                <a:gd name="T10" fmla="*/ 148 w 173"/>
                <a:gd name="T11" fmla="*/ 121 h 282"/>
                <a:gd name="T12" fmla="*/ 144 w 173"/>
                <a:gd name="T13" fmla="*/ 110 h 282"/>
                <a:gd name="T14" fmla="*/ 148 w 173"/>
                <a:gd name="T15" fmla="*/ 103 h 282"/>
                <a:gd name="T16" fmla="*/ 148 w 173"/>
                <a:gd name="T17" fmla="*/ 101 h 282"/>
                <a:gd name="T18" fmla="*/ 135 w 173"/>
                <a:gd name="T19" fmla="*/ 99 h 282"/>
                <a:gd name="T20" fmla="*/ 115 w 173"/>
                <a:gd name="T21" fmla="*/ 99 h 282"/>
                <a:gd name="T22" fmla="*/ 99 w 173"/>
                <a:gd name="T23" fmla="*/ 103 h 282"/>
                <a:gd name="T24" fmla="*/ 92 w 173"/>
                <a:gd name="T25" fmla="*/ 107 h 282"/>
                <a:gd name="T26" fmla="*/ 95 w 173"/>
                <a:gd name="T27" fmla="*/ 103 h 282"/>
                <a:gd name="T28" fmla="*/ 117 w 173"/>
                <a:gd name="T29" fmla="*/ 69 h 282"/>
                <a:gd name="T30" fmla="*/ 140 w 173"/>
                <a:gd name="T31" fmla="*/ 42 h 282"/>
                <a:gd name="T32" fmla="*/ 142 w 173"/>
                <a:gd name="T33" fmla="*/ 31 h 282"/>
                <a:gd name="T34" fmla="*/ 146 w 173"/>
                <a:gd name="T35" fmla="*/ 27 h 282"/>
                <a:gd name="T36" fmla="*/ 137 w 173"/>
                <a:gd name="T37" fmla="*/ 16 h 282"/>
                <a:gd name="T38" fmla="*/ 133 w 173"/>
                <a:gd name="T39" fmla="*/ 9 h 282"/>
                <a:gd name="T40" fmla="*/ 135 w 173"/>
                <a:gd name="T41" fmla="*/ 7 h 282"/>
                <a:gd name="T42" fmla="*/ 133 w 173"/>
                <a:gd name="T43" fmla="*/ 4 h 282"/>
                <a:gd name="T44" fmla="*/ 115 w 173"/>
                <a:gd name="T45" fmla="*/ 0 h 282"/>
                <a:gd name="T46" fmla="*/ 106 w 173"/>
                <a:gd name="T47" fmla="*/ 0 h 282"/>
                <a:gd name="T48" fmla="*/ 95 w 173"/>
                <a:gd name="T49" fmla="*/ 13 h 282"/>
                <a:gd name="T50" fmla="*/ 92 w 173"/>
                <a:gd name="T51" fmla="*/ 13 h 282"/>
                <a:gd name="T52" fmla="*/ 92 w 173"/>
                <a:gd name="T53" fmla="*/ 13 h 282"/>
                <a:gd name="T54" fmla="*/ 81 w 173"/>
                <a:gd name="T55" fmla="*/ 20 h 282"/>
                <a:gd name="T56" fmla="*/ 72 w 173"/>
                <a:gd name="T57" fmla="*/ 25 h 282"/>
                <a:gd name="T58" fmla="*/ 59 w 173"/>
                <a:gd name="T59" fmla="*/ 38 h 282"/>
                <a:gd name="T60" fmla="*/ 50 w 173"/>
                <a:gd name="T61" fmla="*/ 51 h 282"/>
                <a:gd name="T62" fmla="*/ 43 w 173"/>
                <a:gd name="T63" fmla="*/ 74 h 282"/>
                <a:gd name="T64" fmla="*/ 39 w 173"/>
                <a:gd name="T65" fmla="*/ 83 h 282"/>
                <a:gd name="T66" fmla="*/ 32 w 173"/>
                <a:gd name="T67" fmla="*/ 90 h 282"/>
                <a:gd name="T68" fmla="*/ 23 w 173"/>
                <a:gd name="T69" fmla="*/ 103 h 282"/>
                <a:gd name="T70" fmla="*/ 18 w 173"/>
                <a:gd name="T71" fmla="*/ 125 h 282"/>
                <a:gd name="T72" fmla="*/ 12 w 173"/>
                <a:gd name="T73" fmla="*/ 132 h 282"/>
                <a:gd name="T74" fmla="*/ 7 w 173"/>
                <a:gd name="T75" fmla="*/ 143 h 282"/>
                <a:gd name="T76" fmla="*/ 3 w 173"/>
                <a:gd name="T77" fmla="*/ 148 h 282"/>
                <a:gd name="T78" fmla="*/ 5 w 173"/>
                <a:gd name="T79" fmla="*/ 164 h 282"/>
                <a:gd name="T80" fmla="*/ 34 w 173"/>
                <a:gd name="T81" fmla="*/ 184 h 282"/>
                <a:gd name="T82" fmla="*/ 43 w 173"/>
                <a:gd name="T83" fmla="*/ 231 h 282"/>
                <a:gd name="T84" fmla="*/ 54 w 173"/>
                <a:gd name="T85" fmla="*/ 262 h 282"/>
                <a:gd name="T86" fmla="*/ 57 w 173"/>
                <a:gd name="T87" fmla="*/ 271 h 282"/>
                <a:gd name="T88" fmla="*/ 61 w 173"/>
                <a:gd name="T89" fmla="*/ 273 h 282"/>
                <a:gd name="T90" fmla="*/ 79 w 173"/>
                <a:gd name="T91" fmla="*/ 260 h 282"/>
                <a:gd name="T92" fmla="*/ 95 w 173"/>
                <a:gd name="T93" fmla="*/ 244 h 282"/>
                <a:gd name="T94" fmla="*/ 104 w 173"/>
                <a:gd name="T95" fmla="*/ 244 h 282"/>
                <a:gd name="T96" fmla="*/ 117 w 173"/>
                <a:gd name="T97" fmla="*/ 264 h 282"/>
                <a:gd name="T98" fmla="*/ 128 w 173"/>
                <a:gd name="T99" fmla="*/ 282 h 282"/>
                <a:gd name="T100" fmla="*/ 135 w 173"/>
                <a:gd name="T101" fmla="*/ 273 h 282"/>
                <a:gd name="T102" fmla="*/ 135 w 173"/>
                <a:gd name="T103" fmla="*/ 267 h 282"/>
                <a:gd name="T104" fmla="*/ 131 w 173"/>
                <a:gd name="T105" fmla="*/ 255 h 282"/>
                <a:gd name="T106" fmla="*/ 126 w 173"/>
                <a:gd name="T107" fmla="*/ 240 h 282"/>
                <a:gd name="T108" fmla="*/ 122 w 173"/>
                <a:gd name="T109" fmla="*/ 235 h 282"/>
                <a:gd name="T110" fmla="*/ 108 w 173"/>
                <a:gd name="T111" fmla="*/ 226 h 282"/>
                <a:gd name="T112" fmla="*/ 106 w 173"/>
                <a:gd name="T113" fmla="*/ 213 h 282"/>
                <a:gd name="T114" fmla="*/ 108 w 173"/>
                <a:gd name="T115" fmla="*/ 193 h 282"/>
                <a:gd name="T116" fmla="*/ 113 w 173"/>
                <a:gd name="T117" fmla="*/ 184 h 282"/>
                <a:gd name="T118" fmla="*/ 124 w 173"/>
                <a:gd name="T119" fmla="*/ 181 h 282"/>
                <a:gd name="T120" fmla="*/ 144 w 173"/>
                <a:gd name="T121" fmla="*/ 17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3" h="282">
                  <a:moveTo>
                    <a:pt x="160" y="168"/>
                  </a:moveTo>
                  <a:lnTo>
                    <a:pt x="166" y="164"/>
                  </a:lnTo>
                  <a:lnTo>
                    <a:pt x="171" y="161"/>
                  </a:lnTo>
                  <a:lnTo>
                    <a:pt x="173" y="157"/>
                  </a:lnTo>
                  <a:lnTo>
                    <a:pt x="173" y="155"/>
                  </a:lnTo>
                  <a:lnTo>
                    <a:pt x="171" y="155"/>
                  </a:lnTo>
                  <a:lnTo>
                    <a:pt x="169" y="150"/>
                  </a:lnTo>
                  <a:lnTo>
                    <a:pt x="164" y="143"/>
                  </a:lnTo>
                  <a:lnTo>
                    <a:pt x="160" y="137"/>
                  </a:lnTo>
                  <a:lnTo>
                    <a:pt x="157" y="132"/>
                  </a:lnTo>
                  <a:lnTo>
                    <a:pt x="155" y="130"/>
                  </a:lnTo>
                  <a:lnTo>
                    <a:pt x="153" y="128"/>
                  </a:lnTo>
                  <a:lnTo>
                    <a:pt x="153" y="128"/>
                  </a:lnTo>
                  <a:lnTo>
                    <a:pt x="153" y="128"/>
                  </a:lnTo>
                  <a:lnTo>
                    <a:pt x="151" y="125"/>
                  </a:lnTo>
                  <a:lnTo>
                    <a:pt x="151" y="125"/>
                  </a:lnTo>
                  <a:lnTo>
                    <a:pt x="151" y="123"/>
                  </a:lnTo>
                  <a:lnTo>
                    <a:pt x="148" y="121"/>
                  </a:lnTo>
                  <a:lnTo>
                    <a:pt x="146" y="116"/>
                  </a:lnTo>
                  <a:lnTo>
                    <a:pt x="144" y="112"/>
                  </a:lnTo>
                  <a:lnTo>
                    <a:pt x="144" y="110"/>
                  </a:lnTo>
                  <a:lnTo>
                    <a:pt x="144" y="105"/>
                  </a:lnTo>
                  <a:lnTo>
                    <a:pt x="146" y="105"/>
                  </a:lnTo>
                  <a:lnTo>
                    <a:pt x="148" y="103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48" y="101"/>
                  </a:lnTo>
                  <a:lnTo>
                    <a:pt x="146" y="101"/>
                  </a:lnTo>
                  <a:lnTo>
                    <a:pt x="142" y="99"/>
                  </a:lnTo>
                  <a:lnTo>
                    <a:pt x="135" y="99"/>
                  </a:lnTo>
                  <a:lnTo>
                    <a:pt x="128" y="96"/>
                  </a:lnTo>
                  <a:lnTo>
                    <a:pt x="122" y="96"/>
                  </a:lnTo>
                  <a:lnTo>
                    <a:pt x="115" y="99"/>
                  </a:lnTo>
                  <a:lnTo>
                    <a:pt x="110" y="99"/>
                  </a:lnTo>
                  <a:lnTo>
                    <a:pt x="104" y="101"/>
                  </a:lnTo>
                  <a:lnTo>
                    <a:pt x="99" y="103"/>
                  </a:lnTo>
                  <a:lnTo>
                    <a:pt x="97" y="105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90" y="107"/>
                  </a:lnTo>
                  <a:lnTo>
                    <a:pt x="92" y="105"/>
                  </a:lnTo>
                  <a:lnTo>
                    <a:pt x="95" y="103"/>
                  </a:lnTo>
                  <a:lnTo>
                    <a:pt x="97" y="96"/>
                  </a:lnTo>
                  <a:lnTo>
                    <a:pt x="101" y="90"/>
                  </a:lnTo>
                  <a:lnTo>
                    <a:pt x="117" y="69"/>
                  </a:lnTo>
                  <a:lnTo>
                    <a:pt x="128" y="56"/>
                  </a:lnTo>
                  <a:lnTo>
                    <a:pt x="135" y="49"/>
                  </a:lnTo>
                  <a:lnTo>
                    <a:pt x="140" y="42"/>
                  </a:lnTo>
                  <a:lnTo>
                    <a:pt x="140" y="38"/>
                  </a:lnTo>
                  <a:lnTo>
                    <a:pt x="142" y="33"/>
                  </a:lnTo>
                  <a:lnTo>
                    <a:pt x="142" y="31"/>
                  </a:lnTo>
                  <a:lnTo>
                    <a:pt x="144" y="29"/>
                  </a:lnTo>
                  <a:lnTo>
                    <a:pt x="146" y="27"/>
                  </a:lnTo>
                  <a:lnTo>
                    <a:pt x="146" y="27"/>
                  </a:lnTo>
                  <a:lnTo>
                    <a:pt x="144" y="25"/>
                  </a:lnTo>
                  <a:lnTo>
                    <a:pt x="142" y="20"/>
                  </a:lnTo>
                  <a:lnTo>
                    <a:pt x="137" y="16"/>
                  </a:lnTo>
                  <a:lnTo>
                    <a:pt x="135" y="13"/>
                  </a:lnTo>
                  <a:lnTo>
                    <a:pt x="133" y="11"/>
                  </a:lnTo>
                  <a:lnTo>
                    <a:pt x="133" y="9"/>
                  </a:lnTo>
                  <a:lnTo>
                    <a:pt x="133" y="9"/>
                  </a:lnTo>
                  <a:lnTo>
                    <a:pt x="135" y="7"/>
                  </a:lnTo>
                  <a:lnTo>
                    <a:pt x="135" y="7"/>
                  </a:lnTo>
                  <a:lnTo>
                    <a:pt x="137" y="7"/>
                  </a:lnTo>
                  <a:lnTo>
                    <a:pt x="135" y="7"/>
                  </a:lnTo>
                  <a:lnTo>
                    <a:pt x="133" y="4"/>
                  </a:lnTo>
                  <a:lnTo>
                    <a:pt x="128" y="4"/>
                  </a:lnTo>
                  <a:lnTo>
                    <a:pt x="122" y="2"/>
                  </a:lnTo>
                  <a:lnTo>
                    <a:pt x="115" y="0"/>
                  </a:lnTo>
                  <a:lnTo>
                    <a:pt x="110" y="0"/>
                  </a:lnTo>
                  <a:lnTo>
                    <a:pt x="108" y="0"/>
                  </a:lnTo>
                  <a:lnTo>
                    <a:pt x="106" y="0"/>
                  </a:lnTo>
                  <a:lnTo>
                    <a:pt x="99" y="7"/>
                  </a:lnTo>
                  <a:lnTo>
                    <a:pt x="97" y="11"/>
                  </a:lnTo>
                  <a:lnTo>
                    <a:pt x="95" y="13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88" y="16"/>
                  </a:lnTo>
                  <a:lnTo>
                    <a:pt x="83" y="18"/>
                  </a:lnTo>
                  <a:lnTo>
                    <a:pt x="81" y="20"/>
                  </a:lnTo>
                  <a:lnTo>
                    <a:pt x="79" y="22"/>
                  </a:lnTo>
                  <a:lnTo>
                    <a:pt x="77" y="25"/>
                  </a:lnTo>
                  <a:lnTo>
                    <a:pt x="72" y="25"/>
                  </a:lnTo>
                  <a:lnTo>
                    <a:pt x="70" y="29"/>
                  </a:lnTo>
                  <a:lnTo>
                    <a:pt x="63" y="31"/>
                  </a:lnTo>
                  <a:lnTo>
                    <a:pt x="59" y="38"/>
                  </a:lnTo>
                  <a:lnTo>
                    <a:pt x="54" y="42"/>
                  </a:lnTo>
                  <a:lnTo>
                    <a:pt x="52" y="47"/>
                  </a:lnTo>
                  <a:lnTo>
                    <a:pt x="50" y="51"/>
                  </a:lnTo>
                  <a:lnTo>
                    <a:pt x="48" y="58"/>
                  </a:lnTo>
                  <a:lnTo>
                    <a:pt x="45" y="67"/>
                  </a:lnTo>
                  <a:lnTo>
                    <a:pt x="43" y="74"/>
                  </a:lnTo>
                  <a:lnTo>
                    <a:pt x="41" y="78"/>
                  </a:lnTo>
                  <a:lnTo>
                    <a:pt x="41" y="81"/>
                  </a:lnTo>
                  <a:lnTo>
                    <a:pt x="39" y="83"/>
                  </a:lnTo>
                  <a:lnTo>
                    <a:pt x="36" y="85"/>
                  </a:lnTo>
                  <a:lnTo>
                    <a:pt x="34" y="87"/>
                  </a:lnTo>
                  <a:lnTo>
                    <a:pt x="32" y="90"/>
                  </a:lnTo>
                  <a:lnTo>
                    <a:pt x="27" y="94"/>
                  </a:lnTo>
                  <a:lnTo>
                    <a:pt x="25" y="99"/>
                  </a:lnTo>
                  <a:lnTo>
                    <a:pt x="23" y="103"/>
                  </a:lnTo>
                  <a:lnTo>
                    <a:pt x="23" y="110"/>
                  </a:lnTo>
                  <a:lnTo>
                    <a:pt x="21" y="119"/>
                  </a:lnTo>
                  <a:lnTo>
                    <a:pt x="18" y="125"/>
                  </a:lnTo>
                  <a:lnTo>
                    <a:pt x="18" y="128"/>
                  </a:lnTo>
                  <a:lnTo>
                    <a:pt x="16" y="130"/>
                  </a:lnTo>
                  <a:lnTo>
                    <a:pt x="12" y="132"/>
                  </a:lnTo>
                  <a:lnTo>
                    <a:pt x="12" y="134"/>
                  </a:lnTo>
                  <a:lnTo>
                    <a:pt x="9" y="139"/>
                  </a:lnTo>
                  <a:lnTo>
                    <a:pt x="7" y="143"/>
                  </a:lnTo>
                  <a:lnTo>
                    <a:pt x="5" y="146"/>
                  </a:lnTo>
                  <a:lnTo>
                    <a:pt x="3" y="148"/>
                  </a:lnTo>
                  <a:lnTo>
                    <a:pt x="3" y="148"/>
                  </a:lnTo>
                  <a:lnTo>
                    <a:pt x="0" y="150"/>
                  </a:lnTo>
                  <a:lnTo>
                    <a:pt x="3" y="157"/>
                  </a:lnTo>
                  <a:lnTo>
                    <a:pt x="5" y="164"/>
                  </a:lnTo>
                  <a:lnTo>
                    <a:pt x="12" y="168"/>
                  </a:lnTo>
                  <a:lnTo>
                    <a:pt x="23" y="177"/>
                  </a:lnTo>
                  <a:lnTo>
                    <a:pt x="34" y="184"/>
                  </a:lnTo>
                  <a:lnTo>
                    <a:pt x="41" y="195"/>
                  </a:lnTo>
                  <a:lnTo>
                    <a:pt x="45" y="206"/>
                  </a:lnTo>
                  <a:lnTo>
                    <a:pt x="43" y="231"/>
                  </a:lnTo>
                  <a:lnTo>
                    <a:pt x="50" y="253"/>
                  </a:lnTo>
                  <a:lnTo>
                    <a:pt x="52" y="258"/>
                  </a:lnTo>
                  <a:lnTo>
                    <a:pt x="54" y="262"/>
                  </a:lnTo>
                  <a:lnTo>
                    <a:pt x="54" y="264"/>
                  </a:lnTo>
                  <a:lnTo>
                    <a:pt x="54" y="269"/>
                  </a:lnTo>
                  <a:lnTo>
                    <a:pt x="57" y="271"/>
                  </a:lnTo>
                  <a:lnTo>
                    <a:pt x="57" y="273"/>
                  </a:lnTo>
                  <a:lnTo>
                    <a:pt x="59" y="276"/>
                  </a:lnTo>
                  <a:lnTo>
                    <a:pt x="61" y="273"/>
                  </a:lnTo>
                  <a:lnTo>
                    <a:pt x="66" y="271"/>
                  </a:lnTo>
                  <a:lnTo>
                    <a:pt x="72" y="267"/>
                  </a:lnTo>
                  <a:lnTo>
                    <a:pt x="79" y="260"/>
                  </a:lnTo>
                  <a:lnTo>
                    <a:pt x="86" y="253"/>
                  </a:lnTo>
                  <a:lnTo>
                    <a:pt x="90" y="249"/>
                  </a:lnTo>
                  <a:lnTo>
                    <a:pt x="95" y="244"/>
                  </a:lnTo>
                  <a:lnTo>
                    <a:pt x="99" y="242"/>
                  </a:lnTo>
                  <a:lnTo>
                    <a:pt x="101" y="242"/>
                  </a:lnTo>
                  <a:lnTo>
                    <a:pt x="104" y="244"/>
                  </a:lnTo>
                  <a:lnTo>
                    <a:pt x="108" y="251"/>
                  </a:lnTo>
                  <a:lnTo>
                    <a:pt x="113" y="258"/>
                  </a:lnTo>
                  <a:lnTo>
                    <a:pt x="117" y="264"/>
                  </a:lnTo>
                  <a:lnTo>
                    <a:pt x="122" y="271"/>
                  </a:lnTo>
                  <a:lnTo>
                    <a:pt x="126" y="276"/>
                  </a:lnTo>
                  <a:lnTo>
                    <a:pt x="128" y="282"/>
                  </a:lnTo>
                  <a:lnTo>
                    <a:pt x="131" y="282"/>
                  </a:lnTo>
                  <a:lnTo>
                    <a:pt x="133" y="276"/>
                  </a:lnTo>
                  <a:lnTo>
                    <a:pt x="135" y="273"/>
                  </a:lnTo>
                  <a:lnTo>
                    <a:pt x="135" y="269"/>
                  </a:lnTo>
                  <a:lnTo>
                    <a:pt x="135" y="267"/>
                  </a:lnTo>
                  <a:lnTo>
                    <a:pt x="135" y="267"/>
                  </a:lnTo>
                  <a:lnTo>
                    <a:pt x="133" y="264"/>
                  </a:lnTo>
                  <a:lnTo>
                    <a:pt x="133" y="260"/>
                  </a:lnTo>
                  <a:lnTo>
                    <a:pt x="131" y="255"/>
                  </a:lnTo>
                  <a:lnTo>
                    <a:pt x="131" y="251"/>
                  </a:lnTo>
                  <a:lnTo>
                    <a:pt x="128" y="242"/>
                  </a:lnTo>
                  <a:lnTo>
                    <a:pt x="126" y="240"/>
                  </a:lnTo>
                  <a:lnTo>
                    <a:pt x="126" y="237"/>
                  </a:lnTo>
                  <a:lnTo>
                    <a:pt x="124" y="235"/>
                  </a:lnTo>
                  <a:lnTo>
                    <a:pt x="122" y="235"/>
                  </a:lnTo>
                  <a:lnTo>
                    <a:pt x="117" y="235"/>
                  </a:lnTo>
                  <a:lnTo>
                    <a:pt x="113" y="231"/>
                  </a:lnTo>
                  <a:lnTo>
                    <a:pt x="108" y="226"/>
                  </a:lnTo>
                  <a:lnTo>
                    <a:pt x="106" y="222"/>
                  </a:lnTo>
                  <a:lnTo>
                    <a:pt x="106" y="217"/>
                  </a:lnTo>
                  <a:lnTo>
                    <a:pt x="106" y="213"/>
                  </a:lnTo>
                  <a:lnTo>
                    <a:pt x="108" y="206"/>
                  </a:lnTo>
                  <a:lnTo>
                    <a:pt x="108" y="199"/>
                  </a:lnTo>
                  <a:lnTo>
                    <a:pt x="108" y="193"/>
                  </a:lnTo>
                  <a:lnTo>
                    <a:pt x="108" y="188"/>
                  </a:lnTo>
                  <a:lnTo>
                    <a:pt x="110" y="186"/>
                  </a:lnTo>
                  <a:lnTo>
                    <a:pt x="113" y="184"/>
                  </a:lnTo>
                  <a:lnTo>
                    <a:pt x="117" y="184"/>
                  </a:lnTo>
                  <a:lnTo>
                    <a:pt x="119" y="184"/>
                  </a:lnTo>
                  <a:lnTo>
                    <a:pt x="124" y="181"/>
                  </a:lnTo>
                  <a:lnTo>
                    <a:pt x="131" y="179"/>
                  </a:lnTo>
                  <a:lnTo>
                    <a:pt x="137" y="177"/>
                  </a:lnTo>
                  <a:lnTo>
                    <a:pt x="144" y="175"/>
                  </a:lnTo>
                  <a:lnTo>
                    <a:pt x="151" y="172"/>
                  </a:lnTo>
                  <a:lnTo>
                    <a:pt x="160" y="16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70" name="Freeform 179"/>
            <p:cNvSpPr>
              <a:spLocks/>
            </p:cNvSpPr>
            <p:nvPr/>
          </p:nvSpPr>
          <p:spPr bwMode="auto">
            <a:xfrm>
              <a:off x="7032625" y="2466975"/>
              <a:ext cx="274638" cy="447675"/>
            </a:xfrm>
            <a:custGeom>
              <a:avLst/>
              <a:gdLst>
                <a:gd name="T0" fmla="*/ 171 w 173"/>
                <a:gd name="T1" fmla="*/ 161 h 282"/>
                <a:gd name="T2" fmla="*/ 171 w 173"/>
                <a:gd name="T3" fmla="*/ 155 h 282"/>
                <a:gd name="T4" fmla="*/ 160 w 173"/>
                <a:gd name="T5" fmla="*/ 137 h 282"/>
                <a:gd name="T6" fmla="*/ 153 w 173"/>
                <a:gd name="T7" fmla="*/ 128 h 282"/>
                <a:gd name="T8" fmla="*/ 151 w 173"/>
                <a:gd name="T9" fmla="*/ 125 h 282"/>
                <a:gd name="T10" fmla="*/ 148 w 173"/>
                <a:gd name="T11" fmla="*/ 121 h 282"/>
                <a:gd name="T12" fmla="*/ 144 w 173"/>
                <a:gd name="T13" fmla="*/ 110 h 282"/>
                <a:gd name="T14" fmla="*/ 148 w 173"/>
                <a:gd name="T15" fmla="*/ 103 h 282"/>
                <a:gd name="T16" fmla="*/ 148 w 173"/>
                <a:gd name="T17" fmla="*/ 101 h 282"/>
                <a:gd name="T18" fmla="*/ 135 w 173"/>
                <a:gd name="T19" fmla="*/ 99 h 282"/>
                <a:gd name="T20" fmla="*/ 115 w 173"/>
                <a:gd name="T21" fmla="*/ 99 h 282"/>
                <a:gd name="T22" fmla="*/ 99 w 173"/>
                <a:gd name="T23" fmla="*/ 103 h 282"/>
                <a:gd name="T24" fmla="*/ 92 w 173"/>
                <a:gd name="T25" fmla="*/ 107 h 282"/>
                <a:gd name="T26" fmla="*/ 95 w 173"/>
                <a:gd name="T27" fmla="*/ 103 h 282"/>
                <a:gd name="T28" fmla="*/ 117 w 173"/>
                <a:gd name="T29" fmla="*/ 69 h 282"/>
                <a:gd name="T30" fmla="*/ 140 w 173"/>
                <a:gd name="T31" fmla="*/ 42 h 282"/>
                <a:gd name="T32" fmla="*/ 142 w 173"/>
                <a:gd name="T33" fmla="*/ 31 h 282"/>
                <a:gd name="T34" fmla="*/ 146 w 173"/>
                <a:gd name="T35" fmla="*/ 27 h 282"/>
                <a:gd name="T36" fmla="*/ 137 w 173"/>
                <a:gd name="T37" fmla="*/ 16 h 282"/>
                <a:gd name="T38" fmla="*/ 133 w 173"/>
                <a:gd name="T39" fmla="*/ 9 h 282"/>
                <a:gd name="T40" fmla="*/ 135 w 173"/>
                <a:gd name="T41" fmla="*/ 7 h 282"/>
                <a:gd name="T42" fmla="*/ 133 w 173"/>
                <a:gd name="T43" fmla="*/ 4 h 282"/>
                <a:gd name="T44" fmla="*/ 115 w 173"/>
                <a:gd name="T45" fmla="*/ 0 h 282"/>
                <a:gd name="T46" fmla="*/ 106 w 173"/>
                <a:gd name="T47" fmla="*/ 0 h 282"/>
                <a:gd name="T48" fmla="*/ 95 w 173"/>
                <a:gd name="T49" fmla="*/ 13 h 282"/>
                <a:gd name="T50" fmla="*/ 92 w 173"/>
                <a:gd name="T51" fmla="*/ 13 h 282"/>
                <a:gd name="T52" fmla="*/ 92 w 173"/>
                <a:gd name="T53" fmla="*/ 13 h 282"/>
                <a:gd name="T54" fmla="*/ 81 w 173"/>
                <a:gd name="T55" fmla="*/ 20 h 282"/>
                <a:gd name="T56" fmla="*/ 72 w 173"/>
                <a:gd name="T57" fmla="*/ 25 h 282"/>
                <a:gd name="T58" fmla="*/ 59 w 173"/>
                <a:gd name="T59" fmla="*/ 38 h 282"/>
                <a:gd name="T60" fmla="*/ 50 w 173"/>
                <a:gd name="T61" fmla="*/ 51 h 282"/>
                <a:gd name="T62" fmla="*/ 43 w 173"/>
                <a:gd name="T63" fmla="*/ 74 h 282"/>
                <a:gd name="T64" fmla="*/ 39 w 173"/>
                <a:gd name="T65" fmla="*/ 83 h 282"/>
                <a:gd name="T66" fmla="*/ 32 w 173"/>
                <a:gd name="T67" fmla="*/ 90 h 282"/>
                <a:gd name="T68" fmla="*/ 23 w 173"/>
                <a:gd name="T69" fmla="*/ 103 h 282"/>
                <a:gd name="T70" fmla="*/ 18 w 173"/>
                <a:gd name="T71" fmla="*/ 125 h 282"/>
                <a:gd name="T72" fmla="*/ 12 w 173"/>
                <a:gd name="T73" fmla="*/ 132 h 282"/>
                <a:gd name="T74" fmla="*/ 7 w 173"/>
                <a:gd name="T75" fmla="*/ 143 h 282"/>
                <a:gd name="T76" fmla="*/ 3 w 173"/>
                <a:gd name="T77" fmla="*/ 148 h 282"/>
                <a:gd name="T78" fmla="*/ 5 w 173"/>
                <a:gd name="T79" fmla="*/ 164 h 282"/>
                <a:gd name="T80" fmla="*/ 34 w 173"/>
                <a:gd name="T81" fmla="*/ 184 h 282"/>
                <a:gd name="T82" fmla="*/ 43 w 173"/>
                <a:gd name="T83" fmla="*/ 231 h 282"/>
                <a:gd name="T84" fmla="*/ 54 w 173"/>
                <a:gd name="T85" fmla="*/ 262 h 282"/>
                <a:gd name="T86" fmla="*/ 57 w 173"/>
                <a:gd name="T87" fmla="*/ 271 h 282"/>
                <a:gd name="T88" fmla="*/ 61 w 173"/>
                <a:gd name="T89" fmla="*/ 273 h 282"/>
                <a:gd name="T90" fmla="*/ 79 w 173"/>
                <a:gd name="T91" fmla="*/ 260 h 282"/>
                <a:gd name="T92" fmla="*/ 95 w 173"/>
                <a:gd name="T93" fmla="*/ 244 h 282"/>
                <a:gd name="T94" fmla="*/ 104 w 173"/>
                <a:gd name="T95" fmla="*/ 244 h 282"/>
                <a:gd name="T96" fmla="*/ 117 w 173"/>
                <a:gd name="T97" fmla="*/ 264 h 282"/>
                <a:gd name="T98" fmla="*/ 128 w 173"/>
                <a:gd name="T99" fmla="*/ 282 h 282"/>
                <a:gd name="T100" fmla="*/ 135 w 173"/>
                <a:gd name="T101" fmla="*/ 273 h 282"/>
                <a:gd name="T102" fmla="*/ 135 w 173"/>
                <a:gd name="T103" fmla="*/ 267 h 282"/>
                <a:gd name="T104" fmla="*/ 131 w 173"/>
                <a:gd name="T105" fmla="*/ 255 h 282"/>
                <a:gd name="T106" fmla="*/ 126 w 173"/>
                <a:gd name="T107" fmla="*/ 240 h 282"/>
                <a:gd name="T108" fmla="*/ 122 w 173"/>
                <a:gd name="T109" fmla="*/ 235 h 282"/>
                <a:gd name="T110" fmla="*/ 108 w 173"/>
                <a:gd name="T111" fmla="*/ 226 h 282"/>
                <a:gd name="T112" fmla="*/ 106 w 173"/>
                <a:gd name="T113" fmla="*/ 213 h 282"/>
                <a:gd name="T114" fmla="*/ 108 w 173"/>
                <a:gd name="T115" fmla="*/ 193 h 282"/>
                <a:gd name="T116" fmla="*/ 113 w 173"/>
                <a:gd name="T117" fmla="*/ 184 h 282"/>
                <a:gd name="T118" fmla="*/ 124 w 173"/>
                <a:gd name="T119" fmla="*/ 181 h 282"/>
                <a:gd name="T120" fmla="*/ 144 w 173"/>
                <a:gd name="T121" fmla="*/ 17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3" h="282">
                  <a:moveTo>
                    <a:pt x="160" y="168"/>
                  </a:moveTo>
                  <a:lnTo>
                    <a:pt x="166" y="164"/>
                  </a:lnTo>
                  <a:lnTo>
                    <a:pt x="171" y="161"/>
                  </a:lnTo>
                  <a:lnTo>
                    <a:pt x="173" y="157"/>
                  </a:lnTo>
                  <a:lnTo>
                    <a:pt x="173" y="155"/>
                  </a:lnTo>
                  <a:lnTo>
                    <a:pt x="171" y="155"/>
                  </a:lnTo>
                  <a:lnTo>
                    <a:pt x="169" y="150"/>
                  </a:lnTo>
                  <a:lnTo>
                    <a:pt x="164" y="143"/>
                  </a:lnTo>
                  <a:lnTo>
                    <a:pt x="160" y="137"/>
                  </a:lnTo>
                  <a:lnTo>
                    <a:pt x="157" y="132"/>
                  </a:lnTo>
                  <a:lnTo>
                    <a:pt x="155" y="130"/>
                  </a:lnTo>
                  <a:lnTo>
                    <a:pt x="153" y="128"/>
                  </a:lnTo>
                  <a:lnTo>
                    <a:pt x="153" y="128"/>
                  </a:lnTo>
                  <a:lnTo>
                    <a:pt x="153" y="128"/>
                  </a:lnTo>
                  <a:lnTo>
                    <a:pt x="151" y="125"/>
                  </a:lnTo>
                  <a:lnTo>
                    <a:pt x="151" y="125"/>
                  </a:lnTo>
                  <a:lnTo>
                    <a:pt x="151" y="123"/>
                  </a:lnTo>
                  <a:lnTo>
                    <a:pt x="148" y="121"/>
                  </a:lnTo>
                  <a:lnTo>
                    <a:pt x="146" y="116"/>
                  </a:lnTo>
                  <a:lnTo>
                    <a:pt x="144" y="112"/>
                  </a:lnTo>
                  <a:lnTo>
                    <a:pt x="144" y="110"/>
                  </a:lnTo>
                  <a:lnTo>
                    <a:pt x="144" y="105"/>
                  </a:lnTo>
                  <a:lnTo>
                    <a:pt x="146" y="105"/>
                  </a:lnTo>
                  <a:lnTo>
                    <a:pt x="148" y="103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48" y="101"/>
                  </a:lnTo>
                  <a:lnTo>
                    <a:pt x="146" y="101"/>
                  </a:lnTo>
                  <a:lnTo>
                    <a:pt x="142" y="99"/>
                  </a:lnTo>
                  <a:lnTo>
                    <a:pt x="135" y="99"/>
                  </a:lnTo>
                  <a:lnTo>
                    <a:pt x="128" y="96"/>
                  </a:lnTo>
                  <a:lnTo>
                    <a:pt x="122" y="96"/>
                  </a:lnTo>
                  <a:lnTo>
                    <a:pt x="115" y="99"/>
                  </a:lnTo>
                  <a:lnTo>
                    <a:pt x="110" y="99"/>
                  </a:lnTo>
                  <a:lnTo>
                    <a:pt x="104" y="101"/>
                  </a:lnTo>
                  <a:lnTo>
                    <a:pt x="99" y="103"/>
                  </a:lnTo>
                  <a:lnTo>
                    <a:pt x="97" y="105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90" y="107"/>
                  </a:lnTo>
                  <a:lnTo>
                    <a:pt x="92" y="105"/>
                  </a:lnTo>
                  <a:lnTo>
                    <a:pt x="95" y="103"/>
                  </a:lnTo>
                  <a:lnTo>
                    <a:pt x="97" y="96"/>
                  </a:lnTo>
                  <a:lnTo>
                    <a:pt x="101" y="90"/>
                  </a:lnTo>
                  <a:lnTo>
                    <a:pt x="117" y="69"/>
                  </a:lnTo>
                  <a:lnTo>
                    <a:pt x="128" y="56"/>
                  </a:lnTo>
                  <a:lnTo>
                    <a:pt x="135" y="49"/>
                  </a:lnTo>
                  <a:lnTo>
                    <a:pt x="140" y="42"/>
                  </a:lnTo>
                  <a:lnTo>
                    <a:pt x="140" y="38"/>
                  </a:lnTo>
                  <a:lnTo>
                    <a:pt x="142" y="33"/>
                  </a:lnTo>
                  <a:lnTo>
                    <a:pt x="142" y="31"/>
                  </a:lnTo>
                  <a:lnTo>
                    <a:pt x="144" y="29"/>
                  </a:lnTo>
                  <a:lnTo>
                    <a:pt x="146" y="27"/>
                  </a:lnTo>
                  <a:lnTo>
                    <a:pt x="146" y="27"/>
                  </a:lnTo>
                  <a:lnTo>
                    <a:pt x="144" y="25"/>
                  </a:lnTo>
                  <a:lnTo>
                    <a:pt x="142" y="20"/>
                  </a:lnTo>
                  <a:lnTo>
                    <a:pt x="137" y="16"/>
                  </a:lnTo>
                  <a:lnTo>
                    <a:pt x="135" y="13"/>
                  </a:lnTo>
                  <a:lnTo>
                    <a:pt x="133" y="11"/>
                  </a:lnTo>
                  <a:lnTo>
                    <a:pt x="133" y="9"/>
                  </a:lnTo>
                  <a:lnTo>
                    <a:pt x="133" y="9"/>
                  </a:lnTo>
                  <a:lnTo>
                    <a:pt x="135" y="7"/>
                  </a:lnTo>
                  <a:lnTo>
                    <a:pt x="135" y="7"/>
                  </a:lnTo>
                  <a:lnTo>
                    <a:pt x="137" y="7"/>
                  </a:lnTo>
                  <a:lnTo>
                    <a:pt x="135" y="7"/>
                  </a:lnTo>
                  <a:lnTo>
                    <a:pt x="133" y="4"/>
                  </a:lnTo>
                  <a:lnTo>
                    <a:pt x="128" y="4"/>
                  </a:lnTo>
                  <a:lnTo>
                    <a:pt x="122" y="2"/>
                  </a:lnTo>
                  <a:lnTo>
                    <a:pt x="115" y="0"/>
                  </a:lnTo>
                  <a:lnTo>
                    <a:pt x="110" y="0"/>
                  </a:lnTo>
                  <a:lnTo>
                    <a:pt x="108" y="0"/>
                  </a:lnTo>
                  <a:lnTo>
                    <a:pt x="106" y="0"/>
                  </a:lnTo>
                  <a:lnTo>
                    <a:pt x="99" y="7"/>
                  </a:lnTo>
                  <a:lnTo>
                    <a:pt x="97" y="11"/>
                  </a:lnTo>
                  <a:lnTo>
                    <a:pt x="95" y="13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88" y="16"/>
                  </a:lnTo>
                  <a:lnTo>
                    <a:pt x="83" y="18"/>
                  </a:lnTo>
                  <a:lnTo>
                    <a:pt x="81" y="20"/>
                  </a:lnTo>
                  <a:lnTo>
                    <a:pt x="79" y="22"/>
                  </a:lnTo>
                  <a:lnTo>
                    <a:pt x="77" y="25"/>
                  </a:lnTo>
                  <a:lnTo>
                    <a:pt x="72" y="25"/>
                  </a:lnTo>
                  <a:lnTo>
                    <a:pt x="70" y="29"/>
                  </a:lnTo>
                  <a:lnTo>
                    <a:pt x="63" y="31"/>
                  </a:lnTo>
                  <a:lnTo>
                    <a:pt x="59" y="38"/>
                  </a:lnTo>
                  <a:lnTo>
                    <a:pt x="54" y="42"/>
                  </a:lnTo>
                  <a:lnTo>
                    <a:pt x="52" y="47"/>
                  </a:lnTo>
                  <a:lnTo>
                    <a:pt x="50" y="51"/>
                  </a:lnTo>
                  <a:lnTo>
                    <a:pt x="48" y="58"/>
                  </a:lnTo>
                  <a:lnTo>
                    <a:pt x="45" y="67"/>
                  </a:lnTo>
                  <a:lnTo>
                    <a:pt x="43" y="74"/>
                  </a:lnTo>
                  <a:lnTo>
                    <a:pt x="41" y="78"/>
                  </a:lnTo>
                  <a:lnTo>
                    <a:pt x="41" y="81"/>
                  </a:lnTo>
                  <a:lnTo>
                    <a:pt x="39" y="83"/>
                  </a:lnTo>
                  <a:lnTo>
                    <a:pt x="36" y="85"/>
                  </a:lnTo>
                  <a:lnTo>
                    <a:pt x="34" y="87"/>
                  </a:lnTo>
                  <a:lnTo>
                    <a:pt x="32" y="90"/>
                  </a:lnTo>
                  <a:lnTo>
                    <a:pt x="27" y="94"/>
                  </a:lnTo>
                  <a:lnTo>
                    <a:pt x="25" y="99"/>
                  </a:lnTo>
                  <a:lnTo>
                    <a:pt x="23" y="103"/>
                  </a:lnTo>
                  <a:lnTo>
                    <a:pt x="23" y="110"/>
                  </a:lnTo>
                  <a:lnTo>
                    <a:pt x="21" y="119"/>
                  </a:lnTo>
                  <a:lnTo>
                    <a:pt x="18" y="125"/>
                  </a:lnTo>
                  <a:lnTo>
                    <a:pt x="18" y="128"/>
                  </a:lnTo>
                  <a:lnTo>
                    <a:pt x="16" y="130"/>
                  </a:lnTo>
                  <a:lnTo>
                    <a:pt x="12" y="132"/>
                  </a:lnTo>
                  <a:lnTo>
                    <a:pt x="12" y="134"/>
                  </a:lnTo>
                  <a:lnTo>
                    <a:pt x="9" y="139"/>
                  </a:lnTo>
                  <a:lnTo>
                    <a:pt x="7" y="143"/>
                  </a:lnTo>
                  <a:lnTo>
                    <a:pt x="5" y="146"/>
                  </a:lnTo>
                  <a:lnTo>
                    <a:pt x="3" y="148"/>
                  </a:lnTo>
                  <a:lnTo>
                    <a:pt x="3" y="148"/>
                  </a:lnTo>
                  <a:lnTo>
                    <a:pt x="0" y="150"/>
                  </a:lnTo>
                  <a:lnTo>
                    <a:pt x="3" y="157"/>
                  </a:lnTo>
                  <a:lnTo>
                    <a:pt x="5" y="164"/>
                  </a:lnTo>
                  <a:lnTo>
                    <a:pt x="12" y="168"/>
                  </a:lnTo>
                  <a:lnTo>
                    <a:pt x="23" y="177"/>
                  </a:lnTo>
                  <a:lnTo>
                    <a:pt x="34" y="184"/>
                  </a:lnTo>
                  <a:lnTo>
                    <a:pt x="41" y="195"/>
                  </a:lnTo>
                  <a:lnTo>
                    <a:pt x="45" y="206"/>
                  </a:lnTo>
                  <a:lnTo>
                    <a:pt x="43" y="231"/>
                  </a:lnTo>
                  <a:lnTo>
                    <a:pt x="50" y="253"/>
                  </a:lnTo>
                  <a:lnTo>
                    <a:pt x="52" y="258"/>
                  </a:lnTo>
                  <a:lnTo>
                    <a:pt x="54" y="262"/>
                  </a:lnTo>
                  <a:lnTo>
                    <a:pt x="54" y="264"/>
                  </a:lnTo>
                  <a:lnTo>
                    <a:pt x="54" y="269"/>
                  </a:lnTo>
                  <a:lnTo>
                    <a:pt x="57" y="271"/>
                  </a:lnTo>
                  <a:lnTo>
                    <a:pt x="57" y="273"/>
                  </a:lnTo>
                  <a:lnTo>
                    <a:pt x="59" y="276"/>
                  </a:lnTo>
                  <a:lnTo>
                    <a:pt x="61" y="273"/>
                  </a:lnTo>
                  <a:lnTo>
                    <a:pt x="66" y="271"/>
                  </a:lnTo>
                  <a:lnTo>
                    <a:pt x="72" y="267"/>
                  </a:lnTo>
                  <a:lnTo>
                    <a:pt x="79" y="260"/>
                  </a:lnTo>
                  <a:lnTo>
                    <a:pt x="86" y="253"/>
                  </a:lnTo>
                  <a:lnTo>
                    <a:pt x="90" y="249"/>
                  </a:lnTo>
                  <a:lnTo>
                    <a:pt x="95" y="244"/>
                  </a:lnTo>
                  <a:lnTo>
                    <a:pt x="99" y="242"/>
                  </a:lnTo>
                  <a:lnTo>
                    <a:pt x="101" y="242"/>
                  </a:lnTo>
                  <a:lnTo>
                    <a:pt x="104" y="244"/>
                  </a:lnTo>
                  <a:lnTo>
                    <a:pt x="108" y="251"/>
                  </a:lnTo>
                  <a:lnTo>
                    <a:pt x="113" y="258"/>
                  </a:lnTo>
                  <a:lnTo>
                    <a:pt x="117" y="264"/>
                  </a:lnTo>
                  <a:lnTo>
                    <a:pt x="122" y="271"/>
                  </a:lnTo>
                  <a:lnTo>
                    <a:pt x="126" y="276"/>
                  </a:lnTo>
                  <a:lnTo>
                    <a:pt x="128" y="282"/>
                  </a:lnTo>
                  <a:lnTo>
                    <a:pt x="131" y="282"/>
                  </a:lnTo>
                  <a:lnTo>
                    <a:pt x="133" y="276"/>
                  </a:lnTo>
                  <a:lnTo>
                    <a:pt x="135" y="273"/>
                  </a:lnTo>
                  <a:lnTo>
                    <a:pt x="135" y="269"/>
                  </a:lnTo>
                  <a:lnTo>
                    <a:pt x="135" y="267"/>
                  </a:lnTo>
                  <a:lnTo>
                    <a:pt x="135" y="267"/>
                  </a:lnTo>
                  <a:lnTo>
                    <a:pt x="133" y="264"/>
                  </a:lnTo>
                  <a:lnTo>
                    <a:pt x="133" y="260"/>
                  </a:lnTo>
                  <a:lnTo>
                    <a:pt x="131" y="255"/>
                  </a:lnTo>
                  <a:lnTo>
                    <a:pt x="131" y="251"/>
                  </a:lnTo>
                  <a:lnTo>
                    <a:pt x="128" y="242"/>
                  </a:lnTo>
                  <a:lnTo>
                    <a:pt x="126" y="240"/>
                  </a:lnTo>
                  <a:lnTo>
                    <a:pt x="126" y="237"/>
                  </a:lnTo>
                  <a:lnTo>
                    <a:pt x="124" y="235"/>
                  </a:lnTo>
                  <a:lnTo>
                    <a:pt x="122" y="235"/>
                  </a:lnTo>
                  <a:lnTo>
                    <a:pt x="117" y="235"/>
                  </a:lnTo>
                  <a:lnTo>
                    <a:pt x="113" y="231"/>
                  </a:lnTo>
                  <a:lnTo>
                    <a:pt x="108" y="226"/>
                  </a:lnTo>
                  <a:lnTo>
                    <a:pt x="106" y="222"/>
                  </a:lnTo>
                  <a:lnTo>
                    <a:pt x="106" y="217"/>
                  </a:lnTo>
                  <a:lnTo>
                    <a:pt x="106" y="213"/>
                  </a:lnTo>
                  <a:lnTo>
                    <a:pt x="108" y="206"/>
                  </a:lnTo>
                  <a:lnTo>
                    <a:pt x="108" y="199"/>
                  </a:lnTo>
                  <a:lnTo>
                    <a:pt x="108" y="193"/>
                  </a:lnTo>
                  <a:lnTo>
                    <a:pt x="108" y="188"/>
                  </a:lnTo>
                  <a:lnTo>
                    <a:pt x="110" y="186"/>
                  </a:lnTo>
                  <a:lnTo>
                    <a:pt x="113" y="184"/>
                  </a:lnTo>
                  <a:lnTo>
                    <a:pt x="117" y="184"/>
                  </a:lnTo>
                  <a:lnTo>
                    <a:pt x="119" y="184"/>
                  </a:lnTo>
                  <a:lnTo>
                    <a:pt x="124" y="181"/>
                  </a:lnTo>
                  <a:lnTo>
                    <a:pt x="131" y="179"/>
                  </a:lnTo>
                  <a:lnTo>
                    <a:pt x="137" y="177"/>
                  </a:lnTo>
                  <a:lnTo>
                    <a:pt x="144" y="175"/>
                  </a:lnTo>
                  <a:lnTo>
                    <a:pt x="151" y="172"/>
                  </a:lnTo>
                  <a:lnTo>
                    <a:pt x="160" y="16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71" name="Freeform 180"/>
            <p:cNvSpPr>
              <a:spLocks/>
            </p:cNvSpPr>
            <p:nvPr/>
          </p:nvSpPr>
          <p:spPr bwMode="auto">
            <a:xfrm>
              <a:off x="6897688" y="2533650"/>
              <a:ext cx="157163" cy="171450"/>
            </a:xfrm>
            <a:custGeom>
              <a:avLst/>
              <a:gdLst>
                <a:gd name="T0" fmla="*/ 99 w 99"/>
                <a:gd name="T1" fmla="*/ 90 h 108"/>
                <a:gd name="T2" fmla="*/ 97 w 99"/>
                <a:gd name="T3" fmla="*/ 88 h 108"/>
                <a:gd name="T4" fmla="*/ 94 w 99"/>
                <a:gd name="T5" fmla="*/ 88 h 108"/>
                <a:gd name="T6" fmla="*/ 77 w 99"/>
                <a:gd name="T7" fmla="*/ 70 h 108"/>
                <a:gd name="T8" fmla="*/ 77 w 99"/>
                <a:gd name="T9" fmla="*/ 65 h 108"/>
                <a:gd name="T10" fmla="*/ 77 w 99"/>
                <a:gd name="T11" fmla="*/ 54 h 108"/>
                <a:gd name="T12" fmla="*/ 77 w 99"/>
                <a:gd name="T13" fmla="*/ 52 h 108"/>
                <a:gd name="T14" fmla="*/ 79 w 99"/>
                <a:gd name="T15" fmla="*/ 54 h 108"/>
                <a:gd name="T16" fmla="*/ 83 w 99"/>
                <a:gd name="T17" fmla="*/ 50 h 108"/>
                <a:gd name="T18" fmla="*/ 90 w 99"/>
                <a:gd name="T19" fmla="*/ 41 h 108"/>
                <a:gd name="T20" fmla="*/ 90 w 99"/>
                <a:gd name="T21" fmla="*/ 36 h 108"/>
                <a:gd name="T22" fmla="*/ 72 w 99"/>
                <a:gd name="T23" fmla="*/ 27 h 108"/>
                <a:gd name="T24" fmla="*/ 43 w 99"/>
                <a:gd name="T25" fmla="*/ 21 h 108"/>
                <a:gd name="T26" fmla="*/ 41 w 99"/>
                <a:gd name="T27" fmla="*/ 21 h 108"/>
                <a:gd name="T28" fmla="*/ 34 w 99"/>
                <a:gd name="T29" fmla="*/ 12 h 108"/>
                <a:gd name="T30" fmla="*/ 23 w 99"/>
                <a:gd name="T31" fmla="*/ 7 h 108"/>
                <a:gd name="T32" fmla="*/ 14 w 99"/>
                <a:gd name="T33" fmla="*/ 3 h 108"/>
                <a:gd name="T34" fmla="*/ 7 w 99"/>
                <a:gd name="T35" fmla="*/ 0 h 108"/>
                <a:gd name="T36" fmla="*/ 0 w 99"/>
                <a:gd name="T37" fmla="*/ 0 h 108"/>
                <a:gd name="T38" fmla="*/ 5 w 99"/>
                <a:gd name="T39" fmla="*/ 12 h 108"/>
                <a:gd name="T40" fmla="*/ 5 w 99"/>
                <a:gd name="T41" fmla="*/ 21 h 108"/>
                <a:gd name="T42" fmla="*/ 7 w 99"/>
                <a:gd name="T43" fmla="*/ 25 h 108"/>
                <a:gd name="T44" fmla="*/ 9 w 99"/>
                <a:gd name="T45" fmla="*/ 32 h 108"/>
                <a:gd name="T46" fmla="*/ 11 w 99"/>
                <a:gd name="T47" fmla="*/ 39 h 108"/>
                <a:gd name="T48" fmla="*/ 16 w 99"/>
                <a:gd name="T49" fmla="*/ 48 h 108"/>
                <a:gd name="T50" fmla="*/ 18 w 99"/>
                <a:gd name="T51" fmla="*/ 63 h 108"/>
                <a:gd name="T52" fmla="*/ 18 w 99"/>
                <a:gd name="T53" fmla="*/ 81 h 108"/>
                <a:gd name="T54" fmla="*/ 18 w 99"/>
                <a:gd name="T55" fmla="*/ 92 h 108"/>
                <a:gd name="T56" fmla="*/ 36 w 99"/>
                <a:gd name="T57" fmla="*/ 86 h 108"/>
                <a:gd name="T58" fmla="*/ 47 w 99"/>
                <a:gd name="T59" fmla="*/ 83 h 108"/>
                <a:gd name="T60" fmla="*/ 59 w 99"/>
                <a:gd name="T61" fmla="*/ 83 h 108"/>
                <a:gd name="T62" fmla="*/ 68 w 99"/>
                <a:gd name="T63" fmla="*/ 81 h 108"/>
                <a:gd name="T64" fmla="*/ 74 w 99"/>
                <a:gd name="T65" fmla="*/ 81 h 108"/>
                <a:gd name="T66" fmla="*/ 81 w 99"/>
                <a:gd name="T67" fmla="*/ 90 h 108"/>
                <a:gd name="T68" fmla="*/ 85 w 99"/>
                <a:gd name="T69" fmla="*/ 108 h 108"/>
                <a:gd name="T70" fmla="*/ 90 w 99"/>
                <a:gd name="T71" fmla="*/ 99 h 108"/>
                <a:gd name="T72" fmla="*/ 97 w 99"/>
                <a:gd name="T73" fmla="*/ 9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" h="108">
                  <a:moveTo>
                    <a:pt x="97" y="90"/>
                  </a:moveTo>
                  <a:lnTo>
                    <a:pt x="99" y="90"/>
                  </a:lnTo>
                  <a:lnTo>
                    <a:pt x="97" y="88"/>
                  </a:lnTo>
                  <a:lnTo>
                    <a:pt x="97" y="88"/>
                  </a:lnTo>
                  <a:lnTo>
                    <a:pt x="94" y="88"/>
                  </a:lnTo>
                  <a:lnTo>
                    <a:pt x="94" y="88"/>
                  </a:lnTo>
                  <a:lnTo>
                    <a:pt x="92" y="74"/>
                  </a:lnTo>
                  <a:lnTo>
                    <a:pt x="77" y="70"/>
                  </a:lnTo>
                  <a:lnTo>
                    <a:pt x="77" y="68"/>
                  </a:lnTo>
                  <a:lnTo>
                    <a:pt x="77" y="65"/>
                  </a:lnTo>
                  <a:lnTo>
                    <a:pt x="77" y="59"/>
                  </a:lnTo>
                  <a:lnTo>
                    <a:pt x="77" y="54"/>
                  </a:lnTo>
                  <a:lnTo>
                    <a:pt x="77" y="54"/>
                  </a:lnTo>
                  <a:lnTo>
                    <a:pt x="77" y="52"/>
                  </a:lnTo>
                  <a:lnTo>
                    <a:pt x="77" y="54"/>
                  </a:lnTo>
                  <a:lnTo>
                    <a:pt x="79" y="54"/>
                  </a:lnTo>
                  <a:lnTo>
                    <a:pt x="81" y="52"/>
                  </a:lnTo>
                  <a:lnTo>
                    <a:pt x="83" y="50"/>
                  </a:lnTo>
                  <a:lnTo>
                    <a:pt x="88" y="45"/>
                  </a:lnTo>
                  <a:lnTo>
                    <a:pt x="90" y="41"/>
                  </a:lnTo>
                  <a:lnTo>
                    <a:pt x="90" y="39"/>
                  </a:lnTo>
                  <a:lnTo>
                    <a:pt x="90" y="36"/>
                  </a:lnTo>
                  <a:lnTo>
                    <a:pt x="90" y="36"/>
                  </a:lnTo>
                  <a:lnTo>
                    <a:pt x="72" y="27"/>
                  </a:lnTo>
                  <a:lnTo>
                    <a:pt x="56" y="27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1" y="21"/>
                  </a:lnTo>
                  <a:lnTo>
                    <a:pt x="38" y="16"/>
                  </a:lnTo>
                  <a:lnTo>
                    <a:pt x="34" y="12"/>
                  </a:lnTo>
                  <a:lnTo>
                    <a:pt x="29" y="9"/>
                  </a:lnTo>
                  <a:lnTo>
                    <a:pt x="23" y="7"/>
                  </a:lnTo>
                  <a:lnTo>
                    <a:pt x="18" y="5"/>
                  </a:lnTo>
                  <a:lnTo>
                    <a:pt x="14" y="3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3" y="7"/>
                  </a:lnTo>
                  <a:lnTo>
                    <a:pt x="5" y="12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7" y="25"/>
                  </a:lnTo>
                  <a:lnTo>
                    <a:pt x="7" y="27"/>
                  </a:lnTo>
                  <a:lnTo>
                    <a:pt x="9" y="32"/>
                  </a:lnTo>
                  <a:lnTo>
                    <a:pt x="9" y="36"/>
                  </a:lnTo>
                  <a:lnTo>
                    <a:pt x="11" y="39"/>
                  </a:lnTo>
                  <a:lnTo>
                    <a:pt x="14" y="43"/>
                  </a:lnTo>
                  <a:lnTo>
                    <a:pt x="16" y="48"/>
                  </a:lnTo>
                  <a:lnTo>
                    <a:pt x="18" y="54"/>
                  </a:lnTo>
                  <a:lnTo>
                    <a:pt x="18" y="63"/>
                  </a:lnTo>
                  <a:lnTo>
                    <a:pt x="18" y="70"/>
                  </a:lnTo>
                  <a:lnTo>
                    <a:pt x="18" y="81"/>
                  </a:lnTo>
                  <a:lnTo>
                    <a:pt x="18" y="88"/>
                  </a:lnTo>
                  <a:lnTo>
                    <a:pt x="18" y="92"/>
                  </a:lnTo>
                  <a:lnTo>
                    <a:pt x="27" y="88"/>
                  </a:lnTo>
                  <a:lnTo>
                    <a:pt x="36" y="86"/>
                  </a:lnTo>
                  <a:lnTo>
                    <a:pt x="41" y="83"/>
                  </a:lnTo>
                  <a:lnTo>
                    <a:pt x="47" y="83"/>
                  </a:lnTo>
                  <a:lnTo>
                    <a:pt x="54" y="83"/>
                  </a:lnTo>
                  <a:lnTo>
                    <a:pt x="59" y="83"/>
                  </a:lnTo>
                  <a:lnTo>
                    <a:pt x="63" y="81"/>
                  </a:lnTo>
                  <a:lnTo>
                    <a:pt x="68" y="81"/>
                  </a:lnTo>
                  <a:lnTo>
                    <a:pt x="70" y="81"/>
                  </a:lnTo>
                  <a:lnTo>
                    <a:pt x="74" y="81"/>
                  </a:lnTo>
                  <a:lnTo>
                    <a:pt x="79" y="86"/>
                  </a:lnTo>
                  <a:lnTo>
                    <a:pt x="81" y="90"/>
                  </a:lnTo>
                  <a:lnTo>
                    <a:pt x="83" y="99"/>
                  </a:lnTo>
                  <a:lnTo>
                    <a:pt x="85" y="108"/>
                  </a:lnTo>
                  <a:lnTo>
                    <a:pt x="85" y="104"/>
                  </a:lnTo>
                  <a:lnTo>
                    <a:pt x="90" y="99"/>
                  </a:lnTo>
                  <a:lnTo>
                    <a:pt x="94" y="95"/>
                  </a:lnTo>
                  <a:lnTo>
                    <a:pt x="97" y="9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72" name="Freeform 181"/>
            <p:cNvSpPr>
              <a:spLocks/>
            </p:cNvSpPr>
            <p:nvPr/>
          </p:nvSpPr>
          <p:spPr bwMode="auto">
            <a:xfrm>
              <a:off x="6897688" y="2533650"/>
              <a:ext cx="157163" cy="171450"/>
            </a:xfrm>
            <a:custGeom>
              <a:avLst/>
              <a:gdLst>
                <a:gd name="T0" fmla="*/ 99 w 99"/>
                <a:gd name="T1" fmla="*/ 90 h 108"/>
                <a:gd name="T2" fmla="*/ 97 w 99"/>
                <a:gd name="T3" fmla="*/ 88 h 108"/>
                <a:gd name="T4" fmla="*/ 94 w 99"/>
                <a:gd name="T5" fmla="*/ 88 h 108"/>
                <a:gd name="T6" fmla="*/ 77 w 99"/>
                <a:gd name="T7" fmla="*/ 70 h 108"/>
                <a:gd name="T8" fmla="*/ 77 w 99"/>
                <a:gd name="T9" fmla="*/ 65 h 108"/>
                <a:gd name="T10" fmla="*/ 77 w 99"/>
                <a:gd name="T11" fmla="*/ 54 h 108"/>
                <a:gd name="T12" fmla="*/ 77 w 99"/>
                <a:gd name="T13" fmla="*/ 52 h 108"/>
                <a:gd name="T14" fmla="*/ 79 w 99"/>
                <a:gd name="T15" fmla="*/ 54 h 108"/>
                <a:gd name="T16" fmla="*/ 83 w 99"/>
                <a:gd name="T17" fmla="*/ 50 h 108"/>
                <a:gd name="T18" fmla="*/ 90 w 99"/>
                <a:gd name="T19" fmla="*/ 41 h 108"/>
                <a:gd name="T20" fmla="*/ 90 w 99"/>
                <a:gd name="T21" fmla="*/ 36 h 108"/>
                <a:gd name="T22" fmla="*/ 72 w 99"/>
                <a:gd name="T23" fmla="*/ 27 h 108"/>
                <a:gd name="T24" fmla="*/ 43 w 99"/>
                <a:gd name="T25" fmla="*/ 21 h 108"/>
                <a:gd name="T26" fmla="*/ 41 w 99"/>
                <a:gd name="T27" fmla="*/ 21 h 108"/>
                <a:gd name="T28" fmla="*/ 34 w 99"/>
                <a:gd name="T29" fmla="*/ 12 h 108"/>
                <a:gd name="T30" fmla="*/ 23 w 99"/>
                <a:gd name="T31" fmla="*/ 7 h 108"/>
                <a:gd name="T32" fmla="*/ 14 w 99"/>
                <a:gd name="T33" fmla="*/ 3 h 108"/>
                <a:gd name="T34" fmla="*/ 7 w 99"/>
                <a:gd name="T35" fmla="*/ 0 h 108"/>
                <a:gd name="T36" fmla="*/ 0 w 99"/>
                <a:gd name="T37" fmla="*/ 0 h 108"/>
                <a:gd name="T38" fmla="*/ 5 w 99"/>
                <a:gd name="T39" fmla="*/ 12 h 108"/>
                <a:gd name="T40" fmla="*/ 5 w 99"/>
                <a:gd name="T41" fmla="*/ 21 h 108"/>
                <a:gd name="T42" fmla="*/ 7 w 99"/>
                <a:gd name="T43" fmla="*/ 25 h 108"/>
                <a:gd name="T44" fmla="*/ 9 w 99"/>
                <a:gd name="T45" fmla="*/ 32 h 108"/>
                <a:gd name="T46" fmla="*/ 11 w 99"/>
                <a:gd name="T47" fmla="*/ 39 h 108"/>
                <a:gd name="T48" fmla="*/ 16 w 99"/>
                <a:gd name="T49" fmla="*/ 48 h 108"/>
                <a:gd name="T50" fmla="*/ 18 w 99"/>
                <a:gd name="T51" fmla="*/ 63 h 108"/>
                <a:gd name="T52" fmla="*/ 18 w 99"/>
                <a:gd name="T53" fmla="*/ 81 h 108"/>
                <a:gd name="T54" fmla="*/ 18 w 99"/>
                <a:gd name="T55" fmla="*/ 92 h 108"/>
                <a:gd name="T56" fmla="*/ 36 w 99"/>
                <a:gd name="T57" fmla="*/ 86 h 108"/>
                <a:gd name="T58" fmla="*/ 47 w 99"/>
                <a:gd name="T59" fmla="*/ 83 h 108"/>
                <a:gd name="T60" fmla="*/ 59 w 99"/>
                <a:gd name="T61" fmla="*/ 83 h 108"/>
                <a:gd name="T62" fmla="*/ 68 w 99"/>
                <a:gd name="T63" fmla="*/ 81 h 108"/>
                <a:gd name="T64" fmla="*/ 74 w 99"/>
                <a:gd name="T65" fmla="*/ 81 h 108"/>
                <a:gd name="T66" fmla="*/ 81 w 99"/>
                <a:gd name="T67" fmla="*/ 90 h 108"/>
                <a:gd name="T68" fmla="*/ 85 w 99"/>
                <a:gd name="T69" fmla="*/ 108 h 108"/>
                <a:gd name="T70" fmla="*/ 90 w 99"/>
                <a:gd name="T71" fmla="*/ 99 h 108"/>
                <a:gd name="T72" fmla="*/ 97 w 99"/>
                <a:gd name="T73" fmla="*/ 9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" h="108">
                  <a:moveTo>
                    <a:pt x="97" y="90"/>
                  </a:moveTo>
                  <a:lnTo>
                    <a:pt x="99" y="90"/>
                  </a:lnTo>
                  <a:lnTo>
                    <a:pt x="97" y="88"/>
                  </a:lnTo>
                  <a:lnTo>
                    <a:pt x="97" y="88"/>
                  </a:lnTo>
                  <a:lnTo>
                    <a:pt x="94" y="88"/>
                  </a:lnTo>
                  <a:lnTo>
                    <a:pt x="94" y="88"/>
                  </a:lnTo>
                  <a:lnTo>
                    <a:pt x="92" y="74"/>
                  </a:lnTo>
                  <a:lnTo>
                    <a:pt x="77" y="70"/>
                  </a:lnTo>
                  <a:lnTo>
                    <a:pt x="77" y="68"/>
                  </a:lnTo>
                  <a:lnTo>
                    <a:pt x="77" y="65"/>
                  </a:lnTo>
                  <a:lnTo>
                    <a:pt x="77" y="59"/>
                  </a:lnTo>
                  <a:lnTo>
                    <a:pt x="77" y="54"/>
                  </a:lnTo>
                  <a:lnTo>
                    <a:pt x="77" y="54"/>
                  </a:lnTo>
                  <a:lnTo>
                    <a:pt x="77" y="52"/>
                  </a:lnTo>
                  <a:lnTo>
                    <a:pt x="77" y="54"/>
                  </a:lnTo>
                  <a:lnTo>
                    <a:pt x="79" y="54"/>
                  </a:lnTo>
                  <a:lnTo>
                    <a:pt x="81" y="52"/>
                  </a:lnTo>
                  <a:lnTo>
                    <a:pt x="83" y="50"/>
                  </a:lnTo>
                  <a:lnTo>
                    <a:pt x="88" y="45"/>
                  </a:lnTo>
                  <a:lnTo>
                    <a:pt x="90" y="41"/>
                  </a:lnTo>
                  <a:lnTo>
                    <a:pt x="90" y="39"/>
                  </a:lnTo>
                  <a:lnTo>
                    <a:pt x="90" y="36"/>
                  </a:lnTo>
                  <a:lnTo>
                    <a:pt x="90" y="36"/>
                  </a:lnTo>
                  <a:lnTo>
                    <a:pt x="72" y="27"/>
                  </a:lnTo>
                  <a:lnTo>
                    <a:pt x="56" y="27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1" y="21"/>
                  </a:lnTo>
                  <a:lnTo>
                    <a:pt x="38" y="16"/>
                  </a:lnTo>
                  <a:lnTo>
                    <a:pt x="34" y="12"/>
                  </a:lnTo>
                  <a:lnTo>
                    <a:pt x="29" y="9"/>
                  </a:lnTo>
                  <a:lnTo>
                    <a:pt x="23" y="7"/>
                  </a:lnTo>
                  <a:lnTo>
                    <a:pt x="18" y="5"/>
                  </a:lnTo>
                  <a:lnTo>
                    <a:pt x="14" y="3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3" y="7"/>
                  </a:lnTo>
                  <a:lnTo>
                    <a:pt x="5" y="12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7" y="25"/>
                  </a:lnTo>
                  <a:lnTo>
                    <a:pt x="7" y="27"/>
                  </a:lnTo>
                  <a:lnTo>
                    <a:pt x="9" y="32"/>
                  </a:lnTo>
                  <a:lnTo>
                    <a:pt x="9" y="36"/>
                  </a:lnTo>
                  <a:lnTo>
                    <a:pt x="11" y="39"/>
                  </a:lnTo>
                  <a:lnTo>
                    <a:pt x="14" y="43"/>
                  </a:lnTo>
                  <a:lnTo>
                    <a:pt x="16" y="48"/>
                  </a:lnTo>
                  <a:lnTo>
                    <a:pt x="18" y="54"/>
                  </a:lnTo>
                  <a:lnTo>
                    <a:pt x="18" y="63"/>
                  </a:lnTo>
                  <a:lnTo>
                    <a:pt x="18" y="70"/>
                  </a:lnTo>
                  <a:lnTo>
                    <a:pt x="18" y="81"/>
                  </a:lnTo>
                  <a:lnTo>
                    <a:pt x="18" y="88"/>
                  </a:lnTo>
                  <a:lnTo>
                    <a:pt x="18" y="92"/>
                  </a:lnTo>
                  <a:lnTo>
                    <a:pt x="27" y="88"/>
                  </a:lnTo>
                  <a:lnTo>
                    <a:pt x="36" y="86"/>
                  </a:lnTo>
                  <a:lnTo>
                    <a:pt x="41" y="83"/>
                  </a:lnTo>
                  <a:lnTo>
                    <a:pt x="47" y="83"/>
                  </a:lnTo>
                  <a:lnTo>
                    <a:pt x="54" y="83"/>
                  </a:lnTo>
                  <a:lnTo>
                    <a:pt x="59" y="83"/>
                  </a:lnTo>
                  <a:lnTo>
                    <a:pt x="63" y="81"/>
                  </a:lnTo>
                  <a:lnTo>
                    <a:pt x="68" y="81"/>
                  </a:lnTo>
                  <a:lnTo>
                    <a:pt x="70" y="81"/>
                  </a:lnTo>
                  <a:lnTo>
                    <a:pt x="74" y="81"/>
                  </a:lnTo>
                  <a:lnTo>
                    <a:pt x="79" y="86"/>
                  </a:lnTo>
                  <a:lnTo>
                    <a:pt x="81" y="90"/>
                  </a:lnTo>
                  <a:lnTo>
                    <a:pt x="83" y="99"/>
                  </a:lnTo>
                  <a:lnTo>
                    <a:pt x="85" y="108"/>
                  </a:lnTo>
                  <a:lnTo>
                    <a:pt x="85" y="104"/>
                  </a:lnTo>
                  <a:lnTo>
                    <a:pt x="90" y="99"/>
                  </a:lnTo>
                  <a:lnTo>
                    <a:pt x="94" y="95"/>
                  </a:lnTo>
                  <a:lnTo>
                    <a:pt x="97" y="9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73" name="Freeform 182"/>
            <p:cNvSpPr>
              <a:spLocks/>
            </p:cNvSpPr>
            <p:nvPr/>
          </p:nvSpPr>
          <p:spPr bwMode="auto">
            <a:xfrm>
              <a:off x="7032625" y="2676525"/>
              <a:ext cx="19050" cy="28575"/>
            </a:xfrm>
            <a:custGeom>
              <a:avLst/>
              <a:gdLst>
                <a:gd name="T0" fmla="*/ 9 w 12"/>
                <a:gd name="T1" fmla="*/ 7 h 18"/>
                <a:gd name="T2" fmla="*/ 12 w 12"/>
                <a:gd name="T3" fmla="*/ 2 h 18"/>
                <a:gd name="T4" fmla="*/ 12 w 12"/>
                <a:gd name="T5" fmla="*/ 0 h 18"/>
                <a:gd name="T6" fmla="*/ 9 w 12"/>
                <a:gd name="T7" fmla="*/ 5 h 18"/>
                <a:gd name="T8" fmla="*/ 5 w 12"/>
                <a:gd name="T9" fmla="*/ 9 h 18"/>
                <a:gd name="T10" fmla="*/ 0 w 12"/>
                <a:gd name="T11" fmla="*/ 14 h 18"/>
                <a:gd name="T12" fmla="*/ 0 w 12"/>
                <a:gd name="T13" fmla="*/ 18 h 18"/>
                <a:gd name="T14" fmla="*/ 0 w 12"/>
                <a:gd name="T15" fmla="*/ 18 h 18"/>
                <a:gd name="T16" fmla="*/ 3 w 12"/>
                <a:gd name="T17" fmla="*/ 16 h 18"/>
                <a:gd name="T18" fmla="*/ 3 w 12"/>
                <a:gd name="T19" fmla="*/ 16 h 18"/>
                <a:gd name="T20" fmla="*/ 5 w 12"/>
                <a:gd name="T21" fmla="*/ 14 h 18"/>
                <a:gd name="T22" fmla="*/ 7 w 12"/>
                <a:gd name="T23" fmla="*/ 11 h 18"/>
                <a:gd name="T24" fmla="*/ 9 w 12"/>
                <a:gd name="T2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9" y="7"/>
                  </a:moveTo>
                  <a:lnTo>
                    <a:pt x="12" y="2"/>
                  </a:lnTo>
                  <a:lnTo>
                    <a:pt x="12" y="0"/>
                  </a:lnTo>
                  <a:lnTo>
                    <a:pt x="9" y="5"/>
                  </a:lnTo>
                  <a:lnTo>
                    <a:pt x="5" y="9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5" y="14"/>
                  </a:lnTo>
                  <a:lnTo>
                    <a:pt x="7" y="11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74" name="Freeform 183"/>
            <p:cNvSpPr>
              <a:spLocks/>
            </p:cNvSpPr>
            <p:nvPr/>
          </p:nvSpPr>
          <p:spPr bwMode="auto">
            <a:xfrm>
              <a:off x="7032625" y="2676525"/>
              <a:ext cx="19050" cy="28575"/>
            </a:xfrm>
            <a:custGeom>
              <a:avLst/>
              <a:gdLst>
                <a:gd name="T0" fmla="*/ 9 w 12"/>
                <a:gd name="T1" fmla="*/ 7 h 18"/>
                <a:gd name="T2" fmla="*/ 12 w 12"/>
                <a:gd name="T3" fmla="*/ 2 h 18"/>
                <a:gd name="T4" fmla="*/ 12 w 12"/>
                <a:gd name="T5" fmla="*/ 0 h 18"/>
                <a:gd name="T6" fmla="*/ 9 w 12"/>
                <a:gd name="T7" fmla="*/ 5 h 18"/>
                <a:gd name="T8" fmla="*/ 5 w 12"/>
                <a:gd name="T9" fmla="*/ 9 h 18"/>
                <a:gd name="T10" fmla="*/ 0 w 12"/>
                <a:gd name="T11" fmla="*/ 14 h 18"/>
                <a:gd name="T12" fmla="*/ 0 w 12"/>
                <a:gd name="T13" fmla="*/ 18 h 18"/>
                <a:gd name="T14" fmla="*/ 0 w 12"/>
                <a:gd name="T15" fmla="*/ 18 h 18"/>
                <a:gd name="T16" fmla="*/ 3 w 12"/>
                <a:gd name="T17" fmla="*/ 16 h 18"/>
                <a:gd name="T18" fmla="*/ 3 w 12"/>
                <a:gd name="T19" fmla="*/ 16 h 18"/>
                <a:gd name="T20" fmla="*/ 5 w 12"/>
                <a:gd name="T21" fmla="*/ 14 h 18"/>
                <a:gd name="T22" fmla="*/ 7 w 12"/>
                <a:gd name="T23" fmla="*/ 11 h 18"/>
                <a:gd name="T24" fmla="*/ 9 w 12"/>
                <a:gd name="T2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9" y="7"/>
                  </a:moveTo>
                  <a:lnTo>
                    <a:pt x="12" y="2"/>
                  </a:lnTo>
                  <a:lnTo>
                    <a:pt x="12" y="0"/>
                  </a:lnTo>
                  <a:lnTo>
                    <a:pt x="9" y="5"/>
                  </a:lnTo>
                  <a:lnTo>
                    <a:pt x="5" y="9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5" y="14"/>
                  </a:lnTo>
                  <a:lnTo>
                    <a:pt x="7" y="11"/>
                  </a:lnTo>
                  <a:lnTo>
                    <a:pt x="9" y="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75" name="Freeform 184"/>
            <p:cNvSpPr>
              <a:spLocks/>
            </p:cNvSpPr>
            <p:nvPr/>
          </p:nvSpPr>
          <p:spPr bwMode="auto">
            <a:xfrm>
              <a:off x="7364413" y="2647950"/>
              <a:ext cx="220663" cy="484188"/>
            </a:xfrm>
            <a:custGeom>
              <a:avLst/>
              <a:gdLst>
                <a:gd name="T0" fmla="*/ 40 w 139"/>
                <a:gd name="T1" fmla="*/ 188 h 305"/>
                <a:gd name="T2" fmla="*/ 11 w 139"/>
                <a:gd name="T3" fmla="*/ 195 h 305"/>
                <a:gd name="T4" fmla="*/ 9 w 139"/>
                <a:gd name="T5" fmla="*/ 197 h 305"/>
                <a:gd name="T6" fmla="*/ 9 w 139"/>
                <a:gd name="T7" fmla="*/ 200 h 305"/>
                <a:gd name="T8" fmla="*/ 0 w 139"/>
                <a:gd name="T9" fmla="*/ 211 h 305"/>
                <a:gd name="T10" fmla="*/ 2 w 139"/>
                <a:gd name="T11" fmla="*/ 227 h 305"/>
                <a:gd name="T12" fmla="*/ 16 w 139"/>
                <a:gd name="T13" fmla="*/ 236 h 305"/>
                <a:gd name="T14" fmla="*/ 34 w 139"/>
                <a:gd name="T15" fmla="*/ 265 h 305"/>
                <a:gd name="T16" fmla="*/ 52 w 139"/>
                <a:gd name="T17" fmla="*/ 303 h 305"/>
                <a:gd name="T18" fmla="*/ 79 w 139"/>
                <a:gd name="T19" fmla="*/ 283 h 305"/>
                <a:gd name="T20" fmla="*/ 108 w 139"/>
                <a:gd name="T21" fmla="*/ 262 h 305"/>
                <a:gd name="T22" fmla="*/ 132 w 139"/>
                <a:gd name="T23" fmla="*/ 229 h 305"/>
                <a:gd name="T24" fmla="*/ 139 w 139"/>
                <a:gd name="T25" fmla="*/ 200 h 305"/>
                <a:gd name="T26" fmla="*/ 135 w 139"/>
                <a:gd name="T27" fmla="*/ 166 h 305"/>
                <a:gd name="T28" fmla="*/ 103 w 139"/>
                <a:gd name="T29" fmla="*/ 135 h 305"/>
                <a:gd name="T30" fmla="*/ 72 w 139"/>
                <a:gd name="T31" fmla="*/ 101 h 305"/>
                <a:gd name="T32" fmla="*/ 65 w 139"/>
                <a:gd name="T33" fmla="*/ 76 h 305"/>
                <a:gd name="T34" fmla="*/ 83 w 139"/>
                <a:gd name="T35" fmla="*/ 52 h 305"/>
                <a:gd name="T36" fmla="*/ 101 w 139"/>
                <a:gd name="T37" fmla="*/ 34 h 305"/>
                <a:gd name="T38" fmla="*/ 101 w 139"/>
                <a:gd name="T39" fmla="*/ 23 h 305"/>
                <a:gd name="T40" fmla="*/ 92 w 139"/>
                <a:gd name="T41" fmla="*/ 14 h 305"/>
                <a:gd name="T42" fmla="*/ 76 w 139"/>
                <a:gd name="T43" fmla="*/ 2 h 305"/>
                <a:gd name="T44" fmla="*/ 65 w 139"/>
                <a:gd name="T45" fmla="*/ 0 h 305"/>
                <a:gd name="T46" fmla="*/ 61 w 139"/>
                <a:gd name="T47" fmla="*/ 0 h 305"/>
                <a:gd name="T48" fmla="*/ 52 w 139"/>
                <a:gd name="T49" fmla="*/ 0 h 305"/>
                <a:gd name="T50" fmla="*/ 31 w 139"/>
                <a:gd name="T51" fmla="*/ 5 h 305"/>
                <a:gd name="T52" fmla="*/ 22 w 139"/>
                <a:gd name="T53" fmla="*/ 5 h 305"/>
                <a:gd name="T54" fmla="*/ 7 w 139"/>
                <a:gd name="T55" fmla="*/ 9 h 305"/>
                <a:gd name="T56" fmla="*/ 11 w 139"/>
                <a:gd name="T57" fmla="*/ 27 h 305"/>
                <a:gd name="T58" fmla="*/ 13 w 139"/>
                <a:gd name="T59" fmla="*/ 34 h 305"/>
                <a:gd name="T60" fmla="*/ 13 w 139"/>
                <a:gd name="T61" fmla="*/ 34 h 305"/>
                <a:gd name="T62" fmla="*/ 13 w 139"/>
                <a:gd name="T63" fmla="*/ 41 h 305"/>
                <a:gd name="T64" fmla="*/ 20 w 139"/>
                <a:gd name="T65" fmla="*/ 47 h 305"/>
                <a:gd name="T66" fmla="*/ 36 w 139"/>
                <a:gd name="T67" fmla="*/ 50 h 305"/>
                <a:gd name="T68" fmla="*/ 52 w 139"/>
                <a:gd name="T69" fmla="*/ 56 h 305"/>
                <a:gd name="T70" fmla="*/ 49 w 139"/>
                <a:gd name="T71" fmla="*/ 61 h 305"/>
                <a:gd name="T72" fmla="*/ 43 w 139"/>
                <a:gd name="T73" fmla="*/ 67 h 305"/>
                <a:gd name="T74" fmla="*/ 38 w 139"/>
                <a:gd name="T75" fmla="*/ 76 h 305"/>
                <a:gd name="T76" fmla="*/ 38 w 139"/>
                <a:gd name="T77" fmla="*/ 88 h 305"/>
                <a:gd name="T78" fmla="*/ 45 w 139"/>
                <a:gd name="T79" fmla="*/ 94 h 305"/>
                <a:gd name="T80" fmla="*/ 58 w 139"/>
                <a:gd name="T81" fmla="*/ 103 h 305"/>
                <a:gd name="T82" fmla="*/ 74 w 139"/>
                <a:gd name="T83" fmla="*/ 117 h 305"/>
                <a:gd name="T84" fmla="*/ 79 w 139"/>
                <a:gd name="T85" fmla="*/ 126 h 305"/>
                <a:gd name="T86" fmla="*/ 87 w 139"/>
                <a:gd name="T87" fmla="*/ 137 h 305"/>
                <a:gd name="T88" fmla="*/ 94 w 139"/>
                <a:gd name="T89" fmla="*/ 146 h 305"/>
                <a:gd name="T90" fmla="*/ 96 w 139"/>
                <a:gd name="T91" fmla="*/ 153 h 305"/>
                <a:gd name="T92" fmla="*/ 103 w 139"/>
                <a:gd name="T93" fmla="*/ 166 h 305"/>
                <a:gd name="T94" fmla="*/ 103 w 139"/>
                <a:gd name="T95" fmla="*/ 168 h 305"/>
                <a:gd name="T96" fmla="*/ 99 w 139"/>
                <a:gd name="T97" fmla="*/ 171 h 305"/>
                <a:gd name="T98" fmla="*/ 94 w 139"/>
                <a:gd name="T99" fmla="*/ 182 h 305"/>
                <a:gd name="T100" fmla="*/ 92 w 139"/>
                <a:gd name="T101" fmla="*/ 184 h 305"/>
                <a:gd name="T102" fmla="*/ 90 w 139"/>
                <a:gd name="T103" fmla="*/ 184 h 305"/>
                <a:gd name="T104" fmla="*/ 79 w 139"/>
                <a:gd name="T105" fmla="*/ 191 h 305"/>
                <a:gd name="T106" fmla="*/ 61 w 139"/>
                <a:gd name="T107" fmla="*/ 18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9" h="305">
                  <a:moveTo>
                    <a:pt x="61" y="188"/>
                  </a:moveTo>
                  <a:lnTo>
                    <a:pt x="56" y="188"/>
                  </a:lnTo>
                  <a:lnTo>
                    <a:pt x="40" y="188"/>
                  </a:lnTo>
                  <a:lnTo>
                    <a:pt x="29" y="188"/>
                  </a:lnTo>
                  <a:lnTo>
                    <a:pt x="16" y="193"/>
                  </a:lnTo>
                  <a:lnTo>
                    <a:pt x="11" y="195"/>
                  </a:lnTo>
                  <a:lnTo>
                    <a:pt x="9" y="195"/>
                  </a:lnTo>
                  <a:lnTo>
                    <a:pt x="9" y="195"/>
                  </a:lnTo>
                  <a:lnTo>
                    <a:pt x="9" y="197"/>
                  </a:lnTo>
                  <a:lnTo>
                    <a:pt x="9" y="197"/>
                  </a:lnTo>
                  <a:lnTo>
                    <a:pt x="9" y="197"/>
                  </a:lnTo>
                  <a:lnTo>
                    <a:pt x="9" y="200"/>
                  </a:lnTo>
                  <a:lnTo>
                    <a:pt x="5" y="202"/>
                  </a:lnTo>
                  <a:lnTo>
                    <a:pt x="0" y="206"/>
                  </a:lnTo>
                  <a:lnTo>
                    <a:pt x="0" y="211"/>
                  </a:lnTo>
                  <a:lnTo>
                    <a:pt x="0" y="215"/>
                  </a:lnTo>
                  <a:lnTo>
                    <a:pt x="0" y="220"/>
                  </a:lnTo>
                  <a:lnTo>
                    <a:pt x="2" y="227"/>
                  </a:lnTo>
                  <a:lnTo>
                    <a:pt x="7" y="229"/>
                  </a:lnTo>
                  <a:lnTo>
                    <a:pt x="11" y="231"/>
                  </a:lnTo>
                  <a:lnTo>
                    <a:pt x="16" y="236"/>
                  </a:lnTo>
                  <a:lnTo>
                    <a:pt x="20" y="242"/>
                  </a:lnTo>
                  <a:lnTo>
                    <a:pt x="27" y="251"/>
                  </a:lnTo>
                  <a:lnTo>
                    <a:pt x="34" y="265"/>
                  </a:lnTo>
                  <a:lnTo>
                    <a:pt x="40" y="280"/>
                  </a:lnTo>
                  <a:lnTo>
                    <a:pt x="45" y="294"/>
                  </a:lnTo>
                  <a:lnTo>
                    <a:pt x="52" y="303"/>
                  </a:lnTo>
                  <a:lnTo>
                    <a:pt x="58" y="305"/>
                  </a:lnTo>
                  <a:lnTo>
                    <a:pt x="67" y="296"/>
                  </a:lnTo>
                  <a:lnTo>
                    <a:pt x="79" y="283"/>
                  </a:lnTo>
                  <a:lnTo>
                    <a:pt x="90" y="276"/>
                  </a:lnTo>
                  <a:lnTo>
                    <a:pt x="99" y="269"/>
                  </a:lnTo>
                  <a:lnTo>
                    <a:pt x="108" y="262"/>
                  </a:lnTo>
                  <a:lnTo>
                    <a:pt x="117" y="251"/>
                  </a:lnTo>
                  <a:lnTo>
                    <a:pt x="126" y="238"/>
                  </a:lnTo>
                  <a:lnTo>
                    <a:pt x="132" y="229"/>
                  </a:lnTo>
                  <a:lnTo>
                    <a:pt x="137" y="222"/>
                  </a:lnTo>
                  <a:lnTo>
                    <a:pt x="139" y="213"/>
                  </a:lnTo>
                  <a:lnTo>
                    <a:pt x="139" y="200"/>
                  </a:lnTo>
                  <a:lnTo>
                    <a:pt x="137" y="184"/>
                  </a:lnTo>
                  <a:lnTo>
                    <a:pt x="135" y="175"/>
                  </a:lnTo>
                  <a:lnTo>
                    <a:pt x="135" y="166"/>
                  </a:lnTo>
                  <a:lnTo>
                    <a:pt x="128" y="157"/>
                  </a:lnTo>
                  <a:lnTo>
                    <a:pt x="119" y="148"/>
                  </a:lnTo>
                  <a:lnTo>
                    <a:pt x="103" y="135"/>
                  </a:lnTo>
                  <a:lnTo>
                    <a:pt x="90" y="123"/>
                  </a:lnTo>
                  <a:lnTo>
                    <a:pt x="79" y="115"/>
                  </a:lnTo>
                  <a:lnTo>
                    <a:pt x="72" y="101"/>
                  </a:lnTo>
                  <a:lnTo>
                    <a:pt x="70" y="90"/>
                  </a:lnTo>
                  <a:lnTo>
                    <a:pt x="65" y="83"/>
                  </a:lnTo>
                  <a:lnTo>
                    <a:pt x="65" y="76"/>
                  </a:lnTo>
                  <a:lnTo>
                    <a:pt x="67" y="70"/>
                  </a:lnTo>
                  <a:lnTo>
                    <a:pt x="76" y="61"/>
                  </a:lnTo>
                  <a:lnTo>
                    <a:pt x="83" y="52"/>
                  </a:lnTo>
                  <a:lnTo>
                    <a:pt x="90" y="45"/>
                  </a:lnTo>
                  <a:lnTo>
                    <a:pt x="96" y="38"/>
                  </a:lnTo>
                  <a:lnTo>
                    <a:pt x="101" y="34"/>
                  </a:lnTo>
                  <a:lnTo>
                    <a:pt x="101" y="29"/>
                  </a:lnTo>
                  <a:lnTo>
                    <a:pt x="101" y="25"/>
                  </a:lnTo>
                  <a:lnTo>
                    <a:pt x="101" y="23"/>
                  </a:lnTo>
                  <a:lnTo>
                    <a:pt x="99" y="20"/>
                  </a:lnTo>
                  <a:lnTo>
                    <a:pt x="96" y="16"/>
                  </a:lnTo>
                  <a:lnTo>
                    <a:pt x="92" y="14"/>
                  </a:lnTo>
                  <a:lnTo>
                    <a:pt x="85" y="9"/>
                  </a:lnTo>
                  <a:lnTo>
                    <a:pt x="81" y="5"/>
                  </a:lnTo>
                  <a:lnTo>
                    <a:pt x="76" y="2"/>
                  </a:lnTo>
                  <a:lnTo>
                    <a:pt x="74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45" y="2"/>
                  </a:lnTo>
                  <a:lnTo>
                    <a:pt x="38" y="5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18" y="7"/>
                  </a:lnTo>
                  <a:lnTo>
                    <a:pt x="13" y="9"/>
                  </a:lnTo>
                  <a:lnTo>
                    <a:pt x="7" y="9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11" y="27"/>
                  </a:lnTo>
                  <a:lnTo>
                    <a:pt x="13" y="32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3" y="36"/>
                  </a:lnTo>
                  <a:lnTo>
                    <a:pt x="13" y="38"/>
                  </a:lnTo>
                  <a:lnTo>
                    <a:pt x="13" y="41"/>
                  </a:lnTo>
                  <a:lnTo>
                    <a:pt x="16" y="45"/>
                  </a:lnTo>
                  <a:lnTo>
                    <a:pt x="18" y="47"/>
                  </a:lnTo>
                  <a:lnTo>
                    <a:pt x="20" y="47"/>
                  </a:lnTo>
                  <a:lnTo>
                    <a:pt x="25" y="47"/>
                  </a:lnTo>
                  <a:lnTo>
                    <a:pt x="29" y="47"/>
                  </a:lnTo>
                  <a:lnTo>
                    <a:pt x="36" y="50"/>
                  </a:lnTo>
                  <a:lnTo>
                    <a:pt x="43" y="52"/>
                  </a:lnTo>
                  <a:lnTo>
                    <a:pt x="49" y="54"/>
                  </a:lnTo>
                  <a:lnTo>
                    <a:pt x="52" y="56"/>
                  </a:lnTo>
                  <a:lnTo>
                    <a:pt x="52" y="58"/>
                  </a:lnTo>
                  <a:lnTo>
                    <a:pt x="52" y="61"/>
                  </a:lnTo>
                  <a:lnTo>
                    <a:pt x="49" y="61"/>
                  </a:lnTo>
                  <a:lnTo>
                    <a:pt x="47" y="63"/>
                  </a:lnTo>
                  <a:lnTo>
                    <a:pt x="45" y="65"/>
                  </a:lnTo>
                  <a:lnTo>
                    <a:pt x="43" y="67"/>
                  </a:lnTo>
                  <a:lnTo>
                    <a:pt x="40" y="72"/>
                  </a:lnTo>
                  <a:lnTo>
                    <a:pt x="40" y="74"/>
                  </a:lnTo>
                  <a:lnTo>
                    <a:pt x="38" y="76"/>
                  </a:lnTo>
                  <a:lnTo>
                    <a:pt x="36" y="79"/>
                  </a:lnTo>
                  <a:lnTo>
                    <a:pt x="36" y="83"/>
                  </a:lnTo>
                  <a:lnTo>
                    <a:pt x="38" y="88"/>
                  </a:lnTo>
                  <a:lnTo>
                    <a:pt x="40" y="90"/>
                  </a:lnTo>
                  <a:lnTo>
                    <a:pt x="43" y="94"/>
                  </a:lnTo>
                  <a:lnTo>
                    <a:pt x="45" y="94"/>
                  </a:lnTo>
                  <a:lnTo>
                    <a:pt x="49" y="97"/>
                  </a:lnTo>
                  <a:lnTo>
                    <a:pt x="54" y="99"/>
                  </a:lnTo>
                  <a:lnTo>
                    <a:pt x="58" y="103"/>
                  </a:lnTo>
                  <a:lnTo>
                    <a:pt x="65" y="108"/>
                  </a:lnTo>
                  <a:lnTo>
                    <a:pt x="70" y="115"/>
                  </a:lnTo>
                  <a:lnTo>
                    <a:pt x="74" y="117"/>
                  </a:lnTo>
                  <a:lnTo>
                    <a:pt x="76" y="121"/>
                  </a:lnTo>
                  <a:lnTo>
                    <a:pt x="76" y="123"/>
                  </a:lnTo>
                  <a:lnTo>
                    <a:pt x="79" y="126"/>
                  </a:lnTo>
                  <a:lnTo>
                    <a:pt x="81" y="128"/>
                  </a:lnTo>
                  <a:lnTo>
                    <a:pt x="83" y="130"/>
                  </a:lnTo>
                  <a:lnTo>
                    <a:pt x="87" y="137"/>
                  </a:lnTo>
                  <a:lnTo>
                    <a:pt x="92" y="141"/>
                  </a:lnTo>
                  <a:lnTo>
                    <a:pt x="94" y="144"/>
                  </a:lnTo>
                  <a:lnTo>
                    <a:pt x="94" y="146"/>
                  </a:lnTo>
                  <a:lnTo>
                    <a:pt x="96" y="148"/>
                  </a:lnTo>
                  <a:lnTo>
                    <a:pt x="96" y="150"/>
                  </a:lnTo>
                  <a:lnTo>
                    <a:pt x="96" y="153"/>
                  </a:lnTo>
                  <a:lnTo>
                    <a:pt x="99" y="155"/>
                  </a:lnTo>
                  <a:lnTo>
                    <a:pt x="101" y="162"/>
                  </a:lnTo>
                  <a:lnTo>
                    <a:pt x="103" y="166"/>
                  </a:lnTo>
                  <a:lnTo>
                    <a:pt x="103" y="168"/>
                  </a:lnTo>
                  <a:lnTo>
                    <a:pt x="103" y="168"/>
                  </a:lnTo>
                  <a:lnTo>
                    <a:pt x="103" y="168"/>
                  </a:lnTo>
                  <a:lnTo>
                    <a:pt x="103" y="168"/>
                  </a:lnTo>
                  <a:lnTo>
                    <a:pt x="101" y="168"/>
                  </a:lnTo>
                  <a:lnTo>
                    <a:pt x="99" y="171"/>
                  </a:lnTo>
                  <a:lnTo>
                    <a:pt x="96" y="173"/>
                  </a:lnTo>
                  <a:lnTo>
                    <a:pt x="94" y="177"/>
                  </a:lnTo>
                  <a:lnTo>
                    <a:pt x="94" y="182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0" y="182"/>
                  </a:lnTo>
                  <a:lnTo>
                    <a:pt x="90" y="184"/>
                  </a:lnTo>
                  <a:lnTo>
                    <a:pt x="87" y="186"/>
                  </a:lnTo>
                  <a:lnTo>
                    <a:pt x="83" y="188"/>
                  </a:lnTo>
                  <a:lnTo>
                    <a:pt x="79" y="191"/>
                  </a:lnTo>
                  <a:lnTo>
                    <a:pt x="74" y="188"/>
                  </a:lnTo>
                  <a:lnTo>
                    <a:pt x="70" y="188"/>
                  </a:lnTo>
                  <a:lnTo>
                    <a:pt x="61" y="18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76" name="Freeform 185"/>
            <p:cNvSpPr>
              <a:spLocks/>
            </p:cNvSpPr>
            <p:nvPr/>
          </p:nvSpPr>
          <p:spPr bwMode="auto">
            <a:xfrm>
              <a:off x="7364413" y="2647950"/>
              <a:ext cx="220663" cy="484188"/>
            </a:xfrm>
            <a:custGeom>
              <a:avLst/>
              <a:gdLst>
                <a:gd name="T0" fmla="*/ 40 w 139"/>
                <a:gd name="T1" fmla="*/ 188 h 305"/>
                <a:gd name="T2" fmla="*/ 11 w 139"/>
                <a:gd name="T3" fmla="*/ 195 h 305"/>
                <a:gd name="T4" fmla="*/ 9 w 139"/>
                <a:gd name="T5" fmla="*/ 197 h 305"/>
                <a:gd name="T6" fmla="*/ 9 w 139"/>
                <a:gd name="T7" fmla="*/ 200 h 305"/>
                <a:gd name="T8" fmla="*/ 0 w 139"/>
                <a:gd name="T9" fmla="*/ 211 h 305"/>
                <a:gd name="T10" fmla="*/ 2 w 139"/>
                <a:gd name="T11" fmla="*/ 227 h 305"/>
                <a:gd name="T12" fmla="*/ 16 w 139"/>
                <a:gd name="T13" fmla="*/ 236 h 305"/>
                <a:gd name="T14" fmla="*/ 34 w 139"/>
                <a:gd name="T15" fmla="*/ 265 h 305"/>
                <a:gd name="T16" fmla="*/ 52 w 139"/>
                <a:gd name="T17" fmla="*/ 303 h 305"/>
                <a:gd name="T18" fmla="*/ 79 w 139"/>
                <a:gd name="T19" fmla="*/ 283 h 305"/>
                <a:gd name="T20" fmla="*/ 108 w 139"/>
                <a:gd name="T21" fmla="*/ 262 h 305"/>
                <a:gd name="T22" fmla="*/ 132 w 139"/>
                <a:gd name="T23" fmla="*/ 229 h 305"/>
                <a:gd name="T24" fmla="*/ 139 w 139"/>
                <a:gd name="T25" fmla="*/ 200 h 305"/>
                <a:gd name="T26" fmla="*/ 135 w 139"/>
                <a:gd name="T27" fmla="*/ 166 h 305"/>
                <a:gd name="T28" fmla="*/ 103 w 139"/>
                <a:gd name="T29" fmla="*/ 135 h 305"/>
                <a:gd name="T30" fmla="*/ 72 w 139"/>
                <a:gd name="T31" fmla="*/ 101 h 305"/>
                <a:gd name="T32" fmla="*/ 65 w 139"/>
                <a:gd name="T33" fmla="*/ 76 h 305"/>
                <a:gd name="T34" fmla="*/ 83 w 139"/>
                <a:gd name="T35" fmla="*/ 52 h 305"/>
                <a:gd name="T36" fmla="*/ 101 w 139"/>
                <a:gd name="T37" fmla="*/ 34 h 305"/>
                <a:gd name="T38" fmla="*/ 101 w 139"/>
                <a:gd name="T39" fmla="*/ 23 h 305"/>
                <a:gd name="T40" fmla="*/ 92 w 139"/>
                <a:gd name="T41" fmla="*/ 14 h 305"/>
                <a:gd name="T42" fmla="*/ 76 w 139"/>
                <a:gd name="T43" fmla="*/ 2 h 305"/>
                <a:gd name="T44" fmla="*/ 65 w 139"/>
                <a:gd name="T45" fmla="*/ 0 h 305"/>
                <a:gd name="T46" fmla="*/ 61 w 139"/>
                <a:gd name="T47" fmla="*/ 0 h 305"/>
                <a:gd name="T48" fmla="*/ 52 w 139"/>
                <a:gd name="T49" fmla="*/ 0 h 305"/>
                <a:gd name="T50" fmla="*/ 31 w 139"/>
                <a:gd name="T51" fmla="*/ 5 h 305"/>
                <a:gd name="T52" fmla="*/ 22 w 139"/>
                <a:gd name="T53" fmla="*/ 5 h 305"/>
                <a:gd name="T54" fmla="*/ 7 w 139"/>
                <a:gd name="T55" fmla="*/ 9 h 305"/>
                <a:gd name="T56" fmla="*/ 11 w 139"/>
                <a:gd name="T57" fmla="*/ 27 h 305"/>
                <a:gd name="T58" fmla="*/ 13 w 139"/>
                <a:gd name="T59" fmla="*/ 34 h 305"/>
                <a:gd name="T60" fmla="*/ 13 w 139"/>
                <a:gd name="T61" fmla="*/ 34 h 305"/>
                <a:gd name="T62" fmla="*/ 13 w 139"/>
                <a:gd name="T63" fmla="*/ 41 h 305"/>
                <a:gd name="T64" fmla="*/ 20 w 139"/>
                <a:gd name="T65" fmla="*/ 47 h 305"/>
                <a:gd name="T66" fmla="*/ 36 w 139"/>
                <a:gd name="T67" fmla="*/ 50 h 305"/>
                <a:gd name="T68" fmla="*/ 52 w 139"/>
                <a:gd name="T69" fmla="*/ 56 h 305"/>
                <a:gd name="T70" fmla="*/ 49 w 139"/>
                <a:gd name="T71" fmla="*/ 61 h 305"/>
                <a:gd name="T72" fmla="*/ 43 w 139"/>
                <a:gd name="T73" fmla="*/ 67 h 305"/>
                <a:gd name="T74" fmla="*/ 38 w 139"/>
                <a:gd name="T75" fmla="*/ 76 h 305"/>
                <a:gd name="T76" fmla="*/ 38 w 139"/>
                <a:gd name="T77" fmla="*/ 88 h 305"/>
                <a:gd name="T78" fmla="*/ 45 w 139"/>
                <a:gd name="T79" fmla="*/ 94 h 305"/>
                <a:gd name="T80" fmla="*/ 58 w 139"/>
                <a:gd name="T81" fmla="*/ 103 h 305"/>
                <a:gd name="T82" fmla="*/ 74 w 139"/>
                <a:gd name="T83" fmla="*/ 117 h 305"/>
                <a:gd name="T84" fmla="*/ 79 w 139"/>
                <a:gd name="T85" fmla="*/ 126 h 305"/>
                <a:gd name="T86" fmla="*/ 87 w 139"/>
                <a:gd name="T87" fmla="*/ 137 h 305"/>
                <a:gd name="T88" fmla="*/ 94 w 139"/>
                <a:gd name="T89" fmla="*/ 146 h 305"/>
                <a:gd name="T90" fmla="*/ 96 w 139"/>
                <a:gd name="T91" fmla="*/ 153 h 305"/>
                <a:gd name="T92" fmla="*/ 103 w 139"/>
                <a:gd name="T93" fmla="*/ 166 h 305"/>
                <a:gd name="T94" fmla="*/ 103 w 139"/>
                <a:gd name="T95" fmla="*/ 168 h 305"/>
                <a:gd name="T96" fmla="*/ 99 w 139"/>
                <a:gd name="T97" fmla="*/ 171 h 305"/>
                <a:gd name="T98" fmla="*/ 94 w 139"/>
                <a:gd name="T99" fmla="*/ 182 h 305"/>
                <a:gd name="T100" fmla="*/ 92 w 139"/>
                <a:gd name="T101" fmla="*/ 184 h 305"/>
                <a:gd name="T102" fmla="*/ 90 w 139"/>
                <a:gd name="T103" fmla="*/ 184 h 305"/>
                <a:gd name="T104" fmla="*/ 79 w 139"/>
                <a:gd name="T105" fmla="*/ 191 h 305"/>
                <a:gd name="T106" fmla="*/ 61 w 139"/>
                <a:gd name="T107" fmla="*/ 18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9" h="305">
                  <a:moveTo>
                    <a:pt x="61" y="188"/>
                  </a:moveTo>
                  <a:lnTo>
                    <a:pt x="56" y="188"/>
                  </a:lnTo>
                  <a:lnTo>
                    <a:pt x="40" y="188"/>
                  </a:lnTo>
                  <a:lnTo>
                    <a:pt x="29" y="188"/>
                  </a:lnTo>
                  <a:lnTo>
                    <a:pt x="16" y="193"/>
                  </a:lnTo>
                  <a:lnTo>
                    <a:pt x="11" y="195"/>
                  </a:lnTo>
                  <a:lnTo>
                    <a:pt x="9" y="195"/>
                  </a:lnTo>
                  <a:lnTo>
                    <a:pt x="9" y="195"/>
                  </a:lnTo>
                  <a:lnTo>
                    <a:pt x="9" y="197"/>
                  </a:lnTo>
                  <a:lnTo>
                    <a:pt x="9" y="197"/>
                  </a:lnTo>
                  <a:lnTo>
                    <a:pt x="9" y="197"/>
                  </a:lnTo>
                  <a:lnTo>
                    <a:pt x="9" y="200"/>
                  </a:lnTo>
                  <a:lnTo>
                    <a:pt x="5" y="202"/>
                  </a:lnTo>
                  <a:lnTo>
                    <a:pt x="0" y="206"/>
                  </a:lnTo>
                  <a:lnTo>
                    <a:pt x="0" y="211"/>
                  </a:lnTo>
                  <a:lnTo>
                    <a:pt x="0" y="215"/>
                  </a:lnTo>
                  <a:lnTo>
                    <a:pt x="0" y="220"/>
                  </a:lnTo>
                  <a:lnTo>
                    <a:pt x="2" y="227"/>
                  </a:lnTo>
                  <a:lnTo>
                    <a:pt x="7" y="229"/>
                  </a:lnTo>
                  <a:lnTo>
                    <a:pt x="11" y="231"/>
                  </a:lnTo>
                  <a:lnTo>
                    <a:pt x="16" y="236"/>
                  </a:lnTo>
                  <a:lnTo>
                    <a:pt x="20" y="242"/>
                  </a:lnTo>
                  <a:lnTo>
                    <a:pt x="27" y="251"/>
                  </a:lnTo>
                  <a:lnTo>
                    <a:pt x="34" y="265"/>
                  </a:lnTo>
                  <a:lnTo>
                    <a:pt x="40" y="280"/>
                  </a:lnTo>
                  <a:lnTo>
                    <a:pt x="45" y="294"/>
                  </a:lnTo>
                  <a:lnTo>
                    <a:pt x="52" y="303"/>
                  </a:lnTo>
                  <a:lnTo>
                    <a:pt x="58" y="305"/>
                  </a:lnTo>
                  <a:lnTo>
                    <a:pt x="67" y="296"/>
                  </a:lnTo>
                  <a:lnTo>
                    <a:pt x="79" y="283"/>
                  </a:lnTo>
                  <a:lnTo>
                    <a:pt x="90" y="276"/>
                  </a:lnTo>
                  <a:lnTo>
                    <a:pt x="99" y="269"/>
                  </a:lnTo>
                  <a:lnTo>
                    <a:pt x="108" y="262"/>
                  </a:lnTo>
                  <a:lnTo>
                    <a:pt x="117" y="251"/>
                  </a:lnTo>
                  <a:lnTo>
                    <a:pt x="126" y="238"/>
                  </a:lnTo>
                  <a:lnTo>
                    <a:pt x="132" y="229"/>
                  </a:lnTo>
                  <a:lnTo>
                    <a:pt x="137" y="222"/>
                  </a:lnTo>
                  <a:lnTo>
                    <a:pt x="139" y="213"/>
                  </a:lnTo>
                  <a:lnTo>
                    <a:pt x="139" y="200"/>
                  </a:lnTo>
                  <a:lnTo>
                    <a:pt x="137" y="184"/>
                  </a:lnTo>
                  <a:lnTo>
                    <a:pt x="135" y="175"/>
                  </a:lnTo>
                  <a:lnTo>
                    <a:pt x="135" y="166"/>
                  </a:lnTo>
                  <a:lnTo>
                    <a:pt x="128" y="157"/>
                  </a:lnTo>
                  <a:lnTo>
                    <a:pt x="119" y="148"/>
                  </a:lnTo>
                  <a:lnTo>
                    <a:pt x="103" y="135"/>
                  </a:lnTo>
                  <a:lnTo>
                    <a:pt x="90" y="123"/>
                  </a:lnTo>
                  <a:lnTo>
                    <a:pt x="79" y="115"/>
                  </a:lnTo>
                  <a:lnTo>
                    <a:pt x="72" y="101"/>
                  </a:lnTo>
                  <a:lnTo>
                    <a:pt x="70" y="90"/>
                  </a:lnTo>
                  <a:lnTo>
                    <a:pt x="65" y="83"/>
                  </a:lnTo>
                  <a:lnTo>
                    <a:pt x="65" y="76"/>
                  </a:lnTo>
                  <a:lnTo>
                    <a:pt x="67" y="70"/>
                  </a:lnTo>
                  <a:lnTo>
                    <a:pt x="76" y="61"/>
                  </a:lnTo>
                  <a:lnTo>
                    <a:pt x="83" y="52"/>
                  </a:lnTo>
                  <a:lnTo>
                    <a:pt x="90" y="45"/>
                  </a:lnTo>
                  <a:lnTo>
                    <a:pt x="96" y="38"/>
                  </a:lnTo>
                  <a:lnTo>
                    <a:pt x="101" y="34"/>
                  </a:lnTo>
                  <a:lnTo>
                    <a:pt x="101" y="29"/>
                  </a:lnTo>
                  <a:lnTo>
                    <a:pt x="101" y="25"/>
                  </a:lnTo>
                  <a:lnTo>
                    <a:pt x="101" y="23"/>
                  </a:lnTo>
                  <a:lnTo>
                    <a:pt x="99" y="20"/>
                  </a:lnTo>
                  <a:lnTo>
                    <a:pt x="96" y="16"/>
                  </a:lnTo>
                  <a:lnTo>
                    <a:pt x="92" y="14"/>
                  </a:lnTo>
                  <a:lnTo>
                    <a:pt x="85" y="9"/>
                  </a:lnTo>
                  <a:lnTo>
                    <a:pt x="81" y="5"/>
                  </a:lnTo>
                  <a:lnTo>
                    <a:pt x="76" y="2"/>
                  </a:lnTo>
                  <a:lnTo>
                    <a:pt x="74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45" y="2"/>
                  </a:lnTo>
                  <a:lnTo>
                    <a:pt x="38" y="5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18" y="7"/>
                  </a:lnTo>
                  <a:lnTo>
                    <a:pt x="13" y="9"/>
                  </a:lnTo>
                  <a:lnTo>
                    <a:pt x="7" y="9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11" y="27"/>
                  </a:lnTo>
                  <a:lnTo>
                    <a:pt x="13" y="32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3" y="36"/>
                  </a:lnTo>
                  <a:lnTo>
                    <a:pt x="13" y="38"/>
                  </a:lnTo>
                  <a:lnTo>
                    <a:pt x="13" y="41"/>
                  </a:lnTo>
                  <a:lnTo>
                    <a:pt x="16" y="45"/>
                  </a:lnTo>
                  <a:lnTo>
                    <a:pt x="18" y="47"/>
                  </a:lnTo>
                  <a:lnTo>
                    <a:pt x="20" y="47"/>
                  </a:lnTo>
                  <a:lnTo>
                    <a:pt x="25" y="47"/>
                  </a:lnTo>
                  <a:lnTo>
                    <a:pt x="29" y="47"/>
                  </a:lnTo>
                  <a:lnTo>
                    <a:pt x="36" y="50"/>
                  </a:lnTo>
                  <a:lnTo>
                    <a:pt x="43" y="52"/>
                  </a:lnTo>
                  <a:lnTo>
                    <a:pt x="49" y="54"/>
                  </a:lnTo>
                  <a:lnTo>
                    <a:pt x="52" y="56"/>
                  </a:lnTo>
                  <a:lnTo>
                    <a:pt x="52" y="58"/>
                  </a:lnTo>
                  <a:lnTo>
                    <a:pt x="52" y="61"/>
                  </a:lnTo>
                  <a:lnTo>
                    <a:pt x="49" y="61"/>
                  </a:lnTo>
                  <a:lnTo>
                    <a:pt x="47" y="63"/>
                  </a:lnTo>
                  <a:lnTo>
                    <a:pt x="45" y="65"/>
                  </a:lnTo>
                  <a:lnTo>
                    <a:pt x="43" y="67"/>
                  </a:lnTo>
                  <a:lnTo>
                    <a:pt x="40" y="72"/>
                  </a:lnTo>
                  <a:lnTo>
                    <a:pt x="40" y="74"/>
                  </a:lnTo>
                  <a:lnTo>
                    <a:pt x="38" y="76"/>
                  </a:lnTo>
                  <a:lnTo>
                    <a:pt x="36" y="79"/>
                  </a:lnTo>
                  <a:lnTo>
                    <a:pt x="36" y="83"/>
                  </a:lnTo>
                  <a:lnTo>
                    <a:pt x="38" y="88"/>
                  </a:lnTo>
                  <a:lnTo>
                    <a:pt x="40" y="90"/>
                  </a:lnTo>
                  <a:lnTo>
                    <a:pt x="43" y="94"/>
                  </a:lnTo>
                  <a:lnTo>
                    <a:pt x="45" y="94"/>
                  </a:lnTo>
                  <a:lnTo>
                    <a:pt x="49" y="97"/>
                  </a:lnTo>
                  <a:lnTo>
                    <a:pt x="54" y="99"/>
                  </a:lnTo>
                  <a:lnTo>
                    <a:pt x="58" y="103"/>
                  </a:lnTo>
                  <a:lnTo>
                    <a:pt x="65" y="108"/>
                  </a:lnTo>
                  <a:lnTo>
                    <a:pt x="70" y="115"/>
                  </a:lnTo>
                  <a:lnTo>
                    <a:pt x="74" y="117"/>
                  </a:lnTo>
                  <a:lnTo>
                    <a:pt x="76" y="121"/>
                  </a:lnTo>
                  <a:lnTo>
                    <a:pt x="76" y="123"/>
                  </a:lnTo>
                  <a:lnTo>
                    <a:pt x="79" y="126"/>
                  </a:lnTo>
                  <a:lnTo>
                    <a:pt x="81" y="128"/>
                  </a:lnTo>
                  <a:lnTo>
                    <a:pt x="83" y="130"/>
                  </a:lnTo>
                  <a:lnTo>
                    <a:pt x="87" y="137"/>
                  </a:lnTo>
                  <a:lnTo>
                    <a:pt x="92" y="141"/>
                  </a:lnTo>
                  <a:lnTo>
                    <a:pt x="94" y="144"/>
                  </a:lnTo>
                  <a:lnTo>
                    <a:pt x="94" y="146"/>
                  </a:lnTo>
                  <a:lnTo>
                    <a:pt x="96" y="148"/>
                  </a:lnTo>
                  <a:lnTo>
                    <a:pt x="96" y="150"/>
                  </a:lnTo>
                  <a:lnTo>
                    <a:pt x="96" y="153"/>
                  </a:lnTo>
                  <a:lnTo>
                    <a:pt x="99" y="155"/>
                  </a:lnTo>
                  <a:lnTo>
                    <a:pt x="101" y="162"/>
                  </a:lnTo>
                  <a:lnTo>
                    <a:pt x="103" y="166"/>
                  </a:lnTo>
                  <a:lnTo>
                    <a:pt x="103" y="168"/>
                  </a:lnTo>
                  <a:lnTo>
                    <a:pt x="103" y="168"/>
                  </a:lnTo>
                  <a:lnTo>
                    <a:pt x="103" y="168"/>
                  </a:lnTo>
                  <a:lnTo>
                    <a:pt x="103" y="168"/>
                  </a:lnTo>
                  <a:lnTo>
                    <a:pt x="101" y="168"/>
                  </a:lnTo>
                  <a:lnTo>
                    <a:pt x="99" y="171"/>
                  </a:lnTo>
                  <a:lnTo>
                    <a:pt x="96" y="173"/>
                  </a:lnTo>
                  <a:lnTo>
                    <a:pt x="94" y="177"/>
                  </a:lnTo>
                  <a:lnTo>
                    <a:pt x="94" y="182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0" y="182"/>
                  </a:lnTo>
                  <a:lnTo>
                    <a:pt x="90" y="184"/>
                  </a:lnTo>
                  <a:lnTo>
                    <a:pt x="87" y="186"/>
                  </a:lnTo>
                  <a:lnTo>
                    <a:pt x="83" y="188"/>
                  </a:lnTo>
                  <a:lnTo>
                    <a:pt x="79" y="191"/>
                  </a:lnTo>
                  <a:lnTo>
                    <a:pt x="74" y="188"/>
                  </a:lnTo>
                  <a:lnTo>
                    <a:pt x="70" y="188"/>
                  </a:lnTo>
                  <a:lnTo>
                    <a:pt x="61" y="18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77" name="Freeform 186"/>
            <p:cNvSpPr>
              <a:spLocks/>
            </p:cNvSpPr>
            <p:nvPr/>
          </p:nvSpPr>
          <p:spPr bwMode="auto">
            <a:xfrm>
              <a:off x="6275388" y="2200275"/>
              <a:ext cx="650875" cy="935038"/>
            </a:xfrm>
            <a:custGeom>
              <a:avLst/>
              <a:gdLst>
                <a:gd name="T0" fmla="*/ 401 w 410"/>
                <a:gd name="T1" fmla="*/ 242 h 589"/>
                <a:gd name="T2" fmla="*/ 397 w 410"/>
                <a:gd name="T3" fmla="*/ 226 h 589"/>
                <a:gd name="T4" fmla="*/ 374 w 410"/>
                <a:gd name="T5" fmla="*/ 210 h 589"/>
                <a:gd name="T6" fmla="*/ 338 w 410"/>
                <a:gd name="T7" fmla="*/ 208 h 589"/>
                <a:gd name="T8" fmla="*/ 329 w 410"/>
                <a:gd name="T9" fmla="*/ 199 h 589"/>
                <a:gd name="T10" fmla="*/ 287 w 410"/>
                <a:gd name="T11" fmla="*/ 184 h 589"/>
                <a:gd name="T12" fmla="*/ 271 w 410"/>
                <a:gd name="T13" fmla="*/ 179 h 589"/>
                <a:gd name="T14" fmla="*/ 255 w 410"/>
                <a:gd name="T15" fmla="*/ 166 h 589"/>
                <a:gd name="T16" fmla="*/ 238 w 410"/>
                <a:gd name="T17" fmla="*/ 143 h 589"/>
                <a:gd name="T18" fmla="*/ 238 w 410"/>
                <a:gd name="T19" fmla="*/ 130 h 589"/>
                <a:gd name="T20" fmla="*/ 220 w 410"/>
                <a:gd name="T21" fmla="*/ 119 h 589"/>
                <a:gd name="T22" fmla="*/ 213 w 410"/>
                <a:gd name="T23" fmla="*/ 105 h 589"/>
                <a:gd name="T24" fmla="*/ 211 w 410"/>
                <a:gd name="T25" fmla="*/ 89 h 589"/>
                <a:gd name="T26" fmla="*/ 208 w 410"/>
                <a:gd name="T27" fmla="*/ 80 h 589"/>
                <a:gd name="T28" fmla="*/ 217 w 410"/>
                <a:gd name="T29" fmla="*/ 71 h 589"/>
                <a:gd name="T30" fmla="*/ 222 w 410"/>
                <a:gd name="T31" fmla="*/ 60 h 589"/>
                <a:gd name="T32" fmla="*/ 222 w 410"/>
                <a:gd name="T33" fmla="*/ 54 h 589"/>
                <a:gd name="T34" fmla="*/ 213 w 410"/>
                <a:gd name="T35" fmla="*/ 45 h 589"/>
                <a:gd name="T36" fmla="*/ 224 w 410"/>
                <a:gd name="T37" fmla="*/ 36 h 589"/>
                <a:gd name="T38" fmla="*/ 235 w 410"/>
                <a:gd name="T39" fmla="*/ 36 h 589"/>
                <a:gd name="T40" fmla="*/ 240 w 410"/>
                <a:gd name="T41" fmla="*/ 20 h 589"/>
                <a:gd name="T42" fmla="*/ 240 w 410"/>
                <a:gd name="T43" fmla="*/ 15 h 589"/>
                <a:gd name="T44" fmla="*/ 229 w 410"/>
                <a:gd name="T45" fmla="*/ 2 h 589"/>
                <a:gd name="T46" fmla="*/ 217 w 410"/>
                <a:gd name="T47" fmla="*/ 0 h 589"/>
                <a:gd name="T48" fmla="*/ 199 w 410"/>
                <a:gd name="T49" fmla="*/ 2 h 589"/>
                <a:gd name="T50" fmla="*/ 179 w 410"/>
                <a:gd name="T51" fmla="*/ 2 h 589"/>
                <a:gd name="T52" fmla="*/ 177 w 410"/>
                <a:gd name="T53" fmla="*/ 24 h 589"/>
                <a:gd name="T54" fmla="*/ 143 w 410"/>
                <a:gd name="T55" fmla="*/ 29 h 589"/>
                <a:gd name="T56" fmla="*/ 110 w 410"/>
                <a:gd name="T57" fmla="*/ 40 h 589"/>
                <a:gd name="T58" fmla="*/ 121 w 410"/>
                <a:gd name="T59" fmla="*/ 65 h 589"/>
                <a:gd name="T60" fmla="*/ 137 w 410"/>
                <a:gd name="T61" fmla="*/ 89 h 589"/>
                <a:gd name="T62" fmla="*/ 92 w 410"/>
                <a:gd name="T63" fmla="*/ 161 h 589"/>
                <a:gd name="T64" fmla="*/ 60 w 410"/>
                <a:gd name="T65" fmla="*/ 184 h 589"/>
                <a:gd name="T66" fmla="*/ 36 w 410"/>
                <a:gd name="T67" fmla="*/ 181 h 589"/>
                <a:gd name="T68" fmla="*/ 27 w 410"/>
                <a:gd name="T69" fmla="*/ 193 h 589"/>
                <a:gd name="T70" fmla="*/ 42 w 410"/>
                <a:gd name="T71" fmla="*/ 222 h 589"/>
                <a:gd name="T72" fmla="*/ 56 w 410"/>
                <a:gd name="T73" fmla="*/ 251 h 589"/>
                <a:gd name="T74" fmla="*/ 42 w 410"/>
                <a:gd name="T75" fmla="*/ 262 h 589"/>
                <a:gd name="T76" fmla="*/ 2 w 410"/>
                <a:gd name="T77" fmla="*/ 280 h 589"/>
                <a:gd name="T78" fmla="*/ 27 w 410"/>
                <a:gd name="T79" fmla="*/ 282 h 589"/>
                <a:gd name="T80" fmla="*/ 33 w 410"/>
                <a:gd name="T81" fmla="*/ 302 h 589"/>
                <a:gd name="T82" fmla="*/ 25 w 410"/>
                <a:gd name="T83" fmla="*/ 320 h 589"/>
                <a:gd name="T84" fmla="*/ 74 w 410"/>
                <a:gd name="T85" fmla="*/ 318 h 589"/>
                <a:gd name="T86" fmla="*/ 92 w 410"/>
                <a:gd name="T87" fmla="*/ 329 h 589"/>
                <a:gd name="T88" fmla="*/ 85 w 410"/>
                <a:gd name="T89" fmla="*/ 365 h 589"/>
                <a:gd name="T90" fmla="*/ 125 w 410"/>
                <a:gd name="T91" fmla="*/ 491 h 589"/>
                <a:gd name="T92" fmla="*/ 157 w 410"/>
                <a:gd name="T93" fmla="*/ 562 h 589"/>
                <a:gd name="T94" fmla="*/ 166 w 410"/>
                <a:gd name="T95" fmla="*/ 587 h 589"/>
                <a:gd name="T96" fmla="*/ 224 w 410"/>
                <a:gd name="T97" fmla="*/ 547 h 589"/>
                <a:gd name="T98" fmla="*/ 235 w 410"/>
                <a:gd name="T99" fmla="*/ 468 h 589"/>
                <a:gd name="T100" fmla="*/ 269 w 410"/>
                <a:gd name="T101" fmla="*/ 419 h 589"/>
                <a:gd name="T102" fmla="*/ 318 w 410"/>
                <a:gd name="T103" fmla="*/ 379 h 589"/>
                <a:gd name="T104" fmla="*/ 370 w 410"/>
                <a:gd name="T105" fmla="*/ 336 h 589"/>
                <a:gd name="T106" fmla="*/ 392 w 410"/>
                <a:gd name="T107" fmla="*/ 311 h 589"/>
                <a:gd name="T108" fmla="*/ 410 w 410"/>
                <a:gd name="T109" fmla="*/ 291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0" h="589">
                  <a:moveTo>
                    <a:pt x="408" y="258"/>
                  </a:moveTo>
                  <a:lnTo>
                    <a:pt x="406" y="253"/>
                  </a:lnTo>
                  <a:lnTo>
                    <a:pt x="403" y="249"/>
                  </a:lnTo>
                  <a:lnTo>
                    <a:pt x="401" y="246"/>
                  </a:lnTo>
                  <a:lnTo>
                    <a:pt x="401" y="242"/>
                  </a:lnTo>
                  <a:lnTo>
                    <a:pt x="399" y="237"/>
                  </a:lnTo>
                  <a:lnTo>
                    <a:pt x="399" y="235"/>
                  </a:lnTo>
                  <a:lnTo>
                    <a:pt x="397" y="231"/>
                  </a:lnTo>
                  <a:lnTo>
                    <a:pt x="397" y="231"/>
                  </a:lnTo>
                  <a:lnTo>
                    <a:pt x="397" y="226"/>
                  </a:lnTo>
                  <a:lnTo>
                    <a:pt x="397" y="222"/>
                  </a:lnTo>
                  <a:lnTo>
                    <a:pt x="395" y="217"/>
                  </a:lnTo>
                  <a:lnTo>
                    <a:pt x="392" y="210"/>
                  </a:lnTo>
                  <a:lnTo>
                    <a:pt x="381" y="210"/>
                  </a:lnTo>
                  <a:lnTo>
                    <a:pt x="374" y="210"/>
                  </a:lnTo>
                  <a:lnTo>
                    <a:pt x="368" y="210"/>
                  </a:lnTo>
                  <a:lnTo>
                    <a:pt x="363" y="210"/>
                  </a:lnTo>
                  <a:lnTo>
                    <a:pt x="354" y="210"/>
                  </a:lnTo>
                  <a:lnTo>
                    <a:pt x="345" y="208"/>
                  </a:lnTo>
                  <a:lnTo>
                    <a:pt x="338" y="208"/>
                  </a:lnTo>
                  <a:lnTo>
                    <a:pt x="334" y="206"/>
                  </a:lnTo>
                  <a:lnTo>
                    <a:pt x="332" y="206"/>
                  </a:lnTo>
                  <a:lnTo>
                    <a:pt x="332" y="204"/>
                  </a:lnTo>
                  <a:lnTo>
                    <a:pt x="332" y="201"/>
                  </a:lnTo>
                  <a:lnTo>
                    <a:pt x="329" y="199"/>
                  </a:lnTo>
                  <a:lnTo>
                    <a:pt x="325" y="195"/>
                  </a:lnTo>
                  <a:lnTo>
                    <a:pt x="318" y="188"/>
                  </a:lnTo>
                  <a:lnTo>
                    <a:pt x="314" y="186"/>
                  </a:lnTo>
                  <a:lnTo>
                    <a:pt x="303" y="186"/>
                  </a:lnTo>
                  <a:lnTo>
                    <a:pt x="287" y="184"/>
                  </a:lnTo>
                  <a:lnTo>
                    <a:pt x="280" y="184"/>
                  </a:lnTo>
                  <a:lnTo>
                    <a:pt x="273" y="181"/>
                  </a:lnTo>
                  <a:lnTo>
                    <a:pt x="271" y="181"/>
                  </a:lnTo>
                  <a:lnTo>
                    <a:pt x="271" y="181"/>
                  </a:lnTo>
                  <a:lnTo>
                    <a:pt x="271" y="179"/>
                  </a:lnTo>
                  <a:lnTo>
                    <a:pt x="269" y="177"/>
                  </a:lnTo>
                  <a:lnTo>
                    <a:pt x="269" y="175"/>
                  </a:lnTo>
                  <a:lnTo>
                    <a:pt x="267" y="172"/>
                  </a:lnTo>
                  <a:lnTo>
                    <a:pt x="260" y="168"/>
                  </a:lnTo>
                  <a:lnTo>
                    <a:pt x="255" y="166"/>
                  </a:lnTo>
                  <a:lnTo>
                    <a:pt x="251" y="161"/>
                  </a:lnTo>
                  <a:lnTo>
                    <a:pt x="247" y="157"/>
                  </a:lnTo>
                  <a:lnTo>
                    <a:pt x="242" y="152"/>
                  </a:lnTo>
                  <a:lnTo>
                    <a:pt x="238" y="148"/>
                  </a:lnTo>
                  <a:lnTo>
                    <a:pt x="238" y="143"/>
                  </a:lnTo>
                  <a:lnTo>
                    <a:pt x="238" y="141"/>
                  </a:lnTo>
                  <a:lnTo>
                    <a:pt x="238" y="139"/>
                  </a:lnTo>
                  <a:lnTo>
                    <a:pt x="240" y="134"/>
                  </a:lnTo>
                  <a:lnTo>
                    <a:pt x="240" y="132"/>
                  </a:lnTo>
                  <a:lnTo>
                    <a:pt x="238" y="130"/>
                  </a:lnTo>
                  <a:lnTo>
                    <a:pt x="233" y="125"/>
                  </a:lnTo>
                  <a:lnTo>
                    <a:pt x="229" y="125"/>
                  </a:lnTo>
                  <a:lnTo>
                    <a:pt x="226" y="125"/>
                  </a:lnTo>
                  <a:lnTo>
                    <a:pt x="222" y="123"/>
                  </a:lnTo>
                  <a:lnTo>
                    <a:pt x="220" y="119"/>
                  </a:lnTo>
                  <a:lnTo>
                    <a:pt x="217" y="112"/>
                  </a:lnTo>
                  <a:lnTo>
                    <a:pt x="215" y="107"/>
                  </a:lnTo>
                  <a:lnTo>
                    <a:pt x="213" y="105"/>
                  </a:lnTo>
                  <a:lnTo>
                    <a:pt x="213" y="105"/>
                  </a:lnTo>
                  <a:lnTo>
                    <a:pt x="213" y="105"/>
                  </a:lnTo>
                  <a:lnTo>
                    <a:pt x="213" y="105"/>
                  </a:lnTo>
                  <a:lnTo>
                    <a:pt x="213" y="103"/>
                  </a:lnTo>
                  <a:lnTo>
                    <a:pt x="213" y="101"/>
                  </a:lnTo>
                  <a:lnTo>
                    <a:pt x="211" y="96"/>
                  </a:lnTo>
                  <a:lnTo>
                    <a:pt x="211" y="89"/>
                  </a:lnTo>
                  <a:lnTo>
                    <a:pt x="208" y="85"/>
                  </a:lnTo>
                  <a:lnTo>
                    <a:pt x="208" y="83"/>
                  </a:lnTo>
                  <a:lnTo>
                    <a:pt x="208" y="80"/>
                  </a:lnTo>
                  <a:lnTo>
                    <a:pt x="208" y="80"/>
                  </a:lnTo>
                  <a:lnTo>
                    <a:pt x="208" y="80"/>
                  </a:lnTo>
                  <a:lnTo>
                    <a:pt x="208" y="69"/>
                  </a:lnTo>
                  <a:lnTo>
                    <a:pt x="208" y="69"/>
                  </a:lnTo>
                  <a:lnTo>
                    <a:pt x="211" y="69"/>
                  </a:lnTo>
                  <a:lnTo>
                    <a:pt x="213" y="71"/>
                  </a:lnTo>
                  <a:lnTo>
                    <a:pt x="217" y="71"/>
                  </a:lnTo>
                  <a:lnTo>
                    <a:pt x="220" y="69"/>
                  </a:lnTo>
                  <a:lnTo>
                    <a:pt x="222" y="67"/>
                  </a:lnTo>
                  <a:lnTo>
                    <a:pt x="222" y="65"/>
                  </a:lnTo>
                  <a:lnTo>
                    <a:pt x="222" y="60"/>
                  </a:lnTo>
                  <a:lnTo>
                    <a:pt x="222" y="60"/>
                  </a:lnTo>
                  <a:lnTo>
                    <a:pt x="222" y="60"/>
                  </a:lnTo>
                  <a:lnTo>
                    <a:pt x="224" y="60"/>
                  </a:lnTo>
                  <a:lnTo>
                    <a:pt x="224" y="60"/>
                  </a:lnTo>
                  <a:lnTo>
                    <a:pt x="222" y="58"/>
                  </a:lnTo>
                  <a:lnTo>
                    <a:pt x="222" y="54"/>
                  </a:lnTo>
                  <a:lnTo>
                    <a:pt x="222" y="49"/>
                  </a:lnTo>
                  <a:lnTo>
                    <a:pt x="220" y="47"/>
                  </a:lnTo>
                  <a:lnTo>
                    <a:pt x="217" y="47"/>
                  </a:lnTo>
                  <a:lnTo>
                    <a:pt x="215" y="45"/>
                  </a:lnTo>
                  <a:lnTo>
                    <a:pt x="213" y="45"/>
                  </a:lnTo>
                  <a:lnTo>
                    <a:pt x="213" y="45"/>
                  </a:lnTo>
                  <a:lnTo>
                    <a:pt x="213" y="45"/>
                  </a:lnTo>
                  <a:lnTo>
                    <a:pt x="215" y="42"/>
                  </a:lnTo>
                  <a:lnTo>
                    <a:pt x="220" y="40"/>
                  </a:lnTo>
                  <a:lnTo>
                    <a:pt x="224" y="36"/>
                  </a:lnTo>
                  <a:lnTo>
                    <a:pt x="229" y="36"/>
                  </a:lnTo>
                  <a:lnTo>
                    <a:pt x="231" y="36"/>
                  </a:lnTo>
                  <a:lnTo>
                    <a:pt x="233" y="36"/>
                  </a:lnTo>
                  <a:lnTo>
                    <a:pt x="235" y="36"/>
                  </a:lnTo>
                  <a:lnTo>
                    <a:pt x="235" y="36"/>
                  </a:lnTo>
                  <a:lnTo>
                    <a:pt x="235" y="33"/>
                  </a:lnTo>
                  <a:lnTo>
                    <a:pt x="235" y="29"/>
                  </a:lnTo>
                  <a:lnTo>
                    <a:pt x="235" y="24"/>
                  </a:lnTo>
                  <a:lnTo>
                    <a:pt x="238" y="22"/>
                  </a:lnTo>
                  <a:lnTo>
                    <a:pt x="240" y="20"/>
                  </a:lnTo>
                  <a:lnTo>
                    <a:pt x="240" y="18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0" y="15"/>
                  </a:lnTo>
                  <a:lnTo>
                    <a:pt x="235" y="13"/>
                  </a:lnTo>
                  <a:lnTo>
                    <a:pt x="231" y="9"/>
                  </a:lnTo>
                  <a:lnTo>
                    <a:pt x="231" y="6"/>
                  </a:lnTo>
                  <a:lnTo>
                    <a:pt x="229" y="4"/>
                  </a:lnTo>
                  <a:lnTo>
                    <a:pt x="229" y="2"/>
                  </a:lnTo>
                  <a:lnTo>
                    <a:pt x="229" y="2"/>
                  </a:lnTo>
                  <a:lnTo>
                    <a:pt x="229" y="2"/>
                  </a:lnTo>
                  <a:lnTo>
                    <a:pt x="226" y="2"/>
                  </a:lnTo>
                  <a:lnTo>
                    <a:pt x="222" y="2"/>
                  </a:lnTo>
                  <a:lnTo>
                    <a:pt x="217" y="0"/>
                  </a:lnTo>
                  <a:lnTo>
                    <a:pt x="213" y="0"/>
                  </a:lnTo>
                  <a:lnTo>
                    <a:pt x="211" y="0"/>
                  </a:lnTo>
                  <a:lnTo>
                    <a:pt x="208" y="0"/>
                  </a:lnTo>
                  <a:lnTo>
                    <a:pt x="204" y="0"/>
                  </a:lnTo>
                  <a:lnTo>
                    <a:pt x="199" y="2"/>
                  </a:lnTo>
                  <a:lnTo>
                    <a:pt x="195" y="2"/>
                  </a:lnTo>
                  <a:lnTo>
                    <a:pt x="190" y="4"/>
                  </a:lnTo>
                  <a:lnTo>
                    <a:pt x="188" y="2"/>
                  </a:lnTo>
                  <a:lnTo>
                    <a:pt x="184" y="2"/>
                  </a:lnTo>
                  <a:lnTo>
                    <a:pt x="179" y="2"/>
                  </a:lnTo>
                  <a:lnTo>
                    <a:pt x="175" y="4"/>
                  </a:lnTo>
                  <a:lnTo>
                    <a:pt x="175" y="9"/>
                  </a:lnTo>
                  <a:lnTo>
                    <a:pt x="175" y="13"/>
                  </a:lnTo>
                  <a:lnTo>
                    <a:pt x="177" y="20"/>
                  </a:lnTo>
                  <a:lnTo>
                    <a:pt x="177" y="24"/>
                  </a:lnTo>
                  <a:lnTo>
                    <a:pt x="177" y="29"/>
                  </a:lnTo>
                  <a:lnTo>
                    <a:pt x="175" y="31"/>
                  </a:lnTo>
                  <a:lnTo>
                    <a:pt x="170" y="33"/>
                  </a:lnTo>
                  <a:lnTo>
                    <a:pt x="159" y="31"/>
                  </a:lnTo>
                  <a:lnTo>
                    <a:pt x="143" y="29"/>
                  </a:lnTo>
                  <a:lnTo>
                    <a:pt x="130" y="29"/>
                  </a:lnTo>
                  <a:lnTo>
                    <a:pt x="119" y="29"/>
                  </a:lnTo>
                  <a:lnTo>
                    <a:pt x="116" y="31"/>
                  </a:lnTo>
                  <a:lnTo>
                    <a:pt x="112" y="36"/>
                  </a:lnTo>
                  <a:lnTo>
                    <a:pt x="110" y="40"/>
                  </a:lnTo>
                  <a:lnTo>
                    <a:pt x="107" y="45"/>
                  </a:lnTo>
                  <a:lnTo>
                    <a:pt x="107" y="49"/>
                  </a:lnTo>
                  <a:lnTo>
                    <a:pt x="110" y="54"/>
                  </a:lnTo>
                  <a:lnTo>
                    <a:pt x="114" y="60"/>
                  </a:lnTo>
                  <a:lnTo>
                    <a:pt x="121" y="65"/>
                  </a:lnTo>
                  <a:lnTo>
                    <a:pt x="125" y="69"/>
                  </a:lnTo>
                  <a:lnTo>
                    <a:pt x="132" y="74"/>
                  </a:lnTo>
                  <a:lnTo>
                    <a:pt x="137" y="80"/>
                  </a:lnTo>
                  <a:lnTo>
                    <a:pt x="139" y="85"/>
                  </a:lnTo>
                  <a:lnTo>
                    <a:pt x="137" y="89"/>
                  </a:lnTo>
                  <a:lnTo>
                    <a:pt x="128" y="103"/>
                  </a:lnTo>
                  <a:lnTo>
                    <a:pt x="116" y="119"/>
                  </a:lnTo>
                  <a:lnTo>
                    <a:pt x="107" y="130"/>
                  </a:lnTo>
                  <a:lnTo>
                    <a:pt x="101" y="143"/>
                  </a:lnTo>
                  <a:lnTo>
                    <a:pt x="92" y="161"/>
                  </a:lnTo>
                  <a:lnTo>
                    <a:pt x="78" y="172"/>
                  </a:lnTo>
                  <a:lnTo>
                    <a:pt x="72" y="177"/>
                  </a:lnTo>
                  <a:lnTo>
                    <a:pt x="67" y="179"/>
                  </a:lnTo>
                  <a:lnTo>
                    <a:pt x="65" y="181"/>
                  </a:lnTo>
                  <a:lnTo>
                    <a:pt x="60" y="184"/>
                  </a:lnTo>
                  <a:lnTo>
                    <a:pt x="56" y="184"/>
                  </a:lnTo>
                  <a:lnTo>
                    <a:pt x="51" y="184"/>
                  </a:lnTo>
                  <a:lnTo>
                    <a:pt x="45" y="184"/>
                  </a:lnTo>
                  <a:lnTo>
                    <a:pt x="40" y="181"/>
                  </a:lnTo>
                  <a:lnTo>
                    <a:pt x="36" y="181"/>
                  </a:lnTo>
                  <a:lnTo>
                    <a:pt x="31" y="181"/>
                  </a:lnTo>
                  <a:lnTo>
                    <a:pt x="29" y="181"/>
                  </a:lnTo>
                  <a:lnTo>
                    <a:pt x="27" y="184"/>
                  </a:lnTo>
                  <a:lnTo>
                    <a:pt x="25" y="186"/>
                  </a:lnTo>
                  <a:lnTo>
                    <a:pt x="27" y="193"/>
                  </a:lnTo>
                  <a:lnTo>
                    <a:pt x="27" y="197"/>
                  </a:lnTo>
                  <a:lnTo>
                    <a:pt x="29" y="201"/>
                  </a:lnTo>
                  <a:lnTo>
                    <a:pt x="33" y="208"/>
                  </a:lnTo>
                  <a:lnTo>
                    <a:pt x="38" y="215"/>
                  </a:lnTo>
                  <a:lnTo>
                    <a:pt x="42" y="222"/>
                  </a:lnTo>
                  <a:lnTo>
                    <a:pt x="47" y="228"/>
                  </a:lnTo>
                  <a:lnTo>
                    <a:pt x="51" y="235"/>
                  </a:lnTo>
                  <a:lnTo>
                    <a:pt x="56" y="240"/>
                  </a:lnTo>
                  <a:lnTo>
                    <a:pt x="58" y="246"/>
                  </a:lnTo>
                  <a:lnTo>
                    <a:pt x="56" y="251"/>
                  </a:lnTo>
                  <a:lnTo>
                    <a:pt x="54" y="255"/>
                  </a:lnTo>
                  <a:lnTo>
                    <a:pt x="54" y="260"/>
                  </a:lnTo>
                  <a:lnTo>
                    <a:pt x="51" y="262"/>
                  </a:lnTo>
                  <a:lnTo>
                    <a:pt x="47" y="262"/>
                  </a:lnTo>
                  <a:lnTo>
                    <a:pt x="42" y="262"/>
                  </a:lnTo>
                  <a:lnTo>
                    <a:pt x="33" y="264"/>
                  </a:lnTo>
                  <a:lnTo>
                    <a:pt x="20" y="269"/>
                  </a:lnTo>
                  <a:lnTo>
                    <a:pt x="9" y="275"/>
                  </a:lnTo>
                  <a:lnTo>
                    <a:pt x="0" y="280"/>
                  </a:lnTo>
                  <a:lnTo>
                    <a:pt x="2" y="280"/>
                  </a:lnTo>
                  <a:lnTo>
                    <a:pt x="4" y="280"/>
                  </a:lnTo>
                  <a:lnTo>
                    <a:pt x="9" y="280"/>
                  </a:lnTo>
                  <a:lnTo>
                    <a:pt x="16" y="280"/>
                  </a:lnTo>
                  <a:lnTo>
                    <a:pt x="20" y="282"/>
                  </a:lnTo>
                  <a:lnTo>
                    <a:pt x="27" y="282"/>
                  </a:lnTo>
                  <a:lnTo>
                    <a:pt x="31" y="284"/>
                  </a:lnTo>
                  <a:lnTo>
                    <a:pt x="36" y="287"/>
                  </a:lnTo>
                  <a:lnTo>
                    <a:pt x="36" y="291"/>
                  </a:lnTo>
                  <a:lnTo>
                    <a:pt x="36" y="296"/>
                  </a:lnTo>
                  <a:lnTo>
                    <a:pt x="33" y="302"/>
                  </a:lnTo>
                  <a:lnTo>
                    <a:pt x="31" y="307"/>
                  </a:lnTo>
                  <a:lnTo>
                    <a:pt x="27" y="311"/>
                  </a:lnTo>
                  <a:lnTo>
                    <a:pt x="25" y="314"/>
                  </a:lnTo>
                  <a:lnTo>
                    <a:pt x="25" y="318"/>
                  </a:lnTo>
                  <a:lnTo>
                    <a:pt x="25" y="320"/>
                  </a:lnTo>
                  <a:lnTo>
                    <a:pt x="29" y="323"/>
                  </a:lnTo>
                  <a:lnTo>
                    <a:pt x="36" y="325"/>
                  </a:lnTo>
                  <a:lnTo>
                    <a:pt x="49" y="325"/>
                  </a:lnTo>
                  <a:lnTo>
                    <a:pt x="63" y="323"/>
                  </a:lnTo>
                  <a:lnTo>
                    <a:pt x="74" y="318"/>
                  </a:lnTo>
                  <a:lnTo>
                    <a:pt x="85" y="314"/>
                  </a:lnTo>
                  <a:lnTo>
                    <a:pt x="92" y="314"/>
                  </a:lnTo>
                  <a:lnTo>
                    <a:pt x="94" y="318"/>
                  </a:lnTo>
                  <a:lnTo>
                    <a:pt x="94" y="325"/>
                  </a:lnTo>
                  <a:lnTo>
                    <a:pt x="92" y="329"/>
                  </a:lnTo>
                  <a:lnTo>
                    <a:pt x="90" y="332"/>
                  </a:lnTo>
                  <a:lnTo>
                    <a:pt x="90" y="336"/>
                  </a:lnTo>
                  <a:lnTo>
                    <a:pt x="87" y="340"/>
                  </a:lnTo>
                  <a:lnTo>
                    <a:pt x="85" y="347"/>
                  </a:lnTo>
                  <a:lnTo>
                    <a:pt x="85" y="365"/>
                  </a:lnTo>
                  <a:lnTo>
                    <a:pt x="90" y="388"/>
                  </a:lnTo>
                  <a:lnTo>
                    <a:pt x="96" y="414"/>
                  </a:lnTo>
                  <a:lnTo>
                    <a:pt x="105" y="439"/>
                  </a:lnTo>
                  <a:lnTo>
                    <a:pt x="116" y="468"/>
                  </a:lnTo>
                  <a:lnTo>
                    <a:pt x="125" y="491"/>
                  </a:lnTo>
                  <a:lnTo>
                    <a:pt x="132" y="513"/>
                  </a:lnTo>
                  <a:lnTo>
                    <a:pt x="137" y="529"/>
                  </a:lnTo>
                  <a:lnTo>
                    <a:pt x="143" y="540"/>
                  </a:lnTo>
                  <a:lnTo>
                    <a:pt x="150" y="551"/>
                  </a:lnTo>
                  <a:lnTo>
                    <a:pt x="157" y="562"/>
                  </a:lnTo>
                  <a:lnTo>
                    <a:pt x="159" y="569"/>
                  </a:lnTo>
                  <a:lnTo>
                    <a:pt x="159" y="576"/>
                  </a:lnTo>
                  <a:lnTo>
                    <a:pt x="161" y="583"/>
                  </a:lnTo>
                  <a:lnTo>
                    <a:pt x="164" y="585"/>
                  </a:lnTo>
                  <a:lnTo>
                    <a:pt x="166" y="587"/>
                  </a:lnTo>
                  <a:lnTo>
                    <a:pt x="170" y="589"/>
                  </a:lnTo>
                  <a:lnTo>
                    <a:pt x="175" y="587"/>
                  </a:lnTo>
                  <a:lnTo>
                    <a:pt x="195" y="576"/>
                  </a:lnTo>
                  <a:lnTo>
                    <a:pt x="213" y="558"/>
                  </a:lnTo>
                  <a:lnTo>
                    <a:pt x="224" y="547"/>
                  </a:lnTo>
                  <a:lnTo>
                    <a:pt x="233" y="531"/>
                  </a:lnTo>
                  <a:lnTo>
                    <a:pt x="240" y="513"/>
                  </a:lnTo>
                  <a:lnTo>
                    <a:pt x="240" y="491"/>
                  </a:lnTo>
                  <a:lnTo>
                    <a:pt x="238" y="477"/>
                  </a:lnTo>
                  <a:lnTo>
                    <a:pt x="235" y="468"/>
                  </a:lnTo>
                  <a:lnTo>
                    <a:pt x="233" y="462"/>
                  </a:lnTo>
                  <a:lnTo>
                    <a:pt x="238" y="455"/>
                  </a:lnTo>
                  <a:lnTo>
                    <a:pt x="247" y="446"/>
                  </a:lnTo>
                  <a:lnTo>
                    <a:pt x="260" y="430"/>
                  </a:lnTo>
                  <a:lnTo>
                    <a:pt x="269" y="419"/>
                  </a:lnTo>
                  <a:lnTo>
                    <a:pt x="278" y="410"/>
                  </a:lnTo>
                  <a:lnTo>
                    <a:pt x="294" y="397"/>
                  </a:lnTo>
                  <a:lnTo>
                    <a:pt x="305" y="388"/>
                  </a:lnTo>
                  <a:lnTo>
                    <a:pt x="312" y="383"/>
                  </a:lnTo>
                  <a:lnTo>
                    <a:pt x="318" y="379"/>
                  </a:lnTo>
                  <a:lnTo>
                    <a:pt x="325" y="374"/>
                  </a:lnTo>
                  <a:lnTo>
                    <a:pt x="336" y="363"/>
                  </a:lnTo>
                  <a:lnTo>
                    <a:pt x="352" y="352"/>
                  </a:lnTo>
                  <a:lnTo>
                    <a:pt x="361" y="343"/>
                  </a:lnTo>
                  <a:lnTo>
                    <a:pt x="370" y="336"/>
                  </a:lnTo>
                  <a:lnTo>
                    <a:pt x="377" y="329"/>
                  </a:lnTo>
                  <a:lnTo>
                    <a:pt x="381" y="323"/>
                  </a:lnTo>
                  <a:lnTo>
                    <a:pt x="386" y="318"/>
                  </a:lnTo>
                  <a:lnTo>
                    <a:pt x="390" y="314"/>
                  </a:lnTo>
                  <a:lnTo>
                    <a:pt x="392" y="311"/>
                  </a:lnTo>
                  <a:lnTo>
                    <a:pt x="399" y="307"/>
                  </a:lnTo>
                  <a:lnTo>
                    <a:pt x="408" y="305"/>
                  </a:lnTo>
                  <a:lnTo>
                    <a:pt x="410" y="302"/>
                  </a:lnTo>
                  <a:lnTo>
                    <a:pt x="410" y="298"/>
                  </a:lnTo>
                  <a:lnTo>
                    <a:pt x="410" y="291"/>
                  </a:lnTo>
                  <a:lnTo>
                    <a:pt x="410" y="280"/>
                  </a:lnTo>
                  <a:lnTo>
                    <a:pt x="410" y="273"/>
                  </a:lnTo>
                  <a:lnTo>
                    <a:pt x="410" y="264"/>
                  </a:lnTo>
                  <a:lnTo>
                    <a:pt x="408" y="25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78" name="Freeform 187"/>
            <p:cNvSpPr>
              <a:spLocks/>
            </p:cNvSpPr>
            <p:nvPr/>
          </p:nvSpPr>
          <p:spPr bwMode="auto">
            <a:xfrm>
              <a:off x="6275388" y="2200275"/>
              <a:ext cx="650875" cy="935038"/>
            </a:xfrm>
            <a:custGeom>
              <a:avLst/>
              <a:gdLst>
                <a:gd name="T0" fmla="*/ 401 w 410"/>
                <a:gd name="T1" fmla="*/ 242 h 589"/>
                <a:gd name="T2" fmla="*/ 397 w 410"/>
                <a:gd name="T3" fmla="*/ 226 h 589"/>
                <a:gd name="T4" fmla="*/ 374 w 410"/>
                <a:gd name="T5" fmla="*/ 210 h 589"/>
                <a:gd name="T6" fmla="*/ 338 w 410"/>
                <a:gd name="T7" fmla="*/ 208 h 589"/>
                <a:gd name="T8" fmla="*/ 329 w 410"/>
                <a:gd name="T9" fmla="*/ 199 h 589"/>
                <a:gd name="T10" fmla="*/ 287 w 410"/>
                <a:gd name="T11" fmla="*/ 184 h 589"/>
                <a:gd name="T12" fmla="*/ 271 w 410"/>
                <a:gd name="T13" fmla="*/ 179 h 589"/>
                <a:gd name="T14" fmla="*/ 255 w 410"/>
                <a:gd name="T15" fmla="*/ 166 h 589"/>
                <a:gd name="T16" fmla="*/ 238 w 410"/>
                <a:gd name="T17" fmla="*/ 143 h 589"/>
                <a:gd name="T18" fmla="*/ 238 w 410"/>
                <a:gd name="T19" fmla="*/ 130 h 589"/>
                <a:gd name="T20" fmla="*/ 220 w 410"/>
                <a:gd name="T21" fmla="*/ 119 h 589"/>
                <a:gd name="T22" fmla="*/ 213 w 410"/>
                <a:gd name="T23" fmla="*/ 105 h 589"/>
                <a:gd name="T24" fmla="*/ 211 w 410"/>
                <a:gd name="T25" fmla="*/ 89 h 589"/>
                <a:gd name="T26" fmla="*/ 208 w 410"/>
                <a:gd name="T27" fmla="*/ 80 h 589"/>
                <a:gd name="T28" fmla="*/ 217 w 410"/>
                <a:gd name="T29" fmla="*/ 71 h 589"/>
                <a:gd name="T30" fmla="*/ 222 w 410"/>
                <a:gd name="T31" fmla="*/ 60 h 589"/>
                <a:gd name="T32" fmla="*/ 222 w 410"/>
                <a:gd name="T33" fmla="*/ 54 h 589"/>
                <a:gd name="T34" fmla="*/ 213 w 410"/>
                <a:gd name="T35" fmla="*/ 45 h 589"/>
                <a:gd name="T36" fmla="*/ 224 w 410"/>
                <a:gd name="T37" fmla="*/ 36 h 589"/>
                <a:gd name="T38" fmla="*/ 235 w 410"/>
                <a:gd name="T39" fmla="*/ 36 h 589"/>
                <a:gd name="T40" fmla="*/ 240 w 410"/>
                <a:gd name="T41" fmla="*/ 20 h 589"/>
                <a:gd name="T42" fmla="*/ 240 w 410"/>
                <a:gd name="T43" fmla="*/ 15 h 589"/>
                <a:gd name="T44" fmla="*/ 229 w 410"/>
                <a:gd name="T45" fmla="*/ 2 h 589"/>
                <a:gd name="T46" fmla="*/ 217 w 410"/>
                <a:gd name="T47" fmla="*/ 0 h 589"/>
                <a:gd name="T48" fmla="*/ 199 w 410"/>
                <a:gd name="T49" fmla="*/ 2 h 589"/>
                <a:gd name="T50" fmla="*/ 179 w 410"/>
                <a:gd name="T51" fmla="*/ 2 h 589"/>
                <a:gd name="T52" fmla="*/ 177 w 410"/>
                <a:gd name="T53" fmla="*/ 24 h 589"/>
                <a:gd name="T54" fmla="*/ 143 w 410"/>
                <a:gd name="T55" fmla="*/ 29 h 589"/>
                <a:gd name="T56" fmla="*/ 110 w 410"/>
                <a:gd name="T57" fmla="*/ 40 h 589"/>
                <a:gd name="T58" fmla="*/ 121 w 410"/>
                <a:gd name="T59" fmla="*/ 65 h 589"/>
                <a:gd name="T60" fmla="*/ 137 w 410"/>
                <a:gd name="T61" fmla="*/ 89 h 589"/>
                <a:gd name="T62" fmla="*/ 92 w 410"/>
                <a:gd name="T63" fmla="*/ 161 h 589"/>
                <a:gd name="T64" fmla="*/ 60 w 410"/>
                <a:gd name="T65" fmla="*/ 184 h 589"/>
                <a:gd name="T66" fmla="*/ 36 w 410"/>
                <a:gd name="T67" fmla="*/ 181 h 589"/>
                <a:gd name="T68" fmla="*/ 27 w 410"/>
                <a:gd name="T69" fmla="*/ 193 h 589"/>
                <a:gd name="T70" fmla="*/ 42 w 410"/>
                <a:gd name="T71" fmla="*/ 222 h 589"/>
                <a:gd name="T72" fmla="*/ 56 w 410"/>
                <a:gd name="T73" fmla="*/ 251 h 589"/>
                <a:gd name="T74" fmla="*/ 42 w 410"/>
                <a:gd name="T75" fmla="*/ 262 h 589"/>
                <a:gd name="T76" fmla="*/ 2 w 410"/>
                <a:gd name="T77" fmla="*/ 280 h 589"/>
                <a:gd name="T78" fmla="*/ 27 w 410"/>
                <a:gd name="T79" fmla="*/ 282 h 589"/>
                <a:gd name="T80" fmla="*/ 33 w 410"/>
                <a:gd name="T81" fmla="*/ 302 h 589"/>
                <a:gd name="T82" fmla="*/ 25 w 410"/>
                <a:gd name="T83" fmla="*/ 320 h 589"/>
                <a:gd name="T84" fmla="*/ 74 w 410"/>
                <a:gd name="T85" fmla="*/ 318 h 589"/>
                <a:gd name="T86" fmla="*/ 92 w 410"/>
                <a:gd name="T87" fmla="*/ 329 h 589"/>
                <a:gd name="T88" fmla="*/ 85 w 410"/>
                <a:gd name="T89" fmla="*/ 365 h 589"/>
                <a:gd name="T90" fmla="*/ 125 w 410"/>
                <a:gd name="T91" fmla="*/ 491 h 589"/>
                <a:gd name="T92" fmla="*/ 157 w 410"/>
                <a:gd name="T93" fmla="*/ 562 h 589"/>
                <a:gd name="T94" fmla="*/ 166 w 410"/>
                <a:gd name="T95" fmla="*/ 587 h 589"/>
                <a:gd name="T96" fmla="*/ 224 w 410"/>
                <a:gd name="T97" fmla="*/ 547 h 589"/>
                <a:gd name="T98" fmla="*/ 235 w 410"/>
                <a:gd name="T99" fmla="*/ 468 h 589"/>
                <a:gd name="T100" fmla="*/ 269 w 410"/>
                <a:gd name="T101" fmla="*/ 419 h 589"/>
                <a:gd name="T102" fmla="*/ 318 w 410"/>
                <a:gd name="T103" fmla="*/ 379 h 589"/>
                <a:gd name="T104" fmla="*/ 370 w 410"/>
                <a:gd name="T105" fmla="*/ 336 h 589"/>
                <a:gd name="T106" fmla="*/ 392 w 410"/>
                <a:gd name="T107" fmla="*/ 311 h 589"/>
                <a:gd name="T108" fmla="*/ 410 w 410"/>
                <a:gd name="T109" fmla="*/ 291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0" h="589">
                  <a:moveTo>
                    <a:pt x="408" y="258"/>
                  </a:moveTo>
                  <a:lnTo>
                    <a:pt x="406" y="253"/>
                  </a:lnTo>
                  <a:lnTo>
                    <a:pt x="403" y="249"/>
                  </a:lnTo>
                  <a:lnTo>
                    <a:pt x="401" y="246"/>
                  </a:lnTo>
                  <a:lnTo>
                    <a:pt x="401" y="242"/>
                  </a:lnTo>
                  <a:lnTo>
                    <a:pt x="399" y="237"/>
                  </a:lnTo>
                  <a:lnTo>
                    <a:pt x="399" y="235"/>
                  </a:lnTo>
                  <a:lnTo>
                    <a:pt x="397" y="231"/>
                  </a:lnTo>
                  <a:lnTo>
                    <a:pt x="397" y="231"/>
                  </a:lnTo>
                  <a:lnTo>
                    <a:pt x="397" y="226"/>
                  </a:lnTo>
                  <a:lnTo>
                    <a:pt x="397" y="222"/>
                  </a:lnTo>
                  <a:lnTo>
                    <a:pt x="395" y="217"/>
                  </a:lnTo>
                  <a:lnTo>
                    <a:pt x="392" y="210"/>
                  </a:lnTo>
                  <a:lnTo>
                    <a:pt x="381" y="210"/>
                  </a:lnTo>
                  <a:lnTo>
                    <a:pt x="374" y="210"/>
                  </a:lnTo>
                  <a:lnTo>
                    <a:pt x="368" y="210"/>
                  </a:lnTo>
                  <a:lnTo>
                    <a:pt x="363" y="210"/>
                  </a:lnTo>
                  <a:lnTo>
                    <a:pt x="354" y="210"/>
                  </a:lnTo>
                  <a:lnTo>
                    <a:pt x="345" y="208"/>
                  </a:lnTo>
                  <a:lnTo>
                    <a:pt x="338" y="208"/>
                  </a:lnTo>
                  <a:lnTo>
                    <a:pt x="334" y="206"/>
                  </a:lnTo>
                  <a:lnTo>
                    <a:pt x="332" y="206"/>
                  </a:lnTo>
                  <a:lnTo>
                    <a:pt x="332" y="204"/>
                  </a:lnTo>
                  <a:lnTo>
                    <a:pt x="332" y="201"/>
                  </a:lnTo>
                  <a:lnTo>
                    <a:pt x="329" y="199"/>
                  </a:lnTo>
                  <a:lnTo>
                    <a:pt x="325" y="195"/>
                  </a:lnTo>
                  <a:lnTo>
                    <a:pt x="318" y="188"/>
                  </a:lnTo>
                  <a:lnTo>
                    <a:pt x="314" y="186"/>
                  </a:lnTo>
                  <a:lnTo>
                    <a:pt x="303" y="186"/>
                  </a:lnTo>
                  <a:lnTo>
                    <a:pt x="287" y="184"/>
                  </a:lnTo>
                  <a:lnTo>
                    <a:pt x="280" y="184"/>
                  </a:lnTo>
                  <a:lnTo>
                    <a:pt x="273" y="181"/>
                  </a:lnTo>
                  <a:lnTo>
                    <a:pt x="271" y="181"/>
                  </a:lnTo>
                  <a:lnTo>
                    <a:pt x="271" y="181"/>
                  </a:lnTo>
                  <a:lnTo>
                    <a:pt x="271" y="179"/>
                  </a:lnTo>
                  <a:lnTo>
                    <a:pt x="269" y="177"/>
                  </a:lnTo>
                  <a:lnTo>
                    <a:pt x="269" y="175"/>
                  </a:lnTo>
                  <a:lnTo>
                    <a:pt x="267" y="172"/>
                  </a:lnTo>
                  <a:lnTo>
                    <a:pt x="260" y="168"/>
                  </a:lnTo>
                  <a:lnTo>
                    <a:pt x="255" y="166"/>
                  </a:lnTo>
                  <a:lnTo>
                    <a:pt x="251" y="161"/>
                  </a:lnTo>
                  <a:lnTo>
                    <a:pt x="247" y="157"/>
                  </a:lnTo>
                  <a:lnTo>
                    <a:pt x="242" y="152"/>
                  </a:lnTo>
                  <a:lnTo>
                    <a:pt x="238" y="148"/>
                  </a:lnTo>
                  <a:lnTo>
                    <a:pt x="238" y="143"/>
                  </a:lnTo>
                  <a:lnTo>
                    <a:pt x="238" y="141"/>
                  </a:lnTo>
                  <a:lnTo>
                    <a:pt x="238" y="139"/>
                  </a:lnTo>
                  <a:lnTo>
                    <a:pt x="240" y="134"/>
                  </a:lnTo>
                  <a:lnTo>
                    <a:pt x="240" y="132"/>
                  </a:lnTo>
                  <a:lnTo>
                    <a:pt x="238" y="130"/>
                  </a:lnTo>
                  <a:lnTo>
                    <a:pt x="233" y="125"/>
                  </a:lnTo>
                  <a:lnTo>
                    <a:pt x="229" y="125"/>
                  </a:lnTo>
                  <a:lnTo>
                    <a:pt x="226" y="125"/>
                  </a:lnTo>
                  <a:lnTo>
                    <a:pt x="222" y="123"/>
                  </a:lnTo>
                  <a:lnTo>
                    <a:pt x="220" y="119"/>
                  </a:lnTo>
                  <a:lnTo>
                    <a:pt x="217" y="112"/>
                  </a:lnTo>
                  <a:lnTo>
                    <a:pt x="215" y="107"/>
                  </a:lnTo>
                  <a:lnTo>
                    <a:pt x="213" y="105"/>
                  </a:lnTo>
                  <a:lnTo>
                    <a:pt x="213" y="105"/>
                  </a:lnTo>
                  <a:lnTo>
                    <a:pt x="213" y="105"/>
                  </a:lnTo>
                  <a:lnTo>
                    <a:pt x="213" y="105"/>
                  </a:lnTo>
                  <a:lnTo>
                    <a:pt x="213" y="103"/>
                  </a:lnTo>
                  <a:lnTo>
                    <a:pt x="213" y="101"/>
                  </a:lnTo>
                  <a:lnTo>
                    <a:pt x="211" y="96"/>
                  </a:lnTo>
                  <a:lnTo>
                    <a:pt x="211" y="89"/>
                  </a:lnTo>
                  <a:lnTo>
                    <a:pt x="208" y="85"/>
                  </a:lnTo>
                  <a:lnTo>
                    <a:pt x="208" y="83"/>
                  </a:lnTo>
                  <a:lnTo>
                    <a:pt x="208" y="80"/>
                  </a:lnTo>
                  <a:lnTo>
                    <a:pt x="208" y="80"/>
                  </a:lnTo>
                  <a:lnTo>
                    <a:pt x="208" y="80"/>
                  </a:lnTo>
                  <a:lnTo>
                    <a:pt x="208" y="69"/>
                  </a:lnTo>
                  <a:lnTo>
                    <a:pt x="208" y="69"/>
                  </a:lnTo>
                  <a:lnTo>
                    <a:pt x="211" y="69"/>
                  </a:lnTo>
                  <a:lnTo>
                    <a:pt x="213" y="71"/>
                  </a:lnTo>
                  <a:lnTo>
                    <a:pt x="217" y="71"/>
                  </a:lnTo>
                  <a:lnTo>
                    <a:pt x="220" y="69"/>
                  </a:lnTo>
                  <a:lnTo>
                    <a:pt x="222" y="67"/>
                  </a:lnTo>
                  <a:lnTo>
                    <a:pt x="222" y="65"/>
                  </a:lnTo>
                  <a:lnTo>
                    <a:pt x="222" y="60"/>
                  </a:lnTo>
                  <a:lnTo>
                    <a:pt x="222" y="60"/>
                  </a:lnTo>
                  <a:lnTo>
                    <a:pt x="222" y="60"/>
                  </a:lnTo>
                  <a:lnTo>
                    <a:pt x="224" y="60"/>
                  </a:lnTo>
                  <a:lnTo>
                    <a:pt x="224" y="60"/>
                  </a:lnTo>
                  <a:lnTo>
                    <a:pt x="222" y="58"/>
                  </a:lnTo>
                  <a:lnTo>
                    <a:pt x="222" y="54"/>
                  </a:lnTo>
                  <a:lnTo>
                    <a:pt x="222" y="49"/>
                  </a:lnTo>
                  <a:lnTo>
                    <a:pt x="220" y="47"/>
                  </a:lnTo>
                  <a:lnTo>
                    <a:pt x="217" y="47"/>
                  </a:lnTo>
                  <a:lnTo>
                    <a:pt x="215" y="45"/>
                  </a:lnTo>
                  <a:lnTo>
                    <a:pt x="213" y="45"/>
                  </a:lnTo>
                  <a:lnTo>
                    <a:pt x="213" y="45"/>
                  </a:lnTo>
                  <a:lnTo>
                    <a:pt x="213" y="45"/>
                  </a:lnTo>
                  <a:lnTo>
                    <a:pt x="215" y="42"/>
                  </a:lnTo>
                  <a:lnTo>
                    <a:pt x="220" y="40"/>
                  </a:lnTo>
                  <a:lnTo>
                    <a:pt x="224" y="36"/>
                  </a:lnTo>
                  <a:lnTo>
                    <a:pt x="229" y="36"/>
                  </a:lnTo>
                  <a:lnTo>
                    <a:pt x="231" y="36"/>
                  </a:lnTo>
                  <a:lnTo>
                    <a:pt x="233" y="36"/>
                  </a:lnTo>
                  <a:lnTo>
                    <a:pt x="235" y="36"/>
                  </a:lnTo>
                  <a:lnTo>
                    <a:pt x="235" y="36"/>
                  </a:lnTo>
                  <a:lnTo>
                    <a:pt x="235" y="33"/>
                  </a:lnTo>
                  <a:lnTo>
                    <a:pt x="235" y="29"/>
                  </a:lnTo>
                  <a:lnTo>
                    <a:pt x="235" y="24"/>
                  </a:lnTo>
                  <a:lnTo>
                    <a:pt x="238" y="22"/>
                  </a:lnTo>
                  <a:lnTo>
                    <a:pt x="240" y="20"/>
                  </a:lnTo>
                  <a:lnTo>
                    <a:pt x="240" y="18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0" y="15"/>
                  </a:lnTo>
                  <a:lnTo>
                    <a:pt x="235" y="13"/>
                  </a:lnTo>
                  <a:lnTo>
                    <a:pt x="231" y="9"/>
                  </a:lnTo>
                  <a:lnTo>
                    <a:pt x="231" y="6"/>
                  </a:lnTo>
                  <a:lnTo>
                    <a:pt x="229" y="4"/>
                  </a:lnTo>
                  <a:lnTo>
                    <a:pt x="229" y="2"/>
                  </a:lnTo>
                  <a:lnTo>
                    <a:pt x="229" y="2"/>
                  </a:lnTo>
                  <a:lnTo>
                    <a:pt x="229" y="2"/>
                  </a:lnTo>
                  <a:lnTo>
                    <a:pt x="226" y="2"/>
                  </a:lnTo>
                  <a:lnTo>
                    <a:pt x="222" y="2"/>
                  </a:lnTo>
                  <a:lnTo>
                    <a:pt x="217" y="0"/>
                  </a:lnTo>
                  <a:lnTo>
                    <a:pt x="213" y="0"/>
                  </a:lnTo>
                  <a:lnTo>
                    <a:pt x="211" y="0"/>
                  </a:lnTo>
                  <a:lnTo>
                    <a:pt x="208" y="0"/>
                  </a:lnTo>
                  <a:lnTo>
                    <a:pt x="204" y="0"/>
                  </a:lnTo>
                  <a:lnTo>
                    <a:pt x="199" y="2"/>
                  </a:lnTo>
                  <a:lnTo>
                    <a:pt x="195" y="2"/>
                  </a:lnTo>
                  <a:lnTo>
                    <a:pt x="190" y="4"/>
                  </a:lnTo>
                  <a:lnTo>
                    <a:pt x="188" y="2"/>
                  </a:lnTo>
                  <a:lnTo>
                    <a:pt x="184" y="2"/>
                  </a:lnTo>
                  <a:lnTo>
                    <a:pt x="179" y="2"/>
                  </a:lnTo>
                  <a:lnTo>
                    <a:pt x="175" y="4"/>
                  </a:lnTo>
                  <a:lnTo>
                    <a:pt x="175" y="9"/>
                  </a:lnTo>
                  <a:lnTo>
                    <a:pt x="175" y="13"/>
                  </a:lnTo>
                  <a:lnTo>
                    <a:pt x="177" y="20"/>
                  </a:lnTo>
                  <a:lnTo>
                    <a:pt x="177" y="24"/>
                  </a:lnTo>
                  <a:lnTo>
                    <a:pt x="177" y="29"/>
                  </a:lnTo>
                  <a:lnTo>
                    <a:pt x="175" y="31"/>
                  </a:lnTo>
                  <a:lnTo>
                    <a:pt x="170" y="33"/>
                  </a:lnTo>
                  <a:lnTo>
                    <a:pt x="159" y="31"/>
                  </a:lnTo>
                  <a:lnTo>
                    <a:pt x="143" y="29"/>
                  </a:lnTo>
                  <a:lnTo>
                    <a:pt x="130" y="29"/>
                  </a:lnTo>
                  <a:lnTo>
                    <a:pt x="119" y="29"/>
                  </a:lnTo>
                  <a:lnTo>
                    <a:pt x="116" y="31"/>
                  </a:lnTo>
                  <a:lnTo>
                    <a:pt x="112" y="36"/>
                  </a:lnTo>
                  <a:lnTo>
                    <a:pt x="110" y="40"/>
                  </a:lnTo>
                  <a:lnTo>
                    <a:pt x="107" y="45"/>
                  </a:lnTo>
                  <a:lnTo>
                    <a:pt x="107" y="49"/>
                  </a:lnTo>
                  <a:lnTo>
                    <a:pt x="110" y="54"/>
                  </a:lnTo>
                  <a:lnTo>
                    <a:pt x="114" y="60"/>
                  </a:lnTo>
                  <a:lnTo>
                    <a:pt x="121" y="65"/>
                  </a:lnTo>
                  <a:lnTo>
                    <a:pt x="125" y="69"/>
                  </a:lnTo>
                  <a:lnTo>
                    <a:pt x="132" y="74"/>
                  </a:lnTo>
                  <a:lnTo>
                    <a:pt x="137" y="80"/>
                  </a:lnTo>
                  <a:lnTo>
                    <a:pt x="139" y="85"/>
                  </a:lnTo>
                  <a:lnTo>
                    <a:pt x="137" y="89"/>
                  </a:lnTo>
                  <a:lnTo>
                    <a:pt x="128" y="103"/>
                  </a:lnTo>
                  <a:lnTo>
                    <a:pt x="116" y="119"/>
                  </a:lnTo>
                  <a:lnTo>
                    <a:pt x="107" y="130"/>
                  </a:lnTo>
                  <a:lnTo>
                    <a:pt x="101" y="143"/>
                  </a:lnTo>
                  <a:lnTo>
                    <a:pt x="92" y="161"/>
                  </a:lnTo>
                  <a:lnTo>
                    <a:pt x="78" y="172"/>
                  </a:lnTo>
                  <a:lnTo>
                    <a:pt x="72" y="177"/>
                  </a:lnTo>
                  <a:lnTo>
                    <a:pt x="67" y="179"/>
                  </a:lnTo>
                  <a:lnTo>
                    <a:pt x="65" y="181"/>
                  </a:lnTo>
                  <a:lnTo>
                    <a:pt x="60" y="184"/>
                  </a:lnTo>
                  <a:lnTo>
                    <a:pt x="56" y="184"/>
                  </a:lnTo>
                  <a:lnTo>
                    <a:pt x="51" y="184"/>
                  </a:lnTo>
                  <a:lnTo>
                    <a:pt x="45" y="184"/>
                  </a:lnTo>
                  <a:lnTo>
                    <a:pt x="40" y="181"/>
                  </a:lnTo>
                  <a:lnTo>
                    <a:pt x="36" y="181"/>
                  </a:lnTo>
                  <a:lnTo>
                    <a:pt x="31" y="181"/>
                  </a:lnTo>
                  <a:lnTo>
                    <a:pt x="29" y="181"/>
                  </a:lnTo>
                  <a:lnTo>
                    <a:pt x="27" y="184"/>
                  </a:lnTo>
                  <a:lnTo>
                    <a:pt x="25" y="186"/>
                  </a:lnTo>
                  <a:lnTo>
                    <a:pt x="27" y="193"/>
                  </a:lnTo>
                  <a:lnTo>
                    <a:pt x="27" y="197"/>
                  </a:lnTo>
                  <a:lnTo>
                    <a:pt x="29" y="201"/>
                  </a:lnTo>
                  <a:lnTo>
                    <a:pt x="33" y="208"/>
                  </a:lnTo>
                  <a:lnTo>
                    <a:pt x="38" y="215"/>
                  </a:lnTo>
                  <a:lnTo>
                    <a:pt x="42" y="222"/>
                  </a:lnTo>
                  <a:lnTo>
                    <a:pt x="47" y="228"/>
                  </a:lnTo>
                  <a:lnTo>
                    <a:pt x="51" y="235"/>
                  </a:lnTo>
                  <a:lnTo>
                    <a:pt x="56" y="240"/>
                  </a:lnTo>
                  <a:lnTo>
                    <a:pt x="58" y="246"/>
                  </a:lnTo>
                  <a:lnTo>
                    <a:pt x="56" y="251"/>
                  </a:lnTo>
                  <a:lnTo>
                    <a:pt x="54" y="255"/>
                  </a:lnTo>
                  <a:lnTo>
                    <a:pt x="54" y="260"/>
                  </a:lnTo>
                  <a:lnTo>
                    <a:pt x="51" y="262"/>
                  </a:lnTo>
                  <a:lnTo>
                    <a:pt x="47" y="262"/>
                  </a:lnTo>
                  <a:lnTo>
                    <a:pt x="42" y="262"/>
                  </a:lnTo>
                  <a:lnTo>
                    <a:pt x="33" y="264"/>
                  </a:lnTo>
                  <a:lnTo>
                    <a:pt x="20" y="269"/>
                  </a:lnTo>
                  <a:lnTo>
                    <a:pt x="9" y="275"/>
                  </a:lnTo>
                  <a:lnTo>
                    <a:pt x="0" y="280"/>
                  </a:lnTo>
                  <a:lnTo>
                    <a:pt x="2" y="280"/>
                  </a:lnTo>
                  <a:lnTo>
                    <a:pt x="4" y="280"/>
                  </a:lnTo>
                  <a:lnTo>
                    <a:pt x="9" y="280"/>
                  </a:lnTo>
                  <a:lnTo>
                    <a:pt x="16" y="280"/>
                  </a:lnTo>
                  <a:lnTo>
                    <a:pt x="20" y="282"/>
                  </a:lnTo>
                  <a:lnTo>
                    <a:pt x="27" y="282"/>
                  </a:lnTo>
                  <a:lnTo>
                    <a:pt x="31" y="284"/>
                  </a:lnTo>
                  <a:lnTo>
                    <a:pt x="36" y="287"/>
                  </a:lnTo>
                  <a:lnTo>
                    <a:pt x="36" y="291"/>
                  </a:lnTo>
                  <a:lnTo>
                    <a:pt x="36" y="296"/>
                  </a:lnTo>
                  <a:lnTo>
                    <a:pt x="33" y="302"/>
                  </a:lnTo>
                  <a:lnTo>
                    <a:pt x="31" y="307"/>
                  </a:lnTo>
                  <a:lnTo>
                    <a:pt x="27" y="311"/>
                  </a:lnTo>
                  <a:lnTo>
                    <a:pt x="25" y="314"/>
                  </a:lnTo>
                  <a:lnTo>
                    <a:pt x="25" y="318"/>
                  </a:lnTo>
                  <a:lnTo>
                    <a:pt x="25" y="320"/>
                  </a:lnTo>
                  <a:lnTo>
                    <a:pt x="29" y="323"/>
                  </a:lnTo>
                  <a:lnTo>
                    <a:pt x="36" y="325"/>
                  </a:lnTo>
                  <a:lnTo>
                    <a:pt x="49" y="325"/>
                  </a:lnTo>
                  <a:lnTo>
                    <a:pt x="63" y="323"/>
                  </a:lnTo>
                  <a:lnTo>
                    <a:pt x="74" y="318"/>
                  </a:lnTo>
                  <a:lnTo>
                    <a:pt x="85" y="314"/>
                  </a:lnTo>
                  <a:lnTo>
                    <a:pt x="92" y="314"/>
                  </a:lnTo>
                  <a:lnTo>
                    <a:pt x="94" y="318"/>
                  </a:lnTo>
                  <a:lnTo>
                    <a:pt x="94" y="325"/>
                  </a:lnTo>
                  <a:lnTo>
                    <a:pt x="92" y="329"/>
                  </a:lnTo>
                  <a:lnTo>
                    <a:pt x="90" y="332"/>
                  </a:lnTo>
                  <a:lnTo>
                    <a:pt x="90" y="336"/>
                  </a:lnTo>
                  <a:lnTo>
                    <a:pt x="87" y="340"/>
                  </a:lnTo>
                  <a:lnTo>
                    <a:pt x="85" y="347"/>
                  </a:lnTo>
                  <a:lnTo>
                    <a:pt x="85" y="365"/>
                  </a:lnTo>
                  <a:lnTo>
                    <a:pt x="90" y="388"/>
                  </a:lnTo>
                  <a:lnTo>
                    <a:pt x="96" y="414"/>
                  </a:lnTo>
                  <a:lnTo>
                    <a:pt x="105" y="439"/>
                  </a:lnTo>
                  <a:lnTo>
                    <a:pt x="116" y="468"/>
                  </a:lnTo>
                  <a:lnTo>
                    <a:pt x="125" y="491"/>
                  </a:lnTo>
                  <a:lnTo>
                    <a:pt x="132" y="513"/>
                  </a:lnTo>
                  <a:lnTo>
                    <a:pt x="137" y="529"/>
                  </a:lnTo>
                  <a:lnTo>
                    <a:pt x="143" y="540"/>
                  </a:lnTo>
                  <a:lnTo>
                    <a:pt x="150" y="551"/>
                  </a:lnTo>
                  <a:lnTo>
                    <a:pt x="157" y="562"/>
                  </a:lnTo>
                  <a:lnTo>
                    <a:pt x="159" y="569"/>
                  </a:lnTo>
                  <a:lnTo>
                    <a:pt x="159" y="576"/>
                  </a:lnTo>
                  <a:lnTo>
                    <a:pt x="161" y="583"/>
                  </a:lnTo>
                  <a:lnTo>
                    <a:pt x="164" y="585"/>
                  </a:lnTo>
                  <a:lnTo>
                    <a:pt x="166" y="587"/>
                  </a:lnTo>
                  <a:lnTo>
                    <a:pt x="170" y="589"/>
                  </a:lnTo>
                  <a:lnTo>
                    <a:pt x="175" y="587"/>
                  </a:lnTo>
                  <a:lnTo>
                    <a:pt x="195" y="576"/>
                  </a:lnTo>
                  <a:lnTo>
                    <a:pt x="213" y="558"/>
                  </a:lnTo>
                  <a:lnTo>
                    <a:pt x="224" y="547"/>
                  </a:lnTo>
                  <a:lnTo>
                    <a:pt x="233" y="531"/>
                  </a:lnTo>
                  <a:lnTo>
                    <a:pt x="240" y="513"/>
                  </a:lnTo>
                  <a:lnTo>
                    <a:pt x="240" y="491"/>
                  </a:lnTo>
                  <a:lnTo>
                    <a:pt x="238" y="477"/>
                  </a:lnTo>
                  <a:lnTo>
                    <a:pt x="235" y="468"/>
                  </a:lnTo>
                  <a:lnTo>
                    <a:pt x="233" y="462"/>
                  </a:lnTo>
                  <a:lnTo>
                    <a:pt x="238" y="455"/>
                  </a:lnTo>
                  <a:lnTo>
                    <a:pt x="247" y="446"/>
                  </a:lnTo>
                  <a:lnTo>
                    <a:pt x="260" y="430"/>
                  </a:lnTo>
                  <a:lnTo>
                    <a:pt x="269" y="419"/>
                  </a:lnTo>
                  <a:lnTo>
                    <a:pt x="278" y="410"/>
                  </a:lnTo>
                  <a:lnTo>
                    <a:pt x="294" y="397"/>
                  </a:lnTo>
                  <a:lnTo>
                    <a:pt x="305" y="388"/>
                  </a:lnTo>
                  <a:lnTo>
                    <a:pt x="312" y="383"/>
                  </a:lnTo>
                  <a:lnTo>
                    <a:pt x="318" y="379"/>
                  </a:lnTo>
                  <a:lnTo>
                    <a:pt x="325" y="374"/>
                  </a:lnTo>
                  <a:lnTo>
                    <a:pt x="336" y="363"/>
                  </a:lnTo>
                  <a:lnTo>
                    <a:pt x="352" y="352"/>
                  </a:lnTo>
                  <a:lnTo>
                    <a:pt x="361" y="343"/>
                  </a:lnTo>
                  <a:lnTo>
                    <a:pt x="370" y="336"/>
                  </a:lnTo>
                  <a:lnTo>
                    <a:pt x="377" y="329"/>
                  </a:lnTo>
                  <a:lnTo>
                    <a:pt x="381" y="323"/>
                  </a:lnTo>
                  <a:lnTo>
                    <a:pt x="386" y="318"/>
                  </a:lnTo>
                  <a:lnTo>
                    <a:pt x="390" y="314"/>
                  </a:lnTo>
                  <a:lnTo>
                    <a:pt x="392" y="311"/>
                  </a:lnTo>
                  <a:lnTo>
                    <a:pt x="399" y="307"/>
                  </a:lnTo>
                  <a:lnTo>
                    <a:pt x="408" y="305"/>
                  </a:lnTo>
                  <a:lnTo>
                    <a:pt x="410" y="302"/>
                  </a:lnTo>
                  <a:lnTo>
                    <a:pt x="410" y="298"/>
                  </a:lnTo>
                  <a:lnTo>
                    <a:pt x="410" y="291"/>
                  </a:lnTo>
                  <a:lnTo>
                    <a:pt x="410" y="280"/>
                  </a:lnTo>
                  <a:lnTo>
                    <a:pt x="410" y="273"/>
                  </a:lnTo>
                  <a:lnTo>
                    <a:pt x="410" y="264"/>
                  </a:lnTo>
                  <a:lnTo>
                    <a:pt x="408" y="25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79" name="Freeform 188"/>
            <p:cNvSpPr>
              <a:spLocks/>
            </p:cNvSpPr>
            <p:nvPr/>
          </p:nvSpPr>
          <p:spPr bwMode="auto">
            <a:xfrm>
              <a:off x="7200900" y="2733675"/>
              <a:ext cx="260350" cy="274638"/>
            </a:xfrm>
            <a:custGeom>
              <a:avLst/>
              <a:gdLst>
                <a:gd name="T0" fmla="*/ 112 w 164"/>
                <a:gd name="T1" fmla="*/ 146 h 173"/>
                <a:gd name="T2" fmla="*/ 112 w 164"/>
                <a:gd name="T3" fmla="*/ 143 h 173"/>
                <a:gd name="T4" fmla="*/ 112 w 164"/>
                <a:gd name="T5" fmla="*/ 141 h 173"/>
                <a:gd name="T6" fmla="*/ 114 w 164"/>
                <a:gd name="T7" fmla="*/ 141 h 173"/>
                <a:gd name="T8" fmla="*/ 132 w 164"/>
                <a:gd name="T9" fmla="*/ 134 h 173"/>
                <a:gd name="T10" fmla="*/ 159 w 164"/>
                <a:gd name="T11" fmla="*/ 134 h 173"/>
                <a:gd name="T12" fmla="*/ 164 w 164"/>
                <a:gd name="T13" fmla="*/ 128 h 173"/>
                <a:gd name="T14" fmla="*/ 161 w 164"/>
                <a:gd name="T15" fmla="*/ 117 h 173"/>
                <a:gd name="T16" fmla="*/ 161 w 164"/>
                <a:gd name="T17" fmla="*/ 110 h 173"/>
                <a:gd name="T18" fmla="*/ 164 w 164"/>
                <a:gd name="T19" fmla="*/ 101 h 173"/>
                <a:gd name="T20" fmla="*/ 161 w 164"/>
                <a:gd name="T21" fmla="*/ 92 h 173"/>
                <a:gd name="T22" fmla="*/ 155 w 164"/>
                <a:gd name="T23" fmla="*/ 85 h 173"/>
                <a:gd name="T24" fmla="*/ 148 w 164"/>
                <a:gd name="T25" fmla="*/ 72 h 173"/>
                <a:gd name="T26" fmla="*/ 139 w 164"/>
                <a:gd name="T27" fmla="*/ 54 h 173"/>
                <a:gd name="T28" fmla="*/ 130 w 164"/>
                <a:gd name="T29" fmla="*/ 40 h 173"/>
                <a:gd name="T30" fmla="*/ 128 w 164"/>
                <a:gd name="T31" fmla="*/ 36 h 173"/>
                <a:gd name="T32" fmla="*/ 128 w 164"/>
                <a:gd name="T33" fmla="*/ 38 h 173"/>
                <a:gd name="T34" fmla="*/ 123 w 164"/>
                <a:gd name="T35" fmla="*/ 43 h 173"/>
                <a:gd name="T36" fmla="*/ 116 w 164"/>
                <a:gd name="T37" fmla="*/ 45 h 173"/>
                <a:gd name="T38" fmla="*/ 108 w 164"/>
                <a:gd name="T39" fmla="*/ 45 h 173"/>
                <a:gd name="T40" fmla="*/ 103 w 164"/>
                <a:gd name="T41" fmla="*/ 47 h 173"/>
                <a:gd name="T42" fmla="*/ 96 w 164"/>
                <a:gd name="T43" fmla="*/ 54 h 173"/>
                <a:gd name="T44" fmla="*/ 85 w 164"/>
                <a:gd name="T45" fmla="*/ 61 h 173"/>
                <a:gd name="T46" fmla="*/ 78 w 164"/>
                <a:gd name="T47" fmla="*/ 63 h 173"/>
                <a:gd name="T48" fmla="*/ 76 w 164"/>
                <a:gd name="T49" fmla="*/ 58 h 173"/>
                <a:gd name="T50" fmla="*/ 76 w 164"/>
                <a:gd name="T51" fmla="*/ 52 h 173"/>
                <a:gd name="T52" fmla="*/ 76 w 164"/>
                <a:gd name="T53" fmla="*/ 22 h 173"/>
                <a:gd name="T54" fmla="*/ 72 w 164"/>
                <a:gd name="T55" fmla="*/ 13 h 173"/>
                <a:gd name="T56" fmla="*/ 63 w 164"/>
                <a:gd name="T57" fmla="*/ 4 h 173"/>
                <a:gd name="T58" fmla="*/ 54 w 164"/>
                <a:gd name="T59" fmla="*/ 0 h 173"/>
                <a:gd name="T60" fmla="*/ 45 w 164"/>
                <a:gd name="T61" fmla="*/ 4 h 173"/>
                <a:gd name="T62" fmla="*/ 31 w 164"/>
                <a:gd name="T63" fmla="*/ 9 h 173"/>
                <a:gd name="T64" fmla="*/ 18 w 164"/>
                <a:gd name="T65" fmla="*/ 13 h 173"/>
                <a:gd name="T66" fmla="*/ 11 w 164"/>
                <a:gd name="T67" fmla="*/ 16 h 173"/>
                <a:gd name="T68" fmla="*/ 4 w 164"/>
                <a:gd name="T69" fmla="*/ 18 h 173"/>
                <a:gd name="T70" fmla="*/ 2 w 164"/>
                <a:gd name="T71" fmla="*/ 25 h 173"/>
                <a:gd name="T72" fmla="*/ 2 w 164"/>
                <a:gd name="T73" fmla="*/ 38 h 173"/>
                <a:gd name="T74" fmla="*/ 0 w 164"/>
                <a:gd name="T75" fmla="*/ 49 h 173"/>
                <a:gd name="T76" fmla="*/ 2 w 164"/>
                <a:gd name="T77" fmla="*/ 58 h 173"/>
                <a:gd name="T78" fmla="*/ 11 w 164"/>
                <a:gd name="T79" fmla="*/ 67 h 173"/>
                <a:gd name="T80" fmla="*/ 18 w 164"/>
                <a:gd name="T81" fmla="*/ 67 h 173"/>
                <a:gd name="T82" fmla="*/ 20 w 164"/>
                <a:gd name="T83" fmla="*/ 72 h 173"/>
                <a:gd name="T84" fmla="*/ 25 w 164"/>
                <a:gd name="T85" fmla="*/ 83 h 173"/>
                <a:gd name="T86" fmla="*/ 27 w 164"/>
                <a:gd name="T87" fmla="*/ 92 h 173"/>
                <a:gd name="T88" fmla="*/ 29 w 164"/>
                <a:gd name="T89" fmla="*/ 99 h 173"/>
                <a:gd name="T90" fmla="*/ 29 w 164"/>
                <a:gd name="T91" fmla="*/ 101 h 173"/>
                <a:gd name="T92" fmla="*/ 27 w 164"/>
                <a:gd name="T93" fmla="*/ 108 h 173"/>
                <a:gd name="T94" fmla="*/ 22 w 164"/>
                <a:gd name="T95" fmla="*/ 114 h 173"/>
                <a:gd name="T96" fmla="*/ 31 w 164"/>
                <a:gd name="T97" fmla="*/ 139 h 173"/>
                <a:gd name="T98" fmla="*/ 42 w 164"/>
                <a:gd name="T99" fmla="*/ 166 h 173"/>
                <a:gd name="T100" fmla="*/ 45 w 164"/>
                <a:gd name="T101" fmla="*/ 168 h 173"/>
                <a:gd name="T102" fmla="*/ 45 w 164"/>
                <a:gd name="T103" fmla="*/ 161 h 173"/>
                <a:gd name="T104" fmla="*/ 45 w 164"/>
                <a:gd name="T105" fmla="*/ 152 h 173"/>
                <a:gd name="T106" fmla="*/ 51 w 164"/>
                <a:gd name="T107" fmla="*/ 146 h 173"/>
                <a:gd name="T108" fmla="*/ 63 w 164"/>
                <a:gd name="T109" fmla="*/ 146 h 173"/>
                <a:gd name="T110" fmla="*/ 69 w 164"/>
                <a:gd name="T111" fmla="*/ 148 h 173"/>
                <a:gd name="T112" fmla="*/ 76 w 164"/>
                <a:gd name="T113" fmla="*/ 155 h 173"/>
                <a:gd name="T114" fmla="*/ 90 w 164"/>
                <a:gd name="T115" fmla="*/ 164 h 173"/>
                <a:gd name="T116" fmla="*/ 101 w 164"/>
                <a:gd name="T117" fmla="*/ 170 h 173"/>
                <a:gd name="T118" fmla="*/ 103 w 164"/>
                <a:gd name="T119" fmla="*/ 166 h 173"/>
                <a:gd name="T120" fmla="*/ 103 w 164"/>
                <a:gd name="T121" fmla="*/ 157 h 173"/>
                <a:gd name="T122" fmla="*/ 108 w 164"/>
                <a:gd name="T123" fmla="*/ 1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" h="173">
                  <a:moveTo>
                    <a:pt x="108" y="148"/>
                  </a:moveTo>
                  <a:lnTo>
                    <a:pt x="112" y="146"/>
                  </a:lnTo>
                  <a:lnTo>
                    <a:pt x="112" y="143"/>
                  </a:lnTo>
                  <a:lnTo>
                    <a:pt x="112" y="143"/>
                  </a:lnTo>
                  <a:lnTo>
                    <a:pt x="112" y="143"/>
                  </a:lnTo>
                  <a:lnTo>
                    <a:pt x="112" y="141"/>
                  </a:lnTo>
                  <a:lnTo>
                    <a:pt x="112" y="141"/>
                  </a:lnTo>
                  <a:lnTo>
                    <a:pt x="114" y="141"/>
                  </a:lnTo>
                  <a:lnTo>
                    <a:pt x="119" y="139"/>
                  </a:lnTo>
                  <a:lnTo>
                    <a:pt x="132" y="134"/>
                  </a:lnTo>
                  <a:lnTo>
                    <a:pt x="143" y="134"/>
                  </a:lnTo>
                  <a:lnTo>
                    <a:pt x="159" y="134"/>
                  </a:lnTo>
                  <a:lnTo>
                    <a:pt x="164" y="134"/>
                  </a:lnTo>
                  <a:lnTo>
                    <a:pt x="164" y="128"/>
                  </a:lnTo>
                  <a:lnTo>
                    <a:pt x="164" y="123"/>
                  </a:lnTo>
                  <a:lnTo>
                    <a:pt x="161" y="117"/>
                  </a:lnTo>
                  <a:lnTo>
                    <a:pt x="161" y="114"/>
                  </a:lnTo>
                  <a:lnTo>
                    <a:pt x="161" y="110"/>
                  </a:lnTo>
                  <a:lnTo>
                    <a:pt x="161" y="108"/>
                  </a:lnTo>
                  <a:lnTo>
                    <a:pt x="164" y="101"/>
                  </a:lnTo>
                  <a:lnTo>
                    <a:pt x="161" y="96"/>
                  </a:lnTo>
                  <a:lnTo>
                    <a:pt x="161" y="92"/>
                  </a:lnTo>
                  <a:lnTo>
                    <a:pt x="157" y="90"/>
                  </a:lnTo>
                  <a:lnTo>
                    <a:pt x="155" y="85"/>
                  </a:lnTo>
                  <a:lnTo>
                    <a:pt x="152" y="78"/>
                  </a:lnTo>
                  <a:lnTo>
                    <a:pt x="148" y="72"/>
                  </a:lnTo>
                  <a:lnTo>
                    <a:pt x="143" y="63"/>
                  </a:lnTo>
                  <a:lnTo>
                    <a:pt x="139" y="54"/>
                  </a:lnTo>
                  <a:lnTo>
                    <a:pt x="132" y="45"/>
                  </a:lnTo>
                  <a:lnTo>
                    <a:pt x="130" y="40"/>
                  </a:lnTo>
                  <a:lnTo>
                    <a:pt x="130" y="38"/>
                  </a:lnTo>
                  <a:lnTo>
                    <a:pt x="128" y="36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25" y="40"/>
                  </a:lnTo>
                  <a:lnTo>
                    <a:pt x="123" y="43"/>
                  </a:lnTo>
                  <a:lnTo>
                    <a:pt x="121" y="43"/>
                  </a:lnTo>
                  <a:lnTo>
                    <a:pt x="116" y="45"/>
                  </a:lnTo>
                  <a:lnTo>
                    <a:pt x="110" y="45"/>
                  </a:lnTo>
                  <a:lnTo>
                    <a:pt x="108" y="45"/>
                  </a:lnTo>
                  <a:lnTo>
                    <a:pt x="105" y="45"/>
                  </a:lnTo>
                  <a:lnTo>
                    <a:pt x="103" y="47"/>
                  </a:lnTo>
                  <a:lnTo>
                    <a:pt x="101" y="49"/>
                  </a:lnTo>
                  <a:lnTo>
                    <a:pt x="96" y="54"/>
                  </a:lnTo>
                  <a:lnTo>
                    <a:pt x="92" y="58"/>
                  </a:lnTo>
                  <a:lnTo>
                    <a:pt x="85" y="61"/>
                  </a:lnTo>
                  <a:lnTo>
                    <a:pt x="81" y="63"/>
                  </a:lnTo>
                  <a:lnTo>
                    <a:pt x="78" y="63"/>
                  </a:lnTo>
                  <a:lnTo>
                    <a:pt x="76" y="61"/>
                  </a:lnTo>
                  <a:lnTo>
                    <a:pt x="76" y="58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76" y="38"/>
                  </a:lnTo>
                  <a:lnTo>
                    <a:pt x="76" y="22"/>
                  </a:lnTo>
                  <a:lnTo>
                    <a:pt x="74" y="18"/>
                  </a:lnTo>
                  <a:lnTo>
                    <a:pt x="72" y="13"/>
                  </a:lnTo>
                  <a:lnTo>
                    <a:pt x="67" y="9"/>
                  </a:lnTo>
                  <a:lnTo>
                    <a:pt x="63" y="4"/>
                  </a:lnTo>
                  <a:lnTo>
                    <a:pt x="58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5" y="4"/>
                  </a:lnTo>
                  <a:lnTo>
                    <a:pt x="38" y="7"/>
                  </a:lnTo>
                  <a:lnTo>
                    <a:pt x="31" y="9"/>
                  </a:lnTo>
                  <a:lnTo>
                    <a:pt x="25" y="11"/>
                  </a:lnTo>
                  <a:lnTo>
                    <a:pt x="18" y="1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2" y="38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2" y="58"/>
                  </a:lnTo>
                  <a:lnTo>
                    <a:pt x="7" y="63"/>
                  </a:lnTo>
                  <a:lnTo>
                    <a:pt x="11" y="67"/>
                  </a:lnTo>
                  <a:lnTo>
                    <a:pt x="16" y="67"/>
                  </a:lnTo>
                  <a:lnTo>
                    <a:pt x="18" y="67"/>
                  </a:lnTo>
                  <a:lnTo>
                    <a:pt x="20" y="69"/>
                  </a:lnTo>
                  <a:lnTo>
                    <a:pt x="20" y="72"/>
                  </a:lnTo>
                  <a:lnTo>
                    <a:pt x="22" y="74"/>
                  </a:lnTo>
                  <a:lnTo>
                    <a:pt x="25" y="83"/>
                  </a:lnTo>
                  <a:lnTo>
                    <a:pt x="25" y="87"/>
                  </a:lnTo>
                  <a:lnTo>
                    <a:pt x="27" y="92"/>
                  </a:lnTo>
                  <a:lnTo>
                    <a:pt x="27" y="96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101"/>
                  </a:lnTo>
                  <a:lnTo>
                    <a:pt x="29" y="105"/>
                  </a:lnTo>
                  <a:lnTo>
                    <a:pt x="27" y="108"/>
                  </a:lnTo>
                  <a:lnTo>
                    <a:pt x="25" y="114"/>
                  </a:lnTo>
                  <a:lnTo>
                    <a:pt x="22" y="114"/>
                  </a:lnTo>
                  <a:lnTo>
                    <a:pt x="27" y="123"/>
                  </a:lnTo>
                  <a:lnTo>
                    <a:pt x="31" y="139"/>
                  </a:lnTo>
                  <a:lnTo>
                    <a:pt x="38" y="155"/>
                  </a:lnTo>
                  <a:lnTo>
                    <a:pt x="42" y="166"/>
                  </a:lnTo>
                  <a:lnTo>
                    <a:pt x="45" y="170"/>
                  </a:lnTo>
                  <a:lnTo>
                    <a:pt x="45" y="168"/>
                  </a:lnTo>
                  <a:lnTo>
                    <a:pt x="45" y="166"/>
                  </a:lnTo>
                  <a:lnTo>
                    <a:pt x="45" y="161"/>
                  </a:lnTo>
                  <a:lnTo>
                    <a:pt x="45" y="157"/>
                  </a:lnTo>
                  <a:lnTo>
                    <a:pt x="45" y="152"/>
                  </a:lnTo>
                  <a:lnTo>
                    <a:pt x="47" y="148"/>
                  </a:lnTo>
                  <a:lnTo>
                    <a:pt x="51" y="146"/>
                  </a:lnTo>
                  <a:lnTo>
                    <a:pt x="56" y="146"/>
                  </a:lnTo>
                  <a:lnTo>
                    <a:pt x="63" y="146"/>
                  </a:lnTo>
                  <a:lnTo>
                    <a:pt x="67" y="146"/>
                  </a:lnTo>
                  <a:lnTo>
                    <a:pt x="69" y="148"/>
                  </a:lnTo>
                  <a:lnTo>
                    <a:pt x="72" y="152"/>
                  </a:lnTo>
                  <a:lnTo>
                    <a:pt x="76" y="155"/>
                  </a:lnTo>
                  <a:lnTo>
                    <a:pt x="81" y="159"/>
                  </a:lnTo>
                  <a:lnTo>
                    <a:pt x="90" y="164"/>
                  </a:lnTo>
                  <a:lnTo>
                    <a:pt x="94" y="168"/>
                  </a:lnTo>
                  <a:lnTo>
                    <a:pt x="101" y="170"/>
                  </a:lnTo>
                  <a:lnTo>
                    <a:pt x="105" y="173"/>
                  </a:lnTo>
                  <a:lnTo>
                    <a:pt x="103" y="166"/>
                  </a:lnTo>
                  <a:lnTo>
                    <a:pt x="103" y="161"/>
                  </a:lnTo>
                  <a:lnTo>
                    <a:pt x="103" y="157"/>
                  </a:lnTo>
                  <a:lnTo>
                    <a:pt x="103" y="152"/>
                  </a:lnTo>
                  <a:lnTo>
                    <a:pt x="108" y="14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80" name="Freeform 189"/>
            <p:cNvSpPr>
              <a:spLocks/>
            </p:cNvSpPr>
            <p:nvPr/>
          </p:nvSpPr>
          <p:spPr bwMode="auto">
            <a:xfrm>
              <a:off x="7200900" y="2733675"/>
              <a:ext cx="260350" cy="274638"/>
            </a:xfrm>
            <a:custGeom>
              <a:avLst/>
              <a:gdLst>
                <a:gd name="T0" fmla="*/ 112 w 164"/>
                <a:gd name="T1" fmla="*/ 146 h 173"/>
                <a:gd name="T2" fmla="*/ 112 w 164"/>
                <a:gd name="T3" fmla="*/ 143 h 173"/>
                <a:gd name="T4" fmla="*/ 112 w 164"/>
                <a:gd name="T5" fmla="*/ 141 h 173"/>
                <a:gd name="T6" fmla="*/ 114 w 164"/>
                <a:gd name="T7" fmla="*/ 141 h 173"/>
                <a:gd name="T8" fmla="*/ 132 w 164"/>
                <a:gd name="T9" fmla="*/ 134 h 173"/>
                <a:gd name="T10" fmla="*/ 159 w 164"/>
                <a:gd name="T11" fmla="*/ 134 h 173"/>
                <a:gd name="T12" fmla="*/ 164 w 164"/>
                <a:gd name="T13" fmla="*/ 128 h 173"/>
                <a:gd name="T14" fmla="*/ 161 w 164"/>
                <a:gd name="T15" fmla="*/ 117 h 173"/>
                <a:gd name="T16" fmla="*/ 161 w 164"/>
                <a:gd name="T17" fmla="*/ 110 h 173"/>
                <a:gd name="T18" fmla="*/ 164 w 164"/>
                <a:gd name="T19" fmla="*/ 101 h 173"/>
                <a:gd name="T20" fmla="*/ 161 w 164"/>
                <a:gd name="T21" fmla="*/ 92 h 173"/>
                <a:gd name="T22" fmla="*/ 155 w 164"/>
                <a:gd name="T23" fmla="*/ 85 h 173"/>
                <a:gd name="T24" fmla="*/ 148 w 164"/>
                <a:gd name="T25" fmla="*/ 72 h 173"/>
                <a:gd name="T26" fmla="*/ 139 w 164"/>
                <a:gd name="T27" fmla="*/ 54 h 173"/>
                <a:gd name="T28" fmla="*/ 130 w 164"/>
                <a:gd name="T29" fmla="*/ 40 h 173"/>
                <a:gd name="T30" fmla="*/ 128 w 164"/>
                <a:gd name="T31" fmla="*/ 36 h 173"/>
                <a:gd name="T32" fmla="*/ 128 w 164"/>
                <a:gd name="T33" fmla="*/ 38 h 173"/>
                <a:gd name="T34" fmla="*/ 123 w 164"/>
                <a:gd name="T35" fmla="*/ 43 h 173"/>
                <a:gd name="T36" fmla="*/ 116 w 164"/>
                <a:gd name="T37" fmla="*/ 45 h 173"/>
                <a:gd name="T38" fmla="*/ 108 w 164"/>
                <a:gd name="T39" fmla="*/ 45 h 173"/>
                <a:gd name="T40" fmla="*/ 103 w 164"/>
                <a:gd name="T41" fmla="*/ 47 h 173"/>
                <a:gd name="T42" fmla="*/ 96 w 164"/>
                <a:gd name="T43" fmla="*/ 54 h 173"/>
                <a:gd name="T44" fmla="*/ 85 w 164"/>
                <a:gd name="T45" fmla="*/ 61 h 173"/>
                <a:gd name="T46" fmla="*/ 78 w 164"/>
                <a:gd name="T47" fmla="*/ 63 h 173"/>
                <a:gd name="T48" fmla="*/ 76 w 164"/>
                <a:gd name="T49" fmla="*/ 58 h 173"/>
                <a:gd name="T50" fmla="*/ 76 w 164"/>
                <a:gd name="T51" fmla="*/ 52 h 173"/>
                <a:gd name="T52" fmla="*/ 76 w 164"/>
                <a:gd name="T53" fmla="*/ 22 h 173"/>
                <a:gd name="T54" fmla="*/ 72 w 164"/>
                <a:gd name="T55" fmla="*/ 13 h 173"/>
                <a:gd name="T56" fmla="*/ 63 w 164"/>
                <a:gd name="T57" fmla="*/ 4 h 173"/>
                <a:gd name="T58" fmla="*/ 54 w 164"/>
                <a:gd name="T59" fmla="*/ 0 h 173"/>
                <a:gd name="T60" fmla="*/ 45 w 164"/>
                <a:gd name="T61" fmla="*/ 4 h 173"/>
                <a:gd name="T62" fmla="*/ 31 w 164"/>
                <a:gd name="T63" fmla="*/ 9 h 173"/>
                <a:gd name="T64" fmla="*/ 18 w 164"/>
                <a:gd name="T65" fmla="*/ 13 h 173"/>
                <a:gd name="T66" fmla="*/ 11 w 164"/>
                <a:gd name="T67" fmla="*/ 16 h 173"/>
                <a:gd name="T68" fmla="*/ 4 w 164"/>
                <a:gd name="T69" fmla="*/ 18 h 173"/>
                <a:gd name="T70" fmla="*/ 2 w 164"/>
                <a:gd name="T71" fmla="*/ 25 h 173"/>
                <a:gd name="T72" fmla="*/ 2 w 164"/>
                <a:gd name="T73" fmla="*/ 38 h 173"/>
                <a:gd name="T74" fmla="*/ 0 w 164"/>
                <a:gd name="T75" fmla="*/ 49 h 173"/>
                <a:gd name="T76" fmla="*/ 2 w 164"/>
                <a:gd name="T77" fmla="*/ 58 h 173"/>
                <a:gd name="T78" fmla="*/ 11 w 164"/>
                <a:gd name="T79" fmla="*/ 67 h 173"/>
                <a:gd name="T80" fmla="*/ 18 w 164"/>
                <a:gd name="T81" fmla="*/ 67 h 173"/>
                <a:gd name="T82" fmla="*/ 20 w 164"/>
                <a:gd name="T83" fmla="*/ 72 h 173"/>
                <a:gd name="T84" fmla="*/ 25 w 164"/>
                <a:gd name="T85" fmla="*/ 83 h 173"/>
                <a:gd name="T86" fmla="*/ 27 w 164"/>
                <a:gd name="T87" fmla="*/ 92 h 173"/>
                <a:gd name="T88" fmla="*/ 29 w 164"/>
                <a:gd name="T89" fmla="*/ 99 h 173"/>
                <a:gd name="T90" fmla="*/ 29 w 164"/>
                <a:gd name="T91" fmla="*/ 101 h 173"/>
                <a:gd name="T92" fmla="*/ 27 w 164"/>
                <a:gd name="T93" fmla="*/ 108 h 173"/>
                <a:gd name="T94" fmla="*/ 22 w 164"/>
                <a:gd name="T95" fmla="*/ 114 h 173"/>
                <a:gd name="T96" fmla="*/ 31 w 164"/>
                <a:gd name="T97" fmla="*/ 139 h 173"/>
                <a:gd name="T98" fmla="*/ 42 w 164"/>
                <a:gd name="T99" fmla="*/ 166 h 173"/>
                <a:gd name="T100" fmla="*/ 45 w 164"/>
                <a:gd name="T101" fmla="*/ 168 h 173"/>
                <a:gd name="T102" fmla="*/ 45 w 164"/>
                <a:gd name="T103" fmla="*/ 161 h 173"/>
                <a:gd name="T104" fmla="*/ 45 w 164"/>
                <a:gd name="T105" fmla="*/ 152 h 173"/>
                <a:gd name="T106" fmla="*/ 51 w 164"/>
                <a:gd name="T107" fmla="*/ 146 h 173"/>
                <a:gd name="T108" fmla="*/ 63 w 164"/>
                <a:gd name="T109" fmla="*/ 146 h 173"/>
                <a:gd name="T110" fmla="*/ 69 w 164"/>
                <a:gd name="T111" fmla="*/ 148 h 173"/>
                <a:gd name="T112" fmla="*/ 76 w 164"/>
                <a:gd name="T113" fmla="*/ 155 h 173"/>
                <a:gd name="T114" fmla="*/ 90 w 164"/>
                <a:gd name="T115" fmla="*/ 164 h 173"/>
                <a:gd name="T116" fmla="*/ 101 w 164"/>
                <a:gd name="T117" fmla="*/ 170 h 173"/>
                <a:gd name="T118" fmla="*/ 103 w 164"/>
                <a:gd name="T119" fmla="*/ 166 h 173"/>
                <a:gd name="T120" fmla="*/ 103 w 164"/>
                <a:gd name="T121" fmla="*/ 157 h 173"/>
                <a:gd name="T122" fmla="*/ 108 w 164"/>
                <a:gd name="T123" fmla="*/ 1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" h="173">
                  <a:moveTo>
                    <a:pt x="108" y="148"/>
                  </a:moveTo>
                  <a:lnTo>
                    <a:pt x="112" y="146"/>
                  </a:lnTo>
                  <a:lnTo>
                    <a:pt x="112" y="143"/>
                  </a:lnTo>
                  <a:lnTo>
                    <a:pt x="112" y="143"/>
                  </a:lnTo>
                  <a:lnTo>
                    <a:pt x="112" y="143"/>
                  </a:lnTo>
                  <a:lnTo>
                    <a:pt x="112" y="141"/>
                  </a:lnTo>
                  <a:lnTo>
                    <a:pt x="112" y="141"/>
                  </a:lnTo>
                  <a:lnTo>
                    <a:pt x="114" y="141"/>
                  </a:lnTo>
                  <a:lnTo>
                    <a:pt x="119" y="139"/>
                  </a:lnTo>
                  <a:lnTo>
                    <a:pt x="132" y="134"/>
                  </a:lnTo>
                  <a:lnTo>
                    <a:pt x="143" y="134"/>
                  </a:lnTo>
                  <a:lnTo>
                    <a:pt x="159" y="134"/>
                  </a:lnTo>
                  <a:lnTo>
                    <a:pt x="164" y="134"/>
                  </a:lnTo>
                  <a:lnTo>
                    <a:pt x="164" y="128"/>
                  </a:lnTo>
                  <a:lnTo>
                    <a:pt x="164" y="123"/>
                  </a:lnTo>
                  <a:lnTo>
                    <a:pt x="161" y="117"/>
                  </a:lnTo>
                  <a:lnTo>
                    <a:pt x="161" y="114"/>
                  </a:lnTo>
                  <a:lnTo>
                    <a:pt x="161" y="110"/>
                  </a:lnTo>
                  <a:lnTo>
                    <a:pt x="161" y="108"/>
                  </a:lnTo>
                  <a:lnTo>
                    <a:pt x="164" y="101"/>
                  </a:lnTo>
                  <a:lnTo>
                    <a:pt x="161" y="96"/>
                  </a:lnTo>
                  <a:lnTo>
                    <a:pt x="161" y="92"/>
                  </a:lnTo>
                  <a:lnTo>
                    <a:pt x="157" y="90"/>
                  </a:lnTo>
                  <a:lnTo>
                    <a:pt x="155" y="85"/>
                  </a:lnTo>
                  <a:lnTo>
                    <a:pt x="152" y="78"/>
                  </a:lnTo>
                  <a:lnTo>
                    <a:pt x="148" y="72"/>
                  </a:lnTo>
                  <a:lnTo>
                    <a:pt x="143" y="63"/>
                  </a:lnTo>
                  <a:lnTo>
                    <a:pt x="139" y="54"/>
                  </a:lnTo>
                  <a:lnTo>
                    <a:pt x="132" y="45"/>
                  </a:lnTo>
                  <a:lnTo>
                    <a:pt x="130" y="40"/>
                  </a:lnTo>
                  <a:lnTo>
                    <a:pt x="130" y="38"/>
                  </a:lnTo>
                  <a:lnTo>
                    <a:pt x="128" y="36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25" y="40"/>
                  </a:lnTo>
                  <a:lnTo>
                    <a:pt x="123" y="43"/>
                  </a:lnTo>
                  <a:lnTo>
                    <a:pt x="121" y="43"/>
                  </a:lnTo>
                  <a:lnTo>
                    <a:pt x="116" y="45"/>
                  </a:lnTo>
                  <a:lnTo>
                    <a:pt x="110" y="45"/>
                  </a:lnTo>
                  <a:lnTo>
                    <a:pt x="108" y="45"/>
                  </a:lnTo>
                  <a:lnTo>
                    <a:pt x="105" y="45"/>
                  </a:lnTo>
                  <a:lnTo>
                    <a:pt x="103" y="47"/>
                  </a:lnTo>
                  <a:lnTo>
                    <a:pt x="101" y="49"/>
                  </a:lnTo>
                  <a:lnTo>
                    <a:pt x="96" y="54"/>
                  </a:lnTo>
                  <a:lnTo>
                    <a:pt x="92" y="58"/>
                  </a:lnTo>
                  <a:lnTo>
                    <a:pt x="85" y="61"/>
                  </a:lnTo>
                  <a:lnTo>
                    <a:pt x="81" y="63"/>
                  </a:lnTo>
                  <a:lnTo>
                    <a:pt x="78" y="63"/>
                  </a:lnTo>
                  <a:lnTo>
                    <a:pt x="76" y="61"/>
                  </a:lnTo>
                  <a:lnTo>
                    <a:pt x="76" y="58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76" y="38"/>
                  </a:lnTo>
                  <a:lnTo>
                    <a:pt x="76" y="22"/>
                  </a:lnTo>
                  <a:lnTo>
                    <a:pt x="74" y="18"/>
                  </a:lnTo>
                  <a:lnTo>
                    <a:pt x="72" y="13"/>
                  </a:lnTo>
                  <a:lnTo>
                    <a:pt x="67" y="9"/>
                  </a:lnTo>
                  <a:lnTo>
                    <a:pt x="63" y="4"/>
                  </a:lnTo>
                  <a:lnTo>
                    <a:pt x="58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5" y="4"/>
                  </a:lnTo>
                  <a:lnTo>
                    <a:pt x="38" y="7"/>
                  </a:lnTo>
                  <a:lnTo>
                    <a:pt x="31" y="9"/>
                  </a:lnTo>
                  <a:lnTo>
                    <a:pt x="25" y="11"/>
                  </a:lnTo>
                  <a:lnTo>
                    <a:pt x="18" y="1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2" y="38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2" y="58"/>
                  </a:lnTo>
                  <a:lnTo>
                    <a:pt x="7" y="63"/>
                  </a:lnTo>
                  <a:lnTo>
                    <a:pt x="11" y="67"/>
                  </a:lnTo>
                  <a:lnTo>
                    <a:pt x="16" y="67"/>
                  </a:lnTo>
                  <a:lnTo>
                    <a:pt x="18" y="67"/>
                  </a:lnTo>
                  <a:lnTo>
                    <a:pt x="20" y="69"/>
                  </a:lnTo>
                  <a:lnTo>
                    <a:pt x="20" y="72"/>
                  </a:lnTo>
                  <a:lnTo>
                    <a:pt x="22" y="74"/>
                  </a:lnTo>
                  <a:lnTo>
                    <a:pt x="25" y="83"/>
                  </a:lnTo>
                  <a:lnTo>
                    <a:pt x="25" y="87"/>
                  </a:lnTo>
                  <a:lnTo>
                    <a:pt x="27" y="92"/>
                  </a:lnTo>
                  <a:lnTo>
                    <a:pt x="27" y="96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101"/>
                  </a:lnTo>
                  <a:lnTo>
                    <a:pt x="29" y="105"/>
                  </a:lnTo>
                  <a:lnTo>
                    <a:pt x="27" y="108"/>
                  </a:lnTo>
                  <a:lnTo>
                    <a:pt x="25" y="114"/>
                  </a:lnTo>
                  <a:lnTo>
                    <a:pt x="22" y="114"/>
                  </a:lnTo>
                  <a:lnTo>
                    <a:pt x="27" y="123"/>
                  </a:lnTo>
                  <a:lnTo>
                    <a:pt x="31" y="139"/>
                  </a:lnTo>
                  <a:lnTo>
                    <a:pt x="38" y="155"/>
                  </a:lnTo>
                  <a:lnTo>
                    <a:pt x="42" y="166"/>
                  </a:lnTo>
                  <a:lnTo>
                    <a:pt x="45" y="170"/>
                  </a:lnTo>
                  <a:lnTo>
                    <a:pt x="45" y="168"/>
                  </a:lnTo>
                  <a:lnTo>
                    <a:pt x="45" y="166"/>
                  </a:lnTo>
                  <a:lnTo>
                    <a:pt x="45" y="161"/>
                  </a:lnTo>
                  <a:lnTo>
                    <a:pt x="45" y="157"/>
                  </a:lnTo>
                  <a:lnTo>
                    <a:pt x="45" y="152"/>
                  </a:lnTo>
                  <a:lnTo>
                    <a:pt x="47" y="148"/>
                  </a:lnTo>
                  <a:lnTo>
                    <a:pt x="51" y="146"/>
                  </a:lnTo>
                  <a:lnTo>
                    <a:pt x="56" y="146"/>
                  </a:lnTo>
                  <a:lnTo>
                    <a:pt x="63" y="146"/>
                  </a:lnTo>
                  <a:lnTo>
                    <a:pt x="67" y="146"/>
                  </a:lnTo>
                  <a:lnTo>
                    <a:pt x="69" y="148"/>
                  </a:lnTo>
                  <a:lnTo>
                    <a:pt x="72" y="152"/>
                  </a:lnTo>
                  <a:lnTo>
                    <a:pt x="76" y="155"/>
                  </a:lnTo>
                  <a:lnTo>
                    <a:pt x="81" y="159"/>
                  </a:lnTo>
                  <a:lnTo>
                    <a:pt x="90" y="164"/>
                  </a:lnTo>
                  <a:lnTo>
                    <a:pt x="94" y="168"/>
                  </a:lnTo>
                  <a:lnTo>
                    <a:pt x="101" y="170"/>
                  </a:lnTo>
                  <a:lnTo>
                    <a:pt x="105" y="173"/>
                  </a:lnTo>
                  <a:lnTo>
                    <a:pt x="103" y="166"/>
                  </a:lnTo>
                  <a:lnTo>
                    <a:pt x="103" y="161"/>
                  </a:lnTo>
                  <a:lnTo>
                    <a:pt x="103" y="157"/>
                  </a:lnTo>
                  <a:lnTo>
                    <a:pt x="103" y="152"/>
                  </a:lnTo>
                  <a:lnTo>
                    <a:pt x="108" y="14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81" name="Freeform 190"/>
            <p:cNvSpPr>
              <a:spLocks/>
            </p:cNvSpPr>
            <p:nvPr/>
          </p:nvSpPr>
          <p:spPr bwMode="auto">
            <a:xfrm>
              <a:off x="8240713" y="1836737"/>
              <a:ext cx="508000" cy="530225"/>
            </a:xfrm>
            <a:custGeom>
              <a:avLst/>
              <a:gdLst>
                <a:gd name="T0" fmla="*/ 36 w 320"/>
                <a:gd name="T1" fmla="*/ 325 h 334"/>
                <a:gd name="T2" fmla="*/ 42 w 320"/>
                <a:gd name="T3" fmla="*/ 298 h 334"/>
                <a:gd name="T4" fmla="*/ 31 w 320"/>
                <a:gd name="T5" fmla="*/ 278 h 334"/>
                <a:gd name="T6" fmla="*/ 58 w 320"/>
                <a:gd name="T7" fmla="*/ 269 h 334"/>
                <a:gd name="T8" fmla="*/ 103 w 320"/>
                <a:gd name="T9" fmla="*/ 258 h 334"/>
                <a:gd name="T10" fmla="*/ 110 w 320"/>
                <a:gd name="T11" fmla="*/ 265 h 334"/>
                <a:gd name="T12" fmla="*/ 62 w 320"/>
                <a:gd name="T13" fmla="*/ 280 h 334"/>
                <a:gd name="T14" fmla="*/ 58 w 320"/>
                <a:gd name="T15" fmla="*/ 292 h 334"/>
                <a:gd name="T16" fmla="*/ 76 w 320"/>
                <a:gd name="T17" fmla="*/ 296 h 334"/>
                <a:gd name="T18" fmla="*/ 98 w 320"/>
                <a:gd name="T19" fmla="*/ 280 h 334"/>
                <a:gd name="T20" fmla="*/ 110 w 320"/>
                <a:gd name="T21" fmla="*/ 283 h 334"/>
                <a:gd name="T22" fmla="*/ 125 w 320"/>
                <a:gd name="T23" fmla="*/ 276 h 334"/>
                <a:gd name="T24" fmla="*/ 134 w 320"/>
                <a:gd name="T25" fmla="*/ 265 h 334"/>
                <a:gd name="T26" fmla="*/ 143 w 320"/>
                <a:gd name="T27" fmla="*/ 256 h 334"/>
                <a:gd name="T28" fmla="*/ 184 w 320"/>
                <a:gd name="T29" fmla="*/ 251 h 334"/>
                <a:gd name="T30" fmla="*/ 201 w 320"/>
                <a:gd name="T31" fmla="*/ 247 h 334"/>
                <a:gd name="T32" fmla="*/ 206 w 320"/>
                <a:gd name="T33" fmla="*/ 244 h 334"/>
                <a:gd name="T34" fmla="*/ 215 w 320"/>
                <a:gd name="T35" fmla="*/ 222 h 334"/>
                <a:gd name="T36" fmla="*/ 222 w 320"/>
                <a:gd name="T37" fmla="*/ 206 h 334"/>
                <a:gd name="T38" fmla="*/ 224 w 320"/>
                <a:gd name="T39" fmla="*/ 193 h 334"/>
                <a:gd name="T40" fmla="*/ 235 w 320"/>
                <a:gd name="T41" fmla="*/ 175 h 334"/>
                <a:gd name="T42" fmla="*/ 246 w 320"/>
                <a:gd name="T43" fmla="*/ 150 h 334"/>
                <a:gd name="T44" fmla="*/ 251 w 320"/>
                <a:gd name="T45" fmla="*/ 132 h 334"/>
                <a:gd name="T46" fmla="*/ 246 w 320"/>
                <a:gd name="T47" fmla="*/ 114 h 334"/>
                <a:gd name="T48" fmla="*/ 237 w 320"/>
                <a:gd name="T49" fmla="*/ 101 h 334"/>
                <a:gd name="T50" fmla="*/ 235 w 320"/>
                <a:gd name="T51" fmla="*/ 99 h 334"/>
                <a:gd name="T52" fmla="*/ 228 w 320"/>
                <a:gd name="T53" fmla="*/ 81 h 334"/>
                <a:gd name="T54" fmla="*/ 228 w 320"/>
                <a:gd name="T55" fmla="*/ 76 h 334"/>
                <a:gd name="T56" fmla="*/ 244 w 320"/>
                <a:gd name="T57" fmla="*/ 70 h 334"/>
                <a:gd name="T58" fmla="*/ 271 w 320"/>
                <a:gd name="T59" fmla="*/ 79 h 334"/>
                <a:gd name="T60" fmla="*/ 280 w 320"/>
                <a:gd name="T61" fmla="*/ 70 h 334"/>
                <a:gd name="T62" fmla="*/ 302 w 320"/>
                <a:gd name="T63" fmla="*/ 63 h 334"/>
                <a:gd name="T64" fmla="*/ 311 w 320"/>
                <a:gd name="T65" fmla="*/ 65 h 334"/>
                <a:gd name="T66" fmla="*/ 316 w 320"/>
                <a:gd name="T67" fmla="*/ 52 h 334"/>
                <a:gd name="T68" fmla="*/ 320 w 320"/>
                <a:gd name="T69" fmla="*/ 43 h 334"/>
                <a:gd name="T70" fmla="*/ 305 w 320"/>
                <a:gd name="T71" fmla="*/ 38 h 334"/>
                <a:gd name="T72" fmla="*/ 267 w 320"/>
                <a:gd name="T73" fmla="*/ 14 h 334"/>
                <a:gd name="T74" fmla="*/ 246 w 320"/>
                <a:gd name="T75" fmla="*/ 0 h 334"/>
                <a:gd name="T76" fmla="*/ 240 w 320"/>
                <a:gd name="T77" fmla="*/ 20 h 334"/>
                <a:gd name="T78" fmla="*/ 235 w 320"/>
                <a:gd name="T79" fmla="*/ 43 h 334"/>
                <a:gd name="T80" fmla="*/ 222 w 320"/>
                <a:gd name="T81" fmla="*/ 58 h 334"/>
                <a:gd name="T82" fmla="*/ 210 w 320"/>
                <a:gd name="T83" fmla="*/ 83 h 334"/>
                <a:gd name="T84" fmla="*/ 213 w 320"/>
                <a:gd name="T85" fmla="*/ 101 h 334"/>
                <a:gd name="T86" fmla="*/ 204 w 320"/>
                <a:gd name="T87" fmla="*/ 141 h 334"/>
                <a:gd name="T88" fmla="*/ 199 w 320"/>
                <a:gd name="T89" fmla="*/ 173 h 334"/>
                <a:gd name="T90" fmla="*/ 179 w 320"/>
                <a:gd name="T91" fmla="*/ 186 h 334"/>
                <a:gd name="T92" fmla="*/ 161 w 320"/>
                <a:gd name="T93" fmla="*/ 188 h 334"/>
                <a:gd name="T94" fmla="*/ 154 w 320"/>
                <a:gd name="T95" fmla="*/ 182 h 334"/>
                <a:gd name="T96" fmla="*/ 148 w 320"/>
                <a:gd name="T97" fmla="*/ 188 h 334"/>
                <a:gd name="T98" fmla="*/ 143 w 320"/>
                <a:gd name="T99" fmla="*/ 211 h 334"/>
                <a:gd name="T100" fmla="*/ 127 w 320"/>
                <a:gd name="T101" fmla="*/ 227 h 334"/>
                <a:gd name="T102" fmla="*/ 125 w 320"/>
                <a:gd name="T103" fmla="*/ 235 h 334"/>
                <a:gd name="T104" fmla="*/ 98 w 320"/>
                <a:gd name="T105" fmla="*/ 235 h 334"/>
                <a:gd name="T106" fmla="*/ 78 w 320"/>
                <a:gd name="T107" fmla="*/ 238 h 334"/>
                <a:gd name="T108" fmla="*/ 60 w 320"/>
                <a:gd name="T109" fmla="*/ 247 h 334"/>
                <a:gd name="T110" fmla="*/ 27 w 320"/>
                <a:gd name="T111" fmla="*/ 265 h 334"/>
                <a:gd name="T112" fmla="*/ 13 w 320"/>
                <a:gd name="T113" fmla="*/ 276 h 334"/>
                <a:gd name="T114" fmla="*/ 11 w 320"/>
                <a:gd name="T115" fmla="*/ 278 h 334"/>
                <a:gd name="T116" fmla="*/ 2 w 320"/>
                <a:gd name="T117" fmla="*/ 296 h 334"/>
                <a:gd name="T118" fmla="*/ 4 w 320"/>
                <a:gd name="T119" fmla="*/ 307 h 334"/>
                <a:gd name="T120" fmla="*/ 11 w 320"/>
                <a:gd name="T121" fmla="*/ 32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0" h="334">
                  <a:moveTo>
                    <a:pt x="20" y="334"/>
                  </a:moveTo>
                  <a:lnTo>
                    <a:pt x="24" y="332"/>
                  </a:lnTo>
                  <a:lnTo>
                    <a:pt x="29" y="330"/>
                  </a:lnTo>
                  <a:lnTo>
                    <a:pt x="31" y="327"/>
                  </a:lnTo>
                  <a:lnTo>
                    <a:pt x="36" y="325"/>
                  </a:lnTo>
                  <a:lnTo>
                    <a:pt x="38" y="323"/>
                  </a:lnTo>
                  <a:lnTo>
                    <a:pt x="40" y="321"/>
                  </a:lnTo>
                  <a:lnTo>
                    <a:pt x="42" y="314"/>
                  </a:lnTo>
                  <a:lnTo>
                    <a:pt x="42" y="307"/>
                  </a:lnTo>
                  <a:lnTo>
                    <a:pt x="42" y="298"/>
                  </a:lnTo>
                  <a:lnTo>
                    <a:pt x="45" y="294"/>
                  </a:lnTo>
                  <a:lnTo>
                    <a:pt x="45" y="289"/>
                  </a:lnTo>
                  <a:lnTo>
                    <a:pt x="45" y="287"/>
                  </a:lnTo>
                  <a:lnTo>
                    <a:pt x="31" y="280"/>
                  </a:lnTo>
                  <a:lnTo>
                    <a:pt x="31" y="278"/>
                  </a:lnTo>
                  <a:lnTo>
                    <a:pt x="36" y="278"/>
                  </a:lnTo>
                  <a:lnTo>
                    <a:pt x="40" y="276"/>
                  </a:lnTo>
                  <a:lnTo>
                    <a:pt x="45" y="274"/>
                  </a:lnTo>
                  <a:lnTo>
                    <a:pt x="49" y="271"/>
                  </a:lnTo>
                  <a:lnTo>
                    <a:pt x="58" y="269"/>
                  </a:lnTo>
                  <a:lnTo>
                    <a:pt x="71" y="265"/>
                  </a:lnTo>
                  <a:lnTo>
                    <a:pt x="85" y="262"/>
                  </a:lnTo>
                  <a:lnTo>
                    <a:pt x="96" y="258"/>
                  </a:lnTo>
                  <a:lnTo>
                    <a:pt x="103" y="258"/>
                  </a:lnTo>
                  <a:lnTo>
                    <a:pt x="103" y="258"/>
                  </a:lnTo>
                  <a:lnTo>
                    <a:pt x="105" y="258"/>
                  </a:lnTo>
                  <a:lnTo>
                    <a:pt x="107" y="260"/>
                  </a:lnTo>
                  <a:lnTo>
                    <a:pt x="110" y="262"/>
                  </a:lnTo>
                  <a:lnTo>
                    <a:pt x="112" y="262"/>
                  </a:lnTo>
                  <a:lnTo>
                    <a:pt x="110" y="265"/>
                  </a:lnTo>
                  <a:lnTo>
                    <a:pt x="107" y="265"/>
                  </a:lnTo>
                  <a:lnTo>
                    <a:pt x="98" y="269"/>
                  </a:lnTo>
                  <a:lnTo>
                    <a:pt x="85" y="274"/>
                  </a:lnTo>
                  <a:lnTo>
                    <a:pt x="71" y="278"/>
                  </a:lnTo>
                  <a:lnTo>
                    <a:pt x="62" y="280"/>
                  </a:lnTo>
                  <a:lnTo>
                    <a:pt x="58" y="283"/>
                  </a:lnTo>
                  <a:lnTo>
                    <a:pt x="58" y="283"/>
                  </a:lnTo>
                  <a:lnTo>
                    <a:pt x="56" y="285"/>
                  </a:lnTo>
                  <a:lnTo>
                    <a:pt x="56" y="287"/>
                  </a:lnTo>
                  <a:lnTo>
                    <a:pt x="58" y="292"/>
                  </a:lnTo>
                  <a:lnTo>
                    <a:pt x="60" y="296"/>
                  </a:lnTo>
                  <a:lnTo>
                    <a:pt x="65" y="298"/>
                  </a:lnTo>
                  <a:lnTo>
                    <a:pt x="69" y="300"/>
                  </a:lnTo>
                  <a:lnTo>
                    <a:pt x="74" y="300"/>
                  </a:lnTo>
                  <a:lnTo>
                    <a:pt x="76" y="296"/>
                  </a:lnTo>
                  <a:lnTo>
                    <a:pt x="83" y="294"/>
                  </a:lnTo>
                  <a:lnTo>
                    <a:pt x="87" y="289"/>
                  </a:lnTo>
                  <a:lnTo>
                    <a:pt x="92" y="285"/>
                  </a:lnTo>
                  <a:lnTo>
                    <a:pt x="94" y="283"/>
                  </a:lnTo>
                  <a:lnTo>
                    <a:pt x="98" y="280"/>
                  </a:lnTo>
                  <a:lnTo>
                    <a:pt x="103" y="280"/>
                  </a:lnTo>
                  <a:lnTo>
                    <a:pt x="105" y="280"/>
                  </a:lnTo>
                  <a:lnTo>
                    <a:pt x="107" y="280"/>
                  </a:lnTo>
                  <a:lnTo>
                    <a:pt x="107" y="280"/>
                  </a:lnTo>
                  <a:lnTo>
                    <a:pt x="110" y="283"/>
                  </a:lnTo>
                  <a:lnTo>
                    <a:pt x="110" y="283"/>
                  </a:lnTo>
                  <a:lnTo>
                    <a:pt x="114" y="280"/>
                  </a:lnTo>
                  <a:lnTo>
                    <a:pt x="119" y="280"/>
                  </a:lnTo>
                  <a:lnTo>
                    <a:pt x="123" y="278"/>
                  </a:lnTo>
                  <a:lnTo>
                    <a:pt x="125" y="276"/>
                  </a:lnTo>
                  <a:lnTo>
                    <a:pt x="127" y="276"/>
                  </a:lnTo>
                  <a:lnTo>
                    <a:pt x="127" y="274"/>
                  </a:lnTo>
                  <a:lnTo>
                    <a:pt x="130" y="271"/>
                  </a:lnTo>
                  <a:lnTo>
                    <a:pt x="130" y="269"/>
                  </a:lnTo>
                  <a:lnTo>
                    <a:pt x="134" y="265"/>
                  </a:lnTo>
                  <a:lnTo>
                    <a:pt x="139" y="262"/>
                  </a:lnTo>
                  <a:lnTo>
                    <a:pt x="139" y="260"/>
                  </a:lnTo>
                  <a:lnTo>
                    <a:pt x="141" y="258"/>
                  </a:lnTo>
                  <a:lnTo>
                    <a:pt x="141" y="258"/>
                  </a:lnTo>
                  <a:lnTo>
                    <a:pt x="143" y="256"/>
                  </a:lnTo>
                  <a:lnTo>
                    <a:pt x="145" y="256"/>
                  </a:lnTo>
                  <a:lnTo>
                    <a:pt x="150" y="256"/>
                  </a:lnTo>
                  <a:lnTo>
                    <a:pt x="157" y="256"/>
                  </a:lnTo>
                  <a:lnTo>
                    <a:pt x="172" y="253"/>
                  </a:lnTo>
                  <a:lnTo>
                    <a:pt x="184" y="251"/>
                  </a:lnTo>
                  <a:lnTo>
                    <a:pt x="195" y="247"/>
                  </a:lnTo>
                  <a:lnTo>
                    <a:pt x="197" y="244"/>
                  </a:lnTo>
                  <a:lnTo>
                    <a:pt x="199" y="244"/>
                  </a:lnTo>
                  <a:lnTo>
                    <a:pt x="201" y="247"/>
                  </a:lnTo>
                  <a:lnTo>
                    <a:pt x="201" y="247"/>
                  </a:lnTo>
                  <a:lnTo>
                    <a:pt x="201" y="249"/>
                  </a:lnTo>
                  <a:lnTo>
                    <a:pt x="201" y="249"/>
                  </a:lnTo>
                  <a:lnTo>
                    <a:pt x="204" y="249"/>
                  </a:lnTo>
                  <a:lnTo>
                    <a:pt x="204" y="249"/>
                  </a:lnTo>
                  <a:lnTo>
                    <a:pt x="206" y="244"/>
                  </a:lnTo>
                  <a:lnTo>
                    <a:pt x="208" y="238"/>
                  </a:lnTo>
                  <a:lnTo>
                    <a:pt x="210" y="231"/>
                  </a:lnTo>
                  <a:lnTo>
                    <a:pt x="213" y="227"/>
                  </a:lnTo>
                  <a:lnTo>
                    <a:pt x="215" y="224"/>
                  </a:lnTo>
                  <a:lnTo>
                    <a:pt x="215" y="222"/>
                  </a:lnTo>
                  <a:lnTo>
                    <a:pt x="217" y="220"/>
                  </a:lnTo>
                  <a:lnTo>
                    <a:pt x="217" y="218"/>
                  </a:lnTo>
                  <a:lnTo>
                    <a:pt x="217" y="215"/>
                  </a:lnTo>
                  <a:lnTo>
                    <a:pt x="219" y="211"/>
                  </a:lnTo>
                  <a:lnTo>
                    <a:pt x="222" y="206"/>
                  </a:lnTo>
                  <a:lnTo>
                    <a:pt x="224" y="200"/>
                  </a:lnTo>
                  <a:lnTo>
                    <a:pt x="224" y="197"/>
                  </a:lnTo>
                  <a:lnTo>
                    <a:pt x="224" y="195"/>
                  </a:lnTo>
                  <a:lnTo>
                    <a:pt x="224" y="193"/>
                  </a:lnTo>
                  <a:lnTo>
                    <a:pt x="224" y="193"/>
                  </a:lnTo>
                  <a:lnTo>
                    <a:pt x="224" y="193"/>
                  </a:lnTo>
                  <a:lnTo>
                    <a:pt x="226" y="193"/>
                  </a:lnTo>
                  <a:lnTo>
                    <a:pt x="226" y="188"/>
                  </a:lnTo>
                  <a:lnTo>
                    <a:pt x="231" y="184"/>
                  </a:lnTo>
                  <a:lnTo>
                    <a:pt x="235" y="175"/>
                  </a:lnTo>
                  <a:lnTo>
                    <a:pt x="240" y="168"/>
                  </a:lnTo>
                  <a:lnTo>
                    <a:pt x="242" y="164"/>
                  </a:lnTo>
                  <a:lnTo>
                    <a:pt x="244" y="159"/>
                  </a:lnTo>
                  <a:lnTo>
                    <a:pt x="246" y="155"/>
                  </a:lnTo>
                  <a:lnTo>
                    <a:pt x="246" y="150"/>
                  </a:lnTo>
                  <a:lnTo>
                    <a:pt x="246" y="148"/>
                  </a:lnTo>
                  <a:lnTo>
                    <a:pt x="249" y="144"/>
                  </a:lnTo>
                  <a:lnTo>
                    <a:pt x="249" y="141"/>
                  </a:lnTo>
                  <a:lnTo>
                    <a:pt x="251" y="137"/>
                  </a:lnTo>
                  <a:lnTo>
                    <a:pt x="251" y="132"/>
                  </a:lnTo>
                  <a:lnTo>
                    <a:pt x="249" y="126"/>
                  </a:lnTo>
                  <a:lnTo>
                    <a:pt x="246" y="121"/>
                  </a:lnTo>
                  <a:lnTo>
                    <a:pt x="246" y="119"/>
                  </a:lnTo>
                  <a:lnTo>
                    <a:pt x="246" y="117"/>
                  </a:lnTo>
                  <a:lnTo>
                    <a:pt x="246" y="114"/>
                  </a:lnTo>
                  <a:lnTo>
                    <a:pt x="244" y="112"/>
                  </a:lnTo>
                  <a:lnTo>
                    <a:pt x="244" y="108"/>
                  </a:lnTo>
                  <a:lnTo>
                    <a:pt x="242" y="105"/>
                  </a:lnTo>
                  <a:lnTo>
                    <a:pt x="237" y="101"/>
                  </a:lnTo>
                  <a:lnTo>
                    <a:pt x="237" y="101"/>
                  </a:lnTo>
                  <a:lnTo>
                    <a:pt x="235" y="101"/>
                  </a:lnTo>
                  <a:lnTo>
                    <a:pt x="235" y="101"/>
                  </a:lnTo>
                  <a:lnTo>
                    <a:pt x="235" y="101"/>
                  </a:lnTo>
                  <a:lnTo>
                    <a:pt x="235" y="101"/>
                  </a:lnTo>
                  <a:lnTo>
                    <a:pt x="235" y="99"/>
                  </a:lnTo>
                  <a:lnTo>
                    <a:pt x="233" y="94"/>
                  </a:lnTo>
                  <a:lnTo>
                    <a:pt x="231" y="88"/>
                  </a:lnTo>
                  <a:lnTo>
                    <a:pt x="228" y="85"/>
                  </a:lnTo>
                  <a:lnTo>
                    <a:pt x="228" y="83"/>
                  </a:lnTo>
                  <a:lnTo>
                    <a:pt x="228" y="81"/>
                  </a:lnTo>
                  <a:lnTo>
                    <a:pt x="226" y="81"/>
                  </a:lnTo>
                  <a:lnTo>
                    <a:pt x="226" y="81"/>
                  </a:lnTo>
                  <a:lnTo>
                    <a:pt x="226" y="79"/>
                  </a:lnTo>
                  <a:lnTo>
                    <a:pt x="228" y="79"/>
                  </a:lnTo>
                  <a:lnTo>
                    <a:pt x="228" y="76"/>
                  </a:lnTo>
                  <a:lnTo>
                    <a:pt x="228" y="72"/>
                  </a:lnTo>
                  <a:lnTo>
                    <a:pt x="231" y="70"/>
                  </a:lnTo>
                  <a:lnTo>
                    <a:pt x="235" y="70"/>
                  </a:lnTo>
                  <a:lnTo>
                    <a:pt x="237" y="67"/>
                  </a:lnTo>
                  <a:lnTo>
                    <a:pt x="244" y="70"/>
                  </a:lnTo>
                  <a:lnTo>
                    <a:pt x="251" y="72"/>
                  </a:lnTo>
                  <a:lnTo>
                    <a:pt x="258" y="76"/>
                  </a:lnTo>
                  <a:lnTo>
                    <a:pt x="262" y="79"/>
                  </a:lnTo>
                  <a:lnTo>
                    <a:pt x="267" y="79"/>
                  </a:lnTo>
                  <a:lnTo>
                    <a:pt x="271" y="79"/>
                  </a:lnTo>
                  <a:lnTo>
                    <a:pt x="273" y="76"/>
                  </a:lnTo>
                  <a:lnTo>
                    <a:pt x="275" y="74"/>
                  </a:lnTo>
                  <a:lnTo>
                    <a:pt x="275" y="74"/>
                  </a:lnTo>
                  <a:lnTo>
                    <a:pt x="278" y="72"/>
                  </a:lnTo>
                  <a:lnTo>
                    <a:pt x="280" y="70"/>
                  </a:lnTo>
                  <a:lnTo>
                    <a:pt x="284" y="67"/>
                  </a:lnTo>
                  <a:lnTo>
                    <a:pt x="291" y="65"/>
                  </a:lnTo>
                  <a:lnTo>
                    <a:pt x="293" y="63"/>
                  </a:lnTo>
                  <a:lnTo>
                    <a:pt x="298" y="63"/>
                  </a:lnTo>
                  <a:lnTo>
                    <a:pt x="302" y="63"/>
                  </a:lnTo>
                  <a:lnTo>
                    <a:pt x="307" y="61"/>
                  </a:lnTo>
                  <a:lnTo>
                    <a:pt x="309" y="61"/>
                  </a:lnTo>
                  <a:lnTo>
                    <a:pt x="309" y="63"/>
                  </a:lnTo>
                  <a:lnTo>
                    <a:pt x="311" y="63"/>
                  </a:lnTo>
                  <a:lnTo>
                    <a:pt x="311" y="65"/>
                  </a:lnTo>
                  <a:lnTo>
                    <a:pt x="311" y="65"/>
                  </a:lnTo>
                  <a:lnTo>
                    <a:pt x="311" y="65"/>
                  </a:lnTo>
                  <a:lnTo>
                    <a:pt x="314" y="63"/>
                  </a:lnTo>
                  <a:lnTo>
                    <a:pt x="314" y="58"/>
                  </a:lnTo>
                  <a:lnTo>
                    <a:pt x="316" y="52"/>
                  </a:lnTo>
                  <a:lnTo>
                    <a:pt x="318" y="47"/>
                  </a:lnTo>
                  <a:lnTo>
                    <a:pt x="318" y="45"/>
                  </a:lnTo>
                  <a:lnTo>
                    <a:pt x="320" y="43"/>
                  </a:lnTo>
                  <a:lnTo>
                    <a:pt x="320" y="43"/>
                  </a:lnTo>
                  <a:lnTo>
                    <a:pt x="320" y="43"/>
                  </a:lnTo>
                  <a:lnTo>
                    <a:pt x="320" y="43"/>
                  </a:lnTo>
                  <a:lnTo>
                    <a:pt x="318" y="43"/>
                  </a:lnTo>
                  <a:lnTo>
                    <a:pt x="314" y="40"/>
                  </a:lnTo>
                  <a:lnTo>
                    <a:pt x="309" y="40"/>
                  </a:lnTo>
                  <a:lnTo>
                    <a:pt x="305" y="38"/>
                  </a:lnTo>
                  <a:lnTo>
                    <a:pt x="296" y="34"/>
                  </a:lnTo>
                  <a:lnTo>
                    <a:pt x="284" y="29"/>
                  </a:lnTo>
                  <a:lnTo>
                    <a:pt x="278" y="23"/>
                  </a:lnTo>
                  <a:lnTo>
                    <a:pt x="271" y="18"/>
                  </a:lnTo>
                  <a:lnTo>
                    <a:pt x="267" y="14"/>
                  </a:lnTo>
                  <a:lnTo>
                    <a:pt x="260" y="9"/>
                  </a:lnTo>
                  <a:lnTo>
                    <a:pt x="255" y="7"/>
                  </a:lnTo>
                  <a:lnTo>
                    <a:pt x="251" y="5"/>
                  </a:lnTo>
                  <a:lnTo>
                    <a:pt x="249" y="2"/>
                  </a:lnTo>
                  <a:lnTo>
                    <a:pt x="246" y="0"/>
                  </a:lnTo>
                  <a:lnTo>
                    <a:pt x="244" y="0"/>
                  </a:lnTo>
                  <a:lnTo>
                    <a:pt x="242" y="2"/>
                  </a:lnTo>
                  <a:lnTo>
                    <a:pt x="242" y="7"/>
                  </a:lnTo>
                  <a:lnTo>
                    <a:pt x="240" y="14"/>
                  </a:lnTo>
                  <a:lnTo>
                    <a:pt x="240" y="20"/>
                  </a:lnTo>
                  <a:lnTo>
                    <a:pt x="240" y="25"/>
                  </a:lnTo>
                  <a:lnTo>
                    <a:pt x="240" y="31"/>
                  </a:lnTo>
                  <a:lnTo>
                    <a:pt x="237" y="36"/>
                  </a:lnTo>
                  <a:lnTo>
                    <a:pt x="235" y="40"/>
                  </a:lnTo>
                  <a:lnTo>
                    <a:pt x="235" y="43"/>
                  </a:lnTo>
                  <a:lnTo>
                    <a:pt x="233" y="45"/>
                  </a:lnTo>
                  <a:lnTo>
                    <a:pt x="231" y="47"/>
                  </a:lnTo>
                  <a:lnTo>
                    <a:pt x="228" y="49"/>
                  </a:lnTo>
                  <a:lnTo>
                    <a:pt x="226" y="54"/>
                  </a:lnTo>
                  <a:lnTo>
                    <a:pt x="222" y="58"/>
                  </a:lnTo>
                  <a:lnTo>
                    <a:pt x="217" y="65"/>
                  </a:lnTo>
                  <a:lnTo>
                    <a:pt x="213" y="70"/>
                  </a:lnTo>
                  <a:lnTo>
                    <a:pt x="210" y="74"/>
                  </a:lnTo>
                  <a:lnTo>
                    <a:pt x="210" y="79"/>
                  </a:lnTo>
                  <a:lnTo>
                    <a:pt x="210" y="83"/>
                  </a:lnTo>
                  <a:lnTo>
                    <a:pt x="210" y="88"/>
                  </a:lnTo>
                  <a:lnTo>
                    <a:pt x="213" y="94"/>
                  </a:lnTo>
                  <a:lnTo>
                    <a:pt x="213" y="96"/>
                  </a:lnTo>
                  <a:lnTo>
                    <a:pt x="213" y="99"/>
                  </a:lnTo>
                  <a:lnTo>
                    <a:pt x="213" y="101"/>
                  </a:lnTo>
                  <a:lnTo>
                    <a:pt x="213" y="105"/>
                  </a:lnTo>
                  <a:lnTo>
                    <a:pt x="213" y="110"/>
                  </a:lnTo>
                  <a:lnTo>
                    <a:pt x="210" y="117"/>
                  </a:lnTo>
                  <a:lnTo>
                    <a:pt x="208" y="130"/>
                  </a:lnTo>
                  <a:lnTo>
                    <a:pt x="204" y="141"/>
                  </a:lnTo>
                  <a:lnTo>
                    <a:pt x="199" y="155"/>
                  </a:lnTo>
                  <a:lnTo>
                    <a:pt x="199" y="159"/>
                  </a:lnTo>
                  <a:lnTo>
                    <a:pt x="199" y="166"/>
                  </a:lnTo>
                  <a:lnTo>
                    <a:pt x="199" y="168"/>
                  </a:lnTo>
                  <a:lnTo>
                    <a:pt x="199" y="173"/>
                  </a:lnTo>
                  <a:lnTo>
                    <a:pt x="197" y="175"/>
                  </a:lnTo>
                  <a:lnTo>
                    <a:pt x="195" y="177"/>
                  </a:lnTo>
                  <a:lnTo>
                    <a:pt x="188" y="182"/>
                  </a:lnTo>
                  <a:lnTo>
                    <a:pt x="184" y="184"/>
                  </a:lnTo>
                  <a:lnTo>
                    <a:pt x="179" y="186"/>
                  </a:lnTo>
                  <a:lnTo>
                    <a:pt x="175" y="188"/>
                  </a:lnTo>
                  <a:lnTo>
                    <a:pt x="172" y="188"/>
                  </a:lnTo>
                  <a:lnTo>
                    <a:pt x="170" y="188"/>
                  </a:lnTo>
                  <a:lnTo>
                    <a:pt x="166" y="188"/>
                  </a:lnTo>
                  <a:lnTo>
                    <a:pt x="161" y="188"/>
                  </a:lnTo>
                  <a:lnTo>
                    <a:pt x="159" y="188"/>
                  </a:lnTo>
                  <a:lnTo>
                    <a:pt x="157" y="186"/>
                  </a:lnTo>
                  <a:lnTo>
                    <a:pt x="154" y="186"/>
                  </a:lnTo>
                  <a:lnTo>
                    <a:pt x="154" y="184"/>
                  </a:lnTo>
                  <a:lnTo>
                    <a:pt x="154" y="182"/>
                  </a:lnTo>
                  <a:lnTo>
                    <a:pt x="154" y="179"/>
                  </a:lnTo>
                  <a:lnTo>
                    <a:pt x="152" y="179"/>
                  </a:lnTo>
                  <a:lnTo>
                    <a:pt x="152" y="182"/>
                  </a:lnTo>
                  <a:lnTo>
                    <a:pt x="150" y="184"/>
                  </a:lnTo>
                  <a:lnTo>
                    <a:pt x="148" y="188"/>
                  </a:lnTo>
                  <a:lnTo>
                    <a:pt x="145" y="195"/>
                  </a:lnTo>
                  <a:lnTo>
                    <a:pt x="143" y="200"/>
                  </a:lnTo>
                  <a:lnTo>
                    <a:pt x="143" y="204"/>
                  </a:lnTo>
                  <a:lnTo>
                    <a:pt x="143" y="209"/>
                  </a:lnTo>
                  <a:lnTo>
                    <a:pt x="143" y="211"/>
                  </a:lnTo>
                  <a:lnTo>
                    <a:pt x="141" y="213"/>
                  </a:lnTo>
                  <a:lnTo>
                    <a:pt x="141" y="215"/>
                  </a:lnTo>
                  <a:lnTo>
                    <a:pt x="136" y="218"/>
                  </a:lnTo>
                  <a:lnTo>
                    <a:pt x="132" y="222"/>
                  </a:lnTo>
                  <a:lnTo>
                    <a:pt x="127" y="227"/>
                  </a:lnTo>
                  <a:lnTo>
                    <a:pt x="125" y="229"/>
                  </a:lnTo>
                  <a:lnTo>
                    <a:pt x="123" y="231"/>
                  </a:lnTo>
                  <a:lnTo>
                    <a:pt x="123" y="233"/>
                  </a:lnTo>
                  <a:lnTo>
                    <a:pt x="125" y="235"/>
                  </a:lnTo>
                  <a:lnTo>
                    <a:pt x="125" y="235"/>
                  </a:lnTo>
                  <a:lnTo>
                    <a:pt x="123" y="235"/>
                  </a:lnTo>
                  <a:lnTo>
                    <a:pt x="119" y="235"/>
                  </a:lnTo>
                  <a:lnTo>
                    <a:pt x="112" y="235"/>
                  </a:lnTo>
                  <a:lnTo>
                    <a:pt x="103" y="235"/>
                  </a:lnTo>
                  <a:lnTo>
                    <a:pt x="98" y="235"/>
                  </a:lnTo>
                  <a:lnTo>
                    <a:pt x="94" y="235"/>
                  </a:lnTo>
                  <a:lnTo>
                    <a:pt x="89" y="235"/>
                  </a:lnTo>
                  <a:lnTo>
                    <a:pt x="87" y="235"/>
                  </a:lnTo>
                  <a:lnTo>
                    <a:pt x="83" y="235"/>
                  </a:lnTo>
                  <a:lnTo>
                    <a:pt x="78" y="238"/>
                  </a:lnTo>
                  <a:lnTo>
                    <a:pt x="71" y="240"/>
                  </a:lnTo>
                  <a:lnTo>
                    <a:pt x="67" y="242"/>
                  </a:lnTo>
                  <a:lnTo>
                    <a:pt x="65" y="244"/>
                  </a:lnTo>
                  <a:lnTo>
                    <a:pt x="62" y="244"/>
                  </a:lnTo>
                  <a:lnTo>
                    <a:pt x="60" y="247"/>
                  </a:lnTo>
                  <a:lnTo>
                    <a:pt x="56" y="249"/>
                  </a:lnTo>
                  <a:lnTo>
                    <a:pt x="49" y="251"/>
                  </a:lnTo>
                  <a:lnTo>
                    <a:pt x="40" y="256"/>
                  </a:lnTo>
                  <a:lnTo>
                    <a:pt x="33" y="260"/>
                  </a:lnTo>
                  <a:lnTo>
                    <a:pt x="27" y="265"/>
                  </a:lnTo>
                  <a:lnTo>
                    <a:pt x="22" y="269"/>
                  </a:lnTo>
                  <a:lnTo>
                    <a:pt x="18" y="274"/>
                  </a:lnTo>
                  <a:lnTo>
                    <a:pt x="15" y="276"/>
                  </a:lnTo>
                  <a:lnTo>
                    <a:pt x="13" y="278"/>
                  </a:lnTo>
                  <a:lnTo>
                    <a:pt x="13" y="276"/>
                  </a:lnTo>
                  <a:lnTo>
                    <a:pt x="13" y="276"/>
                  </a:lnTo>
                  <a:lnTo>
                    <a:pt x="13" y="276"/>
                  </a:lnTo>
                  <a:lnTo>
                    <a:pt x="11" y="274"/>
                  </a:lnTo>
                  <a:lnTo>
                    <a:pt x="11" y="276"/>
                  </a:lnTo>
                  <a:lnTo>
                    <a:pt x="11" y="278"/>
                  </a:lnTo>
                  <a:lnTo>
                    <a:pt x="9" y="285"/>
                  </a:lnTo>
                  <a:lnTo>
                    <a:pt x="6" y="292"/>
                  </a:lnTo>
                  <a:lnTo>
                    <a:pt x="4" y="294"/>
                  </a:lnTo>
                  <a:lnTo>
                    <a:pt x="4" y="296"/>
                  </a:lnTo>
                  <a:lnTo>
                    <a:pt x="2" y="296"/>
                  </a:lnTo>
                  <a:lnTo>
                    <a:pt x="0" y="296"/>
                  </a:lnTo>
                  <a:lnTo>
                    <a:pt x="0" y="298"/>
                  </a:lnTo>
                  <a:lnTo>
                    <a:pt x="0" y="298"/>
                  </a:lnTo>
                  <a:lnTo>
                    <a:pt x="2" y="300"/>
                  </a:lnTo>
                  <a:lnTo>
                    <a:pt x="4" y="307"/>
                  </a:lnTo>
                  <a:lnTo>
                    <a:pt x="6" y="314"/>
                  </a:lnTo>
                  <a:lnTo>
                    <a:pt x="9" y="318"/>
                  </a:lnTo>
                  <a:lnTo>
                    <a:pt x="11" y="323"/>
                  </a:lnTo>
                  <a:lnTo>
                    <a:pt x="11" y="325"/>
                  </a:lnTo>
                  <a:lnTo>
                    <a:pt x="11" y="325"/>
                  </a:lnTo>
                  <a:lnTo>
                    <a:pt x="11" y="325"/>
                  </a:lnTo>
                  <a:lnTo>
                    <a:pt x="11" y="325"/>
                  </a:lnTo>
                  <a:lnTo>
                    <a:pt x="20" y="33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82" name="Freeform 191"/>
            <p:cNvSpPr>
              <a:spLocks/>
            </p:cNvSpPr>
            <p:nvPr/>
          </p:nvSpPr>
          <p:spPr bwMode="auto">
            <a:xfrm>
              <a:off x="8240713" y="1836737"/>
              <a:ext cx="508000" cy="530225"/>
            </a:xfrm>
            <a:custGeom>
              <a:avLst/>
              <a:gdLst>
                <a:gd name="T0" fmla="*/ 36 w 320"/>
                <a:gd name="T1" fmla="*/ 325 h 334"/>
                <a:gd name="T2" fmla="*/ 42 w 320"/>
                <a:gd name="T3" fmla="*/ 298 h 334"/>
                <a:gd name="T4" fmla="*/ 31 w 320"/>
                <a:gd name="T5" fmla="*/ 278 h 334"/>
                <a:gd name="T6" fmla="*/ 58 w 320"/>
                <a:gd name="T7" fmla="*/ 269 h 334"/>
                <a:gd name="T8" fmla="*/ 103 w 320"/>
                <a:gd name="T9" fmla="*/ 258 h 334"/>
                <a:gd name="T10" fmla="*/ 110 w 320"/>
                <a:gd name="T11" fmla="*/ 265 h 334"/>
                <a:gd name="T12" fmla="*/ 62 w 320"/>
                <a:gd name="T13" fmla="*/ 280 h 334"/>
                <a:gd name="T14" fmla="*/ 58 w 320"/>
                <a:gd name="T15" fmla="*/ 292 h 334"/>
                <a:gd name="T16" fmla="*/ 76 w 320"/>
                <a:gd name="T17" fmla="*/ 296 h 334"/>
                <a:gd name="T18" fmla="*/ 98 w 320"/>
                <a:gd name="T19" fmla="*/ 280 h 334"/>
                <a:gd name="T20" fmla="*/ 110 w 320"/>
                <a:gd name="T21" fmla="*/ 283 h 334"/>
                <a:gd name="T22" fmla="*/ 125 w 320"/>
                <a:gd name="T23" fmla="*/ 276 h 334"/>
                <a:gd name="T24" fmla="*/ 134 w 320"/>
                <a:gd name="T25" fmla="*/ 265 h 334"/>
                <a:gd name="T26" fmla="*/ 143 w 320"/>
                <a:gd name="T27" fmla="*/ 256 h 334"/>
                <a:gd name="T28" fmla="*/ 184 w 320"/>
                <a:gd name="T29" fmla="*/ 251 h 334"/>
                <a:gd name="T30" fmla="*/ 201 w 320"/>
                <a:gd name="T31" fmla="*/ 247 h 334"/>
                <a:gd name="T32" fmla="*/ 206 w 320"/>
                <a:gd name="T33" fmla="*/ 244 h 334"/>
                <a:gd name="T34" fmla="*/ 215 w 320"/>
                <a:gd name="T35" fmla="*/ 222 h 334"/>
                <a:gd name="T36" fmla="*/ 222 w 320"/>
                <a:gd name="T37" fmla="*/ 206 h 334"/>
                <a:gd name="T38" fmla="*/ 224 w 320"/>
                <a:gd name="T39" fmla="*/ 193 h 334"/>
                <a:gd name="T40" fmla="*/ 235 w 320"/>
                <a:gd name="T41" fmla="*/ 175 h 334"/>
                <a:gd name="T42" fmla="*/ 246 w 320"/>
                <a:gd name="T43" fmla="*/ 150 h 334"/>
                <a:gd name="T44" fmla="*/ 251 w 320"/>
                <a:gd name="T45" fmla="*/ 132 h 334"/>
                <a:gd name="T46" fmla="*/ 246 w 320"/>
                <a:gd name="T47" fmla="*/ 114 h 334"/>
                <a:gd name="T48" fmla="*/ 237 w 320"/>
                <a:gd name="T49" fmla="*/ 101 h 334"/>
                <a:gd name="T50" fmla="*/ 235 w 320"/>
                <a:gd name="T51" fmla="*/ 99 h 334"/>
                <a:gd name="T52" fmla="*/ 228 w 320"/>
                <a:gd name="T53" fmla="*/ 81 h 334"/>
                <a:gd name="T54" fmla="*/ 228 w 320"/>
                <a:gd name="T55" fmla="*/ 76 h 334"/>
                <a:gd name="T56" fmla="*/ 244 w 320"/>
                <a:gd name="T57" fmla="*/ 70 h 334"/>
                <a:gd name="T58" fmla="*/ 271 w 320"/>
                <a:gd name="T59" fmla="*/ 79 h 334"/>
                <a:gd name="T60" fmla="*/ 280 w 320"/>
                <a:gd name="T61" fmla="*/ 70 h 334"/>
                <a:gd name="T62" fmla="*/ 302 w 320"/>
                <a:gd name="T63" fmla="*/ 63 h 334"/>
                <a:gd name="T64" fmla="*/ 311 w 320"/>
                <a:gd name="T65" fmla="*/ 65 h 334"/>
                <a:gd name="T66" fmla="*/ 316 w 320"/>
                <a:gd name="T67" fmla="*/ 52 h 334"/>
                <a:gd name="T68" fmla="*/ 320 w 320"/>
                <a:gd name="T69" fmla="*/ 43 h 334"/>
                <a:gd name="T70" fmla="*/ 305 w 320"/>
                <a:gd name="T71" fmla="*/ 38 h 334"/>
                <a:gd name="T72" fmla="*/ 267 w 320"/>
                <a:gd name="T73" fmla="*/ 14 h 334"/>
                <a:gd name="T74" fmla="*/ 246 w 320"/>
                <a:gd name="T75" fmla="*/ 0 h 334"/>
                <a:gd name="T76" fmla="*/ 240 w 320"/>
                <a:gd name="T77" fmla="*/ 20 h 334"/>
                <a:gd name="T78" fmla="*/ 235 w 320"/>
                <a:gd name="T79" fmla="*/ 43 h 334"/>
                <a:gd name="T80" fmla="*/ 222 w 320"/>
                <a:gd name="T81" fmla="*/ 58 h 334"/>
                <a:gd name="T82" fmla="*/ 210 w 320"/>
                <a:gd name="T83" fmla="*/ 83 h 334"/>
                <a:gd name="T84" fmla="*/ 213 w 320"/>
                <a:gd name="T85" fmla="*/ 101 h 334"/>
                <a:gd name="T86" fmla="*/ 204 w 320"/>
                <a:gd name="T87" fmla="*/ 141 h 334"/>
                <a:gd name="T88" fmla="*/ 199 w 320"/>
                <a:gd name="T89" fmla="*/ 173 h 334"/>
                <a:gd name="T90" fmla="*/ 179 w 320"/>
                <a:gd name="T91" fmla="*/ 186 h 334"/>
                <a:gd name="T92" fmla="*/ 161 w 320"/>
                <a:gd name="T93" fmla="*/ 188 h 334"/>
                <a:gd name="T94" fmla="*/ 154 w 320"/>
                <a:gd name="T95" fmla="*/ 182 h 334"/>
                <a:gd name="T96" fmla="*/ 148 w 320"/>
                <a:gd name="T97" fmla="*/ 188 h 334"/>
                <a:gd name="T98" fmla="*/ 143 w 320"/>
                <a:gd name="T99" fmla="*/ 211 h 334"/>
                <a:gd name="T100" fmla="*/ 127 w 320"/>
                <a:gd name="T101" fmla="*/ 227 h 334"/>
                <a:gd name="T102" fmla="*/ 125 w 320"/>
                <a:gd name="T103" fmla="*/ 235 h 334"/>
                <a:gd name="T104" fmla="*/ 98 w 320"/>
                <a:gd name="T105" fmla="*/ 235 h 334"/>
                <a:gd name="T106" fmla="*/ 78 w 320"/>
                <a:gd name="T107" fmla="*/ 238 h 334"/>
                <a:gd name="T108" fmla="*/ 60 w 320"/>
                <a:gd name="T109" fmla="*/ 247 h 334"/>
                <a:gd name="T110" fmla="*/ 27 w 320"/>
                <a:gd name="T111" fmla="*/ 265 h 334"/>
                <a:gd name="T112" fmla="*/ 13 w 320"/>
                <a:gd name="T113" fmla="*/ 276 h 334"/>
                <a:gd name="T114" fmla="*/ 11 w 320"/>
                <a:gd name="T115" fmla="*/ 278 h 334"/>
                <a:gd name="T116" fmla="*/ 2 w 320"/>
                <a:gd name="T117" fmla="*/ 296 h 334"/>
                <a:gd name="T118" fmla="*/ 4 w 320"/>
                <a:gd name="T119" fmla="*/ 307 h 334"/>
                <a:gd name="T120" fmla="*/ 11 w 320"/>
                <a:gd name="T121" fmla="*/ 32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0" h="334">
                  <a:moveTo>
                    <a:pt x="20" y="334"/>
                  </a:moveTo>
                  <a:lnTo>
                    <a:pt x="24" y="332"/>
                  </a:lnTo>
                  <a:lnTo>
                    <a:pt x="29" y="330"/>
                  </a:lnTo>
                  <a:lnTo>
                    <a:pt x="31" y="327"/>
                  </a:lnTo>
                  <a:lnTo>
                    <a:pt x="36" y="325"/>
                  </a:lnTo>
                  <a:lnTo>
                    <a:pt x="38" y="323"/>
                  </a:lnTo>
                  <a:lnTo>
                    <a:pt x="40" y="321"/>
                  </a:lnTo>
                  <a:lnTo>
                    <a:pt x="42" y="314"/>
                  </a:lnTo>
                  <a:lnTo>
                    <a:pt x="42" y="307"/>
                  </a:lnTo>
                  <a:lnTo>
                    <a:pt x="42" y="298"/>
                  </a:lnTo>
                  <a:lnTo>
                    <a:pt x="45" y="294"/>
                  </a:lnTo>
                  <a:lnTo>
                    <a:pt x="45" y="289"/>
                  </a:lnTo>
                  <a:lnTo>
                    <a:pt x="45" y="287"/>
                  </a:lnTo>
                  <a:lnTo>
                    <a:pt x="31" y="280"/>
                  </a:lnTo>
                  <a:lnTo>
                    <a:pt x="31" y="278"/>
                  </a:lnTo>
                  <a:lnTo>
                    <a:pt x="36" y="278"/>
                  </a:lnTo>
                  <a:lnTo>
                    <a:pt x="40" y="276"/>
                  </a:lnTo>
                  <a:lnTo>
                    <a:pt x="45" y="274"/>
                  </a:lnTo>
                  <a:lnTo>
                    <a:pt x="49" y="271"/>
                  </a:lnTo>
                  <a:lnTo>
                    <a:pt x="58" y="269"/>
                  </a:lnTo>
                  <a:lnTo>
                    <a:pt x="71" y="265"/>
                  </a:lnTo>
                  <a:lnTo>
                    <a:pt x="85" y="262"/>
                  </a:lnTo>
                  <a:lnTo>
                    <a:pt x="96" y="258"/>
                  </a:lnTo>
                  <a:lnTo>
                    <a:pt x="103" y="258"/>
                  </a:lnTo>
                  <a:lnTo>
                    <a:pt x="103" y="258"/>
                  </a:lnTo>
                  <a:lnTo>
                    <a:pt x="105" y="258"/>
                  </a:lnTo>
                  <a:lnTo>
                    <a:pt x="107" y="260"/>
                  </a:lnTo>
                  <a:lnTo>
                    <a:pt x="110" y="262"/>
                  </a:lnTo>
                  <a:lnTo>
                    <a:pt x="112" y="262"/>
                  </a:lnTo>
                  <a:lnTo>
                    <a:pt x="110" y="265"/>
                  </a:lnTo>
                  <a:lnTo>
                    <a:pt x="107" y="265"/>
                  </a:lnTo>
                  <a:lnTo>
                    <a:pt x="98" y="269"/>
                  </a:lnTo>
                  <a:lnTo>
                    <a:pt x="85" y="274"/>
                  </a:lnTo>
                  <a:lnTo>
                    <a:pt x="71" y="278"/>
                  </a:lnTo>
                  <a:lnTo>
                    <a:pt x="62" y="280"/>
                  </a:lnTo>
                  <a:lnTo>
                    <a:pt x="58" y="283"/>
                  </a:lnTo>
                  <a:lnTo>
                    <a:pt x="58" y="283"/>
                  </a:lnTo>
                  <a:lnTo>
                    <a:pt x="56" y="285"/>
                  </a:lnTo>
                  <a:lnTo>
                    <a:pt x="56" y="287"/>
                  </a:lnTo>
                  <a:lnTo>
                    <a:pt x="58" y="292"/>
                  </a:lnTo>
                  <a:lnTo>
                    <a:pt x="60" y="296"/>
                  </a:lnTo>
                  <a:lnTo>
                    <a:pt x="65" y="298"/>
                  </a:lnTo>
                  <a:lnTo>
                    <a:pt x="69" y="300"/>
                  </a:lnTo>
                  <a:lnTo>
                    <a:pt x="74" y="300"/>
                  </a:lnTo>
                  <a:lnTo>
                    <a:pt x="76" y="296"/>
                  </a:lnTo>
                  <a:lnTo>
                    <a:pt x="83" y="294"/>
                  </a:lnTo>
                  <a:lnTo>
                    <a:pt x="87" y="289"/>
                  </a:lnTo>
                  <a:lnTo>
                    <a:pt x="92" y="285"/>
                  </a:lnTo>
                  <a:lnTo>
                    <a:pt x="94" y="283"/>
                  </a:lnTo>
                  <a:lnTo>
                    <a:pt x="98" y="280"/>
                  </a:lnTo>
                  <a:lnTo>
                    <a:pt x="103" y="280"/>
                  </a:lnTo>
                  <a:lnTo>
                    <a:pt x="105" y="280"/>
                  </a:lnTo>
                  <a:lnTo>
                    <a:pt x="107" y="280"/>
                  </a:lnTo>
                  <a:lnTo>
                    <a:pt x="107" y="280"/>
                  </a:lnTo>
                  <a:lnTo>
                    <a:pt x="110" y="283"/>
                  </a:lnTo>
                  <a:lnTo>
                    <a:pt x="110" y="283"/>
                  </a:lnTo>
                  <a:lnTo>
                    <a:pt x="114" y="280"/>
                  </a:lnTo>
                  <a:lnTo>
                    <a:pt x="119" y="280"/>
                  </a:lnTo>
                  <a:lnTo>
                    <a:pt x="123" y="278"/>
                  </a:lnTo>
                  <a:lnTo>
                    <a:pt x="125" y="276"/>
                  </a:lnTo>
                  <a:lnTo>
                    <a:pt x="127" y="276"/>
                  </a:lnTo>
                  <a:lnTo>
                    <a:pt x="127" y="274"/>
                  </a:lnTo>
                  <a:lnTo>
                    <a:pt x="130" y="271"/>
                  </a:lnTo>
                  <a:lnTo>
                    <a:pt x="130" y="269"/>
                  </a:lnTo>
                  <a:lnTo>
                    <a:pt x="134" y="265"/>
                  </a:lnTo>
                  <a:lnTo>
                    <a:pt x="139" y="262"/>
                  </a:lnTo>
                  <a:lnTo>
                    <a:pt x="139" y="260"/>
                  </a:lnTo>
                  <a:lnTo>
                    <a:pt x="141" y="258"/>
                  </a:lnTo>
                  <a:lnTo>
                    <a:pt x="141" y="258"/>
                  </a:lnTo>
                  <a:lnTo>
                    <a:pt x="143" y="256"/>
                  </a:lnTo>
                  <a:lnTo>
                    <a:pt x="145" y="256"/>
                  </a:lnTo>
                  <a:lnTo>
                    <a:pt x="150" y="256"/>
                  </a:lnTo>
                  <a:lnTo>
                    <a:pt x="157" y="256"/>
                  </a:lnTo>
                  <a:lnTo>
                    <a:pt x="172" y="253"/>
                  </a:lnTo>
                  <a:lnTo>
                    <a:pt x="184" y="251"/>
                  </a:lnTo>
                  <a:lnTo>
                    <a:pt x="195" y="247"/>
                  </a:lnTo>
                  <a:lnTo>
                    <a:pt x="197" y="244"/>
                  </a:lnTo>
                  <a:lnTo>
                    <a:pt x="199" y="244"/>
                  </a:lnTo>
                  <a:lnTo>
                    <a:pt x="201" y="247"/>
                  </a:lnTo>
                  <a:lnTo>
                    <a:pt x="201" y="247"/>
                  </a:lnTo>
                  <a:lnTo>
                    <a:pt x="201" y="249"/>
                  </a:lnTo>
                  <a:lnTo>
                    <a:pt x="201" y="249"/>
                  </a:lnTo>
                  <a:lnTo>
                    <a:pt x="204" y="249"/>
                  </a:lnTo>
                  <a:lnTo>
                    <a:pt x="204" y="249"/>
                  </a:lnTo>
                  <a:lnTo>
                    <a:pt x="206" y="244"/>
                  </a:lnTo>
                  <a:lnTo>
                    <a:pt x="208" y="238"/>
                  </a:lnTo>
                  <a:lnTo>
                    <a:pt x="210" y="231"/>
                  </a:lnTo>
                  <a:lnTo>
                    <a:pt x="213" y="227"/>
                  </a:lnTo>
                  <a:lnTo>
                    <a:pt x="215" y="224"/>
                  </a:lnTo>
                  <a:lnTo>
                    <a:pt x="215" y="222"/>
                  </a:lnTo>
                  <a:lnTo>
                    <a:pt x="217" y="220"/>
                  </a:lnTo>
                  <a:lnTo>
                    <a:pt x="217" y="218"/>
                  </a:lnTo>
                  <a:lnTo>
                    <a:pt x="217" y="215"/>
                  </a:lnTo>
                  <a:lnTo>
                    <a:pt x="219" y="211"/>
                  </a:lnTo>
                  <a:lnTo>
                    <a:pt x="222" y="206"/>
                  </a:lnTo>
                  <a:lnTo>
                    <a:pt x="224" y="200"/>
                  </a:lnTo>
                  <a:lnTo>
                    <a:pt x="224" y="197"/>
                  </a:lnTo>
                  <a:lnTo>
                    <a:pt x="224" y="195"/>
                  </a:lnTo>
                  <a:lnTo>
                    <a:pt x="224" y="193"/>
                  </a:lnTo>
                  <a:lnTo>
                    <a:pt x="224" y="193"/>
                  </a:lnTo>
                  <a:lnTo>
                    <a:pt x="224" y="193"/>
                  </a:lnTo>
                  <a:lnTo>
                    <a:pt x="226" y="193"/>
                  </a:lnTo>
                  <a:lnTo>
                    <a:pt x="226" y="188"/>
                  </a:lnTo>
                  <a:lnTo>
                    <a:pt x="231" y="184"/>
                  </a:lnTo>
                  <a:lnTo>
                    <a:pt x="235" y="175"/>
                  </a:lnTo>
                  <a:lnTo>
                    <a:pt x="240" y="168"/>
                  </a:lnTo>
                  <a:lnTo>
                    <a:pt x="242" y="164"/>
                  </a:lnTo>
                  <a:lnTo>
                    <a:pt x="244" y="159"/>
                  </a:lnTo>
                  <a:lnTo>
                    <a:pt x="246" y="155"/>
                  </a:lnTo>
                  <a:lnTo>
                    <a:pt x="246" y="150"/>
                  </a:lnTo>
                  <a:lnTo>
                    <a:pt x="246" y="148"/>
                  </a:lnTo>
                  <a:lnTo>
                    <a:pt x="249" y="144"/>
                  </a:lnTo>
                  <a:lnTo>
                    <a:pt x="249" y="141"/>
                  </a:lnTo>
                  <a:lnTo>
                    <a:pt x="251" y="137"/>
                  </a:lnTo>
                  <a:lnTo>
                    <a:pt x="251" y="132"/>
                  </a:lnTo>
                  <a:lnTo>
                    <a:pt x="249" y="126"/>
                  </a:lnTo>
                  <a:lnTo>
                    <a:pt x="246" y="121"/>
                  </a:lnTo>
                  <a:lnTo>
                    <a:pt x="246" y="119"/>
                  </a:lnTo>
                  <a:lnTo>
                    <a:pt x="246" y="117"/>
                  </a:lnTo>
                  <a:lnTo>
                    <a:pt x="246" y="114"/>
                  </a:lnTo>
                  <a:lnTo>
                    <a:pt x="244" y="112"/>
                  </a:lnTo>
                  <a:lnTo>
                    <a:pt x="244" y="108"/>
                  </a:lnTo>
                  <a:lnTo>
                    <a:pt x="242" y="105"/>
                  </a:lnTo>
                  <a:lnTo>
                    <a:pt x="237" y="101"/>
                  </a:lnTo>
                  <a:lnTo>
                    <a:pt x="237" y="101"/>
                  </a:lnTo>
                  <a:lnTo>
                    <a:pt x="235" y="101"/>
                  </a:lnTo>
                  <a:lnTo>
                    <a:pt x="235" y="101"/>
                  </a:lnTo>
                  <a:lnTo>
                    <a:pt x="235" y="101"/>
                  </a:lnTo>
                  <a:lnTo>
                    <a:pt x="235" y="101"/>
                  </a:lnTo>
                  <a:lnTo>
                    <a:pt x="235" y="99"/>
                  </a:lnTo>
                  <a:lnTo>
                    <a:pt x="233" y="94"/>
                  </a:lnTo>
                  <a:lnTo>
                    <a:pt x="231" y="88"/>
                  </a:lnTo>
                  <a:lnTo>
                    <a:pt x="228" y="85"/>
                  </a:lnTo>
                  <a:lnTo>
                    <a:pt x="228" y="83"/>
                  </a:lnTo>
                  <a:lnTo>
                    <a:pt x="228" y="81"/>
                  </a:lnTo>
                  <a:lnTo>
                    <a:pt x="226" y="81"/>
                  </a:lnTo>
                  <a:lnTo>
                    <a:pt x="226" y="81"/>
                  </a:lnTo>
                  <a:lnTo>
                    <a:pt x="226" y="79"/>
                  </a:lnTo>
                  <a:lnTo>
                    <a:pt x="228" y="79"/>
                  </a:lnTo>
                  <a:lnTo>
                    <a:pt x="228" y="76"/>
                  </a:lnTo>
                  <a:lnTo>
                    <a:pt x="228" y="72"/>
                  </a:lnTo>
                  <a:lnTo>
                    <a:pt x="231" y="70"/>
                  </a:lnTo>
                  <a:lnTo>
                    <a:pt x="235" y="70"/>
                  </a:lnTo>
                  <a:lnTo>
                    <a:pt x="237" y="67"/>
                  </a:lnTo>
                  <a:lnTo>
                    <a:pt x="244" y="70"/>
                  </a:lnTo>
                  <a:lnTo>
                    <a:pt x="251" y="72"/>
                  </a:lnTo>
                  <a:lnTo>
                    <a:pt x="258" y="76"/>
                  </a:lnTo>
                  <a:lnTo>
                    <a:pt x="262" y="79"/>
                  </a:lnTo>
                  <a:lnTo>
                    <a:pt x="267" y="79"/>
                  </a:lnTo>
                  <a:lnTo>
                    <a:pt x="271" y="79"/>
                  </a:lnTo>
                  <a:lnTo>
                    <a:pt x="273" y="76"/>
                  </a:lnTo>
                  <a:lnTo>
                    <a:pt x="275" y="74"/>
                  </a:lnTo>
                  <a:lnTo>
                    <a:pt x="275" y="74"/>
                  </a:lnTo>
                  <a:lnTo>
                    <a:pt x="278" y="72"/>
                  </a:lnTo>
                  <a:lnTo>
                    <a:pt x="280" y="70"/>
                  </a:lnTo>
                  <a:lnTo>
                    <a:pt x="284" y="67"/>
                  </a:lnTo>
                  <a:lnTo>
                    <a:pt x="291" y="65"/>
                  </a:lnTo>
                  <a:lnTo>
                    <a:pt x="293" y="63"/>
                  </a:lnTo>
                  <a:lnTo>
                    <a:pt x="298" y="63"/>
                  </a:lnTo>
                  <a:lnTo>
                    <a:pt x="302" y="63"/>
                  </a:lnTo>
                  <a:lnTo>
                    <a:pt x="307" y="61"/>
                  </a:lnTo>
                  <a:lnTo>
                    <a:pt x="309" y="61"/>
                  </a:lnTo>
                  <a:lnTo>
                    <a:pt x="309" y="63"/>
                  </a:lnTo>
                  <a:lnTo>
                    <a:pt x="311" y="63"/>
                  </a:lnTo>
                  <a:lnTo>
                    <a:pt x="311" y="65"/>
                  </a:lnTo>
                  <a:lnTo>
                    <a:pt x="311" y="65"/>
                  </a:lnTo>
                  <a:lnTo>
                    <a:pt x="311" y="65"/>
                  </a:lnTo>
                  <a:lnTo>
                    <a:pt x="314" y="63"/>
                  </a:lnTo>
                  <a:lnTo>
                    <a:pt x="314" y="58"/>
                  </a:lnTo>
                  <a:lnTo>
                    <a:pt x="316" y="52"/>
                  </a:lnTo>
                  <a:lnTo>
                    <a:pt x="318" y="47"/>
                  </a:lnTo>
                  <a:lnTo>
                    <a:pt x="318" y="45"/>
                  </a:lnTo>
                  <a:lnTo>
                    <a:pt x="320" y="43"/>
                  </a:lnTo>
                  <a:lnTo>
                    <a:pt x="320" y="43"/>
                  </a:lnTo>
                  <a:lnTo>
                    <a:pt x="320" y="43"/>
                  </a:lnTo>
                  <a:lnTo>
                    <a:pt x="320" y="43"/>
                  </a:lnTo>
                  <a:lnTo>
                    <a:pt x="318" y="43"/>
                  </a:lnTo>
                  <a:lnTo>
                    <a:pt x="314" y="40"/>
                  </a:lnTo>
                  <a:lnTo>
                    <a:pt x="309" y="40"/>
                  </a:lnTo>
                  <a:lnTo>
                    <a:pt x="305" y="38"/>
                  </a:lnTo>
                  <a:lnTo>
                    <a:pt x="296" y="34"/>
                  </a:lnTo>
                  <a:lnTo>
                    <a:pt x="284" y="29"/>
                  </a:lnTo>
                  <a:lnTo>
                    <a:pt x="278" y="23"/>
                  </a:lnTo>
                  <a:lnTo>
                    <a:pt x="271" y="18"/>
                  </a:lnTo>
                  <a:lnTo>
                    <a:pt x="267" y="14"/>
                  </a:lnTo>
                  <a:lnTo>
                    <a:pt x="260" y="9"/>
                  </a:lnTo>
                  <a:lnTo>
                    <a:pt x="255" y="7"/>
                  </a:lnTo>
                  <a:lnTo>
                    <a:pt x="251" y="5"/>
                  </a:lnTo>
                  <a:lnTo>
                    <a:pt x="249" y="2"/>
                  </a:lnTo>
                  <a:lnTo>
                    <a:pt x="246" y="0"/>
                  </a:lnTo>
                  <a:lnTo>
                    <a:pt x="244" y="0"/>
                  </a:lnTo>
                  <a:lnTo>
                    <a:pt x="242" y="2"/>
                  </a:lnTo>
                  <a:lnTo>
                    <a:pt x="242" y="7"/>
                  </a:lnTo>
                  <a:lnTo>
                    <a:pt x="240" y="14"/>
                  </a:lnTo>
                  <a:lnTo>
                    <a:pt x="240" y="20"/>
                  </a:lnTo>
                  <a:lnTo>
                    <a:pt x="240" y="25"/>
                  </a:lnTo>
                  <a:lnTo>
                    <a:pt x="240" y="31"/>
                  </a:lnTo>
                  <a:lnTo>
                    <a:pt x="237" y="36"/>
                  </a:lnTo>
                  <a:lnTo>
                    <a:pt x="235" y="40"/>
                  </a:lnTo>
                  <a:lnTo>
                    <a:pt x="235" y="43"/>
                  </a:lnTo>
                  <a:lnTo>
                    <a:pt x="233" y="45"/>
                  </a:lnTo>
                  <a:lnTo>
                    <a:pt x="231" y="47"/>
                  </a:lnTo>
                  <a:lnTo>
                    <a:pt x="228" y="49"/>
                  </a:lnTo>
                  <a:lnTo>
                    <a:pt x="226" y="54"/>
                  </a:lnTo>
                  <a:lnTo>
                    <a:pt x="222" y="58"/>
                  </a:lnTo>
                  <a:lnTo>
                    <a:pt x="217" y="65"/>
                  </a:lnTo>
                  <a:lnTo>
                    <a:pt x="213" y="70"/>
                  </a:lnTo>
                  <a:lnTo>
                    <a:pt x="210" y="74"/>
                  </a:lnTo>
                  <a:lnTo>
                    <a:pt x="210" y="79"/>
                  </a:lnTo>
                  <a:lnTo>
                    <a:pt x="210" y="83"/>
                  </a:lnTo>
                  <a:lnTo>
                    <a:pt x="210" y="88"/>
                  </a:lnTo>
                  <a:lnTo>
                    <a:pt x="213" y="94"/>
                  </a:lnTo>
                  <a:lnTo>
                    <a:pt x="213" y="96"/>
                  </a:lnTo>
                  <a:lnTo>
                    <a:pt x="213" y="99"/>
                  </a:lnTo>
                  <a:lnTo>
                    <a:pt x="213" y="101"/>
                  </a:lnTo>
                  <a:lnTo>
                    <a:pt x="213" y="105"/>
                  </a:lnTo>
                  <a:lnTo>
                    <a:pt x="213" y="110"/>
                  </a:lnTo>
                  <a:lnTo>
                    <a:pt x="210" y="117"/>
                  </a:lnTo>
                  <a:lnTo>
                    <a:pt x="208" y="130"/>
                  </a:lnTo>
                  <a:lnTo>
                    <a:pt x="204" y="141"/>
                  </a:lnTo>
                  <a:lnTo>
                    <a:pt x="199" y="155"/>
                  </a:lnTo>
                  <a:lnTo>
                    <a:pt x="199" y="159"/>
                  </a:lnTo>
                  <a:lnTo>
                    <a:pt x="199" y="166"/>
                  </a:lnTo>
                  <a:lnTo>
                    <a:pt x="199" y="168"/>
                  </a:lnTo>
                  <a:lnTo>
                    <a:pt x="199" y="173"/>
                  </a:lnTo>
                  <a:lnTo>
                    <a:pt x="197" y="175"/>
                  </a:lnTo>
                  <a:lnTo>
                    <a:pt x="195" y="177"/>
                  </a:lnTo>
                  <a:lnTo>
                    <a:pt x="188" y="182"/>
                  </a:lnTo>
                  <a:lnTo>
                    <a:pt x="184" y="184"/>
                  </a:lnTo>
                  <a:lnTo>
                    <a:pt x="179" y="186"/>
                  </a:lnTo>
                  <a:lnTo>
                    <a:pt x="175" y="188"/>
                  </a:lnTo>
                  <a:lnTo>
                    <a:pt x="172" y="188"/>
                  </a:lnTo>
                  <a:lnTo>
                    <a:pt x="170" y="188"/>
                  </a:lnTo>
                  <a:lnTo>
                    <a:pt x="166" y="188"/>
                  </a:lnTo>
                  <a:lnTo>
                    <a:pt x="161" y="188"/>
                  </a:lnTo>
                  <a:lnTo>
                    <a:pt x="159" y="188"/>
                  </a:lnTo>
                  <a:lnTo>
                    <a:pt x="157" y="186"/>
                  </a:lnTo>
                  <a:lnTo>
                    <a:pt x="154" y="186"/>
                  </a:lnTo>
                  <a:lnTo>
                    <a:pt x="154" y="184"/>
                  </a:lnTo>
                  <a:lnTo>
                    <a:pt x="154" y="182"/>
                  </a:lnTo>
                  <a:lnTo>
                    <a:pt x="154" y="179"/>
                  </a:lnTo>
                  <a:lnTo>
                    <a:pt x="152" y="179"/>
                  </a:lnTo>
                  <a:lnTo>
                    <a:pt x="152" y="182"/>
                  </a:lnTo>
                  <a:lnTo>
                    <a:pt x="150" y="184"/>
                  </a:lnTo>
                  <a:lnTo>
                    <a:pt x="148" y="188"/>
                  </a:lnTo>
                  <a:lnTo>
                    <a:pt x="145" y="195"/>
                  </a:lnTo>
                  <a:lnTo>
                    <a:pt x="143" y="200"/>
                  </a:lnTo>
                  <a:lnTo>
                    <a:pt x="143" y="204"/>
                  </a:lnTo>
                  <a:lnTo>
                    <a:pt x="143" y="209"/>
                  </a:lnTo>
                  <a:lnTo>
                    <a:pt x="143" y="211"/>
                  </a:lnTo>
                  <a:lnTo>
                    <a:pt x="141" y="213"/>
                  </a:lnTo>
                  <a:lnTo>
                    <a:pt x="141" y="215"/>
                  </a:lnTo>
                  <a:lnTo>
                    <a:pt x="136" y="218"/>
                  </a:lnTo>
                  <a:lnTo>
                    <a:pt x="132" y="222"/>
                  </a:lnTo>
                  <a:lnTo>
                    <a:pt x="127" y="227"/>
                  </a:lnTo>
                  <a:lnTo>
                    <a:pt x="125" y="229"/>
                  </a:lnTo>
                  <a:lnTo>
                    <a:pt x="123" y="231"/>
                  </a:lnTo>
                  <a:lnTo>
                    <a:pt x="123" y="233"/>
                  </a:lnTo>
                  <a:lnTo>
                    <a:pt x="125" y="235"/>
                  </a:lnTo>
                  <a:lnTo>
                    <a:pt x="125" y="235"/>
                  </a:lnTo>
                  <a:lnTo>
                    <a:pt x="123" y="235"/>
                  </a:lnTo>
                  <a:lnTo>
                    <a:pt x="119" y="235"/>
                  </a:lnTo>
                  <a:lnTo>
                    <a:pt x="112" y="235"/>
                  </a:lnTo>
                  <a:lnTo>
                    <a:pt x="103" y="235"/>
                  </a:lnTo>
                  <a:lnTo>
                    <a:pt x="98" y="235"/>
                  </a:lnTo>
                  <a:lnTo>
                    <a:pt x="94" y="235"/>
                  </a:lnTo>
                  <a:lnTo>
                    <a:pt x="89" y="235"/>
                  </a:lnTo>
                  <a:lnTo>
                    <a:pt x="87" y="235"/>
                  </a:lnTo>
                  <a:lnTo>
                    <a:pt x="83" y="235"/>
                  </a:lnTo>
                  <a:lnTo>
                    <a:pt x="78" y="238"/>
                  </a:lnTo>
                  <a:lnTo>
                    <a:pt x="71" y="240"/>
                  </a:lnTo>
                  <a:lnTo>
                    <a:pt x="67" y="242"/>
                  </a:lnTo>
                  <a:lnTo>
                    <a:pt x="65" y="244"/>
                  </a:lnTo>
                  <a:lnTo>
                    <a:pt x="62" y="244"/>
                  </a:lnTo>
                  <a:lnTo>
                    <a:pt x="60" y="247"/>
                  </a:lnTo>
                  <a:lnTo>
                    <a:pt x="56" y="249"/>
                  </a:lnTo>
                  <a:lnTo>
                    <a:pt x="49" y="251"/>
                  </a:lnTo>
                  <a:lnTo>
                    <a:pt x="40" y="256"/>
                  </a:lnTo>
                  <a:lnTo>
                    <a:pt x="33" y="260"/>
                  </a:lnTo>
                  <a:lnTo>
                    <a:pt x="27" y="265"/>
                  </a:lnTo>
                  <a:lnTo>
                    <a:pt x="22" y="269"/>
                  </a:lnTo>
                  <a:lnTo>
                    <a:pt x="18" y="274"/>
                  </a:lnTo>
                  <a:lnTo>
                    <a:pt x="15" y="276"/>
                  </a:lnTo>
                  <a:lnTo>
                    <a:pt x="13" y="278"/>
                  </a:lnTo>
                  <a:lnTo>
                    <a:pt x="13" y="276"/>
                  </a:lnTo>
                  <a:lnTo>
                    <a:pt x="13" y="276"/>
                  </a:lnTo>
                  <a:lnTo>
                    <a:pt x="13" y="276"/>
                  </a:lnTo>
                  <a:lnTo>
                    <a:pt x="11" y="274"/>
                  </a:lnTo>
                  <a:lnTo>
                    <a:pt x="11" y="276"/>
                  </a:lnTo>
                  <a:lnTo>
                    <a:pt x="11" y="278"/>
                  </a:lnTo>
                  <a:lnTo>
                    <a:pt x="9" y="285"/>
                  </a:lnTo>
                  <a:lnTo>
                    <a:pt x="6" y="292"/>
                  </a:lnTo>
                  <a:lnTo>
                    <a:pt x="4" y="294"/>
                  </a:lnTo>
                  <a:lnTo>
                    <a:pt x="4" y="296"/>
                  </a:lnTo>
                  <a:lnTo>
                    <a:pt x="2" y="296"/>
                  </a:lnTo>
                  <a:lnTo>
                    <a:pt x="0" y="296"/>
                  </a:lnTo>
                  <a:lnTo>
                    <a:pt x="0" y="298"/>
                  </a:lnTo>
                  <a:lnTo>
                    <a:pt x="0" y="298"/>
                  </a:lnTo>
                  <a:lnTo>
                    <a:pt x="2" y="300"/>
                  </a:lnTo>
                  <a:lnTo>
                    <a:pt x="4" y="307"/>
                  </a:lnTo>
                  <a:lnTo>
                    <a:pt x="6" y="314"/>
                  </a:lnTo>
                  <a:lnTo>
                    <a:pt x="9" y="318"/>
                  </a:lnTo>
                  <a:lnTo>
                    <a:pt x="11" y="323"/>
                  </a:lnTo>
                  <a:lnTo>
                    <a:pt x="11" y="325"/>
                  </a:lnTo>
                  <a:lnTo>
                    <a:pt x="11" y="325"/>
                  </a:lnTo>
                  <a:lnTo>
                    <a:pt x="11" y="325"/>
                  </a:lnTo>
                  <a:lnTo>
                    <a:pt x="11" y="325"/>
                  </a:lnTo>
                  <a:lnTo>
                    <a:pt x="20" y="33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83" name="Freeform 192"/>
            <p:cNvSpPr>
              <a:spLocks/>
            </p:cNvSpPr>
            <p:nvPr/>
          </p:nvSpPr>
          <p:spPr bwMode="auto">
            <a:xfrm>
              <a:off x="8616950" y="1466850"/>
              <a:ext cx="100013" cy="338138"/>
            </a:xfrm>
            <a:custGeom>
              <a:avLst/>
              <a:gdLst>
                <a:gd name="T0" fmla="*/ 18 w 63"/>
                <a:gd name="T1" fmla="*/ 11 h 213"/>
                <a:gd name="T2" fmla="*/ 16 w 63"/>
                <a:gd name="T3" fmla="*/ 13 h 213"/>
                <a:gd name="T4" fmla="*/ 12 w 63"/>
                <a:gd name="T5" fmla="*/ 25 h 213"/>
                <a:gd name="T6" fmla="*/ 12 w 63"/>
                <a:gd name="T7" fmla="*/ 65 h 213"/>
                <a:gd name="T8" fmla="*/ 14 w 63"/>
                <a:gd name="T9" fmla="*/ 81 h 213"/>
                <a:gd name="T10" fmla="*/ 14 w 63"/>
                <a:gd name="T11" fmla="*/ 99 h 213"/>
                <a:gd name="T12" fmla="*/ 14 w 63"/>
                <a:gd name="T13" fmla="*/ 108 h 213"/>
                <a:gd name="T14" fmla="*/ 14 w 63"/>
                <a:gd name="T15" fmla="*/ 143 h 213"/>
                <a:gd name="T16" fmla="*/ 14 w 63"/>
                <a:gd name="T17" fmla="*/ 155 h 213"/>
                <a:gd name="T18" fmla="*/ 14 w 63"/>
                <a:gd name="T19" fmla="*/ 164 h 213"/>
                <a:gd name="T20" fmla="*/ 9 w 63"/>
                <a:gd name="T21" fmla="*/ 177 h 213"/>
                <a:gd name="T22" fmla="*/ 3 w 63"/>
                <a:gd name="T23" fmla="*/ 193 h 213"/>
                <a:gd name="T24" fmla="*/ 0 w 63"/>
                <a:gd name="T25" fmla="*/ 213 h 213"/>
                <a:gd name="T26" fmla="*/ 5 w 63"/>
                <a:gd name="T27" fmla="*/ 211 h 213"/>
                <a:gd name="T28" fmla="*/ 12 w 63"/>
                <a:gd name="T29" fmla="*/ 206 h 213"/>
                <a:gd name="T30" fmla="*/ 21 w 63"/>
                <a:gd name="T31" fmla="*/ 204 h 213"/>
                <a:gd name="T32" fmla="*/ 27 w 63"/>
                <a:gd name="T33" fmla="*/ 208 h 213"/>
                <a:gd name="T34" fmla="*/ 32 w 63"/>
                <a:gd name="T35" fmla="*/ 213 h 213"/>
                <a:gd name="T36" fmla="*/ 36 w 63"/>
                <a:gd name="T37" fmla="*/ 213 h 213"/>
                <a:gd name="T38" fmla="*/ 36 w 63"/>
                <a:gd name="T39" fmla="*/ 206 h 213"/>
                <a:gd name="T40" fmla="*/ 36 w 63"/>
                <a:gd name="T41" fmla="*/ 197 h 213"/>
                <a:gd name="T42" fmla="*/ 32 w 63"/>
                <a:gd name="T43" fmla="*/ 191 h 213"/>
                <a:gd name="T44" fmla="*/ 30 w 63"/>
                <a:gd name="T45" fmla="*/ 177 h 213"/>
                <a:gd name="T46" fmla="*/ 27 w 63"/>
                <a:gd name="T47" fmla="*/ 170 h 213"/>
                <a:gd name="T48" fmla="*/ 25 w 63"/>
                <a:gd name="T49" fmla="*/ 164 h 213"/>
                <a:gd name="T50" fmla="*/ 27 w 63"/>
                <a:gd name="T51" fmla="*/ 155 h 213"/>
                <a:gd name="T52" fmla="*/ 36 w 63"/>
                <a:gd name="T53" fmla="*/ 141 h 213"/>
                <a:gd name="T54" fmla="*/ 41 w 63"/>
                <a:gd name="T55" fmla="*/ 134 h 213"/>
                <a:gd name="T56" fmla="*/ 47 w 63"/>
                <a:gd name="T57" fmla="*/ 134 h 213"/>
                <a:gd name="T58" fmla="*/ 54 w 63"/>
                <a:gd name="T59" fmla="*/ 141 h 213"/>
                <a:gd name="T60" fmla="*/ 59 w 63"/>
                <a:gd name="T61" fmla="*/ 148 h 213"/>
                <a:gd name="T62" fmla="*/ 61 w 63"/>
                <a:gd name="T63" fmla="*/ 143 h 213"/>
                <a:gd name="T64" fmla="*/ 63 w 63"/>
                <a:gd name="T65" fmla="*/ 137 h 213"/>
                <a:gd name="T66" fmla="*/ 63 w 63"/>
                <a:gd name="T67" fmla="*/ 132 h 213"/>
                <a:gd name="T68" fmla="*/ 59 w 63"/>
                <a:gd name="T69" fmla="*/ 123 h 213"/>
                <a:gd name="T70" fmla="*/ 52 w 63"/>
                <a:gd name="T71" fmla="*/ 110 h 213"/>
                <a:gd name="T72" fmla="*/ 47 w 63"/>
                <a:gd name="T73" fmla="*/ 101 h 213"/>
                <a:gd name="T74" fmla="*/ 45 w 63"/>
                <a:gd name="T75" fmla="*/ 94 h 213"/>
                <a:gd name="T76" fmla="*/ 45 w 63"/>
                <a:gd name="T77" fmla="*/ 85 h 213"/>
                <a:gd name="T78" fmla="*/ 41 w 63"/>
                <a:gd name="T79" fmla="*/ 72 h 213"/>
                <a:gd name="T80" fmla="*/ 36 w 63"/>
                <a:gd name="T81" fmla="*/ 60 h 213"/>
                <a:gd name="T82" fmla="*/ 36 w 63"/>
                <a:gd name="T83" fmla="*/ 49 h 213"/>
                <a:gd name="T84" fmla="*/ 36 w 63"/>
                <a:gd name="T85" fmla="*/ 45 h 213"/>
                <a:gd name="T86" fmla="*/ 38 w 63"/>
                <a:gd name="T87" fmla="*/ 40 h 213"/>
                <a:gd name="T88" fmla="*/ 36 w 63"/>
                <a:gd name="T89" fmla="*/ 29 h 213"/>
                <a:gd name="T90" fmla="*/ 34 w 63"/>
                <a:gd name="T91" fmla="*/ 11 h 213"/>
                <a:gd name="T92" fmla="*/ 25 w 63"/>
                <a:gd name="T9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3" h="213">
                  <a:moveTo>
                    <a:pt x="25" y="0"/>
                  </a:moveTo>
                  <a:lnTo>
                    <a:pt x="18" y="11"/>
                  </a:lnTo>
                  <a:lnTo>
                    <a:pt x="16" y="11"/>
                  </a:lnTo>
                  <a:lnTo>
                    <a:pt x="16" y="13"/>
                  </a:lnTo>
                  <a:lnTo>
                    <a:pt x="14" y="18"/>
                  </a:lnTo>
                  <a:lnTo>
                    <a:pt x="12" y="25"/>
                  </a:lnTo>
                  <a:lnTo>
                    <a:pt x="12" y="29"/>
                  </a:lnTo>
                  <a:lnTo>
                    <a:pt x="12" y="65"/>
                  </a:lnTo>
                  <a:lnTo>
                    <a:pt x="12" y="74"/>
                  </a:lnTo>
                  <a:lnTo>
                    <a:pt x="14" y="81"/>
                  </a:lnTo>
                  <a:lnTo>
                    <a:pt x="14" y="90"/>
                  </a:lnTo>
                  <a:lnTo>
                    <a:pt x="14" y="99"/>
                  </a:lnTo>
                  <a:lnTo>
                    <a:pt x="14" y="103"/>
                  </a:lnTo>
                  <a:lnTo>
                    <a:pt x="14" y="108"/>
                  </a:lnTo>
                  <a:lnTo>
                    <a:pt x="14" y="134"/>
                  </a:lnTo>
                  <a:lnTo>
                    <a:pt x="14" y="143"/>
                  </a:lnTo>
                  <a:lnTo>
                    <a:pt x="14" y="150"/>
                  </a:lnTo>
                  <a:lnTo>
                    <a:pt x="14" y="155"/>
                  </a:lnTo>
                  <a:lnTo>
                    <a:pt x="14" y="159"/>
                  </a:lnTo>
                  <a:lnTo>
                    <a:pt x="14" y="164"/>
                  </a:lnTo>
                  <a:lnTo>
                    <a:pt x="12" y="168"/>
                  </a:lnTo>
                  <a:lnTo>
                    <a:pt x="9" y="177"/>
                  </a:lnTo>
                  <a:lnTo>
                    <a:pt x="5" y="186"/>
                  </a:lnTo>
                  <a:lnTo>
                    <a:pt x="3" y="193"/>
                  </a:lnTo>
                  <a:lnTo>
                    <a:pt x="0" y="202"/>
                  </a:lnTo>
                  <a:lnTo>
                    <a:pt x="0" y="213"/>
                  </a:lnTo>
                  <a:lnTo>
                    <a:pt x="3" y="213"/>
                  </a:lnTo>
                  <a:lnTo>
                    <a:pt x="5" y="211"/>
                  </a:lnTo>
                  <a:lnTo>
                    <a:pt x="7" y="208"/>
                  </a:lnTo>
                  <a:lnTo>
                    <a:pt x="12" y="206"/>
                  </a:lnTo>
                  <a:lnTo>
                    <a:pt x="16" y="204"/>
                  </a:lnTo>
                  <a:lnTo>
                    <a:pt x="21" y="204"/>
                  </a:lnTo>
                  <a:lnTo>
                    <a:pt x="23" y="206"/>
                  </a:lnTo>
                  <a:lnTo>
                    <a:pt x="27" y="208"/>
                  </a:lnTo>
                  <a:lnTo>
                    <a:pt x="30" y="211"/>
                  </a:lnTo>
                  <a:lnTo>
                    <a:pt x="32" y="213"/>
                  </a:lnTo>
                  <a:lnTo>
                    <a:pt x="34" y="213"/>
                  </a:lnTo>
                  <a:lnTo>
                    <a:pt x="36" y="213"/>
                  </a:lnTo>
                  <a:lnTo>
                    <a:pt x="36" y="211"/>
                  </a:lnTo>
                  <a:lnTo>
                    <a:pt x="36" y="206"/>
                  </a:lnTo>
                  <a:lnTo>
                    <a:pt x="36" y="202"/>
                  </a:lnTo>
                  <a:lnTo>
                    <a:pt x="36" y="197"/>
                  </a:lnTo>
                  <a:lnTo>
                    <a:pt x="34" y="195"/>
                  </a:lnTo>
                  <a:lnTo>
                    <a:pt x="32" y="191"/>
                  </a:lnTo>
                  <a:lnTo>
                    <a:pt x="32" y="182"/>
                  </a:lnTo>
                  <a:lnTo>
                    <a:pt x="30" y="177"/>
                  </a:lnTo>
                  <a:lnTo>
                    <a:pt x="27" y="173"/>
                  </a:lnTo>
                  <a:lnTo>
                    <a:pt x="27" y="170"/>
                  </a:lnTo>
                  <a:lnTo>
                    <a:pt x="25" y="166"/>
                  </a:lnTo>
                  <a:lnTo>
                    <a:pt x="25" y="164"/>
                  </a:lnTo>
                  <a:lnTo>
                    <a:pt x="25" y="159"/>
                  </a:lnTo>
                  <a:lnTo>
                    <a:pt x="27" y="155"/>
                  </a:lnTo>
                  <a:lnTo>
                    <a:pt x="32" y="148"/>
                  </a:lnTo>
                  <a:lnTo>
                    <a:pt x="36" y="141"/>
                  </a:lnTo>
                  <a:lnTo>
                    <a:pt x="38" y="137"/>
                  </a:lnTo>
                  <a:lnTo>
                    <a:pt x="41" y="134"/>
                  </a:lnTo>
                  <a:lnTo>
                    <a:pt x="45" y="134"/>
                  </a:lnTo>
                  <a:lnTo>
                    <a:pt x="47" y="134"/>
                  </a:lnTo>
                  <a:lnTo>
                    <a:pt x="52" y="137"/>
                  </a:lnTo>
                  <a:lnTo>
                    <a:pt x="54" y="141"/>
                  </a:lnTo>
                  <a:lnTo>
                    <a:pt x="56" y="146"/>
                  </a:lnTo>
                  <a:lnTo>
                    <a:pt x="59" y="148"/>
                  </a:lnTo>
                  <a:lnTo>
                    <a:pt x="59" y="148"/>
                  </a:lnTo>
                  <a:lnTo>
                    <a:pt x="61" y="143"/>
                  </a:lnTo>
                  <a:lnTo>
                    <a:pt x="63" y="141"/>
                  </a:lnTo>
                  <a:lnTo>
                    <a:pt x="63" y="137"/>
                  </a:lnTo>
                  <a:lnTo>
                    <a:pt x="63" y="134"/>
                  </a:lnTo>
                  <a:lnTo>
                    <a:pt x="63" y="132"/>
                  </a:lnTo>
                  <a:lnTo>
                    <a:pt x="61" y="130"/>
                  </a:lnTo>
                  <a:lnTo>
                    <a:pt x="59" y="123"/>
                  </a:lnTo>
                  <a:lnTo>
                    <a:pt x="56" y="117"/>
                  </a:lnTo>
                  <a:lnTo>
                    <a:pt x="52" y="110"/>
                  </a:lnTo>
                  <a:lnTo>
                    <a:pt x="50" y="105"/>
                  </a:lnTo>
                  <a:lnTo>
                    <a:pt x="47" y="101"/>
                  </a:lnTo>
                  <a:lnTo>
                    <a:pt x="47" y="96"/>
                  </a:lnTo>
                  <a:lnTo>
                    <a:pt x="45" y="94"/>
                  </a:lnTo>
                  <a:lnTo>
                    <a:pt x="45" y="90"/>
                  </a:lnTo>
                  <a:lnTo>
                    <a:pt x="45" y="85"/>
                  </a:lnTo>
                  <a:lnTo>
                    <a:pt x="43" y="78"/>
                  </a:lnTo>
                  <a:lnTo>
                    <a:pt x="41" y="72"/>
                  </a:lnTo>
                  <a:lnTo>
                    <a:pt x="38" y="67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9"/>
                  </a:lnTo>
                  <a:lnTo>
                    <a:pt x="36" y="47"/>
                  </a:lnTo>
                  <a:lnTo>
                    <a:pt x="36" y="45"/>
                  </a:lnTo>
                  <a:lnTo>
                    <a:pt x="38" y="43"/>
                  </a:lnTo>
                  <a:lnTo>
                    <a:pt x="38" y="40"/>
                  </a:lnTo>
                  <a:lnTo>
                    <a:pt x="36" y="36"/>
                  </a:lnTo>
                  <a:lnTo>
                    <a:pt x="36" y="29"/>
                  </a:lnTo>
                  <a:lnTo>
                    <a:pt x="34" y="20"/>
                  </a:lnTo>
                  <a:lnTo>
                    <a:pt x="34" y="11"/>
                  </a:lnTo>
                  <a:lnTo>
                    <a:pt x="30" y="4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84" name="Freeform 193"/>
            <p:cNvSpPr>
              <a:spLocks/>
            </p:cNvSpPr>
            <p:nvPr/>
          </p:nvSpPr>
          <p:spPr bwMode="auto">
            <a:xfrm>
              <a:off x="8616950" y="1466850"/>
              <a:ext cx="100013" cy="338138"/>
            </a:xfrm>
            <a:custGeom>
              <a:avLst/>
              <a:gdLst>
                <a:gd name="T0" fmla="*/ 18 w 63"/>
                <a:gd name="T1" fmla="*/ 11 h 213"/>
                <a:gd name="T2" fmla="*/ 16 w 63"/>
                <a:gd name="T3" fmla="*/ 13 h 213"/>
                <a:gd name="T4" fmla="*/ 12 w 63"/>
                <a:gd name="T5" fmla="*/ 25 h 213"/>
                <a:gd name="T6" fmla="*/ 12 w 63"/>
                <a:gd name="T7" fmla="*/ 65 h 213"/>
                <a:gd name="T8" fmla="*/ 14 w 63"/>
                <a:gd name="T9" fmla="*/ 81 h 213"/>
                <a:gd name="T10" fmla="*/ 14 w 63"/>
                <a:gd name="T11" fmla="*/ 99 h 213"/>
                <a:gd name="T12" fmla="*/ 14 w 63"/>
                <a:gd name="T13" fmla="*/ 108 h 213"/>
                <a:gd name="T14" fmla="*/ 14 w 63"/>
                <a:gd name="T15" fmla="*/ 143 h 213"/>
                <a:gd name="T16" fmla="*/ 14 w 63"/>
                <a:gd name="T17" fmla="*/ 155 h 213"/>
                <a:gd name="T18" fmla="*/ 14 w 63"/>
                <a:gd name="T19" fmla="*/ 164 h 213"/>
                <a:gd name="T20" fmla="*/ 9 w 63"/>
                <a:gd name="T21" fmla="*/ 177 h 213"/>
                <a:gd name="T22" fmla="*/ 3 w 63"/>
                <a:gd name="T23" fmla="*/ 193 h 213"/>
                <a:gd name="T24" fmla="*/ 0 w 63"/>
                <a:gd name="T25" fmla="*/ 213 h 213"/>
                <a:gd name="T26" fmla="*/ 5 w 63"/>
                <a:gd name="T27" fmla="*/ 211 h 213"/>
                <a:gd name="T28" fmla="*/ 12 w 63"/>
                <a:gd name="T29" fmla="*/ 206 h 213"/>
                <a:gd name="T30" fmla="*/ 21 w 63"/>
                <a:gd name="T31" fmla="*/ 204 h 213"/>
                <a:gd name="T32" fmla="*/ 27 w 63"/>
                <a:gd name="T33" fmla="*/ 208 h 213"/>
                <a:gd name="T34" fmla="*/ 32 w 63"/>
                <a:gd name="T35" fmla="*/ 213 h 213"/>
                <a:gd name="T36" fmla="*/ 36 w 63"/>
                <a:gd name="T37" fmla="*/ 213 h 213"/>
                <a:gd name="T38" fmla="*/ 36 w 63"/>
                <a:gd name="T39" fmla="*/ 206 h 213"/>
                <a:gd name="T40" fmla="*/ 36 w 63"/>
                <a:gd name="T41" fmla="*/ 197 h 213"/>
                <a:gd name="T42" fmla="*/ 32 w 63"/>
                <a:gd name="T43" fmla="*/ 191 h 213"/>
                <a:gd name="T44" fmla="*/ 30 w 63"/>
                <a:gd name="T45" fmla="*/ 177 h 213"/>
                <a:gd name="T46" fmla="*/ 27 w 63"/>
                <a:gd name="T47" fmla="*/ 170 h 213"/>
                <a:gd name="T48" fmla="*/ 25 w 63"/>
                <a:gd name="T49" fmla="*/ 164 h 213"/>
                <a:gd name="T50" fmla="*/ 27 w 63"/>
                <a:gd name="T51" fmla="*/ 155 h 213"/>
                <a:gd name="T52" fmla="*/ 36 w 63"/>
                <a:gd name="T53" fmla="*/ 141 h 213"/>
                <a:gd name="T54" fmla="*/ 41 w 63"/>
                <a:gd name="T55" fmla="*/ 134 h 213"/>
                <a:gd name="T56" fmla="*/ 47 w 63"/>
                <a:gd name="T57" fmla="*/ 134 h 213"/>
                <a:gd name="T58" fmla="*/ 54 w 63"/>
                <a:gd name="T59" fmla="*/ 141 h 213"/>
                <a:gd name="T60" fmla="*/ 59 w 63"/>
                <a:gd name="T61" fmla="*/ 148 h 213"/>
                <a:gd name="T62" fmla="*/ 61 w 63"/>
                <a:gd name="T63" fmla="*/ 143 h 213"/>
                <a:gd name="T64" fmla="*/ 63 w 63"/>
                <a:gd name="T65" fmla="*/ 137 h 213"/>
                <a:gd name="T66" fmla="*/ 63 w 63"/>
                <a:gd name="T67" fmla="*/ 132 h 213"/>
                <a:gd name="T68" fmla="*/ 59 w 63"/>
                <a:gd name="T69" fmla="*/ 123 h 213"/>
                <a:gd name="T70" fmla="*/ 52 w 63"/>
                <a:gd name="T71" fmla="*/ 110 h 213"/>
                <a:gd name="T72" fmla="*/ 47 w 63"/>
                <a:gd name="T73" fmla="*/ 101 h 213"/>
                <a:gd name="T74" fmla="*/ 45 w 63"/>
                <a:gd name="T75" fmla="*/ 94 h 213"/>
                <a:gd name="T76" fmla="*/ 45 w 63"/>
                <a:gd name="T77" fmla="*/ 85 h 213"/>
                <a:gd name="T78" fmla="*/ 41 w 63"/>
                <a:gd name="T79" fmla="*/ 72 h 213"/>
                <a:gd name="T80" fmla="*/ 36 w 63"/>
                <a:gd name="T81" fmla="*/ 60 h 213"/>
                <a:gd name="T82" fmla="*/ 36 w 63"/>
                <a:gd name="T83" fmla="*/ 49 h 213"/>
                <a:gd name="T84" fmla="*/ 36 w 63"/>
                <a:gd name="T85" fmla="*/ 45 h 213"/>
                <a:gd name="T86" fmla="*/ 38 w 63"/>
                <a:gd name="T87" fmla="*/ 40 h 213"/>
                <a:gd name="T88" fmla="*/ 36 w 63"/>
                <a:gd name="T89" fmla="*/ 29 h 213"/>
                <a:gd name="T90" fmla="*/ 34 w 63"/>
                <a:gd name="T91" fmla="*/ 11 h 213"/>
                <a:gd name="T92" fmla="*/ 25 w 63"/>
                <a:gd name="T9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3" h="213">
                  <a:moveTo>
                    <a:pt x="25" y="0"/>
                  </a:moveTo>
                  <a:lnTo>
                    <a:pt x="18" y="11"/>
                  </a:lnTo>
                  <a:lnTo>
                    <a:pt x="16" y="11"/>
                  </a:lnTo>
                  <a:lnTo>
                    <a:pt x="16" y="13"/>
                  </a:lnTo>
                  <a:lnTo>
                    <a:pt x="14" y="18"/>
                  </a:lnTo>
                  <a:lnTo>
                    <a:pt x="12" y="25"/>
                  </a:lnTo>
                  <a:lnTo>
                    <a:pt x="12" y="29"/>
                  </a:lnTo>
                  <a:lnTo>
                    <a:pt x="12" y="65"/>
                  </a:lnTo>
                  <a:lnTo>
                    <a:pt x="12" y="74"/>
                  </a:lnTo>
                  <a:lnTo>
                    <a:pt x="14" y="81"/>
                  </a:lnTo>
                  <a:lnTo>
                    <a:pt x="14" y="90"/>
                  </a:lnTo>
                  <a:lnTo>
                    <a:pt x="14" y="99"/>
                  </a:lnTo>
                  <a:lnTo>
                    <a:pt x="14" y="103"/>
                  </a:lnTo>
                  <a:lnTo>
                    <a:pt x="14" y="108"/>
                  </a:lnTo>
                  <a:lnTo>
                    <a:pt x="14" y="134"/>
                  </a:lnTo>
                  <a:lnTo>
                    <a:pt x="14" y="143"/>
                  </a:lnTo>
                  <a:lnTo>
                    <a:pt x="14" y="150"/>
                  </a:lnTo>
                  <a:lnTo>
                    <a:pt x="14" y="155"/>
                  </a:lnTo>
                  <a:lnTo>
                    <a:pt x="14" y="159"/>
                  </a:lnTo>
                  <a:lnTo>
                    <a:pt x="14" y="164"/>
                  </a:lnTo>
                  <a:lnTo>
                    <a:pt x="12" y="168"/>
                  </a:lnTo>
                  <a:lnTo>
                    <a:pt x="9" y="177"/>
                  </a:lnTo>
                  <a:lnTo>
                    <a:pt x="5" y="186"/>
                  </a:lnTo>
                  <a:lnTo>
                    <a:pt x="3" y="193"/>
                  </a:lnTo>
                  <a:lnTo>
                    <a:pt x="0" y="202"/>
                  </a:lnTo>
                  <a:lnTo>
                    <a:pt x="0" y="213"/>
                  </a:lnTo>
                  <a:lnTo>
                    <a:pt x="3" y="213"/>
                  </a:lnTo>
                  <a:lnTo>
                    <a:pt x="5" y="211"/>
                  </a:lnTo>
                  <a:lnTo>
                    <a:pt x="7" y="208"/>
                  </a:lnTo>
                  <a:lnTo>
                    <a:pt x="12" y="206"/>
                  </a:lnTo>
                  <a:lnTo>
                    <a:pt x="16" y="204"/>
                  </a:lnTo>
                  <a:lnTo>
                    <a:pt x="21" y="204"/>
                  </a:lnTo>
                  <a:lnTo>
                    <a:pt x="23" y="206"/>
                  </a:lnTo>
                  <a:lnTo>
                    <a:pt x="27" y="208"/>
                  </a:lnTo>
                  <a:lnTo>
                    <a:pt x="30" y="211"/>
                  </a:lnTo>
                  <a:lnTo>
                    <a:pt x="32" y="213"/>
                  </a:lnTo>
                  <a:lnTo>
                    <a:pt x="34" y="213"/>
                  </a:lnTo>
                  <a:lnTo>
                    <a:pt x="36" y="213"/>
                  </a:lnTo>
                  <a:lnTo>
                    <a:pt x="36" y="211"/>
                  </a:lnTo>
                  <a:lnTo>
                    <a:pt x="36" y="206"/>
                  </a:lnTo>
                  <a:lnTo>
                    <a:pt x="36" y="202"/>
                  </a:lnTo>
                  <a:lnTo>
                    <a:pt x="36" y="197"/>
                  </a:lnTo>
                  <a:lnTo>
                    <a:pt x="34" y="195"/>
                  </a:lnTo>
                  <a:lnTo>
                    <a:pt x="32" y="191"/>
                  </a:lnTo>
                  <a:lnTo>
                    <a:pt x="32" y="182"/>
                  </a:lnTo>
                  <a:lnTo>
                    <a:pt x="30" y="177"/>
                  </a:lnTo>
                  <a:lnTo>
                    <a:pt x="27" y="173"/>
                  </a:lnTo>
                  <a:lnTo>
                    <a:pt x="27" y="170"/>
                  </a:lnTo>
                  <a:lnTo>
                    <a:pt x="25" y="166"/>
                  </a:lnTo>
                  <a:lnTo>
                    <a:pt x="25" y="164"/>
                  </a:lnTo>
                  <a:lnTo>
                    <a:pt x="25" y="159"/>
                  </a:lnTo>
                  <a:lnTo>
                    <a:pt x="27" y="155"/>
                  </a:lnTo>
                  <a:lnTo>
                    <a:pt x="32" y="148"/>
                  </a:lnTo>
                  <a:lnTo>
                    <a:pt x="36" y="141"/>
                  </a:lnTo>
                  <a:lnTo>
                    <a:pt x="38" y="137"/>
                  </a:lnTo>
                  <a:lnTo>
                    <a:pt x="41" y="134"/>
                  </a:lnTo>
                  <a:lnTo>
                    <a:pt x="45" y="134"/>
                  </a:lnTo>
                  <a:lnTo>
                    <a:pt x="47" y="134"/>
                  </a:lnTo>
                  <a:lnTo>
                    <a:pt x="52" y="137"/>
                  </a:lnTo>
                  <a:lnTo>
                    <a:pt x="54" y="141"/>
                  </a:lnTo>
                  <a:lnTo>
                    <a:pt x="56" y="146"/>
                  </a:lnTo>
                  <a:lnTo>
                    <a:pt x="59" y="148"/>
                  </a:lnTo>
                  <a:lnTo>
                    <a:pt x="59" y="148"/>
                  </a:lnTo>
                  <a:lnTo>
                    <a:pt x="61" y="143"/>
                  </a:lnTo>
                  <a:lnTo>
                    <a:pt x="63" y="141"/>
                  </a:lnTo>
                  <a:lnTo>
                    <a:pt x="63" y="137"/>
                  </a:lnTo>
                  <a:lnTo>
                    <a:pt x="63" y="134"/>
                  </a:lnTo>
                  <a:lnTo>
                    <a:pt x="63" y="132"/>
                  </a:lnTo>
                  <a:lnTo>
                    <a:pt x="61" y="130"/>
                  </a:lnTo>
                  <a:lnTo>
                    <a:pt x="59" y="123"/>
                  </a:lnTo>
                  <a:lnTo>
                    <a:pt x="56" y="117"/>
                  </a:lnTo>
                  <a:lnTo>
                    <a:pt x="52" y="110"/>
                  </a:lnTo>
                  <a:lnTo>
                    <a:pt x="50" y="105"/>
                  </a:lnTo>
                  <a:lnTo>
                    <a:pt x="47" y="101"/>
                  </a:lnTo>
                  <a:lnTo>
                    <a:pt x="47" y="96"/>
                  </a:lnTo>
                  <a:lnTo>
                    <a:pt x="45" y="94"/>
                  </a:lnTo>
                  <a:lnTo>
                    <a:pt x="45" y="90"/>
                  </a:lnTo>
                  <a:lnTo>
                    <a:pt x="45" y="85"/>
                  </a:lnTo>
                  <a:lnTo>
                    <a:pt x="43" y="78"/>
                  </a:lnTo>
                  <a:lnTo>
                    <a:pt x="41" y="72"/>
                  </a:lnTo>
                  <a:lnTo>
                    <a:pt x="38" y="67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9"/>
                  </a:lnTo>
                  <a:lnTo>
                    <a:pt x="36" y="47"/>
                  </a:lnTo>
                  <a:lnTo>
                    <a:pt x="36" y="45"/>
                  </a:lnTo>
                  <a:lnTo>
                    <a:pt x="38" y="43"/>
                  </a:lnTo>
                  <a:lnTo>
                    <a:pt x="38" y="40"/>
                  </a:lnTo>
                  <a:lnTo>
                    <a:pt x="36" y="36"/>
                  </a:lnTo>
                  <a:lnTo>
                    <a:pt x="36" y="29"/>
                  </a:lnTo>
                  <a:lnTo>
                    <a:pt x="34" y="20"/>
                  </a:lnTo>
                  <a:lnTo>
                    <a:pt x="34" y="11"/>
                  </a:lnTo>
                  <a:lnTo>
                    <a:pt x="30" y="4"/>
                  </a:lnTo>
                  <a:lnTo>
                    <a:pt x="25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85" name="Freeform 194"/>
            <p:cNvSpPr>
              <a:spLocks/>
            </p:cNvSpPr>
            <p:nvPr/>
          </p:nvSpPr>
          <p:spPr bwMode="auto">
            <a:xfrm>
              <a:off x="7931150" y="2570163"/>
              <a:ext cx="60325" cy="134938"/>
            </a:xfrm>
            <a:custGeom>
              <a:avLst/>
              <a:gdLst>
                <a:gd name="T0" fmla="*/ 38 w 38"/>
                <a:gd name="T1" fmla="*/ 9 h 85"/>
                <a:gd name="T2" fmla="*/ 33 w 38"/>
                <a:gd name="T3" fmla="*/ 7 h 85"/>
                <a:gd name="T4" fmla="*/ 29 w 38"/>
                <a:gd name="T5" fmla="*/ 4 h 85"/>
                <a:gd name="T6" fmla="*/ 26 w 38"/>
                <a:gd name="T7" fmla="*/ 2 h 85"/>
                <a:gd name="T8" fmla="*/ 22 w 38"/>
                <a:gd name="T9" fmla="*/ 0 h 85"/>
                <a:gd name="T10" fmla="*/ 20 w 38"/>
                <a:gd name="T11" fmla="*/ 2 h 85"/>
                <a:gd name="T12" fmla="*/ 15 w 38"/>
                <a:gd name="T13" fmla="*/ 4 h 85"/>
                <a:gd name="T14" fmla="*/ 9 w 38"/>
                <a:gd name="T15" fmla="*/ 20 h 85"/>
                <a:gd name="T16" fmla="*/ 2 w 38"/>
                <a:gd name="T17" fmla="*/ 34 h 85"/>
                <a:gd name="T18" fmla="*/ 0 w 38"/>
                <a:gd name="T19" fmla="*/ 42 h 85"/>
                <a:gd name="T20" fmla="*/ 0 w 38"/>
                <a:gd name="T21" fmla="*/ 51 h 85"/>
                <a:gd name="T22" fmla="*/ 0 w 38"/>
                <a:gd name="T23" fmla="*/ 63 h 85"/>
                <a:gd name="T24" fmla="*/ 0 w 38"/>
                <a:gd name="T25" fmla="*/ 67 h 85"/>
                <a:gd name="T26" fmla="*/ 2 w 38"/>
                <a:gd name="T27" fmla="*/ 72 h 85"/>
                <a:gd name="T28" fmla="*/ 2 w 38"/>
                <a:gd name="T29" fmla="*/ 78 h 85"/>
                <a:gd name="T30" fmla="*/ 4 w 38"/>
                <a:gd name="T31" fmla="*/ 83 h 85"/>
                <a:gd name="T32" fmla="*/ 6 w 38"/>
                <a:gd name="T33" fmla="*/ 85 h 85"/>
                <a:gd name="T34" fmla="*/ 9 w 38"/>
                <a:gd name="T35" fmla="*/ 85 h 85"/>
                <a:gd name="T36" fmla="*/ 11 w 38"/>
                <a:gd name="T37" fmla="*/ 85 h 85"/>
                <a:gd name="T38" fmla="*/ 13 w 38"/>
                <a:gd name="T39" fmla="*/ 78 h 85"/>
                <a:gd name="T40" fmla="*/ 15 w 38"/>
                <a:gd name="T41" fmla="*/ 74 h 85"/>
                <a:gd name="T42" fmla="*/ 15 w 38"/>
                <a:gd name="T43" fmla="*/ 69 h 85"/>
                <a:gd name="T44" fmla="*/ 15 w 38"/>
                <a:gd name="T45" fmla="*/ 67 h 85"/>
                <a:gd name="T46" fmla="*/ 15 w 38"/>
                <a:gd name="T47" fmla="*/ 65 h 85"/>
                <a:gd name="T48" fmla="*/ 18 w 38"/>
                <a:gd name="T49" fmla="*/ 63 h 85"/>
                <a:gd name="T50" fmla="*/ 18 w 38"/>
                <a:gd name="T51" fmla="*/ 60 h 85"/>
                <a:gd name="T52" fmla="*/ 20 w 38"/>
                <a:gd name="T53" fmla="*/ 56 h 85"/>
                <a:gd name="T54" fmla="*/ 22 w 38"/>
                <a:gd name="T55" fmla="*/ 51 h 85"/>
                <a:gd name="T56" fmla="*/ 24 w 38"/>
                <a:gd name="T57" fmla="*/ 45 h 85"/>
                <a:gd name="T58" fmla="*/ 29 w 38"/>
                <a:gd name="T59" fmla="*/ 40 h 85"/>
                <a:gd name="T60" fmla="*/ 31 w 38"/>
                <a:gd name="T61" fmla="*/ 36 h 85"/>
                <a:gd name="T62" fmla="*/ 33 w 38"/>
                <a:gd name="T63" fmla="*/ 34 h 85"/>
                <a:gd name="T64" fmla="*/ 33 w 38"/>
                <a:gd name="T65" fmla="*/ 29 h 85"/>
                <a:gd name="T66" fmla="*/ 35 w 38"/>
                <a:gd name="T67" fmla="*/ 25 h 85"/>
                <a:gd name="T68" fmla="*/ 38 w 38"/>
                <a:gd name="T69" fmla="*/ 18 h 85"/>
                <a:gd name="T70" fmla="*/ 38 w 38"/>
                <a:gd name="T71" fmla="*/ 11 h 85"/>
                <a:gd name="T72" fmla="*/ 38 w 38"/>
                <a:gd name="T73" fmla="*/ 9 h 85"/>
                <a:gd name="T74" fmla="*/ 38 w 38"/>
                <a:gd name="T75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" h="85">
                  <a:moveTo>
                    <a:pt x="38" y="9"/>
                  </a:moveTo>
                  <a:lnTo>
                    <a:pt x="33" y="7"/>
                  </a:lnTo>
                  <a:lnTo>
                    <a:pt x="29" y="4"/>
                  </a:lnTo>
                  <a:lnTo>
                    <a:pt x="26" y="2"/>
                  </a:lnTo>
                  <a:lnTo>
                    <a:pt x="22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9" y="20"/>
                  </a:lnTo>
                  <a:lnTo>
                    <a:pt x="2" y="34"/>
                  </a:lnTo>
                  <a:lnTo>
                    <a:pt x="0" y="42"/>
                  </a:lnTo>
                  <a:lnTo>
                    <a:pt x="0" y="51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2" y="72"/>
                  </a:lnTo>
                  <a:lnTo>
                    <a:pt x="2" y="78"/>
                  </a:lnTo>
                  <a:lnTo>
                    <a:pt x="4" y="83"/>
                  </a:lnTo>
                  <a:lnTo>
                    <a:pt x="6" y="85"/>
                  </a:lnTo>
                  <a:lnTo>
                    <a:pt x="9" y="85"/>
                  </a:lnTo>
                  <a:lnTo>
                    <a:pt x="11" y="85"/>
                  </a:lnTo>
                  <a:lnTo>
                    <a:pt x="13" y="78"/>
                  </a:lnTo>
                  <a:lnTo>
                    <a:pt x="15" y="74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5" y="65"/>
                  </a:lnTo>
                  <a:lnTo>
                    <a:pt x="18" y="63"/>
                  </a:lnTo>
                  <a:lnTo>
                    <a:pt x="18" y="60"/>
                  </a:lnTo>
                  <a:lnTo>
                    <a:pt x="20" y="56"/>
                  </a:lnTo>
                  <a:lnTo>
                    <a:pt x="22" y="51"/>
                  </a:lnTo>
                  <a:lnTo>
                    <a:pt x="24" y="45"/>
                  </a:lnTo>
                  <a:lnTo>
                    <a:pt x="29" y="40"/>
                  </a:lnTo>
                  <a:lnTo>
                    <a:pt x="31" y="36"/>
                  </a:lnTo>
                  <a:lnTo>
                    <a:pt x="33" y="34"/>
                  </a:lnTo>
                  <a:lnTo>
                    <a:pt x="33" y="29"/>
                  </a:lnTo>
                  <a:lnTo>
                    <a:pt x="35" y="25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8" y="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86" name="Freeform 195"/>
            <p:cNvSpPr>
              <a:spLocks/>
            </p:cNvSpPr>
            <p:nvPr/>
          </p:nvSpPr>
          <p:spPr bwMode="auto">
            <a:xfrm>
              <a:off x="7931150" y="2570163"/>
              <a:ext cx="60325" cy="134938"/>
            </a:xfrm>
            <a:custGeom>
              <a:avLst/>
              <a:gdLst>
                <a:gd name="T0" fmla="*/ 38 w 38"/>
                <a:gd name="T1" fmla="*/ 9 h 85"/>
                <a:gd name="T2" fmla="*/ 33 w 38"/>
                <a:gd name="T3" fmla="*/ 7 h 85"/>
                <a:gd name="T4" fmla="*/ 29 w 38"/>
                <a:gd name="T5" fmla="*/ 4 h 85"/>
                <a:gd name="T6" fmla="*/ 26 w 38"/>
                <a:gd name="T7" fmla="*/ 2 h 85"/>
                <a:gd name="T8" fmla="*/ 22 w 38"/>
                <a:gd name="T9" fmla="*/ 0 h 85"/>
                <a:gd name="T10" fmla="*/ 20 w 38"/>
                <a:gd name="T11" fmla="*/ 2 h 85"/>
                <a:gd name="T12" fmla="*/ 15 w 38"/>
                <a:gd name="T13" fmla="*/ 4 h 85"/>
                <a:gd name="T14" fmla="*/ 9 w 38"/>
                <a:gd name="T15" fmla="*/ 20 h 85"/>
                <a:gd name="T16" fmla="*/ 2 w 38"/>
                <a:gd name="T17" fmla="*/ 34 h 85"/>
                <a:gd name="T18" fmla="*/ 0 w 38"/>
                <a:gd name="T19" fmla="*/ 42 h 85"/>
                <a:gd name="T20" fmla="*/ 0 w 38"/>
                <a:gd name="T21" fmla="*/ 51 h 85"/>
                <a:gd name="T22" fmla="*/ 0 w 38"/>
                <a:gd name="T23" fmla="*/ 63 h 85"/>
                <a:gd name="T24" fmla="*/ 0 w 38"/>
                <a:gd name="T25" fmla="*/ 67 h 85"/>
                <a:gd name="T26" fmla="*/ 2 w 38"/>
                <a:gd name="T27" fmla="*/ 72 h 85"/>
                <a:gd name="T28" fmla="*/ 2 w 38"/>
                <a:gd name="T29" fmla="*/ 78 h 85"/>
                <a:gd name="T30" fmla="*/ 4 w 38"/>
                <a:gd name="T31" fmla="*/ 83 h 85"/>
                <a:gd name="T32" fmla="*/ 6 w 38"/>
                <a:gd name="T33" fmla="*/ 85 h 85"/>
                <a:gd name="T34" fmla="*/ 9 w 38"/>
                <a:gd name="T35" fmla="*/ 85 h 85"/>
                <a:gd name="T36" fmla="*/ 11 w 38"/>
                <a:gd name="T37" fmla="*/ 85 h 85"/>
                <a:gd name="T38" fmla="*/ 13 w 38"/>
                <a:gd name="T39" fmla="*/ 78 h 85"/>
                <a:gd name="T40" fmla="*/ 15 w 38"/>
                <a:gd name="T41" fmla="*/ 74 h 85"/>
                <a:gd name="T42" fmla="*/ 15 w 38"/>
                <a:gd name="T43" fmla="*/ 69 h 85"/>
                <a:gd name="T44" fmla="*/ 15 w 38"/>
                <a:gd name="T45" fmla="*/ 67 h 85"/>
                <a:gd name="T46" fmla="*/ 15 w 38"/>
                <a:gd name="T47" fmla="*/ 65 h 85"/>
                <a:gd name="T48" fmla="*/ 18 w 38"/>
                <a:gd name="T49" fmla="*/ 63 h 85"/>
                <a:gd name="T50" fmla="*/ 18 w 38"/>
                <a:gd name="T51" fmla="*/ 60 h 85"/>
                <a:gd name="T52" fmla="*/ 20 w 38"/>
                <a:gd name="T53" fmla="*/ 56 h 85"/>
                <a:gd name="T54" fmla="*/ 22 w 38"/>
                <a:gd name="T55" fmla="*/ 51 h 85"/>
                <a:gd name="T56" fmla="*/ 24 w 38"/>
                <a:gd name="T57" fmla="*/ 45 h 85"/>
                <a:gd name="T58" fmla="*/ 29 w 38"/>
                <a:gd name="T59" fmla="*/ 40 h 85"/>
                <a:gd name="T60" fmla="*/ 31 w 38"/>
                <a:gd name="T61" fmla="*/ 36 h 85"/>
                <a:gd name="T62" fmla="*/ 33 w 38"/>
                <a:gd name="T63" fmla="*/ 34 h 85"/>
                <a:gd name="T64" fmla="*/ 33 w 38"/>
                <a:gd name="T65" fmla="*/ 29 h 85"/>
                <a:gd name="T66" fmla="*/ 35 w 38"/>
                <a:gd name="T67" fmla="*/ 25 h 85"/>
                <a:gd name="T68" fmla="*/ 38 w 38"/>
                <a:gd name="T69" fmla="*/ 18 h 85"/>
                <a:gd name="T70" fmla="*/ 38 w 38"/>
                <a:gd name="T71" fmla="*/ 11 h 85"/>
                <a:gd name="T72" fmla="*/ 38 w 38"/>
                <a:gd name="T73" fmla="*/ 9 h 85"/>
                <a:gd name="T74" fmla="*/ 38 w 38"/>
                <a:gd name="T75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" h="85">
                  <a:moveTo>
                    <a:pt x="38" y="9"/>
                  </a:moveTo>
                  <a:lnTo>
                    <a:pt x="33" y="7"/>
                  </a:lnTo>
                  <a:lnTo>
                    <a:pt x="29" y="4"/>
                  </a:lnTo>
                  <a:lnTo>
                    <a:pt x="26" y="2"/>
                  </a:lnTo>
                  <a:lnTo>
                    <a:pt x="22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9" y="20"/>
                  </a:lnTo>
                  <a:lnTo>
                    <a:pt x="2" y="34"/>
                  </a:lnTo>
                  <a:lnTo>
                    <a:pt x="0" y="42"/>
                  </a:lnTo>
                  <a:lnTo>
                    <a:pt x="0" y="51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2" y="72"/>
                  </a:lnTo>
                  <a:lnTo>
                    <a:pt x="2" y="78"/>
                  </a:lnTo>
                  <a:lnTo>
                    <a:pt x="4" y="83"/>
                  </a:lnTo>
                  <a:lnTo>
                    <a:pt x="6" y="85"/>
                  </a:lnTo>
                  <a:lnTo>
                    <a:pt x="9" y="85"/>
                  </a:lnTo>
                  <a:lnTo>
                    <a:pt x="11" y="85"/>
                  </a:lnTo>
                  <a:lnTo>
                    <a:pt x="13" y="78"/>
                  </a:lnTo>
                  <a:lnTo>
                    <a:pt x="15" y="74"/>
                  </a:lnTo>
                  <a:lnTo>
                    <a:pt x="15" y="69"/>
                  </a:lnTo>
                  <a:lnTo>
                    <a:pt x="15" y="67"/>
                  </a:lnTo>
                  <a:lnTo>
                    <a:pt x="15" y="65"/>
                  </a:lnTo>
                  <a:lnTo>
                    <a:pt x="18" y="63"/>
                  </a:lnTo>
                  <a:lnTo>
                    <a:pt x="18" y="60"/>
                  </a:lnTo>
                  <a:lnTo>
                    <a:pt x="20" y="56"/>
                  </a:lnTo>
                  <a:lnTo>
                    <a:pt x="22" y="51"/>
                  </a:lnTo>
                  <a:lnTo>
                    <a:pt x="24" y="45"/>
                  </a:lnTo>
                  <a:lnTo>
                    <a:pt x="29" y="40"/>
                  </a:lnTo>
                  <a:lnTo>
                    <a:pt x="31" y="36"/>
                  </a:lnTo>
                  <a:lnTo>
                    <a:pt x="33" y="34"/>
                  </a:lnTo>
                  <a:lnTo>
                    <a:pt x="33" y="29"/>
                  </a:lnTo>
                  <a:lnTo>
                    <a:pt x="35" y="25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8" y="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87" name="Freeform 196"/>
            <p:cNvSpPr>
              <a:spLocks/>
            </p:cNvSpPr>
            <p:nvPr/>
          </p:nvSpPr>
          <p:spPr bwMode="auto">
            <a:xfrm>
              <a:off x="7845425" y="2797175"/>
              <a:ext cx="263525" cy="331788"/>
            </a:xfrm>
            <a:custGeom>
              <a:avLst/>
              <a:gdLst>
                <a:gd name="T0" fmla="*/ 65 w 166"/>
                <a:gd name="T1" fmla="*/ 12 h 209"/>
                <a:gd name="T2" fmla="*/ 54 w 166"/>
                <a:gd name="T3" fmla="*/ 32 h 209"/>
                <a:gd name="T4" fmla="*/ 47 w 166"/>
                <a:gd name="T5" fmla="*/ 52 h 209"/>
                <a:gd name="T6" fmla="*/ 51 w 166"/>
                <a:gd name="T7" fmla="*/ 68 h 209"/>
                <a:gd name="T8" fmla="*/ 65 w 166"/>
                <a:gd name="T9" fmla="*/ 81 h 209"/>
                <a:gd name="T10" fmla="*/ 58 w 166"/>
                <a:gd name="T11" fmla="*/ 108 h 209"/>
                <a:gd name="T12" fmla="*/ 67 w 166"/>
                <a:gd name="T13" fmla="*/ 115 h 209"/>
                <a:gd name="T14" fmla="*/ 65 w 166"/>
                <a:gd name="T15" fmla="*/ 126 h 209"/>
                <a:gd name="T16" fmla="*/ 42 w 166"/>
                <a:gd name="T17" fmla="*/ 133 h 209"/>
                <a:gd name="T18" fmla="*/ 40 w 166"/>
                <a:gd name="T19" fmla="*/ 148 h 209"/>
                <a:gd name="T20" fmla="*/ 36 w 166"/>
                <a:gd name="T21" fmla="*/ 162 h 209"/>
                <a:gd name="T22" fmla="*/ 29 w 166"/>
                <a:gd name="T23" fmla="*/ 171 h 209"/>
                <a:gd name="T24" fmla="*/ 15 w 166"/>
                <a:gd name="T25" fmla="*/ 189 h 209"/>
                <a:gd name="T26" fmla="*/ 0 w 166"/>
                <a:gd name="T27" fmla="*/ 202 h 209"/>
                <a:gd name="T28" fmla="*/ 2 w 166"/>
                <a:gd name="T29" fmla="*/ 207 h 209"/>
                <a:gd name="T30" fmla="*/ 18 w 166"/>
                <a:gd name="T31" fmla="*/ 200 h 209"/>
                <a:gd name="T32" fmla="*/ 40 w 166"/>
                <a:gd name="T33" fmla="*/ 175 h 209"/>
                <a:gd name="T34" fmla="*/ 47 w 166"/>
                <a:gd name="T35" fmla="*/ 162 h 209"/>
                <a:gd name="T36" fmla="*/ 47 w 166"/>
                <a:gd name="T37" fmla="*/ 153 h 209"/>
                <a:gd name="T38" fmla="*/ 45 w 166"/>
                <a:gd name="T39" fmla="*/ 151 h 209"/>
                <a:gd name="T40" fmla="*/ 65 w 166"/>
                <a:gd name="T41" fmla="*/ 144 h 209"/>
                <a:gd name="T42" fmla="*/ 72 w 166"/>
                <a:gd name="T43" fmla="*/ 142 h 209"/>
                <a:gd name="T44" fmla="*/ 85 w 166"/>
                <a:gd name="T45" fmla="*/ 144 h 209"/>
                <a:gd name="T46" fmla="*/ 89 w 166"/>
                <a:gd name="T47" fmla="*/ 142 h 209"/>
                <a:gd name="T48" fmla="*/ 94 w 166"/>
                <a:gd name="T49" fmla="*/ 160 h 209"/>
                <a:gd name="T50" fmla="*/ 94 w 166"/>
                <a:gd name="T51" fmla="*/ 164 h 209"/>
                <a:gd name="T52" fmla="*/ 112 w 166"/>
                <a:gd name="T53" fmla="*/ 175 h 209"/>
                <a:gd name="T54" fmla="*/ 125 w 166"/>
                <a:gd name="T55" fmla="*/ 184 h 209"/>
                <a:gd name="T56" fmla="*/ 119 w 166"/>
                <a:gd name="T57" fmla="*/ 198 h 209"/>
                <a:gd name="T58" fmla="*/ 114 w 166"/>
                <a:gd name="T59" fmla="*/ 200 h 209"/>
                <a:gd name="T60" fmla="*/ 134 w 166"/>
                <a:gd name="T61" fmla="*/ 191 h 209"/>
                <a:gd name="T62" fmla="*/ 146 w 166"/>
                <a:gd name="T63" fmla="*/ 175 h 209"/>
                <a:gd name="T64" fmla="*/ 152 w 166"/>
                <a:gd name="T65" fmla="*/ 164 h 209"/>
                <a:gd name="T66" fmla="*/ 159 w 166"/>
                <a:gd name="T67" fmla="*/ 160 h 209"/>
                <a:gd name="T68" fmla="*/ 166 w 166"/>
                <a:gd name="T69" fmla="*/ 144 h 209"/>
                <a:gd name="T70" fmla="*/ 161 w 166"/>
                <a:gd name="T71" fmla="*/ 137 h 209"/>
                <a:gd name="T72" fmla="*/ 150 w 166"/>
                <a:gd name="T73" fmla="*/ 130 h 209"/>
                <a:gd name="T74" fmla="*/ 143 w 166"/>
                <a:gd name="T75" fmla="*/ 119 h 209"/>
                <a:gd name="T76" fmla="*/ 139 w 166"/>
                <a:gd name="T77" fmla="*/ 117 h 209"/>
                <a:gd name="T78" fmla="*/ 119 w 166"/>
                <a:gd name="T79" fmla="*/ 117 h 209"/>
                <a:gd name="T80" fmla="*/ 114 w 166"/>
                <a:gd name="T81" fmla="*/ 119 h 209"/>
                <a:gd name="T82" fmla="*/ 101 w 166"/>
                <a:gd name="T83" fmla="*/ 106 h 209"/>
                <a:gd name="T84" fmla="*/ 96 w 166"/>
                <a:gd name="T85" fmla="*/ 99 h 209"/>
                <a:gd name="T86" fmla="*/ 92 w 166"/>
                <a:gd name="T87" fmla="*/ 86 h 209"/>
                <a:gd name="T88" fmla="*/ 87 w 166"/>
                <a:gd name="T89" fmla="*/ 83 h 209"/>
                <a:gd name="T90" fmla="*/ 89 w 166"/>
                <a:gd name="T91" fmla="*/ 63 h 209"/>
                <a:gd name="T92" fmla="*/ 92 w 166"/>
                <a:gd name="T93" fmla="*/ 54 h 209"/>
                <a:gd name="T94" fmla="*/ 98 w 166"/>
                <a:gd name="T95" fmla="*/ 36 h 209"/>
                <a:gd name="T96" fmla="*/ 101 w 166"/>
                <a:gd name="T97" fmla="*/ 23 h 209"/>
                <a:gd name="T98" fmla="*/ 105 w 166"/>
                <a:gd name="T99" fmla="*/ 12 h 209"/>
                <a:gd name="T100" fmla="*/ 105 w 166"/>
                <a:gd name="T101" fmla="*/ 9 h 209"/>
                <a:gd name="T102" fmla="*/ 80 w 166"/>
                <a:gd name="T10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6" h="209">
                  <a:moveTo>
                    <a:pt x="69" y="5"/>
                  </a:moveTo>
                  <a:lnTo>
                    <a:pt x="69" y="5"/>
                  </a:lnTo>
                  <a:lnTo>
                    <a:pt x="67" y="7"/>
                  </a:lnTo>
                  <a:lnTo>
                    <a:pt x="65" y="12"/>
                  </a:lnTo>
                  <a:lnTo>
                    <a:pt x="60" y="16"/>
                  </a:lnTo>
                  <a:lnTo>
                    <a:pt x="58" y="21"/>
                  </a:lnTo>
                  <a:lnTo>
                    <a:pt x="56" y="25"/>
                  </a:lnTo>
                  <a:lnTo>
                    <a:pt x="54" y="32"/>
                  </a:lnTo>
                  <a:lnTo>
                    <a:pt x="49" y="36"/>
                  </a:lnTo>
                  <a:lnTo>
                    <a:pt x="49" y="43"/>
                  </a:lnTo>
                  <a:lnTo>
                    <a:pt x="47" y="47"/>
                  </a:lnTo>
                  <a:lnTo>
                    <a:pt x="47" y="52"/>
                  </a:lnTo>
                  <a:lnTo>
                    <a:pt x="47" y="56"/>
                  </a:lnTo>
                  <a:lnTo>
                    <a:pt x="47" y="59"/>
                  </a:lnTo>
                  <a:lnTo>
                    <a:pt x="47" y="63"/>
                  </a:lnTo>
                  <a:lnTo>
                    <a:pt x="51" y="68"/>
                  </a:lnTo>
                  <a:lnTo>
                    <a:pt x="54" y="70"/>
                  </a:lnTo>
                  <a:lnTo>
                    <a:pt x="58" y="74"/>
                  </a:lnTo>
                  <a:lnTo>
                    <a:pt x="63" y="77"/>
                  </a:lnTo>
                  <a:lnTo>
                    <a:pt x="65" y="81"/>
                  </a:lnTo>
                  <a:lnTo>
                    <a:pt x="67" y="86"/>
                  </a:lnTo>
                  <a:lnTo>
                    <a:pt x="69" y="88"/>
                  </a:lnTo>
                  <a:lnTo>
                    <a:pt x="69" y="88"/>
                  </a:lnTo>
                  <a:lnTo>
                    <a:pt x="58" y="108"/>
                  </a:lnTo>
                  <a:lnTo>
                    <a:pt x="60" y="108"/>
                  </a:lnTo>
                  <a:lnTo>
                    <a:pt x="63" y="110"/>
                  </a:lnTo>
                  <a:lnTo>
                    <a:pt x="65" y="112"/>
                  </a:lnTo>
                  <a:lnTo>
                    <a:pt x="67" y="115"/>
                  </a:lnTo>
                  <a:lnTo>
                    <a:pt x="69" y="119"/>
                  </a:lnTo>
                  <a:lnTo>
                    <a:pt x="72" y="121"/>
                  </a:lnTo>
                  <a:lnTo>
                    <a:pt x="69" y="124"/>
                  </a:lnTo>
                  <a:lnTo>
                    <a:pt x="65" y="126"/>
                  </a:lnTo>
                  <a:lnTo>
                    <a:pt x="58" y="128"/>
                  </a:lnTo>
                  <a:lnTo>
                    <a:pt x="51" y="130"/>
                  </a:lnTo>
                  <a:lnTo>
                    <a:pt x="47" y="130"/>
                  </a:lnTo>
                  <a:lnTo>
                    <a:pt x="42" y="133"/>
                  </a:lnTo>
                  <a:lnTo>
                    <a:pt x="40" y="135"/>
                  </a:lnTo>
                  <a:lnTo>
                    <a:pt x="40" y="139"/>
                  </a:lnTo>
                  <a:lnTo>
                    <a:pt x="40" y="146"/>
                  </a:lnTo>
                  <a:lnTo>
                    <a:pt x="40" y="148"/>
                  </a:lnTo>
                  <a:lnTo>
                    <a:pt x="40" y="153"/>
                  </a:lnTo>
                  <a:lnTo>
                    <a:pt x="40" y="155"/>
                  </a:lnTo>
                  <a:lnTo>
                    <a:pt x="38" y="160"/>
                  </a:lnTo>
                  <a:lnTo>
                    <a:pt x="36" y="162"/>
                  </a:lnTo>
                  <a:lnTo>
                    <a:pt x="33" y="164"/>
                  </a:lnTo>
                  <a:lnTo>
                    <a:pt x="33" y="166"/>
                  </a:lnTo>
                  <a:lnTo>
                    <a:pt x="31" y="168"/>
                  </a:lnTo>
                  <a:lnTo>
                    <a:pt x="29" y="171"/>
                  </a:lnTo>
                  <a:lnTo>
                    <a:pt x="27" y="175"/>
                  </a:lnTo>
                  <a:lnTo>
                    <a:pt x="24" y="180"/>
                  </a:lnTo>
                  <a:lnTo>
                    <a:pt x="20" y="184"/>
                  </a:lnTo>
                  <a:lnTo>
                    <a:pt x="15" y="189"/>
                  </a:lnTo>
                  <a:lnTo>
                    <a:pt x="11" y="193"/>
                  </a:lnTo>
                  <a:lnTo>
                    <a:pt x="6" y="198"/>
                  </a:lnTo>
                  <a:lnTo>
                    <a:pt x="2" y="200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2" y="207"/>
                  </a:lnTo>
                  <a:lnTo>
                    <a:pt x="6" y="209"/>
                  </a:lnTo>
                  <a:lnTo>
                    <a:pt x="9" y="209"/>
                  </a:lnTo>
                  <a:lnTo>
                    <a:pt x="13" y="207"/>
                  </a:lnTo>
                  <a:lnTo>
                    <a:pt x="18" y="200"/>
                  </a:lnTo>
                  <a:lnTo>
                    <a:pt x="24" y="193"/>
                  </a:lnTo>
                  <a:lnTo>
                    <a:pt x="31" y="186"/>
                  </a:lnTo>
                  <a:lnTo>
                    <a:pt x="36" y="182"/>
                  </a:lnTo>
                  <a:lnTo>
                    <a:pt x="40" y="175"/>
                  </a:lnTo>
                  <a:lnTo>
                    <a:pt x="42" y="171"/>
                  </a:lnTo>
                  <a:lnTo>
                    <a:pt x="45" y="168"/>
                  </a:lnTo>
                  <a:lnTo>
                    <a:pt x="45" y="164"/>
                  </a:lnTo>
                  <a:lnTo>
                    <a:pt x="47" y="162"/>
                  </a:lnTo>
                  <a:lnTo>
                    <a:pt x="49" y="157"/>
                  </a:lnTo>
                  <a:lnTo>
                    <a:pt x="49" y="155"/>
                  </a:lnTo>
                  <a:lnTo>
                    <a:pt x="49" y="153"/>
                  </a:lnTo>
                  <a:lnTo>
                    <a:pt x="47" y="153"/>
                  </a:lnTo>
                  <a:lnTo>
                    <a:pt x="45" y="151"/>
                  </a:lnTo>
                  <a:lnTo>
                    <a:pt x="42" y="151"/>
                  </a:lnTo>
                  <a:lnTo>
                    <a:pt x="42" y="151"/>
                  </a:lnTo>
                  <a:lnTo>
                    <a:pt x="45" y="151"/>
                  </a:lnTo>
                  <a:lnTo>
                    <a:pt x="47" y="151"/>
                  </a:lnTo>
                  <a:lnTo>
                    <a:pt x="54" y="148"/>
                  </a:lnTo>
                  <a:lnTo>
                    <a:pt x="60" y="146"/>
                  </a:lnTo>
                  <a:lnTo>
                    <a:pt x="65" y="144"/>
                  </a:lnTo>
                  <a:lnTo>
                    <a:pt x="69" y="144"/>
                  </a:lnTo>
                  <a:lnTo>
                    <a:pt x="69" y="142"/>
                  </a:lnTo>
                  <a:lnTo>
                    <a:pt x="72" y="142"/>
                  </a:lnTo>
                  <a:lnTo>
                    <a:pt x="72" y="142"/>
                  </a:lnTo>
                  <a:lnTo>
                    <a:pt x="74" y="142"/>
                  </a:lnTo>
                  <a:lnTo>
                    <a:pt x="78" y="144"/>
                  </a:lnTo>
                  <a:lnTo>
                    <a:pt x="83" y="144"/>
                  </a:lnTo>
                  <a:lnTo>
                    <a:pt x="85" y="144"/>
                  </a:lnTo>
                  <a:lnTo>
                    <a:pt x="87" y="144"/>
                  </a:lnTo>
                  <a:lnTo>
                    <a:pt x="89" y="142"/>
                  </a:lnTo>
                  <a:lnTo>
                    <a:pt x="89" y="142"/>
                  </a:lnTo>
                  <a:lnTo>
                    <a:pt x="89" y="142"/>
                  </a:lnTo>
                  <a:lnTo>
                    <a:pt x="92" y="144"/>
                  </a:lnTo>
                  <a:lnTo>
                    <a:pt x="92" y="148"/>
                  </a:lnTo>
                  <a:lnTo>
                    <a:pt x="94" y="155"/>
                  </a:lnTo>
                  <a:lnTo>
                    <a:pt x="94" y="160"/>
                  </a:lnTo>
                  <a:lnTo>
                    <a:pt x="94" y="162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96" y="166"/>
                  </a:lnTo>
                  <a:lnTo>
                    <a:pt x="98" y="168"/>
                  </a:lnTo>
                  <a:lnTo>
                    <a:pt x="103" y="171"/>
                  </a:lnTo>
                  <a:lnTo>
                    <a:pt x="112" y="175"/>
                  </a:lnTo>
                  <a:lnTo>
                    <a:pt x="116" y="177"/>
                  </a:lnTo>
                  <a:lnTo>
                    <a:pt x="121" y="180"/>
                  </a:lnTo>
                  <a:lnTo>
                    <a:pt x="123" y="182"/>
                  </a:lnTo>
                  <a:lnTo>
                    <a:pt x="125" y="184"/>
                  </a:lnTo>
                  <a:lnTo>
                    <a:pt x="125" y="189"/>
                  </a:lnTo>
                  <a:lnTo>
                    <a:pt x="123" y="191"/>
                  </a:lnTo>
                  <a:lnTo>
                    <a:pt x="121" y="195"/>
                  </a:lnTo>
                  <a:lnTo>
                    <a:pt x="119" y="198"/>
                  </a:lnTo>
                  <a:lnTo>
                    <a:pt x="116" y="200"/>
                  </a:lnTo>
                  <a:lnTo>
                    <a:pt x="116" y="200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6" y="200"/>
                  </a:lnTo>
                  <a:lnTo>
                    <a:pt x="121" y="198"/>
                  </a:lnTo>
                  <a:lnTo>
                    <a:pt x="130" y="193"/>
                  </a:lnTo>
                  <a:lnTo>
                    <a:pt x="134" y="191"/>
                  </a:lnTo>
                  <a:lnTo>
                    <a:pt x="139" y="189"/>
                  </a:lnTo>
                  <a:lnTo>
                    <a:pt x="141" y="184"/>
                  </a:lnTo>
                  <a:lnTo>
                    <a:pt x="143" y="180"/>
                  </a:lnTo>
                  <a:lnTo>
                    <a:pt x="146" y="175"/>
                  </a:lnTo>
                  <a:lnTo>
                    <a:pt x="150" y="171"/>
                  </a:lnTo>
                  <a:lnTo>
                    <a:pt x="150" y="166"/>
                  </a:lnTo>
                  <a:lnTo>
                    <a:pt x="152" y="166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54" y="162"/>
                  </a:lnTo>
                  <a:lnTo>
                    <a:pt x="159" y="160"/>
                  </a:lnTo>
                  <a:lnTo>
                    <a:pt x="161" y="155"/>
                  </a:lnTo>
                  <a:lnTo>
                    <a:pt x="166" y="153"/>
                  </a:lnTo>
                  <a:lnTo>
                    <a:pt x="166" y="148"/>
                  </a:lnTo>
                  <a:lnTo>
                    <a:pt x="166" y="144"/>
                  </a:lnTo>
                  <a:lnTo>
                    <a:pt x="163" y="139"/>
                  </a:lnTo>
                  <a:lnTo>
                    <a:pt x="163" y="137"/>
                  </a:lnTo>
                  <a:lnTo>
                    <a:pt x="161" y="137"/>
                  </a:lnTo>
                  <a:lnTo>
                    <a:pt x="161" y="137"/>
                  </a:lnTo>
                  <a:lnTo>
                    <a:pt x="159" y="137"/>
                  </a:lnTo>
                  <a:lnTo>
                    <a:pt x="157" y="135"/>
                  </a:lnTo>
                  <a:lnTo>
                    <a:pt x="154" y="133"/>
                  </a:lnTo>
                  <a:lnTo>
                    <a:pt x="150" y="130"/>
                  </a:lnTo>
                  <a:lnTo>
                    <a:pt x="146" y="126"/>
                  </a:lnTo>
                  <a:lnTo>
                    <a:pt x="143" y="121"/>
                  </a:lnTo>
                  <a:lnTo>
                    <a:pt x="143" y="121"/>
                  </a:lnTo>
                  <a:lnTo>
                    <a:pt x="143" y="119"/>
                  </a:lnTo>
                  <a:lnTo>
                    <a:pt x="143" y="119"/>
                  </a:lnTo>
                  <a:lnTo>
                    <a:pt x="143" y="117"/>
                  </a:lnTo>
                  <a:lnTo>
                    <a:pt x="143" y="117"/>
                  </a:lnTo>
                  <a:lnTo>
                    <a:pt x="139" y="117"/>
                  </a:lnTo>
                  <a:lnTo>
                    <a:pt x="132" y="115"/>
                  </a:lnTo>
                  <a:lnTo>
                    <a:pt x="125" y="115"/>
                  </a:lnTo>
                  <a:lnTo>
                    <a:pt x="121" y="117"/>
                  </a:lnTo>
                  <a:lnTo>
                    <a:pt x="119" y="117"/>
                  </a:lnTo>
                  <a:lnTo>
                    <a:pt x="116" y="117"/>
                  </a:lnTo>
                  <a:lnTo>
                    <a:pt x="116" y="119"/>
                  </a:lnTo>
                  <a:lnTo>
                    <a:pt x="114" y="119"/>
                  </a:lnTo>
                  <a:lnTo>
                    <a:pt x="114" y="119"/>
                  </a:lnTo>
                  <a:lnTo>
                    <a:pt x="112" y="117"/>
                  </a:lnTo>
                  <a:lnTo>
                    <a:pt x="107" y="112"/>
                  </a:lnTo>
                  <a:lnTo>
                    <a:pt x="103" y="108"/>
                  </a:lnTo>
                  <a:lnTo>
                    <a:pt x="101" y="106"/>
                  </a:lnTo>
                  <a:lnTo>
                    <a:pt x="98" y="103"/>
                  </a:lnTo>
                  <a:lnTo>
                    <a:pt x="98" y="103"/>
                  </a:lnTo>
                  <a:lnTo>
                    <a:pt x="98" y="101"/>
                  </a:lnTo>
                  <a:lnTo>
                    <a:pt x="96" y="99"/>
                  </a:lnTo>
                  <a:lnTo>
                    <a:pt x="96" y="97"/>
                  </a:lnTo>
                  <a:lnTo>
                    <a:pt x="94" y="92"/>
                  </a:lnTo>
                  <a:lnTo>
                    <a:pt x="92" y="86"/>
                  </a:lnTo>
                  <a:lnTo>
                    <a:pt x="92" y="86"/>
                  </a:lnTo>
                  <a:lnTo>
                    <a:pt x="89" y="83"/>
                  </a:lnTo>
                  <a:lnTo>
                    <a:pt x="89" y="83"/>
                  </a:lnTo>
                  <a:lnTo>
                    <a:pt x="87" y="83"/>
                  </a:lnTo>
                  <a:lnTo>
                    <a:pt x="87" y="83"/>
                  </a:lnTo>
                  <a:lnTo>
                    <a:pt x="87" y="81"/>
                  </a:lnTo>
                  <a:lnTo>
                    <a:pt x="89" y="74"/>
                  </a:lnTo>
                  <a:lnTo>
                    <a:pt x="89" y="68"/>
                  </a:lnTo>
                  <a:lnTo>
                    <a:pt x="89" y="63"/>
                  </a:lnTo>
                  <a:lnTo>
                    <a:pt x="92" y="61"/>
                  </a:lnTo>
                  <a:lnTo>
                    <a:pt x="92" y="59"/>
                  </a:lnTo>
                  <a:lnTo>
                    <a:pt x="92" y="56"/>
                  </a:lnTo>
                  <a:lnTo>
                    <a:pt x="92" y="54"/>
                  </a:lnTo>
                  <a:lnTo>
                    <a:pt x="94" y="47"/>
                  </a:lnTo>
                  <a:lnTo>
                    <a:pt x="96" y="43"/>
                  </a:lnTo>
                  <a:lnTo>
                    <a:pt x="98" y="38"/>
                  </a:lnTo>
                  <a:lnTo>
                    <a:pt x="98" y="36"/>
                  </a:lnTo>
                  <a:lnTo>
                    <a:pt x="98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1" y="23"/>
                  </a:lnTo>
                  <a:lnTo>
                    <a:pt x="101" y="18"/>
                  </a:lnTo>
                  <a:lnTo>
                    <a:pt x="103" y="16"/>
                  </a:lnTo>
                  <a:lnTo>
                    <a:pt x="105" y="14"/>
                  </a:lnTo>
                  <a:lnTo>
                    <a:pt x="105" y="12"/>
                  </a:lnTo>
                  <a:lnTo>
                    <a:pt x="107" y="12"/>
                  </a:lnTo>
                  <a:lnTo>
                    <a:pt x="107" y="12"/>
                  </a:lnTo>
                  <a:lnTo>
                    <a:pt x="107" y="9"/>
                  </a:lnTo>
                  <a:lnTo>
                    <a:pt x="105" y="9"/>
                  </a:lnTo>
                  <a:lnTo>
                    <a:pt x="101" y="7"/>
                  </a:lnTo>
                  <a:lnTo>
                    <a:pt x="92" y="3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4" y="3"/>
                  </a:lnTo>
                  <a:lnTo>
                    <a:pt x="69" y="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88" name="Freeform 197"/>
            <p:cNvSpPr>
              <a:spLocks/>
            </p:cNvSpPr>
            <p:nvPr/>
          </p:nvSpPr>
          <p:spPr bwMode="auto">
            <a:xfrm>
              <a:off x="7845425" y="2797175"/>
              <a:ext cx="263525" cy="331788"/>
            </a:xfrm>
            <a:custGeom>
              <a:avLst/>
              <a:gdLst>
                <a:gd name="T0" fmla="*/ 65 w 166"/>
                <a:gd name="T1" fmla="*/ 12 h 209"/>
                <a:gd name="T2" fmla="*/ 54 w 166"/>
                <a:gd name="T3" fmla="*/ 32 h 209"/>
                <a:gd name="T4" fmla="*/ 47 w 166"/>
                <a:gd name="T5" fmla="*/ 52 h 209"/>
                <a:gd name="T6" fmla="*/ 51 w 166"/>
                <a:gd name="T7" fmla="*/ 68 h 209"/>
                <a:gd name="T8" fmla="*/ 65 w 166"/>
                <a:gd name="T9" fmla="*/ 81 h 209"/>
                <a:gd name="T10" fmla="*/ 58 w 166"/>
                <a:gd name="T11" fmla="*/ 108 h 209"/>
                <a:gd name="T12" fmla="*/ 67 w 166"/>
                <a:gd name="T13" fmla="*/ 115 h 209"/>
                <a:gd name="T14" fmla="*/ 65 w 166"/>
                <a:gd name="T15" fmla="*/ 126 h 209"/>
                <a:gd name="T16" fmla="*/ 42 w 166"/>
                <a:gd name="T17" fmla="*/ 133 h 209"/>
                <a:gd name="T18" fmla="*/ 40 w 166"/>
                <a:gd name="T19" fmla="*/ 148 h 209"/>
                <a:gd name="T20" fmla="*/ 36 w 166"/>
                <a:gd name="T21" fmla="*/ 162 h 209"/>
                <a:gd name="T22" fmla="*/ 29 w 166"/>
                <a:gd name="T23" fmla="*/ 171 h 209"/>
                <a:gd name="T24" fmla="*/ 15 w 166"/>
                <a:gd name="T25" fmla="*/ 189 h 209"/>
                <a:gd name="T26" fmla="*/ 0 w 166"/>
                <a:gd name="T27" fmla="*/ 202 h 209"/>
                <a:gd name="T28" fmla="*/ 2 w 166"/>
                <a:gd name="T29" fmla="*/ 207 h 209"/>
                <a:gd name="T30" fmla="*/ 18 w 166"/>
                <a:gd name="T31" fmla="*/ 200 h 209"/>
                <a:gd name="T32" fmla="*/ 40 w 166"/>
                <a:gd name="T33" fmla="*/ 175 h 209"/>
                <a:gd name="T34" fmla="*/ 47 w 166"/>
                <a:gd name="T35" fmla="*/ 162 h 209"/>
                <a:gd name="T36" fmla="*/ 47 w 166"/>
                <a:gd name="T37" fmla="*/ 153 h 209"/>
                <a:gd name="T38" fmla="*/ 45 w 166"/>
                <a:gd name="T39" fmla="*/ 151 h 209"/>
                <a:gd name="T40" fmla="*/ 65 w 166"/>
                <a:gd name="T41" fmla="*/ 144 h 209"/>
                <a:gd name="T42" fmla="*/ 72 w 166"/>
                <a:gd name="T43" fmla="*/ 142 h 209"/>
                <a:gd name="T44" fmla="*/ 85 w 166"/>
                <a:gd name="T45" fmla="*/ 144 h 209"/>
                <a:gd name="T46" fmla="*/ 89 w 166"/>
                <a:gd name="T47" fmla="*/ 142 h 209"/>
                <a:gd name="T48" fmla="*/ 94 w 166"/>
                <a:gd name="T49" fmla="*/ 160 h 209"/>
                <a:gd name="T50" fmla="*/ 94 w 166"/>
                <a:gd name="T51" fmla="*/ 164 h 209"/>
                <a:gd name="T52" fmla="*/ 112 w 166"/>
                <a:gd name="T53" fmla="*/ 175 h 209"/>
                <a:gd name="T54" fmla="*/ 125 w 166"/>
                <a:gd name="T55" fmla="*/ 184 h 209"/>
                <a:gd name="T56" fmla="*/ 119 w 166"/>
                <a:gd name="T57" fmla="*/ 198 h 209"/>
                <a:gd name="T58" fmla="*/ 114 w 166"/>
                <a:gd name="T59" fmla="*/ 200 h 209"/>
                <a:gd name="T60" fmla="*/ 134 w 166"/>
                <a:gd name="T61" fmla="*/ 191 h 209"/>
                <a:gd name="T62" fmla="*/ 146 w 166"/>
                <a:gd name="T63" fmla="*/ 175 h 209"/>
                <a:gd name="T64" fmla="*/ 152 w 166"/>
                <a:gd name="T65" fmla="*/ 164 h 209"/>
                <a:gd name="T66" fmla="*/ 159 w 166"/>
                <a:gd name="T67" fmla="*/ 160 h 209"/>
                <a:gd name="T68" fmla="*/ 166 w 166"/>
                <a:gd name="T69" fmla="*/ 144 h 209"/>
                <a:gd name="T70" fmla="*/ 161 w 166"/>
                <a:gd name="T71" fmla="*/ 137 h 209"/>
                <a:gd name="T72" fmla="*/ 150 w 166"/>
                <a:gd name="T73" fmla="*/ 130 h 209"/>
                <a:gd name="T74" fmla="*/ 143 w 166"/>
                <a:gd name="T75" fmla="*/ 119 h 209"/>
                <a:gd name="T76" fmla="*/ 139 w 166"/>
                <a:gd name="T77" fmla="*/ 117 h 209"/>
                <a:gd name="T78" fmla="*/ 119 w 166"/>
                <a:gd name="T79" fmla="*/ 117 h 209"/>
                <a:gd name="T80" fmla="*/ 114 w 166"/>
                <a:gd name="T81" fmla="*/ 119 h 209"/>
                <a:gd name="T82" fmla="*/ 101 w 166"/>
                <a:gd name="T83" fmla="*/ 106 h 209"/>
                <a:gd name="T84" fmla="*/ 96 w 166"/>
                <a:gd name="T85" fmla="*/ 99 h 209"/>
                <a:gd name="T86" fmla="*/ 92 w 166"/>
                <a:gd name="T87" fmla="*/ 86 h 209"/>
                <a:gd name="T88" fmla="*/ 87 w 166"/>
                <a:gd name="T89" fmla="*/ 83 h 209"/>
                <a:gd name="T90" fmla="*/ 89 w 166"/>
                <a:gd name="T91" fmla="*/ 63 h 209"/>
                <a:gd name="T92" fmla="*/ 92 w 166"/>
                <a:gd name="T93" fmla="*/ 54 h 209"/>
                <a:gd name="T94" fmla="*/ 98 w 166"/>
                <a:gd name="T95" fmla="*/ 36 h 209"/>
                <a:gd name="T96" fmla="*/ 101 w 166"/>
                <a:gd name="T97" fmla="*/ 23 h 209"/>
                <a:gd name="T98" fmla="*/ 105 w 166"/>
                <a:gd name="T99" fmla="*/ 12 h 209"/>
                <a:gd name="T100" fmla="*/ 105 w 166"/>
                <a:gd name="T101" fmla="*/ 9 h 209"/>
                <a:gd name="T102" fmla="*/ 80 w 166"/>
                <a:gd name="T10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6" h="209">
                  <a:moveTo>
                    <a:pt x="69" y="5"/>
                  </a:moveTo>
                  <a:lnTo>
                    <a:pt x="69" y="5"/>
                  </a:lnTo>
                  <a:lnTo>
                    <a:pt x="67" y="7"/>
                  </a:lnTo>
                  <a:lnTo>
                    <a:pt x="65" y="12"/>
                  </a:lnTo>
                  <a:lnTo>
                    <a:pt x="60" y="16"/>
                  </a:lnTo>
                  <a:lnTo>
                    <a:pt x="58" y="21"/>
                  </a:lnTo>
                  <a:lnTo>
                    <a:pt x="56" y="25"/>
                  </a:lnTo>
                  <a:lnTo>
                    <a:pt x="54" y="32"/>
                  </a:lnTo>
                  <a:lnTo>
                    <a:pt x="49" y="36"/>
                  </a:lnTo>
                  <a:lnTo>
                    <a:pt x="49" y="43"/>
                  </a:lnTo>
                  <a:lnTo>
                    <a:pt x="47" y="47"/>
                  </a:lnTo>
                  <a:lnTo>
                    <a:pt x="47" y="52"/>
                  </a:lnTo>
                  <a:lnTo>
                    <a:pt x="47" y="56"/>
                  </a:lnTo>
                  <a:lnTo>
                    <a:pt x="47" y="59"/>
                  </a:lnTo>
                  <a:lnTo>
                    <a:pt x="47" y="63"/>
                  </a:lnTo>
                  <a:lnTo>
                    <a:pt x="51" y="68"/>
                  </a:lnTo>
                  <a:lnTo>
                    <a:pt x="54" y="70"/>
                  </a:lnTo>
                  <a:lnTo>
                    <a:pt x="58" y="74"/>
                  </a:lnTo>
                  <a:lnTo>
                    <a:pt x="63" y="77"/>
                  </a:lnTo>
                  <a:lnTo>
                    <a:pt x="65" y="81"/>
                  </a:lnTo>
                  <a:lnTo>
                    <a:pt x="67" y="86"/>
                  </a:lnTo>
                  <a:lnTo>
                    <a:pt x="69" y="88"/>
                  </a:lnTo>
                  <a:lnTo>
                    <a:pt x="69" y="88"/>
                  </a:lnTo>
                  <a:lnTo>
                    <a:pt x="58" y="108"/>
                  </a:lnTo>
                  <a:lnTo>
                    <a:pt x="60" y="108"/>
                  </a:lnTo>
                  <a:lnTo>
                    <a:pt x="63" y="110"/>
                  </a:lnTo>
                  <a:lnTo>
                    <a:pt x="65" y="112"/>
                  </a:lnTo>
                  <a:lnTo>
                    <a:pt x="67" y="115"/>
                  </a:lnTo>
                  <a:lnTo>
                    <a:pt x="69" y="119"/>
                  </a:lnTo>
                  <a:lnTo>
                    <a:pt x="72" y="121"/>
                  </a:lnTo>
                  <a:lnTo>
                    <a:pt x="69" y="124"/>
                  </a:lnTo>
                  <a:lnTo>
                    <a:pt x="65" y="126"/>
                  </a:lnTo>
                  <a:lnTo>
                    <a:pt x="58" y="128"/>
                  </a:lnTo>
                  <a:lnTo>
                    <a:pt x="51" y="130"/>
                  </a:lnTo>
                  <a:lnTo>
                    <a:pt x="47" y="130"/>
                  </a:lnTo>
                  <a:lnTo>
                    <a:pt x="42" y="133"/>
                  </a:lnTo>
                  <a:lnTo>
                    <a:pt x="40" y="135"/>
                  </a:lnTo>
                  <a:lnTo>
                    <a:pt x="40" y="139"/>
                  </a:lnTo>
                  <a:lnTo>
                    <a:pt x="40" y="146"/>
                  </a:lnTo>
                  <a:lnTo>
                    <a:pt x="40" y="148"/>
                  </a:lnTo>
                  <a:lnTo>
                    <a:pt x="40" y="153"/>
                  </a:lnTo>
                  <a:lnTo>
                    <a:pt x="40" y="155"/>
                  </a:lnTo>
                  <a:lnTo>
                    <a:pt x="38" y="160"/>
                  </a:lnTo>
                  <a:lnTo>
                    <a:pt x="36" y="162"/>
                  </a:lnTo>
                  <a:lnTo>
                    <a:pt x="33" y="164"/>
                  </a:lnTo>
                  <a:lnTo>
                    <a:pt x="33" y="166"/>
                  </a:lnTo>
                  <a:lnTo>
                    <a:pt x="31" y="168"/>
                  </a:lnTo>
                  <a:lnTo>
                    <a:pt x="29" y="171"/>
                  </a:lnTo>
                  <a:lnTo>
                    <a:pt x="27" y="175"/>
                  </a:lnTo>
                  <a:lnTo>
                    <a:pt x="24" y="180"/>
                  </a:lnTo>
                  <a:lnTo>
                    <a:pt x="20" y="184"/>
                  </a:lnTo>
                  <a:lnTo>
                    <a:pt x="15" y="189"/>
                  </a:lnTo>
                  <a:lnTo>
                    <a:pt x="11" y="193"/>
                  </a:lnTo>
                  <a:lnTo>
                    <a:pt x="6" y="198"/>
                  </a:lnTo>
                  <a:lnTo>
                    <a:pt x="2" y="200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2" y="207"/>
                  </a:lnTo>
                  <a:lnTo>
                    <a:pt x="6" y="209"/>
                  </a:lnTo>
                  <a:lnTo>
                    <a:pt x="9" y="209"/>
                  </a:lnTo>
                  <a:lnTo>
                    <a:pt x="13" y="207"/>
                  </a:lnTo>
                  <a:lnTo>
                    <a:pt x="18" y="200"/>
                  </a:lnTo>
                  <a:lnTo>
                    <a:pt x="24" y="193"/>
                  </a:lnTo>
                  <a:lnTo>
                    <a:pt x="31" y="186"/>
                  </a:lnTo>
                  <a:lnTo>
                    <a:pt x="36" y="182"/>
                  </a:lnTo>
                  <a:lnTo>
                    <a:pt x="40" y="175"/>
                  </a:lnTo>
                  <a:lnTo>
                    <a:pt x="42" y="171"/>
                  </a:lnTo>
                  <a:lnTo>
                    <a:pt x="45" y="168"/>
                  </a:lnTo>
                  <a:lnTo>
                    <a:pt x="45" y="164"/>
                  </a:lnTo>
                  <a:lnTo>
                    <a:pt x="47" y="162"/>
                  </a:lnTo>
                  <a:lnTo>
                    <a:pt x="49" y="157"/>
                  </a:lnTo>
                  <a:lnTo>
                    <a:pt x="49" y="155"/>
                  </a:lnTo>
                  <a:lnTo>
                    <a:pt x="49" y="153"/>
                  </a:lnTo>
                  <a:lnTo>
                    <a:pt x="47" y="153"/>
                  </a:lnTo>
                  <a:lnTo>
                    <a:pt x="45" y="151"/>
                  </a:lnTo>
                  <a:lnTo>
                    <a:pt x="42" y="151"/>
                  </a:lnTo>
                  <a:lnTo>
                    <a:pt x="42" y="151"/>
                  </a:lnTo>
                  <a:lnTo>
                    <a:pt x="45" y="151"/>
                  </a:lnTo>
                  <a:lnTo>
                    <a:pt x="47" y="151"/>
                  </a:lnTo>
                  <a:lnTo>
                    <a:pt x="54" y="148"/>
                  </a:lnTo>
                  <a:lnTo>
                    <a:pt x="60" y="146"/>
                  </a:lnTo>
                  <a:lnTo>
                    <a:pt x="65" y="144"/>
                  </a:lnTo>
                  <a:lnTo>
                    <a:pt x="69" y="144"/>
                  </a:lnTo>
                  <a:lnTo>
                    <a:pt x="69" y="142"/>
                  </a:lnTo>
                  <a:lnTo>
                    <a:pt x="72" y="142"/>
                  </a:lnTo>
                  <a:lnTo>
                    <a:pt x="72" y="142"/>
                  </a:lnTo>
                  <a:lnTo>
                    <a:pt x="74" y="142"/>
                  </a:lnTo>
                  <a:lnTo>
                    <a:pt x="78" y="144"/>
                  </a:lnTo>
                  <a:lnTo>
                    <a:pt x="83" y="144"/>
                  </a:lnTo>
                  <a:lnTo>
                    <a:pt x="85" y="144"/>
                  </a:lnTo>
                  <a:lnTo>
                    <a:pt x="87" y="144"/>
                  </a:lnTo>
                  <a:lnTo>
                    <a:pt x="89" y="142"/>
                  </a:lnTo>
                  <a:lnTo>
                    <a:pt x="89" y="142"/>
                  </a:lnTo>
                  <a:lnTo>
                    <a:pt x="89" y="142"/>
                  </a:lnTo>
                  <a:lnTo>
                    <a:pt x="92" y="144"/>
                  </a:lnTo>
                  <a:lnTo>
                    <a:pt x="92" y="148"/>
                  </a:lnTo>
                  <a:lnTo>
                    <a:pt x="94" y="155"/>
                  </a:lnTo>
                  <a:lnTo>
                    <a:pt x="94" y="160"/>
                  </a:lnTo>
                  <a:lnTo>
                    <a:pt x="94" y="162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96" y="166"/>
                  </a:lnTo>
                  <a:lnTo>
                    <a:pt x="98" y="168"/>
                  </a:lnTo>
                  <a:lnTo>
                    <a:pt x="103" y="171"/>
                  </a:lnTo>
                  <a:lnTo>
                    <a:pt x="112" y="175"/>
                  </a:lnTo>
                  <a:lnTo>
                    <a:pt x="116" y="177"/>
                  </a:lnTo>
                  <a:lnTo>
                    <a:pt x="121" y="180"/>
                  </a:lnTo>
                  <a:lnTo>
                    <a:pt x="123" y="182"/>
                  </a:lnTo>
                  <a:lnTo>
                    <a:pt x="125" y="184"/>
                  </a:lnTo>
                  <a:lnTo>
                    <a:pt x="125" y="189"/>
                  </a:lnTo>
                  <a:lnTo>
                    <a:pt x="123" y="191"/>
                  </a:lnTo>
                  <a:lnTo>
                    <a:pt x="121" y="195"/>
                  </a:lnTo>
                  <a:lnTo>
                    <a:pt x="119" y="198"/>
                  </a:lnTo>
                  <a:lnTo>
                    <a:pt x="116" y="200"/>
                  </a:lnTo>
                  <a:lnTo>
                    <a:pt x="116" y="200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6" y="200"/>
                  </a:lnTo>
                  <a:lnTo>
                    <a:pt x="121" y="198"/>
                  </a:lnTo>
                  <a:lnTo>
                    <a:pt x="130" y="193"/>
                  </a:lnTo>
                  <a:lnTo>
                    <a:pt x="134" y="191"/>
                  </a:lnTo>
                  <a:lnTo>
                    <a:pt x="139" y="189"/>
                  </a:lnTo>
                  <a:lnTo>
                    <a:pt x="141" y="184"/>
                  </a:lnTo>
                  <a:lnTo>
                    <a:pt x="143" y="180"/>
                  </a:lnTo>
                  <a:lnTo>
                    <a:pt x="146" y="175"/>
                  </a:lnTo>
                  <a:lnTo>
                    <a:pt x="150" y="171"/>
                  </a:lnTo>
                  <a:lnTo>
                    <a:pt x="150" y="166"/>
                  </a:lnTo>
                  <a:lnTo>
                    <a:pt x="152" y="166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54" y="162"/>
                  </a:lnTo>
                  <a:lnTo>
                    <a:pt x="159" y="160"/>
                  </a:lnTo>
                  <a:lnTo>
                    <a:pt x="161" y="155"/>
                  </a:lnTo>
                  <a:lnTo>
                    <a:pt x="166" y="153"/>
                  </a:lnTo>
                  <a:lnTo>
                    <a:pt x="166" y="148"/>
                  </a:lnTo>
                  <a:lnTo>
                    <a:pt x="166" y="144"/>
                  </a:lnTo>
                  <a:lnTo>
                    <a:pt x="163" y="139"/>
                  </a:lnTo>
                  <a:lnTo>
                    <a:pt x="163" y="137"/>
                  </a:lnTo>
                  <a:lnTo>
                    <a:pt x="161" y="137"/>
                  </a:lnTo>
                  <a:lnTo>
                    <a:pt x="161" y="137"/>
                  </a:lnTo>
                  <a:lnTo>
                    <a:pt x="159" y="137"/>
                  </a:lnTo>
                  <a:lnTo>
                    <a:pt x="157" y="135"/>
                  </a:lnTo>
                  <a:lnTo>
                    <a:pt x="154" y="133"/>
                  </a:lnTo>
                  <a:lnTo>
                    <a:pt x="150" y="130"/>
                  </a:lnTo>
                  <a:lnTo>
                    <a:pt x="146" y="126"/>
                  </a:lnTo>
                  <a:lnTo>
                    <a:pt x="143" y="121"/>
                  </a:lnTo>
                  <a:lnTo>
                    <a:pt x="143" y="121"/>
                  </a:lnTo>
                  <a:lnTo>
                    <a:pt x="143" y="119"/>
                  </a:lnTo>
                  <a:lnTo>
                    <a:pt x="143" y="119"/>
                  </a:lnTo>
                  <a:lnTo>
                    <a:pt x="143" y="117"/>
                  </a:lnTo>
                  <a:lnTo>
                    <a:pt x="143" y="117"/>
                  </a:lnTo>
                  <a:lnTo>
                    <a:pt x="139" y="117"/>
                  </a:lnTo>
                  <a:lnTo>
                    <a:pt x="132" y="115"/>
                  </a:lnTo>
                  <a:lnTo>
                    <a:pt x="125" y="115"/>
                  </a:lnTo>
                  <a:lnTo>
                    <a:pt x="121" y="117"/>
                  </a:lnTo>
                  <a:lnTo>
                    <a:pt x="119" y="117"/>
                  </a:lnTo>
                  <a:lnTo>
                    <a:pt x="116" y="117"/>
                  </a:lnTo>
                  <a:lnTo>
                    <a:pt x="116" y="119"/>
                  </a:lnTo>
                  <a:lnTo>
                    <a:pt x="114" y="119"/>
                  </a:lnTo>
                  <a:lnTo>
                    <a:pt x="114" y="119"/>
                  </a:lnTo>
                  <a:lnTo>
                    <a:pt x="112" y="117"/>
                  </a:lnTo>
                  <a:lnTo>
                    <a:pt x="107" y="112"/>
                  </a:lnTo>
                  <a:lnTo>
                    <a:pt x="103" y="108"/>
                  </a:lnTo>
                  <a:lnTo>
                    <a:pt x="101" y="106"/>
                  </a:lnTo>
                  <a:lnTo>
                    <a:pt x="98" y="103"/>
                  </a:lnTo>
                  <a:lnTo>
                    <a:pt x="98" y="103"/>
                  </a:lnTo>
                  <a:lnTo>
                    <a:pt x="98" y="101"/>
                  </a:lnTo>
                  <a:lnTo>
                    <a:pt x="96" y="99"/>
                  </a:lnTo>
                  <a:lnTo>
                    <a:pt x="96" y="97"/>
                  </a:lnTo>
                  <a:lnTo>
                    <a:pt x="94" y="92"/>
                  </a:lnTo>
                  <a:lnTo>
                    <a:pt x="92" y="86"/>
                  </a:lnTo>
                  <a:lnTo>
                    <a:pt x="92" y="86"/>
                  </a:lnTo>
                  <a:lnTo>
                    <a:pt x="89" y="83"/>
                  </a:lnTo>
                  <a:lnTo>
                    <a:pt x="89" y="83"/>
                  </a:lnTo>
                  <a:lnTo>
                    <a:pt x="87" y="83"/>
                  </a:lnTo>
                  <a:lnTo>
                    <a:pt x="87" y="83"/>
                  </a:lnTo>
                  <a:lnTo>
                    <a:pt x="87" y="81"/>
                  </a:lnTo>
                  <a:lnTo>
                    <a:pt x="89" y="74"/>
                  </a:lnTo>
                  <a:lnTo>
                    <a:pt x="89" y="68"/>
                  </a:lnTo>
                  <a:lnTo>
                    <a:pt x="89" y="63"/>
                  </a:lnTo>
                  <a:lnTo>
                    <a:pt x="92" y="61"/>
                  </a:lnTo>
                  <a:lnTo>
                    <a:pt x="92" y="59"/>
                  </a:lnTo>
                  <a:lnTo>
                    <a:pt x="92" y="56"/>
                  </a:lnTo>
                  <a:lnTo>
                    <a:pt x="92" y="54"/>
                  </a:lnTo>
                  <a:lnTo>
                    <a:pt x="94" y="47"/>
                  </a:lnTo>
                  <a:lnTo>
                    <a:pt x="96" y="43"/>
                  </a:lnTo>
                  <a:lnTo>
                    <a:pt x="98" y="38"/>
                  </a:lnTo>
                  <a:lnTo>
                    <a:pt x="98" y="36"/>
                  </a:lnTo>
                  <a:lnTo>
                    <a:pt x="98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1" y="23"/>
                  </a:lnTo>
                  <a:lnTo>
                    <a:pt x="101" y="18"/>
                  </a:lnTo>
                  <a:lnTo>
                    <a:pt x="103" y="16"/>
                  </a:lnTo>
                  <a:lnTo>
                    <a:pt x="105" y="14"/>
                  </a:lnTo>
                  <a:lnTo>
                    <a:pt x="105" y="12"/>
                  </a:lnTo>
                  <a:lnTo>
                    <a:pt x="107" y="12"/>
                  </a:lnTo>
                  <a:lnTo>
                    <a:pt x="107" y="12"/>
                  </a:lnTo>
                  <a:lnTo>
                    <a:pt x="107" y="9"/>
                  </a:lnTo>
                  <a:lnTo>
                    <a:pt x="105" y="9"/>
                  </a:lnTo>
                  <a:lnTo>
                    <a:pt x="101" y="7"/>
                  </a:lnTo>
                  <a:lnTo>
                    <a:pt x="92" y="3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4" y="3"/>
                  </a:lnTo>
                  <a:lnTo>
                    <a:pt x="69" y="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89" name="Freeform 198"/>
            <p:cNvSpPr>
              <a:spLocks/>
            </p:cNvSpPr>
            <p:nvPr/>
          </p:nvSpPr>
          <p:spPr bwMode="auto">
            <a:xfrm>
              <a:off x="7991475" y="3074988"/>
              <a:ext cx="141288" cy="153988"/>
            </a:xfrm>
            <a:custGeom>
              <a:avLst/>
              <a:gdLst>
                <a:gd name="T0" fmla="*/ 18 w 89"/>
                <a:gd name="T1" fmla="*/ 41 h 97"/>
                <a:gd name="T2" fmla="*/ 13 w 89"/>
                <a:gd name="T3" fmla="*/ 45 h 97"/>
                <a:gd name="T4" fmla="*/ 9 w 89"/>
                <a:gd name="T5" fmla="*/ 56 h 97"/>
                <a:gd name="T6" fmla="*/ 4 w 89"/>
                <a:gd name="T7" fmla="*/ 63 h 97"/>
                <a:gd name="T8" fmla="*/ 0 w 89"/>
                <a:gd name="T9" fmla="*/ 65 h 97"/>
                <a:gd name="T10" fmla="*/ 2 w 89"/>
                <a:gd name="T11" fmla="*/ 65 h 97"/>
                <a:gd name="T12" fmla="*/ 11 w 89"/>
                <a:gd name="T13" fmla="*/ 65 h 97"/>
                <a:gd name="T14" fmla="*/ 18 w 89"/>
                <a:gd name="T15" fmla="*/ 63 h 97"/>
                <a:gd name="T16" fmla="*/ 24 w 89"/>
                <a:gd name="T17" fmla="*/ 58 h 97"/>
                <a:gd name="T18" fmla="*/ 31 w 89"/>
                <a:gd name="T19" fmla="*/ 54 h 97"/>
                <a:gd name="T20" fmla="*/ 38 w 89"/>
                <a:gd name="T21" fmla="*/ 56 h 97"/>
                <a:gd name="T22" fmla="*/ 42 w 89"/>
                <a:gd name="T23" fmla="*/ 63 h 97"/>
                <a:gd name="T24" fmla="*/ 42 w 89"/>
                <a:gd name="T25" fmla="*/ 65 h 97"/>
                <a:gd name="T26" fmla="*/ 42 w 89"/>
                <a:gd name="T27" fmla="*/ 72 h 97"/>
                <a:gd name="T28" fmla="*/ 47 w 89"/>
                <a:gd name="T29" fmla="*/ 79 h 97"/>
                <a:gd name="T30" fmla="*/ 54 w 89"/>
                <a:gd name="T31" fmla="*/ 85 h 97"/>
                <a:gd name="T32" fmla="*/ 56 w 89"/>
                <a:gd name="T33" fmla="*/ 90 h 97"/>
                <a:gd name="T34" fmla="*/ 58 w 89"/>
                <a:gd name="T35" fmla="*/ 94 h 97"/>
                <a:gd name="T36" fmla="*/ 58 w 89"/>
                <a:gd name="T37" fmla="*/ 97 h 97"/>
                <a:gd name="T38" fmla="*/ 62 w 89"/>
                <a:gd name="T39" fmla="*/ 88 h 97"/>
                <a:gd name="T40" fmla="*/ 67 w 89"/>
                <a:gd name="T41" fmla="*/ 79 h 97"/>
                <a:gd name="T42" fmla="*/ 69 w 89"/>
                <a:gd name="T43" fmla="*/ 76 h 97"/>
                <a:gd name="T44" fmla="*/ 69 w 89"/>
                <a:gd name="T45" fmla="*/ 74 h 97"/>
                <a:gd name="T46" fmla="*/ 71 w 89"/>
                <a:gd name="T47" fmla="*/ 72 h 97"/>
                <a:gd name="T48" fmla="*/ 76 w 89"/>
                <a:gd name="T49" fmla="*/ 65 h 97"/>
                <a:gd name="T50" fmla="*/ 83 w 89"/>
                <a:gd name="T51" fmla="*/ 63 h 97"/>
                <a:gd name="T52" fmla="*/ 87 w 89"/>
                <a:gd name="T53" fmla="*/ 61 h 97"/>
                <a:gd name="T54" fmla="*/ 89 w 89"/>
                <a:gd name="T55" fmla="*/ 52 h 97"/>
                <a:gd name="T56" fmla="*/ 87 w 89"/>
                <a:gd name="T57" fmla="*/ 29 h 97"/>
                <a:gd name="T58" fmla="*/ 87 w 89"/>
                <a:gd name="T59" fmla="*/ 14 h 97"/>
                <a:gd name="T60" fmla="*/ 83 w 89"/>
                <a:gd name="T61" fmla="*/ 5 h 97"/>
                <a:gd name="T62" fmla="*/ 76 w 89"/>
                <a:gd name="T63" fmla="*/ 0 h 97"/>
                <a:gd name="T64" fmla="*/ 76 w 89"/>
                <a:gd name="T65" fmla="*/ 2 h 97"/>
                <a:gd name="T66" fmla="*/ 76 w 89"/>
                <a:gd name="T67" fmla="*/ 9 h 97"/>
                <a:gd name="T68" fmla="*/ 67 w 89"/>
                <a:gd name="T69" fmla="*/ 20 h 97"/>
                <a:gd name="T70" fmla="*/ 60 w 89"/>
                <a:gd name="T71" fmla="*/ 25 h 97"/>
                <a:gd name="T72" fmla="*/ 58 w 89"/>
                <a:gd name="T73" fmla="*/ 27 h 97"/>
                <a:gd name="T74" fmla="*/ 58 w 89"/>
                <a:gd name="T75" fmla="*/ 27 h 97"/>
                <a:gd name="T76" fmla="*/ 54 w 89"/>
                <a:gd name="T77" fmla="*/ 32 h 97"/>
                <a:gd name="T78" fmla="*/ 45 w 89"/>
                <a:gd name="T79" fmla="*/ 36 h 97"/>
                <a:gd name="T80" fmla="*/ 31 w 89"/>
                <a:gd name="T81" fmla="*/ 36 h 97"/>
                <a:gd name="T82" fmla="*/ 20 w 89"/>
                <a:gd name="T83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" h="97">
                  <a:moveTo>
                    <a:pt x="20" y="38"/>
                  </a:moveTo>
                  <a:lnTo>
                    <a:pt x="18" y="41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1" y="50"/>
                  </a:lnTo>
                  <a:lnTo>
                    <a:pt x="9" y="56"/>
                  </a:lnTo>
                  <a:lnTo>
                    <a:pt x="6" y="58"/>
                  </a:lnTo>
                  <a:lnTo>
                    <a:pt x="4" y="63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4" y="65"/>
                  </a:lnTo>
                  <a:lnTo>
                    <a:pt x="11" y="65"/>
                  </a:lnTo>
                  <a:lnTo>
                    <a:pt x="15" y="65"/>
                  </a:lnTo>
                  <a:lnTo>
                    <a:pt x="18" y="63"/>
                  </a:lnTo>
                  <a:lnTo>
                    <a:pt x="20" y="61"/>
                  </a:lnTo>
                  <a:lnTo>
                    <a:pt x="24" y="58"/>
                  </a:lnTo>
                  <a:lnTo>
                    <a:pt x="27" y="56"/>
                  </a:lnTo>
                  <a:lnTo>
                    <a:pt x="31" y="54"/>
                  </a:lnTo>
                  <a:lnTo>
                    <a:pt x="36" y="54"/>
                  </a:lnTo>
                  <a:lnTo>
                    <a:pt x="38" y="56"/>
                  </a:lnTo>
                  <a:lnTo>
                    <a:pt x="40" y="61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2" y="65"/>
                  </a:lnTo>
                  <a:lnTo>
                    <a:pt x="42" y="67"/>
                  </a:lnTo>
                  <a:lnTo>
                    <a:pt x="42" y="72"/>
                  </a:lnTo>
                  <a:lnTo>
                    <a:pt x="45" y="74"/>
                  </a:lnTo>
                  <a:lnTo>
                    <a:pt x="47" y="79"/>
                  </a:lnTo>
                  <a:lnTo>
                    <a:pt x="51" y="83"/>
                  </a:lnTo>
                  <a:lnTo>
                    <a:pt x="54" y="85"/>
                  </a:lnTo>
                  <a:lnTo>
                    <a:pt x="56" y="88"/>
                  </a:lnTo>
                  <a:lnTo>
                    <a:pt x="56" y="90"/>
                  </a:lnTo>
                  <a:lnTo>
                    <a:pt x="58" y="92"/>
                  </a:lnTo>
                  <a:lnTo>
                    <a:pt x="58" y="94"/>
                  </a:lnTo>
                  <a:lnTo>
                    <a:pt x="58" y="97"/>
                  </a:lnTo>
                  <a:lnTo>
                    <a:pt x="58" y="97"/>
                  </a:lnTo>
                  <a:lnTo>
                    <a:pt x="60" y="92"/>
                  </a:lnTo>
                  <a:lnTo>
                    <a:pt x="62" y="88"/>
                  </a:lnTo>
                  <a:lnTo>
                    <a:pt x="65" y="83"/>
                  </a:lnTo>
                  <a:lnTo>
                    <a:pt x="67" y="79"/>
                  </a:lnTo>
                  <a:lnTo>
                    <a:pt x="69" y="76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71" y="72"/>
                  </a:lnTo>
                  <a:lnTo>
                    <a:pt x="74" y="70"/>
                  </a:lnTo>
                  <a:lnTo>
                    <a:pt x="76" y="65"/>
                  </a:lnTo>
                  <a:lnTo>
                    <a:pt x="80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61"/>
                  </a:lnTo>
                  <a:lnTo>
                    <a:pt x="89" y="56"/>
                  </a:lnTo>
                  <a:lnTo>
                    <a:pt x="89" y="52"/>
                  </a:lnTo>
                  <a:lnTo>
                    <a:pt x="89" y="43"/>
                  </a:lnTo>
                  <a:lnTo>
                    <a:pt x="87" y="29"/>
                  </a:lnTo>
                  <a:lnTo>
                    <a:pt x="87" y="20"/>
                  </a:lnTo>
                  <a:lnTo>
                    <a:pt x="87" y="14"/>
                  </a:lnTo>
                  <a:lnTo>
                    <a:pt x="85" y="9"/>
                  </a:lnTo>
                  <a:lnTo>
                    <a:pt x="83" y="5"/>
                  </a:lnTo>
                  <a:lnTo>
                    <a:pt x="7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76" y="5"/>
                  </a:lnTo>
                  <a:lnTo>
                    <a:pt x="76" y="9"/>
                  </a:lnTo>
                  <a:lnTo>
                    <a:pt x="74" y="14"/>
                  </a:lnTo>
                  <a:lnTo>
                    <a:pt x="67" y="20"/>
                  </a:lnTo>
                  <a:lnTo>
                    <a:pt x="62" y="23"/>
                  </a:lnTo>
                  <a:lnTo>
                    <a:pt x="60" y="25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6" y="29"/>
                  </a:lnTo>
                  <a:lnTo>
                    <a:pt x="54" y="32"/>
                  </a:lnTo>
                  <a:lnTo>
                    <a:pt x="49" y="34"/>
                  </a:lnTo>
                  <a:lnTo>
                    <a:pt x="45" y="36"/>
                  </a:lnTo>
                  <a:lnTo>
                    <a:pt x="38" y="36"/>
                  </a:lnTo>
                  <a:lnTo>
                    <a:pt x="31" y="36"/>
                  </a:lnTo>
                  <a:lnTo>
                    <a:pt x="24" y="38"/>
                  </a:lnTo>
                  <a:lnTo>
                    <a:pt x="20" y="38"/>
                  </a:lnTo>
                  <a:lnTo>
                    <a:pt x="20" y="3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90" name="Freeform 199"/>
            <p:cNvSpPr>
              <a:spLocks/>
            </p:cNvSpPr>
            <p:nvPr/>
          </p:nvSpPr>
          <p:spPr bwMode="auto">
            <a:xfrm>
              <a:off x="7991475" y="3074988"/>
              <a:ext cx="141288" cy="153988"/>
            </a:xfrm>
            <a:custGeom>
              <a:avLst/>
              <a:gdLst>
                <a:gd name="T0" fmla="*/ 18 w 89"/>
                <a:gd name="T1" fmla="*/ 41 h 97"/>
                <a:gd name="T2" fmla="*/ 13 w 89"/>
                <a:gd name="T3" fmla="*/ 45 h 97"/>
                <a:gd name="T4" fmla="*/ 9 w 89"/>
                <a:gd name="T5" fmla="*/ 56 h 97"/>
                <a:gd name="T6" fmla="*/ 4 w 89"/>
                <a:gd name="T7" fmla="*/ 63 h 97"/>
                <a:gd name="T8" fmla="*/ 0 w 89"/>
                <a:gd name="T9" fmla="*/ 65 h 97"/>
                <a:gd name="T10" fmla="*/ 2 w 89"/>
                <a:gd name="T11" fmla="*/ 65 h 97"/>
                <a:gd name="T12" fmla="*/ 11 w 89"/>
                <a:gd name="T13" fmla="*/ 65 h 97"/>
                <a:gd name="T14" fmla="*/ 18 w 89"/>
                <a:gd name="T15" fmla="*/ 63 h 97"/>
                <a:gd name="T16" fmla="*/ 24 w 89"/>
                <a:gd name="T17" fmla="*/ 58 h 97"/>
                <a:gd name="T18" fmla="*/ 31 w 89"/>
                <a:gd name="T19" fmla="*/ 54 h 97"/>
                <a:gd name="T20" fmla="*/ 38 w 89"/>
                <a:gd name="T21" fmla="*/ 56 h 97"/>
                <a:gd name="T22" fmla="*/ 42 w 89"/>
                <a:gd name="T23" fmla="*/ 63 h 97"/>
                <a:gd name="T24" fmla="*/ 42 w 89"/>
                <a:gd name="T25" fmla="*/ 65 h 97"/>
                <a:gd name="T26" fmla="*/ 42 w 89"/>
                <a:gd name="T27" fmla="*/ 72 h 97"/>
                <a:gd name="T28" fmla="*/ 47 w 89"/>
                <a:gd name="T29" fmla="*/ 79 h 97"/>
                <a:gd name="T30" fmla="*/ 54 w 89"/>
                <a:gd name="T31" fmla="*/ 85 h 97"/>
                <a:gd name="T32" fmla="*/ 56 w 89"/>
                <a:gd name="T33" fmla="*/ 90 h 97"/>
                <a:gd name="T34" fmla="*/ 58 w 89"/>
                <a:gd name="T35" fmla="*/ 94 h 97"/>
                <a:gd name="T36" fmla="*/ 58 w 89"/>
                <a:gd name="T37" fmla="*/ 97 h 97"/>
                <a:gd name="T38" fmla="*/ 62 w 89"/>
                <a:gd name="T39" fmla="*/ 88 h 97"/>
                <a:gd name="T40" fmla="*/ 67 w 89"/>
                <a:gd name="T41" fmla="*/ 79 h 97"/>
                <a:gd name="T42" fmla="*/ 69 w 89"/>
                <a:gd name="T43" fmla="*/ 76 h 97"/>
                <a:gd name="T44" fmla="*/ 69 w 89"/>
                <a:gd name="T45" fmla="*/ 74 h 97"/>
                <a:gd name="T46" fmla="*/ 71 w 89"/>
                <a:gd name="T47" fmla="*/ 72 h 97"/>
                <a:gd name="T48" fmla="*/ 76 w 89"/>
                <a:gd name="T49" fmla="*/ 65 h 97"/>
                <a:gd name="T50" fmla="*/ 83 w 89"/>
                <a:gd name="T51" fmla="*/ 63 h 97"/>
                <a:gd name="T52" fmla="*/ 87 w 89"/>
                <a:gd name="T53" fmla="*/ 61 h 97"/>
                <a:gd name="T54" fmla="*/ 89 w 89"/>
                <a:gd name="T55" fmla="*/ 52 h 97"/>
                <a:gd name="T56" fmla="*/ 87 w 89"/>
                <a:gd name="T57" fmla="*/ 29 h 97"/>
                <a:gd name="T58" fmla="*/ 87 w 89"/>
                <a:gd name="T59" fmla="*/ 14 h 97"/>
                <a:gd name="T60" fmla="*/ 83 w 89"/>
                <a:gd name="T61" fmla="*/ 5 h 97"/>
                <a:gd name="T62" fmla="*/ 76 w 89"/>
                <a:gd name="T63" fmla="*/ 0 h 97"/>
                <a:gd name="T64" fmla="*/ 76 w 89"/>
                <a:gd name="T65" fmla="*/ 2 h 97"/>
                <a:gd name="T66" fmla="*/ 76 w 89"/>
                <a:gd name="T67" fmla="*/ 9 h 97"/>
                <a:gd name="T68" fmla="*/ 67 w 89"/>
                <a:gd name="T69" fmla="*/ 20 h 97"/>
                <a:gd name="T70" fmla="*/ 60 w 89"/>
                <a:gd name="T71" fmla="*/ 25 h 97"/>
                <a:gd name="T72" fmla="*/ 58 w 89"/>
                <a:gd name="T73" fmla="*/ 27 h 97"/>
                <a:gd name="T74" fmla="*/ 58 w 89"/>
                <a:gd name="T75" fmla="*/ 27 h 97"/>
                <a:gd name="T76" fmla="*/ 54 w 89"/>
                <a:gd name="T77" fmla="*/ 32 h 97"/>
                <a:gd name="T78" fmla="*/ 45 w 89"/>
                <a:gd name="T79" fmla="*/ 36 h 97"/>
                <a:gd name="T80" fmla="*/ 31 w 89"/>
                <a:gd name="T81" fmla="*/ 36 h 97"/>
                <a:gd name="T82" fmla="*/ 20 w 89"/>
                <a:gd name="T83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" h="97">
                  <a:moveTo>
                    <a:pt x="20" y="38"/>
                  </a:moveTo>
                  <a:lnTo>
                    <a:pt x="18" y="41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11" y="50"/>
                  </a:lnTo>
                  <a:lnTo>
                    <a:pt x="9" y="56"/>
                  </a:lnTo>
                  <a:lnTo>
                    <a:pt x="6" y="58"/>
                  </a:lnTo>
                  <a:lnTo>
                    <a:pt x="4" y="63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4" y="65"/>
                  </a:lnTo>
                  <a:lnTo>
                    <a:pt x="11" y="65"/>
                  </a:lnTo>
                  <a:lnTo>
                    <a:pt x="15" y="65"/>
                  </a:lnTo>
                  <a:lnTo>
                    <a:pt x="18" y="63"/>
                  </a:lnTo>
                  <a:lnTo>
                    <a:pt x="20" y="61"/>
                  </a:lnTo>
                  <a:lnTo>
                    <a:pt x="24" y="58"/>
                  </a:lnTo>
                  <a:lnTo>
                    <a:pt x="27" y="56"/>
                  </a:lnTo>
                  <a:lnTo>
                    <a:pt x="31" y="54"/>
                  </a:lnTo>
                  <a:lnTo>
                    <a:pt x="36" y="54"/>
                  </a:lnTo>
                  <a:lnTo>
                    <a:pt x="38" y="56"/>
                  </a:lnTo>
                  <a:lnTo>
                    <a:pt x="40" y="61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2" y="65"/>
                  </a:lnTo>
                  <a:lnTo>
                    <a:pt x="42" y="67"/>
                  </a:lnTo>
                  <a:lnTo>
                    <a:pt x="42" y="72"/>
                  </a:lnTo>
                  <a:lnTo>
                    <a:pt x="45" y="74"/>
                  </a:lnTo>
                  <a:lnTo>
                    <a:pt x="47" y="79"/>
                  </a:lnTo>
                  <a:lnTo>
                    <a:pt x="51" y="83"/>
                  </a:lnTo>
                  <a:lnTo>
                    <a:pt x="54" y="85"/>
                  </a:lnTo>
                  <a:lnTo>
                    <a:pt x="56" y="88"/>
                  </a:lnTo>
                  <a:lnTo>
                    <a:pt x="56" y="90"/>
                  </a:lnTo>
                  <a:lnTo>
                    <a:pt x="58" y="92"/>
                  </a:lnTo>
                  <a:lnTo>
                    <a:pt x="58" y="94"/>
                  </a:lnTo>
                  <a:lnTo>
                    <a:pt x="58" y="97"/>
                  </a:lnTo>
                  <a:lnTo>
                    <a:pt x="58" y="97"/>
                  </a:lnTo>
                  <a:lnTo>
                    <a:pt x="60" y="92"/>
                  </a:lnTo>
                  <a:lnTo>
                    <a:pt x="62" y="88"/>
                  </a:lnTo>
                  <a:lnTo>
                    <a:pt x="65" y="83"/>
                  </a:lnTo>
                  <a:lnTo>
                    <a:pt x="67" y="79"/>
                  </a:lnTo>
                  <a:lnTo>
                    <a:pt x="69" y="76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71" y="72"/>
                  </a:lnTo>
                  <a:lnTo>
                    <a:pt x="74" y="70"/>
                  </a:lnTo>
                  <a:lnTo>
                    <a:pt x="76" y="65"/>
                  </a:lnTo>
                  <a:lnTo>
                    <a:pt x="80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61"/>
                  </a:lnTo>
                  <a:lnTo>
                    <a:pt x="89" y="56"/>
                  </a:lnTo>
                  <a:lnTo>
                    <a:pt x="89" y="52"/>
                  </a:lnTo>
                  <a:lnTo>
                    <a:pt x="89" y="43"/>
                  </a:lnTo>
                  <a:lnTo>
                    <a:pt x="87" y="29"/>
                  </a:lnTo>
                  <a:lnTo>
                    <a:pt x="87" y="20"/>
                  </a:lnTo>
                  <a:lnTo>
                    <a:pt x="87" y="14"/>
                  </a:lnTo>
                  <a:lnTo>
                    <a:pt x="85" y="9"/>
                  </a:lnTo>
                  <a:lnTo>
                    <a:pt x="83" y="5"/>
                  </a:lnTo>
                  <a:lnTo>
                    <a:pt x="7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76" y="5"/>
                  </a:lnTo>
                  <a:lnTo>
                    <a:pt x="76" y="9"/>
                  </a:lnTo>
                  <a:lnTo>
                    <a:pt x="74" y="14"/>
                  </a:lnTo>
                  <a:lnTo>
                    <a:pt x="67" y="20"/>
                  </a:lnTo>
                  <a:lnTo>
                    <a:pt x="62" y="23"/>
                  </a:lnTo>
                  <a:lnTo>
                    <a:pt x="60" y="25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6" y="29"/>
                  </a:lnTo>
                  <a:lnTo>
                    <a:pt x="54" y="32"/>
                  </a:lnTo>
                  <a:lnTo>
                    <a:pt x="49" y="34"/>
                  </a:lnTo>
                  <a:lnTo>
                    <a:pt x="45" y="36"/>
                  </a:lnTo>
                  <a:lnTo>
                    <a:pt x="38" y="36"/>
                  </a:lnTo>
                  <a:lnTo>
                    <a:pt x="31" y="36"/>
                  </a:lnTo>
                  <a:lnTo>
                    <a:pt x="24" y="38"/>
                  </a:lnTo>
                  <a:lnTo>
                    <a:pt x="20" y="38"/>
                  </a:lnTo>
                  <a:lnTo>
                    <a:pt x="20" y="3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91" name="Freeform 200"/>
            <p:cNvSpPr>
              <a:spLocks/>
            </p:cNvSpPr>
            <p:nvPr/>
          </p:nvSpPr>
          <p:spPr bwMode="auto">
            <a:xfrm>
              <a:off x="7232650" y="3003550"/>
              <a:ext cx="192088" cy="357188"/>
            </a:xfrm>
            <a:custGeom>
              <a:avLst/>
              <a:gdLst>
                <a:gd name="T0" fmla="*/ 11 w 121"/>
                <a:gd name="T1" fmla="*/ 16 h 225"/>
                <a:gd name="T2" fmla="*/ 9 w 121"/>
                <a:gd name="T3" fmla="*/ 47 h 225"/>
                <a:gd name="T4" fmla="*/ 5 w 121"/>
                <a:gd name="T5" fmla="*/ 61 h 225"/>
                <a:gd name="T6" fmla="*/ 2 w 121"/>
                <a:gd name="T7" fmla="*/ 70 h 225"/>
                <a:gd name="T8" fmla="*/ 2 w 121"/>
                <a:gd name="T9" fmla="*/ 81 h 225"/>
                <a:gd name="T10" fmla="*/ 7 w 121"/>
                <a:gd name="T11" fmla="*/ 92 h 225"/>
                <a:gd name="T12" fmla="*/ 11 w 121"/>
                <a:gd name="T13" fmla="*/ 99 h 225"/>
                <a:gd name="T14" fmla="*/ 14 w 121"/>
                <a:gd name="T15" fmla="*/ 101 h 225"/>
                <a:gd name="T16" fmla="*/ 20 w 121"/>
                <a:gd name="T17" fmla="*/ 106 h 225"/>
                <a:gd name="T18" fmla="*/ 27 w 121"/>
                <a:gd name="T19" fmla="*/ 115 h 225"/>
                <a:gd name="T20" fmla="*/ 36 w 121"/>
                <a:gd name="T21" fmla="*/ 128 h 225"/>
                <a:gd name="T22" fmla="*/ 36 w 121"/>
                <a:gd name="T23" fmla="*/ 139 h 225"/>
                <a:gd name="T24" fmla="*/ 38 w 121"/>
                <a:gd name="T25" fmla="*/ 148 h 225"/>
                <a:gd name="T26" fmla="*/ 43 w 121"/>
                <a:gd name="T27" fmla="*/ 157 h 225"/>
                <a:gd name="T28" fmla="*/ 52 w 121"/>
                <a:gd name="T29" fmla="*/ 173 h 225"/>
                <a:gd name="T30" fmla="*/ 61 w 121"/>
                <a:gd name="T31" fmla="*/ 184 h 225"/>
                <a:gd name="T32" fmla="*/ 70 w 121"/>
                <a:gd name="T33" fmla="*/ 195 h 225"/>
                <a:gd name="T34" fmla="*/ 83 w 121"/>
                <a:gd name="T35" fmla="*/ 207 h 225"/>
                <a:gd name="T36" fmla="*/ 92 w 121"/>
                <a:gd name="T37" fmla="*/ 218 h 225"/>
                <a:gd name="T38" fmla="*/ 99 w 121"/>
                <a:gd name="T39" fmla="*/ 222 h 225"/>
                <a:gd name="T40" fmla="*/ 108 w 121"/>
                <a:gd name="T41" fmla="*/ 222 h 225"/>
                <a:gd name="T42" fmla="*/ 114 w 121"/>
                <a:gd name="T43" fmla="*/ 220 h 225"/>
                <a:gd name="T44" fmla="*/ 119 w 121"/>
                <a:gd name="T45" fmla="*/ 220 h 225"/>
                <a:gd name="T46" fmla="*/ 121 w 121"/>
                <a:gd name="T47" fmla="*/ 218 h 225"/>
                <a:gd name="T48" fmla="*/ 119 w 121"/>
                <a:gd name="T49" fmla="*/ 211 h 225"/>
                <a:gd name="T50" fmla="*/ 108 w 121"/>
                <a:gd name="T51" fmla="*/ 191 h 225"/>
                <a:gd name="T52" fmla="*/ 101 w 121"/>
                <a:gd name="T53" fmla="*/ 177 h 225"/>
                <a:gd name="T54" fmla="*/ 99 w 121"/>
                <a:gd name="T55" fmla="*/ 160 h 225"/>
                <a:gd name="T56" fmla="*/ 101 w 121"/>
                <a:gd name="T57" fmla="*/ 155 h 225"/>
                <a:gd name="T58" fmla="*/ 103 w 121"/>
                <a:gd name="T59" fmla="*/ 153 h 225"/>
                <a:gd name="T60" fmla="*/ 105 w 121"/>
                <a:gd name="T61" fmla="*/ 151 h 225"/>
                <a:gd name="T62" fmla="*/ 101 w 121"/>
                <a:gd name="T63" fmla="*/ 148 h 225"/>
                <a:gd name="T64" fmla="*/ 90 w 121"/>
                <a:gd name="T65" fmla="*/ 139 h 225"/>
                <a:gd name="T66" fmla="*/ 83 w 121"/>
                <a:gd name="T67" fmla="*/ 135 h 225"/>
                <a:gd name="T68" fmla="*/ 81 w 121"/>
                <a:gd name="T69" fmla="*/ 130 h 225"/>
                <a:gd name="T70" fmla="*/ 74 w 121"/>
                <a:gd name="T71" fmla="*/ 128 h 225"/>
                <a:gd name="T72" fmla="*/ 63 w 121"/>
                <a:gd name="T73" fmla="*/ 119 h 225"/>
                <a:gd name="T74" fmla="*/ 49 w 121"/>
                <a:gd name="T75" fmla="*/ 112 h 225"/>
                <a:gd name="T76" fmla="*/ 40 w 121"/>
                <a:gd name="T77" fmla="*/ 108 h 225"/>
                <a:gd name="T78" fmla="*/ 36 w 121"/>
                <a:gd name="T79" fmla="*/ 106 h 225"/>
                <a:gd name="T80" fmla="*/ 34 w 121"/>
                <a:gd name="T81" fmla="*/ 95 h 225"/>
                <a:gd name="T82" fmla="*/ 31 w 121"/>
                <a:gd name="T83" fmla="*/ 83 h 225"/>
                <a:gd name="T84" fmla="*/ 29 w 121"/>
                <a:gd name="T85" fmla="*/ 77 h 225"/>
                <a:gd name="T86" fmla="*/ 27 w 121"/>
                <a:gd name="T87" fmla="*/ 72 h 225"/>
                <a:gd name="T88" fmla="*/ 25 w 121"/>
                <a:gd name="T89" fmla="*/ 54 h 225"/>
                <a:gd name="T90" fmla="*/ 27 w 121"/>
                <a:gd name="T91" fmla="*/ 23 h 225"/>
                <a:gd name="T92" fmla="*/ 29 w 121"/>
                <a:gd name="T93" fmla="*/ 3 h 225"/>
                <a:gd name="T94" fmla="*/ 20 w 121"/>
                <a:gd name="T95" fmla="*/ 3 h 225"/>
                <a:gd name="T96" fmla="*/ 14 w 121"/>
                <a:gd name="T97" fmla="*/ 7 h 225"/>
                <a:gd name="T98" fmla="*/ 11 w 121"/>
                <a:gd name="T99" fmla="*/ 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1" h="225">
                  <a:moveTo>
                    <a:pt x="11" y="9"/>
                  </a:moveTo>
                  <a:lnTo>
                    <a:pt x="11" y="16"/>
                  </a:lnTo>
                  <a:lnTo>
                    <a:pt x="11" y="32"/>
                  </a:lnTo>
                  <a:lnTo>
                    <a:pt x="9" y="47"/>
                  </a:lnTo>
                  <a:lnTo>
                    <a:pt x="7" y="56"/>
                  </a:lnTo>
                  <a:lnTo>
                    <a:pt x="5" y="61"/>
                  </a:lnTo>
                  <a:lnTo>
                    <a:pt x="2" y="65"/>
                  </a:lnTo>
                  <a:lnTo>
                    <a:pt x="2" y="70"/>
                  </a:lnTo>
                  <a:lnTo>
                    <a:pt x="0" y="77"/>
                  </a:lnTo>
                  <a:lnTo>
                    <a:pt x="2" y="81"/>
                  </a:lnTo>
                  <a:lnTo>
                    <a:pt x="5" y="88"/>
                  </a:lnTo>
                  <a:lnTo>
                    <a:pt x="7" y="92"/>
                  </a:lnTo>
                  <a:lnTo>
                    <a:pt x="9" y="97"/>
                  </a:lnTo>
                  <a:lnTo>
                    <a:pt x="11" y="99"/>
                  </a:lnTo>
                  <a:lnTo>
                    <a:pt x="11" y="101"/>
                  </a:lnTo>
                  <a:lnTo>
                    <a:pt x="14" y="101"/>
                  </a:lnTo>
                  <a:lnTo>
                    <a:pt x="16" y="103"/>
                  </a:lnTo>
                  <a:lnTo>
                    <a:pt x="20" y="106"/>
                  </a:lnTo>
                  <a:lnTo>
                    <a:pt x="25" y="110"/>
                  </a:lnTo>
                  <a:lnTo>
                    <a:pt x="27" y="115"/>
                  </a:lnTo>
                  <a:lnTo>
                    <a:pt x="31" y="121"/>
                  </a:lnTo>
                  <a:lnTo>
                    <a:pt x="36" y="128"/>
                  </a:lnTo>
                  <a:lnTo>
                    <a:pt x="36" y="135"/>
                  </a:lnTo>
                  <a:lnTo>
                    <a:pt x="36" y="139"/>
                  </a:lnTo>
                  <a:lnTo>
                    <a:pt x="36" y="144"/>
                  </a:lnTo>
                  <a:lnTo>
                    <a:pt x="38" y="148"/>
                  </a:lnTo>
                  <a:lnTo>
                    <a:pt x="40" y="153"/>
                  </a:lnTo>
                  <a:lnTo>
                    <a:pt x="43" y="157"/>
                  </a:lnTo>
                  <a:lnTo>
                    <a:pt x="47" y="166"/>
                  </a:lnTo>
                  <a:lnTo>
                    <a:pt x="52" y="173"/>
                  </a:lnTo>
                  <a:lnTo>
                    <a:pt x="56" y="180"/>
                  </a:lnTo>
                  <a:lnTo>
                    <a:pt x="61" y="184"/>
                  </a:lnTo>
                  <a:lnTo>
                    <a:pt x="65" y="189"/>
                  </a:lnTo>
                  <a:lnTo>
                    <a:pt x="70" y="195"/>
                  </a:lnTo>
                  <a:lnTo>
                    <a:pt x="76" y="202"/>
                  </a:lnTo>
                  <a:lnTo>
                    <a:pt x="83" y="207"/>
                  </a:lnTo>
                  <a:lnTo>
                    <a:pt x="88" y="213"/>
                  </a:lnTo>
                  <a:lnTo>
                    <a:pt x="92" y="218"/>
                  </a:lnTo>
                  <a:lnTo>
                    <a:pt x="96" y="220"/>
                  </a:lnTo>
                  <a:lnTo>
                    <a:pt x="99" y="222"/>
                  </a:lnTo>
                  <a:lnTo>
                    <a:pt x="103" y="225"/>
                  </a:lnTo>
                  <a:lnTo>
                    <a:pt x="108" y="222"/>
                  </a:lnTo>
                  <a:lnTo>
                    <a:pt x="110" y="222"/>
                  </a:lnTo>
                  <a:lnTo>
                    <a:pt x="114" y="220"/>
                  </a:lnTo>
                  <a:lnTo>
                    <a:pt x="117" y="220"/>
                  </a:lnTo>
                  <a:lnTo>
                    <a:pt x="119" y="220"/>
                  </a:lnTo>
                  <a:lnTo>
                    <a:pt x="119" y="220"/>
                  </a:lnTo>
                  <a:lnTo>
                    <a:pt x="121" y="218"/>
                  </a:lnTo>
                  <a:lnTo>
                    <a:pt x="119" y="216"/>
                  </a:lnTo>
                  <a:lnTo>
                    <a:pt x="119" y="211"/>
                  </a:lnTo>
                  <a:lnTo>
                    <a:pt x="114" y="204"/>
                  </a:lnTo>
                  <a:lnTo>
                    <a:pt x="108" y="191"/>
                  </a:lnTo>
                  <a:lnTo>
                    <a:pt x="103" y="184"/>
                  </a:lnTo>
                  <a:lnTo>
                    <a:pt x="101" y="177"/>
                  </a:lnTo>
                  <a:lnTo>
                    <a:pt x="99" y="166"/>
                  </a:lnTo>
                  <a:lnTo>
                    <a:pt x="99" y="160"/>
                  </a:lnTo>
                  <a:lnTo>
                    <a:pt x="99" y="157"/>
                  </a:lnTo>
                  <a:lnTo>
                    <a:pt x="101" y="155"/>
                  </a:lnTo>
                  <a:lnTo>
                    <a:pt x="103" y="153"/>
                  </a:lnTo>
                  <a:lnTo>
                    <a:pt x="103" y="153"/>
                  </a:lnTo>
                  <a:lnTo>
                    <a:pt x="105" y="153"/>
                  </a:lnTo>
                  <a:lnTo>
                    <a:pt x="105" y="151"/>
                  </a:lnTo>
                  <a:lnTo>
                    <a:pt x="103" y="151"/>
                  </a:lnTo>
                  <a:lnTo>
                    <a:pt x="101" y="148"/>
                  </a:lnTo>
                  <a:lnTo>
                    <a:pt x="96" y="144"/>
                  </a:lnTo>
                  <a:lnTo>
                    <a:pt x="90" y="139"/>
                  </a:lnTo>
                  <a:lnTo>
                    <a:pt x="88" y="135"/>
                  </a:lnTo>
                  <a:lnTo>
                    <a:pt x="83" y="135"/>
                  </a:lnTo>
                  <a:lnTo>
                    <a:pt x="81" y="133"/>
                  </a:lnTo>
                  <a:lnTo>
                    <a:pt x="81" y="130"/>
                  </a:lnTo>
                  <a:lnTo>
                    <a:pt x="76" y="128"/>
                  </a:lnTo>
                  <a:lnTo>
                    <a:pt x="74" y="128"/>
                  </a:lnTo>
                  <a:lnTo>
                    <a:pt x="70" y="124"/>
                  </a:lnTo>
                  <a:lnTo>
                    <a:pt x="63" y="119"/>
                  </a:lnTo>
                  <a:lnTo>
                    <a:pt x="56" y="115"/>
                  </a:lnTo>
                  <a:lnTo>
                    <a:pt x="49" y="112"/>
                  </a:lnTo>
                  <a:lnTo>
                    <a:pt x="45" y="110"/>
                  </a:lnTo>
                  <a:lnTo>
                    <a:pt x="40" y="108"/>
                  </a:lnTo>
                  <a:lnTo>
                    <a:pt x="38" y="108"/>
                  </a:lnTo>
                  <a:lnTo>
                    <a:pt x="36" y="106"/>
                  </a:lnTo>
                  <a:lnTo>
                    <a:pt x="34" y="101"/>
                  </a:lnTo>
                  <a:lnTo>
                    <a:pt x="34" y="95"/>
                  </a:lnTo>
                  <a:lnTo>
                    <a:pt x="31" y="88"/>
                  </a:lnTo>
                  <a:lnTo>
                    <a:pt x="31" y="83"/>
                  </a:lnTo>
                  <a:lnTo>
                    <a:pt x="31" y="79"/>
                  </a:lnTo>
                  <a:lnTo>
                    <a:pt x="29" y="77"/>
                  </a:lnTo>
                  <a:lnTo>
                    <a:pt x="29" y="74"/>
                  </a:lnTo>
                  <a:lnTo>
                    <a:pt x="27" y="72"/>
                  </a:lnTo>
                  <a:lnTo>
                    <a:pt x="25" y="65"/>
                  </a:lnTo>
                  <a:lnTo>
                    <a:pt x="25" y="54"/>
                  </a:lnTo>
                  <a:lnTo>
                    <a:pt x="25" y="38"/>
                  </a:lnTo>
                  <a:lnTo>
                    <a:pt x="27" y="23"/>
                  </a:lnTo>
                  <a:lnTo>
                    <a:pt x="29" y="12"/>
                  </a:lnTo>
                  <a:lnTo>
                    <a:pt x="29" y="3"/>
                  </a:lnTo>
                  <a:lnTo>
                    <a:pt x="25" y="0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92" name="Freeform 201"/>
            <p:cNvSpPr>
              <a:spLocks/>
            </p:cNvSpPr>
            <p:nvPr/>
          </p:nvSpPr>
          <p:spPr bwMode="auto">
            <a:xfrm>
              <a:off x="7232650" y="3003550"/>
              <a:ext cx="192088" cy="357188"/>
            </a:xfrm>
            <a:custGeom>
              <a:avLst/>
              <a:gdLst>
                <a:gd name="T0" fmla="*/ 11 w 121"/>
                <a:gd name="T1" fmla="*/ 16 h 225"/>
                <a:gd name="T2" fmla="*/ 9 w 121"/>
                <a:gd name="T3" fmla="*/ 47 h 225"/>
                <a:gd name="T4" fmla="*/ 5 w 121"/>
                <a:gd name="T5" fmla="*/ 61 h 225"/>
                <a:gd name="T6" fmla="*/ 2 w 121"/>
                <a:gd name="T7" fmla="*/ 70 h 225"/>
                <a:gd name="T8" fmla="*/ 2 w 121"/>
                <a:gd name="T9" fmla="*/ 81 h 225"/>
                <a:gd name="T10" fmla="*/ 7 w 121"/>
                <a:gd name="T11" fmla="*/ 92 h 225"/>
                <a:gd name="T12" fmla="*/ 11 w 121"/>
                <a:gd name="T13" fmla="*/ 99 h 225"/>
                <a:gd name="T14" fmla="*/ 14 w 121"/>
                <a:gd name="T15" fmla="*/ 101 h 225"/>
                <a:gd name="T16" fmla="*/ 20 w 121"/>
                <a:gd name="T17" fmla="*/ 106 h 225"/>
                <a:gd name="T18" fmla="*/ 27 w 121"/>
                <a:gd name="T19" fmla="*/ 115 h 225"/>
                <a:gd name="T20" fmla="*/ 36 w 121"/>
                <a:gd name="T21" fmla="*/ 128 h 225"/>
                <a:gd name="T22" fmla="*/ 36 w 121"/>
                <a:gd name="T23" fmla="*/ 139 h 225"/>
                <a:gd name="T24" fmla="*/ 38 w 121"/>
                <a:gd name="T25" fmla="*/ 148 h 225"/>
                <a:gd name="T26" fmla="*/ 43 w 121"/>
                <a:gd name="T27" fmla="*/ 157 h 225"/>
                <a:gd name="T28" fmla="*/ 52 w 121"/>
                <a:gd name="T29" fmla="*/ 173 h 225"/>
                <a:gd name="T30" fmla="*/ 61 w 121"/>
                <a:gd name="T31" fmla="*/ 184 h 225"/>
                <a:gd name="T32" fmla="*/ 70 w 121"/>
                <a:gd name="T33" fmla="*/ 195 h 225"/>
                <a:gd name="T34" fmla="*/ 83 w 121"/>
                <a:gd name="T35" fmla="*/ 207 h 225"/>
                <a:gd name="T36" fmla="*/ 92 w 121"/>
                <a:gd name="T37" fmla="*/ 218 h 225"/>
                <a:gd name="T38" fmla="*/ 99 w 121"/>
                <a:gd name="T39" fmla="*/ 222 h 225"/>
                <a:gd name="T40" fmla="*/ 108 w 121"/>
                <a:gd name="T41" fmla="*/ 222 h 225"/>
                <a:gd name="T42" fmla="*/ 114 w 121"/>
                <a:gd name="T43" fmla="*/ 220 h 225"/>
                <a:gd name="T44" fmla="*/ 119 w 121"/>
                <a:gd name="T45" fmla="*/ 220 h 225"/>
                <a:gd name="T46" fmla="*/ 121 w 121"/>
                <a:gd name="T47" fmla="*/ 218 h 225"/>
                <a:gd name="T48" fmla="*/ 119 w 121"/>
                <a:gd name="T49" fmla="*/ 211 h 225"/>
                <a:gd name="T50" fmla="*/ 108 w 121"/>
                <a:gd name="T51" fmla="*/ 191 h 225"/>
                <a:gd name="T52" fmla="*/ 101 w 121"/>
                <a:gd name="T53" fmla="*/ 177 h 225"/>
                <a:gd name="T54" fmla="*/ 99 w 121"/>
                <a:gd name="T55" fmla="*/ 160 h 225"/>
                <a:gd name="T56" fmla="*/ 101 w 121"/>
                <a:gd name="T57" fmla="*/ 155 h 225"/>
                <a:gd name="T58" fmla="*/ 103 w 121"/>
                <a:gd name="T59" fmla="*/ 153 h 225"/>
                <a:gd name="T60" fmla="*/ 105 w 121"/>
                <a:gd name="T61" fmla="*/ 151 h 225"/>
                <a:gd name="T62" fmla="*/ 101 w 121"/>
                <a:gd name="T63" fmla="*/ 148 h 225"/>
                <a:gd name="T64" fmla="*/ 90 w 121"/>
                <a:gd name="T65" fmla="*/ 139 h 225"/>
                <a:gd name="T66" fmla="*/ 83 w 121"/>
                <a:gd name="T67" fmla="*/ 135 h 225"/>
                <a:gd name="T68" fmla="*/ 81 w 121"/>
                <a:gd name="T69" fmla="*/ 130 h 225"/>
                <a:gd name="T70" fmla="*/ 74 w 121"/>
                <a:gd name="T71" fmla="*/ 128 h 225"/>
                <a:gd name="T72" fmla="*/ 63 w 121"/>
                <a:gd name="T73" fmla="*/ 119 h 225"/>
                <a:gd name="T74" fmla="*/ 49 w 121"/>
                <a:gd name="T75" fmla="*/ 112 h 225"/>
                <a:gd name="T76" fmla="*/ 40 w 121"/>
                <a:gd name="T77" fmla="*/ 108 h 225"/>
                <a:gd name="T78" fmla="*/ 36 w 121"/>
                <a:gd name="T79" fmla="*/ 106 h 225"/>
                <a:gd name="T80" fmla="*/ 34 w 121"/>
                <a:gd name="T81" fmla="*/ 95 h 225"/>
                <a:gd name="T82" fmla="*/ 31 w 121"/>
                <a:gd name="T83" fmla="*/ 83 h 225"/>
                <a:gd name="T84" fmla="*/ 29 w 121"/>
                <a:gd name="T85" fmla="*/ 77 h 225"/>
                <a:gd name="T86" fmla="*/ 27 w 121"/>
                <a:gd name="T87" fmla="*/ 72 h 225"/>
                <a:gd name="T88" fmla="*/ 25 w 121"/>
                <a:gd name="T89" fmla="*/ 54 h 225"/>
                <a:gd name="T90" fmla="*/ 27 w 121"/>
                <a:gd name="T91" fmla="*/ 23 h 225"/>
                <a:gd name="T92" fmla="*/ 29 w 121"/>
                <a:gd name="T93" fmla="*/ 3 h 225"/>
                <a:gd name="T94" fmla="*/ 20 w 121"/>
                <a:gd name="T95" fmla="*/ 3 h 225"/>
                <a:gd name="T96" fmla="*/ 14 w 121"/>
                <a:gd name="T97" fmla="*/ 7 h 225"/>
                <a:gd name="T98" fmla="*/ 11 w 121"/>
                <a:gd name="T99" fmla="*/ 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1" h="225">
                  <a:moveTo>
                    <a:pt x="11" y="9"/>
                  </a:moveTo>
                  <a:lnTo>
                    <a:pt x="11" y="16"/>
                  </a:lnTo>
                  <a:lnTo>
                    <a:pt x="11" y="32"/>
                  </a:lnTo>
                  <a:lnTo>
                    <a:pt x="9" y="47"/>
                  </a:lnTo>
                  <a:lnTo>
                    <a:pt x="7" y="56"/>
                  </a:lnTo>
                  <a:lnTo>
                    <a:pt x="5" y="61"/>
                  </a:lnTo>
                  <a:lnTo>
                    <a:pt x="2" y="65"/>
                  </a:lnTo>
                  <a:lnTo>
                    <a:pt x="2" y="70"/>
                  </a:lnTo>
                  <a:lnTo>
                    <a:pt x="0" y="77"/>
                  </a:lnTo>
                  <a:lnTo>
                    <a:pt x="2" y="81"/>
                  </a:lnTo>
                  <a:lnTo>
                    <a:pt x="5" y="88"/>
                  </a:lnTo>
                  <a:lnTo>
                    <a:pt x="7" y="92"/>
                  </a:lnTo>
                  <a:lnTo>
                    <a:pt x="9" y="97"/>
                  </a:lnTo>
                  <a:lnTo>
                    <a:pt x="11" y="99"/>
                  </a:lnTo>
                  <a:lnTo>
                    <a:pt x="11" y="101"/>
                  </a:lnTo>
                  <a:lnTo>
                    <a:pt x="14" y="101"/>
                  </a:lnTo>
                  <a:lnTo>
                    <a:pt x="16" y="103"/>
                  </a:lnTo>
                  <a:lnTo>
                    <a:pt x="20" y="106"/>
                  </a:lnTo>
                  <a:lnTo>
                    <a:pt x="25" y="110"/>
                  </a:lnTo>
                  <a:lnTo>
                    <a:pt x="27" y="115"/>
                  </a:lnTo>
                  <a:lnTo>
                    <a:pt x="31" y="121"/>
                  </a:lnTo>
                  <a:lnTo>
                    <a:pt x="36" y="128"/>
                  </a:lnTo>
                  <a:lnTo>
                    <a:pt x="36" y="135"/>
                  </a:lnTo>
                  <a:lnTo>
                    <a:pt x="36" y="139"/>
                  </a:lnTo>
                  <a:lnTo>
                    <a:pt x="36" y="144"/>
                  </a:lnTo>
                  <a:lnTo>
                    <a:pt x="38" y="148"/>
                  </a:lnTo>
                  <a:lnTo>
                    <a:pt x="40" y="153"/>
                  </a:lnTo>
                  <a:lnTo>
                    <a:pt x="43" y="157"/>
                  </a:lnTo>
                  <a:lnTo>
                    <a:pt x="47" y="166"/>
                  </a:lnTo>
                  <a:lnTo>
                    <a:pt x="52" y="173"/>
                  </a:lnTo>
                  <a:lnTo>
                    <a:pt x="56" y="180"/>
                  </a:lnTo>
                  <a:lnTo>
                    <a:pt x="61" y="184"/>
                  </a:lnTo>
                  <a:lnTo>
                    <a:pt x="65" y="189"/>
                  </a:lnTo>
                  <a:lnTo>
                    <a:pt x="70" y="195"/>
                  </a:lnTo>
                  <a:lnTo>
                    <a:pt x="76" y="202"/>
                  </a:lnTo>
                  <a:lnTo>
                    <a:pt x="83" y="207"/>
                  </a:lnTo>
                  <a:lnTo>
                    <a:pt x="88" y="213"/>
                  </a:lnTo>
                  <a:lnTo>
                    <a:pt x="92" y="218"/>
                  </a:lnTo>
                  <a:lnTo>
                    <a:pt x="96" y="220"/>
                  </a:lnTo>
                  <a:lnTo>
                    <a:pt x="99" y="222"/>
                  </a:lnTo>
                  <a:lnTo>
                    <a:pt x="103" y="225"/>
                  </a:lnTo>
                  <a:lnTo>
                    <a:pt x="108" y="222"/>
                  </a:lnTo>
                  <a:lnTo>
                    <a:pt x="110" y="222"/>
                  </a:lnTo>
                  <a:lnTo>
                    <a:pt x="114" y="220"/>
                  </a:lnTo>
                  <a:lnTo>
                    <a:pt x="117" y="220"/>
                  </a:lnTo>
                  <a:lnTo>
                    <a:pt x="119" y="220"/>
                  </a:lnTo>
                  <a:lnTo>
                    <a:pt x="119" y="220"/>
                  </a:lnTo>
                  <a:lnTo>
                    <a:pt x="121" y="218"/>
                  </a:lnTo>
                  <a:lnTo>
                    <a:pt x="119" y="216"/>
                  </a:lnTo>
                  <a:lnTo>
                    <a:pt x="119" y="211"/>
                  </a:lnTo>
                  <a:lnTo>
                    <a:pt x="114" y="204"/>
                  </a:lnTo>
                  <a:lnTo>
                    <a:pt x="108" y="191"/>
                  </a:lnTo>
                  <a:lnTo>
                    <a:pt x="103" y="184"/>
                  </a:lnTo>
                  <a:lnTo>
                    <a:pt x="101" y="177"/>
                  </a:lnTo>
                  <a:lnTo>
                    <a:pt x="99" y="166"/>
                  </a:lnTo>
                  <a:lnTo>
                    <a:pt x="99" y="160"/>
                  </a:lnTo>
                  <a:lnTo>
                    <a:pt x="99" y="157"/>
                  </a:lnTo>
                  <a:lnTo>
                    <a:pt x="101" y="155"/>
                  </a:lnTo>
                  <a:lnTo>
                    <a:pt x="103" y="153"/>
                  </a:lnTo>
                  <a:lnTo>
                    <a:pt x="103" y="153"/>
                  </a:lnTo>
                  <a:lnTo>
                    <a:pt x="105" y="153"/>
                  </a:lnTo>
                  <a:lnTo>
                    <a:pt x="105" y="151"/>
                  </a:lnTo>
                  <a:lnTo>
                    <a:pt x="103" y="151"/>
                  </a:lnTo>
                  <a:lnTo>
                    <a:pt x="101" y="148"/>
                  </a:lnTo>
                  <a:lnTo>
                    <a:pt x="96" y="144"/>
                  </a:lnTo>
                  <a:lnTo>
                    <a:pt x="90" y="139"/>
                  </a:lnTo>
                  <a:lnTo>
                    <a:pt x="88" y="135"/>
                  </a:lnTo>
                  <a:lnTo>
                    <a:pt x="83" y="135"/>
                  </a:lnTo>
                  <a:lnTo>
                    <a:pt x="81" y="133"/>
                  </a:lnTo>
                  <a:lnTo>
                    <a:pt x="81" y="130"/>
                  </a:lnTo>
                  <a:lnTo>
                    <a:pt x="76" y="128"/>
                  </a:lnTo>
                  <a:lnTo>
                    <a:pt x="74" y="128"/>
                  </a:lnTo>
                  <a:lnTo>
                    <a:pt x="70" y="124"/>
                  </a:lnTo>
                  <a:lnTo>
                    <a:pt x="63" y="119"/>
                  </a:lnTo>
                  <a:lnTo>
                    <a:pt x="56" y="115"/>
                  </a:lnTo>
                  <a:lnTo>
                    <a:pt x="49" y="112"/>
                  </a:lnTo>
                  <a:lnTo>
                    <a:pt x="45" y="110"/>
                  </a:lnTo>
                  <a:lnTo>
                    <a:pt x="40" y="108"/>
                  </a:lnTo>
                  <a:lnTo>
                    <a:pt x="38" y="108"/>
                  </a:lnTo>
                  <a:lnTo>
                    <a:pt x="36" y="106"/>
                  </a:lnTo>
                  <a:lnTo>
                    <a:pt x="34" y="101"/>
                  </a:lnTo>
                  <a:lnTo>
                    <a:pt x="34" y="95"/>
                  </a:lnTo>
                  <a:lnTo>
                    <a:pt x="31" y="88"/>
                  </a:lnTo>
                  <a:lnTo>
                    <a:pt x="31" y="83"/>
                  </a:lnTo>
                  <a:lnTo>
                    <a:pt x="31" y="79"/>
                  </a:lnTo>
                  <a:lnTo>
                    <a:pt x="29" y="77"/>
                  </a:lnTo>
                  <a:lnTo>
                    <a:pt x="29" y="74"/>
                  </a:lnTo>
                  <a:lnTo>
                    <a:pt x="27" y="72"/>
                  </a:lnTo>
                  <a:lnTo>
                    <a:pt x="25" y="65"/>
                  </a:lnTo>
                  <a:lnTo>
                    <a:pt x="25" y="54"/>
                  </a:lnTo>
                  <a:lnTo>
                    <a:pt x="25" y="38"/>
                  </a:lnTo>
                  <a:lnTo>
                    <a:pt x="27" y="23"/>
                  </a:lnTo>
                  <a:lnTo>
                    <a:pt x="29" y="12"/>
                  </a:lnTo>
                  <a:lnTo>
                    <a:pt x="29" y="3"/>
                  </a:lnTo>
                  <a:lnTo>
                    <a:pt x="25" y="0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11" y="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93" name="Freeform 202"/>
            <p:cNvSpPr>
              <a:spLocks/>
            </p:cNvSpPr>
            <p:nvPr/>
          </p:nvSpPr>
          <p:spPr bwMode="auto">
            <a:xfrm>
              <a:off x="7137400" y="3224213"/>
              <a:ext cx="344488" cy="363538"/>
            </a:xfrm>
            <a:custGeom>
              <a:avLst/>
              <a:gdLst>
                <a:gd name="T0" fmla="*/ 47 w 217"/>
                <a:gd name="T1" fmla="*/ 14 h 229"/>
                <a:gd name="T2" fmla="*/ 35 w 217"/>
                <a:gd name="T3" fmla="*/ 12 h 229"/>
                <a:gd name="T4" fmla="*/ 24 w 217"/>
                <a:gd name="T5" fmla="*/ 9 h 229"/>
                <a:gd name="T6" fmla="*/ 13 w 217"/>
                <a:gd name="T7" fmla="*/ 3 h 229"/>
                <a:gd name="T8" fmla="*/ 6 w 217"/>
                <a:gd name="T9" fmla="*/ 0 h 229"/>
                <a:gd name="T10" fmla="*/ 2 w 217"/>
                <a:gd name="T11" fmla="*/ 3 h 229"/>
                <a:gd name="T12" fmla="*/ 0 w 217"/>
                <a:gd name="T13" fmla="*/ 9 h 229"/>
                <a:gd name="T14" fmla="*/ 2 w 217"/>
                <a:gd name="T15" fmla="*/ 18 h 229"/>
                <a:gd name="T16" fmla="*/ 15 w 217"/>
                <a:gd name="T17" fmla="*/ 29 h 229"/>
                <a:gd name="T18" fmla="*/ 29 w 217"/>
                <a:gd name="T19" fmla="*/ 38 h 229"/>
                <a:gd name="T20" fmla="*/ 38 w 217"/>
                <a:gd name="T21" fmla="*/ 45 h 229"/>
                <a:gd name="T22" fmla="*/ 44 w 217"/>
                <a:gd name="T23" fmla="*/ 52 h 229"/>
                <a:gd name="T24" fmla="*/ 49 w 217"/>
                <a:gd name="T25" fmla="*/ 59 h 229"/>
                <a:gd name="T26" fmla="*/ 56 w 217"/>
                <a:gd name="T27" fmla="*/ 65 h 229"/>
                <a:gd name="T28" fmla="*/ 60 w 217"/>
                <a:gd name="T29" fmla="*/ 79 h 229"/>
                <a:gd name="T30" fmla="*/ 89 w 217"/>
                <a:gd name="T31" fmla="*/ 121 h 229"/>
                <a:gd name="T32" fmla="*/ 112 w 217"/>
                <a:gd name="T33" fmla="*/ 157 h 229"/>
                <a:gd name="T34" fmla="*/ 125 w 217"/>
                <a:gd name="T35" fmla="*/ 173 h 229"/>
                <a:gd name="T36" fmla="*/ 141 w 217"/>
                <a:gd name="T37" fmla="*/ 193 h 229"/>
                <a:gd name="T38" fmla="*/ 152 w 217"/>
                <a:gd name="T39" fmla="*/ 207 h 229"/>
                <a:gd name="T40" fmla="*/ 161 w 217"/>
                <a:gd name="T41" fmla="*/ 213 h 229"/>
                <a:gd name="T42" fmla="*/ 172 w 217"/>
                <a:gd name="T43" fmla="*/ 220 h 229"/>
                <a:gd name="T44" fmla="*/ 177 w 217"/>
                <a:gd name="T45" fmla="*/ 222 h 229"/>
                <a:gd name="T46" fmla="*/ 181 w 217"/>
                <a:gd name="T47" fmla="*/ 222 h 229"/>
                <a:gd name="T48" fmla="*/ 190 w 217"/>
                <a:gd name="T49" fmla="*/ 225 h 229"/>
                <a:gd name="T50" fmla="*/ 195 w 217"/>
                <a:gd name="T51" fmla="*/ 227 h 229"/>
                <a:gd name="T52" fmla="*/ 199 w 217"/>
                <a:gd name="T53" fmla="*/ 229 h 229"/>
                <a:gd name="T54" fmla="*/ 204 w 217"/>
                <a:gd name="T55" fmla="*/ 227 h 229"/>
                <a:gd name="T56" fmla="*/ 208 w 217"/>
                <a:gd name="T57" fmla="*/ 213 h 229"/>
                <a:gd name="T58" fmla="*/ 208 w 217"/>
                <a:gd name="T59" fmla="*/ 204 h 229"/>
                <a:gd name="T60" fmla="*/ 210 w 217"/>
                <a:gd name="T61" fmla="*/ 198 h 229"/>
                <a:gd name="T62" fmla="*/ 210 w 217"/>
                <a:gd name="T63" fmla="*/ 186 h 229"/>
                <a:gd name="T64" fmla="*/ 215 w 217"/>
                <a:gd name="T65" fmla="*/ 177 h 229"/>
                <a:gd name="T66" fmla="*/ 217 w 217"/>
                <a:gd name="T67" fmla="*/ 171 h 229"/>
                <a:gd name="T68" fmla="*/ 215 w 217"/>
                <a:gd name="T69" fmla="*/ 164 h 229"/>
                <a:gd name="T70" fmla="*/ 206 w 217"/>
                <a:gd name="T71" fmla="*/ 157 h 229"/>
                <a:gd name="T72" fmla="*/ 199 w 217"/>
                <a:gd name="T73" fmla="*/ 155 h 229"/>
                <a:gd name="T74" fmla="*/ 192 w 217"/>
                <a:gd name="T75" fmla="*/ 155 h 229"/>
                <a:gd name="T76" fmla="*/ 188 w 217"/>
                <a:gd name="T77" fmla="*/ 151 h 229"/>
                <a:gd name="T78" fmla="*/ 181 w 217"/>
                <a:gd name="T79" fmla="*/ 139 h 229"/>
                <a:gd name="T80" fmla="*/ 179 w 217"/>
                <a:gd name="T81" fmla="*/ 133 h 229"/>
                <a:gd name="T82" fmla="*/ 181 w 217"/>
                <a:gd name="T83" fmla="*/ 130 h 229"/>
                <a:gd name="T84" fmla="*/ 181 w 217"/>
                <a:gd name="T85" fmla="*/ 128 h 229"/>
                <a:gd name="T86" fmla="*/ 177 w 217"/>
                <a:gd name="T87" fmla="*/ 126 h 229"/>
                <a:gd name="T88" fmla="*/ 168 w 217"/>
                <a:gd name="T89" fmla="*/ 119 h 229"/>
                <a:gd name="T90" fmla="*/ 161 w 217"/>
                <a:gd name="T91" fmla="*/ 115 h 229"/>
                <a:gd name="T92" fmla="*/ 159 w 217"/>
                <a:gd name="T93" fmla="*/ 112 h 229"/>
                <a:gd name="T94" fmla="*/ 156 w 217"/>
                <a:gd name="T95" fmla="*/ 108 h 229"/>
                <a:gd name="T96" fmla="*/ 148 w 217"/>
                <a:gd name="T97" fmla="*/ 101 h 229"/>
                <a:gd name="T98" fmla="*/ 139 w 217"/>
                <a:gd name="T99" fmla="*/ 90 h 229"/>
                <a:gd name="T100" fmla="*/ 132 w 217"/>
                <a:gd name="T101" fmla="*/ 86 h 229"/>
                <a:gd name="T102" fmla="*/ 127 w 217"/>
                <a:gd name="T103" fmla="*/ 81 h 229"/>
                <a:gd name="T104" fmla="*/ 121 w 217"/>
                <a:gd name="T105" fmla="*/ 77 h 229"/>
                <a:gd name="T106" fmla="*/ 109 w 217"/>
                <a:gd name="T107" fmla="*/ 70 h 229"/>
                <a:gd name="T108" fmla="*/ 100 w 217"/>
                <a:gd name="T109" fmla="*/ 68 h 229"/>
                <a:gd name="T110" fmla="*/ 91 w 217"/>
                <a:gd name="T111" fmla="*/ 59 h 229"/>
                <a:gd name="T112" fmla="*/ 80 w 217"/>
                <a:gd name="T113" fmla="*/ 50 h 229"/>
                <a:gd name="T114" fmla="*/ 71 w 217"/>
                <a:gd name="T115" fmla="*/ 41 h 229"/>
                <a:gd name="T116" fmla="*/ 62 w 217"/>
                <a:gd name="T117" fmla="*/ 29 h 229"/>
                <a:gd name="T118" fmla="*/ 53 w 217"/>
                <a:gd name="T119" fmla="*/ 21 h 229"/>
                <a:gd name="T120" fmla="*/ 49 w 217"/>
                <a:gd name="T121" fmla="*/ 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7" h="229">
                  <a:moveTo>
                    <a:pt x="47" y="14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5" y="12"/>
                  </a:lnTo>
                  <a:lnTo>
                    <a:pt x="29" y="9"/>
                  </a:lnTo>
                  <a:lnTo>
                    <a:pt x="24" y="9"/>
                  </a:lnTo>
                  <a:lnTo>
                    <a:pt x="17" y="7"/>
                  </a:lnTo>
                  <a:lnTo>
                    <a:pt x="13" y="3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6" y="25"/>
                  </a:lnTo>
                  <a:lnTo>
                    <a:pt x="15" y="29"/>
                  </a:lnTo>
                  <a:lnTo>
                    <a:pt x="22" y="34"/>
                  </a:lnTo>
                  <a:lnTo>
                    <a:pt x="29" y="38"/>
                  </a:lnTo>
                  <a:lnTo>
                    <a:pt x="35" y="41"/>
                  </a:lnTo>
                  <a:lnTo>
                    <a:pt x="38" y="45"/>
                  </a:lnTo>
                  <a:lnTo>
                    <a:pt x="42" y="47"/>
                  </a:lnTo>
                  <a:lnTo>
                    <a:pt x="44" y="52"/>
                  </a:lnTo>
                  <a:lnTo>
                    <a:pt x="47" y="54"/>
                  </a:lnTo>
                  <a:lnTo>
                    <a:pt x="49" y="59"/>
                  </a:lnTo>
                  <a:lnTo>
                    <a:pt x="53" y="61"/>
                  </a:lnTo>
                  <a:lnTo>
                    <a:pt x="56" y="65"/>
                  </a:lnTo>
                  <a:lnTo>
                    <a:pt x="58" y="70"/>
                  </a:lnTo>
                  <a:lnTo>
                    <a:pt x="60" y="79"/>
                  </a:lnTo>
                  <a:lnTo>
                    <a:pt x="71" y="99"/>
                  </a:lnTo>
                  <a:lnTo>
                    <a:pt x="89" y="121"/>
                  </a:lnTo>
                  <a:lnTo>
                    <a:pt x="105" y="144"/>
                  </a:lnTo>
                  <a:lnTo>
                    <a:pt x="112" y="157"/>
                  </a:lnTo>
                  <a:lnTo>
                    <a:pt x="118" y="166"/>
                  </a:lnTo>
                  <a:lnTo>
                    <a:pt x="125" y="173"/>
                  </a:lnTo>
                  <a:lnTo>
                    <a:pt x="134" y="184"/>
                  </a:lnTo>
                  <a:lnTo>
                    <a:pt x="141" y="193"/>
                  </a:lnTo>
                  <a:lnTo>
                    <a:pt x="148" y="200"/>
                  </a:lnTo>
                  <a:lnTo>
                    <a:pt x="152" y="207"/>
                  </a:lnTo>
                  <a:lnTo>
                    <a:pt x="156" y="211"/>
                  </a:lnTo>
                  <a:lnTo>
                    <a:pt x="161" y="213"/>
                  </a:lnTo>
                  <a:lnTo>
                    <a:pt x="168" y="218"/>
                  </a:lnTo>
                  <a:lnTo>
                    <a:pt x="172" y="220"/>
                  </a:lnTo>
                  <a:lnTo>
                    <a:pt x="174" y="222"/>
                  </a:lnTo>
                  <a:lnTo>
                    <a:pt x="177" y="222"/>
                  </a:lnTo>
                  <a:lnTo>
                    <a:pt x="179" y="222"/>
                  </a:lnTo>
                  <a:lnTo>
                    <a:pt x="181" y="222"/>
                  </a:lnTo>
                  <a:lnTo>
                    <a:pt x="186" y="222"/>
                  </a:lnTo>
                  <a:lnTo>
                    <a:pt x="190" y="225"/>
                  </a:lnTo>
                  <a:lnTo>
                    <a:pt x="192" y="225"/>
                  </a:lnTo>
                  <a:lnTo>
                    <a:pt x="195" y="227"/>
                  </a:lnTo>
                  <a:lnTo>
                    <a:pt x="197" y="229"/>
                  </a:lnTo>
                  <a:lnTo>
                    <a:pt x="199" y="229"/>
                  </a:lnTo>
                  <a:lnTo>
                    <a:pt x="201" y="229"/>
                  </a:lnTo>
                  <a:lnTo>
                    <a:pt x="204" y="227"/>
                  </a:lnTo>
                  <a:lnTo>
                    <a:pt x="206" y="220"/>
                  </a:lnTo>
                  <a:lnTo>
                    <a:pt x="208" y="213"/>
                  </a:lnTo>
                  <a:lnTo>
                    <a:pt x="208" y="209"/>
                  </a:lnTo>
                  <a:lnTo>
                    <a:pt x="208" y="204"/>
                  </a:lnTo>
                  <a:lnTo>
                    <a:pt x="208" y="202"/>
                  </a:lnTo>
                  <a:lnTo>
                    <a:pt x="210" y="198"/>
                  </a:lnTo>
                  <a:lnTo>
                    <a:pt x="210" y="193"/>
                  </a:lnTo>
                  <a:lnTo>
                    <a:pt x="210" y="186"/>
                  </a:lnTo>
                  <a:lnTo>
                    <a:pt x="213" y="182"/>
                  </a:lnTo>
                  <a:lnTo>
                    <a:pt x="215" y="177"/>
                  </a:lnTo>
                  <a:lnTo>
                    <a:pt x="217" y="173"/>
                  </a:lnTo>
                  <a:lnTo>
                    <a:pt x="217" y="171"/>
                  </a:lnTo>
                  <a:lnTo>
                    <a:pt x="217" y="168"/>
                  </a:lnTo>
                  <a:lnTo>
                    <a:pt x="215" y="164"/>
                  </a:lnTo>
                  <a:lnTo>
                    <a:pt x="210" y="160"/>
                  </a:lnTo>
                  <a:lnTo>
                    <a:pt x="206" y="157"/>
                  </a:lnTo>
                  <a:lnTo>
                    <a:pt x="201" y="155"/>
                  </a:lnTo>
                  <a:lnTo>
                    <a:pt x="199" y="155"/>
                  </a:lnTo>
                  <a:lnTo>
                    <a:pt x="197" y="155"/>
                  </a:lnTo>
                  <a:lnTo>
                    <a:pt x="192" y="155"/>
                  </a:lnTo>
                  <a:lnTo>
                    <a:pt x="190" y="155"/>
                  </a:lnTo>
                  <a:lnTo>
                    <a:pt x="188" y="151"/>
                  </a:lnTo>
                  <a:lnTo>
                    <a:pt x="183" y="144"/>
                  </a:lnTo>
                  <a:lnTo>
                    <a:pt x="181" y="139"/>
                  </a:lnTo>
                  <a:lnTo>
                    <a:pt x="179" y="135"/>
                  </a:lnTo>
                  <a:lnTo>
                    <a:pt x="179" y="133"/>
                  </a:lnTo>
                  <a:lnTo>
                    <a:pt x="181" y="130"/>
                  </a:lnTo>
                  <a:lnTo>
                    <a:pt x="181" y="130"/>
                  </a:lnTo>
                  <a:lnTo>
                    <a:pt x="181" y="128"/>
                  </a:lnTo>
                  <a:lnTo>
                    <a:pt x="181" y="128"/>
                  </a:lnTo>
                  <a:lnTo>
                    <a:pt x="179" y="128"/>
                  </a:lnTo>
                  <a:lnTo>
                    <a:pt x="177" y="126"/>
                  </a:lnTo>
                  <a:lnTo>
                    <a:pt x="172" y="121"/>
                  </a:lnTo>
                  <a:lnTo>
                    <a:pt x="168" y="119"/>
                  </a:lnTo>
                  <a:lnTo>
                    <a:pt x="163" y="115"/>
                  </a:lnTo>
                  <a:lnTo>
                    <a:pt x="161" y="115"/>
                  </a:lnTo>
                  <a:lnTo>
                    <a:pt x="161" y="112"/>
                  </a:lnTo>
                  <a:lnTo>
                    <a:pt x="159" y="112"/>
                  </a:lnTo>
                  <a:lnTo>
                    <a:pt x="159" y="110"/>
                  </a:lnTo>
                  <a:lnTo>
                    <a:pt x="156" y="108"/>
                  </a:lnTo>
                  <a:lnTo>
                    <a:pt x="154" y="106"/>
                  </a:lnTo>
                  <a:lnTo>
                    <a:pt x="148" y="101"/>
                  </a:lnTo>
                  <a:lnTo>
                    <a:pt x="141" y="94"/>
                  </a:lnTo>
                  <a:lnTo>
                    <a:pt x="139" y="90"/>
                  </a:lnTo>
                  <a:lnTo>
                    <a:pt x="134" y="88"/>
                  </a:lnTo>
                  <a:lnTo>
                    <a:pt x="132" y="86"/>
                  </a:lnTo>
                  <a:lnTo>
                    <a:pt x="130" y="83"/>
                  </a:lnTo>
                  <a:lnTo>
                    <a:pt x="127" y="81"/>
                  </a:lnTo>
                  <a:lnTo>
                    <a:pt x="125" y="79"/>
                  </a:lnTo>
                  <a:lnTo>
                    <a:pt x="121" y="77"/>
                  </a:lnTo>
                  <a:lnTo>
                    <a:pt x="114" y="72"/>
                  </a:lnTo>
                  <a:lnTo>
                    <a:pt x="109" y="70"/>
                  </a:lnTo>
                  <a:lnTo>
                    <a:pt x="105" y="68"/>
                  </a:lnTo>
                  <a:lnTo>
                    <a:pt x="100" y="68"/>
                  </a:lnTo>
                  <a:lnTo>
                    <a:pt x="96" y="63"/>
                  </a:lnTo>
                  <a:lnTo>
                    <a:pt x="91" y="59"/>
                  </a:lnTo>
                  <a:lnTo>
                    <a:pt x="85" y="54"/>
                  </a:lnTo>
                  <a:lnTo>
                    <a:pt x="80" y="50"/>
                  </a:lnTo>
                  <a:lnTo>
                    <a:pt x="76" y="45"/>
                  </a:lnTo>
                  <a:lnTo>
                    <a:pt x="71" y="41"/>
                  </a:lnTo>
                  <a:lnTo>
                    <a:pt x="67" y="34"/>
                  </a:lnTo>
                  <a:lnTo>
                    <a:pt x="62" y="29"/>
                  </a:lnTo>
                  <a:lnTo>
                    <a:pt x="58" y="25"/>
                  </a:lnTo>
                  <a:lnTo>
                    <a:pt x="53" y="21"/>
                  </a:lnTo>
                  <a:lnTo>
                    <a:pt x="51" y="16"/>
                  </a:lnTo>
                  <a:lnTo>
                    <a:pt x="49" y="14"/>
                  </a:lnTo>
                  <a:lnTo>
                    <a:pt x="47" y="1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94" name="Freeform 203"/>
            <p:cNvSpPr>
              <a:spLocks/>
            </p:cNvSpPr>
            <p:nvPr/>
          </p:nvSpPr>
          <p:spPr bwMode="auto">
            <a:xfrm>
              <a:off x="7137400" y="3224213"/>
              <a:ext cx="344488" cy="363538"/>
            </a:xfrm>
            <a:custGeom>
              <a:avLst/>
              <a:gdLst>
                <a:gd name="T0" fmla="*/ 47 w 217"/>
                <a:gd name="T1" fmla="*/ 14 h 229"/>
                <a:gd name="T2" fmla="*/ 35 w 217"/>
                <a:gd name="T3" fmla="*/ 12 h 229"/>
                <a:gd name="T4" fmla="*/ 24 w 217"/>
                <a:gd name="T5" fmla="*/ 9 h 229"/>
                <a:gd name="T6" fmla="*/ 13 w 217"/>
                <a:gd name="T7" fmla="*/ 3 h 229"/>
                <a:gd name="T8" fmla="*/ 6 w 217"/>
                <a:gd name="T9" fmla="*/ 0 h 229"/>
                <a:gd name="T10" fmla="*/ 2 w 217"/>
                <a:gd name="T11" fmla="*/ 3 h 229"/>
                <a:gd name="T12" fmla="*/ 0 w 217"/>
                <a:gd name="T13" fmla="*/ 9 h 229"/>
                <a:gd name="T14" fmla="*/ 2 w 217"/>
                <a:gd name="T15" fmla="*/ 18 h 229"/>
                <a:gd name="T16" fmla="*/ 15 w 217"/>
                <a:gd name="T17" fmla="*/ 29 h 229"/>
                <a:gd name="T18" fmla="*/ 29 w 217"/>
                <a:gd name="T19" fmla="*/ 38 h 229"/>
                <a:gd name="T20" fmla="*/ 38 w 217"/>
                <a:gd name="T21" fmla="*/ 45 h 229"/>
                <a:gd name="T22" fmla="*/ 44 w 217"/>
                <a:gd name="T23" fmla="*/ 52 h 229"/>
                <a:gd name="T24" fmla="*/ 49 w 217"/>
                <a:gd name="T25" fmla="*/ 59 h 229"/>
                <a:gd name="T26" fmla="*/ 56 w 217"/>
                <a:gd name="T27" fmla="*/ 65 h 229"/>
                <a:gd name="T28" fmla="*/ 60 w 217"/>
                <a:gd name="T29" fmla="*/ 79 h 229"/>
                <a:gd name="T30" fmla="*/ 89 w 217"/>
                <a:gd name="T31" fmla="*/ 121 h 229"/>
                <a:gd name="T32" fmla="*/ 112 w 217"/>
                <a:gd name="T33" fmla="*/ 157 h 229"/>
                <a:gd name="T34" fmla="*/ 125 w 217"/>
                <a:gd name="T35" fmla="*/ 173 h 229"/>
                <a:gd name="T36" fmla="*/ 141 w 217"/>
                <a:gd name="T37" fmla="*/ 193 h 229"/>
                <a:gd name="T38" fmla="*/ 152 w 217"/>
                <a:gd name="T39" fmla="*/ 207 h 229"/>
                <a:gd name="T40" fmla="*/ 161 w 217"/>
                <a:gd name="T41" fmla="*/ 213 h 229"/>
                <a:gd name="T42" fmla="*/ 172 w 217"/>
                <a:gd name="T43" fmla="*/ 220 h 229"/>
                <a:gd name="T44" fmla="*/ 177 w 217"/>
                <a:gd name="T45" fmla="*/ 222 h 229"/>
                <a:gd name="T46" fmla="*/ 181 w 217"/>
                <a:gd name="T47" fmla="*/ 222 h 229"/>
                <a:gd name="T48" fmla="*/ 190 w 217"/>
                <a:gd name="T49" fmla="*/ 225 h 229"/>
                <a:gd name="T50" fmla="*/ 195 w 217"/>
                <a:gd name="T51" fmla="*/ 227 h 229"/>
                <a:gd name="T52" fmla="*/ 199 w 217"/>
                <a:gd name="T53" fmla="*/ 229 h 229"/>
                <a:gd name="T54" fmla="*/ 204 w 217"/>
                <a:gd name="T55" fmla="*/ 227 h 229"/>
                <a:gd name="T56" fmla="*/ 208 w 217"/>
                <a:gd name="T57" fmla="*/ 213 h 229"/>
                <a:gd name="T58" fmla="*/ 208 w 217"/>
                <a:gd name="T59" fmla="*/ 204 h 229"/>
                <a:gd name="T60" fmla="*/ 210 w 217"/>
                <a:gd name="T61" fmla="*/ 198 h 229"/>
                <a:gd name="T62" fmla="*/ 210 w 217"/>
                <a:gd name="T63" fmla="*/ 186 h 229"/>
                <a:gd name="T64" fmla="*/ 215 w 217"/>
                <a:gd name="T65" fmla="*/ 177 h 229"/>
                <a:gd name="T66" fmla="*/ 217 w 217"/>
                <a:gd name="T67" fmla="*/ 171 h 229"/>
                <a:gd name="T68" fmla="*/ 215 w 217"/>
                <a:gd name="T69" fmla="*/ 164 h 229"/>
                <a:gd name="T70" fmla="*/ 206 w 217"/>
                <a:gd name="T71" fmla="*/ 157 h 229"/>
                <a:gd name="T72" fmla="*/ 199 w 217"/>
                <a:gd name="T73" fmla="*/ 155 h 229"/>
                <a:gd name="T74" fmla="*/ 192 w 217"/>
                <a:gd name="T75" fmla="*/ 155 h 229"/>
                <a:gd name="T76" fmla="*/ 188 w 217"/>
                <a:gd name="T77" fmla="*/ 151 h 229"/>
                <a:gd name="T78" fmla="*/ 181 w 217"/>
                <a:gd name="T79" fmla="*/ 139 h 229"/>
                <a:gd name="T80" fmla="*/ 179 w 217"/>
                <a:gd name="T81" fmla="*/ 133 h 229"/>
                <a:gd name="T82" fmla="*/ 181 w 217"/>
                <a:gd name="T83" fmla="*/ 130 h 229"/>
                <a:gd name="T84" fmla="*/ 181 w 217"/>
                <a:gd name="T85" fmla="*/ 128 h 229"/>
                <a:gd name="T86" fmla="*/ 177 w 217"/>
                <a:gd name="T87" fmla="*/ 126 h 229"/>
                <a:gd name="T88" fmla="*/ 168 w 217"/>
                <a:gd name="T89" fmla="*/ 119 h 229"/>
                <a:gd name="T90" fmla="*/ 161 w 217"/>
                <a:gd name="T91" fmla="*/ 115 h 229"/>
                <a:gd name="T92" fmla="*/ 159 w 217"/>
                <a:gd name="T93" fmla="*/ 112 h 229"/>
                <a:gd name="T94" fmla="*/ 156 w 217"/>
                <a:gd name="T95" fmla="*/ 108 h 229"/>
                <a:gd name="T96" fmla="*/ 148 w 217"/>
                <a:gd name="T97" fmla="*/ 101 h 229"/>
                <a:gd name="T98" fmla="*/ 139 w 217"/>
                <a:gd name="T99" fmla="*/ 90 h 229"/>
                <a:gd name="T100" fmla="*/ 132 w 217"/>
                <a:gd name="T101" fmla="*/ 86 h 229"/>
                <a:gd name="T102" fmla="*/ 127 w 217"/>
                <a:gd name="T103" fmla="*/ 81 h 229"/>
                <a:gd name="T104" fmla="*/ 121 w 217"/>
                <a:gd name="T105" fmla="*/ 77 h 229"/>
                <a:gd name="T106" fmla="*/ 109 w 217"/>
                <a:gd name="T107" fmla="*/ 70 h 229"/>
                <a:gd name="T108" fmla="*/ 100 w 217"/>
                <a:gd name="T109" fmla="*/ 68 h 229"/>
                <a:gd name="T110" fmla="*/ 91 w 217"/>
                <a:gd name="T111" fmla="*/ 59 h 229"/>
                <a:gd name="T112" fmla="*/ 80 w 217"/>
                <a:gd name="T113" fmla="*/ 50 h 229"/>
                <a:gd name="T114" fmla="*/ 71 w 217"/>
                <a:gd name="T115" fmla="*/ 41 h 229"/>
                <a:gd name="T116" fmla="*/ 62 w 217"/>
                <a:gd name="T117" fmla="*/ 29 h 229"/>
                <a:gd name="T118" fmla="*/ 53 w 217"/>
                <a:gd name="T119" fmla="*/ 21 h 229"/>
                <a:gd name="T120" fmla="*/ 49 w 217"/>
                <a:gd name="T121" fmla="*/ 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7" h="229">
                  <a:moveTo>
                    <a:pt x="47" y="14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5" y="12"/>
                  </a:lnTo>
                  <a:lnTo>
                    <a:pt x="29" y="9"/>
                  </a:lnTo>
                  <a:lnTo>
                    <a:pt x="24" y="9"/>
                  </a:lnTo>
                  <a:lnTo>
                    <a:pt x="17" y="7"/>
                  </a:lnTo>
                  <a:lnTo>
                    <a:pt x="13" y="3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6" y="25"/>
                  </a:lnTo>
                  <a:lnTo>
                    <a:pt x="15" y="29"/>
                  </a:lnTo>
                  <a:lnTo>
                    <a:pt x="22" y="34"/>
                  </a:lnTo>
                  <a:lnTo>
                    <a:pt x="29" y="38"/>
                  </a:lnTo>
                  <a:lnTo>
                    <a:pt x="35" y="41"/>
                  </a:lnTo>
                  <a:lnTo>
                    <a:pt x="38" y="45"/>
                  </a:lnTo>
                  <a:lnTo>
                    <a:pt x="42" y="47"/>
                  </a:lnTo>
                  <a:lnTo>
                    <a:pt x="44" y="52"/>
                  </a:lnTo>
                  <a:lnTo>
                    <a:pt x="47" y="54"/>
                  </a:lnTo>
                  <a:lnTo>
                    <a:pt x="49" y="59"/>
                  </a:lnTo>
                  <a:lnTo>
                    <a:pt x="53" y="61"/>
                  </a:lnTo>
                  <a:lnTo>
                    <a:pt x="56" y="65"/>
                  </a:lnTo>
                  <a:lnTo>
                    <a:pt x="58" y="70"/>
                  </a:lnTo>
                  <a:lnTo>
                    <a:pt x="60" y="79"/>
                  </a:lnTo>
                  <a:lnTo>
                    <a:pt x="71" y="99"/>
                  </a:lnTo>
                  <a:lnTo>
                    <a:pt x="89" y="121"/>
                  </a:lnTo>
                  <a:lnTo>
                    <a:pt x="105" y="144"/>
                  </a:lnTo>
                  <a:lnTo>
                    <a:pt x="112" y="157"/>
                  </a:lnTo>
                  <a:lnTo>
                    <a:pt x="118" y="166"/>
                  </a:lnTo>
                  <a:lnTo>
                    <a:pt x="125" y="173"/>
                  </a:lnTo>
                  <a:lnTo>
                    <a:pt x="134" y="184"/>
                  </a:lnTo>
                  <a:lnTo>
                    <a:pt x="141" y="193"/>
                  </a:lnTo>
                  <a:lnTo>
                    <a:pt x="148" y="200"/>
                  </a:lnTo>
                  <a:lnTo>
                    <a:pt x="152" y="207"/>
                  </a:lnTo>
                  <a:lnTo>
                    <a:pt x="156" y="211"/>
                  </a:lnTo>
                  <a:lnTo>
                    <a:pt x="161" y="213"/>
                  </a:lnTo>
                  <a:lnTo>
                    <a:pt x="168" y="218"/>
                  </a:lnTo>
                  <a:lnTo>
                    <a:pt x="172" y="220"/>
                  </a:lnTo>
                  <a:lnTo>
                    <a:pt x="174" y="222"/>
                  </a:lnTo>
                  <a:lnTo>
                    <a:pt x="177" y="222"/>
                  </a:lnTo>
                  <a:lnTo>
                    <a:pt x="179" y="222"/>
                  </a:lnTo>
                  <a:lnTo>
                    <a:pt x="181" y="222"/>
                  </a:lnTo>
                  <a:lnTo>
                    <a:pt x="186" y="222"/>
                  </a:lnTo>
                  <a:lnTo>
                    <a:pt x="190" y="225"/>
                  </a:lnTo>
                  <a:lnTo>
                    <a:pt x="192" y="225"/>
                  </a:lnTo>
                  <a:lnTo>
                    <a:pt x="195" y="227"/>
                  </a:lnTo>
                  <a:lnTo>
                    <a:pt x="197" y="229"/>
                  </a:lnTo>
                  <a:lnTo>
                    <a:pt x="199" y="229"/>
                  </a:lnTo>
                  <a:lnTo>
                    <a:pt x="201" y="229"/>
                  </a:lnTo>
                  <a:lnTo>
                    <a:pt x="204" y="227"/>
                  </a:lnTo>
                  <a:lnTo>
                    <a:pt x="206" y="220"/>
                  </a:lnTo>
                  <a:lnTo>
                    <a:pt x="208" y="213"/>
                  </a:lnTo>
                  <a:lnTo>
                    <a:pt x="208" y="209"/>
                  </a:lnTo>
                  <a:lnTo>
                    <a:pt x="208" y="204"/>
                  </a:lnTo>
                  <a:lnTo>
                    <a:pt x="208" y="202"/>
                  </a:lnTo>
                  <a:lnTo>
                    <a:pt x="210" y="198"/>
                  </a:lnTo>
                  <a:lnTo>
                    <a:pt x="210" y="193"/>
                  </a:lnTo>
                  <a:lnTo>
                    <a:pt x="210" y="186"/>
                  </a:lnTo>
                  <a:lnTo>
                    <a:pt x="213" y="182"/>
                  </a:lnTo>
                  <a:lnTo>
                    <a:pt x="215" y="177"/>
                  </a:lnTo>
                  <a:lnTo>
                    <a:pt x="217" y="173"/>
                  </a:lnTo>
                  <a:lnTo>
                    <a:pt x="217" y="171"/>
                  </a:lnTo>
                  <a:lnTo>
                    <a:pt x="217" y="168"/>
                  </a:lnTo>
                  <a:lnTo>
                    <a:pt x="215" y="164"/>
                  </a:lnTo>
                  <a:lnTo>
                    <a:pt x="210" y="160"/>
                  </a:lnTo>
                  <a:lnTo>
                    <a:pt x="206" y="157"/>
                  </a:lnTo>
                  <a:lnTo>
                    <a:pt x="201" y="155"/>
                  </a:lnTo>
                  <a:lnTo>
                    <a:pt x="199" y="155"/>
                  </a:lnTo>
                  <a:lnTo>
                    <a:pt x="197" y="155"/>
                  </a:lnTo>
                  <a:lnTo>
                    <a:pt x="192" y="155"/>
                  </a:lnTo>
                  <a:lnTo>
                    <a:pt x="190" y="155"/>
                  </a:lnTo>
                  <a:lnTo>
                    <a:pt x="188" y="151"/>
                  </a:lnTo>
                  <a:lnTo>
                    <a:pt x="183" y="144"/>
                  </a:lnTo>
                  <a:lnTo>
                    <a:pt x="181" y="139"/>
                  </a:lnTo>
                  <a:lnTo>
                    <a:pt x="179" y="135"/>
                  </a:lnTo>
                  <a:lnTo>
                    <a:pt x="179" y="133"/>
                  </a:lnTo>
                  <a:lnTo>
                    <a:pt x="181" y="130"/>
                  </a:lnTo>
                  <a:lnTo>
                    <a:pt x="181" y="130"/>
                  </a:lnTo>
                  <a:lnTo>
                    <a:pt x="181" y="128"/>
                  </a:lnTo>
                  <a:lnTo>
                    <a:pt x="181" y="128"/>
                  </a:lnTo>
                  <a:lnTo>
                    <a:pt x="179" y="128"/>
                  </a:lnTo>
                  <a:lnTo>
                    <a:pt x="177" y="126"/>
                  </a:lnTo>
                  <a:lnTo>
                    <a:pt x="172" y="121"/>
                  </a:lnTo>
                  <a:lnTo>
                    <a:pt x="168" y="119"/>
                  </a:lnTo>
                  <a:lnTo>
                    <a:pt x="163" y="115"/>
                  </a:lnTo>
                  <a:lnTo>
                    <a:pt x="161" y="115"/>
                  </a:lnTo>
                  <a:lnTo>
                    <a:pt x="161" y="112"/>
                  </a:lnTo>
                  <a:lnTo>
                    <a:pt x="159" y="112"/>
                  </a:lnTo>
                  <a:lnTo>
                    <a:pt x="159" y="110"/>
                  </a:lnTo>
                  <a:lnTo>
                    <a:pt x="156" y="108"/>
                  </a:lnTo>
                  <a:lnTo>
                    <a:pt x="154" y="106"/>
                  </a:lnTo>
                  <a:lnTo>
                    <a:pt x="148" y="101"/>
                  </a:lnTo>
                  <a:lnTo>
                    <a:pt x="141" y="94"/>
                  </a:lnTo>
                  <a:lnTo>
                    <a:pt x="139" y="90"/>
                  </a:lnTo>
                  <a:lnTo>
                    <a:pt x="134" y="88"/>
                  </a:lnTo>
                  <a:lnTo>
                    <a:pt x="132" y="86"/>
                  </a:lnTo>
                  <a:lnTo>
                    <a:pt x="130" y="83"/>
                  </a:lnTo>
                  <a:lnTo>
                    <a:pt x="127" y="81"/>
                  </a:lnTo>
                  <a:lnTo>
                    <a:pt x="125" y="79"/>
                  </a:lnTo>
                  <a:lnTo>
                    <a:pt x="121" y="77"/>
                  </a:lnTo>
                  <a:lnTo>
                    <a:pt x="114" y="72"/>
                  </a:lnTo>
                  <a:lnTo>
                    <a:pt x="109" y="70"/>
                  </a:lnTo>
                  <a:lnTo>
                    <a:pt x="105" y="68"/>
                  </a:lnTo>
                  <a:lnTo>
                    <a:pt x="100" y="68"/>
                  </a:lnTo>
                  <a:lnTo>
                    <a:pt x="96" y="63"/>
                  </a:lnTo>
                  <a:lnTo>
                    <a:pt x="91" y="59"/>
                  </a:lnTo>
                  <a:lnTo>
                    <a:pt x="85" y="54"/>
                  </a:lnTo>
                  <a:lnTo>
                    <a:pt x="80" y="50"/>
                  </a:lnTo>
                  <a:lnTo>
                    <a:pt x="76" y="45"/>
                  </a:lnTo>
                  <a:lnTo>
                    <a:pt x="71" y="41"/>
                  </a:lnTo>
                  <a:lnTo>
                    <a:pt x="67" y="34"/>
                  </a:lnTo>
                  <a:lnTo>
                    <a:pt x="62" y="29"/>
                  </a:lnTo>
                  <a:lnTo>
                    <a:pt x="58" y="25"/>
                  </a:lnTo>
                  <a:lnTo>
                    <a:pt x="53" y="21"/>
                  </a:lnTo>
                  <a:lnTo>
                    <a:pt x="51" y="16"/>
                  </a:lnTo>
                  <a:lnTo>
                    <a:pt x="49" y="14"/>
                  </a:lnTo>
                  <a:lnTo>
                    <a:pt x="47" y="1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95" name="Freeform 204"/>
            <p:cNvSpPr>
              <a:spLocks/>
            </p:cNvSpPr>
            <p:nvPr/>
          </p:nvSpPr>
          <p:spPr bwMode="auto">
            <a:xfrm>
              <a:off x="7481888" y="3590925"/>
              <a:ext cx="317500" cy="96838"/>
            </a:xfrm>
            <a:custGeom>
              <a:avLst/>
              <a:gdLst>
                <a:gd name="T0" fmla="*/ 43 w 200"/>
                <a:gd name="T1" fmla="*/ 11 h 61"/>
                <a:gd name="T2" fmla="*/ 40 w 200"/>
                <a:gd name="T3" fmla="*/ 14 h 61"/>
                <a:gd name="T4" fmla="*/ 34 w 200"/>
                <a:gd name="T5" fmla="*/ 14 h 61"/>
                <a:gd name="T6" fmla="*/ 27 w 200"/>
                <a:gd name="T7" fmla="*/ 9 h 61"/>
                <a:gd name="T8" fmla="*/ 27 w 200"/>
                <a:gd name="T9" fmla="*/ 7 h 61"/>
                <a:gd name="T10" fmla="*/ 27 w 200"/>
                <a:gd name="T11" fmla="*/ 5 h 61"/>
                <a:gd name="T12" fmla="*/ 25 w 200"/>
                <a:gd name="T13" fmla="*/ 5 h 61"/>
                <a:gd name="T14" fmla="*/ 11 w 200"/>
                <a:gd name="T15" fmla="*/ 5 h 61"/>
                <a:gd name="T16" fmla="*/ 5 w 200"/>
                <a:gd name="T17" fmla="*/ 2 h 61"/>
                <a:gd name="T18" fmla="*/ 0 w 200"/>
                <a:gd name="T19" fmla="*/ 0 h 61"/>
                <a:gd name="T20" fmla="*/ 0 w 200"/>
                <a:gd name="T21" fmla="*/ 2 h 61"/>
                <a:gd name="T22" fmla="*/ 0 w 200"/>
                <a:gd name="T23" fmla="*/ 16 h 61"/>
                <a:gd name="T24" fmla="*/ 2 w 200"/>
                <a:gd name="T25" fmla="*/ 25 h 61"/>
                <a:gd name="T26" fmla="*/ 13 w 200"/>
                <a:gd name="T27" fmla="*/ 27 h 61"/>
                <a:gd name="T28" fmla="*/ 31 w 200"/>
                <a:gd name="T29" fmla="*/ 27 h 61"/>
                <a:gd name="T30" fmla="*/ 45 w 200"/>
                <a:gd name="T31" fmla="*/ 29 h 61"/>
                <a:gd name="T32" fmla="*/ 56 w 200"/>
                <a:gd name="T33" fmla="*/ 29 h 61"/>
                <a:gd name="T34" fmla="*/ 65 w 200"/>
                <a:gd name="T35" fmla="*/ 32 h 61"/>
                <a:gd name="T36" fmla="*/ 72 w 200"/>
                <a:gd name="T37" fmla="*/ 34 h 61"/>
                <a:gd name="T38" fmla="*/ 83 w 200"/>
                <a:gd name="T39" fmla="*/ 38 h 61"/>
                <a:gd name="T40" fmla="*/ 101 w 200"/>
                <a:gd name="T41" fmla="*/ 45 h 61"/>
                <a:gd name="T42" fmla="*/ 126 w 200"/>
                <a:gd name="T43" fmla="*/ 50 h 61"/>
                <a:gd name="T44" fmla="*/ 153 w 200"/>
                <a:gd name="T45" fmla="*/ 54 h 61"/>
                <a:gd name="T46" fmla="*/ 170 w 200"/>
                <a:gd name="T47" fmla="*/ 56 h 61"/>
                <a:gd name="T48" fmla="*/ 182 w 200"/>
                <a:gd name="T49" fmla="*/ 59 h 61"/>
                <a:gd name="T50" fmla="*/ 193 w 200"/>
                <a:gd name="T51" fmla="*/ 59 h 61"/>
                <a:gd name="T52" fmla="*/ 200 w 200"/>
                <a:gd name="T53" fmla="*/ 61 h 61"/>
                <a:gd name="T54" fmla="*/ 200 w 200"/>
                <a:gd name="T55" fmla="*/ 59 h 61"/>
                <a:gd name="T56" fmla="*/ 191 w 200"/>
                <a:gd name="T57" fmla="*/ 52 h 61"/>
                <a:gd name="T58" fmla="*/ 182 w 200"/>
                <a:gd name="T59" fmla="*/ 47 h 61"/>
                <a:gd name="T60" fmla="*/ 175 w 200"/>
                <a:gd name="T61" fmla="*/ 47 h 61"/>
                <a:gd name="T62" fmla="*/ 166 w 200"/>
                <a:gd name="T63" fmla="*/ 43 h 61"/>
                <a:gd name="T64" fmla="*/ 155 w 200"/>
                <a:gd name="T65" fmla="*/ 41 h 61"/>
                <a:gd name="T66" fmla="*/ 144 w 200"/>
                <a:gd name="T67" fmla="*/ 36 h 61"/>
                <a:gd name="T68" fmla="*/ 139 w 200"/>
                <a:gd name="T69" fmla="*/ 32 h 61"/>
                <a:gd name="T70" fmla="*/ 144 w 200"/>
                <a:gd name="T71" fmla="*/ 29 h 61"/>
                <a:gd name="T72" fmla="*/ 155 w 200"/>
                <a:gd name="T73" fmla="*/ 29 h 61"/>
                <a:gd name="T74" fmla="*/ 164 w 200"/>
                <a:gd name="T75" fmla="*/ 32 h 61"/>
                <a:gd name="T76" fmla="*/ 170 w 200"/>
                <a:gd name="T77" fmla="*/ 32 h 61"/>
                <a:gd name="T78" fmla="*/ 173 w 200"/>
                <a:gd name="T79" fmla="*/ 29 h 61"/>
                <a:gd name="T80" fmla="*/ 168 w 200"/>
                <a:gd name="T81" fmla="*/ 23 h 61"/>
                <a:gd name="T82" fmla="*/ 161 w 200"/>
                <a:gd name="T83" fmla="*/ 16 h 61"/>
                <a:gd name="T84" fmla="*/ 153 w 200"/>
                <a:gd name="T85" fmla="*/ 16 h 61"/>
                <a:gd name="T86" fmla="*/ 139 w 200"/>
                <a:gd name="T87" fmla="*/ 18 h 61"/>
                <a:gd name="T88" fmla="*/ 126 w 200"/>
                <a:gd name="T89" fmla="*/ 20 h 61"/>
                <a:gd name="T90" fmla="*/ 114 w 200"/>
                <a:gd name="T91" fmla="*/ 18 h 61"/>
                <a:gd name="T92" fmla="*/ 108 w 200"/>
                <a:gd name="T93" fmla="*/ 18 h 61"/>
                <a:gd name="T94" fmla="*/ 110 w 200"/>
                <a:gd name="T95" fmla="*/ 16 h 61"/>
                <a:gd name="T96" fmla="*/ 108 w 200"/>
                <a:gd name="T97" fmla="*/ 16 h 61"/>
                <a:gd name="T98" fmla="*/ 101 w 200"/>
                <a:gd name="T99" fmla="*/ 16 h 61"/>
                <a:gd name="T100" fmla="*/ 83 w 200"/>
                <a:gd name="T101" fmla="*/ 20 h 61"/>
                <a:gd name="T102" fmla="*/ 70 w 200"/>
                <a:gd name="T103" fmla="*/ 23 h 61"/>
                <a:gd name="T104" fmla="*/ 58 w 200"/>
                <a:gd name="T105" fmla="*/ 20 h 61"/>
                <a:gd name="T106" fmla="*/ 49 w 200"/>
                <a:gd name="T107" fmla="*/ 16 h 61"/>
                <a:gd name="T108" fmla="*/ 43 w 200"/>
                <a:gd name="T109" fmla="*/ 1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" h="61">
                  <a:moveTo>
                    <a:pt x="43" y="11"/>
                  </a:moveTo>
                  <a:lnTo>
                    <a:pt x="43" y="11"/>
                  </a:lnTo>
                  <a:lnTo>
                    <a:pt x="43" y="11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4" y="14"/>
                  </a:lnTo>
                  <a:lnTo>
                    <a:pt x="29" y="11"/>
                  </a:lnTo>
                  <a:lnTo>
                    <a:pt x="27" y="9"/>
                  </a:lnTo>
                  <a:lnTo>
                    <a:pt x="25" y="7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5" y="5"/>
                  </a:lnTo>
                  <a:lnTo>
                    <a:pt x="18" y="5"/>
                  </a:lnTo>
                  <a:lnTo>
                    <a:pt x="11" y="5"/>
                  </a:lnTo>
                  <a:lnTo>
                    <a:pt x="7" y="5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2" y="25"/>
                  </a:lnTo>
                  <a:lnTo>
                    <a:pt x="7" y="25"/>
                  </a:lnTo>
                  <a:lnTo>
                    <a:pt x="13" y="27"/>
                  </a:lnTo>
                  <a:lnTo>
                    <a:pt x="20" y="27"/>
                  </a:lnTo>
                  <a:lnTo>
                    <a:pt x="31" y="27"/>
                  </a:lnTo>
                  <a:lnTo>
                    <a:pt x="38" y="27"/>
                  </a:lnTo>
                  <a:lnTo>
                    <a:pt x="45" y="29"/>
                  </a:lnTo>
                  <a:lnTo>
                    <a:pt x="49" y="29"/>
                  </a:lnTo>
                  <a:lnTo>
                    <a:pt x="56" y="29"/>
                  </a:lnTo>
                  <a:lnTo>
                    <a:pt x="61" y="29"/>
                  </a:lnTo>
                  <a:lnTo>
                    <a:pt x="65" y="32"/>
                  </a:lnTo>
                  <a:lnTo>
                    <a:pt x="67" y="32"/>
                  </a:lnTo>
                  <a:lnTo>
                    <a:pt x="72" y="34"/>
                  </a:lnTo>
                  <a:lnTo>
                    <a:pt x="76" y="36"/>
                  </a:lnTo>
                  <a:lnTo>
                    <a:pt x="83" y="38"/>
                  </a:lnTo>
                  <a:lnTo>
                    <a:pt x="92" y="43"/>
                  </a:lnTo>
                  <a:lnTo>
                    <a:pt x="101" y="45"/>
                  </a:lnTo>
                  <a:lnTo>
                    <a:pt x="110" y="47"/>
                  </a:lnTo>
                  <a:lnTo>
                    <a:pt x="126" y="50"/>
                  </a:lnTo>
                  <a:lnTo>
                    <a:pt x="141" y="50"/>
                  </a:lnTo>
                  <a:lnTo>
                    <a:pt x="153" y="54"/>
                  </a:lnTo>
                  <a:lnTo>
                    <a:pt x="161" y="56"/>
                  </a:lnTo>
                  <a:lnTo>
                    <a:pt x="170" y="56"/>
                  </a:lnTo>
                  <a:lnTo>
                    <a:pt x="177" y="59"/>
                  </a:lnTo>
                  <a:lnTo>
                    <a:pt x="182" y="59"/>
                  </a:lnTo>
                  <a:lnTo>
                    <a:pt x="188" y="59"/>
                  </a:lnTo>
                  <a:lnTo>
                    <a:pt x="193" y="59"/>
                  </a:lnTo>
                  <a:lnTo>
                    <a:pt x="195" y="61"/>
                  </a:lnTo>
                  <a:lnTo>
                    <a:pt x="200" y="61"/>
                  </a:lnTo>
                  <a:lnTo>
                    <a:pt x="200" y="59"/>
                  </a:lnTo>
                  <a:lnTo>
                    <a:pt x="200" y="59"/>
                  </a:lnTo>
                  <a:lnTo>
                    <a:pt x="195" y="54"/>
                  </a:lnTo>
                  <a:lnTo>
                    <a:pt x="191" y="52"/>
                  </a:lnTo>
                  <a:lnTo>
                    <a:pt x="186" y="50"/>
                  </a:lnTo>
                  <a:lnTo>
                    <a:pt x="182" y="47"/>
                  </a:lnTo>
                  <a:lnTo>
                    <a:pt x="179" y="47"/>
                  </a:lnTo>
                  <a:lnTo>
                    <a:pt x="175" y="47"/>
                  </a:lnTo>
                  <a:lnTo>
                    <a:pt x="170" y="45"/>
                  </a:lnTo>
                  <a:lnTo>
                    <a:pt x="166" y="43"/>
                  </a:lnTo>
                  <a:lnTo>
                    <a:pt x="159" y="41"/>
                  </a:lnTo>
                  <a:lnTo>
                    <a:pt x="155" y="41"/>
                  </a:lnTo>
                  <a:lnTo>
                    <a:pt x="148" y="38"/>
                  </a:lnTo>
                  <a:lnTo>
                    <a:pt x="144" y="36"/>
                  </a:lnTo>
                  <a:lnTo>
                    <a:pt x="139" y="34"/>
                  </a:lnTo>
                  <a:lnTo>
                    <a:pt x="139" y="32"/>
                  </a:lnTo>
                  <a:lnTo>
                    <a:pt x="139" y="32"/>
                  </a:lnTo>
                  <a:lnTo>
                    <a:pt x="144" y="29"/>
                  </a:lnTo>
                  <a:lnTo>
                    <a:pt x="148" y="29"/>
                  </a:lnTo>
                  <a:lnTo>
                    <a:pt x="155" y="29"/>
                  </a:lnTo>
                  <a:lnTo>
                    <a:pt x="159" y="29"/>
                  </a:lnTo>
                  <a:lnTo>
                    <a:pt x="164" y="32"/>
                  </a:lnTo>
                  <a:lnTo>
                    <a:pt x="168" y="32"/>
                  </a:lnTo>
                  <a:lnTo>
                    <a:pt x="170" y="32"/>
                  </a:lnTo>
                  <a:lnTo>
                    <a:pt x="173" y="32"/>
                  </a:lnTo>
                  <a:lnTo>
                    <a:pt x="173" y="29"/>
                  </a:lnTo>
                  <a:lnTo>
                    <a:pt x="170" y="27"/>
                  </a:lnTo>
                  <a:lnTo>
                    <a:pt x="168" y="23"/>
                  </a:lnTo>
                  <a:lnTo>
                    <a:pt x="164" y="18"/>
                  </a:lnTo>
                  <a:lnTo>
                    <a:pt x="161" y="16"/>
                  </a:lnTo>
                  <a:lnTo>
                    <a:pt x="159" y="16"/>
                  </a:lnTo>
                  <a:lnTo>
                    <a:pt x="153" y="16"/>
                  </a:lnTo>
                  <a:lnTo>
                    <a:pt x="146" y="16"/>
                  </a:lnTo>
                  <a:lnTo>
                    <a:pt x="139" y="18"/>
                  </a:lnTo>
                  <a:lnTo>
                    <a:pt x="132" y="18"/>
                  </a:lnTo>
                  <a:lnTo>
                    <a:pt x="126" y="20"/>
                  </a:lnTo>
                  <a:lnTo>
                    <a:pt x="121" y="20"/>
                  </a:lnTo>
                  <a:lnTo>
                    <a:pt x="114" y="18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6"/>
                  </a:lnTo>
                  <a:lnTo>
                    <a:pt x="110" y="16"/>
                  </a:lnTo>
                  <a:lnTo>
                    <a:pt x="110" y="16"/>
                  </a:lnTo>
                  <a:lnTo>
                    <a:pt x="108" y="16"/>
                  </a:lnTo>
                  <a:lnTo>
                    <a:pt x="105" y="16"/>
                  </a:lnTo>
                  <a:lnTo>
                    <a:pt x="101" y="16"/>
                  </a:lnTo>
                  <a:lnTo>
                    <a:pt x="90" y="18"/>
                  </a:lnTo>
                  <a:lnTo>
                    <a:pt x="83" y="20"/>
                  </a:lnTo>
                  <a:lnTo>
                    <a:pt x="76" y="23"/>
                  </a:lnTo>
                  <a:lnTo>
                    <a:pt x="70" y="23"/>
                  </a:lnTo>
                  <a:lnTo>
                    <a:pt x="65" y="23"/>
                  </a:lnTo>
                  <a:lnTo>
                    <a:pt x="58" y="20"/>
                  </a:lnTo>
                  <a:lnTo>
                    <a:pt x="54" y="18"/>
                  </a:lnTo>
                  <a:lnTo>
                    <a:pt x="49" y="16"/>
                  </a:lnTo>
                  <a:lnTo>
                    <a:pt x="45" y="14"/>
                  </a:lnTo>
                  <a:lnTo>
                    <a:pt x="43" y="11"/>
                  </a:lnTo>
                  <a:lnTo>
                    <a:pt x="43" y="1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96" name="Freeform 206"/>
            <p:cNvSpPr>
              <a:spLocks/>
            </p:cNvSpPr>
            <p:nvPr/>
          </p:nvSpPr>
          <p:spPr bwMode="auto">
            <a:xfrm>
              <a:off x="7481888" y="3590925"/>
              <a:ext cx="317500" cy="96838"/>
            </a:xfrm>
            <a:custGeom>
              <a:avLst/>
              <a:gdLst>
                <a:gd name="T0" fmla="*/ 43 w 200"/>
                <a:gd name="T1" fmla="*/ 11 h 61"/>
                <a:gd name="T2" fmla="*/ 40 w 200"/>
                <a:gd name="T3" fmla="*/ 14 h 61"/>
                <a:gd name="T4" fmla="*/ 34 w 200"/>
                <a:gd name="T5" fmla="*/ 14 h 61"/>
                <a:gd name="T6" fmla="*/ 27 w 200"/>
                <a:gd name="T7" fmla="*/ 9 h 61"/>
                <a:gd name="T8" fmla="*/ 27 w 200"/>
                <a:gd name="T9" fmla="*/ 7 h 61"/>
                <a:gd name="T10" fmla="*/ 27 w 200"/>
                <a:gd name="T11" fmla="*/ 5 h 61"/>
                <a:gd name="T12" fmla="*/ 25 w 200"/>
                <a:gd name="T13" fmla="*/ 5 h 61"/>
                <a:gd name="T14" fmla="*/ 11 w 200"/>
                <a:gd name="T15" fmla="*/ 5 h 61"/>
                <a:gd name="T16" fmla="*/ 5 w 200"/>
                <a:gd name="T17" fmla="*/ 2 h 61"/>
                <a:gd name="T18" fmla="*/ 0 w 200"/>
                <a:gd name="T19" fmla="*/ 0 h 61"/>
                <a:gd name="T20" fmla="*/ 0 w 200"/>
                <a:gd name="T21" fmla="*/ 2 h 61"/>
                <a:gd name="T22" fmla="*/ 0 w 200"/>
                <a:gd name="T23" fmla="*/ 16 h 61"/>
                <a:gd name="T24" fmla="*/ 2 w 200"/>
                <a:gd name="T25" fmla="*/ 25 h 61"/>
                <a:gd name="T26" fmla="*/ 13 w 200"/>
                <a:gd name="T27" fmla="*/ 27 h 61"/>
                <a:gd name="T28" fmla="*/ 31 w 200"/>
                <a:gd name="T29" fmla="*/ 27 h 61"/>
                <a:gd name="T30" fmla="*/ 45 w 200"/>
                <a:gd name="T31" fmla="*/ 29 h 61"/>
                <a:gd name="T32" fmla="*/ 56 w 200"/>
                <a:gd name="T33" fmla="*/ 29 h 61"/>
                <a:gd name="T34" fmla="*/ 65 w 200"/>
                <a:gd name="T35" fmla="*/ 32 h 61"/>
                <a:gd name="T36" fmla="*/ 72 w 200"/>
                <a:gd name="T37" fmla="*/ 34 h 61"/>
                <a:gd name="T38" fmla="*/ 83 w 200"/>
                <a:gd name="T39" fmla="*/ 38 h 61"/>
                <a:gd name="T40" fmla="*/ 101 w 200"/>
                <a:gd name="T41" fmla="*/ 45 h 61"/>
                <a:gd name="T42" fmla="*/ 126 w 200"/>
                <a:gd name="T43" fmla="*/ 50 h 61"/>
                <a:gd name="T44" fmla="*/ 153 w 200"/>
                <a:gd name="T45" fmla="*/ 54 h 61"/>
                <a:gd name="T46" fmla="*/ 170 w 200"/>
                <a:gd name="T47" fmla="*/ 56 h 61"/>
                <a:gd name="T48" fmla="*/ 182 w 200"/>
                <a:gd name="T49" fmla="*/ 59 h 61"/>
                <a:gd name="T50" fmla="*/ 193 w 200"/>
                <a:gd name="T51" fmla="*/ 59 h 61"/>
                <a:gd name="T52" fmla="*/ 200 w 200"/>
                <a:gd name="T53" fmla="*/ 61 h 61"/>
                <a:gd name="T54" fmla="*/ 200 w 200"/>
                <a:gd name="T55" fmla="*/ 59 h 61"/>
                <a:gd name="T56" fmla="*/ 191 w 200"/>
                <a:gd name="T57" fmla="*/ 52 h 61"/>
                <a:gd name="T58" fmla="*/ 182 w 200"/>
                <a:gd name="T59" fmla="*/ 47 h 61"/>
                <a:gd name="T60" fmla="*/ 175 w 200"/>
                <a:gd name="T61" fmla="*/ 47 h 61"/>
                <a:gd name="T62" fmla="*/ 166 w 200"/>
                <a:gd name="T63" fmla="*/ 43 h 61"/>
                <a:gd name="T64" fmla="*/ 155 w 200"/>
                <a:gd name="T65" fmla="*/ 41 h 61"/>
                <a:gd name="T66" fmla="*/ 144 w 200"/>
                <a:gd name="T67" fmla="*/ 36 h 61"/>
                <a:gd name="T68" fmla="*/ 139 w 200"/>
                <a:gd name="T69" fmla="*/ 32 h 61"/>
                <a:gd name="T70" fmla="*/ 144 w 200"/>
                <a:gd name="T71" fmla="*/ 29 h 61"/>
                <a:gd name="T72" fmla="*/ 155 w 200"/>
                <a:gd name="T73" fmla="*/ 29 h 61"/>
                <a:gd name="T74" fmla="*/ 164 w 200"/>
                <a:gd name="T75" fmla="*/ 32 h 61"/>
                <a:gd name="T76" fmla="*/ 170 w 200"/>
                <a:gd name="T77" fmla="*/ 32 h 61"/>
                <a:gd name="T78" fmla="*/ 173 w 200"/>
                <a:gd name="T79" fmla="*/ 29 h 61"/>
                <a:gd name="T80" fmla="*/ 168 w 200"/>
                <a:gd name="T81" fmla="*/ 23 h 61"/>
                <a:gd name="T82" fmla="*/ 161 w 200"/>
                <a:gd name="T83" fmla="*/ 16 h 61"/>
                <a:gd name="T84" fmla="*/ 153 w 200"/>
                <a:gd name="T85" fmla="*/ 16 h 61"/>
                <a:gd name="T86" fmla="*/ 139 w 200"/>
                <a:gd name="T87" fmla="*/ 18 h 61"/>
                <a:gd name="T88" fmla="*/ 126 w 200"/>
                <a:gd name="T89" fmla="*/ 20 h 61"/>
                <a:gd name="T90" fmla="*/ 114 w 200"/>
                <a:gd name="T91" fmla="*/ 18 h 61"/>
                <a:gd name="T92" fmla="*/ 108 w 200"/>
                <a:gd name="T93" fmla="*/ 18 h 61"/>
                <a:gd name="T94" fmla="*/ 110 w 200"/>
                <a:gd name="T95" fmla="*/ 16 h 61"/>
                <a:gd name="T96" fmla="*/ 108 w 200"/>
                <a:gd name="T97" fmla="*/ 16 h 61"/>
                <a:gd name="T98" fmla="*/ 101 w 200"/>
                <a:gd name="T99" fmla="*/ 16 h 61"/>
                <a:gd name="T100" fmla="*/ 83 w 200"/>
                <a:gd name="T101" fmla="*/ 20 h 61"/>
                <a:gd name="T102" fmla="*/ 70 w 200"/>
                <a:gd name="T103" fmla="*/ 23 h 61"/>
                <a:gd name="T104" fmla="*/ 58 w 200"/>
                <a:gd name="T105" fmla="*/ 20 h 61"/>
                <a:gd name="T106" fmla="*/ 49 w 200"/>
                <a:gd name="T107" fmla="*/ 16 h 61"/>
                <a:gd name="T108" fmla="*/ 43 w 200"/>
                <a:gd name="T109" fmla="*/ 1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" h="61">
                  <a:moveTo>
                    <a:pt x="43" y="11"/>
                  </a:moveTo>
                  <a:lnTo>
                    <a:pt x="43" y="11"/>
                  </a:lnTo>
                  <a:lnTo>
                    <a:pt x="43" y="11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4" y="14"/>
                  </a:lnTo>
                  <a:lnTo>
                    <a:pt x="29" y="11"/>
                  </a:lnTo>
                  <a:lnTo>
                    <a:pt x="27" y="9"/>
                  </a:lnTo>
                  <a:lnTo>
                    <a:pt x="25" y="7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5" y="5"/>
                  </a:lnTo>
                  <a:lnTo>
                    <a:pt x="18" y="5"/>
                  </a:lnTo>
                  <a:lnTo>
                    <a:pt x="11" y="5"/>
                  </a:lnTo>
                  <a:lnTo>
                    <a:pt x="7" y="5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2" y="25"/>
                  </a:lnTo>
                  <a:lnTo>
                    <a:pt x="7" y="25"/>
                  </a:lnTo>
                  <a:lnTo>
                    <a:pt x="13" y="27"/>
                  </a:lnTo>
                  <a:lnTo>
                    <a:pt x="20" y="27"/>
                  </a:lnTo>
                  <a:lnTo>
                    <a:pt x="31" y="27"/>
                  </a:lnTo>
                  <a:lnTo>
                    <a:pt x="38" y="27"/>
                  </a:lnTo>
                  <a:lnTo>
                    <a:pt x="45" y="29"/>
                  </a:lnTo>
                  <a:lnTo>
                    <a:pt x="49" y="29"/>
                  </a:lnTo>
                  <a:lnTo>
                    <a:pt x="56" y="29"/>
                  </a:lnTo>
                  <a:lnTo>
                    <a:pt x="61" y="29"/>
                  </a:lnTo>
                  <a:lnTo>
                    <a:pt x="65" y="32"/>
                  </a:lnTo>
                  <a:lnTo>
                    <a:pt x="67" y="32"/>
                  </a:lnTo>
                  <a:lnTo>
                    <a:pt x="72" y="34"/>
                  </a:lnTo>
                  <a:lnTo>
                    <a:pt x="76" y="36"/>
                  </a:lnTo>
                  <a:lnTo>
                    <a:pt x="83" y="38"/>
                  </a:lnTo>
                  <a:lnTo>
                    <a:pt x="92" y="43"/>
                  </a:lnTo>
                  <a:lnTo>
                    <a:pt x="101" y="45"/>
                  </a:lnTo>
                  <a:lnTo>
                    <a:pt x="110" y="47"/>
                  </a:lnTo>
                  <a:lnTo>
                    <a:pt x="126" y="50"/>
                  </a:lnTo>
                  <a:lnTo>
                    <a:pt x="141" y="50"/>
                  </a:lnTo>
                  <a:lnTo>
                    <a:pt x="153" y="54"/>
                  </a:lnTo>
                  <a:lnTo>
                    <a:pt x="161" y="56"/>
                  </a:lnTo>
                  <a:lnTo>
                    <a:pt x="170" y="56"/>
                  </a:lnTo>
                  <a:lnTo>
                    <a:pt x="177" y="59"/>
                  </a:lnTo>
                  <a:lnTo>
                    <a:pt x="182" y="59"/>
                  </a:lnTo>
                  <a:lnTo>
                    <a:pt x="188" y="59"/>
                  </a:lnTo>
                  <a:lnTo>
                    <a:pt x="193" y="59"/>
                  </a:lnTo>
                  <a:lnTo>
                    <a:pt x="195" y="61"/>
                  </a:lnTo>
                  <a:lnTo>
                    <a:pt x="200" y="61"/>
                  </a:lnTo>
                  <a:lnTo>
                    <a:pt x="200" y="59"/>
                  </a:lnTo>
                  <a:lnTo>
                    <a:pt x="200" y="59"/>
                  </a:lnTo>
                  <a:lnTo>
                    <a:pt x="195" y="54"/>
                  </a:lnTo>
                  <a:lnTo>
                    <a:pt x="191" y="52"/>
                  </a:lnTo>
                  <a:lnTo>
                    <a:pt x="186" y="50"/>
                  </a:lnTo>
                  <a:lnTo>
                    <a:pt x="182" y="47"/>
                  </a:lnTo>
                  <a:lnTo>
                    <a:pt x="179" y="47"/>
                  </a:lnTo>
                  <a:lnTo>
                    <a:pt x="175" y="47"/>
                  </a:lnTo>
                  <a:lnTo>
                    <a:pt x="170" y="45"/>
                  </a:lnTo>
                  <a:lnTo>
                    <a:pt x="166" y="43"/>
                  </a:lnTo>
                  <a:lnTo>
                    <a:pt x="159" y="41"/>
                  </a:lnTo>
                  <a:lnTo>
                    <a:pt x="155" y="41"/>
                  </a:lnTo>
                  <a:lnTo>
                    <a:pt x="148" y="38"/>
                  </a:lnTo>
                  <a:lnTo>
                    <a:pt x="144" y="36"/>
                  </a:lnTo>
                  <a:lnTo>
                    <a:pt x="139" y="34"/>
                  </a:lnTo>
                  <a:lnTo>
                    <a:pt x="139" y="32"/>
                  </a:lnTo>
                  <a:lnTo>
                    <a:pt x="139" y="32"/>
                  </a:lnTo>
                  <a:lnTo>
                    <a:pt x="144" y="29"/>
                  </a:lnTo>
                  <a:lnTo>
                    <a:pt x="148" y="29"/>
                  </a:lnTo>
                  <a:lnTo>
                    <a:pt x="155" y="29"/>
                  </a:lnTo>
                  <a:lnTo>
                    <a:pt x="159" y="29"/>
                  </a:lnTo>
                  <a:lnTo>
                    <a:pt x="164" y="32"/>
                  </a:lnTo>
                  <a:lnTo>
                    <a:pt x="168" y="32"/>
                  </a:lnTo>
                  <a:lnTo>
                    <a:pt x="170" y="32"/>
                  </a:lnTo>
                  <a:lnTo>
                    <a:pt x="173" y="32"/>
                  </a:lnTo>
                  <a:lnTo>
                    <a:pt x="173" y="29"/>
                  </a:lnTo>
                  <a:lnTo>
                    <a:pt x="170" y="27"/>
                  </a:lnTo>
                  <a:lnTo>
                    <a:pt x="168" y="23"/>
                  </a:lnTo>
                  <a:lnTo>
                    <a:pt x="164" y="18"/>
                  </a:lnTo>
                  <a:lnTo>
                    <a:pt x="161" y="16"/>
                  </a:lnTo>
                  <a:lnTo>
                    <a:pt x="159" y="16"/>
                  </a:lnTo>
                  <a:lnTo>
                    <a:pt x="153" y="16"/>
                  </a:lnTo>
                  <a:lnTo>
                    <a:pt x="146" y="16"/>
                  </a:lnTo>
                  <a:lnTo>
                    <a:pt x="139" y="18"/>
                  </a:lnTo>
                  <a:lnTo>
                    <a:pt x="132" y="18"/>
                  </a:lnTo>
                  <a:lnTo>
                    <a:pt x="126" y="20"/>
                  </a:lnTo>
                  <a:lnTo>
                    <a:pt x="121" y="20"/>
                  </a:lnTo>
                  <a:lnTo>
                    <a:pt x="114" y="18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6"/>
                  </a:lnTo>
                  <a:lnTo>
                    <a:pt x="110" y="16"/>
                  </a:lnTo>
                  <a:lnTo>
                    <a:pt x="110" y="16"/>
                  </a:lnTo>
                  <a:lnTo>
                    <a:pt x="108" y="16"/>
                  </a:lnTo>
                  <a:lnTo>
                    <a:pt x="105" y="16"/>
                  </a:lnTo>
                  <a:lnTo>
                    <a:pt x="101" y="16"/>
                  </a:lnTo>
                  <a:lnTo>
                    <a:pt x="90" y="18"/>
                  </a:lnTo>
                  <a:lnTo>
                    <a:pt x="83" y="20"/>
                  </a:lnTo>
                  <a:lnTo>
                    <a:pt x="76" y="23"/>
                  </a:lnTo>
                  <a:lnTo>
                    <a:pt x="70" y="23"/>
                  </a:lnTo>
                  <a:lnTo>
                    <a:pt x="65" y="23"/>
                  </a:lnTo>
                  <a:lnTo>
                    <a:pt x="58" y="20"/>
                  </a:lnTo>
                  <a:lnTo>
                    <a:pt x="54" y="18"/>
                  </a:lnTo>
                  <a:lnTo>
                    <a:pt x="49" y="16"/>
                  </a:lnTo>
                  <a:lnTo>
                    <a:pt x="45" y="14"/>
                  </a:lnTo>
                  <a:lnTo>
                    <a:pt x="43" y="11"/>
                  </a:lnTo>
                  <a:lnTo>
                    <a:pt x="43" y="1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97" name="Freeform 207"/>
            <p:cNvSpPr>
              <a:spLocks/>
            </p:cNvSpPr>
            <p:nvPr/>
          </p:nvSpPr>
          <p:spPr bwMode="auto">
            <a:xfrm>
              <a:off x="7727950" y="3267075"/>
              <a:ext cx="163513" cy="277813"/>
            </a:xfrm>
            <a:custGeom>
              <a:avLst/>
              <a:gdLst>
                <a:gd name="T0" fmla="*/ 36 w 103"/>
                <a:gd name="T1" fmla="*/ 23 h 175"/>
                <a:gd name="T2" fmla="*/ 33 w 103"/>
                <a:gd name="T3" fmla="*/ 25 h 175"/>
                <a:gd name="T4" fmla="*/ 33 w 103"/>
                <a:gd name="T5" fmla="*/ 25 h 175"/>
                <a:gd name="T6" fmla="*/ 33 w 103"/>
                <a:gd name="T7" fmla="*/ 27 h 175"/>
                <a:gd name="T8" fmla="*/ 29 w 103"/>
                <a:gd name="T9" fmla="*/ 36 h 175"/>
                <a:gd name="T10" fmla="*/ 27 w 103"/>
                <a:gd name="T11" fmla="*/ 43 h 175"/>
                <a:gd name="T12" fmla="*/ 22 w 103"/>
                <a:gd name="T13" fmla="*/ 47 h 175"/>
                <a:gd name="T14" fmla="*/ 20 w 103"/>
                <a:gd name="T15" fmla="*/ 50 h 175"/>
                <a:gd name="T16" fmla="*/ 11 w 103"/>
                <a:gd name="T17" fmla="*/ 54 h 175"/>
                <a:gd name="T18" fmla="*/ 2 w 103"/>
                <a:gd name="T19" fmla="*/ 61 h 175"/>
                <a:gd name="T20" fmla="*/ 2 w 103"/>
                <a:gd name="T21" fmla="*/ 67 h 175"/>
                <a:gd name="T22" fmla="*/ 11 w 103"/>
                <a:gd name="T23" fmla="*/ 74 h 175"/>
                <a:gd name="T24" fmla="*/ 22 w 103"/>
                <a:gd name="T25" fmla="*/ 79 h 175"/>
                <a:gd name="T26" fmla="*/ 31 w 103"/>
                <a:gd name="T27" fmla="*/ 85 h 175"/>
                <a:gd name="T28" fmla="*/ 38 w 103"/>
                <a:gd name="T29" fmla="*/ 101 h 175"/>
                <a:gd name="T30" fmla="*/ 42 w 103"/>
                <a:gd name="T31" fmla="*/ 110 h 175"/>
                <a:gd name="T32" fmla="*/ 45 w 103"/>
                <a:gd name="T33" fmla="*/ 117 h 175"/>
                <a:gd name="T34" fmla="*/ 45 w 103"/>
                <a:gd name="T35" fmla="*/ 121 h 175"/>
                <a:gd name="T36" fmla="*/ 36 w 103"/>
                <a:gd name="T37" fmla="*/ 128 h 175"/>
                <a:gd name="T38" fmla="*/ 31 w 103"/>
                <a:gd name="T39" fmla="*/ 130 h 175"/>
                <a:gd name="T40" fmla="*/ 27 w 103"/>
                <a:gd name="T41" fmla="*/ 130 h 175"/>
                <a:gd name="T42" fmla="*/ 18 w 103"/>
                <a:gd name="T43" fmla="*/ 139 h 175"/>
                <a:gd name="T44" fmla="*/ 11 w 103"/>
                <a:gd name="T45" fmla="*/ 155 h 175"/>
                <a:gd name="T46" fmla="*/ 13 w 103"/>
                <a:gd name="T47" fmla="*/ 166 h 175"/>
                <a:gd name="T48" fmla="*/ 24 w 103"/>
                <a:gd name="T49" fmla="*/ 173 h 175"/>
                <a:gd name="T50" fmla="*/ 31 w 103"/>
                <a:gd name="T51" fmla="*/ 175 h 175"/>
                <a:gd name="T52" fmla="*/ 40 w 103"/>
                <a:gd name="T53" fmla="*/ 171 h 175"/>
                <a:gd name="T54" fmla="*/ 47 w 103"/>
                <a:gd name="T55" fmla="*/ 159 h 175"/>
                <a:gd name="T56" fmla="*/ 51 w 103"/>
                <a:gd name="T57" fmla="*/ 153 h 175"/>
                <a:gd name="T58" fmla="*/ 54 w 103"/>
                <a:gd name="T59" fmla="*/ 150 h 175"/>
                <a:gd name="T60" fmla="*/ 56 w 103"/>
                <a:gd name="T61" fmla="*/ 146 h 175"/>
                <a:gd name="T62" fmla="*/ 60 w 103"/>
                <a:gd name="T63" fmla="*/ 133 h 175"/>
                <a:gd name="T64" fmla="*/ 72 w 103"/>
                <a:gd name="T65" fmla="*/ 97 h 175"/>
                <a:gd name="T66" fmla="*/ 85 w 103"/>
                <a:gd name="T67" fmla="*/ 76 h 175"/>
                <a:gd name="T68" fmla="*/ 92 w 103"/>
                <a:gd name="T69" fmla="*/ 72 h 175"/>
                <a:gd name="T70" fmla="*/ 98 w 103"/>
                <a:gd name="T71" fmla="*/ 72 h 175"/>
                <a:gd name="T72" fmla="*/ 103 w 103"/>
                <a:gd name="T73" fmla="*/ 70 h 175"/>
                <a:gd name="T74" fmla="*/ 103 w 103"/>
                <a:gd name="T75" fmla="*/ 65 h 175"/>
                <a:gd name="T76" fmla="*/ 96 w 103"/>
                <a:gd name="T77" fmla="*/ 52 h 175"/>
                <a:gd name="T78" fmla="*/ 89 w 103"/>
                <a:gd name="T79" fmla="*/ 45 h 175"/>
                <a:gd name="T80" fmla="*/ 85 w 103"/>
                <a:gd name="T81" fmla="*/ 38 h 175"/>
                <a:gd name="T82" fmla="*/ 85 w 103"/>
                <a:gd name="T83" fmla="*/ 27 h 175"/>
                <a:gd name="T84" fmla="*/ 83 w 103"/>
                <a:gd name="T85" fmla="*/ 14 h 175"/>
                <a:gd name="T86" fmla="*/ 83 w 103"/>
                <a:gd name="T87" fmla="*/ 5 h 175"/>
                <a:gd name="T88" fmla="*/ 72 w 103"/>
                <a:gd name="T89" fmla="*/ 2 h 175"/>
                <a:gd name="T90" fmla="*/ 65 w 103"/>
                <a:gd name="T91" fmla="*/ 0 h 175"/>
                <a:gd name="T92" fmla="*/ 56 w 103"/>
                <a:gd name="T93" fmla="*/ 0 h 175"/>
                <a:gd name="T94" fmla="*/ 49 w 103"/>
                <a:gd name="T95" fmla="*/ 5 h 175"/>
                <a:gd name="T96" fmla="*/ 42 w 103"/>
                <a:gd name="T97" fmla="*/ 1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" h="175">
                  <a:moveTo>
                    <a:pt x="38" y="18"/>
                  </a:moveTo>
                  <a:lnTo>
                    <a:pt x="36" y="23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1" y="32"/>
                  </a:lnTo>
                  <a:lnTo>
                    <a:pt x="29" y="36"/>
                  </a:lnTo>
                  <a:lnTo>
                    <a:pt x="27" y="41"/>
                  </a:lnTo>
                  <a:lnTo>
                    <a:pt x="27" y="43"/>
                  </a:lnTo>
                  <a:lnTo>
                    <a:pt x="24" y="45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50"/>
                  </a:lnTo>
                  <a:lnTo>
                    <a:pt x="15" y="52"/>
                  </a:lnTo>
                  <a:lnTo>
                    <a:pt x="11" y="54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2" y="67"/>
                  </a:lnTo>
                  <a:lnTo>
                    <a:pt x="6" y="72"/>
                  </a:lnTo>
                  <a:lnTo>
                    <a:pt x="11" y="74"/>
                  </a:lnTo>
                  <a:lnTo>
                    <a:pt x="15" y="76"/>
                  </a:lnTo>
                  <a:lnTo>
                    <a:pt x="22" y="79"/>
                  </a:lnTo>
                  <a:lnTo>
                    <a:pt x="27" y="81"/>
                  </a:lnTo>
                  <a:lnTo>
                    <a:pt x="31" y="85"/>
                  </a:lnTo>
                  <a:lnTo>
                    <a:pt x="36" y="92"/>
                  </a:lnTo>
                  <a:lnTo>
                    <a:pt x="38" y="101"/>
                  </a:lnTo>
                  <a:lnTo>
                    <a:pt x="40" y="106"/>
                  </a:lnTo>
                  <a:lnTo>
                    <a:pt x="42" y="110"/>
                  </a:lnTo>
                  <a:lnTo>
                    <a:pt x="42" y="112"/>
                  </a:lnTo>
                  <a:lnTo>
                    <a:pt x="45" y="117"/>
                  </a:lnTo>
                  <a:lnTo>
                    <a:pt x="45" y="119"/>
                  </a:lnTo>
                  <a:lnTo>
                    <a:pt x="45" y="121"/>
                  </a:lnTo>
                  <a:lnTo>
                    <a:pt x="40" y="126"/>
                  </a:lnTo>
                  <a:lnTo>
                    <a:pt x="36" y="128"/>
                  </a:lnTo>
                  <a:lnTo>
                    <a:pt x="33" y="128"/>
                  </a:lnTo>
                  <a:lnTo>
                    <a:pt x="31" y="130"/>
                  </a:lnTo>
                  <a:lnTo>
                    <a:pt x="29" y="130"/>
                  </a:lnTo>
                  <a:lnTo>
                    <a:pt x="27" y="130"/>
                  </a:lnTo>
                  <a:lnTo>
                    <a:pt x="22" y="135"/>
                  </a:lnTo>
                  <a:lnTo>
                    <a:pt x="18" y="139"/>
                  </a:lnTo>
                  <a:lnTo>
                    <a:pt x="13" y="146"/>
                  </a:lnTo>
                  <a:lnTo>
                    <a:pt x="11" y="155"/>
                  </a:lnTo>
                  <a:lnTo>
                    <a:pt x="9" y="162"/>
                  </a:lnTo>
                  <a:lnTo>
                    <a:pt x="13" y="166"/>
                  </a:lnTo>
                  <a:lnTo>
                    <a:pt x="20" y="168"/>
                  </a:lnTo>
                  <a:lnTo>
                    <a:pt x="24" y="173"/>
                  </a:lnTo>
                  <a:lnTo>
                    <a:pt x="29" y="175"/>
                  </a:lnTo>
                  <a:lnTo>
                    <a:pt x="31" y="175"/>
                  </a:lnTo>
                  <a:lnTo>
                    <a:pt x="36" y="175"/>
                  </a:lnTo>
                  <a:lnTo>
                    <a:pt x="40" y="171"/>
                  </a:lnTo>
                  <a:lnTo>
                    <a:pt x="42" y="166"/>
                  </a:lnTo>
                  <a:lnTo>
                    <a:pt x="47" y="159"/>
                  </a:lnTo>
                  <a:lnTo>
                    <a:pt x="49" y="155"/>
                  </a:lnTo>
                  <a:lnTo>
                    <a:pt x="51" y="153"/>
                  </a:lnTo>
                  <a:lnTo>
                    <a:pt x="51" y="153"/>
                  </a:lnTo>
                  <a:lnTo>
                    <a:pt x="54" y="150"/>
                  </a:lnTo>
                  <a:lnTo>
                    <a:pt x="54" y="148"/>
                  </a:lnTo>
                  <a:lnTo>
                    <a:pt x="56" y="146"/>
                  </a:lnTo>
                  <a:lnTo>
                    <a:pt x="58" y="141"/>
                  </a:lnTo>
                  <a:lnTo>
                    <a:pt x="60" y="133"/>
                  </a:lnTo>
                  <a:lnTo>
                    <a:pt x="67" y="110"/>
                  </a:lnTo>
                  <a:lnTo>
                    <a:pt x="72" y="97"/>
                  </a:lnTo>
                  <a:lnTo>
                    <a:pt x="80" y="81"/>
                  </a:lnTo>
                  <a:lnTo>
                    <a:pt x="85" y="76"/>
                  </a:lnTo>
                  <a:lnTo>
                    <a:pt x="89" y="74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98" y="72"/>
                  </a:lnTo>
                  <a:lnTo>
                    <a:pt x="101" y="70"/>
                  </a:lnTo>
                  <a:lnTo>
                    <a:pt x="103" y="70"/>
                  </a:lnTo>
                  <a:lnTo>
                    <a:pt x="103" y="67"/>
                  </a:lnTo>
                  <a:lnTo>
                    <a:pt x="103" y="65"/>
                  </a:lnTo>
                  <a:lnTo>
                    <a:pt x="101" y="59"/>
                  </a:lnTo>
                  <a:lnTo>
                    <a:pt x="96" y="52"/>
                  </a:lnTo>
                  <a:lnTo>
                    <a:pt x="92" y="47"/>
                  </a:lnTo>
                  <a:lnTo>
                    <a:pt x="89" y="45"/>
                  </a:lnTo>
                  <a:lnTo>
                    <a:pt x="87" y="41"/>
                  </a:lnTo>
                  <a:lnTo>
                    <a:pt x="85" y="38"/>
                  </a:lnTo>
                  <a:lnTo>
                    <a:pt x="85" y="34"/>
                  </a:lnTo>
                  <a:lnTo>
                    <a:pt x="85" y="27"/>
                  </a:lnTo>
                  <a:lnTo>
                    <a:pt x="83" y="18"/>
                  </a:lnTo>
                  <a:lnTo>
                    <a:pt x="83" y="14"/>
                  </a:lnTo>
                  <a:lnTo>
                    <a:pt x="83" y="9"/>
                  </a:lnTo>
                  <a:lnTo>
                    <a:pt x="83" y="5"/>
                  </a:lnTo>
                  <a:lnTo>
                    <a:pt x="76" y="2"/>
                  </a:lnTo>
                  <a:lnTo>
                    <a:pt x="72" y="2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1" y="2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2" y="11"/>
                  </a:lnTo>
                  <a:lnTo>
                    <a:pt x="38" y="1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98" name="Freeform 208"/>
            <p:cNvSpPr>
              <a:spLocks/>
            </p:cNvSpPr>
            <p:nvPr/>
          </p:nvSpPr>
          <p:spPr bwMode="auto">
            <a:xfrm>
              <a:off x="7727950" y="3267075"/>
              <a:ext cx="163513" cy="277813"/>
            </a:xfrm>
            <a:custGeom>
              <a:avLst/>
              <a:gdLst>
                <a:gd name="T0" fmla="*/ 36 w 103"/>
                <a:gd name="T1" fmla="*/ 23 h 175"/>
                <a:gd name="T2" fmla="*/ 33 w 103"/>
                <a:gd name="T3" fmla="*/ 25 h 175"/>
                <a:gd name="T4" fmla="*/ 33 w 103"/>
                <a:gd name="T5" fmla="*/ 25 h 175"/>
                <a:gd name="T6" fmla="*/ 33 w 103"/>
                <a:gd name="T7" fmla="*/ 27 h 175"/>
                <a:gd name="T8" fmla="*/ 29 w 103"/>
                <a:gd name="T9" fmla="*/ 36 h 175"/>
                <a:gd name="T10" fmla="*/ 27 w 103"/>
                <a:gd name="T11" fmla="*/ 43 h 175"/>
                <a:gd name="T12" fmla="*/ 22 w 103"/>
                <a:gd name="T13" fmla="*/ 47 h 175"/>
                <a:gd name="T14" fmla="*/ 20 w 103"/>
                <a:gd name="T15" fmla="*/ 50 h 175"/>
                <a:gd name="T16" fmla="*/ 11 w 103"/>
                <a:gd name="T17" fmla="*/ 54 h 175"/>
                <a:gd name="T18" fmla="*/ 2 w 103"/>
                <a:gd name="T19" fmla="*/ 61 h 175"/>
                <a:gd name="T20" fmla="*/ 2 w 103"/>
                <a:gd name="T21" fmla="*/ 67 h 175"/>
                <a:gd name="T22" fmla="*/ 11 w 103"/>
                <a:gd name="T23" fmla="*/ 74 h 175"/>
                <a:gd name="T24" fmla="*/ 22 w 103"/>
                <a:gd name="T25" fmla="*/ 79 h 175"/>
                <a:gd name="T26" fmla="*/ 31 w 103"/>
                <a:gd name="T27" fmla="*/ 85 h 175"/>
                <a:gd name="T28" fmla="*/ 38 w 103"/>
                <a:gd name="T29" fmla="*/ 101 h 175"/>
                <a:gd name="T30" fmla="*/ 42 w 103"/>
                <a:gd name="T31" fmla="*/ 110 h 175"/>
                <a:gd name="T32" fmla="*/ 45 w 103"/>
                <a:gd name="T33" fmla="*/ 117 h 175"/>
                <a:gd name="T34" fmla="*/ 45 w 103"/>
                <a:gd name="T35" fmla="*/ 121 h 175"/>
                <a:gd name="T36" fmla="*/ 36 w 103"/>
                <a:gd name="T37" fmla="*/ 128 h 175"/>
                <a:gd name="T38" fmla="*/ 31 w 103"/>
                <a:gd name="T39" fmla="*/ 130 h 175"/>
                <a:gd name="T40" fmla="*/ 27 w 103"/>
                <a:gd name="T41" fmla="*/ 130 h 175"/>
                <a:gd name="T42" fmla="*/ 18 w 103"/>
                <a:gd name="T43" fmla="*/ 139 h 175"/>
                <a:gd name="T44" fmla="*/ 11 w 103"/>
                <a:gd name="T45" fmla="*/ 155 h 175"/>
                <a:gd name="T46" fmla="*/ 13 w 103"/>
                <a:gd name="T47" fmla="*/ 166 h 175"/>
                <a:gd name="T48" fmla="*/ 24 w 103"/>
                <a:gd name="T49" fmla="*/ 173 h 175"/>
                <a:gd name="T50" fmla="*/ 31 w 103"/>
                <a:gd name="T51" fmla="*/ 175 h 175"/>
                <a:gd name="T52" fmla="*/ 40 w 103"/>
                <a:gd name="T53" fmla="*/ 171 h 175"/>
                <a:gd name="T54" fmla="*/ 47 w 103"/>
                <a:gd name="T55" fmla="*/ 159 h 175"/>
                <a:gd name="T56" fmla="*/ 51 w 103"/>
                <a:gd name="T57" fmla="*/ 153 h 175"/>
                <a:gd name="T58" fmla="*/ 54 w 103"/>
                <a:gd name="T59" fmla="*/ 150 h 175"/>
                <a:gd name="T60" fmla="*/ 56 w 103"/>
                <a:gd name="T61" fmla="*/ 146 h 175"/>
                <a:gd name="T62" fmla="*/ 60 w 103"/>
                <a:gd name="T63" fmla="*/ 133 h 175"/>
                <a:gd name="T64" fmla="*/ 72 w 103"/>
                <a:gd name="T65" fmla="*/ 97 h 175"/>
                <a:gd name="T66" fmla="*/ 85 w 103"/>
                <a:gd name="T67" fmla="*/ 76 h 175"/>
                <a:gd name="T68" fmla="*/ 92 w 103"/>
                <a:gd name="T69" fmla="*/ 72 h 175"/>
                <a:gd name="T70" fmla="*/ 98 w 103"/>
                <a:gd name="T71" fmla="*/ 72 h 175"/>
                <a:gd name="T72" fmla="*/ 103 w 103"/>
                <a:gd name="T73" fmla="*/ 70 h 175"/>
                <a:gd name="T74" fmla="*/ 103 w 103"/>
                <a:gd name="T75" fmla="*/ 65 h 175"/>
                <a:gd name="T76" fmla="*/ 96 w 103"/>
                <a:gd name="T77" fmla="*/ 52 h 175"/>
                <a:gd name="T78" fmla="*/ 89 w 103"/>
                <a:gd name="T79" fmla="*/ 45 h 175"/>
                <a:gd name="T80" fmla="*/ 85 w 103"/>
                <a:gd name="T81" fmla="*/ 38 h 175"/>
                <a:gd name="T82" fmla="*/ 85 w 103"/>
                <a:gd name="T83" fmla="*/ 27 h 175"/>
                <a:gd name="T84" fmla="*/ 83 w 103"/>
                <a:gd name="T85" fmla="*/ 14 h 175"/>
                <a:gd name="T86" fmla="*/ 83 w 103"/>
                <a:gd name="T87" fmla="*/ 5 h 175"/>
                <a:gd name="T88" fmla="*/ 72 w 103"/>
                <a:gd name="T89" fmla="*/ 2 h 175"/>
                <a:gd name="T90" fmla="*/ 65 w 103"/>
                <a:gd name="T91" fmla="*/ 0 h 175"/>
                <a:gd name="T92" fmla="*/ 56 w 103"/>
                <a:gd name="T93" fmla="*/ 0 h 175"/>
                <a:gd name="T94" fmla="*/ 49 w 103"/>
                <a:gd name="T95" fmla="*/ 5 h 175"/>
                <a:gd name="T96" fmla="*/ 42 w 103"/>
                <a:gd name="T97" fmla="*/ 1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" h="175">
                  <a:moveTo>
                    <a:pt x="38" y="18"/>
                  </a:moveTo>
                  <a:lnTo>
                    <a:pt x="36" y="23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1" y="32"/>
                  </a:lnTo>
                  <a:lnTo>
                    <a:pt x="29" y="36"/>
                  </a:lnTo>
                  <a:lnTo>
                    <a:pt x="27" y="41"/>
                  </a:lnTo>
                  <a:lnTo>
                    <a:pt x="27" y="43"/>
                  </a:lnTo>
                  <a:lnTo>
                    <a:pt x="24" y="45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50"/>
                  </a:lnTo>
                  <a:lnTo>
                    <a:pt x="15" y="52"/>
                  </a:lnTo>
                  <a:lnTo>
                    <a:pt x="11" y="54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2" y="67"/>
                  </a:lnTo>
                  <a:lnTo>
                    <a:pt x="6" y="72"/>
                  </a:lnTo>
                  <a:lnTo>
                    <a:pt x="11" y="74"/>
                  </a:lnTo>
                  <a:lnTo>
                    <a:pt x="15" y="76"/>
                  </a:lnTo>
                  <a:lnTo>
                    <a:pt x="22" y="79"/>
                  </a:lnTo>
                  <a:lnTo>
                    <a:pt x="27" y="81"/>
                  </a:lnTo>
                  <a:lnTo>
                    <a:pt x="31" y="85"/>
                  </a:lnTo>
                  <a:lnTo>
                    <a:pt x="36" y="92"/>
                  </a:lnTo>
                  <a:lnTo>
                    <a:pt x="38" y="101"/>
                  </a:lnTo>
                  <a:lnTo>
                    <a:pt x="40" y="106"/>
                  </a:lnTo>
                  <a:lnTo>
                    <a:pt x="42" y="110"/>
                  </a:lnTo>
                  <a:lnTo>
                    <a:pt x="42" y="112"/>
                  </a:lnTo>
                  <a:lnTo>
                    <a:pt x="45" y="117"/>
                  </a:lnTo>
                  <a:lnTo>
                    <a:pt x="45" y="119"/>
                  </a:lnTo>
                  <a:lnTo>
                    <a:pt x="45" y="121"/>
                  </a:lnTo>
                  <a:lnTo>
                    <a:pt x="40" y="126"/>
                  </a:lnTo>
                  <a:lnTo>
                    <a:pt x="36" y="128"/>
                  </a:lnTo>
                  <a:lnTo>
                    <a:pt x="33" y="128"/>
                  </a:lnTo>
                  <a:lnTo>
                    <a:pt x="31" y="130"/>
                  </a:lnTo>
                  <a:lnTo>
                    <a:pt x="29" y="130"/>
                  </a:lnTo>
                  <a:lnTo>
                    <a:pt x="27" y="130"/>
                  </a:lnTo>
                  <a:lnTo>
                    <a:pt x="22" y="135"/>
                  </a:lnTo>
                  <a:lnTo>
                    <a:pt x="18" y="139"/>
                  </a:lnTo>
                  <a:lnTo>
                    <a:pt x="13" y="146"/>
                  </a:lnTo>
                  <a:lnTo>
                    <a:pt x="11" y="155"/>
                  </a:lnTo>
                  <a:lnTo>
                    <a:pt x="9" y="162"/>
                  </a:lnTo>
                  <a:lnTo>
                    <a:pt x="13" y="166"/>
                  </a:lnTo>
                  <a:lnTo>
                    <a:pt x="20" y="168"/>
                  </a:lnTo>
                  <a:lnTo>
                    <a:pt x="24" y="173"/>
                  </a:lnTo>
                  <a:lnTo>
                    <a:pt x="29" y="175"/>
                  </a:lnTo>
                  <a:lnTo>
                    <a:pt x="31" y="175"/>
                  </a:lnTo>
                  <a:lnTo>
                    <a:pt x="36" y="175"/>
                  </a:lnTo>
                  <a:lnTo>
                    <a:pt x="40" y="171"/>
                  </a:lnTo>
                  <a:lnTo>
                    <a:pt x="42" y="166"/>
                  </a:lnTo>
                  <a:lnTo>
                    <a:pt x="47" y="159"/>
                  </a:lnTo>
                  <a:lnTo>
                    <a:pt x="49" y="155"/>
                  </a:lnTo>
                  <a:lnTo>
                    <a:pt x="51" y="153"/>
                  </a:lnTo>
                  <a:lnTo>
                    <a:pt x="51" y="153"/>
                  </a:lnTo>
                  <a:lnTo>
                    <a:pt x="54" y="150"/>
                  </a:lnTo>
                  <a:lnTo>
                    <a:pt x="54" y="148"/>
                  </a:lnTo>
                  <a:lnTo>
                    <a:pt x="56" y="146"/>
                  </a:lnTo>
                  <a:lnTo>
                    <a:pt x="58" y="141"/>
                  </a:lnTo>
                  <a:lnTo>
                    <a:pt x="60" y="133"/>
                  </a:lnTo>
                  <a:lnTo>
                    <a:pt x="67" y="110"/>
                  </a:lnTo>
                  <a:lnTo>
                    <a:pt x="72" y="97"/>
                  </a:lnTo>
                  <a:lnTo>
                    <a:pt x="80" y="81"/>
                  </a:lnTo>
                  <a:lnTo>
                    <a:pt x="85" y="76"/>
                  </a:lnTo>
                  <a:lnTo>
                    <a:pt x="89" y="74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98" y="72"/>
                  </a:lnTo>
                  <a:lnTo>
                    <a:pt x="101" y="70"/>
                  </a:lnTo>
                  <a:lnTo>
                    <a:pt x="103" y="70"/>
                  </a:lnTo>
                  <a:lnTo>
                    <a:pt x="103" y="67"/>
                  </a:lnTo>
                  <a:lnTo>
                    <a:pt x="103" y="65"/>
                  </a:lnTo>
                  <a:lnTo>
                    <a:pt x="101" y="59"/>
                  </a:lnTo>
                  <a:lnTo>
                    <a:pt x="96" y="52"/>
                  </a:lnTo>
                  <a:lnTo>
                    <a:pt x="92" y="47"/>
                  </a:lnTo>
                  <a:lnTo>
                    <a:pt x="89" y="45"/>
                  </a:lnTo>
                  <a:lnTo>
                    <a:pt x="87" y="41"/>
                  </a:lnTo>
                  <a:lnTo>
                    <a:pt x="85" y="38"/>
                  </a:lnTo>
                  <a:lnTo>
                    <a:pt x="85" y="34"/>
                  </a:lnTo>
                  <a:lnTo>
                    <a:pt x="85" y="27"/>
                  </a:lnTo>
                  <a:lnTo>
                    <a:pt x="83" y="18"/>
                  </a:lnTo>
                  <a:lnTo>
                    <a:pt x="83" y="14"/>
                  </a:lnTo>
                  <a:lnTo>
                    <a:pt x="83" y="9"/>
                  </a:lnTo>
                  <a:lnTo>
                    <a:pt x="83" y="5"/>
                  </a:lnTo>
                  <a:lnTo>
                    <a:pt x="76" y="2"/>
                  </a:lnTo>
                  <a:lnTo>
                    <a:pt x="72" y="2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1" y="2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2" y="11"/>
                  </a:lnTo>
                  <a:lnTo>
                    <a:pt x="38" y="1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699" name="Freeform 209"/>
            <p:cNvSpPr>
              <a:spLocks/>
            </p:cNvSpPr>
            <p:nvPr/>
          </p:nvSpPr>
          <p:spPr bwMode="auto">
            <a:xfrm>
              <a:off x="7578725" y="3360737"/>
              <a:ext cx="220663" cy="163513"/>
            </a:xfrm>
            <a:custGeom>
              <a:avLst/>
              <a:gdLst>
                <a:gd name="T0" fmla="*/ 139 w 139"/>
                <a:gd name="T1" fmla="*/ 62 h 103"/>
                <a:gd name="T2" fmla="*/ 139 w 139"/>
                <a:gd name="T3" fmla="*/ 58 h 103"/>
                <a:gd name="T4" fmla="*/ 136 w 139"/>
                <a:gd name="T5" fmla="*/ 51 h 103"/>
                <a:gd name="T6" fmla="*/ 132 w 139"/>
                <a:gd name="T7" fmla="*/ 42 h 103"/>
                <a:gd name="T8" fmla="*/ 125 w 139"/>
                <a:gd name="T9" fmla="*/ 26 h 103"/>
                <a:gd name="T10" fmla="*/ 116 w 139"/>
                <a:gd name="T11" fmla="*/ 20 h 103"/>
                <a:gd name="T12" fmla="*/ 105 w 139"/>
                <a:gd name="T13" fmla="*/ 15 h 103"/>
                <a:gd name="T14" fmla="*/ 96 w 139"/>
                <a:gd name="T15" fmla="*/ 8 h 103"/>
                <a:gd name="T16" fmla="*/ 92 w 139"/>
                <a:gd name="T17" fmla="*/ 6 h 103"/>
                <a:gd name="T18" fmla="*/ 89 w 139"/>
                <a:gd name="T19" fmla="*/ 8 h 103"/>
                <a:gd name="T20" fmla="*/ 89 w 139"/>
                <a:gd name="T21" fmla="*/ 6 h 103"/>
                <a:gd name="T22" fmla="*/ 92 w 139"/>
                <a:gd name="T23" fmla="*/ 2 h 103"/>
                <a:gd name="T24" fmla="*/ 87 w 139"/>
                <a:gd name="T25" fmla="*/ 0 h 103"/>
                <a:gd name="T26" fmla="*/ 80 w 139"/>
                <a:gd name="T27" fmla="*/ 2 h 103"/>
                <a:gd name="T28" fmla="*/ 76 w 139"/>
                <a:gd name="T29" fmla="*/ 2 h 103"/>
                <a:gd name="T30" fmla="*/ 67 w 139"/>
                <a:gd name="T31" fmla="*/ 6 h 103"/>
                <a:gd name="T32" fmla="*/ 58 w 139"/>
                <a:gd name="T33" fmla="*/ 11 h 103"/>
                <a:gd name="T34" fmla="*/ 53 w 139"/>
                <a:gd name="T35" fmla="*/ 13 h 103"/>
                <a:gd name="T36" fmla="*/ 47 w 139"/>
                <a:gd name="T37" fmla="*/ 17 h 103"/>
                <a:gd name="T38" fmla="*/ 40 w 139"/>
                <a:gd name="T39" fmla="*/ 20 h 103"/>
                <a:gd name="T40" fmla="*/ 31 w 139"/>
                <a:gd name="T41" fmla="*/ 17 h 103"/>
                <a:gd name="T42" fmla="*/ 20 w 139"/>
                <a:gd name="T43" fmla="*/ 8 h 103"/>
                <a:gd name="T44" fmla="*/ 4 w 139"/>
                <a:gd name="T45" fmla="*/ 11 h 103"/>
                <a:gd name="T46" fmla="*/ 0 w 139"/>
                <a:gd name="T47" fmla="*/ 24 h 103"/>
                <a:gd name="T48" fmla="*/ 4 w 139"/>
                <a:gd name="T49" fmla="*/ 35 h 103"/>
                <a:gd name="T50" fmla="*/ 11 w 139"/>
                <a:gd name="T51" fmla="*/ 44 h 103"/>
                <a:gd name="T52" fmla="*/ 20 w 139"/>
                <a:gd name="T53" fmla="*/ 51 h 103"/>
                <a:gd name="T54" fmla="*/ 24 w 139"/>
                <a:gd name="T55" fmla="*/ 58 h 103"/>
                <a:gd name="T56" fmla="*/ 24 w 139"/>
                <a:gd name="T57" fmla="*/ 69 h 103"/>
                <a:gd name="T58" fmla="*/ 26 w 139"/>
                <a:gd name="T59" fmla="*/ 78 h 103"/>
                <a:gd name="T60" fmla="*/ 33 w 139"/>
                <a:gd name="T61" fmla="*/ 82 h 103"/>
                <a:gd name="T62" fmla="*/ 49 w 139"/>
                <a:gd name="T63" fmla="*/ 87 h 103"/>
                <a:gd name="T64" fmla="*/ 60 w 139"/>
                <a:gd name="T65" fmla="*/ 87 h 103"/>
                <a:gd name="T66" fmla="*/ 67 w 139"/>
                <a:gd name="T67" fmla="*/ 89 h 103"/>
                <a:gd name="T68" fmla="*/ 76 w 139"/>
                <a:gd name="T69" fmla="*/ 91 h 103"/>
                <a:gd name="T70" fmla="*/ 78 w 139"/>
                <a:gd name="T71" fmla="*/ 94 h 103"/>
                <a:gd name="T72" fmla="*/ 85 w 139"/>
                <a:gd name="T73" fmla="*/ 98 h 103"/>
                <a:gd name="T74" fmla="*/ 96 w 139"/>
                <a:gd name="T75" fmla="*/ 100 h 103"/>
                <a:gd name="T76" fmla="*/ 105 w 139"/>
                <a:gd name="T77" fmla="*/ 96 h 103"/>
                <a:gd name="T78" fmla="*/ 112 w 139"/>
                <a:gd name="T79" fmla="*/ 80 h 103"/>
                <a:gd name="T80" fmla="*/ 121 w 139"/>
                <a:gd name="T81" fmla="*/ 71 h 103"/>
                <a:gd name="T82" fmla="*/ 125 w 139"/>
                <a:gd name="T83" fmla="*/ 71 h 103"/>
                <a:gd name="T84" fmla="*/ 130 w 139"/>
                <a:gd name="T85" fmla="*/ 6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9" h="103">
                  <a:moveTo>
                    <a:pt x="134" y="67"/>
                  </a:moveTo>
                  <a:lnTo>
                    <a:pt x="139" y="62"/>
                  </a:lnTo>
                  <a:lnTo>
                    <a:pt x="139" y="60"/>
                  </a:lnTo>
                  <a:lnTo>
                    <a:pt x="139" y="58"/>
                  </a:lnTo>
                  <a:lnTo>
                    <a:pt x="136" y="53"/>
                  </a:lnTo>
                  <a:lnTo>
                    <a:pt x="136" y="51"/>
                  </a:lnTo>
                  <a:lnTo>
                    <a:pt x="134" y="47"/>
                  </a:lnTo>
                  <a:lnTo>
                    <a:pt x="132" y="42"/>
                  </a:lnTo>
                  <a:lnTo>
                    <a:pt x="130" y="33"/>
                  </a:lnTo>
                  <a:lnTo>
                    <a:pt x="125" y="26"/>
                  </a:lnTo>
                  <a:lnTo>
                    <a:pt x="121" y="22"/>
                  </a:lnTo>
                  <a:lnTo>
                    <a:pt x="116" y="20"/>
                  </a:lnTo>
                  <a:lnTo>
                    <a:pt x="109" y="17"/>
                  </a:lnTo>
                  <a:lnTo>
                    <a:pt x="105" y="15"/>
                  </a:lnTo>
                  <a:lnTo>
                    <a:pt x="100" y="13"/>
                  </a:lnTo>
                  <a:lnTo>
                    <a:pt x="96" y="8"/>
                  </a:lnTo>
                  <a:lnTo>
                    <a:pt x="94" y="4"/>
                  </a:lnTo>
                  <a:lnTo>
                    <a:pt x="92" y="6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92" y="4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6" y="2"/>
                  </a:lnTo>
                  <a:lnTo>
                    <a:pt x="71" y="4"/>
                  </a:lnTo>
                  <a:lnTo>
                    <a:pt x="67" y="6"/>
                  </a:lnTo>
                  <a:lnTo>
                    <a:pt x="60" y="8"/>
                  </a:lnTo>
                  <a:lnTo>
                    <a:pt x="58" y="11"/>
                  </a:lnTo>
                  <a:lnTo>
                    <a:pt x="56" y="11"/>
                  </a:lnTo>
                  <a:lnTo>
                    <a:pt x="53" y="13"/>
                  </a:lnTo>
                  <a:lnTo>
                    <a:pt x="51" y="15"/>
                  </a:lnTo>
                  <a:lnTo>
                    <a:pt x="47" y="17"/>
                  </a:lnTo>
                  <a:lnTo>
                    <a:pt x="42" y="20"/>
                  </a:lnTo>
                  <a:lnTo>
                    <a:pt x="40" y="20"/>
                  </a:lnTo>
                  <a:lnTo>
                    <a:pt x="35" y="20"/>
                  </a:lnTo>
                  <a:lnTo>
                    <a:pt x="31" y="17"/>
                  </a:lnTo>
                  <a:lnTo>
                    <a:pt x="26" y="13"/>
                  </a:lnTo>
                  <a:lnTo>
                    <a:pt x="20" y="8"/>
                  </a:lnTo>
                  <a:lnTo>
                    <a:pt x="9" y="2"/>
                  </a:lnTo>
                  <a:lnTo>
                    <a:pt x="4" y="11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4" y="35"/>
                  </a:lnTo>
                  <a:lnTo>
                    <a:pt x="6" y="42"/>
                  </a:lnTo>
                  <a:lnTo>
                    <a:pt x="11" y="44"/>
                  </a:lnTo>
                  <a:lnTo>
                    <a:pt x="15" y="49"/>
                  </a:lnTo>
                  <a:lnTo>
                    <a:pt x="20" y="51"/>
                  </a:lnTo>
                  <a:lnTo>
                    <a:pt x="22" y="53"/>
                  </a:lnTo>
                  <a:lnTo>
                    <a:pt x="24" y="58"/>
                  </a:lnTo>
                  <a:lnTo>
                    <a:pt x="24" y="62"/>
                  </a:lnTo>
                  <a:lnTo>
                    <a:pt x="24" y="69"/>
                  </a:lnTo>
                  <a:lnTo>
                    <a:pt x="24" y="74"/>
                  </a:lnTo>
                  <a:lnTo>
                    <a:pt x="26" y="78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2" y="85"/>
                  </a:lnTo>
                  <a:lnTo>
                    <a:pt x="49" y="87"/>
                  </a:lnTo>
                  <a:lnTo>
                    <a:pt x="56" y="87"/>
                  </a:lnTo>
                  <a:lnTo>
                    <a:pt x="60" y="87"/>
                  </a:lnTo>
                  <a:lnTo>
                    <a:pt x="62" y="89"/>
                  </a:lnTo>
                  <a:lnTo>
                    <a:pt x="67" y="89"/>
                  </a:lnTo>
                  <a:lnTo>
                    <a:pt x="71" y="91"/>
                  </a:lnTo>
                  <a:lnTo>
                    <a:pt x="76" y="91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80" y="96"/>
                  </a:lnTo>
                  <a:lnTo>
                    <a:pt x="85" y="98"/>
                  </a:lnTo>
                  <a:lnTo>
                    <a:pt x="89" y="98"/>
                  </a:lnTo>
                  <a:lnTo>
                    <a:pt x="96" y="100"/>
                  </a:lnTo>
                  <a:lnTo>
                    <a:pt x="103" y="103"/>
                  </a:lnTo>
                  <a:lnTo>
                    <a:pt x="105" y="96"/>
                  </a:lnTo>
                  <a:lnTo>
                    <a:pt x="107" y="87"/>
                  </a:lnTo>
                  <a:lnTo>
                    <a:pt x="112" y="80"/>
                  </a:lnTo>
                  <a:lnTo>
                    <a:pt x="116" y="76"/>
                  </a:lnTo>
                  <a:lnTo>
                    <a:pt x="121" y="71"/>
                  </a:lnTo>
                  <a:lnTo>
                    <a:pt x="123" y="71"/>
                  </a:lnTo>
                  <a:lnTo>
                    <a:pt x="125" y="71"/>
                  </a:lnTo>
                  <a:lnTo>
                    <a:pt x="127" y="69"/>
                  </a:lnTo>
                  <a:lnTo>
                    <a:pt x="130" y="69"/>
                  </a:lnTo>
                  <a:lnTo>
                    <a:pt x="134" y="6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00" name="Freeform 210"/>
            <p:cNvSpPr>
              <a:spLocks/>
            </p:cNvSpPr>
            <p:nvPr/>
          </p:nvSpPr>
          <p:spPr bwMode="auto">
            <a:xfrm>
              <a:off x="7578725" y="3360737"/>
              <a:ext cx="220663" cy="163513"/>
            </a:xfrm>
            <a:custGeom>
              <a:avLst/>
              <a:gdLst>
                <a:gd name="T0" fmla="*/ 139 w 139"/>
                <a:gd name="T1" fmla="*/ 62 h 103"/>
                <a:gd name="T2" fmla="*/ 139 w 139"/>
                <a:gd name="T3" fmla="*/ 58 h 103"/>
                <a:gd name="T4" fmla="*/ 136 w 139"/>
                <a:gd name="T5" fmla="*/ 51 h 103"/>
                <a:gd name="T6" fmla="*/ 132 w 139"/>
                <a:gd name="T7" fmla="*/ 42 h 103"/>
                <a:gd name="T8" fmla="*/ 125 w 139"/>
                <a:gd name="T9" fmla="*/ 26 h 103"/>
                <a:gd name="T10" fmla="*/ 116 w 139"/>
                <a:gd name="T11" fmla="*/ 20 h 103"/>
                <a:gd name="T12" fmla="*/ 105 w 139"/>
                <a:gd name="T13" fmla="*/ 15 h 103"/>
                <a:gd name="T14" fmla="*/ 96 w 139"/>
                <a:gd name="T15" fmla="*/ 8 h 103"/>
                <a:gd name="T16" fmla="*/ 92 w 139"/>
                <a:gd name="T17" fmla="*/ 6 h 103"/>
                <a:gd name="T18" fmla="*/ 89 w 139"/>
                <a:gd name="T19" fmla="*/ 8 h 103"/>
                <a:gd name="T20" fmla="*/ 89 w 139"/>
                <a:gd name="T21" fmla="*/ 6 h 103"/>
                <a:gd name="T22" fmla="*/ 92 w 139"/>
                <a:gd name="T23" fmla="*/ 2 h 103"/>
                <a:gd name="T24" fmla="*/ 87 w 139"/>
                <a:gd name="T25" fmla="*/ 0 h 103"/>
                <a:gd name="T26" fmla="*/ 80 w 139"/>
                <a:gd name="T27" fmla="*/ 2 h 103"/>
                <a:gd name="T28" fmla="*/ 76 w 139"/>
                <a:gd name="T29" fmla="*/ 2 h 103"/>
                <a:gd name="T30" fmla="*/ 67 w 139"/>
                <a:gd name="T31" fmla="*/ 6 h 103"/>
                <a:gd name="T32" fmla="*/ 58 w 139"/>
                <a:gd name="T33" fmla="*/ 11 h 103"/>
                <a:gd name="T34" fmla="*/ 53 w 139"/>
                <a:gd name="T35" fmla="*/ 13 h 103"/>
                <a:gd name="T36" fmla="*/ 47 w 139"/>
                <a:gd name="T37" fmla="*/ 17 h 103"/>
                <a:gd name="T38" fmla="*/ 40 w 139"/>
                <a:gd name="T39" fmla="*/ 20 h 103"/>
                <a:gd name="T40" fmla="*/ 31 w 139"/>
                <a:gd name="T41" fmla="*/ 17 h 103"/>
                <a:gd name="T42" fmla="*/ 20 w 139"/>
                <a:gd name="T43" fmla="*/ 8 h 103"/>
                <a:gd name="T44" fmla="*/ 4 w 139"/>
                <a:gd name="T45" fmla="*/ 11 h 103"/>
                <a:gd name="T46" fmla="*/ 0 w 139"/>
                <a:gd name="T47" fmla="*/ 24 h 103"/>
                <a:gd name="T48" fmla="*/ 4 w 139"/>
                <a:gd name="T49" fmla="*/ 35 h 103"/>
                <a:gd name="T50" fmla="*/ 11 w 139"/>
                <a:gd name="T51" fmla="*/ 44 h 103"/>
                <a:gd name="T52" fmla="*/ 20 w 139"/>
                <a:gd name="T53" fmla="*/ 51 h 103"/>
                <a:gd name="T54" fmla="*/ 24 w 139"/>
                <a:gd name="T55" fmla="*/ 58 h 103"/>
                <a:gd name="T56" fmla="*/ 24 w 139"/>
                <a:gd name="T57" fmla="*/ 69 h 103"/>
                <a:gd name="T58" fmla="*/ 26 w 139"/>
                <a:gd name="T59" fmla="*/ 78 h 103"/>
                <a:gd name="T60" fmla="*/ 33 w 139"/>
                <a:gd name="T61" fmla="*/ 82 h 103"/>
                <a:gd name="T62" fmla="*/ 49 w 139"/>
                <a:gd name="T63" fmla="*/ 87 h 103"/>
                <a:gd name="T64" fmla="*/ 60 w 139"/>
                <a:gd name="T65" fmla="*/ 87 h 103"/>
                <a:gd name="T66" fmla="*/ 67 w 139"/>
                <a:gd name="T67" fmla="*/ 89 h 103"/>
                <a:gd name="T68" fmla="*/ 76 w 139"/>
                <a:gd name="T69" fmla="*/ 91 h 103"/>
                <a:gd name="T70" fmla="*/ 78 w 139"/>
                <a:gd name="T71" fmla="*/ 94 h 103"/>
                <a:gd name="T72" fmla="*/ 85 w 139"/>
                <a:gd name="T73" fmla="*/ 98 h 103"/>
                <a:gd name="T74" fmla="*/ 96 w 139"/>
                <a:gd name="T75" fmla="*/ 100 h 103"/>
                <a:gd name="T76" fmla="*/ 105 w 139"/>
                <a:gd name="T77" fmla="*/ 96 h 103"/>
                <a:gd name="T78" fmla="*/ 112 w 139"/>
                <a:gd name="T79" fmla="*/ 80 h 103"/>
                <a:gd name="T80" fmla="*/ 121 w 139"/>
                <a:gd name="T81" fmla="*/ 71 h 103"/>
                <a:gd name="T82" fmla="*/ 125 w 139"/>
                <a:gd name="T83" fmla="*/ 71 h 103"/>
                <a:gd name="T84" fmla="*/ 130 w 139"/>
                <a:gd name="T85" fmla="*/ 6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9" h="103">
                  <a:moveTo>
                    <a:pt x="134" y="67"/>
                  </a:moveTo>
                  <a:lnTo>
                    <a:pt x="139" y="62"/>
                  </a:lnTo>
                  <a:lnTo>
                    <a:pt x="139" y="60"/>
                  </a:lnTo>
                  <a:lnTo>
                    <a:pt x="139" y="58"/>
                  </a:lnTo>
                  <a:lnTo>
                    <a:pt x="136" y="53"/>
                  </a:lnTo>
                  <a:lnTo>
                    <a:pt x="136" y="51"/>
                  </a:lnTo>
                  <a:lnTo>
                    <a:pt x="134" y="47"/>
                  </a:lnTo>
                  <a:lnTo>
                    <a:pt x="132" y="42"/>
                  </a:lnTo>
                  <a:lnTo>
                    <a:pt x="130" y="33"/>
                  </a:lnTo>
                  <a:lnTo>
                    <a:pt x="125" y="26"/>
                  </a:lnTo>
                  <a:lnTo>
                    <a:pt x="121" y="22"/>
                  </a:lnTo>
                  <a:lnTo>
                    <a:pt x="116" y="20"/>
                  </a:lnTo>
                  <a:lnTo>
                    <a:pt x="109" y="17"/>
                  </a:lnTo>
                  <a:lnTo>
                    <a:pt x="105" y="15"/>
                  </a:lnTo>
                  <a:lnTo>
                    <a:pt x="100" y="13"/>
                  </a:lnTo>
                  <a:lnTo>
                    <a:pt x="96" y="8"/>
                  </a:lnTo>
                  <a:lnTo>
                    <a:pt x="94" y="4"/>
                  </a:lnTo>
                  <a:lnTo>
                    <a:pt x="92" y="6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92" y="4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6" y="2"/>
                  </a:lnTo>
                  <a:lnTo>
                    <a:pt x="71" y="4"/>
                  </a:lnTo>
                  <a:lnTo>
                    <a:pt x="67" y="6"/>
                  </a:lnTo>
                  <a:lnTo>
                    <a:pt x="60" y="8"/>
                  </a:lnTo>
                  <a:lnTo>
                    <a:pt x="58" y="11"/>
                  </a:lnTo>
                  <a:lnTo>
                    <a:pt x="56" y="11"/>
                  </a:lnTo>
                  <a:lnTo>
                    <a:pt x="53" y="13"/>
                  </a:lnTo>
                  <a:lnTo>
                    <a:pt x="51" y="15"/>
                  </a:lnTo>
                  <a:lnTo>
                    <a:pt x="47" y="17"/>
                  </a:lnTo>
                  <a:lnTo>
                    <a:pt x="42" y="20"/>
                  </a:lnTo>
                  <a:lnTo>
                    <a:pt x="40" y="20"/>
                  </a:lnTo>
                  <a:lnTo>
                    <a:pt x="35" y="20"/>
                  </a:lnTo>
                  <a:lnTo>
                    <a:pt x="31" y="17"/>
                  </a:lnTo>
                  <a:lnTo>
                    <a:pt x="26" y="13"/>
                  </a:lnTo>
                  <a:lnTo>
                    <a:pt x="20" y="8"/>
                  </a:lnTo>
                  <a:lnTo>
                    <a:pt x="9" y="2"/>
                  </a:lnTo>
                  <a:lnTo>
                    <a:pt x="4" y="11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4" y="35"/>
                  </a:lnTo>
                  <a:lnTo>
                    <a:pt x="6" y="42"/>
                  </a:lnTo>
                  <a:lnTo>
                    <a:pt x="11" y="44"/>
                  </a:lnTo>
                  <a:lnTo>
                    <a:pt x="15" y="49"/>
                  </a:lnTo>
                  <a:lnTo>
                    <a:pt x="20" y="51"/>
                  </a:lnTo>
                  <a:lnTo>
                    <a:pt x="22" y="53"/>
                  </a:lnTo>
                  <a:lnTo>
                    <a:pt x="24" y="58"/>
                  </a:lnTo>
                  <a:lnTo>
                    <a:pt x="24" y="62"/>
                  </a:lnTo>
                  <a:lnTo>
                    <a:pt x="24" y="69"/>
                  </a:lnTo>
                  <a:lnTo>
                    <a:pt x="24" y="74"/>
                  </a:lnTo>
                  <a:lnTo>
                    <a:pt x="26" y="78"/>
                  </a:lnTo>
                  <a:lnTo>
                    <a:pt x="29" y="80"/>
                  </a:lnTo>
                  <a:lnTo>
                    <a:pt x="33" y="82"/>
                  </a:lnTo>
                  <a:lnTo>
                    <a:pt x="42" y="85"/>
                  </a:lnTo>
                  <a:lnTo>
                    <a:pt x="49" y="87"/>
                  </a:lnTo>
                  <a:lnTo>
                    <a:pt x="56" y="87"/>
                  </a:lnTo>
                  <a:lnTo>
                    <a:pt x="60" y="87"/>
                  </a:lnTo>
                  <a:lnTo>
                    <a:pt x="62" y="89"/>
                  </a:lnTo>
                  <a:lnTo>
                    <a:pt x="67" y="89"/>
                  </a:lnTo>
                  <a:lnTo>
                    <a:pt x="71" y="91"/>
                  </a:lnTo>
                  <a:lnTo>
                    <a:pt x="76" y="91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80" y="96"/>
                  </a:lnTo>
                  <a:lnTo>
                    <a:pt x="85" y="98"/>
                  </a:lnTo>
                  <a:lnTo>
                    <a:pt x="89" y="98"/>
                  </a:lnTo>
                  <a:lnTo>
                    <a:pt x="96" y="100"/>
                  </a:lnTo>
                  <a:lnTo>
                    <a:pt x="103" y="103"/>
                  </a:lnTo>
                  <a:lnTo>
                    <a:pt x="105" y="96"/>
                  </a:lnTo>
                  <a:lnTo>
                    <a:pt x="107" y="87"/>
                  </a:lnTo>
                  <a:lnTo>
                    <a:pt x="112" y="80"/>
                  </a:lnTo>
                  <a:lnTo>
                    <a:pt x="116" y="76"/>
                  </a:lnTo>
                  <a:lnTo>
                    <a:pt x="121" y="71"/>
                  </a:lnTo>
                  <a:lnTo>
                    <a:pt x="123" y="71"/>
                  </a:lnTo>
                  <a:lnTo>
                    <a:pt x="125" y="71"/>
                  </a:lnTo>
                  <a:lnTo>
                    <a:pt x="127" y="69"/>
                  </a:lnTo>
                  <a:lnTo>
                    <a:pt x="130" y="69"/>
                  </a:lnTo>
                  <a:lnTo>
                    <a:pt x="134" y="6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01" name="Freeform 211"/>
            <p:cNvSpPr>
              <a:spLocks/>
            </p:cNvSpPr>
            <p:nvPr/>
          </p:nvSpPr>
          <p:spPr bwMode="auto">
            <a:xfrm>
              <a:off x="7593013" y="3178175"/>
              <a:ext cx="312738" cy="214313"/>
            </a:xfrm>
            <a:custGeom>
              <a:avLst/>
              <a:gdLst>
                <a:gd name="T0" fmla="*/ 87 w 197"/>
                <a:gd name="T1" fmla="*/ 117 h 135"/>
                <a:gd name="T2" fmla="*/ 96 w 197"/>
                <a:gd name="T3" fmla="*/ 110 h 135"/>
                <a:gd name="T4" fmla="*/ 105 w 197"/>
                <a:gd name="T5" fmla="*/ 106 h 135"/>
                <a:gd name="T6" fmla="*/ 107 w 197"/>
                <a:gd name="T7" fmla="*/ 103 h 135"/>
                <a:gd name="T8" fmla="*/ 112 w 197"/>
                <a:gd name="T9" fmla="*/ 99 h 135"/>
                <a:gd name="T10" fmla="*/ 114 w 197"/>
                <a:gd name="T11" fmla="*/ 92 h 135"/>
                <a:gd name="T12" fmla="*/ 118 w 197"/>
                <a:gd name="T13" fmla="*/ 83 h 135"/>
                <a:gd name="T14" fmla="*/ 118 w 197"/>
                <a:gd name="T15" fmla="*/ 81 h 135"/>
                <a:gd name="T16" fmla="*/ 118 w 197"/>
                <a:gd name="T17" fmla="*/ 81 h 135"/>
                <a:gd name="T18" fmla="*/ 121 w 197"/>
                <a:gd name="T19" fmla="*/ 79 h 135"/>
                <a:gd name="T20" fmla="*/ 127 w 197"/>
                <a:gd name="T21" fmla="*/ 67 h 135"/>
                <a:gd name="T22" fmla="*/ 134 w 197"/>
                <a:gd name="T23" fmla="*/ 61 h 135"/>
                <a:gd name="T24" fmla="*/ 141 w 197"/>
                <a:gd name="T25" fmla="*/ 56 h 135"/>
                <a:gd name="T26" fmla="*/ 150 w 197"/>
                <a:gd name="T27" fmla="*/ 56 h 135"/>
                <a:gd name="T28" fmla="*/ 157 w 197"/>
                <a:gd name="T29" fmla="*/ 58 h 135"/>
                <a:gd name="T30" fmla="*/ 168 w 197"/>
                <a:gd name="T31" fmla="*/ 61 h 135"/>
                <a:gd name="T32" fmla="*/ 170 w 197"/>
                <a:gd name="T33" fmla="*/ 56 h 135"/>
                <a:gd name="T34" fmla="*/ 179 w 197"/>
                <a:gd name="T35" fmla="*/ 52 h 135"/>
                <a:gd name="T36" fmla="*/ 190 w 197"/>
                <a:gd name="T37" fmla="*/ 47 h 135"/>
                <a:gd name="T38" fmla="*/ 197 w 197"/>
                <a:gd name="T39" fmla="*/ 45 h 135"/>
                <a:gd name="T40" fmla="*/ 197 w 197"/>
                <a:gd name="T41" fmla="*/ 41 h 135"/>
                <a:gd name="T42" fmla="*/ 188 w 197"/>
                <a:gd name="T43" fmla="*/ 32 h 135"/>
                <a:gd name="T44" fmla="*/ 177 w 197"/>
                <a:gd name="T45" fmla="*/ 23 h 135"/>
                <a:gd name="T46" fmla="*/ 170 w 197"/>
                <a:gd name="T47" fmla="*/ 18 h 135"/>
                <a:gd name="T48" fmla="*/ 170 w 197"/>
                <a:gd name="T49" fmla="*/ 16 h 135"/>
                <a:gd name="T50" fmla="*/ 170 w 197"/>
                <a:gd name="T51" fmla="*/ 11 h 135"/>
                <a:gd name="T52" fmla="*/ 170 w 197"/>
                <a:gd name="T53" fmla="*/ 5 h 135"/>
                <a:gd name="T54" fmla="*/ 165 w 197"/>
                <a:gd name="T55" fmla="*/ 0 h 135"/>
                <a:gd name="T56" fmla="*/ 152 w 197"/>
                <a:gd name="T57" fmla="*/ 5 h 135"/>
                <a:gd name="T58" fmla="*/ 139 w 197"/>
                <a:gd name="T59" fmla="*/ 14 h 135"/>
                <a:gd name="T60" fmla="*/ 127 w 197"/>
                <a:gd name="T61" fmla="*/ 29 h 135"/>
                <a:gd name="T62" fmla="*/ 121 w 197"/>
                <a:gd name="T63" fmla="*/ 41 h 135"/>
                <a:gd name="T64" fmla="*/ 109 w 197"/>
                <a:gd name="T65" fmla="*/ 52 h 135"/>
                <a:gd name="T66" fmla="*/ 96 w 197"/>
                <a:gd name="T67" fmla="*/ 58 h 135"/>
                <a:gd name="T68" fmla="*/ 91 w 197"/>
                <a:gd name="T69" fmla="*/ 61 h 135"/>
                <a:gd name="T70" fmla="*/ 89 w 197"/>
                <a:gd name="T71" fmla="*/ 63 h 135"/>
                <a:gd name="T72" fmla="*/ 83 w 197"/>
                <a:gd name="T73" fmla="*/ 67 h 135"/>
                <a:gd name="T74" fmla="*/ 67 w 197"/>
                <a:gd name="T75" fmla="*/ 72 h 135"/>
                <a:gd name="T76" fmla="*/ 56 w 197"/>
                <a:gd name="T77" fmla="*/ 76 h 135"/>
                <a:gd name="T78" fmla="*/ 47 w 197"/>
                <a:gd name="T79" fmla="*/ 83 h 135"/>
                <a:gd name="T80" fmla="*/ 42 w 197"/>
                <a:gd name="T81" fmla="*/ 94 h 135"/>
                <a:gd name="T82" fmla="*/ 38 w 197"/>
                <a:gd name="T83" fmla="*/ 106 h 135"/>
                <a:gd name="T84" fmla="*/ 35 w 197"/>
                <a:gd name="T85" fmla="*/ 117 h 135"/>
                <a:gd name="T86" fmla="*/ 26 w 197"/>
                <a:gd name="T87" fmla="*/ 119 h 135"/>
                <a:gd name="T88" fmla="*/ 22 w 197"/>
                <a:gd name="T89" fmla="*/ 115 h 135"/>
                <a:gd name="T90" fmla="*/ 17 w 197"/>
                <a:gd name="T91" fmla="*/ 106 h 135"/>
                <a:gd name="T92" fmla="*/ 13 w 197"/>
                <a:gd name="T93" fmla="*/ 99 h 135"/>
                <a:gd name="T94" fmla="*/ 9 w 197"/>
                <a:gd name="T95" fmla="*/ 99 h 135"/>
                <a:gd name="T96" fmla="*/ 2 w 197"/>
                <a:gd name="T97" fmla="*/ 108 h 135"/>
                <a:gd name="T98" fmla="*/ 11 w 197"/>
                <a:gd name="T99" fmla="*/ 123 h 135"/>
                <a:gd name="T100" fmla="*/ 22 w 197"/>
                <a:gd name="T101" fmla="*/ 132 h 135"/>
                <a:gd name="T102" fmla="*/ 31 w 197"/>
                <a:gd name="T103" fmla="*/ 135 h 135"/>
                <a:gd name="T104" fmla="*/ 38 w 197"/>
                <a:gd name="T105" fmla="*/ 132 h 135"/>
                <a:gd name="T106" fmla="*/ 44 w 197"/>
                <a:gd name="T107" fmla="*/ 128 h 135"/>
                <a:gd name="T108" fmla="*/ 49 w 197"/>
                <a:gd name="T109" fmla="*/ 126 h 135"/>
                <a:gd name="T110" fmla="*/ 58 w 197"/>
                <a:gd name="T111" fmla="*/ 121 h 135"/>
                <a:gd name="T112" fmla="*/ 67 w 197"/>
                <a:gd name="T113" fmla="*/ 117 h 135"/>
                <a:gd name="T114" fmla="*/ 71 w 197"/>
                <a:gd name="T115" fmla="*/ 117 h 135"/>
                <a:gd name="T116" fmla="*/ 78 w 197"/>
                <a:gd name="T117" fmla="*/ 11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7" h="135">
                  <a:moveTo>
                    <a:pt x="85" y="119"/>
                  </a:moveTo>
                  <a:lnTo>
                    <a:pt x="87" y="117"/>
                  </a:lnTo>
                  <a:lnTo>
                    <a:pt x="89" y="115"/>
                  </a:lnTo>
                  <a:lnTo>
                    <a:pt x="96" y="110"/>
                  </a:lnTo>
                  <a:lnTo>
                    <a:pt x="100" y="108"/>
                  </a:lnTo>
                  <a:lnTo>
                    <a:pt x="105" y="106"/>
                  </a:lnTo>
                  <a:lnTo>
                    <a:pt x="107" y="103"/>
                  </a:lnTo>
                  <a:lnTo>
                    <a:pt x="107" y="103"/>
                  </a:lnTo>
                  <a:lnTo>
                    <a:pt x="109" y="101"/>
                  </a:lnTo>
                  <a:lnTo>
                    <a:pt x="112" y="99"/>
                  </a:lnTo>
                  <a:lnTo>
                    <a:pt x="112" y="97"/>
                  </a:lnTo>
                  <a:lnTo>
                    <a:pt x="114" y="92"/>
                  </a:lnTo>
                  <a:lnTo>
                    <a:pt x="116" y="88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21" y="79"/>
                  </a:lnTo>
                  <a:lnTo>
                    <a:pt x="123" y="74"/>
                  </a:lnTo>
                  <a:lnTo>
                    <a:pt x="127" y="67"/>
                  </a:lnTo>
                  <a:lnTo>
                    <a:pt x="132" y="63"/>
                  </a:lnTo>
                  <a:lnTo>
                    <a:pt x="134" y="61"/>
                  </a:lnTo>
                  <a:lnTo>
                    <a:pt x="136" y="58"/>
                  </a:lnTo>
                  <a:lnTo>
                    <a:pt x="141" y="56"/>
                  </a:lnTo>
                  <a:lnTo>
                    <a:pt x="145" y="56"/>
                  </a:lnTo>
                  <a:lnTo>
                    <a:pt x="150" y="56"/>
                  </a:lnTo>
                  <a:lnTo>
                    <a:pt x="152" y="56"/>
                  </a:lnTo>
                  <a:lnTo>
                    <a:pt x="157" y="58"/>
                  </a:lnTo>
                  <a:lnTo>
                    <a:pt x="161" y="58"/>
                  </a:lnTo>
                  <a:lnTo>
                    <a:pt x="168" y="61"/>
                  </a:lnTo>
                  <a:lnTo>
                    <a:pt x="168" y="58"/>
                  </a:lnTo>
                  <a:lnTo>
                    <a:pt x="170" y="56"/>
                  </a:lnTo>
                  <a:lnTo>
                    <a:pt x="174" y="52"/>
                  </a:lnTo>
                  <a:lnTo>
                    <a:pt x="179" y="52"/>
                  </a:lnTo>
                  <a:lnTo>
                    <a:pt x="186" y="50"/>
                  </a:lnTo>
                  <a:lnTo>
                    <a:pt x="190" y="47"/>
                  </a:lnTo>
                  <a:lnTo>
                    <a:pt x="192" y="47"/>
                  </a:lnTo>
                  <a:lnTo>
                    <a:pt x="197" y="45"/>
                  </a:lnTo>
                  <a:lnTo>
                    <a:pt x="197" y="43"/>
                  </a:lnTo>
                  <a:lnTo>
                    <a:pt x="197" y="41"/>
                  </a:lnTo>
                  <a:lnTo>
                    <a:pt x="195" y="36"/>
                  </a:lnTo>
                  <a:lnTo>
                    <a:pt x="188" y="32"/>
                  </a:lnTo>
                  <a:lnTo>
                    <a:pt x="183" y="27"/>
                  </a:lnTo>
                  <a:lnTo>
                    <a:pt x="177" y="23"/>
                  </a:lnTo>
                  <a:lnTo>
                    <a:pt x="172" y="20"/>
                  </a:lnTo>
                  <a:lnTo>
                    <a:pt x="170" y="18"/>
                  </a:lnTo>
                  <a:lnTo>
                    <a:pt x="170" y="18"/>
                  </a:lnTo>
                  <a:lnTo>
                    <a:pt x="170" y="16"/>
                  </a:lnTo>
                  <a:lnTo>
                    <a:pt x="170" y="14"/>
                  </a:lnTo>
                  <a:lnTo>
                    <a:pt x="170" y="11"/>
                  </a:lnTo>
                  <a:lnTo>
                    <a:pt x="170" y="9"/>
                  </a:lnTo>
                  <a:lnTo>
                    <a:pt x="170" y="5"/>
                  </a:lnTo>
                  <a:lnTo>
                    <a:pt x="170" y="2"/>
                  </a:lnTo>
                  <a:lnTo>
                    <a:pt x="165" y="0"/>
                  </a:lnTo>
                  <a:lnTo>
                    <a:pt x="161" y="0"/>
                  </a:lnTo>
                  <a:lnTo>
                    <a:pt x="152" y="5"/>
                  </a:lnTo>
                  <a:lnTo>
                    <a:pt x="145" y="7"/>
                  </a:lnTo>
                  <a:lnTo>
                    <a:pt x="139" y="14"/>
                  </a:lnTo>
                  <a:lnTo>
                    <a:pt x="134" y="20"/>
                  </a:lnTo>
                  <a:lnTo>
                    <a:pt x="127" y="29"/>
                  </a:lnTo>
                  <a:lnTo>
                    <a:pt x="123" y="36"/>
                  </a:lnTo>
                  <a:lnTo>
                    <a:pt x="121" y="41"/>
                  </a:lnTo>
                  <a:lnTo>
                    <a:pt x="116" y="47"/>
                  </a:lnTo>
                  <a:lnTo>
                    <a:pt x="109" y="52"/>
                  </a:lnTo>
                  <a:lnTo>
                    <a:pt x="100" y="56"/>
                  </a:lnTo>
                  <a:lnTo>
                    <a:pt x="96" y="58"/>
                  </a:lnTo>
                  <a:lnTo>
                    <a:pt x="94" y="61"/>
                  </a:lnTo>
                  <a:lnTo>
                    <a:pt x="91" y="61"/>
                  </a:lnTo>
                  <a:lnTo>
                    <a:pt x="89" y="63"/>
                  </a:lnTo>
                  <a:lnTo>
                    <a:pt x="89" y="63"/>
                  </a:lnTo>
                  <a:lnTo>
                    <a:pt x="87" y="65"/>
                  </a:lnTo>
                  <a:lnTo>
                    <a:pt x="83" y="67"/>
                  </a:lnTo>
                  <a:lnTo>
                    <a:pt x="76" y="70"/>
                  </a:lnTo>
                  <a:lnTo>
                    <a:pt x="67" y="72"/>
                  </a:lnTo>
                  <a:lnTo>
                    <a:pt x="60" y="74"/>
                  </a:lnTo>
                  <a:lnTo>
                    <a:pt x="56" y="76"/>
                  </a:lnTo>
                  <a:lnTo>
                    <a:pt x="51" y="79"/>
                  </a:lnTo>
                  <a:lnTo>
                    <a:pt x="47" y="83"/>
                  </a:lnTo>
                  <a:lnTo>
                    <a:pt x="44" y="88"/>
                  </a:lnTo>
                  <a:lnTo>
                    <a:pt x="42" y="94"/>
                  </a:lnTo>
                  <a:lnTo>
                    <a:pt x="40" y="101"/>
                  </a:lnTo>
                  <a:lnTo>
                    <a:pt x="38" y="106"/>
                  </a:lnTo>
                  <a:lnTo>
                    <a:pt x="38" y="112"/>
                  </a:lnTo>
                  <a:lnTo>
                    <a:pt x="35" y="117"/>
                  </a:lnTo>
                  <a:lnTo>
                    <a:pt x="31" y="119"/>
                  </a:lnTo>
                  <a:lnTo>
                    <a:pt x="26" y="119"/>
                  </a:lnTo>
                  <a:lnTo>
                    <a:pt x="24" y="117"/>
                  </a:lnTo>
                  <a:lnTo>
                    <a:pt x="22" y="115"/>
                  </a:lnTo>
                  <a:lnTo>
                    <a:pt x="20" y="110"/>
                  </a:lnTo>
                  <a:lnTo>
                    <a:pt x="17" y="106"/>
                  </a:lnTo>
                  <a:lnTo>
                    <a:pt x="15" y="103"/>
                  </a:lnTo>
                  <a:lnTo>
                    <a:pt x="13" y="99"/>
                  </a:lnTo>
                  <a:lnTo>
                    <a:pt x="11" y="99"/>
                  </a:lnTo>
                  <a:lnTo>
                    <a:pt x="9" y="99"/>
                  </a:lnTo>
                  <a:lnTo>
                    <a:pt x="6" y="101"/>
                  </a:lnTo>
                  <a:lnTo>
                    <a:pt x="2" y="108"/>
                  </a:lnTo>
                  <a:lnTo>
                    <a:pt x="0" y="117"/>
                  </a:lnTo>
                  <a:lnTo>
                    <a:pt x="11" y="123"/>
                  </a:lnTo>
                  <a:lnTo>
                    <a:pt x="17" y="128"/>
                  </a:lnTo>
                  <a:lnTo>
                    <a:pt x="22" y="132"/>
                  </a:lnTo>
                  <a:lnTo>
                    <a:pt x="26" y="135"/>
                  </a:lnTo>
                  <a:lnTo>
                    <a:pt x="31" y="135"/>
                  </a:lnTo>
                  <a:lnTo>
                    <a:pt x="33" y="135"/>
                  </a:lnTo>
                  <a:lnTo>
                    <a:pt x="38" y="132"/>
                  </a:lnTo>
                  <a:lnTo>
                    <a:pt x="42" y="130"/>
                  </a:lnTo>
                  <a:lnTo>
                    <a:pt x="44" y="128"/>
                  </a:lnTo>
                  <a:lnTo>
                    <a:pt x="47" y="126"/>
                  </a:lnTo>
                  <a:lnTo>
                    <a:pt x="49" y="126"/>
                  </a:lnTo>
                  <a:lnTo>
                    <a:pt x="51" y="123"/>
                  </a:lnTo>
                  <a:lnTo>
                    <a:pt x="58" y="121"/>
                  </a:lnTo>
                  <a:lnTo>
                    <a:pt x="62" y="119"/>
                  </a:lnTo>
                  <a:lnTo>
                    <a:pt x="67" y="117"/>
                  </a:lnTo>
                  <a:lnTo>
                    <a:pt x="69" y="117"/>
                  </a:lnTo>
                  <a:lnTo>
                    <a:pt x="71" y="117"/>
                  </a:lnTo>
                  <a:lnTo>
                    <a:pt x="74" y="115"/>
                  </a:lnTo>
                  <a:lnTo>
                    <a:pt x="78" y="115"/>
                  </a:lnTo>
                  <a:lnTo>
                    <a:pt x="85" y="11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02" name="Freeform 212"/>
            <p:cNvSpPr>
              <a:spLocks/>
            </p:cNvSpPr>
            <p:nvPr/>
          </p:nvSpPr>
          <p:spPr bwMode="auto">
            <a:xfrm>
              <a:off x="7593013" y="3178175"/>
              <a:ext cx="312738" cy="214313"/>
            </a:xfrm>
            <a:custGeom>
              <a:avLst/>
              <a:gdLst>
                <a:gd name="T0" fmla="*/ 87 w 197"/>
                <a:gd name="T1" fmla="*/ 117 h 135"/>
                <a:gd name="T2" fmla="*/ 96 w 197"/>
                <a:gd name="T3" fmla="*/ 110 h 135"/>
                <a:gd name="T4" fmla="*/ 105 w 197"/>
                <a:gd name="T5" fmla="*/ 106 h 135"/>
                <a:gd name="T6" fmla="*/ 107 w 197"/>
                <a:gd name="T7" fmla="*/ 103 h 135"/>
                <a:gd name="T8" fmla="*/ 112 w 197"/>
                <a:gd name="T9" fmla="*/ 99 h 135"/>
                <a:gd name="T10" fmla="*/ 114 w 197"/>
                <a:gd name="T11" fmla="*/ 92 h 135"/>
                <a:gd name="T12" fmla="*/ 118 w 197"/>
                <a:gd name="T13" fmla="*/ 83 h 135"/>
                <a:gd name="T14" fmla="*/ 118 w 197"/>
                <a:gd name="T15" fmla="*/ 81 h 135"/>
                <a:gd name="T16" fmla="*/ 118 w 197"/>
                <a:gd name="T17" fmla="*/ 81 h 135"/>
                <a:gd name="T18" fmla="*/ 121 w 197"/>
                <a:gd name="T19" fmla="*/ 79 h 135"/>
                <a:gd name="T20" fmla="*/ 127 w 197"/>
                <a:gd name="T21" fmla="*/ 67 h 135"/>
                <a:gd name="T22" fmla="*/ 134 w 197"/>
                <a:gd name="T23" fmla="*/ 61 h 135"/>
                <a:gd name="T24" fmla="*/ 141 w 197"/>
                <a:gd name="T25" fmla="*/ 56 h 135"/>
                <a:gd name="T26" fmla="*/ 150 w 197"/>
                <a:gd name="T27" fmla="*/ 56 h 135"/>
                <a:gd name="T28" fmla="*/ 157 w 197"/>
                <a:gd name="T29" fmla="*/ 58 h 135"/>
                <a:gd name="T30" fmla="*/ 168 w 197"/>
                <a:gd name="T31" fmla="*/ 61 h 135"/>
                <a:gd name="T32" fmla="*/ 170 w 197"/>
                <a:gd name="T33" fmla="*/ 56 h 135"/>
                <a:gd name="T34" fmla="*/ 179 w 197"/>
                <a:gd name="T35" fmla="*/ 52 h 135"/>
                <a:gd name="T36" fmla="*/ 190 w 197"/>
                <a:gd name="T37" fmla="*/ 47 h 135"/>
                <a:gd name="T38" fmla="*/ 197 w 197"/>
                <a:gd name="T39" fmla="*/ 45 h 135"/>
                <a:gd name="T40" fmla="*/ 197 w 197"/>
                <a:gd name="T41" fmla="*/ 41 h 135"/>
                <a:gd name="T42" fmla="*/ 188 w 197"/>
                <a:gd name="T43" fmla="*/ 32 h 135"/>
                <a:gd name="T44" fmla="*/ 177 w 197"/>
                <a:gd name="T45" fmla="*/ 23 h 135"/>
                <a:gd name="T46" fmla="*/ 170 w 197"/>
                <a:gd name="T47" fmla="*/ 18 h 135"/>
                <a:gd name="T48" fmla="*/ 170 w 197"/>
                <a:gd name="T49" fmla="*/ 16 h 135"/>
                <a:gd name="T50" fmla="*/ 170 w 197"/>
                <a:gd name="T51" fmla="*/ 11 h 135"/>
                <a:gd name="T52" fmla="*/ 170 w 197"/>
                <a:gd name="T53" fmla="*/ 5 h 135"/>
                <a:gd name="T54" fmla="*/ 165 w 197"/>
                <a:gd name="T55" fmla="*/ 0 h 135"/>
                <a:gd name="T56" fmla="*/ 152 w 197"/>
                <a:gd name="T57" fmla="*/ 5 h 135"/>
                <a:gd name="T58" fmla="*/ 139 w 197"/>
                <a:gd name="T59" fmla="*/ 14 h 135"/>
                <a:gd name="T60" fmla="*/ 127 w 197"/>
                <a:gd name="T61" fmla="*/ 29 h 135"/>
                <a:gd name="T62" fmla="*/ 121 w 197"/>
                <a:gd name="T63" fmla="*/ 41 h 135"/>
                <a:gd name="T64" fmla="*/ 109 w 197"/>
                <a:gd name="T65" fmla="*/ 52 h 135"/>
                <a:gd name="T66" fmla="*/ 96 w 197"/>
                <a:gd name="T67" fmla="*/ 58 h 135"/>
                <a:gd name="T68" fmla="*/ 91 w 197"/>
                <a:gd name="T69" fmla="*/ 61 h 135"/>
                <a:gd name="T70" fmla="*/ 89 w 197"/>
                <a:gd name="T71" fmla="*/ 63 h 135"/>
                <a:gd name="T72" fmla="*/ 83 w 197"/>
                <a:gd name="T73" fmla="*/ 67 h 135"/>
                <a:gd name="T74" fmla="*/ 67 w 197"/>
                <a:gd name="T75" fmla="*/ 72 h 135"/>
                <a:gd name="T76" fmla="*/ 56 w 197"/>
                <a:gd name="T77" fmla="*/ 76 h 135"/>
                <a:gd name="T78" fmla="*/ 47 w 197"/>
                <a:gd name="T79" fmla="*/ 83 h 135"/>
                <a:gd name="T80" fmla="*/ 42 w 197"/>
                <a:gd name="T81" fmla="*/ 94 h 135"/>
                <a:gd name="T82" fmla="*/ 38 w 197"/>
                <a:gd name="T83" fmla="*/ 106 h 135"/>
                <a:gd name="T84" fmla="*/ 35 w 197"/>
                <a:gd name="T85" fmla="*/ 117 h 135"/>
                <a:gd name="T86" fmla="*/ 26 w 197"/>
                <a:gd name="T87" fmla="*/ 119 h 135"/>
                <a:gd name="T88" fmla="*/ 22 w 197"/>
                <a:gd name="T89" fmla="*/ 115 h 135"/>
                <a:gd name="T90" fmla="*/ 17 w 197"/>
                <a:gd name="T91" fmla="*/ 106 h 135"/>
                <a:gd name="T92" fmla="*/ 13 w 197"/>
                <a:gd name="T93" fmla="*/ 99 h 135"/>
                <a:gd name="T94" fmla="*/ 9 w 197"/>
                <a:gd name="T95" fmla="*/ 99 h 135"/>
                <a:gd name="T96" fmla="*/ 2 w 197"/>
                <a:gd name="T97" fmla="*/ 108 h 135"/>
                <a:gd name="T98" fmla="*/ 11 w 197"/>
                <a:gd name="T99" fmla="*/ 123 h 135"/>
                <a:gd name="T100" fmla="*/ 22 w 197"/>
                <a:gd name="T101" fmla="*/ 132 h 135"/>
                <a:gd name="T102" fmla="*/ 31 w 197"/>
                <a:gd name="T103" fmla="*/ 135 h 135"/>
                <a:gd name="T104" fmla="*/ 38 w 197"/>
                <a:gd name="T105" fmla="*/ 132 h 135"/>
                <a:gd name="T106" fmla="*/ 44 w 197"/>
                <a:gd name="T107" fmla="*/ 128 h 135"/>
                <a:gd name="T108" fmla="*/ 49 w 197"/>
                <a:gd name="T109" fmla="*/ 126 h 135"/>
                <a:gd name="T110" fmla="*/ 58 w 197"/>
                <a:gd name="T111" fmla="*/ 121 h 135"/>
                <a:gd name="T112" fmla="*/ 67 w 197"/>
                <a:gd name="T113" fmla="*/ 117 h 135"/>
                <a:gd name="T114" fmla="*/ 71 w 197"/>
                <a:gd name="T115" fmla="*/ 117 h 135"/>
                <a:gd name="T116" fmla="*/ 78 w 197"/>
                <a:gd name="T117" fmla="*/ 11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7" h="135">
                  <a:moveTo>
                    <a:pt x="85" y="119"/>
                  </a:moveTo>
                  <a:lnTo>
                    <a:pt x="87" y="117"/>
                  </a:lnTo>
                  <a:lnTo>
                    <a:pt x="89" y="115"/>
                  </a:lnTo>
                  <a:lnTo>
                    <a:pt x="96" y="110"/>
                  </a:lnTo>
                  <a:lnTo>
                    <a:pt x="100" y="108"/>
                  </a:lnTo>
                  <a:lnTo>
                    <a:pt x="105" y="106"/>
                  </a:lnTo>
                  <a:lnTo>
                    <a:pt x="107" y="103"/>
                  </a:lnTo>
                  <a:lnTo>
                    <a:pt x="107" y="103"/>
                  </a:lnTo>
                  <a:lnTo>
                    <a:pt x="109" y="101"/>
                  </a:lnTo>
                  <a:lnTo>
                    <a:pt x="112" y="99"/>
                  </a:lnTo>
                  <a:lnTo>
                    <a:pt x="112" y="97"/>
                  </a:lnTo>
                  <a:lnTo>
                    <a:pt x="114" y="92"/>
                  </a:lnTo>
                  <a:lnTo>
                    <a:pt x="116" y="88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21" y="79"/>
                  </a:lnTo>
                  <a:lnTo>
                    <a:pt x="123" y="74"/>
                  </a:lnTo>
                  <a:lnTo>
                    <a:pt x="127" y="67"/>
                  </a:lnTo>
                  <a:lnTo>
                    <a:pt x="132" y="63"/>
                  </a:lnTo>
                  <a:lnTo>
                    <a:pt x="134" y="61"/>
                  </a:lnTo>
                  <a:lnTo>
                    <a:pt x="136" y="58"/>
                  </a:lnTo>
                  <a:lnTo>
                    <a:pt x="141" y="56"/>
                  </a:lnTo>
                  <a:lnTo>
                    <a:pt x="145" y="56"/>
                  </a:lnTo>
                  <a:lnTo>
                    <a:pt x="150" y="56"/>
                  </a:lnTo>
                  <a:lnTo>
                    <a:pt x="152" y="56"/>
                  </a:lnTo>
                  <a:lnTo>
                    <a:pt x="157" y="58"/>
                  </a:lnTo>
                  <a:lnTo>
                    <a:pt x="161" y="58"/>
                  </a:lnTo>
                  <a:lnTo>
                    <a:pt x="168" y="61"/>
                  </a:lnTo>
                  <a:lnTo>
                    <a:pt x="168" y="58"/>
                  </a:lnTo>
                  <a:lnTo>
                    <a:pt x="170" y="56"/>
                  </a:lnTo>
                  <a:lnTo>
                    <a:pt x="174" y="52"/>
                  </a:lnTo>
                  <a:lnTo>
                    <a:pt x="179" y="52"/>
                  </a:lnTo>
                  <a:lnTo>
                    <a:pt x="186" y="50"/>
                  </a:lnTo>
                  <a:lnTo>
                    <a:pt x="190" y="47"/>
                  </a:lnTo>
                  <a:lnTo>
                    <a:pt x="192" y="47"/>
                  </a:lnTo>
                  <a:lnTo>
                    <a:pt x="197" y="45"/>
                  </a:lnTo>
                  <a:lnTo>
                    <a:pt x="197" y="43"/>
                  </a:lnTo>
                  <a:lnTo>
                    <a:pt x="197" y="41"/>
                  </a:lnTo>
                  <a:lnTo>
                    <a:pt x="195" y="36"/>
                  </a:lnTo>
                  <a:lnTo>
                    <a:pt x="188" y="32"/>
                  </a:lnTo>
                  <a:lnTo>
                    <a:pt x="183" y="27"/>
                  </a:lnTo>
                  <a:lnTo>
                    <a:pt x="177" y="23"/>
                  </a:lnTo>
                  <a:lnTo>
                    <a:pt x="172" y="20"/>
                  </a:lnTo>
                  <a:lnTo>
                    <a:pt x="170" y="18"/>
                  </a:lnTo>
                  <a:lnTo>
                    <a:pt x="170" y="18"/>
                  </a:lnTo>
                  <a:lnTo>
                    <a:pt x="170" y="16"/>
                  </a:lnTo>
                  <a:lnTo>
                    <a:pt x="170" y="14"/>
                  </a:lnTo>
                  <a:lnTo>
                    <a:pt x="170" y="11"/>
                  </a:lnTo>
                  <a:lnTo>
                    <a:pt x="170" y="9"/>
                  </a:lnTo>
                  <a:lnTo>
                    <a:pt x="170" y="5"/>
                  </a:lnTo>
                  <a:lnTo>
                    <a:pt x="170" y="2"/>
                  </a:lnTo>
                  <a:lnTo>
                    <a:pt x="165" y="0"/>
                  </a:lnTo>
                  <a:lnTo>
                    <a:pt x="161" y="0"/>
                  </a:lnTo>
                  <a:lnTo>
                    <a:pt x="152" y="5"/>
                  </a:lnTo>
                  <a:lnTo>
                    <a:pt x="145" y="7"/>
                  </a:lnTo>
                  <a:lnTo>
                    <a:pt x="139" y="14"/>
                  </a:lnTo>
                  <a:lnTo>
                    <a:pt x="134" y="20"/>
                  </a:lnTo>
                  <a:lnTo>
                    <a:pt x="127" y="29"/>
                  </a:lnTo>
                  <a:lnTo>
                    <a:pt x="123" y="36"/>
                  </a:lnTo>
                  <a:lnTo>
                    <a:pt x="121" y="41"/>
                  </a:lnTo>
                  <a:lnTo>
                    <a:pt x="116" y="47"/>
                  </a:lnTo>
                  <a:lnTo>
                    <a:pt x="109" y="52"/>
                  </a:lnTo>
                  <a:lnTo>
                    <a:pt x="100" y="56"/>
                  </a:lnTo>
                  <a:lnTo>
                    <a:pt x="96" y="58"/>
                  </a:lnTo>
                  <a:lnTo>
                    <a:pt x="94" y="61"/>
                  </a:lnTo>
                  <a:lnTo>
                    <a:pt x="91" y="61"/>
                  </a:lnTo>
                  <a:lnTo>
                    <a:pt x="89" y="63"/>
                  </a:lnTo>
                  <a:lnTo>
                    <a:pt x="89" y="63"/>
                  </a:lnTo>
                  <a:lnTo>
                    <a:pt x="87" y="65"/>
                  </a:lnTo>
                  <a:lnTo>
                    <a:pt x="83" y="67"/>
                  </a:lnTo>
                  <a:lnTo>
                    <a:pt x="76" y="70"/>
                  </a:lnTo>
                  <a:lnTo>
                    <a:pt x="67" y="72"/>
                  </a:lnTo>
                  <a:lnTo>
                    <a:pt x="60" y="74"/>
                  </a:lnTo>
                  <a:lnTo>
                    <a:pt x="56" y="76"/>
                  </a:lnTo>
                  <a:lnTo>
                    <a:pt x="51" y="79"/>
                  </a:lnTo>
                  <a:lnTo>
                    <a:pt x="47" y="83"/>
                  </a:lnTo>
                  <a:lnTo>
                    <a:pt x="44" y="88"/>
                  </a:lnTo>
                  <a:lnTo>
                    <a:pt x="42" y="94"/>
                  </a:lnTo>
                  <a:lnTo>
                    <a:pt x="40" y="101"/>
                  </a:lnTo>
                  <a:lnTo>
                    <a:pt x="38" y="106"/>
                  </a:lnTo>
                  <a:lnTo>
                    <a:pt x="38" y="112"/>
                  </a:lnTo>
                  <a:lnTo>
                    <a:pt x="35" y="117"/>
                  </a:lnTo>
                  <a:lnTo>
                    <a:pt x="31" y="119"/>
                  </a:lnTo>
                  <a:lnTo>
                    <a:pt x="26" y="119"/>
                  </a:lnTo>
                  <a:lnTo>
                    <a:pt x="24" y="117"/>
                  </a:lnTo>
                  <a:lnTo>
                    <a:pt x="22" y="115"/>
                  </a:lnTo>
                  <a:lnTo>
                    <a:pt x="20" y="110"/>
                  </a:lnTo>
                  <a:lnTo>
                    <a:pt x="17" y="106"/>
                  </a:lnTo>
                  <a:lnTo>
                    <a:pt x="15" y="103"/>
                  </a:lnTo>
                  <a:lnTo>
                    <a:pt x="13" y="99"/>
                  </a:lnTo>
                  <a:lnTo>
                    <a:pt x="11" y="99"/>
                  </a:lnTo>
                  <a:lnTo>
                    <a:pt x="9" y="99"/>
                  </a:lnTo>
                  <a:lnTo>
                    <a:pt x="6" y="101"/>
                  </a:lnTo>
                  <a:lnTo>
                    <a:pt x="2" y="108"/>
                  </a:lnTo>
                  <a:lnTo>
                    <a:pt x="0" y="117"/>
                  </a:lnTo>
                  <a:lnTo>
                    <a:pt x="11" y="123"/>
                  </a:lnTo>
                  <a:lnTo>
                    <a:pt x="17" y="128"/>
                  </a:lnTo>
                  <a:lnTo>
                    <a:pt x="22" y="132"/>
                  </a:lnTo>
                  <a:lnTo>
                    <a:pt x="26" y="135"/>
                  </a:lnTo>
                  <a:lnTo>
                    <a:pt x="31" y="135"/>
                  </a:lnTo>
                  <a:lnTo>
                    <a:pt x="33" y="135"/>
                  </a:lnTo>
                  <a:lnTo>
                    <a:pt x="38" y="132"/>
                  </a:lnTo>
                  <a:lnTo>
                    <a:pt x="42" y="130"/>
                  </a:lnTo>
                  <a:lnTo>
                    <a:pt x="44" y="128"/>
                  </a:lnTo>
                  <a:lnTo>
                    <a:pt x="47" y="126"/>
                  </a:lnTo>
                  <a:lnTo>
                    <a:pt x="49" y="126"/>
                  </a:lnTo>
                  <a:lnTo>
                    <a:pt x="51" y="123"/>
                  </a:lnTo>
                  <a:lnTo>
                    <a:pt x="58" y="121"/>
                  </a:lnTo>
                  <a:lnTo>
                    <a:pt x="62" y="119"/>
                  </a:lnTo>
                  <a:lnTo>
                    <a:pt x="67" y="117"/>
                  </a:lnTo>
                  <a:lnTo>
                    <a:pt x="69" y="117"/>
                  </a:lnTo>
                  <a:lnTo>
                    <a:pt x="71" y="117"/>
                  </a:lnTo>
                  <a:lnTo>
                    <a:pt x="74" y="115"/>
                  </a:lnTo>
                  <a:lnTo>
                    <a:pt x="78" y="11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03" name="Freeform 213"/>
            <p:cNvSpPr>
              <a:spLocks/>
            </p:cNvSpPr>
            <p:nvPr/>
          </p:nvSpPr>
          <p:spPr bwMode="auto">
            <a:xfrm>
              <a:off x="7716838" y="3751262"/>
              <a:ext cx="1281113" cy="965200"/>
            </a:xfrm>
            <a:custGeom>
              <a:avLst/>
              <a:gdLst>
                <a:gd name="T0" fmla="*/ 256 w 807"/>
                <a:gd name="T1" fmla="*/ 74 h 608"/>
                <a:gd name="T2" fmla="*/ 209 w 807"/>
                <a:gd name="T3" fmla="*/ 112 h 608"/>
                <a:gd name="T4" fmla="*/ 184 w 807"/>
                <a:gd name="T5" fmla="*/ 132 h 608"/>
                <a:gd name="T6" fmla="*/ 177 w 807"/>
                <a:gd name="T7" fmla="*/ 155 h 608"/>
                <a:gd name="T8" fmla="*/ 164 w 807"/>
                <a:gd name="T9" fmla="*/ 182 h 608"/>
                <a:gd name="T10" fmla="*/ 101 w 807"/>
                <a:gd name="T11" fmla="*/ 202 h 608"/>
                <a:gd name="T12" fmla="*/ 11 w 807"/>
                <a:gd name="T13" fmla="*/ 238 h 608"/>
                <a:gd name="T14" fmla="*/ 7 w 807"/>
                <a:gd name="T15" fmla="*/ 312 h 608"/>
                <a:gd name="T16" fmla="*/ 16 w 807"/>
                <a:gd name="T17" fmla="*/ 363 h 608"/>
                <a:gd name="T18" fmla="*/ 38 w 807"/>
                <a:gd name="T19" fmla="*/ 422 h 608"/>
                <a:gd name="T20" fmla="*/ 45 w 807"/>
                <a:gd name="T21" fmla="*/ 446 h 608"/>
                <a:gd name="T22" fmla="*/ 54 w 807"/>
                <a:gd name="T23" fmla="*/ 473 h 608"/>
                <a:gd name="T24" fmla="*/ 29 w 807"/>
                <a:gd name="T25" fmla="*/ 489 h 608"/>
                <a:gd name="T26" fmla="*/ 52 w 807"/>
                <a:gd name="T27" fmla="*/ 516 h 608"/>
                <a:gd name="T28" fmla="*/ 92 w 807"/>
                <a:gd name="T29" fmla="*/ 520 h 608"/>
                <a:gd name="T30" fmla="*/ 130 w 807"/>
                <a:gd name="T31" fmla="*/ 502 h 608"/>
                <a:gd name="T32" fmla="*/ 206 w 807"/>
                <a:gd name="T33" fmla="*/ 498 h 608"/>
                <a:gd name="T34" fmla="*/ 303 w 807"/>
                <a:gd name="T35" fmla="*/ 446 h 608"/>
                <a:gd name="T36" fmla="*/ 426 w 807"/>
                <a:gd name="T37" fmla="*/ 471 h 608"/>
                <a:gd name="T38" fmla="*/ 449 w 807"/>
                <a:gd name="T39" fmla="*/ 502 h 608"/>
                <a:gd name="T40" fmla="*/ 457 w 807"/>
                <a:gd name="T41" fmla="*/ 513 h 608"/>
                <a:gd name="T42" fmla="*/ 484 w 807"/>
                <a:gd name="T43" fmla="*/ 480 h 608"/>
                <a:gd name="T44" fmla="*/ 502 w 807"/>
                <a:gd name="T45" fmla="*/ 502 h 608"/>
                <a:gd name="T46" fmla="*/ 518 w 807"/>
                <a:gd name="T47" fmla="*/ 536 h 608"/>
                <a:gd name="T48" fmla="*/ 538 w 807"/>
                <a:gd name="T49" fmla="*/ 565 h 608"/>
                <a:gd name="T50" fmla="*/ 576 w 807"/>
                <a:gd name="T51" fmla="*/ 592 h 608"/>
                <a:gd name="T52" fmla="*/ 608 w 807"/>
                <a:gd name="T53" fmla="*/ 605 h 608"/>
                <a:gd name="T54" fmla="*/ 630 w 807"/>
                <a:gd name="T55" fmla="*/ 590 h 608"/>
                <a:gd name="T56" fmla="*/ 653 w 807"/>
                <a:gd name="T57" fmla="*/ 596 h 608"/>
                <a:gd name="T58" fmla="*/ 671 w 807"/>
                <a:gd name="T59" fmla="*/ 605 h 608"/>
                <a:gd name="T60" fmla="*/ 702 w 807"/>
                <a:gd name="T61" fmla="*/ 583 h 608"/>
                <a:gd name="T62" fmla="*/ 731 w 807"/>
                <a:gd name="T63" fmla="*/ 587 h 608"/>
                <a:gd name="T64" fmla="*/ 742 w 807"/>
                <a:gd name="T65" fmla="*/ 543 h 608"/>
                <a:gd name="T66" fmla="*/ 798 w 807"/>
                <a:gd name="T67" fmla="*/ 433 h 608"/>
                <a:gd name="T68" fmla="*/ 780 w 807"/>
                <a:gd name="T69" fmla="*/ 289 h 608"/>
                <a:gd name="T70" fmla="*/ 758 w 807"/>
                <a:gd name="T71" fmla="*/ 256 h 608"/>
                <a:gd name="T72" fmla="*/ 742 w 807"/>
                <a:gd name="T73" fmla="*/ 233 h 608"/>
                <a:gd name="T74" fmla="*/ 713 w 807"/>
                <a:gd name="T75" fmla="*/ 200 h 608"/>
                <a:gd name="T76" fmla="*/ 671 w 807"/>
                <a:gd name="T77" fmla="*/ 166 h 608"/>
                <a:gd name="T78" fmla="*/ 657 w 807"/>
                <a:gd name="T79" fmla="*/ 148 h 608"/>
                <a:gd name="T80" fmla="*/ 646 w 807"/>
                <a:gd name="T81" fmla="*/ 117 h 608"/>
                <a:gd name="T82" fmla="*/ 626 w 807"/>
                <a:gd name="T83" fmla="*/ 76 h 608"/>
                <a:gd name="T84" fmla="*/ 605 w 807"/>
                <a:gd name="T85" fmla="*/ 45 h 608"/>
                <a:gd name="T86" fmla="*/ 592 w 807"/>
                <a:gd name="T87" fmla="*/ 11 h 608"/>
                <a:gd name="T88" fmla="*/ 570 w 807"/>
                <a:gd name="T89" fmla="*/ 14 h 608"/>
                <a:gd name="T90" fmla="*/ 565 w 807"/>
                <a:gd name="T91" fmla="*/ 119 h 608"/>
                <a:gd name="T92" fmla="*/ 514 w 807"/>
                <a:gd name="T93" fmla="*/ 126 h 608"/>
                <a:gd name="T94" fmla="*/ 455 w 807"/>
                <a:gd name="T95" fmla="*/ 92 h 608"/>
                <a:gd name="T96" fmla="*/ 453 w 807"/>
                <a:gd name="T97" fmla="*/ 63 h 608"/>
                <a:gd name="T98" fmla="*/ 466 w 807"/>
                <a:gd name="T99" fmla="*/ 23 h 608"/>
                <a:gd name="T100" fmla="*/ 410 w 807"/>
                <a:gd name="T101" fmla="*/ 14 h 608"/>
                <a:gd name="T102" fmla="*/ 390 w 807"/>
                <a:gd name="T103" fmla="*/ 11 h 608"/>
                <a:gd name="T104" fmla="*/ 359 w 807"/>
                <a:gd name="T105" fmla="*/ 23 h 608"/>
                <a:gd name="T106" fmla="*/ 330 w 807"/>
                <a:gd name="T107" fmla="*/ 47 h 608"/>
                <a:gd name="T108" fmla="*/ 323 w 807"/>
                <a:gd name="T109" fmla="*/ 85 h 608"/>
                <a:gd name="T110" fmla="*/ 289 w 807"/>
                <a:gd name="T111" fmla="*/ 76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07" h="608">
                  <a:moveTo>
                    <a:pt x="278" y="70"/>
                  </a:moveTo>
                  <a:lnTo>
                    <a:pt x="278" y="70"/>
                  </a:lnTo>
                  <a:lnTo>
                    <a:pt x="276" y="70"/>
                  </a:lnTo>
                  <a:lnTo>
                    <a:pt x="271" y="67"/>
                  </a:lnTo>
                  <a:lnTo>
                    <a:pt x="267" y="67"/>
                  </a:lnTo>
                  <a:lnTo>
                    <a:pt x="260" y="70"/>
                  </a:lnTo>
                  <a:lnTo>
                    <a:pt x="256" y="74"/>
                  </a:lnTo>
                  <a:lnTo>
                    <a:pt x="249" y="83"/>
                  </a:lnTo>
                  <a:lnTo>
                    <a:pt x="244" y="97"/>
                  </a:lnTo>
                  <a:lnTo>
                    <a:pt x="238" y="105"/>
                  </a:lnTo>
                  <a:lnTo>
                    <a:pt x="227" y="112"/>
                  </a:lnTo>
                  <a:lnTo>
                    <a:pt x="220" y="112"/>
                  </a:lnTo>
                  <a:lnTo>
                    <a:pt x="213" y="112"/>
                  </a:lnTo>
                  <a:lnTo>
                    <a:pt x="209" y="112"/>
                  </a:lnTo>
                  <a:lnTo>
                    <a:pt x="204" y="112"/>
                  </a:lnTo>
                  <a:lnTo>
                    <a:pt x="202" y="112"/>
                  </a:lnTo>
                  <a:lnTo>
                    <a:pt x="197" y="114"/>
                  </a:lnTo>
                  <a:lnTo>
                    <a:pt x="193" y="117"/>
                  </a:lnTo>
                  <a:lnTo>
                    <a:pt x="188" y="121"/>
                  </a:lnTo>
                  <a:lnTo>
                    <a:pt x="186" y="126"/>
                  </a:lnTo>
                  <a:lnTo>
                    <a:pt x="184" y="132"/>
                  </a:lnTo>
                  <a:lnTo>
                    <a:pt x="184" y="137"/>
                  </a:lnTo>
                  <a:lnTo>
                    <a:pt x="182" y="139"/>
                  </a:lnTo>
                  <a:lnTo>
                    <a:pt x="182" y="141"/>
                  </a:lnTo>
                  <a:lnTo>
                    <a:pt x="182" y="144"/>
                  </a:lnTo>
                  <a:lnTo>
                    <a:pt x="182" y="146"/>
                  </a:lnTo>
                  <a:lnTo>
                    <a:pt x="179" y="150"/>
                  </a:lnTo>
                  <a:lnTo>
                    <a:pt x="177" y="155"/>
                  </a:lnTo>
                  <a:lnTo>
                    <a:pt x="177" y="162"/>
                  </a:lnTo>
                  <a:lnTo>
                    <a:pt x="177" y="166"/>
                  </a:lnTo>
                  <a:lnTo>
                    <a:pt x="175" y="170"/>
                  </a:lnTo>
                  <a:lnTo>
                    <a:pt x="175" y="173"/>
                  </a:lnTo>
                  <a:lnTo>
                    <a:pt x="173" y="177"/>
                  </a:lnTo>
                  <a:lnTo>
                    <a:pt x="170" y="179"/>
                  </a:lnTo>
                  <a:lnTo>
                    <a:pt x="164" y="182"/>
                  </a:lnTo>
                  <a:lnTo>
                    <a:pt x="155" y="186"/>
                  </a:lnTo>
                  <a:lnTo>
                    <a:pt x="144" y="188"/>
                  </a:lnTo>
                  <a:lnTo>
                    <a:pt x="137" y="191"/>
                  </a:lnTo>
                  <a:lnTo>
                    <a:pt x="132" y="193"/>
                  </a:lnTo>
                  <a:lnTo>
                    <a:pt x="128" y="195"/>
                  </a:lnTo>
                  <a:lnTo>
                    <a:pt x="119" y="197"/>
                  </a:lnTo>
                  <a:lnTo>
                    <a:pt x="101" y="202"/>
                  </a:lnTo>
                  <a:lnTo>
                    <a:pt x="74" y="209"/>
                  </a:lnTo>
                  <a:lnTo>
                    <a:pt x="52" y="213"/>
                  </a:lnTo>
                  <a:lnTo>
                    <a:pt x="36" y="218"/>
                  </a:lnTo>
                  <a:lnTo>
                    <a:pt x="25" y="227"/>
                  </a:lnTo>
                  <a:lnTo>
                    <a:pt x="20" y="231"/>
                  </a:lnTo>
                  <a:lnTo>
                    <a:pt x="16" y="235"/>
                  </a:lnTo>
                  <a:lnTo>
                    <a:pt x="11" y="238"/>
                  </a:lnTo>
                  <a:lnTo>
                    <a:pt x="9" y="242"/>
                  </a:lnTo>
                  <a:lnTo>
                    <a:pt x="7" y="244"/>
                  </a:lnTo>
                  <a:lnTo>
                    <a:pt x="7" y="251"/>
                  </a:lnTo>
                  <a:lnTo>
                    <a:pt x="7" y="276"/>
                  </a:lnTo>
                  <a:lnTo>
                    <a:pt x="9" y="300"/>
                  </a:lnTo>
                  <a:lnTo>
                    <a:pt x="9" y="305"/>
                  </a:lnTo>
                  <a:lnTo>
                    <a:pt x="7" y="312"/>
                  </a:lnTo>
                  <a:lnTo>
                    <a:pt x="5" y="316"/>
                  </a:lnTo>
                  <a:lnTo>
                    <a:pt x="2" y="321"/>
                  </a:lnTo>
                  <a:lnTo>
                    <a:pt x="0" y="325"/>
                  </a:lnTo>
                  <a:lnTo>
                    <a:pt x="0" y="330"/>
                  </a:lnTo>
                  <a:lnTo>
                    <a:pt x="5" y="341"/>
                  </a:lnTo>
                  <a:lnTo>
                    <a:pt x="11" y="352"/>
                  </a:lnTo>
                  <a:lnTo>
                    <a:pt x="16" y="363"/>
                  </a:lnTo>
                  <a:lnTo>
                    <a:pt x="18" y="374"/>
                  </a:lnTo>
                  <a:lnTo>
                    <a:pt x="22" y="386"/>
                  </a:lnTo>
                  <a:lnTo>
                    <a:pt x="29" y="397"/>
                  </a:lnTo>
                  <a:lnTo>
                    <a:pt x="31" y="404"/>
                  </a:lnTo>
                  <a:lnTo>
                    <a:pt x="34" y="410"/>
                  </a:lnTo>
                  <a:lnTo>
                    <a:pt x="36" y="417"/>
                  </a:lnTo>
                  <a:lnTo>
                    <a:pt x="38" y="422"/>
                  </a:lnTo>
                  <a:lnTo>
                    <a:pt x="38" y="426"/>
                  </a:lnTo>
                  <a:lnTo>
                    <a:pt x="38" y="428"/>
                  </a:lnTo>
                  <a:lnTo>
                    <a:pt x="40" y="428"/>
                  </a:lnTo>
                  <a:lnTo>
                    <a:pt x="40" y="431"/>
                  </a:lnTo>
                  <a:lnTo>
                    <a:pt x="43" y="435"/>
                  </a:lnTo>
                  <a:lnTo>
                    <a:pt x="45" y="442"/>
                  </a:lnTo>
                  <a:lnTo>
                    <a:pt x="45" y="446"/>
                  </a:lnTo>
                  <a:lnTo>
                    <a:pt x="47" y="451"/>
                  </a:lnTo>
                  <a:lnTo>
                    <a:pt x="47" y="455"/>
                  </a:lnTo>
                  <a:lnTo>
                    <a:pt x="47" y="457"/>
                  </a:lnTo>
                  <a:lnTo>
                    <a:pt x="49" y="462"/>
                  </a:lnTo>
                  <a:lnTo>
                    <a:pt x="52" y="466"/>
                  </a:lnTo>
                  <a:lnTo>
                    <a:pt x="54" y="471"/>
                  </a:lnTo>
                  <a:lnTo>
                    <a:pt x="54" y="473"/>
                  </a:lnTo>
                  <a:lnTo>
                    <a:pt x="54" y="478"/>
                  </a:lnTo>
                  <a:lnTo>
                    <a:pt x="49" y="480"/>
                  </a:lnTo>
                  <a:lnTo>
                    <a:pt x="45" y="482"/>
                  </a:lnTo>
                  <a:lnTo>
                    <a:pt x="40" y="482"/>
                  </a:lnTo>
                  <a:lnTo>
                    <a:pt x="36" y="484"/>
                  </a:lnTo>
                  <a:lnTo>
                    <a:pt x="31" y="487"/>
                  </a:lnTo>
                  <a:lnTo>
                    <a:pt x="29" y="489"/>
                  </a:lnTo>
                  <a:lnTo>
                    <a:pt x="29" y="491"/>
                  </a:lnTo>
                  <a:lnTo>
                    <a:pt x="31" y="496"/>
                  </a:lnTo>
                  <a:lnTo>
                    <a:pt x="34" y="500"/>
                  </a:lnTo>
                  <a:lnTo>
                    <a:pt x="38" y="504"/>
                  </a:lnTo>
                  <a:lnTo>
                    <a:pt x="43" y="509"/>
                  </a:lnTo>
                  <a:lnTo>
                    <a:pt x="45" y="513"/>
                  </a:lnTo>
                  <a:lnTo>
                    <a:pt x="52" y="516"/>
                  </a:lnTo>
                  <a:lnTo>
                    <a:pt x="58" y="518"/>
                  </a:lnTo>
                  <a:lnTo>
                    <a:pt x="67" y="518"/>
                  </a:lnTo>
                  <a:lnTo>
                    <a:pt x="74" y="518"/>
                  </a:lnTo>
                  <a:lnTo>
                    <a:pt x="81" y="518"/>
                  </a:lnTo>
                  <a:lnTo>
                    <a:pt x="85" y="520"/>
                  </a:lnTo>
                  <a:lnTo>
                    <a:pt x="90" y="520"/>
                  </a:lnTo>
                  <a:lnTo>
                    <a:pt x="92" y="520"/>
                  </a:lnTo>
                  <a:lnTo>
                    <a:pt x="96" y="520"/>
                  </a:lnTo>
                  <a:lnTo>
                    <a:pt x="101" y="518"/>
                  </a:lnTo>
                  <a:lnTo>
                    <a:pt x="108" y="513"/>
                  </a:lnTo>
                  <a:lnTo>
                    <a:pt x="114" y="509"/>
                  </a:lnTo>
                  <a:lnTo>
                    <a:pt x="117" y="507"/>
                  </a:lnTo>
                  <a:lnTo>
                    <a:pt x="123" y="502"/>
                  </a:lnTo>
                  <a:lnTo>
                    <a:pt x="130" y="502"/>
                  </a:lnTo>
                  <a:lnTo>
                    <a:pt x="137" y="500"/>
                  </a:lnTo>
                  <a:lnTo>
                    <a:pt x="144" y="500"/>
                  </a:lnTo>
                  <a:lnTo>
                    <a:pt x="155" y="500"/>
                  </a:lnTo>
                  <a:lnTo>
                    <a:pt x="173" y="498"/>
                  </a:lnTo>
                  <a:lnTo>
                    <a:pt x="188" y="498"/>
                  </a:lnTo>
                  <a:lnTo>
                    <a:pt x="200" y="498"/>
                  </a:lnTo>
                  <a:lnTo>
                    <a:pt x="206" y="498"/>
                  </a:lnTo>
                  <a:lnTo>
                    <a:pt x="213" y="496"/>
                  </a:lnTo>
                  <a:lnTo>
                    <a:pt x="224" y="484"/>
                  </a:lnTo>
                  <a:lnTo>
                    <a:pt x="238" y="471"/>
                  </a:lnTo>
                  <a:lnTo>
                    <a:pt x="249" y="464"/>
                  </a:lnTo>
                  <a:lnTo>
                    <a:pt x="260" y="460"/>
                  </a:lnTo>
                  <a:lnTo>
                    <a:pt x="278" y="455"/>
                  </a:lnTo>
                  <a:lnTo>
                    <a:pt x="303" y="446"/>
                  </a:lnTo>
                  <a:lnTo>
                    <a:pt x="323" y="442"/>
                  </a:lnTo>
                  <a:lnTo>
                    <a:pt x="341" y="442"/>
                  </a:lnTo>
                  <a:lnTo>
                    <a:pt x="363" y="444"/>
                  </a:lnTo>
                  <a:lnTo>
                    <a:pt x="388" y="451"/>
                  </a:lnTo>
                  <a:lnTo>
                    <a:pt x="410" y="460"/>
                  </a:lnTo>
                  <a:lnTo>
                    <a:pt x="419" y="466"/>
                  </a:lnTo>
                  <a:lnTo>
                    <a:pt x="426" y="471"/>
                  </a:lnTo>
                  <a:lnTo>
                    <a:pt x="431" y="473"/>
                  </a:lnTo>
                  <a:lnTo>
                    <a:pt x="435" y="478"/>
                  </a:lnTo>
                  <a:lnTo>
                    <a:pt x="440" y="482"/>
                  </a:lnTo>
                  <a:lnTo>
                    <a:pt x="442" y="487"/>
                  </a:lnTo>
                  <a:lnTo>
                    <a:pt x="446" y="493"/>
                  </a:lnTo>
                  <a:lnTo>
                    <a:pt x="446" y="498"/>
                  </a:lnTo>
                  <a:lnTo>
                    <a:pt x="449" y="502"/>
                  </a:lnTo>
                  <a:lnTo>
                    <a:pt x="449" y="507"/>
                  </a:lnTo>
                  <a:lnTo>
                    <a:pt x="451" y="511"/>
                  </a:lnTo>
                  <a:lnTo>
                    <a:pt x="451" y="513"/>
                  </a:lnTo>
                  <a:lnTo>
                    <a:pt x="451" y="516"/>
                  </a:lnTo>
                  <a:lnTo>
                    <a:pt x="453" y="518"/>
                  </a:lnTo>
                  <a:lnTo>
                    <a:pt x="455" y="516"/>
                  </a:lnTo>
                  <a:lnTo>
                    <a:pt x="457" y="513"/>
                  </a:lnTo>
                  <a:lnTo>
                    <a:pt x="462" y="509"/>
                  </a:lnTo>
                  <a:lnTo>
                    <a:pt x="469" y="502"/>
                  </a:lnTo>
                  <a:lnTo>
                    <a:pt x="473" y="496"/>
                  </a:lnTo>
                  <a:lnTo>
                    <a:pt x="475" y="489"/>
                  </a:lnTo>
                  <a:lnTo>
                    <a:pt x="480" y="484"/>
                  </a:lnTo>
                  <a:lnTo>
                    <a:pt x="482" y="482"/>
                  </a:lnTo>
                  <a:lnTo>
                    <a:pt x="484" y="480"/>
                  </a:lnTo>
                  <a:lnTo>
                    <a:pt x="489" y="482"/>
                  </a:lnTo>
                  <a:lnTo>
                    <a:pt x="493" y="484"/>
                  </a:lnTo>
                  <a:lnTo>
                    <a:pt x="498" y="487"/>
                  </a:lnTo>
                  <a:lnTo>
                    <a:pt x="500" y="487"/>
                  </a:lnTo>
                  <a:lnTo>
                    <a:pt x="502" y="491"/>
                  </a:lnTo>
                  <a:lnTo>
                    <a:pt x="502" y="496"/>
                  </a:lnTo>
                  <a:lnTo>
                    <a:pt x="502" y="502"/>
                  </a:lnTo>
                  <a:lnTo>
                    <a:pt x="502" y="509"/>
                  </a:lnTo>
                  <a:lnTo>
                    <a:pt x="502" y="513"/>
                  </a:lnTo>
                  <a:lnTo>
                    <a:pt x="502" y="518"/>
                  </a:lnTo>
                  <a:lnTo>
                    <a:pt x="505" y="522"/>
                  </a:lnTo>
                  <a:lnTo>
                    <a:pt x="509" y="527"/>
                  </a:lnTo>
                  <a:lnTo>
                    <a:pt x="514" y="531"/>
                  </a:lnTo>
                  <a:lnTo>
                    <a:pt x="518" y="536"/>
                  </a:lnTo>
                  <a:lnTo>
                    <a:pt x="523" y="538"/>
                  </a:lnTo>
                  <a:lnTo>
                    <a:pt x="525" y="540"/>
                  </a:lnTo>
                  <a:lnTo>
                    <a:pt x="527" y="545"/>
                  </a:lnTo>
                  <a:lnTo>
                    <a:pt x="527" y="547"/>
                  </a:lnTo>
                  <a:lnTo>
                    <a:pt x="529" y="552"/>
                  </a:lnTo>
                  <a:lnTo>
                    <a:pt x="534" y="556"/>
                  </a:lnTo>
                  <a:lnTo>
                    <a:pt x="538" y="565"/>
                  </a:lnTo>
                  <a:lnTo>
                    <a:pt x="545" y="572"/>
                  </a:lnTo>
                  <a:lnTo>
                    <a:pt x="552" y="578"/>
                  </a:lnTo>
                  <a:lnTo>
                    <a:pt x="563" y="585"/>
                  </a:lnTo>
                  <a:lnTo>
                    <a:pt x="567" y="587"/>
                  </a:lnTo>
                  <a:lnTo>
                    <a:pt x="572" y="590"/>
                  </a:lnTo>
                  <a:lnTo>
                    <a:pt x="574" y="592"/>
                  </a:lnTo>
                  <a:lnTo>
                    <a:pt x="576" y="592"/>
                  </a:lnTo>
                  <a:lnTo>
                    <a:pt x="579" y="594"/>
                  </a:lnTo>
                  <a:lnTo>
                    <a:pt x="581" y="594"/>
                  </a:lnTo>
                  <a:lnTo>
                    <a:pt x="585" y="596"/>
                  </a:lnTo>
                  <a:lnTo>
                    <a:pt x="592" y="599"/>
                  </a:lnTo>
                  <a:lnTo>
                    <a:pt x="599" y="603"/>
                  </a:lnTo>
                  <a:lnTo>
                    <a:pt x="605" y="605"/>
                  </a:lnTo>
                  <a:lnTo>
                    <a:pt x="608" y="605"/>
                  </a:lnTo>
                  <a:lnTo>
                    <a:pt x="610" y="608"/>
                  </a:lnTo>
                  <a:lnTo>
                    <a:pt x="612" y="608"/>
                  </a:lnTo>
                  <a:lnTo>
                    <a:pt x="614" y="605"/>
                  </a:lnTo>
                  <a:lnTo>
                    <a:pt x="619" y="603"/>
                  </a:lnTo>
                  <a:lnTo>
                    <a:pt x="623" y="599"/>
                  </a:lnTo>
                  <a:lnTo>
                    <a:pt x="628" y="594"/>
                  </a:lnTo>
                  <a:lnTo>
                    <a:pt x="630" y="590"/>
                  </a:lnTo>
                  <a:lnTo>
                    <a:pt x="632" y="587"/>
                  </a:lnTo>
                  <a:lnTo>
                    <a:pt x="635" y="585"/>
                  </a:lnTo>
                  <a:lnTo>
                    <a:pt x="635" y="585"/>
                  </a:lnTo>
                  <a:lnTo>
                    <a:pt x="639" y="585"/>
                  </a:lnTo>
                  <a:lnTo>
                    <a:pt x="641" y="587"/>
                  </a:lnTo>
                  <a:lnTo>
                    <a:pt x="648" y="592"/>
                  </a:lnTo>
                  <a:lnTo>
                    <a:pt x="653" y="596"/>
                  </a:lnTo>
                  <a:lnTo>
                    <a:pt x="655" y="599"/>
                  </a:lnTo>
                  <a:lnTo>
                    <a:pt x="657" y="603"/>
                  </a:lnTo>
                  <a:lnTo>
                    <a:pt x="659" y="605"/>
                  </a:lnTo>
                  <a:lnTo>
                    <a:pt x="662" y="608"/>
                  </a:lnTo>
                  <a:lnTo>
                    <a:pt x="664" y="608"/>
                  </a:lnTo>
                  <a:lnTo>
                    <a:pt x="668" y="608"/>
                  </a:lnTo>
                  <a:lnTo>
                    <a:pt x="671" y="605"/>
                  </a:lnTo>
                  <a:lnTo>
                    <a:pt x="677" y="603"/>
                  </a:lnTo>
                  <a:lnTo>
                    <a:pt x="684" y="596"/>
                  </a:lnTo>
                  <a:lnTo>
                    <a:pt x="688" y="592"/>
                  </a:lnTo>
                  <a:lnTo>
                    <a:pt x="693" y="590"/>
                  </a:lnTo>
                  <a:lnTo>
                    <a:pt x="695" y="585"/>
                  </a:lnTo>
                  <a:lnTo>
                    <a:pt x="697" y="585"/>
                  </a:lnTo>
                  <a:lnTo>
                    <a:pt x="702" y="583"/>
                  </a:lnTo>
                  <a:lnTo>
                    <a:pt x="711" y="583"/>
                  </a:lnTo>
                  <a:lnTo>
                    <a:pt x="715" y="583"/>
                  </a:lnTo>
                  <a:lnTo>
                    <a:pt x="720" y="585"/>
                  </a:lnTo>
                  <a:lnTo>
                    <a:pt x="724" y="587"/>
                  </a:lnTo>
                  <a:lnTo>
                    <a:pt x="727" y="587"/>
                  </a:lnTo>
                  <a:lnTo>
                    <a:pt x="729" y="590"/>
                  </a:lnTo>
                  <a:lnTo>
                    <a:pt x="731" y="587"/>
                  </a:lnTo>
                  <a:lnTo>
                    <a:pt x="733" y="583"/>
                  </a:lnTo>
                  <a:lnTo>
                    <a:pt x="738" y="578"/>
                  </a:lnTo>
                  <a:lnTo>
                    <a:pt x="740" y="569"/>
                  </a:lnTo>
                  <a:lnTo>
                    <a:pt x="740" y="565"/>
                  </a:lnTo>
                  <a:lnTo>
                    <a:pt x="738" y="561"/>
                  </a:lnTo>
                  <a:lnTo>
                    <a:pt x="740" y="554"/>
                  </a:lnTo>
                  <a:lnTo>
                    <a:pt x="742" y="543"/>
                  </a:lnTo>
                  <a:lnTo>
                    <a:pt x="751" y="525"/>
                  </a:lnTo>
                  <a:lnTo>
                    <a:pt x="762" y="504"/>
                  </a:lnTo>
                  <a:lnTo>
                    <a:pt x="771" y="493"/>
                  </a:lnTo>
                  <a:lnTo>
                    <a:pt x="778" y="484"/>
                  </a:lnTo>
                  <a:lnTo>
                    <a:pt x="785" y="475"/>
                  </a:lnTo>
                  <a:lnTo>
                    <a:pt x="789" y="464"/>
                  </a:lnTo>
                  <a:lnTo>
                    <a:pt x="798" y="433"/>
                  </a:lnTo>
                  <a:lnTo>
                    <a:pt x="805" y="397"/>
                  </a:lnTo>
                  <a:lnTo>
                    <a:pt x="807" y="354"/>
                  </a:lnTo>
                  <a:lnTo>
                    <a:pt x="805" y="332"/>
                  </a:lnTo>
                  <a:lnTo>
                    <a:pt x="801" y="316"/>
                  </a:lnTo>
                  <a:lnTo>
                    <a:pt x="796" y="307"/>
                  </a:lnTo>
                  <a:lnTo>
                    <a:pt x="787" y="298"/>
                  </a:lnTo>
                  <a:lnTo>
                    <a:pt x="780" y="289"/>
                  </a:lnTo>
                  <a:lnTo>
                    <a:pt x="776" y="283"/>
                  </a:lnTo>
                  <a:lnTo>
                    <a:pt x="774" y="276"/>
                  </a:lnTo>
                  <a:lnTo>
                    <a:pt x="769" y="274"/>
                  </a:lnTo>
                  <a:lnTo>
                    <a:pt x="767" y="269"/>
                  </a:lnTo>
                  <a:lnTo>
                    <a:pt x="765" y="267"/>
                  </a:lnTo>
                  <a:lnTo>
                    <a:pt x="762" y="262"/>
                  </a:lnTo>
                  <a:lnTo>
                    <a:pt x="758" y="256"/>
                  </a:lnTo>
                  <a:lnTo>
                    <a:pt x="756" y="249"/>
                  </a:lnTo>
                  <a:lnTo>
                    <a:pt x="756" y="244"/>
                  </a:lnTo>
                  <a:lnTo>
                    <a:pt x="753" y="242"/>
                  </a:lnTo>
                  <a:lnTo>
                    <a:pt x="753" y="238"/>
                  </a:lnTo>
                  <a:lnTo>
                    <a:pt x="751" y="238"/>
                  </a:lnTo>
                  <a:lnTo>
                    <a:pt x="749" y="235"/>
                  </a:lnTo>
                  <a:lnTo>
                    <a:pt x="742" y="233"/>
                  </a:lnTo>
                  <a:lnTo>
                    <a:pt x="736" y="233"/>
                  </a:lnTo>
                  <a:lnTo>
                    <a:pt x="729" y="231"/>
                  </a:lnTo>
                  <a:lnTo>
                    <a:pt x="727" y="227"/>
                  </a:lnTo>
                  <a:lnTo>
                    <a:pt x="724" y="222"/>
                  </a:lnTo>
                  <a:lnTo>
                    <a:pt x="720" y="215"/>
                  </a:lnTo>
                  <a:lnTo>
                    <a:pt x="718" y="206"/>
                  </a:lnTo>
                  <a:lnTo>
                    <a:pt x="713" y="200"/>
                  </a:lnTo>
                  <a:lnTo>
                    <a:pt x="709" y="193"/>
                  </a:lnTo>
                  <a:lnTo>
                    <a:pt x="702" y="188"/>
                  </a:lnTo>
                  <a:lnTo>
                    <a:pt x="695" y="184"/>
                  </a:lnTo>
                  <a:lnTo>
                    <a:pt x="688" y="179"/>
                  </a:lnTo>
                  <a:lnTo>
                    <a:pt x="682" y="175"/>
                  </a:lnTo>
                  <a:lnTo>
                    <a:pt x="675" y="173"/>
                  </a:lnTo>
                  <a:lnTo>
                    <a:pt x="671" y="166"/>
                  </a:lnTo>
                  <a:lnTo>
                    <a:pt x="671" y="164"/>
                  </a:lnTo>
                  <a:lnTo>
                    <a:pt x="668" y="162"/>
                  </a:lnTo>
                  <a:lnTo>
                    <a:pt x="666" y="159"/>
                  </a:lnTo>
                  <a:lnTo>
                    <a:pt x="664" y="159"/>
                  </a:lnTo>
                  <a:lnTo>
                    <a:pt x="662" y="157"/>
                  </a:lnTo>
                  <a:lnTo>
                    <a:pt x="662" y="155"/>
                  </a:lnTo>
                  <a:lnTo>
                    <a:pt x="657" y="148"/>
                  </a:lnTo>
                  <a:lnTo>
                    <a:pt x="655" y="141"/>
                  </a:lnTo>
                  <a:lnTo>
                    <a:pt x="653" y="135"/>
                  </a:lnTo>
                  <a:lnTo>
                    <a:pt x="650" y="128"/>
                  </a:lnTo>
                  <a:lnTo>
                    <a:pt x="648" y="126"/>
                  </a:lnTo>
                  <a:lnTo>
                    <a:pt x="648" y="121"/>
                  </a:lnTo>
                  <a:lnTo>
                    <a:pt x="646" y="119"/>
                  </a:lnTo>
                  <a:lnTo>
                    <a:pt x="646" y="117"/>
                  </a:lnTo>
                  <a:lnTo>
                    <a:pt x="644" y="114"/>
                  </a:lnTo>
                  <a:lnTo>
                    <a:pt x="641" y="108"/>
                  </a:lnTo>
                  <a:lnTo>
                    <a:pt x="639" y="101"/>
                  </a:lnTo>
                  <a:lnTo>
                    <a:pt x="637" y="92"/>
                  </a:lnTo>
                  <a:lnTo>
                    <a:pt x="635" y="85"/>
                  </a:lnTo>
                  <a:lnTo>
                    <a:pt x="630" y="81"/>
                  </a:lnTo>
                  <a:lnTo>
                    <a:pt x="626" y="76"/>
                  </a:lnTo>
                  <a:lnTo>
                    <a:pt x="621" y="72"/>
                  </a:lnTo>
                  <a:lnTo>
                    <a:pt x="617" y="70"/>
                  </a:lnTo>
                  <a:lnTo>
                    <a:pt x="612" y="67"/>
                  </a:lnTo>
                  <a:lnTo>
                    <a:pt x="610" y="63"/>
                  </a:lnTo>
                  <a:lnTo>
                    <a:pt x="608" y="58"/>
                  </a:lnTo>
                  <a:lnTo>
                    <a:pt x="605" y="52"/>
                  </a:lnTo>
                  <a:lnTo>
                    <a:pt x="605" y="45"/>
                  </a:lnTo>
                  <a:lnTo>
                    <a:pt x="605" y="38"/>
                  </a:lnTo>
                  <a:lnTo>
                    <a:pt x="603" y="34"/>
                  </a:lnTo>
                  <a:lnTo>
                    <a:pt x="603" y="31"/>
                  </a:lnTo>
                  <a:lnTo>
                    <a:pt x="601" y="27"/>
                  </a:lnTo>
                  <a:lnTo>
                    <a:pt x="599" y="23"/>
                  </a:lnTo>
                  <a:lnTo>
                    <a:pt x="594" y="16"/>
                  </a:lnTo>
                  <a:lnTo>
                    <a:pt x="592" y="11"/>
                  </a:lnTo>
                  <a:lnTo>
                    <a:pt x="588" y="5"/>
                  </a:lnTo>
                  <a:lnTo>
                    <a:pt x="585" y="2"/>
                  </a:lnTo>
                  <a:lnTo>
                    <a:pt x="583" y="0"/>
                  </a:lnTo>
                  <a:lnTo>
                    <a:pt x="579" y="0"/>
                  </a:lnTo>
                  <a:lnTo>
                    <a:pt x="574" y="2"/>
                  </a:lnTo>
                  <a:lnTo>
                    <a:pt x="570" y="7"/>
                  </a:lnTo>
                  <a:lnTo>
                    <a:pt x="570" y="14"/>
                  </a:lnTo>
                  <a:lnTo>
                    <a:pt x="567" y="23"/>
                  </a:lnTo>
                  <a:lnTo>
                    <a:pt x="570" y="36"/>
                  </a:lnTo>
                  <a:lnTo>
                    <a:pt x="570" y="54"/>
                  </a:lnTo>
                  <a:lnTo>
                    <a:pt x="567" y="74"/>
                  </a:lnTo>
                  <a:lnTo>
                    <a:pt x="567" y="88"/>
                  </a:lnTo>
                  <a:lnTo>
                    <a:pt x="567" y="103"/>
                  </a:lnTo>
                  <a:lnTo>
                    <a:pt x="565" y="119"/>
                  </a:lnTo>
                  <a:lnTo>
                    <a:pt x="561" y="132"/>
                  </a:lnTo>
                  <a:lnTo>
                    <a:pt x="552" y="137"/>
                  </a:lnTo>
                  <a:lnTo>
                    <a:pt x="543" y="137"/>
                  </a:lnTo>
                  <a:lnTo>
                    <a:pt x="536" y="137"/>
                  </a:lnTo>
                  <a:lnTo>
                    <a:pt x="531" y="135"/>
                  </a:lnTo>
                  <a:lnTo>
                    <a:pt x="525" y="132"/>
                  </a:lnTo>
                  <a:lnTo>
                    <a:pt x="514" y="126"/>
                  </a:lnTo>
                  <a:lnTo>
                    <a:pt x="500" y="117"/>
                  </a:lnTo>
                  <a:lnTo>
                    <a:pt x="493" y="110"/>
                  </a:lnTo>
                  <a:lnTo>
                    <a:pt x="487" y="105"/>
                  </a:lnTo>
                  <a:lnTo>
                    <a:pt x="475" y="99"/>
                  </a:lnTo>
                  <a:lnTo>
                    <a:pt x="469" y="94"/>
                  </a:lnTo>
                  <a:lnTo>
                    <a:pt x="462" y="94"/>
                  </a:lnTo>
                  <a:lnTo>
                    <a:pt x="455" y="92"/>
                  </a:lnTo>
                  <a:lnTo>
                    <a:pt x="451" y="92"/>
                  </a:lnTo>
                  <a:lnTo>
                    <a:pt x="446" y="92"/>
                  </a:lnTo>
                  <a:lnTo>
                    <a:pt x="444" y="90"/>
                  </a:lnTo>
                  <a:lnTo>
                    <a:pt x="444" y="88"/>
                  </a:lnTo>
                  <a:lnTo>
                    <a:pt x="444" y="83"/>
                  </a:lnTo>
                  <a:lnTo>
                    <a:pt x="446" y="79"/>
                  </a:lnTo>
                  <a:lnTo>
                    <a:pt x="453" y="63"/>
                  </a:lnTo>
                  <a:lnTo>
                    <a:pt x="462" y="52"/>
                  </a:lnTo>
                  <a:lnTo>
                    <a:pt x="466" y="40"/>
                  </a:lnTo>
                  <a:lnTo>
                    <a:pt x="469" y="36"/>
                  </a:lnTo>
                  <a:lnTo>
                    <a:pt x="469" y="31"/>
                  </a:lnTo>
                  <a:lnTo>
                    <a:pt x="471" y="29"/>
                  </a:lnTo>
                  <a:lnTo>
                    <a:pt x="469" y="25"/>
                  </a:lnTo>
                  <a:lnTo>
                    <a:pt x="466" y="23"/>
                  </a:lnTo>
                  <a:lnTo>
                    <a:pt x="462" y="23"/>
                  </a:lnTo>
                  <a:lnTo>
                    <a:pt x="455" y="23"/>
                  </a:lnTo>
                  <a:lnTo>
                    <a:pt x="440" y="23"/>
                  </a:lnTo>
                  <a:lnTo>
                    <a:pt x="428" y="25"/>
                  </a:lnTo>
                  <a:lnTo>
                    <a:pt x="417" y="23"/>
                  </a:lnTo>
                  <a:lnTo>
                    <a:pt x="413" y="18"/>
                  </a:lnTo>
                  <a:lnTo>
                    <a:pt x="410" y="14"/>
                  </a:lnTo>
                  <a:lnTo>
                    <a:pt x="408" y="11"/>
                  </a:lnTo>
                  <a:lnTo>
                    <a:pt x="404" y="11"/>
                  </a:lnTo>
                  <a:lnTo>
                    <a:pt x="401" y="9"/>
                  </a:lnTo>
                  <a:lnTo>
                    <a:pt x="397" y="11"/>
                  </a:lnTo>
                  <a:lnTo>
                    <a:pt x="392" y="11"/>
                  </a:lnTo>
                  <a:lnTo>
                    <a:pt x="392" y="11"/>
                  </a:lnTo>
                  <a:lnTo>
                    <a:pt x="390" y="11"/>
                  </a:lnTo>
                  <a:lnTo>
                    <a:pt x="390" y="14"/>
                  </a:lnTo>
                  <a:lnTo>
                    <a:pt x="388" y="14"/>
                  </a:lnTo>
                  <a:lnTo>
                    <a:pt x="386" y="14"/>
                  </a:lnTo>
                  <a:lnTo>
                    <a:pt x="381" y="16"/>
                  </a:lnTo>
                  <a:lnTo>
                    <a:pt x="375" y="18"/>
                  </a:lnTo>
                  <a:lnTo>
                    <a:pt x="366" y="23"/>
                  </a:lnTo>
                  <a:lnTo>
                    <a:pt x="359" y="23"/>
                  </a:lnTo>
                  <a:lnTo>
                    <a:pt x="354" y="25"/>
                  </a:lnTo>
                  <a:lnTo>
                    <a:pt x="350" y="25"/>
                  </a:lnTo>
                  <a:lnTo>
                    <a:pt x="345" y="27"/>
                  </a:lnTo>
                  <a:lnTo>
                    <a:pt x="343" y="29"/>
                  </a:lnTo>
                  <a:lnTo>
                    <a:pt x="339" y="31"/>
                  </a:lnTo>
                  <a:lnTo>
                    <a:pt x="334" y="40"/>
                  </a:lnTo>
                  <a:lnTo>
                    <a:pt x="330" y="47"/>
                  </a:lnTo>
                  <a:lnTo>
                    <a:pt x="327" y="54"/>
                  </a:lnTo>
                  <a:lnTo>
                    <a:pt x="325" y="63"/>
                  </a:lnTo>
                  <a:lnTo>
                    <a:pt x="325" y="67"/>
                  </a:lnTo>
                  <a:lnTo>
                    <a:pt x="325" y="72"/>
                  </a:lnTo>
                  <a:lnTo>
                    <a:pt x="325" y="76"/>
                  </a:lnTo>
                  <a:lnTo>
                    <a:pt x="323" y="81"/>
                  </a:lnTo>
                  <a:lnTo>
                    <a:pt x="323" y="85"/>
                  </a:lnTo>
                  <a:lnTo>
                    <a:pt x="323" y="88"/>
                  </a:lnTo>
                  <a:lnTo>
                    <a:pt x="321" y="90"/>
                  </a:lnTo>
                  <a:lnTo>
                    <a:pt x="316" y="90"/>
                  </a:lnTo>
                  <a:lnTo>
                    <a:pt x="312" y="88"/>
                  </a:lnTo>
                  <a:lnTo>
                    <a:pt x="303" y="83"/>
                  </a:lnTo>
                  <a:lnTo>
                    <a:pt x="296" y="79"/>
                  </a:lnTo>
                  <a:lnTo>
                    <a:pt x="289" y="76"/>
                  </a:lnTo>
                  <a:lnTo>
                    <a:pt x="285" y="74"/>
                  </a:lnTo>
                  <a:lnTo>
                    <a:pt x="280" y="72"/>
                  </a:lnTo>
                  <a:lnTo>
                    <a:pt x="278" y="7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04" name="Freeform 214"/>
            <p:cNvSpPr>
              <a:spLocks/>
            </p:cNvSpPr>
            <p:nvPr/>
          </p:nvSpPr>
          <p:spPr bwMode="auto">
            <a:xfrm>
              <a:off x="7716838" y="3751262"/>
              <a:ext cx="1281113" cy="965200"/>
            </a:xfrm>
            <a:custGeom>
              <a:avLst/>
              <a:gdLst>
                <a:gd name="T0" fmla="*/ 256 w 807"/>
                <a:gd name="T1" fmla="*/ 74 h 608"/>
                <a:gd name="T2" fmla="*/ 209 w 807"/>
                <a:gd name="T3" fmla="*/ 112 h 608"/>
                <a:gd name="T4" fmla="*/ 184 w 807"/>
                <a:gd name="T5" fmla="*/ 132 h 608"/>
                <a:gd name="T6" fmla="*/ 177 w 807"/>
                <a:gd name="T7" fmla="*/ 155 h 608"/>
                <a:gd name="T8" fmla="*/ 164 w 807"/>
                <a:gd name="T9" fmla="*/ 182 h 608"/>
                <a:gd name="T10" fmla="*/ 101 w 807"/>
                <a:gd name="T11" fmla="*/ 202 h 608"/>
                <a:gd name="T12" fmla="*/ 11 w 807"/>
                <a:gd name="T13" fmla="*/ 238 h 608"/>
                <a:gd name="T14" fmla="*/ 7 w 807"/>
                <a:gd name="T15" fmla="*/ 312 h 608"/>
                <a:gd name="T16" fmla="*/ 16 w 807"/>
                <a:gd name="T17" fmla="*/ 363 h 608"/>
                <a:gd name="T18" fmla="*/ 38 w 807"/>
                <a:gd name="T19" fmla="*/ 422 h 608"/>
                <a:gd name="T20" fmla="*/ 45 w 807"/>
                <a:gd name="T21" fmla="*/ 446 h 608"/>
                <a:gd name="T22" fmla="*/ 54 w 807"/>
                <a:gd name="T23" fmla="*/ 473 h 608"/>
                <a:gd name="T24" fmla="*/ 29 w 807"/>
                <a:gd name="T25" fmla="*/ 489 h 608"/>
                <a:gd name="T26" fmla="*/ 52 w 807"/>
                <a:gd name="T27" fmla="*/ 516 h 608"/>
                <a:gd name="T28" fmla="*/ 92 w 807"/>
                <a:gd name="T29" fmla="*/ 520 h 608"/>
                <a:gd name="T30" fmla="*/ 130 w 807"/>
                <a:gd name="T31" fmla="*/ 502 h 608"/>
                <a:gd name="T32" fmla="*/ 206 w 807"/>
                <a:gd name="T33" fmla="*/ 498 h 608"/>
                <a:gd name="T34" fmla="*/ 303 w 807"/>
                <a:gd name="T35" fmla="*/ 446 h 608"/>
                <a:gd name="T36" fmla="*/ 426 w 807"/>
                <a:gd name="T37" fmla="*/ 471 h 608"/>
                <a:gd name="T38" fmla="*/ 449 w 807"/>
                <a:gd name="T39" fmla="*/ 502 h 608"/>
                <a:gd name="T40" fmla="*/ 457 w 807"/>
                <a:gd name="T41" fmla="*/ 513 h 608"/>
                <a:gd name="T42" fmla="*/ 484 w 807"/>
                <a:gd name="T43" fmla="*/ 480 h 608"/>
                <a:gd name="T44" fmla="*/ 502 w 807"/>
                <a:gd name="T45" fmla="*/ 502 h 608"/>
                <a:gd name="T46" fmla="*/ 518 w 807"/>
                <a:gd name="T47" fmla="*/ 536 h 608"/>
                <a:gd name="T48" fmla="*/ 538 w 807"/>
                <a:gd name="T49" fmla="*/ 565 h 608"/>
                <a:gd name="T50" fmla="*/ 576 w 807"/>
                <a:gd name="T51" fmla="*/ 592 h 608"/>
                <a:gd name="T52" fmla="*/ 608 w 807"/>
                <a:gd name="T53" fmla="*/ 605 h 608"/>
                <a:gd name="T54" fmla="*/ 630 w 807"/>
                <a:gd name="T55" fmla="*/ 590 h 608"/>
                <a:gd name="T56" fmla="*/ 653 w 807"/>
                <a:gd name="T57" fmla="*/ 596 h 608"/>
                <a:gd name="T58" fmla="*/ 671 w 807"/>
                <a:gd name="T59" fmla="*/ 605 h 608"/>
                <a:gd name="T60" fmla="*/ 702 w 807"/>
                <a:gd name="T61" fmla="*/ 583 h 608"/>
                <a:gd name="T62" fmla="*/ 731 w 807"/>
                <a:gd name="T63" fmla="*/ 587 h 608"/>
                <a:gd name="T64" fmla="*/ 742 w 807"/>
                <a:gd name="T65" fmla="*/ 543 h 608"/>
                <a:gd name="T66" fmla="*/ 798 w 807"/>
                <a:gd name="T67" fmla="*/ 433 h 608"/>
                <a:gd name="T68" fmla="*/ 780 w 807"/>
                <a:gd name="T69" fmla="*/ 289 h 608"/>
                <a:gd name="T70" fmla="*/ 758 w 807"/>
                <a:gd name="T71" fmla="*/ 256 h 608"/>
                <a:gd name="T72" fmla="*/ 742 w 807"/>
                <a:gd name="T73" fmla="*/ 233 h 608"/>
                <a:gd name="T74" fmla="*/ 713 w 807"/>
                <a:gd name="T75" fmla="*/ 200 h 608"/>
                <a:gd name="T76" fmla="*/ 671 w 807"/>
                <a:gd name="T77" fmla="*/ 166 h 608"/>
                <a:gd name="T78" fmla="*/ 657 w 807"/>
                <a:gd name="T79" fmla="*/ 148 h 608"/>
                <a:gd name="T80" fmla="*/ 646 w 807"/>
                <a:gd name="T81" fmla="*/ 117 h 608"/>
                <a:gd name="T82" fmla="*/ 626 w 807"/>
                <a:gd name="T83" fmla="*/ 76 h 608"/>
                <a:gd name="T84" fmla="*/ 605 w 807"/>
                <a:gd name="T85" fmla="*/ 45 h 608"/>
                <a:gd name="T86" fmla="*/ 592 w 807"/>
                <a:gd name="T87" fmla="*/ 11 h 608"/>
                <a:gd name="T88" fmla="*/ 570 w 807"/>
                <a:gd name="T89" fmla="*/ 14 h 608"/>
                <a:gd name="T90" fmla="*/ 565 w 807"/>
                <a:gd name="T91" fmla="*/ 119 h 608"/>
                <a:gd name="T92" fmla="*/ 514 w 807"/>
                <a:gd name="T93" fmla="*/ 126 h 608"/>
                <a:gd name="T94" fmla="*/ 455 w 807"/>
                <a:gd name="T95" fmla="*/ 92 h 608"/>
                <a:gd name="T96" fmla="*/ 453 w 807"/>
                <a:gd name="T97" fmla="*/ 63 h 608"/>
                <a:gd name="T98" fmla="*/ 466 w 807"/>
                <a:gd name="T99" fmla="*/ 23 h 608"/>
                <a:gd name="T100" fmla="*/ 410 w 807"/>
                <a:gd name="T101" fmla="*/ 14 h 608"/>
                <a:gd name="T102" fmla="*/ 390 w 807"/>
                <a:gd name="T103" fmla="*/ 11 h 608"/>
                <a:gd name="T104" fmla="*/ 359 w 807"/>
                <a:gd name="T105" fmla="*/ 23 h 608"/>
                <a:gd name="T106" fmla="*/ 330 w 807"/>
                <a:gd name="T107" fmla="*/ 47 h 608"/>
                <a:gd name="T108" fmla="*/ 323 w 807"/>
                <a:gd name="T109" fmla="*/ 85 h 608"/>
                <a:gd name="T110" fmla="*/ 289 w 807"/>
                <a:gd name="T111" fmla="*/ 76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07" h="608">
                  <a:moveTo>
                    <a:pt x="278" y="70"/>
                  </a:moveTo>
                  <a:lnTo>
                    <a:pt x="278" y="70"/>
                  </a:lnTo>
                  <a:lnTo>
                    <a:pt x="276" y="70"/>
                  </a:lnTo>
                  <a:lnTo>
                    <a:pt x="271" y="67"/>
                  </a:lnTo>
                  <a:lnTo>
                    <a:pt x="267" y="67"/>
                  </a:lnTo>
                  <a:lnTo>
                    <a:pt x="260" y="70"/>
                  </a:lnTo>
                  <a:lnTo>
                    <a:pt x="256" y="74"/>
                  </a:lnTo>
                  <a:lnTo>
                    <a:pt x="249" y="83"/>
                  </a:lnTo>
                  <a:lnTo>
                    <a:pt x="244" y="97"/>
                  </a:lnTo>
                  <a:lnTo>
                    <a:pt x="238" y="105"/>
                  </a:lnTo>
                  <a:lnTo>
                    <a:pt x="227" y="112"/>
                  </a:lnTo>
                  <a:lnTo>
                    <a:pt x="220" y="112"/>
                  </a:lnTo>
                  <a:lnTo>
                    <a:pt x="213" y="112"/>
                  </a:lnTo>
                  <a:lnTo>
                    <a:pt x="209" y="112"/>
                  </a:lnTo>
                  <a:lnTo>
                    <a:pt x="204" y="112"/>
                  </a:lnTo>
                  <a:lnTo>
                    <a:pt x="202" y="112"/>
                  </a:lnTo>
                  <a:lnTo>
                    <a:pt x="197" y="114"/>
                  </a:lnTo>
                  <a:lnTo>
                    <a:pt x="193" y="117"/>
                  </a:lnTo>
                  <a:lnTo>
                    <a:pt x="188" y="121"/>
                  </a:lnTo>
                  <a:lnTo>
                    <a:pt x="186" y="126"/>
                  </a:lnTo>
                  <a:lnTo>
                    <a:pt x="184" y="132"/>
                  </a:lnTo>
                  <a:lnTo>
                    <a:pt x="184" y="137"/>
                  </a:lnTo>
                  <a:lnTo>
                    <a:pt x="182" y="139"/>
                  </a:lnTo>
                  <a:lnTo>
                    <a:pt x="182" y="141"/>
                  </a:lnTo>
                  <a:lnTo>
                    <a:pt x="182" y="144"/>
                  </a:lnTo>
                  <a:lnTo>
                    <a:pt x="182" y="146"/>
                  </a:lnTo>
                  <a:lnTo>
                    <a:pt x="179" y="150"/>
                  </a:lnTo>
                  <a:lnTo>
                    <a:pt x="177" y="155"/>
                  </a:lnTo>
                  <a:lnTo>
                    <a:pt x="177" y="162"/>
                  </a:lnTo>
                  <a:lnTo>
                    <a:pt x="177" y="166"/>
                  </a:lnTo>
                  <a:lnTo>
                    <a:pt x="175" y="170"/>
                  </a:lnTo>
                  <a:lnTo>
                    <a:pt x="175" y="173"/>
                  </a:lnTo>
                  <a:lnTo>
                    <a:pt x="173" y="177"/>
                  </a:lnTo>
                  <a:lnTo>
                    <a:pt x="170" y="179"/>
                  </a:lnTo>
                  <a:lnTo>
                    <a:pt x="164" y="182"/>
                  </a:lnTo>
                  <a:lnTo>
                    <a:pt x="155" y="186"/>
                  </a:lnTo>
                  <a:lnTo>
                    <a:pt x="144" y="188"/>
                  </a:lnTo>
                  <a:lnTo>
                    <a:pt x="137" y="191"/>
                  </a:lnTo>
                  <a:lnTo>
                    <a:pt x="132" y="193"/>
                  </a:lnTo>
                  <a:lnTo>
                    <a:pt x="128" y="195"/>
                  </a:lnTo>
                  <a:lnTo>
                    <a:pt x="119" y="197"/>
                  </a:lnTo>
                  <a:lnTo>
                    <a:pt x="101" y="202"/>
                  </a:lnTo>
                  <a:lnTo>
                    <a:pt x="74" y="209"/>
                  </a:lnTo>
                  <a:lnTo>
                    <a:pt x="52" y="213"/>
                  </a:lnTo>
                  <a:lnTo>
                    <a:pt x="36" y="218"/>
                  </a:lnTo>
                  <a:lnTo>
                    <a:pt x="25" y="227"/>
                  </a:lnTo>
                  <a:lnTo>
                    <a:pt x="20" y="231"/>
                  </a:lnTo>
                  <a:lnTo>
                    <a:pt x="16" y="235"/>
                  </a:lnTo>
                  <a:lnTo>
                    <a:pt x="11" y="238"/>
                  </a:lnTo>
                  <a:lnTo>
                    <a:pt x="9" y="242"/>
                  </a:lnTo>
                  <a:lnTo>
                    <a:pt x="7" y="244"/>
                  </a:lnTo>
                  <a:lnTo>
                    <a:pt x="7" y="251"/>
                  </a:lnTo>
                  <a:lnTo>
                    <a:pt x="7" y="276"/>
                  </a:lnTo>
                  <a:lnTo>
                    <a:pt x="9" y="300"/>
                  </a:lnTo>
                  <a:lnTo>
                    <a:pt x="9" y="305"/>
                  </a:lnTo>
                  <a:lnTo>
                    <a:pt x="7" y="312"/>
                  </a:lnTo>
                  <a:lnTo>
                    <a:pt x="5" y="316"/>
                  </a:lnTo>
                  <a:lnTo>
                    <a:pt x="2" y="321"/>
                  </a:lnTo>
                  <a:lnTo>
                    <a:pt x="0" y="325"/>
                  </a:lnTo>
                  <a:lnTo>
                    <a:pt x="0" y="330"/>
                  </a:lnTo>
                  <a:lnTo>
                    <a:pt x="5" y="341"/>
                  </a:lnTo>
                  <a:lnTo>
                    <a:pt x="11" y="352"/>
                  </a:lnTo>
                  <a:lnTo>
                    <a:pt x="16" y="363"/>
                  </a:lnTo>
                  <a:lnTo>
                    <a:pt x="18" y="374"/>
                  </a:lnTo>
                  <a:lnTo>
                    <a:pt x="22" y="386"/>
                  </a:lnTo>
                  <a:lnTo>
                    <a:pt x="29" y="397"/>
                  </a:lnTo>
                  <a:lnTo>
                    <a:pt x="31" y="404"/>
                  </a:lnTo>
                  <a:lnTo>
                    <a:pt x="34" y="410"/>
                  </a:lnTo>
                  <a:lnTo>
                    <a:pt x="36" y="417"/>
                  </a:lnTo>
                  <a:lnTo>
                    <a:pt x="38" y="422"/>
                  </a:lnTo>
                  <a:lnTo>
                    <a:pt x="38" y="426"/>
                  </a:lnTo>
                  <a:lnTo>
                    <a:pt x="38" y="428"/>
                  </a:lnTo>
                  <a:lnTo>
                    <a:pt x="40" y="428"/>
                  </a:lnTo>
                  <a:lnTo>
                    <a:pt x="40" y="431"/>
                  </a:lnTo>
                  <a:lnTo>
                    <a:pt x="43" y="435"/>
                  </a:lnTo>
                  <a:lnTo>
                    <a:pt x="45" y="442"/>
                  </a:lnTo>
                  <a:lnTo>
                    <a:pt x="45" y="446"/>
                  </a:lnTo>
                  <a:lnTo>
                    <a:pt x="47" y="451"/>
                  </a:lnTo>
                  <a:lnTo>
                    <a:pt x="47" y="455"/>
                  </a:lnTo>
                  <a:lnTo>
                    <a:pt x="47" y="457"/>
                  </a:lnTo>
                  <a:lnTo>
                    <a:pt x="49" y="462"/>
                  </a:lnTo>
                  <a:lnTo>
                    <a:pt x="52" y="466"/>
                  </a:lnTo>
                  <a:lnTo>
                    <a:pt x="54" y="471"/>
                  </a:lnTo>
                  <a:lnTo>
                    <a:pt x="54" y="473"/>
                  </a:lnTo>
                  <a:lnTo>
                    <a:pt x="54" y="478"/>
                  </a:lnTo>
                  <a:lnTo>
                    <a:pt x="49" y="480"/>
                  </a:lnTo>
                  <a:lnTo>
                    <a:pt x="45" y="482"/>
                  </a:lnTo>
                  <a:lnTo>
                    <a:pt x="40" y="482"/>
                  </a:lnTo>
                  <a:lnTo>
                    <a:pt x="36" y="484"/>
                  </a:lnTo>
                  <a:lnTo>
                    <a:pt x="31" y="487"/>
                  </a:lnTo>
                  <a:lnTo>
                    <a:pt x="29" y="489"/>
                  </a:lnTo>
                  <a:lnTo>
                    <a:pt x="29" y="491"/>
                  </a:lnTo>
                  <a:lnTo>
                    <a:pt x="31" y="496"/>
                  </a:lnTo>
                  <a:lnTo>
                    <a:pt x="34" y="500"/>
                  </a:lnTo>
                  <a:lnTo>
                    <a:pt x="38" y="504"/>
                  </a:lnTo>
                  <a:lnTo>
                    <a:pt x="43" y="509"/>
                  </a:lnTo>
                  <a:lnTo>
                    <a:pt x="45" y="513"/>
                  </a:lnTo>
                  <a:lnTo>
                    <a:pt x="52" y="516"/>
                  </a:lnTo>
                  <a:lnTo>
                    <a:pt x="58" y="518"/>
                  </a:lnTo>
                  <a:lnTo>
                    <a:pt x="67" y="518"/>
                  </a:lnTo>
                  <a:lnTo>
                    <a:pt x="74" y="518"/>
                  </a:lnTo>
                  <a:lnTo>
                    <a:pt x="81" y="518"/>
                  </a:lnTo>
                  <a:lnTo>
                    <a:pt x="85" y="520"/>
                  </a:lnTo>
                  <a:lnTo>
                    <a:pt x="90" y="520"/>
                  </a:lnTo>
                  <a:lnTo>
                    <a:pt x="92" y="520"/>
                  </a:lnTo>
                  <a:lnTo>
                    <a:pt x="96" y="520"/>
                  </a:lnTo>
                  <a:lnTo>
                    <a:pt x="101" y="518"/>
                  </a:lnTo>
                  <a:lnTo>
                    <a:pt x="108" y="513"/>
                  </a:lnTo>
                  <a:lnTo>
                    <a:pt x="114" y="509"/>
                  </a:lnTo>
                  <a:lnTo>
                    <a:pt x="117" y="507"/>
                  </a:lnTo>
                  <a:lnTo>
                    <a:pt x="123" y="502"/>
                  </a:lnTo>
                  <a:lnTo>
                    <a:pt x="130" y="502"/>
                  </a:lnTo>
                  <a:lnTo>
                    <a:pt x="137" y="500"/>
                  </a:lnTo>
                  <a:lnTo>
                    <a:pt x="144" y="500"/>
                  </a:lnTo>
                  <a:lnTo>
                    <a:pt x="155" y="500"/>
                  </a:lnTo>
                  <a:lnTo>
                    <a:pt x="173" y="498"/>
                  </a:lnTo>
                  <a:lnTo>
                    <a:pt x="188" y="498"/>
                  </a:lnTo>
                  <a:lnTo>
                    <a:pt x="200" y="498"/>
                  </a:lnTo>
                  <a:lnTo>
                    <a:pt x="206" y="498"/>
                  </a:lnTo>
                  <a:lnTo>
                    <a:pt x="213" y="496"/>
                  </a:lnTo>
                  <a:lnTo>
                    <a:pt x="224" y="484"/>
                  </a:lnTo>
                  <a:lnTo>
                    <a:pt x="238" y="471"/>
                  </a:lnTo>
                  <a:lnTo>
                    <a:pt x="249" y="464"/>
                  </a:lnTo>
                  <a:lnTo>
                    <a:pt x="260" y="460"/>
                  </a:lnTo>
                  <a:lnTo>
                    <a:pt x="278" y="455"/>
                  </a:lnTo>
                  <a:lnTo>
                    <a:pt x="303" y="446"/>
                  </a:lnTo>
                  <a:lnTo>
                    <a:pt x="323" y="442"/>
                  </a:lnTo>
                  <a:lnTo>
                    <a:pt x="341" y="442"/>
                  </a:lnTo>
                  <a:lnTo>
                    <a:pt x="363" y="444"/>
                  </a:lnTo>
                  <a:lnTo>
                    <a:pt x="388" y="451"/>
                  </a:lnTo>
                  <a:lnTo>
                    <a:pt x="410" y="460"/>
                  </a:lnTo>
                  <a:lnTo>
                    <a:pt x="419" y="466"/>
                  </a:lnTo>
                  <a:lnTo>
                    <a:pt x="426" y="471"/>
                  </a:lnTo>
                  <a:lnTo>
                    <a:pt x="431" y="473"/>
                  </a:lnTo>
                  <a:lnTo>
                    <a:pt x="435" y="478"/>
                  </a:lnTo>
                  <a:lnTo>
                    <a:pt x="440" y="482"/>
                  </a:lnTo>
                  <a:lnTo>
                    <a:pt x="442" y="487"/>
                  </a:lnTo>
                  <a:lnTo>
                    <a:pt x="446" y="493"/>
                  </a:lnTo>
                  <a:lnTo>
                    <a:pt x="446" y="498"/>
                  </a:lnTo>
                  <a:lnTo>
                    <a:pt x="449" y="502"/>
                  </a:lnTo>
                  <a:lnTo>
                    <a:pt x="449" y="507"/>
                  </a:lnTo>
                  <a:lnTo>
                    <a:pt x="451" y="511"/>
                  </a:lnTo>
                  <a:lnTo>
                    <a:pt x="451" y="513"/>
                  </a:lnTo>
                  <a:lnTo>
                    <a:pt x="451" y="516"/>
                  </a:lnTo>
                  <a:lnTo>
                    <a:pt x="453" y="518"/>
                  </a:lnTo>
                  <a:lnTo>
                    <a:pt x="455" y="516"/>
                  </a:lnTo>
                  <a:lnTo>
                    <a:pt x="457" y="513"/>
                  </a:lnTo>
                  <a:lnTo>
                    <a:pt x="462" y="509"/>
                  </a:lnTo>
                  <a:lnTo>
                    <a:pt x="469" y="502"/>
                  </a:lnTo>
                  <a:lnTo>
                    <a:pt x="473" y="496"/>
                  </a:lnTo>
                  <a:lnTo>
                    <a:pt x="475" y="489"/>
                  </a:lnTo>
                  <a:lnTo>
                    <a:pt x="480" y="484"/>
                  </a:lnTo>
                  <a:lnTo>
                    <a:pt x="482" y="482"/>
                  </a:lnTo>
                  <a:lnTo>
                    <a:pt x="484" y="480"/>
                  </a:lnTo>
                  <a:lnTo>
                    <a:pt x="489" y="482"/>
                  </a:lnTo>
                  <a:lnTo>
                    <a:pt x="493" y="484"/>
                  </a:lnTo>
                  <a:lnTo>
                    <a:pt x="498" y="487"/>
                  </a:lnTo>
                  <a:lnTo>
                    <a:pt x="500" y="487"/>
                  </a:lnTo>
                  <a:lnTo>
                    <a:pt x="502" y="491"/>
                  </a:lnTo>
                  <a:lnTo>
                    <a:pt x="502" y="496"/>
                  </a:lnTo>
                  <a:lnTo>
                    <a:pt x="502" y="502"/>
                  </a:lnTo>
                  <a:lnTo>
                    <a:pt x="502" y="509"/>
                  </a:lnTo>
                  <a:lnTo>
                    <a:pt x="502" y="513"/>
                  </a:lnTo>
                  <a:lnTo>
                    <a:pt x="502" y="518"/>
                  </a:lnTo>
                  <a:lnTo>
                    <a:pt x="505" y="522"/>
                  </a:lnTo>
                  <a:lnTo>
                    <a:pt x="509" y="527"/>
                  </a:lnTo>
                  <a:lnTo>
                    <a:pt x="514" y="531"/>
                  </a:lnTo>
                  <a:lnTo>
                    <a:pt x="518" y="536"/>
                  </a:lnTo>
                  <a:lnTo>
                    <a:pt x="523" y="538"/>
                  </a:lnTo>
                  <a:lnTo>
                    <a:pt x="525" y="540"/>
                  </a:lnTo>
                  <a:lnTo>
                    <a:pt x="527" y="545"/>
                  </a:lnTo>
                  <a:lnTo>
                    <a:pt x="527" y="547"/>
                  </a:lnTo>
                  <a:lnTo>
                    <a:pt x="529" y="552"/>
                  </a:lnTo>
                  <a:lnTo>
                    <a:pt x="534" y="556"/>
                  </a:lnTo>
                  <a:lnTo>
                    <a:pt x="538" y="565"/>
                  </a:lnTo>
                  <a:lnTo>
                    <a:pt x="545" y="572"/>
                  </a:lnTo>
                  <a:lnTo>
                    <a:pt x="552" y="578"/>
                  </a:lnTo>
                  <a:lnTo>
                    <a:pt x="563" y="585"/>
                  </a:lnTo>
                  <a:lnTo>
                    <a:pt x="567" y="587"/>
                  </a:lnTo>
                  <a:lnTo>
                    <a:pt x="572" y="590"/>
                  </a:lnTo>
                  <a:lnTo>
                    <a:pt x="574" y="592"/>
                  </a:lnTo>
                  <a:lnTo>
                    <a:pt x="576" y="592"/>
                  </a:lnTo>
                  <a:lnTo>
                    <a:pt x="579" y="594"/>
                  </a:lnTo>
                  <a:lnTo>
                    <a:pt x="581" y="594"/>
                  </a:lnTo>
                  <a:lnTo>
                    <a:pt x="585" y="596"/>
                  </a:lnTo>
                  <a:lnTo>
                    <a:pt x="592" y="599"/>
                  </a:lnTo>
                  <a:lnTo>
                    <a:pt x="599" y="603"/>
                  </a:lnTo>
                  <a:lnTo>
                    <a:pt x="605" y="605"/>
                  </a:lnTo>
                  <a:lnTo>
                    <a:pt x="608" y="605"/>
                  </a:lnTo>
                  <a:lnTo>
                    <a:pt x="610" y="608"/>
                  </a:lnTo>
                  <a:lnTo>
                    <a:pt x="612" y="608"/>
                  </a:lnTo>
                  <a:lnTo>
                    <a:pt x="614" y="605"/>
                  </a:lnTo>
                  <a:lnTo>
                    <a:pt x="619" y="603"/>
                  </a:lnTo>
                  <a:lnTo>
                    <a:pt x="623" y="599"/>
                  </a:lnTo>
                  <a:lnTo>
                    <a:pt x="628" y="594"/>
                  </a:lnTo>
                  <a:lnTo>
                    <a:pt x="630" y="590"/>
                  </a:lnTo>
                  <a:lnTo>
                    <a:pt x="632" y="587"/>
                  </a:lnTo>
                  <a:lnTo>
                    <a:pt x="635" y="585"/>
                  </a:lnTo>
                  <a:lnTo>
                    <a:pt x="635" y="585"/>
                  </a:lnTo>
                  <a:lnTo>
                    <a:pt x="639" y="585"/>
                  </a:lnTo>
                  <a:lnTo>
                    <a:pt x="641" y="587"/>
                  </a:lnTo>
                  <a:lnTo>
                    <a:pt x="648" y="592"/>
                  </a:lnTo>
                  <a:lnTo>
                    <a:pt x="653" y="596"/>
                  </a:lnTo>
                  <a:lnTo>
                    <a:pt x="655" y="599"/>
                  </a:lnTo>
                  <a:lnTo>
                    <a:pt x="657" y="603"/>
                  </a:lnTo>
                  <a:lnTo>
                    <a:pt x="659" y="605"/>
                  </a:lnTo>
                  <a:lnTo>
                    <a:pt x="662" y="608"/>
                  </a:lnTo>
                  <a:lnTo>
                    <a:pt x="664" y="608"/>
                  </a:lnTo>
                  <a:lnTo>
                    <a:pt x="668" y="608"/>
                  </a:lnTo>
                  <a:lnTo>
                    <a:pt x="671" y="605"/>
                  </a:lnTo>
                  <a:lnTo>
                    <a:pt x="677" y="603"/>
                  </a:lnTo>
                  <a:lnTo>
                    <a:pt x="684" y="596"/>
                  </a:lnTo>
                  <a:lnTo>
                    <a:pt x="688" y="592"/>
                  </a:lnTo>
                  <a:lnTo>
                    <a:pt x="693" y="590"/>
                  </a:lnTo>
                  <a:lnTo>
                    <a:pt x="695" y="585"/>
                  </a:lnTo>
                  <a:lnTo>
                    <a:pt x="697" y="585"/>
                  </a:lnTo>
                  <a:lnTo>
                    <a:pt x="702" y="583"/>
                  </a:lnTo>
                  <a:lnTo>
                    <a:pt x="711" y="583"/>
                  </a:lnTo>
                  <a:lnTo>
                    <a:pt x="715" y="583"/>
                  </a:lnTo>
                  <a:lnTo>
                    <a:pt x="720" y="585"/>
                  </a:lnTo>
                  <a:lnTo>
                    <a:pt x="724" y="587"/>
                  </a:lnTo>
                  <a:lnTo>
                    <a:pt x="727" y="587"/>
                  </a:lnTo>
                  <a:lnTo>
                    <a:pt x="729" y="590"/>
                  </a:lnTo>
                  <a:lnTo>
                    <a:pt x="731" y="587"/>
                  </a:lnTo>
                  <a:lnTo>
                    <a:pt x="733" y="583"/>
                  </a:lnTo>
                  <a:lnTo>
                    <a:pt x="738" y="578"/>
                  </a:lnTo>
                  <a:lnTo>
                    <a:pt x="740" y="569"/>
                  </a:lnTo>
                  <a:lnTo>
                    <a:pt x="740" y="565"/>
                  </a:lnTo>
                  <a:lnTo>
                    <a:pt x="738" y="561"/>
                  </a:lnTo>
                  <a:lnTo>
                    <a:pt x="740" y="554"/>
                  </a:lnTo>
                  <a:lnTo>
                    <a:pt x="742" y="543"/>
                  </a:lnTo>
                  <a:lnTo>
                    <a:pt x="751" y="525"/>
                  </a:lnTo>
                  <a:lnTo>
                    <a:pt x="762" y="504"/>
                  </a:lnTo>
                  <a:lnTo>
                    <a:pt x="771" y="493"/>
                  </a:lnTo>
                  <a:lnTo>
                    <a:pt x="778" y="484"/>
                  </a:lnTo>
                  <a:lnTo>
                    <a:pt x="785" y="475"/>
                  </a:lnTo>
                  <a:lnTo>
                    <a:pt x="789" y="464"/>
                  </a:lnTo>
                  <a:lnTo>
                    <a:pt x="798" y="433"/>
                  </a:lnTo>
                  <a:lnTo>
                    <a:pt x="805" y="397"/>
                  </a:lnTo>
                  <a:lnTo>
                    <a:pt x="807" y="354"/>
                  </a:lnTo>
                  <a:lnTo>
                    <a:pt x="805" y="332"/>
                  </a:lnTo>
                  <a:lnTo>
                    <a:pt x="801" y="316"/>
                  </a:lnTo>
                  <a:lnTo>
                    <a:pt x="796" y="307"/>
                  </a:lnTo>
                  <a:lnTo>
                    <a:pt x="787" y="298"/>
                  </a:lnTo>
                  <a:lnTo>
                    <a:pt x="780" y="289"/>
                  </a:lnTo>
                  <a:lnTo>
                    <a:pt x="776" y="283"/>
                  </a:lnTo>
                  <a:lnTo>
                    <a:pt x="774" y="276"/>
                  </a:lnTo>
                  <a:lnTo>
                    <a:pt x="769" y="274"/>
                  </a:lnTo>
                  <a:lnTo>
                    <a:pt x="767" y="269"/>
                  </a:lnTo>
                  <a:lnTo>
                    <a:pt x="765" y="267"/>
                  </a:lnTo>
                  <a:lnTo>
                    <a:pt x="762" y="262"/>
                  </a:lnTo>
                  <a:lnTo>
                    <a:pt x="758" y="256"/>
                  </a:lnTo>
                  <a:lnTo>
                    <a:pt x="756" y="249"/>
                  </a:lnTo>
                  <a:lnTo>
                    <a:pt x="756" y="244"/>
                  </a:lnTo>
                  <a:lnTo>
                    <a:pt x="753" y="242"/>
                  </a:lnTo>
                  <a:lnTo>
                    <a:pt x="753" y="238"/>
                  </a:lnTo>
                  <a:lnTo>
                    <a:pt x="751" y="238"/>
                  </a:lnTo>
                  <a:lnTo>
                    <a:pt x="749" y="235"/>
                  </a:lnTo>
                  <a:lnTo>
                    <a:pt x="742" y="233"/>
                  </a:lnTo>
                  <a:lnTo>
                    <a:pt x="736" y="233"/>
                  </a:lnTo>
                  <a:lnTo>
                    <a:pt x="729" y="231"/>
                  </a:lnTo>
                  <a:lnTo>
                    <a:pt x="727" y="227"/>
                  </a:lnTo>
                  <a:lnTo>
                    <a:pt x="724" y="222"/>
                  </a:lnTo>
                  <a:lnTo>
                    <a:pt x="720" y="215"/>
                  </a:lnTo>
                  <a:lnTo>
                    <a:pt x="718" y="206"/>
                  </a:lnTo>
                  <a:lnTo>
                    <a:pt x="713" y="200"/>
                  </a:lnTo>
                  <a:lnTo>
                    <a:pt x="709" y="193"/>
                  </a:lnTo>
                  <a:lnTo>
                    <a:pt x="702" y="188"/>
                  </a:lnTo>
                  <a:lnTo>
                    <a:pt x="695" y="184"/>
                  </a:lnTo>
                  <a:lnTo>
                    <a:pt x="688" y="179"/>
                  </a:lnTo>
                  <a:lnTo>
                    <a:pt x="682" y="175"/>
                  </a:lnTo>
                  <a:lnTo>
                    <a:pt x="675" y="173"/>
                  </a:lnTo>
                  <a:lnTo>
                    <a:pt x="671" y="166"/>
                  </a:lnTo>
                  <a:lnTo>
                    <a:pt x="671" y="164"/>
                  </a:lnTo>
                  <a:lnTo>
                    <a:pt x="668" y="162"/>
                  </a:lnTo>
                  <a:lnTo>
                    <a:pt x="666" y="159"/>
                  </a:lnTo>
                  <a:lnTo>
                    <a:pt x="664" y="159"/>
                  </a:lnTo>
                  <a:lnTo>
                    <a:pt x="662" y="157"/>
                  </a:lnTo>
                  <a:lnTo>
                    <a:pt x="662" y="155"/>
                  </a:lnTo>
                  <a:lnTo>
                    <a:pt x="657" y="148"/>
                  </a:lnTo>
                  <a:lnTo>
                    <a:pt x="655" y="141"/>
                  </a:lnTo>
                  <a:lnTo>
                    <a:pt x="653" y="135"/>
                  </a:lnTo>
                  <a:lnTo>
                    <a:pt x="650" y="128"/>
                  </a:lnTo>
                  <a:lnTo>
                    <a:pt x="648" y="126"/>
                  </a:lnTo>
                  <a:lnTo>
                    <a:pt x="648" y="121"/>
                  </a:lnTo>
                  <a:lnTo>
                    <a:pt x="646" y="119"/>
                  </a:lnTo>
                  <a:lnTo>
                    <a:pt x="646" y="117"/>
                  </a:lnTo>
                  <a:lnTo>
                    <a:pt x="644" y="114"/>
                  </a:lnTo>
                  <a:lnTo>
                    <a:pt x="641" y="108"/>
                  </a:lnTo>
                  <a:lnTo>
                    <a:pt x="639" y="101"/>
                  </a:lnTo>
                  <a:lnTo>
                    <a:pt x="637" y="92"/>
                  </a:lnTo>
                  <a:lnTo>
                    <a:pt x="635" y="85"/>
                  </a:lnTo>
                  <a:lnTo>
                    <a:pt x="630" y="81"/>
                  </a:lnTo>
                  <a:lnTo>
                    <a:pt x="626" y="76"/>
                  </a:lnTo>
                  <a:lnTo>
                    <a:pt x="621" y="72"/>
                  </a:lnTo>
                  <a:lnTo>
                    <a:pt x="617" y="70"/>
                  </a:lnTo>
                  <a:lnTo>
                    <a:pt x="612" y="67"/>
                  </a:lnTo>
                  <a:lnTo>
                    <a:pt x="610" y="63"/>
                  </a:lnTo>
                  <a:lnTo>
                    <a:pt x="608" y="58"/>
                  </a:lnTo>
                  <a:lnTo>
                    <a:pt x="605" y="52"/>
                  </a:lnTo>
                  <a:lnTo>
                    <a:pt x="605" y="45"/>
                  </a:lnTo>
                  <a:lnTo>
                    <a:pt x="605" y="38"/>
                  </a:lnTo>
                  <a:lnTo>
                    <a:pt x="603" y="34"/>
                  </a:lnTo>
                  <a:lnTo>
                    <a:pt x="603" y="31"/>
                  </a:lnTo>
                  <a:lnTo>
                    <a:pt x="601" y="27"/>
                  </a:lnTo>
                  <a:lnTo>
                    <a:pt x="599" y="23"/>
                  </a:lnTo>
                  <a:lnTo>
                    <a:pt x="594" y="16"/>
                  </a:lnTo>
                  <a:lnTo>
                    <a:pt x="592" y="11"/>
                  </a:lnTo>
                  <a:lnTo>
                    <a:pt x="588" y="5"/>
                  </a:lnTo>
                  <a:lnTo>
                    <a:pt x="585" y="2"/>
                  </a:lnTo>
                  <a:lnTo>
                    <a:pt x="583" y="0"/>
                  </a:lnTo>
                  <a:lnTo>
                    <a:pt x="579" y="0"/>
                  </a:lnTo>
                  <a:lnTo>
                    <a:pt x="574" y="2"/>
                  </a:lnTo>
                  <a:lnTo>
                    <a:pt x="570" y="7"/>
                  </a:lnTo>
                  <a:lnTo>
                    <a:pt x="570" y="14"/>
                  </a:lnTo>
                  <a:lnTo>
                    <a:pt x="567" y="23"/>
                  </a:lnTo>
                  <a:lnTo>
                    <a:pt x="570" y="36"/>
                  </a:lnTo>
                  <a:lnTo>
                    <a:pt x="570" y="54"/>
                  </a:lnTo>
                  <a:lnTo>
                    <a:pt x="567" y="74"/>
                  </a:lnTo>
                  <a:lnTo>
                    <a:pt x="567" y="88"/>
                  </a:lnTo>
                  <a:lnTo>
                    <a:pt x="567" y="103"/>
                  </a:lnTo>
                  <a:lnTo>
                    <a:pt x="565" y="119"/>
                  </a:lnTo>
                  <a:lnTo>
                    <a:pt x="561" y="132"/>
                  </a:lnTo>
                  <a:lnTo>
                    <a:pt x="552" y="137"/>
                  </a:lnTo>
                  <a:lnTo>
                    <a:pt x="543" y="137"/>
                  </a:lnTo>
                  <a:lnTo>
                    <a:pt x="536" y="137"/>
                  </a:lnTo>
                  <a:lnTo>
                    <a:pt x="531" y="135"/>
                  </a:lnTo>
                  <a:lnTo>
                    <a:pt x="525" y="132"/>
                  </a:lnTo>
                  <a:lnTo>
                    <a:pt x="514" y="126"/>
                  </a:lnTo>
                  <a:lnTo>
                    <a:pt x="500" y="117"/>
                  </a:lnTo>
                  <a:lnTo>
                    <a:pt x="493" y="110"/>
                  </a:lnTo>
                  <a:lnTo>
                    <a:pt x="487" y="105"/>
                  </a:lnTo>
                  <a:lnTo>
                    <a:pt x="475" y="99"/>
                  </a:lnTo>
                  <a:lnTo>
                    <a:pt x="469" y="94"/>
                  </a:lnTo>
                  <a:lnTo>
                    <a:pt x="462" y="94"/>
                  </a:lnTo>
                  <a:lnTo>
                    <a:pt x="455" y="92"/>
                  </a:lnTo>
                  <a:lnTo>
                    <a:pt x="451" y="92"/>
                  </a:lnTo>
                  <a:lnTo>
                    <a:pt x="446" y="92"/>
                  </a:lnTo>
                  <a:lnTo>
                    <a:pt x="444" y="90"/>
                  </a:lnTo>
                  <a:lnTo>
                    <a:pt x="444" y="88"/>
                  </a:lnTo>
                  <a:lnTo>
                    <a:pt x="444" y="83"/>
                  </a:lnTo>
                  <a:lnTo>
                    <a:pt x="446" y="79"/>
                  </a:lnTo>
                  <a:lnTo>
                    <a:pt x="453" y="63"/>
                  </a:lnTo>
                  <a:lnTo>
                    <a:pt x="462" y="52"/>
                  </a:lnTo>
                  <a:lnTo>
                    <a:pt x="466" y="40"/>
                  </a:lnTo>
                  <a:lnTo>
                    <a:pt x="469" y="36"/>
                  </a:lnTo>
                  <a:lnTo>
                    <a:pt x="469" y="31"/>
                  </a:lnTo>
                  <a:lnTo>
                    <a:pt x="471" y="29"/>
                  </a:lnTo>
                  <a:lnTo>
                    <a:pt x="469" y="25"/>
                  </a:lnTo>
                  <a:lnTo>
                    <a:pt x="466" y="23"/>
                  </a:lnTo>
                  <a:lnTo>
                    <a:pt x="462" y="23"/>
                  </a:lnTo>
                  <a:lnTo>
                    <a:pt x="455" y="23"/>
                  </a:lnTo>
                  <a:lnTo>
                    <a:pt x="440" y="23"/>
                  </a:lnTo>
                  <a:lnTo>
                    <a:pt x="428" y="25"/>
                  </a:lnTo>
                  <a:lnTo>
                    <a:pt x="417" y="23"/>
                  </a:lnTo>
                  <a:lnTo>
                    <a:pt x="413" y="18"/>
                  </a:lnTo>
                  <a:lnTo>
                    <a:pt x="410" y="14"/>
                  </a:lnTo>
                  <a:lnTo>
                    <a:pt x="408" y="11"/>
                  </a:lnTo>
                  <a:lnTo>
                    <a:pt x="404" y="11"/>
                  </a:lnTo>
                  <a:lnTo>
                    <a:pt x="401" y="9"/>
                  </a:lnTo>
                  <a:lnTo>
                    <a:pt x="397" y="11"/>
                  </a:lnTo>
                  <a:lnTo>
                    <a:pt x="392" y="11"/>
                  </a:lnTo>
                  <a:lnTo>
                    <a:pt x="392" y="11"/>
                  </a:lnTo>
                  <a:lnTo>
                    <a:pt x="390" y="11"/>
                  </a:lnTo>
                  <a:lnTo>
                    <a:pt x="390" y="14"/>
                  </a:lnTo>
                  <a:lnTo>
                    <a:pt x="388" y="14"/>
                  </a:lnTo>
                  <a:lnTo>
                    <a:pt x="386" y="14"/>
                  </a:lnTo>
                  <a:lnTo>
                    <a:pt x="381" y="16"/>
                  </a:lnTo>
                  <a:lnTo>
                    <a:pt x="375" y="18"/>
                  </a:lnTo>
                  <a:lnTo>
                    <a:pt x="366" y="23"/>
                  </a:lnTo>
                  <a:lnTo>
                    <a:pt x="359" y="23"/>
                  </a:lnTo>
                  <a:lnTo>
                    <a:pt x="354" y="25"/>
                  </a:lnTo>
                  <a:lnTo>
                    <a:pt x="350" y="25"/>
                  </a:lnTo>
                  <a:lnTo>
                    <a:pt x="345" y="27"/>
                  </a:lnTo>
                  <a:lnTo>
                    <a:pt x="343" y="29"/>
                  </a:lnTo>
                  <a:lnTo>
                    <a:pt x="339" y="31"/>
                  </a:lnTo>
                  <a:lnTo>
                    <a:pt x="334" y="40"/>
                  </a:lnTo>
                  <a:lnTo>
                    <a:pt x="330" y="47"/>
                  </a:lnTo>
                  <a:lnTo>
                    <a:pt x="327" y="54"/>
                  </a:lnTo>
                  <a:lnTo>
                    <a:pt x="325" y="63"/>
                  </a:lnTo>
                  <a:lnTo>
                    <a:pt x="325" y="67"/>
                  </a:lnTo>
                  <a:lnTo>
                    <a:pt x="325" y="72"/>
                  </a:lnTo>
                  <a:lnTo>
                    <a:pt x="325" y="76"/>
                  </a:lnTo>
                  <a:lnTo>
                    <a:pt x="323" y="81"/>
                  </a:lnTo>
                  <a:lnTo>
                    <a:pt x="323" y="85"/>
                  </a:lnTo>
                  <a:lnTo>
                    <a:pt x="323" y="88"/>
                  </a:lnTo>
                  <a:lnTo>
                    <a:pt x="321" y="90"/>
                  </a:lnTo>
                  <a:lnTo>
                    <a:pt x="316" y="90"/>
                  </a:lnTo>
                  <a:lnTo>
                    <a:pt x="312" y="88"/>
                  </a:lnTo>
                  <a:lnTo>
                    <a:pt x="303" y="83"/>
                  </a:lnTo>
                  <a:lnTo>
                    <a:pt x="296" y="79"/>
                  </a:lnTo>
                  <a:lnTo>
                    <a:pt x="289" y="76"/>
                  </a:lnTo>
                  <a:lnTo>
                    <a:pt x="285" y="74"/>
                  </a:lnTo>
                  <a:lnTo>
                    <a:pt x="280" y="72"/>
                  </a:lnTo>
                  <a:lnTo>
                    <a:pt x="278" y="7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05" name="Freeform 215"/>
            <p:cNvSpPr>
              <a:spLocks/>
            </p:cNvSpPr>
            <p:nvPr/>
          </p:nvSpPr>
          <p:spPr bwMode="auto">
            <a:xfrm>
              <a:off x="8720138" y="4776787"/>
              <a:ext cx="125413" cy="112713"/>
            </a:xfrm>
            <a:custGeom>
              <a:avLst/>
              <a:gdLst>
                <a:gd name="T0" fmla="*/ 36 w 79"/>
                <a:gd name="T1" fmla="*/ 9 h 71"/>
                <a:gd name="T2" fmla="*/ 36 w 79"/>
                <a:gd name="T3" fmla="*/ 9 h 71"/>
                <a:gd name="T4" fmla="*/ 32 w 79"/>
                <a:gd name="T5" fmla="*/ 9 h 71"/>
                <a:gd name="T6" fmla="*/ 27 w 79"/>
                <a:gd name="T7" fmla="*/ 9 h 71"/>
                <a:gd name="T8" fmla="*/ 23 w 79"/>
                <a:gd name="T9" fmla="*/ 9 h 71"/>
                <a:gd name="T10" fmla="*/ 16 w 79"/>
                <a:gd name="T11" fmla="*/ 9 h 71"/>
                <a:gd name="T12" fmla="*/ 12 w 79"/>
                <a:gd name="T13" fmla="*/ 9 h 71"/>
                <a:gd name="T14" fmla="*/ 9 w 79"/>
                <a:gd name="T15" fmla="*/ 6 h 71"/>
                <a:gd name="T16" fmla="*/ 9 w 79"/>
                <a:gd name="T17" fmla="*/ 4 h 71"/>
                <a:gd name="T18" fmla="*/ 7 w 79"/>
                <a:gd name="T19" fmla="*/ 2 h 71"/>
                <a:gd name="T20" fmla="*/ 7 w 79"/>
                <a:gd name="T21" fmla="*/ 0 h 71"/>
                <a:gd name="T22" fmla="*/ 7 w 79"/>
                <a:gd name="T23" fmla="*/ 0 h 71"/>
                <a:gd name="T24" fmla="*/ 7 w 79"/>
                <a:gd name="T25" fmla="*/ 0 h 71"/>
                <a:gd name="T26" fmla="*/ 5 w 79"/>
                <a:gd name="T27" fmla="*/ 2 h 71"/>
                <a:gd name="T28" fmla="*/ 5 w 79"/>
                <a:gd name="T29" fmla="*/ 4 h 71"/>
                <a:gd name="T30" fmla="*/ 3 w 79"/>
                <a:gd name="T31" fmla="*/ 13 h 71"/>
                <a:gd name="T32" fmla="*/ 0 w 79"/>
                <a:gd name="T33" fmla="*/ 18 h 71"/>
                <a:gd name="T34" fmla="*/ 3 w 79"/>
                <a:gd name="T35" fmla="*/ 22 h 71"/>
                <a:gd name="T36" fmla="*/ 5 w 79"/>
                <a:gd name="T37" fmla="*/ 27 h 71"/>
                <a:gd name="T38" fmla="*/ 9 w 79"/>
                <a:gd name="T39" fmla="*/ 33 h 71"/>
                <a:gd name="T40" fmla="*/ 14 w 79"/>
                <a:gd name="T41" fmla="*/ 38 h 71"/>
                <a:gd name="T42" fmla="*/ 18 w 79"/>
                <a:gd name="T43" fmla="*/ 45 h 71"/>
                <a:gd name="T44" fmla="*/ 23 w 79"/>
                <a:gd name="T45" fmla="*/ 49 h 71"/>
                <a:gd name="T46" fmla="*/ 25 w 79"/>
                <a:gd name="T47" fmla="*/ 56 h 71"/>
                <a:gd name="T48" fmla="*/ 27 w 79"/>
                <a:gd name="T49" fmla="*/ 60 h 71"/>
                <a:gd name="T50" fmla="*/ 30 w 79"/>
                <a:gd name="T51" fmla="*/ 65 h 71"/>
                <a:gd name="T52" fmla="*/ 32 w 79"/>
                <a:gd name="T53" fmla="*/ 69 h 71"/>
                <a:gd name="T54" fmla="*/ 34 w 79"/>
                <a:gd name="T55" fmla="*/ 71 h 71"/>
                <a:gd name="T56" fmla="*/ 36 w 79"/>
                <a:gd name="T57" fmla="*/ 71 h 71"/>
                <a:gd name="T58" fmla="*/ 41 w 79"/>
                <a:gd name="T59" fmla="*/ 71 h 71"/>
                <a:gd name="T60" fmla="*/ 45 w 79"/>
                <a:gd name="T61" fmla="*/ 71 h 71"/>
                <a:gd name="T62" fmla="*/ 50 w 79"/>
                <a:gd name="T63" fmla="*/ 69 h 71"/>
                <a:gd name="T64" fmla="*/ 54 w 79"/>
                <a:gd name="T65" fmla="*/ 69 h 71"/>
                <a:gd name="T66" fmla="*/ 59 w 79"/>
                <a:gd name="T67" fmla="*/ 69 h 71"/>
                <a:gd name="T68" fmla="*/ 61 w 79"/>
                <a:gd name="T69" fmla="*/ 69 h 71"/>
                <a:gd name="T70" fmla="*/ 63 w 79"/>
                <a:gd name="T71" fmla="*/ 69 h 71"/>
                <a:gd name="T72" fmla="*/ 65 w 79"/>
                <a:gd name="T73" fmla="*/ 67 h 71"/>
                <a:gd name="T74" fmla="*/ 68 w 79"/>
                <a:gd name="T75" fmla="*/ 60 h 71"/>
                <a:gd name="T76" fmla="*/ 68 w 79"/>
                <a:gd name="T77" fmla="*/ 54 h 71"/>
                <a:gd name="T78" fmla="*/ 68 w 79"/>
                <a:gd name="T79" fmla="*/ 49 h 71"/>
                <a:gd name="T80" fmla="*/ 70 w 79"/>
                <a:gd name="T81" fmla="*/ 45 h 71"/>
                <a:gd name="T82" fmla="*/ 70 w 79"/>
                <a:gd name="T83" fmla="*/ 42 h 71"/>
                <a:gd name="T84" fmla="*/ 70 w 79"/>
                <a:gd name="T85" fmla="*/ 40 h 71"/>
                <a:gd name="T86" fmla="*/ 72 w 79"/>
                <a:gd name="T87" fmla="*/ 38 h 71"/>
                <a:gd name="T88" fmla="*/ 72 w 79"/>
                <a:gd name="T89" fmla="*/ 33 h 71"/>
                <a:gd name="T90" fmla="*/ 74 w 79"/>
                <a:gd name="T91" fmla="*/ 24 h 71"/>
                <a:gd name="T92" fmla="*/ 74 w 79"/>
                <a:gd name="T93" fmla="*/ 18 h 71"/>
                <a:gd name="T94" fmla="*/ 77 w 79"/>
                <a:gd name="T95" fmla="*/ 11 h 71"/>
                <a:gd name="T96" fmla="*/ 77 w 79"/>
                <a:gd name="T97" fmla="*/ 6 h 71"/>
                <a:gd name="T98" fmla="*/ 79 w 79"/>
                <a:gd name="T99" fmla="*/ 4 h 71"/>
                <a:gd name="T100" fmla="*/ 79 w 79"/>
                <a:gd name="T101" fmla="*/ 4 h 71"/>
                <a:gd name="T102" fmla="*/ 79 w 79"/>
                <a:gd name="T103" fmla="*/ 4 h 71"/>
                <a:gd name="T104" fmla="*/ 79 w 79"/>
                <a:gd name="T105" fmla="*/ 2 h 71"/>
                <a:gd name="T106" fmla="*/ 79 w 79"/>
                <a:gd name="T107" fmla="*/ 2 h 71"/>
                <a:gd name="T108" fmla="*/ 77 w 79"/>
                <a:gd name="T109" fmla="*/ 0 h 71"/>
                <a:gd name="T110" fmla="*/ 72 w 79"/>
                <a:gd name="T111" fmla="*/ 0 h 71"/>
                <a:gd name="T112" fmla="*/ 68 w 79"/>
                <a:gd name="T113" fmla="*/ 2 h 71"/>
                <a:gd name="T114" fmla="*/ 56 w 79"/>
                <a:gd name="T115" fmla="*/ 4 h 71"/>
                <a:gd name="T116" fmla="*/ 50 w 79"/>
                <a:gd name="T117" fmla="*/ 6 h 71"/>
                <a:gd name="T118" fmla="*/ 43 w 79"/>
                <a:gd name="T119" fmla="*/ 6 h 71"/>
                <a:gd name="T120" fmla="*/ 39 w 79"/>
                <a:gd name="T121" fmla="*/ 9 h 71"/>
                <a:gd name="T122" fmla="*/ 36 w 79"/>
                <a:gd name="T123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" h="71">
                  <a:moveTo>
                    <a:pt x="36" y="9"/>
                  </a:moveTo>
                  <a:lnTo>
                    <a:pt x="36" y="9"/>
                  </a:lnTo>
                  <a:lnTo>
                    <a:pt x="32" y="9"/>
                  </a:lnTo>
                  <a:lnTo>
                    <a:pt x="27" y="9"/>
                  </a:lnTo>
                  <a:lnTo>
                    <a:pt x="23" y="9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9" y="6"/>
                  </a:lnTo>
                  <a:lnTo>
                    <a:pt x="9" y="4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5" y="27"/>
                  </a:lnTo>
                  <a:lnTo>
                    <a:pt x="9" y="33"/>
                  </a:lnTo>
                  <a:lnTo>
                    <a:pt x="14" y="38"/>
                  </a:lnTo>
                  <a:lnTo>
                    <a:pt x="18" y="45"/>
                  </a:lnTo>
                  <a:lnTo>
                    <a:pt x="23" y="49"/>
                  </a:lnTo>
                  <a:lnTo>
                    <a:pt x="25" y="56"/>
                  </a:lnTo>
                  <a:lnTo>
                    <a:pt x="27" y="60"/>
                  </a:lnTo>
                  <a:lnTo>
                    <a:pt x="30" y="65"/>
                  </a:lnTo>
                  <a:lnTo>
                    <a:pt x="32" y="69"/>
                  </a:lnTo>
                  <a:lnTo>
                    <a:pt x="34" y="71"/>
                  </a:lnTo>
                  <a:lnTo>
                    <a:pt x="36" y="71"/>
                  </a:lnTo>
                  <a:lnTo>
                    <a:pt x="41" y="71"/>
                  </a:lnTo>
                  <a:lnTo>
                    <a:pt x="45" y="71"/>
                  </a:lnTo>
                  <a:lnTo>
                    <a:pt x="50" y="69"/>
                  </a:lnTo>
                  <a:lnTo>
                    <a:pt x="54" y="69"/>
                  </a:lnTo>
                  <a:lnTo>
                    <a:pt x="59" y="69"/>
                  </a:lnTo>
                  <a:lnTo>
                    <a:pt x="61" y="69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8" y="60"/>
                  </a:lnTo>
                  <a:lnTo>
                    <a:pt x="68" y="54"/>
                  </a:lnTo>
                  <a:lnTo>
                    <a:pt x="68" y="49"/>
                  </a:lnTo>
                  <a:lnTo>
                    <a:pt x="70" y="45"/>
                  </a:lnTo>
                  <a:lnTo>
                    <a:pt x="70" y="42"/>
                  </a:lnTo>
                  <a:lnTo>
                    <a:pt x="70" y="40"/>
                  </a:lnTo>
                  <a:lnTo>
                    <a:pt x="72" y="38"/>
                  </a:lnTo>
                  <a:lnTo>
                    <a:pt x="72" y="33"/>
                  </a:lnTo>
                  <a:lnTo>
                    <a:pt x="74" y="24"/>
                  </a:lnTo>
                  <a:lnTo>
                    <a:pt x="74" y="18"/>
                  </a:lnTo>
                  <a:lnTo>
                    <a:pt x="77" y="11"/>
                  </a:lnTo>
                  <a:lnTo>
                    <a:pt x="77" y="6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2"/>
                  </a:lnTo>
                  <a:lnTo>
                    <a:pt x="56" y="4"/>
                  </a:lnTo>
                  <a:lnTo>
                    <a:pt x="50" y="6"/>
                  </a:lnTo>
                  <a:lnTo>
                    <a:pt x="43" y="6"/>
                  </a:lnTo>
                  <a:lnTo>
                    <a:pt x="39" y="9"/>
                  </a:lnTo>
                  <a:lnTo>
                    <a:pt x="36" y="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06" name="Freeform 216"/>
            <p:cNvSpPr>
              <a:spLocks/>
            </p:cNvSpPr>
            <p:nvPr/>
          </p:nvSpPr>
          <p:spPr bwMode="auto">
            <a:xfrm>
              <a:off x="8720138" y="4776787"/>
              <a:ext cx="125413" cy="112713"/>
            </a:xfrm>
            <a:custGeom>
              <a:avLst/>
              <a:gdLst>
                <a:gd name="T0" fmla="*/ 36 w 79"/>
                <a:gd name="T1" fmla="*/ 9 h 71"/>
                <a:gd name="T2" fmla="*/ 36 w 79"/>
                <a:gd name="T3" fmla="*/ 9 h 71"/>
                <a:gd name="T4" fmla="*/ 32 w 79"/>
                <a:gd name="T5" fmla="*/ 9 h 71"/>
                <a:gd name="T6" fmla="*/ 27 w 79"/>
                <a:gd name="T7" fmla="*/ 9 h 71"/>
                <a:gd name="T8" fmla="*/ 23 w 79"/>
                <a:gd name="T9" fmla="*/ 9 h 71"/>
                <a:gd name="T10" fmla="*/ 16 w 79"/>
                <a:gd name="T11" fmla="*/ 9 h 71"/>
                <a:gd name="T12" fmla="*/ 12 w 79"/>
                <a:gd name="T13" fmla="*/ 9 h 71"/>
                <a:gd name="T14" fmla="*/ 9 w 79"/>
                <a:gd name="T15" fmla="*/ 6 h 71"/>
                <a:gd name="T16" fmla="*/ 9 w 79"/>
                <a:gd name="T17" fmla="*/ 4 h 71"/>
                <a:gd name="T18" fmla="*/ 7 w 79"/>
                <a:gd name="T19" fmla="*/ 2 h 71"/>
                <a:gd name="T20" fmla="*/ 7 w 79"/>
                <a:gd name="T21" fmla="*/ 0 h 71"/>
                <a:gd name="T22" fmla="*/ 7 w 79"/>
                <a:gd name="T23" fmla="*/ 0 h 71"/>
                <a:gd name="T24" fmla="*/ 7 w 79"/>
                <a:gd name="T25" fmla="*/ 0 h 71"/>
                <a:gd name="T26" fmla="*/ 5 w 79"/>
                <a:gd name="T27" fmla="*/ 2 h 71"/>
                <a:gd name="T28" fmla="*/ 5 w 79"/>
                <a:gd name="T29" fmla="*/ 4 h 71"/>
                <a:gd name="T30" fmla="*/ 3 w 79"/>
                <a:gd name="T31" fmla="*/ 13 h 71"/>
                <a:gd name="T32" fmla="*/ 0 w 79"/>
                <a:gd name="T33" fmla="*/ 18 h 71"/>
                <a:gd name="T34" fmla="*/ 3 w 79"/>
                <a:gd name="T35" fmla="*/ 22 h 71"/>
                <a:gd name="T36" fmla="*/ 5 w 79"/>
                <a:gd name="T37" fmla="*/ 27 h 71"/>
                <a:gd name="T38" fmla="*/ 9 w 79"/>
                <a:gd name="T39" fmla="*/ 33 h 71"/>
                <a:gd name="T40" fmla="*/ 14 w 79"/>
                <a:gd name="T41" fmla="*/ 38 h 71"/>
                <a:gd name="T42" fmla="*/ 18 w 79"/>
                <a:gd name="T43" fmla="*/ 45 h 71"/>
                <a:gd name="T44" fmla="*/ 23 w 79"/>
                <a:gd name="T45" fmla="*/ 49 h 71"/>
                <a:gd name="T46" fmla="*/ 25 w 79"/>
                <a:gd name="T47" fmla="*/ 56 h 71"/>
                <a:gd name="T48" fmla="*/ 27 w 79"/>
                <a:gd name="T49" fmla="*/ 60 h 71"/>
                <a:gd name="T50" fmla="*/ 30 w 79"/>
                <a:gd name="T51" fmla="*/ 65 h 71"/>
                <a:gd name="T52" fmla="*/ 32 w 79"/>
                <a:gd name="T53" fmla="*/ 69 h 71"/>
                <a:gd name="T54" fmla="*/ 34 w 79"/>
                <a:gd name="T55" fmla="*/ 71 h 71"/>
                <a:gd name="T56" fmla="*/ 36 w 79"/>
                <a:gd name="T57" fmla="*/ 71 h 71"/>
                <a:gd name="T58" fmla="*/ 41 w 79"/>
                <a:gd name="T59" fmla="*/ 71 h 71"/>
                <a:gd name="T60" fmla="*/ 45 w 79"/>
                <a:gd name="T61" fmla="*/ 71 h 71"/>
                <a:gd name="T62" fmla="*/ 50 w 79"/>
                <a:gd name="T63" fmla="*/ 69 h 71"/>
                <a:gd name="T64" fmla="*/ 54 w 79"/>
                <a:gd name="T65" fmla="*/ 69 h 71"/>
                <a:gd name="T66" fmla="*/ 59 w 79"/>
                <a:gd name="T67" fmla="*/ 69 h 71"/>
                <a:gd name="T68" fmla="*/ 61 w 79"/>
                <a:gd name="T69" fmla="*/ 69 h 71"/>
                <a:gd name="T70" fmla="*/ 63 w 79"/>
                <a:gd name="T71" fmla="*/ 69 h 71"/>
                <a:gd name="T72" fmla="*/ 65 w 79"/>
                <a:gd name="T73" fmla="*/ 67 h 71"/>
                <a:gd name="T74" fmla="*/ 68 w 79"/>
                <a:gd name="T75" fmla="*/ 60 h 71"/>
                <a:gd name="T76" fmla="*/ 68 w 79"/>
                <a:gd name="T77" fmla="*/ 54 h 71"/>
                <a:gd name="T78" fmla="*/ 68 w 79"/>
                <a:gd name="T79" fmla="*/ 49 h 71"/>
                <a:gd name="T80" fmla="*/ 70 w 79"/>
                <a:gd name="T81" fmla="*/ 45 h 71"/>
                <a:gd name="T82" fmla="*/ 70 w 79"/>
                <a:gd name="T83" fmla="*/ 42 h 71"/>
                <a:gd name="T84" fmla="*/ 70 w 79"/>
                <a:gd name="T85" fmla="*/ 40 h 71"/>
                <a:gd name="T86" fmla="*/ 72 w 79"/>
                <a:gd name="T87" fmla="*/ 38 h 71"/>
                <a:gd name="T88" fmla="*/ 72 w 79"/>
                <a:gd name="T89" fmla="*/ 33 h 71"/>
                <a:gd name="T90" fmla="*/ 74 w 79"/>
                <a:gd name="T91" fmla="*/ 24 h 71"/>
                <a:gd name="T92" fmla="*/ 74 w 79"/>
                <a:gd name="T93" fmla="*/ 18 h 71"/>
                <a:gd name="T94" fmla="*/ 77 w 79"/>
                <a:gd name="T95" fmla="*/ 11 h 71"/>
                <a:gd name="T96" fmla="*/ 77 w 79"/>
                <a:gd name="T97" fmla="*/ 6 h 71"/>
                <a:gd name="T98" fmla="*/ 79 w 79"/>
                <a:gd name="T99" fmla="*/ 4 h 71"/>
                <a:gd name="T100" fmla="*/ 79 w 79"/>
                <a:gd name="T101" fmla="*/ 4 h 71"/>
                <a:gd name="T102" fmla="*/ 79 w 79"/>
                <a:gd name="T103" fmla="*/ 4 h 71"/>
                <a:gd name="T104" fmla="*/ 79 w 79"/>
                <a:gd name="T105" fmla="*/ 2 h 71"/>
                <a:gd name="T106" fmla="*/ 79 w 79"/>
                <a:gd name="T107" fmla="*/ 2 h 71"/>
                <a:gd name="T108" fmla="*/ 77 w 79"/>
                <a:gd name="T109" fmla="*/ 0 h 71"/>
                <a:gd name="T110" fmla="*/ 72 w 79"/>
                <a:gd name="T111" fmla="*/ 0 h 71"/>
                <a:gd name="T112" fmla="*/ 68 w 79"/>
                <a:gd name="T113" fmla="*/ 2 h 71"/>
                <a:gd name="T114" fmla="*/ 56 w 79"/>
                <a:gd name="T115" fmla="*/ 4 h 71"/>
                <a:gd name="T116" fmla="*/ 50 w 79"/>
                <a:gd name="T117" fmla="*/ 6 h 71"/>
                <a:gd name="T118" fmla="*/ 43 w 79"/>
                <a:gd name="T119" fmla="*/ 6 h 71"/>
                <a:gd name="T120" fmla="*/ 39 w 79"/>
                <a:gd name="T121" fmla="*/ 9 h 71"/>
                <a:gd name="T122" fmla="*/ 36 w 79"/>
                <a:gd name="T123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" h="71">
                  <a:moveTo>
                    <a:pt x="36" y="9"/>
                  </a:moveTo>
                  <a:lnTo>
                    <a:pt x="36" y="9"/>
                  </a:lnTo>
                  <a:lnTo>
                    <a:pt x="32" y="9"/>
                  </a:lnTo>
                  <a:lnTo>
                    <a:pt x="27" y="9"/>
                  </a:lnTo>
                  <a:lnTo>
                    <a:pt x="23" y="9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9" y="6"/>
                  </a:lnTo>
                  <a:lnTo>
                    <a:pt x="9" y="4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5" y="27"/>
                  </a:lnTo>
                  <a:lnTo>
                    <a:pt x="9" y="33"/>
                  </a:lnTo>
                  <a:lnTo>
                    <a:pt x="14" y="38"/>
                  </a:lnTo>
                  <a:lnTo>
                    <a:pt x="18" y="45"/>
                  </a:lnTo>
                  <a:lnTo>
                    <a:pt x="23" y="49"/>
                  </a:lnTo>
                  <a:lnTo>
                    <a:pt x="25" y="56"/>
                  </a:lnTo>
                  <a:lnTo>
                    <a:pt x="27" y="60"/>
                  </a:lnTo>
                  <a:lnTo>
                    <a:pt x="30" y="65"/>
                  </a:lnTo>
                  <a:lnTo>
                    <a:pt x="32" y="69"/>
                  </a:lnTo>
                  <a:lnTo>
                    <a:pt x="34" y="71"/>
                  </a:lnTo>
                  <a:lnTo>
                    <a:pt x="36" y="71"/>
                  </a:lnTo>
                  <a:lnTo>
                    <a:pt x="41" y="71"/>
                  </a:lnTo>
                  <a:lnTo>
                    <a:pt x="45" y="71"/>
                  </a:lnTo>
                  <a:lnTo>
                    <a:pt x="50" y="69"/>
                  </a:lnTo>
                  <a:lnTo>
                    <a:pt x="54" y="69"/>
                  </a:lnTo>
                  <a:lnTo>
                    <a:pt x="59" y="69"/>
                  </a:lnTo>
                  <a:lnTo>
                    <a:pt x="61" y="69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8" y="60"/>
                  </a:lnTo>
                  <a:lnTo>
                    <a:pt x="68" y="54"/>
                  </a:lnTo>
                  <a:lnTo>
                    <a:pt x="68" y="49"/>
                  </a:lnTo>
                  <a:lnTo>
                    <a:pt x="70" y="45"/>
                  </a:lnTo>
                  <a:lnTo>
                    <a:pt x="70" y="42"/>
                  </a:lnTo>
                  <a:lnTo>
                    <a:pt x="70" y="40"/>
                  </a:lnTo>
                  <a:lnTo>
                    <a:pt x="72" y="38"/>
                  </a:lnTo>
                  <a:lnTo>
                    <a:pt x="72" y="33"/>
                  </a:lnTo>
                  <a:lnTo>
                    <a:pt x="74" y="24"/>
                  </a:lnTo>
                  <a:lnTo>
                    <a:pt x="74" y="18"/>
                  </a:lnTo>
                  <a:lnTo>
                    <a:pt x="77" y="11"/>
                  </a:lnTo>
                  <a:lnTo>
                    <a:pt x="77" y="6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2"/>
                  </a:lnTo>
                  <a:lnTo>
                    <a:pt x="56" y="4"/>
                  </a:lnTo>
                  <a:lnTo>
                    <a:pt x="50" y="6"/>
                  </a:lnTo>
                  <a:lnTo>
                    <a:pt x="43" y="6"/>
                  </a:lnTo>
                  <a:lnTo>
                    <a:pt x="39" y="9"/>
                  </a:lnTo>
                  <a:lnTo>
                    <a:pt x="36" y="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07" name="Freeform 217"/>
            <p:cNvSpPr>
              <a:spLocks/>
            </p:cNvSpPr>
            <p:nvPr/>
          </p:nvSpPr>
          <p:spPr bwMode="auto">
            <a:xfrm>
              <a:off x="8264525" y="3416300"/>
              <a:ext cx="655638" cy="328613"/>
            </a:xfrm>
            <a:custGeom>
              <a:avLst/>
              <a:gdLst>
                <a:gd name="T0" fmla="*/ 54 w 413"/>
                <a:gd name="T1" fmla="*/ 0 h 207"/>
                <a:gd name="T2" fmla="*/ 14 w 413"/>
                <a:gd name="T3" fmla="*/ 5 h 207"/>
                <a:gd name="T4" fmla="*/ 3 w 413"/>
                <a:gd name="T5" fmla="*/ 14 h 207"/>
                <a:gd name="T6" fmla="*/ 3 w 413"/>
                <a:gd name="T7" fmla="*/ 23 h 207"/>
                <a:gd name="T8" fmla="*/ 21 w 413"/>
                <a:gd name="T9" fmla="*/ 27 h 207"/>
                <a:gd name="T10" fmla="*/ 32 w 413"/>
                <a:gd name="T11" fmla="*/ 32 h 207"/>
                <a:gd name="T12" fmla="*/ 50 w 413"/>
                <a:gd name="T13" fmla="*/ 34 h 207"/>
                <a:gd name="T14" fmla="*/ 52 w 413"/>
                <a:gd name="T15" fmla="*/ 41 h 207"/>
                <a:gd name="T16" fmla="*/ 45 w 413"/>
                <a:gd name="T17" fmla="*/ 43 h 207"/>
                <a:gd name="T18" fmla="*/ 41 w 413"/>
                <a:gd name="T19" fmla="*/ 52 h 207"/>
                <a:gd name="T20" fmla="*/ 34 w 413"/>
                <a:gd name="T21" fmla="*/ 52 h 207"/>
                <a:gd name="T22" fmla="*/ 43 w 413"/>
                <a:gd name="T23" fmla="*/ 59 h 207"/>
                <a:gd name="T24" fmla="*/ 61 w 413"/>
                <a:gd name="T25" fmla="*/ 72 h 207"/>
                <a:gd name="T26" fmla="*/ 81 w 413"/>
                <a:gd name="T27" fmla="*/ 74 h 207"/>
                <a:gd name="T28" fmla="*/ 106 w 413"/>
                <a:gd name="T29" fmla="*/ 83 h 207"/>
                <a:gd name="T30" fmla="*/ 121 w 413"/>
                <a:gd name="T31" fmla="*/ 86 h 207"/>
                <a:gd name="T32" fmla="*/ 135 w 413"/>
                <a:gd name="T33" fmla="*/ 92 h 207"/>
                <a:gd name="T34" fmla="*/ 137 w 413"/>
                <a:gd name="T35" fmla="*/ 90 h 207"/>
                <a:gd name="T36" fmla="*/ 144 w 413"/>
                <a:gd name="T37" fmla="*/ 99 h 207"/>
                <a:gd name="T38" fmla="*/ 155 w 413"/>
                <a:gd name="T39" fmla="*/ 112 h 207"/>
                <a:gd name="T40" fmla="*/ 157 w 413"/>
                <a:gd name="T41" fmla="*/ 117 h 207"/>
                <a:gd name="T42" fmla="*/ 151 w 413"/>
                <a:gd name="T43" fmla="*/ 135 h 207"/>
                <a:gd name="T44" fmla="*/ 144 w 413"/>
                <a:gd name="T45" fmla="*/ 148 h 207"/>
                <a:gd name="T46" fmla="*/ 169 w 413"/>
                <a:gd name="T47" fmla="*/ 157 h 207"/>
                <a:gd name="T48" fmla="*/ 180 w 413"/>
                <a:gd name="T49" fmla="*/ 153 h 207"/>
                <a:gd name="T50" fmla="*/ 193 w 413"/>
                <a:gd name="T51" fmla="*/ 160 h 207"/>
                <a:gd name="T52" fmla="*/ 198 w 413"/>
                <a:gd name="T53" fmla="*/ 164 h 207"/>
                <a:gd name="T54" fmla="*/ 216 w 413"/>
                <a:gd name="T55" fmla="*/ 171 h 207"/>
                <a:gd name="T56" fmla="*/ 240 w 413"/>
                <a:gd name="T57" fmla="*/ 186 h 207"/>
                <a:gd name="T58" fmla="*/ 263 w 413"/>
                <a:gd name="T59" fmla="*/ 164 h 207"/>
                <a:gd name="T60" fmla="*/ 265 w 413"/>
                <a:gd name="T61" fmla="*/ 153 h 207"/>
                <a:gd name="T62" fmla="*/ 274 w 413"/>
                <a:gd name="T63" fmla="*/ 151 h 207"/>
                <a:gd name="T64" fmla="*/ 328 w 413"/>
                <a:gd name="T65" fmla="*/ 173 h 207"/>
                <a:gd name="T66" fmla="*/ 357 w 413"/>
                <a:gd name="T67" fmla="*/ 191 h 207"/>
                <a:gd name="T68" fmla="*/ 400 w 413"/>
                <a:gd name="T69" fmla="*/ 204 h 207"/>
                <a:gd name="T70" fmla="*/ 413 w 413"/>
                <a:gd name="T71" fmla="*/ 204 h 207"/>
                <a:gd name="T72" fmla="*/ 404 w 413"/>
                <a:gd name="T73" fmla="*/ 195 h 207"/>
                <a:gd name="T74" fmla="*/ 382 w 413"/>
                <a:gd name="T75" fmla="*/ 186 h 207"/>
                <a:gd name="T76" fmla="*/ 368 w 413"/>
                <a:gd name="T77" fmla="*/ 173 h 207"/>
                <a:gd name="T78" fmla="*/ 357 w 413"/>
                <a:gd name="T79" fmla="*/ 160 h 207"/>
                <a:gd name="T80" fmla="*/ 350 w 413"/>
                <a:gd name="T81" fmla="*/ 146 h 207"/>
                <a:gd name="T82" fmla="*/ 352 w 413"/>
                <a:gd name="T83" fmla="*/ 133 h 207"/>
                <a:gd name="T84" fmla="*/ 350 w 413"/>
                <a:gd name="T85" fmla="*/ 124 h 207"/>
                <a:gd name="T86" fmla="*/ 341 w 413"/>
                <a:gd name="T87" fmla="*/ 110 h 207"/>
                <a:gd name="T88" fmla="*/ 341 w 413"/>
                <a:gd name="T89" fmla="*/ 106 h 207"/>
                <a:gd name="T90" fmla="*/ 332 w 413"/>
                <a:gd name="T91" fmla="*/ 101 h 207"/>
                <a:gd name="T92" fmla="*/ 274 w 413"/>
                <a:gd name="T93" fmla="*/ 77 h 207"/>
                <a:gd name="T94" fmla="*/ 218 w 413"/>
                <a:gd name="T95" fmla="*/ 50 h 207"/>
                <a:gd name="T96" fmla="*/ 189 w 413"/>
                <a:gd name="T97" fmla="*/ 36 h 207"/>
                <a:gd name="T98" fmla="*/ 160 w 413"/>
                <a:gd name="T99" fmla="*/ 18 h 207"/>
                <a:gd name="T100" fmla="*/ 135 w 413"/>
                <a:gd name="T101" fmla="*/ 32 h 207"/>
                <a:gd name="T102" fmla="*/ 124 w 413"/>
                <a:gd name="T103" fmla="*/ 41 h 207"/>
                <a:gd name="T104" fmla="*/ 97 w 413"/>
                <a:gd name="T105" fmla="*/ 56 h 207"/>
                <a:gd name="T106" fmla="*/ 83 w 413"/>
                <a:gd name="T107" fmla="*/ 52 h 207"/>
                <a:gd name="T108" fmla="*/ 74 w 413"/>
                <a:gd name="T109" fmla="*/ 30 h 207"/>
                <a:gd name="T110" fmla="*/ 68 w 413"/>
                <a:gd name="T111" fmla="*/ 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3" h="207">
                  <a:moveTo>
                    <a:pt x="65" y="3"/>
                  </a:moveTo>
                  <a:lnTo>
                    <a:pt x="63" y="3"/>
                  </a:lnTo>
                  <a:lnTo>
                    <a:pt x="59" y="3"/>
                  </a:lnTo>
                  <a:lnTo>
                    <a:pt x="54" y="0"/>
                  </a:lnTo>
                  <a:lnTo>
                    <a:pt x="45" y="0"/>
                  </a:lnTo>
                  <a:lnTo>
                    <a:pt x="32" y="0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9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5" y="25"/>
                  </a:lnTo>
                  <a:lnTo>
                    <a:pt x="9" y="25"/>
                  </a:lnTo>
                  <a:lnTo>
                    <a:pt x="16" y="27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30" y="30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41" y="34"/>
                  </a:lnTo>
                  <a:lnTo>
                    <a:pt x="45" y="34"/>
                  </a:lnTo>
                  <a:lnTo>
                    <a:pt x="50" y="34"/>
                  </a:lnTo>
                  <a:lnTo>
                    <a:pt x="52" y="34"/>
                  </a:lnTo>
                  <a:lnTo>
                    <a:pt x="54" y="36"/>
                  </a:lnTo>
                  <a:lnTo>
                    <a:pt x="54" y="39"/>
                  </a:lnTo>
                  <a:lnTo>
                    <a:pt x="52" y="41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47" y="43"/>
                  </a:lnTo>
                  <a:lnTo>
                    <a:pt x="45" y="43"/>
                  </a:lnTo>
                  <a:lnTo>
                    <a:pt x="43" y="43"/>
                  </a:lnTo>
                  <a:lnTo>
                    <a:pt x="43" y="47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8" y="52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8" y="56"/>
                  </a:lnTo>
                  <a:lnTo>
                    <a:pt x="43" y="59"/>
                  </a:lnTo>
                  <a:lnTo>
                    <a:pt x="50" y="63"/>
                  </a:lnTo>
                  <a:lnTo>
                    <a:pt x="56" y="65"/>
                  </a:lnTo>
                  <a:lnTo>
                    <a:pt x="59" y="70"/>
                  </a:lnTo>
                  <a:lnTo>
                    <a:pt x="61" y="72"/>
                  </a:lnTo>
                  <a:lnTo>
                    <a:pt x="63" y="72"/>
                  </a:lnTo>
                  <a:lnTo>
                    <a:pt x="68" y="74"/>
                  </a:lnTo>
                  <a:lnTo>
                    <a:pt x="72" y="74"/>
                  </a:lnTo>
                  <a:lnTo>
                    <a:pt x="81" y="74"/>
                  </a:lnTo>
                  <a:lnTo>
                    <a:pt x="88" y="77"/>
                  </a:lnTo>
                  <a:lnTo>
                    <a:pt x="95" y="79"/>
                  </a:lnTo>
                  <a:lnTo>
                    <a:pt x="99" y="81"/>
                  </a:lnTo>
                  <a:lnTo>
                    <a:pt x="106" y="83"/>
                  </a:lnTo>
                  <a:lnTo>
                    <a:pt x="110" y="83"/>
                  </a:lnTo>
                  <a:lnTo>
                    <a:pt x="115" y="83"/>
                  </a:lnTo>
                  <a:lnTo>
                    <a:pt x="117" y="86"/>
                  </a:lnTo>
                  <a:lnTo>
                    <a:pt x="121" y="86"/>
                  </a:lnTo>
                  <a:lnTo>
                    <a:pt x="124" y="88"/>
                  </a:lnTo>
                  <a:lnTo>
                    <a:pt x="130" y="90"/>
                  </a:lnTo>
                  <a:lnTo>
                    <a:pt x="133" y="92"/>
                  </a:lnTo>
                  <a:lnTo>
                    <a:pt x="135" y="92"/>
                  </a:lnTo>
                  <a:lnTo>
                    <a:pt x="137" y="92"/>
                  </a:lnTo>
                  <a:lnTo>
                    <a:pt x="137" y="90"/>
                  </a:lnTo>
                  <a:lnTo>
                    <a:pt x="137" y="90"/>
                  </a:lnTo>
                  <a:lnTo>
                    <a:pt x="137" y="90"/>
                  </a:lnTo>
                  <a:lnTo>
                    <a:pt x="137" y="90"/>
                  </a:lnTo>
                  <a:lnTo>
                    <a:pt x="139" y="90"/>
                  </a:lnTo>
                  <a:lnTo>
                    <a:pt x="142" y="95"/>
                  </a:lnTo>
                  <a:lnTo>
                    <a:pt x="144" y="99"/>
                  </a:lnTo>
                  <a:lnTo>
                    <a:pt x="148" y="106"/>
                  </a:lnTo>
                  <a:lnTo>
                    <a:pt x="151" y="108"/>
                  </a:lnTo>
                  <a:lnTo>
                    <a:pt x="153" y="112"/>
                  </a:lnTo>
                  <a:lnTo>
                    <a:pt x="155" y="112"/>
                  </a:lnTo>
                  <a:lnTo>
                    <a:pt x="157" y="112"/>
                  </a:lnTo>
                  <a:lnTo>
                    <a:pt x="157" y="115"/>
                  </a:lnTo>
                  <a:lnTo>
                    <a:pt x="157" y="115"/>
                  </a:lnTo>
                  <a:lnTo>
                    <a:pt x="157" y="117"/>
                  </a:lnTo>
                  <a:lnTo>
                    <a:pt x="157" y="121"/>
                  </a:lnTo>
                  <a:lnTo>
                    <a:pt x="157" y="126"/>
                  </a:lnTo>
                  <a:lnTo>
                    <a:pt x="153" y="130"/>
                  </a:lnTo>
                  <a:lnTo>
                    <a:pt x="151" y="135"/>
                  </a:lnTo>
                  <a:lnTo>
                    <a:pt x="146" y="137"/>
                  </a:lnTo>
                  <a:lnTo>
                    <a:pt x="144" y="142"/>
                  </a:lnTo>
                  <a:lnTo>
                    <a:pt x="144" y="144"/>
                  </a:lnTo>
                  <a:lnTo>
                    <a:pt x="144" y="148"/>
                  </a:lnTo>
                  <a:lnTo>
                    <a:pt x="148" y="153"/>
                  </a:lnTo>
                  <a:lnTo>
                    <a:pt x="155" y="155"/>
                  </a:lnTo>
                  <a:lnTo>
                    <a:pt x="162" y="155"/>
                  </a:lnTo>
                  <a:lnTo>
                    <a:pt x="169" y="157"/>
                  </a:lnTo>
                  <a:lnTo>
                    <a:pt x="173" y="155"/>
                  </a:lnTo>
                  <a:lnTo>
                    <a:pt x="175" y="155"/>
                  </a:lnTo>
                  <a:lnTo>
                    <a:pt x="178" y="153"/>
                  </a:lnTo>
                  <a:lnTo>
                    <a:pt x="180" y="153"/>
                  </a:lnTo>
                  <a:lnTo>
                    <a:pt x="182" y="153"/>
                  </a:lnTo>
                  <a:lnTo>
                    <a:pt x="186" y="153"/>
                  </a:lnTo>
                  <a:lnTo>
                    <a:pt x="191" y="157"/>
                  </a:lnTo>
                  <a:lnTo>
                    <a:pt x="193" y="160"/>
                  </a:lnTo>
                  <a:lnTo>
                    <a:pt x="195" y="160"/>
                  </a:lnTo>
                  <a:lnTo>
                    <a:pt x="198" y="162"/>
                  </a:lnTo>
                  <a:lnTo>
                    <a:pt x="198" y="164"/>
                  </a:lnTo>
                  <a:lnTo>
                    <a:pt x="198" y="164"/>
                  </a:lnTo>
                  <a:lnTo>
                    <a:pt x="200" y="166"/>
                  </a:lnTo>
                  <a:lnTo>
                    <a:pt x="202" y="166"/>
                  </a:lnTo>
                  <a:lnTo>
                    <a:pt x="207" y="169"/>
                  </a:lnTo>
                  <a:lnTo>
                    <a:pt x="216" y="171"/>
                  </a:lnTo>
                  <a:lnTo>
                    <a:pt x="225" y="173"/>
                  </a:lnTo>
                  <a:lnTo>
                    <a:pt x="231" y="180"/>
                  </a:lnTo>
                  <a:lnTo>
                    <a:pt x="236" y="184"/>
                  </a:lnTo>
                  <a:lnTo>
                    <a:pt x="240" y="186"/>
                  </a:lnTo>
                  <a:lnTo>
                    <a:pt x="245" y="184"/>
                  </a:lnTo>
                  <a:lnTo>
                    <a:pt x="254" y="175"/>
                  </a:lnTo>
                  <a:lnTo>
                    <a:pt x="258" y="169"/>
                  </a:lnTo>
                  <a:lnTo>
                    <a:pt x="263" y="164"/>
                  </a:lnTo>
                  <a:lnTo>
                    <a:pt x="263" y="160"/>
                  </a:lnTo>
                  <a:lnTo>
                    <a:pt x="265" y="157"/>
                  </a:lnTo>
                  <a:lnTo>
                    <a:pt x="265" y="155"/>
                  </a:lnTo>
                  <a:lnTo>
                    <a:pt x="265" y="153"/>
                  </a:lnTo>
                  <a:lnTo>
                    <a:pt x="265" y="153"/>
                  </a:lnTo>
                  <a:lnTo>
                    <a:pt x="267" y="153"/>
                  </a:lnTo>
                  <a:lnTo>
                    <a:pt x="269" y="151"/>
                  </a:lnTo>
                  <a:lnTo>
                    <a:pt x="274" y="151"/>
                  </a:lnTo>
                  <a:lnTo>
                    <a:pt x="292" y="151"/>
                  </a:lnTo>
                  <a:lnTo>
                    <a:pt x="308" y="155"/>
                  </a:lnTo>
                  <a:lnTo>
                    <a:pt x="321" y="164"/>
                  </a:lnTo>
                  <a:lnTo>
                    <a:pt x="328" y="173"/>
                  </a:lnTo>
                  <a:lnTo>
                    <a:pt x="332" y="177"/>
                  </a:lnTo>
                  <a:lnTo>
                    <a:pt x="339" y="184"/>
                  </a:lnTo>
                  <a:lnTo>
                    <a:pt x="346" y="189"/>
                  </a:lnTo>
                  <a:lnTo>
                    <a:pt x="357" y="191"/>
                  </a:lnTo>
                  <a:lnTo>
                    <a:pt x="373" y="198"/>
                  </a:lnTo>
                  <a:lnTo>
                    <a:pt x="384" y="202"/>
                  </a:lnTo>
                  <a:lnTo>
                    <a:pt x="395" y="204"/>
                  </a:lnTo>
                  <a:lnTo>
                    <a:pt x="400" y="204"/>
                  </a:lnTo>
                  <a:lnTo>
                    <a:pt x="402" y="207"/>
                  </a:lnTo>
                  <a:lnTo>
                    <a:pt x="406" y="207"/>
                  </a:lnTo>
                  <a:lnTo>
                    <a:pt x="411" y="204"/>
                  </a:lnTo>
                  <a:lnTo>
                    <a:pt x="413" y="204"/>
                  </a:lnTo>
                  <a:lnTo>
                    <a:pt x="413" y="204"/>
                  </a:lnTo>
                  <a:lnTo>
                    <a:pt x="413" y="202"/>
                  </a:lnTo>
                  <a:lnTo>
                    <a:pt x="408" y="198"/>
                  </a:lnTo>
                  <a:lnTo>
                    <a:pt x="404" y="195"/>
                  </a:lnTo>
                  <a:lnTo>
                    <a:pt x="395" y="191"/>
                  </a:lnTo>
                  <a:lnTo>
                    <a:pt x="391" y="189"/>
                  </a:lnTo>
                  <a:lnTo>
                    <a:pt x="386" y="186"/>
                  </a:lnTo>
                  <a:lnTo>
                    <a:pt x="382" y="186"/>
                  </a:lnTo>
                  <a:lnTo>
                    <a:pt x="377" y="184"/>
                  </a:lnTo>
                  <a:lnTo>
                    <a:pt x="375" y="182"/>
                  </a:lnTo>
                  <a:lnTo>
                    <a:pt x="370" y="177"/>
                  </a:lnTo>
                  <a:lnTo>
                    <a:pt x="368" y="173"/>
                  </a:lnTo>
                  <a:lnTo>
                    <a:pt x="364" y="166"/>
                  </a:lnTo>
                  <a:lnTo>
                    <a:pt x="361" y="164"/>
                  </a:lnTo>
                  <a:lnTo>
                    <a:pt x="359" y="160"/>
                  </a:lnTo>
                  <a:lnTo>
                    <a:pt x="357" y="160"/>
                  </a:lnTo>
                  <a:lnTo>
                    <a:pt x="357" y="157"/>
                  </a:lnTo>
                  <a:lnTo>
                    <a:pt x="355" y="155"/>
                  </a:lnTo>
                  <a:lnTo>
                    <a:pt x="352" y="151"/>
                  </a:lnTo>
                  <a:lnTo>
                    <a:pt x="350" y="146"/>
                  </a:lnTo>
                  <a:lnTo>
                    <a:pt x="350" y="139"/>
                  </a:lnTo>
                  <a:lnTo>
                    <a:pt x="350" y="137"/>
                  </a:lnTo>
                  <a:lnTo>
                    <a:pt x="350" y="133"/>
                  </a:lnTo>
                  <a:lnTo>
                    <a:pt x="352" y="133"/>
                  </a:lnTo>
                  <a:lnTo>
                    <a:pt x="352" y="130"/>
                  </a:lnTo>
                  <a:lnTo>
                    <a:pt x="352" y="128"/>
                  </a:lnTo>
                  <a:lnTo>
                    <a:pt x="352" y="126"/>
                  </a:lnTo>
                  <a:lnTo>
                    <a:pt x="350" y="124"/>
                  </a:lnTo>
                  <a:lnTo>
                    <a:pt x="346" y="119"/>
                  </a:lnTo>
                  <a:lnTo>
                    <a:pt x="343" y="115"/>
                  </a:lnTo>
                  <a:lnTo>
                    <a:pt x="341" y="112"/>
                  </a:lnTo>
                  <a:lnTo>
                    <a:pt x="341" y="110"/>
                  </a:lnTo>
                  <a:lnTo>
                    <a:pt x="341" y="108"/>
                  </a:lnTo>
                  <a:lnTo>
                    <a:pt x="341" y="108"/>
                  </a:lnTo>
                  <a:lnTo>
                    <a:pt x="341" y="108"/>
                  </a:lnTo>
                  <a:lnTo>
                    <a:pt x="341" y="106"/>
                  </a:lnTo>
                  <a:lnTo>
                    <a:pt x="341" y="106"/>
                  </a:lnTo>
                  <a:lnTo>
                    <a:pt x="339" y="104"/>
                  </a:lnTo>
                  <a:lnTo>
                    <a:pt x="337" y="104"/>
                  </a:lnTo>
                  <a:lnTo>
                    <a:pt x="332" y="101"/>
                  </a:lnTo>
                  <a:lnTo>
                    <a:pt x="326" y="97"/>
                  </a:lnTo>
                  <a:lnTo>
                    <a:pt x="317" y="95"/>
                  </a:lnTo>
                  <a:lnTo>
                    <a:pt x="292" y="83"/>
                  </a:lnTo>
                  <a:lnTo>
                    <a:pt x="274" y="77"/>
                  </a:lnTo>
                  <a:lnTo>
                    <a:pt x="260" y="70"/>
                  </a:lnTo>
                  <a:lnTo>
                    <a:pt x="247" y="63"/>
                  </a:lnTo>
                  <a:lnTo>
                    <a:pt x="231" y="56"/>
                  </a:lnTo>
                  <a:lnTo>
                    <a:pt x="218" y="50"/>
                  </a:lnTo>
                  <a:lnTo>
                    <a:pt x="211" y="45"/>
                  </a:lnTo>
                  <a:lnTo>
                    <a:pt x="204" y="43"/>
                  </a:lnTo>
                  <a:lnTo>
                    <a:pt x="198" y="41"/>
                  </a:lnTo>
                  <a:lnTo>
                    <a:pt x="189" y="36"/>
                  </a:lnTo>
                  <a:lnTo>
                    <a:pt x="178" y="30"/>
                  </a:lnTo>
                  <a:lnTo>
                    <a:pt x="171" y="23"/>
                  </a:lnTo>
                  <a:lnTo>
                    <a:pt x="166" y="21"/>
                  </a:lnTo>
                  <a:lnTo>
                    <a:pt x="160" y="18"/>
                  </a:lnTo>
                  <a:lnTo>
                    <a:pt x="148" y="23"/>
                  </a:lnTo>
                  <a:lnTo>
                    <a:pt x="142" y="27"/>
                  </a:lnTo>
                  <a:lnTo>
                    <a:pt x="137" y="30"/>
                  </a:lnTo>
                  <a:lnTo>
                    <a:pt x="135" y="32"/>
                  </a:lnTo>
                  <a:lnTo>
                    <a:pt x="133" y="34"/>
                  </a:lnTo>
                  <a:lnTo>
                    <a:pt x="130" y="36"/>
                  </a:lnTo>
                  <a:lnTo>
                    <a:pt x="126" y="39"/>
                  </a:lnTo>
                  <a:lnTo>
                    <a:pt x="124" y="41"/>
                  </a:lnTo>
                  <a:lnTo>
                    <a:pt x="117" y="45"/>
                  </a:lnTo>
                  <a:lnTo>
                    <a:pt x="110" y="47"/>
                  </a:lnTo>
                  <a:lnTo>
                    <a:pt x="104" y="52"/>
                  </a:lnTo>
                  <a:lnTo>
                    <a:pt x="97" y="56"/>
                  </a:lnTo>
                  <a:lnTo>
                    <a:pt x="92" y="59"/>
                  </a:lnTo>
                  <a:lnTo>
                    <a:pt x="90" y="59"/>
                  </a:lnTo>
                  <a:lnTo>
                    <a:pt x="86" y="56"/>
                  </a:lnTo>
                  <a:lnTo>
                    <a:pt x="83" y="52"/>
                  </a:lnTo>
                  <a:lnTo>
                    <a:pt x="81" y="45"/>
                  </a:lnTo>
                  <a:lnTo>
                    <a:pt x="79" y="41"/>
                  </a:lnTo>
                  <a:lnTo>
                    <a:pt x="74" y="36"/>
                  </a:lnTo>
                  <a:lnTo>
                    <a:pt x="74" y="30"/>
                  </a:lnTo>
                  <a:lnTo>
                    <a:pt x="72" y="23"/>
                  </a:lnTo>
                  <a:lnTo>
                    <a:pt x="72" y="16"/>
                  </a:lnTo>
                  <a:lnTo>
                    <a:pt x="70" y="9"/>
                  </a:lnTo>
                  <a:lnTo>
                    <a:pt x="68" y="7"/>
                  </a:lnTo>
                  <a:lnTo>
                    <a:pt x="65" y="5"/>
                  </a:lnTo>
                  <a:lnTo>
                    <a:pt x="65" y="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08" name="Freeform 218"/>
            <p:cNvSpPr>
              <a:spLocks/>
            </p:cNvSpPr>
            <p:nvPr/>
          </p:nvSpPr>
          <p:spPr bwMode="auto">
            <a:xfrm>
              <a:off x="8264525" y="3416300"/>
              <a:ext cx="655638" cy="328613"/>
            </a:xfrm>
            <a:custGeom>
              <a:avLst/>
              <a:gdLst>
                <a:gd name="T0" fmla="*/ 54 w 413"/>
                <a:gd name="T1" fmla="*/ 0 h 207"/>
                <a:gd name="T2" fmla="*/ 14 w 413"/>
                <a:gd name="T3" fmla="*/ 5 h 207"/>
                <a:gd name="T4" fmla="*/ 3 w 413"/>
                <a:gd name="T5" fmla="*/ 14 h 207"/>
                <a:gd name="T6" fmla="*/ 3 w 413"/>
                <a:gd name="T7" fmla="*/ 23 h 207"/>
                <a:gd name="T8" fmla="*/ 21 w 413"/>
                <a:gd name="T9" fmla="*/ 27 h 207"/>
                <a:gd name="T10" fmla="*/ 32 w 413"/>
                <a:gd name="T11" fmla="*/ 32 h 207"/>
                <a:gd name="T12" fmla="*/ 50 w 413"/>
                <a:gd name="T13" fmla="*/ 34 h 207"/>
                <a:gd name="T14" fmla="*/ 52 w 413"/>
                <a:gd name="T15" fmla="*/ 41 h 207"/>
                <a:gd name="T16" fmla="*/ 45 w 413"/>
                <a:gd name="T17" fmla="*/ 43 h 207"/>
                <a:gd name="T18" fmla="*/ 41 w 413"/>
                <a:gd name="T19" fmla="*/ 52 h 207"/>
                <a:gd name="T20" fmla="*/ 34 w 413"/>
                <a:gd name="T21" fmla="*/ 52 h 207"/>
                <a:gd name="T22" fmla="*/ 43 w 413"/>
                <a:gd name="T23" fmla="*/ 59 h 207"/>
                <a:gd name="T24" fmla="*/ 61 w 413"/>
                <a:gd name="T25" fmla="*/ 72 h 207"/>
                <a:gd name="T26" fmla="*/ 81 w 413"/>
                <a:gd name="T27" fmla="*/ 74 h 207"/>
                <a:gd name="T28" fmla="*/ 106 w 413"/>
                <a:gd name="T29" fmla="*/ 83 h 207"/>
                <a:gd name="T30" fmla="*/ 121 w 413"/>
                <a:gd name="T31" fmla="*/ 86 h 207"/>
                <a:gd name="T32" fmla="*/ 135 w 413"/>
                <a:gd name="T33" fmla="*/ 92 h 207"/>
                <a:gd name="T34" fmla="*/ 137 w 413"/>
                <a:gd name="T35" fmla="*/ 90 h 207"/>
                <a:gd name="T36" fmla="*/ 144 w 413"/>
                <a:gd name="T37" fmla="*/ 99 h 207"/>
                <a:gd name="T38" fmla="*/ 155 w 413"/>
                <a:gd name="T39" fmla="*/ 112 h 207"/>
                <a:gd name="T40" fmla="*/ 157 w 413"/>
                <a:gd name="T41" fmla="*/ 117 h 207"/>
                <a:gd name="T42" fmla="*/ 151 w 413"/>
                <a:gd name="T43" fmla="*/ 135 h 207"/>
                <a:gd name="T44" fmla="*/ 144 w 413"/>
                <a:gd name="T45" fmla="*/ 148 h 207"/>
                <a:gd name="T46" fmla="*/ 169 w 413"/>
                <a:gd name="T47" fmla="*/ 157 h 207"/>
                <a:gd name="T48" fmla="*/ 180 w 413"/>
                <a:gd name="T49" fmla="*/ 153 h 207"/>
                <a:gd name="T50" fmla="*/ 193 w 413"/>
                <a:gd name="T51" fmla="*/ 160 h 207"/>
                <a:gd name="T52" fmla="*/ 198 w 413"/>
                <a:gd name="T53" fmla="*/ 164 h 207"/>
                <a:gd name="T54" fmla="*/ 216 w 413"/>
                <a:gd name="T55" fmla="*/ 171 h 207"/>
                <a:gd name="T56" fmla="*/ 240 w 413"/>
                <a:gd name="T57" fmla="*/ 186 h 207"/>
                <a:gd name="T58" fmla="*/ 263 w 413"/>
                <a:gd name="T59" fmla="*/ 164 h 207"/>
                <a:gd name="T60" fmla="*/ 265 w 413"/>
                <a:gd name="T61" fmla="*/ 153 h 207"/>
                <a:gd name="T62" fmla="*/ 274 w 413"/>
                <a:gd name="T63" fmla="*/ 151 h 207"/>
                <a:gd name="T64" fmla="*/ 328 w 413"/>
                <a:gd name="T65" fmla="*/ 173 h 207"/>
                <a:gd name="T66" fmla="*/ 357 w 413"/>
                <a:gd name="T67" fmla="*/ 191 h 207"/>
                <a:gd name="T68" fmla="*/ 400 w 413"/>
                <a:gd name="T69" fmla="*/ 204 h 207"/>
                <a:gd name="T70" fmla="*/ 413 w 413"/>
                <a:gd name="T71" fmla="*/ 204 h 207"/>
                <a:gd name="T72" fmla="*/ 404 w 413"/>
                <a:gd name="T73" fmla="*/ 195 h 207"/>
                <a:gd name="T74" fmla="*/ 382 w 413"/>
                <a:gd name="T75" fmla="*/ 186 h 207"/>
                <a:gd name="T76" fmla="*/ 368 w 413"/>
                <a:gd name="T77" fmla="*/ 173 h 207"/>
                <a:gd name="T78" fmla="*/ 357 w 413"/>
                <a:gd name="T79" fmla="*/ 160 h 207"/>
                <a:gd name="T80" fmla="*/ 350 w 413"/>
                <a:gd name="T81" fmla="*/ 146 h 207"/>
                <a:gd name="T82" fmla="*/ 352 w 413"/>
                <a:gd name="T83" fmla="*/ 133 h 207"/>
                <a:gd name="T84" fmla="*/ 350 w 413"/>
                <a:gd name="T85" fmla="*/ 124 h 207"/>
                <a:gd name="T86" fmla="*/ 341 w 413"/>
                <a:gd name="T87" fmla="*/ 110 h 207"/>
                <a:gd name="T88" fmla="*/ 341 w 413"/>
                <a:gd name="T89" fmla="*/ 106 h 207"/>
                <a:gd name="T90" fmla="*/ 332 w 413"/>
                <a:gd name="T91" fmla="*/ 101 h 207"/>
                <a:gd name="T92" fmla="*/ 274 w 413"/>
                <a:gd name="T93" fmla="*/ 77 h 207"/>
                <a:gd name="T94" fmla="*/ 218 w 413"/>
                <a:gd name="T95" fmla="*/ 50 h 207"/>
                <a:gd name="T96" fmla="*/ 189 w 413"/>
                <a:gd name="T97" fmla="*/ 36 h 207"/>
                <a:gd name="T98" fmla="*/ 160 w 413"/>
                <a:gd name="T99" fmla="*/ 18 h 207"/>
                <a:gd name="T100" fmla="*/ 135 w 413"/>
                <a:gd name="T101" fmla="*/ 32 h 207"/>
                <a:gd name="T102" fmla="*/ 124 w 413"/>
                <a:gd name="T103" fmla="*/ 41 h 207"/>
                <a:gd name="T104" fmla="*/ 97 w 413"/>
                <a:gd name="T105" fmla="*/ 56 h 207"/>
                <a:gd name="T106" fmla="*/ 83 w 413"/>
                <a:gd name="T107" fmla="*/ 52 h 207"/>
                <a:gd name="T108" fmla="*/ 74 w 413"/>
                <a:gd name="T109" fmla="*/ 30 h 207"/>
                <a:gd name="T110" fmla="*/ 68 w 413"/>
                <a:gd name="T111" fmla="*/ 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3" h="207">
                  <a:moveTo>
                    <a:pt x="65" y="3"/>
                  </a:moveTo>
                  <a:lnTo>
                    <a:pt x="63" y="3"/>
                  </a:lnTo>
                  <a:lnTo>
                    <a:pt x="59" y="3"/>
                  </a:lnTo>
                  <a:lnTo>
                    <a:pt x="54" y="0"/>
                  </a:lnTo>
                  <a:lnTo>
                    <a:pt x="45" y="0"/>
                  </a:lnTo>
                  <a:lnTo>
                    <a:pt x="32" y="0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9" y="7"/>
                  </a:lnTo>
                  <a:lnTo>
                    <a:pt x="5" y="7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5" y="25"/>
                  </a:lnTo>
                  <a:lnTo>
                    <a:pt x="9" y="25"/>
                  </a:lnTo>
                  <a:lnTo>
                    <a:pt x="16" y="27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30" y="30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41" y="34"/>
                  </a:lnTo>
                  <a:lnTo>
                    <a:pt x="45" y="34"/>
                  </a:lnTo>
                  <a:lnTo>
                    <a:pt x="50" y="34"/>
                  </a:lnTo>
                  <a:lnTo>
                    <a:pt x="52" y="34"/>
                  </a:lnTo>
                  <a:lnTo>
                    <a:pt x="54" y="36"/>
                  </a:lnTo>
                  <a:lnTo>
                    <a:pt x="54" y="39"/>
                  </a:lnTo>
                  <a:lnTo>
                    <a:pt x="52" y="41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47" y="43"/>
                  </a:lnTo>
                  <a:lnTo>
                    <a:pt x="45" y="43"/>
                  </a:lnTo>
                  <a:lnTo>
                    <a:pt x="43" y="43"/>
                  </a:lnTo>
                  <a:lnTo>
                    <a:pt x="43" y="47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8" y="52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8" y="56"/>
                  </a:lnTo>
                  <a:lnTo>
                    <a:pt x="43" y="59"/>
                  </a:lnTo>
                  <a:lnTo>
                    <a:pt x="50" y="63"/>
                  </a:lnTo>
                  <a:lnTo>
                    <a:pt x="56" y="65"/>
                  </a:lnTo>
                  <a:lnTo>
                    <a:pt x="59" y="70"/>
                  </a:lnTo>
                  <a:lnTo>
                    <a:pt x="61" y="72"/>
                  </a:lnTo>
                  <a:lnTo>
                    <a:pt x="63" y="72"/>
                  </a:lnTo>
                  <a:lnTo>
                    <a:pt x="68" y="74"/>
                  </a:lnTo>
                  <a:lnTo>
                    <a:pt x="72" y="74"/>
                  </a:lnTo>
                  <a:lnTo>
                    <a:pt x="81" y="74"/>
                  </a:lnTo>
                  <a:lnTo>
                    <a:pt x="88" y="77"/>
                  </a:lnTo>
                  <a:lnTo>
                    <a:pt x="95" y="79"/>
                  </a:lnTo>
                  <a:lnTo>
                    <a:pt x="99" y="81"/>
                  </a:lnTo>
                  <a:lnTo>
                    <a:pt x="106" y="83"/>
                  </a:lnTo>
                  <a:lnTo>
                    <a:pt x="110" y="83"/>
                  </a:lnTo>
                  <a:lnTo>
                    <a:pt x="115" y="83"/>
                  </a:lnTo>
                  <a:lnTo>
                    <a:pt x="117" y="86"/>
                  </a:lnTo>
                  <a:lnTo>
                    <a:pt x="121" y="86"/>
                  </a:lnTo>
                  <a:lnTo>
                    <a:pt x="124" y="88"/>
                  </a:lnTo>
                  <a:lnTo>
                    <a:pt x="130" y="90"/>
                  </a:lnTo>
                  <a:lnTo>
                    <a:pt x="133" y="92"/>
                  </a:lnTo>
                  <a:lnTo>
                    <a:pt x="135" y="92"/>
                  </a:lnTo>
                  <a:lnTo>
                    <a:pt x="137" y="92"/>
                  </a:lnTo>
                  <a:lnTo>
                    <a:pt x="137" y="90"/>
                  </a:lnTo>
                  <a:lnTo>
                    <a:pt x="137" y="90"/>
                  </a:lnTo>
                  <a:lnTo>
                    <a:pt x="137" y="90"/>
                  </a:lnTo>
                  <a:lnTo>
                    <a:pt x="137" y="90"/>
                  </a:lnTo>
                  <a:lnTo>
                    <a:pt x="139" y="90"/>
                  </a:lnTo>
                  <a:lnTo>
                    <a:pt x="142" y="95"/>
                  </a:lnTo>
                  <a:lnTo>
                    <a:pt x="144" y="99"/>
                  </a:lnTo>
                  <a:lnTo>
                    <a:pt x="148" y="106"/>
                  </a:lnTo>
                  <a:lnTo>
                    <a:pt x="151" y="108"/>
                  </a:lnTo>
                  <a:lnTo>
                    <a:pt x="153" y="112"/>
                  </a:lnTo>
                  <a:lnTo>
                    <a:pt x="155" y="112"/>
                  </a:lnTo>
                  <a:lnTo>
                    <a:pt x="157" y="112"/>
                  </a:lnTo>
                  <a:lnTo>
                    <a:pt x="157" y="115"/>
                  </a:lnTo>
                  <a:lnTo>
                    <a:pt x="157" y="115"/>
                  </a:lnTo>
                  <a:lnTo>
                    <a:pt x="157" y="117"/>
                  </a:lnTo>
                  <a:lnTo>
                    <a:pt x="157" y="121"/>
                  </a:lnTo>
                  <a:lnTo>
                    <a:pt x="157" y="126"/>
                  </a:lnTo>
                  <a:lnTo>
                    <a:pt x="153" y="130"/>
                  </a:lnTo>
                  <a:lnTo>
                    <a:pt x="151" y="135"/>
                  </a:lnTo>
                  <a:lnTo>
                    <a:pt x="146" y="137"/>
                  </a:lnTo>
                  <a:lnTo>
                    <a:pt x="144" y="142"/>
                  </a:lnTo>
                  <a:lnTo>
                    <a:pt x="144" y="144"/>
                  </a:lnTo>
                  <a:lnTo>
                    <a:pt x="144" y="148"/>
                  </a:lnTo>
                  <a:lnTo>
                    <a:pt x="148" y="153"/>
                  </a:lnTo>
                  <a:lnTo>
                    <a:pt x="155" y="155"/>
                  </a:lnTo>
                  <a:lnTo>
                    <a:pt x="162" y="155"/>
                  </a:lnTo>
                  <a:lnTo>
                    <a:pt x="169" y="157"/>
                  </a:lnTo>
                  <a:lnTo>
                    <a:pt x="173" y="155"/>
                  </a:lnTo>
                  <a:lnTo>
                    <a:pt x="175" y="155"/>
                  </a:lnTo>
                  <a:lnTo>
                    <a:pt x="178" y="153"/>
                  </a:lnTo>
                  <a:lnTo>
                    <a:pt x="180" y="153"/>
                  </a:lnTo>
                  <a:lnTo>
                    <a:pt x="182" y="153"/>
                  </a:lnTo>
                  <a:lnTo>
                    <a:pt x="186" y="153"/>
                  </a:lnTo>
                  <a:lnTo>
                    <a:pt x="191" y="157"/>
                  </a:lnTo>
                  <a:lnTo>
                    <a:pt x="193" y="160"/>
                  </a:lnTo>
                  <a:lnTo>
                    <a:pt x="195" y="160"/>
                  </a:lnTo>
                  <a:lnTo>
                    <a:pt x="198" y="162"/>
                  </a:lnTo>
                  <a:lnTo>
                    <a:pt x="198" y="164"/>
                  </a:lnTo>
                  <a:lnTo>
                    <a:pt x="198" y="164"/>
                  </a:lnTo>
                  <a:lnTo>
                    <a:pt x="200" y="166"/>
                  </a:lnTo>
                  <a:lnTo>
                    <a:pt x="202" y="166"/>
                  </a:lnTo>
                  <a:lnTo>
                    <a:pt x="207" y="169"/>
                  </a:lnTo>
                  <a:lnTo>
                    <a:pt x="216" y="171"/>
                  </a:lnTo>
                  <a:lnTo>
                    <a:pt x="225" y="173"/>
                  </a:lnTo>
                  <a:lnTo>
                    <a:pt x="231" y="180"/>
                  </a:lnTo>
                  <a:lnTo>
                    <a:pt x="236" y="184"/>
                  </a:lnTo>
                  <a:lnTo>
                    <a:pt x="240" y="186"/>
                  </a:lnTo>
                  <a:lnTo>
                    <a:pt x="245" y="184"/>
                  </a:lnTo>
                  <a:lnTo>
                    <a:pt x="254" y="175"/>
                  </a:lnTo>
                  <a:lnTo>
                    <a:pt x="258" y="169"/>
                  </a:lnTo>
                  <a:lnTo>
                    <a:pt x="263" y="164"/>
                  </a:lnTo>
                  <a:lnTo>
                    <a:pt x="263" y="160"/>
                  </a:lnTo>
                  <a:lnTo>
                    <a:pt x="265" y="157"/>
                  </a:lnTo>
                  <a:lnTo>
                    <a:pt x="265" y="155"/>
                  </a:lnTo>
                  <a:lnTo>
                    <a:pt x="265" y="153"/>
                  </a:lnTo>
                  <a:lnTo>
                    <a:pt x="265" y="153"/>
                  </a:lnTo>
                  <a:lnTo>
                    <a:pt x="267" y="153"/>
                  </a:lnTo>
                  <a:lnTo>
                    <a:pt x="269" y="151"/>
                  </a:lnTo>
                  <a:lnTo>
                    <a:pt x="274" y="151"/>
                  </a:lnTo>
                  <a:lnTo>
                    <a:pt x="292" y="151"/>
                  </a:lnTo>
                  <a:lnTo>
                    <a:pt x="308" y="155"/>
                  </a:lnTo>
                  <a:lnTo>
                    <a:pt x="321" y="164"/>
                  </a:lnTo>
                  <a:lnTo>
                    <a:pt x="328" y="173"/>
                  </a:lnTo>
                  <a:lnTo>
                    <a:pt x="332" y="177"/>
                  </a:lnTo>
                  <a:lnTo>
                    <a:pt x="339" y="184"/>
                  </a:lnTo>
                  <a:lnTo>
                    <a:pt x="346" y="189"/>
                  </a:lnTo>
                  <a:lnTo>
                    <a:pt x="357" y="191"/>
                  </a:lnTo>
                  <a:lnTo>
                    <a:pt x="373" y="198"/>
                  </a:lnTo>
                  <a:lnTo>
                    <a:pt x="384" y="202"/>
                  </a:lnTo>
                  <a:lnTo>
                    <a:pt x="395" y="204"/>
                  </a:lnTo>
                  <a:lnTo>
                    <a:pt x="400" y="204"/>
                  </a:lnTo>
                  <a:lnTo>
                    <a:pt x="402" y="207"/>
                  </a:lnTo>
                  <a:lnTo>
                    <a:pt x="406" y="207"/>
                  </a:lnTo>
                  <a:lnTo>
                    <a:pt x="411" y="204"/>
                  </a:lnTo>
                  <a:lnTo>
                    <a:pt x="413" y="204"/>
                  </a:lnTo>
                  <a:lnTo>
                    <a:pt x="413" y="204"/>
                  </a:lnTo>
                  <a:lnTo>
                    <a:pt x="413" y="202"/>
                  </a:lnTo>
                  <a:lnTo>
                    <a:pt x="408" y="198"/>
                  </a:lnTo>
                  <a:lnTo>
                    <a:pt x="404" y="195"/>
                  </a:lnTo>
                  <a:lnTo>
                    <a:pt x="395" y="191"/>
                  </a:lnTo>
                  <a:lnTo>
                    <a:pt x="391" y="189"/>
                  </a:lnTo>
                  <a:lnTo>
                    <a:pt x="386" y="186"/>
                  </a:lnTo>
                  <a:lnTo>
                    <a:pt x="382" y="186"/>
                  </a:lnTo>
                  <a:lnTo>
                    <a:pt x="377" y="184"/>
                  </a:lnTo>
                  <a:lnTo>
                    <a:pt x="375" y="182"/>
                  </a:lnTo>
                  <a:lnTo>
                    <a:pt x="370" y="177"/>
                  </a:lnTo>
                  <a:lnTo>
                    <a:pt x="368" y="173"/>
                  </a:lnTo>
                  <a:lnTo>
                    <a:pt x="364" y="166"/>
                  </a:lnTo>
                  <a:lnTo>
                    <a:pt x="361" y="164"/>
                  </a:lnTo>
                  <a:lnTo>
                    <a:pt x="359" y="160"/>
                  </a:lnTo>
                  <a:lnTo>
                    <a:pt x="357" y="160"/>
                  </a:lnTo>
                  <a:lnTo>
                    <a:pt x="357" y="157"/>
                  </a:lnTo>
                  <a:lnTo>
                    <a:pt x="355" y="155"/>
                  </a:lnTo>
                  <a:lnTo>
                    <a:pt x="352" y="151"/>
                  </a:lnTo>
                  <a:lnTo>
                    <a:pt x="350" y="146"/>
                  </a:lnTo>
                  <a:lnTo>
                    <a:pt x="350" y="139"/>
                  </a:lnTo>
                  <a:lnTo>
                    <a:pt x="350" y="137"/>
                  </a:lnTo>
                  <a:lnTo>
                    <a:pt x="350" y="133"/>
                  </a:lnTo>
                  <a:lnTo>
                    <a:pt x="352" y="133"/>
                  </a:lnTo>
                  <a:lnTo>
                    <a:pt x="352" y="130"/>
                  </a:lnTo>
                  <a:lnTo>
                    <a:pt x="352" y="128"/>
                  </a:lnTo>
                  <a:lnTo>
                    <a:pt x="352" y="126"/>
                  </a:lnTo>
                  <a:lnTo>
                    <a:pt x="350" y="124"/>
                  </a:lnTo>
                  <a:lnTo>
                    <a:pt x="346" y="119"/>
                  </a:lnTo>
                  <a:lnTo>
                    <a:pt x="343" y="115"/>
                  </a:lnTo>
                  <a:lnTo>
                    <a:pt x="341" y="112"/>
                  </a:lnTo>
                  <a:lnTo>
                    <a:pt x="341" y="110"/>
                  </a:lnTo>
                  <a:lnTo>
                    <a:pt x="341" y="108"/>
                  </a:lnTo>
                  <a:lnTo>
                    <a:pt x="341" y="108"/>
                  </a:lnTo>
                  <a:lnTo>
                    <a:pt x="341" y="108"/>
                  </a:lnTo>
                  <a:lnTo>
                    <a:pt x="341" y="106"/>
                  </a:lnTo>
                  <a:lnTo>
                    <a:pt x="341" y="106"/>
                  </a:lnTo>
                  <a:lnTo>
                    <a:pt x="339" y="104"/>
                  </a:lnTo>
                  <a:lnTo>
                    <a:pt x="337" y="104"/>
                  </a:lnTo>
                  <a:lnTo>
                    <a:pt x="332" y="101"/>
                  </a:lnTo>
                  <a:lnTo>
                    <a:pt x="326" y="97"/>
                  </a:lnTo>
                  <a:lnTo>
                    <a:pt x="317" y="95"/>
                  </a:lnTo>
                  <a:lnTo>
                    <a:pt x="292" y="83"/>
                  </a:lnTo>
                  <a:lnTo>
                    <a:pt x="274" y="77"/>
                  </a:lnTo>
                  <a:lnTo>
                    <a:pt x="260" y="70"/>
                  </a:lnTo>
                  <a:lnTo>
                    <a:pt x="247" y="63"/>
                  </a:lnTo>
                  <a:lnTo>
                    <a:pt x="231" y="56"/>
                  </a:lnTo>
                  <a:lnTo>
                    <a:pt x="218" y="50"/>
                  </a:lnTo>
                  <a:lnTo>
                    <a:pt x="211" y="45"/>
                  </a:lnTo>
                  <a:lnTo>
                    <a:pt x="204" y="43"/>
                  </a:lnTo>
                  <a:lnTo>
                    <a:pt x="198" y="41"/>
                  </a:lnTo>
                  <a:lnTo>
                    <a:pt x="189" y="36"/>
                  </a:lnTo>
                  <a:lnTo>
                    <a:pt x="178" y="30"/>
                  </a:lnTo>
                  <a:lnTo>
                    <a:pt x="171" y="23"/>
                  </a:lnTo>
                  <a:lnTo>
                    <a:pt x="166" y="21"/>
                  </a:lnTo>
                  <a:lnTo>
                    <a:pt x="160" y="18"/>
                  </a:lnTo>
                  <a:lnTo>
                    <a:pt x="148" y="23"/>
                  </a:lnTo>
                  <a:lnTo>
                    <a:pt x="142" y="27"/>
                  </a:lnTo>
                  <a:lnTo>
                    <a:pt x="137" y="30"/>
                  </a:lnTo>
                  <a:lnTo>
                    <a:pt x="135" y="32"/>
                  </a:lnTo>
                  <a:lnTo>
                    <a:pt x="133" y="34"/>
                  </a:lnTo>
                  <a:lnTo>
                    <a:pt x="130" y="36"/>
                  </a:lnTo>
                  <a:lnTo>
                    <a:pt x="126" y="39"/>
                  </a:lnTo>
                  <a:lnTo>
                    <a:pt x="124" y="41"/>
                  </a:lnTo>
                  <a:lnTo>
                    <a:pt x="117" y="45"/>
                  </a:lnTo>
                  <a:lnTo>
                    <a:pt x="110" y="47"/>
                  </a:lnTo>
                  <a:lnTo>
                    <a:pt x="104" y="52"/>
                  </a:lnTo>
                  <a:lnTo>
                    <a:pt x="97" y="56"/>
                  </a:lnTo>
                  <a:lnTo>
                    <a:pt x="92" y="59"/>
                  </a:lnTo>
                  <a:lnTo>
                    <a:pt x="90" y="59"/>
                  </a:lnTo>
                  <a:lnTo>
                    <a:pt x="86" y="56"/>
                  </a:lnTo>
                  <a:lnTo>
                    <a:pt x="83" y="52"/>
                  </a:lnTo>
                  <a:lnTo>
                    <a:pt x="81" y="45"/>
                  </a:lnTo>
                  <a:lnTo>
                    <a:pt x="79" y="41"/>
                  </a:lnTo>
                  <a:lnTo>
                    <a:pt x="74" y="36"/>
                  </a:lnTo>
                  <a:lnTo>
                    <a:pt x="74" y="30"/>
                  </a:lnTo>
                  <a:lnTo>
                    <a:pt x="72" y="23"/>
                  </a:lnTo>
                  <a:lnTo>
                    <a:pt x="72" y="16"/>
                  </a:lnTo>
                  <a:lnTo>
                    <a:pt x="70" y="9"/>
                  </a:lnTo>
                  <a:lnTo>
                    <a:pt x="68" y="7"/>
                  </a:lnTo>
                  <a:lnTo>
                    <a:pt x="65" y="5"/>
                  </a:lnTo>
                  <a:lnTo>
                    <a:pt x="65" y="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09" name="Freeform 219"/>
            <p:cNvSpPr>
              <a:spLocks/>
            </p:cNvSpPr>
            <p:nvPr/>
          </p:nvSpPr>
          <p:spPr bwMode="auto">
            <a:xfrm>
              <a:off x="8837613" y="3533775"/>
              <a:ext cx="142875" cy="65088"/>
            </a:xfrm>
            <a:custGeom>
              <a:avLst/>
              <a:gdLst>
                <a:gd name="T0" fmla="*/ 0 w 90"/>
                <a:gd name="T1" fmla="*/ 30 h 41"/>
                <a:gd name="T2" fmla="*/ 3 w 90"/>
                <a:gd name="T3" fmla="*/ 32 h 41"/>
                <a:gd name="T4" fmla="*/ 5 w 90"/>
                <a:gd name="T5" fmla="*/ 32 h 41"/>
                <a:gd name="T6" fmla="*/ 9 w 90"/>
                <a:gd name="T7" fmla="*/ 34 h 41"/>
                <a:gd name="T8" fmla="*/ 14 w 90"/>
                <a:gd name="T9" fmla="*/ 34 h 41"/>
                <a:gd name="T10" fmla="*/ 21 w 90"/>
                <a:gd name="T11" fmla="*/ 36 h 41"/>
                <a:gd name="T12" fmla="*/ 25 w 90"/>
                <a:gd name="T13" fmla="*/ 36 h 41"/>
                <a:gd name="T14" fmla="*/ 34 w 90"/>
                <a:gd name="T15" fmla="*/ 36 h 41"/>
                <a:gd name="T16" fmla="*/ 43 w 90"/>
                <a:gd name="T17" fmla="*/ 41 h 41"/>
                <a:gd name="T18" fmla="*/ 50 w 90"/>
                <a:gd name="T19" fmla="*/ 41 h 41"/>
                <a:gd name="T20" fmla="*/ 59 w 90"/>
                <a:gd name="T21" fmla="*/ 41 h 41"/>
                <a:gd name="T22" fmla="*/ 65 w 90"/>
                <a:gd name="T23" fmla="*/ 41 h 41"/>
                <a:gd name="T24" fmla="*/ 70 w 90"/>
                <a:gd name="T25" fmla="*/ 38 h 41"/>
                <a:gd name="T26" fmla="*/ 77 w 90"/>
                <a:gd name="T27" fmla="*/ 34 h 41"/>
                <a:gd name="T28" fmla="*/ 81 w 90"/>
                <a:gd name="T29" fmla="*/ 32 h 41"/>
                <a:gd name="T30" fmla="*/ 83 w 90"/>
                <a:gd name="T31" fmla="*/ 25 h 41"/>
                <a:gd name="T32" fmla="*/ 83 w 90"/>
                <a:gd name="T33" fmla="*/ 21 h 41"/>
                <a:gd name="T34" fmla="*/ 86 w 90"/>
                <a:gd name="T35" fmla="*/ 16 h 41"/>
                <a:gd name="T36" fmla="*/ 88 w 90"/>
                <a:gd name="T37" fmla="*/ 12 h 41"/>
                <a:gd name="T38" fmla="*/ 90 w 90"/>
                <a:gd name="T39" fmla="*/ 7 h 41"/>
                <a:gd name="T40" fmla="*/ 90 w 90"/>
                <a:gd name="T41" fmla="*/ 5 h 41"/>
                <a:gd name="T42" fmla="*/ 90 w 90"/>
                <a:gd name="T43" fmla="*/ 3 h 41"/>
                <a:gd name="T44" fmla="*/ 88 w 90"/>
                <a:gd name="T45" fmla="*/ 0 h 41"/>
                <a:gd name="T46" fmla="*/ 83 w 90"/>
                <a:gd name="T47" fmla="*/ 0 h 41"/>
                <a:gd name="T48" fmla="*/ 79 w 90"/>
                <a:gd name="T49" fmla="*/ 0 h 41"/>
                <a:gd name="T50" fmla="*/ 74 w 90"/>
                <a:gd name="T51" fmla="*/ 3 h 41"/>
                <a:gd name="T52" fmla="*/ 72 w 90"/>
                <a:gd name="T53" fmla="*/ 3 h 41"/>
                <a:gd name="T54" fmla="*/ 70 w 90"/>
                <a:gd name="T55" fmla="*/ 3 h 41"/>
                <a:gd name="T56" fmla="*/ 70 w 90"/>
                <a:gd name="T57" fmla="*/ 5 h 41"/>
                <a:gd name="T58" fmla="*/ 68 w 90"/>
                <a:gd name="T59" fmla="*/ 7 h 41"/>
                <a:gd name="T60" fmla="*/ 65 w 90"/>
                <a:gd name="T61" fmla="*/ 12 h 41"/>
                <a:gd name="T62" fmla="*/ 63 w 90"/>
                <a:gd name="T63" fmla="*/ 18 h 41"/>
                <a:gd name="T64" fmla="*/ 61 w 90"/>
                <a:gd name="T65" fmla="*/ 23 h 41"/>
                <a:gd name="T66" fmla="*/ 59 w 90"/>
                <a:gd name="T67" fmla="*/ 25 h 41"/>
                <a:gd name="T68" fmla="*/ 56 w 90"/>
                <a:gd name="T69" fmla="*/ 30 h 41"/>
                <a:gd name="T70" fmla="*/ 52 w 90"/>
                <a:gd name="T71" fmla="*/ 30 h 41"/>
                <a:gd name="T72" fmla="*/ 45 w 90"/>
                <a:gd name="T73" fmla="*/ 30 h 41"/>
                <a:gd name="T74" fmla="*/ 0 w 90"/>
                <a:gd name="T75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41">
                  <a:moveTo>
                    <a:pt x="0" y="30"/>
                  </a:moveTo>
                  <a:lnTo>
                    <a:pt x="3" y="32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21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41"/>
                  </a:lnTo>
                  <a:lnTo>
                    <a:pt x="50" y="41"/>
                  </a:lnTo>
                  <a:lnTo>
                    <a:pt x="59" y="41"/>
                  </a:lnTo>
                  <a:lnTo>
                    <a:pt x="65" y="41"/>
                  </a:lnTo>
                  <a:lnTo>
                    <a:pt x="70" y="38"/>
                  </a:lnTo>
                  <a:lnTo>
                    <a:pt x="77" y="34"/>
                  </a:lnTo>
                  <a:lnTo>
                    <a:pt x="81" y="32"/>
                  </a:lnTo>
                  <a:lnTo>
                    <a:pt x="83" y="25"/>
                  </a:lnTo>
                  <a:lnTo>
                    <a:pt x="83" y="21"/>
                  </a:lnTo>
                  <a:lnTo>
                    <a:pt x="86" y="16"/>
                  </a:lnTo>
                  <a:lnTo>
                    <a:pt x="88" y="12"/>
                  </a:lnTo>
                  <a:lnTo>
                    <a:pt x="90" y="7"/>
                  </a:lnTo>
                  <a:lnTo>
                    <a:pt x="90" y="5"/>
                  </a:lnTo>
                  <a:lnTo>
                    <a:pt x="90" y="3"/>
                  </a:lnTo>
                  <a:lnTo>
                    <a:pt x="88" y="0"/>
                  </a:lnTo>
                  <a:lnTo>
                    <a:pt x="83" y="0"/>
                  </a:lnTo>
                  <a:lnTo>
                    <a:pt x="79" y="0"/>
                  </a:lnTo>
                  <a:lnTo>
                    <a:pt x="74" y="3"/>
                  </a:lnTo>
                  <a:lnTo>
                    <a:pt x="72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68" y="7"/>
                  </a:lnTo>
                  <a:lnTo>
                    <a:pt x="65" y="12"/>
                  </a:lnTo>
                  <a:lnTo>
                    <a:pt x="63" y="18"/>
                  </a:lnTo>
                  <a:lnTo>
                    <a:pt x="61" y="23"/>
                  </a:lnTo>
                  <a:lnTo>
                    <a:pt x="59" y="25"/>
                  </a:lnTo>
                  <a:lnTo>
                    <a:pt x="56" y="30"/>
                  </a:lnTo>
                  <a:lnTo>
                    <a:pt x="52" y="30"/>
                  </a:lnTo>
                  <a:lnTo>
                    <a:pt x="45" y="3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10" name="Freeform 220"/>
            <p:cNvSpPr>
              <a:spLocks/>
            </p:cNvSpPr>
            <p:nvPr/>
          </p:nvSpPr>
          <p:spPr bwMode="auto">
            <a:xfrm>
              <a:off x="8837613" y="3533775"/>
              <a:ext cx="142875" cy="65088"/>
            </a:xfrm>
            <a:custGeom>
              <a:avLst/>
              <a:gdLst>
                <a:gd name="T0" fmla="*/ 0 w 90"/>
                <a:gd name="T1" fmla="*/ 30 h 41"/>
                <a:gd name="T2" fmla="*/ 3 w 90"/>
                <a:gd name="T3" fmla="*/ 32 h 41"/>
                <a:gd name="T4" fmla="*/ 5 w 90"/>
                <a:gd name="T5" fmla="*/ 32 h 41"/>
                <a:gd name="T6" fmla="*/ 9 w 90"/>
                <a:gd name="T7" fmla="*/ 34 h 41"/>
                <a:gd name="T8" fmla="*/ 14 w 90"/>
                <a:gd name="T9" fmla="*/ 34 h 41"/>
                <a:gd name="T10" fmla="*/ 21 w 90"/>
                <a:gd name="T11" fmla="*/ 36 h 41"/>
                <a:gd name="T12" fmla="*/ 25 w 90"/>
                <a:gd name="T13" fmla="*/ 36 h 41"/>
                <a:gd name="T14" fmla="*/ 34 w 90"/>
                <a:gd name="T15" fmla="*/ 36 h 41"/>
                <a:gd name="T16" fmla="*/ 43 w 90"/>
                <a:gd name="T17" fmla="*/ 41 h 41"/>
                <a:gd name="T18" fmla="*/ 50 w 90"/>
                <a:gd name="T19" fmla="*/ 41 h 41"/>
                <a:gd name="T20" fmla="*/ 59 w 90"/>
                <a:gd name="T21" fmla="*/ 41 h 41"/>
                <a:gd name="T22" fmla="*/ 65 w 90"/>
                <a:gd name="T23" fmla="*/ 41 h 41"/>
                <a:gd name="T24" fmla="*/ 70 w 90"/>
                <a:gd name="T25" fmla="*/ 38 h 41"/>
                <a:gd name="T26" fmla="*/ 77 w 90"/>
                <a:gd name="T27" fmla="*/ 34 h 41"/>
                <a:gd name="T28" fmla="*/ 81 w 90"/>
                <a:gd name="T29" fmla="*/ 32 h 41"/>
                <a:gd name="T30" fmla="*/ 83 w 90"/>
                <a:gd name="T31" fmla="*/ 25 h 41"/>
                <a:gd name="T32" fmla="*/ 83 w 90"/>
                <a:gd name="T33" fmla="*/ 21 h 41"/>
                <a:gd name="T34" fmla="*/ 86 w 90"/>
                <a:gd name="T35" fmla="*/ 16 h 41"/>
                <a:gd name="T36" fmla="*/ 88 w 90"/>
                <a:gd name="T37" fmla="*/ 12 h 41"/>
                <a:gd name="T38" fmla="*/ 90 w 90"/>
                <a:gd name="T39" fmla="*/ 7 h 41"/>
                <a:gd name="T40" fmla="*/ 90 w 90"/>
                <a:gd name="T41" fmla="*/ 5 h 41"/>
                <a:gd name="T42" fmla="*/ 90 w 90"/>
                <a:gd name="T43" fmla="*/ 3 h 41"/>
                <a:gd name="T44" fmla="*/ 88 w 90"/>
                <a:gd name="T45" fmla="*/ 0 h 41"/>
                <a:gd name="T46" fmla="*/ 83 w 90"/>
                <a:gd name="T47" fmla="*/ 0 h 41"/>
                <a:gd name="T48" fmla="*/ 79 w 90"/>
                <a:gd name="T49" fmla="*/ 0 h 41"/>
                <a:gd name="T50" fmla="*/ 74 w 90"/>
                <a:gd name="T51" fmla="*/ 3 h 41"/>
                <a:gd name="T52" fmla="*/ 72 w 90"/>
                <a:gd name="T53" fmla="*/ 3 h 41"/>
                <a:gd name="T54" fmla="*/ 70 w 90"/>
                <a:gd name="T55" fmla="*/ 3 h 41"/>
                <a:gd name="T56" fmla="*/ 70 w 90"/>
                <a:gd name="T57" fmla="*/ 5 h 41"/>
                <a:gd name="T58" fmla="*/ 68 w 90"/>
                <a:gd name="T59" fmla="*/ 7 h 41"/>
                <a:gd name="T60" fmla="*/ 65 w 90"/>
                <a:gd name="T61" fmla="*/ 12 h 41"/>
                <a:gd name="T62" fmla="*/ 63 w 90"/>
                <a:gd name="T63" fmla="*/ 18 h 41"/>
                <a:gd name="T64" fmla="*/ 61 w 90"/>
                <a:gd name="T65" fmla="*/ 23 h 41"/>
                <a:gd name="T66" fmla="*/ 59 w 90"/>
                <a:gd name="T67" fmla="*/ 25 h 41"/>
                <a:gd name="T68" fmla="*/ 56 w 90"/>
                <a:gd name="T69" fmla="*/ 30 h 41"/>
                <a:gd name="T70" fmla="*/ 52 w 90"/>
                <a:gd name="T71" fmla="*/ 30 h 41"/>
                <a:gd name="T72" fmla="*/ 45 w 90"/>
                <a:gd name="T73" fmla="*/ 30 h 41"/>
                <a:gd name="T74" fmla="*/ 0 w 90"/>
                <a:gd name="T75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41">
                  <a:moveTo>
                    <a:pt x="0" y="30"/>
                  </a:moveTo>
                  <a:lnTo>
                    <a:pt x="3" y="32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21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41"/>
                  </a:lnTo>
                  <a:lnTo>
                    <a:pt x="50" y="41"/>
                  </a:lnTo>
                  <a:lnTo>
                    <a:pt x="59" y="41"/>
                  </a:lnTo>
                  <a:lnTo>
                    <a:pt x="65" y="41"/>
                  </a:lnTo>
                  <a:lnTo>
                    <a:pt x="70" y="38"/>
                  </a:lnTo>
                  <a:lnTo>
                    <a:pt x="77" y="34"/>
                  </a:lnTo>
                  <a:lnTo>
                    <a:pt x="81" y="32"/>
                  </a:lnTo>
                  <a:lnTo>
                    <a:pt x="83" y="25"/>
                  </a:lnTo>
                  <a:lnTo>
                    <a:pt x="83" y="21"/>
                  </a:lnTo>
                  <a:lnTo>
                    <a:pt x="86" y="16"/>
                  </a:lnTo>
                  <a:lnTo>
                    <a:pt x="88" y="12"/>
                  </a:lnTo>
                  <a:lnTo>
                    <a:pt x="90" y="7"/>
                  </a:lnTo>
                  <a:lnTo>
                    <a:pt x="90" y="5"/>
                  </a:lnTo>
                  <a:lnTo>
                    <a:pt x="90" y="3"/>
                  </a:lnTo>
                  <a:lnTo>
                    <a:pt x="88" y="0"/>
                  </a:lnTo>
                  <a:lnTo>
                    <a:pt x="83" y="0"/>
                  </a:lnTo>
                  <a:lnTo>
                    <a:pt x="79" y="0"/>
                  </a:lnTo>
                  <a:lnTo>
                    <a:pt x="74" y="3"/>
                  </a:lnTo>
                  <a:lnTo>
                    <a:pt x="72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68" y="7"/>
                  </a:lnTo>
                  <a:lnTo>
                    <a:pt x="65" y="12"/>
                  </a:lnTo>
                  <a:lnTo>
                    <a:pt x="63" y="18"/>
                  </a:lnTo>
                  <a:lnTo>
                    <a:pt x="61" y="23"/>
                  </a:lnTo>
                  <a:lnTo>
                    <a:pt x="59" y="25"/>
                  </a:lnTo>
                  <a:lnTo>
                    <a:pt x="56" y="30"/>
                  </a:lnTo>
                  <a:lnTo>
                    <a:pt x="52" y="30"/>
                  </a:lnTo>
                  <a:lnTo>
                    <a:pt x="45" y="30"/>
                  </a:lnTo>
                  <a:lnTo>
                    <a:pt x="0" y="3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11" name="Freeform 222"/>
            <p:cNvSpPr>
              <a:spLocks/>
            </p:cNvSpPr>
            <p:nvPr/>
          </p:nvSpPr>
          <p:spPr bwMode="auto">
            <a:xfrm>
              <a:off x="9197976" y="4619625"/>
              <a:ext cx="234950" cy="254000"/>
            </a:xfrm>
            <a:custGeom>
              <a:avLst/>
              <a:gdLst>
                <a:gd name="T0" fmla="*/ 32 w 148"/>
                <a:gd name="T1" fmla="*/ 160 h 160"/>
                <a:gd name="T2" fmla="*/ 25 w 148"/>
                <a:gd name="T3" fmla="*/ 155 h 160"/>
                <a:gd name="T4" fmla="*/ 12 w 148"/>
                <a:gd name="T5" fmla="*/ 151 h 160"/>
                <a:gd name="T6" fmla="*/ 5 w 148"/>
                <a:gd name="T7" fmla="*/ 151 h 160"/>
                <a:gd name="T8" fmla="*/ 0 w 148"/>
                <a:gd name="T9" fmla="*/ 146 h 160"/>
                <a:gd name="T10" fmla="*/ 3 w 148"/>
                <a:gd name="T11" fmla="*/ 135 h 160"/>
                <a:gd name="T12" fmla="*/ 7 w 148"/>
                <a:gd name="T13" fmla="*/ 122 h 160"/>
                <a:gd name="T14" fmla="*/ 14 w 148"/>
                <a:gd name="T15" fmla="*/ 108 h 160"/>
                <a:gd name="T16" fmla="*/ 21 w 148"/>
                <a:gd name="T17" fmla="*/ 99 h 160"/>
                <a:gd name="T18" fmla="*/ 27 w 148"/>
                <a:gd name="T19" fmla="*/ 95 h 160"/>
                <a:gd name="T20" fmla="*/ 36 w 148"/>
                <a:gd name="T21" fmla="*/ 86 h 160"/>
                <a:gd name="T22" fmla="*/ 52 w 148"/>
                <a:gd name="T23" fmla="*/ 77 h 160"/>
                <a:gd name="T24" fmla="*/ 61 w 148"/>
                <a:gd name="T25" fmla="*/ 72 h 160"/>
                <a:gd name="T26" fmla="*/ 68 w 148"/>
                <a:gd name="T27" fmla="*/ 68 h 160"/>
                <a:gd name="T28" fmla="*/ 74 w 148"/>
                <a:gd name="T29" fmla="*/ 59 h 160"/>
                <a:gd name="T30" fmla="*/ 79 w 148"/>
                <a:gd name="T31" fmla="*/ 52 h 160"/>
                <a:gd name="T32" fmla="*/ 79 w 148"/>
                <a:gd name="T33" fmla="*/ 48 h 160"/>
                <a:gd name="T34" fmla="*/ 81 w 148"/>
                <a:gd name="T35" fmla="*/ 43 h 160"/>
                <a:gd name="T36" fmla="*/ 88 w 148"/>
                <a:gd name="T37" fmla="*/ 32 h 160"/>
                <a:gd name="T38" fmla="*/ 95 w 148"/>
                <a:gd name="T39" fmla="*/ 21 h 160"/>
                <a:gd name="T40" fmla="*/ 95 w 148"/>
                <a:gd name="T41" fmla="*/ 9 h 160"/>
                <a:gd name="T42" fmla="*/ 97 w 148"/>
                <a:gd name="T43" fmla="*/ 3 h 160"/>
                <a:gd name="T44" fmla="*/ 97 w 148"/>
                <a:gd name="T45" fmla="*/ 0 h 160"/>
                <a:gd name="T46" fmla="*/ 104 w 148"/>
                <a:gd name="T47" fmla="*/ 5 h 160"/>
                <a:gd name="T48" fmla="*/ 110 w 148"/>
                <a:gd name="T49" fmla="*/ 14 h 160"/>
                <a:gd name="T50" fmla="*/ 112 w 148"/>
                <a:gd name="T51" fmla="*/ 18 h 160"/>
                <a:gd name="T52" fmla="*/ 112 w 148"/>
                <a:gd name="T53" fmla="*/ 21 h 160"/>
                <a:gd name="T54" fmla="*/ 117 w 148"/>
                <a:gd name="T55" fmla="*/ 21 h 160"/>
                <a:gd name="T56" fmla="*/ 128 w 148"/>
                <a:gd name="T57" fmla="*/ 23 h 160"/>
                <a:gd name="T58" fmla="*/ 137 w 148"/>
                <a:gd name="T59" fmla="*/ 21 h 160"/>
                <a:gd name="T60" fmla="*/ 146 w 148"/>
                <a:gd name="T61" fmla="*/ 21 h 160"/>
                <a:gd name="T62" fmla="*/ 148 w 148"/>
                <a:gd name="T63" fmla="*/ 23 h 160"/>
                <a:gd name="T64" fmla="*/ 146 w 148"/>
                <a:gd name="T65" fmla="*/ 32 h 160"/>
                <a:gd name="T66" fmla="*/ 139 w 148"/>
                <a:gd name="T67" fmla="*/ 43 h 160"/>
                <a:gd name="T68" fmla="*/ 135 w 148"/>
                <a:gd name="T69" fmla="*/ 48 h 160"/>
                <a:gd name="T70" fmla="*/ 130 w 148"/>
                <a:gd name="T71" fmla="*/ 54 h 160"/>
                <a:gd name="T72" fmla="*/ 124 w 148"/>
                <a:gd name="T73" fmla="*/ 63 h 160"/>
                <a:gd name="T74" fmla="*/ 95 w 148"/>
                <a:gd name="T75" fmla="*/ 90 h 160"/>
                <a:gd name="T76" fmla="*/ 86 w 148"/>
                <a:gd name="T77" fmla="*/ 113 h 160"/>
                <a:gd name="T78" fmla="*/ 86 w 148"/>
                <a:gd name="T79" fmla="*/ 119 h 160"/>
                <a:gd name="T80" fmla="*/ 86 w 148"/>
                <a:gd name="T81" fmla="*/ 126 h 160"/>
                <a:gd name="T82" fmla="*/ 79 w 148"/>
                <a:gd name="T83" fmla="*/ 133 h 160"/>
                <a:gd name="T84" fmla="*/ 54 w 148"/>
                <a:gd name="T85" fmla="*/ 148 h 160"/>
                <a:gd name="T86" fmla="*/ 34 w 148"/>
                <a:gd name="T87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160">
                  <a:moveTo>
                    <a:pt x="34" y="160"/>
                  </a:moveTo>
                  <a:lnTo>
                    <a:pt x="32" y="160"/>
                  </a:lnTo>
                  <a:lnTo>
                    <a:pt x="30" y="157"/>
                  </a:lnTo>
                  <a:lnTo>
                    <a:pt x="25" y="155"/>
                  </a:lnTo>
                  <a:lnTo>
                    <a:pt x="18" y="153"/>
                  </a:lnTo>
                  <a:lnTo>
                    <a:pt x="12" y="151"/>
                  </a:lnTo>
                  <a:lnTo>
                    <a:pt x="9" y="151"/>
                  </a:lnTo>
                  <a:lnTo>
                    <a:pt x="5" y="151"/>
                  </a:lnTo>
                  <a:lnTo>
                    <a:pt x="3" y="151"/>
                  </a:lnTo>
                  <a:lnTo>
                    <a:pt x="0" y="146"/>
                  </a:lnTo>
                  <a:lnTo>
                    <a:pt x="0" y="142"/>
                  </a:lnTo>
                  <a:lnTo>
                    <a:pt x="3" y="135"/>
                  </a:lnTo>
                  <a:lnTo>
                    <a:pt x="3" y="128"/>
                  </a:lnTo>
                  <a:lnTo>
                    <a:pt x="7" y="122"/>
                  </a:lnTo>
                  <a:lnTo>
                    <a:pt x="9" y="117"/>
                  </a:lnTo>
                  <a:lnTo>
                    <a:pt x="14" y="108"/>
                  </a:lnTo>
                  <a:lnTo>
                    <a:pt x="18" y="104"/>
                  </a:lnTo>
                  <a:lnTo>
                    <a:pt x="21" y="99"/>
                  </a:lnTo>
                  <a:lnTo>
                    <a:pt x="23" y="97"/>
                  </a:lnTo>
                  <a:lnTo>
                    <a:pt x="27" y="95"/>
                  </a:lnTo>
                  <a:lnTo>
                    <a:pt x="32" y="90"/>
                  </a:lnTo>
                  <a:lnTo>
                    <a:pt x="36" y="86"/>
                  </a:lnTo>
                  <a:lnTo>
                    <a:pt x="45" y="81"/>
                  </a:lnTo>
                  <a:lnTo>
                    <a:pt x="52" y="77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65" y="70"/>
                  </a:lnTo>
                  <a:lnTo>
                    <a:pt x="68" y="68"/>
                  </a:lnTo>
                  <a:lnTo>
                    <a:pt x="72" y="65"/>
                  </a:lnTo>
                  <a:lnTo>
                    <a:pt x="74" y="59"/>
                  </a:lnTo>
                  <a:lnTo>
                    <a:pt x="77" y="57"/>
                  </a:lnTo>
                  <a:lnTo>
                    <a:pt x="79" y="52"/>
                  </a:lnTo>
                  <a:lnTo>
                    <a:pt x="79" y="50"/>
                  </a:lnTo>
                  <a:lnTo>
                    <a:pt x="79" y="48"/>
                  </a:lnTo>
                  <a:lnTo>
                    <a:pt x="81" y="45"/>
                  </a:lnTo>
                  <a:lnTo>
                    <a:pt x="81" y="43"/>
                  </a:lnTo>
                  <a:lnTo>
                    <a:pt x="83" y="39"/>
                  </a:lnTo>
                  <a:lnTo>
                    <a:pt x="88" y="32"/>
                  </a:lnTo>
                  <a:lnTo>
                    <a:pt x="92" y="27"/>
                  </a:lnTo>
                  <a:lnTo>
                    <a:pt x="95" y="21"/>
                  </a:lnTo>
                  <a:lnTo>
                    <a:pt x="95" y="16"/>
                  </a:lnTo>
                  <a:lnTo>
                    <a:pt x="95" y="9"/>
                  </a:lnTo>
                  <a:lnTo>
                    <a:pt x="95" y="5"/>
                  </a:lnTo>
                  <a:lnTo>
                    <a:pt x="97" y="3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101" y="3"/>
                  </a:lnTo>
                  <a:lnTo>
                    <a:pt x="104" y="5"/>
                  </a:lnTo>
                  <a:lnTo>
                    <a:pt x="108" y="9"/>
                  </a:lnTo>
                  <a:lnTo>
                    <a:pt x="110" y="14"/>
                  </a:lnTo>
                  <a:lnTo>
                    <a:pt x="112" y="16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7" y="21"/>
                  </a:lnTo>
                  <a:lnTo>
                    <a:pt x="121" y="21"/>
                  </a:lnTo>
                  <a:lnTo>
                    <a:pt x="128" y="23"/>
                  </a:lnTo>
                  <a:lnTo>
                    <a:pt x="133" y="23"/>
                  </a:lnTo>
                  <a:lnTo>
                    <a:pt x="137" y="21"/>
                  </a:lnTo>
                  <a:lnTo>
                    <a:pt x="142" y="21"/>
                  </a:lnTo>
                  <a:lnTo>
                    <a:pt x="146" y="21"/>
                  </a:lnTo>
                  <a:lnTo>
                    <a:pt x="148" y="23"/>
                  </a:lnTo>
                  <a:lnTo>
                    <a:pt x="148" y="23"/>
                  </a:lnTo>
                  <a:lnTo>
                    <a:pt x="148" y="27"/>
                  </a:lnTo>
                  <a:lnTo>
                    <a:pt x="146" y="32"/>
                  </a:lnTo>
                  <a:lnTo>
                    <a:pt x="142" y="39"/>
                  </a:lnTo>
                  <a:lnTo>
                    <a:pt x="139" y="43"/>
                  </a:lnTo>
                  <a:lnTo>
                    <a:pt x="137" y="45"/>
                  </a:lnTo>
                  <a:lnTo>
                    <a:pt x="135" y="48"/>
                  </a:lnTo>
                  <a:lnTo>
                    <a:pt x="133" y="52"/>
                  </a:lnTo>
                  <a:lnTo>
                    <a:pt x="130" y="54"/>
                  </a:lnTo>
                  <a:lnTo>
                    <a:pt x="128" y="57"/>
                  </a:lnTo>
                  <a:lnTo>
                    <a:pt x="124" y="63"/>
                  </a:lnTo>
                  <a:lnTo>
                    <a:pt x="108" y="77"/>
                  </a:lnTo>
                  <a:lnTo>
                    <a:pt x="95" y="90"/>
                  </a:lnTo>
                  <a:lnTo>
                    <a:pt x="86" y="106"/>
                  </a:lnTo>
                  <a:lnTo>
                    <a:pt x="86" y="113"/>
                  </a:lnTo>
                  <a:lnTo>
                    <a:pt x="86" y="115"/>
                  </a:lnTo>
                  <a:lnTo>
                    <a:pt x="86" y="119"/>
                  </a:lnTo>
                  <a:lnTo>
                    <a:pt x="86" y="122"/>
                  </a:lnTo>
                  <a:lnTo>
                    <a:pt x="86" y="126"/>
                  </a:lnTo>
                  <a:lnTo>
                    <a:pt x="83" y="128"/>
                  </a:lnTo>
                  <a:lnTo>
                    <a:pt x="79" y="133"/>
                  </a:lnTo>
                  <a:lnTo>
                    <a:pt x="72" y="137"/>
                  </a:lnTo>
                  <a:lnTo>
                    <a:pt x="54" y="148"/>
                  </a:lnTo>
                  <a:lnTo>
                    <a:pt x="41" y="157"/>
                  </a:lnTo>
                  <a:lnTo>
                    <a:pt x="34" y="16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12" name="Freeform 224"/>
            <p:cNvSpPr>
              <a:spLocks/>
            </p:cNvSpPr>
            <p:nvPr/>
          </p:nvSpPr>
          <p:spPr bwMode="auto">
            <a:xfrm>
              <a:off x="9394826" y="4418012"/>
              <a:ext cx="174625" cy="241300"/>
            </a:xfrm>
            <a:custGeom>
              <a:avLst/>
              <a:gdLst>
                <a:gd name="T0" fmla="*/ 2 w 110"/>
                <a:gd name="T1" fmla="*/ 2 h 152"/>
                <a:gd name="T2" fmla="*/ 6 w 110"/>
                <a:gd name="T3" fmla="*/ 13 h 152"/>
                <a:gd name="T4" fmla="*/ 13 w 110"/>
                <a:gd name="T5" fmla="*/ 24 h 152"/>
                <a:gd name="T6" fmla="*/ 15 w 110"/>
                <a:gd name="T7" fmla="*/ 29 h 152"/>
                <a:gd name="T8" fmla="*/ 20 w 110"/>
                <a:gd name="T9" fmla="*/ 31 h 152"/>
                <a:gd name="T10" fmla="*/ 27 w 110"/>
                <a:gd name="T11" fmla="*/ 40 h 152"/>
                <a:gd name="T12" fmla="*/ 33 w 110"/>
                <a:gd name="T13" fmla="*/ 47 h 152"/>
                <a:gd name="T14" fmla="*/ 36 w 110"/>
                <a:gd name="T15" fmla="*/ 62 h 152"/>
                <a:gd name="T16" fmla="*/ 36 w 110"/>
                <a:gd name="T17" fmla="*/ 78 h 152"/>
                <a:gd name="T18" fmla="*/ 29 w 110"/>
                <a:gd name="T19" fmla="*/ 85 h 152"/>
                <a:gd name="T20" fmla="*/ 20 w 110"/>
                <a:gd name="T21" fmla="*/ 87 h 152"/>
                <a:gd name="T22" fmla="*/ 15 w 110"/>
                <a:gd name="T23" fmla="*/ 94 h 152"/>
                <a:gd name="T24" fmla="*/ 20 w 110"/>
                <a:gd name="T25" fmla="*/ 101 h 152"/>
                <a:gd name="T26" fmla="*/ 27 w 110"/>
                <a:gd name="T27" fmla="*/ 107 h 152"/>
                <a:gd name="T28" fmla="*/ 31 w 110"/>
                <a:gd name="T29" fmla="*/ 112 h 152"/>
                <a:gd name="T30" fmla="*/ 38 w 110"/>
                <a:gd name="T31" fmla="*/ 145 h 152"/>
                <a:gd name="T32" fmla="*/ 38 w 110"/>
                <a:gd name="T33" fmla="*/ 148 h 152"/>
                <a:gd name="T34" fmla="*/ 42 w 110"/>
                <a:gd name="T35" fmla="*/ 152 h 152"/>
                <a:gd name="T36" fmla="*/ 47 w 110"/>
                <a:gd name="T37" fmla="*/ 152 h 152"/>
                <a:gd name="T38" fmla="*/ 54 w 110"/>
                <a:gd name="T39" fmla="*/ 145 h 152"/>
                <a:gd name="T40" fmla="*/ 67 w 110"/>
                <a:gd name="T41" fmla="*/ 130 h 152"/>
                <a:gd name="T42" fmla="*/ 74 w 110"/>
                <a:gd name="T43" fmla="*/ 119 h 152"/>
                <a:gd name="T44" fmla="*/ 76 w 110"/>
                <a:gd name="T45" fmla="*/ 107 h 152"/>
                <a:gd name="T46" fmla="*/ 76 w 110"/>
                <a:gd name="T47" fmla="*/ 101 h 152"/>
                <a:gd name="T48" fmla="*/ 85 w 110"/>
                <a:gd name="T49" fmla="*/ 96 h 152"/>
                <a:gd name="T50" fmla="*/ 96 w 110"/>
                <a:gd name="T51" fmla="*/ 92 h 152"/>
                <a:gd name="T52" fmla="*/ 105 w 110"/>
                <a:gd name="T53" fmla="*/ 85 h 152"/>
                <a:gd name="T54" fmla="*/ 110 w 110"/>
                <a:gd name="T55" fmla="*/ 74 h 152"/>
                <a:gd name="T56" fmla="*/ 103 w 110"/>
                <a:gd name="T57" fmla="*/ 67 h 152"/>
                <a:gd name="T58" fmla="*/ 94 w 110"/>
                <a:gd name="T59" fmla="*/ 65 h 152"/>
                <a:gd name="T60" fmla="*/ 87 w 110"/>
                <a:gd name="T61" fmla="*/ 65 h 152"/>
                <a:gd name="T62" fmla="*/ 78 w 110"/>
                <a:gd name="T63" fmla="*/ 67 h 152"/>
                <a:gd name="T64" fmla="*/ 67 w 110"/>
                <a:gd name="T65" fmla="*/ 65 h 152"/>
                <a:gd name="T66" fmla="*/ 62 w 110"/>
                <a:gd name="T67" fmla="*/ 58 h 152"/>
                <a:gd name="T68" fmla="*/ 56 w 110"/>
                <a:gd name="T69" fmla="*/ 49 h 152"/>
                <a:gd name="T70" fmla="*/ 51 w 110"/>
                <a:gd name="T71" fmla="*/ 45 h 152"/>
                <a:gd name="T72" fmla="*/ 42 w 110"/>
                <a:gd name="T73" fmla="*/ 40 h 152"/>
                <a:gd name="T74" fmla="*/ 36 w 110"/>
                <a:gd name="T75" fmla="*/ 36 h 152"/>
                <a:gd name="T76" fmla="*/ 31 w 110"/>
                <a:gd name="T77" fmla="*/ 31 h 152"/>
                <a:gd name="T78" fmla="*/ 29 w 110"/>
                <a:gd name="T79" fmla="*/ 22 h 152"/>
                <a:gd name="T80" fmla="*/ 29 w 110"/>
                <a:gd name="T81" fmla="*/ 13 h 152"/>
                <a:gd name="T82" fmla="*/ 24 w 110"/>
                <a:gd name="T83" fmla="*/ 6 h 152"/>
                <a:gd name="T84" fmla="*/ 11 w 110"/>
                <a:gd name="T85" fmla="*/ 2 h 152"/>
                <a:gd name="T86" fmla="*/ 2 w 110"/>
                <a:gd name="T87" fmla="*/ 0 h 152"/>
                <a:gd name="T88" fmla="*/ 0 w 110"/>
                <a:gd name="T8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0" h="152">
                  <a:moveTo>
                    <a:pt x="0" y="0"/>
                  </a:moveTo>
                  <a:lnTo>
                    <a:pt x="2" y="2"/>
                  </a:lnTo>
                  <a:lnTo>
                    <a:pt x="4" y="9"/>
                  </a:lnTo>
                  <a:lnTo>
                    <a:pt x="6" y="13"/>
                  </a:lnTo>
                  <a:lnTo>
                    <a:pt x="11" y="20"/>
                  </a:lnTo>
                  <a:lnTo>
                    <a:pt x="13" y="24"/>
                  </a:lnTo>
                  <a:lnTo>
                    <a:pt x="15" y="27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20" y="31"/>
                  </a:lnTo>
                  <a:lnTo>
                    <a:pt x="22" y="36"/>
                  </a:lnTo>
                  <a:lnTo>
                    <a:pt x="27" y="40"/>
                  </a:lnTo>
                  <a:lnTo>
                    <a:pt x="31" y="45"/>
                  </a:lnTo>
                  <a:lnTo>
                    <a:pt x="33" y="47"/>
                  </a:lnTo>
                  <a:lnTo>
                    <a:pt x="33" y="56"/>
                  </a:lnTo>
                  <a:lnTo>
                    <a:pt x="36" y="62"/>
                  </a:lnTo>
                  <a:lnTo>
                    <a:pt x="36" y="71"/>
                  </a:lnTo>
                  <a:lnTo>
                    <a:pt x="36" y="78"/>
                  </a:lnTo>
                  <a:lnTo>
                    <a:pt x="33" y="80"/>
                  </a:lnTo>
                  <a:lnTo>
                    <a:pt x="29" y="85"/>
                  </a:lnTo>
                  <a:lnTo>
                    <a:pt x="24" y="87"/>
                  </a:lnTo>
                  <a:lnTo>
                    <a:pt x="20" y="87"/>
                  </a:lnTo>
                  <a:lnTo>
                    <a:pt x="18" y="92"/>
                  </a:lnTo>
                  <a:lnTo>
                    <a:pt x="15" y="94"/>
                  </a:lnTo>
                  <a:lnTo>
                    <a:pt x="18" y="98"/>
                  </a:lnTo>
                  <a:lnTo>
                    <a:pt x="20" y="101"/>
                  </a:lnTo>
                  <a:lnTo>
                    <a:pt x="22" y="105"/>
                  </a:lnTo>
                  <a:lnTo>
                    <a:pt x="27" y="107"/>
                  </a:lnTo>
                  <a:lnTo>
                    <a:pt x="29" y="112"/>
                  </a:lnTo>
                  <a:lnTo>
                    <a:pt x="31" y="112"/>
                  </a:lnTo>
                  <a:lnTo>
                    <a:pt x="33" y="114"/>
                  </a:lnTo>
                  <a:lnTo>
                    <a:pt x="38" y="145"/>
                  </a:lnTo>
                  <a:lnTo>
                    <a:pt x="38" y="148"/>
                  </a:lnTo>
                  <a:lnTo>
                    <a:pt x="38" y="148"/>
                  </a:lnTo>
                  <a:lnTo>
                    <a:pt x="40" y="150"/>
                  </a:lnTo>
                  <a:lnTo>
                    <a:pt x="42" y="152"/>
                  </a:lnTo>
                  <a:lnTo>
                    <a:pt x="45" y="152"/>
                  </a:lnTo>
                  <a:lnTo>
                    <a:pt x="47" y="152"/>
                  </a:lnTo>
                  <a:lnTo>
                    <a:pt x="51" y="150"/>
                  </a:lnTo>
                  <a:lnTo>
                    <a:pt x="54" y="145"/>
                  </a:lnTo>
                  <a:lnTo>
                    <a:pt x="60" y="136"/>
                  </a:lnTo>
                  <a:lnTo>
                    <a:pt x="67" y="130"/>
                  </a:lnTo>
                  <a:lnTo>
                    <a:pt x="71" y="125"/>
                  </a:lnTo>
                  <a:lnTo>
                    <a:pt x="74" y="119"/>
                  </a:lnTo>
                  <a:lnTo>
                    <a:pt x="76" y="114"/>
                  </a:lnTo>
                  <a:lnTo>
                    <a:pt x="76" y="107"/>
                  </a:lnTo>
                  <a:lnTo>
                    <a:pt x="76" y="103"/>
                  </a:lnTo>
                  <a:lnTo>
                    <a:pt x="76" y="101"/>
                  </a:lnTo>
                  <a:lnTo>
                    <a:pt x="78" y="98"/>
                  </a:lnTo>
                  <a:lnTo>
                    <a:pt x="85" y="96"/>
                  </a:lnTo>
                  <a:lnTo>
                    <a:pt x="89" y="96"/>
                  </a:lnTo>
                  <a:lnTo>
                    <a:pt x="96" y="92"/>
                  </a:lnTo>
                  <a:lnTo>
                    <a:pt x="101" y="89"/>
                  </a:lnTo>
                  <a:lnTo>
                    <a:pt x="105" y="85"/>
                  </a:lnTo>
                  <a:lnTo>
                    <a:pt x="107" y="80"/>
                  </a:lnTo>
                  <a:lnTo>
                    <a:pt x="110" y="74"/>
                  </a:lnTo>
                  <a:lnTo>
                    <a:pt x="105" y="69"/>
                  </a:lnTo>
                  <a:lnTo>
                    <a:pt x="103" y="67"/>
                  </a:lnTo>
                  <a:lnTo>
                    <a:pt x="98" y="65"/>
                  </a:lnTo>
                  <a:lnTo>
                    <a:pt x="94" y="65"/>
                  </a:lnTo>
                  <a:lnTo>
                    <a:pt x="92" y="65"/>
                  </a:lnTo>
                  <a:lnTo>
                    <a:pt x="87" y="65"/>
                  </a:lnTo>
                  <a:lnTo>
                    <a:pt x="85" y="67"/>
                  </a:lnTo>
                  <a:lnTo>
                    <a:pt x="78" y="67"/>
                  </a:lnTo>
                  <a:lnTo>
                    <a:pt x="71" y="67"/>
                  </a:lnTo>
                  <a:lnTo>
                    <a:pt x="67" y="65"/>
                  </a:lnTo>
                  <a:lnTo>
                    <a:pt x="65" y="62"/>
                  </a:lnTo>
                  <a:lnTo>
                    <a:pt x="62" y="58"/>
                  </a:lnTo>
                  <a:lnTo>
                    <a:pt x="60" y="53"/>
                  </a:lnTo>
                  <a:lnTo>
                    <a:pt x="56" y="49"/>
                  </a:lnTo>
                  <a:lnTo>
                    <a:pt x="54" y="45"/>
                  </a:lnTo>
                  <a:lnTo>
                    <a:pt x="51" y="45"/>
                  </a:lnTo>
                  <a:lnTo>
                    <a:pt x="47" y="42"/>
                  </a:lnTo>
                  <a:lnTo>
                    <a:pt x="42" y="40"/>
                  </a:lnTo>
                  <a:lnTo>
                    <a:pt x="40" y="38"/>
                  </a:lnTo>
                  <a:lnTo>
                    <a:pt x="36" y="36"/>
                  </a:lnTo>
                  <a:lnTo>
                    <a:pt x="33" y="33"/>
                  </a:lnTo>
                  <a:lnTo>
                    <a:pt x="31" y="31"/>
                  </a:lnTo>
                  <a:lnTo>
                    <a:pt x="29" y="27"/>
                  </a:lnTo>
                  <a:lnTo>
                    <a:pt x="29" y="22"/>
                  </a:lnTo>
                  <a:lnTo>
                    <a:pt x="29" y="18"/>
                  </a:lnTo>
                  <a:lnTo>
                    <a:pt x="29" y="13"/>
                  </a:lnTo>
                  <a:lnTo>
                    <a:pt x="27" y="11"/>
                  </a:lnTo>
                  <a:lnTo>
                    <a:pt x="24" y="6"/>
                  </a:lnTo>
                  <a:lnTo>
                    <a:pt x="18" y="4"/>
                  </a:lnTo>
                  <a:lnTo>
                    <a:pt x="11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13" name="Freeform 225"/>
            <p:cNvSpPr>
              <a:spLocks/>
            </p:cNvSpPr>
            <p:nvPr/>
          </p:nvSpPr>
          <p:spPr bwMode="auto">
            <a:xfrm>
              <a:off x="7888288" y="3421062"/>
              <a:ext cx="149225" cy="173038"/>
            </a:xfrm>
            <a:custGeom>
              <a:avLst/>
              <a:gdLst>
                <a:gd name="T0" fmla="*/ 13 w 94"/>
                <a:gd name="T1" fmla="*/ 11 h 109"/>
                <a:gd name="T2" fmla="*/ 6 w 94"/>
                <a:gd name="T3" fmla="*/ 24 h 109"/>
                <a:gd name="T4" fmla="*/ 2 w 94"/>
                <a:gd name="T5" fmla="*/ 40 h 109"/>
                <a:gd name="T6" fmla="*/ 0 w 94"/>
                <a:gd name="T7" fmla="*/ 44 h 109"/>
                <a:gd name="T8" fmla="*/ 4 w 94"/>
                <a:gd name="T9" fmla="*/ 60 h 109"/>
                <a:gd name="T10" fmla="*/ 11 w 94"/>
                <a:gd name="T11" fmla="*/ 71 h 109"/>
                <a:gd name="T12" fmla="*/ 13 w 94"/>
                <a:gd name="T13" fmla="*/ 83 h 109"/>
                <a:gd name="T14" fmla="*/ 11 w 94"/>
                <a:gd name="T15" fmla="*/ 98 h 109"/>
                <a:gd name="T16" fmla="*/ 18 w 94"/>
                <a:gd name="T17" fmla="*/ 107 h 109"/>
                <a:gd name="T18" fmla="*/ 31 w 94"/>
                <a:gd name="T19" fmla="*/ 109 h 109"/>
                <a:gd name="T20" fmla="*/ 38 w 94"/>
                <a:gd name="T21" fmla="*/ 105 h 109"/>
                <a:gd name="T22" fmla="*/ 38 w 94"/>
                <a:gd name="T23" fmla="*/ 87 h 109"/>
                <a:gd name="T24" fmla="*/ 38 w 94"/>
                <a:gd name="T25" fmla="*/ 76 h 109"/>
                <a:gd name="T26" fmla="*/ 36 w 94"/>
                <a:gd name="T27" fmla="*/ 60 h 109"/>
                <a:gd name="T28" fmla="*/ 33 w 94"/>
                <a:gd name="T29" fmla="*/ 44 h 109"/>
                <a:gd name="T30" fmla="*/ 42 w 94"/>
                <a:gd name="T31" fmla="*/ 42 h 109"/>
                <a:gd name="T32" fmla="*/ 49 w 94"/>
                <a:gd name="T33" fmla="*/ 47 h 109"/>
                <a:gd name="T34" fmla="*/ 47 w 94"/>
                <a:gd name="T35" fmla="*/ 58 h 109"/>
                <a:gd name="T36" fmla="*/ 45 w 94"/>
                <a:gd name="T37" fmla="*/ 56 h 109"/>
                <a:gd name="T38" fmla="*/ 49 w 94"/>
                <a:gd name="T39" fmla="*/ 62 h 109"/>
                <a:gd name="T40" fmla="*/ 56 w 94"/>
                <a:gd name="T41" fmla="*/ 74 h 109"/>
                <a:gd name="T42" fmla="*/ 58 w 94"/>
                <a:gd name="T43" fmla="*/ 80 h 109"/>
                <a:gd name="T44" fmla="*/ 58 w 94"/>
                <a:gd name="T45" fmla="*/ 92 h 109"/>
                <a:gd name="T46" fmla="*/ 53 w 94"/>
                <a:gd name="T47" fmla="*/ 96 h 109"/>
                <a:gd name="T48" fmla="*/ 62 w 94"/>
                <a:gd name="T49" fmla="*/ 98 h 109"/>
                <a:gd name="T50" fmla="*/ 80 w 94"/>
                <a:gd name="T51" fmla="*/ 103 h 109"/>
                <a:gd name="T52" fmla="*/ 89 w 94"/>
                <a:gd name="T53" fmla="*/ 101 h 109"/>
                <a:gd name="T54" fmla="*/ 89 w 94"/>
                <a:gd name="T55" fmla="*/ 89 h 109"/>
                <a:gd name="T56" fmla="*/ 94 w 94"/>
                <a:gd name="T57" fmla="*/ 89 h 109"/>
                <a:gd name="T58" fmla="*/ 89 w 94"/>
                <a:gd name="T59" fmla="*/ 83 h 109"/>
                <a:gd name="T60" fmla="*/ 80 w 94"/>
                <a:gd name="T61" fmla="*/ 69 h 109"/>
                <a:gd name="T62" fmla="*/ 76 w 94"/>
                <a:gd name="T63" fmla="*/ 60 h 109"/>
                <a:gd name="T64" fmla="*/ 71 w 94"/>
                <a:gd name="T65" fmla="*/ 47 h 109"/>
                <a:gd name="T66" fmla="*/ 60 w 94"/>
                <a:gd name="T67" fmla="*/ 38 h 109"/>
                <a:gd name="T68" fmla="*/ 56 w 94"/>
                <a:gd name="T69" fmla="*/ 29 h 109"/>
                <a:gd name="T70" fmla="*/ 53 w 94"/>
                <a:gd name="T71" fmla="*/ 22 h 109"/>
                <a:gd name="T72" fmla="*/ 51 w 94"/>
                <a:gd name="T73" fmla="*/ 22 h 109"/>
                <a:gd name="T74" fmla="*/ 69 w 94"/>
                <a:gd name="T75" fmla="*/ 18 h 109"/>
                <a:gd name="T76" fmla="*/ 85 w 94"/>
                <a:gd name="T77" fmla="*/ 18 h 109"/>
                <a:gd name="T78" fmla="*/ 89 w 94"/>
                <a:gd name="T79" fmla="*/ 15 h 109"/>
                <a:gd name="T80" fmla="*/ 92 w 94"/>
                <a:gd name="T81" fmla="*/ 9 h 109"/>
                <a:gd name="T82" fmla="*/ 87 w 94"/>
                <a:gd name="T83" fmla="*/ 4 h 109"/>
                <a:gd name="T84" fmla="*/ 76 w 94"/>
                <a:gd name="T85" fmla="*/ 2 h 109"/>
                <a:gd name="T86" fmla="*/ 67 w 94"/>
                <a:gd name="T87" fmla="*/ 2 h 109"/>
                <a:gd name="T88" fmla="*/ 51 w 94"/>
                <a:gd name="T89" fmla="*/ 11 h 109"/>
                <a:gd name="T90" fmla="*/ 45 w 94"/>
                <a:gd name="T91" fmla="*/ 15 h 109"/>
                <a:gd name="T92" fmla="*/ 31 w 94"/>
                <a:gd name="T93" fmla="*/ 9 h 109"/>
                <a:gd name="T94" fmla="*/ 24 w 94"/>
                <a:gd name="T95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4" h="109">
                  <a:moveTo>
                    <a:pt x="24" y="4"/>
                  </a:moveTo>
                  <a:lnTo>
                    <a:pt x="18" y="6"/>
                  </a:lnTo>
                  <a:lnTo>
                    <a:pt x="13" y="11"/>
                  </a:lnTo>
                  <a:lnTo>
                    <a:pt x="11" y="15"/>
                  </a:lnTo>
                  <a:lnTo>
                    <a:pt x="9" y="20"/>
                  </a:lnTo>
                  <a:lnTo>
                    <a:pt x="6" y="24"/>
                  </a:lnTo>
                  <a:lnTo>
                    <a:pt x="4" y="29"/>
                  </a:lnTo>
                  <a:lnTo>
                    <a:pt x="2" y="36"/>
                  </a:lnTo>
                  <a:lnTo>
                    <a:pt x="2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6" y="65"/>
                  </a:lnTo>
                  <a:lnTo>
                    <a:pt x="9" y="69"/>
                  </a:lnTo>
                  <a:lnTo>
                    <a:pt x="11" y="71"/>
                  </a:lnTo>
                  <a:lnTo>
                    <a:pt x="13" y="74"/>
                  </a:lnTo>
                  <a:lnTo>
                    <a:pt x="13" y="76"/>
                  </a:lnTo>
                  <a:lnTo>
                    <a:pt x="13" y="83"/>
                  </a:lnTo>
                  <a:lnTo>
                    <a:pt x="13" y="89"/>
                  </a:lnTo>
                  <a:lnTo>
                    <a:pt x="11" y="94"/>
                  </a:lnTo>
                  <a:lnTo>
                    <a:pt x="11" y="98"/>
                  </a:lnTo>
                  <a:lnTo>
                    <a:pt x="13" y="103"/>
                  </a:lnTo>
                  <a:lnTo>
                    <a:pt x="15" y="105"/>
                  </a:lnTo>
                  <a:lnTo>
                    <a:pt x="18" y="107"/>
                  </a:lnTo>
                  <a:lnTo>
                    <a:pt x="22" y="107"/>
                  </a:lnTo>
                  <a:lnTo>
                    <a:pt x="27" y="109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6" y="107"/>
                  </a:lnTo>
                  <a:lnTo>
                    <a:pt x="38" y="105"/>
                  </a:lnTo>
                  <a:lnTo>
                    <a:pt x="38" y="98"/>
                  </a:lnTo>
                  <a:lnTo>
                    <a:pt x="38" y="92"/>
                  </a:lnTo>
                  <a:lnTo>
                    <a:pt x="38" y="87"/>
                  </a:lnTo>
                  <a:lnTo>
                    <a:pt x="38" y="83"/>
                  </a:lnTo>
                  <a:lnTo>
                    <a:pt x="38" y="80"/>
                  </a:lnTo>
                  <a:lnTo>
                    <a:pt x="38" y="76"/>
                  </a:lnTo>
                  <a:lnTo>
                    <a:pt x="38" y="71"/>
                  </a:lnTo>
                  <a:lnTo>
                    <a:pt x="36" y="67"/>
                  </a:lnTo>
                  <a:lnTo>
                    <a:pt x="36" y="60"/>
                  </a:lnTo>
                  <a:lnTo>
                    <a:pt x="33" y="56"/>
                  </a:lnTo>
                  <a:lnTo>
                    <a:pt x="33" y="49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42" y="42"/>
                  </a:lnTo>
                  <a:lnTo>
                    <a:pt x="45" y="42"/>
                  </a:lnTo>
                  <a:lnTo>
                    <a:pt x="47" y="44"/>
                  </a:lnTo>
                  <a:lnTo>
                    <a:pt x="49" y="47"/>
                  </a:lnTo>
                  <a:lnTo>
                    <a:pt x="49" y="53"/>
                  </a:lnTo>
                  <a:lnTo>
                    <a:pt x="49" y="56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5" y="58"/>
                  </a:lnTo>
                  <a:lnTo>
                    <a:pt x="45" y="56"/>
                  </a:lnTo>
                  <a:lnTo>
                    <a:pt x="45" y="58"/>
                  </a:lnTo>
                  <a:lnTo>
                    <a:pt x="47" y="60"/>
                  </a:lnTo>
                  <a:lnTo>
                    <a:pt x="49" y="62"/>
                  </a:lnTo>
                  <a:lnTo>
                    <a:pt x="51" y="69"/>
                  </a:lnTo>
                  <a:lnTo>
                    <a:pt x="53" y="71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8" y="78"/>
                  </a:lnTo>
                  <a:lnTo>
                    <a:pt x="58" y="80"/>
                  </a:lnTo>
                  <a:lnTo>
                    <a:pt x="60" y="85"/>
                  </a:lnTo>
                  <a:lnTo>
                    <a:pt x="60" y="89"/>
                  </a:lnTo>
                  <a:lnTo>
                    <a:pt x="58" y="92"/>
                  </a:lnTo>
                  <a:lnTo>
                    <a:pt x="56" y="94"/>
                  </a:lnTo>
                  <a:lnTo>
                    <a:pt x="53" y="96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6" y="98"/>
                  </a:lnTo>
                  <a:lnTo>
                    <a:pt x="62" y="98"/>
                  </a:lnTo>
                  <a:lnTo>
                    <a:pt x="69" y="101"/>
                  </a:lnTo>
                  <a:lnTo>
                    <a:pt x="76" y="103"/>
                  </a:lnTo>
                  <a:lnTo>
                    <a:pt x="80" y="103"/>
                  </a:lnTo>
                  <a:lnTo>
                    <a:pt x="85" y="103"/>
                  </a:lnTo>
                  <a:lnTo>
                    <a:pt x="87" y="103"/>
                  </a:lnTo>
                  <a:lnTo>
                    <a:pt x="89" y="101"/>
                  </a:lnTo>
                  <a:lnTo>
                    <a:pt x="89" y="96"/>
                  </a:lnTo>
                  <a:lnTo>
                    <a:pt x="89" y="92"/>
                  </a:lnTo>
                  <a:lnTo>
                    <a:pt x="89" y="89"/>
                  </a:lnTo>
                  <a:lnTo>
                    <a:pt x="92" y="89"/>
                  </a:lnTo>
                  <a:lnTo>
                    <a:pt x="92" y="89"/>
                  </a:lnTo>
                  <a:lnTo>
                    <a:pt x="94" y="89"/>
                  </a:lnTo>
                  <a:lnTo>
                    <a:pt x="94" y="89"/>
                  </a:lnTo>
                  <a:lnTo>
                    <a:pt x="92" y="87"/>
                  </a:lnTo>
                  <a:lnTo>
                    <a:pt x="89" y="83"/>
                  </a:lnTo>
                  <a:lnTo>
                    <a:pt x="85" y="76"/>
                  </a:lnTo>
                  <a:lnTo>
                    <a:pt x="83" y="74"/>
                  </a:lnTo>
                  <a:lnTo>
                    <a:pt x="80" y="69"/>
                  </a:lnTo>
                  <a:lnTo>
                    <a:pt x="78" y="67"/>
                  </a:lnTo>
                  <a:lnTo>
                    <a:pt x="78" y="65"/>
                  </a:lnTo>
                  <a:lnTo>
                    <a:pt x="76" y="60"/>
                  </a:lnTo>
                  <a:lnTo>
                    <a:pt x="74" y="56"/>
                  </a:lnTo>
                  <a:lnTo>
                    <a:pt x="74" y="49"/>
                  </a:lnTo>
                  <a:lnTo>
                    <a:pt x="71" y="47"/>
                  </a:lnTo>
                  <a:lnTo>
                    <a:pt x="67" y="42"/>
                  </a:lnTo>
                  <a:lnTo>
                    <a:pt x="62" y="38"/>
                  </a:lnTo>
                  <a:lnTo>
                    <a:pt x="60" y="38"/>
                  </a:lnTo>
                  <a:lnTo>
                    <a:pt x="58" y="36"/>
                  </a:lnTo>
                  <a:lnTo>
                    <a:pt x="56" y="31"/>
                  </a:lnTo>
                  <a:lnTo>
                    <a:pt x="56" y="29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3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3" y="20"/>
                  </a:lnTo>
                  <a:lnTo>
                    <a:pt x="60" y="20"/>
                  </a:lnTo>
                  <a:lnTo>
                    <a:pt x="69" y="18"/>
                  </a:lnTo>
                  <a:lnTo>
                    <a:pt x="78" y="18"/>
                  </a:lnTo>
                  <a:lnTo>
                    <a:pt x="83" y="18"/>
                  </a:lnTo>
                  <a:lnTo>
                    <a:pt x="85" y="18"/>
                  </a:lnTo>
                  <a:lnTo>
                    <a:pt x="87" y="18"/>
                  </a:lnTo>
                  <a:lnTo>
                    <a:pt x="87" y="15"/>
                  </a:lnTo>
                  <a:lnTo>
                    <a:pt x="89" y="15"/>
                  </a:lnTo>
                  <a:lnTo>
                    <a:pt x="89" y="13"/>
                  </a:lnTo>
                  <a:lnTo>
                    <a:pt x="92" y="11"/>
                  </a:lnTo>
                  <a:lnTo>
                    <a:pt x="92" y="9"/>
                  </a:lnTo>
                  <a:lnTo>
                    <a:pt x="92" y="6"/>
                  </a:lnTo>
                  <a:lnTo>
                    <a:pt x="92" y="4"/>
                  </a:lnTo>
                  <a:lnTo>
                    <a:pt x="87" y="4"/>
                  </a:lnTo>
                  <a:lnTo>
                    <a:pt x="83" y="2"/>
                  </a:lnTo>
                  <a:lnTo>
                    <a:pt x="78" y="2"/>
                  </a:lnTo>
                  <a:lnTo>
                    <a:pt x="76" y="2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62" y="4"/>
                  </a:lnTo>
                  <a:lnTo>
                    <a:pt x="56" y="6"/>
                  </a:lnTo>
                  <a:lnTo>
                    <a:pt x="51" y="11"/>
                  </a:lnTo>
                  <a:lnTo>
                    <a:pt x="49" y="13"/>
                  </a:lnTo>
                  <a:lnTo>
                    <a:pt x="47" y="15"/>
                  </a:lnTo>
                  <a:lnTo>
                    <a:pt x="45" y="15"/>
                  </a:lnTo>
                  <a:lnTo>
                    <a:pt x="40" y="15"/>
                  </a:lnTo>
                  <a:lnTo>
                    <a:pt x="36" y="11"/>
                  </a:lnTo>
                  <a:lnTo>
                    <a:pt x="31" y="9"/>
                  </a:lnTo>
                  <a:lnTo>
                    <a:pt x="27" y="6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14" name="Freeform 226"/>
            <p:cNvSpPr>
              <a:spLocks/>
            </p:cNvSpPr>
            <p:nvPr/>
          </p:nvSpPr>
          <p:spPr bwMode="auto">
            <a:xfrm>
              <a:off x="7888288" y="3421062"/>
              <a:ext cx="149225" cy="173038"/>
            </a:xfrm>
            <a:custGeom>
              <a:avLst/>
              <a:gdLst>
                <a:gd name="T0" fmla="*/ 13 w 94"/>
                <a:gd name="T1" fmla="*/ 11 h 109"/>
                <a:gd name="T2" fmla="*/ 6 w 94"/>
                <a:gd name="T3" fmla="*/ 24 h 109"/>
                <a:gd name="T4" fmla="*/ 2 w 94"/>
                <a:gd name="T5" fmla="*/ 40 h 109"/>
                <a:gd name="T6" fmla="*/ 0 w 94"/>
                <a:gd name="T7" fmla="*/ 44 h 109"/>
                <a:gd name="T8" fmla="*/ 4 w 94"/>
                <a:gd name="T9" fmla="*/ 60 h 109"/>
                <a:gd name="T10" fmla="*/ 11 w 94"/>
                <a:gd name="T11" fmla="*/ 71 h 109"/>
                <a:gd name="T12" fmla="*/ 13 w 94"/>
                <a:gd name="T13" fmla="*/ 83 h 109"/>
                <a:gd name="T14" fmla="*/ 11 w 94"/>
                <a:gd name="T15" fmla="*/ 98 h 109"/>
                <a:gd name="T16" fmla="*/ 18 w 94"/>
                <a:gd name="T17" fmla="*/ 107 h 109"/>
                <a:gd name="T18" fmla="*/ 31 w 94"/>
                <a:gd name="T19" fmla="*/ 109 h 109"/>
                <a:gd name="T20" fmla="*/ 38 w 94"/>
                <a:gd name="T21" fmla="*/ 105 h 109"/>
                <a:gd name="T22" fmla="*/ 38 w 94"/>
                <a:gd name="T23" fmla="*/ 87 h 109"/>
                <a:gd name="T24" fmla="*/ 38 w 94"/>
                <a:gd name="T25" fmla="*/ 76 h 109"/>
                <a:gd name="T26" fmla="*/ 36 w 94"/>
                <a:gd name="T27" fmla="*/ 60 h 109"/>
                <a:gd name="T28" fmla="*/ 33 w 94"/>
                <a:gd name="T29" fmla="*/ 44 h 109"/>
                <a:gd name="T30" fmla="*/ 42 w 94"/>
                <a:gd name="T31" fmla="*/ 42 h 109"/>
                <a:gd name="T32" fmla="*/ 49 w 94"/>
                <a:gd name="T33" fmla="*/ 47 h 109"/>
                <a:gd name="T34" fmla="*/ 47 w 94"/>
                <a:gd name="T35" fmla="*/ 58 h 109"/>
                <a:gd name="T36" fmla="*/ 45 w 94"/>
                <a:gd name="T37" fmla="*/ 56 h 109"/>
                <a:gd name="T38" fmla="*/ 49 w 94"/>
                <a:gd name="T39" fmla="*/ 62 h 109"/>
                <a:gd name="T40" fmla="*/ 56 w 94"/>
                <a:gd name="T41" fmla="*/ 74 h 109"/>
                <a:gd name="T42" fmla="*/ 58 w 94"/>
                <a:gd name="T43" fmla="*/ 80 h 109"/>
                <a:gd name="T44" fmla="*/ 58 w 94"/>
                <a:gd name="T45" fmla="*/ 92 h 109"/>
                <a:gd name="T46" fmla="*/ 53 w 94"/>
                <a:gd name="T47" fmla="*/ 96 h 109"/>
                <a:gd name="T48" fmla="*/ 62 w 94"/>
                <a:gd name="T49" fmla="*/ 98 h 109"/>
                <a:gd name="T50" fmla="*/ 80 w 94"/>
                <a:gd name="T51" fmla="*/ 103 h 109"/>
                <a:gd name="T52" fmla="*/ 89 w 94"/>
                <a:gd name="T53" fmla="*/ 101 h 109"/>
                <a:gd name="T54" fmla="*/ 89 w 94"/>
                <a:gd name="T55" fmla="*/ 89 h 109"/>
                <a:gd name="T56" fmla="*/ 94 w 94"/>
                <a:gd name="T57" fmla="*/ 89 h 109"/>
                <a:gd name="T58" fmla="*/ 89 w 94"/>
                <a:gd name="T59" fmla="*/ 83 h 109"/>
                <a:gd name="T60" fmla="*/ 80 w 94"/>
                <a:gd name="T61" fmla="*/ 69 h 109"/>
                <a:gd name="T62" fmla="*/ 76 w 94"/>
                <a:gd name="T63" fmla="*/ 60 h 109"/>
                <a:gd name="T64" fmla="*/ 71 w 94"/>
                <a:gd name="T65" fmla="*/ 47 h 109"/>
                <a:gd name="T66" fmla="*/ 60 w 94"/>
                <a:gd name="T67" fmla="*/ 38 h 109"/>
                <a:gd name="T68" fmla="*/ 56 w 94"/>
                <a:gd name="T69" fmla="*/ 29 h 109"/>
                <a:gd name="T70" fmla="*/ 53 w 94"/>
                <a:gd name="T71" fmla="*/ 22 h 109"/>
                <a:gd name="T72" fmla="*/ 51 w 94"/>
                <a:gd name="T73" fmla="*/ 22 h 109"/>
                <a:gd name="T74" fmla="*/ 69 w 94"/>
                <a:gd name="T75" fmla="*/ 18 h 109"/>
                <a:gd name="T76" fmla="*/ 85 w 94"/>
                <a:gd name="T77" fmla="*/ 18 h 109"/>
                <a:gd name="T78" fmla="*/ 89 w 94"/>
                <a:gd name="T79" fmla="*/ 15 h 109"/>
                <a:gd name="T80" fmla="*/ 92 w 94"/>
                <a:gd name="T81" fmla="*/ 9 h 109"/>
                <a:gd name="T82" fmla="*/ 87 w 94"/>
                <a:gd name="T83" fmla="*/ 4 h 109"/>
                <a:gd name="T84" fmla="*/ 76 w 94"/>
                <a:gd name="T85" fmla="*/ 2 h 109"/>
                <a:gd name="T86" fmla="*/ 67 w 94"/>
                <a:gd name="T87" fmla="*/ 2 h 109"/>
                <a:gd name="T88" fmla="*/ 51 w 94"/>
                <a:gd name="T89" fmla="*/ 11 h 109"/>
                <a:gd name="T90" fmla="*/ 45 w 94"/>
                <a:gd name="T91" fmla="*/ 15 h 109"/>
                <a:gd name="T92" fmla="*/ 31 w 94"/>
                <a:gd name="T93" fmla="*/ 9 h 109"/>
                <a:gd name="T94" fmla="*/ 24 w 94"/>
                <a:gd name="T95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4" h="109">
                  <a:moveTo>
                    <a:pt x="24" y="4"/>
                  </a:moveTo>
                  <a:lnTo>
                    <a:pt x="18" y="6"/>
                  </a:lnTo>
                  <a:lnTo>
                    <a:pt x="13" y="11"/>
                  </a:lnTo>
                  <a:lnTo>
                    <a:pt x="11" y="15"/>
                  </a:lnTo>
                  <a:lnTo>
                    <a:pt x="9" y="20"/>
                  </a:lnTo>
                  <a:lnTo>
                    <a:pt x="6" y="24"/>
                  </a:lnTo>
                  <a:lnTo>
                    <a:pt x="4" y="29"/>
                  </a:lnTo>
                  <a:lnTo>
                    <a:pt x="2" y="36"/>
                  </a:lnTo>
                  <a:lnTo>
                    <a:pt x="2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6" y="65"/>
                  </a:lnTo>
                  <a:lnTo>
                    <a:pt x="9" y="69"/>
                  </a:lnTo>
                  <a:lnTo>
                    <a:pt x="11" y="71"/>
                  </a:lnTo>
                  <a:lnTo>
                    <a:pt x="13" y="74"/>
                  </a:lnTo>
                  <a:lnTo>
                    <a:pt x="13" y="76"/>
                  </a:lnTo>
                  <a:lnTo>
                    <a:pt x="13" y="83"/>
                  </a:lnTo>
                  <a:lnTo>
                    <a:pt x="13" y="89"/>
                  </a:lnTo>
                  <a:lnTo>
                    <a:pt x="11" y="94"/>
                  </a:lnTo>
                  <a:lnTo>
                    <a:pt x="11" y="98"/>
                  </a:lnTo>
                  <a:lnTo>
                    <a:pt x="13" y="103"/>
                  </a:lnTo>
                  <a:lnTo>
                    <a:pt x="15" y="105"/>
                  </a:lnTo>
                  <a:lnTo>
                    <a:pt x="18" y="107"/>
                  </a:lnTo>
                  <a:lnTo>
                    <a:pt x="22" y="107"/>
                  </a:lnTo>
                  <a:lnTo>
                    <a:pt x="27" y="109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6" y="107"/>
                  </a:lnTo>
                  <a:lnTo>
                    <a:pt x="38" y="105"/>
                  </a:lnTo>
                  <a:lnTo>
                    <a:pt x="38" y="98"/>
                  </a:lnTo>
                  <a:lnTo>
                    <a:pt x="38" y="92"/>
                  </a:lnTo>
                  <a:lnTo>
                    <a:pt x="38" y="87"/>
                  </a:lnTo>
                  <a:lnTo>
                    <a:pt x="38" y="83"/>
                  </a:lnTo>
                  <a:lnTo>
                    <a:pt x="38" y="80"/>
                  </a:lnTo>
                  <a:lnTo>
                    <a:pt x="38" y="76"/>
                  </a:lnTo>
                  <a:lnTo>
                    <a:pt x="38" y="71"/>
                  </a:lnTo>
                  <a:lnTo>
                    <a:pt x="36" y="67"/>
                  </a:lnTo>
                  <a:lnTo>
                    <a:pt x="36" y="60"/>
                  </a:lnTo>
                  <a:lnTo>
                    <a:pt x="33" y="56"/>
                  </a:lnTo>
                  <a:lnTo>
                    <a:pt x="33" y="49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42" y="42"/>
                  </a:lnTo>
                  <a:lnTo>
                    <a:pt x="45" y="42"/>
                  </a:lnTo>
                  <a:lnTo>
                    <a:pt x="47" y="44"/>
                  </a:lnTo>
                  <a:lnTo>
                    <a:pt x="49" y="47"/>
                  </a:lnTo>
                  <a:lnTo>
                    <a:pt x="49" y="53"/>
                  </a:lnTo>
                  <a:lnTo>
                    <a:pt x="49" y="56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5" y="58"/>
                  </a:lnTo>
                  <a:lnTo>
                    <a:pt x="45" y="56"/>
                  </a:lnTo>
                  <a:lnTo>
                    <a:pt x="45" y="58"/>
                  </a:lnTo>
                  <a:lnTo>
                    <a:pt x="47" y="60"/>
                  </a:lnTo>
                  <a:lnTo>
                    <a:pt x="49" y="62"/>
                  </a:lnTo>
                  <a:lnTo>
                    <a:pt x="51" y="69"/>
                  </a:lnTo>
                  <a:lnTo>
                    <a:pt x="53" y="71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8" y="78"/>
                  </a:lnTo>
                  <a:lnTo>
                    <a:pt x="58" y="80"/>
                  </a:lnTo>
                  <a:lnTo>
                    <a:pt x="60" y="85"/>
                  </a:lnTo>
                  <a:lnTo>
                    <a:pt x="60" y="89"/>
                  </a:lnTo>
                  <a:lnTo>
                    <a:pt x="58" y="92"/>
                  </a:lnTo>
                  <a:lnTo>
                    <a:pt x="56" y="94"/>
                  </a:lnTo>
                  <a:lnTo>
                    <a:pt x="53" y="96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6" y="98"/>
                  </a:lnTo>
                  <a:lnTo>
                    <a:pt x="62" y="98"/>
                  </a:lnTo>
                  <a:lnTo>
                    <a:pt x="69" y="101"/>
                  </a:lnTo>
                  <a:lnTo>
                    <a:pt x="76" y="103"/>
                  </a:lnTo>
                  <a:lnTo>
                    <a:pt x="80" y="103"/>
                  </a:lnTo>
                  <a:lnTo>
                    <a:pt x="85" y="103"/>
                  </a:lnTo>
                  <a:lnTo>
                    <a:pt x="87" y="103"/>
                  </a:lnTo>
                  <a:lnTo>
                    <a:pt x="89" y="101"/>
                  </a:lnTo>
                  <a:lnTo>
                    <a:pt x="89" y="96"/>
                  </a:lnTo>
                  <a:lnTo>
                    <a:pt x="89" y="92"/>
                  </a:lnTo>
                  <a:lnTo>
                    <a:pt x="89" y="89"/>
                  </a:lnTo>
                  <a:lnTo>
                    <a:pt x="92" y="89"/>
                  </a:lnTo>
                  <a:lnTo>
                    <a:pt x="92" y="89"/>
                  </a:lnTo>
                  <a:lnTo>
                    <a:pt x="94" y="89"/>
                  </a:lnTo>
                  <a:lnTo>
                    <a:pt x="94" y="89"/>
                  </a:lnTo>
                  <a:lnTo>
                    <a:pt x="92" y="87"/>
                  </a:lnTo>
                  <a:lnTo>
                    <a:pt x="89" y="83"/>
                  </a:lnTo>
                  <a:lnTo>
                    <a:pt x="85" y="76"/>
                  </a:lnTo>
                  <a:lnTo>
                    <a:pt x="83" y="74"/>
                  </a:lnTo>
                  <a:lnTo>
                    <a:pt x="80" y="69"/>
                  </a:lnTo>
                  <a:lnTo>
                    <a:pt x="78" y="67"/>
                  </a:lnTo>
                  <a:lnTo>
                    <a:pt x="78" y="65"/>
                  </a:lnTo>
                  <a:lnTo>
                    <a:pt x="76" y="60"/>
                  </a:lnTo>
                  <a:lnTo>
                    <a:pt x="74" y="56"/>
                  </a:lnTo>
                  <a:lnTo>
                    <a:pt x="74" y="49"/>
                  </a:lnTo>
                  <a:lnTo>
                    <a:pt x="71" y="47"/>
                  </a:lnTo>
                  <a:lnTo>
                    <a:pt x="67" y="42"/>
                  </a:lnTo>
                  <a:lnTo>
                    <a:pt x="62" y="38"/>
                  </a:lnTo>
                  <a:lnTo>
                    <a:pt x="60" y="38"/>
                  </a:lnTo>
                  <a:lnTo>
                    <a:pt x="58" y="36"/>
                  </a:lnTo>
                  <a:lnTo>
                    <a:pt x="56" y="31"/>
                  </a:lnTo>
                  <a:lnTo>
                    <a:pt x="56" y="29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3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3" y="20"/>
                  </a:lnTo>
                  <a:lnTo>
                    <a:pt x="60" y="20"/>
                  </a:lnTo>
                  <a:lnTo>
                    <a:pt x="69" y="18"/>
                  </a:lnTo>
                  <a:lnTo>
                    <a:pt x="78" y="18"/>
                  </a:lnTo>
                  <a:lnTo>
                    <a:pt x="83" y="18"/>
                  </a:lnTo>
                  <a:lnTo>
                    <a:pt x="85" y="18"/>
                  </a:lnTo>
                  <a:lnTo>
                    <a:pt x="87" y="18"/>
                  </a:lnTo>
                  <a:lnTo>
                    <a:pt x="87" y="15"/>
                  </a:lnTo>
                  <a:lnTo>
                    <a:pt x="89" y="15"/>
                  </a:lnTo>
                  <a:lnTo>
                    <a:pt x="89" y="13"/>
                  </a:lnTo>
                  <a:lnTo>
                    <a:pt x="92" y="11"/>
                  </a:lnTo>
                  <a:lnTo>
                    <a:pt x="92" y="9"/>
                  </a:lnTo>
                  <a:lnTo>
                    <a:pt x="92" y="6"/>
                  </a:lnTo>
                  <a:lnTo>
                    <a:pt x="92" y="4"/>
                  </a:lnTo>
                  <a:lnTo>
                    <a:pt x="87" y="4"/>
                  </a:lnTo>
                  <a:lnTo>
                    <a:pt x="83" y="2"/>
                  </a:lnTo>
                  <a:lnTo>
                    <a:pt x="78" y="2"/>
                  </a:lnTo>
                  <a:lnTo>
                    <a:pt x="76" y="2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62" y="4"/>
                  </a:lnTo>
                  <a:lnTo>
                    <a:pt x="56" y="6"/>
                  </a:lnTo>
                  <a:lnTo>
                    <a:pt x="51" y="11"/>
                  </a:lnTo>
                  <a:lnTo>
                    <a:pt x="49" y="13"/>
                  </a:lnTo>
                  <a:lnTo>
                    <a:pt x="47" y="15"/>
                  </a:lnTo>
                  <a:lnTo>
                    <a:pt x="45" y="15"/>
                  </a:lnTo>
                  <a:lnTo>
                    <a:pt x="40" y="15"/>
                  </a:lnTo>
                  <a:lnTo>
                    <a:pt x="36" y="11"/>
                  </a:lnTo>
                  <a:lnTo>
                    <a:pt x="31" y="9"/>
                  </a:lnTo>
                  <a:lnTo>
                    <a:pt x="27" y="6"/>
                  </a:lnTo>
                  <a:lnTo>
                    <a:pt x="24" y="4"/>
                  </a:lnTo>
                  <a:lnTo>
                    <a:pt x="24" y="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15" name="Freeform 227"/>
            <p:cNvSpPr>
              <a:spLocks/>
            </p:cNvSpPr>
            <p:nvPr/>
          </p:nvSpPr>
          <p:spPr bwMode="auto">
            <a:xfrm>
              <a:off x="8043863" y="3665537"/>
              <a:ext cx="128588" cy="71438"/>
            </a:xfrm>
            <a:custGeom>
              <a:avLst/>
              <a:gdLst>
                <a:gd name="T0" fmla="*/ 5 w 81"/>
                <a:gd name="T1" fmla="*/ 45 h 45"/>
                <a:gd name="T2" fmla="*/ 5 w 81"/>
                <a:gd name="T3" fmla="*/ 45 h 45"/>
                <a:gd name="T4" fmla="*/ 3 w 81"/>
                <a:gd name="T5" fmla="*/ 45 h 45"/>
                <a:gd name="T6" fmla="*/ 3 w 81"/>
                <a:gd name="T7" fmla="*/ 45 h 45"/>
                <a:gd name="T8" fmla="*/ 0 w 81"/>
                <a:gd name="T9" fmla="*/ 43 h 45"/>
                <a:gd name="T10" fmla="*/ 0 w 81"/>
                <a:gd name="T11" fmla="*/ 38 h 45"/>
                <a:gd name="T12" fmla="*/ 3 w 81"/>
                <a:gd name="T13" fmla="*/ 34 h 45"/>
                <a:gd name="T14" fmla="*/ 5 w 81"/>
                <a:gd name="T15" fmla="*/ 29 h 45"/>
                <a:gd name="T16" fmla="*/ 7 w 81"/>
                <a:gd name="T17" fmla="*/ 25 h 45"/>
                <a:gd name="T18" fmla="*/ 12 w 81"/>
                <a:gd name="T19" fmla="*/ 20 h 45"/>
                <a:gd name="T20" fmla="*/ 16 w 81"/>
                <a:gd name="T21" fmla="*/ 18 h 45"/>
                <a:gd name="T22" fmla="*/ 21 w 81"/>
                <a:gd name="T23" fmla="*/ 14 h 45"/>
                <a:gd name="T24" fmla="*/ 34 w 81"/>
                <a:gd name="T25" fmla="*/ 5 h 45"/>
                <a:gd name="T26" fmla="*/ 50 w 81"/>
                <a:gd name="T27" fmla="*/ 0 h 45"/>
                <a:gd name="T28" fmla="*/ 63 w 81"/>
                <a:gd name="T29" fmla="*/ 0 h 45"/>
                <a:gd name="T30" fmla="*/ 65 w 81"/>
                <a:gd name="T31" fmla="*/ 0 h 45"/>
                <a:gd name="T32" fmla="*/ 70 w 81"/>
                <a:gd name="T33" fmla="*/ 0 h 45"/>
                <a:gd name="T34" fmla="*/ 74 w 81"/>
                <a:gd name="T35" fmla="*/ 3 h 45"/>
                <a:gd name="T36" fmla="*/ 79 w 81"/>
                <a:gd name="T37" fmla="*/ 5 h 45"/>
                <a:gd name="T38" fmla="*/ 81 w 81"/>
                <a:gd name="T39" fmla="*/ 7 h 45"/>
                <a:gd name="T40" fmla="*/ 81 w 81"/>
                <a:gd name="T41" fmla="*/ 9 h 45"/>
                <a:gd name="T42" fmla="*/ 79 w 81"/>
                <a:gd name="T43" fmla="*/ 12 h 45"/>
                <a:gd name="T44" fmla="*/ 77 w 81"/>
                <a:gd name="T45" fmla="*/ 14 h 45"/>
                <a:gd name="T46" fmla="*/ 70 w 81"/>
                <a:gd name="T47" fmla="*/ 14 h 45"/>
                <a:gd name="T48" fmla="*/ 63 w 81"/>
                <a:gd name="T49" fmla="*/ 16 h 45"/>
                <a:gd name="T50" fmla="*/ 59 w 81"/>
                <a:gd name="T51" fmla="*/ 16 h 45"/>
                <a:gd name="T52" fmla="*/ 52 w 81"/>
                <a:gd name="T53" fmla="*/ 18 h 45"/>
                <a:gd name="T54" fmla="*/ 45 w 81"/>
                <a:gd name="T55" fmla="*/ 20 h 45"/>
                <a:gd name="T56" fmla="*/ 34 w 81"/>
                <a:gd name="T57" fmla="*/ 27 h 45"/>
                <a:gd name="T58" fmla="*/ 21 w 81"/>
                <a:gd name="T59" fmla="*/ 36 h 45"/>
                <a:gd name="T60" fmla="*/ 9 w 81"/>
                <a:gd name="T61" fmla="*/ 43 h 45"/>
                <a:gd name="T62" fmla="*/ 5 w 81"/>
                <a:gd name="T6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45">
                  <a:moveTo>
                    <a:pt x="5" y="45"/>
                  </a:moveTo>
                  <a:lnTo>
                    <a:pt x="5" y="45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5"/>
                  </a:lnTo>
                  <a:lnTo>
                    <a:pt x="12" y="20"/>
                  </a:lnTo>
                  <a:lnTo>
                    <a:pt x="16" y="18"/>
                  </a:lnTo>
                  <a:lnTo>
                    <a:pt x="21" y="14"/>
                  </a:lnTo>
                  <a:lnTo>
                    <a:pt x="34" y="5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4" y="3"/>
                  </a:lnTo>
                  <a:lnTo>
                    <a:pt x="79" y="5"/>
                  </a:lnTo>
                  <a:lnTo>
                    <a:pt x="81" y="7"/>
                  </a:lnTo>
                  <a:lnTo>
                    <a:pt x="81" y="9"/>
                  </a:lnTo>
                  <a:lnTo>
                    <a:pt x="79" y="12"/>
                  </a:lnTo>
                  <a:lnTo>
                    <a:pt x="77" y="14"/>
                  </a:lnTo>
                  <a:lnTo>
                    <a:pt x="70" y="14"/>
                  </a:lnTo>
                  <a:lnTo>
                    <a:pt x="63" y="16"/>
                  </a:lnTo>
                  <a:lnTo>
                    <a:pt x="59" y="16"/>
                  </a:lnTo>
                  <a:lnTo>
                    <a:pt x="52" y="18"/>
                  </a:lnTo>
                  <a:lnTo>
                    <a:pt x="45" y="20"/>
                  </a:lnTo>
                  <a:lnTo>
                    <a:pt x="34" y="27"/>
                  </a:lnTo>
                  <a:lnTo>
                    <a:pt x="21" y="36"/>
                  </a:lnTo>
                  <a:lnTo>
                    <a:pt x="9" y="43"/>
                  </a:lnTo>
                  <a:lnTo>
                    <a:pt x="5" y="4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16" name="Freeform 228"/>
            <p:cNvSpPr>
              <a:spLocks/>
            </p:cNvSpPr>
            <p:nvPr/>
          </p:nvSpPr>
          <p:spPr bwMode="auto">
            <a:xfrm>
              <a:off x="8043863" y="3665537"/>
              <a:ext cx="128588" cy="71438"/>
            </a:xfrm>
            <a:custGeom>
              <a:avLst/>
              <a:gdLst>
                <a:gd name="T0" fmla="*/ 5 w 81"/>
                <a:gd name="T1" fmla="*/ 45 h 45"/>
                <a:gd name="T2" fmla="*/ 5 w 81"/>
                <a:gd name="T3" fmla="*/ 45 h 45"/>
                <a:gd name="T4" fmla="*/ 3 w 81"/>
                <a:gd name="T5" fmla="*/ 45 h 45"/>
                <a:gd name="T6" fmla="*/ 3 w 81"/>
                <a:gd name="T7" fmla="*/ 45 h 45"/>
                <a:gd name="T8" fmla="*/ 0 w 81"/>
                <a:gd name="T9" fmla="*/ 43 h 45"/>
                <a:gd name="T10" fmla="*/ 0 w 81"/>
                <a:gd name="T11" fmla="*/ 38 h 45"/>
                <a:gd name="T12" fmla="*/ 3 w 81"/>
                <a:gd name="T13" fmla="*/ 34 h 45"/>
                <a:gd name="T14" fmla="*/ 5 w 81"/>
                <a:gd name="T15" fmla="*/ 29 h 45"/>
                <a:gd name="T16" fmla="*/ 7 w 81"/>
                <a:gd name="T17" fmla="*/ 25 h 45"/>
                <a:gd name="T18" fmla="*/ 12 w 81"/>
                <a:gd name="T19" fmla="*/ 20 h 45"/>
                <a:gd name="T20" fmla="*/ 16 w 81"/>
                <a:gd name="T21" fmla="*/ 18 h 45"/>
                <a:gd name="T22" fmla="*/ 21 w 81"/>
                <a:gd name="T23" fmla="*/ 14 h 45"/>
                <a:gd name="T24" fmla="*/ 34 w 81"/>
                <a:gd name="T25" fmla="*/ 5 h 45"/>
                <a:gd name="T26" fmla="*/ 50 w 81"/>
                <a:gd name="T27" fmla="*/ 0 h 45"/>
                <a:gd name="T28" fmla="*/ 63 w 81"/>
                <a:gd name="T29" fmla="*/ 0 h 45"/>
                <a:gd name="T30" fmla="*/ 65 w 81"/>
                <a:gd name="T31" fmla="*/ 0 h 45"/>
                <a:gd name="T32" fmla="*/ 70 w 81"/>
                <a:gd name="T33" fmla="*/ 0 h 45"/>
                <a:gd name="T34" fmla="*/ 74 w 81"/>
                <a:gd name="T35" fmla="*/ 3 h 45"/>
                <a:gd name="T36" fmla="*/ 79 w 81"/>
                <a:gd name="T37" fmla="*/ 5 h 45"/>
                <a:gd name="T38" fmla="*/ 81 w 81"/>
                <a:gd name="T39" fmla="*/ 7 h 45"/>
                <a:gd name="T40" fmla="*/ 81 w 81"/>
                <a:gd name="T41" fmla="*/ 9 h 45"/>
                <a:gd name="T42" fmla="*/ 79 w 81"/>
                <a:gd name="T43" fmla="*/ 12 h 45"/>
                <a:gd name="T44" fmla="*/ 77 w 81"/>
                <a:gd name="T45" fmla="*/ 14 h 45"/>
                <a:gd name="T46" fmla="*/ 70 w 81"/>
                <a:gd name="T47" fmla="*/ 14 h 45"/>
                <a:gd name="T48" fmla="*/ 63 w 81"/>
                <a:gd name="T49" fmla="*/ 16 h 45"/>
                <a:gd name="T50" fmla="*/ 59 w 81"/>
                <a:gd name="T51" fmla="*/ 16 h 45"/>
                <a:gd name="T52" fmla="*/ 52 w 81"/>
                <a:gd name="T53" fmla="*/ 18 h 45"/>
                <a:gd name="T54" fmla="*/ 45 w 81"/>
                <a:gd name="T55" fmla="*/ 20 h 45"/>
                <a:gd name="T56" fmla="*/ 34 w 81"/>
                <a:gd name="T57" fmla="*/ 27 h 45"/>
                <a:gd name="T58" fmla="*/ 21 w 81"/>
                <a:gd name="T59" fmla="*/ 36 h 45"/>
                <a:gd name="T60" fmla="*/ 9 w 81"/>
                <a:gd name="T61" fmla="*/ 43 h 45"/>
                <a:gd name="T62" fmla="*/ 5 w 81"/>
                <a:gd name="T6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45">
                  <a:moveTo>
                    <a:pt x="5" y="45"/>
                  </a:moveTo>
                  <a:lnTo>
                    <a:pt x="5" y="45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5"/>
                  </a:lnTo>
                  <a:lnTo>
                    <a:pt x="12" y="20"/>
                  </a:lnTo>
                  <a:lnTo>
                    <a:pt x="16" y="18"/>
                  </a:lnTo>
                  <a:lnTo>
                    <a:pt x="21" y="14"/>
                  </a:lnTo>
                  <a:lnTo>
                    <a:pt x="34" y="5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4" y="3"/>
                  </a:lnTo>
                  <a:lnTo>
                    <a:pt x="79" y="5"/>
                  </a:lnTo>
                  <a:lnTo>
                    <a:pt x="81" y="7"/>
                  </a:lnTo>
                  <a:lnTo>
                    <a:pt x="81" y="9"/>
                  </a:lnTo>
                  <a:lnTo>
                    <a:pt x="79" y="12"/>
                  </a:lnTo>
                  <a:lnTo>
                    <a:pt x="77" y="14"/>
                  </a:lnTo>
                  <a:lnTo>
                    <a:pt x="70" y="14"/>
                  </a:lnTo>
                  <a:lnTo>
                    <a:pt x="63" y="16"/>
                  </a:lnTo>
                  <a:lnTo>
                    <a:pt x="59" y="16"/>
                  </a:lnTo>
                  <a:lnTo>
                    <a:pt x="52" y="18"/>
                  </a:lnTo>
                  <a:lnTo>
                    <a:pt x="45" y="20"/>
                  </a:lnTo>
                  <a:lnTo>
                    <a:pt x="34" y="27"/>
                  </a:lnTo>
                  <a:lnTo>
                    <a:pt x="21" y="36"/>
                  </a:lnTo>
                  <a:lnTo>
                    <a:pt x="9" y="43"/>
                  </a:lnTo>
                  <a:lnTo>
                    <a:pt x="5" y="4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17" name="Freeform 229"/>
            <p:cNvSpPr>
              <a:spLocks/>
            </p:cNvSpPr>
            <p:nvPr/>
          </p:nvSpPr>
          <p:spPr bwMode="auto">
            <a:xfrm>
              <a:off x="7908925" y="3702050"/>
              <a:ext cx="42863" cy="23813"/>
            </a:xfrm>
            <a:custGeom>
              <a:avLst/>
              <a:gdLst>
                <a:gd name="T0" fmla="*/ 11 w 27"/>
                <a:gd name="T1" fmla="*/ 15 h 15"/>
                <a:gd name="T2" fmla="*/ 0 w 27"/>
                <a:gd name="T3" fmla="*/ 6 h 15"/>
                <a:gd name="T4" fmla="*/ 0 w 27"/>
                <a:gd name="T5" fmla="*/ 6 h 15"/>
                <a:gd name="T6" fmla="*/ 2 w 27"/>
                <a:gd name="T7" fmla="*/ 4 h 15"/>
                <a:gd name="T8" fmla="*/ 7 w 27"/>
                <a:gd name="T9" fmla="*/ 2 h 15"/>
                <a:gd name="T10" fmla="*/ 11 w 27"/>
                <a:gd name="T11" fmla="*/ 0 h 15"/>
                <a:gd name="T12" fmla="*/ 16 w 27"/>
                <a:gd name="T13" fmla="*/ 0 h 15"/>
                <a:gd name="T14" fmla="*/ 18 w 27"/>
                <a:gd name="T15" fmla="*/ 0 h 15"/>
                <a:gd name="T16" fmla="*/ 25 w 27"/>
                <a:gd name="T17" fmla="*/ 4 h 15"/>
                <a:gd name="T18" fmla="*/ 27 w 27"/>
                <a:gd name="T19" fmla="*/ 9 h 15"/>
                <a:gd name="T20" fmla="*/ 27 w 27"/>
                <a:gd name="T21" fmla="*/ 13 h 15"/>
                <a:gd name="T22" fmla="*/ 27 w 27"/>
                <a:gd name="T23" fmla="*/ 15 h 15"/>
                <a:gd name="T24" fmla="*/ 11 w 27"/>
                <a:gd name="T2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5">
                  <a:moveTo>
                    <a:pt x="11" y="15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5" y="4"/>
                  </a:lnTo>
                  <a:lnTo>
                    <a:pt x="27" y="9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11" y="1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18" name="Freeform 230"/>
            <p:cNvSpPr>
              <a:spLocks/>
            </p:cNvSpPr>
            <p:nvPr/>
          </p:nvSpPr>
          <p:spPr bwMode="auto">
            <a:xfrm>
              <a:off x="7908925" y="3702050"/>
              <a:ext cx="42863" cy="23813"/>
            </a:xfrm>
            <a:custGeom>
              <a:avLst/>
              <a:gdLst>
                <a:gd name="T0" fmla="*/ 11 w 27"/>
                <a:gd name="T1" fmla="*/ 15 h 15"/>
                <a:gd name="T2" fmla="*/ 0 w 27"/>
                <a:gd name="T3" fmla="*/ 6 h 15"/>
                <a:gd name="T4" fmla="*/ 0 w 27"/>
                <a:gd name="T5" fmla="*/ 6 h 15"/>
                <a:gd name="T6" fmla="*/ 2 w 27"/>
                <a:gd name="T7" fmla="*/ 4 h 15"/>
                <a:gd name="T8" fmla="*/ 7 w 27"/>
                <a:gd name="T9" fmla="*/ 2 h 15"/>
                <a:gd name="T10" fmla="*/ 11 w 27"/>
                <a:gd name="T11" fmla="*/ 0 h 15"/>
                <a:gd name="T12" fmla="*/ 16 w 27"/>
                <a:gd name="T13" fmla="*/ 0 h 15"/>
                <a:gd name="T14" fmla="*/ 18 w 27"/>
                <a:gd name="T15" fmla="*/ 0 h 15"/>
                <a:gd name="T16" fmla="*/ 25 w 27"/>
                <a:gd name="T17" fmla="*/ 4 h 15"/>
                <a:gd name="T18" fmla="*/ 27 w 27"/>
                <a:gd name="T19" fmla="*/ 9 h 15"/>
                <a:gd name="T20" fmla="*/ 27 w 27"/>
                <a:gd name="T21" fmla="*/ 13 h 15"/>
                <a:gd name="T22" fmla="*/ 27 w 27"/>
                <a:gd name="T23" fmla="*/ 15 h 15"/>
                <a:gd name="T24" fmla="*/ 11 w 27"/>
                <a:gd name="T2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5">
                  <a:moveTo>
                    <a:pt x="11" y="15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5" y="4"/>
                  </a:lnTo>
                  <a:lnTo>
                    <a:pt x="27" y="9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11" y="1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19" name="Freeform 231"/>
            <p:cNvSpPr>
              <a:spLocks/>
            </p:cNvSpPr>
            <p:nvPr/>
          </p:nvSpPr>
          <p:spPr bwMode="auto">
            <a:xfrm>
              <a:off x="7816850" y="3662362"/>
              <a:ext cx="80963" cy="34925"/>
            </a:xfrm>
            <a:custGeom>
              <a:avLst/>
              <a:gdLst>
                <a:gd name="T0" fmla="*/ 33 w 51"/>
                <a:gd name="T1" fmla="*/ 22 h 22"/>
                <a:gd name="T2" fmla="*/ 29 w 51"/>
                <a:gd name="T3" fmla="*/ 22 h 22"/>
                <a:gd name="T4" fmla="*/ 22 w 51"/>
                <a:gd name="T5" fmla="*/ 20 h 22"/>
                <a:gd name="T6" fmla="*/ 18 w 51"/>
                <a:gd name="T7" fmla="*/ 20 h 22"/>
                <a:gd name="T8" fmla="*/ 16 w 51"/>
                <a:gd name="T9" fmla="*/ 18 h 22"/>
                <a:gd name="T10" fmla="*/ 13 w 51"/>
                <a:gd name="T11" fmla="*/ 18 h 22"/>
                <a:gd name="T12" fmla="*/ 0 w 51"/>
                <a:gd name="T13" fmla="*/ 9 h 22"/>
                <a:gd name="T14" fmla="*/ 0 w 51"/>
                <a:gd name="T15" fmla="*/ 9 h 22"/>
                <a:gd name="T16" fmla="*/ 0 w 51"/>
                <a:gd name="T17" fmla="*/ 9 h 22"/>
                <a:gd name="T18" fmla="*/ 2 w 51"/>
                <a:gd name="T19" fmla="*/ 9 h 22"/>
                <a:gd name="T20" fmla="*/ 2 w 51"/>
                <a:gd name="T21" fmla="*/ 9 h 22"/>
                <a:gd name="T22" fmla="*/ 7 w 51"/>
                <a:gd name="T23" fmla="*/ 7 h 22"/>
                <a:gd name="T24" fmla="*/ 11 w 51"/>
                <a:gd name="T25" fmla="*/ 7 h 22"/>
                <a:gd name="T26" fmla="*/ 18 w 51"/>
                <a:gd name="T27" fmla="*/ 5 h 22"/>
                <a:gd name="T28" fmla="*/ 24 w 51"/>
                <a:gd name="T29" fmla="*/ 2 h 22"/>
                <a:gd name="T30" fmla="*/ 31 w 51"/>
                <a:gd name="T31" fmla="*/ 0 h 22"/>
                <a:gd name="T32" fmla="*/ 38 w 51"/>
                <a:gd name="T33" fmla="*/ 0 h 22"/>
                <a:gd name="T34" fmla="*/ 45 w 51"/>
                <a:gd name="T35" fmla="*/ 0 h 22"/>
                <a:gd name="T36" fmla="*/ 49 w 51"/>
                <a:gd name="T37" fmla="*/ 0 h 22"/>
                <a:gd name="T38" fmla="*/ 51 w 51"/>
                <a:gd name="T39" fmla="*/ 0 h 22"/>
                <a:gd name="T40" fmla="*/ 51 w 51"/>
                <a:gd name="T41" fmla="*/ 2 h 22"/>
                <a:gd name="T42" fmla="*/ 49 w 51"/>
                <a:gd name="T43" fmla="*/ 7 h 22"/>
                <a:gd name="T44" fmla="*/ 45 w 51"/>
                <a:gd name="T45" fmla="*/ 14 h 22"/>
                <a:gd name="T46" fmla="*/ 40 w 51"/>
                <a:gd name="T47" fmla="*/ 18 h 22"/>
                <a:gd name="T48" fmla="*/ 38 w 51"/>
                <a:gd name="T49" fmla="*/ 20 h 22"/>
                <a:gd name="T50" fmla="*/ 33 w 51"/>
                <a:gd name="T51" fmla="*/ 22 h 22"/>
                <a:gd name="T52" fmla="*/ 33 w 51"/>
                <a:gd name="T5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22">
                  <a:moveTo>
                    <a:pt x="33" y="22"/>
                  </a:moveTo>
                  <a:lnTo>
                    <a:pt x="29" y="22"/>
                  </a:lnTo>
                  <a:lnTo>
                    <a:pt x="22" y="20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5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1" y="2"/>
                  </a:lnTo>
                  <a:lnTo>
                    <a:pt x="49" y="7"/>
                  </a:lnTo>
                  <a:lnTo>
                    <a:pt x="45" y="14"/>
                  </a:lnTo>
                  <a:lnTo>
                    <a:pt x="40" y="18"/>
                  </a:lnTo>
                  <a:lnTo>
                    <a:pt x="38" y="20"/>
                  </a:lnTo>
                  <a:lnTo>
                    <a:pt x="33" y="22"/>
                  </a:lnTo>
                  <a:lnTo>
                    <a:pt x="33" y="2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20" name="Freeform 232"/>
            <p:cNvSpPr>
              <a:spLocks/>
            </p:cNvSpPr>
            <p:nvPr/>
          </p:nvSpPr>
          <p:spPr bwMode="auto">
            <a:xfrm>
              <a:off x="7816850" y="3662362"/>
              <a:ext cx="80963" cy="34925"/>
            </a:xfrm>
            <a:custGeom>
              <a:avLst/>
              <a:gdLst>
                <a:gd name="T0" fmla="*/ 33 w 51"/>
                <a:gd name="T1" fmla="*/ 22 h 22"/>
                <a:gd name="T2" fmla="*/ 29 w 51"/>
                <a:gd name="T3" fmla="*/ 22 h 22"/>
                <a:gd name="T4" fmla="*/ 22 w 51"/>
                <a:gd name="T5" fmla="*/ 20 h 22"/>
                <a:gd name="T6" fmla="*/ 18 w 51"/>
                <a:gd name="T7" fmla="*/ 20 h 22"/>
                <a:gd name="T8" fmla="*/ 16 w 51"/>
                <a:gd name="T9" fmla="*/ 18 h 22"/>
                <a:gd name="T10" fmla="*/ 13 w 51"/>
                <a:gd name="T11" fmla="*/ 18 h 22"/>
                <a:gd name="T12" fmla="*/ 0 w 51"/>
                <a:gd name="T13" fmla="*/ 9 h 22"/>
                <a:gd name="T14" fmla="*/ 0 w 51"/>
                <a:gd name="T15" fmla="*/ 9 h 22"/>
                <a:gd name="T16" fmla="*/ 0 w 51"/>
                <a:gd name="T17" fmla="*/ 9 h 22"/>
                <a:gd name="T18" fmla="*/ 2 w 51"/>
                <a:gd name="T19" fmla="*/ 9 h 22"/>
                <a:gd name="T20" fmla="*/ 2 w 51"/>
                <a:gd name="T21" fmla="*/ 9 h 22"/>
                <a:gd name="T22" fmla="*/ 7 w 51"/>
                <a:gd name="T23" fmla="*/ 7 h 22"/>
                <a:gd name="T24" fmla="*/ 11 w 51"/>
                <a:gd name="T25" fmla="*/ 7 h 22"/>
                <a:gd name="T26" fmla="*/ 18 w 51"/>
                <a:gd name="T27" fmla="*/ 5 h 22"/>
                <a:gd name="T28" fmla="*/ 24 w 51"/>
                <a:gd name="T29" fmla="*/ 2 h 22"/>
                <a:gd name="T30" fmla="*/ 31 w 51"/>
                <a:gd name="T31" fmla="*/ 0 h 22"/>
                <a:gd name="T32" fmla="*/ 38 w 51"/>
                <a:gd name="T33" fmla="*/ 0 h 22"/>
                <a:gd name="T34" fmla="*/ 45 w 51"/>
                <a:gd name="T35" fmla="*/ 0 h 22"/>
                <a:gd name="T36" fmla="*/ 49 w 51"/>
                <a:gd name="T37" fmla="*/ 0 h 22"/>
                <a:gd name="T38" fmla="*/ 51 w 51"/>
                <a:gd name="T39" fmla="*/ 0 h 22"/>
                <a:gd name="T40" fmla="*/ 51 w 51"/>
                <a:gd name="T41" fmla="*/ 2 h 22"/>
                <a:gd name="T42" fmla="*/ 49 w 51"/>
                <a:gd name="T43" fmla="*/ 7 h 22"/>
                <a:gd name="T44" fmla="*/ 45 w 51"/>
                <a:gd name="T45" fmla="*/ 14 h 22"/>
                <a:gd name="T46" fmla="*/ 40 w 51"/>
                <a:gd name="T47" fmla="*/ 18 h 22"/>
                <a:gd name="T48" fmla="*/ 38 w 51"/>
                <a:gd name="T49" fmla="*/ 20 h 22"/>
                <a:gd name="T50" fmla="*/ 33 w 51"/>
                <a:gd name="T51" fmla="*/ 22 h 22"/>
                <a:gd name="T52" fmla="*/ 33 w 51"/>
                <a:gd name="T5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22">
                  <a:moveTo>
                    <a:pt x="33" y="22"/>
                  </a:moveTo>
                  <a:lnTo>
                    <a:pt x="29" y="22"/>
                  </a:lnTo>
                  <a:lnTo>
                    <a:pt x="22" y="20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5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1" y="2"/>
                  </a:lnTo>
                  <a:lnTo>
                    <a:pt x="49" y="7"/>
                  </a:lnTo>
                  <a:lnTo>
                    <a:pt x="45" y="14"/>
                  </a:lnTo>
                  <a:lnTo>
                    <a:pt x="40" y="18"/>
                  </a:lnTo>
                  <a:lnTo>
                    <a:pt x="38" y="20"/>
                  </a:lnTo>
                  <a:lnTo>
                    <a:pt x="33" y="22"/>
                  </a:lnTo>
                  <a:lnTo>
                    <a:pt x="33" y="2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21" name="Freeform 233"/>
            <p:cNvSpPr>
              <a:spLocks/>
            </p:cNvSpPr>
            <p:nvPr/>
          </p:nvSpPr>
          <p:spPr bwMode="auto">
            <a:xfrm>
              <a:off x="6642100" y="3103562"/>
              <a:ext cx="60325" cy="111125"/>
            </a:xfrm>
            <a:custGeom>
              <a:avLst/>
              <a:gdLst>
                <a:gd name="T0" fmla="*/ 2 w 38"/>
                <a:gd name="T1" fmla="*/ 7 h 70"/>
                <a:gd name="T2" fmla="*/ 2 w 38"/>
                <a:gd name="T3" fmla="*/ 18 h 70"/>
                <a:gd name="T4" fmla="*/ 2 w 38"/>
                <a:gd name="T5" fmla="*/ 27 h 70"/>
                <a:gd name="T6" fmla="*/ 0 w 38"/>
                <a:gd name="T7" fmla="*/ 36 h 70"/>
                <a:gd name="T8" fmla="*/ 2 w 38"/>
                <a:gd name="T9" fmla="*/ 43 h 70"/>
                <a:gd name="T10" fmla="*/ 2 w 38"/>
                <a:gd name="T11" fmla="*/ 45 h 70"/>
                <a:gd name="T12" fmla="*/ 2 w 38"/>
                <a:gd name="T13" fmla="*/ 49 h 70"/>
                <a:gd name="T14" fmla="*/ 2 w 38"/>
                <a:gd name="T15" fmla="*/ 54 h 70"/>
                <a:gd name="T16" fmla="*/ 4 w 38"/>
                <a:gd name="T17" fmla="*/ 58 h 70"/>
                <a:gd name="T18" fmla="*/ 4 w 38"/>
                <a:gd name="T19" fmla="*/ 63 h 70"/>
                <a:gd name="T20" fmla="*/ 4 w 38"/>
                <a:gd name="T21" fmla="*/ 67 h 70"/>
                <a:gd name="T22" fmla="*/ 7 w 38"/>
                <a:gd name="T23" fmla="*/ 70 h 70"/>
                <a:gd name="T24" fmla="*/ 9 w 38"/>
                <a:gd name="T25" fmla="*/ 70 h 70"/>
                <a:gd name="T26" fmla="*/ 13 w 38"/>
                <a:gd name="T27" fmla="*/ 70 h 70"/>
                <a:gd name="T28" fmla="*/ 18 w 38"/>
                <a:gd name="T29" fmla="*/ 67 h 70"/>
                <a:gd name="T30" fmla="*/ 22 w 38"/>
                <a:gd name="T31" fmla="*/ 67 h 70"/>
                <a:gd name="T32" fmla="*/ 27 w 38"/>
                <a:gd name="T33" fmla="*/ 67 h 70"/>
                <a:gd name="T34" fmla="*/ 29 w 38"/>
                <a:gd name="T35" fmla="*/ 65 h 70"/>
                <a:gd name="T36" fmla="*/ 31 w 38"/>
                <a:gd name="T37" fmla="*/ 65 h 70"/>
                <a:gd name="T38" fmla="*/ 33 w 38"/>
                <a:gd name="T39" fmla="*/ 61 h 70"/>
                <a:gd name="T40" fmla="*/ 36 w 38"/>
                <a:gd name="T41" fmla="*/ 54 h 70"/>
                <a:gd name="T42" fmla="*/ 36 w 38"/>
                <a:gd name="T43" fmla="*/ 47 h 70"/>
                <a:gd name="T44" fmla="*/ 38 w 38"/>
                <a:gd name="T45" fmla="*/ 43 h 70"/>
                <a:gd name="T46" fmla="*/ 38 w 38"/>
                <a:gd name="T47" fmla="*/ 38 h 70"/>
                <a:gd name="T48" fmla="*/ 38 w 38"/>
                <a:gd name="T49" fmla="*/ 36 h 70"/>
                <a:gd name="T50" fmla="*/ 38 w 38"/>
                <a:gd name="T51" fmla="*/ 32 h 70"/>
                <a:gd name="T52" fmla="*/ 36 w 38"/>
                <a:gd name="T53" fmla="*/ 29 h 70"/>
                <a:gd name="T54" fmla="*/ 31 w 38"/>
                <a:gd name="T55" fmla="*/ 23 h 70"/>
                <a:gd name="T56" fmla="*/ 29 w 38"/>
                <a:gd name="T57" fmla="*/ 18 h 70"/>
                <a:gd name="T58" fmla="*/ 24 w 38"/>
                <a:gd name="T59" fmla="*/ 14 h 70"/>
                <a:gd name="T60" fmla="*/ 20 w 38"/>
                <a:gd name="T61" fmla="*/ 9 h 70"/>
                <a:gd name="T62" fmla="*/ 16 w 38"/>
                <a:gd name="T63" fmla="*/ 7 h 70"/>
                <a:gd name="T64" fmla="*/ 11 w 38"/>
                <a:gd name="T65" fmla="*/ 2 h 70"/>
                <a:gd name="T66" fmla="*/ 7 w 38"/>
                <a:gd name="T67" fmla="*/ 0 h 70"/>
                <a:gd name="T68" fmla="*/ 4 w 38"/>
                <a:gd name="T69" fmla="*/ 0 h 70"/>
                <a:gd name="T70" fmla="*/ 2 w 38"/>
                <a:gd name="T71" fmla="*/ 2 h 70"/>
                <a:gd name="T72" fmla="*/ 2 w 38"/>
                <a:gd name="T73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" h="70">
                  <a:moveTo>
                    <a:pt x="2" y="7"/>
                  </a:moveTo>
                  <a:lnTo>
                    <a:pt x="2" y="18"/>
                  </a:lnTo>
                  <a:lnTo>
                    <a:pt x="2" y="27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2" y="49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4" y="63"/>
                  </a:lnTo>
                  <a:lnTo>
                    <a:pt x="4" y="67"/>
                  </a:lnTo>
                  <a:lnTo>
                    <a:pt x="7" y="70"/>
                  </a:lnTo>
                  <a:lnTo>
                    <a:pt x="9" y="70"/>
                  </a:lnTo>
                  <a:lnTo>
                    <a:pt x="13" y="70"/>
                  </a:lnTo>
                  <a:lnTo>
                    <a:pt x="18" y="67"/>
                  </a:lnTo>
                  <a:lnTo>
                    <a:pt x="22" y="67"/>
                  </a:lnTo>
                  <a:lnTo>
                    <a:pt x="27" y="67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36" y="54"/>
                  </a:lnTo>
                  <a:lnTo>
                    <a:pt x="36" y="47"/>
                  </a:lnTo>
                  <a:lnTo>
                    <a:pt x="38" y="43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8" y="32"/>
                  </a:lnTo>
                  <a:lnTo>
                    <a:pt x="36" y="29"/>
                  </a:lnTo>
                  <a:lnTo>
                    <a:pt x="31" y="23"/>
                  </a:lnTo>
                  <a:lnTo>
                    <a:pt x="29" y="18"/>
                  </a:lnTo>
                  <a:lnTo>
                    <a:pt x="24" y="14"/>
                  </a:lnTo>
                  <a:lnTo>
                    <a:pt x="20" y="9"/>
                  </a:lnTo>
                  <a:lnTo>
                    <a:pt x="16" y="7"/>
                  </a:lnTo>
                  <a:lnTo>
                    <a:pt x="11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22" name="Freeform 234"/>
            <p:cNvSpPr>
              <a:spLocks/>
            </p:cNvSpPr>
            <p:nvPr/>
          </p:nvSpPr>
          <p:spPr bwMode="auto">
            <a:xfrm>
              <a:off x="6642100" y="3103562"/>
              <a:ext cx="60325" cy="111125"/>
            </a:xfrm>
            <a:custGeom>
              <a:avLst/>
              <a:gdLst>
                <a:gd name="T0" fmla="*/ 2 w 38"/>
                <a:gd name="T1" fmla="*/ 7 h 70"/>
                <a:gd name="T2" fmla="*/ 2 w 38"/>
                <a:gd name="T3" fmla="*/ 18 h 70"/>
                <a:gd name="T4" fmla="*/ 2 w 38"/>
                <a:gd name="T5" fmla="*/ 27 h 70"/>
                <a:gd name="T6" fmla="*/ 0 w 38"/>
                <a:gd name="T7" fmla="*/ 36 h 70"/>
                <a:gd name="T8" fmla="*/ 2 w 38"/>
                <a:gd name="T9" fmla="*/ 43 h 70"/>
                <a:gd name="T10" fmla="*/ 2 w 38"/>
                <a:gd name="T11" fmla="*/ 45 h 70"/>
                <a:gd name="T12" fmla="*/ 2 w 38"/>
                <a:gd name="T13" fmla="*/ 49 h 70"/>
                <a:gd name="T14" fmla="*/ 2 w 38"/>
                <a:gd name="T15" fmla="*/ 54 h 70"/>
                <a:gd name="T16" fmla="*/ 4 w 38"/>
                <a:gd name="T17" fmla="*/ 58 h 70"/>
                <a:gd name="T18" fmla="*/ 4 w 38"/>
                <a:gd name="T19" fmla="*/ 63 h 70"/>
                <a:gd name="T20" fmla="*/ 4 w 38"/>
                <a:gd name="T21" fmla="*/ 67 h 70"/>
                <a:gd name="T22" fmla="*/ 7 w 38"/>
                <a:gd name="T23" fmla="*/ 70 h 70"/>
                <a:gd name="T24" fmla="*/ 9 w 38"/>
                <a:gd name="T25" fmla="*/ 70 h 70"/>
                <a:gd name="T26" fmla="*/ 13 w 38"/>
                <a:gd name="T27" fmla="*/ 70 h 70"/>
                <a:gd name="T28" fmla="*/ 18 w 38"/>
                <a:gd name="T29" fmla="*/ 67 h 70"/>
                <a:gd name="T30" fmla="*/ 22 w 38"/>
                <a:gd name="T31" fmla="*/ 67 h 70"/>
                <a:gd name="T32" fmla="*/ 27 w 38"/>
                <a:gd name="T33" fmla="*/ 67 h 70"/>
                <a:gd name="T34" fmla="*/ 29 w 38"/>
                <a:gd name="T35" fmla="*/ 65 h 70"/>
                <a:gd name="T36" fmla="*/ 31 w 38"/>
                <a:gd name="T37" fmla="*/ 65 h 70"/>
                <a:gd name="T38" fmla="*/ 33 w 38"/>
                <a:gd name="T39" fmla="*/ 61 h 70"/>
                <a:gd name="T40" fmla="*/ 36 w 38"/>
                <a:gd name="T41" fmla="*/ 54 h 70"/>
                <a:gd name="T42" fmla="*/ 36 w 38"/>
                <a:gd name="T43" fmla="*/ 47 h 70"/>
                <a:gd name="T44" fmla="*/ 38 w 38"/>
                <a:gd name="T45" fmla="*/ 43 h 70"/>
                <a:gd name="T46" fmla="*/ 38 w 38"/>
                <a:gd name="T47" fmla="*/ 38 h 70"/>
                <a:gd name="T48" fmla="*/ 38 w 38"/>
                <a:gd name="T49" fmla="*/ 36 h 70"/>
                <a:gd name="T50" fmla="*/ 38 w 38"/>
                <a:gd name="T51" fmla="*/ 32 h 70"/>
                <a:gd name="T52" fmla="*/ 36 w 38"/>
                <a:gd name="T53" fmla="*/ 29 h 70"/>
                <a:gd name="T54" fmla="*/ 31 w 38"/>
                <a:gd name="T55" fmla="*/ 23 h 70"/>
                <a:gd name="T56" fmla="*/ 29 w 38"/>
                <a:gd name="T57" fmla="*/ 18 h 70"/>
                <a:gd name="T58" fmla="*/ 24 w 38"/>
                <a:gd name="T59" fmla="*/ 14 h 70"/>
                <a:gd name="T60" fmla="*/ 20 w 38"/>
                <a:gd name="T61" fmla="*/ 9 h 70"/>
                <a:gd name="T62" fmla="*/ 16 w 38"/>
                <a:gd name="T63" fmla="*/ 7 h 70"/>
                <a:gd name="T64" fmla="*/ 11 w 38"/>
                <a:gd name="T65" fmla="*/ 2 h 70"/>
                <a:gd name="T66" fmla="*/ 7 w 38"/>
                <a:gd name="T67" fmla="*/ 0 h 70"/>
                <a:gd name="T68" fmla="*/ 4 w 38"/>
                <a:gd name="T69" fmla="*/ 0 h 70"/>
                <a:gd name="T70" fmla="*/ 2 w 38"/>
                <a:gd name="T71" fmla="*/ 2 h 70"/>
                <a:gd name="T72" fmla="*/ 2 w 38"/>
                <a:gd name="T73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" h="70">
                  <a:moveTo>
                    <a:pt x="2" y="7"/>
                  </a:moveTo>
                  <a:lnTo>
                    <a:pt x="2" y="18"/>
                  </a:lnTo>
                  <a:lnTo>
                    <a:pt x="2" y="27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2" y="49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4" y="63"/>
                  </a:lnTo>
                  <a:lnTo>
                    <a:pt x="4" y="67"/>
                  </a:lnTo>
                  <a:lnTo>
                    <a:pt x="7" y="70"/>
                  </a:lnTo>
                  <a:lnTo>
                    <a:pt x="9" y="70"/>
                  </a:lnTo>
                  <a:lnTo>
                    <a:pt x="13" y="70"/>
                  </a:lnTo>
                  <a:lnTo>
                    <a:pt x="18" y="67"/>
                  </a:lnTo>
                  <a:lnTo>
                    <a:pt x="22" y="67"/>
                  </a:lnTo>
                  <a:lnTo>
                    <a:pt x="27" y="67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36" y="54"/>
                  </a:lnTo>
                  <a:lnTo>
                    <a:pt x="36" y="47"/>
                  </a:lnTo>
                  <a:lnTo>
                    <a:pt x="38" y="43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8" y="32"/>
                  </a:lnTo>
                  <a:lnTo>
                    <a:pt x="36" y="29"/>
                  </a:lnTo>
                  <a:lnTo>
                    <a:pt x="31" y="23"/>
                  </a:lnTo>
                  <a:lnTo>
                    <a:pt x="29" y="18"/>
                  </a:lnTo>
                  <a:lnTo>
                    <a:pt x="24" y="14"/>
                  </a:lnTo>
                  <a:lnTo>
                    <a:pt x="20" y="9"/>
                  </a:lnTo>
                  <a:lnTo>
                    <a:pt x="16" y="7"/>
                  </a:lnTo>
                  <a:lnTo>
                    <a:pt x="11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23" name="Freeform 235"/>
            <p:cNvSpPr>
              <a:spLocks/>
            </p:cNvSpPr>
            <p:nvPr/>
          </p:nvSpPr>
          <p:spPr bwMode="auto">
            <a:xfrm>
              <a:off x="7011988" y="-46038"/>
              <a:ext cx="269875" cy="192088"/>
            </a:xfrm>
            <a:custGeom>
              <a:avLst/>
              <a:gdLst>
                <a:gd name="T0" fmla="*/ 114 w 170"/>
                <a:gd name="T1" fmla="*/ 2 h 121"/>
                <a:gd name="T2" fmla="*/ 85 w 170"/>
                <a:gd name="T3" fmla="*/ 0 h 121"/>
                <a:gd name="T4" fmla="*/ 56 w 170"/>
                <a:gd name="T5" fmla="*/ 7 h 121"/>
                <a:gd name="T6" fmla="*/ 29 w 170"/>
                <a:gd name="T7" fmla="*/ 20 h 121"/>
                <a:gd name="T8" fmla="*/ 7 w 170"/>
                <a:gd name="T9" fmla="*/ 27 h 121"/>
                <a:gd name="T10" fmla="*/ 0 w 170"/>
                <a:gd name="T11" fmla="*/ 41 h 121"/>
                <a:gd name="T12" fmla="*/ 11 w 170"/>
                <a:gd name="T13" fmla="*/ 54 h 121"/>
                <a:gd name="T14" fmla="*/ 25 w 170"/>
                <a:gd name="T15" fmla="*/ 56 h 121"/>
                <a:gd name="T16" fmla="*/ 38 w 170"/>
                <a:gd name="T17" fmla="*/ 54 h 121"/>
                <a:gd name="T18" fmla="*/ 45 w 170"/>
                <a:gd name="T19" fmla="*/ 54 h 121"/>
                <a:gd name="T20" fmla="*/ 45 w 170"/>
                <a:gd name="T21" fmla="*/ 59 h 121"/>
                <a:gd name="T22" fmla="*/ 43 w 170"/>
                <a:gd name="T23" fmla="*/ 65 h 121"/>
                <a:gd name="T24" fmla="*/ 45 w 170"/>
                <a:gd name="T25" fmla="*/ 72 h 121"/>
                <a:gd name="T26" fmla="*/ 47 w 170"/>
                <a:gd name="T27" fmla="*/ 76 h 121"/>
                <a:gd name="T28" fmla="*/ 49 w 170"/>
                <a:gd name="T29" fmla="*/ 76 h 121"/>
                <a:gd name="T30" fmla="*/ 56 w 170"/>
                <a:gd name="T31" fmla="*/ 81 h 121"/>
                <a:gd name="T32" fmla="*/ 70 w 170"/>
                <a:gd name="T33" fmla="*/ 88 h 121"/>
                <a:gd name="T34" fmla="*/ 90 w 170"/>
                <a:gd name="T35" fmla="*/ 101 h 121"/>
                <a:gd name="T36" fmla="*/ 103 w 170"/>
                <a:gd name="T37" fmla="*/ 108 h 121"/>
                <a:gd name="T38" fmla="*/ 135 w 170"/>
                <a:gd name="T39" fmla="*/ 112 h 121"/>
                <a:gd name="T40" fmla="*/ 159 w 170"/>
                <a:gd name="T41" fmla="*/ 121 h 121"/>
                <a:gd name="T42" fmla="*/ 164 w 170"/>
                <a:gd name="T43" fmla="*/ 106 h 121"/>
                <a:gd name="T44" fmla="*/ 164 w 170"/>
                <a:gd name="T45" fmla="*/ 92 h 121"/>
                <a:gd name="T46" fmla="*/ 164 w 170"/>
                <a:gd name="T47" fmla="*/ 85 h 121"/>
                <a:gd name="T48" fmla="*/ 166 w 170"/>
                <a:gd name="T49" fmla="*/ 83 h 121"/>
                <a:gd name="T50" fmla="*/ 168 w 170"/>
                <a:gd name="T51" fmla="*/ 79 h 121"/>
                <a:gd name="T52" fmla="*/ 168 w 170"/>
                <a:gd name="T53" fmla="*/ 68 h 121"/>
                <a:gd name="T54" fmla="*/ 170 w 170"/>
                <a:gd name="T55" fmla="*/ 59 h 121"/>
                <a:gd name="T56" fmla="*/ 170 w 170"/>
                <a:gd name="T57" fmla="*/ 56 h 121"/>
                <a:gd name="T58" fmla="*/ 161 w 170"/>
                <a:gd name="T59" fmla="*/ 54 h 121"/>
                <a:gd name="T60" fmla="*/ 130 w 170"/>
                <a:gd name="T61" fmla="*/ 54 h 121"/>
                <a:gd name="T62" fmla="*/ 114 w 170"/>
                <a:gd name="T63" fmla="*/ 43 h 121"/>
                <a:gd name="T64" fmla="*/ 117 w 170"/>
                <a:gd name="T65" fmla="*/ 34 h 121"/>
                <a:gd name="T66" fmla="*/ 121 w 170"/>
                <a:gd name="T67" fmla="*/ 25 h 121"/>
                <a:gd name="T68" fmla="*/ 123 w 170"/>
                <a:gd name="T69" fmla="*/ 2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0" h="121">
                  <a:moveTo>
                    <a:pt x="121" y="5"/>
                  </a:moveTo>
                  <a:lnTo>
                    <a:pt x="114" y="2"/>
                  </a:lnTo>
                  <a:lnTo>
                    <a:pt x="101" y="0"/>
                  </a:lnTo>
                  <a:lnTo>
                    <a:pt x="85" y="0"/>
                  </a:lnTo>
                  <a:lnTo>
                    <a:pt x="70" y="2"/>
                  </a:lnTo>
                  <a:lnTo>
                    <a:pt x="56" y="7"/>
                  </a:lnTo>
                  <a:lnTo>
                    <a:pt x="40" y="14"/>
                  </a:lnTo>
                  <a:lnTo>
                    <a:pt x="29" y="20"/>
                  </a:lnTo>
                  <a:lnTo>
                    <a:pt x="16" y="23"/>
                  </a:lnTo>
                  <a:lnTo>
                    <a:pt x="7" y="27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5" y="50"/>
                  </a:lnTo>
                  <a:lnTo>
                    <a:pt x="11" y="54"/>
                  </a:lnTo>
                  <a:lnTo>
                    <a:pt x="16" y="56"/>
                  </a:lnTo>
                  <a:lnTo>
                    <a:pt x="25" y="56"/>
                  </a:lnTo>
                  <a:lnTo>
                    <a:pt x="34" y="54"/>
                  </a:lnTo>
                  <a:lnTo>
                    <a:pt x="38" y="54"/>
                  </a:lnTo>
                  <a:lnTo>
                    <a:pt x="43" y="54"/>
                  </a:lnTo>
                  <a:lnTo>
                    <a:pt x="45" y="54"/>
                  </a:lnTo>
                  <a:lnTo>
                    <a:pt x="45" y="56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3" y="65"/>
                  </a:lnTo>
                  <a:lnTo>
                    <a:pt x="45" y="70"/>
                  </a:lnTo>
                  <a:lnTo>
                    <a:pt x="45" y="72"/>
                  </a:lnTo>
                  <a:lnTo>
                    <a:pt x="45" y="74"/>
                  </a:lnTo>
                  <a:lnTo>
                    <a:pt x="47" y="76"/>
                  </a:lnTo>
                  <a:lnTo>
                    <a:pt x="47" y="76"/>
                  </a:lnTo>
                  <a:lnTo>
                    <a:pt x="49" y="76"/>
                  </a:lnTo>
                  <a:lnTo>
                    <a:pt x="52" y="79"/>
                  </a:lnTo>
                  <a:lnTo>
                    <a:pt x="56" y="81"/>
                  </a:lnTo>
                  <a:lnTo>
                    <a:pt x="61" y="83"/>
                  </a:lnTo>
                  <a:lnTo>
                    <a:pt x="70" y="88"/>
                  </a:lnTo>
                  <a:lnTo>
                    <a:pt x="83" y="94"/>
                  </a:lnTo>
                  <a:lnTo>
                    <a:pt x="90" y="101"/>
                  </a:lnTo>
                  <a:lnTo>
                    <a:pt x="94" y="103"/>
                  </a:lnTo>
                  <a:lnTo>
                    <a:pt x="103" y="108"/>
                  </a:lnTo>
                  <a:lnTo>
                    <a:pt x="117" y="110"/>
                  </a:lnTo>
                  <a:lnTo>
                    <a:pt x="135" y="112"/>
                  </a:lnTo>
                  <a:lnTo>
                    <a:pt x="148" y="117"/>
                  </a:lnTo>
                  <a:lnTo>
                    <a:pt x="159" y="121"/>
                  </a:lnTo>
                  <a:lnTo>
                    <a:pt x="164" y="117"/>
                  </a:lnTo>
                  <a:lnTo>
                    <a:pt x="164" y="106"/>
                  </a:lnTo>
                  <a:lnTo>
                    <a:pt x="164" y="97"/>
                  </a:lnTo>
                  <a:lnTo>
                    <a:pt x="164" y="92"/>
                  </a:lnTo>
                  <a:lnTo>
                    <a:pt x="164" y="88"/>
                  </a:lnTo>
                  <a:lnTo>
                    <a:pt x="164" y="85"/>
                  </a:lnTo>
                  <a:lnTo>
                    <a:pt x="166" y="85"/>
                  </a:lnTo>
                  <a:lnTo>
                    <a:pt x="166" y="83"/>
                  </a:lnTo>
                  <a:lnTo>
                    <a:pt x="166" y="81"/>
                  </a:lnTo>
                  <a:lnTo>
                    <a:pt x="168" y="79"/>
                  </a:lnTo>
                  <a:lnTo>
                    <a:pt x="168" y="72"/>
                  </a:lnTo>
                  <a:lnTo>
                    <a:pt x="168" y="68"/>
                  </a:lnTo>
                  <a:lnTo>
                    <a:pt x="170" y="63"/>
                  </a:lnTo>
                  <a:lnTo>
                    <a:pt x="170" y="59"/>
                  </a:lnTo>
                  <a:lnTo>
                    <a:pt x="170" y="56"/>
                  </a:lnTo>
                  <a:lnTo>
                    <a:pt x="170" y="56"/>
                  </a:lnTo>
                  <a:lnTo>
                    <a:pt x="168" y="54"/>
                  </a:lnTo>
                  <a:lnTo>
                    <a:pt x="161" y="54"/>
                  </a:lnTo>
                  <a:lnTo>
                    <a:pt x="153" y="54"/>
                  </a:lnTo>
                  <a:lnTo>
                    <a:pt x="130" y="54"/>
                  </a:lnTo>
                  <a:lnTo>
                    <a:pt x="117" y="52"/>
                  </a:lnTo>
                  <a:lnTo>
                    <a:pt x="114" y="43"/>
                  </a:lnTo>
                  <a:lnTo>
                    <a:pt x="114" y="38"/>
                  </a:lnTo>
                  <a:lnTo>
                    <a:pt x="117" y="34"/>
                  </a:lnTo>
                  <a:lnTo>
                    <a:pt x="119" y="29"/>
                  </a:lnTo>
                  <a:lnTo>
                    <a:pt x="121" y="25"/>
                  </a:lnTo>
                  <a:lnTo>
                    <a:pt x="123" y="23"/>
                  </a:lnTo>
                  <a:lnTo>
                    <a:pt x="123" y="23"/>
                  </a:lnTo>
                  <a:lnTo>
                    <a:pt x="121" y="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24" name="Freeform 236"/>
            <p:cNvSpPr>
              <a:spLocks/>
            </p:cNvSpPr>
            <p:nvPr/>
          </p:nvSpPr>
          <p:spPr bwMode="auto">
            <a:xfrm>
              <a:off x="7011988" y="-46038"/>
              <a:ext cx="269875" cy="192088"/>
            </a:xfrm>
            <a:custGeom>
              <a:avLst/>
              <a:gdLst>
                <a:gd name="T0" fmla="*/ 114 w 170"/>
                <a:gd name="T1" fmla="*/ 2 h 121"/>
                <a:gd name="T2" fmla="*/ 85 w 170"/>
                <a:gd name="T3" fmla="*/ 0 h 121"/>
                <a:gd name="T4" fmla="*/ 56 w 170"/>
                <a:gd name="T5" fmla="*/ 7 h 121"/>
                <a:gd name="T6" fmla="*/ 29 w 170"/>
                <a:gd name="T7" fmla="*/ 20 h 121"/>
                <a:gd name="T8" fmla="*/ 7 w 170"/>
                <a:gd name="T9" fmla="*/ 27 h 121"/>
                <a:gd name="T10" fmla="*/ 0 w 170"/>
                <a:gd name="T11" fmla="*/ 41 h 121"/>
                <a:gd name="T12" fmla="*/ 11 w 170"/>
                <a:gd name="T13" fmla="*/ 54 h 121"/>
                <a:gd name="T14" fmla="*/ 25 w 170"/>
                <a:gd name="T15" fmla="*/ 56 h 121"/>
                <a:gd name="T16" fmla="*/ 38 w 170"/>
                <a:gd name="T17" fmla="*/ 54 h 121"/>
                <a:gd name="T18" fmla="*/ 45 w 170"/>
                <a:gd name="T19" fmla="*/ 54 h 121"/>
                <a:gd name="T20" fmla="*/ 45 w 170"/>
                <a:gd name="T21" fmla="*/ 59 h 121"/>
                <a:gd name="T22" fmla="*/ 43 w 170"/>
                <a:gd name="T23" fmla="*/ 65 h 121"/>
                <a:gd name="T24" fmla="*/ 45 w 170"/>
                <a:gd name="T25" fmla="*/ 72 h 121"/>
                <a:gd name="T26" fmla="*/ 47 w 170"/>
                <a:gd name="T27" fmla="*/ 76 h 121"/>
                <a:gd name="T28" fmla="*/ 49 w 170"/>
                <a:gd name="T29" fmla="*/ 76 h 121"/>
                <a:gd name="T30" fmla="*/ 56 w 170"/>
                <a:gd name="T31" fmla="*/ 81 h 121"/>
                <a:gd name="T32" fmla="*/ 70 w 170"/>
                <a:gd name="T33" fmla="*/ 88 h 121"/>
                <a:gd name="T34" fmla="*/ 90 w 170"/>
                <a:gd name="T35" fmla="*/ 101 h 121"/>
                <a:gd name="T36" fmla="*/ 103 w 170"/>
                <a:gd name="T37" fmla="*/ 108 h 121"/>
                <a:gd name="T38" fmla="*/ 135 w 170"/>
                <a:gd name="T39" fmla="*/ 112 h 121"/>
                <a:gd name="T40" fmla="*/ 159 w 170"/>
                <a:gd name="T41" fmla="*/ 121 h 121"/>
                <a:gd name="T42" fmla="*/ 164 w 170"/>
                <a:gd name="T43" fmla="*/ 106 h 121"/>
                <a:gd name="T44" fmla="*/ 164 w 170"/>
                <a:gd name="T45" fmla="*/ 92 h 121"/>
                <a:gd name="T46" fmla="*/ 164 w 170"/>
                <a:gd name="T47" fmla="*/ 85 h 121"/>
                <a:gd name="T48" fmla="*/ 166 w 170"/>
                <a:gd name="T49" fmla="*/ 83 h 121"/>
                <a:gd name="T50" fmla="*/ 168 w 170"/>
                <a:gd name="T51" fmla="*/ 79 h 121"/>
                <a:gd name="T52" fmla="*/ 168 w 170"/>
                <a:gd name="T53" fmla="*/ 68 h 121"/>
                <a:gd name="T54" fmla="*/ 170 w 170"/>
                <a:gd name="T55" fmla="*/ 59 h 121"/>
                <a:gd name="T56" fmla="*/ 170 w 170"/>
                <a:gd name="T57" fmla="*/ 56 h 121"/>
                <a:gd name="T58" fmla="*/ 161 w 170"/>
                <a:gd name="T59" fmla="*/ 54 h 121"/>
                <a:gd name="T60" fmla="*/ 130 w 170"/>
                <a:gd name="T61" fmla="*/ 54 h 121"/>
                <a:gd name="T62" fmla="*/ 114 w 170"/>
                <a:gd name="T63" fmla="*/ 43 h 121"/>
                <a:gd name="T64" fmla="*/ 117 w 170"/>
                <a:gd name="T65" fmla="*/ 34 h 121"/>
                <a:gd name="T66" fmla="*/ 121 w 170"/>
                <a:gd name="T67" fmla="*/ 25 h 121"/>
                <a:gd name="T68" fmla="*/ 123 w 170"/>
                <a:gd name="T69" fmla="*/ 2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0" h="121">
                  <a:moveTo>
                    <a:pt x="121" y="5"/>
                  </a:moveTo>
                  <a:lnTo>
                    <a:pt x="114" y="2"/>
                  </a:lnTo>
                  <a:lnTo>
                    <a:pt x="101" y="0"/>
                  </a:lnTo>
                  <a:lnTo>
                    <a:pt x="85" y="0"/>
                  </a:lnTo>
                  <a:lnTo>
                    <a:pt x="70" y="2"/>
                  </a:lnTo>
                  <a:lnTo>
                    <a:pt x="56" y="7"/>
                  </a:lnTo>
                  <a:lnTo>
                    <a:pt x="40" y="14"/>
                  </a:lnTo>
                  <a:lnTo>
                    <a:pt x="29" y="20"/>
                  </a:lnTo>
                  <a:lnTo>
                    <a:pt x="16" y="23"/>
                  </a:lnTo>
                  <a:lnTo>
                    <a:pt x="7" y="27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5" y="50"/>
                  </a:lnTo>
                  <a:lnTo>
                    <a:pt x="11" y="54"/>
                  </a:lnTo>
                  <a:lnTo>
                    <a:pt x="16" y="56"/>
                  </a:lnTo>
                  <a:lnTo>
                    <a:pt x="25" y="56"/>
                  </a:lnTo>
                  <a:lnTo>
                    <a:pt x="34" y="54"/>
                  </a:lnTo>
                  <a:lnTo>
                    <a:pt x="38" y="54"/>
                  </a:lnTo>
                  <a:lnTo>
                    <a:pt x="43" y="54"/>
                  </a:lnTo>
                  <a:lnTo>
                    <a:pt x="45" y="54"/>
                  </a:lnTo>
                  <a:lnTo>
                    <a:pt x="45" y="56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3" y="65"/>
                  </a:lnTo>
                  <a:lnTo>
                    <a:pt x="45" y="70"/>
                  </a:lnTo>
                  <a:lnTo>
                    <a:pt x="45" y="72"/>
                  </a:lnTo>
                  <a:lnTo>
                    <a:pt x="45" y="74"/>
                  </a:lnTo>
                  <a:lnTo>
                    <a:pt x="47" y="76"/>
                  </a:lnTo>
                  <a:lnTo>
                    <a:pt x="47" y="76"/>
                  </a:lnTo>
                  <a:lnTo>
                    <a:pt x="49" y="76"/>
                  </a:lnTo>
                  <a:lnTo>
                    <a:pt x="52" y="79"/>
                  </a:lnTo>
                  <a:lnTo>
                    <a:pt x="56" y="81"/>
                  </a:lnTo>
                  <a:lnTo>
                    <a:pt x="61" y="83"/>
                  </a:lnTo>
                  <a:lnTo>
                    <a:pt x="70" y="88"/>
                  </a:lnTo>
                  <a:lnTo>
                    <a:pt x="83" y="94"/>
                  </a:lnTo>
                  <a:lnTo>
                    <a:pt x="90" y="101"/>
                  </a:lnTo>
                  <a:lnTo>
                    <a:pt x="94" y="103"/>
                  </a:lnTo>
                  <a:lnTo>
                    <a:pt x="103" y="108"/>
                  </a:lnTo>
                  <a:lnTo>
                    <a:pt x="117" y="110"/>
                  </a:lnTo>
                  <a:lnTo>
                    <a:pt x="135" y="112"/>
                  </a:lnTo>
                  <a:lnTo>
                    <a:pt x="148" y="117"/>
                  </a:lnTo>
                  <a:lnTo>
                    <a:pt x="159" y="121"/>
                  </a:lnTo>
                  <a:lnTo>
                    <a:pt x="164" y="117"/>
                  </a:lnTo>
                  <a:lnTo>
                    <a:pt x="164" y="106"/>
                  </a:lnTo>
                  <a:lnTo>
                    <a:pt x="164" y="97"/>
                  </a:lnTo>
                  <a:lnTo>
                    <a:pt x="164" y="92"/>
                  </a:lnTo>
                  <a:lnTo>
                    <a:pt x="164" y="88"/>
                  </a:lnTo>
                  <a:lnTo>
                    <a:pt x="164" y="85"/>
                  </a:lnTo>
                  <a:lnTo>
                    <a:pt x="166" y="85"/>
                  </a:lnTo>
                  <a:lnTo>
                    <a:pt x="166" y="83"/>
                  </a:lnTo>
                  <a:lnTo>
                    <a:pt x="166" y="81"/>
                  </a:lnTo>
                  <a:lnTo>
                    <a:pt x="168" y="79"/>
                  </a:lnTo>
                  <a:lnTo>
                    <a:pt x="168" y="72"/>
                  </a:lnTo>
                  <a:lnTo>
                    <a:pt x="168" y="68"/>
                  </a:lnTo>
                  <a:lnTo>
                    <a:pt x="170" y="63"/>
                  </a:lnTo>
                  <a:lnTo>
                    <a:pt x="170" y="59"/>
                  </a:lnTo>
                  <a:lnTo>
                    <a:pt x="170" y="56"/>
                  </a:lnTo>
                  <a:lnTo>
                    <a:pt x="170" y="56"/>
                  </a:lnTo>
                  <a:lnTo>
                    <a:pt x="168" y="54"/>
                  </a:lnTo>
                  <a:lnTo>
                    <a:pt x="161" y="54"/>
                  </a:lnTo>
                  <a:lnTo>
                    <a:pt x="153" y="54"/>
                  </a:lnTo>
                  <a:lnTo>
                    <a:pt x="130" y="54"/>
                  </a:lnTo>
                  <a:lnTo>
                    <a:pt x="117" y="52"/>
                  </a:lnTo>
                  <a:lnTo>
                    <a:pt x="114" y="43"/>
                  </a:lnTo>
                  <a:lnTo>
                    <a:pt x="114" y="38"/>
                  </a:lnTo>
                  <a:lnTo>
                    <a:pt x="117" y="34"/>
                  </a:lnTo>
                  <a:lnTo>
                    <a:pt x="119" y="29"/>
                  </a:lnTo>
                  <a:lnTo>
                    <a:pt x="121" y="25"/>
                  </a:lnTo>
                  <a:lnTo>
                    <a:pt x="123" y="23"/>
                  </a:lnTo>
                  <a:lnTo>
                    <a:pt x="123" y="23"/>
                  </a:lnTo>
                  <a:lnTo>
                    <a:pt x="121" y="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25" name="Freeform 237"/>
            <p:cNvSpPr>
              <a:spLocks/>
            </p:cNvSpPr>
            <p:nvPr/>
          </p:nvSpPr>
          <p:spPr bwMode="auto">
            <a:xfrm>
              <a:off x="7267575" y="85725"/>
              <a:ext cx="193675" cy="96838"/>
            </a:xfrm>
            <a:custGeom>
              <a:avLst/>
              <a:gdLst>
                <a:gd name="T0" fmla="*/ 101 w 122"/>
                <a:gd name="T1" fmla="*/ 11 h 61"/>
                <a:gd name="T2" fmla="*/ 97 w 122"/>
                <a:gd name="T3" fmla="*/ 11 h 61"/>
                <a:gd name="T4" fmla="*/ 92 w 122"/>
                <a:gd name="T5" fmla="*/ 11 h 61"/>
                <a:gd name="T6" fmla="*/ 88 w 122"/>
                <a:gd name="T7" fmla="*/ 11 h 61"/>
                <a:gd name="T8" fmla="*/ 86 w 122"/>
                <a:gd name="T9" fmla="*/ 9 h 61"/>
                <a:gd name="T10" fmla="*/ 79 w 122"/>
                <a:gd name="T11" fmla="*/ 7 h 61"/>
                <a:gd name="T12" fmla="*/ 72 w 122"/>
                <a:gd name="T13" fmla="*/ 5 h 61"/>
                <a:gd name="T14" fmla="*/ 68 w 122"/>
                <a:gd name="T15" fmla="*/ 5 h 61"/>
                <a:gd name="T16" fmla="*/ 63 w 122"/>
                <a:gd name="T17" fmla="*/ 2 h 61"/>
                <a:gd name="T18" fmla="*/ 59 w 122"/>
                <a:gd name="T19" fmla="*/ 0 h 61"/>
                <a:gd name="T20" fmla="*/ 59 w 122"/>
                <a:gd name="T21" fmla="*/ 0 h 61"/>
                <a:gd name="T22" fmla="*/ 39 w 122"/>
                <a:gd name="T23" fmla="*/ 7 h 61"/>
                <a:gd name="T24" fmla="*/ 41 w 122"/>
                <a:gd name="T25" fmla="*/ 9 h 61"/>
                <a:gd name="T26" fmla="*/ 41 w 122"/>
                <a:gd name="T27" fmla="*/ 9 h 61"/>
                <a:gd name="T28" fmla="*/ 43 w 122"/>
                <a:gd name="T29" fmla="*/ 11 h 61"/>
                <a:gd name="T30" fmla="*/ 43 w 122"/>
                <a:gd name="T31" fmla="*/ 14 h 61"/>
                <a:gd name="T32" fmla="*/ 43 w 122"/>
                <a:gd name="T33" fmla="*/ 16 h 61"/>
                <a:gd name="T34" fmla="*/ 41 w 122"/>
                <a:gd name="T35" fmla="*/ 20 h 61"/>
                <a:gd name="T36" fmla="*/ 36 w 122"/>
                <a:gd name="T37" fmla="*/ 27 h 61"/>
                <a:gd name="T38" fmla="*/ 32 w 122"/>
                <a:gd name="T39" fmla="*/ 32 h 61"/>
                <a:gd name="T40" fmla="*/ 25 w 122"/>
                <a:gd name="T41" fmla="*/ 34 h 61"/>
                <a:gd name="T42" fmla="*/ 21 w 122"/>
                <a:gd name="T43" fmla="*/ 38 h 61"/>
                <a:gd name="T44" fmla="*/ 14 w 122"/>
                <a:gd name="T45" fmla="*/ 43 h 61"/>
                <a:gd name="T46" fmla="*/ 9 w 122"/>
                <a:gd name="T47" fmla="*/ 47 h 61"/>
                <a:gd name="T48" fmla="*/ 5 w 122"/>
                <a:gd name="T49" fmla="*/ 50 h 61"/>
                <a:gd name="T50" fmla="*/ 3 w 122"/>
                <a:gd name="T51" fmla="*/ 54 h 61"/>
                <a:gd name="T52" fmla="*/ 0 w 122"/>
                <a:gd name="T53" fmla="*/ 56 h 61"/>
                <a:gd name="T54" fmla="*/ 3 w 122"/>
                <a:gd name="T55" fmla="*/ 58 h 61"/>
                <a:gd name="T56" fmla="*/ 7 w 122"/>
                <a:gd name="T57" fmla="*/ 58 h 61"/>
                <a:gd name="T58" fmla="*/ 14 w 122"/>
                <a:gd name="T59" fmla="*/ 61 h 61"/>
                <a:gd name="T60" fmla="*/ 18 w 122"/>
                <a:gd name="T61" fmla="*/ 61 h 61"/>
                <a:gd name="T62" fmla="*/ 21 w 122"/>
                <a:gd name="T63" fmla="*/ 61 h 61"/>
                <a:gd name="T64" fmla="*/ 30 w 122"/>
                <a:gd name="T65" fmla="*/ 58 h 61"/>
                <a:gd name="T66" fmla="*/ 43 w 122"/>
                <a:gd name="T67" fmla="*/ 56 h 61"/>
                <a:gd name="T68" fmla="*/ 63 w 122"/>
                <a:gd name="T69" fmla="*/ 52 h 61"/>
                <a:gd name="T70" fmla="*/ 77 w 122"/>
                <a:gd name="T71" fmla="*/ 50 h 61"/>
                <a:gd name="T72" fmla="*/ 88 w 122"/>
                <a:gd name="T73" fmla="*/ 47 h 61"/>
                <a:gd name="T74" fmla="*/ 101 w 122"/>
                <a:gd name="T75" fmla="*/ 45 h 61"/>
                <a:gd name="T76" fmla="*/ 110 w 122"/>
                <a:gd name="T77" fmla="*/ 41 h 61"/>
                <a:gd name="T78" fmla="*/ 117 w 122"/>
                <a:gd name="T79" fmla="*/ 38 h 61"/>
                <a:gd name="T80" fmla="*/ 122 w 122"/>
                <a:gd name="T81" fmla="*/ 36 h 61"/>
                <a:gd name="T82" fmla="*/ 122 w 122"/>
                <a:gd name="T83" fmla="*/ 32 h 61"/>
                <a:gd name="T84" fmla="*/ 119 w 122"/>
                <a:gd name="T85" fmla="*/ 29 h 61"/>
                <a:gd name="T86" fmla="*/ 115 w 122"/>
                <a:gd name="T87" fmla="*/ 27 h 61"/>
                <a:gd name="T88" fmla="*/ 108 w 122"/>
                <a:gd name="T89" fmla="*/ 20 h 61"/>
                <a:gd name="T90" fmla="*/ 104 w 122"/>
                <a:gd name="T91" fmla="*/ 16 h 61"/>
                <a:gd name="T92" fmla="*/ 101 w 122"/>
                <a:gd name="T93" fmla="*/ 14 h 61"/>
                <a:gd name="T94" fmla="*/ 101 w 122"/>
                <a:gd name="T95" fmla="*/ 1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" h="61">
                  <a:moveTo>
                    <a:pt x="101" y="11"/>
                  </a:moveTo>
                  <a:lnTo>
                    <a:pt x="97" y="11"/>
                  </a:lnTo>
                  <a:lnTo>
                    <a:pt x="92" y="11"/>
                  </a:lnTo>
                  <a:lnTo>
                    <a:pt x="88" y="11"/>
                  </a:lnTo>
                  <a:lnTo>
                    <a:pt x="86" y="9"/>
                  </a:lnTo>
                  <a:lnTo>
                    <a:pt x="79" y="7"/>
                  </a:lnTo>
                  <a:lnTo>
                    <a:pt x="72" y="5"/>
                  </a:lnTo>
                  <a:lnTo>
                    <a:pt x="68" y="5"/>
                  </a:lnTo>
                  <a:lnTo>
                    <a:pt x="63" y="2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39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3" y="14"/>
                  </a:lnTo>
                  <a:lnTo>
                    <a:pt x="43" y="16"/>
                  </a:lnTo>
                  <a:lnTo>
                    <a:pt x="41" y="20"/>
                  </a:lnTo>
                  <a:lnTo>
                    <a:pt x="36" y="27"/>
                  </a:lnTo>
                  <a:lnTo>
                    <a:pt x="32" y="32"/>
                  </a:lnTo>
                  <a:lnTo>
                    <a:pt x="25" y="34"/>
                  </a:lnTo>
                  <a:lnTo>
                    <a:pt x="21" y="38"/>
                  </a:lnTo>
                  <a:lnTo>
                    <a:pt x="14" y="43"/>
                  </a:lnTo>
                  <a:lnTo>
                    <a:pt x="9" y="47"/>
                  </a:lnTo>
                  <a:lnTo>
                    <a:pt x="5" y="50"/>
                  </a:lnTo>
                  <a:lnTo>
                    <a:pt x="3" y="54"/>
                  </a:lnTo>
                  <a:lnTo>
                    <a:pt x="0" y="56"/>
                  </a:lnTo>
                  <a:lnTo>
                    <a:pt x="3" y="58"/>
                  </a:lnTo>
                  <a:lnTo>
                    <a:pt x="7" y="58"/>
                  </a:lnTo>
                  <a:lnTo>
                    <a:pt x="14" y="61"/>
                  </a:lnTo>
                  <a:lnTo>
                    <a:pt x="18" y="61"/>
                  </a:lnTo>
                  <a:lnTo>
                    <a:pt x="21" y="61"/>
                  </a:lnTo>
                  <a:lnTo>
                    <a:pt x="30" y="58"/>
                  </a:lnTo>
                  <a:lnTo>
                    <a:pt x="43" y="56"/>
                  </a:lnTo>
                  <a:lnTo>
                    <a:pt x="63" y="52"/>
                  </a:lnTo>
                  <a:lnTo>
                    <a:pt x="77" y="50"/>
                  </a:lnTo>
                  <a:lnTo>
                    <a:pt x="88" y="47"/>
                  </a:lnTo>
                  <a:lnTo>
                    <a:pt x="101" y="45"/>
                  </a:lnTo>
                  <a:lnTo>
                    <a:pt x="110" y="41"/>
                  </a:lnTo>
                  <a:lnTo>
                    <a:pt x="117" y="38"/>
                  </a:lnTo>
                  <a:lnTo>
                    <a:pt x="122" y="36"/>
                  </a:lnTo>
                  <a:lnTo>
                    <a:pt x="122" y="32"/>
                  </a:lnTo>
                  <a:lnTo>
                    <a:pt x="119" y="29"/>
                  </a:lnTo>
                  <a:lnTo>
                    <a:pt x="115" y="27"/>
                  </a:lnTo>
                  <a:lnTo>
                    <a:pt x="108" y="20"/>
                  </a:lnTo>
                  <a:lnTo>
                    <a:pt x="104" y="16"/>
                  </a:lnTo>
                  <a:lnTo>
                    <a:pt x="101" y="14"/>
                  </a:lnTo>
                  <a:lnTo>
                    <a:pt x="101" y="1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26" name="Freeform 238"/>
            <p:cNvSpPr>
              <a:spLocks/>
            </p:cNvSpPr>
            <p:nvPr/>
          </p:nvSpPr>
          <p:spPr bwMode="auto">
            <a:xfrm>
              <a:off x="7267575" y="85725"/>
              <a:ext cx="193675" cy="96838"/>
            </a:xfrm>
            <a:custGeom>
              <a:avLst/>
              <a:gdLst>
                <a:gd name="T0" fmla="*/ 101 w 122"/>
                <a:gd name="T1" fmla="*/ 11 h 61"/>
                <a:gd name="T2" fmla="*/ 97 w 122"/>
                <a:gd name="T3" fmla="*/ 11 h 61"/>
                <a:gd name="T4" fmla="*/ 92 w 122"/>
                <a:gd name="T5" fmla="*/ 11 h 61"/>
                <a:gd name="T6" fmla="*/ 88 w 122"/>
                <a:gd name="T7" fmla="*/ 11 h 61"/>
                <a:gd name="T8" fmla="*/ 86 w 122"/>
                <a:gd name="T9" fmla="*/ 9 h 61"/>
                <a:gd name="T10" fmla="*/ 79 w 122"/>
                <a:gd name="T11" fmla="*/ 7 h 61"/>
                <a:gd name="T12" fmla="*/ 72 w 122"/>
                <a:gd name="T13" fmla="*/ 5 h 61"/>
                <a:gd name="T14" fmla="*/ 68 w 122"/>
                <a:gd name="T15" fmla="*/ 5 h 61"/>
                <a:gd name="T16" fmla="*/ 63 w 122"/>
                <a:gd name="T17" fmla="*/ 2 h 61"/>
                <a:gd name="T18" fmla="*/ 59 w 122"/>
                <a:gd name="T19" fmla="*/ 0 h 61"/>
                <a:gd name="T20" fmla="*/ 59 w 122"/>
                <a:gd name="T21" fmla="*/ 0 h 61"/>
                <a:gd name="T22" fmla="*/ 39 w 122"/>
                <a:gd name="T23" fmla="*/ 7 h 61"/>
                <a:gd name="T24" fmla="*/ 41 w 122"/>
                <a:gd name="T25" fmla="*/ 9 h 61"/>
                <a:gd name="T26" fmla="*/ 41 w 122"/>
                <a:gd name="T27" fmla="*/ 9 h 61"/>
                <a:gd name="T28" fmla="*/ 43 w 122"/>
                <a:gd name="T29" fmla="*/ 11 h 61"/>
                <a:gd name="T30" fmla="*/ 43 w 122"/>
                <a:gd name="T31" fmla="*/ 14 h 61"/>
                <a:gd name="T32" fmla="*/ 43 w 122"/>
                <a:gd name="T33" fmla="*/ 16 h 61"/>
                <a:gd name="T34" fmla="*/ 41 w 122"/>
                <a:gd name="T35" fmla="*/ 20 h 61"/>
                <a:gd name="T36" fmla="*/ 36 w 122"/>
                <a:gd name="T37" fmla="*/ 27 h 61"/>
                <a:gd name="T38" fmla="*/ 32 w 122"/>
                <a:gd name="T39" fmla="*/ 32 h 61"/>
                <a:gd name="T40" fmla="*/ 25 w 122"/>
                <a:gd name="T41" fmla="*/ 34 h 61"/>
                <a:gd name="T42" fmla="*/ 21 w 122"/>
                <a:gd name="T43" fmla="*/ 38 h 61"/>
                <a:gd name="T44" fmla="*/ 14 w 122"/>
                <a:gd name="T45" fmla="*/ 43 h 61"/>
                <a:gd name="T46" fmla="*/ 9 w 122"/>
                <a:gd name="T47" fmla="*/ 47 h 61"/>
                <a:gd name="T48" fmla="*/ 5 w 122"/>
                <a:gd name="T49" fmla="*/ 50 h 61"/>
                <a:gd name="T50" fmla="*/ 3 w 122"/>
                <a:gd name="T51" fmla="*/ 54 h 61"/>
                <a:gd name="T52" fmla="*/ 0 w 122"/>
                <a:gd name="T53" fmla="*/ 56 h 61"/>
                <a:gd name="T54" fmla="*/ 3 w 122"/>
                <a:gd name="T55" fmla="*/ 58 h 61"/>
                <a:gd name="T56" fmla="*/ 7 w 122"/>
                <a:gd name="T57" fmla="*/ 58 h 61"/>
                <a:gd name="T58" fmla="*/ 14 w 122"/>
                <a:gd name="T59" fmla="*/ 61 h 61"/>
                <a:gd name="T60" fmla="*/ 18 w 122"/>
                <a:gd name="T61" fmla="*/ 61 h 61"/>
                <a:gd name="T62" fmla="*/ 21 w 122"/>
                <a:gd name="T63" fmla="*/ 61 h 61"/>
                <a:gd name="T64" fmla="*/ 30 w 122"/>
                <a:gd name="T65" fmla="*/ 58 h 61"/>
                <a:gd name="T66" fmla="*/ 43 w 122"/>
                <a:gd name="T67" fmla="*/ 56 h 61"/>
                <a:gd name="T68" fmla="*/ 63 w 122"/>
                <a:gd name="T69" fmla="*/ 52 h 61"/>
                <a:gd name="T70" fmla="*/ 77 w 122"/>
                <a:gd name="T71" fmla="*/ 50 h 61"/>
                <a:gd name="T72" fmla="*/ 88 w 122"/>
                <a:gd name="T73" fmla="*/ 47 h 61"/>
                <a:gd name="T74" fmla="*/ 101 w 122"/>
                <a:gd name="T75" fmla="*/ 45 h 61"/>
                <a:gd name="T76" fmla="*/ 110 w 122"/>
                <a:gd name="T77" fmla="*/ 41 h 61"/>
                <a:gd name="T78" fmla="*/ 117 w 122"/>
                <a:gd name="T79" fmla="*/ 38 h 61"/>
                <a:gd name="T80" fmla="*/ 122 w 122"/>
                <a:gd name="T81" fmla="*/ 36 h 61"/>
                <a:gd name="T82" fmla="*/ 122 w 122"/>
                <a:gd name="T83" fmla="*/ 32 h 61"/>
                <a:gd name="T84" fmla="*/ 119 w 122"/>
                <a:gd name="T85" fmla="*/ 29 h 61"/>
                <a:gd name="T86" fmla="*/ 115 w 122"/>
                <a:gd name="T87" fmla="*/ 27 h 61"/>
                <a:gd name="T88" fmla="*/ 108 w 122"/>
                <a:gd name="T89" fmla="*/ 20 h 61"/>
                <a:gd name="T90" fmla="*/ 104 w 122"/>
                <a:gd name="T91" fmla="*/ 16 h 61"/>
                <a:gd name="T92" fmla="*/ 101 w 122"/>
                <a:gd name="T93" fmla="*/ 14 h 61"/>
                <a:gd name="T94" fmla="*/ 101 w 122"/>
                <a:gd name="T95" fmla="*/ 1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" h="61">
                  <a:moveTo>
                    <a:pt x="101" y="11"/>
                  </a:moveTo>
                  <a:lnTo>
                    <a:pt x="97" y="11"/>
                  </a:lnTo>
                  <a:lnTo>
                    <a:pt x="92" y="11"/>
                  </a:lnTo>
                  <a:lnTo>
                    <a:pt x="88" y="11"/>
                  </a:lnTo>
                  <a:lnTo>
                    <a:pt x="86" y="9"/>
                  </a:lnTo>
                  <a:lnTo>
                    <a:pt x="79" y="7"/>
                  </a:lnTo>
                  <a:lnTo>
                    <a:pt x="72" y="5"/>
                  </a:lnTo>
                  <a:lnTo>
                    <a:pt x="68" y="5"/>
                  </a:lnTo>
                  <a:lnTo>
                    <a:pt x="63" y="2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39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3" y="14"/>
                  </a:lnTo>
                  <a:lnTo>
                    <a:pt x="43" y="16"/>
                  </a:lnTo>
                  <a:lnTo>
                    <a:pt x="41" y="20"/>
                  </a:lnTo>
                  <a:lnTo>
                    <a:pt x="36" y="27"/>
                  </a:lnTo>
                  <a:lnTo>
                    <a:pt x="32" y="32"/>
                  </a:lnTo>
                  <a:lnTo>
                    <a:pt x="25" y="34"/>
                  </a:lnTo>
                  <a:lnTo>
                    <a:pt x="21" y="38"/>
                  </a:lnTo>
                  <a:lnTo>
                    <a:pt x="14" y="43"/>
                  </a:lnTo>
                  <a:lnTo>
                    <a:pt x="9" y="47"/>
                  </a:lnTo>
                  <a:lnTo>
                    <a:pt x="5" y="50"/>
                  </a:lnTo>
                  <a:lnTo>
                    <a:pt x="3" y="54"/>
                  </a:lnTo>
                  <a:lnTo>
                    <a:pt x="0" y="56"/>
                  </a:lnTo>
                  <a:lnTo>
                    <a:pt x="3" y="58"/>
                  </a:lnTo>
                  <a:lnTo>
                    <a:pt x="7" y="58"/>
                  </a:lnTo>
                  <a:lnTo>
                    <a:pt x="14" y="61"/>
                  </a:lnTo>
                  <a:lnTo>
                    <a:pt x="18" y="61"/>
                  </a:lnTo>
                  <a:lnTo>
                    <a:pt x="21" y="61"/>
                  </a:lnTo>
                  <a:lnTo>
                    <a:pt x="30" y="58"/>
                  </a:lnTo>
                  <a:lnTo>
                    <a:pt x="43" y="56"/>
                  </a:lnTo>
                  <a:lnTo>
                    <a:pt x="63" y="52"/>
                  </a:lnTo>
                  <a:lnTo>
                    <a:pt x="77" y="50"/>
                  </a:lnTo>
                  <a:lnTo>
                    <a:pt x="88" y="47"/>
                  </a:lnTo>
                  <a:lnTo>
                    <a:pt x="101" y="45"/>
                  </a:lnTo>
                  <a:lnTo>
                    <a:pt x="110" y="41"/>
                  </a:lnTo>
                  <a:lnTo>
                    <a:pt x="117" y="38"/>
                  </a:lnTo>
                  <a:lnTo>
                    <a:pt x="122" y="36"/>
                  </a:lnTo>
                  <a:lnTo>
                    <a:pt x="122" y="32"/>
                  </a:lnTo>
                  <a:lnTo>
                    <a:pt x="119" y="29"/>
                  </a:lnTo>
                  <a:lnTo>
                    <a:pt x="115" y="27"/>
                  </a:lnTo>
                  <a:lnTo>
                    <a:pt x="108" y="20"/>
                  </a:lnTo>
                  <a:lnTo>
                    <a:pt x="104" y="16"/>
                  </a:lnTo>
                  <a:lnTo>
                    <a:pt x="101" y="14"/>
                  </a:lnTo>
                  <a:lnTo>
                    <a:pt x="101" y="1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27" name="Freeform 239"/>
            <p:cNvSpPr>
              <a:spLocks/>
            </p:cNvSpPr>
            <p:nvPr/>
          </p:nvSpPr>
          <p:spPr bwMode="auto">
            <a:xfrm>
              <a:off x="8478838" y="309562"/>
              <a:ext cx="249238" cy="79375"/>
            </a:xfrm>
            <a:custGeom>
              <a:avLst/>
              <a:gdLst>
                <a:gd name="T0" fmla="*/ 72 w 157"/>
                <a:gd name="T1" fmla="*/ 16 h 50"/>
                <a:gd name="T2" fmla="*/ 72 w 157"/>
                <a:gd name="T3" fmla="*/ 16 h 50"/>
                <a:gd name="T4" fmla="*/ 67 w 157"/>
                <a:gd name="T5" fmla="*/ 14 h 50"/>
                <a:gd name="T6" fmla="*/ 63 w 157"/>
                <a:gd name="T7" fmla="*/ 12 h 50"/>
                <a:gd name="T8" fmla="*/ 54 w 157"/>
                <a:gd name="T9" fmla="*/ 9 h 50"/>
                <a:gd name="T10" fmla="*/ 47 w 157"/>
                <a:gd name="T11" fmla="*/ 7 h 50"/>
                <a:gd name="T12" fmla="*/ 40 w 157"/>
                <a:gd name="T13" fmla="*/ 5 h 50"/>
                <a:gd name="T14" fmla="*/ 34 w 157"/>
                <a:gd name="T15" fmla="*/ 3 h 50"/>
                <a:gd name="T16" fmla="*/ 27 w 157"/>
                <a:gd name="T17" fmla="*/ 0 h 50"/>
                <a:gd name="T18" fmla="*/ 22 w 157"/>
                <a:gd name="T19" fmla="*/ 0 h 50"/>
                <a:gd name="T20" fmla="*/ 18 w 157"/>
                <a:gd name="T21" fmla="*/ 0 h 50"/>
                <a:gd name="T22" fmla="*/ 13 w 157"/>
                <a:gd name="T23" fmla="*/ 5 h 50"/>
                <a:gd name="T24" fmla="*/ 11 w 157"/>
                <a:gd name="T25" fmla="*/ 12 h 50"/>
                <a:gd name="T26" fmla="*/ 7 w 157"/>
                <a:gd name="T27" fmla="*/ 21 h 50"/>
                <a:gd name="T28" fmla="*/ 4 w 157"/>
                <a:gd name="T29" fmla="*/ 25 h 50"/>
                <a:gd name="T30" fmla="*/ 2 w 157"/>
                <a:gd name="T31" fmla="*/ 32 h 50"/>
                <a:gd name="T32" fmla="*/ 0 w 157"/>
                <a:gd name="T33" fmla="*/ 36 h 50"/>
                <a:gd name="T34" fmla="*/ 2 w 157"/>
                <a:gd name="T35" fmla="*/ 41 h 50"/>
                <a:gd name="T36" fmla="*/ 4 w 157"/>
                <a:gd name="T37" fmla="*/ 43 h 50"/>
                <a:gd name="T38" fmla="*/ 11 w 157"/>
                <a:gd name="T39" fmla="*/ 45 h 50"/>
                <a:gd name="T40" fmla="*/ 20 w 157"/>
                <a:gd name="T41" fmla="*/ 47 h 50"/>
                <a:gd name="T42" fmla="*/ 27 w 157"/>
                <a:gd name="T43" fmla="*/ 50 h 50"/>
                <a:gd name="T44" fmla="*/ 36 w 157"/>
                <a:gd name="T45" fmla="*/ 50 h 50"/>
                <a:gd name="T46" fmla="*/ 47 w 157"/>
                <a:gd name="T47" fmla="*/ 47 h 50"/>
                <a:gd name="T48" fmla="*/ 58 w 157"/>
                <a:gd name="T49" fmla="*/ 45 h 50"/>
                <a:gd name="T50" fmla="*/ 65 w 157"/>
                <a:gd name="T51" fmla="*/ 43 h 50"/>
                <a:gd name="T52" fmla="*/ 69 w 157"/>
                <a:gd name="T53" fmla="*/ 43 h 50"/>
                <a:gd name="T54" fmla="*/ 83 w 157"/>
                <a:gd name="T55" fmla="*/ 41 h 50"/>
                <a:gd name="T56" fmla="*/ 103 w 157"/>
                <a:gd name="T57" fmla="*/ 43 h 50"/>
                <a:gd name="T58" fmla="*/ 114 w 157"/>
                <a:gd name="T59" fmla="*/ 41 h 50"/>
                <a:gd name="T60" fmla="*/ 123 w 157"/>
                <a:gd name="T61" fmla="*/ 39 h 50"/>
                <a:gd name="T62" fmla="*/ 128 w 157"/>
                <a:gd name="T63" fmla="*/ 36 h 50"/>
                <a:gd name="T64" fmla="*/ 132 w 157"/>
                <a:gd name="T65" fmla="*/ 34 h 50"/>
                <a:gd name="T66" fmla="*/ 137 w 157"/>
                <a:gd name="T67" fmla="*/ 34 h 50"/>
                <a:gd name="T68" fmla="*/ 143 w 157"/>
                <a:gd name="T69" fmla="*/ 34 h 50"/>
                <a:gd name="T70" fmla="*/ 148 w 157"/>
                <a:gd name="T71" fmla="*/ 34 h 50"/>
                <a:gd name="T72" fmla="*/ 150 w 157"/>
                <a:gd name="T73" fmla="*/ 34 h 50"/>
                <a:gd name="T74" fmla="*/ 155 w 157"/>
                <a:gd name="T75" fmla="*/ 32 h 50"/>
                <a:gd name="T76" fmla="*/ 157 w 157"/>
                <a:gd name="T77" fmla="*/ 27 h 50"/>
                <a:gd name="T78" fmla="*/ 157 w 157"/>
                <a:gd name="T79" fmla="*/ 21 h 50"/>
                <a:gd name="T80" fmla="*/ 157 w 157"/>
                <a:gd name="T81" fmla="*/ 16 h 50"/>
                <a:gd name="T82" fmla="*/ 157 w 157"/>
                <a:gd name="T83" fmla="*/ 12 h 50"/>
                <a:gd name="T84" fmla="*/ 152 w 157"/>
                <a:gd name="T85" fmla="*/ 9 h 50"/>
                <a:gd name="T86" fmla="*/ 148 w 157"/>
                <a:gd name="T87" fmla="*/ 9 h 50"/>
                <a:gd name="T88" fmla="*/ 139 w 157"/>
                <a:gd name="T89" fmla="*/ 9 h 50"/>
                <a:gd name="T90" fmla="*/ 121 w 157"/>
                <a:gd name="T91" fmla="*/ 9 h 50"/>
                <a:gd name="T92" fmla="*/ 108 w 157"/>
                <a:gd name="T93" fmla="*/ 12 h 50"/>
                <a:gd name="T94" fmla="*/ 99 w 157"/>
                <a:gd name="T95" fmla="*/ 9 h 50"/>
                <a:gd name="T96" fmla="*/ 92 w 157"/>
                <a:gd name="T97" fmla="*/ 5 h 50"/>
                <a:gd name="T98" fmla="*/ 90 w 157"/>
                <a:gd name="T99" fmla="*/ 3 h 50"/>
                <a:gd name="T100" fmla="*/ 87 w 157"/>
                <a:gd name="T101" fmla="*/ 3 h 50"/>
                <a:gd name="T102" fmla="*/ 87 w 157"/>
                <a:gd name="T103" fmla="*/ 0 h 50"/>
                <a:gd name="T104" fmla="*/ 87 w 157"/>
                <a:gd name="T105" fmla="*/ 0 h 50"/>
                <a:gd name="T106" fmla="*/ 72 w 157"/>
                <a:gd name="T107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7" h="50">
                  <a:moveTo>
                    <a:pt x="72" y="16"/>
                  </a:moveTo>
                  <a:lnTo>
                    <a:pt x="72" y="16"/>
                  </a:lnTo>
                  <a:lnTo>
                    <a:pt x="67" y="14"/>
                  </a:lnTo>
                  <a:lnTo>
                    <a:pt x="63" y="12"/>
                  </a:lnTo>
                  <a:lnTo>
                    <a:pt x="54" y="9"/>
                  </a:lnTo>
                  <a:lnTo>
                    <a:pt x="47" y="7"/>
                  </a:lnTo>
                  <a:lnTo>
                    <a:pt x="40" y="5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5"/>
                  </a:lnTo>
                  <a:lnTo>
                    <a:pt x="11" y="12"/>
                  </a:lnTo>
                  <a:lnTo>
                    <a:pt x="7" y="21"/>
                  </a:lnTo>
                  <a:lnTo>
                    <a:pt x="4" y="25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11" y="45"/>
                  </a:lnTo>
                  <a:lnTo>
                    <a:pt x="20" y="47"/>
                  </a:lnTo>
                  <a:lnTo>
                    <a:pt x="27" y="50"/>
                  </a:lnTo>
                  <a:lnTo>
                    <a:pt x="36" y="50"/>
                  </a:lnTo>
                  <a:lnTo>
                    <a:pt x="47" y="47"/>
                  </a:lnTo>
                  <a:lnTo>
                    <a:pt x="58" y="45"/>
                  </a:lnTo>
                  <a:lnTo>
                    <a:pt x="65" y="43"/>
                  </a:lnTo>
                  <a:lnTo>
                    <a:pt x="69" y="43"/>
                  </a:lnTo>
                  <a:lnTo>
                    <a:pt x="83" y="41"/>
                  </a:lnTo>
                  <a:lnTo>
                    <a:pt x="103" y="43"/>
                  </a:lnTo>
                  <a:lnTo>
                    <a:pt x="114" y="41"/>
                  </a:lnTo>
                  <a:lnTo>
                    <a:pt x="123" y="39"/>
                  </a:lnTo>
                  <a:lnTo>
                    <a:pt x="128" y="36"/>
                  </a:lnTo>
                  <a:lnTo>
                    <a:pt x="132" y="34"/>
                  </a:lnTo>
                  <a:lnTo>
                    <a:pt x="137" y="34"/>
                  </a:lnTo>
                  <a:lnTo>
                    <a:pt x="143" y="34"/>
                  </a:lnTo>
                  <a:lnTo>
                    <a:pt x="148" y="34"/>
                  </a:lnTo>
                  <a:lnTo>
                    <a:pt x="150" y="34"/>
                  </a:lnTo>
                  <a:lnTo>
                    <a:pt x="155" y="32"/>
                  </a:lnTo>
                  <a:lnTo>
                    <a:pt x="157" y="27"/>
                  </a:lnTo>
                  <a:lnTo>
                    <a:pt x="157" y="21"/>
                  </a:lnTo>
                  <a:lnTo>
                    <a:pt x="157" y="16"/>
                  </a:lnTo>
                  <a:lnTo>
                    <a:pt x="157" y="12"/>
                  </a:lnTo>
                  <a:lnTo>
                    <a:pt x="152" y="9"/>
                  </a:lnTo>
                  <a:lnTo>
                    <a:pt x="148" y="9"/>
                  </a:lnTo>
                  <a:lnTo>
                    <a:pt x="139" y="9"/>
                  </a:lnTo>
                  <a:lnTo>
                    <a:pt x="121" y="9"/>
                  </a:lnTo>
                  <a:lnTo>
                    <a:pt x="108" y="12"/>
                  </a:lnTo>
                  <a:lnTo>
                    <a:pt x="99" y="9"/>
                  </a:lnTo>
                  <a:lnTo>
                    <a:pt x="92" y="5"/>
                  </a:lnTo>
                  <a:lnTo>
                    <a:pt x="90" y="3"/>
                  </a:lnTo>
                  <a:lnTo>
                    <a:pt x="87" y="3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72" y="1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28" name="Freeform 240"/>
            <p:cNvSpPr>
              <a:spLocks/>
            </p:cNvSpPr>
            <p:nvPr/>
          </p:nvSpPr>
          <p:spPr bwMode="auto">
            <a:xfrm>
              <a:off x="8478838" y="309562"/>
              <a:ext cx="249238" cy="79375"/>
            </a:xfrm>
            <a:custGeom>
              <a:avLst/>
              <a:gdLst>
                <a:gd name="T0" fmla="*/ 72 w 157"/>
                <a:gd name="T1" fmla="*/ 16 h 50"/>
                <a:gd name="T2" fmla="*/ 72 w 157"/>
                <a:gd name="T3" fmla="*/ 16 h 50"/>
                <a:gd name="T4" fmla="*/ 67 w 157"/>
                <a:gd name="T5" fmla="*/ 14 h 50"/>
                <a:gd name="T6" fmla="*/ 63 w 157"/>
                <a:gd name="T7" fmla="*/ 12 h 50"/>
                <a:gd name="T8" fmla="*/ 54 w 157"/>
                <a:gd name="T9" fmla="*/ 9 h 50"/>
                <a:gd name="T10" fmla="*/ 47 w 157"/>
                <a:gd name="T11" fmla="*/ 7 h 50"/>
                <a:gd name="T12" fmla="*/ 40 w 157"/>
                <a:gd name="T13" fmla="*/ 5 h 50"/>
                <a:gd name="T14" fmla="*/ 34 w 157"/>
                <a:gd name="T15" fmla="*/ 3 h 50"/>
                <a:gd name="T16" fmla="*/ 27 w 157"/>
                <a:gd name="T17" fmla="*/ 0 h 50"/>
                <a:gd name="T18" fmla="*/ 22 w 157"/>
                <a:gd name="T19" fmla="*/ 0 h 50"/>
                <a:gd name="T20" fmla="*/ 18 w 157"/>
                <a:gd name="T21" fmla="*/ 0 h 50"/>
                <a:gd name="T22" fmla="*/ 13 w 157"/>
                <a:gd name="T23" fmla="*/ 5 h 50"/>
                <a:gd name="T24" fmla="*/ 11 w 157"/>
                <a:gd name="T25" fmla="*/ 12 h 50"/>
                <a:gd name="T26" fmla="*/ 7 w 157"/>
                <a:gd name="T27" fmla="*/ 21 h 50"/>
                <a:gd name="T28" fmla="*/ 4 w 157"/>
                <a:gd name="T29" fmla="*/ 25 h 50"/>
                <a:gd name="T30" fmla="*/ 2 w 157"/>
                <a:gd name="T31" fmla="*/ 32 h 50"/>
                <a:gd name="T32" fmla="*/ 0 w 157"/>
                <a:gd name="T33" fmla="*/ 36 h 50"/>
                <a:gd name="T34" fmla="*/ 2 w 157"/>
                <a:gd name="T35" fmla="*/ 41 h 50"/>
                <a:gd name="T36" fmla="*/ 4 w 157"/>
                <a:gd name="T37" fmla="*/ 43 h 50"/>
                <a:gd name="T38" fmla="*/ 11 w 157"/>
                <a:gd name="T39" fmla="*/ 45 h 50"/>
                <a:gd name="T40" fmla="*/ 20 w 157"/>
                <a:gd name="T41" fmla="*/ 47 h 50"/>
                <a:gd name="T42" fmla="*/ 27 w 157"/>
                <a:gd name="T43" fmla="*/ 50 h 50"/>
                <a:gd name="T44" fmla="*/ 36 w 157"/>
                <a:gd name="T45" fmla="*/ 50 h 50"/>
                <a:gd name="T46" fmla="*/ 47 w 157"/>
                <a:gd name="T47" fmla="*/ 47 h 50"/>
                <a:gd name="T48" fmla="*/ 58 w 157"/>
                <a:gd name="T49" fmla="*/ 45 h 50"/>
                <a:gd name="T50" fmla="*/ 65 w 157"/>
                <a:gd name="T51" fmla="*/ 43 h 50"/>
                <a:gd name="T52" fmla="*/ 69 w 157"/>
                <a:gd name="T53" fmla="*/ 43 h 50"/>
                <a:gd name="T54" fmla="*/ 83 w 157"/>
                <a:gd name="T55" fmla="*/ 41 h 50"/>
                <a:gd name="T56" fmla="*/ 103 w 157"/>
                <a:gd name="T57" fmla="*/ 43 h 50"/>
                <a:gd name="T58" fmla="*/ 114 w 157"/>
                <a:gd name="T59" fmla="*/ 41 h 50"/>
                <a:gd name="T60" fmla="*/ 123 w 157"/>
                <a:gd name="T61" fmla="*/ 39 h 50"/>
                <a:gd name="T62" fmla="*/ 128 w 157"/>
                <a:gd name="T63" fmla="*/ 36 h 50"/>
                <a:gd name="T64" fmla="*/ 132 w 157"/>
                <a:gd name="T65" fmla="*/ 34 h 50"/>
                <a:gd name="T66" fmla="*/ 137 w 157"/>
                <a:gd name="T67" fmla="*/ 34 h 50"/>
                <a:gd name="T68" fmla="*/ 143 w 157"/>
                <a:gd name="T69" fmla="*/ 34 h 50"/>
                <a:gd name="T70" fmla="*/ 148 w 157"/>
                <a:gd name="T71" fmla="*/ 34 h 50"/>
                <a:gd name="T72" fmla="*/ 150 w 157"/>
                <a:gd name="T73" fmla="*/ 34 h 50"/>
                <a:gd name="T74" fmla="*/ 155 w 157"/>
                <a:gd name="T75" fmla="*/ 32 h 50"/>
                <a:gd name="T76" fmla="*/ 157 w 157"/>
                <a:gd name="T77" fmla="*/ 27 h 50"/>
                <a:gd name="T78" fmla="*/ 157 w 157"/>
                <a:gd name="T79" fmla="*/ 21 h 50"/>
                <a:gd name="T80" fmla="*/ 157 w 157"/>
                <a:gd name="T81" fmla="*/ 16 h 50"/>
                <a:gd name="T82" fmla="*/ 157 w 157"/>
                <a:gd name="T83" fmla="*/ 12 h 50"/>
                <a:gd name="T84" fmla="*/ 152 w 157"/>
                <a:gd name="T85" fmla="*/ 9 h 50"/>
                <a:gd name="T86" fmla="*/ 148 w 157"/>
                <a:gd name="T87" fmla="*/ 9 h 50"/>
                <a:gd name="T88" fmla="*/ 139 w 157"/>
                <a:gd name="T89" fmla="*/ 9 h 50"/>
                <a:gd name="T90" fmla="*/ 121 w 157"/>
                <a:gd name="T91" fmla="*/ 9 h 50"/>
                <a:gd name="T92" fmla="*/ 108 w 157"/>
                <a:gd name="T93" fmla="*/ 12 h 50"/>
                <a:gd name="T94" fmla="*/ 99 w 157"/>
                <a:gd name="T95" fmla="*/ 9 h 50"/>
                <a:gd name="T96" fmla="*/ 92 w 157"/>
                <a:gd name="T97" fmla="*/ 5 h 50"/>
                <a:gd name="T98" fmla="*/ 90 w 157"/>
                <a:gd name="T99" fmla="*/ 3 h 50"/>
                <a:gd name="T100" fmla="*/ 87 w 157"/>
                <a:gd name="T101" fmla="*/ 3 h 50"/>
                <a:gd name="T102" fmla="*/ 87 w 157"/>
                <a:gd name="T103" fmla="*/ 0 h 50"/>
                <a:gd name="T104" fmla="*/ 87 w 157"/>
                <a:gd name="T105" fmla="*/ 0 h 50"/>
                <a:gd name="T106" fmla="*/ 72 w 157"/>
                <a:gd name="T107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7" h="50">
                  <a:moveTo>
                    <a:pt x="72" y="16"/>
                  </a:moveTo>
                  <a:lnTo>
                    <a:pt x="72" y="16"/>
                  </a:lnTo>
                  <a:lnTo>
                    <a:pt x="67" y="14"/>
                  </a:lnTo>
                  <a:lnTo>
                    <a:pt x="63" y="12"/>
                  </a:lnTo>
                  <a:lnTo>
                    <a:pt x="54" y="9"/>
                  </a:lnTo>
                  <a:lnTo>
                    <a:pt x="47" y="7"/>
                  </a:lnTo>
                  <a:lnTo>
                    <a:pt x="40" y="5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5"/>
                  </a:lnTo>
                  <a:lnTo>
                    <a:pt x="11" y="12"/>
                  </a:lnTo>
                  <a:lnTo>
                    <a:pt x="7" y="21"/>
                  </a:lnTo>
                  <a:lnTo>
                    <a:pt x="4" y="25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11" y="45"/>
                  </a:lnTo>
                  <a:lnTo>
                    <a:pt x="20" y="47"/>
                  </a:lnTo>
                  <a:lnTo>
                    <a:pt x="27" y="50"/>
                  </a:lnTo>
                  <a:lnTo>
                    <a:pt x="36" y="50"/>
                  </a:lnTo>
                  <a:lnTo>
                    <a:pt x="47" y="47"/>
                  </a:lnTo>
                  <a:lnTo>
                    <a:pt x="58" y="45"/>
                  </a:lnTo>
                  <a:lnTo>
                    <a:pt x="65" y="43"/>
                  </a:lnTo>
                  <a:lnTo>
                    <a:pt x="69" y="43"/>
                  </a:lnTo>
                  <a:lnTo>
                    <a:pt x="83" y="41"/>
                  </a:lnTo>
                  <a:lnTo>
                    <a:pt x="103" y="43"/>
                  </a:lnTo>
                  <a:lnTo>
                    <a:pt x="114" y="41"/>
                  </a:lnTo>
                  <a:lnTo>
                    <a:pt x="123" y="39"/>
                  </a:lnTo>
                  <a:lnTo>
                    <a:pt x="128" y="36"/>
                  </a:lnTo>
                  <a:lnTo>
                    <a:pt x="132" y="34"/>
                  </a:lnTo>
                  <a:lnTo>
                    <a:pt x="137" y="34"/>
                  </a:lnTo>
                  <a:lnTo>
                    <a:pt x="143" y="34"/>
                  </a:lnTo>
                  <a:lnTo>
                    <a:pt x="148" y="34"/>
                  </a:lnTo>
                  <a:lnTo>
                    <a:pt x="150" y="34"/>
                  </a:lnTo>
                  <a:lnTo>
                    <a:pt x="155" y="32"/>
                  </a:lnTo>
                  <a:lnTo>
                    <a:pt x="157" y="27"/>
                  </a:lnTo>
                  <a:lnTo>
                    <a:pt x="157" y="21"/>
                  </a:lnTo>
                  <a:lnTo>
                    <a:pt x="157" y="16"/>
                  </a:lnTo>
                  <a:lnTo>
                    <a:pt x="157" y="12"/>
                  </a:lnTo>
                  <a:lnTo>
                    <a:pt x="152" y="9"/>
                  </a:lnTo>
                  <a:lnTo>
                    <a:pt x="148" y="9"/>
                  </a:lnTo>
                  <a:lnTo>
                    <a:pt x="139" y="9"/>
                  </a:lnTo>
                  <a:lnTo>
                    <a:pt x="121" y="9"/>
                  </a:lnTo>
                  <a:lnTo>
                    <a:pt x="108" y="12"/>
                  </a:lnTo>
                  <a:lnTo>
                    <a:pt x="99" y="9"/>
                  </a:lnTo>
                  <a:lnTo>
                    <a:pt x="92" y="5"/>
                  </a:lnTo>
                  <a:lnTo>
                    <a:pt x="90" y="3"/>
                  </a:lnTo>
                  <a:lnTo>
                    <a:pt x="87" y="3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72" y="1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29" name="Freeform 241"/>
            <p:cNvSpPr>
              <a:spLocks/>
            </p:cNvSpPr>
            <p:nvPr/>
          </p:nvSpPr>
          <p:spPr bwMode="auto">
            <a:xfrm>
              <a:off x="8770938" y="357187"/>
              <a:ext cx="138113" cy="38100"/>
            </a:xfrm>
            <a:custGeom>
              <a:avLst/>
              <a:gdLst>
                <a:gd name="T0" fmla="*/ 15 w 87"/>
                <a:gd name="T1" fmla="*/ 0 h 24"/>
                <a:gd name="T2" fmla="*/ 11 w 87"/>
                <a:gd name="T3" fmla="*/ 0 h 24"/>
                <a:gd name="T4" fmla="*/ 7 w 87"/>
                <a:gd name="T5" fmla="*/ 2 h 24"/>
                <a:gd name="T6" fmla="*/ 4 w 87"/>
                <a:gd name="T7" fmla="*/ 2 h 24"/>
                <a:gd name="T8" fmla="*/ 2 w 87"/>
                <a:gd name="T9" fmla="*/ 4 h 24"/>
                <a:gd name="T10" fmla="*/ 2 w 87"/>
                <a:gd name="T11" fmla="*/ 6 h 24"/>
                <a:gd name="T12" fmla="*/ 2 w 87"/>
                <a:gd name="T13" fmla="*/ 9 h 24"/>
                <a:gd name="T14" fmla="*/ 2 w 87"/>
                <a:gd name="T15" fmla="*/ 9 h 24"/>
                <a:gd name="T16" fmla="*/ 0 w 87"/>
                <a:gd name="T17" fmla="*/ 9 h 24"/>
                <a:gd name="T18" fmla="*/ 0 w 87"/>
                <a:gd name="T19" fmla="*/ 11 h 24"/>
                <a:gd name="T20" fmla="*/ 0 w 87"/>
                <a:gd name="T21" fmla="*/ 13 h 24"/>
                <a:gd name="T22" fmla="*/ 0 w 87"/>
                <a:gd name="T23" fmla="*/ 15 h 24"/>
                <a:gd name="T24" fmla="*/ 2 w 87"/>
                <a:gd name="T25" fmla="*/ 17 h 24"/>
                <a:gd name="T26" fmla="*/ 4 w 87"/>
                <a:gd name="T27" fmla="*/ 20 h 24"/>
                <a:gd name="T28" fmla="*/ 11 w 87"/>
                <a:gd name="T29" fmla="*/ 20 h 24"/>
                <a:gd name="T30" fmla="*/ 18 w 87"/>
                <a:gd name="T31" fmla="*/ 22 h 24"/>
                <a:gd name="T32" fmla="*/ 27 w 87"/>
                <a:gd name="T33" fmla="*/ 22 h 24"/>
                <a:gd name="T34" fmla="*/ 47 w 87"/>
                <a:gd name="T35" fmla="*/ 22 h 24"/>
                <a:gd name="T36" fmla="*/ 60 w 87"/>
                <a:gd name="T37" fmla="*/ 24 h 24"/>
                <a:gd name="T38" fmla="*/ 69 w 87"/>
                <a:gd name="T39" fmla="*/ 24 h 24"/>
                <a:gd name="T40" fmla="*/ 78 w 87"/>
                <a:gd name="T41" fmla="*/ 22 h 24"/>
                <a:gd name="T42" fmla="*/ 83 w 87"/>
                <a:gd name="T43" fmla="*/ 20 h 24"/>
                <a:gd name="T44" fmla="*/ 85 w 87"/>
                <a:gd name="T45" fmla="*/ 17 h 24"/>
                <a:gd name="T46" fmla="*/ 87 w 87"/>
                <a:gd name="T47" fmla="*/ 13 h 24"/>
                <a:gd name="T48" fmla="*/ 85 w 87"/>
                <a:gd name="T49" fmla="*/ 11 h 24"/>
                <a:gd name="T50" fmla="*/ 83 w 87"/>
                <a:gd name="T51" fmla="*/ 6 h 24"/>
                <a:gd name="T52" fmla="*/ 78 w 87"/>
                <a:gd name="T53" fmla="*/ 4 h 24"/>
                <a:gd name="T54" fmla="*/ 69 w 87"/>
                <a:gd name="T55" fmla="*/ 4 h 24"/>
                <a:gd name="T56" fmla="*/ 40 w 87"/>
                <a:gd name="T57" fmla="*/ 4 h 24"/>
                <a:gd name="T58" fmla="*/ 33 w 87"/>
                <a:gd name="T59" fmla="*/ 4 h 24"/>
                <a:gd name="T60" fmla="*/ 27 w 87"/>
                <a:gd name="T61" fmla="*/ 2 h 24"/>
                <a:gd name="T62" fmla="*/ 20 w 87"/>
                <a:gd name="T63" fmla="*/ 2 h 24"/>
                <a:gd name="T64" fmla="*/ 18 w 87"/>
                <a:gd name="T65" fmla="*/ 2 h 24"/>
                <a:gd name="T66" fmla="*/ 15 w 87"/>
                <a:gd name="T6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24">
                  <a:moveTo>
                    <a:pt x="15" y="0"/>
                  </a:moveTo>
                  <a:lnTo>
                    <a:pt x="11" y="0"/>
                  </a:lnTo>
                  <a:lnTo>
                    <a:pt x="7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4" y="20"/>
                  </a:lnTo>
                  <a:lnTo>
                    <a:pt x="11" y="20"/>
                  </a:lnTo>
                  <a:lnTo>
                    <a:pt x="18" y="22"/>
                  </a:lnTo>
                  <a:lnTo>
                    <a:pt x="27" y="22"/>
                  </a:lnTo>
                  <a:lnTo>
                    <a:pt x="47" y="22"/>
                  </a:lnTo>
                  <a:lnTo>
                    <a:pt x="60" y="24"/>
                  </a:lnTo>
                  <a:lnTo>
                    <a:pt x="69" y="24"/>
                  </a:lnTo>
                  <a:lnTo>
                    <a:pt x="78" y="22"/>
                  </a:lnTo>
                  <a:lnTo>
                    <a:pt x="83" y="20"/>
                  </a:lnTo>
                  <a:lnTo>
                    <a:pt x="85" y="17"/>
                  </a:lnTo>
                  <a:lnTo>
                    <a:pt x="87" y="13"/>
                  </a:lnTo>
                  <a:lnTo>
                    <a:pt x="85" y="11"/>
                  </a:lnTo>
                  <a:lnTo>
                    <a:pt x="83" y="6"/>
                  </a:lnTo>
                  <a:lnTo>
                    <a:pt x="78" y="4"/>
                  </a:lnTo>
                  <a:lnTo>
                    <a:pt x="69" y="4"/>
                  </a:lnTo>
                  <a:lnTo>
                    <a:pt x="40" y="4"/>
                  </a:lnTo>
                  <a:lnTo>
                    <a:pt x="33" y="4"/>
                  </a:lnTo>
                  <a:lnTo>
                    <a:pt x="27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30" name="Freeform 242"/>
            <p:cNvSpPr>
              <a:spLocks/>
            </p:cNvSpPr>
            <p:nvPr/>
          </p:nvSpPr>
          <p:spPr bwMode="auto">
            <a:xfrm>
              <a:off x="8770938" y="357187"/>
              <a:ext cx="138113" cy="38100"/>
            </a:xfrm>
            <a:custGeom>
              <a:avLst/>
              <a:gdLst>
                <a:gd name="T0" fmla="*/ 15 w 87"/>
                <a:gd name="T1" fmla="*/ 0 h 24"/>
                <a:gd name="T2" fmla="*/ 11 w 87"/>
                <a:gd name="T3" fmla="*/ 0 h 24"/>
                <a:gd name="T4" fmla="*/ 7 w 87"/>
                <a:gd name="T5" fmla="*/ 2 h 24"/>
                <a:gd name="T6" fmla="*/ 4 w 87"/>
                <a:gd name="T7" fmla="*/ 2 h 24"/>
                <a:gd name="T8" fmla="*/ 2 w 87"/>
                <a:gd name="T9" fmla="*/ 4 h 24"/>
                <a:gd name="T10" fmla="*/ 2 w 87"/>
                <a:gd name="T11" fmla="*/ 6 h 24"/>
                <a:gd name="T12" fmla="*/ 2 w 87"/>
                <a:gd name="T13" fmla="*/ 9 h 24"/>
                <a:gd name="T14" fmla="*/ 2 w 87"/>
                <a:gd name="T15" fmla="*/ 9 h 24"/>
                <a:gd name="T16" fmla="*/ 0 w 87"/>
                <a:gd name="T17" fmla="*/ 9 h 24"/>
                <a:gd name="T18" fmla="*/ 0 w 87"/>
                <a:gd name="T19" fmla="*/ 11 h 24"/>
                <a:gd name="T20" fmla="*/ 0 w 87"/>
                <a:gd name="T21" fmla="*/ 13 h 24"/>
                <a:gd name="T22" fmla="*/ 0 w 87"/>
                <a:gd name="T23" fmla="*/ 15 h 24"/>
                <a:gd name="T24" fmla="*/ 2 w 87"/>
                <a:gd name="T25" fmla="*/ 17 h 24"/>
                <a:gd name="T26" fmla="*/ 4 w 87"/>
                <a:gd name="T27" fmla="*/ 20 h 24"/>
                <a:gd name="T28" fmla="*/ 11 w 87"/>
                <a:gd name="T29" fmla="*/ 20 h 24"/>
                <a:gd name="T30" fmla="*/ 18 w 87"/>
                <a:gd name="T31" fmla="*/ 22 h 24"/>
                <a:gd name="T32" fmla="*/ 27 w 87"/>
                <a:gd name="T33" fmla="*/ 22 h 24"/>
                <a:gd name="T34" fmla="*/ 47 w 87"/>
                <a:gd name="T35" fmla="*/ 22 h 24"/>
                <a:gd name="T36" fmla="*/ 60 w 87"/>
                <a:gd name="T37" fmla="*/ 24 h 24"/>
                <a:gd name="T38" fmla="*/ 69 w 87"/>
                <a:gd name="T39" fmla="*/ 24 h 24"/>
                <a:gd name="T40" fmla="*/ 78 w 87"/>
                <a:gd name="T41" fmla="*/ 22 h 24"/>
                <a:gd name="T42" fmla="*/ 83 w 87"/>
                <a:gd name="T43" fmla="*/ 20 h 24"/>
                <a:gd name="T44" fmla="*/ 85 w 87"/>
                <a:gd name="T45" fmla="*/ 17 h 24"/>
                <a:gd name="T46" fmla="*/ 87 w 87"/>
                <a:gd name="T47" fmla="*/ 13 h 24"/>
                <a:gd name="T48" fmla="*/ 85 w 87"/>
                <a:gd name="T49" fmla="*/ 11 h 24"/>
                <a:gd name="T50" fmla="*/ 83 w 87"/>
                <a:gd name="T51" fmla="*/ 6 h 24"/>
                <a:gd name="T52" fmla="*/ 78 w 87"/>
                <a:gd name="T53" fmla="*/ 4 h 24"/>
                <a:gd name="T54" fmla="*/ 69 w 87"/>
                <a:gd name="T55" fmla="*/ 4 h 24"/>
                <a:gd name="T56" fmla="*/ 40 w 87"/>
                <a:gd name="T57" fmla="*/ 4 h 24"/>
                <a:gd name="T58" fmla="*/ 33 w 87"/>
                <a:gd name="T59" fmla="*/ 4 h 24"/>
                <a:gd name="T60" fmla="*/ 27 w 87"/>
                <a:gd name="T61" fmla="*/ 2 h 24"/>
                <a:gd name="T62" fmla="*/ 20 w 87"/>
                <a:gd name="T63" fmla="*/ 2 h 24"/>
                <a:gd name="T64" fmla="*/ 18 w 87"/>
                <a:gd name="T65" fmla="*/ 2 h 24"/>
                <a:gd name="T66" fmla="*/ 15 w 87"/>
                <a:gd name="T6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24">
                  <a:moveTo>
                    <a:pt x="15" y="0"/>
                  </a:moveTo>
                  <a:lnTo>
                    <a:pt x="11" y="0"/>
                  </a:lnTo>
                  <a:lnTo>
                    <a:pt x="7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4" y="20"/>
                  </a:lnTo>
                  <a:lnTo>
                    <a:pt x="11" y="20"/>
                  </a:lnTo>
                  <a:lnTo>
                    <a:pt x="18" y="22"/>
                  </a:lnTo>
                  <a:lnTo>
                    <a:pt x="27" y="22"/>
                  </a:lnTo>
                  <a:lnTo>
                    <a:pt x="47" y="22"/>
                  </a:lnTo>
                  <a:lnTo>
                    <a:pt x="60" y="24"/>
                  </a:lnTo>
                  <a:lnTo>
                    <a:pt x="69" y="24"/>
                  </a:lnTo>
                  <a:lnTo>
                    <a:pt x="78" y="22"/>
                  </a:lnTo>
                  <a:lnTo>
                    <a:pt x="83" y="20"/>
                  </a:lnTo>
                  <a:lnTo>
                    <a:pt x="85" y="17"/>
                  </a:lnTo>
                  <a:lnTo>
                    <a:pt x="87" y="13"/>
                  </a:lnTo>
                  <a:lnTo>
                    <a:pt x="85" y="11"/>
                  </a:lnTo>
                  <a:lnTo>
                    <a:pt x="83" y="6"/>
                  </a:lnTo>
                  <a:lnTo>
                    <a:pt x="78" y="4"/>
                  </a:lnTo>
                  <a:lnTo>
                    <a:pt x="69" y="4"/>
                  </a:lnTo>
                  <a:lnTo>
                    <a:pt x="40" y="4"/>
                  </a:lnTo>
                  <a:lnTo>
                    <a:pt x="33" y="4"/>
                  </a:lnTo>
                  <a:lnTo>
                    <a:pt x="27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5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31" name="Freeform 243"/>
            <p:cNvSpPr>
              <a:spLocks/>
            </p:cNvSpPr>
            <p:nvPr/>
          </p:nvSpPr>
          <p:spPr bwMode="auto">
            <a:xfrm>
              <a:off x="8570913" y="449262"/>
              <a:ext cx="114300" cy="34925"/>
            </a:xfrm>
            <a:custGeom>
              <a:avLst/>
              <a:gdLst>
                <a:gd name="T0" fmla="*/ 65 w 72"/>
                <a:gd name="T1" fmla="*/ 9 h 22"/>
                <a:gd name="T2" fmla="*/ 65 w 72"/>
                <a:gd name="T3" fmla="*/ 7 h 22"/>
                <a:gd name="T4" fmla="*/ 63 w 72"/>
                <a:gd name="T5" fmla="*/ 4 h 22"/>
                <a:gd name="T6" fmla="*/ 61 w 72"/>
                <a:gd name="T7" fmla="*/ 2 h 22"/>
                <a:gd name="T8" fmla="*/ 54 w 72"/>
                <a:gd name="T9" fmla="*/ 2 h 22"/>
                <a:gd name="T10" fmla="*/ 47 w 72"/>
                <a:gd name="T11" fmla="*/ 0 h 22"/>
                <a:gd name="T12" fmla="*/ 38 w 72"/>
                <a:gd name="T13" fmla="*/ 0 h 22"/>
                <a:gd name="T14" fmla="*/ 32 w 72"/>
                <a:gd name="T15" fmla="*/ 0 h 22"/>
                <a:gd name="T16" fmla="*/ 25 w 72"/>
                <a:gd name="T17" fmla="*/ 0 h 22"/>
                <a:gd name="T18" fmla="*/ 20 w 72"/>
                <a:gd name="T19" fmla="*/ 0 h 22"/>
                <a:gd name="T20" fmla="*/ 18 w 72"/>
                <a:gd name="T21" fmla="*/ 0 h 22"/>
                <a:gd name="T22" fmla="*/ 18 w 72"/>
                <a:gd name="T23" fmla="*/ 2 h 22"/>
                <a:gd name="T24" fmla="*/ 16 w 72"/>
                <a:gd name="T25" fmla="*/ 2 h 22"/>
                <a:gd name="T26" fmla="*/ 11 w 72"/>
                <a:gd name="T27" fmla="*/ 4 h 22"/>
                <a:gd name="T28" fmla="*/ 9 w 72"/>
                <a:gd name="T29" fmla="*/ 7 h 22"/>
                <a:gd name="T30" fmla="*/ 5 w 72"/>
                <a:gd name="T31" fmla="*/ 9 h 22"/>
                <a:gd name="T32" fmla="*/ 2 w 72"/>
                <a:gd name="T33" fmla="*/ 11 h 22"/>
                <a:gd name="T34" fmla="*/ 0 w 72"/>
                <a:gd name="T35" fmla="*/ 13 h 22"/>
                <a:gd name="T36" fmla="*/ 2 w 72"/>
                <a:gd name="T37" fmla="*/ 16 h 22"/>
                <a:gd name="T38" fmla="*/ 5 w 72"/>
                <a:gd name="T39" fmla="*/ 18 h 22"/>
                <a:gd name="T40" fmla="*/ 11 w 72"/>
                <a:gd name="T41" fmla="*/ 18 h 22"/>
                <a:gd name="T42" fmla="*/ 25 w 72"/>
                <a:gd name="T43" fmla="*/ 20 h 22"/>
                <a:gd name="T44" fmla="*/ 32 w 72"/>
                <a:gd name="T45" fmla="*/ 22 h 22"/>
                <a:gd name="T46" fmla="*/ 36 w 72"/>
                <a:gd name="T47" fmla="*/ 22 h 22"/>
                <a:gd name="T48" fmla="*/ 47 w 72"/>
                <a:gd name="T49" fmla="*/ 22 h 22"/>
                <a:gd name="T50" fmla="*/ 56 w 72"/>
                <a:gd name="T51" fmla="*/ 22 h 22"/>
                <a:gd name="T52" fmla="*/ 65 w 72"/>
                <a:gd name="T53" fmla="*/ 20 h 22"/>
                <a:gd name="T54" fmla="*/ 70 w 72"/>
                <a:gd name="T55" fmla="*/ 18 h 22"/>
                <a:gd name="T56" fmla="*/ 72 w 72"/>
                <a:gd name="T57" fmla="*/ 16 h 22"/>
                <a:gd name="T58" fmla="*/ 70 w 72"/>
                <a:gd name="T59" fmla="*/ 11 h 22"/>
                <a:gd name="T60" fmla="*/ 65 w 72"/>
                <a:gd name="T6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22">
                  <a:moveTo>
                    <a:pt x="65" y="9"/>
                  </a:moveTo>
                  <a:lnTo>
                    <a:pt x="65" y="7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54" y="2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9" y="7"/>
                  </a:lnTo>
                  <a:lnTo>
                    <a:pt x="5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2" y="16"/>
                  </a:lnTo>
                  <a:lnTo>
                    <a:pt x="5" y="18"/>
                  </a:lnTo>
                  <a:lnTo>
                    <a:pt x="11" y="18"/>
                  </a:lnTo>
                  <a:lnTo>
                    <a:pt x="25" y="20"/>
                  </a:lnTo>
                  <a:lnTo>
                    <a:pt x="32" y="22"/>
                  </a:lnTo>
                  <a:lnTo>
                    <a:pt x="36" y="22"/>
                  </a:lnTo>
                  <a:lnTo>
                    <a:pt x="47" y="22"/>
                  </a:lnTo>
                  <a:lnTo>
                    <a:pt x="56" y="22"/>
                  </a:lnTo>
                  <a:lnTo>
                    <a:pt x="65" y="20"/>
                  </a:lnTo>
                  <a:lnTo>
                    <a:pt x="70" y="18"/>
                  </a:lnTo>
                  <a:lnTo>
                    <a:pt x="72" y="16"/>
                  </a:lnTo>
                  <a:lnTo>
                    <a:pt x="70" y="11"/>
                  </a:lnTo>
                  <a:lnTo>
                    <a:pt x="65" y="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32" name="Freeform 244"/>
            <p:cNvSpPr>
              <a:spLocks/>
            </p:cNvSpPr>
            <p:nvPr/>
          </p:nvSpPr>
          <p:spPr bwMode="auto">
            <a:xfrm>
              <a:off x="8570913" y="449262"/>
              <a:ext cx="114300" cy="34925"/>
            </a:xfrm>
            <a:custGeom>
              <a:avLst/>
              <a:gdLst>
                <a:gd name="T0" fmla="*/ 65 w 72"/>
                <a:gd name="T1" fmla="*/ 9 h 22"/>
                <a:gd name="T2" fmla="*/ 65 w 72"/>
                <a:gd name="T3" fmla="*/ 7 h 22"/>
                <a:gd name="T4" fmla="*/ 63 w 72"/>
                <a:gd name="T5" fmla="*/ 4 h 22"/>
                <a:gd name="T6" fmla="*/ 61 w 72"/>
                <a:gd name="T7" fmla="*/ 2 h 22"/>
                <a:gd name="T8" fmla="*/ 54 w 72"/>
                <a:gd name="T9" fmla="*/ 2 h 22"/>
                <a:gd name="T10" fmla="*/ 47 w 72"/>
                <a:gd name="T11" fmla="*/ 0 h 22"/>
                <a:gd name="T12" fmla="*/ 38 w 72"/>
                <a:gd name="T13" fmla="*/ 0 h 22"/>
                <a:gd name="T14" fmla="*/ 32 w 72"/>
                <a:gd name="T15" fmla="*/ 0 h 22"/>
                <a:gd name="T16" fmla="*/ 25 w 72"/>
                <a:gd name="T17" fmla="*/ 0 h 22"/>
                <a:gd name="T18" fmla="*/ 20 w 72"/>
                <a:gd name="T19" fmla="*/ 0 h 22"/>
                <a:gd name="T20" fmla="*/ 18 w 72"/>
                <a:gd name="T21" fmla="*/ 0 h 22"/>
                <a:gd name="T22" fmla="*/ 18 w 72"/>
                <a:gd name="T23" fmla="*/ 2 h 22"/>
                <a:gd name="T24" fmla="*/ 16 w 72"/>
                <a:gd name="T25" fmla="*/ 2 h 22"/>
                <a:gd name="T26" fmla="*/ 11 w 72"/>
                <a:gd name="T27" fmla="*/ 4 h 22"/>
                <a:gd name="T28" fmla="*/ 9 w 72"/>
                <a:gd name="T29" fmla="*/ 7 h 22"/>
                <a:gd name="T30" fmla="*/ 5 w 72"/>
                <a:gd name="T31" fmla="*/ 9 h 22"/>
                <a:gd name="T32" fmla="*/ 2 w 72"/>
                <a:gd name="T33" fmla="*/ 11 h 22"/>
                <a:gd name="T34" fmla="*/ 0 w 72"/>
                <a:gd name="T35" fmla="*/ 13 h 22"/>
                <a:gd name="T36" fmla="*/ 2 w 72"/>
                <a:gd name="T37" fmla="*/ 16 h 22"/>
                <a:gd name="T38" fmla="*/ 5 w 72"/>
                <a:gd name="T39" fmla="*/ 18 h 22"/>
                <a:gd name="T40" fmla="*/ 11 w 72"/>
                <a:gd name="T41" fmla="*/ 18 h 22"/>
                <a:gd name="T42" fmla="*/ 25 w 72"/>
                <a:gd name="T43" fmla="*/ 20 h 22"/>
                <a:gd name="T44" fmla="*/ 32 w 72"/>
                <a:gd name="T45" fmla="*/ 22 h 22"/>
                <a:gd name="T46" fmla="*/ 36 w 72"/>
                <a:gd name="T47" fmla="*/ 22 h 22"/>
                <a:gd name="T48" fmla="*/ 47 w 72"/>
                <a:gd name="T49" fmla="*/ 22 h 22"/>
                <a:gd name="T50" fmla="*/ 56 w 72"/>
                <a:gd name="T51" fmla="*/ 22 h 22"/>
                <a:gd name="T52" fmla="*/ 65 w 72"/>
                <a:gd name="T53" fmla="*/ 20 h 22"/>
                <a:gd name="T54" fmla="*/ 70 w 72"/>
                <a:gd name="T55" fmla="*/ 18 h 22"/>
                <a:gd name="T56" fmla="*/ 72 w 72"/>
                <a:gd name="T57" fmla="*/ 16 h 22"/>
                <a:gd name="T58" fmla="*/ 70 w 72"/>
                <a:gd name="T59" fmla="*/ 11 h 22"/>
                <a:gd name="T60" fmla="*/ 65 w 72"/>
                <a:gd name="T6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22">
                  <a:moveTo>
                    <a:pt x="65" y="9"/>
                  </a:moveTo>
                  <a:lnTo>
                    <a:pt x="65" y="7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54" y="2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9" y="7"/>
                  </a:lnTo>
                  <a:lnTo>
                    <a:pt x="5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2" y="16"/>
                  </a:lnTo>
                  <a:lnTo>
                    <a:pt x="5" y="18"/>
                  </a:lnTo>
                  <a:lnTo>
                    <a:pt x="11" y="18"/>
                  </a:lnTo>
                  <a:lnTo>
                    <a:pt x="25" y="20"/>
                  </a:lnTo>
                  <a:lnTo>
                    <a:pt x="32" y="22"/>
                  </a:lnTo>
                  <a:lnTo>
                    <a:pt x="36" y="22"/>
                  </a:lnTo>
                  <a:lnTo>
                    <a:pt x="47" y="22"/>
                  </a:lnTo>
                  <a:lnTo>
                    <a:pt x="56" y="22"/>
                  </a:lnTo>
                  <a:lnTo>
                    <a:pt x="65" y="20"/>
                  </a:lnTo>
                  <a:lnTo>
                    <a:pt x="70" y="18"/>
                  </a:lnTo>
                  <a:lnTo>
                    <a:pt x="72" y="16"/>
                  </a:lnTo>
                  <a:lnTo>
                    <a:pt x="70" y="11"/>
                  </a:lnTo>
                  <a:lnTo>
                    <a:pt x="65" y="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33" name="Freeform 245"/>
            <p:cNvSpPr>
              <a:spLocks/>
            </p:cNvSpPr>
            <p:nvPr/>
          </p:nvSpPr>
          <p:spPr bwMode="auto">
            <a:xfrm>
              <a:off x="9810750" y="587375"/>
              <a:ext cx="134938" cy="42863"/>
            </a:xfrm>
            <a:custGeom>
              <a:avLst/>
              <a:gdLst>
                <a:gd name="T0" fmla="*/ 56 w 85"/>
                <a:gd name="T1" fmla="*/ 27 h 27"/>
                <a:gd name="T2" fmla="*/ 53 w 85"/>
                <a:gd name="T3" fmla="*/ 27 h 27"/>
                <a:gd name="T4" fmla="*/ 49 w 85"/>
                <a:gd name="T5" fmla="*/ 27 h 27"/>
                <a:gd name="T6" fmla="*/ 26 w 85"/>
                <a:gd name="T7" fmla="*/ 27 h 27"/>
                <a:gd name="T8" fmla="*/ 20 w 85"/>
                <a:gd name="T9" fmla="*/ 27 h 27"/>
                <a:gd name="T10" fmla="*/ 15 w 85"/>
                <a:gd name="T11" fmla="*/ 25 h 27"/>
                <a:gd name="T12" fmla="*/ 11 w 85"/>
                <a:gd name="T13" fmla="*/ 25 h 27"/>
                <a:gd name="T14" fmla="*/ 6 w 85"/>
                <a:gd name="T15" fmla="*/ 23 h 27"/>
                <a:gd name="T16" fmla="*/ 2 w 85"/>
                <a:gd name="T17" fmla="*/ 23 h 27"/>
                <a:gd name="T18" fmla="*/ 0 w 85"/>
                <a:gd name="T19" fmla="*/ 20 h 27"/>
                <a:gd name="T20" fmla="*/ 0 w 85"/>
                <a:gd name="T21" fmla="*/ 18 h 27"/>
                <a:gd name="T22" fmla="*/ 2 w 85"/>
                <a:gd name="T23" fmla="*/ 16 h 27"/>
                <a:gd name="T24" fmla="*/ 9 w 85"/>
                <a:gd name="T25" fmla="*/ 11 h 27"/>
                <a:gd name="T26" fmla="*/ 20 w 85"/>
                <a:gd name="T27" fmla="*/ 5 h 27"/>
                <a:gd name="T28" fmla="*/ 29 w 85"/>
                <a:gd name="T29" fmla="*/ 0 h 27"/>
                <a:gd name="T30" fmla="*/ 38 w 85"/>
                <a:gd name="T31" fmla="*/ 0 h 27"/>
                <a:gd name="T32" fmla="*/ 51 w 85"/>
                <a:gd name="T33" fmla="*/ 0 h 27"/>
                <a:gd name="T34" fmla="*/ 60 w 85"/>
                <a:gd name="T35" fmla="*/ 3 h 27"/>
                <a:gd name="T36" fmla="*/ 67 w 85"/>
                <a:gd name="T37" fmla="*/ 3 h 27"/>
                <a:gd name="T38" fmla="*/ 74 w 85"/>
                <a:gd name="T39" fmla="*/ 5 h 27"/>
                <a:gd name="T40" fmla="*/ 80 w 85"/>
                <a:gd name="T41" fmla="*/ 5 h 27"/>
                <a:gd name="T42" fmla="*/ 83 w 85"/>
                <a:gd name="T43" fmla="*/ 7 h 27"/>
                <a:gd name="T44" fmla="*/ 85 w 85"/>
                <a:gd name="T45" fmla="*/ 9 h 27"/>
                <a:gd name="T46" fmla="*/ 85 w 85"/>
                <a:gd name="T47" fmla="*/ 11 h 27"/>
                <a:gd name="T48" fmla="*/ 80 w 85"/>
                <a:gd name="T49" fmla="*/ 16 h 27"/>
                <a:gd name="T50" fmla="*/ 71 w 85"/>
                <a:gd name="T51" fmla="*/ 20 h 27"/>
                <a:gd name="T52" fmla="*/ 65 w 85"/>
                <a:gd name="T53" fmla="*/ 25 h 27"/>
                <a:gd name="T54" fmla="*/ 60 w 85"/>
                <a:gd name="T55" fmla="*/ 25 h 27"/>
                <a:gd name="T56" fmla="*/ 56 w 85"/>
                <a:gd name="T57" fmla="*/ 27 h 27"/>
                <a:gd name="T58" fmla="*/ 56 w 85"/>
                <a:gd name="T5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27">
                  <a:moveTo>
                    <a:pt x="56" y="27"/>
                  </a:moveTo>
                  <a:lnTo>
                    <a:pt x="53" y="27"/>
                  </a:lnTo>
                  <a:lnTo>
                    <a:pt x="49" y="27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15" y="25"/>
                  </a:lnTo>
                  <a:lnTo>
                    <a:pt x="11" y="25"/>
                  </a:lnTo>
                  <a:lnTo>
                    <a:pt x="6" y="23"/>
                  </a:lnTo>
                  <a:lnTo>
                    <a:pt x="2" y="23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9" y="11"/>
                  </a:lnTo>
                  <a:lnTo>
                    <a:pt x="20" y="5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60" y="3"/>
                  </a:lnTo>
                  <a:lnTo>
                    <a:pt x="67" y="3"/>
                  </a:lnTo>
                  <a:lnTo>
                    <a:pt x="74" y="5"/>
                  </a:lnTo>
                  <a:lnTo>
                    <a:pt x="80" y="5"/>
                  </a:lnTo>
                  <a:lnTo>
                    <a:pt x="83" y="7"/>
                  </a:lnTo>
                  <a:lnTo>
                    <a:pt x="85" y="9"/>
                  </a:lnTo>
                  <a:lnTo>
                    <a:pt x="85" y="11"/>
                  </a:lnTo>
                  <a:lnTo>
                    <a:pt x="80" y="16"/>
                  </a:lnTo>
                  <a:lnTo>
                    <a:pt x="71" y="20"/>
                  </a:lnTo>
                  <a:lnTo>
                    <a:pt x="65" y="25"/>
                  </a:lnTo>
                  <a:lnTo>
                    <a:pt x="60" y="25"/>
                  </a:lnTo>
                  <a:lnTo>
                    <a:pt x="56" y="27"/>
                  </a:lnTo>
                  <a:lnTo>
                    <a:pt x="56" y="2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34" name="Freeform 246"/>
            <p:cNvSpPr>
              <a:spLocks/>
            </p:cNvSpPr>
            <p:nvPr/>
          </p:nvSpPr>
          <p:spPr bwMode="auto">
            <a:xfrm>
              <a:off x="9810750" y="587375"/>
              <a:ext cx="134938" cy="42863"/>
            </a:xfrm>
            <a:custGeom>
              <a:avLst/>
              <a:gdLst>
                <a:gd name="T0" fmla="*/ 56 w 85"/>
                <a:gd name="T1" fmla="*/ 27 h 27"/>
                <a:gd name="T2" fmla="*/ 53 w 85"/>
                <a:gd name="T3" fmla="*/ 27 h 27"/>
                <a:gd name="T4" fmla="*/ 49 w 85"/>
                <a:gd name="T5" fmla="*/ 27 h 27"/>
                <a:gd name="T6" fmla="*/ 26 w 85"/>
                <a:gd name="T7" fmla="*/ 27 h 27"/>
                <a:gd name="T8" fmla="*/ 20 w 85"/>
                <a:gd name="T9" fmla="*/ 27 h 27"/>
                <a:gd name="T10" fmla="*/ 15 w 85"/>
                <a:gd name="T11" fmla="*/ 25 h 27"/>
                <a:gd name="T12" fmla="*/ 11 w 85"/>
                <a:gd name="T13" fmla="*/ 25 h 27"/>
                <a:gd name="T14" fmla="*/ 6 w 85"/>
                <a:gd name="T15" fmla="*/ 23 h 27"/>
                <a:gd name="T16" fmla="*/ 2 w 85"/>
                <a:gd name="T17" fmla="*/ 23 h 27"/>
                <a:gd name="T18" fmla="*/ 0 w 85"/>
                <a:gd name="T19" fmla="*/ 20 h 27"/>
                <a:gd name="T20" fmla="*/ 0 w 85"/>
                <a:gd name="T21" fmla="*/ 18 h 27"/>
                <a:gd name="T22" fmla="*/ 2 w 85"/>
                <a:gd name="T23" fmla="*/ 16 h 27"/>
                <a:gd name="T24" fmla="*/ 9 w 85"/>
                <a:gd name="T25" fmla="*/ 11 h 27"/>
                <a:gd name="T26" fmla="*/ 20 w 85"/>
                <a:gd name="T27" fmla="*/ 5 h 27"/>
                <a:gd name="T28" fmla="*/ 29 w 85"/>
                <a:gd name="T29" fmla="*/ 0 h 27"/>
                <a:gd name="T30" fmla="*/ 38 w 85"/>
                <a:gd name="T31" fmla="*/ 0 h 27"/>
                <a:gd name="T32" fmla="*/ 51 w 85"/>
                <a:gd name="T33" fmla="*/ 0 h 27"/>
                <a:gd name="T34" fmla="*/ 60 w 85"/>
                <a:gd name="T35" fmla="*/ 3 h 27"/>
                <a:gd name="T36" fmla="*/ 67 w 85"/>
                <a:gd name="T37" fmla="*/ 3 h 27"/>
                <a:gd name="T38" fmla="*/ 74 w 85"/>
                <a:gd name="T39" fmla="*/ 5 h 27"/>
                <a:gd name="T40" fmla="*/ 80 w 85"/>
                <a:gd name="T41" fmla="*/ 5 h 27"/>
                <a:gd name="T42" fmla="*/ 83 w 85"/>
                <a:gd name="T43" fmla="*/ 7 h 27"/>
                <a:gd name="T44" fmla="*/ 85 w 85"/>
                <a:gd name="T45" fmla="*/ 9 h 27"/>
                <a:gd name="T46" fmla="*/ 85 w 85"/>
                <a:gd name="T47" fmla="*/ 11 h 27"/>
                <a:gd name="T48" fmla="*/ 80 w 85"/>
                <a:gd name="T49" fmla="*/ 16 h 27"/>
                <a:gd name="T50" fmla="*/ 71 w 85"/>
                <a:gd name="T51" fmla="*/ 20 h 27"/>
                <a:gd name="T52" fmla="*/ 65 w 85"/>
                <a:gd name="T53" fmla="*/ 25 h 27"/>
                <a:gd name="T54" fmla="*/ 60 w 85"/>
                <a:gd name="T55" fmla="*/ 25 h 27"/>
                <a:gd name="T56" fmla="*/ 56 w 85"/>
                <a:gd name="T57" fmla="*/ 27 h 27"/>
                <a:gd name="T58" fmla="*/ 56 w 85"/>
                <a:gd name="T5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27">
                  <a:moveTo>
                    <a:pt x="56" y="27"/>
                  </a:moveTo>
                  <a:lnTo>
                    <a:pt x="53" y="27"/>
                  </a:lnTo>
                  <a:lnTo>
                    <a:pt x="49" y="27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15" y="25"/>
                  </a:lnTo>
                  <a:lnTo>
                    <a:pt x="11" y="25"/>
                  </a:lnTo>
                  <a:lnTo>
                    <a:pt x="6" y="23"/>
                  </a:lnTo>
                  <a:lnTo>
                    <a:pt x="2" y="23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9" y="11"/>
                  </a:lnTo>
                  <a:lnTo>
                    <a:pt x="20" y="5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60" y="3"/>
                  </a:lnTo>
                  <a:lnTo>
                    <a:pt x="67" y="3"/>
                  </a:lnTo>
                  <a:lnTo>
                    <a:pt x="74" y="5"/>
                  </a:lnTo>
                  <a:lnTo>
                    <a:pt x="80" y="5"/>
                  </a:lnTo>
                  <a:lnTo>
                    <a:pt x="83" y="7"/>
                  </a:lnTo>
                  <a:lnTo>
                    <a:pt x="85" y="9"/>
                  </a:lnTo>
                  <a:lnTo>
                    <a:pt x="85" y="11"/>
                  </a:lnTo>
                  <a:lnTo>
                    <a:pt x="80" y="16"/>
                  </a:lnTo>
                  <a:lnTo>
                    <a:pt x="71" y="20"/>
                  </a:lnTo>
                  <a:lnTo>
                    <a:pt x="65" y="25"/>
                  </a:lnTo>
                  <a:lnTo>
                    <a:pt x="60" y="25"/>
                  </a:lnTo>
                  <a:lnTo>
                    <a:pt x="56" y="27"/>
                  </a:lnTo>
                  <a:lnTo>
                    <a:pt x="56" y="2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35" name="Freeform 247"/>
            <p:cNvSpPr>
              <a:spLocks/>
            </p:cNvSpPr>
            <p:nvPr/>
          </p:nvSpPr>
          <p:spPr bwMode="auto">
            <a:xfrm>
              <a:off x="4975225" y="1782762"/>
              <a:ext cx="85725" cy="68263"/>
            </a:xfrm>
            <a:custGeom>
              <a:avLst/>
              <a:gdLst>
                <a:gd name="T0" fmla="*/ 30 w 54"/>
                <a:gd name="T1" fmla="*/ 9 h 43"/>
                <a:gd name="T2" fmla="*/ 23 w 54"/>
                <a:gd name="T3" fmla="*/ 12 h 43"/>
                <a:gd name="T4" fmla="*/ 18 w 54"/>
                <a:gd name="T5" fmla="*/ 12 h 43"/>
                <a:gd name="T6" fmla="*/ 16 w 54"/>
                <a:gd name="T7" fmla="*/ 14 h 43"/>
                <a:gd name="T8" fmla="*/ 16 w 54"/>
                <a:gd name="T9" fmla="*/ 14 h 43"/>
                <a:gd name="T10" fmla="*/ 16 w 54"/>
                <a:gd name="T11" fmla="*/ 14 h 43"/>
                <a:gd name="T12" fmla="*/ 16 w 54"/>
                <a:gd name="T13" fmla="*/ 14 h 43"/>
                <a:gd name="T14" fmla="*/ 18 w 54"/>
                <a:gd name="T15" fmla="*/ 16 h 43"/>
                <a:gd name="T16" fmla="*/ 18 w 54"/>
                <a:gd name="T17" fmla="*/ 18 h 43"/>
                <a:gd name="T18" fmla="*/ 16 w 54"/>
                <a:gd name="T19" fmla="*/ 21 h 43"/>
                <a:gd name="T20" fmla="*/ 16 w 54"/>
                <a:gd name="T21" fmla="*/ 23 h 43"/>
                <a:gd name="T22" fmla="*/ 12 w 54"/>
                <a:gd name="T23" fmla="*/ 27 h 43"/>
                <a:gd name="T24" fmla="*/ 7 w 54"/>
                <a:gd name="T25" fmla="*/ 30 h 43"/>
                <a:gd name="T26" fmla="*/ 0 w 54"/>
                <a:gd name="T27" fmla="*/ 30 h 43"/>
                <a:gd name="T28" fmla="*/ 3 w 54"/>
                <a:gd name="T29" fmla="*/ 32 h 43"/>
                <a:gd name="T30" fmla="*/ 5 w 54"/>
                <a:gd name="T31" fmla="*/ 32 h 43"/>
                <a:gd name="T32" fmla="*/ 7 w 54"/>
                <a:gd name="T33" fmla="*/ 34 h 43"/>
                <a:gd name="T34" fmla="*/ 16 w 54"/>
                <a:gd name="T35" fmla="*/ 39 h 43"/>
                <a:gd name="T36" fmla="*/ 25 w 54"/>
                <a:gd name="T37" fmla="*/ 43 h 43"/>
                <a:gd name="T38" fmla="*/ 41 w 54"/>
                <a:gd name="T39" fmla="*/ 30 h 43"/>
                <a:gd name="T40" fmla="*/ 54 w 54"/>
                <a:gd name="T41" fmla="*/ 18 h 43"/>
                <a:gd name="T42" fmla="*/ 52 w 54"/>
                <a:gd name="T43" fmla="*/ 14 h 43"/>
                <a:gd name="T44" fmla="*/ 52 w 54"/>
                <a:gd name="T45" fmla="*/ 12 h 43"/>
                <a:gd name="T46" fmla="*/ 50 w 54"/>
                <a:gd name="T47" fmla="*/ 9 h 43"/>
                <a:gd name="T48" fmla="*/ 47 w 54"/>
                <a:gd name="T49" fmla="*/ 5 h 43"/>
                <a:gd name="T50" fmla="*/ 45 w 54"/>
                <a:gd name="T51" fmla="*/ 0 h 43"/>
                <a:gd name="T52" fmla="*/ 38 w 54"/>
                <a:gd name="T53" fmla="*/ 5 h 43"/>
                <a:gd name="T54" fmla="*/ 30 w 54"/>
                <a:gd name="T55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4" h="43">
                  <a:moveTo>
                    <a:pt x="30" y="9"/>
                  </a:moveTo>
                  <a:lnTo>
                    <a:pt x="23" y="12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6" y="21"/>
                  </a:lnTo>
                  <a:lnTo>
                    <a:pt x="16" y="23"/>
                  </a:lnTo>
                  <a:lnTo>
                    <a:pt x="12" y="27"/>
                  </a:lnTo>
                  <a:lnTo>
                    <a:pt x="7" y="30"/>
                  </a:lnTo>
                  <a:lnTo>
                    <a:pt x="0" y="30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7" y="34"/>
                  </a:lnTo>
                  <a:lnTo>
                    <a:pt x="16" y="39"/>
                  </a:lnTo>
                  <a:lnTo>
                    <a:pt x="25" y="43"/>
                  </a:lnTo>
                  <a:lnTo>
                    <a:pt x="41" y="30"/>
                  </a:lnTo>
                  <a:lnTo>
                    <a:pt x="54" y="18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0" y="9"/>
                  </a:lnTo>
                  <a:lnTo>
                    <a:pt x="47" y="5"/>
                  </a:lnTo>
                  <a:lnTo>
                    <a:pt x="45" y="0"/>
                  </a:lnTo>
                  <a:lnTo>
                    <a:pt x="38" y="5"/>
                  </a:lnTo>
                  <a:lnTo>
                    <a:pt x="30" y="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36" name="Freeform 248"/>
            <p:cNvSpPr>
              <a:spLocks/>
            </p:cNvSpPr>
            <p:nvPr/>
          </p:nvSpPr>
          <p:spPr bwMode="auto">
            <a:xfrm>
              <a:off x="4975225" y="1782762"/>
              <a:ext cx="85725" cy="68263"/>
            </a:xfrm>
            <a:custGeom>
              <a:avLst/>
              <a:gdLst>
                <a:gd name="T0" fmla="*/ 30 w 54"/>
                <a:gd name="T1" fmla="*/ 9 h 43"/>
                <a:gd name="T2" fmla="*/ 23 w 54"/>
                <a:gd name="T3" fmla="*/ 12 h 43"/>
                <a:gd name="T4" fmla="*/ 18 w 54"/>
                <a:gd name="T5" fmla="*/ 12 h 43"/>
                <a:gd name="T6" fmla="*/ 16 w 54"/>
                <a:gd name="T7" fmla="*/ 14 h 43"/>
                <a:gd name="T8" fmla="*/ 16 w 54"/>
                <a:gd name="T9" fmla="*/ 14 h 43"/>
                <a:gd name="T10" fmla="*/ 16 w 54"/>
                <a:gd name="T11" fmla="*/ 14 h 43"/>
                <a:gd name="T12" fmla="*/ 16 w 54"/>
                <a:gd name="T13" fmla="*/ 14 h 43"/>
                <a:gd name="T14" fmla="*/ 18 w 54"/>
                <a:gd name="T15" fmla="*/ 16 h 43"/>
                <a:gd name="T16" fmla="*/ 18 w 54"/>
                <a:gd name="T17" fmla="*/ 18 h 43"/>
                <a:gd name="T18" fmla="*/ 16 w 54"/>
                <a:gd name="T19" fmla="*/ 21 h 43"/>
                <a:gd name="T20" fmla="*/ 16 w 54"/>
                <a:gd name="T21" fmla="*/ 23 h 43"/>
                <a:gd name="T22" fmla="*/ 12 w 54"/>
                <a:gd name="T23" fmla="*/ 27 h 43"/>
                <a:gd name="T24" fmla="*/ 7 w 54"/>
                <a:gd name="T25" fmla="*/ 30 h 43"/>
                <a:gd name="T26" fmla="*/ 0 w 54"/>
                <a:gd name="T27" fmla="*/ 30 h 43"/>
                <a:gd name="T28" fmla="*/ 3 w 54"/>
                <a:gd name="T29" fmla="*/ 32 h 43"/>
                <a:gd name="T30" fmla="*/ 5 w 54"/>
                <a:gd name="T31" fmla="*/ 32 h 43"/>
                <a:gd name="T32" fmla="*/ 7 w 54"/>
                <a:gd name="T33" fmla="*/ 34 h 43"/>
                <a:gd name="T34" fmla="*/ 16 w 54"/>
                <a:gd name="T35" fmla="*/ 39 h 43"/>
                <a:gd name="T36" fmla="*/ 25 w 54"/>
                <a:gd name="T37" fmla="*/ 43 h 43"/>
                <a:gd name="T38" fmla="*/ 41 w 54"/>
                <a:gd name="T39" fmla="*/ 30 h 43"/>
                <a:gd name="T40" fmla="*/ 54 w 54"/>
                <a:gd name="T41" fmla="*/ 18 h 43"/>
                <a:gd name="T42" fmla="*/ 52 w 54"/>
                <a:gd name="T43" fmla="*/ 14 h 43"/>
                <a:gd name="T44" fmla="*/ 52 w 54"/>
                <a:gd name="T45" fmla="*/ 12 h 43"/>
                <a:gd name="T46" fmla="*/ 50 w 54"/>
                <a:gd name="T47" fmla="*/ 9 h 43"/>
                <a:gd name="T48" fmla="*/ 47 w 54"/>
                <a:gd name="T49" fmla="*/ 5 h 43"/>
                <a:gd name="T50" fmla="*/ 45 w 54"/>
                <a:gd name="T51" fmla="*/ 0 h 43"/>
                <a:gd name="T52" fmla="*/ 38 w 54"/>
                <a:gd name="T53" fmla="*/ 5 h 43"/>
                <a:gd name="T54" fmla="*/ 30 w 54"/>
                <a:gd name="T55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4" h="43">
                  <a:moveTo>
                    <a:pt x="30" y="9"/>
                  </a:moveTo>
                  <a:lnTo>
                    <a:pt x="23" y="12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6" y="21"/>
                  </a:lnTo>
                  <a:lnTo>
                    <a:pt x="16" y="23"/>
                  </a:lnTo>
                  <a:lnTo>
                    <a:pt x="12" y="27"/>
                  </a:lnTo>
                  <a:lnTo>
                    <a:pt x="7" y="30"/>
                  </a:lnTo>
                  <a:lnTo>
                    <a:pt x="0" y="30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7" y="34"/>
                  </a:lnTo>
                  <a:lnTo>
                    <a:pt x="16" y="39"/>
                  </a:lnTo>
                  <a:lnTo>
                    <a:pt x="25" y="43"/>
                  </a:lnTo>
                  <a:lnTo>
                    <a:pt x="41" y="30"/>
                  </a:lnTo>
                  <a:lnTo>
                    <a:pt x="54" y="18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0" y="9"/>
                  </a:lnTo>
                  <a:lnTo>
                    <a:pt x="47" y="5"/>
                  </a:lnTo>
                  <a:lnTo>
                    <a:pt x="45" y="0"/>
                  </a:lnTo>
                  <a:lnTo>
                    <a:pt x="38" y="5"/>
                  </a:lnTo>
                  <a:lnTo>
                    <a:pt x="30" y="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37" name="Freeform 249"/>
            <p:cNvSpPr>
              <a:spLocks/>
            </p:cNvSpPr>
            <p:nvPr/>
          </p:nvSpPr>
          <p:spPr bwMode="auto">
            <a:xfrm>
              <a:off x="4805363" y="1552575"/>
              <a:ext cx="558800" cy="327025"/>
            </a:xfrm>
            <a:custGeom>
              <a:avLst/>
              <a:gdLst>
                <a:gd name="T0" fmla="*/ 157 w 352"/>
                <a:gd name="T1" fmla="*/ 154 h 206"/>
                <a:gd name="T2" fmla="*/ 161 w 352"/>
                <a:gd name="T3" fmla="*/ 163 h 206"/>
                <a:gd name="T4" fmla="*/ 217 w 352"/>
                <a:gd name="T5" fmla="*/ 157 h 206"/>
                <a:gd name="T6" fmla="*/ 217 w 352"/>
                <a:gd name="T7" fmla="*/ 159 h 206"/>
                <a:gd name="T8" fmla="*/ 208 w 352"/>
                <a:gd name="T9" fmla="*/ 168 h 206"/>
                <a:gd name="T10" fmla="*/ 206 w 352"/>
                <a:gd name="T11" fmla="*/ 184 h 206"/>
                <a:gd name="T12" fmla="*/ 211 w 352"/>
                <a:gd name="T13" fmla="*/ 199 h 206"/>
                <a:gd name="T14" fmla="*/ 217 w 352"/>
                <a:gd name="T15" fmla="*/ 206 h 206"/>
                <a:gd name="T16" fmla="*/ 249 w 352"/>
                <a:gd name="T17" fmla="*/ 195 h 206"/>
                <a:gd name="T18" fmla="*/ 276 w 352"/>
                <a:gd name="T19" fmla="*/ 181 h 206"/>
                <a:gd name="T20" fmla="*/ 267 w 352"/>
                <a:gd name="T21" fmla="*/ 181 h 206"/>
                <a:gd name="T22" fmla="*/ 255 w 352"/>
                <a:gd name="T23" fmla="*/ 175 h 206"/>
                <a:gd name="T24" fmla="*/ 255 w 352"/>
                <a:gd name="T25" fmla="*/ 161 h 206"/>
                <a:gd name="T26" fmla="*/ 262 w 352"/>
                <a:gd name="T27" fmla="*/ 157 h 206"/>
                <a:gd name="T28" fmla="*/ 282 w 352"/>
                <a:gd name="T29" fmla="*/ 148 h 206"/>
                <a:gd name="T30" fmla="*/ 318 w 352"/>
                <a:gd name="T31" fmla="*/ 123 h 206"/>
                <a:gd name="T32" fmla="*/ 327 w 352"/>
                <a:gd name="T33" fmla="*/ 119 h 206"/>
                <a:gd name="T34" fmla="*/ 343 w 352"/>
                <a:gd name="T35" fmla="*/ 110 h 206"/>
                <a:gd name="T36" fmla="*/ 352 w 352"/>
                <a:gd name="T37" fmla="*/ 89 h 206"/>
                <a:gd name="T38" fmla="*/ 350 w 352"/>
                <a:gd name="T39" fmla="*/ 67 h 206"/>
                <a:gd name="T40" fmla="*/ 329 w 352"/>
                <a:gd name="T41" fmla="*/ 58 h 206"/>
                <a:gd name="T42" fmla="*/ 267 w 352"/>
                <a:gd name="T43" fmla="*/ 47 h 206"/>
                <a:gd name="T44" fmla="*/ 235 w 352"/>
                <a:gd name="T45" fmla="*/ 15 h 206"/>
                <a:gd name="T46" fmla="*/ 226 w 352"/>
                <a:gd name="T47" fmla="*/ 2 h 206"/>
                <a:gd name="T48" fmla="*/ 206 w 352"/>
                <a:gd name="T49" fmla="*/ 0 h 206"/>
                <a:gd name="T50" fmla="*/ 184 w 352"/>
                <a:gd name="T51" fmla="*/ 2 h 206"/>
                <a:gd name="T52" fmla="*/ 175 w 352"/>
                <a:gd name="T53" fmla="*/ 9 h 206"/>
                <a:gd name="T54" fmla="*/ 175 w 352"/>
                <a:gd name="T55" fmla="*/ 4 h 206"/>
                <a:gd name="T56" fmla="*/ 168 w 352"/>
                <a:gd name="T57" fmla="*/ 11 h 206"/>
                <a:gd name="T58" fmla="*/ 163 w 352"/>
                <a:gd name="T59" fmla="*/ 15 h 206"/>
                <a:gd name="T60" fmla="*/ 157 w 352"/>
                <a:gd name="T61" fmla="*/ 24 h 206"/>
                <a:gd name="T62" fmla="*/ 150 w 352"/>
                <a:gd name="T63" fmla="*/ 31 h 206"/>
                <a:gd name="T64" fmla="*/ 152 w 352"/>
                <a:gd name="T65" fmla="*/ 27 h 206"/>
                <a:gd name="T66" fmla="*/ 148 w 352"/>
                <a:gd name="T67" fmla="*/ 22 h 206"/>
                <a:gd name="T68" fmla="*/ 112 w 352"/>
                <a:gd name="T69" fmla="*/ 22 h 206"/>
                <a:gd name="T70" fmla="*/ 98 w 352"/>
                <a:gd name="T71" fmla="*/ 20 h 206"/>
                <a:gd name="T72" fmla="*/ 87 w 352"/>
                <a:gd name="T73" fmla="*/ 15 h 206"/>
                <a:gd name="T74" fmla="*/ 69 w 352"/>
                <a:gd name="T75" fmla="*/ 9 h 206"/>
                <a:gd name="T76" fmla="*/ 60 w 352"/>
                <a:gd name="T77" fmla="*/ 9 h 206"/>
                <a:gd name="T78" fmla="*/ 49 w 352"/>
                <a:gd name="T79" fmla="*/ 9 h 206"/>
                <a:gd name="T80" fmla="*/ 36 w 352"/>
                <a:gd name="T81" fmla="*/ 11 h 206"/>
                <a:gd name="T82" fmla="*/ 20 w 352"/>
                <a:gd name="T83" fmla="*/ 18 h 206"/>
                <a:gd name="T84" fmla="*/ 22 w 352"/>
                <a:gd name="T85" fmla="*/ 27 h 206"/>
                <a:gd name="T86" fmla="*/ 31 w 352"/>
                <a:gd name="T87" fmla="*/ 33 h 206"/>
                <a:gd name="T88" fmla="*/ 29 w 352"/>
                <a:gd name="T89" fmla="*/ 42 h 206"/>
                <a:gd name="T90" fmla="*/ 18 w 352"/>
                <a:gd name="T91" fmla="*/ 54 h 206"/>
                <a:gd name="T92" fmla="*/ 13 w 352"/>
                <a:gd name="T93" fmla="*/ 58 h 206"/>
                <a:gd name="T94" fmla="*/ 4 w 352"/>
                <a:gd name="T95" fmla="*/ 71 h 206"/>
                <a:gd name="T96" fmla="*/ 0 w 352"/>
                <a:gd name="T97" fmla="*/ 8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2" h="206">
                  <a:moveTo>
                    <a:pt x="152" y="145"/>
                  </a:moveTo>
                  <a:lnTo>
                    <a:pt x="154" y="150"/>
                  </a:lnTo>
                  <a:lnTo>
                    <a:pt x="157" y="154"/>
                  </a:lnTo>
                  <a:lnTo>
                    <a:pt x="159" y="157"/>
                  </a:lnTo>
                  <a:lnTo>
                    <a:pt x="159" y="159"/>
                  </a:lnTo>
                  <a:lnTo>
                    <a:pt x="161" y="163"/>
                  </a:lnTo>
                  <a:lnTo>
                    <a:pt x="181" y="154"/>
                  </a:lnTo>
                  <a:lnTo>
                    <a:pt x="202" y="154"/>
                  </a:lnTo>
                  <a:lnTo>
                    <a:pt x="217" y="157"/>
                  </a:lnTo>
                  <a:lnTo>
                    <a:pt x="219" y="157"/>
                  </a:lnTo>
                  <a:lnTo>
                    <a:pt x="219" y="159"/>
                  </a:lnTo>
                  <a:lnTo>
                    <a:pt x="217" y="159"/>
                  </a:lnTo>
                  <a:lnTo>
                    <a:pt x="215" y="161"/>
                  </a:lnTo>
                  <a:lnTo>
                    <a:pt x="211" y="163"/>
                  </a:lnTo>
                  <a:lnTo>
                    <a:pt x="208" y="168"/>
                  </a:lnTo>
                  <a:lnTo>
                    <a:pt x="206" y="172"/>
                  </a:lnTo>
                  <a:lnTo>
                    <a:pt x="206" y="177"/>
                  </a:lnTo>
                  <a:lnTo>
                    <a:pt x="206" y="184"/>
                  </a:lnTo>
                  <a:lnTo>
                    <a:pt x="208" y="190"/>
                  </a:lnTo>
                  <a:lnTo>
                    <a:pt x="208" y="195"/>
                  </a:lnTo>
                  <a:lnTo>
                    <a:pt x="211" y="199"/>
                  </a:lnTo>
                  <a:lnTo>
                    <a:pt x="211" y="204"/>
                  </a:lnTo>
                  <a:lnTo>
                    <a:pt x="215" y="206"/>
                  </a:lnTo>
                  <a:lnTo>
                    <a:pt x="217" y="206"/>
                  </a:lnTo>
                  <a:lnTo>
                    <a:pt x="224" y="206"/>
                  </a:lnTo>
                  <a:lnTo>
                    <a:pt x="231" y="204"/>
                  </a:lnTo>
                  <a:lnTo>
                    <a:pt x="249" y="195"/>
                  </a:lnTo>
                  <a:lnTo>
                    <a:pt x="262" y="188"/>
                  </a:lnTo>
                  <a:lnTo>
                    <a:pt x="271" y="184"/>
                  </a:lnTo>
                  <a:lnTo>
                    <a:pt x="276" y="181"/>
                  </a:lnTo>
                  <a:lnTo>
                    <a:pt x="273" y="181"/>
                  </a:lnTo>
                  <a:lnTo>
                    <a:pt x="271" y="181"/>
                  </a:lnTo>
                  <a:lnTo>
                    <a:pt x="267" y="181"/>
                  </a:lnTo>
                  <a:lnTo>
                    <a:pt x="262" y="179"/>
                  </a:lnTo>
                  <a:lnTo>
                    <a:pt x="258" y="177"/>
                  </a:lnTo>
                  <a:lnTo>
                    <a:pt x="255" y="175"/>
                  </a:lnTo>
                  <a:lnTo>
                    <a:pt x="253" y="172"/>
                  </a:lnTo>
                  <a:lnTo>
                    <a:pt x="253" y="166"/>
                  </a:lnTo>
                  <a:lnTo>
                    <a:pt x="255" y="161"/>
                  </a:lnTo>
                  <a:lnTo>
                    <a:pt x="258" y="159"/>
                  </a:lnTo>
                  <a:lnTo>
                    <a:pt x="260" y="157"/>
                  </a:lnTo>
                  <a:lnTo>
                    <a:pt x="262" y="157"/>
                  </a:lnTo>
                  <a:lnTo>
                    <a:pt x="267" y="154"/>
                  </a:lnTo>
                  <a:lnTo>
                    <a:pt x="273" y="152"/>
                  </a:lnTo>
                  <a:lnTo>
                    <a:pt x="282" y="148"/>
                  </a:lnTo>
                  <a:lnTo>
                    <a:pt x="298" y="139"/>
                  </a:lnTo>
                  <a:lnTo>
                    <a:pt x="311" y="130"/>
                  </a:lnTo>
                  <a:lnTo>
                    <a:pt x="318" y="123"/>
                  </a:lnTo>
                  <a:lnTo>
                    <a:pt x="323" y="121"/>
                  </a:lnTo>
                  <a:lnTo>
                    <a:pt x="323" y="121"/>
                  </a:lnTo>
                  <a:lnTo>
                    <a:pt x="327" y="119"/>
                  </a:lnTo>
                  <a:lnTo>
                    <a:pt x="332" y="116"/>
                  </a:lnTo>
                  <a:lnTo>
                    <a:pt x="336" y="114"/>
                  </a:lnTo>
                  <a:lnTo>
                    <a:pt x="343" y="110"/>
                  </a:lnTo>
                  <a:lnTo>
                    <a:pt x="347" y="105"/>
                  </a:lnTo>
                  <a:lnTo>
                    <a:pt x="350" y="98"/>
                  </a:lnTo>
                  <a:lnTo>
                    <a:pt x="352" y="89"/>
                  </a:lnTo>
                  <a:lnTo>
                    <a:pt x="352" y="80"/>
                  </a:lnTo>
                  <a:lnTo>
                    <a:pt x="350" y="74"/>
                  </a:lnTo>
                  <a:lnTo>
                    <a:pt x="350" y="67"/>
                  </a:lnTo>
                  <a:lnTo>
                    <a:pt x="345" y="63"/>
                  </a:lnTo>
                  <a:lnTo>
                    <a:pt x="338" y="60"/>
                  </a:lnTo>
                  <a:lnTo>
                    <a:pt x="329" y="58"/>
                  </a:lnTo>
                  <a:lnTo>
                    <a:pt x="300" y="56"/>
                  </a:lnTo>
                  <a:lnTo>
                    <a:pt x="273" y="51"/>
                  </a:lnTo>
                  <a:lnTo>
                    <a:pt x="267" y="47"/>
                  </a:lnTo>
                  <a:lnTo>
                    <a:pt x="255" y="38"/>
                  </a:lnTo>
                  <a:lnTo>
                    <a:pt x="246" y="27"/>
                  </a:lnTo>
                  <a:lnTo>
                    <a:pt x="235" y="15"/>
                  </a:lnTo>
                  <a:lnTo>
                    <a:pt x="228" y="6"/>
                  </a:lnTo>
                  <a:lnTo>
                    <a:pt x="226" y="4"/>
                  </a:lnTo>
                  <a:lnTo>
                    <a:pt x="226" y="2"/>
                  </a:lnTo>
                  <a:lnTo>
                    <a:pt x="222" y="2"/>
                  </a:lnTo>
                  <a:lnTo>
                    <a:pt x="215" y="0"/>
                  </a:lnTo>
                  <a:lnTo>
                    <a:pt x="206" y="0"/>
                  </a:lnTo>
                  <a:lnTo>
                    <a:pt x="195" y="0"/>
                  </a:lnTo>
                  <a:lnTo>
                    <a:pt x="190" y="0"/>
                  </a:lnTo>
                  <a:lnTo>
                    <a:pt x="184" y="2"/>
                  </a:lnTo>
                  <a:lnTo>
                    <a:pt x="181" y="4"/>
                  </a:lnTo>
                  <a:lnTo>
                    <a:pt x="177" y="6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0" y="9"/>
                  </a:lnTo>
                  <a:lnTo>
                    <a:pt x="168" y="11"/>
                  </a:lnTo>
                  <a:lnTo>
                    <a:pt x="166" y="13"/>
                  </a:lnTo>
                  <a:lnTo>
                    <a:pt x="166" y="13"/>
                  </a:lnTo>
                  <a:lnTo>
                    <a:pt x="163" y="15"/>
                  </a:lnTo>
                  <a:lnTo>
                    <a:pt x="163" y="18"/>
                  </a:lnTo>
                  <a:lnTo>
                    <a:pt x="161" y="20"/>
                  </a:lnTo>
                  <a:lnTo>
                    <a:pt x="157" y="24"/>
                  </a:lnTo>
                  <a:lnTo>
                    <a:pt x="154" y="29"/>
                  </a:lnTo>
                  <a:lnTo>
                    <a:pt x="152" y="31"/>
                  </a:lnTo>
                  <a:lnTo>
                    <a:pt x="150" y="31"/>
                  </a:lnTo>
                  <a:lnTo>
                    <a:pt x="150" y="31"/>
                  </a:lnTo>
                  <a:lnTo>
                    <a:pt x="150" y="29"/>
                  </a:lnTo>
                  <a:lnTo>
                    <a:pt x="152" y="27"/>
                  </a:lnTo>
                  <a:lnTo>
                    <a:pt x="150" y="24"/>
                  </a:lnTo>
                  <a:lnTo>
                    <a:pt x="150" y="22"/>
                  </a:lnTo>
                  <a:lnTo>
                    <a:pt x="148" y="22"/>
                  </a:lnTo>
                  <a:lnTo>
                    <a:pt x="139" y="20"/>
                  </a:lnTo>
                  <a:lnTo>
                    <a:pt x="128" y="20"/>
                  </a:lnTo>
                  <a:lnTo>
                    <a:pt x="112" y="22"/>
                  </a:lnTo>
                  <a:lnTo>
                    <a:pt x="105" y="22"/>
                  </a:lnTo>
                  <a:lnTo>
                    <a:pt x="101" y="20"/>
                  </a:lnTo>
                  <a:lnTo>
                    <a:pt x="98" y="20"/>
                  </a:lnTo>
                  <a:lnTo>
                    <a:pt x="96" y="20"/>
                  </a:lnTo>
                  <a:lnTo>
                    <a:pt x="94" y="18"/>
                  </a:lnTo>
                  <a:lnTo>
                    <a:pt x="87" y="15"/>
                  </a:lnTo>
                  <a:lnTo>
                    <a:pt x="80" y="13"/>
                  </a:lnTo>
                  <a:lnTo>
                    <a:pt x="74" y="11"/>
                  </a:lnTo>
                  <a:lnTo>
                    <a:pt x="69" y="9"/>
                  </a:lnTo>
                  <a:lnTo>
                    <a:pt x="65" y="9"/>
                  </a:lnTo>
                  <a:lnTo>
                    <a:pt x="63" y="9"/>
                  </a:lnTo>
                  <a:lnTo>
                    <a:pt x="60" y="9"/>
                  </a:lnTo>
                  <a:lnTo>
                    <a:pt x="58" y="9"/>
                  </a:lnTo>
                  <a:lnTo>
                    <a:pt x="54" y="9"/>
                  </a:lnTo>
                  <a:lnTo>
                    <a:pt x="49" y="9"/>
                  </a:lnTo>
                  <a:lnTo>
                    <a:pt x="45" y="9"/>
                  </a:lnTo>
                  <a:lnTo>
                    <a:pt x="40" y="9"/>
                  </a:lnTo>
                  <a:lnTo>
                    <a:pt x="36" y="11"/>
                  </a:lnTo>
                  <a:lnTo>
                    <a:pt x="31" y="13"/>
                  </a:lnTo>
                  <a:lnTo>
                    <a:pt x="27" y="1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20" y="22"/>
                  </a:lnTo>
                  <a:lnTo>
                    <a:pt x="22" y="27"/>
                  </a:lnTo>
                  <a:lnTo>
                    <a:pt x="24" y="29"/>
                  </a:lnTo>
                  <a:lnTo>
                    <a:pt x="29" y="31"/>
                  </a:lnTo>
                  <a:lnTo>
                    <a:pt x="31" y="33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29" y="42"/>
                  </a:lnTo>
                  <a:lnTo>
                    <a:pt x="27" y="47"/>
                  </a:lnTo>
                  <a:lnTo>
                    <a:pt x="22" y="51"/>
                  </a:lnTo>
                  <a:lnTo>
                    <a:pt x="18" y="54"/>
                  </a:lnTo>
                  <a:lnTo>
                    <a:pt x="15" y="56"/>
                  </a:lnTo>
                  <a:lnTo>
                    <a:pt x="13" y="56"/>
                  </a:lnTo>
                  <a:lnTo>
                    <a:pt x="13" y="58"/>
                  </a:lnTo>
                  <a:lnTo>
                    <a:pt x="11" y="60"/>
                  </a:lnTo>
                  <a:lnTo>
                    <a:pt x="9" y="65"/>
                  </a:lnTo>
                  <a:lnTo>
                    <a:pt x="4" y="71"/>
                  </a:lnTo>
                  <a:lnTo>
                    <a:pt x="2" y="74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0" y="83"/>
                  </a:lnTo>
                  <a:lnTo>
                    <a:pt x="152" y="14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38" name="Freeform 250"/>
            <p:cNvSpPr>
              <a:spLocks/>
            </p:cNvSpPr>
            <p:nvPr/>
          </p:nvSpPr>
          <p:spPr bwMode="auto">
            <a:xfrm>
              <a:off x="4805363" y="1552575"/>
              <a:ext cx="558800" cy="327025"/>
            </a:xfrm>
            <a:custGeom>
              <a:avLst/>
              <a:gdLst>
                <a:gd name="T0" fmla="*/ 157 w 352"/>
                <a:gd name="T1" fmla="*/ 154 h 206"/>
                <a:gd name="T2" fmla="*/ 161 w 352"/>
                <a:gd name="T3" fmla="*/ 163 h 206"/>
                <a:gd name="T4" fmla="*/ 217 w 352"/>
                <a:gd name="T5" fmla="*/ 157 h 206"/>
                <a:gd name="T6" fmla="*/ 217 w 352"/>
                <a:gd name="T7" fmla="*/ 159 h 206"/>
                <a:gd name="T8" fmla="*/ 208 w 352"/>
                <a:gd name="T9" fmla="*/ 168 h 206"/>
                <a:gd name="T10" fmla="*/ 206 w 352"/>
                <a:gd name="T11" fmla="*/ 184 h 206"/>
                <a:gd name="T12" fmla="*/ 211 w 352"/>
                <a:gd name="T13" fmla="*/ 199 h 206"/>
                <a:gd name="T14" fmla="*/ 217 w 352"/>
                <a:gd name="T15" fmla="*/ 206 h 206"/>
                <a:gd name="T16" fmla="*/ 249 w 352"/>
                <a:gd name="T17" fmla="*/ 195 h 206"/>
                <a:gd name="T18" fmla="*/ 276 w 352"/>
                <a:gd name="T19" fmla="*/ 181 h 206"/>
                <a:gd name="T20" fmla="*/ 267 w 352"/>
                <a:gd name="T21" fmla="*/ 181 h 206"/>
                <a:gd name="T22" fmla="*/ 255 w 352"/>
                <a:gd name="T23" fmla="*/ 175 h 206"/>
                <a:gd name="T24" fmla="*/ 255 w 352"/>
                <a:gd name="T25" fmla="*/ 161 h 206"/>
                <a:gd name="T26" fmla="*/ 262 w 352"/>
                <a:gd name="T27" fmla="*/ 157 h 206"/>
                <a:gd name="T28" fmla="*/ 282 w 352"/>
                <a:gd name="T29" fmla="*/ 148 h 206"/>
                <a:gd name="T30" fmla="*/ 318 w 352"/>
                <a:gd name="T31" fmla="*/ 123 h 206"/>
                <a:gd name="T32" fmla="*/ 327 w 352"/>
                <a:gd name="T33" fmla="*/ 119 h 206"/>
                <a:gd name="T34" fmla="*/ 343 w 352"/>
                <a:gd name="T35" fmla="*/ 110 h 206"/>
                <a:gd name="T36" fmla="*/ 352 w 352"/>
                <a:gd name="T37" fmla="*/ 89 h 206"/>
                <a:gd name="T38" fmla="*/ 350 w 352"/>
                <a:gd name="T39" fmla="*/ 67 h 206"/>
                <a:gd name="T40" fmla="*/ 329 w 352"/>
                <a:gd name="T41" fmla="*/ 58 h 206"/>
                <a:gd name="T42" fmla="*/ 267 w 352"/>
                <a:gd name="T43" fmla="*/ 47 h 206"/>
                <a:gd name="T44" fmla="*/ 235 w 352"/>
                <a:gd name="T45" fmla="*/ 15 h 206"/>
                <a:gd name="T46" fmla="*/ 226 w 352"/>
                <a:gd name="T47" fmla="*/ 2 h 206"/>
                <a:gd name="T48" fmla="*/ 206 w 352"/>
                <a:gd name="T49" fmla="*/ 0 h 206"/>
                <a:gd name="T50" fmla="*/ 184 w 352"/>
                <a:gd name="T51" fmla="*/ 2 h 206"/>
                <a:gd name="T52" fmla="*/ 175 w 352"/>
                <a:gd name="T53" fmla="*/ 9 h 206"/>
                <a:gd name="T54" fmla="*/ 175 w 352"/>
                <a:gd name="T55" fmla="*/ 4 h 206"/>
                <a:gd name="T56" fmla="*/ 168 w 352"/>
                <a:gd name="T57" fmla="*/ 11 h 206"/>
                <a:gd name="T58" fmla="*/ 163 w 352"/>
                <a:gd name="T59" fmla="*/ 15 h 206"/>
                <a:gd name="T60" fmla="*/ 157 w 352"/>
                <a:gd name="T61" fmla="*/ 24 h 206"/>
                <a:gd name="T62" fmla="*/ 150 w 352"/>
                <a:gd name="T63" fmla="*/ 31 h 206"/>
                <a:gd name="T64" fmla="*/ 152 w 352"/>
                <a:gd name="T65" fmla="*/ 27 h 206"/>
                <a:gd name="T66" fmla="*/ 148 w 352"/>
                <a:gd name="T67" fmla="*/ 22 h 206"/>
                <a:gd name="T68" fmla="*/ 112 w 352"/>
                <a:gd name="T69" fmla="*/ 22 h 206"/>
                <a:gd name="T70" fmla="*/ 98 w 352"/>
                <a:gd name="T71" fmla="*/ 20 h 206"/>
                <a:gd name="T72" fmla="*/ 87 w 352"/>
                <a:gd name="T73" fmla="*/ 15 h 206"/>
                <a:gd name="T74" fmla="*/ 69 w 352"/>
                <a:gd name="T75" fmla="*/ 9 h 206"/>
                <a:gd name="T76" fmla="*/ 60 w 352"/>
                <a:gd name="T77" fmla="*/ 9 h 206"/>
                <a:gd name="T78" fmla="*/ 49 w 352"/>
                <a:gd name="T79" fmla="*/ 9 h 206"/>
                <a:gd name="T80" fmla="*/ 36 w 352"/>
                <a:gd name="T81" fmla="*/ 11 h 206"/>
                <a:gd name="T82" fmla="*/ 20 w 352"/>
                <a:gd name="T83" fmla="*/ 18 h 206"/>
                <a:gd name="T84" fmla="*/ 22 w 352"/>
                <a:gd name="T85" fmla="*/ 27 h 206"/>
                <a:gd name="T86" fmla="*/ 31 w 352"/>
                <a:gd name="T87" fmla="*/ 33 h 206"/>
                <a:gd name="T88" fmla="*/ 29 w 352"/>
                <a:gd name="T89" fmla="*/ 42 h 206"/>
                <a:gd name="T90" fmla="*/ 18 w 352"/>
                <a:gd name="T91" fmla="*/ 54 h 206"/>
                <a:gd name="T92" fmla="*/ 13 w 352"/>
                <a:gd name="T93" fmla="*/ 58 h 206"/>
                <a:gd name="T94" fmla="*/ 4 w 352"/>
                <a:gd name="T95" fmla="*/ 71 h 206"/>
                <a:gd name="T96" fmla="*/ 0 w 352"/>
                <a:gd name="T97" fmla="*/ 8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2" h="206">
                  <a:moveTo>
                    <a:pt x="152" y="145"/>
                  </a:moveTo>
                  <a:lnTo>
                    <a:pt x="154" y="150"/>
                  </a:lnTo>
                  <a:lnTo>
                    <a:pt x="157" y="154"/>
                  </a:lnTo>
                  <a:lnTo>
                    <a:pt x="159" y="157"/>
                  </a:lnTo>
                  <a:lnTo>
                    <a:pt x="159" y="159"/>
                  </a:lnTo>
                  <a:lnTo>
                    <a:pt x="161" y="163"/>
                  </a:lnTo>
                  <a:lnTo>
                    <a:pt x="181" y="154"/>
                  </a:lnTo>
                  <a:lnTo>
                    <a:pt x="202" y="154"/>
                  </a:lnTo>
                  <a:lnTo>
                    <a:pt x="217" y="157"/>
                  </a:lnTo>
                  <a:lnTo>
                    <a:pt x="219" y="157"/>
                  </a:lnTo>
                  <a:lnTo>
                    <a:pt x="219" y="159"/>
                  </a:lnTo>
                  <a:lnTo>
                    <a:pt x="217" y="159"/>
                  </a:lnTo>
                  <a:lnTo>
                    <a:pt x="215" y="161"/>
                  </a:lnTo>
                  <a:lnTo>
                    <a:pt x="211" y="163"/>
                  </a:lnTo>
                  <a:lnTo>
                    <a:pt x="208" y="168"/>
                  </a:lnTo>
                  <a:lnTo>
                    <a:pt x="206" y="172"/>
                  </a:lnTo>
                  <a:lnTo>
                    <a:pt x="206" y="177"/>
                  </a:lnTo>
                  <a:lnTo>
                    <a:pt x="206" y="184"/>
                  </a:lnTo>
                  <a:lnTo>
                    <a:pt x="208" y="190"/>
                  </a:lnTo>
                  <a:lnTo>
                    <a:pt x="208" y="195"/>
                  </a:lnTo>
                  <a:lnTo>
                    <a:pt x="211" y="199"/>
                  </a:lnTo>
                  <a:lnTo>
                    <a:pt x="211" y="204"/>
                  </a:lnTo>
                  <a:lnTo>
                    <a:pt x="215" y="206"/>
                  </a:lnTo>
                  <a:lnTo>
                    <a:pt x="217" y="206"/>
                  </a:lnTo>
                  <a:lnTo>
                    <a:pt x="224" y="206"/>
                  </a:lnTo>
                  <a:lnTo>
                    <a:pt x="231" y="204"/>
                  </a:lnTo>
                  <a:lnTo>
                    <a:pt x="249" y="195"/>
                  </a:lnTo>
                  <a:lnTo>
                    <a:pt x="262" y="188"/>
                  </a:lnTo>
                  <a:lnTo>
                    <a:pt x="271" y="184"/>
                  </a:lnTo>
                  <a:lnTo>
                    <a:pt x="276" y="181"/>
                  </a:lnTo>
                  <a:lnTo>
                    <a:pt x="273" y="181"/>
                  </a:lnTo>
                  <a:lnTo>
                    <a:pt x="271" y="181"/>
                  </a:lnTo>
                  <a:lnTo>
                    <a:pt x="267" y="181"/>
                  </a:lnTo>
                  <a:lnTo>
                    <a:pt x="262" y="179"/>
                  </a:lnTo>
                  <a:lnTo>
                    <a:pt x="258" y="177"/>
                  </a:lnTo>
                  <a:lnTo>
                    <a:pt x="255" y="175"/>
                  </a:lnTo>
                  <a:lnTo>
                    <a:pt x="253" y="172"/>
                  </a:lnTo>
                  <a:lnTo>
                    <a:pt x="253" y="166"/>
                  </a:lnTo>
                  <a:lnTo>
                    <a:pt x="255" y="161"/>
                  </a:lnTo>
                  <a:lnTo>
                    <a:pt x="258" y="159"/>
                  </a:lnTo>
                  <a:lnTo>
                    <a:pt x="260" y="157"/>
                  </a:lnTo>
                  <a:lnTo>
                    <a:pt x="262" y="157"/>
                  </a:lnTo>
                  <a:lnTo>
                    <a:pt x="267" y="154"/>
                  </a:lnTo>
                  <a:lnTo>
                    <a:pt x="273" y="152"/>
                  </a:lnTo>
                  <a:lnTo>
                    <a:pt x="282" y="148"/>
                  </a:lnTo>
                  <a:lnTo>
                    <a:pt x="298" y="139"/>
                  </a:lnTo>
                  <a:lnTo>
                    <a:pt x="311" y="130"/>
                  </a:lnTo>
                  <a:lnTo>
                    <a:pt x="318" y="123"/>
                  </a:lnTo>
                  <a:lnTo>
                    <a:pt x="323" y="121"/>
                  </a:lnTo>
                  <a:lnTo>
                    <a:pt x="323" y="121"/>
                  </a:lnTo>
                  <a:lnTo>
                    <a:pt x="327" y="119"/>
                  </a:lnTo>
                  <a:lnTo>
                    <a:pt x="332" y="116"/>
                  </a:lnTo>
                  <a:lnTo>
                    <a:pt x="336" y="114"/>
                  </a:lnTo>
                  <a:lnTo>
                    <a:pt x="343" y="110"/>
                  </a:lnTo>
                  <a:lnTo>
                    <a:pt x="347" y="105"/>
                  </a:lnTo>
                  <a:lnTo>
                    <a:pt x="350" y="98"/>
                  </a:lnTo>
                  <a:lnTo>
                    <a:pt x="352" y="89"/>
                  </a:lnTo>
                  <a:lnTo>
                    <a:pt x="352" y="80"/>
                  </a:lnTo>
                  <a:lnTo>
                    <a:pt x="350" y="74"/>
                  </a:lnTo>
                  <a:lnTo>
                    <a:pt x="350" y="67"/>
                  </a:lnTo>
                  <a:lnTo>
                    <a:pt x="345" y="63"/>
                  </a:lnTo>
                  <a:lnTo>
                    <a:pt x="338" y="60"/>
                  </a:lnTo>
                  <a:lnTo>
                    <a:pt x="329" y="58"/>
                  </a:lnTo>
                  <a:lnTo>
                    <a:pt x="300" y="56"/>
                  </a:lnTo>
                  <a:lnTo>
                    <a:pt x="273" y="51"/>
                  </a:lnTo>
                  <a:lnTo>
                    <a:pt x="267" y="47"/>
                  </a:lnTo>
                  <a:lnTo>
                    <a:pt x="255" y="38"/>
                  </a:lnTo>
                  <a:lnTo>
                    <a:pt x="246" y="27"/>
                  </a:lnTo>
                  <a:lnTo>
                    <a:pt x="235" y="15"/>
                  </a:lnTo>
                  <a:lnTo>
                    <a:pt x="228" y="6"/>
                  </a:lnTo>
                  <a:lnTo>
                    <a:pt x="226" y="4"/>
                  </a:lnTo>
                  <a:lnTo>
                    <a:pt x="226" y="2"/>
                  </a:lnTo>
                  <a:lnTo>
                    <a:pt x="222" y="2"/>
                  </a:lnTo>
                  <a:lnTo>
                    <a:pt x="215" y="0"/>
                  </a:lnTo>
                  <a:lnTo>
                    <a:pt x="206" y="0"/>
                  </a:lnTo>
                  <a:lnTo>
                    <a:pt x="195" y="0"/>
                  </a:lnTo>
                  <a:lnTo>
                    <a:pt x="190" y="0"/>
                  </a:lnTo>
                  <a:lnTo>
                    <a:pt x="184" y="2"/>
                  </a:lnTo>
                  <a:lnTo>
                    <a:pt x="181" y="4"/>
                  </a:lnTo>
                  <a:lnTo>
                    <a:pt x="177" y="6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0" y="9"/>
                  </a:lnTo>
                  <a:lnTo>
                    <a:pt x="168" y="11"/>
                  </a:lnTo>
                  <a:lnTo>
                    <a:pt x="166" y="13"/>
                  </a:lnTo>
                  <a:lnTo>
                    <a:pt x="166" y="13"/>
                  </a:lnTo>
                  <a:lnTo>
                    <a:pt x="163" y="15"/>
                  </a:lnTo>
                  <a:lnTo>
                    <a:pt x="163" y="18"/>
                  </a:lnTo>
                  <a:lnTo>
                    <a:pt x="161" y="20"/>
                  </a:lnTo>
                  <a:lnTo>
                    <a:pt x="157" y="24"/>
                  </a:lnTo>
                  <a:lnTo>
                    <a:pt x="154" y="29"/>
                  </a:lnTo>
                  <a:lnTo>
                    <a:pt x="152" y="31"/>
                  </a:lnTo>
                  <a:lnTo>
                    <a:pt x="150" y="31"/>
                  </a:lnTo>
                  <a:lnTo>
                    <a:pt x="150" y="31"/>
                  </a:lnTo>
                  <a:lnTo>
                    <a:pt x="150" y="29"/>
                  </a:lnTo>
                  <a:lnTo>
                    <a:pt x="152" y="27"/>
                  </a:lnTo>
                  <a:lnTo>
                    <a:pt x="150" y="24"/>
                  </a:lnTo>
                  <a:lnTo>
                    <a:pt x="150" y="22"/>
                  </a:lnTo>
                  <a:lnTo>
                    <a:pt x="148" y="22"/>
                  </a:lnTo>
                  <a:lnTo>
                    <a:pt x="139" y="20"/>
                  </a:lnTo>
                  <a:lnTo>
                    <a:pt x="128" y="20"/>
                  </a:lnTo>
                  <a:lnTo>
                    <a:pt x="112" y="22"/>
                  </a:lnTo>
                  <a:lnTo>
                    <a:pt x="105" y="22"/>
                  </a:lnTo>
                  <a:lnTo>
                    <a:pt x="101" y="20"/>
                  </a:lnTo>
                  <a:lnTo>
                    <a:pt x="98" y="20"/>
                  </a:lnTo>
                  <a:lnTo>
                    <a:pt x="96" y="20"/>
                  </a:lnTo>
                  <a:lnTo>
                    <a:pt x="94" y="18"/>
                  </a:lnTo>
                  <a:lnTo>
                    <a:pt x="87" y="15"/>
                  </a:lnTo>
                  <a:lnTo>
                    <a:pt x="80" y="13"/>
                  </a:lnTo>
                  <a:lnTo>
                    <a:pt x="74" y="11"/>
                  </a:lnTo>
                  <a:lnTo>
                    <a:pt x="69" y="9"/>
                  </a:lnTo>
                  <a:lnTo>
                    <a:pt x="65" y="9"/>
                  </a:lnTo>
                  <a:lnTo>
                    <a:pt x="63" y="9"/>
                  </a:lnTo>
                  <a:lnTo>
                    <a:pt x="60" y="9"/>
                  </a:lnTo>
                  <a:lnTo>
                    <a:pt x="58" y="9"/>
                  </a:lnTo>
                  <a:lnTo>
                    <a:pt x="54" y="9"/>
                  </a:lnTo>
                  <a:lnTo>
                    <a:pt x="49" y="9"/>
                  </a:lnTo>
                  <a:lnTo>
                    <a:pt x="45" y="9"/>
                  </a:lnTo>
                  <a:lnTo>
                    <a:pt x="40" y="9"/>
                  </a:lnTo>
                  <a:lnTo>
                    <a:pt x="36" y="11"/>
                  </a:lnTo>
                  <a:lnTo>
                    <a:pt x="31" y="13"/>
                  </a:lnTo>
                  <a:lnTo>
                    <a:pt x="27" y="1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20" y="22"/>
                  </a:lnTo>
                  <a:lnTo>
                    <a:pt x="22" y="27"/>
                  </a:lnTo>
                  <a:lnTo>
                    <a:pt x="24" y="29"/>
                  </a:lnTo>
                  <a:lnTo>
                    <a:pt x="29" y="31"/>
                  </a:lnTo>
                  <a:lnTo>
                    <a:pt x="31" y="33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29" y="42"/>
                  </a:lnTo>
                  <a:lnTo>
                    <a:pt x="27" y="47"/>
                  </a:lnTo>
                  <a:lnTo>
                    <a:pt x="22" y="51"/>
                  </a:lnTo>
                  <a:lnTo>
                    <a:pt x="18" y="54"/>
                  </a:lnTo>
                  <a:lnTo>
                    <a:pt x="15" y="56"/>
                  </a:lnTo>
                  <a:lnTo>
                    <a:pt x="13" y="56"/>
                  </a:lnTo>
                  <a:lnTo>
                    <a:pt x="13" y="58"/>
                  </a:lnTo>
                  <a:lnTo>
                    <a:pt x="11" y="60"/>
                  </a:lnTo>
                  <a:lnTo>
                    <a:pt x="9" y="65"/>
                  </a:lnTo>
                  <a:lnTo>
                    <a:pt x="4" y="71"/>
                  </a:lnTo>
                  <a:lnTo>
                    <a:pt x="2" y="74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0" y="8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39" name="Freeform 251"/>
            <p:cNvSpPr>
              <a:spLocks/>
            </p:cNvSpPr>
            <p:nvPr/>
          </p:nvSpPr>
          <p:spPr bwMode="auto">
            <a:xfrm>
              <a:off x="4946650" y="1716087"/>
              <a:ext cx="100013" cy="66675"/>
            </a:xfrm>
            <a:custGeom>
              <a:avLst/>
              <a:gdLst>
                <a:gd name="T0" fmla="*/ 0 w 63"/>
                <a:gd name="T1" fmla="*/ 2 h 42"/>
                <a:gd name="T2" fmla="*/ 14 w 63"/>
                <a:gd name="T3" fmla="*/ 0 h 42"/>
                <a:gd name="T4" fmla="*/ 27 w 63"/>
                <a:gd name="T5" fmla="*/ 2 h 42"/>
                <a:gd name="T6" fmla="*/ 39 w 63"/>
                <a:gd name="T7" fmla="*/ 7 h 42"/>
                <a:gd name="T8" fmla="*/ 50 w 63"/>
                <a:gd name="T9" fmla="*/ 20 h 42"/>
                <a:gd name="T10" fmla="*/ 54 w 63"/>
                <a:gd name="T11" fmla="*/ 29 h 42"/>
                <a:gd name="T12" fmla="*/ 59 w 63"/>
                <a:gd name="T13" fmla="*/ 34 h 42"/>
                <a:gd name="T14" fmla="*/ 61 w 63"/>
                <a:gd name="T15" fmla="*/ 40 h 42"/>
                <a:gd name="T16" fmla="*/ 63 w 63"/>
                <a:gd name="T17" fmla="*/ 42 h 42"/>
                <a:gd name="T18" fmla="*/ 0 w 63"/>
                <a:gd name="T1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42">
                  <a:moveTo>
                    <a:pt x="0" y="2"/>
                  </a:moveTo>
                  <a:lnTo>
                    <a:pt x="14" y="0"/>
                  </a:lnTo>
                  <a:lnTo>
                    <a:pt x="27" y="2"/>
                  </a:lnTo>
                  <a:lnTo>
                    <a:pt x="39" y="7"/>
                  </a:lnTo>
                  <a:lnTo>
                    <a:pt x="50" y="20"/>
                  </a:lnTo>
                  <a:lnTo>
                    <a:pt x="54" y="29"/>
                  </a:lnTo>
                  <a:lnTo>
                    <a:pt x="59" y="34"/>
                  </a:lnTo>
                  <a:lnTo>
                    <a:pt x="61" y="40"/>
                  </a:lnTo>
                  <a:lnTo>
                    <a:pt x="63" y="4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40" name="Freeform 252"/>
            <p:cNvSpPr>
              <a:spLocks/>
            </p:cNvSpPr>
            <p:nvPr/>
          </p:nvSpPr>
          <p:spPr bwMode="auto">
            <a:xfrm>
              <a:off x="4946650" y="1716087"/>
              <a:ext cx="100013" cy="66675"/>
            </a:xfrm>
            <a:custGeom>
              <a:avLst/>
              <a:gdLst>
                <a:gd name="T0" fmla="*/ 0 w 63"/>
                <a:gd name="T1" fmla="*/ 2 h 42"/>
                <a:gd name="T2" fmla="*/ 14 w 63"/>
                <a:gd name="T3" fmla="*/ 0 h 42"/>
                <a:gd name="T4" fmla="*/ 27 w 63"/>
                <a:gd name="T5" fmla="*/ 2 h 42"/>
                <a:gd name="T6" fmla="*/ 39 w 63"/>
                <a:gd name="T7" fmla="*/ 7 h 42"/>
                <a:gd name="T8" fmla="*/ 50 w 63"/>
                <a:gd name="T9" fmla="*/ 20 h 42"/>
                <a:gd name="T10" fmla="*/ 54 w 63"/>
                <a:gd name="T11" fmla="*/ 29 h 42"/>
                <a:gd name="T12" fmla="*/ 59 w 63"/>
                <a:gd name="T13" fmla="*/ 34 h 42"/>
                <a:gd name="T14" fmla="*/ 61 w 63"/>
                <a:gd name="T15" fmla="*/ 40 h 42"/>
                <a:gd name="T16" fmla="*/ 63 w 63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42">
                  <a:moveTo>
                    <a:pt x="0" y="2"/>
                  </a:moveTo>
                  <a:lnTo>
                    <a:pt x="14" y="0"/>
                  </a:lnTo>
                  <a:lnTo>
                    <a:pt x="27" y="2"/>
                  </a:lnTo>
                  <a:lnTo>
                    <a:pt x="39" y="7"/>
                  </a:lnTo>
                  <a:lnTo>
                    <a:pt x="50" y="20"/>
                  </a:lnTo>
                  <a:lnTo>
                    <a:pt x="54" y="29"/>
                  </a:lnTo>
                  <a:lnTo>
                    <a:pt x="59" y="34"/>
                  </a:lnTo>
                  <a:lnTo>
                    <a:pt x="61" y="40"/>
                  </a:lnTo>
                  <a:lnTo>
                    <a:pt x="63" y="4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41" name="Freeform 253"/>
            <p:cNvSpPr>
              <a:spLocks/>
            </p:cNvSpPr>
            <p:nvPr/>
          </p:nvSpPr>
          <p:spPr bwMode="auto">
            <a:xfrm>
              <a:off x="4598988" y="1665287"/>
              <a:ext cx="215900" cy="157163"/>
            </a:xfrm>
            <a:custGeom>
              <a:avLst/>
              <a:gdLst>
                <a:gd name="T0" fmla="*/ 130 w 136"/>
                <a:gd name="T1" fmla="*/ 16 h 99"/>
                <a:gd name="T2" fmla="*/ 116 w 136"/>
                <a:gd name="T3" fmla="*/ 9 h 99"/>
                <a:gd name="T4" fmla="*/ 105 w 136"/>
                <a:gd name="T5" fmla="*/ 7 h 99"/>
                <a:gd name="T6" fmla="*/ 101 w 136"/>
                <a:gd name="T7" fmla="*/ 7 h 99"/>
                <a:gd name="T8" fmla="*/ 96 w 136"/>
                <a:gd name="T9" fmla="*/ 7 h 99"/>
                <a:gd name="T10" fmla="*/ 85 w 136"/>
                <a:gd name="T11" fmla="*/ 7 h 99"/>
                <a:gd name="T12" fmla="*/ 80 w 136"/>
                <a:gd name="T13" fmla="*/ 7 h 99"/>
                <a:gd name="T14" fmla="*/ 74 w 136"/>
                <a:gd name="T15" fmla="*/ 7 h 99"/>
                <a:gd name="T16" fmla="*/ 62 w 136"/>
                <a:gd name="T17" fmla="*/ 7 h 99"/>
                <a:gd name="T18" fmla="*/ 56 w 136"/>
                <a:gd name="T19" fmla="*/ 5 h 99"/>
                <a:gd name="T20" fmla="*/ 51 w 136"/>
                <a:gd name="T21" fmla="*/ 5 h 99"/>
                <a:gd name="T22" fmla="*/ 49 w 136"/>
                <a:gd name="T23" fmla="*/ 9 h 99"/>
                <a:gd name="T24" fmla="*/ 45 w 136"/>
                <a:gd name="T25" fmla="*/ 14 h 99"/>
                <a:gd name="T26" fmla="*/ 33 w 136"/>
                <a:gd name="T27" fmla="*/ 18 h 99"/>
                <a:gd name="T28" fmla="*/ 29 w 136"/>
                <a:gd name="T29" fmla="*/ 21 h 99"/>
                <a:gd name="T30" fmla="*/ 24 w 136"/>
                <a:gd name="T31" fmla="*/ 23 h 99"/>
                <a:gd name="T32" fmla="*/ 15 w 136"/>
                <a:gd name="T33" fmla="*/ 25 h 99"/>
                <a:gd name="T34" fmla="*/ 20 w 136"/>
                <a:gd name="T35" fmla="*/ 34 h 99"/>
                <a:gd name="T36" fmla="*/ 20 w 136"/>
                <a:gd name="T37" fmla="*/ 43 h 99"/>
                <a:gd name="T38" fmla="*/ 15 w 136"/>
                <a:gd name="T39" fmla="*/ 50 h 99"/>
                <a:gd name="T40" fmla="*/ 6 w 136"/>
                <a:gd name="T41" fmla="*/ 57 h 99"/>
                <a:gd name="T42" fmla="*/ 2 w 136"/>
                <a:gd name="T43" fmla="*/ 61 h 99"/>
                <a:gd name="T44" fmla="*/ 2 w 136"/>
                <a:gd name="T45" fmla="*/ 70 h 99"/>
                <a:gd name="T46" fmla="*/ 0 w 136"/>
                <a:gd name="T47" fmla="*/ 74 h 99"/>
                <a:gd name="T48" fmla="*/ 4 w 136"/>
                <a:gd name="T49" fmla="*/ 79 h 99"/>
                <a:gd name="T50" fmla="*/ 13 w 136"/>
                <a:gd name="T51" fmla="*/ 83 h 99"/>
                <a:gd name="T52" fmla="*/ 27 w 136"/>
                <a:gd name="T53" fmla="*/ 90 h 99"/>
                <a:gd name="T54" fmla="*/ 38 w 136"/>
                <a:gd name="T55" fmla="*/ 95 h 99"/>
                <a:gd name="T56" fmla="*/ 42 w 136"/>
                <a:gd name="T57" fmla="*/ 99 h 99"/>
                <a:gd name="T58" fmla="*/ 45 w 136"/>
                <a:gd name="T59" fmla="*/ 99 h 99"/>
                <a:gd name="T60" fmla="*/ 53 w 136"/>
                <a:gd name="T61" fmla="*/ 99 h 99"/>
                <a:gd name="T62" fmla="*/ 62 w 136"/>
                <a:gd name="T63" fmla="*/ 97 h 99"/>
                <a:gd name="T64" fmla="*/ 67 w 136"/>
                <a:gd name="T65" fmla="*/ 97 h 99"/>
                <a:gd name="T66" fmla="*/ 74 w 136"/>
                <a:gd name="T67" fmla="*/ 95 h 99"/>
                <a:gd name="T68" fmla="*/ 80 w 136"/>
                <a:gd name="T69" fmla="*/ 90 h 99"/>
                <a:gd name="T70" fmla="*/ 87 w 136"/>
                <a:gd name="T71" fmla="*/ 86 h 99"/>
                <a:gd name="T72" fmla="*/ 98 w 136"/>
                <a:gd name="T73" fmla="*/ 77 h 99"/>
                <a:gd name="T74" fmla="*/ 105 w 136"/>
                <a:gd name="T75" fmla="*/ 72 h 99"/>
                <a:gd name="T76" fmla="*/ 107 w 136"/>
                <a:gd name="T77" fmla="*/ 68 h 99"/>
                <a:gd name="T78" fmla="*/ 114 w 136"/>
                <a:gd name="T79" fmla="*/ 61 h 99"/>
                <a:gd name="T80" fmla="*/ 123 w 136"/>
                <a:gd name="T81" fmla="*/ 54 h 99"/>
                <a:gd name="T82" fmla="*/ 127 w 136"/>
                <a:gd name="T83" fmla="*/ 48 h 99"/>
                <a:gd name="T84" fmla="*/ 134 w 136"/>
                <a:gd name="T85" fmla="*/ 39 h 99"/>
                <a:gd name="T86" fmla="*/ 136 w 136"/>
                <a:gd name="T87" fmla="*/ 32 h 99"/>
                <a:gd name="T88" fmla="*/ 136 w 136"/>
                <a:gd name="T89" fmla="*/ 30 h 99"/>
                <a:gd name="T90" fmla="*/ 132 w 136"/>
                <a:gd name="T91" fmla="*/ 27 h 99"/>
                <a:gd name="T92" fmla="*/ 130 w 136"/>
                <a:gd name="T93" fmla="*/ 2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6" h="99">
                  <a:moveTo>
                    <a:pt x="130" y="18"/>
                  </a:moveTo>
                  <a:lnTo>
                    <a:pt x="130" y="16"/>
                  </a:lnTo>
                  <a:lnTo>
                    <a:pt x="130" y="12"/>
                  </a:lnTo>
                  <a:lnTo>
                    <a:pt x="116" y="9"/>
                  </a:lnTo>
                  <a:lnTo>
                    <a:pt x="110" y="9"/>
                  </a:lnTo>
                  <a:lnTo>
                    <a:pt x="105" y="7"/>
                  </a:lnTo>
                  <a:lnTo>
                    <a:pt x="103" y="7"/>
                  </a:lnTo>
                  <a:lnTo>
                    <a:pt x="101" y="7"/>
                  </a:lnTo>
                  <a:lnTo>
                    <a:pt x="98" y="7"/>
                  </a:lnTo>
                  <a:lnTo>
                    <a:pt x="96" y="7"/>
                  </a:lnTo>
                  <a:lnTo>
                    <a:pt x="92" y="7"/>
                  </a:lnTo>
                  <a:lnTo>
                    <a:pt x="85" y="7"/>
                  </a:lnTo>
                  <a:lnTo>
                    <a:pt x="83" y="7"/>
                  </a:lnTo>
                  <a:lnTo>
                    <a:pt x="80" y="7"/>
                  </a:lnTo>
                  <a:lnTo>
                    <a:pt x="78" y="7"/>
                  </a:lnTo>
                  <a:lnTo>
                    <a:pt x="74" y="7"/>
                  </a:lnTo>
                  <a:lnTo>
                    <a:pt x="69" y="7"/>
                  </a:lnTo>
                  <a:lnTo>
                    <a:pt x="62" y="7"/>
                  </a:lnTo>
                  <a:lnTo>
                    <a:pt x="58" y="5"/>
                  </a:lnTo>
                  <a:lnTo>
                    <a:pt x="56" y="5"/>
                  </a:lnTo>
                  <a:lnTo>
                    <a:pt x="53" y="0"/>
                  </a:lnTo>
                  <a:lnTo>
                    <a:pt x="51" y="5"/>
                  </a:lnTo>
                  <a:lnTo>
                    <a:pt x="51" y="7"/>
                  </a:lnTo>
                  <a:lnTo>
                    <a:pt x="49" y="9"/>
                  </a:lnTo>
                  <a:lnTo>
                    <a:pt x="49" y="12"/>
                  </a:lnTo>
                  <a:lnTo>
                    <a:pt x="45" y="14"/>
                  </a:lnTo>
                  <a:lnTo>
                    <a:pt x="40" y="16"/>
                  </a:lnTo>
                  <a:lnTo>
                    <a:pt x="33" y="18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7" y="23"/>
                  </a:lnTo>
                  <a:lnTo>
                    <a:pt x="24" y="23"/>
                  </a:lnTo>
                  <a:lnTo>
                    <a:pt x="20" y="25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0" y="34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18" y="45"/>
                  </a:lnTo>
                  <a:lnTo>
                    <a:pt x="15" y="50"/>
                  </a:lnTo>
                  <a:lnTo>
                    <a:pt x="11" y="54"/>
                  </a:lnTo>
                  <a:lnTo>
                    <a:pt x="6" y="57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2" y="68"/>
                  </a:lnTo>
                  <a:lnTo>
                    <a:pt x="2" y="70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4" y="79"/>
                  </a:lnTo>
                  <a:lnTo>
                    <a:pt x="9" y="81"/>
                  </a:lnTo>
                  <a:lnTo>
                    <a:pt x="13" y="83"/>
                  </a:lnTo>
                  <a:lnTo>
                    <a:pt x="20" y="86"/>
                  </a:lnTo>
                  <a:lnTo>
                    <a:pt x="27" y="90"/>
                  </a:lnTo>
                  <a:lnTo>
                    <a:pt x="33" y="92"/>
                  </a:lnTo>
                  <a:lnTo>
                    <a:pt x="38" y="95"/>
                  </a:lnTo>
                  <a:lnTo>
                    <a:pt x="40" y="97"/>
                  </a:lnTo>
                  <a:lnTo>
                    <a:pt x="42" y="99"/>
                  </a:lnTo>
                  <a:lnTo>
                    <a:pt x="42" y="99"/>
                  </a:lnTo>
                  <a:lnTo>
                    <a:pt x="45" y="99"/>
                  </a:lnTo>
                  <a:lnTo>
                    <a:pt x="49" y="99"/>
                  </a:lnTo>
                  <a:lnTo>
                    <a:pt x="53" y="99"/>
                  </a:lnTo>
                  <a:lnTo>
                    <a:pt x="58" y="99"/>
                  </a:lnTo>
                  <a:lnTo>
                    <a:pt x="62" y="97"/>
                  </a:lnTo>
                  <a:lnTo>
                    <a:pt x="65" y="97"/>
                  </a:lnTo>
                  <a:lnTo>
                    <a:pt x="67" y="97"/>
                  </a:lnTo>
                  <a:lnTo>
                    <a:pt x="69" y="95"/>
                  </a:lnTo>
                  <a:lnTo>
                    <a:pt x="74" y="95"/>
                  </a:lnTo>
                  <a:lnTo>
                    <a:pt x="80" y="95"/>
                  </a:lnTo>
                  <a:lnTo>
                    <a:pt x="80" y="90"/>
                  </a:lnTo>
                  <a:lnTo>
                    <a:pt x="83" y="88"/>
                  </a:lnTo>
                  <a:lnTo>
                    <a:pt x="87" y="86"/>
                  </a:lnTo>
                  <a:lnTo>
                    <a:pt x="94" y="81"/>
                  </a:lnTo>
                  <a:lnTo>
                    <a:pt x="98" y="77"/>
                  </a:lnTo>
                  <a:lnTo>
                    <a:pt x="103" y="74"/>
                  </a:lnTo>
                  <a:lnTo>
                    <a:pt x="105" y="72"/>
                  </a:lnTo>
                  <a:lnTo>
                    <a:pt x="107" y="70"/>
                  </a:lnTo>
                  <a:lnTo>
                    <a:pt x="107" y="68"/>
                  </a:lnTo>
                  <a:lnTo>
                    <a:pt x="110" y="66"/>
                  </a:lnTo>
                  <a:lnTo>
                    <a:pt x="114" y="61"/>
                  </a:lnTo>
                  <a:lnTo>
                    <a:pt x="119" y="57"/>
                  </a:lnTo>
                  <a:lnTo>
                    <a:pt x="123" y="54"/>
                  </a:lnTo>
                  <a:lnTo>
                    <a:pt x="125" y="50"/>
                  </a:lnTo>
                  <a:lnTo>
                    <a:pt x="127" y="48"/>
                  </a:lnTo>
                  <a:lnTo>
                    <a:pt x="132" y="43"/>
                  </a:lnTo>
                  <a:lnTo>
                    <a:pt x="134" y="39"/>
                  </a:lnTo>
                  <a:lnTo>
                    <a:pt x="134" y="36"/>
                  </a:lnTo>
                  <a:lnTo>
                    <a:pt x="136" y="32"/>
                  </a:lnTo>
                  <a:lnTo>
                    <a:pt x="136" y="30"/>
                  </a:lnTo>
                  <a:lnTo>
                    <a:pt x="136" y="30"/>
                  </a:lnTo>
                  <a:lnTo>
                    <a:pt x="134" y="27"/>
                  </a:lnTo>
                  <a:lnTo>
                    <a:pt x="132" y="27"/>
                  </a:lnTo>
                  <a:lnTo>
                    <a:pt x="130" y="25"/>
                  </a:lnTo>
                  <a:lnTo>
                    <a:pt x="130" y="23"/>
                  </a:lnTo>
                  <a:lnTo>
                    <a:pt x="130" y="1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42" name="Freeform 254"/>
            <p:cNvSpPr>
              <a:spLocks/>
            </p:cNvSpPr>
            <p:nvPr/>
          </p:nvSpPr>
          <p:spPr bwMode="auto">
            <a:xfrm>
              <a:off x="4598988" y="1665287"/>
              <a:ext cx="215900" cy="157163"/>
            </a:xfrm>
            <a:custGeom>
              <a:avLst/>
              <a:gdLst>
                <a:gd name="T0" fmla="*/ 130 w 136"/>
                <a:gd name="T1" fmla="*/ 16 h 99"/>
                <a:gd name="T2" fmla="*/ 116 w 136"/>
                <a:gd name="T3" fmla="*/ 9 h 99"/>
                <a:gd name="T4" fmla="*/ 105 w 136"/>
                <a:gd name="T5" fmla="*/ 7 h 99"/>
                <a:gd name="T6" fmla="*/ 101 w 136"/>
                <a:gd name="T7" fmla="*/ 7 h 99"/>
                <a:gd name="T8" fmla="*/ 96 w 136"/>
                <a:gd name="T9" fmla="*/ 7 h 99"/>
                <a:gd name="T10" fmla="*/ 85 w 136"/>
                <a:gd name="T11" fmla="*/ 7 h 99"/>
                <a:gd name="T12" fmla="*/ 80 w 136"/>
                <a:gd name="T13" fmla="*/ 7 h 99"/>
                <a:gd name="T14" fmla="*/ 74 w 136"/>
                <a:gd name="T15" fmla="*/ 7 h 99"/>
                <a:gd name="T16" fmla="*/ 62 w 136"/>
                <a:gd name="T17" fmla="*/ 7 h 99"/>
                <a:gd name="T18" fmla="*/ 56 w 136"/>
                <a:gd name="T19" fmla="*/ 5 h 99"/>
                <a:gd name="T20" fmla="*/ 51 w 136"/>
                <a:gd name="T21" fmla="*/ 5 h 99"/>
                <a:gd name="T22" fmla="*/ 49 w 136"/>
                <a:gd name="T23" fmla="*/ 9 h 99"/>
                <a:gd name="T24" fmla="*/ 45 w 136"/>
                <a:gd name="T25" fmla="*/ 14 h 99"/>
                <a:gd name="T26" fmla="*/ 33 w 136"/>
                <a:gd name="T27" fmla="*/ 18 h 99"/>
                <a:gd name="T28" fmla="*/ 29 w 136"/>
                <a:gd name="T29" fmla="*/ 21 h 99"/>
                <a:gd name="T30" fmla="*/ 24 w 136"/>
                <a:gd name="T31" fmla="*/ 23 h 99"/>
                <a:gd name="T32" fmla="*/ 15 w 136"/>
                <a:gd name="T33" fmla="*/ 25 h 99"/>
                <a:gd name="T34" fmla="*/ 20 w 136"/>
                <a:gd name="T35" fmla="*/ 34 h 99"/>
                <a:gd name="T36" fmla="*/ 20 w 136"/>
                <a:gd name="T37" fmla="*/ 43 h 99"/>
                <a:gd name="T38" fmla="*/ 15 w 136"/>
                <a:gd name="T39" fmla="*/ 50 h 99"/>
                <a:gd name="T40" fmla="*/ 6 w 136"/>
                <a:gd name="T41" fmla="*/ 57 h 99"/>
                <a:gd name="T42" fmla="*/ 2 w 136"/>
                <a:gd name="T43" fmla="*/ 61 h 99"/>
                <a:gd name="T44" fmla="*/ 2 w 136"/>
                <a:gd name="T45" fmla="*/ 70 h 99"/>
                <a:gd name="T46" fmla="*/ 0 w 136"/>
                <a:gd name="T47" fmla="*/ 74 h 99"/>
                <a:gd name="T48" fmla="*/ 4 w 136"/>
                <a:gd name="T49" fmla="*/ 79 h 99"/>
                <a:gd name="T50" fmla="*/ 13 w 136"/>
                <a:gd name="T51" fmla="*/ 83 h 99"/>
                <a:gd name="T52" fmla="*/ 27 w 136"/>
                <a:gd name="T53" fmla="*/ 90 h 99"/>
                <a:gd name="T54" fmla="*/ 38 w 136"/>
                <a:gd name="T55" fmla="*/ 95 h 99"/>
                <a:gd name="T56" fmla="*/ 42 w 136"/>
                <a:gd name="T57" fmla="*/ 99 h 99"/>
                <a:gd name="T58" fmla="*/ 45 w 136"/>
                <a:gd name="T59" fmla="*/ 99 h 99"/>
                <a:gd name="T60" fmla="*/ 53 w 136"/>
                <a:gd name="T61" fmla="*/ 99 h 99"/>
                <a:gd name="T62" fmla="*/ 62 w 136"/>
                <a:gd name="T63" fmla="*/ 97 h 99"/>
                <a:gd name="T64" fmla="*/ 67 w 136"/>
                <a:gd name="T65" fmla="*/ 97 h 99"/>
                <a:gd name="T66" fmla="*/ 74 w 136"/>
                <a:gd name="T67" fmla="*/ 95 h 99"/>
                <a:gd name="T68" fmla="*/ 80 w 136"/>
                <a:gd name="T69" fmla="*/ 90 h 99"/>
                <a:gd name="T70" fmla="*/ 87 w 136"/>
                <a:gd name="T71" fmla="*/ 86 h 99"/>
                <a:gd name="T72" fmla="*/ 98 w 136"/>
                <a:gd name="T73" fmla="*/ 77 h 99"/>
                <a:gd name="T74" fmla="*/ 105 w 136"/>
                <a:gd name="T75" fmla="*/ 72 h 99"/>
                <a:gd name="T76" fmla="*/ 107 w 136"/>
                <a:gd name="T77" fmla="*/ 68 h 99"/>
                <a:gd name="T78" fmla="*/ 114 w 136"/>
                <a:gd name="T79" fmla="*/ 61 h 99"/>
                <a:gd name="T80" fmla="*/ 123 w 136"/>
                <a:gd name="T81" fmla="*/ 54 h 99"/>
                <a:gd name="T82" fmla="*/ 127 w 136"/>
                <a:gd name="T83" fmla="*/ 48 h 99"/>
                <a:gd name="T84" fmla="*/ 134 w 136"/>
                <a:gd name="T85" fmla="*/ 39 h 99"/>
                <a:gd name="T86" fmla="*/ 136 w 136"/>
                <a:gd name="T87" fmla="*/ 32 h 99"/>
                <a:gd name="T88" fmla="*/ 136 w 136"/>
                <a:gd name="T89" fmla="*/ 30 h 99"/>
                <a:gd name="T90" fmla="*/ 132 w 136"/>
                <a:gd name="T91" fmla="*/ 27 h 99"/>
                <a:gd name="T92" fmla="*/ 130 w 136"/>
                <a:gd name="T93" fmla="*/ 2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6" h="99">
                  <a:moveTo>
                    <a:pt x="130" y="18"/>
                  </a:moveTo>
                  <a:lnTo>
                    <a:pt x="130" y="16"/>
                  </a:lnTo>
                  <a:lnTo>
                    <a:pt x="130" y="12"/>
                  </a:lnTo>
                  <a:lnTo>
                    <a:pt x="116" y="9"/>
                  </a:lnTo>
                  <a:lnTo>
                    <a:pt x="110" y="9"/>
                  </a:lnTo>
                  <a:lnTo>
                    <a:pt x="105" y="7"/>
                  </a:lnTo>
                  <a:lnTo>
                    <a:pt x="103" y="7"/>
                  </a:lnTo>
                  <a:lnTo>
                    <a:pt x="101" y="7"/>
                  </a:lnTo>
                  <a:lnTo>
                    <a:pt x="98" y="7"/>
                  </a:lnTo>
                  <a:lnTo>
                    <a:pt x="96" y="7"/>
                  </a:lnTo>
                  <a:lnTo>
                    <a:pt x="92" y="7"/>
                  </a:lnTo>
                  <a:lnTo>
                    <a:pt x="85" y="7"/>
                  </a:lnTo>
                  <a:lnTo>
                    <a:pt x="83" y="7"/>
                  </a:lnTo>
                  <a:lnTo>
                    <a:pt x="80" y="7"/>
                  </a:lnTo>
                  <a:lnTo>
                    <a:pt x="78" y="7"/>
                  </a:lnTo>
                  <a:lnTo>
                    <a:pt x="74" y="7"/>
                  </a:lnTo>
                  <a:lnTo>
                    <a:pt x="69" y="7"/>
                  </a:lnTo>
                  <a:lnTo>
                    <a:pt x="62" y="7"/>
                  </a:lnTo>
                  <a:lnTo>
                    <a:pt x="58" y="5"/>
                  </a:lnTo>
                  <a:lnTo>
                    <a:pt x="56" y="5"/>
                  </a:lnTo>
                  <a:lnTo>
                    <a:pt x="53" y="0"/>
                  </a:lnTo>
                  <a:lnTo>
                    <a:pt x="51" y="5"/>
                  </a:lnTo>
                  <a:lnTo>
                    <a:pt x="51" y="7"/>
                  </a:lnTo>
                  <a:lnTo>
                    <a:pt x="49" y="9"/>
                  </a:lnTo>
                  <a:lnTo>
                    <a:pt x="49" y="12"/>
                  </a:lnTo>
                  <a:lnTo>
                    <a:pt x="45" y="14"/>
                  </a:lnTo>
                  <a:lnTo>
                    <a:pt x="40" y="16"/>
                  </a:lnTo>
                  <a:lnTo>
                    <a:pt x="33" y="18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7" y="23"/>
                  </a:lnTo>
                  <a:lnTo>
                    <a:pt x="24" y="23"/>
                  </a:lnTo>
                  <a:lnTo>
                    <a:pt x="20" y="25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0" y="34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18" y="45"/>
                  </a:lnTo>
                  <a:lnTo>
                    <a:pt x="15" y="50"/>
                  </a:lnTo>
                  <a:lnTo>
                    <a:pt x="11" y="54"/>
                  </a:lnTo>
                  <a:lnTo>
                    <a:pt x="6" y="57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2" y="68"/>
                  </a:lnTo>
                  <a:lnTo>
                    <a:pt x="2" y="70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4" y="79"/>
                  </a:lnTo>
                  <a:lnTo>
                    <a:pt x="9" y="81"/>
                  </a:lnTo>
                  <a:lnTo>
                    <a:pt x="13" y="83"/>
                  </a:lnTo>
                  <a:lnTo>
                    <a:pt x="20" y="86"/>
                  </a:lnTo>
                  <a:lnTo>
                    <a:pt x="27" y="90"/>
                  </a:lnTo>
                  <a:lnTo>
                    <a:pt x="33" y="92"/>
                  </a:lnTo>
                  <a:lnTo>
                    <a:pt x="38" y="95"/>
                  </a:lnTo>
                  <a:lnTo>
                    <a:pt x="40" y="97"/>
                  </a:lnTo>
                  <a:lnTo>
                    <a:pt x="42" y="99"/>
                  </a:lnTo>
                  <a:lnTo>
                    <a:pt x="42" y="99"/>
                  </a:lnTo>
                  <a:lnTo>
                    <a:pt x="45" y="99"/>
                  </a:lnTo>
                  <a:lnTo>
                    <a:pt x="49" y="99"/>
                  </a:lnTo>
                  <a:lnTo>
                    <a:pt x="53" y="99"/>
                  </a:lnTo>
                  <a:lnTo>
                    <a:pt x="58" y="99"/>
                  </a:lnTo>
                  <a:lnTo>
                    <a:pt x="62" y="97"/>
                  </a:lnTo>
                  <a:lnTo>
                    <a:pt x="65" y="97"/>
                  </a:lnTo>
                  <a:lnTo>
                    <a:pt x="67" y="97"/>
                  </a:lnTo>
                  <a:lnTo>
                    <a:pt x="69" y="95"/>
                  </a:lnTo>
                  <a:lnTo>
                    <a:pt x="74" y="95"/>
                  </a:lnTo>
                  <a:lnTo>
                    <a:pt x="80" y="95"/>
                  </a:lnTo>
                  <a:lnTo>
                    <a:pt x="80" y="90"/>
                  </a:lnTo>
                  <a:lnTo>
                    <a:pt x="83" y="88"/>
                  </a:lnTo>
                  <a:lnTo>
                    <a:pt x="87" y="86"/>
                  </a:lnTo>
                  <a:lnTo>
                    <a:pt x="94" y="81"/>
                  </a:lnTo>
                  <a:lnTo>
                    <a:pt x="98" y="77"/>
                  </a:lnTo>
                  <a:lnTo>
                    <a:pt x="103" y="74"/>
                  </a:lnTo>
                  <a:lnTo>
                    <a:pt x="105" y="72"/>
                  </a:lnTo>
                  <a:lnTo>
                    <a:pt x="107" y="70"/>
                  </a:lnTo>
                  <a:lnTo>
                    <a:pt x="107" y="68"/>
                  </a:lnTo>
                  <a:lnTo>
                    <a:pt x="110" y="66"/>
                  </a:lnTo>
                  <a:lnTo>
                    <a:pt x="114" y="61"/>
                  </a:lnTo>
                  <a:lnTo>
                    <a:pt x="119" y="57"/>
                  </a:lnTo>
                  <a:lnTo>
                    <a:pt x="123" y="54"/>
                  </a:lnTo>
                  <a:lnTo>
                    <a:pt x="125" y="50"/>
                  </a:lnTo>
                  <a:lnTo>
                    <a:pt x="127" y="48"/>
                  </a:lnTo>
                  <a:lnTo>
                    <a:pt x="132" y="43"/>
                  </a:lnTo>
                  <a:lnTo>
                    <a:pt x="134" y="39"/>
                  </a:lnTo>
                  <a:lnTo>
                    <a:pt x="134" y="36"/>
                  </a:lnTo>
                  <a:lnTo>
                    <a:pt x="136" y="32"/>
                  </a:lnTo>
                  <a:lnTo>
                    <a:pt x="136" y="30"/>
                  </a:lnTo>
                  <a:lnTo>
                    <a:pt x="136" y="30"/>
                  </a:lnTo>
                  <a:lnTo>
                    <a:pt x="134" y="27"/>
                  </a:lnTo>
                  <a:lnTo>
                    <a:pt x="132" y="27"/>
                  </a:lnTo>
                  <a:lnTo>
                    <a:pt x="130" y="25"/>
                  </a:lnTo>
                  <a:lnTo>
                    <a:pt x="130" y="23"/>
                  </a:lnTo>
                  <a:lnTo>
                    <a:pt x="130" y="1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43" name="Freeform 255"/>
            <p:cNvSpPr>
              <a:spLocks/>
            </p:cNvSpPr>
            <p:nvPr/>
          </p:nvSpPr>
          <p:spPr bwMode="auto">
            <a:xfrm>
              <a:off x="4406900" y="1701800"/>
              <a:ext cx="223838" cy="92075"/>
            </a:xfrm>
            <a:custGeom>
              <a:avLst/>
              <a:gdLst>
                <a:gd name="T0" fmla="*/ 136 w 141"/>
                <a:gd name="T1" fmla="*/ 27 h 58"/>
                <a:gd name="T2" fmla="*/ 141 w 141"/>
                <a:gd name="T3" fmla="*/ 20 h 58"/>
                <a:gd name="T4" fmla="*/ 141 w 141"/>
                <a:gd name="T5" fmla="*/ 11 h 58"/>
                <a:gd name="T6" fmla="*/ 136 w 141"/>
                <a:gd name="T7" fmla="*/ 2 h 58"/>
                <a:gd name="T8" fmla="*/ 130 w 141"/>
                <a:gd name="T9" fmla="*/ 2 h 58"/>
                <a:gd name="T10" fmla="*/ 121 w 141"/>
                <a:gd name="T11" fmla="*/ 0 h 58"/>
                <a:gd name="T12" fmla="*/ 116 w 141"/>
                <a:gd name="T13" fmla="*/ 0 h 58"/>
                <a:gd name="T14" fmla="*/ 109 w 141"/>
                <a:gd name="T15" fmla="*/ 2 h 58"/>
                <a:gd name="T16" fmla="*/ 100 w 141"/>
                <a:gd name="T17" fmla="*/ 4 h 58"/>
                <a:gd name="T18" fmla="*/ 96 w 141"/>
                <a:gd name="T19" fmla="*/ 4 h 58"/>
                <a:gd name="T20" fmla="*/ 87 w 141"/>
                <a:gd name="T21" fmla="*/ 4 h 58"/>
                <a:gd name="T22" fmla="*/ 74 w 141"/>
                <a:gd name="T23" fmla="*/ 7 h 58"/>
                <a:gd name="T24" fmla="*/ 65 w 141"/>
                <a:gd name="T25" fmla="*/ 7 h 58"/>
                <a:gd name="T26" fmla="*/ 56 w 141"/>
                <a:gd name="T27" fmla="*/ 16 h 58"/>
                <a:gd name="T28" fmla="*/ 51 w 141"/>
                <a:gd name="T29" fmla="*/ 20 h 58"/>
                <a:gd name="T30" fmla="*/ 42 w 141"/>
                <a:gd name="T31" fmla="*/ 25 h 58"/>
                <a:gd name="T32" fmla="*/ 35 w 141"/>
                <a:gd name="T33" fmla="*/ 27 h 58"/>
                <a:gd name="T34" fmla="*/ 31 w 141"/>
                <a:gd name="T35" fmla="*/ 27 h 58"/>
                <a:gd name="T36" fmla="*/ 26 w 141"/>
                <a:gd name="T37" fmla="*/ 27 h 58"/>
                <a:gd name="T38" fmla="*/ 20 w 141"/>
                <a:gd name="T39" fmla="*/ 31 h 58"/>
                <a:gd name="T40" fmla="*/ 9 w 141"/>
                <a:gd name="T41" fmla="*/ 43 h 58"/>
                <a:gd name="T42" fmla="*/ 2 w 141"/>
                <a:gd name="T43" fmla="*/ 49 h 58"/>
                <a:gd name="T44" fmla="*/ 4 w 141"/>
                <a:gd name="T45" fmla="*/ 54 h 58"/>
                <a:gd name="T46" fmla="*/ 9 w 141"/>
                <a:gd name="T47" fmla="*/ 54 h 58"/>
                <a:gd name="T48" fmla="*/ 18 w 141"/>
                <a:gd name="T49" fmla="*/ 51 h 58"/>
                <a:gd name="T50" fmla="*/ 24 w 141"/>
                <a:gd name="T51" fmla="*/ 49 h 58"/>
                <a:gd name="T52" fmla="*/ 31 w 141"/>
                <a:gd name="T53" fmla="*/ 47 h 58"/>
                <a:gd name="T54" fmla="*/ 44 w 141"/>
                <a:gd name="T55" fmla="*/ 51 h 58"/>
                <a:gd name="T56" fmla="*/ 53 w 141"/>
                <a:gd name="T57" fmla="*/ 54 h 58"/>
                <a:gd name="T58" fmla="*/ 60 w 141"/>
                <a:gd name="T59" fmla="*/ 56 h 58"/>
                <a:gd name="T60" fmla="*/ 71 w 141"/>
                <a:gd name="T61" fmla="*/ 56 h 58"/>
                <a:gd name="T62" fmla="*/ 78 w 141"/>
                <a:gd name="T63" fmla="*/ 58 h 58"/>
                <a:gd name="T64" fmla="*/ 89 w 141"/>
                <a:gd name="T65" fmla="*/ 56 h 58"/>
                <a:gd name="T66" fmla="*/ 98 w 141"/>
                <a:gd name="T67" fmla="*/ 54 h 58"/>
                <a:gd name="T68" fmla="*/ 105 w 141"/>
                <a:gd name="T69" fmla="*/ 51 h 58"/>
                <a:gd name="T70" fmla="*/ 114 w 141"/>
                <a:gd name="T71" fmla="*/ 54 h 58"/>
                <a:gd name="T72" fmla="*/ 121 w 141"/>
                <a:gd name="T73" fmla="*/ 51 h 58"/>
                <a:gd name="T74" fmla="*/ 123 w 141"/>
                <a:gd name="T75" fmla="*/ 47 h 58"/>
                <a:gd name="T76" fmla="*/ 123 w 141"/>
                <a:gd name="T77" fmla="*/ 38 h 58"/>
                <a:gd name="T78" fmla="*/ 127 w 141"/>
                <a:gd name="T79" fmla="*/ 3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58">
                  <a:moveTo>
                    <a:pt x="132" y="31"/>
                  </a:moveTo>
                  <a:lnTo>
                    <a:pt x="136" y="27"/>
                  </a:lnTo>
                  <a:lnTo>
                    <a:pt x="139" y="22"/>
                  </a:lnTo>
                  <a:lnTo>
                    <a:pt x="141" y="20"/>
                  </a:lnTo>
                  <a:lnTo>
                    <a:pt x="141" y="16"/>
                  </a:lnTo>
                  <a:lnTo>
                    <a:pt x="141" y="11"/>
                  </a:lnTo>
                  <a:lnTo>
                    <a:pt x="139" y="7"/>
                  </a:lnTo>
                  <a:lnTo>
                    <a:pt x="136" y="2"/>
                  </a:lnTo>
                  <a:lnTo>
                    <a:pt x="134" y="2"/>
                  </a:lnTo>
                  <a:lnTo>
                    <a:pt x="130" y="2"/>
                  </a:lnTo>
                  <a:lnTo>
                    <a:pt x="125" y="2"/>
                  </a:lnTo>
                  <a:lnTo>
                    <a:pt x="121" y="0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09" y="2"/>
                  </a:lnTo>
                  <a:lnTo>
                    <a:pt x="105" y="2"/>
                  </a:lnTo>
                  <a:lnTo>
                    <a:pt x="100" y="4"/>
                  </a:lnTo>
                  <a:lnTo>
                    <a:pt x="98" y="4"/>
                  </a:lnTo>
                  <a:lnTo>
                    <a:pt x="96" y="4"/>
                  </a:lnTo>
                  <a:lnTo>
                    <a:pt x="92" y="4"/>
                  </a:lnTo>
                  <a:lnTo>
                    <a:pt x="87" y="4"/>
                  </a:lnTo>
                  <a:lnTo>
                    <a:pt x="80" y="7"/>
                  </a:lnTo>
                  <a:lnTo>
                    <a:pt x="74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0" y="11"/>
                  </a:lnTo>
                  <a:lnTo>
                    <a:pt x="56" y="16"/>
                  </a:lnTo>
                  <a:lnTo>
                    <a:pt x="53" y="18"/>
                  </a:lnTo>
                  <a:lnTo>
                    <a:pt x="51" y="20"/>
                  </a:lnTo>
                  <a:lnTo>
                    <a:pt x="47" y="22"/>
                  </a:lnTo>
                  <a:lnTo>
                    <a:pt x="42" y="25"/>
                  </a:lnTo>
                  <a:lnTo>
                    <a:pt x="40" y="27"/>
                  </a:lnTo>
                  <a:lnTo>
                    <a:pt x="35" y="27"/>
                  </a:lnTo>
                  <a:lnTo>
                    <a:pt x="33" y="27"/>
                  </a:lnTo>
                  <a:lnTo>
                    <a:pt x="31" y="27"/>
                  </a:lnTo>
                  <a:lnTo>
                    <a:pt x="29" y="27"/>
                  </a:lnTo>
                  <a:lnTo>
                    <a:pt x="26" y="27"/>
                  </a:lnTo>
                  <a:lnTo>
                    <a:pt x="24" y="29"/>
                  </a:lnTo>
                  <a:lnTo>
                    <a:pt x="20" y="31"/>
                  </a:lnTo>
                  <a:lnTo>
                    <a:pt x="13" y="36"/>
                  </a:lnTo>
                  <a:lnTo>
                    <a:pt x="9" y="43"/>
                  </a:lnTo>
                  <a:lnTo>
                    <a:pt x="4" y="45"/>
                  </a:lnTo>
                  <a:lnTo>
                    <a:pt x="2" y="49"/>
                  </a:lnTo>
                  <a:lnTo>
                    <a:pt x="0" y="51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9" y="54"/>
                  </a:lnTo>
                  <a:lnTo>
                    <a:pt x="13" y="54"/>
                  </a:lnTo>
                  <a:lnTo>
                    <a:pt x="18" y="51"/>
                  </a:lnTo>
                  <a:lnTo>
                    <a:pt x="20" y="49"/>
                  </a:lnTo>
                  <a:lnTo>
                    <a:pt x="24" y="49"/>
                  </a:lnTo>
                  <a:lnTo>
                    <a:pt x="26" y="47"/>
                  </a:lnTo>
                  <a:lnTo>
                    <a:pt x="31" y="47"/>
                  </a:lnTo>
                  <a:lnTo>
                    <a:pt x="40" y="49"/>
                  </a:lnTo>
                  <a:lnTo>
                    <a:pt x="44" y="51"/>
                  </a:lnTo>
                  <a:lnTo>
                    <a:pt x="49" y="51"/>
                  </a:lnTo>
                  <a:lnTo>
                    <a:pt x="53" y="54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5" y="56"/>
                  </a:lnTo>
                  <a:lnTo>
                    <a:pt x="71" y="56"/>
                  </a:lnTo>
                  <a:lnTo>
                    <a:pt x="76" y="56"/>
                  </a:lnTo>
                  <a:lnTo>
                    <a:pt x="78" y="58"/>
                  </a:lnTo>
                  <a:lnTo>
                    <a:pt x="83" y="56"/>
                  </a:lnTo>
                  <a:lnTo>
                    <a:pt x="89" y="56"/>
                  </a:lnTo>
                  <a:lnTo>
                    <a:pt x="96" y="56"/>
                  </a:lnTo>
                  <a:lnTo>
                    <a:pt x="98" y="54"/>
                  </a:lnTo>
                  <a:lnTo>
                    <a:pt x="100" y="51"/>
                  </a:lnTo>
                  <a:lnTo>
                    <a:pt x="105" y="51"/>
                  </a:lnTo>
                  <a:lnTo>
                    <a:pt x="107" y="51"/>
                  </a:lnTo>
                  <a:lnTo>
                    <a:pt x="114" y="54"/>
                  </a:lnTo>
                  <a:lnTo>
                    <a:pt x="121" y="56"/>
                  </a:lnTo>
                  <a:lnTo>
                    <a:pt x="121" y="51"/>
                  </a:lnTo>
                  <a:lnTo>
                    <a:pt x="123" y="51"/>
                  </a:lnTo>
                  <a:lnTo>
                    <a:pt x="123" y="47"/>
                  </a:lnTo>
                  <a:lnTo>
                    <a:pt x="123" y="45"/>
                  </a:lnTo>
                  <a:lnTo>
                    <a:pt x="123" y="38"/>
                  </a:lnTo>
                  <a:lnTo>
                    <a:pt x="125" y="36"/>
                  </a:lnTo>
                  <a:lnTo>
                    <a:pt x="127" y="34"/>
                  </a:lnTo>
                  <a:lnTo>
                    <a:pt x="132" y="3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44" name="Freeform 256"/>
            <p:cNvSpPr>
              <a:spLocks/>
            </p:cNvSpPr>
            <p:nvPr/>
          </p:nvSpPr>
          <p:spPr bwMode="auto">
            <a:xfrm>
              <a:off x="4406900" y="1701800"/>
              <a:ext cx="223838" cy="92075"/>
            </a:xfrm>
            <a:custGeom>
              <a:avLst/>
              <a:gdLst>
                <a:gd name="T0" fmla="*/ 136 w 141"/>
                <a:gd name="T1" fmla="*/ 27 h 58"/>
                <a:gd name="T2" fmla="*/ 141 w 141"/>
                <a:gd name="T3" fmla="*/ 20 h 58"/>
                <a:gd name="T4" fmla="*/ 141 w 141"/>
                <a:gd name="T5" fmla="*/ 11 h 58"/>
                <a:gd name="T6" fmla="*/ 136 w 141"/>
                <a:gd name="T7" fmla="*/ 2 h 58"/>
                <a:gd name="T8" fmla="*/ 130 w 141"/>
                <a:gd name="T9" fmla="*/ 2 h 58"/>
                <a:gd name="T10" fmla="*/ 121 w 141"/>
                <a:gd name="T11" fmla="*/ 0 h 58"/>
                <a:gd name="T12" fmla="*/ 116 w 141"/>
                <a:gd name="T13" fmla="*/ 0 h 58"/>
                <a:gd name="T14" fmla="*/ 109 w 141"/>
                <a:gd name="T15" fmla="*/ 2 h 58"/>
                <a:gd name="T16" fmla="*/ 100 w 141"/>
                <a:gd name="T17" fmla="*/ 4 h 58"/>
                <a:gd name="T18" fmla="*/ 96 w 141"/>
                <a:gd name="T19" fmla="*/ 4 h 58"/>
                <a:gd name="T20" fmla="*/ 87 w 141"/>
                <a:gd name="T21" fmla="*/ 4 h 58"/>
                <a:gd name="T22" fmla="*/ 74 w 141"/>
                <a:gd name="T23" fmla="*/ 7 h 58"/>
                <a:gd name="T24" fmla="*/ 65 w 141"/>
                <a:gd name="T25" fmla="*/ 7 h 58"/>
                <a:gd name="T26" fmla="*/ 56 w 141"/>
                <a:gd name="T27" fmla="*/ 16 h 58"/>
                <a:gd name="T28" fmla="*/ 51 w 141"/>
                <a:gd name="T29" fmla="*/ 20 h 58"/>
                <a:gd name="T30" fmla="*/ 42 w 141"/>
                <a:gd name="T31" fmla="*/ 25 h 58"/>
                <a:gd name="T32" fmla="*/ 35 w 141"/>
                <a:gd name="T33" fmla="*/ 27 h 58"/>
                <a:gd name="T34" fmla="*/ 31 w 141"/>
                <a:gd name="T35" fmla="*/ 27 h 58"/>
                <a:gd name="T36" fmla="*/ 26 w 141"/>
                <a:gd name="T37" fmla="*/ 27 h 58"/>
                <a:gd name="T38" fmla="*/ 20 w 141"/>
                <a:gd name="T39" fmla="*/ 31 h 58"/>
                <a:gd name="T40" fmla="*/ 9 w 141"/>
                <a:gd name="T41" fmla="*/ 43 h 58"/>
                <a:gd name="T42" fmla="*/ 2 w 141"/>
                <a:gd name="T43" fmla="*/ 49 h 58"/>
                <a:gd name="T44" fmla="*/ 4 w 141"/>
                <a:gd name="T45" fmla="*/ 54 h 58"/>
                <a:gd name="T46" fmla="*/ 9 w 141"/>
                <a:gd name="T47" fmla="*/ 54 h 58"/>
                <a:gd name="T48" fmla="*/ 18 w 141"/>
                <a:gd name="T49" fmla="*/ 51 h 58"/>
                <a:gd name="T50" fmla="*/ 24 w 141"/>
                <a:gd name="T51" fmla="*/ 49 h 58"/>
                <a:gd name="T52" fmla="*/ 31 w 141"/>
                <a:gd name="T53" fmla="*/ 47 h 58"/>
                <a:gd name="T54" fmla="*/ 44 w 141"/>
                <a:gd name="T55" fmla="*/ 51 h 58"/>
                <a:gd name="T56" fmla="*/ 53 w 141"/>
                <a:gd name="T57" fmla="*/ 54 h 58"/>
                <a:gd name="T58" fmla="*/ 60 w 141"/>
                <a:gd name="T59" fmla="*/ 56 h 58"/>
                <a:gd name="T60" fmla="*/ 71 w 141"/>
                <a:gd name="T61" fmla="*/ 56 h 58"/>
                <a:gd name="T62" fmla="*/ 78 w 141"/>
                <a:gd name="T63" fmla="*/ 58 h 58"/>
                <a:gd name="T64" fmla="*/ 89 w 141"/>
                <a:gd name="T65" fmla="*/ 56 h 58"/>
                <a:gd name="T66" fmla="*/ 98 w 141"/>
                <a:gd name="T67" fmla="*/ 54 h 58"/>
                <a:gd name="T68" fmla="*/ 105 w 141"/>
                <a:gd name="T69" fmla="*/ 51 h 58"/>
                <a:gd name="T70" fmla="*/ 114 w 141"/>
                <a:gd name="T71" fmla="*/ 54 h 58"/>
                <a:gd name="T72" fmla="*/ 121 w 141"/>
                <a:gd name="T73" fmla="*/ 51 h 58"/>
                <a:gd name="T74" fmla="*/ 123 w 141"/>
                <a:gd name="T75" fmla="*/ 47 h 58"/>
                <a:gd name="T76" fmla="*/ 123 w 141"/>
                <a:gd name="T77" fmla="*/ 38 h 58"/>
                <a:gd name="T78" fmla="*/ 127 w 141"/>
                <a:gd name="T79" fmla="*/ 3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58">
                  <a:moveTo>
                    <a:pt x="132" y="31"/>
                  </a:moveTo>
                  <a:lnTo>
                    <a:pt x="136" y="27"/>
                  </a:lnTo>
                  <a:lnTo>
                    <a:pt x="139" y="22"/>
                  </a:lnTo>
                  <a:lnTo>
                    <a:pt x="141" y="20"/>
                  </a:lnTo>
                  <a:lnTo>
                    <a:pt x="141" y="16"/>
                  </a:lnTo>
                  <a:lnTo>
                    <a:pt x="141" y="11"/>
                  </a:lnTo>
                  <a:lnTo>
                    <a:pt x="139" y="7"/>
                  </a:lnTo>
                  <a:lnTo>
                    <a:pt x="136" y="2"/>
                  </a:lnTo>
                  <a:lnTo>
                    <a:pt x="134" y="2"/>
                  </a:lnTo>
                  <a:lnTo>
                    <a:pt x="130" y="2"/>
                  </a:lnTo>
                  <a:lnTo>
                    <a:pt x="125" y="2"/>
                  </a:lnTo>
                  <a:lnTo>
                    <a:pt x="121" y="0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09" y="2"/>
                  </a:lnTo>
                  <a:lnTo>
                    <a:pt x="105" y="2"/>
                  </a:lnTo>
                  <a:lnTo>
                    <a:pt x="100" y="4"/>
                  </a:lnTo>
                  <a:lnTo>
                    <a:pt x="98" y="4"/>
                  </a:lnTo>
                  <a:lnTo>
                    <a:pt x="96" y="4"/>
                  </a:lnTo>
                  <a:lnTo>
                    <a:pt x="92" y="4"/>
                  </a:lnTo>
                  <a:lnTo>
                    <a:pt x="87" y="4"/>
                  </a:lnTo>
                  <a:lnTo>
                    <a:pt x="80" y="7"/>
                  </a:lnTo>
                  <a:lnTo>
                    <a:pt x="74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0" y="11"/>
                  </a:lnTo>
                  <a:lnTo>
                    <a:pt x="56" y="16"/>
                  </a:lnTo>
                  <a:lnTo>
                    <a:pt x="53" y="18"/>
                  </a:lnTo>
                  <a:lnTo>
                    <a:pt x="51" y="20"/>
                  </a:lnTo>
                  <a:lnTo>
                    <a:pt x="47" y="22"/>
                  </a:lnTo>
                  <a:lnTo>
                    <a:pt x="42" y="25"/>
                  </a:lnTo>
                  <a:lnTo>
                    <a:pt x="40" y="27"/>
                  </a:lnTo>
                  <a:lnTo>
                    <a:pt x="35" y="27"/>
                  </a:lnTo>
                  <a:lnTo>
                    <a:pt x="33" y="27"/>
                  </a:lnTo>
                  <a:lnTo>
                    <a:pt x="31" y="27"/>
                  </a:lnTo>
                  <a:lnTo>
                    <a:pt x="29" y="27"/>
                  </a:lnTo>
                  <a:lnTo>
                    <a:pt x="26" y="27"/>
                  </a:lnTo>
                  <a:lnTo>
                    <a:pt x="24" y="29"/>
                  </a:lnTo>
                  <a:lnTo>
                    <a:pt x="20" y="31"/>
                  </a:lnTo>
                  <a:lnTo>
                    <a:pt x="13" y="36"/>
                  </a:lnTo>
                  <a:lnTo>
                    <a:pt x="9" y="43"/>
                  </a:lnTo>
                  <a:lnTo>
                    <a:pt x="4" y="45"/>
                  </a:lnTo>
                  <a:lnTo>
                    <a:pt x="2" y="49"/>
                  </a:lnTo>
                  <a:lnTo>
                    <a:pt x="0" y="51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9" y="54"/>
                  </a:lnTo>
                  <a:lnTo>
                    <a:pt x="13" y="54"/>
                  </a:lnTo>
                  <a:lnTo>
                    <a:pt x="18" y="51"/>
                  </a:lnTo>
                  <a:lnTo>
                    <a:pt x="20" y="49"/>
                  </a:lnTo>
                  <a:lnTo>
                    <a:pt x="24" y="49"/>
                  </a:lnTo>
                  <a:lnTo>
                    <a:pt x="26" y="47"/>
                  </a:lnTo>
                  <a:lnTo>
                    <a:pt x="31" y="47"/>
                  </a:lnTo>
                  <a:lnTo>
                    <a:pt x="40" y="49"/>
                  </a:lnTo>
                  <a:lnTo>
                    <a:pt x="44" y="51"/>
                  </a:lnTo>
                  <a:lnTo>
                    <a:pt x="49" y="51"/>
                  </a:lnTo>
                  <a:lnTo>
                    <a:pt x="53" y="54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5" y="56"/>
                  </a:lnTo>
                  <a:lnTo>
                    <a:pt x="71" y="56"/>
                  </a:lnTo>
                  <a:lnTo>
                    <a:pt x="76" y="56"/>
                  </a:lnTo>
                  <a:lnTo>
                    <a:pt x="78" y="58"/>
                  </a:lnTo>
                  <a:lnTo>
                    <a:pt x="83" y="56"/>
                  </a:lnTo>
                  <a:lnTo>
                    <a:pt x="89" y="56"/>
                  </a:lnTo>
                  <a:lnTo>
                    <a:pt x="96" y="56"/>
                  </a:lnTo>
                  <a:lnTo>
                    <a:pt x="98" y="54"/>
                  </a:lnTo>
                  <a:lnTo>
                    <a:pt x="100" y="51"/>
                  </a:lnTo>
                  <a:lnTo>
                    <a:pt x="105" y="51"/>
                  </a:lnTo>
                  <a:lnTo>
                    <a:pt x="107" y="51"/>
                  </a:lnTo>
                  <a:lnTo>
                    <a:pt x="114" y="54"/>
                  </a:lnTo>
                  <a:lnTo>
                    <a:pt x="121" y="56"/>
                  </a:lnTo>
                  <a:lnTo>
                    <a:pt x="121" y="51"/>
                  </a:lnTo>
                  <a:lnTo>
                    <a:pt x="123" y="51"/>
                  </a:lnTo>
                  <a:lnTo>
                    <a:pt x="123" y="47"/>
                  </a:lnTo>
                  <a:lnTo>
                    <a:pt x="123" y="45"/>
                  </a:lnTo>
                  <a:lnTo>
                    <a:pt x="123" y="38"/>
                  </a:lnTo>
                  <a:lnTo>
                    <a:pt x="125" y="36"/>
                  </a:lnTo>
                  <a:lnTo>
                    <a:pt x="127" y="34"/>
                  </a:lnTo>
                  <a:lnTo>
                    <a:pt x="132" y="3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45" name="Freeform 257"/>
            <p:cNvSpPr>
              <a:spLocks/>
            </p:cNvSpPr>
            <p:nvPr/>
          </p:nvSpPr>
          <p:spPr bwMode="auto">
            <a:xfrm>
              <a:off x="4759325" y="1951037"/>
              <a:ext cx="55563" cy="66675"/>
            </a:xfrm>
            <a:custGeom>
              <a:avLst/>
              <a:gdLst>
                <a:gd name="T0" fmla="*/ 26 w 35"/>
                <a:gd name="T1" fmla="*/ 0 h 42"/>
                <a:gd name="T2" fmla="*/ 29 w 35"/>
                <a:gd name="T3" fmla="*/ 2 h 42"/>
                <a:gd name="T4" fmla="*/ 31 w 35"/>
                <a:gd name="T5" fmla="*/ 7 h 42"/>
                <a:gd name="T6" fmla="*/ 33 w 35"/>
                <a:gd name="T7" fmla="*/ 11 h 42"/>
                <a:gd name="T8" fmla="*/ 35 w 35"/>
                <a:gd name="T9" fmla="*/ 13 h 42"/>
                <a:gd name="T10" fmla="*/ 35 w 35"/>
                <a:gd name="T11" fmla="*/ 16 h 42"/>
                <a:gd name="T12" fmla="*/ 35 w 35"/>
                <a:gd name="T13" fmla="*/ 20 h 42"/>
                <a:gd name="T14" fmla="*/ 33 w 35"/>
                <a:gd name="T15" fmla="*/ 22 h 42"/>
                <a:gd name="T16" fmla="*/ 33 w 35"/>
                <a:gd name="T17" fmla="*/ 24 h 42"/>
                <a:gd name="T18" fmla="*/ 33 w 35"/>
                <a:gd name="T19" fmla="*/ 27 h 42"/>
                <a:gd name="T20" fmla="*/ 31 w 35"/>
                <a:gd name="T21" fmla="*/ 29 h 42"/>
                <a:gd name="T22" fmla="*/ 26 w 35"/>
                <a:gd name="T23" fmla="*/ 31 h 42"/>
                <a:gd name="T24" fmla="*/ 20 w 35"/>
                <a:gd name="T25" fmla="*/ 33 h 42"/>
                <a:gd name="T26" fmla="*/ 15 w 35"/>
                <a:gd name="T27" fmla="*/ 36 h 42"/>
                <a:gd name="T28" fmla="*/ 11 w 35"/>
                <a:gd name="T29" fmla="*/ 36 h 42"/>
                <a:gd name="T30" fmla="*/ 9 w 35"/>
                <a:gd name="T31" fmla="*/ 36 h 42"/>
                <a:gd name="T32" fmla="*/ 6 w 35"/>
                <a:gd name="T33" fmla="*/ 38 h 42"/>
                <a:gd name="T34" fmla="*/ 4 w 35"/>
                <a:gd name="T35" fmla="*/ 38 h 42"/>
                <a:gd name="T36" fmla="*/ 2 w 35"/>
                <a:gd name="T37" fmla="*/ 40 h 42"/>
                <a:gd name="T38" fmla="*/ 0 w 35"/>
                <a:gd name="T39" fmla="*/ 42 h 42"/>
                <a:gd name="T40" fmla="*/ 26 w 35"/>
                <a:gd name="T4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42">
                  <a:moveTo>
                    <a:pt x="26" y="0"/>
                  </a:moveTo>
                  <a:lnTo>
                    <a:pt x="29" y="2"/>
                  </a:lnTo>
                  <a:lnTo>
                    <a:pt x="31" y="7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5" y="16"/>
                  </a:lnTo>
                  <a:lnTo>
                    <a:pt x="35" y="20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3" y="27"/>
                  </a:lnTo>
                  <a:lnTo>
                    <a:pt x="31" y="29"/>
                  </a:lnTo>
                  <a:lnTo>
                    <a:pt x="26" y="31"/>
                  </a:lnTo>
                  <a:lnTo>
                    <a:pt x="20" y="33"/>
                  </a:lnTo>
                  <a:lnTo>
                    <a:pt x="15" y="36"/>
                  </a:lnTo>
                  <a:lnTo>
                    <a:pt x="11" y="36"/>
                  </a:lnTo>
                  <a:lnTo>
                    <a:pt x="9" y="36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2" y="40"/>
                  </a:lnTo>
                  <a:lnTo>
                    <a:pt x="0" y="4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46" name="Freeform 258"/>
            <p:cNvSpPr>
              <a:spLocks/>
            </p:cNvSpPr>
            <p:nvPr/>
          </p:nvSpPr>
          <p:spPr bwMode="auto">
            <a:xfrm>
              <a:off x="4759325" y="1951037"/>
              <a:ext cx="55563" cy="66675"/>
            </a:xfrm>
            <a:custGeom>
              <a:avLst/>
              <a:gdLst>
                <a:gd name="T0" fmla="*/ 26 w 35"/>
                <a:gd name="T1" fmla="*/ 0 h 42"/>
                <a:gd name="T2" fmla="*/ 29 w 35"/>
                <a:gd name="T3" fmla="*/ 2 h 42"/>
                <a:gd name="T4" fmla="*/ 31 w 35"/>
                <a:gd name="T5" fmla="*/ 7 h 42"/>
                <a:gd name="T6" fmla="*/ 33 w 35"/>
                <a:gd name="T7" fmla="*/ 11 h 42"/>
                <a:gd name="T8" fmla="*/ 35 w 35"/>
                <a:gd name="T9" fmla="*/ 13 h 42"/>
                <a:gd name="T10" fmla="*/ 35 w 35"/>
                <a:gd name="T11" fmla="*/ 16 h 42"/>
                <a:gd name="T12" fmla="*/ 35 w 35"/>
                <a:gd name="T13" fmla="*/ 20 h 42"/>
                <a:gd name="T14" fmla="*/ 33 w 35"/>
                <a:gd name="T15" fmla="*/ 22 h 42"/>
                <a:gd name="T16" fmla="*/ 33 w 35"/>
                <a:gd name="T17" fmla="*/ 24 h 42"/>
                <a:gd name="T18" fmla="*/ 33 w 35"/>
                <a:gd name="T19" fmla="*/ 27 h 42"/>
                <a:gd name="T20" fmla="*/ 31 w 35"/>
                <a:gd name="T21" fmla="*/ 29 h 42"/>
                <a:gd name="T22" fmla="*/ 26 w 35"/>
                <a:gd name="T23" fmla="*/ 31 h 42"/>
                <a:gd name="T24" fmla="*/ 20 w 35"/>
                <a:gd name="T25" fmla="*/ 33 h 42"/>
                <a:gd name="T26" fmla="*/ 15 w 35"/>
                <a:gd name="T27" fmla="*/ 36 h 42"/>
                <a:gd name="T28" fmla="*/ 11 w 35"/>
                <a:gd name="T29" fmla="*/ 36 h 42"/>
                <a:gd name="T30" fmla="*/ 9 w 35"/>
                <a:gd name="T31" fmla="*/ 36 h 42"/>
                <a:gd name="T32" fmla="*/ 6 w 35"/>
                <a:gd name="T33" fmla="*/ 38 h 42"/>
                <a:gd name="T34" fmla="*/ 4 w 35"/>
                <a:gd name="T35" fmla="*/ 38 h 42"/>
                <a:gd name="T36" fmla="*/ 2 w 35"/>
                <a:gd name="T37" fmla="*/ 40 h 42"/>
                <a:gd name="T38" fmla="*/ 0 w 35"/>
                <a:gd name="T3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42">
                  <a:moveTo>
                    <a:pt x="26" y="0"/>
                  </a:moveTo>
                  <a:lnTo>
                    <a:pt x="29" y="2"/>
                  </a:lnTo>
                  <a:lnTo>
                    <a:pt x="31" y="7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5" y="16"/>
                  </a:lnTo>
                  <a:lnTo>
                    <a:pt x="35" y="20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3" y="27"/>
                  </a:lnTo>
                  <a:lnTo>
                    <a:pt x="31" y="29"/>
                  </a:lnTo>
                  <a:lnTo>
                    <a:pt x="26" y="31"/>
                  </a:lnTo>
                  <a:lnTo>
                    <a:pt x="20" y="33"/>
                  </a:lnTo>
                  <a:lnTo>
                    <a:pt x="15" y="36"/>
                  </a:lnTo>
                  <a:lnTo>
                    <a:pt x="11" y="36"/>
                  </a:lnTo>
                  <a:lnTo>
                    <a:pt x="9" y="36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2" y="40"/>
                  </a:lnTo>
                  <a:lnTo>
                    <a:pt x="0" y="4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47" name="Freeform 259"/>
            <p:cNvSpPr>
              <a:spLocks/>
            </p:cNvSpPr>
            <p:nvPr/>
          </p:nvSpPr>
          <p:spPr bwMode="auto">
            <a:xfrm>
              <a:off x="4264025" y="1741487"/>
              <a:ext cx="142875" cy="106363"/>
            </a:xfrm>
            <a:custGeom>
              <a:avLst/>
              <a:gdLst>
                <a:gd name="T0" fmla="*/ 63 w 90"/>
                <a:gd name="T1" fmla="*/ 2 h 67"/>
                <a:gd name="T2" fmla="*/ 54 w 90"/>
                <a:gd name="T3" fmla="*/ 0 h 67"/>
                <a:gd name="T4" fmla="*/ 42 w 90"/>
                <a:gd name="T5" fmla="*/ 0 h 67"/>
                <a:gd name="T6" fmla="*/ 38 w 90"/>
                <a:gd name="T7" fmla="*/ 0 h 67"/>
                <a:gd name="T8" fmla="*/ 34 w 90"/>
                <a:gd name="T9" fmla="*/ 13 h 67"/>
                <a:gd name="T10" fmla="*/ 27 w 90"/>
                <a:gd name="T11" fmla="*/ 22 h 67"/>
                <a:gd name="T12" fmla="*/ 16 w 90"/>
                <a:gd name="T13" fmla="*/ 26 h 67"/>
                <a:gd name="T14" fmla="*/ 9 w 90"/>
                <a:gd name="T15" fmla="*/ 26 h 67"/>
                <a:gd name="T16" fmla="*/ 4 w 90"/>
                <a:gd name="T17" fmla="*/ 22 h 67"/>
                <a:gd name="T18" fmla="*/ 2 w 90"/>
                <a:gd name="T19" fmla="*/ 20 h 67"/>
                <a:gd name="T20" fmla="*/ 2 w 90"/>
                <a:gd name="T21" fmla="*/ 22 h 67"/>
                <a:gd name="T22" fmla="*/ 4 w 90"/>
                <a:gd name="T23" fmla="*/ 33 h 67"/>
                <a:gd name="T24" fmla="*/ 13 w 90"/>
                <a:gd name="T25" fmla="*/ 47 h 67"/>
                <a:gd name="T26" fmla="*/ 18 w 90"/>
                <a:gd name="T27" fmla="*/ 51 h 67"/>
                <a:gd name="T28" fmla="*/ 25 w 90"/>
                <a:gd name="T29" fmla="*/ 53 h 67"/>
                <a:gd name="T30" fmla="*/ 27 w 90"/>
                <a:gd name="T31" fmla="*/ 60 h 67"/>
                <a:gd name="T32" fmla="*/ 31 w 90"/>
                <a:gd name="T33" fmla="*/ 60 h 67"/>
                <a:gd name="T34" fmla="*/ 36 w 90"/>
                <a:gd name="T35" fmla="*/ 47 h 67"/>
                <a:gd name="T36" fmla="*/ 38 w 90"/>
                <a:gd name="T37" fmla="*/ 44 h 67"/>
                <a:gd name="T38" fmla="*/ 40 w 90"/>
                <a:gd name="T39" fmla="*/ 44 h 67"/>
                <a:gd name="T40" fmla="*/ 45 w 90"/>
                <a:gd name="T41" fmla="*/ 47 h 67"/>
                <a:gd name="T42" fmla="*/ 56 w 90"/>
                <a:gd name="T43" fmla="*/ 44 h 67"/>
                <a:gd name="T44" fmla="*/ 65 w 90"/>
                <a:gd name="T45" fmla="*/ 42 h 67"/>
                <a:gd name="T46" fmla="*/ 67 w 90"/>
                <a:gd name="T47" fmla="*/ 40 h 67"/>
                <a:gd name="T48" fmla="*/ 67 w 90"/>
                <a:gd name="T49" fmla="*/ 40 h 67"/>
                <a:gd name="T50" fmla="*/ 69 w 90"/>
                <a:gd name="T51" fmla="*/ 38 h 67"/>
                <a:gd name="T52" fmla="*/ 81 w 90"/>
                <a:gd name="T53" fmla="*/ 33 h 67"/>
                <a:gd name="T54" fmla="*/ 87 w 90"/>
                <a:gd name="T55" fmla="*/ 29 h 67"/>
                <a:gd name="T56" fmla="*/ 87 w 90"/>
                <a:gd name="T57" fmla="*/ 24 h 67"/>
                <a:gd name="T58" fmla="*/ 76 w 90"/>
                <a:gd name="T59" fmla="*/ 20 h 67"/>
                <a:gd name="T60" fmla="*/ 72 w 90"/>
                <a:gd name="T61" fmla="*/ 13 h 67"/>
                <a:gd name="T62" fmla="*/ 67 w 90"/>
                <a:gd name="T63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67">
                  <a:moveTo>
                    <a:pt x="67" y="6"/>
                  </a:move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6" y="6"/>
                  </a:lnTo>
                  <a:lnTo>
                    <a:pt x="34" y="13"/>
                  </a:lnTo>
                  <a:lnTo>
                    <a:pt x="31" y="18"/>
                  </a:lnTo>
                  <a:lnTo>
                    <a:pt x="27" y="22"/>
                  </a:lnTo>
                  <a:lnTo>
                    <a:pt x="20" y="26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7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4" y="33"/>
                  </a:lnTo>
                  <a:lnTo>
                    <a:pt x="9" y="42"/>
                  </a:lnTo>
                  <a:lnTo>
                    <a:pt x="13" y="47"/>
                  </a:lnTo>
                  <a:lnTo>
                    <a:pt x="16" y="49"/>
                  </a:lnTo>
                  <a:lnTo>
                    <a:pt x="18" y="51"/>
                  </a:lnTo>
                  <a:lnTo>
                    <a:pt x="22" y="53"/>
                  </a:lnTo>
                  <a:lnTo>
                    <a:pt x="25" y="53"/>
                  </a:lnTo>
                  <a:lnTo>
                    <a:pt x="25" y="56"/>
                  </a:lnTo>
                  <a:lnTo>
                    <a:pt x="27" y="60"/>
                  </a:lnTo>
                  <a:lnTo>
                    <a:pt x="27" y="67"/>
                  </a:lnTo>
                  <a:lnTo>
                    <a:pt x="31" y="60"/>
                  </a:lnTo>
                  <a:lnTo>
                    <a:pt x="34" y="51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8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2" y="47"/>
                  </a:lnTo>
                  <a:lnTo>
                    <a:pt x="45" y="47"/>
                  </a:lnTo>
                  <a:lnTo>
                    <a:pt x="49" y="47"/>
                  </a:lnTo>
                  <a:lnTo>
                    <a:pt x="56" y="44"/>
                  </a:lnTo>
                  <a:lnTo>
                    <a:pt x="63" y="42"/>
                  </a:lnTo>
                  <a:lnTo>
                    <a:pt x="65" y="42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9" y="38"/>
                  </a:lnTo>
                  <a:lnTo>
                    <a:pt x="74" y="38"/>
                  </a:lnTo>
                  <a:lnTo>
                    <a:pt x="81" y="33"/>
                  </a:lnTo>
                  <a:lnTo>
                    <a:pt x="85" y="31"/>
                  </a:lnTo>
                  <a:lnTo>
                    <a:pt x="87" y="29"/>
                  </a:lnTo>
                  <a:lnTo>
                    <a:pt x="90" y="26"/>
                  </a:lnTo>
                  <a:lnTo>
                    <a:pt x="87" y="24"/>
                  </a:lnTo>
                  <a:lnTo>
                    <a:pt x="81" y="22"/>
                  </a:lnTo>
                  <a:lnTo>
                    <a:pt x="76" y="20"/>
                  </a:lnTo>
                  <a:lnTo>
                    <a:pt x="72" y="15"/>
                  </a:lnTo>
                  <a:lnTo>
                    <a:pt x="72" y="13"/>
                  </a:lnTo>
                  <a:lnTo>
                    <a:pt x="69" y="11"/>
                  </a:lnTo>
                  <a:lnTo>
                    <a:pt x="67" y="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48" name="Freeform 260"/>
            <p:cNvSpPr>
              <a:spLocks/>
            </p:cNvSpPr>
            <p:nvPr/>
          </p:nvSpPr>
          <p:spPr bwMode="auto">
            <a:xfrm>
              <a:off x="4264025" y="1741487"/>
              <a:ext cx="142875" cy="106363"/>
            </a:xfrm>
            <a:custGeom>
              <a:avLst/>
              <a:gdLst>
                <a:gd name="T0" fmla="*/ 63 w 90"/>
                <a:gd name="T1" fmla="*/ 2 h 67"/>
                <a:gd name="T2" fmla="*/ 54 w 90"/>
                <a:gd name="T3" fmla="*/ 0 h 67"/>
                <a:gd name="T4" fmla="*/ 42 w 90"/>
                <a:gd name="T5" fmla="*/ 0 h 67"/>
                <a:gd name="T6" fmla="*/ 38 w 90"/>
                <a:gd name="T7" fmla="*/ 0 h 67"/>
                <a:gd name="T8" fmla="*/ 34 w 90"/>
                <a:gd name="T9" fmla="*/ 13 h 67"/>
                <a:gd name="T10" fmla="*/ 27 w 90"/>
                <a:gd name="T11" fmla="*/ 22 h 67"/>
                <a:gd name="T12" fmla="*/ 16 w 90"/>
                <a:gd name="T13" fmla="*/ 26 h 67"/>
                <a:gd name="T14" fmla="*/ 9 w 90"/>
                <a:gd name="T15" fmla="*/ 26 h 67"/>
                <a:gd name="T16" fmla="*/ 4 w 90"/>
                <a:gd name="T17" fmla="*/ 22 h 67"/>
                <a:gd name="T18" fmla="*/ 2 w 90"/>
                <a:gd name="T19" fmla="*/ 20 h 67"/>
                <a:gd name="T20" fmla="*/ 2 w 90"/>
                <a:gd name="T21" fmla="*/ 22 h 67"/>
                <a:gd name="T22" fmla="*/ 4 w 90"/>
                <a:gd name="T23" fmla="*/ 33 h 67"/>
                <a:gd name="T24" fmla="*/ 13 w 90"/>
                <a:gd name="T25" fmla="*/ 47 h 67"/>
                <a:gd name="T26" fmla="*/ 18 w 90"/>
                <a:gd name="T27" fmla="*/ 51 h 67"/>
                <a:gd name="T28" fmla="*/ 25 w 90"/>
                <a:gd name="T29" fmla="*/ 53 h 67"/>
                <a:gd name="T30" fmla="*/ 27 w 90"/>
                <a:gd name="T31" fmla="*/ 60 h 67"/>
                <a:gd name="T32" fmla="*/ 31 w 90"/>
                <a:gd name="T33" fmla="*/ 60 h 67"/>
                <a:gd name="T34" fmla="*/ 36 w 90"/>
                <a:gd name="T35" fmla="*/ 47 h 67"/>
                <a:gd name="T36" fmla="*/ 38 w 90"/>
                <a:gd name="T37" fmla="*/ 44 h 67"/>
                <a:gd name="T38" fmla="*/ 40 w 90"/>
                <a:gd name="T39" fmla="*/ 44 h 67"/>
                <a:gd name="T40" fmla="*/ 45 w 90"/>
                <a:gd name="T41" fmla="*/ 47 h 67"/>
                <a:gd name="T42" fmla="*/ 56 w 90"/>
                <a:gd name="T43" fmla="*/ 44 h 67"/>
                <a:gd name="T44" fmla="*/ 65 w 90"/>
                <a:gd name="T45" fmla="*/ 42 h 67"/>
                <a:gd name="T46" fmla="*/ 67 w 90"/>
                <a:gd name="T47" fmla="*/ 40 h 67"/>
                <a:gd name="T48" fmla="*/ 67 w 90"/>
                <a:gd name="T49" fmla="*/ 40 h 67"/>
                <a:gd name="T50" fmla="*/ 69 w 90"/>
                <a:gd name="T51" fmla="*/ 38 h 67"/>
                <a:gd name="T52" fmla="*/ 81 w 90"/>
                <a:gd name="T53" fmla="*/ 33 h 67"/>
                <a:gd name="T54" fmla="*/ 87 w 90"/>
                <a:gd name="T55" fmla="*/ 29 h 67"/>
                <a:gd name="T56" fmla="*/ 87 w 90"/>
                <a:gd name="T57" fmla="*/ 24 h 67"/>
                <a:gd name="T58" fmla="*/ 76 w 90"/>
                <a:gd name="T59" fmla="*/ 20 h 67"/>
                <a:gd name="T60" fmla="*/ 72 w 90"/>
                <a:gd name="T61" fmla="*/ 13 h 67"/>
                <a:gd name="T62" fmla="*/ 67 w 90"/>
                <a:gd name="T63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67">
                  <a:moveTo>
                    <a:pt x="67" y="6"/>
                  </a:move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6" y="6"/>
                  </a:lnTo>
                  <a:lnTo>
                    <a:pt x="34" y="13"/>
                  </a:lnTo>
                  <a:lnTo>
                    <a:pt x="31" y="18"/>
                  </a:lnTo>
                  <a:lnTo>
                    <a:pt x="27" y="22"/>
                  </a:lnTo>
                  <a:lnTo>
                    <a:pt x="20" y="26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7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4" y="33"/>
                  </a:lnTo>
                  <a:lnTo>
                    <a:pt x="9" y="42"/>
                  </a:lnTo>
                  <a:lnTo>
                    <a:pt x="13" y="47"/>
                  </a:lnTo>
                  <a:lnTo>
                    <a:pt x="16" y="49"/>
                  </a:lnTo>
                  <a:lnTo>
                    <a:pt x="18" y="51"/>
                  </a:lnTo>
                  <a:lnTo>
                    <a:pt x="22" y="53"/>
                  </a:lnTo>
                  <a:lnTo>
                    <a:pt x="25" y="53"/>
                  </a:lnTo>
                  <a:lnTo>
                    <a:pt x="25" y="56"/>
                  </a:lnTo>
                  <a:lnTo>
                    <a:pt x="27" y="60"/>
                  </a:lnTo>
                  <a:lnTo>
                    <a:pt x="27" y="67"/>
                  </a:lnTo>
                  <a:lnTo>
                    <a:pt x="31" y="60"/>
                  </a:lnTo>
                  <a:lnTo>
                    <a:pt x="34" y="51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8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2" y="47"/>
                  </a:lnTo>
                  <a:lnTo>
                    <a:pt x="45" y="47"/>
                  </a:lnTo>
                  <a:lnTo>
                    <a:pt x="49" y="47"/>
                  </a:lnTo>
                  <a:lnTo>
                    <a:pt x="56" y="44"/>
                  </a:lnTo>
                  <a:lnTo>
                    <a:pt x="63" y="42"/>
                  </a:lnTo>
                  <a:lnTo>
                    <a:pt x="65" y="42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9" y="38"/>
                  </a:lnTo>
                  <a:lnTo>
                    <a:pt x="74" y="38"/>
                  </a:lnTo>
                  <a:lnTo>
                    <a:pt x="81" y="33"/>
                  </a:lnTo>
                  <a:lnTo>
                    <a:pt x="85" y="31"/>
                  </a:lnTo>
                  <a:lnTo>
                    <a:pt x="87" y="29"/>
                  </a:lnTo>
                  <a:lnTo>
                    <a:pt x="90" y="26"/>
                  </a:lnTo>
                  <a:lnTo>
                    <a:pt x="87" y="24"/>
                  </a:lnTo>
                  <a:lnTo>
                    <a:pt x="81" y="22"/>
                  </a:lnTo>
                  <a:lnTo>
                    <a:pt x="76" y="20"/>
                  </a:lnTo>
                  <a:lnTo>
                    <a:pt x="72" y="15"/>
                  </a:lnTo>
                  <a:lnTo>
                    <a:pt x="72" y="13"/>
                  </a:lnTo>
                  <a:lnTo>
                    <a:pt x="69" y="11"/>
                  </a:lnTo>
                  <a:lnTo>
                    <a:pt x="67" y="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49" name="Freeform 261"/>
            <p:cNvSpPr>
              <a:spLocks/>
            </p:cNvSpPr>
            <p:nvPr/>
          </p:nvSpPr>
          <p:spPr bwMode="auto">
            <a:xfrm>
              <a:off x="4946650" y="1716087"/>
              <a:ext cx="100013" cy="114300"/>
            </a:xfrm>
            <a:custGeom>
              <a:avLst/>
              <a:gdLst>
                <a:gd name="T0" fmla="*/ 21 w 63"/>
                <a:gd name="T1" fmla="*/ 38 h 72"/>
                <a:gd name="T2" fmla="*/ 23 w 63"/>
                <a:gd name="T3" fmla="*/ 45 h 72"/>
                <a:gd name="T4" fmla="*/ 23 w 63"/>
                <a:gd name="T5" fmla="*/ 49 h 72"/>
                <a:gd name="T6" fmla="*/ 25 w 63"/>
                <a:gd name="T7" fmla="*/ 54 h 72"/>
                <a:gd name="T8" fmla="*/ 25 w 63"/>
                <a:gd name="T9" fmla="*/ 60 h 72"/>
                <a:gd name="T10" fmla="*/ 23 w 63"/>
                <a:gd name="T11" fmla="*/ 65 h 72"/>
                <a:gd name="T12" fmla="*/ 21 w 63"/>
                <a:gd name="T13" fmla="*/ 67 h 72"/>
                <a:gd name="T14" fmla="*/ 21 w 63"/>
                <a:gd name="T15" fmla="*/ 69 h 72"/>
                <a:gd name="T16" fmla="*/ 18 w 63"/>
                <a:gd name="T17" fmla="*/ 72 h 72"/>
                <a:gd name="T18" fmla="*/ 25 w 63"/>
                <a:gd name="T19" fmla="*/ 72 h 72"/>
                <a:gd name="T20" fmla="*/ 30 w 63"/>
                <a:gd name="T21" fmla="*/ 69 h 72"/>
                <a:gd name="T22" fmla="*/ 34 w 63"/>
                <a:gd name="T23" fmla="*/ 65 h 72"/>
                <a:gd name="T24" fmla="*/ 34 w 63"/>
                <a:gd name="T25" fmla="*/ 63 h 72"/>
                <a:gd name="T26" fmla="*/ 36 w 63"/>
                <a:gd name="T27" fmla="*/ 60 h 72"/>
                <a:gd name="T28" fmla="*/ 36 w 63"/>
                <a:gd name="T29" fmla="*/ 58 h 72"/>
                <a:gd name="T30" fmla="*/ 34 w 63"/>
                <a:gd name="T31" fmla="*/ 56 h 72"/>
                <a:gd name="T32" fmla="*/ 34 w 63"/>
                <a:gd name="T33" fmla="*/ 56 h 72"/>
                <a:gd name="T34" fmla="*/ 34 w 63"/>
                <a:gd name="T35" fmla="*/ 56 h 72"/>
                <a:gd name="T36" fmla="*/ 34 w 63"/>
                <a:gd name="T37" fmla="*/ 56 h 72"/>
                <a:gd name="T38" fmla="*/ 36 w 63"/>
                <a:gd name="T39" fmla="*/ 54 h 72"/>
                <a:gd name="T40" fmla="*/ 41 w 63"/>
                <a:gd name="T41" fmla="*/ 54 h 72"/>
                <a:gd name="T42" fmla="*/ 48 w 63"/>
                <a:gd name="T43" fmla="*/ 51 h 72"/>
                <a:gd name="T44" fmla="*/ 56 w 63"/>
                <a:gd name="T45" fmla="*/ 47 h 72"/>
                <a:gd name="T46" fmla="*/ 63 w 63"/>
                <a:gd name="T47" fmla="*/ 42 h 72"/>
                <a:gd name="T48" fmla="*/ 61 w 63"/>
                <a:gd name="T49" fmla="*/ 40 h 72"/>
                <a:gd name="T50" fmla="*/ 59 w 63"/>
                <a:gd name="T51" fmla="*/ 34 h 72"/>
                <a:gd name="T52" fmla="*/ 54 w 63"/>
                <a:gd name="T53" fmla="*/ 29 h 72"/>
                <a:gd name="T54" fmla="*/ 50 w 63"/>
                <a:gd name="T55" fmla="*/ 20 h 72"/>
                <a:gd name="T56" fmla="*/ 39 w 63"/>
                <a:gd name="T57" fmla="*/ 7 h 72"/>
                <a:gd name="T58" fmla="*/ 27 w 63"/>
                <a:gd name="T59" fmla="*/ 2 h 72"/>
                <a:gd name="T60" fmla="*/ 14 w 63"/>
                <a:gd name="T61" fmla="*/ 0 h 72"/>
                <a:gd name="T62" fmla="*/ 0 w 63"/>
                <a:gd name="T63" fmla="*/ 2 h 72"/>
                <a:gd name="T64" fmla="*/ 3 w 63"/>
                <a:gd name="T65" fmla="*/ 7 h 72"/>
                <a:gd name="T66" fmla="*/ 5 w 63"/>
                <a:gd name="T67" fmla="*/ 11 h 72"/>
                <a:gd name="T68" fmla="*/ 7 w 63"/>
                <a:gd name="T69" fmla="*/ 16 h 72"/>
                <a:gd name="T70" fmla="*/ 12 w 63"/>
                <a:gd name="T71" fmla="*/ 22 h 72"/>
                <a:gd name="T72" fmla="*/ 14 w 63"/>
                <a:gd name="T73" fmla="*/ 27 h 72"/>
                <a:gd name="T74" fmla="*/ 16 w 63"/>
                <a:gd name="T75" fmla="*/ 29 h 72"/>
                <a:gd name="T76" fmla="*/ 18 w 63"/>
                <a:gd name="T77" fmla="*/ 31 h 72"/>
                <a:gd name="T78" fmla="*/ 18 w 63"/>
                <a:gd name="T79" fmla="*/ 34 h 72"/>
                <a:gd name="T80" fmla="*/ 21 w 63"/>
                <a:gd name="T81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3" h="72">
                  <a:moveTo>
                    <a:pt x="21" y="38"/>
                  </a:moveTo>
                  <a:lnTo>
                    <a:pt x="23" y="45"/>
                  </a:lnTo>
                  <a:lnTo>
                    <a:pt x="23" y="49"/>
                  </a:lnTo>
                  <a:lnTo>
                    <a:pt x="25" y="54"/>
                  </a:lnTo>
                  <a:lnTo>
                    <a:pt x="25" y="60"/>
                  </a:lnTo>
                  <a:lnTo>
                    <a:pt x="23" y="65"/>
                  </a:lnTo>
                  <a:lnTo>
                    <a:pt x="21" y="67"/>
                  </a:lnTo>
                  <a:lnTo>
                    <a:pt x="21" y="69"/>
                  </a:lnTo>
                  <a:lnTo>
                    <a:pt x="18" y="72"/>
                  </a:lnTo>
                  <a:lnTo>
                    <a:pt x="25" y="72"/>
                  </a:lnTo>
                  <a:lnTo>
                    <a:pt x="30" y="69"/>
                  </a:lnTo>
                  <a:lnTo>
                    <a:pt x="34" y="65"/>
                  </a:lnTo>
                  <a:lnTo>
                    <a:pt x="34" y="63"/>
                  </a:lnTo>
                  <a:lnTo>
                    <a:pt x="36" y="60"/>
                  </a:lnTo>
                  <a:lnTo>
                    <a:pt x="36" y="58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6" y="54"/>
                  </a:lnTo>
                  <a:lnTo>
                    <a:pt x="41" y="54"/>
                  </a:lnTo>
                  <a:lnTo>
                    <a:pt x="48" y="51"/>
                  </a:lnTo>
                  <a:lnTo>
                    <a:pt x="56" y="47"/>
                  </a:lnTo>
                  <a:lnTo>
                    <a:pt x="63" y="42"/>
                  </a:lnTo>
                  <a:lnTo>
                    <a:pt x="61" y="40"/>
                  </a:lnTo>
                  <a:lnTo>
                    <a:pt x="59" y="34"/>
                  </a:lnTo>
                  <a:lnTo>
                    <a:pt x="54" y="29"/>
                  </a:lnTo>
                  <a:lnTo>
                    <a:pt x="50" y="20"/>
                  </a:lnTo>
                  <a:lnTo>
                    <a:pt x="39" y="7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29"/>
                  </a:lnTo>
                  <a:lnTo>
                    <a:pt x="18" y="31"/>
                  </a:lnTo>
                  <a:lnTo>
                    <a:pt x="18" y="34"/>
                  </a:lnTo>
                  <a:lnTo>
                    <a:pt x="21" y="3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50" name="Freeform 262"/>
            <p:cNvSpPr>
              <a:spLocks/>
            </p:cNvSpPr>
            <p:nvPr/>
          </p:nvSpPr>
          <p:spPr bwMode="auto">
            <a:xfrm>
              <a:off x="4946650" y="1716087"/>
              <a:ext cx="100013" cy="114300"/>
            </a:xfrm>
            <a:custGeom>
              <a:avLst/>
              <a:gdLst>
                <a:gd name="T0" fmla="*/ 21 w 63"/>
                <a:gd name="T1" fmla="*/ 38 h 72"/>
                <a:gd name="T2" fmla="*/ 23 w 63"/>
                <a:gd name="T3" fmla="*/ 45 h 72"/>
                <a:gd name="T4" fmla="*/ 23 w 63"/>
                <a:gd name="T5" fmla="*/ 49 h 72"/>
                <a:gd name="T6" fmla="*/ 25 w 63"/>
                <a:gd name="T7" fmla="*/ 54 h 72"/>
                <a:gd name="T8" fmla="*/ 25 w 63"/>
                <a:gd name="T9" fmla="*/ 60 h 72"/>
                <a:gd name="T10" fmla="*/ 23 w 63"/>
                <a:gd name="T11" fmla="*/ 65 h 72"/>
                <a:gd name="T12" fmla="*/ 21 w 63"/>
                <a:gd name="T13" fmla="*/ 67 h 72"/>
                <a:gd name="T14" fmla="*/ 21 w 63"/>
                <a:gd name="T15" fmla="*/ 69 h 72"/>
                <a:gd name="T16" fmla="*/ 18 w 63"/>
                <a:gd name="T17" fmla="*/ 72 h 72"/>
                <a:gd name="T18" fmla="*/ 25 w 63"/>
                <a:gd name="T19" fmla="*/ 72 h 72"/>
                <a:gd name="T20" fmla="*/ 30 w 63"/>
                <a:gd name="T21" fmla="*/ 69 h 72"/>
                <a:gd name="T22" fmla="*/ 34 w 63"/>
                <a:gd name="T23" fmla="*/ 65 h 72"/>
                <a:gd name="T24" fmla="*/ 34 w 63"/>
                <a:gd name="T25" fmla="*/ 63 h 72"/>
                <a:gd name="T26" fmla="*/ 36 w 63"/>
                <a:gd name="T27" fmla="*/ 60 h 72"/>
                <a:gd name="T28" fmla="*/ 36 w 63"/>
                <a:gd name="T29" fmla="*/ 58 h 72"/>
                <a:gd name="T30" fmla="*/ 34 w 63"/>
                <a:gd name="T31" fmla="*/ 56 h 72"/>
                <a:gd name="T32" fmla="*/ 34 w 63"/>
                <a:gd name="T33" fmla="*/ 56 h 72"/>
                <a:gd name="T34" fmla="*/ 34 w 63"/>
                <a:gd name="T35" fmla="*/ 56 h 72"/>
                <a:gd name="T36" fmla="*/ 34 w 63"/>
                <a:gd name="T37" fmla="*/ 56 h 72"/>
                <a:gd name="T38" fmla="*/ 36 w 63"/>
                <a:gd name="T39" fmla="*/ 54 h 72"/>
                <a:gd name="T40" fmla="*/ 41 w 63"/>
                <a:gd name="T41" fmla="*/ 54 h 72"/>
                <a:gd name="T42" fmla="*/ 48 w 63"/>
                <a:gd name="T43" fmla="*/ 51 h 72"/>
                <a:gd name="T44" fmla="*/ 56 w 63"/>
                <a:gd name="T45" fmla="*/ 47 h 72"/>
                <a:gd name="T46" fmla="*/ 63 w 63"/>
                <a:gd name="T47" fmla="*/ 42 h 72"/>
                <a:gd name="T48" fmla="*/ 61 w 63"/>
                <a:gd name="T49" fmla="*/ 40 h 72"/>
                <a:gd name="T50" fmla="*/ 59 w 63"/>
                <a:gd name="T51" fmla="*/ 34 h 72"/>
                <a:gd name="T52" fmla="*/ 54 w 63"/>
                <a:gd name="T53" fmla="*/ 29 h 72"/>
                <a:gd name="T54" fmla="*/ 50 w 63"/>
                <a:gd name="T55" fmla="*/ 20 h 72"/>
                <a:gd name="T56" fmla="*/ 39 w 63"/>
                <a:gd name="T57" fmla="*/ 7 h 72"/>
                <a:gd name="T58" fmla="*/ 27 w 63"/>
                <a:gd name="T59" fmla="*/ 2 h 72"/>
                <a:gd name="T60" fmla="*/ 14 w 63"/>
                <a:gd name="T61" fmla="*/ 0 h 72"/>
                <a:gd name="T62" fmla="*/ 0 w 63"/>
                <a:gd name="T63" fmla="*/ 2 h 72"/>
                <a:gd name="T64" fmla="*/ 3 w 63"/>
                <a:gd name="T65" fmla="*/ 7 h 72"/>
                <a:gd name="T66" fmla="*/ 5 w 63"/>
                <a:gd name="T67" fmla="*/ 11 h 72"/>
                <a:gd name="T68" fmla="*/ 7 w 63"/>
                <a:gd name="T69" fmla="*/ 16 h 72"/>
                <a:gd name="T70" fmla="*/ 12 w 63"/>
                <a:gd name="T71" fmla="*/ 22 h 72"/>
                <a:gd name="T72" fmla="*/ 14 w 63"/>
                <a:gd name="T73" fmla="*/ 27 h 72"/>
                <a:gd name="T74" fmla="*/ 16 w 63"/>
                <a:gd name="T75" fmla="*/ 29 h 72"/>
                <a:gd name="T76" fmla="*/ 18 w 63"/>
                <a:gd name="T77" fmla="*/ 31 h 72"/>
                <a:gd name="T78" fmla="*/ 18 w 63"/>
                <a:gd name="T79" fmla="*/ 34 h 72"/>
                <a:gd name="T80" fmla="*/ 21 w 63"/>
                <a:gd name="T81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3" h="72">
                  <a:moveTo>
                    <a:pt x="21" y="38"/>
                  </a:moveTo>
                  <a:lnTo>
                    <a:pt x="23" y="45"/>
                  </a:lnTo>
                  <a:lnTo>
                    <a:pt x="23" y="49"/>
                  </a:lnTo>
                  <a:lnTo>
                    <a:pt x="25" y="54"/>
                  </a:lnTo>
                  <a:lnTo>
                    <a:pt x="25" y="60"/>
                  </a:lnTo>
                  <a:lnTo>
                    <a:pt x="23" y="65"/>
                  </a:lnTo>
                  <a:lnTo>
                    <a:pt x="21" y="67"/>
                  </a:lnTo>
                  <a:lnTo>
                    <a:pt x="21" y="69"/>
                  </a:lnTo>
                  <a:lnTo>
                    <a:pt x="18" y="72"/>
                  </a:lnTo>
                  <a:lnTo>
                    <a:pt x="25" y="72"/>
                  </a:lnTo>
                  <a:lnTo>
                    <a:pt x="30" y="69"/>
                  </a:lnTo>
                  <a:lnTo>
                    <a:pt x="34" y="65"/>
                  </a:lnTo>
                  <a:lnTo>
                    <a:pt x="34" y="63"/>
                  </a:lnTo>
                  <a:lnTo>
                    <a:pt x="36" y="60"/>
                  </a:lnTo>
                  <a:lnTo>
                    <a:pt x="36" y="58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6" y="54"/>
                  </a:lnTo>
                  <a:lnTo>
                    <a:pt x="41" y="54"/>
                  </a:lnTo>
                  <a:lnTo>
                    <a:pt x="48" y="51"/>
                  </a:lnTo>
                  <a:lnTo>
                    <a:pt x="56" y="47"/>
                  </a:lnTo>
                  <a:lnTo>
                    <a:pt x="63" y="42"/>
                  </a:lnTo>
                  <a:lnTo>
                    <a:pt x="61" y="40"/>
                  </a:lnTo>
                  <a:lnTo>
                    <a:pt x="59" y="34"/>
                  </a:lnTo>
                  <a:lnTo>
                    <a:pt x="54" y="29"/>
                  </a:lnTo>
                  <a:lnTo>
                    <a:pt x="50" y="20"/>
                  </a:lnTo>
                  <a:lnTo>
                    <a:pt x="39" y="7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29"/>
                  </a:lnTo>
                  <a:lnTo>
                    <a:pt x="18" y="31"/>
                  </a:lnTo>
                  <a:lnTo>
                    <a:pt x="18" y="34"/>
                  </a:lnTo>
                  <a:lnTo>
                    <a:pt x="21" y="3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51" name="Freeform 263"/>
            <p:cNvSpPr>
              <a:spLocks/>
            </p:cNvSpPr>
            <p:nvPr/>
          </p:nvSpPr>
          <p:spPr bwMode="auto">
            <a:xfrm>
              <a:off x="4745038" y="1374775"/>
              <a:ext cx="187325" cy="103188"/>
            </a:xfrm>
            <a:custGeom>
              <a:avLst/>
              <a:gdLst>
                <a:gd name="T0" fmla="*/ 35 w 118"/>
                <a:gd name="T1" fmla="*/ 38 h 65"/>
                <a:gd name="T2" fmla="*/ 42 w 118"/>
                <a:gd name="T3" fmla="*/ 47 h 65"/>
                <a:gd name="T4" fmla="*/ 53 w 118"/>
                <a:gd name="T5" fmla="*/ 58 h 65"/>
                <a:gd name="T6" fmla="*/ 67 w 118"/>
                <a:gd name="T7" fmla="*/ 65 h 65"/>
                <a:gd name="T8" fmla="*/ 78 w 118"/>
                <a:gd name="T9" fmla="*/ 65 h 65"/>
                <a:gd name="T10" fmla="*/ 85 w 118"/>
                <a:gd name="T11" fmla="*/ 60 h 65"/>
                <a:gd name="T12" fmla="*/ 89 w 118"/>
                <a:gd name="T13" fmla="*/ 58 h 65"/>
                <a:gd name="T14" fmla="*/ 92 w 118"/>
                <a:gd name="T15" fmla="*/ 53 h 65"/>
                <a:gd name="T16" fmla="*/ 96 w 118"/>
                <a:gd name="T17" fmla="*/ 49 h 65"/>
                <a:gd name="T18" fmla="*/ 98 w 118"/>
                <a:gd name="T19" fmla="*/ 45 h 65"/>
                <a:gd name="T20" fmla="*/ 105 w 118"/>
                <a:gd name="T21" fmla="*/ 38 h 65"/>
                <a:gd name="T22" fmla="*/ 107 w 118"/>
                <a:gd name="T23" fmla="*/ 36 h 65"/>
                <a:gd name="T24" fmla="*/ 109 w 118"/>
                <a:gd name="T25" fmla="*/ 33 h 65"/>
                <a:gd name="T26" fmla="*/ 112 w 118"/>
                <a:gd name="T27" fmla="*/ 31 h 65"/>
                <a:gd name="T28" fmla="*/ 112 w 118"/>
                <a:gd name="T29" fmla="*/ 29 h 65"/>
                <a:gd name="T30" fmla="*/ 114 w 118"/>
                <a:gd name="T31" fmla="*/ 27 h 65"/>
                <a:gd name="T32" fmla="*/ 118 w 118"/>
                <a:gd name="T33" fmla="*/ 24 h 65"/>
                <a:gd name="T34" fmla="*/ 114 w 118"/>
                <a:gd name="T35" fmla="*/ 20 h 65"/>
                <a:gd name="T36" fmla="*/ 109 w 118"/>
                <a:gd name="T37" fmla="*/ 15 h 65"/>
                <a:gd name="T38" fmla="*/ 107 w 118"/>
                <a:gd name="T39" fmla="*/ 13 h 65"/>
                <a:gd name="T40" fmla="*/ 105 w 118"/>
                <a:gd name="T41" fmla="*/ 13 h 65"/>
                <a:gd name="T42" fmla="*/ 103 w 118"/>
                <a:gd name="T43" fmla="*/ 11 h 65"/>
                <a:gd name="T44" fmla="*/ 101 w 118"/>
                <a:gd name="T45" fmla="*/ 11 h 65"/>
                <a:gd name="T46" fmla="*/ 96 w 118"/>
                <a:gd name="T47" fmla="*/ 9 h 65"/>
                <a:gd name="T48" fmla="*/ 89 w 118"/>
                <a:gd name="T49" fmla="*/ 6 h 65"/>
                <a:gd name="T50" fmla="*/ 83 w 118"/>
                <a:gd name="T51" fmla="*/ 4 h 65"/>
                <a:gd name="T52" fmla="*/ 78 w 118"/>
                <a:gd name="T53" fmla="*/ 2 h 65"/>
                <a:gd name="T54" fmla="*/ 74 w 118"/>
                <a:gd name="T55" fmla="*/ 0 h 65"/>
                <a:gd name="T56" fmla="*/ 69 w 118"/>
                <a:gd name="T57" fmla="*/ 0 h 65"/>
                <a:gd name="T58" fmla="*/ 65 w 118"/>
                <a:gd name="T59" fmla="*/ 0 h 65"/>
                <a:gd name="T60" fmla="*/ 58 w 118"/>
                <a:gd name="T61" fmla="*/ 0 h 65"/>
                <a:gd name="T62" fmla="*/ 4 w 118"/>
                <a:gd name="T63" fmla="*/ 0 h 65"/>
                <a:gd name="T64" fmla="*/ 2 w 118"/>
                <a:gd name="T65" fmla="*/ 9 h 65"/>
                <a:gd name="T66" fmla="*/ 0 w 118"/>
                <a:gd name="T67" fmla="*/ 18 h 65"/>
                <a:gd name="T68" fmla="*/ 0 w 118"/>
                <a:gd name="T69" fmla="*/ 24 h 65"/>
                <a:gd name="T70" fmla="*/ 0 w 118"/>
                <a:gd name="T71" fmla="*/ 29 h 65"/>
                <a:gd name="T72" fmla="*/ 6 w 118"/>
                <a:gd name="T73" fmla="*/ 31 h 65"/>
                <a:gd name="T74" fmla="*/ 13 w 118"/>
                <a:gd name="T75" fmla="*/ 33 h 65"/>
                <a:gd name="T76" fmla="*/ 20 w 118"/>
                <a:gd name="T77" fmla="*/ 33 h 65"/>
                <a:gd name="T78" fmla="*/ 24 w 118"/>
                <a:gd name="T79" fmla="*/ 33 h 65"/>
                <a:gd name="T80" fmla="*/ 29 w 118"/>
                <a:gd name="T81" fmla="*/ 33 h 65"/>
                <a:gd name="T82" fmla="*/ 33 w 118"/>
                <a:gd name="T83" fmla="*/ 36 h 65"/>
                <a:gd name="T84" fmla="*/ 35 w 118"/>
                <a:gd name="T85" fmla="*/ 3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65">
                  <a:moveTo>
                    <a:pt x="35" y="38"/>
                  </a:moveTo>
                  <a:lnTo>
                    <a:pt x="42" y="47"/>
                  </a:lnTo>
                  <a:lnTo>
                    <a:pt x="53" y="58"/>
                  </a:lnTo>
                  <a:lnTo>
                    <a:pt x="67" y="65"/>
                  </a:lnTo>
                  <a:lnTo>
                    <a:pt x="78" y="65"/>
                  </a:lnTo>
                  <a:lnTo>
                    <a:pt x="85" y="60"/>
                  </a:lnTo>
                  <a:lnTo>
                    <a:pt x="89" y="58"/>
                  </a:lnTo>
                  <a:lnTo>
                    <a:pt x="92" y="53"/>
                  </a:lnTo>
                  <a:lnTo>
                    <a:pt x="96" y="49"/>
                  </a:lnTo>
                  <a:lnTo>
                    <a:pt x="98" y="45"/>
                  </a:lnTo>
                  <a:lnTo>
                    <a:pt x="105" y="38"/>
                  </a:lnTo>
                  <a:lnTo>
                    <a:pt x="107" y="36"/>
                  </a:lnTo>
                  <a:lnTo>
                    <a:pt x="109" y="33"/>
                  </a:lnTo>
                  <a:lnTo>
                    <a:pt x="112" y="31"/>
                  </a:lnTo>
                  <a:lnTo>
                    <a:pt x="112" y="29"/>
                  </a:lnTo>
                  <a:lnTo>
                    <a:pt x="114" y="27"/>
                  </a:lnTo>
                  <a:lnTo>
                    <a:pt x="118" y="24"/>
                  </a:lnTo>
                  <a:lnTo>
                    <a:pt x="114" y="20"/>
                  </a:lnTo>
                  <a:lnTo>
                    <a:pt x="109" y="15"/>
                  </a:lnTo>
                  <a:lnTo>
                    <a:pt x="107" y="13"/>
                  </a:lnTo>
                  <a:lnTo>
                    <a:pt x="105" y="13"/>
                  </a:lnTo>
                  <a:lnTo>
                    <a:pt x="103" y="11"/>
                  </a:lnTo>
                  <a:lnTo>
                    <a:pt x="101" y="11"/>
                  </a:lnTo>
                  <a:lnTo>
                    <a:pt x="96" y="9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8" y="2"/>
                  </a:lnTo>
                  <a:lnTo>
                    <a:pt x="74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4" y="0"/>
                  </a:lnTo>
                  <a:lnTo>
                    <a:pt x="2" y="9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6" y="31"/>
                  </a:lnTo>
                  <a:lnTo>
                    <a:pt x="13" y="33"/>
                  </a:lnTo>
                  <a:lnTo>
                    <a:pt x="20" y="33"/>
                  </a:lnTo>
                  <a:lnTo>
                    <a:pt x="24" y="33"/>
                  </a:lnTo>
                  <a:lnTo>
                    <a:pt x="29" y="33"/>
                  </a:lnTo>
                  <a:lnTo>
                    <a:pt x="33" y="36"/>
                  </a:lnTo>
                  <a:lnTo>
                    <a:pt x="35" y="3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52" name="Freeform 264"/>
            <p:cNvSpPr>
              <a:spLocks/>
            </p:cNvSpPr>
            <p:nvPr/>
          </p:nvSpPr>
          <p:spPr bwMode="auto">
            <a:xfrm>
              <a:off x="4745038" y="1374775"/>
              <a:ext cx="187325" cy="103188"/>
            </a:xfrm>
            <a:custGeom>
              <a:avLst/>
              <a:gdLst>
                <a:gd name="T0" fmla="*/ 35 w 118"/>
                <a:gd name="T1" fmla="*/ 38 h 65"/>
                <a:gd name="T2" fmla="*/ 42 w 118"/>
                <a:gd name="T3" fmla="*/ 47 h 65"/>
                <a:gd name="T4" fmla="*/ 53 w 118"/>
                <a:gd name="T5" fmla="*/ 58 h 65"/>
                <a:gd name="T6" fmla="*/ 67 w 118"/>
                <a:gd name="T7" fmla="*/ 65 h 65"/>
                <a:gd name="T8" fmla="*/ 78 w 118"/>
                <a:gd name="T9" fmla="*/ 65 h 65"/>
                <a:gd name="T10" fmla="*/ 85 w 118"/>
                <a:gd name="T11" fmla="*/ 60 h 65"/>
                <a:gd name="T12" fmla="*/ 89 w 118"/>
                <a:gd name="T13" fmla="*/ 58 h 65"/>
                <a:gd name="T14" fmla="*/ 92 w 118"/>
                <a:gd name="T15" fmla="*/ 53 h 65"/>
                <a:gd name="T16" fmla="*/ 96 w 118"/>
                <a:gd name="T17" fmla="*/ 49 h 65"/>
                <a:gd name="T18" fmla="*/ 98 w 118"/>
                <a:gd name="T19" fmla="*/ 45 h 65"/>
                <a:gd name="T20" fmla="*/ 105 w 118"/>
                <a:gd name="T21" fmla="*/ 38 h 65"/>
                <a:gd name="T22" fmla="*/ 107 w 118"/>
                <a:gd name="T23" fmla="*/ 36 h 65"/>
                <a:gd name="T24" fmla="*/ 109 w 118"/>
                <a:gd name="T25" fmla="*/ 33 h 65"/>
                <a:gd name="T26" fmla="*/ 112 w 118"/>
                <a:gd name="T27" fmla="*/ 31 h 65"/>
                <a:gd name="T28" fmla="*/ 112 w 118"/>
                <a:gd name="T29" fmla="*/ 29 h 65"/>
                <a:gd name="T30" fmla="*/ 114 w 118"/>
                <a:gd name="T31" fmla="*/ 27 h 65"/>
                <a:gd name="T32" fmla="*/ 118 w 118"/>
                <a:gd name="T33" fmla="*/ 24 h 65"/>
                <a:gd name="T34" fmla="*/ 114 w 118"/>
                <a:gd name="T35" fmla="*/ 20 h 65"/>
                <a:gd name="T36" fmla="*/ 109 w 118"/>
                <a:gd name="T37" fmla="*/ 15 h 65"/>
                <a:gd name="T38" fmla="*/ 107 w 118"/>
                <a:gd name="T39" fmla="*/ 13 h 65"/>
                <a:gd name="T40" fmla="*/ 105 w 118"/>
                <a:gd name="T41" fmla="*/ 13 h 65"/>
                <a:gd name="T42" fmla="*/ 103 w 118"/>
                <a:gd name="T43" fmla="*/ 11 h 65"/>
                <a:gd name="T44" fmla="*/ 101 w 118"/>
                <a:gd name="T45" fmla="*/ 11 h 65"/>
                <a:gd name="T46" fmla="*/ 96 w 118"/>
                <a:gd name="T47" fmla="*/ 9 h 65"/>
                <a:gd name="T48" fmla="*/ 89 w 118"/>
                <a:gd name="T49" fmla="*/ 6 h 65"/>
                <a:gd name="T50" fmla="*/ 83 w 118"/>
                <a:gd name="T51" fmla="*/ 4 h 65"/>
                <a:gd name="T52" fmla="*/ 78 w 118"/>
                <a:gd name="T53" fmla="*/ 2 h 65"/>
                <a:gd name="T54" fmla="*/ 74 w 118"/>
                <a:gd name="T55" fmla="*/ 0 h 65"/>
                <a:gd name="T56" fmla="*/ 69 w 118"/>
                <a:gd name="T57" fmla="*/ 0 h 65"/>
                <a:gd name="T58" fmla="*/ 65 w 118"/>
                <a:gd name="T59" fmla="*/ 0 h 65"/>
                <a:gd name="T60" fmla="*/ 58 w 118"/>
                <a:gd name="T61" fmla="*/ 0 h 65"/>
                <a:gd name="T62" fmla="*/ 4 w 118"/>
                <a:gd name="T63" fmla="*/ 0 h 65"/>
                <a:gd name="T64" fmla="*/ 2 w 118"/>
                <a:gd name="T65" fmla="*/ 9 h 65"/>
                <a:gd name="T66" fmla="*/ 0 w 118"/>
                <a:gd name="T67" fmla="*/ 18 h 65"/>
                <a:gd name="T68" fmla="*/ 0 w 118"/>
                <a:gd name="T69" fmla="*/ 24 h 65"/>
                <a:gd name="T70" fmla="*/ 0 w 118"/>
                <a:gd name="T71" fmla="*/ 29 h 65"/>
                <a:gd name="T72" fmla="*/ 6 w 118"/>
                <a:gd name="T73" fmla="*/ 31 h 65"/>
                <a:gd name="T74" fmla="*/ 13 w 118"/>
                <a:gd name="T75" fmla="*/ 33 h 65"/>
                <a:gd name="T76" fmla="*/ 20 w 118"/>
                <a:gd name="T77" fmla="*/ 33 h 65"/>
                <a:gd name="T78" fmla="*/ 24 w 118"/>
                <a:gd name="T79" fmla="*/ 33 h 65"/>
                <a:gd name="T80" fmla="*/ 29 w 118"/>
                <a:gd name="T81" fmla="*/ 33 h 65"/>
                <a:gd name="T82" fmla="*/ 33 w 118"/>
                <a:gd name="T83" fmla="*/ 36 h 65"/>
                <a:gd name="T84" fmla="*/ 35 w 118"/>
                <a:gd name="T85" fmla="*/ 3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65">
                  <a:moveTo>
                    <a:pt x="35" y="38"/>
                  </a:moveTo>
                  <a:lnTo>
                    <a:pt x="42" y="47"/>
                  </a:lnTo>
                  <a:lnTo>
                    <a:pt x="53" y="58"/>
                  </a:lnTo>
                  <a:lnTo>
                    <a:pt x="67" y="65"/>
                  </a:lnTo>
                  <a:lnTo>
                    <a:pt x="78" y="65"/>
                  </a:lnTo>
                  <a:lnTo>
                    <a:pt x="85" y="60"/>
                  </a:lnTo>
                  <a:lnTo>
                    <a:pt x="89" y="58"/>
                  </a:lnTo>
                  <a:lnTo>
                    <a:pt x="92" y="53"/>
                  </a:lnTo>
                  <a:lnTo>
                    <a:pt x="96" y="49"/>
                  </a:lnTo>
                  <a:lnTo>
                    <a:pt x="98" y="45"/>
                  </a:lnTo>
                  <a:lnTo>
                    <a:pt x="105" y="38"/>
                  </a:lnTo>
                  <a:lnTo>
                    <a:pt x="107" y="36"/>
                  </a:lnTo>
                  <a:lnTo>
                    <a:pt x="109" y="33"/>
                  </a:lnTo>
                  <a:lnTo>
                    <a:pt x="112" y="31"/>
                  </a:lnTo>
                  <a:lnTo>
                    <a:pt x="112" y="29"/>
                  </a:lnTo>
                  <a:lnTo>
                    <a:pt x="114" y="27"/>
                  </a:lnTo>
                  <a:lnTo>
                    <a:pt x="118" y="24"/>
                  </a:lnTo>
                  <a:lnTo>
                    <a:pt x="114" y="20"/>
                  </a:lnTo>
                  <a:lnTo>
                    <a:pt x="109" y="15"/>
                  </a:lnTo>
                  <a:lnTo>
                    <a:pt x="107" y="13"/>
                  </a:lnTo>
                  <a:lnTo>
                    <a:pt x="105" y="13"/>
                  </a:lnTo>
                  <a:lnTo>
                    <a:pt x="103" y="11"/>
                  </a:lnTo>
                  <a:lnTo>
                    <a:pt x="101" y="11"/>
                  </a:lnTo>
                  <a:lnTo>
                    <a:pt x="96" y="9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8" y="2"/>
                  </a:lnTo>
                  <a:lnTo>
                    <a:pt x="74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4" y="0"/>
                  </a:lnTo>
                  <a:lnTo>
                    <a:pt x="2" y="9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6" y="31"/>
                  </a:lnTo>
                  <a:lnTo>
                    <a:pt x="13" y="33"/>
                  </a:lnTo>
                  <a:lnTo>
                    <a:pt x="20" y="33"/>
                  </a:lnTo>
                  <a:lnTo>
                    <a:pt x="24" y="33"/>
                  </a:lnTo>
                  <a:lnTo>
                    <a:pt x="29" y="33"/>
                  </a:lnTo>
                  <a:lnTo>
                    <a:pt x="33" y="36"/>
                  </a:lnTo>
                  <a:lnTo>
                    <a:pt x="35" y="3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53" name="Freeform 265"/>
            <p:cNvSpPr>
              <a:spLocks/>
            </p:cNvSpPr>
            <p:nvPr/>
          </p:nvSpPr>
          <p:spPr bwMode="auto">
            <a:xfrm>
              <a:off x="4740275" y="1951037"/>
              <a:ext cx="74613" cy="66675"/>
            </a:xfrm>
            <a:custGeom>
              <a:avLst/>
              <a:gdLst>
                <a:gd name="T0" fmla="*/ 3 w 47"/>
                <a:gd name="T1" fmla="*/ 7 h 42"/>
                <a:gd name="T2" fmla="*/ 0 w 47"/>
                <a:gd name="T3" fmla="*/ 7 h 42"/>
                <a:gd name="T4" fmla="*/ 3 w 47"/>
                <a:gd name="T5" fmla="*/ 13 h 42"/>
                <a:gd name="T6" fmla="*/ 3 w 47"/>
                <a:gd name="T7" fmla="*/ 20 h 42"/>
                <a:gd name="T8" fmla="*/ 3 w 47"/>
                <a:gd name="T9" fmla="*/ 27 h 42"/>
                <a:gd name="T10" fmla="*/ 5 w 47"/>
                <a:gd name="T11" fmla="*/ 33 h 42"/>
                <a:gd name="T12" fmla="*/ 7 w 47"/>
                <a:gd name="T13" fmla="*/ 38 h 42"/>
                <a:gd name="T14" fmla="*/ 12 w 47"/>
                <a:gd name="T15" fmla="*/ 42 h 42"/>
                <a:gd name="T16" fmla="*/ 14 w 47"/>
                <a:gd name="T17" fmla="*/ 40 h 42"/>
                <a:gd name="T18" fmla="*/ 16 w 47"/>
                <a:gd name="T19" fmla="*/ 38 h 42"/>
                <a:gd name="T20" fmla="*/ 18 w 47"/>
                <a:gd name="T21" fmla="*/ 38 h 42"/>
                <a:gd name="T22" fmla="*/ 21 w 47"/>
                <a:gd name="T23" fmla="*/ 36 h 42"/>
                <a:gd name="T24" fmla="*/ 23 w 47"/>
                <a:gd name="T25" fmla="*/ 36 h 42"/>
                <a:gd name="T26" fmla="*/ 27 w 47"/>
                <a:gd name="T27" fmla="*/ 36 h 42"/>
                <a:gd name="T28" fmla="*/ 32 w 47"/>
                <a:gd name="T29" fmla="*/ 33 h 42"/>
                <a:gd name="T30" fmla="*/ 38 w 47"/>
                <a:gd name="T31" fmla="*/ 31 h 42"/>
                <a:gd name="T32" fmla="*/ 43 w 47"/>
                <a:gd name="T33" fmla="*/ 29 h 42"/>
                <a:gd name="T34" fmla="*/ 45 w 47"/>
                <a:gd name="T35" fmla="*/ 27 h 42"/>
                <a:gd name="T36" fmla="*/ 45 w 47"/>
                <a:gd name="T37" fmla="*/ 24 h 42"/>
                <a:gd name="T38" fmla="*/ 45 w 47"/>
                <a:gd name="T39" fmla="*/ 22 h 42"/>
                <a:gd name="T40" fmla="*/ 47 w 47"/>
                <a:gd name="T41" fmla="*/ 20 h 42"/>
                <a:gd name="T42" fmla="*/ 47 w 47"/>
                <a:gd name="T43" fmla="*/ 16 h 42"/>
                <a:gd name="T44" fmla="*/ 47 w 47"/>
                <a:gd name="T45" fmla="*/ 13 h 42"/>
                <a:gd name="T46" fmla="*/ 45 w 47"/>
                <a:gd name="T47" fmla="*/ 11 h 42"/>
                <a:gd name="T48" fmla="*/ 43 w 47"/>
                <a:gd name="T49" fmla="*/ 7 h 42"/>
                <a:gd name="T50" fmla="*/ 41 w 47"/>
                <a:gd name="T51" fmla="*/ 2 h 42"/>
                <a:gd name="T52" fmla="*/ 38 w 47"/>
                <a:gd name="T53" fmla="*/ 0 h 42"/>
                <a:gd name="T54" fmla="*/ 32 w 47"/>
                <a:gd name="T55" fmla="*/ 2 h 42"/>
                <a:gd name="T56" fmla="*/ 27 w 47"/>
                <a:gd name="T57" fmla="*/ 2 h 42"/>
                <a:gd name="T58" fmla="*/ 21 w 47"/>
                <a:gd name="T59" fmla="*/ 4 h 42"/>
                <a:gd name="T60" fmla="*/ 18 w 47"/>
                <a:gd name="T61" fmla="*/ 7 h 42"/>
                <a:gd name="T62" fmla="*/ 16 w 47"/>
                <a:gd name="T63" fmla="*/ 7 h 42"/>
                <a:gd name="T64" fmla="*/ 14 w 47"/>
                <a:gd name="T65" fmla="*/ 7 h 42"/>
                <a:gd name="T66" fmla="*/ 9 w 47"/>
                <a:gd name="T67" fmla="*/ 7 h 42"/>
                <a:gd name="T68" fmla="*/ 7 w 47"/>
                <a:gd name="T69" fmla="*/ 7 h 42"/>
                <a:gd name="T70" fmla="*/ 3 w 47"/>
                <a:gd name="T71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" h="42">
                  <a:moveTo>
                    <a:pt x="3" y="7"/>
                  </a:moveTo>
                  <a:lnTo>
                    <a:pt x="0" y="7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3" y="27"/>
                  </a:lnTo>
                  <a:lnTo>
                    <a:pt x="5" y="33"/>
                  </a:lnTo>
                  <a:lnTo>
                    <a:pt x="7" y="38"/>
                  </a:lnTo>
                  <a:lnTo>
                    <a:pt x="12" y="42"/>
                  </a:lnTo>
                  <a:lnTo>
                    <a:pt x="14" y="40"/>
                  </a:lnTo>
                  <a:lnTo>
                    <a:pt x="16" y="38"/>
                  </a:lnTo>
                  <a:lnTo>
                    <a:pt x="18" y="38"/>
                  </a:lnTo>
                  <a:lnTo>
                    <a:pt x="21" y="36"/>
                  </a:lnTo>
                  <a:lnTo>
                    <a:pt x="23" y="36"/>
                  </a:lnTo>
                  <a:lnTo>
                    <a:pt x="27" y="36"/>
                  </a:lnTo>
                  <a:lnTo>
                    <a:pt x="32" y="33"/>
                  </a:lnTo>
                  <a:lnTo>
                    <a:pt x="38" y="31"/>
                  </a:lnTo>
                  <a:lnTo>
                    <a:pt x="43" y="29"/>
                  </a:lnTo>
                  <a:lnTo>
                    <a:pt x="45" y="27"/>
                  </a:lnTo>
                  <a:lnTo>
                    <a:pt x="45" y="24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7" y="16"/>
                  </a:lnTo>
                  <a:lnTo>
                    <a:pt x="47" y="13"/>
                  </a:lnTo>
                  <a:lnTo>
                    <a:pt x="45" y="11"/>
                  </a:lnTo>
                  <a:lnTo>
                    <a:pt x="43" y="7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2" y="2"/>
                  </a:lnTo>
                  <a:lnTo>
                    <a:pt x="27" y="2"/>
                  </a:lnTo>
                  <a:lnTo>
                    <a:pt x="21" y="4"/>
                  </a:lnTo>
                  <a:lnTo>
                    <a:pt x="18" y="7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9" y="7"/>
                  </a:lnTo>
                  <a:lnTo>
                    <a:pt x="7" y="7"/>
                  </a:lnTo>
                  <a:lnTo>
                    <a:pt x="3" y="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54" name="Freeform 266"/>
            <p:cNvSpPr>
              <a:spLocks/>
            </p:cNvSpPr>
            <p:nvPr/>
          </p:nvSpPr>
          <p:spPr bwMode="auto">
            <a:xfrm>
              <a:off x="4740275" y="1951037"/>
              <a:ext cx="74613" cy="66675"/>
            </a:xfrm>
            <a:custGeom>
              <a:avLst/>
              <a:gdLst>
                <a:gd name="T0" fmla="*/ 3 w 47"/>
                <a:gd name="T1" fmla="*/ 7 h 42"/>
                <a:gd name="T2" fmla="*/ 0 w 47"/>
                <a:gd name="T3" fmla="*/ 7 h 42"/>
                <a:gd name="T4" fmla="*/ 3 w 47"/>
                <a:gd name="T5" fmla="*/ 13 h 42"/>
                <a:gd name="T6" fmla="*/ 3 w 47"/>
                <a:gd name="T7" fmla="*/ 20 h 42"/>
                <a:gd name="T8" fmla="*/ 3 w 47"/>
                <a:gd name="T9" fmla="*/ 27 h 42"/>
                <a:gd name="T10" fmla="*/ 5 w 47"/>
                <a:gd name="T11" fmla="*/ 33 h 42"/>
                <a:gd name="T12" fmla="*/ 7 w 47"/>
                <a:gd name="T13" fmla="*/ 38 h 42"/>
                <a:gd name="T14" fmla="*/ 12 w 47"/>
                <a:gd name="T15" fmla="*/ 42 h 42"/>
                <a:gd name="T16" fmla="*/ 14 w 47"/>
                <a:gd name="T17" fmla="*/ 40 h 42"/>
                <a:gd name="T18" fmla="*/ 16 w 47"/>
                <a:gd name="T19" fmla="*/ 38 h 42"/>
                <a:gd name="T20" fmla="*/ 18 w 47"/>
                <a:gd name="T21" fmla="*/ 38 h 42"/>
                <a:gd name="T22" fmla="*/ 21 w 47"/>
                <a:gd name="T23" fmla="*/ 36 h 42"/>
                <a:gd name="T24" fmla="*/ 23 w 47"/>
                <a:gd name="T25" fmla="*/ 36 h 42"/>
                <a:gd name="T26" fmla="*/ 27 w 47"/>
                <a:gd name="T27" fmla="*/ 36 h 42"/>
                <a:gd name="T28" fmla="*/ 32 w 47"/>
                <a:gd name="T29" fmla="*/ 33 h 42"/>
                <a:gd name="T30" fmla="*/ 38 w 47"/>
                <a:gd name="T31" fmla="*/ 31 h 42"/>
                <a:gd name="T32" fmla="*/ 43 w 47"/>
                <a:gd name="T33" fmla="*/ 29 h 42"/>
                <a:gd name="T34" fmla="*/ 45 w 47"/>
                <a:gd name="T35" fmla="*/ 27 h 42"/>
                <a:gd name="T36" fmla="*/ 45 w 47"/>
                <a:gd name="T37" fmla="*/ 24 h 42"/>
                <a:gd name="T38" fmla="*/ 45 w 47"/>
                <a:gd name="T39" fmla="*/ 22 h 42"/>
                <a:gd name="T40" fmla="*/ 47 w 47"/>
                <a:gd name="T41" fmla="*/ 20 h 42"/>
                <a:gd name="T42" fmla="*/ 47 w 47"/>
                <a:gd name="T43" fmla="*/ 16 h 42"/>
                <a:gd name="T44" fmla="*/ 47 w 47"/>
                <a:gd name="T45" fmla="*/ 13 h 42"/>
                <a:gd name="T46" fmla="*/ 45 w 47"/>
                <a:gd name="T47" fmla="*/ 11 h 42"/>
                <a:gd name="T48" fmla="*/ 43 w 47"/>
                <a:gd name="T49" fmla="*/ 7 h 42"/>
                <a:gd name="T50" fmla="*/ 41 w 47"/>
                <a:gd name="T51" fmla="*/ 2 h 42"/>
                <a:gd name="T52" fmla="*/ 38 w 47"/>
                <a:gd name="T53" fmla="*/ 0 h 42"/>
                <a:gd name="T54" fmla="*/ 32 w 47"/>
                <a:gd name="T55" fmla="*/ 2 h 42"/>
                <a:gd name="T56" fmla="*/ 27 w 47"/>
                <a:gd name="T57" fmla="*/ 2 h 42"/>
                <a:gd name="T58" fmla="*/ 21 w 47"/>
                <a:gd name="T59" fmla="*/ 4 h 42"/>
                <a:gd name="T60" fmla="*/ 18 w 47"/>
                <a:gd name="T61" fmla="*/ 7 h 42"/>
                <a:gd name="T62" fmla="*/ 16 w 47"/>
                <a:gd name="T63" fmla="*/ 7 h 42"/>
                <a:gd name="T64" fmla="*/ 14 w 47"/>
                <a:gd name="T65" fmla="*/ 7 h 42"/>
                <a:gd name="T66" fmla="*/ 9 w 47"/>
                <a:gd name="T67" fmla="*/ 7 h 42"/>
                <a:gd name="T68" fmla="*/ 7 w 47"/>
                <a:gd name="T69" fmla="*/ 7 h 42"/>
                <a:gd name="T70" fmla="*/ 3 w 47"/>
                <a:gd name="T71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" h="42">
                  <a:moveTo>
                    <a:pt x="3" y="7"/>
                  </a:moveTo>
                  <a:lnTo>
                    <a:pt x="0" y="7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3" y="27"/>
                  </a:lnTo>
                  <a:lnTo>
                    <a:pt x="5" y="33"/>
                  </a:lnTo>
                  <a:lnTo>
                    <a:pt x="7" y="38"/>
                  </a:lnTo>
                  <a:lnTo>
                    <a:pt x="12" y="42"/>
                  </a:lnTo>
                  <a:lnTo>
                    <a:pt x="14" y="40"/>
                  </a:lnTo>
                  <a:lnTo>
                    <a:pt x="16" y="38"/>
                  </a:lnTo>
                  <a:lnTo>
                    <a:pt x="18" y="38"/>
                  </a:lnTo>
                  <a:lnTo>
                    <a:pt x="21" y="36"/>
                  </a:lnTo>
                  <a:lnTo>
                    <a:pt x="23" y="36"/>
                  </a:lnTo>
                  <a:lnTo>
                    <a:pt x="27" y="36"/>
                  </a:lnTo>
                  <a:lnTo>
                    <a:pt x="32" y="33"/>
                  </a:lnTo>
                  <a:lnTo>
                    <a:pt x="38" y="31"/>
                  </a:lnTo>
                  <a:lnTo>
                    <a:pt x="43" y="29"/>
                  </a:lnTo>
                  <a:lnTo>
                    <a:pt x="45" y="27"/>
                  </a:lnTo>
                  <a:lnTo>
                    <a:pt x="45" y="24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7" y="16"/>
                  </a:lnTo>
                  <a:lnTo>
                    <a:pt x="47" y="13"/>
                  </a:lnTo>
                  <a:lnTo>
                    <a:pt x="45" y="11"/>
                  </a:lnTo>
                  <a:lnTo>
                    <a:pt x="43" y="7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2" y="2"/>
                  </a:lnTo>
                  <a:lnTo>
                    <a:pt x="27" y="2"/>
                  </a:lnTo>
                  <a:lnTo>
                    <a:pt x="21" y="4"/>
                  </a:lnTo>
                  <a:lnTo>
                    <a:pt x="18" y="7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9" y="7"/>
                  </a:lnTo>
                  <a:lnTo>
                    <a:pt x="7" y="7"/>
                  </a:lnTo>
                  <a:lnTo>
                    <a:pt x="3" y="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55" name="Freeform 267"/>
            <p:cNvSpPr>
              <a:spLocks/>
            </p:cNvSpPr>
            <p:nvPr/>
          </p:nvSpPr>
          <p:spPr bwMode="auto">
            <a:xfrm>
              <a:off x="4538663" y="1790700"/>
              <a:ext cx="163513" cy="103188"/>
            </a:xfrm>
            <a:custGeom>
              <a:avLst/>
              <a:gdLst>
                <a:gd name="T0" fmla="*/ 35 w 103"/>
                <a:gd name="T1" fmla="*/ 49 h 65"/>
                <a:gd name="T2" fmla="*/ 35 w 103"/>
                <a:gd name="T3" fmla="*/ 45 h 65"/>
                <a:gd name="T4" fmla="*/ 33 w 103"/>
                <a:gd name="T5" fmla="*/ 43 h 65"/>
                <a:gd name="T6" fmla="*/ 33 w 103"/>
                <a:gd name="T7" fmla="*/ 43 h 65"/>
                <a:gd name="T8" fmla="*/ 33 w 103"/>
                <a:gd name="T9" fmla="*/ 43 h 65"/>
                <a:gd name="T10" fmla="*/ 35 w 103"/>
                <a:gd name="T11" fmla="*/ 43 h 65"/>
                <a:gd name="T12" fmla="*/ 35 w 103"/>
                <a:gd name="T13" fmla="*/ 43 h 65"/>
                <a:gd name="T14" fmla="*/ 35 w 103"/>
                <a:gd name="T15" fmla="*/ 40 h 65"/>
                <a:gd name="T16" fmla="*/ 33 w 103"/>
                <a:gd name="T17" fmla="*/ 36 h 65"/>
                <a:gd name="T18" fmla="*/ 33 w 103"/>
                <a:gd name="T19" fmla="*/ 31 h 65"/>
                <a:gd name="T20" fmla="*/ 35 w 103"/>
                <a:gd name="T21" fmla="*/ 29 h 65"/>
                <a:gd name="T22" fmla="*/ 38 w 103"/>
                <a:gd name="T23" fmla="*/ 29 h 65"/>
                <a:gd name="T24" fmla="*/ 40 w 103"/>
                <a:gd name="T25" fmla="*/ 29 h 65"/>
                <a:gd name="T26" fmla="*/ 44 w 103"/>
                <a:gd name="T27" fmla="*/ 31 h 65"/>
                <a:gd name="T28" fmla="*/ 49 w 103"/>
                <a:gd name="T29" fmla="*/ 34 h 65"/>
                <a:gd name="T30" fmla="*/ 53 w 103"/>
                <a:gd name="T31" fmla="*/ 36 h 65"/>
                <a:gd name="T32" fmla="*/ 60 w 103"/>
                <a:gd name="T33" fmla="*/ 36 h 65"/>
                <a:gd name="T34" fmla="*/ 65 w 103"/>
                <a:gd name="T35" fmla="*/ 38 h 65"/>
                <a:gd name="T36" fmla="*/ 71 w 103"/>
                <a:gd name="T37" fmla="*/ 38 h 65"/>
                <a:gd name="T38" fmla="*/ 78 w 103"/>
                <a:gd name="T39" fmla="*/ 38 h 65"/>
                <a:gd name="T40" fmla="*/ 89 w 103"/>
                <a:gd name="T41" fmla="*/ 40 h 65"/>
                <a:gd name="T42" fmla="*/ 103 w 103"/>
                <a:gd name="T43" fmla="*/ 45 h 65"/>
                <a:gd name="T44" fmla="*/ 103 w 103"/>
                <a:gd name="T45" fmla="*/ 40 h 65"/>
                <a:gd name="T46" fmla="*/ 100 w 103"/>
                <a:gd name="T47" fmla="*/ 36 h 65"/>
                <a:gd name="T48" fmla="*/ 100 w 103"/>
                <a:gd name="T49" fmla="*/ 31 h 65"/>
                <a:gd name="T50" fmla="*/ 98 w 103"/>
                <a:gd name="T51" fmla="*/ 25 h 65"/>
                <a:gd name="T52" fmla="*/ 96 w 103"/>
                <a:gd name="T53" fmla="*/ 20 h 65"/>
                <a:gd name="T54" fmla="*/ 91 w 103"/>
                <a:gd name="T55" fmla="*/ 20 h 65"/>
                <a:gd name="T56" fmla="*/ 87 w 103"/>
                <a:gd name="T57" fmla="*/ 20 h 65"/>
                <a:gd name="T58" fmla="*/ 83 w 103"/>
                <a:gd name="T59" fmla="*/ 20 h 65"/>
                <a:gd name="T60" fmla="*/ 80 w 103"/>
                <a:gd name="T61" fmla="*/ 20 h 65"/>
                <a:gd name="T62" fmla="*/ 80 w 103"/>
                <a:gd name="T63" fmla="*/ 20 h 65"/>
                <a:gd name="T64" fmla="*/ 78 w 103"/>
                <a:gd name="T65" fmla="*/ 18 h 65"/>
                <a:gd name="T66" fmla="*/ 76 w 103"/>
                <a:gd name="T67" fmla="*/ 16 h 65"/>
                <a:gd name="T68" fmla="*/ 71 w 103"/>
                <a:gd name="T69" fmla="*/ 13 h 65"/>
                <a:gd name="T70" fmla="*/ 65 w 103"/>
                <a:gd name="T71" fmla="*/ 11 h 65"/>
                <a:gd name="T72" fmla="*/ 58 w 103"/>
                <a:gd name="T73" fmla="*/ 7 h 65"/>
                <a:gd name="T74" fmla="*/ 51 w 103"/>
                <a:gd name="T75" fmla="*/ 4 h 65"/>
                <a:gd name="T76" fmla="*/ 47 w 103"/>
                <a:gd name="T77" fmla="*/ 2 h 65"/>
                <a:gd name="T78" fmla="*/ 42 w 103"/>
                <a:gd name="T79" fmla="*/ 0 h 65"/>
                <a:gd name="T80" fmla="*/ 38 w 103"/>
                <a:gd name="T81" fmla="*/ 0 h 65"/>
                <a:gd name="T82" fmla="*/ 35 w 103"/>
                <a:gd name="T83" fmla="*/ 2 h 65"/>
                <a:gd name="T84" fmla="*/ 33 w 103"/>
                <a:gd name="T85" fmla="*/ 4 h 65"/>
                <a:gd name="T86" fmla="*/ 31 w 103"/>
                <a:gd name="T87" fmla="*/ 9 h 65"/>
                <a:gd name="T88" fmla="*/ 29 w 103"/>
                <a:gd name="T89" fmla="*/ 13 h 65"/>
                <a:gd name="T90" fmla="*/ 29 w 103"/>
                <a:gd name="T91" fmla="*/ 18 h 65"/>
                <a:gd name="T92" fmla="*/ 26 w 103"/>
                <a:gd name="T93" fmla="*/ 20 h 65"/>
                <a:gd name="T94" fmla="*/ 22 w 103"/>
                <a:gd name="T95" fmla="*/ 22 h 65"/>
                <a:gd name="T96" fmla="*/ 17 w 103"/>
                <a:gd name="T97" fmla="*/ 22 h 65"/>
                <a:gd name="T98" fmla="*/ 15 w 103"/>
                <a:gd name="T99" fmla="*/ 25 h 65"/>
                <a:gd name="T100" fmla="*/ 13 w 103"/>
                <a:gd name="T101" fmla="*/ 25 h 65"/>
                <a:gd name="T102" fmla="*/ 11 w 103"/>
                <a:gd name="T103" fmla="*/ 25 h 65"/>
                <a:gd name="T104" fmla="*/ 9 w 103"/>
                <a:gd name="T105" fmla="*/ 25 h 65"/>
                <a:gd name="T106" fmla="*/ 4 w 103"/>
                <a:gd name="T107" fmla="*/ 27 h 65"/>
                <a:gd name="T108" fmla="*/ 0 w 103"/>
                <a:gd name="T109" fmla="*/ 31 h 65"/>
                <a:gd name="T110" fmla="*/ 11 w 103"/>
                <a:gd name="T111" fmla="*/ 40 h 65"/>
                <a:gd name="T112" fmla="*/ 22 w 103"/>
                <a:gd name="T113" fmla="*/ 49 h 65"/>
                <a:gd name="T114" fmla="*/ 33 w 103"/>
                <a:gd name="T115" fmla="*/ 60 h 65"/>
                <a:gd name="T116" fmla="*/ 35 w 103"/>
                <a:gd name="T117" fmla="*/ 65 h 65"/>
                <a:gd name="T118" fmla="*/ 38 w 103"/>
                <a:gd name="T119" fmla="*/ 58 h 65"/>
                <a:gd name="T120" fmla="*/ 35 w 103"/>
                <a:gd name="T121" fmla="*/ 4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" h="65">
                  <a:moveTo>
                    <a:pt x="35" y="49"/>
                  </a:moveTo>
                  <a:lnTo>
                    <a:pt x="35" y="45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0"/>
                  </a:lnTo>
                  <a:lnTo>
                    <a:pt x="33" y="36"/>
                  </a:lnTo>
                  <a:lnTo>
                    <a:pt x="33" y="31"/>
                  </a:lnTo>
                  <a:lnTo>
                    <a:pt x="35" y="29"/>
                  </a:lnTo>
                  <a:lnTo>
                    <a:pt x="38" y="29"/>
                  </a:lnTo>
                  <a:lnTo>
                    <a:pt x="40" y="29"/>
                  </a:lnTo>
                  <a:lnTo>
                    <a:pt x="44" y="31"/>
                  </a:lnTo>
                  <a:lnTo>
                    <a:pt x="49" y="34"/>
                  </a:lnTo>
                  <a:lnTo>
                    <a:pt x="53" y="36"/>
                  </a:lnTo>
                  <a:lnTo>
                    <a:pt x="60" y="36"/>
                  </a:lnTo>
                  <a:lnTo>
                    <a:pt x="65" y="38"/>
                  </a:lnTo>
                  <a:lnTo>
                    <a:pt x="71" y="38"/>
                  </a:lnTo>
                  <a:lnTo>
                    <a:pt x="78" y="38"/>
                  </a:lnTo>
                  <a:lnTo>
                    <a:pt x="89" y="40"/>
                  </a:lnTo>
                  <a:lnTo>
                    <a:pt x="103" y="45"/>
                  </a:lnTo>
                  <a:lnTo>
                    <a:pt x="103" y="40"/>
                  </a:lnTo>
                  <a:lnTo>
                    <a:pt x="100" y="36"/>
                  </a:lnTo>
                  <a:lnTo>
                    <a:pt x="100" y="31"/>
                  </a:lnTo>
                  <a:lnTo>
                    <a:pt x="98" y="25"/>
                  </a:lnTo>
                  <a:lnTo>
                    <a:pt x="96" y="20"/>
                  </a:lnTo>
                  <a:lnTo>
                    <a:pt x="91" y="20"/>
                  </a:lnTo>
                  <a:lnTo>
                    <a:pt x="87" y="20"/>
                  </a:lnTo>
                  <a:lnTo>
                    <a:pt x="83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78" y="18"/>
                  </a:lnTo>
                  <a:lnTo>
                    <a:pt x="76" y="16"/>
                  </a:lnTo>
                  <a:lnTo>
                    <a:pt x="71" y="13"/>
                  </a:lnTo>
                  <a:lnTo>
                    <a:pt x="65" y="11"/>
                  </a:lnTo>
                  <a:lnTo>
                    <a:pt x="58" y="7"/>
                  </a:lnTo>
                  <a:lnTo>
                    <a:pt x="51" y="4"/>
                  </a:lnTo>
                  <a:lnTo>
                    <a:pt x="47" y="2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2"/>
                  </a:lnTo>
                  <a:lnTo>
                    <a:pt x="33" y="4"/>
                  </a:lnTo>
                  <a:lnTo>
                    <a:pt x="31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26" y="20"/>
                  </a:lnTo>
                  <a:lnTo>
                    <a:pt x="22" y="22"/>
                  </a:lnTo>
                  <a:lnTo>
                    <a:pt x="17" y="2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4" y="27"/>
                  </a:lnTo>
                  <a:lnTo>
                    <a:pt x="0" y="31"/>
                  </a:lnTo>
                  <a:lnTo>
                    <a:pt x="11" y="40"/>
                  </a:lnTo>
                  <a:lnTo>
                    <a:pt x="22" y="49"/>
                  </a:lnTo>
                  <a:lnTo>
                    <a:pt x="33" y="60"/>
                  </a:lnTo>
                  <a:lnTo>
                    <a:pt x="35" y="65"/>
                  </a:lnTo>
                  <a:lnTo>
                    <a:pt x="38" y="58"/>
                  </a:lnTo>
                  <a:lnTo>
                    <a:pt x="35" y="4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56" name="Freeform 268"/>
            <p:cNvSpPr>
              <a:spLocks/>
            </p:cNvSpPr>
            <p:nvPr/>
          </p:nvSpPr>
          <p:spPr bwMode="auto">
            <a:xfrm>
              <a:off x="4538663" y="1790700"/>
              <a:ext cx="163513" cy="103188"/>
            </a:xfrm>
            <a:custGeom>
              <a:avLst/>
              <a:gdLst>
                <a:gd name="T0" fmla="*/ 35 w 103"/>
                <a:gd name="T1" fmla="*/ 49 h 65"/>
                <a:gd name="T2" fmla="*/ 35 w 103"/>
                <a:gd name="T3" fmla="*/ 45 h 65"/>
                <a:gd name="T4" fmla="*/ 33 w 103"/>
                <a:gd name="T5" fmla="*/ 43 h 65"/>
                <a:gd name="T6" fmla="*/ 33 w 103"/>
                <a:gd name="T7" fmla="*/ 43 h 65"/>
                <a:gd name="T8" fmla="*/ 33 w 103"/>
                <a:gd name="T9" fmla="*/ 43 h 65"/>
                <a:gd name="T10" fmla="*/ 35 w 103"/>
                <a:gd name="T11" fmla="*/ 43 h 65"/>
                <a:gd name="T12" fmla="*/ 35 w 103"/>
                <a:gd name="T13" fmla="*/ 43 h 65"/>
                <a:gd name="T14" fmla="*/ 35 w 103"/>
                <a:gd name="T15" fmla="*/ 40 h 65"/>
                <a:gd name="T16" fmla="*/ 33 w 103"/>
                <a:gd name="T17" fmla="*/ 36 h 65"/>
                <a:gd name="T18" fmla="*/ 33 w 103"/>
                <a:gd name="T19" fmla="*/ 31 h 65"/>
                <a:gd name="T20" fmla="*/ 35 w 103"/>
                <a:gd name="T21" fmla="*/ 29 h 65"/>
                <a:gd name="T22" fmla="*/ 38 w 103"/>
                <a:gd name="T23" fmla="*/ 29 h 65"/>
                <a:gd name="T24" fmla="*/ 40 w 103"/>
                <a:gd name="T25" fmla="*/ 29 h 65"/>
                <a:gd name="T26" fmla="*/ 44 w 103"/>
                <a:gd name="T27" fmla="*/ 31 h 65"/>
                <a:gd name="T28" fmla="*/ 49 w 103"/>
                <a:gd name="T29" fmla="*/ 34 h 65"/>
                <a:gd name="T30" fmla="*/ 53 w 103"/>
                <a:gd name="T31" fmla="*/ 36 h 65"/>
                <a:gd name="T32" fmla="*/ 60 w 103"/>
                <a:gd name="T33" fmla="*/ 36 h 65"/>
                <a:gd name="T34" fmla="*/ 65 w 103"/>
                <a:gd name="T35" fmla="*/ 38 h 65"/>
                <a:gd name="T36" fmla="*/ 71 w 103"/>
                <a:gd name="T37" fmla="*/ 38 h 65"/>
                <a:gd name="T38" fmla="*/ 78 w 103"/>
                <a:gd name="T39" fmla="*/ 38 h 65"/>
                <a:gd name="T40" fmla="*/ 89 w 103"/>
                <a:gd name="T41" fmla="*/ 40 h 65"/>
                <a:gd name="T42" fmla="*/ 103 w 103"/>
                <a:gd name="T43" fmla="*/ 45 h 65"/>
                <a:gd name="T44" fmla="*/ 103 w 103"/>
                <a:gd name="T45" fmla="*/ 40 h 65"/>
                <a:gd name="T46" fmla="*/ 100 w 103"/>
                <a:gd name="T47" fmla="*/ 36 h 65"/>
                <a:gd name="T48" fmla="*/ 100 w 103"/>
                <a:gd name="T49" fmla="*/ 31 h 65"/>
                <a:gd name="T50" fmla="*/ 98 w 103"/>
                <a:gd name="T51" fmla="*/ 25 h 65"/>
                <a:gd name="T52" fmla="*/ 96 w 103"/>
                <a:gd name="T53" fmla="*/ 20 h 65"/>
                <a:gd name="T54" fmla="*/ 91 w 103"/>
                <a:gd name="T55" fmla="*/ 20 h 65"/>
                <a:gd name="T56" fmla="*/ 87 w 103"/>
                <a:gd name="T57" fmla="*/ 20 h 65"/>
                <a:gd name="T58" fmla="*/ 83 w 103"/>
                <a:gd name="T59" fmla="*/ 20 h 65"/>
                <a:gd name="T60" fmla="*/ 80 w 103"/>
                <a:gd name="T61" fmla="*/ 20 h 65"/>
                <a:gd name="T62" fmla="*/ 80 w 103"/>
                <a:gd name="T63" fmla="*/ 20 h 65"/>
                <a:gd name="T64" fmla="*/ 78 w 103"/>
                <a:gd name="T65" fmla="*/ 18 h 65"/>
                <a:gd name="T66" fmla="*/ 76 w 103"/>
                <a:gd name="T67" fmla="*/ 16 h 65"/>
                <a:gd name="T68" fmla="*/ 71 w 103"/>
                <a:gd name="T69" fmla="*/ 13 h 65"/>
                <a:gd name="T70" fmla="*/ 65 w 103"/>
                <a:gd name="T71" fmla="*/ 11 h 65"/>
                <a:gd name="T72" fmla="*/ 58 w 103"/>
                <a:gd name="T73" fmla="*/ 7 h 65"/>
                <a:gd name="T74" fmla="*/ 51 w 103"/>
                <a:gd name="T75" fmla="*/ 4 h 65"/>
                <a:gd name="T76" fmla="*/ 47 w 103"/>
                <a:gd name="T77" fmla="*/ 2 h 65"/>
                <a:gd name="T78" fmla="*/ 42 w 103"/>
                <a:gd name="T79" fmla="*/ 0 h 65"/>
                <a:gd name="T80" fmla="*/ 38 w 103"/>
                <a:gd name="T81" fmla="*/ 0 h 65"/>
                <a:gd name="T82" fmla="*/ 35 w 103"/>
                <a:gd name="T83" fmla="*/ 2 h 65"/>
                <a:gd name="T84" fmla="*/ 33 w 103"/>
                <a:gd name="T85" fmla="*/ 4 h 65"/>
                <a:gd name="T86" fmla="*/ 31 w 103"/>
                <a:gd name="T87" fmla="*/ 9 h 65"/>
                <a:gd name="T88" fmla="*/ 29 w 103"/>
                <a:gd name="T89" fmla="*/ 13 h 65"/>
                <a:gd name="T90" fmla="*/ 29 w 103"/>
                <a:gd name="T91" fmla="*/ 18 h 65"/>
                <a:gd name="T92" fmla="*/ 26 w 103"/>
                <a:gd name="T93" fmla="*/ 20 h 65"/>
                <a:gd name="T94" fmla="*/ 22 w 103"/>
                <a:gd name="T95" fmla="*/ 22 h 65"/>
                <a:gd name="T96" fmla="*/ 17 w 103"/>
                <a:gd name="T97" fmla="*/ 22 h 65"/>
                <a:gd name="T98" fmla="*/ 15 w 103"/>
                <a:gd name="T99" fmla="*/ 25 h 65"/>
                <a:gd name="T100" fmla="*/ 13 w 103"/>
                <a:gd name="T101" fmla="*/ 25 h 65"/>
                <a:gd name="T102" fmla="*/ 11 w 103"/>
                <a:gd name="T103" fmla="*/ 25 h 65"/>
                <a:gd name="T104" fmla="*/ 9 w 103"/>
                <a:gd name="T105" fmla="*/ 25 h 65"/>
                <a:gd name="T106" fmla="*/ 4 w 103"/>
                <a:gd name="T107" fmla="*/ 27 h 65"/>
                <a:gd name="T108" fmla="*/ 0 w 103"/>
                <a:gd name="T109" fmla="*/ 31 h 65"/>
                <a:gd name="T110" fmla="*/ 11 w 103"/>
                <a:gd name="T111" fmla="*/ 40 h 65"/>
                <a:gd name="T112" fmla="*/ 22 w 103"/>
                <a:gd name="T113" fmla="*/ 49 h 65"/>
                <a:gd name="T114" fmla="*/ 33 w 103"/>
                <a:gd name="T115" fmla="*/ 60 h 65"/>
                <a:gd name="T116" fmla="*/ 35 w 103"/>
                <a:gd name="T117" fmla="*/ 65 h 65"/>
                <a:gd name="T118" fmla="*/ 38 w 103"/>
                <a:gd name="T119" fmla="*/ 58 h 65"/>
                <a:gd name="T120" fmla="*/ 35 w 103"/>
                <a:gd name="T121" fmla="*/ 4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" h="65">
                  <a:moveTo>
                    <a:pt x="35" y="49"/>
                  </a:moveTo>
                  <a:lnTo>
                    <a:pt x="35" y="45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0"/>
                  </a:lnTo>
                  <a:lnTo>
                    <a:pt x="33" y="36"/>
                  </a:lnTo>
                  <a:lnTo>
                    <a:pt x="33" y="31"/>
                  </a:lnTo>
                  <a:lnTo>
                    <a:pt x="35" y="29"/>
                  </a:lnTo>
                  <a:lnTo>
                    <a:pt x="38" y="29"/>
                  </a:lnTo>
                  <a:lnTo>
                    <a:pt x="40" y="29"/>
                  </a:lnTo>
                  <a:lnTo>
                    <a:pt x="44" y="31"/>
                  </a:lnTo>
                  <a:lnTo>
                    <a:pt x="49" y="34"/>
                  </a:lnTo>
                  <a:lnTo>
                    <a:pt x="53" y="36"/>
                  </a:lnTo>
                  <a:lnTo>
                    <a:pt x="60" y="36"/>
                  </a:lnTo>
                  <a:lnTo>
                    <a:pt x="65" y="38"/>
                  </a:lnTo>
                  <a:lnTo>
                    <a:pt x="71" y="38"/>
                  </a:lnTo>
                  <a:lnTo>
                    <a:pt x="78" y="38"/>
                  </a:lnTo>
                  <a:lnTo>
                    <a:pt x="89" y="40"/>
                  </a:lnTo>
                  <a:lnTo>
                    <a:pt x="103" y="45"/>
                  </a:lnTo>
                  <a:lnTo>
                    <a:pt x="103" y="40"/>
                  </a:lnTo>
                  <a:lnTo>
                    <a:pt x="100" y="36"/>
                  </a:lnTo>
                  <a:lnTo>
                    <a:pt x="100" y="31"/>
                  </a:lnTo>
                  <a:lnTo>
                    <a:pt x="98" y="25"/>
                  </a:lnTo>
                  <a:lnTo>
                    <a:pt x="96" y="20"/>
                  </a:lnTo>
                  <a:lnTo>
                    <a:pt x="91" y="20"/>
                  </a:lnTo>
                  <a:lnTo>
                    <a:pt x="87" y="20"/>
                  </a:lnTo>
                  <a:lnTo>
                    <a:pt x="83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78" y="18"/>
                  </a:lnTo>
                  <a:lnTo>
                    <a:pt x="76" y="16"/>
                  </a:lnTo>
                  <a:lnTo>
                    <a:pt x="71" y="13"/>
                  </a:lnTo>
                  <a:lnTo>
                    <a:pt x="65" y="11"/>
                  </a:lnTo>
                  <a:lnTo>
                    <a:pt x="58" y="7"/>
                  </a:lnTo>
                  <a:lnTo>
                    <a:pt x="51" y="4"/>
                  </a:lnTo>
                  <a:lnTo>
                    <a:pt x="47" y="2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2"/>
                  </a:lnTo>
                  <a:lnTo>
                    <a:pt x="33" y="4"/>
                  </a:lnTo>
                  <a:lnTo>
                    <a:pt x="31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26" y="20"/>
                  </a:lnTo>
                  <a:lnTo>
                    <a:pt x="22" y="22"/>
                  </a:lnTo>
                  <a:lnTo>
                    <a:pt x="17" y="2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4" y="27"/>
                  </a:lnTo>
                  <a:lnTo>
                    <a:pt x="0" y="31"/>
                  </a:lnTo>
                  <a:lnTo>
                    <a:pt x="11" y="40"/>
                  </a:lnTo>
                  <a:lnTo>
                    <a:pt x="22" y="49"/>
                  </a:lnTo>
                  <a:lnTo>
                    <a:pt x="33" y="60"/>
                  </a:lnTo>
                  <a:lnTo>
                    <a:pt x="35" y="65"/>
                  </a:lnTo>
                  <a:lnTo>
                    <a:pt x="38" y="58"/>
                  </a:lnTo>
                  <a:lnTo>
                    <a:pt x="35" y="4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57" name="Freeform 269"/>
            <p:cNvSpPr>
              <a:spLocks/>
            </p:cNvSpPr>
            <p:nvPr/>
          </p:nvSpPr>
          <p:spPr bwMode="auto">
            <a:xfrm>
              <a:off x="4591050" y="1836737"/>
              <a:ext cx="117475" cy="100013"/>
            </a:xfrm>
            <a:custGeom>
              <a:avLst/>
              <a:gdLst>
                <a:gd name="T0" fmla="*/ 70 w 74"/>
                <a:gd name="T1" fmla="*/ 40 h 63"/>
                <a:gd name="T2" fmla="*/ 74 w 74"/>
                <a:gd name="T3" fmla="*/ 36 h 63"/>
                <a:gd name="T4" fmla="*/ 74 w 74"/>
                <a:gd name="T5" fmla="*/ 34 h 63"/>
                <a:gd name="T6" fmla="*/ 74 w 74"/>
                <a:gd name="T7" fmla="*/ 29 h 63"/>
                <a:gd name="T8" fmla="*/ 72 w 74"/>
                <a:gd name="T9" fmla="*/ 27 h 63"/>
                <a:gd name="T10" fmla="*/ 70 w 74"/>
                <a:gd name="T11" fmla="*/ 23 h 63"/>
                <a:gd name="T12" fmla="*/ 70 w 74"/>
                <a:gd name="T13" fmla="*/ 18 h 63"/>
                <a:gd name="T14" fmla="*/ 70 w 74"/>
                <a:gd name="T15" fmla="*/ 16 h 63"/>
                <a:gd name="T16" fmla="*/ 56 w 74"/>
                <a:gd name="T17" fmla="*/ 11 h 63"/>
                <a:gd name="T18" fmla="*/ 45 w 74"/>
                <a:gd name="T19" fmla="*/ 9 h 63"/>
                <a:gd name="T20" fmla="*/ 38 w 74"/>
                <a:gd name="T21" fmla="*/ 9 h 63"/>
                <a:gd name="T22" fmla="*/ 32 w 74"/>
                <a:gd name="T23" fmla="*/ 9 h 63"/>
                <a:gd name="T24" fmla="*/ 27 w 74"/>
                <a:gd name="T25" fmla="*/ 7 h 63"/>
                <a:gd name="T26" fmla="*/ 20 w 74"/>
                <a:gd name="T27" fmla="*/ 7 h 63"/>
                <a:gd name="T28" fmla="*/ 16 w 74"/>
                <a:gd name="T29" fmla="*/ 5 h 63"/>
                <a:gd name="T30" fmla="*/ 11 w 74"/>
                <a:gd name="T31" fmla="*/ 2 h 63"/>
                <a:gd name="T32" fmla="*/ 7 w 74"/>
                <a:gd name="T33" fmla="*/ 0 h 63"/>
                <a:gd name="T34" fmla="*/ 5 w 74"/>
                <a:gd name="T35" fmla="*/ 0 h 63"/>
                <a:gd name="T36" fmla="*/ 2 w 74"/>
                <a:gd name="T37" fmla="*/ 0 h 63"/>
                <a:gd name="T38" fmla="*/ 0 w 74"/>
                <a:gd name="T39" fmla="*/ 2 h 63"/>
                <a:gd name="T40" fmla="*/ 0 w 74"/>
                <a:gd name="T41" fmla="*/ 7 h 63"/>
                <a:gd name="T42" fmla="*/ 2 w 74"/>
                <a:gd name="T43" fmla="*/ 11 h 63"/>
                <a:gd name="T44" fmla="*/ 2 w 74"/>
                <a:gd name="T45" fmla="*/ 14 h 63"/>
                <a:gd name="T46" fmla="*/ 2 w 74"/>
                <a:gd name="T47" fmla="*/ 14 h 63"/>
                <a:gd name="T48" fmla="*/ 0 w 74"/>
                <a:gd name="T49" fmla="*/ 14 h 63"/>
                <a:gd name="T50" fmla="*/ 0 w 74"/>
                <a:gd name="T51" fmla="*/ 14 h 63"/>
                <a:gd name="T52" fmla="*/ 0 w 74"/>
                <a:gd name="T53" fmla="*/ 14 h 63"/>
                <a:gd name="T54" fmla="*/ 2 w 74"/>
                <a:gd name="T55" fmla="*/ 16 h 63"/>
                <a:gd name="T56" fmla="*/ 2 w 74"/>
                <a:gd name="T57" fmla="*/ 20 h 63"/>
                <a:gd name="T58" fmla="*/ 5 w 74"/>
                <a:gd name="T59" fmla="*/ 29 h 63"/>
                <a:gd name="T60" fmla="*/ 2 w 74"/>
                <a:gd name="T61" fmla="*/ 36 h 63"/>
                <a:gd name="T62" fmla="*/ 11 w 74"/>
                <a:gd name="T63" fmla="*/ 45 h 63"/>
                <a:gd name="T64" fmla="*/ 20 w 74"/>
                <a:gd name="T65" fmla="*/ 52 h 63"/>
                <a:gd name="T66" fmla="*/ 27 w 74"/>
                <a:gd name="T67" fmla="*/ 56 h 63"/>
                <a:gd name="T68" fmla="*/ 36 w 74"/>
                <a:gd name="T69" fmla="*/ 61 h 63"/>
                <a:gd name="T70" fmla="*/ 43 w 74"/>
                <a:gd name="T71" fmla="*/ 63 h 63"/>
                <a:gd name="T72" fmla="*/ 50 w 74"/>
                <a:gd name="T73" fmla="*/ 63 h 63"/>
                <a:gd name="T74" fmla="*/ 54 w 74"/>
                <a:gd name="T75" fmla="*/ 56 h 63"/>
                <a:gd name="T76" fmla="*/ 61 w 74"/>
                <a:gd name="T77" fmla="*/ 47 h 63"/>
                <a:gd name="T78" fmla="*/ 65 w 74"/>
                <a:gd name="T79" fmla="*/ 43 h 63"/>
                <a:gd name="T80" fmla="*/ 65 w 74"/>
                <a:gd name="T81" fmla="*/ 43 h 63"/>
                <a:gd name="T82" fmla="*/ 67 w 74"/>
                <a:gd name="T83" fmla="*/ 40 h 63"/>
                <a:gd name="T84" fmla="*/ 67 w 74"/>
                <a:gd name="T85" fmla="*/ 40 h 63"/>
                <a:gd name="T86" fmla="*/ 67 w 74"/>
                <a:gd name="T87" fmla="*/ 43 h 63"/>
                <a:gd name="T88" fmla="*/ 67 w 74"/>
                <a:gd name="T89" fmla="*/ 43 h 63"/>
                <a:gd name="T90" fmla="*/ 67 w 74"/>
                <a:gd name="T91" fmla="*/ 43 h 63"/>
                <a:gd name="T92" fmla="*/ 67 w 74"/>
                <a:gd name="T93" fmla="*/ 43 h 63"/>
                <a:gd name="T94" fmla="*/ 70 w 74"/>
                <a:gd name="T95" fmla="*/ 4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63">
                  <a:moveTo>
                    <a:pt x="70" y="40"/>
                  </a:moveTo>
                  <a:lnTo>
                    <a:pt x="74" y="36"/>
                  </a:lnTo>
                  <a:lnTo>
                    <a:pt x="74" y="34"/>
                  </a:lnTo>
                  <a:lnTo>
                    <a:pt x="74" y="29"/>
                  </a:lnTo>
                  <a:lnTo>
                    <a:pt x="72" y="27"/>
                  </a:lnTo>
                  <a:lnTo>
                    <a:pt x="70" y="23"/>
                  </a:lnTo>
                  <a:lnTo>
                    <a:pt x="70" y="18"/>
                  </a:lnTo>
                  <a:lnTo>
                    <a:pt x="70" y="16"/>
                  </a:lnTo>
                  <a:lnTo>
                    <a:pt x="56" y="11"/>
                  </a:lnTo>
                  <a:lnTo>
                    <a:pt x="45" y="9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27" y="7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1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20"/>
                  </a:lnTo>
                  <a:lnTo>
                    <a:pt x="5" y="29"/>
                  </a:lnTo>
                  <a:lnTo>
                    <a:pt x="2" y="36"/>
                  </a:lnTo>
                  <a:lnTo>
                    <a:pt x="11" y="45"/>
                  </a:lnTo>
                  <a:lnTo>
                    <a:pt x="20" y="52"/>
                  </a:lnTo>
                  <a:lnTo>
                    <a:pt x="27" y="56"/>
                  </a:lnTo>
                  <a:lnTo>
                    <a:pt x="36" y="61"/>
                  </a:lnTo>
                  <a:lnTo>
                    <a:pt x="43" y="63"/>
                  </a:lnTo>
                  <a:lnTo>
                    <a:pt x="50" y="63"/>
                  </a:lnTo>
                  <a:lnTo>
                    <a:pt x="54" y="56"/>
                  </a:lnTo>
                  <a:lnTo>
                    <a:pt x="61" y="47"/>
                  </a:lnTo>
                  <a:lnTo>
                    <a:pt x="65" y="43"/>
                  </a:lnTo>
                  <a:lnTo>
                    <a:pt x="65" y="43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70" y="4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58" name="Freeform 270"/>
            <p:cNvSpPr>
              <a:spLocks/>
            </p:cNvSpPr>
            <p:nvPr/>
          </p:nvSpPr>
          <p:spPr bwMode="auto">
            <a:xfrm>
              <a:off x="4591050" y="1836737"/>
              <a:ext cx="117475" cy="100013"/>
            </a:xfrm>
            <a:custGeom>
              <a:avLst/>
              <a:gdLst>
                <a:gd name="T0" fmla="*/ 70 w 74"/>
                <a:gd name="T1" fmla="*/ 40 h 63"/>
                <a:gd name="T2" fmla="*/ 74 w 74"/>
                <a:gd name="T3" fmla="*/ 36 h 63"/>
                <a:gd name="T4" fmla="*/ 74 w 74"/>
                <a:gd name="T5" fmla="*/ 34 h 63"/>
                <a:gd name="T6" fmla="*/ 74 w 74"/>
                <a:gd name="T7" fmla="*/ 29 h 63"/>
                <a:gd name="T8" fmla="*/ 72 w 74"/>
                <a:gd name="T9" fmla="*/ 27 h 63"/>
                <a:gd name="T10" fmla="*/ 70 w 74"/>
                <a:gd name="T11" fmla="*/ 23 h 63"/>
                <a:gd name="T12" fmla="*/ 70 w 74"/>
                <a:gd name="T13" fmla="*/ 18 h 63"/>
                <a:gd name="T14" fmla="*/ 70 w 74"/>
                <a:gd name="T15" fmla="*/ 16 h 63"/>
                <a:gd name="T16" fmla="*/ 56 w 74"/>
                <a:gd name="T17" fmla="*/ 11 h 63"/>
                <a:gd name="T18" fmla="*/ 45 w 74"/>
                <a:gd name="T19" fmla="*/ 9 h 63"/>
                <a:gd name="T20" fmla="*/ 38 w 74"/>
                <a:gd name="T21" fmla="*/ 9 h 63"/>
                <a:gd name="T22" fmla="*/ 32 w 74"/>
                <a:gd name="T23" fmla="*/ 9 h 63"/>
                <a:gd name="T24" fmla="*/ 27 w 74"/>
                <a:gd name="T25" fmla="*/ 7 h 63"/>
                <a:gd name="T26" fmla="*/ 20 w 74"/>
                <a:gd name="T27" fmla="*/ 7 h 63"/>
                <a:gd name="T28" fmla="*/ 16 w 74"/>
                <a:gd name="T29" fmla="*/ 5 h 63"/>
                <a:gd name="T30" fmla="*/ 11 w 74"/>
                <a:gd name="T31" fmla="*/ 2 h 63"/>
                <a:gd name="T32" fmla="*/ 7 w 74"/>
                <a:gd name="T33" fmla="*/ 0 h 63"/>
                <a:gd name="T34" fmla="*/ 5 w 74"/>
                <a:gd name="T35" fmla="*/ 0 h 63"/>
                <a:gd name="T36" fmla="*/ 2 w 74"/>
                <a:gd name="T37" fmla="*/ 0 h 63"/>
                <a:gd name="T38" fmla="*/ 0 w 74"/>
                <a:gd name="T39" fmla="*/ 2 h 63"/>
                <a:gd name="T40" fmla="*/ 0 w 74"/>
                <a:gd name="T41" fmla="*/ 7 h 63"/>
                <a:gd name="T42" fmla="*/ 2 w 74"/>
                <a:gd name="T43" fmla="*/ 11 h 63"/>
                <a:gd name="T44" fmla="*/ 2 w 74"/>
                <a:gd name="T45" fmla="*/ 14 h 63"/>
                <a:gd name="T46" fmla="*/ 2 w 74"/>
                <a:gd name="T47" fmla="*/ 14 h 63"/>
                <a:gd name="T48" fmla="*/ 0 w 74"/>
                <a:gd name="T49" fmla="*/ 14 h 63"/>
                <a:gd name="T50" fmla="*/ 0 w 74"/>
                <a:gd name="T51" fmla="*/ 14 h 63"/>
                <a:gd name="T52" fmla="*/ 0 w 74"/>
                <a:gd name="T53" fmla="*/ 14 h 63"/>
                <a:gd name="T54" fmla="*/ 2 w 74"/>
                <a:gd name="T55" fmla="*/ 16 h 63"/>
                <a:gd name="T56" fmla="*/ 2 w 74"/>
                <a:gd name="T57" fmla="*/ 20 h 63"/>
                <a:gd name="T58" fmla="*/ 5 w 74"/>
                <a:gd name="T59" fmla="*/ 29 h 63"/>
                <a:gd name="T60" fmla="*/ 2 w 74"/>
                <a:gd name="T61" fmla="*/ 36 h 63"/>
                <a:gd name="T62" fmla="*/ 11 w 74"/>
                <a:gd name="T63" fmla="*/ 45 h 63"/>
                <a:gd name="T64" fmla="*/ 20 w 74"/>
                <a:gd name="T65" fmla="*/ 52 h 63"/>
                <a:gd name="T66" fmla="*/ 27 w 74"/>
                <a:gd name="T67" fmla="*/ 56 h 63"/>
                <a:gd name="T68" fmla="*/ 36 w 74"/>
                <a:gd name="T69" fmla="*/ 61 h 63"/>
                <a:gd name="T70" fmla="*/ 43 w 74"/>
                <a:gd name="T71" fmla="*/ 63 h 63"/>
                <a:gd name="T72" fmla="*/ 50 w 74"/>
                <a:gd name="T73" fmla="*/ 63 h 63"/>
                <a:gd name="T74" fmla="*/ 54 w 74"/>
                <a:gd name="T75" fmla="*/ 56 h 63"/>
                <a:gd name="T76" fmla="*/ 61 w 74"/>
                <a:gd name="T77" fmla="*/ 47 h 63"/>
                <a:gd name="T78" fmla="*/ 65 w 74"/>
                <a:gd name="T79" fmla="*/ 43 h 63"/>
                <a:gd name="T80" fmla="*/ 65 w 74"/>
                <a:gd name="T81" fmla="*/ 43 h 63"/>
                <a:gd name="T82" fmla="*/ 67 w 74"/>
                <a:gd name="T83" fmla="*/ 40 h 63"/>
                <a:gd name="T84" fmla="*/ 67 w 74"/>
                <a:gd name="T85" fmla="*/ 40 h 63"/>
                <a:gd name="T86" fmla="*/ 67 w 74"/>
                <a:gd name="T87" fmla="*/ 43 h 63"/>
                <a:gd name="T88" fmla="*/ 67 w 74"/>
                <a:gd name="T89" fmla="*/ 43 h 63"/>
                <a:gd name="T90" fmla="*/ 67 w 74"/>
                <a:gd name="T91" fmla="*/ 43 h 63"/>
                <a:gd name="T92" fmla="*/ 67 w 74"/>
                <a:gd name="T93" fmla="*/ 43 h 63"/>
                <a:gd name="T94" fmla="*/ 70 w 74"/>
                <a:gd name="T95" fmla="*/ 4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63">
                  <a:moveTo>
                    <a:pt x="70" y="40"/>
                  </a:moveTo>
                  <a:lnTo>
                    <a:pt x="74" y="36"/>
                  </a:lnTo>
                  <a:lnTo>
                    <a:pt x="74" y="34"/>
                  </a:lnTo>
                  <a:lnTo>
                    <a:pt x="74" y="29"/>
                  </a:lnTo>
                  <a:lnTo>
                    <a:pt x="72" y="27"/>
                  </a:lnTo>
                  <a:lnTo>
                    <a:pt x="70" y="23"/>
                  </a:lnTo>
                  <a:lnTo>
                    <a:pt x="70" y="18"/>
                  </a:lnTo>
                  <a:lnTo>
                    <a:pt x="70" y="16"/>
                  </a:lnTo>
                  <a:lnTo>
                    <a:pt x="56" y="11"/>
                  </a:lnTo>
                  <a:lnTo>
                    <a:pt x="45" y="9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27" y="7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1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11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20"/>
                  </a:lnTo>
                  <a:lnTo>
                    <a:pt x="5" y="29"/>
                  </a:lnTo>
                  <a:lnTo>
                    <a:pt x="2" y="36"/>
                  </a:lnTo>
                  <a:lnTo>
                    <a:pt x="11" y="45"/>
                  </a:lnTo>
                  <a:lnTo>
                    <a:pt x="20" y="52"/>
                  </a:lnTo>
                  <a:lnTo>
                    <a:pt x="27" y="56"/>
                  </a:lnTo>
                  <a:lnTo>
                    <a:pt x="36" y="61"/>
                  </a:lnTo>
                  <a:lnTo>
                    <a:pt x="43" y="63"/>
                  </a:lnTo>
                  <a:lnTo>
                    <a:pt x="50" y="63"/>
                  </a:lnTo>
                  <a:lnTo>
                    <a:pt x="54" y="56"/>
                  </a:lnTo>
                  <a:lnTo>
                    <a:pt x="61" y="47"/>
                  </a:lnTo>
                  <a:lnTo>
                    <a:pt x="65" y="43"/>
                  </a:lnTo>
                  <a:lnTo>
                    <a:pt x="65" y="43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70" y="4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59" name="Freeform 271"/>
            <p:cNvSpPr>
              <a:spLocks/>
            </p:cNvSpPr>
            <p:nvPr/>
          </p:nvSpPr>
          <p:spPr bwMode="auto">
            <a:xfrm>
              <a:off x="4306888" y="1776412"/>
              <a:ext cx="381000" cy="406400"/>
            </a:xfrm>
            <a:custGeom>
              <a:avLst/>
              <a:gdLst>
                <a:gd name="T0" fmla="*/ 157 w 240"/>
                <a:gd name="T1" fmla="*/ 34 h 256"/>
                <a:gd name="T2" fmla="*/ 163 w 240"/>
                <a:gd name="T3" fmla="*/ 31 h 256"/>
                <a:gd name="T4" fmla="*/ 175 w 240"/>
                <a:gd name="T5" fmla="*/ 27 h 256"/>
                <a:gd name="T6" fmla="*/ 179 w 240"/>
                <a:gd name="T7" fmla="*/ 13 h 256"/>
                <a:gd name="T8" fmla="*/ 177 w 240"/>
                <a:gd name="T9" fmla="*/ 7 h 256"/>
                <a:gd name="T10" fmla="*/ 163 w 240"/>
                <a:gd name="T11" fmla="*/ 4 h 256"/>
                <a:gd name="T12" fmla="*/ 152 w 240"/>
                <a:gd name="T13" fmla="*/ 9 h 256"/>
                <a:gd name="T14" fmla="*/ 139 w 240"/>
                <a:gd name="T15" fmla="*/ 9 h 256"/>
                <a:gd name="T16" fmla="*/ 123 w 240"/>
                <a:gd name="T17" fmla="*/ 9 h 256"/>
                <a:gd name="T18" fmla="*/ 112 w 240"/>
                <a:gd name="T19" fmla="*/ 4 h 256"/>
                <a:gd name="T20" fmla="*/ 94 w 240"/>
                <a:gd name="T21" fmla="*/ 0 h 256"/>
                <a:gd name="T22" fmla="*/ 83 w 240"/>
                <a:gd name="T23" fmla="*/ 2 h 256"/>
                <a:gd name="T24" fmla="*/ 72 w 240"/>
                <a:gd name="T25" fmla="*/ 7 h 256"/>
                <a:gd name="T26" fmla="*/ 63 w 240"/>
                <a:gd name="T27" fmla="*/ 4 h 256"/>
                <a:gd name="T28" fmla="*/ 54 w 240"/>
                <a:gd name="T29" fmla="*/ 11 h 256"/>
                <a:gd name="T30" fmla="*/ 40 w 240"/>
                <a:gd name="T31" fmla="*/ 18 h 256"/>
                <a:gd name="T32" fmla="*/ 40 w 240"/>
                <a:gd name="T33" fmla="*/ 18 h 256"/>
                <a:gd name="T34" fmla="*/ 36 w 240"/>
                <a:gd name="T35" fmla="*/ 20 h 256"/>
                <a:gd name="T36" fmla="*/ 18 w 240"/>
                <a:gd name="T37" fmla="*/ 25 h 256"/>
                <a:gd name="T38" fmla="*/ 13 w 240"/>
                <a:gd name="T39" fmla="*/ 22 h 256"/>
                <a:gd name="T40" fmla="*/ 9 w 240"/>
                <a:gd name="T41" fmla="*/ 25 h 256"/>
                <a:gd name="T42" fmla="*/ 0 w 240"/>
                <a:gd name="T43" fmla="*/ 45 h 256"/>
                <a:gd name="T44" fmla="*/ 4 w 240"/>
                <a:gd name="T45" fmla="*/ 63 h 256"/>
                <a:gd name="T46" fmla="*/ 18 w 240"/>
                <a:gd name="T47" fmla="*/ 74 h 256"/>
                <a:gd name="T48" fmla="*/ 36 w 240"/>
                <a:gd name="T49" fmla="*/ 67 h 256"/>
                <a:gd name="T50" fmla="*/ 58 w 240"/>
                <a:gd name="T51" fmla="*/ 72 h 256"/>
                <a:gd name="T52" fmla="*/ 72 w 240"/>
                <a:gd name="T53" fmla="*/ 83 h 256"/>
                <a:gd name="T54" fmla="*/ 89 w 240"/>
                <a:gd name="T55" fmla="*/ 117 h 256"/>
                <a:gd name="T56" fmla="*/ 128 w 240"/>
                <a:gd name="T57" fmla="*/ 137 h 256"/>
                <a:gd name="T58" fmla="*/ 152 w 240"/>
                <a:gd name="T59" fmla="*/ 155 h 256"/>
                <a:gd name="T60" fmla="*/ 168 w 240"/>
                <a:gd name="T61" fmla="*/ 166 h 256"/>
                <a:gd name="T62" fmla="*/ 175 w 240"/>
                <a:gd name="T63" fmla="*/ 182 h 256"/>
                <a:gd name="T64" fmla="*/ 179 w 240"/>
                <a:gd name="T65" fmla="*/ 197 h 256"/>
                <a:gd name="T66" fmla="*/ 184 w 240"/>
                <a:gd name="T67" fmla="*/ 206 h 256"/>
                <a:gd name="T68" fmla="*/ 170 w 240"/>
                <a:gd name="T69" fmla="*/ 211 h 256"/>
                <a:gd name="T70" fmla="*/ 128 w 240"/>
                <a:gd name="T71" fmla="*/ 208 h 256"/>
                <a:gd name="T72" fmla="*/ 112 w 240"/>
                <a:gd name="T73" fmla="*/ 224 h 256"/>
                <a:gd name="T74" fmla="*/ 119 w 240"/>
                <a:gd name="T75" fmla="*/ 229 h 256"/>
                <a:gd name="T76" fmla="*/ 132 w 240"/>
                <a:gd name="T77" fmla="*/ 231 h 256"/>
                <a:gd name="T78" fmla="*/ 148 w 240"/>
                <a:gd name="T79" fmla="*/ 242 h 256"/>
                <a:gd name="T80" fmla="*/ 159 w 240"/>
                <a:gd name="T81" fmla="*/ 256 h 256"/>
                <a:gd name="T82" fmla="*/ 163 w 240"/>
                <a:gd name="T83" fmla="*/ 251 h 256"/>
                <a:gd name="T84" fmla="*/ 166 w 240"/>
                <a:gd name="T85" fmla="*/ 238 h 256"/>
                <a:gd name="T86" fmla="*/ 170 w 240"/>
                <a:gd name="T87" fmla="*/ 226 h 256"/>
                <a:gd name="T88" fmla="*/ 181 w 240"/>
                <a:gd name="T89" fmla="*/ 217 h 256"/>
                <a:gd name="T90" fmla="*/ 186 w 240"/>
                <a:gd name="T91" fmla="*/ 217 h 256"/>
                <a:gd name="T92" fmla="*/ 188 w 240"/>
                <a:gd name="T93" fmla="*/ 213 h 256"/>
                <a:gd name="T94" fmla="*/ 193 w 240"/>
                <a:gd name="T95" fmla="*/ 197 h 256"/>
                <a:gd name="T96" fmla="*/ 195 w 240"/>
                <a:gd name="T97" fmla="*/ 195 h 256"/>
                <a:gd name="T98" fmla="*/ 195 w 240"/>
                <a:gd name="T99" fmla="*/ 191 h 256"/>
                <a:gd name="T100" fmla="*/ 197 w 240"/>
                <a:gd name="T101" fmla="*/ 173 h 256"/>
                <a:gd name="T102" fmla="*/ 197 w 240"/>
                <a:gd name="T103" fmla="*/ 164 h 256"/>
                <a:gd name="T104" fmla="*/ 208 w 240"/>
                <a:gd name="T105" fmla="*/ 164 h 256"/>
                <a:gd name="T106" fmla="*/ 224 w 240"/>
                <a:gd name="T107" fmla="*/ 168 h 256"/>
                <a:gd name="T108" fmla="*/ 237 w 240"/>
                <a:gd name="T109" fmla="*/ 168 h 256"/>
                <a:gd name="T110" fmla="*/ 237 w 240"/>
                <a:gd name="T111" fmla="*/ 164 h 256"/>
                <a:gd name="T112" fmla="*/ 217 w 240"/>
                <a:gd name="T113" fmla="*/ 155 h 256"/>
                <a:gd name="T114" fmla="*/ 188 w 240"/>
                <a:gd name="T115" fmla="*/ 141 h 256"/>
                <a:gd name="T116" fmla="*/ 148 w 240"/>
                <a:gd name="T117" fmla="*/ 110 h 256"/>
                <a:gd name="T118" fmla="*/ 123 w 240"/>
                <a:gd name="T119" fmla="*/ 76 h 256"/>
                <a:gd name="T120" fmla="*/ 116 w 240"/>
                <a:gd name="T121" fmla="*/ 49 h 256"/>
                <a:gd name="T122" fmla="*/ 121 w 240"/>
                <a:gd name="T123" fmla="*/ 31 h 256"/>
                <a:gd name="T124" fmla="*/ 134 w 240"/>
                <a:gd name="T125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0" h="256">
                  <a:moveTo>
                    <a:pt x="150" y="36"/>
                  </a:moveTo>
                  <a:lnTo>
                    <a:pt x="155" y="34"/>
                  </a:lnTo>
                  <a:lnTo>
                    <a:pt x="157" y="34"/>
                  </a:lnTo>
                  <a:lnTo>
                    <a:pt x="159" y="34"/>
                  </a:lnTo>
                  <a:lnTo>
                    <a:pt x="161" y="34"/>
                  </a:lnTo>
                  <a:lnTo>
                    <a:pt x="163" y="31"/>
                  </a:lnTo>
                  <a:lnTo>
                    <a:pt x="168" y="31"/>
                  </a:lnTo>
                  <a:lnTo>
                    <a:pt x="172" y="29"/>
                  </a:lnTo>
                  <a:lnTo>
                    <a:pt x="175" y="27"/>
                  </a:lnTo>
                  <a:lnTo>
                    <a:pt x="175" y="22"/>
                  </a:lnTo>
                  <a:lnTo>
                    <a:pt x="177" y="18"/>
                  </a:lnTo>
                  <a:lnTo>
                    <a:pt x="179" y="13"/>
                  </a:lnTo>
                  <a:lnTo>
                    <a:pt x="181" y="11"/>
                  </a:lnTo>
                  <a:lnTo>
                    <a:pt x="184" y="9"/>
                  </a:lnTo>
                  <a:lnTo>
                    <a:pt x="177" y="7"/>
                  </a:lnTo>
                  <a:lnTo>
                    <a:pt x="170" y="4"/>
                  </a:lnTo>
                  <a:lnTo>
                    <a:pt x="168" y="4"/>
                  </a:lnTo>
                  <a:lnTo>
                    <a:pt x="163" y="4"/>
                  </a:lnTo>
                  <a:lnTo>
                    <a:pt x="161" y="7"/>
                  </a:lnTo>
                  <a:lnTo>
                    <a:pt x="159" y="9"/>
                  </a:lnTo>
                  <a:lnTo>
                    <a:pt x="152" y="9"/>
                  </a:lnTo>
                  <a:lnTo>
                    <a:pt x="146" y="9"/>
                  </a:lnTo>
                  <a:lnTo>
                    <a:pt x="141" y="11"/>
                  </a:lnTo>
                  <a:lnTo>
                    <a:pt x="139" y="9"/>
                  </a:lnTo>
                  <a:lnTo>
                    <a:pt x="134" y="9"/>
                  </a:lnTo>
                  <a:lnTo>
                    <a:pt x="128" y="9"/>
                  </a:lnTo>
                  <a:lnTo>
                    <a:pt x="123" y="9"/>
                  </a:lnTo>
                  <a:lnTo>
                    <a:pt x="119" y="9"/>
                  </a:lnTo>
                  <a:lnTo>
                    <a:pt x="116" y="7"/>
                  </a:lnTo>
                  <a:lnTo>
                    <a:pt x="112" y="4"/>
                  </a:lnTo>
                  <a:lnTo>
                    <a:pt x="107" y="4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87" y="2"/>
                  </a:lnTo>
                  <a:lnTo>
                    <a:pt x="83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72" y="7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3" y="4"/>
                  </a:lnTo>
                  <a:lnTo>
                    <a:pt x="60" y="7"/>
                  </a:lnTo>
                  <a:lnTo>
                    <a:pt x="58" y="9"/>
                  </a:lnTo>
                  <a:lnTo>
                    <a:pt x="54" y="11"/>
                  </a:lnTo>
                  <a:lnTo>
                    <a:pt x="47" y="16"/>
                  </a:lnTo>
                  <a:lnTo>
                    <a:pt x="42" y="16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29" y="22"/>
                  </a:lnTo>
                  <a:lnTo>
                    <a:pt x="22" y="25"/>
                  </a:lnTo>
                  <a:lnTo>
                    <a:pt x="18" y="25"/>
                  </a:lnTo>
                  <a:lnTo>
                    <a:pt x="15" y="25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4" y="3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56"/>
                  </a:lnTo>
                  <a:lnTo>
                    <a:pt x="4" y="63"/>
                  </a:lnTo>
                  <a:lnTo>
                    <a:pt x="9" y="69"/>
                  </a:lnTo>
                  <a:lnTo>
                    <a:pt x="11" y="81"/>
                  </a:lnTo>
                  <a:lnTo>
                    <a:pt x="18" y="74"/>
                  </a:lnTo>
                  <a:lnTo>
                    <a:pt x="24" y="72"/>
                  </a:lnTo>
                  <a:lnTo>
                    <a:pt x="31" y="69"/>
                  </a:lnTo>
                  <a:lnTo>
                    <a:pt x="36" y="67"/>
                  </a:lnTo>
                  <a:lnTo>
                    <a:pt x="45" y="69"/>
                  </a:lnTo>
                  <a:lnTo>
                    <a:pt x="51" y="72"/>
                  </a:lnTo>
                  <a:lnTo>
                    <a:pt x="58" y="72"/>
                  </a:lnTo>
                  <a:lnTo>
                    <a:pt x="63" y="74"/>
                  </a:lnTo>
                  <a:lnTo>
                    <a:pt x="67" y="78"/>
                  </a:lnTo>
                  <a:lnTo>
                    <a:pt x="72" y="83"/>
                  </a:lnTo>
                  <a:lnTo>
                    <a:pt x="76" y="92"/>
                  </a:lnTo>
                  <a:lnTo>
                    <a:pt x="83" y="105"/>
                  </a:lnTo>
                  <a:lnTo>
                    <a:pt x="89" y="117"/>
                  </a:lnTo>
                  <a:lnTo>
                    <a:pt x="105" y="128"/>
                  </a:lnTo>
                  <a:lnTo>
                    <a:pt x="119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6" y="150"/>
                  </a:lnTo>
                  <a:lnTo>
                    <a:pt x="152" y="155"/>
                  </a:lnTo>
                  <a:lnTo>
                    <a:pt x="157" y="159"/>
                  </a:lnTo>
                  <a:lnTo>
                    <a:pt x="163" y="161"/>
                  </a:lnTo>
                  <a:lnTo>
                    <a:pt x="168" y="166"/>
                  </a:lnTo>
                  <a:lnTo>
                    <a:pt x="172" y="170"/>
                  </a:lnTo>
                  <a:lnTo>
                    <a:pt x="175" y="175"/>
                  </a:lnTo>
                  <a:lnTo>
                    <a:pt x="175" y="182"/>
                  </a:lnTo>
                  <a:lnTo>
                    <a:pt x="175" y="188"/>
                  </a:lnTo>
                  <a:lnTo>
                    <a:pt x="177" y="193"/>
                  </a:lnTo>
                  <a:lnTo>
                    <a:pt x="179" y="197"/>
                  </a:lnTo>
                  <a:lnTo>
                    <a:pt x="181" y="199"/>
                  </a:lnTo>
                  <a:lnTo>
                    <a:pt x="184" y="204"/>
                  </a:lnTo>
                  <a:lnTo>
                    <a:pt x="184" y="206"/>
                  </a:lnTo>
                  <a:lnTo>
                    <a:pt x="181" y="208"/>
                  </a:lnTo>
                  <a:lnTo>
                    <a:pt x="177" y="211"/>
                  </a:lnTo>
                  <a:lnTo>
                    <a:pt x="170" y="211"/>
                  </a:lnTo>
                  <a:lnTo>
                    <a:pt x="155" y="211"/>
                  </a:lnTo>
                  <a:lnTo>
                    <a:pt x="141" y="211"/>
                  </a:lnTo>
                  <a:lnTo>
                    <a:pt x="128" y="208"/>
                  </a:lnTo>
                  <a:lnTo>
                    <a:pt x="119" y="211"/>
                  </a:lnTo>
                  <a:lnTo>
                    <a:pt x="112" y="217"/>
                  </a:lnTo>
                  <a:lnTo>
                    <a:pt x="112" y="224"/>
                  </a:lnTo>
                  <a:lnTo>
                    <a:pt x="114" y="226"/>
                  </a:lnTo>
                  <a:lnTo>
                    <a:pt x="116" y="229"/>
                  </a:lnTo>
                  <a:lnTo>
                    <a:pt x="119" y="229"/>
                  </a:lnTo>
                  <a:lnTo>
                    <a:pt x="123" y="231"/>
                  </a:lnTo>
                  <a:lnTo>
                    <a:pt x="128" y="231"/>
                  </a:lnTo>
                  <a:lnTo>
                    <a:pt x="132" y="231"/>
                  </a:lnTo>
                  <a:lnTo>
                    <a:pt x="137" y="233"/>
                  </a:lnTo>
                  <a:lnTo>
                    <a:pt x="141" y="235"/>
                  </a:lnTo>
                  <a:lnTo>
                    <a:pt x="148" y="242"/>
                  </a:lnTo>
                  <a:lnTo>
                    <a:pt x="152" y="247"/>
                  </a:lnTo>
                  <a:lnTo>
                    <a:pt x="155" y="251"/>
                  </a:lnTo>
                  <a:lnTo>
                    <a:pt x="159" y="256"/>
                  </a:lnTo>
                  <a:lnTo>
                    <a:pt x="161" y="256"/>
                  </a:lnTo>
                  <a:lnTo>
                    <a:pt x="161" y="256"/>
                  </a:lnTo>
                  <a:lnTo>
                    <a:pt x="163" y="251"/>
                  </a:lnTo>
                  <a:lnTo>
                    <a:pt x="166" y="247"/>
                  </a:lnTo>
                  <a:lnTo>
                    <a:pt x="166" y="242"/>
                  </a:lnTo>
                  <a:lnTo>
                    <a:pt x="166" y="238"/>
                  </a:lnTo>
                  <a:lnTo>
                    <a:pt x="166" y="235"/>
                  </a:lnTo>
                  <a:lnTo>
                    <a:pt x="166" y="231"/>
                  </a:lnTo>
                  <a:lnTo>
                    <a:pt x="170" y="226"/>
                  </a:lnTo>
                  <a:lnTo>
                    <a:pt x="175" y="222"/>
                  </a:lnTo>
                  <a:lnTo>
                    <a:pt x="179" y="217"/>
                  </a:lnTo>
                  <a:lnTo>
                    <a:pt x="181" y="217"/>
                  </a:lnTo>
                  <a:lnTo>
                    <a:pt x="184" y="217"/>
                  </a:lnTo>
                  <a:lnTo>
                    <a:pt x="184" y="217"/>
                  </a:lnTo>
                  <a:lnTo>
                    <a:pt x="186" y="217"/>
                  </a:lnTo>
                  <a:lnTo>
                    <a:pt x="186" y="217"/>
                  </a:lnTo>
                  <a:lnTo>
                    <a:pt x="186" y="217"/>
                  </a:lnTo>
                  <a:lnTo>
                    <a:pt x="188" y="213"/>
                  </a:lnTo>
                  <a:lnTo>
                    <a:pt x="188" y="208"/>
                  </a:lnTo>
                  <a:lnTo>
                    <a:pt x="190" y="202"/>
                  </a:lnTo>
                  <a:lnTo>
                    <a:pt x="193" y="197"/>
                  </a:lnTo>
                  <a:lnTo>
                    <a:pt x="193" y="195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195" y="193"/>
                  </a:lnTo>
                  <a:lnTo>
                    <a:pt x="195" y="191"/>
                  </a:lnTo>
                  <a:lnTo>
                    <a:pt x="197" y="186"/>
                  </a:lnTo>
                  <a:lnTo>
                    <a:pt x="197" y="179"/>
                  </a:lnTo>
                  <a:lnTo>
                    <a:pt x="197" y="173"/>
                  </a:lnTo>
                  <a:lnTo>
                    <a:pt x="197" y="168"/>
                  </a:lnTo>
                  <a:lnTo>
                    <a:pt x="197" y="166"/>
                  </a:lnTo>
                  <a:lnTo>
                    <a:pt x="197" y="164"/>
                  </a:lnTo>
                  <a:lnTo>
                    <a:pt x="199" y="161"/>
                  </a:lnTo>
                  <a:lnTo>
                    <a:pt x="202" y="161"/>
                  </a:lnTo>
                  <a:lnTo>
                    <a:pt x="208" y="164"/>
                  </a:lnTo>
                  <a:lnTo>
                    <a:pt x="213" y="166"/>
                  </a:lnTo>
                  <a:lnTo>
                    <a:pt x="220" y="168"/>
                  </a:lnTo>
                  <a:lnTo>
                    <a:pt x="224" y="168"/>
                  </a:lnTo>
                  <a:lnTo>
                    <a:pt x="231" y="168"/>
                  </a:lnTo>
                  <a:lnTo>
                    <a:pt x="235" y="168"/>
                  </a:lnTo>
                  <a:lnTo>
                    <a:pt x="237" y="168"/>
                  </a:lnTo>
                  <a:lnTo>
                    <a:pt x="240" y="168"/>
                  </a:lnTo>
                  <a:lnTo>
                    <a:pt x="240" y="166"/>
                  </a:lnTo>
                  <a:lnTo>
                    <a:pt x="237" y="164"/>
                  </a:lnTo>
                  <a:lnTo>
                    <a:pt x="233" y="159"/>
                  </a:lnTo>
                  <a:lnTo>
                    <a:pt x="224" y="157"/>
                  </a:lnTo>
                  <a:lnTo>
                    <a:pt x="217" y="155"/>
                  </a:lnTo>
                  <a:lnTo>
                    <a:pt x="213" y="152"/>
                  </a:lnTo>
                  <a:lnTo>
                    <a:pt x="204" y="150"/>
                  </a:lnTo>
                  <a:lnTo>
                    <a:pt x="188" y="141"/>
                  </a:lnTo>
                  <a:lnTo>
                    <a:pt x="170" y="130"/>
                  </a:lnTo>
                  <a:lnTo>
                    <a:pt x="157" y="119"/>
                  </a:lnTo>
                  <a:lnTo>
                    <a:pt x="148" y="110"/>
                  </a:lnTo>
                  <a:lnTo>
                    <a:pt x="139" y="94"/>
                  </a:lnTo>
                  <a:lnTo>
                    <a:pt x="130" y="83"/>
                  </a:lnTo>
                  <a:lnTo>
                    <a:pt x="123" y="76"/>
                  </a:lnTo>
                  <a:lnTo>
                    <a:pt x="119" y="69"/>
                  </a:lnTo>
                  <a:lnTo>
                    <a:pt x="116" y="58"/>
                  </a:lnTo>
                  <a:lnTo>
                    <a:pt x="116" y="49"/>
                  </a:lnTo>
                  <a:lnTo>
                    <a:pt x="116" y="43"/>
                  </a:lnTo>
                  <a:lnTo>
                    <a:pt x="116" y="36"/>
                  </a:lnTo>
                  <a:lnTo>
                    <a:pt x="121" y="31"/>
                  </a:lnTo>
                  <a:lnTo>
                    <a:pt x="123" y="29"/>
                  </a:lnTo>
                  <a:lnTo>
                    <a:pt x="130" y="29"/>
                  </a:lnTo>
                  <a:lnTo>
                    <a:pt x="134" y="34"/>
                  </a:lnTo>
                  <a:lnTo>
                    <a:pt x="146" y="40"/>
                  </a:lnTo>
                  <a:lnTo>
                    <a:pt x="150" y="3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60" name="Freeform 272"/>
            <p:cNvSpPr>
              <a:spLocks/>
            </p:cNvSpPr>
            <p:nvPr/>
          </p:nvSpPr>
          <p:spPr bwMode="auto">
            <a:xfrm>
              <a:off x="4306888" y="1776412"/>
              <a:ext cx="381000" cy="406400"/>
            </a:xfrm>
            <a:custGeom>
              <a:avLst/>
              <a:gdLst>
                <a:gd name="T0" fmla="*/ 157 w 240"/>
                <a:gd name="T1" fmla="*/ 34 h 256"/>
                <a:gd name="T2" fmla="*/ 163 w 240"/>
                <a:gd name="T3" fmla="*/ 31 h 256"/>
                <a:gd name="T4" fmla="*/ 175 w 240"/>
                <a:gd name="T5" fmla="*/ 27 h 256"/>
                <a:gd name="T6" fmla="*/ 179 w 240"/>
                <a:gd name="T7" fmla="*/ 13 h 256"/>
                <a:gd name="T8" fmla="*/ 177 w 240"/>
                <a:gd name="T9" fmla="*/ 7 h 256"/>
                <a:gd name="T10" fmla="*/ 163 w 240"/>
                <a:gd name="T11" fmla="*/ 4 h 256"/>
                <a:gd name="T12" fmla="*/ 152 w 240"/>
                <a:gd name="T13" fmla="*/ 9 h 256"/>
                <a:gd name="T14" fmla="*/ 139 w 240"/>
                <a:gd name="T15" fmla="*/ 9 h 256"/>
                <a:gd name="T16" fmla="*/ 123 w 240"/>
                <a:gd name="T17" fmla="*/ 9 h 256"/>
                <a:gd name="T18" fmla="*/ 112 w 240"/>
                <a:gd name="T19" fmla="*/ 4 h 256"/>
                <a:gd name="T20" fmla="*/ 94 w 240"/>
                <a:gd name="T21" fmla="*/ 0 h 256"/>
                <a:gd name="T22" fmla="*/ 83 w 240"/>
                <a:gd name="T23" fmla="*/ 2 h 256"/>
                <a:gd name="T24" fmla="*/ 72 w 240"/>
                <a:gd name="T25" fmla="*/ 7 h 256"/>
                <a:gd name="T26" fmla="*/ 63 w 240"/>
                <a:gd name="T27" fmla="*/ 4 h 256"/>
                <a:gd name="T28" fmla="*/ 54 w 240"/>
                <a:gd name="T29" fmla="*/ 11 h 256"/>
                <a:gd name="T30" fmla="*/ 40 w 240"/>
                <a:gd name="T31" fmla="*/ 18 h 256"/>
                <a:gd name="T32" fmla="*/ 40 w 240"/>
                <a:gd name="T33" fmla="*/ 18 h 256"/>
                <a:gd name="T34" fmla="*/ 36 w 240"/>
                <a:gd name="T35" fmla="*/ 20 h 256"/>
                <a:gd name="T36" fmla="*/ 18 w 240"/>
                <a:gd name="T37" fmla="*/ 25 h 256"/>
                <a:gd name="T38" fmla="*/ 13 w 240"/>
                <a:gd name="T39" fmla="*/ 22 h 256"/>
                <a:gd name="T40" fmla="*/ 9 w 240"/>
                <a:gd name="T41" fmla="*/ 25 h 256"/>
                <a:gd name="T42" fmla="*/ 0 w 240"/>
                <a:gd name="T43" fmla="*/ 45 h 256"/>
                <a:gd name="T44" fmla="*/ 4 w 240"/>
                <a:gd name="T45" fmla="*/ 63 h 256"/>
                <a:gd name="T46" fmla="*/ 18 w 240"/>
                <a:gd name="T47" fmla="*/ 74 h 256"/>
                <a:gd name="T48" fmla="*/ 36 w 240"/>
                <a:gd name="T49" fmla="*/ 67 h 256"/>
                <a:gd name="T50" fmla="*/ 58 w 240"/>
                <a:gd name="T51" fmla="*/ 72 h 256"/>
                <a:gd name="T52" fmla="*/ 72 w 240"/>
                <a:gd name="T53" fmla="*/ 83 h 256"/>
                <a:gd name="T54" fmla="*/ 89 w 240"/>
                <a:gd name="T55" fmla="*/ 117 h 256"/>
                <a:gd name="T56" fmla="*/ 128 w 240"/>
                <a:gd name="T57" fmla="*/ 137 h 256"/>
                <a:gd name="T58" fmla="*/ 152 w 240"/>
                <a:gd name="T59" fmla="*/ 155 h 256"/>
                <a:gd name="T60" fmla="*/ 168 w 240"/>
                <a:gd name="T61" fmla="*/ 166 h 256"/>
                <a:gd name="T62" fmla="*/ 175 w 240"/>
                <a:gd name="T63" fmla="*/ 182 h 256"/>
                <a:gd name="T64" fmla="*/ 179 w 240"/>
                <a:gd name="T65" fmla="*/ 197 h 256"/>
                <a:gd name="T66" fmla="*/ 184 w 240"/>
                <a:gd name="T67" fmla="*/ 206 h 256"/>
                <a:gd name="T68" fmla="*/ 170 w 240"/>
                <a:gd name="T69" fmla="*/ 211 h 256"/>
                <a:gd name="T70" fmla="*/ 128 w 240"/>
                <a:gd name="T71" fmla="*/ 208 h 256"/>
                <a:gd name="T72" fmla="*/ 112 w 240"/>
                <a:gd name="T73" fmla="*/ 224 h 256"/>
                <a:gd name="T74" fmla="*/ 119 w 240"/>
                <a:gd name="T75" fmla="*/ 229 h 256"/>
                <a:gd name="T76" fmla="*/ 132 w 240"/>
                <a:gd name="T77" fmla="*/ 231 h 256"/>
                <a:gd name="T78" fmla="*/ 148 w 240"/>
                <a:gd name="T79" fmla="*/ 242 h 256"/>
                <a:gd name="T80" fmla="*/ 159 w 240"/>
                <a:gd name="T81" fmla="*/ 256 h 256"/>
                <a:gd name="T82" fmla="*/ 163 w 240"/>
                <a:gd name="T83" fmla="*/ 251 h 256"/>
                <a:gd name="T84" fmla="*/ 166 w 240"/>
                <a:gd name="T85" fmla="*/ 238 h 256"/>
                <a:gd name="T86" fmla="*/ 170 w 240"/>
                <a:gd name="T87" fmla="*/ 226 h 256"/>
                <a:gd name="T88" fmla="*/ 181 w 240"/>
                <a:gd name="T89" fmla="*/ 217 h 256"/>
                <a:gd name="T90" fmla="*/ 186 w 240"/>
                <a:gd name="T91" fmla="*/ 217 h 256"/>
                <a:gd name="T92" fmla="*/ 188 w 240"/>
                <a:gd name="T93" fmla="*/ 213 h 256"/>
                <a:gd name="T94" fmla="*/ 193 w 240"/>
                <a:gd name="T95" fmla="*/ 197 h 256"/>
                <a:gd name="T96" fmla="*/ 195 w 240"/>
                <a:gd name="T97" fmla="*/ 195 h 256"/>
                <a:gd name="T98" fmla="*/ 195 w 240"/>
                <a:gd name="T99" fmla="*/ 191 h 256"/>
                <a:gd name="T100" fmla="*/ 197 w 240"/>
                <a:gd name="T101" fmla="*/ 173 h 256"/>
                <a:gd name="T102" fmla="*/ 197 w 240"/>
                <a:gd name="T103" fmla="*/ 164 h 256"/>
                <a:gd name="T104" fmla="*/ 208 w 240"/>
                <a:gd name="T105" fmla="*/ 164 h 256"/>
                <a:gd name="T106" fmla="*/ 224 w 240"/>
                <a:gd name="T107" fmla="*/ 168 h 256"/>
                <a:gd name="T108" fmla="*/ 237 w 240"/>
                <a:gd name="T109" fmla="*/ 168 h 256"/>
                <a:gd name="T110" fmla="*/ 237 w 240"/>
                <a:gd name="T111" fmla="*/ 164 h 256"/>
                <a:gd name="T112" fmla="*/ 217 w 240"/>
                <a:gd name="T113" fmla="*/ 155 h 256"/>
                <a:gd name="T114" fmla="*/ 188 w 240"/>
                <a:gd name="T115" fmla="*/ 141 h 256"/>
                <a:gd name="T116" fmla="*/ 148 w 240"/>
                <a:gd name="T117" fmla="*/ 110 h 256"/>
                <a:gd name="T118" fmla="*/ 123 w 240"/>
                <a:gd name="T119" fmla="*/ 76 h 256"/>
                <a:gd name="T120" fmla="*/ 116 w 240"/>
                <a:gd name="T121" fmla="*/ 49 h 256"/>
                <a:gd name="T122" fmla="*/ 121 w 240"/>
                <a:gd name="T123" fmla="*/ 31 h 256"/>
                <a:gd name="T124" fmla="*/ 134 w 240"/>
                <a:gd name="T125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0" h="256">
                  <a:moveTo>
                    <a:pt x="150" y="36"/>
                  </a:moveTo>
                  <a:lnTo>
                    <a:pt x="155" y="34"/>
                  </a:lnTo>
                  <a:lnTo>
                    <a:pt x="157" y="34"/>
                  </a:lnTo>
                  <a:lnTo>
                    <a:pt x="159" y="34"/>
                  </a:lnTo>
                  <a:lnTo>
                    <a:pt x="161" y="34"/>
                  </a:lnTo>
                  <a:lnTo>
                    <a:pt x="163" y="31"/>
                  </a:lnTo>
                  <a:lnTo>
                    <a:pt x="168" y="31"/>
                  </a:lnTo>
                  <a:lnTo>
                    <a:pt x="172" y="29"/>
                  </a:lnTo>
                  <a:lnTo>
                    <a:pt x="175" y="27"/>
                  </a:lnTo>
                  <a:lnTo>
                    <a:pt x="175" y="22"/>
                  </a:lnTo>
                  <a:lnTo>
                    <a:pt x="177" y="18"/>
                  </a:lnTo>
                  <a:lnTo>
                    <a:pt x="179" y="13"/>
                  </a:lnTo>
                  <a:lnTo>
                    <a:pt x="181" y="11"/>
                  </a:lnTo>
                  <a:lnTo>
                    <a:pt x="184" y="9"/>
                  </a:lnTo>
                  <a:lnTo>
                    <a:pt x="177" y="7"/>
                  </a:lnTo>
                  <a:lnTo>
                    <a:pt x="170" y="4"/>
                  </a:lnTo>
                  <a:lnTo>
                    <a:pt x="168" y="4"/>
                  </a:lnTo>
                  <a:lnTo>
                    <a:pt x="163" y="4"/>
                  </a:lnTo>
                  <a:lnTo>
                    <a:pt x="161" y="7"/>
                  </a:lnTo>
                  <a:lnTo>
                    <a:pt x="159" y="9"/>
                  </a:lnTo>
                  <a:lnTo>
                    <a:pt x="152" y="9"/>
                  </a:lnTo>
                  <a:lnTo>
                    <a:pt x="146" y="9"/>
                  </a:lnTo>
                  <a:lnTo>
                    <a:pt x="141" y="11"/>
                  </a:lnTo>
                  <a:lnTo>
                    <a:pt x="139" y="9"/>
                  </a:lnTo>
                  <a:lnTo>
                    <a:pt x="134" y="9"/>
                  </a:lnTo>
                  <a:lnTo>
                    <a:pt x="128" y="9"/>
                  </a:lnTo>
                  <a:lnTo>
                    <a:pt x="123" y="9"/>
                  </a:lnTo>
                  <a:lnTo>
                    <a:pt x="119" y="9"/>
                  </a:lnTo>
                  <a:lnTo>
                    <a:pt x="116" y="7"/>
                  </a:lnTo>
                  <a:lnTo>
                    <a:pt x="112" y="4"/>
                  </a:lnTo>
                  <a:lnTo>
                    <a:pt x="107" y="4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87" y="2"/>
                  </a:lnTo>
                  <a:lnTo>
                    <a:pt x="83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72" y="7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3" y="4"/>
                  </a:lnTo>
                  <a:lnTo>
                    <a:pt x="60" y="7"/>
                  </a:lnTo>
                  <a:lnTo>
                    <a:pt x="58" y="9"/>
                  </a:lnTo>
                  <a:lnTo>
                    <a:pt x="54" y="11"/>
                  </a:lnTo>
                  <a:lnTo>
                    <a:pt x="47" y="16"/>
                  </a:lnTo>
                  <a:lnTo>
                    <a:pt x="42" y="16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29" y="22"/>
                  </a:lnTo>
                  <a:lnTo>
                    <a:pt x="22" y="25"/>
                  </a:lnTo>
                  <a:lnTo>
                    <a:pt x="18" y="25"/>
                  </a:lnTo>
                  <a:lnTo>
                    <a:pt x="15" y="25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4" y="3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56"/>
                  </a:lnTo>
                  <a:lnTo>
                    <a:pt x="4" y="63"/>
                  </a:lnTo>
                  <a:lnTo>
                    <a:pt x="9" y="69"/>
                  </a:lnTo>
                  <a:lnTo>
                    <a:pt x="11" y="81"/>
                  </a:lnTo>
                  <a:lnTo>
                    <a:pt x="18" y="74"/>
                  </a:lnTo>
                  <a:lnTo>
                    <a:pt x="24" y="72"/>
                  </a:lnTo>
                  <a:lnTo>
                    <a:pt x="31" y="69"/>
                  </a:lnTo>
                  <a:lnTo>
                    <a:pt x="36" y="67"/>
                  </a:lnTo>
                  <a:lnTo>
                    <a:pt x="45" y="69"/>
                  </a:lnTo>
                  <a:lnTo>
                    <a:pt x="51" y="72"/>
                  </a:lnTo>
                  <a:lnTo>
                    <a:pt x="58" y="72"/>
                  </a:lnTo>
                  <a:lnTo>
                    <a:pt x="63" y="74"/>
                  </a:lnTo>
                  <a:lnTo>
                    <a:pt x="67" y="78"/>
                  </a:lnTo>
                  <a:lnTo>
                    <a:pt x="72" y="83"/>
                  </a:lnTo>
                  <a:lnTo>
                    <a:pt x="76" y="92"/>
                  </a:lnTo>
                  <a:lnTo>
                    <a:pt x="83" y="105"/>
                  </a:lnTo>
                  <a:lnTo>
                    <a:pt x="89" y="117"/>
                  </a:lnTo>
                  <a:lnTo>
                    <a:pt x="105" y="128"/>
                  </a:lnTo>
                  <a:lnTo>
                    <a:pt x="119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6" y="150"/>
                  </a:lnTo>
                  <a:lnTo>
                    <a:pt x="152" y="155"/>
                  </a:lnTo>
                  <a:lnTo>
                    <a:pt x="157" y="159"/>
                  </a:lnTo>
                  <a:lnTo>
                    <a:pt x="163" y="161"/>
                  </a:lnTo>
                  <a:lnTo>
                    <a:pt x="168" y="166"/>
                  </a:lnTo>
                  <a:lnTo>
                    <a:pt x="172" y="170"/>
                  </a:lnTo>
                  <a:lnTo>
                    <a:pt x="175" y="175"/>
                  </a:lnTo>
                  <a:lnTo>
                    <a:pt x="175" y="182"/>
                  </a:lnTo>
                  <a:lnTo>
                    <a:pt x="175" y="188"/>
                  </a:lnTo>
                  <a:lnTo>
                    <a:pt x="177" y="193"/>
                  </a:lnTo>
                  <a:lnTo>
                    <a:pt x="179" y="197"/>
                  </a:lnTo>
                  <a:lnTo>
                    <a:pt x="181" y="199"/>
                  </a:lnTo>
                  <a:lnTo>
                    <a:pt x="184" y="204"/>
                  </a:lnTo>
                  <a:lnTo>
                    <a:pt x="184" y="206"/>
                  </a:lnTo>
                  <a:lnTo>
                    <a:pt x="181" y="208"/>
                  </a:lnTo>
                  <a:lnTo>
                    <a:pt x="177" y="211"/>
                  </a:lnTo>
                  <a:lnTo>
                    <a:pt x="170" y="211"/>
                  </a:lnTo>
                  <a:lnTo>
                    <a:pt x="155" y="211"/>
                  </a:lnTo>
                  <a:lnTo>
                    <a:pt x="141" y="211"/>
                  </a:lnTo>
                  <a:lnTo>
                    <a:pt x="128" y="208"/>
                  </a:lnTo>
                  <a:lnTo>
                    <a:pt x="119" y="211"/>
                  </a:lnTo>
                  <a:lnTo>
                    <a:pt x="112" y="217"/>
                  </a:lnTo>
                  <a:lnTo>
                    <a:pt x="112" y="224"/>
                  </a:lnTo>
                  <a:lnTo>
                    <a:pt x="114" y="226"/>
                  </a:lnTo>
                  <a:lnTo>
                    <a:pt x="116" y="229"/>
                  </a:lnTo>
                  <a:lnTo>
                    <a:pt x="119" y="229"/>
                  </a:lnTo>
                  <a:lnTo>
                    <a:pt x="123" y="231"/>
                  </a:lnTo>
                  <a:lnTo>
                    <a:pt x="128" y="231"/>
                  </a:lnTo>
                  <a:lnTo>
                    <a:pt x="132" y="231"/>
                  </a:lnTo>
                  <a:lnTo>
                    <a:pt x="137" y="233"/>
                  </a:lnTo>
                  <a:lnTo>
                    <a:pt x="141" y="235"/>
                  </a:lnTo>
                  <a:lnTo>
                    <a:pt x="148" y="242"/>
                  </a:lnTo>
                  <a:lnTo>
                    <a:pt x="152" y="247"/>
                  </a:lnTo>
                  <a:lnTo>
                    <a:pt x="155" y="251"/>
                  </a:lnTo>
                  <a:lnTo>
                    <a:pt x="159" y="256"/>
                  </a:lnTo>
                  <a:lnTo>
                    <a:pt x="161" y="256"/>
                  </a:lnTo>
                  <a:lnTo>
                    <a:pt x="161" y="256"/>
                  </a:lnTo>
                  <a:lnTo>
                    <a:pt x="163" y="251"/>
                  </a:lnTo>
                  <a:lnTo>
                    <a:pt x="166" y="247"/>
                  </a:lnTo>
                  <a:lnTo>
                    <a:pt x="166" y="242"/>
                  </a:lnTo>
                  <a:lnTo>
                    <a:pt x="166" y="238"/>
                  </a:lnTo>
                  <a:lnTo>
                    <a:pt x="166" y="235"/>
                  </a:lnTo>
                  <a:lnTo>
                    <a:pt x="166" y="231"/>
                  </a:lnTo>
                  <a:lnTo>
                    <a:pt x="170" y="226"/>
                  </a:lnTo>
                  <a:lnTo>
                    <a:pt x="175" y="222"/>
                  </a:lnTo>
                  <a:lnTo>
                    <a:pt x="179" y="217"/>
                  </a:lnTo>
                  <a:lnTo>
                    <a:pt x="181" y="217"/>
                  </a:lnTo>
                  <a:lnTo>
                    <a:pt x="184" y="217"/>
                  </a:lnTo>
                  <a:lnTo>
                    <a:pt x="184" y="217"/>
                  </a:lnTo>
                  <a:lnTo>
                    <a:pt x="186" y="217"/>
                  </a:lnTo>
                  <a:lnTo>
                    <a:pt x="186" y="217"/>
                  </a:lnTo>
                  <a:lnTo>
                    <a:pt x="186" y="217"/>
                  </a:lnTo>
                  <a:lnTo>
                    <a:pt x="188" y="213"/>
                  </a:lnTo>
                  <a:lnTo>
                    <a:pt x="188" y="208"/>
                  </a:lnTo>
                  <a:lnTo>
                    <a:pt x="190" y="202"/>
                  </a:lnTo>
                  <a:lnTo>
                    <a:pt x="193" y="197"/>
                  </a:lnTo>
                  <a:lnTo>
                    <a:pt x="193" y="195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195" y="193"/>
                  </a:lnTo>
                  <a:lnTo>
                    <a:pt x="195" y="191"/>
                  </a:lnTo>
                  <a:lnTo>
                    <a:pt x="197" y="186"/>
                  </a:lnTo>
                  <a:lnTo>
                    <a:pt x="197" y="179"/>
                  </a:lnTo>
                  <a:lnTo>
                    <a:pt x="197" y="173"/>
                  </a:lnTo>
                  <a:lnTo>
                    <a:pt x="197" y="168"/>
                  </a:lnTo>
                  <a:lnTo>
                    <a:pt x="197" y="166"/>
                  </a:lnTo>
                  <a:lnTo>
                    <a:pt x="197" y="164"/>
                  </a:lnTo>
                  <a:lnTo>
                    <a:pt x="199" y="161"/>
                  </a:lnTo>
                  <a:lnTo>
                    <a:pt x="202" y="161"/>
                  </a:lnTo>
                  <a:lnTo>
                    <a:pt x="208" y="164"/>
                  </a:lnTo>
                  <a:lnTo>
                    <a:pt x="213" y="166"/>
                  </a:lnTo>
                  <a:lnTo>
                    <a:pt x="220" y="168"/>
                  </a:lnTo>
                  <a:lnTo>
                    <a:pt x="224" y="168"/>
                  </a:lnTo>
                  <a:lnTo>
                    <a:pt x="231" y="168"/>
                  </a:lnTo>
                  <a:lnTo>
                    <a:pt x="235" y="168"/>
                  </a:lnTo>
                  <a:lnTo>
                    <a:pt x="237" y="168"/>
                  </a:lnTo>
                  <a:lnTo>
                    <a:pt x="240" y="168"/>
                  </a:lnTo>
                  <a:lnTo>
                    <a:pt x="240" y="166"/>
                  </a:lnTo>
                  <a:lnTo>
                    <a:pt x="237" y="164"/>
                  </a:lnTo>
                  <a:lnTo>
                    <a:pt x="233" y="159"/>
                  </a:lnTo>
                  <a:lnTo>
                    <a:pt x="224" y="157"/>
                  </a:lnTo>
                  <a:lnTo>
                    <a:pt x="217" y="155"/>
                  </a:lnTo>
                  <a:lnTo>
                    <a:pt x="213" y="152"/>
                  </a:lnTo>
                  <a:lnTo>
                    <a:pt x="204" y="150"/>
                  </a:lnTo>
                  <a:lnTo>
                    <a:pt x="188" y="141"/>
                  </a:lnTo>
                  <a:lnTo>
                    <a:pt x="170" y="130"/>
                  </a:lnTo>
                  <a:lnTo>
                    <a:pt x="157" y="119"/>
                  </a:lnTo>
                  <a:lnTo>
                    <a:pt x="148" y="110"/>
                  </a:lnTo>
                  <a:lnTo>
                    <a:pt x="139" y="94"/>
                  </a:lnTo>
                  <a:lnTo>
                    <a:pt x="130" y="83"/>
                  </a:lnTo>
                  <a:lnTo>
                    <a:pt x="123" y="76"/>
                  </a:lnTo>
                  <a:lnTo>
                    <a:pt x="119" y="69"/>
                  </a:lnTo>
                  <a:lnTo>
                    <a:pt x="116" y="58"/>
                  </a:lnTo>
                  <a:lnTo>
                    <a:pt x="116" y="49"/>
                  </a:lnTo>
                  <a:lnTo>
                    <a:pt x="116" y="43"/>
                  </a:lnTo>
                  <a:lnTo>
                    <a:pt x="116" y="36"/>
                  </a:lnTo>
                  <a:lnTo>
                    <a:pt x="121" y="31"/>
                  </a:lnTo>
                  <a:lnTo>
                    <a:pt x="123" y="29"/>
                  </a:lnTo>
                  <a:lnTo>
                    <a:pt x="130" y="29"/>
                  </a:lnTo>
                  <a:lnTo>
                    <a:pt x="134" y="34"/>
                  </a:lnTo>
                  <a:lnTo>
                    <a:pt x="146" y="40"/>
                  </a:lnTo>
                  <a:lnTo>
                    <a:pt x="150" y="3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61" name="Freeform 273"/>
            <p:cNvSpPr>
              <a:spLocks/>
            </p:cNvSpPr>
            <p:nvPr/>
          </p:nvSpPr>
          <p:spPr bwMode="auto">
            <a:xfrm>
              <a:off x="4740275" y="1908175"/>
              <a:ext cx="71438" cy="53975"/>
            </a:xfrm>
            <a:custGeom>
              <a:avLst/>
              <a:gdLst>
                <a:gd name="T0" fmla="*/ 0 w 45"/>
                <a:gd name="T1" fmla="*/ 34 h 34"/>
                <a:gd name="T2" fmla="*/ 3 w 45"/>
                <a:gd name="T3" fmla="*/ 34 h 34"/>
                <a:gd name="T4" fmla="*/ 7 w 45"/>
                <a:gd name="T5" fmla="*/ 34 h 34"/>
                <a:gd name="T6" fmla="*/ 9 w 45"/>
                <a:gd name="T7" fmla="*/ 34 h 34"/>
                <a:gd name="T8" fmla="*/ 14 w 45"/>
                <a:gd name="T9" fmla="*/ 34 h 34"/>
                <a:gd name="T10" fmla="*/ 16 w 45"/>
                <a:gd name="T11" fmla="*/ 34 h 34"/>
                <a:gd name="T12" fmla="*/ 18 w 45"/>
                <a:gd name="T13" fmla="*/ 34 h 34"/>
                <a:gd name="T14" fmla="*/ 21 w 45"/>
                <a:gd name="T15" fmla="*/ 31 h 34"/>
                <a:gd name="T16" fmla="*/ 27 w 45"/>
                <a:gd name="T17" fmla="*/ 29 h 34"/>
                <a:gd name="T18" fmla="*/ 32 w 45"/>
                <a:gd name="T19" fmla="*/ 29 h 34"/>
                <a:gd name="T20" fmla="*/ 38 w 45"/>
                <a:gd name="T21" fmla="*/ 27 h 34"/>
                <a:gd name="T22" fmla="*/ 38 w 45"/>
                <a:gd name="T23" fmla="*/ 22 h 34"/>
                <a:gd name="T24" fmla="*/ 38 w 45"/>
                <a:gd name="T25" fmla="*/ 20 h 34"/>
                <a:gd name="T26" fmla="*/ 38 w 45"/>
                <a:gd name="T27" fmla="*/ 18 h 34"/>
                <a:gd name="T28" fmla="*/ 41 w 45"/>
                <a:gd name="T29" fmla="*/ 16 h 34"/>
                <a:gd name="T30" fmla="*/ 43 w 45"/>
                <a:gd name="T31" fmla="*/ 13 h 34"/>
                <a:gd name="T32" fmla="*/ 45 w 45"/>
                <a:gd name="T33" fmla="*/ 9 h 34"/>
                <a:gd name="T34" fmla="*/ 45 w 45"/>
                <a:gd name="T35" fmla="*/ 4 h 34"/>
                <a:gd name="T36" fmla="*/ 43 w 45"/>
                <a:gd name="T37" fmla="*/ 0 h 34"/>
                <a:gd name="T38" fmla="*/ 0 w 45"/>
                <a:gd name="T3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34">
                  <a:moveTo>
                    <a:pt x="0" y="34"/>
                  </a:moveTo>
                  <a:lnTo>
                    <a:pt x="3" y="34"/>
                  </a:lnTo>
                  <a:lnTo>
                    <a:pt x="7" y="34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1" y="31"/>
                  </a:lnTo>
                  <a:lnTo>
                    <a:pt x="27" y="29"/>
                  </a:lnTo>
                  <a:lnTo>
                    <a:pt x="32" y="29"/>
                  </a:lnTo>
                  <a:lnTo>
                    <a:pt x="38" y="27"/>
                  </a:lnTo>
                  <a:lnTo>
                    <a:pt x="38" y="22"/>
                  </a:lnTo>
                  <a:lnTo>
                    <a:pt x="38" y="20"/>
                  </a:lnTo>
                  <a:lnTo>
                    <a:pt x="38" y="18"/>
                  </a:lnTo>
                  <a:lnTo>
                    <a:pt x="41" y="16"/>
                  </a:lnTo>
                  <a:lnTo>
                    <a:pt x="43" y="13"/>
                  </a:lnTo>
                  <a:lnTo>
                    <a:pt x="45" y="9"/>
                  </a:lnTo>
                  <a:lnTo>
                    <a:pt x="45" y="4"/>
                  </a:lnTo>
                  <a:lnTo>
                    <a:pt x="43" y="0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62" name="Freeform 274"/>
            <p:cNvSpPr>
              <a:spLocks/>
            </p:cNvSpPr>
            <p:nvPr/>
          </p:nvSpPr>
          <p:spPr bwMode="auto">
            <a:xfrm>
              <a:off x="4740275" y="1908175"/>
              <a:ext cx="71438" cy="53975"/>
            </a:xfrm>
            <a:custGeom>
              <a:avLst/>
              <a:gdLst>
                <a:gd name="T0" fmla="*/ 0 w 45"/>
                <a:gd name="T1" fmla="*/ 34 h 34"/>
                <a:gd name="T2" fmla="*/ 3 w 45"/>
                <a:gd name="T3" fmla="*/ 34 h 34"/>
                <a:gd name="T4" fmla="*/ 7 w 45"/>
                <a:gd name="T5" fmla="*/ 34 h 34"/>
                <a:gd name="T6" fmla="*/ 9 w 45"/>
                <a:gd name="T7" fmla="*/ 34 h 34"/>
                <a:gd name="T8" fmla="*/ 14 w 45"/>
                <a:gd name="T9" fmla="*/ 34 h 34"/>
                <a:gd name="T10" fmla="*/ 16 w 45"/>
                <a:gd name="T11" fmla="*/ 34 h 34"/>
                <a:gd name="T12" fmla="*/ 18 w 45"/>
                <a:gd name="T13" fmla="*/ 34 h 34"/>
                <a:gd name="T14" fmla="*/ 21 w 45"/>
                <a:gd name="T15" fmla="*/ 31 h 34"/>
                <a:gd name="T16" fmla="*/ 27 w 45"/>
                <a:gd name="T17" fmla="*/ 29 h 34"/>
                <a:gd name="T18" fmla="*/ 32 w 45"/>
                <a:gd name="T19" fmla="*/ 29 h 34"/>
                <a:gd name="T20" fmla="*/ 38 w 45"/>
                <a:gd name="T21" fmla="*/ 27 h 34"/>
                <a:gd name="T22" fmla="*/ 38 w 45"/>
                <a:gd name="T23" fmla="*/ 22 h 34"/>
                <a:gd name="T24" fmla="*/ 38 w 45"/>
                <a:gd name="T25" fmla="*/ 20 h 34"/>
                <a:gd name="T26" fmla="*/ 38 w 45"/>
                <a:gd name="T27" fmla="*/ 18 h 34"/>
                <a:gd name="T28" fmla="*/ 41 w 45"/>
                <a:gd name="T29" fmla="*/ 16 h 34"/>
                <a:gd name="T30" fmla="*/ 43 w 45"/>
                <a:gd name="T31" fmla="*/ 13 h 34"/>
                <a:gd name="T32" fmla="*/ 45 w 45"/>
                <a:gd name="T33" fmla="*/ 9 h 34"/>
                <a:gd name="T34" fmla="*/ 45 w 45"/>
                <a:gd name="T35" fmla="*/ 4 h 34"/>
                <a:gd name="T36" fmla="*/ 43 w 45"/>
                <a:gd name="T3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34">
                  <a:moveTo>
                    <a:pt x="0" y="34"/>
                  </a:moveTo>
                  <a:lnTo>
                    <a:pt x="3" y="34"/>
                  </a:lnTo>
                  <a:lnTo>
                    <a:pt x="7" y="34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1" y="31"/>
                  </a:lnTo>
                  <a:lnTo>
                    <a:pt x="27" y="29"/>
                  </a:lnTo>
                  <a:lnTo>
                    <a:pt x="32" y="29"/>
                  </a:lnTo>
                  <a:lnTo>
                    <a:pt x="38" y="27"/>
                  </a:lnTo>
                  <a:lnTo>
                    <a:pt x="38" y="22"/>
                  </a:lnTo>
                  <a:lnTo>
                    <a:pt x="38" y="20"/>
                  </a:lnTo>
                  <a:lnTo>
                    <a:pt x="38" y="18"/>
                  </a:lnTo>
                  <a:lnTo>
                    <a:pt x="41" y="16"/>
                  </a:lnTo>
                  <a:lnTo>
                    <a:pt x="43" y="13"/>
                  </a:lnTo>
                  <a:lnTo>
                    <a:pt x="45" y="9"/>
                  </a:lnTo>
                  <a:lnTo>
                    <a:pt x="45" y="4"/>
                  </a:lnTo>
                  <a:lnTo>
                    <a:pt x="43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63" name="Freeform 275"/>
            <p:cNvSpPr>
              <a:spLocks/>
            </p:cNvSpPr>
            <p:nvPr/>
          </p:nvSpPr>
          <p:spPr bwMode="auto">
            <a:xfrm>
              <a:off x="4691063" y="1816100"/>
              <a:ext cx="117475" cy="92075"/>
            </a:xfrm>
            <a:custGeom>
              <a:avLst/>
              <a:gdLst>
                <a:gd name="T0" fmla="*/ 7 w 74"/>
                <a:gd name="T1" fmla="*/ 29 h 58"/>
                <a:gd name="T2" fmla="*/ 7 w 74"/>
                <a:gd name="T3" fmla="*/ 24 h 58"/>
                <a:gd name="T4" fmla="*/ 4 w 74"/>
                <a:gd name="T5" fmla="*/ 20 h 58"/>
                <a:gd name="T6" fmla="*/ 4 w 74"/>
                <a:gd name="T7" fmla="*/ 15 h 58"/>
                <a:gd name="T8" fmla="*/ 2 w 74"/>
                <a:gd name="T9" fmla="*/ 9 h 58"/>
                <a:gd name="T10" fmla="*/ 0 w 74"/>
                <a:gd name="T11" fmla="*/ 4 h 58"/>
                <a:gd name="T12" fmla="*/ 4 w 74"/>
                <a:gd name="T13" fmla="*/ 2 h 58"/>
                <a:gd name="T14" fmla="*/ 7 w 74"/>
                <a:gd name="T15" fmla="*/ 2 h 58"/>
                <a:gd name="T16" fmla="*/ 9 w 74"/>
                <a:gd name="T17" fmla="*/ 2 h 58"/>
                <a:gd name="T18" fmla="*/ 11 w 74"/>
                <a:gd name="T19" fmla="*/ 0 h 58"/>
                <a:gd name="T20" fmla="*/ 16 w 74"/>
                <a:gd name="T21" fmla="*/ 0 h 58"/>
                <a:gd name="T22" fmla="*/ 22 w 74"/>
                <a:gd name="T23" fmla="*/ 0 h 58"/>
                <a:gd name="T24" fmla="*/ 22 w 74"/>
                <a:gd name="T25" fmla="*/ 2 h 58"/>
                <a:gd name="T26" fmla="*/ 27 w 74"/>
                <a:gd name="T27" fmla="*/ 6 h 58"/>
                <a:gd name="T28" fmla="*/ 34 w 74"/>
                <a:gd name="T29" fmla="*/ 11 h 58"/>
                <a:gd name="T30" fmla="*/ 36 w 74"/>
                <a:gd name="T31" fmla="*/ 15 h 58"/>
                <a:gd name="T32" fmla="*/ 40 w 74"/>
                <a:gd name="T33" fmla="*/ 20 h 58"/>
                <a:gd name="T34" fmla="*/ 45 w 74"/>
                <a:gd name="T35" fmla="*/ 22 h 58"/>
                <a:gd name="T36" fmla="*/ 49 w 74"/>
                <a:gd name="T37" fmla="*/ 27 h 58"/>
                <a:gd name="T38" fmla="*/ 54 w 74"/>
                <a:gd name="T39" fmla="*/ 29 h 58"/>
                <a:gd name="T40" fmla="*/ 58 w 74"/>
                <a:gd name="T41" fmla="*/ 31 h 58"/>
                <a:gd name="T42" fmla="*/ 61 w 74"/>
                <a:gd name="T43" fmla="*/ 31 h 58"/>
                <a:gd name="T44" fmla="*/ 63 w 74"/>
                <a:gd name="T45" fmla="*/ 36 h 58"/>
                <a:gd name="T46" fmla="*/ 65 w 74"/>
                <a:gd name="T47" fmla="*/ 38 h 58"/>
                <a:gd name="T48" fmla="*/ 67 w 74"/>
                <a:gd name="T49" fmla="*/ 44 h 58"/>
                <a:gd name="T50" fmla="*/ 69 w 74"/>
                <a:gd name="T51" fmla="*/ 49 h 58"/>
                <a:gd name="T52" fmla="*/ 72 w 74"/>
                <a:gd name="T53" fmla="*/ 53 h 58"/>
                <a:gd name="T54" fmla="*/ 74 w 74"/>
                <a:gd name="T55" fmla="*/ 58 h 58"/>
                <a:gd name="T56" fmla="*/ 74 w 74"/>
                <a:gd name="T57" fmla="*/ 58 h 58"/>
                <a:gd name="T58" fmla="*/ 7 w 74"/>
                <a:gd name="T5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4" h="58">
                  <a:moveTo>
                    <a:pt x="7" y="29"/>
                  </a:moveTo>
                  <a:lnTo>
                    <a:pt x="7" y="24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4"/>
                  </a:lnTo>
                  <a:lnTo>
                    <a:pt x="4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7" y="6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40" y="20"/>
                  </a:lnTo>
                  <a:lnTo>
                    <a:pt x="45" y="22"/>
                  </a:lnTo>
                  <a:lnTo>
                    <a:pt x="49" y="27"/>
                  </a:lnTo>
                  <a:lnTo>
                    <a:pt x="54" y="29"/>
                  </a:lnTo>
                  <a:lnTo>
                    <a:pt x="58" y="31"/>
                  </a:lnTo>
                  <a:lnTo>
                    <a:pt x="61" y="31"/>
                  </a:lnTo>
                  <a:lnTo>
                    <a:pt x="63" y="36"/>
                  </a:lnTo>
                  <a:lnTo>
                    <a:pt x="65" y="38"/>
                  </a:lnTo>
                  <a:lnTo>
                    <a:pt x="67" y="44"/>
                  </a:lnTo>
                  <a:lnTo>
                    <a:pt x="69" y="49"/>
                  </a:lnTo>
                  <a:lnTo>
                    <a:pt x="72" y="53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" y="2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64" name="Freeform 276"/>
            <p:cNvSpPr>
              <a:spLocks/>
            </p:cNvSpPr>
            <p:nvPr/>
          </p:nvSpPr>
          <p:spPr bwMode="auto">
            <a:xfrm>
              <a:off x="4691063" y="1816100"/>
              <a:ext cx="117475" cy="92075"/>
            </a:xfrm>
            <a:custGeom>
              <a:avLst/>
              <a:gdLst>
                <a:gd name="T0" fmla="*/ 7 w 74"/>
                <a:gd name="T1" fmla="*/ 29 h 58"/>
                <a:gd name="T2" fmla="*/ 7 w 74"/>
                <a:gd name="T3" fmla="*/ 24 h 58"/>
                <a:gd name="T4" fmla="*/ 4 w 74"/>
                <a:gd name="T5" fmla="*/ 20 h 58"/>
                <a:gd name="T6" fmla="*/ 4 w 74"/>
                <a:gd name="T7" fmla="*/ 15 h 58"/>
                <a:gd name="T8" fmla="*/ 2 w 74"/>
                <a:gd name="T9" fmla="*/ 9 h 58"/>
                <a:gd name="T10" fmla="*/ 0 w 74"/>
                <a:gd name="T11" fmla="*/ 4 h 58"/>
                <a:gd name="T12" fmla="*/ 4 w 74"/>
                <a:gd name="T13" fmla="*/ 2 h 58"/>
                <a:gd name="T14" fmla="*/ 7 w 74"/>
                <a:gd name="T15" fmla="*/ 2 h 58"/>
                <a:gd name="T16" fmla="*/ 9 w 74"/>
                <a:gd name="T17" fmla="*/ 2 h 58"/>
                <a:gd name="T18" fmla="*/ 11 w 74"/>
                <a:gd name="T19" fmla="*/ 0 h 58"/>
                <a:gd name="T20" fmla="*/ 16 w 74"/>
                <a:gd name="T21" fmla="*/ 0 h 58"/>
                <a:gd name="T22" fmla="*/ 22 w 74"/>
                <a:gd name="T23" fmla="*/ 0 h 58"/>
                <a:gd name="T24" fmla="*/ 22 w 74"/>
                <a:gd name="T25" fmla="*/ 2 h 58"/>
                <a:gd name="T26" fmla="*/ 27 w 74"/>
                <a:gd name="T27" fmla="*/ 6 h 58"/>
                <a:gd name="T28" fmla="*/ 34 w 74"/>
                <a:gd name="T29" fmla="*/ 11 h 58"/>
                <a:gd name="T30" fmla="*/ 36 w 74"/>
                <a:gd name="T31" fmla="*/ 15 h 58"/>
                <a:gd name="T32" fmla="*/ 40 w 74"/>
                <a:gd name="T33" fmla="*/ 20 h 58"/>
                <a:gd name="T34" fmla="*/ 45 w 74"/>
                <a:gd name="T35" fmla="*/ 22 h 58"/>
                <a:gd name="T36" fmla="*/ 49 w 74"/>
                <a:gd name="T37" fmla="*/ 27 h 58"/>
                <a:gd name="T38" fmla="*/ 54 w 74"/>
                <a:gd name="T39" fmla="*/ 29 h 58"/>
                <a:gd name="T40" fmla="*/ 58 w 74"/>
                <a:gd name="T41" fmla="*/ 31 h 58"/>
                <a:gd name="T42" fmla="*/ 61 w 74"/>
                <a:gd name="T43" fmla="*/ 31 h 58"/>
                <a:gd name="T44" fmla="*/ 63 w 74"/>
                <a:gd name="T45" fmla="*/ 36 h 58"/>
                <a:gd name="T46" fmla="*/ 65 w 74"/>
                <a:gd name="T47" fmla="*/ 38 h 58"/>
                <a:gd name="T48" fmla="*/ 67 w 74"/>
                <a:gd name="T49" fmla="*/ 44 h 58"/>
                <a:gd name="T50" fmla="*/ 69 w 74"/>
                <a:gd name="T51" fmla="*/ 49 h 58"/>
                <a:gd name="T52" fmla="*/ 72 w 74"/>
                <a:gd name="T53" fmla="*/ 53 h 58"/>
                <a:gd name="T54" fmla="*/ 74 w 74"/>
                <a:gd name="T55" fmla="*/ 58 h 58"/>
                <a:gd name="T56" fmla="*/ 74 w 74"/>
                <a:gd name="T5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4" h="58">
                  <a:moveTo>
                    <a:pt x="7" y="29"/>
                  </a:moveTo>
                  <a:lnTo>
                    <a:pt x="7" y="24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4"/>
                  </a:lnTo>
                  <a:lnTo>
                    <a:pt x="4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7" y="6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40" y="20"/>
                  </a:lnTo>
                  <a:lnTo>
                    <a:pt x="45" y="22"/>
                  </a:lnTo>
                  <a:lnTo>
                    <a:pt x="49" y="27"/>
                  </a:lnTo>
                  <a:lnTo>
                    <a:pt x="54" y="29"/>
                  </a:lnTo>
                  <a:lnTo>
                    <a:pt x="58" y="31"/>
                  </a:lnTo>
                  <a:lnTo>
                    <a:pt x="61" y="31"/>
                  </a:lnTo>
                  <a:lnTo>
                    <a:pt x="63" y="36"/>
                  </a:lnTo>
                  <a:lnTo>
                    <a:pt x="65" y="38"/>
                  </a:lnTo>
                  <a:lnTo>
                    <a:pt x="67" y="44"/>
                  </a:lnTo>
                  <a:lnTo>
                    <a:pt x="69" y="49"/>
                  </a:lnTo>
                  <a:lnTo>
                    <a:pt x="72" y="53"/>
                  </a:lnTo>
                  <a:lnTo>
                    <a:pt x="74" y="58"/>
                  </a:lnTo>
                  <a:lnTo>
                    <a:pt x="74" y="5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65" name="Freeform 277"/>
            <p:cNvSpPr>
              <a:spLocks/>
            </p:cNvSpPr>
            <p:nvPr/>
          </p:nvSpPr>
          <p:spPr bwMode="auto">
            <a:xfrm>
              <a:off x="4687888" y="1947862"/>
              <a:ext cx="71438" cy="109538"/>
            </a:xfrm>
            <a:custGeom>
              <a:avLst/>
              <a:gdLst>
                <a:gd name="T0" fmla="*/ 45 w 45"/>
                <a:gd name="T1" fmla="*/ 44 h 69"/>
                <a:gd name="T2" fmla="*/ 40 w 45"/>
                <a:gd name="T3" fmla="*/ 40 h 69"/>
                <a:gd name="T4" fmla="*/ 38 w 45"/>
                <a:gd name="T5" fmla="*/ 35 h 69"/>
                <a:gd name="T6" fmla="*/ 36 w 45"/>
                <a:gd name="T7" fmla="*/ 29 h 69"/>
                <a:gd name="T8" fmla="*/ 36 w 45"/>
                <a:gd name="T9" fmla="*/ 22 h 69"/>
                <a:gd name="T10" fmla="*/ 36 w 45"/>
                <a:gd name="T11" fmla="*/ 15 h 69"/>
                <a:gd name="T12" fmla="*/ 33 w 45"/>
                <a:gd name="T13" fmla="*/ 9 h 69"/>
                <a:gd name="T14" fmla="*/ 29 w 45"/>
                <a:gd name="T15" fmla="*/ 9 h 69"/>
                <a:gd name="T16" fmla="*/ 29 w 45"/>
                <a:gd name="T17" fmla="*/ 9 h 69"/>
                <a:gd name="T18" fmla="*/ 29 w 45"/>
                <a:gd name="T19" fmla="*/ 9 h 69"/>
                <a:gd name="T20" fmla="*/ 29 w 45"/>
                <a:gd name="T21" fmla="*/ 6 h 69"/>
                <a:gd name="T22" fmla="*/ 29 w 45"/>
                <a:gd name="T23" fmla="*/ 6 h 69"/>
                <a:gd name="T24" fmla="*/ 27 w 45"/>
                <a:gd name="T25" fmla="*/ 4 h 69"/>
                <a:gd name="T26" fmla="*/ 22 w 45"/>
                <a:gd name="T27" fmla="*/ 0 h 69"/>
                <a:gd name="T28" fmla="*/ 18 w 45"/>
                <a:gd name="T29" fmla="*/ 0 h 69"/>
                <a:gd name="T30" fmla="*/ 13 w 45"/>
                <a:gd name="T31" fmla="*/ 0 h 69"/>
                <a:gd name="T32" fmla="*/ 9 w 45"/>
                <a:gd name="T33" fmla="*/ 2 h 69"/>
                <a:gd name="T34" fmla="*/ 4 w 45"/>
                <a:gd name="T35" fmla="*/ 6 h 69"/>
                <a:gd name="T36" fmla="*/ 4 w 45"/>
                <a:gd name="T37" fmla="*/ 9 h 69"/>
                <a:gd name="T38" fmla="*/ 4 w 45"/>
                <a:gd name="T39" fmla="*/ 13 h 69"/>
                <a:gd name="T40" fmla="*/ 2 w 45"/>
                <a:gd name="T41" fmla="*/ 18 h 69"/>
                <a:gd name="T42" fmla="*/ 2 w 45"/>
                <a:gd name="T43" fmla="*/ 22 h 69"/>
                <a:gd name="T44" fmla="*/ 0 w 45"/>
                <a:gd name="T45" fmla="*/ 24 h 69"/>
                <a:gd name="T46" fmla="*/ 0 w 45"/>
                <a:gd name="T47" fmla="*/ 29 h 69"/>
                <a:gd name="T48" fmla="*/ 2 w 45"/>
                <a:gd name="T49" fmla="*/ 33 h 69"/>
                <a:gd name="T50" fmla="*/ 4 w 45"/>
                <a:gd name="T51" fmla="*/ 38 h 69"/>
                <a:gd name="T52" fmla="*/ 6 w 45"/>
                <a:gd name="T53" fmla="*/ 47 h 69"/>
                <a:gd name="T54" fmla="*/ 9 w 45"/>
                <a:gd name="T55" fmla="*/ 58 h 69"/>
                <a:gd name="T56" fmla="*/ 13 w 45"/>
                <a:gd name="T57" fmla="*/ 69 h 69"/>
                <a:gd name="T58" fmla="*/ 20 w 45"/>
                <a:gd name="T59" fmla="*/ 65 h 69"/>
                <a:gd name="T60" fmla="*/ 24 w 45"/>
                <a:gd name="T61" fmla="*/ 62 h 69"/>
                <a:gd name="T62" fmla="*/ 27 w 45"/>
                <a:gd name="T63" fmla="*/ 60 h 69"/>
                <a:gd name="T64" fmla="*/ 31 w 45"/>
                <a:gd name="T65" fmla="*/ 56 h 69"/>
                <a:gd name="T66" fmla="*/ 33 w 45"/>
                <a:gd name="T67" fmla="*/ 56 h 69"/>
                <a:gd name="T68" fmla="*/ 36 w 45"/>
                <a:gd name="T69" fmla="*/ 53 h 69"/>
                <a:gd name="T70" fmla="*/ 38 w 45"/>
                <a:gd name="T71" fmla="*/ 49 h 69"/>
                <a:gd name="T72" fmla="*/ 45 w 45"/>
                <a:gd name="T73" fmla="*/ 4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" h="69">
                  <a:moveTo>
                    <a:pt x="45" y="44"/>
                  </a:moveTo>
                  <a:lnTo>
                    <a:pt x="40" y="40"/>
                  </a:lnTo>
                  <a:lnTo>
                    <a:pt x="38" y="35"/>
                  </a:lnTo>
                  <a:lnTo>
                    <a:pt x="36" y="29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33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4" y="6"/>
                  </a:lnTo>
                  <a:lnTo>
                    <a:pt x="4" y="9"/>
                  </a:lnTo>
                  <a:lnTo>
                    <a:pt x="4" y="13"/>
                  </a:lnTo>
                  <a:lnTo>
                    <a:pt x="2" y="18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2" y="33"/>
                  </a:lnTo>
                  <a:lnTo>
                    <a:pt x="4" y="38"/>
                  </a:lnTo>
                  <a:lnTo>
                    <a:pt x="6" y="47"/>
                  </a:lnTo>
                  <a:lnTo>
                    <a:pt x="9" y="58"/>
                  </a:lnTo>
                  <a:lnTo>
                    <a:pt x="13" y="69"/>
                  </a:lnTo>
                  <a:lnTo>
                    <a:pt x="20" y="65"/>
                  </a:lnTo>
                  <a:lnTo>
                    <a:pt x="24" y="62"/>
                  </a:lnTo>
                  <a:lnTo>
                    <a:pt x="27" y="60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36" y="53"/>
                  </a:lnTo>
                  <a:lnTo>
                    <a:pt x="38" y="49"/>
                  </a:lnTo>
                  <a:lnTo>
                    <a:pt x="45" y="4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66" name="Freeform 278"/>
            <p:cNvSpPr>
              <a:spLocks/>
            </p:cNvSpPr>
            <p:nvPr/>
          </p:nvSpPr>
          <p:spPr bwMode="auto">
            <a:xfrm>
              <a:off x="4687888" y="1947862"/>
              <a:ext cx="71438" cy="109538"/>
            </a:xfrm>
            <a:custGeom>
              <a:avLst/>
              <a:gdLst>
                <a:gd name="T0" fmla="*/ 45 w 45"/>
                <a:gd name="T1" fmla="*/ 44 h 69"/>
                <a:gd name="T2" fmla="*/ 40 w 45"/>
                <a:gd name="T3" fmla="*/ 40 h 69"/>
                <a:gd name="T4" fmla="*/ 38 w 45"/>
                <a:gd name="T5" fmla="*/ 35 h 69"/>
                <a:gd name="T6" fmla="*/ 36 w 45"/>
                <a:gd name="T7" fmla="*/ 29 h 69"/>
                <a:gd name="T8" fmla="*/ 36 w 45"/>
                <a:gd name="T9" fmla="*/ 22 h 69"/>
                <a:gd name="T10" fmla="*/ 36 w 45"/>
                <a:gd name="T11" fmla="*/ 15 h 69"/>
                <a:gd name="T12" fmla="*/ 33 w 45"/>
                <a:gd name="T13" fmla="*/ 9 h 69"/>
                <a:gd name="T14" fmla="*/ 29 w 45"/>
                <a:gd name="T15" fmla="*/ 9 h 69"/>
                <a:gd name="T16" fmla="*/ 29 w 45"/>
                <a:gd name="T17" fmla="*/ 9 h 69"/>
                <a:gd name="T18" fmla="*/ 29 w 45"/>
                <a:gd name="T19" fmla="*/ 9 h 69"/>
                <a:gd name="T20" fmla="*/ 29 w 45"/>
                <a:gd name="T21" fmla="*/ 6 h 69"/>
                <a:gd name="T22" fmla="*/ 29 w 45"/>
                <a:gd name="T23" fmla="*/ 6 h 69"/>
                <a:gd name="T24" fmla="*/ 27 w 45"/>
                <a:gd name="T25" fmla="*/ 4 h 69"/>
                <a:gd name="T26" fmla="*/ 22 w 45"/>
                <a:gd name="T27" fmla="*/ 0 h 69"/>
                <a:gd name="T28" fmla="*/ 18 w 45"/>
                <a:gd name="T29" fmla="*/ 0 h 69"/>
                <a:gd name="T30" fmla="*/ 13 w 45"/>
                <a:gd name="T31" fmla="*/ 0 h 69"/>
                <a:gd name="T32" fmla="*/ 9 w 45"/>
                <a:gd name="T33" fmla="*/ 2 h 69"/>
                <a:gd name="T34" fmla="*/ 4 w 45"/>
                <a:gd name="T35" fmla="*/ 6 h 69"/>
                <a:gd name="T36" fmla="*/ 4 w 45"/>
                <a:gd name="T37" fmla="*/ 9 h 69"/>
                <a:gd name="T38" fmla="*/ 4 w 45"/>
                <a:gd name="T39" fmla="*/ 13 h 69"/>
                <a:gd name="T40" fmla="*/ 2 w 45"/>
                <a:gd name="T41" fmla="*/ 18 h 69"/>
                <a:gd name="T42" fmla="*/ 2 w 45"/>
                <a:gd name="T43" fmla="*/ 22 h 69"/>
                <a:gd name="T44" fmla="*/ 0 w 45"/>
                <a:gd name="T45" fmla="*/ 24 h 69"/>
                <a:gd name="T46" fmla="*/ 0 w 45"/>
                <a:gd name="T47" fmla="*/ 29 h 69"/>
                <a:gd name="T48" fmla="*/ 2 w 45"/>
                <a:gd name="T49" fmla="*/ 33 h 69"/>
                <a:gd name="T50" fmla="*/ 4 w 45"/>
                <a:gd name="T51" fmla="*/ 38 h 69"/>
                <a:gd name="T52" fmla="*/ 6 w 45"/>
                <a:gd name="T53" fmla="*/ 47 h 69"/>
                <a:gd name="T54" fmla="*/ 9 w 45"/>
                <a:gd name="T55" fmla="*/ 58 h 69"/>
                <a:gd name="T56" fmla="*/ 13 w 45"/>
                <a:gd name="T57" fmla="*/ 69 h 69"/>
                <a:gd name="T58" fmla="*/ 20 w 45"/>
                <a:gd name="T59" fmla="*/ 65 h 69"/>
                <a:gd name="T60" fmla="*/ 24 w 45"/>
                <a:gd name="T61" fmla="*/ 62 h 69"/>
                <a:gd name="T62" fmla="*/ 27 w 45"/>
                <a:gd name="T63" fmla="*/ 60 h 69"/>
                <a:gd name="T64" fmla="*/ 31 w 45"/>
                <a:gd name="T65" fmla="*/ 56 h 69"/>
                <a:gd name="T66" fmla="*/ 33 w 45"/>
                <a:gd name="T67" fmla="*/ 56 h 69"/>
                <a:gd name="T68" fmla="*/ 36 w 45"/>
                <a:gd name="T69" fmla="*/ 53 h 69"/>
                <a:gd name="T70" fmla="*/ 38 w 45"/>
                <a:gd name="T71" fmla="*/ 49 h 69"/>
                <a:gd name="T72" fmla="*/ 45 w 45"/>
                <a:gd name="T73" fmla="*/ 4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" h="69">
                  <a:moveTo>
                    <a:pt x="45" y="44"/>
                  </a:moveTo>
                  <a:lnTo>
                    <a:pt x="40" y="40"/>
                  </a:lnTo>
                  <a:lnTo>
                    <a:pt x="38" y="35"/>
                  </a:lnTo>
                  <a:lnTo>
                    <a:pt x="36" y="29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33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4" y="6"/>
                  </a:lnTo>
                  <a:lnTo>
                    <a:pt x="4" y="9"/>
                  </a:lnTo>
                  <a:lnTo>
                    <a:pt x="4" y="13"/>
                  </a:lnTo>
                  <a:lnTo>
                    <a:pt x="2" y="18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2" y="33"/>
                  </a:lnTo>
                  <a:lnTo>
                    <a:pt x="4" y="38"/>
                  </a:lnTo>
                  <a:lnTo>
                    <a:pt x="6" y="47"/>
                  </a:lnTo>
                  <a:lnTo>
                    <a:pt x="9" y="58"/>
                  </a:lnTo>
                  <a:lnTo>
                    <a:pt x="13" y="69"/>
                  </a:lnTo>
                  <a:lnTo>
                    <a:pt x="20" y="65"/>
                  </a:lnTo>
                  <a:lnTo>
                    <a:pt x="24" y="62"/>
                  </a:lnTo>
                  <a:lnTo>
                    <a:pt x="27" y="60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36" y="53"/>
                  </a:lnTo>
                  <a:lnTo>
                    <a:pt x="38" y="49"/>
                  </a:lnTo>
                  <a:lnTo>
                    <a:pt x="45" y="4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67" name="Freeform 279"/>
            <p:cNvSpPr>
              <a:spLocks/>
            </p:cNvSpPr>
            <p:nvPr/>
          </p:nvSpPr>
          <p:spPr bwMode="auto">
            <a:xfrm>
              <a:off x="4267200" y="1655762"/>
              <a:ext cx="63500" cy="85725"/>
            </a:xfrm>
            <a:custGeom>
              <a:avLst/>
              <a:gdLst>
                <a:gd name="T0" fmla="*/ 36 w 40"/>
                <a:gd name="T1" fmla="*/ 54 h 54"/>
                <a:gd name="T2" fmla="*/ 38 w 40"/>
                <a:gd name="T3" fmla="*/ 49 h 54"/>
                <a:gd name="T4" fmla="*/ 38 w 40"/>
                <a:gd name="T5" fmla="*/ 47 h 54"/>
                <a:gd name="T6" fmla="*/ 38 w 40"/>
                <a:gd name="T7" fmla="*/ 42 h 54"/>
                <a:gd name="T8" fmla="*/ 38 w 40"/>
                <a:gd name="T9" fmla="*/ 40 h 54"/>
                <a:gd name="T10" fmla="*/ 38 w 40"/>
                <a:gd name="T11" fmla="*/ 36 h 54"/>
                <a:gd name="T12" fmla="*/ 40 w 40"/>
                <a:gd name="T13" fmla="*/ 29 h 54"/>
                <a:gd name="T14" fmla="*/ 40 w 40"/>
                <a:gd name="T15" fmla="*/ 24 h 54"/>
                <a:gd name="T16" fmla="*/ 38 w 40"/>
                <a:gd name="T17" fmla="*/ 22 h 54"/>
                <a:gd name="T18" fmla="*/ 34 w 40"/>
                <a:gd name="T19" fmla="*/ 20 h 54"/>
                <a:gd name="T20" fmla="*/ 32 w 40"/>
                <a:gd name="T21" fmla="*/ 18 h 54"/>
                <a:gd name="T22" fmla="*/ 27 w 40"/>
                <a:gd name="T23" fmla="*/ 18 h 54"/>
                <a:gd name="T24" fmla="*/ 23 w 40"/>
                <a:gd name="T25" fmla="*/ 15 h 54"/>
                <a:gd name="T26" fmla="*/ 16 w 40"/>
                <a:gd name="T27" fmla="*/ 11 h 54"/>
                <a:gd name="T28" fmla="*/ 11 w 40"/>
                <a:gd name="T29" fmla="*/ 6 h 54"/>
                <a:gd name="T30" fmla="*/ 7 w 40"/>
                <a:gd name="T31" fmla="*/ 4 h 54"/>
                <a:gd name="T32" fmla="*/ 5 w 40"/>
                <a:gd name="T33" fmla="*/ 2 h 54"/>
                <a:gd name="T34" fmla="*/ 5 w 40"/>
                <a:gd name="T35" fmla="*/ 0 h 54"/>
                <a:gd name="T36" fmla="*/ 2 w 40"/>
                <a:gd name="T37" fmla="*/ 2 h 54"/>
                <a:gd name="T38" fmla="*/ 2 w 40"/>
                <a:gd name="T39" fmla="*/ 2 h 54"/>
                <a:gd name="T40" fmla="*/ 2 w 40"/>
                <a:gd name="T41" fmla="*/ 4 h 54"/>
                <a:gd name="T42" fmla="*/ 2 w 40"/>
                <a:gd name="T43" fmla="*/ 4 h 54"/>
                <a:gd name="T44" fmla="*/ 0 w 40"/>
                <a:gd name="T45" fmla="*/ 6 h 54"/>
                <a:gd name="T46" fmla="*/ 36 w 40"/>
                <a:gd name="T4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54">
                  <a:moveTo>
                    <a:pt x="36" y="54"/>
                  </a:moveTo>
                  <a:lnTo>
                    <a:pt x="38" y="49"/>
                  </a:lnTo>
                  <a:lnTo>
                    <a:pt x="38" y="47"/>
                  </a:lnTo>
                  <a:lnTo>
                    <a:pt x="38" y="42"/>
                  </a:lnTo>
                  <a:lnTo>
                    <a:pt x="38" y="40"/>
                  </a:lnTo>
                  <a:lnTo>
                    <a:pt x="38" y="36"/>
                  </a:lnTo>
                  <a:lnTo>
                    <a:pt x="40" y="29"/>
                  </a:lnTo>
                  <a:lnTo>
                    <a:pt x="40" y="24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2" y="18"/>
                  </a:lnTo>
                  <a:lnTo>
                    <a:pt x="27" y="18"/>
                  </a:lnTo>
                  <a:lnTo>
                    <a:pt x="23" y="15"/>
                  </a:lnTo>
                  <a:lnTo>
                    <a:pt x="16" y="11"/>
                  </a:lnTo>
                  <a:lnTo>
                    <a:pt x="11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36" y="5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68" name="Freeform 280"/>
            <p:cNvSpPr>
              <a:spLocks/>
            </p:cNvSpPr>
            <p:nvPr/>
          </p:nvSpPr>
          <p:spPr bwMode="auto">
            <a:xfrm>
              <a:off x="4267200" y="1655762"/>
              <a:ext cx="63500" cy="85725"/>
            </a:xfrm>
            <a:custGeom>
              <a:avLst/>
              <a:gdLst>
                <a:gd name="T0" fmla="*/ 36 w 40"/>
                <a:gd name="T1" fmla="*/ 54 h 54"/>
                <a:gd name="T2" fmla="*/ 38 w 40"/>
                <a:gd name="T3" fmla="*/ 49 h 54"/>
                <a:gd name="T4" fmla="*/ 38 w 40"/>
                <a:gd name="T5" fmla="*/ 47 h 54"/>
                <a:gd name="T6" fmla="*/ 38 w 40"/>
                <a:gd name="T7" fmla="*/ 42 h 54"/>
                <a:gd name="T8" fmla="*/ 38 w 40"/>
                <a:gd name="T9" fmla="*/ 40 h 54"/>
                <a:gd name="T10" fmla="*/ 38 w 40"/>
                <a:gd name="T11" fmla="*/ 36 h 54"/>
                <a:gd name="T12" fmla="*/ 40 w 40"/>
                <a:gd name="T13" fmla="*/ 29 h 54"/>
                <a:gd name="T14" fmla="*/ 40 w 40"/>
                <a:gd name="T15" fmla="*/ 24 h 54"/>
                <a:gd name="T16" fmla="*/ 38 w 40"/>
                <a:gd name="T17" fmla="*/ 22 h 54"/>
                <a:gd name="T18" fmla="*/ 34 w 40"/>
                <a:gd name="T19" fmla="*/ 20 h 54"/>
                <a:gd name="T20" fmla="*/ 32 w 40"/>
                <a:gd name="T21" fmla="*/ 18 h 54"/>
                <a:gd name="T22" fmla="*/ 27 w 40"/>
                <a:gd name="T23" fmla="*/ 18 h 54"/>
                <a:gd name="T24" fmla="*/ 23 w 40"/>
                <a:gd name="T25" fmla="*/ 15 h 54"/>
                <a:gd name="T26" fmla="*/ 16 w 40"/>
                <a:gd name="T27" fmla="*/ 11 h 54"/>
                <a:gd name="T28" fmla="*/ 11 w 40"/>
                <a:gd name="T29" fmla="*/ 6 h 54"/>
                <a:gd name="T30" fmla="*/ 7 w 40"/>
                <a:gd name="T31" fmla="*/ 4 h 54"/>
                <a:gd name="T32" fmla="*/ 5 w 40"/>
                <a:gd name="T33" fmla="*/ 2 h 54"/>
                <a:gd name="T34" fmla="*/ 5 w 40"/>
                <a:gd name="T35" fmla="*/ 0 h 54"/>
                <a:gd name="T36" fmla="*/ 2 w 40"/>
                <a:gd name="T37" fmla="*/ 2 h 54"/>
                <a:gd name="T38" fmla="*/ 2 w 40"/>
                <a:gd name="T39" fmla="*/ 2 h 54"/>
                <a:gd name="T40" fmla="*/ 2 w 40"/>
                <a:gd name="T41" fmla="*/ 4 h 54"/>
                <a:gd name="T42" fmla="*/ 2 w 40"/>
                <a:gd name="T43" fmla="*/ 4 h 54"/>
                <a:gd name="T44" fmla="*/ 0 w 40"/>
                <a:gd name="T45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54">
                  <a:moveTo>
                    <a:pt x="36" y="54"/>
                  </a:moveTo>
                  <a:lnTo>
                    <a:pt x="38" y="49"/>
                  </a:lnTo>
                  <a:lnTo>
                    <a:pt x="38" y="47"/>
                  </a:lnTo>
                  <a:lnTo>
                    <a:pt x="38" y="42"/>
                  </a:lnTo>
                  <a:lnTo>
                    <a:pt x="38" y="40"/>
                  </a:lnTo>
                  <a:lnTo>
                    <a:pt x="38" y="36"/>
                  </a:lnTo>
                  <a:lnTo>
                    <a:pt x="40" y="29"/>
                  </a:lnTo>
                  <a:lnTo>
                    <a:pt x="40" y="24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2" y="18"/>
                  </a:lnTo>
                  <a:lnTo>
                    <a:pt x="27" y="18"/>
                  </a:lnTo>
                  <a:lnTo>
                    <a:pt x="23" y="15"/>
                  </a:lnTo>
                  <a:lnTo>
                    <a:pt x="16" y="11"/>
                  </a:lnTo>
                  <a:lnTo>
                    <a:pt x="11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69" name="Freeform 281"/>
            <p:cNvSpPr>
              <a:spLocks/>
            </p:cNvSpPr>
            <p:nvPr/>
          </p:nvSpPr>
          <p:spPr bwMode="auto">
            <a:xfrm>
              <a:off x="3932238" y="1604962"/>
              <a:ext cx="392113" cy="352425"/>
            </a:xfrm>
            <a:custGeom>
              <a:avLst/>
              <a:gdLst>
                <a:gd name="T0" fmla="*/ 207 w 247"/>
                <a:gd name="T1" fmla="*/ 38 h 222"/>
                <a:gd name="T2" fmla="*/ 191 w 247"/>
                <a:gd name="T3" fmla="*/ 32 h 222"/>
                <a:gd name="T4" fmla="*/ 184 w 247"/>
                <a:gd name="T5" fmla="*/ 25 h 222"/>
                <a:gd name="T6" fmla="*/ 162 w 247"/>
                <a:gd name="T7" fmla="*/ 12 h 222"/>
                <a:gd name="T8" fmla="*/ 139 w 247"/>
                <a:gd name="T9" fmla="*/ 0 h 222"/>
                <a:gd name="T10" fmla="*/ 124 w 247"/>
                <a:gd name="T11" fmla="*/ 18 h 222"/>
                <a:gd name="T12" fmla="*/ 124 w 247"/>
                <a:gd name="T13" fmla="*/ 23 h 222"/>
                <a:gd name="T14" fmla="*/ 117 w 247"/>
                <a:gd name="T15" fmla="*/ 36 h 222"/>
                <a:gd name="T16" fmla="*/ 81 w 247"/>
                <a:gd name="T17" fmla="*/ 50 h 222"/>
                <a:gd name="T18" fmla="*/ 65 w 247"/>
                <a:gd name="T19" fmla="*/ 52 h 222"/>
                <a:gd name="T20" fmla="*/ 54 w 247"/>
                <a:gd name="T21" fmla="*/ 61 h 222"/>
                <a:gd name="T22" fmla="*/ 38 w 247"/>
                <a:gd name="T23" fmla="*/ 68 h 222"/>
                <a:gd name="T24" fmla="*/ 25 w 247"/>
                <a:gd name="T25" fmla="*/ 68 h 222"/>
                <a:gd name="T26" fmla="*/ 12 w 247"/>
                <a:gd name="T27" fmla="*/ 63 h 222"/>
                <a:gd name="T28" fmla="*/ 3 w 247"/>
                <a:gd name="T29" fmla="*/ 61 h 222"/>
                <a:gd name="T30" fmla="*/ 0 w 247"/>
                <a:gd name="T31" fmla="*/ 77 h 222"/>
                <a:gd name="T32" fmla="*/ 9 w 247"/>
                <a:gd name="T33" fmla="*/ 88 h 222"/>
                <a:gd name="T34" fmla="*/ 32 w 247"/>
                <a:gd name="T35" fmla="*/ 99 h 222"/>
                <a:gd name="T36" fmla="*/ 59 w 247"/>
                <a:gd name="T37" fmla="*/ 115 h 222"/>
                <a:gd name="T38" fmla="*/ 65 w 247"/>
                <a:gd name="T39" fmla="*/ 133 h 222"/>
                <a:gd name="T40" fmla="*/ 65 w 247"/>
                <a:gd name="T41" fmla="*/ 153 h 222"/>
                <a:gd name="T42" fmla="*/ 68 w 247"/>
                <a:gd name="T43" fmla="*/ 164 h 222"/>
                <a:gd name="T44" fmla="*/ 61 w 247"/>
                <a:gd name="T45" fmla="*/ 184 h 222"/>
                <a:gd name="T46" fmla="*/ 52 w 247"/>
                <a:gd name="T47" fmla="*/ 195 h 222"/>
                <a:gd name="T48" fmla="*/ 54 w 247"/>
                <a:gd name="T49" fmla="*/ 198 h 222"/>
                <a:gd name="T50" fmla="*/ 70 w 247"/>
                <a:gd name="T51" fmla="*/ 209 h 222"/>
                <a:gd name="T52" fmla="*/ 110 w 247"/>
                <a:gd name="T53" fmla="*/ 220 h 222"/>
                <a:gd name="T54" fmla="*/ 148 w 247"/>
                <a:gd name="T55" fmla="*/ 222 h 222"/>
                <a:gd name="T56" fmla="*/ 157 w 247"/>
                <a:gd name="T57" fmla="*/ 202 h 222"/>
                <a:gd name="T58" fmla="*/ 169 w 247"/>
                <a:gd name="T59" fmla="*/ 195 h 222"/>
                <a:gd name="T60" fmla="*/ 184 w 247"/>
                <a:gd name="T61" fmla="*/ 191 h 222"/>
                <a:gd name="T62" fmla="*/ 195 w 247"/>
                <a:gd name="T63" fmla="*/ 200 h 222"/>
                <a:gd name="T64" fmla="*/ 207 w 247"/>
                <a:gd name="T65" fmla="*/ 204 h 222"/>
                <a:gd name="T66" fmla="*/ 227 w 247"/>
                <a:gd name="T67" fmla="*/ 200 h 222"/>
                <a:gd name="T68" fmla="*/ 231 w 247"/>
                <a:gd name="T69" fmla="*/ 171 h 222"/>
                <a:gd name="T70" fmla="*/ 236 w 247"/>
                <a:gd name="T71" fmla="*/ 153 h 222"/>
                <a:gd name="T72" fmla="*/ 234 w 247"/>
                <a:gd name="T73" fmla="*/ 139 h 222"/>
                <a:gd name="T74" fmla="*/ 225 w 247"/>
                <a:gd name="T75" fmla="*/ 135 h 222"/>
                <a:gd name="T76" fmla="*/ 213 w 247"/>
                <a:gd name="T77" fmla="*/ 119 h 222"/>
                <a:gd name="T78" fmla="*/ 209 w 247"/>
                <a:gd name="T79" fmla="*/ 106 h 222"/>
                <a:gd name="T80" fmla="*/ 213 w 247"/>
                <a:gd name="T81" fmla="*/ 108 h 222"/>
                <a:gd name="T82" fmla="*/ 222 w 247"/>
                <a:gd name="T83" fmla="*/ 112 h 222"/>
                <a:gd name="T84" fmla="*/ 236 w 247"/>
                <a:gd name="T85" fmla="*/ 108 h 222"/>
                <a:gd name="T86" fmla="*/ 245 w 247"/>
                <a:gd name="T87" fmla="*/ 92 h 222"/>
                <a:gd name="T88" fmla="*/ 211 w 247"/>
                <a:gd name="T89" fmla="*/ 3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7" h="222">
                  <a:moveTo>
                    <a:pt x="211" y="38"/>
                  </a:moveTo>
                  <a:lnTo>
                    <a:pt x="209" y="38"/>
                  </a:lnTo>
                  <a:lnTo>
                    <a:pt x="207" y="38"/>
                  </a:lnTo>
                  <a:lnTo>
                    <a:pt x="200" y="38"/>
                  </a:lnTo>
                  <a:lnTo>
                    <a:pt x="195" y="36"/>
                  </a:lnTo>
                  <a:lnTo>
                    <a:pt x="191" y="32"/>
                  </a:lnTo>
                  <a:lnTo>
                    <a:pt x="189" y="30"/>
                  </a:lnTo>
                  <a:lnTo>
                    <a:pt x="186" y="25"/>
                  </a:lnTo>
                  <a:lnTo>
                    <a:pt x="184" y="25"/>
                  </a:lnTo>
                  <a:lnTo>
                    <a:pt x="182" y="23"/>
                  </a:lnTo>
                  <a:lnTo>
                    <a:pt x="173" y="18"/>
                  </a:lnTo>
                  <a:lnTo>
                    <a:pt x="162" y="12"/>
                  </a:lnTo>
                  <a:lnTo>
                    <a:pt x="148" y="7"/>
                  </a:lnTo>
                  <a:lnTo>
                    <a:pt x="144" y="3"/>
                  </a:lnTo>
                  <a:lnTo>
                    <a:pt x="139" y="0"/>
                  </a:lnTo>
                  <a:lnTo>
                    <a:pt x="135" y="3"/>
                  </a:lnTo>
                  <a:lnTo>
                    <a:pt x="135" y="3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4" y="21"/>
                  </a:lnTo>
                  <a:lnTo>
                    <a:pt x="124" y="23"/>
                  </a:lnTo>
                  <a:lnTo>
                    <a:pt x="124" y="27"/>
                  </a:lnTo>
                  <a:lnTo>
                    <a:pt x="121" y="32"/>
                  </a:lnTo>
                  <a:lnTo>
                    <a:pt x="117" y="36"/>
                  </a:lnTo>
                  <a:lnTo>
                    <a:pt x="108" y="38"/>
                  </a:lnTo>
                  <a:lnTo>
                    <a:pt x="92" y="45"/>
                  </a:lnTo>
                  <a:lnTo>
                    <a:pt x="81" y="50"/>
                  </a:lnTo>
                  <a:lnTo>
                    <a:pt x="72" y="50"/>
                  </a:lnTo>
                  <a:lnTo>
                    <a:pt x="68" y="50"/>
                  </a:lnTo>
                  <a:lnTo>
                    <a:pt x="65" y="52"/>
                  </a:lnTo>
                  <a:lnTo>
                    <a:pt x="63" y="54"/>
                  </a:lnTo>
                  <a:lnTo>
                    <a:pt x="59" y="56"/>
                  </a:lnTo>
                  <a:lnTo>
                    <a:pt x="54" y="61"/>
                  </a:lnTo>
                  <a:lnTo>
                    <a:pt x="50" y="65"/>
                  </a:lnTo>
                  <a:lnTo>
                    <a:pt x="43" y="68"/>
                  </a:lnTo>
                  <a:lnTo>
                    <a:pt x="38" y="68"/>
                  </a:lnTo>
                  <a:lnTo>
                    <a:pt x="34" y="68"/>
                  </a:lnTo>
                  <a:lnTo>
                    <a:pt x="29" y="68"/>
                  </a:lnTo>
                  <a:lnTo>
                    <a:pt x="25" y="68"/>
                  </a:lnTo>
                  <a:lnTo>
                    <a:pt x="21" y="65"/>
                  </a:lnTo>
                  <a:lnTo>
                    <a:pt x="16" y="63"/>
                  </a:lnTo>
                  <a:lnTo>
                    <a:pt x="12" y="63"/>
                  </a:lnTo>
                  <a:lnTo>
                    <a:pt x="9" y="61"/>
                  </a:lnTo>
                  <a:lnTo>
                    <a:pt x="5" y="61"/>
                  </a:lnTo>
                  <a:lnTo>
                    <a:pt x="3" y="61"/>
                  </a:lnTo>
                  <a:lnTo>
                    <a:pt x="0" y="63"/>
                  </a:lnTo>
                  <a:lnTo>
                    <a:pt x="0" y="68"/>
                  </a:lnTo>
                  <a:lnTo>
                    <a:pt x="0" y="77"/>
                  </a:lnTo>
                  <a:lnTo>
                    <a:pt x="3" y="81"/>
                  </a:lnTo>
                  <a:lnTo>
                    <a:pt x="5" y="86"/>
                  </a:lnTo>
                  <a:lnTo>
                    <a:pt x="9" y="88"/>
                  </a:lnTo>
                  <a:lnTo>
                    <a:pt x="14" y="90"/>
                  </a:lnTo>
                  <a:lnTo>
                    <a:pt x="18" y="95"/>
                  </a:lnTo>
                  <a:lnTo>
                    <a:pt x="32" y="99"/>
                  </a:lnTo>
                  <a:lnTo>
                    <a:pt x="45" y="101"/>
                  </a:lnTo>
                  <a:lnTo>
                    <a:pt x="54" y="108"/>
                  </a:lnTo>
                  <a:lnTo>
                    <a:pt x="59" y="115"/>
                  </a:lnTo>
                  <a:lnTo>
                    <a:pt x="61" y="119"/>
                  </a:lnTo>
                  <a:lnTo>
                    <a:pt x="63" y="124"/>
                  </a:lnTo>
                  <a:lnTo>
                    <a:pt x="65" y="133"/>
                  </a:lnTo>
                  <a:lnTo>
                    <a:pt x="65" y="142"/>
                  </a:lnTo>
                  <a:lnTo>
                    <a:pt x="65" y="148"/>
                  </a:lnTo>
                  <a:lnTo>
                    <a:pt x="65" y="153"/>
                  </a:lnTo>
                  <a:lnTo>
                    <a:pt x="68" y="157"/>
                  </a:lnTo>
                  <a:lnTo>
                    <a:pt x="68" y="160"/>
                  </a:lnTo>
                  <a:lnTo>
                    <a:pt x="68" y="164"/>
                  </a:lnTo>
                  <a:lnTo>
                    <a:pt x="65" y="171"/>
                  </a:lnTo>
                  <a:lnTo>
                    <a:pt x="63" y="177"/>
                  </a:lnTo>
                  <a:lnTo>
                    <a:pt x="61" y="184"/>
                  </a:lnTo>
                  <a:lnTo>
                    <a:pt x="56" y="189"/>
                  </a:lnTo>
                  <a:lnTo>
                    <a:pt x="54" y="193"/>
                  </a:lnTo>
                  <a:lnTo>
                    <a:pt x="52" y="195"/>
                  </a:lnTo>
                  <a:lnTo>
                    <a:pt x="52" y="195"/>
                  </a:lnTo>
                  <a:lnTo>
                    <a:pt x="52" y="195"/>
                  </a:lnTo>
                  <a:lnTo>
                    <a:pt x="54" y="198"/>
                  </a:lnTo>
                  <a:lnTo>
                    <a:pt x="56" y="202"/>
                  </a:lnTo>
                  <a:lnTo>
                    <a:pt x="63" y="204"/>
                  </a:lnTo>
                  <a:lnTo>
                    <a:pt x="70" y="209"/>
                  </a:lnTo>
                  <a:lnTo>
                    <a:pt x="86" y="216"/>
                  </a:lnTo>
                  <a:lnTo>
                    <a:pt x="101" y="220"/>
                  </a:lnTo>
                  <a:lnTo>
                    <a:pt x="110" y="220"/>
                  </a:lnTo>
                  <a:lnTo>
                    <a:pt x="119" y="220"/>
                  </a:lnTo>
                  <a:lnTo>
                    <a:pt x="135" y="222"/>
                  </a:lnTo>
                  <a:lnTo>
                    <a:pt x="148" y="222"/>
                  </a:lnTo>
                  <a:lnTo>
                    <a:pt x="155" y="222"/>
                  </a:lnTo>
                  <a:lnTo>
                    <a:pt x="155" y="202"/>
                  </a:lnTo>
                  <a:lnTo>
                    <a:pt x="157" y="202"/>
                  </a:lnTo>
                  <a:lnTo>
                    <a:pt x="160" y="200"/>
                  </a:lnTo>
                  <a:lnTo>
                    <a:pt x="164" y="198"/>
                  </a:lnTo>
                  <a:lnTo>
                    <a:pt x="169" y="195"/>
                  </a:lnTo>
                  <a:lnTo>
                    <a:pt x="175" y="193"/>
                  </a:lnTo>
                  <a:lnTo>
                    <a:pt x="180" y="191"/>
                  </a:lnTo>
                  <a:lnTo>
                    <a:pt x="184" y="191"/>
                  </a:lnTo>
                  <a:lnTo>
                    <a:pt x="189" y="193"/>
                  </a:lnTo>
                  <a:lnTo>
                    <a:pt x="193" y="195"/>
                  </a:lnTo>
                  <a:lnTo>
                    <a:pt x="195" y="200"/>
                  </a:lnTo>
                  <a:lnTo>
                    <a:pt x="198" y="202"/>
                  </a:lnTo>
                  <a:lnTo>
                    <a:pt x="202" y="202"/>
                  </a:lnTo>
                  <a:lnTo>
                    <a:pt x="207" y="204"/>
                  </a:lnTo>
                  <a:lnTo>
                    <a:pt x="213" y="202"/>
                  </a:lnTo>
                  <a:lnTo>
                    <a:pt x="220" y="202"/>
                  </a:lnTo>
                  <a:lnTo>
                    <a:pt x="227" y="200"/>
                  </a:lnTo>
                  <a:lnTo>
                    <a:pt x="227" y="191"/>
                  </a:lnTo>
                  <a:lnTo>
                    <a:pt x="229" y="182"/>
                  </a:lnTo>
                  <a:lnTo>
                    <a:pt x="231" y="171"/>
                  </a:lnTo>
                  <a:lnTo>
                    <a:pt x="231" y="164"/>
                  </a:lnTo>
                  <a:lnTo>
                    <a:pt x="234" y="157"/>
                  </a:lnTo>
                  <a:lnTo>
                    <a:pt x="236" y="153"/>
                  </a:lnTo>
                  <a:lnTo>
                    <a:pt x="236" y="146"/>
                  </a:lnTo>
                  <a:lnTo>
                    <a:pt x="234" y="142"/>
                  </a:lnTo>
                  <a:lnTo>
                    <a:pt x="234" y="139"/>
                  </a:lnTo>
                  <a:lnTo>
                    <a:pt x="231" y="139"/>
                  </a:lnTo>
                  <a:lnTo>
                    <a:pt x="227" y="137"/>
                  </a:lnTo>
                  <a:lnTo>
                    <a:pt x="225" y="135"/>
                  </a:lnTo>
                  <a:lnTo>
                    <a:pt x="222" y="133"/>
                  </a:lnTo>
                  <a:lnTo>
                    <a:pt x="218" y="128"/>
                  </a:lnTo>
                  <a:lnTo>
                    <a:pt x="213" y="119"/>
                  </a:lnTo>
                  <a:lnTo>
                    <a:pt x="211" y="112"/>
                  </a:lnTo>
                  <a:lnTo>
                    <a:pt x="211" y="108"/>
                  </a:lnTo>
                  <a:lnTo>
                    <a:pt x="209" y="106"/>
                  </a:lnTo>
                  <a:lnTo>
                    <a:pt x="211" y="106"/>
                  </a:lnTo>
                  <a:lnTo>
                    <a:pt x="211" y="106"/>
                  </a:lnTo>
                  <a:lnTo>
                    <a:pt x="213" y="108"/>
                  </a:lnTo>
                  <a:lnTo>
                    <a:pt x="216" y="110"/>
                  </a:lnTo>
                  <a:lnTo>
                    <a:pt x="218" y="112"/>
                  </a:lnTo>
                  <a:lnTo>
                    <a:pt x="222" y="112"/>
                  </a:lnTo>
                  <a:lnTo>
                    <a:pt x="225" y="112"/>
                  </a:lnTo>
                  <a:lnTo>
                    <a:pt x="229" y="112"/>
                  </a:lnTo>
                  <a:lnTo>
                    <a:pt x="236" y="108"/>
                  </a:lnTo>
                  <a:lnTo>
                    <a:pt x="240" y="104"/>
                  </a:lnTo>
                  <a:lnTo>
                    <a:pt x="243" y="99"/>
                  </a:lnTo>
                  <a:lnTo>
                    <a:pt x="245" y="92"/>
                  </a:lnTo>
                  <a:lnTo>
                    <a:pt x="247" y="86"/>
                  </a:lnTo>
                  <a:lnTo>
                    <a:pt x="247" y="86"/>
                  </a:lnTo>
                  <a:lnTo>
                    <a:pt x="211" y="3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70" name="Freeform 282"/>
            <p:cNvSpPr>
              <a:spLocks/>
            </p:cNvSpPr>
            <p:nvPr/>
          </p:nvSpPr>
          <p:spPr bwMode="auto">
            <a:xfrm>
              <a:off x="3932238" y="1604962"/>
              <a:ext cx="392113" cy="352425"/>
            </a:xfrm>
            <a:custGeom>
              <a:avLst/>
              <a:gdLst>
                <a:gd name="T0" fmla="*/ 207 w 247"/>
                <a:gd name="T1" fmla="*/ 38 h 222"/>
                <a:gd name="T2" fmla="*/ 191 w 247"/>
                <a:gd name="T3" fmla="*/ 32 h 222"/>
                <a:gd name="T4" fmla="*/ 184 w 247"/>
                <a:gd name="T5" fmla="*/ 25 h 222"/>
                <a:gd name="T6" fmla="*/ 162 w 247"/>
                <a:gd name="T7" fmla="*/ 12 h 222"/>
                <a:gd name="T8" fmla="*/ 139 w 247"/>
                <a:gd name="T9" fmla="*/ 0 h 222"/>
                <a:gd name="T10" fmla="*/ 124 w 247"/>
                <a:gd name="T11" fmla="*/ 18 h 222"/>
                <a:gd name="T12" fmla="*/ 124 w 247"/>
                <a:gd name="T13" fmla="*/ 23 h 222"/>
                <a:gd name="T14" fmla="*/ 117 w 247"/>
                <a:gd name="T15" fmla="*/ 36 h 222"/>
                <a:gd name="T16" fmla="*/ 81 w 247"/>
                <a:gd name="T17" fmla="*/ 50 h 222"/>
                <a:gd name="T18" fmla="*/ 65 w 247"/>
                <a:gd name="T19" fmla="*/ 52 h 222"/>
                <a:gd name="T20" fmla="*/ 54 w 247"/>
                <a:gd name="T21" fmla="*/ 61 h 222"/>
                <a:gd name="T22" fmla="*/ 38 w 247"/>
                <a:gd name="T23" fmla="*/ 68 h 222"/>
                <a:gd name="T24" fmla="*/ 25 w 247"/>
                <a:gd name="T25" fmla="*/ 68 h 222"/>
                <a:gd name="T26" fmla="*/ 12 w 247"/>
                <a:gd name="T27" fmla="*/ 63 h 222"/>
                <a:gd name="T28" fmla="*/ 3 w 247"/>
                <a:gd name="T29" fmla="*/ 61 h 222"/>
                <a:gd name="T30" fmla="*/ 0 w 247"/>
                <a:gd name="T31" fmla="*/ 77 h 222"/>
                <a:gd name="T32" fmla="*/ 9 w 247"/>
                <a:gd name="T33" fmla="*/ 88 h 222"/>
                <a:gd name="T34" fmla="*/ 32 w 247"/>
                <a:gd name="T35" fmla="*/ 99 h 222"/>
                <a:gd name="T36" fmla="*/ 59 w 247"/>
                <a:gd name="T37" fmla="*/ 115 h 222"/>
                <a:gd name="T38" fmla="*/ 65 w 247"/>
                <a:gd name="T39" fmla="*/ 133 h 222"/>
                <a:gd name="T40" fmla="*/ 65 w 247"/>
                <a:gd name="T41" fmla="*/ 153 h 222"/>
                <a:gd name="T42" fmla="*/ 68 w 247"/>
                <a:gd name="T43" fmla="*/ 164 h 222"/>
                <a:gd name="T44" fmla="*/ 61 w 247"/>
                <a:gd name="T45" fmla="*/ 184 h 222"/>
                <a:gd name="T46" fmla="*/ 52 w 247"/>
                <a:gd name="T47" fmla="*/ 195 h 222"/>
                <a:gd name="T48" fmla="*/ 54 w 247"/>
                <a:gd name="T49" fmla="*/ 198 h 222"/>
                <a:gd name="T50" fmla="*/ 70 w 247"/>
                <a:gd name="T51" fmla="*/ 209 h 222"/>
                <a:gd name="T52" fmla="*/ 110 w 247"/>
                <a:gd name="T53" fmla="*/ 220 h 222"/>
                <a:gd name="T54" fmla="*/ 148 w 247"/>
                <a:gd name="T55" fmla="*/ 222 h 222"/>
                <a:gd name="T56" fmla="*/ 157 w 247"/>
                <a:gd name="T57" fmla="*/ 202 h 222"/>
                <a:gd name="T58" fmla="*/ 169 w 247"/>
                <a:gd name="T59" fmla="*/ 195 h 222"/>
                <a:gd name="T60" fmla="*/ 184 w 247"/>
                <a:gd name="T61" fmla="*/ 191 h 222"/>
                <a:gd name="T62" fmla="*/ 195 w 247"/>
                <a:gd name="T63" fmla="*/ 200 h 222"/>
                <a:gd name="T64" fmla="*/ 207 w 247"/>
                <a:gd name="T65" fmla="*/ 204 h 222"/>
                <a:gd name="T66" fmla="*/ 227 w 247"/>
                <a:gd name="T67" fmla="*/ 200 h 222"/>
                <a:gd name="T68" fmla="*/ 231 w 247"/>
                <a:gd name="T69" fmla="*/ 171 h 222"/>
                <a:gd name="T70" fmla="*/ 236 w 247"/>
                <a:gd name="T71" fmla="*/ 153 h 222"/>
                <a:gd name="T72" fmla="*/ 234 w 247"/>
                <a:gd name="T73" fmla="*/ 139 h 222"/>
                <a:gd name="T74" fmla="*/ 225 w 247"/>
                <a:gd name="T75" fmla="*/ 135 h 222"/>
                <a:gd name="T76" fmla="*/ 213 w 247"/>
                <a:gd name="T77" fmla="*/ 119 h 222"/>
                <a:gd name="T78" fmla="*/ 209 w 247"/>
                <a:gd name="T79" fmla="*/ 106 h 222"/>
                <a:gd name="T80" fmla="*/ 213 w 247"/>
                <a:gd name="T81" fmla="*/ 108 h 222"/>
                <a:gd name="T82" fmla="*/ 222 w 247"/>
                <a:gd name="T83" fmla="*/ 112 h 222"/>
                <a:gd name="T84" fmla="*/ 236 w 247"/>
                <a:gd name="T85" fmla="*/ 108 h 222"/>
                <a:gd name="T86" fmla="*/ 245 w 247"/>
                <a:gd name="T87" fmla="*/ 9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7" h="222">
                  <a:moveTo>
                    <a:pt x="211" y="38"/>
                  </a:moveTo>
                  <a:lnTo>
                    <a:pt x="209" y="38"/>
                  </a:lnTo>
                  <a:lnTo>
                    <a:pt x="207" y="38"/>
                  </a:lnTo>
                  <a:lnTo>
                    <a:pt x="200" y="38"/>
                  </a:lnTo>
                  <a:lnTo>
                    <a:pt x="195" y="36"/>
                  </a:lnTo>
                  <a:lnTo>
                    <a:pt x="191" y="32"/>
                  </a:lnTo>
                  <a:lnTo>
                    <a:pt x="189" y="30"/>
                  </a:lnTo>
                  <a:lnTo>
                    <a:pt x="186" y="25"/>
                  </a:lnTo>
                  <a:lnTo>
                    <a:pt x="184" y="25"/>
                  </a:lnTo>
                  <a:lnTo>
                    <a:pt x="182" y="23"/>
                  </a:lnTo>
                  <a:lnTo>
                    <a:pt x="173" y="18"/>
                  </a:lnTo>
                  <a:lnTo>
                    <a:pt x="162" y="12"/>
                  </a:lnTo>
                  <a:lnTo>
                    <a:pt x="148" y="7"/>
                  </a:lnTo>
                  <a:lnTo>
                    <a:pt x="144" y="3"/>
                  </a:lnTo>
                  <a:lnTo>
                    <a:pt x="139" y="0"/>
                  </a:lnTo>
                  <a:lnTo>
                    <a:pt x="135" y="3"/>
                  </a:lnTo>
                  <a:lnTo>
                    <a:pt x="135" y="3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4" y="21"/>
                  </a:lnTo>
                  <a:lnTo>
                    <a:pt x="124" y="23"/>
                  </a:lnTo>
                  <a:lnTo>
                    <a:pt x="124" y="27"/>
                  </a:lnTo>
                  <a:lnTo>
                    <a:pt x="121" y="32"/>
                  </a:lnTo>
                  <a:lnTo>
                    <a:pt x="117" y="36"/>
                  </a:lnTo>
                  <a:lnTo>
                    <a:pt x="108" y="38"/>
                  </a:lnTo>
                  <a:lnTo>
                    <a:pt x="92" y="45"/>
                  </a:lnTo>
                  <a:lnTo>
                    <a:pt x="81" y="50"/>
                  </a:lnTo>
                  <a:lnTo>
                    <a:pt x="72" y="50"/>
                  </a:lnTo>
                  <a:lnTo>
                    <a:pt x="68" y="50"/>
                  </a:lnTo>
                  <a:lnTo>
                    <a:pt x="65" y="52"/>
                  </a:lnTo>
                  <a:lnTo>
                    <a:pt x="63" y="54"/>
                  </a:lnTo>
                  <a:lnTo>
                    <a:pt x="59" y="56"/>
                  </a:lnTo>
                  <a:lnTo>
                    <a:pt x="54" y="61"/>
                  </a:lnTo>
                  <a:lnTo>
                    <a:pt x="50" y="65"/>
                  </a:lnTo>
                  <a:lnTo>
                    <a:pt x="43" y="68"/>
                  </a:lnTo>
                  <a:lnTo>
                    <a:pt x="38" y="68"/>
                  </a:lnTo>
                  <a:lnTo>
                    <a:pt x="34" y="68"/>
                  </a:lnTo>
                  <a:lnTo>
                    <a:pt x="29" y="68"/>
                  </a:lnTo>
                  <a:lnTo>
                    <a:pt x="25" y="68"/>
                  </a:lnTo>
                  <a:lnTo>
                    <a:pt x="21" y="65"/>
                  </a:lnTo>
                  <a:lnTo>
                    <a:pt x="16" y="63"/>
                  </a:lnTo>
                  <a:lnTo>
                    <a:pt x="12" y="63"/>
                  </a:lnTo>
                  <a:lnTo>
                    <a:pt x="9" y="61"/>
                  </a:lnTo>
                  <a:lnTo>
                    <a:pt x="5" y="61"/>
                  </a:lnTo>
                  <a:lnTo>
                    <a:pt x="3" y="61"/>
                  </a:lnTo>
                  <a:lnTo>
                    <a:pt x="0" y="63"/>
                  </a:lnTo>
                  <a:lnTo>
                    <a:pt x="0" y="68"/>
                  </a:lnTo>
                  <a:lnTo>
                    <a:pt x="0" y="77"/>
                  </a:lnTo>
                  <a:lnTo>
                    <a:pt x="3" y="81"/>
                  </a:lnTo>
                  <a:lnTo>
                    <a:pt x="5" y="86"/>
                  </a:lnTo>
                  <a:lnTo>
                    <a:pt x="9" y="88"/>
                  </a:lnTo>
                  <a:lnTo>
                    <a:pt x="14" y="90"/>
                  </a:lnTo>
                  <a:lnTo>
                    <a:pt x="18" y="95"/>
                  </a:lnTo>
                  <a:lnTo>
                    <a:pt x="32" y="99"/>
                  </a:lnTo>
                  <a:lnTo>
                    <a:pt x="45" y="101"/>
                  </a:lnTo>
                  <a:lnTo>
                    <a:pt x="54" y="108"/>
                  </a:lnTo>
                  <a:lnTo>
                    <a:pt x="59" y="115"/>
                  </a:lnTo>
                  <a:lnTo>
                    <a:pt x="61" y="119"/>
                  </a:lnTo>
                  <a:lnTo>
                    <a:pt x="63" y="124"/>
                  </a:lnTo>
                  <a:lnTo>
                    <a:pt x="65" y="133"/>
                  </a:lnTo>
                  <a:lnTo>
                    <a:pt x="65" y="142"/>
                  </a:lnTo>
                  <a:lnTo>
                    <a:pt x="65" y="148"/>
                  </a:lnTo>
                  <a:lnTo>
                    <a:pt x="65" y="153"/>
                  </a:lnTo>
                  <a:lnTo>
                    <a:pt x="68" y="157"/>
                  </a:lnTo>
                  <a:lnTo>
                    <a:pt x="68" y="160"/>
                  </a:lnTo>
                  <a:lnTo>
                    <a:pt x="68" y="164"/>
                  </a:lnTo>
                  <a:lnTo>
                    <a:pt x="65" y="171"/>
                  </a:lnTo>
                  <a:lnTo>
                    <a:pt x="63" y="177"/>
                  </a:lnTo>
                  <a:lnTo>
                    <a:pt x="61" y="184"/>
                  </a:lnTo>
                  <a:lnTo>
                    <a:pt x="56" y="189"/>
                  </a:lnTo>
                  <a:lnTo>
                    <a:pt x="54" y="193"/>
                  </a:lnTo>
                  <a:lnTo>
                    <a:pt x="52" y="195"/>
                  </a:lnTo>
                  <a:lnTo>
                    <a:pt x="52" y="195"/>
                  </a:lnTo>
                  <a:lnTo>
                    <a:pt x="52" y="195"/>
                  </a:lnTo>
                  <a:lnTo>
                    <a:pt x="54" y="198"/>
                  </a:lnTo>
                  <a:lnTo>
                    <a:pt x="56" y="202"/>
                  </a:lnTo>
                  <a:lnTo>
                    <a:pt x="63" y="204"/>
                  </a:lnTo>
                  <a:lnTo>
                    <a:pt x="70" y="209"/>
                  </a:lnTo>
                  <a:lnTo>
                    <a:pt x="86" y="216"/>
                  </a:lnTo>
                  <a:lnTo>
                    <a:pt x="101" y="220"/>
                  </a:lnTo>
                  <a:lnTo>
                    <a:pt x="110" y="220"/>
                  </a:lnTo>
                  <a:lnTo>
                    <a:pt x="119" y="220"/>
                  </a:lnTo>
                  <a:lnTo>
                    <a:pt x="135" y="222"/>
                  </a:lnTo>
                  <a:lnTo>
                    <a:pt x="148" y="222"/>
                  </a:lnTo>
                  <a:lnTo>
                    <a:pt x="155" y="222"/>
                  </a:lnTo>
                  <a:lnTo>
                    <a:pt x="155" y="202"/>
                  </a:lnTo>
                  <a:lnTo>
                    <a:pt x="157" y="202"/>
                  </a:lnTo>
                  <a:lnTo>
                    <a:pt x="160" y="200"/>
                  </a:lnTo>
                  <a:lnTo>
                    <a:pt x="164" y="198"/>
                  </a:lnTo>
                  <a:lnTo>
                    <a:pt x="169" y="195"/>
                  </a:lnTo>
                  <a:lnTo>
                    <a:pt x="175" y="193"/>
                  </a:lnTo>
                  <a:lnTo>
                    <a:pt x="180" y="191"/>
                  </a:lnTo>
                  <a:lnTo>
                    <a:pt x="184" y="191"/>
                  </a:lnTo>
                  <a:lnTo>
                    <a:pt x="189" y="193"/>
                  </a:lnTo>
                  <a:lnTo>
                    <a:pt x="193" y="195"/>
                  </a:lnTo>
                  <a:lnTo>
                    <a:pt x="195" y="200"/>
                  </a:lnTo>
                  <a:lnTo>
                    <a:pt x="198" y="202"/>
                  </a:lnTo>
                  <a:lnTo>
                    <a:pt x="202" y="202"/>
                  </a:lnTo>
                  <a:lnTo>
                    <a:pt x="207" y="204"/>
                  </a:lnTo>
                  <a:lnTo>
                    <a:pt x="213" y="202"/>
                  </a:lnTo>
                  <a:lnTo>
                    <a:pt x="220" y="202"/>
                  </a:lnTo>
                  <a:lnTo>
                    <a:pt x="227" y="200"/>
                  </a:lnTo>
                  <a:lnTo>
                    <a:pt x="227" y="191"/>
                  </a:lnTo>
                  <a:lnTo>
                    <a:pt x="229" y="182"/>
                  </a:lnTo>
                  <a:lnTo>
                    <a:pt x="231" y="171"/>
                  </a:lnTo>
                  <a:lnTo>
                    <a:pt x="231" y="164"/>
                  </a:lnTo>
                  <a:lnTo>
                    <a:pt x="234" y="157"/>
                  </a:lnTo>
                  <a:lnTo>
                    <a:pt x="236" y="153"/>
                  </a:lnTo>
                  <a:lnTo>
                    <a:pt x="236" y="146"/>
                  </a:lnTo>
                  <a:lnTo>
                    <a:pt x="234" y="142"/>
                  </a:lnTo>
                  <a:lnTo>
                    <a:pt x="234" y="139"/>
                  </a:lnTo>
                  <a:lnTo>
                    <a:pt x="231" y="139"/>
                  </a:lnTo>
                  <a:lnTo>
                    <a:pt x="227" y="137"/>
                  </a:lnTo>
                  <a:lnTo>
                    <a:pt x="225" y="135"/>
                  </a:lnTo>
                  <a:lnTo>
                    <a:pt x="222" y="133"/>
                  </a:lnTo>
                  <a:lnTo>
                    <a:pt x="218" y="128"/>
                  </a:lnTo>
                  <a:lnTo>
                    <a:pt x="213" y="119"/>
                  </a:lnTo>
                  <a:lnTo>
                    <a:pt x="211" y="112"/>
                  </a:lnTo>
                  <a:lnTo>
                    <a:pt x="211" y="108"/>
                  </a:lnTo>
                  <a:lnTo>
                    <a:pt x="209" y="106"/>
                  </a:lnTo>
                  <a:lnTo>
                    <a:pt x="211" y="106"/>
                  </a:lnTo>
                  <a:lnTo>
                    <a:pt x="211" y="106"/>
                  </a:lnTo>
                  <a:lnTo>
                    <a:pt x="213" y="108"/>
                  </a:lnTo>
                  <a:lnTo>
                    <a:pt x="216" y="110"/>
                  </a:lnTo>
                  <a:lnTo>
                    <a:pt x="218" y="112"/>
                  </a:lnTo>
                  <a:lnTo>
                    <a:pt x="222" y="112"/>
                  </a:lnTo>
                  <a:lnTo>
                    <a:pt x="225" y="112"/>
                  </a:lnTo>
                  <a:lnTo>
                    <a:pt x="229" y="112"/>
                  </a:lnTo>
                  <a:lnTo>
                    <a:pt x="236" y="108"/>
                  </a:lnTo>
                  <a:lnTo>
                    <a:pt x="240" y="104"/>
                  </a:lnTo>
                  <a:lnTo>
                    <a:pt x="243" y="99"/>
                  </a:lnTo>
                  <a:lnTo>
                    <a:pt x="245" y="92"/>
                  </a:lnTo>
                  <a:lnTo>
                    <a:pt x="247" y="86"/>
                  </a:lnTo>
                  <a:lnTo>
                    <a:pt x="247" y="8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71" name="Freeform 283"/>
            <p:cNvSpPr>
              <a:spLocks/>
            </p:cNvSpPr>
            <p:nvPr/>
          </p:nvSpPr>
          <p:spPr bwMode="auto">
            <a:xfrm>
              <a:off x="4476750" y="1604962"/>
              <a:ext cx="71438" cy="107950"/>
            </a:xfrm>
            <a:custGeom>
              <a:avLst/>
              <a:gdLst>
                <a:gd name="T0" fmla="*/ 21 w 45"/>
                <a:gd name="T1" fmla="*/ 68 h 68"/>
                <a:gd name="T2" fmla="*/ 23 w 45"/>
                <a:gd name="T3" fmla="*/ 63 h 68"/>
                <a:gd name="T4" fmla="*/ 23 w 45"/>
                <a:gd name="T5" fmla="*/ 59 h 68"/>
                <a:gd name="T6" fmla="*/ 21 w 45"/>
                <a:gd name="T7" fmla="*/ 54 h 68"/>
                <a:gd name="T8" fmla="*/ 16 w 45"/>
                <a:gd name="T9" fmla="*/ 52 h 68"/>
                <a:gd name="T10" fmla="*/ 14 w 45"/>
                <a:gd name="T11" fmla="*/ 50 h 68"/>
                <a:gd name="T12" fmla="*/ 12 w 45"/>
                <a:gd name="T13" fmla="*/ 47 h 68"/>
                <a:gd name="T14" fmla="*/ 9 w 45"/>
                <a:gd name="T15" fmla="*/ 47 h 68"/>
                <a:gd name="T16" fmla="*/ 9 w 45"/>
                <a:gd name="T17" fmla="*/ 45 h 68"/>
                <a:gd name="T18" fmla="*/ 7 w 45"/>
                <a:gd name="T19" fmla="*/ 43 h 68"/>
                <a:gd name="T20" fmla="*/ 5 w 45"/>
                <a:gd name="T21" fmla="*/ 41 h 68"/>
                <a:gd name="T22" fmla="*/ 3 w 45"/>
                <a:gd name="T23" fmla="*/ 36 h 68"/>
                <a:gd name="T24" fmla="*/ 0 w 45"/>
                <a:gd name="T25" fmla="*/ 30 h 68"/>
                <a:gd name="T26" fmla="*/ 3 w 45"/>
                <a:gd name="T27" fmla="*/ 21 h 68"/>
                <a:gd name="T28" fmla="*/ 3 w 45"/>
                <a:gd name="T29" fmla="*/ 16 h 68"/>
                <a:gd name="T30" fmla="*/ 5 w 45"/>
                <a:gd name="T31" fmla="*/ 14 h 68"/>
                <a:gd name="T32" fmla="*/ 5 w 45"/>
                <a:gd name="T33" fmla="*/ 12 h 68"/>
                <a:gd name="T34" fmla="*/ 5 w 45"/>
                <a:gd name="T35" fmla="*/ 12 h 68"/>
                <a:gd name="T36" fmla="*/ 7 w 45"/>
                <a:gd name="T37" fmla="*/ 14 h 68"/>
                <a:gd name="T38" fmla="*/ 9 w 45"/>
                <a:gd name="T39" fmla="*/ 14 h 68"/>
                <a:gd name="T40" fmla="*/ 14 w 45"/>
                <a:gd name="T41" fmla="*/ 14 h 68"/>
                <a:gd name="T42" fmla="*/ 21 w 45"/>
                <a:gd name="T43" fmla="*/ 14 h 68"/>
                <a:gd name="T44" fmla="*/ 27 w 45"/>
                <a:gd name="T45" fmla="*/ 9 h 68"/>
                <a:gd name="T46" fmla="*/ 34 w 45"/>
                <a:gd name="T47" fmla="*/ 7 h 68"/>
                <a:gd name="T48" fmla="*/ 36 w 45"/>
                <a:gd name="T49" fmla="*/ 5 h 68"/>
                <a:gd name="T50" fmla="*/ 39 w 45"/>
                <a:gd name="T51" fmla="*/ 5 h 68"/>
                <a:gd name="T52" fmla="*/ 41 w 45"/>
                <a:gd name="T53" fmla="*/ 5 h 68"/>
                <a:gd name="T54" fmla="*/ 41 w 45"/>
                <a:gd name="T55" fmla="*/ 5 h 68"/>
                <a:gd name="T56" fmla="*/ 41 w 45"/>
                <a:gd name="T57" fmla="*/ 5 h 68"/>
                <a:gd name="T58" fmla="*/ 41 w 45"/>
                <a:gd name="T59" fmla="*/ 3 h 68"/>
                <a:gd name="T60" fmla="*/ 43 w 45"/>
                <a:gd name="T61" fmla="*/ 3 h 68"/>
                <a:gd name="T62" fmla="*/ 45 w 45"/>
                <a:gd name="T63" fmla="*/ 0 h 68"/>
                <a:gd name="T64" fmla="*/ 21 w 45"/>
                <a:gd name="T6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68">
                  <a:moveTo>
                    <a:pt x="21" y="68"/>
                  </a:moveTo>
                  <a:lnTo>
                    <a:pt x="23" y="63"/>
                  </a:lnTo>
                  <a:lnTo>
                    <a:pt x="23" y="59"/>
                  </a:lnTo>
                  <a:lnTo>
                    <a:pt x="21" y="54"/>
                  </a:lnTo>
                  <a:lnTo>
                    <a:pt x="16" y="52"/>
                  </a:lnTo>
                  <a:lnTo>
                    <a:pt x="14" y="50"/>
                  </a:lnTo>
                  <a:lnTo>
                    <a:pt x="12" y="47"/>
                  </a:lnTo>
                  <a:lnTo>
                    <a:pt x="9" y="47"/>
                  </a:lnTo>
                  <a:lnTo>
                    <a:pt x="9" y="45"/>
                  </a:lnTo>
                  <a:lnTo>
                    <a:pt x="7" y="43"/>
                  </a:lnTo>
                  <a:lnTo>
                    <a:pt x="5" y="41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3" y="21"/>
                  </a:lnTo>
                  <a:lnTo>
                    <a:pt x="3" y="16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21" y="14"/>
                  </a:lnTo>
                  <a:lnTo>
                    <a:pt x="27" y="9"/>
                  </a:lnTo>
                  <a:lnTo>
                    <a:pt x="34" y="7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43" y="3"/>
                  </a:lnTo>
                  <a:lnTo>
                    <a:pt x="45" y="0"/>
                  </a:lnTo>
                  <a:lnTo>
                    <a:pt x="21" y="6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72" name="Freeform 284"/>
            <p:cNvSpPr>
              <a:spLocks/>
            </p:cNvSpPr>
            <p:nvPr/>
          </p:nvSpPr>
          <p:spPr bwMode="auto">
            <a:xfrm>
              <a:off x="4476750" y="1604962"/>
              <a:ext cx="71438" cy="107950"/>
            </a:xfrm>
            <a:custGeom>
              <a:avLst/>
              <a:gdLst>
                <a:gd name="T0" fmla="*/ 21 w 45"/>
                <a:gd name="T1" fmla="*/ 68 h 68"/>
                <a:gd name="T2" fmla="*/ 23 w 45"/>
                <a:gd name="T3" fmla="*/ 63 h 68"/>
                <a:gd name="T4" fmla="*/ 23 w 45"/>
                <a:gd name="T5" fmla="*/ 59 h 68"/>
                <a:gd name="T6" fmla="*/ 21 w 45"/>
                <a:gd name="T7" fmla="*/ 54 h 68"/>
                <a:gd name="T8" fmla="*/ 16 w 45"/>
                <a:gd name="T9" fmla="*/ 52 h 68"/>
                <a:gd name="T10" fmla="*/ 14 w 45"/>
                <a:gd name="T11" fmla="*/ 50 h 68"/>
                <a:gd name="T12" fmla="*/ 12 w 45"/>
                <a:gd name="T13" fmla="*/ 47 h 68"/>
                <a:gd name="T14" fmla="*/ 9 w 45"/>
                <a:gd name="T15" fmla="*/ 47 h 68"/>
                <a:gd name="T16" fmla="*/ 9 w 45"/>
                <a:gd name="T17" fmla="*/ 45 h 68"/>
                <a:gd name="T18" fmla="*/ 7 w 45"/>
                <a:gd name="T19" fmla="*/ 43 h 68"/>
                <a:gd name="T20" fmla="*/ 5 w 45"/>
                <a:gd name="T21" fmla="*/ 41 h 68"/>
                <a:gd name="T22" fmla="*/ 3 w 45"/>
                <a:gd name="T23" fmla="*/ 36 h 68"/>
                <a:gd name="T24" fmla="*/ 0 w 45"/>
                <a:gd name="T25" fmla="*/ 30 h 68"/>
                <a:gd name="T26" fmla="*/ 3 w 45"/>
                <a:gd name="T27" fmla="*/ 21 h 68"/>
                <a:gd name="T28" fmla="*/ 3 w 45"/>
                <a:gd name="T29" fmla="*/ 16 h 68"/>
                <a:gd name="T30" fmla="*/ 5 w 45"/>
                <a:gd name="T31" fmla="*/ 14 h 68"/>
                <a:gd name="T32" fmla="*/ 5 w 45"/>
                <a:gd name="T33" fmla="*/ 12 h 68"/>
                <a:gd name="T34" fmla="*/ 5 w 45"/>
                <a:gd name="T35" fmla="*/ 12 h 68"/>
                <a:gd name="T36" fmla="*/ 7 w 45"/>
                <a:gd name="T37" fmla="*/ 14 h 68"/>
                <a:gd name="T38" fmla="*/ 9 w 45"/>
                <a:gd name="T39" fmla="*/ 14 h 68"/>
                <a:gd name="T40" fmla="*/ 14 w 45"/>
                <a:gd name="T41" fmla="*/ 14 h 68"/>
                <a:gd name="T42" fmla="*/ 21 w 45"/>
                <a:gd name="T43" fmla="*/ 14 h 68"/>
                <a:gd name="T44" fmla="*/ 27 w 45"/>
                <a:gd name="T45" fmla="*/ 9 h 68"/>
                <a:gd name="T46" fmla="*/ 34 w 45"/>
                <a:gd name="T47" fmla="*/ 7 h 68"/>
                <a:gd name="T48" fmla="*/ 36 w 45"/>
                <a:gd name="T49" fmla="*/ 5 h 68"/>
                <a:gd name="T50" fmla="*/ 39 w 45"/>
                <a:gd name="T51" fmla="*/ 5 h 68"/>
                <a:gd name="T52" fmla="*/ 41 w 45"/>
                <a:gd name="T53" fmla="*/ 5 h 68"/>
                <a:gd name="T54" fmla="*/ 41 w 45"/>
                <a:gd name="T55" fmla="*/ 5 h 68"/>
                <a:gd name="T56" fmla="*/ 41 w 45"/>
                <a:gd name="T57" fmla="*/ 5 h 68"/>
                <a:gd name="T58" fmla="*/ 41 w 45"/>
                <a:gd name="T59" fmla="*/ 3 h 68"/>
                <a:gd name="T60" fmla="*/ 43 w 45"/>
                <a:gd name="T61" fmla="*/ 3 h 68"/>
                <a:gd name="T62" fmla="*/ 45 w 45"/>
                <a:gd name="T6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" h="68">
                  <a:moveTo>
                    <a:pt x="21" y="68"/>
                  </a:moveTo>
                  <a:lnTo>
                    <a:pt x="23" y="63"/>
                  </a:lnTo>
                  <a:lnTo>
                    <a:pt x="23" y="59"/>
                  </a:lnTo>
                  <a:lnTo>
                    <a:pt x="21" y="54"/>
                  </a:lnTo>
                  <a:lnTo>
                    <a:pt x="16" y="52"/>
                  </a:lnTo>
                  <a:lnTo>
                    <a:pt x="14" y="50"/>
                  </a:lnTo>
                  <a:lnTo>
                    <a:pt x="12" y="47"/>
                  </a:lnTo>
                  <a:lnTo>
                    <a:pt x="9" y="47"/>
                  </a:lnTo>
                  <a:lnTo>
                    <a:pt x="9" y="45"/>
                  </a:lnTo>
                  <a:lnTo>
                    <a:pt x="7" y="43"/>
                  </a:lnTo>
                  <a:lnTo>
                    <a:pt x="5" y="41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3" y="21"/>
                  </a:lnTo>
                  <a:lnTo>
                    <a:pt x="3" y="16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21" y="14"/>
                  </a:lnTo>
                  <a:lnTo>
                    <a:pt x="27" y="9"/>
                  </a:lnTo>
                  <a:lnTo>
                    <a:pt x="34" y="7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73" name="Freeform 285"/>
            <p:cNvSpPr>
              <a:spLocks/>
            </p:cNvSpPr>
            <p:nvPr/>
          </p:nvSpPr>
          <p:spPr bwMode="auto">
            <a:xfrm>
              <a:off x="4292600" y="1847850"/>
              <a:ext cx="31750" cy="74613"/>
            </a:xfrm>
            <a:custGeom>
              <a:avLst/>
              <a:gdLst>
                <a:gd name="T0" fmla="*/ 9 w 20"/>
                <a:gd name="T1" fmla="*/ 0 h 47"/>
                <a:gd name="T2" fmla="*/ 7 w 20"/>
                <a:gd name="T3" fmla="*/ 4 h 47"/>
                <a:gd name="T4" fmla="*/ 4 w 20"/>
                <a:gd name="T5" fmla="*/ 11 h 47"/>
                <a:gd name="T6" fmla="*/ 4 w 20"/>
                <a:gd name="T7" fmla="*/ 18 h 47"/>
                <a:gd name="T8" fmla="*/ 2 w 20"/>
                <a:gd name="T9" fmla="*/ 29 h 47"/>
                <a:gd name="T10" fmla="*/ 0 w 20"/>
                <a:gd name="T11" fmla="*/ 38 h 47"/>
                <a:gd name="T12" fmla="*/ 0 w 20"/>
                <a:gd name="T13" fmla="*/ 47 h 47"/>
                <a:gd name="T14" fmla="*/ 2 w 20"/>
                <a:gd name="T15" fmla="*/ 47 h 47"/>
                <a:gd name="T16" fmla="*/ 7 w 20"/>
                <a:gd name="T17" fmla="*/ 45 h 47"/>
                <a:gd name="T18" fmla="*/ 11 w 20"/>
                <a:gd name="T19" fmla="*/ 42 h 47"/>
                <a:gd name="T20" fmla="*/ 16 w 20"/>
                <a:gd name="T21" fmla="*/ 40 h 47"/>
                <a:gd name="T22" fmla="*/ 20 w 20"/>
                <a:gd name="T23" fmla="*/ 36 h 47"/>
                <a:gd name="T24" fmla="*/ 18 w 20"/>
                <a:gd name="T25" fmla="*/ 24 h 47"/>
                <a:gd name="T26" fmla="*/ 13 w 20"/>
                <a:gd name="T27" fmla="*/ 18 h 47"/>
                <a:gd name="T28" fmla="*/ 11 w 20"/>
                <a:gd name="T29" fmla="*/ 11 h 47"/>
                <a:gd name="T30" fmla="*/ 9 w 20"/>
                <a:gd name="T31" fmla="*/ 0 h 47"/>
                <a:gd name="T32" fmla="*/ 9 w 20"/>
                <a:gd name="T3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7">
                  <a:moveTo>
                    <a:pt x="9" y="0"/>
                  </a:moveTo>
                  <a:lnTo>
                    <a:pt x="7" y="4"/>
                  </a:lnTo>
                  <a:lnTo>
                    <a:pt x="4" y="11"/>
                  </a:lnTo>
                  <a:lnTo>
                    <a:pt x="4" y="18"/>
                  </a:lnTo>
                  <a:lnTo>
                    <a:pt x="2" y="29"/>
                  </a:lnTo>
                  <a:lnTo>
                    <a:pt x="0" y="38"/>
                  </a:lnTo>
                  <a:lnTo>
                    <a:pt x="0" y="47"/>
                  </a:lnTo>
                  <a:lnTo>
                    <a:pt x="2" y="47"/>
                  </a:lnTo>
                  <a:lnTo>
                    <a:pt x="7" y="45"/>
                  </a:lnTo>
                  <a:lnTo>
                    <a:pt x="11" y="42"/>
                  </a:lnTo>
                  <a:lnTo>
                    <a:pt x="16" y="40"/>
                  </a:lnTo>
                  <a:lnTo>
                    <a:pt x="20" y="36"/>
                  </a:lnTo>
                  <a:lnTo>
                    <a:pt x="18" y="24"/>
                  </a:lnTo>
                  <a:lnTo>
                    <a:pt x="13" y="18"/>
                  </a:lnTo>
                  <a:lnTo>
                    <a:pt x="11" y="11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74" name="Freeform 286"/>
            <p:cNvSpPr>
              <a:spLocks/>
            </p:cNvSpPr>
            <p:nvPr/>
          </p:nvSpPr>
          <p:spPr bwMode="auto">
            <a:xfrm>
              <a:off x="4292600" y="1847850"/>
              <a:ext cx="31750" cy="74613"/>
            </a:xfrm>
            <a:custGeom>
              <a:avLst/>
              <a:gdLst>
                <a:gd name="T0" fmla="*/ 9 w 20"/>
                <a:gd name="T1" fmla="*/ 0 h 47"/>
                <a:gd name="T2" fmla="*/ 7 w 20"/>
                <a:gd name="T3" fmla="*/ 4 h 47"/>
                <a:gd name="T4" fmla="*/ 4 w 20"/>
                <a:gd name="T5" fmla="*/ 11 h 47"/>
                <a:gd name="T6" fmla="*/ 4 w 20"/>
                <a:gd name="T7" fmla="*/ 18 h 47"/>
                <a:gd name="T8" fmla="*/ 2 w 20"/>
                <a:gd name="T9" fmla="*/ 29 h 47"/>
                <a:gd name="T10" fmla="*/ 0 w 20"/>
                <a:gd name="T11" fmla="*/ 38 h 47"/>
                <a:gd name="T12" fmla="*/ 0 w 20"/>
                <a:gd name="T13" fmla="*/ 47 h 47"/>
                <a:gd name="T14" fmla="*/ 2 w 20"/>
                <a:gd name="T15" fmla="*/ 47 h 47"/>
                <a:gd name="T16" fmla="*/ 7 w 20"/>
                <a:gd name="T17" fmla="*/ 45 h 47"/>
                <a:gd name="T18" fmla="*/ 11 w 20"/>
                <a:gd name="T19" fmla="*/ 42 h 47"/>
                <a:gd name="T20" fmla="*/ 16 w 20"/>
                <a:gd name="T21" fmla="*/ 40 h 47"/>
                <a:gd name="T22" fmla="*/ 20 w 20"/>
                <a:gd name="T23" fmla="*/ 36 h 47"/>
                <a:gd name="T24" fmla="*/ 18 w 20"/>
                <a:gd name="T25" fmla="*/ 24 h 47"/>
                <a:gd name="T26" fmla="*/ 13 w 20"/>
                <a:gd name="T27" fmla="*/ 18 h 47"/>
                <a:gd name="T28" fmla="*/ 11 w 20"/>
                <a:gd name="T29" fmla="*/ 11 h 47"/>
                <a:gd name="T30" fmla="*/ 9 w 20"/>
                <a:gd name="T31" fmla="*/ 0 h 47"/>
                <a:gd name="T32" fmla="*/ 9 w 20"/>
                <a:gd name="T3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7">
                  <a:moveTo>
                    <a:pt x="9" y="0"/>
                  </a:moveTo>
                  <a:lnTo>
                    <a:pt x="7" y="4"/>
                  </a:lnTo>
                  <a:lnTo>
                    <a:pt x="4" y="11"/>
                  </a:lnTo>
                  <a:lnTo>
                    <a:pt x="4" y="18"/>
                  </a:lnTo>
                  <a:lnTo>
                    <a:pt x="2" y="29"/>
                  </a:lnTo>
                  <a:lnTo>
                    <a:pt x="0" y="38"/>
                  </a:lnTo>
                  <a:lnTo>
                    <a:pt x="0" y="47"/>
                  </a:lnTo>
                  <a:lnTo>
                    <a:pt x="2" y="47"/>
                  </a:lnTo>
                  <a:lnTo>
                    <a:pt x="7" y="45"/>
                  </a:lnTo>
                  <a:lnTo>
                    <a:pt x="11" y="42"/>
                  </a:lnTo>
                  <a:lnTo>
                    <a:pt x="16" y="40"/>
                  </a:lnTo>
                  <a:lnTo>
                    <a:pt x="20" y="36"/>
                  </a:lnTo>
                  <a:lnTo>
                    <a:pt x="18" y="24"/>
                  </a:lnTo>
                  <a:lnTo>
                    <a:pt x="13" y="18"/>
                  </a:lnTo>
                  <a:lnTo>
                    <a:pt x="11" y="11"/>
                  </a:ln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75" name="Freeform 287"/>
            <p:cNvSpPr>
              <a:spLocks/>
            </p:cNvSpPr>
            <p:nvPr/>
          </p:nvSpPr>
          <p:spPr bwMode="auto">
            <a:xfrm>
              <a:off x="4152900" y="1487487"/>
              <a:ext cx="153988" cy="177800"/>
            </a:xfrm>
            <a:custGeom>
              <a:avLst/>
              <a:gdLst>
                <a:gd name="T0" fmla="*/ 45 w 97"/>
                <a:gd name="T1" fmla="*/ 99 h 112"/>
                <a:gd name="T2" fmla="*/ 47 w 97"/>
                <a:gd name="T3" fmla="*/ 99 h 112"/>
                <a:gd name="T4" fmla="*/ 50 w 97"/>
                <a:gd name="T5" fmla="*/ 104 h 112"/>
                <a:gd name="T6" fmla="*/ 52 w 97"/>
                <a:gd name="T7" fmla="*/ 106 h 112"/>
                <a:gd name="T8" fmla="*/ 56 w 97"/>
                <a:gd name="T9" fmla="*/ 110 h 112"/>
                <a:gd name="T10" fmla="*/ 61 w 97"/>
                <a:gd name="T11" fmla="*/ 112 h 112"/>
                <a:gd name="T12" fmla="*/ 68 w 97"/>
                <a:gd name="T13" fmla="*/ 112 h 112"/>
                <a:gd name="T14" fmla="*/ 70 w 97"/>
                <a:gd name="T15" fmla="*/ 112 h 112"/>
                <a:gd name="T16" fmla="*/ 72 w 97"/>
                <a:gd name="T17" fmla="*/ 112 h 112"/>
                <a:gd name="T18" fmla="*/ 74 w 97"/>
                <a:gd name="T19" fmla="*/ 101 h 112"/>
                <a:gd name="T20" fmla="*/ 74 w 97"/>
                <a:gd name="T21" fmla="*/ 92 h 112"/>
                <a:gd name="T22" fmla="*/ 77 w 97"/>
                <a:gd name="T23" fmla="*/ 77 h 112"/>
                <a:gd name="T24" fmla="*/ 79 w 97"/>
                <a:gd name="T25" fmla="*/ 68 h 112"/>
                <a:gd name="T26" fmla="*/ 83 w 97"/>
                <a:gd name="T27" fmla="*/ 54 h 112"/>
                <a:gd name="T28" fmla="*/ 86 w 97"/>
                <a:gd name="T29" fmla="*/ 50 h 112"/>
                <a:gd name="T30" fmla="*/ 88 w 97"/>
                <a:gd name="T31" fmla="*/ 45 h 112"/>
                <a:gd name="T32" fmla="*/ 92 w 97"/>
                <a:gd name="T33" fmla="*/ 43 h 112"/>
                <a:gd name="T34" fmla="*/ 95 w 97"/>
                <a:gd name="T35" fmla="*/ 41 h 112"/>
                <a:gd name="T36" fmla="*/ 95 w 97"/>
                <a:gd name="T37" fmla="*/ 36 h 112"/>
                <a:gd name="T38" fmla="*/ 97 w 97"/>
                <a:gd name="T39" fmla="*/ 32 h 112"/>
                <a:gd name="T40" fmla="*/ 97 w 97"/>
                <a:gd name="T41" fmla="*/ 25 h 112"/>
                <a:gd name="T42" fmla="*/ 97 w 97"/>
                <a:gd name="T43" fmla="*/ 0 h 112"/>
                <a:gd name="T44" fmla="*/ 90 w 97"/>
                <a:gd name="T45" fmla="*/ 0 h 112"/>
                <a:gd name="T46" fmla="*/ 83 w 97"/>
                <a:gd name="T47" fmla="*/ 0 h 112"/>
                <a:gd name="T48" fmla="*/ 77 w 97"/>
                <a:gd name="T49" fmla="*/ 3 h 112"/>
                <a:gd name="T50" fmla="*/ 70 w 97"/>
                <a:gd name="T51" fmla="*/ 7 h 112"/>
                <a:gd name="T52" fmla="*/ 65 w 97"/>
                <a:gd name="T53" fmla="*/ 16 h 112"/>
                <a:gd name="T54" fmla="*/ 59 w 97"/>
                <a:gd name="T55" fmla="*/ 23 h 112"/>
                <a:gd name="T56" fmla="*/ 54 w 97"/>
                <a:gd name="T57" fmla="*/ 27 h 112"/>
                <a:gd name="T58" fmla="*/ 52 w 97"/>
                <a:gd name="T59" fmla="*/ 32 h 112"/>
                <a:gd name="T60" fmla="*/ 47 w 97"/>
                <a:gd name="T61" fmla="*/ 34 h 112"/>
                <a:gd name="T62" fmla="*/ 45 w 97"/>
                <a:gd name="T63" fmla="*/ 36 h 112"/>
                <a:gd name="T64" fmla="*/ 41 w 97"/>
                <a:gd name="T65" fmla="*/ 41 h 112"/>
                <a:gd name="T66" fmla="*/ 36 w 97"/>
                <a:gd name="T67" fmla="*/ 45 h 112"/>
                <a:gd name="T68" fmla="*/ 27 w 97"/>
                <a:gd name="T69" fmla="*/ 50 h 112"/>
                <a:gd name="T70" fmla="*/ 21 w 97"/>
                <a:gd name="T71" fmla="*/ 56 h 112"/>
                <a:gd name="T72" fmla="*/ 12 w 97"/>
                <a:gd name="T73" fmla="*/ 63 h 112"/>
                <a:gd name="T74" fmla="*/ 5 w 97"/>
                <a:gd name="T75" fmla="*/ 68 h 112"/>
                <a:gd name="T76" fmla="*/ 0 w 97"/>
                <a:gd name="T77" fmla="*/ 74 h 112"/>
                <a:gd name="T78" fmla="*/ 5 w 97"/>
                <a:gd name="T79" fmla="*/ 77 h 112"/>
                <a:gd name="T80" fmla="*/ 9 w 97"/>
                <a:gd name="T81" fmla="*/ 81 h 112"/>
                <a:gd name="T82" fmla="*/ 23 w 97"/>
                <a:gd name="T83" fmla="*/ 86 h 112"/>
                <a:gd name="T84" fmla="*/ 34 w 97"/>
                <a:gd name="T85" fmla="*/ 92 h 112"/>
                <a:gd name="T86" fmla="*/ 43 w 97"/>
                <a:gd name="T87" fmla="*/ 97 h 112"/>
                <a:gd name="T88" fmla="*/ 45 w 97"/>
                <a:gd name="T89" fmla="*/ 9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7" h="112">
                  <a:moveTo>
                    <a:pt x="45" y="99"/>
                  </a:moveTo>
                  <a:lnTo>
                    <a:pt x="47" y="99"/>
                  </a:lnTo>
                  <a:lnTo>
                    <a:pt x="50" y="104"/>
                  </a:lnTo>
                  <a:lnTo>
                    <a:pt x="52" y="106"/>
                  </a:lnTo>
                  <a:lnTo>
                    <a:pt x="56" y="110"/>
                  </a:lnTo>
                  <a:lnTo>
                    <a:pt x="61" y="112"/>
                  </a:lnTo>
                  <a:lnTo>
                    <a:pt x="68" y="112"/>
                  </a:lnTo>
                  <a:lnTo>
                    <a:pt x="70" y="112"/>
                  </a:lnTo>
                  <a:lnTo>
                    <a:pt x="72" y="112"/>
                  </a:lnTo>
                  <a:lnTo>
                    <a:pt x="74" y="101"/>
                  </a:lnTo>
                  <a:lnTo>
                    <a:pt x="74" y="92"/>
                  </a:lnTo>
                  <a:lnTo>
                    <a:pt x="77" y="77"/>
                  </a:lnTo>
                  <a:lnTo>
                    <a:pt x="79" y="68"/>
                  </a:lnTo>
                  <a:lnTo>
                    <a:pt x="83" y="54"/>
                  </a:lnTo>
                  <a:lnTo>
                    <a:pt x="86" y="50"/>
                  </a:lnTo>
                  <a:lnTo>
                    <a:pt x="88" y="45"/>
                  </a:lnTo>
                  <a:lnTo>
                    <a:pt x="92" y="43"/>
                  </a:lnTo>
                  <a:lnTo>
                    <a:pt x="95" y="41"/>
                  </a:lnTo>
                  <a:lnTo>
                    <a:pt x="95" y="36"/>
                  </a:lnTo>
                  <a:lnTo>
                    <a:pt x="97" y="32"/>
                  </a:lnTo>
                  <a:lnTo>
                    <a:pt x="97" y="25"/>
                  </a:lnTo>
                  <a:lnTo>
                    <a:pt x="97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7" y="3"/>
                  </a:lnTo>
                  <a:lnTo>
                    <a:pt x="70" y="7"/>
                  </a:lnTo>
                  <a:lnTo>
                    <a:pt x="65" y="16"/>
                  </a:lnTo>
                  <a:lnTo>
                    <a:pt x="59" y="23"/>
                  </a:lnTo>
                  <a:lnTo>
                    <a:pt x="54" y="27"/>
                  </a:lnTo>
                  <a:lnTo>
                    <a:pt x="52" y="32"/>
                  </a:lnTo>
                  <a:lnTo>
                    <a:pt x="47" y="34"/>
                  </a:lnTo>
                  <a:lnTo>
                    <a:pt x="45" y="36"/>
                  </a:lnTo>
                  <a:lnTo>
                    <a:pt x="41" y="41"/>
                  </a:lnTo>
                  <a:lnTo>
                    <a:pt x="36" y="45"/>
                  </a:lnTo>
                  <a:lnTo>
                    <a:pt x="27" y="50"/>
                  </a:lnTo>
                  <a:lnTo>
                    <a:pt x="21" y="56"/>
                  </a:lnTo>
                  <a:lnTo>
                    <a:pt x="12" y="63"/>
                  </a:lnTo>
                  <a:lnTo>
                    <a:pt x="5" y="68"/>
                  </a:lnTo>
                  <a:lnTo>
                    <a:pt x="0" y="74"/>
                  </a:lnTo>
                  <a:lnTo>
                    <a:pt x="5" y="77"/>
                  </a:lnTo>
                  <a:lnTo>
                    <a:pt x="9" y="81"/>
                  </a:lnTo>
                  <a:lnTo>
                    <a:pt x="23" y="86"/>
                  </a:lnTo>
                  <a:lnTo>
                    <a:pt x="34" y="92"/>
                  </a:lnTo>
                  <a:lnTo>
                    <a:pt x="43" y="97"/>
                  </a:lnTo>
                  <a:lnTo>
                    <a:pt x="45" y="9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76" name="Freeform 288"/>
            <p:cNvSpPr>
              <a:spLocks/>
            </p:cNvSpPr>
            <p:nvPr/>
          </p:nvSpPr>
          <p:spPr bwMode="auto">
            <a:xfrm>
              <a:off x="4152900" y="1487487"/>
              <a:ext cx="153988" cy="177800"/>
            </a:xfrm>
            <a:custGeom>
              <a:avLst/>
              <a:gdLst>
                <a:gd name="T0" fmla="*/ 45 w 97"/>
                <a:gd name="T1" fmla="*/ 99 h 112"/>
                <a:gd name="T2" fmla="*/ 47 w 97"/>
                <a:gd name="T3" fmla="*/ 99 h 112"/>
                <a:gd name="T4" fmla="*/ 50 w 97"/>
                <a:gd name="T5" fmla="*/ 104 h 112"/>
                <a:gd name="T6" fmla="*/ 52 w 97"/>
                <a:gd name="T7" fmla="*/ 106 h 112"/>
                <a:gd name="T8" fmla="*/ 56 w 97"/>
                <a:gd name="T9" fmla="*/ 110 h 112"/>
                <a:gd name="T10" fmla="*/ 61 w 97"/>
                <a:gd name="T11" fmla="*/ 112 h 112"/>
                <a:gd name="T12" fmla="*/ 68 w 97"/>
                <a:gd name="T13" fmla="*/ 112 h 112"/>
                <a:gd name="T14" fmla="*/ 70 w 97"/>
                <a:gd name="T15" fmla="*/ 112 h 112"/>
                <a:gd name="T16" fmla="*/ 72 w 97"/>
                <a:gd name="T17" fmla="*/ 112 h 112"/>
                <a:gd name="T18" fmla="*/ 74 w 97"/>
                <a:gd name="T19" fmla="*/ 101 h 112"/>
                <a:gd name="T20" fmla="*/ 74 w 97"/>
                <a:gd name="T21" fmla="*/ 92 h 112"/>
                <a:gd name="T22" fmla="*/ 77 w 97"/>
                <a:gd name="T23" fmla="*/ 77 h 112"/>
                <a:gd name="T24" fmla="*/ 79 w 97"/>
                <a:gd name="T25" fmla="*/ 68 h 112"/>
                <a:gd name="T26" fmla="*/ 83 w 97"/>
                <a:gd name="T27" fmla="*/ 54 h 112"/>
                <a:gd name="T28" fmla="*/ 86 w 97"/>
                <a:gd name="T29" fmla="*/ 50 h 112"/>
                <a:gd name="T30" fmla="*/ 88 w 97"/>
                <a:gd name="T31" fmla="*/ 45 h 112"/>
                <a:gd name="T32" fmla="*/ 92 w 97"/>
                <a:gd name="T33" fmla="*/ 43 h 112"/>
                <a:gd name="T34" fmla="*/ 95 w 97"/>
                <a:gd name="T35" fmla="*/ 41 h 112"/>
                <a:gd name="T36" fmla="*/ 95 w 97"/>
                <a:gd name="T37" fmla="*/ 36 h 112"/>
                <a:gd name="T38" fmla="*/ 97 w 97"/>
                <a:gd name="T39" fmla="*/ 32 h 112"/>
                <a:gd name="T40" fmla="*/ 97 w 97"/>
                <a:gd name="T41" fmla="*/ 25 h 112"/>
                <a:gd name="T42" fmla="*/ 97 w 97"/>
                <a:gd name="T43" fmla="*/ 0 h 112"/>
                <a:gd name="T44" fmla="*/ 90 w 97"/>
                <a:gd name="T45" fmla="*/ 0 h 112"/>
                <a:gd name="T46" fmla="*/ 83 w 97"/>
                <a:gd name="T47" fmla="*/ 0 h 112"/>
                <a:gd name="T48" fmla="*/ 77 w 97"/>
                <a:gd name="T49" fmla="*/ 3 h 112"/>
                <a:gd name="T50" fmla="*/ 70 w 97"/>
                <a:gd name="T51" fmla="*/ 7 h 112"/>
                <a:gd name="T52" fmla="*/ 65 w 97"/>
                <a:gd name="T53" fmla="*/ 16 h 112"/>
                <a:gd name="T54" fmla="*/ 59 w 97"/>
                <a:gd name="T55" fmla="*/ 23 h 112"/>
                <a:gd name="T56" fmla="*/ 54 w 97"/>
                <a:gd name="T57" fmla="*/ 27 h 112"/>
                <a:gd name="T58" fmla="*/ 52 w 97"/>
                <a:gd name="T59" fmla="*/ 32 h 112"/>
                <a:gd name="T60" fmla="*/ 47 w 97"/>
                <a:gd name="T61" fmla="*/ 34 h 112"/>
                <a:gd name="T62" fmla="*/ 45 w 97"/>
                <a:gd name="T63" fmla="*/ 36 h 112"/>
                <a:gd name="T64" fmla="*/ 41 w 97"/>
                <a:gd name="T65" fmla="*/ 41 h 112"/>
                <a:gd name="T66" fmla="*/ 36 w 97"/>
                <a:gd name="T67" fmla="*/ 45 h 112"/>
                <a:gd name="T68" fmla="*/ 27 w 97"/>
                <a:gd name="T69" fmla="*/ 50 h 112"/>
                <a:gd name="T70" fmla="*/ 21 w 97"/>
                <a:gd name="T71" fmla="*/ 56 h 112"/>
                <a:gd name="T72" fmla="*/ 12 w 97"/>
                <a:gd name="T73" fmla="*/ 63 h 112"/>
                <a:gd name="T74" fmla="*/ 5 w 97"/>
                <a:gd name="T75" fmla="*/ 68 h 112"/>
                <a:gd name="T76" fmla="*/ 0 w 97"/>
                <a:gd name="T77" fmla="*/ 74 h 112"/>
                <a:gd name="T78" fmla="*/ 5 w 97"/>
                <a:gd name="T79" fmla="*/ 77 h 112"/>
                <a:gd name="T80" fmla="*/ 9 w 97"/>
                <a:gd name="T81" fmla="*/ 81 h 112"/>
                <a:gd name="T82" fmla="*/ 23 w 97"/>
                <a:gd name="T83" fmla="*/ 86 h 112"/>
                <a:gd name="T84" fmla="*/ 34 w 97"/>
                <a:gd name="T85" fmla="*/ 92 h 112"/>
                <a:gd name="T86" fmla="*/ 43 w 97"/>
                <a:gd name="T87" fmla="*/ 97 h 112"/>
                <a:gd name="T88" fmla="*/ 45 w 97"/>
                <a:gd name="T89" fmla="*/ 9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7" h="112">
                  <a:moveTo>
                    <a:pt x="45" y="99"/>
                  </a:moveTo>
                  <a:lnTo>
                    <a:pt x="47" y="99"/>
                  </a:lnTo>
                  <a:lnTo>
                    <a:pt x="50" y="104"/>
                  </a:lnTo>
                  <a:lnTo>
                    <a:pt x="52" y="106"/>
                  </a:lnTo>
                  <a:lnTo>
                    <a:pt x="56" y="110"/>
                  </a:lnTo>
                  <a:lnTo>
                    <a:pt x="61" y="112"/>
                  </a:lnTo>
                  <a:lnTo>
                    <a:pt x="68" y="112"/>
                  </a:lnTo>
                  <a:lnTo>
                    <a:pt x="70" y="112"/>
                  </a:lnTo>
                  <a:lnTo>
                    <a:pt x="72" y="112"/>
                  </a:lnTo>
                  <a:lnTo>
                    <a:pt x="74" y="101"/>
                  </a:lnTo>
                  <a:lnTo>
                    <a:pt x="74" y="92"/>
                  </a:lnTo>
                  <a:lnTo>
                    <a:pt x="77" y="77"/>
                  </a:lnTo>
                  <a:lnTo>
                    <a:pt x="79" y="68"/>
                  </a:lnTo>
                  <a:lnTo>
                    <a:pt x="83" y="54"/>
                  </a:lnTo>
                  <a:lnTo>
                    <a:pt x="86" y="50"/>
                  </a:lnTo>
                  <a:lnTo>
                    <a:pt x="88" y="45"/>
                  </a:lnTo>
                  <a:lnTo>
                    <a:pt x="92" y="43"/>
                  </a:lnTo>
                  <a:lnTo>
                    <a:pt x="95" y="41"/>
                  </a:lnTo>
                  <a:lnTo>
                    <a:pt x="95" y="36"/>
                  </a:lnTo>
                  <a:lnTo>
                    <a:pt x="97" y="32"/>
                  </a:lnTo>
                  <a:lnTo>
                    <a:pt x="97" y="25"/>
                  </a:lnTo>
                  <a:lnTo>
                    <a:pt x="97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7" y="3"/>
                  </a:lnTo>
                  <a:lnTo>
                    <a:pt x="70" y="7"/>
                  </a:lnTo>
                  <a:lnTo>
                    <a:pt x="65" y="16"/>
                  </a:lnTo>
                  <a:lnTo>
                    <a:pt x="59" y="23"/>
                  </a:lnTo>
                  <a:lnTo>
                    <a:pt x="54" y="27"/>
                  </a:lnTo>
                  <a:lnTo>
                    <a:pt x="52" y="32"/>
                  </a:lnTo>
                  <a:lnTo>
                    <a:pt x="47" y="34"/>
                  </a:lnTo>
                  <a:lnTo>
                    <a:pt x="45" y="36"/>
                  </a:lnTo>
                  <a:lnTo>
                    <a:pt x="41" y="41"/>
                  </a:lnTo>
                  <a:lnTo>
                    <a:pt x="36" y="45"/>
                  </a:lnTo>
                  <a:lnTo>
                    <a:pt x="27" y="50"/>
                  </a:lnTo>
                  <a:lnTo>
                    <a:pt x="21" y="56"/>
                  </a:lnTo>
                  <a:lnTo>
                    <a:pt x="12" y="63"/>
                  </a:lnTo>
                  <a:lnTo>
                    <a:pt x="5" y="68"/>
                  </a:lnTo>
                  <a:lnTo>
                    <a:pt x="0" y="74"/>
                  </a:lnTo>
                  <a:lnTo>
                    <a:pt x="5" y="77"/>
                  </a:lnTo>
                  <a:lnTo>
                    <a:pt x="9" y="81"/>
                  </a:lnTo>
                  <a:lnTo>
                    <a:pt x="23" y="86"/>
                  </a:lnTo>
                  <a:lnTo>
                    <a:pt x="34" y="92"/>
                  </a:lnTo>
                  <a:lnTo>
                    <a:pt x="43" y="97"/>
                  </a:lnTo>
                  <a:lnTo>
                    <a:pt x="45" y="9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77" name="Freeform 289"/>
            <p:cNvSpPr>
              <a:spLocks/>
            </p:cNvSpPr>
            <p:nvPr/>
          </p:nvSpPr>
          <p:spPr bwMode="auto">
            <a:xfrm>
              <a:off x="4694238" y="1389062"/>
              <a:ext cx="420688" cy="212725"/>
            </a:xfrm>
            <a:custGeom>
              <a:avLst/>
              <a:gdLst>
                <a:gd name="T0" fmla="*/ 144 w 265"/>
                <a:gd name="T1" fmla="*/ 20 h 134"/>
                <a:gd name="T2" fmla="*/ 139 w 265"/>
                <a:gd name="T3" fmla="*/ 27 h 134"/>
                <a:gd name="T4" fmla="*/ 128 w 265"/>
                <a:gd name="T5" fmla="*/ 40 h 134"/>
                <a:gd name="T6" fmla="*/ 117 w 265"/>
                <a:gd name="T7" fmla="*/ 51 h 134"/>
                <a:gd name="T8" fmla="*/ 85 w 265"/>
                <a:gd name="T9" fmla="*/ 49 h 134"/>
                <a:gd name="T10" fmla="*/ 65 w 265"/>
                <a:gd name="T11" fmla="*/ 27 h 134"/>
                <a:gd name="T12" fmla="*/ 52 w 265"/>
                <a:gd name="T13" fmla="*/ 24 h 134"/>
                <a:gd name="T14" fmla="*/ 32 w 265"/>
                <a:gd name="T15" fmla="*/ 20 h 134"/>
                <a:gd name="T16" fmla="*/ 18 w 265"/>
                <a:gd name="T17" fmla="*/ 33 h 134"/>
                <a:gd name="T18" fmla="*/ 7 w 265"/>
                <a:gd name="T19" fmla="*/ 40 h 134"/>
                <a:gd name="T20" fmla="*/ 5 w 265"/>
                <a:gd name="T21" fmla="*/ 40 h 134"/>
                <a:gd name="T22" fmla="*/ 14 w 265"/>
                <a:gd name="T23" fmla="*/ 49 h 134"/>
                <a:gd name="T24" fmla="*/ 56 w 265"/>
                <a:gd name="T25" fmla="*/ 49 h 134"/>
                <a:gd name="T26" fmla="*/ 74 w 265"/>
                <a:gd name="T27" fmla="*/ 49 h 134"/>
                <a:gd name="T28" fmla="*/ 85 w 265"/>
                <a:gd name="T29" fmla="*/ 58 h 134"/>
                <a:gd name="T30" fmla="*/ 94 w 265"/>
                <a:gd name="T31" fmla="*/ 69 h 134"/>
                <a:gd name="T32" fmla="*/ 92 w 265"/>
                <a:gd name="T33" fmla="*/ 85 h 134"/>
                <a:gd name="T34" fmla="*/ 85 w 265"/>
                <a:gd name="T35" fmla="*/ 96 h 134"/>
                <a:gd name="T36" fmla="*/ 85 w 265"/>
                <a:gd name="T37" fmla="*/ 116 h 134"/>
                <a:gd name="T38" fmla="*/ 97 w 265"/>
                <a:gd name="T39" fmla="*/ 118 h 134"/>
                <a:gd name="T40" fmla="*/ 110 w 265"/>
                <a:gd name="T41" fmla="*/ 112 h 134"/>
                <a:gd name="T42" fmla="*/ 124 w 265"/>
                <a:gd name="T43" fmla="*/ 112 h 134"/>
                <a:gd name="T44" fmla="*/ 133 w 265"/>
                <a:gd name="T45" fmla="*/ 112 h 134"/>
                <a:gd name="T46" fmla="*/ 144 w 265"/>
                <a:gd name="T47" fmla="*/ 114 h 134"/>
                <a:gd name="T48" fmla="*/ 164 w 265"/>
                <a:gd name="T49" fmla="*/ 121 h 134"/>
                <a:gd name="T50" fmla="*/ 171 w 265"/>
                <a:gd name="T51" fmla="*/ 123 h 134"/>
                <a:gd name="T52" fmla="*/ 198 w 265"/>
                <a:gd name="T53" fmla="*/ 123 h 134"/>
                <a:gd name="T54" fmla="*/ 220 w 265"/>
                <a:gd name="T55" fmla="*/ 125 h 134"/>
                <a:gd name="T56" fmla="*/ 220 w 265"/>
                <a:gd name="T57" fmla="*/ 132 h 134"/>
                <a:gd name="T58" fmla="*/ 222 w 265"/>
                <a:gd name="T59" fmla="*/ 134 h 134"/>
                <a:gd name="T60" fmla="*/ 231 w 265"/>
                <a:gd name="T61" fmla="*/ 123 h 134"/>
                <a:gd name="T62" fmla="*/ 236 w 265"/>
                <a:gd name="T63" fmla="*/ 116 h 134"/>
                <a:gd name="T64" fmla="*/ 240 w 265"/>
                <a:gd name="T65" fmla="*/ 112 h 134"/>
                <a:gd name="T66" fmla="*/ 245 w 265"/>
                <a:gd name="T67" fmla="*/ 105 h 134"/>
                <a:gd name="T68" fmla="*/ 240 w 265"/>
                <a:gd name="T69" fmla="*/ 96 h 134"/>
                <a:gd name="T70" fmla="*/ 251 w 265"/>
                <a:gd name="T71" fmla="*/ 83 h 134"/>
                <a:gd name="T72" fmla="*/ 263 w 265"/>
                <a:gd name="T73" fmla="*/ 76 h 134"/>
                <a:gd name="T74" fmla="*/ 265 w 265"/>
                <a:gd name="T75" fmla="*/ 65 h 134"/>
                <a:gd name="T76" fmla="*/ 251 w 265"/>
                <a:gd name="T77" fmla="*/ 47 h 134"/>
                <a:gd name="T78" fmla="*/ 240 w 265"/>
                <a:gd name="T79" fmla="*/ 38 h 134"/>
                <a:gd name="T80" fmla="*/ 229 w 265"/>
                <a:gd name="T81" fmla="*/ 9 h 134"/>
                <a:gd name="T82" fmla="*/ 204 w 265"/>
                <a:gd name="T83" fmla="*/ 4 h 134"/>
                <a:gd name="T84" fmla="*/ 182 w 265"/>
                <a:gd name="T85" fmla="*/ 0 h 134"/>
                <a:gd name="T86" fmla="*/ 155 w 265"/>
                <a:gd name="T87" fmla="*/ 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5" h="134">
                  <a:moveTo>
                    <a:pt x="150" y="15"/>
                  </a:moveTo>
                  <a:lnTo>
                    <a:pt x="146" y="18"/>
                  </a:lnTo>
                  <a:lnTo>
                    <a:pt x="144" y="20"/>
                  </a:lnTo>
                  <a:lnTo>
                    <a:pt x="144" y="22"/>
                  </a:lnTo>
                  <a:lnTo>
                    <a:pt x="141" y="24"/>
                  </a:lnTo>
                  <a:lnTo>
                    <a:pt x="139" y="27"/>
                  </a:lnTo>
                  <a:lnTo>
                    <a:pt x="137" y="29"/>
                  </a:lnTo>
                  <a:lnTo>
                    <a:pt x="130" y="36"/>
                  </a:lnTo>
                  <a:lnTo>
                    <a:pt x="128" y="40"/>
                  </a:lnTo>
                  <a:lnTo>
                    <a:pt x="124" y="44"/>
                  </a:lnTo>
                  <a:lnTo>
                    <a:pt x="121" y="49"/>
                  </a:lnTo>
                  <a:lnTo>
                    <a:pt x="117" y="51"/>
                  </a:lnTo>
                  <a:lnTo>
                    <a:pt x="110" y="56"/>
                  </a:lnTo>
                  <a:lnTo>
                    <a:pt x="99" y="56"/>
                  </a:lnTo>
                  <a:lnTo>
                    <a:pt x="85" y="49"/>
                  </a:lnTo>
                  <a:lnTo>
                    <a:pt x="74" y="38"/>
                  </a:lnTo>
                  <a:lnTo>
                    <a:pt x="67" y="29"/>
                  </a:lnTo>
                  <a:lnTo>
                    <a:pt x="65" y="27"/>
                  </a:lnTo>
                  <a:lnTo>
                    <a:pt x="61" y="24"/>
                  </a:lnTo>
                  <a:lnTo>
                    <a:pt x="56" y="24"/>
                  </a:lnTo>
                  <a:lnTo>
                    <a:pt x="52" y="24"/>
                  </a:lnTo>
                  <a:lnTo>
                    <a:pt x="45" y="24"/>
                  </a:lnTo>
                  <a:lnTo>
                    <a:pt x="38" y="22"/>
                  </a:lnTo>
                  <a:lnTo>
                    <a:pt x="32" y="20"/>
                  </a:lnTo>
                  <a:lnTo>
                    <a:pt x="29" y="24"/>
                  </a:lnTo>
                  <a:lnTo>
                    <a:pt x="25" y="29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9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7" y="47"/>
                  </a:lnTo>
                  <a:lnTo>
                    <a:pt x="14" y="49"/>
                  </a:lnTo>
                  <a:lnTo>
                    <a:pt x="34" y="49"/>
                  </a:lnTo>
                  <a:lnTo>
                    <a:pt x="50" y="49"/>
                  </a:lnTo>
                  <a:lnTo>
                    <a:pt x="56" y="49"/>
                  </a:lnTo>
                  <a:lnTo>
                    <a:pt x="61" y="49"/>
                  </a:lnTo>
                  <a:lnTo>
                    <a:pt x="67" y="49"/>
                  </a:lnTo>
                  <a:lnTo>
                    <a:pt x="74" y="49"/>
                  </a:lnTo>
                  <a:lnTo>
                    <a:pt x="79" y="51"/>
                  </a:lnTo>
                  <a:lnTo>
                    <a:pt x="83" y="53"/>
                  </a:lnTo>
                  <a:lnTo>
                    <a:pt x="85" y="58"/>
                  </a:lnTo>
                  <a:lnTo>
                    <a:pt x="90" y="60"/>
                  </a:lnTo>
                  <a:lnTo>
                    <a:pt x="92" y="65"/>
                  </a:lnTo>
                  <a:lnTo>
                    <a:pt x="94" y="69"/>
                  </a:lnTo>
                  <a:lnTo>
                    <a:pt x="94" y="76"/>
                  </a:lnTo>
                  <a:lnTo>
                    <a:pt x="94" y="80"/>
                  </a:lnTo>
                  <a:lnTo>
                    <a:pt x="92" y="85"/>
                  </a:lnTo>
                  <a:lnTo>
                    <a:pt x="90" y="87"/>
                  </a:lnTo>
                  <a:lnTo>
                    <a:pt x="88" y="92"/>
                  </a:lnTo>
                  <a:lnTo>
                    <a:pt x="85" y="96"/>
                  </a:lnTo>
                  <a:lnTo>
                    <a:pt x="83" y="105"/>
                  </a:lnTo>
                  <a:lnTo>
                    <a:pt x="83" y="109"/>
                  </a:lnTo>
                  <a:lnTo>
                    <a:pt x="85" y="116"/>
                  </a:lnTo>
                  <a:lnTo>
                    <a:pt x="88" y="121"/>
                  </a:lnTo>
                  <a:lnTo>
                    <a:pt x="90" y="121"/>
                  </a:lnTo>
                  <a:lnTo>
                    <a:pt x="97" y="118"/>
                  </a:lnTo>
                  <a:lnTo>
                    <a:pt x="101" y="116"/>
                  </a:lnTo>
                  <a:lnTo>
                    <a:pt x="106" y="114"/>
                  </a:lnTo>
                  <a:lnTo>
                    <a:pt x="110" y="112"/>
                  </a:lnTo>
                  <a:lnTo>
                    <a:pt x="115" y="112"/>
                  </a:lnTo>
                  <a:lnTo>
                    <a:pt x="119" y="112"/>
                  </a:lnTo>
                  <a:lnTo>
                    <a:pt x="124" y="112"/>
                  </a:lnTo>
                  <a:lnTo>
                    <a:pt x="128" y="112"/>
                  </a:lnTo>
                  <a:lnTo>
                    <a:pt x="130" y="112"/>
                  </a:lnTo>
                  <a:lnTo>
                    <a:pt x="133" y="112"/>
                  </a:lnTo>
                  <a:lnTo>
                    <a:pt x="135" y="112"/>
                  </a:lnTo>
                  <a:lnTo>
                    <a:pt x="139" y="112"/>
                  </a:lnTo>
                  <a:lnTo>
                    <a:pt x="144" y="114"/>
                  </a:lnTo>
                  <a:lnTo>
                    <a:pt x="150" y="116"/>
                  </a:lnTo>
                  <a:lnTo>
                    <a:pt x="157" y="118"/>
                  </a:lnTo>
                  <a:lnTo>
                    <a:pt x="164" y="121"/>
                  </a:lnTo>
                  <a:lnTo>
                    <a:pt x="166" y="123"/>
                  </a:lnTo>
                  <a:lnTo>
                    <a:pt x="168" y="123"/>
                  </a:lnTo>
                  <a:lnTo>
                    <a:pt x="171" y="123"/>
                  </a:lnTo>
                  <a:lnTo>
                    <a:pt x="175" y="125"/>
                  </a:lnTo>
                  <a:lnTo>
                    <a:pt x="182" y="125"/>
                  </a:lnTo>
                  <a:lnTo>
                    <a:pt x="198" y="123"/>
                  </a:lnTo>
                  <a:lnTo>
                    <a:pt x="209" y="123"/>
                  </a:lnTo>
                  <a:lnTo>
                    <a:pt x="218" y="125"/>
                  </a:lnTo>
                  <a:lnTo>
                    <a:pt x="220" y="125"/>
                  </a:lnTo>
                  <a:lnTo>
                    <a:pt x="220" y="127"/>
                  </a:lnTo>
                  <a:lnTo>
                    <a:pt x="222" y="130"/>
                  </a:lnTo>
                  <a:lnTo>
                    <a:pt x="220" y="132"/>
                  </a:lnTo>
                  <a:lnTo>
                    <a:pt x="220" y="134"/>
                  </a:lnTo>
                  <a:lnTo>
                    <a:pt x="220" y="134"/>
                  </a:lnTo>
                  <a:lnTo>
                    <a:pt x="222" y="134"/>
                  </a:lnTo>
                  <a:lnTo>
                    <a:pt x="224" y="132"/>
                  </a:lnTo>
                  <a:lnTo>
                    <a:pt x="227" y="127"/>
                  </a:lnTo>
                  <a:lnTo>
                    <a:pt x="231" y="123"/>
                  </a:lnTo>
                  <a:lnTo>
                    <a:pt x="233" y="121"/>
                  </a:lnTo>
                  <a:lnTo>
                    <a:pt x="233" y="118"/>
                  </a:lnTo>
                  <a:lnTo>
                    <a:pt x="236" y="116"/>
                  </a:lnTo>
                  <a:lnTo>
                    <a:pt x="236" y="116"/>
                  </a:lnTo>
                  <a:lnTo>
                    <a:pt x="238" y="114"/>
                  </a:lnTo>
                  <a:lnTo>
                    <a:pt x="240" y="112"/>
                  </a:lnTo>
                  <a:lnTo>
                    <a:pt x="245" y="107"/>
                  </a:lnTo>
                  <a:lnTo>
                    <a:pt x="245" y="107"/>
                  </a:lnTo>
                  <a:lnTo>
                    <a:pt x="245" y="105"/>
                  </a:lnTo>
                  <a:lnTo>
                    <a:pt x="242" y="103"/>
                  </a:lnTo>
                  <a:lnTo>
                    <a:pt x="242" y="101"/>
                  </a:lnTo>
                  <a:lnTo>
                    <a:pt x="240" y="96"/>
                  </a:lnTo>
                  <a:lnTo>
                    <a:pt x="245" y="92"/>
                  </a:lnTo>
                  <a:lnTo>
                    <a:pt x="247" y="87"/>
                  </a:lnTo>
                  <a:lnTo>
                    <a:pt x="251" y="83"/>
                  </a:lnTo>
                  <a:lnTo>
                    <a:pt x="256" y="80"/>
                  </a:lnTo>
                  <a:lnTo>
                    <a:pt x="260" y="78"/>
                  </a:lnTo>
                  <a:lnTo>
                    <a:pt x="263" y="76"/>
                  </a:lnTo>
                  <a:lnTo>
                    <a:pt x="265" y="74"/>
                  </a:lnTo>
                  <a:lnTo>
                    <a:pt x="265" y="69"/>
                  </a:lnTo>
                  <a:lnTo>
                    <a:pt x="265" y="65"/>
                  </a:lnTo>
                  <a:lnTo>
                    <a:pt x="260" y="58"/>
                  </a:lnTo>
                  <a:lnTo>
                    <a:pt x="256" y="51"/>
                  </a:lnTo>
                  <a:lnTo>
                    <a:pt x="251" y="47"/>
                  </a:lnTo>
                  <a:lnTo>
                    <a:pt x="247" y="44"/>
                  </a:lnTo>
                  <a:lnTo>
                    <a:pt x="242" y="42"/>
                  </a:lnTo>
                  <a:lnTo>
                    <a:pt x="240" y="38"/>
                  </a:lnTo>
                  <a:lnTo>
                    <a:pt x="233" y="27"/>
                  </a:lnTo>
                  <a:lnTo>
                    <a:pt x="231" y="18"/>
                  </a:lnTo>
                  <a:lnTo>
                    <a:pt x="229" y="9"/>
                  </a:lnTo>
                  <a:lnTo>
                    <a:pt x="222" y="2"/>
                  </a:lnTo>
                  <a:lnTo>
                    <a:pt x="213" y="0"/>
                  </a:lnTo>
                  <a:lnTo>
                    <a:pt x="204" y="4"/>
                  </a:lnTo>
                  <a:lnTo>
                    <a:pt x="195" y="6"/>
                  </a:lnTo>
                  <a:lnTo>
                    <a:pt x="186" y="6"/>
                  </a:lnTo>
                  <a:lnTo>
                    <a:pt x="182" y="0"/>
                  </a:lnTo>
                  <a:lnTo>
                    <a:pt x="171" y="4"/>
                  </a:lnTo>
                  <a:lnTo>
                    <a:pt x="162" y="9"/>
                  </a:lnTo>
                  <a:lnTo>
                    <a:pt x="155" y="13"/>
                  </a:lnTo>
                  <a:lnTo>
                    <a:pt x="150" y="1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78" name="Freeform 290"/>
            <p:cNvSpPr>
              <a:spLocks/>
            </p:cNvSpPr>
            <p:nvPr/>
          </p:nvSpPr>
          <p:spPr bwMode="auto">
            <a:xfrm>
              <a:off x="4694238" y="1389062"/>
              <a:ext cx="420688" cy="212725"/>
            </a:xfrm>
            <a:custGeom>
              <a:avLst/>
              <a:gdLst>
                <a:gd name="T0" fmla="*/ 144 w 265"/>
                <a:gd name="T1" fmla="*/ 20 h 134"/>
                <a:gd name="T2" fmla="*/ 139 w 265"/>
                <a:gd name="T3" fmla="*/ 27 h 134"/>
                <a:gd name="T4" fmla="*/ 128 w 265"/>
                <a:gd name="T5" fmla="*/ 40 h 134"/>
                <a:gd name="T6" fmla="*/ 117 w 265"/>
                <a:gd name="T7" fmla="*/ 51 h 134"/>
                <a:gd name="T8" fmla="*/ 85 w 265"/>
                <a:gd name="T9" fmla="*/ 49 h 134"/>
                <a:gd name="T10" fmla="*/ 65 w 265"/>
                <a:gd name="T11" fmla="*/ 27 h 134"/>
                <a:gd name="T12" fmla="*/ 52 w 265"/>
                <a:gd name="T13" fmla="*/ 24 h 134"/>
                <a:gd name="T14" fmla="*/ 32 w 265"/>
                <a:gd name="T15" fmla="*/ 20 h 134"/>
                <a:gd name="T16" fmla="*/ 18 w 265"/>
                <a:gd name="T17" fmla="*/ 33 h 134"/>
                <a:gd name="T18" fmla="*/ 7 w 265"/>
                <a:gd name="T19" fmla="*/ 40 h 134"/>
                <a:gd name="T20" fmla="*/ 5 w 265"/>
                <a:gd name="T21" fmla="*/ 40 h 134"/>
                <a:gd name="T22" fmla="*/ 14 w 265"/>
                <a:gd name="T23" fmla="*/ 49 h 134"/>
                <a:gd name="T24" fmla="*/ 56 w 265"/>
                <a:gd name="T25" fmla="*/ 49 h 134"/>
                <a:gd name="T26" fmla="*/ 74 w 265"/>
                <a:gd name="T27" fmla="*/ 49 h 134"/>
                <a:gd name="T28" fmla="*/ 85 w 265"/>
                <a:gd name="T29" fmla="*/ 58 h 134"/>
                <a:gd name="T30" fmla="*/ 94 w 265"/>
                <a:gd name="T31" fmla="*/ 69 h 134"/>
                <a:gd name="T32" fmla="*/ 92 w 265"/>
                <a:gd name="T33" fmla="*/ 85 h 134"/>
                <a:gd name="T34" fmla="*/ 85 w 265"/>
                <a:gd name="T35" fmla="*/ 96 h 134"/>
                <a:gd name="T36" fmla="*/ 85 w 265"/>
                <a:gd name="T37" fmla="*/ 116 h 134"/>
                <a:gd name="T38" fmla="*/ 97 w 265"/>
                <a:gd name="T39" fmla="*/ 118 h 134"/>
                <a:gd name="T40" fmla="*/ 110 w 265"/>
                <a:gd name="T41" fmla="*/ 112 h 134"/>
                <a:gd name="T42" fmla="*/ 124 w 265"/>
                <a:gd name="T43" fmla="*/ 112 h 134"/>
                <a:gd name="T44" fmla="*/ 133 w 265"/>
                <a:gd name="T45" fmla="*/ 112 h 134"/>
                <a:gd name="T46" fmla="*/ 144 w 265"/>
                <a:gd name="T47" fmla="*/ 114 h 134"/>
                <a:gd name="T48" fmla="*/ 164 w 265"/>
                <a:gd name="T49" fmla="*/ 121 h 134"/>
                <a:gd name="T50" fmla="*/ 171 w 265"/>
                <a:gd name="T51" fmla="*/ 123 h 134"/>
                <a:gd name="T52" fmla="*/ 198 w 265"/>
                <a:gd name="T53" fmla="*/ 123 h 134"/>
                <a:gd name="T54" fmla="*/ 220 w 265"/>
                <a:gd name="T55" fmla="*/ 125 h 134"/>
                <a:gd name="T56" fmla="*/ 220 w 265"/>
                <a:gd name="T57" fmla="*/ 132 h 134"/>
                <a:gd name="T58" fmla="*/ 222 w 265"/>
                <a:gd name="T59" fmla="*/ 134 h 134"/>
                <a:gd name="T60" fmla="*/ 231 w 265"/>
                <a:gd name="T61" fmla="*/ 123 h 134"/>
                <a:gd name="T62" fmla="*/ 236 w 265"/>
                <a:gd name="T63" fmla="*/ 116 h 134"/>
                <a:gd name="T64" fmla="*/ 240 w 265"/>
                <a:gd name="T65" fmla="*/ 112 h 134"/>
                <a:gd name="T66" fmla="*/ 245 w 265"/>
                <a:gd name="T67" fmla="*/ 105 h 134"/>
                <a:gd name="T68" fmla="*/ 240 w 265"/>
                <a:gd name="T69" fmla="*/ 96 h 134"/>
                <a:gd name="T70" fmla="*/ 251 w 265"/>
                <a:gd name="T71" fmla="*/ 83 h 134"/>
                <a:gd name="T72" fmla="*/ 263 w 265"/>
                <a:gd name="T73" fmla="*/ 76 h 134"/>
                <a:gd name="T74" fmla="*/ 265 w 265"/>
                <a:gd name="T75" fmla="*/ 65 h 134"/>
                <a:gd name="T76" fmla="*/ 251 w 265"/>
                <a:gd name="T77" fmla="*/ 47 h 134"/>
                <a:gd name="T78" fmla="*/ 240 w 265"/>
                <a:gd name="T79" fmla="*/ 38 h 134"/>
                <a:gd name="T80" fmla="*/ 229 w 265"/>
                <a:gd name="T81" fmla="*/ 9 h 134"/>
                <a:gd name="T82" fmla="*/ 204 w 265"/>
                <a:gd name="T83" fmla="*/ 4 h 134"/>
                <a:gd name="T84" fmla="*/ 182 w 265"/>
                <a:gd name="T85" fmla="*/ 0 h 134"/>
                <a:gd name="T86" fmla="*/ 155 w 265"/>
                <a:gd name="T87" fmla="*/ 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5" h="134">
                  <a:moveTo>
                    <a:pt x="150" y="15"/>
                  </a:moveTo>
                  <a:lnTo>
                    <a:pt x="146" y="18"/>
                  </a:lnTo>
                  <a:lnTo>
                    <a:pt x="144" y="20"/>
                  </a:lnTo>
                  <a:lnTo>
                    <a:pt x="144" y="22"/>
                  </a:lnTo>
                  <a:lnTo>
                    <a:pt x="141" y="24"/>
                  </a:lnTo>
                  <a:lnTo>
                    <a:pt x="139" y="27"/>
                  </a:lnTo>
                  <a:lnTo>
                    <a:pt x="137" y="29"/>
                  </a:lnTo>
                  <a:lnTo>
                    <a:pt x="130" y="36"/>
                  </a:lnTo>
                  <a:lnTo>
                    <a:pt x="128" y="40"/>
                  </a:lnTo>
                  <a:lnTo>
                    <a:pt x="124" y="44"/>
                  </a:lnTo>
                  <a:lnTo>
                    <a:pt x="121" y="49"/>
                  </a:lnTo>
                  <a:lnTo>
                    <a:pt x="117" y="51"/>
                  </a:lnTo>
                  <a:lnTo>
                    <a:pt x="110" y="56"/>
                  </a:lnTo>
                  <a:lnTo>
                    <a:pt x="99" y="56"/>
                  </a:lnTo>
                  <a:lnTo>
                    <a:pt x="85" y="49"/>
                  </a:lnTo>
                  <a:lnTo>
                    <a:pt x="74" y="38"/>
                  </a:lnTo>
                  <a:lnTo>
                    <a:pt x="67" y="29"/>
                  </a:lnTo>
                  <a:lnTo>
                    <a:pt x="65" y="27"/>
                  </a:lnTo>
                  <a:lnTo>
                    <a:pt x="61" y="24"/>
                  </a:lnTo>
                  <a:lnTo>
                    <a:pt x="56" y="24"/>
                  </a:lnTo>
                  <a:lnTo>
                    <a:pt x="52" y="24"/>
                  </a:lnTo>
                  <a:lnTo>
                    <a:pt x="45" y="24"/>
                  </a:lnTo>
                  <a:lnTo>
                    <a:pt x="38" y="22"/>
                  </a:lnTo>
                  <a:lnTo>
                    <a:pt x="32" y="20"/>
                  </a:lnTo>
                  <a:lnTo>
                    <a:pt x="29" y="24"/>
                  </a:lnTo>
                  <a:lnTo>
                    <a:pt x="25" y="29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9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7" y="47"/>
                  </a:lnTo>
                  <a:lnTo>
                    <a:pt x="14" y="49"/>
                  </a:lnTo>
                  <a:lnTo>
                    <a:pt x="34" y="49"/>
                  </a:lnTo>
                  <a:lnTo>
                    <a:pt x="50" y="49"/>
                  </a:lnTo>
                  <a:lnTo>
                    <a:pt x="56" y="49"/>
                  </a:lnTo>
                  <a:lnTo>
                    <a:pt x="61" y="49"/>
                  </a:lnTo>
                  <a:lnTo>
                    <a:pt x="67" y="49"/>
                  </a:lnTo>
                  <a:lnTo>
                    <a:pt x="74" y="49"/>
                  </a:lnTo>
                  <a:lnTo>
                    <a:pt x="79" y="51"/>
                  </a:lnTo>
                  <a:lnTo>
                    <a:pt x="83" y="53"/>
                  </a:lnTo>
                  <a:lnTo>
                    <a:pt x="85" y="58"/>
                  </a:lnTo>
                  <a:lnTo>
                    <a:pt x="90" y="60"/>
                  </a:lnTo>
                  <a:lnTo>
                    <a:pt x="92" y="65"/>
                  </a:lnTo>
                  <a:lnTo>
                    <a:pt x="94" y="69"/>
                  </a:lnTo>
                  <a:lnTo>
                    <a:pt x="94" y="76"/>
                  </a:lnTo>
                  <a:lnTo>
                    <a:pt x="94" y="80"/>
                  </a:lnTo>
                  <a:lnTo>
                    <a:pt x="92" y="85"/>
                  </a:lnTo>
                  <a:lnTo>
                    <a:pt x="90" y="87"/>
                  </a:lnTo>
                  <a:lnTo>
                    <a:pt x="88" y="92"/>
                  </a:lnTo>
                  <a:lnTo>
                    <a:pt x="85" y="96"/>
                  </a:lnTo>
                  <a:lnTo>
                    <a:pt x="83" y="105"/>
                  </a:lnTo>
                  <a:lnTo>
                    <a:pt x="83" y="109"/>
                  </a:lnTo>
                  <a:lnTo>
                    <a:pt x="85" y="116"/>
                  </a:lnTo>
                  <a:lnTo>
                    <a:pt x="88" y="121"/>
                  </a:lnTo>
                  <a:lnTo>
                    <a:pt x="90" y="121"/>
                  </a:lnTo>
                  <a:lnTo>
                    <a:pt x="97" y="118"/>
                  </a:lnTo>
                  <a:lnTo>
                    <a:pt x="101" y="116"/>
                  </a:lnTo>
                  <a:lnTo>
                    <a:pt x="106" y="114"/>
                  </a:lnTo>
                  <a:lnTo>
                    <a:pt x="110" y="112"/>
                  </a:lnTo>
                  <a:lnTo>
                    <a:pt x="115" y="112"/>
                  </a:lnTo>
                  <a:lnTo>
                    <a:pt x="119" y="112"/>
                  </a:lnTo>
                  <a:lnTo>
                    <a:pt x="124" y="112"/>
                  </a:lnTo>
                  <a:lnTo>
                    <a:pt x="128" y="112"/>
                  </a:lnTo>
                  <a:lnTo>
                    <a:pt x="130" y="112"/>
                  </a:lnTo>
                  <a:lnTo>
                    <a:pt x="133" y="112"/>
                  </a:lnTo>
                  <a:lnTo>
                    <a:pt x="135" y="112"/>
                  </a:lnTo>
                  <a:lnTo>
                    <a:pt x="139" y="112"/>
                  </a:lnTo>
                  <a:lnTo>
                    <a:pt x="144" y="114"/>
                  </a:lnTo>
                  <a:lnTo>
                    <a:pt x="150" y="116"/>
                  </a:lnTo>
                  <a:lnTo>
                    <a:pt x="157" y="118"/>
                  </a:lnTo>
                  <a:lnTo>
                    <a:pt x="164" y="121"/>
                  </a:lnTo>
                  <a:lnTo>
                    <a:pt x="166" y="123"/>
                  </a:lnTo>
                  <a:lnTo>
                    <a:pt x="168" y="123"/>
                  </a:lnTo>
                  <a:lnTo>
                    <a:pt x="171" y="123"/>
                  </a:lnTo>
                  <a:lnTo>
                    <a:pt x="175" y="125"/>
                  </a:lnTo>
                  <a:lnTo>
                    <a:pt x="182" y="125"/>
                  </a:lnTo>
                  <a:lnTo>
                    <a:pt x="198" y="123"/>
                  </a:lnTo>
                  <a:lnTo>
                    <a:pt x="209" y="123"/>
                  </a:lnTo>
                  <a:lnTo>
                    <a:pt x="218" y="125"/>
                  </a:lnTo>
                  <a:lnTo>
                    <a:pt x="220" y="125"/>
                  </a:lnTo>
                  <a:lnTo>
                    <a:pt x="220" y="127"/>
                  </a:lnTo>
                  <a:lnTo>
                    <a:pt x="222" y="130"/>
                  </a:lnTo>
                  <a:lnTo>
                    <a:pt x="220" y="132"/>
                  </a:lnTo>
                  <a:lnTo>
                    <a:pt x="220" y="134"/>
                  </a:lnTo>
                  <a:lnTo>
                    <a:pt x="220" y="134"/>
                  </a:lnTo>
                  <a:lnTo>
                    <a:pt x="222" y="134"/>
                  </a:lnTo>
                  <a:lnTo>
                    <a:pt x="224" y="132"/>
                  </a:lnTo>
                  <a:lnTo>
                    <a:pt x="227" y="127"/>
                  </a:lnTo>
                  <a:lnTo>
                    <a:pt x="231" y="123"/>
                  </a:lnTo>
                  <a:lnTo>
                    <a:pt x="233" y="121"/>
                  </a:lnTo>
                  <a:lnTo>
                    <a:pt x="233" y="118"/>
                  </a:lnTo>
                  <a:lnTo>
                    <a:pt x="236" y="116"/>
                  </a:lnTo>
                  <a:lnTo>
                    <a:pt x="236" y="116"/>
                  </a:lnTo>
                  <a:lnTo>
                    <a:pt x="238" y="114"/>
                  </a:lnTo>
                  <a:lnTo>
                    <a:pt x="240" y="112"/>
                  </a:lnTo>
                  <a:lnTo>
                    <a:pt x="245" y="107"/>
                  </a:lnTo>
                  <a:lnTo>
                    <a:pt x="245" y="107"/>
                  </a:lnTo>
                  <a:lnTo>
                    <a:pt x="245" y="105"/>
                  </a:lnTo>
                  <a:lnTo>
                    <a:pt x="242" y="103"/>
                  </a:lnTo>
                  <a:lnTo>
                    <a:pt x="242" y="101"/>
                  </a:lnTo>
                  <a:lnTo>
                    <a:pt x="240" y="96"/>
                  </a:lnTo>
                  <a:lnTo>
                    <a:pt x="245" y="92"/>
                  </a:lnTo>
                  <a:lnTo>
                    <a:pt x="247" y="87"/>
                  </a:lnTo>
                  <a:lnTo>
                    <a:pt x="251" y="83"/>
                  </a:lnTo>
                  <a:lnTo>
                    <a:pt x="256" y="80"/>
                  </a:lnTo>
                  <a:lnTo>
                    <a:pt x="260" y="78"/>
                  </a:lnTo>
                  <a:lnTo>
                    <a:pt x="263" y="76"/>
                  </a:lnTo>
                  <a:lnTo>
                    <a:pt x="265" y="74"/>
                  </a:lnTo>
                  <a:lnTo>
                    <a:pt x="265" y="69"/>
                  </a:lnTo>
                  <a:lnTo>
                    <a:pt x="265" y="65"/>
                  </a:lnTo>
                  <a:lnTo>
                    <a:pt x="260" y="58"/>
                  </a:lnTo>
                  <a:lnTo>
                    <a:pt x="256" y="51"/>
                  </a:lnTo>
                  <a:lnTo>
                    <a:pt x="251" y="47"/>
                  </a:lnTo>
                  <a:lnTo>
                    <a:pt x="247" y="44"/>
                  </a:lnTo>
                  <a:lnTo>
                    <a:pt x="242" y="42"/>
                  </a:lnTo>
                  <a:lnTo>
                    <a:pt x="240" y="38"/>
                  </a:lnTo>
                  <a:lnTo>
                    <a:pt x="233" y="27"/>
                  </a:lnTo>
                  <a:lnTo>
                    <a:pt x="231" y="18"/>
                  </a:lnTo>
                  <a:lnTo>
                    <a:pt x="229" y="9"/>
                  </a:lnTo>
                  <a:lnTo>
                    <a:pt x="222" y="2"/>
                  </a:lnTo>
                  <a:lnTo>
                    <a:pt x="213" y="0"/>
                  </a:lnTo>
                  <a:lnTo>
                    <a:pt x="204" y="4"/>
                  </a:lnTo>
                  <a:lnTo>
                    <a:pt x="195" y="6"/>
                  </a:lnTo>
                  <a:lnTo>
                    <a:pt x="186" y="6"/>
                  </a:lnTo>
                  <a:lnTo>
                    <a:pt x="182" y="0"/>
                  </a:lnTo>
                  <a:lnTo>
                    <a:pt x="171" y="4"/>
                  </a:lnTo>
                  <a:lnTo>
                    <a:pt x="162" y="9"/>
                  </a:lnTo>
                  <a:lnTo>
                    <a:pt x="155" y="13"/>
                  </a:lnTo>
                  <a:lnTo>
                    <a:pt x="150" y="1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79" name="Freeform 291"/>
            <p:cNvSpPr>
              <a:spLocks/>
            </p:cNvSpPr>
            <p:nvPr/>
          </p:nvSpPr>
          <p:spPr bwMode="auto">
            <a:xfrm>
              <a:off x="4829175" y="1225550"/>
              <a:ext cx="142875" cy="88900"/>
            </a:xfrm>
            <a:custGeom>
              <a:avLst/>
              <a:gdLst>
                <a:gd name="T0" fmla="*/ 45 w 90"/>
                <a:gd name="T1" fmla="*/ 49 h 56"/>
                <a:gd name="T2" fmla="*/ 56 w 90"/>
                <a:gd name="T3" fmla="*/ 53 h 56"/>
                <a:gd name="T4" fmla="*/ 70 w 90"/>
                <a:gd name="T5" fmla="*/ 53 h 56"/>
                <a:gd name="T6" fmla="*/ 83 w 90"/>
                <a:gd name="T7" fmla="*/ 56 h 56"/>
                <a:gd name="T8" fmla="*/ 86 w 90"/>
                <a:gd name="T9" fmla="*/ 47 h 56"/>
                <a:gd name="T10" fmla="*/ 88 w 90"/>
                <a:gd name="T11" fmla="*/ 26 h 56"/>
                <a:gd name="T12" fmla="*/ 90 w 90"/>
                <a:gd name="T13" fmla="*/ 13 h 56"/>
                <a:gd name="T14" fmla="*/ 88 w 90"/>
                <a:gd name="T15" fmla="*/ 8 h 56"/>
                <a:gd name="T16" fmla="*/ 65 w 90"/>
                <a:gd name="T17" fmla="*/ 0 h 56"/>
                <a:gd name="T18" fmla="*/ 45 w 90"/>
                <a:gd name="T19" fmla="*/ 0 h 56"/>
                <a:gd name="T20" fmla="*/ 27 w 90"/>
                <a:gd name="T21" fmla="*/ 2 h 56"/>
                <a:gd name="T22" fmla="*/ 21 w 90"/>
                <a:gd name="T23" fmla="*/ 4 h 56"/>
                <a:gd name="T24" fmla="*/ 16 w 90"/>
                <a:gd name="T25" fmla="*/ 4 h 56"/>
                <a:gd name="T26" fmla="*/ 9 w 90"/>
                <a:gd name="T27" fmla="*/ 4 h 56"/>
                <a:gd name="T28" fmla="*/ 7 w 90"/>
                <a:gd name="T29" fmla="*/ 4 h 56"/>
                <a:gd name="T30" fmla="*/ 3 w 90"/>
                <a:gd name="T31" fmla="*/ 4 h 56"/>
                <a:gd name="T32" fmla="*/ 3 w 90"/>
                <a:gd name="T33" fmla="*/ 6 h 56"/>
                <a:gd name="T34" fmla="*/ 0 w 90"/>
                <a:gd name="T35" fmla="*/ 11 h 56"/>
                <a:gd name="T36" fmla="*/ 3 w 90"/>
                <a:gd name="T37" fmla="*/ 17 h 56"/>
                <a:gd name="T38" fmla="*/ 5 w 90"/>
                <a:gd name="T39" fmla="*/ 24 h 56"/>
                <a:gd name="T40" fmla="*/ 7 w 90"/>
                <a:gd name="T41" fmla="*/ 29 h 56"/>
                <a:gd name="T42" fmla="*/ 12 w 90"/>
                <a:gd name="T43" fmla="*/ 33 h 56"/>
                <a:gd name="T44" fmla="*/ 16 w 90"/>
                <a:gd name="T45" fmla="*/ 38 h 56"/>
                <a:gd name="T46" fmla="*/ 18 w 90"/>
                <a:gd name="T47" fmla="*/ 42 h 56"/>
                <a:gd name="T48" fmla="*/ 21 w 90"/>
                <a:gd name="T49" fmla="*/ 47 h 56"/>
                <a:gd name="T50" fmla="*/ 27 w 90"/>
                <a:gd name="T51" fmla="*/ 47 h 56"/>
                <a:gd name="T52" fmla="*/ 34 w 90"/>
                <a:gd name="T53" fmla="*/ 47 h 56"/>
                <a:gd name="T54" fmla="*/ 41 w 90"/>
                <a:gd name="T55" fmla="*/ 47 h 56"/>
                <a:gd name="T56" fmla="*/ 45 w 90"/>
                <a:gd name="T57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0" h="56">
                  <a:moveTo>
                    <a:pt x="45" y="49"/>
                  </a:moveTo>
                  <a:lnTo>
                    <a:pt x="56" y="53"/>
                  </a:lnTo>
                  <a:lnTo>
                    <a:pt x="70" y="53"/>
                  </a:lnTo>
                  <a:lnTo>
                    <a:pt x="83" y="56"/>
                  </a:lnTo>
                  <a:lnTo>
                    <a:pt x="86" y="47"/>
                  </a:lnTo>
                  <a:lnTo>
                    <a:pt x="88" y="26"/>
                  </a:lnTo>
                  <a:lnTo>
                    <a:pt x="90" y="13"/>
                  </a:lnTo>
                  <a:lnTo>
                    <a:pt x="88" y="8"/>
                  </a:lnTo>
                  <a:lnTo>
                    <a:pt x="65" y="0"/>
                  </a:lnTo>
                  <a:lnTo>
                    <a:pt x="45" y="0"/>
                  </a:lnTo>
                  <a:lnTo>
                    <a:pt x="27" y="2"/>
                  </a:lnTo>
                  <a:lnTo>
                    <a:pt x="21" y="4"/>
                  </a:lnTo>
                  <a:lnTo>
                    <a:pt x="16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6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5" y="24"/>
                  </a:lnTo>
                  <a:lnTo>
                    <a:pt x="7" y="29"/>
                  </a:lnTo>
                  <a:lnTo>
                    <a:pt x="12" y="33"/>
                  </a:lnTo>
                  <a:lnTo>
                    <a:pt x="16" y="38"/>
                  </a:lnTo>
                  <a:lnTo>
                    <a:pt x="18" y="42"/>
                  </a:lnTo>
                  <a:lnTo>
                    <a:pt x="21" y="47"/>
                  </a:lnTo>
                  <a:lnTo>
                    <a:pt x="27" y="47"/>
                  </a:lnTo>
                  <a:lnTo>
                    <a:pt x="34" y="47"/>
                  </a:lnTo>
                  <a:lnTo>
                    <a:pt x="41" y="47"/>
                  </a:lnTo>
                  <a:lnTo>
                    <a:pt x="45" y="4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80" name="Freeform 292"/>
            <p:cNvSpPr>
              <a:spLocks/>
            </p:cNvSpPr>
            <p:nvPr/>
          </p:nvSpPr>
          <p:spPr bwMode="auto">
            <a:xfrm>
              <a:off x="4829175" y="1225550"/>
              <a:ext cx="142875" cy="88900"/>
            </a:xfrm>
            <a:custGeom>
              <a:avLst/>
              <a:gdLst>
                <a:gd name="T0" fmla="*/ 45 w 90"/>
                <a:gd name="T1" fmla="*/ 49 h 56"/>
                <a:gd name="T2" fmla="*/ 56 w 90"/>
                <a:gd name="T3" fmla="*/ 53 h 56"/>
                <a:gd name="T4" fmla="*/ 70 w 90"/>
                <a:gd name="T5" fmla="*/ 53 h 56"/>
                <a:gd name="T6" fmla="*/ 83 w 90"/>
                <a:gd name="T7" fmla="*/ 56 h 56"/>
                <a:gd name="T8" fmla="*/ 86 w 90"/>
                <a:gd name="T9" fmla="*/ 47 h 56"/>
                <a:gd name="T10" fmla="*/ 88 w 90"/>
                <a:gd name="T11" fmla="*/ 26 h 56"/>
                <a:gd name="T12" fmla="*/ 90 w 90"/>
                <a:gd name="T13" fmla="*/ 13 h 56"/>
                <a:gd name="T14" fmla="*/ 88 w 90"/>
                <a:gd name="T15" fmla="*/ 8 h 56"/>
                <a:gd name="T16" fmla="*/ 65 w 90"/>
                <a:gd name="T17" fmla="*/ 0 h 56"/>
                <a:gd name="T18" fmla="*/ 45 w 90"/>
                <a:gd name="T19" fmla="*/ 0 h 56"/>
                <a:gd name="T20" fmla="*/ 27 w 90"/>
                <a:gd name="T21" fmla="*/ 2 h 56"/>
                <a:gd name="T22" fmla="*/ 21 w 90"/>
                <a:gd name="T23" fmla="*/ 4 h 56"/>
                <a:gd name="T24" fmla="*/ 16 w 90"/>
                <a:gd name="T25" fmla="*/ 4 h 56"/>
                <a:gd name="T26" fmla="*/ 9 w 90"/>
                <a:gd name="T27" fmla="*/ 4 h 56"/>
                <a:gd name="T28" fmla="*/ 7 w 90"/>
                <a:gd name="T29" fmla="*/ 4 h 56"/>
                <a:gd name="T30" fmla="*/ 3 w 90"/>
                <a:gd name="T31" fmla="*/ 4 h 56"/>
                <a:gd name="T32" fmla="*/ 3 w 90"/>
                <a:gd name="T33" fmla="*/ 6 h 56"/>
                <a:gd name="T34" fmla="*/ 0 w 90"/>
                <a:gd name="T35" fmla="*/ 11 h 56"/>
                <a:gd name="T36" fmla="*/ 3 w 90"/>
                <a:gd name="T37" fmla="*/ 17 h 56"/>
                <a:gd name="T38" fmla="*/ 5 w 90"/>
                <a:gd name="T39" fmla="*/ 24 h 56"/>
                <a:gd name="T40" fmla="*/ 7 w 90"/>
                <a:gd name="T41" fmla="*/ 29 h 56"/>
                <a:gd name="T42" fmla="*/ 12 w 90"/>
                <a:gd name="T43" fmla="*/ 33 h 56"/>
                <a:gd name="T44" fmla="*/ 16 w 90"/>
                <a:gd name="T45" fmla="*/ 38 h 56"/>
                <a:gd name="T46" fmla="*/ 18 w 90"/>
                <a:gd name="T47" fmla="*/ 42 h 56"/>
                <a:gd name="T48" fmla="*/ 21 w 90"/>
                <a:gd name="T49" fmla="*/ 47 h 56"/>
                <a:gd name="T50" fmla="*/ 27 w 90"/>
                <a:gd name="T51" fmla="*/ 47 h 56"/>
                <a:gd name="T52" fmla="*/ 34 w 90"/>
                <a:gd name="T53" fmla="*/ 47 h 56"/>
                <a:gd name="T54" fmla="*/ 41 w 90"/>
                <a:gd name="T55" fmla="*/ 47 h 56"/>
                <a:gd name="T56" fmla="*/ 45 w 90"/>
                <a:gd name="T57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0" h="56">
                  <a:moveTo>
                    <a:pt x="45" y="49"/>
                  </a:moveTo>
                  <a:lnTo>
                    <a:pt x="56" y="53"/>
                  </a:lnTo>
                  <a:lnTo>
                    <a:pt x="70" y="53"/>
                  </a:lnTo>
                  <a:lnTo>
                    <a:pt x="83" y="56"/>
                  </a:lnTo>
                  <a:lnTo>
                    <a:pt x="86" y="47"/>
                  </a:lnTo>
                  <a:lnTo>
                    <a:pt x="88" y="26"/>
                  </a:lnTo>
                  <a:lnTo>
                    <a:pt x="90" y="13"/>
                  </a:lnTo>
                  <a:lnTo>
                    <a:pt x="88" y="8"/>
                  </a:lnTo>
                  <a:lnTo>
                    <a:pt x="65" y="0"/>
                  </a:lnTo>
                  <a:lnTo>
                    <a:pt x="45" y="0"/>
                  </a:lnTo>
                  <a:lnTo>
                    <a:pt x="27" y="2"/>
                  </a:lnTo>
                  <a:lnTo>
                    <a:pt x="21" y="4"/>
                  </a:lnTo>
                  <a:lnTo>
                    <a:pt x="16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6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5" y="24"/>
                  </a:lnTo>
                  <a:lnTo>
                    <a:pt x="7" y="29"/>
                  </a:lnTo>
                  <a:lnTo>
                    <a:pt x="12" y="33"/>
                  </a:lnTo>
                  <a:lnTo>
                    <a:pt x="16" y="38"/>
                  </a:lnTo>
                  <a:lnTo>
                    <a:pt x="18" y="42"/>
                  </a:lnTo>
                  <a:lnTo>
                    <a:pt x="21" y="47"/>
                  </a:lnTo>
                  <a:lnTo>
                    <a:pt x="27" y="47"/>
                  </a:lnTo>
                  <a:lnTo>
                    <a:pt x="34" y="47"/>
                  </a:lnTo>
                  <a:lnTo>
                    <a:pt x="41" y="47"/>
                  </a:lnTo>
                  <a:lnTo>
                    <a:pt x="45" y="4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81" name="Freeform 293"/>
            <p:cNvSpPr>
              <a:spLocks/>
            </p:cNvSpPr>
            <p:nvPr/>
          </p:nvSpPr>
          <p:spPr bwMode="auto">
            <a:xfrm>
              <a:off x="4751388" y="1295400"/>
              <a:ext cx="231775" cy="117475"/>
            </a:xfrm>
            <a:custGeom>
              <a:avLst/>
              <a:gdLst>
                <a:gd name="T0" fmla="*/ 94 w 146"/>
                <a:gd name="T1" fmla="*/ 5 h 74"/>
                <a:gd name="T2" fmla="*/ 90 w 146"/>
                <a:gd name="T3" fmla="*/ 3 h 74"/>
                <a:gd name="T4" fmla="*/ 83 w 146"/>
                <a:gd name="T5" fmla="*/ 3 h 74"/>
                <a:gd name="T6" fmla="*/ 76 w 146"/>
                <a:gd name="T7" fmla="*/ 3 h 74"/>
                <a:gd name="T8" fmla="*/ 70 w 146"/>
                <a:gd name="T9" fmla="*/ 3 h 74"/>
                <a:gd name="T10" fmla="*/ 70 w 146"/>
                <a:gd name="T11" fmla="*/ 5 h 74"/>
                <a:gd name="T12" fmla="*/ 70 w 146"/>
                <a:gd name="T13" fmla="*/ 9 h 74"/>
                <a:gd name="T14" fmla="*/ 67 w 146"/>
                <a:gd name="T15" fmla="*/ 14 h 74"/>
                <a:gd name="T16" fmla="*/ 67 w 146"/>
                <a:gd name="T17" fmla="*/ 21 h 74"/>
                <a:gd name="T18" fmla="*/ 65 w 146"/>
                <a:gd name="T19" fmla="*/ 25 h 74"/>
                <a:gd name="T20" fmla="*/ 63 w 146"/>
                <a:gd name="T21" fmla="*/ 32 h 74"/>
                <a:gd name="T22" fmla="*/ 61 w 146"/>
                <a:gd name="T23" fmla="*/ 36 h 74"/>
                <a:gd name="T24" fmla="*/ 58 w 146"/>
                <a:gd name="T25" fmla="*/ 41 h 74"/>
                <a:gd name="T26" fmla="*/ 54 w 146"/>
                <a:gd name="T27" fmla="*/ 43 h 74"/>
                <a:gd name="T28" fmla="*/ 52 w 146"/>
                <a:gd name="T29" fmla="*/ 43 h 74"/>
                <a:gd name="T30" fmla="*/ 47 w 146"/>
                <a:gd name="T31" fmla="*/ 41 h 74"/>
                <a:gd name="T32" fmla="*/ 43 w 146"/>
                <a:gd name="T33" fmla="*/ 34 h 74"/>
                <a:gd name="T34" fmla="*/ 40 w 146"/>
                <a:gd name="T35" fmla="*/ 27 h 74"/>
                <a:gd name="T36" fmla="*/ 38 w 146"/>
                <a:gd name="T37" fmla="*/ 21 h 74"/>
                <a:gd name="T38" fmla="*/ 38 w 146"/>
                <a:gd name="T39" fmla="*/ 16 h 74"/>
                <a:gd name="T40" fmla="*/ 38 w 146"/>
                <a:gd name="T41" fmla="*/ 9 h 74"/>
                <a:gd name="T42" fmla="*/ 38 w 146"/>
                <a:gd name="T43" fmla="*/ 5 h 74"/>
                <a:gd name="T44" fmla="*/ 38 w 146"/>
                <a:gd name="T45" fmla="*/ 3 h 74"/>
                <a:gd name="T46" fmla="*/ 38 w 146"/>
                <a:gd name="T47" fmla="*/ 0 h 74"/>
                <a:gd name="T48" fmla="*/ 38 w 146"/>
                <a:gd name="T49" fmla="*/ 0 h 74"/>
                <a:gd name="T50" fmla="*/ 36 w 146"/>
                <a:gd name="T51" fmla="*/ 0 h 74"/>
                <a:gd name="T52" fmla="*/ 34 w 146"/>
                <a:gd name="T53" fmla="*/ 5 h 74"/>
                <a:gd name="T54" fmla="*/ 29 w 146"/>
                <a:gd name="T55" fmla="*/ 9 h 74"/>
                <a:gd name="T56" fmla="*/ 18 w 146"/>
                <a:gd name="T57" fmla="*/ 21 h 74"/>
                <a:gd name="T58" fmla="*/ 11 w 146"/>
                <a:gd name="T59" fmla="*/ 27 h 74"/>
                <a:gd name="T60" fmla="*/ 5 w 146"/>
                <a:gd name="T61" fmla="*/ 34 h 74"/>
                <a:gd name="T62" fmla="*/ 0 w 146"/>
                <a:gd name="T63" fmla="*/ 50 h 74"/>
                <a:gd name="T64" fmla="*/ 0 w 146"/>
                <a:gd name="T65" fmla="*/ 50 h 74"/>
                <a:gd name="T66" fmla="*/ 54 w 146"/>
                <a:gd name="T67" fmla="*/ 50 h 74"/>
                <a:gd name="T68" fmla="*/ 61 w 146"/>
                <a:gd name="T69" fmla="*/ 50 h 74"/>
                <a:gd name="T70" fmla="*/ 65 w 146"/>
                <a:gd name="T71" fmla="*/ 50 h 74"/>
                <a:gd name="T72" fmla="*/ 70 w 146"/>
                <a:gd name="T73" fmla="*/ 50 h 74"/>
                <a:gd name="T74" fmla="*/ 74 w 146"/>
                <a:gd name="T75" fmla="*/ 52 h 74"/>
                <a:gd name="T76" fmla="*/ 79 w 146"/>
                <a:gd name="T77" fmla="*/ 54 h 74"/>
                <a:gd name="T78" fmla="*/ 85 w 146"/>
                <a:gd name="T79" fmla="*/ 56 h 74"/>
                <a:gd name="T80" fmla="*/ 92 w 146"/>
                <a:gd name="T81" fmla="*/ 59 h 74"/>
                <a:gd name="T82" fmla="*/ 97 w 146"/>
                <a:gd name="T83" fmla="*/ 61 h 74"/>
                <a:gd name="T84" fmla="*/ 99 w 146"/>
                <a:gd name="T85" fmla="*/ 61 h 74"/>
                <a:gd name="T86" fmla="*/ 101 w 146"/>
                <a:gd name="T87" fmla="*/ 63 h 74"/>
                <a:gd name="T88" fmla="*/ 103 w 146"/>
                <a:gd name="T89" fmla="*/ 63 h 74"/>
                <a:gd name="T90" fmla="*/ 105 w 146"/>
                <a:gd name="T91" fmla="*/ 65 h 74"/>
                <a:gd name="T92" fmla="*/ 110 w 146"/>
                <a:gd name="T93" fmla="*/ 70 h 74"/>
                <a:gd name="T94" fmla="*/ 114 w 146"/>
                <a:gd name="T95" fmla="*/ 74 h 74"/>
                <a:gd name="T96" fmla="*/ 119 w 146"/>
                <a:gd name="T97" fmla="*/ 72 h 74"/>
                <a:gd name="T98" fmla="*/ 126 w 146"/>
                <a:gd name="T99" fmla="*/ 68 h 74"/>
                <a:gd name="T100" fmla="*/ 135 w 146"/>
                <a:gd name="T101" fmla="*/ 63 h 74"/>
                <a:gd name="T102" fmla="*/ 146 w 146"/>
                <a:gd name="T103" fmla="*/ 59 h 74"/>
                <a:gd name="T104" fmla="*/ 144 w 146"/>
                <a:gd name="T105" fmla="*/ 56 h 74"/>
                <a:gd name="T106" fmla="*/ 137 w 146"/>
                <a:gd name="T107" fmla="*/ 38 h 74"/>
                <a:gd name="T108" fmla="*/ 135 w 146"/>
                <a:gd name="T109" fmla="*/ 25 h 74"/>
                <a:gd name="T110" fmla="*/ 132 w 146"/>
                <a:gd name="T111" fmla="*/ 12 h 74"/>
                <a:gd name="T112" fmla="*/ 119 w 146"/>
                <a:gd name="T113" fmla="*/ 9 h 74"/>
                <a:gd name="T114" fmla="*/ 105 w 146"/>
                <a:gd name="T115" fmla="*/ 9 h 74"/>
                <a:gd name="T116" fmla="*/ 94 w 146"/>
                <a:gd name="T1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6" h="74">
                  <a:moveTo>
                    <a:pt x="94" y="5"/>
                  </a:moveTo>
                  <a:lnTo>
                    <a:pt x="90" y="3"/>
                  </a:lnTo>
                  <a:lnTo>
                    <a:pt x="83" y="3"/>
                  </a:lnTo>
                  <a:lnTo>
                    <a:pt x="76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9"/>
                  </a:lnTo>
                  <a:lnTo>
                    <a:pt x="67" y="14"/>
                  </a:lnTo>
                  <a:lnTo>
                    <a:pt x="67" y="21"/>
                  </a:lnTo>
                  <a:lnTo>
                    <a:pt x="65" y="25"/>
                  </a:lnTo>
                  <a:lnTo>
                    <a:pt x="63" y="32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4" y="43"/>
                  </a:lnTo>
                  <a:lnTo>
                    <a:pt x="52" y="43"/>
                  </a:lnTo>
                  <a:lnTo>
                    <a:pt x="47" y="41"/>
                  </a:lnTo>
                  <a:lnTo>
                    <a:pt x="43" y="34"/>
                  </a:lnTo>
                  <a:lnTo>
                    <a:pt x="40" y="27"/>
                  </a:lnTo>
                  <a:lnTo>
                    <a:pt x="38" y="21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8" y="5"/>
                  </a:lnTo>
                  <a:lnTo>
                    <a:pt x="38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5"/>
                  </a:lnTo>
                  <a:lnTo>
                    <a:pt x="29" y="9"/>
                  </a:lnTo>
                  <a:lnTo>
                    <a:pt x="18" y="21"/>
                  </a:lnTo>
                  <a:lnTo>
                    <a:pt x="11" y="27"/>
                  </a:lnTo>
                  <a:lnTo>
                    <a:pt x="5" y="3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54" y="50"/>
                  </a:lnTo>
                  <a:lnTo>
                    <a:pt x="61" y="50"/>
                  </a:lnTo>
                  <a:lnTo>
                    <a:pt x="65" y="50"/>
                  </a:lnTo>
                  <a:lnTo>
                    <a:pt x="70" y="50"/>
                  </a:lnTo>
                  <a:lnTo>
                    <a:pt x="74" y="52"/>
                  </a:lnTo>
                  <a:lnTo>
                    <a:pt x="79" y="54"/>
                  </a:lnTo>
                  <a:lnTo>
                    <a:pt x="85" y="56"/>
                  </a:lnTo>
                  <a:lnTo>
                    <a:pt x="92" y="59"/>
                  </a:lnTo>
                  <a:lnTo>
                    <a:pt x="97" y="61"/>
                  </a:lnTo>
                  <a:lnTo>
                    <a:pt x="99" y="61"/>
                  </a:lnTo>
                  <a:lnTo>
                    <a:pt x="101" y="63"/>
                  </a:lnTo>
                  <a:lnTo>
                    <a:pt x="103" y="63"/>
                  </a:lnTo>
                  <a:lnTo>
                    <a:pt x="105" y="65"/>
                  </a:lnTo>
                  <a:lnTo>
                    <a:pt x="110" y="70"/>
                  </a:lnTo>
                  <a:lnTo>
                    <a:pt x="114" y="74"/>
                  </a:lnTo>
                  <a:lnTo>
                    <a:pt x="119" y="72"/>
                  </a:lnTo>
                  <a:lnTo>
                    <a:pt x="126" y="68"/>
                  </a:lnTo>
                  <a:lnTo>
                    <a:pt x="135" y="63"/>
                  </a:lnTo>
                  <a:lnTo>
                    <a:pt x="146" y="59"/>
                  </a:lnTo>
                  <a:lnTo>
                    <a:pt x="144" y="56"/>
                  </a:lnTo>
                  <a:lnTo>
                    <a:pt x="137" y="38"/>
                  </a:lnTo>
                  <a:lnTo>
                    <a:pt x="135" y="25"/>
                  </a:lnTo>
                  <a:lnTo>
                    <a:pt x="132" y="12"/>
                  </a:lnTo>
                  <a:lnTo>
                    <a:pt x="119" y="9"/>
                  </a:lnTo>
                  <a:lnTo>
                    <a:pt x="105" y="9"/>
                  </a:lnTo>
                  <a:lnTo>
                    <a:pt x="94" y="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82" name="Freeform 294"/>
            <p:cNvSpPr>
              <a:spLocks/>
            </p:cNvSpPr>
            <p:nvPr/>
          </p:nvSpPr>
          <p:spPr bwMode="auto">
            <a:xfrm>
              <a:off x="4751388" y="1295400"/>
              <a:ext cx="231775" cy="117475"/>
            </a:xfrm>
            <a:custGeom>
              <a:avLst/>
              <a:gdLst>
                <a:gd name="T0" fmla="*/ 94 w 146"/>
                <a:gd name="T1" fmla="*/ 5 h 74"/>
                <a:gd name="T2" fmla="*/ 90 w 146"/>
                <a:gd name="T3" fmla="*/ 3 h 74"/>
                <a:gd name="T4" fmla="*/ 83 w 146"/>
                <a:gd name="T5" fmla="*/ 3 h 74"/>
                <a:gd name="T6" fmla="*/ 76 w 146"/>
                <a:gd name="T7" fmla="*/ 3 h 74"/>
                <a:gd name="T8" fmla="*/ 70 w 146"/>
                <a:gd name="T9" fmla="*/ 3 h 74"/>
                <a:gd name="T10" fmla="*/ 70 w 146"/>
                <a:gd name="T11" fmla="*/ 5 h 74"/>
                <a:gd name="T12" fmla="*/ 70 w 146"/>
                <a:gd name="T13" fmla="*/ 9 h 74"/>
                <a:gd name="T14" fmla="*/ 67 w 146"/>
                <a:gd name="T15" fmla="*/ 14 h 74"/>
                <a:gd name="T16" fmla="*/ 67 w 146"/>
                <a:gd name="T17" fmla="*/ 21 h 74"/>
                <a:gd name="T18" fmla="*/ 65 w 146"/>
                <a:gd name="T19" fmla="*/ 25 h 74"/>
                <a:gd name="T20" fmla="*/ 63 w 146"/>
                <a:gd name="T21" fmla="*/ 32 h 74"/>
                <a:gd name="T22" fmla="*/ 61 w 146"/>
                <a:gd name="T23" fmla="*/ 36 h 74"/>
                <a:gd name="T24" fmla="*/ 58 w 146"/>
                <a:gd name="T25" fmla="*/ 41 h 74"/>
                <a:gd name="T26" fmla="*/ 54 w 146"/>
                <a:gd name="T27" fmla="*/ 43 h 74"/>
                <a:gd name="T28" fmla="*/ 52 w 146"/>
                <a:gd name="T29" fmla="*/ 43 h 74"/>
                <a:gd name="T30" fmla="*/ 47 w 146"/>
                <a:gd name="T31" fmla="*/ 41 h 74"/>
                <a:gd name="T32" fmla="*/ 43 w 146"/>
                <a:gd name="T33" fmla="*/ 34 h 74"/>
                <a:gd name="T34" fmla="*/ 40 w 146"/>
                <a:gd name="T35" fmla="*/ 27 h 74"/>
                <a:gd name="T36" fmla="*/ 38 w 146"/>
                <a:gd name="T37" fmla="*/ 21 h 74"/>
                <a:gd name="T38" fmla="*/ 38 w 146"/>
                <a:gd name="T39" fmla="*/ 16 h 74"/>
                <a:gd name="T40" fmla="*/ 38 w 146"/>
                <a:gd name="T41" fmla="*/ 9 h 74"/>
                <a:gd name="T42" fmla="*/ 38 w 146"/>
                <a:gd name="T43" fmla="*/ 5 h 74"/>
                <a:gd name="T44" fmla="*/ 38 w 146"/>
                <a:gd name="T45" fmla="*/ 3 h 74"/>
                <a:gd name="T46" fmla="*/ 38 w 146"/>
                <a:gd name="T47" fmla="*/ 0 h 74"/>
                <a:gd name="T48" fmla="*/ 38 w 146"/>
                <a:gd name="T49" fmla="*/ 0 h 74"/>
                <a:gd name="T50" fmla="*/ 36 w 146"/>
                <a:gd name="T51" fmla="*/ 0 h 74"/>
                <a:gd name="T52" fmla="*/ 34 w 146"/>
                <a:gd name="T53" fmla="*/ 5 h 74"/>
                <a:gd name="T54" fmla="*/ 29 w 146"/>
                <a:gd name="T55" fmla="*/ 9 h 74"/>
                <a:gd name="T56" fmla="*/ 18 w 146"/>
                <a:gd name="T57" fmla="*/ 21 h 74"/>
                <a:gd name="T58" fmla="*/ 11 w 146"/>
                <a:gd name="T59" fmla="*/ 27 h 74"/>
                <a:gd name="T60" fmla="*/ 5 w 146"/>
                <a:gd name="T61" fmla="*/ 34 h 74"/>
                <a:gd name="T62" fmla="*/ 0 w 146"/>
                <a:gd name="T63" fmla="*/ 50 h 74"/>
                <a:gd name="T64" fmla="*/ 0 w 146"/>
                <a:gd name="T65" fmla="*/ 50 h 74"/>
                <a:gd name="T66" fmla="*/ 54 w 146"/>
                <a:gd name="T67" fmla="*/ 50 h 74"/>
                <a:gd name="T68" fmla="*/ 61 w 146"/>
                <a:gd name="T69" fmla="*/ 50 h 74"/>
                <a:gd name="T70" fmla="*/ 65 w 146"/>
                <a:gd name="T71" fmla="*/ 50 h 74"/>
                <a:gd name="T72" fmla="*/ 70 w 146"/>
                <a:gd name="T73" fmla="*/ 50 h 74"/>
                <a:gd name="T74" fmla="*/ 74 w 146"/>
                <a:gd name="T75" fmla="*/ 52 h 74"/>
                <a:gd name="T76" fmla="*/ 79 w 146"/>
                <a:gd name="T77" fmla="*/ 54 h 74"/>
                <a:gd name="T78" fmla="*/ 85 w 146"/>
                <a:gd name="T79" fmla="*/ 56 h 74"/>
                <a:gd name="T80" fmla="*/ 92 w 146"/>
                <a:gd name="T81" fmla="*/ 59 h 74"/>
                <a:gd name="T82" fmla="*/ 97 w 146"/>
                <a:gd name="T83" fmla="*/ 61 h 74"/>
                <a:gd name="T84" fmla="*/ 99 w 146"/>
                <a:gd name="T85" fmla="*/ 61 h 74"/>
                <a:gd name="T86" fmla="*/ 101 w 146"/>
                <a:gd name="T87" fmla="*/ 63 h 74"/>
                <a:gd name="T88" fmla="*/ 103 w 146"/>
                <a:gd name="T89" fmla="*/ 63 h 74"/>
                <a:gd name="T90" fmla="*/ 105 w 146"/>
                <a:gd name="T91" fmla="*/ 65 h 74"/>
                <a:gd name="T92" fmla="*/ 110 w 146"/>
                <a:gd name="T93" fmla="*/ 70 h 74"/>
                <a:gd name="T94" fmla="*/ 114 w 146"/>
                <a:gd name="T95" fmla="*/ 74 h 74"/>
                <a:gd name="T96" fmla="*/ 119 w 146"/>
                <a:gd name="T97" fmla="*/ 72 h 74"/>
                <a:gd name="T98" fmla="*/ 126 w 146"/>
                <a:gd name="T99" fmla="*/ 68 h 74"/>
                <a:gd name="T100" fmla="*/ 135 w 146"/>
                <a:gd name="T101" fmla="*/ 63 h 74"/>
                <a:gd name="T102" fmla="*/ 146 w 146"/>
                <a:gd name="T103" fmla="*/ 59 h 74"/>
                <a:gd name="T104" fmla="*/ 144 w 146"/>
                <a:gd name="T105" fmla="*/ 56 h 74"/>
                <a:gd name="T106" fmla="*/ 137 w 146"/>
                <a:gd name="T107" fmla="*/ 38 h 74"/>
                <a:gd name="T108" fmla="*/ 135 w 146"/>
                <a:gd name="T109" fmla="*/ 25 h 74"/>
                <a:gd name="T110" fmla="*/ 132 w 146"/>
                <a:gd name="T111" fmla="*/ 12 h 74"/>
                <a:gd name="T112" fmla="*/ 119 w 146"/>
                <a:gd name="T113" fmla="*/ 9 h 74"/>
                <a:gd name="T114" fmla="*/ 105 w 146"/>
                <a:gd name="T115" fmla="*/ 9 h 74"/>
                <a:gd name="T116" fmla="*/ 94 w 146"/>
                <a:gd name="T1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6" h="74">
                  <a:moveTo>
                    <a:pt x="94" y="5"/>
                  </a:moveTo>
                  <a:lnTo>
                    <a:pt x="90" y="3"/>
                  </a:lnTo>
                  <a:lnTo>
                    <a:pt x="83" y="3"/>
                  </a:lnTo>
                  <a:lnTo>
                    <a:pt x="76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9"/>
                  </a:lnTo>
                  <a:lnTo>
                    <a:pt x="67" y="14"/>
                  </a:lnTo>
                  <a:lnTo>
                    <a:pt x="67" y="21"/>
                  </a:lnTo>
                  <a:lnTo>
                    <a:pt x="65" y="25"/>
                  </a:lnTo>
                  <a:lnTo>
                    <a:pt x="63" y="32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4" y="43"/>
                  </a:lnTo>
                  <a:lnTo>
                    <a:pt x="52" y="43"/>
                  </a:lnTo>
                  <a:lnTo>
                    <a:pt x="47" y="41"/>
                  </a:lnTo>
                  <a:lnTo>
                    <a:pt x="43" y="34"/>
                  </a:lnTo>
                  <a:lnTo>
                    <a:pt x="40" y="27"/>
                  </a:lnTo>
                  <a:lnTo>
                    <a:pt x="38" y="21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8" y="5"/>
                  </a:lnTo>
                  <a:lnTo>
                    <a:pt x="38" y="3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5"/>
                  </a:lnTo>
                  <a:lnTo>
                    <a:pt x="29" y="9"/>
                  </a:lnTo>
                  <a:lnTo>
                    <a:pt x="18" y="21"/>
                  </a:lnTo>
                  <a:lnTo>
                    <a:pt x="11" y="27"/>
                  </a:lnTo>
                  <a:lnTo>
                    <a:pt x="5" y="3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54" y="50"/>
                  </a:lnTo>
                  <a:lnTo>
                    <a:pt x="61" y="50"/>
                  </a:lnTo>
                  <a:lnTo>
                    <a:pt x="65" y="50"/>
                  </a:lnTo>
                  <a:lnTo>
                    <a:pt x="70" y="50"/>
                  </a:lnTo>
                  <a:lnTo>
                    <a:pt x="74" y="52"/>
                  </a:lnTo>
                  <a:lnTo>
                    <a:pt x="79" y="54"/>
                  </a:lnTo>
                  <a:lnTo>
                    <a:pt x="85" y="56"/>
                  </a:lnTo>
                  <a:lnTo>
                    <a:pt x="92" y="59"/>
                  </a:lnTo>
                  <a:lnTo>
                    <a:pt x="97" y="61"/>
                  </a:lnTo>
                  <a:lnTo>
                    <a:pt x="99" y="61"/>
                  </a:lnTo>
                  <a:lnTo>
                    <a:pt x="101" y="63"/>
                  </a:lnTo>
                  <a:lnTo>
                    <a:pt x="103" y="63"/>
                  </a:lnTo>
                  <a:lnTo>
                    <a:pt x="105" y="65"/>
                  </a:lnTo>
                  <a:lnTo>
                    <a:pt x="110" y="70"/>
                  </a:lnTo>
                  <a:lnTo>
                    <a:pt x="114" y="74"/>
                  </a:lnTo>
                  <a:lnTo>
                    <a:pt x="119" y="72"/>
                  </a:lnTo>
                  <a:lnTo>
                    <a:pt x="126" y="68"/>
                  </a:lnTo>
                  <a:lnTo>
                    <a:pt x="135" y="63"/>
                  </a:lnTo>
                  <a:lnTo>
                    <a:pt x="146" y="59"/>
                  </a:lnTo>
                  <a:lnTo>
                    <a:pt x="144" y="56"/>
                  </a:lnTo>
                  <a:lnTo>
                    <a:pt x="137" y="38"/>
                  </a:lnTo>
                  <a:lnTo>
                    <a:pt x="135" y="25"/>
                  </a:lnTo>
                  <a:lnTo>
                    <a:pt x="132" y="12"/>
                  </a:lnTo>
                  <a:lnTo>
                    <a:pt x="119" y="9"/>
                  </a:lnTo>
                  <a:lnTo>
                    <a:pt x="105" y="9"/>
                  </a:lnTo>
                  <a:lnTo>
                    <a:pt x="94" y="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83" name="Freeform 295"/>
            <p:cNvSpPr>
              <a:spLocks/>
            </p:cNvSpPr>
            <p:nvPr/>
          </p:nvSpPr>
          <p:spPr bwMode="auto">
            <a:xfrm>
              <a:off x="4708525" y="1890712"/>
              <a:ext cx="280988" cy="295275"/>
            </a:xfrm>
            <a:custGeom>
              <a:avLst/>
              <a:gdLst>
                <a:gd name="T0" fmla="*/ 157 w 177"/>
                <a:gd name="T1" fmla="*/ 47 h 186"/>
                <a:gd name="T2" fmla="*/ 175 w 177"/>
                <a:gd name="T3" fmla="*/ 24 h 186"/>
                <a:gd name="T4" fmla="*/ 168 w 177"/>
                <a:gd name="T5" fmla="*/ 2 h 186"/>
                <a:gd name="T6" fmla="*/ 155 w 177"/>
                <a:gd name="T7" fmla="*/ 0 h 186"/>
                <a:gd name="T8" fmla="*/ 146 w 177"/>
                <a:gd name="T9" fmla="*/ 0 h 186"/>
                <a:gd name="T10" fmla="*/ 137 w 177"/>
                <a:gd name="T11" fmla="*/ 2 h 186"/>
                <a:gd name="T12" fmla="*/ 126 w 177"/>
                <a:gd name="T13" fmla="*/ 6 h 186"/>
                <a:gd name="T14" fmla="*/ 115 w 177"/>
                <a:gd name="T15" fmla="*/ 11 h 186"/>
                <a:gd name="T16" fmla="*/ 108 w 177"/>
                <a:gd name="T17" fmla="*/ 11 h 186"/>
                <a:gd name="T18" fmla="*/ 101 w 177"/>
                <a:gd name="T19" fmla="*/ 11 h 186"/>
                <a:gd name="T20" fmla="*/ 85 w 177"/>
                <a:gd name="T21" fmla="*/ 11 h 186"/>
                <a:gd name="T22" fmla="*/ 63 w 177"/>
                <a:gd name="T23" fmla="*/ 11 h 186"/>
                <a:gd name="T24" fmla="*/ 65 w 177"/>
                <a:gd name="T25" fmla="*/ 20 h 186"/>
                <a:gd name="T26" fmla="*/ 61 w 177"/>
                <a:gd name="T27" fmla="*/ 29 h 186"/>
                <a:gd name="T28" fmla="*/ 58 w 177"/>
                <a:gd name="T29" fmla="*/ 31 h 186"/>
                <a:gd name="T30" fmla="*/ 58 w 177"/>
                <a:gd name="T31" fmla="*/ 40 h 186"/>
                <a:gd name="T32" fmla="*/ 61 w 177"/>
                <a:gd name="T33" fmla="*/ 42 h 186"/>
                <a:gd name="T34" fmla="*/ 65 w 177"/>
                <a:gd name="T35" fmla="*/ 47 h 186"/>
                <a:gd name="T36" fmla="*/ 67 w 177"/>
                <a:gd name="T37" fmla="*/ 51 h 186"/>
                <a:gd name="T38" fmla="*/ 67 w 177"/>
                <a:gd name="T39" fmla="*/ 60 h 186"/>
                <a:gd name="T40" fmla="*/ 61 w 177"/>
                <a:gd name="T41" fmla="*/ 67 h 186"/>
                <a:gd name="T42" fmla="*/ 47 w 177"/>
                <a:gd name="T43" fmla="*/ 74 h 186"/>
                <a:gd name="T44" fmla="*/ 34 w 177"/>
                <a:gd name="T45" fmla="*/ 78 h 186"/>
                <a:gd name="T46" fmla="*/ 32 w 177"/>
                <a:gd name="T47" fmla="*/ 80 h 186"/>
                <a:gd name="T48" fmla="*/ 25 w 177"/>
                <a:gd name="T49" fmla="*/ 87 h 186"/>
                <a:gd name="T50" fmla="*/ 20 w 177"/>
                <a:gd name="T51" fmla="*/ 92 h 186"/>
                <a:gd name="T52" fmla="*/ 14 w 177"/>
                <a:gd name="T53" fmla="*/ 96 h 186"/>
                <a:gd name="T54" fmla="*/ 7 w 177"/>
                <a:gd name="T55" fmla="*/ 103 h 186"/>
                <a:gd name="T56" fmla="*/ 5 w 177"/>
                <a:gd name="T57" fmla="*/ 112 h 186"/>
                <a:gd name="T58" fmla="*/ 16 w 177"/>
                <a:gd name="T59" fmla="*/ 125 h 186"/>
                <a:gd name="T60" fmla="*/ 36 w 177"/>
                <a:gd name="T61" fmla="*/ 148 h 186"/>
                <a:gd name="T62" fmla="*/ 45 w 177"/>
                <a:gd name="T63" fmla="*/ 166 h 186"/>
                <a:gd name="T64" fmla="*/ 50 w 177"/>
                <a:gd name="T65" fmla="*/ 177 h 186"/>
                <a:gd name="T66" fmla="*/ 52 w 177"/>
                <a:gd name="T67" fmla="*/ 184 h 186"/>
                <a:gd name="T68" fmla="*/ 56 w 177"/>
                <a:gd name="T69" fmla="*/ 184 h 186"/>
                <a:gd name="T70" fmla="*/ 63 w 177"/>
                <a:gd name="T71" fmla="*/ 177 h 186"/>
                <a:gd name="T72" fmla="*/ 74 w 177"/>
                <a:gd name="T73" fmla="*/ 163 h 186"/>
                <a:gd name="T74" fmla="*/ 76 w 177"/>
                <a:gd name="T75" fmla="*/ 152 h 186"/>
                <a:gd name="T76" fmla="*/ 72 w 177"/>
                <a:gd name="T77" fmla="*/ 127 h 186"/>
                <a:gd name="T78" fmla="*/ 67 w 177"/>
                <a:gd name="T79" fmla="*/ 116 h 186"/>
                <a:gd name="T80" fmla="*/ 65 w 177"/>
                <a:gd name="T81" fmla="*/ 114 h 186"/>
                <a:gd name="T82" fmla="*/ 63 w 177"/>
                <a:gd name="T83" fmla="*/ 112 h 186"/>
                <a:gd name="T84" fmla="*/ 67 w 177"/>
                <a:gd name="T85" fmla="*/ 103 h 186"/>
                <a:gd name="T86" fmla="*/ 70 w 177"/>
                <a:gd name="T87" fmla="*/ 94 h 186"/>
                <a:gd name="T88" fmla="*/ 70 w 177"/>
                <a:gd name="T89" fmla="*/ 87 h 186"/>
                <a:gd name="T90" fmla="*/ 72 w 177"/>
                <a:gd name="T91" fmla="*/ 85 h 186"/>
                <a:gd name="T92" fmla="*/ 85 w 177"/>
                <a:gd name="T93" fmla="*/ 85 h 186"/>
                <a:gd name="T94" fmla="*/ 106 w 177"/>
                <a:gd name="T95" fmla="*/ 83 h 186"/>
                <a:gd name="T96" fmla="*/ 115 w 177"/>
                <a:gd name="T97" fmla="*/ 80 h 186"/>
                <a:gd name="T98" fmla="*/ 117 w 177"/>
                <a:gd name="T99" fmla="*/ 78 h 186"/>
                <a:gd name="T100" fmla="*/ 119 w 177"/>
                <a:gd name="T101" fmla="*/ 76 h 186"/>
                <a:gd name="T102" fmla="*/ 124 w 177"/>
                <a:gd name="T103" fmla="*/ 69 h 186"/>
                <a:gd name="T104" fmla="*/ 130 w 177"/>
                <a:gd name="T105" fmla="*/ 58 h 186"/>
                <a:gd name="T106" fmla="*/ 139 w 177"/>
                <a:gd name="T10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7" h="186">
                  <a:moveTo>
                    <a:pt x="139" y="51"/>
                  </a:moveTo>
                  <a:lnTo>
                    <a:pt x="157" y="47"/>
                  </a:lnTo>
                  <a:lnTo>
                    <a:pt x="175" y="42"/>
                  </a:lnTo>
                  <a:lnTo>
                    <a:pt x="175" y="24"/>
                  </a:lnTo>
                  <a:lnTo>
                    <a:pt x="177" y="4"/>
                  </a:lnTo>
                  <a:lnTo>
                    <a:pt x="168" y="2"/>
                  </a:lnTo>
                  <a:lnTo>
                    <a:pt x="162" y="2"/>
                  </a:lnTo>
                  <a:lnTo>
                    <a:pt x="155" y="0"/>
                  </a:lnTo>
                  <a:lnTo>
                    <a:pt x="150" y="0"/>
                  </a:lnTo>
                  <a:lnTo>
                    <a:pt x="146" y="0"/>
                  </a:lnTo>
                  <a:lnTo>
                    <a:pt x="141" y="0"/>
                  </a:lnTo>
                  <a:lnTo>
                    <a:pt x="137" y="2"/>
                  </a:lnTo>
                  <a:lnTo>
                    <a:pt x="132" y="4"/>
                  </a:lnTo>
                  <a:lnTo>
                    <a:pt x="126" y="6"/>
                  </a:lnTo>
                  <a:lnTo>
                    <a:pt x="119" y="11"/>
                  </a:lnTo>
                  <a:lnTo>
                    <a:pt x="115" y="11"/>
                  </a:lnTo>
                  <a:lnTo>
                    <a:pt x="110" y="11"/>
                  </a:lnTo>
                  <a:lnTo>
                    <a:pt x="108" y="11"/>
                  </a:lnTo>
                  <a:lnTo>
                    <a:pt x="106" y="11"/>
                  </a:lnTo>
                  <a:lnTo>
                    <a:pt x="101" y="11"/>
                  </a:lnTo>
                  <a:lnTo>
                    <a:pt x="97" y="11"/>
                  </a:lnTo>
                  <a:lnTo>
                    <a:pt x="85" y="11"/>
                  </a:lnTo>
                  <a:lnTo>
                    <a:pt x="74" y="11"/>
                  </a:lnTo>
                  <a:lnTo>
                    <a:pt x="63" y="11"/>
                  </a:lnTo>
                  <a:lnTo>
                    <a:pt x="65" y="18"/>
                  </a:lnTo>
                  <a:lnTo>
                    <a:pt x="65" y="20"/>
                  </a:lnTo>
                  <a:lnTo>
                    <a:pt x="63" y="27"/>
                  </a:lnTo>
                  <a:lnTo>
                    <a:pt x="61" y="29"/>
                  </a:lnTo>
                  <a:lnTo>
                    <a:pt x="58" y="29"/>
                  </a:lnTo>
                  <a:lnTo>
                    <a:pt x="58" y="31"/>
                  </a:lnTo>
                  <a:lnTo>
                    <a:pt x="58" y="36"/>
                  </a:lnTo>
                  <a:lnTo>
                    <a:pt x="58" y="40"/>
                  </a:lnTo>
                  <a:lnTo>
                    <a:pt x="61" y="40"/>
                  </a:lnTo>
                  <a:lnTo>
                    <a:pt x="61" y="42"/>
                  </a:lnTo>
                  <a:lnTo>
                    <a:pt x="63" y="45"/>
                  </a:lnTo>
                  <a:lnTo>
                    <a:pt x="65" y="47"/>
                  </a:lnTo>
                  <a:lnTo>
                    <a:pt x="65" y="49"/>
                  </a:lnTo>
                  <a:lnTo>
                    <a:pt x="67" y="51"/>
                  </a:lnTo>
                  <a:lnTo>
                    <a:pt x="67" y="56"/>
                  </a:lnTo>
                  <a:lnTo>
                    <a:pt x="67" y="60"/>
                  </a:lnTo>
                  <a:lnTo>
                    <a:pt x="65" y="65"/>
                  </a:lnTo>
                  <a:lnTo>
                    <a:pt x="61" y="67"/>
                  </a:lnTo>
                  <a:lnTo>
                    <a:pt x="56" y="71"/>
                  </a:lnTo>
                  <a:lnTo>
                    <a:pt x="47" y="74"/>
                  </a:lnTo>
                  <a:lnTo>
                    <a:pt x="38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3"/>
                  </a:lnTo>
                  <a:lnTo>
                    <a:pt x="25" y="87"/>
                  </a:lnTo>
                  <a:lnTo>
                    <a:pt x="23" y="89"/>
                  </a:lnTo>
                  <a:lnTo>
                    <a:pt x="20" y="92"/>
                  </a:lnTo>
                  <a:lnTo>
                    <a:pt x="18" y="94"/>
                  </a:lnTo>
                  <a:lnTo>
                    <a:pt x="14" y="96"/>
                  </a:lnTo>
                  <a:lnTo>
                    <a:pt x="11" y="98"/>
                  </a:lnTo>
                  <a:lnTo>
                    <a:pt x="7" y="103"/>
                  </a:lnTo>
                  <a:lnTo>
                    <a:pt x="0" y="105"/>
                  </a:lnTo>
                  <a:lnTo>
                    <a:pt x="5" y="112"/>
                  </a:lnTo>
                  <a:lnTo>
                    <a:pt x="9" y="119"/>
                  </a:lnTo>
                  <a:lnTo>
                    <a:pt x="16" y="125"/>
                  </a:lnTo>
                  <a:lnTo>
                    <a:pt x="29" y="136"/>
                  </a:lnTo>
                  <a:lnTo>
                    <a:pt x="36" y="148"/>
                  </a:lnTo>
                  <a:lnTo>
                    <a:pt x="41" y="157"/>
                  </a:lnTo>
                  <a:lnTo>
                    <a:pt x="45" y="166"/>
                  </a:lnTo>
                  <a:lnTo>
                    <a:pt x="47" y="170"/>
                  </a:lnTo>
                  <a:lnTo>
                    <a:pt x="50" y="177"/>
                  </a:lnTo>
                  <a:lnTo>
                    <a:pt x="52" y="179"/>
                  </a:lnTo>
                  <a:lnTo>
                    <a:pt x="52" y="184"/>
                  </a:lnTo>
                  <a:lnTo>
                    <a:pt x="54" y="186"/>
                  </a:lnTo>
                  <a:lnTo>
                    <a:pt x="56" y="184"/>
                  </a:lnTo>
                  <a:lnTo>
                    <a:pt x="61" y="181"/>
                  </a:lnTo>
                  <a:lnTo>
                    <a:pt x="63" y="177"/>
                  </a:lnTo>
                  <a:lnTo>
                    <a:pt x="70" y="168"/>
                  </a:lnTo>
                  <a:lnTo>
                    <a:pt x="74" y="163"/>
                  </a:lnTo>
                  <a:lnTo>
                    <a:pt x="76" y="159"/>
                  </a:lnTo>
                  <a:lnTo>
                    <a:pt x="76" y="152"/>
                  </a:lnTo>
                  <a:lnTo>
                    <a:pt x="74" y="136"/>
                  </a:lnTo>
                  <a:lnTo>
                    <a:pt x="72" y="127"/>
                  </a:lnTo>
                  <a:lnTo>
                    <a:pt x="70" y="121"/>
                  </a:lnTo>
                  <a:lnTo>
                    <a:pt x="67" y="116"/>
                  </a:lnTo>
                  <a:lnTo>
                    <a:pt x="65" y="116"/>
                  </a:lnTo>
                  <a:lnTo>
                    <a:pt x="65" y="114"/>
                  </a:lnTo>
                  <a:lnTo>
                    <a:pt x="63" y="114"/>
                  </a:lnTo>
                  <a:lnTo>
                    <a:pt x="63" y="112"/>
                  </a:lnTo>
                  <a:lnTo>
                    <a:pt x="65" y="110"/>
                  </a:lnTo>
                  <a:lnTo>
                    <a:pt x="67" y="103"/>
                  </a:lnTo>
                  <a:lnTo>
                    <a:pt x="70" y="98"/>
                  </a:lnTo>
                  <a:lnTo>
                    <a:pt x="70" y="94"/>
                  </a:lnTo>
                  <a:lnTo>
                    <a:pt x="70" y="89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2" y="85"/>
                  </a:lnTo>
                  <a:lnTo>
                    <a:pt x="76" y="85"/>
                  </a:lnTo>
                  <a:lnTo>
                    <a:pt x="85" y="85"/>
                  </a:lnTo>
                  <a:lnTo>
                    <a:pt x="97" y="85"/>
                  </a:lnTo>
                  <a:lnTo>
                    <a:pt x="106" y="83"/>
                  </a:lnTo>
                  <a:lnTo>
                    <a:pt x="110" y="83"/>
                  </a:lnTo>
                  <a:lnTo>
                    <a:pt x="115" y="80"/>
                  </a:lnTo>
                  <a:lnTo>
                    <a:pt x="117" y="78"/>
                  </a:lnTo>
                  <a:lnTo>
                    <a:pt x="117" y="78"/>
                  </a:lnTo>
                  <a:lnTo>
                    <a:pt x="119" y="78"/>
                  </a:lnTo>
                  <a:lnTo>
                    <a:pt x="119" y="76"/>
                  </a:lnTo>
                  <a:lnTo>
                    <a:pt x="121" y="76"/>
                  </a:lnTo>
                  <a:lnTo>
                    <a:pt x="124" y="69"/>
                  </a:lnTo>
                  <a:lnTo>
                    <a:pt x="126" y="65"/>
                  </a:lnTo>
                  <a:lnTo>
                    <a:pt x="130" y="58"/>
                  </a:lnTo>
                  <a:lnTo>
                    <a:pt x="135" y="54"/>
                  </a:lnTo>
                  <a:lnTo>
                    <a:pt x="139" y="5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84" name="Freeform 296"/>
            <p:cNvSpPr>
              <a:spLocks/>
            </p:cNvSpPr>
            <p:nvPr/>
          </p:nvSpPr>
          <p:spPr bwMode="auto">
            <a:xfrm>
              <a:off x="4708525" y="1890712"/>
              <a:ext cx="280988" cy="295275"/>
            </a:xfrm>
            <a:custGeom>
              <a:avLst/>
              <a:gdLst>
                <a:gd name="T0" fmla="*/ 157 w 177"/>
                <a:gd name="T1" fmla="*/ 47 h 186"/>
                <a:gd name="T2" fmla="*/ 175 w 177"/>
                <a:gd name="T3" fmla="*/ 24 h 186"/>
                <a:gd name="T4" fmla="*/ 168 w 177"/>
                <a:gd name="T5" fmla="*/ 2 h 186"/>
                <a:gd name="T6" fmla="*/ 155 w 177"/>
                <a:gd name="T7" fmla="*/ 0 h 186"/>
                <a:gd name="T8" fmla="*/ 146 w 177"/>
                <a:gd name="T9" fmla="*/ 0 h 186"/>
                <a:gd name="T10" fmla="*/ 137 w 177"/>
                <a:gd name="T11" fmla="*/ 2 h 186"/>
                <a:gd name="T12" fmla="*/ 126 w 177"/>
                <a:gd name="T13" fmla="*/ 6 h 186"/>
                <a:gd name="T14" fmla="*/ 115 w 177"/>
                <a:gd name="T15" fmla="*/ 11 h 186"/>
                <a:gd name="T16" fmla="*/ 108 w 177"/>
                <a:gd name="T17" fmla="*/ 11 h 186"/>
                <a:gd name="T18" fmla="*/ 101 w 177"/>
                <a:gd name="T19" fmla="*/ 11 h 186"/>
                <a:gd name="T20" fmla="*/ 85 w 177"/>
                <a:gd name="T21" fmla="*/ 11 h 186"/>
                <a:gd name="T22" fmla="*/ 63 w 177"/>
                <a:gd name="T23" fmla="*/ 11 h 186"/>
                <a:gd name="T24" fmla="*/ 65 w 177"/>
                <a:gd name="T25" fmla="*/ 20 h 186"/>
                <a:gd name="T26" fmla="*/ 61 w 177"/>
                <a:gd name="T27" fmla="*/ 29 h 186"/>
                <a:gd name="T28" fmla="*/ 58 w 177"/>
                <a:gd name="T29" fmla="*/ 31 h 186"/>
                <a:gd name="T30" fmla="*/ 58 w 177"/>
                <a:gd name="T31" fmla="*/ 40 h 186"/>
                <a:gd name="T32" fmla="*/ 61 w 177"/>
                <a:gd name="T33" fmla="*/ 42 h 186"/>
                <a:gd name="T34" fmla="*/ 65 w 177"/>
                <a:gd name="T35" fmla="*/ 47 h 186"/>
                <a:gd name="T36" fmla="*/ 67 w 177"/>
                <a:gd name="T37" fmla="*/ 51 h 186"/>
                <a:gd name="T38" fmla="*/ 67 w 177"/>
                <a:gd name="T39" fmla="*/ 60 h 186"/>
                <a:gd name="T40" fmla="*/ 61 w 177"/>
                <a:gd name="T41" fmla="*/ 67 h 186"/>
                <a:gd name="T42" fmla="*/ 47 w 177"/>
                <a:gd name="T43" fmla="*/ 74 h 186"/>
                <a:gd name="T44" fmla="*/ 34 w 177"/>
                <a:gd name="T45" fmla="*/ 78 h 186"/>
                <a:gd name="T46" fmla="*/ 32 w 177"/>
                <a:gd name="T47" fmla="*/ 80 h 186"/>
                <a:gd name="T48" fmla="*/ 25 w 177"/>
                <a:gd name="T49" fmla="*/ 87 h 186"/>
                <a:gd name="T50" fmla="*/ 20 w 177"/>
                <a:gd name="T51" fmla="*/ 92 h 186"/>
                <a:gd name="T52" fmla="*/ 14 w 177"/>
                <a:gd name="T53" fmla="*/ 96 h 186"/>
                <a:gd name="T54" fmla="*/ 7 w 177"/>
                <a:gd name="T55" fmla="*/ 103 h 186"/>
                <a:gd name="T56" fmla="*/ 5 w 177"/>
                <a:gd name="T57" fmla="*/ 112 h 186"/>
                <a:gd name="T58" fmla="*/ 16 w 177"/>
                <a:gd name="T59" fmla="*/ 125 h 186"/>
                <a:gd name="T60" fmla="*/ 36 w 177"/>
                <a:gd name="T61" fmla="*/ 148 h 186"/>
                <a:gd name="T62" fmla="*/ 45 w 177"/>
                <a:gd name="T63" fmla="*/ 166 h 186"/>
                <a:gd name="T64" fmla="*/ 50 w 177"/>
                <a:gd name="T65" fmla="*/ 177 h 186"/>
                <a:gd name="T66" fmla="*/ 52 w 177"/>
                <a:gd name="T67" fmla="*/ 184 h 186"/>
                <a:gd name="T68" fmla="*/ 56 w 177"/>
                <a:gd name="T69" fmla="*/ 184 h 186"/>
                <a:gd name="T70" fmla="*/ 63 w 177"/>
                <a:gd name="T71" fmla="*/ 177 h 186"/>
                <a:gd name="T72" fmla="*/ 74 w 177"/>
                <a:gd name="T73" fmla="*/ 163 h 186"/>
                <a:gd name="T74" fmla="*/ 76 w 177"/>
                <a:gd name="T75" fmla="*/ 152 h 186"/>
                <a:gd name="T76" fmla="*/ 72 w 177"/>
                <a:gd name="T77" fmla="*/ 127 h 186"/>
                <a:gd name="T78" fmla="*/ 67 w 177"/>
                <a:gd name="T79" fmla="*/ 116 h 186"/>
                <a:gd name="T80" fmla="*/ 65 w 177"/>
                <a:gd name="T81" fmla="*/ 114 h 186"/>
                <a:gd name="T82" fmla="*/ 63 w 177"/>
                <a:gd name="T83" fmla="*/ 112 h 186"/>
                <a:gd name="T84" fmla="*/ 67 w 177"/>
                <a:gd name="T85" fmla="*/ 103 h 186"/>
                <a:gd name="T86" fmla="*/ 70 w 177"/>
                <a:gd name="T87" fmla="*/ 94 h 186"/>
                <a:gd name="T88" fmla="*/ 70 w 177"/>
                <a:gd name="T89" fmla="*/ 87 h 186"/>
                <a:gd name="T90" fmla="*/ 72 w 177"/>
                <a:gd name="T91" fmla="*/ 85 h 186"/>
                <a:gd name="T92" fmla="*/ 85 w 177"/>
                <a:gd name="T93" fmla="*/ 85 h 186"/>
                <a:gd name="T94" fmla="*/ 106 w 177"/>
                <a:gd name="T95" fmla="*/ 83 h 186"/>
                <a:gd name="T96" fmla="*/ 115 w 177"/>
                <a:gd name="T97" fmla="*/ 80 h 186"/>
                <a:gd name="T98" fmla="*/ 117 w 177"/>
                <a:gd name="T99" fmla="*/ 78 h 186"/>
                <a:gd name="T100" fmla="*/ 119 w 177"/>
                <a:gd name="T101" fmla="*/ 76 h 186"/>
                <a:gd name="T102" fmla="*/ 124 w 177"/>
                <a:gd name="T103" fmla="*/ 69 h 186"/>
                <a:gd name="T104" fmla="*/ 130 w 177"/>
                <a:gd name="T105" fmla="*/ 58 h 186"/>
                <a:gd name="T106" fmla="*/ 139 w 177"/>
                <a:gd name="T10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7" h="186">
                  <a:moveTo>
                    <a:pt x="139" y="51"/>
                  </a:moveTo>
                  <a:lnTo>
                    <a:pt x="157" y="47"/>
                  </a:lnTo>
                  <a:lnTo>
                    <a:pt x="175" y="42"/>
                  </a:lnTo>
                  <a:lnTo>
                    <a:pt x="175" y="24"/>
                  </a:lnTo>
                  <a:lnTo>
                    <a:pt x="177" y="4"/>
                  </a:lnTo>
                  <a:lnTo>
                    <a:pt x="168" y="2"/>
                  </a:lnTo>
                  <a:lnTo>
                    <a:pt x="162" y="2"/>
                  </a:lnTo>
                  <a:lnTo>
                    <a:pt x="155" y="0"/>
                  </a:lnTo>
                  <a:lnTo>
                    <a:pt x="150" y="0"/>
                  </a:lnTo>
                  <a:lnTo>
                    <a:pt x="146" y="0"/>
                  </a:lnTo>
                  <a:lnTo>
                    <a:pt x="141" y="0"/>
                  </a:lnTo>
                  <a:lnTo>
                    <a:pt x="137" y="2"/>
                  </a:lnTo>
                  <a:lnTo>
                    <a:pt x="132" y="4"/>
                  </a:lnTo>
                  <a:lnTo>
                    <a:pt x="126" y="6"/>
                  </a:lnTo>
                  <a:lnTo>
                    <a:pt x="119" y="11"/>
                  </a:lnTo>
                  <a:lnTo>
                    <a:pt x="115" y="11"/>
                  </a:lnTo>
                  <a:lnTo>
                    <a:pt x="110" y="11"/>
                  </a:lnTo>
                  <a:lnTo>
                    <a:pt x="108" y="11"/>
                  </a:lnTo>
                  <a:lnTo>
                    <a:pt x="106" y="11"/>
                  </a:lnTo>
                  <a:lnTo>
                    <a:pt x="101" y="11"/>
                  </a:lnTo>
                  <a:lnTo>
                    <a:pt x="97" y="11"/>
                  </a:lnTo>
                  <a:lnTo>
                    <a:pt x="85" y="11"/>
                  </a:lnTo>
                  <a:lnTo>
                    <a:pt x="74" y="11"/>
                  </a:lnTo>
                  <a:lnTo>
                    <a:pt x="63" y="11"/>
                  </a:lnTo>
                  <a:lnTo>
                    <a:pt x="65" y="18"/>
                  </a:lnTo>
                  <a:lnTo>
                    <a:pt x="65" y="20"/>
                  </a:lnTo>
                  <a:lnTo>
                    <a:pt x="63" y="27"/>
                  </a:lnTo>
                  <a:lnTo>
                    <a:pt x="61" y="29"/>
                  </a:lnTo>
                  <a:lnTo>
                    <a:pt x="58" y="29"/>
                  </a:lnTo>
                  <a:lnTo>
                    <a:pt x="58" y="31"/>
                  </a:lnTo>
                  <a:lnTo>
                    <a:pt x="58" y="36"/>
                  </a:lnTo>
                  <a:lnTo>
                    <a:pt x="58" y="40"/>
                  </a:lnTo>
                  <a:lnTo>
                    <a:pt x="61" y="40"/>
                  </a:lnTo>
                  <a:lnTo>
                    <a:pt x="61" y="42"/>
                  </a:lnTo>
                  <a:lnTo>
                    <a:pt x="63" y="45"/>
                  </a:lnTo>
                  <a:lnTo>
                    <a:pt x="65" y="47"/>
                  </a:lnTo>
                  <a:lnTo>
                    <a:pt x="65" y="49"/>
                  </a:lnTo>
                  <a:lnTo>
                    <a:pt x="67" y="51"/>
                  </a:lnTo>
                  <a:lnTo>
                    <a:pt x="67" y="56"/>
                  </a:lnTo>
                  <a:lnTo>
                    <a:pt x="67" y="60"/>
                  </a:lnTo>
                  <a:lnTo>
                    <a:pt x="65" y="65"/>
                  </a:lnTo>
                  <a:lnTo>
                    <a:pt x="61" y="67"/>
                  </a:lnTo>
                  <a:lnTo>
                    <a:pt x="56" y="71"/>
                  </a:lnTo>
                  <a:lnTo>
                    <a:pt x="47" y="74"/>
                  </a:lnTo>
                  <a:lnTo>
                    <a:pt x="38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3"/>
                  </a:lnTo>
                  <a:lnTo>
                    <a:pt x="25" y="87"/>
                  </a:lnTo>
                  <a:lnTo>
                    <a:pt x="23" y="89"/>
                  </a:lnTo>
                  <a:lnTo>
                    <a:pt x="20" y="92"/>
                  </a:lnTo>
                  <a:lnTo>
                    <a:pt x="18" y="94"/>
                  </a:lnTo>
                  <a:lnTo>
                    <a:pt x="14" y="96"/>
                  </a:lnTo>
                  <a:lnTo>
                    <a:pt x="11" y="98"/>
                  </a:lnTo>
                  <a:lnTo>
                    <a:pt x="7" y="103"/>
                  </a:lnTo>
                  <a:lnTo>
                    <a:pt x="0" y="105"/>
                  </a:lnTo>
                  <a:lnTo>
                    <a:pt x="5" y="112"/>
                  </a:lnTo>
                  <a:lnTo>
                    <a:pt x="9" y="119"/>
                  </a:lnTo>
                  <a:lnTo>
                    <a:pt x="16" y="125"/>
                  </a:lnTo>
                  <a:lnTo>
                    <a:pt x="29" y="136"/>
                  </a:lnTo>
                  <a:lnTo>
                    <a:pt x="36" y="148"/>
                  </a:lnTo>
                  <a:lnTo>
                    <a:pt x="41" y="157"/>
                  </a:lnTo>
                  <a:lnTo>
                    <a:pt x="45" y="166"/>
                  </a:lnTo>
                  <a:lnTo>
                    <a:pt x="47" y="170"/>
                  </a:lnTo>
                  <a:lnTo>
                    <a:pt x="50" y="177"/>
                  </a:lnTo>
                  <a:lnTo>
                    <a:pt x="52" y="179"/>
                  </a:lnTo>
                  <a:lnTo>
                    <a:pt x="52" y="184"/>
                  </a:lnTo>
                  <a:lnTo>
                    <a:pt x="54" y="186"/>
                  </a:lnTo>
                  <a:lnTo>
                    <a:pt x="56" y="184"/>
                  </a:lnTo>
                  <a:lnTo>
                    <a:pt x="61" y="181"/>
                  </a:lnTo>
                  <a:lnTo>
                    <a:pt x="63" y="177"/>
                  </a:lnTo>
                  <a:lnTo>
                    <a:pt x="70" y="168"/>
                  </a:lnTo>
                  <a:lnTo>
                    <a:pt x="74" y="163"/>
                  </a:lnTo>
                  <a:lnTo>
                    <a:pt x="76" y="159"/>
                  </a:lnTo>
                  <a:lnTo>
                    <a:pt x="76" y="152"/>
                  </a:lnTo>
                  <a:lnTo>
                    <a:pt x="74" y="136"/>
                  </a:lnTo>
                  <a:lnTo>
                    <a:pt x="72" y="127"/>
                  </a:lnTo>
                  <a:lnTo>
                    <a:pt x="70" y="121"/>
                  </a:lnTo>
                  <a:lnTo>
                    <a:pt x="67" y="116"/>
                  </a:lnTo>
                  <a:lnTo>
                    <a:pt x="65" y="116"/>
                  </a:lnTo>
                  <a:lnTo>
                    <a:pt x="65" y="114"/>
                  </a:lnTo>
                  <a:lnTo>
                    <a:pt x="63" y="114"/>
                  </a:lnTo>
                  <a:lnTo>
                    <a:pt x="63" y="112"/>
                  </a:lnTo>
                  <a:lnTo>
                    <a:pt x="65" y="110"/>
                  </a:lnTo>
                  <a:lnTo>
                    <a:pt x="67" y="103"/>
                  </a:lnTo>
                  <a:lnTo>
                    <a:pt x="70" y="98"/>
                  </a:lnTo>
                  <a:lnTo>
                    <a:pt x="70" y="94"/>
                  </a:lnTo>
                  <a:lnTo>
                    <a:pt x="70" y="89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2" y="85"/>
                  </a:lnTo>
                  <a:lnTo>
                    <a:pt x="76" y="85"/>
                  </a:lnTo>
                  <a:lnTo>
                    <a:pt x="85" y="85"/>
                  </a:lnTo>
                  <a:lnTo>
                    <a:pt x="97" y="85"/>
                  </a:lnTo>
                  <a:lnTo>
                    <a:pt x="106" y="83"/>
                  </a:lnTo>
                  <a:lnTo>
                    <a:pt x="110" y="83"/>
                  </a:lnTo>
                  <a:lnTo>
                    <a:pt x="115" y="80"/>
                  </a:lnTo>
                  <a:lnTo>
                    <a:pt x="117" y="78"/>
                  </a:lnTo>
                  <a:lnTo>
                    <a:pt x="117" y="78"/>
                  </a:lnTo>
                  <a:lnTo>
                    <a:pt x="119" y="78"/>
                  </a:lnTo>
                  <a:lnTo>
                    <a:pt x="119" y="76"/>
                  </a:lnTo>
                  <a:lnTo>
                    <a:pt x="121" y="76"/>
                  </a:lnTo>
                  <a:lnTo>
                    <a:pt x="124" y="69"/>
                  </a:lnTo>
                  <a:lnTo>
                    <a:pt x="126" y="65"/>
                  </a:lnTo>
                  <a:lnTo>
                    <a:pt x="130" y="58"/>
                  </a:lnTo>
                  <a:lnTo>
                    <a:pt x="135" y="54"/>
                  </a:lnTo>
                  <a:lnTo>
                    <a:pt x="139" y="5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85" name="Freeform 297"/>
            <p:cNvSpPr>
              <a:spLocks/>
            </p:cNvSpPr>
            <p:nvPr/>
          </p:nvSpPr>
          <p:spPr bwMode="auto">
            <a:xfrm>
              <a:off x="4900613" y="1957387"/>
              <a:ext cx="598488" cy="228600"/>
            </a:xfrm>
            <a:custGeom>
              <a:avLst/>
              <a:gdLst>
                <a:gd name="T0" fmla="*/ 348 w 377"/>
                <a:gd name="T1" fmla="*/ 25 h 144"/>
                <a:gd name="T2" fmla="*/ 323 w 377"/>
                <a:gd name="T3" fmla="*/ 23 h 144"/>
                <a:gd name="T4" fmla="*/ 301 w 377"/>
                <a:gd name="T5" fmla="*/ 34 h 144"/>
                <a:gd name="T6" fmla="*/ 265 w 377"/>
                <a:gd name="T7" fmla="*/ 36 h 144"/>
                <a:gd name="T8" fmla="*/ 233 w 377"/>
                <a:gd name="T9" fmla="*/ 25 h 144"/>
                <a:gd name="T10" fmla="*/ 218 w 377"/>
                <a:gd name="T11" fmla="*/ 12 h 144"/>
                <a:gd name="T12" fmla="*/ 193 w 377"/>
                <a:gd name="T13" fmla="*/ 7 h 144"/>
                <a:gd name="T14" fmla="*/ 162 w 377"/>
                <a:gd name="T15" fmla="*/ 7 h 144"/>
                <a:gd name="T16" fmla="*/ 135 w 377"/>
                <a:gd name="T17" fmla="*/ 14 h 144"/>
                <a:gd name="T18" fmla="*/ 103 w 377"/>
                <a:gd name="T19" fmla="*/ 29 h 144"/>
                <a:gd name="T20" fmla="*/ 81 w 377"/>
                <a:gd name="T21" fmla="*/ 34 h 144"/>
                <a:gd name="T22" fmla="*/ 70 w 377"/>
                <a:gd name="T23" fmla="*/ 34 h 144"/>
                <a:gd name="T24" fmla="*/ 65 w 377"/>
                <a:gd name="T25" fmla="*/ 29 h 144"/>
                <a:gd name="T26" fmla="*/ 59 w 377"/>
                <a:gd name="T27" fmla="*/ 18 h 144"/>
                <a:gd name="T28" fmla="*/ 54 w 377"/>
                <a:gd name="T29" fmla="*/ 0 h 144"/>
                <a:gd name="T30" fmla="*/ 18 w 377"/>
                <a:gd name="T31" fmla="*/ 9 h 144"/>
                <a:gd name="T32" fmla="*/ 9 w 377"/>
                <a:gd name="T33" fmla="*/ 16 h 144"/>
                <a:gd name="T34" fmla="*/ 3 w 377"/>
                <a:gd name="T35" fmla="*/ 27 h 144"/>
                <a:gd name="T36" fmla="*/ 5 w 377"/>
                <a:gd name="T37" fmla="*/ 32 h 144"/>
                <a:gd name="T38" fmla="*/ 9 w 377"/>
                <a:gd name="T39" fmla="*/ 34 h 144"/>
                <a:gd name="T40" fmla="*/ 11 w 377"/>
                <a:gd name="T41" fmla="*/ 41 h 144"/>
                <a:gd name="T42" fmla="*/ 16 w 377"/>
                <a:gd name="T43" fmla="*/ 65 h 144"/>
                <a:gd name="T44" fmla="*/ 18 w 377"/>
                <a:gd name="T45" fmla="*/ 79 h 144"/>
                <a:gd name="T46" fmla="*/ 23 w 377"/>
                <a:gd name="T47" fmla="*/ 94 h 144"/>
                <a:gd name="T48" fmla="*/ 36 w 377"/>
                <a:gd name="T49" fmla="*/ 117 h 144"/>
                <a:gd name="T50" fmla="*/ 61 w 377"/>
                <a:gd name="T51" fmla="*/ 128 h 144"/>
                <a:gd name="T52" fmla="*/ 79 w 377"/>
                <a:gd name="T53" fmla="*/ 139 h 144"/>
                <a:gd name="T54" fmla="*/ 90 w 377"/>
                <a:gd name="T55" fmla="*/ 144 h 144"/>
                <a:gd name="T56" fmla="*/ 101 w 377"/>
                <a:gd name="T57" fmla="*/ 142 h 144"/>
                <a:gd name="T58" fmla="*/ 110 w 377"/>
                <a:gd name="T59" fmla="*/ 139 h 144"/>
                <a:gd name="T60" fmla="*/ 115 w 377"/>
                <a:gd name="T61" fmla="*/ 139 h 144"/>
                <a:gd name="T62" fmla="*/ 124 w 377"/>
                <a:gd name="T63" fmla="*/ 137 h 144"/>
                <a:gd name="T64" fmla="*/ 139 w 377"/>
                <a:gd name="T65" fmla="*/ 137 h 144"/>
                <a:gd name="T66" fmla="*/ 146 w 377"/>
                <a:gd name="T67" fmla="*/ 139 h 144"/>
                <a:gd name="T68" fmla="*/ 151 w 377"/>
                <a:gd name="T69" fmla="*/ 139 h 144"/>
                <a:gd name="T70" fmla="*/ 159 w 377"/>
                <a:gd name="T71" fmla="*/ 137 h 144"/>
                <a:gd name="T72" fmla="*/ 198 w 377"/>
                <a:gd name="T73" fmla="*/ 130 h 144"/>
                <a:gd name="T74" fmla="*/ 207 w 377"/>
                <a:gd name="T75" fmla="*/ 133 h 144"/>
                <a:gd name="T76" fmla="*/ 216 w 377"/>
                <a:gd name="T77" fmla="*/ 137 h 144"/>
                <a:gd name="T78" fmla="*/ 229 w 377"/>
                <a:gd name="T79" fmla="*/ 135 h 144"/>
                <a:gd name="T80" fmla="*/ 274 w 377"/>
                <a:gd name="T81" fmla="*/ 130 h 144"/>
                <a:gd name="T82" fmla="*/ 330 w 377"/>
                <a:gd name="T83" fmla="*/ 121 h 144"/>
                <a:gd name="T84" fmla="*/ 361 w 377"/>
                <a:gd name="T85" fmla="*/ 117 h 144"/>
                <a:gd name="T86" fmla="*/ 377 w 377"/>
                <a:gd name="T87" fmla="*/ 117 h 144"/>
                <a:gd name="T88" fmla="*/ 377 w 377"/>
                <a:gd name="T89" fmla="*/ 92 h 144"/>
                <a:gd name="T90" fmla="*/ 375 w 377"/>
                <a:gd name="T91" fmla="*/ 59 h 144"/>
                <a:gd name="T92" fmla="*/ 361 w 377"/>
                <a:gd name="T93" fmla="*/ 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7" h="144">
                  <a:moveTo>
                    <a:pt x="361" y="36"/>
                  </a:moveTo>
                  <a:lnTo>
                    <a:pt x="348" y="25"/>
                  </a:lnTo>
                  <a:lnTo>
                    <a:pt x="337" y="18"/>
                  </a:lnTo>
                  <a:lnTo>
                    <a:pt x="323" y="23"/>
                  </a:lnTo>
                  <a:lnTo>
                    <a:pt x="312" y="29"/>
                  </a:lnTo>
                  <a:lnTo>
                    <a:pt x="301" y="34"/>
                  </a:lnTo>
                  <a:lnTo>
                    <a:pt x="285" y="36"/>
                  </a:lnTo>
                  <a:lnTo>
                    <a:pt x="265" y="36"/>
                  </a:lnTo>
                  <a:lnTo>
                    <a:pt x="249" y="34"/>
                  </a:lnTo>
                  <a:lnTo>
                    <a:pt x="233" y="25"/>
                  </a:lnTo>
                  <a:lnTo>
                    <a:pt x="222" y="18"/>
                  </a:lnTo>
                  <a:lnTo>
                    <a:pt x="218" y="12"/>
                  </a:lnTo>
                  <a:lnTo>
                    <a:pt x="209" y="9"/>
                  </a:lnTo>
                  <a:lnTo>
                    <a:pt x="193" y="7"/>
                  </a:lnTo>
                  <a:lnTo>
                    <a:pt x="175" y="7"/>
                  </a:lnTo>
                  <a:lnTo>
                    <a:pt x="162" y="7"/>
                  </a:lnTo>
                  <a:lnTo>
                    <a:pt x="151" y="9"/>
                  </a:lnTo>
                  <a:lnTo>
                    <a:pt x="135" y="14"/>
                  </a:lnTo>
                  <a:lnTo>
                    <a:pt x="115" y="25"/>
                  </a:lnTo>
                  <a:lnTo>
                    <a:pt x="103" y="29"/>
                  </a:lnTo>
                  <a:lnTo>
                    <a:pt x="88" y="32"/>
                  </a:lnTo>
                  <a:lnTo>
                    <a:pt x="81" y="34"/>
                  </a:lnTo>
                  <a:lnTo>
                    <a:pt x="74" y="34"/>
                  </a:lnTo>
                  <a:lnTo>
                    <a:pt x="70" y="34"/>
                  </a:lnTo>
                  <a:lnTo>
                    <a:pt x="68" y="34"/>
                  </a:lnTo>
                  <a:lnTo>
                    <a:pt x="65" y="29"/>
                  </a:lnTo>
                  <a:lnTo>
                    <a:pt x="61" y="25"/>
                  </a:lnTo>
                  <a:lnTo>
                    <a:pt x="59" y="18"/>
                  </a:lnTo>
                  <a:lnTo>
                    <a:pt x="56" y="9"/>
                  </a:lnTo>
                  <a:lnTo>
                    <a:pt x="54" y="0"/>
                  </a:lnTo>
                  <a:lnTo>
                    <a:pt x="36" y="5"/>
                  </a:lnTo>
                  <a:lnTo>
                    <a:pt x="18" y="9"/>
                  </a:lnTo>
                  <a:lnTo>
                    <a:pt x="14" y="12"/>
                  </a:lnTo>
                  <a:lnTo>
                    <a:pt x="9" y="16"/>
                  </a:lnTo>
                  <a:lnTo>
                    <a:pt x="5" y="23"/>
                  </a:lnTo>
                  <a:lnTo>
                    <a:pt x="3" y="27"/>
                  </a:lnTo>
                  <a:lnTo>
                    <a:pt x="0" y="34"/>
                  </a:lnTo>
                  <a:lnTo>
                    <a:pt x="5" y="32"/>
                  </a:lnTo>
                  <a:lnTo>
                    <a:pt x="7" y="32"/>
                  </a:lnTo>
                  <a:lnTo>
                    <a:pt x="9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1" y="52"/>
                  </a:lnTo>
                  <a:lnTo>
                    <a:pt x="16" y="65"/>
                  </a:lnTo>
                  <a:lnTo>
                    <a:pt x="18" y="77"/>
                  </a:lnTo>
                  <a:lnTo>
                    <a:pt x="18" y="79"/>
                  </a:lnTo>
                  <a:lnTo>
                    <a:pt x="20" y="83"/>
                  </a:lnTo>
                  <a:lnTo>
                    <a:pt x="23" y="94"/>
                  </a:lnTo>
                  <a:lnTo>
                    <a:pt x="29" y="106"/>
                  </a:lnTo>
                  <a:lnTo>
                    <a:pt x="36" y="117"/>
                  </a:lnTo>
                  <a:lnTo>
                    <a:pt x="50" y="124"/>
                  </a:lnTo>
                  <a:lnTo>
                    <a:pt x="61" y="128"/>
                  </a:lnTo>
                  <a:lnTo>
                    <a:pt x="72" y="135"/>
                  </a:lnTo>
                  <a:lnTo>
                    <a:pt x="79" y="139"/>
                  </a:lnTo>
                  <a:lnTo>
                    <a:pt x="83" y="142"/>
                  </a:lnTo>
                  <a:lnTo>
                    <a:pt x="90" y="144"/>
                  </a:lnTo>
                  <a:lnTo>
                    <a:pt x="94" y="144"/>
                  </a:lnTo>
                  <a:lnTo>
                    <a:pt x="101" y="142"/>
                  </a:lnTo>
                  <a:lnTo>
                    <a:pt x="108" y="139"/>
                  </a:lnTo>
                  <a:lnTo>
                    <a:pt x="110" y="139"/>
                  </a:lnTo>
                  <a:lnTo>
                    <a:pt x="112" y="139"/>
                  </a:lnTo>
                  <a:lnTo>
                    <a:pt x="115" y="139"/>
                  </a:lnTo>
                  <a:lnTo>
                    <a:pt x="119" y="137"/>
                  </a:lnTo>
                  <a:lnTo>
                    <a:pt x="124" y="137"/>
                  </a:lnTo>
                  <a:lnTo>
                    <a:pt x="130" y="137"/>
                  </a:lnTo>
                  <a:lnTo>
                    <a:pt x="139" y="137"/>
                  </a:lnTo>
                  <a:lnTo>
                    <a:pt x="144" y="139"/>
                  </a:lnTo>
                  <a:lnTo>
                    <a:pt x="146" y="139"/>
                  </a:lnTo>
                  <a:lnTo>
                    <a:pt x="148" y="139"/>
                  </a:lnTo>
                  <a:lnTo>
                    <a:pt x="151" y="139"/>
                  </a:lnTo>
                  <a:lnTo>
                    <a:pt x="155" y="139"/>
                  </a:lnTo>
                  <a:lnTo>
                    <a:pt x="159" y="137"/>
                  </a:lnTo>
                  <a:lnTo>
                    <a:pt x="182" y="133"/>
                  </a:lnTo>
                  <a:lnTo>
                    <a:pt x="198" y="130"/>
                  </a:lnTo>
                  <a:lnTo>
                    <a:pt x="202" y="130"/>
                  </a:lnTo>
                  <a:lnTo>
                    <a:pt x="207" y="133"/>
                  </a:lnTo>
                  <a:lnTo>
                    <a:pt x="211" y="135"/>
                  </a:lnTo>
                  <a:lnTo>
                    <a:pt x="216" y="137"/>
                  </a:lnTo>
                  <a:lnTo>
                    <a:pt x="222" y="137"/>
                  </a:lnTo>
                  <a:lnTo>
                    <a:pt x="229" y="135"/>
                  </a:lnTo>
                  <a:lnTo>
                    <a:pt x="249" y="130"/>
                  </a:lnTo>
                  <a:lnTo>
                    <a:pt x="274" y="130"/>
                  </a:lnTo>
                  <a:lnTo>
                    <a:pt x="301" y="128"/>
                  </a:lnTo>
                  <a:lnTo>
                    <a:pt x="330" y="121"/>
                  </a:lnTo>
                  <a:lnTo>
                    <a:pt x="346" y="119"/>
                  </a:lnTo>
                  <a:lnTo>
                    <a:pt x="361" y="117"/>
                  </a:lnTo>
                  <a:lnTo>
                    <a:pt x="373" y="117"/>
                  </a:lnTo>
                  <a:lnTo>
                    <a:pt x="377" y="117"/>
                  </a:lnTo>
                  <a:lnTo>
                    <a:pt x="377" y="108"/>
                  </a:lnTo>
                  <a:lnTo>
                    <a:pt x="377" y="92"/>
                  </a:lnTo>
                  <a:lnTo>
                    <a:pt x="377" y="72"/>
                  </a:lnTo>
                  <a:lnTo>
                    <a:pt x="375" y="59"/>
                  </a:lnTo>
                  <a:lnTo>
                    <a:pt x="370" y="47"/>
                  </a:lnTo>
                  <a:lnTo>
                    <a:pt x="361" y="3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86" name="Freeform 298"/>
            <p:cNvSpPr>
              <a:spLocks/>
            </p:cNvSpPr>
            <p:nvPr/>
          </p:nvSpPr>
          <p:spPr bwMode="auto">
            <a:xfrm>
              <a:off x="4900613" y="1957387"/>
              <a:ext cx="598488" cy="228600"/>
            </a:xfrm>
            <a:custGeom>
              <a:avLst/>
              <a:gdLst>
                <a:gd name="T0" fmla="*/ 348 w 377"/>
                <a:gd name="T1" fmla="*/ 25 h 144"/>
                <a:gd name="T2" fmla="*/ 323 w 377"/>
                <a:gd name="T3" fmla="*/ 23 h 144"/>
                <a:gd name="T4" fmla="*/ 301 w 377"/>
                <a:gd name="T5" fmla="*/ 34 h 144"/>
                <a:gd name="T6" fmla="*/ 265 w 377"/>
                <a:gd name="T7" fmla="*/ 36 h 144"/>
                <a:gd name="T8" fmla="*/ 233 w 377"/>
                <a:gd name="T9" fmla="*/ 25 h 144"/>
                <a:gd name="T10" fmla="*/ 218 w 377"/>
                <a:gd name="T11" fmla="*/ 12 h 144"/>
                <a:gd name="T12" fmla="*/ 193 w 377"/>
                <a:gd name="T13" fmla="*/ 7 h 144"/>
                <a:gd name="T14" fmla="*/ 162 w 377"/>
                <a:gd name="T15" fmla="*/ 7 h 144"/>
                <a:gd name="T16" fmla="*/ 135 w 377"/>
                <a:gd name="T17" fmla="*/ 14 h 144"/>
                <a:gd name="T18" fmla="*/ 103 w 377"/>
                <a:gd name="T19" fmla="*/ 29 h 144"/>
                <a:gd name="T20" fmla="*/ 81 w 377"/>
                <a:gd name="T21" fmla="*/ 34 h 144"/>
                <a:gd name="T22" fmla="*/ 70 w 377"/>
                <a:gd name="T23" fmla="*/ 34 h 144"/>
                <a:gd name="T24" fmla="*/ 65 w 377"/>
                <a:gd name="T25" fmla="*/ 29 h 144"/>
                <a:gd name="T26" fmla="*/ 59 w 377"/>
                <a:gd name="T27" fmla="*/ 18 h 144"/>
                <a:gd name="T28" fmla="*/ 54 w 377"/>
                <a:gd name="T29" fmla="*/ 0 h 144"/>
                <a:gd name="T30" fmla="*/ 18 w 377"/>
                <a:gd name="T31" fmla="*/ 9 h 144"/>
                <a:gd name="T32" fmla="*/ 9 w 377"/>
                <a:gd name="T33" fmla="*/ 16 h 144"/>
                <a:gd name="T34" fmla="*/ 3 w 377"/>
                <a:gd name="T35" fmla="*/ 27 h 144"/>
                <a:gd name="T36" fmla="*/ 5 w 377"/>
                <a:gd name="T37" fmla="*/ 32 h 144"/>
                <a:gd name="T38" fmla="*/ 9 w 377"/>
                <a:gd name="T39" fmla="*/ 34 h 144"/>
                <a:gd name="T40" fmla="*/ 11 w 377"/>
                <a:gd name="T41" fmla="*/ 41 h 144"/>
                <a:gd name="T42" fmla="*/ 16 w 377"/>
                <a:gd name="T43" fmla="*/ 65 h 144"/>
                <a:gd name="T44" fmla="*/ 18 w 377"/>
                <a:gd name="T45" fmla="*/ 79 h 144"/>
                <a:gd name="T46" fmla="*/ 23 w 377"/>
                <a:gd name="T47" fmla="*/ 94 h 144"/>
                <a:gd name="T48" fmla="*/ 36 w 377"/>
                <a:gd name="T49" fmla="*/ 117 h 144"/>
                <a:gd name="T50" fmla="*/ 61 w 377"/>
                <a:gd name="T51" fmla="*/ 128 h 144"/>
                <a:gd name="T52" fmla="*/ 79 w 377"/>
                <a:gd name="T53" fmla="*/ 139 h 144"/>
                <a:gd name="T54" fmla="*/ 90 w 377"/>
                <a:gd name="T55" fmla="*/ 144 h 144"/>
                <a:gd name="T56" fmla="*/ 101 w 377"/>
                <a:gd name="T57" fmla="*/ 142 h 144"/>
                <a:gd name="T58" fmla="*/ 110 w 377"/>
                <a:gd name="T59" fmla="*/ 139 h 144"/>
                <a:gd name="T60" fmla="*/ 115 w 377"/>
                <a:gd name="T61" fmla="*/ 139 h 144"/>
                <a:gd name="T62" fmla="*/ 124 w 377"/>
                <a:gd name="T63" fmla="*/ 137 h 144"/>
                <a:gd name="T64" fmla="*/ 139 w 377"/>
                <a:gd name="T65" fmla="*/ 137 h 144"/>
                <a:gd name="T66" fmla="*/ 146 w 377"/>
                <a:gd name="T67" fmla="*/ 139 h 144"/>
                <a:gd name="T68" fmla="*/ 151 w 377"/>
                <a:gd name="T69" fmla="*/ 139 h 144"/>
                <a:gd name="T70" fmla="*/ 159 w 377"/>
                <a:gd name="T71" fmla="*/ 137 h 144"/>
                <a:gd name="T72" fmla="*/ 198 w 377"/>
                <a:gd name="T73" fmla="*/ 130 h 144"/>
                <a:gd name="T74" fmla="*/ 207 w 377"/>
                <a:gd name="T75" fmla="*/ 133 h 144"/>
                <a:gd name="T76" fmla="*/ 216 w 377"/>
                <a:gd name="T77" fmla="*/ 137 h 144"/>
                <a:gd name="T78" fmla="*/ 229 w 377"/>
                <a:gd name="T79" fmla="*/ 135 h 144"/>
                <a:gd name="T80" fmla="*/ 274 w 377"/>
                <a:gd name="T81" fmla="*/ 130 h 144"/>
                <a:gd name="T82" fmla="*/ 330 w 377"/>
                <a:gd name="T83" fmla="*/ 121 h 144"/>
                <a:gd name="T84" fmla="*/ 361 w 377"/>
                <a:gd name="T85" fmla="*/ 117 h 144"/>
                <a:gd name="T86" fmla="*/ 377 w 377"/>
                <a:gd name="T87" fmla="*/ 117 h 144"/>
                <a:gd name="T88" fmla="*/ 377 w 377"/>
                <a:gd name="T89" fmla="*/ 92 h 144"/>
                <a:gd name="T90" fmla="*/ 375 w 377"/>
                <a:gd name="T91" fmla="*/ 59 h 144"/>
                <a:gd name="T92" fmla="*/ 361 w 377"/>
                <a:gd name="T93" fmla="*/ 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7" h="144">
                  <a:moveTo>
                    <a:pt x="361" y="36"/>
                  </a:moveTo>
                  <a:lnTo>
                    <a:pt x="348" y="25"/>
                  </a:lnTo>
                  <a:lnTo>
                    <a:pt x="337" y="18"/>
                  </a:lnTo>
                  <a:lnTo>
                    <a:pt x="323" y="23"/>
                  </a:lnTo>
                  <a:lnTo>
                    <a:pt x="312" y="29"/>
                  </a:lnTo>
                  <a:lnTo>
                    <a:pt x="301" y="34"/>
                  </a:lnTo>
                  <a:lnTo>
                    <a:pt x="285" y="36"/>
                  </a:lnTo>
                  <a:lnTo>
                    <a:pt x="265" y="36"/>
                  </a:lnTo>
                  <a:lnTo>
                    <a:pt x="249" y="34"/>
                  </a:lnTo>
                  <a:lnTo>
                    <a:pt x="233" y="25"/>
                  </a:lnTo>
                  <a:lnTo>
                    <a:pt x="222" y="18"/>
                  </a:lnTo>
                  <a:lnTo>
                    <a:pt x="218" y="12"/>
                  </a:lnTo>
                  <a:lnTo>
                    <a:pt x="209" y="9"/>
                  </a:lnTo>
                  <a:lnTo>
                    <a:pt x="193" y="7"/>
                  </a:lnTo>
                  <a:lnTo>
                    <a:pt x="175" y="7"/>
                  </a:lnTo>
                  <a:lnTo>
                    <a:pt x="162" y="7"/>
                  </a:lnTo>
                  <a:lnTo>
                    <a:pt x="151" y="9"/>
                  </a:lnTo>
                  <a:lnTo>
                    <a:pt x="135" y="14"/>
                  </a:lnTo>
                  <a:lnTo>
                    <a:pt x="115" y="25"/>
                  </a:lnTo>
                  <a:lnTo>
                    <a:pt x="103" y="29"/>
                  </a:lnTo>
                  <a:lnTo>
                    <a:pt x="88" y="32"/>
                  </a:lnTo>
                  <a:lnTo>
                    <a:pt x="81" y="34"/>
                  </a:lnTo>
                  <a:lnTo>
                    <a:pt x="74" y="34"/>
                  </a:lnTo>
                  <a:lnTo>
                    <a:pt x="70" y="34"/>
                  </a:lnTo>
                  <a:lnTo>
                    <a:pt x="68" y="34"/>
                  </a:lnTo>
                  <a:lnTo>
                    <a:pt x="65" y="29"/>
                  </a:lnTo>
                  <a:lnTo>
                    <a:pt x="61" y="25"/>
                  </a:lnTo>
                  <a:lnTo>
                    <a:pt x="59" y="18"/>
                  </a:lnTo>
                  <a:lnTo>
                    <a:pt x="56" y="9"/>
                  </a:lnTo>
                  <a:lnTo>
                    <a:pt x="54" y="0"/>
                  </a:lnTo>
                  <a:lnTo>
                    <a:pt x="36" y="5"/>
                  </a:lnTo>
                  <a:lnTo>
                    <a:pt x="18" y="9"/>
                  </a:lnTo>
                  <a:lnTo>
                    <a:pt x="14" y="12"/>
                  </a:lnTo>
                  <a:lnTo>
                    <a:pt x="9" y="16"/>
                  </a:lnTo>
                  <a:lnTo>
                    <a:pt x="5" y="23"/>
                  </a:lnTo>
                  <a:lnTo>
                    <a:pt x="3" y="27"/>
                  </a:lnTo>
                  <a:lnTo>
                    <a:pt x="0" y="34"/>
                  </a:lnTo>
                  <a:lnTo>
                    <a:pt x="5" y="32"/>
                  </a:lnTo>
                  <a:lnTo>
                    <a:pt x="7" y="32"/>
                  </a:lnTo>
                  <a:lnTo>
                    <a:pt x="9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1" y="52"/>
                  </a:lnTo>
                  <a:lnTo>
                    <a:pt x="16" y="65"/>
                  </a:lnTo>
                  <a:lnTo>
                    <a:pt x="18" y="77"/>
                  </a:lnTo>
                  <a:lnTo>
                    <a:pt x="18" y="79"/>
                  </a:lnTo>
                  <a:lnTo>
                    <a:pt x="20" y="83"/>
                  </a:lnTo>
                  <a:lnTo>
                    <a:pt x="23" y="94"/>
                  </a:lnTo>
                  <a:lnTo>
                    <a:pt x="29" y="106"/>
                  </a:lnTo>
                  <a:lnTo>
                    <a:pt x="36" y="117"/>
                  </a:lnTo>
                  <a:lnTo>
                    <a:pt x="50" y="124"/>
                  </a:lnTo>
                  <a:lnTo>
                    <a:pt x="61" y="128"/>
                  </a:lnTo>
                  <a:lnTo>
                    <a:pt x="72" y="135"/>
                  </a:lnTo>
                  <a:lnTo>
                    <a:pt x="79" y="139"/>
                  </a:lnTo>
                  <a:lnTo>
                    <a:pt x="83" y="142"/>
                  </a:lnTo>
                  <a:lnTo>
                    <a:pt x="90" y="144"/>
                  </a:lnTo>
                  <a:lnTo>
                    <a:pt x="94" y="144"/>
                  </a:lnTo>
                  <a:lnTo>
                    <a:pt x="101" y="142"/>
                  </a:lnTo>
                  <a:lnTo>
                    <a:pt x="108" y="139"/>
                  </a:lnTo>
                  <a:lnTo>
                    <a:pt x="110" y="139"/>
                  </a:lnTo>
                  <a:lnTo>
                    <a:pt x="112" y="139"/>
                  </a:lnTo>
                  <a:lnTo>
                    <a:pt x="115" y="139"/>
                  </a:lnTo>
                  <a:lnTo>
                    <a:pt x="119" y="137"/>
                  </a:lnTo>
                  <a:lnTo>
                    <a:pt x="124" y="137"/>
                  </a:lnTo>
                  <a:lnTo>
                    <a:pt x="130" y="137"/>
                  </a:lnTo>
                  <a:lnTo>
                    <a:pt x="139" y="137"/>
                  </a:lnTo>
                  <a:lnTo>
                    <a:pt x="144" y="139"/>
                  </a:lnTo>
                  <a:lnTo>
                    <a:pt x="146" y="139"/>
                  </a:lnTo>
                  <a:lnTo>
                    <a:pt x="148" y="139"/>
                  </a:lnTo>
                  <a:lnTo>
                    <a:pt x="151" y="139"/>
                  </a:lnTo>
                  <a:lnTo>
                    <a:pt x="155" y="139"/>
                  </a:lnTo>
                  <a:lnTo>
                    <a:pt x="159" y="137"/>
                  </a:lnTo>
                  <a:lnTo>
                    <a:pt x="182" y="133"/>
                  </a:lnTo>
                  <a:lnTo>
                    <a:pt x="198" y="130"/>
                  </a:lnTo>
                  <a:lnTo>
                    <a:pt x="202" y="130"/>
                  </a:lnTo>
                  <a:lnTo>
                    <a:pt x="207" y="133"/>
                  </a:lnTo>
                  <a:lnTo>
                    <a:pt x="211" y="135"/>
                  </a:lnTo>
                  <a:lnTo>
                    <a:pt x="216" y="137"/>
                  </a:lnTo>
                  <a:lnTo>
                    <a:pt x="222" y="137"/>
                  </a:lnTo>
                  <a:lnTo>
                    <a:pt x="229" y="135"/>
                  </a:lnTo>
                  <a:lnTo>
                    <a:pt x="249" y="130"/>
                  </a:lnTo>
                  <a:lnTo>
                    <a:pt x="274" y="130"/>
                  </a:lnTo>
                  <a:lnTo>
                    <a:pt x="301" y="128"/>
                  </a:lnTo>
                  <a:lnTo>
                    <a:pt x="330" y="121"/>
                  </a:lnTo>
                  <a:lnTo>
                    <a:pt x="346" y="119"/>
                  </a:lnTo>
                  <a:lnTo>
                    <a:pt x="361" y="117"/>
                  </a:lnTo>
                  <a:lnTo>
                    <a:pt x="373" y="117"/>
                  </a:lnTo>
                  <a:lnTo>
                    <a:pt x="377" y="117"/>
                  </a:lnTo>
                  <a:lnTo>
                    <a:pt x="377" y="108"/>
                  </a:lnTo>
                  <a:lnTo>
                    <a:pt x="377" y="92"/>
                  </a:lnTo>
                  <a:lnTo>
                    <a:pt x="377" y="72"/>
                  </a:lnTo>
                  <a:lnTo>
                    <a:pt x="375" y="59"/>
                  </a:lnTo>
                  <a:lnTo>
                    <a:pt x="370" y="47"/>
                  </a:lnTo>
                  <a:lnTo>
                    <a:pt x="361" y="3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87" name="Freeform 299"/>
            <p:cNvSpPr>
              <a:spLocks/>
            </p:cNvSpPr>
            <p:nvPr/>
          </p:nvSpPr>
          <p:spPr bwMode="auto">
            <a:xfrm>
              <a:off x="4441825" y="3598862"/>
              <a:ext cx="17463" cy="17463"/>
            </a:xfrm>
            <a:custGeom>
              <a:avLst/>
              <a:gdLst>
                <a:gd name="T0" fmla="*/ 0 w 11"/>
                <a:gd name="T1" fmla="*/ 11 h 11"/>
                <a:gd name="T2" fmla="*/ 11 w 11"/>
                <a:gd name="T3" fmla="*/ 11 h 11"/>
                <a:gd name="T4" fmla="*/ 4 w 11"/>
                <a:gd name="T5" fmla="*/ 0 h 11"/>
                <a:gd name="T6" fmla="*/ 2 w 11"/>
                <a:gd name="T7" fmla="*/ 6 h 11"/>
                <a:gd name="T8" fmla="*/ 0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11" y="11"/>
                  </a:lnTo>
                  <a:lnTo>
                    <a:pt x="4" y="0"/>
                  </a:lnTo>
                  <a:lnTo>
                    <a:pt x="2" y="6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88" name="Freeform 300"/>
            <p:cNvSpPr>
              <a:spLocks/>
            </p:cNvSpPr>
            <p:nvPr/>
          </p:nvSpPr>
          <p:spPr bwMode="auto">
            <a:xfrm>
              <a:off x="4441825" y="3598862"/>
              <a:ext cx="17463" cy="17463"/>
            </a:xfrm>
            <a:custGeom>
              <a:avLst/>
              <a:gdLst>
                <a:gd name="T0" fmla="*/ 0 w 11"/>
                <a:gd name="T1" fmla="*/ 11 h 11"/>
                <a:gd name="T2" fmla="*/ 11 w 11"/>
                <a:gd name="T3" fmla="*/ 11 h 11"/>
                <a:gd name="T4" fmla="*/ 4 w 11"/>
                <a:gd name="T5" fmla="*/ 0 h 11"/>
                <a:gd name="T6" fmla="*/ 2 w 11"/>
                <a:gd name="T7" fmla="*/ 6 h 11"/>
                <a:gd name="T8" fmla="*/ 0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11" y="11"/>
                  </a:lnTo>
                  <a:lnTo>
                    <a:pt x="4" y="0"/>
                  </a:lnTo>
                  <a:lnTo>
                    <a:pt x="2" y="6"/>
                  </a:lnTo>
                  <a:lnTo>
                    <a:pt x="0" y="1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89" name="Freeform 301"/>
            <p:cNvSpPr>
              <a:spLocks/>
            </p:cNvSpPr>
            <p:nvPr/>
          </p:nvSpPr>
          <p:spPr bwMode="auto">
            <a:xfrm>
              <a:off x="5008563" y="3289300"/>
              <a:ext cx="180975" cy="174625"/>
            </a:xfrm>
            <a:custGeom>
              <a:avLst/>
              <a:gdLst>
                <a:gd name="T0" fmla="*/ 35 w 114"/>
                <a:gd name="T1" fmla="*/ 27 h 110"/>
                <a:gd name="T2" fmla="*/ 33 w 114"/>
                <a:gd name="T3" fmla="*/ 36 h 110"/>
                <a:gd name="T4" fmla="*/ 33 w 114"/>
                <a:gd name="T5" fmla="*/ 42 h 110"/>
                <a:gd name="T6" fmla="*/ 33 w 114"/>
                <a:gd name="T7" fmla="*/ 47 h 110"/>
                <a:gd name="T8" fmla="*/ 31 w 114"/>
                <a:gd name="T9" fmla="*/ 51 h 110"/>
                <a:gd name="T10" fmla="*/ 29 w 114"/>
                <a:gd name="T11" fmla="*/ 56 h 110"/>
                <a:gd name="T12" fmla="*/ 24 w 114"/>
                <a:gd name="T13" fmla="*/ 60 h 110"/>
                <a:gd name="T14" fmla="*/ 20 w 114"/>
                <a:gd name="T15" fmla="*/ 65 h 110"/>
                <a:gd name="T16" fmla="*/ 13 w 114"/>
                <a:gd name="T17" fmla="*/ 69 h 110"/>
                <a:gd name="T18" fmla="*/ 9 w 114"/>
                <a:gd name="T19" fmla="*/ 71 h 110"/>
                <a:gd name="T20" fmla="*/ 4 w 114"/>
                <a:gd name="T21" fmla="*/ 76 h 110"/>
                <a:gd name="T22" fmla="*/ 2 w 114"/>
                <a:gd name="T23" fmla="*/ 83 h 110"/>
                <a:gd name="T24" fmla="*/ 0 w 114"/>
                <a:gd name="T25" fmla="*/ 87 h 110"/>
                <a:gd name="T26" fmla="*/ 2 w 114"/>
                <a:gd name="T27" fmla="*/ 92 h 110"/>
                <a:gd name="T28" fmla="*/ 9 w 114"/>
                <a:gd name="T29" fmla="*/ 98 h 110"/>
                <a:gd name="T30" fmla="*/ 13 w 114"/>
                <a:gd name="T31" fmla="*/ 105 h 110"/>
                <a:gd name="T32" fmla="*/ 20 w 114"/>
                <a:gd name="T33" fmla="*/ 110 h 110"/>
                <a:gd name="T34" fmla="*/ 47 w 114"/>
                <a:gd name="T35" fmla="*/ 107 h 110"/>
                <a:gd name="T36" fmla="*/ 67 w 114"/>
                <a:gd name="T37" fmla="*/ 107 h 110"/>
                <a:gd name="T38" fmla="*/ 83 w 114"/>
                <a:gd name="T39" fmla="*/ 110 h 110"/>
                <a:gd name="T40" fmla="*/ 87 w 114"/>
                <a:gd name="T41" fmla="*/ 110 h 110"/>
                <a:gd name="T42" fmla="*/ 91 w 114"/>
                <a:gd name="T43" fmla="*/ 110 h 110"/>
                <a:gd name="T44" fmla="*/ 98 w 114"/>
                <a:gd name="T45" fmla="*/ 92 h 110"/>
                <a:gd name="T46" fmla="*/ 105 w 114"/>
                <a:gd name="T47" fmla="*/ 76 h 110"/>
                <a:gd name="T48" fmla="*/ 112 w 114"/>
                <a:gd name="T49" fmla="*/ 65 h 110"/>
                <a:gd name="T50" fmla="*/ 114 w 114"/>
                <a:gd name="T51" fmla="*/ 51 h 110"/>
                <a:gd name="T52" fmla="*/ 109 w 114"/>
                <a:gd name="T53" fmla="*/ 38 h 110"/>
                <a:gd name="T54" fmla="*/ 100 w 114"/>
                <a:gd name="T55" fmla="*/ 22 h 110"/>
                <a:gd name="T56" fmla="*/ 96 w 114"/>
                <a:gd name="T57" fmla="*/ 11 h 110"/>
                <a:gd name="T58" fmla="*/ 91 w 114"/>
                <a:gd name="T59" fmla="*/ 0 h 110"/>
                <a:gd name="T60" fmla="*/ 78 w 114"/>
                <a:gd name="T61" fmla="*/ 9 h 110"/>
                <a:gd name="T62" fmla="*/ 67 w 114"/>
                <a:gd name="T63" fmla="*/ 15 h 110"/>
                <a:gd name="T64" fmla="*/ 51 w 114"/>
                <a:gd name="T65" fmla="*/ 22 h 110"/>
                <a:gd name="T66" fmla="*/ 42 w 114"/>
                <a:gd name="T67" fmla="*/ 24 h 110"/>
                <a:gd name="T68" fmla="*/ 35 w 114"/>
                <a:gd name="T69" fmla="*/ 2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4" h="110">
                  <a:moveTo>
                    <a:pt x="35" y="27"/>
                  </a:moveTo>
                  <a:lnTo>
                    <a:pt x="33" y="36"/>
                  </a:lnTo>
                  <a:lnTo>
                    <a:pt x="33" y="42"/>
                  </a:lnTo>
                  <a:lnTo>
                    <a:pt x="33" y="47"/>
                  </a:lnTo>
                  <a:lnTo>
                    <a:pt x="31" y="51"/>
                  </a:lnTo>
                  <a:lnTo>
                    <a:pt x="29" y="56"/>
                  </a:lnTo>
                  <a:lnTo>
                    <a:pt x="24" y="60"/>
                  </a:lnTo>
                  <a:lnTo>
                    <a:pt x="20" y="65"/>
                  </a:lnTo>
                  <a:lnTo>
                    <a:pt x="13" y="69"/>
                  </a:lnTo>
                  <a:lnTo>
                    <a:pt x="9" y="71"/>
                  </a:lnTo>
                  <a:lnTo>
                    <a:pt x="4" y="76"/>
                  </a:lnTo>
                  <a:lnTo>
                    <a:pt x="2" y="83"/>
                  </a:lnTo>
                  <a:lnTo>
                    <a:pt x="0" y="87"/>
                  </a:lnTo>
                  <a:lnTo>
                    <a:pt x="2" y="92"/>
                  </a:lnTo>
                  <a:lnTo>
                    <a:pt x="9" y="98"/>
                  </a:lnTo>
                  <a:lnTo>
                    <a:pt x="13" y="105"/>
                  </a:lnTo>
                  <a:lnTo>
                    <a:pt x="20" y="110"/>
                  </a:lnTo>
                  <a:lnTo>
                    <a:pt x="47" y="107"/>
                  </a:lnTo>
                  <a:lnTo>
                    <a:pt x="67" y="107"/>
                  </a:lnTo>
                  <a:lnTo>
                    <a:pt x="83" y="110"/>
                  </a:lnTo>
                  <a:lnTo>
                    <a:pt x="87" y="110"/>
                  </a:lnTo>
                  <a:lnTo>
                    <a:pt x="91" y="110"/>
                  </a:lnTo>
                  <a:lnTo>
                    <a:pt x="98" y="92"/>
                  </a:lnTo>
                  <a:lnTo>
                    <a:pt x="105" y="76"/>
                  </a:lnTo>
                  <a:lnTo>
                    <a:pt x="112" y="65"/>
                  </a:lnTo>
                  <a:lnTo>
                    <a:pt x="114" y="51"/>
                  </a:lnTo>
                  <a:lnTo>
                    <a:pt x="109" y="38"/>
                  </a:lnTo>
                  <a:lnTo>
                    <a:pt x="100" y="22"/>
                  </a:lnTo>
                  <a:lnTo>
                    <a:pt x="96" y="11"/>
                  </a:lnTo>
                  <a:lnTo>
                    <a:pt x="91" y="0"/>
                  </a:lnTo>
                  <a:lnTo>
                    <a:pt x="78" y="9"/>
                  </a:lnTo>
                  <a:lnTo>
                    <a:pt x="67" y="15"/>
                  </a:lnTo>
                  <a:lnTo>
                    <a:pt x="51" y="22"/>
                  </a:lnTo>
                  <a:lnTo>
                    <a:pt x="42" y="24"/>
                  </a:lnTo>
                  <a:lnTo>
                    <a:pt x="35" y="2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90" name="Freeform 302"/>
            <p:cNvSpPr>
              <a:spLocks/>
            </p:cNvSpPr>
            <p:nvPr/>
          </p:nvSpPr>
          <p:spPr bwMode="auto">
            <a:xfrm>
              <a:off x="5008563" y="3289300"/>
              <a:ext cx="180975" cy="174625"/>
            </a:xfrm>
            <a:custGeom>
              <a:avLst/>
              <a:gdLst>
                <a:gd name="T0" fmla="*/ 35 w 114"/>
                <a:gd name="T1" fmla="*/ 27 h 110"/>
                <a:gd name="T2" fmla="*/ 33 w 114"/>
                <a:gd name="T3" fmla="*/ 36 h 110"/>
                <a:gd name="T4" fmla="*/ 33 w 114"/>
                <a:gd name="T5" fmla="*/ 42 h 110"/>
                <a:gd name="T6" fmla="*/ 33 w 114"/>
                <a:gd name="T7" fmla="*/ 47 h 110"/>
                <a:gd name="T8" fmla="*/ 31 w 114"/>
                <a:gd name="T9" fmla="*/ 51 h 110"/>
                <a:gd name="T10" fmla="*/ 29 w 114"/>
                <a:gd name="T11" fmla="*/ 56 h 110"/>
                <a:gd name="T12" fmla="*/ 24 w 114"/>
                <a:gd name="T13" fmla="*/ 60 h 110"/>
                <a:gd name="T14" fmla="*/ 20 w 114"/>
                <a:gd name="T15" fmla="*/ 65 h 110"/>
                <a:gd name="T16" fmla="*/ 13 w 114"/>
                <a:gd name="T17" fmla="*/ 69 h 110"/>
                <a:gd name="T18" fmla="*/ 9 w 114"/>
                <a:gd name="T19" fmla="*/ 71 h 110"/>
                <a:gd name="T20" fmla="*/ 4 w 114"/>
                <a:gd name="T21" fmla="*/ 76 h 110"/>
                <a:gd name="T22" fmla="*/ 2 w 114"/>
                <a:gd name="T23" fmla="*/ 83 h 110"/>
                <a:gd name="T24" fmla="*/ 0 w 114"/>
                <a:gd name="T25" fmla="*/ 87 h 110"/>
                <a:gd name="T26" fmla="*/ 2 w 114"/>
                <a:gd name="T27" fmla="*/ 92 h 110"/>
                <a:gd name="T28" fmla="*/ 9 w 114"/>
                <a:gd name="T29" fmla="*/ 98 h 110"/>
                <a:gd name="T30" fmla="*/ 13 w 114"/>
                <a:gd name="T31" fmla="*/ 105 h 110"/>
                <a:gd name="T32" fmla="*/ 20 w 114"/>
                <a:gd name="T33" fmla="*/ 110 h 110"/>
                <a:gd name="T34" fmla="*/ 47 w 114"/>
                <a:gd name="T35" fmla="*/ 107 h 110"/>
                <a:gd name="T36" fmla="*/ 67 w 114"/>
                <a:gd name="T37" fmla="*/ 107 h 110"/>
                <a:gd name="T38" fmla="*/ 83 w 114"/>
                <a:gd name="T39" fmla="*/ 110 h 110"/>
                <a:gd name="T40" fmla="*/ 87 w 114"/>
                <a:gd name="T41" fmla="*/ 110 h 110"/>
                <a:gd name="T42" fmla="*/ 91 w 114"/>
                <a:gd name="T43" fmla="*/ 110 h 110"/>
                <a:gd name="T44" fmla="*/ 98 w 114"/>
                <a:gd name="T45" fmla="*/ 92 h 110"/>
                <a:gd name="T46" fmla="*/ 105 w 114"/>
                <a:gd name="T47" fmla="*/ 76 h 110"/>
                <a:gd name="T48" fmla="*/ 112 w 114"/>
                <a:gd name="T49" fmla="*/ 65 h 110"/>
                <a:gd name="T50" fmla="*/ 114 w 114"/>
                <a:gd name="T51" fmla="*/ 51 h 110"/>
                <a:gd name="T52" fmla="*/ 109 w 114"/>
                <a:gd name="T53" fmla="*/ 38 h 110"/>
                <a:gd name="T54" fmla="*/ 100 w 114"/>
                <a:gd name="T55" fmla="*/ 22 h 110"/>
                <a:gd name="T56" fmla="*/ 96 w 114"/>
                <a:gd name="T57" fmla="*/ 11 h 110"/>
                <a:gd name="T58" fmla="*/ 91 w 114"/>
                <a:gd name="T59" fmla="*/ 0 h 110"/>
                <a:gd name="T60" fmla="*/ 78 w 114"/>
                <a:gd name="T61" fmla="*/ 9 h 110"/>
                <a:gd name="T62" fmla="*/ 67 w 114"/>
                <a:gd name="T63" fmla="*/ 15 h 110"/>
                <a:gd name="T64" fmla="*/ 51 w 114"/>
                <a:gd name="T65" fmla="*/ 22 h 110"/>
                <a:gd name="T66" fmla="*/ 42 w 114"/>
                <a:gd name="T67" fmla="*/ 24 h 110"/>
                <a:gd name="T68" fmla="*/ 35 w 114"/>
                <a:gd name="T69" fmla="*/ 2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4" h="110">
                  <a:moveTo>
                    <a:pt x="35" y="27"/>
                  </a:moveTo>
                  <a:lnTo>
                    <a:pt x="33" y="36"/>
                  </a:lnTo>
                  <a:lnTo>
                    <a:pt x="33" y="42"/>
                  </a:lnTo>
                  <a:lnTo>
                    <a:pt x="33" y="47"/>
                  </a:lnTo>
                  <a:lnTo>
                    <a:pt x="31" y="51"/>
                  </a:lnTo>
                  <a:lnTo>
                    <a:pt x="29" y="56"/>
                  </a:lnTo>
                  <a:lnTo>
                    <a:pt x="24" y="60"/>
                  </a:lnTo>
                  <a:lnTo>
                    <a:pt x="20" y="65"/>
                  </a:lnTo>
                  <a:lnTo>
                    <a:pt x="13" y="69"/>
                  </a:lnTo>
                  <a:lnTo>
                    <a:pt x="9" y="71"/>
                  </a:lnTo>
                  <a:lnTo>
                    <a:pt x="4" y="76"/>
                  </a:lnTo>
                  <a:lnTo>
                    <a:pt x="2" y="83"/>
                  </a:lnTo>
                  <a:lnTo>
                    <a:pt x="0" y="87"/>
                  </a:lnTo>
                  <a:lnTo>
                    <a:pt x="2" y="92"/>
                  </a:lnTo>
                  <a:lnTo>
                    <a:pt x="9" y="98"/>
                  </a:lnTo>
                  <a:lnTo>
                    <a:pt x="13" y="105"/>
                  </a:lnTo>
                  <a:lnTo>
                    <a:pt x="20" y="110"/>
                  </a:lnTo>
                  <a:lnTo>
                    <a:pt x="47" y="107"/>
                  </a:lnTo>
                  <a:lnTo>
                    <a:pt x="67" y="107"/>
                  </a:lnTo>
                  <a:lnTo>
                    <a:pt x="83" y="110"/>
                  </a:lnTo>
                  <a:lnTo>
                    <a:pt x="87" y="110"/>
                  </a:lnTo>
                  <a:lnTo>
                    <a:pt x="91" y="110"/>
                  </a:lnTo>
                  <a:lnTo>
                    <a:pt x="98" y="92"/>
                  </a:lnTo>
                  <a:lnTo>
                    <a:pt x="105" y="76"/>
                  </a:lnTo>
                  <a:lnTo>
                    <a:pt x="112" y="65"/>
                  </a:lnTo>
                  <a:lnTo>
                    <a:pt x="114" y="51"/>
                  </a:lnTo>
                  <a:lnTo>
                    <a:pt x="109" y="38"/>
                  </a:lnTo>
                  <a:lnTo>
                    <a:pt x="100" y="22"/>
                  </a:lnTo>
                  <a:lnTo>
                    <a:pt x="96" y="11"/>
                  </a:lnTo>
                  <a:lnTo>
                    <a:pt x="91" y="0"/>
                  </a:lnTo>
                  <a:lnTo>
                    <a:pt x="78" y="9"/>
                  </a:lnTo>
                  <a:lnTo>
                    <a:pt x="67" y="15"/>
                  </a:lnTo>
                  <a:lnTo>
                    <a:pt x="51" y="22"/>
                  </a:lnTo>
                  <a:lnTo>
                    <a:pt x="42" y="24"/>
                  </a:lnTo>
                  <a:lnTo>
                    <a:pt x="35" y="2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91" name="Freeform 303"/>
            <p:cNvSpPr>
              <a:spLocks/>
            </p:cNvSpPr>
            <p:nvPr/>
          </p:nvSpPr>
          <p:spPr bwMode="auto">
            <a:xfrm>
              <a:off x="5129213" y="2965450"/>
              <a:ext cx="476250" cy="352425"/>
            </a:xfrm>
            <a:custGeom>
              <a:avLst/>
              <a:gdLst>
                <a:gd name="T0" fmla="*/ 179 w 300"/>
                <a:gd name="T1" fmla="*/ 206 h 222"/>
                <a:gd name="T2" fmla="*/ 190 w 300"/>
                <a:gd name="T3" fmla="*/ 201 h 222"/>
                <a:gd name="T4" fmla="*/ 215 w 300"/>
                <a:gd name="T5" fmla="*/ 192 h 222"/>
                <a:gd name="T6" fmla="*/ 235 w 300"/>
                <a:gd name="T7" fmla="*/ 188 h 222"/>
                <a:gd name="T8" fmla="*/ 258 w 300"/>
                <a:gd name="T9" fmla="*/ 170 h 222"/>
                <a:gd name="T10" fmla="*/ 287 w 300"/>
                <a:gd name="T11" fmla="*/ 145 h 222"/>
                <a:gd name="T12" fmla="*/ 300 w 300"/>
                <a:gd name="T13" fmla="*/ 132 h 222"/>
                <a:gd name="T14" fmla="*/ 278 w 300"/>
                <a:gd name="T15" fmla="*/ 130 h 222"/>
                <a:gd name="T16" fmla="*/ 242 w 300"/>
                <a:gd name="T17" fmla="*/ 123 h 222"/>
                <a:gd name="T18" fmla="*/ 217 w 300"/>
                <a:gd name="T19" fmla="*/ 103 h 222"/>
                <a:gd name="T20" fmla="*/ 197 w 300"/>
                <a:gd name="T21" fmla="*/ 74 h 222"/>
                <a:gd name="T22" fmla="*/ 188 w 300"/>
                <a:gd name="T23" fmla="*/ 69 h 222"/>
                <a:gd name="T24" fmla="*/ 181 w 300"/>
                <a:gd name="T25" fmla="*/ 67 h 222"/>
                <a:gd name="T26" fmla="*/ 177 w 300"/>
                <a:gd name="T27" fmla="*/ 67 h 222"/>
                <a:gd name="T28" fmla="*/ 175 w 300"/>
                <a:gd name="T29" fmla="*/ 62 h 222"/>
                <a:gd name="T30" fmla="*/ 175 w 300"/>
                <a:gd name="T31" fmla="*/ 40 h 222"/>
                <a:gd name="T32" fmla="*/ 161 w 300"/>
                <a:gd name="T33" fmla="*/ 15 h 222"/>
                <a:gd name="T34" fmla="*/ 155 w 300"/>
                <a:gd name="T35" fmla="*/ 6 h 222"/>
                <a:gd name="T36" fmla="*/ 152 w 300"/>
                <a:gd name="T37" fmla="*/ 2 h 222"/>
                <a:gd name="T38" fmla="*/ 146 w 300"/>
                <a:gd name="T39" fmla="*/ 0 h 222"/>
                <a:gd name="T40" fmla="*/ 123 w 300"/>
                <a:gd name="T41" fmla="*/ 0 h 222"/>
                <a:gd name="T42" fmla="*/ 89 w 300"/>
                <a:gd name="T43" fmla="*/ 0 h 222"/>
                <a:gd name="T44" fmla="*/ 81 w 300"/>
                <a:gd name="T45" fmla="*/ 0 h 222"/>
                <a:gd name="T46" fmla="*/ 72 w 300"/>
                <a:gd name="T47" fmla="*/ 0 h 222"/>
                <a:gd name="T48" fmla="*/ 65 w 300"/>
                <a:gd name="T49" fmla="*/ 0 h 222"/>
                <a:gd name="T50" fmla="*/ 63 w 300"/>
                <a:gd name="T51" fmla="*/ 11 h 222"/>
                <a:gd name="T52" fmla="*/ 63 w 300"/>
                <a:gd name="T53" fmla="*/ 18 h 222"/>
                <a:gd name="T54" fmla="*/ 58 w 300"/>
                <a:gd name="T55" fmla="*/ 29 h 222"/>
                <a:gd name="T56" fmla="*/ 49 w 300"/>
                <a:gd name="T57" fmla="*/ 45 h 222"/>
                <a:gd name="T58" fmla="*/ 42 w 300"/>
                <a:gd name="T59" fmla="*/ 56 h 222"/>
                <a:gd name="T60" fmla="*/ 36 w 300"/>
                <a:gd name="T61" fmla="*/ 65 h 222"/>
                <a:gd name="T62" fmla="*/ 29 w 300"/>
                <a:gd name="T63" fmla="*/ 67 h 222"/>
                <a:gd name="T64" fmla="*/ 24 w 300"/>
                <a:gd name="T65" fmla="*/ 69 h 222"/>
                <a:gd name="T66" fmla="*/ 22 w 300"/>
                <a:gd name="T67" fmla="*/ 78 h 222"/>
                <a:gd name="T68" fmla="*/ 18 w 300"/>
                <a:gd name="T69" fmla="*/ 96 h 222"/>
                <a:gd name="T70" fmla="*/ 15 w 300"/>
                <a:gd name="T71" fmla="*/ 110 h 222"/>
                <a:gd name="T72" fmla="*/ 13 w 300"/>
                <a:gd name="T73" fmla="*/ 114 h 222"/>
                <a:gd name="T74" fmla="*/ 9 w 300"/>
                <a:gd name="T75" fmla="*/ 114 h 222"/>
                <a:gd name="T76" fmla="*/ 2 w 300"/>
                <a:gd name="T77" fmla="*/ 119 h 222"/>
                <a:gd name="T78" fmla="*/ 0 w 300"/>
                <a:gd name="T79" fmla="*/ 125 h 222"/>
                <a:gd name="T80" fmla="*/ 7 w 300"/>
                <a:gd name="T81" fmla="*/ 132 h 222"/>
                <a:gd name="T82" fmla="*/ 13 w 300"/>
                <a:gd name="T83" fmla="*/ 141 h 222"/>
                <a:gd name="T84" fmla="*/ 20 w 300"/>
                <a:gd name="T85" fmla="*/ 148 h 222"/>
                <a:gd name="T86" fmla="*/ 22 w 300"/>
                <a:gd name="T87" fmla="*/ 150 h 222"/>
                <a:gd name="T88" fmla="*/ 29 w 300"/>
                <a:gd name="T89" fmla="*/ 157 h 222"/>
                <a:gd name="T90" fmla="*/ 36 w 300"/>
                <a:gd name="T91" fmla="*/ 166 h 222"/>
                <a:gd name="T92" fmla="*/ 45 w 300"/>
                <a:gd name="T93" fmla="*/ 175 h 222"/>
                <a:gd name="T94" fmla="*/ 49 w 300"/>
                <a:gd name="T95" fmla="*/ 181 h 222"/>
                <a:gd name="T96" fmla="*/ 51 w 300"/>
                <a:gd name="T97" fmla="*/ 195 h 222"/>
                <a:gd name="T98" fmla="*/ 69 w 300"/>
                <a:gd name="T99" fmla="*/ 208 h 222"/>
                <a:gd name="T100" fmla="*/ 101 w 300"/>
                <a:gd name="T101" fmla="*/ 222 h 222"/>
                <a:gd name="T102" fmla="*/ 116 w 300"/>
                <a:gd name="T103" fmla="*/ 222 h 222"/>
                <a:gd name="T104" fmla="*/ 123 w 300"/>
                <a:gd name="T105" fmla="*/ 217 h 222"/>
                <a:gd name="T106" fmla="*/ 128 w 300"/>
                <a:gd name="T107" fmla="*/ 213 h 222"/>
                <a:gd name="T108" fmla="*/ 139 w 300"/>
                <a:gd name="T109" fmla="*/ 210 h 222"/>
                <a:gd name="T110" fmla="*/ 157 w 300"/>
                <a:gd name="T111" fmla="*/ 208 h 222"/>
                <a:gd name="T112" fmla="*/ 168 w 300"/>
                <a:gd name="T113" fmla="*/ 208 h 222"/>
                <a:gd name="T114" fmla="*/ 175 w 300"/>
                <a:gd name="T115" fmla="*/ 20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0" h="222">
                  <a:moveTo>
                    <a:pt x="175" y="208"/>
                  </a:moveTo>
                  <a:lnTo>
                    <a:pt x="179" y="206"/>
                  </a:lnTo>
                  <a:lnTo>
                    <a:pt x="184" y="204"/>
                  </a:lnTo>
                  <a:lnTo>
                    <a:pt x="190" y="201"/>
                  </a:lnTo>
                  <a:lnTo>
                    <a:pt x="204" y="195"/>
                  </a:lnTo>
                  <a:lnTo>
                    <a:pt x="215" y="192"/>
                  </a:lnTo>
                  <a:lnTo>
                    <a:pt x="224" y="190"/>
                  </a:lnTo>
                  <a:lnTo>
                    <a:pt x="235" y="188"/>
                  </a:lnTo>
                  <a:lnTo>
                    <a:pt x="244" y="181"/>
                  </a:lnTo>
                  <a:lnTo>
                    <a:pt x="258" y="170"/>
                  </a:lnTo>
                  <a:lnTo>
                    <a:pt x="273" y="157"/>
                  </a:lnTo>
                  <a:lnTo>
                    <a:pt x="287" y="145"/>
                  </a:lnTo>
                  <a:lnTo>
                    <a:pt x="296" y="136"/>
                  </a:lnTo>
                  <a:lnTo>
                    <a:pt x="300" y="132"/>
                  </a:lnTo>
                  <a:lnTo>
                    <a:pt x="294" y="132"/>
                  </a:lnTo>
                  <a:lnTo>
                    <a:pt x="278" y="130"/>
                  </a:lnTo>
                  <a:lnTo>
                    <a:pt x="260" y="127"/>
                  </a:lnTo>
                  <a:lnTo>
                    <a:pt x="242" y="123"/>
                  </a:lnTo>
                  <a:lnTo>
                    <a:pt x="229" y="116"/>
                  </a:lnTo>
                  <a:lnTo>
                    <a:pt x="217" y="103"/>
                  </a:lnTo>
                  <a:lnTo>
                    <a:pt x="206" y="87"/>
                  </a:lnTo>
                  <a:lnTo>
                    <a:pt x="197" y="74"/>
                  </a:lnTo>
                  <a:lnTo>
                    <a:pt x="193" y="69"/>
                  </a:lnTo>
                  <a:lnTo>
                    <a:pt x="188" y="69"/>
                  </a:lnTo>
                  <a:lnTo>
                    <a:pt x="186" y="67"/>
                  </a:lnTo>
                  <a:lnTo>
                    <a:pt x="181" y="67"/>
                  </a:lnTo>
                  <a:lnTo>
                    <a:pt x="179" y="67"/>
                  </a:lnTo>
                  <a:lnTo>
                    <a:pt x="177" y="67"/>
                  </a:lnTo>
                  <a:lnTo>
                    <a:pt x="175" y="65"/>
                  </a:lnTo>
                  <a:lnTo>
                    <a:pt x="175" y="62"/>
                  </a:lnTo>
                  <a:lnTo>
                    <a:pt x="175" y="56"/>
                  </a:lnTo>
                  <a:lnTo>
                    <a:pt x="175" y="40"/>
                  </a:lnTo>
                  <a:lnTo>
                    <a:pt x="170" y="27"/>
                  </a:lnTo>
                  <a:lnTo>
                    <a:pt x="161" y="15"/>
                  </a:lnTo>
                  <a:lnTo>
                    <a:pt x="157" y="11"/>
                  </a:lnTo>
                  <a:lnTo>
                    <a:pt x="155" y="6"/>
                  </a:lnTo>
                  <a:lnTo>
                    <a:pt x="155" y="4"/>
                  </a:lnTo>
                  <a:lnTo>
                    <a:pt x="152" y="2"/>
                  </a:lnTo>
                  <a:lnTo>
                    <a:pt x="150" y="0"/>
                  </a:lnTo>
                  <a:lnTo>
                    <a:pt x="146" y="0"/>
                  </a:lnTo>
                  <a:lnTo>
                    <a:pt x="139" y="0"/>
                  </a:lnTo>
                  <a:lnTo>
                    <a:pt x="123" y="0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4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8"/>
                  </a:lnTo>
                  <a:lnTo>
                    <a:pt x="60" y="22"/>
                  </a:lnTo>
                  <a:lnTo>
                    <a:pt x="58" y="29"/>
                  </a:lnTo>
                  <a:lnTo>
                    <a:pt x="54" y="38"/>
                  </a:lnTo>
                  <a:lnTo>
                    <a:pt x="49" y="45"/>
                  </a:lnTo>
                  <a:lnTo>
                    <a:pt x="47" y="51"/>
                  </a:lnTo>
                  <a:lnTo>
                    <a:pt x="42" y="56"/>
                  </a:lnTo>
                  <a:lnTo>
                    <a:pt x="38" y="62"/>
                  </a:lnTo>
                  <a:lnTo>
                    <a:pt x="36" y="65"/>
                  </a:lnTo>
                  <a:lnTo>
                    <a:pt x="31" y="67"/>
                  </a:lnTo>
                  <a:lnTo>
                    <a:pt x="29" y="67"/>
                  </a:lnTo>
                  <a:lnTo>
                    <a:pt x="27" y="67"/>
                  </a:lnTo>
                  <a:lnTo>
                    <a:pt x="24" y="69"/>
                  </a:lnTo>
                  <a:lnTo>
                    <a:pt x="22" y="71"/>
                  </a:lnTo>
                  <a:lnTo>
                    <a:pt x="22" y="78"/>
                  </a:lnTo>
                  <a:lnTo>
                    <a:pt x="20" y="87"/>
                  </a:lnTo>
                  <a:lnTo>
                    <a:pt x="18" y="96"/>
                  </a:lnTo>
                  <a:lnTo>
                    <a:pt x="18" y="103"/>
                  </a:lnTo>
                  <a:lnTo>
                    <a:pt x="15" y="110"/>
                  </a:lnTo>
                  <a:lnTo>
                    <a:pt x="13" y="112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9" y="114"/>
                  </a:lnTo>
                  <a:lnTo>
                    <a:pt x="7" y="116"/>
                  </a:lnTo>
                  <a:lnTo>
                    <a:pt x="2" y="119"/>
                  </a:lnTo>
                  <a:lnTo>
                    <a:pt x="0" y="121"/>
                  </a:lnTo>
                  <a:lnTo>
                    <a:pt x="0" y="125"/>
                  </a:lnTo>
                  <a:lnTo>
                    <a:pt x="2" y="127"/>
                  </a:lnTo>
                  <a:lnTo>
                    <a:pt x="7" y="132"/>
                  </a:lnTo>
                  <a:lnTo>
                    <a:pt x="9" y="136"/>
                  </a:lnTo>
                  <a:lnTo>
                    <a:pt x="13" y="141"/>
                  </a:lnTo>
                  <a:lnTo>
                    <a:pt x="18" y="145"/>
                  </a:lnTo>
                  <a:lnTo>
                    <a:pt x="20" y="148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4" y="152"/>
                  </a:lnTo>
                  <a:lnTo>
                    <a:pt x="29" y="157"/>
                  </a:lnTo>
                  <a:lnTo>
                    <a:pt x="33" y="159"/>
                  </a:lnTo>
                  <a:lnTo>
                    <a:pt x="36" y="166"/>
                  </a:lnTo>
                  <a:lnTo>
                    <a:pt x="40" y="170"/>
                  </a:lnTo>
                  <a:lnTo>
                    <a:pt x="45" y="175"/>
                  </a:lnTo>
                  <a:lnTo>
                    <a:pt x="47" y="179"/>
                  </a:lnTo>
                  <a:lnTo>
                    <a:pt x="49" y="181"/>
                  </a:lnTo>
                  <a:lnTo>
                    <a:pt x="51" y="188"/>
                  </a:lnTo>
                  <a:lnTo>
                    <a:pt x="51" y="195"/>
                  </a:lnTo>
                  <a:lnTo>
                    <a:pt x="54" y="201"/>
                  </a:lnTo>
                  <a:lnTo>
                    <a:pt x="69" y="208"/>
                  </a:lnTo>
                  <a:lnTo>
                    <a:pt x="87" y="215"/>
                  </a:lnTo>
                  <a:lnTo>
                    <a:pt x="101" y="222"/>
                  </a:lnTo>
                  <a:lnTo>
                    <a:pt x="112" y="222"/>
                  </a:lnTo>
                  <a:lnTo>
                    <a:pt x="116" y="222"/>
                  </a:lnTo>
                  <a:lnTo>
                    <a:pt x="121" y="219"/>
                  </a:lnTo>
                  <a:lnTo>
                    <a:pt x="123" y="217"/>
                  </a:lnTo>
                  <a:lnTo>
                    <a:pt x="125" y="215"/>
                  </a:lnTo>
                  <a:lnTo>
                    <a:pt x="128" y="213"/>
                  </a:lnTo>
                  <a:lnTo>
                    <a:pt x="132" y="213"/>
                  </a:lnTo>
                  <a:lnTo>
                    <a:pt x="139" y="210"/>
                  </a:lnTo>
                  <a:lnTo>
                    <a:pt x="148" y="208"/>
                  </a:lnTo>
                  <a:lnTo>
                    <a:pt x="157" y="208"/>
                  </a:lnTo>
                  <a:lnTo>
                    <a:pt x="163" y="208"/>
                  </a:lnTo>
                  <a:lnTo>
                    <a:pt x="168" y="208"/>
                  </a:lnTo>
                  <a:lnTo>
                    <a:pt x="170" y="208"/>
                  </a:lnTo>
                  <a:lnTo>
                    <a:pt x="175" y="20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92" name="Freeform 304"/>
            <p:cNvSpPr>
              <a:spLocks/>
            </p:cNvSpPr>
            <p:nvPr/>
          </p:nvSpPr>
          <p:spPr bwMode="auto">
            <a:xfrm>
              <a:off x="5129213" y="2965450"/>
              <a:ext cx="476250" cy="352425"/>
            </a:xfrm>
            <a:custGeom>
              <a:avLst/>
              <a:gdLst>
                <a:gd name="T0" fmla="*/ 179 w 300"/>
                <a:gd name="T1" fmla="*/ 206 h 222"/>
                <a:gd name="T2" fmla="*/ 190 w 300"/>
                <a:gd name="T3" fmla="*/ 201 h 222"/>
                <a:gd name="T4" fmla="*/ 215 w 300"/>
                <a:gd name="T5" fmla="*/ 192 h 222"/>
                <a:gd name="T6" fmla="*/ 235 w 300"/>
                <a:gd name="T7" fmla="*/ 188 h 222"/>
                <a:gd name="T8" fmla="*/ 258 w 300"/>
                <a:gd name="T9" fmla="*/ 170 h 222"/>
                <a:gd name="T10" fmla="*/ 287 w 300"/>
                <a:gd name="T11" fmla="*/ 145 h 222"/>
                <a:gd name="T12" fmla="*/ 300 w 300"/>
                <a:gd name="T13" fmla="*/ 132 h 222"/>
                <a:gd name="T14" fmla="*/ 278 w 300"/>
                <a:gd name="T15" fmla="*/ 130 h 222"/>
                <a:gd name="T16" fmla="*/ 242 w 300"/>
                <a:gd name="T17" fmla="*/ 123 h 222"/>
                <a:gd name="T18" fmla="*/ 217 w 300"/>
                <a:gd name="T19" fmla="*/ 103 h 222"/>
                <a:gd name="T20" fmla="*/ 197 w 300"/>
                <a:gd name="T21" fmla="*/ 74 h 222"/>
                <a:gd name="T22" fmla="*/ 188 w 300"/>
                <a:gd name="T23" fmla="*/ 69 h 222"/>
                <a:gd name="T24" fmla="*/ 181 w 300"/>
                <a:gd name="T25" fmla="*/ 67 h 222"/>
                <a:gd name="T26" fmla="*/ 177 w 300"/>
                <a:gd name="T27" fmla="*/ 67 h 222"/>
                <a:gd name="T28" fmla="*/ 175 w 300"/>
                <a:gd name="T29" fmla="*/ 62 h 222"/>
                <a:gd name="T30" fmla="*/ 175 w 300"/>
                <a:gd name="T31" fmla="*/ 40 h 222"/>
                <a:gd name="T32" fmla="*/ 161 w 300"/>
                <a:gd name="T33" fmla="*/ 15 h 222"/>
                <a:gd name="T34" fmla="*/ 155 w 300"/>
                <a:gd name="T35" fmla="*/ 6 h 222"/>
                <a:gd name="T36" fmla="*/ 152 w 300"/>
                <a:gd name="T37" fmla="*/ 2 h 222"/>
                <a:gd name="T38" fmla="*/ 146 w 300"/>
                <a:gd name="T39" fmla="*/ 0 h 222"/>
                <a:gd name="T40" fmla="*/ 123 w 300"/>
                <a:gd name="T41" fmla="*/ 0 h 222"/>
                <a:gd name="T42" fmla="*/ 89 w 300"/>
                <a:gd name="T43" fmla="*/ 0 h 222"/>
                <a:gd name="T44" fmla="*/ 81 w 300"/>
                <a:gd name="T45" fmla="*/ 0 h 222"/>
                <a:gd name="T46" fmla="*/ 72 w 300"/>
                <a:gd name="T47" fmla="*/ 0 h 222"/>
                <a:gd name="T48" fmla="*/ 65 w 300"/>
                <a:gd name="T49" fmla="*/ 0 h 222"/>
                <a:gd name="T50" fmla="*/ 63 w 300"/>
                <a:gd name="T51" fmla="*/ 11 h 222"/>
                <a:gd name="T52" fmla="*/ 63 w 300"/>
                <a:gd name="T53" fmla="*/ 18 h 222"/>
                <a:gd name="T54" fmla="*/ 58 w 300"/>
                <a:gd name="T55" fmla="*/ 29 h 222"/>
                <a:gd name="T56" fmla="*/ 49 w 300"/>
                <a:gd name="T57" fmla="*/ 45 h 222"/>
                <a:gd name="T58" fmla="*/ 42 w 300"/>
                <a:gd name="T59" fmla="*/ 56 h 222"/>
                <a:gd name="T60" fmla="*/ 36 w 300"/>
                <a:gd name="T61" fmla="*/ 65 h 222"/>
                <a:gd name="T62" fmla="*/ 29 w 300"/>
                <a:gd name="T63" fmla="*/ 67 h 222"/>
                <a:gd name="T64" fmla="*/ 24 w 300"/>
                <a:gd name="T65" fmla="*/ 69 h 222"/>
                <a:gd name="T66" fmla="*/ 22 w 300"/>
                <a:gd name="T67" fmla="*/ 78 h 222"/>
                <a:gd name="T68" fmla="*/ 18 w 300"/>
                <a:gd name="T69" fmla="*/ 96 h 222"/>
                <a:gd name="T70" fmla="*/ 15 w 300"/>
                <a:gd name="T71" fmla="*/ 110 h 222"/>
                <a:gd name="T72" fmla="*/ 13 w 300"/>
                <a:gd name="T73" fmla="*/ 114 h 222"/>
                <a:gd name="T74" fmla="*/ 9 w 300"/>
                <a:gd name="T75" fmla="*/ 114 h 222"/>
                <a:gd name="T76" fmla="*/ 2 w 300"/>
                <a:gd name="T77" fmla="*/ 119 h 222"/>
                <a:gd name="T78" fmla="*/ 0 w 300"/>
                <a:gd name="T79" fmla="*/ 125 h 222"/>
                <a:gd name="T80" fmla="*/ 7 w 300"/>
                <a:gd name="T81" fmla="*/ 132 h 222"/>
                <a:gd name="T82" fmla="*/ 13 w 300"/>
                <a:gd name="T83" fmla="*/ 141 h 222"/>
                <a:gd name="T84" fmla="*/ 20 w 300"/>
                <a:gd name="T85" fmla="*/ 148 h 222"/>
                <a:gd name="T86" fmla="*/ 22 w 300"/>
                <a:gd name="T87" fmla="*/ 150 h 222"/>
                <a:gd name="T88" fmla="*/ 29 w 300"/>
                <a:gd name="T89" fmla="*/ 157 h 222"/>
                <a:gd name="T90" fmla="*/ 36 w 300"/>
                <a:gd name="T91" fmla="*/ 166 h 222"/>
                <a:gd name="T92" fmla="*/ 45 w 300"/>
                <a:gd name="T93" fmla="*/ 175 h 222"/>
                <a:gd name="T94" fmla="*/ 49 w 300"/>
                <a:gd name="T95" fmla="*/ 181 h 222"/>
                <a:gd name="T96" fmla="*/ 51 w 300"/>
                <a:gd name="T97" fmla="*/ 195 h 222"/>
                <a:gd name="T98" fmla="*/ 69 w 300"/>
                <a:gd name="T99" fmla="*/ 208 h 222"/>
                <a:gd name="T100" fmla="*/ 101 w 300"/>
                <a:gd name="T101" fmla="*/ 222 h 222"/>
                <a:gd name="T102" fmla="*/ 116 w 300"/>
                <a:gd name="T103" fmla="*/ 222 h 222"/>
                <a:gd name="T104" fmla="*/ 123 w 300"/>
                <a:gd name="T105" fmla="*/ 217 h 222"/>
                <a:gd name="T106" fmla="*/ 128 w 300"/>
                <a:gd name="T107" fmla="*/ 213 h 222"/>
                <a:gd name="T108" fmla="*/ 139 w 300"/>
                <a:gd name="T109" fmla="*/ 210 h 222"/>
                <a:gd name="T110" fmla="*/ 157 w 300"/>
                <a:gd name="T111" fmla="*/ 208 h 222"/>
                <a:gd name="T112" fmla="*/ 168 w 300"/>
                <a:gd name="T113" fmla="*/ 208 h 222"/>
                <a:gd name="T114" fmla="*/ 175 w 300"/>
                <a:gd name="T115" fmla="*/ 20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0" h="222">
                  <a:moveTo>
                    <a:pt x="175" y="208"/>
                  </a:moveTo>
                  <a:lnTo>
                    <a:pt x="179" y="206"/>
                  </a:lnTo>
                  <a:lnTo>
                    <a:pt x="184" y="204"/>
                  </a:lnTo>
                  <a:lnTo>
                    <a:pt x="190" y="201"/>
                  </a:lnTo>
                  <a:lnTo>
                    <a:pt x="204" y="195"/>
                  </a:lnTo>
                  <a:lnTo>
                    <a:pt x="215" y="192"/>
                  </a:lnTo>
                  <a:lnTo>
                    <a:pt x="224" y="190"/>
                  </a:lnTo>
                  <a:lnTo>
                    <a:pt x="235" y="188"/>
                  </a:lnTo>
                  <a:lnTo>
                    <a:pt x="244" y="181"/>
                  </a:lnTo>
                  <a:lnTo>
                    <a:pt x="258" y="170"/>
                  </a:lnTo>
                  <a:lnTo>
                    <a:pt x="273" y="157"/>
                  </a:lnTo>
                  <a:lnTo>
                    <a:pt x="287" y="145"/>
                  </a:lnTo>
                  <a:lnTo>
                    <a:pt x="296" y="136"/>
                  </a:lnTo>
                  <a:lnTo>
                    <a:pt x="300" y="132"/>
                  </a:lnTo>
                  <a:lnTo>
                    <a:pt x="294" y="132"/>
                  </a:lnTo>
                  <a:lnTo>
                    <a:pt x="278" y="130"/>
                  </a:lnTo>
                  <a:lnTo>
                    <a:pt x="260" y="127"/>
                  </a:lnTo>
                  <a:lnTo>
                    <a:pt x="242" y="123"/>
                  </a:lnTo>
                  <a:lnTo>
                    <a:pt x="229" y="116"/>
                  </a:lnTo>
                  <a:lnTo>
                    <a:pt x="217" y="103"/>
                  </a:lnTo>
                  <a:lnTo>
                    <a:pt x="206" y="87"/>
                  </a:lnTo>
                  <a:lnTo>
                    <a:pt x="197" y="74"/>
                  </a:lnTo>
                  <a:lnTo>
                    <a:pt x="193" y="69"/>
                  </a:lnTo>
                  <a:lnTo>
                    <a:pt x="188" y="69"/>
                  </a:lnTo>
                  <a:lnTo>
                    <a:pt x="186" y="67"/>
                  </a:lnTo>
                  <a:lnTo>
                    <a:pt x="181" y="67"/>
                  </a:lnTo>
                  <a:lnTo>
                    <a:pt x="179" y="67"/>
                  </a:lnTo>
                  <a:lnTo>
                    <a:pt x="177" y="67"/>
                  </a:lnTo>
                  <a:lnTo>
                    <a:pt x="175" y="65"/>
                  </a:lnTo>
                  <a:lnTo>
                    <a:pt x="175" y="62"/>
                  </a:lnTo>
                  <a:lnTo>
                    <a:pt x="175" y="56"/>
                  </a:lnTo>
                  <a:lnTo>
                    <a:pt x="175" y="40"/>
                  </a:lnTo>
                  <a:lnTo>
                    <a:pt x="170" y="27"/>
                  </a:lnTo>
                  <a:lnTo>
                    <a:pt x="161" y="15"/>
                  </a:lnTo>
                  <a:lnTo>
                    <a:pt x="157" y="11"/>
                  </a:lnTo>
                  <a:lnTo>
                    <a:pt x="155" y="6"/>
                  </a:lnTo>
                  <a:lnTo>
                    <a:pt x="155" y="4"/>
                  </a:lnTo>
                  <a:lnTo>
                    <a:pt x="152" y="2"/>
                  </a:lnTo>
                  <a:lnTo>
                    <a:pt x="150" y="0"/>
                  </a:lnTo>
                  <a:lnTo>
                    <a:pt x="146" y="0"/>
                  </a:lnTo>
                  <a:lnTo>
                    <a:pt x="139" y="0"/>
                  </a:lnTo>
                  <a:lnTo>
                    <a:pt x="123" y="0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4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8"/>
                  </a:lnTo>
                  <a:lnTo>
                    <a:pt x="60" y="22"/>
                  </a:lnTo>
                  <a:lnTo>
                    <a:pt x="58" y="29"/>
                  </a:lnTo>
                  <a:lnTo>
                    <a:pt x="54" y="38"/>
                  </a:lnTo>
                  <a:lnTo>
                    <a:pt x="49" y="45"/>
                  </a:lnTo>
                  <a:lnTo>
                    <a:pt x="47" y="51"/>
                  </a:lnTo>
                  <a:lnTo>
                    <a:pt x="42" y="56"/>
                  </a:lnTo>
                  <a:lnTo>
                    <a:pt x="38" y="62"/>
                  </a:lnTo>
                  <a:lnTo>
                    <a:pt x="36" y="65"/>
                  </a:lnTo>
                  <a:lnTo>
                    <a:pt x="31" y="67"/>
                  </a:lnTo>
                  <a:lnTo>
                    <a:pt x="29" y="67"/>
                  </a:lnTo>
                  <a:lnTo>
                    <a:pt x="27" y="67"/>
                  </a:lnTo>
                  <a:lnTo>
                    <a:pt x="24" y="69"/>
                  </a:lnTo>
                  <a:lnTo>
                    <a:pt x="22" y="71"/>
                  </a:lnTo>
                  <a:lnTo>
                    <a:pt x="22" y="78"/>
                  </a:lnTo>
                  <a:lnTo>
                    <a:pt x="20" y="87"/>
                  </a:lnTo>
                  <a:lnTo>
                    <a:pt x="18" y="96"/>
                  </a:lnTo>
                  <a:lnTo>
                    <a:pt x="18" y="103"/>
                  </a:lnTo>
                  <a:lnTo>
                    <a:pt x="15" y="110"/>
                  </a:lnTo>
                  <a:lnTo>
                    <a:pt x="13" y="112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9" y="114"/>
                  </a:lnTo>
                  <a:lnTo>
                    <a:pt x="7" y="116"/>
                  </a:lnTo>
                  <a:lnTo>
                    <a:pt x="2" y="119"/>
                  </a:lnTo>
                  <a:lnTo>
                    <a:pt x="0" y="121"/>
                  </a:lnTo>
                  <a:lnTo>
                    <a:pt x="0" y="125"/>
                  </a:lnTo>
                  <a:lnTo>
                    <a:pt x="2" y="127"/>
                  </a:lnTo>
                  <a:lnTo>
                    <a:pt x="7" y="132"/>
                  </a:lnTo>
                  <a:lnTo>
                    <a:pt x="9" y="136"/>
                  </a:lnTo>
                  <a:lnTo>
                    <a:pt x="13" y="141"/>
                  </a:lnTo>
                  <a:lnTo>
                    <a:pt x="18" y="145"/>
                  </a:lnTo>
                  <a:lnTo>
                    <a:pt x="20" y="148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4" y="152"/>
                  </a:lnTo>
                  <a:lnTo>
                    <a:pt x="29" y="157"/>
                  </a:lnTo>
                  <a:lnTo>
                    <a:pt x="33" y="159"/>
                  </a:lnTo>
                  <a:lnTo>
                    <a:pt x="36" y="166"/>
                  </a:lnTo>
                  <a:lnTo>
                    <a:pt x="40" y="170"/>
                  </a:lnTo>
                  <a:lnTo>
                    <a:pt x="45" y="175"/>
                  </a:lnTo>
                  <a:lnTo>
                    <a:pt x="47" y="179"/>
                  </a:lnTo>
                  <a:lnTo>
                    <a:pt x="49" y="181"/>
                  </a:lnTo>
                  <a:lnTo>
                    <a:pt x="51" y="188"/>
                  </a:lnTo>
                  <a:lnTo>
                    <a:pt x="51" y="195"/>
                  </a:lnTo>
                  <a:lnTo>
                    <a:pt x="54" y="201"/>
                  </a:lnTo>
                  <a:lnTo>
                    <a:pt x="69" y="208"/>
                  </a:lnTo>
                  <a:lnTo>
                    <a:pt x="87" y="215"/>
                  </a:lnTo>
                  <a:lnTo>
                    <a:pt x="101" y="222"/>
                  </a:lnTo>
                  <a:lnTo>
                    <a:pt x="112" y="222"/>
                  </a:lnTo>
                  <a:lnTo>
                    <a:pt x="116" y="222"/>
                  </a:lnTo>
                  <a:lnTo>
                    <a:pt x="121" y="219"/>
                  </a:lnTo>
                  <a:lnTo>
                    <a:pt x="123" y="217"/>
                  </a:lnTo>
                  <a:lnTo>
                    <a:pt x="125" y="215"/>
                  </a:lnTo>
                  <a:lnTo>
                    <a:pt x="128" y="213"/>
                  </a:lnTo>
                  <a:lnTo>
                    <a:pt x="132" y="213"/>
                  </a:lnTo>
                  <a:lnTo>
                    <a:pt x="139" y="210"/>
                  </a:lnTo>
                  <a:lnTo>
                    <a:pt x="148" y="208"/>
                  </a:lnTo>
                  <a:lnTo>
                    <a:pt x="157" y="208"/>
                  </a:lnTo>
                  <a:lnTo>
                    <a:pt x="163" y="208"/>
                  </a:lnTo>
                  <a:lnTo>
                    <a:pt x="168" y="208"/>
                  </a:lnTo>
                  <a:lnTo>
                    <a:pt x="170" y="208"/>
                  </a:lnTo>
                  <a:lnTo>
                    <a:pt x="175" y="20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93" name="Freeform 305"/>
            <p:cNvSpPr>
              <a:spLocks/>
            </p:cNvSpPr>
            <p:nvPr/>
          </p:nvSpPr>
          <p:spPr bwMode="auto">
            <a:xfrm>
              <a:off x="4800600" y="3249612"/>
              <a:ext cx="263525" cy="214313"/>
            </a:xfrm>
            <a:custGeom>
              <a:avLst/>
              <a:gdLst>
                <a:gd name="T0" fmla="*/ 151 w 166"/>
                <a:gd name="T1" fmla="*/ 135 h 135"/>
                <a:gd name="T2" fmla="*/ 144 w 166"/>
                <a:gd name="T3" fmla="*/ 130 h 135"/>
                <a:gd name="T4" fmla="*/ 140 w 166"/>
                <a:gd name="T5" fmla="*/ 123 h 135"/>
                <a:gd name="T6" fmla="*/ 133 w 166"/>
                <a:gd name="T7" fmla="*/ 117 h 135"/>
                <a:gd name="T8" fmla="*/ 131 w 166"/>
                <a:gd name="T9" fmla="*/ 112 h 135"/>
                <a:gd name="T10" fmla="*/ 133 w 166"/>
                <a:gd name="T11" fmla="*/ 108 h 135"/>
                <a:gd name="T12" fmla="*/ 135 w 166"/>
                <a:gd name="T13" fmla="*/ 101 h 135"/>
                <a:gd name="T14" fmla="*/ 140 w 166"/>
                <a:gd name="T15" fmla="*/ 96 h 135"/>
                <a:gd name="T16" fmla="*/ 144 w 166"/>
                <a:gd name="T17" fmla="*/ 94 h 135"/>
                <a:gd name="T18" fmla="*/ 151 w 166"/>
                <a:gd name="T19" fmla="*/ 90 h 135"/>
                <a:gd name="T20" fmla="*/ 155 w 166"/>
                <a:gd name="T21" fmla="*/ 85 h 135"/>
                <a:gd name="T22" fmla="*/ 160 w 166"/>
                <a:gd name="T23" fmla="*/ 81 h 135"/>
                <a:gd name="T24" fmla="*/ 162 w 166"/>
                <a:gd name="T25" fmla="*/ 76 h 135"/>
                <a:gd name="T26" fmla="*/ 164 w 166"/>
                <a:gd name="T27" fmla="*/ 72 h 135"/>
                <a:gd name="T28" fmla="*/ 164 w 166"/>
                <a:gd name="T29" fmla="*/ 67 h 135"/>
                <a:gd name="T30" fmla="*/ 164 w 166"/>
                <a:gd name="T31" fmla="*/ 61 h 135"/>
                <a:gd name="T32" fmla="*/ 166 w 166"/>
                <a:gd name="T33" fmla="*/ 52 h 135"/>
                <a:gd name="T34" fmla="*/ 160 w 166"/>
                <a:gd name="T35" fmla="*/ 52 h 135"/>
                <a:gd name="T36" fmla="*/ 155 w 166"/>
                <a:gd name="T37" fmla="*/ 52 h 135"/>
                <a:gd name="T38" fmla="*/ 151 w 166"/>
                <a:gd name="T39" fmla="*/ 49 h 135"/>
                <a:gd name="T40" fmla="*/ 148 w 166"/>
                <a:gd name="T41" fmla="*/ 45 h 135"/>
                <a:gd name="T42" fmla="*/ 144 w 166"/>
                <a:gd name="T43" fmla="*/ 38 h 135"/>
                <a:gd name="T44" fmla="*/ 140 w 166"/>
                <a:gd name="T45" fmla="*/ 29 h 135"/>
                <a:gd name="T46" fmla="*/ 131 w 166"/>
                <a:gd name="T47" fmla="*/ 18 h 135"/>
                <a:gd name="T48" fmla="*/ 122 w 166"/>
                <a:gd name="T49" fmla="*/ 13 h 135"/>
                <a:gd name="T50" fmla="*/ 113 w 166"/>
                <a:gd name="T51" fmla="*/ 16 h 135"/>
                <a:gd name="T52" fmla="*/ 104 w 166"/>
                <a:gd name="T53" fmla="*/ 16 h 135"/>
                <a:gd name="T54" fmla="*/ 97 w 166"/>
                <a:gd name="T55" fmla="*/ 11 h 135"/>
                <a:gd name="T56" fmla="*/ 95 w 166"/>
                <a:gd name="T57" fmla="*/ 7 h 135"/>
                <a:gd name="T58" fmla="*/ 90 w 166"/>
                <a:gd name="T59" fmla="*/ 2 h 135"/>
                <a:gd name="T60" fmla="*/ 83 w 166"/>
                <a:gd name="T61" fmla="*/ 0 h 135"/>
                <a:gd name="T62" fmla="*/ 81 w 166"/>
                <a:gd name="T63" fmla="*/ 0 h 135"/>
                <a:gd name="T64" fmla="*/ 77 w 166"/>
                <a:gd name="T65" fmla="*/ 2 h 135"/>
                <a:gd name="T66" fmla="*/ 72 w 166"/>
                <a:gd name="T67" fmla="*/ 5 h 135"/>
                <a:gd name="T68" fmla="*/ 70 w 166"/>
                <a:gd name="T69" fmla="*/ 7 h 135"/>
                <a:gd name="T70" fmla="*/ 68 w 166"/>
                <a:gd name="T71" fmla="*/ 9 h 135"/>
                <a:gd name="T72" fmla="*/ 66 w 166"/>
                <a:gd name="T73" fmla="*/ 9 h 135"/>
                <a:gd name="T74" fmla="*/ 61 w 166"/>
                <a:gd name="T75" fmla="*/ 11 h 135"/>
                <a:gd name="T76" fmla="*/ 57 w 166"/>
                <a:gd name="T77" fmla="*/ 11 h 135"/>
                <a:gd name="T78" fmla="*/ 50 w 166"/>
                <a:gd name="T79" fmla="*/ 11 h 135"/>
                <a:gd name="T80" fmla="*/ 34 w 166"/>
                <a:gd name="T81" fmla="*/ 9 h 135"/>
                <a:gd name="T82" fmla="*/ 21 w 166"/>
                <a:gd name="T83" fmla="*/ 9 h 135"/>
                <a:gd name="T84" fmla="*/ 9 w 166"/>
                <a:gd name="T85" fmla="*/ 9 h 135"/>
                <a:gd name="T86" fmla="*/ 0 w 166"/>
                <a:gd name="T87" fmla="*/ 11 h 135"/>
                <a:gd name="T88" fmla="*/ 0 w 166"/>
                <a:gd name="T89" fmla="*/ 18 h 135"/>
                <a:gd name="T90" fmla="*/ 0 w 166"/>
                <a:gd name="T91" fmla="*/ 22 h 135"/>
                <a:gd name="T92" fmla="*/ 5 w 166"/>
                <a:gd name="T93" fmla="*/ 27 h 135"/>
                <a:gd name="T94" fmla="*/ 151 w 166"/>
                <a:gd name="T95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6" h="135">
                  <a:moveTo>
                    <a:pt x="151" y="135"/>
                  </a:moveTo>
                  <a:lnTo>
                    <a:pt x="144" y="130"/>
                  </a:lnTo>
                  <a:lnTo>
                    <a:pt x="140" y="123"/>
                  </a:lnTo>
                  <a:lnTo>
                    <a:pt x="133" y="117"/>
                  </a:lnTo>
                  <a:lnTo>
                    <a:pt x="131" y="112"/>
                  </a:lnTo>
                  <a:lnTo>
                    <a:pt x="133" y="108"/>
                  </a:lnTo>
                  <a:lnTo>
                    <a:pt x="135" y="101"/>
                  </a:lnTo>
                  <a:lnTo>
                    <a:pt x="140" y="96"/>
                  </a:lnTo>
                  <a:lnTo>
                    <a:pt x="144" y="94"/>
                  </a:lnTo>
                  <a:lnTo>
                    <a:pt x="151" y="90"/>
                  </a:lnTo>
                  <a:lnTo>
                    <a:pt x="155" y="85"/>
                  </a:lnTo>
                  <a:lnTo>
                    <a:pt x="160" y="81"/>
                  </a:lnTo>
                  <a:lnTo>
                    <a:pt x="162" y="76"/>
                  </a:lnTo>
                  <a:lnTo>
                    <a:pt x="164" y="72"/>
                  </a:lnTo>
                  <a:lnTo>
                    <a:pt x="164" y="67"/>
                  </a:lnTo>
                  <a:lnTo>
                    <a:pt x="164" y="61"/>
                  </a:lnTo>
                  <a:lnTo>
                    <a:pt x="166" y="52"/>
                  </a:lnTo>
                  <a:lnTo>
                    <a:pt x="160" y="52"/>
                  </a:lnTo>
                  <a:lnTo>
                    <a:pt x="155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44" y="38"/>
                  </a:lnTo>
                  <a:lnTo>
                    <a:pt x="140" y="29"/>
                  </a:lnTo>
                  <a:lnTo>
                    <a:pt x="131" y="18"/>
                  </a:lnTo>
                  <a:lnTo>
                    <a:pt x="122" y="13"/>
                  </a:lnTo>
                  <a:lnTo>
                    <a:pt x="113" y="16"/>
                  </a:lnTo>
                  <a:lnTo>
                    <a:pt x="104" y="16"/>
                  </a:lnTo>
                  <a:lnTo>
                    <a:pt x="97" y="11"/>
                  </a:lnTo>
                  <a:lnTo>
                    <a:pt x="95" y="7"/>
                  </a:lnTo>
                  <a:lnTo>
                    <a:pt x="90" y="2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7" y="2"/>
                  </a:lnTo>
                  <a:lnTo>
                    <a:pt x="72" y="5"/>
                  </a:lnTo>
                  <a:lnTo>
                    <a:pt x="70" y="7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1" y="11"/>
                  </a:lnTo>
                  <a:lnTo>
                    <a:pt x="57" y="11"/>
                  </a:lnTo>
                  <a:lnTo>
                    <a:pt x="50" y="11"/>
                  </a:lnTo>
                  <a:lnTo>
                    <a:pt x="34" y="9"/>
                  </a:lnTo>
                  <a:lnTo>
                    <a:pt x="21" y="9"/>
                  </a:lnTo>
                  <a:lnTo>
                    <a:pt x="9" y="9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5" y="27"/>
                  </a:lnTo>
                  <a:lnTo>
                    <a:pt x="151" y="13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94" name="Freeform 306"/>
            <p:cNvSpPr>
              <a:spLocks/>
            </p:cNvSpPr>
            <p:nvPr/>
          </p:nvSpPr>
          <p:spPr bwMode="auto">
            <a:xfrm>
              <a:off x="4800600" y="3249612"/>
              <a:ext cx="263525" cy="214313"/>
            </a:xfrm>
            <a:custGeom>
              <a:avLst/>
              <a:gdLst>
                <a:gd name="T0" fmla="*/ 151 w 166"/>
                <a:gd name="T1" fmla="*/ 135 h 135"/>
                <a:gd name="T2" fmla="*/ 144 w 166"/>
                <a:gd name="T3" fmla="*/ 130 h 135"/>
                <a:gd name="T4" fmla="*/ 140 w 166"/>
                <a:gd name="T5" fmla="*/ 123 h 135"/>
                <a:gd name="T6" fmla="*/ 133 w 166"/>
                <a:gd name="T7" fmla="*/ 117 h 135"/>
                <a:gd name="T8" fmla="*/ 131 w 166"/>
                <a:gd name="T9" fmla="*/ 112 h 135"/>
                <a:gd name="T10" fmla="*/ 133 w 166"/>
                <a:gd name="T11" fmla="*/ 108 h 135"/>
                <a:gd name="T12" fmla="*/ 135 w 166"/>
                <a:gd name="T13" fmla="*/ 101 h 135"/>
                <a:gd name="T14" fmla="*/ 140 w 166"/>
                <a:gd name="T15" fmla="*/ 96 h 135"/>
                <a:gd name="T16" fmla="*/ 144 w 166"/>
                <a:gd name="T17" fmla="*/ 94 h 135"/>
                <a:gd name="T18" fmla="*/ 151 w 166"/>
                <a:gd name="T19" fmla="*/ 90 h 135"/>
                <a:gd name="T20" fmla="*/ 155 w 166"/>
                <a:gd name="T21" fmla="*/ 85 h 135"/>
                <a:gd name="T22" fmla="*/ 160 w 166"/>
                <a:gd name="T23" fmla="*/ 81 h 135"/>
                <a:gd name="T24" fmla="*/ 162 w 166"/>
                <a:gd name="T25" fmla="*/ 76 h 135"/>
                <a:gd name="T26" fmla="*/ 164 w 166"/>
                <a:gd name="T27" fmla="*/ 72 h 135"/>
                <a:gd name="T28" fmla="*/ 164 w 166"/>
                <a:gd name="T29" fmla="*/ 67 h 135"/>
                <a:gd name="T30" fmla="*/ 164 w 166"/>
                <a:gd name="T31" fmla="*/ 61 h 135"/>
                <a:gd name="T32" fmla="*/ 166 w 166"/>
                <a:gd name="T33" fmla="*/ 52 h 135"/>
                <a:gd name="T34" fmla="*/ 160 w 166"/>
                <a:gd name="T35" fmla="*/ 52 h 135"/>
                <a:gd name="T36" fmla="*/ 155 w 166"/>
                <a:gd name="T37" fmla="*/ 52 h 135"/>
                <a:gd name="T38" fmla="*/ 151 w 166"/>
                <a:gd name="T39" fmla="*/ 49 h 135"/>
                <a:gd name="T40" fmla="*/ 148 w 166"/>
                <a:gd name="T41" fmla="*/ 45 h 135"/>
                <a:gd name="T42" fmla="*/ 144 w 166"/>
                <a:gd name="T43" fmla="*/ 38 h 135"/>
                <a:gd name="T44" fmla="*/ 140 w 166"/>
                <a:gd name="T45" fmla="*/ 29 h 135"/>
                <a:gd name="T46" fmla="*/ 131 w 166"/>
                <a:gd name="T47" fmla="*/ 18 h 135"/>
                <a:gd name="T48" fmla="*/ 122 w 166"/>
                <a:gd name="T49" fmla="*/ 13 h 135"/>
                <a:gd name="T50" fmla="*/ 113 w 166"/>
                <a:gd name="T51" fmla="*/ 16 h 135"/>
                <a:gd name="T52" fmla="*/ 104 w 166"/>
                <a:gd name="T53" fmla="*/ 16 h 135"/>
                <a:gd name="T54" fmla="*/ 97 w 166"/>
                <a:gd name="T55" fmla="*/ 11 h 135"/>
                <a:gd name="T56" fmla="*/ 95 w 166"/>
                <a:gd name="T57" fmla="*/ 7 h 135"/>
                <a:gd name="T58" fmla="*/ 90 w 166"/>
                <a:gd name="T59" fmla="*/ 2 h 135"/>
                <a:gd name="T60" fmla="*/ 83 w 166"/>
                <a:gd name="T61" fmla="*/ 0 h 135"/>
                <a:gd name="T62" fmla="*/ 81 w 166"/>
                <a:gd name="T63" fmla="*/ 0 h 135"/>
                <a:gd name="T64" fmla="*/ 77 w 166"/>
                <a:gd name="T65" fmla="*/ 2 h 135"/>
                <a:gd name="T66" fmla="*/ 72 w 166"/>
                <a:gd name="T67" fmla="*/ 5 h 135"/>
                <a:gd name="T68" fmla="*/ 70 w 166"/>
                <a:gd name="T69" fmla="*/ 7 h 135"/>
                <a:gd name="T70" fmla="*/ 68 w 166"/>
                <a:gd name="T71" fmla="*/ 9 h 135"/>
                <a:gd name="T72" fmla="*/ 66 w 166"/>
                <a:gd name="T73" fmla="*/ 9 h 135"/>
                <a:gd name="T74" fmla="*/ 61 w 166"/>
                <a:gd name="T75" fmla="*/ 11 h 135"/>
                <a:gd name="T76" fmla="*/ 57 w 166"/>
                <a:gd name="T77" fmla="*/ 11 h 135"/>
                <a:gd name="T78" fmla="*/ 50 w 166"/>
                <a:gd name="T79" fmla="*/ 11 h 135"/>
                <a:gd name="T80" fmla="*/ 34 w 166"/>
                <a:gd name="T81" fmla="*/ 9 h 135"/>
                <a:gd name="T82" fmla="*/ 21 w 166"/>
                <a:gd name="T83" fmla="*/ 9 h 135"/>
                <a:gd name="T84" fmla="*/ 9 w 166"/>
                <a:gd name="T85" fmla="*/ 9 h 135"/>
                <a:gd name="T86" fmla="*/ 0 w 166"/>
                <a:gd name="T87" fmla="*/ 11 h 135"/>
                <a:gd name="T88" fmla="*/ 0 w 166"/>
                <a:gd name="T89" fmla="*/ 18 h 135"/>
                <a:gd name="T90" fmla="*/ 0 w 166"/>
                <a:gd name="T91" fmla="*/ 22 h 135"/>
                <a:gd name="T92" fmla="*/ 5 w 166"/>
                <a:gd name="T93" fmla="*/ 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" h="135">
                  <a:moveTo>
                    <a:pt x="151" y="135"/>
                  </a:moveTo>
                  <a:lnTo>
                    <a:pt x="144" y="130"/>
                  </a:lnTo>
                  <a:lnTo>
                    <a:pt x="140" y="123"/>
                  </a:lnTo>
                  <a:lnTo>
                    <a:pt x="133" y="117"/>
                  </a:lnTo>
                  <a:lnTo>
                    <a:pt x="131" y="112"/>
                  </a:lnTo>
                  <a:lnTo>
                    <a:pt x="133" y="108"/>
                  </a:lnTo>
                  <a:lnTo>
                    <a:pt x="135" y="101"/>
                  </a:lnTo>
                  <a:lnTo>
                    <a:pt x="140" y="96"/>
                  </a:lnTo>
                  <a:lnTo>
                    <a:pt x="144" y="94"/>
                  </a:lnTo>
                  <a:lnTo>
                    <a:pt x="151" y="90"/>
                  </a:lnTo>
                  <a:lnTo>
                    <a:pt x="155" y="85"/>
                  </a:lnTo>
                  <a:lnTo>
                    <a:pt x="160" y="81"/>
                  </a:lnTo>
                  <a:lnTo>
                    <a:pt x="162" y="76"/>
                  </a:lnTo>
                  <a:lnTo>
                    <a:pt x="164" y="72"/>
                  </a:lnTo>
                  <a:lnTo>
                    <a:pt x="164" y="67"/>
                  </a:lnTo>
                  <a:lnTo>
                    <a:pt x="164" y="61"/>
                  </a:lnTo>
                  <a:lnTo>
                    <a:pt x="166" y="52"/>
                  </a:lnTo>
                  <a:lnTo>
                    <a:pt x="160" y="52"/>
                  </a:lnTo>
                  <a:lnTo>
                    <a:pt x="155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44" y="38"/>
                  </a:lnTo>
                  <a:lnTo>
                    <a:pt x="140" y="29"/>
                  </a:lnTo>
                  <a:lnTo>
                    <a:pt x="131" y="18"/>
                  </a:lnTo>
                  <a:lnTo>
                    <a:pt x="122" y="13"/>
                  </a:lnTo>
                  <a:lnTo>
                    <a:pt x="113" y="16"/>
                  </a:lnTo>
                  <a:lnTo>
                    <a:pt x="104" y="16"/>
                  </a:lnTo>
                  <a:lnTo>
                    <a:pt x="97" y="11"/>
                  </a:lnTo>
                  <a:lnTo>
                    <a:pt x="95" y="7"/>
                  </a:lnTo>
                  <a:lnTo>
                    <a:pt x="90" y="2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7" y="2"/>
                  </a:lnTo>
                  <a:lnTo>
                    <a:pt x="72" y="5"/>
                  </a:lnTo>
                  <a:lnTo>
                    <a:pt x="70" y="7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1" y="11"/>
                  </a:lnTo>
                  <a:lnTo>
                    <a:pt x="57" y="11"/>
                  </a:lnTo>
                  <a:lnTo>
                    <a:pt x="50" y="11"/>
                  </a:lnTo>
                  <a:lnTo>
                    <a:pt x="34" y="9"/>
                  </a:lnTo>
                  <a:lnTo>
                    <a:pt x="21" y="9"/>
                  </a:lnTo>
                  <a:lnTo>
                    <a:pt x="9" y="9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5" y="2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95" name="Freeform 307"/>
            <p:cNvSpPr>
              <a:spLocks/>
            </p:cNvSpPr>
            <p:nvPr/>
          </p:nvSpPr>
          <p:spPr bwMode="auto">
            <a:xfrm>
              <a:off x="4708525" y="3463925"/>
              <a:ext cx="352425" cy="404813"/>
            </a:xfrm>
            <a:custGeom>
              <a:avLst/>
              <a:gdLst>
                <a:gd name="T0" fmla="*/ 2 w 222"/>
                <a:gd name="T1" fmla="*/ 118 h 255"/>
                <a:gd name="T2" fmla="*/ 9 w 222"/>
                <a:gd name="T3" fmla="*/ 123 h 255"/>
                <a:gd name="T4" fmla="*/ 18 w 222"/>
                <a:gd name="T5" fmla="*/ 125 h 255"/>
                <a:gd name="T6" fmla="*/ 32 w 222"/>
                <a:gd name="T7" fmla="*/ 127 h 255"/>
                <a:gd name="T8" fmla="*/ 41 w 222"/>
                <a:gd name="T9" fmla="*/ 130 h 255"/>
                <a:gd name="T10" fmla="*/ 41 w 222"/>
                <a:gd name="T11" fmla="*/ 136 h 255"/>
                <a:gd name="T12" fmla="*/ 41 w 222"/>
                <a:gd name="T13" fmla="*/ 170 h 255"/>
                <a:gd name="T14" fmla="*/ 45 w 222"/>
                <a:gd name="T15" fmla="*/ 197 h 255"/>
                <a:gd name="T16" fmla="*/ 56 w 222"/>
                <a:gd name="T17" fmla="*/ 201 h 255"/>
                <a:gd name="T18" fmla="*/ 70 w 222"/>
                <a:gd name="T19" fmla="*/ 204 h 255"/>
                <a:gd name="T20" fmla="*/ 85 w 222"/>
                <a:gd name="T21" fmla="*/ 204 h 255"/>
                <a:gd name="T22" fmla="*/ 99 w 222"/>
                <a:gd name="T23" fmla="*/ 204 h 255"/>
                <a:gd name="T24" fmla="*/ 112 w 222"/>
                <a:gd name="T25" fmla="*/ 208 h 255"/>
                <a:gd name="T26" fmla="*/ 124 w 222"/>
                <a:gd name="T27" fmla="*/ 217 h 255"/>
                <a:gd name="T28" fmla="*/ 137 w 222"/>
                <a:gd name="T29" fmla="*/ 219 h 255"/>
                <a:gd name="T30" fmla="*/ 144 w 222"/>
                <a:gd name="T31" fmla="*/ 219 h 255"/>
                <a:gd name="T32" fmla="*/ 150 w 222"/>
                <a:gd name="T33" fmla="*/ 221 h 255"/>
                <a:gd name="T34" fmla="*/ 159 w 222"/>
                <a:gd name="T35" fmla="*/ 230 h 255"/>
                <a:gd name="T36" fmla="*/ 166 w 222"/>
                <a:gd name="T37" fmla="*/ 242 h 255"/>
                <a:gd name="T38" fmla="*/ 173 w 222"/>
                <a:gd name="T39" fmla="*/ 251 h 255"/>
                <a:gd name="T40" fmla="*/ 180 w 222"/>
                <a:gd name="T41" fmla="*/ 255 h 255"/>
                <a:gd name="T42" fmla="*/ 186 w 222"/>
                <a:gd name="T43" fmla="*/ 253 h 255"/>
                <a:gd name="T44" fmla="*/ 195 w 222"/>
                <a:gd name="T45" fmla="*/ 246 h 255"/>
                <a:gd name="T46" fmla="*/ 202 w 222"/>
                <a:gd name="T47" fmla="*/ 242 h 255"/>
                <a:gd name="T48" fmla="*/ 206 w 222"/>
                <a:gd name="T49" fmla="*/ 237 h 255"/>
                <a:gd name="T50" fmla="*/ 202 w 222"/>
                <a:gd name="T51" fmla="*/ 233 h 255"/>
                <a:gd name="T52" fmla="*/ 189 w 222"/>
                <a:gd name="T53" fmla="*/ 226 h 255"/>
                <a:gd name="T54" fmla="*/ 180 w 222"/>
                <a:gd name="T55" fmla="*/ 226 h 255"/>
                <a:gd name="T56" fmla="*/ 173 w 222"/>
                <a:gd name="T57" fmla="*/ 224 h 255"/>
                <a:gd name="T58" fmla="*/ 171 w 222"/>
                <a:gd name="T59" fmla="*/ 217 h 255"/>
                <a:gd name="T60" fmla="*/ 168 w 222"/>
                <a:gd name="T61" fmla="*/ 195 h 255"/>
                <a:gd name="T62" fmla="*/ 173 w 222"/>
                <a:gd name="T63" fmla="*/ 168 h 255"/>
                <a:gd name="T64" fmla="*/ 177 w 222"/>
                <a:gd name="T65" fmla="*/ 154 h 255"/>
                <a:gd name="T66" fmla="*/ 186 w 222"/>
                <a:gd name="T67" fmla="*/ 147 h 255"/>
                <a:gd name="T68" fmla="*/ 200 w 222"/>
                <a:gd name="T69" fmla="*/ 143 h 255"/>
                <a:gd name="T70" fmla="*/ 211 w 222"/>
                <a:gd name="T71" fmla="*/ 134 h 255"/>
                <a:gd name="T72" fmla="*/ 209 w 222"/>
                <a:gd name="T73" fmla="*/ 118 h 255"/>
                <a:gd name="T74" fmla="*/ 204 w 222"/>
                <a:gd name="T75" fmla="*/ 89 h 255"/>
                <a:gd name="T76" fmla="*/ 204 w 222"/>
                <a:gd name="T77" fmla="*/ 58 h 255"/>
                <a:gd name="T78" fmla="*/ 218 w 222"/>
                <a:gd name="T79" fmla="*/ 31 h 255"/>
                <a:gd name="T80" fmla="*/ 222 w 222"/>
                <a:gd name="T81" fmla="*/ 20 h 255"/>
                <a:gd name="T82" fmla="*/ 222 w 222"/>
                <a:gd name="T83" fmla="*/ 13 h 255"/>
                <a:gd name="T84" fmla="*/ 218 w 222"/>
                <a:gd name="T85" fmla="*/ 11 h 255"/>
                <a:gd name="T86" fmla="*/ 215 w 222"/>
                <a:gd name="T87" fmla="*/ 6 h 255"/>
                <a:gd name="T88" fmla="*/ 209 w 222"/>
                <a:gd name="T8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2" h="255">
                  <a:moveTo>
                    <a:pt x="0" y="114"/>
                  </a:moveTo>
                  <a:lnTo>
                    <a:pt x="2" y="118"/>
                  </a:lnTo>
                  <a:lnTo>
                    <a:pt x="5" y="123"/>
                  </a:lnTo>
                  <a:lnTo>
                    <a:pt x="9" y="123"/>
                  </a:lnTo>
                  <a:lnTo>
                    <a:pt x="14" y="125"/>
                  </a:lnTo>
                  <a:lnTo>
                    <a:pt x="18" y="125"/>
                  </a:lnTo>
                  <a:lnTo>
                    <a:pt x="25" y="125"/>
                  </a:lnTo>
                  <a:lnTo>
                    <a:pt x="32" y="127"/>
                  </a:lnTo>
                  <a:lnTo>
                    <a:pt x="36" y="127"/>
                  </a:lnTo>
                  <a:lnTo>
                    <a:pt x="41" y="130"/>
                  </a:lnTo>
                  <a:lnTo>
                    <a:pt x="41" y="130"/>
                  </a:lnTo>
                  <a:lnTo>
                    <a:pt x="41" y="136"/>
                  </a:lnTo>
                  <a:lnTo>
                    <a:pt x="41" y="152"/>
                  </a:lnTo>
                  <a:lnTo>
                    <a:pt x="41" y="170"/>
                  </a:lnTo>
                  <a:lnTo>
                    <a:pt x="41" y="188"/>
                  </a:lnTo>
                  <a:lnTo>
                    <a:pt x="45" y="197"/>
                  </a:lnTo>
                  <a:lnTo>
                    <a:pt x="50" y="199"/>
                  </a:lnTo>
                  <a:lnTo>
                    <a:pt x="56" y="201"/>
                  </a:lnTo>
                  <a:lnTo>
                    <a:pt x="63" y="204"/>
                  </a:lnTo>
                  <a:lnTo>
                    <a:pt x="70" y="204"/>
                  </a:lnTo>
                  <a:lnTo>
                    <a:pt x="76" y="206"/>
                  </a:lnTo>
                  <a:lnTo>
                    <a:pt x="85" y="204"/>
                  </a:lnTo>
                  <a:lnTo>
                    <a:pt x="92" y="204"/>
                  </a:lnTo>
                  <a:lnTo>
                    <a:pt x="99" y="204"/>
                  </a:lnTo>
                  <a:lnTo>
                    <a:pt x="106" y="206"/>
                  </a:lnTo>
                  <a:lnTo>
                    <a:pt x="112" y="208"/>
                  </a:lnTo>
                  <a:lnTo>
                    <a:pt x="119" y="212"/>
                  </a:lnTo>
                  <a:lnTo>
                    <a:pt x="124" y="217"/>
                  </a:lnTo>
                  <a:lnTo>
                    <a:pt x="132" y="219"/>
                  </a:lnTo>
                  <a:lnTo>
                    <a:pt x="137" y="219"/>
                  </a:lnTo>
                  <a:lnTo>
                    <a:pt x="141" y="219"/>
                  </a:lnTo>
                  <a:lnTo>
                    <a:pt x="144" y="219"/>
                  </a:lnTo>
                  <a:lnTo>
                    <a:pt x="146" y="221"/>
                  </a:lnTo>
                  <a:lnTo>
                    <a:pt x="150" y="221"/>
                  </a:lnTo>
                  <a:lnTo>
                    <a:pt x="153" y="226"/>
                  </a:lnTo>
                  <a:lnTo>
                    <a:pt x="159" y="230"/>
                  </a:lnTo>
                  <a:lnTo>
                    <a:pt x="164" y="235"/>
                  </a:lnTo>
                  <a:lnTo>
                    <a:pt x="166" y="242"/>
                  </a:lnTo>
                  <a:lnTo>
                    <a:pt x="171" y="246"/>
                  </a:lnTo>
                  <a:lnTo>
                    <a:pt x="173" y="251"/>
                  </a:lnTo>
                  <a:lnTo>
                    <a:pt x="175" y="253"/>
                  </a:lnTo>
                  <a:lnTo>
                    <a:pt x="180" y="255"/>
                  </a:lnTo>
                  <a:lnTo>
                    <a:pt x="182" y="255"/>
                  </a:lnTo>
                  <a:lnTo>
                    <a:pt x="186" y="253"/>
                  </a:lnTo>
                  <a:lnTo>
                    <a:pt x="191" y="248"/>
                  </a:lnTo>
                  <a:lnTo>
                    <a:pt x="195" y="246"/>
                  </a:lnTo>
                  <a:lnTo>
                    <a:pt x="198" y="244"/>
                  </a:lnTo>
                  <a:lnTo>
                    <a:pt x="202" y="242"/>
                  </a:lnTo>
                  <a:lnTo>
                    <a:pt x="204" y="239"/>
                  </a:lnTo>
                  <a:lnTo>
                    <a:pt x="206" y="237"/>
                  </a:lnTo>
                  <a:lnTo>
                    <a:pt x="206" y="235"/>
                  </a:lnTo>
                  <a:lnTo>
                    <a:pt x="202" y="233"/>
                  </a:lnTo>
                  <a:lnTo>
                    <a:pt x="198" y="230"/>
                  </a:lnTo>
                  <a:lnTo>
                    <a:pt x="189" y="226"/>
                  </a:lnTo>
                  <a:lnTo>
                    <a:pt x="184" y="226"/>
                  </a:lnTo>
                  <a:lnTo>
                    <a:pt x="180" y="226"/>
                  </a:lnTo>
                  <a:lnTo>
                    <a:pt x="175" y="224"/>
                  </a:lnTo>
                  <a:lnTo>
                    <a:pt x="173" y="224"/>
                  </a:lnTo>
                  <a:lnTo>
                    <a:pt x="171" y="221"/>
                  </a:lnTo>
                  <a:lnTo>
                    <a:pt x="171" y="217"/>
                  </a:lnTo>
                  <a:lnTo>
                    <a:pt x="171" y="210"/>
                  </a:lnTo>
                  <a:lnTo>
                    <a:pt x="168" y="195"/>
                  </a:lnTo>
                  <a:lnTo>
                    <a:pt x="168" y="181"/>
                  </a:lnTo>
                  <a:lnTo>
                    <a:pt x="173" y="168"/>
                  </a:lnTo>
                  <a:lnTo>
                    <a:pt x="175" y="161"/>
                  </a:lnTo>
                  <a:lnTo>
                    <a:pt x="177" y="154"/>
                  </a:lnTo>
                  <a:lnTo>
                    <a:pt x="182" y="152"/>
                  </a:lnTo>
                  <a:lnTo>
                    <a:pt x="186" y="147"/>
                  </a:lnTo>
                  <a:lnTo>
                    <a:pt x="191" y="145"/>
                  </a:lnTo>
                  <a:lnTo>
                    <a:pt x="200" y="143"/>
                  </a:lnTo>
                  <a:lnTo>
                    <a:pt x="213" y="139"/>
                  </a:lnTo>
                  <a:lnTo>
                    <a:pt x="211" y="134"/>
                  </a:lnTo>
                  <a:lnTo>
                    <a:pt x="209" y="125"/>
                  </a:lnTo>
                  <a:lnTo>
                    <a:pt x="209" y="118"/>
                  </a:lnTo>
                  <a:lnTo>
                    <a:pt x="209" y="109"/>
                  </a:lnTo>
                  <a:lnTo>
                    <a:pt x="204" y="89"/>
                  </a:lnTo>
                  <a:lnTo>
                    <a:pt x="202" y="69"/>
                  </a:lnTo>
                  <a:lnTo>
                    <a:pt x="204" y="58"/>
                  </a:lnTo>
                  <a:lnTo>
                    <a:pt x="211" y="47"/>
                  </a:lnTo>
                  <a:lnTo>
                    <a:pt x="218" y="31"/>
                  </a:lnTo>
                  <a:lnTo>
                    <a:pt x="220" y="24"/>
                  </a:lnTo>
                  <a:lnTo>
                    <a:pt x="222" y="20"/>
                  </a:lnTo>
                  <a:lnTo>
                    <a:pt x="222" y="15"/>
                  </a:lnTo>
                  <a:lnTo>
                    <a:pt x="222" y="13"/>
                  </a:lnTo>
                  <a:lnTo>
                    <a:pt x="220" y="13"/>
                  </a:lnTo>
                  <a:lnTo>
                    <a:pt x="218" y="11"/>
                  </a:lnTo>
                  <a:lnTo>
                    <a:pt x="218" y="9"/>
                  </a:lnTo>
                  <a:lnTo>
                    <a:pt x="215" y="6"/>
                  </a:lnTo>
                  <a:lnTo>
                    <a:pt x="213" y="2"/>
                  </a:lnTo>
                  <a:lnTo>
                    <a:pt x="209" y="0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96" name="Freeform 308"/>
            <p:cNvSpPr>
              <a:spLocks/>
            </p:cNvSpPr>
            <p:nvPr/>
          </p:nvSpPr>
          <p:spPr bwMode="auto">
            <a:xfrm>
              <a:off x="4708525" y="3463925"/>
              <a:ext cx="352425" cy="404813"/>
            </a:xfrm>
            <a:custGeom>
              <a:avLst/>
              <a:gdLst>
                <a:gd name="T0" fmla="*/ 2 w 222"/>
                <a:gd name="T1" fmla="*/ 118 h 255"/>
                <a:gd name="T2" fmla="*/ 9 w 222"/>
                <a:gd name="T3" fmla="*/ 123 h 255"/>
                <a:gd name="T4" fmla="*/ 18 w 222"/>
                <a:gd name="T5" fmla="*/ 125 h 255"/>
                <a:gd name="T6" fmla="*/ 32 w 222"/>
                <a:gd name="T7" fmla="*/ 127 h 255"/>
                <a:gd name="T8" fmla="*/ 41 w 222"/>
                <a:gd name="T9" fmla="*/ 130 h 255"/>
                <a:gd name="T10" fmla="*/ 41 w 222"/>
                <a:gd name="T11" fmla="*/ 136 h 255"/>
                <a:gd name="T12" fmla="*/ 41 w 222"/>
                <a:gd name="T13" fmla="*/ 170 h 255"/>
                <a:gd name="T14" fmla="*/ 45 w 222"/>
                <a:gd name="T15" fmla="*/ 197 h 255"/>
                <a:gd name="T16" fmla="*/ 56 w 222"/>
                <a:gd name="T17" fmla="*/ 201 h 255"/>
                <a:gd name="T18" fmla="*/ 70 w 222"/>
                <a:gd name="T19" fmla="*/ 204 h 255"/>
                <a:gd name="T20" fmla="*/ 85 w 222"/>
                <a:gd name="T21" fmla="*/ 204 h 255"/>
                <a:gd name="T22" fmla="*/ 99 w 222"/>
                <a:gd name="T23" fmla="*/ 204 h 255"/>
                <a:gd name="T24" fmla="*/ 112 w 222"/>
                <a:gd name="T25" fmla="*/ 208 h 255"/>
                <a:gd name="T26" fmla="*/ 124 w 222"/>
                <a:gd name="T27" fmla="*/ 217 h 255"/>
                <a:gd name="T28" fmla="*/ 137 w 222"/>
                <a:gd name="T29" fmla="*/ 219 h 255"/>
                <a:gd name="T30" fmla="*/ 144 w 222"/>
                <a:gd name="T31" fmla="*/ 219 h 255"/>
                <a:gd name="T32" fmla="*/ 150 w 222"/>
                <a:gd name="T33" fmla="*/ 221 h 255"/>
                <a:gd name="T34" fmla="*/ 159 w 222"/>
                <a:gd name="T35" fmla="*/ 230 h 255"/>
                <a:gd name="T36" fmla="*/ 166 w 222"/>
                <a:gd name="T37" fmla="*/ 242 h 255"/>
                <a:gd name="T38" fmla="*/ 173 w 222"/>
                <a:gd name="T39" fmla="*/ 251 h 255"/>
                <a:gd name="T40" fmla="*/ 180 w 222"/>
                <a:gd name="T41" fmla="*/ 255 h 255"/>
                <a:gd name="T42" fmla="*/ 186 w 222"/>
                <a:gd name="T43" fmla="*/ 253 h 255"/>
                <a:gd name="T44" fmla="*/ 195 w 222"/>
                <a:gd name="T45" fmla="*/ 246 h 255"/>
                <a:gd name="T46" fmla="*/ 202 w 222"/>
                <a:gd name="T47" fmla="*/ 242 h 255"/>
                <a:gd name="T48" fmla="*/ 206 w 222"/>
                <a:gd name="T49" fmla="*/ 237 h 255"/>
                <a:gd name="T50" fmla="*/ 202 w 222"/>
                <a:gd name="T51" fmla="*/ 233 h 255"/>
                <a:gd name="T52" fmla="*/ 189 w 222"/>
                <a:gd name="T53" fmla="*/ 226 h 255"/>
                <a:gd name="T54" fmla="*/ 180 w 222"/>
                <a:gd name="T55" fmla="*/ 226 h 255"/>
                <a:gd name="T56" fmla="*/ 173 w 222"/>
                <a:gd name="T57" fmla="*/ 224 h 255"/>
                <a:gd name="T58" fmla="*/ 171 w 222"/>
                <a:gd name="T59" fmla="*/ 217 h 255"/>
                <a:gd name="T60" fmla="*/ 168 w 222"/>
                <a:gd name="T61" fmla="*/ 195 h 255"/>
                <a:gd name="T62" fmla="*/ 173 w 222"/>
                <a:gd name="T63" fmla="*/ 168 h 255"/>
                <a:gd name="T64" fmla="*/ 177 w 222"/>
                <a:gd name="T65" fmla="*/ 154 h 255"/>
                <a:gd name="T66" fmla="*/ 186 w 222"/>
                <a:gd name="T67" fmla="*/ 147 h 255"/>
                <a:gd name="T68" fmla="*/ 200 w 222"/>
                <a:gd name="T69" fmla="*/ 143 h 255"/>
                <a:gd name="T70" fmla="*/ 211 w 222"/>
                <a:gd name="T71" fmla="*/ 134 h 255"/>
                <a:gd name="T72" fmla="*/ 209 w 222"/>
                <a:gd name="T73" fmla="*/ 118 h 255"/>
                <a:gd name="T74" fmla="*/ 204 w 222"/>
                <a:gd name="T75" fmla="*/ 89 h 255"/>
                <a:gd name="T76" fmla="*/ 204 w 222"/>
                <a:gd name="T77" fmla="*/ 58 h 255"/>
                <a:gd name="T78" fmla="*/ 218 w 222"/>
                <a:gd name="T79" fmla="*/ 31 h 255"/>
                <a:gd name="T80" fmla="*/ 222 w 222"/>
                <a:gd name="T81" fmla="*/ 20 h 255"/>
                <a:gd name="T82" fmla="*/ 222 w 222"/>
                <a:gd name="T83" fmla="*/ 13 h 255"/>
                <a:gd name="T84" fmla="*/ 218 w 222"/>
                <a:gd name="T85" fmla="*/ 11 h 255"/>
                <a:gd name="T86" fmla="*/ 215 w 222"/>
                <a:gd name="T87" fmla="*/ 6 h 255"/>
                <a:gd name="T88" fmla="*/ 209 w 222"/>
                <a:gd name="T8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2" h="255">
                  <a:moveTo>
                    <a:pt x="0" y="114"/>
                  </a:moveTo>
                  <a:lnTo>
                    <a:pt x="2" y="118"/>
                  </a:lnTo>
                  <a:lnTo>
                    <a:pt x="5" y="123"/>
                  </a:lnTo>
                  <a:lnTo>
                    <a:pt x="9" y="123"/>
                  </a:lnTo>
                  <a:lnTo>
                    <a:pt x="14" y="125"/>
                  </a:lnTo>
                  <a:lnTo>
                    <a:pt x="18" y="125"/>
                  </a:lnTo>
                  <a:lnTo>
                    <a:pt x="25" y="125"/>
                  </a:lnTo>
                  <a:lnTo>
                    <a:pt x="32" y="127"/>
                  </a:lnTo>
                  <a:lnTo>
                    <a:pt x="36" y="127"/>
                  </a:lnTo>
                  <a:lnTo>
                    <a:pt x="41" y="130"/>
                  </a:lnTo>
                  <a:lnTo>
                    <a:pt x="41" y="130"/>
                  </a:lnTo>
                  <a:lnTo>
                    <a:pt x="41" y="136"/>
                  </a:lnTo>
                  <a:lnTo>
                    <a:pt x="41" y="152"/>
                  </a:lnTo>
                  <a:lnTo>
                    <a:pt x="41" y="170"/>
                  </a:lnTo>
                  <a:lnTo>
                    <a:pt x="41" y="188"/>
                  </a:lnTo>
                  <a:lnTo>
                    <a:pt x="45" y="197"/>
                  </a:lnTo>
                  <a:lnTo>
                    <a:pt x="50" y="199"/>
                  </a:lnTo>
                  <a:lnTo>
                    <a:pt x="56" y="201"/>
                  </a:lnTo>
                  <a:lnTo>
                    <a:pt x="63" y="204"/>
                  </a:lnTo>
                  <a:lnTo>
                    <a:pt x="70" y="204"/>
                  </a:lnTo>
                  <a:lnTo>
                    <a:pt x="76" y="206"/>
                  </a:lnTo>
                  <a:lnTo>
                    <a:pt x="85" y="204"/>
                  </a:lnTo>
                  <a:lnTo>
                    <a:pt x="92" y="204"/>
                  </a:lnTo>
                  <a:lnTo>
                    <a:pt x="99" y="204"/>
                  </a:lnTo>
                  <a:lnTo>
                    <a:pt x="106" y="206"/>
                  </a:lnTo>
                  <a:lnTo>
                    <a:pt x="112" y="208"/>
                  </a:lnTo>
                  <a:lnTo>
                    <a:pt x="119" y="212"/>
                  </a:lnTo>
                  <a:lnTo>
                    <a:pt x="124" y="217"/>
                  </a:lnTo>
                  <a:lnTo>
                    <a:pt x="132" y="219"/>
                  </a:lnTo>
                  <a:lnTo>
                    <a:pt x="137" y="219"/>
                  </a:lnTo>
                  <a:lnTo>
                    <a:pt x="141" y="219"/>
                  </a:lnTo>
                  <a:lnTo>
                    <a:pt x="144" y="219"/>
                  </a:lnTo>
                  <a:lnTo>
                    <a:pt x="146" y="221"/>
                  </a:lnTo>
                  <a:lnTo>
                    <a:pt x="150" y="221"/>
                  </a:lnTo>
                  <a:lnTo>
                    <a:pt x="153" y="226"/>
                  </a:lnTo>
                  <a:lnTo>
                    <a:pt x="159" y="230"/>
                  </a:lnTo>
                  <a:lnTo>
                    <a:pt x="164" y="235"/>
                  </a:lnTo>
                  <a:lnTo>
                    <a:pt x="166" y="242"/>
                  </a:lnTo>
                  <a:lnTo>
                    <a:pt x="171" y="246"/>
                  </a:lnTo>
                  <a:lnTo>
                    <a:pt x="173" y="251"/>
                  </a:lnTo>
                  <a:lnTo>
                    <a:pt x="175" y="253"/>
                  </a:lnTo>
                  <a:lnTo>
                    <a:pt x="180" y="255"/>
                  </a:lnTo>
                  <a:lnTo>
                    <a:pt x="182" y="255"/>
                  </a:lnTo>
                  <a:lnTo>
                    <a:pt x="186" y="253"/>
                  </a:lnTo>
                  <a:lnTo>
                    <a:pt x="191" y="248"/>
                  </a:lnTo>
                  <a:lnTo>
                    <a:pt x="195" y="246"/>
                  </a:lnTo>
                  <a:lnTo>
                    <a:pt x="198" y="244"/>
                  </a:lnTo>
                  <a:lnTo>
                    <a:pt x="202" y="242"/>
                  </a:lnTo>
                  <a:lnTo>
                    <a:pt x="204" y="239"/>
                  </a:lnTo>
                  <a:lnTo>
                    <a:pt x="206" y="237"/>
                  </a:lnTo>
                  <a:lnTo>
                    <a:pt x="206" y="235"/>
                  </a:lnTo>
                  <a:lnTo>
                    <a:pt x="202" y="233"/>
                  </a:lnTo>
                  <a:lnTo>
                    <a:pt x="198" y="230"/>
                  </a:lnTo>
                  <a:lnTo>
                    <a:pt x="189" y="226"/>
                  </a:lnTo>
                  <a:lnTo>
                    <a:pt x="184" y="226"/>
                  </a:lnTo>
                  <a:lnTo>
                    <a:pt x="180" y="226"/>
                  </a:lnTo>
                  <a:lnTo>
                    <a:pt x="175" y="224"/>
                  </a:lnTo>
                  <a:lnTo>
                    <a:pt x="173" y="224"/>
                  </a:lnTo>
                  <a:lnTo>
                    <a:pt x="171" y="221"/>
                  </a:lnTo>
                  <a:lnTo>
                    <a:pt x="171" y="217"/>
                  </a:lnTo>
                  <a:lnTo>
                    <a:pt x="171" y="210"/>
                  </a:lnTo>
                  <a:lnTo>
                    <a:pt x="168" y="195"/>
                  </a:lnTo>
                  <a:lnTo>
                    <a:pt x="168" y="181"/>
                  </a:lnTo>
                  <a:lnTo>
                    <a:pt x="173" y="168"/>
                  </a:lnTo>
                  <a:lnTo>
                    <a:pt x="175" y="161"/>
                  </a:lnTo>
                  <a:lnTo>
                    <a:pt x="177" y="154"/>
                  </a:lnTo>
                  <a:lnTo>
                    <a:pt x="182" y="152"/>
                  </a:lnTo>
                  <a:lnTo>
                    <a:pt x="186" y="147"/>
                  </a:lnTo>
                  <a:lnTo>
                    <a:pt x="191" y="145"/>
                  </a:lnTo>
                  <a:lnTo>
                    <a:pt x="200" y="143"/>
                  </a:lnTo>
                  <a:lnTo>
                    <a:pt x="213" y="139"/>
                  </a:lnTo>
                  <a:lnTo>
                    <a:pt x="211" y="134"/>
                  </a:lnTo>
                  <a:lnTo>
                    <a:pt x="209" y="125"/>
                  </a:lnTo>
                  <a:lnTo>
                    <a:pt x="209" y="118"/>
                  </a:lnTo>
                  <a:lnTo>
                    <a:pt x="209" y="109"/>
                  </a:lnTo>
                  <a:lnTo>
                    <a:pt x="204" y="89"/>
                  </a:lnTo>
                  <a:lnTo>
                    <a:pt x="202" y="69"/>
                  </a:lnTo>
                  <a:lnTo>
                    <a:pt x="204" y="58"/>
                  </a:lnTo>
                  <a:lnTo>
                    <a:pt x="211" y="47"/>
                  </a:lnTo>
                  <a:lnTo>
                    <a:pt x="218" y="31"/>
                  </a:lnTo>
                  <a:lnTo>
                    <a:pt x="220" y="24"/>
                  </a:lnTo>
                  <a:lnTo>
                    <a:pt x="222" y="20"/>
                  </a:lnTo>
                  <a:lnTo>
                    <a:pt x="222" y="15"/>
                  </a:lnTo>
                  <a:lnTo>
                    <a:pt x="222" y="13"/>
                  </a:lnTo>
                  <a:lnTo>
                    <a:pt x="220" y="13"/>
                  </a:lnTo>
                  <a:lnTo>
                    <a:pt x="218" y="11"/>
                  </a:lnTo>
                  <a:lnTo>
                    <a:pt x="218" y="9"/>
                  </a:lnTo>
                  <a:lnTo>
                    <a:pt x="215" y="6"/>
                  </a:lnTo>
                  <a:lnTo>
                    <a:pt x="213" y="2"/>
                  </a:lnTo>
                  <a:lnTo>
                    <a:pt x="209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97" name="Freeform 309"/>
            <p:cNvSpPr>
              <a:spLocks/>
            </p:cNvSpPr>
            <p:nvPr/>
          </p:nvSpPr>
          <p:spPr bwMode="auto">
            <a:xfrm>
              <a:off x="4765675" y="3684587"/>
              <a:ext cx="381000" cy="333375"/>
            </a:xfrm>
            <a:custGeom>
              <a:avLst/>
              <a:gdLst>
                <a:gd name="T0" fmla="*/ 166 w 240"/>
                <a:gd name="T1" fmla="*/ 156 h 210"/>
                <a:gd name="T2" fmla="*/ 173 w 240"/>
                <a:gd name="T3" fmla="*/ 150 h 210"/>
                <a:gd name="T4" fmla="*/ 177 w 240"/>
                <a:gd name="T5" fmla="*/ 143 h 210"/>
                <a:gd name="T6" fmla="*/ 182 w 240"/>
                <a:gd name="T7" fmla="*/ 139 h 210"/>
                <a:gd name="T8" fmla="*/ 197 w 240"/>
                <a:gd name="T9" fmla="*/ 134 h 210"/>
                <a:gd name="T10" fmla="*/ 209 w 240"/>
                <a:gd name="T11" fmla="*/ 130 h 210"/>
                <a:gd name="T12" fmla="*/ 220 w 240"/>
                <a:gd name="T13" fmla="*/ 130 h 210"/>
                <a:gd name="T14" fmla="*/ 222 w 240"/>
                <a:gd name="T15" fmla="*/ 109 h 210"/>
                <a:gd name="T16" fmla="*/ 229 w 240"/>
                <a:gd name="T17" fmla="*/ 85 h 210"/>
                <a:gd name="T18" fmla="*/ 233 w 240"/>
                <a:gd name="T19" fmla="*/ 71 h 210"/>
                <a:gd name="T20" fmla="*/ 238 w 240"/>
                <a:gd name="T21" fmla="*/ 58 h 210"/>
                <a:gd name="T22" fmla="*/ 240 w 240"/>
                <a:gd name="T23" fmla="*/ 49 h 210"/>
                <a:gd name="T24" fmla="*/ 236 w 240"/>
                <a:gd name="T25" fmla="*/ 40 h 210"/>
                <a:gd name="T26" fmla="*/ 229 w 240"/>
                <a:gd name="T27" fmla="*/ 26 h 210"/>
                <a:gd name="T28" fmla="*/ 211 w 240"/>
                <a:gd name="T29" fmla="*/ 20 h 210"/>
                <a:gd name="T30" fmla="*/ 186 w 240"/>
                <a:gd name="T31" fmla="*/ 8 h 210"/>
                <a:gd name="T32" fmla="*/ 179 w 240"/>
                <a:gd name="T33" fmla="*/ 4 h 210"/>
                <a:gd name="T34" fmla="*/ 164 w 240"/>
                <a:gd name="T35" fmla="*/ 4 h 210"/>
                <a:gd name="T36" fmla="*/ 150 w 240"/>
                <a:gd name="T37" fmla="*/ 8 h 210"/>
                <a:gd name="T38" fmla="*/ 141 w 240"/>
                <a:gd name="T39" fmla="*/ 15 h 210"/>
                <a:gd name="T40" fmla="*/ 137 w 240"/>
                <a:gd name="T41" fmla="*/ 29 h 210"/>
                <a:gd name="T42" fmla="*/ 132 w 240"/>
                <a:gd name="T43" fmla="*/ 56 h 210"/>
                <a:gd name="T44" fmla="*/ 135 w 240"/>
                <a:gd name="T45" fmla="*/ 78 h 210"/>
                <a:gd name="T46" fmla="*/ 137 w 240"/>
                <a:gd name="T47" fmla="*/ 85 h 210"/>
                <a:gd name="T48" fmla="*/ 144 w 240"/>
                <a:gd name="T49" fmla="*/ 87 h 210"/>
                <a:gd name="T50" fmla="*/ 153 w 240"/>
                <a:gd name="T51" fmla="*/ 87 h 210"/>
                <a:gd name="T52" fmla="*/ 166 w 240"/>
                <a:gd name="T53" fmla="*/ 94 h 210"/>
                <a:gd name="T54" fmla="*/ 170 w 240"/>
                <a:gd name="T55" fmla="*/ 98 h 210"/>
                <a:gd name="T56" fmla="*/ 166 w 240"/>
                <a:gd name="T57" fmla="*/ 103 h 210"/>
                <a:gd name="T58" fmla="*/ 159 w 240"/>
                <a:gd name="T59" fmla="*/ 107 h 210"/>
                <a:gd name="T60" fmla="*/ 150 w 240"/>
                <a:gd name="T61" fmla="*/ 114 h 210"/>
                <a:gd name="T62" fmla="*/ 144 w 240"/>
                <a:gd name="T63" fmla="*/ 116 h 210"/>
                <a:gd name="T64" fmla="*/ 137 w 240"/>
                <a:gd name="T65" fmla="*/ 112 h 210"/>
                <a:gd name="T66" fmla="*/ 130 w 240"/>
                <a:gd name="T67" fmla="*/ 103 h 210"/>
                <a:gd name="T68" fmla="*/ 123 w 240"/>
                <a:gd name="T69" fmla="*/ 91 h 210"/>
                <a:gd name="T70" fmla="*/ 114 w 240"/>
                <a:gd name="T71" fmla="*/ 82 h 210"/>
                <a:gd name="T72" fmla="*/ 108 w 240"/>
                <a:gd name="T73" fmla="*/ 80 h 210"/>
                <a:gd name="T74" fmla="*/ 101 w 240"/>
                <a:gd name="T75" fmla="*/ 80 h 210"/>
                <a:gd name="T76" fmla="*/ 88 w 240"/>
                <a:gd name="T77" fmla="*/ 78 h 210"/>
                <a:gd name="T78" fmla="*/ 76 w 240"/>
                <a:gd name="T79" fmla="*/ 69 h 210"/>
                <a:gd name="T80" fmla="*/ 63 w 240"/>
                <a:gd name="T81" fmla="*/ 65 h 210"/>
                <a:gd name="T82" fmla="*/ 49 w 240"/>
                <a:gd name="T83" fmla="*/ 65 h 210"/>
                <a:gd name="T84" fmla="*/ 43 w 240"/>
                <a:gd name="T85" fmla="*/ 67 h 210"/>
                <a:gd name="T86" fmla="*/ 40 w 240"/>
                <a:gd name="T87" fmla="*/ 103 h 210"/>
                <a:gd name="T88" fmla="*/ 22 w 240"/>
                <a:gd name="T89" fmla="*/ 100 h 210"/>
                <a:gd name="T90" fmla="*/ 2 w 240"/>
                <a:gd name="T91" fmla="*/ 105 h 210"/>
                <a:gd name="T92" fmla="*/ 0 w 240"/>
                <a:gd name="T93" fmla="*/ 134 h 210"/>
                <a:gd name="T94" fmla="*/ 2 w 240"/>
                <a:gd name="T95" fmla="*/ 168 h 210"/>
                <a:gd name="T96" fmla="*/ 9 w 240"/>
                <a:gd name="T97" fmla="*/ 183 h 210"/>
                <a:gd name="T98" fmla="*/ 18 w 240"/>
                <a:gd name="T99" fmla="*/ 192 h 210"/>
                <a:gd name="T100" fmla="*/ 25 w 240"/>
                <a:gd name="T101" fmla="*/ 195 h 210"/>
                <a:gd name="T102" fmla="*/ 36 w 240"/>
                <a:gd name="T103" fmla="*/ 195 h 210"/>
                <a:gd name="T104" fmla="*/ 47 w 240"/>
                <a:gd name="T105" fmla="*/ 192 h 210"/>
                <a:gd name="T106" fmla="*/ 56 w 240"/>
                <a:gd name="T107" fmla="*/ 195 h 210"/>
                <a:gd name="T108" fmla="*/ 58 w 240"/>
                <a:gd name="T109" fmla="*/ 197 h 210"/>
                <a:gd name="T110" fmla="*/ 54 w 240"/>
                <a:gd name="T111" fmla="*/ 204 h 210"/>
                <a:gd name="T112" fmla="*/ 49 w 240"/>
                <a:gd name="T113" fmla="*/ 210 h 210"/>
                <a:gd name="T114" fmla="*/ 74 w 240"/>
                <a:gd name="T115" fmla="*/ 20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0" h="210">
                  <a:moveTo>
                    <a:pt x="164" y="159"/>
                  </a:moveTo>
                  <a:lnTo>
                    <a:pt x="166" y="156"/>
                  </a:lnTo>
                  <a:lnTo>
                    <a:pt x="170" y="152"/>
                  </a:lnTo>
                  <a:lnTo>
                    <a:pt x="173" y="150"/>
                  </a:lnTo>
                  <a:lnTo>
                    <a:pt x="175" y="145"/>
                  </a:lnTo>
                  <a:lnTo>
                    <a:pt x="177" y="143"/>
                  </a:lnTo>
                  <a:lnTo>
                    <a:pt x="179" y="141"/>
                  </a:lnTo>
                  <a:lnTo>
                    <a:pt x="182" y="139"/>
                  </a:lnTo>
                  <a:lnTo>
                    <a:pt x="188" y="136"/>
                  </a:lnTo>
                  <a:lnTo>
                    <a:pt x="197" y="134"/>
                  </a:lnTo>
                  <a:lnTo>
                    <a:pt x="202" y="132"/>
                  </a:lnTo>
                  <a:lnTo>
                    <a:pt x="209" y="130"/>
                  </a:lnTo>
                  <a:lnTo>
                    <a:pt x="213" y="130"/>
                  </a:lnTo>
                  <a:lnTo>
                    <a:pt x="220" y="130"/>
                  </a:lnTo>
                  <a:lnTo>
                    <a:pt x="220" y="121"/>
                  </a:lnTo>
                  <a:lnTo>
                    <a:pt x="222" y="109"/>
                  </a:lnTo>
                  <a:lnTo>
                    <a:pt x="227" y="96"/>
                  </a:lnTo>
                  <a:lnTo>
                    <a:pt x="229" y="85"/>
                  </a:lnTo>
                  <a:lnTo>
                    <a:pt x="231" y="78"/>
                  </a:lnTo>
                  <a:lnTo>
                    <a:pt x="233" y="71"/>
                  </a:lnTo>
                  <a:lnTo>
                    <a:pt x="236" y="65"/>
                  </a:lnTo>
                  <a:lnTo>
                    <a:pt x="238" y="58"/>
                  </a:lnTo>
                  <a:lnTo>
                    <a:pt x="240" y="53"/>
                  </a:lnTo>
                  <a:lnTo>
                    <a:pt x="240" y="49"/>
                  </a:lnTo>
                  <a:lnTo>
                    <a:pt x="238" y="44"/>
                  </a:lnTo>
                  <a:lnTo>
                    <a:pt x="236" y="40"/>
                  </a:lnTo>
                  <a:lnTo>
                    <a:pt x="233" y="33"/>
                  </a:lnTo>
                  <a:lnTo>
                    <a:pt x="229" y="26"/>
                  </a:lnTo>
                  <a:lnTo>
                    <a:pt x="227" y="26"/>
                  </a:lnTo>
                  <a:lnTo>
                    <a:pt x="211" y="20"/>
                  </a:lnTo>
                  <a:lnTo>
                    <a:pt x="197" y="15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9" y="4"/>
                  </a:lnTo>
                  <a:lnTo>
                    <a:pt x="177" y="0"/>
                  </a:lnTo>
                  <a:lnTo>
                    <a:pt x="164" y="4"/>
                  </a:lnTo>
                  <a:lnTo>
                    <a:pt x="155" y="6"/>
                  </a:lnTo>
                  <a:lnTo>
                    <a:pt x="150" y="8"/>
                  </a:lnTo>
                  <a:lnTo>
                    <a:pt x="146" y="13"/>
                  </a:lnTo>
                  <a:lnTo>
                    <a:pt x="141" y="15"/>
                  </a:lnTo>
                  <a:lnTo>
                    <a:pt x="139" y="22"/>
                  </a:lnTo>
                  <a:lnTo>
                    <a:pt x="137" y="29"/>
                  </a:lnTo>
                  <a:lnTo>
                    <a:pt x="132" y="42"/>
                  </a:lnTo>
                  <a:lnTo>
                    <a:pt x="132" y="56"/>
                  </a:lnTo>
                  <a:lnTo>
                    <a:pt x="135" y="71"/>
                  </a:lnTo>
                  <a:lnTo>
                    <a:pt x="135" y="78"/>
                  </a:lnTo>
                  <a:lnTo>
                    <a:pt x="135" y="82"/>
                  </a:lnTo>
                  <a:lnTo>
                    <a:pt x="137" y="85"/>
                  </a:lnTo>
                  <a:lnTo>
                    <a:pt x="139" y="85"/>
                  </a:lnTo>
                  <a:lnTo>
                    <a:pt x="144" y="87"/>
                  </a:lnTo>
                  <a:lnTo>
                    <a:pt x="148" y="87"/>
                  </a:lnTo>
                  <a:lnTo>
                    <a:pt x="153" y="87"/>
                  </a:lnTo>
                  <a:lnTo>
                    <a:pt x="162" y="91"/>
                  </a:lnTo>
                  <a:lnTo>
                    <a:pt x="166" y="94"/>
                  </a:lnTo>
                  <a:lnTo>
                    <a:pt x="170" y="96"/>
                  </a:lnTo>
                  <a:lnTo>
                    <a:pt x="170" y="98"/>
                  </a:lnTo>
                  <a:lnTo>
                    <a:pt x="168" y="100"/>
                  </a:lnTo>
                  <a:lnTo>
                    <a:pt x="166" y="103"/>
                  </a:lnTo>
                  <a:lnTo>
                    <a:pt x="162" y="105"/>
                  </a:lnTo>
                  <a:lnTo>
                    <a:pt x="159" y="107"/>
                  </a:lnTo>
                  <a:lnTo>
                    <a:pt x="155" y="109"/>
                  </a:lnTo>
                  <a:lnTo>
                    <a:pt x="150" y="114"/>
                  </a:lnTo>
                  <a:lnTo>
                    <a:pt x="146" y="116"/>
                  </a:lnTo>
                  <a:lnTo>
                    <a:pt x="144" y="116"/>
                  </a:lnTo>
                  <a:lnTo>
                    <a:pt x="139" y="114"/>
                  </a:lnTo>
                  <a:lnTo>
                    <a:pt x="137" y="112"/>
                  </a:lnTo>
                  <a:lnTo>
                    <a:pt x="135" y="107"/>
                  </a:lnTo>
                  <a:lnTo>
                    <a:pt x="130" y="103"/>
                  </a:lnTo>
                  <a:lnTo>
                    <a:pt x="128" y="96"/>
                  </a:lnTo>
                  <a:lnTo>
                    <a:pt x="123" y="91"/>
                  </a:lnTo>
                  <a:lnTo>
                    <a:pt x="117" y="87"/>
                  </a:lnTo>
                  <a:lnTo>
                    <a:pt x="114" y="82"/>
                  </a:lnTo>
                  <a:lnTo>
                    <a:pt x="110" y="82"/>
                  </a:lnTo>
                  <a:lnTo>
                    <a:pt x="108" y="80"/>
                  </a:lnTo>
                  <a:lnTo>
                    <a:pt x="105" y="80"/>
                  </a:lnTo>
                  <a:lnTo>
                    <a:pt x="101" y="80"/>
                  </a:lnTo>
                  <a:lnTo>
                    <a:pt x="96" y="80"/>
                  </a:lnTo>
                  <a:lnTo>
                    <a:pt x="88" y="78"/>
                  </a:lnTo>
                  <a:lnTo>
                    <a:pt x="83" y="73"/>
                  </a:lnTo>
                  <a:lnTo>
                    <a:pt x="76" y="69"/>
                  </a:lnTo>
                  <a:lnTo>
                    <a:pt x="70" y="67"/>
                  </a:lnTo>
                  <a:lnTo>
                    <a:pt x="63" y="65"/>
                  </a:lnTo>
                  <a:lnTo>
                    <a:pt x="56" y="65"/>
                  </a:lnTo>
                  <a:lnTo>
                    <a:pt x="49" y="65"/>
                  </a:lnTo>
                  <a:lnTo>
                    <a:pt x="40" y="67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0" y="103"/>
                  </a:lnTo>
                  <a:lnTo>
                    <a:pt x="36" y="100"/>
                  </a:lnTo>
                  <a:lnTo>
                    <a:pt x="22" y="100"/>
                  </a:lnTo>
                  <a:lnTo>
                    <a:pt x="9" y="100"/>
                  </a:lnTo>
                  <a:lnTo>
                    <a:pt x="2" y="105"/>
                  </a:lnTo>
                  <a:lnTo>
                    <a:pt x="0" y="116"/>
                  </a:lnTo>
                  <a:lnTo>
                    <a:pt x="0" y="134"/>
                  </a:lnTo>
                  <a:lnTo>
                    <a:pt x="0" y="152"/>
                  </a:lnTo>
                  <a:lnTo>
                    <a:pt x="2" y="168"/>
                  </a:lnTo>
                  <a:lnTo>
                    <a:pt x="7" y="174"/>
                  </a:lnTo>
                  <a:lnTo>
                    <a:pt x="9" y="183"/>
                  </a:lnTo>
                  <a:lnTo>
                    <a:pt x="14" y="190"/>
                  </a:lnTo>
                  <a:lnTo>
                    <a:pt x="18" y="192"/>
                  </a:lnTo>
                  <a:lnTo>
                    <a:pt x="22" y="195"/>
                  </a:lnTo>
                  <a:lnTo>
                    <a:pt x="25" y="195"/>
                  </a:lnTo>
                  <a:lnTo>
                    <a:pt x="29" y="195"/>
                  </a:lnTo>
                  <a:lnTo>
                    <a:pt x="36" y="195"/>
                  </a:lnTo>
                  <a:lnTo>
                    <a:pt x="40" y="192"/>
                  </a:lnTo>
                  <a:lnTo>
                    <a:pt x="47" y="192"/>
                  </a:lnTo>
                  <a:lnTo>
                    <a:pt x="52" y="195"/>
                  </a:lnTo>
                  <a:lnTo>
                    <a:pt x="56" y="195"/>
                  </a:lnTo>
                  <a:lnTo>
                    <a:pt x="58" y="195"/>
                  </a:lnTo>
                  <a:lnTo>
                    <a:pt x="58" y="197"/>
                  </a:lnTo>
                  <a:lnTo>
                    <a:pt x="58" y="199"/>
                  </a:lnTo>
                  <a:lnTo>
                    <a:pt x="54" y="204"/>
                  </a:lnTo>
                  <a:lnTo>
                    <a:pt x="52" y="208"/>
                  </a:lnTo>
                  <a:lnTo>
                    <a:pt x="49" y="210"/>
                  </a:lnTo>
                  <a:lnTo>
                    <a:pt x="63" y="208"/>
                  </a:lnTo>
                  <a:lnTo>
                    <a:pt x="74" y="204"/>
                  </a:lnTo>
                  <a:lnTo>
                    <a:pt x="164" y="15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98" name="Freeform 310"/>
            <p:cNvSpPr>
              <a:spLocks/>
            </p:cNvSpPr>
            <p:nvPr/>
          </p:nvSpPr>
          <p:spPr bwMode="auto">
            <a:xfrm>
              <a:off x="4765675" y="3684587"/>
              <a:ext cx="381000" cy="333375"/>
            </a:xfrm>
            <a:custGeom>
              <a:avLst/>
              <a:gdLst>
                <a:gd name="T0" fmla="*/ 166 w 240"/>
                <a:gd name="T1" fmla="*/ 156 h 210"/>
                <a:gd name="T2" fmla="*/ 173 w 240"/>
                <a:gd name="T3" fmla="*/ 150 h 210"/>
                <a:gd name="T4" fmla="*/ 177 w 240"/>
                <a:gd name="T5" fmla="*/ 143 h 210"/>
                <a:gd name="T6" fmla="*/ 182 w 240"/>
                <a:gd name="T7" fmla="*/ 139 h 210"/>
                <a:gd name="T8" fmla="*/ 197 w 240"/>
                <a:gd name="T9" fmla="*/ 134 h 210"/>
                <a:gd name="T10" fmla="*/ 209 w 240"/>
                <a:gd name="T11" fmla="*/ 130 h 210"/>
                <a:gd name="T12" fmla="*/ 220 w 240"/>
                <a:gd name="T13" fmla="*/ 130 h 210"/>
                <a:gd name="T14" fmla="*/ 222 w 240"/>
                <a:gd name="T15" fmla="*/ 109 h 210"/>
                <a:gd name="T16" fmla="*/ 229 w 240"/>
                <a:gd name="T17" fmla="*/ 85 h 210"/>
                <a:gd name="T18" fmla="*/ 233 w 240"/>
                <a:gd name="T19" fmla="*/ 71 h 210"/>
                <a:gd name="T20" fmla="*/ 238 w 240"/>
                <a:gd name="T21" fmla="*/ 58 h 210"/>
                <a:gd name="T22" fmla="*/ 240 w 240"/>
                <a:gd name="T23" fmla="*/ 49 h 210"/>
                <a:gd name="T24" fmla="*/ 236 w 240"/>
                <a:gd name="T25" fmla="*/ 40 h 210"/>
                <a:gd name="T26" fmla="*/ 229 w 240"/>
                <a:gd name="T27" fmla="*/ 26 h 210"/>
                <a:gd name="T28" fmla="*/ 211 w 240"/>
                <a:gd name="T29" fmla="*/ 20 h 210"/>
                <a:gd name="T30" fmla="*/ 186 w 240"/>
                <a:gd name="T31" fmla="*/ 8 h 210"/>
                <a:gd name="T32" fmla="*/ 179 w 240"/>
                <a:gd name="T33" fmla="*/ 4 h 210"/>
                <a:gd name="T34" fmla="*/ 164 w 240"/>
                <a:gd name="T35" fmla="*/ 4 h 210"/>
                <a:gd name="T36" fmla="*/ 150 w 240"/>
                <a:gd name="T37" fmla="*/ 8 h 210"/>
                <a:gd name="T38" fmla="*/ 141 w 240"/>
                <a:gd name="T39" fmla="*/ 15 h 210"/>
                <a:gd name="T40" fmla="*/ 137 w 240"/>
                <a:gd name="T41" fmla="*/ 29 h 210"/>
                <a:gd name="T42" fmla="*/ 132 w 240"/>
                <a:gd name="T43" fmla="*/ 56 h 210"/>
                <a:gd name="T44" fmla="*/ 135 w 240"/>
                <a:gd name="T45" fmla="*/ 78 h 210"/>
                <a:gd name="T46" fmla="*/ 137 w 240"/>
                <a:gd name="T47" fmla="*/ 85 h 210"/>
                <a:gd name="T48" fmla="*/ 144 w 240"/>
                <a:gd name="T49" fmla="*/ 87 h 210"/>
                <a:gd name="T50" fmla="*/ 153 w 240"/>
                <a:gd name="T51" fmla="*/ 87 h 210"/>
                <a:gd name="T52" fmla="*/ 166 w 240"/>
                <a:gd name="T53" fmla="*/ 94 h 210"/>
                <a:gd name="T54" fmla="*/ 170 w 240"/>
                <a:gd name="T55" fmla="*/ 98 h 210"/>
                <a:gd name="T56" fmla="*/ 166 w 240"/>
                <a:gd name="T57" fmla="*/ 103 h 210"/>
                <a:gd name="T58" fmla="*/ 159 w 240"/>
                <a:gd name="T59" fmla="*/ 107 h 210"/>
                <a:gd name="T60" fmla="*/ 150 w 240"/>
                <a:gd name="T61" fmla="*/ 114 h 210"/>
                <a:gd name="T62" fmla="*/ 144 w 240"/>
                <a:gd name="T63" fmla="*/ 116 h 210"/>
                <a:gd name="T64" fmla="*/ 137 w 240"/>
                <a:gd name="T65" fmla="*/ 112 h 210"/>
                <a:gd name="T66" fmla="*/ 130 w 240"/>
                <a:gd name="T67" fmla="*/ 103 h 210"/>
                <a:gd name="T68" fmla="*/ 123 w 240"/>
                <a:gd name="T69" fmla="*/ 91 h 210"/>
                <a:gd name="T70" fmla="*/ 114 w 240"/>
                <a:gd name="T71" fmla="*/ 82 h 210"/>
                <a:gd name="T72" fmla="*/ 108 w 240"/>
                <a:gd name="T73" fmla="*/ 80 h 210"/>
                <a:gd name="T74" fmla="*/ 101 w 240"/>
                <a:gd name="T75" fmla="*/ 80 h 210"/>
                <a:gd name="T76" fmla="*/ 88 w 240"/>
                <a:gd name="T77" fmla="*/ 78 h 210"/>
                <a:gd name="T78" fmla="*/ 76 w 240"/>
                <a:gd name="T79" fmla="*/ 69 h 210"/>
                <a:gd name="T80" fmla="*/ 63 w 240"/>
                <a:gd name="T81" fmla="*/ 65 h 210"/>
                <a:gd name="T82" fmla="*/ 49 w 240"/>
                <a:gd name="T83" fmla="*/ 65 h 210"/>
                <a:gd name="T84" fmla="*/ 43 w 240"/>
                <a:gd name="T85" fmla="*/ 67 h 210"/>
                <a:gd name="T86" fmla="*/ 40 w 240"/>
                <a:gd name="T87" fmla="*/ 103 h 210"/>
                <a:gd name="T88" fmla="*/ 22 w 240"/>
                <a:gd name="T89" fmla="*/ 100 h 210"/>
                <a:gd name="T90" fmla="*/ 2 w 240"/>
                <a:gd name="T91" fmla="*/ 105 h 210"/>
                <a:gd name="T92" fmla="*/ 0 w 240"/>
                <a:gd name="T93" fmla="*/ 134 h 210"/>
                <a:gd name="T94" fmla="*/ 2 w 240"/>
                <a:gd name="T95" fmla="*/ 168 h 210"/>
                <a:gd name="T96" fmla="*/ 9 w 240"/>
                <a:gd name="T97" fmla="*/ 183 h 210"/>
                <a:gd name="T98" fmla="*/ 18 w 240"/>
                <a:gd name="T99" fmla="*/ 192 h 210"/>
                <a:gd name="T100" fmla="*/ 25 w 240"/>
                <a:gd name="T101" fmla="*/ 195 h 210"/>
                <a:gd name="T102" fmla="*/ 36 w 240"/>
                <a:gd name="T103" fmla="*/ 195 h 210"/>
                <a:gd name="T104" fmla="*/ 47 w 240"/>
                <a:gd name="T105" fmla="*/ 192 h 210"/>
                <a:gd name="T106" fmla="*/ 56 w 240"/>
                <a:gd name="T107" fmla="*/ 195 h 210"/>
                <a:gd name="T108" fmla="*/ 58 w 240"/>
                <a:gd name="T109" fmla="*/ 197 h 210"/>
                <a:gd name="T110" fmla="*/ 54 w 240"/>
                <a:gd name="T111" fmla="*/ 204 h 210"/>
                <a:gd name="T112" fmla="*/ 49 w 240"/>
                <a:gd name="T113" fmla="*/ 210 h 210"/>
                <a:gd name="T114" fmla="*/ 74 w 240"/>
                <a:gd name="T115" fmla="*/ 20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0" h="210">
                  <a:moveTo>
                    <a:pt x="164" y="159"/>
                  </a:moveTo>
                  <a:lnTo>
                    <a:pt x="166" y="156"/>
                  </a:lnTo>
                  <a:lnTo>
                    <a:pt x="170" y="152"/>
                  </a:lnTo>
                  <a:lnTo>
                    <a:pt x="173" y="150"/>
                  </a:lnTo>
                  <a:lnTo>
                    <a:pt x="175" y="145"/>
                  </a:lnTo>
                  <a:lnTo>
                    <a:pt x="177" y="143"/>
                  </a:lnTo>
                  <a:lnTo>
                    <a:pt x="179" y="141"/>
                  </a:lnTo>
                  <a:lnTo>
                    <a:pt x="182" y="139"/>
                  </a:lnTo>
                  <a:lnTo>
                    <a:pt x="188" y="136"/>
                  </a:lnTo>
                  <a:lnTo>
                    <a:pt x="197" y="134"/>
                  </a:lnTo>
                  <a:lnTo>
                    <a:pt x="202" y="132"/>
                  </a:lnTo>
                  <a:lnTo>
                    <a:pt x="209" y="130"/>
                  </a:lnTo>
                  <a:lnTo>
                    <a:pt x="213" y="130"/>
                  </a:lnTo>
                  <a:lnTo>
                    <a:pt x="220" y="130"/>
                  </a:lnTo>
                  <a:lnTo>
                    <a:pt x="220" y="121"/>
                  </a:lnTo>
                  <a:lnTo>
                    <a:pt x="222" y="109"/>
                  </a:lnTo>
                  <a:lnTo>
                    <a:pt x="227" y="96"/>
                  </a:lnTo>
                  <a:lnTo>
                    <a:pt x="229" y="85"/>
                  </a:lnTo>
                  <a:lnTo>
                    <a:pt x="231" y="78"/>
                  </a:lnTo>
                  <a:lnTo>
                    <a:pt x="233" y="71"/>
                  </a:lnTo>
                  <a:lnTo>
                    <a:pt x="236" y="65"/>
                  </a:lnTo>
                  <a:lnTo>
                    <a:pt x="238" y="58"/>
                  </a:lnTo>
                  <a:lnTo>
                    <a:pt x="240" y="53"/>
                  </a:lnTo>
                  <a:lnTo>
                    <a:pt x="240" y="49"/>
                  </a:lnTo>
                  <a:lnTo>
                    <a:pt x="238" y="44"/>
                  </a:lnTo>
                  <a:lnTo>
                    <a:pt x="236" y="40"/>
                  </a:lnTo>
                  <a:lnTo>
                    <a:pt x="233" y="33"/>
                  </a:lnTo>
                  <a:lnTo>
                    <a:pt x="229" y="26"/>
                  </a:lnTo>
                  <a:lnTo>
                    <a:pt x="227" y="26"/>
                  </a:lnTo>
                  <a:lnTo>
                    <a:pt x="211" y="20"/>
                  </a:lnTo>
                  <a:lnTo>
                    <a:pt x="197" y="15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9" y="4"/>
                  </a:lnTo>
                  <a:lnTo>
                    <a:pt x="177" y="0"/>
                  </a:lnTo>
                  <a:lnTo>
                    <a:pt x="164" y="4"/>
                  </a:lnTo>
                  <a:lnTo>
                    <a:pt x="155" y="6"/>
                  </a:lnTo>
                  <a:lnTo>
                    <a:pt x="150" y="8"/>
                  </a:lnTo>
                  <a:lnTo>
                    <a:pt x="146" y="13"/>
                  </a:lnTo>
                  <a:lnTo>
                    <a:pt x="141" y="15"/>
                  </a:lnTo>
                  <a:lnTo>
                    <a:pt x="139" y="22"/>
                  </a:lnTo>
                  <a:lnTo>
                    <a:pt x="137" y="29"/>
                  </a:lnTo>
                  <a:lnTo>
                    <a:pt x="132" y="42"/>
                  </a:lnTo>
                  <a:lnTo>
                    <a:pt x="132" y="56"/>
                  </a:lnTo>
                  <a:lnTo>
                    <a:pt x="135" y="71"/>
                  </a:lnTo>
                  <a:lnTo>
                    <a:pt x="135" y="78"/>
                  </a:lnTo>
                  <a:lnTo>
                    <a:pt x="135" y="82"/>
                  </a:lnTo>
                  <a:lnTo>
                    <a:pt x="137" y="85"/>
                  </a:lnTo>
                  <a:lnTo>
                    <a:pt x="139" y="85"/>
                  </a:lnTo>
                  <a:lnTo>
                    <a:pt x="144" y="87"/>
                  </a:lnTo>
                  <a:lnTo>
                    <a:pt x="148" y="87"/>
                  </a:lnTo>
                  <a:lnTo>
                    <a:pt x="153" y="87"/>
                  </a:lnTo>
                  <a:lnTo>
                    <a:pt x="162" y="91"/>
                  </a:lnTo>
                  <a:lnTo>
                    <a:pt x="166" y="94"/>
                  </a:lnTo>
                  <a:lnTo>
                    <a:pt x="170" y="96"/>
                  </a:lnTo>
                  <a:lnTo>
                    <a:pt x="170" y="98"/>
                  </a:lnTo>
                  <a:lnTo>
                    <a:pt x="168" y="100"/>
                  </a:lnTo>
                  <a:lnTo>
                    <a:pt x="166" y="103"/>
                  </a:lnTo>
                  <a:lnTo>
                    <a:pt x="162" y="105"/>
                  </a:lnTo>
                  <a:lnTo>
                    <a:pt x="159" y="107"/>
                  </a:lnTo>
                  <a:lnTo>
                    <a:pt x="155" y="109"/>
                  </a:lnTo>
                  <a:lnTo>
                    <a:pt x="150" y="114"/>
                  </a:lnTo>
                  <a:lnTo>
                    <a:pt x="146" y="116"/>
                  </a:lnTo>
                  <a:lnTo>
                    <a:pt x="144" y="116"/>
                  </a:lnTo>
                  <a:lnTo>
                    <a:pt x="139" y="114"/>
                  </a:lnTo>
                  <a:lnTo>
                    <a:pt x="137" y="112"/>
                  </a:lnTo>
                  <a:lnTo>
                    <a:pt x="135" y="107"/>
                  </a:lnTo>
                  <a:lnTo>
                    <a:pt x="130" y="103"/>
                  </a:lnTo>
                  <a:lnTo>
                    <a:pt x="128" y="96"/>
                  </a:lnTo>
                  <a:lnTo>
                    <a:pt x="123" y="91"/>
                  </a:lnTo>
                  <a:lnTo>
                    <a:pt x="117" y="87"/>
                  </a:lnTo>
                  <a:lnTo>
                    <a:pt x="114" y="82"/>
                  </a:lnTo>
                  <a:lnTo>
                    <a:pt x="110" y="82"/>
                  </a:lnTo>
                  <a:lnTo>
                    <a:pt x="108" y="80"/>
                  </a:lnTo>
                  <a:lnTo>
                    <a:pt x="105" y="80"/>
                  </a:lnTo>
                  <a:lnTo>
                    <a:pt x="101" y="80"/>
                  </a:lnTo>
                  <a:lnTo>
                    <a:pt x="96" y="80"/>
                  </a:lnTo>
                  <a:lnTo>
                    <a:pt x="88" y="78"/>
                  </a:lnTo>
                  <a:lnTo>
                    <a:pt x="83" y="73"/>
                  </a:lnTo>
                  <a:lnTo>
                    <a:pt x="76" y="69"/>
                  </a:lnTo>
                  <a:lnTo>
                    <a:pt x="70" y="67"/>
                  </a:lnTo>
                  <a:lnTo>
                    <a:pt x="63" y="65"/>
                  </a:lnTo>
                  <a:lnTo>
                    <a:pt x="56" y="65"/>
                  </a:lnTo>
                  <a:lnTo>
                    <a:pt x="49" y="65"/>
                  </a:lnTo>
                  <a:lnTo>
                    <a:pt x="40" y="67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0" y="103"/>
                  </a:lnTo>
                  <a:lnTo>
                    <a:pt x="36" y="100"/>
                  </a:lnTo>
                  <a:lnTo>
                    <a:pt x="22" y="100"/>
                  </a:lnTo>
                  <a:lnTo>
                    <a:pt x="9" y="100"/>
                  </a:lnTo>
                  <a:lnTo>
                    <a:pt x="2" y="105"/>
                  </a:lnTo>
                  <a:lnTo>
                    <a:pt x="0" y="116"/>
                  </a:lnTo>
                  <a:lnTo>
                    <a:pt x="0" y="134"/>
                  </a:lnTo>
                  <a:lnTo>
                    <a:pt x="0" y="152"/>
                  </a:lnTo>
                  <a:lnTo>
                    <a:pt x="2" y="168"/>
                  </a:lnTo>
                  <a:lnTo>
                    <a:pt x="7" y="174"/>
                  </a:lnTo>
                  <a:lnTo>
                    <a:pt x="9" y="183"/>
                  </a:lnTo>
                  <a:lnTo>
                    <a:pt x="14" y="190"/>
                  </a:lnTo>
                  <a:lnTo>
                    <a:pt x="18" y="192"/>
                  </a:lnTo>
                  <a:lnTo>
                    <a:pt x="22" y="195"/>
                  </a:lnTo>
                  <a:lnTo>
                    <a:pt x="25" y="195"/>
                  </a:lnTo>
                  <a:lnTo>
                    <a:pt x="29" y="195"/>
                  </a:lnTo>
                  <a:lnTo>
                    <a:pt x="36" y="195"/>
                  </a:lnTo>
                  <a:lnTo>
                    <a:pt x="40" y="192"/>
                  </a:lnTo>
                  <a:lnTo>
                    <a:pt x="47" y="192"/>
                  </a:lnTo>
                  <a:lnTo>
                    <a:pt x="52" y="195"/>
                  </a:lnTo>
                  <a:lnTo>
                    <a:pt x="56" y="195"/>
                  </a:lnTo>
                  <a:lnTo>
                    <a:pt x="58" y="195"/>
                  </a:lnTo>
                  <a:lnTo>
                    <a:pt x="58" y="197"/>
                  </a:lnTo>
                  <a:lnTo>
                    <a:pt x="58" y="199"/>
                  </a:lnTo>
                  <a:lnTo>
                    <a:pt x="54" y="204"/>
                  </a:lnTo>
                  <a:lnTo>
                    <a:pt x="52" y="208"/>
                  </a:lnTo>
                  <a:lnTo>
                    <a:pt x="49" y="210"/>
                  </a:lnTo>
                  <a:lnTo>
                    <a:pt x="63" y="208"/>
                  </a:lnTo>
                  <a:lnTo>
                    <a:pt x="74" y="20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799" name="Freeform 311"/>
            <p:cNvSpPr>
              <a:spLocks/>
            </p:cNvSpPr>
            <p:nvPr/>
          </p:nvSpPr>
          <p:spPr bwMode="auto">
            <a:xfrm>
              <a:off x="4883150" y="3937000"/>
              <a:ext cx="142875" cy="71438"/>
            </a:xfrm>
            <a:custGeom>
              <a:avLst/>
              <a:gdLst>
                <a:gd name="T0" fmla="*/ 0 w 90"/>
                <a:gd name="T1" fmla="*/ 45 h 45"/>
                <a:gd name="T2" fmla="*/ 9 w 90"/>
                <a:gd name="T3" fmla="*/ 42 h 45"/>
                <a:gd name="T4" fmla="*/ 16 w 90"/>
                <a:gd name="T5" fmla="*/ 42 h 45"/>
                <a:gd name="T6" fmla="*/ 22 w 90"/>
                <a:gd name="T7" fmla="*/ 40 h 45"/>
                <a:gd name="T8" fmla="*/ 27 w 90"/>
                <a:gd name="T9" fmla="*/ 40 h 45"/>
                <a:gd name="T10" fmla="*/ 34 w 90"/>
                <a:gd name="T11" fmla="*/ 40 h 45"/>
                <a:gd name="T12" fmla="*/ 40 w 90"/>
                <a:gd name="T13" fmla="*/ 38 h 45"/>
                <a:gd name="T14" fmla="*/ 45 w 90"/>
                <a:gd name="T15" fmla="*/ 33 h 45"/>
                <a:gd name="T16" fmla="*/ 52 w 90"/>
                <a:gd name="T17" fmla="*/ 27 h 45"/>
                <a:gd name="T18" fmla="*/ 70 w 90"/>
                <a:gd name="T19" fmla="*/ 13 h 45"/>
                <a:gd name="T20" fmla="*/ 90 w 90"/>
                <a:gd name="T21" fmla="*/ 0 h 45"/>
                <a:gd name="T22" fmla="*/ 0 w 90"/>
                <a:gd name="T2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" h="45">
                  <a:moveTo>
                    <a:pt x="0" y="45"/>
                  </a:moveTo>
                  <a:lnTo>
                    <a:pt x="9" y="42"/>
                  </a:lnTo>
                  <a:lnTo>
                    <a:pt x="16" y="42"/>
                  </a:lnTo>
                  <a:lnTo>
                    <a:pt x="22" y="40"/>
                  </a:lnTo>
                  <a:lnTo>
                    <a:pt x="27" y="40"/>
                  </a:lnTo>
                  <a:lnTo>
                    <a:pt x="34" y="40"/>
                  </a:lnTo>
                  <a:lnTo>
                    <a:pt x="40" y="38"/>
                  </a:lnTo>
                  <a:lnTo>
                    <a:pt x="45" y="33"/>
                  </a:lnTo>
                  <a:lnTo>
                    <a:pt x="52" y="27"/>
                  </a:lnTo>
                  <a:lnTo>
                    <a:pt x="70" y="13"/>
                  </a:lnTo>
                  <a:lnTo>
                    <a:pt x="90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00" name="Freeform 312"/>
            <p:cNvSpPr>
              <a:spLocks/>
            </p:cNvSpPr>
            <p:nvPr/>
          </p:nvSpPr>
          <p:spPr bwMode="auto">
            <a:xfrm>
              <a:off x="4883150" y="3937000"/>
              <a:ext cx="142875" cy="71438"/>
            </a:xfrm>
            <a:custGeom>
              <a:avLst/>
              <a:gdLst>
                <a:gd name="T0" fmla="*/ 0 w 90"/>
                <a:gd name="T1" fmla="*/ 45 h 45"/>
                <a:gd name="T2" fmla="*/ 9 w 90"/>
                <a:gd name="T3" fmla="*/ 42 h 45"/>
                <a:gd name="T4" fmla="*/ 16 w 90"/>
                <a:gd name="T5" fmla="*/ 42 h 45"/>
                <a:gd name="T6" fmla="*/ 22 w 90"/>
                <a:gd name="T7" fmla="*/ 40 h 45"/>
                <a:gd name="T8" fmla="*/ 27 w 90"/>
                <a:gd name="T9" fmla="*/ 40 h 45"/>
                <a:gd name="T10" fmla="*/ 34 w 90"/>
                <a:gd name="T11" fmla="*/ 40 h 45"/>
                <a:gd name="T12" fmla="*/ 40 w 90"/>
                <a:gd name="T13" fmla="*/ 38 h 45"/>
                <a:gd name="T14" fmla="*/ 45 w 90"/>
                <a:gd name="T15" fmla="*/ 33 h 45"/>
                <a:gd name="T16" fmla="*/ 52 w 90"/>
                <a:gd name="T17" fmla="*/ 27 h 45"/>
                <a:gd name="T18" fmla="*/ 70 w 90"/>
                <a:gd name="T19" fmla="*/ 13 h 45"/>
                <a:gd name="T20" fmla="*/ 90 w 90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45">
                  <a:moveTo>
                    <a:pt x="0" y="45"/>
                  </a:moveTo>
                  <a:lnTo>
                    <a:pt x="9" y="42"/>
                  </a:lnTo>
                  <a:lnTo>
                    <a:pt x="16" y="42"/>
                  </a:lnTo>
                  <a:lnTo>
                    <a:pt x="22" y="40"/>
                  </a:lnTo>
                  <a:lnTo>
                    <a:pt x="27" y="40"/>
                  </a:lnTo>
                  <a:lnTo>
                    <a:pt x="34" y="40"/>
                  </a:lnTo>
                  <a:lnTo>
                    <a:pt x="40" y="38"/>
                  </a:lnTo>
                  <a:lnTo>
                    <a:pt x="45" y="33"/>
                  </a:lnTo>
                  <a:lnTo>
                    <a:pt x="52" y="27"/>
                  </a:lnTo>
                  <a:lnTo>
                    <a:pt x="70" y="13"/>
                  </a:lnTo>
                  <a:lnTo>
                    <a:pt x="9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01" name="Freeform 313"/>
            <p:cNvSpPr>
              <a:spLocks/>
            </p:cNvSpPr>
            <p:nvPr/>
          </p:nvSpPr>
          <p:spPr bwMode="auto">
            <a:xfrm>
              <a:off x="4370388" y="2327275"/>
              <a:ext cx="498475" cy="463550"/>
            </a:xfrm>
            <a:custGeom>
              <a:avLst/>
              <a:gdLst>
                <a:gd name="T0" fmla="*/ 276 w 314"/>
                <a:gd name="T1" fmla="*/ 14 h 292"/>
                <a:gd name="T2" fmla="*/ 251 w 314"/>
                <a:gd name="T3" fmla="*/ 9 h 292"/>
                <a:gd name="T4" fmla="*/ 238 w 314"/>
                <a:gd name="T5" fmla="*/ 9 h 292"/>
                <a:gd name="T6" fmla="*/ 227 w 314"/>
                <a:gd name="T7" fmla="*/ 9 h 292"/>
                <a:gd name="T8" fmla="*/ 220 w 314"/>
                <a:gd name="T9" fmla="*/ 14 h 292"/>
                <a:gd name="T10" fmla="*/ 215 w 314"/>
                <a:gd name="T11" fmla="*/ 25 h 292"/>
                <a:gd name="T12" fmla="*/ 218 w 314"/>
                <a:gd name="T13" fmla="*/ 34 h 292"/>
                <a:gd name="T14" fmla="*/ 220 w 314"/>
                <a:gd name="T15" fmla="*/ 43 h 292"/>
                <a:gd name="T16" fmla="*/ 215 w 314"/>
                <a:gd name="T17" fmla="*/ 50 h 292"/>
                <a:gd name="T18" fmla="*/ 202 w 314"/>
                <a:gd name="T19" fmla="*/ 59 h 292"/>
                <a:gd name="T20" fmla="*/ 197 w 314"/>
                <a:gd name="T21" fmla="*/ 65 h 292"/>
                <a:gd name="T22" fmla="*/ 193 w 314"/>
                <a:gd name="T23" fmla="*/ 70 h 292"/>
                <a:gd name="T24" fmla="*/ 191 w 314"/>
                <a:gd name="T25" fmla="*/ 72 h 292"/>
                <a:gd name="T26" fmla="*/ 186 w 314"/>
                <a:gd name="T27" fmla="*/ 72 h 292"/>
                <a:gd name="T28" fmla="*/ 177 w 314"/>
                <a:gd name="T29" fmla="*/ 63 h 292"/>
                <a:gd name="T30" fmla="*/ 157 w 314"/>
                <a:gd name="T31" fmla="*/ 45 h 292"/>
                <a:gd name="T32" fmla="*/ 137 w 314"/>
                <a:gd name="T33" fmla="*/ 41 h 292"/>
                <a:gd name="T34" fmla="*/ 128 w 314"/>
                <a:gd name="T35" fmla="*/ 32 h 292"/>
                <a:gd name="T36" fmla="*/ 121 w 314"/>
                <a:gd name="T37" fmla="*/ 16 h 292"/>
                <a:gd name="T38" fmla="*/ 99 w 314"/>
                <a:gd name="T39" fmla="*/ 5 h 292"/>
                <a:gd name="T40" fmla="*/ 67 w 314"/>
                <a:gd name="T41" fmla="*/ 7 h 292"/>
                <a:gd name="T42" fmla="*/ 49 w 314"/>
                <a:gd name="T43" fmla="*/ 7 h 292"/>
                <a:gd name="T44" fmla="*/ 41 w 314"/>
                <a:gd name="T45" fmla="*/ 0 h 292"/>
                <a:gd name="T46" fmla="*/ 29 w 314"/>
                <a:gd name="T47" fmla="*/ 18 h 292"/>
                <a:gd name="T48" fmla="*/ 14 w 314"/>
                <a:gd name="T49" fmla="*/ 32 h 292"/>
                <a:gd name="T50" fmla="*/ 9 w 314"/>
                <a:gd name="T51" fmla="*/ 41 h 292"/>
                <a:gd name="T52" fmla="*/ 5 w 314"/>
                <a:gd name="T53" fmla="*/ 50 h 292"/>
                <a:gd name="T54" fmla="*/ 0 w 314"/>
                <a:gd name="T55" fmla="*/ 74 h 292"/>
                <a:gd name="T56" fmla="*/ 2 w 314"/>
                <a:gd name="T57" fmla="*/ 121 h 292"/>
                <a:gd name="T58" fmla="*/ 5 w 314"/>
                <a:gd name="T59" fmla="*/ 171 h 292"/>
                <a:gd name="T60" fmla="*/ 23 w 314"/>
                <a:gd name="T61" fmla="*/ 187 h 292"/>
                <a:gd name="T62" fmla="*/ 43 w 314"/>
                <a:gd name="T63" fmla="*/ 198 h 292"/>
                <a:gd name="T64" fmla="*/ 45 w 314"/>
                <a:gd name="T65" fmla="*/ 204 h 292"/>
                <a:gd name="T66" fmla="*/ 52 w 314"/>
                <a:gd name="T67" fmla="*/ 209 h 292"/>
                <a:gd name="T68" fmla="*/ 72 w 314"/>
                <a:gd name="T69" fmla="*/ 216 h 292"/>
                <a:gd name="T70" fmla="*/ 94 w 314"/>
                <a:gd name="T71" fmla="*/ 225 h 292"/>
                <a:gd name="T72" fmla="*/ 106 w 314"/>
                <a:gd name="T73" fmla="*/ 220 h 292"/>
                <a:gd name="T74" fmla="*/ 119 w 314"/>
                <a:gd name="T75" fmla="*/ 216 h 292"/>
                <a:gd name="T76" fmla="*/ 157 w 314"/>
                <a:gd name="T77" fmla="*/ 227 h 292"/>
                <a:gd name="T78" fmla="*/ 209 w 314"/>
                <a:gd name="T79" fmla="*/ 254 h 292"/>
                <a:gd name="T80" fmla="*/ 267 w 314"/>
                <a:gd name="T81" fmla="*/ 281 h 292"/>
                <a:gd name="T82" fmla="*/ 289 w 314"/>
                <a:gd name="T83" fmla="*/ 276 h 292"/>
                <a:gd name="T84" fmla="*/ 312 w 314"/>
                <a:gd name="T85" fmla="*/ 245 h 292"/>
                <a:gd name="T86" fmla="*/ 310 w 314"/>
                <a:gd name="T87" fmla="*/ 30 h 292"/>
                <a:gd name="T88" fmla="*/ 301 w 314"/>
                <a:gd name="T89" fmla="*/ 2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4" h="292">
                  <a:moveTo>
                    <a:pt x="292" y="23"/>
                  </a:moveTo>
                  <a:lnTo>
                    <a:pt x="276" y="14"/>
                  </a:lnTo>
                  <a:lnTo>
                    <a:pt x="265" y="9"/>
                  </a:lnTo>
                  <a:lnTo>
                    <a:pt x="251" y="9"/>
                  </a:lnTo>
                  <a:lnTo>
                    <a:pt x="245" y="9"/>
                  </a:lnTo>
                  <a:lnTo>
                    <a:pt x="238" y="9"/>
                  </a:lnTo>
                  <a:lnTo>
                    <a:pt x="233" y="9"/>
                  </a:lnTo>
                  <a:lnTo>
                    <a:pt x="227" y="9"/>
                  </a:lnTo>
                  <a:lnTo>
                    <a:pt x="222" y="12"/>
                  </a:lnTo>
                  <a:lnTo>
                    <a:pt x="220" y="14"/>
                  </a:lnTo>
                  <a:lnTo>
                    <a:pt x="215" y="21"/>
                  </a:lnTo>
                  <a:lnTo>
                    <a:pt x="215" y="25"/>
                  </a:lnTo>
                  <a:lnTo>
                    <a:pt x="215" y="30"/>
                  </a:lnTo>
                  <a:lnTo>
                    <a:pt x="218" y="34"/>
                  </a:lnTo>
                  <a:lnTo>
                    <a:pt x="218" y="39"/>
                  </a:lnTo>
                  <a:lnTo>
                    <a:pt x="220" y="43"/>
                  </a:lnTo>
                  <a:lnTo>
                    <a:pt x="218" y="48"/>
                  </a:lnTo>
                  <a:lnTo>
                    <a:pt x="215" y="50"/>
                  </a:lnTo>
                  <a:lnTo>
                    <a:pt x="209" y="54"/>
                  </a:lnTo>
                  <a:lnTo>
                    <a:pt x="202" y="59"/>
                  </a:lnTo>
                  <a:lnTo>
                    <a:pt x="200" y="61"/>
                  </a:lnTo>
                  <a:lnTo>
                    <a:pt x="197" y="65"/>
                  </a:lnTo>
                  <a:lnTo>
                    <a:pt x="195" y="68"/>
                  </a:lnTo>
                  <a:lnTo>
                    <a:pt x="193" y="70"/>
                  </a:lnTo>
                  <a:lnTo>
                    <a:pt x="193" y="72"/>
                  </a:lnTo>
                  <a:lnTo>
                    <a:pt x="191" y="72"/>
                  </a:lnTo>
                  <a:lnTo>
                    <a:pt x="189" y="72"/>
                  </a:lnTo>
                  <a:lnTo>
                    <a:pt x="186" y="72"/>
                  </a:lnTo>
                  <a:lnTo>
                    <a:pt x="184" y="68"/>
                  </a:lnTo>
                  <a:lnTo>
                    <a:pt x="177" y="63"/>
                  </a:lnTo>
                  <a:lnTo>
                    <a:pt x="166" y="52"/>
                  </a:lnTo>
                  <a:lnTo>
                    <a:pt x="157" y="45"/>
                  </a:lnTo>
                  <a:lnTo>
                    <a:pt x="148" y="43"/>
                  </a:lnTo>
                  <a:lnTo>
                    <a:pt x="137" y="41"/>
                  </a:lnTo>
                  <a:lnTo>
                    <a:pt x="130" y="39"/>
                  </a:lnTo>
                  <a:lnTo>
                    <a:pt x="128" y="32"/>
                  </a:lnTo>
                  <a:lnTo>
                    <a:pt x="126" y="25"/>
                  </a:lnTo>
                  <a:lnTo>
                    <a:pt x="121" y="16"/>
                  </a:lnTo>
                  <a:lnTo>
                    <a:pt x="115" y="9"/>
                  </a:lnTo>
                  <a:lnTo>
                    <a:pt x="99" y="5"/>
                  </a:lnTo>
                  <a:lnTo>
                    <a:pt x="81" y="5"/>
                  </a:lnTo>
                  <a:lnTo>
                    <a:pt x="67" y="7"/>
                  </a:lnTo>
                  <a:lnTo>
                    <a:pt x="58" y="7"/>
                  </a:lnTo>
                  <a:lnTo>
                    <a:pt x="49" y="7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6" y="9"/>
                  </a:lnTo>
                  <a:lnTo>
                    <a:pt x="29" y="18"/>
                  </a:lnTo>
                  <a:lnTo>
                    <a:pt x="20" y="27"/>
                  </a:lnTo>
                  <a:lnTo>
                    <a:pt x="14" y="32"/>
                  </a:lnTo>
                  <a:lnTo>
                    <a:pt x="11" y="36"/>
                  </a:lnTo>
                  <a:lnTo>
                    <a:pt x="9" y="41"/>
                  </a:lnTo>
                  <a:lnTo>
                    <a:pt x="7" y="45"/>
                  </a:lnTo>
                  <a:lnTo>
                    <a:pt x="5" y="50"/>
                  </a:lnTo>
                  <a:lnTo>
                    <a:pt x="2" y="54"/>
                  </a:lnTo>
                  <a:lnTo>
                    <a:pt x="0" y="74"/>
                  </a:lnTo>
                  <a:lnTo>
                    <a:pt x="0" y="92"/>
                  </a:lnTo>
                  <a:lnTo>
                    <a:pt x="2" y="121"/>
                  </a:lnTo>
                  <a:lnTo>
                    <a:pt x="0" y="155"/>
                  </a:lnTo>
                  <a:lnTo>
                    <a:pt x="5" y="171"/>
                  </a:lnTo>
                  <a:lnTo>
                    <a:pt x="11" y="180"/>
                  </a:lnTo>
                  <a:lnTo>
                    <a:pt x="23" y="187"/>
                  </a:lnTo>
                  <a:lnTo>
                    <a:pt x="34" y="191"/>
                  </a:lnTo>
                  <a:lnTo>
                    <a:pt x="43" y="198"/>
                  </a:lnTo>
                  <a:lnTo>
                    <a:pt x="45" y="200"/>
                  </a:lnTo>
                  <a:lnTo>
                    <a:pt x="45" y="204"/>
                  </a:lnTo>
                  <a:lnTo>
                    <a:pt x="45" y="209"/>
                  </a:lnTo>
                  <a:lnTo>
                    <a:pt x="52" y="209"/>
                  </a:lnTo>
                  <a:lnTo>
                    <a:pt x="56" y="211"/>
                  </a:lnTo>
                  <a:lnTo>
                    <a:pt x="72" y="216"/>
                  </a:lnTo>
                  <a:lnTo>
                    <a:pt x="83" y="222"/>
                  </a:lnTo>
                  <a:lnTo>
                    <a:pt x="94" y="225"/>
                  </a:lnTo>
                  <a:lnTo>
                    <a:pt x="99" y="222"/>
                  </a:lnTo>
                  <a:lnTo>
                    <a:pt x="106" y="220"/>
                  </a:lnTo>
                  <a:lnTo>
                    <a:pt x="112" y="218"/>
                  </a:lnTo>
                  <a:lnTo>
                    <a:pt x="119" y="216"/>
                  </a:lnTo>
                  <a:lnTo>
                    <a:pt x="139" y="220"/>
                  </a:lnTo>
                  <a:lnTo>
                    <a:pt x="157" y="227"/>
                  </a:lnTo>
                  <a:lnTo>
                    <a:pt x="180" y="240"/>
                  </a:lnTo>
                  <a:lnTo>
                    <a:pt x="209" y="254"/>
                  </a:lnTo>
                  <a:lnTo>
                    <a:pt x="238" y="267"/>
                  </a:lnTo>
                  <a:lnTo>
                    <a:pt x="267" y="281"/>
                  </a:lnTo>
                  <a:lnTo>
                    <a:pt x="289" y="292"/>
                  </a:lnTo>
                  <a:lnTo>
                    <a:pt x="289" y="276"/>
                  </a:lnTo>
                  <a:lnTo>
                    <a:pt x="312" y="276"/>
                  </a:lnTo>
                  <a:lnTo>
                    <a:pt x="312" y="245"/>
                  </a:lnTo>
                  <a:lnTo>
                    <a:pt x="314" y="30"/>
                  </a:lnTo>
                  <a:lnTo>
                    <a:pt x="310" y="30"/>
                  </a:lnTo>
                  <a:lnTo>
                    <a:pt x="305" y="27"/>
                  </a:lnTo>
                  <a:lnTo>
                    <a:pt x="301" y="25"/>
                  </a:lnTo>
                  <a:lnTo>
                    <a:pt x="292" y="2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02" name="Freeform 314"/>
            <p:cNvSpPr>
              <a:spLocks/>
            </p:cNvSpPr>
            <p:nvPr/>
          </p:nvSpPr>
          <p:spPr bwMode="auto">
            <a:xfrm>
              <a:off x="4370388" y="2327275"/>
              <a:ext cx="498475" cy="463550"/>
            </a:xfrm>
            <a:custGeom>
              <a:avLst/>
              <a:gdLst>
                <a:gd name="T0" fmla="*/ 276 w 314"/>
                <a:gd name="T1" fmla="*/ 14 h 292"/>
                <a:gd name="T2" fmla="*/ 251 w 314"/>
                <a:gd name="T3" fmla="*/ 9 h 292"/>
                <a:gd name="T4" fmla="*/ 238 w 314"/>
                <a:gd name="T5" fmla="*/ 9 h 292"/>
                <a:gd name="T6" fmla="*/ 227 w 314"/>
                <a:gd name="T7" fmla="*/ 9 h 292"/>
                <a:gd name="T8" fmla="*/ 220 w 314"/>
                <a:gd name="T9" fmla="*/ 14 h 292"/>
                <a:gd name="T10" fmla="*/ 215 w 314"/>
                <a:gd name="T11" fmla="*/ 25 h 292"/>
                <a:gd name="T12" fmla="*/ 218 w 314"/>
                <a:gd name="T13" fmla="*/ 34 h 292"/>
                <a:gd name="T14" fmla="*/ 220 w 314"/>
                <a:gd name="T15" fmla="*/ 43 h 292"/>
                <a:gd name="T16" fmla="*/ 215 w 314"/>
                <a:gd name="T17" fmla="*/ 50 h 292"/>
                <a:gd name="T18" fmla="*/ 202 w 314"/>
                <a:gd name="T19" fmla="*/ 59 h 292"/>
                <a:gd name="T20" fmla="*/ 197 w 314"/>
                <a:gd name="T21" fmla="*/ 65 h 292"/>
                <a:gd name="T22" fmla="*/ 193 w 314"/>
                <a:gd name="T23" fmla="*/ 70 h 292"/>
                <a:gd name="T24" fmla="*/ 191 w 314"/>
                <a:gd name="T25" fmla="*/ 72 h 292"/>
                <a:gd name="T26" fmla="*/ 186 w 314"/>
                <a:gd name="T27" fmla="*/ 72 h 292"/>
                <a:gd name="T28" fmla="*/ 177 w 314"/>
                <a:gd name="T29" fmla="*/ 63 h 292"/>
                <a:gd name="T30" fmla="*/ 157 w 314"/>
                <a:gd name="T31" fmla="*/ 45 h 292"/>
                <a:gd name="T32" fmla="*/ 137 w 314"/>
                <a:gd name="T33" fmla="*/ 41 h 292"/>
                <a:gd name="T34" fmla="*/ 128 w 314"/>
                <a:gd name="T35" fmla="*/ 32 h 292"/>
                <a:gd name="T36" fmla="*/ 121 w 314"/>
                <a:gd name="T37" fmla="*/ 16 h 292"/>
                <a:gd name="T38" fmla="*/ 99 w 314"/>
                <a:gd name="T39" fmla="*/ 5 h 292"/>
                <a:gd name="T40" fmla="*/ 67 w 314"/>
                <a:gd name="T41" fmla="*/ 7 h 292"/>
                <a:gd name="T42" fmla="*/ 49 w 314"/>
                <a:gd name="T43" fmla="*/ 7 h 292"/>
                <a:gd name="T44" fmla="*/ 41 w 314"/>
                <a:gd name="T45" fmla="*/ 0 h 292"/>
                <a:gd name="T46" fmla="*/ 29 w 314"/>
                <a:gd name="T47" fmla="*/ 18 h 292"/>
                <a:gd name="T48" fmla="*/ 14 w 314"/>
                <a:gd name="T49" fmla="*/ 32 h 292"/>
                <a:gd name="T50" fmla="*/ 9 w 314"/>
                <a:gd name="T51" fmla="*/ 41 h 292"/>
                <a:gd name="T52" fmla="*/ 5 w 314"/>
                <a:gd name="T53" fmla="*/ 50 h 292"/>
                <a:gd name="T54" fmla="*/ 0 w 314"/>
                <a:gd name="T55" fmla="*/ 74 h 292"/>
                <a:gd name="T56" fmla="*/ 2 w 314"/>
                <a:gd name="T57" fmla="*/ 121 h 292"/>
                <a:gd name="T58" fmla="*/ 5 w 314"/>
                <a:gd name="T59" fmla="*/ 171 h 292"/>
                <a:gd name="T60" fmla="*/ 23 w 314"/>
                <a:gd name="T61" fmla="*/ 187 h 292"/>
                <a:gd name="T62" fmla="*/ 43 w 314"/>
                <a:gd name="T63" fmla="*/ 198 h 292"/>
                <a:gd name="T64" fmla="*/ 45 w 314"/>
                <a:gd name="T65" fmla="*/ 204 h 292"/>
                <a:gd name="T66" fmla="*/ 52 w 314"/>
                <a:gd name="T67" fmla="*/ 209 h 292"/>
                <a:gd name="T68" fmla="*/ 72 w 314"/>
                <a:gd name="T69" fmla="*/ 216 h 292"/>
                <a:gd name="T70" fmla="*/ 94 w 314"/>
                <a:gd name="T71" fmla="*/ 225 h 292"/>
                <a:gd name="T72" fmla="*/ 106 w 314"/>
                <a:gd name="T73" fmla="*/ 220 h 292"/>
                <a:gd name="T74" fmla="*/ 119 w 314"/>
                <a:gd name="T75" fmla="*/ 216 h 292"/>
                <a:gd name="T76" fmla="*/ 157 w 314"/>
                <a:gd name="T77" fmla="*/ 227 h 292"/>
                <a:gd name="T78" fmla="*/ 209 w 314"/>
                <a:gd name="T79" fmla="*/ 254 h 292"/>
                <a:gd name="T80" fmla="*/ 267 w 314"/>
                <a:gd name="T81" fmla="*/ 281 h 292"/>
                <a:gd name="T82" fmla="*/ 289 w 314"/>
                <a:gd name="T83" fmla="*/ 276 h 292"/>
                <a:gd name="T84" fmla="*/ 312 w 314"/>
                <a:gd name="T85" fmla="*/ 245 h 292"/>
                <a:gd name="T86" fmla="*/ 310 w 314"/>
                <a:gd name="T87" fmla="*/ 30 h 292"/>
                <a:gd name="T88" fmla="*/ 301 w 314"/>
                <a:gd name="T89" fmla="*/ 2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4" h="292">
                  <a:moveTo>
                    <a:pt x="292" y="23"/>
                  </a:moveTo>
                  <a:lnTo>
                    <a:pt x="276" y="14"/>
                  </a:lnTo>
                  <a:lnTo>
                    <a:pt x="265" y="9"/>
                  </a:lnTo>
                  <a:lnTo>
                    <a:pt x="251" y="9"/>
                  </a:lnTo>
                  <a:lnTo>
                    <a:pt x="245" y="9"/>
                  </a:lnTo>
                  <a:lnTo>
                    <a:pt x="238" y="9"/>
                  </a:lnTo>
                  <a:lnTo>
                    <a:pt x="233" y="9"/>
                  </a:lnTo>
                  <a:lnTo>
                    <a:pt x="227" y="9"/>
                  </a:lnTo>
                  <a:lnTo>
                    <a:pt x="222" y="12"/>
                  </a:lnTo>
                  <a:lnTo>
                    <a:pt x="220" y="14"/>
                  </a:lnTo>
                  <a:lnTo>
                    <a:pt x="215" y="21"/>
                  </a:lnTo>
                  <a:lnTo>
                    <a:pt x="215" y="25"/>
                  </a:lnTo>
                  <a:lnTo>
                    <a:pt x="215" y="30"/>
                  </a:lnTo>
                  <a:lnTo>
                    <a:pt x="218" y="34"/>
                  </a:lnTo>
                  <a:lnTo>
                    <a:pt x="218" y="39"/>
                  </a:lnTo>
                  <a:lnTo>
                    <a:pt x="220" y="43"/>
                  </a:lnTo>
                  <a:lnTo>
                    <a:pt x="218" y="48"/>
                  </a:lnTo>
                  <a:lnTo>
                    <a:pt x="215" y="50"/>
                  </a:lnTo>
                  <a:lnTo>
                    <a:pt x="209" y="54"/>
                  </a:lnTo>
                  <a:lnTo>
                    <a:pt x="202" y="59"/>
                  </a:lnTo>
                  <a:lnTo>
                    <a:pt x="200" y="61"/>
                  </a:lnTo>
                  <a:lnTo>
                    <a:pt x="197" y="65"/>
                  </a:lnTo>
                  <a:lnTo>
                    <a:pt x="195" y="68"/>
                  </a:lnTo>
                  <a:lnTo>
                    <a:pt x="193" y="70"/>
                  </a:lnTo>
                  <a:lnTo>
                    <a:pt x="193" y="72"/>
                  </a:lnTo>
                  <a:lnTo>
                    <a:pt x="191" y="72"/>
                  </a:lnTo>
                  <a:lnTo>
                    <a:pt x="189" y="72"/>
                  </a:lnTo>
                  <a:lnTo>
                    <a:pt x="186" y="72"/>
                  </a:lnTo>
                  <a:lnTo>
                    <a:pt x="184" y="68"/>
                  </a:lnTo>
                  <a:lnTo>
                    <a:pt x="177" y="63"/>
                  </a:lnTo>
                  <a:lnTo>
                    <a:pt x="166" y="52"/>
                  </a:lnTo>
                  <a:lnTo>
                    <a:pt x="157" y="45"/>
                  </a:lnTo>
                  <a:lnTo>
                    <a:pt x="148" y="43"/>
                  </a:lnTo>
                  <a:lnTo>
                    <a:pt x="137" y="41"/>
                  </a:lnTo>
                  <a:lnTo>
                    <a:pt x="130" y="39"/>
                  </a:lnTo>
                  <a:lnTo>
                    <a:pt x="128" y="32"/>
                  </a:lnTo>
                  <a:lnTo>
                    <a:pt x="126" y="25"/>
                  </a:lnTo>
                  <a:lnTo>
                    <a:pt x="121" y="16"/>
                  </a:lnTo>
                  <a:lnTo>
                    <a:pt x="115" y="9"/>
                  </a:lnTo>
                  <a:lnTo>
                    <a:pt x="99" y="5"/>
                  </a:lnTo>
                  <a:lnTo>
                    <a:pt x="81" y="5"/>
                  </a:lnTo>
                  <a:lnTo>
                    <a:pt x="67" y="7"/>
                  </a:lnTo>
                  <a:lnTo>
                    <a:pt x="58" y="7"/>
                  </a:lnTo>
                  <a:lnTo>
                    <a:pt x="49" y="7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6" y="9"/>
                  </a:lnTo>
                  <a:lnTo>
                    <a:pt x="29" y="18"/>
                  </a:lnTo>
                  <a:lnTo>
                    <a:pt x="20" y="27"/>
                  </a:lnTo>
                  <a:lnTo>
                    <a:pt x="14" y="32"/>
                  </a:lnTo>
                  <a:lnTo>
                    <a:pt x="11" y="36"/>
                  </a:lnTo>
                  <a:lnTo>
                    <a:pt x="9" y="41"/>
                  </a:lnTo>
                  <a:lnTo>
                    <a:pt x="7" y="45"/>
                  </a:lnTo>
                  <a:lnTo>
                    <a:pt x="5" y="50"/>
                  </a:lnTo>
                  <a:lnTo>
                    <a:pt x="2" y="54"/>
                  </a:lnTo>
                  <a:lnTo>
                    <a:pt x="0" y="74"/>
                  </a:lnTo>
                  <a:lnTo>
                    <a:pt x="0" y="92"/>
                  </a:lnTo>
                  <a:lnTo>
                    <a:pt x="2" y="121"/>
                  </a:lnTo>
                  <a:lnTo>
                    <a:pt x="0" y="155"/>
                  </a:lnTo>
                  <a:lnTo>
                    <a:pt x="5" y="171"/>
                  </a:lnTo>
                  <a:lnTo>
                    <a:pt x="11" y="180"/>
                  </a:lnTo>
                  <a:lnTo>
                    <a:pt x="23" y="187"/>
                  </a:lnTo>
                  <a:lnTo>
                    <a:pt x="34" y="191"/>
                  </a:lnTo>
                  <a:lnTo>
                    <a:pt x="43" y="198"/>
                  </a:lnTo>
                  <a:lnTo>
                    <a:pt x="45" y="200"/>
                  </a:lnTo>
                  <a:lnTo>
                    <a:pt x="45" y="204"/>
                  </a:lnTo>
                  <a:lnTo>
                    <a:pt x="45" y="209"/>
                  </a:lnTo>
                  <a:lnTo>
                    <a:pt x="52" y="209"/>
                  </a:lnTo>
                  <a:lnTo>
                    <a:pt x="56" y="211"/>
                  </a:lnTo>
                  <a:lnTo>
                    <a:pt x="72" y="216"/>
                  </a:lnTo>
                  <a:lnTo>
                    <a:pt x="83" y="222"/>
                  </a:lnTo>
                  <a:lnTo>
                    <a:pt x="94" y="225"/>
                  </a:lnTo>
                  <a:lnTo>
                    <a:pt x="99" y="222"/>
                  </a:lnTo>
                  <a:lnTo>
                    <a:pt x="106" y="220"/>
                  </a:lnTo>
                  <a:lnTo>
                    <a:pt x="112" y="218"/>
                  </a:lnTo>
                  <a:lnTo>
                    <a:pt x="119" y="216"/>
                  </a:lnTo>
                  <a:lnTo>
                    <a:pt x="139" y="220"/>
                  </a:lnTo>
                  <a:lnTo>
                    <a:pt x="157" y="227"/>
                  </a:lnTo>
                  <a:lnTo>
                    <a:pt x="180" y="240"/>
                  </a:lnTo>
                  <a:lnTo>
                    <a:pt x="209" y="254"/>
                  </a:lnTo>
                  <a:lnTo>
                    <a:pt x="238" y="267"/>
                  </a:lnTo>
                  <a:lnTo>
                    <a:pt x="267" y="281"/>
                  </a:lnTo>
                  <a:lnTo>
                    <a:pt x="289" y="292"/>
                  </a:lnTo>
                  <a:lnTo>
                    <a:pt x="289" y="276"/>
                  </a:lnTo>
                  <a:lnTo>
                    <a:pt x="312" y="276"/>
                  </a:lnTo>
                  <a:lnTo>
                    <a:pt x="312" y="245"/>
                  </a:lnTo>
                  <a:lnTo>
                    <a:pt x="314" y="30"/>
                  </a:lnTo>
                  <a:lnTo>
                    <a:pt x="310" y="30"/>
                  </a:lnTo>
                  <a:lnTo>
                    <a:pt x="305" y="27"/>
                  </a:lnTo>
                  <a:lnTo>
                    <a:pt x="301" y="25"/>
                  </a:lnTo>
                  <a:lnTo>
                    <a:pt x="292" y="2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03" name="Freeform 315"/>
            <p:cNvSpPr>
              <a:spLocks/>
            </p:cNvSpPr>
            <p:nvPr/>
          </p:nvSpPr>
          <p:spPr bwMode="auto">
            <a:xfrm>
              <a:off x="4318000" y="2174875"/>
              <a:ext cx="117475" cy="238125"/>
            </a:xfrm>
            <a:custGeom>
              <a:avLst/>
              <a:gdLst>
                <a:gd name="T0" fmla="*/ 2 w 74"/>
                <a:gd name="T1" fmla="*/ 74 h 150"/>
                <a:gd name="T2" fmla="*/ 0 w 74"/>
                <a:gd name="T3" fmla="*/ 81 h 150"/>
                <a:gd name="T4" fmla="*/ 0 w 74"/>
                <a:gd name="T5" fmla="*/ 87 h 150"/>
                <a:gd name="T6" fmla="*/ 0 w 74"/>
                <a:gd name="T7" fmla="*/ 90 h 150"/>
                <a:gd name="T8" fmla="*/ 0 w 74"/>
                <a:gd name="T9" fmla="*/ 92 h 150"/>
                <a:gd name="T10" fmla="*/ 2 w 74"/>
                <a:gd name="T11" fmla="*/ 94 h 150"/>
                <a:gd name="T12" fmla="*/ 2 w 74"/>
                <a:gd name="T13" fmla="*/ 96 h 150"/>
                <a:gd name="T14" fmla="*/ 6 w 74"/>
                <a:gd name="T15" fmla="*/ 99 h 150"/>
                <a:gd name="T16" fmla="*/ 8 w 74"/>
                <a:gd name="T17" fmla="*/ 103 h 150"/>
                <a:gd name="T18" fmla="*/ 13 w 74"/>
                <a:gd name="T19" fmla="*/ 108 h 150"/>
                <a:gd name="T20" fmla="*/ 15 w 74"/>
                <a:gd name="T21" fmla="*/ 114 h 150"/>
                <a:gd name="T22" fmla="*/ 20 w 74"/>
                <a:gd name="T23" fmla="*/ 119 h 150"/>
                <a:gd name="T24" fmla="*/ 22 w 74"/>
                <a:gd name="T25" fmla="*/ 123 h 150"/>
                <a:gd name="T26" fmla="*/ 24 w 74"/>
                <a:gd name="T27" fmla="*/ 128 h 150"/>
                <a:gd name="T28" fmla="*/ 29 w 74"/>
                <a:gd name="T29" fmla="*/ 132 h 150"/>
                <a:gd name="T30" fmla="*/ 31 w 74"/>
                <a:gd name="T31" fmla="*/ 139 h 150"/>
                <a:gd name="T32" fmla="*/ 33 w 74"/>
                <a:gd name="T33" fmla="*/ 146 h 150"/>
                <a:gd name="T34" fmla="*/ 35 w 74"/>
                <a:gd name="T35" fmla="*/ 150 h 150"/>
                <a:gd name="T36" fmla="*/ 38 w 74"/>
                <a:gd name="T37" fmla="*/ 146 h 150"/>
                <a:gd name="T38" fmla="*/ 40 w 74"/>
                <a:gd name="T39" fmla="*/ 141 h 150"/>
                <a:gd name="T40" fmla="*/ 42 w 74"/>
                <a:gd name="T41" fmla="*/ 137 h 150"/>
                <a:gd name="T42" fmla="*/ 44 w 74"/>
                <a:gd name="T43" fmla="*/ 132 h 150"/>
                <a:gd name="T44" fmla="*/ 47 w 74"/>
                <a:gd name="T45" fmla="*/ 128 h 150"/>
                <a:gd name="T46" fmla="*/ 53 w 74"/>
                <a:gd name="T47" fmla="*/ 123 h 150"/>
                <a:gd name="T48" fmla="*/ 62 w 74"/>
                <a:gd name="T49" fmla="*/ 114 h 150"/>
                <a:gd name="T50" fmla="*/ 69 w 74"/>
                <a:gd name="T51" fmla="*/ 105 h 150"/>
                <a:gd name="T52" fmla="*/ 74 w 74"/>
                <a:gd name="T53" fmla="*/ 96 h 150"/>
                <a:gd name="T54" fmla="*/ 69 w 74"/>
                <a:gd name="T55" fmla="*/ 92 h 150"/>
                <a:gd name="T56" fmla="*/ 65 w 74"/>
                <a:gd name="T57" fmla="*/ 90 h 150"/>
                <a:gd name="T58" fmla="*/ 62 w 74"/>
                <a:gd name="T59" fmla="*/ 90 h 150"/>
                <a:gd name="T60" fmla="*/ 58 w 74"/>
                <a:gd name="T61" fmla="*/ 87 h 150"/>
                <a:gd name="T62" fmla="*/ 56 w 74"/>
                <a:gd name="T63" fmla="*/ 87 h 150"/>
                <a:gd name="T64" fmla="*/ 56 w 74"/>
                <a:gd name="T65" fmla="*/ 87 h 150"/>
                <a:gd name="T66" fmla="*/ 53 w 74"/>
                <a:gd name="T67" fmla="*/ 83 h 150"/>
                <a:gd name="T68" fmla="*/ 56 w 74"/>
                <a:gd name="T69" fmla="*/ 79 h 150"/>
                <a:gd name="T70" fmla="*/ 56 w 74"/>
                <a:gd name="T71" fmla="*/ 72 h 150"/>
                <a:gd name="T72" fmla="*/ 58 w 74"/>
                <a:gd name="T73" fmla="*/ 56 h 150"/>
                <a:gd name="T74" fmla="*/ 56 w 74"/>
                <a:gd name="T75" fmla="*/ 47 h 150"/>
                <a:gd name="T76" fmla="*/ 51 w 74"/>
                <a:gd name="T77" fmla="*/ 40 h 150"/>
                <a:gd name="T78" fmla="*/ 47 w 74"/>
                <a:gd name="T79" fmla="*/ 29 h 150"/>
                <a:gd name="T80" fmla="*/ 47 w 74"/>
                <a:gd name="T81" fmla="*/ 22 h 150"/>
                <a:gd name="T82" fmla="*/ 47 w 74"/>
                <a:gd name="T83" fmla="*/ 18 h 150"/>
                <a:gd name="T84" fmla="*/ 49 w 74"/>
                <a:gd name="T85" fmla="*/ 14 h 150"/>
                <a:gd name="T86" fmla="*/ 49 w 74"/>
                <a:gd name="T87" fmla="*/ 9 h 150"/>
                <a:gd name="T88" fmla="*/ 47 w 74"/>
                <a:gd name="T89" fmla="*/ 7 h 150"/>
                <a:gd name="T90" fmla="*/ 47 w 74"/>
                <a:gd name="T91" fmla="*/ 5 h 150"/>
                <a:gd name="T92" fmla="*/ 44 w 74"/>
                <a:gd name="T93" fmla="*/ 2 h 150"/>
                <a:gd name="T94" fmla="*/ 40 w 74"/>
                <a:gd name="T95" fmla="*/ 0 h 150"/>
                <a:gd name="T96" fmla="*/ 33 w 74"/>
                <a:gd name="T97" fmla="*/ 0 h 150"/>
                <a:gd name="T98" fmla="*/ 24 w 74"/>
                <a:gd name="T99" fmla="*/ 0 h 150"/>
                <a:gd name="T100" fmla="*/ 13 w 74"/>
                <a:gd name="T101" fmla="*/ 2 h 150"/>
                <a:gd name="T102" fmla="*/ 13 w 74"/>
                <a:gd name="T103" fmla="*/ 9 h 150"/>
                <a:gd name="T104" fmla="*/ 13 w 74"/>
                <a:gd name="T105" fmla="*/ 20 h 150"/>
                <a:gd name="T106" fmla="*/ 11 w 74"/>
                <a:gd name="T107" fmla="*/ 38 h 150"/>
                <a:gd name="T108" fmla="*/ 8 w 74"/>
                <a:gd name="T109" fmla="*/ 54 h 150"/>
                <a:gd name="T110" fmla="*/ 2 w 74"/>
                <a:gd name="T111" fmla="*/ 7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4" h="150">
                  <a:moveTo>
                    <a:pt x="2" y="74"/>
                  </a:moveTo>
                  <a:lnTo>
                    <a:pt x="0" y="81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2" y="94"/>
                  </a:lnTo>
                  <a:lnTo>
                    <a:pt x="2" y="96"/>
                  </a:lnTo>
                  <a:lnTo>
                    <a:pt x="6" y="99"/>
                  </a:lnTo>
                  <a:lnTo>
                    <a:pt x="8" y="103"/>
                  </a:lnTo>
                  <a:lnTo>
                    <a:pt x="13" y="108"/>
                  </a:lnTo>
                  <a:lnTo>
                    <a:pt x="15" y="114"/>
                  </a:lnTo>
                  <a:lnTo>
                    <a:pt x="20" y="119"/>
                  </a:lnTo>
                  <a:lnTo>
                    <a:pt x="22" y="123"/>
                  </a:lnTo>
                  <a:lnTo>
                    <a:pt x="24" y="128"/>
                  </a:lnTo>
                  <a:lnTo>
                    <a:pt x="29" y="132"/>
                  </a:lnTo>
                  <a:lnTo>
                    <a:pt x="31" y="139"/>
                  </a:lnTo>
                  <a:lnTo>
                    <a:pt x="33" y="146"/>
                  </a:lnTo>
                  <a:lnTo>
                    <a:pt x="35" y="150"/>
                  </a:lnTo>
                  <a:lnTo>
                    <a:pt x="38" y="146"/>
                  </a:lnTo>
                  <a:lnTo>
                    <a:pt x="40" y="141"/>
                  </a:lnTo>
                  <a:lnTo>
                    <a:pt x="42" y="137"/>
                  </a:lnTo>
                  <a:lnTo>
                    <a:pt x="44" y="132"/>
                  </a:lnTo>
                  <a:lnTo>
                    <a:pt x="47" y="128"/>
                  </a:lnTo>
                  <a:lnTo>
                    <a:pt x="53" y="123"/>
                  </a:lnTo>
                  <a:lnTo>
                    <a:pt x="62" y="114"/>
                  </a:lnTo>
                  <a:lnTo>
                    <a:pt x="69" y="105"/>
                  </a:lnTo>
                  <a:lnTo>
                    <a:pt x="74" y="96"/>
                  </a:lnTo>
                  <a:lnTo>
                    <a:pt x="69" y="92"/>
                  </a:lnTo>
                  <a:lnTo>
                    <a:pt x="65" y="90"/>
                  </a:lnTo>
                  <a:lnTo>
                    <a:pt x="62" y="90"/>
                  </a:lnTo>
                  <a:lnTo>
                    <a:pt x="58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3" y="83"/>
                  </a:lnTo>
                  <a:lnTo>
                    <a:pt x="56" y="79"/>
                  </a:lnTo>
                  <a:lnTo>
                    <a:pt x="56" y="72"/>
                  </a:lnTo>
                  <a:lnTo>
                    <a:pt x="58" y="56"/>
                  </a:lnTo>
                  <a:lnTo>
                    <a:pt x="56" y="47"/>
                  </a:lnTo>
                  <a:lnTo>
                    <a:pt x="51" y="40"/>
                  </a:lnTo>
                  <a:lnTo>
                    <a:pt x="47" y="29"/>
                  </a:lnTo>
                  <a:lnTo>
                    <a:pt x="47" y="22"/>
                  </a:lnTo>
                  <a:lnTo>
                    <a:pt x="47" y="18"/>
                  </a:lnTo>
                  <a:lnTo>
                    <a:pt x="49" y="14"/>
                  </a:lnTo>
                  <a:lnTo>
                    <a:pt x="49" y="9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3" y="20"/>
                  </a:lnTo>
                  <a:lnTo>
                    <a:pt x="11" y="38"/>
                  </a:lnTo>
                  <a:lnTo>
                    <a:pt x="8" y="54"/>
                  </a:lnTo>
                  <a:lnTo>
                    <a:pt x="2" y="7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04" name="Freeform 316"/>
            <p:cNvSpPr>
              <a:spLocks/>
            </p:cNvSpPr>
            <p:nvPr/>
          </p:nvSpPr>
          <p:spPr bwMode="auto">
            <a:xfrm>
              <a:off x="4318000" y="2174875"/>
              <a:ext cx="117475" cy="238125"/>
            </a:xfrm>
            <a:custGeom>
              <a:avLst/>
              <a:gdLst>
                <a:gd name="T0" fmla="*/ 2 w 74"/>
                <a:gd name="T1" fmla="*/ 74 h 150"/>
                <a:gd name="T2" fmla="*/ 0 w 74"/>
                <a:gd name="T3" fmla="*/ 81 h 150"/>
                <a:gd name="T4" fmla="*/ 0 w 74"/>
                <a:gd name="T5" fmla="*/ 87 h 150"/>
                <a:gd name="T6" fmla="*/ 0 w 74"/>
                <a:gd name="T7" fmla="*/ 90 h 150"/>
                <a:gd name="T8" fmla="*/ 0 w 74"/>
                <a:gd name="T9" fmla="*/ 92 h 150"/>
                <a:gd name="T10" fmla="*/ 2 w 74"/>
                <a:gd name="T11" fmla="*/ 94 h 150"/>
                <a:gd name="T12" fmla="*/ 2 w 74"/>
                <a:gd name="T13" fmla="*/ 96 h 150"/>
                <a:gd name="T14" fmla="*/ 6 w 74"/>
                <a:gd name="T15" fmla="*/ 99 h 150"/>
                <a:gd name="T16" fmla="*/ 8 w 74"/>
                <a:gd name="T17" fmla="*/ 103 h 150"/>
                <a:gd name="T18" fmla="*/ 13 w 74"/>
                <a:gd name="T19" fmla="*/ 108 h 150"/>
                <a:gd name="T20" fmla="*/ 15 w 74"/>
                <a:gd name="T21" fmla="*/ 114 h 150"/>
                <a:gd name="T22" fmla="*/ 20 w 74"/>
                <a:gd name="T23" fmla="*/ 119 h 150"/>
                <a:gd name="T24" fmla="*/ 22 w 74"/>
                <a:gd name="T25" fmla="*/ 123 h 150"/>
                <a:gd name="T26" fmla="*/ 24 w 74"/>
                <a:gd name="T27" fmla="*/ 128 h 150"/>
                <a:gd name="T28" fmla="*/ 29 w 74"/>
                <a:gd name="T29" fmla="*/ 132 h 150"/>
                <a:gd name="T30" fmla="*/ 31 w 74"/>
                <a:gd name="T31" fmla="*/ 139 h 150"/>
                <a:gd name="T32" fmla="*/ 33 w 74"/>
                <a:gd name="T33" fmla="*/ 146 h 150"/>
                <a:gd name="T34" fmla="*/ 35 w 74"/>
                <a:gd name="T35" fmla="*/ 150 h 150"/>
                <a:gd name="T36" fmla="*/ 38 w 74"/>
                <a:gd name="T37" fmla="*/ 146 h 150"/>
                <a:gd name="T38" fmla="*/ 40 w 74"/>
                <a:gd name="T39" fmla="*/ 141 h 150"/>
                <a:gd name="T40" fmla="*/ 42 w 74"/>
                <a:gd name="T41" fmla="*/ 137 h 150"/>
                <a:gd name="T42" fmla="*/ 44 w 74"/>
                <a:gd name="T43" fmla="*/ 132 h 150"/>
                <a:gd name="T44" fmla="*/ 47 w 74"/>
                <a:gd name="T45" fmla="*/ 128 h 150"/>
                <a:gd name="T46" fmla="*/ 53 w 74"/>
                <a:gd name="T47" fmla="*/ 123 h 150"/>
                <a:gd name="T48" fmla="*/ 62 w 74"/>
                <a:gd name="T49" fmla="*/ 114 h 150"/>
                <a:gd name="T50" fmla="*/ 69 w 74"/>
                <a:gd name="T51" fmla="*/ 105 h 150"/>
                <a:gd name="T52" fmla="*/ 74 w 74"/>
                <a:gd name="T53" fmla="*/ 96 h 150"/>
                <a:gd name="T54" fmla="*/ 69 w 74"/>
                <a:gd name="T55" fmla="*/ 92 h 150"/>
                <a:gd name="T56" fmla="*/ 65 w 74"/>
                <a:gd name="T57" fmla="*/ 90 h 150"/>
                <a:gd name="T58" fmla="*/ 62 w 74"/>
                <a:gd name="T59" fmla="*/ 90 h 150"/>
                <a:gd name="T60" fmla="*/ 58 w 74"/>
                <a:gd name="T61" fmla="*/ 87 h 150"/>
                <a:gd name="T62" fmla="*/ 56 w 74"/>
                <a:gd name="T63" fmla="*/ 87 h 150"/>
                <a:gd name="T64" fmla="*/ 56 w 74"/>
                <a:gd name="T65" fmla="*/ 87 h 150"/>
                <a:gd name="T66" fmla="*/ 53 w 74"/>
                <a:gd name="T67" fmla="*/ 83 h 150"/>
                <a:gd name="T68" fmla="*/ 56 w 74"/>
                <a:gd name="T69" fmla="*/ 79 h 150"/>
                <a:gd name="T70" fmla="*/ 56 w 74"/>
                <a:gd name="T71" fmla="*/ 72 h 150"/>
                <a:gd name="T72" fmla="*/ 58 w 74"/>
                <a:gd name="T73" fmla="*/ 56 h 150"/>
                <a:gd name="T74" fmla="*/ 56 w 74"/>
                <a:gd name="T75" fmla="*/ 47 h 150"/>
                <a:gd name="T76" fmla="*/ 51 w 74"/>
                <a:gd name="T77" fmla="*/ 40 h 150"/>
                <a:gd name="T78" fmla="*/ 47 w 74"/>
                <a:gd name="T79" fmla="*/ 29 h 150"/>
                <a:gd name="T80" fmla="*/ 47 w 74"/>
                <a:gd name="T81" fmla="*/ 22 h 150"/>
                <a:gd name="T82" fmla="*/ 47 w 74"/>
                <a:gd name="T83" fmla="*/ 18 h 150"/>
                <a:gd name="T84" fmla="*/ 49 w 74"/>
                <a:gd name="T85" fmla="*/ 14 h 150"/>
                <a:gd name="T86" fmla="*/ 49 w 74"/>
                <a:gd name="T87" fmla="*/ 9 h 150"/>
                <a:gd name="T88" fmla="*/ 47 w 74"/>
                <a:gd name="T89" fmla="*/ 7 h 150"/>
                <a:gd name="T90" fmla="*/ 47 w 74"/>
                <a:gd name="T91" fmla="*/ 5 h 150"/>
                <a:gd name="T92" fmla="*/ 44 w 74"/>
                <a:gd name="T93" fmla="*/ 2 h 150"/>
                <a:gd name="T94" fmla="*/ 40 w 74"/>
                <a:gd name="T95" fmla="*/ 0 h 150"/>
                <a:gd name="T96" fmla="*/ 33 w 74"/>
                <a:gd name="T97" fmla="*/ 0 h 150"/>
                <a:gd name="T98" fmla="*/ 24 w 74"/>
                <a:gd name="T99" fmla="*/ 0 h 150"/>
                <a:gd name="T100" fmla="*/ 13 w 74"/>
                <a:gd name="T101" fmla="*/ 2 h 150"/>
                <a:gd name="T102" fmla="*/ 13 w 74"/>
                <a:gd name="T103" fmla="*/ 9 h 150"/>
                <a:gd name="T104" fmla="*/ 13 w 74"/>
                <a:gd name="T105" fmla="*/ 20 h 150"/>
                <a:gd name="T106" fmla="*/ 11 w 74"/>
                <a:gd name="T107" fmla="*/ 38 h 150"/>
                <a:gd name="T108" fmla="*/ 8 w 74"/>
                <a:gd name="T109" fmla="*/ 54 h 150"/>
                <a:gd name="T110" fmla="*/ 2 w 74"/>
                <a:gd name="T111" fmla="*/ 7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4" h="150">
                  <a:moveTo>
                    <a:pt x="2" y="74"/>
                  </a:moveTo>
                  <a:lnTo>
                    <a:pt x="0" y="81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2" y="94"/>
                  </a:lnTo>
                  <a:lnTo>
                    <a:pt x="2" y="96"/>
                  </a:lnTo>
                  <a:lnTo>
                    <a:pt x="6" y="99"/>
                  </a:lnTo>
                  <a:lnTo>
                    <a:pt x="8" y="103"/>
                  </a:lnTo>
                  <a:lnTo>
                    <a:pt x="13" y="108"/>
                  </a:lnTo>
                  <a:lnTo>
                    <a:pt x="15" y="114"/>
                  </a:lnTo>
                  <a:lnTo>
                    <a:pt x="20" y="119"/>
                  </a:lnTo>
                  <a:lnTo>
                    <a:pt x="22" y="123"/>
                  </a:lnTo>
                  <a:lnTo>
                    <a:pt x="24" y="128"/>
                  </a:lnTo>
                  <a:lnTo>
                    <a:pt x="29" y="132"/>
                  </a:lnTo>
                  <a:lnTo>
                    <a:pt x="31" y="139"/>
                  </a:lnTo>
                  <a:lnTo>
                    <a:pt x="33" y="146"/>
                  </a:lnTo>
                  <a:lnTo>
                    <a:pt x="35" y="150"/>
                  </a:lnTo>
                  <a:lnTo>
                    <a:pt x="38" y="146"/>
                  </a:lnTo>
                  <a:lnTo>
                    <a:pt x="40" y="141"/>
                  </a:lnTo>
                  <a:lnTo>
                    <a:pt x="42" y="137"/>
                  </a:lnTo>
                  <a:lnTo>
                    <a:pt x="44" y="132"/>
                  </a:lnTo>
                  <a:lnTo>
                    <a:pt x="47" y="128"/>
                  </a:lnTo>
                  <a:lnTo>
                    <a:pt x="53" y="123"/>
                  </a:lnTo>
                  <a:lnTo>
                    <a:pt x="62" y="114"/>
                  </a:lnTo>
                  <a:lnTo>
                    <a:pt x="69" y="105"/>
                  </a:lnTo>
                  <a:lnTo>
                    <a:pt x="74" y="96"/>
                  </a:lnTo>
                  <a:lnTo>
                    <a:pt x="69" y="92"/>
                  </a:lnTo>
                  <a:lnTo>
                    <a:pt x="65" y="90"/>
                  </a:lnTo>
                  <a:lnTo>
                    <a:pt x="62" y="90"/>
                  </a:lnTo>
                  <a:lnTo>
                    <a:pt x="58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3" y="83"/>
                  </a:lnTo>
                  <a:lnTo>
                    <a:pt x="56" y="79"/>
                  </a:lnTo>
                  <a:lnTo>
                    <a:pt x="56" y="72"/>
                  </a:lnTo>
                  <a:lnTo>
                    <a:pt x="58" y="56"/>
                  </a:lnTo>
                  <a:lnTo>
                    <a:pt x="56" y="47"/>
                  </a:lnTo>
                  <a:lnTo>
                    <a:pt x="51" y="40"/>
                  </a:lnTo>
                  <a:lnTo>
                    <a:pt x="47" y="29"/>
                  </a:lnTo>
                  <a:lnTo>
                    <a:pt x="47" y="22"/>
                  </a:lnTo>
                  <a:lnTo>
                    <a:pt x="47" y="18"/>
                  </a:lnTo>
                  <a:lnTo>
                    <a:pt x="49" y="14"/>
                  </a:lnTo>
                  <a:lnTo>
                    <a:pt x="49" y="9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3" y="20"/>
                  </a:lnTo>
                  <a:lnTo>
                    <a:pt x="11" y="38"/>
                  </a:lnTo>
                  <a:lnTo>
                    <a:pt x="8" y="54"/>
                  </a:lnTo>
                  <a:lnTo>
                    <a:pt x="2" y="7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05" name="Freeform 317"/>
            <p:cNvSpPr>
              <a:spLocks/>
            </p:cNvSpPr>
            <p:nvPr/>
          </p:nvSpPr>
          <p:spPr bwMode="auto">
            <a:xfrm>
              <a:off x="4865688" y="2374900"/>
              <a:ext cx="344488" cy="352425"/>
            </a:xfrm>
            <a:custGeom>
              <a:avLst/>
              <a:gdLst>
                <a:gd name="T0" fmla="*/ 170 w 217"/>
                <a:gd name="T1" fmla="*/ 217 h 222"/>
                <a:gd name="T2" fmla="*/ 175 w 217"/>
                <a:gd name="T3" fmla="*/ 219 h 222"/>
                <a:gd name="T4" fmla="*/ 181 w 217"/>
                <a:gd name="T5" fmla="*/ 219 h 222"/>
                <a:gd name="T6" fmla="*/ 188 w 217"/>
                <a:gd name="T7" fmla="*/ 213 h 222"/>
                <a:gd name="T8" fmla="*/ 193 w 217"/>
                <a:gd name="T9" fmla="*/ 206 h 222"/>
                <a:gd name="T10" fmla="*/ 197 w 217"/>
                <a:gd name="T11" fmla="*/ 201 h 222"/>
                <a:gd name="T12" fmla="*/ 206 w 217"/>
                <a:gd name="T13" fmla="*/ 197 h 222"/>
                <a:gd name="T14" fmla="*/ 215 w 217"/>
                <a:gd name="T15" fmla="*/ 183 h 222"/>
                <a:gd name="T16" fmla="*/ 202 w 217"/>
                <a:gd name="T17" fmla="*/ 141 h 222"/>
                <a:gd name="T18" fmla="*/ 173 w 217"/>
                <a:gd name="T19" fmla="*/ 83 h 222"/>
                <a:gd name="T20" fmla="*/ 168 w 217"/>
                <a:gd name="T21" fmla="*/ 74 h 222"/>
                <a:gd name="T22" fmla="*/ 168 w 217"/>
                <a:gd name="T23" fmla="*/ 74 h 222"/>
                <a:gd name="T24" fmla="*/ 173 w 217"/>
                <a:gd name="T25" fmla="*/ 76 h 222"/>
                <a:gd name="T26" fmla="*/ 179 w 217"/>
                <a:gd name="T27" fmla="*/ 80 h 222"/>
                <a:gd name="T28" fmla="*/ 186 w 217"/>
                <a:gd name="T29" fmla="*/ 80 h 222"/>
                <a:gd name="T30" fmla="*/ 190 w 217"/>
                <a:gd name="T31" fmla="*/ 74 h 222"/>
                <a:gd name="T32" fmla="*/ 199 w 217"/>
                <a:gd name="T33" fmla="*/ 56 h 222"/>
                <a:gd name="T34" fmla="*/ 195 w 217"/>
                <a:gd name="T35" fmla="*/ 33 h 222"/>
                <a:gd name="T36" fmla="*/ 173 w 217"/>
                <a:gd name="T37" fmla="*/ 13 h 222"/>
                <a:gd name="T38" fmla="*/ 141 w 217"/>
                <a:gd name="T39" fmla="*/ 9 h 222"/>
                <a:gd name="T40" fmla="*/ 134 w 217"/>
                <a:gd name="T41" fmla="*/ 6 h 222"/>
                <a:gd name="T42" fmla="*/ 130 w 217"/>
                <a:gd name="T43" fmla="*/ 4 h 222"/>
                <a:gd name="T44" fmla="*/ 125 w 217"/>
                <a:gd name="T45" fmla="*/ 4 h 222"/>
                <a:gd name="T46" fmla="*/ 114 w 217"/>
                <a:gd name="T47" fmla="*/ 6 h 222"/>
                <a:gd name="T48" fmla="*/ 87 w 217"/>
                <a:gd name="T49" fmla="*/ 13 h 222"/>
                <a:gd name="T50" fmla="*/ 67 w 217"/>
                <a:gd name="T51" fmla="*/ 20 h 222"/>
                <a:gd name="T52" fmla="*/ 51 w 217"/>
                <a:gd name="T53" fmla="*/ 15 h 222"/>
                <a:gd name="T54" fmla="*/ 45 w 217"/>
                <a:gd name="T55" fmla="*/ 11 h 222"/>
                <a:gd name="T56" fmla="*/ 38 w 217"/>
                <a:gd name="T57" fmla="*/ 6 h 222"/>
                <a:gd name="T58" fmla="*/ 25 w 217"/>
                <a:gd name="T59" fmla="*/ 4 h 222"/>
                <a:gd name="T60" fmla="*/ 11 w 217"/>
                <a:gd name="T61" fmla="*/ 0 h 222"/>
                <a:gd name="T62" fmla="*/ 2 w 217"/>
                <a:gd name="T63" fmla="*/ 0 h 222"/>
                <a:gd name="T64" fmla="*/ 168 w 217"/>
                <a:gd name="T65" fmla="*/ 21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222">
                  <a:moveTo>
                    <a:pt x="168" y="215"/>
                  </a:moveTo>
                  <a:lnTo>
                    <a:pt x="170" y="217"/>
                  </a:lnTo>
                  <a:lnTo>
                    <a:pt x="170" y="217"/>
                  </a:lnTo>
                  <a:lnTo>
                    <a:pt x="175" y="219"/>
                  </a:lnTo>
                  <a:lnTo>
                    <a:pt x="177" y="222"/>
                  </a:lnTo>
                  <a:lnTo>
                    <a:pt x="181" y="219"/>
                  </a:lnTo>
                  <a:lnTo>
                    <a:pt x="186" y="215"/>
                  </a:lnTo>
                  <a:lnTo>
                    <a:pt x="188" y="213"/>
                  </a:lnTo>
                  <a:lnTo>
                    <a:pt x="190" y="208"/>
                  </a:lnTo>
                  <a:lnTo>
                    <a:pt x="193" y="206"/>
                  </a:lnTo>
                  <a:lnTo>
                    <a:pt x="195" y="204"/>
                  </a:lnTo>
                  <a:lnTo>
                    <a:pt x="197" y="201"/>
                  </a:lnTo>
                  <a:lnTo>
                    <a:pt x="202" y="199"/>
                  </a:lnTo>
                  <a:lnTo>
                    <a:pt x="206" y="197"/>
                  </a:lnTo>
                  <a:lnTo>
                    <a:pt x="217" y="192"/>
                  </a:lnTo>
                  <a:lnTo>
                    <a:pt x="215" y="183"/>
                  </a:lnTo>
                  <a:lnTo>
                    <a:pt x="213" y="174"/>
                  </a:lnTo>
                  <a:lnTo>
                    <a:pt x="202" y="141"/>
                  </a:lnTo>
                  <a:lnTo>
                    <a:pt x="186" y="109"/>
                  </a:lnTo>
                  <a:lnTo>
                    <a:pt x="173" y="83"/>
                  </a:lnTo>
                  <a:lnTo>
                    <a:pt x="168" y="78"/>
                  </a:lnTo>
                  <a:lnTo>
                    <a:pt x="168" y="74"/>
                  </a:lnTo>
                  <a:lnTo>
                    <a:pt x="168" y="74"/>
                  </a:lnTo>
                  <a:lnTo>
                    <a:pt x="168" y="74"/>
                  </a:lnTo>
                  <a:lnTo>
                    <a:pt x="170" y="74"/>
                  </a:lnTo>
                  <a:lnTo>
                    <a:pt x="173" y="76"/>
                  </a:lnTo>
                  <a:lnTo>
                    <a:pt x="175" y="78"/>
                  </a:lnTo>
                  <a:lnTo>
                    <a:pt x="179" y="80"/>
                  </a:lnTo>
                  <a:lnTo>
                    <a:pt x="181" y="80"/>
                  </a:lnTo>
                  <a:lnTo>
                    <a:pt x="186" y="80"/>
                  </a:lnTo>
                  <a:lnTo>
                    <a:pt x="188" y="78"/>
                  </a:lnTo>
                  <a:lnTo>
                    <a:pt x="190" y="74"/>
                  </a:lnTo>
                  <a:lnTo>
                    <a:pt x="195" y="62"/>
                  </a:lnTo>
                  <a:lnTo>
                    <a:pt x="199" y="56"/>
                  </a:lnTo>
                  <a:lnTo>
                    <a:pt x="199" y="47"/>
                  </a:lnTo>
                  <a:lnTo>
                    <a:pt x="195" y="33"/>
                  </a:lnTo>
                  <a:lnTo>
                    <a:pt x="186" y="20"/>
                  </a:lnTo>
                  <a:lnTo>
                    <a:pt x="173" y="13"/>
                  </a:lnTo>
                  <a:lnTo>
                    <a:pt x="157" y="11"/>
                  </a:lnTo>
                  <a:lnTo>
                    <a:pt x="141" y="9"/>
                  </a:lnTo>
                  <a:lnTo>
                    <a:pt x="137" y="9"/>
                  </a:lnTo>
                  <a:lnTo>
                    <a:pt x="134" y="6"/>
                  </a:lnTo>
                  <a:lnTo>
                    <a:pt x="132" y="6"/>
                  </a:lnTo>
                  <a:lnTo>
                    <a:pt x="130" y="4"/>
                  </a:lnTo>
                  <a:lnTo>
                    <a:pt x="128" y="4"/>
                  </a:lnTo>
                  <a:lnTo>
                    <a:pt x="125" y="4"/>
                  </a:lnTo>
                  <a:lnTo>
                    <a:pt x="121" y="4"/>
                  </a:lnTo>
                  <a:lnTo>
                    <a:pt x="114" y="6"/>
                  </a:lnTo>
                  <a:lnTo>
                    <a:pt x="105" y="9"/>
                  </a:lnTo>
                  <a:lnTo>
                    <a:pt x="87" y="13"/>
                  </a:lnTo>
                  <a:lnTo>
                    <a:pt x="76" y="18"/>
                  </a:lnTo>
                  <a:lnTo>
                    <a:pt x="67" y="20"/>
                  </a:lnTo>
                  <a:lnTo>
                    <a:pt x="56" y="18"/>
                  </a:lnTo>
                  <a:lnTo>
                    <a:pt x="51" y="15"/>
                  </a:lnTo>
                  <a:lnTo>
                    <a:pt x="47" y="13"/>
                  </a:lnTo>
                  <a:lnTo>
                    <a:pt x="45" y="11"/>
                  </a:lnTo>
                  <a:lnTo>
                    <a:pt x="40" y="9"/>
                  </a:lnTo>
                  <a:lnTo>
                    <a:pt x="38" y="6"/>
                  </a:lnTo>
                  <a:lnTo>
                    <a:pt x="31" y="6"/>
                  </a:lnTo>
                  <a:lnTo>
                    <a:pt x="25" y="4"/>
                  </a:lnTo>
                  <a:lnTo>
                    <a:pt x="18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15"/>
                  </a:lnTo>
                  <a:lnTo>
                    <a:pt x="168" y="21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06" name="Freeform 318"/>
            <p:cNvSpPr>
              <a:spLocks/>
            </p:cNvSpPr>
            <p:nvPr/>
          </p:nvSpPr>
          <p:spPr bwMode="auto">
            <a:xfrm>
              <a:off x="4865688" y="2374900"/>
              <a:ext cx="344488" cy="352425"/>
            </a:xfrm>
            <a:custGeom>
              <a:avLst/>
              <a:gdLst>
                <a:gd name="T0" fmla="*/ 170 w 217"/>
                <a:gd name="T1" fmla="*/ 217 h 222"/>
                <a:gd name="T2" fmla="*/ 175 w 217"/>
                <a:gd name="T3" fmla="*/ 219 h 222"/>
                <a:gd name="T4" fmla="*/ 181 w 217"/>
                <a:gd name="T5" fmla="*/ 219 h 222"/>
                <a:gd name="T6" fmla="*/ 188 w 217"/>
                <a:gd name="T7" fmla="*/ 213 h 222"/>
                <a:gd name="T8" fmla="*/ 193 w 217"/>
                <a:gd name="T9" fmla="*/ 206 h 222"/>
                <a:gd name="T10" fmla="*/ 197 w 217"/>
                <a:gd name="T11" fmla="*/ 201 h 222"/>
                <a:gd name="T12" fmla="*/ 206 w 217"/>
                <a:gd name="T13" fmla="*/ 197 h 222"/>
                <a:gd name="T14" fmla="*/ 215 w 217"/>
                <a:gd name="T15" fmla="*/ 183 h 222"/>
                <a:gd name="T16" fmla="*/ 202 w 217"/>
                <a:gd name="T17" fmla="*/ 141 h 222"/>
                <a:gd name="T18" fmla="*/ 173 w 217"/>
                <a:gd name="T19" fmla="*/ 83 h 222"/>
                <a:gd name="T20" fmla="*/ 168 w 217"/>
                <a:gd name="T21" fmla="*/ 74 h 222"/>
                <a:gd name="T22" fmla="*/ 168 w 217"/>
                <a:gd name="T23" fmla="*/ 74 h 222"/>
                <a:gd name="T24" fmla="*/ 173 w 217"/>
                <a:gd name="T25" fmla="*/ 76 h 222"/>
                <a:gd name="T26" fmla="*/ 179 w 217"/>
                <a:gd name="T27" fmla="*/ 80 h 222"/>
                <a:gd name="T28" fmla="*/ 186 w 217"/>
                <a:gd name="T29" fmla="*/ 80 h 222"/>
                <a:gd name="T30" fmla="*/ 190 w 217"/>
                <a:gd name="T31" fmla="*/ 74 h 222"/>
                <a:gd name="T32" fmla="*/ 199 w 217"/>
                <a:gd name="T33" fmla="*/ 56 h 222"/>
                <a:gd name="T34" fmla="*/ 195 w 217"/>
                <a:gd name="T35" fmla="*/ 33 h 222"/>
                <a:gd name="T36" fmla="*/ 173 w 217"/>
                <a:gd name="T37" fmla="*/ 13 h 222"/>
                <a:gd name="T38" fmla="*/ 141 w 217"/>
                <a:gd name="T39" fmla="*/ 9 h 222"/>
                <a:gd name="T40" fmla="*/ 134 w 217"/>
                <a:gd name="T41" fmla="*/ 6 h 222"/>
                <a:gd name="T42" fmla="*/ 130 w 217"/>
                <a:gd name="T43" fmla="*/ 4 h 222"/>
                <a:gd name="T44" fmla="*/ 125 w 217"/>
                <a:gd name="T45" fmla="*/ 4 h 222"/>
                <a:gd name="T46" fmla="*/ 114 w 217"/>
                <a:gd name="T47" fmla="*/ 6 h 222"/>
                <a:gd name="T48" fmla="*/ 87 w 217"/>
                <a:gd name="T49" fmla="*/ 13 h 222"/>
                <a:gd name="T50" fmla="*/ 67 w 217"/>
                <a:gd name="T51" fmla="*/ 20 h 222"/>
                <a:gd name="T52" fmla="*/ 51 w 217"/>
                <a:gd name="T53" fmla="*/ 15 h 222"/>
                <a:gd name="T54" fmla="*/ 45 w 217"/>
                <a:gd name="T55" fmla="*/ 11 h 222"/>
                <a:gd name="T56" fmla="*/ 38 w 217"/>
                <a:gd name="T57" fmla="*/ 6 h 222"/>
                <a:gd name="T58" fmla="*/ 25 w 217"/>
                <a:gd name="T59" fmla="*/ 4 h 222"/>
                <a:gd name="T60" fmla="*/ 11 w 217"/>
                <a:gd name="T61" fmla="*/ 0 h 222"/>
                <a:gd name="T62" fmla="*/ 2 w 217"/>
                <a:gd name="T63" fmla="*/ 0 h 222"/>
                <a:gd name="T64" fmla="*/ 168 w 217"/>
                <a:gd name="T65" fmla="*/ 21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222">
                  <a:moveTo>
                    <a:pt x="168" y="215"/>
                  </a:moveTo>
                  <a:lnTo>
                    <a:pt x="170" y="217"/>
                  </a:lnTo>
                  <a:lnTo>
                    <a:pt x="170" y="217"/>
                  </a:lnTo>
                  <a:lnTo>
                    <a:pt x="175" y="219"/>
                  </a:lnTo>
                  <a:lnTo>
                    <a:pt x="177" y="222"/>
                  </a:lnTo>
                  <a:lnTo>
                    <a:pt x="181" y="219"/>
                  </a:lnTo>
                  <a:lnTo>
                    <a:pt x="186" y="215"/>
                  </a:lnTo>
                  <a:lnTo>
                    <a:pt x="188" y="213"/>
                  </a:lnTo>
                  <a:lnTo>
                    <a:pt x="190" y="208"/>
                  </a:lnTo>
                  <a:lnTo>
                    <a:pt x="193" y="206"/>
                  </a:lnTo>
                  <a:lnTo>
                    <a:pt x="195" y="204"/>
                  </a:lnTo>
                  <a:lnTo>
                    <a:pt x="197" y="201"/>
                  </a:lnTo>
                  <a:lnTo>
                    <a:pt x="202" y="199"/>
                  </a:lnTo>
                  <a:lnTo>
                    <a:pt x="206" y="197"/>
                  </a:lnTo>
                  <a:lnTo>
                    <a:pt x="217" y="192"/>
                  </a:lnTo>
                  <a:lnTo>
                    <a:pt x="215" y="183"/>
                  </a:lnTo>
                  <a:lnTo>
                    <a:pt x="213" y="174"/>
                  </a:lnTo>
                  <a:lnTo>
                    <a:pt x="202" y="141"/>
                  </a:lnTo>
                  <a:lnTo>
                    <a:pt x="186" y="109"/>
                  </a:lnTo>
                  <a:lnTo>
                    <a:pt x="173" y="83"/>
                  </a:lnTo>
                  <a:lnTo>
                    <a:pt x="168" y="78"/>
                  </a:lnTo>
                  <a:lnTo>
                    <a:pt x="168" y="74"/>
                  </a:lnTo>
                  <a:lnTo>
                    <a:pt x="168" y="74"/>
                  </a:lnTo>
                  <a:lnTo>
                    <a:pt x="168" y="74"/>
                  </a:lnTo>
                  <a:lnTo>
                    <a:pt x="170" y="74"/>
                  </a:lnTo>
                  <a:lnTo>
                    <a:pt x="173" y="76"/>
                  </a:lnTo>
                  <a:lnTo>
                    <a:pt x="175" y="78"/>
                  </a:lnTo>
                  <a:lnTo>
                    <a:pt x="179" y="80"/>
                  </a:lnTo>
                  <a:lnTo>
                    <a:pt x="181" y="80"/>
                  </a:lnTo>
                  <a:lnTo>
                    <a:pt x="186" y="80"/>
                  </a:lnTo>
                  <a:lnTo>
                    <a:pt x="188" y="78"/>
                  </a:lnTo>
                  <a:lnTo>
                    <a:pt x="190" y="74"/>
                  </a:lnTo>
                  <a:lnTo>
                    <a:pt x="195" y="62"/>
                  </a:lnTo>
                  <a:lnTo>
                    <a:pt x="199" y="56"/>
                  </a:lnTo>
                  <a:lnTo>
                    <a:pt x="199" y="47"/>
                  </a:lnTo>
                  <a:lnTo>
                    <a:pt x="195" y="33"/>
                  </a:lnTo>
                  <a:lnTo>
                    <a:pt x="186" y="20"/>
                  </a:lnTo>
                  <a:lnTo>
                    <a:pt x="173" y="13"/>
                  </a:lnTo>
                  <a:lnTo>
                    <a:pt x="157" y="11"/>
                  </a:lnTo>
                  <a:lnTo>
                    <a:pt x="141" y="9"/>
                  </a:lnTo>
                  <a:lnTo>
                    <a:pt x="137" y="9"/>
                  </a:lnTo>
                  <a:lnTo>
                    <a:pt x="134" y="6"/>
                  </a:lnTo>
                  <a:lnTo>
                    <a:pt x="132" y="6"/>
                  </a:lnTo>
                  <a:lnTo>
                    <a:pt x="130" y="4"/>
                  </a:lnTo>
                  <a:lnTo>
                    <a:pt x="128" y="4"/>
                  </a:lnTo>
                  <a:lnTo>
                    <a:pt x="125" y="4"/>
                  </a:lnTo>
                  <a:lnTo>
                    <a:pt x="121" y="4"/>
                  </a:lnTo>
                  <a:lnTo>
                    <a:pt x="114" y="6"/>
                  </a:lnTo>
                  <a:lnTo>
                    <a:pt x="105" y="9"/>
                  </a:lnTo>
                  <a:lnTo>
                    <a:pt x="87" y="13"/>
                  </a:lnTo>
                  <a:lnTo>
                    <a:pt x="76" y="18"/>
                  </a:lnTo>
                  <a:lnTo>
                    <a:pt x="67" y="20"/>
                  </a:lnTo>
                  <a:lnTo>
                    <a:pt x="56" y="18"/>
                  </a:lnTo>
                  <a:lnTo>
                    <a:pt x="51" y="15"/>
                  </a:lnTo>
                  <a:lnTo>
                    <a:pt x="47" y="13"/>
                  </a:lnTo>
                  <a:lnTo>
                    <a:pt x="45" y="11"/>
                  </a:lnTo>
                  <a:lnTo>
                    <a:pt x="40" y="9"/>
                  </a:lnTo>
                  <a:lnTo>
                    <a:pt x="38" y="6"/>
                  </a:lnTo>
                  <a:lnTo>
                    <a:pt x="31" y="6"/>
                  </a:lnTo>
                  <a:lnTo>
                    <a:pt x="25" y="4"/>
                  </a:lnTo>
                  <a:lnTo>
                    <a:pt x="18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15"/>
                  </a:lnTo>
                  <a:lnTo>
                    <a:pt x="168" y="21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07" name="Freeform 319"/>
            <p:cNvSpPr>
              <a:spLocks/>
            </p:cNvSpPr>
            <p:nvPr/>
          </p:nvSpPr>
          <p:spPr bwMode="auto">
            <a:xfrm>
              <a:off x="4829175" y="2679700"/>
              <a:ext cx="463550" cy="285750"/>
            </a:xfrm>
            <a:custGeom>
              <a:avLst/>
              <a:gdLst>
                <a:gd name="T0" fmla="*/ 254 w 292"/>
                <a:gd name="T1" fmla="*/ 180 h 180"/>
                <a:gd name="T2" fmla="*/ 254 w 292"/>
                <a:gd name="T3" fmla="*/ 171 h 180"/>
                <a:gd name="T4" fmla="*/ 256 w 292"/>
                <a:gd name="T5" fmla="*/ 155 h 180"/>
                <a:gd name="T6" fmla="*/ 256 w 292"/>
                <a:gd name="T7" fmla="*/ 144 h 180"/>
                <a:gd name="T8" fmla="*/ 258 w 292"/>
                <a:gd name="T9" fmla="*/ 133 h 180"/>
                <a:gd name="T10" fmla="*/ 258 w 292"/>
                <a:gd name="T11" fmla="*/ 128 h 180"/>
                <a:gd name="T12" fmla="*/ 261 w 292"/>
                <a:gd name="T13" fmla="*/ 124 h 180"/>
                <a:gd name="T14" fmla="*/ 263 w 292"/>
                <a:gd name="T15" fmla="*/ 121 h 180"/>
                <a:gd name="T16" fmla="*/ 267 w 292"/>
                <a:gd name="T17" fmla="*/ 119 h 180"/>
                <a:gd name="T18" fmla="*/ 272 w 292"/>
                <a:gd name="T19" fmla="*/ 117 h 180"/>
                <a:gd name="T20" fmla="*/ 276 w 292"/>
                <a:gd name="T21" fmla="*/ 115 h 180"/>
                <a:gd name="T22" fmla="*/ 281 w 292"/>
                <a:gd name="T23" fmla="*/ 110 h 180"/>
                <a:gd name="T24" fmla="*/ 287 w 292"/>
                <a:gd name="T25" fmla="*/ 108 h 180"/>
                <a:gd name="T26" fmla="*/ 292 w 292"/>
                <a:gd name="T27" fmla="*/ 103 h 180"/>
                <a:gd name="T28" fmla="*/ 290 w 292"/>
                <a:gd name="T29" fmla="*/ 101 h 180"/>
                <a:gd name="T30" fmla="*/ 287 w 292"/>
                <a:gd name="T31" fmla="*/ 97 h 180"/>
                <a:gd name="T32" fmla="*/ 283 w 292"/>
                <a:gd name="T33" fmla="*/ 90 h 180"/>
                <a:gd name="T34" fmla="*/ 281 w 292"/>
                <a:gd name="T35" fmla="*/ 77 h 180"/>
                <a:gd name="T36" fmla="*/ 278 w 292"/>
                <a:gd name="T37" fmla="*/ 61 h 180"/>
                <a:gd name="T38" fmla="*/ 272 w 292"/>
                <a:gd name="T39" fmla="*/ 43 h 180"/>
                <a:gd name="T40" fmla="*/ 261 w 292"/>
                <a:gd name="T41" fmla="*/ 25 h 180"/>
                <a:gd name="T42" fmla="*/ 249 w 292"/>
                <a:gd name="T43" fmla="*/ 14 h 180"/>
                <a:gd name="T44" fmla="*/ 240 w 292"/>
                <a:gd name="T45" fmla="*/ 0 h 180"/>
                <a:gd name="T46" fmla="*/ 229 w 292"/>
                <a:gd name="T47" fmla="*/ 5 h 180"/>
                <a:gd name="T48" fmla="*/ 225 w 292"/>
                <a:gd name="T49" fmla="*/ 7 h 180"/>
                <a:gd name="T50" fmla="*/ 220 w 292"/>
                <a:gd name="T51" fmla="*/ 9 h 180"/>
                <a:gd name="T52" fmla="*/ 218 w 292"/>
                <a:gd name="T53" fmla="*/ 12 h 180"/>
                <a:gd name="T54" fmla="*/ 216 w 292"/>
                <a:gd name="T55" fmla="*/ 14 h 180"/>
                <a:gd name="T56" fmla="*/ 213 w 292"/>
                <a:gd name="T57" fmla="*/ 16 h 180"/>
                <a:gd name="T58" fmla="*/ 211 w 292"/>
                <a:gd name="T59" fmla="*/ 21 h 180"/>
                <a:gd name="T60" fmla="*/ 209 w 292"/>
                <a:gd name="T61" fmla="*/ 23 h 180"/>
                <a:gd name="T62" fmla="*/ 204 w 292"/>
                <a:gd name="T63" fmla="*/ 27 h 180"/>
                <a:gd name="T64" fmla="*/ 200 w 292"/>
                <a:gd name="T65" fmla="*/ 30 h 180"/>
                <a:gd name="T66" fmla="*/ 198 w 292"/>
                <a:gd name="T67" fmla="*/ 27 h 180"/>
                <a:gd name="T68" fmla="*/ 193 w 292"/>
                <a:gd name="T69" fmla="*/ 25 h 180"/>
                <a:gd name="T70" fmla="*/ 193 w 292"/>
                <a:gd name="T71" fmla="*/ 25 h 180"/>
                <a:gd name="T72" fmla="*/ 191 w 292"/>
                <a:gd name="T73" fmla="*/ 23 h 180"/>
                <a:gd name="T74" fmla="*/ 23 w 292"/>
                <a:gd name="T75" fmla="*/ 23 h 180"/>
                <a:gd name="T76" fmla="*/ 23 w 292"/>
                <a:gd name="T77" fmla="*/ 54 h 180"/>
                <a:gd name="T78" fmla="*/ 0 w 292"/>
                <a:gd name="T79" fmla="*/ 54 h 180"/>
                <a:gd name="T80" fmla="*/ 0 w 292"/>
                <a:gd name="T81" fmla="*/ 70 h 180"/>
                <a:gd name="T82" fmla="*/ 254 w 292"/>
                <a:gd name="T83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2" h="180">
                  <a:moveTo>
                    <a:pt x="254" y="180"/>
                  </a:moveTo>
                  <a:lnTo>
                    <a:pt x="254" y="171"/>
                  </a:lnTo>
                  <a:lnTo>
                    <a:pt x="256" y="155"/>
                  </a:lnTo>
                  <a:lnTo>
                    <a:pt x="256" y="144"/>
                  </a:lnTo>
                  <a:lnTo>
                    <a:pt x="258" y="133"/>
                  </a:lnTo>
                  <a:lnTo>
                    <a:pt x="258" y="128"/>
                  </a:lnTo>
                  <a:lnTo>
                    <a:pt x="261" y="124"/>
                  </a:lnTo>
                  <a:lnTo>
                    <a:pt x="263" y="121"/>
                  </a:lnTo>
                  <a:lnTo>
                    <a:pt x="267" y="119"/>
                  </a:lnTo>
                  <a:lnTo>
                    <a:pt x="272" y="117"/>
                  </a:lnTo>
                  <a:lnTo>
                    <a:pt x="276" y="115"/>
                  </a:lnTo>
                  <a:lnTo>
                    <a:pt x="281" y="110"/>
                  </a:lnTo>
                  <a:lnTo>
                    <a:pt x="287" y="108"/>
                  </a:lnTo>
                  <a:lnTo>
                    <a:pt x="292" y="103"/>
                  </a:lnTo>
                  <a:lnTo>
                    <a:pt x="290" y="101"/>
                  </a:lnTo>
                  <a:lnTo>
                    <a:pt x="287" y="97"/>
                  </a:lnTo>
                  <a:lnTo>
                    <a:pt x="283" y="90"/>
                  </a:lnTo>
                  <a:lnTo>
                    <a:pt x="281" y="77"/>
                  </a:lnTo>
                  <a:lnTo>
                    <a:pt x="278" y="61"/>
                  </a:lnTo>
                  <a:lnTo>
                    <a:pt x="272" y="43"/>
                  </a:lnTo>
                  <a:lnTo>
                    <a:pt x="261" y="25"/>
                  </a:lnTo>
                  <a:lnTo>
                    <a:pt x="249" y="14"/>
                  </a:lnTo>
                  <a:lnTo>
                    <a:pt x="240" y="0"/>
                  </a:lnTo>
                  <a:lnTo>
                    <a:pt x="229" y="5"/>
                  </a:lnTo>
                  <a:lnTo>
                    <a:pt x="225" y="7"/>
                  </a:lnTo>
                  <a:lnTo>
                    <a:pt x="220" y="9"/>
                  </a:lnTo>
                  <a:lnTo>
                    <a:pt x="218" y="12"/>
                  </a:lnTo>
                  <a:lnTo>
                    <a:pt x="216" y="14"/>
                  </a:lnTo>
                  <a:lnTo>
                    <a:pt x="213" y="16"/>
                  </a:lnTo>
                  <a:lnTo>
                    <a:pt x="211" y="21"/>
                  </a:lnTo>
                  <a:lnTo>
                    <a:pt x="209" y="23"/>
                  </a:lnTo>
                  <a:lnTo>
                    <a:pt x="204" y="27"/>
                  </a:lnTo>
                  <a:lnTo>
                    <a:pt x="200" y="30"/>
                  </a:lnTo>
                  <a:lnTo>
                    <a:pt x="198" y="27"/>
                  </a:lnTo>
                  <a:lnTo>
                    <a:pt x="193" y="25"/>
                  </a:lnTo>
                  <a:lnTo>
                    <a:pt x="193" y="25"/>
                  </a:lnTo>
                  <a:lnTo>
                    <a:pt x="191" y="23"/>
                  </a:lnTo>
                  <a:lnTo>
                    <a:pt x="23" y="23"/>
                  </a:lnTo>
                  <a:lnTo>
                    <a:pt x="23" y="54"/>
                  </a:lnTo>
                  <a:lnTo>
                    <a:pt x="0" y="54"/>
                  </a:lnTo>
                  <a:lnTo>
                    <a:pt x="0" y="70"/>
                  </a:lnTo>
                  <a:lnTo>
                    <a:pt x="254" y="18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08" name="Freeform 320"/>
            <p:cNvSpPr>
              <a:spLocks/>
            </p:cNvSpPr>
            <p:nvPr/>
          </p:nvSpPr>
          <p:spPr bwMode="auto">
            <a:xfrm>
              <a:off x="4829175" y="2679700"/>
              <a:ext cx="463550" cy="285750"/>
            </a:xfrm>
            <a:custGeom>
              <a:avLst/>
              <a:gdLst>
                <a:gd name="T0" fmla="*/ 254 w 292"/>
                <a:gd name="T1" fmla="*/ 180 h 180"/>
                <a:gd name="T2" fmla="*/ 254 w 292"/>
                <a:gd name="T3" fmla="*/ 171 h 180"/>
                <a:gd name="T4" fmla="*/ 256 w 292"/>
                <a:gd name="T5" fmla="*/ 155 h 180"/>
                <a:gd name="T6" fmla="*/ 256 w 292"/>
                <a:gd name="T7" fmla="*/ 144 h 180"/>
                <a:gd name="T8" fmla="*/ 258 w 292"/>
                <a:gd name="T9" fmla="*/ 133 h 180"/>
                <a:gd name="T10" fmla="*/ 258 w 292"/>
                <a:gd name="T11" fmla="*/ 128 h 180"/>
                <a:gd name="T12" fmla="*/ 261 w 292"/>
                <a:gd name="T13" fmla="*/ 124 h 180"/>
                <a:gd name="T14" fmla="*/ 263 w 292"/>
                <a:gd name="T15" fmla="*/ 121 h 180"/>
                <a:gd name="T16" fmla="*/ 267 w 292"/>
                <a:gd name="T17" fmla="*/ 119 h 180"/>
                <a:gd name="T18" fmla="*/ 272 w 292"/>
                <a:gd name="T19" fmla="*/ 117 h 180"/>
                <a:gd name="T20" fmla="*/ 276 w 292"/>
                <a:gd name="T21" fmla="*/ 115 h 180"/>
                <a:gd name="T22" fmla="*/ 281 w 292"/>
                <a:gd name="T23" fmla="*/ 110 h 180"/>
                <a:gd name="T24" fmla="*/ 287 w 292"/>
                <a:gd name="T25" fmla="*/ 108 h 180"/>
                <a:gd name="T26" fmla="*/ 292 w 292"/>
                <a:gd name="T27" fmla="*/ 103 h 180"/>
                <a:gd name="T28" fmla="*/ 290 w 292"/>
                <a:gd name="T29" fmla="*/ 101 h 180"/>
                <a:gd name="T30" fmla="*/ 287 w 292"/>
                <a:gd name="T31" fmla="*/ 97 h 180"/>
                <a:gd name="T32" fmla="*/ 283 w 292"/>
                <a:gd name="T33" fmla="*/ 90 h 180"/>
                <a:gd name="T34" fmla="*/ 281 w 292"/>
                <a:gd name="T35" fmla="*/ 77 h 180"/>
                <a:gd name="T36" fmla="*/ 278 w 292"/>
                <a:gd name="T37" fmla="*/ 61 h 180"/>
                <a:gd name="T38" fmla="*/ 272 w 292"/>
                <a:gd name="T39" fmla="*/ 43 h 180"/>
                <a:gd name="T40" fmla="*/ 261 w 292"/>
                <a:gd name="T41" fmla="*/ 25 h 180"/>
                <a:gd name="T42" fmla="*/ 249 w 292"/>
                <a:gd name="T43" fmla="*/ 14 h 180"/>
                <a:gd name="T44" fmla="*/ 240 w 292"/>
                <a:gd name="T45" fmla="*/ 0 h 180"/>
                <a:gd name="T46" fmla="*/ 229 w 292"/>
                <a:gd name="T47" fmla="*/ 5 h 180"/>
                <a:gd name="T48" fmla="*/ 225 w 292"/>
                <a:gd name="T49" fmla="*/ 7 h 180"/>
                <a:gd name="T50" fmla="*/ 220 w 292"/>
                <a:gd name="T51" fmla="*/ 9 h 180"/>
                <a:gd name="T52" fmla="*/ 218 w 292"/>
                <a:gd name="T53" fmla="*/ 12 h 180"/>
                <a:gd name="T54" fmla="*/ 216 w 292"/>
                <a:gd name="T55" fmla="*/ 14 h 180"/>
                <a:gd name="T56" fmla="*/ 213 w 292"/>
                <a:gd name="T57" fmla="*/ 16 h 180"/>
                <a:gd name="T58" fmla="*/ 211 w 292"/>
                <a:gd name="T59" fmla="*/ 21 h 180"/>
                <a:gd name="T60" fmla="*/ 209 w 292"/>
                <a:gd name="T61" fmla="*/ 23 h 180"/>
                <a:gd name="T62" fmla="*/ 204 w 292"/>
                <a:gd name="T63" fmla="*/ 27 h 180"/>
                <a:gd name="T64" fmla="*/ 200 w 292"/>
                <a:gd name="T65" fmla="*/ 30 h 180"/>
                <a:gd name="T66" fmla="*/ 198 w 292"/>
                <a:gd name="T67" fmla="*/ 27 h 180"/>
                <a:gd name="T68" fmla="*/ 193 w 292"/>
                <a:gd name="T69" fmla="*/ 25 h 180"/>
                <a:gd name="T70" fmla="*/ 193 w 292"/>
                <a:gd name="T71" fmla="*/ 25 h 180"/>
                <a:gd name="T72" fmla="*/ 191 w 292"/>
                <a:gd name="T73" fmla="*/ 23 h 180"/>
                <a:gd name="T74" fmla="*/ 23 w 292"/>
                <a:gd name="T75" fmla="*/ 23 h 180"/>
                <a:gd name="T76" fmla="*/ 23 w 292"/>
                <a:gd name="T77" fmla="*/ 54 h 180"/>
                <a:gd name="T78" fmla="*/ 0 w 292"/>
                <a:gd name="T79" fmla="*/ 54 h 180"/>
                <a:gd name="T80" fmla="*/ 0 w 292"/>
                <a:gd name="T81" fmla="*/ 7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2" h="180">
                  <a:moveTo>
                    <a:pt x="254" y="180"/>
                  </a:moveTo>
                  <a:lnTo>
                    <a:pt x="254" y="171"/>
                  </a:lnTo>
                  <a:lnTo>
                    <a:pt x="256" y="155"/>
                  </a:lnTo>
                  <a:lnTo>
                    <a:pt x="256" y="144"/>
                  </a:lnTo>
                  <a:lnTo>
                    <a:pt x="258" y="133"/>
                  </a:lnTo>
                  <a:lnTo>
                    <a:pt x="258" y="128"/>
                  </a:lnTo>
                  <a:lnTo>
                    <a:pt x="261" y="124"/>
                  </a:lnTo>
                  <a:lnTo>
                    <a:pt x="263" y="121"/>
                  </a:lnTo>
                  <a:lnTo>
                    <a:pt x="267" y="119"/>
                  </a:lnTo>
                  <a:lnTo>
                    <a:pt x="272" y="117"/>
                  </a:lnTo>
                  <a:lnTo>
                    <a:pt x="276" y="115"/>
                  </a:lnTo>
                  <a:lnTo>
                    <a:pt x="281" y="110"/>
                  </a:lnTo>
                  <a:lnTo>
                    <a:pt x="287" y="108"/>
                  </a:lnTo>
                  <a:lnTo>
                    <a:pt x="292" y="103"/>
                  </a:lnTo>
                  <a:lnTo>
                    <a:pt x="290" y="101"/>
                  </a:lnTo>
                  <a:lnTo>
                    <a:pt x="287" y="97"/>
                  </a:lnTo>
                  <a:lnTo>
                    <a:pt x="283" y="90"/>
                  </a:lnTo>
                  <a:lnTo>
                    <a:pt x="281" y="77"/>
                  </a:lnTo>
                  <a:lnTo>
                    <a:pt x="278" y="61"/>
                  </a:lnTo>
                  <a:lnTo>
                    <a:pt x="272" y="43"/>
                  </a:lnTo>
                  <a:lnTo>
                    <a:pt x="261" y="25"/>
                  </a:lnTo>
                  <a:lnTo>
                    <a:pt x="249" y="14"/>
                  </a:lnTo>
                  <a:lnTo>
                    <a:pt x="240" y="0"/>
                  </a:lnTo>
                  <a:lnTo>
                    <a:pt x="229" y="5"/>
                  </a:lnTo>
                  <a:lnTo>
                    <a:pt x="225" y="7"/>
                  </a:lnTo>
                  <a:lnTo>
                    <a:pt x="220" y="9"/>
                  </a:lnTo>
                  <a:lnTo>
                    <a:pt x="218" y="12"/>
                  </a:lnTo>
                  <a:lnTo>
                    <a:pt x="216" y="14"/>
                  </a:lnTo>
                  <a:lnTo>
                    <a:pt x="213" y="16"/>
                  </a:lnTo>
                  <a:lnTo>
                    <a:pt x="211" y="21"/>
                  </a:lnTo>
                  <a:lnTo>
                    <a:pt x="209" y="23"/>
                  </a:lnTo>
                  <a:lnTo>
                    <a:pt x="204" y="27"/>
                  </a:lnTo>
                  <a:lnTo>
                    <a:pt x="200" y="30"/>
                  </a:lnTo>
                  <a:lnTo>
                    <a:pt x="198" y="27"/>
                  </a:lnTo>
                  <a:lnTo>
                    <a:pt x="193" y="25"/>
                  </a:lnTo>
                  <a:lnTo>
                    <a:pt x="193" y="25"/>
                  </a:lnTo>
                  <a:lnTo>
                    <a:pt x="191" y="23"/>
                  </a:lnTo>
                  <a:lnTo>
                    <a:pt x="23" y="23"/>
                  </a:lnTo>
                  <a:lnTo>
                    <a:pt x="23" y="54"/>
                  </a:lnTo>
                  <a:lnTo>
                    <a:pt x="0" y="54"/>
                  </a:lnTo>
                  <a:lnTo>
                    <a:pt x="0" y="7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09" name="Freeform 321"/>
            <p:cNvSpPr>
              <a:spLocks/>
            </p:cNvSpPr>
            <p:nvPr/>
          </p:nvSpPr>
          <p:spPr bwMode="auto">
            <a:xfrm>
              <a:off x="5129213" y="2965450"/>
              <a:ext cx="103188" cy="323850"/>
            </a:xfrm>
            <a:custGeom>
              <a:avLst/>
              <a:gdLst>
                <a:gd name="T0" fmla="*/ 15 w 65"/>
                <a:gd name="T1" fmla="*/ 204 h 204"/>
                <a:gd name="T2" fmla="*/ 24 w 65"/>
                <a:gd name="T3" fmla="*/ 201 h 204"/>
                <a:gd name="T4" fmla="*/ 31 w 65"/>
                <a:gd name="T5" fmla="*/ 199 h 204"/>
                <a:gd name="T6" fmla="*/ 38 w 65"/>
                <a:gd name="T7" fmla="*/ 199 h 204"/>
                <a:gd name="T8" fmla="*/ 45 w 65"/>
                <a:gd name="T9" fmla="*/ 199 h 204"/>
                <a:gd name="T10" fmla="*/ 54 w 65"/>
                <a:gd name="T11" fmla="*/ 201 h 204"/>
                <a:gd name="T12" fmla="*/ 51 w 65"/>
                <a:gd name="T13" fmla="*/ 195 h 204"/>
                <a:gd name="T14" fmla="*/ 51 w 65"/>
                <a:gd name="T15" fmla="*/ 188 h 204"/>
                <a:gd name="T16" fmla="*/ 49 w 65"/>
                <a:gd name="T17" fmla="*/ 181 h 204"/>
                <a:gd name="T18" fmla="*/ 47 w 65"/>
                <a:gd name="T19" fmla="*/ 179 h 204"/>
                <a:gd name="T20" fmla="*/ 45 w 65"/>
                <a:gd name="T21" fmla="*/ 175 h 204"/>
                <a:gd name="T22" fmla="*/ 40 w 65"/>
                <a:gd name="T23" fmla="*/ 170 h 204"/>
                <a:gd name="T24" fmla="*/ 36 w 65"/>
                <a:gd name="T25" fmla="*/ 166 h 204"/>
                <a:gd name="T26" fmla="*/ 33 w 65"/>
                <a:gd name="T27" fmla="*/ 159 h 204"/>
                <a:gd name="T28" fmla="*/ 29 w 65"/>
                <a:gd name="T29" fmla="*/ 157 h 204"/>
                <a:gd name="T30" fmla="*/ 24 w 65"/>
                <a:gd name="T31" fmla="*/ 152 h 204"/>
                <a:gd name="T32" fmla="*/ 22 w 65"/>
                <a:gd name="T33" fmla="*/ 150 h 204"/>
                <a:gd name="T34" fmla="*/ 22 w 65"/>
                <a:gd name="T35" fmla="*/ 150 h 204"/>
                <a:gd name="T36" fmla="*/ 20 w 65"/>
                <a:gd name="T37" fmla="*/ 148 h 204"/>
                <a:gd name="T38" fmla="*/ 18 w 65"/>
                <a:gd name="T39" fmla="*/ 145 h 204"/>
                <a:gd name="T40" fmla="*/ 13 w 65"/>
                <a:gd name="T41" fmla="*/ 141 h 204"/>
                <a:gd name="T42" fmla="*/ 9 w 65"/>
                <a:gd name="T43" fmla="*/ 136 h 204"/>
                <a:gd name="T44" fmla="*/ 7 w 65"/>
                <a:gd name="T45" fmla="*/ 132 h 204"/>
                <a:gd name="T46" fmla="*/ 2 w 65"/>
                <a:gd name="T47" fmla="*/ 127 h 204"/>
                <a:gd name="T48" fmla="*/ 0 w 65"/>
                <a:gd name="T49" fmla="*/ 125 h 204"/>
                <a:gd name="T50" fmla="*/ 0 w 65"/>
                <a:gd name="T51" fmla="*/ 121 h 204"/>
                <a:gd name="T52" fmla="*/ 2 w 65"/>
                <a:gd name="T53" fmla="*/ 119 h 204"/>
                <a:gd name="T54" fmla="*/ 7 w 65"/>
                <a:gd name="T55" fmla="*/ 116 h 204"/>
                <a:gd name="T56" fmla="*/ 9 w 65"/>
                <a:gd name="T57" fmla="*/ 114 h 204"/>
                <a:gd name="T58" fmla="*/ 13 w 65"/>
                <a:gd name="T59" fmla="*/ 114 h 204"/>
                <a:gd name="T60" fmla="*/ 13 w 65"/>
                <a:gd name="T61" fmla="*/ 114 h 204"/>
                <a:gd name="T62" fmla="*/ 13 w 65"/>
                <a:gd name="T63" fmla="*/ 112 h 204"/>
                <a:gd name="T64" fmla="*/ 15 w 65"/>
                <a:gd name="T65" fmla="*/ 110 h 204"/>
                <a:gd name="T66" fmla="*/ 18 w 65"/>
                <a:gd name="T67" fmla="*/ 103 h 204"/>
                <a:gd name="T68" fmla="*/ 18 w 65"/>
                <a:gd name="T69" fmla="*/ 96 h 204"/>
                <a:gd name="T70" fmla="*/ 20 w 65"/>
                <a:gd name="T71" fmla="*/ 87 h 204"/>
                <a:gd name="T72" fmla="*/ 22 w 65"/>
                <a:gd name="T73" fmla="*/ 78 h 204"/>
                <a:gd name="T74" fmla="*/ 22 w 65"/>
                <a:gd name="T75" fmla="*/ 71 h 204"/>
                <a:gd name="T76" fmla="*/ 24 w 65"/>
                <a:gd name="T77" fmla="*/ 69 h 204"/>
                <a:gd name="T78" fmla="*/ 27 w 65"/>
                <a:gd name="T79" fmla="*/ 67 h 204"/>
                <a:gd name="T80" fmla="*/ 29 w 65"/>
                <a:gd name="T81" fmla="*/ 67 h 204"/>
                <a:gd name="T82" fmla="*/ 31 w 65"/>
                <a:gd name="T83" fmla="*/ 67 h 204"/>
                <a:gd name="T84" fmla="*/ 36 w 65"/>
                <a:gd name="T85" fmla="*/ 65 h 204"/>
                <a:gd name="T86" fmla="*/ 38 w 65"/>
                <a:gd name="T87" fmla="*/ 62 h 204"/>
                <a:gd name="T88" fmla="*/ 42 w 65"/>
                <a:gd name="T89" fmla="*/ 56 h 204"/>
                <a:gd name="T90" fmla="*/ 47 w 65"/>
                <a:gd name="T91" fmla="*/ 51 h 204"/>
                <a:gd name="T92" fmla="*/ 49 w 65"/>
                <a:gd name="T93" fmla="*/ 45 h 204"/>
                <a:gd name="T94" fmla="*/ 54 w 65"/>
                <a:gd name="T95" fmla="*/ 38 h 204"/>
                <a:gd name="T96" fmla="*/ 58 w 65"/>
                <a:gd name="T97" fmla="*/ 29 h 204"/>
                <a:gd name="T98" fmla="*/ 60 w 65"/>
                <a:gd name="T99" fmla="*/ 22 h 204"/>
                <a:gd name="T100" fmla="*/ 63 w 65"/>
                <a:gd name="T101" fmla="*/ 18 h 204"/>
                <a:gd name="T102" fmla="*/ 63 w 65"/>
                <a:gd name="T103" fmla="*/ 13 h 204"/>
                <a:gd name="T104" fmla="*/ 63 w 65"/>
                <a:gd name="T105" fmla="*/ 11 h 204"/>
                <a:gd name="T106" fmla="*/ 65 w 65"/>
                <a:gd name="T107" fmla="*/ 4 h 204"/>
                <a:gd name="T108" fmla="*/ 65 w 65"/>
                <a:gd name="T109" fmla="*/ 0 h 204"/>
                <a:gd name="T110" fmla="*/ 15 w 65"/>
                <a:gd name="T1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5" h="204">
                  <a:moveTo>
                    <a:pt x="15" y="204"/>
                  </a:moveTo>
                  <a:lnTo>
                    <a:pt x="24" y="201"/>
                  </a:lnTo>
                  <a:lnTo>
                    <a:pt x="31" y="199"/>
                  </a:lnTo>
                  <a:lnTo>
                    <a:pt x="38" y="199"/>
                  </a:lnTo>
                  <a:lnTo>
                    <a:pt x="45" y="199"/>
                  </a:lnTo>
                  <a:lnTo>
                    <a:pt x="54" y="201"/>
                  </a:lnTo>
                  <a:lnTo>
                    <a:pt x="51" y="195"/>
                  </a:lnTo>
                  <a:lnTo>
                    <a:pt x="51" y="188"/>
                  </a:lnTo>
                  <a:lnTo>
                    <a:pt x="49" y="181"/>
                  </a:lnTo>
                  <a:lnTo>
                    <a:pt x="47" y="179"/>
                  </a:lnTo>
                  <a:lnTo>
                    <a:pt x="45" y="175"/>
                  </a:lnTo>
                  <a:lnTo>
                    <a:pt x="40" y="170"/>
                  </a:lnTo>
                  <a:lnTo>
                    <a:pt x="36" y="166"/>
                  </a:lnTo>
                  <a:lnTo>
                    <a:pt x="33" y="159"/>
                  </a:lnTo>
                  <a:lnTo>
                    <a:pt x="29" y="157"/>
                  </a:lnTo>
                  <a:lnTo>
                    <a:pt x="24" y="152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0" y="148"/>
                  </a:lnTo>
                  <a:lnTo>
                    <a:pt x="18" y="145"/>
                  </a:lnTo>
                  <a:lnTo>
                    <a:pt x="13" y="141"/>
                  </a:lnTo>
                  <a:lnTo>
                    <a:pt x="9" y="136"/>
                  </a:lnTo>
                  <a:lnTo>
                    <a:pt x="7" y="132"/>
                  </a:lnTo>
                  <a:lnTo>
                    <a:pt x="2" y="127"/>
                  </a:lnTo>
                  <a:lnTo>
                    <a:pt x="0" y="125"/>
                  </a:lnTo>
                  <a:lnTo>
                    <a:pt x="0" y="121"/>
                  </a:lnTo>
                  <a:lnTo>
                    <a:pt x="2" y="119"/>
                  </a:lnTo>
                  <a:lnTo>
                    <a:pt x="7" y="116"/>
                  </a:lnTo>
                  <a:lnTo>
                    <a:pt x="9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2"/>
                  </a:lnTo>
                  <a:lnTo>
                    <a:pt x="15" y="110"/>
                  </a:lnTo>
                  <a:lnTo>
                    <a:pt x="18" y="103"/>
                  </a:lnTo>
                  <a:lnTo>
                    <a:pt x="18" y="96"/>
                  </a:lnTo>
                  <a:lnTo>
                    <a:pt x="20" y="87"/>
                  </a:lnTo>
                  <a:lnTo>
                    <a:pt x="22" y="78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7" y="67"/>
                  </a:lnTo>
                  <a:lnTo>
                    <a:pt x="29" y="67"/>
                  </a:lnTo>
                  <a:lnTo>
                    <a:pt x="31" y="67"/>
                  </a:lnTo>
                  <a:lnTo>
                    <a:pt x="36" y="65"/>
                  </a:lnTo>
                  <a:lnTo>
                    <a:pt x="38" y="62"/>
                  </a:lnTo>
                  <a:lnTo>
                    <a:pt x="42" y="56"/>
                  </a:lnTo>
                  <a:lnTo>
                    <a:pt x="47" y="51"/>
                  </a:lnTo>
                  <a:lnTo>
                    <a:pt x="49" y="45"/>
                  </a:lnTo>
                  <a:lnTo>
                    <a:pt x="54" y="38"/>
                  </a:lnTo>
                  <a:lnTo>
                    <a:pt x="58" y="29"/>
                  </a:lnTo>
                  <a:lnTo>
                    <a:pt x="60" y="22"/>
                  </a:lnTo>
                  <a:lnTo>
                    <a:pt x="63" y="18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15" y="20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10" name="Freeform 322"/>
            <p:cNvSpPr>
              <a:spLocks/>
            </p:cNvSpPr>
            <p:nvPr/>
          </p:nvSpPr>
          <p:spPr bwMode="auto">
            <a:xfrm>
              <a:off x="5129213" y="2965450"/>
              <a:ext cx="103188" cy="323850"/>
            </a:xfrm>
            <a:custGeom>
              <a:avLst/>
              <a:gdLst>
                <a:gd name="T0" fmla="*/ 15 w 65"/>
                <a:gd name="T1" fmla="*/ 204 h 204"/>
                <a:gd name="T2" fmla="*/ 24 w 65"/>
                <a:gd name="T3" fmla="*/ 201 h 204"/>
                <a:gd name="T4" fmla="*/ 31 w 65"/>
                <a:gd name="T5" fmla="*/ 199 h 204"/>
                <a:gd name="T6" fmla="*/ 38 w 65"/>
                <a:gd name="T7" fmla="*/ 199 h 204"/>
                <a:gd name="T8" fmla="*/ 45 w 65"/>
                <a:gd name="T9" fmla="*/ 199 h 204"/>
                <a:gd name="T10" fmla="*/ 54 w 65"/>
                <a:gd name="T11" fmla="*/ 201 h 204"/>
                <a:gd name="T12" fmla="*/ 51 w 65"/>
                <a:gd name="T13" fmla="*/ 195 h 204"/>
                <a:gd name="T14" fmla="*/ 51 w 65"/>
                <a:gd name="T15" fmla="*/ 188 h 204"/>
                <a:gd name="T16" fmla="*/ 49 w 65"/>
                <a:gd name="T17" fmla="*/ 181 h 204"/>
                <a:gd name="T18" fmla="*/ 47 w 65"/>
                <a:gd name="T19" fmla="*/ 179 h 204"/>
                <a:gd name="T20" fmla="*/ 45 w 65"/>
                <a:gd name="T21" fmla="*/ 175 h 204"/>
                <a:gd name="T22" fmla="*/ 40 w 65"/>
                <a:gd name="T23" fmla="*/ 170 h 204"/>
                <a:gd name="T24" fmla="*/ 36 w 65"/>
                <a:gd name="T25" fmla="*/ 166 h 204"/>
                <a:gd name="T26" fmla="*/ 33 w 65"/>
                <a:gd name="T27" fmla="*/ 159 h 204"/>
                <a:gd name="T28" fmla="*/ 29 w 65"/>
                <a:gd name="T29" fmla="*/ 157 h 204"/>
                <a:gd name="T30" fmla="*/ 24 w 65"/>
                <a:gd name="T31" fmla="*/ 152 h 204"/>
                <a:gd name="T32" fmla="*/ 22 w 65"/>
                <a:gd name="T33" fmla="*/ 150 h 204"/>
                <a:gd name="T34" fmla="*/ 22 w 65"/>
                <a:gd name="T35" fmla="*/ 150 h 204"/>
                <a:gd name="T36" fmla="*/ 20 w 65"/>
                <a:gd name="T37" fmla="*/ 148 h 204"/>
                <a:gd name="T38" fmla="*/ 18 w 65"/>
                <a:gd name="T39" fmla="*/ 145 h 204"/>
                <a:gd name="T40" fmla="*/ 13 w 65"/>
                <a:gd name="T41" fmla="*/ 141 h 204"/>
                <a:gd name="T42" fmla="*/ 9 w 65"/>
                <a:gd name="T43" fmla="*/ 136 h 204"/>
                <a:gd name="T44" fmla="*/ 7 w 65"/>
                <a:gd name="T45" fmla="*/ 132 h 204"/>
                <a:gd name="T46" fmla="*/ 2 w 65"/>
                <a:gd name="T47" fmla="*/ 127 h 204"/>
                <a:gd name="T48" fmla="*/ 0 w 65"/>
                <a:gd name="T49" fmla="*/ 125 h 204"/>
                <a:gd name="T50" fmla="*/ 0 w 65"/>
                <a:gd name="T51" fmla="*/ 121 h 204"/>
                <a:gd name="T52" fmla="*/ 2 w 65"/>
                <a:gd name="T53" fmla="*/ 119 h 204"/>
                <a:gd name="T54" fmla="*/ 7 w 65"/>
                <a:gd name="T55" fmla="*/ 116 h 204"/>
                <a:gd name="T56" fmla="*/ 9 w 65"/>
                <a:gd name="T57" fmla="*/ 114 h 204"/>
                <a:gd name="T58" fmla="*/ 13 w 65"/>
                <a:gd name="T59" fmla="*/ 114 h 204"/>
                <a:gd name="T60" fmla="*/ 13 w 65"/>
                <a:gd name="T61" fmla="*/ 114 h 204"/>
                <a:gd name="T62" fmla="*/ 13 w 65"/>
                <a:gd name="T63" fmla="*/ 112 h 204"/>
                <a:gd name="T64" fmla="*/ 15 w 65"/>
                <a:gd name="T65" fmla="*/ 110 h 204"/>
                <a:gd name="T66" fmla="*/ 18 w 65"/>
                <a:gd name="T67" fmla="*/ 103 h 204"/>
                <a:gd name="T68" fmla="*/ 18 w 65"/>
                <a:gd name="T69" fmla="*/ 96 h 204"/>
                <a:gd name="T70" fmla="*/ 20 w 65"/>
                <a:gd name="T71" fmla="*/ 87 h 204"/>
                <a:gd name="T72" fmla="*/ 22 w 65"/>
                <a:gd name="T73" fmla="*/ 78 h 204"/>
                <a:gd name="T74" fmla="*/ 22 w 65"/>
                <a:gd name="T75" fmla="*/ 71 h 204"/>
                <a:gd name="T76" fmla="*/ 24 w 65"/>
                <a:gd name="T77" fmla="*/ 69 h 204"/>
                <a:gd name="T78" fmla="*/ 27 w 65"/>
                <a:gd name="T79" fmla="*/ 67 h 204"/>
                <a:gd name="T80" fmla="*/ 29 w 65"/>
                <a:gd name="T81" fmla="*/ 67 h 204"/>
                <a:gd name="T82" fmla="*/ 31 w 65"/>
                <a:gd name="T83" fmla="*/ 67 h 204"/>
                <a:gd name="T84" fmla="*/ 36 w 65"/>
                <a:gd name="T85" fmla="*/ 65 h 204"/>
                <a:gd name="T86" fmla="*/ 38 w 65"/>
                <a:gd name="T87" fmla="*/ 62 h 204"/>
                <a:gd name="T88" fmla="*/ 42 w 65"/>
                <a:gd name="T89" fmla="*/ 56 h 204"/>
                <a:gd name="T90" fmla="*/ 47 w 65"/>
                <a:gd name="T91" fmla="*/ 51 h 204"/>
                <a:gd name="T92" fmla="*/ 49 w 65"/>
                <a:gd name="T93" fmla="*/ 45 h 204"/>
                <a:gd name="T94" fmla="*/ 54 w 65"/>
                <a:gd name="T95" fmla="*/ 38 h 204"/>
                <a:gd name="T96" fmla="*/ 58 w 65"/>
                <a:gd name="T97" fmla="*/ 29 h 204"/>
                <a:gd name="T98" fmla="*/ 60 w 65"/>
                <a:gd name="T99" fmla="*/ 22 h 204"/>
                <a:gd name="T100" fmla="*/ 63 w 65"/>
                <a:gd name="T101" fmla="*/ 18 h 204"/>
                <a:gd name="T102" fmla="*/ 63 w 65"/>
                <a:gd name="T103" fmla="*/ 13 h 204"/>
                <a:gd name="T104" fmla="*/ 63 w 65"/>
                <a:gd name="T105" fmla="*/ 11 h 204"/>
                <a:gd name="T106" fmla="*/ 65 w 65"/>
                <a:gd name="T107" fmla="*/ 4 h 204"/>
                <a:gd name="T108" fmla="*/ 65 w 65"/>
                <a:gd name="T10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5" h="204">
                  <a:moveTo>
                    <a:pt x="15" y="204"/>
                  </a:moveTo>
                  <a:lnTo>
                    <a:pt x="24" y="201"/>
                  </a:lnTo>
                  <a:lnTo>
                    <a:pt x="31" y="199"/>
                  </a:lnTo>
                  <a:lnTo>
                    <a:pt x="38" y="199"/>
                  </a:lnTo>
                  <a:lnTo>
                    <a:pt x="45" y="199"/>
                  </a:lnTo>
                  <a:lnTo>
                    <a:pt x="54" y="201"/>
                  </a:lnTo>
                  <a:lnTo>
                    <a:pt x="51" y="195"/>
                  </a:lnTo>
                  <a:lnTo>
                    <a:pt x="51" y="188"/>
                  </a:lnTo>
                  <a:lnTo>
                    <a:pt x="49" y="181"/>
                  </a:lnTo>
                  <a:lnTo>
                    <a:pt x="47" y="179"/>
                  </a:lnTo>
                  <a:lnTo>
                    <a:pt x="45" y="175"/>
                  </a:lnTo>
                  <a:lnTo>
                    <a:pt x="40" y="170"/>
                  </a:lnTo>
                  <a:lnTo>
                    <a:pt x="36" y="166"/>
                  </a:lnTo>
                  <a:lnTo>
                    <a:pt x="33" y="159"/>
                  </a:lnTo>
                  <a:lnTo>
                    <a:pt x="29" y="157"/>
                  </a:lnTo>
                  <a:lnTo>
                    <a:pt x="24" y="152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0" y="148"/>
                  </a:lnTo>
                  <a:lnTo>
                    <a:pt x="18" y="145"/>
                  </a:lnTo>
                  <a:lnTo>
                    <a:pt x="13" y="141"/>
                  </a:lnTo>
                  <a:lnTo>
                    <a:pt x="9" y="136"/>
                  </a:lnTo>
                  <a:lnTo>
                    <a:pt x="7" y="132"/>
                  </a:lnTo>
                  <a:lnTo>
                    <a:pt x="2" y="127"/>
                  </a:lnTo>
                  <a:lnTo>
                    <a:pt x="0" y="125"/>
                  </a:lnTo>
                  <a:lnTo>
                    <a:pt x="0" y="121"/>
                  </a:lnTo>
                  <a:lnTo>
                    <a:pt x="2" y="119"/>
                  </a:lnTo>
                  <a:lnTo>
                    <a:pt x="7" y="116"/>
                  </a:lnTo>
                  <a:lnTo>
                    <a:pt x="9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2"/>
                  </a:lnTo>
                  <a:lnTo>
                    <a:pt x="15" y="110"/>
                  </a:lnTo>
                  <a:lnTo>
                    <a:pt x="18" y="103"/>
                  </a:lnTo>
                  <a:lnTo>
                    <a:pt x="18" y="96"/>
                  </a:lnTo>
                  <a:lnTo>
                    <a:pt x="20" y="87"/>
                  </a:lnTo>
                  <a:lnTo>
                    <a:pt x="22" y="78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7" y="67"/>
                  </a:lnTo>
                  <a:lnTo>
                    <a:pt x="29" y="67"/>
                  </a:lnTo>
                  <a:lnTo>
                    <a:pt x="31" y="67"/>
                  </a:lnTo>
                  <a:lnTo>
                    <a:pt x="36" y="65"/>
                  </a:lnTo>
                  <a:lnTo>
                    <a:pt x="38" y="62"/>
                  </a:lnTo>
                  <a:lnTo>
                    <a:pt x="42" y="56"/>
                  </a:lnTo>
                  <a:lnTo>
                    <a:pt x="47" y="51"/>
                  </a:lnTo>
                  <a:lnTo>
                    <a:pt x="49" y="45"/>
                  </a:lnTo>
                  <a:lnTo>
                    <a:pt x="54" y="38"/>
                  </a:lnTo>
                  <a:lnTo>
                    <a:pt x="58" y="29"/>
                  </a:lnTo>
                  <a:lnTo>
                    <a:pt x="60" y="22"/>
                  </a:lnTo>
                  <a:lnTo>
                    <a:pt x="63" y="18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5" y="4"/>
                  </a:lnTo>
                  <a:lnTo>
                    <a:pt x="65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11" name="Rectangle 323"/>
            <p:cNvSpPr>
              <a:spLocks noChangeArrowheads="1"/>
            </p:cNvSpPr>
            <p:nvPr/>
          </p:nvSpPr>
          <p:spPr bwMode="auto">
            <a:xfrm>
              <a:off x="3783013" y="2527300"/>
              <a:ext cx="1588" cy="1588"/>
            </a:xfrm>
            <a:prstGeom prst="rect">
              <a:avLst/>
            </a:pr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12" name="Freeform 324"/>
            <p:cNvSpPr>
              <a:spLocks/>
            </p:cNvSpPr>
            <p:nvPr/>
          </p:nvSpPr>
          <p:spPr bwMode="auto">
            <a:xfrm>
              <a:off x="3783013" y="25273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13" name="Freeform 325"/>
            <p:cNvSpPr>
              <a:spLocks/>
            </p:cNvSpPr>
            <p:nvPr/>
          </p:nvSpPr>
          <p:spPr bwMode="auto">
            <a:xfrm>
              <a:off x="4495800" y="2670175"/>
              <a:ext cx="338138" cy="522288"/>
            </a:xfrm>
            <a:custGeom>
              <a:avLst/>
              <a:gdLst>
                <a:gd name="T0" fmla="*/ 36 w 213"/>
                <a:gd name="T1" fmla="*/ 246 h 329"/>
                <a:gd name="T2" fmla="*/ 42 w 213"/>
                <a:gd name="T3" fmla="*/ 262 h 329"/>
                <a:gd name="T4" fmla="*/ 44 w 213"/>
                <a:gd name="T5" fmla="*/ 273 h 329"/>
                <a:gd name="T6" fmla="*/ 44 w 213"/>
                <a:gd name="T7" fmla="*/ 275 h 329"/>
                <a:gd name="T8" fmla="*/ 40 w 213"/>
                <a:gd name="T9" fmla="*/ 273 h 329"/>
                <a:gd name="T10" fmla="*/ 31 w 213"/>
                <a:gd name="T11" fmla="*/ 271 h 329"/>
                <a:gd name="T12" fmla="*/ 24 w 213"/>
                <a:gd name="T13" fmla="*/ 273 h 329"/>
                <a:gd name="T14" fmla="*/ 20 w 213"/>
                <a:gd name="T15" fmla="*/ 278 h 329"/>
                <a:gd name="T16" fmla="*/ 22 w 213"/>
                <a:gd name="T17" fmla="*/ 287 h 329"/>
                <a:gd name="T18" fmla="*/ 27 w 213"/>
                <a:gd name="T19" fmla="*/ 291 h 329"/>
                <a:gd name="T20" fmla="*/ 33 w 213"/>
                <a:gd name="T21" fmla="*/ 298 h 329"/>
                <a:gd name="T22" fmla="*/ 36 w 213"/>
                <a:gd name="T23" fmla="*/ 311 h 329"/>
                <a:gd name="T24" fmla="*/ 38 w 213"/>
                <a:gd name="T25" fmla="*/ 320 h 329"/>
                <a:gd name="T26" fmla="*/ 38 w 213"/>
                <a:gd name="T27" fmla="*/ 329 h 329"/>
                <a:gd name="T28" fmla="*/ 65 w 213"/>
                <a:gd name="T29" fmla="*/ 327 h 329"/>
                <a:gd name="T30" fmla="*/ 94 w 213"/>
                <a:gd name="T31" fmla="*/ 320 h 329"/>
                <a:gd name="T32" fmla="*/ 112 w 213"/>
                <a:gd name="T33" fmla="*/ 307 h 329"/>
                <a:gd name="T34" fmla="*/ 118 w 213"/>
                <a:gd name="T35" fmla="*/ 305 h 329"/>
                <a:gd name="T36" fmla="*/ 123 w 213"/>
                <a:gd name="T37" fmla="*/ 302 h 329"/>
                <a:gd name="T38" fmla="*/ 130 w 213"/>
                <a:gd name="T39" fmla="*/ 300 h 329"/>
                <a:gd name="T40" fmla="*/ 141 w 213"/>
                <a:gd name="T41" fmla="*/ 289 h 329"/>
                <a:gd name="T42" fmla="*/ 168 w 213"/>
                <a:gd name="T43" fmla="*/ 262 h 329"/>
                <a:gd name="T44" fmla="*/ 186 w 213"/>
                <a:gd name="T45" fmla="*/ 253 h 329"/>
                <a:gd name="T46" fmla="*/ 170 w 213"/>
                <a:gd name="T47" fmla="*/ 213 h 329"/>
                <a:gd name="T48" fmla="*/ 170 w 213"/>
                <a:gd name="T49" fmla="*/ 201 h 329"/>
                <a:gd name="T50" fmla="*/ 175 w 213"/>
                <a:gd name="T51" fmla="*/ 192 h 329"/>
                <a:gd name="T52" fmla="*/ 181 w 213"/>
                <a:gd name="T53" fmla="*/ 177 h 329"/>
                <a:gd name="T54" fmla="*/ 188 w 213"/>
                <a:gd name="T55" fmla="*/ 166 h 329"/>
                <a:gd name="T56" fmla="*/ 199 w 213"/>
                <a:gd name="T57" fmla="*/ 161 h 329"/>
                <a:gd name="T58" fmla="*/ 210 w 213"/>
                <a:gd name="T59" fmla="*/ 159 h 329"/>
                <a:gd name="T60" fmla="*/ 213 w 213"/>
                <a:gd name="T61" fmla="*/ 159 h 329"/>
                <a:gd name="T62" fmla="*/ 188 w 213"/>
                <a:gd name="T63" fmla="*/ 65 h 329"/>
                <a:gd name="T64" fmla="*/ 130 w 213"/>
                <a:gd name="T65" fmla="*/ 38 h 329"/>
                <a:gd name="T66" fmla="*/ 76 w 213"/>
                <a:gd name="T67" fmla="*/ 11 h 329"/>
                <a:gd name="T68" fmla="*/ 51 w 213"/>
                <a:gd name="T69" fmla="*/ 0 h 329"/>
                <a:gd name="T70" fmla="*/ 40 w 213"/>
                <a:gd name="T71" fmla="*/ 0 h 329"/>
                <a:gd name="T72" fmla="*/ 40 w 213"/>
                <a:gd name="T73" fmla="*/ 22 h 329"/>
                <a:gd name="T74" fmla="*/ 44 w 213"/>
                <a:gd name="T75" fmla="*/ 42 h 329"/>
                <a:gd name="T76" fmla="*/ 47 w 213"/>
                <a:gd name="T77" fmla="*/ 56 h 329"/>
                <a:gd name="T78" fmla="*/ 44 w 213"/>
                <a:gd name="T79" fmla="*/ 80 h 329"/>
                <a:gd name="T80" fmla="*/ 44 w 213"/>
                <a:gd name="T81" fmla="*/ 101 h 329"/>
                <a:gd name="T82" fmla="*/ 44 w 213"/>
                <a:gd name="T83" fmla="*/ 139 h 329"/>
                <a:gd name="T84" fmla="*/ 38 w 213"/>
                <a:gd name="T85" fmla="*/ 145 h 329"/>
                <a:gd name="T86" fmla="*/ 20 w 213"/>
                <a:gd name="T87" fmla="*/ 159 h 329"/>
                <a:gd name="T88" fmla="*/ 4 w 213"/>
                <a:gd name="T89" fmla="*/ 186 h 329"/>
                <a:gd name="T90" fmla="*/ 6 w 213"/>
                <a:gd name="T91" fmla="*/ 201 h 329"/>
                <a:gd name="T92" fmla="*/ 18 w 213"/>
                <a:gd name="T93" fmla="*/ 213 h 329"/>
                <a:gd name="T94" fmla="*/ 24 w 213"/>
                <a:gd name="T95" fmla="*/ 224 h 329"/>
                <a:gd name="T96" fmla="*/ 31 w 213"/>
                <a:gd name="T97" fmla="*/ 237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3" h="329">
                  <a:moveTo>
                    <a:pt x="33" y="244"/>
                  </a:moveTo>
                  <a:lnTo>
                    <a:pt x="36" y="246"/>
                  </a:lnTo>
                  <a:lnTo>
                    <a:pt x="38" y="255"/>
                  </a:lnTo>
                  <a:lnTo>
                    <a:pt x="42" y="262"/>
                  </a:lnTo>
                  <a:lnTo>
                    <a:pt x="44" y="269"/>
                  </a:lnTo>
                  <a:lnTo>
                    <a:pt x="44" y="273"/>
                  </a:lnTo>
                  <a:lnTo>
                    <a:pt x="44" y="275"/>
                  </a:lnTo>
                  <a:lnTo>
                    <a:pt x="44" y="275"/>
                  </a:lnTo>
                  <a:lnTo>
                    <a:pt x="42" y="273"/>
                  </a:lnTo>
                  <a:lnTo>
                    <a:pt x="40" y="273"/>
                  </a:lnTo>
                  <a:lnTo>
                    <a:pt x="36" y="271"/>
                  </a:lnTo>
                  <a:lnTo>
                    <a:pt x="31" y="271"/>
                  </a:lnTo>
                  <a:lnTo>
                    <a:pt x="27" y="271"/>
                  </a:lnTo>
                  <a:lnTo>
                    <a:pt x="24" y="273"/>
                  </a:lnTo>
                  <a:lnTo>
                    <a:pt x="22" y="275"/>
                  </a:lnTo>
                  <a:lnTo>
                    <a:pt x="20" y="278"/>
                  </a:lnTo>
                  <a:lnTo>
                    <a:pt x="20" y="284"/>
                  </a:lnTo>
                  <a:lnTo>
                    <a:pt x="22" y="287"/>
                  </a:lnTo>
                  <a:lnTo>
                    <a:pt x="24" y="289"/>
                  </a:lnTo>
                  <a:lnTo>
                    <a:pt x="27" y="291"/>
                  </a:lnTo>
                  <a:lnTo>
                    <a:pt x="31" y="293"/>
                  </a:lnTo>
                  <a:lnTo>
                    <a:pt x="33" y="298"/>
                  </a:lnTo>
                  <a:lnTo>
                    <a:pt x="36" y="305"/>
                  </a:lnTo>
                  <a:lnTo>
                    <a:pt x="36" y="311"/>
                  </a:lnTo>
                  <a:lnTo>
                    <a:pt x="38" y="318"/>
                  </a:lnTo>
                  <a:lnTo>
                    <a:pt x="38" y="320"/>
                  </a:lnTo>
                  <a:lnTo>
                    <a:pt x="38" y="325"/>
                  </a:lnTo>
                  <a:lnTo>
                    <a:pt x="38" y="329"/>
                  </a:lnTo>
                  <a:lnTo>
                    <a:pt x="51" y="327"/>
                  </a:lnTo>
                  <a:lnTo>
                    <a:pt x="65" y="327"/>
                  </a:lnTo>
                  <a:lnTo>
                    <a:pt x="83" y="325"/>
                  </a:lnTo>
                  <a:lnTo>
                    <a:pt x="94" y="320"/>
                  </a:lnTo>
                  <a:lnTo>
                    <a:pt x="107" y="311"/>
                  </a:lnTo>
                  <a:lnTo>
                    <a:pt x="112" y="307"/>
                  </a:lnTo>
                  <a:lnTo>
                    <a:pt x="116" y="305"/>
                  </a:lnTo>
                  <a:lnTo>
                    <a:pt x="118" y="305"/>
                  </a:lnTo>
                  <a:lnTo>
                    <a:pt x="121" y="305"/>
                  </a:lnTo>
                  <a:lnTo>
                    <a:pt x="123" y="302"/>
                  </a:lnTo>
                  <a:lnTo>
                    <a:pt x="127" y="302"/>
                  </a:lnTo>
                  <a:lnTo>
                    <a:pt x="130" y="300"/>
                  </a:lnTo>
                  <a:lnTo>
                    <a:pt x="134" y="296"/>
                  </a:lnTo>
                  <a:lnTo>
                    <a:pt x="141" y="289"/>
                  </a:lnTo>
                  <a:lnTo>
                    <a:pt x="154" y="273"/>
                  </a:lnTo>
                  <a:lnTo>
                    <a:pt x="168" y="262"/>
                  </a:lnTo>
                  <a:lnTo>
                    <a:pt x="184" y="253"/>
                  </a:lnTo>
                  <a:lnTo>
                    <a:pt x="186" y="253"/>
                  </a:lnTo>
                  <a:lnTo>
                    <a:pt x="177" y="231"/>
                  </a:lnTo>
                  <a:lnTo>
                    <a:pt x="170" y="213"/>
                  </a:lnTo>
                  <a:lnTo>
                    <a:pt x="170" y="206"/>
                  </a:lnTo>
                  <a:lnTo>
                    <a:pt x="170" y="201"/>
                  </a:lnTo>
                  <a:lnTo>
                    <a:pt x="172" y="197"/>
                  </a:lnTo>
                  <a:lnTo>
                    <a:pt x="175" y="192"/>
                  </a:lnTo>
                  <a:lnTo>
                    <a:pt x="179" y="186"/>
                  </a:lnTo>
                  <a:lnTo>
                    <a:pt x="181" y="177"/>
                  </a:lnTo>
                  <a:lnTo>
                    <a:pt x="184" y="170"/>
                  </a:lnTo>
                  <a:lnTo>
                    <a:pt x="188" y="166"/>
                  </a:lnTo>
                  <a:lnTo>
                    <a:pt x="195" y="163"/>
                  </a:lnTo>
                  <a:lnTo>
                    <a:pt x="199" y="161"/>
                  </a:lnTo>
                  <a:lnTo>
                    <a:pt x="204" y="159"/>
                  </a:lnTo>
                  <a:lnTo>
                    <a:pt x="210" y="159"/>
                  </a:lnTo>
                  <a:lnTo>
                    <a:pt x="213" y="159"/>
                  </a:lnTo>
                  <a:lnTo>
                    <a:pt x="213" y="159"/>
                  </a:lnTo>
                  <a:lnTo>
                    <a:pt x="210" y="76"/>
                  </a:lnTo>
                  <a:lnTo>
                    <a:pt x="188" y="65"/>
                  </a:lnTo>
                  <a:lnTo>
                    <a:pt x="159" y="51"/>
                  </a:lnTo>
                  <a:lnTo>
                    <a:pt x="130" y="38"/>
                  </a:lnTo>
                  <a:lnTo>
                    <a:pt x="101" y="22"/>
                  </a:lnTo>
                  <a:lnTo>
                    <a:pt x="76" y="11"/>
                  </a:lnTo>
                  <a:lnTo>
                    <a:pt x="58" y="4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40" y="11"/>
                  </a:lnTo>
                  <a:lnTo>
                    <a:pt x="40" y="22"/>
                  </a:lnTo>
                  <a:lnTo>
                    <a:pt x="42" y="31"/>
                  </a:lnTo>
                  <a:lnTo>
                    <a:pt x="44" y="42"/>
                  </a:lnTo>
                  <a:lnTo>
                    <a:pt x="47" y="49"/>
                  </a:lnTo>
                  <a:lnTo>
                    <a:pt x="47" y="56"/>
                  </a:lnTo>
                  <a:lnTo>
                    <a:pt x="44" y="67"/>
                  </a:lnTo>
                  <a:lnTo>
                    <a:pt x="44" y="80"/>
                  </a:lnTo>
                  <a:lnTo>
                    <a:pt x="44" y="89"/>
                  </a:lnTo>
                  <a:lnTo>
                    <a:pt x="44" y="101"/>
                  </a:lnTo>
                  <a:lnTo>
                    <a:pt x="44" y="123"/>
                  </a:lnTo>
                  <a:lnTo>
                    <a:pt x="44" y="139"/>
                  </a:lnTo>
                  <a:lnTo>
                    <a:pt x="42" y="143"/>
                  </a:lnTo>
                  <a:lnTo>
                    <a:pt x="38" y="145"/>
                  </a:lnTo>
                  <a:lnTo>
                    <a:pt x="29" y="148"/>
                  </a:lnTo>
                  <a:lnTo>
                    <a:pt x="20" y="159"/>
                  </a:lnTo>
                  <a:lnTo>
                    <a:pt x="11" y="174"/>
                  </a:lnTo>
                  <a:lnTo>
                    <a:pt x="4" y="186"/>
                  </a:lnTo>
                  <a:lnTo>
                    <a:pt x="0" y="195"/>
                  </a:lnTo>
                  <a:lnTo>
                    <a:pt x="6" y="201"/>
                  </a:lnTo>
                  <a:lnTo>
                    <a:pt x="13" y="208"/>
                  </a:lnTo>
                  <a:lnTo>
                    <a:pt x="18" y="213"/>
                  </a:lnTo>
                  <a:lnTo>
                    <a:pt x="22" y="219"/>
                  </a:lnTo>
                  <a:lnTo>
                    <a:pt x="24" y="224"/>
                  </a:lnTo>
                  <a:lnTo>
                    <a:pt x="29" y="231"/>
                  </a:lnTo>
                  <a:lnTo>
                    <a:pt x="31" y="237"/>
                  </a:lnTo>
                  <a:lnTo>
                    <a:pt x="33" y="24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14" name="Freeform 326"/>
            <p:cNvSpPr>
              <a:spLocks/>
            </p:cNvSpPr>
            <p:nvPr/>
          </p:nvSpPr>
          <p:spPr bwMode="auto">
            <a:xfrm>
              <a:off x="4495800" y="2670175"/>
              <a:ext cx="338138" cy="522288"/>
            </a:xfrm>
            <a:custGeom>
              <a:avLst/>
              <a:gdLst>
                <a:gd name="T0" fmla="*/ 36 w 213"/>
                <a:gd name="T1" fmla="*/ 246 h 329"/>
                <a:gd name="T2" fmla="*/ 42 w 213"/>
                <a:gd name="T3" fmla="*/ 262 h 329"/>
                <a:gd name="T4" fmla="*/ 44 w 213"/>
                <a:gd name="T5" fmla="*/ 273 h 329"/>
                <a:gd name="T6" fmla="*/ 44 w 213"/>
                <a:gd name="T7" fmla="*/ 275 h 329"/>
                <a:gd name="T8" fmla="*/ 40 w 213"/>
                <a:gd name="T9" fmla="*/ 273 h 329"/>
                <a:gd name="T10" fmla="*/ 31 w 213"/>
                <a:gd name="T11" fmla="*/ 271 h 329"/>
                <a:gd name="T12" fmla="*/ 24 w 213"/>
                <a:gd name="T13" fmla="*/ 273 h 329"/>
                <a:gd name="T14" fmla="*/ 20 w 213"/>
                <a:gd name="T15" fmla="*/ 278 h 329"/>
                <a:gd name="T16" fmla="*/ 22 w 213"/>
                <a:gd name="T17" fmla="*/ 287 h 329"/>
                <a:gd name="T18" fmla="*/ 27 w 213"/>
                <a:gd name="T19" fmla="*/ 291 h 329"/>
                <a:gd name="T20" fmla="*/ 33 w 213"/>
                <a:gd name="T21" fmla="*/ 298 h 329"/>
                <a:gd name="T22" fmla="*/ 36 w 213"/>
                <a:gd name="T23" fmla="*/ 311 h 329"/>
                <a:gd name="T24" fmla="*/ 38 w 213"/>
                <a:gd name="T25" fmla="*/ 320 h 329"/>
                <a:gd name="T26" fmla="*/ 38 w 213"/>
                <a:gd name="T27" fmla="*/ 329 h 329"/>
                <a:gd name="T28" fmla="*/ 65 w 213"/>
                <a:gd name="T29" fmla="*/ 327 h 329"/>
                <a:gd name="T30" fmla="*/ 94 w 213"/>
                <a:gd name="T31" fmla="*/ 320 h 329"/>
                <a:gd name="T32" fmla="*/ 112 w 213"/>
                <a:gd name="T33" fmla="*/ 307 h 329"/>
                <a:gd name="T34" fmla="*/ 118 w 213"/>
                <a:gd name="T35" fmla="*/ 305 h 329"/>
                <a:gd name="T36" fmla="*/ 123 w 213"/>
                <a:gd name="T37" fmla="*/ 302 h 329"/>
                <a:gd name="T38" fmla="*/ 130 w 213"/>
                <a:gd name="T39" fmla="*/ 300 h 329"/>
                <a:gd name="T40" fmla="*/ 141 w 213"/>
                <a:gd name="T41" fmla="*/ 289 h 329"/>
                <a:gd name="T42" fmla="*/ 168 w 213"/>
                <a:gd name="T43" fmla="*/ 262 h 329"/>
                <a:gd name="T44" fmla="*/ 186 w 213"/>
                <a:gd name="T45" fmla="*/ 253 h 329"/>
                <a:gd name="T46" fmla="*/ 170 w 213"/>
                <a:gd name="T47" fmla="*/ 213 h 329"/>
                <a:gd name="T48" fmla="*/ 170 w 213"/>
                <a:gd name="T49" fmla="*/ 201 h 329"/>
                <a:gd name="T50" fmla="*/ 175 w 213"/>
                <a:gd name="T51" fmla="*/ 192 h 329"/>
                <a:gd name="T52" fmla="*/ 181 w 213"/>
                <a:gd name="T53" fmla="*/ 177 h 329"/>
                <a:gd name="T54" fmla="*/ 188 w 213"/>
                <a:gd name="T55" fmla="*/ 166 h 329"/>
                <a:gd name="T56" fmla="*/ 199 w 213"/>
                <a:gd name="T57" fmla="*/ 161 h 329"/>
                <a:gd name="T58" fmla="*/ 210 w 213"/>
                <a:gd name="T59" fmla="*/ 159 h 329"/>
                <a:gd name="T60" fmla="*/ 213 w 213"/>
                <a:gd name="T61" fmla="*/ 159 h 329"/>
                <a:gd name="T62" fmla="*/ 188 w 213"/>
                <a:gd name="T63" fmla="*/ 65 h 329"/>
                <a:gd name="T64" fmla="*/ 130 w 213"/>
                <a:gd name="T65" fmla="*/ 38 h 329"/>
                <a:gd name="T66" fmla="*/ 76 w 213"/>
                <a:gd name="T67" fmla="*/ 11 h 329"/>
                <a:gd name="T68" fmla="*/ 51 w 213"/>
                <a:gd name="T69" fmla="*/ 0 h 329"/>
                <a:gd name="T70" fmla="*/ 40 w 213"/>
                <a:gd name="T71" fmla="*/ 0 h 329"/>
                <a:gd name="T72" fmla="*/ 40 w 213"/>
                <a:gd name="T73" fmla="*/ 22 h 329"/>
                <a:gd name="T74" fmla="*/ 44 w 213"/>
                <a:gd name="T75" fmla="*/ 42 h 329"/>
                <a:gd name="T76" fmla="*/ 47 w 213"/>
                <a:gd name="T77" fmla="*/ 56 h 329"/>
                <a:gd name="T78" fmla="*/ 44 w 213"/>
                <a:gd name="T79" fmla="*/ 80 h 329"/>
                <a:gd name="T80" fmla="*/ 44 w 213"/>
                <a:gd name="T81" fmla="*/ 101 h 329"/>
                <a:gd name="T82" fmla="*/ 44 w 213"/>
                <a:gd name="T83" fmla="*/ 139 h 329"/>
                <a:gd name="T84" fmla="*/ 38 w 213"/>
                <a:gd name="T85" fmla="*/ 145 h 329"/>
                <a:gd name="T86" fmla="*/ 20 w 213"/>
                <a:gd name="T87" fmla="*/ 159 h 329"/>
                <a:gd name="T88" fmla="*/ 4 w 213"/>
                <a:gd name="T89" fmla="*/ 186 h 329"/>
                <a:gd name="T90" fmla="*/ 6 w 213"/>
                <a:gd name="T91" fmla="*/ 201 h 329"/>
                <a:gd name="T92" fmla="*/ 18 w 213"/>
                <a:gd name="T93" fmla="*/ 213 h 329"/>
                <a:gd name="T94" fmla="*/ 24 w 213"/>
                <a:gd name="T95" fmla="*/ 224 h 329"/>
                <a:gd name="T96" fmla="*/ 31 w 213"/>
                <a:gd name="T97" fmla="*/ 237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3" h="329">
                  <a:moveTo>
                    <a:pt x="33" y="244"/>
                  </a:moveTo>
                  <a:lnTo>
                    <a:pt x="36" y="246"/>
                  </a:lnTo>
                  <a:lnTo>
                    <a:pt x="38" y="255"/>
                  </a:lnTo>
                  <a:lnTo>
                    <a:pt x="42" y="262"/>
                  </a:lnTo>
                  <a:lnTo>
                    <a:pt x="44" y="269"/>
                  </a:lnTo>
                  <a:lnTo>
                    <a:pt x="44" y="273"/>
                  </a:lnTo>
                  <a:lnTo>
                    <a:pt x="44" y="275"/>
                  </a:lnTo>
                  <a:lnTo>
                    <a:pt x="44" y="275"/>
                  </a:lnTo>
                  <a:lnTo>
                    <a:pt x="42" y="273"/>
                  </a:lnTo>
                  <a:lnTo>
                    <a:pt x="40" y="273"/>
                  </a:lnTo>
                  <a:lnTo>
                    <a:pt x="36" y="271"/>
                  </a:lnTo>
                  <a:lnTo>
                    <a:pt x="31" y="271"/>
                  </a:lnTo>
                  <a:lnTo>
                    <a:pt x="27" y="271"/>
                  </a:lnTo>
                  <a:lnTo>
                    <a:pt x="24" y="273"/>
                  </a:lnTo>
                  <a:lnTo>
                    <a:pt x="22" y="275"/>
                  </a:lnTo>
                  <a:lnTo>
                    <a:pt x="20" y="278"/>
                  </a:lnTo>
                  <a:lnTo>
                    <a:pt x="20" y="284"/>
                  </a:lnTo>
                  <a:lnTo>
                    <a:pt x="22" y="287"/>
                  </a:lnTo>
                  <a:lnTo>
                    <a:pt x="24" y="289"/>
                  </a:lnTo>
                  <a:lnTo>
                    <a:pt x="27" y="291"/>
                  </a:lnTo>
                  <a:lnTo>
                    <a:pt x="31" y="293"/>
                  </a:lnTo>
                  <a:lnTo>
                    <a:pt x="33" y="298"/>
                  </a:lnTo>
                  <a:lnTo>
                    <a:pt x="36" y="305"/>
                  </a:lnTo>
                  <a:lnTo>
                    <a:pt x="36" y="311"/>
                  </a:lnTo>
                  <a:lnTo>
                    <a:pt x="38" y="318"/>
                  </a:lnTo>
                  <a:lnTo>
                    <a:pt x="38" y="320"/>
                  </a:lnTo>
                  <a:lnTo>
                    <a:pt x="38" y="325"/>
                  </a:lnTo>
                  <a:lnTo>
                    <a:pt x="38" y="329"/>
                  </a:lnTo>
                  <a:lnTo>
                    <a:pt x="51" y="327"/>
                  </a:lnTo>
                  <a:lnTo>
                    <a:pt x="65" y="327"/>
                  </a:lnTo>
                  <a:lnTo>
                    <a:pt x="83" y="325"/>
                  </a:lnTo>
                  <a:lnTo>
                    <a:pt x="94" y="320"/>
                  </a:lnTo>
                  <a:lnTo>
                    <a:pt x="107" y="311"/>
                  </a:lnTo>
                  <a:lnTo>
                    <a:pt x="112" y="307"/>
                  </a:lnTo>
                  <a:lnTo>
                    <a:pt x="116" y="305"/>
                  </a:lnTo>
                  <a:lnTo>
                    <a:pt x="118" y="305"/>
                  </a:lnTo>
                  <a:lnTo>
                    <a:pt x="121" y="305"/>
                  </a:lnTo>
                  <a:lnTo>
                    <a:pt x="123" y="302"/>
                  </a:lnTo>
                  <a:lnTo>
                    <a:pt x="127" y="302"/>
                  </a:lnTo>
                  <a:lnTo>
                    <a:pt x="130" y="300"/>
                  </a:lnTo>
                  <a:lnTo>
                    <a:pt x="134" y="296"/>
                  </a:lnTo>
                  <a:lnTo>
                    <a:pt x="141" y="289"/>
                  </a:lnTo>
                  <a:lnTo>
                    <a:pt x="154" y="273"/>
                  </a:lnTo>
                  <a:lnTo>
                    <a:pt x="168" y="262"/>
                  </a:lnTo>
                  <a:lnTo>
                    <a:pt x="184" y="253"/>
                  </a:lnTo>
                  <a:lnTo>
                    <a:pt x="186" y="253"/>
                  </a:lnTo>
                  <a:lnTo>
                    <a:pt x="177" y="231"/>
                  </a:lnTo>
                  <a:lnTo>
                    <a:pt x="170" y="213"/>
                  </a:lnTo>
                  <a:lnTo>
                    <a:pt x="170" y="206"/>
                  </a:lnTo>
                  <a:lnTo>
                    <a:pt x="170" y="201"/>
                  </a:lnTo>
                  <a:lnTo>
                    <a:pt x="172" y="197"/>
                  </a:lnTo>
                  <a:lnTo>
                    <a:pt x="175" y="192"/>
                  </a:lnTo>
                  <a:lnTo>
                    <a:pt x="179" y="186"/>
                  </a:lnTo>
                  <a:lnTo>
                    <a:pt x="181" y="177"/>
                  </a:lnTo>
                  <a:lnTo>
                    <a:pt x="184" y="170"/>
                  </a:lnTo>
                  <a:lnTo>
                    <a:pt x="188" y="166"/>
                  </a:lnTo>
                  <a:lnTo>
                    <a:pt x="195" y="163"/>
                  </a:lnTo>
                  <a:lnTo>
                    <a:pt x="199" y="161"/>
                  </a:lnTo>
                  <a:lnTo>
                    <a:pt x="204" y="159"/>
                  </a:lnTo>
                  <a:lnTo>
                    <a:pt x="210" y="159"/>
                  </a:lnTo>
                  <a:lnTo>
                    <a:pt x="213" y="159"/>
                  </a:lnTo>
                  <a:lnTo>
                    <a:pt x="213" y="159"/>
                  </a:lnTo>
                  <a:lnTo>
                    <a:pt x="210" y="76"/>
                  </a:lnTo>
                  <a:lnTo>
                    <a:pt x="188" y="65"/>
                  </a:lnTo>
                  <a:lnTo>
                    <a:pt x="159" y="51"/>
                  </a:lnTo>
                  <a:lnTo>
                    <a:pt x="130" y="38"/>
                  </a:lnTo>
                  <a:lnTo>
                    <a:pt x="101" y="22"/>
                  </a:lnTo>
                  <a:lnTo>
                    <a:pt x="76" y="11"/>
                  </a:lnTo>
                  <a:lnTo>
                    <a:pt x="58" y="4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40" y="11"/>
                  </a:lnTo>
                  <a:lnTo>
                    <a:pt x="40" y="22"/>
                  </a:lnTo>
                  <a:lnTo>
                    <a:pt x="42" y="31"/>
                  </a:lnTo>
                  <a:lnTo>
                    <a:pt x="44" y="42"/>
                  </a:lnTo>
                  <a:lnTo>
                    <a:pt x="47" y="49"/>
                  </a:lnTo>
                  <a:lnTo>
                    <a:pt x="47" y="56"/>
                  </a:lnTo>
                  <a:lnTo>
                    <a:pt x="44" y="67"/>
                  </a:lnTo>
                  <a:lnTo>
                    <a:pt x="44" y="80"/>
                  </a:lnTo>
                  <a:lnTo>
                    <a:pt x="44" y="89"/>
                  </a:lnTo>
                  <a:lnTo>
                    <a:pt x="44" y="101"/>
                  </a:lnTo>
                  <a:lnTo>
                    <a:pt x="44" y="123"/>
                  </a:lnTo>
                  <a:lnTo>
                    <a:pt x="44" y="139"/>
                  </a:lnTo>
                  <a:lnTo>
                    <a:pt x="42" y="143"/>
                  </a:lnTo>
                  <a:lnTo>
                    <a:pt x="38" y="145"/>
                  </a:lnTo>
                  <a:lnTo>
                    <a:pt x="29" y="148"/>
                  </a:lnTo>
                  <a:lnTo>
                    <a:pt x="20" y="159"/>
                  </a:lnTo>
                  <a:lnTo>
                    <a:pt x="11" y="174"/>
                  </a:lnTo>
                  <a:lnTo>
                    <a:pt x="4" y="186"/>
                  </a:lnTo>
                  <a:lnTo>
                    <a:pt x="0" y="195"/>
                  </a:lnTo>
                  <a:lnTo>
                    <a:pt x="6" y="201"/>
                  </a:lnTo>
                  <a:lnTo>
                    <a:pt x="13" y="208"/>
                  </a:lnTo>
                  <a:lnTo>
                    <a:pt x="18" y="213"/>
                  </a:lnTo>
                  <a:lnTo>
                    <a:pt x="22" y="219"/>
                  </a:lnTo>
                  <a:lnTo>
                    <a:pt x="24" y="224"/>
                  </a:lnTo>
                  <a:lnTo>
                    <a:pt x="29" y="231"/>
                  </a:lnTo>
                  <a:lnTo>
                    <a:pt x="31" y="237"/>
                  </a:lnTo>
                  <a:lnTo>
                    <a:pt x="33" y="24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15" name="Freeform 327"/>
            <p:cNvSpPr>
              <a:spLocks/>
            </p:cNvSpPr>
            <p:nvPr/>
          </p:nvSpPr>
          <p:spPr bwMode="auto">
            <a:xfrm>
              <a:off x="3879850" y="2940050"/>
              <a:ext cx="266700" cy="177800"/>
            </a:xfrm>
            <a:custGeom>
              <a:avLst/>
              <a:gdLst>
                <a:gd name="T0" fmla="*/ 161 w 168"/>
                <a:gd name="T1" fmla="*/ 61 h 112"/>
                <a:gd name="T2" fmla="*/ 154 w 168"/>
                <a:gd name="T3" fmla="*/ 52 h 112"/>
                <a:gd name="T4" fmla="*/ 145 w 168"/>
                <a:gd name="T5" fmla="*/ 45 h 112"/>
                <a:gd name="T6" fmla="*/ 136 w 168"/>
                <a:gd name="T7" fmla="*/ 34 h 112"/>
                <a:gd name="T8" fmla="*/ 128 w 168"/>
                <a:gd name="T9" fmla="*/ 25 h 112"/>
                <a:gd name="T10" fmla="*/ 121 w 168"/>
                <a:gd name="T11" fmla="*/ 16 h 112"/>
                <a:gd name="T12" fmla="*/ 121 w 168"/>
                <a:gd name="T13" fmla="*/ 7 h 112"/>
                <a:gd name="T14" fmla="*/ 114 w 168"/>
                <a:gd name="T15" fmla="*/ 2 h 112"/>
                <a:gd name="T16" fmla="*/ 101 w 168"/>
                <a:gd name="T17" fmla="*/ 0 h 112"/>
                <a:gd name="T18" fmla="*/ 89 w 168"/>
                <a:gd name="T19" fmla="*/ 2 h 112"/>
                <a:gd name="T20" fmla="*/ 78 w 168"/>
                <a:gd name="T21" fmla="*/ 9 h 112"/>
                <a:gd name="T22" fmla="*/ 71 w 168"/>
                <a:gd name="T23" fmla="*/ 13 h 112"/>
                <a:gd name="T24" fmla="*/ 67 w 168"/>
                <a:gd name="T25" fmla="*/ 18 h 112"/>
                <a:gd name="T26" fmla="*/ 56 w 168"/>
                <a:gd name="T27" fmla="*/ 27 h 112"/>
                <a:gd name="T28" fmla="*/ 45 w 168"/>
                <a:gd name="T29" fmla="*/ 34 h 112"/>
                <a:gd name="T30" fmla="*/ 40 w 168"/>
                <a:gd name="T31" fmla="*/ 34 h 112"/>
                <a:gd name="T32" fmla="*/ 38 w 168"/>
                <a:gd name="T33" fmla="*/ 31 h 112"/>
                <a:gd name="T34" fmla="*/ 38 w 168"/>
                <a:gd name="T35" fmla="*/ 34 h 112"/>
                <a:gd name="T36" fmla="*/ 31 w 168"/>
                <a:gd name="T37" fmla="*/ 40 h 112"/>
                <a:gd name="T38" fmla="*/ 18 w 168"/>
                <a:gd name="T39" fmla="*/ 54 h 112"/>
                <a:gd name="T40" fmla="*/ 11 w 168"/>
                <a:gd name="T41" fmla="*/ 58 h 112"/>
                <a:gd name="T42" fmla="*/ 9 w 168"/>
                <a:gd name="T43" fmla="*/ 63 h 112"/>
                <a:gd name="T44" fmla="*/ 9 w 168"/>
                <a:gd name="T45" fmla="*/ 70 h 112"/>
                <a:gd name="T46" fmla="*/ 4 w 168"/>
                <a:gd name="T47" fmla="*/ 81 h 112"/>
                <a:gd name="T48" fmla="*/ 2 w 168"/>
                <a:gd name="T49" fmla="*/ 90 h 112"/>
                <a:gd name="T50" fmla="*/ 4 w 168"/>
                <a:gd name="T51" fmla="*/ 99 h 112"/>
                <a:gd name="T52" fmla="*/ 13 w 168"/>
                <a:gd name="T53" fmla="*/ 108 h 112"/>
                <a:gd name="T54" fmla="*/ 29 w 168"/>
                <a:gd name="T55" fmla="*/ 112 h 112"/>
                <a:gd name="T56" fmla="*/ 42 w 168"/>
                <a:gd name="T57" fmla="*/ 110 h 112"/>
                <a:gd name="T58" fmla="*/ 54 w 168"/>
                <a:gd name="T59" fmla="*/ 112 h 112"/>
                <a:gd name="T60" fmla="*/ 58 w 168"/>
                <a:gd name="T61" fmla="*/ 101 h 112"/>
                <a:gd name="T62" fmla="*/ 65 w 168"/>
                <a:gd name="T63" fmla="*/ 92 h 112"/>
                <a:gd name="T64" fmla="*/ 94 w 168"/>
                <a:gd name="T65" fmla="*/ 87 h 112"/>
                <a:gd name="T66" fmla="*/ 132 w 168"/>
                <a:gd name="T67" fmla="*/ 87 h 112"/>
                <a:gd name="T68" fmla="*/ 134 w 168"/>
                <a:gd name="T69" fmla="*/ 81 h 112"/>
                <a:gd name="T70" fmla="*/ 139 w 168"/>
                <a:gd name="T71" fmla="*/ 78 h 112"/>
                <a:gd name="T72" fmla="*/ 148 w 168"/>
                <a:gd name="T73" fmla="*/ 76 h 112"/>
                <a:gd name="T74" fmla="*/ 161 w 168"/>
                <a:gd name="T75" fmla="*/ 74 h 112"/>
                <a:gd name="T76" fmla="*/ 168 w 168"/>
                <a:gd name="T77" fmla="*/ 70 h 112"/>
                <a:gd name="T78" fmla="*/ 163 w 168"/>
                <a:gd name="T79" fmla="*/ 6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8" h="112">
                  <a:moveTo>
                    <a:pt x="163" y="65"/>
                  </a:moveTo>
                  <a:lnTo>
                    <a:pt x="161" y="61"/>
                  </a:lnTo>
                  <a:lnTo>
                    <a:pt x="157" y="56"/>
                  </a:lnTo>
                  <a:lnTo>
                    <a:pt x="154" y="52"/>
                  </a:lnTo>
                  <a:lnTo>
                    <a:pt x="150" y="47"/>
                  </a:lnTo>
                  <a:lnTo>
                    <a:pt x="145" y="45"/>
                  </a:lnTo>
                  <a:lnTo>
                    <a:pt x="141" y="40"/>
                  </a:lnTo>
                  <a:lnTo>
                    <a:pt x="136" y="34"/>
                  </a:lnTo>
                  <a:lnTo>
                    <a:pt x="132" y="29"/>
                  </a:lnTo>
                  <a:lnTo>
                    <a:pt x="128" y="25"/>
                  </a:lnTo>
                  <a:lnTo>
                    <a:pt x="123" y="20"/>
                  </a:lnTo>
                  <a:lnTo>
                    <a:pt x="121" y="16"/>
                  </a:lnTo>
                  <a:lnTo>
                    <a:pt x="121" y="11"/>
                  </a:lnTo>
                  <a:lnTo>
                    <a:pt x="121" y="7"/>
                  </a:lnTo>
                  <a:lnTo>
                    <a:pt x="123" y="4"/>
                  </a:lnTo>
                  <a:lnTo>
                    <a:pt x="114" y="2"/>
                  </a:lnTo>
                  <a:lnTo>
                    <a:pt x="107" y="2"/>
                  </a:lnTo>
                  <a:lnTo>
                    <a:pt x="101" y="0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0" y="7"/>
                  </a:lnTo>
                  <a:lnTo>
                    <a:pt x="78" y="9"/>
                  </a:lnTo>
                  <a:lnTo>
                    <a:pt x="74" y="11"/>
                  </a:lnTo>
                  <a:lnTo>
                    <a:pt x="71" y="13"/>
                  </a:lnTo>
                  <a:lnTo>
                    <a:pt x="69" y="13"/>
                  </a:lnTo>
                  <a:lnTo>
                    <a:pt x="67" y="18"/>
                  </a:lnTo>
                  <a:lnTo>
                    <a:pt x="62" y="20"/>
                  </a:lnTo>
                  <a:lnTo>
                    <a:pt x="56" y="27"/>
                  </a:lnTo>
                  <a:lnTo>
                    <a:pt x="51" y="31"/>
                  </a:lnTo>
                  <a:lnTo>
                    <a:pt x="45" y="34"/>
                  </a:lnTo>
                  <a:lnTo>
                    <a:pt x="42" y="34"/>
                  </a:lnTo>
                  <a:lnTo>
                    <a:pt x="40" y="34"/>
                  </a:lnTo>
                  <a:lnTo>
                    <a:pt x="38" y="34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4"/>
                  </a:lnTo>
                  <a:lnTo>
                    <a:pt x="36" y="36"/>
                  </a:lnTo>
                  <a:lnTo>
                    <a:pt x="31" y="40"/>
                  </a:lnTo>
                  <a:lnTo>
                    <a:pt x="27" y="47"/>
                  </a:lnTo>
                  <a:lnTo>
                    <a:pt x="18" y="54"/>
                  </a:lnTo>
                  <a:lnTo>
                    <a:pt x="13" y="56"/>
                  </a:lnTo>
                  <a:lnTo>
                    <a:pt x="11" y="58"/>
                  </a:lnTo>
                  <a:lnTo>
                    <a:pt x="11" y="61"/>
                  </a:lnTo>
                  <a:lnTo>
                    <a:pt x="9" y="63"/>
                  </a:lnTo>
                  <a:lnTo>
                    <a:pt x="9" y="67"/>
                  </a:lnTo>
                  <a:lnTo>
                    <a:pt x="9" y="70"/>
                  </a:lnTo>
                  <a:lnTo>
                    <a:pt x="6" y="74"/>
                  </a:lnTo>
                  <a:lnTo>
                    <a:pt x="4" y="81"/>
                  </a:lnTo>
                  <a:lnTo>
                    <a:pt x="2" y="85"/>
                  </a:lnTo>
                  <a:lnTo>
                    <a:pt x="2" y="90"/>
                  </a:lnTo>
                  <a:lnTo>
                    <a:pt x="0" y="92"/>
                  </a:lnTo>
                  <a:lnTo>
                    <a:pt x="4" y="99"/>
                  </a:lnTo>
                  <a:lnTo>
                    <a:pt x="9" y="105"/>
                  </a:lnTo>
                  <a:lnTo>
                    <a:pt x="13" y="108"/>
                  </a:lnTo>
                  <a:lnTo>
                    <a:pt x="22" y="110"/>
                  </a:lnTo>
                  <a:lnTo>
                    <a:pt x="29" y="112"/>
                  </a:lnTo>
                  <a:lnTo>
                    <a:pt x="36" y="110"/>
                  </a:lnTo>
                  <a:lnTo>
                    <a:pt x="42" y="110"/>
                  </a:lnTo>
                  <a:lnTo>
                    <a:pt x="49" y="110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58" y="101"/>
                  </a:lnTo>
                  <a:lnTo>
                    <a:pt x="60" y="96"/>
                  </a:lnTo>
                  <a:lnTo>
                    <a:pt x="65" y="92"/>
                  </a:lnTo>
                  <a:lnTo>
                    <a:pt x="76" y="90"/>
                  </a:lnTo>
                  <a:lnTo>
                    <a:pt x="94" y="87"/>
                  </a:lnTo>
                  <a:lnTo>
                    <a:pt x="114" y="87"/>
                  </a:lnTo>
                  <a:lnTo>
                    <a:pt x="132" y="87"/>
                  </a:lnTo>
                  <a:lnTo>
                    <a:pt x="132" y="85"/>
                  </a:lnTo>
                  <a:lnTo>
                    <a:pt x="134" y="81"/>
                  </a:lnTo>
                  <a:lnTo>
                    <a:pt x="134" y="78"/>
                  </a:lnTo>
                  <a:lnTo>
                    <a:pt x="139" y="78"/>
                  </a:lnTo>
                  <a:lnTo>
                    <a:pt x="143" y="76"/>
                  </a:lnTo>
                  <a:lnTo>
                    <a:pt x="148" y="76"/>
                  </a:lnTo>
                  <a:lnTo>
                    <a:pt x="154" y="76"/>
                  </a:lnTo>
                  <a:lnTo>
                    <a:pt x="161" y="74"/>
                  </a:lnTo>
                  <a:lnTo>
                    <a:pt x="166" y="72"/>
                  </a:lnTo>
                  <a:lnTo>
                    <a:pt x="168" y="70"/>
                  </a:lnTo>
                  <a:lnTo>
                    <a:pt x="166" y="67"/>
                  </a:lnTo>
                  <a:lnTo>
                    <a:pt x="163" y="6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16" name="Freeform 328"/>
            <p:cNvSpPr>
              <a:spLocks/>
            </p:cNvSpPr>
            <p:nvPr/>
          </p:nvSpPr>
          <p:spPr bwMode="auto">
            <a:xfrm>
              <a:off x="3879850" y="2940050"/>
              <a:ext cx="266700" cy="177800"/>
            </a:xfrm>
            <a:custGeom>
              <a:avLst/>
              <a:gdLst>
                <a:gd name="T0" fmla="*/ 161 w 168"/>
                <a:gd name="T1" fmla="*/ 61 h 112"/>
                <a:gd name="T2" fmla="*/ 154 w 168"/>
                <a:gd name="T3" fmla="*/ 52 h 112"/>
                <a:gd name="T4" fmla="*/ 145 w 168"/>
                <a:gd name="T5" fmla="*/ 45 h 112"/>
                <a:gd name="T6" fmla="*/ 136 w 168"/>
                <a:gd name="T7" fmla="*/ 34 h 112"/>
                <a:gd name="T8" fmla="*/ 128 w 168"/>
                <a:gd name="T9" fmla="*/ 25 h 112"/>
                <a:gd name="T10" fmla="*/ 121 w 168"/>
                <a:gd name="T11" fmla="*/ 16 h 112"/>
                <a:gd name="T12" fmla="*/ 121 w 168"/>
                <a:gd name="T13" fmla="*/ 7 h 112"/>
                <a:gd name="T14" fmla="*/ 114 w 168"/>
                <a:gd name="T15" fmla="*/ 2 h 112"/>
                <a:gd name="T16" fmla="*/ 101 w 168"/>
                <a:gd name="T17" fmla="*/ 0 h 112"/>
                <a:gd name="T18" fmla="*/ 89 w 168"/>
                <a:gd name="T19" fmla="*/ 2 h 112"/>
                <a:gd name="T20" fmla="*/ 78 w 168"/>
                <a:gd name="T21" fmla="*/ 9 h 112"/>
                <a:gd name="T22" fmla="*/ 71 w 168"/>
                <a:gd name="T23" fmla="*/ 13 h 112"/>
                <a:gd name="T24" fmla="*/ 67 w 168"/>
                <a:gd name="T25" fmla="*/ 18 h 112"/>
                <a:gd name="T26" fmla="*/ 56 w 168"/>
                <a:gd name="T27" fmla="*/ 27 h 112"/>
                <a:gd name="T28" fmla="*/ 45 w 168"/>
                <a:gd name="T29" fmla="*/ 34 h 112"/>
                <a:gd name="T30" fmla="*/ 40 w 168"/>
                <a:gd name="T31" fmla="*/ 34 h 112"/>
                <a:gd name="T32" fmla="*/ 38 w 168"/>
                <a:gd name="T33" fmla="*/ 31 h 112"/>
                <a:gd name="T34" fmla="*/ 38 w 168"/>
                <a:gd name="T35" fmla="*/ 34 h 112"/>
                <a:gd name="T36" fmla="*/ 31 w 168"/>
                <a:gd name="T37" fmla="*/ 40 h 112"/>
                <a:gd name="T38" fmla="*/ 18 w 168"/>
                <a:gd name="T39" fmla="*/ 54 h 112"/>
                <a:gd name="T40" fmla="*/ 11 w 168"/>
                <a:gd name="T41" fmla="*/ 58 h 112"/>
                <a:gd name="T42" fmla="*/ 9 w 168"/>
                <a:gd name="T43" fmla="*/ 63 h 112"/>
                <a:gd name="T44" fmla="*/ 9 w 168"/>
                <a:gd name="T45" fmla="*/ 70 h 112"/>
                <a:gd name="T46" fmla="*/ 4 w 168"/>
                <a:gd name="T47" fmla="*/ 81 h 112"/>
                <a:gd name="T48" fmla="*/ 2 w 168"/>
                <a:gd name="T49" fmla="*/ 90 h 112"/>
                <a:gd name="T50" fmla="*/ 4 w 168"/>
                <a:gd name="T51" fmla="*/ 99 h 112"/>
                <a:gd name="T52" fmla="*/ 13 w 168"/>
                <a:gd name="T53" fmla="*/ 108 h 112"/>
                <a:gd name="T54" fmla="*/ 29 w 168"/>
                <a:gd name="T55" fmla="*/ 112 h 112"/>
                <a:gd name="T56" fmla="*/ 42 w 168"/>
                <a:gd name="T57" fmla="*/ 110 h 112"/>
                <a:gd name="T58" fmla="*/ 54 w 168"/>
                <a:gd name="T59" fmla="*/ 112 h 112"/>
                <a:gd name="T60" fmla="*/ 58 w 168"/>
                <a:gd name="T61" fmla="*/ 101 h 112"/>
                <a:gd name="T62" fmla="*/ 65 w 168"/>
                <a:gd name="T63" fmla="*/ 92 h 112"/>
                <a:gd name="T64" fmla="*/ 94 w 168"/>
                <a:gd name="T65" fmla="*/ 87 h 112"/>
                <a:gd name="T66" fmla="*/ 132 w 168"/>
                <a:gd name="T67" fmla="*/ 87 h 112"/>
                <a:gd name="T68" fmla="*/ 134 w 168"/>
                <a:gd name="T69" fmla="*/ 81 h 112"/>
                <a:gd name="T70" fmla="*/ 139 w 168"/>
                <a:gd name="T71" fmla="*/ 78 h 112"/>
                <a:gd name="T72" fmla="*/ 148 w 168"/>
                <a:gd name="T73" fmla="*/ 76 h 112"/>
                <a:gd name="T74" fmla="*/ 161 w 168"/>
                <a:gd name="T75" fmla="*/ 74 h 112"/>
                <a:gd name="T76" fmla="*/ 168 w 168"/>
                <a:gd name="T77" fmla="*/ 70 h 112"/>
                <a:gd name="T78" fmla="*/ 163 w 168"/>
                <a:gd name="T79" fmla="*/ 6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8" h="112">
                  <a:moveTo>
                    <a:pt x="163" y="65"/>
                  </a:moveTo>
                  <a:lnTo>
                    <a:pt x="161" y="61"/>
                  </a:lnTo>
                  <a:lnTo>
                    <a:pt x="157" y="56"/>
                  </a:lnTo>
                  <a:lnTo>
                    <a:pt x="154" y="52"/>
                  </a:lnTo>
                  <a:lnTo>
                    <a:pt x="150" y="47"/>
                  </a:lnTo>
                  <a:lnTo>
                    <a:pt x="145" y="45"/>
                  </a:lnTo>
                  <a:lnTo>
                    <a:pt x="141" y="40"/>
                  </a:lnTo>
                  <a:lnTo>
                    <a:pt x="136" y="34"/>
                  </a:lnTo>
                  <a:lnTo>
                    <a:pt x="132" y="29"/>
                  </a:lnTo>
                  <a:lnTo>
                    <a:pt x="128" y="25"/>
                  </a:lnTo>
                  <a:lnTo>
                    <a:pt x="123" y="20"/>
                  </a:lnTo>
                  <a:lnTo>
                    <a:pt x="121" y="16"/>
                  </a:lnTo>
                  <a:lnTo>
                    <a:pt x="121" y="11"/>
                  </a:lnTo>
                  <a:lnTo>
                    <a:pt x="121" y="7"/>
                  </a:lnTo>
                  <a:lnTo>
                    <a:pt x="123" y="4"/>
                  </a:lnTo>
                  <a:lnTo>
                    <a:pt x="114" y="2"/>
                  </a:lnTo>
                  <a:lnTo>
                    <a:pt x="107" y="2"/>
                  </a:lnTo>
                  <a:lnTo>
                    <a:pt x="101" y="0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0" y="7"/>
                  </a:lnTo>
                  <a:lnTo>
                    <a:pt x="78" y="9"/>
                  </a:lnTo>
                  <a:lnTo>
                    <a:pt x="74" y="11"/>
                  </a:lnTo>
                  <a:lnTo>
                    <a:pt x="71" y="13"/>
                  </a:lnTo>
                  <a:lnTo>
                    <a:pt x="69" y="13"/>
                  </a:lnTo>
                  <a:lnTo>
                    <a:pt x="67" y="18"/>
                  </a:lnTo>
                  <a:lnTo>
                    <a:pt x="62" y="20"/>
                  </a:lnTo>
                  <a:lnTo>
                    <a:pt x="56" y="27"/>
                  </a:lnTo>
                  <a:lnTo>
                    <a:pt x="51" y="31"/>
                  </a:lnTo>
                  <a:lnTo>
                    <a:pt x="45" y="34"/>
                  </a:lnTo>
                  <a:lnTo>
                    <a:pt x="42" y="34"/>
                  </a:lnTo>
                  <a:lnTo>
                    <a:pt x="40" y="34"/>
                  </a:lnTo>
                  <a:lnTo>
                    <a:pt x="38" y="34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4"/>
                  </a:lnTo>
                  <a:lnTo>
                    <a:pt x="36" y="36"/>
                  </a:lnTo>
                  <a:lnTo>
                    <a:pt x="31" y="40"/>
                  </a:lnTo>
                  <a:lnTo>
                    <a:pt x="27" y="47"/>
                  </a:lnTo>
                  <a:lnTo>
                    <a:pt x="18" y="54"/>
                  </a:lnTo>
                  <a:lnTo>
                    <a:pt x="13" y="56"/>
                  </a:lnTo>
                  <a:lnTo>
                    <a:pt x="11" y="58"/>
                  </a:lnTo>
                  <a:lnTo>
                    <a:pt x="11" y="61"/>
                  </a:lnTo>
                  <a:lnTo>
                    <a:pt x="9" y="63"/>
                  </a:lnTo>
                  <a:lnTo>
                    <a:pt x="9" y="67"/>
                  </a:lnTo>
                  <a:lnTo>
                    <a:pt x="9" y="70"/>
                  </a:lnTo>
                  <a:lnTo>
                    <a:pt x="6" y="74"/>
                  </a:lnTo>
                  <a:lnTo>
                    <a:pt x="4" y="81"/>
                  </a:lnTo>
                  <a:lnTo>
                    <a:pt x="2" y="85"/>
                  </a:lnTo>
                  <a:lnTo>
                    <a:pt x="2" y="90"/>
                  </a:lnTo>
                  <a:lnTo>
                    <a:pt x="0" y="92"/>
                  </a:lnTo>
                  <a:lnTo>
                    <a:pt x="4" y="99"/>
                  </a:lnTo>
                  <a:lnTo>
                    <a:pt x="9" y="105"/>
                  </a:lnTo>
                  <a:lnTo>
                    <a:pt x="13" y="108"/>
                  </a:lnTo>
                  <a:lnTo>
                    <a:pt x="22" y="110"/>
                  </a:lnTo>
                  <a:lnTo>
                    <a:pt x="29" y="112"/>
                  </a:lnTo>
                  <a:lnTo>
                    <a:pt x="36" y="110"/>
                  </a:lnTo>
                  <a:lnTo>
                    <a:pt x="42" y="110"/>
                  </a:lnTo>
                  <a:lnTo>
                    <a:pt x="49" y="110"/>
                  </a:lnTo>
                  <a:lnTo>
                    <a:pt x="54" y="112"/>
                  </a:lnTo>
                  <a:lnTo>
                    <a:pt x="56" y="108"/>
                  </a:lnTo>
                  <a:lnTo>
                    <a:pt x="58" y="101"/>
                  </a:lnTo>
                  <a:lnTo>
                    <a:pt x="60" y="96"/>
                  </a:lnTo>
                  <a:lnTo>
                    <a:pt x="65" y="92"/>
                  </a:lnTo>
                  <a:lnTo>
                    <a:pt x="76" y="90"/>
                  </a:lnTo>
                  <a:lnTo>
                    <a:pt x="94" y="87"/>
                  </a:lnTo>
                  <a:lnTo>
                    <a:pt x="114" y="87"/>
                  </a:lnTo>
                  <a:lnTo>
                    <a:pt x="132" y="87"/>
                  </a:lnTo>
                  <a:lnTo>
                    <a:pt x="132" y="85"/>
                  </a:lnTo>
                  <a:lnTo>
                    <a:pt x="134" y="81"/>
                  </a:lnTo>
                  <a:lnTo>
                    <a:pt x="134" y="78"/>
                  </a:lnTo>
                  <a:lnTo>
                    <a:pt x="139" y="78"/>
                  </a:lnTo>
                  <a:lnTo>
                    <a:pt x="143" y="76"/>
                  </a:lnTo>
                  <a:lnTo>
                    <a:pt x="148" y="76"/>
                  </a:lnTo>
                  <a:lnTo>
                    <a:pt x="154" y="76"/>
                  </a:lnTo>
                  <a:lnTo>
                    <a:pt x="161" y="74"/>
                  </a:lnTo>
                  <a:lnTo>
                    <a:pt x="166" y="72"/>
                  </a:lnTo>
                  <a:lnTo>
                    <a:pt x="168" y="70"/>
                  </a:lnTo>
                  <a:lnTo>
                    <a:pt x="166" y="67"/>
                  </a:lnTo>
                  <a:lnTo>
                    <a:pt x="163" y="6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17" name="Freeform 329"/>
            <p:cNvSpPr>
              <a:spLocks/>
            </p:cNvSpPr>
            <p:nvPr/>
          </p:nvSpPr>
          <p:spPr bwMode="auto">
            <a:xfrm>
              <a:off x="4071938" y="2659062"/>
              <a:ext cx="498475" cy="384175"/>
            </a:xfrm>
            <a:custGeom>
              <a:avLst/>
              <a:gdLst>
                <a:gd name="T0" fmla="*/ 307 w 314"/>
                <a:gd name="T1" fmla="*/ 29 h 242"/>
                <a:gd name="T2" fmla="*/ 307 w 314"/>
                <a:gd name="T3" fmla="*/ 7 h 242"/>
                <a:gd name="T4" fmla="*/ 294 w 314"/>
                <a:gd name="T5" fmla="*/ 11 h 242"/>
                <a:gd name="T6" fmla="*/ 282 w 314"/>
                <a:gd name="T7" fmla="*/ 16 h 242"/>
                <a:gd name="T8" fmla="*/ 260 w 314"/>
                <a:gd name="T9" fmla="*/ 7 h 242"/>
                <a:gd name="T10" fmla="*/ 240 w 314"/>
                <a:gd name="T11" fmla="*/ 0 h 242"/>
                <a:gd name="T12" fmla="*/ 231 w 314"/>
                <a:gd name="T13" fmla="*/ 2 h 242"/>
                <a:gd name="T14" fmla="*/ 229 w 314"/>
                <a:gd name="T15" fmla="*/ 7 h 242"/>
                <a:gd name="T16" fmla="*/ 222 w 314"/>
                <a:gd name="T17" fmla="*/ 11 h 242"/>
                <a:gd name="T18" fmla="*/ 190 w 314"/>
                <a:gd name="T19" fmla="*/ 31 h 242"/>
                <a:gd name="T20" fmla="*/ 148 w 314"/>
                <a:gd name="T21" fmla="*/ 63 h 242"/>
                <a:gd name="T22" fmla="*/ 112 w 314"/>
                <a:gd name="T23" fmla="*/ 87 h 242"/>
                <a:gd name="T24" fmla="*/ 96 w 314"/>
                <a:gd name="T25" fmla="*/ 96 h 242"/>
                <a:gd name="T26" fmla="*/ 81 w 314"/>
                <a:gd name="T27" fmla="*/ 103 h 242"/>
                <a:gd name="T28" fmla="*/ 83 w 314"/>
                <a:gd name="T29" fmla="*/ 108 h 242"/>
                <a:gd name="T30" fmla="*/ 83 w 314"/>
                <a:gd name="T31" fmla="*/ 125 h 242"/>
                <a:gd name="T32" fmla="*/ 78 w 314"/>
                <a:gd name="T33" fmla="*/ 155 h 242"/>
                <a:gd name="T34" fmla="*/ 67 w 314"/>
                <a:gd name="T35" fmla="*/ 168 h 242"/>
                <a:gd name="T36" fmla="*/ 58 w 314"/>
                <a:gd name="T37" fmla="*/ 173 h 242"/>
                <a:gd name="T38" fmla="*/ 49 w 314"/>
                <a:gd name="T39" fmla="*/ 175 h 242"/>
                <a:gd name="T40" fmla="*/ 27 w 314"/>
                <a:gd name="T41" fmla="*/ 175 h 242"/>
                <a:gd name="T42" fmla="*/ 2 w 314"/>
                <a:gd name="T43" fmla="*/ 181 h 242"/>
                <a:gd name="T44" fmla="*/ 0 w 314"/>
                <a:gd name="T45" fmla="*/ 188 h 242"/>
                <a:gd name="T46" fmla="*/ 2 w 314"/>
                <a:gd name="T47" fmla="*/ 197 h 242"/>
                <a:gd name="T48" fmla="*/ 11 w 314"/>
                <a:gd name="T49" fmla="*/ 206 h 242"/>
                <a:gd name="T50" fmla="*/ 20 w 314"/>
                <a:gd name="T51" fmla="*/ 217 h 242"/>
                <a:gd name="T52" fmla="*/ 29 w 314"/>
                <a:gd name="T53" fmla="*/ 224 h 242"/>
                <a:gd name="T54" fmla="*/ 36 w 314"/>
                <a:gd name="T55" fmla="*/ 233 h 242"/>
                <a:gd name="T56" fmla="*/ 42 w 314"/>
                <a:gd name="T57" fmla="*/ 242 h 242"/>
                <a:gd name="T58" fmla="*/ 63 w 314"/>
                <a:gd name="T59" fmla="*/ 240 h 242"/>
                <a:gd name="T60" fmla="*/ 74 w 314"/>
                <a:gd name="T61" fmla="*/ 224 h 242"/>
                <a:gd name="T62" fmla="*/ 87 w 314"/>
                <a:gd name="T63" fmla="*/ 208 h 242"/>
                <a:gd name="T64" fmla="*/ 107 w 314"/>
                <a:gd name="T65" fmla="*/ 208 h 242"/>
                <a:gd name="T66" fmla="*/ 130 w 314"/>
                <a:gd name="T67" fmla="*/ 217 h 242"/>
                <a:gd name="T68" fmla="*/ 193 w 314"/>
                <a:gd name="T69" fmla="*/ 220 h 242"/>
                <a:gd name="T70" fmla="*/ 208 w 314"/>
                <a:gd name="T71" fmla="*/ 222 h 242"/>
                <a:gd name="T72" fmla="*/ 229 w 314"/>
                <a:gd name="T73" fmla="*/ 220 h 242"/>
                <a:gd name="T74" fmla="*/ 244 w 314"/>
                <a:gd name="T75" fmla="*/ 217 h 242"/>
                <a:gd name="T76" fmla="*/ 251 w 314"/>
                <a:gd name="T77" fmla="*/ 215 h 242"/>
                <a:gd name="T78" fmla="*/ 258 w 314"/>
                <a:gd name="T79" fmla="*/ 213 h 242"/>
                <a:gd name="T80" fmla="*/ 264 w 314"/>
                <a:gd name="T81" fmla="*/ 206 h 242"/>
                <a:gd name="T82" fmla="*/ 271 w 314"/>
                <a:gd name="T83" fmla="*/ 193 h 242"/>
                <a:gd name="T84" fmla="*/ 287 w 314"/>
                <a:gd name="T85" fmla="*/ 166 h 242"/>
                <a:gd name="T86" fmla="*/ 305 w 314"/>
                <a:gd name="T87" fmla="*/ 152 h 242"/>
                <a:gd name="T88" fmla="*/ 311 w 314"/>
                <a:gd name="T89" fmla="*/ 146 h 242"/>
                <a:gd name="T90" fmla="*/ 311 w 314"/>
                <a:gd name="T91" fmla="*/ 108 h 242"/>
                <a:gd name="T92" fmla="*/ 311 w 314"/>
                <a:gd name="T93" fmla="*/ 87 h 242"/>
                <a:gd name="T94" fmla="*/ 314 w 314"/>
                <a:gd name="T95" fmla="*/ 63 h 242"/>
                <a:gd name="T96" fmla="*/ 311 w 314"/>
                <a:gd name="T97" fmla="*/ 49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4" h="242">
                  <a:moveTo>
                    <a:pt x="309" y="38"/>
                  </a:moveTo>
                  <a:lnTo>
                    <a:pt x="307" y="29"/>
                  </a:lnTo>
                  <a:lnTo>
                    <a:pt x="307" y="18"/>
                  </a:lnTo>
                  <a:lnTo>
                    <a:pt x="307" y="7"/>
                  </a:lnTo>
                  <a:lnTo>
                    <a:pt x="300" y="9"/>
                  </a:lnTo>
                  <a:lnTo>
                    <a:pt x="294" y="11"/>
                  </a:lnTo>
                  <a:lnTo>
                    <a:pt x="287" y="13"/>
                  </a:lnTo>
                  <a:lnTo>
                    <a:pt x="282" y="16"/>
                  </a:lnTo>
                  <a:lnTo>
                    <a:pt x="271" y="13"/>
                  </a:lnTo>
                  <a:lnTo>
                    <a:pt x="260" y="7"/>
                  </a:lnTo>
                  <a:lnTo>
                    <a:pt x="244" y="2"/>
                  </a:lnTo>
                  <a:lnTo>
                    <a:pt x="240" y="0"/>
                  </a:lnTo>
                  <a:lnTo>
                    <a:pt x="233" y="0"/>
                  </a:lnTo>
                  <a:lnTo>
                    <a:pt x="231" y="2"/>
                  </a:lnTo>
                  <a:lnTo>
                    <a:pt x="229" y="4"/>
                  </a:lnTo>
                  <a:lnTo>
                    <a:pt x="229" y="7"/>
                  </a:lnTo>
                  <a:lnTo>
                    <a:pt x="226" y="7"/>
                  </a:lnTo>
                  <a:lnTo>
                    <a:pt x="222" y="11"/>
                  </a:lnTo>
                  <a:lnTo>
                    <a:pt x="211" y="20"/>
                  </a:lnTo>
                  <a:lnTo>
                    <a:pt x="190" y="31"/>
                  </a:lnTo>
                  <a:lnTo>
                    <a:pt x="170" y="47"/>
                  </a:lnTo>
                  <a:lnTo>
                    <a:pt x="148" y="63"/>
                  </a:lnTo>
                  <a:lnTo>
                    <a:pt x="128" y="76"/>
                  </a:lnTo>
                  <a:lnTo>
                    <a:pt x="112" y="87"/>
                  </a:lnTo>
                  <a:lnTo>
                    <a:pt x="101" y="94"/>
                  </a:lnTo>
                  <a:lnTo>
                    <a:pt x="96" y="96"/>
                  </a:lnTo>
                  <a:lnTo>
                    <a:pt x="89" y="99"/>
                  </a:lnTo>
                  <a:lnTo>
                    <a:pt x="81" y="103"/>
                  </a:lnTo>
                  <a:lnTo>
                    <a:pt x="83" y="105"/>
                  </a:lnTo>
                  <a:lnTo>
                    <a:pt x="83" y="108"/>
                  </a:lnTo>
                  <a:lnTo>
                    <a:pt x="83" y="112"/>
                  </a:lnTo>
                  <a:lnTo>
                    <a:pt x="83" y="125"/>
                  </a:lnTo>
                  <a:lnTo>
                    <a:pt x="81" y="141"/>
                  </a:lnTo>
                  <a:lnTo>
                    <a:pt x="78" y="155"/>
                  </a:lnTo>
                  <a:lnTo>
                    <a:pt x="72" y="166"/>
                  </a:lnTo>
                  <a:lnTo>
                    <a:pt x="67" y="168"/>
                  </a:lnTo>
                  <a:lnTo>
                    <a:pt x="63" y="170"/>
                  </a:lnTo>
                  <a:lnTo>
                    <a:pt x="58" y="173"/>
                  </a:lnTo>
                  <a:lnTo>
                    <a:pt x="54" y="175"/>
                  </a:lnTo>
                  <a:lnTo>
                    <a:pt x="49" y="175"/>
                  </a:lnTo>
                  <a:lnTo>
                    <a:pt x="42" y="175"/>
                  </a:lnTo>
                  <a:lnTo>
                    <a:pt x="27" y="175"/>
                  </a:lnTo>
                  <a:lnTo>
                    <a:pt x="11" y="177"/>
                  </a:lnTo>
                  <a:lnTo>
                    <a:pt x="2" y="181"/>
                  </a:lnTo>
                  <a:lnTo>
                    <a:pt x="0" y="184"/>
                  </a:lnTo>
                  <a:lnTo>
                    <a:pt x="0" y="188"/>
                  </a:lnTo>
                  <a:lnTo>
                    <a:pt x="0" y="193"/>
                  </a:lnTo>
                  <a:lnTo>
                    <a:pt x="2" y="197"/>
                  </a:lnTo>
                  <a:lnTo>
                    <a:pt x="7" y="202"/>
                  </a:lnTo>
                  <a:lnTo>
                    <a:pt x="11" y="206"/>
                  </a:lnTo>
                  <a:lnTo>
                    <a:pt x="15" y="211"/>
                  </a:lnTo>
                  <a:lnTo>
                    <a:pt x="20" y="217"/>
                  </a:lnTo>
                  <a:lnTo>
                    <a:pt x="24" y="222"/>
                  </a:lnTo>
                  <a:lnTo>
                    <a:pt x="29" y="224"/>
                  </a:lnTo>
                  <a:lnTo>
                    <a:pt x="33" y="229"/>
                  </a:lnTo>
                  <a:lnTo>
                    <a:pt x="36" y="233"/>
                  </a:lnTo>
                  <a:lnTo>
                    <a:pt x="40" y="238"/>
                  </a:lnTo>
                  <a:lnTo>
                    <a:pt x="42" y="242"/>
                  </a:lnTo>
                  <a:lnTo>
                    <a:pt x="51" y="242"/>
                  </a:lnTo>
                  <a:lnTo>
                    <a:pt x="63" y="240"/>
                  </a:lnTo>
                  <a:lnTo>
                    <a:pt x="69" y="233"/>
                  </a:lnTo>
                  <a:lnTo>
                    <a:pt x="74" y="224"/>
                  </a:lnTo>
                  <a:lnTo>
                    <a:pt x="78" y="215"/>
                  </a:lnTo>
                  <a:lnTo>
                    <a:pt x="87" y="208"/>
                  </a:lnTo>
                  <a:lnTo>
                    <a:pt x="98" y="206"/>
                  </a:lnTo>
                  <a:lnTo>
                    <a:pt x="107" y="208"/>
                  </a:lnTo>
                  <a:lnTo>
                    <a:pt x="116" y="213"/>
                  </a:lnTo>
                  <a:lnTo>
                    <a:pt x="130" y="217"/>
                  </a:lnTo>
                  <a:lnTo>
                    <a:pt x="163" y="220"/>
                  </a:lnTo>
                  <a:lnTo>
                    <a:pt x="193" y="220"/>
                  </a:lnTo>
                  <a:lnTo>
                    <a:pt x="204" y="222"/>
                  </a:lnTo>
                  <a:lnTo>
                    <a:pt x="208" y="222"/>
                  </a:lnTo>
                  <a:lnTo>
                    <a:pt x="217" y="224"/>
                  </a:lnTo>
                  <a:lnTo>
                    <a:pt x="229" y="220"/>
                  </a:lnTo>
                  <a:lnTo>
                    <a:pt x="237" y="217"/>
                  </a:lnTo>
                  <a:lnTo>
                    <a:pt x="244" y="217"/>
                  </a:lnTo>
                  <a:lnTo>
                    <a:pt x="249" y="217"/>
                  </a:lnTo>
                  <a:lnTo>
                    <a:pt x="251" y="215"/>
                  </a:lnTo>
                  <a:lnTo>
                    <a:pt x="253" y="215"/>
                  </a:lnTo>
                  <a:lnTo>
                    <a:pt x="258" y="213"/>
                  </a:lnTo>
                  <a:lnTo>
                    <a:pt x="262" y="208"/>
                  </a:lnTo>
                  <a:lnTo>
                    <a:pt x="264" y="206"/>
                  </a:lnTo>
                  <a:lnTo>
                    <a:pt x="267" y="202"/>
                  </a:lnTo>
                  <a:lnTo>
                    <a:pt x="271" y="193"/>
                  </a:lnTo>
                  <a:lnTo>
                    <a:pt x="278" y="181"/>
                  </a:lnTo>
                  <a:lnTo>
                    <a:pt x="287" y="166"/>
                  </a:lnTo>
                  <a:lnTo>
                    <a:pt x="296" y="155"/>
                  </a:lnTo>
                  <a:lnTo>
                    <a:pt x="305" y="152"/>
                  </a:lnTo>
                  <a:lnTo>
                    <a:pt x="309" y="150"/>
                  </a:lnTo>
                  <a:lnTo>
                    <a:pt x="311" y="146"/>
                  </a:lnTo>
                  <a:lnTo>
                    <a:pt x="311" y="130"/>
                  </a:lnTo>
                  <a:lnTo>
                    <a:pt x="311" y="108"/>
                  </a:lnTo>
                  <a:lnTo>
                    <a:pt x="311" y="96"/>
                  </a:lnTo>
                  <a:lnTo>
                    <a:pt x="311" y="87"/>
                  </a:lnTo>
                  <a:lnTo>
                    <a:pt x="311" y="74"/>
                  </a:lnTo>
                  <a:lnTo>
                    <a:pt x="314" y="63"/>
                  </a:lnTo>
                  <a:lnTo>
                    <a:pt x="314" y="56"/>
                  </a:lnTo>
                  <a:lnTo>
                    <a:pt x="311" y="49"/>
                  </a:lnTo>
                  <a:lnTo>
                    <a:pt x="309" y="3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18" name="Freeform 330"/>
            <p:cNvSpPr>
              <a:spLocks/>
            </p:cNvSpPr>
            <p:nvPr/>
          </p:nvSpPr>
          <p:spPr bwMode="auto">
            <a:xfrm>
              <a:off x="4071938" y="2659062"/>
              <a:ext cx="498475" cy="384175"/>
            </a:xfrm>
            <a:custGeom>
              <a:avLst/>
              <a:gdLst>
                <a:gd name="T0" fmla="*/ 307 w 314"/>
                <a:gd name="T1" fmla="*/ 29 h 242"/>
                <a:gd name="T2" fmla="*/ 307 w 314"/>
                <a:gd name="T3" fmla="*/ 7 h 242"/>
                <a:gd name="T4" fmla="*/ 294 w 314"/>
                <a:gd name="T5" fmla="*/ 11 h 242"/>
                <a:gd name="T6" fmla="*/ 282 w 314"/>
                <a:gd name="T7" fmla="*/ 16 h 242"/>
                <a:gd name="T8" fmla="*/ 260 w 314"/>
                <a:gd name="T9" fmla="*/ 7 h 242"/>
                <a:gd name="T10" fmla="*/ 240 w 314"/>
                <a:gd name="T11" fmla="*/ 0 h 242"/>
                <a:gd name="T12" fmla="*/ 231 w 314"/>
                <a:gd name="T13" fmla="*/ 2 h 242"/>
                <a:gd name="T14" fmla="*/ 229 w 314"/>
                <a:gd name="T15" fmla="*/ 7 h 242"/>
                <a:gd name="T16" fmla="*/ 222 w 314"/>
                <a:gd name="T17" fmla="*/ 11 h 242"/>
                <a:gd name="T18" fmla="*/ 190 w 314"/>
                <a:gd name="T19" fmla="*/ 31 h 242"/>
                <a:gd name="T20" fmla="*/ 148 w 314"/>
                <a:gd name="T21" fmla="*/ 63 h 242"/>
                <a:gd name="T22" fmla="*/ 112 w 314"/>
                <a:gd name="T23" fmla="*/ 87 h 242"/>
                <a:gd name="T24" fmla="*/ 96 w 314"/>
                <a:gd name="T25" fmla="*/ 96 h 242"/>
                <a:gd name="T26" fmla="*/ 81 w 314"/>
                <a:gd name="T27" fmla="*/ 103 h 242"/>
                <a:gd name="T28" fmla="*/ 83 w 314"/>
                <a:gd name="T29" fmla="*/ 108 h 242"/>
                <a:gd name="T30" fmla="*/ 83 w 314"/>
                <a:gd name="T31" fmla="*/ 125 h 242"/>
                <a:gd name="T32" fmla="*/ 78 w 314"/>
                <a:gd name="T33" fmla="*/ 155 h 242"/>
                <a:gd name="T34" fmla="*/ 67 w 314"/>
                <a:gd name="T35" fmla="*/ 168 h 242"/>
                <a:gd name="T36" fmla="*/ 58 w 314"/>
                <a:gd name="T37" fmla="*/ 173 h 242"/>
                <a:gd name="T38" fmla="*/ 49 w 314"/>
                <a:gd name="T39" fmla="*/ 175 h 242"/>
                <a:gd name="T40" fmla="*/ 27 w 314"/>
                <a:gd name="T41" fmla="*/ 175 h 242"/>
                <a:gd name="T42" fmla="*/ 2 w 314"/>
                <a:gd name="T43" fmla="*/ 181 h 242"/>
                <a:gd name="T44" fmla="*/ 0 w 314"/>
                <a:gd name="T45" fmla="*/ 188 h 242"/>
                <a:gd name="T46" fmla="*/ 2 w 314"/>
                <a:gd name="T47" fmla="*/ 197 h 242"/>
                <a:gd name="T48" fmla="*/ 11 w 314"/>
                <a:gd name="T49" fmla="*/ 206 h 242"/>
                <a:gd name="T50" fmla="*/ 20 w 314"/>
                <a:gd name="T51" fmla="*/ 217 h 242"/>
                <a:gd name="T52" fmla="*/ 29 w 314"/>
                <a:gd name="T53" fmla="*/ 224 h 242"/>
                <a:gd name="T54" fmla="*/ 36 w 314"/>
                <a:gd name="T55" fmla="*/ 233 h 242"/>
                <a:gd name="T56" fmla="*/ 42 w 314"/>
                <a:gd name="T57" fmla="*/ 242 h 242"/>
                <a:gd name="T58" fmla="*/ 63 w 314"/>
                <a:gd name="T59" fmla="*/ 240 h 242"/>
                <a:gd name="T60" fmla="*/ 74 w 314"/>
                <a:gd name="T61" fmla="*/ 224 h 242"/>
                <a:gd name="T62" fmla="*/ 87 w 314"/>
                <a:gd name="T63" fmla="*/ 208 h 242"/>
                <a:gd name="T64" fmla="*/ 107 w 314"/>
                <a:gd name="T65" fmla="*/ 208 h 242"/>
                <a:gd name="T66" fmla="*/ 130 w 314"/>
                <a:gd name="T67" fmla="*/ 217 h 242"/>
                <a:gd name="T68" fmla="*/ 193 w 314"/>
                <a:gd name="T69" fmla="*/ 220 h 242"/>
                <a:gd name="T70" fmla="*/ 208 w 314"/>
                <a:gd name="T71" fmla="*/ 222 h 242"/>
                <a:gd name="T72" fmla="*/ 229 w 314"/>
                <a:gd name="T73" fmla="*/ 220 h 242"/>
                <a:gd name="T74" fmla="*/ 244 w 314"/>
                <a:gd name="T75" fmla="*/ 217 h 242"/>
                <a:gd name="T76" fmla="*/ 251 w 314"/>
                <a:gd name="T77" fmla="*/ 215 h 242"/>
                <a:gd name="T78" fmla="*/ 258 w 314"/>
                <a:gd name="T79" fmla="*/ 213 h 242"/>
                <a:gd name="T80" fmla="*/ 264 w 314"/>
                <a:gd name="T81" fmla="*/ 206 h 242"/>
                <a:gd name="T82" fmla="*/ 271 w 314"/>
                <a:gd name="T83" fmla="*/ 193 h 242"/>
                <a:gd name="T84" fmla="*/ 287 w 314"/>
                <a:gd name="T85" fmla="*/ 166 h 242"/>
                <a:gd name="T86" fmla="*/ 305 w 314"/>
                <a:gd name="T87" fmla="*/ 152 h 242"/>
                <a:gd name="T88" fmla="*/ 311 w 314"/>
                <a:gd name="T89" fmla="*/ 146 h 242"/>
                <a:gd name="T90" fmla="*/ 311 w 314"/>
                <a:gd name="T91" fmla="*/ 108 h 242"/>
                <a:gd name="T92" fmla="*/ 311 w 314"/>
                <a:gd name="T93" fmla="*/ 87 h 242"/>
                <a:gd name="T94" fmla="*/ 314 w 314"/>
                <a:gd name="T95" fmla="*/ 63 h 242"/>
                <a:gd name="T96" fmla="*/ 311 w 314"/>
                <a:gd name="T97" fmla="*/ 49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4" h="242">
                  <a:moveTo>
                    <a:pt x="309" y="38"/>
                  </a:moveTo>
                  <a:lnTo>
                    <a:pt x="307" y="29"/>
                  </a:lnTo>
                  <a:lnTo>
                    <a:pt x="307" y="18"/>
                  </a:lnTo>
                  <a:lnTo>
                    <a:pt x="307" y="7"/>
                  </a:lnTo>
                  <a:lnTo>
                    <a:pt x="300" y="9"/>
                  </a:lnTo>
                  <a:lnTo>
                    <a:pt x="294" y="11"/>
                  </a:lnTo>
                  <a:lnTo>
                    <a:pt x="287" y="13"/>
                  </a:lnTo>
                  <a:lnTo>
                    <a:pt x="282" y="16"/>
                  </a:lnTo>
                  <a:lnTo>
                    <a:pt x="271" y="13"/>
                  </a:lnTo>
                  <a:lnTo>
                    <a:pt x="260" y="7"/>
                  </a:lnTo>
                  <a:lnTo>
                    <a:pt x="244" y="2"/>
                  </a:lnTo>
                  <a:lnTo>
                    <a:pt x="240" y="0"/>
                  </a:lnTo>
                  <a:lnTo>
                    <a:pt x="233" y="0"/>
                  </a:lnTo>
                  <a:lnTo>
                    <a:pt x="231" y="2"/>
                  </a:lnTo>
                  <a:lnTo>
                    <a:pt x="229" y="4"/>
                  </a:lnTo>
                  <a:lnTo>
                    <a:pt x="229" y="7"/>
                  </a:lnTo>
                  <a:lnTo>
                    <a:pt x="226" y="7"/>
                  </a:lnTo>
                  <a:lnTo>
                    <a:pt x="222" y="11"/>
                  </a:lnTo>
                  <a:lnTo>
                    <a:pt x="211" y="20"/>
                  </a:lnTo>
                  <a:lnTo>
                    <a:pt x="190" y="31"/>
                  </a:lnTo>
                  <a:lnTo>
                    <a:pt x="170" y="47"/>
                  </a:lnTo>
                  <a:lnTo>
                    <a:pt x="148" y="63"/>
                  </a:lnTo>
                  <a:lnTo>
                    <a:pt x="128" y="76"/>
                  </a:lnTo>
                  <a:lnTo>
                    <a:pt x="112" y="87"/>
                  </a:lnTo>
                  <a:lnTo>
                    <a:pt x="101" y="94"/>
                  </a:lnTo>
                  <a:lnTo>
                    <a:pt x="96" y="96"/>
                  </a:lnTo>
                  <a:lnTo>
                    <a:pt x="89" y="99"/>
                  </a:lnTo>
                  <a:lnTo>
                    <a:pt x="81" y="103"/>
                  </a:lnTo>
                  <a:lnTo>
                    <a:pt x="83" y="105"/>
                  </a:lnTo>
                  <a:lnTo>
                    <a:pt x="83" y="108"/>
                  </a:lnTo>
                  <a:lnTo>
                    <a:pt x="83" y="112"/>
                  </a:lnTo>
                  <a:lnTo>
                    <a:pt x="83" y="125"/>
                  </a:lnTo>
                  <a:lnTo>
                    <a:pt x="81" y="141"/>
                  </a:lnTo>
                  <a:lnTo>
                    <a:pt x="78" y="155"/>
                  </a:lnTo>
                  <a:lnTo>
                    <a:pt x="72" y="166"/>
                  </a:lnTo>
                  <a:lnTo>
                    <a:pt x="67" y="168"/>
                  </a:lnTo>
                  <a:lnTo>
                    <a:pt x="63" y="170"/>
                  </a:lnTo>
                  <a:lnTo>
                    <a:pt x="58" y="173"/>
                  </a:lnTo>
                  <a:lnTo>
                    <a:pt x="54" y="175"/>
                  </a:lnTo>
                  <a:lnTo>
                    <a:pt x="49" y="175"/>
                  </a:lnTo>
                  <a:lnTo>
                    <a:pt x="42" y="175"/>
                  </a:lnTo>
                  <a:lnTo>
                    <a:pt x="27" y="175"/>
                  </a:lnTo>
                  <a:lnTo>
                    <a:pt x="11" y="177"/>
                  </a:lnTo>
                  <a:lnTo>
                    <a:pt x="2" y="181"/>
                  </a:lnTo>
                  <a:lnTo>
                    <a:pt x="0" y="184"/>
                  </a:lnTo>
                  <a:lnTo>
                    <a:pt x="0" y="188"/>
                  </a:lnTo>
                  <a:lnTo>
                    <a:pt x="0" y="193"/>
                  </a:lnTo>
                  <a:lnTo>
                    <a:pt x="2" y="197"/>
                  </a:lnTo>
                  <a:lnTo>
                    <a:pt x="7" y="202"/>
                  </a:lnTo>
                  <a:lnTo>
                    <a:pt x="11" y="206"/>
                  </a:lnTo>
                  <a:lnTo>
                    <a:pt x="15" y="211"/>
                  </a:lnTo>
                  <a:lnTo>
                    <a:pt x="20" y="217"/>
                  </a:lnTo>
                  <a:lnTo>
                    <a:pt x="24" y="222"/>
                  </a:lnTo>
                  <a:lnTo>
                    <a:pt x="29" y="224"/>
                  </a:lnTo>
                  <a:lnTo>
                    <a:pt x="33" y="229"/>
                  </a:lnTo>
                  <a:lnTo>
                    <a:pt x="36" y="233"/>
                  </a:lnTo>
                  <a:lnTo>
                    <a:pt x="40" y="238"/>
                  </a:lnTo>
                  <a:lnTo>
                    <a:pt x="42" y="242"/>
                  </a:lnTo>
                  <a:lnTo>
                    <a:pt x="51" y="242"/>
                  </a:lnTo>
                  <a:lnTo>
                    <a:pt x="63" y="240"/>
                  </a:lnTo>
                  <a:lnTo>
                    <a:pt x="69" y="233"/>
                  </a:lnTo>
                  <a:lnTo>
                    <a:pt x="74" y="224"/>
                  </a:lnTo>
                  <a:lnTo>
                    <a:pt x="78" y="215"/>
                  </a:lnTo>
                  <a:lnTo>
                    <a:pt x="87" y="208"/>
                  </a:lnTo>
                  <a:lnTo>
                    <a:pt x="98" y="206"/>
                  </a:lnTo>
                  <a:lnTo>
                    <a:pt x="107" y="208"/>
                  </a:lnTo>
                  <a:lnTo>
                    <a:pt x="116" y="213"/>
                  </a:lnTo>
                  <a:lnTo>
                    <a:pt x="130" y="217"/>
                  </a:lnTo>
                  <a:lnTo>
                    <a:pt x="163" y="220"/>
                  </a:lnTo>
                  <a:lnTo>
                    <a:pt x="193" y="220"/>
                  </a:lnTo>
                  <a:lnTo>
                    <a:pt x="204" y="222"/>
                  </a:lnTo>
                  <a:lnTo>
                    <a:pt x="208" y="222"/>
                  </a:lnTo>
                  <a:lnTo>
                    <a:pt x="217" y="224"/>
                  </a:lnTo>
                  <a:lnTo>
                    <a:pt x="229" y="220"/>
                  </a:lnTo>
                  <a:lnTo>
                    <a:pt x="237" y="217"/>
                  </a:lnTo>
                  <a:lnTo>
                    <a:pt x="244" y="217"/>
                  </a:lnTo>
                  <a:lnTo>
                    <a:pt x="249" y="217"/>
                  </a:lnTo>
                  <a:lnTo>
                    <a:pt x="251" y="215"/>
                  </a:lnTo>
                  <a:lnTo>
                    <a:pt x="253" y="215"/>
                  </a:lnTo>
                  <a:lnTo>
                    <a:pt x="258" y="213"/>
                  </a:lnTo>
                  <a:lnTo>
                    <a:pt x="262" y="208"/>
                  </a:lnTo>
                  <a:lnTo>
                    <a:pt x="264" y="206"/>
                  </a:lnTo>
                  <a:lnTo>
                    <a:pt x="267" y="202"/>
                  </a:lnTo>
                  <a:lnTo>
                    <a:pt x="271" y="193"/>
                  </a:lnTo>
                  <a:lnTo>
                    <a:pt x="278" y="181"/>
                  </a:lnTo>
                  <a:lnTo>
                    <a:pt x="287" y="166"/>
                  </a:lnTo>
                  <a:lnTo>
                    <a:pt x="296" y="155"/>
                  </a:lnTo>
                  <a:lnTo>
                    <a:pt x="305" y="152"/>
                  </a:lnTo>
                  <a:lnTo>
                    <a:pt x="309" y="150"/>
                  </a:lnTo>
                  <a:lnTo>
                    <a:pt x="311" y="146"/>
                  </a:lnTo>
                  <a:lnTo>
                    <a:pt x="311" y="130"/>
                  </a:lnTo>
                  <a:lnTo>
                    <a:pt x="311" y="108"/>
                  </a:lnTo>
                  <a:lnTo>
                    <a:pt x="311" y="96"/>
                  </a:lnTo>
                  <a:lnTo>
                    <a:pt x="311" y="87"/>
                  </a:lnTo>
                  <a:lnTo>
                    <a:pt x="311" y="74"/>
                  </a:lnTo>
                  <a:lnTo>
                    <a:pt x="314" y="63"/>
                  </a:lnTo>
                  <a:lnTo>
                    <a:pt x="314" y="56"/>
                  </a:lnTo>
                  <a:lnTo>
                    <a:pt x="311" y="49"/>
                  </a:lnTo>
                  <a:lnTo>
                    <a:pt x="309" y="3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19" name="Freeform 331"/>
            <p:cNvSpPr>
              <a:spLocks/>
            </p:cNvSpPr>
            <p:nvPr/>
          </p:nvSpPr>
          <p:spPr bwMode="auto">
            <a:xfrm>
              <a:off x="3879850" y="2822575"/>
              <a:ext cx="323850" cy="263525"/>
            </a:xfrm>
            <a:custGeom>
              <a:avLst/>
              <a:gdLst>
                <a:gd name="T0" fmla="*/ 0 w 204"/>
                <a:gd name="T1" fmla="*/ 166 h 166"/>
                <a:gd name="T2" fmla="*/ 2 w 204"/>
                <a:gd name="T3" fmla="*/ 164 h 166"/>
                <a:gd name="T4" fmla="*/ 2 w 204"/>
                <a:gd name="T5" fmla="*/ 159 h 166"/>
                <a:gd name="T6" fmla="*/ 4 w 204"/>
                <a:gd name="T7" fmla="*/ 155 h 166"/>
                <a:gd name="T8" fmla="*/ 6 w 204"/>
                <a:gd name="T9" fmla="*/ 148 h 166"/>
                <a:gd name="T10" fmla="*/ 9 w 204"/>
                <a:gd name="T11" fmla="*/ 144 h 166"/>
                <a:gd name="T12" fmla="*/ 9 w 204"/>
                <a:gd name="T13" fmla="*/ 141 h 166"/>
                <a:gd name="T14" fmla="*/ 9 w 204"/>
                <a:gd name="T15" fmla="*/ 137 h 166"/>
                <a:gd name="T16" fmla="*/ 11 w 204"/>
                <a:gd name="T17" fmla="*/ 135 h 166"/>
                <a:gd name="T18" fmla="*/ 11 w 204"/>
                <a:gd name="T19" fmla="*/ 132 h 166"/>
                <a:gd name="T20" fmla="*/ 13 w 204"/>
                <a:gd name="T21" fmla="*/ 130 h 166"/>
                <a:gd name="T22" fmla="*/ 18 w 204"/>
                <a:gd name="T23" fmla="*/ 128 h 166"/>
                <a:gd name="T24" fmla="*/ 27 w 204"/>
                <a:gd name="T25" fmla="*/ 121 h 166"/>
                <a:gd name="T26" fmla="*/ 31 w 204"/>
                <a:gd name="T27" fmla="*/ 114 h 166"/>
                <a:gd name="T28" fmla="*/ 36 w 204"/>
                <a:gd name="T29" fmla="*/ 110 h 166"/>
                <a:gd name="T30" fmla="*/ 38 w 204"/>
                <a:gd name="T31" fmla="*/ 108 h 166"/>
                <a:gd name="T32" fmla="*/ 38 w 204"/>
                <a:gd name="T33" fmla="*/ 105 h 166"/>
                <a:gd name="T34" fmla="*/ 38 w 204"/>
                <a:gd name="T35" fmla="*/ 105 h 166"/>
                <a:gd name="T36" fmla="*/ 38 w 204"/>
                <a:gd name="T37" fmla="*/ 108 h 166"/>
                <a:gd name="T38" fmla="*/ 40 w 204"/>
                <a:gd name="T39" fmla="*/ 108 h 166"/>
                <a:gd name="T40" fmla="*/ 42 w 204"/>
                <a:gd name="T41" fmla="*/ 108 h 166"/>
                <a:gd name="T42" fmla="*/ 45 w 204"/>
                <a:gd name="T43" fmla="*/ 108 h 166"/>
                <a:gd name="T44" fmla="*/ 51 w 204"/>
                <a:gd name="T45" fmla="*/ 105 h 166"/>
                <a:gd name="T46" fmla="*/ 56 w 204"/>
                <a:gd name="T47" fmla="*/ 101 h 166"/>
                <a:gd name="T48" fmla="*/ 62 w 204"/>
                <a:gd name="T49" fmla="*/ 94 h 166"/>
                <a:gd name="T50" fmla="*/ 67 w 204"/>
                <a:gd name="T51" fmla="*/ 92 h 166"/>
                <a:gd name="T52" fmla="*/ 69 w 204"/>
                <a:gd name="T53" fmla="*/ 87 h 166"/>
                <a:gd name="T54" fmla="*/ 71 w 204"/>
                <a:gd name="T55" fmla="*/ 87 h 166"/>
                <a:gd name="T56" fmla="*/ 74 w 204"/>
                <a:gd name="T57" fmla="*/ 85 h 166"/>
                <a:gd name="T58" fmla="*/ 78 w 204"/>
                <a:gd name="T59" fmla="*/ 83 h 166"/>
                <a:gd name="T60" fmla="*/ 80 w 204"/>
                <a:gd name="T61" fmla="*/ 81 h 166"/>
                <a:gd name="T62" fmla="*/ 89 w 204"/>
                <a:gd name="T63" fmla="*/ 76 h 166"/>
                <a:gd name="T64" fmla="*/ 94 w 204"/>
                <a:gd name="T65" fmla="*/ 74 h 166"/>
                <a:gd name="T66" fmla="*/ 101 w 204"/>
                <a:gd name="T67" fmla="*/ 74 h 166"/>
                <a:gd name="T68" fmla="*/ 107 w 204"/>
                <a:gd name="T69" fmla="*/ 76 h 166"/>
                <a:gd name="T70" fmla="*/ 114 w 204"/>
                <a:gd name="T71" fmla="*/ 76 h 166"/>
                <a:gd name="T72" fmla="*/ 123 w 204"/>
                <a:gd name="T73" fmla="*/ 78 h 166"/>
                <a:gd name="T74" fmla="*/ 132 w 204"/>
                <a:gd name="T75" fmla="*/ 74 h 166"/>
                <a:gd name="T76" fmla="*/ 148 w 204"/>
                <a:gd name="T77" fmla="*/ 72 h 166"/>
                <a:gd name="T78" fmla="*/ 163 w 204"/>
                <a:gd name="T79" fmla="*/ 72 h 166"/>
                <a:gd name="T80" fmla="*/ 170 w 204"/>
                <a:gd name="T81" fmla="*/ 72 h 166"/>
                <a:gd name="T82" fmla="*/ 175 w 204"/>
                <a:gd name="T83" fmla="*/ 72 h 166"/>
                <a:gd name="T84" fmla="*/ 179 w 204"/>
                <a:gd name="T85" fmla="*/ 70 h 166"/>
                <a:gd name="T86" fmla="*/ 184 w 204"/>
                <a:gd name="T87" fmla="*/ 67 h 166"/>
                <a:gd name="T88" fmla="*/ 188 w 204"/>
                <a:gd name="T89" fmla="*/ 65 h 166"/>
                <a:gd name="T90" fmla="*/ 193 w 204"/>
                <a:gd name="T91" fmla="*/ 63 h 166"/>
                <a:gd name="T92" fmla="*/ 199 w 204"/>
                <a:gd name="T93" fmla="*/ 52 h 166"/>
                <a:gd name="T94" fmla="*/ 202 w 204"/>
                <a:gd name="T95" fmla="*/ 38 h 166"/>
                <a:gd name="T96" fmla="*/ 204 w 204"/>
                <a:gd name="T97" fmla="*/ 22 h 166"/>
                <a:gd name="T98" fmla="*/ 204 w 204"/>
                <a:gd name="T99" fmla="*/ 9 h 166"/>
                <a:gd name="T100" fmla="*/ 204 w 204"/>
                <a:gd name="T101" fmla="*/ 5 h 166"/>
                <a:gd name="T102" fmla="*/ 204 w 204"/>
                <a:gd name="T103" fmla="*/ 2 h 166"/>
                <a:gd name="T104" fmla="*/ 202 w 204"/>
                <a:gd name="T105" fmla="*/ 0 h 166"/>
                <a:gd name="T106" fmla="*/ 0 w 204"/>
                <a:gd name="T10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4" h="166">
                  <a:moveTo>
                    <a:pt x="0" y="166"/>
                  </a:moveTo>
                  <a:lnTo>
                    <a:pt x="2" y="164"/>
                  </a:lnTo>
                  <a:lnTo>
                    <a:pt x="2" y="159"/>
                  </a:lnTo>
                  <a:lnTo>
                    <a:pt x="4" y="155"/>
                  </a:lnTo>
                  <a:lnTo>
                    <a:pt x="6" y="148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9" y="137"/>
                  </a:lnTo>
                  <a:lnTo>
                    <a:pt x="11" y="135"/>
                  </a:lnTo>
                  <a:lnTo>
                    <a:pt x="11" y="132"/>
                  </a:lnTo>
                  <a:lnTo>
                    <a:pt x="13" y="130"/>
                  </a:lnTo>
                  <a:lnTo>
                    <a:pt x="18" y="128"/>
                  </a:lnTo>
                  <a:lnTo>
                    <a:pt x="27" y="121"/>
                  </a:lnTo>
                  <a:lnTo>
                    <a:pt x="31" y="114"/>
                  </a:lnTo>
                  <a:lnTo>
                    <a:pt x="36" y="110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5"/>
                  </a:lnTo>
                  <a:lnTo>
                    <a:pt x="38" y="108"/>
                  </a:lnTo>
                  <a:lnTo>
                    <a:pt x="40" y="108"/>
                  </a:lnTo>
                  <a:lnTo>
                    <a:pt x="42" y="108"/>
                  </a:lnTo>
                  <a:lnTo>
                    <a:pt x="45" y="108"/>
                  </a:lnTo>
                  <a:lnTo>
                    <a:pt x="51" y="105"/>
                  </a:lnTo>
                  <a:lnTo>
                    <a:pt x="56" y="101"/>
                  </a:lnTo>
                  <a:lnTo>
                    <a:pt x="62" y="94"/>
                  </a:lnTo>
                  <a:lnTo>
                    <a:pt x="67" y="92"/>
                  </a:lnTo>
                  <a:lnTo>
                    <a:pt x="69" y="87"/>
                  </a:lnTo>
                  <a:lnTo>
                    <a:pt x="71" y="87"/>
                  </a:lnTo>
                  <a:lnTo>
                    <a:pt x="74" y="85"/>
                  </a:lnTo>
                  <a:lnTo>
                    <a:pt x="78" y="83"/>
                  </a:lnTo>
                  <a:lnTo>
                    <a:pt x="80" y="81"/>
                  </a:lnTo>
                  <a:lnTo>
                    <a:pt x="89" y="76"/>
                  </a:lnTo>
                  <a:lnTo>
                    <a:pt x="94" y="74"/>
                  </a:lnTo>
                  <a:lnTo>
                    <a:pt x="101" y="74"/>
                  </a:lnTo>
                  <a:lnTo>
                    <a:pt x="107" y="76"/>
                  </a:lnTo>
                  <a:lnTo>
                    <a:pt x="114" y="76"/>
                  </a:lnTo>
                  <a:lnTo>
                    <a:pt x="123" y="78"/>
                  </a:lnTo>
                  <a:lnTo>
                    <a:pt x="132" y="74"/>
                  </a:lnTo>
                  <a:lnTo>
                    <a:pt x="148" y="72"/>
                  </a:lnTo>
                  <a:lnTo>
                    <a:pt x="163" y="72"/>
                  </a:lnTo>
                  <a:lnTo>
                    <a:pt x="170" y="72"/>
                  </a:lnTo>
                  <a:lnTo>
                    <a:pt x="175" y="72"/>
                  </a:lnTo>
                  <a:lnTo>
                    <a:pt x="179" y="70"/>
                  </a:lnTo>
                  <a:lnTo>
                    <a:pt x="184" y="67"/>
                  </a:lnTo>
                  <a:lnTo>
                    <a:pt x="188" y="65"/>
                  </a:lnTo>
                  <a:lnTo>
                    <a:pt x="193" y="63"/>
                  </a:lnTo>
                  <a:lnTo>
                    <a:pt x="199" y="52"/>
                  </a:lnTo>
                  <a:lnTo>
                    <a:pt x="202" y="38"/>
                  </a:lnTo>
                  <a:lnTo>
                    <a:pt x="204" y="22"/>
                  </a:lnTo>
                  <a:lnTo>
                    <a:pt x="204" y="9"/>
                  </a:lnTo>
                  <a:lnTo>
                    <a:pt x="204" y="5"/>
                  </a:lnTo>
                  <a:lnTo>
                    <a:pt x="204" y="2"/>
                  </a:lnTo>
                  <a:lnTo>
                    <a:pt x="202" y="0"/>
                  </a:lnTo>
                  <a:lnTo>
                    <a:pt x="0" y="16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20" name="Freeform 332"/>
            <p:cNvSpPr>
              <a:spLocks/>
            </p:cNvSpPr>
            <p:nvPr/>
          </p:nvSpPr>
          <p:spPr bwMode="auto">
            <a:xfrm>
              <a:off x="3879850" y="2822575"/>
              <a:ext cx="323850" cy="263525"/>
            </a:xfrm>
            <a:custGeom>
              <a:avLst/>
              <a:gdLst>
                <a:gd name="T0" fmla="*/ 0 w 204"/>
                <a:gd name="T1" fmla="*/ 166 h 166"/>
                <a:gd name="T2" fmla="*/ 2 w 204"/>
                <a:gd name="T3" fmla="*/ 164 h 166"/>
                <a:gd name="T4" fmla="*/ 2 w 204"/>
                <a:gd name="T5" fmla="*/ 159 h 166"/>
                <a:gd name="T6" fmla="*/ 4 w 204"/>
                <a:gd name="T7" fmla="*/ 155 h 166"/>
                <a:gd name="T8" fmla="*/ 6 w 204"/>
                <a:gd name="T9" fmla="*/ 148 h 166"/>
                <a:gd name="T10" fmla="*/ 9 w 204"/>
                <a:gd name="T11" fmla="*/ 144 h 166"/>
                <a:gd name="T12" fmla="*/ 9 w 204"/>
                <a:gd name="T13" fmla="*/ 141 h 166"/>
                <a:gd name="T14" fmla="*/ 9 w 204"/>
                <a:gd name="T15" fmla="*/ 137 h 166"/>
                <a:gd name="T16" fmla="*/ 11 w 204"/>
                <a:gd name="T17" fmla="*/ 135 h 166"/>
                <a:gd name="T18" fmla="*/ 11 w 204"/>
                <a:gd name="T19" fmla="*/ 132 h 166"/>
                <a:gd name="T20" fmla="*/ 13 w 204"/>
                <a:gd name="T21" fmla="*/ 130 h 166"/>
                <a:gd name="T22" fmla="*/ 18 w 204"/>
                <a:gd name="T23" fmla="*/ 128 h 166"/>
                <a:gd name="T24" fmla="*/ 27 w 204"/>
                <a:gd name="T25" fmla="*/ 121 h 166"/>
                <a:gd name="T26" fmla="*/ 31 w 204"/>
                <a:gd name="T27" fmla="*/ 114 h 166"/>
                <a:gd name="T28" fmla="*/ 36 w 204"/>
                <a:gd name="T29" fmla="*/ 110 h 166"/>
                <a:gd name="T30" fmla="*/ 38 w 204"/>
                <a:gd name="T31" fmla="*/ 108 h 166"/>
                <a:gd name="T32" fmla="*/ 38 w 204"/>
                <a:gd name="T33" fmla="*/ 105 h 166"/>
                <a:gd name="T34" fmla="*/ 38 w 204"/>
                <a:gd name="T35" fmla="*/ 105 h 166"/>
                <a:gd name="T36" fmla="*/ 38 w 204"/>
                <a:gd name="T37" fmla="*/ 108 h 166"/>
                <a:gd name="T38" fmla="*/ 40 w 204"/>
                <a:gd name="T39" fmla="*/ 108 h 166"/>
                <a:gd name="T40" fmla="*/ 42 w 204"/>
                <a:gd name="T41" fmla="*/ 108 h 166"/>
                <a:gd name="T42" fmla="*/ 45 w 204"/>
                <a:gd name="T43" fmla="*/ 108 h 166"/>
                <a:gd name="T44" fmla="*/ 51 w 204"/>
                <a:gd name="T45" fmla="*/ 105 h 166"/>
                <a:gd name="T46" fmla="*/ 56 w 204"/>
                <a:gd name="T47" fmla="*/ 101 h 166"/>
                <a:gd name="T48" fmla="*/ 62 w 204"/>
                <a:gd name="T49" fmla="*/ 94 h 166"/>
                <a:gd name="T50" fmla="*/ 67 w 204"/>
                <a:gd name="T51" fmla="*/ 92 h 166"/>
                <a:gd name="T52" fmla="*/ 69 w 204"/>
                <a:gd name="T53" fmla="*/ 87 h 166"/>
                <a:gd name="T54" fmla="*/ 71 w 204"/>
                <a:gd name="T55" fmla="*/ 87 h 166"/>
                <a:gd name="T56" fmla="*/ 74 w 204"/>
                <a:gd name="T57" fmla="*/ 85 h 166"/>
                <a:gd name="T58" fmla="*/ 78 w 204"/>
                <a:gd name="T59" fmla="*/ 83 h 166"/>
                <a:gd name="T60" fmla="*/ 80 w 204"/>
                <a:gd name="T61" fmla="*/ 81 h 166"/>
                <a:gd name="T62" fmla="*/ 89 w 204"/>
                <a:gd name="T63" fmla="*/ 76 h 166"/>
                <a:gd name="T64" fmla="*/ 94 w 204"/>
                <a:gd name="T65" fmla="*/ 74 h 166"/>
                <a:gd name="T66" fmla="*/ 101 w 204"/>
                <a:gd name="T67" fmla="*/ 74 h 166"/>
                <a:gd name="T68" fmla="*/ 107 w 204"/>
                <a:gd name="T69" fmla="*/ 76 h 166"/>
                <a:gd name="T70" fmla="*/ 114 w 204"/>
                <a:gd name="T71" fmla="*/ 76 h 166"/>
                <a:gd name="T72" fmla="*/ 123 w 204"/>
                <a:gd name="T73" fmla="*/ 78 h 166"/>
                <a:gd name="T74" fmla="*/ 132 w 204"/>
                <a:gd name="T75" fmla="*/ 74 h 166"/>
                <a:gd name="T76" fmla="*/ 148 w 204"/>
                <a:gd name="T77" fmla="*/ 72 h 166"/>
                <a:gd name="T78" fmla="*/ 163 w 204"/>
                <a:gd name="T79" fmla="*/ 72 h 166"/>
                <a:gd name="T80" fmla="*/ 170 w 204"/>
                <a:gd name="T81" fmla="*/ 72 h 166"/>
                <a:gd name="T82" fmla="*/ 175 w 204"/>
                <a:gd name="T83" fmla="*/ 72 h 166"/>
                <a:gd name="T84" fmla="*/ 179 w 204"/>
                <a:gd name="T85" fmla="*/ 70 h 166"/>
                <a:gd name="T86" fmla="*/ 184 w 204"/>
                <a:gd name="T87" fmla="*/ 67 h 166"/>
                <a:gd name="T88" fmla="*/ 188 w 204"/>
                <a:gd name="T89" fmla="*/ 65 h 166"/>
                <a:gd name="T90" fmla="*/ 193 w 204"/>
                <a:gd name="T91" fmla="*/ 63 h 166"/>
                <a:gd name="T92" fmla="*/ 199 w 204"/>
                <a:gd name="T93" fmla="*/ 52 h 166"/>
                <a:gd name="T94" fmla="*/ 202 w 204"/>
                <a:gd name="T95" fmla="*/ 38 h 166"/>
                <a:gd name="T96" fmla="*/ 204 w 204"/>
                <a:gd name="T97" fmla="*/ 22 h 166"/>
                <a:gd name="T98" fmla="*/ 204 w 204"/>
                <a:gd name="T99" fmla="*/ 9 h 166"/>
                <a:gd name="T100" fmla="*/ 204 w 204"/>
                <a:gd name="T101" fmla="*/ 5 h 166"/>
                <a:gd name="T102" fmla="*/ 204 w 204"/>
                <a:gd name="T103" fmla="*/ 2 h 166"/>
                <a:gd name="T104" fmla="*/ 202 w 204"/>
                <a:gd name="T10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" h="166">
                  <a:moveTo>
                    <a:pt x="0" y="166"/>
                  </a:moveTo>
                  <a:lnTo>
                    <a:pt x="2" y="164"/>
                  </a:lnTo>
                  <a:lnTo>
                    <a:pt x="2" y="159"/>
                  </a:lnTo>
                  <a:lnTo>
                    <a:pt x="4" y="155"/>
                  </a:lnTo>
                  <a:lnTo>
                    <a:pt x="6" y="148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9" y="137"/>
                  </a:lnTo>
                  <a:lnTo>
                    <a:pt x="11" y="135"/>
                  </a:lnTo>
                  <a:lnTo>
                    <a:pt x="11" y="132"/>
                  </a:lnTo>
                  <a:lnTo>
                    <a:pt x="13" y="130"/>
                  </a:lnTo>
                  <a:lnTo>
                    <a:pt x="18" y="128"/>
                  </a:lnTo>
                  <a:lnTo>
                    <a:pt x="27" y="121"/>
                  </a:lnTo>
                  <a:lnTo>
                    <a:pt x="31" y="114"/>
                  </a:lnTo>
                  <a:lnTo>
                    <a:pt x="36" y="110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5"/>
                  </a:lnTo>
                  <a:lnTo>
                    <a:pt x="38" y="108"/>
                  </a:lnTo>
                  <a:lnTo>
                    <a:pt x="40" y="108"/>
                  </a:lnTo>
                  <a:lnTo>
                    <a:pt x="42" y="108"/>
                  </a:lnTo>
                  <a:lnTo>
                    <a:pt x="45" y="108"/>
                  </a:lnTo>
                  <a:lnTo>
                    <a:pt x="51" y="105"/>
                  </a:lnTo>
                  <a:lnTo>
                    <a:pt x="56" y="101"/>
                  </a:lnTo>
                  <a:lnTo>
                    <a:pt x="62" y="94"/>
                  </a:lnTo>
                  <a:lnTo>
                    <a:pt x="67" y="92"/>
                  </a:lnTo>
                  <a:lnTo>
                    <a:pt x="69" y="87"/>
                  </a:lnTo>
                  <a:lnTo>
                    <a:pt x="71" y="87"/>
                  </a:lnTo>
                  <a:lnTo>
                    <a:pt x="74" y="85"/>
                  </a:lnTo>
                  <a:lnTo>
                    <a:pt x="78" y="83"/>
                  </a:lnTo>
                  <a:lnTo>
                    <a:pt x="80" y="81"/>
                  </a:lnTo>
                  <a:lnTo>
                    <a:pt x="89" y="76"/>
                  </a:lnTo>
                  <a:lnTo>
                    <a:pt x="94" y="74"/>
                  </a:lnTo>
                  <a:lnTo>
                    <a:pt x="101" y="74"/>
                  </a:lnTo>
                  <a:lnTo>
                    <a:pt x="107" y="76"/>
                  </a:lnTo>
                  <a:lnTo>
                    <a:pt x="114" y="76"/>
                  </a:lnTo>
                  <a:lnTo>
                    <a:pt x="123" y="78"/>
                  </a:lnTo>
                  <a:lnTo>
                    <a:pt x="132" y="74"/>
                  </a:lnTo>
                  <a:lnTo>
                    <a:pt x="148" y="72"/>
                  </a:lnTo>
                  <a:lnTo>
                    <a:pt x="163" y="72"/>
                  </a:lnTo>
                  <a:lnTo>
                    <a:pt x="170" y="72"/>
                  </a:lnTo>
                  <a:lnTo>
                    <a:pt x="175" y="72"/>
                  </a:lnTo>
                  <a:lnTo>
                    <a:pt x="179" y="70"/>
                  </a:lnTo>
                  <a:lnTo>
                    <a:pt x="184" y="67"/>
                  </a:lnTo>
                  <a:lnTo>
                    <a:pt x="188" y="65"/>
                  </a:lnTo>
                  <a:lnTo>
                    <a:pt x="193" y="63"/>
                  </a:lnTo>
                  <a:lnTo>
                    <a:pt x="199" y="52"/>
                  </a:lnTo>
                  <a:lnTo>
                    <a:pt x="202" y="38"/>
                  </a:lnTo>
                  <a:lnTo>
                    <a:pt x="204" y="22"/>
                  </a:lnTo>
                  <a:lnTo>
                    <a:pt x="204" y="9"/>
                  </a:lnTo>
                  <a:lnTo>
                    <a:pt x="204" y="5"/>
                  </a:lnTo>
                  <a:lnTo>
                    <a:pt x="204" y="2"/>
                  </a:lnTo>
                  <a:lnTo>
                    <a:pt x="202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21" name="Freeform 333"/>
            <p:cNvSpPr>
              <a:spLocks/>
            </p:cNvSpPr>
            <p:nvPr/>
          </p:nvSpPr>
          <p:spPr bwMode="auto">
            <a:xfrm>
              <a:off x="3694113" y="3028950"/>
              <a:ext cx="185738" cy="71438"/>
            </a:xfrm>
            <a:custGeom>
              <a:avLst/>
              <a:gdLst>
                <a:gd name="T0" fmla="*/ 0 w 117"/>
                <a:gd name="T1" fmla="*/ 0 h 45"/>
                <a:gd name="T2" fmla="*/ 2 w 117"/>
                <a:gd name="T3" fmla="*/ 0 h 45"/>
                <a:gd name="T4" fmla="*/ 7 w 117"/>
                <a:gd name="T5" fmla="*/ 2 h 45"/>
                <a:gd name="T6" fmla="*/ 14 w 117"/>
                <a:gd name="T7" fmla="*/ 5 h 45"/>
                <a:gd name="T8" fmla="*/ 20 w 117"/>
                <a:gd name="T9" fmla="*/ 5 h 45"/>
                <a:gd name="T10" fmla="*/ 23 w 117"/>
                <a:gd name="T11" fmla="*/ 5 h 45"/>
                <a:gd name="T12" fmla="*/ 27 w 117"/>
                <a:gd name="T13" fmla="*/ 5 h 45"/>
                <a:gd name="T14" fmla="*/ 31 w 117"/>
                <a:gd name="T15" fmla="*/ 5 h 45"/>
                <a:gd name="T16" fmla="*/ 36 w 117"/>
                <a:gd name="T17" fmla="*/ 5 h 45"/>
                <a:gd name="T18" fmla="*/ 38 w 117"/>
                <a:gd name="T19" fmla="*/ 2 h 45"/>
                <a:gd name="T20" fmla="*/ 43 w 117"/>
                <a:gd name="T21" fmla="*/ 2 h 45"/>
                <a:gd name="T22" fmla="*/ 45 w 117"/>
                <a:gd name="T23" fmla="*/ 0 h 45"/>
                <a:gd name="T24" fmla="*/ 47 w 117"/>
                <a:gd name="T25" fmla="*/ 2 h 45"/>
                <a:gd name="T26" fmla="*/ 52 w 117"/>
                <a:gd name="T27" fmla="*/ 5 h 45"/>
                <a:gd name="T28" fmla="*/ 56 w 117"/>
                <a:gd name="T29" fmla="*/ 18 h 45"/>
                <a:gd name="T30" fmla="*/ 61 w 117"/>
                <a:gd name="T31" fmla="*/ 29 h 45"/>
                <a:gd name="T32" fmla="*/ 65 w 117"/>
                <a:gd name="T33" fmla="*/ 40 h 45"/>
                <a:gd name="T34" fmla="*/ 65 w 117"/>
                <a:gd name="T35" fmla="*/ 45 h 45"/>
                <a:gd name="T36" fmla="*/ 74 w 117"/>
                <a:gd name="T37" fmla="*/ 45 h 45"/>
                <a:gd name="T38" fmla="*/ 81 w 117"/>
                <a:gd name="T39" fmla="*/ 43 h 45"/>
                <a:gd name="T40" fmla="*/ 90 w 117"/>
                <a:gd name="T41" fmla="*/ 43 h 45"/>
                <a:gd name="T42" fmla="*/ 97 w 117"/>
                <a:gd name="T43" fmla="*/ 40 h 45"/>
                <a:gd name="T44" fmla="*/ 103 w 117"/>
                <a:gd name="T45" fmla="*/ 40 h 45"/>
                <a:gd name="T46" fmla="*/ 108 w 117"/>
                <a:gd name="T47" fmla="*/ 38 h 45"/>
                <a:gd name="T48" fmla="*/ 112 w 117"/>
                <a:gd name="T49" fmla="*/ 38 h 45"/>
                <a:gd name="T50" fmla="*/ 114 w 117"/>
                <a:gd name="T51" fmla="*/ 38 h 45"/>
                <a:gd name="T52" fmla="*/ 114 w 117"/>
                <a:gd name="T53" fmla="*/ 38 h 45"/>
                <a:gd name="T54" fmla="*/ 117 w 117"/>
                <a:gd name="T55" fmla="*/ 36 h 45"/>
                <a:gd name="T56" fmla="*/ 0 w 117"/>
                <a:gd name="T5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45">
                  <a:moveTo>
                    <a:pt x="0" y="0"/>
                  </a:moveTo>
                  <a:lnTo>
                    <a:pt x="2" y="0"/>
                  </a:lnTo>
                  <a:lnTo>
                    <a:pt x="7" y="2"/>
                  </a:lnTo>
                  <a:lnTo>
                    <a:pt x="14" y="5"/>
                  </a:lnTo>
                  <a:lnTo>
                    <a:pt x="20" y="5"/>
                  </a:lnTo>
                  <a:lnTo>
                    <a:pt x="23" y="5"/>
                  </a:lnTo>
                  <a:lnTo>
                    <a:pt x="27" y="5"/>
                  </a:lnTo>
                  <a:lnTo>
                    <a:pt x="31" y="5"/>
                  </a:lnTo>
                  <a:lnTo>
                    <a:pt x="36" y="5"/>
                  </a:lnTo>
                  <a:lnTo>
                    <a:pt x="38" y="2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47" y="2"/>
                  </a:lnTo>
                  <a:lnTo>
                    <a:pt x="52" y="5"/>
                  </a:lnTo>
                  <a:lnTo>
                    <a:pt x="56" y="18"/>
                  </a:lnTo>
                  <a:lnTo>
                    <a:pt x="61" y="29"/>
                  </a:lnTo>
                  <a:lnTo>
                    <a:pt x="65" y="40"/>
                  </a:lnTo>
                  <a:lnTo>
                    <a:pt x="65" y="45"/>
                  </a:lnTo>
                  <a:lnTo>
                    <a:pt x="74" y="45"/>
                  </a:lnTo>
                  <a:lnTo>
                    <a:pt x="81" y="43"/>
                  </a:lnTo>
                  <a:lnTo>
                    <a:pt x="90" y="43"/>
                  </a:lnTo>
                  <a:lnTo>
                    <a:pt x="97" y="40"/>
                  </a:lnTo>
                  <a:lnTo>
                    <a:pt x="103" y="40"/>
                  </a:lnTo>
                  <a:lnTo>
                    <a:pt x="108" y="38"/>
                  </a:lnTo>
                  <a:lnTo>
                    <a:pt x="112" y="38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7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22" name="Freeform 334"/>
            <p:cNvSpPr>
              <a:spLocks/>
            </p:cNvSpPr>
            <p:nvPr/>
          </p:nvSpPr>
          <p:spPr bwMode="auto">
            <a:xfrm>
              <a:off x="3694113" y="3028950"/>
              <a:ext cx="185738" cy="71438"/>
            </a:xfrm>
            <a:custGeom>
              <a:avLst/>
              <a:gdLst>
                <a:gd name="T0" fmla="*/ 0 w 117"/>
                <a:gd name="T1" fmla="*/ 0 h 45"/>
                <a:gd name="T2" fmla="*/ 2 w 117"/>
                <a:gd name="T3" fmla="*/ 0 h 45"/>
                <a:gd name="T4" fmla="*/ 7 w 117"/>
                <a:gd name="T5" fmla="*/ 2 h 45"/>
                <a:gd name="T6" fmla="*/ 14 w 117"/>
                <a:gd name="T7" fmla="*/ 5 h 45"/>
                <a:gd name="T8" fmla="*/ 20 w 117"/>
                <a:gd name="T9" fmla="*/ 5 h 45"/>
                <a:gd name="T10" fmla="*/ 23 w 117"/>
                <a:gd name="T11" fmla="*/ 5 h 45"/>
                <a:gd name="T12" fmla="*/ 27 w 117"/>
                <a:gd name="T13" fmla="*/ 5 h 45"/>
                <a:gd name="T14" fmla="*/ 31 w 117"/>
                <a:gd name="T15" fmla="*/ 5 h 45"/>
                <a:gd name="T16" fmla="*/ 36 w 117"/>
                <a:gd name="T17" fmla="*/ 5 h 45"/>
                <a:gd name="T18" fmla="*/ 38 w 117"/>
                <a:gd name="T19" fmla="*/ 2 h 45"/>
                <a:gd name="T20" fmla="*/ 43 w 117"/>
                <a:gd name="T21" fmla="*/ 2 h 45"/>
                <a:gd name="T22" fmla="*/ 45 w 117"/>
                <a:gd name="T23" fmla="*/ 0 h 45"/>
                <a:gd name="T24" fmla="*/ 47 w 117"/>
                <a:gd name="T25" fmla="*/ 2 h 45"/>
                <a:gd name="T26" fmla="*/ 52 w 117"/>
                <a:gd name="T27" fmla="*/ 5 h 45"/>
                <a:gd name="T28" fmla="*/ 56 w 117"/>
                <a:gd name="T29" fmla="*/ 18 h 45"/>
                <a:gd name="T30" fmla="*/ 61 w 117"/>
                <a:gd name="T31" fmla="*/ 29 h 45"/>
                <a:gd name="T32" fmla="*/ 65 w 117"/>
                <a:gd name="T33" fmla="*/ 40 h 45"/>
                <a:gd name="T34" fmla="*/ 65 w 117"/>
                <a:gd name="T35" fmla="*/ 45 h 45"/>
                <a:gd name="T36" fmla="*/ 74 w 117"/>
                <a:gd name="T37" fmla="*/ 45 h 45"/>
                <a:gd name="T38" fmla="*/ 81 w 117"/>
                <a:gd name="T39" fmla="*/ 43 h 45"/>
                <a:gd name="T40" fmla="*/ 90 w 117"/>
                <a:gd name="T41" fmla="*/ 43 h 45"/>
                <a:gd name="T42" fmla="*/ 97 w 117"/>
                <a:gd name="T43" fmla="*/ 40 h 45"/>
                <a:gd name="T44" fmla="*/ 103 w 117"/>
                <a:gd name="T45" fmla="*/ 40 h 45"/>
                <a:gd name="T46" fmla="*/ 108 w 117"/>
                <a:gd name="T47" fmla="*/ 38 h 45"/>
                <a:gd name="T48" fmla="*/ 112 w 117"/>
                <a:gd name="T49" fmla="*/ 38 h 45"/>
                <a:gd name="T50" fmla="*/ 114 w 117"/>
                <a:gd name="T51" fmla="*/ 38 h 45"/>
                <a:gd name="T52" fmla="*/ 114 w 117"/>
                <a:gd name="T53" fmla="*/ 38 h 45"/>
                <a:gd name="T54" fmla="*/ 117 w 117"/>
                <a:gd name="T5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7" h="45">
                  <a:moveTo>
                    <a:pt x="0" y="0"/>
                  </a:moveTo>
                  <a:lnTo>
                    <a:pt x="2" y="0"/>
                  </a:lnTo>
                  <a:lnTo>
                    <a:pt x="7" y="2"/>
                  </a:lnTo>
                  <a:lnTo>
                    <a:pt x="14" y="5"/>
                  </a:lnTo>
                  <a:lnTo>
                    <a:pt x="20" y="5"/>
                  </a:lnTo>
                  <a:lnTo>
                    <a:pt x="23" y="5"/>
                  </a:lnTo>
                  <a:lnTo>
                    <a:pt x="27" y="5"/>
                  </a:lnTo>
                  <a:lnTo>
                    <a:pt x="31" y="5"/>
                  </a:lnTo>
                  <a:lnTo>
                    <a:pt x="36" y="5"/>
                  </a:lnTo>
                  <a:lnTo>
                    <a:pt x="38" y="2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47" y="2"/>
                  </a:lnTo>
                  <a:lnTo>
                    <a:pt x="52" y="5"/>
                  </a:lnTo>
                  <a:lnTo>
                    <a:pt x="56" y="18"/>
                  </a:lnTo>
                  <a:lnTo>
                    <a:pt x="61" y="29"/>
                  </a:lnTo>
                  <a:lnTo>
                    <a:pt x="65" y="40"/>
                  </a:lnTo>
                  <a:lnTo>
                    <a:pt x="65" y="45"/>
                  </a:lnTo>
                  <a:lnTo>
                    <a:pt x="74" y="45"/>
                  </a:lnTo>
                  <a:lnTo>
                    <a:pt x="81" y="43"/>
                  </a:lnTo>
                  <a:lnTo>
                    <a:pt x="90" y="43"/>
                  </a:lnTo>
                  <a:lnTo>
                    <a:pt x="97" y="40"/>
                  </a:lnTo>
                  <a:lnTo>
                    <a:pt x="103" y="40"/>
                  </a:lnTo>
                  <a:lnTo>
                    <a:pt x="108" y="38"/>
                  </a:lnTo>
                  <a:lnTo>
                    <a:pt x="112" y="38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7" y="3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23" name="Freeform 335"/>
            <p:cNvSpPr>
              <a:spLocks/>
            </p:cNvSpPr>
            <p:nvPr/>
          </p:nvSpPr>
          <p:spPr bwMode="auto">
            <a:xfrm>
              <a:off x="4883150" y="3937000"/>
              <a:ext cx="242888" cy="220663"/>
            </a:xfrm>
            <a:custGeom>
              <a:avLst/>
              <a:gdLst>
                <a:gd name="T0" fmla="*/ 52 w 153"/>
                <a:gd name="T1" fmla="*/ 27 h 139"/>
                <a:gd name="T2" fmla="*/ 45 w 153"/>
                <a:gd name="T3" fmla="*/ 33 h 139"/>
                <a:gd name="T4" fmla="*/ 40 w 153"/>
                <a:gd name="T5" fmla="*/ 38 h 139"/>
                <a:gd name="T6" fmla="*/ 34 w 153"/>
                <a:gd name="T7" fmla="*/ 40 h 139"/>
                <a:gd name="T8" fmla="*/ 27 w 153"/>
                <a:gd name="T9" fmla="*/ 40 h 139"/>
                <a:gd name="T10" fmla="*/ 22 w 153"/>
                <a:gd name="T11" fmla="*/ 40 h 139"/>
                <a:gd name="T12" fmla="*/ 16 w 153"/>
                <a:gd name="T13" fmla="*/ 42 h 139"/>
                <a:gd name="T14" fmla="*/ 9 w 153"/>
                <a:gd name="T15" fmla="*/ 42 h 139"/>
                <a:gd name="T16" fmla="*/ 0 w 153"/>
                <a:gd name="T17" fmla="*/ 45 h 139"/>
                <a:gd name="T18" fmla="*/ 5 w 153"/>
                <a:gd name="T19" fmla="*/ 56 h 139"/>
                <a:gd name="T20" fmla="*/ 11 w 153"/>
                <a:gd name="T21" fmla="*/ 69 h 139"/>
                <a:gd name="T22" fmla="*/ 14 w 153"/>
                <a:gd name="T23" fmla="*/ 74 h 139"/>
                <a:gd name="T24" fmla="*/ 16 w 153"/>
                <a:gd name="T25" fmla="*/ 78 h 139"/>
                <a:gd name="T26" fmla="*/ 20 w 153"/>
                <a:gd name="T27" fmla="*/ 80 h 139"/>
                <a:gd name="T28" fmla="*/ 22 w 153"/>
                <a:gd name="T29" fmla="*/ 83 h 139"/>
                <a:gd name="T30" fmla="*/ 25 w 153"/>
                <a:gd name="T31" fmla="*/ 83 h 139"/>
                <a:gd name="T32" fmla="*/ 27 w 153"/>
                <a:gd name="T33" fmla="*/ 85 h 139"/>
                <a:gd name="T34" fmla="*/ 29 w 153"/>
                <a:gd name="T35" fmla="*/ 87 h 139"/>
                <a:gd name="T36" fmla="*/ 34 w 153"/>
                <a:gd name="T37" fmla="*/ 92 h 139"/>
                <a:gd name="T38" fmla="*/ 38 w 153"/>
                <a:gd name="T39" fmla="*/ 98 h 139"/>
                <a:gd name="T40" fmla="*/ 49 w 153"/>
                <a:gd name="T41" fmla="*/ 114 h 139"/>
                <a:gd name="T42" fmla="*/ 63 w 153"/>
                <a:gd name="T43" fmla="*/ 125 h 139"/>
                <a:gd name="T44" fmla="*/ 72 w 153"/>
                <a:gd name="T45" fmla="*/ 139 h 139"/>
                <a:gd name="T46" fmla="*/ 81 w 153"/>
                <a:gd name="T47" fmla="*/ 136 h 139"/>
                <a:gd name="T48" fmla="*/ 88 w 153"/>
                <a:gd name="T49" fmla="*/ 134 h 139"/>
                <a:gd name="T50" fmla="*/ 96 w 153"/>
                <a:gd name="T51" fmla="*/ 134 h 139"/>
                <a:gd name="T52" fmla="*/ 105 w 153"/>
                <a:gd name="T53" fmla="*/ 136 h 139"/>
                <a:gd name="T54" fmla="*/ 112 w 153"/>
                <a:gd name="T55" fmla="*/ 136 h 139"/>
                <a:gd name="T56" fmla="*/ 117 w 153"/>
                <a:gd name="T57" fmla="*/ 136 h 139"/>
                <a:gd name="T58" fmla="*/ 121 w 153"/>
                <a:gd name="T59" fmla="*/ 136 h 139"/>
                <a:gd name="T60" fmla="*/ 128 w 153"/>
                <a:gd name="T61" fmla="*/ 130 h 139"/>
                <a:gd name="T62" fmla="*/ 132 w 153"/>
                <a:gd name="T63" fmla="*/ 123 h 139"/>
                <a:gd name="T64" fmla="*/ 137 w 153"/>
                <a:gd name="T65" fmla="*/ 118 h 139"/>
                <a:gd name="T66" fmla="*/ 139 w 153"/>
                <a:gd name="T67" fmla="*/ 114 h 139"/>
                <a:gd name="T68" fmla="*/ 141 w 153"/>
                <a:gd name="T69" fmla="*/ 110 h 139"/>
                <a:gd name="T70" fmla="*/ 146 w 153"/>
                <a:gd name="T71" fmla="*/ 98 h 139"/>
                <a:gd name="T72" fmla="*/ 150 w 153"/>
                <a:gd name="T73" fmla="*/ 85 h 139"/>
                <a:gd name="T74" fmla="*/ 153 w 153"/>
                <a:gd name="T75" fmla="*/ 69 h 139"/>
                <a:gd name="T76" fmla="*/ 153 w 153"/>
                <a:gd name="T77" fmla="*/ 51 h 139"/>
                <a:gd name="T78" fmla="*/ 153 w 153"/>
                <a:gd name="T79" fmla="*/ 40 h 139"/>
                <a:gd name="T80" fmla="*/ 153 w 153"/>
                <a:gd name="T81" fmla="*/ 27 h 139"/>
                <a:gd name="T82" fmla="*/ 146 w 153"/>
                <a:gd name="T83" fmla="*/ 20 h 139"/>
                <a:gd name="T84" fmla="*/ 135 w 153"/>
                <a:gd name="T85" fmla="*/ 15 h 139"/>
                <a:gd name="T86" fmla="*/ 121 w 153"/>
                <a:gd name="T87" fmla="*/ 13 h 139"/>
                <a:gd name="T88" fmla="*/ 105 w 153"/>
                <a:gd name="T89" fmla="*/ 9 h 139"/>
                <a:gd name="T90" fmla="*/ 96 w 153"/>
                <a:gd name="T91" fmla="*/ 4 h 139"/>
                <a:gd name="T92" fmla="*/ 90 w 153"/>
                <a:gd name="T93" fmla="*/ 0 h 139"/>
                <a:gd name="T94" fmla="*/ 70 w 153"/>
                <a:gd name="T95" fmla="*/ 13 h 139"/>
                <a:gd name="T96" fmla="*/ 52 w 153"/>
                <a:gd name="T97" fmla="*/ 2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" h="139">
                  <a:moveTo>
                    <a:pt x="52" y="27"/>
                  </a:moveTo>
                  <a:lnTo>
                    <a:pt x="45" y="33"/>
                  </a:lnTo>
                  <a:lnTo>
                    <a:pt x="40" y="38"/>
                  </a:lnTo>
                  <a:lnTo>
                    <a:pt x="34" y="40"/>
                  </a:lnTo>
                  <a:lnTo>
                    <a:pt x="27" y="40"/>
                  </a:lnTo>
                  <a:lnTo>
                    <a:pt x="22" y="40"/>
                  </a:lnTo>
                  <a:lnTo>
                    <a:pt x="16" y="42"/>
                  </a:lnTo>
                  <a:lnTo>
                    <a:pt x="9" y="42"/>
                  </a:lnTo>
                  <a:lnTo>
                    <a:pt x="0" y="45"/>
                  </a:lnTo>
                  <a:lnTo>
                    <a:pt x="5" y="56"/>
                  </a:lnTo>
                  <a:lnTo>
                    <a:pt x="11" y="69"/>
                  </a:lnTo>
                  <a:lnTo>
                    <a:pt x="14" y="74"/>
                  </a:lnTo>
                  <a:lnTo>
                    <a:pt x="16" y="78"/>
                  </a:lnTo>
                  <a:lnTo>
                    <a:pt x="20" y="80"/>
                  </a:lnTo>
                  <a:lnTo>
                    <a:pt x="22" y="83"/>
                  </a:lnTo>
                  <a:lnTo>
                    <a:pt x="25" y="83"/>
                  </a:lnTo>
                  <a:lnTo>
                    <a:pt x="27" y="85"/>
                  </a:lnTo>
                  <a:lnTo>
                    <a:pt x="29" y="87"/>
                  </a:lnTo>
                  <a:lnTo>
                    <a:pt x="34" y="92"/>
                  </a:lnTo>
                  <a:lnTo>
                    <a:pt x="38" y="98"/>
                  </a:lnTo>
                  <a:lnTo>
                    <a:pt x="49" y="114"/>
                  </a:lnTo>
                  <a:lnTo>
                    <a:pt x="63" y="125"/>
                  </a:lnTo>
                  <a:lnTo>
                    <a:pt x="72" y="139"/>
                  </a:lnTo>
                  <a:lnTo>
                    <a:pt x="81" y="136"/>
                  </a:lnTo>
                  <a:lnTo>
                    <a:pt x="88" y="134"/>
                  </a:lnTo>
                  <a:lnTo>
                    <a:pt x="96" y="134"/>
                  </a:lnTo>
                  <a:lnTo>
                    <a:pt x="105" y="136"/>
                  </a:lnTo>
                  <a:lnTo>
                    <a:pt x="112" y="136"/>
                  </a:lnTo>
                  <a:lnTo>
                    <a:pt x="117" y="136"/>
                  </a:lnTo>
                  <a:lnTo>
                    <a:pt x="121" y="136"/>
                  </a:lnTo>
                  <a:lnTo>
                    <a:pt x="128" y="130"/>
                  </a:lnTo>
                  <a:lnTo>
                    <a:pt x="132" y="123"/>
                  </a:lnTo>
                  <a:lnTo>
                    <a:pt x="137" y="118"/>
                  </a:lnTo>
                  <a:lnTo>
                    <a:pt x="139" y="114"/>
                  </a:lnTo>
                  <a:lnTo>
                    <a:pt x="141" y="110"/>
                  </a:lnTo>
                  <a:lnTo>
                    <a:pt x="146" y="98"/>
                  </a:lnTo>
                  <a:lnTo>
                    <a:pt x="150" y="85"/>
                  </a:lnTo>
                  <a:lnTo>
                    <a:pt x="153" y="69"/>
                  </a:lnTo>
                  <a:lnTo>
                    <a:pt x="153" y="51"/>
                  </a:lnTo>
                  <a:lnTo>
                    <a:pt x="153" y="40"/>
                  </a:lnTo>
                  <a:lnTo>
                    <a:pt x="153" y="27"/>
                  </a:lnTo>
                  <a:lnTo>
                    <a:pt x="146" y="20"/>
                  </a:lnTo>
                  <a:lnTo>
                    <a:pt x="135" y="15"/>
                  </a:lnTo>
                  <a:lnTo>
                    <a:pt x="121" y="13"/>
                  </a:lnTo>
                  <a:lnTo>
                    <a:pt x="105" y="9"/>
                  </a:lnTo>
                  <a:lnTo>
                    <a:pt x="96" y="4"/>
                  </a:lnTo>
                  <a:lnTo>
                    <a:pt x="90" y="0"/>
                  </a:lnTo>
                  <a:lnTo>
                    <a:pt x="70" y="13"/>
                  </a:lnTo>
                  <a:lnTo>
                    <a:pt x="52" y="2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24" name="Freeform 336"/>
            <p:cNvSpPr>
              <a:spLocks/>
            </p:cNvSpPr>
            <p:nvPr/>
          </p:nvSpPr>
          <p:spPr bwMode="auto">
            <a:xfrm>
              <a:off x="4883150" y="3937000"/>
              <a:ext cx="242888" cy="220663"/>
            </a:xfrm>
            <a:custGeom>
              <a:avLst/>
              <a:gdLst>
                <a:gd name="T0" fmla="*/ 52 w 153"/>
                <a:gd name="T1" fmla="*/ 27 h 139"/>
                <a:gd name="T2" fmla="*/ 45 w 153"/>
                <a:gd name="T3" fmla="*/ 33 h 139"/>
                <a:gd name="T4" fmla="*/ 40 w 153"/>
                <a:gd name="T5" fmla="*/ 38 h 139"/>
                <a:gd name="T6" fmla="*/ 34 w 153"/>
                <a:gd name="T7" fmla="*/ 40 h 139"/>
                <a:gd name="T8" fmla="*/ 27 w 153"/>
                <a:gd name="T9" fmla="*/ 40 h 139"/>
                <a:gd name="T10" fmla="*/ 22 w 153"/>
                <a:gd name="T11" fmla="*/ 40 h 139"/>
                <a:gd name="T12" fmla="*/ 16 w 153"/>
                <a:gd name="T13" fmla="*/ 42 h 139"/>
                <a:gd name="T14" fmla="*/ 9 w 153"/>
                <a:gd name="T15" fmla="*/ 42 h 139"/>
                <a:gd name="T16" fmla="*/ 0 w 153"/>
                <a:gd name="T17" fmla="*/ 45 h 139"/>
                <a:gd name="T18" fmla="*/ 5 w 153"/>
                <a:gd name="T19" fmla="*/ 56 h 139"/>
                <a:gd name="T20" fmla="*/ 11 w 153"/>
                <a:gd name="T21" fmla="*/ 69 h 139"/>
                <a:gd name="T22" fmla="*/ 14 w 153"/>
                <a:gd name="T23" fmla="*/ 74 h 139"/>
                <a:gd name="T24" fmla="*/ 16 w 153"/>
                <a:gd name="T25" fmla="*/ 78 h 139"/>
                <a:gd name="T26" fmla="*/ 20 w 153"/>
                <a:gd name="T27" fmla="*/ 80 h 139"/>
                <a:gd name="T28" fmla="*/ 22 w 153"/>
                <a:gd name="T29" fmla="*/ 83 h 139"/>
                <a:gd name="T30" fmla="*/ 25 w 153"/>
                <a:gd name="T31" fmla="*/ 83 h 139"/>
                <a:gd name="T32" fmla="*/ 27 w 153"/>
                <a:gd name="T33" fmla="*/ 85 h 139"/>
                <a:gd name="T34" fmla="*/ 29 w 153"/>
                <a:gd name="T35" fmla="*/ 87 h 139"/>
                <a:gd name="T36" fmla="*/ 34 w 153"/>
                <a:gd name="T37" fmla="*/ 92 h 139"/>
                <a:gd name="T38" fmla="*/ 38 w 153"/>
                <a:gd name="T39" fmla="*/ 98 h 139"/>
                <a:gd name="T40" fmla="*/ 49 w 153"/>
                <a:gd name="T41" fmla="*/ 114 h 139"/>
                <a:gd name="T42" fmla="*/ 63 w 153"/>
                <a:gd name="T43" fmla="*/ 125 h 139"/>
                <a:gd name="T44" fmla="*/ 72 w 153"/>
                <a:gd name="T45" fmla="*/ 139 h 139"/>
                <a:gd name="T46" fmla="*/ 81 w 153"/>
                <a:gd name="T47" fmla="*/ 136 h 139"/>
                <a:gd name="T48" fmla="*/ 88 w 153"/>
                <a:gd name="T49" fmla="*/ 134 h 139"/>
                <a:gd name="T50" fmla="*/ 96 w 153"/>
                <a:gd name="T51" fmla="*/ 134 h 139"/>
                <a:gd name="T52" fmla="*/ 105 w 153"/>
                <a:gd name="T53" fmla="*/ 136 h 139"/>
                <a:gd name="T54" fmla="*/ 112 w 153"/>
                <a:gd name="T55" fmla="*/ 136 h 139"/>
                <a:gd name="T56" fmla="*/ 117 w 153"/>
                <a:gd name="T57" fmla="*/ 136 h 139"/>
                <a:gd name="T58" fmla="*/ 121 w 153"/>
                <a:gd name="T59" fmla="*/ 136 h 139"/>
                <a:gd name="T60" fmla="*/ 128 w 153"/>
                <a:gd name="T61" fmla="*/ 130 h 139"/>
                <a:gd name="T62" fmla="*/ 132 w 153"/>
                <a:gd name="T63" fmla="*/ 123 h 139"/>
                <a:gd name="T64" fmla="*/ 137 w 153"/>
                <a:gd name="T65" fmla="*/ 118 h 139"/>
                <a:gd name="T66" fmla="*/ 139 w 153"/>
                <a:gd name="T67" fmla="*/ 114 h 139"/>
                <a:gd name="T68" fmla="*/ 141 w 153"/>
                <a:gd name="T69" fmla="*/ 110 h 139"/>
                <a:gd name="T70" fmla="*/ 146 w 153"/>
                <a:gd name="T71" fmla="*/ 98 h 139"/>
                <a:gd name="T72" fmla="*/ 150 w 153"/>
                <a:gd name="T73" fmla="*/ 85 h 139"/>
                <a:gd name="T74" fmla="*/ 153 w 153"/>
                <a:gd name="T75" fmla="*/ 69 h 139"/>
                <a:gd name="T76" fmla="*/ 153 w 153"/>
                <a:gd name="T77" fmla="*/ 51 h 139"/>
                <a:gd name="T78" fmla="*/ 153 w 153"/>
                <a:gd name="T79" fmla="*/ 40 h 139"/>
                <a:gd name="T80" fmla="*/ 153 w 153"/>
                <a:gd name="T81" fmla="*/ 27 h 139"/>
                <a:gd name="T82" fmla="*/ 146 w 153"/>
                <a:gd name="T83" fmla="*/ 20 h 139"/>
                <a:gd name="T84" fmla="*/ 135 w 153"/>
                <a:gd name="T85" fmla="*/ 15 h 139"/>
                <a:gd name="T86" fmla="*/ 121 w 153"/>
                <a:gd name="T87" fmla="*/ 13 h 139"/>
                <a:gd name="T88" fmla="*/ 105 w 153"/>
                <a:gd name="T89" fmla="*/ 9 h 139"/>
                <a:gd name="T90" fmla="*/ 96 w 153"/>
                <a:gd name="T91" fmla="*/ 4 h 139"/>
                <a:gd name="T92" fmla="*/ 90 w 153"/>
                <a:gd name="T93" fmla="*/ 0 h 139"/>
                <a:gd name="T94" fmla="*/ 70 w 153"/>
                <a:gd name="T95" fmla="*/ 13 h 139"/>
                <a:gd name="T96" fmla="*/ 52 w 153"/>
                <a:gd name="T97" fmla="*/ 2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" h="139">
                  <a:moveTo>
                    <a:pt x="52" y="27"/>
                  </a:moveTo>
                  <a:lnTo>
                    <a:pt x="45" y="33"/>
                  </a:lnTo>
                  <a:lnTo>
                    <a:pt x="40" y="38"/>
                  </a:lnTo>
                  <a:lnTo>
                    <a:pt x="34" y="40"/>
                  </a:lnTo>
                  <a:lnTo>
                    <a:pt x="27" y="40"/>
                  </a:lnTo>
                  <a:lnTo>
                    <a:pt x="22" y="40"/>
                  </a:lnTo>
                  <a:lnTo>
                    <a:pt x="16" y="42"/>
                  </a:lnTo>
                  <a:lnTo>
                    <a:pt x="9" y="42"/>
                  </a:lnTo>
                  <a:lnTo>
                    <a:pt x="0" y="45"/>
                  </a:lnTo>
                  <a:lnTo>
                    <a:pt x="5" y="56"/>
                  </a:lnTo>
                  <a:lnTo>
                    <a:pt x="11" y="69"/>
                  </a:lnTo>
                  <a:lnTo>
                    <a:pt x="14" y="74"/>
                  </a:lnTo>
                  <a:lnTo>
                    <a:pt x="16" y="78"/>
                  </a:lnTo>
                  <a:lnTo>
                    <a:pt x="20" y="80"/>
                  </a:lnTo>
                  <a:lnTo>
                    <a:pt x="22" y="83"/>
                  </a:lnTo>
                  <a:lnTo>
                    <a:pt x="25" y="83"/>
                  </a:lnTo>
                  <a:lnTo>
                    <a:pt x="27" y="85"/>
                  </a:lnTo>
                  <a:lnTo>
                    <a:pt x="29" y="87"/>
                  </a:lnTo>
                  <a:lnTo>
                    <a:pt x="34" y="92"/>
                  </a:lnTo>
                  <a:lnTo>
                    <a:pt x="38" y="98"/>
                  </a:lnTo>
                  <a:lnTo>
                    <a:pt x="49" y="114"/>
                  </a:lnTo>
                  <a:lnTo>
                    <a:pt x="63" y="125"/>
                  </a:lnTo>
                  <a:lnTo>
                    <a:pt x="72" y="139"/>
                  </a:lnTo>
                  <a:lnTo>
                    <a:pt x="81" y="136"/>
                  </a:lnTo>
                  <a:lnTo>
                    <a:pt x="88" y="134"/>
                  </a:lnTo>
                  <a:lnTo>
                    <a:pt x="96" y="134"/>
                  </a:lnTo>
                  <a:lnTo>
                    <a:pt x="105" y="136"/>
                  </a:lnTo>
                  <a:lnTo>
                    <a:pt x="112" y="136"/>
                  </a:lnTo>
                  <a:lnTo>
                    <a:pt x="117" y="136"/>
                  </a:lnTo>
                  <a:lnTo>
                    <a:pt x="121" y="136"/>
                  </a:lnTo>
                  <a:lnTo>
                    <a:pt x="128" y="130"/>
                  </a:lnTo>
                  <a:lnTo>
                    <a:pt x="132" y="123"/>
                  </a:lnTo>
                  <a:lnTo>
                    <a:pt x="137" y="118"/>
                  </a:lnTo>
                  <a:lnTo>
                    <a:pt x="139" y="114"/>
                  </a:lnTo>
                  <a:lnTo>
                    <a:pt x="141" y="110"/>
                  </a:lnTo>
                  <a:lnTo>
                    <a:pt x="146" y="98"/>
                  </a:lnTo>
                  <a:lnTo>
                    <a:pt x="150" y="85"/>
                  </a:lnTo>
                  <a:lnTo>
                    <a:pt x="153" y="69"/>
                  </a:lnTo>
                  <a:lnTo>
                    <a:pt x="153" y="51"/>
                  </a:lnTo>
                  <a:lnTo>
                    <a:pt x="153" y="40"/>
                  </a:lnTo>
                  <a:lnTo>
                    <a:pt x="153" y="27"/>
                  </a:lnTo>
                  <a:lnTo>
                    <a:pt x="146" y="20"/>
                  </a:lnTo>
                  <a:lnTo>
                    <a:pt x="135" y="15"/>
                  </a:lnTo>
                  <a:lnTo>
                    <a:pt x="121" y="13"/>
                  </a:lnTo>
                  <a:lnTo>
                    <a:pt x="105" y="9"/>
                  </a:lnTo>
                  <a:lnTo>
                    <a:pt x="96" y="4"/>
                  </a:lnTo>
                  <a:lnTo>
                    <a:pt x="90" y="0"/>
                  </a:lnTo>
                  <a:lnTo>
                    <a:pt x="70" y="13"/>
                  </a:lnTo>
                  <a:lnTo>
                    <a:pt x="52" y="27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25" name="Freeform 337"/>
            <p:cNvSpPr>
              <a:spLocks/>
            </p:cNvSpPr>
            <p:nvPr/>
          </p:nvSpPr>
          <p:spPr bwMode="auto">
            <a:xfrm>
              <a:off x="3779838" y="2178050"/>
              <a:ext cx="658813" cy="644525"/>
            </a:xfrm>
            <a:custGeom>
              <a:avLst/>
              <a:gdLst>
                <a:gd name="T0" fmla="*/ 0 w 415"/>
                <a:gd name="T1" fmla="*/ 215 h 406"/>
                <a:gd name="T2" fmla="*/ 4 w 415"/>
                <a:gd name="T3" fmla="*/ 198 h 406"/>
                <a:gd name="T4" fmla="*/ 25 w 415"/>
                <a:gd name="T5" fmla="*/ 175 h 406"/>
                <a:gd name="T6" fmla="*/ 63 w 415"/>
                <a:gd name="T7" fmla="*/ 162 h 406"/>
                <a:gd name="T8" fmla="*/ 74 w 415"/>
                <a:gd name="T9" fmla="*/ 157 h 406"/>
                <a:gd name="T10" fmla="*/ 76 w 415"/>
                <a:gd name="T11" fmla="*/ 155 h 406"/>
                <a:gd name="T12" fmla="*/ 83 w 415"/>
                <a:gd name="T13" fmla="*/ 153 h 406"/>
                <a:gd name="T14" fmla="*/ 94 w 415"/>
                <a:gd name="T15" fmla="*/ 146 h 406"/>
                <a:gd name="T16" fmla="*/ 103 w 415"/>
                <a:gd name="T17" fmla="*/ 137 h 406"/>
                <a:gd name="T18" fmla="*/ 114 w 415"/>
                <a:gd name="T19" fmla="*/ 126 h 406"/>
                <a:gd name="T20" fmla="*/ 119 w 415"/>
                <a:gd name="T21" fmla="*/ 121 h 406"/>
                <a:gd name="T22" fmla="*/ 134 w 415"/>
                <a:gd name="T23" fmla="*/ 119 h 406"/>
                <a:gd name="T24" fmla="*/ 150 w 415"/>
                <a:gd name="T25" fmla="*/ 115 h 406"/>
                <a:gd name="T26" fmla="*/ 152 w 415"/>
                <a:gd name="T27" fmla="*/ 110 h 406"/>
                <a:gd name="T28" fmla="*/ 150 w 415"/>
                <a:gd name="T29" fmla="*/ 103 h 406"/>
                <a:gd name="T30" fmla="*/ 139 w 415"/>
                <a:gd name="T31" fmla="*/ 70 h 406"/>
                <a:gd name="T32" fmla="*/ 141 w 415"/>
                <a:gd name="T33" fmla="*/ 50 h 406"/>
                <a:gd name="T34" fmla="*/ 152 w 415"/>
                <a:gd name="T35" fmla="*/ 45 h 406"/>
                <a:gd name="T36" fmla="*/ 170 w 415"/>
                <a:gd name="T37" fmla="*/ 32 h 406"/>
                <a:gd name="T38" fmla="*/ 238 w 415"/>
                <a:gd name="T39" fmla="*/ 7 h 406"/>
                <a:gd name="T40" fmla="*/ 321 w 415"/>
                <a:gd name="T41" fmla="*/ 3 h 406"/>
                <a:gd name="T42" fmla="*/ 350 w 415"/>
                <a:gd name="T43" fmla="*/ 18 h 406"/>
                <a:gd name="T44" fmla="*/ 339 w 415"/>
                <a:gd name="T45" fmla="*/ 72 h 406"/>
                <a:gd name="T46" fmla="*/ 336 w 415"/>
                <a:gd name="T47" fmla="*/ 88 h 406"/>
                <a:gd name="T48" fmla="*/ 341 w 415"/>
                <a:gd name="T49" fmla="*/ 94 h 406"/>
                <a:gd name="T50" fmla="*/ 350 w 415"/>
                <a:gd name="T51" fmla="*/ 106 h 406"/>
                <a:gd name="T52" fmla="*/ 359 w 415"/>
                <a:gd name="T53" fmla="*/ 121 h 406"/>
                <a:gd name="T54" fmla="*/ 370 w 415"/>
                <a:gd name="T55" fmla="*/ 137 h 406"/>
                <a:gd name="T56" fmla="*/ 372 w 415"/>
                <a:gd name="T57" fmla="*/ 150 h 406"/>
                <a:gd name="T58" fmla="*/ 372 w 415"/>
                <a:gd name="T59" fmla="*/ 153 h 406"/>
                <a:gd name="T60" fmla="*/ 372 w 415"/>
                <a:gd name="T61" fmla="*/ 153 h 406"/>
                <a:gd name="T62" fmla="*/ 372 w 415"/>
                <a:gd name="T63" fmla="*/ 162 h 406"/>
                <a:gd name="T64" fmla="*/ 374 w 415"/>
                <a:gd name="T65" fmla="*/ 204 h 406"/>
                <a:gd name="T66" fmla="*/ 372 w 415"/>
                <a:gd name="T67" fmla="*/ 251 h 406"/>
                <a:gd name="T68" fmla="*/ 390 w 415"/>
                <a:gd name="T69" fmla="*/ 276 h 406"/>
                <a:gd name="T70" fmla="*/ 410 w 415"/>
                <a:gd name="T71" fmla="*/ 287 h 406"/>
                <a:gd name="T72" fmla="*/ 415 w 415"/>
                <a:gd name="T73" fmla="*/ 301 h 406"/>
                <a:gd name="T74" fmla="*/ 374 w 415"/>
                <a:gd name="T75" fmla="*/ 334 h 406"/>
                <a:gd name="T76" fmla="*/ 309 w 415"/>
                <a:gd name="T77" fmla="*/ 381 h 406"/>
                <a:gd name="T78" fmla="*/ 278 w 415"/>
                <a:gd name="T79" fmla="*/ 402 h 406"/>
                <a:gd name="T80" fmla="*/ 258 w 415"/>
                <a:gd name="T81" fmla="*/ 406 h 406"/>
                <a:gd name="T82" fmla="*/ 231 w 415"/>
                <a:gd name="T83" fmla="*/ 390 h 406"/>
                <a:gd name="T84" fmla="*/ 168 w 415"/>
                <a:gd name="T85" fmla="*/ 343 h 406"/>
                <a:gd name="T86" fmla="*/ 101 w 415"/>
                <a:gd name="T87" fmla="*/ 292 h 406"/>
                <a:gd name="T88" fmla="*/ 69 w 415"/>
                <a:gd name="T89" fmla="*/ 269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5" h="406">
                  <a:moveTo>
                    <a:pt x="34" y="251"/>
                  </a:moveTo>
                  <a:lnTo>
                    <a:pt x="0" y="220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0" y="207"/>
                  </a:lnTo>
                  <a:lnTo>
                    <a:pt x="4" y="198"/>
                  </a:lnTo>
                  <a:lnTo>
                    <a:pt x="9" y="191"/>
                  </a:lnTo>
                  <a:lnTo>
                    <a:pt x="16" y="180"/>
                  </a:lnTo>
                  <a:lnTo>
                    <a:pt x="25" y="175"/>
                  </a:lnTo>
                  <a:lnTo>
                    <a:pt x="38" y="173"/>
                  </a:lnTo>
                  <a:lnTo>
                    <a:pt x="56" y="166"/>
                  </a:lnTo>
                  <a:lnTo>
                    <a:pt x="63" y="162"/>
                  </a:lnTo>
                  <a:lnTo>
                    <a:pt x="69" y="159"/>
                  </a:lnTo>
                  <a:lnTo>
                    <a:pt x="72" y="157"/>
                  </a:lnTo>
                  <a:lnTo>
                    <a:pt x="74" y="157"/>
                  </a:lnTo>
                  <a:lnTo>
                    <a:pt x="76" y="155"/>
                  </a:lnTo>
                  <a:lnTo>
                    <a:pt x="76" y="155"/>
                  </a:lnTo>
                  <a:lnTo>
                    <a:pt x="76" y="155"/>
                  </a:lnTo>
                  <a:lnTo>
                    <a:pt x="78" y="155"/>
                  </a:lnTo>
                  <a:lnTo>
                    <a:pt x="78" y="153"/>
                  </a:lnTo>
                  <a:lnTo>
                    <a:pt x="83" y="153"/>
                  </a:lnTo>
                  <a:lnTo>
                    <a:pt x="87" y="150"/>
                  </a:lnTo>
                  <a:lnTo>
                    <a:pt x="92" y="148"/>
                  </a:lnTo>
                  <a:lnTo>
                    <a:pt x="94" y="146"/>
                  </a:lnTo>
                  <a:lnTo>
                    <a:pt x="96" y="144"/>
                  </a:lnTo>
                  <a:lnTo>
                    <a:pt x="99" y="142"/>
                  </a:lnTo>
                  <a:lnTo>
                    <a:pt x="103" y="137"/>
                  </a:lnTo>
                  <a:lnTo>
                    <a:pt x="108" y="133"/>
                  </a:lnTo>
                  <a:lnTo>
                    <a:pt x="112" y="128"/>
                  </a:lnTo>
                  <a:lnTo>
                    <a:pt x="114" y="126"/>
                  </a:lnTo>
                  <a:lnTo>
                    <a:pt x="114" y="124"/>
                  </a:lnTo>
                  <a:lnTo>
                    <a:pt x="117" y="121"/>
                  </a:lnTo>
                  <a:lnTo>
                    <a:pt x="119" y="121"/>
                  </a:lnTo>
                  <a:lnTo>
                    <a:pt x="121" y="121"/>
                  </a:lnTo>
                  <a:lnTo>
                    <a:pt x="128" y="119"/>
                  </a:lnTo>
                  <a:lnTo>
                    <a:pt x="134" y="119"/>
                  </a:lnTo>
                  <a:lnTo>
                    <a:pt x="141" y="117"/>
                  </a:lnTo>
                  <a:lnTo>
                    <a:pt x="148" y="117"/>
                  </a:lnTo>
                  <a:lnTo>
                    <a:pt x="150" y="115"/>
                  </a:lnTo>
                  <a:lnTo>
                    <a:pt x="152" y="112"/>
                  </a:lnTo>
                  <a:lnTo>
                    <a:pt x="152" y="110"/>
                  </a:lnTo>
                  <a:lnTo>
                    <a:pt x="152" y="110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0" y="103"/>
                  </a:lnTo>
                  <a:lnTo>
                    <a:pt x="146" y="92"/>
                  </a:lnTo>
                  <a:lnTo>
                    <a:pt x="141" y="79"/>
                  </a:lnTo>
                  <a:lnTo>
                    <a:pt x="139" y="70"/>
                  </a:lnTo>
                  <a:lnTo>
                    <a:pt x="139" y="65"/>
                  </a:lnTo>
                  <a:lnTo>
                    <a:pt x="141" y="59"/>
                  </a:lnTo>
                  <a:lnTo>
                    <a:pt x="141" y="50"/>
                  </a:lnTo>
                  <a:lnTo>
                    <a:pt x="146" y="50"/>
                  </a:lnTo>
                  <a:lnTo>
                    <a:pt x="148" y="47"/>
                  </a:lnTo>
                  <a:lnTo>
                    <a:pt x="152" y="45"/>
                  </a:lnTo>
                  <a:lnTo>
                    <a:pt x="157" y="41"/>
                  </a:lnTo>
                  <a:lnTo>
                    <a:pt x="161" y="36"/>
                  </a:lnTo>
                  <a:lnTo>
                    <a:pt x="170" y="32"/>
                  </a:lnTo>
                  <a:lnTo>
                    <a:pt x="193" y="20"/>
                  </a:lnTo>
                  <a:lnTo>
                    <a:pt x="215" y="12"/>
                  </a:lnTo>
                  <a:lnTo>
                    <a:pt x="238" y="7"/>
                  </a:lnTo>
                  <a:lnTo>
                    <a:pt x="260" y="7"/>
                  </a:lnTo>
                  <a:lnTo>
                    <a:pt x="289" y="5"/>
                  </a:lnTo>
                  <a:lnTo>
                    <a:pt x="321" y="3"/>
                  </a:lnTo>
                  <a:lnTo>
                    <a:pt x="352" y="0"/>
                  </a:lnTo>
                  <a:lnTo>
                    <a:pt x="350" y="7"/>
                  </a:lnTo>
                  <a:lnTo>
                    <a:pt x="350" y="18"/>
                  </a:lnTo>
                  <a:lnTo>
                    <a:pt x="350" y="36"/>
                  </a:lnTo>
                  <a:lnTo>
                    <a:pt x="345" y="52"/>
                  </a:lnTo>
                  <a:lnTo>
                    <a:pt x="339" y="72"/>
                  </a:lnTo>
                  <a:lnTo>
                    <a:pt x="336" y="79"/>
                  </a:lnTo>
                  <a:lnTo>
                    <a:pt x="336" y="85"/>
                  </a:lnTo>
                  <a:lnTo>
                    <a:pt x="336" y="88"/>
                  </a:lnTo>
                  <a:lnTo>
                    <a:pt x="339" y="90"/>
                  </a:lnTo>
                  <a:lnTo>
                    <a:pt x="339" y="92"/>
                  </a:lnTo>
                  <a:lnTo>
                    <a:pt x="341" y="94"/>
                  </a:lnTo>
                  <a:lnTo>
                    <a:pt x="345" y="97"/>
                  </a:lnTo>
                  <a:lnTo>
                    <a:pt x="347" y="101"/>
                  </a:lnTo>
                  <a:lnTo>
                    <a:pt x="350" y="106"/>
                  </a:lnTo>
                  <a:lnTo>
                    <a:pt x="354" y="112"/>
                  </a:lnTo>
                  <a:lnTo>
                    <a:pt x="356" y="117"/>
                  </a:lnTo>
                  <a:lnTo>
                    <a:pt x="359" y="121"/>
                  </a:lnTo>
                  <a:lnTo>
                    <a:pt x="363" y="126"/>
                  </a:lnTo>
                  <a:lnTo>
                    <a:pt x="365" y="130"/>
                  </a:lnTo>
                  <a:lnTo>
                    <a:pt x="370" y="137"/>
                  </a:lnTo>
                  <a:lnTo>
                    <a:pt x="372" y="144"/>
                  </a:lnTo>
                  <a:lnTo>
                    <a:pt x="372" y="148"/>
                  </a:lnTo>
                  <a:lnTo>
                    <a:pt x="372" y="150"/>
                  </a:lnTo>
                  <a:lnTo>
                    <a:pt x="372" y="150"/>
                  </a:lnTo>
                  <a:lnTo>
                    <a:pt x="372" y="150"/>
                  </a:lnTo>
                  <a:lnTo>
                    <a:pt x="372" y="153"/>
                  </a:lnTo>
                  <a:lnTo>
                    <a:pt x="372" y="153"/>
                  </a:lnTo>
                  <a:lnTo>
                    <a:pt x="372" y="153"/>
                  </a:lnTo>
                  <a:lnTo>
                    <a:pt x="372" y="153"/>
                  </a:lnTo>
                  <a:lnTo>
                    <a:pt x="372" y="153"/>
                  </a:lnTo>
                  <a:lnTo>
                    <a:pt x="372" y="157"/>
                  </a:lnTo>
                  <a:lnTo>
                    <a:pt x="372" y="162"/>
                  </a:lnTo>
                  <a:lnTo>
                    <a:pt x="372" y="171"/>
                  </a:lnTo>
                  <a:lnTo>
                    <a:pt x="372" y="189"/>
                  </a:lnTo>
                  <a:lnTo>
                    <a:pt x="374" y="204"/>
                  </a:lnTo>
                  <a:lnTo>
                    <a:pt x="372" y="222"/>
                  </a:lnTo>
                  <a:lnTo>
                    <a:pt x="372" y="236"/>
                  </a:lnTo>
                  <a:lnTo>
                    <a:pt x="372" y="251"/>
                  </a:lnTo>
                  <a:lnTo>
                    <a:pt x="374" y="263"/>
                  </a:lnTo>
                  <a:lnTo>
                    <a:pt x="383" y="272"/>
                  </a:lnTo>
                  <a:lnTo>
                    <a:pt x="390" y="276"/>
                  </a:lnTo>
                  <a:lnTo>
                    <a:pt x="397" y="281"/>
                  </a:lnTo>
                  <a:lnTo>
                    <a:pt x="404" y="283"/>
                  </a:lnTo>
                  <a:lnTo>
                    <a:pt x="410" y="287"/>
                  </a:lnTo>
                  <a:lnTo>
                    <a:pt x="415" y="292"/>
                  </a:lnTo>
                  <a:lnTo>
                    <a:pt x="415" y="296"/>
                  </a:lnTo>
                  <a:lnTo>
                    <a:pt x="415" y="301"/>
                  </a:lnTo>
                  <a:lnTo>
                    <a:pt x="408" y="307"/>
                  </a:lnTo>
                  <a:lnTo>
                    <a:pt x="392" y="319"/>
                  </a:lnTo>
                  <a:lnTo>
                    <a:pt x="374" y="334"/>
                  </a:lnTo>
                  <a:lnTo>
                    <a:pt x="352" y="350"/>
                  </a:lnTo>
                  <a:lnTo>
                    <a:pt x="330" y="366"/>
                  </a:lnTo>
                  <a:lnTo>
                    <a:pt x="309" y="381"/>
                  </a:lnTo>
                  <a:lnTo>
                    <a:pt x="294" y="390"/>
                  </a:lnTo>
                  <a:lnTo>
                    <a:pt x="285" y="397"/>
                  </a:lnTo>
                  <a:lnTo>
                    <a:pt x="278" y="402"/>
                  </a:lnTo>
                  <a:lnTo>
                    <a:pt x="271" y="404"/>
                  </a:lnTo>
                  <a:lnTo>
                    <a:pt x="265" y="406"/>
                  </a:lnTo>
                  <a:lnTo>
                    <a:pt x="258" y="406"/>
                  </a:lnTo>
                  <a:lnTo>
                    <a:pt x="251" y="404"/>
                  </a:lnTo>
                  <a:lnTo>
                    <a:pt x="244" y="399"/>
                  </a:lnTo>
                  <a:lnTo>
                    <a:pt x="231" y="390"/>
                  </a:lnTo>
                  <a:lnTo>
                    <a:pt x="213" y="377"/>
                  </a:lnTo>
                  <a:lnTo>
                    <a:pt x="193" y="361"/>
                  </a:lnTo>
                  <a:lnTo>
                    <a:pt x="168" y="343"/>
                  </a:lnTo>
                  <a:lnTo>
                    <a:pt x="146" y="325"/>
                  </a:lnTo>
                  <a:lnTo>
                    <a:pt x="121" y="307"/>
                  </a:lnTo>
                  <a:lnTo>
                    <a:pt x="101" y="292"/>
                  </a:lnTo>
                  <a:lnTo>
                    <a:pt x="85" y="281"/>
                  </a:lnTo>
                  <a:lnTo>
                    <a:pt x="74" y="272"/>
                  </a:lnTo>
                  <a:lnTo>
                    <a:pt x="69" y="269"/>
                  </a:lnTo>
                  <a:lnTo>
                    <a:pt x="34" y="25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26" name="Freeform 338"/>
            <p:cNvSpPr>
              <a:spLocks/>
            </p:cNvSpPr>
            <p:nvPr/>
          </p:nvSpPr>
          <p:spPr bwMode="auto">
            <a:xfrm>
              <a:off x="3779838" y="2178050"/>
              <a:ext cx="658813" cy="644525"/>
            </a:xfrm>
            <a:custGeom>
              <a:avLst/>
              <a:gdLst>
                <a:gd name="T0" fmla="*/ 0 w 415"/>
                <a:gd name="T1" fmla="*/ 215 h 406"/>
                <a:gd name="T2" fmla="*/ 4 w 415"/>
                <a:gd name="T3" fmla="*/ 198 h 406"/>
                <a:gd name="T4" fmla="*/ 25 w 415"/>
                <a:gd name="T5" fmla="*/ 175 h 406"/>
                <a:gd name="T6" fmla="*/ 63 w 415"/>
                <a:gd name="T7" fmla="*/ 162 h 406"/>
                <a:gd name="T8" fmla="*/ 74 w 415"/>
                <a:gd name="T9" fmla="*/ 157 h 406"/>
                <a:gd name="T10" fmla="*/ 76 w 415"/>
                <a:gd name="T11" fmla="*/ 155 h 406"/>
                <a:gd name="T12" fmla="*/ 83 w 415"/>
                <a:gd name="T13" fmla="*/ 153 h 406"/>
                <a:gd name="T14" fmla="*/ 94 w 415"/>
                <a:gd name="T15" fmla="*/ 146 h 406"/>
                <a:gd name="T16" fmla="*/ 103 w 415"/>
                <a:gd name="T17" fmla="*/ 137 h 406"/>
                <a:gd name="T18" fmla="*/ 114 w 415"/>
                <a:gd name="T19" fmla="*/ 126 h 406"/>
                <a:gd name="T20" fmla="*/ 119 w 415"/>
                <a:gd name="T21" fmla="*/ 121 h 406"/>
                <a:gd name="T22" fmla="*/ 134 w 415"/>
                <a:gd name="T23" fmla="*/ 119 h 406"/>
                <a:gd name="T24" fmla="*/ 150 w 415"/>
                <a:gd name="T25" fmla="*/ 115 h 406"/>
                <a:gd name="T26" fmla="*/ 152 w 415"/>
                <a:gd name="T27" fmla="*/ 110 h 406"/>
                <a:gd name="T28" fmla="*/ 150 w 415"/>
                <a:gd name="T29" fmla="*/ 103 h 406"/>
                <a:gd name="T30" fmla="*/ 139 w 415"/>
                <a:gd name="T31" fmla="*/ 70 h 406"/>
                <a:gd name="T32" fmla="*/ 141 w 415"/>
                <a:gd name="T33" fmla="*/ 50 h 406"/>
                <a:gd name="T34" fmla="*/ 152 w 415"/>
                <a:gd name="T35" fmla="*/ 45 h 406"/>
                <a:gd name="T36" fmla="*/ 170 w 415"/>
                <a:gd name="T37" fmla="*/ 32 h 406"/>
                <a:gd name="T38" fmla="*/ 238 w 415"/>
                <a:gd name="T39" fmla="*/ 7 h 406"/>
                <a:gd name="T40" fmla="*/ 321 w 415"/>
                <a:gd name="T41" fmla="*/ 3 h 406"/>
                <a:gd name="T42" fmla="*/ 350 w 415"/>
                <a:gd name="T43" fmla="*/ 18 h 406"/>
                <a:gd name="T44" fmla="*/ 339 w 415"/>
                <a:gd name="T45" fmla="*/ 72 h 406"/>
                <a:gd name="T46" fmla="*/ 336 w 415"/>
                <a:gd name="T47" fmla="*/ 88 h 406"/>
                <a:gd name="T48" fmla="*/ 341 w 415"/>
                <a:gd name="T49" fmla="*/ 94 h 406"/>
                <a:gd name="T50" fmla="*/ 350 w 415"/>
                <a:gd name="T51" fmla="*/ 106 h 406"/>
                <a:gd name="T52" fmla="*/ 359 w 415"/>
                <a:gd name="T53" fmla="*/ 121 h 406"/>
                <a:gd name="T54" fmla="*/ 370 w 415"/>
                <a:gd name="T55" fmla="*/ 137 h 406"/>
                <a:gd name="T56" fmla="*/ 372 w 415"/>
                <a:gd name="T57" fmla="*/ 150 h 406"/>
                <a:gd name="T58" fmla="*/ 372 w 415"/>
                <a:gd name="T59" fmla="*/ 153 h 406"/>
                <a:gd name="T60" fmla="*/ 372 w 415"/>
                <a:gd name="T61" fmla="*/ 153 h 406"/>
                <a:gd name="T62" fmla="*/ 372 w 415"/>
                <a:gd name="T63" fmla="*/ 162 h 406"/>
                <a:gd name="T64" fmla="*/ 374 w 415"/>
                <a:gd name="T65" fmla="*/ 204 h 406"/>
                <a:gd name="T66" fmla="*/ 372 w 415"/>
                <a:gd name="T67" fmla="*/ 251 h 406"/>
                <a:gd name="T68" fmla="*/ 390 w 415"/>
                <a:gd name="T69" fmla="*/ 276 h 406"/>
                <a:gd name="T70" fmla="*/ 410 w 415"/>
                <a:gd name="T71" fmla="*/ 287 h 406"/>
                <a:gd name="T72" fmla="*/ 415 w 415"/>
                <a:gd name="T73" fmla="*/ 301 h 406"/>
                <a:gd name="T74" fmla="*/ 374 w 415"/>
                <a:gd name="T75" fmla="*/ 334 h 406"/>
                <a:gd name="T76" fmla="*/ 309 w 415"/>
                <a:gd name="T77" fmla="*/ 381 h 406"/>
                <a:gd name="T78" fmla="*/ 278 w 415"/>
                <a:gd name="T79" fmla="*/ 402 h 406"/>
                <a:gd name="T80" fmla="*/ 258 w 415"/>
                <a:gd name="T81" fmla="*/ 406 h 406"/>
                <a:gd name="T82" fmla="*/ 231 w 415"/>
                <a:gd name="T83" fmla="*/ 390 h 406"/>
                <a:gd name="T84" fmla="*/ 168 w 415"/>
                <a:gd name="T85" fmla="*/ 343 h 406"/>
                <a:gd name="T86" fmla="*/ 101 w 415"/>
                <a:gd name="T87" fmla="*/ 292 h 406"/>
                <a:gd name="T88" fmla="*/ 69 w 415"/>
                <a:gd name="T89" fmla="*/ 269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5" h="406">
                  <a:moveTo>
                    <a:pt x="34" y="251"/>
                  </a:moveTo>
                  <a:lnTo>
                    <a:pt x="0" y="220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0" y="207"/>
                  </a:lnTo>
                  <a:lnTo>
                    <a:pt x="4" y="198"/>
                  </a:lnTo>
                  <a:lnTo>
                    <a:pt x="9" y="191"/>
                  </a:lnTo>
                  <a:lnTo>
                    <a:pt x="16" y="180"/>
                  </a:lnTo>
                  <a:lnTo>
                    <a:pt x="25" y="175"/>
                  </a:lnTo>
                  <a:lnTo>
                    <a:pt x="38" y="173"/>
                  </a:lnTo>
                  <a:lnTo>
                    <a:pt x="56" y="166"/>
                  </a:lnTo>
                  <a:lnTo>
                    <a:pt x="63" y="162"/>
                  </a:lnTo>
                  <a:lnTo>
                    <a:pt x="69" y="159"/>
                  </a:lnTo>
                  <a:lnTo>
                    <a:pt x="72" y="157"/>
                  </a:lnTo>
                  <a:lnTo>
                    <a:pt x="74" y="157"/>
                  </a:lnTo>
                  <a:lnTo>
                    <a:pt x="76" y="155"/>
                  </a:lnTo>
                  <a:lnTo>
                    <a:pt x="76" y="155"/>
                  </a:lnTo>
                  <a:lnTo>
                    <a:pt x="76" y="155"/>
                  </a:lnTo>
                  <a:lnTo>
                    <a:pt x="78" y="155"/>
                  </a:lnTo>
                  <a:lnTo>
                    <a:pt x="78" y="153"/>
                  </a:lnTo>
                  <a:lnTo>
                    <a:pt x="83" y="153"/>
                  </a:lnTo>
                  <a:lnTo>
                    <a:pt x="87" y="150"/>
                  </a:lnTo>
                  <a:lnTo>
                    <a:pt x="92" y="148"/>
                  </a:lnTo>
                  <a:lnTo>
                    <a:pt x="94" y="146"/>
                  </a:lnTo>
                  <a:lnTo>
                    <a:pt x="96" y="144"/>
                  </a:lnTo>
                  <a:lnTo>
                    <a:pt x="99" y="142"/>
                  </a:lnTo>
                  <a:lnTo>
                    <a:pt x="103" y="137"/>
                  </a:lnTo>
                  <a:lnTo>
                    <a:pt x="108" y="133"/>
                  </a:lnTo>
                  <a:lnTo>
                    <a:pt x="112" y="128"/>
                  </a:lnTo>
                  <a:lnTo>
                    <a:pt x="114" y="126"/>
                  </a:lnTo>
                  <a:lnTo>
                    <a:pt x="114" y="124"/>
                  </a:lnTo>
                  <a:lnTo>
                    <a:pt x="117" y="121"/>
                  </a:lnTo>
                  <a:lnTo>
                    <a:pt x="119" y="121"/>
                  </a:lnTo>
                  <a:lnTo>
                    <a:pt x="121" y="121"/>
                  </a:lnTo>
                  <a:lnTo>
                    <a:pt x="128" y="119"/>
                  </a:lnTo>
                  <a:lnTo>
                    <a:pt x="134" y="119"/>
                  </a:lnTo>
                  <a:lnTo>
                    <a:pt x="141" y="117"/>
                  </a:lnTo>
                  <a:lnTo>
                    <a:pt x="148" y="117"/>
                  </a:lnTo>
                  <a:lnTo>
                    <a:pt x="150" y="115"/>
                  </a:lnTo>
                  <a:lnTo>
                    <a:pt x="152" y="112"/>
                  </a:lnTo>
                  <a:lnTo>
                    <a:pt x="152" y="110"/>
                  </a:lnTo>
                  <a:lnTo>
                    <a:pt x="152" y="110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0" y="103"/>
                  </a:lnTo>
                  <a:lnTo>
                    <a:pt x="146" y="92"/>
                  </a:lnTo>
                  <a:lnTo>
                    <a:pt x="141" y="79"/>
                  </a:lnTo>
                  <a:lnTo>
                    <a:pt x="139" y="70"/>
                  </a:lnTo>
                  <a:lnTo>
                    <a:pt x="139" y="65"/>
                  </a:lnTo>
                  <a:lnTo>
                    <a:pt x="141" y="59"/>
                  </a:lnTo>
                  <a:lnTo>
                    <a:pt x="141" y="50"/>
                  </a:lnTo>
                  <a:lnTo>
                    <a:pt x="146" y="50"/>
                  </a:lnTo>
                  <a:lnTo>
                    <a:pt x="148" y="47"/>
                  </a:lnTo>
                  <a:lnTo>
                    <a:pt x="152" y="45"/>
                  </a:lnTo>
                  <a:lnTo>
                    <a:pt x="157" y="41"/>
                  </a:lnTo>
                  <a:lnTo>
                    <a:pt x="161" y="36"/>
                  </a:lnTo>
                  <a:lnTo>
                    <a:pt x="170" y="32"/>
                  </a:lnTo>
                  <a:lnTo>
                    <a:pt x="193" y="20"/>
                  </a:lnTo>
                  <a:lnTo>
                    <a:pt x="215" y="12"/>
                  </a:lnTo>
                  <a:lnTo>
                    <a:pt x="238" y="7"/>
                  </a:lnTo>
                  <a:lnTo>
                    <a:pt x="260" y="7"/>
                  </a:lnTo>
                  <a:lnTo>
                    <a:pt x="289" y="5"/>
                  </a:lnTo>
                  <a:lnTo>
                    <a:pt x="321" y="3"/>
                  </a:lnTo>
                  <a:lnTo>
                    <a:pt x="352" y="0"/>
                  </a:lnTo>
                  <a:lnTo>
                    <a:pt x="350" y="7"/>
                  </a:lnTo>
                  <a:lnTo>
                    <a:pt x="350" y="18"/>
                  </a:lnTo>
                  <a:lnTo>
                    <a:pt x="350" y="36"/>
                  </a:lnTo>
                  <a:lnTo>
                    <a:pt x="345" y="52"/>
                  </a:lnTo>
                  <a:lnTo>
                    <a:pt x="339" y="72"/>
                  </a:lnTo>
                  <a:lnTo>
                    <a:pt x="336" y="79"/>
                  </a:lnTo>
                  <a:lnTo>
                    <a:pt x="336" y="85"/>
                  </a:lnTo>
                  <a:lnTo>
                    <a:pt x="336" y="88"/>
                  </a:lnTo>
                  <a:lnTo>
                    <a:pt x="339" y="90"/>
                  </a:lnTo>
                  <a:lnTo>
                    <a:pt x="339" y="92"/>
                  </a:lnTo>
                  <a:lnTo>
                    <a:pt x="341" y="94"/>
                  </a:lnTo>
                  <a:lnTo>
                    <a:pt x="345" y="97"/>
                  </a:lnTo>
                  <a:lnTo>
                    <a:pt x="347" y="101"/>
                  </a:lnTo>
                  <a:lnTo>
                    <a:pt x="350" y="106"/>
                  </a:lnTo>
                  <a:lnTo>
                    <a:pt x="354" y="112"/>
                  </a:lnTo>
                  <a:lnTo>
                    <a:pt x="356" y="117"/>
                  </a:lnTo>
                  <a:lnTo>
                    <a:pt x="359" y="121"/>
                  </a:lnTo>
                  <a:lnTo>
                    <a:pt x="363" y="126"/>
                  </a:lnTo>
                  <a:lnTo>
                    <a:pt x="365" y="130"/>
                  </a:lnTo>
                  <a:lnTo>
                    <a:pt x="370" y="137"/>
                  </a:lnTo>
                  <a:lnTo>
                    <a:pt x="372" y="144"/>
                  </a:lnTo>
                  <a:lnTo>
                    <a:pt x="372" y="148"/>
                  </a:lnTo>
                  <a:lnTo>
                    <a:pt x="372" y="150"/>
                  </a:lnTo>
                  <a:lnTo>
                    <a:pt x="372" y="150"/>
                  </a:lnTo>
                  <a:lnTo>
                    <a:pt x="372" y="150"/>
                  </a:lnTo>
                  <a:lnTo>
                    <a:pt x="372" y="153"/>
                  </a:lnTo>
                  <a:lnTo>
                    <a:pt x="372" y="153"/>
                  </a:lnTo>
                  <a:lnTo>
                    <a:pt x="372" y="153"/>
                  </a:lnTo>
                  <a:lnTo>
                    <a:pt x="372" y="153"/>
                  </a:lnTo>
                  <a:lnTo>
                    <a:pt x="372" y="153"/>
                  </a:lnTo>
                  <a:lnTo>
                    <a:pt x="372" y="157"/>
                  </a:lnTo>
                  <a:lnTo>
                    <a:pt x="372" y="162"/>
                  </a:lnTo>
                  <a:lnTo>
                    <a:pt x="372" y="171"/>
                  </a:lnTo>
                  <a:lnTo>
                    <a:pt x="372" y="189"/>
                  </a:lnTo>
                  <a:lnTo>
                    <a:pt x="374" y="204"/>
                  </a:lnTo>
                  <a:lnTo>
                    <a:pt x="372" y="222"/>
                  </a:lnTo>
                  <a:lnTo>
                    <a:pt x="372" y="236"/>
                  </a:lnTo>
                  <a:lnTo>
                    <a:pt x="372" y="251"/>
                  </a:lnTo>
                  <a:lnTo>
                    <a:pt x="374" y="263"/>
                  </a:lnTo>
                  <a:lnTo>
                    <a:pt x="383" y="272"/>
                  </a:lnTo>
                  <a:lnTo>
                    <a:pt x="390" y="276"/>
                  </a:lnTo>
                  <a:lnTo>
                    <a:pt x="397" y="281"/>
                  </a:lnTo>
                  <a:lnTo>
                    <a:pt x="404" y="283"/>
                  </a:lnTo>
                  <a:lnTo>
                    <a:pt x="410" y="287"/>
                  </a:lnTo>
                  <a:lnTo>
                    <a:pt x="415" y="292"/>
                  </a:lnTo>
                  <a:lnTo>
                    <a:pt x="415" y="296"/>
                  </a:lnTo>
                  <a:lnTo>
                    <a:pt x="415" y="301"/>
                  </a:lnTo>
                  <a:lnTo>
                    <a:pt x="408" y="307"/>
                  </a:lnTo>
                  <a:lnTo>
                    <a:pt x="392" y="319"/>
                  </a:lnTo>
                  <a:lnTo>
                    <a:pt x="374" y="334"/>
                  </a:lnTo>
                  <a:lnTo>
                    <a:pt x="352" y="350"/>
                  </a:lnTo>
                  <a:lnTo>
                    <a:pt x="330" y="366"/>
                  </a:lnTo>
                  <a:lnTo>
                    <a:pt x="309" y="381"/>
                  </a:lnTo>
                  <a:lnTo>
                    <a:pt x="294" y="390"/>
                  </a:lnTo>
                  <a:lnTo>
                    <a:pt x="285" y="397"/>
                  </a:lnTo>
                  <a:lnTo>
                    <a:pt x="278" y="402"/>
                  </a:lnTo>
                  <a:lnTo>
                    <a:pt x="271" y="404"/>
                  </a:lnTo>
                  <a:lnTo>
                    <a:pt x="265" y="406"/>
                  </a:lnTo>
                  <a:lnTo>
                    <a:pt x="258" y="406"/>
                  </a:lnTo>
                  <a:lnTo>
                    <a:pt x="251" y="404"/>
                  </a:lnTo>
                  <a:lnTo>
                    <a:pt x="244" y="399"/>
                  </a:lnTo>
                  <a:lnTo>
                    <a:pt x="231" y="390"/>
                  </a:lnTo>
                  <a:lnTo>
                    <a:pt x="213" y="377"/>
                  </a:lnTo>
                  <a:lnTo>
                    <a:pt x="193" y="361"/>
                  </a:lnTo>
                  <a:lnTo>
                    <a:pt x="168" y="343"/>
                  </a:lnTo>
                  <a:lnTo>
                    <a:pt x="146" y="325"/>
                  </a:lnTo>
                  <a:lnTo>
                    <a:pt x="121" y="307"/>
                  </a:lnTo>
                  <a:lnTo>
                    <a:pt x="101" y="292"/>
                  </a:lnTo>
                  <a:lnTo>
                    <a:pt x="85" y="281"/>
                  </a:lnTo>
                  <a:lnTo>
                    <a:pt x="74" y="272"/>
                  </a:lnTo>
                  <a:lnTo>
                    <a:pt x="69" y="26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27" name="Freeform 339"/>
            <p:cNvSpPr>
              <a:spLocks/>
            </p:cNvSpPr>
            <p:nvPr/>
          </p:nvSpPr>
          <p:spPr bwMode="auto">
            <a:xfrm>
              <a:off x="3783013" y="2527300"/>
              <a:ext cx="106363" cy="77788"/>
            </a:xfrm>
            <a:custGeom>
              <a:avLst/>
              <a:gdLst>
                <a:gd name="T0" fmla="*/ 0 w 67"/>
                <a:gd name="T1" fmla="*/ 0 h 49"/>
                <a:gd name="T2" fmla="*/ 2 w 67"/>
                <a:gd name="T3" fmla="*/ 2 h 49"/>
                <a:gd name="T4" fmla="*/ 9 w 67"/>
                <a:gd name="T5" fmla="*/ 7 h 49"/>
                <a:gd name="T6" fmla="*/ 23 w 67"/>
                <a:gd name="T7" fmla="*/ 18 h 49"/>
                <a:gd name="T8" fmla="*/ 43 w 67"/>
                <a:gd name="T9" fmla="*/ 31 h 49"/>
                <a:gd name="T10" fmla="*/ 67 w 67"/>
                <a:gd name="T11" fmla="*/ 49 h 49"/>
                <a:gd name="T12" fmla="*/ 0 w 67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9">
                  <a:moveTo>
                    <a:pt x="0" y="0"/>
                  </a:moveTo>
                  <a:lnTo>
                    <a:pt x="2" y="2"/>
                  </a:lnTo>
                  <a:lnTo>
                    <a:pt x="9" y="7"/>
                  </a:lnTo>
                  <a:lnTo>
                    <a:pt x="23" y="18"/>
                  </a:lnTo>
                  <a:lnTo>
                    <a:pt x="43" y="31"/>
                  </a:lnTo>
                  <a:lnTo>
                    <a:pt x="67" y="4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28" name="Freeform 340"/>
            <p:cNvSpPr>
              <a:spLocks/>
            </p:cNvSpPr>
            <p:nvPr/>
          </p:nvSpPr>
          <p:spPr bwMode="auto">
            <a:xfrm>
              <a:off x="3783013" y="2527300"/>
              <a:ext cx="106363" cy="77788"/>
            </a:xfrm>
            <a:custGeom>
              <a:avLst/>
              <a:gdLst>
                <a:gd name="T0" fmla="*/ 0 w 67"/>
                <a:gd name="T1" fmla="*/ 0 h 49"/>
                <a:gd name="T2" fmla="*/ 2 w 67"/>
                <a:gd name="T3" fmla="*/ 2 h 49"/>
                <a:gd name="T4" fmla="*/ 9 w 67"/>
                <a:gd name="T5" fmla="*/ 7 h 49"/>
                <a:gd name="T6" fmla="*/ 23 w 67"/>
                <a:gd name="T7" fmla="*/ 18 h 49"/>
                <a:gd name="T8" fmla="*/ 43 w 67"/>
                <a:gd name="T9" fmla="*/ 31 h 49"/>
                <a:gd name="T10" fmla="*/ 67 w 67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49">
                  <a:moveTo>
                    <a:pt x="0" y="0"/>
                  </a:moveTo>
                  <a:lnTo>
                    <a:pt x="2" y="2"/>
                  </a:lnTo>
                  <a:lnTo>
                    <a:pt x="9" y="7"/>
                  </a:lnTo>
                  <a:lnTo>
                    <a:pt x="23" y="18"/>
                  </a:lnTo>
                  <a:lnTo>
                    <a:pt x="43" y="31"/>
                  </a:lnTo>
                  <a:lnTo>
                    <a:pt x="67" y="4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29" name="Freeform 341"/>
            <p:cNvSpPr>
              <a:spLocks/>
            </p:cNvSpPr>
            <p:nvPr/>
          </p:nvSpPr>
          <p:spPr bwMode="auto">
            <a:xfrm>
              <a:off x="4702175" y="4008437"/>
              <a:ext cx="295275" cy="304800"/>
            </a:xfrm>
            <a:custGeom>
              <a:avLst/>
              <a:gdLst>
                <a:gd name="T0" fmla="*/ 148 w 186"/>
                <a:gd name="T1" fmla="*/ 47 h 192"/>
                <a:gd name="T2" fmla="*/ 141 w 186"/>
                <a:gd name="T3" fmla="*/ 40 h 192"/>
                <a:gd name="T4" fmla="*/ 136 w 186"/>
                <a:gd name="T5" fmla="*/ 38 h 192"/>
                <a:gd name="T6" fmla="*/ 130 w 186"/>
                <a:gd name="T7" fmla="*/ 33 h 192"/>
                <a:gd name="T8" fmla="*/ 125 w 186"/>
                <a:gd name="T9" fmla="*/ 24 h 192"/>
                <a:gd name="T10" fmla="*/ 114 w 186"/>
                <a:gd name="T11" fmla="*/ 0 h 192"/>
                <a:gd name="T12" fmla="*/ 89 w 186"/>
                <a:gd name="T13" fmla="*/ 6 h 192"/>
                <a:gd name="T14" fmla="*/ 85 w 186"/>
                <a:gd name="T15" fmla="*/ 11 h 192"/>
                <a:gd name="T16" fmla="*/ 76 w 186"/>
                <a:gd name="T17" fmla="*/ 11 h 192"/>
                <a:gd name="T18" fmla="*/ 49 w 186"/>
                <a:gd name="T19" fmla="*/ 8 h 192"/>
                <a:gd name="T20" fmla="*/ 36 w 186"/>
                <a:gd name="T21" fmla="*/ 2 h 192"/>
                <a:gd name="T22" fmla="*/ 22 w 186"/>
                <a:gd name="T23" fmla="*/ 26 h 192"/>
                <a:gd name="T24" fmla="*/ 20 w 186"/>
                <a:gd name="T25" fmla="*/ 65 h 192"/>
                <a:gd name="T26" fmla="*/ 18 w 186"/>
                <a:gd name="T27" fmla="*/ 73 h 192"/>
                <a:gd name="T28" fmla="*/ 15 w 186"/>
                <a:gd name="T29" fmla="*/ 76 h 192"/>
                <a:gd name="T30" fmla="*/ 11 w 186"/>
                <a:gd name="T31" fmla="*/ 78 h 192"/>
                <a:gd name="T32" fmla="*/ 9 w 186"/>
                <a:gd name="T33" fmla="*/ 85 h 192"/>
                <a:gd name="T34" fmla="*/ 4 w 186"/>
                <a:gd name="T35" fmla="*/ 118 h 192"/>
                <a:gd name="T36" fmla="*/ 11 w 186"/>
                <a:gd name="T37" fmla="*/ 150 h 192"/>
                <a:gd name="T38" fmla="*/ 11 w 186"/>
                <a:gd name="T39" fmla="*/ 152 h 192"/>
                <a:gd name="T40" fmla="*/ 15 w 186"/>
                <a:gd name="T41" fmla="*/ 161 h 192"/>
                <a:gd name="T42" fmla="*/ 20 w 186"/>
                <a:gd name="T43" fmla="*/ 172 h 192"/>
                <a:gd name="T44" fmla="*/ 22 w 186"/>
                <a:gd name="T45" fmla="*/ 179 h 192"/>
                <a:gd name="T46" fmla="*/ 22 w 186"/>
                <a:gd name="T47" fmla="*/ 186 h 192"/>
                <a:gd name="T48" fmla="*/ 24 w 186"/>
                <a:gd name="T49" fmla="*/ 190 h 192"/>
                <a:gd name="T50" fmla="*/ 31 w 186"/>
                <a:gd name="T51" fmla="*/ 192 h 192"/>
                <a:gd name="T52" fmla="*/ 40 w 186"/>
                <a:gd name="T53" fmla="*/ 186 h 192"/>
                <a:gd name="T54" fmla="*/ 47 w 186"/>
                <a:gd name="T55" fmla="*/ 181 h 192"/>
                <a:gd name="T56" fmla="*/ 54 w 186"/>
                <a:gd name="T57" fmla="*/ 177 h 192"/>
                <a:gd name="T58" fmla="*/ 62 w 186"/>
                <a:gd name="T59" fmla="*/ 168 h 192"/>
                <a:gd name="T60" fmla="*/ 69 w 186"/>
                <a:gd name="T61" fmla="*/ 159 h 192"/>
                <a:gd name="T62" fmla="*/ 76 w 186"/>
                <a:gd name="T63" fmla="*/ 156 h 192"/>
                <a:gd name="T64" fmla="*/ 85 w 186"/>
                <a:gd name="T65" fmla="*/ 156 h 192"/>
                <a:gd name="T66" fmla="*/ 96 w 186"/>
                <a:gd name="T67" fmla="*/ 156 h 192"/>
                <a:gd name="T68" fmla="*/ 103 w 186"/>
                <a:gd name="T69" fmla="*/ 161 h 192"/>
                <a:gd name="T70" fmla="*/ 103 w 186"/>
                <a:gd name="T71" fmla="*/ 165 h 192"/>
                <a:gd name="T72" fmla="*/ 103 w 186"/>
                <a:gd name="T73" fmla="*/ 168 h 192"/>
                <a:gd name="T74" fmla="*/ 105 w 186"/>
                <a:gd name="T75" fmla="*/ 168 h 192"/>
                <a:gd name="T76" fmla="*/ 121 w 186"/>
                <a:gd name="T77" fmla="*/ 152 h 192"/>
                <a:gd name="T78" fmla="*/ 141 w 186"/>
                <a:gd name="T79" fmla="*/ 121 h 192"/>
                <a:gd name="T80" fmla="*/ 179 w 186"/>
                <a:gd name="T81" fmla="*/ 96 h 192"/>
                <a:gd name="T82" fmla="*/ 177 w 186"/>
                <a:gd name="T83" fmla="*/ 80 h 192"/>
                <a:gd name="T84" fmla="*/ 152 w 186"/>
                <a:gd name="T85" fmla="*/ 5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192">
                  <a:moveTo>
                    <a:pt x="152" y="53"/>
                  </a:moveTo>
                  <a:lnTo>
                    <a:pt x="148" y="47"/>
                  </a:lnTo>
                  <a:lnTo>
                    <a:pt x="143" y="42"/>
                  </a:lnTo>
                  <a:lnTo>
                    <a:pt x="141" y="40"/>
                  </a:lnTo>
                  <a:lnTo>
                    <a:pt x="139" y="38"/>
                  </a:lnTo>
                  <a:lnTo>
                    <a:pt x="136" y="38"/>
                  </a:lnTo>
                  <a:lnTo>
                    <a:pt x="134" y="35"/>
                  </a:lnTo>
                  <a:lnTo>
                    <a:pt x="130" y="33"/>
                  </a:lnTo>
                  <a:lnTo>
                    <a:pt x="128" y="29"/>
                  </a:lnTo>
                  <a:lnTo>
                    <a:pt x="125" y="24"/>
                  </a:lnTo>
                  <a:lnTo>
                    <a:pt x="119" y="11"/>
                  </a:lnTo>
                  <a:lnTo>
                    <a:pt x="114" y="0"/>
                  </a:lnTo>
                  <a:lnTo>
                    <a:pt x="103" y="4"/>
                  </a:lnTo>
                  <a:lnTo>
                    <a:pt x="89" y="6"/>
                  </a:lnTo>
                  <a:lnTo>
                    <a:pt x="87" y="8"/>
                  </a:lnTo>
                  <a:lnTo>
                    <a:pt x="85" y="11"/>
                  </a:lnTo>
                  <a:lnTo>
                    <a:pt x="80" y="11"/>
                  </a:lnTo>
                  <a:lnTo>
                    <a:pt x="76" y="11"/>
                  </a:lnTo>
                  <a:lnTo>
                    <a:pt x="60" y="11"/>
                  </a:lnTo>
                  <a:lnTo>
                    <a:pt x="49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7" y="8"/>
                  </a:lnTo>
                  <a:lnTo>
                    <a:pt x="22" y="26"/>
                  </a:lnTo>
                  <a:lnTo>
                    <a:pt x="20" y="56"/>
                  </a:lnTo>
                  <a:lnTo>
                    <a:pt x="20" y="65"/>
                  </a:lnTo>
                  <a:lnTo>
                    <a:pt x="20" y="71"/>
                  </a:lnTo>
                  <a:lnTo>
                    <a:pt x="18" y="73"/>
                  </a:lnTo>
                  <a:lnTo>
                    <a:pt x="18" y="76"/>
                  </a:lnTo>
                  <a:lnTo>
                    <a:pt x="15" y="76"/>
                  </a:lnTo>
                  <a:lnTo>
                    <a:pt x="13" y="78"/>
                  </a:lnTo>
                  <a:lnTo>
                    <a:pt x="11" y="78"/>
                  </a:lnTo>
                  <a:lnTo>
                    <a:pt x="11" y="80"/>
                  </a:lnTo>
                  <a:lnTo>
                    <a:pt x="9" y="85"/>
                  </a:lnTo>
                  <a:lnTo>
                    <a:pt x="6" y="91"/>
                  </a:lnTo>
                  <a:lnTo>
                    <a:pt x="4" y="118"/>
                  </a:lnTo>
                  <a:lnTo>
                    <a:pt x="0" y="145"/>
                  </a:lnTo>
                  <a:lnTo>
                    <a:pt x="11" y="150"/>
                  </a:lnTo>
                  <a:lnTo>
                    <a:pt x="11" y="150"/>
                  </a:lnTo>
                  <a:lnTo>
                    <a:pt x="11" y="152"/>
                  </a:lnTo>
                  <a:lnTo>
                    <a:pt x="13" y="156"/>
                  </a:lnTo>
                  <a:lnTo>
                    <a:pt x="15" y="161"/>
                  </a:lnTo>
                  <a:lnTo>
                    <a:pt x="18" y="168"/>
                  </a:lnTo>
                  <a:lnTo>
                    <a:pt x="20" y="172"/>
                  </a:lnTo>
                  <a:lnTo>
                    <a:pt x="20" y="177"/>
                  </a:lnTo>
                  <a:lnTo>
                    <a:pt x="22" y="179"/>
                  </a:lnTo>
                  <a:lnTo>
                    <a:pt x="22" y="183"/>
                  </a:lnTo>
                  <a:lnTo>
                    <a:pt x="22" y="186"/>
                  </a:lnTo>
                  <a:lnTo>
                    <a:pt x="24" y="188"/>
                  </a:lnTo>
                  <a:lnTo>
                    <a:pt x="24" y="190"/>
                  </a:lnTo>
                  <a:lnTo>
                    <a:pt x="27" y="192"/>
                  </a:lnTo>
                  <a:lnTo>
                    <a:pt x="31" y="192"/>
                  </a:lnTo>
                  <a:lnTo>
                    <a:pt x="36" y="190"/>
                  </a:lnTo>
                  <a:lnTo>
                    <a:pt x="40" y="186"/>
                  </a:lnTo>
                  <a:lnTo>
                    <a:pt x="45" y="183"/>
                  </a:lnTo>
                  <a:lnTo>
                    <a:pt x="47" y="181"/>
                  </a:lnTo>
                  <a:lnTo>
                    <a:pt x="49" y="179"/>
                  </a:lnTo>
                  <a:lnTo>
                    <a:pt x="54" y="177"/>
                  </a:lnTo>
                  <a:lnTo>
                    <a:pt x="56" y="172"/>
                  </a:lnTo>
                  <a:lnTo>
                    <a:pt x="62" y="168"/>
                  </a:lnTo>
                  <a:lnTo>
                    <a:pt x="67" y="163"/>
                  </a:lnTo>
                  <a:lnTo>
                    <a:pt x="69" y="159"/>
                  </a:lnTo>
                  <a:lnTo>
                    <a:pt x="71" y="159"/>
                  </a:lnTo>
                  <a:lnTo>
                    <a:pt x="76" y="156"/>
                  </a:lnTo>
                  <a:lnTo>
                    <a:pt x="78" y="156"/>
                  </a:lnTo>
                  <a:lnTo>
                    <a:pt x="85" y="156"/>
                  </a:lnTo>
                  <a:lnTo>
                    <a:pt x="92" y="156"/>
                  </a:lnTo>
                  <a:lnTo>
                    <a:pt x="96" y="156"/>
                  </a:lnTo>
                  <a:lnTo>
                    <a:pt x="101" y="159"/>
                  </a:lnTo>
                  <a:lnTo>
                    <a:pt x="103" y="161"/>
                  </a:lnTo>
                  <a:lnTo>
                    <a:pt x="103" y="163"/>
                  </a:lnTo>
                  <a:lnTo>
                    <a:pt x="103" y="165"/>
                  </a:lnTo>
                  <a:lnTo>
                    <a:pt x="103" y="168"/>
                  </a:lnTo>
                  <a:lnTo>
                    <a:pt x="103" y="168"/>
                  </a:lnTo>
                  <a:lnTo>
                    <a:pt x="103" y="168"/>
                  </a:lnTo>
                  <a:lnTo>
                    <a:pt x="105" y="168"/>
                  </a:lnTo>
                  <a:lnTo>
                    <a:pt x="107" y="165"/>
                  </a:lnTo>
                  <a:lnTo>
                    <a:pt x="121" y="152"/>
                  </a:lnTo>
                  <a:lnTo>
                    <a:pt x="130" y="136"/>
                  </a:lnTo>
                  <a:lnTo>
                    <a:pt x="141" y="121"/>
                  </a:lnTo>
                  <a:lnTo>
                    <a:pt x="159" y="107"/>
                  </a:lnTo>
                  <a:lnTo>
                    <a:pt x="179" y="96"/>
                  </a:lnTo>
                  <a:lnTo>
                    <a:pt x="186" y="94"/>
                  </a:lnTo>
                  <a:lnTo>
                    <a:pt x="177" y="80"/>
                  </a:lnTo>
                  <a:lnTo>
                    <a:pt x="163" y="69"/>
                  </a:lnTo>
                  <a:lnTo>
                    <a:pt x="152" y="5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30" name="Freeform 342"/>
            <p:cNvSpPr>
              <a:spLocks/>
            </p:cNvSpPr>
            <p:nvPr/>
          </p:nvSpPr>
          <p:spPr bwMode="auto">
            <a:xfrm>
              <a:off x="4702175" y="4008437"/>
              <a:ext cx="295275" cy="304800"/>
            </a:xfrm>
            <a:custGeom>
              <a:avLst/>
              <a:gdLst>
                <a:gd name="T0" fmla="*/ 148 w 186"/>
                <a:gd name="T1" fmla="*/ 47 h 192"/>
                <a:gd name="T2" fmla="*/ 141 w 186"/>
                <a:gd name="T3" fmla="*/ 40 h 192"/>
                <a:gd name="T4" fmla="*/ 136 w 186"/>
                <a:gd name="T5" fmla="*/ 38 h 192"/>
                <a:gd name="T6" fmla="*/ 130 w 186"/>
                <a:gd name="T7" fmla="*/ 33 h 192"/>
                <a:gd name="T8" fmla="*/ 125 w 186"/>
                <a:gd name="T9" fmla="*/ 24 h 192"/>
                <a:gd name="T10" fmla="*/ 114 w 186"/>
                <a:gd name="T11" fmla="*/ 0 h 192"/>
                <a:gd name="T12" fmla="*/ 89 w 186"/>
                <a:gd name="T13" fmla="*/ 6 h 192"/>
                <a:gd name="T14" fmla="*/ 85 w 186"/>
                <a:gd name="T15" fmla="*/ 11 h 192"/>
                <a:gd name="T16" fmla="*/ 76 w 186"/>
                <a:gd name="T17" fmla="*/ 11 h 192"/>
                <a:gd name="T18" fmla="*/ 49 w 186"/>
                <a:gd name="T19" fmla="*/ 8 h 192"/>
                <a:gd name="T20" fmla="*/ 36 w 186"/>
                <a:gd name="T21" fmla="*/ 2 h 192"/>
                <a:gd name="T22" fmla="*/ 22 w 186"/>
                <a:gd name="T23" fmla="*/ 26 h 192"/>
                <a:gd name="T24" fmla="*/ 20 w 186"/>
                <a:gd name="T25" fmla="*/ 65 h 192"/>
                <a:gd name="T26" fmla="*/ 18 w 186"/>
                <a:gd name="T27" fmla="*/ 73 h 192"/>
                <a:gd name="T28" fmla="*/ 15 w 186"/>
                <a:gd name="T29" fmla="*/ 76 h 192"/>
                <a:gd name="T30" fmla="*/ 11 w 186"/>
                <a:gd name="T31" fmla="*/ 78 h 192"/>
                <a:gd name="T32" fmla="*/ 9 w 186"/>
                <a:gd name="T33" fmla="*/ 85 h 192"/>
                <a:gd name="T34" fmla="*/ 4 w 186"/>
                <a:gd name="T35" fmla="*/ 118 h 192"/>
                <a:gd name="T36" fmla="*/ 11 w 186"/>
                <a:gd name="T37" fmla="*/ 150 h 192"/>
                <a:gd name="T38" fmla="*/ 11 w 186"/>
                <a:gd name="T39" fmla="*/ 152 h 192"/>
                <a:gd name="T40" fmla="*/ 15 w 186"/>
                <a:gd name="T41" fmla="*/ 161 h 192"/>
                <a:gd name="T42" fmla="*/ 20 w 186"/>
                <a:gd name="T43" fmla="*/ 172 h 192"/>
                <a:gd name="T44" fmla="*/ 22 w 186"/>
                <a:gd name="T45" fmla="*/ 179 h 192"/>
                <a:gd name="T46" fmla="*/ 22 w 186"/>
                <a:gd name="T47" fmla="*/ 186 h 192"/>
                <a:gd name="T48" fmla="*/ 24 w 186"/>
                <a:gd name="T49" fmla="*/ 190 h 192"/>
                <a:gd name="T50" fmla="*/ 31 w 186"/>
                <a:gd name="T51" fmla="*/ 192 h 192"/>
                <a:gd name="T52" fmla="*/ 40 w 186"/>
                <a:gd name="T53" fmla="*/ 186 h 192"/>
                <a:gd name="T54" fmla="*/ 47 w 186"/>
                <a:gd name="T55" fmla="*/ 181 h 192"/>
                <a:gd name="T56" fmla="*/ 54 w 186"/>
                <a:gd name="T57" fmla="*/ 177 h 192"/>
                <a:gd name="T58" fmla="*/ 62 w 186"/>
                <a:gd name="T59" fmla="*/ 168 h 192"/>
                <a:gd name="T60" fmla="*/ 69 w 186"/>
                <a:gd name="T61" fmla="*/ 159 h 192"/>
                <a:gd name="T62" fmla="*/ 76 w 186"/>
                <a:gd name="T63" fmla="*/ 156 h 192"/>
                <a:gd name="T64" fmla="*/ 85 w 186"/>
                <a:gd name="T65" fmla="*/ 156 h 192"/>
                <a:gd name="T66" fmla="*/ 96 w 186"/>
                <a:gd name="T67" fmla="*/ 156 h 192"/>
                <a:gd name="T68" fmla="*/ 103 w 186"/>
                <a:gd name="T69" fmla="*/ 161 h 192"/>
                <a:gd name="T70" fmla="*/ 103 w 186"/>
                <a:gd name="T71" fmla="*/ 165 h 192"/>
                <a:gd name="T72" fmla="*/ 103 w 186"/>
                <a:gd name="T73" fmla="*/ 168 h 192"/>
                <a:gd name="T74" fmla="*/ 105 w 186"/>
                <a:gd name="T75" fmla="*/ 168 h 192"/>
                <a:gd name="T76" fmla="*/ 121 w 186"/>
                <a:gd name="T77" fmla="*/ 152 h 192"/>
                <a:gd name="T78" fmla="*/ 141 w 186"/>
                <a:gd name="T79" fmla="*/ 121 h 192"/>
                <a:gd name="T80" fmla="*/ 179 w 186"/>
                <a:gd name="T81" fmla="*/ 96 h 192"/>
                <a:gd name="T82" fmla="*/ 177 w 186"/>
                <a:gd name="T83" fmla="*/ 80 h 192"/>
                <a:gd name="T84" fmla="*/ 152 w 186"/>
                <a:gd name="T85" fmla="*/ 5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192">
                  <a:moveTo>
                    <a:pt x="152" y="53"/>
                  </a:moveTo>
                  <a:lnTo>
                    <a:pt x="148" y="47"/>
                  </a:lnTo>
                  <a:lnTo>
                    <a:pt x="143" y="42"/>
                  </a:lnTo>
                  <a:lnTo>
                    <a:pt x="141" y="40"/>
                  </a:lnTo>
                  <a:lnTo>
                    <a:pt x="139" y="38"/>
                  </a:lnTo>
                  <a:lnTo>
                    <a:pt x="136" y="38"/>
                  </a:lnTo>
                  <a:lnTo>
                    <a:pt x="134" y="35"/>
                  </a:lnTo>
                  <a:lnTo>
                    <a:pt x="130" y="33"/>
                  </a:lnTo>
                  <a:lnTo>
                    <a:pt x="128" y="29"/>
                  </a:lnTo>
                  <a:lnTo>
                    <a:pt x="125" y="24"/>
                  </a:lnTo>
                  <a:lnTo>
                    <a:pt x="119" y="11"/>
                  </a:lnTo>
                  <a:lnTo>
                    <a:pt x="114" y="0"/>
                  </a:lnTo>
                  <a:lnTo>
                    <a:pt x="103" y="4"/>
                  </a:lnTo>
                  <a:lnTo>
                    <a:pt x="89" y="6"/>
                  </a:lnTo>
                  <a:lnTo>
                    <a:pt x="87" y="8"/>
                  </a:lnTo>
                  <a:lnTo>
                    <a:pt x="85" y="11"/>
                  </a:lnTo>
                  <a:lnTo>
                    <a:pt x="80" y="11"/>
                  </a:lnTo>
                  <a:lnTo>
                    <a:pt x="76" y="11"/>
                  </a:lnTo>
                  <a:lnTo>
                    <a:pt x="60" y="11"/>
                  </a:lnTo>
                  <a:lnTo>
                    <a:pt x="49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7" y="8"/>
                  </a:lnTo>
                  <a:lnTo>
                    <a:pt x="22" y="26"/>
                  </a:lnTo>
                  <a:lnTo>
                    <a:pt x="20" y="56"/>
                  </a:lnTo>
                  <a:lnTo>
                    <a:pt x="20" y="65"/>
                  </a:lnTo>
                  <a:lnTo>
                    <a:pt x="20" y="71"/>
                  </a:lnTo>
                  <a:lnTo>
                    <a:pt x="18" y="73"/>
                  </a:lnTo>
                  <a:lnTo>
                    <a:pt x="18" y="76"/>
                  </a:lnTo>
                  <a:lnTo>
                    <a:pt x="15" y="76"/>
                  </a:lnTo>
                  <a:lnTo>
                    <a:pt x="13" y="78"/>
                  </a:lnTo>
                  <a:lnTo>
                    <a:pt x="11" y="78"/>
                  </a:lnTo>
                  <a:lnTo>
                    <a:pt x="11" y="80"/>
                  </a:lnTo>
                  <a:lnTo>
                    <a:pt x="9" y="85"/>
                  </a:lnTo>
                  <a:lnTo>
                    <a:pt x="6" y="91"/>
                  </a:lnTo>
                  <a:lnTo>
                    <a:pt x="4" y="118"/>
                  </a:lnTo>
                  <a:lnTo>
                    <a:pt x="0" y="145"/>
                  </a:lnTo>
                  <a:lnTo>
                    <a:pt x="11" y="150"/>
                  </a:lnTo>
                  <a:lnTo>
                    <a:pt x="11" y="150"/>
                  </a:lnTo>
                  <a:lnTo>
                    <a:pt x="11" y="152"/>
                  </a:lnTo>
                  <a:lnTo>
                    <a:pt x="13" y="156"/>
                  </a:lnTo>
                  <a:lnTo>
                    <a:pt x="15" y="161"/>
                  </a:lnTo>
                  <a:lnTo>
                    <a:pt x="18" y="168"/>
                  </a:lnTo>
                  <a:lnTo>
                    <a:pt x="20" y="172"/>
                  </a:lnTo>
                  <a:lnTo>
                    <a:pt x="20" y="177"/>
                  </a:lnTo>
                  <a:lnTo>
                    <a:pt x="22" y="179"/>
                  </a:lnTo>
                  <a:lnTo>
                    <a:pt x="22" y="183"/>
                  </a:lnTo>
                  <a:lnTo>
                    <a:pt x="22" y="186"/>
                  </a:lnTo>
                  <a:lnTo>
                    <a:pt x="24" y="188"/>
                  </a:lnTo>
                  <a:lnTo>
                    <a:pt x="24" y="190"/>
                  </a:lnTo>
                  <a:lnTo>
                    <a:pt x="27" y="192"/>
                  </a:lnTo>
                  <a:lnTo>
                    <a:pt x="31" y="192"/>
                  </a:lnTo>
                  <a:lnTo>
                    <a:pt x="36" y="190"/>
                  </a:lnTo>
                  <a:lnTo>
                    <a:pt x="40" y="186"/>
                  </a:lnTo>
                  <a:lnTo>
                    <a:pt x="45" y="183"/>
                  </a:lnTo>
                  <a:lnTo>
                    <a:pt x="47" y="181"/>
                  </a:lnTo>
                  <a:lnTo>
                    <a:pt x="49" y="179"/>
                  </a:lnTo>
                  <a:lnTo>
                    <a:pt x="54" y="177"/>
                  </a:lnTo>
                  <a:lnTo>
                    <a:pt x="56" y="172"/>
                  </a:lnTo>
                  <a:lnTo>
                    <a:pt x="62" y="168"/>
                  </a:lnTo>
                  <a:lnTo>
                    <a:pt x="67" y="163"/>
                  </a:lnTo>
                  <a:lnTo>
                    <a:pt x="69" y="159"/>
                  </a:lnTo>
                  <a:lnTo>
                    <a:pt x="71" y="159"/>
                  </a:lnTo>
                  <a:lnTo>
                    <a:pt x="76" y="156"/>
                  </a:lnTo>
                  <a:lnTo>
                    <a:pt x="78" y="156"/>
                  </a:lnTo>
                  <a:lnTo>
                    <a:pt x="85" y="156"/>
                  </a:lnTo>
                  <a:lnTo>
                    <a:pt x="92" y="156"/>
                  </a:lnTo>
                  <a:lnTo>
                    <a:pt x="96" y="156"/>
                  </a:lnTo>
                  <a:lnTo>
                    <a:pt x="101" y="159"/>
                  </a:lnTo>
                  <a:lnTo>
                    <a:pt x="103" y="161"/>
                  </a:lnTo>
                  <a:lnTo>
                    <a:pt x="103" y="163"/>
                  </a:lnTo>
                  <a:lnTo>
                    <a:pt x="103" y="165"/>
                  </a:lnTo>
                  <a:lnTo>
                    <a:pt x="103" y="168"/>
                  </a:lnTo>
                  <a:lnTo>
                    <a:pt x="103" y="168"/>
                  </a:lnTo>
                  <a:lnTo>
                    <a:pt x="103" y="168"/>
                  </a:lnTo>
                  <a:lnTo>
                    <a:pt x="105" y="168"/>
                  </a:lnTo>
                  <a:lnTo>
                    <a:pt x="107" y="165"/>
                  </a:lnTo>
                  <a:lnTo>
                    <a:pt x="121" y="152"/>
                  </a:lnTo>
                  <a:lnTo>
                    <a:pt x="130" y="136"/>
                  </a:lnTo>
                  <a:lnTo>
                    <a:pt x="141" y="121"/>
                  </a:lnTo>
                  <a:lnTo>
                    <a:pt x="159" y="107"/>
                  </a:lnTo>
                  <a:lnTo>
                    <a:pt x="179" y="96"/>
                  </a:lnTo>
                  <a:lnTo>
                    <a:pt x="186" y="94"/>
                  </a:lnTo>
                  <a:lnTo>
                    <a:pt x="177" y="80"/>
                  </a:lnTo>
                  <a:lnTo>
                    <a:pt x="163" y="69"/>
                  </a:lnTo>
                  <a:lnTo>
                    <a:pt x="152" y="5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31" name="Freeform 343"/>
            <p:cNvSpPr>
              <a:spLocks/>
            </p:cNvSpPr>
            <p:nvPr/>
          </p:nvSpPr>
          <p:spPr bwMode="auto">
            <a:xfrm>
              <a:off x="4759325" y="4011612"/>
              <a:ext cx="63500" cy="14288"/>
            </a:xfrm>
            <a:custGeom>
              <a:avLst/>
              <a:gdLst>
                <a:gd name="T0" fmla="*/ 40 w 40"/>
                <a:gd name="T1" fmla="*/ 9 h 9"/>
                <a:gd name="T2" fmla="*/ 24 w 40"/>
                <a:gd name="T3" fmla="*/ 4 h 9"/>
                <a:gd name="T4" fmla="*/ 9 w 40"/>
                <a:gd name="T5" fmla="*/ 0 h 9"/>
                <a:gd name="T6" fmla="*/ 0 w 40"/>
                <a:gd name="T7" fmla="*/ 0 h 9"/>
                <a:gd name="T8" fmla="*/ 6 w 40"/>
                <a:gd name="T9" fmla="*/ 2 h 9"/>
                <a:gd name="T10" fmla="*/ 13 w 40"/>
                <a:gd name="T11" fmla="*/ 6 h 9"/>
                <a:gd name="T12" fmla="*/ 24 w 40"/>
                <a:gd name="T13" fmla="*/ 9 h 9"/>
                <a:gd name="T14" fmla="*/ 40 w 40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9">
                  <a:moveTo>
                    <a:pt x="40" y="9"/>
                  </a:moveTo>
                  <a:lnTo>
                    <a:pt x="24" y="4"/>
                  </a:lnTo>
                  <a:lnTo>
                    <a:pt x="9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3" y="6"/>
                  </a:lnTo>
                  <a:lnTo>
                    <a:pt x="24" y="9"/>
                  </a:lnTo>
                  <a:lnTo>
                    <a:pt x="40" y="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32" name="Freeform 344"/>
            <p:cNvSpPr>
              <a:spLocks/>
            </p:cNvSpPr>
            <p:nvPr/>
          </p:nvSpPr>
          <p:spPr bwMode="auto">
            <a:xfrm>
              <a:off x="4759325" y="4011612"/>
              <a:ext cx="63500" cy="14288"/>
            </a:xfrm>
            <a:custGeom>
              <a:avLst/>
              <a:gdLst>
                <a:gd name="T0" fmla="*/ 40 w 40"/>
                <a:gd name="T1" fmla="*/ 9 h 9"/>
                <a:gd name="T2" fmla="*/ 24 w 40"/>
                <a:gd name="T3" fmla="*/ 4 h 9"/>
                <a:gd name="T4" fmla="*/ 9 w 40"/>
                <a:gd name="T5" fmla="*/ 0 h 9"/>
                <a:gd name="T6" fmla="*/ 0 w 40"/>
                <a:gd name="T7" fmla="*/ 0 h 9"/>
                <a:gd name="T8" fmla="*/ 6 w 40"/>
                <a:gd name="T9" fmla="*/ 2 h 9"/>
                <a:gd name="T10" fmla="*/ 13 w 40"/>
                <a:gd name="T11" fmla="*/ 6 h 9"/>
                <a:gd name="T12" fmla="*/ 24 w 40"/>
                <a:gd name="T13" fmla="*/ 9 h 9"/>
                <a:gd name="T14" fmla="*/ 40 w 40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9">
                  <a:moveTo>
                    <a:pt x="40" y="9"/>
                  </a:moveTo>
                  <a:lnTo>
                    <a:pt x="24" y="4"/>
                  </a:lnTo>
                  <a:lnTo>
                    <a:pt x="9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3" y="6"/>
                  </a:lnTo>
                  <a:lnTo>
                    <a:pt x="24" y="9"/>
                  </a:lnTo>
                  <a:lnTo>
                    <a:pt x="40" y="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33" name="Freeform 345"/>
            <p:cNvSpPr>
              <a:spLocks/>
            </p:cNvSpPr>
            <p:nvPr/>
          </p:nvSpPr>
          <p:spPr bwMode="auto">
            <a:xfrm>
              <a:off x="4822825" y="4017962"/>
              <a:ext cx="20638" cy="7938"/>
            </a:xfrm>
            <a:custGeom>
              <a:avLst/>
              <a:gdLst>
                <a:gd name="T0" fmla="*/ 13 w 13"/>
                <a:gd name="T1" fmla="*/ 0 h 5"/>
                <a:gd name="T2" fmla="*/ 0 w 13"/>
                <a:gd name="T3" fmla="*/ 5 h 5"/>
                <a:gd name="T4" fmla="*/ 4 w 13"/>
                <a:gd name="T5" fmla="*/ 5 h 5"/>
                <a:gd name="T6" fmla="*/ 9 w 13"/>
                <a:gd name="T7" fmla="*/ 5 h 5"/>
                <a:gd name="T8" fmla="*/ 11 w 13"/>
                <a:gd name="T9" fmla="*/ 2 h 5"/>
                <a:gd name="T10" fmla="*/ 13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13" y="0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9" y="5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34" name="Freeform 346"/>
            <p:cNvSpPr>
              <a:spLocks/>
            </p:cNvSpPr>
            <p:nvPr/>
          </p:nvSpPr>
          <p:spPr bwMode="auto">
            <a:xfrm>
              <a:off x="4822825" y="4017962"/>
              <a:ext cx="20638" cy="7938"/>
            </a:xfrm>
            <a:custGeom>
              <a:avLst/>
              <a:gdLst>
                <a:gd name="T0" fmla="*/ 13 w 13"/>
                <a:gd name="T1" fmla="*/ 0 h 5"/>
                <a:gd name="T2" fmla="*/ 0 w 13"/>
                <a:gd name="T3" fmla="*/ 5 h 5"/>
                <a:gd name="T4" fmla="*/ 4 w 13"/>
                <a:gd name="T5" fmla="*/ 5 h 5"/>
                <a:gd name="T6" fmla="*/ 9 w 13"/>
                <a:gd name="T7" fmla="*/ 5 h 5"/>
                <a:gd name="T8" fmla="*/ 11 w 13"/>
                <a:gd name="T9" fmla="*/ 2 h 5"/>
                <a:gd name="T10" fmla="*/ 13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13" y="0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9" y="5"/>
                  </a:lnTo>
                  <a:lnTo>
                    <a:pt x="11" y="2"/>
                  </a:lnTo>
                  <a:lnTo>
                    <a:pt x="13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35" name="Freeform 347"/>
            <p:cNvSpPr>
              <a:spLocks/>
            </p:cNvSpPr>
            <p:nvPr/>
          </p:nvSpPr>
          <p:spPr bwMode="auto">
            <a:xfrm>
              <a:off x="3602038" y="3028950"/>
              <a:ext cx="206375" cy="160338"/>
            </a:xfrm>
            <a:custGeom>
              <a:avLst/>
              <a:gdLst>
                <a:gd name="T0" fmla="*/ 123 w 130"/>
                <a:gd name="T1" fmla="*/ 40 h 101"/>
                <a:gd name="T2" fmla="*/ 114 w 130"/>
                <a:gd name="T3" fmla="*/ 18 h 101"/>
                <a:gd name="T4" fmla="*/ 105 w 130"/>
                <a:gd name="T5" fmla="*/ 2 h 101"/>
                <a:gd name="T6" fmla="*/ 101 w 130"/>
                <a:gd name="T7" fmla="*/ 2 h 101"/>
                <a:gd name="T8" fmla="*/ 94 w 130"/>
                <a:gd name="T9" fmla="*/ 5 h 101"/>
                <a:gd name="T10" fmla="*/ 85 w 130"/>
                <a:gd name="T11" fmla="*/ 5 h 101"/>
                <a:gd name="T12" fmla="*/ 78 w 130"/>
                <a:gd name="T13" fmla="*/ 5 h 101"/>
                <a:gd name="T14" fmla="*/ 65 w 130"/>
                <a:gd name="T15" fmla="*/ 2 h 101"/>
                <a:gd name="T16" fmla="*/ 58 w 130"/>
                <a:gd name="T17" fmla="*/ 0 h 101"/>
                <a:gd name="T18" fmla="*/ 42 w 130"/>
                <a:gd name="T19" fmla="*/ 0 h 101"/>
                <a:gd name="T20" fmla="*/ 33 w 130"/>
                <a:gd name="T21" fmla="*/ 0 h 101"/>
                <a:gd name="T22" fmla="*/ 22 w 130"/>
                <a:gd name="T23" fmla="*/ 0 h 101"/>
                <a:gd name="T24" fmla="*/ 13 w 130"/>
                <a:gd name="T25" fmla="*/ 0 h 101"/>
                <a:gd name="T26" fmla="*/ 0 w 130"/>
                <a:gd name="T27" fmla="*/ 18 h 101"/>
                <a:gd name="T28" fmla="*/ 7 w 130"/>
                <a:gd name="T29" fmla="*/ 29 h 101"/>
                <a:gd name="T30" fmla="*/ 18 w 130"/>
                <a:gd name="T31" fmla="*/ 52 h 101"/>
                <a:gd name="T32" fmla="*/ 33 w 130"/>
                <a:gd name="T33" fmla="*/ 61 h 101"/>
                <a:gd name="T34" fmla="*/ 45 w 130"/>
                <a:gd name="T35" fmla="*/ 52 h 101"/>
                <a:gd name="T36" fmla="*/ 51 w 130"/>
                <a:gd name="T37" fmla="*/ 49 h 101"/>
                <a:gd name="T38" fmla="*/ 60 w 130"/>
                <a:gd name="T39" fmla="*/ 54 h 101"/>
                <a:gd name="T40" fmla="*/ 69 w 130"/>
                <a:gd name="T41" fmla="*/ 56 h 101"/>
                <a:gd name="T42" fmla="*/ 74 w 130"/>
                <a:gd name="T43" fmla="*/ 61 h 101"/>
                <a:gd name="T44" fmla="*/ 76 w 130"/>
                <a:gd name="T45" fmla="*/ 67 h 101"/>
                <a:gd name="T46" fmla="*/ 85 w 130"/>
                <a:gd name="T47" fmla="*/ 79 h 101"/>
                <a:gd name="T48" fmla="*/ 89 w 130"/>
                <a:gd name="T49" fmla="*/ 81 h 101"/>
                <a:gd name="T50" fmla="*/ 96 w 130"/>
                <a:gd name="T51" fmla="*/ 85 h 101"/>
                <a:gd name="T52" fmla="*/ 101 w 130"/>
                <a:gd name="T53" fmla="*/ 92 h 101"/>
                <a:gd name="T54" fmla="*/ 101 w 130"/>
                <a:gd name="T55" fmla="*/ 94 h 101"/>
                <a:gd name="T56" fmla="*/ 98 w 130"/>
                <a:gd name="T57" fmla="*/ 94 h 101"/>
                <a:gd name="T58" fmla="*/ 98 w 130"/>
                <a:gd name="T59" fmla="*/ 96 h 101"/>
                <a:gd name="T60" fmla="*/ 105 w 130"/>
                <a:gd name="T61" fmla="*/ 99 h 101"/>
                <a:gd name="T62" fmla="*/ 123 w 130"/>
                <a:gd name="T63" fmla="*/ 101 h 101"/>
                <a:gd name="T64" fmla="*/ 128 w 130"/>
                <a:gd name="T65" fmla="*/ 94 h 101"/>
                <a:gd name="T66" fmla="*/ 130 w 130"/>
                <a:gd name="T67" fmla="*/ 87 h 101"/>
                <a:gd name="T68" fmla="*/ 130 w 130"/>
                <a:gd name="T69" fmla="*/ 74 h 101"/>
                <a:gd name="T70" fmla="*/ 130 w 130"/>
                <a:gd name="T71" fmla="*/ 56 h 101"/>
                <a:gd name="T72" fmla="*/ 123 w 130"/>
                <a:gd name="T73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01">
                  <a:moveTo>
                    <a:pt x="123" y="45"/>
                  </a:moveTo>
                  <a:lnTo>
                    <a:pt x="123" y="40"/>
                  </a:lnTo>
                  <a:lnTo>
                    <a:pt x="119" y="29"/>
                  </a:lnTo>
                  <a:lnTo>
                    <a:pt x="114" y="18"/>
                  </a:lnTo>
                  <a:lnTo>
                    <a:pt x="110" y="5"/>
                  </a:lnTo>
                  <a:lnTo>
                    <a:pt x="105" y="2"/>
                  </a:lnTo>
                  <a:lnTo>
                    <a:pt x="103" y="0"/>
                  </a:lnTo>
                  <a:lnTo>
                    <a:pt x="101" y="2"/>
                  </a:lnTo>
                  <a:lnTo>
                    <a:pt x="96" y="2"/>
                  </a:lnTo>
                  <a:lnTo>
                    <a:pt x="94" y="5"/>
                  </a:lnTo>
                  <a:lnTo>
                    <a:pt x="89" y="5"/>
                  </a:lnTo>
                  <a:lnTo>
                    <a:pt x="85" y="5"/>
                  </a:lnTo>
                  <a:lnTo>
                    <a:pt x="81" y="5"/>
                  </a:lnTo>
                  <a:lnTo>
                    <a:pt x="78" y="5"/>
                  </a:lnTo>
                  <a:lnTo>
                    <a:pt x="72" y="5"/>
                  </a:lnTo>
                  <a:lnTo>
                    <a:pt x="65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7" y="9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7" y="29"/>
                  </a:lnTo>
                  <a:lnTo>
                    <a:pt x="11" y="38"/>
                  </a:lnTo>
                  <a:lnTo>
                    <a:pt x="18" y="52"/>
                  </a:lnTo>
                  <a:lnTo>
                    <a:pt x="29" y="65"/>
                  </a:lnTo>
                  <a:lnTo>
                    <a:pt x="33" y="61"/>
                  </a:lnTo>
                  <a:lnTo>
                    <a:pt x="40" y="54"/>
                  </a:lnTo>
                  <a:lnTo>
                    <a:pt x="45" y="52"/>
                  </a:lnTo>
                  <a:lnTo>
                    <a:pt x="49" y="49"/>
                  </a:lnTo>
                  <a:lnTo>
                    <a:pt x="51" y="49"/>
                  </a:lnTo>
                  <a:lnTo>
                    <a:pt x="56" y="52"/>
                  </a:lnTo>
                  <a:lnTo>
                    <a:pt x="60" y="54"/>
                  </a:lnTo>
                  <a:lnTo>
                    <a:pt x="65" y="54"/>
                  </a:lnTo>
                  <a:lnTo>
                    <a:pt x="69" y="56"/>
                  </a:lnTo>
                  <a:lnTo>
                    <a:pt x="72" y="58"/>
                  </a:lnTo>
                  <a:lnTo>
                    <a:pt x="74" y="61"/>
                  </a:lnTo>
                  <a:lnTo>
                    <a:pt x="76" y="63"/>
                  </a:lnTo>
                  <a:lnTo>
                    <a:pt x="76" y="67"/>
                  </a:lnTo>
                  <a:lnTo>
                    <a:pt x="81" y="72"/>
                  </a:lnTo>
                  <a:lnTo>
                    <a:pt x="85" y="79"/>
                  </a:lnTo>
                  <a:lnTo>
                    <a:pt x="85" y="79"/>
                  </a:lnTo>
                  <a:lnTo>
                    <a:pt x="89" y="81"/>
                  </a:lnTo>
                  <a:lnTo>
                    <a:pt x="92" y="83"/>
                  </a:lnTo>
                  <a:lnTo>
                    <a:pt x="96" y="85"/>
                  </a:lnTo>
                  <a:lnTo>
                    <a:pt x="101" y="90"/>
                  </a:lnTo>
                  <a:lnTo>
                    <a:pt x="101" y="92"/>
                  </a:lnTo>
                  <a:lnTo>
                    <a:pt x="101" y="94"/>
                  </a:lnTo>
                  <a:lnTo>
                    <a:pt x="101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6"/>
                  </a:lnTo>
                  <a:lnTo>
                    <a:pt x="101" y="96"/>
                  </a:lnTo>
                  <a:lnTo>
                    <a:pt x="105" y="99"/>
                  </a:lnTo>
                  <a:lnTo>
                    <a:pt x="114" y="99"/>
                  </a:lnTo>
                  <a:lnTo>
                    <a:pt x="123" y="101"/>
                  </a:lnTo>
                  <a:lnTo>
                    <a:pt x="125" y="99"/>
                  </a:lnTo>
                  <a:lnTo>
                    <a:pt x="128" y="94"/>
                  </a:lnTo>
                  <a:lnTo>
                    <a:pt x="130" y="90"/>
                  </a:lnTo>
                  <a:lnTo>
                    <a:pt x="130" y="87"/>
                  </a:lnTo>
                  <a:lnTo>
                    <a:pt x="130" y="81"/>
                  </a:lnTo>
                  <a:lnTo>
                    <a:pt x="130" y="74"/>
                  </a:lnTo>
                  <a:lnTo>
                    <a:pt x="130" y="65"/>
                  </a:lnTo>
                  <a:lnTo>
                    <a:pt x="130" y="56"/>
                  </a:lnTo>
                  <a:lnTo>
                    <a:pt x="128" y="49"/>
                  </a:lnTo>
                  <a:lnTo>
                    <a:pt x="123" y="4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36" name="Freeform 348"/>
            <p:cNvSpPr>
              <a:spLocks/>
            </p:cNvSpPr>
            <p:nvPr/>
          </p:nvSpPr>
          <p:spPr bwMode="auto">
            <a:xfrm>
              <a:off x="3602038" y="3028950"/>
              <a:ext cx="206375" cy="160338"/>
            </a:xfrm>
            <a:custGeom>
              <a:avLst/>
              <a:gdLst>
                <a:gd name="T0" fmla="*/ 123 w 130"/>
                <a:gd name="T1" fmla="*/ 40 h 101"/>
                <a:gd name="T2" fmla="*/ 114 w 130"/>
                <a:gd name="T3" fmla="*/ 18 h 101"/>
                <a:gd name="T4" fmla="*/ 105 w 130"/>
                <a:gd name="T5" fmla="*/ 2 h 101"/>
                <a:gd name="T6" fmla="*/ 101 w 130"/>
                <a:gd name="T7" fmla="*/ 2 h 101"/>
                <a:gd name="T8" fmla="*/ 94 w 130"/>
                <a:gd name="T9" fmla="*/ 5 h 101"/>
                <a:gd name="T10" fmla="*/ 85 w 130"/>
                <a:gd name="T11" fmla="*/ 5 h 101"/>
                <a:gd name="T12" fmla="*/ 78 w 130"/>
                <a:gd name="T13" fmla="*/ 5 h 101"/>
                <a:gd name="T14" fmla="*/ 65 w 130"/>
                <a:gd name="T15" fmla="*/ 2 h 101"/>
                <a:gd name="T16" fmla="*/ 58 w 130"/>
                <a:gd name="T17" fmla="*/ 0 h 101"/>
                <a:gd name="T18" fmla="*/ 42 w 130"/>
                <a:gd name="T19" fmla="*/ 0 h 101"/>
                <a:gd name="T20" fmla="*/ 33 w 130"/>
                <a:gd name="T21" fmla="*/ 0 h 101"/>
                <a:gd name="T22" fmla="*/ 22 w 130"/>
                <a:gd name="T23" fmla="*/ 0 h 101"/>
                <a:gd name="T24" fmla="*/ 13 w 130"/>
                <a:gd name="T25" fmla="*/ 0 h 101"/>
                <a:gd name="T26" fmla="*/ 0 w 130"/>
                <a:gd name="T27" fmla="*/ 18 h 101"/>
                <a:gd name="T28" fmla="*/ 7 w 130"/>
                <a:gd name="T29" fmla="*/ 29 h 101"/>
                <a:gd name="T30" fmla="*/ 18 w 130"/>
                <a:gd name="T31" fmla="*/ 52 h 101"/>
                <a:gd name="T32" fmla="*/ 33 w 130"/>
                <a:gd name="T33" fmla="*/ 61 h 101"/>
                <a:gd name="T34" fmla="*/ 45 w 130"/>
                <a:gd name="T35" fmla="*/ 52 h 101"/>
                <a:gd name="T36" fmla="*/ 51 w 130"/>
                <a:gd name="T37" fmla="*/ 49 h 101"/>
                <a:gd name="T38" fmla="*/ 60 w 130"/>
                <a:gd name="T39" fmla="*/ 54 h 101"/>
                <a:gd name="T40" fmla="*/ 69 w 130"/>
                <a:gd name="T41" fmla="*/ 56 h 101"/>
                <a:gd name="T42" fmla="*/ 74 w 130"/>
                <a:gd name="T43" fmla="*/ 61 h 101"/>
                <a:gd name="T44" fmla="*/ 76 w 130"/>
                <a:gd name="T45" fmla="*/ 67 h 101"/>
                <a:gd name="T46" fmla="*/ 85 w 130"/>
                <a:gd name="T47" fmla="*/ 79 h 101"/>
                <a:gd name="T48" fmla="*/ 89 w 130"/>
                <a:gd name="T49" fmla="*/ 81 h 101"/>
                <a:gd name="T50" fmla="*/ 96 w 130"/>
                <a:gd name="T51" fmla="*/ 85 h 101"/>
                <a:gd name="T52" fmla="*/ 101 w 130"/>
                <a:gd name="T53" fmla="*/ 92 h 101"/>
                <a:gd name="T54" fmla="*/ 101 w 130"/>
                <a:gd name="T55" fmla="*/ 94 h 101"/>
                <a:gd name="T56" fmla="*/ 98 w 130"/>
                <a:gd name="T57" fmla="*/ 94 h 101"/>
                <a:gd name="T58" fmla="*/ 98 w 130"/>
                <a:gd name="T59" fmla="*/ 96 h 101"/>
                <a:gd name="T60" fmla="*/ 105 w 130"/>
                <a:gd name="T61" fmla="*/ 99 h 101"/>
                <a:gd name="T62" fmla="*/ 123 w 130"/>
                <a:gd name="T63" fmla="*/ 101 h 101"/>
                <a:gd name="T64" fmla="*/ 128 w 130"/>
                <a:gd name="T65" fmla="*/ 94 h 101"/>
                <a:gd name="T66" fmla="*/ 130 w 130"/>
                <a:gd name="T67" fmla="*/ 87 h 101"/>
                <a:gd name="T68" fmla="*/ 130 w 130"/>
                <a:gd name="T69" fmla="*/ 74 h 101"/>
                <a:gd name="T70" fmla="*/ 130 w 130"/>
                <a:gd name="T71" fmla="*/ 56 h 101"/>
                <a:gd name="T72" fmla="*/ 123 w 130"/>
                <a:gd name="T73" fmla="*/ 4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01">
                  <a:moveTo>
                    <a:pt x="123" y="45"/>
                  </a:moveTo>
                  <a:lnTo>
                    <a:pt x="123" y="40"/>
                  </a:lnTo>
                  <a:lnTo>
                    <a:pt x="119" y="29"/>
                  </a:lnTo>
                  <a:lnTo>
                    <a:pt x="114" y="18"/>
                  </a:lnTo>
                  <a:lnTo>
                    <a:pt x="110" y="5"/>
                  </a:lnTo>
                  <a:lnTo>
                    <a:pt x="105" y="2"/>
                  </a:lnTo>
                  <a:lnTo>
                    <a:pt x="103" y="0"/>
                  </a:lnTo>
                  <a:lnTo>
                    <a:pt x="101" y="2"/>
                  </a:lnTo>
                  <a:lnTo>
                    <a:pt x="96" y="2"/>
                  </a:lnTo>
                  <a:lnTo>
                    <a:pt x="94" y="5"/>
                  </a:lnTo>
                  <a:lnTo>
                    <a:pt x="89" y="5"/>
                  </a:lnTo>
                  <a:lnTo>
                    <a:pt x="85" y="5"/>
                  </a:lnTo>
                  <a:lnTo>
                    <a:pt x="81" y="5"/>
                  </a:lnTo>
                  <a:lnTo>
                    <a:pt x="78" y="5"/>
                  </a:lnTo>
                  <a:lnTo>
                    <a:pt x="72" y="5"/>
                  </a:lnTo>
                  <a:lnTo>
                    <a:pt x="65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7" y="9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7" y="29"/>
                  </a:lnTo>
                  <a:lnTo>
                    <a:pt x="11" y="38"/>
                  </a:lnTo>
                  <a:lnTo>
                    <a:pt x="18" y="52"/>
                  </a:lnTo>
                  <a:lnTo>
                    <a:pt x="29" y="65"/>
                  </a:lnTo>
                  <a:lnTo>
                    <a:pt x="33" y="61"/>
                  </a:lnTo>
                  <a:lnTo>
                    <a:pt x="40" y="54"/>
                  </a:lnTo>
                  <a:lnTo>
                    <a:pt x="45" y="52"/>
                  </a:lnTo>
                  <a:lnTo>
                    <a:pt x="49" y="49"/>
                  </a:lnTo>
                  <a:lnTo>
                    <a:pt x="51" y="49"/>
                  </a:lnTo>
                  <a:lnTo>
                    <a:pt x="56" y="52"/>
                  </a:lnTo>
                  <a:lnTo>
                    <a:pt x="60" y="54"/>
                  </a:lnTo>
                  <a:lnTo>
                    <a:pt x="65" y="54"/>
                  </a:lnTo>
                  <a:lnTo>
                    <a:pt x="69" y="56"/>
                  </a:lnTo>
                  <a:lnTo>
                    <a:pt x="72" y="58"/>
                  </a:lnTo>
                  <a:lnTo>
                    <a:pt x="74" y="61"/>
                  </a:lnTo>
                  <a:lnTo>
                    <a:pt x="76" y="63"/>
                  </a:lnTo>
                  <a:lnTo>
                    <a:pt x="76" y="67"/>
                  </a:lnTo>
                  <a:lnTo>
                    <a:pt x="81" y="72"/>
                  </a:lnTo>
                  <a:lnTo>
                    <a:pt x="85" y="79"/>
                  </a:lnTo>
                  <a:lnTo>
                    <a:pt x="85" y="79"/>
                  </a:lnTo>
                  <a:lnTo>
                    <a:pt x="89" y="81"/>
                  </a:lnTo>
                  <a:lnTo>
                    <a:pt x="92" y="83"/>
                  </a:lnTo>
                  <a:lnTo>
                    <a:pt x="96" y="85"/>
                  </a:lnTo>
                  <a:lnTo>
                    <a:pt x="101" y="90"/>
                  </a:lnTo>
                  <a:lnTo>
                    <a:pt x="101" y="92"/>
                  </a:lnTo>
                  <a:lnTo>
                    <a:pt x="101" y="94"/>
                  </a:lnTo>
                  <a:lnTo>
                    <a:pt x="101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6"/>
                  </a:lnTo>
                  <a:lnTo>
                    <a:pt x="101" y="96"/>
                  </a:lnTo>
                  <a:lnTo>
                    <a:pt x="105" y="99"/>
                  </a:lnTo>
                  <a:lnTo>
                    <a:pt x="114" y="99"/>
                  </a:lnTo>
                  <a:lnTo>
                    <a:pt x="123" y="101"/>
                  </a:lnTo>
                  <a:lnTo>
                    <a:pt x="125" y="99"/>
                  </a:lnTo>
                  <a:lnTo>
                    <a:pt x="128" y="94"/>
                  </a:lnTo>
                  <a:lnTo>
                    <a:pt x="130" y="90"/>
                  </a:lnTo>
                  <a:lnTo>
                    <a:pt x="130" y="87"/>
                  </a:lnTo>
                  <a:lnTo>
                    <a:pt x="130" y="81"/>
                  </a:lnTo>
                  <a:lnTo>
                    <a:pt x="130" y="74"/>
                  </a:lnTo>
                  <a:lnTo>
                    <a:pt x="130" y="65"/>
                  </a:lnTo>
                  <a:lnTo>
                    <a:pt x="130" y="56"/>
                  </a:lnTo>
                  <a:lnTo>
                    <a:pt x="128" y="49"/>
                  </a:lnTo>
                  <a:lnTo>
                    <a:pt x="123" y="4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37" name="Freeform 349"/>
            <p:cNvSpPr>
              <a:spLocks/>
            </p:cNvSpPr>
            <p:nvPr/>
          </p:nvSpPr>
          <p:spPr bwMode="auto">
            <a:xfrm>
              <a:off x="4441825" y="3616325"/>
              <a:ext cx="415925" cy="409575"/>
            </a:xfrm>
            <a:custGeom>
              <a:avLst/>
              <a:gdLst>
                <a:gd name="T0" fmla="*/ 238 w 262"/>
                <a:gd name="T1" fmla="*/ 108 h 258"/>
                <a:gd name="T2" fmla="*/ 224 w 262"/>
                <a:gd name="T3" fmla="*/ 105 h 258"/>
                <a:gd name="T4" fmla="*/ 213 w 262"/>
                <a:gd name="T5" fmla="*/ 101 h 258"/>
                <a:gd name="T6" fmla="*/ 209 w 262"/>
                <a:gd name="T7" fmla="*/ 74 h 258"/>
                <a:gd name="T8" fmla="*/ 209 w 262"/>
                <a:gd name="T9" fmla="*/ 40 h 258"/>
                <a:gd name="T10" fmla="*/ 209 w 262"/>
                <a:gd name="T11" fmla="*/ 34 h 258"/>
                <a:gd name="T12" fmla="*/ 200 w 262"/>
                <a:gd name="T13" fmla="*/ 31 h 258"/>
                <a:gd name="T14" fmla="*/ 186 w 262"/>
                <a:gd name="T15" fmla="*/ 29 h 258"/>
                <a:gd name="T16" fmla="*/ 177 w 262"/>
                <a:gd name="T17" fmla="*/ 27 h 258"/>
                <a:gd name="T18" fmla="*/ 170 w 262"/>
                <a:gd name="T19" fmla="*/ 22 h 258"/>
                <a:gd name="T20" fmla="*/ 159 w 262"/>
                <a:gd name="T21" fmla="*/ 25 h 258"/>
                <a:gd name="T22" fmla="*/ 146 w 262"/>
                <a:gd name="T23" fmla="*/ 45 h 258"/>
                <a:gd name="T24" fmla="*/ 139 w 262"/>
                <a:gd name="T25" fmla="*/ 49 h 258"/>
                <a:gd name="T26" fmla="*/ 130 w 262"/>
                <a:gd name="T27" fmla="*/ 45 h 258"/>
                <a:gd name="T28" fmla="*/ 119 w 262"/>
                <a:gd name="T29" fmla="*/ 36 h 258"/>
                <a:gd name="T30" fmla="*/ 105 w 262"/>
                <a:gd name="T31" fmla="*/ 31 h 258"/>
                <a:gd name="T32" fmla="*/ 99 w 262"/>
                <a:gd name="T33" fmla="*/ 20 h 258"/>
                <a:gd name="T34" fmla="*/ 96 w 262"/>
                <a:gd name="T35" fmla="*/ 9 h 258"/>
                <a:gd name="T36" fmla="*/ 96 w 262"/>
                <a:gd name="T37" fmla="*/ 2 h 258"/>
                <a:gd name="T38" fmla="*/ 11 w 262"/>
                <a:gd name="T39" fmla="*/ 0 h 258"/>
                <a:gd name="T40" fmla="*/ 20 w 262"/>
                <a:gd name="T41" fmla="*/ 20 h 258"/>
                <a:gd name="T42" fmla="*/ 25 w 262"/>
                <a:gd name="T43" fmla="*/ 36 h 258"/>
                <a:gd name="T44" fmla="*/ 29 w 262"/>
                <a:gd name="T45" fmla="*/ 85 h 258"/>
                <a:gd name="T46" fmla="*/ 38 w 262"/>
                <a:gd name="T47" fmla="*/ 105 h 258"/>
                <a:gd name="T48" fmla="*/ 31 w 262"/>
                <a:gd name="T49" fmla="*/ 125 h 258"/>
                <a:gd name="T50" fmla="*/ 16 w 262"/>
                <a:gd name="T51" fmla="*/ 152 h 258"/>
                <a:gd name="T52" fmla="*/ 4 w 262"/>
                <a:gd name="T53" fmla="*/ 195 h 258"/>
                <a:gd name="T54" fmla="*/ 0 w 262"/>
                <a:gd name="T55" fmla="*/ 238 h 258"/>
                <a:gd name="T56" fmla="*/ 18 w 262"/>
                <a:gd name="T57" fmla="*/ 235 h 258"/>
                <a:gd name="T58" fmla="*/ 31 w 262"/>
                <a:gd name="T59" fmla="*/ 233 h 258"/>
                <a:gd name="T60" fmla="*/ 47 w 262"/>
                <a:gd name="T61" fmla="*/ 231 h 258"/>
                <a:gd name="T62" fmla="*/ 74 w 262"/>
                <a:gd name="T63" fmla="*/ 233 h 258"/>
                <a:gd name="T64" fmla="*/ 119 w 262"/>
                <a:gd name="T65" fmla="*/ 233 h 258"/>
                <a:gd name="T66" fmla="*/ 152 w 262"/>
                <a:gd name="T67" fmla="*/ 238 h 258"/>
                <a:gd name="T68" fmla="*/ 200 w 262"/>
                <a:gd name="T69" fmla="*/ 249 h 258"/>
                <a:gd name="T70" fmla="*/ 224 w 262"/>
                <a:gd name="T71" fmla="*/ 253 h 258"/>
                <a:gd name="T72" fmla="*/ 253 w 262"/>
                <a:gd name="T73" fmla="*/ 253 h 258"/>
                <a:gd name="T74" fmla="*/ 258 w 262"/>
                <a:gd name="T75" fmla="*/ 247 h 258"/>
                <a:gd name="T76" fmla="*/ 262 w 262"/>
                <a:gd name="T77" fmla="*/ 240 h 258"/>
                <a:gd name="T78" fmla="*/ 260 w 262"/>
                <a:gd name="T79" fmla="*/ 238 h 258"/>
                <a:gd name="T80" fmla="*/ 251 w 262"/>
                <a:gd name="T81" fmla="*/ 235 h 258"/>
                <a:gd name="T82" fmla="*/ 240 w 262"/>
                <a:gd name="T83" fmla="*/ 238 h 258"/>
                <a:gd name="T84" fmla="*/ 229 w 262"/>
                <a:gd name="T85" fmla="*/ 238 h 258"/>
                <a:gd name="T86" fmla="*/ 222 w 262"/>
                <a:gd name="T87" fmla="*/ 235 h 258"/>
                <a:gd name="T88" fmla="*/ 213 w 262"/>
                <a:gd name="T89" fmla="*/ 226 h 258"/>
                <a:gd name="T90" fmla="*/ 206 w 262"/>
                <a:gd name="T91" fmla="*/ 211 h 258"/>
                <a:gd name="T92" fmla="*/ 204 w 262"/>
                <a:gd name="T93" fmla="*/ 177 h 258"/>
                <a:gd name="T94" fmla="*/ 206 w 262"/>
                <a:gd name="T95" fmla="*/ 148 h 258"/>
                <a:gd name="T96" fmla="*/ 226 w 262"/>
                <a:gd name="T97" fmla="*/ 143 h 258"/>
                <a:gd name="T98" fmla="*/ 244 w 262"/>
                <a:gd name="T99" fmla="*/ 146 h 258"/>
                <a:gd name="T100" fmla="*/ 247 w 262"/>
                <a:gd name="T101" fmla="*/ 11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2" h="258">
                  <a:moveTo>
                    <a:pt x="244" y="110"/>
                  </a:moveTo>
                  <a:lnTo>
                    <a:pt x="238" y="108"/>
                  </a:lnTo>
                  <a:lnTo>
                    <a:pt x="231" y="108"/>
                  </a:lnTo>
                  <a:lnTo>
                    <a:pt x="224" y="105"/>
                  </a:lnTo>
                  <a:lnTo>
                    <a:pt x="218" y="103"/>
                  </a:lnTo>
                  <a:lnTo>
                    <a:pt x="213" y="101"/>
                  </a:lnTo>
                  <a:lnTo>
                    <a:pt x="209" y="92"/>
                  </a:lnTo>
                  <a:lnTo>
                    <a:pt x="209" y="74"/>
                  </a:lnTo>
                  <a:lnTo>
                    <a:pt x="209" y="56"/>
                  </a:lnTo>
                  <a:lnTo>
                    <a:pt x="209" y="40"/>
                  </a:lnTo>
                  <a:lnTo>
                    <a:pt x="209" y="34"/>
                  </a:lnTo>
                  <a:lnTo>
                    <a:pt x="209" y="34"/>
                  </a:lnTo>
                  <a:lnTo>
                    <a:pt x="204" y="31"/>
                  </a:lnTo>
                  <a:lnTo>
                    <a:pt x="200" y="31"/>
                  </a:lnTo>
                  <a:lnTo>
                    <a:pt x="193" y="29"/>
                  </a:lnTo>
                  <a:lnTo>
                    <a:pt x="186" y="29"/>
                  </a:lnTo>
                  <a:lnTo>
                    <a:pt x="182" y="29"/>
                  </a:lnTo>
                  <a:lnTo>
                    <a:pt x="177" y="27"/>
                  </a:lnTo>
                  <a:lnTo>
                    <a:pt x="173" y="27"/>
                  </a:lnTo>
                  <a:lnTo>
                    <a:pt x="170" y="22"/>
                  </a:lnTo>
                  <a:lnTo>
                    <a:pt x="168" y="18"/>
                  </a:lnTo>
                  <a:lnTo>
                    <a:pt x="159" y="25"/>
                  </a:lnTo>
                  <a:lnTo>
                    <a:pt x="152" y="34"/>
                  </a:lnTo>
                  <a:lnTo>
                    <a:pt x="146" y="45"/>
                  </a:lnTo>
                  <a:lnTo>
                    <a:pt x="144" y="47"/>
                  </a:lnTo>
                  <a:lnTo>
                    <a:pt x="139" y="49"/>
                  </a:lnTo>
                  <a:lnTo>
                    <a:pt x="135" y="47"/>
                  </a:lnTo>
                  <a:lnTo>
                    <a:pt x="130" y="45"/>
                  </a:lnTo>
                  <a:lnTo>
                    <a:pt x="126" y="40"/>
                  </a:lnTo>
                  <a:lnTo>
                    <a:pt x="119" y="36"/>
                  </a:lnTo>
                  <a:lnTo>
                    <a:pt x="112" y="34"/>
                  </a:lnTo>
                  <a:lnTo>
                    <a:pt x="105" y="31"/>
                  </a:lnTo>
                  <a:lnTo>
                    <a:pt x="101" y="27"/>
                  </a:lnTo>
                  <a:lnTo>
                    <a:pt x="99" y="20"/>
                  </a:lnTo>
                  <a:lnTo>
                    <a:pt x="96" y="16"/>
                  </a:lnTo>
                  <a:lnTo>
                    <a:pt x="96" y="9"/>
                  </a:lnTo>
                  <a:lnTo>
                    <a:pt x="96" y="4"/>
                  </a:lnTo>
                  <a:lnTo>
                    <a:pt x="96" y="2"/>
                  </a:lnTo>
                  <a:lnTo>
                    <a:pt x="99" y="0"/>
                  </a:lnTo>
                  <a:lnTo>
                    <a:pt x="11" y="0"/>
                  </a:lnTo>
                  <a:lnTo>
                    <a:pt x="16" y="11"/>
                  </a:lnTo>
                  <a:lnTo>
                    <a:pt x="20" y="20"/>
                  </a:lnTo>
                  <a:lnTo>
                    <a:pt x="22" y="29"/>
                  </a:lnTo>
                  <a:lnTo>
                    <a:pt x="25" y="36"/>
                  </a:lnTo>
                  <a:lnTo>
                    <a:pt x="25" y="60"/>
                  </a:lnTo>
                  <a:lnTo>
                    <a:pt x="29" y="85"/>
                  </a:lnTo>
                  <a:lnTo>
                    <a:pt x="34" y="96"/>
                  </a:lnTo>
                  <a:lnTo>
                    <a:pt x="38" y="105"/>
                  </a:lnTo>
                  <a:lnTo>
                    <a:pt x="38" y="114"/>
                  </a:lnTo>
                  <a:lnTo>
                    <a:pt x="31" y="125"/>
                  </a:lnTo>
                  <a:lnTo>
                    <a:pt x="22" y="139"/>
                  </a:lnTo>
                  <a:lnTo>
                    <a:pt x="16" y="152"/>
                  </a:lnTo>
                  <a:lnTo>
                    <a:pt x="11" y="173"/>
                  </a:lnTo>
                  <a:lnTo>
                    <a:pt x="4" y="195"/>
                  </a:lnTo>
                  <a:lnTo>
                    <a:pt x="0" y="215"/>
                  </a:lnTo>
                  <a:lnTo>
                    <a:pt x="0" y="238"/>
                  </a:lnTo>
                  <a:lnTo>
                    <a:pt x="9" y="235"/>
                  </a:lnTo>
                  <a:lnTo>
                    <a:pt x="18" y="235"/>
                  </a:lnTo>
                  <a:lnTo>
                    <a:pt x="27" y="233"/>
                  </a:lnTo>
                  <a:lnTo>
                    <a:pt x="31" y="233"/>
                  </a:lnTo>
                  <a:lnTo>
                    <a:pt x="40" y="231"/>
                  </a:lnTo>
                  <a:lnTo>
                    <a:pt x="47" y="231"/>
                  </a:lnTo>
                  <a:lnTo>
                    <a:pt x="56" y="231"/>
                  </a:lnTo>
                  <a:lnTo>
                    <a:pt x="74" y="233"/>
                  </a:lnTo>
                  <a:lnTo>
                    <a:pt x="96" y="233"/>
                  </a:lnTo>
                  <a:lnTo>
                    <a:pt x="119" y="233"/>
                  </a:lnTo>
                  <a:lnTo>
                    <a:pt x="139" y="235"/>
                  </a:lnTo>
                  <a:lnTo>
                    <a:pt x="152" y="238"/>
                  </a:lnTo>
                  <a:lnTo>
                    <a:pt x="175" y="244"/>
                  </a:lnTo>
                  <a:lnTo>
                    <a:pt x="200" y="249"/>
                  </a:lnTo>
                  <a:lnTo>
                    <a:pt x="209" y="249"/>
                  </a:lnTo>
                  <a:lnTo>
                    <a:pt x="224" y="253"/>
                  </a:lnTo>
                  <a:lnTo>
                    <a:pt x="240" y="258"/>
                  </a:lnTo>
                  <a:lnTo>
                    <a:pt x="253" y="253"/>
                  </a:lnTo>
                  <a:lnTo>
                    <a:pt x="256" y="251"/>
                  </a:lnTo>
                  <a:lnTo>
                    <a:pt x="258" y="247"/>
                  </a:lnTo>
                  <a:lnTo>
                    <a:pt x="262" y="242"/>
                  </a:lnTo>
                  <a:lnTo>
                    <a:pt x="262" y="240"/>
                  </a:lnTo>
                  <a:lnTo>
                    <a:pt x="262" y="238"/>
                  </a:lnTo>
                  <a:lnTo>
                    <a:pt x="260" y="238"/>
                  </a:lnTo>
                  <a:lnTo>
                    <a:pt x="256" y="238"/>
                  </a:lnTo>
                  <a:lnTo>
                    <a:pt x="251" y="235"/>
                  </a:lnTo>
                  <a:lnTo>
                    <a:pt x="244" y="235"/>
                  </a:lnTo>
                  <a:lnTo>
                    <a:pt x="240" y="238"/>
                  </a:lnTo>
                  <a:lnTo>
                    <a:pt x="233" y="238"/>
                  </a:lnTo>
                  <a:lnTo>
                    <a:pt x="229" y="238"/>
                  </a:lnTo>
                  <a:lnTo>
                    <a:pt x="226" y="238"/>
                  </a:lnTo>
                  <a:lnTo>
                    <a:pt x="222" y="235"/>
                  </a:lnTo>
                  <a:lnTo>
                    <a:pt x="218" y="233"/>
                  </a:lnTo>
                  <a:lnTo>
                    <a:pt x="213" y="226"/>
                  </a:lnTo>
                  <a:lnTo>
                    <a:pt x="211" y="217"/>
                  </a:lnTo>
                  <a:lnTo>
                    <a:pt x="206" y="211"/>
                  </a:lnTo>
                  <a:lnTo>
                    <a:pt x="204" y="195"/>
                  </a:lnTo>
                  <a:lnTo>
                    <a:pt x="204" y="177"/>
                  </a:lnTo>
                  <a:lnTo>
                    <a:pt x="204" y="159"/>
                  </a:lnTo>
                  <a:lnTo>
                    <a:pt x="206" y="148"/>
                  </a:lnTo>
                  <a:lnTo>
                    <a:pt x="213" y="143"/>
                  </a:lnTo>
                  <a:lnTo>
                    <a:pt x="226" y="143"/>
                  </a:lnTo>
                  <a:lnTo>
                    <a:pt x="240" y="143"/>
                  </a:lnTo>
                  <a:lnTo>
                    <a:pt x="244" y="146"/>
                  </a:lnTo>
                  <a:lnTo>
                    <a:pt x="247" y="110"/>
                  </a:lnTo>
                  <a:lnTo>
                    <a:pt x="247" y="110"/>
                  </a:lnTo>
                  <a:lnTo>
                    <a:pt x="244" y="11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38" name="Freeform 350"/>
            <p:cNvSpPr>
              <a:spLocks/>
            </p:cNvSpPr>
            <p:nvPr/>
          </p:nvSpPr>
          <p:spPr bwMode="auto">
            <a:xfrm>
              <a:off x="4441825" y="3616325"/>
              <a:ext cx="415925" cy="409575"/>
            </a:xfrm>
            <a:custGeom>
              <a:avLst/>
              <a:gdLst>
                <a:gd name="T0" fmla="*/ 238 w 262"/>
                <a:gd name="T1" fmla="*/ 108 h 258"/>
                <a:gd name="T2" fmla="*/ 224 w 262"/>
                <a:gd name="T3" fmla="*/ 105 h 258"/>
                <a:gd name="T4" fmla="*/ 213 w 262"/>
                <a:gd name="T5" fmla="*/ 101 h 258"/>
                <a:gd name="T6" fmla="*/ 209 w 262"/>
                <a:gd name="T7" fmla="*/ 74 h 258"/>
                <a:gd name="T8" fmla="*/ 209 w 262"/>
                <a:gd name="T9" fmla="*/ 40 h 258"/>
                <a:gd name="T10" fmla="*/ 209 w 262"/>
                <a:gd name="T11" fmla="*/ 34 h 258"/>
                <a:gd name="T12" fmla="*/ 200 w 262"/>
                <a:gd name="T13" fmla="*/ 31 h 258"/>
                <a:gd name="T14" fmla="*/ 186 w 262"/>
                <a:gd name="T15" fmla="*/ 29 h 258"/>
                <a:gd name="T16" fmla="*/ 177 w 262"/>
                <a:gd name="T17" fmla="*/ 27 h 258"/>
                <a:gd name="T18" fmla="*/ 170 w 262"/>
                <a:gd name="T19" fmla="*/ 22 h 258"/>
                <a:gd name="T20" fmla="*/ 159 w 262"/>
                <a:gd name="T21" fmla="*/ 25 h 258"/>
                <a:gd name="T22" fmla="*/ 146 w 262"/>
                <a:gd name="T23" fmla="*/ 45 h 258"/>
                <a:gd name="T24" fmla="*/ 139 w 262"/>
                <a:gd name="T25" fmla="*/ 49 h 258"/>
                <a:gd name="T26" fmla="*/ 130 w 262"/>
                <a:gd name="T27" fmla="*/ 45 h 258"/>
                <a:gd name="T28" fmla="*/ 119 w 262"/>
                <a:gd name="T29" fmla="*/ 36 h 258"/>
                <a:gd name="T30" fmla="*/ 105 w 262"/>
                <a:gd name="T31" fmla="*/ 31 h 258"/>
                <a:gd name="T32" fmla="*/ 99 w 262"/>
                <a:gd name="T33" fmla="*/ 20 h 258"/>
                <a:gd name="T34" fmla="*/ 96 w 262"/>
                <a:gd name="T35" fmla="*/ 9 h 258"/>
                <a:gd name="T36" fmla="*/ 96 w 262"/>
                <a:gd name="T37" fmla="*/ 2 h 258"/>
                <a:gd name="T38" fmla="*/ 11 w 262"/>
                <a:gd name="T39" fmla="*/ 0 h 258"/>
                <a:gd name="T40" fmla="*/ 20 w 262"/>
                <a:gd name="T41" fmla="*/ 20 h 258"/>
                <a:gd name="T42" fmla="*/ 25 w 262"/>
                <a:gd name="T43" fmla="*/ 36 h 258"/>
                <a:gd name="T44" fmla="*/ 29 w 262"/>
                <a:gd name="T45" fmla="*/ 85 h 258"/>
                <a:gd name="T46" fmla="*/ 38 w 262"/>
                <a:gd name="T47" fmla="*/ 105 h 258"/>
                <a:gd name="T48" fmla="*/ 31 w 262"/>
                <a:gd name="T49" fmla="*/ 125 h 258"/>
                <a:gd name="T50" fmla="*/ 16 w 262"/>
                <a:gd name="T51" fmla="*/ 152 h 258"/>
                <a:gd name="T52" fmla="*/ 4 w 262"/>
                <a:gd name="T53" fmla="*/ 195 h 258"/>
                <a:gd name="T54" fmla="*/ 0 w 262"/>
                <a:gd name="T55" fmla="*/ 238 h 258"/>
                <a:gd name="T56" fmla="*/ 18 w 262"/>
                <a:gd name="T57" fmla="*/ 235 h 258"/>
                <a:gd name="T58" fmla="*/ 31 w 262"/>
                <a:gd name="T59" fmla="*/ 233 h 258"/>
                <a:gd name="T60" fmla="*/ 47 w 262"/>
                <a:gd name="T61" fmla="*/ 231 h 258"/>
                <a:gd name="T62" fmla="*/ 74 w 262"/>
                <a:gd name="T63" fmla="*/ 233 h 258"/>
                <a:gd name="T64" fmla="*/ 119 w 262"/>
                <a:gd name="T65" fmla="*/ 233 h 258"/>
                <a:gd name="T66" fmla="*/ 152 w 262"/>
                <a:gd name="T67" fmla="*/ 238 h 258"/>
                <a:gd name="T68" fmla="*/ 200 w 262"/>
                <a:gd name="T69" fmla="*/ 249 h 258"/>
                <a:gd name="T70" fmla="*/ 224 w 262"/>
                <a:gd name="T71" fmla="*/ 253 h 258"/>
                <a:gd name="T72" fmla="*/ 253 w 262"/>
                <a:gd name="T73" fmla="*/ 253 h 258"/>
                <a:gd name="T74" fmla="*/ 258 w 262"/>
                <a:gd name="T75" fmla="*/ 247 h 258"/>
                <a:gd name="T76" fmla="*/ 262 w 262"/>
                <a:gd name="T77" fmla="*/ 240 h 258"/>
                <a:gd name="T78" fmla="*/ 260 w 262"/>
                <a:gd name="T79" fmla="*/ 238 h 258"/>
                <a:gd name="T80" fmla="*/ 251 w 262"/>
                <a:gd name="T81" fmla="*/ 235 h 258"/>
                <a:gd name="T82" fmla="*/ 240 w 262"/>
                <a:gd name="T83" fmla="*/ 238 h 258"/>
                <a:gd name="T84" fmla="*/ 229 w 262"/>
                <a:gd name="T85" fmla="*/ 238 h 258"/>
                <a:gd name="T86" fmla="*/ 222 w 262"/>
                <a:gd name="T87" fmla="*/ 235 h 258"/>
                <a:gd name="T88" fmla="*/ 213 w 262"/>
                <a:gd name="T89" fmla="*/ 226 h 258"/>
                <a:gd name="T90" fmla="*/ 206 w 262"/>
                <a:gd name="T91" fmla="*/ 211 h 258"/>
                <a:gd name="T92" fmla="*/ 204 w 262"/>
                <a:gd name="T93" fmla="*/ 177 h 258"/>
                <a:gd name="T94" fmla="*/ 206 w 262"/>
                <a:gd name="T95" fmla="*/ 148 h 258"/>
                <a:gd name="T96" fmla="*/ 226 w 262"/>
                <a:gd name="T97" fmla="*/ 143 h 258"/>
                <a:gd name="T98" fmla="*/ 244 w 262"/>
                <a:gd name="T99" fmla="*/ 146 h 258"/>
                <a:gd name="T100" fmla="*/ 247 w 262"/>
                <a:gd name="T101" fmla="*/ 11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2" h="258">
                  <a:moveTo>
                    <a:pt x="244" y="110"/>
                  </a:moveTo>
                  <a:lnTo>
                    <a:pt x="238" y="108"/>
                  </a:lnTo>
                  <a:lnTo>
                    <a:pt x="231" y="108"/>
                  </a:lnTo>
                  <a:lnTo>
                    <a:pt x="224" y="105"/>
                  </a:lnTo>
                  <a:lnTo>
                    <a:pt x="218" y="103"/>
                  </a:lnTo>
                  <a:lnTo>
                    <a:pt x="213" y="101"/>
                  </a:lnTo>
                  <a:lnTo>
                    <a:pt x="209" y="92"/>
                  </a:lnTo>
                  <a:lnTo>
                    <a:pt x="209" y="74"/>
                  </a:lnTo>
                  <a:lnTo>
                    <a:pt x="209" y="56"/>
                  </a:lnTo>
                  <a:lnTo>
                    <a:pt x="209" y="40"/>
                  </a:lnTo>
                  <a:lnTo>
                    <a:pt x="209" y="34"/>
                  </a:lnTo>
                  <a:lnTo>
                    <a:pt x="209" y="34"/>
                  </a:lnTo>
                  <a:lnTo>
                    <a:pt x="204" y="31"/>
                  </a:lnTo>
                  <a:lnTo>
                    <a:pt x="200" y="31"/>
                  </a:lnTo>
                  <a:lnTo>
                    <a:pt x="193" y="29"/>
                  </a:lnTo>
                  <a:lnTo>
                    <a:pt x="186" y="29"/>
                  </a:lnTo>
                  <a:lnTo>
                    <a:pt x="182" y="29"/>
                  </a:lnTo>
                  <a:lnTo>
                    <a:pt x="177" y="27"/>
                  </a:lnTo>
                  <a:lnTo>
                    <a:pt x="173" y="27"/>
                  </a:lnTo>
                  <a:lnTo>
                    <a:pt x="170" y="22"/>
                  </a:lnTo>
                  <a:lnTo>
                    <a:pt x="168" y="18"/>
                  </a:lnTo>
                  <a:lnTo>
                    <a:pt x="159" y="25"/>
                  </a:lnTo>
                  <a:lnTo>
                    <a:pt x="152" y="34"/>
                  </a:lnTo>
                  <a:lnTo>
                    <a:pt x="146" y="45"/>
                  </a:lnTo>
                  <a:lnTo>
                    <a:pt x="144" y="47"/>
                  </a:lnTo>
                  <a:lnTo>
                    <a:pt x="139" y="49"/>
                  </a:lnTo>
                  <a:lnTo>
                    <a:pt x="135" y="47"/>
                  </a:lnTo>
                  <a:lnTo>
                    <a:pt x="130" y="45"/>
                  </a:lnTo>
                  <a:lnTo>
                    <a:pt x="126" y="40"/>
                  </a:lnTo>
                  <a:lnTo>
                    <a:pt x="119" y="36"/>
                  </a:lnTo>
                  <a:lnTo>
                    <a:pt x="112" y="34"/>
                  </a:lnTo>
                  <a:lnTo>
                    <a:pt x="105" y="31"/>
                  </a:lnTo>
                  <a:lnTo>
                    <a:pt x="101" y="27"/>
                  </a:lnTo>
                  <a:lnTo>
                    <a:pt x="99" y="20"/>
                  </a:lnTo>
                  <a:lnTo>
                    <a:pt x="96" y="16"/>
                  </a:lnTo>
                  <a:lnTo>
                    <a:pt x="96" y="9"/>
                  </a:lnTo>
                  <a:lnTo>
                    <a:pt x="96" y="4"/>
                  </a:lnTo>
                  <a:lnTo>
                    <a:pt x="96" y="2"/>
                  </a:lnTo>
                  <a:lnTo>
                    <a:pt x="99" y="0"/>
                  </a:lnTo>
                  <a:lnTo>
                    <a:pt x="11" y="0"/>
                  </a:lnTo>
                  <a:lnTo>
                    <a:pt x="16" y="11"/>
                  </a:lnTo>
                  <a:lnTo>
                    <a:pt x="20" y="20"/>
                  </a:lnTo>
                  <a:lnTo>
                    <a:pt x="22" y="29"/>
                  </a:lnTo>
                  <a:lnTo>
                    <a:pt x="25" y="36"/>
                  </a:lnTo>
                  <a:lnTo>
                    <a:pt x="25" y="60"/>
                  </a:lnTo>
                  <a:lnTo>
                    <a:pt x="29" y="85"/>
                  </a:lnTo>
                  <a:lnTo>
                    <a:pt x="34" y="96"/>
                  </a:lnTo>
                  <a:lnTo>
                    <a:pt x="38" y="105"/>
                  </a:lnTo>
                  <a:lnTo>
                    <a:pt x="38" y="114"/>
                  </a:lnTo>
                  <a:lnTo>
                    <a:pt x="31" y="125"/>
                  </a:lnTo>
                  <a:lnTo>
                    <a:pt x="22" y="139"/>
                  </a:lnTo>
                  <a:lnTo>
                    <a:pt x="16" y="152"/>
                  </a:lnTo>
                  <a:lnTo>
                    <a:pt x="11" y="173"/>
                  </a:lnTo>
                  <a:lnTo>
                    <a:pt x="4" y="195"/>
                  </a:lnTo>
                  <a:lnTo>
                    <a:pt x="0" y="215"/>
                  </a:lnTo>
                  <a:lnTo>
                    <a:pt x="0" y="238"/>
                  </a:lnTo>
                  <a:lnTo>
                    <a:pt x="9" y="235"/>
                  </a:lnTo>
                  <a:lnTo>
                    <a:pt x="18" y="235"/>
                  </a:lnTo>
                  <a:lnTo>
                    <a:pt x="27" y="233"/>
                  </a:lnTo>
                  <a:lnTo>
                    <a:pt x="31" y="233"/>
                  </a:lnTo>
                  <a:lnTo>
                    <a:pt x="40" y="231"/>
                  </a:lnTo>
                  <a:lnTo>
                    <a:pt x="47" y="231"/>
                  </a:lnTo>
                  <a:lnTo>
                    <a:pt x="56" y="231"/>
                  </a:lnTo>
                  <a:lnTo>
                    <a:pt x="74" y="233"/>
                  </a:lnTo>
                  <a:lnTo>
                    <a:pt x="96" y="233"/>
                  </a:lnTo>
                  <a:lnTo>
                    <a:pt x="119" y="233"/>
                  </a:lnTo>
                  <a:lnTo>
                    <a:pt x="139" y="235"/>
                  </a:lnTo>
                  <a:lnTo>
                    <a:pt x="152" y="238"/>
                  </a:lnTo>
                  <a:lnTo>
                    <a:pt x="175" y="244"/>
                  </a:lnTo>
                  <a:lnTo>
                    <a:pt x="200" y="249"/>
                  </a:lnTo>
                  <a:lnTo>
                    <a:pt x="209" y="249"/>
                  </a:lnTo>
                  <a:lnTo>
                    <a:pt x="224" y="253"/>
                  </a:lnTo>
                  <a:lnTo>
                    <a:pt x="240" y="258"/>
                  </a:lnTo>
                  <a:lnTo>
                    <a:pt x="253" y="253"/>
                  </a:lnTo>
                  <a:lnTo>
                    <a:pt x="256" y="251"/>
                  </a:lnTo>
                  <a:lnTo>
                    <a:pt x="258" y="247"/>
                  </a:lnTo>
                  <a:lnTo>
                    <a:pt x="262" y="242"/>
                  </a:lnTo>
                  <a:lnTo>
                    <a:pt x="262" y="240"/>
                  </a:lnTo>
                  <a:lnTo>
                    <a:pt x="262" y="238"/>
                  </a:lnTo>
                  <a:lnTo>
                    <a:pt x="260" y="238"/>
                  </a:lnTo>
                  <a:lnTo>
                    <a:pt x="256" y="238"/>
                  </a:lnTo>
                  <a:lnTo>
                    <a:pt x="251" y="235"/>
                  </a:lnTo>
                  <a:lnTo>
                    <a:pt x="244" y="235"/>
                  </a:lnTo>
                  <a:lnTo>
                    <a:pt x="240" y="238"/>
                  </a:lnTo>
                  <a:lnTo>
                    <a:pt x="233" y="238"/>
                  </a:lnTo>
                  <a:lnTo>
                    <a:pt x="229" y="238"/>
                  </a:lnTo>
                  <a:lnTo>
                    <a:pt x="226" y="238"/>
                  </a:lnTo>
                  <a:lnTo>
                    <a:pt x="222" y="235"/>
                  </a:lnTo>
                  <a:lnTo>
                    <a:pt x="218" y="233"/>
                  </a:lnTo>
                  <a:lnTo>
                    <a:pt x="213" y="226"/>
                  </a:lnTo>
                  <a:lnTo>
                    <a:pt x="211" y="217"/>
                  </a:lnTo>
                  <a:lnTo>
                    <a:pt x="206" y="211"/>
                  </a:lnTo>
                  <a:lnTo>
                    <a:pt x="204" y="195"/>
                  </a:lnTo>
                  <a:lnTo>
                    <a:pt x="204" y="177"/>
                  </a:lnTo>
                  <a:lnTo>
                    <a:pt x="204" y="159"/>
                  </a:lnTo>
                  <a:lnTo>
                    <a:pt x="206" y="148"/>
                  </a:lnTo>
                  <a:lnTo>
                    <a:pt x="213" y="143"/>
                  </a:lnTo>
                  <a:lnTo>
                    <a:pt x="226" y="143"/>
                  </a:lnTo>
                  <a:lnTo>
                    <a:pt x="240" y="143"/>
                  </a:lnTo>
                  <a:lnTo>
                    <a:pt x="244" y="146"/>
                  </a:lnTo>
                  <a:lnTo>
                    <a:pt x="247" y="110"/>
                  </a:lnTo>
                  <a:lnTo>
                    <a:pt x="247" y="110"/>
                  </a:lnTo>
                  <a:lnTo>
                    <a:pt x="244" y="11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39" name="Freeform 351"/>
            <p:cNvSpPr>
              <a:spLocks/>
            </p:cNvSpPr>
            <p:nvPr/>
          </p:nvSpPr>
          <p:spPr bwMode="auto">
            <a:xfrm>
              <a:off x="4441825" y="3983037"/>
              <a:ext cx="317500" cy="395288"/>
            </a:xfrm>
            <a:custGeom>
              <a:avLst/>
              <a:gdLst>
                <a:gd name="T0" fmla="*/ 168 w 200"/>
                <a:gd name="T1" fmla="*/ 134 h 249"/>
                <a:gd name="T2" fmla="*/ 173 w 200"/>
                <a:gd name="T3" fmla="*/ 101 h 249"/>
                <a:gd name="T4" fmla="*/ 175 w 200"/>
                <a:gd name="T5" fmla="*/ 94 h 249"/>
                <a:gd name="T6" fmla="*/ 179 w 200"/>
                <a:gd name="T7" fmla="*/ 92 h 249"/>
                <a:gd name="T8" fmla="*/ 182 w 200"/>
                <a:gd name="T9" fmla="*/ 89 h 249"/>
                <a:gd name="T10" fmla="*/ 184 w 200"/>
                <a:gd name="T11" fmla="*/ 81 h 249"/>
                <a:gd name="T12" fmla="*/ 186 w 200"/>
                <a:gd name="T13" fmla="*/ 42 h 249"/>
                <a:gd name="T14" fmla="*/ 200 w 200"/>
                <a:gd name="T15" fmla="*/ 18 h 249"/>
                <a:gd name="T16" fmla="*/ 152 w 200"/>
                <a:gd name="T17" fmla="*/ 7 h 249"/>
                <a:gd name="T18" fmla="*/ 119 w 200"/>
                <a:gd name="T19" fmla="*/ 2 h 249"/>
                <a:gd name="T20" fmla="*/ 74 w 200"/>
                <a:gd name="T21" fmla="*/ 2 h 249"/>
                <a:gd name="T22" fmla="*/ 47 w 200"/>
                <a:gd name="T23" fmla="*/ 0 h 249"/>
                <a:gd name="T24" fmla="*/ 31 w 200"/>
                <a:gd name="T25" fmla="*/ 2 h 249"/>
                <a:gd name="T26" fmla="*/ 18 w 200"/>
                <a:gd name="T27" fmla="*/ 4 h 249"/>
                <a:gd name="T28" fmla="*/ 0 w 200"/>
                <a:gd name="T29" fmla="*/ 7 h 249"/>
                <a:gd name="T30" fmla="*/ 4 w 200"/>
                <a:gd name="T31" fmla="*/ 24 h 249"/>
                <a:gd name="T32" fmla="*/ 25 w 200"/>
                <a:gd name="T33" fmla="*/ 63 h 249"/>
                <a:gd name="T34" fmla="*/ 38 w 200"/>
                <a:gd name="T35" fmla="*/ 92 h 249"/>
                <a:gd name="T36" fmla="*/ 47 w 200"/>
                <a:gd name="T37" fmla="*/ 114 h 249"/>
                <a:gd name="T38" fmla="*/ 52 w 200"/>
                <a:gd name="T39" fmla="*/ 161 h 249"/>
                <a:gd name="T40" fmla="*/ 70 w 200"/>
                <a:gd name="T41" fmla="*/ 208 h 249"/>
                <a:gd name="T42" fmla="*/ 81 w 200"/>
                <a:gd name="T43" fmla="*/ 233 h 249"/>
                <a:gd name="T44" fmla="*/ 92 w 200"/>
                <a:gd name="T45" fmla="*/ 240 h 249"/>
                <a:gd name="T46" fmla="*/ 105 w 200"/>
                <a:gd name="T47" fmla="*/ 235 h 249"/>
                <a:gd name="T48" fmla="*/ 117 w 200"/>
                <a:gd name="T49" fmla="*/ 237 h 249"/>
                <a:gd name="T50" fmla="*/ 121 w 200"/>
                <a:gd name="T51" fmla="*/ 240 h 249"/>
                <a:gd name="T52" fmla="*/ 128 w 200"/>
                <a:gd name="T53" fmla="*/ 244 h 249"/>
                <a:gd name="T54" fmla="*/ 139 w 200"/>
                <a:gd name="T55" fmla="*/ 249 h 249"/>
                <a:gd name="T56" fmla="*/ 146 w 200"/>
                <a:gd name="T57" fmla="*/ 249 h 249"/>
                <a:gd name="T58" fmla="*/ 152 w 200"/>
                <a:gd name="T59" fmla="*/ 244 h 249"/>
                <a:gd name="T60" fmla="*/ 164 w 200"/>
                <a:gd name="T61" fmla="*/ 237 h 249"/>
                <a:gd name="T62" fmla="*/ 168 w 200"/>
                <a:gd name="T63" fmla="*/ 222 h 249"/>
                <a:gd name="T64" fmla="*/ 161 w 200"/>
                <a:gd name="T65" fmla="*/ 199 h 249"/>
                <a:gd name="T66" fmla="*/ 161 w 200"/>
                <a:gd name="T67" fmla="*/ 181 h 249"/>
                <a:gd name="T68" fmla="*/ 164 w 200"/>
                <a:gd name="T69" fmla="*/ 16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249">
                  <a:moveTo>
                    <a:pt x="164" y="161"/>
                  </a:moveTo>
                  <a:lnTo>
                    <a:pt x="168" y="134"/>
                  </a:lnTo>
                  <a:lnTo>
                    <a:pt x="170" y="107"/>
                  </a:lnTo>
                  <a:lnTo>
                    <a:pt x="173" y="101"/>
                  </a:lnTo>
                  <a:lnTo>
                    <a:pt x="175" y="96"/>
                  </a:lnTo>
                  <a:lnTo>
                    <a:pt x="175" y="94"/>
                  </a:lnTo>
                  <a:lnTo>
                    <a:pt x="177" y="94"/>
                  </a:lnTo>
                  <a:lnTo>
                    <a:pt x="179" y="92"/>
                  </a:lnTo>
                  <a:lnTo>
                    <a:pt x="182" y="92"/>
                  </a:lnTo>
                  <a:lnTo>
                    <a:pt x="182" y="89"/>
                  </a:lnTo>
                  <a:lnTo>
                    <a:pt x="184" y="87"/>
                  </a:lnTo>
                  <a:lnTo>
                    <a:pt x="184" y="81"/>
                  </a:lnTo>
                  <a:lnTo>
                    <a:pt x="184" y="72"/>
                  </a:lnTo>
                  <a:lnTo>
                    <a:pt x="186" y="42"/>
                  </a:lnTo>
                  <a:lnTo>
                    <a:pt x="191" y="24"/>
                  </a:lnTo>
                  <a:lnTo>
                    <a:pt x="200" y="18"/>
                  </a:lnTo>
                  <a:lnTo>
                    <a:pt x="175" y="13"/>
                  </a:lnTo>
                  <a:lnTo>
                    <a:pt x="152" y="7"/>
                  </a:lnTo>
                  <a:lnTo>
                    <a:pt x="139" y="4"/>
                  </a:lnTo>
                  <a:lnTo>
                    <a:pt x="119" y="2"/>
                  </a:lnTo>
                  <a:lnTo>
                    <a:pt x="96" y="2"/>
                  </a:lnTo>
                  <a:lnTo>
                    <a:pt x="74" y="2"/>
                  </a:lnTo>
                  <a:lnTo>
                    <a:pt x="56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18" y="4"/>
                  </a:lnTo>
                  <a:lnTo>
                    <a:pt x="9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24"/>
                  </a:lnTo>
                  <a:lnTo>
                    <a:pt x="13" y="45"/>
                  </a:lnTo>
                  <a:lnTo>
                    <a:pt x="25" y="63"/>
                  </a:lnTo>
                  <a:lnTo>
                    <a:pt x="31" y="81"/>
                  </a:lnTo>
                  <a:lnTo>
                    <a:pt x="38" y="92"/>
                  </a:lnTo>
                  <a:lnTo>
                    <a:pt x="43" y="103"/>
                  </a:lnTo>
                  <a:lnTo>
                    <a:pt x="47" y="114"/>
                  </a:lnTo>
                  <a:lnTo>
                    <a:pt x="49" y="134"/>
                  </a:lnTo>
                  <a:lnTo>
                    <a:pt x="52" y="161"/>
                  </a:lnTo>
                  <a:lnTo>
                    <a:pt x="61" y="186"/>
                  </a:lnTo>
                  <a:lnTo>
                    <a:pt x="70" y="208"/>
                  </a:lnTo>
                  <a:lnTo>
                    <a:pt x="76" y="224"/>
                  </a:lnTo>
                  <a:lnTo>
                    <a:pt x="81" y="233"/>
                  </a:lnTo>
                  <a:lnTo>
                    <a:pt x="85" y="244"/>
                  </a:lnTo>
                  <a:lnTo>
                    <a:pt x="92" y="240"/>
                  </a:lnTo>
                  <a:lnTo>
                    <a:pt x="99" y="237"/>
                  </a:lnTo>
                  <a:lnTo>
                    <a:pt x="105" y="235"/>
                  </a:lnTo>
                  <a:lnTo>
                    <a:pt x="112" y="235"/>
                  </a:lnTo>
                  <a:lnTo>
                    <a:pt x="117" y="237"/>
                  </a:lnTo>
                  <a:lnTo>
                    <a:pt x="119" y="237"/>
                  </a:lnTo>
                  <a:lnTo>
                    <a:pt x="121" y="240"/>
                  </a:lnTo>
                  <a:lnTo>
                    <a:pt x="123" y="242"/>
                  </a:lnTo>
                  <a:lnTo>
                    <a:pt x="128" y="244"/>
                  </a:lnTo>
                  <a:lnTo>
                    <a:pt x="132" y="246"/>
                  </a:lnTo>
                  <a:lnTo>
                    <a:pt x="139" y="249"/>
                  </a:lnTo>
                  <a:lnTo>
                    <a:pt x="144" y="249"/>
                  </a:lnTo>
                  <a:lnTo>
                    <a:pt x="146" y="249"/>
                  </a:lnTo>
                  <a:lnTo>
                    <a:pt x="150" y="246"/>
                  </a:lnTo>
                  <a:lnTo>
                    <a:pt x="152" y="244"/>
                  </a:lnTo>
                  <a:lnTo>
                    <a:pt x="157" y="242"/>
                  </a:lnTo>
                  <a:lnTo>
                    <a:pt x="164" y="237"/>
                  </a:lnTo>
                  <a:lnTo>
                    <a:pt x="168" y="231"/>
                  </a:lnTo>
                  <a:lnTo>
                    <a:pt x="168" y="222"/>
                  </a:lnTo>
                  <a:lnTo>
                    <a:pt x="166" y="211"/>
                  </a:lnTo>
                  <a:lnTo>
                    <a:pt x="161" y="199"/>
                  </a:lnTo>
                  <a:lnTo>
                    <a:pt x="161" y="188"/>
                  </a:lnTo>
                  <a:lnTo>
                    <a:pt x="161" y="181"/>
                  </a:lnTo>
                  <a:lnTo>
                    <a:pt x="161" y="172"/>
                  </a:lnTo>
                  <a:lnTo>
                    <a:pt x="164" y="16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40" name="Freeform 352"/>
            <p:cNvSpPr>
              <a:spLocks/>
            </p:cNvSpPr>
            <p:nvPr/>
          </p:nvSpPr>
          <p:spPr bwMode="auto">
            <a:xfrm>
              <a:off x="4441825" y="3983037"/>
              <a:ext cx="317500" cy="395288"/>
            </a:xfrm>
            <a:custGeom>
              <a:avLst/>
              <a:gdLst>
                <a:gd name="T0" fmla="*/ 168 w 200"/>
                <a:gd name="T1" fmla="*/ 134 h 249"/>
                <a:gd name="T2" fmla="*/ 173 w 200"/>
                <a:gd name="T3" fmla="*/ 101 h 249"/>
                <a:gd name="T4" fmla="*/ 175 w 200"/>
                <a:gd name="T5" fmla="*/ 94 h 249"/>
                <a:gd name="T6" fmla="*/ 179 w 200"/>
                <a:gd name="T7" fmla="*/ 92 h 249"/>
                <a:gd name="T8" fmla="*/ 182 w 200"/>
                <a:gd name="T9" fmla="*/ 89 h 249"/>
                <a:gd name="T10" fmla="*/ 184 w 200"/>
                <a:gd name="T11" fmla="*/ 81 h 249"/>
                <a:gd name="T12" fmla="*/ 186 w 200"/>
                <a:gd name="T13" fmla="*/ 42 h 249"/>
                <a:gd name="T14" fmla="*/ 200 w 200"/>
                <a:gd name="T15" fmla="*/ 18 h 249"/>
                <a:gd name="T16" fmla="*/ 152 w 200"/>
                <a:gd name="T17" fmla="*/ 7 h 249"/>
                <a:gd name="T18" fmla="*/ 119 w 200"/>
                <a:gd name="T19" fmla="*/ 2 h 249"/>
                <a:gd name="T20" fmla="*/ 74 w 200"/>
                <a:gd name="T21" fmla="*/ 2 h 249"/>
                <a:gd name="T22" fmla="*/ 47 w 200"/>
                <a:gd name="T23" fmla="*/ 0 h 249"/>
                <a:gd name="T24" fmla="*/ 31 w 200"/>
                <a:gd name="T25" fmla="*/ 2 h 249"/>
                <a:gd name="T26" fmla="*/ 18 w 200"/>
                <a:gd name="T27" fmla="*/ 4 h 249"/>
                <a:gd name="T28" fmla="*/ 0 w 200"/>
                <a:gd name="T29" fmla="*/ 7 h 249"/>
                <a:gd name="T30" fmla="*/ 4 w 200"/>
                <a:gd name="T31" fmla="*/ 24 h 249"/>
                <a:gd name="T32" fmla="*/ 25 w 200"/>
                <a:gd name="T33" fmla="*/ 63 h 249"/>
                <a:gd name="T34" fmla="*/ 38 w 200"/>
                <a:gd name="T35" fmla="*/ 92 h 249"/>
                <a:gd name="T36" fmla="*/ 47 w 200"/>
                <a:gd name="T37" fmla="*/ 114 h 249"/>
                <a:gd name="T38" fmla="*/ 52 w 200"/>
                <a:gd name="T39" fmla="*/ 161 h 249"/>
                <a:gd name="T40" fmla="*/ 70 w 200"/>
                <a:gd name="T41" fmla="*/ 208 h 249"/>
                <a:gd name="T42" fmla="*/ 81 w 200"/>
                <a:gd name="T43" fmla="*/ 233 h 249"/>
                <a:gd name="T44" fmla="*/ 92 w 200"/>
                <a:gd name="T45" fmla="*/ 240 h 249"/>
                <a:gd name="T46" fmla="*/ 105 w 200"/>
                <a:gd name="T47" fmla="*/ 235 h 249"/>
                <a:gd name="T48" fmla="*/ 117 w 200"/>
                <a:gd name="T49" fmla="*/ 237 h 249"/>
                <a:gd name="T50" fmla="*/ 121 w 200"/>
                <a:gd name="T51" fmla="*/ 240 h 249"/>
                <a:gd name="T52" fmla="*/ 128 w 200"/>
                <a:gd name="T53" fmla="*/ 244 h 249"/>
                <a:gd name="T54" fmla="*/ 139 w 200"/>
                <a:gd name="T55" fmla="*/ 249 h 249"/>
                <a:gd name="T56" fmla="*/ 146 w 200"/>
                <a:gd name="T57" fmla="*/ 249 h 249"/>
                <a:gd name="T58" fmla="*/ 152 w 200"/>
                <a:gd name="T59" fmla="*/ 244 h 249"/>
                <a:gd name="T60" fmla="*/ 164 w 200"/>
                <a:gd name="T61" fmla="*/ 237 h 249"/>
                <a:gd name="T62" fmla="*/ 168 w 200"/>
                <a:gd name="T63" fmla="*/ 222 h 249"/>
                <a:gd name="T64" fmla="*/ 161 w 200"/>
                <a:gd name="T65" fmla="*/ 199 h 249"/>
                <a:gd name="T66" fmla="*/ 161 w 200"/>
                <a:gd name="T67" fmla="*/ 181 h 249"/>
                <a:gd name="T68" fmla="*/ 164 w 200"/>
                <a:gd name="T69" fmla="*/ 16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249">
                  <a:moveTo>
                    <a:pt x="164" y="161"/>
                  </a:moveTo>
                  <a:lnTo>
                    <a:pt x="168" y="134"/>
                  </a:lnTo>
                  <a:lnTo>
                    <a:pt x="170" y="107"/>
                  </a:lnTo>
                  <a:lnTo>
                    <a:pt x="173" y="101"/>
                  </a:lnTo>
                  <a:lnTo>
                    <a:pt x="175" y="96"/>
                  </a:lnTo>
                  <a:lnTo>
                    <a:pt x="175" y="94"/>
                  </a:lnTo>
                  <a:lnTo>
                    <a:pt x="177" y="94"/>
                  </a:lnTo>
                  <a:lnTo>
                    <a:pt x="179" y="92"/>
                  </a:lnTo>
                  <a:lnTo>
                    <a:pt x="182" y="92"/>
                  </a:lnTo>
                  <a:lnTo>
                    <a:pt x="182" y="89"/>
                  </a:lnTo>
                  <a:lnTo>
                    <a:pt x="184" y="87"/>
                  </a:lnTo>
                  <a:lnTo>
                    <a:pt x="184" y="81"/>
                  </a:lnTo>
                  <a:lnTo>
                    <a:pt x="184" y="72"/>
                  </a:lnTo>
                  <a:lnTo>
                    <a:pt x="186" y="42"/>
                  </a:lnTo>
                  <a:lnTo>
                    <a:pt x="191" y="24"/>
                  </a:lnTo>
                  <a:lnTo>
                    <a:pt x="200" y="18"/>
                  </a:lnTo>
                  <a:lnTo>
                    <a:pt x="175" y="13"/>
                  </a:lnTo>
                  <a:lnTo>
                    <a:pt x="152" y="7"/>
                  </a:lnTo>
                  <a:lnTo>
                    <a:pt x="139" y="4"/>
                  </a:lnTo>
                  <a:lnTo>
                    <a:pt x="119" y="2"/>
                  </a:lnTo>
                  <a:lnTo>
                    <a:pt x="96" y="2"/>
                  </a:lnTo>
                  <a:lnTo>
                    <a:pt x="74" y="2"/>
                  </a:lnTo>
                  <a:lnTo>
                    <a:pt x="56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18" y="4"/>
                  </a:lnTo>
                  <a:lnTo>
                    <a:pt x="9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24"/>
                  </a:lnTo>
                  <a:lnTo>
                    <a:pt x="13" y="45"/>
                  </a:lnTo>
                  <a:lnTo>
                    <a:pt x="25" y="63"/>
                  </a:lnTo>
                  <a:lnTo>
                    <a:pt x="31" y="81"/>
                  </a:lnTo>
                  <a:lnTo>
                    <a:pt x="38" y="92"/>
                  </a:lnTo>
                  <a:lnTo>
                    <a:pt x="43" y="103"/>
                  </a:lnTo>
                  <a:lnTo>
                    <a:pt x="47" y="114"/>
                  </a:lnTo>
                  <a:lnTo>
                    <a:pt x="49" y="134"/>
                  </a:lnTo>
                  <a:lnTo>
                    <a:pt x="52" y="161"/>
                  </a:lnTo>
                  <a:lnTo>
                    <a:pt x="61" y="186"/>
                  </a:lnTo>
                  <a:lnTo>
                    <a:pt x="70" y="208"/>
                  </a:lnTo>
                  <a:lnTo>
                    <a:pt x="76" y="224"/>
                  </a:lnTo>
                  <a:lnTo>
                    <a:pt x="81" y="233"/>
                  </a:lnTo>
                  <a:lnTo>
                    <a:pt x="85" y="244"/>
                  </a:lnTo>
                  <a:lnTo>
                    <a:pt x="92" y="240"/>
                  </a:lnTo>
                  <a:lnTo>
                    <a:pt x="99" y="237"/>
                  </a:lnTo>
                  <a:lnTo>
                    <a:pt x="105" y="235"/>
                  </a:lnTo>
                  <a:lnTo>
                    <a:pt x="112" y="235"/>
                  </a:lnTo>
                  <a:lnTo>
                    <a:pt x="117" y="237"/>
                  </a:lnTo>
                  <a:lnTo>
                    <a:pt x="119" y="237"/>
                  </a:lnTo>
                  <a:lnTo>
                    <a:pt x="121" y="240"/>
                  </a:lnTo>
                  <a:lnTo>
                    <a:pt x="123" y="242"/>
                  </a:lnTo>
                  <a:lnTo>
                    <a:pt x="128" y="244"/>
                  </a:lnTo>
                  <a:lnTo>
                    <a:pt x="132" y="246"/>
                  </a:lnTo>
                  <a:lnTo>
                    <a:pt x="139" y="249"/>
                  </a:lnTo>
                  <a:lnTo>
                    <a:pt x="144" y="249"/>
                  </a:lnTo>
                  <a:lnTo>
                    <a:pt x="146" y="249"/>
                  </a:lnTo>
                  <a:lnTo>
                    <a:pt x="150" y="246"/>
                  </a:lnTo>
                  <a:lnTo>
                    <a:pt x="152" y="244"/>
                  </a:lnTo>
                  <a:lnTo>
                    <a:pt x="157" y="242"/>
                  </a:lnTo>
                  <a:lnTo>
                    <a:pt x="164" y="237"/>
                  </a:lnTo>
                  <a:lnTo>
                    <a:pt x="168" y="231"/>
                  </a:lnTo>
                  <a:lnTo>
                    <a:pt x="168" y="222"/>
                  </a:lnTo>
                  <a:lnTo>
                    <a:pt x="166" y="211"/>
                  </a:lnTo>
                  <a:lnTo>
                    <a:pt x="161" y="199"/>
                  </a:lnTo>
                  <a:lnTo>
                    <a:pt x="161" y="188"/>
                  </a:lnTo>
                  <a:lnTo>
                    <a:pt x="161" y="181"/>
                  </a:lnTo>
                  <a:lnTo>
                    <a:pt x="161" y="172"/>
                  </a:lnTo>
                  <a:lnTo>
                    <a:pt x="164" y="16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41" name="Freeform 353"/>
            <p:cNvSpPr>
              <a:spLocks/>
            </p:cNvSpPr>
            <p:nvPr/>
          </p:nvSpPr>
          <p:spPr bwMode="auto">
            <a:xfrm>
              <a:off x="4576763" y="4152900"/>
              <a:ext cx="555625" cy="431800"/>
            </a:xfrm>
            <a:custGeom>
              <a:avLst/>
              <a:gdLst>
                <a:gd name="T0" fmla="*/ 258 w 350"/>
                <a:gd name="T1" fmla="*/ 5 h 272"/>
                <a:gd name="T2" fmla="*/ 220 w 350"/>
                <a:gd name="T3" fmla="*/ 30 h 272"/>
                <a:gd name="T4" fmla="*/ 200 w 350"/>
                <a:gd name="T5" fmla="*/ 61 h 272"/>
                <a:gd name="T6" fmla="*/ 184 w 350"/>
                <a:gd name="T7" fmla="*/ 77 h 272"/>
                <a:gd name="T8" fmla="*/ 182 w 350"/>
                <a:gd name="T9" fmla="*/ 77 h 272"/>
                <a:gd name="T10" fmla="*/ 182 w 350"/>
                <a:gd name="T11" fmla="*/ 74 h 272"/>
                <a:gd name="T12" fmla="*/ 182 w 350"/>
                <a:gd name="T13" fmla="*/ 70 h 272"/>
                <a:gd name="T14" fmla="*/ 175 w 350"/>
                <a:gd name="T15" fmla="*/ 65 h 272"/>
                <a:gd name="T16" fmla="*/ 164 w 350"/>
                <a:gd name="T17" fmla="*/ 65 h 272"/>
                <a:gd name="T18" fmla="*/ 155 w 350"/>
                <a:gd name="T19" fmla="*/ 65 h 272"/>
                <a:gd name="T20" fmla="*/ 148 w 350"/>
                <a:gd name="T21" fmla="*/ 68 h 272"/>
                <a:gd name="T22" fmla="*/ 141 w 350"/>
                <a:gd name="T23" fmla="*/ 77 h 272"/>
                <a:gd name="T24" fmla="*/ 133 w 350"/>
                <a:gd name="T25" fmla="*/ 86 h 272"/>
                <a:gd name="T26" fmla="*/ 126 w 350"/>
                <a:gd name="T27" fmla="*/ 90 h 272"/>
                <a:gd name="T28" fmla="*/ 119 w 350"/>
                <a:gd name="T29" fmla="*/ 95 h 272"/>
                <a:gd name="T30" fmla="*/ 110 w 350"/>
                <a:gd name="T31" fmla="*/ 101 h 272"/>
                <a:gd name="T32" fmla="*/ 103 w 350"/>
                <a:gd name="T33" fmla="*/ 99 h 272"/>
                <a:gd name="T34" fmla="*/ 101 w 350"/>
                <a:gd name="T35" fmla="*/ 95 h 272"/>
                <a:gd name="T36" fmla="*/ 101 w 350"/>
                <a:gd name="T37" fmla="*/ 88 h 272"/>
                <a:gd name="T38" fmla="*/ 99 w 350"/>
                <a:gd name="T39" fmla="*/ 81 h 272"/>
                <a:gd name="T40" fmla="*/ 94 w 350"/>
                <a:gd name="T41" fmla="*/ 70 h 272"/>
                <a:gd name="T42" fmla="*/ 90 w 350"/>
                <a:gd name="T43" fmla="*/ 61 h 272"/>
                <a:gd name="T44" fmla="*/ 90 w 350"/>
                <a:gd name="T45" fmla="*/ 59 h 272"/>
                <a:gd name="T46" fmla="*/ 76 w 350"/>
                <a:gd name="T47" fmla="*/ 65 h 272"/>
                <a:gd name="T48" fmla="*/ 76 w 350"/>
                <a:gd name="T49" fmla="*/ 81 h 272"/>
                <a:gd name="T50" fmla="*/ 81 w 350"/>
                <a:gd name="T51" fmla="*/ 104 h 272"/>
                <a:gd name="T52" fmla="*/ 83 w 350"/>
                <a:gd name="T53" fmla="*/ 124 h 272"/>
                <a:gd name="T54" fmla="*/ 72 w 350"/>
                <a:gd name="T55" fmla="*/ 135 h 272"/>
                <a:gd name="T56" fmla="*/ 65 w 350"/>
                <a:gd name="T57" fmla="*/ 139 h 272"/>
                <a:gd name="T58" fmla="*/ 59 w 350"/>
                <a:gd name="T59" fmla="*/ 142 h 272"/>
                <a:gd name="T60" fmla="*/ 47 w 350"/>
                <a:gd name="T61" fmla="*/ 139 h 272"/>
                <a:gd name="T62" fmla="*/ 38 w 350"/>
                <a:gd name="T63" fmla="*/ 135 h 272"/>
                <a:gd name="T64" fmla="*/ 34 w 350"/>
                <a:gd name="T65" fmla="*/ 130 h 272"/>
                <a:gd name="T66" fmla="*/ 27 w 350"/>
                <a:gd name="T67" fmla="*/ 128 h 272"/>
                <a:gd name="T68" fmla="*/ 14 w 350"/>
                <a:gd name="T69" fmla="*/ 130 h 272"/>
                <a:gd name="T70" fmla="*/ 0 w 350"/>
                <a:gd name="T71" fmla="*/ 137 h 272"/>
                <a:gd name="T72" fmla="*/ 23 w 350"/>
                <a:gd name="T73" fmla="*/ 175 h 272"/>
                <a:gd name="T74" fmla="*/ 38 w 350"/>
                <a:gd name="T75" fmla="*/ 202 h 272"/>
                <a:gd name="T76" fmla="*/ 41 w 350"/>
                <a:gd name="T77" fmla="*/ 234 h 272"/>
                <a:gd name="T78" fmla="*/ 50 w 350"/>
                <a:gd name="T79" fmla="*/ 258 h 272"/>
                <a:gd name="T80" fmla="*/ 67 w 350"/>
                <a:gd name="T81" fmla="*/ 269 h 272"/>
                <a:gd name="T82" fmla="*/ 74 w 350"/>
                <a:gd name="T83" fmla="*/ 272 h 272"/>
                <a:gd name="T84" fmla="*/ 92 w 350"/>
                <a:gd name="T85" fmla="*/ 267 h 272"/>
                <a:gd name="T86" fmla="*/ 146 w 350"/>
                <a:gd name="T87" fmla="*/ 263 h 272"/>
                <a:gd name="T88" fmla="*/ 180 w 350"/>
                <a:gd name="T89" fmla="*/ 258 h 272"/>
                <a:gd name="T90" fmla="*/ 209 w 350"/>
                <a:gd name="T91" fmla="*/ 251 h 272"/>
                <a:gd name="T92" fmla="*/ 283 w 350"/>
                <a:gd name="T93" fmla="*/ 202 h 272"/>
                <a:gd name="T94" fmla="*/ 307 w 350"/>
                <a:gd name="T95" fmla="*/ 175 h 272"/>
                <a:gd name="T96" fmla="*/ 323 w 350"/>
                <a:gd name="T97" fmla="*/ 148 h 272"/>
                <a:gd name="T98" fmla="*/ 343 w 350"/>
                <a:gd name="T99" fmla="*/ 119 h 272"/>
                <a:gd name="T100" fmla="*/ 350 w 350"/>
                <a:gd name="T101" fmla="*/ 99 h 272"/>
                <a:gd name="T102" fmla="*/ 341 w 350"/>
                <a:gd name="T103" fmla="*/ 92 h 272"/>
                <a:gd name="T104" fmla="*/ 325 w 350"/>
                <a:gd name="T105" fmla="*/ 83 h 272"/>
                <a:gd name="T106" fmla="*/ 321 w 350"/>
                <a:gd name="T107" fmla="*/ 81 h 272"/>
                <a:gd name="T108" fmla="*/ 321 w 350"/>
                <a:gd name="T109" fmla="*/ 79 h 272"/>
                <a:gd name="T110" fmla="*/ 323 w 350"/>
                <a:gd name="T111" fmla="*/ 79 h 272"/>
                <a:gd name="T112" fmla="*/ 325 w 350"/>
                <a:gd name="T113" fmla="*/ 74 h 272"/>
                <a:gd name="T114" fmla="*/ 323 w 350"/>
                <a:gd name="T115" fmla="*/ 65 h 272"/>
                <a:gd name="T116" fmla="*/ 321 w 350"/>
                <a:gd name="T117" fmla="*/ 45 h 272"/>
                <a:gd name="T118" fmla="*/ 323 w 350"/>
                <a:gd name="T119" fmla="*/ 21 h 272"/>
                <a:gd name="T120" fmla="*/ 323 w 350"/>
                <a:gd name="T121" fmla="*/ 5 h 272"/>
                <a:gd name="T122" fmla="*/ 321 w 350"/>
                <a:gd name="T123" fmla="*/ 0 h 272"/>
                <a:gd name="T124" fmla="*/ 314 w 350"/>
                <a:gd name="T125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0" h="272">
                  <a:moveTo>
                    <a:pt x="265" y="3"/>
                  </a:moveTo>
                  <a:lnTo>
                    <a:pt x="258" y="5"/>
                  </a:lnTo>
                  <a:lnTo>
                    <a:pt x="238" y="16"/>
                  </a:lnTo>
                  <a:lnTo>
                    <a:pt x="220" y="30"/>
                  </a:lnTo>
                  <a:lnTo>
                    <a:pt x="209" y="45"/>
                  </a:lnTo>
                  <a:lnTo>
                    <a:pt x="200" y="61"/>
                  </a:lnTo>
                  <a:lnTo>
                    <a:pt x="186" y="74"/>
                  </a:lnTo>
                  <a:lnTo>
                    <a:pt x="184" y="77"/>
                  </a:lnTo>
                  <a:lnTo>
                    <a:pt x="182" y="77"/>
                  </a:lnTo>
                  <a:lnTo>
                    <a:pt x="182" y="77"/>
                  </a:lnTo>
                  <a:lnTo>
                    <a:pt x="182" y="77"/>
                  </a:lnTo>
                  <a:lnTo>
                    <a:pt x="182" y="74"/>
                  </a:lnTo>
                  <a:lnTo>
                    <a:pt x="182" y="72"/>
                  </a:lnTo>
                  <a:lnTo>
                    <a:pt x="182" y="70"/>
                  </a:lnTo>
                  <a:lnTo>
                    <a:pt x="180" y="68"/>
                  </a:lnTo>
                  <a:lnTo>
                    <a:pt x="175" y="65"/>
                  </a:lnTo>
                  <a:lnTo>
                    <a:pt x="171" y="65"/>
                  </a:lnTo>
                  <a:lnTo>
                    <a:pt x="164" y="65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68"/>
                  </a:lnTo>
                  <a:lnTo>
                    <a:pt x="148" y="68"/>
                  </a:lnTo>
                  <a:lnTo>
                    <a:pt x="146" y="72"/>
                  </a:lnTo>
                  <a:lnTo>
                    <a:pt x="141" y="77"/>
                  </a:lnTo>
                  <a:lnTo>
                    <a:pt x="135" y="81"/>
                  </a:lnTo>
                  <a:lnTo>
                    <a:pt x="133" y="86"/>
                  </a:lnTo>
                  <a:lnTo>
                    <a:pt x="128" y="88"/>
                  </a:lnTo>
                  <a:lnTo>
                    <a:pt x="126" y="90"/>
                  </a:lnTo>
                  <a:lnTo>
                    <a:pt x="124" y="92"/>
                  </a:lnTo>
                  <a:lnTo>
                    <a:pt x="119" y="95"/>
                  </a:lnTo>
                  <a:lnTo>
                    <a:pt x="115" y="99"/>
                  </a:lnTo>
                  <a:lnTo>
                    <a:pt x="110" y="101"/>
                  </a:lnTo>
                  <a:lnTo>
                    <a:pt x="106" y="101"/>
                  </a:lnTo>
                  <a:lnTo>
                    <a:pt x="103" y="99"/>
                  </a:lnTo>
                  <a:lnTo>
                    <a:pt x="103" y="97"/>
                  </a:lnTo>
                  <a:lnTo>
                    <a:pt x="101" y="95"/>
                  </a:lnTo>
                  <a:lnTo>
                    <a:pt x="101" y="92"/>
                  </a:lnTo>
                  <a:lnTo>
                    <a:pt x="101" y="88"/>
                  </a:lnTo>
                  <a:lnTo>
                    <a:pt x="99" y="86"/>
                  </a:lnTo>
                  <a:lnTo>
                    <a:pt x="99" y="81"/>
                  </a:lnTo>
                  <a:lnTo>
                    <a:pt x="97" y="77"/>
                  </a:lnTo>
                  <a:lnTo>
                    <a:pt x="94" y="70"/>
                  </a:lnTo>
                  <a:lnTo>
                    <a:pt x="92" y="65"/>
                  </a:lnTo>
                  <a:lnTo>
                    <a:pt x="90" y="61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79" y="54"/>
                  </a:lnTo>
                  <a:lnTo>
                    <a:pt x="76" y="65"/>
                  </a:lnTo>
                  <a:lnTo>
                    <a:pt x="76" y="74"/>
                  </a:lnTo>
                  <a:lnTo>
                    <a:pt x="76" y="81"/>
                  </a:lnTo>
                  <a:lnTo>
                    <a:pt x="76" y="92"/>
                  </a:lnTo>
                  <a:lnTo>
                    <a:pt x="81" y="104"/>
                  </a:lnTo>
                  <a:lnTo>
                    <a:pt x="83" y="115"/>
                  </a:lnTo>
                  <a:lnTo>
                    <a:pt x="83" y="124"/>
                  </a:lnTo>
                  <a:lnTo>
                    <a:pt x="79" y="130"/>
                  </a:lnTo>
                  <a:lnTo>
                    <a:pt x="72" y="135"/>
                  </a:lnTo>
                  <a:lnTo>
                    <a:pt x="67" y="137"/>
                  </a:lnTo>
                  <a:lnTo>
                    <a:pt x="65" y="139"/>
                  </a:lnTo>
                  <a:lnTo>
                    <a:pt x="61" y="142"/>
                  </a:lnTo>
                  <a:lnTo>
                    <a:pt x="59" y="142"/>
                  </a:lnTo>
                  <a:lnTo>
                    <a:pt x="54" y="142"/>
                  </a:lnTo>
                  <a:lnTo>
                    <a:pt x="47" y="139"/>
                  </a:lnTo>
                  <a:lnTo>
                    <a:pt x="43" y="137"/>
                  </a:lnTo>
                  <a:lnTo>
                    <a:pt x="38" y="135"/>
                  </a:lnTo>
                  <a:lnTo>
                    <a:pt x="36" y="133"/>
                  </a:lnTo>
                  <a:lnTo>
                    <a:pt x="34" y="130"/>
                  </a:lnTo>
                  <a:lnTo>
                    <a:pt x="32" y="130"/>
                  </a:lnTo>
                  <a:lnTo>
                    <a:pt x="27" y="128"/>
                  </a:lnTo>
                  <a:lnTo>
                    <a:pt x="20" y="128"/>
                  </a:lnTo>
                  <a:lnTo>
                    <a:pt x="14" y="130"/>
                  </a:lnTo>
                  <a:lnTo>
                    <a:pt x="7" y="133"/>
                  </a:lnTo>
                  <a:lnTo>
                    <a:pt x="0" y="137"/>
                  </a:lnTo>
                  <a:lnTo>
                    <a:pt x="14" y="155"/>
                  </a:lnTo>
                  <a:lnTo>
                    <a:pt x="23" y="175"/>
                  </a:lnTo>
                  <a:lnTo>
                    <a:pt x="32" y="191"/>
                  </a:lnTo>
                  <a:lnTo>
                    <a:pt x="38" y="202"/>
                  </a:lnTo>
                  <a:lnTo>
                    <a:pt x="41" y="218"/>
                  </a:lnTo>
                  <a:lnTo>
                    <a:pt x="41" y="234"/>
                  </a:lnTo>
                  <a:lnTo>
                    <a:pt x="43" y="247"/>
                  </a:lnTo>
                  <a:lnTo>
                    <a:pt x="50" y="258"/>
                  </a:lnTo>
                  <a:lnTo>
                    <a:pt x="61" y="267"/>
                  </a:lnTo>
                  <a:lnTo>
                    <a:pt x="67" y="269"/>
                  </a:lnTo>
                  <a:lnTo>
                    <a:pt x="72" y="272"/>
                  </a:lnTo>
                  <a:lnTo>
                    <a:pt x="74" y="272"/>
                  </a:lnTo>
                  <a:lnTo>
                    <a:pt x="79" y="269"/>
                  </a:lnTo>
                  <a:lnTo>
                    <a:pt x="92" y="267"/>
                  </a:lnTo>
                  <a:lnTo>
                    <a:pt x="117" y="265"/>
                  </a:lnTo>
                  <a:lnTo>
                    <a:pt x="146" y="263"/>
                  </a:lnTo>
                  <a:lnTo>
                    <a:pt x="166" y="260"/>
                  </a:lnTo>
                  <a:lnTo>
                    <a:pt x="180" y="258"/>
                  </a:lnTo>
                  <a:lnTo>
                    <a:pt x="193" y="256"/>
                  </a:lnTo>
                  <a:lnTo>
                    <a:pt x="209" y="251"/>
                  </a:lnTo>
                  <a:lnTo>
                    <a:pt x="249" y="231"/>
                  </a:lnTo>
                  <a:lnTo>
                    <a:pt x="283" y="202"/>
                  </a:lnTo>
                  <a:lnTo>
                    <a:pt x="296" y="186"/>
                  </a:lnTo>
                  <a:lnTo>
                    <a:pt x="307" y="175"/>
                  </a:lnTo>
                  <a:lnTo>
                    <a:pt x="316" y="164"/>
                  </a:lnTo>
                  <a:lnTo>
                    <a:pt x="323" y="148"/>
                  </a:lnTo>
                  <a:lnTo>
                    <a:pt x="332" y="133"/>
                  </a:lnTo>
                  <a:lnTo>
                    <a:pt x="343" y="119"/>
                  </a:lnTo>
                  <a:lnTo>
                    <a:pt x="350" y="110"/>
                  </a:lnTo>
                  <a:lnTo>
                    <a:pt x="350" y="99"/>
                  </a:lnTo>
                  <a:lnTo>
                    <a:pt x="350" y="97"/>
                  </a:lnTo>
                  <a:lnTo>
                    <a:pt x="341" y="92"/>
                  </a:lnTo>
                  <a:lnTo>
                    <a:pt x="332" y="88"/>
                  </a:lnTo>
                  <a:lnTo>
                    <a:pt x="325" y="83"/>
                  </a:lnTo>
                  <a:lnTo>
                    <a:pt x="323" y="81"/>
                  </a:lnTo>
                  <a:lnTo>
                    <a:pt x="321" y="81"/>
                  </a:lnTo>
                  <a:lnTo>
                    <a:pt x="321" y="79"/>
                  </a:lnTo>
                  <a:lnTo>
                    <a:pt x="321" y="79"/>
                  </a:lnTo>
                  <a:lnTo>
                    <a:pt x="323" y="79"/>
                  </a:lnTo>
                  <a:lnTo>
                    <a:pt x="323" y="79"/>
                  </a:lnTo>
                  <a:lnTo>
                    <a:pt x="325" y="77"/>
                  </a:lnTo>
                  <a:lnTo>
                    <a:pt x="325" y="74"/>
                  </a:lnTo>
                  <a:lnTo>
                    <a:pt x="325" y="70"/>
                  </a:lnTo>
                  <a:lnTo>
                    <a:pt x="323" y="65"/>
                  </a:lnTo>
                  <a:lnTo>
                    <a:pt x="321" y="54"/>
                  </a:lnTo>
                  <a:lnTo>
                    <a:pt x="321" y="45"/>
                  </a:lnTo>
                  <a:lnTo>
                    <a:pt x="323" y="36"/>
                  </a:lnTo>
                  <a:lnTo>
                    <a:pt x="323" y="21"/>
                  </a:lnTo>
                  <a:lnTo>
                    <a:pt x="323" y="12"/>
                  </a:lnTo>
                  <a:lnTo>
                    <a:pt x="323" y="5"/>
                  </a:lnTo>
                  <a:lnTo>
                    <a:pt x="321" y="3"/>
                  </a:lnTo>
                  <a:lnTo>
                    <a:pt x="321" y="0"/>
                  </a:lnTo>
                  <a:lnTo>
                    <a:pt x="319" y="0"/>
                  </a:lnTo>
                  <a:lnTo>
                    <a:pt x="314" y="0"/>
                  </a:lnTo>
                  <a:lnTo>
                    <a:pt x="265" y="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42" name="Freeform 354"/>
            <p:cNvSpPr>
              <a:spLocks/>
            </p:cNvSpPr>
            <p:nvPr/>
          </p:nvSpPr>
          <p:spPr bwMode="auto">
            <a:xfrm>
              <a:off x="4576763" y="4152900"/>
              <a:ext cx="555625" cy="431800"/>
            </a:xfrm>
            <a:custGeom>
              <a:avLst/>
              <a:gdLst>
                <a:gd name="T0" fmla="*/ 258 w 350"/>
                <a:gd name="T1" fmla="*/ 5 h 272"/>
                <a:gd name="T2" fmla="*/ 220 w 350"/>
                <a:gd name="T3" fmla="*/ 30 h 272"/>
                <a:gd name="T4" fmla="*/ 200 w 350"/>
                <a:gd name="T5" fmla="*/ 61 h 272"/>
                <a:gd name="T6" fmla="*/ 184 w 350"/>
                <a:gd name="T7" fmla="*/ 77 h 272"/>
                <a:gd name="T8" fmla="*/ 182 w 350"/>
                <a:gd name="T9" fmla="*/ 77 h 272"/>
                <a:gd name="T10" fmla="*/ 182 w 350"/>
                <a:gd name="T11" fmla="*/ 74 h 272"/>
                <a:gd name="T12" fmla="*/ 182 w 350"/>
                <a:gd name="T13" fmla="*/ 70 h 272"/>
                <a:gd name="T14" fmla="*/ 175 w 350"/>
                <a:gd name="T15" fmla="*/ 65 h 272"/>
                <a:gd name="T16" fmla="*/ 164 w 350"/>
                <a:gd name="T17" fmla="*/ 65 h 272"/>
                <a:gd name="T18" fmla="*/ 155 w 350"/>
                <a:gd name="T19" fmla="*/ 65 h 272"/>
                <a:gd name="T20" fmla="*/ 148 w 350"/>
                <a:gd name="T21" fmla="*/ 68 h 272"/>
                <a:gd name="T22" fmla="*/ 141 w 350"/>
                <a:gd name="T23" fmla="*/ 77 h 272"/>
                <a:gd name="T24" fmla="*/ 133 w 350"/>
                <a:gd name="T25" fmla="*/ 86 h 272"/>
                <a:gd name="T26" fmla="*/ 126 w 350"/>
                <a:gd name="T27" fmla="*/ 90 h 272"/>
                <a:gd name="T28" fmla="*/ 119 w 350"/>
                <a:gd name="T29" fmla="*/ 95 h 272"/>
                <a:gd name="T30" fmla="*/ 110 w 350"/>
                <a:gd name="T31" fmla="*/ 101 h 272"/>
                <a:gd name="T32" fmla="*/ 103 w 350"/>
                <a:gd name="T33" fmla="*/ 99 h 272"/>
                <a:gd name="T34" fmla="*/ 101 w 350"/>
                <a:gd name="T35" fmla="*/ 95 h 272"/>
                <a:gd name="T36" fmla="*/ 101 w 350"/>
                <a:gd name="T37" fmla="*/ 88 h 272"/>
                <a:gd name="T38" fmla="*/ 99 w 350"/>
                <a:gd name="T39" fmla="*/ 81 h 272"/>
                <a:gd name="T40" fmla="*/ 94 w 350"/>
                <a:gd name="T41" fmla="*/ 70 h 272"/>
                <a:gd name="T42" fmla="*/ 90 w 350"/>
                <a:gd name="T43" fmla="*/ 61 h 272"/>
                <a:gd name="T44" fmla="*/ 90 w 350"/>
                <a:gd name="T45" fmla="*/ 59 h 272"/>
                <a:gd name="T46" fmla="*/ 76 w 350"/>
                <a:gd name="T47" fmla="*/ 65 h 272"/>
                <a:gd name="T48" fmla="*/ 76 w 350"/>
                <a:gd name="T49" fmla="*/ 81 h 272"/>
                <a:gd name="T50" fmla="*/ 81 w 350"/>
                <a:gd name="T51" fmla="*/ 104 h 272"/>
                <a:gd name="T52" fmla="*/ 83 w 350"/>
                <a:gd name="T53" fmla="*/ 124 h 272"/>
                <a:gd name="T54" fmla="*/ 72 w 350"/>
                <a:gd name="T55" fmla="*/ 135 h 272"/>
                <a:gd name="T56" fmla="*/ 65 w 350"/>
                <a:gd name="T57" fmla="*/ 139 h 272"/>
                <a:gd name="T58" fmla="*/ 59 w 350"/>
                <a:gd name="T59" fmla="*/ 142 h 272"/>
                <a:gd name="T60" fmla="*/ 47 w 350"/>
                <a:gd name="T61" fmla="*/ 139 h 272"/>
                <a:gd name="T62" fmla="*/ 38 w 350"/>
                <a:gd name="T63" fmla="*/ 135 h 272"/>
                <a:gd name="T64" fmla="*/ 34 w 350"/>
                <a:gd name="T65" fmla="*/ 130 h 272"/>
                <a:gd name="T66" fmla="*/ 27 w 350"/>
                <a:gd name="T67" fmla="*/ 128 h 272"/>
                <a:gd name="T68" fmla="*/ 14 w 350"/>
                <a:gd name="T69" fmla="*/ 130 h 272"/>
                <a:gd name="T70" fmla="*/ 0 w 350"/>
                <a:gd name="T71" fmla="*/ 137 h 272"/>
                <a:gd name="T72" fmla="*/ 23 w 350"/>
                <a:gd name="T73" fmla="*/ 175 h 272"/>
                <a:gd name="T74" fmla="*/ 38 w 350"/>
                <a:gd name="T75" fmla="*/ 202 h 272"/>
                <a:gd name="T76" fmla="*/ 41 w 350"/>
                <a:gd name="T77" fmla="*/ 234 h 272"/>
                <a:gd name="T78" fmla="*/ 50 w 350"/>
                <a:gd name="T79" fmla="*/ 258 h 272"/>
                <a:gd name="T80" fmla="*/ 67 w 350"/>
                <a:gd name="T81" fmla="*/ 269 h 272"/>
                <a:gd name="T82" fmla="*/ 74 w 350"/>
                <a:gd name="T83" fmla="*/ 272 h 272"/>
                <a:gd name="T84" fmla="*/ 92 w 350"/>
                <a:gd name="T85" fmla="*/ 267 h 272"/>
                <a:gd name="T86" fmla="*/ 146 w 350"/>
                <a:gd name="T87" fmla="*/ 263 h 272"/>
                <a:gd name="T88" fmla="*/ 180 w 350"/>
                <a:gd name="T89" fmla="*/ 258 h 272"/>
                <a:gd name="T90" fmla="*/ 209 w 350"/>
                <a:gd name="T91" fmla="*/ 251 h 272"/>
                <a:gd name="T92" fmla="*/ 283 w 350"/>
                <a:gd name="T93" fmla="*/ 202 h 272"/>
                <a:gd name="T94" fmla="*/ 307 w 350"/>
                <a:gd name="T95" fmla="*/ 175 h 272"/>
                <a:gd name="T96" fmla="*/ 323 w 350"/>
                <a:gd name="T97" fmla="*/ 148 h 272"/>
                <a:gd name="T98" fmla="*/ 343 w 350"/>
                <a:gd name="T99" fmla="*/ 119 h 272"/>
                <a:gd name="T100" fmla="*/ 350 w 350"/>
                <a:gd name="T101" fmla="*/ 99 h 272"/>
                <a:gd name="T102" fmla="*/ 341 w 350"/>
                <a:gd name="T103" fmla="*/ 92 h 272"/>
                <a:gd name="T104" fmla="*/ 325 w 350"/>
                <a:gd name="T105" fmla="*/ 83 h 272"/>
                <a:gd name="T106" fmla="*/ 321 w 350"/>
                <a:gd name="T107" fmla="*/ 81 h 272"/>
                <a:gd name="T108" fmla="*/ 321 w 350"/>
                <a:gd name="T109" fmla="*/ 79 h 272"/>
                <a:gd name="T110" fmla="*/ 323 w 350"/>
                <a:gd name="T111" fmla="*/ 79 h 272"/>
                <a:gd name="T112" fmla="*/ 325 w 350"/>
                <a:gd name="T113" fmla="*/ 74 h 272"/>
                <a:gd name="T114" fmla="*/ 323 w 350"/>
                <a:gd name="T115" fmla="*/ 65 h 272"/>
                <a:gd name="T116" fmla="*/ 321 w 350"/>
                <a:gd name="T117" fmla="*/ 45 h 272"/>
                <a:gd name="T118" fmla="*/ 323 w 350"/>
                <a:gd name="T119" fmla="*/ 21 h 272"/>
                <a:gd name="T120" fmla="*/ 323 w 350"/>
                <a:gd name="T121" fmla="*/ 5 h 272"/>
                <a:gd name="T122" fmla="*/ 321 w 350"/>
                <a:gd name="T123" fmla="*/ 0 h 272"/>
                <a:gd name="T124" fmla="*/ 314 w 350"/>
                <a:gd name="T125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0" h="272">
                  <a:moveTo>
                    <a:pt x="265" y="3"/>
                  </a:moveTo>
                  <a:lnTo>
                    <a:pt x="258" y="5"/>
                  </a:lnTo>
                  <a:lnTo>
                    <a:pt x="238" y="16"/>
                  </a:lnTo>
                  <a:lnTo>
                    <a:pt x="220" y="30"/>
                  </a:lnTo>
                  <a:lnTo>
                    <a:pt x="209" y="45"/>
                  </a:lnTo>
                  <a:lnTo>
                    <a:pt x="200" y="61"/>
                  </a:lnTo>
                  <a:lnTo>
                    <a:pt x="186" y="74"/>
                  </a:lnTo>
                  <a:lnTo>
                    <a:pt x="184" y="77"/>
                  </a:lnTo>
                  <a:lnTo>
                    <a:pt x="182" y="77"/>
                  </a:lnTo>
                  <a:lnTo>
                    <a:pt x="182" y="77"/>
                  </a:lnTo>
                  <a:lnTo>
                    <a:pt x="182" y="77"/>
                  </a:lnTo>
                  <a:lnTo>
                    <a:pt x="182" y="74"/>
                  </a:lnTo>
                  <a:lnTo>
                    <a:pt x="182" y="72"/>
                  </a:lnTo>
                  <a:lnTo>
                    <a:pt x="182" y="70"/>
                  </a:lnTo>
                  <a:lnTo>
                    <a:pt x="180" y="68"/>
                  </a:lnTo>
                  <a:lnTo>
                    <a:pt x="175" y="65"/>
                  </a:lnTo>
                  <a:lnTo>
                    <a:pt x="171" y="65"/>
                  </a:lnTo>
                  <a:lnTo>
                    <a:pt x="164" y="65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68"/>
                  </a:lnTo>
                  <a:lnTo>
                    <a:pt x="148" y="68"/>
                  </a:lnTo>
                  <a:lnTo>
                    <a:pt x="146" y="72"/>
                  </a:lnTo>
                  <a:lnTo>
                    <a:pt x="141" y="77"/>
                  </a:lnTo>
                  <a:lnTo>
                    <a:pt x="135" y="81"/>
                  </a:lnTo>
                  <a:lnTo>
                    <a:pt x="133" y="86"/>
                  </a:lnTo>
                  <a:lnTo>
                    <a:pt x="128" y="88"/>
                  </a:lnTo>
                  <a:lnTo>
                    <a:pt x="126" y="90"/>
                  </a:lnTo>
                  <a:lnTo>
                    <a:pt x="124" y="92"/>
                  </a:lnTo>
                  <a:lnTo>
                    <a:pt x="119" y="95"/>
                  </a:lnTo>
                  <a:lnTo>
                    <a:pt x="115" y="99"/>
                  </a:lnTo>
                  <a:lnTo>
                    <a:pt x="110" y="101"/>
                  </a:lnTo>
                  <a:lnTo>
                    <a:pt x="106" y="101"/>
                  </a:lnTo>
                  <a:lnTo>
                    <a:pt x="103" y="99"/>
                  </a:lnTo>
                  <a:lnTo>
                    <a:pt x="103" y="97"/>
                  </a:lnTo>
                  <a:lnTo>
                    <a:pt x="101" y="95"/>
                  </a:lnTo>
                  <a:lnTo>
                    <a:pt x="101" y="92"/>
                  </a:lnTo>
                  <a:lnTo>
                    <a:pt x="101" y="88"/>
                  </a:lnTo>
                  <a:lnTo>
                    <a:pt x="99" y="86"/>
                  </a:lnTo>
                  <a:lnTo>
                    <a:pt x="99" y="81"/>
                  </a:lnTo>
                  <a:lnTo>
                    <a:pt x="97" y="77"/>
                  </a:lnTo>
                  <a:lnTo>
                    <a:pt x="94" y="70"/>
                  </a:lnTo>
                  <a:lnTo>
                    <a:pt x="92" y="65"/>
                  </a:lnTo>
                  <a:lnTo>
                    <a:pt x="90" y="61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79" y="54"/>
                  </a:lnTo>
                  <a:lnTo>
                    <a:pt x="76" y="65"/>
                  </a:lnTo>
                  <a:lnTo>
                    <a:pt x="76" y="74"/>
                  </a:lnTo>
                  <a:lnTo>
                    <a:pt x="76" y="81"/>
                  </a:lnTo>
                  <a:lnTo>
                    <a:pt x="76" y="92"/>
                  </a:lnTo>
                  <a:lnTo>
                    <a:pt x="81" y="104"/>
                  </a:lnTo>
                  <a:lnTo>
                    <a:pt x="83" y="115"/>
                  </a:lnTo>
                  <a:lnTo>
                    <a:pt x="83" y="124"/>
                  </a:lnTo>
                  <a:lnTo>
                    <a:pt x="79" y="130"/>
                  </a:lnTo>
                  <a:lnTo>
                    <a:pt x="72" y="135"/>
                  </a:lnTo>
                  <a:lnTo>
                    <a:pt x="67" y="137"/>
                  </a:lnTo>
                  <a:lnTo>
                    <a:pt x="65" y="139"/>
                  </a:lnTo>
                  <a:lnTo>
                    <a:pt x="61" y="142"/>
                  </a:lnTo>
                  <a:lnTo>
                    <a:pt x="59" y="142"/>
                  </a:lnTo>
                  <a:lnTo>
                    <a:pt x="54" y="142"/>
                  </a:lnTo>
                  <a:lnTo>
                    <a:pt x="47" y="139"/>
                  </a:lnTo>
                  <a:lnTo>
                    <a:pt x="43" y="137"/>
                  </a:lnTo>
                  <a:lnTo>
                    <a:pt x="38" y="135"/>
                  </a:lnTo>
                  <a:lnTo>
                    <a:pt x="36" y="133"/>
                  </a:lnTo>
                  <a:lnTo>
                    <a:pt x="34" y="130"/>
                  </a:lnTo>
                  <a:lnTo>
                    <a:pt x="32" y="130"/>
                  </a:lnTo>
                  <a:lnTo>
                    <a:pt x="27" y="128"/>
                  </a:lnTo>
                  <a:lnTo>
                    <a:pt x="20" y="128"/>
                  </a:lnTo>
                  <a:lnTo>
                    <a:pt x="14" y="130"/>
                  </a:lnTo>
                  <a:lnTo>
                    <a:pt x="7" y="133"/>
                  </a:lnTo>
                  <a:lnTo>
                    <a:pt x="0" y="137"/>
                  </a:lnTo>
                  <a:lnTo>
                    <a:pt x="14" y="155"/>
                  </a:lnTo>
                  <a:lnTo>
                    <a:pt x="23" y="175"/>
                  </a:lnTo>
                  <a:lnTo>
                    <a:pt x="32" y="191"/>
                  </a:lnTo>
                  <a:lnTo>
                    <a:pt x="38" y="202"/>
                  </a:lnTo>
                  <a:lnTo>
                    <a:pt x="41" y="218"/>
                  </a:lnTo>
                  <a:lnTo>
                    <a:pt x="41" y="234"/>
                  </a:lnTo>
                  <a:lnTo>
                    <a:pt x="43" y="247"/>
                  </a:lnTo>
                  <a:lnTo>
                    <a:pt x="50" y="258"/>
                  </a:lnTo>
                  <a:lnTo>
                    <a:pt x="61" y="267"/>
                  </a:lnTo>
                  <a:lnTo>
                    <a:pt x="67" y="269"/>
                  </a:lnTo>
                  <a:lnTo>
                    <a:pt x="72" y="272"/>
                  </a:lnTo>
                  <a:lnTo>
                    <a:pt x="74" y="272"/>
                  </a:lnTo>
                  <a:lnTo>
                    <a:pt x="79" y="269"/>
                  </a:lnTo>
                  <a:lnTo>
                    <a:pt x="92" y="267"/>
                  </a:lnTo>
                  <a:lnTo>
                    <a:pt x="117" y="265"/>
                  </a:lnTo>
                  <a:lnTo>
                    <a:pt x="146" y="263"/>
                  </a:lnTo>
                  <a:lnTo>
                    <a:pt x="166" y="260"/>
                  </a:lnTo>
                  <a:lnTo>
                    <a:pt x="180" y="258"/>
                  </a:lnTo>
                  <a:lnTo>
                    <a:pt x="193" y="256"/>
                  </a:lnTo>
                  <a:lnTo>
                    <a:pt x="209" y="251"/>
                  </a:lnTo>
                  <a:lnTo>
                    <a:pt x="249" y="231"/>
                  </a:lnTo>
                  <a:lnTo>
                    <a:pt x="283" y="202"/>
                  </a:lnTo>
                  <a:lnTo>
                    <a:pt x="296" y="186"/>
                  </a:lnTo>
                  <a:lnTo>
                    <a:pt x="307" y="175"/>
                  </a:lnTo>
                  <a:lnTo>
                    <a:pt x="316" y="164"/>
                  </a:lnTo>
                  <a:lnTo>
                    <a:pt x="323" y="148"/>
                  </a:lnTo>
                  <a:lnTo>
                    <a:pt x="332" y="133"/>
                  </a:lnTo>
                  <a:lnTo>
                    <a:pt x="343" y="119"/>
                  </a:lnTo>
                  <a:lnTo>
                    <a:pt x="350" y="110"/>
                  </a:lnTo>
                  <a:lnTo>
                    <a:pt x="350" y="99"/>
                  </a:lnTo>
                  <a:lnTo>
                    <a:pt x="350" y="97"/>
                  </a:lnTo>
                  <a:lnTo>
                    <a:pt x="341" y="92"/>
                  </a:lnTo>
                  <a:lnTo>
                    <a:pt x="332" y="88"/>
                  </a:lnTo>
                  <a:lnTo>
                    <a:pt x="325" y="83"/>
                  </a:lnTo>
                  <a:lnTo>
                    <a:pt x="323" y="81"/>
                  </a:lnTo>
                  <a:lnTo>
                    <a:pt x="321" y="81"/>
                  </a:lnTo>
                  <a:lnTo>
                    <a:pt x="321" y="79"/>
                  </a:lnTo>
                  <a:lnTo>
                    <a:pt x="321" y="79"/>
                  </a:lnTo>
                  <a:lnTo>
                    <a:pt x="323" y="79"/>
                  </a:lnTo>
                  <a:lnTo>
                    <a:pt x="323" y="79"/>
                  </a:lnTo>
                  <a:lnTo>
                    <a:pt x="325" y="77"/>
                  </a:lnTo>
                  <a:lnTo>
                    <a:pt x="325" y="74"/>
                  </a:lnTo>
                  <a:lnTo>
                    <a:pt x="325" y="70"/>
                  </a:lnTo>
                  <a:lnTo>
                    <a:pt x="323" y="65"/>
                  </a:lnTo>
                  <a:lnTo>
                    <a:pt x="321" y="54"/>
                  </a:lnTo>
                  <a:lnTo>
                    <a:pt x="321" y="45"/>
                  </a:lnTo>
                  <a:lnTo>
                    <a:pt x="323" y="36"/>
                  </a:lnTo>
                  <a:lnTo>
                    <a:pt x="323" y="21"/>
                  </a:lnTo>
                  <a:lnTo>
                    <a:pt x="323" y="12"/>
                  </a:lnTo>
                  <a:lnTo>
                    <a:pt x="323" y="5"/>
                  </a:lnTo>
                  <a:lnTo>
                    <a:pt x="321" y="3"/>
                  </a:lnTo>
                  <a:lnTo>
                    <a:pt x="321" y="0"/>
                  </a:lnTo>
                  <a:lnTo>
                    <a:pt x="319" y="0"/>
                  </a:lnTo>
                  <a:lnTo>
                    <a:pt x="314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43" name="Freeform 355"/>
            <p:cNvSpPr>
              <a:spLocks/>
            </p:cNvSpPr>
            <p:nvPr/>
          </p:nvSpPr>
          <p:spPr bwMode="auto">
            <a:xfrm>
              <a:off x="4349750" y="3349625"/>
              <a:ext cx="188913" cy="206375"/>
            </a:xfrm>
            <a:custGeom>
              <a:avLst/>
              <a:gdLst>
                <a:gd name="T0" fmla="*/ 80 w 119"/>
                <a:gd name="T1" fmla="*/ 96 h 130"/>
                <a:gd name="T2" fmla="*/ 85 w 119"/>
                <a:gd name="T3" fmla="*/ 92 h 130"/>
                <a:gd name="T4" fmla="*/ 87 w 119"/>
                <a:gd name="T5" fmla="*/ 92 h 130"/>
                <a:gd name="T6" fmla="*/ 89 w 119"/>
                <a:gd name="T7" fmla="*/ 94 h 130"/>
                <a:gd name="T8" fmla="*/ 94 w 119"/>
                <a:gd name="T9" fmla="*/ 98 h 130"/>
                <a:gd name="T10" fmla="*/ 105 w 119"/>
                <a:gd name="T11" fmla="*/ 98 h 130"/>
                <a:gd name="T12" fmla="*/ 116 w 119"/>
                <a:gd name="T13" fmla="*/ 96 h 130"/>
                <a:gd name="T14" fmla="*/ 119 w 119"/>
                <a:gd name="T15" fmla="*/ 96 h 130"/>
                <a:gd name="T16" fmla="*/ 114 w 119"/>
                <a:gd name="T17" fmla="*/ 94 h 130"/>
                <a:gd name="T18" fmla="*/ 112 w 119"/>
                <a:gd name="T19" fmla="*/ 89 h 130"/>
                <a:gd name="T20" fmla="*/ 112 w 119"/>
                <a:gd name="T21" fmla="*/ 83 h 130"/>
                <a:gd name="T22" fmla="*/ 114 w 119"/>
                <a:gd name="T23" fmla="*/ 67 h 130"/>
                <a:gd name="T24" fmla="*/ 112 w 119"/>
                <a:gd name="T25" fmla="*/ 47 h 130"/>
                <a:gd name="T26" fmla="*/ 110 w 119"/>
                <a:gd name="T27" fmla="*/ 36 h 130"/>
                <a:gd name="T28" fmla="*/ 105 w 119"/>
                <a:gd name="T29" fmla="*/ 33 h 130"/>
                <a:gd name="T30" fmla="*/ 96 w 119"/>
                <a:gd name="T31" fmla="*/ 31 h 130"/>
                <a:gd name="T32" fmla="*/ 87 w 119"/>
                <a:gd name="T33" fmla="*/ 24 h 130"/>
                <a:gd name="T34" fmla="*/ 80 w 119"/>
                <a:gd name="T35" fmla="*/ 18 h 130"/>
                <a:gd name="T36" fmla="*/ 83 w 119"/>
                <a:gd name="T37" fmla="*/ 13 h 130"/>
                <a:gd name="T38" fmla="*/ 87 w 119"/>
                <a:gd name="T39" fmla="*/ 9 h 130"/>
                <a:gd name="T40" fmla="*/ 71 w 119"/>
                <a:gd name="T41" fmla="*/ 4 h 130"/>
                <a:gd name="T42" fmla="*/ 18 w 119"/>
                <a:gd name="T43" fmla="*/ 0 h 130"/>
                <a:gd name="T44" fmla="*/ 11 w 119"/>
                <a:gd name="T45" fmla="*/ 22 h 130"/>
                <a:gd name="T46" fmla="*/ 0 w 119"/>
                <a:gd name="T47" fmla="*/ 49 h 130"/>
                <a:gd name="T48" fmla="*/ 6 w 119"/>
                <a:gd name="T49" fmla="*/ 81 h 130"/>
                <a:gd name="T50" fmla="*/ 33 w 119"/>
                <a:gd name="T51" fmla="*/ 114 h 130"/>
                <a:gd name="T52" fmla="*/ 54 w 119"/>
                <a:gd name="T53" fmla="*/ 123 h 130"/>
                <a:gd name="T54" fmla="*/ 65 w 119"/>
                <a:gd name="T55" fmla="*/ 116 h 130"/>
                <a:gd name="T56" fmla="*/ 67 w 119"/>
                <a:gd name="T57" fmla="*/ 112 h 130"/>
                <a:gd name="T58" fmla="*/ 67 w 119"/>
                <a:gd name="T59" fmla="*/ 112 h 130"/>
                <a:gd name="T60" fmla="*/ 67 w 119"/>
                <a:gd name="T61" fmla="*/ 112 h 130"/>
                <a:gd name="T62" fmla="*/ 69 w 119"/>
                <a:gd name="T63" fmla="*/ 110 h 130"/>
                <a:gd name="T64" fmla="*/ 76 w 119"/>
                <a:gd name="T65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9" h="130">
                  <a:moveTo>
                    <a:pt x="76" y="101"/>
                  </a:moveTo>
                  <a:lnTo>
                    <a:pt x="80" y="96"/>
                  </a:lnTo>
                  <a:lnTo>
                    <a:pt x="85" y="94"/>
                  </a:lnTo>
                  <a:lnTo>
                    <a:pt x="85" y="92"/>
                  </a:lnTo>
                  <a:lnTo>
                    <a:pt x="87" y="92"/>
                  </a:lnTo>
                  <a:lnTo>
                    <a:pt x="87" y="92"/>
                  </a:lnTo>
                  <a:lnTo>
                    <a:pt x="87" y="94"/>
                  </a:lnTo>
                  <a:lnTo>
                    <a:pt x="89" y="94"/>
                  </a:lnTo>
                  <a:lnTo>
                    <a:pt x="89" y="96"/>
                  </a:lnTo>
                  <a:lnTo>
                    <a:pt x="94" y="98"/>
                  </a:lnTo>
                  <a:lnTo>
                    <a:pt x="98" y="98"/>
                  </a:lnTo>
                  <a:lnTo>
                    <a:pt x="105" y="98"/>
                  </a:lnTo>
                  <a:lnTo>
                    <a:pt x="112" y="96"/>
                  </a:lnTo>
                  <a:lnTo>
                    <a:pt x="116" y="96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6" y="94"/>
                  </a:lnTo>
                  <a:lnTo>
                    <a:pt x="114" y="94"/>
                  </a:lnTo>
                  <a:lnTo>
                    <a:pt x="112" y="92"/>
                  </a:lnTo>
                  <a:lnTo>
                    <a:pt x="112" y="89"/>
                  </a:lnTo>
                  <a:lnTo>
                    <a:pt x="112" y="87"/>
                  </a:lnTo>
                  <a:lnTo>
                    <a:pt x="112" y="83"/>
                  </a:lnTo>
                  <a:lnTo>
                    <a:pt x="116" y="74"/>
                  </a:lnTo>
                  <a:lnTo>
                    <a:pt x="114" y="67"/>
                  </a:lnTo>
                  <a:lnTo>
                    <a:pt x="114" y="60"/>
                  </a:lnTo>
                  <a:lnTo>
                    <a:pt x="112" y="47"/>
                  </a:lnTo>
                  <a:lnTo>
                    <a:pt x="112" y="40"/>
                  </a:lnTo>
                  <a:lnTo>
                    <a:pt x="110" y="36"/>
                  </a:lnTo>
                  <a:lnTo>
                    <a:pt x="107" y="33"/>
                  </a:lnTo>
                  <a:lnTo>
                    <a:pt x="105" y="33"/>
                  </a:lnTo>
                  <a:lnTo>
                    <a:pt x="101" y="33"/>
                  </a:lnTo>
                  <a:lnTo>
                    <a:pt x="96" y="31"/>
                  </a:lnTo>
                  <a:lnTo>
                    <a:pt x="92" y="29"/>
                  </a:lnTo>
                  <a:lnTo>
                    <a:pt x="87" y="24"/>
                  </a:lnTo>
                  <a:lnTo>
                    <a:pt x="83" y="20"/>
                  </a:lnTo>
                  <a:lnTo>
                    <a:pt x="80" y="18"/>
                  </a:lnTo>
                  <a:lnTo>
                    <a:pt x="80" y="15"/>
                  </a:lnTo>
                  <a:lnTo>
                    <a:pt x="83" y="13"/>
                  </a:lnTo>
                  <a:lnTo>
                    <a:pt x="85" y="11"/>
                  </a:lnTo>
                  <a:lnTo>
                    <a:pt x="87" y="9"/>
                  </a:lnTo>
                  <a:lnTo>
                    <a:pt x="92" y="9"/>
                  </a:lnTo>
                  <a:lnTo>
                    <a:pt x="71" y="4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15" y="11"/>
                  </a:lnTo>
                  <a:lnTo>
                    <a:pt x="11" y="22"/>
                  </a:lnTo>
                  <a:lnTo>
                    <a:pt x="4" y="38"/>
                  </a:lnTo>
                  <a:lnTo>
                    <a:pt x="0" y="49"/>
                  </a:lnTo>
                  <a:lnTo>
                    <a:pt x="0" y="65"/>
                  </a:lnTo>
                  <a:lnTo>
                    <a:pt x="6" y="81"/>
                  </a:lnTo>
                  <a:lnTo>
                    <a:pt x="20" y="96"/>
                  </a:lnTo>
                  <a:lnTo>
                    <a:pt x="33" y="114"/>
                  </a:lnTo>
                  <a:lnTo>
                    <a:pt x="45" y="130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65" y="116"/>
                  </a:lnTo>
                  <a:lnTo>
                    <a:pt x="67" y="114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9" y="110"/>
                  </a:lnTo>
                  <a:lnTo>
                    <a:pt x="71" y="105"/>
                  </a:lnTo>
                  <a:lnTo>
                    <a:pt x="76" y="10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44" name="Freeform 356"/>
            <p:cNvSpPr>
              <a:spLocks/>
            </p:cNvSpPr>
            <p:nvPr/>
          </p:nvSpPr>
          <p:spPr bwMode="auto">
            <a:xfrm>
              <a:off x="4349750" y="3349625"/>
              <a:ext cx="188913" cy="206375"/>
            </a:xfrm>
            <a:custGeom>
              <a:avLst/>
              <a:gdLst>
                <a:gd name="T0" fmla="*/ 80 w 119"/>
                <a:gd name="T1" fmla="*/ 96 h 130"/>
                <a:gd name="T2" fmla="*/ 85 w 119"/>
                <a:gd name="T3" fmla="*/ 92 h 130"/>
                <a:gd name="T4" fmla="*/ 87 w 119"/>
                <a:gd name="T5" fmla="*/ 92 h 130"/>
                <a:gd name="T6" fmla="*/ 89 w 119"/>
                <a:gd name="T7" fmla="*/ 94 h 130"/>
                <a:gd name="T8" fmla="*/ 94 w 119"/>
                <a:gd name="T9" fmla="*/ 98 h 130"/>
                <a:gd name="T10" fmla="*/ 105 w 119"/>
                <a:gd name="T11" fmla="*/ 98 h 130"/>
                <a:gd name="T12" fmla="*/ 116 w 119"/>
                <a:gd name="T13" fmla="*/ 96 h 130"/>
                <a:gd name="T14" fmla="*/ 119 w 119"/>
                <a:gd name="T15" fmla="*/ 96 h 130"/>
                <a:gd name="T16" fmla="*/ 114 w 119"/>
                <a:gd name="T17" fmla="*/ 94 h 130"/>
                <a:gd name="T18" fmla="*/ 112 w 119"/>
                <a:gd name="T19" fmla="*/ 89 h 130"/>
                <a:gd name="T20" fmla="*/ 112 w 119"/>
                <a:gd name="T21" fmla="*/ 83 h 130"/>
                <a:gd name="T22" fmla="*/ 114 w 119"/>
                <a:gd name="T23" fmla="*/ 67 h 130"/>
                <a:gd name="T24" fmla="*/ 112 w 119"/>
                <a:gd name="T25" fmla="*/ 47 h 130"/>
                <a:gd name="T26" fmla="*/ 110 w 119"/>
                <a:gd name="T27" fmla="*/ 36 h 130"/>
                <a:gd name="T28" fmla="*/ 105 w 119"/>
                <a:gd name="T29" fmla="*/ 33 h 130"/>
                <a:gd name="T30" fmla="*/ 96 w 119"/>
                <a:gd name="T31" fmla="*/ 31 h 130"/>
                <a:gd name="T32" fmla="*/ 87 w 119"/>
                <a:gd name="T33" fmla="*/ 24 h 130"/>
                <a:gd name="T34" fmla="*/ 80 w 119"/>
                <a:gd name="T35" fmla="*/ 18 h 130"/>
                <a:gd name="T36" fmla="*/ 83 w 119"/>
                <a:gd name="T37" fmla="*/ 13 h 130"/>
                <a:gd name="T38" fmla="*/ 87 w 119"/>
                <a:gd name="T39" fmla="*/ 9 h 130"/>
                <a:gd name="T40" fmla="*/ 71 w 119"/>
                <a:gd name="T41" fmla="*/ 4 h 130"/>
                <a:gd name="T42" fmla="*/ 18 w 119"/>
                <a:gd name="T43" fmla="*/ 0 h 130"/>
                <a:gd name="T44" fmla="*/ 11 w 119"/>
                <a:gd name="T45" fmla="*/ 22 h 130"/>
                <a:gd name="T46" fmla="*/ 0 w 119"/>
                <a:gd name="T47" fmla="*/ 49 h 130"/>
                <a:gd name="T48" fmla="*/ 6 w 119"/>
                <a:gd name="T49" fmla="*/ 81 h 130"/>
                <a:gd name="T50" fmla="*/ 33 w 119"/>
                <a:gd name="T51" fmla="*/ 114 h 130"/>
                <a:gd name="T52" fmla="*/ 54 w 119"/>
                <a:gd name="T53" fmla="*/ 123 h 130"/>
                <a:gd name="T54" fmla="*/ 65 w 119"/>
                <a:gd name="T55" fmla="*/ 116 h 130"/>
                <a:gd name="T56" fmla="*/ 67 w 119"/>
                <a:gd name="T57" fmla="*/ 112 h 130"/>
                <a:gd name="T58" fmla="*/ 67 w 119"/>
                <a:gd name="T59" fmla="*/ 112 h 130"/>
                <a:gd name="T60" fmla="*/ 67 w 119"/>
                <a:gd name="T61" fmla="*/ 112 h 130"/>
                <a:gd name="T62" fmla="*/ 69 w 119"/>
                <a:gd name="T63" fmla="*/ 110 h 130"/>
                <a:gd name="T64" fmla="*/ 76 w 119"/>
                <a:gd name="T65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9" h="130">
                  <a:moveTo>
                    <a:pt x="76" y="101"/>
                  </a:moveTo>
                  <a:lnTo>
                    <a:pt x="80" y="96"/>
                  </a:lnTo>
                  <a:lnTo>
                    <a:pt x="85" y="94"/>
                  </a:lnTo>
                  <a:lnTo>
                    <a:pt x="85" y="92"/>
                  </a:lnTo>
                  <a:lnTo>
                    <a:pt x="87" y="92"/>
                  </a:lnTo>
                  <a:lnTo>
                    <a:pt x="87" y="92"/>
                  </a:lnTo>
                  <a:lnTo>
                    <a:pt x="87" y="94"/>
                  </a:lnTo>
                  <a:lnTo>
                    <a:pt x="89" y="94"/>
                  </a:lnTo>
                  <a:lnTo>
                    <a:pt x="89" y="96"/>
                  </a:lnTo>
                  <a:lnTo>
                    <a:pt x="94" y="98"/>
                  </a:lnTo>
                  <a:lnTo>
                    <a:pt x="98" y="98"/>
                  </a:lnTo>
                  <a:lnTo>
                    <a:pt x="105" y="98"/>
                  </a:lnTo>
                  <a:lnTo>
                    <a:pt x="112" y="96"/>
                  </a:lnTo>
                  <a:lnTo>
                    <a:pt x="116" y="96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6" y="94"/>
                  </a:lnTo>
                  <a:lnTo>
                    <a:pt x="114" y="94"/>
                  </a:lnTo>
                  <a:lnTo>
                    <a:pt x="112" y="92"/>
                  </a:lnTo>
                  <a:lnTo>
                    <a:pt x="112" y="89"/>
                  </a:lnTo>
                  <a:lnTo>
                    <a:pt x="112" y="87"/>
                  </a:lnTo>
                  <a:lnTo>
                    <a:pt x="112" y="83"/>
                  </a:lnTo>
                  <a:lnTo>
                    <a:pt x="116" y="74"/>
                  </a:lnTo>
                  <a:lnTo>
                    <a:pt x="114" y="67"/>
                  </a:lnTo>
                  <a:lnTo>
                    <a:pt x="114" y="60"/>
                  </a:lnTo>
                  <a:lnTo>
                    <a:pt x="112" y="47"/>
                  </a:lnTo>
                  <a:lnTo>
                    <a:pt x="112" y="40"/>
                  </a:lnTo>
                  <a:lnTo>
                    <a:pt x="110" y="36"/>
                  </a:lnTo>
                  <a:lnTo>
                    <a:pt x="107" y="33"/>
                  </a:lnTo>
                  <a:lnTo>
                    <a:pt x="105" y="33"/>
                  </a:lnTo>
                  <a:lnTo>
                    <a:pt x="101" y="33"/>
                  </a:lnTo>
                  <a:lnTo>
                    <a:pt x="96" y="31"/>
                  </a:lnTo>
                  <a:lnTo>
                    <a:pt x="92" y="29"/>
                  </a:lnTo>
                  <a:lnTo>
                    <a:pt x="87" y="24"/>
                  </a:lnTo>
                  <a:lnTo>
                    <a:pt x="83" y="20"/>
                  </a:lnTo>
                  <a:lnTo>
                    <a:pt x="80" y="18"/>
                  </a:lnTo>
                  <a:lnTo>
                    <a:pt x="80" y="15"/>
                  </a:lnTo>
                  <a:lnTo>
                    <a:pt x="83" y="13"/>
                  </a:lnTo>
                  <a:lnTo>
                    <a:pt x="85" y="11"/>
                  </a:lnTo>
                  <a:lnTo>
                    <a:pt x="87" y="9"/>
                  </a:lnTo>
                  <a:lnTo>
                    <a:pt x="92" y="9"/>
                  </a:lnTo>
                  <a:lnTo>
                    <a:pt x="71" y="4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15" y="11"/>
                  </a:lnTo>
                  <a:lnTo>
                    <a:pt x="11" y="22"/>
                  </a:lnTo>
                  <a:lnTo>
                    <a:pt x="4" y="38"/>
                  </a:lnTo>
                  <a:lnTo>
                    <a:pt x="0" y="49"/>
                  </a:lnTo>
                  <a:lnTo>
                    <a:pt x="0" y="65"/>
                  </a:lnTo>
                  <a:lnTo>
                    <a:pt x="6" y="81"/>
                  </a:lnTo>
                  <a:lnTo>
                    <a:pt x="20" y="96"/>
                  </a:lnTo>
                  <a:lnTo>
                    <a:pt x="33" y="114"/>
                  </a:lnTo>
                  <a:lnTo>
                    <a:pt x="45" y="130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65" y="116"/>
                  </a:lnTo>
                  <a:lnTo>
                    <a:pt x="67" y="114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9" y="110"/>
                  </a:lnTo>
                  <a:lnTo>
                    <a:pt x="71" y="105"/>
                  </a:lnTo>
                  <a:lnTo>
                    <a:pt x="76" y="10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45" name="Freeform 357"/>
            <p:cNvSpPr>
              <a:spLocks/>
            </p:cNvSpPr>
            <p:nvPr/>
          </p:nvSpPr>
          <p:spPr bwMode="auto">
            <a:xfrm>
              <a:off x="4421188" y="3309937"/>
              <a:ext cx="238125" cy="288925"/>
            </a:xfrm>
            <a:custGeom>
              <a:avLst/>
              <a:gdLst>
                <a:gd name="T0" fmla="*/ 42 w 150"/>
                <a:gd name="T1" fmla="*/ 34 h 182"/>
                <a:gd name="T2" fmla="*/ 38 w 150"/>
                <a:gd name="T3" fmla="*/ 38 h 182"/>
                <a:gd name="T4" fmla="*/ 35 w 150"/>
                <a:gd name="T5" fmla="*/ 43 h 182"/>
                <a:gd name="T6" fmla="*/ 42 w 150"/>
                <a:gd name="T7" fmla="*/ 49 h 182"/>
                <a:gd name="T8" fmla="*/ 51 w 150"/>
                <a:gd name="T9" fmla="*/ 56 h 182"/>
                <a:gd name="T10" fmla="*/ 60 w 150"/>
                <a:gd name="T11" fmla="*/ 58 h 182"/>
                <a:gd name="T12" fmla="*/ 65 w 150"/>
                <a:gd name="T13" fmla="*/ 61 h 182"/>
                <a:gd name="T14" fmla="*/ 67 w 150"/>
                <a:gd name="T15" fmla="*/ 72 h 182"/>
                <a:gd name="T16" fmla="*/ 69 w 150"/>
                <a:gd name="T17" fmla="*/ 92 h 182"/>
                <a:gd name="T18" fmla="*/ 67 w 150"/>
                <a:gd name="T19" fmla="*/ 108 h 182"/>
                <a:gd name="T20" fmla="*/ 67 w 150"/>
                <a:gd name="T21" fmla="*/ 114 h 182"/>
                <a:gd name="T22" fmla="*/ 69 w 150"/>
                <a:gd name="T23" fmla="*/ 119 h 182"/>
                <a:gd name="T24" fmla="*/ 74 w 150"/>
                <a:gd name="T25" fmla="*/ 121 h 182"/>
                <a:gd name="T26" fmla="*/ 71 w 150"/>
                <a:gd name="T27" fmla="*/ 121 h 182"/>
                <a:gd name="T28" fmla="*/ 60 w 150"/>
                <a:gd name="T29" fmla="*/ 123 h 182"/>
                <a:gd name="T30" fmla="*/ 49 w 150"/>
                <a:gd name="T31" fmla="*/ 123 h 182"/>
                <a:gd name="T32" fmla="*/ 44 w 150"/>
                <a:gd name="T33" fmla="*/ 119 h 182"/>
                <a:gd name="T34" fmla="*/ 42 w 150"/>
                <a:gd name="T35" fmla="*/ 117 h 182"/>
                <a:gd name="T36" fmla="*/ 40 w 150"/>
                <a:gd name="T37" fmla="*/ 117 h 182"/>
                <a:gd name="T38" fmla="*/ 35 w 150"/>
                <a:gd name="T39" fmla="*/ 121 h 182"/>
                <a:gd name="T40" fmla="*/ 26 w 150"/>
                <a:gd name="T41" fmla="*/ 130 h 182"/>
                <a:gd name="T42" fmla="*/ 22 w 150"/>
                <a:gd name="T43" fmla="*/ 137 h 182"/>
                <a:gd name="T44" fmla="*/ 22 w 150"/>
                <a:gd name="T45" fmla="*/ 137 h 182"/>
                <a:gd name="T46" fmla="*/ 22 w 150"/>
                <a:gd name="T47" fmla="*/ 137 h 182"/>
                <a:gd name="T48" fmla="*/ 22 w 150"/>
                <a:gd name="T49" fmla="*/ 139 h 182"/>
                <a:gd name="T50" fmla="*/ 15 w 150"/>
                <a:gd name="T51" fmla="*/ 144 h 182"/>
                <a:gd name="T52" fmla="*/ 0 w 150"/>
                <a:gd name="T53" fmla="*/ 155 h 182"/>
                <a:gd name="T54" fmla="*/ 9 w 150"/>
                <a:gd name="T55" fmla="*/ 166 h 182"/>
                <a:gd name="T56" fmla="*/ 17 w 150"/>
                <a:gd name="T57" fmla="*/ 182 h 182"/>
                <a:gd name="T58" fmla="*/ 22 w 150"/>
                <a:gd name="T59" fmla="*/ 173 h 182"/>
                <a:gd name="T60" fmla="*/ 35 w 150"/>
                <a:gd name="T61" fmla="*/ 166 h 182"/>
                <a:gd name="T62" fmla="*/ 47 w 150"/>
                <a:gd name="T63" fmla="*/ 166 h 182"/>
                <a:gd name="T64" fmla="*/ 67 w 150"/>
                <a:gd name="T65" fmla="*/ 157 h 182"/>
                <a:gd name="T66" fmla="*/ 91 w 150"/>
                <a:gd name="T67" fmla="*/ 150 h 182"/>
                <a:gd name="T68" fmla="*/ 105 w 150"/>
                <a:gd name="T69" fmla="*/ 139 h 182"/>
                <a:gd name="T70" fmla="*/ 116 w 150"/>
                <a:gd name="T71" fmla="*/ 103 h 182"/>
                <a:gd name="T72" fmla="*/ 121 w 150"/>
                <a:gd name="T73" fmla="*/ 85 h 182"/>
                <a:gd name="T74" fmla="*/ 130 w 150"/>
                <a:gd name="T75" fmla="*/ 67 h 182"/>
                <a:gd name="T76" fmla="*/ 143 w 150"/>
                <a:gd name="T77" fmla="*/ 49 h 182"/>
                <a:gd name="T78" fmla="*/ 150 w 150"/>
                <a:gd name="T79" fmla="*/ 29 h 182"/>
                <a:gd name="T80" fmla="*/ 150 w 150"/>
                <a:gd name="T81" fmla="*/ 9 h 182"/>
                <a:gd name="T82" fmla="*/ 143 w 150"/>
                <a:gd name="T83" fmla="*/ 2 h 182"/>
                <a:gd name="T84" fmla="*/ 118 w 150"/>
                <a:gd name="T85" fmla="*/ 7 h 182"/>
                <a:gd name="T86" fmla="*/ 94 w 150"/>
                <a:gd name="T87" fmla="*/ 11 h 182"/>
                <a:gd name="T88" fmla="*/ 98 w 150"/>
                <a:gd name="T89" fmla="*/ 25 h 182"/>
                <a:gd name="T90" fmla="*/ 103 w 150"/>
                <a:gd name="T91" fmla="*/ 34 h 182"/>
                <a:gd name="T92" fmla="*/ 100 w 150"/>
                <a:gd name="T93" fmla="*/ 40 h 182"/>
                <a:gd name="T94" fmla="*/ 87 w 150"/>
                <a:gd name="T95" fmla="*/ 43 h 182"/>
                <a:gd name="T96" fmla="*/ 62 w 150"/>
                <a:gd name="T97" fmla="*/ 32 h 182"/>
                <a:gd name="T98" fmla="*/ 47 w 150"/>
                <a:gd name="T99" fmla="*/ 3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182">
                  <a:moveTo>
                    <a:pt x="47" y="34"/>
                  </a:moveTo>
                  <a:lnTo>
                    <a:pt x="42" y="34"/>
                  </a:lnTo>
                  <a:lnTo>
                    <a:pt x="40" y="36"/>
                  </a:lnTo>
                  <a:lnTo>
                    <a:pt x="38" y="38"/>
                  </a:lnTo>
                  <a:lnTo>
                    <a:pt x="35" y="40"/>
                  </a:lnTo>
                  <a:lnTo>
                    <a:pt x="35" y="43"/>
                  </a:lnTo>
                  <a:lnTo>
                    <a:pt x="38" y="45"/>
                  </a:lnTo>
                  <a:lnTo>
                    <a:pt x="42" y="49"/>
                  </a:lnTo>
                  <a:lnTo>
                    <a:pt x="47" y="54"/>
                  </a:lnTo>
                  <a:lnTo>
                    <a:pt x="51" y="56"/>
                  </a:lnTo>
                  <a:lnTo>
                    <a:pt x="56" y="58"/>
                  </a:lnTo>
                  <a:lnTo>
                    <a:pt x="60" y="58"/>
                  </a:lnTo>
                  <a:lnTo>
                    <a:pt x="62" y="58"/>
                  </a:lnTo>
                  <a:lnTo>
                    <a:pt x="65" y="61"/>
                  </a:lnTo>
                  <a:lnTo>
                    <a:pt x="67" y="65"/>
                  </a:lnTo>
                  <a:lnTo>
                    <a:pt x="67" y="72"/>
                  </a:lnTo>
                  <a:lnTo>
                    <a:pt x="69" y="85"/>
                  </a:lnTo>
                  <a:lnTo>
                    <a:pt x="69" y="92"/>
                  </a:lnTo>
                  <a:lnTo>
                    <a:pt x="71" y="99"/>
                  </a:lnTo>
                  <a:lnTo>
                    <a:pt x="67" y="108"/>
                  </a:lnTo>
                  <a:lnTo>
                    <a:pt x="67" y="112"/>
                  </a:lnTo>
                  <a:lnTo>
                    <a:pt x="67" y="114"/>
                  </a:lnTo>
                  <a:lnTo>
                    <a:pt x="67" y="117"/>
                  </a:lnTo>
                  <a:lnTo>
                    <a:pt x="69" y="119"/>
                  </a:lnTo>
                  <a:lnTo>
                    <a:pt x="71" y="119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1" y="121"/>
                  </a:lnTo>
                  <a:lnTo>
                    <a:pt x="67" y="121"/>
                  </a:lnTo>
                  <a:lnTo>
                    <a:pt x="60" y="123"/>
                  </a:lnTo>
                  <a:lnTo>
                    <a:pt x="53" y="123"/>
                  </a:lnTo>
                  <a:lnTo>
                    <a:pt x="49" y="123"/>
                  </a:lnTo>
                  <a:lnTo>
                    <a:pt x="44" y="121"/>
                  </a:lnTo>
                  <a:lnTo>
                    <a:pt x="44" y="119"/>
                  </a:lnTo>
                  <a:lnTo>
                    <a:pt x="42" y="119"/>
                  </a:lnTo>
                  <a:lnTo>
                    <a:pt x="42" y="117"/>
                  </a:lnTo>
                  <a:lnTo>
                    <a:pt x="42" y="117"/>
                  </a:lnTo>
                  <a:lnTo>
                    <a:pt x="40" y="117"/>
                  </a:lnTo>
                  <a:lnTo>
                    <a:pt x="40" y="119"/>
                  </a:lnTo>
                  <a:lnTo>
                    <a:pt x="35" y="121"/>
                  </a:lnTo>
                  <a:lnTo>
                    <a:pt x="31" y="126"/>
                  </a:lnTo>
                  <a:lnTo>
                    <a:pt x="26" y="130"/>
                  </a:lnTo>
                  <a:lnTo>
                    <a:pt x="24" y="135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9"/>
                  </a:lnTo>
                  <a:lnTo>
                    <a:pt x="20" y="141"/>
                  </a:lnTo>
                  <a:lnTo>
                    <a:pt x="15" y="144"/>
                  </a:lnTo>
                  <a:lnTo>
                    <a:pt x="9" y="148"/>
                  </a:lnTo>
                  <a:lnTo>
                    <a:pt x="0" y="155"/>
                  </a:lnTo>
                  <a:lnTo>
                    <a:pt x="4" y="162"/>
                  </a:lnTo>
                  <a:lnTo>
                    <a:pt x="9" y="166"/>
                  </a:lnTo>
                  <a:lnTo>
                    <a:pt x="11" y="173"/>
                  </a:lnTo>
                  <a:lnTo>
                    <a:pt x="17" y="182"/>
                  </a:lnTo>
                  <a:lnTo>
                    <a:pt x="20" y="177"/>
                  </a:lnTo>
                  <a:lnTo>
                    <a:pt x="22" y="173"/>
                  </a:lnTo>
                  <a:lnTo>
                    <a:pt x="26" y="168"/>
                  </a:lnTo>
                  <a:lnTo>
                    <a:pt x="35" y="166"/>
                  </a:lnTo>
                  <a:lnTo>
                    <a:pt x="40" y="166"/>
                  </a:lnTo>
                  <a:lnTo>
                    <a:pt x="47" y="166"/>
                  </a:lnTo>
                  <a:lnTo>
                    <a:pt x="53" y="164"/>
                  </a:lnTo>
                  <a:lnTo>
                    <a:pt x="67" y="157"/>
                  </a:lnTo>
                  <a:lnTo>
                    <a:pt x="80" y="153"/>
                  </a:lnTo>
                  <a:lnTo>
                    <a:pt x="91" y="150"/>
                  </a:lnTo>
                  <a:lnTo>
                    <a:pt x="98" y="146"/>
                  </a:lnTo>
                  <a:lnTo>
                    <a:pt x="105" y="139"/>
                  </a:lnTo>
                  <a:lnTo>
                    <a:pt x="112" y="123"/>
                  </a:lnTo>
                  <a:lnTo>
                    <a:pt x="116" y="103"/>
                  </a:lnTo>
                  <a:lnTo>
                    <a:pt x="118" y="92"/>
                  </a:lnTo>
                  <a:lnTo>
                    <a:pt x="121" y="85"/>
                  </a:lnTo>
                  <a:lnTo>
                    <a:pt x="123" y="79"/>
                  </a:lnTo>
                  <a:lnTo>
                    <a:pt x="130" y="67"/>
                  </a:lnTo>
                  <a:lnTo>
                    <a:pt x="139" y="56"/>
                  </a:lnTo>
                  <a:lnTo>
                    <a:pt x="143" y="49"/>
                  </a:lnTo>
                  <a:lnTo>
                    <a:pt x="148" y="43"/>
                  </a:lnTo>
                  <a:lnTo>
                    <a:pt x="150" y="29"/>
                  </a:lnTo>
                  <a:lnTo>
                    <a:pt x="150" y="20"/>
                  </a:lnTo>
                  <a:lnTo>
                    <a:pt x="150" y="9"/>
                  </a:lnTo>
                  <a:lnTo>
                    <a:pt x="148" y="0"/>
                  </a:lnTo>
                  <a:lnTo>
                    <a:pt x="143" y="2"/>
                  </a:lnTo>
                  <a:lnTo>
                    <a:pt x="132" y="7"/>
                  </a:lnTo>
                  <a:lnTo>
                    <a:pt x="118" y="7"/>
                  </a:lnTo>
                  <a:lnTo>
                    <a:pt x="103" y="9"/>
                  </a:lnTo>
                  <a:lnTo>
                    <a:pt x="94" y="11"/>
                  </a:lnTo>
                  <a:lnTo>
                    <a:pt x="96" y="18"/>
                  </a:lnTo>
                  <a:lnTo>
                    <a:pt x="98" y="25"/>
                  </a:lnTo>
                  <a:lnTo>
                    <a:pt x="100" y="29"/>
                  </a:lnTo>
                  <a:lnTo>
                    <a:pt x="103" y="34"/>
                  </a:lnTo>
                  <a:lnTo>
                    <a:pt x="103" y="38"/>
                  </a:lnTo>
                  <a:lnTo>
                    <a:pt x="100" y="40"/>
                  </a:lnTo>
                  <a:lnTo>
                    <a:pt x="96" y="43"/>
                  </a:lnTo>
                  <a:lnTo>
                    <a:pt x="87" y="43"/>
                  </a:lnTo>
                  <a:lnTo>
                    <a:pt x="74" y="38"/>
                  </a:lnTo>
                  <a:lnTo>
                    <a:pt x="62" y="32"/>
                  </a:lnTo>
                  <a:lnTo>
                    <a:pt x="53" y="32"/>
                  </a:lnTo>
                  <a:lnTo>
                    <a:pt x="47" y="3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46" name="Freeform 358"/>
            <p:cNvSpPr>
              <a:spLocks/>
            </p:cNvSpPr>
            <p:nvPr/>
          </p:nvSpPr>
          <p:spPr bwMode="auto">
            <a:xfrm>
              <a:off x="4421188" y="3309937"/>
              <a:ext cx="238125" cy="288925"/>
            </a:xfrm>
            <a:custGeom>
              <a:avLst/>
              <a:gdLst>
                <a:gd name="T0" fmla="*/ 42 w 150"/>
                <a:gd name="T1" fmla="*/ 34 h 182"/>
                <a:gd name="T2" fmla="*/ 38 w 150"/>
                <a:gd name="T3" fmla="*/ 38 h 182"/>
                <a:gd name="T4" fmla="*/ 35 w 150"/>
                <a:gd name="T5" fmla="*/ 43 h 182"/>
                <a:gd name="T6" fmla="*/ 42 w 150"/>
                <a:gd name="T7" fmla="*/ 49 h 182"/>
                <a:gd name="T8" fmla="*/ 51 w 150"/>
                <a:gd name="T9" fmla="*/ 56 h 182"/>
                <a:gd name="T10" fmla="*/ 60 w 150"/>
                <a:gd name="T11" fmla="*/ 58 h 182"/>
                <a:gd name="T12" fmla="*/ 65 w 150"/>
                <a:gd name="T13" fmla="*/ 61 h 182"/>
                <a:gd name="T14" fmla="*/ 67 w 150"/>
                <a:gd name="T15" fmla="*/ 72 h 182"/>
                <a:gd name="T16" fmla="*/ 69 w 150"/>
                <a:gd name="T17" fmla="*/ 92 h 182"/>
                <a:gd name="T18" fmla="*/ 67 w 150"/>
                <a:gd name="T19" fmla="*/ 108 h 182"/>
                <a:gd name="T20" fmla="*/ 67 w 150"/>
                <a:gd name="T21" fmla="*/ 114 h 182"/>
                <a:gd name="T22" fmla="*/ 69 w 150"/>
                <a:gd name="T23" fmla="*/ 119 h 182"/>
                <a:gd name="T24" fmla="*/ 74 w 150"/>
                <a:gd name="T25" fmla="*/ 121 h 182"/>
                <a:gd name="T26" fmla="*/ 71 w 150"/>
                <a:gd name="T27" fmla="*/ 121 h 182"/>
                <a:gd name="T28" fmla="*/ 60 w 150"/>
                <a:gd name="T29" fmla="*/ 123 h 182"/>
                <a:gd name="T30" fmla="*/ 49 w 150"/>
                <a:gd name="T31" fmla="*/ 123 h 182"/>
                <a:gd name="T32" fmla="*/ 44 w 150"/>
                <a:gd name="T33" fmla="*/ 119 h 182"/>
                <a:gd name="T34" fmla="*/ 42 w 150"/>
                <a:gd name="T35" fmla="*/ 117 h 182"/>
                <a:gd name="T36" fmla="*/ 40 w 150"/>
                <a:gd name="T37" fmla="*/ 117 h 182"/>
                <a:gd name="T38" fmla="*/ 35 w 150"/>
                <a:gd name="T39" fmla="*/ 121 h 182"/>
                <a:gd name="T40" fmla="*/ 26 w 150"/>
                <a:gd name="T41" fmla="*/ 130 h 182"/>
                <a:gd name="T42" fmla="*/ 22 w 150"/>
                <a:gd name="T43" fmla="*/ 137 h 182"/>
                <a:gd name="T44" fmla="*/ 22 w 150"/>
                <a:gd name="T45" fmla="*/ 137 h 182"/>
                <a:gd name="T46" fmla="*/ 22 w 150"/>
                <a:gd name="T47" fmla="*/ 137 h 182"/>
                <a:gd name="T48" fmla="*/ 22 w 150"/>
                <a:gd name="T49" fmla="*/ 139 h 182"/>
                <a:gd name="T50" fmla="*/ 15 w 150"/>
                <a:gd name="T51" fmla="*/ 144 h 182"/>
                <a:gd name="T52" fmla="*/ 0 w 150"/>
                <a:gd name="T53" fmla="*/ 155 h 182"/>
                <a:gd name="T54" fmla="*/ 9 w 150"/>
                <a:gd name="T55" fmla="*/ 166 h 182"/>
                <a:gd name="T56" fmla="*/ 17 w 150"/>
                <a:gd name="T57" fmla="*/ 182 h 182"/>
                <a:gd name="T58" fmla="*/ 22 w 150"/>
                <a:gd name="T59" fmla="*/ 173 h 182"/>
                <a:gd name="T60" fmla="*/ 35 w 150"/>
                <a:gd name="T61" fmla="*/ 166 h 182"/>
                <a:gd name="T62" fmla="*/ 47 w 150"/>
                <a:gd name="T63" fmla="*/ 166 h 182"/>
                <a:gd name="T64" fmla="*/ 67 w 150"/>
                <a:gd name="T65" fmla="*/ 157 h 182"/>
                <a:gd name="T66" fmla="*/ 91 w 150"/>
                <a:gd name="T67" fmla="*/ 150 h 182"/>
                <a:gd name="T68" fmla="*/ 105 w 150"/>
                <a:gd name="T69" fmla="*/ 139 h 182"/>
                <a:gd name="T70" fmla="*/ 116 w 150"/>
                <a:gd name="T71" fmla="*/ 103 h 182"/>
                <a:gd name="T72" fmla="*/ 121 w 150"/>
                <a:gd name="T73" fmla="*/ 85 h 182"/>
                <a:gd name="T74" fmla="*/ 130 w 150"/>
                <a:gd name="T75" fmla="*/ 67 h 182"/>
                <a:gd name="T76" fmla="*/ 143 w 150"/>
                <a:gd name="T77" fmla="*/ 49 h 182"/>
                <a:gd name="T78" fmla="*/ 150 w 150"/>
                <a:gd name="T79" fmla="*/ 29 h 182"/>
                <a:gd name="T80" fmla="*/ 150 w 150"/>
                <a:gd name="T81" fmla="*/ 9 h 182"/>
                <a:gd name="T82" fmla="*/ 143 w 150"/>
                <a:gd name="T83" fmla="*/ 2 h 182"/>
                <a:gd name="T84" fmla="*/ 118 w 150"/>
                <a:gd name="T85" fmla="*/ 7 h 182"/>
                <a:gd name="T86" fmla="*/ 94 w 150"/>
                <a:gd name="T87" fmla="*/ 11 h 182"/>
                <a:gd name="T88" fmla="*/ 98 w 150"/>
                <a:gd name="T89" fmla="*/ 25 h 182"/>
                <a:gd name="T90" fmla="*/ 103 w 150"/>
                <a:gd name="T91" fmla="*/ 34 h 182"/>
                <a:gd name="T92" fmla="*/ 100 w 150"/>
                <a:gd name="T93" fmla="*/ 40 h 182"/>
                <a:gd name="T94" fmla="*/ 87 w 150"/>
                <a:gd name="T95" fmla="*/ 43 h 182"/>
                <a:gd name="T96" fmla="*/ 62 w 150"/>
                <a:gd name="T97" fmla="*/ 32 h 182"/>
                <a:gd name="T98" fmla="*/ 47 w 150"/>
                <a:gd name="T99" fmla="*/ 3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182">
                  <a:moveTo>
                    <a:pt x="47" y="34"/>
                  </a:moveTo>
                  <a:lnTo>
                    <a:pt x="42" y="34"/>
                  </a:lnTo>
                  <a:lnTo>
                    <a:pt x="40" y="36"/>
                  </a:lnTo>
                  <a:lnTo>
                    <a:pt x="38" y="38"/>
                  </a:lnTo>
                  <a:lnTo>
                    <a:pt x="35" y="40"/>
                  </a:lnTo>
                  <a:lnTo>
                    <a:pt x="35" y="43"/>
                  </a:lnTo>
                  <a:lnTo>
                    <a:pt x="38" y="45"/>
                  </a:lnTo>
                  <a:lnTo>
                    <a:pt x="42" y="49"/>
                  </a:lnTo>
                  <a:lnTo>
                    <a:pt x="47" y="54"/>
                  </a:lnTo>
                  <a:lnTo>
                    <a:pt x="51" y="56"/>
                  </a:lnTo>
                  <a:lnTo>
                    <a:pt x="56" y="58"/>
                  </a:lnTo>
                  <a:lnTo>
                    <a:pt x="60" y="58"/>
                  </a:lnTo>
                  <a:lnTo>
                    <a:pt x="62" y="58"/>
                  </a:lnTo>
                  <a:lnTo>
                    <a:pt x="65" y="61"/>
                  </a:lnTo>
                  <a:lnTo>
                    <a:pt x="67" y="65"/>
                  </a:lnTo>
                  <a:lnTo>
                    <a:pt x="67" y="72"/>
                  </a:lnTo>
                  <a:lnTo>
                    <a:pt x="69" y="85"/>
                  </a:lnTo>
                  <a:lnTo>
                    <a:pt x="69" y="92"/>
                  </a:lnTo>
                  <a:lnTo>
                    <a:pt x="71" y="99"/>
                  </a:lnTo>
                  <a:lnTo>
                    <a:pt x="67" y="108"/>
                  </a:lnTo>
                  <a:lnTo>
                    <a:pt x="67" y="112"/>
                  </a:lnTo>
                  <a:lnTo>
                    <a:pt x="67" y="114"/>
                  </a:lnTo>
                  <a:lnTo>
                    <a:pt x="67" y="117"/>
                  </a:lnTo>
                  <a:lnTo>
                    <a:pt x="69" y="119"/>
                  </a:lnTo>
                  <a:lnTo>
                    <a:pt x="71" y="119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1" y="121"/>
                  </a:lnTo>
                  <a:lnTo>
                    <a:pt x="67" y="121"/>
                  </a:lnTo>
                  <a:lnTo>
                    <a:pt x="60" y="123"/>
                  </a:lnTo>
                  <a:lnTo>
                    <a:pt x="53" y="123"/>
                  </a:lnTo>
                  <a:lnTo>
                    <a:pt x="49" y="123"/>
                  </a:lnTo>
                  <a:lnTo>
                    <a:pt x="44" y="121"/>
                  </a:lnTo>
                  <a:lnTo>
                    <a:pt x="44" y="119"/>
                  </a:lnTo>
                  <a:lnTo>
                    <a:pt x="42" y="119"/>
                  </a:lnTo>
                  <a:lnTo>
                    <a:pt x="42" y="117"/>
                  </a:lnTo>
                  <a:lnTo>
                    <a:pt x="42" y="117"/>
                  </a:lnTo>
                  <a:lnTo>
                    <a:pt x="40" y="117"/>
                  </a:lnTo>
                  <a:lnTo>
                    <a:pt x="40" y="119"/>
                  </a:lnTo>
                  <a:lnTo>
                    <a:pt x="35" y="121"/>
                  </a:lnTo>
                  <a:lnTo>
                    <a:pt x="31" y="126"/>
                  </a:lnTo>
                  <a:lnTo>
                    <a:pt x="26" y="130"/>
                  </a:lnTo>
                  <a:lnTo>
                    <a:pt x="24" y="135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9"/>
                  </a:lnTo>
                  <a:lnTo>
                    <a:pt x="20" y="141"/>
                  </a:lnTo>
                  <a:lnTo>
                    <a:pt x="15" y="144"/>
                  </a:lnTo>
                  <a:lnTo>
                    <a:pt x="9" y="148"/>
                  </a:lnTo>
                  <a:lnTo>
                    <a:pt x="0" y="155"/>
                  </a:lnTo>
                  <a:lnTo>
                    <a:pt x="4" y="162"/>
                  </a:lnTo>
                  <a:lnTo>
                    <a:pt x="9" y="166"/>
                  </a:lnTo>
                  <a:lnTo>
                    <a:pt x="11" y="173"/>
                  </a:lnTo>
                  <a:lnTo>
                    <a:pt x="17" y="182"/>
                  </a:lnTo>
                  <a:lnTo>
                    <a:pt x="20" y="177"/>
                  </a:lnTo>
                  <a:lnTo>
                    <a:pt x="22" y="173"/>
                  </a:lnTo>
                  <a:lnTo>
                    <a:pt x="26" y="168"/>
                  </a:lnTo>
                  <a:lnTo>
                    <a:pt x="35" y="166"/>
                  </a:lnTo>
                  <a:lnTo>
                    <a:pt x="40" y="166"/>
                  </a:lnTo>
                  <a:lnTo>
                    <a:pt x="47" y="166"/>
                  </a:lnTo>
                  <a:lnTo>
                    <a:pt x="53" y="164"/>
                  </a:lnTo>
                  <a:lnTo>
                    <a:pt x="67" y="157"/>
                  </a:lnTo>
                  <a:lnTo>
                    <a:pt x="80" y="153"/>
                  </a:lnTo>
                  <a:lnTo>
                    <a:pt x="91" y="150"/>
                  </a:lnTo>
                  <a:lnTo>
                    <a:pt x="98" y="146"/>
                  </a:lnTo>
                  <a:lnTo>
                    <a:pt x="105" y="139"/>
                  </a:lnTo>
                  <a:lnTo>
                    <a:pt x="112" y="123"/>
                  </a:lnTo>
                  <a:lnTo>
                    <a:pt x="116" y="103"/>
                  </a:lnTo>
                  <a:lnTo>
                    <a:pt x="118" y="92"/>
                  </a:lnTo>
                  <a:lnTo>
                    <a:pt x="121" y="85"/>
                  </a:lnTo>
                  <a:lnTo>
                    <a:pt x="123" y="79"/>
                  </a:lnTo>
                  <a:lnTo>
                    <a:pt x="130" y="67"/>
                  </a:lnTo>
                  <a:lnTo>
                    <a:pt x="139" y="56"/>
                  </a:lnTo>
                  <a:lnTo>
                    <a:pt x="143" y="49"/>
                  </a:lnTo>
                  <a:lnTo>
                    <a:pt x="148" y="43"/>
                  </a:lnTo>
                  <a:lnTo>
                    <a:pt x="150" y="29"/>
                  </a:lnTo>
                  <a:lnTo>
                    <a:pt x="150" y="20"/>
                  </a:lnTo>
                  <a:lnTo>
                    <a:pt x="150" y="9"/>
                  </a:lnTo>
                  <a:lnTo>
                    <a:pt x="148" y="0"/>
                  </a:lnTo>
                  <a:lnTo>
                    <a:pt x="143" y="2"/>
                  </a:lnTo>
                  <a:lnTo>
                    <a:pt x="132" y="7"/>
                  </a:lnTo>
                  <a:lnTo>
                    <a:pt x="118" y="7"/>
                  </a:lnTo>
                  <a:lnTo>
                    <a:pt x="103" y="9"/>
                  </a:lnTo>
                  <a:lnTo>
                    <a:pt x="94" y="11"/>
                  </a:lnTo>
                  <a:lnTo>
                    <a:pt x="96" y="18"/>
                  </a:lnTo>
                  <a:lnTo>
                    <a:pt x="98" y="25"/>
                  </a:lnTo>
                  <a:lnTo>
                    <a:pt x="100" y="29"/>
                  </a:lnTo>
                  <a:lnTo>
                    <a:pt x="103" y="34"/>
                  </a:lnTo>
                  <a:lnTo>
                    <a:pt x="103" y="38"/>
                  </a:lnTo>
                  <a:lnTo>
                    <a:pt x="100" y="40"/>
                  </a:lnTo>
                  <a:lnTo>
                    <a:pt x="96" y="43"/>
                  </a:lnTo>
                  <a:lnTo>
                    <a:pt x="87" y="43"/>
                  </a:lnTo>
                  <a:lnTo>
                    <a:pt x="74" y="38"/>
                  </a:lnTo>
                  <a:lnTo>
                    <a:pt x="62" y="32"/>
                  </a:lnTo>
                  <a:lnTo>
                    <a:pt x="53" y="32"/>
                  </a:lnTo>
                  <a:lnTo>
                    <a:pt x="47" y="3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47" name="Freeform 359"/>
            <p:cNvSpPr>
              <a:spLocks/>
            </p:cNvSpPr>
            <p:nvPr/>
          </p:nvSpPr>
          <p:spPr bwMode="auto">
            <a:xfrm>
              <a:off x="3630613" y="2217737"/>
              <a:ext cx="390525" cy="309563"/>
            </a:xfrm>
            <a:custGeom>
              <a:avLst/>
              <a:gdLst>
                <a:gd name="T0" fmla="*/ 94 w 246"/>
                <a:gd name="T1" fmla="*/ 190 h 195"/>
                <a:gd name="T2" fmla="*/ 96 w 246"/>
                <a:gd name="T3" fmla="*/ 182 h 195"/>
                <a:gd name="T4" fmla="*/ 105 w 246"/>
                <a:gd name="T5" fmla="*/ 166 h 195"/>
                <a:gd name="T6" fmla="*/ 121 w 246"/>
                <a:gd name="T7" fmla="*/ 150 h 195"/>
                <a:gd name="T8" fmla="*/ 150 w 246"/>
                <a:gd name="T9" fmla="*/ 141 h 195"/>
                <a:gd name="T10" fmla="*/ 163 w 246"/>
                <a:gd name="T11" fmla="*/ 134 h 195"/>
                <a:gd name="T12" fmla="*/ 170 w 246"/>
                <a:gd name="T13" fmla="*/ 132 h 195"/>
                <a:gd name="T14" fmla="*/ 170 w 246"/>
                <a:gd name="T15" fmla="*/ 130 h 195"/>
                <a:gd name="T16" fmla="*/ 172 w 246"/>
                <a:gd name="T17" fmla="*/ 130 h 195"/>
                <a:gd name="T18" fmla="*/ 179 w 246"/>
                <a:gd name="T19" fmla="*/ 128 h 195"/>
                <a:gd name="T20" fmla="*/ 186 w 246"/>
                <a:gd name="T21" fmla="*/ 123 h 195"/>
                <a:gd name="T22" fmla="*/ 193 w 246"/>
                <a:gd name="T23" fmla="*/ 119 h 195"/>
                <a:gd name="T24" fmla="*/ 197 w 246"/>
                <a:gd name="T25" fmla="*/ 112 h 195"/>
                <a:gd name="T26" fmla="*/ 206 w 246"/>
                <a:gd name="T27" fmla="*/ 103 h 195"/>
                <a:gd name="T28" fmla="*/ 211 w 246"/>
                <a:gd name="T29" fmla="*/ 99 h 195"/>
                <a:gd name="T30" fmla="*/ 215 w 246"/>
                <a:gd name="T31" fmla="*/ 96 h 195"/>
                <a:gd name="T32" fmla="*/ 222 w 246"/>
                <a:gd name="T33" fmla="*/ 94 h 195"/>
                <a:gd name="T34" fmla="*/ 237 w 246"/>
                <a:gd name="T35" fmla="*/ 92 h 195"/>
                <a:gd name="T36" fmla="*/ 246 w 246"/>
                <a:gd name="T37" fmla="*/ 90 h 195"/>
                <a:gd name="T38" fmla="*/ 246 w 246"/>
                <a:gd name="T39" fmla="*/ 85 h 195"/>
                <a:gd name="T40" fmla="*/ 246 w 246"/>
                <a:gd name="T41" fmla="*/ 83 h 195"/>
                <a:gd name="T42" fmla="*/ 244 w 246"/>
                <a:gd name="T43" fmla="*/ 78 h 195"/>
                <a:gd name="T44" fmla="*/ 237 w 246"/>
                <a:gd name="T45" fmla="*/ 54 h 195"/>
                <a:gd name="T46" fmla="*/ 235 w 246"/>
                <a:gd name="T47" fmla="*/ 40 h 195"/>
                <a:gd name="T48" fmla="*/ 235 w 246"/>
                <a:gd name="T49" fmla="*/ 25 h 195"/>
                <a:gd name="T50" fmla="*/ 222 w 246"/>
                <a:gd name="T51" fmla="*/ 22 h 195"/>
                <a:gd name="T52" fmla="*/ 193 w 246"/>
                <a:gd name="T53" fmla="*/ 18 h 195"/>
                <a:gd name="T54" fmla="*/ 175 w 246"/>
                <a:gd name="T55" fmla="*/ 11 h 195"/>
                <a:gd name="T56" fmla="*/ 172 w 246"/>
                <a:gd name="T57" fmla="*/ 7 h 195"/>
                <a:gd name="T58" fmla="*/ 172 w 246"/>
                <a:gd name="T59" fmla="*/ 2 h 195"/>
                <a:gd name="T60" fmla="*/ 172 w 246"/>
                <a:gd name="T61" fmla="*/ 0 h 195"/>
                <a:gd name="T62" fmla="*/ 168 w 246"/>
                <a:gd name="T63" fmla="*/ 2 h 195"/>
                <a:gd name="T64" fmla="*/ 159 w 246"/>
                <a:gd name="T65" fmla="*/ 7 h 195"/>
                <a:gd name="T66" fmla="*/ 152 w 246"/>
                <a:gd name="T67" fmla="*/ 9 h 195"/>
                <a:gd name="T68" fmla="*/ 148 w 246"/>
                <a:gd name="T69" fmla="*/ 11 h 195"/>
                <a:gd name="T70" fmla="*/ 143 w 246"/>
                <a:gd name="T71" fmla="*/ 18 h 195"/>
                <a:gd name="T72" fmla="*/ 137 w 246"/>
                <a:gd name="T73" fmla="*/ 29 h 195"/>
                <a:gd name="T74" fmla="*/ 130 w 246"/>
                <a:gd name="T75" fmla="*/ 43 h 195"/>
                <a:gd name="T76" fmla="*/ 125 w 246"/>
                <a:gd name="T77" fmla="*/ 52 h 195"/>
                <a:gd name="T78" fmla="*/ 121 w 246"/>
                <a:gd name="T79" fmla="*/ 56 h 195"/>
                <a:gd name="T80" fmla="*/ 112 w 246"/>
                <a:gd name="T81" fmla="*/ 60 h 195"/>
                <a:gd name="T82" fmla="*/ 103 w 246"/>
                <a:gd name="T83" fmla="*/ 65 h 195"/>
                <a:gd name="T84" fmla="*/ 96 w 246"/>
                <a:gd name="T85" fmla="*/ 67 h 195"/>
                <a:gd name="T86" fmla="*/ 89 w 246"/>
                <a:gd name="T87" fmla="*/ 72 h 195"/>
                <a:gd name="T88" fmla="*/ 83 w 246"/>
                <a:gd name="T89" fmla="*/ 85 h 195"/>
                <a:gd name="T90" fmla="*/ 71 w 246"/>
                <a:gd name="T91" fmla="*/ 112 h 195"/>
                <a:gd name="T92" fmla="*/ 71 w 246"/>
                <a:gd name="T93" fmla="*/ 123 h 195"/>
                <a:gd name="T94" fmla="*/ 76 w 246"/>
                <a:gd name="T95" fmla="*/ 134 h 195"/>
                <a:gd name="T96" fmla="*/ 78 w 246"/>
                <a:gd name="T97" fmla="*/ 141 h 195"/>
                <a:gd name="T98" fmla="*/ 78 w 246"/>
                <a:gd name="T99" fmla="*/ 143 h 195"/>
                <a:gd name="T100" fmla="*/ 74 w 246"/>
                <a:gd name="T101" fmla="*/ 148 h 195"/>
                <a:gd name="T102" fmla="*/ 60 w 246"/>
                <a:gd name="T103" fmla="*/ 157 h 195"/>
                <a:gd name="T104" fmla="*/ 38 w 246"/>
                <a:gd name="T105" fmla="*/ 173 h 195"/>
                <a:gd name="T106" fmla="*/ 15 w 246"/>
                <a:gd name="T107" fmla="*/ 182 h 195"/>
                <a:gd name="T108" fmla="*/ 0 w 246"/>
                <a:gd name="T109" fmla="*/ 195 h 195"/>
                <a:gd name="T110" fmla="*/ 96 w 246"/>
                <a:gd name="T111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6" h="195">
                  <a:moveTo>
                    <a:pt x="96" y="195"/>
                  </a:moveTo>
                  <a:lnTo>
                    <a:pt x="94" y="190"/>
                  </a:lnTo>
                  <a:lnTo>
                    <a:pt x="94" y="186"/>
                  </a:lnTo>
                  <a:lnTo>
                    <a:pt x="96" y="182"/>
                  </a:lnTo>
                  <a:lnTo>
                    <a:pt x="101" y="173"/>
                  </a:lnTo>
                  <a:lnTo>
                    <a:pt x="105" y="166"/>
                  </a:lnTo>
                  <a:lnTo>
                    <a:pt x="112" y="155"/>
                  </a:lnTo>
                  <a:lnTo>
                    <a:pt x="121" y="150"/>
                  </a:lnTo>
                  <a:lnTo>
                    <a:pt x="132" y="148"/>
                  </a:lnTo>
                  <a:lnTo>
                    <a:pt x="150" y="141"/>
                  </a:lnTo>
                  <a:lnTo>
                    <a:pt x="159" y="137"/>
                  </a:lnTo>
                  <a:lnTo>
                    <a:pt x="163" y="134"/>
                  </a:lnTo>
                  <a:lnTo>
                    <a:pt x="168" y="132"/>
                  </a:lnTo>
                  <a:lnTo>
                    <a:pt x="170" y="132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72" y="130"/>
                  </a:lnTo>
                  <a:lnTo>
                    <a:pt x="172" y="130"/>
                  </a:lnTo>
                  <a:lnTo>
                    <a:pt x="175" y="128"/>
                  </a:lnTo>
                  <a:lnTo>
                    <a:pt x="179" y="128"/>
                  </a:lnTo>
                  <a:lnTo>
                    <a:pt x="184" y="125"/>
                  </a:lnTo>
                  <a:lnTo>
                    <a:pt x="186" y="123"/>
                  </a:lnTo>
                  <a:lnTo>
                    <a:pt x="188" y="121"/>
                  </a:lnTo>
                  <a:lnTo>
                    <a:pt x="193" y="119"/>
                  </a:lnTo>
                  <a:lnTo>
                    <a:pt x="195" y="117"/>
                  </a:lnTo>
                  <a:lnTo>
                    <a:pt x="197" y="112"/>
                  </a:lnTo>
                  <a:lnTo>
                    <a:pt x="202" y="108"/>
                  </a:lnTo>
                  <a:lnTo>
                    <a:pt x="206" y="103"/>
                  </a:lnTo>
                  <a:lnTo>
                    <a:pt x="208" y="101"/>
                  </a:lnTo>
                  <a:lnTo>
                    <a:pt x="211" y="99"/>
                  </a:lnTo>
                  <a:lnTo>
                    <a:pt x="213" y="96"/>
                  </a:lnTo>
                  <a:lnTo>
                    <a:pt x="215" y="96"/>
                  </a:lnTo>
                  <a:lnTo>
                    <a:pt x="217" y="96"/>
                  </a:lnTo>
                  <a:lnTo>
                    <a:pt x="222" y="94"/>
                  </a:lnTo>
                  <a:lnTo>
                    <a:pt x="231" y="94"/>
                  </a:lnTo>
                  <a:lnTo>
                    <a:pt x="237" y="92"/>
                  </a:lnTo>
                  <a:lnTo>
                    <a:pt x="242" y="92"/>
                  </a:lnTo>
                  <a:lnTo>
                    <a:pt x="246" y="90"/>
                  </a:lnTo>
                  <a:lnTo>
                    <a:pt x="246" y="87"/>
                  </a:lnTo>
                  <a:lnTo>
                    <a:pt x="246" y="85"/>
                  </a:lnTo>
                  <a:lnTo>
                    <a:pt x="246" y="85"/>
                  </a:lnTo>
                  <a:lnTo>
                    <a:pt x="246" y="83"/>
                  </a:lnTo>
                  <a:lnTo>
                    <a:pt x="246" y="83"/>
                  </a:lnTo>
                  <a:lnTo>
                    <a:pt x="244" y="78"/>
                  </a:lnTo>
                  <a:lnTo>
                    <a:pt x="240" y="67"/>
                  </a:lnTo>
                  <a:lnTo>
                    <a:pt x="237" y="54"/>
                  </a:lnTo>
                  <a:lnTo>
                    <a:pt x="235" y="45"/>
                  </a:lnTo>
                  <a:lnTo>
                    <a:pt x="235" y="40"/>
                  </a:lnTo>
                  <a:lnTo>
                    <a:pt x="235" y="34"/>
                  </a:lnTo>
                  <a:lnTo>
                    <a:pt x="235" y="25"/>
                  </a:lnTo>
                  <a:lnTo>
                    <a:pt x="231" y="25"/>
                  </a:lnTo>
                  <a:lnTo>
                    <a:pt x="222" y="22"/>
                  </a:lnTo>
                  <a:lnTo>
                    <a:pt x="204" y="20"/>
                  </a:lnTo>
                  <a:lnTo>
                    <a:pt x="193" y="18"/>
                  </a:lnTo>
                  <a:lnTo>
                    <a:pt x="184" y="16"/>
                  </a:lnTo>
                  <a:lnTo>
                    <a:pt x="175" y="11"/>
                  </a:lnTo>
                  <a:lnTo>
                    <a:pt x="172" y="9"/>
                  </a:lnTo>
                  <a:lnTo>
                    <a:pt x="172" y="7"/>
                  </a:lnTo>
                  <a:lnTo>
                    <a:pt x="172" y="4"/>
                  </a:lnTo>
                  <a:lnTo>
                    <a:pt x="172" y="2"/>
                  </a:lnTo>
                  <a:lnTo>
                    <a:pt x="172" y="0"/>
                  </a:lnTo>
                  <a:lnTo>
                    <a:pt x="172" y="0"/>
                  </a:lnTo>
                  <a:lnTo>
                    <a:pt x="170" y="0"/>
                  </a:lnTo>
                  <a:lnTo>
                    <a:pt x="168" y="2"/>
                  </a:lnTo>
                  <a:lnTo>
                    <a:pt x="163" y="4"/>
                  </a:lnTo>
                  <a:lnTo>
                    <a:pt x="159" y="7"/>
                  </a:lnTo>
                  <a:lnTo>
                    <a:pt x="157" y="9"/>
                  </a:lnTo>
                  <a:lnTo>
                    <a:pt x="152" y="9"/>
                  </a:lnTo>
                  <a:lnTo>
                    <a:pt x="150" y="11"/>
                  </a:lnTo>
                  <a:lnTo>
                    <a:pt x="148" y="11"/>
                  </a:lnTo>
                  <a:lnTo>
                    <a:pt x="148" y="13"/>
                  </a:lnTo>
                  <a:lnTo>
                    <a:pt x="143" y="18"/>
                  </a:lnTo>
                  <a:lnTo>
                    <a:pt x="141" y="22"/>
                  </a:lnTo>
                  <a:lnTo>
                    <a:pt x="137" y="29"/>
                  </a:lnTo>
                  <a:lnTo>
                    <a:pt x="132" y="36"/>
                  </a:lnTo>
                  <a:lnTo>
                    <a:pt x="130" y="43"/>
                  </a:lnTo>
                  <a:lnTo>
                    <a:pt x="128" y="47"/>
                  </a:lnTo>
                  <a:lnTo>
                    <a:pt x="125" y="52"/>
                  </a:lnTo>
                  <a:lnTo>
                    <a:pt x="123" y="54"/>
                  </a:lnTo>
                  <a:lnTo>
                    <a:pt x="121" y="56"/>
                  </a:lnTo>
                  <a:lnTo>
                    <a:pt x="116" y="58"/>
                  </a:lnTo>
                  <a:lnTo>
                    <a:pt x="112" y="60"/>
                  </a:lnTo>
                  <a:lnTo>
                    <a:pt x="107" y="63"/>
                  </a:lnTo>
                  <a:lnTo>
                    <a:pt x="103" y="65"/>
                  </a:lnTo>
                  <a:lnTo>
                    <a:pt x="101" y="67"/>
                  </a:lnTo>
                  <a:lnTo>
                    <a:pt x="96" y="67"/>
                  </a:lnTo>
                  <a:lnTo>
                    <a:pt x="94" y="69"/>
                  </a:lnTo>
                  <a:lnTo>
                    <a:pt x="89" y="72"/>
                  </a:lnTo>
                  <a:lnTo>
                    <a:pt x="87" y="78"/>
                  </a:lnTo>
                  <a:lnTo>
                    <a:pt x="83" y="85"/>
                  </a:lnTo>
                  <a:lnTo>
                    <a:pt x="76" y="101"/>
                  </a:lnTo>
                  <a:lnTo>
                    <a:pt x="71" y="112"/>
                  </a:lnTo>
                  <a:lnTo>
                    <a:pt x="71" y="119"/>
                  </a:lnTo>
                  <a:lnTo>
                    <a:pt x="71" y="123"/>
                  </a:lnTo>
                  <a:lnTo>
                    <a:pt x="74" y="130"/>
                  </a:lnTo>
                  <a:lnTo>
                    <a:pt x="76" y="134"/>
                  </a:lnTo>
                  <a:lnTo>
                    <a:pt x="78" y="139"/>
                  </a:lnTo>
                  <a:lnTo>
                    <a:pt x="78" y="141"/>
                  </a:lnTo>
                  <a:lnTo>
                    <a:pt x="80" y="143"/>
                  </a:lnTo>
                  <a:lnTo>
                    <a:pt x="78" y="143"/>
                  </a:lnTo>
                  <a:lnTo>
                    <a:pt x="76" y="146"/>
                  </a:lnTo>
                  <a:lnTo>
                    <a:pt x="74" y="148"/>
                  </a:lnTo>
                  <a:lnTo>
                    <a:pt x="69" y="152"/>
                  </a:lnTo>
                  <a:lnTo>
                    <a:pt x="60" y="157"/>
                  </a:lnTo>
                  <a:lnTo>
                    <a:pt x="54" y="166"/>
                  </a:lnTo>
                  <a:lnTo>
                    <a:pt x="38" y="173"/>
                  </a:lnTo>
                  <a:lnTo>
                    <a:pt x="24" y="177"/>
                  </a:lnTo>
                  <a:lnTo>
                    <a:pt x="15" y="182"/>
                  </a:lnTo>
                  <a:lnTo>
                    <a:pt x="6" y="186"/>
                  </a:lnTo>
                  <a:lnTo>
                    <a:pt x="0" y="195"/>
                  </a:lnTo>
                  <a:lnTo>
                    <a:pt x="96" y="195"/>
                  </a:lnTo>
                  <a:lnTo>
                    <a:pt x="96" y="19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48" name="Freeform 360"/>
            <p:cNvSpPr>
              <a:spLocks/>
            </p:cNvSpPr>
            <p:nvPr/>
          </p:nvSpPr>
          <p:spPr bwMode="auto">
            <a:xfrm>
              <a:off x="3630613" y="2217737"/>
              <a:ext cx="390525" cy="309563"/>
            </a:xfrm>
            <a:custGeom>
              <a:avLst/>
              <a:gdLst>
                <a:gd name="T0" fmla="*/ 94 w 246"/>
                <a:gd name="T1" fmla="*/ 190 h 195"/>
                <a:gd name="T2" fmla="*/ 96 w 246"/>
                <a:gd name="T3" fmla="*/ 182 h 195"/>
                <a:gd name="T4" fmla="*/ 105 w 246"/>
                <a:gd name="T5" fmla="*/ 166 h 195"/>
                <a:gd name="T6" fmla="*/ 121 w 246"/>
                <a:gd name="T7" fmla="*/ 150 h 195"/>
                <a:gd name="T8" fmla="*/ 150 w 246"/>
                <a:gd name="T9" fmla="*/ 141 h 195"/>
                <a:gd name="T10" fmla="*/ 163 w 246"/>
                <a:gd name="T11" fmla="*/ 134 h 195"/>
                <a:gd name="T12" fmla="*/ 170 w 246"/>
                <a:gd name="T13" fmla="*/ 132 h 195"/>
                <a:gd name="T14" fmla="*/ 170 w 246"/>
                <a:gd name="T15" fmla="*/ 130 h 195"/>
                <a:gd name="T16" fmla="*/ 172 w 246"/>
                <a:gd name="T17" fmla="*/ 130 h 195"/>
                <a:gd name="T18" fmla="*/ 179 w 246"/>
                <a:gd name="T19" fmla="*/ 128 h 195"/>
                <a:gd name="T20" fmla="*/ 186 w 246"/>
                <a:gd name="T21" fmla="*/ 123 h 195"/>
                <a:gd name="T22" fmla="*/ 193 w 246"/>
                <a:gd name="T23" fmla="*/ 119 h 195"/>
                <a:gd name="T24" fmla="*/ 197 w 246"/>
                <a:gd name="T25" fmla="*/ 112 h 195"/>
                <a:gd name="T26" fmla="*/ 206 w 246"/>
                <a:gd name="T27" fmla="*/ 103 h 195"/>
                <a:gd name="T28" fmla="*/ 211 w 246"/>
                <a:gd name="T29" fmla="*/ 99 h 195"/>
                <a:gd name="T30" fmla="*/ 215 w 246"/>
                <a:gd name="T31" fmla="*/ 96 h 195"/>
                <a:gd name="T32" fmla="*/ 222 w 246"/>
                <a:gd name="T33" fmla="*/ 94 h 195"/>
                <a:gd name="T34" fmla="*/ 237 w 246"/>
                <a:gd name="T35" fmla="*/ 92 h 195"/>
                <a:gd name="T36" fmla="*/ 246 w 246"/>
                <a:gd name="T37" fmla="*/ 90 h 195"/>
                <a:gd name="T38" fmla="*/ 246 w 246"/>
                <a:gd name="T39" fmla="*/ 85 h 195"/>
                <a:gd name="T40" fmla="*/ 246 w 246"/>
                <a:gd name="T41" fmla="*/ 83 h 195"/>
                <a:gd name="T42" fmla="*/ 244 w 246"/>
                <a:gd name="T43" fmla="*/ 78 h 195"/>
                <a:gd name="T44" fmla="*/ 237 w 246"/>
                <a:gd name="T45" fmla="*/ 54 h 195"/>
                <a:gd name="T46" fmla="*/ 235 w 246"/>
                <a:gd name="T47" fmla="*/ 40 h 195"/>
                <a:gd name="T48" fmla="*/ 235 w 246"/>
                <a:gd name="T49" fmla="*/ 25 h 195"/>
                <a:gd name="T50" fmla="*/ 222 w 246"/>
                <a:gd name="T51" fmla="*/ 22 h 195"/>
                <a:gd name="T52" fmla="*/ 193 w 246"/>
                <a:gd name="T53" fmla="*/ 18 h 195"/>
                <a:gd name="T54" fmla="*/ 175 w 246"/>
                <a:gd name="T55" fmla="*/ 11 h 195"/>
                <a:gd name="T56" fmla="*/ 172 w 246"/>
                <a:gd name="T57" fmla="*/ 7 h 195"/>
                <a:gd name="T58" fmla="*/ 172 w 246"/>
                <a:gd name="T59" fmla="*/ 2 h 195"/>
                <a:gd name="T60" fmla="*/ 172 w 246"/>
                <a:gd name="T61" fmla="*/ 0 h 195"/>
                <a:gd name="T62" fmla="*/ 168 w 246"/>
                <a:gd name="T63" fmla="*/ 2 h 195"/>
                <a:gd name="T64" fmla="*/ 159 w 246"/>
                <a:gd name="T65" fmla="*/ 7 h 195"/>
                <a:gd name="T66" fmla="*/ 152 w 246"/>
                <a:gd name="T67" fmla="*/ 9 h 195"/>
                <a:gd name="T68" fmla="*/ 148 w 246"/>
                <a:gd name="T69" fmla="*/ 11 h 195"/>
                <a:gd name="T70" fmla="*/ 143 w 246"/>
                <a:gd name="T71" fmla="*/ 18 h 195"/>
                <a:gd name="T72" fmla="*/ 137 w 246"/>
                <a:gd name="T73" fmla="*/ 29 h 195"/>
                <a:gd name="T74" fmla="*/ 130 w 246"/>
                <a:gd name="T75" fmla="*/ 43 h 195"/>
                <a:gd name="T76" fmla="*/ 125 w 246"/>
                <a:gd name="T77" fmla="*/ 52 h 195"/>
                <a:gd name="T78" fmla="*/ 121 w 246"/>
                <a:gd name="T79" fmla="*/ 56 h 195"/>
                <a:gd name="T80" fmla="*/ 112 w 246"/>
                <a:gd name="T81" fmla="*/ 60 h 195"/>
                <a:gd name="T82" fmla="*/ 103 w 246"/>
                <a:gd name="T83" fmla="*/ 65 h 195"/>
                <a:gd name="T84" fmla="*/ 96 w 246"/>
                <a:gd name="T85" fmla="*/ 67 h 195"/>
                <a:gd name="T86" fmla="*/ 89 w 246"/>
                <a:gd name="T87" fmla="*/ 72 h 195"/>
                <a:gd name="T88" fmla="*/ 83 w 246"/>
                <a:gd name="T89" fmla="*/ 85 h 195"/>
                <a:gd name="T90" fmla="*/ 71 w 246"/>
                <a:gd name="T91" fmla="*/ 112 h 195"/>
                <a:gd name="T92" fmla="*/ 71 w 246"/>
                <a:gd name="T93" fmla="*/ 123 h 195"/>
                <a:gd name="T94" fmla="*/ 76 w 246"/>
                <a:gd name="T95" fmla="*/ 134 h 195"/>
                <a:gd name="T96" fmla="*/ 78 w 246"/>
                <a:gd name="T97" fmla="*/ 141 h 195"/>
                <a:gd name="T98" fmla="*/ 78 w 246"/>
                <a:gd name="T99" fmla="*/ 143 h 195"/>
                <a:gd name="T100" fmla="*/ 74 w 246"/>
                <a:gd name="T101" fmla="*/ 148 h 195"/>
                <a:gd name="T102" fmla="*/ 60 w 246"/>
                <a:gd name="T103" fmla="*/ 157 h 195"/>
                <a:gd name="T104" fmla="*/ 38 w 246"/>
                <a:gd name="T105" fmla="*/ 173 h 195"/>
                <a:gd name="T106" fmla="*/ 15 w 246"/>
                <a:gd name="T107" fmla="*/ 182 h 195"/>
                <a:gd name="T108" fmla="*/ 0 w 246"/>
                <a:gd name="T109" fmla="*/ 195 h 195"/>
                <a:gd name="T110" fmla="*/ 96 w 246"/>
                <a:gd name="T111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6" h="195">
                  <a:moveTo>
                    <a:pt x="96" y="195"/>
                  </a:moveTo>
                  <a:lnTo>
                    <a:pt x="94" y="190"/>
                  </a:lnTo>
                  <a:lnTo>
                    <a:pt x="94" y="186"/>
                  </a:lnTo>
                  <a:lnTo>
                    <a:pt x="96" y="182"/>
                  </a:lnTo>
                  <a:lnTo>
                    <a:pt x="101" y="173"/>
                  </a:lnTo>
                  <a:lnTo>
                    <a:pt x="105" y="166"/>
                  </a:lnTo>
                  <a:lnTo>
                    <a:pt x="112" y="155"/>
                  </a:lnTo>
                  <a:lnTo>
                    <a:pt x="121" y="150"/>
                  </a:lnTo>
                  <a:lnTo>
                    <a:pt x="132" y="148"/>
                  </a:lnTo>
                  <a:lnTo>
                    <a:pt x="150" y="141"/>
                  </a:lnTo>
                  <a:lnTo>
                    <a:pt x="159" y="137"/>
                  </a:lnTo>
                  <a:lnTo>
                    <a:pt x="163" y="134"/>
                  </a:lnTo>
                  <a:lnTo>
                    <a:pt x="168" y="132"/>
                  </a:lnTo>
                  <a:lnTo>
                    <a:pt x="170" y="132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72" y="130"/>
                  </a:lnTo>
                  <a:lnTo>
                    <a:pt x="172" y="130"/>
                  </a:lnTo>
                  <a:lnTo>
                    <a:pt x="175" y="128"/>
                  </a:lnTo>
                  <a:lnTo>
                    <a:pt x="179" y="128"/>
                  </a:lnTo>
                  <a:lnTo>
                    <a:pt x="184" y="125"/>
                  </a:lnTo>
                  <a:lnTo>
                    <a:pt x="186" y="123"/>
                  </a:lnTo>
                  <a:lnTo>
                    <a:pt x="188" y="121"/>
                  </a:lnTo>
                  <a:lnTo>
                    <a:pt x="193" y="119"/>
                  </a:lnTo>
                  <a:lnTo>
                    <a:pt x="195" y="117"/>
                  </a:lnTo>
                  <a:lnTo>
                    <a:pt x="197" y="112"/>
                  </a:lnTo>
                  <a:lnTo>
                    <a:pt x="202" y="108"/>
                  </a:lnTo>
                  <a:lnTo>
                    <a:pt x="206" y="103"/>
                  </a:lnTo>
                  <a:lnTo>
                    <a:pt x="208" y="101"/>
                  </a:lnTo>
                  <a:lnTo>
                    <a:pt x="211" y="99"/>
                  </a:lnTo>
                  <a:lnTo>
                    <a:pt x="213" y="96"/>
                  </a:lnTo>
                  <a:lnTo>
                    <a:pt x="215" y="96"/>
                  </a:lnTo>
                  <a:lnTo>
                    <a:pt x="217" y="96"/>
                  </a:lnTo>
                  <a:lnTo>
                    <a:pt x="222" y="94"/>
                  </a:lnTo>
                  <a:lnTo>
                    <a:pt x="231" y="94"/>
                  </a:lnTo>
                  <a:lnTo>
                    <a:pt x="237" y="92"/>
                  </a:lnTo>
                  <a:lnTo>
                    <a:pt x="242" y="92"/>
                  </a:lnTo>
                  <a:lnTo>
                    <a:pt x="246" y="90"/>
                  </a:lnTo>
                  <a:lnTo>
                    <a:pt x="246" y="87"/>
                  </a:lnTo>
                  <a:lnTo>
                    <a:pt x="246" y="85"/>
                  </a:lnTo>
                  <a:lnTo>
                    <a:pt x="246" y="85"/>
                  </a:lnTo>
                  <a:lnTo>
                    <a:pt x="246" y="83"/>
                  </a:lnTo>
                  <a:lnTo>
                    <a:pt x="246" y="83"/>
                  </a:lnTo>
                  <a:lnTo>
                    <a:pt x="244" y="78"/>
                  </a:lnTo>
                  <a:lnTo>
                    <a:pt x="240" y="67"/>
                  </a:lnTo>
                  <a:lnTo>
                    <a:pt x="237" y="54"/>
                  </a:lnTo>
                  <a:lnTo>
                    <a:pt x="235" y="45"/>
                  </a:lnTo>
                  <a:lnTo>
                    <a:pt x="235" y="40"/>
                  </a:lnTo>
                  <a:lnTo>
                    <a:pt x="235" y="34"/>
                  </a:lnTo>
                  <a:lnTo>
                    <a:pt x="235" y="25"/>
                  </a:lnTo>
                  <a:lnTo>
                    <a:pt x="231" y="25"/>
                  </a:lnTo>
                  <a:lnTo>
                    <a:pt x="222" y="22"/>
                  </a:lnTo>
                  <a:lnTo>
                    <a:pt x="204" y="20"/>
                  </a:lnTo>
                  <a:lnTo>
                    <a:pt x="193" y="18"/>
                  </a:lnTo>
                  <a:lnTo>
                    <a:pt x="184" y="16"/>
                  </a:lnTo>
                  <a:lnTo>
                    <a:pt x="175" y="11"/>
                  </a:lnTo>
                  <a:lnTo>
                    <a:pt x="172" y="9"/>
                  </a:lnTo>
                  <a:lnTo>
                    <a:pt x="172" y="7"/>
                  </a:lnTo>
                  <a:lnTo>
                    <a:pt x="172" y="4"/>
                  </a:lnTo>
                  <a:lnTo>
                    <a:pt x="172" y="2"/>
                  </a:lnTo>
                  <a:lnTo>
                    <a:pt x="172" y="0"/>
                  </a:lnTo>
                  <a:lnTo>
                    <a:pt x="172" y="0"/>
                  </a:lnTo>
                  <a:lnTo>
                    <a:pt x="170" y="0"/>
                  </a:lnTo>
                  <a:lnTo>
                    <a:pt x="168" y="2"/>
                  </a:lnTo>
                  <a:lnTo>
                    <a:pt x="163" y="4"/>
                  </a:lnTo>
                  <a:lnTo>
                    <a:pt x="159" y="7"/>
                  </a:lnTo>
                  <a:lnTo>
                    <a:pt x="157" y="9"/>
                  </a:lnTo>
                  <a:lnTo>
                    <a:pt x="152" y="9"/>
                  </a:lnTo>
                  <a:lnTo>
                    <a:pt x="150" y="11"/>
                  </a:lnTo>
                  <a:lnTo>
                    <a:pt x="148" y="11"/>
                  </a:lnTo>
                  <a:lnTo>
                    <a:pt x="148" y="13"/>
                  </a:lnTo>
                  <a:lnTo>
                    <a:pt x="143" y="18"/>
                  </a:lnTo>
                  <a:lnTo>
                    <a:pt x="141" y="22"/>
                  </a:lnTo>
                  <a:lnTo>
                    <a:pt x="137" y="29"/>
                  </a:lnTo>
                  <a:lnTo>
                    <a:pt x="132" y="36"/>
                  </a:lnTo>
                  <a:lnTo>
                    <a:pt x="130" y="43"/>
                  </a:lnTo>
                  <a:lnTo>
                    <a:pt x="128" y="47"/>
                  </a:lnTo>
                  <a:lnTo>
                    <a:pt x="125" y="52"/>
                  </a:lnTo>
                  <a:lnTo>
                    <a:pt x="123" y="54"/>
                  </a:lnTo>
                  <a:lnTo>
                    <a:pt x="121" y="56"/>
                  </a:lnTo>
                  <a:lnTo>
                    <a:pt x="116" y="58"/>
                  </a:lnTo>
                  <a:lnTo>
                    <a:pt x="112" y="60"/>
                  </a:lnTo>
                  <a:lnTo>
                    <a:pt x="107" y="63"/>
                  </a:lnTo>
                  <a:lnTo>
                    <a:pt x="103" y="65"/>
                  </a:lnTo>
                  <a:lnTo>
                    <a:pt x="101" y="67"/>
                  </a:lnTo>
                  <a:lnTo>
                    <a:pt x="96" y="67"/>
                  </a:lnTo>
                  <a:lnTo>
                    <a:pt x="94" y="69"/>
                  </a:lnTo>
                  <a:lnTo>
                    <a:pt x="89" y="72"/>
                  </a:lnTo>
                  <a:lnTo>
                    <a:pt x="87" y="78"/>
                  </a:lnTo>
                  <a:lnTo>
                    <a:pt x="83" y="85"/>
                  </a:lnTo>
                  <a:lnTo>
                    <a:pt x="76" y="101"/>
                  </a:lnTo>
                  <a:lnTo>
                    <a:pt x="71" y="112"/>
                  </a:lnTo>
                  <a:lnTo>
                    <a:pt x="71" y="119"/>
                  </a:lnTo>
                  <a:lnTo>
                    <a:pt x="71" y="123"/>
                  </a:lnTo>
                  <a:lnTo>
                    <a:pt x="74" y="130"/>
                  </a:lnTo>
                  <a:lnTo>
                    <a:pt x="76" y="134"/>
                  </a:lnTo>
                  <a:lnTo>
                    <a:pt x="78" y="139"/>
                  </a:lnTo>
                  <a:lnTo>
                    <a:pt x="78" y="141"/>
                  </a:lnTo>
                  <a:lnTo>
                    <a:pt x="80" y="143"/>
                  </a:lnTo>
                  <a:lnTo>
                    <a:pt x="78" y="143"/>
                  </a:lnTo>
                  <a:lnTo>
                    <a:pt x="76" y="146"/>
                  </a:lnTo>
                  <a:lnTo>
                    <a:pt x="74" y="148"/>
                  </a:lnTo>
                  <a:lnTo>
                    <a:pt x="69" y="152"/>
                  </a:lnTo>
                  <a:lnTo>
                    <a:pt x="60" y="157"/>
                  </a:lnTo>
                  <a:lnTo>
                    <a:pt x="54" y="166"/>
                  </a:lnTo>
                  <a:lnTo>
                    <a:pt x="38" y="173"/>
                  </a:lnTo>
                  <a:lnTo>
                    <a:pt x="24" y="177"/>
                  </a:lnTo>
                  <a:lnTo>
                    <a:pt x="15" y="182"/>
                  </a:lnTo>
                  <a:lnTo>
                    <a:pt x="6" y="186"/>
                  </a:lnTo>
                  <a:lnTo>
                    <a:pt x="0" y="195"/>
                  </a:lnTo>
                  <a:lnTo>
                    <a:pt x="96" y="195"/>
                  </a:lnTo>
                  <a:lnTo>
                    <a:pt x="96" y="19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49" name="Freeform 361"/>
            <p:cNvSpPr>
              <a:spLocks/>
            </p:cNvSpPr>
            <p:nvPr/>
          </p:nvSpPr>
          <p:spPr bwMode="auto">
            <a:xfrm>
              <a:off x="5232400" y="2843212"/>
              <a:ext cx="469900" cy="652463"/>
            </a:xfrm>
            <a:custGeom>
              <a:avLst/>
              <a:gdLst>
                <a:gd name="T0" fmla="*/ 204 w 296"/>
                <a:gd name="T1" fmla="*/ 146 h 411"/>
                <a:gd name="T2" fmla="*/ 159 w 296"/>
                <a:gd name="T3" fmla="*/ 146 h 411"/>
                <a:gd name="T4" fmla="*/ 141 w 296"/>
                <a:gd name="T5" fmla="*/ 139 h 411"/>
                <a:gd name="T6" fmla="*/ 132 w 296"/>
                <a:gd name="T7" fmla="*/ 128 h 411"/>
                <a:gd name="T8" fmla="*/ 130 w 296"/>
                <a:gd name="T9" fmla="*/ 115 h 411"/>
                <a:gd name="T10" fmla="*/ 128 w 296"/>
                <a:gd name="T11" fmla="*/ 108 h 411"/>
                <a:gd name="T12" fmla="*/ 121 w 296"/>
                <a:gd name="T13" fmla="*/ 101 h 411"/>
                <a:gd name="T14" fmla="*/ 101 w 296"/>
                <a:gd name="T15" fmla="*/ 79 h 411"/>
                <a:gd name="T16" fmla="*/ 69 w 296"/>
                <a:gd name="T17" fmla="*/ 54 h 411"/>
                <a:gd name="T18" fmla="*/ 58 w 296"/>
                <a:gd name="T19" fmla="*/ 43 h 411"/>
                <a:gd name="T20" fmla="*/ 51 w 296"/>
                <a:gd name="T21" fmla="*/ 32 h 411"/>
                <a:gd name="T22" fmla="*/ 47 w 296"/>
                <a:gd name="T23" fmla="*/ 16 h 411"/>
                <a:gd name="T24" fmla="*/ 42 w 296"/>
                <a:gd name="T25" fmla="*/ 5 h 411"/>
                <a:gd name="T26" fmla="*/ 33 w 296"/>
                <a:gd name="T27" fmla="*/ 5 h 411"/>
                <a:gd name="T28" fmla="*/ 22 w 296"/>
                <a:gd name="T29" fmla="*/ 12 h 411"/>
                <a:gd name="T30" fmla="*/ 13 w 296"/>
                <a:gd name="T31" fmla="*/ 16 h 411"/>
                <a:gd name="T32" fmla="*/ 7 w 296"/>
                <a:gd name="T33" fmla="*/ 21 h 411"/>
                <a:gd name="T34" fmla="*/ 4 w 296"/>
                <a:gd name="T35" fmla="*/ 30 h 411"/>
                <a:gd name="T36" fmla="*/ 2 w 296"/>
                <a:gd name="T37" fmla="*/ 52 h 411"/>
                <a:gd name="T38" fmla="*/ 0 w 296"/>
                <a:gd name="T39" fmla="*/ 77 h 411"/>
                <a:gd name="T40" fmla="*/ 11 w 296"/>
                <a:gd name="T41" fmla="*/ 77 h 411"/>
                <a:gd name="T42" fmla="*/ 20 w 296"/>
                <a:gd name="T43" fmla="*/ 77 h 411"/>
                <a:gd name="T44" fmla="*/ 33 w 296"/>
                <a:gd name="T45" fmla="*/ 77 h 411"/>
                <a:gd name="T46" fmla="*/ 58 w 296"/>
                <a:gd name="T47" fmla="*/ 77 h 411"/>
                <a:gd name="T48" fmla="*/ 81 w 296"/>
                <a:gd name="T49" fmla="*/ 77 h 411"/>
                <a:gd name="T50" fmla="*/ 87 w 296"/>
                <a:gd name="T51" fmla="*/ 79 h 411"/>
                <a:gd name="T52" fmla="*/ 90 w 296"/>
                <a:gd name="T53" fmla="*/ 83 h 411"/>
                <a:gd name="T54" fmla="*/ 96 w 296"/>
                <a:gd name="T55" fmla="*/ 92 h 411"/>
                <a:gd name="T56" fmla="*/ 110 w 296"/>
                <a:gd name="T57" fmla="*/ 117 h 411"/>
                <a:gd name="T58" fmla="*/ 110 w 296"/>
                <a:gd name="T59" fmla="*/ 139 h 411"/>
                <a:gd name="T60" fmla="*/ 112 w 296"/>
                <a:gd name="T61" fmla="*/ 144 h 411"/>
                <a:gd name="T62" fmla="*/ 116 w 296"/>
                <a:gd name="T63" fmla="*/ 144 h 411"/>
                <a:gd name="T64" fmla="*/ 123 w 296"/>
                <a:gd name="T65" fmla="*/ 146 h 411"/>
                <a:gd name="T66" fmla="*/ 132 w 296"/>
                <a:gd name="T67" fmla="*/ 151 h 411"/>
                <a:gd name="T68" fmla="*/ 152 w 296"/>
                <a:gd name="T69" fmla="*/ 180 h 411"/>
                <a:gd name="T70" fmla="*/ 177 w 296"/>
                <a:gd name="T71" fmla="*/ 200 h 411"/>
                <a:gd name="T72" fmla="*/ 213 w 296"/>
                <a:gd name="T73" fmla="*/ 207 h 411"/>
                <a:gd name="T74" fmla="*/ 235 w 296"/>
                <a:gd name="T75" fmla="*/ 209 h 411"/>
                <a:gd name="T76" fmla="*/ 222 w 296"/>
                <a:gd name="T77" fmla="*/ 222 h 411"/>
                <a:gd name="T78" fmla="*/ 193 w 296"/>
                <a:gd name="T79" fmla="*/ 247 h 411"/>
                <a:gd name="T80" fmla="*/ 170 w 296"/>
                <a:gd name="T81" fmla="*/ 265 h 411"/>
                <a:gd name="T82" fmla="*/ 150 w 296"/>
                <a:gd name="T83" fmla="*/ 269 h 411"/>
                <a:gd name="T84" fmla="*/ 125 w 296"/>
                <a:gd name="T85" fmla="*/ 278 h 411"/>
                <a:gd name="T86" fmla="*/ 114 w 296"/>
                <a:gd name="T87" fmla="*/ 283 h 411"/>
                <a:gd name="T88" fmla="*/ 101 w 296"/>
                <a:gd name="T89" fmla="*/ 296 h 411"/>
                <a:gd name="T90" fmla="*/ 96 w 296"/>
                <a:gd name="T91" fmla="*/ 299 h 411"/>
                <a:gd name="T92" fmla="*/ 90 w 296"/>
                <a:gd name="T93" fmla="*/ 305 h 411"/>
                <a:gd name="T94" fmla="*/ 85 w 296"/>
                <a:gd name="T95" fmla="*/ 317 h 411"/>
                <a:gd name="T96" fmla="*/ 87 w 296"/>
                <a:gd name="T97" fmla="*/ 337 h 411"/>
                <a:gd name="T98" fmla="*/ 90 w 296"/>
                <a:gd name="T99" fmla="*/ 375 h 411"/>
                <a:gd name="T100" fmla="*/ 94 w 296"/>
                <a:gd name="T101" fmla="*/ 400 h 411"/>
                <a:gd name="T102" fmla="*/ 103 w 296"/>
                <a:gd name="T103" fmla="*/ 411 h 411"/>
                <a:gd name="T104" fmla="*/ 119 w 296"/>
                <a:gd name="T105" fmla="*/ 391 h 411"/>
                <a:gd name="T106" fmla="*/ 150 w 296"/>
                <a:gd name="T107" fmla="*/ 352 h 411"/>
                <a:gd name="T108" fmla="*/ 188 w 296"/>
                <a:gd name="T109" fmla="*/ 323 h 411"/>
                <a:gd name="T110" fmla="*/ 217 w 296"/>
                <a:gd name="T111" fmla="*/ 294 h 411"/>
                <a:gd name="T112" fmla="*/ 251 w 296"/>
                <a:gd name="T113" fmla="*/ 249 h 411"/>
                <a:gd name="T114" fmla="*/ 273 w 296"/>
                <a:gd name="T115" fmla="*/ 209 h 411"/>
                <a:gd name="T116" fmla="*/ 285 w 296"/>
                <a:gd name="T117" fmla="*/ 166 h 411"/>
                <a:gd name="T118" fmla="*/ 294 w 296"/>
                <a:gd name="T119" fmla="*/ 131 h 411"/>
                <a:gd name="T120" fmla="*/ 291 w 296"/>
                <a:gd name="T121" fmla="*/ 126 h 411"/>
                <a:gd name="T122" fmla="*/ 262 w 296"/>
                <a:gd name="T123" fmla="*/ 133 h 411"/>
                <a:gd name="T124" fmla="*/ 229 w 296"/>
                <a:gd name="T125" fmla="*/ 14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6" h="411">
                  <a:moveTo>
                    <a:pt x="229" y="142"/>
                  </a:moveTo>
                  <a:lnTo>
                    <a:pt x="204" y="146"/>
                  </a:lnTo>
                  <a:lnTo>
                    <a:pt x="179" y="148"/>
                  </a:lnTo>
                  <a:lnTo>
                    <a:pt x="159" y="146"/>
                  </a:lnTo>
                  <a:lnTo>
                    <a:pt x="150" y="144"/>
                  </a:lnTo>
                  <a:lnTo>
                    <a:pt x="141" y="139"/>
                  </a:lnTo>
                  <a:lnTo>
                    <a:pt x="137" y="133"/>
                  </a:lnTo>
                  <a:lnTo>
                    <a:pt x="132" y="128"/>
                  </a:lnTo>
                  <a:lnTo>
                    <a:pt x="132" y="119"/>
                  </a:lnTo>
                  <a:lnTo>
                    <a:pt x="130" y="115"/>
                  </a:lnTo>
                  <a:lnTo>
                    <a:pt x="130" y="110"/>
                  </a:lnTo>
                  <a:lnTo>
                    <a:pt x="128" y="108"/>
                  </a:lnTo>
                  <a:lnTo>
                    <a:pt x="125" y="106"/>
                  </a:lnTo>
                  <a:lnTo>
                    <a:pt x="121" y="101"/>
                  </a:lnTo>
                  <a:lnTo>
                    <a:pt x="119" y="97"/>
                  </a:lnTo>
                  <a:lnTo>
                    <a:pt x="101" y="79"/>
                  </a:lnTo>
                  <a:lnTo>
                    <a:pt x="76" y="59"/>
                  </a:lnTo>
                  <a:lnTo>
                    <a:pt x="69" y="54"/>
                  </a:lnTo>
                  <a:lnTo>
                    <a:pt x="63" y="50"/>
                  </a:lnTo>
                  <a:lnTo>
                    <a:pt x="58" y="43"/>
                  </a:lnTo>
                  <a:lnTo>
                    <a:pt x="56" y="39"/>
                  </a:lnTo>
                  <a:lnTo>
                    <a:pt x="51" y="32"/>
                  </a:lnTo>
                  <a:lnTo>
                    <a:pt x="49" y="25"/>
                  </a:lnTo>
                  <a:lnTo>
                    <a:pt x="47" y="16"/>
                  </a:lnTo>
                  <a:lnTo>
                    <a:pt x="45" y="9"/>
                  </a:lnTo>
                  <a:lnTo>
                    <a:pt x="42" y="5"/>
                  </a:lnTo>
                  <a:lnTo>
                    <a:pt x="38" y="0"/>
                  </a:lnTo>
                  <a:lnTo>
                    <a:pt x="33" y="5"/>
                  </a:lnTo>
                  <a:lnTo>
                    <a:pt x="27" y="7"/>
                  </a:lnTo>
                  <a:lnTo>
                    <a:pt x="22" y="12"/>
                  </a:lnTo>
                  <a:lnTo>
                    <a:pt x="18" y="14"/>
                  </a:lnTo>
                  <a:lnTo>
                    <a:pt x="13" y="16"/>
                  </a:lnTo>
                  <a:lnTo>
                    <a:pt x="9" y="18"/>
                  </a:lnTo>
                  <a:lnTo>
                    <a:pt x="7" y="21"/>
                  </a:lnTo>
                  <a:lnTo>
                    <a:pt x="4" y="25"/>
                  </a:lnTo>
                  <a:lnTo>
                    <a:pt x="4" y="30"/>
                  </a:lnTo>
                  <a:lnTo>
                    <a:pt x="2" y="41"/>
                  </a:lnTo>
                  <a:lnTo>
                    <a:pt x="2" y="52"/>
                  </a:lnTo>
                  <a:lnTo>
                    <a:pt x="0" y="68"/>
                  </a:lnTo>
                  <a:lnTo>
                    <a:pt x="0" y="77"/>
                  </a:lnTo>
                  <a:lnTo>
                    <a:pt x="7" y="77"/>
                  </a:lnTo>
                  <a:lnTo>
                    <a:pt x="11" y="77"/>
                  </a:lnTo>
                  <a:lnTo>
                    <a:pt x="16" y="77"/>
                  </a:lnTo>
                  <a:lnTo>
                    <a:pt x="20" y="77"/>
                  </a:lnTo>
                  <a:lnTo>
                    <a:pt x="24" y="77"/>
                  </a:lnTo>
                  <a:lnTo>
                    <a:pt x="33" y="77"/>
                  </a:lnTo>
                  <a:lnTo>
                    <a:pt x="47" y="77"/>
                  </a:lnTo>
                  <a:lnTo>
                    <a:pt x="58" y="77"/>
                  </a:lnTo>
                  <a:lnTo>
                    <a:pt x="74" y="77"/>
                  </a:lnTo>
                  <a:lnTo>
                    <a:pt x="81" y="77"/>
                  </a:lnTo>
                  <a:lnTo>
                    <a:pt x="85" y="77"/>
                  </a:lnTo>
                  <a:lnTo>
                    <a:pt x="87" y="79"/>
                  </a:lnTo>
                  <a:lnTo>
                    <a:pt x="90" y="81"/>
                  </a:lnTo>
                  <a:lnTo>
                    <a:pt x="90" y="83"/>
                  </a:lnTo>
                  <a:lnTo>
                    <a:pt x="92" y="88"/>
                  </a:lnTo>
                  <a:lnTo>
                    <a:pt x="96" y="92"/>
                  </a:lnTo>
                  <a:lnTo>
                    <a:pt x="105" y="104"/>
                  </a:lnTo>
                  <a:lnTo>
                    <a:pt x="110" y="117"/>
                  </a:lnTo>
                  <a:lnTo>
                    <a:pt x="110" y="133"/>
                  </a:lnTo>
                  <a:lnTo>
                    <a:pt x="110" y="139"/>
                  </a:lnTo>
                  <a:lnTo>
                    <a:pt x="110" y="142"/>
                  </a:lnTo>
                  <a:lnTo>
                    <a:pt x="112" y="144"/>
                  </a:lnTo>
                  <a:lnTo>
                    <a:pt x="114" y="144"/>
                  </a:lnTo>
                  <a:lnTo>
                    <a:pt x="116" y="144"/>
                  </a:lnTo>
                  <a:lnTo>
                    <a:pt x="121" y="144"/>
                  </a:lnTo>
                  <a:lnTo>
                    <a:pt x="123" y="146"/>
                  </a:lnTo>
                  <a:lnTo>
                    <a:pt x="128" y="146"/>
                  </a:lnTo>
                  <a:lnTo>
                    <a:pt x="132" y="151"/>
                  </a:lnTo>
                  <a:lnTo>
                    <a:pt x="141" y="164"/>
                  </a:lnTo>
                  <a:lnTo>
                    <a:pt x="152" y="180"/>
                  </a:lnTo>
                  <a:lnTo>
                    <a:pt x="164" y="193"/>
                  </a:lnTo>
                  <a:lnTo>
                    <a:pt x="177" y="200"/>
                  </a:lnTo>
                  <a:lnTo>
                    <a:pt x="195" y="204"/>
                  </a:lnTo>
                  <a:lnTo>
                    <a:pt x="213" y="207"/>
                  </a:lnTo>
                  <a:lnTo>
                    <a:pt x="229" y="209"/>
                  </a:lnTo>
                  <a:lnTo>
                    <a:pt x="235" y="209"/>
                  </a:lnTo>
                  <a:lnTo>
                    <a:pt x="231" y="213"/>
                  </a:lnTo>
                  <a:lnTo>
                    <a:pt x="222" y="222"/>
                  </a:lnTo>
                  <a:lnTo>
                    <a:pt x="208" y="234"/>
                  </a:lnTo>
                  <a:lnTo>
                    <a:pt x="193" y="247"/>
                  </a:lnTo>
                  <a:lnTo>
                    <a:pt x="179" y="258"/>
                  </a:lnTo>
                  <a:lnTo>
                    <a:pt x="170" y="265"/>
                  </a:lnTo>
                  <a:lnTo>
                    <a:pt x="159" y="267"/>
                  </a:lnTo>
                  <a:lnTo>
                    <a:pt x="150" y="269"/>
                  </a:lnTo>
                  <a:lnTo>
                    <a:pt x="139" y="272"/>
                  </a:lnTo>
                  <a:lnTo>
                    <a:pt x="125" y="278"/>
                  </a:lnTo>
                  <a:lnTo>
                    <a:pt x="119" y="281"/>
                  </a:lnTo>
                  <a:lnTo>
                    <a:pt x="114" y="283"/>
                  </a:lnTo>
                  <a:lnTo>
                    <a:pt x="110" y="285"/>
                  </a:lnTo>
                  <a:lnTo>
                    <a:pt x="101" y="296"/>
                  </a:lnTo>
                  <a:lnTo>
                    <a:pt x="101" y="296"/>
                  </a:lnTo>
                  <a:lnTo>
                    <a:pt x="96" y="299"/>
                  </a:lnTo>
                  <a:lnTo>
                    <a:pt x="94" y="303"/>
                  </a:lnTo>
                  <a:lnTo>
                    <a:pt x="90" y="305"/>
                  </a:lnTo>
                  <a:lnTo>
                    <a:pt x="85" y="312"/>
                  </a:lnTo>
                  <a:lnTo>
                    <a:pt x="85" y="317"/>
                  </a:lnTo>
                  <a:lnTo>
                    <a:pt x="85" y="323"/>
                  </a:lnTo>
                  <a:lnTo>
                    <a:pt x="87" y="337"/>
                  </a:lnTo>
                  <a:lnTo>
                    <a:pt x="90" y="355"/>
                  </a:lnTo>
                  <a:lnTo>
                    <a:pt x="90" y="375"/>
                  </a:lnTo>
                  <a:lnTo>
                    <a:pt x="92" y="391"/>
                  </a:lnTo>
                  <a:lnTo>
                    <a:pt x="94" y="400"/>
                  </a:lnTo>
                  <a:lnTo>
                    <a:pt x="98" y="406"/>
                  </a:lnTo>
                  <a:lnTo>
                    <a:pt x="103" y="411"/>
                  </a:lnTo>
                  <a:lnTo>
                    <a:pt x="112" y="400"/>
                  </a:lnTo>
                  <a:lnTo>
                    <a:pt x="119" y="391"/>
                  </a:lnTo>
                  <a:lnTo>
                    <a:pt x="132" y="370"/>
                  </a:lnTo>
                  <a:lnTo>
                    <a:pt x="150" y="352"/>
                  </a:lnTo>
                  <a:lnTo>
                    <a:pt x="170" y="339"/>
                  </a:lnTo>
                  <a:lnTo>
                    <a:pt x="188" y="323"/>
                  </a:lnTo>
                  <a:lnTo>
                    <a:pt x="202" y="312"/>
                  </a:lnTo>
                  <a:lnTo>
                    <a:pt x="217" y="294"/>
                  </a:lnTo>
                  <a:lnTo>
                    <a:pt x="233" y="272"/>
                  </a:lnTo>
                  <a:lnTo>
                    <a:pt x="251" y="249"/>
                  </a:lnTo>
                  <a:lnTo>
                    <a:pt x="264" y="229"/>
                  </a:lnTo>
                  <a:lnTo>
                    <a:pt x="273" y="209"/>
                  </a:lnTo>
                  <a:lnTo>
                    <a:pt x="280" y="189"/>
                  </a:lnTo>
                  <a:lnTo>
                    <a:pt x="285" y="166"/>
                  </a:lnTo>
                  <a:lnTo>
                    <a:pt x="291" y="146"/>
                  </a:lnTo>
                  <a:lnTo>
                    <a:pt x="294" y="131"/>
                  </a:lnTo>
                  <a:lnTo>
                    <a:pt x="296" y="126"/>
                  </a:lnTo>
                  <a:lnTo>
                    <a:pt x="291" y="126"/>
                  </a:lnTo>
                  <a:lnTo>
                    <a:pt x="278" y="128"/>
                  </a:lnTo>
                  <a:lnTo>
                    <a:pt x="262" y="133"/>
                  </a:lnTo>
                  <a:lnTo>
                    <a:pt x="246" y="137"/>
                  </a:lnTo>
                  <a:lnTo>
                    <a:pt x="229" y="14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50" name="Freeform 362"/>
            <p:cNvSpPr>
              <a:spLocks/>
            </p:cNvSpPr>
            <p:nvPr/>
          </p:nvSpPr>
          <p:spPr bwMode="auto">
            <a:xfrm>
              <a:off x="5232400" y="2843212"/>
              <a:ext cx="469900" cy="652463"/>
            </a:xfrm>
            <a:custGeom>
              <a:avLst/>
              <a:gdLst>
                <a:gd name="T0" fmla="*/ 204 w 296"/>
                <a:gd name="T1" fmla="*/ 146 h 411"/>
                <a:gd name="T2" fmla="*/ 159 w 296"/>
                <a:gd name="T3" fmla="*/ 146 h 411"/>
                <a:gd name="T4" fmla="*/ 141 w 296"/>
                <a:gd name="T5" fmla="*/ 139 h 411"/>
                <a:gd name="T6" fmla="*/ 132 w 296"/>
                <a:gd name="T7" fmla="*/ 128 h 411"/>
                <a:gd name="T8" fmla="*/ 130 w 296"/>
                <a:gd name="T9" fmla="*/ 115 h 411"/>
                <a:gd name="T10" fmla="*/ 128 w 296"/>
                <a:gd name="T11" fmla="*/ 108 h 411"/>
                <a:gd name="T12" fmla="*/ 121 w 296"/>
                <a:gd name="T13" fmla="*/ 101 h 411"/>
                <a:gd name="T14" fmla="*/ 101 w 296"/>
                <a:gd name="T15" fmla="*/ 79 h 411"/>
                <a:gd name="T16" fmla="*/ 69 w 296"/>
                <a:gd name="T17" fmla="*/ 54 h 411"/>
                <a:gd name="T18" fmla="*/ 58 w 296"/>
                <a:gd name="T19" fmla="*/ 43 h 411"/>
                <a:gd name="T20" fmla="*/ 51 w 296"/>
                <a:gd name="T21" fmla="*/ 32 h 411"/>
                <a:gd name="T22" fmla="*/ 47 w 296"/>
                <a:gd name="T23" fmla="*/ 16 h 411"/>
                <a:gd name="T24" fmla="*/ 42 w 296"/>
                <a:gd name="T25" fmla="*/ 5 h 411"/>
                <a:gd name="T26" fmla="*/ 33 w 296"/>
                <a:gd name="T27" fmla="*/ 5 h 411"/>
                <a:gd name="T28" fmla="*/ 22 w 296"/>
                <a:gd name="T29" fmla="*/ 12 h 411"/>
                <a:gd name="T30" fmla="*/ 13 w 296"/>
                <a:gd name="T31" fmla="*/ 16 h 411"/>
                <a:gd name="T32" fmla="*/ 7 w 296"/>
                <a:gd name="T33" fmla="*/ 21 h 411"/>
                <a:gd name="T34" fmla="*/ 4 w 296"/>
                <a:gd name="T35" fmla="*/ 30 h 411"/>
                <a:gd name="T36" fmla="*/ 2 w 296"/>
                <a:gd name="T37" fmla="*/ 52 h 411"/>
                <a:gd name="T38" fmla="*/ 0 w 296"/>
                <a:gd name="T39" fmla="*/ 77 h 411"/>
                <a:gd name="T40" fmla="*/ 11 w 296"/>
                <a:gd name="T41" fmla="*/ 77 h 411"/>
                <a:gd name="T42" fmla="*/ 20 w 296"/>
                <a:gd name="T43" fmla="*/ 77 h 411"/>
                <a:gd name="T44" fmla="*/ 33 w 296"/>
                <a:gd name="T45" fmla="*/ 77 h 411"/>
                <a:gd name="T46" fmla="*/ 58 w 296"/>
                <a:gd name="T47" fmla="*/ 77 h 411"/>
                <a:gd name="T48" fmla="*/ 81 w 296"/>
                <a:gd name="T49" fmla="*/ 77 h 411"/>
                <a:gd name="T50" fmla="*/ 87 w 296"/>
                <a:gd name="T51" fmla="*/ 79 h 411"/>
                <a:gd name="T52" fmla="*/ 90 w 296"/>
                <a:gd name="T53" fmla="*/ 83 h 411"/>
                <a:gd name="T54" fmla="*/ 96 w 296"/>
                <a:gd name="T55" fmla="*/ 92 h 411"/>
                <a:gd name="T56" fmla="*/ 110 w 296"/>
                <a:gd name="T57" fmla="*/ 117 h 411"/>
                <a:gd name="T58" fmla="*/ 110 w 296"/>
                <a:gd name="T59" fmla="*/ 139 h 411"/>
                <a:gd name="T60" fmla="*/ 112 w 296"/>
                <a:gd name="T61" fmla="*/ 144 h 411"/>
                <a:gd name="T62" fmla="*/ 116 w 296"/>
                <a:gd name="T63" fmla="*/ 144 h 411"/>
                <a:gd name="T64" fmla="*/ 123 w 296"/>
                <a:gd name="T65" fmla="*/ 146 h 411"/>
                <a:gd name="T66" fmla="*/ 132 w 296"/>
                <a:gd name="T67" fmla="*/ 151 h 411"/>
                <a:gd name="T68" fmla="*/ 152 w 296"/>
                <a:gd name="T69" fmla="*/ 180 h 411"/>
                <a:gd name="T70" fmla="*/ 177 w 296"/>
                <a:gd name="T71" fmla="*/ 200 h 411"/>
                <a:gd name="T72" fmla="*/ 213 w 296"/>
                <a:gd name="T73" fmla="*/ 207 h 411"/>
                <a:gd name="T74" fmla="*/ 235 w 296"/>
                <a:gd name="T75" fmla="*/ 209 h 411"/>
                <a:gd name="T76" fmla="*/ 222 w 296"/>
                <a:gd name="T77" fmla="*/ 222 h 411"/>
                <a:gd name="T78" fmla="*/ 193 w 296"/>
                <a:gd name="T79" fmla="*/ 247 h 411"/>
                <a:gd name="T80" fmla="*/ 170 w 296"/>
                <a:gd name="T81" fmla="*/ 265 h 411"/>
                <a:gd name="T82" fmla="*/ 150 w 296"/>
                <a:gd name="T83" fmla="*/ 269 h 411"/>
                <a:gd name="T84" fmla="*/ 125 w 296"/>
                <a:gd name="T85" fmla="*/ 278 h 411"/>
                <a:gd name="T86" fmla="*/ 114 w 296"/>
                <a:gd name="T87" fmla="*/ 283 h 411"/>
                <a:gd name="T88" fmla="*/ 101 w 296"/>
                <a:gd name="T89" fmla="*/ 296 h 411"/>
                <a:gd name="T90" fmla="*/ 96 w 296"/>
                <a:gd name="T91" fmla="*/ 299 h 411"/>
                <a:gd name="T92" fmla="*/ 90 w 296"/>
                <a:gd name="T93" fmla="*/ 305 h 411"/>
                <a:gd name="T94" fmla="*/ 85 w 296"/>
                <a:gd name="T95" fmla="*/ 317 h 411"/>
                <a:gd name="T96" fmla="*/ 87 w 296"/>
                <a:gd name="T97" fmla="*/ 337 h 411"/>
                <a:gd name="T98" fmla="*/ 90 w 296"/>
                <a:gd name="T99" fmla="*/ 375 h 411"/>
                <a:gd name="T100" fmla="*/ 94 w 296"/>
                <a:gd name="T101" fmla="*/ 400 h 411"/>
                <a:gd name="T102" fmla="*/ 103 w 296"/>
                <a:gd name="T103" fmla="*/ 411 h 411"/>
                <a:gd name="T104" fmla="*/ 119 w 296"/>
                <a:gd name="T105" fmla="*/ 391 h 411"/>
                <a:gd name="T106" fmla="*/ 150 w 296"/>
                <a:gd name="T107" fmla="*/ 352 h 411"/>
                <a:gd name="T108" fmla="*/ 188 w 296"/>
                <a:gd name="T109" fmla="*/ 323 h 411"/>
                <a:gd name="T110" fmla="*/ 217 w 296"/>
                <a:gd name="T111" fmla="*/ 294 h 411"/>
                <a:gd name="T112" fmla="*/ 251 w 296"/>
                <a:gd name="T113" fmla="*/ 249 h 411"/>
                <a:gd name="T114" fmla="*/ 273 w 296"/>
                <a:gd name="T115" fmla="*/ 209 h 411"/>
                <a:gd name="T116" fmla="*/ 285 w 296"/>
                <a:gd name="T117" fmla="*/ 166 h 411"/>
                <a:gd name="T118" fmla="*/ 294 w 296"/>
                <a:gd name="T119" fmla="*/ 131 h 411"/>
                <a:gd name="T120" fmla="*/ 291 w 296"/>
                <a:gd name="T121" fmla="*/ 126 h 411"/>
                <a:gd name="T122" fmla="*/ 262 w 296"/>
                <a:gd name="T123" fmla="*/ 133 h 411"/>
                <a:gd name="T124" fmla="*/ 229 w 296"/>
                <a:gd name="T125" fmla="*/ 14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6" h="411">
                  <a:moveTo>
                    <a:pt x="229" y="142"/>
                  </a:moveTo>
                  <a:lnTo>
                    <a:pt x="204" y="146"/>
                  </a:lnTo>
                  <a:lnTo>
                    <a:pt x="179" y="148"/>
                  </a:lnTo>
                  <a:lnTo>
                    <a:pt x="159" y="146"/>
                  </a:lnTo>
                  <a:lnTo>
                    <a:pt x="150" y="144"/>
                  </a:lnTo>
                  <a:lnTo>
                    <a:pt x="141" y="139"/>
                  </a:lnTo>
                  <a:lnTo>
                    <a:pt x="137" y="133"/>
                  </a:lnTo>
                  <a:lnTo>
                    <a:pt x="132" y="128"/>
                  </a:lnTo>
                  <a:lnTo>
                    <a:pt x="132" y="119"/>
                  </a:lnTo>
                  <a:lnTo>
                    <a:pt x="130" y="115"/>
                  </a:lnTo>
                  <a:lnTo>
                    <a:pt x="130" y="110"/>
                  </a:lnTo>
                  <a:lnTo>
                    <a:pt x="128" y="108"/>
                  </a:lnTo>
                  <a:lnTo>
                    <a:pt x="125" y="106"/>
                  </a:lnTo>
                  <a:lnTo>
                    <a:pt x="121" y="101"/>
                  </a:lnTo>
                  <a:lnTo>
                    <a:pt x="119" y="97"/>
                  </a:lnTo>
                  <a:lnTo>
                    <a:pt x="101" y="79"/>
                  </a:lnTo>
                  <a:lnTo>
                    <a:pt x="76" y="59"/>
                  </a:lnTo>
                  <a:lnTo>
                    <a:pt x="69" y="54"/>
                  </a:lnTo>
                  <a:lnTo>
                    <a:pt x="63" y="50"/>
                  </a:lnTo>
                  <a:lnTo>
                    <a:pt x="58" y="43"/>
                  </a:lnTo>
                  <a:lnTo>
                    <a:pt x="56" y="39"/>
                  </a:lnTo>
                  <a:lnTo>
                    <a:pt x="51" y="32"/>
                  </a:lnTo>
                  <a:lnTo>
                    <a:pt x="49" y="25"/>
                  </a:lnTo>
                  <a:lnTo>
                    <a:pt x="47" y="16"/>
                  </a:lnTo>
                  <a:lnTo>
                    <a:pt x="45" y="9"/>
                  </a:lnTo>
                  <a:lnTo>
                    <a:pt x="42" y="5"/>
                  </a:lnTo>
                  <a:lnTo>
                    <a:pt x="38" y="0"/>
                  </a:lnTo>
                  <a:lnTo>
                    <a:pt x="33" y="5"/>
                  </a:lnTo>
                  <a:lnTo>
                    <a:pt x="27" y="7"/>
                  </a:lnTo>
                  <a:lnTo>
                    <a:pt x="22" y="12"/>
                  </a:lnTo>
                  <a:lnTo>
                    <a:pt x="18" y="14"/>
                  </a:lnTo>
                  <a:lnTo>
                    <a:pt x="13" y="16"/>
                  </a:lnTo>
                  <a:lnTo>
                    <a:pt x="9" y="18"/>
                  </a:lnTo>
                  <a:lnTo>
                    <a:pt x="7" y="21"/>
                  </a:lnTo>
                  <a:lnTo>
                    <a:pt x="4" y="25"/>
                  </a:lnTo>
                  <a:lnTo>
                    <a:pt x="4" y="30"/>
                  </a:lnTo>
                  <a:lnTo>
                    <a:pt x="2" y="41"/>
                  </a:lnTo>
                  <a:lnTo>
                    <a:pt x="2" y="52"/>
                  </a:lnTo>
                  <a:lnTo>
                    <a:pt x="0" y="68"/>
                  </a:lnTo>
                  <a:lnTo>
                    <a:pt x="0" y="77"/>
                  </a:lnTo>
                  <a:lnTo>
                    <a:pt x="7" y="77"/>
                  </a:lnTo>
                  <a:lnTo>
                    <a:pt x="11" y="77"/>
                  </a:lnTo>
                  <a:lnTo>
                    <a:pt x="16" y="77"/>
                  </a:lnTo>
                  <a:lnTo>
                    <a:pt x="20" y="77"/>
                  </a:lnTo>
                  <a:lnTo>
                    <a:pt x="24" y="77"/>
                  </a:lnTo>
                  <a:lnTo>
                    <a:pt x="33" y="77"/>
                  </a:lnTo>
                  <a:lnTo>
                    <a:pt x="47" y="77"/>
                  </a:lnTo>
                  <a:lnTo>
                    <a:pt x="58" y="77"/>
                  </a:lnTo>
                  <a:lnTo>
                    <a:pt x="74" y="77"/>
                  </a:lnTo>
                  <a:lnTo>
                    <a:pt x="81" y="77"/>
                  </a:lnTo>
                  <a:lnTo>
                    <a:pt x="85" y="77"/>
                  </a:lnTo>
                  <a:lnTo>
                    <a:pt x="87" y="79"/>
                  </a:lnTo>
                  <a:lnTo>
                    <a:pt x="90" y="81"/>
                  </a:lnTo>
                  <a:lnTo>
                    <a:pt x="90" y="83"/>
                  </a:lnTo>
                  <a:lnTo>
                    <a:pt x="92" y="88"/>
                  </a:lnTo>
                  <a:lnTo>
                    <a:pt x="96" y="92"/>
                  </a:lnTo>
                  <a:lnTo>
                    <a:pt x="105" y="104"/>
                  </a:lnTo>
                  <a:lnTo>
                    <a:pt x="110" y="117"/>
                  </a:lnTo>
                  <a:lnTo>
                    <a:pt x="110" y="133"/>
                  </a:lnTo>
                  <a:lnTo>
                    <a:pt x="110" y="139"/>
                  </a:lnTo>
                  <a:lnTo>
                    <a:pt x="110" y="142"/>
                  </a:lnTo>
                  <a:lnTo>
                    <a:pt x="112" y="144"/>
                  </a:lnTo>
                  <a:lnTo>
                    <a:pt x="114" y="144"/>
                  </a:lnTo>
                  <a:lnTo>
                    <a:pt x="116" y="144"/>
                  </a:lnTo>
                  <a:lnTo>
                    <a:pt x="121" y="144"/>
                  </a:lnTo>
                  <a:lnTo>
                    <a:pt x="123" y="146"/>
                  </a:lnTo>
                  <a:lnTo>
                    <a:pt x="128" y="146"/>
                  </a:lnTo>
                  <a:lnTo>
                    <a:pt x="132" y="151"/>
                  </a:lnTo>
                  <a:lnTo>
                    <a:pt x="141" y="164"/>
                  </a:lnTo>
                  <a:lnTo>
                    <a:pt x="152" y="180"/>
                  </a:lnTo>
                  <a:lnTo>
                    <a:pt x="164" y="193"/>
                  </a:lnTo>
                  <a:lnTo>
                    <a:pt x="177" y="200"/>
                  </a:lnTo>
                  <a:lnTo>
                    <a:pt x="195" y="204"/>
                  </a:lnTo>
                  <a:lnTo>
                    <a:pt x="213" y="207"/>
                  </a:lnTo>
                  <a:lnTo>
                    <a:pt x="229" y="209"/>
                  </a:lnTo>
                  <a:lnTo>
                    <a:pt x="235" y="209"/>
                  </a:lnTo>
                  <a:lnTo>
                    <a:pt x="231" y="213"/>
                  </a:lnTo>
                  <a:lnTo>
                    <a:pt x="222" y="222"/>
                  </a:lnTo>
                  <a:lnTo>
                    <a:pt x="208" y="234"/>
                  </a:lnTo>
                  <a:lnTo>
                    <a:pt x="193" y="247"/>
                  </a:lnTo>
                  <a:lnTo>
                    <a:pt x="179" y="258"/>
                  </a:lnTo>
                  <a:lnTo>
                    <a:pt x="170" y="265"/>
                  </a:lnTo>
                  <a:lnTo>
                    <a:pt x="159" y="267"/>
                  </a:lnTo>
                  <a:lnTo>
                    <a:pt x="150" y="269"/>
                  </a:lnTo>
                  <a:lnTo>
                    <a:pt x="139" y="272"/>
                  </a:lnTo>
                  <a:lnTo>
                    <a:pt x="125" y="278"/>
                  </a:lnTo>
                  <a:lnTo>
                    <a:pt x="119" y="281"/>
                  </a:lnTo>
                  <a:lnTo>
                    <a:pt x="114" y="283"/>
                  </a:lnTo>
                  <a:lnTo>
                    <a:pt x="110" y="285"/>
                  </a:lnTo>
                  <a:lnTo>
                    <a:pt x="101" y="296"/>
                  </a:lnTo>
                  <a:lnTo>
                    <a:pt x="101" y="296"/>
                  </a:lnTo>
                  <a:lnTo>
                    <a:pt x="96" y="299"/>
                  </a:lnTo>
                  <a:lnTo>
                    <a:pt x="94" y="303"/>
                  </a:lnTo>
                  <a:lnTo>
                    <a:pt x="90" y="305"/>
                  </a:lnTo>
                  <a:lnTo>
                    <a:pt x="85" y="312"/>
                  </a:lnTo>
                  <a:lnTo>
                    <a:pt x="85" y="317"/>
                  </a:lnTo>
                  <a:lnTo>
                    <a:pt x="85" y="323"/>
                  </a:lnTo>
                  <a:lnTo>
                    <a:pt x="87" y="337"/>
                  </a:lnTo>
                  <a:lnTo>
                    <a:pt x="90" y="355"/>
                  </a:lnTo>
                  <a:lnTo>
                    <a:pt x="90" y="375"/>
                  </a:lnTo>
                  <a:lnTo>
                    <a:pt x="92" y="391"/>
                  </a:lnTo>
                  <a:lnTo>
                    <a:pt x="94" y="400"/>
                  </a:lnTo>
                  <a:lnTo>
                    <a:pt x="98" y="406"/>
                  </a:lnTo>
                  <a:lnTo>
                    <a:pt x="103" y="411"/>
                  </a:lnTo>
                  <a:lnTo>
                    <a:pt x="112" y="400"/>
                  </a:lnTo>
                  <a:lnTo>
                    <a:pt x="119" y="391"/>
                  </a:lnTo>
                  <a:lnTo>
                    <a:pt x="132" y="370"/>
                  </a:lnTo>
                  <a:lnTo>
                    <a:pt x="150" y="352"/>
                  </a:lnTo>
                  <a:lnTo>
                    <a:pt x="170" y="339"/>
                  </a:lnTo>
                  <a:lnTo>
                    <a:pt x="188" y="323"/>
                  </a:lnTo>
                  <a:lnTo>
                    <a:pt x="202" y="312"/>
                  </a:lnTo>
                  <a:lnTo>
                    <a:pt x="217" y="294"/>
                  </a:lnTo>
                  <a:lnTo>
                    <a:pt x="233" y="272"/>
                  </a:lnTo>
                  <a:lnTo>
                    <a:pt x="251" y="249"/>
                  </a:lnTo>
                  <a:lnTo>
                    <a:pt x="264" y="229"/>
                  </a:lnTo>
                  <a:lnTo>
                    <a:pt x="273" y="209"/>
                  </a:lnTo>
                  <a:lnTo>
                    <a:pt x="280" y="189"/>
                  </a:lnTo>
                  <a:lnTo>
                    <a:pt x="285" y="166"/>
                  </a:lnTo>
                  <a:lnTo>
                    <a:pt x="291" y="146"/>
                  </a:lnTo>
                  <a:lnTo>
                    <a:pt x="294" y="131"/>
                  </a:lnTo>
                  <a:lnTo>
                    <a:pt x="296" y="126"/>
                  </a:lnTo>
                  <a:lnTo>
                    <a:pt x="291" y="126"/>
                  </a:lnTo>
                  <a:lnTo>
                    <a:pt x="278" y="128"/>
                  </a:lnTo>
                  <a:lnTo>
                    <a:pt x="262" y="133"/>
                  </a:lnTo>
                  <a:lnTo>
                    <a:pt x="246" y="137"/>
                  </a:lnTo>
                  <a:lnTo>
                    <a:pt x="229" y="14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51" name="Freeform 363"/>
            <p:cNvSpPr>
              <a:spLocks/>
            </p:cNvSpPr>
            <p:nvPr/>
          </p:nvSpPr>
          <p:spPr bwMode="auto">
            <a:xfrm>
              <a:off x="5153025" y="3281362"/>
              <a:ext cx="254000" cy="295275"/>
            </a:xfrm>
            <a:custGeom>
              <a:avLst/>
              <a:gdLst>
                <a:gd name="T0" fmla="*/ 39 w 160"/>
                <a:gd name="T1" fmla="*/ 2 h 186"/>
                <a:gd name="T2" fmla="*/ 30 w 160"/>
                <a:gd name="T3" fmla="*/ 0 h 186"/>
                <a:gd name="T4" fmla="*/ 23 w 160"/>
                <a:gd name="T5" fmla="*/ 0 h 186"/>
                <a:gd name="T6" fmla="*/ 16 w 160"/>
                <a:gd name="T7" fmla="*/ 0 h 186"/>
                <a:gd name="T8" fmla="*/ 9 w 160"/>
                <a:gd name="T9" fmla="*/ 2 h 186"/>
                <a:gd name="T10" fmla="*/ 0 w 160"/>
                <a:gd name="T11" fmla="*/ 5 h 186"/>
                <a:gd name="T12" fmla="*/ 5 w 160"/>
                <a:gd name="T13" fmla="*/ 16 h 186"/>
                <a:gd name="T14" fmla="*/ 9 w 160"/>
                <a:gd name="T15" fmla="*/ 27 h 186"/>
                <a:gd name="T16" fmla="*/ 18 w 160"/>
                <a:gd name="T17" fmla="*/ 43 h 186"/>
                <a:gd name="T18" fmla="*/ 23 w 160"/>
                <a:gd name="T19" fmla="*/ 56 h 186"/>
                <a:gd name="T20" fmla="*/ 21 w 160"/>
                <a:gd name="T21" fmla="*/ 70 h 186"/>
                <a:gd name="T22" fmla="*/ 14 w 160"/>
                <a:gd name="T23" fmla="*/ 81 h 186"/>
                <a:gd name="T24" fmla="*/ 7 w 160"/>
                <a:gd name="T25" fmla="*/ 97 h 186"/>
                <a:gd name="T26" fmla="*/ 0 w 160"/>
                <a:gd name="T27" fmla="*/ 115 h 186"/>
                <a:gd name="T28" fmla="*/ 16 w 160"/>
                <a:gd name="T29" fmla="*/ 115 h 186"/>
                <a:gd name="T30" fmla="*/ 30 w 160"/>
                <a:gd name="T31" fmla="*/ 117 h 186"/>
                <a:gd name="T32" fmla="*/ 43 w 160"/>
                <a:gd name="T33" fmla="*/ 130 h 186"/>
                <a:gd name="T34" fmla="*/ 52 w 160"/>
                <a:gd name="T35" fmla="*/ 141 h 186"/>
                <a:gd name="T36" fmla="*/ 59 w 160"/>
                <a:gd name="T37" fmla="*/ 146 h 186"/>
                <a:gd name="T38" fmla="*/ 68 w 160"/>
                <a:gd name="T39" fmla="*/ 153 h 186"/>
                <a:gd name="T40" fmla="*/ 79 w 160"/>
                <a:gd name="T41" fmla="*/ 159 h 186"/>
                <a:gd name="T42" fmla="*/ 95 w 160"/>
                <a:gd name="T43" fmla="*/ 171 h 186"/>
                <a:gd name="T44" fmla="*/ 104 w 160"/>
                <a:gd name="T45" fmla="*/ 177 h 186"/>
                <a:gd name="T46" fmla="*/ 113 w 160"/>
                <a:gd name="T47" fmla="*/ 186 h 186"/>
                <a:gd name="T48" fmla="*/ 133 w 160"/>
                <a:gd name="T49" fmla="*/ 159 h 186"/>
                <a:gd name="T50" fmla="*/ 153 w 160"/>
                <a:gd name="T51" fmla="*/ 135 h 186"/>
                <a:gd name="T52" fmla="*/ 148 w 160"/>
                <a:gd name="T53" fmla="*/ 130 h 186"/>
                <a:gd name="T54" fmla="*/ 144 w 160"/>
                <a:gd name="T55" fmla="*/ 124 h 186"/>
                <a:gd name="T56" fmla="*/ 142 w 160"/>
                <a:gd name="T57" fmla="*/ 115 h 186"/>
                <a:gd name="T58" fmla="*/ 140 w 160"/>
                <a:gd name="T59" fmla="*/ 99 h 186"/>
                <a:gd name="T60" fmla="*/ 140 w 160"/>
                <a:gd name="T61" fmla="*/ 79 h 186"/>
                <a:gd name="T62" fmla="*/ 137 w 160"/>
                <a:gd name="T63" fmla="*/ 61 h 186"/>
                <a:gd name="T64" fmla="*/ 135 w 160"/>
                <a:gd name="T65" fmla="*/ 47 h 186"/>
                <a:gd name="T66" fmla="*/ 135 w 160"/>
                <a:gd name="T67" fmla="*/ 41 h 186"/>
                <a:gd name="T68" fmla="*/ 135 w 160"/>
                <a:gd name="T69" fmla="*/ 36 h 186"/>
                <a:gd name="T70" fmla="*/ 140 w 160"/>
                <a:gd name="T71" fmla="*/ 29 h 186"/>
                <a:gd name="T72" fmla="*/ 144 w 160"/>
                <a:gd name="T73" fmla="*/ 27 h 186"/>
                <a:gd name="T74" fmla="*/ 146 w 160"/>
                <a:gd name="T75" fmla="*/ 23 h 186"/>
                <a:gd name="T76" fmla="*/ 151 w 160"/>
                <a:gd name="T77" fmla="*/ 20 h 186"/>
                <a:gd name="T78" fmla="*/ 151 w 160"/>
                <a:gd name="T79" fmla="*/ 20 h 186"/>
                <a:gd name="T80" fmla="*/ 160 w 160"/>
                <a:gd name="T81" fmla="*/ 9 h 186"/>
                <a:gd name="T82" fmla="*/ 155 w 160"/>
                <a:gd name="T83" fmla="*/ 9 h 186"/>
                <a:gd name="T84" fmla="*/ 153 w 160"/>
                <a:gd name="T85" fmla="*/ 9 h 186"/>
                <a:gd name="T86" fmla="*/ 148 w 160"/>
                <a:gd name="T87" fmla="*/ 9 h 186"/>
                <a:gd name="T88" fmla="*/ 142 w 160"/>
                <a:gd name="T89" fmla="*/ 9 h 186"/>
                <a:gd name="T90" fmla="*/ 133 w 160"/>
                <a:gd name="T91" fmla="*/ 9 h 186"/>
                <a:gd name="T92" fmla="*/ 124 w 160"/>
                <a:gd name="T93" fmla="*/ 11 h 186"/>
                <a:gd name="T94" fmla="*/ 117 w 160"/>
                <a:gd name="T95" fmla="*/ 14 h 186"/>
                <a:gd name="T96" fmla="*/ 113 w 160"/>
                <a:gd name="T97" fmla="*/ 14 h 186"/>
                <a:gd name="T98" fmla="*/ 110 w 160"/>
                <a:gd name="T99" fmla="*/ 16 h 186"/>
                <a:gd name="T100" fmla="*/ 108 w 160"/>
                <a:gd name="T101" fmla="*/ 18 h 186"/>
                <a:gd name="T102" fmla="*/ 106 w 160"/>
                <a:gd name="T103" fmla="*/ 20 h 186"/>
                <a:gd name="T104" fmla="*/ 101 w 160"/>
                <a:gd name="T105" fmla="*/ 23 h 186"/>
                <a:gd name="T106" fmla="*/ 97 w 160"/>
                <a:gd name="T107" fmla="*/ 23 h 186"/>
                <a:gd name="T108" fmla="*/ 86 w 160"/>
                <a:gd name="T109" fmla="*/ 23 h 186"/>
                <a:gd name="T110" fmla="*/ 72 w 160"/>
                <a:gd name="T111" fmla="*/ 16 h 186"/>
                <a:gd name="T112" fmla="*/ 54 w 160"/>
                <a:gd name="T113" fmla="*/ 9 h 186"/>
                <a:gd name="T114" fmla="*/ 39 w 160"/>
                <a:gd name="T115" fmla="*/ 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" h="186">
                  <a:moveTo>
                    <a:pt x="39" y="2"/>
                  </a:moveTo>
                  <a:lnTo>
                    <a:pt x="30" y="0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9" y="2"/>
                  </a:lnTo>
                  <a:lnTo>
                    <a:pt x="0" y="5"/>
                  </a:lnTo>
                  <a:lnTo>
                    <a:pt x="5" y="16"/>
                  </a:lnTo>
                  <a:lnTo>
                    <a:pt x="9" y="27"/>
                  </a:lnTo>
                  <a:lnTo>
                    <a:pt x="18" y="43"/>
                  </a:lnTo>
                  <a:lnTo>
                    <a:pt x="23" y="56"/>
                  </a:lnTo>
                  <a:lnTo>
                    <a:pt x="21" y="70"/>
                  </a:lnTo>
                  <a:lnTo>
                    <a:pt x="14" y="81"/>
                  </a:lnTo>
                  <a:lnTo>
                    <a:pt x="7" y="97"/>
                  </a:lnTo>
                  <a:lnTo>
                    <a:pt x="0" y="115"/>
                  </a:lnTo>
                  <a:lnTo>
                    <a:pt x="16" y="115"/>
                  </a:lnTo>
                  <a:lnTo>
                    <a:pt x="30" y="117"/>
                  </a:lnTo>
                  <a:lnTo>
                    <a:pt x="43" y="130"/>
                  </a:lnTo>
                  <a:lnTo>
                    <a:pt x="52" y="141"/>
                  </a:lnTo>
                  <a:lnTo>
                    <a:pt x="59" y="146"/>
                  </a:lnTo>
                  <a:lnTo>
                    <a:pt x="68" y="153"/>
                  </a:lnTo>
                  <a:lnTo>
                    <a:pt x="79" y="159"/>
                  </a:lnTo>
                  <a:lnTo>
                    <a:pt x="95" y="171"/>
                  </a:lnTo>
                  <a:lnTo>
                    <a:pt x="104" y="177"/>
                  </a:lnTo>
                  <a:lnTo>
                    <a:pt x="113" y="186"/>
                  </a:lnTo>
                  <a:lnTo>
                    <a:pt x="133" y="159"/>
                  </a:lnTo>
                  <a:lnTo>
                    <a:pt x="153" y="135"/>
                  </a:lnTo>
                  <a:lnTo>
                    <a:pt x="148" y="130"/>
                  </a:lnTo>
                  <a:lnTo>
                    <a:pt x="144" y="124"/>
                  </a:lnTo>
                  <a:lnTo>
                    <a:pt x="142" y="115"/>
                  </a:lnTo>
                  <a:lnTo>
                    <a:pt x="140" y="99"/>
                  </a:lnTo>
                  <a:lnTo>
                    <a:pt x="140" y="79"/>
                  </a:lnTo>
                  <a:lnTo>
                    <a:pt x="137" y="61"/>
                  </a:lnTo>
                  <a:lnTo>
                    <a:pt x="135" y="47"/>
                  </a:lnTo>
                  <a:lnTo>
                    <a:pt x="135" y="41"/>
                  </a:lnTo>
                  <a:lnTo>
                    <a:pt x="135" y="36"/>
                  </a:lnTo>
                  <a:lnTo>
                    <a:pt x="140" y="29"/>
                  </a:lnTo>
                  <a:lnTo>
                    <a:pt x="144" y="27"/>
                  </a:lnTo>
                  <a:lnTo>
                    <a:pt x="146" y="23"/>
                  </a:lnTo>
                  <a:lnTo>
                    <a:pt x="151" y="20"/>
                  </a:lnTo>
                  <a:lnTo>
                    <a:pt x="151" y="20"/>
                  </a:lnTo>
                  <a:lnTo>
                    <a:pt x="160" y="9"/>
                  </a:lnTo>
                  <a:lnTo>
                    <a:pt x="155" y="9"/>
                  </a:lnTo>
                  <a:lnTo>
                    <a:pt x="153" y="9"/>
                  </a:lnTo>
                  <a:lnTo>
                    <a:pt x="148" y="9"/>
                  </a:lnTo>
                  <a:lnTo>
                    <a:pt x="142" y="9"/>
                  </a:lnTo>
                  <a:lnTo>
                    <a:pt x="133" y="9"/>
                  </a:lnTo>
                  <a:lnTo>
                    <a:pt x="124" y="11"/>
                  </a:lnTo>
                  <a:lnTo>
                    <a:pt x="117" y="14"/>
                  </a:lnTo>
                  <a:lnTo>
                    <a:pt x="113" y="14"/>
                  </a:lnTo>
                  <a:lnTo>
                    <a:pt x="110" y="16"/>
                  </a:lnTo>
                  <a:lnTo>
                    <a:pt x="108" y="18"/>
                  </a:lnTo>
                  <a:lnTo>
                    <a:pt x="106" y="20"/>
                  </a:lnTo>
                  <a:lnTo>
                    <a:pt x="101" y="23"/>
                  </a:lnTo>
                  <a:lnTo>
                    <a:pt x="97" y="23"/>
                  </a:lnTo>
                  <a:lnTo>
                    <a:pt x="86" y="23"/>
                  </a:lnTo>
                  <a:lnTo>
                    <a:pt x="72" y="16"/>
                  </a:lnTo>
                  <a:lnTo>
                    <a:pt x="54" y="9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52" name="Freeform 364"/>
            <p:cNvSpPr>
              <a:spLocks/>
            </p:cNvSpPr>
            <p:nvPr/>
          </p:nvSpPr>
          <p:spPr bwMode="auto">
            <a:xfrm>
              <a:off x="5153025" y="3281362"/>
              <a:ext cx="254000" cy="295275"/>
            </a:xfrm>
            <a:custGeom>
              <a:avLst/>
              <a:gdLst>
                <a:gd name="T0" fmla="*/ 39 w 160"/>
                <a:gd name="T1" fmla="*/ 2 h 186"/>
                <a:gd name="T2" fmla="*/ 30 w 160"/>
                <a:gd name="T3" fmla="*/ 0 h 186"/>
                <a:gd name="T4" fmla="*/ 23 w 160"/>
                <a:gd name="T5" fmla="*/ 0 h 186"/>
                <a:gd name="T6" fmla="*/ 16 w 160"/>
                <a:gd name="T7" fmla="*/ 0 h 186"/>
                <a:gd name="T8" fmla="*/ 9 w 160"/>
                <a:gd name="T9" fmla="*/ 2 h 186"/>
                <a:gd name="T10" fmla="*/ 0 w 160"/>
                <a:gd name="T11" fmla="*/ 5 h 186"/>
                <a:gd name="T12" fmla="*/ 5 w 160"/>
                <a:gd name="T13" fmla="*/ 16 h 186"/>
                <a:gd name="T14" fmla="*/ 9 w 160"/>
                <a:gd name="T15" fmla="*/ 27 h 186"/>
                <a:gd name="T16" fmla="*/ 18 w 160"/>
                <a:gd name="T17" fmla="*/ 43 h 186"/>
                <a:gd name="T18" fmla="*/ 23 w 160"/>
                <a:gd name="T19" fmla="*/ 56 h 186"/>
                <a:gd name="T20" fmla="*/ 21 w 160"/>
                <a:gd name="T21" fmla="*/ 70 h 186"/>
                <a:gd name="T22" fmla="*/ 14 w 160"/>
                <a:gd name="T23" fmla="*/ 81 h 186"/>
                <a:gd name="T24" fmla="*/ 7 w 160"/>
                <a:gd name="T25" fmla="*/ 97 h 186"/>
                <a:gd name="T26" fmla="*/ 0 w 160"/>
                <a:gd name="T27" fmla="*/ 115 h 186"/>
                <a:gd name="T28" fmla="*/ 16 w 160"/>
                <a:gd name="T29" fmla="*/ 115 h 186"/>
                <a:gd name="T30" fmla="*/ 30 w 160"/>
                <a:gd name="T31" fmla="*/ 117 h 186"/>
                <a:gd name="T32" fmla="*/ 43 w 160"/>
                <a:gd name="T33" fmla="*/ 130 h 186"/>
                <a:gd name="T34" fmla="*/ 52 w 160"/>
                <a:gd name="T35" fmla="*/ 141 h 186"/>
                <a:gd name="T36" fmla="*/ 59 w 160"/>
                <a:gd name="T37" fmla="*/ 146 h 186"/>
                <a:gd name="T38" fmla="*/ 68 w 160"/>
                <a:gd name="T39" fmla="*/ 153 h 186"/>
                <a:gd name="T40" fmla="*/ 79 w 160"/>
                <a:gd name="T41" fmla="*/ 159 h 186"/>
                <a:gd name="T42" fmla="*/ 95 w 160"/>
                <a:gd name="T43" fmla="*/ 171 h 186"/>
                <a:gd name="T44" fmla="*/ 104 w 160"/>
                <a:gd name="T45" fmla="*/ 177 h 186"/>
                <a:gd name="T46" fmla="*/ 113 w 160"/>
                <a:gd name="T47" fmla="*/ 186 h 186"/>
                <a:gd name="T48" fmla="*/ 133 w 160"/>
                <a:gd name="T49" fmla="*/ 159 h 186"/>
                <a:gd name="T50" fmla="*/ 153 w 160"/>
                <a:gd name="T51" fmla="*/ 135 h 186"/>
                <a:gd name="T52" fmla="*/ 148 w 160"/>
                <a:gd name="T53" fmla="*/ 130 h 186"/>
                <a:gd name="T54" fmla="*/ 144 w 160"/>
                <a:gd name="T55" fmla="*/ 124 h 186"/>
                <a:gd name="T56" fmla="*/ 142 w 160"/>
                <a:gd name="T57" fmla="*/ 115 h 186"/>
                <a:gd name="T58" fmla="*/ 140 w 160"/>
                <a:gd name="T59" fmla="*/ 99 h 186"/>
                <a:gd name="T60" fmla="*/ 140 w 160"/>
                <a:gd name="T61" fmla="*/ 79 h 186"/>
                <a:gd name="T62" fmla="*/ 137 w 160"/>
                <a:gd name="T63" fmla="*/ 61 h 186"/>
                <a:gd name="T64" fmla="*/ 135 w 160"/>
                <a:gd name="T65" fmla="*/ 47 h 186"/>
                <a:gd name="T66" fmla="*/ 135 w 160"/>
                <a:gd name="T67" fmla="*/ 41 h 186"/>
                <a:gd name="T68" fmla="*/ 135 w 160"/>
                <a:gd name="T69" fmla="*/ 36 h 186"/>
                <a:gd name="T70" fmla="*/ 140 w 160"/>
                <a:gd name="T71" fmla="*/ 29 h 186"/>
                <a:gd name="T72" fmla="*/ 144 w 160"/>
                <a:gd name="T73" fmla="*/ 27 h 186"/>
                <a:gd name="T74" fmla="*/ 146 w 160"/>
                <a:gd name="T75" fmla="*/ 23 h 186"/>
                <a:gd name="T76" fmla="*/ 151 w 160"/>
                <a:gd name="T77" fmla="*/ 20 h 186"/>
                <a:gd name="T78" fmla="*/ 151 w 160"/>
                <a:gd name="T79" fmla="*/ 20 h 186"/>
                <a:gd name="T80" fmla="*/ 160 w 160"/>
                <a:gd name="T81" fmla="*/ 9 h 186"/>
                <a:gd name="T82" fmla="*/ 155 w 160"/>
                <a:gd name="T83" fmla="*/ 9 h 186"/>
                <a:gd name="T84" fmla="*/ 153 w 160"/>
                <a:gd name="T85" fmla="*/ 9 h 186"/>
                <a:gd name="T86" fmla="*/ 148 w 160"/>
                <a:gd name="T87" fmla="*/ 9 h 186"/>
                <a:gd name="T88" fmla="*/ 142 w 160"/>
                <a:gd name="T89" fmla="*/ 9 h 186"/>
                <a:gd name="T90" fmla="*/ 133 w 160"/>
                <a:gd name="T91" fmla="*/ 9 h 186"/>
                <a:gd name="T92" fmla="*/ 124 w 160"/>
                <a:gd name="T93" fmla="*/ 11 h 186"/>
                <a:gd name="T94" fmla="*/ 117 w 160"/>
                <a:gd name="T95" fmla="*/ 14 h 186"/>
                <a:gd name="T96" fmla="*/ 113 w 160"/>
                <a:gd name="T97" fmla="*/ 14 h 186"/>
                <a:gd name="T98" fmla="*/ 110 w 160"/>
                <a:gd name="T99" fmla="*/ 16 h 186"/>
                <a:gd name="T100" fmla="*/ 108 w 160"/>
                <a:gd name="T101" fmla="*/ 18 h 186"/>
                <a:gd name="T102" fmla="*/ 106 w 160"/>
                <a:gd name="T103" fmla="*/ 20 h 186"/>
                <a:gd name="T104" fmla="*/ 101 w 160"/>
                <a:gd name="T105" fmla="*/ 23 h 186"/>
                <a:gd name="T106" fmla="*/ 97 w 160"/>
                <a:gd name="T107" fmla="*/ 23 h 186"/>
                <a:gd name="T108" fmla="*/ 86 w 160"/>
                <a:gd name="T109" fmla="*/ 23 h 186"/>
                <a:gd name="T110" fmla="*/ 72 w 160"/>
                <a:gd name="T111" fmla="*/ 16 h 186"/>
                <a:gd name="T112" fmla="*/ 54 w 160"/>
                <a:gd name="T113" fmla="*/ 9 h 186"/>
                <a:gd name="T114" fmla="*/ 39 w 160"/>
                <a:gd name="T115" fmla="*/ 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" h="186">
                  <a:moveTo>
                    <a:pt x="39" y="2"/>
                  </a:moveTo>
                  <a:lnTo>
                    <a:pt x="30" y="0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9" y="2"/>
                  </a:lnTo>
                  <a:lnTo>
                    <a:pt x="0" y="5"/>
                  </a:lnTo>
                  <a:lnTo>
                    <a:pt x="5" y="16"/>
                  </a:lnTo>
                  <a:lnTo>
                    <a:pt x="9" y="27"/>
                  </a:lnTo>
                  <a:lnTo>
                    <a:pt x="18" y="43"/>
                  </a:lnTo>
                  <a:lnTo>
                    <a:pt x="23" y="56"/>
                  </a:lnTo>
                  <a:lnTo>
                    <a:pt x="21" y="70"/>
                  </a:lnTo>
                  <a:lnTo>
                    <a:pt x="14" y="81"/>
                  </a:lnTo>
                  <a:lnTo>
                    <a:pt x="7" y="97"/>
                  </a:lnTo>
                  <a:lnTo>
                    <a:pt x="0" y="115"/>
                  </a:lnTo>
                  <a:lnTo>
                    <a:pt x="16" y="115"/>
                  </a:lnTo>
                  <a:lnTo>
                    <a:pt x="30" y="117"/>
                  </a:lnTo>
                  <a:lnTo>
                    <a:pt x="43" y="130"/>
                  </a:lnTo>
                  <a:lnTo>
                    <a:pt x="52" y="141"/>
                  </a:lnTo>
                  <a:lnTo>
                    <a:pt x="59" y="146"/>
                  </a:lnTo>
                  <a:lnTo>
                    <a:pt x="68" y="153"/>
                  </a:lnTo>
                  <a:lnTo>
                    <a:pt x="79" y="159"/>
                  </a:lnTo>
                  <a:lnTo>
                    <a:pt x="95" y="171"/>
                  </a:lnTo>
                  <a:lnTo>
                    <a:pt x="104" y="177"/>
                  </a:lnTo>
                  <a:lnTo>
                    <a:pt x="113" y="186"/>
                  </a:lnTo>
                  <a:lnTo>
                    <a:pt x="133" y="159"/>
                  </a:lnTo>
                  <a:lnTo>
                    <a:pt x="153" y="135"/>
                  </a:lnTo>
                  <a:lnTo>
                    <a:pt x="148" y="130"/>
                  </a:lnTo>
                  <a:lnTo>
                    <a:pt x="144" y="124"/>
                  </a:lnTo>
                  <a:lnTo>
                    <a:pt x="142" y="115"/>
                  </a:lnTo>
                  <a:lnTo>
                    <a:pt x="140" y="99"/>
                  </a:lnTo>
                  <a:lnTo>
                    <a:pt x="140" y="79"/>
                  </a:lnTo>
                  <a:lnTo>
                    <a:pt x="137" y="61"/>
                  </a:lnTo>
                  <a:lnTo>
                    <a:pt x="135" y="47"/>
                  </a:lnTo>
                  <a:lnTo>
                    <a:pt x="135" y="41"/>
                  </a:lnTo>
                  <a:lnTo>
                    <a:pt x="135" y="36"/>
                  </a:lnTo>
                  <a:lnTo>
                    <a:pt x="140" y="29"/>
                  </a:lnTo>
                  <a:lnTo>
                    <a:pt x="144" y="27"/>
                  </a:lnTo>
                  <a:lnTo>
                    <a:pt x="146" y="23"/>
                  </a:lnTo>
                  <a:lnTo>
                    <a:pt x="151" y="20"/>
                  </a:lnTo>
                  <a:lnTo>
                    <a:pt x="151" y="20"/>
                  </a:lnTo>
                  <a:lnTo>
                    <a:pt x="160" y="9"/>
                  </a:lnTo>
                  <a:lnTo>
                    <a:pt x="155" y="9"/>
                  </a:lnTo>
                  <a:lnTo>
                    <a:pt x="153" y="9"/>
                  </a:lnTo>
                  <a:lnTo>
                    <a:pt x="148" y="9"/>
                  </a:lnTo>
                  <a:lnTo>
                    <a:pt x="142" y="9"/>
                  </a:lnTo>
                  <a:lnTo>
                    <a:pt x="133" y="9"/>
                  </a:lnTo>
                  <a:lnTo>
                    <a:pt x="124" y="11"/>
                  </a:lnTo>
                  <a:lnTo>
                    <a:pt x="117" y="14"/>
                  </a:lnTo>
                  <a:lnTo>
                    <a:pt x="113" y="14"/>
                  </a:lnTo>
                  <a:lnTo>
                    <a:pt x="110" y="16"/>
                  </a:lnTo>
                  <a:lnTo>
                    <a:pt x="108" y="18"/>
                  </a:lnTo>
                  <a:lnTo>
                    <a:pt x="106" y="20"/>
                  </a:lnTo>
                  <a:lnTo>
                    <a:pt x="101" y="23"/>
                  </a:lnTo>
                  <a:lnTo>
                    <a:pt x="97" y="23"/>
                  </a:lnTo>
                  <a:lnTo>
                    <a:pt x="86" y="23"/>
                  </a:lnTo>
                  <a:lnTo>
                    <a:pt x="72" y="16"/>
                  </a:lnTo>
                  <a:lnTo>
                    <a:pt x="54" y="9"/>
                  </a:lnTo>
                  <a:lnTo>
                    <a:pt x="39" y="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53" name="Freeform 365"/>
            <p:cNvSpPr>
              <a:spLocks/>
            </p:cNvSpPr>
            <p:nvPr/>
          </p:nvSpPr>
          <p:spPr bwMode="auto">
            <a:xfrm>
              <a:off x="5114925" y="3805237"/>
              <a:ext cx="100013" cy="184150"/>
            </a:xfrm>
            <a:custGeom>
              <a:avLst/>
              <a:gdLst>
                <a:gd name="T0" fmla="*/ 42 w 63"/>
                <a:gd name="T1" fmla="*/ 0 h 116"/>
                <a:gd name="T2" fmla="*/ 38 w 63"/>
                <a:gd name="T3" fmla="*/ 2 h 116"/>
                <a:gd name="T4" fmla="*/ 36 w 63"/>
                <a:gd name="T5" fmla="*/ 6 h 116"/>
                <a:gd name="T6" fmla="*/ 38 w 63"/>
                <a:gd name="T7" fmla="*/ 11 h 116"/>
                <a:gd name="T8" fmla="*/ 40 w 63"/>
                <a:gd name="T9" fmla="*/ 18 h 116"/>
                <a:gd name="T10" fmla="*/ 45 w 63"/>
                <a:gd name="T11" fmla="*/ 24 h 116"/>
                <a:gd name="T12" fmla="*/ 49 w 63"/>
                <a:gd name="T13" fmla="*/ 33 h 116"/>
                <a:gd name="T14" fmla="*/ 54 w 63"/>
                <a:gd name="T15" fmla="*/ 40 h 116"/>
                <a:gd name="T16" fmla="*/ 56 w 63"/>
                <a:gd name="T17" fmla="*/ 47 h 116"/>
                <a:gd name="T18" fmla="*/ 58 w 63"/>
                <a:gd name="T19" fmla="*/ 49 h 116"/>
                <a:gd name="T20" fmla="*/ 58 w 63"/>
                <a:gd name="T21" fmla="*/ 54 h 116"/>
                <a:gd name="T22" fmla="*/ 60 w 63"/>
                <a:gd name="T23" fmla="*/ 58 h 116"/>
                <a:gd name="T24" fmla="*/ 60 w 63"/>
                <a:gd name="T25" fmla="*/ 63 h 116"/>
                <a:gd name="T26" fmla="*/ 60 w 63"/>
                <a:gd name="T27" fmla="*/ 69 h 116"/>
                <a:gd name="T28" fmla="*/ 63 w 63"/>
                <a:gd name="T29" fmla="*/ 83 h 116"/>
                <a:gd name="T30" fmla="*/ 60 w 63"/>
                <a:gd name="T31" fmla="*/ 94 h 116"/>
                <a:gd name="T32" fmla="*/ 58 w 63"/>
                <a:gd name="T33" fmla="*/ 107 h 116"/>
                <a:gd name="T34" fmla="*/ 56 w 63"/>
                <a:gd name="T35" fmla="*/ 114 h 116"/>
                <a:gd name="T36" fmla="*/ 56 w 63"/>
                <a:gd name="T37" fmla="*/ 116 h 116"/>
                <a:gd name="T38" fmla="*/ 54 w 63"/>
                <a:gd name="T39" fmla="*/ 116 h 116"/>
                <a:gd name="T40" fmla="*/ 51 w 63"/>
                <a:gd name="T41" fmla="*/ 114 h 116"/>
                <a:gd name="T42" fmla="*/ 47 w 63"/>
                <a:gd name="T43" fmla="*/ 110 h 116"/>
                <a:gd name="T44" fmla="*/ 45 w 63"/>
                <a:gd name="T45" fmla="*/ 105 h 116"/>
                <a:gd name="T46" fmla="*/ 42 w 63"/>
                <a:gd name="T47" fmla="*/ 101 h 116"/>
                <a:gd name="T48" fmla="*/ 38 w 63"/>
                <a:gd name="T49" fmla="*/ 94 h 116"/>
                <a:gd name="T50" fmla="*/ 36 w 63"/>
                <a:gd name="T51" fmla="*/ 87 h 116"/>
                <a:gd name="T52" fmla="*/ 33 w 63"/>
                <a:gd name="T53" fmla="*/ 80 h 116"/>
                <a:gd name="T54" fmla="*/ 31 w 63"/>
                <a:gd name="T55" fmla="*/ 76 h 116"/>
                <a:gd name="T56" fmla="*/ 31 w 63"/>
                <a:gd name="T57" fmla="*/ 71 h 116"/>
                <a:gd name="T58" fmla="*/ 29 w 63"/>
                <a:gd name="T59" fmla="*/ 67 h 116"/>
                <a:gd name="T60" fmla="*/ 24 w 63"/>
                <a:gd name="T61" fmla="*/ 60 h 116"/>
                <a:gd name="T62" fmla="*/ 22 w 63"/>
                <a:gd name="T63" fmla="*/ 56 h 116"/>
                <a:gd name="T64" fmla="*/ 18 w 63"/>
                <a:gd name="T65" fmla="*/ 54 h 116"/>
                <a:gd name="T66" fmla="*/ 16 w 63"/>
                <a:gd name="T67" fmla="*/ 51 h 116"/>
                <a:gd name="T68" fmla="*/ 11 w 63"/>
                <a:gd name="T69" fmla="*/ 51 h 116"/>
                <a:gd name="T70" fmla="*/ 7 w 63"/>
                <a:gd name="T71" fmla="*/ 54 h 116"/>
                <a:gd name="T72" fmla="*/ 0 w 63"/>
                <a:gd name="T73" fmla="*/ 54 h 116"/>
                <a:gd name="T74" fmla="*/ 42 w 63"/>
                <a:gd name="T7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116">
                  <a:moveTo>
                    <a:pt x="42" y="0"/>
                  </a:moveTo>
                  <a:lnTo>
                    <a:pt x="38" y="2"/>
                  </a:lnTo>
                  <a:lnTo>
                    <a:pt x="36" y="6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5" y="24"/>
                  </a:lnTo>
                  <a:lnTo>
                    <a:pt x="49" y="33"/>
                  </a:lnTo>
                  <a:lnTo>
                    <a:pt x="54" y="40"/>
                  </a:lnTo>
                  <a:lnTo>
                    <a:pt x="56" y="47"/>
                  </a:lnTo>
                  <a:lnTo>
                    <a:pt x="58" y="49"/>
                  </a:lnTo>
                  <a:lnTo>
                    <a:pt x="58" y="54"/>
                  </a:lnTo>
                  <a:lnTo>
                    <a:pt x="60" y="58"/>
                  </a:lnTo>
                  <a:lnTo>
                    <a:pt x="60" y="63"/>
                  </a:lnTo>
                  <a:lnTo>
                    <a:pt x="60" y="69"/>
                  </a:lnTo>
                  <a:lnTo>
                    <a:pt x="63" y="83"/>
                  </a:lnTo>
                  <a:lnTo>
                    <a:pt x="60" y="94"/>
                  </a:lnTo>
                  <a:lnTo>
                    <a:pt x="58" y="107"/>
                  </a:lnTo>
                  <a:lnTo>
                    <a:pt x="56" y="114"/>
                  </a:lnTo>
                  <a:lnTo>
                    <a:pt x="56" y="116"/>
                  </a:lnTo>
                  <a:lnTo>
                    <a:pt x="54" y="116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5" y="105"/>
                  </a:lnTo>
                  <a:lnTo>
                    <a:pt x="42" y="101"/>
                  </a:lnTo>
                  <a:lnTo>
                    <a:pt x="38" y="94"/>
                  </a:lnTo>
                  <a:lnTo>
                    <a:pt x="36" y="87"/>
                  </a:lnTo>
                  <a:lnTo>
                    <a:pt x="33" y="80"/>
                  </a:lnTo>
                  <a:lnTo>
                    <a:pt x="31" y="76"/>
                  </a:lnTo>
                  <a:lnTo>
                    <a:pt x="31" y="71"/>
                  </a:lnTo>
                  <a:lnTo>
                    <a:pt x="29" y="67"/>
                  </a:lnTo>
                  <a:lnTo>
                    <a:pt x="24" y="60"/>
                  </a:lnTo>
                  <a:lnTo>
                    <a:pt x="22" y="56"/>
                  </a:lnTo>
                  <a:lnTo>
                    <a:pt x="18" y="54"/>
                  </a:lnTo>
                  <a:lnTo>
                    <a:pt x="16" y="51"/>
                  </a:lnTo>
                  <a:lnTo>
                    <a:pt x="11" y="51"/>
                  </a:lnTo>
                  <a:lnTo>
                    <a:pt x="7" y="54"/>
                  </a:lnTo>
                  <a:lnTo>
                    <a:pt x="0" y="54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54" name="Freeform 366"/>
            <p:cNvSpPr>
              <a:spLocks/>
            </p:cNvSpPr>
            <p:nvPr/>
          </p:nvSpPr>
          <p:spPr bwMode="auto">
            <a:xfrm>
              <a:off x="5114925" y="3805237"/>
              <a:ext cx="100013" cy="184150"/>
            </a:xfrm>
            <a:custGeom>
              <a:avLst/>
              <a:gdLst>
                <a:gd name="T0" fmla="*/ 42 w 63"/>
                <a:gd name="T1" fmla="*/ 0 h 116"/>
                <a:gd name="T2" fmla="*/ 38 w 63"/>
                <a:gd name="T3" fmla="*/ 2 h 116"/>
                <a:gd name="T4" fmla="*/ 36 w 63"/>
                <a:gd name="T5" fmla="*/ 6 h 116"/>
                <a:gd name="T6" fmla="*/ 38 w 63"/>
                <a:gd name="T7" fmla="*/ 11 h 116"/>
                <a:gd name="T8" fmla="*/ 40 w 63"/>
                <a:gd name="T9" fmla="*/ 18 h 116"/>
                <a:gd name="T10" fmla="*/ 45 w 63"/>
                <a:gd name="T11" fmla="*/ 24 h 116"/>
                <a:gd name="T12" fmla="*/ 49 w 63"/>
                <a:gd name="T13" fmla="*/ 33 h 116"/>
                <a:gd name="T14" fmla="*/ 54 w 63"/>
                <a:gd name="T15" fmla="*/ 40 h 116"/>
                <a:gd name="T16" fmla="*/ 56 w 63"/>
                <a:gd name="T17" fmla="*/ 47 h 116"/>
                <a:gd name="T18" fmla="*/ 58 w 63"/>
                <a:gd name="T19" fmla="*/ 49 h 116"/>
                <a:gd name="T20" fmla="*/ 58 w 63"/>
                <a:gd name="T21" fmla="*/ 54 h 116"/>
                <a:gd name="T22" fmla="*/ 60 w 63"/>
                <a:gd name="T23" fmla="*/ 58 h 116"/>
                <a:gd name="T24" fmla="*/ 60 w 63"/>
                <a:gd name="T25" fmla="*/ 63 h 116"/>
                <a:gd name="T26" fmla="*/ 60 w 63"/>
                <a:gd name="T27" fmla="*/ 69 h 116"/>
                <a:gd name="T28" fmla="*/ 63 w 63"/>
                <a:gd name="T29" fmla="*/ 83 h 116"/>
                <a:gd name="T30" fmla="*/ 60 w 63"/>
                <a:gd name="T31" fmla="*/ 94 h 116"/>
                <a:gd name="T32" fmla="*/ 58 w 63"/>
                <a:gd name="T33" fmla="*/ 107 h 116"/>
                <a:gd name="T34" fmla="*/ 56 w 63"/>
                <a:gd name="T35" fmla="*/ 114 h 116"/>
                <a:gd name="T36" fmla="*/ 56 w 63"/>
                <a:gd name="T37" fmla="*/ 116 h 116"/>
                <a:gd name="T38" fmla="*/ 54 w 63"/>
                <a:gd name="T39" fmla="*/ 116 h 116"/>
                <a:gd name="T40" fmla="*/ 51 w 63"/>
                <a:gd name="T41" fmla="*/ 114 h 116"/>
                <a:gd name="T42" fmla="*/ 47 w 63"/>
                <a:gd name="T43" fmla="*/ 110 h 116"/>
                <a:gd name="T44" fmla="*/ 45 w 63"/>
                <a:gd name="T45" fmla="*/ 105 h 116"/>
                <a:gd name="T46" fmla="*/ 42 w 63"/>
                <a:gd name="T47" fmla="*/ 101 h 116"/>
                <a:gd name="T48" fmla="*/ 38 w 63"/>
                <a:gd name="T49" fmla="*/ 94 h 116"/>
                <a:gd name="T50" fmla="*/ 36 w 63"/>
                <a:gd name="T51" fmla="*/ 87 h 116"/>
                <a:gd name="T52" fmla="*/ 33 w 63"/>
                <a:gd name="T53" fmla="*/ 80 h 116"/>
                <a:gd name="T54" fmla="*/ 31 w 63"/>
                <a:gd name="T55" fmla="*/ 76 h 116"/>
                <a:gd name="T56" fmla="*/ 31 w 63"/>
                <a:gd name="T57" fmla="*/ 71 h 116"/>
                <a:gd name="T58" fmla="*/ 29 w 63"/>
                <a:gd name="T59" fmla="*/ 67 h 116"/>
                <a:gd name="T60" fmla="*/ 24 w 63"/>
                <a:gd name="T61" fmla="*/ 60 h 116"/>
                <a:gd name="T62" fmla="*/ 22 w 63"/>
                <a:gd name="T63" fmla="*/ 56 h 116"/>
                <a:gd name="T64" fmla="*/ 18 w 63"/>
                <a:gd name="T65" fmla="*/ 54 h 116"/>
                <a:gd name="T66" fmla="*/ 16 w 63"/>
                <a:gd name="T67" fmla="*/ 51 h 116"/>
                <a:gd name="T68" fmla="*/ 11 w 63"/>
                <a:gd name="T69" fmla="*/ 51 h 116"/>
                <a:gd name="T70" fmla="*/ 7 w 63"/>
                <a:gd name="T71" fmla="*/ 54 h 116"/>
                <a:gd name="T72" fmla="*/ 0 w 63"/>
                <a:gd name="T73" fmla="*/ 5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116">
                  <a:moveTo>
                    <a:pt x="42" y="0"/>
                  </a:moveTo>
                  <a:lnTo>
                    <a:pt x="38" y="2"/>
                  </a:lnTo>
                  <a:lnTo>
                    <a:pt x="36" y="6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5" y="24"/>
                  </a:lnTo>
                  <a:lnTo>
                    <a:pt x="49" y="33"/>
                  </a:lnTo>
                  <a:lnTo>
                    <a:pt x="54" y="40"/>
                  </a:lnTo>
                  <a:lnTo>
                    <a:pt x="56" y="47"/>
                  </a:lnTo>
                  <a:lnTo>
                    <a:pt x="58" y="49"/>
                  </a:lnTo>
                  <a:lnTo>
                    <a:pt x="58" y="54"/>
                  </a:lnTo>
                  <a:lnTo>
                    <a:pt x="60" y="58"/>
                  </a:lnTo>
                  <a:lnTo>
                    <a:pt x="60" y="63"/>
                  </a:lnTo>
                  <a:lnTo>
                    <a:pt x="60" y="69"/>
                  </a:lnTo>
                  <a:lnTo>
                    <a:pt x="63" y="83"/>
                  </a:lnTo>
                  <a:lnTo>
                    <a:pt x="60" y="94"/>
                  </a:lnTo>
                  <a:lnTo>
                    <a:pt x="58" y="107"/>
                  </a:lnTo>
                  <a:lnTo>
                    <a:pt x="56" y="114"/>
                  </a:lnTo>
                  <a:lnTo>
                    <a:pt x="56" y="116"/>
                  </a:lnTo>
                  <a:lnTo>
                    <a:pt x="54" y="116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5" y="105"/>
                  </a:lnTo>
                  <a:lnTo>
                    <a:pt x="42" y="101"/>
                  </a:lnTo>
                  <a:lnTo>
                    <a:pt x="38" y="94"/>
                  </a:lnTo>
                  <a:lnTo>
                    <a:pt x="36" y="87"/>
                  </a:lnTo>
                  <a:lnTo>
                    <a:pt x="33" y="80"/>
                  </a:lnTo>
                  <a:lnTo>
                    <a:pt x="31" y="76"/>
                  </a:lnTo>
                  <a:lnTo>
                    <a:pt x="31" y="71"/>
                  </a:lnTo>
                  <a:lnTo>
                    <a:pt x="29" y="67"/>
                  </a:lnTo>
                  <a:lnTo>
                    <a:pt x="24" y="60"/>
                  </a:lnTo>
                  <a:lnTo>
                    <a:pt x="22" y="56"/>
                  </a:lnTo>
                  <a:lnTo>
                    <a:pt x="18" y="54"/>
                  </a:lnTo>
                  <a:lnTo>
                    <a:pt x="16" y="51"/>
                  </a:lnTo>
                  <a:lnTo>
                    <a:pt x="11" y="51"/>
                  </a:lnTo>
                  <a:lnTo>
                    <a:pt x="7" y="54"/>
                  </a:lnTo>
                  <a:lnTo>
                    <a:pt x="0" y="5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55" name="Freeform 367"/>
            <p:cNvSpPr>
              <a:spLocks/>
            </p:cNvSpPr>
            <p:nvPr/>
          </p:nvSpPr>
          <p:spPr bwMode="auto">
            <a:xfrm>
              <a:off x="5026025" y="3768725"/>
              <a:ext cx="344488" cy="538163"/>
            </a:xfrm>
            <a:custGeom>
              <a:avLst/>
              <a:gdLst>
                <a:gd name="T0" fmla="*/ 49 w 217"/>
                <a:gd name="T1" fmla="*/ 77 h 339"/>
                <a:gd name="T2" fmla="*/ 38 w 217"/>
                <a:gd name="T3" fmla="*/ 79 h 339"/>
                <a:gd name="T4" fmla="*/ 24 w 217"/>
                <a:gd name="T5" fmla="*/ 83 h 339"/>
                <a:gd name="T6" fmla="*/ 15 w 217"/>
                <a:gd name="T7" fmla="*/ 88 h 339"/>
                <a:gd name="T8" fmla="*/ 11 w 217"/>
                <a:gd name="T9" fmla="*/ 92 h 339"/>
                <a:gd name="T10" fmla="*/ 6 w 217"/>
                <a:gd name="T11" fmla="*/ 99 h 339"/>
                <a:gd name="T12" fmla="*/ 0 w 217"/>
                <a:gd name="T13" fmla="*/ 106 h 339"/>
                <a:gd name="T14" fmla="*/ 15 w 217"/>
                <a:gd name="T15" fmla="*/ 115 h 339"/>
                <a:gd name="T16" fmla="*/ 45 w 217"/>
                <a:gd name="T17" fmla="*/ 121 h 339"/>
                <a:gd name="T18" fmla="*/ 63 w 217"/>
                <a:gd name="T19" fmla="*/ 133 h 339"/>
                <a:gd name="T20" fmla="*/ 63 w 217"/>
                <a:gd name="T21" fmla="*/ 157 h 339"/>
                <a:gd name="T22" fmla="*/ 60 w 217"/>
                <a:gd name="T23" fmla="*/ 191 h 339"/>
                <a:gd name="T24" fmla="*/ 51 w 217"/>
                <a:gd name="T25" fmla="*/ 216 h 339"/>
                <a:gd name="T26" fmla="*/ 47 w 217"/>
                <a:gd name="T27" fmla="*/ 224 h 339"/>
                <a:gd name="T28" fmla="*/ 38 w 217"/>
                <a:gd name="T29" fmla="*/ 236 h 339"/>
                <a:gd name="T30" fmla="*/ 36 w 217"/>
                <a:gd name="T31" fmla="*/ 242 h 339"/>
                <a:gd name="T32" fmla="*/ 38 w 217"/>
                <a:gd name="T33" fmla="*/ 245 h 339"/>
                <a:gd name="T34" fmla="*/ 40 w 217"/>
                <a:gd name="T35" fmla="*/ 254 h 339"/>
                <a:gd name="T36" fmla="*/ 40 w 217"/>
                <a:gd name="T37" fmla="*/ 278 h 339"/>
                <a:gd name="T38" fmla="*/ 38 w 217"/>
                <a:gd name="T39" fmla="*/ 296 h 339"/>
                <a:gd name="T40" fmla="*/ 42 w 217"/>
                <a:gd name="T41" fmla="*/ 312 h 339"/>
                <a:gd name="T42" fmla="*/ 42 w 217"/>
                <a:gd name="T43" fmla="*/ 319 h 339"/>
                <a:gd name="T44" fmla="*/ 40 w 217"/>
                <a:gd name="T45" fmla="*/ 321 h 339"/>
                <a:gd name="T46" fmla="*/ 38 w 217"/>
                <a:gd name="T47" fmla="*/ 321 h 339"/>
                <a:gd name="T48" fmla="*/ 40 w 217"/>
                <a:gd name="T49" fmla="*/ 323 h 339"/>
                <a:gd name="T50" fmla="*/ 49 w 217"/>
                <a:gd name="T51" fmla="*/ 330 h 339"/>
                <a:gd name="T52" fmla="*/ 67 w 217"/>
                <a:gd name="T53" fmla="*/ 339 h 339"/>
                <a:gd name="T54" fmla="*/ 63 w 217"/>
                <a:gd name="T55" fmla="*/ 330 h 339"/>
                <a:gd name="T56" fmla="*/ 58 w 217"/>
                <a:gd name="T57" fmla="*/ 325 h 339"/>
                <a:gd name="T58" fmla="*/ 58 w 217"/>
                <a:gd name="T59" fmla="*/ 319 h 339"/>
                <a:gd name="T60" fmla="*/ 67 w 217"/>
                <a:gd name="T61" fmla="*/ 314 h 339"/>
                <a:gd name="T62" fmla="*/ 83 w 217"/>
                <a:gd name="T63" fmla="*/ 307 h 339"/>
                <a:gd name="T64" fmla="*/ 92 w 217"/>
                <a:gd name="T65" fmla="*/ 301 h 339"/>
                <a:gd name="T66" fmla="*/ 98 w 217"/>
                <a:gd name="T67" fmla="*/ 289 h 339"/>
                <a:gd name="T68" fmla="*/ 105 w 217"/>
                <a:gd name="T69" fmla="*/ 267 h 339"/>
                <a:gd name="T70" fmla="*/ 110 w 217"/>
                <a:gd name="T71" fmla="*/ 247 h 339"/>
                <a:gd name="T72" fmla="*/ 105 w 217"/>
                <a:gd name="T73" fmla="*/ 222 h 339"/>
                <a:gd name="T74" fmla="*/ 96 w 217"/>
                <a:gd name="T75" fmla="*/ 213 h 339"/>
                <a:gd name="T76" fmla="*/ 98 w 217"/>
                <a:gd name="T77" fmla="*/ 202 h 339"/>
                <a:gd name="T78" fmla="*/ 132 w 217"/>
                <a:gd name="T79" fmla="*/ 168 h 339"/>
                <a:gd name="T80" fmla="*/ 184 w 217"/>
                <a:gd name="T81" fmla="*/ 133 h 339"/>
                <a:gd name="T82" fmla="*/ 208 w 217"/>
                <a:gd name="T83" fmla="*/ 99 h 339"/>
                <a:gd name="T84" fmla="*/ 217 w 217"/>
                <a:gd name="T85" fmla="*/ 77 h 339"/>
                <a:gd name="T86" fmla="*/ 215 w 217"/>
                <a:gd name="T87" fmla="*/ 41 h 339"/>
                <a:gd name="T88" fmla="*/ 208 w 217"/>
                <a:gd name="T89" fmla="*/ 0 h 339"/>
                <a:gd name="T90" fmla="*/ 170 w 217"/>
                <a:gd name="T91" fmla="*/ 16 h 339"/>
                <a:gd name="T92" fmla="*/ 130 w 217"/>
                <a:gd name="T93" fmla="*/ 18 h 339"/>
                <a:gd name="T94" fmla="*/ 105 w 217"/>
                <a:gd name="T95" fmla="*/ 18 h 339"/>
                <a:gd name="T96" fmla="*/ 98 w 217"/>
                <a:gd name="T97" fmla="*/ 2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7" h="339">
                  <a:moveTo>
                    <a:pt x="56" y="77"/>
                  </a:moveTo>
                  <a:lnTo>
                    <a:pt x="49" y="77"/>
                  </a:lnTo>
                  <a:lnTo>
                    <a:pt x="45" y="77"/>
                  </a:lnTo>
                  <a:lnTo>
                    <a:pt x="38" y="79"/>
                  </a:lnTo>
                  <a:lnTo>
                    <a:pt x="33" y="81"/>
                  </a:lnTo>
                  <a:lnTo>
                    <a:pt x="24" y="83"/>
                  </a:lnTo>
                  <a:lnTo>
                    <a:pt x="18" y="86"/>
                  </a:lnTo>
                  <a:lnTo>
                    <a:pt x="15" y="88"/>
                  </a:lnTo>
                  <a:lnTo>
                    <a:pt x="13" y="90"/>
                  </a:lnTo>
                  <a:lnTo>
                    <a:pt x="11" y="92"/>
                  </a:lnTo>
                  <a:lnTo>
                    <a:pt x="9" y="97"/>
                  </a:lnTo>
                  <a:lnTo>
                    <a:pt x="6" y="99"/>
                  </a:lnTo>
                  <a:lnTo>
                    <a:pt x="2" y="103"/>
                  </a:lnTo>
                  <a:lnTo>
                    <a:pt x="0" y="106"/>
                  </a:lnTo>
                  <a:lnTo>
                    <a:pt x="6" y="110"/>
                  </a:lnTo>
                  <a:lnTo>
                    <a:pt x="15" y="115"/>
                  </a:lnTo>
                  <a:lnTo>
                    <a:pt x="31" y="119"/>
                  </a:lnTo>
                  <a:lnTo>
                    <a:pt x="45" y="121"/>
                  </a:lnTo>
                  <a:lnTo>
                    <a:pt x="56" y="126"/>
                  </a:lnTo>
                  <a:lnTo>
                    <a:pt x="63" y="133"/>
                  </a:lnTo>
                  <a:lnTo>
                    <a:pt x="63" y="146"/>
                  </a:lnTo>
                  <a:lnTo>
                    <a:pt x="63" y="157"/>
                  </a:lnTo>
                  <a:lnTo>
                    <a:pt x="63" y="175"/>
                  </a:lnTo>
                  <a:lnTo>
                    <a:pt x="60" y="191"/>
                  </a:lnTo>
                  <a:lnTo>
                    <a:pt x="56" y="204"/>
                  </a:lnTo>
                  <a:lnTo>
                    <a:pt x="51" y="216"/>
                  </a:lnTo>
                  <a:lnTo>
                    <a:pt x="49" y="220"/>
                  </a:lnTo>
                  <a:lnTo>
                    <a:pt x="47" y="224"/>
                  </a:lnTo>
                  <a:lnTo>
                    <a:pt x="42" y="229"/>
                  </a:lnTo>
                  <a:lnTo>
                    <a:pt x="38" y="236"/>
                  </a:lnTo>
                  <a:lnTo>
                    <a:pt x="31" y="242"/>
                  </a:lnTo>
                  <a:lnTo>
                    <a:pt x="36" y="242"/>
                  </a:lnTo>
                  <a:lnTo>
                    <a:pt x="38" y="242"/>
                  </a:lnTo>
                  <a:lnTo>
                    <a:pt x="38" y="245"/>
                  </a:lnTo>
                  <a:lnTo>
                    <a:pt x="40" y="247"/>
                  </a:lnTo>
                  <a:lnTo>
                    <a:pt x="40" y="254"/>
                  </a:lnTo>
                  <a:lnTo>
                    <a:pt x="40" y="263"/>
                  </a:lnTo>
                  <a:lnTo>
                    <a:pt x="40" y="278"/>
                  </a:lnTo>
                  <a:lnTo>
                    <a:pt x="38" y="287"/>
                  </a:lnTo>
                  <a:lnTo>
                    <a:pt x="38" y="296"/>
                  </a:lnTo>
                  <a:lnTo>
                    <a:pt x="40" y="307"/>
                  </a:lnTo>
                  <a:lnTo>
                    <a:pt x="42" y="312"/>
                  </a:lnTo>
                  <a:lnTo>
                    <a:pt x="42" y="316"/>
                  </a:lnTo>
                  <a:lnTo>
                    <a:pt x="42" y="319"/>
                  </a:lnTo>
                  <a:lnTo>
                    <a:pt x="40" y="321"/>
                  </a:lnTo>
                  <a:lnTo>
                    <a:pt x="40" y="321"/>
                  </a:lnTo>
                  <a:lnTo>
                    <a:pt x="38" y="321"/>
                  </a:lnTo>
                  <a:lnTo>
                    <a:pt x="38" y="321"/>
                  </a:lnTo>
                  <a:lnTo>
                    <a:pt x="38" y="323"/>
                  </a:lnTo>
                  <a:lnTo>
                    <a:pt x="40" y="323"/>
                  </a:lnTo>
                  <a:lnTo>
                    <a:pt x="42" y="325"/>
                  </a:lnTo>
                  <a:lnTo>
                    <a:pt x="49" y="330"/>
                  </a:lnTo>
                  <a:lnTo>
                    <a:pt x="58" y="334"/>
                  </a:lnTo>
                  <a:lnTo>
                    <a:pt x="67" y="339"/>
                  </a:lnTo>
                  <a:lnTo>
                    <a:pt x="65" y="334"/>
                  </a:lnTo>
                  <a:lnTo>
                    <a:pt x="63" y="330"/>
                  </a:lnTo>
                  <a:lnTo>
                    <a:pt x="60" y="328"/>
                  </a:lnTo>
                  <a:lnTo>
                    <a:pt x="58" y="325"/>
                  </a:lnTo>
                  <a:lnTo>
                    <a:pt x="58" y="323"/>
                  </a:lnTo>
                  <a:lnTo>
                    <a:pt x="58" y="319"/>
                  </a:lnTo>
                  <a:lnTo>
                    <a:pt x="63" y="316"/>
                  </a:lnTo>
                  <a:lnTo>
                    <a:pt x="67" y="314"/>
                  </a:lnTo>
                  <a:lnTo>
                    <a:pt x="76" y="310"/>
                  </a:lnTo>
                  <a:lnTo>
                    <a:pt x="83" y="307"/>
                  </a:lnTo>
                  <a:lnTo>
                    <a:pt x="87" y="303"/>
                  </a:lnTo>
                  <a:lnTo>
                    <a:pt x="92" y="301"/>
                  </a:lnTo>
                  <a:lnTo>
                    <a:pt x="94" y="296"/>
                  </a:lnTo>
                  <a:lnTo>
                    <a:pt x="98" y="289"/>
                  </a:lnTo>
                  <a:lnTo>
                    <a:pt x="101" y="281"/>
                  </a:lnTo>
                  <a:lnTo>
                    <a:pt x="105" y="267"/>
                  </a:lnTo>
                  <a:lnTo>
                    <a:pt x="110" y="256"/>
                  </a:lnTo>
                  <a:lnTo>
                    <a:pt x="110" y="247"/>
                  </a:lnTo>
                  <a:lnTo>
                    <a:pt x="110" y="231"/>
                  </a:lnTo>
                  <a:lnTo>
                    <a:pt x="105" y="222"/>
                  </a:lnTo>
                  <a:lnTo>
                    <a:pt x="101" y="218"/>
                  </a:lnTo>
                  <a:lnTo>
                    <a:pt x="96" y="213"/>
                  </a:lnTo>
                  <a:lnTo>
                    <a:pt x="96" y="209"/>
                  </a:lnTo>
                  <a:lnTo>
                    <a:pt x="98" y="202"/>
                  </a:lnTo>
                  <a:lnTo>
                    <a:pt x="110" y="191"/>
                  </a:lnTo>
                  <a:lnTo>
                    <a:pt x="132" y="168"/>
                  </a:lnTo>
                  <a:lnTo>
                    <a:pt x="159" y="151"/>
                  </a:lnTo>
                  <a:lnTo>
                    <a:pt x="184" y="133"/>
                  </a:lnTo>
                  <a:lnTo>
                    <a:pt x="199" y="115"/>
                  </a:lnTo>
                  <a:lnTo>
                    <a:pt x="208" y="99"/>
                  </a:lnTo>
                  <a:lnTo>
                    <a:pt x="213" y="88"/>
                  </a:lnTo>
                  <a:lnTo>
                    <a:pt x="217" y="77"/>
                  </a:lnTo>
                  <a:lnTo>
                    <a:pt x="217" y="63"/>
                  </a:lnTo>
                  <a:lnTo>
                    <a:pt x="215" y="41"/>
                  </a:lnTo>
                  <a:lnTo>
                    <a:pt x="211" y="18"/>
                  </a:lnTo>
                  <a:lnTo>
                    <a:pt x="208" y="0"/>
                  </a:lnTo>
                  <a:lnTo>
                    <a:pt x="190" y="9"/>
                  </a:lnTo>
                  <a:lnTo>
                    <a:pt x="170" y="16"/>
                  </a:lnTo>
                  <a:lnTo>
                    <a:pt x="150" y="18"/>
                  </a:lnTo>
                  <a:lnTo>
                    <a:pt x="130" y="18"/>
                  </a:lnTo>
                  <a:lnTo>
                    <a:pt x="116" y="18"/>
                  </a:lnTo>
                  <a:lnTo>
                    <a:pt x="105" y="18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56" y="7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56" name="Freeform 368"/>
            <p:cNvSpPr>
              <a:spLocks/>
            </p:cNvSpPr>
            <p:nvPr/>
          </p:nvSpPr>
          <p:spPr bwMode="auto">
            <a:xfrm>
              <a:off x="5026025" y="3768725"/>
              <a:ext cx="344488" cy="538163"/>
            </a:xfrm>
            <a:custGeom>
              <a:avLst/>
              <a:gdLst>
                <a:gd name="T0" fmla="*/ 49 w 217"/>
                <a:gd name="T1" fmla="*/ 77 h 339"/>
                <a:gd name="T2" fmla="*/ 38 w 217"/>
                <a:gd name="T3" fmla="*/ 79 h 339"/>
                <a:gd name="T4" fmla="*/ 24 w 217"/>
                <a:gd name="T5" fmla="*/ 83 h 339"/>
                <a:gd name="T6" fmla="*/ 15 w 217"/>
                <a:gd name="T7" fmla="*/ 88 h 339"/>
                <a:gd name="T8" fmla="*/ 11 w 217"/>
                <a:gd name="T9" fmla="*/ 92 h 339"/>
                <a:gd name="T10" fmla="*/ 6 w 217"/>
                <a:gd name="T11" fmla="*/ 99 h 339"/>
                <a:gd name="T12" fmla="*/ 0 w 217"/>
                <a:gd name="T13" fmla="*/ 106 h 339"/>
                <a:gd name="T14" fmla="*/ 15 w 217"/>
                <a:gd name="T15" fmla="*/ 115 h 339"/>
                <a:gd name="T16" fmla="*/ 45 w 217"/>
                <a:gd name="T17" fmla="*/ 121 h 339"/>
                <a:gd name="T18" fmla="*/ 63 w 217"/>
                <a:gd name="T19" fmla="*/ 133 h 339"/>
                <a:gd name="T20" fmla="*/ 63 w 217"/>
                <a:gd name="T21" fmla="*/ 157 h 339"/>
                <a:gd name="T22" fmla="*/ 60 w 217"/>
                <a:gd name="T23" fmla="*/ 191 h 339"/>
                <a:gd name="T24" fmla="*/ 51 w 217"/>
                <a:gd name="T25" fmla="*/ 216 h 339"/>
                <a:gd name="T26" fmla="*/ 47 w 217"/>
                <a:gd name="T27" fmla="*/ 224 h 339"/>
                <a:gd name="T28" fmla="*/ 38 w 217"/>
                <a:gd name="T29" fmla="*/ 236 h 339"/>
                <a:gd name="T30" fmla="*/ 36 w 217"/>
                <a:gd name="T31" fmla="*/ 242 h 339"/>
                <a:gd name="T32" fmla="*/ 38 w 217"/>
                <a:gd name="T33" fmla="*/ 245 h 339"/>
                <a:gd name="T34" fmla="*/ 40 w 217"/>
                <a:gd name="T35" fmla="*/ 254 h 339"/>
                <a:gd name="T36" fmla="*/ 40 w 217"/>
                <a:gd name="T37" fmla="*/ 278 h 339"/>
                <a:gd name="T38" fmla="*/ 38 w 217"/>
                <a:gd name="T39" fmla="*/ 296 h 339"/>
                <a:gd name="T40" fmla="*/ 42 w 217"/>
                <a:gd name="T41" fmla="*/ 312 h 339"/>
                <a:gd name="T42" fmla="*/ 42 w 217"/>
                <a:gd name="T43" fmla="*/ 319 h 339"/>
                <a:gd name="T44" fmla="*/ 40 w 217"/>
                <a:gd name="T45" fmla="*/ 321 h 339"/>
                <a:gd name="T46" fmla="*/ 38 w 217"/>
                <a:gd name="T47" fmla="*/ 321 h 339"/>
                <a:gd name="T48" fmla="*/ 40 w 217"/>
                <a:gd name="T49" fmla="*/ 323 h 339"/>
                <a:gd name="T50" fmla="*/ 49 w 217"/>
                <a:gd name="T51" fmla="*/ 330 h 339"/>
                <a:gd name="T52" fmla="*/ 67 w 217"/>
                <a:gd name="T53" fmla="*/ 339 h 339"/>
                <a:gd name="T54" fmla="*/ 63 w 217"/>
                <a:gd name="T55" fmla="*/ 330 h 339"/>
                <a:gd name="T56" fmla="*/ 58 w 217"/>
                <a:gd name="T57" fmla="*/ 325 h 339"/>
                <a:gd name="T58" fmla="*/ 58 w 217"/>
                <a:gd name="T59" fmla="*/ 319 h 339"/>
                <a:gd name="T60" fmla="*/ 67 w 217"/>
                <a:gd name="T61" fmla="*/ 314 h 339"/>
                <a:gd name="T62" fmla="*/ 83 w 217"/>
                <a:gd name="T63" fmla="*/ 307 h 339"/>
                <a:gd name="T64" fmla="*/ 92 w 217"/>
                <a:gd name="T65" fmla="*/ 301 h 339"/>
                <a:gd name="T66" fmla="*/ 98 w 217"/>
                <a:gd name="T67" fmla="*/ 289 h 339"/>
                <a:gd name="T68" fmla="*/ 105 w 217"/>
                <a:gd name="T69" fmla="*/ 267 h 339"/>
                <a:gd name="T70" fmla="*/ 110 w 217"/>
                <a:gd name="T71" fmla="*/ 247 h 339"/>
                <a:gd name="T72" fmla="*/ 105 w 217"/>
                <a:gd name="T73" fmla="*/ 222 h 339"/>
                <a:gd name="T74" fmla="*/ 96 w 217"/>
                <a:gd name="T75" fmla="*/ 213 h 339"/>
                <a:gd name="T76" fmla="*/ 98 w 217"/>
                <a:gd name="T77" fmla="*/ 202 h 339"/>
                <a:gd name="T78" fmla="*/ 132 w 217"/>
                <a:gd name="T79" fmla="*/ 168 h 339"/>
                <a:gd name="T80" fmla="*/ 184 w 217"/>
                <a:gd name="T81" fmla="*/ 133 h 339"/>
                <a:gd name="T82" fmla="*/ 208 w 217"/>
                <a:gd name="T83" fmla="*/ 99 h 339"/>
                <a:gd name="T84" fmla="*/ 217 w 217"/>
                <a:gd name="T85" fmla="*/ 77 h 339"/>
                <a:gd name="T86" fmla="*/ 215 w 217"/>
                <a:gd name="T87" fmla="*/ 41 h 339"/>
                <a:gd name="T88" fmla="*/ 208 w 217"/>
                <a:gd name="T89" fmla="*/ 0 h 339"/>
                <a:gd name="T90" fmla="*/ 170 w 217"/>
                <a:gd name="T91" fmla="*/ 16 h 339"/>
                <a:gd name="T92" fmla="*/ 130 w 217"/>
                <a:gd name="T93" fmla="*/ 18 h 339"/>
                <a:gd name="T94" fmla="*/ 105 w 217"/>
                <a:gd name="T95" fmla="*/ 18 h 339"/>
                <a:gd name="T96" fmla="*/ 98 w 217"/>
                <a:gd name="T97" fmla="*/ 2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7" h="339">
                  <a:moveTo>
                    <a:pt x="56" y="77"/>
                  </a:moveTo>
                  <a:lnTo>
                    <a:pt x="49" y="77"/>
                  </a:lnTo>
                  <a:lnTo>
                    <a:pt x="45" y="77"/>
                  </a:lnTo>
                  <a:lnTo>
                    <a:pt x="38" y="79"/>
                  </a:lnTo>
                  <a:lnTo>
                    <a:pt x="33" y="81"/>
                  </a:lnTo>
                  <a:lnTo>
                    <a:pt x="24" y="83"/>
                  </a:lnTo>
                  <a:lnTo>
                    <a:pt x="18" y="86"/>
                  </a:lnTo>
                  <a:lnTo>
                    <a:pt x="15" y="88"/>
                  </a:lnTo>
                  <a:lnTo>
                    <a:pt x="13" y="90"/>
                  </a:lnTo>
                  <a:lnTo>
                    <a:pt x="11" y="92"/>
                  </a:lnTo>
                  <a:lnTo>
                    <a:pt x="9" y="97"/>
                  </a:lnTo>
                  <a:lnTo>
                    <a:pt x="6" y="99"/>
                  </a:lnTo>
                  <a:lnTo>
                    <a:pt x="2" y="103"/>
                  </a:lnTo>
                  <a:lnTo>
                    <a:pt x="0" y="106"/>
                  </a:lnTo>
                  <a:lnTo>
                    <a:pt x="6" y="110"/>
                  </a:lnTo>
                  <a:lnTo>
                    <a:pt x="15" y="115"/>
                  </a:lnTo>
                  <a:lnTo>
                    <a:pt x="31" y="119"/>
                  </a:lnTo>
                  <a:lnTo>
                    <a:pt x="45" y="121"/>
                  </a:lnTo>
                  <a:lnTo>
                    <a:pt x="56" y="126"/>
                  </a:lnTo>
                  <a:lnTo>
                    <a:pt x="63" y="133"/>
                  </a:lnTo>
                  <a:lnTo>
                    <a:pt x="63" y="146"/>
                  </a:lnTo>
                  <a:lnTo>
                    <a:pt x="63" y="157"/>
                  </a:lnTo>
                  <a:lnTo>
                    <a:pt x="63" y="175"/>
                  </a:lnTo>
                  <a:lnTo>
                    <a:pt x="60" y="191"/>
                  </a:lnTo>
                  <a:lnTo>
                    <a:pt x="56" y="204"/>
                  </a:lnTo>
                  <a:lnTo>
                    <a:pt x="51" y="216"/>
                  </a:lnTo>
                  <a:lnTo>
                    <a:pt x="49" y="220"/>
                  </a:lnTo>
                  <a:lnTo>
                    <a:pt x="47" y="224"/>
                  </a:lnTo>
                  <a:lnTo>
                    <a:pt x="42" y="229"/>
                  </a:lnTo>
                  <a:lnTo>
                    <a:pt x="38" y="236"/>
                  </a:lnTo>
                  <a:lnTo>
                    <a:pt x="31" y="242"/>
                  </a:lnTo>
                  <a:lnTo>
                    <a:pt x="36" y="242"/>
                  </a:lnTo>
                  <a:lnTo>
                    <a:pt x="38" y="242"/>
                  </a:lnTo>
                  <a:lnTo>
                    <a:pt x="38" y="245"/>
                  </a:lnTo>
                  <a:lnTo>
                    <a:pt x="40" y="247"/>
                  </a:lnTo>
                  <a:lnTo>
                    <a:pt x="40" y="254"/>
                  </a:lnTo>
                  <a:lnTo>
                    <a:pt x="40" y="263"/>
                  </a:lnTo>
                  <a:lnTo>
                    <a:pt x="40" y="278"/>
                  </a:lnTo>
                  <a:lnTo>
                    <a:pt x="38" y="287"/>
                  </a:lnTo>
                  <a:lnTo>
                    <a:pt x="38" y="296"/>
                  </a:lnTo>
                  <a:lnTo>
                    <a:pt x="40" y="307"/>
                  </a:lnTo>
                  <a:lnTo>
                    <a:pt x="42" y="312"/>
                  </a:lnTo>
                  <a:lnTo>
                    <a:pt x="42" y="316"/>
                  </a:lnTo>
                  <a:lnTo>
                    <a:pt x="42" y="319"/>
                  </a:lnTo>
                  <a:lnTo>
                    <a:pt x="40" y="321"/>
                  </a:lnTo>
                  <a:lnTo>
                    <a:pt x="40" y="321"/>
                  </a:lnTo>
                  <a:lnTo>
                    <a:pt x="38" y="321"/>
                  </a:lnTo>
                  <a:lnTo>
                    <a:pt x="38" y="321"/>
                  </a:lnTo>
                  <a:lnTo>
                    <a:pt x="38" y="323"/>
                  </a:lnTo>
                  <a:lnTo>
                    <a:pt x="40" y="323"/>
                  </a:lnTo>
                  <a:lnTo>
                    <a:pt x="42" y="325"/>
                  </a:lnTo>
                  <a:lnTo>
                    <a:pt x="49" y="330"/>
                  </a:lnTo>
                  <a:lnTo>
                    <a:pt x="58" y="334"/>
                  </a:lnTo>
                  <a:lnTo>
                    <a:pt x="67" y="339"/>
                  </a:lnTo>
                  <a:lnTo>
                    <a:pt x="65" y="334"/>
                  </a:lnTo>
                  <a:lnTo>
                    <a:pt x="63" y="330"/>
                  </a:lnTo>
                  <a:lnTo>
                    <a:pt x="60" y="328"/>
                  </a:lnTo>
                  <a:lnTo>
                    <a:pt x="58" y="325"/>
                  </a:lnTo>
                  <a:lnTo>
                    <a:pt x="58" y="323"/>
                  </a:lnTo>
                  <a:lnTo>
                    <a:pt x="58" y="319"/>
                  </a:lnTo>
                  <a:lnTo>
                    <a:pt x="63" y="316"/>
                  </a:lnTo>
                  <a:lnTo>
                    <a:pt x="67" y="314"/>
                  </a:lnTo>
                  <a:lnTo>
                    <a:pt x="76" y="310"/>
                  </a:lnTo>
                  <a:lnTo>
                    <a:pt x="83" y="307"/>
                  </a:lnTo>
                  <a:lnTo>
                    <a:pt x="87" y="303"/>
                  </a:lnTo>
                  <a:lnTo>
                    <a:pt x="92" y="301"/>
                  </a:lnTo>
                  <a:lnTo>
                    <a:pt x="94" y="296"/>
                  </a:lnTo>
                  <a:lnTo>
                    <a:pt x="98" y="289"/>
                  </a:lnTo>
                  <a:lnTo>
                    <a:pt x="101" y="281"/>
                  </a:lnTo>
                  <a:lnTo>
                    <a:pt x="105" y="267"/>
                  </a:lnTo>
                  <a:lnTo>
                    <a:pt x="110" y="256"/>
                  </a:lnTo>
                  <a:lnTo>
                    <a:pt x="110" y="247"/>
                  </a:lnTo>
                  <a:lnTo>
                    <a:pt x="110" y="231"/>
                  </a:lnTo>
                  <a:lnTo>
                    <a:pt x="105" y="222"/>
                  </a:lnTo>
                  <a:lnTo>
                    <a:pt x="101" y="218"/>
                  </a:lnTo>
                  <a:lnTo>
                    <a:pt x="96" y="213"/>
                  </a:lnTo>
                  <a:lnTo>
                    <a:pt x="96" y="209"/>
                  </a:lnTo>
                  <a:lnTo>
                    <a:pt x="98" y="202"/>
                  </a:lnTo>
                  <a:lnTo>
                    <a:pt x="110" y="191"/>
                  </a:lnTo>
                  <a:lnTo>
                    <a:pt x="132" y="168"/>
                  </a:lnTo>
                  <a:lnTo>
                    <a:pt x="159" y="151"/>
                  </a:lnTo>
                  <a:lnTo>
                    <a:pt x="184" y="133"/>
                  </a:lnTo>
                  <a:lnTo>
                    <a:pt x="199" y="115"/>
                  </a:lnTo>
                  <a:lnTo>
                    <a:pt x="208" y="99"/>
                  </a:lnTo>
                  <a:lnTo>
                    <a:pt x="213" y="88"/>
                  </a:lnTo>
                  <a:lnTo>
                    <a:pt x="217" y="77"/>
                  </a:lnTo>
                  <a:lnTo>
                    <a:pt x="217" y="63"/>
                  </a:lnTo>
                  <a:lnTo>
                    <a:pt x="215" y="41"/>
                  </a:lnTo>
                  <a:lnTo>
                    <a:pt x="211" y="18"/>
                  </a:lnTo>
                  <a:lnTo>
                    <a:pt x="208" y="0"/>
                  </a:lnTo>
                  <a:lnTo>
                    <a:pt x="190" y="9"/>
                  </a:lnTo>
                  <a:lnTo>
                    <a:pt x="170" y="16"/>
                  </a:lnTo>
                  <a:lnTo>
                    <a:pt x="150" y="18"/>
                  </a:lnTo>
                  <a:lnTo>
                    <a:pt x="130" y="18"/>
                  </a:lnTo>
                  <a:lnTo>
                    <a:pt x="116" y="18"/>
                  </a:lnTo>
                  <a:lnTo>
                    <a:pt x="105" y="18"/>
                  </a:lnTo>
                  <a:lnTo>
                    <a:pt x="98" y="23"/>
                  </a:lnTo>
                  <a:lnTo>
                    <a:pt x="98" y="2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57" name="Freeform 369"/>
            <p:cNvSpPr>
              <a:spLocks/>
            </p:cNvSpPr>
            <p:nvPr/>
          </p:nvSpPr>
          <p:spPr bwMode="auto">
            <a:xfrm>
              <a:off x="3565525" y="3025775"/>
              <a:ext cx="57150" cy="34925"/>
            </a:xfrm>
            <a:custGeom>
              <a:avLst/>
              <a:gdLst>
                <a:gd name="T0" fmla="*/ 36 w 36"/>
                <a:gd name="T1" fmla="*/ 2 h 22"/>
                <a:gd name="T2" fmla="*/ 18 w 36"/>
                <a:gd name="T3" fmla="*/ 0 h 22"/>
                <a:gd name="T4" fmla="*/ 0 w 36"/>
                <a:gd name="T5" fmla="*/ 0 h 22"/>
                <a:gd name="T6" fmla="*/ 12 w 36"/>
                <a:gd name="T7" fmla="*/ 11 h 22"/>
                <a:gd name="T8" fmla="*/ 23 w 36"/>
                <a:gd name="T9" fmla="*/ 22 h 22"/>
                <a:gd name="T10" fmla="*/ 23 w 36"/>
                <a:gd name="T11" fmla="*/ 20 h 22"/>
                <a:gd name="T12" fmla="*/ 30 w 36"/>
                <a:gd name="T13" fmla="*/ 11 h 22"/>
                <a:gd name="T14" fmla="*/ 36 w 36"/>
                <a:gd name="T1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22">
                  <a:moveTo>
                    <a:pt x="36" y="2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2" y="11"/>
                  </a:lnTo>
                  <a:lnTo>
                    <a:pt x="23" y="22"/>
                  </a:lnTo>
                  <a:lnTo>
                    <a:pt x="23" y="20"/>
                  </a:lnTo>
                  <a:lnTo>
                    <a:pt x="30" y="11"/>
                  </a:lnTo>
                  <a:lnTo>
                    <a:pt x="36" y="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58" name="Freeform 370"/>
            <p:cNvSpPr>
              <a:spLocks/>
            </p:cNvSpPr>
            <p:nvPr/>
          </p:nvSpPr>
          <p:spPr bwMode="auto">
            <a:xfrm>
              <a:off x="3565525" y="3025775"/>
              <a:ext cx="57150" cy="34925"/>
            </a:xfrm>
            <a:custGeom>
              <a:avLst/>
              <a:gdLst>
                <a:gd name="T0" fmla="*/ 36 w 36"/>
                <a:gd name="T1" fmla="*/ 2 h 22"/>
                <a:gd name="T2" fmla="*/ 18 w 36"/>
                <a:gd name="T3" fmla="*/ 0 h 22"/>
                <a:gd name="T4" fmla="*/ 0 w 36"/>
                <a:gd name="T5" fmla="*/ 0 h 22"/>
                <a:gd name="T6" fmla="*/ 12 w 36"/>
                <a:gd name="T7" fmla="*/ 11 h 22"/>
                <a:gd name="T8" fmla="*/ 23 w 36"/>
                <a:gd name="T9" fmla="*/ 22 h 22"/>
                <a:gd name="T10" fmla="*/ 23 w 36"/>
                <a:gd name="T11" fmla="*/ 20 h 22"/>
                <a:gd name="T12" fmla="*/ 30 w 36"/>
                <a:gd name="T13" fmla="*/ 11 h 22"/>
                <a:gd name="T14" fmla="*/ 36 w 36"/>
                <a:gd name="T1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22">
                  <a:moveTo>
                    <a:pt x="36" y="2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2" y="11"/>
                  </a:lnTo>
                  <a:lnTo>
                    <a:pt x="23" y="22"/>
                  </a:lnTo>
                  <a:lnTo>
                    <a:pt x="23" y="20"/>
                  </a:lnTo>
                  <a:lnTo>
                    <a:pt x="30" y="11"/>
                  </a:lnTo>
                  <a:lnTo>
                    <a:pt x="36" y="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59" name="Freeform 371"/>
            <p:cNvSpPr>
              <a:spLocks/>
            </p:cNvSpPr>
            <p:nvPr/>
          </p:nvSpPr>
          <p:spPr bwMode="auto">
            <a:xfrm>
              <a:off x="3648075" y="3106737"/>
              <a:ext cx="88900" cy="85725"/>
            </a:xfrm>
            <a:custGeom>
              <a:avLst/>
              <a:gdLst>
                <a:gd name="T0" fmla="*/ 56 w 56"/>
                <a:gd name="T1" fmla="*/ 30 h 54"/>
                <a:gd name="T2" fmla="*/ 52 w 56"/>
                <a:gd name="T3" fmla="*/ 23 h 54"/>
                <a:gd name="T4" fmla="*/ 47 w 56"/>
                <a:gd name="T5" fmla="*/ 18 h 54"/>
                <a:gd name="T6" fmla="*/ 47 w 56"/>
                <a:gd name="T7" fmla="*/ 14 h 54"/>
                <a:gd name="T8" fmla="*/ 45 w 56"/>
                <a:gd name="T9" fmla="*/ 12 h 54"/>
                <a:gd name="T10" fmla="*/ 43 w 56"/>
                <a:gd name="T11" fmla="*/ 9 h 54"/>
                <a:gd name="T12" fmla="*/ 40 w 56"/>
                <a:gd name="T13" fmla="*/ 7 h 54"/>
                <a:gd name="T14" fmla="*/ 36 w 56"/>
                <a:gd name="T15" fmla="*/ 5 h 54"/>
                <a:gd name="T16" fmla="*/ 31 w 56"/>
                <a:gd name="T17" fmla="*/ 5 h 54"/>
                <a:gd name="T18" fmla="*/ 27 w 56"/>
                <a:gd name="T19" fmla="*/ 3 h 54"/>
                <a:gd name="T20" fmla="*/ 22 w 56"/>
                <a:gd name="T21" fmla="*/ 0 h 54"/>
                <a:gd name="T22" fmla="*/ 20 w 56"/>
                <a:gd name="T23" fmla="*/ 0 h 54"/>
                <a:gd name="T24" fmla="*/ 16 w 56"/>
                <a:gd name="T25" fmla="*/ 3 h 54"/>
                <a:gd name="T26" fmla="*/ 11 w 56"/>
                <a:gd name="T27" fmla="*/ 5 h 54"/>
                <a:gd name="T28" fmla="*/ 4 w 56"/>
                <a:gd name="T29" fmla="*/ 12 h 54"/>
                <a:gd name="T30" fmla="*/ 0 w 56"/>
                <a:gd name="T31" fmla="*/ 16 h 54"/>
                <a:gd name="T32" fmla="*/ 34 w 56"/>
                <a:gd name="T33" fmla="*/ 54 h 54"/>
                <a:gd name="T34" fmla="*/ 38 w 56"/>
                <a:gd name="T35" fmla="*/ 50 h 54"/>
                <a:gd name="T36" fmla="*/ 43 w 56"/>
                <a:gd name="T37" fmla="*/ 45 h 54"/>
                <a:gd name="T38" fmla="*/ 45 w 56"/>
                <a:gd name="T39" fmla="*/ 41 h 54"/>
                <a:gd name="T40" fmla="*/ 49 w 56"/>
                <a:gd name="T41" fmla="*/ 36 h 54"/>
                <a:gd name="T42" fmla="*/ 52 w 56"/>
                <a:gd name="T43" fmla="*/ 34 h 54"/>
                <a:gd name="T44" fmla="*/ 54 w 56"/>
                <a:gd name="T45" fmla="*/ 32 h 54"/>
                <a:gd name="T46" fmla="*/ 56 w 56"/>
                <a:gd name="T47" fmla="*/ 3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54">
                  <a:moveTo>
                    <a:pt x="56" y="30"/>
                  </a:moveTo>
                  <a:lnTo>
                    <a:pt x="52" y="23"/>
                  </a:lnTo>
                  <a:lnTo>
                    <a:pt x="47" y="18"/>
                  </a:lnTo>
                  <a:lnTo>
                    <a:pt x="47" y="14"/>
                  </a:lnTo>
                  <a:lnTo>
                    <a:pt x="45" y="12"/>
                  </a:lnTo>
                  <a:lnTo>
                    <a:pt x="43" y="9"/>
                  </a:lnTo>
                  <a:lnTo>
                    <a:pt x="40" y="7"/>
                  </a:lnTo>
                  <a:lnTo>
                    <a:pt x="36" y="5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6" y="3"/>
                  </a:lnTo>
                  <a:lnTo>
                    <a:pt x="11" y="5"/>
                  </a:lnTo>
                  <a:lnTo>
                    <a:pt x="4" y="12"/>
                  </a:lnTo>
                  <a:lnTo>
                    <a:pt x="0" y="16"/>
                  </a:lnTo>
                  <a:lnTo>
                    <a:pt x="34" y="54"/>
                  </a:lnTo>
                  <a:lnTo>
                    <a:pt x="38" y="50"/>
                  </a:lnTo>
                  <a:lnTo>
                    <a:pt x="43" y="45"/>
                  </a:lnTo>
                  <a:lnTo>
                    <a:pt x="45" y="41"/>
                  </a:lnTo>
                  <a:lnTo>
                    <a:pt x="49" y="36"/>
                  </a:lnTo>
                  <a:lnTo>
                    <a:pt x="52" y="34"/>
                  </a:lnTo>
                  <a:lnTo>
                    <a:pt x="54" y="32"/>
                  </a:lnTo>
                  <a:lnTo>
                    <a:pt x="56" y="3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60" name="Freeform 372"/>
            <p:cNvSpPr>
              <a:spLocks/>
            </p:cNvSpPr>
            <p:nvPr/>
          </p:nvSpPr>
          <p:spPr bwMode="auto">
            <a:xfrm>
              <a:off x="3648075" y="3106737"/>
              <a:ext cx="88900" cy="85725"/>
            </a:xfrm>
            <a:custGeom>
              <a:avLst/>
              <a:gdLst>
                <a:gd name="T0" fmla="*/ 56 w 56"/>
                <a:gd name="T1" fmla="*/ 30 h 54"/>
                <a:gd name="T2" fmla="*/ 52 w 56"/>
                <a:gd name="T3" fmla="*/ 23 h 54"/>
                <a:gd name="T4" fmla="*/ 47 w 56"/>
                <a:gd name="T5" fmla="*/ 18 h 54"/>
                <a:gd name="T6" fmla="*/ 47 w 56"/>
                <a:gd name="T7" fmla="*/ 14 h 54"/>
                <a:gd name="T8" fmla="*/ 45 w 56"/>
                <a:gd name="T9" fmla="*/ 12 h 54"/>
                <a:gd name="T10" fmla="*/ 43 w 56"/>
                <a:gd name="T11" fmla="*/ 9 h 54"/>
                <a:gd name="T12" fmla="*/ 40 w 56"/>
                <a:gd name="T13" fmla="*/ 7 h 54"/>
                <a:gd name="T14" fmla="*/ 36 w 56"/>
                <a:gd name="T15" fmla="*/ 5 h 54"/>
                <a:gd name="T16" fmla="*/ 31 w 56"/>
                <a:gd name="T17" fmla="*/ 5 h 54"/>
                <a:gd name="T18" fmla="*/ 27 w 56"/>
                <a:gd name="T19" fmla="*/ 3 h 54"/>
                <a:gd name="T20" fmla="*/ 22 w 56"/>
                <a:gd name="T21" fmla="*/ 0 h 54"/>
                <a:gd name="T22" fmla="*/ 20 w 56"/>
                <a:gd name="T23" fmla="*/ 0 h 54"/>
                <a:gd name="T24" fmla="*/ 16 w 56"/>
                <a:gd name="T25" fmla="*/ 3 h 54"/>
                <a:gd name="T26" fmla="*/ 11 w 56"/>
                <a:gd name="T27" fmla="*/ 5 h 54"/>
                <a:gd name="T28" fmla="*/ 4 w 56"/>
                <a:gd name="T29" fmla="*/ 12 h 54"/>
                <a:gd name="T30" fmla="*/ 0 w 56"/>
                <a:gd name="T31" fmla="*/ 16 h 54"/>
                <a:gd name="T32" fmla="*/ 34 w 56"/>
                <a:gd name="T33" fmla="*/ 54 h 54"/>
                <a:gd name="T34" fmla="*/ 38 w 56"/>
                <a:gd name="T35" fmla="*/ 50 h 54"/>
                <a:gd name="T36" fmla="*/ 43 w 56"/>
                <a:gd name="T37" fmla="*/ 45 h 54"/>
                <a:gd name="T38" fmla="*/ 45 w 56"/>
                <a:gd name="T39" fmla="*/ 41 h 54"/>
                <a:gd name="T40" fmla="*/ 49 w 56"/>
                <a:gd name="T41" fmla="*/ 36 h 54"/>
                <a:gd name="T42" fmla="*/ 52 w 56"/>
                <a:gd name="T43" fmla="*/ 34 h 54"/>
                <a:gd name="T44" fmla="*/ 54 w 56"/>
                <a:gd name="T45" fmla="*/ 32 h 54"/>
                <a:gd name="T46" fmla="*/ 56 w 56"/>
                <a:gd name="T47" fmla="*/ 3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54">
                  <a:moveTo>
                    <a:pt x="56" y="30"/>
                  </a:moveTo>
                  <a:lnTo>
                    <a:pt x="52" y="23"/>
                  </a:lnTo>
                  <a:lnTo>
                    <a:pt x="47" y="18"/>
                  </a:lnTo>
                  <a:lnTo>
                    <a:pt x="47" y="14"/>
                  </a:lnTo>
                  <a:lnTo>
                    <a:pt x="45" y="12"/>
                  </a:lnTo>
                  <a:lnTo>
                    <a:pt x="43" y="9"/>
                  </a:lnTo>
                  <a:lnTo>
                    <a:pt x="40" y="7"/>
                  </a:lnTo>
                  <a:lnTo>
                    <a:pt x="36" y="5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6" y="3"/>
                  </a:lnTo>
                  <a:lnTo>
                    <a:pt x="11" y="5"/>
                  </a:lnTo>
                  <a:lnTo>
                    <a:pt x="4" y="12"/>
                  </a:lnTo>
                  <a:lnTo>
                    <a:pt x="0" y="16"/>
                  </a:lnTo>
                  <a:lnTo>
                    <a:pt x="34" y="54"/>
                  </a:lnTo>
                  <a:lnTo>
                    <a:pt x="38" y="50"/>
                  </a:lnTo>
                  <a:lnTo>
                    <a:pt x="43" y="45"/>
                  </a:lnTo>
                  <a:lnTo>
                    <a:pt x="45" y="41"/>
                  </a:lnTo>
                  <a:lnTo>
                    <a:pt x="49" y="36"/>
                  </a:lnTo>
                  <a:lnTo>
                    <a:pt x="52" y="34"/>
                  </a:lnTo>
                  <a:lnTo>
                    <a:pt x="54" y="32"/>
                  </a:lnTo>
                  <a:lnTo>
                    <a:pt x="56" y="3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61" name="Freeform 373"/>
            <p:cNvSpPr>
              <a:spLocks/>
            </p:cNvSpPr>
            <p:nvPr/>
          </p:nvSpPr>
          <p:spPr bwMode="auto">
            <a:xfrm>
              <a:off x="3530600" y="2897187"/>
              <a:ext cx="163513" cy="131763"/>
            </a:xfrm>
            <a:custGeom>
              <a:avLst/>
              <a:gdLst>
                <a:gd name="T0" fmla="*/ 58 w 103"/>
                <a:gd name="T1" fmla="*/ 83 h 83"/>
                <a:gd name="T2" fmla="*/ 63 w 103"/>
                <a:gd name="T3" fmla="*/ 83 h 83"/>
                <a:gd name="T4" fmla="*/ 67 w 103"/>
                <a:gd name="T5" fmla="*/ 83 h 83"/>
                <a:gd name="T6" fmla="*/ 74 w 103"/>
                <a:gd name="T7" fmla="*/ 83 h 83"/>
                <a:gd name="T8" fmla="*/ 78 w 103"/>
                <a:gd name="T9" fmla="*/ 83 h 83"/>
                <a:gd name="T10" fmla="*/ 83 w 103"/>
                <a:gd name="T11" fmla="*/ 83 h 83"/>
                <a:gd name="T12" fmla="*/ 87 w 103"/>
                <a:gd name="T13" fmla="*/ 83 h 83"/>
                <a:gd name="T14" fmla="*/ 96 w 103"/>
                <a:gd name="T15" fmla="*/ 83 h 83"/>
                <a:gd name="T16" fmla="*/ 103 w 103"/>
                <a:gd name="T17" fmla="*/ 83 h 83"/>
                <a:gd name="T18" fmla="*/ 103 w 103"/>
                <a:gd name="T19" fmla="*/ 79 h 83"/>
                <a:gd name="T20" fmla="*/ 103 w 103"/>
                <a:gd name="T21" fmla="*/ 74 h 83"/>
                <a:gd name="T22" fmla="*/ 103 w 103"/>
                <a:gd name="T23" fmla="*/ 72 h 83"/>
                <a:gd name="T24" fmla="*/ 103 w 103"/>
                <a:gd name="T25" fmla="*/ 67 h 83"/>
                <a:gd name="T26" fmla="*/ 101 w 103"/>
                <a:gd name="T27" fmla="*/ 63 h 83"/>
                <a:gd name="T28" fmla="*/ 99 w 103"/>
                <a:gd name="T29" fmla="*/ 56 h 83"/>
                <a:gd name="T30" fmla="*/ 96 w 103"/>
                <a:gd name="T31" fmla="*/ 52 h 83"/>
                <a:gd name="T32" fmla="*/ 94 w 103"/>
                <a:gd name="T33" fmla="*/ 45 h 83"/>
                <a:gd name="T34" fmla="*/ 92 w 103"/>
                <a:gd name="T35" fmla="*/ 36 h 83"/>
                <a:gd name="T36" fmla="*/ 85 w 103"/>
                <a:gd name="T37" fmla="*/ 36 h 83"/>
                <a:gd name="T38" fmla="*/ 83 w 103"/>
                <a:gd name="T39" fmla="*/ 31 h 83"/>
                <a:gd name="T40" fmla="*/ 78 w 103"/>
                <a:gd name="T41" fmla="*/ 27 h 83"/>
                <a:gd name="T42" fmla="*/ 76 w 103"/>
                <a:gd name="T43" fmla="*/ 23 h 83"/>
                <a:gd name="T44" fmla="*/ 72 w 103"/>
                <a:gd name="T45" fmla="*/ 18 h 83"/>
                <a:gd name="T46" fmla="*/ 67 w 103"/>
                <a:gd name="T47" fmla="*/ 16 h 83"/>
                <a:gd name="T48" fmla="*/ 63 w 103"/>
                <a:gd name="T49" fmla="*/ 11 h 83"/>
                <a:gd name="T50" fmla="*/ 58 w 103"/>
                <a:gd name="T51" fmla="*/ 9 h 83"/>
                <a:gd name="T52" fmla="*/ 56 w 103"/>
                <a:gd name="T53" fmla="*/ 7 h 83"/>
                <a:gd name="T54" fmla="*/ 52 w 103"/>
                <a:gd name="T55" fmla="*/ 5 h 83"/>
                <a:gd name="T56" fmla="*/ 47 w 103"/>
                <a:gd name="T57" fmla="*/ 2 h 83"/>
                <a:gd name="T58" fmla="*/ 43 w 103"/>
                <a:gd name="T59" fmla="*/ 0 h 83"/>
                <a:gd name="T60" fmla="*/ 36 w 103"/>
                <a:gd name="T61" fmla="*/ 0 h 83"/>
                <a:gd name="T62" fmla="*/ 31 w 103"/>
                <a:gd name="T63" fmla="*/ 0 h 83"/>
                <a:gd name="T64" fmla="*/ 27 w 103"/>
                <a:gd name="T65" fmla="*/ 0 h 83"/>
                <a:gd name="T66" fmla="*/ 22 w 103"/>
                <a:gd name="T67" fmla="*/ 0 h 83"/>
                <a:gd name="T68" fmla="*/ 16 w 103"/>
                <a:gd name="T69" fmla="*/ 0 h 83"/>
                <a:gd name="T70" fmla="*/ 4 w 103"/>
                <a:gd name="T71" fmla="*/ 0 h 83"/>
                <a:gd name="T72" fmla="*/ 0 w 103"/>
                <a:gd name="T73" fmla="*/ 23 h 83"/>
                <a:gd name="T74" fmla="*/ 2 w 103"/>
                <a:gd name="T75" fmla="*/ 45 h 83"/>
                <a:gd name="T76" fmla="*/ 9 w 103"/>
                <a:gd name="T77" fmla="*/ 63 h 83"/>
                <a:gd name="T78" fmla="*/ 13 w 103"/>
                <a:gd name="T79" fmla="*/ 72 h 83"/>
                <a:gd name="T80" fmla="*/ 22 w 103"/>
                <a:gd name="T81" fmla="*/ 81 h 83"/>
                <a:gd name="T82" fmla="*/ 40 w 103"/>
                <a:gd name="T83" fmla="*/ 81 h 83"/>
                <a:gd name="T84" fmla="*/ 58 w 103"/>
                <a:gd name="T8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83">
                  <a:moveTo>
                    <a:pt x="58" y="83"/>
                  </a:moveTo>
                  <a:lnTo>
                    <a:pt x="63" y="83"/>
                  </a:lnTo>
                  <a:lnTo>
                    <a:pt x="67" y="83"/>
                  </a:lnTo>
                  <a:lnTo>
                    <a:pt x="74" y="83"/>
                  </a:lnTo>
                  <a:lnTo>
                    <a:pt x="78" y="83"/>
                  </a:lnTo>
                  <a:lnTo>
                    <a:pt x="83" y="83"/>
                  </a:lnTo>
                  <a:lnTo>
                    <a:pt x="87" y="83"/>
                  </a:lnTo>
                  <a:lnTo>
                    <a:pt x="96" y="83"/>
                  </a:lnTo>
                  <a:lnTo>
                    <a:pt x="103" y="83"/>
                  </a:lnTo>
                  <a:lnTo>
                    <a:pt x="103" y="79"/>
                  </a:lnTo>
                  <a:lnTo>
                    <a:pt x="103" y="74"/>
                  </a:lnTo>
                  <a:lnTo>
                    <a:pt x="103" y="72"/>
                  </a:lnTo>
                  <a:lnTo>
                    <a:pt x="103" y="67"/>
                  </a:lnTo>
                  <a:lnTo>
                    <a:pt x="101" y="63"/>
                  </a:lnTo>
                  <a:lnTo>
                    <a:pt x="99" y="56"/>
                  </a:lnTo>
                  <a:lnTo>
                    <a:pt x="96" y="52"/>
                  </a:lnTo>
                  <a:lnTo>
                    <a:pt x="94" y="45"/>
                  </a:lnTo>
                  <a:lnTo>
                    <a:pt x="92" y="36"/>
                  </a:lnTo>
                  <a:lnTo>
                    <a:pt x="85" y="36"/>
                  </a:lnTo>
                  <a:lnTo>
                    <a:pt x="83" y="31"/>
                  </a:lnTo>
                  <a:lnTo>
                    <a:pt x="78" y="27"/>
                  </a:lnTo>
                  <a:lnTo>
                    <a:pt x="76" y="23"/>
                  </a:lnTo>
                  <a:lnTo>
                    <a:pt x="72" y="18"/>
                  </a:lnTo>
                  <a:lnTo>
                    <a:pt x="67" y="16"/>
                  </a:lnTo>
                  <a:lnTo>
                    <a:pt x="63" y="11"/>
                  </a:lnTo>
                  <a:lnTo>
                    <a:pt x="58" y="9"/>
                  </a:lnTo>
                  <a:lnTo>
                    <a:pt x="56" y="7"/>
                  </a:lnTo>
                  <a:lnTo>
                    <a:pt x="52" y="5"/>
                  </a:lnTo>
                  <a:lnTo>
                    <a:pt x="47" y="2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4" y="0"/>
                  </a:lnTo>
                  <a:lnTo>
                    <a:pt x="0" y="23"/>
                  </a:lnTo>
                  <a:lnTo>
                    <a:pt x="2" y="45"/>
                  </a:lnTo>
                  <a:lnTo>
                    <a:pt x="9" y="63"/>
                  </a:lnTo>
                  <a:lnTo>
                    <a:pt x="13" y="72"/>
                  </a:lnTo>
                  <a:lnTo>
                    <a:pt x="22" y="81"/>
                  </a:lnTo>
                  <a:lnTo>
                    <a:pt x="40" y="81"/>
                  </a:lnTo>
                  <a:lnTo>
                    <a:pt x="58" y="8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62" name="Freeform 374"/>
            <p:cNvSpPr>
              <a:spLocks/>
            </p:cNvSpPr>
            <p:nvPr/>
          </p:nvSpPr>
          <p:spPr bwMode="auto">
            <a:xfrm>
              <a:off x="3530600" y="2897187"/>
              <a:ext cx="163513" cy="131763"/>
            </a:xfrm>
            <a:custGeom>
              <a:avLst/>
              <a:gdLst>
                <a:gd name="T0" fmla="*/ 58 w 103"/>
                <a:gd name="T1" fmla="*/ 83 h 83"/>
                <a:gd name="T2" fmla="*/ 63 w 103"/>
                <a:gd name="T3" fmla="*/ 83 h 83"/>
                <a:gd name="T4" fmla="*/ 67 w 103"/>
                <a:gd name="T5" fmla="*/ 83 h 83"/>
                <a:gd name="T6" fmla="*/ 74 w 103"/>
                <a:gd name="T7" fmla="*/ 83 h 83"/>
                <a:gd name="T8" fmla="*/ 78 w 103"/>
                <a:gd name="T9" fmla="*/ 83 h 83"/>
                <a:gd name="T10" fmla="*/ 83 w 103"/>
                <a:gd name="T11" fmla="*/ 83 h 83"/>
                <a:gd name="T12" fmla="*/ 87 w 103"/>
                <a:gd name="T13" fmla="*/ 83 h 83"/>
                <a:gd name="T14" fmla="*/ 96 w 103"/>
                <a:gd name="T15" fmla="*/ 83 h 83"/>
                <a:gd name="T16" fmla="*/ 103 w 103"/>
                <a:gd name="T17" fmla="*/ 83 h 83"/>
                <a:gd name="T18" fmla="*/ 103 w 103"/>
                <a:gd name="T19" fmla="*/ 79 h 83"/>
                <a:gd name="T20" fmla="*/ 103 w 103"/>
                <a:gd name="T21" fmla="*/ 74 h 83"/>
                <a:gd name="T22" fmla="*/ 103 w 103"/>
                <a:gd name="T23" fmla="*/ 72 h 83"/>
                <a:gd name="T24" fmla="*/ 103 w 103"/>
                <a:gd name="T25" fmla="*/ 67 h 83"/>
                <a:gd name="T26" fmla="*/ 101 w 103"/>
                <a:gd name="T27" fmla="*/ 63 h 83"/>
                <a:gd name="T28" fmla="*/ 99 w 103"/>
                <a:gd name="T29" fmla="*/ 56 h 83"/>
                <a:gd name="T30" fmla="*/ 96 w 103"/>
                <a:gd name="T31" fmla="*/ 52 h 83"/>
                <a:gd name="T32" fmla="*/ 94 w 103"/>
                <a:gd name="T33" fmla="*/ 45 h 83"/>
                <a:gd name="T34" fmla="*/ 92 w 103"/>
                <a:gd name="T35" fmla="*/ 36 h 83"/>
                <a:gd name="T36" fmla="*/ 85 w 103"/>
                <a:gd name="T37" fmla="*/ 36 h 83"/>
                <a:gd name="T38" fmla="*/ 83 w 103"/>
                <a:gd name="T39" fmla="*/ 31 h 83"/>
                <a:gd name="T40" fmla="*/ 78 w 103"/>
                <a:gd name="T41" fmla="*/ 27 h 83"/>
                <a:gd name="T42" fmla="*/ 76 w 103"/>
                <a:gd name="T43" fmla="*/ 23 h 83"/>
                <a:gd name="T44" fmla="*/ 72 w 103"/>
                <a:gd name="T45" fmla="*/ 18 h 83"/>
                <a:gd name="T46" fmla="*/ 67 w 103"/>
                <a:gd name="T47" fmla="*/ 16 h 83"/>
                <a:gd name="T48" fmla="*/ 63 w 103"/>
                <a:gd name="T49" fmla="*/ 11 h 83"/>
                <a:gd name="T50" fmla="*/ 58 w 103"/>
                <a:gd name="T51" fmla="*/ 9 h 83"/>
                <a:gd name="T52" fmla="*/ 56 w 103"/>
                <a:gd name="T53" fmla="*/ 7 h 83"/>
                <a:gd name="T54" fmla="*/ 52 w 103"/>
                <a:gd name="T55" fmla="*/ 5 h 83"/>
                <a:gd name="T56" fmla="*/ 47 w 103"/>
                <a:gd name="T57" fmla="*/ 2 h 83"/>
                <a:gd name="T58" fmla="*/ 43 w 103"/>
                <a:gd name="T59" fmla="*/ 0 h 83"/>
                <a:gd name="T60" fmla="*/ 36 w 103"/>
                <a:gd name="T61" fmla="*/ 0 h 83"/>
                <a:gd name="T62" fmla="*/ 31 w 103"/>
                <a:gd name="T63" fmla="*/ 0 h 83"/>
                <a:gd name="T64" fmla="*/ 27 w 103"/>
                <a:gd name="T65" fmla="*/ 0 h 83"/>
                <a:gd name="T66" fmla="*/ 22 w 103"/>
                <a:gd name="T67" fmla="*/ 0 h 83"/>
                <a:gd name="T68" fmla="*/ 16 w 103"/>
                <a:gd name="T69" fmla="*/ 0 h 83"/>
                <a:gd name="T70" fmla="*/ 4 w 103"/>
                <a:gd name="T71" fmla="*/ 0 h 83"/>
                <a:gd name="T72" fmla="*/ 0 w 103"/>
                <a:gd name="T73" fmla="*/ 23 h 83"/>
                <a:gd name="T74" fmla="*/ 2 w 103"/>
                <a:gd name="T75" fmla="*/ 45 h 83"/>
                <a:gd name="T76" fmla="*/ 9 w 103"/>
                <a:gd name="T77" fmla="*/ 63 h 83"/>
                <a:gd name="T78" fmla="*/ 13 w 103"/>
                <a:gd name="T79" fmla="*/ 72 h 83"/>
                <a:gd name="T80" fmla="*/ 22 w 103"/>
                <a:gd name="T81" fmla="*/ 81 h 83"/>
                <a:gd name="T82" fmla="*/ 40 w 103"/>
                <a:gd name="T83" fmla="*/ 81 h 83"/>
                <a:gd name="T84" fmla="*/ 58 w 103"/>
                <a:gd name="T8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83">
                  <a:moveTo>
                    <a:pt x="58" y="83"/>
                  </a:moveTo>
                  <a:lnTo>
                    <a:pt x="63" y="83"/>
                  </a:lnTo>
                  <a:lnTo>
                    <a:pt x="67" y="83"/>
                  </a:lnTo>
                  <a:lnTo>
                    <a:pt x="74" y="83"/>
                  </a:lnTo>
                  <a:lnTo>
                    <a:pt x="78" y="83"/>
                  </a:lnTo>
                  <a:lnTo>
                    <a:pt x="83" y="83"/>
                  </a:lnTo>
                  <a:lnTo>
                    <a:pt x="87" y="83"/>
                  </a:lnTo>
                  <a:lnTo>
                    <a:pt x="96" y="83"/>
                  </a:lnTo>
                  <a:lnTo>
                    <a:pt x="103" y="83"/>
                  </a:lnTo>
                  <a:lnTo>
                    <a:pt x="103" y="79"/>
                  </a:lnTo>
                  <a:lnTo>
                    <a:pt x="103" y="74"/>
                  </a:lnTo>
                  <a:lnTo>
                    <a:pt x="103" y="72"/>
                  </a:lnTo>
                  <a:lnTo>
                    <a:pt x="103" y="67"/>
                  </a:lnTo>
                  <a:lnTo>
                    <a:pt x="101" y="63"/>
                  </a:lnTo>
                  <a:lnTo>
                    <a:pt x="99" y="56"/>
                  </a:lnTo>
                  <a:lnTo>
                    <a:pt x="96" y="52"/>
                  </a:lnTo>
                  <a:lnTo>
                    <a:pt x="94" y="45"/>
                  </a:lnTo>
                  <a:lnTo>
                    <a:pt x="92" y="36"/>
                  </a:lnTo>
                  <a:lnTo>
                    <a:pt x="85" y="36"/>
                  </a:lnTo>
                  <a:lnTo>
                    <a:pt x="83" y="31"/>
                  </a:lnTo>
                  <a:lnTo>
                    <a:pt x="78" y="27"/>
                  </a:lnTo>
                  <a:lnTo>
                    <a:pt x="76" y="23"/>
                  </a:lnTo>
                  <a:lnTo>
                    <a:pt x="72" y="18"/>
                  </a:lnTo>
                  <a:lnTo>
                    <a:pt x="67" y="16"/>
                  </a:lnTo>
                  <a:lnTo>
                    <a:pt x="63" y="11"/>
                  </a:lnTo>
                  <a:lnTo>
                    <a:pt x="58" y="9"/>
                  </a:lnTo>
                  <a:lnTo>
                    <a:pt x="56" y="7"/>
                  </a:lnTo>
                  <a:lnTo>
                    <a:pt x="52" y="5"/>
                  </a:lnTo>
                  <a:lnTo>
                    <a:pt x="47" y="2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4" y="0"/>
                  </a:lnTo>
                  <a:lnTo>
                    <a:pt x="0" y="23"/>
                  </a:lnTo>
                  <a:lnTo>
                    <a:pt x="2" y="45"/>
                  </a:lnTo>
                  <a:lnTo>
                    <a:pt x="9" y="63"/>
                  </a:lnTo>
                  <a:lnTo>
                    <a:pt x="13" y="72"/>
                  </a:lnTo>
                  <a:lnTo>
                    <a:pt x="22" y="81"/>
                  </a:lnTo>
                  <a:lnTo>
                    <a:pt x="40" y="81"/>
                  </a:lnTo>
                  <a:lnTo>
                    <a:pt x="58" y="8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63" name="Freeform 375"/>
            <p:cNvSpPr>
              <a:spLocks/>
            </p:cNvSpPr>
            <p:nvPr/>
          </p:nvSpPr>
          <p:spPr bwMode="auto">
            <a:xfrm>
              <a:off x="3508375" y="2527300"/>
              <a:ext cx="381000" cy="427038"/>
            </a:xfrm>
            <a:custGeom>
              <a:avLst/>
              <a:gdLst>
                <a:gd name="T0" fmla="*/ 108 w 240"/>
                <a:gd name="T1" fmla="*/ 269 h 269"/>
                <a:gd name="T2" fmla="*/ 113 w 240"/>
                <a:gd name="T3" fmla="*/ 264 h 269"/>
                <a:gd name="T4" fmla="*/ 115 w 240"/>
                <a:gd name="T5" fmla="*/ 258 h 269"/>
                <a:gd name="T6" fmla="*/ 119 w 240"/>
                <a:gd name="T7" fmla="*/ 253 h 269"/>
                <a:gd name="T8" fmla="*/ 146 w 240"/>
                <a:gd name="T9" fmla="*/ 251 h 269"/>
                <a:gd name="T10" fmla="*/ 193 w 240"/>
                <a:gd name="T11" fmla="*/ 249 h 269"/>
                <a:gd name="T12" fmla="*/ 231 w 240"/>
                <a:gd name="T13" fmla="*/ 251 h 269"/>
                <a:gd name="T14" fmla="*/ 220 w 240"/>
                <a:gd name="T15" fmla="*/ 52 h 269"/>
                <a:gd name="T16" fmla="*/ 216 w 240"/>
                <a:gd name="T17" fmla="*/ 31 h 269"/>
                <a:gd name="T18" fmla="*/ 182 w 240"/>
                <a:gd name="T19" fmla="*/ 7 h 269"/>
                <a:gd name="T20" fmla="*/ 173 w 240"/>
                <a:gd name="T21" fmla="*/ 0 h 269"/>
                <a:gd name="T22" fmla="*/ 173 w 240"/>
                <a:gd name="T23" fmla="*/ 34 h 269"/>
                <a:gd name="T24" fmla="*/ 106 w 240"/>
                <a:gd name="T25" fmla="*/ 56 h 269"/>
                <a:gd name="T26" fmla="*/ 101 w 240"/>
                <a:gd name="T27" fmla="*/ 72 h 269"/>
                <a:gd name="T28" fmla="*/ 92 w 240"/>
                <a:gd name="T29" fmla="*/ 101 h 269"/>
                <a:gd name="T30" fmla="*/ 86 w 240"/>
                <a:gd name="T31" fmla="*/ 112 h 269"/>
                <a:gd name="T32" fmla="*/ 86 w 240"/>
                <a:gd name="T33" fmla="*/ 121 h 269"/>
                <a:gd name="T34" fmla="*/ 88 w 240"/>
                <a:gd name="T35" fmla="*/ 126 h 269"/>
                <a:gd name="T36" fmla="*/ 3 w 240"/>
                <a:gd name="T37" fmla="*/ 126 h 269"/>
                <a:gd name="T38" fmla="*/ 0 w 240"/>
                <a:gd name="T39" fmla="*/ 130 h 269"/>
                <a:gd name="T40" fmla="*/ 5 w 240"/>
                <a:gd name="T41" fmla="*/ 139 h 269"/>
                <a:gd name="T42" fmla="*/ 9 w 240"/>
                <a:gd name="T43" fmla="*/ 148 h 269"/>
                <a:gd name="T44" fmla="*/ 16 w 240"/>
                <a:gd name="T45" fmla="*/ 150 h 269"/>
                <a:gd name="T46" fmla="*/ 18 w 240"/>
                <a:gd name="T47" fmla="*/ 157 h 269"/>
                <a:gd name="T48" fmla="*/ 21 w 240"/>
                <a:gd name="T49" fmla="*/ 173 h 269"/>
                <a:gd name="T50" fmla="*/ 25 w 240"/>
                <a:gd name="T51" fmla="*/ 199 h 269"/>
                <a:gd name="T52" fmla="*/ 21 w 240"/>
                <a:gd name="T53" fmla="*/ 226 h 269"/>
                <a:gd name="T54" fmla="*/ 30 w 240"/>
                <a:gd name="T55" fmla="*/ 233 h 269"/>
                <a:gd name="T56" fmla="*/ 41 w 240"/>
                <a:gd name="T57" fmla="*/ 233 h 269"/>
                <a:gd name="T58" fmla="*/ 50 w 240"/>
                <a:gd name="T59" fmla="*/ 233 h 269"/>
                <a:gd name="T60" fmla="*/ 61 w 240"/>
                <a:gd name="T61" fmla="*/ 235 h 269"/>
                <a:gd name="T62" fmla="*/ 70 w 240"/>
                <a:gd name="T63" fmla="*/ 240 h 269"/>
                <a:gd name="T64" fmla="*/ 77 w 240"/>
                <a:gd name="T65" fmla="*/ 244 h 269"/>
                <a:gd name="T66" fmla="*/ 86 w 240"/>
                <a:gd name="T67" fmla="*/ 251 h 269"/>
                <a:gd name="T68" fmla="*/ 92 w 240"/>
                <a:gd name="T69" fmla="*/ 260 h 269"/>
                <a:gd name="T70" fmla="*/ 99 w 240"/>
                <a:gd name="T71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0" h="269">
                  <a:moveTo>
                    <a:pt x="106" y="269"/>
                  </a:moveTo>
                  <a:lnTo>
                    <a:pt x="108" y="269"/>
                  </a:lnTo>
                  <a:lnTo>
                    <a:pt x="110" y="267"/>
                  </a:lnTo>
                  <a:lnTo>
                    <a:pt x="113" y="264"/>
                  </a:lnTo>
                  <a:lnTo>
                    <a:pt x="113" y="262"/>
                  </a:lnTo>
                  <a:lnTo>
                    <a:pt x="115" y="258"/>
                  </a:lnTo>
                  <a:lnTo>
                    <a:pt x="117" y="256"/>
                  </a:lnTo>
                  <a:lnTo>
                    <a:pt x="119" y="253"/>
                  </a:lnTo>
                  <a:lnTo>
                    <a:pt x="128" y="251"/>
                  </a:lnTo>
                  <a:lnTo>
                    <a:pt x="146" y="251"/>
                  </a:lnTo>
                  <a:lnTo>
                    <a:pt x="169" y="249"/>
                  </a:lnTo>
                  <a:lnTo>
                    <a:pt x="193" y="249"/>
                  </a:lnTo>
                  <a:lnTo>
                    <a:pt x="216" y="251"/>
                  </a:lnTo>
                  <a:lnTo>
                    <a:pt x="231" y="251"/>
                  </a:lnTo>
                  <a:lnTo>
                    <a:pt x="238" y="251"/>
                  </a:lnTo>
                  <a:lnTo>
                    <a:pt x="220" y="52"/>
                  </a:lnTo>
                  <a:lnTo>
                    <a:pt x="240" y="49"/>
                  </a:lnTo>
                  <a:lnTo>
                    <a:pt x="216" y="31"/>
                  </a:lnTo>
                  <a:lnTo>
                    <a:pt x="196" y="18"/>
                  </a:lnTo>
                  <a:lnTo>
                    <a:pt x="182" y="7"/>
                  </a:lnTo>
                  <a:lnTo>
                    <a:pt x="175" y="2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3" y="34"/>
                  </a:lnTo>
                  <a:lnTo>
                    <a:pt x="106" y="34"/>
                  </a:lnTo>
                  <a:lnTo>
                    <a:pt x="106" y="56"/>
                  </a:lnTo>
                  <a:lnTo>
                    <a:pt x="104" y="61"/>
                  </a:lnTo>
                  <a:lnTo>
                    <a:pt x="101" y="72"/>
                  </a:lnTo>
                  <a:lnTo>
                    <a:pt x="99" y="87"/>
                  </a:lnTo>
                  <a:lnTo>
                    <a:pt x="92" y="101"/>
                  </a:lnTo>
                  <a:lnTo>
                    <a:pt x="88" y="108"/>
                  </a:lnTo>
                  <a:lnTo>
                    <a:pt x="86" y="112"/>
                  </a:lnTo>
                  <a:lnTo>
                    <a:pt x="86" y="117"/>
                  </a:lnTo>
                  <a:lnTo>
                    <a:pt x="86" y="121"/>
                  </a:lnTo>
                  <a:lnTo>
                    <a:pt x="88" y="123"/>
                  </a:lnTo>
                  <a:lnTo>
                    <a:pt x="88" y="126"/>
                  </a:lnTo>
                  <a:lnTo>
                    <a:pt x="88" y="126"/>
                  </a:lnTo>
                  <a:lnTo>
                    <a:pt x="3" y="126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3" y="134"/>
                  </a:lnTo>
                  <a:lnTo>
                    <a:pt x="5" y="139"/>
                  </a:lnTo>
                  <a:lnTo>
                    <a:pt x="7" y="143"/>
                  </a:lnTo>
                  <a:lnTo>
                    <a:pt x="9" y="148"/>
                  </a:lnTo>
                  <a:lnTo>
                    <a:pt x="14" y="150"/>
                  </a:lnTo>
                  <a:lnTo>
                    <a:pt x="16" y="150"/>
                  </a:lnTo>
                  <a:lnTo>
                    <a:pt x="18" y="152"/>
                  </a:lnTo>
                  <a:lnTo>
                    <a:pt x="18" y="157"/>
                  </a:lnTo>
                  <a:lnTo>
                    <a:pt x="21" y="164"/>
                  </a:lnTo>
                  <a:lnTo>
                    <a:pt x="21" y="173"/>
                  </a:lnTo>
                  <a:lnTo>
                    <a:pt x="23" y="188"/>
                  </a:lnTo>
                  <a:lnTo>
                    <a:pt x="25" y="199"/>
                  </a:lnTo>
                  <a:lnTo>
                    <a:pt x="25" y="211"/>
                  </a:lnTo>
                  <a:lnTo>
                    <a:pt x="21" y="226"/>
                  </a:lnTo>
                  <a:lnTo>
                    <a:pt x="18" y="233"/>
                  </a:lnTo>
                  <a:lnTo>
                    <a:pt x="30" y="233"/>
                  </a:lnTo>
                  <a:lnTo>
                    <a:pt x="36" y="233"/>
                  </a:lnTo>
                  <a:lnTo>
                    <a:pt x="41" y="233"/>
                  </a:lnTo>
                  <a:lnTo>
                    <a:pt x="45" y="233"/>
                  </a:lnTo>
                  <a:lnTo>
                    <a:pt x="50" y="233"/>
                  </a:lnTo>
                  <a:lnTo>
                    <a:pt x="57" y="233"/>
                  </a:lnTo>
                  <a:lnTo>
                    <a:pt x="61" y="235"/>
                  </a:lnTo>
                  <a:lnTo>
                    <a:pt x="66" y="238"/>
                  </a:lnTo>
                  <a:lnTo>
                    <a:pt x="70" y="240"/>
                  </a:lnTo>
                  <a:lnTo>
                    <a:pt x="72" y="242"/>
                  </a:lnTo>
                  <a:lnTo>
                    <a:pt x="77" y="244"/>
                  </a:lnTo>
                  <a:lnTo>
                    <a:pt x="81" y="249"/>
                  </a:lnTo>
                  <a:lnTo>
                    <a:pt x="86" y="251"/>
                  </a:lnTo>
                  <a:lnTo>
                    <a:pt x="90" y="256"/>
                  </a:lnTo>
                  <a:lnTo>
                    <a:pt x="92" y="260"/>
                  </a:lnTo>
                  <a:lnTo>
                    <a:pt x="97" y="264"/>
                  </a:lnTo>
                  <a:lnTo>
                    <a:pt x="99" y="269"/>
                  </a:lnTo>
                  <a:lnTo>
                    <a:pt x="106" y="26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64" name="Freeform 376"/>
            <p:cNvSpPr>
              <a:spLocks/>
            </p:cNvSpPr>
            <p:nvPr/>
          </p:nvSpPr>
          <p:spPr bwMode="auto">
            <a:xfrm>
              <a:off x="3508375" y="2527300"/>
              <a:ext cx="381000" cy="427038"/>
            </a:xfrm>
            <a:custGeom>
              <a:avLst/>
              <a:gdLst>
                <a:gd name="T0" fmla="*/ 108 w 240"/>
                <a:gd name="T1" fmla="*/ 269 h 269"/>
                <a:gd name="T2" fmla="*/ 113 w 240"/>
                <a:gd name="T3" fmla="*/ 264 h 269"/>
                <a:gd name="T4" fmla="*/ 115 w 240"/>
                <a:gd name="T5" fmla="*/ 258 h 269"/>
                <a:gd name="T6" fmla="*/ 119 w 240"/>
                <a:gd name="T7" fmla="*/ 253 h 269"/>
                <a:gd name="T8" fmla="*/ 146 w 240"/>
                <a:gd name="T9" fmla="*/ 251 h 269"/>
                <a:gd name="T10" fmla="*/ 193 w 240"/>
                <a:gd name="T11" fmla="*/ 249 h 269"/>
                <a:gd name="T12" fmla="*/ 231 w 240"/>
                <a:gd name="T13" fmla="*/ 251 h 269"/>
                <a:gd name="T14" fmla="*/ 220 w 240"/>
                <a:gd name="T15" fmla="*/ 52 h 269"/>
                <a:gd name="T16" fmla="*/ 216 w 240"/>
                <a:gd name="T17" fmla="*/ 31 h 269"/>
                <a:gd name="T18" fmla="*/ 182 w 240"/>
                <a:gd name="T19" fmla="*/ 7 h 269"/>
                <a:gd name="T20" fmla="*/ 173 w 240"/>
                <a:gd name="T21" fmla="*/ 0 h 269"/>
                <a:gd name="T22" fmla="*/ 173 w 240"/>
                <a:gd name="T23" fmla="*/ 34 h 269"/>
                <a:gd name="T24" fmla="*/ 106 w 240"/>
                <a:gd name="T25" fmla="*/ 56 h 269"/>
                <a:gd name="T26" fmla="*/ 101 w 240"/>
                <a:gd name="T27" fmla="*/ 72 h 269"/>
                <a:gd name="T28" fmla="*/ 92 w 240"/>
                <a:gd name="T29" fmla="*/ 101 h 269"/>
                <a:gd name="T30" fmla="*/ 86 w 240"/>
                <a:gd name="T31" fmla="*/ 112 h 269"/>
                <a:gd name="T32" fmla="*/ 86 w 240"/>
                <a:gd name="T33" fmla="*/ 121 h 269"/>
                <a:gd name="T34" fmla="*/ 88 w 240"/>
                <a:gd name="T35" fmla="*/ 126 h 269"/>
                <a:gd name="T36" fmla="*/ 3 w 240"/>
                <a:gd name="T37" fmla="*/ 126 h 269"/>
                <a:gd name="T38" fmla="*/ 0 w 240"/>
                <a:gd name="T39" fmla="*/ 130 h 269"/>
                <a:gd name="T40" fmla="*/ 5 w 240"/>
                <a:gd name="T41" fmla="*/ 139 h 269"/>
                <a:gd name="T42" fmla="*/ 9 w 240"/>
                <a:gd name="T43" fmla="*/ 148 h 269"/>
                <a:gd name="T44" fmla="*/ 16 w 240"/>
                <a:gd name="T45" fmla="*/ 150 h 269"/>
                <a:gd name="T46" fmla="*/ 18 w 240"/>
                <a:gd name="T47" fmla="*/ 157 h 269"/>
                <a:gd name="T48" fmla="*/ 21 w 240"/>
                <a:gd name="T49" fmla="*/ 173 h 269"/>
                <a:gd name="T50" fmla="*/ 25 w 240"/>
                <a:gd name="T51" fmla="*/ 199 h 269"/>
                <a:gd name="T52" fmla="*/ 21 w 240"/>
                <a:gd name="T53" fmla="*/ 226 h 269"/>
                <a:gd name="T54" fmla="*/ 30 w 240"/>
                <a:gd name="T55" fmla="*/ 233 h 269"/>
                <a:gd name="T56" fmla="*/ 41 w 240"/>
                <a:gd name="T57" fmla="*/ 233 h 269"/>
                <a:gd name="T58" fmla="*/ 50 w 240"/>
                <a:gd name="T59" fmla="*/ 233 h 269"/>
                <a:gd name="T60" fmla="*/ 61 w 240"/>
                <a:gd name="T61" fmla="*/ 235 h 269"/>
                <a:gd name="T62" fmla="*/ 70 w 240"/>
                <a:gd name="T63" fmla="*/ 240 h 269"/>
                <a:gd name="T64" fmla="*/ 77 w 240"/>
                <a:gd name="T65" fmla="*/ 244 h 269"/>
                <a:gd name="T66" fmla="*/ 86 w 240"/>
                <a:gd name="T67" fmla="*/ 251 h 269"/>
                <a:gd name="T68" fmla="*/ 92 w 240"/>
                <a:gd name="T69" fmla="*/ 260 h 269"/>
                <a:gd name="T70" fmla="*/ 99 w 240"/>
                <a:gd name="T71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0" h="269">
                  <a:moveTo>
                    <a:pt x="106" y="269"/>
                  </a:moveTo>
                  <a:lnTo>
                    <a:pt x="108" y="269"/>
                  </a:lnTo>
                  <a:lnTo>
                    <a:pt x="110" y="267"/>
                  </a:lnTo>
                  <a:lnTo>
                    <a:pt x="113" y="264"/>
                  </a:lnTo>
                  <a:lnTo>
                    <a:pt x="113" y="262"/>
                  </a:lnTo>
                  <a:lnTo>
                    <a:pt x="115" y="258"/>
                  </a:lnTo>
                  <a:lnTo>
                    <a:pt x="117" y="256"/>
                  </a:lnTo>
                  <a:lnTo>
                    <a:pt x="119" y="253"/>
                  </a:lnTo>
                  <a:lnTo>
                    <a:pt x="128" y="251"/>
                  </a:lnTo>
                  <a:lnTo>
                    <a:pt x="146" y="251"/>
                  </a:lnTo>
                  <a:lnTo>
                    <a:pt x="169" y="249"/>
                  </a:lnTo>
                  <a:lnTo>
                    <a:pt x="193" y="249"/>
                  </a:lnTo>
                  <a:lnTo>
                    <a:pt x="216" y="251"/>
                  </a:lnTo>
                  <a:lnTo>
                    <a:pt x="231" y="251"/>
                  </a:lnTo>
                  <a:lnTo>
                    <a:pt x="238" y="251"/>
                  </a:lnTo>
                  <a:lnTo>
                    <a:pt x="220" y="52"/>
                  </a:lnTo>
                  <a:lnTo>
                    <a:pt x="240" y="49"/>
                  </a:lnTo>
                  <a:lnTo>
                    <a:pt x="216" y="31"/>
                  </a:lnTo>
                  <a:lnTo>
                    <a:pt x="196" y="18"/>
                  </a:lnTo>
                  <a:lnTo>
                    <a:pt x="182" y="7"/>
                  </a:lnTo>
                  <a:lnTo>
                    <a:pt x="175" y="2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3" y="34"/>
                  </a:lnTo>
                  <a:lnTo>
                    <a:pt x="106" y="34"/>
                  </a:lnTo>
                  <a:lnTo>
                    <a:pt x="106" y="56"/>
                  </a:lnTo>
                  <a:lnTo>
                    <a:pt x="104" y="61"/>
                  </a:lnTo>
                  <a:lnTo>
                    <a:pt x="101" y="72"/>
                  </a:lnTo>
                  <a:lnTo>
                    <a:pt x="99" y="87"/>
                  </a:lnTo>
                  <a:lnTo>
                    <a:pt x="92" y="101"/>
                  </a:lnTo>
                  <a:lnTo>
                    <a:pt x="88" y="108"/>
                  </a:lnTo>
                  <a:lnTo>
                    <a:pt x="86" y="112"/>
                  </a:lnTo>
                  <a:lnTo>
                    <a:pt x="86" y="117"/>
                  </a:lnTo>
                  <a:lnTo>
                    <a:pt x="86" y="121"/>
                  </a:lnTo>
                  <a:lnTo>
                    <a:pt x="88" y="123"/>
                  </a:lnTo>
                  <a:lnTo>
                    <a:pt x="88" y="126"/>
                  </a:lnTo>
                  <a:lnTo>
                    <a:pt x="88" y="126"/>
                  </a:lnTo>
                  <a:lnTo>
                    <a:pt x="3" y="126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3" y="134"/>
                  </a:lnTo>
                  <a:lnTo>
                    <a:pt x="5" y="139"/>
                  </a:lnTo>
                  <a:lnTo>
                    <a:pt x="7" y="143"/>
                  </a:lnTo>
                  <a:lnTo>
                    <a:pt x="9" y="148"/>
                  </a:lnTo>
                  <a:lnTo>
                    <a:pt x="14" y="150"/>
                  </a:lnTo>
                  <a:lnTo>
                    <a:pt x="16" y="150"/>
                  </a:lnTo>
                  <a:lnTo>
                    <a:pt x="18" y="152"/>
                  </a:lnTo>
                  <a:lnTo>
                    <a:pt x="18" y="157"/>
                  </a:lnTo>
                  <a:lnTo>
                    <a:pt x="21" y="164"/>
                  </a:lnTo>
                  <a:lnTo>
                    <a:pt x="21" y="173"/>
                  </a:lnTo>
                  <a:lnTo>
                    <a:pt x="23" y="188"/>
                  </a:lnTo>
                  <a:lnTo>
                    <a:pt x="25" y="199"/>
                  </a:lnTo>
                  <a:lnTo>
                    <a:pt x="25" y="211"/>
                  </a:lnTo>
                  <a:lnTo>
                    <a:pt x="21" y="226"/>
                  </a:lnTo>
                  <a:lnTo>
                    <a:pt x="18" y="233"/>
                  </a:lnTo>
                  <a:lnTo>
                    <a:pt x="30" y="233"/>
                  </a:lnTo>
                  <a:lnTo>
                    <a:pt x="36" y="233"/>
                  </a:lnTo>
                  <a:lnTo>
                    <a:pt x="41" y="233"/>
                  </a:lnTo>
                  <a:lnTo>
                    <a:pt x="45" y="233"/>
                  </a:lnTo>
                  <a:lnTo>
                    <a:pt x="50" y="233"/>
                  </a:lnTo>
                  <a:lnTo>
                    <a:pt x="57" y="233"/>
                  </a:lnTo>
                  <a:lnTo>
                    <a:pt x="61" y="235"/>
                  </a:lnTo>
                  <a:lnTo>
                    <a:pt x="66" y="238"/>
                  </a:lnTo>
                  <a:lnTo>
                    <a:pt x="70" y="240"/>
                  </a:lnTo>
                  <a:lnTo>
                    <a:pt x="72" y="242"/>
                  </a:lnTo>
                  <a:lnTo>
                    <a:pt x="77" y="244"/>
                  </a:lnTo>
                  <a:lnTo>
                    <a:pt x="81" y="249"/>
                  </a:lnTo>
                  <a:lnTo>
                    <a:pt x="86" y="251"/>
                  </a:lnTo>
                  <a:lnTo>
                    <a:pt x="90" y="256"/>
                  </a:lnTo>
                  <a:lnTo>
                    <a:pt x="92" y="260"/>
                  </a:lnTo>
                  <a:lnTo>
                    <a:pt x="97" y="264"/>
                  </a:lnTo>
                  <a:lnTo>
                    <a:pt x="99" y="269"/>
                  </a:lnTo>
                  <a:lnTo>
                    <a:pt x="106" y="26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65" name="Freeform 377"/>
            <p:cNvSpPr>
              <a:spLocks/>
            </p:cNvSpPr>
            <p:nvPr/>
          </p:nvSpPr>
          <p:spPr bwMode="auto">
            <a:xfrm>
              <a:off x="3513138" y="2527300"/>
              <a:ext cx="269875" cy="200025"/>
            </a:xfrm>
            <a:custGeom>
              <a:avLst/>
              <a:gdLst>
                <a:gd name="T0" fmla="*/ 89 w 170"/>
                <a:gd name="T1" fmla="*/ 101 h 126"/>
                <a:gd name="T2" fmla="*/ 96 w 170"/>
                <a:gd name="T3" fmla="*/ 87 h 126"/>
                <a:gd name="T4" fmla="*/ 98 w 170"/>
                <a:gd name="T5" fmla="*/ 72 h 126"/>
                <a:gd name="T6" fmla="*/ 101 w 170"/>
                <a:gd name="T7" fmla="*/ 61 h 126"/>
                <a:gd name="T8" fmla="*/ 103 w 170"/>
                <a:gd name="T9" fmla="*/ 56 h 126"/>
                <a:gd name="T10" fmla="*/ 103 w 170"/>
                <a:gd name="T11" fmla="*/ 34 h 126"/>
                <a:gd name="T12" fmla="*/ 170 w 170"/>
                <a:gd name="T13" fmla="*/ 34 h 126"/>
                <a:gd name="T14" fmla="*/ 170 w 170"/>
                <a:gd name="T15" fmla="*/ 0 h 126"/>
                <a:gd name="T16" fmla="*/ 74 w 170"/>
                <a:gd name="T17" fmla="*/ 0 h 126"/>
                <a:gd name="T18" fmla="*/ 71 w 170"/>
                <a:gd name="T19" fmla="*/ 7 h 126"/>
                <a:gd name="T20" fmla="*/ 67 w 170"/>
                <a:gd name="T21" fmla="*/ 13 h 126"/>
                <a:gd name="T22" fmla="*/ 63 w 170"/>
                <a:gd name="T23" fmla="*/ 20 h 126"/>
                <a:gd name="T24" fmla="*/ 58 w 170"/>
                <a:gd name="T25" fmla="*/ 29 h 126"/>
                <a:gd name="T26" fmla="*/ 49 w 170"/>
                <a:gd name="T27" fmla="*/ 47 h 126"/>
                <a:gd name="T28" fmla="*/ 33 w 170"/>
                <a:gd name="T29" fmla="*/ 69 h 126"/>
                <a:gd name="T30" fmla="*/ 20 w 170"/>
                <a:gd name="T31" fmla="*/ 92 h 126"/>
                <a:gd name="T32" fmla="*/ 9 w 170"/>
                <a:gd name="T33" fmla="*/ 110 h 126"/>
                <a:gd name="T34" fmla="*/ 4 w 170"/>
                <a:gd name="T35" fmla="*/ 117 h 126"/>
                <a:gd name="T36" fmla="*/ 2 w 170"/>
                <a:gd name="T37" fmla="*/ 121 h 126"/>
                <a:gd name="T38" fmla="*/ 0 w 170"/>
                <a:gd name="T39" fmla="*/ 126 h 126"/>
                <a:gd name="T40" fmla="*/ 85 w 170"/>
                <a:gd name="T41" fmla="*/ 126 h 126"/>
                <a:gd name="T42" fmla="*/ 85 w 170"/>
                <a:gd name="T43" fmla="*/ 126 h 126"/>
                <a:gd name="T44" fmla="*/ 85 w 170"/>
                <a:gd name="T45" fmla="*/ 123 h 126"/>
                <a:gd name="T46" fmla="*/ 83 w 170"/>
                <a:gd name="T47" fmla="*/ 121 h 126"/>
                <a:gd name="T48" fmla="*/ 83 w 170"/>
                <a:gd name="T49" fmla="*/ 117 h 126"/>
                <a:gd name="T50" fmla="*/ 83 w 170"/>
                <a:gd name="T51" fmla="*/ 112 h 126"/>
                <a:gd name="T52" fmla="*/ 85 w 170"/>
                <a:gd name="T53" fmla="*/ 108 h 126"/>
                <a:gd name="T54" fmla="*/ 89 w 170"/>
                <a:gd name="T55" fmla="*/ 10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0" h="126">
                  <a:moveTo>
                    <a:pt x="89" y="101"/>
                  </a:moveTo>
                  <a:lnTo>
                    <a:pt x="96" y="87"/>
                  </a:lnTo>
                  <a:lnTo>
                    <a:pt x="98" y="72"/>
                  </a:lnTo>
                  <a:lnTo>
                    <a:pt x="101" y="61"/>
                  </a:lnTo>
                  <a:lnTo>
                    <a:pt x="103" y="56"/>
                  </a:lnTo>
                  <a:lnTo>
                    <a:pt x="103" y="34"/>
                  </a:lnTo>
                  <a:lnTo>
                    <a:pt x="170" y="34"/>
                  </a:lnTo>
                  <a:lnTo>
                    <a:pt x="170" y="0"/>
                  </a:lnTo>
                  <a:lnTo>
                    <a:pt x="74" y="0"/>
                  </a:lnTo>
                  <a:lnTo>
                    <a:pt x="71" y="7"/>
                  </a:lnTo>
                  <a:lnTo>
                    <a:pt x="67" y="13"/>
                  </a:lnTo>
                  <a:lnTo>
                    <a:pt x="63" y="20"/>
                  </a:lnTo>
                  <a:lnTo>
                    <a:pt x="58" y="29"/>
                  </a:lnTo>
                  <a:lnTo>
                    <a:pt x="49" y="47"/>
                  </a:lnTo>
                  <a:lnTo>
                    <a:pt x="33" y="69"/>
                  </a:lnTo>
                  <a:lnTo>
                    <a:pt x="20" y="92"/>
                  </a:lnTo>
                  <a:lnTo>
                    <a:pt x="9" y="110"/>
                  </a:lnTo>
                  <a:lnTo>
                    <a:pt x="4" y="117"/>
                  </a:lnTo>
                  <a:lnTo>
                    <a:pt x="2" y="121"/>
                  </a:lnTo>
                  <a:lnTo>
                    <a:pt x="0" y="126"/>
                  </a:lnTo>
                  <a:lnTo>
                    <a:pt x="85" y="126"/>
                  </a:lnTo>
                  <a:lnTo>
                    <a:pt x="85" y="126"/>
                  </a:lnTo>
                  <a:lnTo>
                    <a:pt x="85" y="123"/>
                  </a:lnTo>
                  <a:lnTo>
                    <a:pt x="83" y="121"/>
                  </a:lnTo>
                  <a:lnTo>
                    <a:pt x="83" y="117"/>
                  </a:lnTo>
                  <a:lnTo>
                    <a:pt x="83" y="112"/>
                  </a:lnTo>
                  <a:lnTo>
                    <a:pt x="85" y="108"/>
                  </a:lnTo>
                  <a:lnTo>
                    <a:pt x="89" y="10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66" name="Freeform 378"/>
            <p:cNvSpPr>
              <a:spLocks/>
            </p:cNvSpPr>
            <p:nvPr/>
          </p:nvSpPr>
          <p:spPr bwMode="auto">
            <a:xfrm>
              <a:off x="3513138" y="2527300"/>
              <a:ext cx="269875" cy="200025"/>
            </a:xfrm>
            <a:custGeom>
              <a:avLst/>
              <a:gdLst>
                <a:gd name="T0" fmla="*/ 89 w 170"/>
                <a:gd name="T1" fmla="*/ 101 h 126"/>
                <a:gd name="T2" fmla="*/ 96 w 170"/>
                <a:gd name="T3" fmla="*/ 87 h 126"/>
                <a:gd name="T4" fmla="*/ 98 w 170"/>
                <a:gd name="T5" fmla="*/ 72 h 126"/>
                <a:gd name="T6" fmla="*/ 101 w 170"/>
                <a:gd name="T7" fmla="*/ 61 h 126"/>
                <a:gd name="T8" fmla="*/ 103 w 170"/>
                <a:gd name="T9" fmla="*/ 56 h 126"/>
                <a:gd name="T10" fmla="*/ 103 w 170"/>
                <a:gd name="T11" fmla="*/ 34 h 126"/>
                <a:gd name="T12" fmla="*/ 170 w 170"/>
                <a:gd name="T13" fmla="*/ 34 h 126"/>
                <a:gd name="T14" fmla="*/ 170 w 170"/>
                <a:gd name="T15" fmla="*/ 0 h 126"/>
                <a:gd name="T16" fmla="*/ 74 w 170"/>
                <a:gd name="T17" fmla="*/ 0 h 126"/>
                <a:gd name="T18" fmla="*/ 71 w 170"/>
                <a:gd name="T19" fmla="*/ 7 h 126"/>
                <a:gd name="T20" fmla="*/ 67 w 170"/>
                <a:gd name="T21" fmla="*/ 13 h 126"/>
                <a:gd name="T22" fmla="*/ 63 w 170"/>
                <a:gd name="T23" fmla="*/ 20 h 126"/>
                <a:gd name="T24" fmla="*/ 58 w 170"/>
                <a:gd name="T25" fmla="*/ 29 h 126"/>
                <a:gd name="T26" fmla="*/ 49 w 170"/>
                <a:gd name="T27" fmla="*/ 47 h 126"/>
                <a:gd name="T28" fmla="*/ 33 w 170"/>
                <a:gd name="T29" fmla="*/ 69 h 126"/>
                <a:gd name="T30" fmla="*/ 20 w 170"/>
                <a:gd name="T31" fmla="*/ 92 h 126"/>
                <a:gd name="T32" fmla="*/ 9 w 170"/>
                <a:gd name="T33" fmla="*/ 110 h 126"/>
                <a:gd name="T34" fmla="*/ 4 w 170"/>
                <a:gd name="T35" fmla="*/ 117 h 126"/>
                <a:gd name="T36" fmla="*/ 2 w 170"/>
                <a:gd name="T37" fmla="*/ 121 h 126"/>
                <a:gd name="T38" fmla="*/ 0 w 170"/>
                <a:gd name="T39" fmla="*/ 126 h 126"/>
                <a:gd name="T40" fmla="*/ 85 w 170"/>
                <a:gd name="T41" fmla="*/ 126 h 126"/>
                <a:gd name="T42" fmla="*/ 85 w 170"/>
                <a:gd name="T43" fmla="*/ 126 h 126"/>
                <a:gd name="T44" fmla="*/ 85 w 170"/>
                <a:gd name="T45" fmla="*/ 123 h 126"/>
                <a:gd name="T46" fmla="*/ 83 w 170"/>
                <a:gd name="T47" fmla="*/ 121 h 126"/>
                <a:gd name="T48" fmla="*/ 83 w 170"/>
                <a:gd name="T49" fmla="*/ 117 h 126"/>
                <a:gd name="T50" fmla="*/ 83 w 170"/>
                <a:gd name="T51" fmla="*/ 112 h 126"/>
                <a:gd name="T52" fmla="*/ 85 w 170"/>
                <a:gd name="T53" fmla="*/ 108 h 126"/>
                <a:gd name="T54" fmla="*/ 89 w 170"/>
                <a:gd name="T55" fmla="*/ 10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0" h="126">
                  <a:moveTo>
                    <a:pt x="89" y="101"/>
                  </a:moveTo>
                  <a:lnTo>
                    <a:pt x="96" y="87"/>
                  </a:lnTo>
                  <a:lnTo>
                    <a:pt x="98" y="72"/>
                  </a:lnTo>
                  <a:lnTo>
                    <a:pt x="101" y="61"/>
                  </a:lnTo>
                  <a:lnTo>
                    <a:pt x="103" y="56"/>
                  </a:lnTo>
                  <a:lnTo>
                    <a:pt x="103" y="34"/>
                  </a:lnTo>
                  <a:lnTo>
                    <a:pt x="170" y="34"/>
                  </a:lnTo>
                  <a:lnTo>
                    <a:pt x="170" y="0"/>
                  </a:lnTo>
                  <a:lnTo>
                    <a:pt x="74" y="0"/>
                  </a:lnTo>
                  <a:lnTo>
                    <a:pt x="71" y="7"/>
                  </a:lnTo>
                  <a:lnTo>
                    <a:pt x="67" y="13"/>
                  </a:lnTo>
                  <a:lnTo>
                    <a:pt x="63" y="20"/>
                  </a:lnTo>
                  <a:lnTo>
                    <a:pt x="58" y="29"/>
                  </a:lnTo>
                  <a:lnTo>
                    <a:pt x="49" y="47"/>
                  </a:lnTo>
                  <a:lnTo>
                    <a:pt x="33" y="69"/>
                  </a:lnTo>
                  <a:lnTo>
                    <a:pt x="20" y="92"/>
                  </a:lnTo>
                  <a:lnTo>
                    <a:pt x="9" y="110"/>
                  </a:lnTo>
                  <a:lnTo>
                    <a:pt x="4" y="117"/>
                  </a:lnTo>
                  <a:lnTo>
                    <a:pt x="2" y="121"/>
                  </a:lnTo>
                  <a:lnTo>
                    <a:pt x="0" y="126"/>
                  </a:lnTo>
                  <a:lnTo>
                    <a:pt x="85" y="126"/>
                  </a:lnTo>
                  <a:lnTo>
                    <a:pt x="85" y="126"/>
                  </a:lnTo>
                  <a:lnTo>
                    <a:pt x="85" y="123"/>
                  </a:lnTo>
                  <a:lnTo>
                    <a:pt x="83" y="121"/>
                  </a:lnTo>
                  <a:lnTo>
                    <a:pt x="83" y="117"/>
                  </a:lnTo>
                  <a:lnTo>
                    <a:pt x="83" y="112"/>
                  </a:lnTo>
                  <a:lnTo>
                    <a:pt x="85" y="108"/>
                  </a:lnTo>
                  <a:lnTo>
                    <a:pt x="89" y="10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67" name="Freeform 379"/>
            <p:cNvSpPr>
              <a:spLocks/>
            </p:cNvSpPr>
            <p:nvPr/>
          </p:nvSpPr>
          <p:spPr bwMode="auto">
            <a:xfrm>
              <a:off x="4541838" y="3192462"/>
              <a:ext cx="28575" cy="134938"/>
            </a:xfrm>
            <a:custGeom>
              <a:avLst/>
              <a:gdLst>
                <a:gd name="T0" fmla="*/ 18 w 18"/>
                <a:gd name="T1" fmla="*/ 85 h 85"/>
                <a:gd name="T2" fmla="*/ 13 w 18"/>
                <a:gd name="T3" fmla="*/ 74 h 85"/>
                <a:gd name="T4" fmla="*/ 9 w 18"/>
                <a:gd name="T5" fmla="*/ 61 h 85"/>
                <a:gd name="T6" fmla="*/ 2 w 18"/>
                <a:gd name="T7" fmla="*/ 41 h 85"/>
                <a:gd name="T8" fmla="*/ 0 w 18"/>
                <a:gd name="T9" fmla="*/ 34 h 85"/>
                <a:gd name="T10" fmla="*/ 0 w 18"/>
                <a:gd name="T11" fmla="*/ 27 h 85"/>
                <a:gd name="T12" fmla="*/ 0 w 18"/>
                <a:gd name="T13" fmla="*/ 23 h 85"/>
                <a:gd name="T14" fmla="*/ 2 w 18"/>
                <a:gd name="T15" fmla="*/ 20 h 85"/>
                <a:gd name="T16" fmla="*/ 2 w 18"/>
                <a:gd name="T17" fmla="*/ 18 h 85"/>
                <a:gd name="T18" fmla="*/ 4 w 18"/>
                <a:gd name="T19" fmla="*/ 18 h 85"/>
                <a:gd name="T20" fmla="*/ 7 w 18"/>
                <a:gd name="T21" fmla="*/ 16 h 85"/>
                <a:gd name="T22" fmla="*/ 9 w 18"/>
                <a:gd name="T23" fmla="*/ 14 h 85"/>
                <a:gd name="T24" fmla="*/ 9 w 18"/>
                <a:gd name="T25" fmla="*/ 11 h 85"/>
                <a:gd name="T26" fmla="*/ 9 w 18"/>
                <a:gd name="T27" fmla="*/ 7 h 85"/>
                <a:gd name="T28" fmla="*/ 9 w 18"/>
                <a:gd name="T29" fmla="*/ 0 h 85"/>
                <a:gd name="T30" fmla="*/ 18 w 18"/>
                <a:gd name="T3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85">
                  <a:moveTo>
                    <a:pt x="18" y="85"/>
                  </a:moveTo>
                  <a:lnTo>
                    <a:pt x="13" y="74"/>
                  </a:lnTo>
                  <a:lnTo>
                    <a:pt x="9" y="61"/>
                  </a:lnTo>
                  <a:lnTo>
                    <a:pt x="2" y="41"/>
                  </a:lnTo>
                  <a:lnTo>
                    <a:pt x="0" y="34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7" y="16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8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68" name="Freeform 380"/>
            <p:cNvSpPr>
              <a:spLocks/>
            </p:cNvSpPr>
            <p:nvPr/>
          </p:nvSpPr>
          <p:spPr bwMode="auto">
            <a:xfrm>
              <a:off x="4541838" y="3192462"/>
              <a:ext cx="28575" cy="134938"/>
            </a:xfrm>
            <a:custGeom>
              <a:avLst/>
              <a:gdLst>
                <a:gd name="T0" fmla="*/ 18 w 18"/>
                <a:gd name="T1" fmla="*/ 85 h 85"/>
                <a:gd name="T2" fmla="*/ 13 w 18"/>
                <a:gd name="T3" fmla="*/ 74 h 85"/>
                <a:gd name="T4" fmla="*/ 9 w 18"/>
                <a:gd name="T5" fmla="*/ 61 h 85"/>
                <a:gd name="T6" fmla="*/ 2 w 18"/>
                <a:gd name="T7" fmla="*/ 41 h 85"/>
                <a:gd name="T8" fmla="*/ 0 w 18"/>
                <a:gd name="T9" fmla="*/ 34 h 85"/>
                <a:gd name="T10" fmla="*/ 0 w 18"/>
                <a:gd name="T11" fmla="*/ 27 h 85"/>
                <a:gd name="T12" fmla="*/ 0 w 18"/>
                <a:gd name="T13" fmla="*/ 23 h 85"/>
                <a:gd name="T14" fmla="*/ 2 w 18"/>
                <a:gd name="T15" fmla="*/ 20 h 85"/>
                <a:gd name="T16" fmla="*/ 2 w 18"/>
                <a:gd name="T17" fmla="*/ 18 h 85"/>
                <a:gd name="T18" fmla="*/ 4 w 18"/>
                <a:gd name="T19" fmla="*/ 18 h 85"/>
                <a:gd name="T20" fmla="*/ 7 w 18"/>
                <a:gd name="T21" fmla="*/ 16 h 85"/>
                <a:gd name="T22" fmla="*/ 9 w 18"/>
                <a:gd name="T23" fmla="*/ 14 h 85"/>
                <a:gd name="T24" fmla="*/ 9 w 18"/>
                <a:gd name="T25" fmla="*/ 11 h 85"/>
                <a:gd name="T26" fmla="*/ 9 w 18"/>
                <a:gd name="T27" fmla="*/ 7 h 85"/>
                <a:gd name="T28" fmla="*/ 9 w 18"/>
                <a:gd name="T2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85">
                  <a:moveTo>
                    <a:pt x="18" y="85"/>
                  </a:moveTo>
                  <a:lnTo>
                    <a:pt x="13" y="74"/>
                  </a:lnTo>
                  <a:lnTo>
                    <a:pt x="9" y="61"/>
                  </a:lnTo>
                  <a:lnTo>
                    <a:pt x="2" y="41"/>
                  </a:lnTo>
                  <a:lnTo>
                    <a:pt x="0" y="34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7" y="16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9" y="7"/>
                  </a:lnTo>
                  <a:lnTo>
                    <a:pt x="9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69" name="Freeform 381"/>
            <p:cNvSpPr>
              <a:spLocks/>
            </p:cNvSpPr>
            <p:nvPr/>
          </p:nvSpPr>
          <p:spPr bwMode="auto">
            <a:xfrm>
              <a:off x="4335463" y="3057525"/>
              <a:ext cx="249238" cy="320675"/>
            </a:xfrm>
            <a:custGeom>
              <a:avLst/>
              <a:gdLst>
                <a:gd name="T0" fmla="*/ 139 w 157"/>
                <a:gd name="T1" fmla="*/ 81 h 202"/>
                <a:gd name="T2" fmla="*/ 139 w 157"/>
                <a:gd name="T3" fmla="*/ 74 h 202"/>
                <a:gd name="T4" fmla="*/ 137 w 157"/>
                <a:gd name="T5" fmla="*/ 61 h 202"/>
                <a:gd name="T6" fmla="*/ 132 w 157"/>
                <a:gd name="T7" fmla="*/ 49 h 202"/>
                <a:gd name="T8" fmla="*/ 125 w 157"/>
                <a:gd name="T9" fmla="*/ 45 h 202"/>
                <a:gd name="T10" fmla="*/ 121 w 157"/>
                <a:gd name="T11" fmla="*/ 40 h 202"/>
                <a:gd name="T12" fmla="*/ 123 w 157"/>
                <a:gd name="T13" fmla="*/ 31 h 202"/>
                <a:gd name="T14" fmla="*/ 128 w 157"/>
                <a:gd name="T15" fmla="*/ 27 h 202"/>
                <a:gd name="T16" fmla="*/ 137 w 157"/>
                <a:gd name="T17" fmla="*/ 27 h 202"/>
                <a:gd name="T18" fmla="*/ 143 w 157"/>
                <a:gd name="T19" fmla="*/ 29 h 202"/>
                <a:gd name="T20" fmla="*/ 145 w 157"/>
                <a:gd name="T21" fmla="*/ 31 h 202"/>
                <a:gd name="T22" fmla="*/ 145 w 157"/>
                <a:gd name="T23" fmla="*/ 25 h 202"/>
                <a:gd name="T24" fmla="*/ 139 w 157"/>
                <a:gd name="T25" fmla="*/ 11 h 202"/>
                <a:gd name="T26" fmla="*/ 134 w 157"/>
                <a:gd name="T27" fmla="*/ 0 h 202"/>
                <a:gd name="T28" fmla="*/ 107 w 157"/>
                <a:gd name="T29" fmla="*/ 11 h 202"/>
                <a:gd name="T30" fmla="*/ 94 w 157"/>
                <a:gd name="T31" fmla="*/ 38 h 202"/>
                <a:gd name="T32" fmla="*/ 78 w 157"/>
                <a:gd name="T33" fmla="*/ 72 h 202"/>
                <a:gd name="T34" fmla="*/ 69 w 157"/>
                <a:gd name="T35" fmla="*/ 85 h 202"/>
                <a:gd name="T36" fmla="*/ 65 w 157"/>
                <a:gd name="T37" fmla="*/ 92 h 202"/>
                <a:gd name="T38" fmla="*/ 56 w 157"/>
                <a:gd name="T39" fmla="*/ 94 h 202"/>
                <a:gd name="T40" fmla="*/ 38 w 157"/>
                <a:gd name="T41" fmla="*/ 99 h 202"/>
                <a:gd name="T42" fmla="*/ 22 w 157"/>
                <a:gd name="T43" fmla="*/ 110 h 202"/>
                <a:gd name="T44" fmla="*/ 6 w 157"/>
                <a:gd name="T45" fmla="*/ 134 h 202"/>
                <a:gd name="T46" fmla="*/ 9 w 157"/>
                <a:gd name="T47" fmla="*/ 143 h 202"/>
                <a:gd name="T48" fmla="*/ 20 w 157"/>
                <a:gd name="T49" fmla="*/ 148 h 202"/>
                <a:gd name="T50" fmla="*/ 24 w 157"/>
                <a:gd name="T51" fmla="*/ 157 h 202"/>
                <a:gd name="T52" fmla="*/ 27 w 157"/>
                <a:gd name="T53" fmla="*/ 175 h 202"/>
                <a:gd name="T54" fmla="*/ 45 w 157"/>
                <a:gd name="T55" fmla="*/ 184 h 202"/>
                <a:gd name="T56" fmla="*/ 101 w 157"/>
                <a:gd name="T57" fmla="*/ 193 h 202"/>
                <a:gd name="T58" fmla="*/ 116 w 157"/>
                <a:gd name="T59" fmla="*/ 191 h 202"/>
                <a:gd name="T60" fmla="*/ 141 w 157"/>
                <a:gd name="T61" fmla="*/ 202 h 202"/>
                <a:gd name="T62" fmla="*/ 154 w 157"/>
                <a:gd name="T63" fmla="*/ 199 h 202"/>
                <a:gd name="T64" fmla="*/ 157 w 157"/>
                <a:gd name="T65" fmla="*/ 193 h 202"/>
                <a:gd name="T66" fmla="*/ 152 w 157"/>
                <a:gd name="T67" fmla="*/ 184 h 202"/>
                <a:gd name="T68" fmla="*/ 148 w 157"/>
                <a:gd name="T69" fmla="*/ 17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7" h="202">
                  <a:moveTo>
                    <a:pt x="139" y="85"/>
                  </a:moveTo>
                  <a:lnTo>
                    <a:pt x="139" y="81"/>
                  </a:lnTo>
                  <a:lnTo>
                    <a:pt x="139" y="76"/>
                  </a:lnTo>
                  <a:lnTo>
                    <a:pt x="139" y="74"/>
                  </a:lnTo>
                  <a:lnTo>
                    <a:pt x="137" y="67"/>
                  </a:lnTo>
                  <a:lnTo>
                    <a:pt x="137" y="61"/>
                  </a:lnTo>
                  <a:lnTo>
                    <a:pt x="134" y="54"/>
                  </a:lnTo>
                  <a:lnTo>
                    <a:pt x="132" y="49"/>
                  </a:lnTo>
                  <a:lnTo>
                    <a:pt x="128" y="47"/>
                  </a:lnTo>
                  <a:lnTo>
                    <a:pt x="125" y="45"/>
                  </a:lnTo>
                  <a:lnTo>
                    <a:pt x="123" y="43"/>
                  </a:lnTo>
                  <a:lnTo>
                    <a:pt x="121" y="40"/>
                  </a:lnTo>
                  <a:lnTo>
                    <a:pt x="121" y="34"/>
                  </a:lnTo>
                  <a:lnTo>
                    <a:pt x="123" y="31"/>
                  </a:lnTo>
                  <a:lnTo>
                    <a:pt x="125" y="29"/>
                  </a:lnTo>
                  <a:lnTo>
                    <a:pt x="128" y="27"/>
                  </a:lnTo>
                  <a:lnTo>
                    <a:pt x="132" y="27"/>
                  </a:lnTo>
                  <a:lnTo>
                    <a:pt x="137" y="27"/>
                  </a:lnTo>
                  <a:lnTo>
                    <a:pt x="141" y="29"/>
                  </a:lnTo>
                  <a:lnTo>
                    <a:pt x="143" y="29"/>
                  </a:lnTo>
                  <a:lnTo>
                    <a:pt x="145" y="31"/>
                  </a:lnTo>
                  <a:lnTo>
                    <a:pt x="145" y="31"/>
                  </a:lnTo>
                  <a:lnTo>
                    <a:pt x="145" y="29"/>
                  </a:lnTo>
                  <a:lnTo>
                    <a:pt x="145" y="25"/>
                  </a:lnTo>
                  <a:lnTo>
                    <a:pt x="143" y="18"/>
                  </a:lnTo>
                  <a:lnTo>
                    <a:pt x="139" y="11"/>
                  </a:lnTo>
                  <a:lnTo>
                    <a:pt x="137" y="2"/>
                  </a:lnTo>
                  <a:lnTo>
                    <a:pt x="134" y="0"/>
                  </a:lnTo>
                  <a:lnTo>
                    <a:pt x="110" y="4"/>
                  </a:lnTo>
                  <a:lnTo>
                    <a:pt x="107" y="11"/>
                  </a:lnTo>
                  <a:lnTo>
                    <a:pt x="103" y="22"/>
                  </a:lnTo>
                  <a:lnTo>
                    <a:pt x="94" y="38"/>
                  </a:lnTo>
                  <a:lnTo>
                    <a:pt x="85" y="56"/>
                  </a:lnTo>
                  <a:lnTo>
                    <a:pt x="78" y="72"/>
                  </a:lnTo>
                  <a:lnTo>
                    <a:pt x="74" y="78"/>
                  </a:lnTo>
                  <a:lnTo>
                    <a:pt x="69" y="85"/>
                  </a:lnTo>
                  <a:lnTo>
                    <a:pt x="67" y="90"/>
                  </a:lnTo>
                  <a:lnTo>
                    <a:pt x="65" y="92"/>
                  </a:lnTo>
                  <a:lnTo>
                    <a:pt x="60" y="94"/>
                  </a:lnTo>
                  <a:lnTo>
                    <a:pt x="56" y="94"/>
                  </a:lnTo>
                  <a:lnTo>
                    <a:pt x="49" y="96"/>
                  </a:lnTo>
                  <a:lnTo>
                    <a:pt x="38" y="99"/>
                  </a:lnTo>
                  <a:lnTo>
                    <a:pt x="29" y="103"/>
                  </a:lnTo>
                  <a:lnTo>
                    <a:pt x="22" y="110"/>
                  </a:lnTo>
                  <a:lnTo>
                    <a:pt x="13" y="126"/>
                  </a:lnTo>
                  <a:lnTo>
                    <a:pt x="6" y="134"/>
                  </a:lnTo>
                  <a:lnTo>
                    <a:pt x="0" y="143"/>
                  </a:lnTo>
                  <a:lnTo>
                    <a:pt x="9" y="143"/>
                  </a:lnTo>
                  <a:lnTo>
                    <a:pt x="15" y="146"/>
                  </a:lnTo>
                  <a:lnTo>
                    <a:pt x="20" y="148"/>
                  </a:lnTo>
                  <a:lnTo>
                    <a:pt x="22" y="152"/>
                  </a:lnTo>
                  <a:lnTo>
                    <a:pt x="24" y="157"/>
                  </a:lnTo>
                  <a:lnTo>
                    <a:pt x="27" y="166"/>
                  </a:lnTo>
                  <a:lnTo>
                    <a:pt x="27" y="175"/>
                  </a:lnTo>
                  <a:lnTo>
                    <a:pt x="27" y="184"/>
                  </a:lnTo>
                  <a:lnTo>
                    <a:pt x="45" y="184"/>
                  </a:lnTo>
                  <a:lnTo>
                    <a:pt x="80" y="188"/>
                  </a:lnTo>
                  <a:lnTo>
                    <a:pt x="101" y="193"/>
                  </a:lnTo>
                  <a:lnTo>
                    <a:pt x="107" y="191"/>
                  </a:lnTo>
                  <a:lnTo>
                    <a:pt x="116" y="191"/>
                  </a:lnTo>
                  <a:lnTo>
                    <a:pt x="128" y="197"/>
                  </a:lnTo>
                  <a:lnTo>
                    <a:pt x="141" y="202"/>
                  </a:lnTo>
                  <a:lnTo>
                    <a:pt x="150" y="202"/>
                  </a:lnTo>
                  <a:lnTo>
                    <a:pt x="154" y="199"/>
                  </a:lnTo>
                  <a:lnTo>
                    <a:pt x="157" y="197"/>
                  </a:lnTo>
                  <a:lnTo>
                    <a:pt x="157" y="193"/>
                  </a:lnTo>
                  <a:lnTo>
                    <a:pt x="154" y="188"/>
                  </a:lnTo>
                  <a:lnTo>
                    <a:pt x="152" y="184"/>
                  </a:lnTo>
                  <a:lnTo>
                    <a:pt x="150" y="177"/>
                  </a:lnTo>
                  <a:lnTo>
                    <a:pt x="148" y="170"/>
                  </a:lnTo>
                  <a:lnTo>
                    <a:pt x="139" y="8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70" name="Freeform 382"/>
            <p:cNvSpPr>
              <a:spLocks/>
            </p:cNvSpPr>
            <p:nvPr/>
          </p:nvSpPr>
          <p:spPr bwMode="auto">
            <a:xfrm>
              <a:off x="4335463" y="3057525"/>
              <a:ext cx="249238" cy="320675"/>
            </a:xfrm>
            <a:custGeom>
              <a:avLst/>
              <a:gdLst>
                <a:gd name="T0" fmla="*/ 139 w 157"/>
                <a:gd name="T1" fmla="*/ 81 h 202"/>
                <a:gd name="T2" fmla="*/ 139 w 157"/>
                <a:gd name="T3" fmla="*/ 74 h 202"/>
                <a:gd name="T4" fmla="*/ 137 w 157"/>
                <a:gd name="T5" fmla="*/ 61 h 202"/>
                <a:gd name="T6" fmla="*/ 132 w 157"/>
                <a:gd name="T7" fmla="*/ 49 h 202"/>
                <a:gd name="T8" fmla="*/ 125 w 157"/>
                <a:gd name="T9" fmla="*/ 45 h 202"/>
                <a:gd name="T10" fmla="*/ 121 w 157"/>
                <a:gd name="T11" fmla="*/ 40 h 202"/>
                <a:gd name="T12" fmla="*/ 123 w 157"/>
                <a:gd name="T13" fmla="*/ 31 h 202"/>
                <a:gd name="T14" fmla="*/ 128 w 157"/>
                <a:gd name="T15" fmla="*/ 27 h 202"/>
                <a:gd name="T16" fmla="*/ 137 w 157"/>
                <a:gd name="T17" fmla="*/ 27 h 202"/>
                <a:gd name="T18" fmla="*/ 143 w 157"/>
                <a:gd name="T19" fmla="*/ 29 h 202"/>
                <a:gd name="T20" fmla="*/ 145 w 157"/>
                <a:gd name="T21" fmla="*/ 31 h 202"/>
                <a:gd name="T22" fmla="*/ 145 w 157"/>
                <a:gd name="T23" fmla="*/ 25 h 202"/>
                <a:gd name="T24" fmla="*/ 139 w 157"/>
                <a:gd name="T25" fmla="*/ 11 h 202"/>
                <a:gd name="T26" fmla="*/ 134 w 157"/>
                <a:gd name="T27" fmla="*/ 0 h 202"/>
                <a:gd name="T28" fmla="*/ 107 w 157"/>
                <a:gd name="T29" fmla="*/ 11 h 202"/>
                <a:gd name="T30" fmla="*/ 94 w 157"/>
                <a:gd name="T31" fmla="*/ 38 h 202"/>
                <a:gd name="T32" fmla="*/ 78 w 157"/>
                <a:gd name="T33" fmla="*/ 72 h 202"/>
                <a:gd name="T34" fmla="*/ 69 w 157"/>
                <a:gd name="T35" fmla="*/ 85 h 202"/>
                <a:gd name="T36" fmla="*/ 65 w 157"/>
                <a:gd name="T37" fmla="*/ 92 h 202"/>
                <a:gd name="T38" fmla="*/ 56 w 157"/>
                <a:gd name="T39" fmla="*/ 94 h 202"/>
                <a:gd name="T40" fmla="*/ 38 w 157"/>
                <a:gd name="T41" fmla="*/ 99 h 202"/>
                <a:gd name="T42" fmla="*/ 22 w 157"/>
                <a:gd name="T43" fmla="*/ 110 h 202"/>
                <a:gd name="T44" fmla="*/ 6 w 157"/>
                <a:gd name="T45" fmla="*/ 134 h 202"/>
                <a:gd name="T46" fmla="*/ 9 w 157"/>
                <a:gd name="T47" fmla="*/ 143 h 202"/>
                <a:gd name="T48" fmla="*/ 20 w 157"/>
                <a:gd name="T49" fmla="*/ 148 h 202"/>
                <a:gd name="T50" fmla="*/ 24 w 157"/>
                <a:gd name="T51" fmla="*/ 157 h 202"/>
                <a:gd name="T52" fmla="*/ 27 w 157"/>
                <a:gd name="T53" fmla="*/ 175 h 202"/>
                <a:gd name="T54" fmla="*/ 45 w 157"/>
                <a:gd name="T55" fmla="*/ 184 h 202"/>
                <a:gd name="T56" fmla="*/ 101 w 157"/>
                <a:gd name="T57" fmla="*/ 193 h 202"/>
                <a:gd name="T58" fmla="*/ 116 w 157"/>
                <a:gd name="T59" fmla="*/ 191 h 202"/>
                <a:gd name="T60" fmla="*/ 141 w 157"/>
                <a:gd name="T61" fmla="*/ 202 h 202"/>
                <a:gd name="T62" fmla="*/ 154 w 157"/>
                <a:gd name="T63" fmla="*/ 199 h 202"/>
                <a:gd name="T64" fmla="*/ 157 w 157"/>
                <a:gd name="T65" fmla="*/ 193 h 202"/>
                <a:gd name="T66" fmla="*/ 152 w 157"/>
                <a:gd name="T67" fmla="*/ 184 h 202"/>
                <a:gd name="T68" fmla="*/ 148 w 157"/>
                <a:gd name="T69" fmla="*/ 17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7" h="202">
                  <a:moveTo>
                    <a:pt x="139" y="85"/>
                  </a:moveTo>
                  <a:lnTo>
                    <a:pt x="139" y="81"/>
                  </a:lnTo>
                  <a:lnTo>
                    <a:pt x="139" y="76"/>
                  </a:lnTo>
                  <a:lnTo>
                    <a:pt x="139" y="74"/>
                  </a:lnTo>
                  <a:lnTo>
                    <a:pt x="137" y="67"/>
                  </a:lnTo>
                  <a:lnTo>
                    <a:pt x="137" y="61"/>
                  </a:lnTo>
                  <a:lnTo>
                    <a:pt x="134" y="54"/>
                  </a:lnTo>
                  <a:lnTo>
                    <a:pt x="132" y="49"/>
                  </a:lnTo>
                  <a:lnTo>
                    <a:pt x="128" y="47"/>
                  </a:lnTo>
                  <a:lnTo>
                    <a:pt x="125" y="45"/>
                  </a:lnTo>
                  <a:lnTo>
                    <a:pt x="123" y="43"/>
                  </a:lnTo>
                  <a:lnTo>
                    <a:pt x="121" y="40"/>
                  </a:lnTo>
                  <a:lnTo>
                    <a:pt x="121" y="34"/>
                  </a:lnTo>
                  <a:lnTo>
                    <a:pt x="123" y="31"/>
                  </a:lnTo>
                  <a:lnTo>
                    <a:pt x="125" y="29"/>
                  </a:lnTo>
                  <a:lnTo>
                    <a:pt x="128" y="27"/>
                  </a:lnTo>
                  <a:lnTo>
                    <a:pt x="132" y="27"/>
                  </a:lnTo>
                  <a:lnTo>
                    <a:pt x="137" y="27"/>
                  </a:lnTo>
                  <a:lnTo>
                    <a:pt x="141" y="29"/>
                  </a:lnTo>
                  <a:lnTo>
                    <a:pt x="143" y="29"/>
                  </a:lnTo>
                  <a:lnTo>
                    <a:pt x="145" y="31"/>
                  </a:lnTo>
                  <a:lnTo>
                    <a:pt x="145" y="31"/>
                  </a:lnTo>
                  <a:lnTo>
                    <a:pt x="145" y="29"/>
                  </a:lnTo>
                  <a:lnTo>
                    <a:pt x="145" y="25"/>
                  </a:lnTo>
                  <a:lnTo>
                    <a:pt x="143" y="18"/>
                  </a:lnTo>
                  <a:lnTo>
                    <a:pt x="139" y="11"/>
                  </a:lnTo>
                  <a:lnTo>
                    <a:pt x="137" y="2"/>
                  </a:lnTo>
                  <a:lnTo>
                    <a:pt x="134" y="0"/>
                  </a:lnTo>
                  <a:lnTo>
                    <a:pt x="110" y="4"/>
                  </a:lnTo>
                  <a:lnTo>
                    <a:pt x="107" y="11"/>
                  </a:lnTo>
                  <a:lnTo>
                    <a:pt x="103" y="22"/>
                  </a:lnTo>
                  <a:lnTo>
                    <a:pt x="94" y="38"/>
                  </a:lnTo>
                  <a:lnTo>
                    <a:pt x="85" y="56"/>
                  </a:lnTo>
                  <a:lnTo>
                    <a:pt x="78" y="72"/>
                  </a:lnTo>
                  <a:lnTo>
                    <a:pt x="74" y="78"/>
                  </a:lnTo>
                  <a:lnTo>
                    <a:pt x="69" y="85"/>
                  </a:lnTo>
                  <a:lnTo>
                    <a:pt x="67" y="90"/>
                  </a:lnTo>
                  <a:lnTo>
                    <a:pt x="65" y="92"/>
                  </a:lnTo>
                  <a:lnTo>
                    <a:pt x="60" y="94"/>
                  </a:lnTo>
                  <a:lnTo>
                    <a:pt x="56" y="94"/>
                  </a:lnTo>
                  <a:lnTo>
                    <a:pt x="49" y="96"/>
                  </a:lnTo>
                  <a:lnTo>
                    <a:pt x="38" y="99"/>
                  </a:lnTo>
                  <a:lnTo>
                    <a:pt x="29" y="103"/>
                  </a:lnTo>
                  <a:lnTo>
                    <a:pt x="22" y="110"/>
                  </a:lnTo>
                  <a:lnTo>
                    <a:pt x="13" y="126"/>
                  </a:lnTo>
                  <a:lnTo>
                    <a:pt x="6" y="134"/>
                  </a:lnTo>
                  <a:lnTo>
                    <a:pt x="0" y="143"/>
                  </a:lnTo>
                  <a:lnTo>
                    <a:pt x="9" y="143"/>
                  </a:lnTo>
                  <a:lnTo>
                    <a:pt x="15" y="146"/>
                  </a:lnTo>
                  <a:lnTo>
                    <a:pt x="20" y="148"/>
                  </a:lnTo>
                  <a:lnTo>
                    <a:pt x="22" y="152"/>
                  </a:lnTo>
                  <a:lnTo>
                    <a:pt x="24" y="157"/>
                  </a:lnTo>
                  <a:lnTo>
                    <a:pt x="27" y="166"/>
                  </a:lnTo>
                  <a:lnTo>
                    <a:pt x="27" y="175"/>
                  </a:lnTo>
                  <a:lnTo>
                    <a:pt x="27" y="184"/>
                  </a:lnTo>
                  <a:lnTo>
                    <a:pt x="45" y="184"/>
                  </a:lnTo>
                  <a:lnTo>
                    <a:pt x="80" y="188"/>
                  </a:lnTo>
                  <a:lnTo>
                    <a:pt x="101" y="193"/>
                  </a:lnTo>
                  <a:lnTo>
                    <a:pt x="107" y="191"/>
                  </a:lnTo>
                  <a:lnTo>
                    <a:pt x="116" y="191"/>
                  </a:lnTo>
                  <a:lnTo>
                    <a:pt x="128" y="197"/>
                  </a:lnTo>
                  <a:lnTo>
                    <a:pt x="141" y="202"/>
                  </a:lnTo>
                  <a:lnTo>
                    <a:pt x="150" y="202"/>
                  </a:lnTo>
                  <a:lnTo>
                    <a:pt x="154" y="199"/>
                  </a:lnTo>
                  <a:lnTo>
                    <a:pt x="157" y="197"/>
                  </a:lnTo>
                  <a:lnTo>
                    <a:pt x="157" y="193"/>
                  </a:lnTo>
                  <a:lnTo>
                    <a:pt x="154" y="188"/>
                  </a:lnTo>
                  <a:lnTo>
                    <a:pt x="152" y="184"/>
                  </a:lnTo>
                  <a:lnTo>
                    <a:pt x="150" y="177"/>
                  </a:lnTo>
                  <a:lnTo>
                    <a:pt x="148" y="17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71" name="Freeform 383"/>
            <p:cNvSpPr>
              <a:spLocks/>
            </p:cNvSpPr>
            <p:nvPr/>
          </p:nvSpPr>
          <p:spPr bwMode="auto">
            <a:xfrm>
              <a:off x="3957638" y="3078162"/>
              <a:ext cx="157163" cy="192088"/>
            </a:xfrm>
            <a:custGeom>
              <a:avLst/>
              <a:gdLst>
                <a:gd name="T0" fmla="*/ 96 w 99"/>
                <a:gd name="T1" fmla="*/ 43 h 121"/>
                <a:gd name="T2" fmla="*/ 96 w 99"/>
                <a:gd name="T3" fmla="*/ 36 h 121"/>
                <a:gd name="T4" fmla="*/ 94 w 99"/>
                <a:gd name="T5" fmla="*/ 34 h 121"/>
                <a:gd name="T6" fmla="*/ 94 w 99"/>
                <a:gd name="T7" fmla="*/ 30 h 121"/>
                <a:gd name="T8" fmla="*/ 94 w 99"/>
                <a:gd name="T9" fmla="*/ 27 h 121"/>
                <a:gd name="T10" fmla="*/ 92 w 99"/>
                <a:gd name="T11" fmla="*/ 23 h 121"/>
                <a:gd name="T12" fmla="*/ 90 w 99"/>
                <a:gd name="T13" fmla="*/ 18 h 121"/>
                <a:gd name="T14" fmla="*/ 87 w 99"/>
                <a:gd name="T15" fmla="*/ 16 h 121"/>
                <a:gd name="T16" fmla="*/ 85 w 99"/>
                <a:gd name="T17" fmla="*/ 12 h 121"/>
                <a:gd name="T18" fmla="*/ 85 w 99"/>
                <a:gd name="T19" fmla="*/ 7 h 121"/>
                <a:gd name="T20" fmla="*/ 83 w 99"/>
                <a:gd name="T21" fmla="*/ 0 h 121"/>
                <a:gd name="T22" fmla="*/ 65 w 99"/>
                <a:gd name="T23" fmla="*/ 0 h 121"/>
                <a:gd name="T24" fmla="*/ 45 w 99"/>
                <a:gd name="T25" fmla="*/ 0 h 121"/>
                <a:gd name="T26" fmla="*/ 27 w 99"/>
                <a:gd name="T27" fmla="*/ 3 h 121"/>
                <a:gd name="T28" fmla="*/ 16 w 99"/>
                <a:gd name="T29" fmla="*/ 5 h 121"/>
                <a:gd name="T30" fmla="*/ 11 w 99"/>
                <a:gd name="T31" fmla="*/ 9 h 121"/>
                <a:gd name="T32" fmla="*/ 9 w 99"/>
                <a:gd name="T33" fmla="*/ 14 h 121"/>
                <a:gd name="T34" fmla="*/ 7 w 99"/>
                <a:gd name="T35" fmla="*/ 21 h 121"/>
                <a:gd name="T36" fmla="*/ 5 w 99"/>
                <a:gd name="T37" fmla="*/ 25 h 121"/>
                <a:gd name="T38" fmla="*/ 7 w 99"/>
                <a:gd name="T39" fmla="*/ 27 h 121"/>
                <a:gd name="T40" fmla="*/ 9 w 99"/>
                <a:gd name="T41" fmla="*/ 32 h 121"/>
                <a:gd name="T42" fmla="*/ 11 w 99"/>
                <a:gd name="T43" fmla="*/ 36 h 121"/>
                <a:gd name="T44" fmla="*/ 11 w 99"/>
                <a:gd name="T45" fmla="*/ 41 h 121"/>
                <a:gd name="T46" fmla="*/ 11 w 99"/>
                <a:gd name="T47" fmla="*/ 43 h 121"/>
                <a:gd name="T48" fmla="*/ 11 w 99"/>
                <a:gd name="T49" fmla="*/ 45 h 121"/>
                <a:gd name="T50" fmla="*/ 13 w 99"/>
                <a:gd name="T51" fmla="*/ 48 h 121"/>
                <a:gd name="T52" fmla="*/ 13 w 99"/>
                <a:gd name="T53" fmla="*/ 50 h 121"/>
                <a:gd name="T54" fmla="*/ 11 w 99"/>
                <a:gd name="T55" fmla="*/ 54 h 121"/>
                <a:gd name="T56" fmla="*/ 11 w 99"/>
                <a:gd name="T57" fmla="*/ 59 h 121"/>
                <a:gd name="T58" fmla="*/ 7 w 99"/>
                <a:gd name="T59" fmla="*/ 63 h 121"/>
                <a:gd name="T60" fmla="*/ 5 w 99"/>
                <a:gd name="T61" fmla="*/ 68 h 121"/>
                <a:gd name="T62" fmla="*/ 2 w 99"/>
                <a:gd name="T63" fmla="*/ 70 h 121"/>
                <a:gd name="T64" fmla="*/ 2 w 99"/>
                <a:gd name="T65" fmla="*/ 72 h 121"/>
                <a:gd name="T66" fmla="*/ 0 w 99"/>
                <a:gd name="T67" fmla="*/ 74 h 121"/>
                <a:gd name="T68" fmla="*/ 0 w 99"/>
                <a:gd name="T69" fmla="*/ 77 h 121"/>
                <a:gd name="T70" fmla="*/ 2 w 99"/>
                <a:gd name="T71" fmla="*/ 83 h 121"/>
                <a:gd name="T72" fmla="*/ 7 w 99"/>
                <a:gd name="T73" fmla="*/ 101 h 121"/>
                <a:gd name="T74" fmla="*/ 9 w 99"/>
                <a:gd name="T75" fmla="*/ 121 h 121"/>
                <a:gd name="T76" fmla="*/ 18 w 99"/>
                <a:gd name="T77" fmla="*/ 121 h 121"/>
                <a:gd name="T78" fmla="*/ 27 w 99"/>
                <a:gd name="T79" fmla="*/ 119 h 121"/>
                <a:gd name="T80" fmla="*/ 31 w 99"/>
                <a:gd name="T81" fmla="*/ 119 h 121"/>
                <a:gd name="T82" fmla="*/ 45 w 99"/>
                <a:gd name="T83" fmla="*/ 115 h 121"/>
                <a:gd name="T84" fmla="*/ 54 w 99"/>
                <a:gd name="T85" fmla="*/ 110 h 121"/>
                <a:gd name="T86" fmla="*/ 65 w 99"/>
                <a:gd name="T87" fmla="*/ 104 h 121"/>
                <a:gd name="T88" fmla="*/ 83 w 99"/>
                <a:gd name="T89" fmla="*/ 99 h 121"/>
                <a:gd name="T90" fmla="*/ 92 w 99"/>
                <a:gd name="T91" fmla="*/ 99 h 121"/>
                <a:gd name="T92" fmla="*/ 96 w 99"/>
                <a:gd name="T93" fmla="*/ 97 h 121"/>
                <a:gd name="T94" fmla="*/ 96 w 99"/>
                <a:gd name="T95" fmla="*/ 70 h 121"/>
                <a:gd name="T96" fmla="*/ 99 w 99"/>
                <a:gd name="T97" fmla="*/ 68 h 121"/>
                <a:gd name="T98" fmla="*/ 99 w 99"/>
                <a:gd name="T99" fmla="*/ 65 h 121"/>
                <a:gd name="T100" fmla="*/ 99 w 99"/>
                <a:gd name="T101" fmla="*/ 61 h 121"/>
                <a:gd name="T102" fmla="*/ 99 w 99"/>
                <a:gd name="T103" fmla="*/ 54 h 121"/>
                <a:gd name="T104" fmla="*/ 99 w 99"/>
                <a:gd name="T105" fmla="*/ 48 h 121"/>
                <a:gd name="T106" fmla="*/ 96 w 99"/>
                <a:gd name="T107" fmla="*/ 4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" h="121">
                  <a:moveTo>
                    <a:pt x="96" y="43"/>
                  </a:moveTo>
                  <a:lnTo>
                    <a:pt x="96" y="36"/>
                  </a:lnTo>
                  <a:lnTo>
                    <a:pt x="94" y="34"/>
                  </a:lnTo>
                  <a:lnTo>
                    <a:pt x="94" y="30"/>
                  </a:lnTo>
                  <a:lnTo>
                    <a:pt x="94" y="27"/>
                  </a:lnTo>
                  <a:lnTo>
                    <a:pt x="92" y="23"/>
                  </a:lnTo>
                  <a:lnTo>
                    <a:pt x="90" y="18"/>
                  </a:lnTo>
                  <a:lnTo>
                    <a:pt x="87" y="16"/>
                  </a:lnTo>
                  <a:lnTo>
                    <a:pt x="85" y="12"/>
                  </a:lnTo>
                  <a:lnTo>
                    <a:pt x="85" y="7"/>
                  </a:lnTo>
                  <a:lnTo>
                    <a:pt x="83" y="0"/>
                  </a:lnTo>
                  <a:lnTo>
                    <a:pt x="65" y="0"/>
                  </a:lnTo>
                  <a:lnTo>
                    <a:pt x="45" y="0"/>
                  </a:lnTo>
                  <a:lnTo>
                    <a:pt x="27" y="3"/>
                  </a:lnTo>
                  <a:lnTo>
                    <a:pt x="16" y="5"/>
                  </a:lnTo>
                  <a:lnTo>
                    <a:pt x="11" y="9"/>
                  </a:lnTo>
                  <a:lnTo>
                    <a:pt x="9" y="14"/>
                  </a:lnTo>
                  <a:lnTo>
                    <a:pt x="7" y="21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32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1" y="43"/>
                  </a:lnTo>
                  <a:lnTo>
                    <a:pt x="11" y="45"/>
                  </a:lnTo>
                  <a:lnTo>
                    <a:pt x="13" y="48"/>
                  </a:lnTo>
                  <a:lnTo>
                    <a:pt x="13" y="50"/>
                  </a:lnTo>
                  <a:lnTo>
                    <a:pt x="11" y="54"/>
                  </a:lnTo>
                  <a:lnTo>
                    <a:pt x="11" y="59"/>
                  </a:lnTo>
                  <a:lnTo>
                    <a:pt x="7" y="63"/>
                  </a:lnTo>
                  <a:lnTo>
                    <a:pt x="5" y="68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2" y="83"/>
                  </a:lnTo>
                  <a:lnTo>
                    <a:pt x="7" y="101"/>
                  </a:lnTo>
                  <a:lnTo>
                    <a:pt x="9" y="121"/>
                  </a:lnTo>
                  <a:lnTo>
                    <a:pt x="18" y="121"/>
                  </a:lnTo>
                  <a:lnTo>
                    <a:pt x="27" y="119"/>
                  </a:lnTo>
                  <a:lnTo>
                    <a:pt x="31" y="119"/>
                  </a:lnTo>
                  <a:lnTo>
                    <a:pt x="45" y="115"/>
                  </a:lnTo>
                  <a:lnTo>
                    <a:pt x="54" y="110"/>
                  </a:lnTo>
                  <a:lnTo>
                    <a:pt x="65" y="104"/>
                  </a:lnTo>
                  <a:lnTo>
                    <a:pt x="83" y="99"/>
                  </a:lnTo>
                  <a:lnTo>
                    <a:pt x="92" y="99"/>
                  </a:lnTo>
                  <a:lnTo>
                    <a:pt x="96" y="97"/>
                  </a:lnTo>
                  <a:lnTo>
                    <a:pt x="96" y="70"/>
                  </a:lnTo>
                  <a:lnTo>
                    <a:pt x="99" y="68"/>
                  </a:lnTo>
                  <a:lnTo>
                    <a:pt x="99" y="65"/>
                  </a:lnTo>
                  <a:lnTo>
                    <a:pt x="99" y="61"/>
                  </a:lnTo>
                  <a:lnTo>
                    <a:pt x="99" y="54"/>
                  </a:lnTo>
                  <a:lnTo>
                    <a:pt x="99" y="48"/>
                  </a:lnTo>
                  <a:lnTo>
                    <a:pt x="96" y="4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72" name="Freeform 384"/>
            <p:cNvSpPr>
              <a:spLocks/>
            </p:cNvSpPr>
            <p:nvPr/>
          </p:nvSpPr>
          <p:spPr bwMode="auto">
            <a:xfrm>
              <a:off x="3957638" y="3078162"/>
              <a:ext cx="157163" cy="192088"/>
            </a:xfrm>
            <a:custGeom>
              <a:avLst/>
              <a:gdLst>
                <a:gd name="T0" fmla="*/ 96 w 99"/>
                <a:gd name="T1" fmla="*/ 43 h 121"/>
                <a:gd name="T2" fmla="*/ 96 w 99"/>
                <a:gd name="T3" fmla="*/ 36 h 121"/>
                <a:gd name="T4" fmla="*/ 94 w 99"/>
                <a:gd name="T5" fmla="*/ 34 h 121"/>
                <a:gd name="T6" fmla="*/ 94 w 99"/>
                <a:gd name="T7" fmla="*/ 30 h 121"/>
                <a:gd name="T8" fmla="*/ 94 w 99"/>
                <a:gd name="T9" fmla="*/ 27 h 121"/>
                <a:gd name="T10" fmla="*/ 92 w 99"/>
                <a:gd name="T11" fmla="*/ 23 h 121"/>
                <a:gd name="T12" fmla="*/ 90 w 99"/>
                <a:gd name="T13" fmla="*/ 18 h 121"/>
                <a:gd name="T14" fmla="*/ 87 w 99"/>
                <a:gd name="T15" fmla="*/ 16 h 121"/>
                <a:gd name="T16" fmla="*/ 85 w 99"/>
                <a:gd name="T17" fmla="*/ 12 h 121"/>
                <a:gd name="T18" fmla="*/ 85 w 99"/>
                <a:gd name="T19" fmla="*/ 7 h 121"/>
                <a:gd name="T20" fmla="*/ 83 w 99"/>
                <a:gd name="T21" fmla="*/ 0 h 121"/>
                <a:gd name="T22" fmla="*/ 65 w 99"/>
                <a:gd name="T23" fmla="*/ 0 h 121"/>
                <a:gd name="T24" fmla="*/ 45 w 99"/>
                <a:gd name="T25" fmla="*/ 0 h 121"/>
                <a:gd name="T26" fmla="*/ 27 w 99"/>
                <a:gd name="T27" fmla="*/ 3 h 121"/>
                <a:gd name="T28" fmla="*/ 16 w 99"/>
                <a:gd name="T29" fmla="*/ 5 h 121"/>
                <a:gd name="T30" fmla="*/ 11 w 99"/>
                <a:gd name="T31" fmla="*/ 9 h 121"/>
                <a:gd name="T32" fmla="*/ 9 w 99"/>
                <a:gd name="T33" fmla="*/ 14 h 121"/>
                <a:gd name="T34" fmla="*/ 7 w 99"/>
                <a:gd name="T35" fmla="*/ 21 h 121"/>
                <a:gd name="T36" fmla="*/ 5 w 99"/>
                <a:gd name="T37" fmla="*/ 25 h 121"/>
                <a:gd name="T38" fmla="*/ 7 w 99"/>
                <a:gd name="T39" fmla="*/ 27 h 121"/>
                <a:gd name="T40" fmla="*/ 9 w 99"/>
                <a:gd name="T41" fmla="*/ 32 h 121"/>
                <a:gd name="T42" fmla="*/ 11 w 99"/>
                <a:gd name="T43" fmla="*/ 36 h 121"/>
                <a:gd name="T44" fmla="*/ 11 w 99"/>
                <a:gd name="T45" fmla="*/ 41 h 121"/>
                <a:gd name="T46" fmla="*/ 11 w 99"/>
                <a:gd name="T47" fmla="*/ 43 h 121"/>
                <a:gd name="T48" fmla="*/ 11 w 99"/>
                <a:gd name="T49" fmla="*/ 45 h 121"/>
                <a:gd name="T50" fmla="*/ 13 w 99"/>
                <a:gd name="T51" fmla="*/ 48 h 121"/>
                <a:gd name="T52" fmla="*/ 13 w 99"/>
                <a:gd name="T53" fmla="*/ 50 h 121"/>
                <a:gd name="T54" fmla="*/ 11 w 99"/>
                <a:gd name="T55" fmla="*/ 54 h 121"/>
                <a:gd name="T56" fmla="*/ 11 w 99"/>
                <a:gd name="T57" fmla="*/ 59 h 121"/>
                <a:gd name="T58" fmla="*/ 7 w 99"/>
                <a:gd name="T59" fmla="*/ 63 h 121"/>
                <a:gd name="T60" fmla="*/ 5 w 99"/>
                <a:gd name="T61" fmla="*/ 68 h 121"/>
                <a:gd name="T62" fmla="*/ 2 w 99"/>
                <a:gd name="T63" fmla="*/ 70 h 121"/>
                <a:gd name="T64" fmla="*/ 2 w 99"/>
                <a:gd name="T65" fmla="*/ 72 h 121"/>
                <a:gd name="T66" fmla="*/ 0 w 99"/>
                <a:gd name="T67" fmla="*/ 74 h 121"/>
                <a:gd name="T68" fmla="*/ 0 w 99"/>
                <a:gd name="T69" fmla="*/ 77 h 121"/>
                <a:gd name="T70" fmla="*/ 2 w 99"/>
                <a:gd name="T71" fmla="*/ 83 h 121"/>
                <a:gd name="T72" fmla="*/ 7 w 99"/>
                <a:gd name="T73" fmla="*/ 101 h 121"/>
                <a:gd name="T74" fmla="*/ 9 w 99"/>
                <a:gd name="T75" fmla="*/ 121 h 121"/>
                <a:gd name="T76" fmla="*/ 18 w 99"/>
                <a:gd name="T77" fmla="*/ 121 h 121"/>
                <a:gd name="T78" fmla="*/ 27 w 99"/>
                <a:gd name="T79" fmla="*/ 119 h 121"/>
                <a:gd name="T80" fmla="*/ 31 w 99"/>
                <a:gd name="T81" fmla="*/ 119 h 121"/>
                <a:gd name="T82" fmla="*/ 45 w 99"/>
                <a:gd name="T83" fmla="*/ 115 h 121"/>
                <a:gd name="T84" fmla="*/ 54 w 99"/>
                <a:gd name="T85" fmla="*/ 110 h 121"/>
                <a:gd name="T86" fmla="*/ 65 w 99"/>
                <a:gd name="T87" fmla="*/ 104 h 121"/>
                <a:gd name="T88" fmla="*/ 83 w 99"/>
                <a:gd name="T89" fmla="*/ 99 h 121"/>
                <a:gd name="T90" fmla="*/ 92 w 99"/>
                <a:gd name="T91" fmla="*/ 99 h 121"/>
                <a:gd name="T92" fmla="*/ 96 w 99"/>
                <a:gd name="T93" fmla="*/ 97 h 121"/>
                <a:gd name="T94" fmla="*/ 96 w 99"/>
                <a:gd name="T95" fmla="*/ 70 h 121"/>
                <a:gd name="T96" fmla="*/ 99 w 99"/>
                <a:gd name="T97" fmla="*/ 68 h 121"/>
                <a:gd name="T98" fmla="*/ 99 w 99"/>
                <a:gd name="T99" fmla="*/ 65 h 121"/>
                <a:gd name="T100" fmla="*/ 99 w 99"/>
                <a:gd name="T101" fmla="*/ 61 h 121"/>
                <a:gd name="T102" fmla="*/ 99 w 99"/>
                <a:gd name="T103" fmla="*/ 54 h 121"/>
                <a:gd name="T104" fmla="*/ 99 w 99"/>
                <a:gd name="T105" fmla="*/ 48 h 121"/>
                <a:gd name="T106" fmla="*/ 96 w 99"/>
                <a:gd name="T107" fmla="*/ 4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" h="121">
                  <a:moveTo>
                    <a:pt x="96" y="43"/>
                  </a:moveTo>
                  <a:lnTo>
                    <a:pt x="96" y="36"/>
                  </a:lnTo>
                  <a:lnTo>
                    <a:pt x="94" y="34"/>
                  </a:lnTo>
                  <a:lnTo>
                    <a:pt x="94" y="30"/>
                  </a:lnTo>
                  <a:lnTo>
                    <a:pt x="94" y="27"/>
                  </a:lnTo>
                  <a:lnTo>
                    <a:pt x="92" y="23"/>
                  </a:lnTo>
                  <a:lnTo>
                    <a:pt x="90" y="18"/>
                  </a:lnTo>
                  <a:lnTo>
                    <a:pt x="87" y="16"/>
                  </a:lnTo>
                  <a:lnTo>
                    <a:pt x="85" y="12"/>
                  </a:lnTo>
                  <a:lnTo>
                    <a:pt x="85" y="7"/>
                  </a:lnTo>
                  <a:lnTo>
                    <a:pt x="83" y="0"/>
                  </a:lnTo>
                  <a:lnTo>
                    <a:pt x="65" y="0"/>
                  </a:lnTo>
                  <a:lnTo>
                    <a:pt x="45" y="0"/>
                  </a:lnTo>
                  <a:lnTo>
                    <a:pt x="27" y="3"/>
                  </a:lnTo>
                  <a:lnTo>
                    <a:pt x="16" y="5"/>
                  </a:lnTo>
                  <a:lnTo>
                    <a:pt x="11" y="9"/>
                  </a:lnTo>
                  <a:lnTo>
                    <a:pt x="9" y="14"/>
                  </a:lnTo>
                  <a:lnTo>
                    <a:pt x="7" y="21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32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1" y="43"/>
                  </a:lnTo>
                  <a:lnTo>
                    <a:pt x="11" y="45"/>
                  </a:lnTo>
                  <a:lnTo>
                    <a:pt x="13" y="48"/>
                  </a:lnTo>
                  <a:lnTo>
                    <a:pt x="13" y="50"/>
                  </a:lnTo>
                  <a:lnTo>
                    <a:pt x="11" y="54"/>
                  </a:lnTo>
                  <a:lnTo>
                    <a:pt x="11" y="59"/>
                  </a:lnTo>
                  <a:lnTo>
                    <a:pt x="7" y="63"/>
                  </a:lnTo>
                  <a:lnTo>
                    <a:pt x="5" y="68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2" y="83"/>
                  </a:lnTo>
                  <a:lnTo>
                    <a:pt x="7" y="101"/>
                  </a:lnTo>
                  <a:lnTo>
                    <a:pt x="9" y="121"/>
                  </a:lnTo>
                  <a:lnTo>
                    <a:pt x="18" y="121"/>
                  </a:lnTo>
                  <a:lnTo>
                    <a:pt x="27" y="119"/>
                  </a:lnTo>
                  <a:lnTo>
                    <a:pt x="31" y="119"/>
                  </a:lnTo>
                  <a:lnTo>
                    <a:pt x="45" y="115"/>
                  </a:lnTo>
                  <a:lnTo>
                    <a:pt x="54" y="110"/>
                  </a:lnTo>
                  <a:lnTo>
                    <a:pt x="65" y="104"/>
                  </a:lnTo>
                  <a:lnTo>
                    <a:pt x="83" y="99"/>
                  </a:lnTo>
                  <a:lnTo>
                    <a:pt x="92" y="99"/>
                  </a:lnTo>
                  <a:lnTo>
                    <a:pt x="96" y="97"/>
                  </a:lnTo>
                  <a:lnTo>
                    <a:pt x="96" y="70"/>
                  </a:lnTo>
                  <a:lnTo>
                    <a:pt x="99" y="68"/>
                  </a:lnTo>
                  <a:lnTo>
                    <a:pt x="99" y="65"/>
                  </a:lnTo>
                  <a:lnTo>
                    <a:pt x="99" y="61"/>
                  </a:lnTo>
                  <a:lnTo>
                    <a:pt x="99" y="54"/>
                  </a:lnTo>
                  <a:lnTo>
                    <a:pt x="99" y="48"/>
                  </a:lnTo>
                  <a:lnTo>
                    <a:pt x="96" y="4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73" name="Freeform 385"/>
            <p:cNvSpPr>
              <a:spLocks/>
            </p:cNvSpPr>
            <p:nvPr/>
          </p:nvSpPr>
          <p:spPr bwMode="auto">
            <a:xfrm>
              <a:off x="4089400" y="2979737"/>
              <a:ext cx="458788" cy="304800"/>
            </a:xfrm>
            <a:custGeom>
              <a:avLst/>
              <a:gdLst>
                <a:gd name="T0" fmla="*/ 2 w 289"/>
                <a:gd name="T1" fmla="*/ 69 h 192"/>
                <a:gd name="T2" fmla="*/ 4 w 289"/>
                <a:gd name="T3" fmla="*/ 78 h 192"/>
                <a:gd name="T4" fmla="*/ 9 w 289"/>
                <a:gd name="T5" fmla="*/ 85 h 192"/>
                <a:gd name="T6" fmla="*/ 11 w 289"/>
                <a:gd name="T7" fmla="*/ 92 h 192"/>
                <a:gd name="T8" fmla="*/ 13 w 289"/>
                <a:gd name="T9" fmla="*/ 98 h 192"/>
                <a:gd name="T10" fmla="*/ 16 w 289"/>
                <a:gd name="T11" fmla="*/ 110 h 192"/>
                <a:gd name="T12" fmla="*/ 16 w 289"/>
                <a:gd name="T13" fmla="*/ 123 h 192"/>
                <a:gd name="T14" fmla="*/ 16 w 289"/>
                <a:gd name="T15" fmla="*/ 130 h 192"/>
                <a:gd name="T16" fmla="*/ 13 w 289"/>
                <a:gd name="T17" fmla="*/ 159 h 192"/>
                <a:gd name="T18" fmla="*/ 36 w 289"/>
                <a:gd name="T19" fmla="*/ 148 h 192"/>
                <a:gd name="T20" fmla="*/ 67 w 289"/>
                <a:gd name="T21" fmla="*/ 154 h 192"/>
                <a:gd name="T22" fmla="*/ 92 w 289"/>
                <a:gd name="T23" fmla="*/ 172 h 192"/>
                <a:gd name="T24" fmla="*/ 105 w 289"/>
                <a:gd name="T25" fmla="*/ 188 h 192"/>
                <a:gd name="T26" fmla="*/ 135 w 289"/>
                <a:gd name="T27" fmla="*/ 190 h 192"/>
                <a:gd name="T28" fmla="*/ 161 w 289"/>
                <a:gd name="T29" fmla="*/ 183 h 192"/>
                <a:gd name="T30" fmla="*/ 177 w 289"/>
                <a:gd name="T31" fmla="*/ 159 h 192"/>
                <a:gd name="T32" fmla="*/ 193 w 289"/>
                <a:gd name="T33" fmla="*/ 148 h 192"/>
                <a:gd name="T34" fmla="*/ 211 w 289"/>
                <a:gd name="T35" fmla="*/ 143 h 192"/>
                <a:gd name="T36" fmla="*/ 220 w 289"/>
                <a:gd name="T37" fmla="*/ 141 h 192"/>
                <a:gd name="T38" fmla="*/ 224 w 289"/>
                <a:gd name="T39" fmla="*/ 134 h 192"/>
                <a:gd name="T40" fmla="*/ 233 w 289"/>
                <a:gd name="T41" fmla="*/ 121 h 192"/>
                <a:gd name="T42" fmla="*/ 249 w 289"/>
                <a:gd name="T43" fmla="*/ 87 h 192"/>
                <a:gd name="T44" fmla="*/ 262 w 289"/>
                <a:gd name="T45" fmla="*/ 60 h 192"/>
                <a:gd name="T46" fmla="*/ 289 w 289"/>
                <a:gd name="T47" fmla="*/ 49 h 192"/>
                <a:gd name="T48" fmla="*/ 285 w 289"/>
                <a:gd name="T49" fmla="*/ 36 h 192"/>
                <a:gd name="T50" fmla="*/ 278 w 289"/>
                <a:gd name="T51" fmla="*/ 24 h 192"/>
                <a:gd name="T52" fmla="*/ 269 w 289"/>
                <a:gd name="T53" fmla="*/ 13 h 192"/>
                <a:gd name="T54" fmla="*/ 256 w 289"/>
                <a:gd name="T55" fmla="*/ 0 h 192"/>
                <a:gd name="T56" fmla="*/ 251 w 289"/>
                <a:gd name="T57" fmla="*/ 6 h 192"/>
                <a:gd name="T58" fmla="*/ 242 w 289"/>
                <a:gd name="T59" fmla="*/ 13 h 192"/>
                <a:gd name="T60" fmla="*/ 238 w 289"/>
                <a:gd name="T61" fmla="*/ 15 h 192"/>
                <a:gd name="T62" fmla="*/ 226 w 289"/>
                <a:gd name="T63" fmla="*/ 15 h 192"/>
                <a:gd name="T64" fmla="*/ 206 w 289"/>
                <a:gd name="T65" fmla="*/ 22 h 192"/>
                <a:gd name="T66" fmla="*/ 193 w 289"/>
                <a:gd name="T67" fmla="*/ 20 h 192"/>
                <a:gd name="T68" fmla="*/ 152 w 289"/>
                <a:gd name="T69" fmla="*/ 18 h 192"/>
                <a:gd name="T70" fmla="*/ 105 w 289"/>
                <a:gd name="T71" fmla="*/ 11 h 192"/>
                <a:gd name="T72" fmla="*/ 87 w 289"/>
                <a:gd name="T73" fmla="*/ 4 h 192"/>
                <a:gd name="T74" fmla="*/ 67 w 289"/>
                <a:gd name="T75" fmla="*/ 13 h 192"/>
                <a:gd name="T76" fmla="*/ 58 w 289"/>
                <a:gd name="T77" fmla="*/ 31 h 192"/>
                <a:gd name="T78" fmla="*/ 40 w 289"/>
                <a:gd name="T79" fmla="*/ 40 h 192"/>
                <a:gd name="T80" fmla="*/ 34 w 289"/>
                <a:gd name="T81" fmla="*/ 42 h 192"/>
                <a:gd name="T82" fmla="*/ 34 w 289"/>
                <a:gd name="T83" fmla="*/ 47 h 192"/>
                <a:gd name="T84" fmla="*/ 22 w 289"/>
                <a:gd name="T85" fmla="*/ 51 h 192"/>
                <a:gd name="T86" fmla="*/ 11 w 289"/>
                <a:gd name="T87" fmla="*/ 51 h 192"/>
                <a:gd name="T88" fmla="*/ 2 w 289"/>
                <a:gd name="T89" fmla="*/ 53 h 192"/>
                <a:gd name="T90" fmla="*/ 0 w 289"/>
                <a:gd name="T91" fmla="*/ 6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9" h="192">
                  <a:moveTo>
                    <a:pt x="0" y="62"/>
                  </a:moveTo>
                  <a:lnTo>
                    <a:pt x="2" y="69"/>
                  </a:lnTo>
                  <a:lnTo>
                    <a:pt x="2" y="74"/>
                  </a:lnTo>
                  <a:lnTo>
                    <a:pt x="4" y="78"/>
                  </a:lnTo>
                  <a:lnTo>
                    <a:pt x="7" y="80"/>
                  </a:lnTo>
                  <a:lnTo>
                    <a:pt x="9" y="85"/>
                  </a:lnTo>
                  <a:lnTo>
                    <a:pt x="11" y="89"/>
                  </a:lnTo>
                  <a:lnTo>
                    <a:pt x="11" y="92"/>
                  </a:lnTo>
                  <a:lnTo>
                    <a:pt x="11" y="96"/>
                  </a:lnTo>
                  <a:lnTo>
                    <a:pt x="13" y="98"/>
                  </a:lnTo>
                  <a:lnTo>
                    <a:pt x="13" y="105"/>
                  </a:lnTo>
                  <a:lnTo>
                    <a:pt x="16" y="110"/>
                  </a:lnTo>
                  <a:lnTo>
                    <a:pt x="16" y="116"/>
                  </a:lnTo>
                  <a:lnTo>
                    <a:pt x="16" y="123"/>
                  </a:lnTo>
                  <a:lnTo>
                    <a:pt x="16" y="127"/>
                  </a:lnTo>
                  <a:lnTo>
                    <a:pt x="16" y="130"/>
                  </a:lnTo>
                  <a:lnTo>
                    <a:pt x="13" y="132"/>
                  </a:lnTo>
                  <a:lnTo>
                    <a:pt x="13" y="159"/>
                  </a:lnTo>
                  <a:lnTo>
                    <a:pt x="27" y="152"/>
                  </a:lnTo>
                  <a:lnTo>
                    <a:pt x="36" y="148"/>
                  </a:lnTo>
                  <a:lnTo>
                    <a:pt x="49" y="148"/>
                  </a:lnTo>
                  <a:lnTo>
                    <a:pt x="67" y="154"/>
                  </a:lnTo>
                  <a:lnTo>
                    <a:pt x="83" y="163"/>
                  </a:lnTo>
                  <a:lnTo>
                    <a:pt x="92" y="172"/>
                  </a:lnTo>
                  <a:lnTo>
                    <a:pt x="99" y="181"/>
                  </a:lnTo>
                  <a:lnTo>
                    <a:pt x="105" y="188"/>
                  </a:lnTo>
                  <a:lnTo>
                    <a:pt x="114" y="188"/>
                  </a:lnTo>
                  <a:lnTo>
                    <a:pt x="135" y="190"/>
                  </a:lnTo>
                  <a:lnTo>
                    <a:pt x="155" y="192"/>
                  </a:lnTo>
                  <a:lnTo>
                    <a:pt x="161" y="183"/>
                  </a:lnTo>
                  <a:lnTo>
                    <a:pt x="168" y="175"/>
                  </a:lnTo>
                  <a:lnTo>
                    <a:pt x="177" y="159"/>
                  </a:lnTo>
                  <a:lnTo>
                    <a:pt x="184" y="152"/>
                  </a:lnTo>
                  <a:lnTo>
                    <a:pt x="193" y="148"/>
                  </a:lnTo>
                  <a:lnTo>
                    <a:pt x="204" y="145"/>
                  </a:lnTo>
                  <a:lnTo>
                    <a:pt x="211" y="143"/>
                  </a:lnTo>
                  <a:lnTo>
                    <a:pt x="215" y="143"/>
                  </a:lnTo>
                  <a:lnTo>
                    <a:pt x="220" y="141"/>
                  </a:lnTo>
                  <a:lnTo>
                    <a:pt x="222" y="139"/>
                  </a:lnTo>
                  <a:lnTo>
                    <a:pt x="224" y="134"/>
                  </a:lnTo>
                  <a:lnTo>
                    <a:pt x="229" y="127"/>
                  </a:lnTo>
                  <a:lnTo>
                    <a:pt x="233" y="121"/>
                  </a:lnTo>
                  <a:lnTo>
                    <a:pt x="240" y="105"/>
                  </a:lnTo>
                  <a:lnTo>
                    <a:pt x="249" y="87"/>
                  </a:lnTo>
                  <a:lnTo>
                    <a:pt x="258" y="71"/>
                  </a:lnTo>
                  <a:lnTo>
                    <a:pt x="262" y="60"/>
                  </a:lnTo>
                  <a:lnTo>
                    <a:pt x="265" y="53"/>
                  </a:lnTo>
                  <a:lnTo>
                    <a:pt x="289" y="49"/>
                  </a:lnTo>
                  <a:lnTo>
                    <a:pt x="287" y="42"/>
                  </a:lnTo>
                  <a:lnTo>
                    <a:pt x="285" y="36"/>
                  </a:lnTo>
                  <a:lnTo>
                    <a:pt x="280" y="29"/>
                  </a:lnTo>
                  <a:lnTo>
                    <a:pt x="278" y="24"/>
                  </a:lnTo>
                  <a:lnTo>
                    <a:pt x="274" y="18"/>
                  </a:lnTo>
                  <a:lnTo>
                    <a:pt x="269" y="13"/>
                  </a:lnTo>
                  <a:lnTo>
                    <a:pt x="262" y="6"/>
                  </a:lnTo>
                  <a:lnTo>
                    <a:pt x="256" y="0"/>
                  </a:lnTo>
                  <a:lnTo>
                    <a:pt x="253" y="4"/>
                  </a:lnTo>
                  <a:lnTo>
                    <a:pt x="251" y="6"/>
                  </a:lnTo>
                  <a:lnTo>
                    <a:pt x="247" y="11"/>
                  </a:lnTo>
                  <a:lnTo>
                    <a:pt x="242" y="13"/>
                  </a:lnTo>
                  <a:lnTo>
                    <a:pt x="240" y="13"/>
                  </a:lnTo>
                  <a:lnTo>
                    <a:pt x="238" y="15"/>
                  </a:lnTo>
                  <a:lnTo>
                    <a:pt x="233" y="15"/>
                  </a:lnTo>
                  <a:lnTo>
                    <a:pt x="226" y="15"/>
                  </a:lnTo>
                  <a:lnTo>
                    <a:pt x="218" y="18"/>
                  </a:lnTo>
                  <a:lnTo>
                    <a:pt x="206" y="22"/>
                  </a:lnTo>
                  <a:lnTo>
                    <a:pt x="197" y="20"/>
                  </a:lnTo>
                  <a:lnTo>
                    <a:pt x="193" y="20"/>
                  </a:lnTo>
                  <a:lnTo>
                    <a:pt x="182" y="18"/>
                  </a:lnTo>
                  <a:lnTo>
                    <a:pt x="152" y="18"/>
                  </a:lnTo>
                  <a:lnTo>
                    <a:pt x="119" y="15"/>
                  </a:lnTo>
                  <a:lnTo>
                    <a:pt x="105" y="11"/>
                  </a:lnTo>
                  <a:lnTo>
                    <a:pt x="96" y="6"/>
                  </a:lnTo>
                  <a:lnTo>
                    <a:pt x="87" y="4"/>
                  </a:lnTo>
                  <a:lnTo>
                    <a:pt x="76" y="6"/>
                  </a:lnTo>
                  <a:lnTo>
                    <a:pt x="67" y="13"/>
                  </a:lnTo>
                  <a:lnTo>
                    <a:pt x="63" y="22"/>
                  </a:lnTo>
                  <a:lnTo>
                    <a:pt x="58" y="31"/>
                  </a:lnTo>
                  <a:lnTo>
                    <a:pt x="52" y="38"/>
                  </a:lnTo>
                  <a:lnTo>
                    <a:pt x="40" y="40"/>
                  </a:lnTo>
                  <a:lnTo>
                    <a:pt x="31" y="40"/>
                  </a:lnTo>
                  <a:lnTo>
                    <a:pt x="34" y="42"/>
                  </a:lnTo>
                  <a:lnTo>
                    <a:pt x="36" y="45"/>
                  </a:lnTo>
                  <a:lnTo>
                    <a:pt x="34" y="47"/>
                  </a:lnTo>
                  <a:lnTo>
                    <a:pt x="29" y="49"/>
                  </a:lnTo>
                  <a:lnTo>
                    <a:pt x="22" y="51"/>
                  </a:lnTo>
                  <a:lnTo>
                    <a:pt x="16" y="51"/>
                  </a:lnTo>
                  <a:lnTo>
                    <a:pt x="11" y="51"/>
                  </a:lnTo>
                  <a:lnTo>
                    <a:pt x="7" y="53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0" y="60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74" name="Freeform 386"/>
            <p:cNvSpPr>
              <a:spLocks/>
            </p:cNvSpPr>
            <p:nvPr/>
          </p:nvSpPr>
          <p:spPr bwMode="auto">
            <a:xfrm>
              <a:off x="4089400" y="2979737"/>
              <a:ext cx="458788" cy="304800"/>
            </a:xfrm>
            <a:custGeom>
              <a:avLst/>
              <a:gdLst>
                <a:gd name="T0" fmla="*/ 2 w 289"/>
                <a:gd name="T1" fmla="*/ 69 h 192"/>
                <a:gd name="T2" fmla="*/ 4 w 289"/>
                <a:gd name="T3" fmla="*/ 78 h 192"/>
                <a:gd name="T4" fmla="*/ 9 w 289"/>
                <a:gd name="T5" fmla="*/ 85 h 192"/>
                <a:gd name="T6" fmla="*/ 11 w 289"/>
                <a:gd name="T7" fmla="*/ 92 h 192"/>
                <a:gd name="T8" fmla="*/ 13 w 289"/>
                <a:gd name="T9" fmla="*/ 98 h 192"/>
                <a:gd name="T10" fmla="*/ 16 w 289"/>
                <a:gd name="T11" fmla="*/ 110 h 192"/>
                <a:gd name="T12" fmla="*/ 16 w 289"/>
                <a:gd name="T13" fmla="*/ 123 h 192"/>
                <a:gd name="T14" fmla="*/ 16 w 289"/>
                <a:gd name="T15" fmla="*/ 130 h 192"/>
                <a:gd name="T16" fmla="*/ 13 w 289"/>
                <a:gd name="T17" fmla="*/ 159 h 192"/>
                <a:gd name="T18" fmla="*/ 36 w 289"/>
                <a:gd name="T19" fmla="*/ 148 h 192"/>
                <a:gd name="T20" fmla="*/ 67 w 289"/>
                <a:gd name="T21" fmla="*/ 154 h 192"/>
                <a:gd name="T22" fmla="*/ 92 w 289"/>
                <a:gd name="T23" fmla="*/ 172 h 192"/>
                <a:gd name="T24" fmla="*/ 105 w 289"/>
                <a:gd name="T25" fmla="*/ 188 h 192"/>
                <a:gd name="T26" fmla="*/ 135 w 289"/>
                <a:gd name="T27" fmla="*/ 190 h 192"/>
                <a:gd name="T28" fmla="*/ 161 w 289"/>
                <a:gd name="T29" fmla="*/ 183 h 192"/>
                <a:gd name="T30" fmla="*/ 177 w 289"/>
                <a:gd name="T31" fmla="*/ 159 h 192"/>
                <a:gd name="T32" fmla="*/ 193 w 289"/>
                <a:gd name="T33" fmla="*/ 148 h 192"/>
                <a:gd name="T34" fmla="*/ 211 w 289"/>
                <a:gd name="T35" fmla="*/ 143 h 192"/>
                <a:gd name="T36" fmla="*/ 220 w 289"/>
                <a:gd name="T37" fmla="*/ 141 h 192"/>
                <a:gd name="T38" fmla="*/ 224 w 289"/>
                <a:gd name="T39" fmla="*/ 134 h 192"/>
                <a:gd name="T40" fmla="*/ 233 w 289"/>
                <a:gd name="T41" fmla="*/ 121 h 192"/>
                <a:gd name="T42" fmla="*/ 249 w 289"/>
                <a:gd name="T43" fmla="*/ 87 h 192"/>
                <a:gd name="T44" fmla="*/ 262 w 289"/>
                <a:gd name="T45" fmla="*/ 60 h 192"/>
                <a:gd name="T46" fmla="*/ 289 w 289"/>
                <a:gd name="T47" fmla="*/ 49 h 192"/>
                <a:gd name="T48" fmla="*/ 285 w 289"/>
                <a:gd name="T49" fmla="*/ 36 h 192"/>
                <a:gd name="T50" fmla="*/ 278 w 289"/>
                <a:gd name="T51" fmla="*/ 24 h 192"/>
                <a:gd name="T52" fmla="*/ 269 w 289"/>
                <a:gd name="T53" fmla="*/ 13 h 192"/>
                <a:gd name="T54" fmla="*/ 256 w 289"/>
                <a:gd name="T55" fmla="*/ 0 h 192"/>
                <a:gd name="T56" fmla="*/ 251 w 289"/>
                <a:gd name="T57" fmla="*/ 6 h 192"/>
                <a:gd name="T58" fmla="*/ 242 w 289"/>
                <a:gd name="T59" fmla="*/ 13 h 192"/>
                <a:gd name="T60" fmla="*/ 238 w 289"/>
                <a:gd name="T61" fmla="*/ 15 h 192"/>
                <a:gd name="T62" fmla="*/ 226 w 289"/>
                <a:gd name="T63" fmla="*/ 15 h 192"/>
                <a:gd name="T64" fmla="*/ 206 w 289"/>
                <a:gd name="T65" fmla="*/ 22 h 192"/>
                <a:gd name="T66" fmla="*/ 193 w 289"/>
                <a:gd name="T67" fmla="*/ 20 h 192"/>
                <a:gd name="T68" fmla="*/ 152 w 289"/>
                <a:gd name="T69" fmla="*/ 18 h 192"/>
                <a:gd name="T70" fmla="*/ 105 w 289"/>
                <a:gd name="T71" fmla="*/ 11 h 192"/>
                <a:gd name="T72" fmla="*/ 87 w 289"/>
                <a:gd name="T73" fmla="*/ 4 h 192"/>
                <a:gd name="T74" fmla="*/ 67 w 289"/>
                <a:gd name="T75" fmla="*/ 13 h 192"/>
                <a:gd name="T76" fmla="*/ 58 w 289"/>
                <a:gd name="T77" fmla="*/ 31 h 192"/>
                <a:gd name="T78" fmla="*/ 40 w 289"/>
                <a:gd name="T79" fmla="*/ 40 h 192"/>
                <a:gd name="T80" fmla="*/ 34 w 289"/>
                <a:gd name="T81" fmla="*/ 42 h 192"/>
                <a:gd name="T82" fmla="*/ 34 w 289"/>
                <a:gd name="T83" fmla="*/ 47 h 192"/>
                <a:gd name="T84" fmla="*/ 22 w 289"/>
                <a:gd name="T85" fmla="*/ 51 h 192"/>
                <a:gd name="T86" fmla="*/ 11 w 289"/>
                <a:gd name="T87" fmla="*/ 51 h 192"/>
                <a:gd name="T88" fmla="*/ 2 w 289"/>
                <a:gd name="T89" fmla="*/ 53 h 192"/>
                <a:gd name="T90" fmla="*/ 0 w 289"/>
                <a:gd name="T91" fmla="*/ 6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9" h="192">
                  <a:moveTo>
                    <a:pt x="0" y="62"/>
                  </a:moveTo>
                  <a:lnTo>
                    <a:pt x="2" y="69"/>
                  </a:lnTo>
                  <a:lnTo>
                    <a:pt x="2" y="74"/>
                  </a:lnTo>
                  <a:lnTo>
                    <a:pt x="4" y="78"/>
                  </a:lnTo>
                  <a:lnTo>
                    <a:pt x="7" y="80"/>
                  </a:lnTo>
                  <a:lnTo>
                    <a:pt x="9" y="85"/>
                  </a:lnTo>
                  <a:lnTo>
                    <a:pt x="11" y="89"/>
                  </a:lnTo>
                  <a:lnTo>
                    <a:pt x="11" y="92"/>
                  </a:lnTo>
                  <a:lnTo>
                    <a:pt x="11" y="96"/>
                  </a:lnTo>
                  <a:lnTo>
                    <a:pt x="13" y="98"/>
                  </a:lnTo>
                  <a:lnTo>
                    <a:pt x="13" y="105"/>
                  </a:lnTo>
                  <a:lnTo>
                    <a:pt x="16" y="110"/>
                  </a:lnTo>
                  <a:lnTo>
                    <a:pt x="16" y="116"/>
                  </a:lnTo>
                  <a:lnTo>
                    <a:pt x="16" y="123"/>
                  </a:lnTo>
                  <a:lnTo>
                    <a:pt x="16" y="127"/>
                  </a:lnTo>
                  <a:lnTo>
                    <a:pt x="16" y="130"/>
                  </a:lnTo>
                  <a:lnTo>
                    <a:pt x="13" y="132"/>
                  </a:lnTo>
                  <a:lnTo>
                    <a:pt x="13" y="159"/>
                  </a:lnTo>
                  <a:lnTo>
                    <a:pt x="27" y="152"/>
                  </a:lnTo>
                  <a:lnTo>
                    <a:pt x="36" y="148"/>
                  </a:lnTo>
                  <a:lnTo>
                    <a:pt x="49" y="148"/>
                  </a:lnTo>
                  <a:lnTo>
                    <a:pt x="67" y="154"/>
                  </a:lnTo>
                  <a:lnTo>
                    <a:pt x="83" y="163"/>
                  </a:lnTo>
                  <a:lnTo>
                    <a:pt x="92" y="172"/>
                  </a:lnTo>
                  <a:lnTo>
                    <a:pt x="99" y="181"/>
                  </a:lnTo>
                  <a:lnTo>
                    <a:pt x="105" y="188"/>
                  </a:lnTo>
                  <a:lnTo>
                    <a:pt x="114" y="188"/>
                  </a:lnTo>
                  <a:lnTo>
                    <a:pt x="135" y="190"/>
                  </a:lnTo>
                  <a:lnTo>
                    <a:pt x="155" y="192"/>
                  </a:lnTo>
                  <a:lnTo>
                    <a:pt x="161" y="183"/>
                  </a:lnTo>
                  <a:lnTo>
                    <a:pt x="168" y="175"/>
                  </a:lnTo>
                  <a:lnTo>
                    <a:pt x="177" y="159"/>
                  </a:lnTo>
                  <a:lnTo>
                    <a:pt x="184" y="152"/>
                  </a:lnTo>
                  <a:lnTo>
                    <a:pt x="193" y="148"/>
                  </a:lnTo>
                  <a:lnTo>
                    <a:pt x="204" y="145"/>
                  </a:lnTo>
                  <a:lnTo>
                    <a:pt x="211" y="143"/>
                  </a:lnTo>
                  <a:lnTo>
                    <a:pt x="215" y="143"/>
                  </a:lnTo>
                  <a:lnTo>
                    <a:pt x="220" y="141"/>
                  </a:lnTo>
                  <a:lnTo>
                    <a:pt x="222" y="139"/>
                  </a:lnTo>
                  <a:lnTo>
                    <a:pt x="224" y="134"/>
                  </a:lnTo>
                  <a:lnTo>
                    <a:pt x="229" y="127"/>
                  </a:lnTo>
                  <a:lnTo>
                    <a:pt x="233" y="121"/>
                  </a:lnTo>
                  <a:lnTo>
                    <a:pt x="240" y="105"/>
                  </a:lnTo>
                  <a:lnTo>
                    <a:pt x="249" y="87"/>
                  </a:lnTo>
                  <a:lnTo>
                    <a:pt x="258" y="71"/>
                  </a:lnTo>
                  <a:lnTo>
                    <a:pt x="262" y="60"/>
                  </a:lnTo>
                  <a:lnTo>
                    <a:pt x="265" y="53"/>
                  </a:lnTo>
                  <a:lnTo>
                    <a:pt x="289" y="49"/>
                  </a:lnTo>
                  <a:lnTo>
                    <a:pt x="287" y="42"/>
                  </a:lnTo>
                  <a:lnTo>
                    <a:pt x="285" y="36"/>
                  </a:lnTo>
                  <a:lnTo>
                    <a:pt x="280" y="29"/>
                  </a:lnTo>
                  <a:lnTo>
                    <a:pt x="278" y="24"/>
                  </a:lnTo>
                  <a:lnTo>
                    <a:pt x="274" y="18"/>
                  </a:lnTo>
                  <a:lnTo>
                    <a:pt x="269" y="13"/>
                  </a:lnTo>
                  <a:lnTo>
                    <a:pt x="262" y="6"/>
                  </a:lnTo>
                  <a:lnTo>
                    <a:pt x="256" y="0"/>
                  </a:lnTo>
                  <a:lnTo>
                    <a:pt x="253" y="4"/>
                  </a:lnTo>
                  <a:lnTo>
                    <a:pt x="251" y="6"/>
                  </a:lnTo>
                  <a:lnTo>
                    <a:pt x="247" y="11"/>
                  </a:lnTo>
                  <a:lnTo>
                    <a:pt x="242" y="13"/>
                  </a:lnTo>
                  <a:lnTo>
                    <a:pt x="240" y="13"/>
                  </a:lnTo>
                  <a:lnTo>
                    <a:pt x="238" y="15"/>
                  </a:lnTo>
                  <a:lnTo>
                    <a:pt x="233" y="15"/>
                  </a:lnTo>
                  <a:lnTo>
                    <a:pt x="226" y="15"/>
                  </a:lnTo>
                  <a:lnTo>
                    <a:pt x="218" y="18"/>
                  </a:lnTo>
                  <a:lnTo>
                    <a:pt x="206" y="22"/>
                  </a:lnTo>
                  <a:lnTo>
                    <a:pt x="197" y="20"/>
                  </a:lnTo>
                  <a:lnTo>
                    <a:pt x="193" y="20"/>
                  </a:lnTo>
                  <a:lnTo>
                    <a:pt x="182" y="18"/>
                  </a:lnTo>
                  <a:lnTo>
                    <a:pt x="152" y="18"/>
                  </a:lnTo>
                  <a:lnTo>
                    <a:pt x="119" y="15"/>
                  </a:lnTo>
                  <a:lnTo>
                    <a:pt x="105" y="11"/>
                  </a:lnTo>
                  <a:lnTo>
                    <a:pt x="96" y="6"/>
                  </a:lnTo>
                  <a:lnTo>
                    <a:pt x="87" y="4"/>
                  </a:lnTo>
                  <a:lnTo>
                    <a:pt x="76" y="6"/>
                  </a:lnTo>
                  <a:lnTo>
                    <a:pt x="67" y="13"/>
                  </a:lnTo>
                  <a:lnTo>
                    <a:pt x="63" y="22"/>
                  </a:lnTo>
                  <a:lnTo>
                    <a:pt x="58" y="31"/>
                  </a:lnTo>
                  <a:lnTo>
                    <a:pt x="52" y="38"/>
                  </a:lnTo>
                  <a:lnTo>
                    <a:pt x="40" y="40"/>
                  </a:lnTo>
                  <a:lnTo>
                    <a:pt x="31" y="40"/>
                  </a:lnTo>
                  <a:lnTo>
                    <a:pt x="34" y="42"/>
                  </a:lnTo>
                  <a:lnTo>
                    <a:pt x="36" y="45"/>
                  </a:lnTo>
                  <a:lnTo>
                    <a:pt x="34" y="47"/>
                  </a:lnTo>
                  <a:lnTo>
                    <a:pt x="29" y="49"/>
                  </a:lnTo>
                  <a:lnTo>
                    <a:pt x="22" y="51"/>
                  </a:lnTo>
                  <a:lnTo>
                    <a:pt x="16" y="51"/>
                  </a:lnTo>
                  <a:lnTo>
                    <a:pt x="11" y="51"/>
                  </a:lnTo>
                  <a:lnTo>
                    <a:pt x="7" y="53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0" y="60"/>
                  </a:lnTo>
                  <a:lnTo>
                    <a:pt x="0" y="6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75" name="Freeform 387"/>
            <p:cNvSpPr>
              <a:spLocks/>
            </p:cNvSpPr>
            <p:nvPr/>
          </p:nvSpPr>
          <p:spPr bwMode="auto">
            <a:xfrm>
              <a:off x="3790950" y="3086100"/>
              <a:ext cx="187325" cy="184150"/>
            </a:xfrm>
            <a:custGeom>
              <a:avLst/>
              <a:gdLst>
                <a:gd name="T0" fmla="*/ 116 w 118"/>
                <a:gd name="T1" fmla="*/ 49 h 116"/>
                <a:gd name="T2" fmla="*/ 118 w 118"/>
                <a:gd name="T3" fmla="*/ 43 h 116"/>
                <a:gd name="T4" fmla="*/ 116 w 118"/>
                <a:gd name="T5" fmla="*/ 38 h 116"/>
                <a:gd name="T6" fmla="*/ 116 w 118"/>
                <a:gd name="T7" fmla="*/ 31 h 116"/>
                <a:gd name="T8" fmla="*/ 112 w 118"/>
                <a:gd name="T9" fmla="*/ 22 h 116"/>
                <a:gd name="T10" fmla="*/ 105 w 118"/>
                <a:gd name="T11" fmla="*/ 18 h 116"/>
                <a:gd name="T12" fmla="*/ 92 w 118"/>
                <a:gd name="T13" fmla="*/ 18 h 116"/>
                <a:gd name="T14" fmla="*/ 78 w 118"/>
                <a:gd name="T15" fmla="*/ 18 h 116"/>
                <a:gd name="T16" fmla="*/ 65 w 118"/>
                <a:gd name="T17" fmla="*/ 13 h 116"/>
                <a:gd name="T18" fmla="*/ 56 w 118"/>
                <a:gd name="T19" fmla="*/ 0 h 116"/>
                <a:gd name="T20" fmla="*/ 53 w 118"/>
                <a:gd name="T21" fmla="*/ 2 h 116"/>
                <a:gd name="T22" fmla="*/ 47 w 118"/>
                <a:gd name="T23" fmla="*/ 2 h 116"/>
                <a:gd name="T24" fmla="*/ 36 w 118"/>
                <a:gd name="T25" fmla="*/ 4 h 116"/>
                <a:gd name="T26" fmla="*/ 20 w 118"/>
                <a:gd name="T27" fmla="*/ 7 h 116"/>
                <a:gd name="T28" fmla="*/ 4 w 118"/>
                <a:gd name="T29" fmla="*/ 9 h 116"/>
                <a:gd name="T30" fmla="*/ 11 w 118"/>
                <a:gd name="T31" fmla="*/ 20 h 116"/>
                <a:gd name="T32" fmla="*/ 11 w 118"/>
                <a:gd name="T33" fmla="*/ 38 h 116"/>
                <a:gd name="T34" fmla="*/ 11 w 118"/>
                <a:gd name="T35" fmla="*/ 51 h 116"/>
                <a:gd name="T36" fmla="*/ 9 w 118"/>
                <a:gd name="T37" fmla="*/ 58 h 116"/>
                <a:gd name="T38" fmla="*/ 4 w 118"/>
                <a:gd name="T39" fmla="*/ 65 h 116"/>
                <a:gd name="T40" fmla="*/ 0 w 118"/>
                <a:gd name="T41" fmla="*/ 74 h 116"/>
                <a:gd name="T42" fmla="*/ 0 w 118"/>
                <a:gd name="T43" fmla="*/ 83 h 116"/>
                <a:gd name="T44" fmla="*/ 9 w 118"/>
                <a:gd name="T45" fmla="*/ 92 h 116"/>
                <a:gd name="T46" fmla="*/ 15 w 118"/>
                <a:gd name="T47" fmla="*/ 99 h 116"/>
                <a:gd name="T48" fmla="*/ 18 w 118"/>
                <a:gd name="T49" fmla="*/ 110 h 116"/>
                <a:gd name="T50" fmla="*/ 33 w 118"/>
                <a:gd name="T51" fmla="*/ 116 h 116"/>
                <a:gd name="T52" fmla="*/ 65 w 118"/>
                <a:gd name="T53" fmla="*/ 116 h 116"/>
                <a:gd name="T54" fmla="*/ 114 w 118"/>
                <a:gd name="T55" fmla="*/ 116 h 116"/>
                <a:gd name="T56" fmla="*/ 107 w 118"/>
                <a:gd name="T57" fmla="*/ 78 h 116"/>
                <a:gd name="T58" fmla="*/ 105 w 118"/>
                <a:gd name="T59" fmla="*/ 69 h 116"/>
                <a:gd name="T60" fmla="*/ 107 w 118"/>
                <a:gd name="T61" fmla="*/ 65 h 116"/>
                <a:gd name="T62" fmla="*/ 112 w 118"/>
                <a:gd name="T63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16">
                  <a:moveTo>
                    <a:pt x="116" y="54"/>
                  </a:moveTo>
                  <a:lnTo>
                    <a:pt x="116" y="49"/>
                  </a:lnTo>
                  <a:lnTo>
                    <a:pt x="118" y="45"/>
                  </a:lnTo>
                  <a:lnTo>
                    <a:pt x="118" y="43"/>
                  </a:lnTo>
                  <a:lnTo>
                    <a:pt x="116" y="40"/>
                  </a:lnTo>
                  <a:lnTo>
                    <a:pt x="116" y="38"/>
                  </a:lnTo>
                  <a:lnTo>
                    <a:pt x="116" y="36"/>
                  </a:lnTo>
                  <a:lnTo>
                    <a:pt x="116" y="31"/>
                  </a:lnTo>
                  <a:lnTo>
                    <a:pt x="114" y="27"/>
                  </a:lnTo>
                  <a:lnTo>
                    <a:pt x="112" y="22"/>
                  </a:lnTo>
                  <a:lnTo>
                    <a:pt x="110" y="20"/>
                  </a:lnTo>
                  <a:lnTo>
                    <a:pt x="105" y="18"/>
                  </a:lnTo>
                  <a:lnTo>
                    <a:pt x="98" y="18"/>
                  </a:lnTo>
                  <a:lnTo>
                    <a:pt x="92" y="18"/>
                  </a:lnTo>
                  <a:lnTo>
                    <a:pt x="85" y="20"/>
                  </a:lnTo>
                  <a:lnTo>
                    <a:pt x="78" y="18"/>
                  </a:lnTo>
                  <a:lnTo>
                    <a:pt x="69" y="16"/>
                  </a:lnTo>
                  <a:lnTo>
                    <a:pt x="65" y="13"/>
                  </a:lnTo>
                  <a:lnTo>
                    <a:pt x="60" y="7"/>
                  </a:lnTo>
                  <a:lnTo>
                    <a:pt x="56" y="0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1" y="2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4"/>
                  </a:lnTo>
                  <a:lnTo>
                    <a:pt x="29" y="7"/>
                  </a:lnTo>
                  <a:lnTo>
                    <a:pt x="20" y="7"/>
                  </a:lnTo>
                  <a:lnTo>
                    <a:pt x="13" y="9"/>
                  </a:lnTo>
                  <a:lnTo>
                    <a:pt x="4" y="9"/>
                  </a:lnTo>
                  <a:lnTo>
                    <a:pt x="9" y="13"/>
                  </a:lnTo>
                  <a:lnTo>
                    <a:pt x="11" y="20"/>
                  </a:lnTo>
                  <a:lnTo>
                    <a:pt x="11" y="29"/>
                  </a:lnTo>
                  <a:lnTo>
                    <a:pt x="11" y="38"/>
                  </a:lnTo>
                  <a:lnTo>
                    <a:pt x="11" y="45"/>
                  </a:lnTo>
                  <a:lnTo>
                    <a:pt x="11" y="51"/>
                  </a:lnTo>
                  <a:lnTo>
                    <a:pt x="11" y="54"/>
                  </a:lnTo>
                  <a:lnTo>
                    <a:pt x="9" y="58"/>
                  </a:lnTo>
                  <a:lnTo>
                    <a:pt x="6" y="63"/>
                  </a:lnTo>
                  <a:lnTo>
                    <a:pt x="4" y="65"/>
                  </a:lnTo>
                  <a:lnTo>
                    <a:pt x="2" y="69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4" y="87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5" y="99"/>
                  </a:lnTo>
                  <a:lnTo>
                    <a:pt x="18" y="103"/>
                  </a:lnTo>
                  <a:lnTo>
                    <a:pt x="18" y="110"/>
                  </a:lnTo>
                  <a:lnTo>
                    <a:pt x="18" y="116"/>
                  </a:lnTo>
                  <a:lnTo>
                    <a:pt x="33" y="116"/>
                  </a:lnTo>
                  <a:lnTo>
                    <a:pt x="47" y="116"/>
                  </a:lnTo>
                  <a:lnTo>
                    <a:pt x="65" y="116"/>
                  </a:lnTo>
                  <a:lnTo>
                    <a:pt x="89" y="116"/>
                  </a:lnTo>
                  <a:lnTo>
                    <a:pt x="114" y="116"/>
                  </a:lnTo>
                  <a:lnTo>
                    <a:pt x="112" y="96"/>
                  </a:lnTo>
                  <a:lnTo>
                    <a:pt x="107" y="78"/>
                  </a:lnTo>
                  <a:lnTo>
                    <a:pt x="105" y="72"/>
                  </a:lnTo>
                  <a:lnTo>
                    <a:pt x="105" y="69"/>
                  </a:lnTo>
                  <a:lnTo>
                    <a:pt x="107" y="67"/>
                  </a:lnTo>
                  <a:lnTo>
                    <a:pt x="107" y="65"/>
                  </a:lnTo>
                  <a:lnTo>
                    <a:pt x="110" y="63"/>
                  </a:lnTo>
                  <a:lnTo>
                    <a:pt x="112" y="58"/>
                  </a:lnTo>
                  <a:lnTo>
                    <a:pt x="116" y="5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76" name="Freeform 388"/>
            <p:cNvSpPr>
              <a:spLocks/>
            </p:cNvSpPr>
            <p:nvPr/>
          </p:nvSpPr>
          <p:spPr bwMode="auto">
            <a:xfrm>
              <a:off x="3790950" y="3086100"/>
              <a:ext cx="187325" cy="184150"/>
            </a:xfrm>
            <a:custGeom>
              <a:avLst/>
              <a:gdLst>
                <a:gd name="T0" fmla="*/ 116 w 118"/>
                <a:gd name="T1" fmla="*/ 49 h 116"/>
                <a:gd name="T2" fmla="*/ 118 w 118"/>
                <a:gd name="T3" fmla="*/ 43 h 116"/>
                <a:gd name="T4" fmla="*/ 116 w 118"/>
                <a:gd name="T5" fmla="*/ 38 h 116"/>
                <a:gd name="T6" fmla="*/ 116 w 118"/>
                <a:gd name="T7" fmla="*/ 31 h 116"/>
                <a:gd name="T8" fmla="*/ 112 w 118"/>
                <a:gd name="T9" fmla="*/ 22 h 116"/>
                <a:gd name="T10" fmla="*/ 105 w 118"/>
                <a:gd name="T11" fmla="*/ 18 h 116"/>
                <a:gd name="T12" fmla="*/ 92 w 118"/>
                <a:gd name="T13" fmla="*/ 18 h 116"/>
                <a:gd name="T14" fmla="*/ 78 w 118"/>
                <a:gd name="T15" fmla="*/ 18 h 116"/>
                <a:gd name="T16" fmla="*/ 65 w 118"/>
                <a:gd name="T17" fmla="*/ 13 h 116"/>
                <a:gd name="T18" fmla="*/ 56 w 118"/>
                <a:gd name="T19" fmla="*/ 0 h 116"/>
                <a:gd name="T20" fmla="*/ 53 w 118"/>
                <a:gd name="T21" fmla="*/ 2 h 116"/>
                <a:gd name="T22" fmla="*/ 47 w 118"/>
                <a:gd name="T23" fmla="*/ 2 h 116"/>
                <a:gd name="T24" fmla="*/ 36 w 118"/>
                <a:gd name="T25" fmla="*/ 4 h 116"/>
                <a:gd name="T26" fmla="*/ 20 w 118"/>
                <a:gd name="T27" fmla="*/ 7 h 116"/>
                <a:gd name="T28" fmla="*/ 4 w 118"/>
                <a:gd name="T29" fmla="*/ 9 h 116"/>
                <a:gd name="T30" fmla="*/ 11 w 118"/>
                <a:gd name="T31" fmla="*/ 20 h 116"/>
                <a:gd name="T32" fmla="*/ 11 w 118"/>
                <a:gd name="T33" fmla="*/ 38 h 116"/>
                <a:gd name="T34" fmla="*/ 11 w 118"/>
                <a:gd name="T35" fmla="*/ 51 h 116"/>
                <a:gd name="T36" fmla="*/ 9 w 118"/>
                <a:gd name="T37" fmla="*/ 58 h 116"/>
                <a:gd name="T38" fmla="*/ 4 w 118"/>
                <a:gd name="T39" fmla="*/ 65 h 116"/>
                <a:gd name="T40" fmla="*/ 0 w 118"/>
                <a:gd name="T41" fmla="*/ 74 h 116"/>
                <a:gd name="T42" fmla="*/ 0 w 118"/>
                <a:gd name="T43" fmla="*/ 83 h 116"/>
                <a:gd name="T44" fmla="*/ 9 w 118"/>
                <a:gd name="T45" fmla="*/ 92 h 116"/>
                <a:gd name="T46" fmla="*/ 15 w 118"/>
                <a:gd name="T47" fmla="*/ 99 h 116"/>
                <a:gd name="T48" fmla="*/ 18 w 118"/>
                <a:gd name="T49" fmla="*/ 110 h 116"/>
                <a:gd name="T50" fmla="*/ 33 w 118"/>
                <a:gd name="T51" fmla="*/ 116 h 116"/>
                <a:gd name="T52" fmla="*/ 65 w 118"/>
                <a:gd name="T53" fmla="*/ 116 h 116"/>
                <a:gd name="T54" fmla="*/ 114 w 118"/>
                <a:gd name="T55" fmla="*/ 116 h 116"/>
                <a:gd name="T56" fmla="*/ 107 w 118"/>
                <a:gd name="T57" fmla="*/ 78 h 116"/>
                <a:gd name="T58" fmla="*/ 105 w 118"/>
                <a:gd name="T59" fmla="*/ 69 h 116"/>
                <a:gd name="T60" fmla="*/ 107 w 118"/>
                <a:gd name="T61" fmla="*/ 65 h 116"/>
                <a:gd name="T62" fmla="*/ 112 w 118"/>
                <a:gd name="T63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16">
                  <a:moveTo>
                    <a:pt x="116" y="54"/>
                  </a:moveTo>
                  <a:lnTo>
                    <a:pt x="116" y="49"/>
                  </a:lnTo>
                  <a:lnTo>
                    <a:pt x="118" y="45"/>
                  </a:lnTo>
                  <a:lnTo>
                    <a:pt x="118" y="43"/>
                  </a:lnTo>
                  <a:lnTo>
                    <a:pt x="116" y="40"/>
                  </a:lnTo>
                  <a:lnTo>
                    <a:pt x="116" y="38"/>
                  </a:lnTo>
                  <a:lnTo>
                    <a:pt x="116" y="36"/>
                  </a:lnTo>
                  <a:lnTo>
                    <a:pt x="116" y="31"/>
                  </a:lnTo>
                  <a:lnTo>
                    <a:pt x="114" y="27"/>
                  </a:lnTo>
                  <a:lnTo>
                    <a:pt x="112" y="22"/>
                  </a:lnTo>
                  <a:lnTo>
                    <a:pt x="110" y="20"/>
                  </a:lnTo>
                  <a:lnTo>
                    <a:pt x="105" y="18"/>
                  </a:lnTo>
                  <a:lnTo>
                    <a:pt x="98" y="18"/>
                  </a:lnTo>
                  <a:lnTo>
                    <a:pt x="92" y="18"/>
                  </a:lnTo>
                  <a:lnTo>
                    <a:pt x="85" y="20"/>
                  </a:lnTo>
                  <a:lnTo>
                    <a:pt x="78" y="18"/>
                  </a:lnTo>
                  <a:lnTo>
                    <a:pt x="69" y="16"/>
                  </a:lnTo>
                  <a:lnTo>
                    <a:pt x="65" y="13"/>
                  </a:lnTo>
                  <a:lnTo>
                    <a:pt x="60" y="7"/>
                  </a:lnTo>
                  <a:lnTo>
                    <a:pt x="56" y="0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1" y="2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4"/>
                  </a:lnTo>
                  <a:lnTo>
                    <a:pt x="29" y="7"/>
                  </a:lnTo>
                  <a:lnTo>
                    <a:pt x="20" y="7"/>
                  </a:lnTo>
                  <a:lnTo>
                    <a:pt x="13" y="9"/>
                  </a:lnTo>
                  <a:lnTo>
                    <a:pt x="4" y="9"/>
                  </a:lnTo>
                  <a:lnTo>
                    <a:pt x="9" y="13"/>
                  </a:lnTo>
                  <a:lnTo>
                    <a:pt x="11" y="20"/>
                  </a:lnTo>
                  <a:lnTo>
                    <a:pt x="11" y="29"/>
                  </a:lnTo>
                  <a:lnTo>
                    <a:pt x="11" y="38"/>
                  </a:lnTo>
                  <a:lnTo>
                    <a:pt x="11" y="45"/>
                  </a:lnTo>
                  <a:lnTo>
                    <a:pt x="11" y="51"/>
                  </a:lnTo>
                  <a:lnTo>
                    <a:pt x="11" y="54"/>
                  </a:lnTo>
                  <a:lnTo>
                    <a:pt x="9" y="58"/>
                  </a:lnTo>
                  <a:lnTo>
                    <a:pt x="6" y="63"/>
                  </a:lnTo>
                  <a:lnTo>
                    <a:pt x="4" y="65"/>
                  </a:lnTo>
                  <a:lnTo>
                    <a:pt x="2" y="69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4" y="87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5" y="99"/>
                  </a:lnTo>
                  <a:lnTo>
                    <a:pt x="18" y="103"/>
                  </a:lnTo>
                  <a:lnTo>
                    <a:pt x="18" y="110"/>
                  </a:lnTo>
                  <a:lnTo>
                    <a:pt x="18" y="116"/>
                  </a:lnTo>
                  <a:lnTo>
                    <a:pt x="33" y="116"/>
                  </a:lnTo>
                  <a:lnTo>
                    <a:pt x="47" y="116"/>
                  </a:lnTo>
                  <a:lnTo>
                    <a:pt x="65" y="116"/>
                  </a:lnTo>
                  <a:lnTo>
                    <a:pt x="89" y="116"/>
                  </a:lnTo>
                  <a:lnTo>
                    <a:pt x="114" y="116"/>
                  </a:lnTo>
                  <a:lnTo>
                    <a:pt x="112" y="96"/>
                  </a:lnTo>
                  <a:lnTo>
                    <a:pt x="107" y="78"/>
                  </a:lnTo>
                  <a:lnTo>
                    <a:pt x="105" y="72"/>
                  </a:lnTo>
                  <a:lnTo>
                    <a:pt x="105" y="69"/>
                  </a:lnTo>
                  <a:lnTo>
                    <a:pt x="107" y="67"/>
                  </a:lnTo>
                  <a:lnTo>
                    <a:pt x="107" y="65"/>
                  </a:lnTo>
                  <a:lnTo>
                    <a:pt x="110" y="63"/>
                  </a:lnTo>
                  <a:lnTo>
                    <a:pt x="112" y="58"/>
                  </a:lnTo>
                  <a:lnTo>
                    <a:pt x="116" y="5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77" name="Freeform 389"/>
            <p:cNvSpPr>
              <a:spLocks/>
            </p:cNvSpPr>
            <p:nvPr/>
          </p:nvSpPr>
          <p:spPr bwMode="auto">
            <a:xfrm>
              <a:off x="3702050" y="3154362"/>
              <a:ext cx="117475" cy="115888"/>
            </a:xfrm>
            <a:custGeom>
              <a:avLst/>
              <a:gdLst>
                <a:gd name="T0" fmla="*/ 22 w 74"/>
                <a:gd name="T1" fmla="*/ 0 h 73"/>
                <a:gd name="T2" fmla="*/ 20 w 74"/>
                <a:gd name="T3" fmla="*/ 2 h 73"/>
                <a:gd name="T4" fmla="*/ 18 w 74"/>
                <a:gd name="T5" fmla="*/ 4 h 73"/>
                <a:gd name="T6" fmla="*/ 15 w 74"/>
                <a:gd name="T7" fmla="*/ 6 h 73"/>
                <a:gd name="T8" fmla="*/ 11 w 74"/>
                <a:gd name="T9" fmla="*/ 11 h 73"/>
                <a:gd name="T10" fmla="*/ 9 w 74"/>
                <a:gd name="T11" fmla="*/ 15 h 73"/>
                <a:gd name="T12" fmla="*/ 4 w 74"/>
                <a:gd name="T13" fmla="*/ 20 h 73"/>
                <a:gd name="T14" fmla="*/ 0 w 74"/>
                <a:gd name="T15" fmla="*/ 24 h 73"/>
                <a:gd name="T16" fmla="*/ 11 w 74"/>
                <a:gd name="T17" fmla="*/ 35 h 73"/>
                <a:gd name="T18" fmla="*/ 24 w 74"/>
                <a:gd name="T19" fmla="*/ 49 h 73"/>
                <a:gd name="T20" fmla="*/ 31 w 74"/>
                <a:gd name="T21" fmla="*/ 58 h 73"/>
                <a:gd name="T22" fmla="*/ 38 w 74"/>
                <a:gd name="T23" fmla="*/ 65 h 73"/>
                <a:gd name="T24" fmla="*/ 44 w 74"/>
                <a:gd name="T25" fmla="*/ 69 h 73"/>
                <a:gd name="T26" fmla="*/ 53 w 74"/>
                <a:gd name="T27" fmla="*/ 71 h 73"/>
                <a:gd name="T28" fmla="*/ 65 w 74"/>
                <a:gd name="T29" fmla="*/ 71 h 73"/>
                <a:gd name="T30" fmla="*/ 74 w 74"/>
                <a:gd name="T31" fmla="*/ 73 h 73"/>
                <a:gd name="T32" fmla="*/ 74 w 74"/>
                <a:gd name="T33" fmla="*/ 67 h 73"/>
                <a:gd name="T34" fmla="*/ 74 w 74"/>
                <a:gd name="T35" fmla="*/ 60 h 73"/>
                <a:gd name="T36" fmla="*/ 71 w 74"/>
                <a:gd name="T37" fmla="*/ 56 h 73"/>
                <a:gd name="T38" fmla="*/ 67 w 74"/>
                <a:gd name="T39" fmla="*/ 51 h 73"/>
                <a:gd name="T40" fmla="*/ 65 w 74"/>
                <a:gd name="T41" fmla="*/ 49 h 73"/>
                <a:gd name="T42" fmla="*/ 60 w 74"/>
                <a:gd name="T43" fmla="*/ 44 h 73"/>
                <a:gd name="T44" fmla="*/ 56 w 74"/>
                <a:gd name="T45" fmla="*/ 40 h 73"/>
                <a:gd name="T46" fmla="*/ 56 w 74"/>
                <a:gd name="T47" fmla="*/ 35 h 73"/>
                <a:gd name="T48" fmla="*/ 56 w 74"/>
                <a:gd name="T49" fmla="*/ 31 h 73"/>
                <a:gd name="T50" fmla="*/ 58 w 74"/>
                <a:gd name="T51" fmla="*/ 26 h 73"/>
                <a:gd name="T52" fmla="*/ 60 w 74"/>
                <a:gd name="T53" fmla="*/ 22 h 73"/>
                <a:gd name="T54" fmla="*/ 51 w 74"/>
                <a:gd name="T55" fmla="*/ 20 h 73"/>
                <a:gd name="T56" fmla="*/ 42 w 74"/>
                <a:gd name="T57" fmla="*/ 20 h 73"/>
                <a:gd name="T58" fmla="*/ 38 w 74"/>
                <a:gd name="T59" fmla="*/ 17 h 73"/>
                <a:gd name="T60" fmla="*/ 35 w 74"/>
                <a:gd name="T61" fmla="*/ 17 h 73"/>
                <a:gd name="T62" fmla="*/ 35 w 74"/>
                <a:gd name="T63" fmla="*/ 15 h 73"/>
                <a:gd name="T64" fmla="*/ 35 w 74"/>
                <a:gd name="T65" fmla="*/ 15 h 73"/>
                <a:gd name="T66" fmla="*/ 35 w 74"/>
                <a:gd name="T67" fmla="*/ 15 h 73"/>
                <a:gd name="T68" fmla="*/ 38 w 74"/>
                <a:gd name="T69" fmla="*/ 15 h 73"/>
                <a:gd name="T70" fmla="*/ 38 w 74"/>
                <a:gd name="T71" fmla="*/ 15 h 73"/>
                <a:gd name="T72" fmla="*/ 38 w 74"/>
                <a:gd name="T73" fmla="*/ 13 h 73"/>
                <a:gd name="T74" fmla="*/ 38 w 74"/>
                <a:gd name="T75" fmla="*/ 11 h 73"/>
                <a:gd name="T76" fmla="*/ 33 w 74"/>
                <a:gd name="T77" fmla="*/ 6 h 73"/>
                <a:gd name="T78" fmla="*/ 29 w 74"/>
                <a:gd name="T79" fmla="*/ 4 h 73"/>
                <a:gd name="T80" fmla="*/ 26 w 74"/>
                <a:gd name="T81" fmla="*/ 2 h 73"/>
                <a:gd name="T82" fmla="*/ 22 w 74"/>
                <a:gd name="T83" fmla="*/ 0 h 73"/>
                <a:gd name="T84" fmla="*/ 22 w 74"/>
                <a:gd name="T8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" h="73">
                  <a:moveTo>
                    <a:pt x="22" y="0"/>
                  </a:moveTo>
                  <a:lnTo>
                    <a:pt x="20" y="2"/>
                  </a:lnTo>
                  <a:lnTo>
                    <a:pt x="18" y="4"/>
                  </a:lnTo>
                  <a:lnTo>
                    <a:pt x="15" y="6"/>
                  </a:lnTo>
                  <a:lnTo>
                    <a:pt x="11" y="11"/>
                  </a:lnTo>
                  <a:lnTo>
                    <a:pt x="9" y="15"/>
                  </a:lnTo>
                  <a:lnTo>
                    <a:pt x="4" y="20"/>
                  </a:lnTo>
                  <a:lnTo>
                    <a:pt x="0" y="24"/>
                  </a:lnTo>
                  <a:lnTo>
                    <a:pt x="11" y="35"/>
                  </a:lnTo>
                  <a:lnTo>
                    <a:pt x="24" y="49"/>
                  </a:lnTo>
                  <a:lnTo>
                    <a:pt x="31" y="58"/>
                  </a:lnTo>
                  <a:lnTo>
                    <a:pt x="38" y="65"/>
                  </a:lnTo>
                  <a:lnTo>
                    <a:pt x="44" y="69"/>
                  </a:lnTo>
                  <a:lnTo>
                    <a:pt x="53" y="71"/>
                  </a:lnTo>
                  <a:lnTo>
                    <a:pt x="65" y="71"/>
                  </a:lnTo>
                  <a:lnTo>
                    <a:pt x="74" y="73"/>
                  </a:lnTo>
                  <a:lnTo>
                    <a:pt x="74" y="67"/>
                  </a:lnTo>
                  <a:lnTo>
                    <a:pt x="74" y="60"/>
                  </a:lnTo>
                  <a:lnTo>
                    <a:pt x="71" y="56"/>
                  </a:lnTo>
                  <a:lnTo>
                    <a:pt x="67" y="51"/>
                  </a:lnTo>
                  <a:lnTo>
                    <a:pt x="65" y="49"/>
                  </a:lnTo>
                  <a:lnTo>
                    <a:pt x="60" y="44"/>
                  </a:lnTo>
                  <a:lnTo>
                    <a:pt x="56" y="40"/>
                  </a:lnTo>
                  <a:lnTo>
                    <a:pt x="56" y="35"/>
                  </a:lnTo>
                  <a:lnTo>
                    <a:pt x="56" y="31"/>
                  </a:lnTo>
                  <a:lnTo>
                    <a:pt x="58" y="26"/>
                  </a:lnTo>
                  <a:lnTo>
                    <a:pt x="60" y="22"/>
                  </a:lnTo>
                  <a:lnTo>
                    <a:pt x="51" y="20"/>
                  </a:lnTo>
                  <a:lnTo>
                    <a:pt x="42" y="20"/>
                  </a:lnTo>
                  <a:lnTo>
                    <a:pt x="38" y="17"/>
                  </a:lnTo>
                  <a:lnTo>
                    <a:pt x="35" y="17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3" y="6"/>
                  </a:lnTo>
                  <a:lnTo>
                    <a:pt x="29" y="4"/>
                  </a:lnTo>
                  <a:lnTo>
                    <a:pt x="26" y="2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78" name="Freeform 390"/>
            <p:cNvSpPr>
              <a:spLocks/>
            </p:cNvSpPr>
            <p:nvPr/>
          </p:nvSpPr>
          <p:spPr bwMode="auto">
            <a:xfrm>
              <a:off x="3702050" y="3154362"/>
              <a:ext cx="117475" cy="115888"/>
            </a:xfrm>
            <a:custGeom>
              <a:avLst/>
              <a:gdLst>
                <a:gd name="T0" fmla="*/ 22 w 74"/>
                <a:gd name="T1" fmla="*/ 0 h 73"/>
                <a:gd name="T2" fmla="*/ 20 w 74"/>
                <a:gd name="T3" fmla="*/ 2 h 73"/>
                <a:gd name="T4" fmla="*/ 18 w 74"/>
                <a:gd name="T5" fmla="*/ 4 h 73"/>
                <a:gd name="T6" fmla="*/ 15 w 74"/>
                <a:gd name="T7" fmla="*/ 6 h 73"/>
                <a:gd name="T8" fmla="*/ 11 w 74"/>
                <a:gd name="T9" fmla="*/ 11 h 73"/>
                <a:gd name="T10" fmla="*/ 9 w 74"/>
                <a:gd name="T11" fmla="*/ 15 h 73"/>
                <a:gd name="T12" fmla="*/ 4 w 74"/>
                <a:gd name="T13" fmla="*/ 20 h 73"/>
                <a:gd name="T14" fmla="*/ 0 w 74"/>
                <a:gd name="T15" fmla="*/ 24 h 73"/>
                <a:gd name="T16" fmla="*/ 11 w 74"/>
                <a:gd name="T17" fmla="*/ 35 h 73"/>
                <a:gd name="T18" fmla="*/ 24 w 74"/>
                <a:gd name="T19" fmla="*/ 49 h 73"/>
                <a:gd name="T20" fmla="*/ 31 w 74"/>
                <a:gd name="T21" fmla="*/ 58 h 73"/>
                <a:gd name="T22" fmla="*/ 38 w 74"/>
                <a:gd name="T23" fmla="*/ 65 h 73"/>
                <a:gd name="T24" fmla="*/ 44 w 74"/>
                <a:gd name="T25" fmla="*/ 69 h 73"/>
                <a:gd name="T26" fmla="*/ 53 w 74"/>
                <a:gd name="T27" fmla="*/ 71 h 73"/>
                <a:gd name="T28" fmla="*/ 65 w 74"/>
                <a:gd name="T29" fmla="*/ 71 h 73"/>
                <a:gd name="T30" fmla="*/ 74 w 74"/>
                <a:gd name="T31" fmla="*/ 73 h 73"/>
                <a:gd name="T32" fmla="*/ 74 w 74"/>
                <a:gd name="T33" fmla="*/ 67 h 73"/>
                <a:gd name="T34" fmla="*/ 74 w 74"/>
                <a:gd name="T35" fmla="*/ 60 h 73"/>
                <a:gd name="T36" fmla="*/ 71 w 74"/>
                <a:gd name="T37" fmla="*/ 56 h 73"/>
                <a:gd name="T38" fmla="*/ 67 w 74"/>
                <a:gd name="T39" fmla="*/ 51 h 73"/>
                <a:gd name="T40" fmla="*/ 65 w 74"/>
                <a:gd name="T41" fmla="*/ 49 h 73"/>
                <a:gd name="T42" fmla="*/ 60 w 74"/>
                <a:gd name="T43" fmla="*/ 44 h 73"/>
                <a:gd name="T44" fmla="*/ 56 w 74"/>
                <a:gd name="T45" fmla="*/ 40 h 73"/>
                <a:gd name="T46" fmla="*/ 56 w 74"/>
                <a:gd name="T47" fmla="*/ 35 h 73"/>
                <a:gd name="T48" fmla="*/ 56 w 74"/>
                <a:gd name="T49" fmla="*/ 31 h 73"/>
                <a:gd name="T50" fmla="*/ 58 w 74"/>
                <a:gd name="T51" fmla="*/ 26 h 73"/>
                <a:gd name="T52" fmla="*/ 60 w 74"/>
                <a:gd name="T53" fmla="*/ 22 h 73"/>
                <a:gd name="T54" fmla="*/ 51 w 74"/>
                <a:gd name="T55" fmla="*/ 20 h 73"/>
                <a:gd name="T56" fmla="*/ 42 w 74"/>
                <a:gd name="T57" fmla="*/ 20 h 73"/>
                <a:gd name="T58" fmla="*/ 38 w 74"/>
                <a:gd name="T59" fmla="*/ 17 h 73"/>
                <a:gd name="T60" fmla="*/ 35 w 74"/>
                <a:gd name="T61" fmla="*/ 17 h 73"/>
                <a:gd name="T62" fmla="*/ 35 w 74"/>
                <a:gd name="T63" fmla="*/ 15 h 73"/>
                <a:gd name="T64" fmla="*/ 35 w 74"/>
                <a:gd name="T65" fmla="*/ 15 h 73"/>
                <a:gd name="T66" fmla="*/ 35 w 74"/>
                <a:gd name="T67" fmla="*/ 15 h 73"/>
                <a:gd name="T68" fmla="*/ 38 w 74"/>
                <a:gd name="T69" fmla="*/ 15 h 73"/>
                <a:gd name="T70" fmla="*/ 38 w 74"/>
                <a:gd name="T71" fmla="*/ 15 h 73"/>
                <a:gd name="T72" fmla="*/ 38 w 74"/>
                <a:gd name="T73" fmla="*/ 13 h 73"/>
                <a:gd name="T74" fmla="*/ 38 w 74"/>
                <a:gd name="T75" fmla="*/ 11 h 73"/>
                <a:gd name="T76" fmla="*/ 33 w 74"/>
                <a:gd name="T77" fmla="*/ 6 h 73"/>
                <a:gd name="T78" fmla="*/ 29 w 74"/>
                <a:gd name="T79" fmla="*/ 4 h 73"/>
                <a:gd name="T80" fmla="*/ 26 w 74"/>
                <a:gd name="T81" fmla="*/ 2 h 73"/>
                <a:gd name="T82" fmla="*/ 22 w 74"/>
                <a:gd name="T83" fmla="*/ 0 h 73"/>
                <a:gd name="T84" fmla="*/ 22 w 74"/>
                <a:gd name="T8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" h="73">
                  <a:moveTo>
                    <a:pt x="22" y="0"/>
                  </a:moveTo>
                  <a:lnTo>
                    <a:pt x="20" y="2"/>
                  </a:lnTo>
                  <a:lnTo>
                    <a:pt x="18" y="4"/>
                  </a:lnTo>
                  <a:lnTo>
                    <a:pt x="15" y="6"/>
                  </a:lnTo>
                  <a:lnTo>
                    <a:pt x="11" y="11"/>
                  </a:lnTo>
                  <a:lnTo>
                    <a:pt x="9" y="15"/>
                  </a:lnTo>
                  <a:lnTo>
                    <a:pt x="4" y="20"/>
                  </a:lnTo>
                  <a:lnTo>
                    <a:pt x="0" y="24"/>
                  </a:lnTo>
                  <a:lnTo>
                    <a:pt x="11" y="35"/>
                  </a:lnTo>
                  <a:lnTo>
                    <a:pt x="24" y="49"/>
                  </a:lnTo>
                  <a:lnTo>
                    <a:pt x="31" y="58"/>
                  </a:lnTo>
                  <a:lnTo>
                    <a:pt x="38" y="65"/>
                  </a:lnTo>
                  <a:lnTo>
                    <a:pt x="44" y="69"/>
                  </a:lnTo>
                  <a:lnTo>
                    <a:pt x="53" y="71"/>
                  </a:lnTo>
                  <a:lnTo>
                    <a:pt x="65" y="71"/>
                  </a:lnTo>
                  <a:lnTo>
                    <a:pt x="74" y="73"/>
                  </a:lnTo>
                  <a:lnTo>
                    <a:pt x="74" y="67"/>
                  </a:lnTo>
                  <a:lnTo>
                    <a:pt x="74" y="60"/>
                  </a:lnTo>
                  <a:lnTo>
                    <a:pt x="71" y="56"/>
                  </a:lnTo>
                  <a:lnTo>
                    <a:pt x="67" y="51"/>
                  </a:lnTo>
                  <a:lnTo>
                    <a:pt x="65" y="49"/>
                  </a:lnTo>
                  <a:lnTo>
                    <a:pt x="60" y="44"/>
                  </a:lnTo>
                  <a:lnTo>
                    <a:pt x="56" y="40"/>
                  </a:lnTo>
                  <a:lnTo>
                    <a:pt x="56" y="35"/>
                  </a:lnTo>
                  <a:lnTo>
                    <a:pt x="56" y="31"/>
                  </a:lnTo>
                  <a:lnTo>
                    <a:pt x="58" y="26"/>
                  </a:lnTo>
                  <a:lnTo>
                    <a:pt x="60" y="22"/>
                  </a:lnTo>
                  <a:lnTo>
                    <a:pt x="51" y="20"/>
                  </a:lnTo>
                  <a:lnTo>
                    <a:pt x="42" y="20"/>
                  </a:lnTo>
                  <a:lnTo>
                    <a:pt x="38" y="17"/>
                  </a:lnTo>
                  <a:lnTo>
                    <a:pt x="35" y="17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3" y="6"/>
                  </a:lnTo>
                  <a:lnTo>
                    <a:pt x="29" y="4"/>
                  </a:lnTo>
                  <a:lnTo>
                    <a:pt x="26" y="2"/>
                  </a:lnTo>
                  <a:lnTo>
                    <a:pt x="22" y="0"/>
                  </a:lnTo>
                  <a:lnTo>
                    <a:pt x="22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79" name="Freeform 391"/>
            <p:cNvSpPr>
              <a:spLocks/>
            </p:cNvSpPr>
            <p:nvPr/>
          </p:nvSpPr>
          <p:spPr bwMode="auto">
            <a:xfrm>
              <a:off x="5207000" y="2338387"/>
              <a:ext cx="658813" cy="533400"/>
            </a:xfrm>
            <a:custGeom>
              <a:avLst/>
              <a:gdLst>
                <a:gd name="T0" fmla="*/ 159 w 415"/>
                <a:gd name="T1" fmla="*/ 332 h 336"/>
                <a:gd name="T2" fmla="*/ 164 w 415"/>
                <a:gd name="T3" fmla="*/ 323 h 336"/>
                <a:gd name="T4" fmla="*/ 184 w 415"/>
                <a:gd name="T5" fmla="*/ 316 h 336"/>
                <a:gd name="T6" fmla="*/ 242 w 415"/>
                <a:gd name="T7" fmla="*/ 321 h 336"/>
                <a:gd name="T8" fmla="*/ 256 w 415"/>
                <a:gd name="T9" fmla="*/ 316 h 336"/>
                <a:gd name="T10" fmla="*/ 269 w 415"/>
                <a:gd name="T11" fmla="*/ 301 h 336"/>
                <a:gd name="T12" fmla="*/ 314 w 415"/>
                <a:gd name="T13" fmla="*/ 289 h 336"/>
                <a:gd name="T14" fmla="*/ 377 w 415"/>
                <a:gd name="T15" fmla="*/ 274 h 336"/>
                <a:gd name="T16" fmla="*/ 395 w 415"/>
                <a:gd name="T17" fmla="*/ 267 h 336"/>
                <a:gd name="T18" fmla="*/ 406 w 415"/>
                <a:gd name="T19" fmla="*/ 256 h 336"/>
                <a:gd name="T20" fmla="*/ 413 w 415"/>
                <a:gd name="T21" fmla="*/ 233 h 336"/>
                <a:gd name="T22" fmla="*/ 415 w 415"/>
                <a:gd name="T23" fmla="*/ 224 h 336"/>
                <a:gd name="T24" fmla="*/ 404 w 415"/>
                <a:gd name="T25" fmla="*/ 213 h 336"/>
                <a:gd name="T26" fmla="*/ 393 w 415"/>
                <a:gd name="T27" fmla="*/ 206 h 336"/>
                <a:gd name="T28" fmla="*/ 375 w 415"/>
                <a:gd name="T29" fmla="*/ 202 h 336"/>
                <a:gd name="T30" fmla="*/ 357 w 415"/>
                <a:gd name="T31" fmla="*/ 195 h 336"/>
                <a:gd name="T32" fmla="*/ 348 w 415"/>
                <a:gd name="T33" fmla="*/ 186 h 336"/>
                <a:gd name="T34" fmla="*/ 334 w 415"/>
                <a:gd name="T35" fmla="*/ 175 h 336"/>
                <a:gd name="T36" fmla="*/ 321 w 415"/>
                <a:gd name="T37" fmla="*/ 166 h 336"/>
                <a:gd name="T38" fmla="*/ 312 w 415"/>
                <a:gd name="T39" fmla="*/ 148 h 336"/>
                <a:gd name="T40" fmla="*/ 314 w 415"/>
                <a:gd name="T41" fmla="*/ 139 h 336"/>
                <a:gd name="T42" fmla="*/ 316 w 415"/>
                <a:gd name="T43" fmla="*/ 135 h 336"/>
                <a:gd name="T44" fmla="*/ 307 w 415"/>
                <a:gd name="T45" fmla="*/ 126 h 336"/>
                <a:gd name="T46" fmla="*/ 294 w 415"/>
                <a:gd name="T47" fmla="*/ 114 h 336"/>
                <a:gd name="T48" fmla="*/ 285 w 415"/>
                <a:gd name="T49" fmla="*/ 110 h 336"/>
                <a:gd name="T50" fmla="*/ 274 w 415"/>
                <a:gd name="T51" fmla="*/ 97 h 336"/>
                <a:gd name="T52" fmla="*/ 269 w 415"/>
                <a:gd name="T53" fmla="*/ 81 h 336"/>
                <a:gd name="T54" fmla="*/ 265 w 415"/>
                <a:gd name="T55" fmla="*/ 74 h 336"/>
                <a:gd name="T56" fmla="*/ 251 w 415"/>
                <a:gd name="T57" fmla="*/ 70 h 336"/>
                <a:gd name="T58" fmla="*/ 245 w 415"/>
                <a:gd name="T59" fmla="*/ 67 h 336"/>
                <a:gd name="T60" fmla="*/ 236 w 415"/>
                <a:gd name="T61" fmla="*/ 67 h 336"/>
                <a:gd name="T62" fmla="*/ 195 w 415"/>
                <a:gd name="T63" fmla="*/ 67 h 336"/>
                <a:gd name="T64" fmla="*/ 139 w 415"/>
                <a:gd name="T65" fmla="*/ 20 h 336"/>
                <a:gd name="T66" fmla="*/ 103 w 415"/>
                <a:gd name="T67" fmla="*/ 5 h 336"/>
                <a:gd name="T68" fmla="*/ 92 w 415"/>
                <a:gd name="T69" fmla="*/ 2 h 336"/>
                <a:gd name="T70" fmla="*/ 85 w 415"/>
                <a:gd name="T71" fmla="*/ 0 h 336"/>
                <a:gd name="T72" fmla="*/ 70 w 415"/>
                <a:gd name="T73" fmla="*/ 5 h 336"/>
                <a:gd name="T74" fmla="*/ 61 w 415"/>
                <a:gd name="T75" fmla="*/ 0 h 336"/>
                <a:gd name="T76" fmla="*/ 58 w 415"/>
                <a:gd name="T77" fmla="*/ 0 h 336"/>
                <a:gd name="T78" fmla="*/ 56 w 415"/>
                <a:gd name="T79" fmla="*/ 20 h 336"/>
                <a:gd name="T80" fmla="*/ 58 w 415"/>
                <a:gd name="T81" fmla="*/ 47 h 336"/>
                <a:gd name="T82" fmla="*/ 43 w 415"/>
                <a:gd name="T83" fmla="*/ 58 h 336"/>
                <a:gd name="T84" fmla="*/ 25 w 415"/>
                <a:gd name="T85" fmla="*/ 63 h 336"/>
                <a:gd name="T86" fmla="*/ 14 w 415"/>
                <a:gd name="T87" fmla="*/ 63 h 336"/>
                <a:gd name="T88" fmla="*/ 11 w 415"/>
                <a:gd name="T89" fmla="*/ 61 h 336"/>
                <a:gd name="T90" fmla="*/ 5 w 415"/>
                <a:gd name="T91" fmla="*/ 70 h 336"/>
                <a:gd name="T92" fmla="*/ 0 w 415"/>
                <a:gd name="T93" fmla="*/ 81 h 336"/>
                <a:gd name="T94" fmla="*/ 9 w 415"/>
                <a:gd name="T95" fmla="*/ 97 h 336"/>
                <a:gd name="T96" fmla="*/ 29 w 415"/>
                <a:gd name="T97" fmla="*/ 123 h 336"/>
                <a:gd name="T98" fmla="*/ 38 w 415"/>
                <a:gd name="T99" fmla="*/ 148 h 336"/>
                <a:gd name="T100" fmla="*/ 43 w 415"/>
                <a:gd name="T101" fmla="*/ 159 h 336"/>
                <a:gd name="T102" fmla="*/ 58 w 415"/>
                <a:gd name="T103" fmla="*/ 182 h 336"/>
                <a:gd name="T104" fmla="*/ 79 w 415"/>
                <a:gd name="T105" fmla="*/ 231 h 336"/>
                <a:gd name="T106" fmla="*/ 101 w 415"/>
                <a:gd name="T107" fmla="*/ 258 h 336"/>
                <a:gd name="T108" fmla="*/ 108 w 415"/>
                <a:gd name="T109" fmla="*/ 260 h 336"/>
                <a:gd name="T110" fmla="*/ 117 w 415"/>
                <a:gd name="T111" fmla="*/ 271 h 336"/>
                <a:gd name="T112" fmla="*/ 141 w 415"/>
                <a:gd name="T113" fmla="*/ 310 h 336"/>
                <a:gd name="T114" fmla="*/ 159 w 415"/>
                <a:gd name="T115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15" h="336">
                  <a:moveTo>
                    <a:pt x="159" y="336"/>
                  </a:moveTo>
                  <a:lnTo>
                    <a:pt x="159" y="334"/>
                  </a:lnTo>
                  <a:lnTo>
                    <a:pt x="159" y="332"/>
                  </a:lnTo>
                  <a:lnTo>
                    <a:pt x="159" y="330"/>
                  </a:lnTo>
                  <a:lnTo>
                    <a:pt x="162" y="325"/>
                  </a:lnTo>
                  <a:lnTo>
                    <a:pt x="164" y="323"/>
                  </a:lnTo>
                  <a:lnTo>
                    <a:pt x="168" y="318"/>
                  </a:lnTo>
                  <a:lnTo>
                    <a:pt x="175" y="316"/>
                  </a:lnTo>
                  <a:lnTo>
                    <a:pt x="184" y="316"/>
                  </a:lnTo>
                  <a:lnTo>
                    <a:pt x="206" y="318"/>
                  </a:lnTo>
                  <a:lnTo>
                    <a:pt x="227" y="321"/>
                  </a:lnTo>
                  <a:lnTo>
                    <a:pt x="242" y="321"/>
                  </a:lnTo>
                  <a:lnTo>
                    <a:pt x="247" y="321"/>
                  </a:lnTo>
                  <a:lnTo>
                    <a:pt x="251" y="318"/>
                  </a:lnTo>
                  <a:lnTo>
                    <a:pt x="256" y="316"/>
                  </a:lnTo>
                  <a:lnTo>
                    <a:pt x="260" y="312"/>
                  </a:lnTo>
                  <a:lnTo>
                    <a:pt x="265" y="307"/>
                  </a:lnTo>
                  <a:lnTo>
                    <a:pt x="269" y="301"/>
                  </a:lnTo>
                  <a:lnTo>
                    <a:pt x="278" y="296"/>
                  </a:lnTo>
                  <a:lnTo>
                    <a:pt x="294" y="292"/>
                  </a:lnTo>
                  <a:lnTo>
                    <a:pt x="314" y="289"/>
                  </a:lnTo>
                  <a:lnTo>
                    <a:pt x="341" y="285"/>
                  </a:lnTo>
                  <a:lnTo>
                    <a:pt x="361" y="280"/>
                  </a:lnTo>
                  <a:lnTo>
                    <a:pt x="377" y="274"/>
                  </a:lnTo>
                  <a:lnTo>
                    <a:pt x="384" y="271"/>
                  </a:lnTo>
                  <a:lnTo>
                    <a:pt x="390" y="269"/>
                  </a:lnTo>
                  <a:lnTo>
                    <a:pt x="395" y="267"/>
                  </a:lnTo>
                  <a:lnTo>
                    <a:pt x="399" y="265"/>
                  </a:lnTo>
                  <a:lnTo>
                    <a:pt x="404" y="262"/>
                  </a:lnTo>
                  <a:lnTo>
                    <a:pt x="406" y="256"/>
                  </a:lnTo>
                  <a:lnTo>
                    <a:pt x="408" y="249"/>
                  </a:lnTo>
                  <a:lnTo>
                    <a:pt x="410" y="240"/>
                  </a:lnTo>
                  <a:lnTo>
                    <a:pt x="413" y="233"/>
                  </a:lnTo>
                  <a:lnTo>
                    <a:pt x="415" y="229"/>
                  </a:lnTo>
                  <a:lnTo>
                    <a:pt x="415" y="227"/>
                  </a:lnTo>
                  <a:lnTo>
                    <a:pt x="415" y="224"/>
                  </a:lnTo>
                  <a:lnTo>
                    <a:pt x="413" y="220"/>
                  </a:lnTo>
                  <a:lnTo>
                    <a:pt x="408" y="215"/>
                  </a:lnTo>
                  <a:lnTo>
                    <a:pt x="404" y="213"/>
                  </a:lnTo>
                  <a:lnTo>
                    <a:pt x="399" y="209"/>
                  </a:lnTo>
                  <a:lnTo>
                    <a:pt x="397" y="209"/>
                  </a:lnTo>
                  <a:lnTo>
                    <a:pt x="393" y="206"/>
                  </a:lnTo>
                  <a:lnTo>
                    <a:pt x="388" y="206"/>
                  </a:lnTo>
                  <a:lnTo>
                    <a:pt x="384" y="204"/>
                  </a:lnTo>
                  <a:lnTo>
                    <a:pt x="375" y="202"/>
                  </a:lnTo>
                  <a:lnTo>
                    <a:pt x="366" y="200"/>
                  </a:lnTo>
                  <a:lnTo>
                    <a:pt x="361" y="197"/>
                  </a:lnTo>
                  <a:lnTo>
                    <a:pt x="357" y="195"/>
                  </a:lnTo>
                  <a:lnTo>
                    <a:pt x="354" y="193"/>
                  </a:lnTo>
                  <a:lnTo>
                    <a:pt x="352" y="191"/>
                  </a:lnTo>
                  <a:lnTo>
                    <a:pt x="348" y="186"/>
                  </a:lnTo>
                  <a:lnTo>
                    <a:pt x="343" y="182"/>
                  </a:lnTo>
                  <a:lnTo>
                    <a:pt x="339" y="180"/>
                  </a:lnTo>
                  <a:lnTo>
                    <a:pt x="334" y="175"/>
                  </a:lnTo>
                  <a:lnTo>
                    <a:pt x="330" y="173"/>
                  </a:lnTo>
                  <a:lnTo>
                    <a:pt x="325" y="168"/>
                  </a:lnTo>
                  <a:lnTo>
                    <a:pt x="321" y="166"/>
                  </a:lnTo>
                  <a:lnTo>
                    <a:pt x="316" y="159"/>
                  </a:lnTo>
                  <a:lnTo>
                    <a:pt x="314" y="153"/>
                  </a:lnTo>
                  <a:lnTo>
                    <a:pt x="312" y="148"/>
                  </a:lnTo>
                  <a:lnTo>
                    <a:pt x="312" y="144"/>
                  </a:lnTo>
                  <a:lnTo>
                    <a:pt x="314" y="141"/>
                  </a:lnTo>
                  <a:lnTo>
                    <a:pt x="314" y="139"/>
                  </a:lnTo>
                  <a:lnTo>
                    <a:pt x="316" y="139"/>
                  </a:lnTo>
                  <a:lnTo>
                    <a:pt x="316" y="137"/>
                  </a:lnTo>
                  <a:lnTo>
                    <a:pt x="316" y="135"/>
                  </a:lnTo>
                  <a:lnTo>
                    <a:pt x="316" y="132"/>
                  </a:lnTo>
                  <a:lnTo>
                    <a:pt x="312" y="130"/>
                  </a:lnTo>
                  <a:lnTo>
                    <a:pt x="307" y="126"/>
                  </a:lnTo>
                  <a:lnTo>
                    <a:pt x="303" y="119"/>
                  </a:lnTo>
                  <a:lnTo>
                    <a:pt x="298" y="117"/>
                  </a:lnTo>
                  <a:lnTo>
                    <a:pt x="294" y="114"/>
                  </a:lnTo>
                  <a:lnTo>
                    <a:pt x="289" y="112"/>
                  </a:lnTo>
                  <a:lnTo>
                    <a:pt x="287" y="112"/>
                  </a:lnTo>
                  <a:lnTo>
                    <a:pt x="285" y="110"/>
                  </a:lnTo>
                  <a:lnTo>
                    <a:pt x="280" y="108"/>
                  </a:lnTo>
                  <a:lnTo>
                    <a:pt x="278" y="103"/>
                  </a:lnTo>
                  <a:lnTo>
                    <a:pt x="274" y="97"/>
                  </a:lnTo>
                  <a:lnTo>
                    <a:pt x="271" y="90"/>
                  </a:lnTo>
                  <a:lnTo>
                    <a:pt x="269" y="85"/>
                  </a:lnTo>
                  <a:lnTo>
                    <a:pt x="269" y="81"/>
                  </a:lnTo>
                  <a:lnTo>
                    <a:pt x="267" y="79"/>
                  </a:lnTo>
                  <a:lnTo>
                    <a:pt x="267" y="76"/>
                  </a:lnTo>
                  <a:lnTo>
                    <a:pt x="265" y="74"/>
                  </a:lnTo>
                  <a:lnTo>
                    <a:pt x="260" y="74"/>
                  </a:lnTo>
                  <a:lnTo>
                    <a:pt x="256" y="72"/>
                  </a:lnTo>
                  <a:lnTo>
                    <a:pt x="251" y="70"/>
                  </a:lnTo>
                  <a:lnTo>
                    <a:pt x="247" y="70"/>
                  </a:lnTo>
                  <a:lnTo>
                    <a:pt x="247" y="67"/>
                  </a:lnTo>
                  <a:lnTo>
                    <a:pt x="245" y="67"/>
                  </a:lnTo>
                  <a:lnTo>
                    <a:pt x="242" y="67"/>
                  </a:lnTo>
                  <a:lnTo>
                    <a:pt x="240" y="67"/>
                  </a:lnTo>
                  <a:lnTo>
                    <a:pt x="236" y="67"/>
                  </a:lnTo>
                  <a:lnTo>
                    <a:pt x="227" y="67"/>
                  </a:lnTo>
                  <a:lnTo>
                    <a:pt x="209" y="67"/>
                  </a:lnTo>
                  <a:lnTo>
                    <a:pt x="195" y="67"/>
                  </a:lnTo>
                  <a:lnTo>
                    <a:pt x="184" y="58"/>
                  </a:lnTo>
                  <a:lnTo>
                    <a:pt x="164" y="36"/>
                  </a:lnTo>
                  <a:lnTo>
                    <a:pt x="139" y="20"/>
                  </a:lnTo>
                  <a:lnTo>
                    <a:pt x="126" y="14"/>
                  </a:lnTo>
                  <a:lnTo>
                    <a:pt x="117" y="9"/>
                  </a:lnTo>
                  <a:lnTo>
                    <a:pt x="103" y="5"/>
                  </a:lnTo>
                  <a:lnTo>
                    <a:pt x="97" y="5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74" y="2"/>
                  </a:lnTo>
                  <a:lnTo>
                    <a:pt x="70" y="5"/>
                  </a:lnTo>
                  <a:lnTo>
                    <a:pt x="65" y="2"/>
                  </a:lnTo>
                  <a:lnTo>
                    <a:pt x="63" y="2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6" y="2"/>
                  </a:lnTo>
                  <a:lnTo>
                    <a:pt x="56" y="9"/>
                  </a:lnTo>
                  <a:lnTo>
                    <a:pt x="56" y="20"/>
                  </a:lnTo>
                  <a:lnTo>
                    <a:pt x="61" y="32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2" y="52"/>
                  </a:lnTo>
                  <a:lnTo>
                    <a:pt x="47" y="56"/>
                  </a:lnTo>
                  <a:lnTo>
                    <a:pt x="43" y="58"/>
                  </a:lnTo>
                  <a:lnTo>
                    <a:pt x="38" y="61"/>
                  </a:lnTo>
                  <a:lnTo>
                    <a:pt x="32" y="63"/>
                  </a:lnTo>
                  <a:lnTo>
                    <a:pt x="25" y="63"/>
                  </a:lnTo>
                  <a:lnTo>
                    <a:pt x="20" y="65"/>
                  </a:lnTo>
                  <a:lnTo>
                    <a:pt x="16" y="63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1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9" y="67"/>
                  </a:lnTo>
                  <a:lnTo>
                    <a:pt x="5" y="70"/>
                  </a:lnTo>
                  <a:lnTo>
                    <a:pt x="2" y="74"/>
                  </a:lnTo>
                  <a:lnTo>
                    <a:pt x="2" y="76"/>
                  </a:lnTo>
                  <a:lnTo>
                    <a:pt x="0" y="81"/>
                  </a:lnTo>
                  <a:lnTo>
                    <a:pt x="2" y="85"/>
                  </a:lnTo>
                  <a:lnTo>
                    <a:pt x="5" y="90"/>
                  </a:lnTo>
                  <a:lnTo>
                    <a:pt x="9" y="97"/>
                  </a:lnTo>
                  <a:lnTo>
                    <a:pt x="16" y="108"/>
                  </a:lnTo>
                  <a:lnTo>
                    <a:pt x="23" y="114"/>
                  </a:lnTo>
                  <a:lnTo>
                    <a:pt x="29" y="123"/>
                  </a:lnTo>
                  <a:lnTo>
                    <a:pt x="34" y="135"/>
                  </a:lnTo>
                  <a:lnTo>
                    <a:pt x="36" y="144"/>
                  </a:lnTo>
                  <a:lnTo>
                    <a:pt x="38" y="148"/>
                  </a:lnTo>
                  <a:lnTo>
                    <a:pt x="38" y="153"/>
                  </a:lnTo>
                  <a:lnTo>
                    <a:pt x="40" y="155"/>
                  </a:lnTo>
                  <a:lnTo>
                    <a:pt x="43" y="159"/>
                  </a:lnTo>
                  <a:lnTo>
                    <a:pt x="45" y="164"/>
                  </a:lnTo>
                  <a:lnTo>
                    <a:pt x="49" y="168"/>
                  </a:lnTo>
                  <a:lnTo>
                    <a:pt x="58" y="182"/>
                  </a:lnTo>
                  <a:lnTo>
                    <a:pt x="67" y="193"/>
                  </a:lnTo>
                  <a:lnTo>
                    <a:pt x="72" y="211"/>
                  </a:lnTo>
                  <a:lnTo>
                    <a:pt x="79" y="231"/>
                  </a:lnTo>
                  <a:lnTo>
                    <a:pt x="88" y="245"/>
                  </a:lnTo>
                  <a:lnTo>
                    <a:pt x="97" y="256"/>
                  </a:lnTo>
                  <a:lnTo>
                    <a:pt x="101" y="258"/>
                  </a:lnTo>
                  <a:lnTo>
                    <a:pt x="103" y="258"/>
                  </a:lnTo>
                  <a:lnTo>
                    <a:pt x="106" y="260"/>
                  </a:lnTo>
                  <a:lnTo>
                    <a:pt x="108" y="260"/>
                  </a:lnTo>
                  <a:lnTo>
                    <a:pt x="110" y="262"/>
                  </a:lnTo>
                  <a:lnTo>
                    <a:pt x="114" y="267"/>
                  </a:lnTo>
                  <a:lnTo>
                    <a:pt x="117" y="271"/>
                  </a:lnTo>
                  <a:lnTo>
                    <a:pt x="121" y="280"/>
                  </a:lnTo>
                  <a:lnTo>
                    <a:pt x="130" y="296"/>
                  </a:lnTo>
                  <a:lnTo>
                    <a:pt x="141" y="310"/>
                  </a:lnTo>
                  <a:lnTo>
                    <a:pt x="150" y="323"/>
                  </a:lnTo>
                  <a:lnTo>
                    <a:pt x="155" y="332"/>
                  </a:lnTo>
                  <a:lnTo>
                    <a:pt x="159" y="33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80" name="Freeform 392"/>
            <p:cNvSpPr>
              <a:spLocks/>
            </p:cNvSpPr>
            <p:nvPr/>
          </p:nvSpPr>
          <p:spPr bwMode="auto">
            <a:xfrm>
              <a:off x="5207000" y="2338387"/>
              <a:ext cx="658813" cy="533400"/>
            </a:xfrm>
            <a:custGeom>
              <a:avLst/>
              <a:gdLst>
                <a:gd name="T0" fmla="*/ 159 w 415"/>
                <a:gd name="T1" fmla="*/ 332 h 336"/>
                <a:gd name="T2" fmla="*/ 164 w 415"/>
                <a:gd name="T3" fmla="*/ 323 h 336"/>
                <a:gd name="T4" fmla="*/ 184 w 415"/>
                <a:gd name="T5" fmla="*/ 316 h 336"/>
                <a:gd name="T6" fmla="*/ 242 w 415"/>
                <a:gd name="T7" fmla="*/ 321 h 336"/>
                <a:gd name="T8" fmla="*/ 256 w 415"/>
                <a:gd name="T9" fmla="*/ 316 h 336"/>
                <a:gd name="T10" fmla="*/ 269 w 415"/>
                <a:gd name="T11" fmla="*/ 301 h 336"/>
                <a:gd name="T12" fmla="*/ 314 w 415"/>
                <a:gd name="T13" fmla="*/ 289 h 336"/>
                <a:gd name="T14" fmla="*/ 377 w 415"/>
                <a:gd name="T15" fmla="*/ 274 h 336"/>
                <a:gd name="T16" fmla="*/ 395 w 415"/>
                <a:gd name="T17" fmla="*/ 267 h 336"/>
                <a:gd name="T18" fmla="*/ 406 w 415"/>
                <a:gd name="T19" fmla="*/ 256 h 336"/>
                <a:gd name="T20" fmla="*/ 413 w 415"/>
                <a:gd name="T21" fmla="*/ 233 h 336"/>
                <a:gd name="T22" fmla="*/ 415 w 415"/>
                <a:gd name="T23" fmla="*/ 224 h 336"/>
                <a:gd name="T24" fmla="*/ 404 w 415"/>
                <a:gd name="T25" fmla="*/ 213 h 336"/>
                <a:gd name="T26" fmla="*/ 393 w 415"/>
                <a:gd name="T27" fmla="*/ 206 h 336"/>
                <a:gd name="T28" fmla="*/ 375 w 415"/>
                <a:gd name="T29" fmla="*/ 202 h 336"/>
                <a:gd name="T30" fmla="*/ 357 w 415"/>
                <a:gd name="T31" fmla="*/ 195 h 336"/>
                <a:gd name="T32" fmla="*/ 348 w 415"/>
                <a:gd name="T33" fmla="*/ 186 h 336"/>
                <a:gd name="T34" fmla="*/ 334 w 415"/>
                <a:gd name="T35" fmla="*/ 175 h 336"/>
                <a:gd name="T36" fmla="*/ 321 w 415"/>
                <a:gd name="T37" fmla="*/ 166 h 336"/>
                <a:gd name="T38" fmla="*/ 312 w 415"/>
                <a:gd name="T39" fmla="*/ 148 h 336"/>
                <a:gd name="T40" fmla="*/ 314 w 415"/>
                <a:gd name="T41" fmla="*/ 139 h 336"/>
                <a:gd name="T42" fmla="*/ 316 w 415"/>
                <a:gd name="T43" fmla="*/ 135 h 336"/>
                <a:gd name="T44" fmla="*/ 307 w 415"/>
                <a:gd name="T45" fmla="*/ 126 h 336"/>
                <a:gd name="T46" fmla="*/ 294 w 415"/>
                <a:gd name="T47" fmla="*/ 114 h 336"/>
                <a:gd name="T48" fmla="*/ 285 w 415"/>
                <a:gd name="T49" fmla="*/ 110 h 336"/>
                <a:gd name="T50" fmla="*/ 274 w 415"/>
                <a:gd name="T51" fmla="*/ 97 h 336"/>
                <a:gd name="T52" fmla="*/ 269 w 415"/>
                <a:gd name="T53" fmla="*/ 81 h 336"/>
                <a:gd name="T54" fmla="*/ 265 w 415"/>
                <a:gd name="T55" fmla="*/ 74 h 336"/>
                <a:gd name="T56" fmla="*/ 251 w 415"/>
                <a:gd name="T57" fmla="*/ 70 h 336"/>
                <a:gd name="T58" fmla="*/ 245 w 415"/>
                <a:gd name="T59" fmla="*/ 67 h 336"/>
                <a:gd name="T60" fmla="*/ 236 w 415"/>
                <a:gd name="T61" fmla="*/ 67 h 336"/>
                <a:gd name="T62" fmla="*/ 195 w 415"/>
                <a:gd name="T63" fmla="*/ 67 h 336"/>
                <a:gd name="T64" fmla="*/ 139 w 415"/>
                <a:gd name="T65" fmla="*/ 20 h 336"/>
                <a:gd name="T66" fmla="*/ 103 w 415"/>
                <a:gd name="T67" fmla="*/ 5 h 336"/>
                <a:gd name="T68" fmla="*/ 92 w 415"/>
                <a:gd name="T69" fmla="*/ 2 h 336"/>
                <a:gd name="T70" fmla="*/ 85 w 415"/>
                <a:gd name="T71" fmla="*/ 0 h 336"/>
                <a:gd name="T72" fmla="*/ 70 w 415"/>
                <a:gd name="T73" fmla="*/ 5 h 336"/>
                <a:gd name="T74" fmla="*/ 61 w 415"/>
                <a:gd name="T75" fmla="*/ 0 h 336"/>
                <a:gd name="T76" fmla="*/ 58 w 415"/>
                <a:gd name="T77" fmla="*/ 0 h 336"/>
                <a:gd name="T78" fmla="*/ 56 w 415"/>
                <a:gd name="T79" fmla="*/ 20 h 336"/>
                <a:gd name="T80" fmla="*/ 58 w 415"/>
                <a:gd name="T81" fmla="*/ 47 h 336"/>
                <a:gd name="T82" fmla="*/ 43 w 415"/>
                <a:gd name="T83" fmla="*/ 58 h 336"/>
                <a:gd name="T84" fmla="*/ 25 w 415"/>
                <a:gd name="T85" fmla="*/ 63 h 336"/>
                <a:gd name="T86" fmla="*/ 14 w 415"/>
                <a:gd name="T87" fmla="*/ 63 h 336"/>
                <a:gd name="T88" fmla="*/ 11 w 415"/>
                <a:gd name="T89" fmla="*/ 61 h 336"/>
                <a:gd name="T90" fmla="*/ 5 w 415"/>
                <a:gd name="T91" fmla="*/ 70 h 336"/>
                <a:gd name="T92" fmla="*/ 0 w 415"/>
                <a:gd name="T93" fmla="*/ 81 h 336"/>
                <a:gd name="T94" fmla="*/ 9 w 415"/>
                <a:gd name="T95" fmla="*/ 97 h 336"/>
                <a:gd name="T96" fmla="*/ 29 w 415"/>
                <a:gd name="T97" fmla="*/ 123 h 336"/>
                <a:gd name="T98" fmla="*/ 38 w 415"/>
                <a:gd name="T99" fmla="*/ 148 h 336"/>
                <a:gd name="T100" fmla="*/ 43 w 415"/>
                <a:gd name="T101" fmla="*/ 159 h 336"/>
                <a:gd name="T102" fmla="*/ 58 w 415"/>
                <a:gd name="T103" fmla="*/ 182 h 336"/>
                <a:gd name="T104" fmla="*/ 79 w 415"/>
                <a:gd name="T105" fmla="*/ 231 h 336"/>
                <a:gd name="T106" fmla="*/ 101 w 415"/>
                <a:gd name="T107" fmla="*/ 258 h 336"/>
                <a:gd name="T108" fmla="*/ 108 w 415"/>
                <a:gd name="T109" fmla="*/ 260 h 336"/>
                <a:gd name="T110" fmla="*/ 117 w 415"/>
                <a:gd name="T111" fmla="*/ 271 h 336"/>
                <a:gd name="T112" fmla="*/ 141 w 415"/>
                <a:gd name="T113" fmla="*/ 310 h 336"/>
                <a:gd name="T114" fmla="*/ 159 w 415"/>
                <a:gd name="T115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15" h="336">
                  <a:moveTo>
                    <a:pt x="159" y="336"/>
                  </a:moveTo>
                  <a:lnTo>
                    <a:pt x="159" y="334"/>
                  </a:lnTo>
                  <a:lnTo>
                    <a:pt x="159" y="332"/>
                  </a:lnTo>
                  <a:lnTo>
                    <a:pt x="159" y="330"/>
                  </a:lnTo>
                  <a:lnTo>
                    <a:pt x="162" y="325"/>
                  </a:lnTo>
                  <a:lnTo>
                    <a:pt x="164" y="323"/>
                  </a:lnTo>
                  <a:lnTo>
                    <a:pt x="168" y="318"/>
                  </a:lnTo>
                  <a:lnTo>
                    <a:pt x="175" y="316"/>
                  </a:lnTo>
                  <a:lnTo>
                    <a:pt x="184" y="316"/>
                  </a:lnTo>
                  <a:lnTo>
                    <a:pt x="206" y="318"/>
                  </a:lnTo>
                  <a:lnTo>
                    <a:pt x="227" y="321"/>
                  </a:lnTo>
                  <a:lnTo>
                    <a:pt x="242" y="321"/>
                  </a:lnTo>
                  <a:lnTo>
                    <a:pt x="247" y="321"/>
                  </a:lnTo>
                  <a:lnTo>
                    <a:pt x="251" y="318"/>
                  </a:lnTo>
                  <a:lnTo>
                    <a:pt x="256" y="316"/>
                  </a:lnTo>
                  <a:lnTo>
                    <a:pt x="260" y="312"/>
                  </a:lnTo>
                  <a:lnTo>
                    <a:pt x="265" y="307"/>
                  </a:lnTo>
                  <a:lnTo>
                    <a:pt x="269" y="301"/>
                  </a:lnTo>
                  <a:lnTo>
                    <a:pt x="278" y="296"/>
                  </a:lnTo>
                  <a:lnTo>
                    <a:pt x="294" y="292"/>
                  </a:lnTo>
                  <a:lnTo>
                    <a:pt x="314" y="289"/>
                  </a:lnTo>
                  <a:lnTo>
                    <a:pt x="341" y="285"/>
                  </a:lnTo>
                  <a:lnTo>
                    <a:pt x="361" y="280"/>
                  </a:lnTo>
                  <a:lnTo>
                    <a:pt x="377" y="274"/>
                  </a:lnTo>
                  <a:lnTo>
                    <a:pt x="384" y="271"/>
                  </a:lnTo>
                  <a:lnTo>
                    <a:pt x="390" y="269"/>
                  </a:lnTo>
                  <a:lnTo>
                    <a:pt x="395" y="267"/>
                  </a:lnTo>
                  <a:lnTo>
                    <a:pt x="399" y="265"/>
                  </a:lnTo>
                  <a:lnTo>
                    <a:pt x="404" y="262"/>
                  </a:lnTo>
                  <a:lnTo>
                    <a:pt x="406" y="256"/>
                  </a:lnTo>
                  <a:lnTo>
                    <a:pt x="408" y="249"/>
                  </a:lnTo>
                  <a:lnTo>
                    <a:pt x="410" y="240"/>
                  </a:lnTo>
                  <a:lnTo>
                    <a:pt x="413" y="233"/>
                  </a:lnTo>
                  <a:lnTo>
                    <a:pt x="415" y="229"/>
                  </a:lnTo>
                  <a:lnTo>
                    <a:pt x="415" y="227"/>
                  </a:lnTo>
                  <a:lnTo>
                    <a:pt x="415" y="224"/>
                  </a:lnTo>
                  <a:lnTo>
                    <a:pt x="413" y="220"/>
                  </a:lnTo>
                  <a:lnTo>
                    <a:pt x="408" y="215"/>
                  </a:lnTo>
                  <a:lnTo>
                    <a:pt x="404" y="213"/>
                  </a:lnTo>
                  <a:lnTo>
                    <a:pt x="399" y="209"/>
                  </a:lnTo>
                  <a:lnTo>
                    <a:pt x="397" y="209"/>
                  </a:lnTo>
                  <a:lnTo>
                    <a:pt x="393" y="206"/>
                  </a:lnTo>
                  <a:lnTo>
                    <a:pt x="388" y="206"/>
                  </a:lnTo>
                  <a:lnTo>
                    <a:pt x="384" y="204"/>
                  </a:lnTo>
                  <a:lnTo>
                    <a:pt x="375" y="202"/>
                  </a:lnTo>
                  <a:lnTo>
                    <a:pt x="366" y="200"/>
                  </a:lnTo>
                  <a:lnTo>
                    <a:pt x="361" y="197"/>
                  </a:lnTo>
                  <a:lnTo>
                    <a:pt x="357" y="195"/>
                  </a:lnTo>
                  <a:lnTo>
                    <a:pt x="354" y="193"/>
                  </a:lnTo>
                  <a:lnTo>
                    <a:pt x="352" y="191"/>
                  </a:lnTo>
                  <a:lnTo>
                    <a:pt x="348" y="186"/>
                  </a:lnTo>
                  <a:lnTo>
                    <a:pt x="343" y="182"/>
                  </a:lnTo>
                  <a:lnTo>
                    <a:pt x="339" y="180"/>
                  </a:lnTo>
                  <a:lnTo>
                    <a:pt x="334" y="175"/>
                  </a:lnTo>
                  <a:lnTo>
                    <a:pt x="330" y="173"/>
                  </a:lnTo>
                  <a:lnTo>
                    <a:pt x="325" y="168"/>
                  </a:lnTo>
                  <a:lnTo>
                    <a:pt x="321" y="166"/>
                  </a:lnTo>
                  <a:lnTo>
                    <a:pt x="316" y="159"/>
                  </a:lnTo>
                  <a:lnTo>
                    <a:pt x="314" y="153"/>
                  </a:lnTo>
                  <a:lnTo>
                    <a:pt x="312" y="148"/>
                  </a:lnTo>
                  <a:lnTo>
                    <a:pt x="312" y="144"/>
                  </a:lnTo>
                  <a:lnTo>
                    <a:pt x="314" y="141"/>
                  </a:lnTo>
                  <a:lnTo>
                    <a:pt x="314" y="139"/>
                  </a:lnTo>
                  <a:lnTo>
                    <a:pt x="316" y="139"/>
                  </a:lnTo>
                  <a:lnTo>
                    <a:pt x="316" y="137"/>
                  </a:lnTo>
                  <a:lnTo>
                    <a:pt x="316" y="135"/>
                  </a:lnTo>
                  <a:lnTo>
                    <a:pt x="316" y="132"/>
                  </a:lnTo>
                  <a:lnTo>
                    <a:pt x="312" y="130"/>
                  </a:lnTo>
                  <a:lnTo>
                    <a:pt x="307" y="126"/>
                  </a:lnTo>
                  <a:lnTo>
                    <a:pt x="303" y="119"/>
                  </a:lnTo>
                  <a:lnTo>
                    <a:pt x="298" y="117"/>
                  </a:lnTo>
                  <a:lnTo>
                    <a:pt x="294" y="114"/>
                  </a:lnTo>
                  <a:lnTo>
                    <a:pt x="289" y="112"/>
                  </a:lnTo>
                  <a:lnTo>
                    <a:pt x="287" y="112"/>
                  </a:lnTo>
                  <a:lnTo>
                    <a:pt x="285" y="110"/>
                  </a:lnTo>
                  <a:lnTo>
                    <a:pt x="280" y="108"/>
                  </a:lnTo>
                  <a:lnTo>
                    <a:pt x="278" y="103"/>
                  </a:lnTo>
                  <a:lnTo>
                    <a:pt x="274" y="97"/>
                  </a:lnTo>
                  <a:lnTo>
                    <a:pt x="271" y="90"/>
                  </a:lnTo>
                  <a:lnTo>
                    <a:pt x="269" y="85"/>
                  </a:lnTo>
                  <a:lnTo>
                    <a:pt x="269" y="81"/>
                  </a:lnTo>
                  <a:lnTo>
                    <a:pt x="267" y="79"/>
                  </a:lnTo>
                  <a:lnTo>
                    <a:pt x="267" y="76"/>
                  </a:lnTo>
                  <a:lnTo>
                    <a:pt x="265" y="74"/>
                  </a:lnTo>
                  <a:lnTo>
                    <a:pt x="260" y="74"/>
                  </a:lnTo>
                  <a:lnTo>
                    <a:pt x="256" y="72"/>
                  </a:lnTo>
                  <a:lnTo>
                    <a:pt x="251" y="70"/>
                  </a:lnTo>
                  <a:lnTo>
                    <a:pt x="247" y="70"/>
                  </a:lnTo>
                  <a:lnTo>
                    <a:pt x="247" y="67"/>
                  </a:lnTo>
                  <a:lnTo>
                    <a:pt x="245" y="67"/>
                  </a:lnTo>
                  <a:lnTo>
                    <a:pt x="242" y="67"/>
                  </a:lnTo>
                  <a:lnTo>
                    <a:pt x="240" y="67"/>
                  </a:lnTo>
                  <a:lnTo>
                    <a:pt x="236" y="67"/>
                  </a:lnTo>
                  <a:lnTo>
                    <a:pt x="227" y="67"/>
                  </a:lnTo>
                  <a:lnTo>
                    <a:pt x="209" y="67"/>
                  </a:lnTo>
                  <a:lnTo>
                    <a:pt x="195" y="67"/>
                  </a:lnTo>
                  <a:lnTo>
                    <a:pt x="184" y="58"/>
                  </a:lnTo>
                  <a:lnTo>
                    <a:pt x="164" y="36"/>
                  </a:lnTo>
                  <a:lnTo>
                    <a:pt x="139" y="20"/>
                  </a:lnTo>
                  <a:lnTo>
                    <a:pt x="126" y="14"/>
                  </a:lnTo>
                  <a:lnTo>
                    <a:pt x="117" y="9"/>
                  </a:lnTo>
                  <a:lnTo>
                    <a:pt x="103" y="5"/>
                  </a:lnTo>
                  <a:lnTo>
                    <a:pt x="97" y="5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74" y="2"/>
                  </a:lnTo>
                  <a:lnTo>
                    <a:pt x="70" y="5"/>
                  </a:lnTo>
                  <a:lnTo>
                    <a:pt x="65" y="2"/>
                  </a:lnTo>
                  <a:lnTo>
                    <a:pt x="63" y="2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6" y="2"/>
                  </a:lnTo>
                  <a:lnTo>
                    <a:pt x="56" y="9"/>
                  </a:lnTo>
                  <a:lnTo>
                    <a:pt x="56" y="20"/>
                  </a:lnTo>
                  <a:lnTo>
                    <a:pt x="61" y="32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2" y="52"/>
                  </a:lnTo>
                  <a:lnTo>
                    <a:pt x="47" y="56"/>
                  </a:lnTo>
                  <a:lnTo>
                    <a:pt x="43" y="58"/>
                  </a:lnTo>
                  <a:lnTo>
                    <a:pt x="38" y="61"/>
                  </a:lnTo>
                  <a:lnTo>
                    <a:pt x="32" y="63"/>
                  </a:lnTo>
                  <a:lnTo>
                    <a:pt x="25" y="63"/>
                  </a:lnTo>
                  <a:lnTo>
                    <a:pt x="20" y="65"/>
                  </a:lnTo>
                  <a:lnTo>
                    <a:pt x="16" y="63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1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9" y="67"/>
                  </a:lnTo>
                  <a:lnTo>
                    <a:pt x="5" y="70"/>
                  </a:lnTo>
                  <a:lnTo>
                    <a:pt x="2" y="74"/>
                  </a:lnTo>
                  <a:lnTo>
                    <a:pt x="2" y="76"/>
                  </a:lnTo>
                  <a:lnTo>
                    <a:pt x="0" y="81"/>
                  </a:lnTo>
                  <a:lnTo>
                    <a:pt x="2" y="85"/>
                  </a:lnTo>
                  <a:lnTo>
                    <a:pt x="5" y="90"/>
                  </a:lnTo>
                  <a:lnTo>
                    <a:pt x="9" y="97"/>
                  </a:lnTo>
                  <a:lnTo>
                    <a:pt x="16" y="108"/>
                  </a:lnTo>
                  <a:lnTo>
                    <a:pt x="23" y="114"/>
                  </a:lnTo>
                  <a:lnTo>
                    <a:pt x="29" y="123"/>
                  </a:lnTo>
                  <a:lnTo>
                    <a:pt x="34" y="135"/>
                  </a:lnTo>
                  <a:lnTo>
                    <a:pt x="36" y="144"/>
                  </a:lnTo>
                  <a:lnTo>
                    <a:pt x="38" y="148"/>
                  </a:lnTo>
                  <a:lnTo>
                    <a:pt x="38" y="153"/>
                  </a:lnTo>
                  <a:lnTo>
                    <a:pt x="40" y="155"/>
                  </a:lnTo>
                  <a:lnTo>
                    <a:pt x="43" y="159"/>
                  </a:lnTo>
                  <a:lnTo>
                    <a:pt x="45" y="164"/>
                  </a:lnTo>
                  <a:lnTo>
                    <a:pt x="49" y="168"/>
                  </a:lnTo>
                  <a:lnTo>
                    <a:pt x="58" y="182"/>
                  </a:lnTo>
                  <a:lnTo>
                    <a:pt x="67" y="193"/>
                  </a:lnTo>
                  <a:lnTo>
                    <a:pt x="72" y="211"/>
                  </a:lnTo>
                  <a:lnTo>
                    <a:pt x="79" y="231"/>
                  </a:lnTo>
                  <a:lnTo>
                    <a:pt x="88" y="245"/>
                  </a:lnTo>
                  <a:lnTo>
                    <a:pt x="97" y="256"/>
                  </a:lnTo>
                  <a:lnTo>
                    <a:pt x="101" y="258"/>
                  </a:lnTo>
                  <a:lnTo>
                    <a:pt x="103" y="258"/>
                  </a:lnTo>
                  <a:lnTo>
                    <a:pt x="106" y="260"/>
                  </a:lnTo>
                  <a:lnTo>
                    <a:pt x="108" y="260"/>
                  </a:lnTo>
                  <a:lnTo>
                    <a:pt x="110" y="262"/>
                  </a:lnTo>
                  <a:lnTo>
                    <a:pt x="114" y="267"/>
                  </a:lnTo>
                  <a:lnTo>
                    <a:pt x="117" y="271"/>
                  </a:lnTo>
                  <a:lnTo>
                    <a:pt x="121" y="280"/>
                  </a:lnTo>
                  <a:lnTo>
                    <a:pt x="130" y="296"/>
                  </a:lnTo>
                  <a:lnTo>
                    <a:pt x="141" y="310"/>
                  </a:lnTo>
                  <a:lnTo>
                    <a:pt x="150" y="323"/>
                  </a:lnTo>
                  <a:lnTo>
                    <a:pt x="155" y="332"/>
                  </a:lnTo>
                  <a:lnTo>
                    <a:pt x="159" y="336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81" name="Freeform 393"/>
            <p:cNvSpPr>
              <a:spLocks/>
            </p:cNvSpPr>
            <p:nvPr/>
          </p:nvSpPr>
          <p:spPr bwMode="auto">
            <a:xfrm>
              <a:off x="5499100" y="2065337"/>
              <a:ext cx="601663" cy="515938"/>
            </a:xfrm>
            <a:custGeom>
              <a:avLst/>
              <a:gdLst>
                <a:gd name="T0" fmla="*/ 99 w 379"/>
                <a:gd name="T1" fmla="*/ 38 h 325"/>
                <a:gd name="T2" fmla="*/ 139 w 379"/>
                <a:gd name="T3" fmla="*/ 58 h 325"/>
                <a:gd name="T4" fmla="*/ 186 w 379"/>
                <a:gd name="T5" fmla="*/ 60 h 325"/>
                <a:gd name="T6" fmla="*/ 233 w 379"/>
                <a:gd name="T7" fmla="*/ 38 h 325"/>
                <a:gd name="T8" fmla="*/ 305 w 379"/>
                <a:gd name="T9" fmla="*/ 56 h 325"/>
                <a:gd name="T10" fmla="*/ 336 w 379"/>
                <a:gd name="T11" fmla="*/ 67 h 325"/>
                <a:gd name="T12" fmla="*/ 336 w 379"/>
                <a:gd name="T13" fmla="*/ 103 h 325"/>
                <a:gd name="T14" fmla="*/ 330 w 379"/>
                <a:gd name="T15" fmla="*/ 159 h 325"/>
                <a:gd name="T16" fmla="*/ 341 w 379"/>
                <a:gd name="T17" fmla="*/ 179 h 325"/>
                <a:gd name="T18" fmla="*/ 350 w 379"/>
                <a:gd name="T19" fmla="*/ 183 h 325"/>
                <a:gd name="T20" fmla="*/ 352 w 379"/>
                <a:gd name="T21" fmla="*/ 197 h 325"/>
                <a:gd name="T22" fmla="*/ 339 w 379"/>
                <a:gd name="T23" fmla="*/ 217 h 325"/>
                <a:gd name="T24" fmla="*/ 352 w 379"/>
                <a:gd name="T25" fmla="*/ 248 h 325"/>
                <a:gd name="T26" fmla="*/ 379 w 379"/>
                <a:gd name="T27" fmla="*/ 273 h 325"/>
                <a:gd name="T28" fmla="*/ 374 w 379"/>
                <a:gd name="T29" fmla="*/ 289 h 325"/>
                <a:gd name="T30" fmla="*/ 366 w 379"/>
                <a:gd name="T31" fmla="*/ 302 h 325"/>
                <a:gd name="T32" fmla="*/ 361 w 379"/>
                <a:gd name="T33" fmla="*/ 304 h 325"/>
                <a:gd name="T34" fmla="*/ 354 w 379"/>
                <a:gd name="T35" fmla="*/ 316 h 325"/>
                <a:gd name="T36" fmla="*/ 352 w 379"/>
                <a:gd name="T37" fmla="*/ 325 h 325"/>
                <a:gd name="T38" fmla="*/ 348 w 379"/>
                <a:gd name="T39" fmla="*/ 322 h 325"/>
                <a:gd name="T40" fmla="*/ 305 w 379"/>
                <a:gd name="T41" fmla="*/ 316 h 325"/>
                <a:gd name="T42" fmla="*/ 269 w 379"/>
                <a:gd name="T43" fmla="*/ 307 h 325"/>
                <a:gd name="T44" fmla="*/ 262 w 379"/>
                <a:gd name="T45" fmla="*/ 293 h 325"/>
                <a:gd name="T46" fmla="*/ 253 w 379"/>
                <a:gd name="T47" fmla="*/ 284 h 325"/>
                <a:gd name="T48" fmla="*/ 224 w 379"/>
                <a:gd name="T49" fmla="*/ 293 h 325"/>
                <a:gd name="T50" fmla="*/ 186 w 379"/>
                <a:gd name="T51" fmla="*/ 289 h 325"/>
                <a:gd name="T52" fmla="*/ 148 w 379"/>
                <a:gd name="T53" fmla="*/ 264 h 325"/>
                <a:gd name="T54" fmla="*/ 146 w 379"/>
                <a:gd name="T55" fmla="*/ 251 h 325"/>
                <a:gd name="T56" fmla="*/ 146 w 379"/>
                <a:gd name="T57" fmla="*/ 244 h 325"/>
                <a:gd name="T58" fmla="*/ 139 w 379"/>
                <a:gd name="T59" fmla="*/ 235 h 325"/>
                <a:gd name="T60" fmla="*/ 121 w 379"/>
                <a:gd name="T61" fmla="*/ 221 h 325"/>
                <a:gd name="T62" fmla="*/ 119 w 379"/>
                <a:gd name="T63" fmla="*/ 215 h 325"/>
                <a:gd name="T64" fmla="*/ 114 w 379"/>
                <a:gd name="T65" fmla="*/ 213 h 325"/>
                <a:gd name="T66" fmla="*/ 81 w 379"/>
                <a:gd name="T67" fmla="*/ 213 h 325"/>
                <a:gd name="T68" fmla="*/ 78 w 379"/>
                <a:gd name="T69" fmla="*/ 210 h 325"/>
                <a:gd name="T70" fmla="*/ 72 w 379"/>
                <a:gd name="T71" fmla="*/ 192 h 325"/>
                <a:gd name="T72" fmla="*/ 65 w 379"/>
                <a:gd name="T73" fmla="*/ 174 h 325"/>
                <a:gd name="T74" fmla="*/ 56 w 379"/>
                <a:gd name="T75" fmla="*/ 168 h 325"/>
                <a:gd name="T76" fmla="*/ 31 w 379"/>
                <a:gd name="T77" fmla="*/ 145 h 325"/>
                <a:gd name="T78" fmla="*/ 27 w 379"/>
                <a:gd name="T79" fmla="*/ 114 h 325"/>
                <a:gd name="T80" fmla="*/ 38 w 379"/>
                <a:gd name="T81" fmla="*/ 105 h 325"/>
                <a:gd name="T82" fmla="*/ 45 w 379"/>
                <a:gd name="T83" fmla="*/ 98 h 325"/>
                <a:gd name="T84" fmla="*/ 36 w 379"/>
                <a:gd name="T85" fmla="*/ 85 h 325"/>
                <a:gd name="T86" fmla="*/ 27 w 379"/>
                <a:gd name="T87" fmla="*/ 69 h 325"/>
                <a:gd name="T88" fmla="*/ 9 w 379"/>
                <a:gd name="T89" fmla="*/ 58 h 325"/>
                <a:gd name="T90" fmla="*/ 0 w 379"/>
                <a:gd name="T91" fmla="*/ 51 h 325"/>
                <a:gd name="T92" fmla="*/ 0 w 379"/>
                <a:gd name="T93" fmla="*/ 26 h 325"/>
                <a:gd name="T94" fmla="*/ 0 w 379"/>
                <a:gd name="T95" fmla="*/ 2 h 325"/>
                <a:gd name="T96" fmla="*/ 2 w 379"/>
                <a:gd name="T97" fmla="*/ 0 h 325"/>
                <a:gd name="T98" fmla="*/ 22 w 379"/>
                <a:gd name="T99" fmla="*/ 9 h 325"/>
                <a:gd name="T100" fmla="*/ 49 w 379"/>
                <a:gd name="T101" fmla="*/ 11 h 325"/>
                <a:gd name="T102" fmla="*/ 76 w 379"/>
                <a:gd name="T103" fmla="*/ 0 h 325"/>
                <a:gd name="T104" fmla="*/ 85 w 379"/>
                <a:gd name="T105" fmla="*/ 6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9" h="325">
                  <a:moveTo>
                    <a:pt x="85" y="24"/>
                  </a:moveTo>
                  <a:lnTo>
                    <a:pt x="90" y="29"/>
                  </a:lnTo>
                  <a:lnTo>
                    <a:pt x="99" y="38"/>
                  </a:lnTo>
                  <a:lnTo>
                    <a:pt x="112" y="47"/>
                  </a:lnTo>
                  <a:lnTo>
                    <a:pt x="123" y="53"/>
                  </a:lnTo>
                  <a:lnTo>
                    <a:pt x="139" y="58"/>
                  </a:lnTo>
                  <a:lnTo>
                    <a:pt x="152" y="62"/>
                  </a:lnTo>
                  <a:lnTo>
                    <a:pt x="170" y="65"/>
                  </a:lnTo>
                  <a:lnTo>
                    <a:pt x="186" y="60"/>
                  </a:lnTo>
                  <a:lnTo>
                    <a:pt x="197" y="53"/>
                  </a:lnTo>
                  <a:lnTo>
                    <a:pt x="211" y="47"/>
                  </a:lnTo>
                  <a:lnTo>
                    <a:pt x="233" y="38"/>
                  </a:lnTo>
                  <a:lnTo>
                    <a:pt x="258" y="38"/>
                  </a:lnTo>
                  <a:lnTo>
                    <a:pt x="280" y="44"/>
                  </a:lnTo>
                  <a:lnTo>
                    <a:pt x="305" y="56"/>
                  </a:lnTo>
                  <a:lnTo>
                    <a:pt x="316" y="60"/>
                  </a:lnTo>
                  <a:lnTo>
                    <a:pt x="330" y="62"/>
                  </a:lnTo>
                  <a:lnTo>
                    <a:pt x="336" y="67"/>
                  </a:lnTo>
                  <a:lnTo>
                    <a:pt x="341" y="76"/>
                  </a:lnTo>
                  <a:lnTo>
                    <a:pt x="339" y="89"/>
                  </a:lnTo>
                  <a:lnTo>
                    <a:pt x="336" y="103"/>
                  </a:lnTo>
                  <a:lnTo>
                    <a:pt x="332" y="123"/>
                  </a:lnTo>
                  <a:lnTo>
                    <a:pt x="330" y="143"/>
                  </a:lnTo>
                  <a:lnTo>
                    <a:pt x="330" y="159"/>
                  </a:lnTo>
                  <a:lnTo>
                    <a:pt x="334" y="172"/>
                  </a:lnTo>
                  <a:lnTo>
                    <a:pt x="339" y="177"/>
                  </a:lnTo>
                  <a:lnTo>
                    <a:pt x="341" y="179"/>
                  </a:lnTo>
                  <a:lnTo>
                    <a:pt x="345" y="181"/>
                  </a:lnTo>
                  <a:lnTo>
                    <a:pt x="348" y="181"/>
                  </a:lnTo>
                  <a:lnTo>
                    <a:pt x="350" y="183"/>
                  </a:lnTo>
                  <a:lnTo>
                    <a:pt x="352" y="186"/>
                  </a:lnTo>
                  <a:lnTo>
                    <a:pt x="352" y="190"/>
                  </a:lnTo>
                  <a:lnTo>
                    <a:pt x="352" y="197"/>
                  </a:lnTo>
                  <a:lnTo>
                    <a:pt x="348" y="206"/>
                  </a:lnTo>
                  <a:lnTo>
                    <a:pt x="343" y="213"/>
                  </a:lnTo>
                  <a:lnTo>
                    <a:pt x="339" y="217"/>
                  </a:lnTo>
                  <a:lnTo>
                    <a:pt x="336" y="224"/>
                  </a:lnTo>
                  <a:lnTo>
                    <a:pt x="341" y="233"/>
                  </a:lnTo>
                  <a:lnTo>
                    <a:pt x="352" y="248"/>
                  </a:lnTo>
                  <a:lnTo>
                    <a:pt x="366" y="257"/>
                  </a:lnTo>
                  <a:lnTo>
                    <a:pt x="377" y="266"/>
                  </a:lnTo>
                  <a:lnTo>
                    <a:pt x="379" y="273"/>
                  </a:lnTo>
                  <a:lnTo>
                    <a:pt x="379" y="278"/>
                  </a:lnTo>
                  <a:lnTo>
                    <a:pt x="379" y="284"/>
                  </a:lnTo>
                  <a:lnTo>
                    <a:pt x="374" y="289"/>
                  </a:lnTo>
                  <a:lnTo>
                    <a:pt x="370" y="295"/>
                  </a:lnTo>
                  <a:lnTo>
                    <a:pt x="368" y="300"/>
                  </a:lnTo>
                  <a:lnTo>
                    <a:pt x="366" y="302"/>
                  </a:lnTo>
                  <a:lnTo>
                    <a:pt x="363" y="302"/>
                  </a:lnTo>
                  <a:lnTo>
                    <a:pt x="361" y="302"/>
                  </a:lnTo>
                  <a:lnTo>
                    <a:pt x="361" y="304"/>
                  </a:lnTo>
                  <a:lnTo>
                    <a:pt x="359" y="307"/>
                  </a:lnTo>
                  <a:lnTo>
                    <a:pt x="357" y="311"/>
                  </a:lnTo>
                  <a:lnTo>
                    <a:pt x="354" y="316"/>
                  </a:lnTo>
                  <a:lnTo>
                    <a:pt x="352" y="320"/>
                  </a:lnTo>
                  <a:lnTo>
                    <a:pt x="352" y="322"/>
                  </a:lnTo>
                  <a:lnTo>
                    <a:pt x="352" y="325"/>
                  </a:lnTo>
                  <a:lnTo>
                    <a:pt x="352" y="325"/>
                  </a:lnTo>
                  <a:lnTo>
                    <a:pt x="352" y="325"/>
                  </a:lnTo>
                  <a:lnTo>
                    <a:pt x="348" y="322"/>
                  </a:lnTo>
                  <a:lnTo>
                    <a:pt x="334" y="320"/>
                  </a:lnTo>
                  <a:lnTo>
                    <a:pt x="321" y="316"/>
                  </a:lnTo>
                  <a:lnTo>
                    <a:pt x="305" y="316"/>
                  </a:lnTo>
                  <a:lnTo>
                    <a:pt x="287" y="316"/>
                  </a:lnTo>
                  <a:lnTo>
                    <a:pt x="276" y="316"/>
                  </a:lnTo>
                  <a:lnTo>
                    <a:pt x="269" y="307"/>
                  </a:lnTo>
                  <a:lnTo>
                    <a:pt x="267" y="302"/>
                  </a:lnTo>
                  <a:lnTo>
                    <a:pt x="265" y="298"/>
                  </a:lnTo>
                  <a:lnTo>
                    <a:pt x="262" y="293"/>
                  </a:lnTo>
                  <a:lnTo>
                    <a:pt x="260" y="289"/>
                  </a:lnTo>
                  <a:lnTo>
                    <a:pt x="258" y="286"/>
                  </a:lnTo>
                  <a:lnTo>
                    <a:pt x="253" y="284"/>
                  </a:lnTo>
                  <a:lnTo>
                    <a:pt x="247" y="286"/>
                  </a:lnTo>
                  <a:lnTo>
                    <a:pt x="233" y="289"/>
                  </a:lnTo>
                  <a:lnTo>
                    <a:pt x="224" y="293"/>
                  </a:lnTo>
                  <a:lnTo>
                    <a:pt x="215" y="295"/>
                  </a:lnTo>
                  <a:lnTo>
                    <a:pt x="202" y="293"/>
                  </a:lnTo>
                  <a:lnTo>
                    <a:pt x="186" y="289"/>
                  </a:lnTo>
                  <a:lnTo>
                    <a:pt x="170" y="282"/>
                  </a:lnTo>
                  <a:lnTo>
                    <a:pt x="157" y="275"/>
                  </a:lnTo>
                  <a:lnTo>
                    <a:pt x="148" y="264"/>
                  </a:lnTo>
                  <a:lnTo>
                    <a:pt x="148" y="257"/>
                  </a:lnTo>
                  <a:lnTo>
                    <a:pt x="146" y="255"/>
                  </a:lnTo>
                  <a:lnTo>
                    <a:pt x="146" y="251"/>
                  </a:lnTo>
                  <a:lnTo>
                    <a:pt x="146" y="248"/>
                  </a:lnTo>
                  <a:lnTo>
                    <a:pt x="148" y="246"/>
                  </a:lnTo>
                  <a:lnTo>
                    <a:pt x="146" y="244"/>
                  </a:lnTo>
                  <a:lnTo>
                    <a:pt x="146" y="242"/>
                  </a:lnTo>
                  <a:lnTo>
                    <a:pt x="144" y="237"/>
                  </a:lnTo>
                  <a:lnTo>
                    <a:pt x="139" y="235"/>
                  </a:lnTo>
                  <a:lnTo>
                    <a:pt x="132" y="230"/>
                  </a:lnTo>
                  <a:lnTo>
                    <a:pt x="126" y="226"/>
                  </a:lnTo>
                  <a:lnTo>
                    <a:pt x="121" y="221"/>
                  </a:lnTo>
                  <a:lnTo>
                    <a:pt x="119" y="219"/>
                  </a:lnTo>
                  <a:lnTo>
                    <a:pt x="119" y="217"/>
                  </a:lnTo>
                  <a:lnTo>
                    <a:pt x="119" y="215"/>
                  </a:lnTo>
                  <a:lnTo>
                    <a:pt x="117" y="215"/>
                  </a:lnTo>
                  <a:lnTo>
                    <a:pt x="117" y="215"/>
                  </a:lnTo>
                  <a:lnTo>
                    <a:pt x="114" y="213"/>
                  </a:lnTo>
                  <a:lnTo>
                    <a:pt x="112" y="213"/>
                  </a:lnTo>
                  <a:lnTo>
                    <a:pt x="108" y="213"/>
                  </a:lnTo>
                  <a:lnTo>
                    <a:pt x="81" y="213"/>
                  </a:lnTo>
                  <a:lnTo>
                    <a:pt x="81" y="213"/>
                  </a:lnTo>
                  <a:lnTo>
                    <a:pt x="78" y="213"/>
                  </a:lnTo>
                  <a:lnTo>
                    <a:pt x="78" y="210"/>
                  </a:lnTo>
                  <a:lnTo>
                    <a:pt x="76" y="206"/>
                  </a:lnTo>
                  <a:lnTo>
                    <a:pt x="74" y="199"/>
                  </a:lnTo>
                  <a:lnTo>
                    <a:pt x="72" y="192"/>
                  </a:lnTo>
                  <a:lnTo>
                    <a:pt x="67" y="183"/>
                  </a:lnTo>
                  <a:lnTo>
                    <a:pt x="67" y="179"/>
                  </a:lnTo>
                  <a:lnTo>
                    <a:pt x="65" y="174"/>
                  </a:lnTo>
                  <a:lnTo>
                    <a:pt x="63" y="172"/>
                  </a:lnTo>
                  <a:lnTo>
                    <a:pt x="61" y="170"/>
                  </a:lnTo>
                  <a:lnTo>
                    <a:pt x="56" y="168"/>
                  </a:lnTo>
                  <a:lnTo>
                    <a:pt x="52" y="163"/>
                  </a:lnTo>
                  <a:lnTo>
                    <a:pt x="40" y="156"/>
                  </a:lnTo>
                  <a:lnTo>
                    <a:pt x="31" y="145"/>
                  </a:lnTo>
                  <a:lnTo>
                    <a:pt x="25" y="132"/>
                  </a:lnTo>
                  <a:lnTo>
                    <a:pt x="25" y="118"/>
                  </a:lnTo>
                  <a:lnTo>
                    <a:pt x="27" y="114"/>
                  </a:lnTo>
                  <a:lnTo>
                    <a:pt x="29" y="112"/>
                  </a:lnTo>
                  <a:lnTo>
                    <a:pt x="34" y="107"/>
                  </a:lnTo>
                  <a:lnTo>
                    <a:pt x="38" y="105"/>
                  </a:lnTo>
                  <a:lnTo>
                    <a:pt x="40" y="103"/>
                  </a:lnTo>
                  <a:lnTo>
                    <a:pt x="43" y="100"/>
                  </a:lnTo>
                  <a:lnTo>
                    <a:pt x="45" y="98"/>
                  </a:lnTo>
                  <a:lnTo>
                    <a:pt x="43" y="96"/>
                  </a:lnTo>
                  <a:lnTo>
                    <a:pt x="40" y="91"/>
                  </a:lnTo>
                  <a:lnTo>
                    <a:pt x="36" y="85"/>
                  </a:lnTo>
                  <a:lnTo>
                    <a:pt x="34" y="78"/>
                  </a:lnTo>
                  <a:lnTo>
                    <a:pt x="29" y="74"/>
                  </a:lnTo>
                  <a:lnTo>
                    <a:pt x="27" y="69"/>
                  </a:lnTo>
                  <a:lnTo>
                    <a:pt x="22" y="65"/>
                  </a:lnTo>
                  <a:lnTo>
                    <a:pt x="16" y="60"/>
                  </a:lnTo>
                  <a:lnTo>
                    <a:pt x="9" y="58"/>
                  </a:lnTo>
                  <a:lnTo>
                    <a:pt x="4" y="58"/>
                  </a:lnTo>
                  <a:lnTo>
                    <a:pt x="2" y="56"/>
                  </a:lnTo>
                  <a:lnTo>
                    <a:pt x="0" y="51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2"/>
                  </a:lnTo>
                  <a:lnTo>
                    <a:pt x="11" y="6"/>
                  </a:lnTo>
                  <a:lnTo>
                    <a:pt x="22" y="9"/>
                  </a:lnTo>
                  <a:lnTo>
                    <a:pt x="34" y="11"/>
                  </a:lnTo>
                  <a:lnTo>
                    <a:pt x="43" y="13"/>
                  </a:lnTo>
                  <a:lnTo>
                    <a:pt x="49" y="11"/>
                  </a:lnTo>
                  <a:lnTo>
                    <a:pt x="61" y="6"/>
                  </a:lnTo>
                  <a:lnTo>
                    <a:pt x="70" y="2"/>
                  </a:lnTo>
                  <a:lnTo>
                    <a:pt x="76" y="0"/>
                  </a:lnTo>
                  <a:lnTo>
                    <a:pt x="81" y="0"/>
                  </a:lnTo>
                  <a:lnTo>
                    <a:pt x="85" y="2"/>
                  </a:lnTo>
                  <a:lnTo>
                    <a:pt x="85" y="6"/>
                  </a:lnTo>
                  <a:lnTo>
                    <a:pt x="85" y="2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82" name="Freeform 394"/>
            <p:cNvSpPr>
              <a:spLocks/>
            </p:cNvSpPr>
            <p:nvPr/>
          </p:nvSpPr>
          <p:spPr bwMode="auto">
            <a:xfrm>
              <a:off x="5499100" y="2065337"/>
              <a:ext cx="601663" cy="515938"/>
            </a:xfrm>
            <a:custGeom>
              <a:avLst/>
              <a:gdLst>
                <a:gd name="T0" fmla="*/ 99 w 379"/>
                <a:gd name="T1" fmla="*/ 38 h 325"/>
                <a:gd name="T2" fmla="*/ 139 w 379"/>
                <a:gd name="T3" fmla="*/ 58 h 325"/>
                <a:gd name="T4" fmla="*/ 186 w 379"/>
                <a:gd name="T5" fmla="*/ 60 h 325"/>
                <a:gd name="T6" fmla="*/ 233 w 379"/>
                <a:gd name="T7" fmla="*/ 38 h 325"/>
                <a:gd name="T8" fmla="*/ 305 w 379"/>
                <a:gd name="T9" fmla="*/ 56 h 325"/>
                <a:gd name="T10" fmla="*/ 336 w 379"/>
                <a:gd name="T11" fmla="*/ 67 h 325"/>
                <a:gd name="T12" fmla="*/ 336 w 379"/>
                <a:gd name="T13" fmla="*/ 103 h 325"/>
                <a:gd name="T14" fmla="*/ 330 w 379"/>
                <a:gd name="T15" fmla="*/ 159 h 325"/>
                <a:gd name="T16" fmla="*/ 341 w 379"/>
                <a:gd name="T17" fmla="*/ 179 h 325"/>
                <a:gd name="T18" fmla="*/ 350 w 379"/>
                <a:gd name="T19" fmla="*/ 183 h 325"/>
                <a:gd name="T20" fmla="*/ 352 w 379"/>
                <a:gd name="T21" fmla="*/ 197 h 325"/>
                <a:gd name="T22" fmla="*/ 339 w 379"/>
                <a:gd name="T23" fmla="*/ 217 h 325"/>
                <a:gd name="T24" fmla="*/ 352 w 379"/>
                <a:gd name="T25" fmla="*/ 248 h 325"/>
                <a:gd name="T26" fmla="*/ 379 w 379"/>
                <a:gd name="T27" fmla="*/ 273 h 325"/>
                <a:gd name="T28" fmla="*/ 374 w 379"/>
                <a:gd name="T29" fmla="*/ 289 h 325"/>
                <a:gd name="T30" fmla="*/ 366 w 379"/>
                <a:gd name="T31" fmla="*/ 302 h 325"/>
                <a:gd name="T32" fmla="*/ 361 w 379"/>
                <a:gd name="T33" fmla="*/ 304 h 325"/>
                <a:gd name="T34" fmla="*/ 354 w 379"/>
                <a:gd name="T35" fmla="*/ 316 h 325"/>
                <a:gd name="T36" fmla="*/ 352 w 379"/>
                <a:gd name="T37" fmla="*/ 325 h 325"/>
                <a:gd name="T38" fmla="*/ 348 w 379"/>
                <a:gd name="T39" fmla="*/ 322 h 325"/>
                <a:gd name="T40" fmla="*/ 305 w 379"/>
                <a:gd name="T41" fmla="*/ 316 h 325"/>
                <a:gd name="T42" fmla="*/ 269 w 379"/>
                <a:gd name="T43" fmla="*/ 307 h 325"/>
                <a:gd name="T44" fmla="*/ 262 w 379"/>
                <a:gd name="T45" fmla="*/ 293 h 325"/>
                <a:gd name="T46" fmla="*/ 253 w 379"/>
                <a:gd name="T47" fmla="*/ 284 h 325"/>
                <a:gd name="T48" fmla="*/ 224 w 379"/>
                <a:gd name="T49" fmla="*/ 293 h 325"/>
                <a:gd name="T50" fmla="*/ 186 w 379"/>
                <a:gd name="T51" fmla="*/ 289 h 325"/>
                <a:gd name="T52" fmla="*/ 148 w 379"/>
                <a:gd name="T53" fmla="*/ 264 h 325"/>
                <a:gd name="T54" fmla="*/ 146 w 379"/>
                <a:gd name="T55" fmla="*/ 251 h 325"/>
                <a:gd name="T56" fmla="*/ 146 w 379"/>
                <a:gd name="T57" fmla="*/ 244 h 325"/>
                <a:gd name="T58" fmla="*/ 139 w 379"/>
                <a:gd name="T59" fmla="*/ 235 h 325"/>
                <a:gd name="T60" fmla="*/ 121 w 379"/>
                <a:gd name="T61" fmla="*/ 221 h 325"/>
                <a:gd name="T62" fmla="*/ 119 w 379"/>
                <a:gd name="T63" fmla="*/ 215 h 325"/>
                <a:gd name="T64" fmla="*/ 114 w 379"/>
                <a:gd name="T65" fmla="*/ 213 h 325"/>
                <a:gd name="T66" fmla="*/ 81 w 379"/>
                <a:gd name="T67" fmla="*/ 213 h 325"/>
                <a:gd name="T68" fmla="*/ 78 w 379"/>
                <a:gd name="T69" fmla="*/ 210 h 325"/>
                <a:gd name="T70" fmla="*/ 72 w 379"/>
                <a:gd name="T71" fmla="*/ 192 h 325"/>
                <a:gd name="T72" fmla="*/ 65 w 379"/>
                <a:gd name="T73" fmla="*/ 174 h 325"/>
                <a:gd name="T74" fmla="*/ 56 w 379"/>
                <a:gd name="T75" fmla="*/ 168 h 325"/>
                <a:gd name="T76" fmla="*/ 31 w 379"/>
                <a:gd name="T77" fmla="*/ 145 h 325"/>
                <a:gd name="T78" fmla="*/ 27 w 379"/>
                <a:gd name="T79" fmla="*/ 114 h 325"/>
                <a:gd name="T80" fmla="*/ 38 w 379"/>
                <a:gd name="T81" fmla="*/ 105 h 325"/>
                <a:gd name="T82" fmla="*/ 45 w 379"/>
                <a:gd name="T83" fmla="*/ 98 h 325"/>
                <a:gd name="T84" fmla="*/ 36 w 379"/>
                <a:gd name="T85" fmla="*/ 85 h 325"/>
                <a:gd name="T86" fmla="*/ 27 w 379"/>
                <a:gd name="T87" fmla="*/ 69 h 325"/>
                <a:gd name="T88" fmla="*/ 9 w 379"/>
                <a:gd name="T89" fmla="*/ 58 h 325"/>
                <a:gd name="T90" fmla="*/ 0 w 379"/>
                <a:gd name="T91" fmla="*/ 51 h 325"/>
                <a:gd name="T92" fmla="*/ 0 w 379"/>
                <a:gd name="T93" fmla="*/ 26 h 325"/>
                <a:gd name="T94" fmla="*/ 0 w 379"/>
                <a:gd name="T95" fmla="*/ 2 h 325"/>
                <a:gd name="T96" fmla="*/ 2 w 379"/>
                <a:gd name="T97" fmla="*/ 0 h 325"/>
                <a:gd name="T98" fmla="*/ 22 w 379"/>
                <a:gd name="T99" fmla="*/ 9 h 325"/>
                <a:gd name="T100" fmla="*/ 49 w 379"/>
                <a:gd name="T101" fmla="*/ 11 h 325"/>
                <a:gd name="T102" fmla="*/ 76 w 379"/>
                <a:gd name="T103" fmla="*/ 0 h 325"/>
                <a:gd name="T104" fmla="*/ 85 w 379"/>
                <a:gd name="T105" fmla="*/ 6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9" h="325">
                  <a:moveTo>
                    <a:pt x="85" y="24"/>
                  </a:moveTo>
                  <a:lnTo>
                    <a:pt x="90" y="29"/>
                  </a:lnTo>
                  <a:lnTo>
                    <a:pt x="99" y="38"/>
                  </a:lnTo>
                  <a:lnTo>
                    <a:pt x="112" y="47"/>
                  </a:lnTo>
                  <a:lnTo>
                    <a:pt x="123" y="53"/>
                  </a:lnTo>
                  <a:lnTo>
                    <a:pt x="139" y="58"/>
                  </a:lnTo>
                  <a:lnTo>
                    <a:pt x="152" y="62"/>
                  </a:lnTo>
                  <a:lnTo>
                    <a:pt x="170" y="65"/>
                  </a:lnTo>
                  <a:lnTo>
                    <a:pt x="186" y="60"/>
                  </a:lnTo>
                  <a:lnTo>
                    <a:pt x="197" y="53"/>
                  </a:lnTo>
                  <a:lnTo>
                    <a:pt x="211" y="47"/>
                  </a:lnTo>
                  <a:lnTo>
                    <a:pt x="233" y="38"/>
                  </a:lnTo>
                  <a:lnTo>
                    <a:pt x="258" y="38"/>
                  </a:lnTo>
                  <a:lnTo>
                    <a:pt x="280" y="44"/>
                  </a:lnTo>
                  <a:lnTo>
                    <a:pt x="305" y="56"/>
                  </a:lnTo>
                  <a:lnTo>
                    <a:pt x="316" y="60"/>
                  </a:lnTo>
                  <a:lnTo>
                    <a:pt x="330" y="62"/>
                  </a:lnTo>
                  <a:lnTo>
                    <a:pt x="336" y="67"/>
                  </a:lnTo>
                  <a:lnTo>
                    <a:pt x="341" y="76"/>
                  </a:lnTo>
                  <a:lnTo>
                    <a:pt x="339" y="89"/>
                  </a:lnTo>
                  <a:lnTo>
                    <a:pt x="336" y="103"/>
                  </a:lnTo>
                  <a:lnTo>
                    <a:pt x="332" y="123"/>
                  </a:lnTo>
                  <a:lnTo>
                    <a:pt x="330" y="143"/>
                  </a:lnTo>
                  <a:lnTo>
                    <a:pt x="330" y="159"/>
                  </a:lnTo>
                  <a:lnTo>
                    <a:pt x="334" y="172"/>
                  </a:lnTo>
                  <a:lnTo>
                    <a:pt x="339" y="177"/>
                  </a:lnTo>
                  <a:lnTo>
                    <a:pt x="341" y="179"/>
                  </a:lnTo>
                  <a:lnTo>
                    <a:pt x="345" y="181"/>
                  </a:lnTo>
                  <a:lnTo>
                    <a:pt x="348" y="181"/>
                  </a:lnTo>
                  <a:lnTo>
                    <a:pt x="350" y="183"/>
                  </a:lnTo>
                  <a:lnTo>
                    <a:pt x="352" y="186"/>
                  </a:lnTo>
                  <a:lnTo>
                    <a:pt x="352" y="190"/>
                  </a:lnTo>
                  <a:lnTo>
                    <a:pt x="352" y="197"/>
                  </a:lnTo>
                  <a:lnTo>
                    <a:pt x="348" y="206"/>
                  </a:lnTo>
                  <a:lnTo>
                    <a:pt x="343" y="213"/>
                  </a:lnTo>
                  <a:lnTo>
                    <a:pt x="339" y="217"/>
                  </a:lnTo>
                  <a:lnTo>
                    <a:pt x="336" y="224"/>
                  </a:lnTo>
                  <a:lnTo>
                    <a:pt x="341" y="233"/>
                  </a:lnTo>
                  <a:lnTo>
                    <a:pt x="352" y="248"/>
                  </a:lnTo>
                  <a:lnTo>
                    <a:pt x="366" y="257"/>
                  </a:lnTo>
                  <a:lnTo>
                    <a:pt x="377" y="266"/>
                  </a:lnTo>
                  <a:lnTo>
                    <a:pt x="379" y="273"/>
                  </a:lnTo>
                  <a:lnTo>
                    <a:pt x="379" y="278"/>
                  </a:lnTo>
                  <a:lnTo>
                    <a:pt x="379" y="284"/>
                  </a:lnTo>
                  <a:lnTo>
                    <a:pt x="374" y="289"/>
                  </a:lnTo>
                  <a:lnTo>
                    <a:pt x="370" y="295"/>
                  </a:lnTo>
                  <a:lnTo>
                    <a:pt x="368" y="300"/>
                  </a:lnTo>
                  <a:lnTo>
                    <a:pt x="366" y="302"/>
                  </a:lnTo>
                  <a:lnTo>
                    <a:pt x="363" y="302"/>
                  </a:lnTo>
                  <a:lnTo>
                    <a:pt x="361" y="302"/>
                  </a:lnTo>
                  <a:lnTo>
                    <a:pt x="361" y="304"/>
                  </a:lnTo>
                  <a:lnTo>
                    <a:pt x="359" y="307"/>
                  </a:lnTo>
                  <a:lnTo>
                    <a:pt x="357" y="311"/>
                  </a:lnTo>
                  <a:lnTo>
                    <a:pt x="354" y="316"/>
                  </a:lnTo>
                  <a:lnTo>
                    <a:pt x="352" y="320"/>
                  </a:lnTo>
                  <a:lnTo>
                    <a:pt x="352" y="322"/>
                  </a:lnTo>
                  <a:lnTo>
                    <a:pt x="352" y="325"/>
                  </a:lnTo>
                  <a:lnTo>
                    <a:pt x="352" y="325"/>
                  </a:lnTo>
                  <a:lnTo>
                    <a:pt x="352" y="325"/>
                  </a:lnTo>
                  <a:lnTo>
                    <a:pt x="348" y="322"/>
                  </a:lnTo>
                  <a:lnTo>
                    <a:pt x="334" y="320"/>
                  </a:lnTo>
                  <a:lnTo>
                    <a:pt x="321" y="316"/>
                  </a:lnTo>
                  <a:lnTo>
                    <a:pt x="305" y="316"/>
                  </a:lnTo>
                  <a:lnTo>
                    <a:pt x="287" y="316"/>
                  </a:lnTo>
                  <a:lnTo>
                    <a:pt x="276" y="316"/>
                  </a:lnTo>
                  <a:lnTo>
                    <a:pt x="269" y="307"/>
                  </a:lnTo>
                  <a:lnTo>
                    <a:pt x="267" y="302"/>
                  </a:lnTo>
                  <a:lnTo>
                    <a:pt x="265" y="298"/>
                  </a:lnTo>
                  <a:lnTo>
                    <a:pt x="262" y="293"/>
                  </a:lnTo>
                  <a:lnTo>
                    <a:pt x="260" y="289"/>
                  </a:lnTo>
                  <a:lnTo>
                    <a:pt x="258" y="286"/>
                  </a:lnTo>
                  <a:lnTo>
                    <a:pt x="253" y="284"/>
                  </a:lnTo>
                  <a:lnTo>
                    <a:pt x="247" y="286"/>
                  </a:lnTo>
                  <a:lnTo>
                    <a:pt x="233" y="289"/>
                  </a:lnTo>
                  <a:lnTo>
                    <a:pt x="224" y="293"/>
                  </a:lnTo>
                  <a:lnTo>
                    <a:pt x="215" y="295"/>
                  </a:lnTo>
                  <a:lnTo>
                    <a:pt x="202" y="293"/>
                  </a:lnTo>
                  <a:lnTo>
                    <a:pt x="186" y="289"/>
                  </a:lnTo>
                  <a:lnTo>
                    <a:pt x="170" y="282"/>
                  </a:lnTo>
                  <a:lnTo>
                    <a:pt x="157" y="275"/>
                  </a:lnTo>
                  <a:lnTo>
                    <a:pt x="148" y="264"/>
                  </a:lnTo>
                  <a:lnTo>
                    <a:pt x="148" y="257"/>
                  </a:lnTo>
                  <a:lnTo>
                    <a:pt x="146" y="255"/>
                  </a:lnTo>
                  <a:lnTo>
                    <a:pt x="146" y="251"/>
                  </a:lnTo>
                  <a:lnTo>
                    <a:pt x="146" y="248"/>
                  </a:lnTo>
                  <a:lnTo>
                    <a:pt x="148" y="246"/>
                  </a:lnTo>
                  <a:lnTo>
                    <a:pt x="146" y="244"/>
                  </a:lnTo>
                  <a:lnTo>
                    <a:pt x="146" y="242"/>
                  </a:lnTo>
                  <a:lnTo>
                    <a:pt x="144" y="237"/>
                  </a:lnTo>
                  <a:lnTo>
                    <a:pt x="139" y="235"/>
                  </a:lnTo>
                  <a:lnTo>
                    <a:pt x="132" y="230"/>
                  </a:lnTo>
                  <a:lnTo>
                    <a:pt x="126" y="226"/>
                  </a:lnTo>
                  <a:lnTo>
                    <a:pt x="121" y="221"/>
                  </a:lnTo>
                  <a:lnTo>
                    <a:pt x="119" y="219"/>
                  </a:lnTo>
                  <a:lnTo>
                    <a:pt x="119" y="217"/>
                  </a:lnTo>
                  <a:lnTo>
                    <a:pt x="119" y="215"/>
                  </a:lnTo>
                  <a:lnTo>
                    <a:pt x="117" y="215"/>
                  </a:lnTo>
                  <a:lnTo>
                    <a:pt x="117" y="215"/>
                  </a:lnTo>
                  <a:lnTo>
                    <a:pt x="114" y="213"/>
                  </a:lnTo>
                  <a:lnTo>
                    <a:pt x="112" y="213"/>
                  </a:lnTo>
                  <a:lnTo>
                    <a:pt x="108" y="213"/>
                  </a:lnTo>
                  <a:lnTo>
                    <a:pt x="81" y="213"/>
                  </a:lnTo>
                  <a:lnTo>
                    <a:pt x="81" y="213"/>
                  </a:lnTo>
                  <a:lnTo>
                    <a:pt x="78" y="213"/>
                  </a:lnTo>
                  <a:lnTo>
                    <a:pt x="78" y="210"/>
                  </a:lnTo>
                  <a:lnTo>
                    <a:pt x="76" y="206"/>
                  </a:lnTo>
                  <a:lnTo>
                    <a:pt x="74" y="199"/>
                  </a:lnTo>
                  <a:lnTo>
                    <a:pt x="72" y="192"/>
                  </a:lnTo>
                  <a:lnTo>
                    <a:pt x="67" y="183"/>
                  </a:lnTo>
                  <a:lnTo>
                    <a:pt x="67" y="179"/>
                  </a:lnTo>
                  <a:lnTo>
                    <a:pt x="65" y="174"/>
                  </a:lnTo>
                  <a:lnTo>
                    <a:pt x="63" y="172"/>
                  </a:lnTo>
                  <a:lnTo>
                    <a:pt x="61" y="170"/>
                  </a:lnTo>
                  <a:lnTo>
                    <a:pt x="56" y="168"/>
                  </a:lnTo>
                  <a:lnTo>
                    <a:pt x="52" y="163"/>
                  </a:lnTo>
                  <a:lnTo>
                    <a:pt x="40" y="156"/>
                  </a:lnTo>
                  <a:lnTo>
                    <a:pt x="31" y="145"/>
                  </a:lnTo>
                  <a:lnTo>
                    <a:pt x="25" y="132"/>
                  </a:lnTo>
                  <a:lnTo>
                    <a:pt x="25" y="118"/>
                  </a:lnTo>
                  <a:lnTo>
                    <a:pt x="27" y="114"/>
                  </a:lnTo>
                  <a:lnTo>
                    <a:pt x="29" y="112"/>
                  </a:lnTo>
                  <a:lnTo>
                    <a:pt x="34" y="107"/>
                  </a:lnTo>
                  <a:lnTo>
                    <a:pt x="38" y="105"/>
                  </a:lnTo>
                  <a:lnTo>
                    <a:pt x="40" y="103"/>
                  </a:lnTo>
                  <a:lnTo>
                    <a:pt x="43" y="100"/>
                  </a:lnTo>
                  <a:lnTo>
                    <a:pt x="45" y="98"/>
                  </a:lnTo>
                  <a:lnTo>
                    <a:pt x="43" y="96"/>
                  </a:lnTo>
                  <a:lnTo>
                    <a:pt x="40" y="91"/>
                  </a:lnTo>
                  <a:lnTo>
                    <a:pt x="36" y="85"/>
                  </a:lnTo>
                  <a:lnTo>
                    <a:pt x="34" y="78"/>
                  </a:lnTo>
                  <a:lnTo>
                    <a:pt x="29" y="74"/>
                  </a:lnTo>
                  <a:lnTo>
                    <a:pt x="27" y="69"/>
                  </a:lnTo>
                  <a:lnTo>
                    <a:pt x="22" y="65"/>
                  </a:lnTo>
                  <a:lnTo>
                    <a:pt x="16" y="60"/>
                  </a:lnTo>
                  <a:lnTo>
                    <a:pt x="9" y="58"/>
                  </a:lnTo>
                  <a:lnTo>
                    <a:pt x="4" y="58"/>
                  </a:lnTo>
                  <a:lnTo>
                    <a:pt x="2" y="56"/>
                  </a:lnTo>
                  <a:lnTo>
                    <a:pt x="0" y="51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2"/>
                  </a:lnTo>
                  <a:lnTo>
                    <a:pt x="11" y="6"/>
                  </a:lnTo>
                  <a:lnTo>
                    <a:pt x="22" y="9"/>
                  </a:lnTo>
                  <a:lnTo>
                    <a:pt x="34" y="11"/>
                  </a:lnTo>
                  <a:lnTo>
                    <a:pt x="43" y="13"/>
                  </a:lnTo>
                  <a:lnTo>
                    <a:pt x="49" y="11"/>
                  </a:lnTo>
                  <a:lnTo>
                    <a:pt x="61" y="6"/>
                  </a:lnTo>
                  <a:lnTo>
                    <a:pt x="70" y="2"/>
                  </a:lnTo>
                  <a:lnTo>
                    <a:pt x="76" y="0"/>
                  </a:lnTo>
                  <a:lnTo>
                    <a:pt x="81" y="0"/>
                  </a:lnTo>
                  <a:lnTo>
                    <a:pt x="85" y="2"/>
                  </a:lnTo>
                  <a:lnTo>
                    <a:pt x="85" y="6"/>
                  </a:lnTo>
                  <a:lnTo>
                    <a:pt x="85" y="2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83" name="Freeform 395"/>
            <p:cNvSpPr>
              <a:spLocks/>
            </p:cNvSpPr>
            <p:nvPr/>
          </p:nvSpPr>
          <p:spPr bwMode="auto">
            <a:xfrm>
              <a:off x="5224463" y="2146300"/>
              <a:ext cx="225425" cy="174625"/>
            </a:xfrm>
            <a:custGeom>
              <a:avLst/>
              <a:gdLst>
                <a:gd name="T0" fmla="*/ 0 w 142"/>
                <a:gd name="T1" fmla="*/ 101 h 110"/>
                <a:gd name="T2" fmla="*/ 0 w 142"/>
                <a:gd name="T3" fmla="*/ 94 h 110"/>
                <a:gd name="T4" fmla="*/ 9 w 142"/>
                <a:gd name="T5" fmla="*/ 83 h 110"/>
                <a:gd name="T6" fmla="*/ 16 w 142"/>
                <a:gd name="T7" fmla="*/ 74 h 110"/>
                <a:gd name="T8" fmla="*/ 16 w 142"/>
                <a:gd name="T9" fmla="*/ 63 h 110"/>
                <a:gd name="T10" fmla="*/ 12 w 142"/>
                <a:gd name="T11" fmla="*/ 54 h 110"/>
                <a:gd name="T12" fmla="*/ 9 w 142"/>
                <a:gd name="T13" fmla="*/ 43 h 110"/>
                <a:gd name="T14" fmla="*/ 14 w 142"/>
                <a:gd name="T15" fmla="*/ 29 h 110"/>
                <a:gd name="T16" fmla="*/ 18 w 142"/>
                <a:gd name="T17" fmla="*/ 20 h 110"/>
                <a:gd name="T18" fmla="*/ 18 w 142"/>
                <a:gd name="T19" fmla="*/ 18 h 110"/>
                <a:gd name="T20" fmla="*/ 23 w 142"/>
                <a:gd name="T21" fmla="*/ 18 h 110"/>
                <a:gd name="T22" fmla="*/ 32 w 142"/>
                <a:gd name="T23" fmla="*/ 14 h 110"/>
                <a:gd name="T24" fmla="*/ 43 w 142"/>
                <a:gd name="T25" fmla="*/ 11 h 110"/>
                <a:gd name="T26" fmla="*/ 50 w 142"/>
                <a:gd name="T27" fmla="*/ 11 h 110"/>
                <a:gd name="T28" fmla="*/ 52 w 142"/>
                <a:gd name="T29" fmla="*/ 11 h 110"/>
                <a:gd name="T30" fmla="*/ 61 w 142"/>
                <a:gd name="T31" fmla="*/ 11 h 110"/>
                <a:gd name="T32" fmla="*/ 77 w 142"/>
                <a:gd name="T33" fmla="*/ 11 h 110"/>
                <a:gd name="T34" fmla="*/ 108 w 142"/>
                <a:gd name="T35" fmla="*/ 7 h 110"/>
                <a:gd name="T36" fmla="*/ 126 w 142"/>
                <a:gd name="T37" fmla="*/ 2 h 110"/>
                <a:gd name="T38" fmla="*/ 137 w 142"/>
                <a:gd name="T39" fmla="*/ 0 h 110"/>
                <a:gd name="T40" fmla="*/ 142 w 142"/>
                <a:gd name="T41" fmla="*/ 0 h 110"/>
                <a:gd name="T42" fmla="*/ 139 w 142"/>
                <a:gd name="T43" fmla="*/ 5 h 110"/>
                <a:gd name="T44" fmla="*/ 133 w 142"/>
                <a:gd name="T45" fmla="*/ 14 h 110"/>
                <a:gd name="T46" fmla="*/ 126 w 142"/>
                <a:gd name="T47" fmla="*/ 18 h 110"/>
                <a:gd name="T48" fmla="*/ 121 w 142"/>
                <a:gd name="T49" fmla="*/ 23 h 110"/>
                <a:gd name="T50" fmla="*/ 119 w 142"/>
                <a:gd name="T51" fmla="*/ 40 h 110"/>
                <a:gd name="T52" fmla="*/ 112 w 142"/>
                <a:gd name="T53" fmla="*/ 70 h 110"/>
                <a:gd name="T54" fmla="*/ 103 w 142"/>
                <a:gd name="T55" fmla="*/ 79 h 110"/>
                <a:gd name="T56" fmla="*/ 90 w 142"/>
                <a:gd name="T57" fmla="*/ 85 h 110"/>
                <a:gd name="T58" fmla="*/ 74 w 142"/>
                <a:gd name="T59" fmla="*/ 92 h 110"/>
                <a:gd name="T60" fmla="*/ 61 w 142"/>
                <a:gd name="T61" fmla="*/ 97 h 110"/>
                <a:gd name="T62" fmla="*/ 50 w 142"/>
                <a:gd name="T63" fmla="*/ 103 h 110"/>
                <a:gd name="T64" fmla="*/ 34 w 142"/>
                <a:gd name="T65" fmla="*/ 108 h 110"/>
                <a:gd name="T66" fmla="*/ 21 w 142"/>
                <a:gd name="T67" fmla="*/ 110 h 110"/>
                <a:gd name="T68" fmla="*/ 12 w 142"/>
                <a:gd name="T69" fmla="*/ 108 h 110"/>
                <a:gd name="T70" fmla="*/ 5 w 142"/>
                <a:gd name="T71" fmla="*/ 103 h 110"/>
                <a:gd name="T72" fmla="*/ 0 w 142"/>
                <a:gd name="T73" fmla="*/ 10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" h="110">
                  <a:moveTo>
                    <a:pt x="0" y="101"/>
                  </a:moveTo>
                  <a:lnTo>
                    <a:pt x="0" y="101"/>
                  </a:lnTo>
                  <a:lnTo>
                    <a:pt x="0" y="99"/>
                  </a:lnTo>
                  <a:lnTo>
                    <a:pt x="0" y="94"/>
                  </a:lnTo>
                  <a:lnTo>
                    <a:pt x="5" y="88"/>
                  </a:lnTo>
                  <a:lnTo>
                    <a:pt x="9" y="83"/>
                  </a:lnTo>
                  <a:lnTo>
                    <a:pt x="14" y="79"/>
                  </a:lnTo>
                  <a:lnTo>
                    <a:pt x="16" y="74"/>
                  </a:lnTo>
                  <a:lnTo>
                    <a:pt x="16" y="67"/>
                  </a:lnTo>
                  <a:lnTo>
                    <a:pt x="16" y="63"/>
                  </a:lnTo>
                  <a:lnTo>
                    <a:pt x="14" y="58"/>
                  </a:lnTo>
                  <a:lnTo>
                    <a:pt x="12" y="54"/>
                  </a:lnTo>
                  <a:lnTo>
                    <a:pt x="9" y="49"/>
                  </a:lnTo>
                  <a:lnTo>
                    <a:pt x="9" y="43"/>
                  </a:lnTo>
                  <a:lnTo>
                    <a:pt x="12" y="36"/>
                  </a:lnTo>
                  <a:lnTo>
                    <a:pt x="14" y="29"/>
                  </a:lnTo>
                  <a:lnTo>
                    <a:pt x="16" y="25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3" y="18"/>
                  </a:lnTo>
                  <a:lnTo>
                    <a:pt x="27" y="16"/>
                  </a:lnTo>
                  <a:lnTo>
                    <a:pt x="32" y="14"/>
                  </a:lnTo>
                  <a:lnTo>
                    <a:pt x="38" y="14"/>
                  </a:lnTo>
                  <a:lnTo>
                    <a:pt x="43" y="11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6" y="11"/>
                  </a:lnTo>
                  <a:lnTo>
                    <a:pt x="61" y="11"/>
                  </a:lnTo>
                  <a:lnTo>
                    <a:pt x="68" y="11"/>
                  </a:lnTo>
                  <a:lnTo>
                    <a:pt x="77" y="11"/>
                  </a:lnTo>
                  <a:lnTo>
                    <a:pt x="95" y="9"/>
                  </a:lnTo>
                  <a:lnTo>
                    <a:pt x="108" y="7"/>
                  </a:lnTo>
                  <a:lnTo>
                    <a:pt x="117" y="5"/>
                  </a:lnTo>
                  <a:lnTo>
                    <a:pt x="126" y="2"/>
                  </a:lnTo>
                  <a:lnTo>
                    <a:pt x="133" y="2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39" y="5"/>
                  </a:lnTo>
                  <a:lnTo>
                    <a:pt x="137" y="9"/>
                  </a:lnTo>
                  <a:lnTo>
                    <a:pt x="133" y="14"/>
                  </a:lnTo>
                  <a:lnTo>
                    <a:pt x="130" y="16"/>
                  </a:lnTo>
                  <a:lnTo>
                    <a:pt x="126" y="18"/>
                  </a:lnTo>
                  <a:lnTo>
                    <a:pt x="124" y="18"/>
                  </a:lnTo>
                  <a:lnTo>
                    <a:pt x="121" y="23"/>
                  </a:lnTo>
                  <a:lnTo>
                    <a:pt x="121" y="27"/>
                  </a:lnTo>
                  <a:lnTo>
                    <a:pt x="119" y="40"/>
                  </a:lnTo>
                  <a:lnTo>
                    <a:pt x="115" y="56"/>
                  </a:lnTo>
                  <a:lnTo>
                    <a:pt x="112" y="70"/>
                  </a:lnTo>
                  <a:lnTo>
                    <a:pt x="108" y="74"/>
                  </a:lnTo>
                  <a:lnTo>
                    <a:pt x="103" y="79"/>
                  </a:lnTo>
                  <a:lnTo>
                    <a:pt x="97" y="81"/>
                  </a:lnTo>
                  <a:lnTo>
                    <a:pt x="90" y="85"/>
                  </a:lnTo>
                  <a:lnTo>
                    <a:pt x="83" y="88"/>
                  </a:lnTo>
                  <a:lnTo>
                    <a:pt x="74" y="92"/>
                  </a:lnTo>
                  <a:lnTo>
                    <a:pt x="68" y="94"/>
                  </a:lnTo>
                  <a:lnTo>
                    <a:pt x="61" y="97"/>
                  </a:lnTo>
                  <a:lnTo>
                    <a:pt x="56" y="99"/>
                  </a:lnTo>
                  <a:lnTo>
                    <a:pt x="50" y="103"/>
                  </a:lnTo>
                  <a:lnTo>
                    <a:pt x="41" y="105"/>
                  </a:lnTo>
                  <a:lnTo>
                    <a:pt x="34" y="108"/>
                  </a:lnTo>
                  <a:lnTo>
                    <a:pt x="27" y="110"/>
                  </a:lnTo>
                  <a:lnTo>
                    <a:pt x="21" y="110"/>
                  </a:lnTo>
                  <a:lnTo>
                    <a:pt x="16" y="110"/>
                  </a:lnTo>
                  <a:lnTo>
                    <a:pt x="12" y="108"/>
                  </a:lnTo>
                  <a:lnTo>
                    <a:pt x="7" y="105"/>
                  </a:lnTo>
                  <a:lnTo>
                    <a:pt x="5" y="103"/>
                  </a:lnTo>
                  <a:lnTo>
                    <a:pt x="3" y="103"/>
                  </a:lnTo>
                  <a:lnTo>
                    <a:pt x="0" y="10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84" name="Freeform 396"/>
            <p:cNvSpPr>
              <a:spLocks/>
            </p:cNvSpPr>
            <p:nvPr/>
          </p:nvSpPr>
          <p:spPr bwMode="auto">
            <a:xfrm>
              <a:off x="5224463" y="2146300"/>
              <a:ext cx="225425" cy="174625"/>
            </a:xfrm>
            <a:custGeom>
              <a:avLst/>
              <a:gdLst>
                <a:gd name="T0" fmla="*/ 0 w 142"/>
                <a:gd name="T1" fmla="*/ 101 h 110"/>
                <a:gd name="T2" fmla="*/ 0 w 142"/>
                <a:gd name="T3" fmla="*/ 94 h 110"/>
                <a:gd name="T4" fmla="*/ 9 w 142"/>
                <a:gd name="T5" fmla="*/ 83 h 110"/>
                <a:gd name="T6" fmla="*/ 16 w 142"/>
                <a:gd name="T7" fmla="*/ 74 h 110"/>
                <a:gd name="T8" fmla="*/ 16 w 142"/>
                <a:gd name="T9" fmla="*/ 63 h 110"/>
                <a:gd name="T10" fmla="*/ 12 w 142"/>
                <a:gd name="T11" fmla="*/ 54 h 110"/>
                <a:gd name="T12" fmla="*/ 9 w 142"/>
                <a:gd name="T13" fmla="*/ 43 h 110"/>
                <a:gd name="T14" fmla="*/ 14 w 142"/>
                <a:gd name="T15" fmla="*/ 29 h 110"/>
                <a:gd name="T16" fmla="*/ 18 w 142"/>
                <a:gd name="T17" fmla="*/ 20 h 110"/>
                <a:gd name="T18" fmla="*/ 18 w 142"/>
                <a:gd name="T19" fmla="*/ 18 h 110"/>
                <a:gd name="T20" fmla="*/ 23 w 142"/>
                <a:gd name="T21" fmla="*/ 18 h 110"/>
                <a:gd name="T22" fmla="*/ 32 w 142"/>
                <a:gd name="T23" fmla="*/ 14 h 110"/>
                <a:gd name="T24" fmla="*/ 43 w 142"/>
                <a:gd name="T25" fmla="*/ 11 h 110"/>
                <a:gd name="T26" fmla="*/ 50 w 142"/>
                <a:gd name="T27" fmla="*/ 11 h 110"/>
                <a:gd name="T28" fmla="*/ 52 w 142"/>
                <a:gd name="T29" fmla="*/ 11 h 110"/>
                <a:gd name="T30" fmla="*/ 61 w 142"/>
                <a:gd name="T31" fmla="*/ 11 h 110"/>
                <a:gd name="T32" fmla="*/ 77 w 142"/>
                <a:gd name="T33" fmla="*/ 11 h 110"/>
                <a:gd name="T34" fmla="*/ 108 w 142"/>
                <a:gd name="T35" fmla="*/ 7 h 110"/>
                <a:gd name="T36" fmla="*/ 126 w 142"/>
                <a:gd name="T37" fmla="*/ 2 h 110"/>
                <a:gd name="T38" fmla="*/ 137 w 142"/>
                <a:gd name="T39" fmla="*/ 0 h 110"/>
                <a:gd name="T40" fmla="*/ 142 w 142"/>
                <a:gd name="T41" fmla="*/ 0 h 110"/>
                <a:gd name="T42" fmla="*/ 139 w 142"/>
                <a:gd name="T43" fmla="*/ 5 h 110"/>
                <a:gd name="T44" fmla="*/ 133 w 142"/>
                <a:gd name="T45" fmla="*/ 14 h 110"/>
                <a:gd name="T46" fmla="*/ 126 w 142"/>
                <a:gd name="T47" fmla="*/ 18 h 110"/>
                <a:gd name="T48" fmla="*/ 121 w 142"/>
                <a:gd name="T49" fmla="*/ 23 h 110"/>
                <a:gd name="T50" fmla="*/ 119 w 142"/>
                <a:gd name="T51" fmla="*/ 40 h 110"/>
                <a:gd name="T52" fmla="*/ 112 w 142"/>
                <a:gd name="T53" fmla="*/ 70 h 110"/>
                <a:gd name="T54" fmla="*/ 103 w 142"/>
                <a:gd name="T55" fmla="*/ 79 h 110"/>
                <a:gd name="T56" fmla="*/ 90 w 142"/>
                <a:gd name="T57" fmla="*/ 85 h 110"/>
                <a:gd name="T58" fmla="*/ 74 w 142"/>
                <a:gd name="T59" fmla="*/ 92 h 110"/>
                <a:gd name="T60" fmla="*/ 61 w 142"/>
                <a:gd name="T61" fmla="*/ 97 h 110"/>
                <a:gd name="T62" fmla="*/ 50 w 142"/>
                <a:gd name="T63" fmla="*/ 103 h 110"/>
                <a:gd name="T64" fmla="*/ 34 w 142"/>
                <a:gd name="T65" fmla="*/ 108 h 110"/>
                <a:gd name="T66" fmla="*/ 21 w 142"/>
                <a:gd name="T67" fmla="*/ 110 h 110"/>
                <a:gd name="T68" fmla="*/ 12 w 142"/>
                <a:gd name="T69" fmla="*/ 108 h 110"/>
                <a:gd name="T70" fmla="*/ 5 w 142"/>
                <a:gd name="T71" fmla="*/ 103 h 110"/>
                <a:gd name="T72" fmla="*/ 0 w 142"/>
                <a:gd name="T73" fmla="*/ 10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" h="110">
                  <a:moveTo>
                    <a:pt x="0" y="101"/>
                  </a:moveTo>
                  <a:lnTo>
                    <a:pt x="0" y="101"/>
                  </a:lnTo>
                  <a:lnTo>
                    <a:pt x="0" y="99"/>
                  </a:lnTo>
                  <a:lnTo>
                    <a:pt x="0" y="94"/>
                  </a:lnTo>
                  <a:lnTo>
                    <a:pt x="5" y="88"/>
                  </a:lnTo>
                  <a:lnTo>
                    <a:pt x="9" y="83"/>
                  </a:lnTo>
                  <a:lnTo>
                    <a:pt x="14" y="79"/>
                  </a:lnTo>
                  <a:lnTo>
                    <a:pt x="16" y="74"/>
                  </a:lnTo>
                  <a:lnTo>
                    <a:pt x="16" y="67"/>
                  </a:lnTo>
                  <a:lnTo>
                    <a:pt x="16" y="63"/>
                  </a:lnTo>
                  <a:lnTo>
                    <a:pt x="14" y="58"/>
                  </a:lnTo>
                  <a:lnTo>
                    <a:pt x="12" y="54"/>
                  </a:lnTo>
                  <a:lnTo>
                    <a:pt x="9" y="49"/>
                  </a:lnTo>
                  <a:lnTo>
                    <a:pt x="9" y="43"/>
                  </a:lnTo>
                  <a:lnTo>
                    <a:pt x="12" y="36"/>
                  </a:lnTo>
                  <a:lnTo>
                    <a:pt x="14" y="29"/>
                  </a:lnTo>
                  <a:lnTo>
                    <a:pt x="16" y="25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3" y="18"/>
                  </a:lnTo>
                  <a:lnTo>
                    <a:pt x="27" y="16"/>
                  </a:lnTo>
                  <a:lnTo>
                    <a:pt x="32" y="14"/>
                  </a:lnTo>
                  <a:lnTo>
                    <a:pt x="38" y="14"/>
                  </a:lnTo>
                  <a:lnTo>
                    <a:pt x="43" y="11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6" y="11"/>
                  </a:lnTo>
                  <a:lnTo>
                    <a:pt x="61" y="11"/>
                  </a:lnTo>
                  <a:lnTo>
                    <a:pt x="68" y="11"/>
                  </a:lnTo>
                  <a:lnTo>
                    <a:pt x="77" y="11"/>
                  </a:lnTo>
                  <a:lnTo>
                    <a:pt x="95" y="9"/>
                  </a:lnTo>
                  <a:lnTo>
                    <a:pt x="108" y="7"/>
                  </a:lnTo>
                  <a:lnTo>
                    <a:pt x="117" y="5"/>
                  </a:lnTo>
                  <a:lnTo>
                    <a:pt x="126" y="2"/>
                  </a:lnTo>
                  <a:lnTo>
                    <a:pt x="133" y="2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39" y="5"/>
                  </a:lnTo>
                  <a:lnTo>
                    <a:pt x="137" y="9"/>
                  </a:lnTo>
                  <a:lnTo>
                    <a:pt x="133" y="14"/>
                  </a:lnTo>
                  <a:lnTo>
                    <a:pt x="130" y="16"/>
                  </a:lnTo>
                  <a:lnTo>
                    <a:pt x="126" y="18"/>
                  </a:lnTo>
                  <a:lnTo>
                    <a:pt x="124" y="18"/>
                  </a:lnTo>
                  <a:lnTo>
                    <a:pt x="121" y="23"/>
                  </a:lnTo>
                  <a:lnTo>
                    <a:pt x="121" y="27"/>
                  </a:lnTo>
                  <a:lnTo>
                    <a:pt x="119" y="40"/>
                  </a:lnTo>
                  <a:lnTo>
                    <a:pt x="115" y="56"/>
                  </a:lnTo>
                  <a:lnTo>
                    <a:pt x="112" y="70"/>
                  </a:lnTo>
                  <a:lnTo>
                    <a:pt x="108" y="74"/>
                  </a:lnTo>
                  <a:lnTo>
                    <a:pt x="103" y="79"/>
                  </a:lnTo>
                  <a:lnTo>
                    <a:pt x="97" y="81"/>
                  </a:lnTo>
                  <a:lnTo>
                    <a:pt x="90" y="85"/>
                  </a:lnTo>
                  <a:lnTo>
                    <a:pt x="83" y="88"/>
                  </a:lnTo>
                  <a:lnTo>
                    <a:pt x="74" y="92"/>
                  </a:lnTo>
                  <a:lnTo>
                    <a:pt x="68" y="94"/>
                  </a:lnTo>
                  <a:lnTo>
                    <a:pt x="61" y="97"/>
                  </a:lnTo>
                  <a:lnTo>
                    <a:pt x="56" y="99"/>
                  </a:lnTo>
                  <a:lnTo>
                    <a:pt x="50" y="103"/>
                  </a:lnTo>
                  <a:lnTo>
                    <a:pt x="41" y="105"/>
                  </a:lnTo>
                  <a:lnTo>
                    <a:pt x="34" y="108"/>
                  </a:lnTo>
                  <a:lnTo>
                    <a:pt x="27" y="110"/>
                  </a:lnTo>
                  <a:lnTo>
                    <a:pt x="21" y="110"/>
                  </a:lnTo>
                  <a:lnTo>
                    <a:pt x="16" y="110"/>
                  </a:lnTo>
                  <a:lnTo>
                    <a:pt x="12" y="108"/>
                  </a:lnTo>
                  <a:lnTo>
                    <a:pt x="7" y="105"/>
                  </a:lnTo>
                  <a:lnTo>
                    <a:pt x="5" y="103"/>
                  </a:lnTo>
                  <a:lnTo>
                    <a:pt x="3" y="103"/>
                  </a:lnTo>
                  <a:lnTo>
                    <a:pt x="0" y="10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85" name="Freeform 397"/>
            <p:cNvSpPr>
              <a:spLocks/>
            </p:cNvSpPr>
            <p:nvPr/>
          </p:nvSpPr>
          <p:spPr bwMode="auto">
            <a:xfrm>
              <a:off x="5224463" y="2286000"/>
              <a:ext cx="114300" cy="155575"/>
            </a:xfrm>
            <a:custGeom>
              <a:avLst/>
              <a:gdLst>
                <a:gd name="T0" fmla="*/ 5 w 72"/>
                <a:gd name="T1" fmla="*/ 0 h 98"/>
                <a:gd name="T2" fmla="*/ 5 w 72"/>
                <a:gd name="T3" fmla="*/ 0 h 98"/>
                <a:gd name="T4" fmla="*/ 3 w 72"/>
                <a:gd name="T5" fmla="*/ 2 h 98"/>
                <a:gd name="T6" fmla="*/ 3 w 72"/>
                <a:gd name="T7" fmla="*/ 6 h 98"/>
                <a:gd name="T8" fmla="*/ 0 w 72"/>
                <a:gd name="T9" fmla="*/ 11 h 98"/>
                <a:gd name="T10" fmla="*/ 0 w 72"/>
                <a:gd name="T11" fmla="*/ 17 h 98"/>
                <a:gd name="T12" fmla="*/ 0 w 72"/>
                <a:gd name="T13" fmla="*/ 26 h 98"/>
                <a:gd name="T14" fmla="*/ 3 w 72"/>
                <a:gd name="T15" fmla="*/ 42 h 98"/>
                <a:gd name="T16" fmla="*/ 3 w 72"/>
                <a:gd name="T17" fmla="*/ 62 h 98"/>
                <a:gd name="T18" fmla="*/ 3 w 72"/>
                <a:gd name="T19" fmla="*/ 80 h 98"/>
                <a:gd name="T20" fmla="*/ 3 w 72"/>
                <a:gd name="T21" fmla="*/ 94 h 98"/>
                <a:gd name="T22" fmla="*/ 7 w 72"/>
                <a:gd name="T23" fmla="*/ 98 h 98"/>
                <a:gd name="T24" fmla="*/ 18 w 72"/>
                <a:gd name="T25" fmla="*/ 96 h 98"/>
                <a:gd name="T26" fmla="*/ 34 w 72"/>
                <a:gd name="T27" fmla="*/ 89 h 98"/>
                <a:gd name="T28" fmla="*/ 45 w 72"/>
                <a:gd name="T29" fmla="*/ 82 h 98"/>
                <a:gd name="T30" fmla="*/ 52 w 72"/>
                <a:gd name="T31" fmla="*/ 74 h 98"/>
                <a:gd name="T32" fmla="*/ 50 w 72"/>
                <a:gd name="T33" fmla="*/ 65 h 98"/>
                <a:gd name="T34" fmla="*/ 45 w 72"/>
                <a:gd name="T35" fmla="*/ 53 h 98"/>
                <a:gd name="T36" fmla="*/ 45 w 72"/>
                <a:gd name="T37" fmla="*/ 44 h 98"/>
                <a:gd name="T38" fmla="*/ 47 w 72"/>
                <a:gd name="T39" fmla="*/ 38 h 98"/>
                <a:gd name="T40" fmla="*/ 52 w 72"/>
                <a:gd name="T41" fmla="*/ 35 h 98"/>
                <a:gd name="T42" fmla="*/ 56 w 72"/>
                <a:gd name="T43" fmla="*/ 35 h 98"/>
                <a:gd name="T44" fmla="*/ 59 w 72"/>
                <a:gd name="T45" fmla="*/ 35 h 98"/>
                <a:gd name="T46" fmla="*/ 61 w 72"/>
                <a:gd name="T47" fmla="*/ 35 h 98"/>
                <a:gd name="T48" fmla="*/ 61 w 72"/>
                <a:gd name="T49" fmla="*/ 35 h 98"/>
                <a:gd name="T50" fmla="*/ 63 w 72"/>
                <a:gd name="T51" fmla="*/ 35 h 98"/>
                <a:gd name="T52" fmla="*/ 68 w 72"/>
                <a:gd name="T53" fmla="*/ 35 h 98"/>
                <a:gd name="T54" fmla="*/ 72 w 72"/>
                <a:gd name="T55" fmla="*/ 33 h 98"/>
                <a:gd name="T56" fmla="*/ 72 w 72"/>
                <a:gd name="T57" fmla="*/ 35 h 98"/>
                <a:gd name="T58" fmla="*/ 65 w 72"/>
                <a:gd name="T59" fmla="*/ 6 h 98"/>
                <a:gd name="T60" fmla="*/ 63 w 72"/>
                <a:gd name="T61" fmla="*/ 6 h 98"/>
                <a:gd name="T62" fmla="*/ 61 w 72"/>
                <a:gd name="T63" fmla="*/ 9 h 98"/>
                <a:gd name="T64" fmla="*/ 56 w 72"/>
                <a:gd name="T65" fmla="*/ 11 h 98"/>
                <a:gd name="T66" fmla="*/ 50 w 72"/>
                <a:gd name="T67" fmla="*/ 15 h 98"/>
                <a:gd name="T68" fmla="*/ 45 w 72"/>
                <a:gd name="T69" fmla="*/ 17 h 98"/>
                <a:gd name="T70" fmla="*/ 38 w 72"/>
                <a:gd name="T71" fmla="*/ 20 h 98"/>
                <a:gd name="T72" fmla="*/ 32 w 72"/>
                <a:gd name="T73" fmla="*/ 22 h 98"/>
                <a:gd name="T74" fmla="*/ 25 w 72"/>
                <a:gd name="T75" fmla="*/ 22 h 98"/>
                <a:gd name="T76" fmla="*/ 18 w 72"/>
                <a:gd name="T77" fmla="*/ 22 h 98"/>
                <a:gd name="T78" fmla="*/ 14 w 72"/>
                <a:gd name="T79" fmla="*/ 22 h 98"/>
                <a:gd name="T80" fmla="*/ 9 w 72"/>
                <a:gd name="T81" fmla="*/ 20 h 98"/>
                <a:gd name="T82" fmla="*/ 5 w 72"/>
                <a:gd name="T83" fmla="*/ 15 h 98"/>
                <a:gd name="T84" fmla="*/ 5 w 72"/>
                <a:gd name="T85" fmla="*/ 9 h 98"/>
                <a:gd name="T86" fmla="*/ 3 w 72"/>
                <a:gd name="T87" fmla="*/ 4 h 98"/>
                <a:gd name="T88" fmla="*/ 5 w 72"/>
                <a:gd name="T89" fmla="*/ 2 h 98"/>
                <a:gd name="T90" fmla="*/ 5 w 72"/>
                <a:gd name="T9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98">
                  <a:moveTo>
                    <a:pt x="5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3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3" y="42"/>
                  </a:lnTo>
                  <a:lnTo>
                    <a:pt x="3" y="62"/>
                  </a:lnTo>
                  <a:lnTo>
                    <a:pt x="3" y="80"/>
                  </a:lnTo>
                  <a:lnTo>
                    <a:pt x="3" y="94"/>
                  </a:lnTo>
                  <a:lnTo>
                    <a:pt x="7" y="98"/>
                  </a:lnTo>
                  <a:lnTo>
                    <a:pt x="18" y="96"/>
                  </a:lnTo>
                  <a:lnTo>
                    <a:pt x="34" y="89"/>
                  </a:lnTo>
                  <a:lnTo>
                    <a:pt x="45" y="82"/>
                  </a:lnTo>
                  <a:lnTo>
                    <a:pt x="52" y="74"/>
                  </a:lnTo>
                  <a:lnTo>
                    <a:pt x="50" y="65"/>
                  </a:lnTo>
                  <a:lnTo>
                    <a:pt x="45" y="53"/>
                  </a:lnTo>
                  <a:lnTo>
                    <a:pt x="45" y="44"/>
                  </a:lnTo>
                  <a:lnTo>
                    <a:pt x="47" y="38"/>
                  </a:lnTo>
                  <a:lnTo>
                    <a:pt x="52" y="35"/>
                  </a:lnTo>
                  <a:lnTo>
                    <a:pt x="56" y="35"/>
                  </a:lnTo>
                  <a:lnTo>
                    <a:pt x="59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3" y="35"/>
                  </a:lnTo>
                  <a:lnTo>
                    <a:pt x="68" y="35"/>
                  </a:lnTo>
                  <a:lnTo>
                    <a:pt x="72" y="33"/>
                  </a:lnTo>
                  <a:lnTo>
                    <a:pt x="72" y="35"/>
                  </a:lnTo>
                  <a:lnTo>
                    <a:pt x="65" y="6"/>
                  </a:lnTo>
                  <a:lnTo>
                    <a:pt x="63" y="6"/>
                  </a:lnTo>
                  <a:lnTo>
                    <a:pt x="61" y="9"/>
                  </a:lnTo>
                  <a:lnTo>
                    <a:pt x="56" y="11"/>
                  </a:lnTo>
                  <a:lnTo>
                    <a:pt x="50" y="15"/>
                  </a:lnTo>
                  <a:lnTo>
                    <a:pt x="45" y="17"/>
                  </a:lnTo>
                  <a:lnTo>
                    <a:pt x="38" y="20"/>
                  </a:lnTo>
                  <a:lnTo>
                    <a:pt x="32" y="22"/>
                  </a:lnTo>
                  <a:lnTo>
                    <a:pt x="25" y="22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9" y="20"/>
                  </a:lnTo>
                  <a:lnTo>
                    <a:pt x="5" y="15"/>
                  </a:lnTo>
                  <a:lnTo>
                    <a:pt x="5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86" name="Freeform 398"/>
            <p:cNvSpPr>
              <a:spLocks/>
            </p:cNvSpPr>
            <p:nvPr/>
          </p:nvSpPr>
          <p:spPr bwMode="auto">
            <a:xfrm>
              <a:off x="5224463" y="2286000"/>
              <a:ext cx="114300" cy="155575"/>
            </a:xfrm>
            <a:custGeom>
              <a:avLst/>
              <a:gdLst>
                <a:gd name="T0" fmla="*/ 5 w 72"/>
                <a:gd name="T1" fmla="*/ 0 h 98"/>
                <a:gd name="T2" fmla="*/ 5 w 72"/>
                <a:gd name="T3" fmla="*/ 0 h 98"/>
                <a:gd name="T4" fmla="*/ 3 w 72"/>
                <a:gd name="T5" fmla="*/ 2 h 98"/>
                <a:gd name="T6" fmla="*/ 3 w 72"/>
                <a:gd name="T7" fmla="*/ 6 h 98"/>
                <a:gd name="T8" fmla="*/ 0 w 72"/>
                <a:gd name="T9" fmla="*/ 11 h 98"/>
                <a:gd name="T10" fmla="*/ 0 w 72"/>
                <a:gd name="T11" fmla="*/ 17 h 98"/>
                <a:gd name="T12" fmla="*/ 0 w 72"/>
                <a:gd name="T13" fmla="*/ 26 h 98"/>
                <a:gd name="T14" fmla="*/ 3 w 72"/>
                <a:gd name="T15" fmla="*/ 42 h 98"/>
                <a:gd name="T16" fmla="*/ 3 w 72"/>
                <a:gd name="T17" fmla="*/ 62 h 98"/>
                <a:gd name="T18" fmla="*/ 3 w 72"/>
                <a:gd name="T19" fmla="*/ 80 h 98"/>
                <a:gd name="T20" fmla="*/ 3 w 72"/>
                <a:gd name="T21" fmla="*/ 94 h 98"/>
                <a:gd name="T22" fmla="*/ 7 w 72"/>
                <a:gd name="T23" fmla="*/ 98 h 98"/>
                <a:gd name="T24" fmla="*/ 18 w 72"/>
                <a:gd name="T25" fmla="*/ 96 h 98"/>
                <a:gd name="T26" fmla="*/ 34 w 72"/>
                <a:gd name="T27" fmla="*/ 89 h 98"/>
                <a:gd name="T28" fmla="*/ 45 w 72"/>
                <a:gd name="T29" fmla="*/ 82 h 98"/>
                <a:gd name="T30" fmla="*/ 52 w 72"/>
                <a:gd name="T31" fmla="*/ 74 h 98"/>
                <a:gd name="T32" fmla="*/ 50 w 72"/>
                <a:gd name="T33" fmla="*/ 65 h 98"/>
                <a:gd name="T34" fmla="*/ 45 w 72"/>
                <a:gd name="T35" fmla="*/ 53 h 98"/>
                <a:gd name="T36" fmla="*/ 45 w 72"/>
                <a:gd name="T37" fmla="*/ 44 h 98"/>
                <a:gd name="T38" fmla="*/ 47 w 72"/>
                <a:gd name="T39" fmla="*/ 38 h 98"/>
                <a:gd name="T40" fmla="*/ 52 w 72"/>
                <a:gd name="T41" fmla="*/ 35 h 98"/>
                <a:gd name="T42" fmla="*/ 56 w 72"/>
                <a:gd name="T43" fmla="*/ 35 h 98"/>
                <a:gd name="T44" fmla="*/ 59 w 72"/>
                <a:gd name="T45" fmla="*/ 35 h 98"/>
                <a:gd name="T46" fmla="*/ 61 w 72"/>
                <a:gd name="T47" fmla="*/ 35 h 98"/>
                <a:gd name="T48" fmla="*/ 61 w 72"/>
                <a:gd name="T49" fmla="*/ 35 h 98"/>
                <a:gd name="T50" fmla="*/ 63 w 72"/>
                <a:gd name="T51" fmla="*/ 35 h 98"/>
                <a:gd name="T52" fmla="*/ 68 w 72"/>
                <a:gd name="T53" fmla="*/ 35 h 98"/>
                <a:gd name="T54" fmla="*/ 72 w 72"/>
                <a:gd name="T55" fmla="*/ 33 h 98"/>
                <a:gd name="T56" fmla="*/ 72 w 72"/>
                <a:gd name="T57" fmla="*/ 35 h 98"/>
                <a:gd name="T58" fmla="*/ 65 w 72"/>
                <a:gd name="T59" fmla="*/ 6 h 98"/>
                <a:gd name="T60" fmla="*/ 63 w 72"/>
                <a:gd name="T61" fmla="*/ 6 h 98"/>
                <a:gd name="T62" fmla="*/ 61 w 72"/>
                <a:gd name="T63" fmla="*/ 9 h 98"/>
                <a:gd name="T64" fmla="*/ 56 w 72"/>
                <a:gd name="T65" fmla="*/ 11 h 98"/>
                <a:gd name="T66" fmla="*/ 50 w 72"/>
                <a:gd name="T67" fmla="*/ 15 h 98"/>
                <a:gd name="T68" fmla="*/ 45 w 72"/>
                <a:gd name="T69" fmla="*/ 17 h 98"/>
                <a:gd name="T70" fmla="*/ 38 w 72"/>
                <a:gd name="T71" fmla="*/ 20 h 98"/>
                <a:gd name="T72" fmla="*/ 32 w 72"/>
                <a:gd name="T73" fmla="*/ 22 h 98"/>
                <a:gd name="T74" fmla="*/ 25 w 72"/>
                <a:gd name="T75" fmla="*/ 22 h 98"/>
                <a:gd name="T76" fmla="*/ 18 w 72"/>
                <a:gd name="T77" fmla="*/ 22 h 98"/>
                <a:gd name="T78" fmla="*/ 14 w 72"/>
                <a:gd name="T79" fmla="*/ 22 h 98"/>
                <a:gd name="T80" fmla="*/ 9 w 72"/>
                <a:gd name="T81" fmla="*/ 20 h 98"/>
                <a:gd name="T82" fmla="*/ 5 w 72"/>
                <a:gd name="T83" fmla="*/ 15 h 98"/>
                <a:gd name="T84" fmla="*/ 5 w 72"/>
                <a:gd name="T85" fmla="*/ 9 h 98"/>
                <a:gd name="T86" fmla="*/ 3 w 72"/>
                <a:gd name="T87" fmla="*/ 4 h 98"/>
                <a:gd name="T88" fmla="*/ 5 w 72"/>
                <a:gd name="T89" fmla="*/ 2 h 98"/>
                <a:gd name="T90" fmla="*/ 5 w 72"/>
                <a:gd name="T9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2" h="98">
                  <a:moveTo>
                    <a:pt x="5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3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3" y="42"/>
                  </a:lnTo>
                  <a:lnTo>
                    <a:pt x="3" y="62"/>
                  </a:lnTo>
                  <a:lnTo>
                    <a:pt x="3" y="80"/>
                  </a:lnTo>
                  <a:lnTo>
                    <a:pt x="3" y="94"/>
                  </a:lnTo>
                  <a:lnTo>
                    <a:pt x="7" y="98"/>
                  </a:lnTo>
                  <a:lnTo>
                    <a:pt x="18" y="96"/>
                  </a:lnTo>
                  <a:lnTo>
                    <a:pt x="34" y="89"/>
                  </a:lnTo>
                  <a:lnTo>
                    <a:pt x="45" y="82"/>
                  </a:lnTo>
                  <a:lnTo>
                    <a:pt x="52" y="74"/>
                  </a:lnTo>
                  <a:lnTo>
                    <a:pt x="50" y="65"/>
                  </a:lnTo>
                  <a:lnTo>
                    <a:pt x="45" y="53"/>
                  </a:lnTo>
                  <a:lnTo>
                    <a:pt x="45" y="44"/>
                  </a:lnTo>
                  <a:lnTo>
                    <a:pt x="47" y="38"/>
                  </a:lnTo>
                  <a:lnTo>
                    <a:pt x="52" y="35"/>
                  </a:lnTo>
                  <a:lnTo>
                    <a:pt x="56" y="35"/>
                  </a:lnTo>
                  <a:lnTo>
                    <a:pt x="59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3" y="35"/>
                  </a:lnTo>
                  <a:lnTo>
                    <a:pt x="68" y="35"/>
                  </a:lnTo>
                  <a:lnTo>
                    <a:pt x="72" y="33"/>
                  </a:lnTo>
                  <a:lnTo>
                    <a:pt x="72" y="35"/>
                  </a:lnTo>
                  <a:lnTo>
                    <a:pt x="65" y="6"/>
                  </a:lnTo>
                  <a:lnTo>
                    <a:pt x="63" y="6"/>
                  </a:lnTo>
                  <a:lnTo>
                    <a:pt x="61" y="9"/>
                  </a:lnTo>
                  <a:lnTo>
                    <a:pt x="56" y="11"/>
                  </a:lnTo>
                  <a:lnTo>
                    <a:pt x="50" y="15"/>
                  </a:lnTo>
                  <a:lnTo>
                    <a:pt x="45" y="17"/>
                  </a:lnTo>
                  <a:lnTo>
                    <a:pt x="38" y="20"/>
                  </a:lnTo>
                  <a:lnTo>
                    <a:pt x="32" y="22"/>
                  </a:lnTo>
                  <a:lnTo>
                    <a:pt x="25" y="22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9" y="20"/>
                  </a:lnTo>
                  <a:lnTo>
                    <a:pt x="5" y="15"/>
                  </a:lnTo>
                  <a:lnTo>
                    <a:pt x="5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87" name="Freeform 399"/>
            <p:cNvSpPr>
              <a:spLocks/>
            </p:cNvSpPr>
            <p:nvPr/>
          </p:nvSpPr>
          <p:spPr bwMode="auto">
            <a:xfrm>
              <a:off x="5327650" y="2143125"/>
              <a:ext cx="300038" cy="301625"/>
            </a:xfrm>
            <a:custGeom>
              <a:avLst/>
              <a:gdLst>
                <a:gd name="T0" fmla="*/ 189 w 189"/>
                <a:gd name="T1" fmla="*/ 164 h 190"/>
                <a:gd name="T2" fmla="*/ 184 w 189"/>
                <a:gd name="T3" fmla="*/ 150 h 190"/>
                <a:gd name="T4" fmla="*/ 175 w 189"/>
                <a:gd name="T5" fmla="*/ 128 h 190"/>
                <a:gd name="T6" fmla="*/ 162 w 189"/>
                <a:gd name="T7" fmla="*/ 116 h 190"/>
                <a:gd name="T8" fmla="*/ 139 w 189"/>
                <a:gd name="T9" fmla="*/ 99 h 190"/>
                <a:gd name="T10" fmla="*/ 133 w 189"/>
                <a:gd name="T11" fmla="*/ 81 h 190"/>
                <a:gd name="T12" fmla="*/ 130 w 189"/>
                <a:gd name="T13" fmla="*/ 69 h 190"/>
                <a:gd name="T14" fmla="*/ 137 w 189"/>
                <a:gd name="T15" fmla="*/ 60 h 190"/>
                <a:gd name="T16" fmla="*/ 146 w 189"/>
                <a:gd name="T17" fmla="*/ 56 h 190"/>
                <a:gd name="T18" fmla="*/ 151 w 189"/>
                <a:gd name="T19" fmla="*/ 51 h 190"/>
                <a:gd name="T20" fmla="*/ 148 w 189"/>
                <a:gd name="T21" fmla="*/ 42 h 190"/>
                <a:gd name="T22" fmla="*/ 139 w 189"/>
                <a:gd name="T23" fmla="*/ 25 h 190"/>
                <a:gd name="T24" fmla="*/ 126 w 189"/>
                <a:gd name="T25" fmla="*/ 13 h 190"/>
                <a:gd name="T26" fmla="*/ 112 w 189"/>
                <a:gd name="T27" fmla="*/ 9 h 190"/>
                <a:gd name="T28" fmla="*/ 108 w 189"/>
                <a:gd name="T29" fmla="*/ 4 h 190"/>
                <a:gd name="T30" fmla="*/ 104 w 189"/>
                <a:gd name="T31" fmla="*/ 2 h 190"/>
                <a:gd name="T32" fmla="*/ 92 w 189"/>
                <a:gd name="T33" fmla="*/ 0 h 190"/>
                <a:gd name="T34" fmla="*/ 81 w 189"/>
                <a:gd name="T35" fmla="*/ 2 h 190"/>
                <a:gd name="T36" fmla="*/ 77 w 189"/>
                <a:gd name="T37" fmla="*/ 2 h 190"/>
                <a:gd name="T38" fmla="*/ 74 w 189"/>
                <a:gd name="T39" fmla="*/ 7 h 190"/>
                <a:gd name="T40" fmla="*/ 68 w 189"/>
                <a:gd name="T41" fmla="*/ 16 h 190"/>
                <a:gd name="T42" fmla="*/ 63 w 189"/>
                <a:gd name="T43" fmla="*/ 18 h 190"/>
                <a:gd name="T44" fmla="*/ 59 w 189"/>
                <a:gd name="T45" fmla="*/ 22 h 190"/>
                <a:gd name="T46" fmla="*/ 54 w 189"/>
                <a:gd name="T47" fmla="*/ 29 h 190"/>
                <a:gd name="T48" fmla="*/ 52 w 189"/>
                <a:gd name="T49" fmla="*/ 51 h 190"/>
                <a:gd name="T50" fmla="*/ 38 w 189"/>
                <a:gd name="T51" fmla="*/ 78 h 190"/>
                <a:gd name="T52" fmla="*/ 14 w 189"/>
                <a:gd name="T53" fmla="*/ 92 h 190"/>
                <a:gd name="T54" fmla="*/ 3 w 189"/>
                <a:gd name="T55" fmla="*/ 96 h 190"/>
                <a:gd name="T56" fmla="*/ 0 w 189"/>
                <a:gd name="T57" fmla="*/ 99 h 190"/>
                <a:gd name="T58" fmla="*/ 0 w 189"/>
                <a:gd name="T59" fmla="*/ 99 h 190"/>
                <a:gd name="T60" fmla="*/ 7 w 189"/>
                <a:gd name="T61" fmla="*/ 125 h 190"/>
                <a:gd name="T62" fmla="*/ 14 w 189"/>
                <a:gd name="T63" fmla="*/ 125 h 190"/>
                <a:gd name="T64" fmla="*/ 27 w 189"/>
                <a:gd name="T65" fmla="*/ 128 h 190"/>
                <a:gd name="T66" fmla="*/ 61 w 189"/>
                <a:gd name="T67" fmla="*/ 143 h 190"/>
                <a:gd name="T68" fmla="*/ 99 w 189"/>
                <a:gd name="T69" fmla="*/ 172 h 190"/>
                <a:gd name="T70" fmla="*/ 115 w 189"/>
                <a:gd name="T71" fmla="*/ 188 h 190"/>
                <a:gd name="T72" fmla="*/ 135 w 189"/>
                <a:gd name="T73" fmla="*/ 190 h 190"/>
                <a:gd name="T74" fmla="*/ 162 w 189"/>
                <a:gd name="T75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90">
                  <a:moveTo>
                    <a:pt x="169" y="188"/>
                  </a:moveTo>
                  <a:lnTo>
                    <a:pt x="189" y="164"/>
                  </a:lnTo>
                  <a:lnTo>
                    <a:pt x="186" y="161"/>
                  </a:lnTo>
                  <a:lnTo>
                    <a:pt x="184" y="150"/>
                  </a:lnTo>
                  <a:lnTo>
                    <a:pt x="180" y="139"/>
                  </a:lnTo>
                  <a:lnTo>
                    <a:pt x="175" y="128"/>
                  </a:lnTo>
                  <a:lnTo>
                    <a:pt x="171" y="123"/>
                  </a:lnTo>
                  <a:lnTo>
                    <a:pt x="162" y="116"/>
                  </a:lnTo>
                  <a:lnTo>
                    <a:pt x="151" y="107"/>
                  </a:lnTo>
                  <a:lnTo>
                    <a:pt x="139" y="99"/>
                  </a:lnTo>
                  <a:lnTo>
                    <a:pt x="135" y="87"/>
                  </a:lnTo>
                  <a:lnTo>
                    <a:pt x="133" y="81"/>
                  </a:lnTo>
                  <a:lnTo>
                    <a:pt x="130" y="74"/>
                  </a:lnTo>
                  <a:lnTo>
                    <a:pt x="130" y="69"/>
                  </a:lnTo>
                  <a:lnTo>
                    <a:pt x="133" y="65"/>
                  </a:lnTo>
                  <a:lnTo>
                    <a:pt x="137" y="60"/>
                  </a:lnTo>
                  <a:lnTo>
                    <a:pt x="142" y="58"/>
                  </a:lnTo>
                  <a:lnTo>
                    <a:pt x="146" y="56"/>
                  </a:lnTo>
                  <a:lnTo>
                    <a:pt x="148" y="54"/>
                  </a:lnTo>
                  <a:lnTo>
                    <a:pt x="151" y="51"/>
                  </a:lnTo>
                  <a:lnTo>
                    <a:pt x="151" y="47"/>
                  </a:lnTo>
                  <a:lnTo>
                    <a:pt x="148" y="42"/>
                  </a:lnTo>
                  <a:lnTo>
                    <a:pt x="144" y="34"/>
                  </a:lnTo>
                  <a:lnTo>
                    <a:pt x="139" y="25"/>
                  </a:lnTo>
                  <a:lnTo>
                    <a:pt x="133" y="18"/>
                  </a:lnTo>
                  <a:lnTo>
                    <a:pt x="126" y="13"/>
                  </a:lnTo>
                  <a:lnTo>
                    <a:pt x="119" y="11"/>
                  </a:lnTo>
                  <a:lnTo>
                    <a:pt x="112" y="9"/>
                  </a:lnTo>
                  <a:lnTo>
                    <a:pt x="108" y="7"/>
                  </a:lnTo>
                  <a:lnTo>
                    <a:pt x="108" y="4"/>
                  </a:lnTo>
                  <a:lnTo>
                    <a:pt x="106" y="2"/>
                  </a:lnTo>
                  <a:lnTo>
                    <a:pt x="104" y="2"/>
                  </a:lnTo>
                  <a:lnTo>
                    <a:pt x="97" y="2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4" y="7"/>
                  </a:lnTo>
                  <a:lnTo>
                    <a:pt x="72" y="11"/>
                  </a:lnTo>
                  <a:lnTo>
                    <a:pt x="68" y="16"/>
                  </a:lnTo>
                  <a:lnTo>
                    <a:pt x="65" y="18"/>
                  </a:lnTo>
                  <a:lnTo>
                    <a:pt x="63" y="18"/>
                  </a:lnTo>
                  <a:lnTo>
                    <a:pt x="61" y="20"/>
                  </a:lnTo>
                  <a:lnTo>
                    <a:pt x="59" y="22"/>
                  </a:lnTo>
                  <a:lnTo>
                    <a:pt x="56" y="25"/>
                  </a:lnTo>
                  <a:lnTo>
                    <a:pt x="54" y="29"/>
                  </a:lnTo>
                  <a:lnTo>
                    <a:pt x="54" y="36"/>
                  </a:lnTo>
                  <a:lnTo>
                    <a:pt x="52" y="51"/>
                  </a:lnTo>
                  <a:lnTo>
                    <a:pt x="47" y="65"/>
                  </a:lnTo>
                  <a:lnTo>
                    <a:pt x="38" y="78"/>
                  </a:lnTo>
                  <a:lnTo>
                    <a:pt x="23" y="87"/>
                  </a:lnTo>
                  <a:lnTo>
                    <a:pt x="14" y="92"/>
                  </a:lnTo>
                  <a:lnTo>
                    <a:pt x="7" y="94"/>
                  </a:lnTo>
                  <a:lnTo>
                    <a:pt x="3" y="96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7" y="125"/>
                  </a:lnTo>
                  <a:lnTo>
                    <a:pt x="9" y="125"/>
                  </a:lnTo>
                  <a:lnTo>
                    <a:pt x="14" y="125"/>
                  </a:lnTo>
                  <a:lnTo>
                    <a:pt x="21" y="125"/>
                  </a:lnTo>
                  <a:lnTo>
                    <a:pt x="27" y="128"/>
                  </a:lnTo>
                  <a:lnTo>
                    <a:pt x="41" y="134"/>
                  </a:lnTo>
                  <a:lnTo>
                    <a:pt x="61" y="143"/>
                  </a:lnTo>
                  <a:lnTo>
                    <a:pt x="86" y="159"/>
                  </a:lnTo>
                  <a:lnTo>
                    <a:pt x="99" y="172"/>
                  </a:lnTo>
                  <a:lnTo>
                    <a:pt x="108" y="181"/>
                  </a:lnTo>
                  <a:lnTo>
                    <a:pt x="115" y="188"/>
                  </a:lnTo>
                  <a:lnTo>
                    <a:pt x="124" y="190"/>
                  </a:lnTo>
                  <a:lnTo>
                    <a:pt x="135" y="190"/>
                  </a:lnTo>
                  <a:lnTo>
                    <a:pt x="151" y="190"/>
                  </a:lnTo>
                  <a:lnTo>
                    <a:pt x="162" y="188"/>
                  </a:lnTo>
                  <a:lnTo>
                    <a:pt x="169" y="18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88" name="Freeform 400"/>
            <p:cNvSpPr>
              <a:spLocks/>
            </p:cNvSpPr>
            <p:nvPr/>
          </p:nvSpPr>
          <p:spPr bwMode="auto">
            <a:xfrm>
              <a:off x="5327650" y="2143125"/>
              <a:ext cx="300038" cy="301625"/>
            </a:xfrm>
            <a:custGeom>
              <a:avLst/>
              <a:gdLst>
                <a:gd name="T0" fmla="*/ 189 w 189"/>
                <a:gd name="T1" fmla="*/ 164 h 190"/>
                <a:gd name="T2" fmla="*/ 184 w 189"/>
                <a:gd name="T3" fmla="*/ 150 h 190"/>
                <a:gd name="T4" fmla="*/ 175 w 189"/>
                <a:gd name="T5" fmla="*/ 128 h 190"/>
                <a:gd name="T6" fmla="*/ 162 w 189"/>
                <a:gd name="T7" fmla="*/ 116 h 190"/>
                <a:gd name="T8" fmla="*/ 139 w 189"/>
                <a:gd name="T9" fmla="*/ 99 h 190"/>
                <a:gd name="T10" fmla="*/ 133 w 189"/>
                <a:gd name="T11" fmla="*/ 81 h 190"/>
                <a:gd name="T12" fmla="*/ 130 w 189"/>
                <a:gd name="T13" fmla="*/ 69 h 190"/>
                <a:gd name="T14" fmla="*/ 137 w 189"/>
                <a:gd name="T15" fmla="*/ 60 h 190"/>
                <a:gd name="T16" fmla="*/ 146 w 189"/>
                <a:gd name="T17" fmla="*/ 56 h 190"/>
                <a:gd name="T18" fmla="*/ 151 w 189"/>
                <a:gd name="T19" fmla="*/ 51 h 190"/>
                <a:gd name="T20" fmla="*/ 148 w 189"/>
                <a:gd name="T21" fmla="*/ 42 h 190"/>
                <a:gd name="T22" fmla="*/ 139 w 189"/>
                <a:gd name="T23" fmla="*/ 25 h 190"/>
                <a:gd name="T24" fmla="*/ 126 w 189"/>
                <a:gd name="T25" fmla="*/ 13 h 190"/>
                <a:gd name="T26" fmla="*/ 112 w 189"/>
                <a:gd name="T27" fmla="*/ 9 h 190"/>
                <a:gd name="T28" fmla="*/ 108 w 189"/>
                <a:gd name="T29" fmla="*/ 4 h 190"/>
                <a:gd name="T30" fmla="*/ 104 w 189"/>
                <a:gd name="T31" fmla="*/ 2 h 190"/>
                <a:gd name="T32" fmla="*/ 92 w 189"/>
                <a:gd name="T33" fmla="*/ 0 h 190"/>
                <a:gd name="T34" fmla="*/ 81 w 189"/>
                <a:gd name="T35" fmla="*/ 2 h 190"/>
                <a:gd name="T36" fmla="*/ 77 w 189"/>
                <a:gd name="T37" fmla="*/ 2 h 190"/>
                <a:gd name="T38" fmla="*/ 74 w 189"/>
                <a:gd name="T39" fmla="*/ 7 h 190"/>
                <a:gd name="T40" fmla="*/ 68 w 189"/>
                <a:gd name="T41" fmla="*/ 16 h 190"/>
                <a:gd name="T42" fmla="*/ 63 w 189"/>
                <a:gd name="T43" fmla="*/ 18 h 190"/>
                <a:gd name="T44" fmla="*/ 59 w 189"/>
                <a:gd name="T45" fmla="*/ 22 h 190"/>
                <a:gd name="T46" fmla="*/ 54 w 189"/>
                <a:gd name="T47" fmla="*/ 29 h 190"/>
                <a:gd name="T48" fmla="*/ 52 w 189"/>
                <a:gd name="T49" fmla="*/ 51 h 190"/>
                <a:gd name="T50" fmla="*/ 38 w 189"/>
                <a:gd name="T51" fmla="*/ 78 h 190"/>
                <a:gd name="T52" fmla="*/ 14 w 189"/>
                <a:gd name="T53" fmla="*/ 92 h 190"/>
                <a:gd name="T54" fmla="*/ 3 w 189"/>
                <a:gd name="T55" fmla="*/ 96 h 190"/>
                <a:gd name="T56" fmla="*/ 0 w 189"/>
                <a:gd name="T57" fmla="*/ 99 h 190"/>
                <a:gd name="T58" fmla="*/ 0 w 189"/>
                <a:gd name="T59" fmla="*/ 99 h 190"/>
                <a:gd name="T60" fmla="*/ 7 w 189"/>
                <a:gd name="T61" fmla="*/ 125 h 190"/>
                <a:gd name="T62" fmla="*/ 14 w 189"/>
                <a:gd name="T63" fmla="*/ 125 h 190"/>
                <a:gd name="T64" fmla="*/ 27 w 189"/>
                <a:gd name="T65" fmla="*/ 128 h 190"/>
                <a:gd name="T66" fmla="*/ 61 w 189"/>
                <a:gd name="T67" fmla="*/ 143 h 190"/>
                <a:gd name="T68" fmla="*/ 99 w 189"/>
                <a:gd name="T69" fmla="*/ 172 h 190"/>
                <a:gd name="T70" fmla="*/ 115 w 189"/>
                <a:gd name="T71" fmla="*/ 188 h 190"/>
                <a:gd name="T72" fmla="*/ 135 w 189"/>
                <a:gd name="T73" fmla="*/ 190 h 190"/>
                <a:gd name="T74" fmla="*/ 162 w 189"/>
                <a:gd name="T75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90">
                  <a:moveTo>
                    <a:pt x="169" y="188"/>
                  </a:moveTo>
                  <a:lnTo>
                    <a:pt x="189" y="164"/>
                  </a:lnTo>
                  <a:lnTo>
                    <a:pt x="186" y="161"/>
                  </a:lnTo>
                  <a:lnTo>
                    <a:pt x="184" y="150"/>
                  </a:lnTo>
                  <a:lnTo>
                    <a:pt x="180" y="139"/>
                  </a:lnTo>
                  <a:lnTo>
                    <a:pt x="175" y="128"/>
                  </a:lnTo>
                  <a:lnTo>
                    <a:pt x="171" y="123"/>
                  </a:lnTo>
                  <a:lnTo>
                    <a:pt x="162" y="116"/>
                  </a:lnTo>
                  <a:lnTo>
                    <a:pt x="151" y="107"/>
                  </a:lnTo>
                  <a:lnTo>
                    <a:pt x="139" y="99"/>
                  </a:lnTo>
                  <a:lnTo>
                    <a:pt x="135" y="87"/>
                  </a:lnTo>
                  <a:lnTo>
                    <a:pt x="133" y="81"/>
                  </a:lnTo>
                  <a:lnTo>
                    <a:pt x="130" y="74"/>
                  </a:lnTo>
                  <a:lnTo>
                    <a:pt x="130" y="69"/>
                  </a:lnTo>
                  <a:lnTo>
                    <a:pt x="133" y="65"/>
                  </a:lnTo>
                  <a:lnTo>
                    <a:pt x="137" y="60"/>
                  </a:lnTo>
                  <a:lnTo>
                    <a:pt x="142" y="58"/>
                  </a:lnTo>
                  <a:lnTo>
                    <a:pt x="146" y="56"/>
                  </a:lnTo>
                  <a:lnTo>
                    <a:pt x="148" y="54"/>
                  </a:lnTo>
                  <a:lnTo>
                    <a:pt x="151" y="51"/>
                  </a:lnTo>
                  <a:lnTo>
                    <a:pt x="151" y="47"/>
                  </a:lnTo>
                  <a:lnTo>
                    <a:pt x="148" y="42"/>
                  </a:lnTo>
                  <a:lnTo>
                    <a:pt x="144" y="34"/>
                  </a:lnTo>
                  <a:lnTo>
                    <a:pt x="139" y="25"/>
                  </a:lnTo>
                  <a:lnTo>
                    <a:pt x="133" y="18"/>
                  </a:lnTo>
                  <a:lnTo>
                    <a:pt x="126" y="13"/>
                  </a:lnTo>
                  <a:lnTo>
                    <a:pt x="119" y="11"/>
                  </a:lnTo>
                  <a:lnTo>
                    <a:pt x="112" y="9"/>
                  </a:lnTo>
                  <a:lnTo>
                    <a:pt x="108" y="7"/>
                  </a:lnTo>
                  <a:lnTo>
                    <a:pt x="108" y="4"/>
                  </a:lnTo>
                  <a:lnTo>
                    <a:pt x="106" y="2"/>
                  </a:lnTo>
                  <a:lnTo>
                    <a:pt x="104" y="2"/>
                  </a:lnTo>
                  <a:lnTo>
                    <a:pt x="97" y="2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4" y="7"/>
                  </a:lnTo>
                  <a:lnTo>
                    <a:pt x="72" y="11"/>
                  </a:lnTo>
                  <a:lnTo>
                    <a:pt x="68" y="16"/>
                  </a:lnTo>
                  <a:lnTo>
                    <a:pt x="65" y="18"/>
                  </a:lnTo>
                  <a:lnTo>
                    <a:pt x="63" y="18"/>
                  </a:lnTo>
                  <a:lnTo>
                    <a:pt x="61" y="20"/>
                  </a:lnTo>
                  <a:lnTo>
                    <a:pt x="59" y="22"/>
                  </a:lnTo>
                  <a:lnTo>
                    <a:pt x="56" y="25"/>
                  </a:lnTo>
                  <a:lnTo>
                    <a:pt x="54" y="29"/>
                  </a:lnTo>
                  <a:lnTo>
                    <a:pt x="54" y="36"/>
                  </a:lnTo>
                  <a:lnTo>
                    <a:pt x="52" y="51"/>
                  </a:lnTo>
                  <a:lnTo>
                    <a:pt x="47" y="65"/>
                  </a:lnTo>
                  <a:lnTo>
                    <a:pt x="38" y="78"/>
                  </a:lnTo>
                  <a:lnTo>
                    <a:pt x="23" y="87"/>
                  </a:lnTo>
                  <a:lnTo>
                    <a:pt x="14" y="92"/>
                  </a:lnTo>
                  <a:lnTo>
                    <a:pt x="7" y="94"/>
                  </a:lnTo>
                  <a:lnTo>
                    <a:pt x="3" y="96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7" y="125"/>
                  </a:lnTo>
                  <a:lnTo>
                    <a:pt x="9" y="125"/>
                  </a:lnTo>
                  <a:lnTo>
                    <a:pt x="14" y="125"/>
                  </a:lnTo>
                  <a:lnTo>
                    <a:pt x="21" y="125"/>
                  </a:lnTo>
                  <a:lnTo>
                    <a:pt x="27" y="128"/>
                  </a:lnTo>
                  <a:lnTo>
                    <a:pt x="41" y="134"/>
                  </a:lnTo>
                  <a:lnTo>
                    <a:pt x="61" y="143"/>
                  </a:lnTo>
                  <a:lnTo>
                    <a:pt x="86" y="159"/>
                  </a:lnTo>
                  <a:lnTo>
                    <a:pt x="99" y="172"/>
                  </a:lnTo>
                  <a:lnTo>
                    <a:pt x="108" y="181"/>
                  </a:lnTo>
                  <a:lnTo>
                    <a:pt x="115" y="188"/>
                  </a:lnTo>
                  <a:lnTo>
                    <a:pt x="124" y="190"/>
                  </a:lnTo>
                  <a:lnTo>
                    <a:pt x="135" y="190"/>
                  </a:lnTo>
                  <a:lnTo>
                    <a:pt x="151" y="190"/>
                  </a:lnTo>
                  <a:lnTo>
                    <a:pt x="162" y="188"/>
                  </a:lnTo>
                  <a:lnTo>
                    <a:pt x="169" y="18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89" name="Freeform 401"/>
            <p:cNvSpPr>
              <a:spLocks/>
            </p:cNvSpPr>
            <p:nvPr/>
          </p:nvSpPr>
          <p:spPr bwMode="auto">
            <a:xfrm>
              <a:off x="3673475" y="2598737"/>
              <a:ext cx="515938" cy="484188"/>
            </a:xfrm>
            <a:custGeom>
              <a:avLst/>
              <a:gdLst>
                <a:gd name="T0" fmla="*/ 123 w 325"/>
                <a:gd name="T1" fmla="*/ 202 h 305"/>
                <a:gd name="T2" fmla="*/ 85 w 325"/>
                <a:gd name="T3" fmla="*/ 202 h 305"/>
                <a:gd name="T4" fmla="*/ 38 w 325"/>
                <a:gd name="T5" fmla="*/ 204 h 305"/>
                <a:gd name="T6" fmla="*/ 13 w 325"/>
                <a:gd name="T7" fmla="*/ 206 h 305"/>
                <a:gd name="T8" fmla="*/ 6 w 325"/>
                <a:gd name="T9" fmla="*/ 217 h 305"/>
                <a:gd name="T10" fmla="*/ 2 w 325"/>
                <a:gd name="T11" fmla="*/ 228 h 305"/>
                <a:gd name="T12" fmla="*/ 2 w 325"/>
                <a:gd name="T13" fmla="*/ 242 h 305"/>
                <a:gd name="T14" fmla="*/ 9 w 325"/>
                <a:gd name="T15" fmla="*/ 253 h 305"/>
                <a:gd name="T16" fmla="*/ 9 w 325"/>
                <a:gd name="T17" fmla="*/ 262 h 305"/>
                <a:gd name="T18" fmla="*/ 9 w 325"/>
                <a:gd name="T19" fmla="*/ 269 h 305"/>
                <a:gd name="T20" fmla="*/ 15 w 325"/>
                <a:gd name="T21" fmla="*/ 273 h 305"/>
                <a:gd name="T22" fmla="*/ 29 w 325"/>
                <a:gd name="T23" fmla="*/ 278 h 305"/>
                <a:gd name="T24" fmla="*/ 42 w 325"/>
                <a:gd name="T25" fmla="*/ 280 h 305"/>
                <a:gd name="T26" fmla="*/ 49 w 325"/>
                <a:gd name="T27" fmla="*/ 278 h 305"/>
                <a:gd name="T28" fmla="*/ 56 w 325"/>
                <a:gd name="T29" fmla="*/ 273 h 305"/>
                <a:gd name="T30" fmla="*/ 60 w 325"/>
                <a:gd name="T31" fmla="*/ 276 h 305"/>
                <a:gd name="T32" fmla="*/ 67 w 325"/>
                <a:gd name="T33" fmla="*/ 282 h 305"/>
                <a:gd name="T34" fmla="*/ 78 w 325"/>
                <a:gd name="T35" fmla="*/ 289 h 305"/>
                <a:gd name="T36" fmla="*/ 101 w 325"/>
                <a:gd name="T37" fmla="*/ 296 h 305"/>
                <a:gd name="T38" fmla="*/ 125 w 325"/>
                <a:gd name="T39" fmla="*/ 302 h 305"/>
                <a:gd name="T40" fmla="*/ 130 w 325"/>
                <a:gd name="T41" fmla="*/ 302 h 305"/>
                <a:gd name="T42" fmla="*/ 134 w 325"/>
                <a:gd name="T43" fmla="*/ 298 h 305"/>
                <a:gd name="T44" fmla="*/ 139 w 325"/>
                <a:gd name="T45" fmla="*/ 287 h 305"/>
                <a:gd name="T46" fmla="*/ 141 w 325"/>
                <a:gd name="T47" fmla="*/ 278 h 305"/>
                <a:gd name="T48" fmla="*/ 145 w 325"/>
                <a:gd name="T49" fmla="*/ 271 h 305"/>
                <a:gd name="T50" fmla="*/ 154 w 325"/>
                <a:gd name="T51" fmla="*/ 260 h 305"/>
                <a:gd name="T52" fmla="*/ 161 w 325"/>
                <a:gd name="T53" fmla="*/ 255 h 305"/>
                <a:gd name="T54" fmla="*/ 163 w 325"/>
                <a:gd name="T55" fmla="*/ 251 h 305"/>
                <a:gd name="T56" fmla="*/ 168 w 325"/>
                <a:gd name="T57" fmla="*/ 251 h 305"/>
                <a:gd name="T58" fmla="*/ 179 w 325"/>
                <a:gd name="T59" fmla="*/ 244 h 305"/>
                <a:gd name="T60" fmla="*/ 192 w 325"/>
                <a:gd name="T61" fmla="*/ 233 h 305"/>
                <a:gd name="T62" fmla="*/ 204 w 325"/>
                <a:gd name="T63" fmla="*/ 226 h 305"/>
                <a:gd name="T64" fmla="*/ 219 w 325"/>
                <a:gd name="T65" fmla="*/ 217 h 305"/>
                <a:gd name="T66" fmla="*/ 231 w 325"/>
                <a:gd name="T67" fmla="*/ 215 h 305"/>
                <a:gd name="T68" fmla="*/ 237 w 325"/>
                <a:gd name="T69" fmla="*/ 213 h 305"/>
                <a:gd name="T70" fmla="*/ 240 w 325"/>
                <a:gd name="T71" fmla="*/ 211 h 305"/>
                <a:gd name="T72" fmla="*/ 258 w 325"/>
                <a:gd name="T73" fmla="*/ 195 h 305"/>
                <a:gd name="T74" fmla="*/ 293 w 325"/>
                <a:gd name="T75" fmla="*/ 168 h 305"/>
                <a:gd name="T76" fmla="*/ 320 w 325"/>
                <a:gd name="T77" fmla="*/ 146 h 305"/>
                <a:gd name="T78" fmla="*/ 132 w 325"/>
                <a:gd name="T79" fmla="*/ 0 h 305"/>
                <a:gd name="T80" fmla="*/ 130 w 325"/>
                <a:gd name="T81" fmla="*/ 202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5" h="305">
                  <a:moveTo>
                    <a:pt x="130" y="202"/>
                  </a:moveTo>
                  <a:lnTo>
                    <a:pt x="123" y="202"/>
                  </a:lnTo>
                  <a:lnTo>
                    <a:pt x="107" y="202"/>
                  </a:lnTo>
                  <a:lnTo>
                    <a:pt x="85" y="202"/>
                  </a:lnTo>
                  <a:lnTo>
                    <a:pt x="60" y="202"/>
                  </a:lnTo>
                  <a:lnTo>
                    <a:pt x="38" y="204"/>
                  </a:lnTo>
                  <a:lnTo>
                    <a:pt x="20" y="204"/>
                  </a:lnTo>
                  <a:lnTo>
                    <a:pt x="13" y="206"/>
                  </a:lnTo>
                  <a:lnTo>
                    <a:pt x="9" y="213"/>
                  </a:lnTo>
                  <a:lnTo>
                    <a:pt x="6" y="217"/>
                  </a:lnTo>
                  <a:lnTo>
                    <a:pt x="4" y="224"/>
                  </a:lnTo>
                  <a:lnTo>
                    <a:pt x="2" y="228"/>
                  </a:lnTo>
                  <a:lnTo>
                    <a:pt x="0" y="235"/>
                  </a:lnTo>
                  <a:lnTo>
                    <a:pt x="2" y="242"/>
                  </a:lnTo>
                  <a:lnTo>
                    <a:pt x="4" y="246"/>
                  </a:lnTo>
                  <a:lnTo>
                    <a:pt x="9" y="253"/>
                  </a:lnTo>
                  <a:lnTo>
                    <a:pt x="9" y="260"/>
                  </a:lnTo>
                  <a:lnTo>
                    <a:pt x="9" y="262"/>
                  </a:lnTo>
                  <a:lnTo>
                    <a:pt x="9" y="267"/>
                  </a:lnTo>
                  <a:lnTo>
                    <a:pt x="9" y="269"/>
                  </a:lnTo>
                  <a:lnTo>
                    <a:pt x="11" y="271"/>
                  </a:lnTo>
                  <a:lnTo>
                    <a:pt x="15" y="273"/>
                  </a:lnTo>
                  <a:lnTo>
                    <a:pt x="20" y="276"/>
                  </a:lnTo>
                  <a:lnTo>
                    <a:pt x="29" y="278"/>
                  </a:lnTo>
                  <a:lnTo>
                    <a:pt x="38" y="280"/>
                  </a:lnTo>
                  <a:lnTo>
                    <a:pt x="42" y="280"/>
                  </a:lnTo>
                  <a:lnTo>
                    <a:pt x="47" y="280"/>
                  </a:lnTo>
                  <a:lnTo>
                    <a:pt x="49" y="278"/>
                  </a:lnTo>
                  <a:lnTo>
                    <a:pt x="53" y="276"/>
                  </a:lnTo>
                  <a:lnTo>
                    <a:pt x="56" y="273"/>
                  </a:lnTo>
                  <a:lnTo>
                    <a:pt x="58" y="273"/>
                  </a:lnTo>
                  <a:lnTo>
                    <a:pt x="60" y="276"/>
                  </a:lnTo>
                  <a:lnTo>
                    <a:pt x="62" y="278"/>
                  </a:lnTo>
                  <a:lnTo>
                    <a:pt x="67" y="282"/>
                  </a:lnTo>
                  <a:lnTo>
                    <a:pt x="71" y="285"/>
                  </a:lnTo>
                  <a:lnTo>
                    <a:pt x="78" y="289"/>
                  </a:lnTo>
                  <a:lnTo>
                    <a:pt x="87" y="291"/>
                  </a:lnTo>
                  <a:lnTo>
                    <a:pt x="101" y="296"/>
                  </a:lnTo>
                  <a:lnTo>
                    <a:pt x="114" y="300"/>
                  </a:lnTo>
                  <a:lnTo>
                    <a:pt x="125" y="302"/>
                  </a:lnTo>
                  <a:lnTo>
                    <a:pt x="130" y="305"/>
                  </a:lnTo>
                  <a:lnTo>
                    <a:pt x="130" y="302"/>
                  </a:lnTo>
                  <a:lnTo>
                    <a:pt x="132" y="302"/>
                  </a:lnTo>
                  <a:lnTo>
                    <a:pt x="134" y="298"/>
                  </a:lnTo>
                  <a:lnTo>
                    <a:pt x="136" y="291"/>
                  </a:lnTo>
                  <a:lnTo>
                    <a:pt x="139" y="287"/>
                  </a:lnTo>
                  <a:lnTo>
                    <a:pt x="139" y="282"/>
                  </a:lnTo>
                  <a:lnTo>
                    <a:pt x="141" y="278"/>
                  </a:lnTo>
                  <a:lnTo>
                    <a:pt x="141" y="276"/>
                  </a:lnTo>
                  <a:lnTo>
                    <a:pt x="145" y="271"/>
                  </a:lnTo>
                  <a:lnTo>
                    <a:pt x="150" y="264"/>
                  </a:lnTo>
                  <a:lnTo>
                    <a:pt x="154" y="260"/>
                  </a:lnTo>
                  <a:lnTo>
                    <a:pt x="159" y="258"/>
                  </a:lnTo>
                  <a:lnTo>
                    <a:pt x="161" y="255"/>
                  </a:lnTo>
                  <a:lnTo>
                    <a:pt x="161" y="253"/>
                  </a:lnTo>
                  <a:lnTo>
                    <a:pt x="163" y="251"/>
                  </a:lnTo>
                  <a:lnTo>
                    <a:pt x="166" y="251"/>
                  </a:lnTo>
                  <a:lnTo>
                    <a:pt x="168" y="251"/>
                  </a:lnTo>
                  <a:lnTo>
                    <a:pt x="175" y="249"/>
                  </a:lnTo>
                  <a:lnTo>
                    <a:pt x="179" y="244"/>
                  </a:lnTo>
                  <a:lnTo>
                    <a:pt x="186" y="240"/>
                  </a:lnTo>
                  <a:lnTo>
                    <a:pt x="192" y="233"/>
                  </a:lnTo>
                  <a:lnTo>
                    <a:pt x="199" y="228"/>
                  </a:lnTo>
                  <a:lnTo>
                    <a:pt x="204" y="226"/>
                  </a:lnTo>
                  <a:lnTo>
                    <a:pt x="210" y="222"/>
                  </a:lnTo>
                  <a:lnTo>
                    <a:pt x="219" y="217"/>
                  </a:lnTo>
                  <a:lnTo>
                    <a:pt x="226" y="215"/>
                  </a:lnTo>
                  <a:lnTo>
                    <a:pt x="231" y="215"/>
                  </a:lnTo>
                  <a:lnTo>
                    <a:pt x="235" y="213"/>
                  </a:lnTo>
                  <a:lnTo>
                    <a:pt x="237" y="213"/>
                  </a:lnTo>
                  <a:lnTo>
                    <a:pt x="240" y="213"/>
                  </a:lnTo>
                  <a:lnTo>
                    <a:pt x="240" y="211"/>
                  </a:lnTo>
                  <a:lnTo>
                    <a:pt x="246" y="206"/>
                  </a:lnTo>
                  <a:lnTo>
                    <a:pt x="258" y="195"/>
                  </a:lnTo>
                  <a:lnTo>
                    <a:pt x="275" y="181"/>
                  </a:lnTo>
                  <a:lnTo>
                    <a:pt x="293" y="168"/>
                  </a:lnTo>
                  <a:lnTo>
                    <a:pt x="309" y="154"/>
                  </a:lnTo>
                  <a:lnTo>
                    <a:pt x="320" y="146"/>
                  </a:lnTo>
                  <a:lnTo>
                    <a:pt x="325" y="141"/>
                  </a:lnTo>
                  <a:lnTo>
                    <a:pt x="132" y="0"/>
                  </a:lnTo>
                  <a:lnTo>
                    <a:pt x="112" y="4"/>
                  </a:lnTo>
                  <a:lnTo>
                    <a:pt x="130" y="20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90" name="Freeform 402"/>
            <p:cNvSpPr>
              <a:spLocks/>
            </p:cNvSpPr>
            <p:nvPr/>
          </p:nvSpPr>
          <p:spPr bwMode="auto">
            <a:xfrm>
              <a:off x="3673475" y="2598737"/>
              <a:ext cx="515938" cy="484188"/>
            </a:xfrm>
            <a:custGeom>
              <a:avLst/>
              <a:gdLst>
                <a:gd name="T0" fmla="*/ 123 w 325"/>
                <a:gd name="T1" fmla="*/ 202 h 305"/>
                <a:gd name="T2" fmla="*/ 85 w 325"/>
                <a:gd name="T3" fmla="*/ 202 h 305"/>
                <a:gd name="T4" fmla="*/ 38 w 325"/>
                <a:gd name="T5" fmla="*/ 204 h 305"/>
                <a:gd name="T6" fmla="*/ 13 w 325"/>
                <a:gd name="T7" fmla="*/ 206 h 305"/>
                <a:gd name="T8" fmla="*/ 6 w 325"/>
                <a:gd name="T9" fmla="*/ 217 h 305"/>
                <a:gd name="T10" fmla="*/ 2 w 325"/>
                <a:gd name="T11" fmla="*/ 228 h 305"/>
                <a:gd name="T12" fmla="*/ 2 w 325"/>
                <a:gd name="T13" fmla="*/ 242 h 305"/>
                <a:gd name="T14" fmla="*/ 9 w 325"/>
                <a:gd name="T15" fmla="*/ 253 h 305"/>
                <a:gd name="T16" fmla="*/ 9 w 325"/>
                <a:gd name="T17" fmla="*/ 262 h 305"/>
                <a:gd name="T18" fmla="*/ 9 w 325"/>
                <a:gd name="T19" fmla="*/ 269 h 305"/>
                <a:gd name="T20" fmla="*/ 15 w 325"/>
                <a:gd name="T21" fmla="*/ 273 h 305"/>
                <a:gd name="T22" fmla="*/ 29 w 325"/>
                <a:gd name="T23" fmla="*/ 278 h 305"/>
                <a:gd name="T24" fmla="*/ 42 w 325"/>
                <a:gd name="T25" fmla="*/ 280 h 305"/>
                <a:gd name="T26" fmla="*/ 49 w 325"/>
                <a:gd name="T27" fmla="*/ 278 h 305"/>
                <a:gd name="T28" fmla="*/ 56 w 325"/>
                <a:gd name="T29" fmla="*/ 273 h 305"/>
                <a:gd name="T30" fmla="*/ 60 w 325"/>
                <a:gd name="T31" fmla="*/ 276 h 305"/>
                <a:gd name="T32" fmla="*/ 67 w 325"/>
                <a:gd name="T33" fmla="*/ 282 h 305"/>
                <a:gd name="T34" fmla="*/ 78 w 325"/>
                <a:gd name="T35" fmla="*/ 289 h 305"/>
                <a:gd name="T36" fmla="*/ 101 w 325"/>
                <a:gd name="T37" fmla="*/ 296 h 305"/>
                <a:gd name="T38" fmla="*/ 125 w 325"/>
                <a:gd name="T39" fmla="*/ 302 h 305"/>
                <a:gd name="T40" fmla="*/ 130 w 325"/>
                <a:gd name="T41" fmla="*/ 302 h 305"/>
                <a:gd name="T42" fmla="*/ 134 w 325"/>
                <a:gd name="T43" fmla="*/ 298 h 305"/>
                <a:gd name="T44" fmla="*/ 139 w 325"/>
                <a:gd name="T45" fmla="*/ 287 h 305"/>
                <a:gd name="T46" fmla="*/ 141 w 325"/>
                <a:gd name="T47" fmla="*/ 278 h 305"/>
                <a:gd name="T48" fmla="*/ 145 w 325"/>
                <a:gd name="T49" fmla="*/ 271 h 305"/>
                <a:gd name="T50" fmla="*/ 154 w 325"/>
                <a:gd name="T51" fmla="*/ 260 h 305"/>
                <a:gd name="T52" fmla="*/ 161 w 325"/>
                <a:gd name="T53" fmla="*/ 255 h 305"/>
                <a:gd name="T54" fmla="*/ 163 w 325"/>
                <a:gd name="T55" fmla="*/ 251 h 305"/>
                <a:gd name="T56" fmla="*/ 168 w 325"/>
                <a:gd name="T57" fmla="*/ 251 h 305"/>
                <a:gd name="T58" fmla="*/ 179 w 325"/>
                <a:gd name="T59" fmla="*/ 244 h 305"/>
                <a:gd name="T60" fmla="*/ 192 w 325"/>
                <a:gd name="T61" fmla="*/ 233 h 305"/>
                <a:gd name="T62" fmla="*/ 204 w 325"/>
                <a:gd name="T63" fmla="*/ 226 h 305"/>
                <a:gd name="T64" fmla="*/ 219 w 325"/>
                <a:gd name="T65" fmla="*/ 217 h 305"/>
                <a:gd name="T66" fmla="*/ 231 w 325"/>
                <a:gd name="T67" fmla="*/ 215 h 305"/>
                <a:gd name="T68" fmla="*/ 237 w 325"/>
                <a:gd name="T69" fmla="*/ 213 h 305"/>
                <a:gd name="T70" fmla="*/ 240 w 325"/>
                <a:gd name="T71" fmla="*/ 211 h 305"/>
                <a:gd name="T72" fmla="*/ 258 w 325"/>
                <a:gd name="T73" fmla="*/ 195 h 305"/>
                <a:gd name="T74" fmla="*/ 293 w 325"/>
                <a:gd name="T75" fmla="*/ 168 h 305"/>
                <a:gd name="T76" fmla="*/ 320 w 325"/>
                <a:gd name="T77" fmla="*/ 146 h 305"/>
                <a:gd name="T78" fmla="*/ 132 w 325"/>
                <a:gd name="T79" fmla="*/ 0 h 305"/>
                <a:gd name="T80" fmla="*/ 130 w 325"/>
                <a:gd name="T81" fmla="*/ 202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5" h="305">
                  <a:moveTo>
                    <a:pt x="130" y="202"/>
                  </a:moveTo>
                  <a:lnTo>
                    <a:pt x="123" y="202"/>
                  </a:lnTo>
                  <a:lnTo>
                    <a:pt x="107" y="202"/>
                  </a:lnTo>
                  <a:lnTo>
                    <a:pt x="85" y="202"/>
                  </a:lnTo>
                  <a:lnTo>
                    <a:pt x="60" y="202"/>
                  </a:lnTo>
                  <a:lnTo>
                    <a:pt x="38" y="204"/>
                  </a:lnTo>
                  <a:lnTo>
                    <a:pt x="20" y="204"/>
                  </a:lnTo>
                  <a:lnTo>
                    <a:pt x="13" y="206"/>
                  </a:lnTo>
                  <a:lnTo>
                    <a:pt x="9" y="213"/>
                  </a:lnTo>
                  <a:lnTo>
                    <a:pt x="6" y="217"/>
                  </a:lnTo>
                  <a:lnTo>
                    <a:pt x="4" y="224"/>
                  </a:lnTo>
                  <a:lnTo>
                    <a:pt x="2" y="228"/>
                  </a:lnTo>
                  <a:lnTo>
                    <a:pt x="0" y="235"/>
                  </a:lnTo>
                  <a:lnTo>
                    <a:pt x="2" y="242"/>
                  </a:lnTo>
                  <a:lnTo>
                    <a:pt x="4" y="246"/>
                  </a:lnTo>
                  <a:lnTo>
                    <a:pt x="9" y="253"/>
                  </a:lnTo>
                  <a:lnTo>
                    <a:pt x="9" y="260"/>
                  </a:lnTo>
                  <a:lnTo>
                    <a:pt x="9" y="262"/>
                  </a:lnTo>
                  <a:lnTo>
                    <a:pt x="9" y="267"/>
                  </a:lnTo>
                  <a:lnTo>
                    <a:pt x="9" y="269"/>
                  </a:lnTo>
                  <a:lnTo>
                    <a:pt x="11" y="271"/>
                  </a:lnTo>
                  <a:lnTo>
                    <a:pt x="15" y="273"/>
                  </a:lnTo>
                  <a:lnTo>
                    <a:pt x="20" y="276"/>
                  </a:lnTo>
                  <a:lnTo>
                    <a:pt x="29" y="278"/>
                  </a:lnTo>
                  <a:lnTo>
                    <a:pt x="38" y="280"/>
                  </a:lnTo>
                  <a:lnTo>
                    <a:pt x="42" y="280"/>
                  </a:lnTo>
                  <a:lnTo>
                    <a:pt x="47" y="280"/>
                  </a:lnTo>
                  <a:lnTo>
                    <a:pt x="49" y="278"/>
                  </a:lnTo>
                  <a:lnTo>
                    <a:pt x="53" y="276"/>
                  </a:lnTo>
                  <a:lnTo>
                    <a:pt x="56" y="273"/>
                  </a:lnTo>
                  <a:lnTo>
                    <a:pt x="58" y="273"/>
                  </a:lnTo>
                  <a:lnTo>
                    <a:pt x="60" y="276"/>
                  </a:lnTo>
                  <a:lnTo>
                    <a:pt x="62" y="278"/>
                  </a:lnTo>
                  <a:lnTo>
                    <a:pt x="67" y="282"/>
                  </a:lnTo>
                  <a:lnTo>
                    <a:pt x="71" y="285"/>
                  </a:lnTo>
                  <a:lnTo>
                    <a:pt x="78" y="289"/>
                  </a:lnTo>
                  <a:lnTo>
                    <a:pt x="87" y="291"/>
                  </a:lnTo>
                  <a:lnTo>
                    <a:pt x="101" y="296"/>
                  </a:lnTo>
                  <a:lnTo>
                    <a:pt x="114" y="300"/>
                  </a:lnTo>
                  <a:lnTo>
                    <a:pt x="125" y="302"/>
                  </a:lnTo>
                  <a:lnTo>
                    <a:pt x="130" y="305"/>
                  </a:lnTo>
                  <a:lnTo>
                    <a:pt x="130" y="302"/>
                  </a:lnTo>
                  <a:lnTo>
                    <a:pt x="132" y="302"/>
                  </a:lnTo>
                  <a:lnTo>
                    <a:pt x="134" y="298"/>
                  </a:lnTo>
                  <a:lnTo>
                    <a:pt x="136" y="291"/>
                  </a:lnTo>
                  <a:lnTo>
                    <a:pt x="139" y="287"/>
                  </a:lnTo>
                  <a:lnTo>
                    <a:pt x="139" y="282"/>
                  </a:lnTo>
                  <a:lnTo>
                    <a:pt x="141" y="278"/>
                  </a:lnTo>
                  <a:lnTo>
                    <a:pt x="141" y="276"/>
                  </a:lnTo>
                  <a:lnTo>
                    <a:pt x="145" y="271"/>
                  </a:lnTo>
                  <a:lnTo>
                    <a:pt x="150" y="264"/>
                  </a:lnTo>
                  <a:lnTo>
                    <a:pt x="154" y="260"/>
                  </a:lnTo>
                  <a:lnTo>
                    <a:pt x="159" y="258"/>
                  </a:lnTo>
                  <a:lnTo>
                    <a:pt x="161" y="255"/>
                  </a:lnTo>
                  <a:lnTo>
                    <a:pt x="161" y="253"/>
                  </a:lnTo>
                  <a:lnTo>
                    <a:pt x="163" y="251"/>
                  </a:lnTo>
                  <a:lnTo>
                    <a:pt x="166" y="251"/>
                  </a:lnTo>
                  <a:lnTo>
                    <a:pt x="168" y="251"/>
                  </a:lnTo>
                  <a:lnTo>
                    <a:pt x="175" y="249"/>
                  </a:lnTo>
                  <a:lnTo>
                    <a:pt x="179" y="244"/>
                  </a:lnTo>
                  <a:lnTo>
                    <a:pt x="186" y="240"/>
                  </a:lnTo>
                  <a:lnTo>
                    <a:pt x="192" y="233"/>
                  </a:lnTo>
                  <a:lnTo>
                    <a:pt x="199" y="228"/>
                  </a:lnTo>
                  <a:lnTo>
                    <a:pt x="204" y="226"/>
                  </a:lnTo>
                  <a:lnTo>
                    <a:pt x="210" y="222"/>
                  </a:lnTo>
                  <a:lnTo>
                    <a:pt x="219" y="217"/>
                  </a:lnTo>
                  <a:lnTo>
                    <a:pt x="226" y="215"/>
                  </a:lnTo>
                  <a:lnTo>
                    <a:pt x="231" y="215"/>
                  </a:lnTo>
                  <a:lnTo>
                    <a:pt x="235" y="213"/>
                  </a:lnTo>
                  <a:lnTo>
                    <a:pt x="237" y="213"/>
                  </a:lnTo>
                  <a:lnTo>
                    <a:pt x="240" y="213"/>
                  </a:lnTo>
                  <a:lnTo>
                    <a:pt x="240" y="211"/>
                  </a:lnTo>
                  <a:lnTo>
                    <a:pt x="246" y="206"/>
                  </a:lnTo>
                  <a:lnTo>
                    <a:pt x="258" y="195"/>
                  </a:lnTo>
                  <a:lnTo>
                    <a:pt x="275" y="181"/>
                  </a:lnTo>
                  <a:lnTo>
                    <a:pt x="293" y="168"/>
                  </a:lnTo>
                  <a:lnTo>
                    <a:pt x="309" y="154"/>
                  </a:lnTo>
                  <a:lnTo>
                    <a:pt x="320" y="146"/>
                  </a:lnTo>
                  <a:lnTo>
                    <a:pt x="325" y="141"/>
                  </a:lnTo>
                  <a:lnTo>
                    <a:pt x="132" y="0"/>
                  </a:lnTo>
                  <a:lnTo>
                    <a:pt x="112" y="4"/>
                  </a:lnTo>
                  <a:lnTo>
                    <a:pt x="130" y="20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91" name="Freeform 403"/>
            <p:cNvSpPr>
              <a:spLocks/>
            </p:cNvSpPr>
            <p:nvPr/>
          </p:nvSpPr>
          <p:spPr bwMode="auto">
            <a:xfrm>
              <a:off x="4765675" y="2790825"/>
              <a:ext cx="466725" cy="541338"/>
            </a:xfrm>
            <a:custGeom>
              <a:avLst/>
              <a:gdLst>
                <a:gd name="T0" fmla="*/ 43 w 294"/>
                <a:gd name="T1" fmla="*/ 83 h 341"/>
                <a:gd name="T2" fmla="*/ 38 w 294"/>
                <a:gd name="T3" fmla="*/ 83 h 341"/>
                <a:gd name="T4" fmla="*/ 27 w 294"/>
                <a:gd name="T5" fmla="*/ 85 h 341"/>
                <a:gd name="T6" fmla="*/ 16 w 294"/>
                <a:gd name="T7" fmla="*/ 90 h 341"/>
                <a:gd name="T8" fmla="*/ 9 w 294"/>
                <a:gd name="T9" fmla="*/ 105 h 341"/>
                <a:gd name="T10" fmla="*/ 2 w 294"/>
                <a:gd name="T11" fmla="*/ 119 h 341"/>
                <a:gd name="T12" fmla="*/ 0 w 294"/>
                <a:gd name="T13" fmla="*/ 132 h 341"/>
                <a:gd name="T14" fmla="*/ 11 w 294"/>
                <a:gd name="T15" fmla="*/ 164 h 341"/>
                <a:gd name="T16" fmla="*/ 25 w 294"/>
                <a:gd name="T17" fmla="*/ 195 h 341"/>
                <a:gd name="T18" fmla="*/ 34 w 294"/>
                <a:gd name="T19" fmla="*/ 215 h 341"/>
                <a:gd name="T20" fmla="*/ 58 w 294"/>
                <a:gd name="T21" fmla="*/ 244 h 341"/>
                <a:gd name="T22" fmla="*/ 92 w 294"/>
                <a:gd name="T23" fmla="*/ 267 h 341"/>
                <a:gd name="T24" fmla="*/ 108 w 294"/>
                <a:gd name="T25" fmla="*/ 282 h 341"/>
                <a:gd name="T26" fmla="*/ 117 w 294"/>
                <a:gd name="T27" fmla="*/ 296 h 341"/>
                <a:gd name="T28" fmla="*/ 126 w 294"/>
                <a:gd name="T29" fmla="*/ 302 h 341"/>
                <a:gd name="T30" fmla="*/ 139 w 294"/>
                <a:gd name="T31" fmla="*/ 305 h 341"/>
                <a:gd name="T32" fmla="*/ 150 w 294"/>
                <a:gd name="T33" fmla="*/ 307 h 341"/>
                <a:gd name="T34" fmla="*/ 159 w 294"/>
                <a:gd name="T35" fmla="*/ 316 h 341"/>
                <a:gd name="T36" fmla="*/ 166 w 294"/>
                <a:gd name="T37" fmla="*/ 327 h 341"/>
                <a:gd name="T38" fmla="*/ 177 w 294"/>
                <a:gd name="T39" fmla="*/ 338 h 341"/>
                <a:gd name="T40" fmla="*/ 188 w 294"/>
                <a:gd name="T41" fmla="*/ 341 h 341"/>
                <a:gd name="T42" fmla="*/ 204 w 294"/>
                <a:gd name="T43" fmla="*/ 336 h 341"/>
                <a:gd name="T44" fmla="*/ 231 w 294"/>
                <a:gd name="T45" fmla="*/ 323 h 341"/>
                <a:gd name="T46" fmla="*/ 256 w 294"/>
                <a:gd name="T47" fmla="*/ 264 h 341"/>
                <a:gd name="T48" fmla="*/ 251 w 294"/>
                <a:gd name="T49" fmla="*/ 262 h 341"/>
                <a:gd name="T50" fmla="*/ 242 w 294"/>
                <a:gd name="T51" fmla="*/ 253 h 341"/>
                <a:gd name="T52" fmla="*/ 233 w 294"/>
                <a:gd name="T53" fmla="*/ 244 h 341"/>
                <a:gd name="T54" fmla="*/ 229 w 294"/>
                <a:gd name="T55" fmla="*/ 235 h 341"/>
                <a:gd name="T56" fmla="*/ 233 w 294"/>
                <a:gd name="T57" fmla="*/ 229 h 341"/>
                <a:gd name="T58" fmla="*/ 240 w 294"/>
                <a:gd name="T59" fmla="*/ 224 h 341"/>
                <a:gd name="T60" fmla="*/ 242 w 294"/>
                <a:gd name="T61" fmla="*/ 224 h 341"/>
                <a:gd name="T62" fmla="*/ 247 w 294"/>
                <a:gd name="T63" fmla="*/ 204 h 341"/>
                <a:gd name="T64" fmla="*/ 253 w 294"/>
                <a:gd name="T65" fmla="*/ 181 h 341"/>
                <a:gd name="T66" fmla="*/ 256 w 294"/>
                <a:gd name="T67" fmla="*/ 179 h 341"/>
                <a:gd name="T68" fmla="*/ 260 w 294"/>
                <a:gd name="T69" fmla="*/ 179 h 341"/>
                <a:gd name="T70" fmla="*/ 267 w 294"/>
                <a:gd name="T71" fmla="*/ 172 h 341"/>
                <a:gd name="T72" fmla="*/ 280 w 294"/>
                <a:gd name="T73" fmla="*/ 148 h 341"/>
                <a:gd name="T74" fmla="*/ 292 w 294"/>
                <a:gd name="T75" fmla="*/ 119 h 341"/>
                <a:gd name="T76" fmla="*/ 289 w 294"/>
                <a:gd name="T77" fmla="*/ 107 h 341"/>
                <a:gd name="T78" fmla="*/ 249 w 294"/>
                <a:gd name="T79" fmla="*/ 90 h 341"/>
                <a:gd name="T80" fmla="*/ 186 w 294"/>
                <a:gd name="T81" fmla="*/ 63 h 341"/>
                <a:gd name="T82" fmla="*/ 117 w 294"/>
                <a:gd name="T83" fmla="*/ 33 h 341"/>
                <a:gd name="T84" fmla="*/ 63 w 294"/>
                <a:gd name="T85" fmla="*/ 9 h 341"/>
                <a:gd name="T86" fmla="*/ 40 w 294"/>
                <a:gd name="T87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4" h="341">
                  <a:moveTo>
                    <a:pt x="40" y="0"/>
                  </a:moveTo>
                  <a:lnTo>
                    <a:pt x="43" y="83"/>
                  </a:lnTo>
                  <a:lnTo>
                    <a:pt x="43" y="83"/>
                  </a:lnTo>
                  <a:lnTo>
                    <a:pt x="38" y="83"/>
                  </a:lnTo>
                  <a:lnTo>
                    <a:pt x="34" y="83"/>
                  </a:lnTo>
                  <a:lnTo>
                    <a:pt x="27" y="85"/>
                  </a:lnTo>
                  <a:lnTo>
                    <a:pt x="20" y="87"/>
                  </a:lnTo>
                  <a:lnTo>
                    <a:pt x="16" y="90"/>
                  </a:lnTo>
                  <a:lnTo>
                    <a:pt x="14" y="96"/>
                  </a:lnTo>
                  <a:lnTo>
                    <a:pt x="9" y="105"/>
                  </a:lnTo>
                  <a:lnTo>
                    <a:pt x="5" y="112"/>
                  </a:lnTo>
                  <a:lnTo>
                    <a:pt x="2" y="119"/>
                  </a:lnTo>
                  <a:lnTo>
                    <a:pt x="0" y="123"/>
                  </a:lnTo>
                  <a:lnTo>
                    <a:pt x="0" y="132"/>
                  </a:lnTo>
                  <a:lnTo>
                    <a:pt x="5" y="146"/>
                  </a:lnTo>
                  <a:lnTo>
                    <a:pt x="11" y="164"/>
                  </a:lnTo>
                  <a:lnTo>
                    <a:pt x="18" y="181"/>
                  </a:lnTo>
                  <a:lnTo>
                    <a:pt x="25" y="195"/>
                  </a:lnTo>
                  <a:lnTo>
                    <a:pt x="27" y="204"/>
                  </a:lnTo>
                  <a:lnTo>
                    <a:pt x="34" y="215"/>
                  </a:lnTo>
                  <a:lnTo>
                    <a:pt x="43" y="229"/>
                  </a:lnTo>
                  <a:lnTo>
                    <a:pt x="58" y="244"/>
                  </a:lnTo>
                  <a:lnTo>
                    <a:pt x="74" y="255"/>
                  </a:lnTo>
                  <a:lnTo>
                    <a:pt x="92" y="267"/>
                  </a:lnTo>
                  <a:lnTo>
                    <a:pt x="103" y="276"/>
                  </a:lnTo>
                  <a:lnTo>
                    <a:pt x="108" y="282"/>
                  </a:lnTo>
                  <a:lnTo>
                    <a:pt x="112" y="289"/>
                  </a:lnTo>
                  <a:lnTo>
                    <a:pt x="117" y="296"/>
                  </a:lnTo>
                  <a:lnTo>
                    <a:pt x="121" y="300"/>
                  </a:lnTo>
                  <a:lnTo>
                    <a:pt x="126" y="302"/>
                  </a:lnTo>
                  <a:lnTo>
                    <a:pt x="130" y="302"/>
                  </a:lnTo>
                  <a:lnTo>
                    <a:pt x="139" y="305"/>
                  </a:lnTo>
                  <a:lnTo>
                    <a:pt x="144" y="305"/>
                  </a:lnTo>
                  <a:lnTo>
                    <a:pt x="150" y="307"/>
                  </a:lnTo>
                  <a:lnTo>
                    <a:pt x="155" y="309"/>
                  </a:lnTo>
                  <a:lnTo>
                    <a:pt x="159" y="316"/>
                  </a:lnTo>
                  <a:lnTo>
                    <a:pt x="164" y="320"/>
                  </a:lnTo>
                  <a:lnTo>
                    <a:pt x="166" y="327"/>
                  </a:lnTo>
                  <a:lnTo>
                    <a:pt x="170" y="334"/>
                  </a:lnTo>
                  <a:lnTo>
                    <a:pt x="177" y="338"/>
                  </a:lnTo>
                  <a:lnTo>
                    <a:pt x="182" y="341"/>
                  </a:lnTo>
                  <a:lnTo>
                    <a:pt x="188" y="341"/>
                  </a:lnTo>
                  <a:lnTo>
                    <a:pt x="195" y="338"/>
                  </a:lnTo>
                  <a:lnTo>
                    <a:pt x="204" y="336"/>
                  </a:lnTo>
                  <a:lnTo>
                    <a:pt x="220" y="329"/>
                  </a:lnTo>
                  <a:lnTo>
                    <a:pt x="231" y="323"/>
                  </a:lnTo>
                  <a:lnTo>
                    <a:pt x="244" y="314"/>
                  </a:lnTo>
                  <a:lnTo>
                    <a:pt x="256" y="264"/>
                  </a:lnTo>
                  <a:lnTo>
                    <a:pt x="253" y="264"/>
                  </a:lnTo>
                  <a:lnTo>
                    <a:pt x="251" y="262"/>
                  </a:lnTo>
                  <a:lnTo>
                    <a:pt x="247" y="258"/>
                  </a:lnTo>
                  <a:lnTo>
                    <a:pt x="242" y="253"/>
                  </a:lnTo>
                  <a:lnTo>
                    <a:pt x="238" y="249"/>
                  </a:lnTo>
                  <a:lnTo>
                    <a:pt x="233" y="244"/>
                  </a:lnTo>
                  <a:lnTo>
                    <a:pt x="231" y="237"/>
                  </a:lnTo>
                  <a:lnTo>
                    <a:pt x="229" y="235"/>
                  </a:lnTo>
                  <a:lnTo>
                    <a:pt x="231" y="231"/>
                  </a:lnTo>
                  <a:lnTo>
                    <a:pt x="233" y="229"/>
                  </a:lnTo>
                  <a:lnTo>
                    <a:pt x="236" y="226"/>
                  </a:lnTo>
                  <a:lnTo>
                    <a:pt x="240" y="224"/>
                  </a:lnTo>
                  <a:lnTo>
                    <a:pt x="242" y="224"/>
                  </a:lnTo>
                  <a:lnTo>
                    <a:pt x="242" y="224"/>
                  </a:lnTo>
                  <a:lnTo>
                    <a:pt x="244" y="217"/>
                  </a:lnTo>
                  <a:lnTo>
                    <a:pt x="247" y="204"/>
                  </a:lnTo>
                  <a:lnTo>
                    <a:pt x="251" y="190"/>
                  </a:lnTo>
                  <a:lnTo>
                    <a:pt x="253" y="181"/>
                  </a:lnTo>
                  <a:lnTo>
                    <a:pt x="256" y="181"/>
                  </a:lnTo>
                  <a:lnTo>
                    <a:pt x="256" y="179"/>
                  </a:lnTo>
                  <a:lnTo>
                    <a:pt x="258" y="179"/>
                  </a:lnTo>
                  <a:lnTo>
                    <a:pt x="260" y="179"/>
                  </a:lnTo>
                  <a:lnTo>
                    <a:pt x="262" y="175"/>
                  </a:lnTo>
                  <a:lnTo>
                    <a:pt x="267" y="172"/>
                  </a:lnTo>
                  <a:lnTo>
                    <a:pt x="274" y="161"/>
                  </a:lnTo>
                  <a:lnTo>
                    <a:pt x="280" y="148"/>
                  </a:lnTo>
                  <a:lnTo>
                    <a:pt x="287" y="132"/>
                  </a:lnTo>
                  <a:lnTo>
                    <a:pt x="292" y="119"/>
                  </a:lnTo>
                  <a:lnTo>
                    <a:pt x="294" y="112"/>
                  </a:lnTo>
                  <a:lnTo>
                    <a:pt x="289" y="107"/>
                  </a:lnTo>
                  <a:lnTo>
                    <a:pt x="271" y="101"/>
                  </a:lnTo>
                  <a:lnTo>
                    <a:pt x="249" y="90"/>
                  </a:lnTo>
                  <a:lnTo>
                    <a:pt x="218" y="76"/>
                  </a:lnTo>
                  <a:lnTo>
                    <a:pt x="186" y="63"/>
                  </a:lnTo>
                  <a:lnTo>
                    <a:pt x="150" y="47"/>
                  </a:lnTo>
                  <a:lnTo>
                    <a:pt x="117" y="33"/>
                  </a:lnTo>
                  <a:lnTo>
                    <a:pt x="88" y="20"/>
                  </a:lnTo>
                  <a:lnTo>
                    <a:pt x="63" y="9"/>
                  </a:lnTo>
                  <a:lnTo>
                    <a:pt x="47" y="2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92" name="Freeform 404"/>
            <p:cNvSpPr>
              <a:spLocks/>
            </p:cNvSpPr>
            <p:nvPr/>
          </p:nvSpPr>
          <p:spPr bwMode="auto">
            <a:xfrm>
              <a:off x="4765675" y="2790825"/>
              <a:ext cx="466725" cy="541338"/>
            </a:xfrm>
            <a:custGeom>
              <a:avLst/>
              <a:gdLst>
                <a:gd name="T0" fmla="*/ 43 w 294"/>
                <a:gd name="T1" fmla="*/ 83 h 341"/>
                <a:gd name="T2" fmla="*/ 38 w 294"/>
                <a:gd name="T3" fmla="*/ 83 h 341"/>
                <a:gd name="T4" fmla="*/ 27 w 294"/>
                <a:gd name="T5" fmla="*/ 85 h 341"/>
                <a:gd name="T6" fmla="*/ 16 w 294"/>
                <a:gd name="T7" fmla="*/ 90 h 341"/>
                <a:gd name="T8" fmla="*/ 9 w 294"/>
                <a:gd name="T9" fmla="*/ 105 h 341"/>
                <a:gd name="T10" fmla="*/ 2 w 294"/>
                <a:gd name="T11" fmla="*/ 119 h 341"/>
                <a:gd name="T12" fmla="*/ 0 w 294"/>
                <a:gd name="T13" fmla="*/ 132 h 341"/>
                <a:gd name="T14" fmla="*/ 11 w 294"/>
                <a:gd name="T15" fmla="*/ 164 h 341"/>
                <a:gd name="T16" fmla="*/ 25 w 294"/>
                <a:gd name="T17" fmla="*/ 195 h 341"/>
                <a:gd name="T18" fmla="*/ 34 w 294"/>
                <a:gd name="T19" fmla="*/ 215 h 341"/>
                <a:gd name="T20" fmla="*/ 58 w 294"/>
                <a:gd name="T21" fmla="*/ 244 h 341"/>
                <a:gd name="T22" fmla="*/ 92 w 294"/>
                <a:gd name="T23" fmla="*/ 267 h 341"/>
                <a:gd name="T24" fmla="*/ 108 w 294"/>
                <a:gd name="T25" fmla="*/ 282 h 341"/>
                <a:gd name="T26" fmla="*/ 117 w 294"/>
                <a:gd name="T27" fmla="*/ 296 h 341"/>
                <a:gd name="T28" fmla="*/ 126 w 294"/>
                <a:gd name="T29" fmla="*/ 302 h 341"/>
                <a:gd name="T30" fmla="*/ 139 w 294"/>
                <a:gd name="T31" fmla="*/ 305 h 341"/>
                <a:gd name="T32" fmla="*/ 150 w 294"/>
                <a:gd name="T33" fmla="*/ 307 h 341"/>
                <a:gd name="T34" fmla="*/ 159 w 294"/>
                <a:gd name="T35" fmla="*/ 316 h 341"/>
                <a:gd name="T36" fmla="*/ 166 w 294"/>
                <a:gd name="T37" fmla="*/ 327 h 341"/>
                <a:gd name="T38" fmla="*/ 177 w 294"/>
                <a:gd name="T39" fmla="*/ 338 h 341"/>
                <a:gd name="T40" fmla="*/ 188 w 294"/>
                <a:gd name="T41" fmla="*/ 341 h 341"/>
                <a:gd name="T42" fmla="*/ 204 w 294"/>
                <a:gd name="T43" fmla="*/ 336 h 341"/>
                <a:gd name="T44" fmla="*/ 231 w 294"/>
                <a:gd name="T45" fmla="*/ 323 h 341"/>
                <a:gd name="T46" fmla="*/ 256 w 294"/>
                <a:gd name="T47" fmla="*/ 264 h 341"/>
                <a:gd name="T48" fmla="*/ 251 w 294"/>
                <a:gd name="T49" fmla="*/ 262 h 341"/>
                <a:gd name="T50" fmla="*/ 242 w 294"/>
                <a:gd name="T51" fmla="*/ 253 h 341"/>
                <a:gd name="T52" fmla="*/ 233 w 294"/>
                <a:gd name="T53" fmla="*/ 244 h 341"/>
                <a:gd name="T54" fmla="*/ 229 w 294"/>
                <a:gd name="T55" fmla="*/ 235 h 341"/>
                <a:gd name="T56" fmla="*/ 233 w 294"/>
                <a:gd name="T57" fmla="*/ 229 h 341"/>
                <a:gd name="T58" fmla="*/ 240 w 294"/>
                <a:gd name="T59" fmla="*/ 224 h 341"/>
                <a:gd name="T60" fmla="*/ 242 w 294"/>
                <a:gd name="T61" fmla="*/ 224 h 341"/>
                <a:gd name="T62" fmla="*/ 247 w 294"/>
                <a:gd name="T63" fmla="*/ 204 h 341"/>
                <a:gd name="T64" fmla="*/ 253 w 294"/>
                <a:gd name="T65" fmla="*/ 181 h 341"/>
                <a:gd name="T66" fmla="*/ 256 w 294"/>
                <a:gd name="T67" fmla="*/ 179 h 341"/>
                <a:gd name="T68" fmla="*/ 260 w 294"/>
                <a:gd name="T69" fmla="*/ 179 h 341"/>
                <a:gd name="T70" fmla="*/ 267 w 294"/>
                <a:gd name="T71" fmla="*/ 172 h 341"/>
                <a:gd name="T72" fmla="*/ 280 w 294"/>
                <a:gd name="T73" fmla="*/ 148 h 341"/>
                <a:gd name="T74" fmla="*/ 292 w 294"/>
                <a:gd name="T75" fmla="*/ 119 h 341"/>
                <a:gd name="T76" fmla="*/ 289 w 294"/>
                <a:gd name="T77" fmla="*/ 107 h 341"/>
                <a:gd name="T78" fmla="*/ 249 w 294"/>
                <a:gd name="T79" fmla="*/ 90 h 341"/>
                <a:gd name="T80" fmla="*/ 186 w 294"/>
                <a:gd name="T81" fmla="*/ 63 h 341"/>
                <a:gd name="T82" fmla="*/ 117 w 294"/>
                <a:gd name="T83" fmla="*/ 33 h 341"/>
                <a:gd name="T84" fmla="*/ 63 w 294"/>
                <a:gd name="T85" fmla="*/ 9 h 341"/>
                <a:gd name="T86" fmla="*/ 40 w 294"/>
                <a:gd name="T87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4" h="341">
                  <a:moveTo>
                    <a:pt x="40" y="0"/>
                  </a:moveTo>
                  <a:lnTo>
                    <a:pt x="43" y="83"/>
                  </a:lnTo>
                  <a:lnTo>
                    <a:pt x="43" y="83"/>
                  </a:lnTo>
                  <a:lnTo>
                    <a:pt x="38" y="83"/>
                  </a:lnTo>
                  <a:lnTo>
                    <a:pt x="34" y="83"/>
                  </a:lnTo>
                  <a:lnTo>
                    <a:pt x="27" y="85"/>
                  </a:lnTo>
                  <a:lnTo>
                    <a:pt x="20" y="87"/>
                  </a:lnTo>
                  <a:lnTo>
                    <a:pt x="16" y="90"/>
                  </a:lnTo>
                  <a:lnTo>
                    <a:pt x="14" y="96"/>
                  </a:lnTo>
                  <a:lnTo>
                    <a:pt x="9" y="105"/>
                  </a:lnTo>
                  <a:lnTo>
                    <a:pt x="5" y="112"/>
                  </a:lnTo>
                  <a:lnTo>
                    <a:pt x="2" y="119"/>
                  </a:lnTo>
                  <a:lnTo>
                    <a:pt x="0" y="123"/>
                  </a:lnTo>
                  <a:lnTo>
                    <a:pt x="0" y="132"/>
                  </a:lnTo>
                  <a:lnTo>
                    <a:pt x="5" y="146"/>
                  </a:lnTo>
                  <a:lnTo>
                    <a:pt x="11" y="164"/>
                  </a:lnTo>
                  <a:lnTo>
                    <a:pt x="18" y="181"/>
                  </a:lnTo>
                  <a:lnTo>
                    <a:pt x="25" y="195"/>
                  </a:lnTo>
                  <a:lnTo>
                    <a:pt x="27" y="204"/>
                  </a:lnTo>
                  <a:lnTo>
                    <a:pt x="34" y="215"/>
                  </a:lnTo>
                  <a:lnTo>
                    <a:pt x="43" y="229"/>
                  </a:lnTo>
                  <a:lnTo>
                    <a:pt x="58" y="244"/>
                  </a:lnTo>
                  <a:lnTo>
                    <a:pt x="74" y="255"/>
                  </a:lnTo>
                  <a:lnTo>
                    <a:pt x="92" y="267"/>
                  </a:lnTo>
                  <a:lnTo>
                    <a:pt x="103" y="276"/>
                  </a:lnTo>
                  <a:lnTo>
                    <a:pt x="108" y="282"/>
                  </a:lnTo>
                  <a:lnTo>
                    <a:pt x="112" y="289"/>
                  </a:lnTo>
                  <a:lnTo>
                    <a:pt x="117" y="296"/>
                  </a:lnTo>
                  <a:lnTo>
                    <a:pt x="121" y="300"/>
                  </a:lnTo>
                  <a:lnTo>
                    <a:pt x="126" y="302"/>
                  </a:lnTo>
                  <a:lnTo>
                    <a:pt x="130" y="302"/>
                  </a:lnTo>
                  <a:lnTo>
                    <a:pt x="139" y="305"/>
                  </a:lnTo>
                  <a:lnTo>
                    <a:pt x="144" y="305"/>
                  </a:lnTo>
                  <a:lnTo>
                    <a:pt x="150" y="307"/>
                  </a:lnTo>
                  <a:lnTo>
                    <a:pt x="155" y="309"/>
                  </a:lnTo>
                  <a:lnTo>
                    <a:pt x="159" y="316"/>
                  </a:lnTo>
                  <a:lnTo>
                    <a:pt x="164" y="320"/>
                  </a:lnTo>
                  <a:lnTo>
                    <a:pt x="166" y="327"/>
                  </a:lnTo>
                  <a:lnTo>
                    <a:pt x="170" y="334"/>
                  </a:lnTo>
                  <a:lnTo>
                    <a:pt x="177" y="338"/>
                  </a:lnTo>
                  <a:lnTo>
                    <a:pt x="182" y="341"/>
                  </a:lnTo>
                  <a:lnTo>
                    <a:pt x="188" y="341"/>
                  </a:lnTo>
                  <a:lnTo>
                    <a:pt x="195" y="338"/>
                  </a:lnTo>
                  <a:lnTo>
                    <a:pt x="204" y="336"/>
                  </a:lnTo>
                  <a:lnTo>
                    <a:pt x="220" y="329"/>
                  </a:lnTo>
                  <a:lnTo>
                    <a:pt x="231" y="323"/>
                  </a:lnTo>
                  <a:lnTo>
                    <a:pt x="244" y="314"/>
                  </a:lnTo>
                  <a:lnTo>
                    <a:pt x="256" y="264"/>
                  </a:lnTo>
                  <a:lnTo>
                    <a:pt x="253" y="264"/>
                  </a:lnTo>
                  <a:lnTo>
                    <a:pt x="251" y="262"/>
                  </a:lnTo>
                  <a:lnTo>
                    <a:pt x="247" y="258"/>
                  </a:lnTo>
                  <a:lnTo>
                    <a:pt x="242" y="253"/>
                  </a:lnTo>
                  <a:lnTo>
                    <a:pt x="238" y="249"/>
                  </a:lnTo>
                  <a:lnTo>
                    <a:pt x="233" y="244"/>
                  </a:lnTo>
                  <a:lnTo>
                    <a:pt x="231" y="237"/>
                  </a:lnTo>
                  <a:lnTo>
                    <a:pt x="229" y="235"/>
                  </a:lnTo>
                  <a:lnTo>
                    <a:pt x="231" y="231"/>
                  </a:lnTo>
                  <a:lnTo>
                    <a:pt x="233" y="229"/>
                  </a:lnTo>
                  <a:lnTo>
                    <a:pt x="236" y="226"/>
                  </a:lnTo>
                  <a:lnTo>
                    <a:pt x="240" y="224"/>
                  </a:lnTo>
                  <a:lnTo>
                    <a:pt x="242" y="224"/>
                  </a:lnTo>
                  <a:lnTo>
                    <a:pt x="242" y="224"/>
                  </a:lnTo>
                  <a:lnTo>
                    <a:pt x="244" y="217"/>
                  </a:lnTo>
                  <a:lnTo>
                    <a:pt x="247" y="204"/>
                  </a:lnTo>
                  <a:lnTo>
                    <a:pt x="251" y="190"/>
                  </a:lnTo>
                  <a:lnTo>
                    <a:pt x="253" y="181"/>
                  </a:lnTo>
                  <a:lnTo>
                    <a:pt x="256" y="181"/>
                  </a:lnTo>
                  <a:lnTo>
                    <a:pt x="256" y="179"/>
                  </a:lnTo>
                  <a:lnTo>
                    <a:pt x="258" y="179"/>
                  </a:lnTo>
                  <a:lnTo>
                    <a:pt x="260" y="179"/>
                  </a:lnTo>
                  <a:lnTo>
                    <a:pt x="262" y="175"/>
                  </a:lnTo>
                  <a:lnTo>
                    <a:pt x="267" y="172"/>
                  </a:lnTo>
                  <a:lnTo>
                    <a:pt x="274" y="161"/>
                  </a:lnTo>
                  <a:lnTo>
                    <a:pt x="280" y="148"/>
                  </a:lnTo>
                  <a:lnTo>
                    <a:pt x="287" y="132"/>
                  </a:lnTo>
                  <a:lnTo>
                    <a:pt x="292" y="119"/>
                  </a:lnTo>
                  <a:lnTo>
                    <a:pt x="294" y="112"/>
                  </a:lnTo>
                  <a:lnTo>
                    <a:pt x="289" y="107"/>
                  </a:lnTo>
                  <a:lnTo>
                    <a:pt x="271" y="101"/>
                  </a:lnTo>
                  <a:lnTo>
                    <a:pt x="249" y="90"/>
                  </a:lnTo>
                  <a:lnTo>
                    <a:pt x="218" y="76"/>
                  </a:lnTo>
                  <a:lnTo>
                    <a:pt x="186" y="63"/>
                  </a:lnTo>
                  <a:lnTo>
                    <a:pt x="150" y="47"/>
                  </a:lnTo>
                  <a:lnTo>
                    <a:pt x="117" y="33"/>
                  </a:lnTo>
                  <a:lnTo>
                    <a:pt x="88" y="20"/>
                  </a:lnTo>
                  <a:lnTo>
                    <a:pt x="63" y="9"/>
                  </a:lnTo>
                  <a:lnTo>
                    <a:pt x="47" y="2"/>
                  </a:lnTo>
                  <a:lnTo>
                    <a:pt x="4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93" name="Freeform 405"/>
            <p:cNvSpPr>
              <a:spLocks/>
            </p:cNvSpPr>
            <p:nvPr/>
          </p:nvSpPr>
          <p:spPr bwMode="auto">
            <a:xfrm>
              <a:off x="4705350" y="3313112"/>
              <a:ext cx="334963" cy="331788"/>
            </a:xfrm>
            <a:custGeom>
              <a:avLst/>
              <a:gdLst>
                <a:gd name="T0" fmla="*/ 2 w 211"/>
                <a:gd name="T1" fmla="*/ 209 h 209"/>
                <a:gd name="T2" fmla="*/ 211 w 211"/>
                <a:gd name="T3" fmla="*/ 95 h 209"/>
                <a:gd name="T4" fmla="*/ 81 w 211"/>
                <a:gd name="T5" fmla="*/ 0 h 209"/>
                <a:gd name="T6" fmla="*/ 78 w 211"/>
                <a:gd name="T7" fmla="*/ 3 h 209"/>
                <a:gd name="T8" fmla="*/ 76 w 211"/>
                <a:gd name="T9" fmla="*/ 5 h 209"/>
                <a:gd name="T10" fmla="*/ 72 w 211"/>
                <a:gd name="T11" fmla="*/ 7 h 209"/>
                <a:gd name="T12" fmla="*/ 67 w 211"/>
                <a:gd name="T13" fmla="*/ 9 h 209"/>
                <a:gd name="T14" fmla="*/ 60 w 211"/>
                <a:gd name="T15" fmla="*/ 14 h 209"/>
                <a:gd name="T16" fmla="*/ 56 w 211"/>
                <a:gd name="T17" fmla="*/ 18 h 209"/>
                <a:gd name="T18" fmla="*/ 54 w 211"/>
                <a:gd name="T19" fmla="*/ 23 h 209"/>
                <a:gd name="T20" fmla="*/ 52 w 211"/>
                <a:gd name="T21" fmla="*/ 25 h 209"/>
                <a:gd name="T22" fmla="*/ 52 w 211"/>
                <a:gd name="T23" fmla="*/ 30 h 209"/>
                <a:gd name="T24" fmla="*/ 52 w 211"/>
                <a:gd name="T25" fmla="*/ 34 h 209"/>
                <a:gd name="T26" fmla="*/ 52 w 211"/>
                <a:gd name="T27" fmla="*/ 36 h 209"/>
                <a:gd name="T28" fmla="*/ 49 w 211"/>
                <a:gd name="T29" fmla="*/ 41 h 209"/>
                <a:gd name="T30" fmla="*/ 52 w 211"/>
                <a:gd name="T31" fmla="*/ 45 h 209"/>
                <a:gd name="T32" fmla="*/ 52 w 211"/>
                <a:gd name="T33" fmla="*/ 50 h 209"/>
                <a:gd name="T34" fmla="*/ 56 w 211"/>
                <a:gd name="T35" fmla="*/ 56 h 209"/>
                <a:gd name="T36" fmla="*/ 63 w 211"/>
                <a:gd name="T37" fmla="*/ 68 h 209"/>
                <a:gd name="T38" fmla="*/ 72 w 211"/>
                <a:gd name="T39" fmla="*/ 79 h 209"/>
                <a:gd name="T40" fmla="*/ 78 w 211"/>
                <a:gd name="T41" fmla="*/ 88 h 209"/>
                <a:gd name="T42" fmla="*/ 81 w 211"/>
                <a:gd name="T43" fmla="*/ 97 h 209"/>
                <a:gd name="T44" fmla="*/ 74 w 211"/>
                <a:gd name="T45" fmla="*/ 101 h 209"/>
                <a:gd name="T46" fmla="*/ 49 w 211"/>
                <a:gd name="T47" fmla="*/ 112 h 209"/>
                <a:gd name="T48" fmla="*/ 34 w 211"/>
                <a:gd name="T49" fmla="*/ 119 h 209"/>
                <a:gd name="T50" fmla="*/ 25 w 211"/>
                <a:gd name="T51" fmla="*/ 126 h 209"/>
                <a:gd name="T52" fmla="*/ 22 w 211"/>
                <a:gd name="T53" fmla="*/ 135 h 209"/>
                <a:gd name="T54" fmla="*/ 16 w 211"/>
                <a:gd name="T55" fmla="*/ 148 h 209"/>
                <a:gd name="T56" fmla="*/ 7 w 211"/>
                <a:gd name="T57" fmla="*/ 166 h 209"/>
                <a:gd name="T58" fmla="*/ 0 w 211"/>
                <a:gd name="T59" fmla="*/ 184 h 209"/>
                <a:gd name="T60" fmla="*/ 0 w 211"/>
                <a:gd name="T61" fmla="*/ 195 h 209"/>
                <a:gd name="T62" fmla="*/ 2 w 211"/>
                <a:gd name="T63" fmla="*/ 202 h 209"/>
                <a:gd name="T64" fmla="*/ 2 w 211"/>
                <a:gd name="T65" fmla="*/ 207 h 209"/>
                <a:gd name="T66" fmla="*/ 2 w 211"/>
                <a:gd name="T6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1" h="209">
                  <a:moveTo>
                    <a:pt x="2" y="209"/>
                  </a:moveTo>
                  <a:lnTo>
                    <a:pt x="211" y="95"/>
                  </a:lnTo>
                  <a:lnTo>
                    <a:pt x="81" y="0"/>
                  </a:lnTo>
                  <a:lnTo>
                    <a:pt x="78" y="3"/>
                  </a:lnTo>
                  <a:lnTo>
                    <a:pt x="76" y="5"/>
                  </a:lnTo>
                  <a:lnTo>
                    <a:pt x="72" y="7"/>
                  </a:lnTo>
                  <a:lnTo>
                    <a:pt x="67" y="9"/>
                  </a:lnTo>
                  <a:lnTo>
                    <a:pt x="60" y="14"/>
                  </a:lnTo>
                  <a:lnTo>
                    <a:pt x="56" y="18"/>
                  </a:lnTo>
                  <a:lnTo>
                    <a:pt x="54" y="23"/>
                  </a:lnTo>
                  <a:lnTo>
                    <a:pt x="52" y="25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2" y="36"/>
                  </a:lnTo>
                  <a:lnTo>
                    <a:pt x="49" y="41"/>
                  </a:lnTo>
                  <a:lnTo>
                    <a:pt x="52" y="45"/>
                  </a:lnTo>
                  <a:lnTo>
                    <a:pt x="52" y="50"/>
                  </a:lnTo>
                  <a:lnTo>
                    <a:pt x="56" y="56"/>
                  </a:lnTo>
                  <a:lnTo>
                    <a:pt x="63" y="68"/>
                  </a:lnTo>
                  <a:lnTo>
                    <a:pt x="72" y="79"/>
                  </a:lnTo>
                  <a:lnTo>
                    <a:pt x="78" y="88"/>
                  </a:lnTo>
                  <a:lnTo>
                    <a:pt x="81" y="97"/>
                  </a:lnTo>
                  <a:lnTo>
                    <a:pt x="74" y="101"/>
                  </a:lnTo>
                  <a:lnTo>
                    <a:pt x="49" y="112"/>
                  </a:lnTo>
                  <a:lnTo>
                    <a:pt x="34" y="119"/>
                  </a:lnTo>
                  <a:lnTo>
                    <a:pt x="25" y="126"/>
                  </a:lnTo>
                  <a:lnTo>
                    <a:pt x="22" y="135"/>
                  </a:lnTo>
                  <a:lnTo>
                    <a:pt x="16" y="148"/>
                  </a:lnTo>
                  <a:lnTo>
                    <a:pt x="7" y="166"/>
                  </a:lnTo>
                  <a:lnTo>
                    <a:pt x="0" y="184"/>
                  </a:lnTo>
                  <a:lnTo>
                    <a:pt x="0" y="195"/>
                  </a:lnTo>
                  <a:lnTo>
                    <a:pt x="2" y="202"/>
                  </a:lnTo>
                  <a:lnTo>
                    <a:pt x="2" y="207"/>
                  </a:lnTo>
                  <a:lnTo>
                    <a:pt x="2" y="20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94" name="Freeform 407"/>
            <p:cNvSpPr>
              <a:spLocks/>
            </p:cNvSpPr>
            <p:nvPr/>
          </p:nvSpPr>
          <p:spPr bwMode="auto">
            <a:xfrm>
              <a:off x="4705350" y="3313113"/>
              <a:ext cx="334963" cy="331788"/>
            </a:xfrm>
            <a:custGeom>
              <a:avLst/>
              <a:gdLst>
                <a:gd name="T0" fmla="*/ 2 w 211"/>
                <a:gd name="T1" fmla="*/ 209 h 209"/>
                <a:gd name="T2" fmla="*/ 211 w 211"/>
                <a:gd name="T3" fmla="*/ 95 h 209"/>
                <a:gd name="T4" fmla="*/ 81 w 211"/>
                <a:gd name="T5" fmla="*/ 0 h 209"/>
                <a:gd name="T6" fmla="*/ 78 w 211"/>
                <a:gd name="T7" fmla="*/ 3 h 209"/>
                <a:gd name="T8" fmla="*/ 76 w 211"/>
                <a:gd name="T9" fmla="*/ 5 h 209"/>
                <a:gd name="T10" fmla="*/ 72 w 211"/>
                <a:gd name="T11" fmla="*/ 7 h 209"/>
                <a:gd name="T12" fmla="*/ 67 w 211"/>
                <a:gd name="T13" fmla="*/ 9 h 209"/>
                <a:gd name="T14" fmla="*/ 60 w 211"/>
                <a:gd name="T15" fmla="*/ 14 h 209"/>
                <a:gd name="T16" fmla="*/ 56 w 211"/>
                <a:gd name="T17" fmla="*/ 18 h 209"/>
                <a:gd name="T18" fmla="*/ 54 w 211"/>
                <a:gd name="T19" fmla="*/ 23 h 209"/>
                <a:gd name="T20" fmla="*/ 52 w 211"/>
                <a:gd name="T21" fmla="*/ 25 h 209"/>
                <a:gd name="T22" fmla="*/ 52 w 211"/>
                <a:gd name="T23" fmla="*/ 30 h 209"/>
                <a:gd name="T24" fmla="*/ 52 w 211"/>
                <a:gd name="T25" fmla="*/ 34 h 209"/>
                <a:gd name="T26" fmla="*/ 52 w 211"/>
                <a:gd name="T27" fmla="*/ 36 h 209"/>
                <a:gd name="T28" fmla="*/ 49 w 211"/>
                <a:gd name="T29" fmla="*/ 41 h 209"/>
                <a:gd name="T30" fmla="*/ 52 w 211"/>
                <a:gd name="T31" fmla="*/ 45 h 209"/>
                <a:gd name="T32" fmla="*/ 52 w 211"/>
                <a:gd name="T33" fmla="*/ 50 h 209"/>
                <a:gd name="T34" fmla="*/ 56 w 211"/>
                <a:gd name="T35" fmla="*/ 56 h 209"/>
                <a:gd name="T36" fmla="*/ 63 w 211"/>
                <a:gd name="T37" fmla="*/ 68 h 209"/>
                <a:gd name="T38" fmla="*/ 72 w 211"/>
                <a:gd name="T39" fmla="*/ 79 h 209"/>
                <a:gd name="T40" fmla="*/ 78 w 211"/>
                <a:gd name="T41" fmla="*/ 88 h 209"/>
                <a:gd name="T42" fmla="*/ 81 w 211"/>
                <a:gd name="T43" fmla="*/ 97 h 209"/>
                <a:gd name="T44" fmla="*/ 74 w 211"/>
                <a:gd name="T45" fmla="*/ 101 h 209"/>
                <a:gd name="T46" fmla="*/ 49 w 211"/>
                <a:gd name="T47" fmla="*/ 112 h 209"/>
                <a:gd name="T48" fmla="*/ 34 w 211"/>
                <a:gd name="T49" fmla="*/ 119 h 209"/>
                <a:gd name="T50" fmla="*/ 25 w 211"/>
                <a:gd name="T51" fmla="*/ 126 h 209"/>
                <a:gd name="T52" fmla="*/ 22 w 211"/>
                <a:gd name="T53" fmla="*/ 135 h 209"/>
                <a:gd name="T54" fmla="*/ 16 w 211"/>
                <a:gd name="T55" fmla="*/ 148 h 209"/>
                <a:gd name="T56" fmla="*/ 7 w 211"/>
                <a:gd name="T57" fmla="*/ 166 h 209"/>
                <a:gd name="T58" fmla="*/ 0 w 211"/>
                <a:gd name="T59" fmla="*/ 184 h 209"/>
                <a:gd name="T60" fmla="*/ 0 w 211"/>
                <a:gd name="T61" fmla="*/ 195 h 209"/>
                <a:gd name="T62" fmla="*/ 2 w 211"/>
                <a:gd name="T63" fmla="*/ 202 h 209"/>
                <a:gd name="T64" fmla="*/ 2 w 211"/>
                <a:gd name="T65" fmla="*/ 207 h 209"/>
                <a:gd name="T66" fmla="*/ 2 w 211"/>
                <a:gd name="T6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1" h="209">
                  <a:moveTo>
                    <a:pt x="2" y="209"/>
                  </a:moveTo>
                  <a:lnTo>
                    <a:pt x="211" y="95"/>
                  </a:lnTo>
                  <a:lnTo>
                    <a:pt x="81" y="0"/>
                  </a:lnTo>
                  <a:lnTo>
                    <a:pt x="78" y="3"/>
                  </a:lnTo>
                  <a:lnTo>
                    <a:pt x="76" y="5"/>
                  </a:lnTo>
                  <a:lnTo>
                    <a:pt x="72" y="7"/>
                  </a:lnTo>
                  <a:lnTo>
                    <a:pt x="67" y="9"/>
                  </a:lnTo>
                  <a:lnTo>
                    <a:pt x="60" y="14"/>
                  </a:lnTo>
                  <a:lnTo>
                    <a:pt x="56" y="18"/>
                  </a:lnTo>
                  <a:lnTo>
                    <a:pt x="54" y="23"/>
                  </a:lnTo>
                  <a:lnTo>
                    <a:pt x="52" y="25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2" y="36"/>
                  </a:lnTo>
                  <a:lnTo>
                    <a:pt x="49" y="41"/>
                  </a:lnTo>
                  <a:lnTo>
                    <a:pt x="52" y="45"/>
                  </a:lnTo>
                  <a:lnTo>
                    <a:pt x="52" y="50"/>
                  </a:lnTo>
                  <a:lnTo>
                    <a:pt x="56" y="56"/>
                  </a:lnTo>
                  <a:lnTo>
                    <a:pt x="63" y="68"/>
                  </a:lnTo>
                  <a:lnTo>
                    <a:pt x="72" y="79"/>
                  </a:lnTo>
                  <a:lnTo>
                    <a:pt x="78" y="88"/>
                  </a:lnTo>
                  <a:lnTo>
                    <a:pt x="81" y="97"/>
                  </a:lnTo>
                  <a:lnTo>
                    <a:pt x="74" y="101"/>
                  </a:lnTo>
                  <a:lnTo>
                    <a:pt x="49" y="112"/>
                  </a:lnTo>
                  <a:lnTo>
                    <a:pt x="34" y="119"/>
                  </a:lnTo>
                  <a:lnTo>
                    <a:pt x="25" y="126"/>
                  </a:lnTo>
                  <a:lnTo>
                    <a:pt x="22" y="135"/>
                  </a:lnTo>
                  <a:lnTo>
                    <a:pt x="16" y="148"/>
                  </a:lnTo>
                  <a:lnTo>
                    <a:pt x="7" y="166"/>
                  </a:lnTo>
                  <a:lnTo>
                    <a:pt x="0" y="184"/>
                  </a:lnTo>
                  <a:lnTo>
                    <a:pt x="0" y="195"/>
                  </a:lnTo>
                  <a:lnTo>
                    <a:pt x="2" y="202"/>
                  </a:lnTo>
                  <a:lnTo>
                    <a:pt x="2" y="207"/>
                  </a:lnTo>
                  <a:lnTo>
                    <a:pt x="2" y="20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95" name="Freeform 408"/>
            <p:cNvSpPr>
              <a:spLocks/>
            </p:cNvSpPr>
            <p:nvPr/>
          </p:nvSpPr>
          <p:spPr bwMode="auto">
            <a:xfrm>
              <a:off x="5032375" y="3455988"/>
              <a:ext cx="317500" cy="349250"/>
            </a:xfrm>
            <a:custGeom>
              <a:avLst/>
              <a:gdLst>
                <a:gd name="T0" fmla="*/ 2 w 200"/>
                <a:gd name="T1" fmla="*/ 2 h 220"/>
                <a:gd name="T2" fmla="*/ 9 w 200"/>
                <a:gd name="T3" fmla="*/ 9 h 220"/>
                <a:gd name="T4" fmla="*/ 14 w 200"/>
                <a:gd name="T5" fmla="*/ 16 h 220"/>
                <a:gd name="T6" fmla="*/ 16 w 200"/>
                <a:gd name="T7" fmla="*/ 25 h 220"/>
                <a:gd name="T8" fmla="*/ 2 w 200"/>
                <a:gd name="T9" fmla="*/ 63 h 220"/>
                <a:gd name="T10" fmla="*/ 0 w 200"/>
                <a:gd name="T11" fmla="*/ 85 h 220"/>
                <a:gd name="T12" fmla="*/ 2 w 200"/>
                <a:gd name="T13" fmla="*/ 117 h 220"/>
                <a:gd name="T14" fmla="*/ 9 w 200"/>
                <a:gd name="T15" fmla="*/ 146 h 220"/>
                <a:gd name="T16" fmla="*/ 34 w 200"/>
                <a:gd name="T17" fmla="*/ 161 h 220"/>
                <a:gd name="T18" fmla="*/ 54 w 200"/>
                <a:gd name="T19" fmla="*/ 170 h 220"/>
                <a:gd name="T20" fmla="*/ 68 w 200"/>
                <a:gd name="T21" fmla="*/ 173 h 220"/>
                <a:gd name="T22" fmla="*/ 76 w 200"/>
                <a:gd name="T23" fmla="*/ 179 h 220"/>
                <a:gd name="T24" fmla="*/ 85 w 200"/>
                <a:gd name="T25" fmla="*/ 195 h 220"/>
                <a:gd name="T26" fmla="*/ 90 w 200"/>
                <a:gd name="T27" fmla="*/ 211 h 220"/>
                <a:gd name="T28" fmla="*/ 92 w 200"/>
                <a:gd name="T29" fmla="*/ 217 h 220"/>
                <a:gd name="T30" fmla="*/ 101 w 200"/>
                <a:gd name="T31" fmla="*/ 220 h 220"/>
                <a:gd name="T32" fmla="*/ 124 w 200"/>
                <a:gd name="T33" fmla="*/ 217 h 220"/>
                <a:gd name="T34" fmla="*/ 171 w 200"/>
                <a:gd name="T35" fmla="*/ 211 h 220"/>
                <a:gd name="T36" fmla="*/ 198 w 200"/>
                <a:gd name="T37" fmla="*/ 202 h 220"/>
                <a:gd name="T38" fmla="*/ 200 w 200"/>
                <a:gd name="T39" fmla="*/ 173 h 220"/>
                <a:gd name="T40" fmla="*/ 195 w 200"/>
                <a:gd name="T41" fmla="*/ 121 h 220"/>
                <a:gd name="T42" fmla="*/ 191 w 200"/>
                <a:gd name="T43" fmla="*/ 87 h 220"/>
                <a:gd name="T44" fmla="*/ 189 w 200"/>
                <a:gd name="T45" fmla="*/ 74 h 220"/>
                <a:gd name="T46" fmla="*/ 186 w 200"/>
                <a:gd name="T47" fmla="*/ 70 h 220"/>
                <a:gd name="T48" fmla="*/ 186 w 200"/>
                <a:gd name="T49" fmla="*/ 70 h 220"/>
                <a:gd name="T50" fmla="*/ 182 w 200"/>
                <a:gd name="T51" fmla="*/ 67 h 220"/>
                <a:gd name="T52" fmla="*/ 173 w 200"/>
                <a:gd name="T53" fmla="*/ 61 h 220"/>
                <a:gd name="T54" fmla="*/ 164 w 200"/>
                <a:gd name="T55" fmla="*/ 54 h 220"/>
                <a:gd name="T56" fmla="*/ 155 w 200"/>
                <a:gd name="T57" fmla="*/ 47 h 220"/>
                <a:gd name="T58" fmla="*/ 144 w 200"/>
                <a:gd name="T59" fmla="*/ 40 h 220"/>
                <a:gd name="T60" fmla="*/ 130 w 200"/>
                <a:gd name="T61" fmla="*/ 31 h 220"/>
                <a:gd name="T62" fmla="*/ 121 w 200"/>
                <a:gd name="T63" fmla="*/ 22 h 220"/>
                <a:gd name="T64" fmla="*/ 115 w 200"/>
                <a:gd name="T65" fmla="*/ 14 h 220"/>
                <a:gd name="T66" fmla="*/ 106 w 200"/>
                <a:gd name="T67" fmla="*/ 5 h 220"/>
                <a:gd name="T68" fmla="*/ 79 w 200"/>
                <a:gd name="T69" fmla="*/ 2 h 220"/>
                <a:gd name="T70" fmla="*/ 43 w 200"/>
                <a:gd name="T71" fmla="*/ 0 h 220"/>
                <a:gd name="T72" fmla="*/ 9 w 200"/>
                <a:gd name="T73" fmla="*/ 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0" h="220">
                  <a:moveTo>
                    <a:pt x="2" y="2"/>
                  </a:moveTo>
                  <a:lnTo>
                    <a:pt x="2" y="2"/>
                  </a:lnTo>
                  <a:lnTo>
                    <a:pt x="5" y="5"/>
                  </a:lnTo>
                  <a:lnTo>
                    <a:pt x="9" y="9"/>
                  </a:lnTo>
                  <a:lnTo>
                    <a:pt x="11" y="11"/>
                  </a:lnTo>
                  <a:lnTo>
                    <a:pt x="14" y="16"/>
                  </a:lnTo>
                  <a:lnTo>
                    <a:pt x="16" y="20"/>
                  </a:lnTo>
                  <a:lnTo>
                    <a:pt x="16" y="25"/>
                  </a:lnTo>
                  <a:lnTo>
                    <a:pt x="9" y="40"/>
                  </a:lnTo>
                  <a:lnTo>
                    <a:pt x="2" y="63"/>
                  </a:lnTo>
                  <a:lnTo>
                    <a:pt x="0" y="76"/>
                  </a:lnTo>
                  <a:lnTo>
                    <a:pt x="0" y="85"/>
                  </a:lnTo>
                  <a:lnTo>
                    <a:pt x="0" y="99"/>
                  </a:lnTo>
                  <a:lnTo>
                    <a:pt x="2" y="117"/>
                  </a:lnTo>
                  <a:lnTo>
                    <a:pt x="5" y="135"/>
                  </a:lnTo>
                  <a:lnTo>
                    <a:pt x="9" y="146"/>
                  </a:lnTo>
                  <a:lnTo>
                    <a:pt x="20" y="155"/>
                  </a:lnTo>
                  <a:lnTo>
                    <a:pt x="34" y="161"/>
                  </a:lnTo>
                  <a:lnTo>
                    <a:pt x="47" y="168"/>
                  </a:lnTo>
                  <a:lnTo>
                    <a:pt x="54" y="170"/>
                  </a:lnTo>
                  <a:lnTo>
                    <a:pt x="61" y="170"/>
                  </a:lnTo>
                  <a:lnTo>
                    <a:pt x="68" y="173"/>
                  </a:lnTo>
                  <a:lnTo>
                    <a:pt x="72" y="175"/>
                  </a:lnTo>
                  <a:lnTo>
                    <a:pt x="76" y="179"/>
                  </a:lnTo>
                  <a:lnTo>
                    <a:pt x="83" y="186"/>
                  </a:lnTo>
                  <a:lnTo>
                    <a:pt x="85" y="195"/>
                  </a:lnTo>
                  <a:lnTo>
                    <a:pt x="88" y="204"/>
                  </a:lnTo>
                  <a:lnTo>
                    <a:pt x="90" y="211"/>
                  </a:lnTo>
                  <a:lnTo>
                    <a:pt x="90" y="215"/>
                  </a:lnTo>
                  <a:lnTo>
                    <a:pt x="92" y="217"/>
                  </a:lnTo>
                  <a:lnTo>
                    <a:pt x="97" y="220"/>
                  </a:lnTo>
                  <a:lnTo>
                    <a:pt x="101" y="220"/>
                  </a:lnTo>
                  <a:lnTo>
                    <a:pt x="110" y="217"/>
                  </a:lnTo>
                  <a:lnTo>
                    <a:pt x="124" y="217"/>
                  </a:lnTo>
                  <a:lnTo>
                    <a:pt x="146" y="215"/>
                  </a:lnTo>
                  <a:lnTo>
                    <a:pt x="171" y="211"/>
                  </a:lnTo>
                  <a:lnTo>
                    <a:pt x="189" y="206"/>
                  </a:lnTo>
                  <a:lnTo>
                    <a:pt x="198" y="202"/>
                  </a:lnTo>
                  <a:lnTo>
                    <a:pt x="200" y="193"/>
                  </a:lnTo>
                  <a:lnTo>
                    <a:pt x="200" y="173"/>
                  </a:lnTo>
                  <a:lnTo>
                    <a:pt x="198" y="146"/>
                  </a:lnTo>
                  <a:lnTo>
                    <a:pt x="195" y="121"/>
                  </a:lnTo>
                  <a:lnTo>
                    <a:pt x="193" y="99"/>
                  </a:lnTo>
                  <a:lnTo>
                    <a:pt x="191" y="87"/>
                  </a:lnTo>
                  <a:lnTo>
                    <a:pt x="189" y="79"/>
                  </a:lnTo>
                  <a:lnTo>
                    <a:pt x="189" y="74"/>
                  </a:lnTo>
                  <a:lnTo>
                    <a:pt x="189" y="72"/>
                  </a:lnTo>
                  <a:lnTo>
                    <a:pt x="186" y="70"/>
                  </a:lnTo>
                  <a:lnTo>
                    <a:pt x="186" y="70"/>
                  </a:lnTo>
                  <a:lnTo>
                    <a:pt x="186" y="70"/>
                  </a:lnTo>
                  <a:lnTo>
                    <a:pt x="186" y="67"/>
                  </a:lnTo>
                  <a:lnTo>
                    <a:pt x="182" y="67"/>
                  </a:lnTo>
                  <a:lnTo>
                    <a:pt x="177" y="63"/>
                  </a:lnTo>
                  <a:lnTo>
                    <a:pt x="173" y="61"/>
                  </a:lnTo>
                  <a:lnTo>
                    <a:pt x="168" y="58"/>
                  </a:lnTo>
                  <a:lnTo>
                    <a:pt x="164" y="54"/>
                  </a:lnTo>
                  <a:lnTo>
                    <a:pt x="157" y="52"/>
                  </a:lnTo>
                  <a:lnTo>
                    <a:pt x="155" y="47"/>
                  </a:lnTo>
                  <a:lnTo>
                    <a:pt x="150" y="43"/>
                  </a:lnTo>
                  <a:lnTo>
                    <a:pt x="144" y="40"/>
                  </a:lnTo>
                  <a:lnTo>
                    <a:pt x="137" y="34"/>
                  </a:lnTo>
                  <a:lnTo>
                    <a:pt x="130" y="31"/>
                  </a:lnTo>
                  <a:lnTo>
                    <a:pt x="126" y="27"/>
                  </a:lnTo>
                  <a:lnTo>
                    <a:pt x="121" y="22"/>
                  </a:lnTo>
                  <a:lnTo>
                    <a:pt x="119" y="18"/>
                  </a:lnTo>
                  <a:lnTo>
                    <a:pt x="115" y="14"/>
                  </a:lnTo>
                  <a:lnTo>
                    <a:pt x="110" y="9"/>
                  </a:lnTo>
                  <a:lnTo>
                    <a:pt x="106" y="5"/>
                  </a:lnTo>
                  <a:lnTo>
                    <a:pt x="99" y="2"/>
                  </a:lnTo>
                  <a:lnTo>
                    <a:pt x="79" y="2"/>
                  </a:lnTo>
                  <a:lnTo>
                    <a:pt x="56" y="0"/>
                  </a:lnTo>
                  <a:lnTo>
                    <a:pt x="43" y="0"/>
                  </a:lnTo>
                  <a:lnTo>
                    <a:pt x="25" y="2"/>
                  </a:lnTo>
                  <a:lnTo>
                    <a:pt x="9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96" name="Freeform 409"/>
            <p:cNvSpPr>
              <a:spLocks/>
            </p:cNvSpPr>
            <p:nvPr/>
          </p:nvSpPr>
          <p:spPr bwMode="auto">
            <a:xfrm>
              <a:off x="5032375" y="3455988"/>
              <a:ext cx="317500" cy="349250"/>
            </a:xfrm>
            <a:custGeom>
              <a:avLst/>
              <a:gdLst>
                <a:gd name="T0" fmla="*/ 2 w 200"/>
                <a:gd name="T1" fmla="*/ 2 h 220"/>
                <a:gd name="T2" fmla="*/ 9 w 200"/>
                <a:gd name="T3" fmla="*/ 9 h 220"/>
                <a:gd name="T4" fmla="*/ 14 w 200"/>
                <a:gd name="T5" fmla="*/ 16 h 220"/>
                <a:gd name="T6" fmla="*/ 16 w 200"/>
                <a:gd name="T7" fmla="*/ 25 h 220"/>
                <a:gd name="T8" fmla="*/ 2 w 200"/>
                <a:gd name="T9" fmla="*/ 63 h 220"/>
                <a:gd name="T10" fmla="*/ 0 w 200"/>
                <a:gd name="T11" fmla="*/ 85 h 220"/>
                <a:gd name="T12" fmla="*/ 2 w 200"/>
                <a:gd name="T13" fmla="*/ 117 h 220"/>
                <a:gd name="T14" fmla="*/ 9 w 200"/>
                <a:gd name="T15" fmla="*/ 146 h 220"/>
                <a:gd name="T16" fmla="*/ 34 w 200"/>
                <a:gd name="T17" fmla="*/ 161 h 220"/>
                <a:gd name="T18" fmla="*/ 54 w 200"/>
                <a:gd name="T19" fmla="*/ 170 h 220"/>
                <a:gd name="T20" fmla="*/ 68 w 200"/>
                <a:gd name="T21" fmla="*/ 173 h 220"/>
                <a:gd name="T22" fmla="*/ 76 w 200"/>
                <a:gd name="T23" fmla="*/ 179 h 220"/>
                <a:gd name="T24" fmla="*/ 85 w 200"/>
                <a:gd name="T25" fmla="*/ 195 h 220"/>
                <a:gd name="T26" fmla="*/ 90 w 200"/>
                <a:gd name="T27" fmla="*/ 211 h 220"/>
                <a:gd name="T28" fmla="*/ 92 w 200"/>
                <a:gd name="T29" fmla="*/ 217 h 220"/>
                <a:gd name="T30" fmla="*/ 101 w 200"/>
                <a:gd name="T31" fmla="*/ 220 h 220"/>
                <a:gd name="T32" fmla="*/ 124 w 200"/>
                <a:gd name="T33" fmla="*/ 217 h 220"/>
                <a:gd name="T34" fmla="*/ 171 w 200"/>
                <a:gd name="T35" fmla="*/ 211 h 220"/>
                <a:gd name="T36" fmla="*/ 198 w 200"/>
                <a:gd name="T37" fmla="*/ 202 h 220"/>
                <a:gd name="T38" fmla="*/ 200 w 200"/>
                <a:gd name="T39" fmla="*/ 173 h 220"/>
                <a:gd name="T40" fmla="*/ 195 w 200"/>
                <a:gd name="T41" fmla="*/ 121 h 220"/>
                <a:gd name="T42" fmla="*/ 191 w 200"/>
                <a:gd name="T43" fmla="*/ 87 h 220"/>
                <a:gd name="T44" fmla="*/ 189 w 200"/>
                <a:gd name="T45" fmla="*/ 74 h 220"/>
                <a:gd name="T46" fmla="*/ 186 w 200"/>
                <a:gd name="T47" fmla="*/ 70 h 220"/>
                <a:gd name="T48" fmla="*/ 186 w 200"/>
                <a:gd name="T49" fmla="*/ 70 h 220"/>
                <a:gd name="T50" fmla="*/ 182 w 200"/>
                <a:gd name="T51" fmla="*/ 67 h 220"/>
                <a:gd name="T52" fmla="*/ 173 w 200"/>
                <a:gd name="T53" fmla="*/ 61 h 220"/>
                <a:gd name="T54" fmla="*/ 164 w 200"/>
                <a:gd name="T55" fmla="*/ 54 h 220"/>
                <a:gd name="T56" fmla="*/ 155 w 200"/>
                <a:gd name="T57" fmla="*/ 47 h 220"/>
                <a:gd name="T58" fmla="*/ 144 w 200"/>
                <a:gd name="T59" fmla="*/ 40 h 220"/>
                <a:gd name="T60" fmla="*/ 130 w 200"/>
                <a:gd name="T61" fmla="*/ 31 h 220"/>
                <a:gd name="T62" fmla="*/ 121 w 200"/>
                <a:gd name="T63" fmla="*/ 22 h 220"/>
                <a:gd name="T64" fmla="*/ 115 w 200"/>
                <a:gd name="T65" fmla="*/ 14 h 220"/>
                <a:gd name="T66" fmla="*/ 106 w 200"/>
                <a:gd name="T67" fmla="*/ 5 h 220"/>
                <a:gd name="T68" fmla="*/ 79 w 200"/>
                <a:gd name="T69" fmla="*/ 2 h 220"/>
                <a:gd name="T70" fmla="*/ 43 w 200"/>
                <a:gd name="T71" fmla="*/ 0 h 220"/>
                <a:gd name="T72" fmla="*/ 9 w 200"/>
                <a:gd name="T73" fmla="*/ 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0" h="220">
                  <a:moveTo>
                    <a:pt x="2" y="2"/>
                  </a:moveTo>
                  <a:lnTo>
                    <a:pt x="2" y="2"/>
                  </a:lnTo>
                  <a:lnTo>
                    <a:pt x="5" y="5"/>
                  </a:lnTo>
                  <a:lnTo>
                    <a:pt x="9" y="9"/>
                  </a:lnTo>
                  <a:lnTo>
                    <a:pt x="11" y="11"/>
                  </a:lnTo>
                  <a:lnTo>
                    <a:pt x="14" y="16"/>
                  </a:lnTo>
                  <a:lnTo>
                    <a:pt x="16" y="20"/>
                  </a:lnTo>
                  <a:lnTo>
                    <a:pt x="16" y="25"/>
                  </a:lnTo>
                  <a:lnTo>
                    <a:pt x="9" y="40"/>
                  </a:lnTo>
                  <a:lnTo>
                    <a:pt x="2" y="63"/>
                  </a:lnTo>
                  <a:lnTo>
                    <a:pt x="0" y="76"/>
                  </a:lnTo>
                  <a:lnTo>
                    <a:pt x="0" y="85"/>
                  </a:lnTo>
                  <a:lnTo>
                    <a:pt x="0" y="99"/>
                  </a:lnTo>
                  <a:lnTo>
                    <a:pt x="2" y="117"/>
                  </a:lnTo>
                  <a:lnTo>
                    <a:pt x="5" y="135"/>
                  </a:lnTo>
                  <a:lnTo>
                    <a:pt x="9" y="146"/>
                  </a:lnTo>
                  <a:lnTo>
                    <a:pt x="20" y="155"/>
                  </a:lnTo>
                  <a:lnTo>
                    <a:pt x="34" y="161"/>
                  </a:lnTo>
                  <a:lnTo>
                    <a:pt x="47" y="168"/>
                  </a:lnTo>
                  <a:lnTo>
                    <a:pt x="54" y="170"/>
                  </a:lnTo>
                  <a:lnTo>
                    <a:pt x="61" y="170"/>
                  </a:lnTo>
                  <a:lnTo>
                    <a:pt x="68" y="173"/>
                  </a:lnTo>
                  <a:lnTo>
                    <a:pt x="72" y="175"/>
                  </a:lnTo>
                  <a:lnTo>
                    <a:pt x="76" y="179"/>
                  </a:lnTo>
                  <a:lnTo>
                    <a:pt x="83" y="186"/>
                  </a:lnTo>
                  <a:lnTo>
                    <a:pt x="85" y="195"/>
                  </a:lnTo>
                  <a:lnTo>
                    <a:pt x="88" y="204"/>
                  </a:lnTo>
                  <a:lnTo>
                    <a:pt x="90" y="211"/>
                  </a:lnTo>
                  <a:lnTo>
                    <a:pt x="90" y="215"/>
                  </a:lnTo>
                  <a:lnTo>
                    <a:pt x="92" y="217"/>
                  </a:lnTo>
                  <a:lnTo>
                    <a:pt x="97" y="220"/>
                  </a:lnTo>
                  <a:lnTo>
                    <a:pt x="101" y="220"/>
                  </a:lnTo>
                  <a:lnTo>
                    <a:pt x="110" y="217"/>
                  </a:lnTo>
                  <a:lnTo>
                    <a:pt x="124" y="217"/>
                  </a:lnTo>
                  <a:lnTo>
                    <a:pt x="146" y="215"/>
                  </a:lnTo>
                  <a:lnTo>
                    <a:pt x="171" y="211"/>
                  </a:lnTo>
                  <a:lnTo>
                    <a:pt x="189" y="206"/>
                  </a:lnTo>
                  <a:lnTo>
                    <a:pt x="198" y="202"/>
                  </a:lnTo>
                  <a:lnTo>
                    <a:pt x="200" y="193"/>
                  </a:lnTo>
                  <a:lnTo>
                    <a:pt x="200" y="173"/>
                  </a:lnTo>
                  <a:lnTo>
                    <a:pt x="198" y="146"/>
                  </a:lnTo>
                  <a:lnTo>
                    <a:pt x="195" y="121"/>
                  </a:lnTo>
                  <a:lnTo>
                    <a:pt x="193" y="99"/>
                  </a:lnTo>
                  <a:lnTo>
                    <a:pt x="191" y="87"/>
                  </a:lnTo>
                  <a:lnTo>
                    <a:pt x="189" y="79"/>
                  </a:lnTo>
                  <a:lnTo>
                    <a:pt x="189" y="74"/>
                  </a:lnTo>
                  <a:lnTo>
                    <a:pt x="189" y="72"/>
                  </a:lnTo>
                  <a:lnTo>
                    <a:pt x="186" y="70"/>
                  </a:lnTo>
                  <a:lnTo>
                    <a:pt x="186" y="70"/>
                  </a:lnTo>
                  <a:lnTo>
                    <a:pt x="186" y="70"/>
                  </a:lnTo>
                  <a:lnTo>
                    <a:pt x="186" y="67"/>
                  </a:lnTo>
                  <a:lnTo>
                    <a:pt x="182" y="67"/>
                  </a:lnTo>
                  <a:lnTo>
                    <a:pt x="177" y="63"/>
                  </a:lnTo>
                  <a:lnTo>
                    <a:pt x="173" y="61"/>
                  </a:lnTo>
                  <a:lnTo>
                    <a:pt x="168" y="58"/>
                  </a:lnTo>
                  <a:lnTo>
                    <a:pt x="164" y="54"/>
                  </a:lnTo>
                  <a:lnTo>
                    <a:pt x="157" y="52"/>
                  </a:lnTo>
                  <a:lnTo>
                    <a:pt x="155" y="47"/>
                  </a:lnTo>
                  <a:lnTo>
                    <a:pt x="150" y="43"/>
                  </a:lnTo>
                  <a:lnTo>
                    <a:pt x="144" y="40"/>
                  </a:lnTo>
                  <a:lnTo>
                    <a:pt x="137" y="34"/>
                  </a:lnTo>
                  <a:lnTo>
                    <a:pt x="130" y="31"/>
                  </a:lnTo>
                  <a:lnTo>
                    <a:pt x="126" y="27"/>
                  </a:lnTo>
                  <a:lnTo>
                    <a:pt x="121" y="22"/>
                  </a:lnTo>
                  <a:lnTo>
                    <a:pt x="119" y="18"/>
                  </a:lnTo>
                  <a:lnTo>
                    <a:pt x="115" y="14"/>
                  </a:lnTo>
                  <a:lnTo>
                    <a:pt x="110" y="9"/>
                  </a:lnTo>
                  <a:lnTo>
                    <a:pt x="106" y="5"/>
                  </a:lnTo>
                  <a:lnTo>
                    <a:pt x="99" y="2"/>
                  </a:lnTo>
                  <a:lnTo>
                    <a:pt x="79" y="2"/>
                  </a:lnTo>
                  <a:lnTo>
                    <a:pt x="56" y="0"/>
                  </a:lnTo>
                  <a:lnTo>
                    <a:pt x="43" y="0"/>
                  </a:lnTo>
                  <a:lnTo>
                    <a:pt x="25" y="2"/>
                  </a:lnTo>
                  <a:lnTo>
                    <a:pt x="9" y="2"/>
                  </a:lnTo>
                  <a:lnTo>
                    <a:pt x="2" y="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97" name="Freeform 410"/>
            <p:cNvSpPr>
              <a:spLocks/>
            </p:cNvSpPr>
            <p:nvPr/>
          </p:nvSpPr>
          <p:spPr bwMode="auto">
            <a:xfrm>
              <a:off x="4662488" y="1862137"/>
              <a:ext cx="142875" cy="100013"/>
            </a:xfrm>
            <a:custGeom>
              <a:avLst/>
              <a:gdLst>
                <a:gd name="T0" fmla="*/ 0 w 90"/>
                <a:gd name="T1" fmla="*/ 42 h 63"/>
                <a:gd name="T2" fmla="*/ 2 w 90"/>
                <a:gd name="T3" fmla="*/ 45 h 63"/>
                <a:gd name="T4" fmla="*/ 5 w 90"/>
                <a:gd name="T5" fmla="*/ 47 h 63"/>
                <a:gd name="T6" fmla="*/ 7 w 90"/>
                <a:gd name="T7" fmla="*/ 49 h 63"/>
                <a:gd name="T8" fmla="*/ 11 w 90"/>
                <a:gd name="T9" fmla="*/ 51 h 63"/>
                <a:gd name="T10" fmla="*/ 16 w 90"/>
                <a:gd name="T11" fmla="*/ 56 h 63"/>
                <a:gd name="T12" fmla="*/ 18 w 90"/>
                <a:gd name="T13" fmla="*/ 58 h 63"/>
                <a:gd name="T14" fmla="*/ 22 w 90"/>
                <a:gd name="T15" fmla="*/ 60 h 63"/>
                <a:gd name="T16" fmla="*/ 22 w 90"/>
                <a:gd name="T17" fmla="*/ 63 h 63"/>
                <a:gd name="T18" fmla="*/ 22 w 90"/>
                <a:gd name="T19" fmla="*/ 60 h 63"/>
                <a:gd name="T20" fmla="*/ 25 w 90"/>
                <a:gd name="T21" fmla="*/ 60 h 63"/>
                <a:gd name="T22" fmla="*/ 27 w 90"/>
                <a:gd name="T23" fmla="*/ 58 h 63"/>
                <a:gd name="T24" fmla="*/ 29 w 90"/>
                <a:gd name="T25" fmla="*/ 56 h 63"/>
                <a:gd name="T26" fmla="*/ 34 w 90"/>
                <a:gd name="T27" fmla="*/ 56 h 63"/>
                <a:gd name="T28" fmla="*/ 38 w 90"/>
                <a:gd name="T29" fmla="*/ 58 h 63"/>
                <a:gd name="T30" fmla="*/ 43 w 90"/>
                <a:gd name="T31" fmla="*/ 60 h 63"/>
                <a:gd name="T32" fmla="*/ 47 w 90"/>
                <a:gd name="T33" fmla="*/ 60 h 63"/>
                <a:gd name="T34" fmla="*/ 52 w 90"/>
                <a:gd name="T35" fmla="*/ 58 h 63"/>
                <a:gd name="T36" fmla="*/ 58 w 90"/>
                <a:gd name="T37" fmla="*/ 54 h 63"/>
                <a:gd name="T38" fmla="*/ 70 w 90"/>
                <a:gd name="T39" fmla="*/ 47 h 63"/>
                <a:gd name="T40" fmla="*/ 79 w 90"/>
                <a:gd name="T41" fmla="*/ 38 h 63"/>
                <a:gd name="T42" fmla="*/ 87 w 90"/>
                <a:gd name="T43" fmla="*/ 33 h 63"/>
                <a:gd name="T44" fmla="*/ 90 w 90"/>
                <a:gd name="T45" fmla="*/ 29 h 63"/>
                <a:gd name="T46" fmla="*/ 25 w 90"/>
                <a:gd name="T47" fmla="*/ 0 h 63"/>
                <a:gd name="T48" fmla="*/ 22 w 90"/>
                <a:gd name="T49" fmla="*/ 4 h 63"/>
                <a:gd name="T50" fmla="*/ 16 w 90"/>
                <a:gd name="T51" fmla="*/ 15 h 63"/>
                <a:gd name="T52" fmla="*/ 11 w 90"/>
                <a:gd name="T53" fmla="*/ 29 h 63"/>
                <a:gd name="T54" fmla="*/ 5 w 90"/>
                <a:gd name="T55" fmla="*/ 38 h 63"/>
                <a:gd name="T56" fmla="*/ 0 w 90"/>
                <a:gd name="T57" fmla="*/ 4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0" h="63">
                  <a:moveTo>
                    <a:pt x="0" y="42"/>
                  </a:moveTo>
                  <a:lnTo>
                    <a:pt x="2" y="45"/>
                  </a:lnTo>
                  <a:lnTo>
                    <a:pt x="5" y="47"/>
                  </a:lnTo>
                  <a:lnTo>
                    <a:pt x="7" y="49"/>
                  </a:lnTo>
                  <a:lnTo>
                    <a:pt x="11" y="51"/>
                  </a:lnTo>
                  <a:lnTo>
                    <a:pt x="16" y="56"/>
                  </a:lnTo>
                  <a:lnTo>
                    <a:pt x="18" y="58"/>
                  </a:lnTo>
                  <a:lnTo>
                    <a:pt x="22" y="60"/>
                  </a:lnTo>
                  <a:lnTo>
                    <a:pt x="22" y="63"/>
                  </a:lnTo>
                  <a:lnTo>
                    <a:pt x="22" y="60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29" y="56"/>
                  </a:lnTo>
                  <a:lnTo>
                    <a:pt x="34" y="56"/>
                  </a:lnTo>
                  <a:lnTo>
                    <a:pt x="38" y="58"/>
                  </a:lnTo>
                  <a:lnTo>
                    <a:pt x="43" y="60"/>
                  </a:lnTo>
                  <a:lnTo>
                    <a:pt x="47" y="60"/>
                  </a:lnTo>
                  <a:lnTo>
                    <a:pt x="52" y="58"/>
                  </a:lnTo>
                  <a:lnTo>
                    <a:pt x="58" y="54"/>
                  </a:lnTo>
                  <a:lnTo>
                    <a:pt x="70" y="47"/>
                  </a:lnTo>
                  <a:lnTo>
                    <a:pt x="79" y="38"/>
                  </a:lnTo>
                  <a:lnTo>
                    <a:pt x="87" y="33"/>
                  </a:lnTo>
                  <a:lnTo>
                    <a:pt x="90" y="29"/>
                  </a:lnTo>
                  <a:lnTo>
                    <a:pt x="25" y="0"/>
                  </a:lnTo>
                  <a:lnTo>
                    <a:pt x="22" y="4"/>
                  </a:lnTo>
                  <a:lnTo>
                    <a:pt x="16" y="15"/>
                  </a:lnTo>
                  <a:lnTo>
                    <a:pt x="11" y="29"/>
                  </a:lnTo>
                  <a:lnTo>
                    <a:pt x="5" y="38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98" name="Freeform 411"/>
            <p:cNvSpPr>
              <a:spLocks/>
            </p:cNvSpPr>
            <p:nvPr/>
          </p:nvSpPr>
          <p:spPr bwMode="auto">
            <a:xfrm>
              <a:off x="4662488" y="1862137"/>
              <a:ext cx="142875" cy="100013"/>
            </a:xfrm>
            <a:custGeom>
              <a:avLst/>
              <a:gdLst>
                <a:gd name="T0" fmla="*/ 0 w 90"/>
                <a:gd name="T1" fmla="*/ 42 h 63"/>
                <a:gd name="T2" fmla="*/ 2 w 90"/>
                <a:gd name="T3" fmla="*/ 45 h 63"/>
                <a:gd name="T4" fmla="*/ 5 w 90"/>
                <a:gd name="T5" fmla="*/ 47 h 63"/>
                <a:gd name="T6" fmla="*/ 7 w 90"/>
                <a:gd name="T7" fmla="*/ 49 h 63"/>
                <a:gd name="T8" fmla="*/ 11 w 90"/>
                <a:gd name="T9" fmla="*/ 51 h 63"/>
                <a:gd name="T10" fmla="*/ 16 w 90"/>
                <a:gd name="T11" fmla="*/ 56 h 63"/>
                <a:gd name="T12" fmla="*/ 18 w 90"/>
                <a:gd name="T13" fmla="*/ 58 h 63"/>
                <a:gd name="T14" fmla="*/ 22 w 90"/>
                <a:gd name="T15" fmla="*/ 60 h 63"/>
                <a:gd name="T16" fmla="*/ 22 w 90"/>
                <a:gd name="T17" fmla="*/ 63 h 63"/>
                <a:gd name="T18" fmla="*/ 22 w 90"/>
                <a:gd name="T19" fmla="*/ 60 h 63"/>
                <a:gd name="T20" fmla="*/ 25 w 90"/>
                <a:gd name="T21" fmla="*/ 60 h 63"/>
                <a:gd name="T22" fmla="*/ 27 w 90"/>
                <a:gd name="T23" fmla="*/ 58 h 63"/>
                <a:gd name="T24" fmla="*/ 29 w 90"/>
                <a:gd name="T25" fmla="*/ 56 h 63"/>
                <a:gd name="T26" fmla="*/ 34 w 90"/>
                <a:gd name="T27" fmla="*/ 56 h 63"/>
                <a:gd name="T28" fmla="*/ 38 w 90"/>
                <a:gd name="T29" fmla="*/ 58 h 63"/>
                <a:gd name="T30" fmla="*/ 43 w 90"/>
                <a:gd name="T31" fmla="*/ 60 h 63"/>
                <a:gd name="T32" fmla="*/ 47 w 90"/>
                <a:gd name="T33" fmla="*/ 60 h 63"/>
                <a:gd name="T34" fmla="*/ 52 w 90"/>
                <a:gd name="T35" fmla="*/ 58 h 63"/>
                <a:gd name="T36" fmla="*/ 58 w 90"/>
                <a:gd name="T37" fmla="*/ 54 h 63"/>
                <a:gd name="T38" fmla="*/ 70 w 90"/>
                <a:gd name="T39" fmla="*/ 47 h 63"/>
                <a:gd name="T40" fmla="*/ 79 w 90"/>
                <a:gd name="T41" fmla="*/ 38 h 63"/>
                <a:gd name="T42" fmla="*/ 87 w 90"/>
                <a:gd name="T43" fmla="*/ 33 h 63"/>
                <a:gd name="T44" fmla="*/ 90 w 90"/>
                <a:gd name="T45" fmla="*/ 29 h 63"/>
                <a:gd name="T46" fmla="*/ 25 w 90"/>
                <a:gd name="T47" fmla="*/ 0 h 63"/>
                <a:gd name="T48" fmla="*/ 22 w 90"/>
                <a:gd name="T49" fmla="*/ 4 h 63"/>
                <a:gd name="T50" fmla="*/ 16 w 90"/>
                <a:gd name="T51" fmla="*/ 15 h 63"/>
                <a:gd name="T52" fmla="*/ 11 w 90"/>
                <a:gd name="T53" fmla="*/ 29 h 63"/>
                <a:gd name="T54" fmla="*/ 5 w 90"/>
                <a:gd name="T55" fmla="*/ 38 h 63"/>
                <a:gd name="T56" fmla="*/ 0 w 90"/>
                <a:gd name="T57" fmla="*/ 4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0" h="63">
                  <a:moveTo>
                    <a:pt x="0" y="42"/>
                  </a:moveTo>
                  <a:lnTo>
                    <a:pt x="2" y="45"/>
                  </a:lnTo>
                  <a:lnTo>
                    <a:pt x="5" y="47"/>
                  </a:lnTo>
                  <a:lnTo>
                    <a:pt x="7" y="49"/>
                  </a:lnTo>
                  <a:lnTo>
                    <a:pt x="11" y="51"/>
                  </a:lnTo>
                  <a:lnTo>
                    <a:pt x="16" y="56"/>
                  </a:lnTo>
                  <a:lnTo>
                    <a:pt x="18" y="58"/>
                  </a:lnTo>
                  <a:lnTo>
                    <a:pt x="22" y="60"/>
                  </a:lnTo>
                  <a:lnTo>
                    <a:pt x="22" y="63"/>
                  </a:lnTo>
                  <a:lnTo>
                    <a:pt x="22" y="60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29" y="56"/>
                  </a:lnTo>
                  <a:lnTo>
                    <a:pt x="34" y="56"/>
                  </a:lnTo>
                  <a:lnTo>
                    <a:pt x="38" y="58"/>
                  </a:lnTo>
                  <a:lnTo>
                    <a:pt x="43" y="60"/>
                  </a:lnTo>
                  <a:lnTo>
                    <a:pt x="47" y="60"/>
                  </a:lnTo>
                  <a:lnTo>
                    <a:pt x="52" y="58"/>
                  </a:lnTo>
                  <a:lnTo>
                    <a:pt x="58" y="54"/>
                  </a:lnTo>
                  <a:lnTo>
                    <a:pt x="70" y="47"/>
                  </a:lnTo>
                  <a:lnTo>
                    <a:pt x="79" y="38"/>
                  </a:lnTo>
                  <a:lnTo>
                    <a:pt x="87" y="33"/>
                  </a:lnTo>
                  <a:lnTo>
                    <a:pt x="90" y="29"/>
                  </a:lnTo>
                  <a:lnTo>
                    <a:pt x="25" y="0"/>
                  </a:lnTo>
                  <a:lnTo>
                    <a:pt x="22" y="4"/>
                  </a:lnTo>
                  <a:lnTo>
                    <a:pt x="16" y="15"/>
                  </a:lnTo>
                  <a:lnTo>
                    <a:pt x="11" y="29"/>
                  </a:lnTo>
                  <a:lnTo>
                    <a:pt x="5" y="38"/>
                  </a:lnTo>
                  <a:lnTo>
                    <a:pt x="0" y="4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899" name="Freeform 412"/>
            <p:cNvSpPr>
              <a:spLocks/>
            </p:cNvSpPr>
            <p:nvPr/>
          </p:nvSpPr>
          <p:spPr bwMode="auto">
            <a:xfrm>
              <a:off x="4983163" y="1751012"/>
              <a:ext cx="447675" cy="271463"/>
            </a:xfrm>
            <a:custGeom>
              <a:avLst/>
              <a:gdLst>
                <a:gd name="T0" fmla="*/ 105 w 282"/>
                <a:gd name="T1" fmla="*/ 77 h 171"/>
                <a:gd name="T2" fmla="*/ 103 w 282"/>
                <a:gd name="T3" fmla="*/ 70 h 171"/>
                <a:gd name="T4" fmla="*/ 101 w 282"/>
                <a:gd name="T5" fmla="*/ 59 h 171"/>
                <a:gd name="T6" fmla="*/ 101 w 282"/>
                <a:gd name="T7" fmla="*/ 50 h 171"/>
                <a:gd name="T8" fmla="*/ 103 w 282"/>
                <a:gd name="T9" fmla="*/ 43 h 171"/>
                <a:gd name="T10" fmla="*/ 107 w 282"/>
                <a:gd name="T11" fmla="*/ 34 h 171"/>
                <a:gd name="T12" fmla="*/ 103 w 282"/>
                <a:gd name="T13" fmla="*/ 27 h 171"/>
                <a:gd name="T14" fmla="*/ 92 w 282"/>
                <a:gd name="T15" fmla="*/ 25 h 171"/>
                <a:gd name="T16" fmla="*/ 76 w 282"/>
                <a:gd name="T17" fmla="*/ 25 h 171"/>
                <a:gd name="T18" fmla="*/ 54 w 282"/>
                <a:gd name="T19" fmla="*/ 34 h 171"/>
                <a:gd name="T20" fmla="*/ 20 w 282"/>
                <a:gd name="T21" fmla="*/ 61 h 171"/>
                <a:gd name="T22" fmla="*/ 2 w 282"/>
                <a:gd name="T23" fmla="*/ 103 h 171"/>
                <a:gd name="T24" fmla="*/ 7 w 282"/>
                <a:gd name="T25" fmla="*/ 155 h 171"/>
                <a:gd name="T26" fmla="*/ 27 w 282"/>
                <a:gd name="T27" fmla="*/ 168 h 171"/>
                <a:gd name="T28" fmla="*/ 49 w 282"/>
                <a:gd name="T29" fmla="*/ 164 h 171"/>
                <a:gd name="T30" fmla="*/ 69 w 282"/>
                <a:gd name="T31" fmla="*/ 155 h 171"/>
                <a:gd name="T32" fmla="*/ 101 w 282"/>
                <a:gd name="T33" fmla="*/ 142 h 171"/>
                <a:gd name="T34" fmla="*/ 130 w 282"/>
                <a:gd name="T35" fmla="*/ 137 h 171"/>
                <a:gd name="T36" fmla="*/ 157 w 282"/>
                <a:gd name="T37" fmla="*/ 142 h 171"/>
                <a:gd name="T38" fmla="*/ 184 w 282"/>
                <a:gd name="T39" fmla="*/ 159 h 171"/>
                <a:gd name="T40" fmla="*/ 217 w 282"/>
                <a:gd name="T41" fmla="*/ 171 h 171"/>
                <a:gd name="T42" fmla="*/ 258 w 282"/>
                <a:gd name="T43" fmla="*/ 164 h 171"/>
                <a:gd name="T44" fmla="*/ 273 w 282"/>
                <a:gd name="T45" fmla="*/ 155 h 171"/>
                <a:gd name="T46" fmla="*/ 282 w 282"/>
                <a:gd name="T47" fmla="*/ 150 h 171"/>
                <a:gd name="T48" fmla="*/ 280 w 282"/>
                <a:gd name="T49" fmla="*/ 144 h 171"/>
                <a:gd name="T50" fmla="*/ 269 w 282"/>
                <a:gd name="T51" fmla="*/ 128 h 171"/>
                <a:gd name="T52" fmla="*/ 260 w 282"/>
                <a:gd name="T53" fmla="*/ 112 h 171"/>
                <a:gd name="T54" fmla="*/ 251 w 282"/>
                <a:gd name="T55" fmla="*/ 108 h 171"/>
                <a:gd name="T56" fmla="*/ 238 w 282"/>
                <a:gd name="T57" fmla="*/ 97 h 171"/>
                <a:gd name="T58" fmla="*/ 222 w 282"/>
                <a:gd name="T59" fmla="*/ 85 h 171"/>
                <a:gd name="T60" fmla="*/ 211 w 282"/>
                <a:gd name="T61" fmla="*/ 77 h 171"/>
                <a:gd name="T62" fmla="*/ 204 w 282"/>
                <a:gd name="T63" fmla="*/ 65 h 171"/>
                <a:gd name="T64" fmla="*/ 199 w 282"/>
                <a:gd name="T65" fmla="*/ 59 h 171"/>
                <a:gd name="T66" fmla="*/ 199 w 282"/>
                <a:gd name="T67" fmla="*/ 52 h 171"/>
                <a:gd name="T68" fmla="*/ 202 w 282"/>
                <a:gd name="T69" fmla="*/ 43 h 171"/>
                <a:gd name="T70" fmla="*/ 206 w 282"/>
                <a:gd name="T71" fmla="*/ 34 h 171"/>
                <a:gd name="T72" fmla="*/ 211 w 282"/>
                <a:gd name="T73" fmla="*/ 18 h 171"/>
                <a:gd name="T74" fmla="*/ 208 w 282"/>
                <a:gd name="T75" fmla="*/ 5 h 171"/>
                <a:gd name="T76" fmla="*/ 208 w 282"/>
                <a:gd name="T77" fmla="*/ 0 h 171"/>
                <a:gd name="T78" fmla="*/ 204 w 282"/>
                <a:gd name="T79" fmla="*/ 3 h 171"/>
                <a:gd name="T80" fmla="*/ 195 w 282"/>
                <a:gd name="T81" fmla="*/ 7 h 171"/>
                <a:gd name="T82" fmla="*/ 184 w 282"/>
                <a:gd name="T83" fmla="*/ 12 h 171"/>
                <a:gd name="T84" fmla="*/ 159 w 282"/>
                <a:gd name="T85" fmla="*/ 23 h 171"/>
                <a:gd name="T86" fmla="*/ 139 w 282"/>
                <a:gd name="T87" fmla="*/ 36 h 171"/>
                <a:gd name="T88" fmla="*/ 132 w 282"/>
                <a:gd name="T89" fmla="*/ 61 h 171"/>
                <a:gd name="T90" fmla="*/ 119 w 282"/>
                <a:gd name="T91" fmla="*/ 74 h 171"/>
                <a:gd name="T92" fmla="*/ 107 w 282"/>
                <a:gd name="T93" fmla="*/ 7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2" h="171">
                  <a:moveTo>
                    <a:pt x="105" y="79"/>
                  </a:moveTo>
                  <a:lnTo>
                    <a:pt x="105" y="77"/>
                  </a:lnTo>
                  <a:lnTo>
                    <a:pt x="105" y="74"/>
                  </a:lnTo>
                  <a:lnTo>
                    <a:pt x="103" y="70"/>
                  </a:lnTo>
                  <a:lnTo>
                    <a:pt x="101" y="63"/>
                  </a:lnTo>
                  <a:lnTo>
                    <a:pt x="101" y="59"/>
                  </a:lnTo>
                  <a:lnTo>
                    <a:pt x="101" y="54"/>
                  </a:lnTo>
                  <a:lnTo>
                    <a:pt x="101" y="50"/>
                  </a:lnTo>
                  <a:lnTo>
                    <a:pt x="101" y="45"/>
                  </a:lnTo>
                  <a:lnTo>
                    <a:pt x="103" y="43"/>
                  </a:lnTo>
                  <a:lnTo>
                    <a:pt x="105" y="38"/>
                  </a:lnTo>
                  <a:lnTo>
                    <a:pt x="107" y="34"/>
                  </a:lnTo>
                  <a:lnTo>
                    <a:pt x="105" y="29"/>
                  </a:lnTo>
                  <a:lnTo>
                    <a:pt x="103" y="27"/>
                  </a:lnTo>
                  <a:lnTo>
                    <a:pt x="99" y="25"/>
                  </a:lnTo>
                  <a:lnTo>
                    <a:pt x="92" y="25"/>
                  </a:lnTo>
                  <a:lnTo>
                    <a:pt x="85" y="25"/>
                  </a:lnTo>
                  <a:lnTo>
                    <a:pt x="76" y="25"/>
                  </a:lnTo>
                  <a:lnTo>
                    <a:pt x="67" y="27"/>
                  </a:lnTo>
                  <a:lnTo>
                    <a:pt x="54" y="34"/>
                  </a:lnTo>
                  <a:lnTo>
                    <a:pt x="36" y="45"/>
                  </a:lnTo>
                  <a:lnTo>
                    <a:pt x="20" y="61"/>
                  </a:lnTo>
                  <a:lnTo>
                    <a:pt x="9" y="79"/>
                  </a:lnTo>
                  <a:lnTo>
                    <a:pt x="2" y="103"/>
                  </a:lnTo>
                  <a:lnTo>
                    <a:pt x="0" y="130"/>
                  </a:lnTo>
                  <a:lnTo>
                    <a:pt x="7" y="155"/>
                  </a:lnTo>
                  <a:lnTo>
                    <a:pt x="16" y="164"/>
                  </a:lnTo>
                  <a:lnTo>
                    <a:pt x="27" y="168"/>
                  </a:lnTo>
                  <a:lnTo>
                    <a:pt x="38" y="168"/>
                  </a:lnTo>
                  <a:lnTo>
                    <a:pt x="49" y="164"/>
                  </a:lnTo>
                  <a:lnTo>
                    <a:pt x="58" y="162"/>
                  </a:lnTo>
                  <a:lnTo>
                    <a:pt x="69" y="155"/>
                  </a:lnTo>
                  <a:lnTo>
                    <a:pt x="85" y="148"/>
                  </a:lnTo>
                  <a:lnTo>
                    <a:pt x="101" y="142"/>
                  </a:lnTo>
                  <a:lnTo>
                    <a:pt x="114" y="137"/>
                  </a:lnTo>
                  <a:lnTo>
                    <a:pt x="130" y="137"/>
                  </a:lnTo>
                  <a:lnTo>
                    <a:pt x="146" y="139"/>
                  </a:lnTo>
                  <a:lnTo>
                    <a:pt x="157" y="142"/>
                  </a:lnTo>
                  <a:lnTo>
                    <a:pt x="168" y="148"/>
                  </a:lnTo>
                  <a:lnTo>
                    <a:pt x="184" y="159"/>
                  </a:lnTo>
                  <a:lnTo>
                    <a:pt x="199" y="168"/>
                  </a:lnTo>
                  <a:lnTo>
                    <a:pt x="217" y="171"/>
                  </a:lnTo>
                  <a:lnTo>
                    <a:pt x="242" y="168"/>
                  </a:lnTo>
                  <a:lnTo>
                    <a:pt x="258" y="164"/>
                  </a:lnTo>
                  <a:lnTo>
                    <a:pt x="267" y="159"/>
                  </a:lnTo>
                  <a:lnTo>
                    <a:pt x="273" y="155"/>
                  </a:lnTo>
                  <a:lnTo>
                    <a:pt x="280" y="150"/>
                  </a:lnTo>
                  <a:lnTo>
                    <a:pt x="282" y="150"/>
                  </a:lnTo>
                  <a:lnTo>
                    <a:pt x="282" y="148"/>
                  </a:lnTo>
                  <a:lnTo>
                    <a:pt x="280" y="144"/>
                  </a:lnTo>
                  <a:lnTo>
                    <a:pt x="278" y="139"/>
                  </a:lnTo>
                  <a:lnTo>
                    <a:pt x="269" y="128"/>
                  </a:lnTo>
                  <a:lnTo>
                    <a:pt x="264" y="117"/>
                  </a:lnTo>
                  <a:lnTo>
                    <a:pt x="260" y="112"/>
                  </a:lnTo>
                  <a:lnTo>
                    <a:pt x="258" y="110"/>
                  </a:lnTo>
                  <a:lnTo>
                    <a:pt x="251" y="108"/>
                  </a:lnTo>
                  <a:lnTo>
                    <a:pt x="244" y="103"/>
                  </a:lnTo>
                  <a:lnTo>
                    <a:pt x="238" y="97"/>
                  </a:lnTo>
                  <a:lnTo>
                    <a:pt x="229" y="90"/>
                  </a:lnTo>
                  <a:lnTo>
                    <a:pt x="222" y="85"/>
                  </a:lnTo>
                  <a:lnTo>
                    <a:pt x="215" y="81"/>
                  </a:lnTo>
                  <a:lnTo>
                    <a:pt x="211" y="77"/>
                  </a:lnTo>
                  <a:lnTo>
                    <a:pt x="206" y="72"/>
                  </a:lnTo>
                  <a:lnTo>
                    <a:pt x="204" y="65"/>
                  </a:lnTo>
                  <a:lnTo>
                    <a:pt x="202" y="63"/>
                  </a:lnTo>
                  <a:lnTo>
                    <a:pt x="199" y="59"/>
                  </a:lnTo>
                  <a:lnTo>
                    <a:pt x="199" y="56"/>
                  </a:lnTo>
                  <a:lnTo>
                    <a:pt x="199" y="52"/>
                  </a:lnTo>
                  <a:lnTo>
                    <a:pt x="199" y="45"/>
                  </a:lnTo>
                  <a:lnTo>
                    <a:pt x="202" y="43"/>
                  </a:lnTo>
                  <a:lnTo>
                    <a:pt x="204" y="38"/>
                  </a:lnTo>
                  <a:lnTo>
                    <a:pt x="206" y="34"/>
                  </a:lnTo>
                  <a:lnTo>
                    <a:pt x="208" y="27"/>
                  </a:lnTo>
                  <a:lnTo>
                    <a:pt x="211" y="18"/>
                  </a:lnTo>
                  <a:lnTo>
                    <a:pt x="211" y="12"/>
                  </a:lnTo>
                  <a:lnTo>
                    <a:pt x="208" y="5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6" y="0"/>
                  </a:lnTo>
                  <a:lnTo>
                    <a:pt x="204" y="3"/>
                  </a:lnTo>
                  <a:lnTo>
                    <a:pt x="199" y="5"/>
                  </a:lnTo>
                  <a:lnTo>
                    <a:pt x="195" y="7"/>
                  </a:lnTo>
                  <a:lnTo>
                    <a:pt x="188" y="9"/>
                  </a:lnTo>
                  <a:lnTo>
                    <a:pt x="184" y="12"/>
                  </a:lnTo>
                  <a:lnTo>
                    <a:pt x="173" y="16"/>
                  </a:lnTo>
                  <a:lnTo>
                    <a:pt x="159" y="23"/>
                  </a:lnTo>
                  <a:lnTo>
                    <a:pt x="146" y="29"/>
                  </a:lnTo>
                  <a:lnTo>
                    <a:pt x="139" y="36"/>
                  </a:lnTo>
                  <a:lnTo>
                    <a:pt x="137" y="47"/>
                  </a:lnTo>
                  <a:lnTo>
                    <a:pt x="132" y="61"/>
                  </a:lnTo>
                  <a:lnTo>
                    <a:pt x="125" y="72"/>
                  </a:lnTo>
                  <a:lnTo>
                    <a:pt x="119" y="74"/>
                  </a:lnTo>
                  <a:lnTo>
                    <a:pt x="112" y="77"/>
                  </a:lnTo>
                  <a:lnTo>
                    <a:pt x="107" y="79"/>
                  </a:lnTo>
                  <a:lnTo>
                    <a:pt x="105" y="7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00" name="Freeform 413"/>
            <p:cNvSpPr>
              <a:spLocks/>
            </p:cNvSpPr>
            <p:nvPr/>
          </p:nvSpPr>
          <p:spPr bwMode="auto">
            <a:xfrm>
              <a:off x="4983163" y="1751012"/>
              <a:ext cx="447675" cy="271463"/>
            </a:xfrm>
            <a:custGeom>
              <a:avLst/>
              <a:gdLst>
                <a:gd name="T0" fmla="*/ 105 w 282"/>
                <a:gd name="T1" fmla="*/ 77 h 171"/>
                <a:gd name="T2" fmla="*/ 103 w 282"/>
                <a:gd name="T3" fmla="*/ 70 h 171"/>
                <a:gd name="T4" fmla="*/ 101 w 282"/>
                <a:gd name="T5" fmla="*/ 59 h 171"/>
                <a:gd name="T6" fmla="*/ 101 w 282"/>
                <a:gd name="T7" fmla="*/ 50 h 171"/>
                <a:gd name="T8" fmla="*/ 103 w 282"/>
                <a:gd name="T9" fmla="*/ 43 h 171"/>
                <a:gd name="T10" fmla="*/ 107 w 282"/>
                <a:gd name="T11" fmla="*/ 34 h 171"/>
                <a:gd name="T12" fmla="*/ 103 w 282"/>
                <a:gd name="T13" fmla="*/ 27 h 171"/>
                <a:gd name="T14" fmla="*/ 92 w 282"/>
                <a:gd name="T15" fmla="*/ 25 h 171"/>
                <a:gd name="T16" fmla="*/ 76 w 282"/>
                <a:gd name="T17" fmla="*/ 25 h 171"/>
                <a:gd name="T18" fmla="*/ 54 w 282"/>
                <a:gd name="T19" fmla="*/ 34 h 171"/>
                <a:gd name="T20" fmla="*/ 20 w 282"/>
                <a:gd name="T21" fmla="*/ 61 h 171"/>
                <a:gd name="T22" fmla="*/ 2 w 282"/>
                <a:gd name="T23" fmla="*/ 103 h 171"/>
                <a:gd name="T24" fmla="*/ 7 w 282"/>
                <a:gd name="T25" fmla="*/ 155 h 171"/>
                <a:gd name="T26" fmla="*/ 27 w 282"/>
                <a:gd name="T27" fmla="*/ 168 h 171"/>
                <a:gd name="T28" fmla="*/ 49 w 282"/>
                <a:gd name="T29" fmla="*/ 164 h 171"/>
                <a:gd name="T30" fmla="*/ 69 w 282"/>
                <a:gd name="T31" fmla="*/ 155 h 171"/>
                <a:gd name="T32" fmla="*/ 101 w 282"/>
                <a:gd name="T33" fmla="*/ 142 h 171"/>
                <a:gd name="T34" fmla="*/ 130 w 282"/>
                <a:gd name="T35" fmla="*/ 137 h 171"/>
                <a:gd name="T36" fmla="*/ 157 w 282"/>
                <a:gd name="T37" fmla="*/ 142 h 171"/>
                <a:gd name="T38" fmla="*/ 184 w 282"/>
                <a:gd name="T39" fmla="*/ 159 h 171"/>
                <a:gd name="T40" fmla="*/ 217 w 282"/>
                <a:gd name="T41" fmla="*/ 171 h 171"/>
                <a:gd name="T42" fmla="*/ 258 w 282"/>
                <a:gd name="T43" fmla="*/ 164 h 171"/>
                <a:gd name="T44" fmla="*/ 273 w 282"/>
                <a:gd name="T45" fmla="*/ 155 h 171"/>
                <a:gd name="T46" fmla="*/ 282 w 282"/>
                <a:gd name="T47" fmla="*/ 150 h 171"/>
                <a:gd name="T48" fmla="*/ 280 w 282"/>
                <a:gd name="T49" fmla="*/ 144 h 171"/>
                <a:gd name="T50" fmla="*/ 269 w 282"/>
                <a:gd name="T51" fmla="*/ 128 h 171"/>
                <a:gd name="T52" fmla="*/ 260 w 282"/>
                <a:gd name="T53" fmla="*/ 112 h 171"/>
                <a:gd name="T54" fmla="*/ 251 w 282"/>
                <a:gd name="T55" fmla="*/ 108 h 171"/>
                <a:gd name="T56" fmla="*/ 238 w 282"/>
                <a:gd name="T57" fmla="*/ 97 h 171"/>
                <a:gd name="T58" fmla="*/ 222 w 282"/>
                <a:gd name="T59" fmla="*/ 85 h 171"/>
                <a:gd name="T60" fmla="*/ 211 w 282"/>
                <a:gd name="T61" fmla="*/ 77 h 171"/>
                <a:gd name="T62" fmla="*/ 204 w 282"/>
                <a:gd name="T63" fmla="*/ 65 h 171"/>
                <a:gd name="T64" fmla="*/ 199 w 282"/>
                <a:gd name="T65" fmla="*/ 59 h 171"/>
                <a:gd name="T66" fmla="*/ 199 w 282"/>
                <a:gd name="T67" fmla="*/ 52 h 171"/>
                <a:gd name="T68" fmla="*/ 202 w 282"/>
                <a:gd name="T69" fmla="*/ 43 h 171"/>
                <a:gd name="T70" fmla="*/ 206 w 282"/>
                <a:gd name="T71" fmla="*/ 34 h 171"/>
                <a:gd name="T72" fmla="*/ 211 w 282"/>
                <a:gd name="T73" fmla="*/ 18 h 171"/>
                <a:gd name="T74" fmla="*/ 208 w 282"/>
                <a:gd name="T75" fmla="*/ 5 h 171"/>
                <a:gd name="T76" fmla="*/ 208 w 282"/>
                <a:gd name="T77" fmla="*/ 0 h 171"/>
                <a:gd name="T78" fmla="*/ 204 w 282"/>
                <a:gd name="T79" fmla="*/ 3 h 171"/>
                <a:gd name="T80" fmla="*/ 195 w 282"/>
                <a:gd name="T81" fmla="*/ 7 h 171"/>
                <a:gd name="T82" fmla="*/ 184 w 282"/>
                <a:gd name="T83" fmla="*/ 12 h 171"/>
                <a:gd name="T84" fmla="*/ 159 w 282"/>
                <a:gd name="T85" fmla="*/ 23 h 171"/>
                <a:gd name="T86" fmla="*/ 139 w 282"/>
                <a:gd name="T87" fmla="*/ 36 h 171"/>
                <a:gd name="T88" fmla="*/ 132 w 282"/>
                <a:gd name="T89" fmla="*/ 61 h 171"/>
                <a:gd name="T90" fmla="*/ 119 w 282"/>
                <a:gd name="T91" fmla="*/ 74 h 171"/>
                <a:gd name="T92" fmla="*/ 107 w 282"/>
                <a:gd name="T93" fmla="*/ 7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2" h="171">
                  <a:moveTo>
                    <a:pt x="105" y="79"/>
                  </a:moveTo>
                  <a:lnTo>
                    <a:pt x="105" y="77"/>
                  </a:lnTo>
                  <a:lnTo>
                    <a:pt x="105" y="74"/>
                  </a:lnTo>
                  <a:lnTo>
                    <a:pt x="103" y="70"/>
                  </a:lnTo>
                  <a:lnTo>
                    <a:pt x="101" y="63"/>
                  </a:lnTo>
                  <a:lnTo>
                    <a:pt x="101" y="59"/>
                  </a:lnTo>
                  <a:lnTo>
                    <a:pt x="101" y="54"/>
                  </a:lnTo>
                  <a:lnTo>
                    <a:pt x="101" y="50"/>
                  </a:lnTo>
                  <a:lnTo>
                    <a:pt x="101" y="45"/>
                  </a:lnTo>
                  <a:lnTo>
                    <a:pt x="103" y="43"/>
                  </a:lnTo>
                  <a:lnTo>
                    <a:pt x="105" y="38"/>
                  </a:lnTo>
                  <a:lnTo>
                    <a:pt x="107" y="34"/>
                  </a:lnTo>
                  <a:lnTo>
                    <a:pt x="105" y="29"/>
                  </a:lnTo>
                  <a:lnTo>
                    <a:pt x="103" y="27"/>
                  </a:lnTo>
                  <a:lnTo>
                    <a:pt x="99" y="25"/>
                  </a:lnTo>
                  <a:lnTo>
                    <a:pt x="92" y="25"/>
                  </a:lnTo>
                  <a:lnTo>
                    <a:pt x="85" y="25"/>
                  </a:lnTo>
                  <a:lnTo>
                    <a:pt x="76" y="25"/>
                  </a:lnTo>
                  <a:lnTo>
                    <a:pt x="67" y="27"/>
                  </a:lnTo>
                  <a:lnTo>
                    <a:pt x="54" y="34"/>
                  </a:lnTo>
                  <a:lnTo>
                    <a:pt x="36" y="45"/>
                  </a:lnTo>
                  <a:lnTo>
                    <a:pt x="20" y="61"/>
                  </a:lnTo>
                  <a:lnTo>
                    <a:pt x="9" y="79"/>
                  </a:lnTo>
                  <a:lnTo>
                    <a:pt x="2" y="103"/>
                  </a:lnTo>
                  <a:lnTo>
                    <a:pt x="0" y="130"/>
                  </a:lnTo>
                  <a:lnTo>
                    <a:pt x="7" y="155"/>
                  </a:lnTo>
                  <a:lnTo>
                    <a:pt x="16" y="164"/>
                  </a:lnTo>
                  <a:lnTo>
                    <a:pt x="27" y="168"/>
                  </a:lnTo>
                  <a:lnTo>
                    <a:pt x="38" y="168"/>
                  </a:lnTo>
                  <a:lnTo>
                    <a:pt x="49" y="164"/>
                  </a:lnTo>
                  <a:lnTo>
                    <a:pt x="58" y="162"/>
                  </a:lnTo>
                  <a:lnTo>
                    <a:pt x="69" y="155"/>
                  </a:lnTo>
                  <a:lnTo>
                    <a:pt x="85" y="148"/>
                  </a:lnTo>
                  <a:lnTo>
                    <a:pt x="101" y="142"/>
                  </a:lnTo>
                  <a:lnTo>
                    <a:pt x="114" y="137"/>
                  </a:lnTo>
                  <a:lnTo>
                    <a:pt x="130" y="137"/>
                  </a:lnTo>
                  <a:lnTo>
                    <a:pt x="146" y="139"/>
                  </a:lnTo>
                  <a:lnTo>
                    <a:pt x="157" y="142"/>
                  </a:lnTo>
                  <a:lnTo>
                    <a:pt x="168" y="148"/>
                  </a:lnTo>
                  <a:lnTo>
                    <a:pt x="184" y="159"/>
                  </a:lnTo>
                  <a:lnTo>
                    <a:pt x="199" y="168"/>
                  </a:lnTo>
                  <a:lnTo>
                    <a:pt x="217" y="171"/>
                  </a:lnTo>
                  <a:lnTo>
                    <a:pt x="242" y="168"/>
                  </a:lnTo>
                  <a:lnTo>
                    <a:pt x="258" y="164"/>
                  </a:lnTo>
                  <a:lnTo>
                    <a:pt x="267" y="159"/>
                  </a:lnTo>
                  <a:lnTo>
                    <a:pt x="273" y="155"/>
                  </a:lnTo>
                  <a:lnTo>
                    <a:pt x="280" y="150"/>
                  </a:lnTo>
                  <a:lnTo>
                    <a:pt x="282" y="150"/>
                  </a:lnTo>
                  <a:lnTo>
                    <a:pt x="282" y="148"/>
                  </a:lnTo>
                  <a:lnTo>
                    <a:pt x="280" y="144"/>
                  </a:lnTo>
                  <a:lnTo>
                    <a:pt x="278" y="139"/>
                  </a:lnTo>
                  <a:lnTo>
                    <a:pt x="269" y="128"/>
                  </a:lnTo>
                  <a:lnTo>
                    <a:pt x="264" y="117"/>
                  </a:lnTo>
                  <a:lnTo>
                    <a:pt x="260" y="112"/>
                  </a:lnTo>
                  <a:lnTo>
                    <a:pt x="258" y="110"/>
                  </a:lnTo>
                  <a:lnTo>
                    <a:pt x="251" y="108"/>
                  </a:lnTo>
                  <a:lnTo>
                    <a:pt x="244" y="103"/>
                  </a:lnTo>
                  <a:lnTo>
                    <a:pt x="238" y="97"/>
                  </a:lnTo>
                  <a:lnTo>
                    <a:pt x="229" y="90"/>
                  </a:lnTo>
                  <a:lnTo>
                    <a:pt x="222" y="85"/>
                  </a:lnTo>
                  <a:lnTo>
                    <a:pt x="215" y="81"/>
                  </a:lnTo>
                  <a:lnTo>
                    <a:pt x="211" y="77"/>
                  </a:lnTo>
                  <a:lnTo>
                    <a:pt x="206" y="72"/>
                  </a:lnTo>
                  <a:lnTo>
                    <a:pt x="204" y="65"/>
                  </a:lnTo>
                  <a:lnTo>
                    <a:pt x="202" y="63"/>
                  </a:lnTo>
                  <a:lnTo>
                    <a:pt x="199" y="59"/>
                  </a:lnTo>
                  <a:lnTo>
                    <a:pt x="199" y="56"/>
                  </a:lnTo>
                  <a:lnTo>
                    <a:pt x="199" y="52"/>
                  </a:lnTo>
                  <a:lnTo>
                    <a:pt x="199" y="45"/>
                  </a:lnTo>
                  <a:lnTo>
                    <a:pt x="202" y="43"/>
                  </a:lnTo>
                  <a:lnTo>
                    <a:pt x="204" y="38"/>
                  </a:lnTo>
                  <a:lnTo>
                    <a:pt x="206" y="34"/>
                  </a:lnTo>
                  <a:lnTo>
                    <a:pt x="208" y="27"/>
                  </a:lnTo>
                  <a:lnTo>
                    <a:pt x="211" y="18"/>
                  </a:lnTo>
                  <a:lnTo>
                    <a:pt x="211" y="12"/>
                  </a:lnTo>
                  <a:lnTo>
                    <a:pt x="208" y="5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6" y="0"/>
                  </a:lnTo>
                  <a:lnTo>
                    <a:pt x="204" y="3"/>
                  </a:lnTo>
                  <a:lnTo>
                    <a:pt x="199" y="5"/>
                  </a:lnTo>
                  <a:lnTo>
                    <a:pt x="195" y="7"/>
                  </a:lnTo>
                  <a:lnTo>
                    <a:pt x="188" y="9"/>
                  </a:lnTo>
                  <a:lnTo>
                    <a:pt x="184" y="12"/>
                  </a:lnTo>
                  <a:lnTo>
                    <a:pt x="173" y="16"/>
                  </a:lnTo>
                  <a:lnTo>
                    <a:pt x="159" y="23"/>
                  </a:lnTo>
                  <a:lnTo>
                    <a:pt x="146" y="29"/>
                  </a:lnTo>
                  <a:lnTo>
                    <a:pt x="139" y="36"/>
                  </a:lnTo>
                  <a:lnTo>
                    <a:pt x="137" y="47"/>
                  </a:lnTo>
                  <a:lnTo>
                    <a:pt x="132" y="61"/>
                  </a:lnTo>
                  <a:lnTo>
                    <a:pt x="125" y="72"/>
                  </a:lnTo>
                  <a:lnTo>
                    <a:pt x="119" y="74"/>
                  </a:lnTo>
                  <a:lnTo>
                    <a:pt x="112" y="77"/>
                  </a:lnTo>
                  <a:lnTo>
                    <a:pt x="107" y="79"/>
                  </a:lnTo>
                  <a:lnTo>
                    <a:pt x="105" y="7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01" name="Freeform 414"/>
            <p:cNvSpPr>
              <a:spLocks/>
            </p:cNvSpPr>
            <p:nvPr/>
          </p:nvSpPr>
          <p:spPr bwMode="auto">
            <a:xfrm>
              <a:off x="5410200" y="1438275"/>
              <a:ext cx="434975" cy="730250"/>
            </a:xfrm>
            <a:custGeom>
              <a:avLst/>
              <a:gdLst>
                <a:gd name="T0" fmla="*/ 155 w 274"/>
                <a:gd name="T1" fmla="*/ 0 h 460"/>
                <a:gd name="T2" fmla="*/ 108 w 274"/>
                <a:gd name="T3" fmla="*/ 5 h 460"/>
                <a:gd name="T4" fmla="*/ 99 w 274"/>
                <a:gd name="T5" fmla="*/ 34 h 460"/>
                <a:gd name="T6" fmla="*/ 101 w 274"/>
                <a:gd name="T7" fmla="*/ 54 h 460"/>
                <a:gd name="T8" fmla="*/ 78 w 274"/>
                <a:gd name="T9" fmla="*/ 63 h 460"/>
                <a:gd name="T10" fmla="*/ 47 w 274"/>
                <a:gd name="T11" fmla="*/ 65 h 460"/>
                <a:gd name="T12" fmla="*/ 31 w 274"/>
                <a:gd name="T13" fmla="*/ 72 h 460"/>
                <a:gd name="T14" fmla="*/ 18 w 274"/>
                <a:gd name="T15" fmla="*/ 81 h 460"/>
                <a:gd name="T16" fmla="*/ 16 w 274"/>
                <a:gd name="T17" fmla="*/ 96 h 460"/>
                <a:gd name="T18" fmla="*/ 2 w 274"/>
                <a:gd name="T19" fmla="*/ 112 h 460"/>
                <a:gd name="T20" fmla="*/ 4 w 274"/>
                <a:gd name="T21" fmla="*/ 130 h 460"/>
                <a:gd name="T22" fmla="*/ 20 w 274"/>
                <a:gd name="T23" fmla="*/ 152 h 460"/>
                <a:gd name="T24" fmla="*/ 25 w 274"/>
                <a:gd name="T25" fmla="*/ 161 h 460"/>
                <a:gd name="T26" fmla="*/ 20 w 274"/>
                <a:gd name="T27" fmla="*/ 177 h 460"/>
                <a:gd name="T28" fmla="*/ 20 w 274"/>
                <a:gd name="T29" fmla="*/ 193 h 460"/>
                <a:gd name="T30" fmla="*/ 45 w 274"/>
                <a:gd name="T31" fmla="*/ 193 h 460"/>
                <a:gd name="T32" fmla="*/ 67 w 274"/>
                <a:gd name="T33" fmla="*/ 184 h 460"/>
                <a:gd name="T34" fmla="*/ 90 w 274"/>
                <a:gd name="T35" fmla="*/ 186 h 460"/>
                <a:gd name="T36" fmla="*/ 96 w 274"/>
                <a:gd name="T37" fmla="*/ 197 h 460"/>
                <a:gd name="T38" fmla="*/ 112 w 274"/>
                <a:gd name="T39" fmla="*/ 229 h 460"/>
                <a:gd name="T40" fmla="*/ 117 w 274"/>
                <a:gd name="T41" fmla="*/ 251 h 460"/>
                <a:gd name="T42" fmla="*/ 112 w 274"/>
                <a:gd name="T43" fmla="*/ 278 h 460"/>
                <a:gd name="T44" fmla="*/ 121 w 274"/>
                <a:gd name="T45" fmla="*/ 305 h 460"/>
                <a:gd name="T46" fmla="*/ 137 w 274"/>
                <a:gd name="T47" fmla="*/ 332 h 460"/>
                <a:gd name="T48" fmla="*/ 164 w 274"/>
                <a:gd name="T49" fmla="*/ 374 h 460"/>
                <a:gd name="T50" fmla="*/ 159 w 274"/>
                <a:gd name="T51" fmla="*/ 404 h 460"/>
                <a:gd name="T52" fmla="*/ 150 w 274"/>
                <a:gd name="T53" fmla="*/ 417 h 460"/>
                <a:gd name="T54" fmla="*/ 146 w 274"/>
                <a:gd name="T55" fmla="*/ 424 h 460"/>
                <a:gd name="T56" fmla="*/ 202 w 274"/>
                <a:gd name="T57" fmla="*/ 457 h 460"/>
                <a:gd name="T58" fmla="*/ 258 w 274"/>
                <a:gd name="T59" fmla="*/ 442 h 460"/>
                <a:gd name="T60" fmla="*/ 251 w 274"/>
                <a:gd name="T61" fmla="*/ 399 h 460"/>
                <a:gd name="T62" fmla="*/ 240 w 274"/>
                <a:gd name="T63" fmla="*/ 370 h 460"/>
                <a:gd name="T64" fmla="*/ 260 w 274"/>
                <a:gd name="T65" fmla="*/ 368 h 460"/>
                <a:gd name="T66" fmla="*/ 274 w 274"/>
                <a:gd name="T67" fmla="*/ 363 h 460"/>
                <a:gd name="T68" fmla="*/ 256 w 274"/>
                <a:gd name="T69" fmla="*/ 347 h 460"/>
                <a:gd name="T70" fmla="*/ 242 w 274"/>
                <a:gd name="T71" fmla="*/ 336 h 460"/>
                <a:gd name="T72" fmla="*/ 222 w 274"/>
                <a:gd name="T73" fmla="*/ 316 h 460"/>
                <a:gd name="T74" fmla="*/ 193 w 274"/>
                <a:gd name="T75" fmla="*/ 289 h 460"/>
                <a:gd name="T76" fmla="*/ 182 w 274"/>
                <a:gd name="T77" fmla="*/ 274 h 460"/>
                <a:gd name="T78" fmla="*/ 195 w 274"/>
                <a:gd name="T79" fmla="*/ 267 h 460"/>
                <a:gd name="T80" fmla="*/ 211 w 274"/>
                <a:gd name="T81" fmla="*/ 256 h 460"/>
                <a:gd name="T82" fmla="*/ 235 w 274"/>
                <a:gd name="T83" fmla="*/ 253 h 460"/>
                <a:gd name="T84" fmla="*/ 235 w 274"/>
                <a:gd name="T85" fmla="*/ 217 h 460"/>
                <a:gd name="T86" fmla="*/ 195 w 274"/>
                <a:gd name="T87" fmla="*/ 213 h 460"/>
                <a:gd name="T88" fmla="*/ 179 w 274"/>
                <a:gd name="T89" fmla="*/ 215 h 460"/>
                <a:gd name="T90" fmla="*/ 159 w 274"/>
                <a:gd name="T91" fmla="*/ 222 h 460"/>
                <a:gd name="T92" fmla="*/ 150 w 274"/>
                <a:gd name="T93" fmla="*/ 202 h 460"/>
                <a:gd name="T94" fmla="*/ 126 w 274"/>
                <a:gd name="T95" fmla="*/ 186 h 460"/>
                <a:gd name="T96" fmla="*/ 110 w 274"/>
                <a:gd name="T97" fmla="*/ 164 h 460"/>
                <a:gd name="T98" fmla="*/ 117 w 274"/>
                <a:gd name="T99" fmla="*/ 137 h 460"/>
                <a:gd name="T100" fmla="*/ 130 w 274"/>
                <a:gd name="T101" fmla="*/ 126 h 460"/>
                <a:gd name="T102" fmla="*/ 143 w 274"/>
                <a:gd name="T103" fmla="*/ 137 h 460"/>
                <a:gd name="T104" fmla="*/ 152 w 274"/>
                <a:gd name="T105" fmla="*/ 128 h 460"/>
                <a:gd name="T106" fmla="*/ 177 w 274"/>
                <a:gd name="T107" fmla="*/ 103 h 460"/>
                <a:gd name="T108" fmla="*/ 186 w 274"/>
                <a:gd name="T109" fmla="*/ 85 h 460"/>
                <a:gd name="T110" fmla="*/ 137 w 274"/>
                <a:gd name="T111" fmla="*/ 56 h 460"/>
                <a:gd name="T112" fmla="*/ 137 w 274"/>
                <a:gd name="T113" fmla="*/ 40 h 460"/>
                <a:gd name="T114" fmla="*/ 161 w 274"/>
                <a:gd name="T115" fmla="*/ 34 h 460"/>
                <a:gd name="T116" fmla="*/ 179 w 274"/>
                <a:gd name="T117" fmla="*/ 29 h 460"/>
                <a:gd name="T118" fmla="*/ 177 w 274"/>
                <a:gd name="T119" fmla="*/ 13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460">
                  <a:moveTo>
                    <a:pt x="177" y="13"/>
                  </a:moveTo>
                  <a:lnTo>
                    <a:pt x="175" y="9"/>
                  </a:lnTo>
                  <a:lnTo>
                    <a:pt x="166" y="5"/>
                  </a:lnTo>
                  <a:lnTo>
                    <a:pt x="155" y="0"/>
                  </a:lnTo>
                  <a:lnTo>
                    <a:pt x="141" y="0"/>
                  </a:lnTo>
                  <a:lnTo>
                    <a:pt x="130" y="2"/>
                  </a:lnTo>
                  <a:lnTo>
                    <a:pt x="119" y="2"/>
                  </a:lnTo>
                  <a:lnTo>
                    <a:pt x="108" y="5"/>
                  </a:lnTo>
                  <a:lnTo>
                    <a:pt x="101" y="9"/>
                  </a:lnTo>
                  <a:lnTo>
                    <a:pt x="99" y="18"/>
                  </a:lnTo>
                  <a:lnTo>
                    <a:pt x="99" y="27"/>
                  </a:lnTo>
                  <a:lnTo>
                    <a:pt x="99" y="34"/>
                  </a:lnTo>
                  <a:lnTo>
                    <a:pt x="101" y="40"/>
                  </a:lnTo>
                  <a:lnTo>
                    <a:pt x="101" y="45"/>
                  </a:lnTo>
                  <a:lnTo>
                    <a:pt x="103" y="49"/>
                  </a:lnTo>
                  <a:lnTo>
                    <a:pt x="101" y="54"/>
                  </a:lnTo>
                  <a:lnTo>
                    <a:pt x="99" y="58"/>
                  </a:lnTo>
                  <a:lnTo>
                    <a:pt x="94" y="61"/>
                  </a:lnTo>
                  <a:lnTo>
                    <a:pt x="87" y="63"/>
                  </a:lnTo>
                  <a:lnTo>
                    <a:pt x="78" y="63"/>
                  </a:lnTo>
                  <a:lnTo>
                    <a:pt x="67" y="61"/>
                  </a:lnTo>
                  <a:lnTo>
                    <a:pt x="56" y="63"/>
                  </a:lnTo>
                  <a:lnTo>
                    <a:pt x="49" y="65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6" y="72"/>
                  </a:lnTo>
                  <a:lnTo>
                    <a:pt x="31" y="72"/>
                  </a:lnTo>
                  <a:lnTo>
                    <a:pt x="27" y="74"/>
                  </a:lnTo>
                  <a:lnTo>
                    <a:pt x="22" y="74"/>
                  </a:lnTo>
                  <a:lnTo>
                    <a:pt x="20" y="76"/>
                  </a:lnTo>
                  <a:lnTo>
                    <a:pt x="18" y="81"/>
                  </a:lnTo>
                  <a:lnTo>
                    <a:pt x="18" y="83"/>
                  </a:lnTo>
                  <a:lnTo>
                    <a:pt x="18" y="87"/>
                  </a:lnTo>
                  <a:lnTo>
                    <a:pt x="18" y="92"/>
                  </a:lnTo>
                  <a:lnTo>
                    <a:pt x="16" y="96"/>
                  </a:lnTo>
                  <a:lnTo>
                    <a:pt x="11" y="101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2" y="112"/>
                  </a:lnTo>
                  <a:lnTo>
                    <a:pt x="0" y="117"/>
                  </a:lnTo>
                  <a:lnTo>
                    <a:pt x="2" y="119"/>
                  </a:lnTo>
                  <a:lnTo>
                    <a:pt x="2" y="126"/>
                  </a:lnTo>
                  <a:lnTo>
                    <a:pt x="4" y="130"/>
                  </a:lnTo>
                  <a:lnTo>
                    <a:pt x="9" y="135"/>
                  </a:lnTo>
                  <a:lnTo>
                    <a:pt x="13" y="141"/>
                  </a:lnTo>
                  <a:lnTo>
                    <a:pt x="16" y="146"/>
                  </a:lnTo>
                  <a:lnTo>
                    <a:pt x="20" y="152"/>
                  </a:lnTo>
                  <a:lnTo>
                    <a:pt x="22" y="157"/>
                  </a:lnTo>
                  <a:lnTo>
                    <a:pt x="25" y="159"/>
                  </a:lnTo>
                  <a:lnTo>
                    <a:pt x="25" y="159"/>
                  </a:lnTo>
                  <a:lnTo>
                    <a:pt x="25" y="161"/>
                  </a:lnTo>
                  <a:lnTo>
                    <a:pt x="25" y="164"/>
                  </a:lnTo>
                  <a:lnTo>
                    <a:pt x="22" y="168"/>
                  </a:lnTo>
                  <a:lnTo>
                    <a:pt x="20" y="173"/>
                  </a:lnTo>
                  <a:lnTo>
                    <a:pt x="20" y="177"/>
                  </a:lnTo>
                  <a:lnTo>
                    <a:pt x="18" y="179"/>
                  </a:lnTo>
                  <a:lnTo>
                    <a:pt x="18" y="186"/>
                  </a:lnTo>
                  <a:lnTo>
                    <a:pt x="18" y="191"/>
                  </a:lnTo>
                  <a:lnTo>
                    <a:pt x="20" y="193"/>
                  </a:lnTo>
                  <a:lnTo>
                    <a:pt x="25" y="195"/>
                  </a:lnTo>
                  <a:lnTo>
                    <a:pt x="31" y="197"/>
                  </a:lnTo>
                  <a:lnTo>
                    <a:pt x="38" y="195"/>
                  </a:lnTo>
                  <a:lnTo>
                    <a:pt x="45" y="193"/>
                  </a:lnTo>
                  <a:lnTo>
                    <a:pt x="49" y="188"/>
                  </a:lnTo>
                  <a:lnTo>
                    <a:pt x="56" y="186"/>
                  </a:lnTo>
                  <a:lnTo>
                    <a:pt x="60" y="186"/>
                  </a:lnTo>
                  <a:lnTo>
                    <a:pt x="67" y="184"/>
                  </a:lnTo>
                  <a:lnTo>
                    <a:pt x="74" y="184"/>
                  </a:lnTo>
                  <a:lnTo>
                    <a:pt x="81" y="184"/>
                  </a:lnTo>
                  <a:lnTo>
                    <a:pt x="87" y="184"/>
                  </a:lnTo>
                  <a:lnTo>
                    <a:pt x="90" y="186"/>
                  </a:lnTo>
                  <a:lnTo>
                    <a:pt x="92" y="186"/>
                  </a:lnTo>
                  <a:lnTo>
                    <a:pt x="92" y="191"/>
                  </a:lnTo>
                  <a:lnTo>
                    <a:pt x="94" y="193"/>
                  </a:lnTo>
                  <a:lnTo>
                    <a:pt x="96" y="197"/>
                  </a:lnTo>
                  <a:lnTo>
                    <a:pt x="99" y="204"/>
                  </a:lnTo>
                  <a:lnTo>
                    <a:pt x="101" y="213"/>
                  </a:lnTo>
                  <a:lnTo>
                    <a:pt x="105" y="222"/>
                  </a:lnTo>
                  <a:lnTo>
                    <a:pt x="112" y="229"/>
                  </a:lnTo>
                  <a:lnTo>
                    <a:pt x="114" y="233"/>
                  </a:lnTo>
                  <a:lnTo>
                    <a:pt x="119" y="240"/>
                  </a:lnTo>
                  <a:lnTo>
                    <a:pt x="119" y="244"/>
                  </a:lnTo>
                  <a:lnTo>
                    <a:pt x="117" y="251"/>
                  </a:lnTo>
                  <a:lnTo>
                    <a:pt x="117" y="256"/>
                  </a:lnTo>
                  <a:lnTo>
                    <a:pt x="114" y="262"/>
                  </a:lnTo>
                  <a:lnTo>
                    <a:pt x="112" y="271"/>
                  </a:lnTo>
                  <a:lnTo>
                    <a:pt x="112" y="278"/>
                  </a:lnTo>
                  <a:lnTo>
                    <a:pt x="112" y="285"/>
                  </a:lnTo>
                  <a:lnTo>
                    <a:pt x="114" y="291"/>
                  </a:lnTo>
                  <a:lnTo>
                    <a:pt x="119" y="296"/>
                  </a:lnTo>
                  <a:lnTo>
                    <a:pt x="121" y="305"/>
                  </a:lnTo>
                  <a:lnTo>
                    <a:pt x="126" y="314"/>
                  </a:lnTo>
                  <a:lnTo>
                    <a:pt x="130" y="321"/>
                  </a:lnTo>
                  <a:lnTo>
                    <a:pt x="132" y="325"/>
                  </a:lnTo>
                  <a:lnTo>
                    <a:pt x="137" y="332"/>
                  </a:lnTo>
                  <a:lnTo>
                    <a:pt x="146" y="343"/>
                  </a:lnTo>
                  <a:lnTo>
                    <a:pt x="155" y="359"/>
                  </a:lnTo>
                  <a:lnTo>
                    <a:pt x="159" y="365"/>
                  </a:lnTo>
                  <a:lnTo>
                    <a:pt x="164" y="374"/>
                  </a:lnTo>
                  <a:lnTo>
                    <a:pt x="166" y="383"/>
                  </a:lnTo>
                  <a:lnTo>
                    <a:pt x="164" y="392"/>
                  </a:lnTo>
                  <a:lnTo>
                    <a:pt x="161" y="399"/>
                  </a:lnTo>
                  <a:lnTo>
                    <a:pt x="159" y="404"/>
                  </a:lnTo>
                  <a:lnTo>
                    <a:pt x="157" y="408"/>
                  </a:lnTo>
                  <a:lnTo>
                    <a:pt x="155" y="412"/>
                  </a:lnTo>
                  <a:lnTo>
                    <a:pt x="152" y="415"/>
                  </a:lnTo>
                  <a:lnTo>
                    <a:pt x="150" y="417"/>
                  </a:lnTo>
                  <a:lnTo>
                    <a:pt x="148" y="417"/>
                  </a:lnTo>
                  <a:lnTo>
                    <a:pt x="146" y="419"/>
                  </a:lnTo>
                  <a:lnTo>
                    <a:pt x="146" y="421"/>
                  </a:lnTo>
                  <a:lnTo>
                    <a:pt x="146" y="424"/>
                  </a:lnTo>
                  <a:lnTo>
                    <a:pt x="155" y="433"/>
                  </a:lnTo>
                  <a:lnTo>
                    <a:pt x="168" y="444"/>
                  </a:lnTo>
                  <a:lnTo>
                    <a:pt x="186" y="453"/>
                  </a:lnTo>
                  <a:lnTo>
                    <a:pt x="202" y="457"/>
                  </a:lnTo>
                  <a:lnTo>
                    <a:pt x="220" y="460"/>
                  </a:lnTo>
                  <a:lnTo>
                    <a:pt x="238" y="457"/>
                  </a:lnTo>
                  <a:lnTo>
                    <a:pt x="251" y="453"/>
                  </a:lnTo>
                  <a:lnTo>
                    <a:pt x="258" y="442"/>
                  </a:lnTo>
                  <a:lnTo>
                    <a:pt x="260" y="430"/>
                  </a:lnTo>
                  <a:lnTo>
                    <a:pt x="258" y="419"/>
                  </a:lnTo>
                  <a:lnTo>
                    <a:pt x="256" y="410"/>
                  </a:lnTo>
                  <a:lnTo>
                    <a:pt x="251" y="399"/>
                  </a:lnTo>
                  <a:lnTo>
                    <a:pt x="242" y="388"/>
                  </a:lnTo>
                  <a:lnTo>
                    <a:pt x="238" y="379"/>
                  </a:lnTo>
                  <a:lnTo>
                    <a:pt x="238" y="370"/>
                  </a:lnTo>
                  <a:lnTo>
                    <a:pt x="240" y="370"/>
                  </a:lnTo>
                  <a:lnTo>
                    <a:pt x="244" y="368"/>
                  </a:lnTo>
                  <a:lnTo>
                    <a:pt x="249" y="368"/>
                  </a:lnTo>
                  <a:lnTo>
                    <a:pt x="256" y="368"/>
                  </a:lnTo>
                  <a:lnTo>
                    <a:pt x="260" y="368"/>
                  </a:lnTo>
                  <a:lnTo>
                    <a:pt x="265" y="368"/>
                  </a:lnTo>
                  <a:lnTo>
                    <a:pt x="269" y="368"/>
                  </a:lnTo>
                  <a:lnTo>
                    <a:pt x="271" y="365"/>
                  </a:lnTo>
                  <a:lnTo>
                    <a:pt x="274" y="363"/>
                  </a:lnTo>
                  <a:lnTo>
                    <a:pt x="271" y="361"/>
                  </a:lnTo>
                  <a:lnTo>
                    <a:pt x="269" y="359"/>
                  </a:lnTo>
                  <a:lnTo>
                    <a:pt x="262" y="352"/>
                  </a:lnTo>
                  <a:lnTo>
                    <a:pt x="256" y="347"/>
                  </a:lnTo>
                  <a:lnTo>
                    <a:pt x="251" y="343"/>
                  </a:lnTo>
                  <a:lnTo>
                    <a:pt x="249" y="341"/>
                  </a:lnTo>
                  <a:lnTo>
                    <a:pt x="244" y="339"/>
                  </a:lnTo>
                  <a:lnTo>
                    <a:pt x="242" y="336"/>
                  </a:lnTo>
                  <a:lnTo>
                    <a:pt x="238" y="332"/>
                  </a:lnTo>
                  <a:lnTo>
                    <a:pt x="233" y="325"/>
                  </a:lnTo>
                  <a:lnTo>
                    <a:pt x="226" y="321"/>
                  </a:lnTo>
                  <a:lnTo>
                    <a:pt x="222" y="316"/>
                  </a:lnTo>
                  <a:lnTo>
                    <a:pt x="215" y="309"/>
                  </a:lnTo>
                  <a:lnTo>
                    <a:pt x="206" y="305"/>
                  </a:lnTo>
                  <a:lnTo>
                    <a:pt x="200" y="298"/>
                  </a:lnTo>
                  <a:lnTo>
                    <a:pt x="193" y="289"/>
                  </a:lnTo>
                  <a:lnTo>
                    <a:pt x="188" y="285"/>
                  </a:lnTo>
                  <a:lnTo>
                    <a:pt x="184" y="280"/>
                  </a:lnTo>
                  <a:lnTo>
                    <a:pt x="182" y="276"/>
                  </a:lnTo>
                  <a:lnTo>
                    <a:pt x="182" y="274"/>
                  </a:lnTo>
                  <a:lnTo>
                    <a:pt x="182" y="271"/>
                  </a:lnTo>
                  <a:lnTo>
                    <a:pt x="186" y="271"/>
                  </a:lnTo>
                  <a:lnTo>
                    <a:pt x="191" y="269"/>
                  </a:lnTo>
                  <a:lnTo>
                    <a:pt x="195" y="267"/>
                  </a:lnTo>
                  <a:lnTo>
                    <a:pt x="197" y="262"/>
                  </a:lnTo>
                  <a:lnTo>
                    <a:pt x="202" y="258"/>
                  </a:lnTo>
                  <a:lnTo>
                    <a:pt x="206" y="258"/>
                  </a:lnTo>
                  <a:lnTo>
                    <a:pt x="211" y="256"/>
                  </a:lnTo>
                  <a:lnTo>
                    <a:pt x="220" y="256"/>
                  </a:lnTo>
                  <a:lnTo>
                    <a:pt x="226" y="253"/>
                  </a:lnTo>
                  <a:lnTo>
                    <a:pt x="231" y="253"/>
                  </a:lnTo>
                  <a:lnTo>
                    <a:pt x="235" y="253"/>
                  </a:lnTo>
                  <a:lnTo>
                    <a:pt x="238" y="249"/>
                  </a:lnTo>
                  <a:lnTo>
                    <a:pt x="240" y="238"/>
                  </a:lnTo>
                  <a:lnTo>
                    <a:pt x="240" y="224"/>
                  </a:lnTo>
                  <a:lnTo>
                    <a:pt x="235" y="217"/>
                  </a:lnTo>
                  <a:lnTo>
                    <a:pt x="226" y="215"/>
                  </a:lnTo>
                  <a:lnTo>
                    <a:pt x="215" y="213"/>
                  </a:lnTo>
                  <a:lnTo>
                    <a:pt x="202" y="213"/>
                  </a:lnTo>
                  <a:lnTo>
                    <a:pt x="195" y="213"/>
                  </a:lnTo>
                  <a:lnTo>
                    <a:pt x="188" y="213"/>
                  </a:lnTo>
                  <a:lnTo>
                    <a:pt x="186" y="213"/>
                  </a:lnTo>
                  <a:lnTo>
                    <a:pt x="182" y="213"/>
                  </a:lnTo>
                  <a:lnTo>
                    <a:pt x="179" y="215"/>
                  </a:lnTo>
                  <a:lnTo>
                    <a:pt x="173" y="220"/>
                  </a:lnTo>
                  <a:lnTo>
                    <a:pt x="166" y="222"/>
                  </a:lnTo>
                  <a:lnTo>
                    <a:pt x="161" y="224"/>
                  </a:lnTo>
                  <a:lnTo>
                    <a:pt x="159" y="222"/>
                  </a:lnTo>
                  <a:lnTo>
                    <a:pt x="157" y="220"/>
                  </a:lnTo>
                  <a:lnTo>
                    <a:pt x="155" y="213"/>
                  </a:lnTo>
                  <a:lnTo>
                    <a:pt x="152" y="209"/>
                  </a:lnTo>
                  <a:lnTo>
                    <a:pt x="150" y="202"/>
                  </a:lnTo>
                  <a:lnTo>
                    <a:pt x="146" y="197"/>
                  </a:lnTo>
                  <a:lnTo>
                    <a:pt x="139" y="195"/>
                  </a:lnTo>
                  <a:lnTo>
                    <a:pt x="132" y="191"/>
                  </a:lnTo>
                  <a:lnTo>
                    <a:pt x="126" y="186"/>
                  </a:lnTo>
                  <a:lnTo>
                    <a:pt x="119" y="182"/>
                  </a:lnTo>
                  <a:lnTo>
                    <a:pt x="114" y="177"/>
                  </a:lnTo>
                  <a:lnTo>
                    <a:pt x="112" y="170"/>
                  </a:lnTo>
                  <a:lnTo>
                    <a:pt x="110" y="164"/>
                  </a:lnTo>
                  <a:lnTo>
                    <a:pt x="110" y="157"/>
                  </a:lnTo>
                  <a:lnTo>
                    <a:pt x="110" y="150"/>
                  </a:lnTo>
                  <a:lnTo>
                    <a:pt x="112" y="146"/>
                  </a:lnTo>
                  <a:lnTo>
                    <a:pt x="117" y="137"/>
                  </a:lnTo>
                  <a:lnTo>
                    <a:pt x="121" y="132"/>
                  </a:lnTo>
                  <a:lnTo>
                    <a:pt x="123" y="128"/>
                  </a:lnTo>
                  <a:lnTo>
                    <a:pt x="126" y="126"/>
                  </a:lnTo>
                  <a:lnTo>
                    <a:pt x="130" y="126"/>
                  </a:lnTo>
                  <a:lnTo>
                    <a:pt x="134" y="128"/>
                  </a:lnTo>
                  <a:lnTo>
                    <a:pt x="137" y="132"/>
                  </a:lnTo>
                  <a:lnTo>
                    <a:pt x="141" y="135"/>
                  </a:lnTo>
                  <a:lnTo>
                    <a:pt x="143" y="137"/>
                  </a:lnTo>
                  <a:lnTo>
                    <a:pt x="146" y="139"/>
                  </a:lnTo>
                  <a:lnTo>
                    <a:pt x="148" y="139"/>
                  </a:lnTo>
                  <a:lnTo>
                    <a:pt x="150" y="135"/>
                  </a:lnTo>
                  <a:lnTo>
                    <a:pt x="152" y="128"/>
                  </a:lnTo>
                  <a:lnTo>
                    <a:pt x="155" y="121"/>
                  </a:lnTo>
                  <a:lnTo>
                    <a:pt x="161" y="117"/>
                  </a:lnTo>
                  <a:lnTo>
                    <a:pt x="168" y="110"/>
                  </a:lnTo>
                  <a:lnTo>
                    <a:pt x="177" y="103"/>
                  </a:lnTo>
                  <a:lnTo>
                    <a:pt x="182" y="99"/>
                  </a:lnTo>
                  <a:lnTo>
                    <a:pt x="186" y="94"/>
                  </a:lnTo>
                  <a:lnTo>
                    <a:pt x="188" y="90"/>
                  </a:lnTo>
                  <a:lnTo>
                    <a:pt x="186" y="85"/>
                  </a:lnTo>
                  <a:lnTo>
                    <a:pt x="173" y="78"/>
                  </a:lnTo>
                  <a:lnTo>
                    <a:pt x="159" y="70"/>
                  </a:lnTo>
                  <a:lnTo>
                    <a:pt x="146" y="63"/>
                  </a:lnTo>
                  <a:lnTo>
                    <a:pt x="137" y="56"/>
                  </a:lnTo>
                  <a:lnTo>
                    <a:pt x="134" y="52"/>
                  </a:lnTo>
                  <a:lnTo>
                    <a:pt x="134" y="47"/>
                  </a:lnTo>
                  <a:lnTo>
                    <a:pt x="134" y="43"/>
                  </a:lnTo>
                  <a:lnTo>
                    <a:pt x="137" y="40"/>
                  </a:lnTo>
                  <a:lnTo>
                    <a:pt x="141" y="36"/>
                  </a:lnTo>
                  <a:lnTo>
                    <a:pt x="148" y="34"/>
                  </a:lnTo>
                  <a:lnTo>
                    <a:pt x="155" y="34"/>
                  </a:lnTo>
                  <a:lnTo>
                    <a:pt x="161" y="34"/>
                  </a:lnTo>
                  <a:lnTo>
                    <a:pt x="168" y="34"/>
                  </a:lnTo>
                  <a:lnTo>
                    <a:pt x="173" y="34"/>
                  </a:lnTo>
                  <a:lnTo>
                    <a:pt x="177" y="31"/>
                  </a:lnTo>
                  <a:lnTo>
                    <a:pt x="179" y="29"/>
                  </a:lnTo>
                  <a:lnTo>
                    <a:pt x="179" y="22"/>
                  </a:lnTo>
                  <a:lnTo>
                    <a:pt x="179" y="18"/>
                  </a:lnTo>
                  <a:lnTo>
                    <a:pt x="177" y="13"/>
                  </a:lnTo>
                  <a:lnTo>
                    <a:pt x="177" y="1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02" name="Freeform 415"/>
            <p:cNvSpPr>
              <a:spLocks/>
            </p:cNvSpPr>
            <p:nvPr/>
          </p:nvSpPr>
          <p:spPr bwMode="auto">
            <a:xfrm>
              <a:off x="5410200" y="1438275"/>
              <a:ext cx="434975" cy="730250"/>
            </a:xfrm>
            <a:custGeom>
              <a:avLst/>
              <a:gdLst>
                <a:gd name="T0" fmla="*/ 155 w 274"/>
                <a:gd name="T1" fmla="*/ 0 h 460"/>
                <a:gd name="T2" fmla="*/ 108 w 274"/>
                <a:gd name="T3" fmla="*/ 5 h 460"/>
                <a:gd name="T4" fmla="*/ 99 w 274"/>
                <a:gd name="T5" fmla="*/ 34 h 460"/>
                <a:gd name="T6" fmla="*/ 101 w 274"/>
                <a:gd name="T7" fmla="*/ 54 h 460"/>
                <a:gd name="T8" fmla="*/ 78 w 274"/>
                <a:gd name="T9" fmla="*/ 63 h 460"/>
                <a:gd name="T10" fmla="*/ 47 w 274"/>
                <a:gd name="T11" fmla="*/ 65 h 460"/>
                <a:gd name="T12" fmla="*/ 31 w 274"/>
                <a:gd name="T13" fmla="*/ 72 h 460"/>
                <a:gd name="T14" fmla="*/ 18 w 274"/>
                <a:gd name="T15" fmla="*/ 81 h 460"/>
                <a:gd name="T16" fmla="*/ 16 w 274"/>
                <a:gd name="T17" fmla="*/ 96 h 460"/>
                <a:gd name="T18" fmla="*/ 2 w 274"/>
                <a:gd name="T19" fmla="*/ 112 h 460"/>
                <a:gd name="T20" fmla="*/ 4 w 274"/>
                <a:gd name="T21" fmla="*/ 130 h 460"/>
                <a:gd name="T22" fmla="*/ 20 w 274"/>
                <a:gd name="T23" fmla="*/ 152 h 460"/>
                <a:gd name="T24" fmla="*/ 25 w 274"/>
                <a:gd name="T25" fmla="*/ 161 h 460"/>
                <a:gd name="T26" fmla="*/ 20 w 274"/>
                <a:gd name="T27" fmla="*/ 177 h 460"/>
                <a:gd name="T28" fmla="*/ 20 w 274"/>
                <a:gd name="T29" fmla="*/ 193 h 460"/>
                <a:gd name="T30" fmla="*/ 45 w 274"/>
                <a:gd name="T31" fmla="*/ 193 h 460"/>
                <a:gd name="T32" fmla="*/ 67 w 274"/>
                <a:gd name="T33" fmla="*/ 184 h 460"/>
                <a:gd name="T34" fmla="*/ 90 w 274"/>
                <a:gd name="T35" fmla="*/ 186 h 460"/>
                <a:gd name="T36" fmla="*/ 96 w 274"/>
                <a:gd name="T37" fmla="*/ 197 h 460"/>
                <a:gd name="T38" fmla="*/ 112 w 274"/>
                <a:gd name="T39" fmla="*/ 229 h 460"/>
                <a:gd name="T40" fmla="*/ 117 w 274"/>
                <a:gd name="T41" fmla="*/ 251 h 460"/>
                <a:gd name="T42" fmla="*/ 112 w 274"/>
                <a:gd name="T43" fmla="*/ 278 h 460"/>
                <a:gd name="T44" fmla="*/ 121 w 274"/>
                <a:gd name="T45" fmla="*/ 305 h 460"/>
                <a:gd name="T46" fmla="*/ 137 w 274"/>
                <a:gd name="T47" fmla="*/ 332 h 460"/>
                <a:gd name="T48" fmla="*/ 164 w 274"/>
                <a:gd name="T49" fmla="*/ 374 h 460"/>
                <a:gd name="T50" fmla="*/ 159 w 274"/>
                <a:gd name="T51" fmla="*/ 404 h 460"/>
                <a:gd name="T52" fmla="*/ 150 w 274"/>
                <a:gd name="T53" fmla="*/ 417 h 460"/>
                <a:gd name="T54" fmla="*/ 146 w 274"/>
                <a:gd name="T55" fmla="*/ 424 h 460"/>
                <a:gd name="T56" fmla="*/ 202 w 274"/>
                <a:gd name="T57" fmla="*/ 457 h 460"/>
                <a:gd name="T58" fmla="*/ 258 w 274"/>
                <a:gd name="T59" fmla="*/ 442 h 460"/>
                <a:gd name="T60" fmla="*/ 251 w 274"/>
                <a:gd name="T61" fmla="*/ 399 h 460"/>
                <a:gd name="T62" fmla="*/ 240 w 274"/>
                <a:gd name="T63" fmla="*/ 370 h 460"/>
                <a:gd name="T64" fmla="*/ 260 w 274"/>
                <a:gd name="T65" fmla="*/ 368 h 460"/>
                <a:gd name="T66" fmla="*/ 274 w 274"/>
                <a:gd name="T67" fmla="*/ 363 h 460"/>
                <a:gd name="T68" fmla="*/ 256 w 274"/>
                <a:gd name="T69" fmla="*/ 347 h 460"/>
                <a:gd name="T70" fmla="*/ 242 w 274"/>
                <a:gd name="T71" fmla="*/ 336 h 460"/>
                <a:gd name="T72" fmla="*/ 222 w 274"/>
                <a:gd name="T73" fmla="*/ 316 h 460"/>
                <a:gd name="T74" fmla="*/ 193 w 274"/>
                <a:gd name="T75" fmla="*/ 289 h 460"/>
                <a:gd name="T76" fmla="*/ 182 w 274"/>
                <a:gd name="T77" fmla="*/ 274 h 460"/>
                <a:gd name="T78" fmla="*/ 195 w 274"/>
                <a:gd name="T79" fmla="*/ 267 h 460"/>
                <a:gd name="T80" fmla="*/ 211 w 274"/>
                <a:gd name="T81" fmla="*/ 256 h 460"/>
                <a:gd name="T82" fmla="*/ 235 w 274"/>
                <a:gd name="T83" fmla="*/ 253 h 460"/>
                <a:gd name="T84" fmla="*/ 235 w 274"/>
                <a:gd name="T85" fmla="*/ 217 h 460"/>
                <a:gd name="T86" fmla="*/ 195 w 274"/>
                <a:gd name="T87" fmla="*/ 213 h 460"/>
                <a:gd name="T88" fmla="*/ 179 w 274"/>
                <a:gd name="T89" fmla="*/ 215 h 460"/>
                <a:gd name="T90" fmla="*/ 159 w 274"/>
                <a:gd name="T91" fmla="*/ 222 h 460"/>
                <a:gd name="T92" fmla="*/ 150 w 274"/>
                <a:gd name="T93" fmla="*/ 202 h 460"/>
                <a:gd name="T94" fmla="*/ 126 w 274"/>
                <a:gd name="T95" fmla="*/ 186 h 460"/>
                <a:gd name="T96" fmla="*/ 110 w 274"/>
                <a:gd name="T97" fmla="*/ 164 h 460"/>
                <a:gd name="T98" fmla="*/ 117 w 274"/>
                <a:gd name="T99" fmla="*/ 137 h 460"/>
                <a:gd name="T100" fmla="*/ 130 w 274"/>
                <a:gd name="T101" fmla="*/ 126 h 460"/>
                <a:gd name="T102" fmla="*/ 143 w 274"/>
                <a:gd name="T103" fmla="*/ 137 h 460"/>
                <a:gd name="T104" fmla="*/ 152 w 274"/>
                <a:gd name="T105" fmla="*/ 128 h 460"/>
                <a:gd name="T106" fmla="*/ 177 w 274"/>
                <a:gd name="T107" fmla="*/ 103 h 460"/>
                <a:gd name="T108" fmla="*/ 186 w 274"/>
                <a:gd name="T109" fmla="*/ 85 h 460"/>
                <a:gd name="T110" fmla="*/ 137 w 274"/>
                <a:gd name="T111" fmla="*/ 56 h 460"/>
                <a:gd name="T112" fmla="*/ 137 w 274"/>
                <a:gd name="T113" fmla="*/ 40 h 460"/>
                <a:gd name="T114" fmla="*/ 161 w 274"/>
                <a:gd name="T115" fmla="*/ 34 h 460"/>
                <a:gd name="T116" fmla="*/ 179 w 274"/>
                <a:gd name="T117" fmla="*/ 29 h 460"/>
                <a:gd name="T118" fmla="*/ 177 w 274"/>
                <a:gd name="T119" fmla="*/ 13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460">
                  <a:moveTo>
                    <a:pt x="177" y="13"/>
                  </a:moveTo>
                  <a:lnTo>
                    <a:pt x="175" y="9"/>
                  </a:lnTo>
                  <a:lnTo>
                    <a:pt x="166" y="5"/>
                  </a:lnTo>
                  <a:lnTo>
                    <a:pt x="155" y="0"/>
                  </a:lnTo>
                  <a:lnTo>
                    <a:pt x="141" y="0"/>
                  </a:lnTo>
                  <a:lnTo>
                    <a:pt x="130" y="2"/>
                  </a:lnTo>
                  <a:lnTo>
                    <a:pt x="119" y="2"/>
                  </a:lnTo>
                  <a:lnTo>
                    <a:pt x="108" y="5"/>
                  </a:lnTo>
                  <a:lnTo>
                    <a:pt x="101" y="9"/>
                  </a:lnTo>
                  <a:lnTo>
                    <a:pt x="99" y="18"/>
                  </a:lnTo>
                  <a:lnTo>
                    <a:pt x="99" y="27"/>
                  </a:lnTo>
                  <a:lnTo>
                    <a:pt x="99" y="34"/>
                  </a:lnTo>
                  <a:lnTo>
                    <a:pt x="101" y="40"/>
                  </a:lnTo>
                  <a:lnTo>
                    <a:pt x="101" y="45"/>
                  </a:lnTo>
                  <a:lnTo>
                    <a:pt x="103" y="49"/>
                  </a:lnTo>
                  <a:lnTo>
                    <a:pt x="101" y="54"/>
                  </a:lnTo>
                  <a:lnTo>
                    <a:pt x="99" y="58"/>
                  </a:lnTo>
                  <a:lnTo>
                    <a:pt x="94" y="61"/>
                  </a:lnTo>
                  <a:lnTo>
                    <a:pt x="87" y="63"/>
                  </a:lnTo>
                  <a:lnTo>
                    <a:pt x="78" y="63"/>
                  </a:lnTo>
                  <a:lnTo>
                    <a:pt x="67" y="61"/>
                  </a:lnTo>
                  <a:lnTo>
                    <a:pt x="56" y="63"/>
                  </a:lnTo>
                  <a:lnTo>
                    <a:pt x="49" y="65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6" y="72"/>
                  </a:lnTo>
                  <a:lnTo>
                    <a:pt x="31" y="72"/>
                  </a:lnTo>
                  <a:lnTo>
                    <a:pt x="27" y="74"/>
                  </a:lnTo>
                  <a:lnTo>
                    <a:pt x="22" y="74"/>
                  </a:lnTo>
                  <a:lnTo>
                    <a:pt x="20" y="76"/>
                  </a:lnTo>
                  <a:lnTo>
                    <a:pt x="18" y="81"/>
                  </a:lnTo>
                  <a:lnTo>
                    <a:pt x="18" y="83"/>
                  </a:lnTo>
                  <a:lnTo>
                    <a:pt x="18" y="87"/>
                  </a:lnTo>
                  <a:lnTo>
                    <a:pt x="18" y="92"/>
                  </a:lnTo>
                  <a:lnTo>
                    <a:pt x="16" y="96"/>
                  </a:lnTo>
                  <a:lnTo>
                    <a:pt x="11" y="101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2" y="112"/>
                  </a:lnTo>
                  <a:lnTo>
                    <a:pt x="0" y="117"/>
                  </a:lnTo>
                  <a:lnTo>
                    <a:pt x="2" y="119"/>
                  </a:lnTo>
                  <a:lnTo>
                    <a:pt x="2" y="126"/>
                  </a:lnTo>
                  <a:lnTo>
                    <a:pt x="4" y="130"/>
                  </a:lnTo>
                  <a:lnTo>
                    <a:pt x="9" y="135"/>
                  </a:lnTo>
                  <a:lnTo>
                    <a:pt x="13" y="141"/>
                  </a:lnTo>
                  <a:lnTo>
                    <a:pt x="16" y="146"/>
                  </a:lnTo>
                  <a:lnTo>
                    <a:pt x="20" y="152"/>
                  </a:lnTo>
                  <a:lnTo>
                    <a:pt x="22" y="157"/>
                  </a:lnTo>
                  <a:lnTo>
                    <a:pt x="25" y="159"/>
                  </a:lnTo>
                  <a:lnTo>
                    <a:pt x="25" y="159"/>
                  </a:lnTo>
                  <a:lnTo>
                    <a:pt x="25" y="161"/>
                  </a:lnTo>
                  <a:lnTo>
                    <a:pt x="25" y="164"/>
                  </a:lnTo>
                  <a:lnTo>
                    <a:pt x="22" y="168"/>
                  </a:lnTo>
                  <a:lnTo>
                    <a:pt x="20" y="173"/>
                  </a:lnTo>
                  <a:lnTo>
                    <a:pt x="20" y="177"/>
                  </a:lnTo>
                  <a:lnTo>
                    <a:pt x="18" y="179"/>
                  </a:lnTo>
                  <a:lnTo>
                    <a:pt x="18" y="186"/>
                  </a:lnTo>
                  <a:lnTo>
                    <a:pt x="18" y="191"/>
                  </a:lnTo>
                  <a:lnTo>
                    <a:pt x="20" y="193"/>
                  </a:lnTo>
                  <a:lnTo>
                    <a:pt x="25" y="195"/>
                  </a:lnTo>
                  <a:lnTo>
                    <a:pt x="31" y="197"/>
                  </a:lnTo>
                  <a:lnTo>
                    <a:pt x="38" y="195"/>
                  </a:lnTo>
                  <a:lnTo>
                    <a:pt x="45" y="193"/>
                  </a:lnTo>
                  <a:lnTo>
                    <a:pt x="49" y="188"/>
                  </a:lnTo>
                  <a:lnTo>
                    <a:pt x="56" y="186"/>
                  </a:lnTo>
                  <a:lnTo>
                    <a:pt x="60" y="186"/>
                  </a:lnTo>
                  <a:lnTo>
                    <a:pt x="67" y="184"/>
                  </a:lnTo>
                  <a:lnTo>
                    <a:pt x="74" y="184"/>
                  </a:lnTo>
                  <a:lnTo>
                    <a:pt x="81" y="184"/>
                  </a:lnTo>
                  <a:lnTo>
                    <a:pt x="87" y="184"/>
                  </a:lnTo>
                  <a:lnTo>
                    <a:pt x="90" y="186"/>
                  </a:lnTo>
                  <a:lnTo>
                    <a:pt x="92" y="186"/>
                  </a:lnTo>
                  <a:lnTo>
                    <a:pt x="92" y="191"/>
                  </a:lnTo>
                  <a:lnTo>
                    <a:pt x="94" y="193"/>
                  </a:lnTo>
                  <a:lnTo>
                    <a:pt x="96" y="197"/>
                  </a:lnTo>
                  <a:lnTo>
                    <a:pt x="99" y="204"/>
                  </a:lnTo>
                  <a:lnTo>
                    <a:pt x="101" y="213"/>
                  </a:lnTo>
                  <a:lnTo>
                    <a:pt x="105" y="222"/>
                  </a:lnTo>
                  <a:lnTo>
                    <a:pt x="112" y="229"/>
                  </a:lnTo>
                  <a:lnTo>
                    <a:pt x="114" y="233"/>
                  </a:lnTo>
                  <a:lnTo>
                    <a:pt x="119" y="240"/>
                  </a:lnTo>
                  <a:lnTo>
                    <a:pt x="119" y="244"/>
                  </a:lnTo>
                  <a:lnTo>
                    <a:pt x="117" y="251"/>
                  </a:lnTo>
                  <a:lnTo>
                    <a:pt x="117" y="256"/>
                  </a:lnTo>
                  <a:lnTo>
                    <a:pt x="114" y="262"/>
                  </a:lnTo>
                  <a:lnTo>
                    <a:pt x="112" y="271"/>
                  </a:lnTo>
                  <a:lnTo>
                    <a:pt x="112" y="278"/>
                  </a:lnTo>
                  <a:lnTo>
                    <a:pt x="112" y="285"/>
                  </a:lnTo>
                  <a:lnTo>
                    <a:pt x="114" y="291"/>
                  </a:lnTo>
                  <a:lnTo>
                    <a:pt x="119" y="296"/>
                  </a:lnTo>
                  <a:lnTo>
                    <a:pt x="121" y="305"/>
                  </a:lnTo>
                  <a:lnTo>
                    <a:pt x="126" y="314"/>
                  </a:lnTo>
                  <a:lnTo>
                    <a:pt x="130" y="321"/>
                  </a:lnTo>
                  <a:lnTo>
                    <a:pt x="132" y="325"/>
                  </a:lnTo>
                  <a:lnTo>
                    <a:pt x="137" y="332"/>
                  </a:lnTo>
                  <a:lnTo>
                    <a:pt x="146" y="343"/>
                  </a:lnTo>
                  <a:lnTo>
                    <a:pt x="155" y="359"/>
                  </a:lnTo>
                  <a:lnTo>
                    <a:pt x="159" y="365"/>
                  </a:lnTo>
                  <a:lnTo>
                    <a:pt x="164" y="374"/>
                  </a:lnTo>
                  <a:lnTo>
                    <a:pt x="166" y="383"/>
                  </a:lnTo>
                  <a:lnTo>
                    <a:pt x="164" y="392"/>
                  </a:lnTo>
                  <a:lnTo>
                    <a:pt x="161" y="399"/>
                  </a:lnTo>
                  <a:lnTo>
                    <a:pt x="159" y="404"/>
                  </a:lnTo>
                  <a:lnTo>
                    <a:pt x="157" y="408"/>
                  </a:lnTo>
                  <a:lnTo>
                    <a:pt x="155" y="412"/>
                  </a:lnTo>
                  <a:lnTo>
                    <a:pt x="152" y="415"/>
                  </a:lnTo>
                  <a:lnTo>
                    <a:pt x="150" y="417"/>
                  </a:lnTo>
                  <a:lnTo>
                    <a:pt x="148" y="417"/>
                  </a:lnTo>
                  <a:lnTo>
                    <a:pt x="146" y="419"/>
                  </a:lnTo>
                  <a:lnTo>
                    <a:pt x="146" y="421"/>
                  </a:lnTo>
                  <a:lnTo>
                    <a:pt x="146" y="424"/>
                  </a:lnTo>
                  <a:lnTo>
                    <a:pt x="155" y="433"/>
                  </a:lnTo>
                  <a:lnTo>
                    <a:pt x="168" y="444"/>
                  </a:lnTo>
                  <a:lnTo>
                    <a:pt x="186" y="453"/>
                  </a:lnTo>
                  <a:lnTo>
                    <a:pt x="202" y="457"/>
                  </a:lnTo>
                  <a:lnTo>
                    <a:pt x="220" y="460"/>
                  </a:lnTo>
                  <a:lnTo>
                    <a:pt x="238" y="457"/>
                  </a:lnTo>
                  <a:lnTo>
                    <a:pt x="251" y="453"/>
                  </a:lnTo>
                  <a:lnTo>
                    <a:pt x="258" y="442"/>
                  </a:lnTo>
                  <a:lnTo>
                    <a:pt x="260" y="430"/>
                  </a:lnTo>
                  <a:lnTo>
                    <a:pt x="258" y="419"/>
                  </a:lnTo>
                  <a:lnTo>
                    <a:pt x="256" y="410"/>
                  </a:lnTo>
                  <a:lnTo>
                    <a:pt x="251" y="399"/>
                  </a:lnTo>
                  <a:lnTo>
                    <a:pt x="242" y="388"/>
                  </a:lnTo>
                  <a:lnTo>
                    <a:pt x="238" y="379"/>
                  </a:lnTo>
                  <a:lnTo>
                    <a:pt x="238" y="370"/>
                  </a:lnTo>
                  <a:lnTo>
                    <a:pt x="240" y="370"/>
                  </a:lnTo>
                  <a:lnTo>
                    <a:pt x="244" y="368"/>
                  </a:lnTo>
                  <a:lnTo>
                    <a:pt x="249" y="368"/>
                  </a:lnTo>
                  <a:lnTo>
                    <a:pt x="256" y="368"/>
                  </a:lnTo>
                  <a:lnTo>
                    <a:pt x="260" y="368"/>
                  </a:lnTo>
                  <a:lnTo>
                    <a:pt x="265" y="368"/>
                  </a:lnTo>
                  <a:lnTo>
                    <a:pt x="269" y="368"/>
                  </a:lnTo>
                  <a:lnTo>
                    <a:pt x="271" y="365"/>
                  </a:lnTo>
                  <a:lnTo>
                    <a:pt x="274" y="363"/>
                  </a:lnTo>
                  <a:lnTo>
                    <a:pt x="271" y="361"/>
                  </a:lnTo>
                  <a:lnTo>
                    <a:pt x="269" y="359"/>
                  </a:lnTo>
                  <a:lnTo>
                    <a:pt x="262" y="352"/>
                  </a:lnTo>
                  <a:lnTo>
                    <a:pt x="256" y="347"/>
                  </a:lnTo>
                  <a:lnTo>
                    <a:pt x="251" y="343"/>
                  </a:lnTo>
                  <a:lnTo>
                    <a:pt x="249" y="341"/>
                  </a:lnTo>
                  <a:lnTo>
                    <a:pt x="244" y="339"/>
                  </a:lnTo>
                  <a:lnTo>
                    <a:pt x="242" y="336"/>
                  </a:lnTo>
                  <a:lnTo>
                    <a:pt x="238" y="332"/>
                  </a:lnTo>
                  <a:lnTo>
                    <a:pt x="233" y="325"/>
                  </a:lnTo>
                  <a:lnTo>
                    <a:pt x="226" y="321"/>
                  </a:lnTo>
                  <a:lnTo>
                    <a:pt x="222" y="316"/>
                  </a:lnTo>
                  <a:lnTo>
                    <a:pt x="215" y="309"/>
                  </a:lnTo>
                  <a:lnTo>
                    <a:pt x="206" y="305"/>
                  </a:lnTo>
                  <a:lnTo>
                    <a:pt x="200" y="298"/>
                  </a:lnTo>
                  <a:lnTo>
                    <a:pt x="193" y="289"/>
                  </a:lnTo>
                  <a:lnTo>
                    <a:pt x="188" y="285"/>
                  </a:lnTo>
                  <a:lnTo>
                    <a:pt x="184" y="280"/>
                  </a:lnTo>
                  <a:lnTo>
                    <a:pt x="182" y="276"/>
                  </a:lnTo>
                  <a:lnTo>
                    <a:pt x="182" y="274"/>
                  </a:lnTo>
                  <a:lnTo>
                    <a:pt x="182" y="271"/>
                  </a:lnTo>
                  <a:lnTo>
                    <a:pt x="186" y="271"/>
                  </a:lnTo>
                  <a:lnTo>
                    <a:pt x="191" y="269"/>
                  </a:lnTo>
                  <a:lnTo>
                    <a:pt x="195" y="267"/>
                  </a:lnTo>
                  <a:lnTo>
                    <a:pt x="197" y="262"/>
                  </a:lnTo>
                  <a:lnTo>
                    <a:pt x="202" y="258"/>
                  </a:lnTo>
                  <a:lnTo>
                    <a:pt x="206" y="258"/>
                  </a:lnTo>
                  <a:lnTo>
                    <a:pt x="211" y="256"/>
                  </a:lnTo>
                  <a:lnTo>
                    <a:pt x="220" y="256"/>
                  </a:lnTo>
                  <a:lnTo>
                    <a:pt x="226" y="253"/>
                  </a:lnTo>
                  <a:lnTo>
                    <a:pt x="231" y="253"/>
                  </a:lnTo>
                  <a:lnTo>
                    <a:pt x="235" y="253"/>
                  </a:lnTo>
                  <a:lnTo>
                    <a:pt x="238" y="249"/>
                  </a:lnTo>
                  <a:lnTo>
                    <a:pt x="240" y="238"/>
                  </a:lnTo>
                  <a:lnTo>
                    <a:pt x="240" y="224"/>
                  </a:lnTo>
                  <a:lnTo>
                    <a:pt x="235" y="217"/>
                  </a:lnTo>
                  <a:lnTo>
                    <a:pt x="226" y="215"/>
                  </a:lnTo>
                  <a:lnTo>
                    <a:pt x="215" y="213"/>
                  </a:lnTo>
                  <a:lnTo>
                    <a:pt x="202" y="213"/>
                  </a:lnTo>
                  <a:lnTo>
                    <a:pt x="195" y="213"/>
                  </a:lnTo>
                  <a:lnTo>
                    <a:pt x="188" y="213"/>
                  </a:lnTo>
                  <a:lnTo>
                    <a:pt x="186" y="213"/>
                  </a:lnTo>
                  <a:lnTo>
                    <a:pt x="182" y="213"/>
                  </a:lnTo>
                  <a:lnTo>
                    <a:pt x="179" y="215"/>
                  </a:lnTo>
                  <a:lnTo>
                    <a:pt x="173" y="220"/>
                  </a:lnTo>
                  <a:lnTo>
                    <a:pt x="166" y="222"/>
                  </a:lnTo>
                  <a:lnTo>
                    <a:pt x="161" y="224"/>
                  </a:lnTo>
                  <a:lnTo>
                    <a:pt x="159" y="222"/>
                  </a:lnTo>
                  <a:lnTo>
                    <a:pt x="157" y="220"/>
                  </a:lnTo>
                  <a:lnTo>
                    <a:pt x="155" y="213"/>
                  </a:lnTo>
                  <a:lnTo>
                    <a:pt x="152" y="209"/>
                  </a:lnTo>
                  <a:lnTo>
                    <a:pt x="150" y="202"/>
                  </a:lnTo>
                  <a:lnTo>
                    <a:pt x="146" y="197"/>
                  </a:lnTo>
                  <a:lnTo>
                    <a:pt x="139" y="195"/>
                  </a:lnTo>
                  <a:lnTo>
                    <a:pt x="132" y="191"/>
                  </a:lnTo>
                  <a:lnTo>
                    <a:pt x="126" y="186"/>
                  </a:lnTo>
                  <a:lnTo>
                    <a:pt x="119" y="182"/>
                  </a:lnTo>
                  <a:lnTo>
                    <a:pt x="114" y="177"/>
                  </a:lnTo>
                  <a:lnTo>
                    <a:pt x="112" y="170"/>
                  </a:lnTo>
                  <a:lnTo>
                    <a:pt x="110" y="164"/>
                  </a:lnTo>
                  <a:lnTo>
                    <a:pt x="110" y="157"/>
                  </a:lnTo>
                  <a:lnTo>
                    <a:pt x="110" y="150"/>
                  </a:lnTo>
                  <a:lnTo>
                    <a:pt x="112" y="146"/>
                  </a:lnTo>
                  <a:lnTo>
                    <a:pt x="117" y="137"/>
                  </a:lnTo>
                  <a:lnTo>
                    <a:pt x="121" y="132"/>
                  </a:lnTo>
                  <a:lnTo>
                    <a:pt x="123" y="128"/>
                  </a:lnTo>
                  <a:lnTo>
                    <a:pt x="126" y="126"/>
                  </a:lnTo>
                  <a:lnTo>
                    <a:pt x="130" y="126"/>
                  </a:lnTo>
                  <a:lnTo>
                    <a:pt x="134" y="128"/>
                  </a:lnTo>
                  <a:lnTo>
                    <a:pt x="137" y="132"/>
                  </a:lnTo>
                  <a:lnTo>
                    <a:pt x="141" y="135"/>
                  </a:lnTo>
                  <a:lnTo>
                    <a:pt x="143" y="137"/>
                  </a:lnTo>
                  <a:lnTo>
                    <a:pt x="146" y="139"/>
                  </a:lnTo>
                  <a:lnTo>
                    <a:pt x="148" y="139"/>
                  </a:lnTo>
                  <a:lnTo>
                    <a:pt x="150" y="135"/>
                  </a:lnTo>
                  <a:lnTo>
                    <a:pt x="152" y="128"/>
                  </a:lnTo>
                  <a:lnTo>
                    <a:pt x="155" y="121"/>
                  </a:lnTo>
                  <a:lnTo>
                    <a:pt x="161" y="117"/>
                  </a:lnTo>
                  <a:lnTo>
                    <a:pt x="168" y="110"/>
                  </a:lnTo>
                  <a:lnTo>
                    <a:pt x="177" y="103"/>
                  </a:lnTo>
                  <a:lnTo>
                    <a:pt x="182" y="99"/>
                  </a:lnTo>
                  <a:lnTo>
                    <a:pt x="186" y="94"/>
                  </a:lnTo>
                  <a:lnTo>
                    <a:pt x="188" y="90"/>
                  </a:lnTo>
                  <a:lnTo>
                    <a:pt x="186" y="85"/>
                  </a:lnTo>
                  <a:lnTo>
                    <a:pt x="173" y="78"/>
                  </a:lnTo>
                  <a:lnTo>
                    <a:pt x="159" y="70"/>
                  </a:lnTo>
                  <a:lnTo>
                    <a:pt x="146" y="63"/>
                  </a:lnTo>
                  <a:lnTo>
                    <a:pt x="137" y="56"/>
                  </a:lnTo>
                  <a:lnTo>
                    <a:pt x="134" y="52"/>
                  </a:lnTo>
                  <a:lnTo>
                    <a:pt x="134" y="47"/>
                  </a:lnTo>
                  <a:lnTo>
                    <a:pt x="134" y="43"/>
                  </a:lnTo>
                  <a:lnTo>
                    <a:pt x="137" y="40"/>
                  </a:lnTo>
                  <a:lnTo>
                    <a:pt x="141" y="36"/>
                  </a:lnTo>
                  <a:lnTo>
                    <a:pt x="148" y="34"/>
                  </a:lnTo>
                  <a:lnTo>
                    <a:pt x="155" y="34"/>
                  </a:lnTo>
                  <a:lnTo>
                    <a:pt x="161" y="34"/>
                  </a:lnTo>
                  <a:lnTo>
                    <a:pt x="168" y="34"/>
                  </a:lnTo>
                  <a:lnTo>
                    <a:pt x="173" y="34"/>
                  </a:lnTo>
                  <a:lnTo>
                    <a:pt x="177" y="31"/>
                  </a:lnTo>
                  <a:lnTo>
                    <a:pt x="179" y="29"/>
                  </a:lnTo>
                  <a:lnTo>
                    <a:pt x="179" y="22"/>
                  </a:lnTo>
                  <a:lnTo>
                    <a:pt x="179" y="18"/>
                  </a:lnTo>
                  <a:lnTo>
                    <a:pt x="177" y="13"/>
                  </a:lnTo>
                  <a:lnTo>
                    <a:pt x="177" y="1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03" name="Freeform 416"/>
            <p:cNvSpPr>
              <a:spLocks/>
            </p:cNvSpPr>
            <p:nvPr/>
          </p:nvSpPr>
          <p:spPr bwMode="auto">
            <a:xfrm>
              <a:off x="5114925" y="3725863"/>
              <a:ext cx="100013" cy="263525"/>
            </a:xfrm>
            <a:custGeom>
              <a:avLst/>
              <a:gdLst>
                <a:gd name="T0" fmla="*/ 9 w 63"/>
                <a:gd name="T1" fmla="*/ 59 h 166"/>
                <a:gd name="T2" fmla="*/ 7 w 63"/>
                <a:gd name="T3" fmla="*/ 70 h 166"/>
                <a:gd name="T4" fmla="*/ 2 w 63"/>
                <a:gd name="T5" fmla="*/ 83 h 166"/>
                <a:gd name="T6" fmla="*/ 0 w 63"/>
                <a:gd name="T7" fmla="*/ 95 h 166"/>
                <a:gd name="T8" fmla="*/ 0 w 63"/>
                <a:gd name="T9" fmla="*/ 104 h 166"/>
                <a:gd name="T10" fmla="*/ 7 w 63"/>
                <a:gd name="T11" fmla="*/ 104 h 166"/>
                <a:gd name="T12" fmla="*/ 11 w 63"/>
                <a:gd name="T13" fmla="*/ 101 h 166"/>
                <a:gd name="T14" fmla="*/ 16 w 63"/>
                <a:gd name="T15" fmla="*/ 101 h 166"/>
                <a:gd name="T16" fmla="*/ 18 w 63"/>
                <a:gd name="T17" fmla="*/ 104 h 166"/>
                <a:gd name="T18" fmla="*/ 22 w 63"/>
                <a:gd name="T19" fmla="*/ 106 h 166"/>
                <a:gd name="T20" fmla="*/ 24 w 63"/>
                <a:gd name="T21" fmla="*/ 110 h 166"/>
                <a:gd name="T22" fmla="*/ 29 w 63"/>
                <a:gd name="T23" fmla="*/ 117 h 166"/>
                <a:gd name="T24" fmla="*/ 31 w 63"/>
                <a:gd name="T25" fmla="*/ 121 h 166"/>
                <a:gd name="T26" fmla="*/ 31 w 63"/>
                <a:gd name="T27" fmla="*/ 126 h 166"/>
                <a:gd name="T28" fmla="*/ 33 w 63"/>
                <a:gd name="T29" fmla="*/ 130 h 166"/>
                <a:gd name="T30" fmla="*/ 36 w 63"/>
                <a:gd name="T31" fmla="*/ 137 h 166"/>
                <a:gd name="T32" fmla="*/ 38 w 63"/>
                <a:gd name="T33" fmla="*/ 144 h 166"/>
                <a:gd name="T34" fmla="*/ 42 w 63"/>
                <a:gd name="T35" fmla="*/ 151 h 166"/>
                <a:gd name="T36" fmla="*/ 45 w 63"/>
                <a:gd name="T37" fmla="*/ 155 h 166"/>
                <a:gd name="T38" fmla="*/ 47 w 63"/>
                <a:gd name="T39" fmla="*/ 160 h 166"/>
                <a:gd name="T40" fmla="*/ 51 w 63"/>
                <a:gd name="T41" fmla="*/ 164 h 166"/>
                <a:gd name="T42" fmla="*/ 54 w 63"/>
                <a:gd name="T43" fmla="*/ 166 h 166"/>
                <a:gd name="T44" fmla="*/ 56 w 63"/>
                <a:gd name="T45" fmla="*/ 166 h 166"/>
                <a:gd name="T46" fmla="*/ 56 w 63"/>
                <a:gd name="T47" fmla="*/ 164 h 166"/>
                <a:gd name="T48" fmla="*/ 58 w 63"/>
                <a:gd name="T49" fmla="*/ 157 h 166"/>
                <a:gd name="T50" fmla="*/ 60 w 63"/>
                <a:gd name="T51" fmla="*/ 144 h 166"/>
                <a:gd name="T52" fmla="*/ 63 w 63"/>
                <a:gd name="T53" fmla="*/ 133 h 166"/>
                <a:gd name="T54" fmla="*/ 60 w 63"/>
                <a:gd name="T55" fmla="*/ 119 h 166"/>
                <a:gd name="T56" fmla="*/ 60 w 63"/>
                <a:gd name="T57" fmla="*/ 113 h 166"/>
                <a:gd name="T58" fmla="*/ 60 w 63"/>
                <a:gd name="T59" fmla="*/ 108 h 166"/>
                <a:gd name="T60" fmla="*/ 58 w 63"/>
                <a:gd name="T61" fmla="*/ 104 h 166"/>
                <a:gd name="T62" fmla="*/ 58 w 63"/>
                <a:gd name="T63" fmla="*/ 99 h 166"/>
                <a:gd name="T64" fmla="*/ 56 w 63"/>
                <a:gd name="T65" fmla="*/ 97 h 166"/>
                <a:gd name="T66" fmla="*/ 54 w 63"/>
                <a:gd name="T67" fmla="*/ 90 h 166"/>
                <a:gd name="T68" fmla="*/ 49 w 63"/>
                <a:gd name="T69" fmla="*/ 83 h 166"/>
                <a:gd name="T70" fmla="*/ 45 w 63"/>
                <a:gd name="T71" fmla="*/ 74 h 166"/>
                <a:gd name="T72" fmla="*/ 40 w 63"/>
                <a:gd name="T73" fmla="*/ 68 h 166"/>
                <a:gd name="T74" fmla="*/ 38 w 63"/>
                <a:gd name="T75" fmla="*/ 61 h 166"/>
                <a:gd name="T76" fmla="*/ 36 w 63"/>
                <a:gd name="T77" fmla="*/ 56 h 166"/>
                <a:gd name="T78" fmla="*/ 38 w 63"/>
                <a:gd name="T79" fmla="*/ 52 h 166"/>
                <a:gd name="T80" fmla="*/ 42 w 63"/>
                <a:gd name="T81" fmla="*/ 50 h 166"/>
                <a:gd name="T82" fmla="*/ 38 w 63"/>
                <a:gd name="T83" fmla="*/ 41 h 166"/>
                <a:gd name="T84" fmla="*/ 36 w 63"/>
                <a:gd name="T85" fmla="*/ 32 h 166"/>
                <a:gd name="T86" fmla="*/ 36 w 63"/>
                <a:gd name="T87" fmla="*/ 25 h 166"/>
                <a:gd name="T88" fmla="*/ 33 w 63"/>
                <a:gd name="T89" fmla="*/ 18 h 166"/>
                <a:gd name="T90" fmla="*/ 33 w 63"/>
                <a:gd name="T91" fmla="*/ 14 h 166"/>
                <a:gd name="T92" fmla="*/ 31 w 63"/>
                <a:gd name="T93" fmla="*/ 9 h 166"/>
                <a:gd name="T94" fmla="*/ 29 w 63"/>
                <a:gd name="T95" fmla="*/ 7 h 166"/>
                <a:gd name="T96" fmla="*/ 27 w 63"/>
                <a:gd name="T97" fmla="*/ 7 h 166"/>
                <a:gd name="T98" fmla="*/ 22 w 63"/>
                <a:gd name="T99" fmla="*/ 5 h 166"/>
                <a:gd name="T100" fmla="*/ 16 w 63"/>
                <a:gd name="T101" fmla="*/ 3 h 166"/>
                <a:gd name="T102" fmla="*/ 9 w 63"/>
                <a:gd name="T103" fmla="*/ 0 h 166"/>
                <a:gd name="T104" fmla="*/ 13 w 63"/>
                <a:gd name="T105" fmla="*/ 7 h 166"/>
                <a:gd name="T106" fmla="*/ 16 w 63"/>
                <a:gd name="T107" fmla="*/ 14 h 166"/>
                <a:gd name="T108" fmla="*/ 18 w 63"/>
                <a:gd name="T109" fmla="*/ 18 h 166"/>
                <a:gd name="T110" fmla="*/ 20 w 63"/>
                <a:gd name="T111" fmla="*/ 23 h 166"/>
                <a:gd name="T112" fmla="*/ 20 w 63"/>
                <a:gd name="T113" fmla="*/ 27 h 166"/>
                <a:gd name="T114" fmla="*/ 18 w 63"/>
                <a:gd name="T115" fmla="*/ 32 h 166"/>
                <a:gd name="T116" fmla="*/ 16 w 63"/>
                <a:gd name="T117" fmla="*/ 39 h 166"/>
                <a:gd name="T118" fmla="*/ 13 w 63"/>
                <a:gd name="T119" fmla="*/ 45 h 166"/>
                <a:gd name="T120" fmla="*/ 11 w 63"/>
                <a:gd name="T121" fmla="*/ 52 h 166"/>
                <a:gd name="T122" fmla="*/ 9 w 63"/>
                <a:gd name="T123" fmla="*/ 5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" h="166">
                  <a:moveTo>
                    <a:pt x="9" y="59"/>
                  </a:moveTo>
                  <a:lnTo>
                    <a:pt x="7" y="70"/>
                  </a:lnTo>
                  <a:lnTo>
                    <a:pt x="2" y="83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7" y="104"/>
                  </a:lnTo>
                  <a:lnTo>
                    <a:pt x="11" y="101"/>
                  </a:lnTo>
                  <a:lnTo>
                    <a:pt x="16" y="101"/>
                  </a:lnTo>
                  <a:lnTo>
                    <a:pt x="18" y="104"/>
                  </a:lnTo>
                  <a:lnTo>
                    <a:pt x="22" y="106"/>
                  </a:lnTo>
                  <a:lnTo>
                    <a:pt x="24" y="110"/>
                  </a:lnTo>
                  <a:lnTo>
                    <a:pt x="29" y="117"/>
                  </a:lnTo>
                  <a:lnTo>
                    <a:pt x="31" y="121"/>
                  </a:lnTo>
                  <a:lnTo>
                    <a:pt x="31" y="126"/>
                  </a:lnTo>
                  <a:lnTo>
                    <a:pt x="33" y="130"/>
                  </a:lnTo>
                  <a:lnTo>
                    <a:pt x="36" y="137"/>
                  </a:lnTo>
                  <a:lnTo>
                    <a:pt x="38" y="144"/>
                  </a:lnTo>
                  <a:lnTo>
                    <a:pt x="42" y="151"/>
                  </a:lnTo>
                  <a:lnTo>
                    <a:pt x="45" y="155"/>
                  </a:lnTo>
                  <a:lnTo>
                    <a:pt x="47" y="160"/>
                  </a:lnTo>
                  <a:lnTo>
                    <a:pt x="51" y="164"/>
                  </a:lnTo>
                  <a:lnTo>
                    <a:pt x="54" y="166"/>
                  </a:lnTo>
                  <a:lnTo>
                    <a:pt x="56" y="166"/>
                  </a:lnTo>
                  <a:lnTo>
                    <a:pt x="56" y="164"/>
                  </a:lnTo>
                  <a:lnTo>
                    <a:pt x="58" y="157"/>
                  </a:lnTo>
                  <a:lnTo>
                    <a:pt x="60" y="144"/>
                  </a:lnTo>
                  <a:lnTo>
                    <a:pt x="63" y="133"/>
                  </a:lnTo>
                  <a:lnTo>
                    <a:pt x="60" y="119"/>
                  </a:lnTo>
                  <a:lnTo>
                    <a:pt x="60" y="113"/>
                  </a:lnTo>
                  <a:lnTo>
                    <a:pt x="60" y="108"/>
                  </a:lnTo>
                  <a:lnTo>
                    <a:pt x="58" y="104"/>
                  </a:lnTo>
                  <a:lnTo>
                    <a:pt x="58" y="99"/>
                  </a:lnTo>
                  <a:lnTo>
                    <a:pt x="56" y="97"/>
                  </a:lnTo>
                  <a:lnTo>
                    <a:pt x="54" y="90"/>
                  </a:lnTo>
                  <a:lnTo>
                    <a:pt x="49" y="83"/>
                  </a:lnTo>
                  <a:lnTo>
                    <a:pt x="45" y="74"/>
                  </a:lnTo>
                  <a:lnTo>
                    <a:pt x="40" y="68"/>
                  </a:lnTo>
                  <a:lnTo>
                    <a:pt x="38" y="61"/>
                  </a:lnTo>
                  <a:lnTo>
                    <a:pt x="36" y="56"/>
                  </a:lnTo>
                  <a:lnTo>
                    <a:pt x="38" y="52"/>
                  </a:lnTo>
                  <a:lnTo>
                    <a:pt x="42" y="50"/>
                  </a:lnTo>
                  <a:lnTo>
                    <a:pt x="38" y="41"/>
                  </a:lnTo>
                  <a:lnTo>
                    <a:pt x="36" y="32"/>
                  </a:lnTo>
                  <a:lnTo>
                    <a:pt x="36" y="25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31" y="9"/>
                  </a:lnTo>
                  <a:lnTo>
                    <a:pt x="29" y="7"/>
                  </a:lnTo>
                  <a:lnTo>
                    <a:pt x="27" y="7"/>
                  </a:lnTo>
                  <a:lnTo>
                    <a:pt x="22" y="5"/>
                  </a:lnTo>
                  <a:lnTo>
                    <a:pt x="16" y="3"/>
                  </a:lnTo>
                  <a:lnTo>
                    <a:pt x="9" y="0"/>
                  </a:lnTo>
                  <a:lnTo>
                    <a:pt x="13" y="7"/>
                  </a:lnTo>
                  <a:lnTo>
                    <a:pt x="16" y="14"/>
                  </a:lnTo>
                  <a:lnTo>
                    <a:pt x="18" y="18"/>
                  </a:lnTo>
                  <a:lnTo>
                    <a:pt x="20" y="23"/>
                  </a:lnTo>
                  <a:lnTo>
                    <a:pt x="20" y="27"/>
                  </a:lnTo>
                  <a:lnTo>
                    <a:pt x="18" y="32"/>
                  </a:lnTo>
                  <a:lnTo>
                    <a:pt x="16" y="39"/>
                  </a:lnTo>
                  <a:lnTo>
                    <a:pt x="13" y="45"/>
                  </a:lnTo>
                  <a:lnTo>
                    <a:pt x="11" y="52"/>
                  </a:lnTo>
                  <a:lnTo>
                    <a:pt x="9" y="5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04" name="Freeform 417"/>
            <p:cNvSpPr>
              <a:spLocks/>
            </p:cNvSpPr>
            <p:nvPr/>
          </p:nvSpPr>
          <p:spPr bwMode="auto">
            <a:xfrm>
              <a:off x="5114925" y="3725863"/>
              <a:ext cx="100013" cy="263525"/>
            </a:xfrm>
            <a:custGeom>
              <a:avLst/>
              <a:gdLst>
                <a:gd name="T0" fmla="*/ 9 w 63"/>
                <a:gd name="T1" fmla="*/ 59 h 166"/>
                <a:gd name="T2" fmla="*/ 7 w 63"/>
                <a:gd name="T3" fmla="*/ 70 h 166"/>
                <a:gd name="T4" fmla="*/ 2 w 63"/>
                <a:gd name="T5" fmla="*/ 83 h 166"/>
                <a:gd name="T6" fmla="*/ 0 w 63"/>
                <a:gd name="T7" fmla="*/ 95 h 166"/>
                <a:gd name="T8" fmla="*/ 0 w 63"/>
                <a:gd name="T9" fmla="*/ 104 h 166"/>
                <a:gd name="T10" fmla="*/ 7 w 63"/>
                <a:gd name="T11" fmla="*/ 104 h 166"/>
                <a:gd name="T12" fmla="*/ 11 w 63"/>
                <a:gd name="T13" fmla="*/ 101 h 166"/>
                <a:gd name="T14" fmla="*/ 16 w 63"/>
                <a:gd name="T15" fmla="*/ 101 h 166"/>
                <a:gd name="T16" fmla="*/ 18 w 63"/>
                <a:gd name="T17" fmla="*/ 104 h 166"/>
                <a:gd name="T18" fmla="*/ 22 w 63"/>
                <a:gd name="T19" fmla="*/ 106 h 166"/>
                <a:gd name="T20" fmla="*/ 24 w 63"/>
                <a:gd name="T21" fmla="*/ 110 h 166"/>
                <a:gd name="T22" fmla="*/ 29 w 63"/>
                <a:gd name="T23" fmla="*/ 117 h 166"/>
                <a:gd name="T24" fmla="*/ 31 w 63"/>
                <a:gd name="T25" fmla="*/ 121 h 166"/>
                <a:gd name="T26" fmla="*/ 31 w 63"/>
                <a:gd name="T27" fmla="*/ 126 h 166"/>
                <a:gd name="T28" fmla="*/ 33 w 63"/>
                <a:gd name="T29" fmla="*/ 130 h 166"/>
                <a:gd name="T30" fmla="*/ 36 w 63"/>
                <a:gd name="T31" fmla="*/ 137 h 166"/>
                <a:gd name="T32" fmla="*/ 38 w 63"/>
                <a:gd name="T33" fmla="*/ 144 h 166"/>
                <a:gd name="T34" fmla="*/ 42 w 63"/>
                <a:gd name="T35" fmla="*/ 151 h 166"/>
                <a:gd name="T36" fmla="*/ 45 w 63"/>
                <a:gd name="T37" fmla="*/ 155 h 166"/>
                <a:gd name="T38" fmla="*/ 47 w 63"/>
                <a:gd name="T39" fmla="*/ 160 h 166"/>
                <a:gd name="T40" fmla="*/ 51 w 63"/>
                <a:gd name="T41" fmla="*/ 164 h 166"/>
                <a:gd name="T42" fmla="*/ 54 w 63"/>
                <a:gd name="T43" fmla="*/ 166 h 166"/>
                <a:gd name="T44" fmla="*/ 56 w 63"/>
                <a:gd name="T45" fmla="*/ 166 h 166"/>
                <a:gd name="T46" fmla="*/ 56 w 63"/>
                <a:gd name="T47" fmla="*/ 164 h 166"/>
                <a:gd name="T48" fmla="*/ 58 w 63"/>
                <a:gd name="T49" fmla="*/ 157 h 166"/>
                <a:gd name="T50" fmla="*/ 60 w 63"/>
                <a:gd name="T51" fmla="*/ 144 h 166"/>
                <a:gd name="T52" fmla="*/ 63 w 63"/>
                <a:gd name="T53" fmla="*/ 133 h 166"/>
                <a:gd name="T54" fmla="*/ 60 w 63"/>
                <a:gd name="T55" fmla="*/ 119 h 166"/>
                <a:gd name="T56" fmla="*/ 60 w 63"/>
                <a:gd name="T57" fmla="*/ 113 h 166"/>
                <a:gd name="T58" fmla="*/ 60 w 63"/>
                <a:gd name="T59" fmla="*/ 108 h 166"/>
                <a:gd name="T60" fmla="*/ 58 w 63"/>
                <a:gd name="T61" fmla="*/ 104 h 166"/>
                <a:gd name="T62" fmla="*/ 58 w 63"/>
                <a:gd name="T63" fmla="*/ 99 h 166"/>
                <a:gd name="T64" fmla="*/ 56 w 63"/>
                <a:gd name="T65" fmla="*/ 97 h 166"/>
                <a:gd name="T66" fmla="*/ 54 w 63"/>
                <a:gd name="T67" fmla="*/ 90 h 166"/>
                <a:gd name="T68" fmla="*/ 49 w 63"/>
                <a:gd name="T69" fmla="*/ 83 h 166"/>
                <a:gd name="T70" fmla="*/ 45 w 63"/>
                <a:gd name="T71" fmla="*/ 74 h 166"/>
                <a:gd name="T72" fmla="*/ 40 w 63"/>
                <a:gd name="T73" fmla="*/ 68 h 166"/>
                <a:gd name="T74" fmla="*/ 38 w 63"/>
                <a:gd name="T75" fmla="*/ 61 h 166"/>
                <a:gd name="T76" fmla="*/ 36 w 63"/>
                <a:gd name="T77" fmla="*/ 56 h 166"/>
                <a:gd name="T78" fmla="*/ 38 w 63"/>
                <a:gd name="T79" fmla="*/ 52 h 166"/>
                <a:gd name="T80" fmla="*/ 42 w 63"/>
                <a:gd name="T81" fmla="*/ 50 h 166"/>
                <a:gd name="T82" fmla="*/ 38 w 63"/>
                <a:gd name="T83" fmla="*/ 41 h 166"/>
                <a:gd name="T84" fmla="*/ 36 w 63"/>
                <a:gd name="T85" fmla="*/ 32 h 166"/>
                <a:gd name="T86" fmla="*/ 36 w 63"/>
                <a:gd name="T87" fmla="*/ 25 h 166"/>
                <a:gd name="T88" fmla="*/ 33 w 63"/>
                <a:gd name="T89" fmla="*/ 18 h 166"/>
                <a:gd name="T90" fmla="*/ 33 w 63"/>
                <a:gd name="T91" fmla="*/ 14 h 166"/>
                <a:gd name="T92" fmla="*/ 31 w 63"/>
                <a:gd name="T93" fmla="*/ 9 h 166"/>
                <a:gd name="T94" fmla="*/ 29 w 63"/>
                <a:gd name="T95" fmla="*/ 7 h 166"/>
                <a:gd name="T96" fmla="*/ 27 w 63"/>
                <a:gd name="T97" fmla="*/ 7 h 166"/>
                <a:gd name="T98" fmla="*/ 22 w 63"/>
                <a:gd name="T99" fmla="*/ 5 h 166"/>
                <a:gd name="T100" fmla="*/ 16 w 63"/>
                <a:gd name="T101" fmla="*/ 3 h 166"/>
                <a:gd name="T102" fmla="*/ 9 w 63"/>
                <a:gd name="T103" fmla="*/ 0 h 166"/>
                <a:gd name="T104" fmla="*/ 13 w 63"/>
                <a:gd name="T105" fmla="*/ 7 h 166"/>
                <a:gd name="T106" fmla="*/ 16 w 63"/>
                <a:gd name="T107" fmla="*/ 14 h 166"/>
                <a:gd name="T108" fmla="*/ 18 w 63"/>
                <a:gd name="T109" fmla="*/ 18 h 166"/>
                <a:gd name="T110" fmla="*/ 20 w 63"/>
                <a:gd name="T111" fmla="*/ 23 h 166"/>
                <a:gd name="T112" fmla="*/ 20 w 63"/>
                <a:gd name="T113" fmla="*/ 27 h 166"/>
                <a:gd name="T114" fmla="*/ 18 w 63"/>
                <a:gd name="T115" fmla="*/ 32 h 166"/>
                <a:gd name="T116" fmla="*/ 16 w 63"/>
                <a:gd name="T117" fmla="*/ 39 h 166"/>
                <a:gd name="T118" fmla="*/ 13 w 63"/>
                <a:gd name="T119" fmla="*/ 45 h 166"/>
                <a:gd name="T120" fmla="*/ 11 w 63"/>
                <a:gd name="T121" fmla="*/ 52 h 166"/>
                <a:gd name="T122" fmla="*/ 9 w 63"/>
                <a:gd name="T123" fmla="*/ 5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" h="166">
                  <a:moveTo>
                    <a:pt x="9" y="59"/>
                  </a:moveTo>
                  <a:lnTo>
                    <a:pt x="7" y="70"/>
                  </a:lnTo>
                  <a:lnTo>
                    <a:pt x="2" y="83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7" y="104"/>
                  </a:lnTo>
                  <a:lnTo>
                    <a:pt x="11" y="101"/>
                  </a:lnTo>
                  <a:lnTo>
                    <a:pt x="16" y="101"/>
                  </a:lnTo>
                  <a:lnTo>
                    <a:pt x="18" y="104"/>
                  </a:lnTo>
                  <a:lnTo>
                    <a:pt x="22" y="106"/>
                  </a:lnTo>
                  <a:lnTo>
                    <a:pt x="24" y="110"/>
                  </a:lnTo>
                  <a:lnTo>
                    <a:pt x="29" y="117"/>
                  </a:lnTo>
                  <a:lnTo>
                    <a:pt x="31" y="121"/>
                  </a:lnTo>
                  <a:lnTo>
                    <a:pt x="31" y="126"/>
                  </a:lnTo>
                  <a:lnTo>
                    <a:pt x="33" y="130"/>
                  </a:lnTo>
                  <a:lnTo>
                    <a:pt x="36" y="137"/>
                  </a:lnTo>
                  <a:lnTo>
                    <a:pt x="38" y="144"/>
                  </a:lnTo>
                  <a:lnTo>
                    <a:pt x="42" y="151"/>
                  </a:lnTo>
                  <a:lnTo>
                    <a:pt x="45" y="155"/>
                  </a:lnTo>
                  <a:lnTo>
                    <a:pt x="47" y="160"/>
                  </a:lnTo>
                  <a:lnTo>
                    <a:pt x="51" y="164"/>
                  </a:lnTo>
                  <a:lnTo>
                    <a:pt x="54" y="166"/>
                  </a:lnTo>
                  <a:lnTo>
                    <a:pt x="56" y="166"/>
                  </a:lnTo>
                  <a:lnTo>
                    <a:pt x="56" y="164"/>
                  </a:lnTo>
                  <a:lnTo>
                    <a:pt x="58" y="157"/>
                  </a:lnTo>
                  <a:lnTo>
                    <a:pt x="60" y="144"/>
                  </a:lnTo>
                  <a:lnTo>
                    <a:pt x="63" y="133"/>
                  </a:lnTo>
                  <a:lnTo>
                    <a:pt x="60" y="119"/>
                  </a:lnTo>
                  <a:lnTo>
                    <a:pt x="60" y="113"/>
                  </a:lnTo>
                  <a:lnTo>
                    <a:pt x="60" y="108"/>
                  </a:lnTo>
                  <a:lnTo>
                    <a:pt x="58" y="104"/>
                  </a:lnTo>
                  <a:lnTo>
                    <a:pt x="58" y="99"/>
                  </a:lnTo>
                  <a:lnTo>
                    <a:pt x="56" y="97"/>
                  </a:lnTo>
                  <a:lnTo>
                    <a:pt x="54" y="90"/>
                  </a:lnTo>
                  <a:lnTo>
                    <a:pt x="49" y="83"/>
                  </a:lnTo>
                  <a:lnTo>
                    <a:pt x="45" y="74"/>
                  </a:lnTo>
                  <a:lnTo>
                    <a:pt x="40" y="68"/>
                  </a:lnTo>
                  <a:lnTo>
                    <a:pt x="38" y="61"/>
                  </a:lnTo>
                  <a:lnTo>
                    <a:pt x="36" y="56"/>
                  </a:lnTo>
                  <a:lnTo>
                    <a:pt x="38" y="52"/>
                  </a:lnTo>
                  <a:lnTo>
                    <a:pt x="42" y="50"/>
                  </a:lnTo>
                  <a:lnTo>
                    <a:pt x="38" y="41"/>
                  </a:lnTo>
                  <a:lnTo>
                    <a:pt x="36" y="32"/>
                  </a:lnTo>
                  <a:lnTo>
                    <a:pt x="36" y="25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31" y="9"/>
                  </a:lnTo>
                  <a:lnTo>
                    <a:pt x="29" y="7"/>
                  </a:lnTo>
                  <a:lnTo>
                    <a:pt x="27" y="7"/>
                  </a:lnTo>
                  <a:lnTo>
                    <a:pt x="22" y="5"/>
                  </a:lnTo>
                  <a:lnTo>
                    <a:pt x="16" y="3"/>
                  </a:lnTo>
                  <a:lnTo>
                    <a:pt x="9" y="0"/>
                  </a:lnTo>
                  <a:lnTo>
                    <a:pt x="13" y="7"/>
                  </a:lnTo>
                  <a:lnTo>
                    <a:pt x="16" y="14"/>
                  </a:lnTo>
                  <a:lnTo>
                    <a:pt x="18" y="18"/>
                  </a:lnTo>
                  <a:lnTo>
                    <a:pt x="20" y="23"/>
                  </a:lnTo>
                  <a:lnTo>
                    <a:pt x="20" y="27"/>
                  </a:lnTo>
                  <a:lnTo>
                    <a:pt x="18" y="32"/>
                  </a:lnTo>
                  <a:lnTo>
                    <a:pt x="16" y="39"/>
                  </a:lnTo>
                  <a:lnTo>
                    <a:pt x="13" y="45"/>
                  </a:lnTo>
                  <a:lnTo>
                    <a:pt x="11" y="52"/>
                  </a:lnTo>
                  <a:lnTo>
                    <a:pt x="9" y="59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05" name="Freeform 418"/>
            <p:cNvSpPr>
              <a:spLocks/>
            </p:cNvSpPr>
            <p:nvPr/>
          </p:nvSpPr>
          <p:spPr bwMode="auto">
            <a:xfrm>
              <a:off x="4997450" y="4149725"/>
              <a:ext cx="77788" cy="7938"/>
            </a:xfrm>
            <a:custGeom>
              <a:avLst/>
              <a:gdLst>
                <a:gd name="T0" fmla="*/ 49 w 49"/>
                <a:gd name="T1" fmla="*/ 2 h 5"/>
                <a:gd name="T2" fmla="*/ 45 w 49"/>
                <a:gd name="T3" fmla="*/ 2 h 5"/>
                <a:gd name="T4" fmla="*/ 40 w 49"/>
                <a:gd name="T5" fmla="*/ 2 h 5"/>
                <a:gd name="T6" fmla="*/ 33 w 49"/>
                <a:gd name="T7" fmla="*/ 2 h 5"/>
                <a:gd name="T8" fmla="*/ 24 w 49"/>
                <a:gd name="T9" fmla="*/ 0 h 5"/>
                <a:gd name="T10" fmla="*/ 16 w 49"/>
                <a:gd name="T11" fmla="*/ 0 h 5"/>
                <a:gd name="T12" fmla="*/ 9 w 49"/>
                <a:gd name="T13" fmla="*/ 2 h 5"/>
                <a:gd name="T14" fmla="*/ 0 w 49"/>
                <a:gd name="T15" fmla="*/ 5 h 5"/>
                <a:gd name="T16" fmla="*/ 49 w 49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">
                  <a:moveTo>
                    <a:pt x="49" y="2"/>
                  </a:moveTo>
                  <a:lnTo>
                    <a:pt x="45" y="2"/>
                  </a:lnTo>
                  <a:lnTo>
                    <a:pt x="40" y="2"/>
                  </a:lnTo>
                  <a:lnTo>
                    <a:pt x="33" y="2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2"/>
                  </a:lnTo>
                  <a:lnTo>
                    <a:pt x="0" y="5"/>
                  </a:lnTo>
                  <a:lnTo>
                    <a:pt x="49" y="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06" name="Freeform 419"/>
            <p:cNvSpPr>
              <a:spLocks/>
            </p:cNvSpPr>
            <p:nvPr/>
          </p:nvSpPr>
          <p:spPr bwMode="auto">
            <a:xfrm>
              <a:off x="4997450" y="4149725"/>
              <a:ext cx="77788" cy="7938"/>
            </a:xfrm>
            <a:custGeom>
              <a:avLst/>
              <a:gdLst>
                <a:gd name="T0" fmla="*/ 49 w 49"/>
                <a:gd name="T1" fmla="*/ 2 h 5"/>
                <a:gd name="T2" fmla="*/ 45 w 49"/>
                <a:gd name="T3" fmla="*/ 2 h 5"/>
                <a:gd name="T4" fmla="*/ 40 w 49"/>
                <a:gd name="T5" fmla="*/ 2 h 5"/>
                <a:gd name="T6" fmla="*/ 33 w 49"/>
                <a:gd name="T7" fmla="*/ 2 h 5"/>
                <a:gd name="T8" fmla="*/ 24 w 49"/>
                <a:gd name="T9" fmla="*/ 0 h 5"/>
                <a:gd name="T10" fmla="*/ 16 w 49"/>
                <a:gd name="T11" fmla="*/ 0 h 5"/>
                <a:gd name="T12" fmla="*/ 9 w 49"/>
                <a:gd name="T13" fmla="*/ 2 h 5"/>
                <a:gd name="T14" fmla="*/ 0 w 49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">
                  <a:moveTo>
                    <a:pt x="49" y="2"/>
                  </a:moveTo>
                  <a:lnTo>
                    <a:pt x="45" y="2"/>
                  </a:lnTo>
                  <a:lnTo>
                    <a:pt x="40" y="2"/>
                  </a:lnTo>
                  <a:lnTo>
                    <a:pt x="33" y="2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2"/>
                  </a:lnTo>
                  <a:lnTo>
                    <a:pt x="0" y="5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07" name="Freeform 420"/>
            <p:cNvSpPr>
              <a:spLocks/>
            </p:cNvSpPr>
            <p:nvPr/>
          </p:nvSpPr>
          <p:spPr bwMode="auto">
            <a:xfrm>
              <a:off x="4541838" y="3071813"/>
              <a:ext cx="395288" cy="255588"/>
            </a:xfrm>
            <a:custGeom>
              <a:avLst/>
              <a:gdLst>
                <a:gd name="T0" fmla="*/ 246 w 249"/>
                <a:gd name="T1" fmla="*/ 112 h 161"/>
                <a:gd name="T2" fmla="*/ 249 w 249"/>
                <a:gd name="T3" fmla="*/ 108 h 161"/>
                <a:gd name="T4" fmla="*/ 249 w 249"/>
                <a:gd name="T5" fmla="*/ 105 h 161"/>
                <a:gd name="T6" fmla="*/ 246 w 249"/>
                <a:gd name="T7" fmla="*/ 101 h 161"/>
                <a:gd name="T8" fmla="*/ 244 w 249"/>
                <a:gd name="T9" fmla="*/ 96 h 161"/>
                <a:gd name="T10" fmla="*/ 240 w 249"/>
                <a:gd name="T11" fmla="*/ 94 h 161"/>
                <a:gd name="T12" fmla="*/ 233 w 249"/>
                <a:gd name="T13" fmla="*/ 90 h 161"/>
                <a:gd name="T14" fmla="*/ 229 w 249"/>
                <a:gd name="T15" fmla="*/ 87 h 161"/>
                <a:gd name="T16" fmla="*/ 224 w 249"/>
                <a:gd name="T17" fmla="*/ 85 h 161"/>
                <a:gd name="T18" fmla="*/ 222 w 249"/>
                <a:gd name="T19" fmla="*/ 83 h 161"/>
                <a:gd name="T20" fmla="*/ 220 w 249"/>
                <a:gd name="T21" fmla="*/ 83 h 161"/>
                <a:gd name="T22" fmla="*/ 217 w 249"/>
                <a:gd name="T23" fmla="*/ 78 h 161"/>
                <a:gd name="T24" fmla="*/ 206 w 249"/>
                <a:gd name="T25" fmla="*/ 72 h 161"/>
                <a:gd name="T26" fmla="*/ 195 w 249"/>
                <a:gd name="T27" fmla="*/ 60 h 161"/>
                <a:gd name="T28" fmla="*/ 181 w 249"/>
                <a:gd name="T29" fmla="*/ 49 h 161"/>
                <a:gd name="T30" fmla="*/ 172 w 249"/>
                <a:gd name="T31" fmla="*/ 38 h 161"/>
                <a:gd name="T32" fmla="*/ 170 w 249"/>
                <a:gd name="T33" fmla="*/ 31 h 161"/>
                <a:gd name="T34" fmla="*/ 168 w 249"/>
                <a:gd name="T35" fmla="*/ 22 h 161"/>
                <a:gd name="T36" fmla="*/ 163 w 249"/>
                <a:gd name="T37" fmla="*/ 11 h 161"/>
                <a:gd name="T38" fmla="*/ 157 w 249"/>
                <a:gd name="T39" fmla="*/ 0 h 161"/>
                <a:gd name="T40" fmla="*/ 155 w 249"/>
                <a:gd name="T41" fmla="*/ 0 h 161"/>
                <a:gd name="T42" fmla="*/ 139 w 249"/>
                <a:gd name="T43" fmla="*/ 9 h 161"/>
                <a:gd name="T44" fmla="*/ 125 w 249"/>
                <a:gd name="T45" fmla="*/ 20 h 161"/>
                <a:gd name="T46" fmla="*/ 112 w 249"/>
                <a:gd name="T47" fmla="*/ 36 h 161"/>
                <a:gd name="T48" fmla="*/ 105 w 249"/>
                <a:gd name="T49" fmla="*/ 43 h 161"/>
                <a:gd name="T50" fmla="*/ 101 w 249"/>
                <a:gd name="T51" fmla="*/ 47 h 161"/>
                <a:gd name="T52" fmla="*/ 98 w 249"/>
                <a:gd name="T53" fmla="*/ 49 h 161"/>
                <a:gd name="T54" fmla="*/ 94 w 249"/>
                <a:gd name="T55" fmla="*/ 49 h 161"/>
                <a:gd name="T56" fmla="*/ 92 w 249"/>
                <a:gd name="T57" fmla="*/ 52 h 161"/>
                <a:gd name="T58" fmla="*/ 89 w 249"/>
                <a:gd name="T59" fmla="*/ 52 h 161"/>
                <a:gd name="T60" fmla="*/ 87 w 249"/>
                <a:gd name="T61" fmla="*/ 52 h 161"/>
                <a:gd name="T62" fmla="*/ 83 w 249"/>
                <a:gd name="T63" fmla="*/ 54 h 161"/>
                <a:gd name="T64" fmla="*/ 78 w 249"/>
                <a:gd name="T65" fmla="*/ 58 h 161"/>
                <a:gd name="T66" fmla="*/ 65 w 249"/>
                <a:gd name="T67" fmla="*/ 67 h 161"/>
                <a:gd name="T68" fmla="*/ 54 w 249"/>
                <a:gd name="T69" fmla="*/ 72 h 161"/>
                <a:gd name="T70" fmla="*/ 36 w 249"/>
                <a:gd name="T71" fmla="*/ 74 h 161"/>
                <a:gd name="T72" fmla="*/ 22 w 249"/>
                <a:gd name="T73" fmla="*/ 74 h 161"/>
                <a:gd name="T74" fmla="*/ 9 w 249"/>
                <a:gd name="T75" fmla="*/ 76 h 161"/>
                <a:gd name="T76" fmla="*/ 9 w 249"/>
                <a:gd name="T77" fmla="*/ 83 h 161"/>
                <a:gd name="T78" fmla="*/ 9 w 249"/>
                <a:gd name="T79" fmla="*/ 87 h 161"/>
                <a:gd name="T80" fmla="*/ 9 w 249"/>
                <a:gd name="T81" fmla="*/ 90 h 161"/>
                <a:gd name="T82" fmla="*/ 7 w 249"/>
                <a:gd name="T83" fmla="*/ 92 h 161"/>
                <a:gd name="T84" fmla="*/ 4 w 249"/>
                <a:gd name="T85" fmla="*/ 94 h 161"/>
                <a:gd name="T86" fmla="*/ 2 w 249"/>
                <a:gd name="T87" fmla="*/ 94 h 161"/>
                <a:gd name="T88" fmla="*/ 2 w 249"/>
                <a:gd name="T89" fmla="*/ 96 h 161"/>
                <a:gd name="T90" fmla="*/ 0 w 249"/>
                <a:gd name="T91" fmla="*/ 99 h 161"/>
                <a:gd name="T92" fmla="*/ 0 w 249"/>
                <a:gd name="T93" fmla="*/ 103 h 161"/>
                <a:gd name="T94" fmla="*/ 0 w 249"/>
                <a:gd name="T95" fmla="*/ 110 h 161"/>
                <a:gd name="T96" fmla="*/ 2 w 249"/>
                <a:gd name="T97" fmla="*/ 117 h 161"/>
                <a:gd name="T98" fmla="*/ 9 w 249"/>
                <a:gd name="T99" fmla="*/ 137 h 161"/>
                <a:gd name="T100" fmla="*/ 13 w 249"/>
                <a:gd name="T101" fmla="*/ 150 h 161"/>
                <a:gd name="T102" fmla="*/ 18 w 249"/>
                <a:gd name="T103" fmla="*/ 161 h 161"/>
                <a:gd name="T104" fmla="*/ 27 w 249"/>
                <a:gd name="T105" fmla="*/ 159 h 161"/>
                <a:gd name="T106" fmla="*/ 42 w 249"/>
                <a:gd name="T107" fmla="*/ 157 h 161"/>
                <a:gd name="T108" fmla="*/ 56 w 249"/>
                <a:gd name="T109" fmla="*/ 157 h 161"/>
                <a:gd name="T110" fmla="*/ 67 w 249"/>
                <a:gd name="T111" fmla="*/ 152 h 161"/>
                <a:gd name="T112" fmla="*/ 72 w 249"/>
                <a:gd name="T113" fmla="*/ 150 h 161"/>
                <a:gd name="T114" fmla="*/ 246 w 249"/>
                <a:gd name="T115" fmla="*/ 11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9" h="161">
                  <a:moveTo>
                    <a:pt x="246" y="112"/>
                  </a:moveTo>
                  <a:lnTo>
                    <a:pt x="249" y="108"/>
                  </a:lnTo>
                  <a:lnTo>
                    <a:pt x="249" y="105"/>
                  </a:lnTo>
                  <a:lnTo>
                    <a:pt x="246" y="101"/>
                  </a:lnTo>
                  <a:lnTo>
                    <a:pt x="244" y="96"/>
                  </a:lnTo>
                  <a:lnTo>
                    <a:pt x="240" y="94"/>
                  </a:lnTo>
                  <a:lnTo>
                    <a:pt x="233" y="90"/>
                  </a:lnTo>
                  <a:lnTo>
                    <a:pt x="229" y="87"/>
                  </a:lnTo>
                  <a:lnTo>
                    <a:pt x="224" y="85"/>
                  </a:lnTo>
                  <a:lnTo>
                    <a:pt x="222" y="83"/>
                  </a:lnTo>
                  <a:lnTo>
                    <a:pt x="220" y="83"/>
                  </a:lnTo>
                  <a:lnTo>
                    <a:pt x="217" y="78"/>
                  </a:lnTo>
                  <a:lnTo>
                    <a:pt x="206" y="72"/>
                  </a:lnTo>
                  <a:lnTo>
                    <a:pt x="195" y="60"/>
                  </a:lnTo>
                  <a:lnTo>
                    <a:pt x="181" y="49"/>
                  </a:lnTo>
                  <a:lnTo>
                    <a:pt x="172" y="38"/>
                  </a:lnTo>
                  <a:lnTo>
                    <a:pt x="170" y="31"/>
                  </a:lnTo>
                  <a:lnTo>
                    <a:pt x="168" y="22"/>
                  </a:lnTo>
                  <a:lnTo>
                    <a:pt x="163" y="11"/>
                  </a:lnTo>
                  <a:lnTo>
                    <a:pt x="157" y="0"/>
                  </a:lnTo>
                  <a:lnTo>
                    <a:pt x="155" y="0"/>
                  </a:lnTo>
                  <a:lnTo>
                    <a:pt x="139" y="9"/>
                  </a:lnTo>
                  <a:lnTo>
                    <a:pt x="125" y="20"/>
                  </a:lnTo>
                  <a:lnTo>
                    <a:pt x="112" y="36"/>
                  </a:lnTo>
                  <a:lnTo>
                    <a:pt x="105" y="43"/>
                  </a:lnTo>
                  <a:lnTo>
                    <a:pt x="101" y="47"/>
                  </a:lnTo>
                  <a:lnTo>
                    <a:pt x="98" y="49"/>
                  </a:lnTo>
                  <a:lnTo>
                    <a:pt x="94" y="49"/>
                  </a:lnTo>
                  <a:lnTo>
                    <a:pt x="92" y="52"/>
                  </a:lnTo>
                  <a:lnTo>
                    <a:pt x="89" y="52"/>
                  </a:lnTo>
                  <a:lnTo>
                    <a:pt x="87" y="52"/>
                  </a:lnTo>
                  <a:lnTo>
                    <a:pt x="83" y="54"/>
                  </a:lnTo>
                  <a:lnTo>
                    <a:pt x="78" y="58"/>
                  </a:lnTo>
                  <a:lnTo>
                    <a:pt x="65" y="67"/>
                  </a:lnTo>
                  <a:lnTo>
                    <a:pt x="54" y="72"/>
                  </a:lnTo>
                  <a:lnTo>
                    <a:pt x="36" y="74"/>
                  </a:lnTo>
                  <a:lnTo>
                    <a:pt x="22" y="74"/>
                  </a:lnTo>
                  <a:lnTo>
                    <a:pt x="9" y="76"/>
                  </a:lnTo>
                  <a:lnTo>
                    <a:pt x="9" y="83"/>
                  </a:lnTo>
                  <a:lnTo>
                    <a:pt x="9" y="87"/>
                  </a:lnTo>
                  <a:lnTo>
                    <a:pt x="9" y="90"/>
                  </a:lnTo>
                  <a:lnTo>
                    <a:pt x="7" y="92"/>
                  </a:lnTo>
                  <a:lnTo>
                    <a:pt x="4" y="94"/>
                  </a:lnTo>
                  <a:lnTo>
                    <a:pt x="2" y="94"/>
                  </a:lnTo>
                  <a:lnTo>
                    <a:pt x="2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0" y="110"/>
                  </a:lnTo>
                  <a:lnTo>
                    <a:pt x="2" y="117"/>
                  </a:lnTo>
                  <a:lnTo>
                    <a:pt x="9" y="137"/>
                  </a:lnTo>
                  <a:lnTo>
                    <a:pt x="13" y="150"/>
                  </a:lnTo>
                  <a:lnTo>
                    <a:pt x="18" y="161"/>
                  </a:lnTo>
                  <a:lnTo>
                    <a:pt x="27" y="159"/>
                  </a:lnTo>
                  <a:lnTo>
                    <a:pt x="42" y="157"/>
                  </a:lnTo>
                  <a:lnTo>
                    <a:pt x="56" y="157"/>
                  </a:lnTo>
                  <a:lnTo>
                    <a:pt x="67" y="152"/>
                  </a:lnTo>
                  <a:lnTo>
                    <a:pt x="72" y="150"/>
                  </a:lnTo>
                  <a:lnTo>
                    <a:pt x="246" y="11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08" name="Freeform 421"/>
            <p:cNvSpPr>
              <a:spLocks/>
            </p:cNvSpPr>
            <p:nvPr/>
          </p:nvSpPr>
          <p:spPr bwMode="auto">
            <a:xfrm>
              <a:off x="4541838" y="3071813"/>
              <a:ext cx="395288" cy="255588"/>
            </a:xfrm>
            <a:custGeom>
              <a:avLst/>
              <a:gdLst>
                <a:gd name="T0" fmla="*/ 246 w 249"/>
                <a:gd name="T1" fmla="*/ 112 h 161"/>
                <a:gd name="T2" fmla="*/ 249 w 249"/>
                <a:gd name="T3" fmla="*/ 108 h 161"/>
                <a:gd name="T4" fmla="*/ 249 w 249"/>
                <a:gd name="T5" fmla="*/ 105 h 161"/>
                <a:gd name="T6" fmla="*/ 246 w 249"/>
                <a:gd name="T7" fmla="*/ 101 h 161"/>
                <a:gd name="T8" fmla="*/ 244 w 249"/>
                <a:gd name="T9" fmla="*/ 96 h 161"/>
                <a:gd name="T10" fmla="*/ 240 w 249"/>
                <a:gd name="T11" fmla="*/ 94 h 161"/>
                <a:gd name="T12" fmla="*/ 233 w 249"/>
                <a:gd name="T13" fmla="*/ 90 h 161"/>
                <a:gd name="T14" fmla="*/ 229 w 249"/>
                <a:gd name="T15" fmla="*/ 87 h 161"/>
                <a:gd name="T16" fmla="*/ 224 w 249"/>
                <a:gd name="T17" fmla="*/ 85 h 161"/>
                <a:gd name="T18" fmla="*/ 222 w 249"/>
                <a:gd name="T19" fmla="*/ 83 h 161"/>
                <a:gd name="T20" fmla="*/ 220 w 249"/>
                <a:gd name="T21" fmla="*/ 83 h 161"/>
                <a:gd name="T22" fmla="*/ 217 w 249"/>
                <a:gd name="T23" fmla="*/ 78 h 161"/>
                <a:gd name="T24" fmla="*/ 206 w 249"/>
                <a:gd name="T25" fmla="*/ 72 h 161"/>
                <a:gd name="T26" fmla="*/ 195 w 249"/>
                <a:gd name="T27" fmla="*/ 60 h 161"/>
                <a:gd name="T28" fmla="*/ 181 w 249"/>
                <a:gd name="T29" fmla="*/ 49 h 161"/>
                <a:gd name="T30" fmla="*/ 172 w 249"/>
                <a:gd name="T31" fmla="*/ 38 h 161"/>
                <a:gd name="T32" fmla="*/ 170 w 249"/>
                <a:gd name="T33" fmla="*/ 31 h 161"/>
                <a:gd name="T34" fmla="*/ 168 w 249"/>
                <a:gd name="T35" fmla="*/ 22 h 161"/>
                <a:gd name="T36" fmla="*/ 163 w 249"/>
                <a:gd name="T37" fmla="*/ 11 h 161"/>
                <a:gd name="T38" fmla="*/ 157 w 249"/>
                <a:gd name="T39" fmla="*/ 0 h 161"/>
                <a:gd name="T40" fmla="*/ 155 w 249"/>
                <a:gd name="T41" fmla="*/ 0 h 161"/>
                <a:gd name="T42" fmla="*/ 139 w 249"/>
                <a:gd name="T43" fmla="*/ 9 h 161"/>
                <a:gd name="T44" fmla="*/ 125 w 249"/>
                <a:gd name="T45" fmla="*/ 20 h 161"/>
                <a:gd name="T46" fmla="*/ 112 w 249"/>
                <a:gd name="T47" fmla="*/ 36 h 161"/>
                <a:gd name="T48" fmla="*/ 105 w 249"/>
                <a:gd name="T49" fmla="*/ 43 h 161"/>
                <a:gd name="T50" fmla="*/ 101 w 249"/>
                <a:gd name="T51" fmla="*/ 47 h 161"/>
                <a:gd name="T52" fmla="*/ 98 w 249"/>
                <a:gd name="T53" fmla="*/ 49 h 161"/>
                <a:gd name="T54" fmla="*/ 94 w 249"/>
                <a:gd name="T55" fmla="*/ 49 h 161"/>
                <a:gd name="T56" fmla="*/ 92 w 249"/>
                <a:gd name="T57" fmla="*/ 52 h 161"/>
                <a:gd name="T58" fmla="*/ 89 w 249"/>
                <a:gd name="T59" fmla="*/ 52 h 161"/>
                <a:gd name="T60" fmla="*/ 87 w 249"/>
                <a:gd name="T61" fmla="*/ 52 h 161"/>
                <a:gd name="T62" fmla="*/ 83 w 249"/>
                <a:gd name="T63" fmla="*/ 54 h 161"/>
                <a:gd name="T64" fmla="*/ 78 w 249"/>
                <a:gd name="T65" fmla="*/ 58 h 161"/>
                <a:gd name="T66" fmla="*/ 65 w 249"/>
                <a:gd name="T67" fmla="*/ 67 h 161"/>
                <a:gd name="T68" fmla="*/ 54 w 249"/>
                <a:gd name="T69" fmla="*/ 72 h 161"/>
                <a:gd name="T70" fmla="*/ 36 w 249"/>
                <a:gd name="T71" fmla="*/ 74 h 161"/>
                <a:gd name="T72" fmla="*/ 22 w 249"/>
                <a:gd name="T73" fmla="*/ 74 h 161"/>
                <a:gd name="T74" fmla="*/ 9 w 249"/>
                <a:gd name="T75" fmla="*/ 76 h 161"/>
                <a:gd name="T76" fmla="*/ 9 w 249"/>
                <a:gd name="T77" fmla="*/ 83 h 161"/>
                <a:gd name="T78" fmla="*/ 9 w 249"/>
                <a:gd name="T79" fmla="*/ 87 h 161"/>
                <a:gd name="T80" fmla="*/ 9 w 249"/>
                <a:gd name="T81" fmla="*/ 90 h 161"/>
                <a:gd name="T82" fmla="*/ 7 w 249"/>
                <a:gd name="T83" fmla="*/ 92 h 161"/>
                <a:gd name="T84" fmla="*/ 4 w 249"/>
                <a:gd name="T85" fmla="*/ 94 h 161"/>
                <a:gd name="T86" fmla="*/ 2 w 249"/>
                <a:gd name="T87" fmla="*/ 94 h 161"/>
                <a:gd name="T88" fmla="*/ 2 w 249"/>
                <a:gd name="T89" fmla="*/ 96 h 161"/>
                <a:gd name="T90" fmla="*/ 0 w 249"/>
                <a:gd name="T91" fmla="*/ 99 h 161"/>
                <a:gd name="T92" fmla="*/ 0 w 249"/>
                <a:gd name="T93" fmla="*/ 103 h 161"/>
                <a:gd name="T94" fmla="*/ 0 w 249"/>
                <a:gd name="T95" fmla="*/ 110 h 161"/>
                <a:gd name="T96" fmla="*/ 2 w 249"/>
                <a:gd name="T97" fmla="*/ 117 h 161"/>
                <a:gd name="T98" fmla="*/ 9 w 249"/>
                <a:gd name="T99" fmla="*/ 137 h 161"/>
                <a:gd name="T100" fmla="*/ 13 w 249"/>
                <a:gd name="T101" fmla="*/ 150 h 161"/>
                <a:gd name="T102" fmla="*/ 18 w 249"/>
                <a:gd name="T103" fmla="*/ 161 h 161"/>
                <a:gd name="T104" fmla="*/ 27 w 249"/>
                <a:gd name="T105" fmla="*/ 159 h 161"/>
                <a:gd name="T106" fmla="*/ 42 w 249"/>
                <a:gd name="T107" fmla="*/ 157 h 161"/>
                <a:gd name="T108" fmla="*/ 56 w 249"/>
                <a:gd name="T109" fmla="*/ 157 h 161"/>
                <a:gd name="T110" fmla="*/ 67 w 249"/>
                <a:gd name="T111" fmla="*/ 152 h 161"/>
                <a:gd name="T112" fmla="*/ 72 w 249"/>
                <a:gd name="T113" fmla="*/ 15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9" h="161">
                  <a:moveTo>
                    <a:pt x="246" y="112"/>
                  </a:moveTo>
                  <a:lnTo>
                    <a:pt x="249" y="108"/>
                  </a:lnTo>
                  <a:lnTo>
                    <a:pt x="249" y="105"/>
                  </a:lnTo>
                  <a:lnTo>
                    <a:pt x="246" y="101"/>
                  </a:lnTo>
                  <a:lnTo>
                    <a:pt x="244" y="96"/>
                  </a:lnTo>
                  <a:lnTo>
                    <a:pt x="240" y="94"/>
                  </a:lnTo>
                  <a:lnTo>
                    <a:pt x="233" y="90"/>
                  </a:lnTo>
                  <a:lnTo>
                    <a:pt x="229" y="87"/>
                  </a:lnTo>
                  <a:lnTo>
                    <a:pt x="224" y="85"/>
                  </a:lnTo>
                  <a:lnTo>
                    <a:pt x="222" y="83"/>
                  </a:lnTo>
                  <a:lnTo>
                    <a:pt x="220" y="83"/>
                  </a:lnTo>
                  <a:lnTo>
                    <a:pt x="217" y="78"/>
                  </a:lnTo>
                  <a:lnTo>
                    <a:pt x="206" y="72"/>
                  </a:lnTo>
                  <a:lnTo>
                    <a:pt x="195" y="60"/>
                  </a:lnTo>
                  <a:lnTo>
                    <a:pt x="181" y="49"/>
                  </a:lnTo>
                  <a:lnTo>
                    <a:pt x="172" y="38"/>
                  </a:lnTo>
                  <a:lnTo>
                    <a:pt x="170" y="31"/>
                  </a:lnTo>
                  <a:lnTo>
                    <a:pt x="168" y="22"/>
                  </a:lnTo>
                  <a:lnTo>
                    <a:pt x="163" y="11"/>
                  </a:lnTo>
                  <a:lnTo>
                    <a:pt x="157" y="0"/>
                  </a:lnTo>
                  <a:lnTo>
                    <a:pt x="155" y="0"/>
                  </a:lnTo>
                  <a:lnTo>
                    <a:pt x="139" y="9"/>
                  </a:lnTo>
                  <a:lnTo>
                    <a:pt x="125" y="20"/>
                  </a:lnTo>
                  <a:lnTo>
                    <a:pt x="112" y="36"/>
                  </a:lnTo>
                  <a:lnTo>
                    <a:pt x="105" y="43"/>
                  </a:lnTo>
                  <a:lnTo>
                    <a:pt x="101" y="47"/>
                  </a:lnTo>
                  <a:lnTo>
                    <a:pt x="98" y="49"/>
                  </a:lnTo>
                  <a:lnTo>
                    <a:pt x="94" y="49"/>
                  </a:lnTo>
                  <a:lnTo>
                    <a:pt x="92" y="52"/>
                  </a:lnTo>
                  <a:lnTo>
                    <a:pt x="89" y="52"/>
                  </a:lnTo>
                  <a:lnTo>
                    <a:pt x="87" y="52"/>
                  </a:lnTo>
                  <a:lnTo>
                    <a:pt x="83" y="54"/>
                  </a:lnTo>
                  <a:lnTo>
                    <a:pt x="78" y="58"/>
                  </a:lnTo>
                  <a:lnTo>
                    <a:pt x="65" y="67"/>
                  </a:lnTo>
                  <a:lnTo>
                    <a:pt x="54" y="72"/>
                  </a:lnTo>
                  <a:lnTo>
                    <a:pt x="36" y="74"/>
                  </a:lnTo>
                  <a:lnTo>
                    <a:pt x="22" y="74"/>
                  </a:lnTo>
                  <a:lnTo>
                    <a:pt x="9" y="76"/>
                  </a:lnTo>
                  <a:lnTo>
                    <a:pt x="9" y="83"/>
                  </a:lnTo>
                  <a:lnTo>
                    <a:pt x="9" y="87"/>
                  </a:lnTo>
                  <a:lnTo>
                    <a:pt x="9" y="90"/>
                  </a:lnTo>
                  <a:lnTo>
                    <a:pt x="7" y="92"/>
                  </a:lnTo>
                  <a:lnTo>
                    <a:pt x="4" y="94"/>
                  </a:lnTo>
                  <a:lnTo>
                    <a:pt x="2" y="94"/>
                  </a:lnTo>
                  <a:lnTo>
                    <a:pt x="2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0" y="110"/>
                  </a:lnTo>
                  <a:lnTo>
                    <a:pt x="2" y="117"/>
                  </a:lnTo>
                  <a:lnTo>
                    <a:pt x="9" y="137"/>
                  </a:lnTo>
                  <a:lnTo>
                    <a:pt x="13" y="150"/>
                  </a:lnTo>
                  <a:lnTo>
                    <a:pt x="18" y="161"/>
                  </a:lnTo>
                  <a:lnTo>
                    <a:pt x="27" y="159"/>
                  </a:lnTo>
                  <a:lnTo>
                    <a:pt x="42" y="157"/>
                  </a:lnTo>
                  <a:lnTo>
                    <a:pt x="56" y="157"/>
                  </a:lnTo>
                  <a:lnTo>
                    <a:pt x="67" y="152"/>
                  </a:lnTo>
                  <a:lnTo>
                    <a:pt x="72" y="15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09" name="Freeform 422"/>
            <p:cNvSpPr>
              <a:spLocks/>
            </p:cNvSpPr>
            <p:nvPr/>
          </p:nvSpPr>
          <p:spPr bwMode="auto">
            <a:xfrm>
              <a:off x="4448175" y="3267075"/>
              <a:ext cx="388938" cy="427038"/>
            </a:xfrm>
            <a:custGeom>
              <a:avLst/>
              <a:gdLst>
                <a:gd name="T0" fmla="*/ 115 w 245"/>
                <a:gd name="T1" fmla="*/ 256 h 269"/>
                <a:gd name="T2" fmla="*/ 126 w 245"/>
                <a:gd name="T3" fmla="*/ 265 h 269"/>
                <a:gd name="T4" fmla="*/ 135 w 245"/>
                <a:gd name="T5" fmla="*/ 269 h 269"/>
                <a:gd name="T6" fmla="*/ 142 w 245"/>
                <a:gd name="T7" fmla="*/ 265 h 269"/>
                <a:gd name="T8" fmla="*/ 155 w 245"/>
                <a:gd name="T9" fmla="*/ 245 h 269"/>
                <a:gd name="T10" fmla="*/ 164 w 245"/>
                <a:gd name="T11" fmla="*/ 229 h 269"/>
                <a:gd name="T12" fmla="*/ 166 w 245"/>
                <a:gd name="T13" fmla="*/ 211 h 269"/>
                <a:gd name="T14" fmla="*/ 169 w 245"/>
                <a:gd name="T15" fmla="*/ 202 h 269"/>
                <a:gd name="T16" fmla="*/ 171 w 245"/>
                <a:gd name="T17" fmla="*/ 193 h 269"/>
                <a:gd name="T18" fmla="*/ 178 w 245"/>
                <a:gd name="T19" fmla="*/ 182 h 269"/>
                <a:gd name="T20" fmla="*/ 196 w 245"/>
                <a:gd name="T21" fmla="*/ 153 h 269"/>
                <a:gd name="T22" fmla="*/ 214 w 245"/>
                <a:gd name="T23" fmla="*/ 141 h 269"/>
                <a:gd name="T24" fmla="*/ 240 w 245"/>
                <a:gd name="T25" fmla="*/ 130 h 269"/>
                <a:gd name="T26" fmla="*/ 240 w 245"/>
                <a:gd name="T27" fmla="*/ 110 h 269"/>
                <a:gd name="T28" fmla="*/ 222 w 245"/>
                <a:gd name="T29" fmla="*/ 85 h 269"/>
                <a:gd name="T30" fmla="*/ 216 w 245"/>
                <a:gd name="T31" fmla="*/ 61 h 269"/>
                <a:gd name="T32" fmla="*/ 227 w 245"/>
                <a:gd name="T33" fmla="*/ 43 h 269"/>
                <a:gd name="T34" fmla="*/ 243 w 245"/>
                <a:gd name="T35" fmla="*/ 32 h 269"/>
                <a:gd name="T36" fmla="*/ 243 w 245"/>
                <a:gd name="T37" fmla="*/ 27 h 269"/>
                <a:gd name="T38" fmla="*/ 236 w 245"/>
                <a:gd name="T39" fmla="*/ 23 h 269"/>
                <a:gd name="T40" fmla="*/ 229 w 245"/>
                <a:gd name="T41" fmla="*/ 18 h 269"/>
                <a:gd name="T42" fmla="*/ 200 w 245"/>
                <a:gd name="T43" fmla="*/ 14 h 269"/>
                <a:gd name="T44" fmla="*/ 166 w 245"/>
                <a:gd name="T45" fmla="*/ 5 h 269"/>
                <a:gd name="T46" fmla="*/ 155 w 245"/>
                <a:gd name="T47" fmla="*/ 2 h 269"/>
                <a:gd name="T48" fmla="*/ 151 w 245"/>
                <a:gd name="T49" fmla="*/ 0 h 269"/>
                <a:gd name="T50" fmla="*/ 148 w 245"/>
                <a:gd name="T51" fmla="*/ 2 h 269"/>
                <a:gd name="T52" fmla="*/ 144 w 245"/>
                <a:gd name="T53" fmla="*/ 5 h 269"/>
                <a:gd name="T54" fmla="*/ 137 w 245"/>
                <a:gd name="T55" fmla="*/ 11 h 269"/>
                <a:gd name="T56" fmla="*/ 133 w 245"/>
                <a:gd name="T57" fmla="*/ 20 h 269"/>
                <a:gd name="T58" fmla="*/ 133 w 245"/>
                <a:gd name="T59" fmla="*/ 36 h 269"/>
                <a:gd name="T60" fmla="*/ 133 w 245"/>
                <a:gd name="T61" fmla="*/ 56 h 269"/>
                <a:gd name="T62" fmla="*/ 126 w 245"/>
                <a:gd name="T63" fmla="*/ 76 h 269"/>
                <a:gd name="T64" fmla="*/ 113 w 245"/>
                <a:gd name="T65" fmla="*/ 94 h 269"/>
                <a:gd name="T66" fmla="*/ 104 w 245"/>
                <a:gd name="T67" fmla="*/ 112 h 269"/>
                <a:gd name="T68" fmla="*/ 99 w 245"/>
                <a:gd name="T69" fmla="*/ 130 h 269"/>
                <a:gd name="T70" fmla="*/ 88 w 245"/>
                <a:gd name="T71" fmla="*/ 166 h 269"/>
                <a:gd name="T72" fmla="*/ 74 w 245"/>
                <a:gd name="T73" fmla="*/ 177 h 269"/>
                <a:gd name="T74" fmla="*/ 50 w 245"/>
                <a:gd name="T75" fmla="*/ 184 h 269"/>
                <a:gd name="T76" fmla="*/ 30 w 245"/>
                <a:gd name="T77" fmla="*/ 193 h 269"/>
                <a:gd name="T78" fmla="*/ 18 w 245"/>
                <a:gd name="T79" fmla="*/ 193 h 269"/>
                <a:gd name="T80" fmla="*/ 5 w 245"/>
                <a:gd name="T81" fmla="*/ 200 h 269"/>
                <a:gd name="T82" fmla="*/ 0 w 245"/>
                <a:gd name="T83" fmla="*/ 209 h 269"/>
                <a:gd name="T84" fmla="*/ 95 w 245"/>
                <a:gd name="T85" fmla="*/ 220 h 269"/>
                <a:gd name="T86" fmla="*/ 92 w 245"/>
                <a:gd name="T87" fmla="*/ 224 h 269"/>
                <a:gd name="T88" fmla="*/ 92 w 245"/>
                <a:gd name="T89" fmla="*/ 236 h 269"/>
                <a:gd name="T90" fmla="*/ 97 w 245"/>
                <a:gd name="T91" fmla="*/ 247 h 269"/>
                <a:gd name="T92" fmla="*/ 108 w 245"/>
                <a:gd name="T93" fmla="*/ 25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5" h="269">
                  <a:moveTo>
                    <a:pt x="108" y="254"/>
                  </a:moveTo>
                  <a:lnTo>
                    <a:pt x="115" y="256"/>
                  </a:lnTo>
                  <a:lnTo>
                    <a:pt x="122" y="260"/>
                  </a:lnTo>
                  <a:lnTo>
                    <a:pt x="126" y="265"/>
                  </a:lnTo>
                  <a:lnTo>
                    <a:pt x="131" y="267"/>
                  </a:lnTo>
                  <a:lnTo>
                    <a:pt x="135" y="269"/>
                  </a:lnTo>
                  <a:lnTo>
                    <a:pt x="140" y="267"/>
                  </a:lnTo>
                  <a:lnTo>
                    <a:pt x="142" y="265"/>
                  </a:lnTo>
                  <a:lnTo>
                    <a:pt x="148" y="254"/>
                  </a:lnTo>
                  <a:lnTo>
                    <a:pt x="155" y="245"/>
                  </a:lnTo>
                  <a:lnTo>
                    <a:pt x="164" y="238"/>
                  </a:lnTo>
                  <a:lnTo>
                    <a:pt x="164" y="229"/>
                  </a:lnTo>
                  <a:lnTo>
                    <a:pt x="164" y="218"/>
                  </a:lnTo>
                  <a:lnTo>
                    <a:pt x="166" y="211"/>
                  </a:lnTo>
                  <a:lnTo>
                    <a:pt x="166" y="204"/>
                  </a:lnTo>
                  <a:lnTo>
                    <a:pt x="169" y="202"/>
                  </a:lnTo>
                  <a:lnTo>
                    <a:pt x="169" y="198"/>
                  </a:lnTo>
                  <a:lnTo>
                    <a:pt x="171" y="193"/>
                  </a:lnTo>
                  <a:lnTo>
                    <a:pt x="173" y="189"/>
                  </a:lnTo>
                  <a:lnTo>
                    <a:pt x="178" y="182"/>
                  </a:lnTo>
                  <a:lnTo>
                    <a:pt x="187" y="166"/>
                  </a:lnTo>
                  <a:lnTo>
                    <a:pt x="196" y="153"/>
                  </a:lnTo>
                  <a:lnTo>
                    <a:pt x="202" y="144"/>
                  </a:lnTo>
                  <a:lnTo>
                    <a:pt x="214" y="141"/>
                  </a:lnTo>
                  <a:lnTo>
                    <a:pt x="225" y="139"/>
                  </a:lnTo>
                  <a:lnTo>
                    <a:pt x="240" y="130"/>
                  </a:lnTo>
                  <a:lnTo>
                    <a:pt x="245" y="121"/>
                  </a:lnTo>
                  <a:lnTo>
                    <a:pt x="240" y="110"/>
                  </a:lnTo>
                  <a:lnTo>
                    <a:pt x="231" y="99"/>
                  </a:lnTo>
                  <a:lnTo>
                    <a:pt x="222" y="85"/>
                  </a:lnTo>
                  <a:lnTo>
                    <a:pt x="216" y="74"/>
                  </a:lnTo>
                  <a:lnTo>
                    <a:pt x="216" y="61"/>
                  </a:lnTo>
                  <a:lnTo>
                    <a:pt x="220" y="50"/>
                  </a:lnTo>
                  <a:lnTo>
                    <a:pt x="227" y="43"/>
                  </a:lnTo>
                  <a:lnTo>
                    <a:pt x="238" y="36"/>
                  </a:lnTo>
                  <a:lnTo>
                    <a:pt x="243" y="32"/>
                  </a:lnTo>
                  <a:lnTo>
                    <a:pt x="243" y="29"/>
                  </a:lnTo>
                  <a:lnTo>
                    <a:pt x="243" y="27"/>
                  </a:lnTo>
                  <a:lnTo>
                    <a:pt x="240" y="25"/>
                  </a:lnTo>
                  <a:lnTo>
                    <a:pt x="236" y="23"/>
                  </a:lnTo>
                  <a:lnTo>
                    <a:pt x="234" y="20"/>
                  </a:lnTo>
                  <a:lnTo>
                    <a:pt x="229" y="18"/>
                  </a:lnTo>
                  <a:lnTo>
                    <a:pt x="227" y="16"/>
                  </a:lnTo>
                  <a:lnTo>
                    <a:pt x="200" y="14"/>
                  </a:lnTo>
                  <a:lnTo>
                    <a:pt x="173" y="7"/>
                  </a:lnTo>
                  <a:lnTo>
                    <a:pt x="166" y="5"/>
                  </a:lnTo>
                  <a:lnTo>
                    <a:pt x="160" y="2"/>
                  </a:lnTo>
                  <a:lnTo>
                    <a:pt x="155" y="2"/>
                  </a:lnTo>
                  <a:lnTo>
                    <a:pt x="153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4" y="5"/>
                  </a:lnTo>
                  <a:lnTo>
                    <a:pt x="140" y="7"/>
                  </a:lnTo>
                  <a:lnTo>
                    <a:pt x="137" y="11"/>
                  </a:lnTo>
                  <a:lnTo>
                    <a:pt x="135" y="16"/>
                  </a:lnTo>
                  <a:lnTo>
                    <a:pt x="133" y="20"/>
                  </a:lnTo>
                  <a:lnTo>
                    <a:pt x="131" y="27"/>
                  </a:lnTo>
                  <a:lnTo>
                    <a:pt x="133" y="36"/>
                  </a:lnTo>
                  <a:lnTo>
                    <a:pt x="133" y="47"/>
                  </a:lnTo>
                  <a:lnTo>
                    <a:pt x="133" y="56"/>
                  </a:lnTo>
                  <a:lnTo>
                    <a:pt x="131" y="70"/>
                  </a:lnTo>
                  <a:lnTo>
                    <a:pt x="126" y="76"/>
                  </a:lnTo>
                  <a:lnTo>
                    <a:pt x="122" y="83"/>
                  </a:lnTo>
                  <a:lnTo>
                    <a:pt x="113" y="94"/>
                  </a:lnTo>
                  <a:lnTo>
                    <a:pt x="106" y="106"/>
                  </a:lnTo>
                  <a:lnTo>
                    <a:pt x="104" y="112"/>
                  </a:lnTo>
                  <a:lnTo>
                    <a:pt x="101" y="119"/>
                  </a:lnTo>
                  <a:lnTo>
                    <a:pt x="99" y="130"/>
                  </a:lnTo>
                  <a:lnTo>
                    <a:pt x="95" y="150"/>
                  </a:lnTo>
                  <a:lnTo>
                    <a:pt x="88" y="166"/>
                  </a:lnTo>
                  <a:lnTo>
                    <a:pt x="81" y="173"/>
                  </a:lnTo>
                  <a:lnTo>
                    <a:pt x="74" y="177"/>
                  </a:lnTo>
                  <a:lnTo>
                    <a:pt x="63" y="180"/>
                  </a:lnTo>
                  <a:lnTo>
                    <a:pt x="50" y="184"/>
                  </a:lnTo>
                  <a:lnTo>
                    <a:pt x="36" y="191"/>
                  </a:lnTo>
                  <a:lnTo>
                    <a:pt x="30" y="193"/>
                  </a:lnTo>
                  <a:lnTo>
                    <a:pt x="23" y="193"/>
                  </a:lnTo>
                  <a:lnTo>
                    <a:pt x="18" y="193"/>
                  </a:lnTo>
                  <a:lnTo>
                    <a:pt x="9" y="195"/>
                  </a:lnTo>
                  <a:lnTo>
                    <a:pt x="5" y="200"/>
                  </a:lnTo>
                  <a:lnTo>
                    <a:pt x="3" y="204"/>
                  </a:lnTo>
                  <a:lnTo>
                    <a:pt x="0" y="209"/>
                  </a:lnTo>
                  <a:lnTo>
                    <a:pt x="7" y="220"/>
                  </a:lnTo>
                  <a:lnTo>
                    <a:pt x="95" y="220"/>
                  </a:lnTo>
                  <a:lnTo>
                    <a:pt x="92" y="222"/>
                  </a:lnTo>
                  <a:lnTo>
                    <a:pt x="92" y="224"/>
                  </a:lnTo>
                  <a:lnTo>
                    <a:pt x="92" y="229"/>
                  </a:lnTo>
                  <a:lnTo>
                    <a:pt x="92" y="236"/>
                  </a:lnTo>
                  <a:lnTo>
                    <a:pt x="95" y="240"/>
                  </a:lnTo>
                  <a:lnTo>
                    <a:pt x="97" y="247"/>
                  </a:lnTo>
                  <a:lnTo>
                    <a:pt x="101" y="251"/>
                  </a:lnTo>
                  <a:lnTo>
                    <a:pt x="108" y="25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10" name="Freeform 423"/>
            <p:cNvSpPr>
              <a:spLocks/>
            </p:cNvSpPr>
            <p:nvPr/>
          </p:nvSpPr>
          <p:spPr bwMode="auto">
            <a:xfrm>
              <a:off x="4448175" y="3267075"/>
              <a:ext cx="388938" cy="427038"/>
            </a:xfrm>
            <a:custGeom>
              <a:avLst/>
              <a:gdLst>
                <a:gd name="T0" fmla="*/ 115 w 245"/>
                <a:gd name="T1" fmla="*/ 256 h 269"/>
                <a:gd name="T2" fmla="*/ 126 w 245"/>
                <a:gd name="T3" fmla="*/ 265 h 269"/>
                <a:gd name="T4" fmla="*/ 135 w 245"/>
                <a:gd name="T5" fmla="*/ 269 h 269"/>
                <a:gd name="T6" fmla="*/ 142 w 245"/>
                <a:gd name="T7" fmla="*/ 265 h 269"/>
                <a:gd name="T8" fmla="*/ 155 w 245"/>
                <a:gd name="T9" fmla="*/ 245 h 269"/>
                <a:gd name="T10" fmla="*/ 164 w 245"/>
                <a:gd name="T11" fmla="*/ 229 h 269"/>
                <a:gd name="T12" fmla="*/ 166 w 245"/>
                <a:gd name="T13" fmla="*/ 211 h 269"/>
                <a:gd name="T14" fmla="*/ 169 w 245"/>
                <a:gd name="T15" fmla="*/ 202 h 269"/>
                <a:gd name="T16" fmla="*/ 171 w 245"/>
                <a:gd name="T17" fmla="*/ 193 h 269"/>
                <a:gd name="T18" fmla="*/ 178 w 245"/>
                <a:gd name="T19" fmla="*/ 182 h 269"/>
                <a:gd name="T20" fmla="*/ 196 w 245"/>
                <a:gd name="T21" fmla="*/ 153 h 269"/>
                <a:gd name="T22" fmla="*/ 214 w 245"/>
                <a:gd name="T23" fmla="*/ 141 h 269"/>
                <a:gd name="T24" fmla="*/ 240 w 245"/>
                <a:gd name="T25" fmla="*/ 130 h 269"/>
                <a:gd name="T26" fmla="*/ 240 w 245"/>
                <a:gd name="T27" fmla="*/ 110 h 269"/>
                <a:gd name="T28" fmla="*/ 222 w 245"/>
                <a:gd name="T29" fmla="*/ 85 h 269"/>
                <a:gd name="T30" fmla="*/ 216 w 245"/>
                <a:gd name="T31" fmla="*/ 61 h 269"/>
                <a:gd name="T32" fmla="*/ 227 w 245"/>
                <a:gd name="T33" fmla="*/ 43 h 269"/>
                <a:gd name="T34" fmla="*/ 243 w 245"/>
                <a:gd name="T35" fmla="*/ 32 h 269"/>
                <a:gd name="T36" fmla="*/ 243 w 245"/>
                <a:gd name="T37" fmla="*/ 27 h 269"/>
                <a:gd name="T38" fmla="*/ 236 w 245"/>
                <a:gd name="T39" fmla="*/ 23 h 269"/>
                <a:gd name="T40" fmla="*/ 229 w 245"/>
                <a:gd name="T41" fmla="*/ 18 h 269"/>
                <a:gd name="T42" fmla="*/ 200 w 245"/>
                <a:gd name="T43" fmla="*/ 14 h 269"/>
                <a:gd name="T44" fmla="*/ 166 w 245"/>
                <a:gd name="T45" fmla="*/ 5 h 269"/>
                <a:gd name="T46" fmla="*/ 155 w 245"/>
                <a:gd name="T47" fmla="*/ 2 h 269"/>
                <a:gd name="T48" fmla="*/ 151 w 245"/>
                <a:gd name="T49" fmla="*/ 0 h 269"/>
                <a:gd name="T50" fmla="*/ 148 w 245"/>
                <a:gd name="T51" fmla="*/ 2 h 269"/>
                <a:gd name="T52" fmla="*/ 144 w 245"/>
                <a:gd name="T53" fmla="*/ 5 h 269"/>
                <a:gd name="T54" fmla="*/ 137 w 245"/>
                <a:gd name="T55" fmla="*/ 11 h 269"/>
                <a:gd name="T56" fmla="*/ 133 w 245"/>
                <a:gd name="T57" fmla="*/ 20 h 269"/>
                <a:gd name="T58" fmla="*/ 133 w 245"/>
                <a:gd name="T59" fmla="*/ 36 h 269"/>
                <a:gd name="T60" fmla="*/ 133 w 245"/>
                <a:gd name="T61" fmla="*/ 56 h 269"/>
                <a:gd name="T62" fmla="*/ 126 w 245"/>
                <a:gd name="T63" fmla="*/ 76 h 269"/>
                <a:gd name="T64" fmla="*/ 113 w 245"/>
                <a:gd name="T65" fmla="*/ 94 h 269"/>
                <a:gd name="T66" fmla="*/ 104 w 245"/>
                <a:gd name="T67" fmla="*/ 112 h 269"/>
                <a:gd name="T68" fmla="*/ 99 w 245"/>
                <a:gd name="T69" fmla="*/ 130 h 269"/>
                <a:gd name="T70" fmla="*/ 88 w 245"/>
                <a:gd name="T71" fmla="*/ 166 h 269"/>
                <a:gd name="T72" fmla="*/ 74 w 245"/>
                <a:gd name="T73" fmla="*/ 177 h 269"/>
                <a:gd name="T74" fmla="*/ 50 w 245"/>
                <a:gd name="T75" fmla="*/ 184 h 269"/>
                <a:gd name="T76" fmla="*/ 30 w 245"/>
                <a:gd name="T77" fmla="*/ 193 h 269"/>
                <a:gd name="T78" fmla="*/ 18 w 245"/>
                <a:gd name="T79" fmla="*/ 193 h 269"/>
                <a:gd name="T80" fmla="*/ 5 w 245"/>
                <a:gd name="T81" fmla="*/ 200 h 269"/>
                <a:gd name="T82" fmla="*/ 0 w 245"/>
                <a:gd name="T83" fmla="*/ 209 h 269"/>
                <a:gd name="T84" fmla="*/ 95 w 245"/>
                <a:gd name="T85" fmla="*/ 220 h 269"/>
                <a:gd name="T86" fmla="*/ 92 w 245"/>
                <a:gd name="T87" fmla="*/ 224 h 269"/>
                <a:gd name="T88" fmla="*/ 92 w 245"/>
                <a:gd name="T89" fmla="*/ 236 h 269"/>
                <a:gd name="T90" fmla="*/ 97 w 245"/>
                <a:gd name="T91" fmla="*/ 247 h 269"/>
                <a:gd name="T92" fmla="*/ 108 w 245"/>
                <a:gd name="T93" fmla="*/ 25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5" h="269">
                  <a:moveTo>
                    <a:pt x="108" y="254"/>
                  </a:moveTo>
                  <a:lnTo>
                    <a:pt x="115" y="256"/>
                  </a:lnTo>
                  <a:lnTo>
                    <a:pt x="122" y="260"/>
                  </a:lnTo>
                  <a:lnTo>
                    <a:pt x="126" y="265"/>
                  </a:lnTo>
                  <a:lnTo>
                    <a:pt x="131" y="267"/>
                  </a:lnTo>
                  <a:lnTo>
                    <a:pt x="135" y="269"/>
                  </a:lnTo>
                  <a:lnTo>
                    <a:pt x="140" y="267"/>
                  </a:lnTo>
                  <a:lnTo>
                    <a:pt x="142" y="265"/>
                  </a:lnTo>
                  <a:lnTo>
                    <a:pt x="148" y="254"/>
                  </a:lnTo>
                  <a:lnTo>
                    <a:pt x="155" y="245"/>
                  </a:lnTo>
                  <a:lnTo>
                    <a:pt x="164" y="238"/>
                  </a:lnTo>
                  <a:lnTo>
                    <a:pt x="164" y="229"/>
                  </a:lnTo>
                  <a:lnTo>
                    <a:pt x="164" y="218"/>
                  </a:lnTo>
                  <a:lnTo>
                    <a:pt x="166" y="211"/>
                  </a:lnTo>
                  <a:lnTo>
                    <a:pt x="166" y="204"/>
                  </a:lnTo>
                  <a:lnTo>
                    <a:pt x="169" y="202"/>
                  </a:lnTo>
                  <a:lnTo>
                    <a:pt x="169" y="198"/>
                  </a:lnTo>
                  <a:lnTo>
                    <a:pt x="171" y="193"/>
                  </a:lnTo>
                  <a:lnTo>
                    <a:pt x="173" y="189"/>
                  </a:lnTo>
                  <a:lnTo>
                    <a:pt x="178" y="182"/>
                  </a:lnTo>
                  <a:lnTo>
                    <a:pt x="187" y="166"/>
                  </a:lnTo>
                  <a:lnTo>
                    <a:pt x="196" y="153"/>
                  </a:lnTo>
                  <a:lnTo>
                    <a:pt x="202" y="144"/>
                  </a:lnTo>
                  <a:lnTo>
                    <a:pt x="214" y="141"/>
                  </a:lnTo>
                  <a:lnTo>
                    <a:pt x="225" y="139"/>
                  </a:lnTo>
                  <a:lnTo>
                    <a:pt x="240" y="130"/>
                  </a:lnTo>
                  <a:lnTo>
                    <a:pt x="245" y="121"/>
                  </a:lnTo>
                  <a:lnTo>
                    <a:pt x="240" y="110"/>
                  </a:lnTo>
                  <a:lnTo>
                    <a:pt x="231" y="99"/>
                  </a:lnTo>
                  <a:lnTo>
                    <a:pt x="222" y="85"/>
                  </a:lnTo>
                  <a:lnTo>
                    <a:pt x="216" y="74"/>
                  </a:lnTo>
                  <a:lnTo>
                    <a:pt x="216" y="61"/>
                  </a:lnTo>
                  <a:lnTo>
                    <a:pt x="220" y="50"/>
                  </a:lnTo>
                  <a:lnTo>
                    <a:pt x="227" y="43"/>
                  </a:lnTo>
                  <a:lnTo>
                    <a:pt x="238" y="36"/>
                  </a:lnTo>
                  <a:lnTo>
                    <a:pt x="243" y="32"/>
                  </a:lnTo>
                  <a:lnTo>
                    <a:pt x="243" y="29"/>
                  </a:lnTo>
                  <a:lnTo>
                    <a:pt x="243" y="27"/>
                  </a:lnTo>
                  <a:lnTo>
                    <a:pt x="240" y="25"/>
                  </a:lnTo>
                  <a:lnTo>
                    <a:pt x="236" y="23"/>
                  </a:lnTo>
                  <a:lnTo>
                    <a:pt x="234" y="20"/>
                  </a:lnTo>
                  <a:lnTo>
                    <a:pt x="229" y="18"/>
                  </a:lnTo>
                  <a:lnTo>
                    <a:pt x="227" y="16"/>
                  </a:lnTo>
                  <a:lnTo>
                    <a:pt x="200" y="14"/>
                  </a:lnTo>
                  <a:lnTo>
                    <a:pt x="173" y="7"/>
                  </a:lnTo>
                  <a:lnTo>
                    <a:pt x="166" y="5"/>
                  </a:lnTo>
                  <a:lnTo>
                    <a:pt x="160" y="2"/>
                  </a:lnTo>
                  <a:lnTo>
                    <a:pt x="155" y="2"/>
                  </a:lnTo>
                  <a:lnTo>
                    <a:pt x="153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4" y="5"/>
                  </a:lnTo>
                  <a:lnTo>
                    <a:pt x="140" y="7"/>
                  </a:lnTo>
                  <a:lnTo>
                    <a:pt x="137" y="11"/>
                  </a:lnTo>
                  <a:lnTo>
                    <a:pt x="135" y="16"/>
                  </a:lnTo>
                  <a:lnTo>
                    <a:pt x="133" y="20"/>
                  </a:lnTo>
                  <a:lnTo>
                    <a:pt x="131" y="27"/>
                  </a:lnTo>
                  <a:lnTo>
                    <a:pt x="133" y="36"/>
                  </a:lnTo>
                  <a:lnTo>
                    <a:pt x="133" y="47"/>
                  </a:lnTo>
                  <a:lnTo>
                    <a:pt x="133" y="56"/>
                  </a:lnTo>
                  <a:lnTo>
                    <a:pt x="131" y="70"/>
                  </a:lnTo>
                  <a:lnTo>
                    <a:pt x="126" y="76"/>
                  </a:lnTo>
                  <a:lnTo>
                    <a:pt x="122" y="83"/>
                  </a:lnTo>
                  <a:lnTo>
                    <a:pt x="113" y="94"/>
                  </a:lnTo>
                  <a:lnTo>
                    <a:pt x="106" y="106"/>
                  </a:lnTo>
                  <a:lnTo>
                    <a:pt x="104" y="112"/>
                  </a:lnTo>
                  <a:lnTo>
                    <a:pt x="101" y="119"/>
                  </a:lnTo>
                  <a:lnTo>
                    <a:pt x="99" y="130"/>
                  </a:lnTo>
                  <a:lnTo>
                    <a:pt x="95" y="150"/>
                  </a:lnTo>
                  <a:lnTo>
                    <a:pt x="88" y="166"/>
                  </a:lnTo>
                  <a:lnTo>
                    <a:pt x="81" y="173"/>
                  </a:lnTo>
                  <a:lnTo>
                    <a:pt x="74" y="177"/>
                  </a:lnTo>
                  <a:lnTo>
                    <a:pt x="63" y="180"/>
                  </a:lnTo>
                  <a:lnTo>
                    <a:pt x="50" y="184"/>
                  </a:lnTo>
                  <a:lnTo>
                    <a:pt x="36" y="191"/>
                  </a:lnTo>
                  <a:lnTo>
                    <a:pt x="30" y="193"/>
                  </a:lnTo>
                  <a:lnTo>
                    <a:pt x="23" y="193"/>
                  </a:lnTo>
                  <a:lnTo>
                    <a:pt x="18" y="193"/>
                  </a:lnTo>
                  <a:lnTo>
                    <a:pt x="9" y="195"/>
                  </a:lnTo>
                  <a:lnTo>
                    <a:pt x="5" y="200"/>
                  </a:lnTo>
                  <a:lnTo>
                    <a:pt x="3" y="204"/>
                  </a:lnTo>
                  <a:lnTo>
                    <a:pt x="0" y="209"/>
                  </a:lnTo>
                  <a:lnTo>
                    <a:pt x="7" y="220"/>
                  </a:lnTo>
                  <a:lnTo>
                    <a:pt x="95" y="220"/>
                  </a:lnTo>
                  <a:lnTo>
                    <a:pt x="92" y="222"/>
                  </a:lnTo>
                  <a:lnTo>
                    <a:pt x="92" y="224"/>
                  </a:lnTo>
                  <a:lnTo>
                    <a:pt x="92" y="229"/>
                  </a:lnTo>
                  <a:lnTo>
                    <a:pt x="92" y="236"/>
                  </a:lnTo>
                  <a:lnTo>
                    <a:pt x="95" y="240"/>
                  </a:lnTo>
                  <a:lnTo>
                    <a:pt x="97" y="247"/>
                  </a:lnTo>
                  <a:lnTo>
                    <a:pt x="101" y="251"/>
                  </a:lnTo>
                  <a:lnTo>
                    <a:pt x="108" y="25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11" name="Freeform 424"/>
            <p:cNvSpPr>
              <a:spLocks/>
            </p:cNvSpPr>
            <p:nvPr/>
          </p:nvSpPr>
          <p:spPr bwMode="auto">
            <a:xfrm>
              <a:off x="4656138" y="3249613"/>
              <a:ext cx="276225" cy="60325"/>
            </a:xfrm>
            <a:custGeom>
              <a:avLst/>
              <a:gdLst>
                <a:gd name="T0" fmla="*/ 0 w 174"/>
                <a:gd name="T1" fmla="*/ 38 h 38"/>
                <a:gd name="T2" fmla="*/ 2 w 174"/>
                <a:gd name="T3" fmla="*/ 31 h 38"/>
                <a:gd name="T4" fmla="*/ 4 w 174"/>
                <a:gd name="T5" fmla="*/ 27 h 38"/>
                <a:gd name="T6" fmla="*/ 6 w 174"/>
                <a:gd name="T7" fmla="*/ 22 h 38"/>
                <a:gd name="T8" fmla="*/ 9 w 174"/>
                <a:gd name="T9" fmla="*/ 18 h 38"/>
                <a:gd name="T10" fmla="*/ 13 w 174"/>
                <a:gd name="T11" fmla="*/ 16 h 38"/>
                <a:gd name="T12" fmla="*/ 17 w 174"/>
                <a:gd name="T13" fmla="*/ 13 h 38"/>
                <a:gd name="T14" fmla="*/ 17 w 174"/>
                <a:gd name="T15" fmla="*/ 13 h 38"/>
                <a:gd name="T16" fmla="*/ 20 w 174"/>
                <a:gd name="T17" fmla="*/ 11 h 38"/>
                <a:gd name="T18" fmla="*/ 20 w 174"/>
                <a:gd name="T19" fmla="*/ 11 h 38"/>
                <a:gd name="T20" fmla="*/ 22 w 174"/>
                <a:gd name="T21" fmla="*/ 11 h 38"/>
                <a:gd name="T22" fmla="*/ 24 w 174"/>
                <a:gd name="T23" fmla="*/ 13 h 38"/>
                <a:gd name="T24" fmla="*/ 29 w 174"/>
                <a:gd name="T25" fmla="*/ 13 h 38"/>
                <a:gd name="T26" fmla="*/ 35 w 174"/>
                <a:gd name="T27" fmla="*/ 16 h 38"/>
                <a:gd name="T28" fmla="*/ 42 w 174"/>
                <a:gd name="T29" fmla="*/ 18 h 38"/>
                <a:gd name="T30" fmla="*/ 69 w 174"/>
                <a:gd name="T31" fmla="*/ 25 h 38"/>
                <a:gd name="T32" fmla="*/ 96 w 174"/>
                <a:gd name="T33" fmla="*/ 27 h 38"/>
                <a:gd name="T34" fmla="*/ 91 w 174"/>
                <a:gd name="T35" fmla="*/ 22 h 38"/>
                <a:gd name="T36" fmla="*/ 91 w 174"/>
                <a:gd name="T37" fmla="*/ 18 h 38"/>
                <a:gd name="T38" fmla="*/ 91 w 174"/>
                <a:gd name="T39" fmla="*/ 11 h 38"/>
                <a:gd name="T40" fmla="*/ 100 w 174"/>
                <a:gd name="T41" fmla="*/ 9 h 38"/>
                <a:gd name="T42" fmla="*/ 112 w 174"/>
                <a:gd name="T43" fmla="*/ 9 h 38"/>
                <a:gd name="T44" fmla="*/ 125 w 174"/>
                <a:gd name="T45" fmla="*/ 9 h 38"/>
                <a:gd name="T46" fmla="*/ 141 w 174"/>
                <a:gd name="T47" fmla="*/ 11 h 38"/>
                <a:gd name="T48" fmla="*/ 148 w 174"/>
                <a:gd name="T49" fmla="*/ 11 h 38"/>
                <a:gd name="T50" fmla="*/ 152 w 174"/>
                <a:gd name="T51" fmla="*/ 11 h 38"/>
                <a:gd name="T52" fmla="*/ 157 w 174"/>
                <a:gd name="T53" fmla="*/ 9 h 38"/>
                <a:gd name="T54" fmla="*/ 159 w 174"/>
                <a:gd name="T55" fmla="*/ 9 h 38"/>
                <a:gd name="T56" fmla="*/ 161 w 174"/>
                <a:gd name="T57" fmla="*/ 7 h 38"/>
                <a:gd name="T58" fmla="*/ 163 w 174"/>
                <a:gd name="T59" fmla="*/ 5 h 38"/>
                <a:gd name="T60" fmla="*/ 168 w 174"/>
                <a:gd name="T61" fmla="*/ 2 h 38"/>
                <a:gd name="T62" fmla="*/ 172 w 174"/>
                <a:gd name="T63" fmla="*/ 0 h 38"/>
                <a:gd name="T64" fmla="*/ 174 w 174"/>
                <a:gd name="T65" fmla="*/ 0 h 38"/>
                <a:gd name="T66" fmla="*/ 0 w 174"/>
                <a:gd name="T6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4" h="38">
                  <a:moveTo>
                    <a:pt x="0" y="38"/>
                  </a:moveTo>
                  <a:lnTo>
                    <a:pt x="2" y="31"/>
                  </a:lnTo>
                  <a:lnTo>
                    <a:pt x="4" y="27"/>
                  </a:lnTo>
                  <a:lnTo>
                    <a:pt x="6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29" y="13"/>
                  </a:lnTo>
                  <a:lnTo>
                    <a:pt x="35" y="16"/>
                  </a:lnTo>
                  <a:lnTo>
                    <a:pt x="42" y="18"/>
                  </a:lnTo>
                  <a:lnTo>
                    <a:pt x="69" y="25"/>
                  </a:lnTo>
                  <a:lnTo>
                    <a:pt x="96" y="27"/>
                  </a:lnTo>
                  <a:lnTo>
                    <a:pt x="91" y="22"/>
                  </a:lnTo>
                  <a:lnTo>
                    <a:pt x="91" y="18"/>
                  </a:lnTo>
                  <a:lnTo>
                    <a:pt x="91" y="11"/>
                  </a:lnTo>
                  <a:lnTo>
                    <a:pt x="100" y="9"/>
                  </a:lnTo>
                  <a:lnTo>
                    <a:pt x="112" y="9"/>
                  </a:lnTo>
                  <a:lnTo>
                    <a:pt x="125" y="9"/>
                  </a:lnTo>
                  <a:lnTo>
                    <a:pt x="141" y="11"/>
                  </a:lnTo>
                  <a:lnTo>
                    <a:pt x="148" y="11"/>
                  </a:lnTo>
                  <a:lnTo>
                    <a:pt x="152" y="11"/>
                  </a:lnTo>
                  <a:lnTo>
                    <a:pt x="157" y="9"/>
                  </a:lnTo>
                  <a:lnTo>
                    <a:pt x="159" y="9"/>
                  </a:lnTo>
                  <a:lnTo>
                    <a:pt x="161" y="7"/>
                  </a:lnTo>
                  <a:lnTo>
                    <a:pt x="163" y="5"/>
                  </a:lnTo>
                  <a:lnTo>
                    <a:pt x="168" y="2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12" name="Freeform 425"/>
            <p:cNvSpPr>
              <a:spLocks/>
            </p:cNvSpPr>
            <p:nvPr/>
          </p:nvSpPr>
          <p:spPr bwMode="auto">
            <a:xfrm>
              <a:off x="4656138" y="3249613"/>
              <a:ext cx="276225" cy="60325"/>
            </a:xfrm>
            <a:custGeom>
              <a:avLst/>
              <a:gdLst>
                <a:gd name="T0" fmla="*/ 0 w 174"/>
                <a:gd name="T1" fmla="*/ 38 h 38"/>
                <a:gd name="T2" fmla="*/ 2 w 174"/>
                <a:gd name="T3" fmla="*/ 31 h 38"/>
                <a:gd name="T4" fmla="*/ 4 w 174"/>
                <a:gd name="T5" fmla="*/ 27 h 38"/>
                <a:gd name="T6" fmla="*/ 6 w 174"/>
                <a:gd name="T7" fmla="*/ 22 h 38"/>
                <a:gd name="T8" fmla="*/ 9 w 174"/>
                <a:gd name="T9" fmla="*/ 18 h 38"/>
                <a:gd name="T10" fmla="*/ 13 w 174"/>
                <a:gd name="T11" fmla="*/ 16 h 38"/>
                <a:gd name="T12" fmla="*/ 17 w 174"/>
                <a:gd name="T13" fmla="*/ 13 h 38"/>
                <a:gd name="T14" fmla="*/ 17 w 174"/>
                <a:gd name="T15" fmla="*/ 13 h 38"/>
                <a:gd name="T16" fmla="*/ 20 w 174"/>
                <a:gd name="T17" fmla="*/ 11 h 38"/>
                <a:gd name="T18" fmla="*/ 20 w 174"/>
                <a:gd name="T19" fmla="*/ 11 h 38"/>
                <a:gd name="T20" fmla="*/ 22 w 174"/>
                <a:gd name="T21" fmla="*/ 11 h 38"/>
                <a:gd name="T22" fmla="*/ 24 w 174"/>
                <a:gd name="T23" fmla="*/ 13 h 38"/>
                <a:gd name="T24" fmla="*/ 29 w 174"/>
                <a:gd name="T25" fmla="*/ 13 h 38"/>
                <a:gd name="T26" fmla="*/ 35 w 174"/>
                <a:gd name="T27" fmla="*/ 16 h 38"/>
                <a:gd name="T28" fmla="*/ 42 w 174"/>
                <a:gd name="T29" fmla="*/ 18 h 38"/>
                <a:gd name="T30" fmla="*/ 69 w 174"/>
                <a:gd name="T31" fmla="*/ 25 h 38"/>
                <a:gd name="T32" fmla="*/ 96 w 174"/>
                <a:gd name="T33" fmla="*/ 27 h 38"/>
                <a:gd name="T34" fmla="*/ 91 w 174"/>
                <a:gd name="T35" fmla="*/ 22 h 38"/>
                <a:gd name="T36" fmla="*/ 91 w 174"/>
                <a:gd name="T37" fmla="*/ 18 h 38"/>
                <a:gd name="T38" fmla="*/ 91 w 174"/>
                <a:gd name="T39" fmla="*/ 11 h 38"/>
                <a:gd name="T40" fmla="*/ 100 w 174"/>
                <a:gd name="T41" fmla="*/ 9 h 38"/>
                <a:gd name="T42" fmla="*/ 112 w 174"/>
                <a:gd name="T43" fmla="*/ 9 h 38"/>
                <a:gd name="T44" fmla="*/ 125 w 174"/>
                <a:gd name="T45" fmla="*/ 9 h 38"/>
                <a:gd name="T46" fmla="*/ 141 w 174"/>
                <a:gd name="T47" fmla="*/ 11 h 38"/>
                <a:gd name="T48" fmla="*/ 148 w 174"/>
                <a:gd name="T49" fmla="*/ 11 h 38"/>
                <a:gd name="T50" fmla="*/ 152 w 174"/>
                <a:gd name="T51" fmla="*/ 11 h 38"/>
                <a:gd name="T52" fmla="*/ 157 w 174"/>
                <a:gd name="T53" fmla="*/ 9 h 38"/>
                <a:gd name="T54" fmla="*/ 159 w 174"/>
                <a:gd name="T55" fmla="*/ 9 h 38"/>
                <a:gd name="T56" fmla="*/ 161 w 174"/>
                <a:gd name="T57" fmla="*/ 7 h 38"/>
                <a:gd name="T58" fmla="*/ 163 w 174"/>
                <a:gd name="T59" fmla="*/ 5 h 38"/>
                <a:gd name="T60" fmla="*/ 168 w 174"/>
                <a:gd name="T61" fmla="*/ 2 h 38"/>
                <a:gd name="T62" fmla="*/ 172 w 174"/>
                <a:gd name="T63" fmla="*/ 0 h 38"/>
                <a:gd name="T64" fmla="*/ 174 w 174"/>
                <a:gd name="T6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4" h="38">
                  <a:moveTo>
                    <a:pt x="0" y="38"/>
                  </a:moveTo>
                  <a:lnTo>
                    <a:pt x="2" y="31"/>
                  </a:lnTo>
                  <a:lnTo>
                    <a:pt x="4" y="27"/>
                  </a:lnTo>
                  <a:lnTo>
                    <a:pt x="6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29" y="13"/>
                  </a:lnTo>
                  <a:lnTo>
                    <a:pt x="35" y="16"/>
                  </a:lnTo>
                  <a:lnTo>
                    <a:pt x="42" y="18"/>
                  </a:lnTo>
                  <a:lnTo>
                    <a:pt x="69" y="25"/>
                  </a:lnTo>
                  <a:lnTo>
                    <a:pt x="96" y="27"/>
                  </a:lnTo>
                  <a:lnTo>
                    <a:pt x="91" y="22"/>
                  </a:lnTo>
                  <a:lnTo>
                    <a:pt x="91" y="18"/>
                  </a:lnTo>
                  <a:lnTo>
                    <a:pt x="91" y="11"/>
                  </a:lnTo>
                  <a:lnTo>
                    <a:pt x="100" y="9"/>
                  </a:lnTo>
                  <a:lnTo>
                    <a:pt x="112" y="9"/>
                  </a:lnTo>
                  <a:lnTo>
                    <a:pt x="125" y="9"/>
                  </a:lnTo>
                  <a:lnTo>
                    <a:pt x="141" y="11"/>
                  </a:lnTo>
                  <a:lnTo>
                    <a:pt x="148" y="11"/>
                  </a:lnTo>
                  <a:lnTo>
                    <a:pt x="152" y="11"/>
                  </a:lnTo>
                  <a:lnTo>
                    <a:pt x="157" y="9"/>
                  </a:lnTo>
                  <a:lnTo>
                    <a:pt x="159" y="9"/>
                  </a:lnTo>
                  <a:lnTo>
                    <a:pt x="161" y="7"/>
                  </a:lnTo>
                  <a:lnTo>
                    <a:pt x="163" y="5"/>
                  </a:lnTo>
                  <a:lnTo>
                    <a:pt x="168" y="2"/>
                  </a:lnTo>
                  <a:lnTo>
                    <a:pt x="172" y="0"/>
                  </a:lnTo>
                  <a:lnTo>
                    <a:pt x="174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13" name="Freeform 426"/>
            <p:cNvSpPr>
              <a:spLocks/>
            </p:cNvSpPr>
            <p:nvPr/>
          </p:nvSpPr>
          <p:spPr bwMode="auto">
            <a:xfrm>
              <a:off x="-1293813" y="2759075"/>
              <a:ext cx="68263" cy="77788"/>
            </a:xfrm>
            <a:custGeom>
              <a:avLst/>
              <a:gdLst>
                <a:gd name="T0" fmla="*/ 7 w 43"/>
                <a:gd name="T1" fmla="*/ 2 h 49"/>
                <a:gd name="T2" fmla="*/ 7 w 43"/>
                <a:gd name="T3" fmla="*/ 11 h 49"/>
                <a:gd name="T4" fmla="*/ 3 w 43"/>
                <a:gd name="T5" fmla="*/ 15 h 49"/>
                <a:gd name="T6" fmla="*/ 3 w 43"/>
                <a:gd name="T7" fmla="*/ 15 h 49"/>
                <a:gd name="T8" fmla="*/ 3 w 43"/>
                <a:gd name="T9" fmla="*/ 15 h 49"/>
                <a:gd name="T10" fmla="*/ 0 w 43"/>
                <a:gd name="T11" fmla="*/ 15 h 49"/>
                <a:gd name="T12" fmla="*/ 0 w 43"/>
                <a:gd name="T13" fmla="*/ 18 h 49"/>
                <a:gd name="T14" fmla="*/ 3 w 43"/>
                <a:gd name="T15" fmla="*/ 22 h 49"/>
                <a:gd name="T16" fmla="*/ 5 w 43"/>
                <a:gd name="T17" fmla="*/ 24 h 49"/>
                <a:gd name="T18" fmla="*/ 5 w 43"/>
                <a:gd name="T19" fmla="*/ 27 h 49"/>
                <a:gd name="T20" fmla="*/ 5 w 43"/>
                <a:gd name="T21" fmla="*/ 36 h 49"/>
                <a:gd name="T22" fmla="*/ 5 w 43"/>
                <a:gd name="T23" fmla="*/ 38 h 49"/>
                <a:gd name="T24" fmla="*/ 5 w 43"/>
                <a:gd name="T25" fmla="*/ 42 h 49"/>
                <a:gd name="T26" fmla="*/ 7 w 43"/>
                <a:gd name="T27" fmla="*/ 45 h 49"/>
                <a:gd name="T28" fmla="*/ 7 w 43"/>
                <a:gd name="T29" fmla="*/ 47 h 49"/>
                <a:gd name="T30" fmla="*/ 7 w 43"/>
                <a:gd name="T31" fmla="*/ 47 h 49"/>
                <a:gd name="T32" fmla="*/ 9 w 43"/>
                <a:gd name="T33" fmla="*/ 49 h 49"/>
                <a:gd name="T34" fmla="*/ 9 w 43"/>
                <a:gd name="T35" fmla="*/ 49 h 49"/>
                <a:gd name="T36" fmla="*/ 12 w 43"/>
                <a:gd name="T37" fmla="*/ 49 h 49"/>
                <a:gd name="T38" fmla="*/ 14 w 43"/>
                <a:gd name="T39" fmla="*/ 49 h 49"/>
                <a:gd name="T40" fmla="*/ 16 w 43"/>
                <a:gd name="T41" fmla="*/ 45 h 49"/>
                <a:gd name="T42" fmla="*/ 16 w 43"/>
                <a:gd name="T43" fmla="*/ 45 h 49"/>
                <a:gd name="T44" fmla="*/ 18 w 43"/>
                <a:gd name="T45" fmla="*/ 42 h 49"/>
                <a:gd name="T46" fmla="*/ 21 w 43"/>
                <a:gd name="T47" fmla="*/ 40 h 49"/>
                <a:gd name="T48" fmla="*/ 25 w 43"/>
                <a:gd name="T49" fmla="*/ 40 h 49"/>
                <a:gd name="T50" fmla="*/ 30 w 43"/>
                <a:gd name="T51" fmla="*/ 38 h 49"/>
                <a:gd name="T52" fmla="*/ 34 w 43"/>
                <a:gd name="T53" fmla="*/ 38 h 49"/>
                <a:gd name="T54" fmla="*/ 36 w 43"/>
                <a:gd name="T55" fmla="*/ 36 h 49"/>
                <a:gd name="T56" fmla="*/ 39 w 43"/>
                <a:gd name="T57" fmla="*/ 33 h 49"/>
                <a:gd name="T58" fmla="*/ 41 w 43"/>
                <a:gd name="T59" fmla="*/ 33 h 49"/>
                <a:gd name="T60" fmla="*/ 43 w 43"/>
                <a:gd name="T61" fmla="*/ 31 h 49"/>
                <a:gd name="T62" fmla="*/ 43 w 43"/>
                <a:gd name="T63" fmla="*/ 31 h 49"/>
                <a:gd name="T64" fmla="*/ 43 w 43"/>
                <a:gd name="T65" fmla="*/ 29 h 49"/>
                <a:gd name="T66" fmla="*/ 41 w 43"/>
                <a:gd name="T67" fmla="*/ 27 h 49"/>
                <a:gd name="T68" fmla="*/ 36 w 43"/>
                <a:gd name="T69" fmla="*/ 24 h 49"/>
                <a:gd name="T70" fmla="*/ 34 w 43"/>
                <a:gd name="T71" fmla="*/ 22 h 49"/>
                <a:gd name="T72" fmla="*/ 34 w 43"/>
                <a:gd name="T73" fmla="*/ 20 h 49"/>
                <a:gd name="T74" fmla="*/ 32 w 43"/>
                <a:gd name="T75" fmla="*/ 20 h 49"/>
                <a:gd name="T76" fmla="*/ 32 w 43"/>
                <a:gd name="T77" fmla="*/ 18 h 49"/>
                <a:gd name="T78" fmla="*/ 32 w 43"/>
                <a:gd name="T79" fmla="*/ 13 h 49"/>
                <a:gd name="T80" fmla="*/ 30 w 43"/>
                <a:gd name="T81" fmla="*/ 11 h 49"/>
                <a:gd name="T82" fmla="*/ 27 w 43"/>
                <a:gd name="T83" fmla="*/ 9 h 49"/>
                <a:gd name="T84" fmla="*/ 23 w 43"/>
                <a:gd name="T85" fmla="*/ 6 h 49"/>
                <a:gd name="T86" fmla="*/ 18 w 43"/>
                <a:gd name="T87" fmla="*/ 4 h 49"/>
                <a:gd name="T88" fmla="*/ 16 w 43"/>
                <a:gd name="T89" fmla="*/ 2 h 49"/>
                <a:gd name="T90" fmla="*/ 14 w 43"/>
                <a:gd name="T91" fmla="*/ 2 h 49"/>
                <a:gd name="T92" fmla="*/ 12 w 43"/>
                <a:gd name="T93" fmla="*/ 0 h 49"/>
                <a:gd name="T94" fmla="*/ 9 w 43"/>
                <a:gd name="T95" fmla="*/ 0 h 49"/>
                <a:gd name="T96" fmla="*/ 7 w 43"/>
                <a:gd name="T97" fmla="*/ 0 h 49"/>
                <a:gd name="T98" fmla="*/ 7 w 43"/>
                <a:gd name="T99" fmla="*/ 2 h 49"/>
                <a:gd name="T100" fmla="*/ 7 w 43"/>
                <a:gd name="T101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" h="49">
                  <a:moveTo>
                    <a:pt x="7" y="2"/>
                  </a:moveTo>
                  <a:lnTo>
                    <a:pt x="7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5" y="24"/>
                  </a:lnTo>
                  <a:lnTo>
                    <a:pt x="5" y="27"/>
                  </a:lnTo>
                  <a:lnTo>
                    <a:pt x="5" y="36"/>
                  </a:lnTo>
                  <a:lnTo>
                    <a:pt x="5" y="38"/>
                  </a:lnTo>
                  <a:lnTo>
                    <a:pt x="5" y="42"/>
                  </a:lnTo>
                  <a:lnTo>
                    <a:pt x="7" y="45"/>
                  </a:lnTo>
                  <a:lnTo>
                    <a:pt x="7" y="47"/>
                  </a:lnTo>
                  <a:lnTo>
                    <a:pt x="7" y="47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12" y="49"/>
                  </a:lnTo>
                  <a:lnTo>
                    <a:pt x="14" y="49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8" y="42"/>
                  </a:lnTo>
                  <a:lnTo>
                    <a:pt x="21" y="40"/>
                  </a:lnTo>
                  <a:lnTo>
                    <a:pt x="25" y="40"/>
                  </a:lnTo>
                  <a:lnTo>
                    <a:pt x="30" y="38"/>
                  </a:lnTo>
                  <a:lnTo>
                    <a:pt x="34" y="38"/>
                  </a:lnTo>
                  <a:lnTo>
                    <a:pt x="36" y="36"/>
                  </a:lnTo>
                  <a:lnTo>
                    <a:pt x="39" y="33"/>
                  </a:lnTo>
                  <a:lnTo>
                    <a:pt x="41" y="33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1" y="27"/>
                  </a:lnTo>
                  <a:lnTo>
                    <a:pt x="36" y="24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2" y="20"/>
                  </a:lnTo>
                  <a:lnTo>
                    <a:pt x="32" y="18"/>
                  </a:lnTo>
                  <a:lnTo>
                    <a:pt x="32" y="13"/>
                  </a:lnTo>
                  <a:lnTo>
                    <a:pt x="30" y="11"/>
                  </a:lnTo>
                  <a:lnTo>
                    <a:pt x="27" y="9"/>
                  </a:lnTo>
                  <a:lnTo>
                    <a:pt x="23" y="6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14" name="Freeform 427"/>
            <p:cNvSpPr>
              <a:spLocks/>
            </p:cNvSpPr>
            <p:nvPr/>
          </p:nvSpPr>
          <p:spPr bwMode="auto">
            <a:xfrm>
              <a:off x="-1374775" y="2698750"/>
              <a:ext cx="85725" cy="41275"/>
            </a:xfrm>
            <a:custGeom>
              <a:avLst/>
              <a:gdLst>
                <a:gd name="T0" fmla="*/ 38 w 54"/>
                <a:gd name="T1" fmla="*/ 24 h 26"/>
                <a:gd name="T2" fmla="*/ 45 w 54"/>
                <a:gd name="T3" fmla="*/ 24 h 26"/>
                <a:gd name="T4" fmla="*/ 49 w 54"/>
                <a:gd name="T5" fmla="*/ 24 h 26"/>
                <a:gd name="T6" fmla="*/ 54 w 54"/>
                <a:gd name="T7" fmla="*/ 22 h 26"/>
                <a:gd name="T8" fmla="*/ 54 w 54"/>
                <a:gd name="T9" fmla="*/ 20 h 26"/>
                <a:gd name="T10" fmla="*/ 51 w 54"/>
                <a:gd name="T11" fmla="*/ 15 h 26"/>
                <a:gd name="T12" fmla="*/ 47 w 54"/>
                <a:gd name="T13" fmla="*/ 11 h 26"/>
                <a:gd name="T14" fmla="*/ 42 w 54"/>
                <a:gd name="T15" fmla="*/ 11 h 26"/>
                <a:gd name="T16" fmla="*/ 36 w 54"/>
                <a:gd name="T17" fmla="*/ 13 h 26"/>
                <a:gd name="T18" fmla="*/ 36 w 54"/>
                <a:gd name="T19" fmla="*/ 13 h 26"/>
                <a:gd name="T20" fmla="*/ 34 w 54"/>
                <a:gd name="T21" fmla="*/ 9 h 26"/>
                <a:gd name="T22" fmla="*/ 34 w 54"/>
                <a:gd name="T23" fmla="*/ 9 h 26"/>
                <a:gd name="T24" fmla="*/ 34 w 54"/>
                <a:gd name="T25" fmla="*/ 9 h 26"/>
                <a:gd name="T26" fmla="*/ 29 w 54"/>
                <a:gd name="T27" fmla="*/ 6 h 26"/>
                <a:gd name="T28" fmla="*/ 27 w 54"/>
                <a:gd name="T29" fmla="*/ 9 h 26"/>
                <a:gd name="T30" fmla="*/ 25 w 54"/>
                <a:gd name="T31" fmla="*/ 6 h 26"/>
                <a:gd name="T32" fmla="*/ 20 w 54"/>
                <a:gd name="T33" fmla="*/ 2 h 26"/>
                <a:gd name="T34" fmla="*/ 18 w 54"/>
                <a:gd name="T35" fmla="*/ 2 h 26"/>
                <a:gd name="T36" fmla="*/ 16 w 54"/>
                <a:gd name="T37" fmla="*/ 2 h 26"/>
                <a:gd name="T38" fmla="*/ 11 w 54"/>
                <a:gd name="T39" fmla="*/ 0 h 26"/>
                <a:gd name="T40" fmla="*/ 2 w 54"/>
                <a:gd name="T41" fmla="*/ 0 h 26"/>
                <a:gd name="T42" fmla="*/ 0 w 54"/>
                <a:gd name="T43" fmla="*/ 4 h 26"/>
                <a:gd name="T44" fmla="*/ 4 w 54"/>
                <a:gd name="T45" fmla="*/ 9 h 26"/>
                <a:gd name="T46" fmla="*/ 9 w 54"/>
                <a:gd name="T47" fmla="*/ 6 h 26"/>
                <a:gd name="T48" fmla="*/ 13 w 54"/>
                <a:gd name="T49" fmla="*/ 6 h 26"/>
                <a:gd name="T50" fmla="*/ 16 w 54"/>
                <a:gd name="T51" fmla="*/ 9 h 26"/>
                <a:gd name="T52" fmla="*/ 18 w 54"/>
                <a:gd name="T53" fmla="*/ 13 h 26"/>
                <a:gd name="T54" fmla="*/ 13 w 54"/>
                <a:gd name="T55" fmla="*/ 18 h 26"/>
                <a:gd name="T56" fmla="*/ 18 w 54"/>
                <a:gd name="T57" fmla="*/ 22 h 26"/>
                <a:gd name="T58" fmla="*/ 20 w 54"/>
                <a:gd name="T59" fmla="*/ 24 h 26"/>
                <a:gd name="T60" fmla="*/ 22 w 54"/>
                <a:gd name="T61" fmla="*/ 22 h 26"/>
                <a:gd name="T62" fmla="*/ 25 w 54"/>
                <a:gd name="T63" fmla="*/ 20 h 26"/>
                <a:gd name="T64" fmla="*/ 25 w 54"/>
                <a:gd name="T65" fmla="*/ 18 h 26"/>
                <a:gd name="T66" fmla="*/ 27 w 54"/>
                <a:gd name="T67" fmla="*/ 18 h 26"/>
                <a:gd name="T68" fmla="*/ 34 w 54"/>
                <a:gd name="T69" fmla="*/ 20 h 26"/>
                <a:gd name="T70" fmla="*/ 36 w 54"/>
                <a:gd name="T71" fmla="*/ 22 h 26"/>
                <a:gd name="T72" fmla="*/ 34 w 54"/>
                <a:gd name="T73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26">
                  <a:moveTo>
                    <a:pt x="31" y="26"/>
                  </a:moveTo>
                  <a:lnTo>
                    <a:pt x="38" y="24"/>
                  </a:lnTo>
                  <a:lnTo>
                    <a:pt x="42" y="24"/>
                  </a:lnTo>
                  <a:lnTo>
                    <a:pt x="45" y="24"/>
                  </a:lnTo>
                  <a:lnTo>
                    <a:pt x="47" y="24"/>
                  </a:lnTo>
                  <a:lnTo>
                    <a:pt x="49" y="24"/>
                  </a:lnTo>
                  <a:lnTo>
                    <a:pt x="51" y="22"/>
                  </a:lnTo>
                  <a:lnTo>
                    <a:pt x="54" y="22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18"/>
                  </a:lnTo>
                  <a:lnTo>
                    <a:pt x="51" y="15"/>
                  </a:lnTo>
                  <a:lnTo>
                    <a:pt x="49" y="13"/>
                  </a:lnTo>
                  <a:lnTo>
                    <a:pt x="47" y="11"/>
                  </a:lnTo>
                  <a:lnTo>
                    <a:pt x="45" y="9"/>
                  </a:lnTo>
                  <a:lnTo>
                    <a:pt x="42" y="11"/>
                  </a:lnTo>
                  <a:lnTo>
                    <a:pt x="38" y="11"/>
                  </a:lnTo>
                  <a:lnTo>
                    <a:pt x="36" y="13"/>
                  </a:lnTo>
                  <a:lnTo>
                    <a:pt x="34" y="13"/>
                  </a:lnTo>
                  <a:lnTo>
                    <a:pt x="36" y="13"/>
                  </a:lnTo>
                  <a:lnTo>
                    <a:pt x="34" y="11"/>
                  </a:lnTo>
                  <a:lnTo>
                    <a:pt x="34" y="9"/>
                  </a:lnTo>
                  <a:lnTo>
                    <a:pt x="3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1" y="9"/>
                  </a:lnTo>
                  <a:lnTo>
                    <a:pt x="29" y="6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5" y="6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9"/>
                  </a:lnTo>
                  <a:lnTo>
                    <a:pt x="7" y="9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6" y="9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6" y="15"/>
                  </a:lnTo>
                  <a:lnTo>
                    <a:pt x="13" y="18"/>
                  </a:lnTo>
                  <a:lnTo>
                    <a:pt x="16" y="20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5" y="20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7" y="18"/>
                  </a:lnTo>
                  <a:lnTo>
                    <a:pt x="31" y="20"/>
                  </a:lnTo>
                  <a:lnTo>
                    <a:pt x="34" y="20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1" y="2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15" name="Freeform 428"/>
            <p:cNvSpPr>
              <a:spLocks/>
            </p:cNvSpPr>
            <p:nvPr/>
          </p:nvSpPr>
          <p:spPr bwMode="auto">
            <a:xfrm>
              <a:off x="-1425575" y="2670175"/>
              <a:ext cx="39688" cy="34925"/>
            </a:xfrm>
            <a:custGeom>
              <a:avLst/>
              <a:gdLst>
                <a:gd name="T0" fmla="*/ 0 w 25"/>
                <a:gd name="T1" fmla="*/ 9 h 22"/>
                <a:gd name="T2" fmla="*/ 0 w 25"/>
                <a:gd name="T3" fmla="*/ 9 h 22"/>
                <a:gd name="T4" fmla="*/ 3 w 25"/>
                <a:gd name="T5" fmla="*/ 11 h 22"/>
                <a:gd name="T6" fmla="*/ 3 w 25"/>
                <a:gd name="T7" fmla="*/ 13 h 22"/>
                <a:gd name="T8" fmla="*/ 5 w 25"/>
                <a:gd name="T9" fmla="*/ 15 h 22"/>
                <a:gd name="T10" fmla="*/ 7 w 25"/>
                <a:gd name="T11" fmla="*/ 18 h 22"/>
                <a:gd name="T12" fmla="*/ 9 w 25"/>
                <a:gd name="T13" fmla="*/ 18 h 22"/>
                <a:gd name="T14" fmla="*/ 12 w 25"/>
                <a:gd name="T15" fmla="*/ 18 h 22"/>
                <a:gd name="T16" fmla="*/ 14 w 25"/>
                <a:gd name="T17" fmla="*/ 18 h 22"/>
                <a:gd name="T18" fmla="*/ 14 w 25"/>
                <a:gd name="T19" fmla="*/ 18 h 22"/>
                <a:gd name="T20" fmla="*/ 18 w 25"/>
                <a:gd name="T21" fmla="*/ 20 h 22"/>
                <a:gd name="T22" fmla="*/ 21 w 25"/>
                <a:gd name="T23" fmla="*/ 22 h 22"/>
                <a:gd name="T24" fmla="*/ 23 w 25"/>
                <a:gd name="T25" fmla="*/ 22 h 22"/>
                <a:gd name="T26" fmla="*/ 23 w 25"/>
                <a:gd name="T27" fmla="*/ 20 h 22"/>
                <a:gd name="T28" fmla="*/ 23 w 25"/>
                <a:gd name="T29" fmla="*/ 18 h 22"/>
                <a:gd name="T30" fmla="*/ 25 w 25"/>
                <a:gd name="T31" fmla="*/ 15 h 22"/>
                <a:gd name="T32" fmla="*/ 25 w 25"/>
                <a:gd name="T33" fmla="*/ 13 h 22"/>
                <a:gd name="T34" fmla="*/ 23 w 25"/>
                <a:gd name="T35" fmla="*/ 11 h 22"/>
                <a:gd name="T36" fmla="*/ 23 w 25"/>
                <a:gd name="T37" fmla="*/ 11 h 22"/>
                <a:gd name="T38" fmla="*/ 21 w 25"/>
                <a:gd name="T39" fmla="*/ 11 h 22"/>
                <a:gd name="T40" fmla="*/ 18 w 25"/>
                <a:gd name="T41" fmla="*/ 9 h 22"/>
                <a:gd name="T42" fmla="*/ 18 w 25"/>
                <a:gd name="T43" fmla="*/ 6 h 22"/>
                <a:gd name="T44" fmla="*/ 16 w 25"/>
                <a:gd name="T45" fmla="*/ 4 h 22"/>
                <a:gd name="T46" fmla="*/ 16 w 25"/>
                <a:gd name="T47" fmla="*/ 2 h 22"/>
                <a:gd name="T48" fmla="*/ 14 w 25"/>
                <a:gd name="T49" fmla="*/ 0 h 22"/>
                <a:gd name="T50" fmla="*/ 12 w 25"/>
                <a:gd name="T51" fmla="*/ 0 h 22"/>
                <a:gd name="T52" fmla="*/ 12 w 25"/>
                <a:gd name="T53" fmla="*/ 0 h 22"/>
                <a:gd name="T54" fmla="*/ 9 w 25"/>
                <a:gd name="T55" fmla="*/ 0 h 22"/>
                <a:gd name="T56" fmla="*/ 7 w 25"/>
                <a:gd name="T57" fmla="*/ 2 h 22"/>
                <a:gd name="T58" fmla="*/ 5 w 25"/>
                <a:gd name="T59" fmla="*/ 4 h 22"/>
                <a:gd name="T60" fmla="*/ 3 w 25"/>
                <a:gd name="T61" fmla="*/ 6 h 22"/>
                <a:gd name="T62" fmla="*/ 0 w 25"/>
                <a:gd name="T63" fmla="*/ 9 h 22"/>
                <a:gd name="T64" fmla="*/ 0 w 25"/>
                <a:gd name="T6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" h="22">
                  <a:moveTo>
                    <a:pt x="0" y="9"/>
                  </a:moveTo>
                  <a:lnTo>
                    <a:pt x="0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8" y="20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3" y="20"/>
                  </a:lnTo>
                  <a:lnTo>
                    <a:pt x="23" y="18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8" y="9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16" name="Freeform 429"/>
            <p:cNvSpPr>
              <a:spLocks/>
            </p:cNvSpPr>
            <p:nvPr/>
          </p:nvSpPr>
          <p:spPr bwMode="auto">
            <a:xfrm>
              <a:off x="-1514475" y="2636838"/>
              <a:ext cx="28575" cy="22225"/>
            </a:xfrm>
            <a:custGeom>
              <a:avLst/>
              <a:gdLst>
                <a:gd name="T0" fmla="*/ 0 w 18"/>
                <a:gd name="T1" fmla="*/ 14 h 14"/>
                <a:gd name="T2" fmla="*/ 0 w 18"/>
                <a:gd name="T3" fmla="*/ 14 h 14"/>
                <a:gd name="T4" fmla="*/ 5 w 18"/>
                <a:gd name="T5" fmla="*/ 14 h 14"/>
                <a:gd name="T6" fmla="*/ 9 w 18"/>
                <a:gd name="T7" fmla="*/ 14 h 14"/>
                <a:gd name="T8" fmla="*/ 12 w 18"/>
                <a:gd name="T9" fmla="*/ 14 h 14"/>
                <a:gd name="T10" fmla="*/ 16 w 18"/>
                <a:gd name="T11" fmla="*/ 14 h 14"/>
                <a:gd name="T12" fmla="*/ 16 w 18"/>
                <a:gd name="T13" fmla="*/ 14 h 14"/>
                <a:gd name="T14" fmla="*/ 16 w 18"/>
                <a:gd name="T15" fmla="*/ 12 h 14"/>
                <a:gd name="T16" fmla="*/ 18 w 18"/>
                <a:gd name="T17" fmla="*/ 9 h 14"/>
                <a:gd name="T18" fmla="*/ 18 w 18"/>
                <a:gd name="T19" fmla="*/ 9 h 14"/>
                <a:gd name="T20" fmla="*/ 18 w 18"/>
                <a:gd name="T21" fmla="*/ 9 h 14"/>
                <a:gd name="T22" fmla="*/ 16 w 18"/>
                <a:gd name="T23" fmla="*/ 7 h 14"/>
                <a:gd name="T24" fmla="*/ 16 w 18"/>
                <a:gd name="T25" fmla="*/ 5 h 14"/>
                <a:gd name="T26" fmla="*/ 16 w 18"/>
                <a:gd name="T27" fmla="*/ 3 h 14"/>
                <a:gd name="T28" fmla="*/ 16 w 18"/>
                <a:gd name="T29" fmla="*/ 0 h 14"/>
                <a:gd name="T30" fmla="*/ 14 w 18"/>
                <a:gd name="T31" fmla="*/ 0 h 14"/>
                <a:gd name="T32" fmla="*/ 14 w 18"/>
                <a:gd name="T33" fmla="*/ 3 h 14"/>
                <a:gd name="T34" fmla="*/ 12 w 18"/>
                <a:gd name="T35" fmla="*/ 5 h 14"/>
                <a:gd name="T36" fmla="*/ 12 w 18"/>
                <a:gd name="T37" fmla="*/ 5 h 14"/>
                <a:gd name="T38" fmla="*/ 12 w 18"/>
                <a:gd name="T39" fmla="*/ 5 h 14"/>
                <a:gd name="T40" fmla="*/ 12 w 18"/>
                <a:gd name="T41" fmla="*/ 5 h 14"/>
                <a:gd name="T42" fmla="*/ 9 w 18"/>
                <a:gd name="T43" fmla="*/ 7 h 14"/>
                <a:gd name="T44" fmla="*/ 5 w 18"/>
                <a:gd name="T45" fmla="*/ 9 h 14"/>
                <a:gd name="T46" fmla="*/ 3 w 18"/>
                <a:gd name="T47" fmla="*/ 12 h 14"/>
                <a:gd name="T48" fmla="*/ 0 w 18"/>
                <a:gd name="T49" fmla="*/ 14 h 14"/>
                <a:gd name="T50" fmla="*/ 0 w 18"/>
                <a:gd name="T5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14">
                  <a:moveTo>
                    <a:pt x="0" y="14"/>
                  </a:moveTo>
                  <a:lnTo>
                    <a:pt x="0" y="1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9" y="7"/>
                  </a:lnTo>
                  <a:lnTo>
                    <a:pt x="5" y="9"/>
                  </a:lnTo>
                  <a:lnTo>
                    <a:pt x="3" y="12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17" name="Freeform 430"/>
            <p:cNvSpPr>
              <a:spLocks/>
            </p:cNvSpPr>
            <p:nvPr/>
          </p:nvSpPr>
          <p:spPr bwMode="auto">
            <a:xfrm>
              <a:off x="-1546225" y="2659063"/>
              <a:ext cx="22225" cy="11113"/>
            </a:xfrm>
            <a:custGeom>
              <a:avLst/>
              <a:gdLst>
                <a:gd name="T0" fmla="*/ 5 w 14"/>
                <a:gd name="T1" fmla="*/ 0 h 7"/>
                <a:gd name="T2" fmla="*/ 9 w 14"/>
                <a:gd name="T3" fmla="*/ 0 h 7"/>
                <a:gd name="T4" fmla="*/ 9 w 14"/>
                <a:gd name="T5" fmla="*/ 0 h 7"/>
                <a:gd name="T6" fmla="*/ 11 w 14"/>
                <a:gd name="T7" fmla="*/ 0 h 7"/>
                <a:gd name="T8" fmla="*/ 11 w 14"/>
                <a:gd name="T9" fmla="*/ 0 h 7"/>
                <a:gd name="T10" fmla="*/ 14 w 14"/>
                <a:gd name="T11" fmla="*/ 0 h 7"/>
                <a:gd name="T12" fmla="*/ 14 w 14"/>
                <a:gd name="T13" fmla="*/ 2 h 7"/>
                <a:gd name="T14" fmla="*/ 11 w 14"/>
                <a:gd name="T15" fmla="*/ 2 h 7"/>
                <a:gd name="T16" fmla="*/ 11 w 14"/>
                <a:gd name="T17" fmla="*/ 4 h 7"/>
                <a:gd name="T18" fmla="*/ 11 w 14"/>
                <a:gd name="T19" fmla="*/ 4 h 7"/>
                <a:gd name="T20" fmla="*/ 11 w 14"/>
                <a:gd name="T21" fmla="*/ 4 h 7"/>
                <a:gd name="T22" fmla="*/ 9 w 14"/>
                <a:gd name="T23" fmla="*/ 4 h 7"/>
                <a:gd name="T24" fmla="*/ 7 w 14"/>
                <a:gd name="T25" fmla="*/ 7 h 7"/>
                <a:gd name="T26" fmla="*/ 5 w 14"/>
                <a:gd name="T27" fmla="*/ 7 h 7"/>
                <a:gd name="T28" fmla="*/ 2 w 14"/>
                <a:gd name="T29" fmla="*/ 7 h 7"/>
                <a:gd name="T30" fmla="*/ 0 w 14"/>
                <a:gd name="T31" fmla="*/ 7 h 7"/>
                <a:gd name="T32" fmla="*/ 0 w 14"/>
                <a:gd name="T33" fmla="*/ 0 h 7"/>
                <a:gd name="T34" fmla="*/ 5 w 14"/>
                <a:gd name="T3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7">
                  <a:moveTo>
                    <a:pt x="5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7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18" name="Freeform 431"/>
            <p:cNvSpPr>
              <a:spLocks/>
            </p:cNvSpPr>
            <p:nvPr/>
          </p:nvSpPr>
          <p:spPr bwMode="auto">
            <a:xfrm>
              <a:off x="163513" y="212090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19" name="Freeform 432"/>
            <p:cNvSpPr>
              <a:spLocks/>
            </p:cNvSpPr>
            <p:nvPr/>
          </p:nvSpPr>
          <p:spPr bwMode="auto">
            <a:xfrm>
              <a:off x="163513" y="212090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20" name="Freeform 433"/>
            <p:cNvSpPr>
              <a:spLocks/>
            </p:cNvSpPr>
            <p:nvPr/>
          </p:nvSpPr>
          <p:spPr bwMode="auto">
            <a:xfrm>
              <a:off x="77788" y="1679575"/>
              <a:ext cx="1851025" cy="901700"/>
            </a:xfrm>
            <a:custGeom>
              <a:avLst/>
              <a:gdLst>
                <a:gd name="T0" fmla="*/ 1143 w 1166"/>
                <a:gd name="T1" fmla="*/ 50 h 568"/>
                <a:gd name="T2" fmla="*/ 1074 w 1166"/>
                <a:gd name="T3" fmla="*/ 108 h 568"/>
                <a:gd name="T4" fmla="*/ 984 w 1166"/>
                <a:gd name="T5" fmla="*/ 130 h 568"/>
                <a:gd name="T6" fmla="*/ 930 w 1166"/>
                <a:gd name="T7" fmla="*/ 160 h 568"/>
                <a:gd name="T8" fmla="*/ 863 w 1166"/>
                <a:gd name="T9" fmla="*/ 195 h 568"/>
                <a:gd name="T10" fmla="*/ 841 w 1166"/>
                <a:gd name="T11" fmla="*/ 175 h 568"/>
                <a:gd name="T12" fmla="*/ 850 w 1166"/>
                <a:gd name="T13" fmla="*/ 139 h 568"/>
                <a:gd name="T14" fmla="*/ 832 w 1166"/>
                <a:gd name="T15" fmla="*/ 128 h 568"/>
                <a:gd name="T16" fmla="*/ 809 w 1166"/>
                <a:gd name="T17" fmla="*/ 92 h 568"/>
                <a:gd name="T18" fmla="*/ 771 w 1166"/>
                <a:gd name="T19" fmla="*/ 135 h 568"/>
                <a:gd name="T20" fmla="*/ 776 w 1166"/>
                <a:gd name="T21" fmla="*/ 184 h 568"/>
                <a:gd name="T22" fmla="*/ 744 w 1166"/>
                <a:gd name="T23" fmla="*/ 160 h 568"/>
                <a:gd name="T24" fmla="*/ 753 w 1166"/>
                <a:gd name="T25" fmla="*/ 104 h 568"/>
                <a:gd name="T26" fmla="*/ 807 w 1166"/>
                <a:gd name="T27" fmla="*/ 83 h 568"/>
                <a:gd name="T28" fmla="*/ 787 w 1166"/>
                <a:gd name="T29" fmla="*/ 68 h 568"/>
                <a:gd name="T30" fmla="*/ 744 w 1166"/>
                <a:gd name="T31" fmla="*/ 59 h 568"/>
                <a:gd name="T32" fmla="*/ 704 w 1166"/>
                <a:gd name="T33" fmla="*/ 63 h 568"/>
                <a:gd name="T34" fmla="*/ 666 w 1166"/>
                <a:gd name="T35" fmla="*/ 59 h 568"/>
                <a:gd name="T36" fmla="*/ 708 w 1166"/>
                <a:gd name="T37" fmla="*/ 36 h 568"/>
                <a:gd name="T38" fmla="*/ 666 w 1166"/>
                <a:gd name="T39" fmla="*/ 32 h 568"/>
                <a:gd name="T40" fmla="*/ 628 w 1166"/>
                <a:gd name="T41" fmla="*/ 21 h 568"/>
                <a:gd name="T42" fmla="*/ 565 w 1166"/>
                <a:gd name="T43" fmla="*/ 5 h 568"/>
                <a:gd name="T44" fmla="*/ 85 w 1166"/>
                <a:gd name="T45" fmla="*/ 7 h 568"/>
                <a:gd name="T46" fmla="*/ 2 w 1166"/>
                <a:gd name="T47" fmla="*/ 27 h 568"/>
                <a:gd name="T48" fmla="*/ 13 w 1166"/>
                <a:gd name="T49" fmla="*/ 61 h 568"/>
                <a:gd name="T50" fmla="*/ 7 w 1166"/>
                <a:gd name="T51" fmla="*/ 148 h 568"/>
                <a:gd name="T52" fmla="*/ 11 w 1166"/>
                <a:gd name="T53" fmla="*/ 182 h 568"/>
                <a:gd name="T54" fmla="*/ 7 w 1166"/>
                <a:gd name="T55" fmla="*/ 216 h 568"/>
                <a:gd name="T56" fmla="*/ 22 w 1166"/>
                <a:gd name="T57" fmla="*/ 252 h 568"/>
                <a:gd name="T58" fmla="*/ 56 w 1166"/>
                <a:gd name="T59" fmla="*/ 278 h 568"/>
                <a:gd name="T60" fmla="*/ 54 w 1166"/>
                <a:gd name="T61" fmla="*/ 303 h 568"/>
                <a:gd name="T62" fmla="*/ 76 w 1166"/>
                <a:gd name="T63" fmla="*/ 346 h 568"/>
                <a:gd name="T64" fmla="*/ 112 w 1166"/>
                <a:gd name="T65" fmla="*/ 366 h 568"/>
                <a:gd name="T66" fmla="*/ 204 w 1166"/>
                <a:gd name="T67" fmla="*/ 402 h 568"/>
                <a:gd name="T68" fmla="*/ 291 w 1166"/>
                <a:gd name="T69" fmla="*/ 431 h 568"/>
                <a:gd name="T70" fmla="*/ 332 w 1166"/>
                <a:gd name="T71" fmla="*/ 429 h 568"/>
                <a:gd name="T72" fmla="*/ 412 w 1166"/>
                <a:gd name="T73" fmla="*/ 471 h 568"/>
                <a:gd name="T74" fmla="*/ 451 w 1166"/>
                <a:gd name="T75" fmla="*/ 469 h 568"/>
                <a:gd name="T76" fmla="*/ 511 w 1166"/>
                <a:gd name="T77" fmla="*/ 527 h 568"/>
                <a:gd name="T78" fmla="*/ 556 w 1166"/>
                <a:gd name="T79" fmla="*/ 547 h 568"/>
                <a:gd name="T80" fmla="*/ 567 w 1166"/>
                <a:gd name="T81" fmla="*/ 496 h 568"/>
                <a:gd name="T82" fmla="*/ 614 w 1166"/>
                <a:gd name="T83" fmla="*/ 469 h 568"/>
                <a:gd name="T84" fmla="*/ 679 w 1166"/>
                <a:gd name="T85" fmla="*/ 476 h 568"/>
                <a:gd name="T86" fmla="*/ 724 w 1166"/>
                <a:gd name="T87" fmla="*/ 456 h 568"/>
                <a:gd name="T88" fmla="*/ 803 w 1166"/>
                <a:gd name="T89" fmla="*/ 467 h 568"/>
                <a:gd name="T90" fmla="*/ 845 w 1166"/>
                <a:gd name="T91" fmla="*/ 496 h 568"/>
                <a:gd name="T92" fmla="*/ 879 w 1166"/>
                <a:gd name="T93" fmla="*/ 563 h 568"/>
                <a:gd name="T94" fmla="*/ 881 w 1166"/>
                <a:gd name="T95" fmla="*/ 478 h 568"/>
                <a:gd name="T96" fmla="*/ 910 w 1166"/>
                <a:gd name="T97" fmla="*/ 393 h 568"/>
                <a:gd name="T98" fmla="*/ 975 w 1166"/>
                <a:gd name="T99" fmla="*/ 339 h 568"/>
                <a:gd name="T100" fmla="*/ 982 w 1166"/>
                <a:gd name="T101" fmla="*/ 312 h 568"/>
                <a:gd name="T102" fmla="*/ 964 w 1166"/>
                <a:gd name="T103" fmla="*/ 292 h 568"/>
                <a:gd name="T104" fmla="*/ 964 w 1166"/>
                <a:gd name="T105" fmla="*/ 269 h 568"/>
                <a:gd name="T106" fmla="*/ 977 w 1166"/>
                <a:gd name="T107" fmla="*/ 258 h 568"/>
                <a:gd name="T108" fmla="*/ 991 w 1166"/>
                <a:gd name="T109" fmla="*/ 278 h 568"/>
                <a:gd name="T110" fmla="*/ 1013 w 1166"/>
                <a:gd name="T111" fmla="*/ 247 h 568"/>
                <a:gd name="T112" fmla="*/ 1047 w 1166"/>
                <a:gd name="T113" fmla="*/ 207 h 568"/>
                <a:gd name="T114" fmla="*/ 1096 w 1166"/>
                <a:gd name="T115" fmla="*/ 191 h 568"/>
                <a:gd name="T116" fmla="*/ 1105 w 1166"/>
                <a:gd name="T117" fmla="*/ 139 h 568"/>
                <a:gd name="T118" fmla="*/ 1166 w 1166"/>
                <a:gd name="T119" fmla="*/ 115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6" h="568">
                  <a:moveTo>
                    <a:pt x="1166" y="104"/>
                  </a:moveTo>
                  <a:lnTo>
                    <a:pt x="1161" y="97"/>
                  </a:lnTo>
                  <a:lnTo>
                    <a:pt x="1159" y="92"/>
                  </a:lnTo>
                  <a:lnTo>
                    <a:pt x="1157" y="88"/>
                  </a:lnTo>
                  <a:lnTo>
                    <a:pt x="1155" y="81"/>
                  </a:lnTo>
                  <a:lnTo>
                    <a:pt x="1155" y="72"/>
                  </a:lnTo>
                  <a:lnTo>
                    <a:pt x="1152" y="63"/>
                  </a:lnTo>
                  <a:lnTo>
                    <a:pt x="1150" y="57"/>
                  </a:lnTo>
                  <a:lnTo>
                    <a:pt x="1148" y="52"/>
                  </a:lnTo>
                  <a:lnTo>
                    <a:pt x="1143" y="50"/>
                  </a:lnTo>
                  <a:lnTo>
                    <a:pt x="1137" y="50"/>
                  </a:lnTo>
                  <a:lnTo>
                    <a:pt x="1128" y="52"/>
                  </a:lnTo>
                  <a:lnTo>
                    <a:pt x="1121" y="54"/>
                  </a:lnTo>
                  <a:lnTo>
                    <a:pt x="1117" y="61"/>
                  </a:lnTo>
                  <a:lnTo>
                    <a:pt x="1110" y="68"/>
                  </a:lnTo>
                  <a:lnTo>
                    <a:pt x="1105" y="77"/>
                  </a:lnTo>
                  <a:lnTo>
                    <a:pt x="1101" y="86"/>
                  </a:lnTo>
                  <a:lnTo>
                    <a:pt x="1096" y="92"/>
                  </a:lnTo>
                  <a:lnTo>
                    <a:pt x="1090" y="99"/>
                  </a:lnTo>
                  <a:lnTo>
                    <a:pt x="1074" y="108"/>
                  </a:lnTo>
                  <a:lnTo>
                    <a:pt x="1054" y="113"/>
                  </a:lnTo>
                  <a:lnTo>
                    <a:pt x="1036" y="110"/>
                  </a:lnTo>
                  <a:lnTo>
                    <a:pt x="1016" y="113"/>
                  </a:lnTo>
                  <a:lnTo>
                    <a:pt x="1009" y="113"/>
                  </a:lnTo>
                  <a:lnTo>
                    <a:pt x="1002" y="115"/>
                  </a:lnTo>
                  <a:lnTo>
                    <a:pt x="998" y="115"/>
                  </a:lnTo>
                  <a:lnTo>
                    <a:pt x="993" y="117"/>
                  </a:lnTo>
                  <a:lnTo>
                    <a:pt x="989" y="122"/>
                  </a:lnTo>
                  <a:lnTo>
                    <a:pt x="986" y="126"/>
                  </a:lnTo>
                  <a:lnTo>
                    <a:pt x="984" y="130"/>
                  </a:lnTo>
                  <a:lnTo>
                    <a:pt x="984" y="135"/>
                  </a:lnTo>
                  <a:lnTo>
                    <a:pt x="982" y="139"/>
                  </a:lnTo>
                  <a:lnTo>
                    <a:pt x="980" y="144"/>
                  </a:lnTo>
                  <a:lnTo>
                    <a:pt x="973" y="146"/>
                  </a:lnTo>
                  <a:lnTo>
                    <a:pt x="964" y="151"/>
                  </a:lnTo>
                  <a:lnTo>
                    <a:pt x="955" y="153"/>
                  </a:lnTo>
                  <a:lnTo>
                    <a:pt x="946" y="155"/>
                  </a:lnTo>
                  <a:lnTo>
                    <a:pt x="939" y="155"/>
                  </a:lnTo>
                  <a:lnTo>
                    <a:pt x="935" y="157"/>
                  </a:lnTo>
                  <a:lnTo>
                    <a:pt x="930" y="160"/>
                  </a:lnTo>
                  <a:lnTo>
                    <a:pt x="928" y="164"/>
                  </a:lnTo>
                  <a:lnTo>
                    <a:pt x="924" y="166"/>
                  </a:lnTo>
                  <a:lnTo>
                    <a:pt x="921" y="171"/>
                  </a:lnTo>
                  <a:lnTo>
                    <a:pt x="912" y="175"/>
                  </a:lnTo>
                  <a:lnTo>
                    <a:pt x="899" y="182"/>
                  </a:lnTo>
                  <a:lnTo>
                    <a:pt x="886" y="189"/>
                  </a:lnTo>
                  <a:lnTo>
                    <a:pt x="877" y="191"/>
                  </a:lnTo>
                  <a:lnTo>
                    <a:pt x="872" y="193"/>
                  </a:lnTo>
                  <a:lnTo>
                    <a:pt x="868" y="195"/>
                  </a:lnTo>
                  <a:lnTo>
                    <a:pt x="863" y="195"/>
                  </a:lnTo>
                  <a:lnTo>
                    <a:pt x="856" y="198"/>
                  </a:lnTo>
                  <a:lnTo>
                    <a:pt x="852" y="198"/>
                  </a:lnTo>
                  <a:lnTo>
                    <a:pt x="847" y="198"/>
                  </a:lnTo>
                  <a:lnTo>
                    <a:pt x="845" y="198"/>
                  </a:lnTo>
                  <a:lnTo>
                    <a:pt x="843" y="193"/>
                  </a:lnTo>
                  <a:lnTo>
                    <a:pt x="841" y="189"/>
                  </a:lnTo>
                  <a:lnTo>
                    <a:pt x="838" y="184"/>
                  </a:lnTo>
                  <a:lnTo>
                    <a:pt x="838" y="182"/>
                  </a:lnTo>
                  <a:lnTo>
                    <a:pt x="838" y="178"/>
                  </a:lnTo>
                  <a:lnTo>
                    <a:pt x="841" y="175"/>
                  </a:lnTo>
                  <a:lnTo>
                    <a:pt x="845" y="171"/>
                  </a:lnTo>
                  <a:lnTo>
                    <a:pt x="850" y="166"/>
                  </a:lnTo>
                  <a:lnTo>
                    <a:pt x="852" y="162"/>
                  </a:lnTo>
                  <a:lnTo>
                    <a:pt x="852" y="157"/>
                  </a:lnTo>
                  <a:lnTo>
                    <a:pt x="852" y="155"/>
                  </a:lnTo>
                  <a:lnTo>
                    <a:pt x="854" y="151"/>
                  </a:lnTo>
                  <a:lnTo>
                    <a:pt x="854" y="148"/>
                  </a:lnTo>
                  <a:lnTo>
                    <a:pt x="854" y="144"/>
                  </a:lnTo>
                  <a:lnTo>
                    <a:pt x="852" y="142"/>
                  </a:lnTo>
                  <a:lnTo>
                    <a:pt x="850" y="139"/>
                  </a:lnTo>
                  <a:lnTo>
                    <a:pt x="847" y="139"/>
                  </a:lnTo>
                  <a:lnTo>
                    <a:pt x="843" y="139"/>
                  </a:lnTo>
                  <a:lnTo>
                    <a:pt x="838" y="142"/>
                  </a:lnTo>
                  <a:lnTo>
                    <a:pt x="834" y="142"/>
                  </a:lnTo>
                  <a:lnTo>
                    <a:pt x="829" y="142"/>
                  </a:lnTo>
                  <a:lnTo>
                    <a:pt x="827" y="142"/>
                  </a:lnTo>
                  <a:lnTo>
                    <a:pt x="827" y="139"/>
                  </a:lnTo>
                  <a:lnTo>
                    <a:pt x="827" y="137"/>
                  </a:lnTo>
                  <a:lnTo>
                    <a:pt x="829" y="133"/>
                  </a:lnTo>
                  <a:lnTo>
                    <a:pt x="832" y="128"/>
                  </a:lnTo>
                  <a:lnTo>
                    <a:pt x="834" y="124"/>
                  </a:lnTo>
                  <a:lnTo>
                    <a:pt x="836" y="119"/>
                  </a:lnTo>
                  <a:lnTo>
                    <a:pt x="836" y="115"/>
                  </a:lnTo>
                  <a:lnTo>
                    <a:pt x="834" y="106"/>
                  </a:lnTo>
                  <a:lnTo>
                    <a:pt x="832" y="101"/>
                  </a:lnTo>
                  <a:lnTo>
                    <a:pt x="827" y="97"/>
                  </a:lnTo>
                  <a:lnTo>
                    <a:pt x="821" y="95"/>
                  </a:lnTo>
                  <a:lnTo>
                    <a:pt x="816" y="92"/>
                  </a:lnTo>
                  <a:lnTo>
                    <a:pt x="812" y="92"/>
                  </a:lnTo>
                  <a:lnTo>
                    <a:pt x="809" y="92"/>
                  </a:lnTo>
                  <a:lnTo>
                    <a:pt x="805" y="92"/>
                  </a:lnTo>
                  <a:lnTo>
                    <a:pt x="800" y="97"/>
                  </a:lnTo>
                  <a:lnTo>
                    <a:pt x="794" y="101"/>
                  </a:lnTo>
                  <a:lnTo>
                    <a:pt x="789" y="106"/>
                  </a:lnTo>
                  <a:lnTo>
                    <a:pt x="785" y="110"/>
                  </a:lnTo>
                  <a:lnTo>
                    <a:pt x="782" y="117"/>
                  </a:lnTo>
                  <a:lnTo>
                    <a:pt x="778" y="124"/>
                  </a:lnTo>
                  <a:lnTo>
                    <a:pt x="776" y="128"/>
                  </a:lnTo>
                  <a:lnTo>
                    <a:pt x="771" y="130"/>
                  </a:lnTo>
                  <a:lnTo>
                    <a:pt x="771" y="135"/>
                  </a:lnTo>
                  <a:lnTo>
                    <a:pt x="771" y="139"/>
                  </a:lnTo>
                  <a:lnTo>
                    <a:pt x="771" y="146"/>
                  </a:lnTo>
                  <a:lnTo>
                    <a:pt x="773" y="153"/>
                  </a:lnTo>
                  <a:lnTo>
                    <a:pt x="776" y="160"/>
                  </a:lnTo>
                  <a:lnTo>
                    <a:pt x="776" y="164"/>
                  </a:lnTo>
                  <a:lnTo>
                    <a:pt x="776" y="169"/>
                  </a:lnTo>
                  <a:lnTo>
                    <a:pt x="776" y="173"/>
                  </a:lnTo>
                  <a:lnTo>
                    <a:pt x="778" y="175"/>
                  </a:lnTo>
                  <a:lnTo>
                    <a:pt x="776" y="180"/>
                  </a:lnTo>
                  <a:lnTo>
                    <a:pt x="776" y="184"/>
                  </a:lnTo>
                  <a:lnTo>
                    <a:pt x="771" y="187"/>
                  </a:lnTo>
                  <a:lnTo>
                    <a:pt x="769" y="189"/>
                  </a:lnTo>
                  <a:lnTo>
                    <a:pt x="764" y="189"/>
                  </a:lnTo>
                  <a:lnTo>
                    <a:pt x="760" y="191"/>
                  </a:lnTo>
                  <a:lnTo>
                    <a:pt x="755" y="191"/>
                  </a:lnTo>
                  <a:lnTo>
                    <a:pt x="751" y="189"/>
                  </a:lnTo>
                  <a:lnTo>
                    <a:pt x="749" y="184"/>
                  </a:lnTo>
                  <a:lnTo>
                    <a:pt x="747" y="178"/>
                  </a:lnTo>
                  <a:lnTo>
                    <a:pt x="747" y="169"/>
                  </a:lnTo>
                  <a:lnTo>
                    <a:pt x="744" y="160"/>
                  </a:lnTo>
                  <a:lnTo>
                    <a:pt x="744" y="151"/>
                  </a:lnTo>
                  <a:lnTo>
                    <a:pt x="747" y="142"/>
                  </a:lnTo>
                  <a:lnTo>
                    <a:pt x="747" y="135"/>
                  </a:lnTo>
                  <a:lnTo>
                    <a:pt x="749" y="130"/>
                  </a:lnTo>
                  <a:lnTo>
                    <a:pt x="751" y="124"/>
                  </a:lnTo>
                  <a:lnTo>
                    <a:pt x="751" y="119"/>
                  </a:lnTo>
                  <a:lnTo>
                    <a:pt x="751" y="115"/>
                  </a:lnTo>
                  <a:lnTo>
                    <a:pt x="751" y="110"/>
                  </a:lnTo>
                  <a:lnTo>
                    <a:pt x="751" y="108"/>
                  </a:lnTo>
                  <a:lnTo>
                    <a:pt x="753" y="104"/>
                  </a:lnTo>
                  <a:lnTo>
                    <a:pt x="758" y="99"/>
                  </a:lnTo>
                  <a:lnTo>
                    <a:pt x="762" y="95"/>
                  </a:lnTo>
                  <a:lnTo>
                    <a:pt x="767" y="92"/>
                  </a:lnTo>
                  <a:lnTo>
                    <a:pt x="771" y="90"/>
                  </a:lnTo>
                  <a:lnTo>
                    <a:pt x="778" y="88"/>
                  </a:lnTo>
                  <a:lnTo>
                    <a:pt x="785" y="86"/>
                  </a:lnTo>
                  <a:lnTo>
                    <a:pt x="791" y="83"/>
                  </a:lnTo>
                  <a:lnTo>
                    <a:pt x="798" y="83"/>
                  </a:lnTo>
                  <a:lnTo>
                    <a:pt x="803" y="83"/>
                  </a:lnTo>
                  <a:lnTo>
                    <a:pt x="807" y="83"/>
                  </a:lnTo>
                  <a:lnTo>
                    <a:pt x="812" y="86"/>
                  </a:lnTo>
                  <a:lnTo>
                    <a:pt x="816" y="86"/>
                  </a:lnTo>
                  <a:lnTo>
                    <a:pt x="818" y="83"/>
                  </a:lnTo>
                  <a:lnTo>
                    <a:pt x="821" y="81"/>
                  </a:lnTo>
                  <a:lnTo>
                    <a:pt x="818" y="77"/>
                  </a:lnTo>
                  <a:lnTo>
                    <a:pt x="816" y="72"/>
                  </a:lnTo>
                  <a:lnTo>
                    <a:pt x="812" y="68"/>
                  </a:lnTo>
                  <a:lnTo>
                    <a:pt x="805" y="68"/>
                  </a:lnTo>
                  <a:lnTo>
                    <a:pt x="796" y="65"/>
                  </a:lnTo>
                  <a:lnTo>
                    <a:pt x="787" y="68"/>
                  </a:lnTo>
                  <a:lnTo>
                    <a:pt x="778" y="68"/>
                  </a:lnTo>
                  <a:lnTo>
                    <a:pt x="771" y="70"/>
                  </a:lnTo>
                  <a:lnTo>
                    <a:pt x="764" y="72"/>
                  </a:lnTo>
                  <a:lnTo>
                    <a:pt x="758" y="72"/>
                  </a:lnTo>
                  <a:lnTo>
                    <a:pt x="753" y="68"/>
                  </a:lnTo>
                  <a:lnTo>
                    <a:pt x="751" y="65"/>
                  </a:lnTo>
                  <a:lnTo>
                    <a:pt x="749" y="65"/>
                  </a:lnTo>
                  <a:lnTo>
                    <a:pt x="747" y="63"/>
                  </a:lnTo>
                  <a:lnTo>
                    <a:pt x="744" y="61"/>
                  </a:lnTo>
                  <a:lnTo>
                    <a:pt x="744" y="59"/>
                  </a:lnTo>
                  <a:lnTo>
                    <a:pt x="742" y="52"/>
                  </a:lnTo>
                  <a:lnTo>
                    <a:pt x="742" y="50"/>
                  </a:lnTo>
                  <a:lnTo>
                    <a:pt x="740" y="48"/>
                  </a:lnTo>
                  <a:lnTo>
                    <a:pt x="735" y="48"/>
                  </a:lnTo>
                  <a:lnTo>
                    <a:pt x="731" y="50"/>
                  </a:lnTo>
                  <a:lnTo>
                    <a:pt x="724" y="54"/>
                  </a:lnTo>
                  <a:lnTo>
                    <a:pt x="720" y="57"/>
                  </a:lnTo>
                  <a:lnTo>
                    <a:pt x="715" y="59"/>
                  </a:lnTo>
                  <a:lnTo>
                    <a:pt x="708" y="61"/>
                  </a:lnTo>
                  <a:lnTo>
                    <a:pt x="704" y="63"/>
                  </a:lnTo>
                  <a:lnTo>
                    <a:pt x="699" y="65"/>
                  </a:lnTo>
                  <a:lnTo>
                    <a:pt x="695" y="65"/>
                  </a:lnTo>
                  <a:lnTo>
                    <a:pt x="690" y="68"/>
                  </a:lnTo>
                  <a:lnTo>
                    <a:pt x="684" y="68"/>
                  </a:lnTo>
                  <a:lnTo>
                    <a:pt x="679" y="68"/>
                  </a:lnTo>
                  <a:lnTo>
                    <a:pt x="677" y="68"/>
                  </a:lnTo>
                  <a:lnTo>
                    <a:pt x="673" y="68"/>
                  </a:lnTo>
                  <a:lnTo>
                    <a:pt x="670" y="65"/>
                  </a:lnTo>
                  <a:lnTo>
                    <a:pt x="668" y="63"/>
                  </a:lnTo>
                  <a:lnTo>
                    <a:pt x="666" y="59"/>
                  </a:lnTo>
                  <a:lnTo>
                    <a:pt x="668" y="57"/>
                  </a:lnTo>
                  <a:lnTo>
                    <a:pt x="670" y="54"/>
                  </a:lnTo>
                  <a:lnTo>
                    <a:pt x="677" y="50"/>
                  </a:lnTo>
                  <a:lnTo>
                    <a:pt x="684" y="45"/>
                  </a:lnTo>
                  <a:lnTo>
                    <a:pt x="690" y="41"/>
                  </a:lnTo>
                  <a:lnTo>
                    <a:pt x="695" y="39"/>
                  </a:lnTo>
                  <a:lnTo>
                    <a:pt x="702" y="39"/>
                  </a:lnTo>
                  <a:lnTo>
                    <a:pt x="706" y="36"/>
                  </a:lnTo>
                  <a:lnTo>
                    <a:pt x="708" y="36"/>
                  </a:lnTo>
                  <a:lnTo>
                    <a:pt x="708" y="36"/>
                  </a:lnTo>
                  <a:lnTo>
                    <a:pt x="706" y="36"/>
                  </a:lnTo>
                  <a:lnTo>
                    <a:pt x="704" y="34"/>
                  </a:lnTo>
                  <a:lnTo>
                    <a:pt x="697" y="34"/>
                  </a:lnTo>
                  <a:lnTo>
                    <a:pt x="693" y="34"/>
                  </a:lnTo>
                  <a:lnTo>
                    <a:pt x="686" y="32"/>
                  </a:lnTo>
                  <a:lnTo>
                    <a:pt x="681" y="32"/>
                  </a:lnTo>
                  <a:lnTo>
                    <a:pt x="677" y="32"/>
                  </a:lnTo>
                  <a:lnTo>
                    <a:pt x="673" y="34"/>
                  </a:lnTo>
                  <a:lnTo>
                    <a:pt x="670" y="34"/>
                  </a:lnTo>
                  <a:lnTo>
                    <a:pt x="666" y="32"/>
                  </a:lnTo>
                  <a:lnTo>
                    <a:pt x="664" y="30"/>
                  </a:lnTo>
                  <a:lnTo>
                    <a:pt x="659" y="27"/>
                  </a:lnTo>
                  <a:lnTo>
                    <a:pt x="657" y="27"/>
                  </a:lnTo>
                  <a:lnTo>
                    <a:pt x="657" y="27"/>
                  </a:lnTo>
                  <a:lnTo>
                    <a:pt x="655" y="25"/>
                  </a:lnTo>
                  <a:lnTo>
                    <a:pt x="652" y="25"/>
                  </a:lnTo>
                  <a:lnTo>
                    <a:pt x="650" y="23"/>
                  </a:lnTo>
                  <a:lnTo>
                    <a:pt x="646" y="23"/>
                  </a:lnTo>
                  <a:lnTo>
                    <a:pt x="643" y="21"/>
                  </a:lnTo>
                  <a:lnTo>
                    <a:pt x="628" y="21"/>
                  </a:lnTo>
                  <a:lnTo>
                    <a:pt x="619" y="18"/>
                  </a:lnTo>
                  <a:lnTo>
                    <a:pt x="619" y="16"/>
                  </a:lnTo>
                  <a:lnTo>
                    <a:pt x="616" y="16"/>
                  </a:lnTo>
                  <a:lnTo>
                    <a:pt x="616" y="14"/>
                  </a:lnTo>
                  <a:lnTo>
                    <a:pt x="612" y="14"/>
                  </a:lnTo>
                  <a:lnTo>
                    <a:pt x="607" y="14"/>
                  </a:lnTo>
                  <a:lnTo>
                    <a:pt x="599" y="0"/>
                  </a:lnTo>
                  <a:lnTo>
                    <a:pt x="592" y="3"/>
                  </a:lnTo>
                  <a:lnTo>
                    <a:pt x="585" y="3"/>
                  </a:lnTo>
                  <a:lnTo>
                    <a:pt x="565" y="5"/>
                  </a:lnTo>
                  <a:lnTo>
                    <a:pt x="533" y="5"/>
                  </a:lnTo>
                  <a:lnTo>
                    <a:pt x="491" y="7"/>
                  </a:lnTo>
                  <a:lnTo>
                    <a:pt x="442" y="7"/>
                  </a:lnTo>
                  <a:lnTo>
                    <a:pt x="385" y="7"/>
                  </a:lnTo>
                  <a:lnTo>
                    <a:pt x="323" y="7"/>
                  </a:lnTo>
                  <a:lnTo>
                    <a:pt x="269" y="7"/>
                  </a:lnTo>
                  <a:lnTo>
                    <a:pt x="215" y="5"/>
                  </a:lnTo>
                  <a:lnTo>
                    <a:pt x="166" y="5"/>
                  </a:lnTo>
                  <a:lnTo>
                    <a:pt x="121" y="7"/>
                  </a:lnTo>
                  <a:lnTo>
                    <a:pt x="85" y="7"/>
                  </a:lnTo>
                  <a:lnTo>
                    <a:pt x="56" y="7"/>
                  </a:lnTo>
                  <a:lnTo>
                    <a:pt x="38" y="7"/>
                  </a:lnTo>
                  <a:lnTo>
                    <a:pt x="31" y="7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2" y="25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4" y="39"/>
                  </a:lnTo>
                  <a:lnTo>
                    <a:pt x="7" y="43"/>
                  </a:lnTo>
                  <a:lnTo>
                    <a:pt x="9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5" y="65"/>
                  </a:lnTo>
                  <a:lnTo>
                    <a:pt x="15" y="70"/>
                  </a:lnTo>
                  <a:lnTo>
                    <a:pt x="13" y="79"/>
                  </a:lnTo>
                  <a:lnTo>
                    <a:pt x="13" y="97"/>
                  </a:lnTo>
                  <a:lnTo>
                    <a:pt x="13" y="117"/>
                  </a:lnTo>
                  <a:lnTo>
                    <a:pt x="13" y="135"/>
                  </a:lnTo>
                  <a:lnTo>
                    <a:pt x="13" y="142"/>
                  </a:lnTo>
                  <a:lnTo>
                    <a:pt x="11" y="142"/>
                  </a:lnTo>
                  <a:lnTo>
                    <a:pt x="9" y="144"/>
                  </a:lnTo>
                  <a:lnTo>
                    <a:pt x="7" y="148"/>
                  </a:lnTo>
                  <a:lnTo>
                    <a:pt x="4" y="153"/>
                  </a:lnTo>
                  <a:lnTo>
                    <a:pt x="4" y="157"/>
                  </a:lnTo>
                  <a:lnTo>
                    <a:pt x="2" y="162"/>
                  </a:lnTo>
                  <a:lnTo>
                    <a:pt x="2" y="164"/>
                  </a:lnTo>
                  <a:lnTo>
                    <a:pt x="2" y="166"/>
                  </a:lnTo>
                  <a:lnTo>
                    <a:pt x="4" y="169"/>
                  </a:lnTo>
                  <a:lnTo>
                    <a:pt x="7" y="173"/>
                  </a:lnTo>
                  <a:lnTo>
                    <a:pt x="9" y="175"/>
                  </a:lnTo>
                  <a:lnTo>
                    <a:pt x="9" y="178"/>
                  </a:lnTo>
                  <a:lnTo>
                    <a:pt x="11" y="182"/>
                  </a:lnTo>
                  <a:lnTo>
                    <a:pt x="11" y="189"/>
                  </a:lnTo>
                  <a:lnTo>
                    <a:pt x="11" y="191"/>
                  </a:lnTo>
                  <a:lnTo>
                    <a:pt x="11" y="195"/>
                  </a:lnTo>
                  <a:lnTo>
                    <a:pt x="11" y="200"/>
                  </a:lnTo>
                  <a:lnTo>
                    <a:pt x="11" y="202"/>
                  </a:lnTo>
                  <a:lnTo>
                    <a:pt x="9" y="204"/>
                  </a:lnTo>
                  <a:lnTo>
                    <a:pt x="7" y="207"/>
                  </a:lnTo>
                  <a:lnTo>
                    <a:pt x="7" y="209"/>
                  </a:lnTo>
                  <a:lnTo>
                    <a:pt x="4" y="211"/>
                  </a:lnTo>
                  <a:lnTo>
                    <a:pt x="7" y="216"/>
                  </a:lnTo>
                  <a:lnTo>
                    <a:pt x="9" y="220"/>
                  </a:lnTo>
                  <a:lnTo>
                    <a:pt x="11" y="225"/>
                  </a:lnTo>
                  <a:lnTo>
                    <a:pt x="11" y="229"/>
                  </a:lnTo>
                  <a:lnTo>
                    <a:pt x="13" y="234"/>
                  </a:lnTo>
                  <a:lnTo>
                    <a:pt x="15" y="234"/>
                  </a:lnTo>
                  <a:lnTo>
                    <a:pt x="15" y="236"/>
                  </a:lnTo>
                  <a:lnTo>
                    <a:pt x="18" y="238"/>
                  </a:lnTo>
                  <a:lnTo>
                    <a:pt x="20" y="243"/>
                  </a:lnTo>
                  <a:lnTo>
                    <a:pt x="20" y="247"/>
                  </a:lnTo>
                  <a:lnTo>
                    <a:pt x="22" y="252"/>
                  </a:lnTo>
                  <a:lnTo>
                    <a:pt x="22" y="258"/>
                  </a:lnTo>
                  <a:lnTo>
                    <a:pt x="24" y="263"/>
                  </a:lnTo>
                  <a:lnTo>
                    <a:pt x="29" y="269"/>
                  </a:lnTo>
                  <a:lnTo>
                    <a:pt x="33" y="272"/>
                  </a:lnTo>
                  <a:lnTo>
                    <a:pt x="36" y="276"/>
                  </a:lnTo>
                  <a:lnTo>
                    <a:pt x="38" y="278"/>
                  </a:lnTo>
                  <a:lnTo>
                    <a:pt x="42" y="278"/>
                  </a:lnTo>
                  <a:lnTo>
                    <a:pt x="47" y="278"/>
                  </a:lnTo>
                  <a:lnTo>
                    <a:pt x="54" y="278"/>
                  </a:lnTo>
                  <a:lnTo>
                    <a:pt x="56" y="278"/>
                  </a:lnTo>
                  <a:lnTo>
                    <a:pt x="56" y="278"/>
                  </a:lnTo>
                  <a:lnTo>
                    <a:pt x="56" y="278"/>
                  </a:lnTo>
                  <a:lnTo>
                    <a:pt x="54" y="278"/>
                  </a:lnTo>
                  <a:lnTo>
                    <a:pt x="49" y="278"/>
                  </a:lnTo>
                  <a:lnTo>
                    <a:pt x="47" y="281"/>
                  </a:lnTo>
                  <a:lnTo>
                    <a:pt x="47" y="283"/>
                  </a:lnTo>
                  <a:lnTo>
                    <a:pt x="47" y="290"/>
                  </a:lnTo>
                  <a:lnTo>
                    <a:pt x="49" y="294"/>
                  </a:lnTo>
                  <a:lnTo>
                    <a:pt x="51" y="299"/>
                  </a:lnTo>
                  <a:lnTo>
                    <a:pt x="54" y="303"/>
                  </a:lnTo>
                  <a:lnTo>
                    <a:pt x="58" y="308"/>
                  </a:lnTo>
                  <a:lnTo>
                    <a:pt x="60" y="314"/>
                  </a:lnTo>
                  <a:lnTo>
                    <a:pt x="63" y="321"/>
                  </a:lnTo>
                  <a:lnTo>
                    <a:pt x="65" y="326"/>
                  </a:lnTo>
                  <a:lnTo>
                    <a:pt x="69" y="330"/>
                  </a:lnTo>
                  <a:lnTo>
                    <a:pt x="74" y="332"/>
                  </a:lnTo>
                  <a:lnTo>
                    <a:pt x="76" y="337"/>
                  </a:lnTo>
                  <a:lnTo>
                    <a:pt x="78" y="341"/>
                  </a:lnTo>
                  <a:lnTo>
                    <a:pt x="78" y="343"/>
                  </a:lnTo>
                  <a:lnTo>
                    <a:pt x="76" y="346"/>
                  </a:lnTo>
                  <a:lnTo>
                    <a:pt x="74" y="348"/>
                  </a:lnTo>
                  <a:lnTo>
                    <a:pt x="74" y="350"/>
                  </a:lnTo>
                  <a:lnTo>
                    <a:pt x="76" y="352"/>
                  </a:lnTo>
                  <a:lnTo>
                    <a:pt x="78" y="355"/>
                  </a:lnTo>
                  <a:lnTo>
                    <a:pt x="85" y="357"/>
                  </a:lnTo>
                  <a:lnTo>
                    <a:pt x="89" y="357"/>
                  </a:lnTo>
                  <a:lnTo>
                    <a:pt x="94" y="357"/>
                  </a:lnTo>
                  <a:lnTo>
                    <a:pt x="101" y="359"/>
                  </a:lnTo>
                  <a:lnTo>
                    <a:pt x="107" y="361"/>
                  </a:lnTo>
                  <a:lnTo>
                    <a:pt x="112" y="366"/>
                  </a:lnTo>
                  <a:lnTo>
                    <a:pt x="116" y="368"/>
                  </a:lnTo>
                  <a:lnTo>
                    <a:pt x="121" y="370"/>
                  </a:lnTo>
                  <a:lnTo>
                    <a:pt x="128" y="375"/>
                  </a:lnTo>
                  <a:lnTo>
                    <a:pt x="134" y="379"/>
                  </a:lnTo>
                  <a:lnTo>
                    <a:pt x="139" y="386"/>
                  </a:lnTo>
                  <a:lnTo>
                    <a:pt x="143" y="391"/>
                  </a:lnTo>
                  <a:lnTo>
                    <a:pt x="150" y="402"/>
                  </a:lnTo>
                  <a:lnTo>
                    <a:pt x="166" y="402"/>
                  </a:lnTo>
                  <a:lnTo>
                    <a:pt x="186" y="402"/>
                  </a:lnTo>
                  <a:lnTo>
                    <a:pt x="204" y="402"/>
                  </a:lnTo>
                  <a:lnTo>
                    <a:pt x="206" y="404"/>
                  </a:lnTo>
                  <a:lnTo>
                    <a:pt x="206" y="404"/>
                  </a:lnTo>
                  <a:lnTo>
                    <a:pt x="206" y="404"/>
                  </a:lnTo>
                  <a:lnTo>
                    <a:pt x="213" y="406"/>
                  </a:lnTo>
                  <a:lnTo>
                    <a:pt x="226" y="413"/>
                  </a:lnTo>
                  <a:lnTo>
                    <a:pt x="242" y="420"/>
                  </a:lnTo>
                  <a:lnTo>
                    <a:pt x="255" y="426"/>
                  </a:lnTo>
                  <a:lnTo>
                    <a:pt x="262" y="429"/>
                  </a:lnTo>
                  <a:lnTo>
                    <a:pt x="273" y="431"/>
                  </a:lnTo>
                  <a:lnTo>
                    <a:pt x="291" y="431"/>
                  </a:lnTo>
                  <a:lnTo>
                    <a:pt x="305" y="433"/>
                  </a:lnTo>
                  <a:lnTo>
                    <a:pt x="307" y="433"/>
                  </a:lnTo>
                  <a:lnTo>
                    <a:pt x="309" y="433"/>
                  </a:lnTo>
                  <a:lnTo>
                    <a:pt x="316" y="433"/>
                  </a:lnTo>
                  <a:lnTo>
                    <a:pt x="320" y="433"/>
                  </a:lnTo>
                  <a:lnTo>
                    <a:pt x="323" y="431"/>
                  </a:lnTo>
                  <a:lnTo>
                    <a:pt x="325" y="431"/>
                  </a:lnTo>
                  <a:lnTo>
                    <a:pt x="327" y="431"/>
                  </a:lnTo>
                  <a:lnTo>
                    <a:pt x="329" y="429"/>
                  </a:lnTo>
                  <a:lnTo>
                    <a:pt x="332" y="429"/>
                  </a:lnTo>
                  <a:lnTo>
                    <a:pt x="334" y="424"/>
                  </a:lnTo>
                  <a:lnTo>
                    <a:pt x="338" y="422"/>
                  </a:lnTo>
                  <a:lnTo>
                    <a:pt x="345" y="422"/>
                  </a:lnTo>
                  <a:lnTo>
                    <a:pt x="352" y="422"/>
                  </a:lnTo>
                  <a:lnTo>
                    <a:pt x="361" y="422"/>
                  </a:lnTo>
                  <a:lnTo>
                    <a:pt x="381" y="433"/>
                  </a:lnTo>
                  <a:lnTo>
                    <a:pt x="397" y="451"/>
                  </a:lnTo>
                  <a:lnTo>
                    <a:pt x="401" y="456"/>
                  </a:lnTo>
                  <a:lnTo>
                    <a:pt x="406" y="462"/>
                  </a:lnTo>
                  <a:lnTo>
                    <a:pt x="412" y="471"/>
                  </a:lnTo>
                  <a:lnTo>
                    <a:pt x="417" y="476"/>
                  </a:lnTo>
                  <a:lnTo>
                    <a:pt x="424" y="480"/>
                  </a:lnTo>
                  <a:lnTo>
                    <a:pt x="430" y="480"/>
                  </a:lnTo>
                  <a:lnTo>
                    <a:pt x="435" y="480"/>
                  </a:lnTo>
                  <a:lnTo>
                    <a:pt x="437" y="478"/>
                  </a:lnTo>
                  <a:lnTo>
                    <a:pt x="439" y="476"/>
                  </a:lnTo>
                  <a:lnTo>
                    <a:pt x="442" y="473"/>
                  </a:lnTo>
                  <a:lnTo>
                    <a:pt x="442" y="471"/>
                  </a:lnTo>
                  <a:lnTo>
                    <a:pt x="446" y="469"/>
                  </a:lnTo>
                  <a:lnTo>
                    <a:pt x="451" y="469"/>
                  </a:lnTo>
                  <a:lnTo>
                    <a:pt x="455" y="469"/>
                  </a:lnTo>
                  <a:lnTo>
                    <a:pt x="468" y="471"/>
                  </a:lnTo>
                  <a:lnTo>
                    <a:pt x="480" y="478"/>
                  </a:lnTo>
                  <a:lnTo>
                    <a:pt x="486" y="487"/>
                  </a:lnTo>
                  <a:lnTo>
                    <a:pt x="493" y="496"/>
                  </a:lnTo>
                  <a:lnTo>
                    <a:pt x="495" y="500"/>
                  </a:lnTo>
                  <a:lnTo>
                    <a:pt x="500" y="507"/>
                  </a:lnTo>
                  <a:lnTo>
                    <a:pt x="504" y="516"/>
                  </a:lnTo>
                  <a:lnTo>
                    <a:pt x="509" y="521"/>
                  </a:lnTo>
                  <a:lnTo>
                    <a:pt x="511" y="527"/>
                  </a:lnTo>
                  <a:lnTo>
                    <a:pt x="513" y="532"/>
                  </a:lnTo>
                  <a:lnTo>
                    <a:pt x="518" y="536"/>
                  </a:lnTo>
                  <a:lnTo>
                    <a:pt x="522" y="541"/>
                  </a:lnTo>
                  <a:lnTo>
                    <a:pt x="529" y="543"/>
                  </a:lnTo>
                  <a:lnTo>
                    <a:pt x="536" y="547"/>
                  </a:lnTo>
                  <a:lnTo>
                    <a:pt x="545" y="547"/>
                  </a:lnTo>
                  <a:lnTo>
                    <a:pt x="549" y="550"/>
                  </a:lnTo>
                  <a:lnTo>
                    <a:pt x="554" y="550"/>
                  </a:lnTo>
                  <a:lnTo>
                    <a:pt x="556" y="550"/>
                  </a:lnTo>
                  <a:lnTo>
                    <a:pt x="556" y="547"/>
                  </a:lnTo>
                  <a:lnTo>
                    <a:pt x="556" y="545"/>
                  </a:lnTo>
                  <a:lnTo>
                    <a:pt x="554" y="538"/>
                  </a:lnTo>
                  <a:lnTo>
                    <a:pt x="554" y="532"/>
                  </a:lnTo>
                  <a:lnTo>
                    <a:pt x="551" y="525"/>
                  </a:lnTo>
                  <a:lnTo>
                    <a:pt x="551" y="518"/>
                  </a:lnTo>
                  <a:lnTo>
                    <a:pt x="551" y="512"/>
                  </a:lnTo>
                  <a:lnTo>
                    <a:pt x="554" y="507"/>
                  </a:lnTo>
                  <a:lnTo>
                    <a:pt x="560" y="500"/>
                  </a:lnTo>
                  <a:lnTo>
                    <a:pt x="565" y="498"/>
                  </a:lnTo>
                  <a:lnTo>
                    <a:pt x="567" y="496"/>
                  </a:lnTo>
                  <a:lnTo>
                    <a:pt x="569" y="494"/>
                  </a:lnTo>
                  <a:lnTo>
                    <a:pt x="574" y="494"/>
                  </a:lnTo>
                  <a:lnTo>
                    <a:pt x="578" y="491"/>
                  </a:lnTo>
                  <a:lnTo>
                    <a:pt x="585" y="489"/>
                  </a:lnTo>
                  <a:lnTo>
                    <a:pt x="592" y="485"/>
                  </a:lnTo>
                  <a:lnTo>
                    <a:pt x="599" y="478"/>
                  </a:lnTo>
                  <a:lnTo>
                    <a:pt x="605" y="473"/>
                  </a:lnTo>
                  <a:lnTo>
                    <a:pt x="610" y="471"/>
                  </a:lnTo>
                  <a:lnTo>
                    <a:pt x="612" y="471"/>
                  </a:lnTo>
                  <a:lnTo>
                    <a:pt x="614" y="469"/>
                  </a:lnTo>
                  <a:lnTo>
                    <a:pt x="616" y="469"/>
                  </a:lnTo>
                  <a:lnTo>
                    <a:pt x="621" y="469"/>
                  </a:lnTo>
                  <a:lnTo>
                    <a:pt x="625" y="469"/>
                  </a:lnTo>
                  <a:lnTo>
                    <a:pt x="634" y="467"/>
                  </a:lnTo>
                  <a:lnTo>
                    <a:pt x="641" y="467"/>
                  </a:lnTo>
                  <a:lnTo>
                    <a:pt x="648" y="467"/>
                  </a:lnTo>
                  <a:lnTo>
                    <a:pt x="657" y="469"/>
                  </a:lnTo>
                  <a:lnTo>
                    <a:pt x="664" y="473"/>
                  </a:lnTo>
                  <a:lnTo>
                    <a:pt x="670" y="473"/>
                  </a:lnTo>
                  <a:lnTo>
                    <a:pt x="679" y="476"/>
                  </a:lnTo>
                  <a:lnTo>
                    <a:pt x="686" y="476"/>
                  </a:lnTo>
                  <a:lnTo>
                    <a:pt x="693" y="476"/>
                  </a:lnTo>
                  <a:lnTo>
                    <a:pt x="697" y="476"/>
                  </a:lnTo>
                  <a:lnTo>
                    <a:pt x="699" y="476"/>
                  </a:lnTo>
                  <a:lnTo>
                    <a:pt x="702" y="473"/>
                  </a:lnTo>
                  <a:lnTo>
                    <a:pt x="706" y="469"/>
                  </a:lnTo>
                  <a:lnTo>
                    <a:pt x="708" y="467"/>
                  </a:lnTo>
                  <a:lnTo>
                    <a:pt x="713" y="462"/>
                  </a:lnTo>
                  <a:lnTo>
                    <a:pt x="717" y="458"/>
                  </a:lnTo>
                  <a:lnTo>
                    <a:pt x="724" y="456"/>
                  </a:lnTo>
                  <a:lnTo>
                    <a:pt x="731" y="453"/>
                  </a:lnTo>
                  <a:lnTo>
                    <a:pt x="742" y="453"/>
                  </a:lnTo>
                  <a:lnTo>
                    <a:pt x="758" y="453"/>
                  </a:lnTo>
                  <a:lnTo>
                    <a:pt x="773" y="453"/>
                  </a:lnTo>
                  <a:lnTo>
                    <a:pt x="782" y="456"/>
                  </a:lnTo>
                  <a:lnTo>
                    <a:pt x="787" y="458"/>
                  </a:lnTo>
                  <a:lnTo>
                    <a:pt x="791" y="462"/>
                  </a:lnTo>
                  <a:lnTo>
                    <a:pt x="796" y="464"/>
                  </a:lnTo>
                  <a:lnTo>
                    <a:pt x="798" y="467"/>
                  </a:lnTo>
                  <a:lnTo>
                    <a:pt x="803" y="467"/>
                  </a:lnTo>
                  <a:lnTo>
                    <a:pt x="809" y="464"/>
                  </a:lnTo>
                  <a:lnTo>
                    <a:pt x="814" y="462"/>
                  </a:lnTo>
                  <a:lnTo>
                    <a:pt x="821" y="462"/>
                  </a:lnTo>
                  <a:lnTo>
                    <a:pt x="825" y="462"/>
                  </a:lnTo>
                  <a:lnTo>
                    <a:pt x="829" y="467"/>
                  </a:lnTo>
                  <a:lnTo>
                    <a:pt x="836" y="471"/>
                  </a:lnTo>
                  <a:lnTo>
                    <a:pt x="841" y="478"/>
                  </a:lnTo>
                  <a:lnTo>
                    <a:pt x="843" y="485"/>
                  </a:lnTo>
                  <a:lnTo>
                    <a:pt x="845" y="489"/>
                  </a:lnTo>
                  <a:lnTo>
                    <a:pt x="845" y="496"/>
                  </a:lnTo>
                  <a:lnTo>
                    <a:pt x="847" y="503"/>
                  </a:lnTo>
                  <a:lnTo>
                    <a:pt x="850" y="509"/>
                  </a:lnTo>
                  <a:lnTo>
                    <a:pt x="852" y="518"/>
                  </a:lnTo>
                  <a:lnTo>
                    <a:pt x="856" y="525"/>
                  </a:lnTo>
                  <a:lnTo>
                    <a:pt x="859" y="532"/>
                  </a:lnTo>
                  <a:lnTo>
                    <a:pt x="863" y="536"/>
                  </a:lnTo>
                  <a:lnTo>
                    <a:pt x="868" y="545"/>
                  </a:lnTo>
                  <a:lnTo>
                    <a:pt x="870" y="552"/>
                  </a:lnTo>
                  <a:lnTo>
                    <a:pt x="874" y="559"/>
                  </a:lnTo>
                  <a:lnTo>
                    <a:pt x="879" y="563"/>
                  </a:lnTo>
                  <a:lnTo>
                    <a:pt x="881" y="568"/>
                  </a:lnTo>
                  <a:lnTo>
                    <a:pt x="888" y="568"/>
                  </a:lnTo>
                  <a:lnTo>
                    <a:pt x="895" y="563"/>
                  </a:lnTo>
                  <a:lnTo>
                    <a:pt x="901" y="547"/>
                  </a:lnTo>
                  <a:lnTo>
                    <a:pt x="901" y="529"/>
                  </a:lnTo>
                  <a:lnTo>
                    <a:pt x="899" y="514"/>
                  </a:lnTo>
                  <a:lnTo>
                    <a:pt x="895" y="505"/>
                  </a:lnTo>
                  <a:lnTo>
                    <a:pt x="890" y="494"/>
                  </a:lnTo>
                  <a:lnTo>
                    <a:pt x="886" y="485"/>
                  </a:lnTo>
                  <a:lnTo>
                    <a:pt x="881" y="478"/>
                  </a:lnTo>
                  <a:lnTo>
                    <a:pt x="877" y="469"/>
                  </a:lnTo>
                  <a:lnTo>
                    <a:pt x="877" y="460"/>
                  </a:lnTo>
                  <a:lnTo>
                    <a:pt x="874" y="447"/>
                  </a:lnTo>
                  <a:lnTo>
                    <a:pt x="874" y="431"/>
                  </a:lnTo>
                  <a:lnTo>
                    <a:pt x="879" y="420"/>
                  </a:lnTo>
                  <a:lnTo>
                    <a:pt x="886" y="413"/>
                  </a:lnTo>
                  <a:lnTo>
                    <a:pt x="892" y="406"/>
                  </a:lnTo>
                  <a:lnTo>
                    <a:pt x="899" y="402"/>
                  </a:lnTo>
                  <a:lnTo>
                    <a:pt x="906" y="397"/>
                  </a:lnTo>
                  <a:lnTo>
                    <a:pt x="910" y="393"/>
                  </a:lnTo>
                  <a:lnTo>
                    <a:pt x="917" y="386"/>
                  </a:lnTo>
                  <a:lnTo>
                    <a:pt x="924" y="382"/>
                  </a:lnTo>
                  <a:lnTo>
                    <a:pt x="933" y="377"/>
                  </a:lnTo>
                  <a:lnTo>
                    <a:pt x="942" y="373"/>
                  </a:lnTo>
                  <a:lnTo>
                    <a:pt x="948" y="366"/>
                  </a:lnTo>
                  <a:lnTo>
                    <a:pt x="955" y="359"/>
                  </a:lnTo>
                  <a:lnTo>
                    <a:pt x="962" y="352"/>
                  </a:lnTo>
                  <a:lnTo>
                    <a:pt x="966" y="346"/>
                  </a:lnTo>
                  <a:lnTo>
                    <a:pt x="971" y="343"/>
                  </a:lnTo>
                  <a:lnTo>
                    <a:pt x="975" y="339"/>
                  </a:lnTo>
                  <a:lnTo>
                    <a:pt x="982" y="337"/>
                  </a:lnTo>
                  <a:lnTo>
                    <a:pt x="986" y="334"/>
                  </a:lnTo>
                  <a:lnTo>
                    <a:pt x="989" y="332"/>
                  </a:lnTo>
                  <a:lnTo>
                    <a:pt x="991" y="330"/>
                  </a:lnTo>
                  <a:lnTo>
                    <a:pt x="989" y="326"/>
                  </a:lnTo>
                  <a:lnTo>
                    <a:pt x="986" y="323"/>
                  </a:lnTo>
                  <a:lnTo>
                    <a:pt x="986" y="321"/>
                  </a:lnTo>
                  <a:lnTo>
                    <a:pt x="984" y="319"/>
                  </a:lnTo>
                  <a:lnTo>
                    <a:pt x="982" y="317"/>
                  </a:lnTo>
                  <a:lnTo>
                    <a:pt x="982" y="312"/>
                  </a:lnTo>
                  <a:lnTo>
                    <a:pt x="980" y="308"/>
                  </a:lnTo>
                  <a:lnTo>
                    <a:pt x="977" y="305"/>
                  </a:lnTo>
                  <a:lnTo>
                    <a:pt x="977" y="303"/>
                  </a:lnTo>
                  <a:lnTo>
                    <a:pt x="975" y="301"/>
                  </a:lnTo>
                  <a:lnTo>
                    <a:pt x="973" y="299"/>
                  </a:lnTo>
                  <a:lnTo>
                    <a:pt x="969" y="296"/>
                  </a:lnTo>
                  <a:lnTo>
                    <a:pt x="966" y="296"/>
                  </a:lnTo>
                  <a:lnTo>
                    <a:pt x="964" y="296"/>
                  </a:lnTo>
                  <a:lnTo>
                    <a:pt x="964" y="294"/>
                  </a:lnTo>
                  <a:lnTo>
                    <a:pt x="964" y="292"/>
                  </a:lnTo>
                  <a:lnTo>
                    <a:pt x="964" y="287"/>
                  </a:lnTo>
                  <a:lnTo>
                    <a:pt x="966" y="285"/>
                  </a:lnTo>
                  <a:lnTo>
                    <a:pt x="969" y="283"/>
                  </a:lnTo>
                  <a:lnTo>
                    <a:pt x="969" y="283"/>
                  </a:lnTo>
                  <a:lnTo>
                    <a:pt x="971" y="283"/>
                  </a:lnTo>
                  <a:lnTo>
                    <a:pt x="971" y="283"/>
                  </a:lnTo>
                  <a:lnTo>
                    <a:pt x="971" y="281"/>
                  </a:lnTo>
                  <a:lnTo>
                    <a:pt x="969" y="278"/>
                  </a:lnTo>
                  <a:lnTo>
                    <a:pt x="966" y="274"/>
                  </a:lnTo>
                  <a:lnTo>
                    <a:pt x="964" y="269"/>
                  </a:lnTo>
                  <a:lnTo>
                    <a:pt x="962" y="267"/>
                  </a:lnTo>
                  <a:lnTo>
                    <a:pt x="960" y="267"/>
                  </a:lnTo>
                  <a:lnTo>
                    <a:pt x="960" y="267"/>
                  </a:lnTo>
                  <a:lnTo>
                    <a:pt x="960" y="265"/>
                  </a:lnTo>
                  <a:lnTo>
                    <a:pt x="964" y="265"/>
                  </a:lnTo>
                  <a:lnTo>
                    <a:pt x="969" y="263"/>
                  </a:lnTo>
                  <a:lnTo>
                    <a:pt x="971" y="260"/>
                  </a:lnTo>
                  <a:lnTo>
                    <a:pt x="973" y="258"/>
                  </a:lnTo>
                  <a:lnTo>
                    <a:pt x="975" y="258"/>
                  </a:lnTo>
                  <a:lnTo>
                    <a:pt x="977" y="258"/>
                  </a:lnTo>
                  <a:lnTo>
                    <a:pt x="980" y="260"/>
                  </a:lnTo>
                  <a:lnTo>
                    <a:pt x="980" y="265"/>
                  </a:lnTo>
                  <a:lnTo>
                    <a:pt x="982" y="269"/>
                  </a:lnTo>
                  <a:lnTo>
                    <a:pt x="982" y="274"/>
                  </a:lnTo>
                  <a:lnTo>
                    <a:pt x="982" y="276"/>
                  </a:lnTo>
                  <a:lnTo>
                    <a:pt x="982" y="278"/>
                  </a:lnTo>
                  <a:lnTo>
                    <a:pt x="984" y="281"/>
                  </a:lnTo>
                  <a:lnTo>
                    <a:pt x="986" y="278"/>
                  </a:lnTo>
                  <a:lnTo>
                    <a:pt x="989" y="278"/>
                  </a:lnTo>
                  <a:lnTo>
                    <a:pt x="991" y="278"/>
                  </a:lnTo>
                  <a:lnTo>
                    <a:pt x="993" y="278"/>
                  </a:lnTo>
                  <a:lnTo>
                    <a:pt x="993" y="276"/>
                  </a:lnTo>
                  <a:lnTo>
                    <a:pt x="995" y="274"/>
                  </a:lnTo>
                  <a:lnTo>
                    <a:pt x="998" y="269"/>
                  </a:lnTo>
                  <a:lnTo>
                    <a:pt x="1000" y="265"/>
                  </a:lnTo>
                  <a:lnTo>
                    <a:pt x="1002" y="263"/>
                  </a:lnTo>
                  <a:lnTo>
                    <a:pt x="1004" y="260"/>
                  </a:lnTo>
                  <a:lnTo>
                    <a:pt x="1007" y="256"/>
                  </a:lnTo>
                  <a:lnTo>
                    <a:pt x="1011" y="252"/>
                  </a:lnTo>
                  <a:lnTo>
                    <a:pt x="1013" y="247"/>
                  </a:lnTo>
                  <a:lnTo>
                    <a:pt x="1018" y="243"/>
                  </a:lnTo>
                  <a:lnTo>
                    <a:pt x="1022" y="238"/>
                  </a:lnTo>
                  <a:lnTo>
                    <a:pt x="1025" y="234"/>
                  </a:lnTo>
                  <a:lnTo>
                    <a:pt x="1025" y="229"/>
                  </a:lnTo>
                  <a:lnTo>
                    <a:pt x="1025" y="222"/>
                  </a:lnTo>
                  <a:lnTo>
                    <a:pt x="1027" y="218"/>
                  </a:lnTo>
                  <a:lnTo>
                    <a:pt x="1031" y="216"/>
                  </a:lnTo>
                  <a:lnTo>
                    <a:pt x="1034" y="213"/>
                  </a:lnTo>
                  <a:lnTo>
                    <a:pt x="1040" y="211"/>
                  </a:lnTo>
                  <a:lnTo>
                    <a:pt x="1047" y="207"/>
                  </a:lnTo>
                  <a:lnTo>
                    <a:pt x="1056" y="202"/>
                  </a:lnTo>
                  <a:lnTo>
                    <a:pt x="1065" y="198"/>
                  </a:lnTo>
                  <a:lnTo>
                    <a:pt x="1072" y="195"/>
                  </a:lnTo>
                  <a:lnTo>
                    <a:pt x="1076" y="195"/>
                  </a:lnTo>
                  <a:lnTo>
                    <a:pt x="1081" y="195"/>
                  </a:lnTo>
                  <a:lnTo>
                    <a:pt x="1085" y="195"/>
                  </a:lnTo>
                  <a:lnTo>
                    <a:pt x="1090" y="198"/>
                  </a:lnTo>
                  <a:lnTo>
                    <a:pt x="1092" y="195"/>
                  </a:lnTo>
                  <a:lnTo>
                    <a:pt x="1094" y="195"/>
                  </a:lnTo>
                  <a:lnTo>
                    <a:pt x="1096" y="191"/>
                  </a:lnTo>
                  <a:lnTo>
                    <a:pt x="1096" y="187"/>
                  </a:lnTo>
                  <a:lnTo>
                    <a:pt x="1096" y="182"/>
                  </a:lnTo>
                  <a:lnTo>
                    <a:pt x="1096" y="175"/>
                  </a:lnTo>
                  <a:lnTo>
                    <a:pt x="1094" y="169"/>
                  </a:lnTo>
                  <a:lnTo>
                    <a:pt x="1092" y="162"/>
                  </a:lnTo>
                  <a:lnTo>
                    <a:pt x="1092" y="155"/>
                  </a:lnTo>
                  <a:lnTo>
                    <a:pt x="1094" y="151"/>
                  </a:lnTo>
                  <a:lnTo>
                    <a:pt x="1096" y="146"/>
                  </a:lnTo>
                  <a:lnTo>
                    <a:pt x="1099" y="144"/>
                  </a:lnTo>
                  <a:lnTo>
                    <a:pt x="1105" y="139"/>
                  </a:lnTo>
                  <a:lnTo>
                    <a:pt x="1112" y="137"/>
                  </a:lnTo>
                  <a:lnTo>
                    <a:pt x="1119" y="133"/>
                  </a:lnTo>
                  <a:lnTo>
                    <a:pt x="1125" y="130"/>
                  </a:lnTo>
                  <a:lnTo>
                    <a:pt x="1132" y="128"/>
                  </a:lnTo>
                  <a:lnTo>
                    <a:pt x="1139" y="128"/>
                  </a:lnTo>
                  <a:lnTo>
                    <a:pt x="1146" y="128"/>
                  </a:lnTo>
                  <a:lnTo>
                    <a:pt x="1152" y="128"/>
                  </a:lnTo>
                  <a:lnTo>
                    <a:pt x="1157" y="124"/>
                  </a:lnTo>
                  <a:lnTo>
                    <a:pt x="1161" y="122"/>
                  </a:lnTo>
                  <a:lnTo>
                    <a:pt x="1166" y="115"/>
                  </a:lnTo>
                  <a:lnTo>
                    <a:pt x="1166" y="110"/>
                  </a:lnTo>
                  <a:lnTo>
                    <a:pt x="1166" y="10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21" name="Freeform 434"/>
            <p:cNvSpPr>
              <a:spLocks/>
            </p:cNvSpPr>
            <p:nvPr/>
          </p:nvSpPr>
          <p:spPr bwMode="auto">
            <a:xfrm>
              <a:off x="77788" y="1679575"/>
              <a:ext cx="1851025" cy="901700"/>
            </a:xfrm>
            <a:custGeom>
              <a:avLst/>
              <a:gdLst>
                <a:gd name="T0" fmla="*/ 1143 w 1166"/>
                <a:gd name="T1" fmla="*/ 50 h 568"/>
                <a:gd name="T2" fmla="*/ 1074 w 1166"/>
                <a:gd name="T3" fmla="*/ 108 h 568"/>
                <a:gd name="T4" fmla="*/ 984 w 1166"/>
                <a:gd name="T5" fmla="*/ 130 h 568"/>
                <a:gd name="T6" fmla="*/ 930 w 1166"/>
                <a:gd name="T7" fmla="*/ 160 h 568"/>
                <a:gd name="T8" fmla="*/ 863 w 1166"/>
                <a:gd name="T9" fmla="*/ 195 h 568"/>
                <a:gd name="T10" fmla="*/ 841 w 1166"/>
                <a:gd name="T11" fmla="*/ 175 h 568"/>
                <a:gd name="T12" fmla="*/ 850 w 1166"/>
                <a:gd name="T13" fmla="*/ 139 h 568"/>
                <a:gd name="T14" fmla="*/ 832 w 1166"/>
                <a:gd name="T15" fmla="*/ 128 h 568"/>
                <a:gd name="T16" fmla="*/ 809 w 1166"/>
                <a:gd name="T17" fmla="*/ 92 h 568"/>
                <a:gd name="T18" fmla="*/ 771 w 1166"/>
                <a:gd name="T19" fmla="*/ 135 h 568"/>
                <a:gd name="T20" fmla="*/ 776 w 1166"/>
                <a:gd name="T21" fmla="*/ 184 h 568"/>
                <a:gd name="T22" fmla="*/ 744 w 1166"/>
                <a:gd name="T23" fmla="*/ 160 h 568"/>
                <a:gd name="T24" fmla="*/ 753 w 1166"/>
                <a:gd name="T25" fmla="*/ 104 h 568"/>
                <a:gd name="T26" fmla="*/ 807 w 1166"/>
                <a:gd name="T27" fmla="*/ 83 h 568"/>
                <a:gd name="T28" fmla="*/ 787 w 1166"/>
                <a:gd name="T29" fmla="*/ 68 h 568"/>
                <a:gd name="T30" fmla="*/ 744 w 1166"/>
                <a:gd name="T31" fmla="*/ 59 h 568"/>
                <a:gd name="T32" fmla="*/ 704 w 1166"/>
                <a:gd name="T33" fmla="*/ 63 h 568"/>
                <a:gd name="T34" fmla="*/ 666 w 1166"/>
                <a:gd name="T35" fmla="*/ 59 h 568"/>
                <a:gd name="T36" fmla="*/ 708 w 1166"/>
                <a:gd name="T37" fmla="*/ 36 h 568"/>
                <a:gd name="T38" fmla="*/ 666 w 1166"/>
                <a:gd name="T39" fmla="*/ 32 h 568"/>
                <a:gd name="T40" fmla="*/ 628 w 1166"/>
                <a:gd name="T41" fmla="*/ 21 h 568"/>
                <a:gd name="T42" fmla="*/ 565 w 1166"/>
                <a:gd name="T43" fmla="*/ 5 h 568"/>
                <a:gd name="T44" fmla="*/ 85 w 1166"/>
                <a:gd name="T45" fmla="*/ 7 h 568"/>
                <a:gd name="T46" fmla="*/ 2 w 1166"/>
                <a:gd name="T47" fmla="*/ 27 h 568"/>
                <a:gd name="T48" fmla="*/ 13 w 1166"/>
                <a:gd name="T49" fmla="*/ 61 h 568"/>
                <a:gd name="T50" fmla="*/ 7 w 1166"/>
                <a:gd name="T51" fmla="*/ 148 h 568"/>
                <a:gd name="T52" fmla="*/ 11 w 1166"/>
                <a:gd name="T53" fmla="*/ 182 h 568"/>
                <a:gd name="T54" fmla="*/ 7 w 1166"/>
                <a:gd name="T55" fmla="*/ 216 h 568"/>
                <a:gd name="T56" fmla="*/ 22 w 1166"/>
                <a:gd name="T57" fmla="*/ 252 h 568"/>
                <a:gd name="T58" fmla="*/ 56 w 1166"/>
                <a:gd name="T59" fmla="*/ 278 h 568"/>
                <a:gd name="T60" fmla="*/ 54 w 1166"/>
                <a:gd name="T61" fmla="*/ 303 h 568"/>
                <a:gd name="T62" fmla="*/ 76 w 1166"/>
                <a:gd name="T63" fmla="*/ 346 h 568"/>
                <a:gd name="T64" fmla="*/ 112 w 1166"/>
                <a:gd name="T65" fmla="*/ 366 h 568"/>
                <a:gd name="T66" fmla="*/ 204 w 1166"/>
                <a:gd name="T67" fmla="*/ 402 h 568"/>
                <a:gd name="T68" fmla="*/ 291 w 1166"/>
                <a:gd name="T69" fmla="*/ 431 h 568"/>
                <a:gd name="T70" fmla="*/ 332 w 1166"/>
                <a:gd name="T71" fmla="*/ 429 h 568"/>
                <a:gd name="T72" fmla="*/ 412 w 1166"/>
                <a:gd name="T73" fmla="*/ 471 h 568"/>
                <a:gd name="T74" fmla="*/ 451 w 1166"/>
                <a:gd name="T75" fmla="*/ 469 h 568"/>
                <a:gd name="T76" fmla="*/ 511 w 1166"/>
                <a:gd name="T77" fmla="*/ 527 h 568"/>
                <a:gd name="T78" fmla="*/ 556 w 1166"/>
                <a:gd name="T79" fmla="*/ 547 h 568"/>
                <a:gd name="T80" fmla="*/ 567 w 1166"/>
                <a:gd name="T81" fmla="*/ 496 h 568"/>
                <a:gd name="T82" fmla="*/ 614 w 1166"/>
                <a:gd name="T83" fmla="*/ 469 h 568"/>
                <a:gd name="T84" fmla="*/ 679 w 1166"/>
                <a:gd name="T85" fmla="*/ 476 h 568"/>
                <a:gd name="T86" fmla="*/ 724 w 1166"/>
                <a:gd name="T87" fmla="*/ 456 h 568"/>
                <a:gd name="T88" fmla="*/ 803 w 1166"/>
                <a:gd name="T89" fmla="*/ 467 h 568"/>
                <a:gd name="T90" fmla="*/ 845 w 1166"/>
                <a:gd name="T91" fmla="*/ 496 h 568"/>
                <a:gd name="T92" fmla="*/ 879 w 1166"/>
                <a:gd name="T93" fmla="*/ 563 h 568"/>
                <a:gd name="T94" fmla="*/ 881 w 1166"/>
                <a:gd name="T95" fmla="*/ 478 h 568"/>
                <a:gd name="T96" fmla="*/ 910 w 1166"/>
                <a:gd name="T97" fmla="*/ 393 h 568"/>
                <a:gd name="T98" fmla="*/ 975 w 1166"/>
                <a:gd name="T99" fmla="*/ 339 h 568"/>
                <a:gd name="T100" fmla="*/ 982 w 1166"/>
                <a:gd name="T101" fmla="*/ 312 h 568"/>
                <a:gd name="T102" fmla="*/ 964 w 1166"/>
                <a:gd name="T103" fmla="*/ 292 h 568"/>
                <a:gd name="T104" fmla="*/ 964 w 1166"/>
                <a:gd name="T105" fmla="*/ 269 h 568"/>
                <a:gd name="T106" fmla="*/ 977 w 1166"/>
                <a:gd name="T107" fmla="*/ 258 h 568"/>
                <a:gd name="T108" fmla="*/ 991 w 1166"/>
                <a:gd name="T109" fmla="*/ 278 h 568"/>
                <a:gd name="T110" fmla="*/ 1013 w 1166"/>
                <a:gd name="T111" fmla="*/ 247 h 568"/>
                <a:gd name="T112" fmla="*/ 1047 w 1166"/>
                <a:gd name="T113" fmla="*/ 207 h 568"/>
                <a:gd name="T114" fmla="*/ 1096 w 1166"/>
                <a:gd name="T115" fmla="*/ 191 h 568"/>
                <a:gd name="T116" fmla="*/ 1105 w 1166"/>
                <a:gd name="T117" fmla="*/ 139 h 568"/>
                <a:gd name="T118" fmla="*/ 1166 w 1166"/>
                <a:gd name="T119" fmla="*/ 115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6" h="568">
                  <a:moveTo>
                    <a:pt x="1166" y="104"/>
                  </a:moveTo>
                  <a:lnTo>
                    <a:pt x="1161" y="97"/>
                  </a:lnTo>
                  <a:lnTo>
                    <a:pt x="1159" y="92"/>
                  </a:lnTo>
                  <a:lnTo>
                    <a:pt x="1157" y="88"/>
                  </a:lnTo>
                  <a:lnTo>
                    <a:pt x="1155" y="81"/>
                  </a:lnTo>
                  <a:lnTo>
                    <a:pt x="1155" y="72"/>
                  </a:lnTo>
                  <a:lnTo>
                    <a:pt x="1152" y="63"/>
                  </a:lnTo>
                  <a:lnTo>
                    <a:pt x="1150" y="57"/>
                  </a:lnTo>
                  <a:lnTo>
                    <a:pt x="1148" y="52"/>
                  </a:lnTo>
                  <a:lnTo>
                    <a:pt x="1143" y="50"/>
                  </a:lnTo>
                  <a:lnTo>
                    <a:pt x="1137" y="50"/>
                  </a:lnTo>
                  <a:lnTo>
                    <a:pt x="1128" y="52"/>
                  </a:lnTo>
                  <a:lnTo>
                    <a:pt x="1121" y="54"/>
                  </a:lnTo>
                  <a:lnTo>
                    <a:pt x="1117" y="61"/>
                  </a:lnTo>
                  <a:lnTo>
                    <a:pt x="1110" y="68"/>
                  </a:lnTo>
                  <a:lnTo>
                    <a:pt x="1105" y="77"/>
                  </a:lnTo>
                  <a:lnTo>
                    <a:pt x="1101" y="86"/>
                  </a:lnTo>
                  <a:lnTo>
                    <a:pt x="1096" y="92"/>
                  </a:lnTo>
                  <a:lnTo>
                    <a:pt x="1090" y="99"/>
                  </a:lnTo>
                  <a:lnTo>
                    <a:pt x="1074" y="108"/>
                  </a:lnTo>
                  <a:lnTo>
                    <a:pt x="1054" y="113"/>
                  </a:lnTo>
                  <a:lnTo>
                    <a:pt x="1036" y="110"/>
                  </a:lnTo>
                  <a:lnTo>
                    <a:pt x="1016" y="113"/>
                  </a:lnTo>
                  <a:lnTo>
                    <a:pt x="1009" y="113"/>
                  </a:lnTo>
                  <a:lnTo>
                    <a:pt x="1002" y="115"/>
                  </a:lnTo>
                  <a:lnTo>
                    <a:pt x="998" y="115"/>
                  </a:lnTo>
                  <a:lnTo>
                    <a:pt x="993" y="117"/>
                  </a:lnTo>
                  <a:lnTo>
                    <a:pt x="989" y="122"/>
                  </a:lnTo>
                  <a:lnTo>
                    <a:pt x="986" y="126"/>
                  </a:lnTo>
                  <a:lnTo>
                    <a:pt x="984" y="130"/>
                  </a:lnTo>
                  <a:lnTo>
                    <a:pt x="984" y="135"/>
                  </a:lnTo>
                  <a:lnTo>
                    <a:pt x="982" y="139"/>
                  </a:lnTo>
                  <a:lnTo>
                    <a:pt x="980" y="144"/>
                  </a:lnTo>
                  <a:lnTo>
                    <a:pt x="973" y="146"/>
                  </a:lnTo>
                  <a:lnTo>
                    <a:pt x="964" y="151"/>
                  </a:lnTo>
                  <a:lnTo>
                    <a:pt x="955" y="153"/>
                  </a:lnTo>
                  <a:lnTo>
                    <a:pt x="946" y="155"/>
                  </a:lnTo>
                  <a:lnTo>
                    <a:pt x="939" y="155"/>
                  </a:lnTo>
                  <a:lnTo>
                    <a:pt x="935" y="157"/>
                  </a:lnTo>
                  <a:lnTo>
                    <a:pt x="930" y="160"/>
                  </a:lnTo>
                  <a:lnTo>
                    <a:pt x="928" y="164"/>
                  </a:lnTo>
                  <a:lnTo>
                    <a:pt x="924" y="166"/>
                  </a:lnTo>
                  <a:lnTo>
                    <a:pt x="921" y="171"/>
                  </a:lnTo>
                  <a:lnTo>
                    <a:pt x="912" y="175"/>
                  </a:lnTo>
                  <a:lnTo>
                    <a:pt x="899" y="182"/>
                  </a:lnTo>
                  <a:lnTo>
                    <a:pt x="886" y="189"/>
                  </a:lnTo>
                  <a:lnTo>
                    <a:pt x="877" y="191"/>
                  </a:lnTo>
                  <a:lnTo>
                    <a:pt x="872" y="193"/>
                  </a:lnTo>
                  <a:lnTo>
                    <a:pt x="868" y="195"/>
                  </a:lnTo>
                  <a:lnTo>
                    <a:pt x="863" y="195"/>
                  </a:lnTo>
                  <a:lnTo>
                    <a:pt x="856" y="198"/>
                  </a:lnTo>
                  <a:lnTo>
                    <a:pt x="852" y="198"/>
                  </a:lnTo>
                  <a:lnTo>
                    <a:pt x="847" y="198"/>
                  </a:lnTo>
                  <a:lnTo>
                    <a:pt x="845" y="198"/>
                  </a:lnTo>
                  <a:lnTo>
                    <a:pt x="843" y="193"/>
                  </a:lnTo>
                  <a:lnTo>
                    <a:pt x="841" y="189"/>
                  </a:lnTo>
                  <a:lnTo>
                    <a:pt x="838" y="184"/>
                  </a:lnTo>
                  <a:lnTo>
                    <a:pt x="838" y="182"/>
                  </a:lnTo>
                  <a:lnTo>
                    <a:pt x="838" y="178"/>
                  </a:lnTo>
                  <a:lnTo>
                    <a:pt x="841" y="175"/>
                  </a:lnTo>
                  <a:lnTo>
                    <a:pt x="845" y="171"/>
                  </a:lnTo>
                  <a:lnTo>
                    <a:pt x="850" y="166"/>
                  </a:lnTo>
                  <a:lnTo>
                    <a:pt x="852" y="162"/>
                  </a:lnTo>
                  <a:lnTo>
                    <a:pt x="852" y="157"/>
                  </a:lnTo>
                  <a:lnTo>
                    <a:pt x="852" y="155"/>
                  </a:lnTo>
                  <a:lnTo>
                    <a:pt x="854" y="151"/>
                  </a:lnTo>
                  <a:lnTo>
                    <a:pt x="854" y="148"/>
                  </a:lnTo>
                  <a:lnTo>
                    <a:pt x="854" y="144"/>
                  </a:lnTo>
                  <a:lnTo>
                    <a:pt x="852" y="142"/>
                  </a:lnTo>
                  <a:lnTo>
                    <a:pt x="850" y="139"/>
                  </a:lnTo>
                  <a:lnTo>
                    <a:pt x="847" y="139"/>
                  </a:lnTo>
                  <a:lnTo>
                    <a:pt x="843" y="139"/>
                  </a:lnTo>
                  <a:lnTo>
                    <a:pt x="838" y="142"/>
                  </a:lnTo>
                  <a:lnTo>
                    <a:pt x="834" y="142"/>
                  </a:lnTo>
                  <a:lnTo>
                    <a:pt x="829" y="142"/>
                  </a:lnTo>
                  <a:lnTo>
                    <a:pt x="827" y="142"/>
                  </a:lnTo>
                  <a:lnTo>
                    <a:pt x="827" y="139"/>
                  </a:lnTo>
                  <a:lnTo>
                    <a:pt x="827" y="137"/>
                  </a:lnTo>
                  <a:lnTo>
                    <a:pt x="829" y="133"/>
                  </a:lnTo>
                  <a:lnTo>
                    <a:pt x="832" y="128"/>
                  </a:lnTo>
                  <a:lnTo>
                    <a:pt x="834" y="124"/>
                  </a:lnTo>
                  <a:lnTo>
                    <a:pt x="836" y="119"/>
                  </a:lnTo>
                  <a:lnTo>
                    <a:pt x="836" y="115"/>
                  </a:lnTo>
                  <a:lnTo>
                    <a:pt x="834" y="106"/>
                  </a:lnTo>
                  <a:lnTo>
                    <a:pt x="832" y="101"/>
                  </a:lnTo>
                  <a:lnTo>
                    <a:pt x="827" y="97"/>
                  </a:lnTo>
                  <a:lnTo>
                    <a:pt x="821" y="95"/>
                  </a:lnTo>
                  <a:lnTo>
                    <a:pt x="816" y="92"/>
                  </a:lnTo>
                  <a:lnTo>
                    <a:pt x="812" y="92"/>
                  </a:lnTo>
                  <a:lnTo>
                    <a:pt x="809" y="92"/>
                  </a:lnTo>
                  <a:lnTo>
                    <a:pt x="805" y="92"/>
                  </a:lnTo>
                  <a:lnTo>
                    <a:pt x="800" y="97"/>
                  </a:lnTo>
                  <a:lnTo>
                    <a:pt x="794" y="101"/>
                  </a:lnTo>
                  <a:lnTo>
                    <a:pt x="789" y="106"/>
                  </a:lnTo>
                  <a:lnTo>
                    <a:pt x="785" y="110"/>
                  </a:lnTo>
                  <a:lnTo>
                    <a:pt x="782" y="117"/>
                  </a:lnTo>
                  <a:lnTo>
                    <a:pt x="778" y="124"/>
                  </a:lnTo>
                  <a:lnTo>
                    <a:pt x="776" y="128"/>
                  </a:lnTo>
                  <a:lnTo>
                    <a:pt x="771" y="130"/>
                  </a:lnTo>
                  <a:lnTo>
                    <a:pt x="771" y="135"/>
                  </a:lnTo>
                  <a:lnTo>
                    <a:pt x="771" y="139"/>
                  </a:lnTo>
                  <a:lnTo>
                    <a:pt x="771" y="146"/>
                  </a:lnTo>
                  <a:lnTo>
                    <a:pt x="773" y="153"/>
                  </a:lnTo>
                  <a:lnTo>
                    <a:pt x="776" y="160"/>
                  </a:lnTo>
                  <a:lnTo>
                    <a:pt x="776" y="164"/>
                  </a:lnTo>
                  <a:lnTo>
                    <a:pt x="776" y="169"/>
                  </a:lnTo>
                  <a:lnTo>
                    <a:pt x="776" y="173"/>
                  </a:lnTo>
                  <a:lnTo>
                    <a:pt x="778" y="175"/>
                  </a:lnTo>
                  <a:lnTo>
                    <a:pt x="776" y="180"/>
                  </a:lnTo>
                  <a:lnTo>
                    <a:pt x="776" y="184"/>
                  </a:lnTo>
                  <a:lnTo>
                    <a:pt x="771" y="187"/>
                  </a:lnTo>
                  <a:lnTo>
                    <a:pt x="769" y="189"/>
                  </a:lnTo>
                  <a:lnTo>
                    <a:pt x="764" y="189"/>
                  </a:lnTo>
                  <a:lnTo>
                    <a:pt x="760" y="191"/>
                  </a:lnTo>
                  <a:lnTo>
                    <a:pt x="755" y="191"/>
                  </a:lnTo>
                  <a:lnTo>
                    <a:pt x="751" y="189"/>
                  </a:lnTo>
                  <a:lnTo>
                    <a:pt x="749" y="184"/>
                  </a:lnTo>
                  <a:lnTo>
                    <a:pt x="747" y="178"/>
                  </a:lnTo>
                  <a:lnTo>
                    <a:pt x="747" y="169"/>
                  </a:lnTo>
                  <a:lnTo>
                    <a:pt x="744" y="160"/>
                  </a:lnTo>
                  <a:lnTo>
                    <a:pt x="744" y="151"/>
                  </a:lnTo>
                  <a:lnTo>
                    <a:pt x="747" y="142"/>
                  </a:lnTo>
                  <a:lnTo>
                    <a:pt x="747" y="135"/>
                  </a:lnTo>
                  <a:lnTo>
                    <a:pt x="749" y="130"/>
                  </a:lnTo>
                  <a:lnTo>
                    <a:pt x="751" y="124"/>
                  </a:lnTo>
                  <a:lnTo>
                    <a:pt x="751" y="119"/>
                  </a:lnTo>
                  <a:lnTo>
                    <a:pt x="751" y="115"/>
                  </a:lnTo>
                  <a:lnTo>
                    <a:pt x="751" y="110"/>
                  </a:lnTo>
                  <a:lnTo>
                    <a:pt x="751" y="108"/>
                  </a:lnTo>
                  <a:lnTo>
                    <a:pt x="753" y="104"/>
                  </a:lnTo>
                  <a:lnTo>
                    <a:pt x="758" y="99"/>
                  </a:lnTo>
                  <a:lnTo>
                    <a:pt x="762" y="95"/>
                  </a:lnTo>
                  <a:lnTo>
                    <a:pt x="767" y="92"/>
                  </a:lnTo>
                  <a:lnTo>
                    <a:pt x="771" y="90"/>
                  </a:lnTo>
                  <a:lnTo>
                    <a:pt x="778" y="88"/>
                  </a:lnTo>
                  <a:lnTo>
                    <a:pt x="785" y="86"/>
                  </a:lnTo>
                  <a:lnTo>
                    <a:pt x="791" y="83"/>
                  </a:lnTo>
                  <a:lnTo>
                    <a:pt x="798" y="83"/>
                  </a:lnTo>
                  <a:lnTo>
                    <a:pt x="803" y="83"/>
                  </a:lnTo>
                  <a:lnTo>
                    <a:pt x="807" y="83"/>
                  </a:lnTo>
                  <a:lnTo>
                    <a:pt x="812" y="86"/>
                  </a:lnTo>
                  <a:lnTo>
                    <a:pt x="816" y="86"/>
                  </a:lnTo>
                  <a:lnTo>
                    <a:pt x="818" y="83"/>
                  </a:lnTo>
                  <a:lnTo>
                    <a:pt x="821" y="81"/>
                  </a:lnTo>
                  <a:lnTo>
                    <a:pt x="818" y="77"/>
                  </a:lnTo>
                  <a:lnTo>
                    <a:pt x="816" y="72"/>
                  </a:lnTo>
                  <a:lnTo>
                    <a:pt x="812" y="68"/>
                  </a:lnTo>
                  <a:lnTo>
                    <a:pt x="805" y="68"/>
                  </a:lnTo>
                  <a:lnTo>
                    <a:pt x="796" y="65"/>
                  </a:lnTo>
                  <a:lnTo>
                    <a:pt x="787" y="68"/>
                  </a:lnTo>
                  <a:lnTo>
                    <a:pt x="778" y="68"/>
                  </a:lnTo>
                  <a:lnTo>
                    <a:pt x="771" y="70"/>
                  </a:lnTo>
                  <a:lnTo>
                    <a:pt x="764" y="72"/>
                  </a:lnTo>
                  <a:lnTo>
                    <a:pt x="758" y="72"/>
                  </a:lnTo>
                  <a:lnTo>
                    <a:pt x="753" y="68"/>
                  </a:lnTo>
                  <a:lnTo>
                    <a:pt x="751" y="65"/>
                  </a:lnTo>
                  <a:lnTo>
                    <a:pt x="749" y="65"/>
                  </a:lnTo>
                  <a:lnTo>
                    <a:pt x="747" y="63"/>
                  </a:lnTo>
                  <a:lnTo>
                    <a:pt x="744" y="61"/>
                  </a:lnTo>
                  <a:lnTo>
                    <a:pt x="744" y="59"/>
                  </a:lnTo>
                  <a:lnTo>
                    <a:pt x="742" y="52"/>
                  </a:lnTo>
                  <a:lnTo>
                    <a:pt x="742" y="50"/>
                  </a:lnTo>
                  <a:lnTo>
                    <a:pt x="740" y="48"/>
                  </a:lnTo>
                  <a:lnTo>
                    <a:pt x="735" y="48"/>
                  </a:lnTo>
                  <a:lnTo>
                    <a:pt x="731" y="50"/>
                  </a:lnTo>
                  <a:lnTo>
                    <a:pt x="724" y="54"/>
                  </a:lnTo>
                  <a:lnTo>
                    <a:pt x="720" y="57"/>
                  </a:lnTo>
                  <a:lnTo>
                    <a:pt x="715" y="59"/>
                  </a:lnTo>
                  <a:lnTo>
                    <a:pt x="708" y="61"/>
                  </a:lnTo>
                  <a:lnTo>
                    <a:pt x="704" y="63"/>
                  </a:lnTo>
                  <a:lnTo>
                    <a:pt x="699" y="65"/>
                  </a:lnTo>
                  <a:lnTo>
                    <a:pt x="695" y="65"/>
                  </a:lnTo>
                  <a:lnTo>
                    <a:pt x="690" y="68"/>
                  </a:lnTo>
                  <a:lnTo>
                    <a:pt x="684" y="68"/>
                  </a:lnTo>
                  <a:lnTo>
                    <a:pt x="679" y="68"/>
                  </a:lnTo>
                  <a:lnTo>
                    <a:pt x="677" y="68"/>
                  </a:lnTo>
                  <a:lnTo>
                    <a:pt x="673" y="68"/>
                  </a:lnTo>
                  <a:lnTo>
                    <a:pt x="670" y="65"/>
                  </a:lnTo>
                  <a:lnTo>
                    <a:pt x="668" y="63"/>
                  </a:lnTo>
                  <a:lnTo>
                    <a:pt x="666" y="59"/>
                  </a:lnTo>
                  <a:lnTo>
                    <a:pt x="668" y="57"/>
                  </a:lnTo>
                  <a:lnTo>
                    <a:pt x="670" y="54"/>
                  </a:lnTo>
                  <a:lnTo>
                    <a:pt x="677" y="50"/>
                  </a:lnTo>
                  <a:lnTo>
                    <a:pt x="684" y="45"/>
                  </a:lnTo>
                  <a:lnTo>
                    <a:pt x="690" y="41"/>
                  </a:lnTo>
                  <a:lnTo>
                    <a:pt x="695" y="39"/>
                  </a:lnTo>
                  <a:lnTo>
                    <a:pt x="702" y="39"/>
                  </a:lnTo>
                  <a:lnTo>
                    <a:pt x="706" y="36"/>
                  </a:lnTo>
                  <a:lnTo>
                    <a:pt x="708" y="36"/>
                  </a:lnTo>
                  <a:lnTo>
                    <a:pt x="708" y="36"/>
                  </a:lnTo>
                  <a:lnTo>
                    <a:pt x="706" y="36"/>
                  </a:lnTo>
                  <a:lnTo>
                    <a:pt x="704" y="34"/>
                  </a:lnTo>
                  <a:lnTo>
                    <a:pt x="697" y="34"/>
                  </a:lnTo>
                  <a:lnTo>
                    <a:pt x="693" y="34"/>
                  </a:lnTo>
                  <a:lnTo>
                    <a:pt x="686" y="32"/>
                  </a:lnTo>
                  <a:lnTo>
                    <a:pt x="681" y="32"/>
                  </a:lnTo>
                  <a:lnTo>
                    <a:pt x="677" y="32"/>
                  </a:lnTo>
                  <a:lnTo>
                    <a:pt x="673" y="34"/>
                  </a:lnTo>
                  <a:lnTo>
                    <a:pt x="670" y="34"/>
                  </a:lnTo>
                  <a:lnTo>
                    <a:pt x="666" y="32"/>
                  </a:lnTo>
                  <a:lnTo>
                    <a:pt x="664" y="30"/>
                  </a:lnTo>
                  <a:lnTo>
                    <a:pt x="659" y="27"/>
                  </a:lnTo>
                  <a:lnTo>
                    <a:pt x="657" y="27"/>
                  </a:lnTo>
                  <a:lnTo>
                    <a:pt x="657" y="27"/>
                  </a:lnTo>
                  <a:lnTo>
                    <a:pt x="655" y="25"/>
                  </a:lnTo>
                  <a:lnTo>
                    <a:pt x="652" y="25"/>
                  </a:lnTo>
                  <a:lnTo>
                    <a:pt x="650" y="23"/>
                  </a:lnTo>
                  <a:lnTo>
                    <a:pt x="646" y="23"/>
                  </a:lnTo>
                  <a:lnTo>
                    <a:pt x="643" y="21"/>
                  </a:lnTo>
                  <a:lnTo>
                    <a:pt x="628" y="21"/>
                  </a:lnTo>
                  <a:lnTo>
                    <a:pt x="619" y="18"/>
                  </a:lnTo>
                  <a:lnTo>
                    <a:pt x="619" y="16"/>
                  </a:lnTo>
                  <a:lnTo>
                    <a:pt x="616" y="16"/>
                  </a:lnTo>
                  <a:lnTo>
                    <a:pt x="616" y="14"/>
                  </a:lnTo>
                  <a:lnTo>
                    <a:pt x="612" y="14"/>
                  </a:lnTo>
                  <a:lnTo>
                    <a:pt x="607" y="14"/>
                  </a:lnTo>
                  <a:lnTo>
                    <a:pt x="599" y="0"/>
                  </a:lnTo>
                  <a:lnTo>
                    <a:pt x="592" y="3"/>
                  </a:lnTo>
                  <a:lnTo>
                    <a:pt x="585" y="3"/>
                  </a:lnTo>
                  <a:lnTo>
                    <a:pt x="565" y="5"/>
                  </a:lnTo>
                  <a:lnTo>
                    <a:pt x="533" y="5"/>
                  </a:lnTo>
                  <a:lnTo>
                    <a:pt x="491" y="7"/>
                  </a:lnTo>
                  <a:lnTo>
                    <a:pt x="442" y="7"/>
                  </a:lnTo>
                  <a:lnTo>
                    <a:pt x="385" y="7"/>
                  </a:lnTo>
                  <a:lnTo>
                    <a:pt x="323" y="7"/>
                  </a:lnTo>
                  <a:lnTo>
                    <a:pt x="269" y="7"/>
                  </a:lnTo>
                  <a:lnTo>
                    <a:pt x="215" y="5"/>
                  </a:lnTo>
                  <a:lnTo>
                    <a:pt x="166" y="5"/>
                  </a:lnTo>
                  <a:lnTo>
                    <a:pt x="121" y="7"/>
                  </a:lnTo>
                  <a:lnTo>
                    <a:pt x="85" y="7"/>
                  </a:lnTo>
                  <a:lnTo>
                    <a:pt x="56" y="7"/>
                  </a:lnTo>
                  <a:lnTo>
                    <a:pt x="38" y="7"/>
                  </a:lnTo>
                  <a:lnTo>
                    <a:pt x="31" y="7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2" y="25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4" y="39"/>
                  </a:lnTo>
                  <a:lnTo>
                    <a:pt x="7" y="43"/>
                  </a:lnTo>
                  <a:lnTo>
                    <a:pt x="9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5" y="65"/>
                  </a:lnTo>
                  <a:lnTo>
                    <a:pt x="15" y="70"/>
                  </a:lnTo>
                  <a:lnTo>
                    <a:pt x="13" y="79"/>
                  </a:lnTo>
                  <a:lnTo>
                    <a:pt x="13" y="97"/>
                  </a:lnTo>
                  <a:lnTo>
                    <a:pt x="13" y="117"/>
                  </a:lnTo>
                  <a:lnTo>
                    <a:pt x="13" y="135"/>
                  </a:lnTo>
                  <a:lnTo>
                    <a:pt x="13" y="142"/>
                  </a:lnTo>
                  <a:lnTo>
                    <a:pt x="11" y="142"/>
                  </a:lnTo>
                  <a:lnTo>
                    <a:pt x="9" y="144"/>
                  </a:lnTo>
                  <a:lnTo>
                    <a:pt x="7" y="148"/>
                  </a:lnTo>
                  <a:lnTo>
                    <a:pt x="4" y="153"/>
                  </a:lnTo>
                  <a:lnTo>
                    <a:pt x="4" y="157"/>
                  </a:lnTo>
                  <a:lnTo>
                    <a:pt x="2" y="162"/>
                  </a:lnTo>
                  <a:lnTo>
                    <a:pt x="2" y="164"/>
                  </a:lnTo>
                  <a:lnTo>
                    <a:pt x="2" y="166"/>
                  </a:lnTo>
                  <a:lnTo>
                    <a:pt x="4" y="169"/>
                  </a:lnTo>
                  <a:lnTo>
                    <a:pt x="7" y="173"/>
                  </a:lnTo>
                  <a:lnTo>
                    <a:pt x="9" y="175"/>
                  </a:lnTo>
                  <a:lnTo>
                    <a:pt x="9" y="178"/>
                  </a:lnTo>
                  <a:lnTo>
                    <a:pt x="11" y="182"/>
                  </a:lnTo>
                  <a:lnTo>
                    <a:pt x="11" y="189"/>
                  </a:lnTo>
                  <a:lnTo>
                    <a:pt x="11" y="191"/>
                  </a:lnTo>
                  <a:lnTo>
                    <a:pt x="11" y="195"/>
                  </a:lnTo>
                  <a:lnTo>
                    <a:pt x="11" y="200"/>
                  </a:lnTo>
                  <a:lnTo>
                    <a:pt x="11" y="202"/>
                  </a:lnTo>
                  <a:lnTo>
                    <a:pt x="9" y="204"/>
                  </a:lnTo>
                  <a:lnTo>
                    <a:pt x="7" y="207"/>
                  </a:lnTo>
                  <a:lnTo>
                    <a:pt x="7" y="209"/>
                  </a:lnTo>
                  <a:lnTo>
                    <a:pt x="4" y="211"/>
                  </a:lnTo>
                  <a:lnTo>
                    <a:pt x="7" y="216"/>
                  </a:lnTo>
                  <a:lnTo>
                    <a:pt x="9" y="220"/>
                  </a:lnTo>
                  <a:lnTo>
                    <a:pt x="11" y="225"/>
                  </a:lnTo>
                  <a:lnTo>
                    <a:pt x="11" y="229"/>
                  </a:lnTo>
                  <a:lnTo>
                    <a:pt x="13" y="234"/>
                  </a:lnTo>
                  <a:lnTo>
                    <a:pt x="15" y="234"/>
                  </a:lnTo>
                  <a:lnTo>
                    <a:pt x="15" y="236"/>
                  </a:lnTo>
                  <a:lnTo>
                    <a:pt x="18" y="238"/>
                  </a:lnTo>
                  <a:lnTo>
                    <a:pt x="20" y="243"/>
                  </a:lnTo>
                  <a:lnTo>
                    <a:pt x="20" y="247"/>
                  </a:lnTo>
                  <a:lnTo>
                    <a:pt x="22" y="252"/>
                  </a:lnTo>
                  <a:lnTo>
                    <a:pt x="22" y="258"/>
                  </a:lnTo>
                  <a:lnTo>
                    <a:pt x="24" y="263"/>
                  </a:lnTo>
                  <a:lnTo>
                    <a:pt x="29" y="269"/>
                  </a:lnTo>
                  <a:lnTo>
                    <a:pt x="33" y="272"/>
                  </a:lnTo>
                  <a:lnTo>
                    <a:pt x="36" y="276"/>
                  </a:lnTo>
                  <a:lnTo>
                    <a:pt x="38" y="278"/>
                  </a:lnTo>
                  <a:lnTo>
                    <a:pt x="42" y="278"/>
                  </a:lnTo>
                  <a:lnTo>
                    <a:pt x="47" y="278"/>
                  </a:lnTo>
                  <a:lnTo>
                    <a:pt x="54" y="278"/>
                  </a:lnTo>
                  <a:lnTo>
                    <a:pt x="56" y="278"/>
                  </a:lnTo>
                  <a:lnTo>
                    <a:pt x="56" y="278"/>
                  </a:lnTo>
                  <a:lnTo>
                    <a:pt x="56" y="278"/>
                  </a:lnTo>
                  <a:lnTo>
                    <a:pt x="54" y="278"/>
                  </a:lnTo>
                  <a:lnTo>
                    <a:pt x="49" y="278"/>
                  </a:lnTo>
                  <a:lnTo>
                    <a:pt x="47" y="281"/>
                  </a:lnTo>
                  <a:lnTo>
                    <a:pt x="47" y="283"/>
                  </a:lnTo>
                  <a:lnTo>
                    <a:pt x="47" y="290"/>
                  </a:lnTo>
                  <a:lnTo>
                    <a:pt x="49" y="294"/>
                  </a:lnTo>
                  <a:lnTo>
                    <a:pt x="51" y="299"/>
                  </a:lnTo>
                  <a:lnTo>
                    <a:pt x="54" y="303"/>
                  </a:lnTo>
                  <a:lnTo>
                    <a:pt x="58" y="308"/>
                  </a:lnTo>
                  <a:lnTo>
                    <a:pt x="60" y="314"/>
                  </a:lnTo>
                  <a:lnTo>
                    <a:pt x="63" y="321"/>
                  </a:lnTo>
                  <a:lnTo>
                    <a:pt x="65" y="326"/>
                  </a:lnTo>
                  <a:lnTo>
                    <a:pt x="69" y="330"/>
                  </a:lnTo>
                  <a:lnTo>
                    <a:pt x="74" y="332"/>
                  </a:lnTo>
                  <a:lnTo>
                    <a:pt x="76" y="337"/>
                  </a:lnTo>
                  <a:lnTo>
                    <a:pt x="78" y="341"/>
                  </a:lnTo>
                  <a:lnTo>
                    <a:pt x="78" y="343"/>
                  </a:lnTo>
                  <a:lnTo>
                    <a:pt x="76" y="346"/>
                  </a:lnTo>
                  <a:lnTo>
                    <a:pt x="74" y="348"/>
                  </a:lnTo>
                  <a:lnTo>
                    <a:pt x="74" y="350"/>
                  </a:lnTo>
                  <a:lnTo>
                    <a:pt x="76" y="352"/>
                  </a:lnTo>
                  <a:lnTo>
                    <a:pt x="78" y="355"/>
                  </a:lnTo>
                  <a:lnTo>
                    <a:pt x="85" y="357"/>
                  </a:lnTo>
                  <a:lnTo>
                    <a:pt x="89" y="357"/>
                  </a:lnTo>
                  <a:lnTo>
                    <a:pt x="94" y="357"/>
                  </a:lnTo>
                  <a:lnTo>
                    <a:pt x="101" y="359"/>
                  </a:lnTo>
                  <a:lnTo>
                    <a:pt x="107" y="361"/>
                  </a:lnTo>
                  <a:lnTo>
                    <a:pt x="112" y="366"/>
                  </a:lnTo>
                  <a:lnTo>
                    <a:pt x="116" y="368"/>
                  </a:lnTo>
                  <a:lnTo>
                    <a:pt x="121" y="370"/>
                  </a:lnTo>
                  <a:lnTo>
                    <a:pt x="128" y="375"/>
                  </a:lnTo>
                  <a:lnTo>
                    <a:pt x="134" y="379"/>
                  </a:lnTo>
                  <a:lnTo>
                    <a:pt x="139" y="386"/>
                  </a:lnTo>
                  <a:lnTo>
                    <a:pt x="143" y="391"/>
                  </a:lnTo>
                  <a:lnTo>
                    <a:pt x="150" y="402"/>
                  </a:lnTo>
                  <a:lnTo>
                    <a:pt x="166" y="402"/>
                  </a:lnTo>
                  <a:lnTo>
                    <a:pt x="186" y="402"/>
                  </a:lnTo>
                  <a:lnTo>
                    <a:pt x="204" y="402"/>
                  </a:lnTo>
                  <a:lnTo>
                    <a:pt x="206" y="404"/>
                  </a:lnTo>
                  <a:lnTo>
                    <a:pt x="206" y="404"/>
                  </a:lnTo>
                  <a:lnTo>
                    <a:pt x="206" y="404"/>
                  </a:lnTo>
                  <a:lnTo>
                    <a:pt x="213" y="406"/>
                  </a:lnTo>
                  <a:lnTo>
                    <a:pt x="226" y="413"/>
                  </a:lnTo>
                  <a:lnTo>
                    <a:pt x="242" y="420"/>
                  </a:lnTo>
                  <a:lnTo>
                    <a:pt x="255" y="426"/>
                  </a:lnTo>
                  <a:lnTo>
                    <a:pt x="262" y="429"/>
                  </a:lnTo>
                  <a:lnTo>
                    <a:pt x="273" y="431"/>
                  </a:lnTo>
                  <a:lnTo>
                    <a:pt x="291" y="431"/>
                  </a:lnTo>
                  <a:lnTo>
                    <a:pt x="305" y="433"/>
                  </a:lnTo>
                  <a:lnTo>
                    <a:pt x="307" y="433"/>
                  </a:lnTo>
                  <a:lnTo>
                    <a:pt x="309" y="433"/>
                  </a:lnTo>
                  <a:lnTo>
                    <a:pt x="316" y="433"/>
                  </a:lnTo>
                  <a:lnTo>
                    <a:pt x="320" y="433"/>
                  </a:lnTo>
                  <a:lnTo>
                    <a:pt x="323" y="431"/>
                  </a:lnTo>
                  <a:lnTo>
                    <a:pt x="325" y="431"/>
                  </a:lnTo>
                  <a:lnTo>
                    <a:pt x="327" y="431"/>
                  </a:lnTo>
                  <a:lnTo>
                    <a:pt x="329" y="429"/>
                  </a:lnTo>
                  <a:lnTo>
                    <a:pt x="332" y="429"/>
                  </a:lnTo>
                  <a:lnTo>
                    <a:pt x="334" y="424"/>
                  </a:lnTo>
                  <a:lnTo>
                    <a:pt x="338" y="422"/>
                  </a:lnTo>
                  <a:lnTo>
                    <a:pt x="345" y="422"/>
                  </a:lnTo>
                  <a:lnTo>
                    <a:pt x="352" y="422"/>
                  </a:lnTo>
                  <a:lnTo>
                    <a:pt x="361" y="422"/>
                  </a:lnTo>
                  <a:lnTo>
                    <a:pt x="381" y="433"/>
                  </a:lnTo>
                  <a:lnTo>
                    <a:pt x="397" y="451"/>
                  </a:lnTo>
                  <a:lnTo>
                    <a:pt x="401" y="456"/>
                  </a:lnTo>
                  <a:lnTo>
                    <a:pt x="406" y="462"/>
                  </a:lnTo>
                  <a:lnTo>
                    <a:pt x="412" y="471"/>
                  </a:lnTo>
                  <a:lnTo>
                    <a:pt x="417" y="476"/>
                  </a:lnTo>
                  <a:lnTo>
                    <a:pt x="424" y="480"/>
                  </a:lnTo>
                  <a:lnTo>
                    <a:pt x="430" y="480"/>
                  </a:lnTo>
                  <a:lnTo>
                    <a:pt x="435" y="480"/>
                  </a:lnTo>
                  <a:lnTo>
                    <a:pt x="437" y="478"/>
                  </a:lnTo>
                  <a:lnTo>
                    <a:pt x="439" y="476"/>
                  </a:lnTo>
                  <a:lnTo>
                    <a:pt x="442" y="473"/>
                  </a:lnTo>
                  <a:lnTo>
                    <a:pt x="442" y="471"/>
                  </a:lnTo>
                  <a:lnTo>
                    <a:pt x="446" y="469"/>
                  </a:lnTo>
                  <a:lnTo>
                    <a:pt x="451" y="469"/>
                  </a:lnTo>
                  <a:lnTo>
                    <a:pt x="455" y="469"/>
                  </a:lnTo>
                  <a:lnTo>
                    <a:pt x="468" y="471"/>
                  </a:lnTo>
                  <a:lnTo>
                    <a:pt x="480" y="478"/>
                  </a:lnTo>
                  <a:lnTo>
                    <a:pt x="486" y="487"/>
                  </a:lnTo>
                  <a:lnTo>
                    <a:pt x="493" y="496"/>
                  </a:lnTo>
                  <a:lnTo>
                    <a:pt x="495" y="500"/>
                  </a:lnTo>
                  <a:lnTo>
                    <a:pt x="500" y="507"/>
                  </a:lnTo>
                  <a:lnTo>
                    <a:pt x="504" y="516"/>
                  </a:lnTo>
                  <a:lnTo>
                    <a:pt x="509" y="521"/>
                  </a:lnTo>
                  <a:lnTo>
                    <a:pt x="511" y="527"/>
                  </a:lnTo>
                  <a:lnTo>
                    <a:pt x="513" y="532"/>
                  </a:lnTo>
                  <a:lnTo>
                    <a:pt x="518" y="536"/>
                  </a:lnTo>
                  <a:lnTo>
                    <a:pt x="522" y="541"/>
                  </a:lnTo>
                  <a:lnTo>
                    <a:pt x="529" y="543"/>
                  </a:lnTo>
                  <a:lnTo>
                    <a:pt x="536" y="547"/>
                  </a:lnTo>
                  <a:lnTo>
                    <a:pt x="545" y="547"/>
                  </a:lnTo>
                  <a:lnTo>
                    <a:pt x="549" y="550"/>
                  </a:lnTo>
                  <a:lnTo>
                    <a:pt x="554" y="550"/>
                  </a:lnTo>
                  <a:lnTo>
                    <a:pt x="556" y="550"/>
                  </a:lnTo>
                  <a:lnTo>
                    <a:pt x="556" y="547"/>
                  </a:lnTo>
                  <a:lnTo>
                    <a:pt x="556" y="545"/>
                  </a:lnTo>
                  <a:lnTo>
                    <a:pt x="554" y="538"/>
                  </a:lnTo>
                  <a:lnTo>
                    <a:pt x="554" y="532"/>
                  </a:lnTo>
                  <a:lnTo>
                    <a:pt x="551" y="525"/>
                  </a:lnTo>
                  <a:lnTo>
                    <a:pt x="551" y="518"/>
                  </a:lnTo>
                  <a:lnTo>
                    <a:pt x="551" y="512"/>
                  </a:lnTo>
                  <a:lnTo>
                    <a:pt x="554" y="507"/>
                  </a:lnTo>
                  <a:lnTo>
                    <a:pt x="560" y="500"/>
                  </a:lnTo>
                  <a:lnTo>
                    <a:pt x="565" y="498"/>
                  </a:lnTo>
                  <a:lnTo>
                    <a:pt x="567" y="496"/>
                  </a:lnTo>
                  <a:lnTo>
                    <a:pt x="569" y="494"/>
                  </a:lnTo>
                  <a:lnTo>
                    <a:pt x="574" y="494"/>
                  </a:lnTo>
                  <a:lnTo>
                    <a:pt x="578" y="491"/>
                  </a:lnTo>
                  <a:lnTo>
                    <a:pt x="585" y="489"/>
                  </a:lnTo>
                  <a:lnTo>
                    <a:pt x="592" y="485"/>
                  </a:lnTo>
                  <a:lnTo>
                    <a:pt x="599" y="478"/>
                  </a:lnTo>
                  <a:lnTo>
                    <a:pt x="605" y="473"/>
                  </a:lnTo>
                  <a:lnTo>
                    <a:pt x="610" y="471"/>
                  </a:lnTo>
                  <a:lnTo>
                    <a:pt x="612" y="471"/>
                  </a:lnTo>
                  <a:lnTo>
                    <a:pt x="614" y="469"/>
                  </a:lnTo>
                  <a:lnTo>
                    <a:pt x="616" y="469"/>
                  </a:lnTo>
                  <a:lnTo>
                    <a:pt x="621" y="469"/>
                  </a:lnTo>
                  <a:lnTo>
                    <a:pt x="625" y="469"/>
                  </a:lnTo>
                  <a:lnTo>
                    <a:pt x="634" y="467"/>
                  </a:lnTo>
                  <a:lnTo>
                    <a:pt x="641" y="467"/>
                  </a:lnTo>
                  <a:lnTo>
                    <a:pt x="648" y="467"/>
                  </a:lnTo>
                  <a:lnTo>
                    <a:pt x="657" y="469"/>
                  </a:lnTo>
                  <a:lnTo>
                    <a:pt x="664" y="473"/>
                  </a:lnTo>
                  <a:lnTo>
                    <a:pt x="670" y="473"/>
                  </a:lnTo>
                  <a:lnTo>
                    <a:pt x="679" y="476"/>
                  </a:lnTo>
                  <a:lnTo>
                    <a:pt x="686" y="476"/>
                  </a:lnTo>
                  <a:lnTo>
                    <a:pt x="693" y="476"/>
                  </a:lnTo>
                  <a:lnTo>
                    <a:pt x="697" y="476"/>
                  </a:lnTo>
                  <a:lnTo>
                    <a:pt x="699" y="476"/>
                  </a:lnTo>
                  <a:lnTo>
                    <a:pt x="702" y="473"/>
                  </a:lnTo>
                  <a:lnTo>
                    <a:pt x="706" y="469"/>
                  </a:lnTo>
                  <a:lnTo>
                    <a:pt x="708" y="467"/>
                  </a:lnTo>
                  <a:lnTo>
                    <a:pt x="713" y="462"/>
                  </a:lnTo>
                  <a:lnTo>
                    <a:pt x="717" y="458"/>
                  </a:lnTo>
                  <a:lnTo>
                    <a:pt x="724" y="456"/>
                  </a:lnTo>
                  <a:lnTo>
                    <a:pt x="731" y="453"/>
                  </a:lnTo>
                  <a:lnTo>
                    <a:pt x="742" y="453"/>
                  </a:lnTo>
                  <a:lnTo>
                    <a:pt x="758" y="453"/>
                  </a:lnTo>
                  <a:lnTo>
                    <a:pt x="773" y="453"/>
                  </a:lnTo>
                  <a:lnTo>
                    <a:pt x="782" y="456"/>
                  </a:lnTo>
                  <a:lnTo>
                    <a:pt x="787" y="458"/>
                  </a:lnTo>
                  <a:lnTo>
                    <a:pt x="791" y="462"/>
                  </a:lnTo>
                  <a:lnTo>
                    <a:pt x="796" y="464"/>
                  </a:lnTo>
                  <a:lnTo>
                    <a:pt x="798" y="467"/>
                  </a:lnTo>
                  <a:lnTo>
                    <a:pt x="803" y="467"/>
                  </a:lnTo>
                  <a:lnTo>
                    <a:pt x="809" y="464"/>
                  </a:lnTo>
                  <a:lnTo>
                    <a:pt x="814" y="462"/>
                  </a:lnTo>
                  <a:lnTo>
                    <a:pt x="821" y="462"/>
                  </a:lnTo>
                  <a:lnTo>
                    <a:pt x="825" y="462"/>
                  </a:lnTo>
                  <a:lnTo>
                    <a:pt x="829" y="467"/>
                  </a:lnTo>
                  <a:lnTo>
                    <a:pt x="836" y="471"/>
                  </a:lnTo>
                  <a:lnTo>
                    <a:pt x="841" y="478"/>
                  </a:lnTo>
                  <a:lnTo>
                    <a:pt x="843" y="485"/>
                  </a:lnTo>
                  <a:lnTo>
                    <a:pt x="845" y="489"/>
                  </a:lnTo>
                  <a:lnTo>
                    <a:pt x="845" y="496"/>
                  </a:lnTo>
                  <a:lnTo>
                    <a:pt x="847" y="503"/>
                  </a:lnTo>
                  <a:lnTo>
                    <a:pt x="850" y="509"/>
                  </a:lnTo>
                  <a:lnTo>
                    <a:pt x="852" y="518"/>
                  </a:lnTo>
                  <a:lnTo>
                    <a:pt x="856" y="525"/>
                  </a:lnTo>
                  <a:lnTo>
                    <a:pt x="859" y="532"/>
                  </a:lnTo>
                  <a:lnTo>
                    <a:pt x="863" y="536"/>
                  </a:lnTo>
                  <a:lnTo>
                    <a:pt x="868" y="545"/>
                  </a:lnTo>
                  <a:lnTo>
                    <a:pt x="870" y="552"/>
                  </a:lnTo>
                  <a:lnTo>
                    <a:pt x="874" y="559"/>
                  </a:lnTo>
                  <a:lnTo>
                    <a:pt x="879" y="563"/>
                  </a:lnTo>
                  <a:lnTo>
                    <a:pt x="881" y="568"/>
                  </a:lnTo>
                  <a:lnTo>
                    <a:pt x="888" y="568"/>
                  </a:lnTo>
                  <a:lnTo>
                    <a:pt x="895" y="563"/>
                  </a:lnTo>
                  <a:lnTo>
                    <a:pt x="901" y="547"/>
                  </a:lnTo>
                  <a:lnTo>
                    <a:pt x="901" y="529"/>
                  </a:lnTo>
                  <a:lnTo>
                    <a:pt x="899" y="514"/>
                  </a:lnTo>
                  <a:lnTo>
                    <a:pt x="895" y="505"/>
                  </a:lnTo>
                  <a:lnTo>
                    <a:pt x="890" y="494"/>
                  </a:lnTo>
                  <a:lnTo>
                    <a:pt x="886" y="485"/>
                  </a:lnTo>
                  <a:lnTo>
                    <a:pt x="881" y="478"/>
                  </a:lnTo>
                  <a:lnTo>
                    <a:pt x="877" y="469"/>
                  </a:lnTo>
                  <a:lnTo>
                    <a:pt x="877" y="460"/>
                  </a:lnTo>
                  <a:lnTo>
                    <a:pt x="874" y="447"/>
                  </a:lnTo>
                  <a:lnTo>
                    <a:pt x="874" y="431"/>
                  </a:lnTo>
                  <a:lnTo>
                    <a:pt x="879" y="420"/>
                  </a:lnTo>
                  <a:lnTo>
                    <a:pt x="886" y="413"/>
                  </a:lnTo>
                  <a:lnTo>
                    <a:pt x="892" y="406"/>
                  </a:lnTo>
                  <a:lnTo>
                    <a:pt x="899" y="402"/>
                  </a:lnTo>
                  <a:lnTo>
                    <a:pt x="906" y="397"/>
                  </a:lnTo>
                  <a:lnTo>
                    <a:pt x="910" y="393"/>
                  </a:lnTo>
                  <a:lnTo>
                    <a:pt x="917" y="386"/>
                  </a:lnTo>
                  <a:lnTo>
                    <a:pt x="924" y="382"/>
                  </a:lnTo>
                  <a:lnTo>
                    <a:pt x="933" y="377"/>
                  </a:lnTo>
                  <a:lnTo>
                    <a:pt x="942" y="373"/>
                  </a:lnTo>
                  <a:lnTo>
                    <a:pt x="948" y="366"/>
                  </a:lnTo>
                  <a:lnTo>
                    <a:pt x="955" y="359"/>
                  </a:lnTo>
                  <a:lnTo>
                    <a:pt x="962" y="352"/>
                  </a:lnTo>
                  <a:lnTo>
                    <a:pt x="966" y="346"/>
                  </a:lnTo>
                  <a:lnTo>
                    <a:pt x="971" y="343"/>
                  </a:lnTo>
                  <a:lnTo>
                    <a:pt x="975" y="339"/>
                  </a:lnTo>
                  <a:lnTo>
                    <a:pt x="982" y="337"/>
                  </a:lnTo>
                  <a:lnTo>
                    <a:pt x="986" y="334"/>
                  </a:lnTo>
                  <a:lnTo>
                    <a:pt x="989" y="332"/>
                  </a:lnTo>
                  <a:lnTo>
                    <a:pt x="991" y="330"/>
                  </a:lnTo>
                  <a:lnTo>
                    <a:pt x="989" y="326"/>
                  </a:lnTo>
                  <a:lnTo>
                    <a:pt x="986" y="323"/>
                  </a:lnTo>
                  <a:lnTo>
                    <a:pt x="986" y="321"/>
                  </a:lnTo>
                  <a:lnTo>
                    <a:pt x="984" y="319"/>
                  </a:lnTo>
                  <a:lnTo>
                    <a:pt x="982" y="317"/>
                  </a:lnTo>
                  <a:lnTo>
                    <a:pt x="982" y="312"/>
                  </a:lnTo>
                  <a:lnTo>
                    <a:pt x="980" y="308"/>
                  </a:lnTo>
                  <a:lnTo>
                    <a:pt x="977" y="305"/>
                  </a:lnTo>
                  <a:lnTo>
                    <a:pt x="977" y="303"/>
                  </a:lnTo>
                  <a:lnTo>
                    <a:pt x="975" y="301"/>
                  </a:lnTo>
                  <a:lnTo>
                    <a:pt x="973" y="299"/>
                  </a:lnTo>
                  <a:lnTo>
                    <a:pt x="969" y="296"/>
                  </a:lnTo>
                  <a:lnTo>
                    <a:pt x="966" y="296"/>
                  </a:lnTo>
                  <a:lnTo>
                    <a:pt x="964" y="296"/>
                  </a:lnTo>
                  <a:lnTo>
                    <a:pt x="964" y="294"/>
                  </a:lnTo>
                  <a:lnTo>
                    <a:pt x="964" y="292"/>
                  </a:lnTo>
                  <a:lnTo>
                    <a:pt x="964" y="287"/>
                  </a:lnTo>
                  <a:lnTo>
                    <a:pt x="966" y="285"/>
                  </a:lnTo>
                  <a:lnTo>
                    <a:pt x="969" y="283"/>
                  </a:lnTo>
                  <a:lnTo>
                    <a:pt x="969" y="283"/>
                  </a:lnTo>
                  <a:lnTo>
                    <a:pt x="971" y="283"/>
                  </a:lnTo>
                  <a:lnTo>
                    <a:pt x="971" y="283"/>
                  </a:lnTo>
                  <a:lnTo>
                    <a:pt x="971" y="281"/>
                  </a:lnTo>
                  <a:lnTo>
                    <a:pt x="969" y="278"/>
                  </a:lnTo>
                  <a:lnTo>
                    <a:pt x="966" y="274"/>
                  </a:lnTo>
                  <a:lnTo>
                    <a:pt x="964" y="269"/>
                  </a:lnTo>
                  <a:lnTo>
                    <a:pt x="962" y="267"/>
                  </a:lnTo>
                  <a:lnTo>
                    <a:pt x="960" y="267"/>
                  </a:lnTo>
                  <a:lnTo>
                    <a:pt x="960" y="267"/>
                  </a:lnTo>
                  <a:lnTo>
                    <a:pt x="960" y="265"/>
                  </a:lnTo>
                  <a:lnTo>
                    <a:pt x="964" y="265"/>
                  </a:lnTo>
                  <a:lnTo>
                    <a:pt x="969" y="263"/>
                  </a:lnTo>
                  <a:lnTo>
                    <a:pt x="971" y="260"/>
                  </a:lnTo>
                  <a:lnTo>
                    <a:pt x="973" y="258"/>
                  </a:lnTo>
                  <a:lnTo>
                    <a:pt x="975" y="258"/>
                  </a:lnTo>
                  <a:lnTo>
                    <a:pt x="977" y="258"/>
                  </a:lnTo>
                  <a:lnTo>
                    <a:pt x="980" y="260"/>
                  </a:lnTo>
                  <a:lnTo>
                    <a:pt x="980" y="265"/>
                  </a:lnTo>
                  <a:lnTo>
                    <a:pt x="982" y="269"/>
                  </a:lnTo>
                  <a:lnTo>
                    <a:pt x="982" y="274"/>
                  </a:lnTo>
                  <a:lnTo>
                    <a:pt x="982" y="276"/>
                  </a:lnTo>
                  <a:lnTo>
                    <a:pt x="982" y="278"/>
                  </a:lnTo>
                  <a:lnTo>
                    <a:pt x="984" y="281"/>
                  </a:lnTo>
                  <a:lnTo>
                    <a:pt x="986" y="278"/>
                  </a:lnTo>
                  <a:lnTo>
                    <a:pt x="989" y="278"/>
                  </a:lnTo>
                  <a:lnTo>
                    <a:pt x="991" y="278"/>
                  </a:lnTo>
                  <a:lnTo>
                    <a:pt x="993" y="278"/>
                  </a:lnTo>
                  <a:lnTo>
                    <a:pt x="993" y="276"/>
                  </a:lnTo>
                  <a:lnTo>
                    <a:pt x="995" y="274"/>
                  </a:lnTo>
                  <a:lnTo>
                    <a:pt x="998" y="269"/>
                  </a:lnTo>
                  <a:lnTo>
                    <a:pt x="1000" y="265"/>
                  </a:lnTo>
                  <a:lnTo>
                    <a:pt x="1002" y="263"/>
                  </a:lnTo>
                  <a:lnTo>
                    <a:pt x="1004" y="260"/>
                  </a:lnTo>
                  <a:lnTo>
                    <a:pt x="1007" y="256"/>
                  </a:lnTo>
                  <a:lnTo>
                    <a:pt x="1011" y="252"/>
                  </a:lnTo>
                  <a:lnTo>
                    <a:pt x="1013" y="247"/>
                  </a:lnTo>
                  <a:lnTo>
                    <a:pt x="1018" y="243"/>
                  </a:lnTo>
                  <a:lnTo>
                    <a:pt x="1022" y="238"/>
                  </a:lnTo>
                  <a:lnTo>
                    <a:pt x="1025" y="234"/>
                  </a:lnTo>
                  <a:lnTo>
                    <a:pt x="1025" y="229"/>
                  </a:lnTo>
                  <a:lnTo>
                    <a:pt x="1025" y="222"/>
                  </a:lnTo>
                  <a:lnTo>
                    <a:pt x="1027" y="218"/>
                  </a:lnTo>
                  <a:lnTo>
                    <a:pt x="1031" y="216"/>
                  </a:lnTo>
                  <a:lnTo>
                    <a:pt x="1034" y="213"/>
                  </a:lnTo>
                  <a:lnTo>
                    <a:pt x="1040" y="211"/>
                  </a:lnTo>
                  <a:lnTo>
                    <a:pt x="1047" y="207"/>
                  </a:lnTo>
                  <a:lnTo>
                    <a:pt x="1056" y="202"/>
                  </a:lnTo>
                  <a:lnTo>
                    <a:pt x="1065" y="198"/>
                  </a:lnTo>
                  <a:lnTo>
                    <a:pt x="1072" y="195"/>
                  </a:lnTo>
                  <a:lnTo>
                    <a:pt x="1076" y="195"/>
                  </a:lnTo>
                  <a:lnTo>
                    <a:pt x="1081" y="195"/>
                  </a:lnTo>
                  <a:lnTo>
                    <a:pt x="1085" y="195"/>
                  </a:lnTo>
                  <a:lnTo>
                    <a:pt x="1090" y="198"/>
                  </a:lnTo>
                  <a:lnTo>
                    <a:pt x="1092" y="195"/>
                  </a:lnTo>
                  <a:lnTo>
                    <a:pt x="1094" y="195"/>
                  </a:lnTo>
                  <a:lnTo>
                    <a:pt x="1096" y="191"/>
                  </a:lnTo>
                  <a:lnTo>
                    <a:pt x="1096" y="187"/>
                  </a:lnTo>
                  <a:lnTo>
                    <a:pt x="1096" y="182"/>
                  </a:lnTo>
                  <a:lnTo>
                    <a:pt x="1096" y="175"/>
                  </a:lnTo>
                  <a:lnTo>
                    <a:pt x="1094" y="169"/>
                  </a:lnTo>
                  <a:lnTo>
                    <a:pt x="1092" y="162"/>
                  </a:lnTo>
                  <a:lnTo>
                    <a:pt x="1092" y="155"/>
                  </a:lnTo>
                  <a:lnTo>
                    <a:pt x="1094" y="151"/>
                  </a:lnTo>
                  <a:lnTo>
                    <a:pt x="1096" y="146"/>
                  </a:lnTo>
                  <a:lnTo>
                    <a:pt x="1099" y="144"/>
                  </a:lnTo>
                  <a:lnTo>
                    <a:pt x="1105" y="139"/>
                  </a:lnTo>
                  <a:lnTo>
                    <a:pt x="1112" y="137"/>
                  </a:lnTo>
                  <a:lnTo>
                    <a:pt x="1119" y="133"/>
                  </a:lnTo>
                  <a:lnTo>
                    <a:pt x="1125" y="130"/>
                  </a:lnTo>
                  <a:lnTo>
                    <a:pt x="1132" y="128"/>
                  </a:lnTo>
                  <a:lnTo>
                    <a:pt x="1139" y="128"/>
                  </a:lnTo>
                  <a:lnTo>
                    <a:pt x="1146" y="128"/>
                  </a:lnTo>
                  <a:lnTo>
                    <a:pt x="1152" y="128"/>
                  </a:lnTo>
                  <a:lnTo>
                    <a:pt x="1157" y="124"/>
                  </a:lnTo>
                  <a:lnTo>
                    <a:pt x="1161" y="122"/>
                  </a:lnTo>
                  <a:lnTo>
                    <a:pt x="1166" y="115"/>
                  </a:lnTo>
                  <a:lnTo>
                    <a:pt x="1166" y="110"/>
                  </a:lnTo>
                  <a:lnTo>
                    <a:pt x="1166" y="10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22" name="Freeform 435"/>
            <p:cNvSpPr>
              <a:spLocks/>
            </p:cNvSpPr>
            <p:nvPr/>
          </p:nvSpPr>
          <p:spPr bwMode="auto">
            <a:xfrm>
              <a:off x="304800" y="2317750"/>
              <a:ext cx="11113" cy="0"/>
            </a:xfrm>
            <a:custGeom>
              <a:avLst/>
              <a:gdLst>
                <a:gd name="T0" fmla="*/ 0 w 7"/>
                <a:gd name="T1" fmla="*/ 7 w 7"/>
                <a:gd name="T2" fmla="*/ 7 w 7"/>
                <a:gd name="T3" fmla="*/ 3 w 7"/>
                <a:gd name="T4" fmla="*/ 0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23" name="Freeform 436"/>
            <p:cNvSpPr>
              <a:spLocks/>
            </p:cNvSpPr>
            <p:nvPr/>
          </p:nvSpPr>
          <p:spPr bwMode="auto">
            <a:xfrm>
              <a:off x="304800" y="2317750"/>
              <a:ext cx="11113" cy="0"/>
            </a:xfrm>
            <a:custGeom>
              <a:avLst/>
              <a:gdLst>
                <a:gd name="T0" fmla="*/ 0 w 7"/>
                <a:gd name="T1" fmla="*/ 7 w 7"/>
                <a:gd name="T2" fmla="*/ 7 w 7"/>
                <a:gd name="T3" fmla="*/ 3 w 7"/>
                <a:gd name="T4" fmla="*/ 0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24" name="Freeform 437"/>
            <p:cNvSpPr>
              <a:spLocks/>
            </p:cNvSpPr>
            <p:nvPr/>
          </p:nvSpPr>
          <p:spPr bwMode="auto">
            <a:xfrm>
              <a:off x="398463" y="2317750"/>
              <a:ext cx="6350" cy="3175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0 h 2"/>
                <a:gd name="T4" fmla="*/ 0 w 4"/>
                <a:gd name="T5" fmla="*/ 2 h 2"/>
                <a:gd name="T6" fmla="*/ 4 w 4"/>
                <a:gd name="T7" fmla="*/ 2 h 2"/>
                <a:gd name="T8" fmla="*/ 4 w 4"/>
                <a:gd name="T9" fmla="*/ 2 h 2"/>
                <a:gd name="T10" fmla="*/ 4 w 4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25" name="Freeform 438"/>
            <p:cNvSpPr>
              <a:spLocks/>
            </p:cNvSpPr>
            <p:nvPr/>
          </p:nvSpPr>
          <p:spPr bwMode="auto">
            <a:xfrm>
              <a:off x="398463" y="2317750"/>
              <a:ext cx="6350" cy="3175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0 h 2"/>
                <a:gd name="T4" fmla="*/ 0 w 4"/>
                <a:gd name="T5" fmla="*/ 2 h 2"/>
                <a:gd name="T6" fmla="*/ 4 w 4"/>
                <a:gd name="T7" fmla="*/ 2 h 2"/>
                <a:gd name="T8" fmla="*/ 4 w 4"/>
                <a:gd name="T9" fmla="*/ 2 h 2"/>
                <a:gd name="T10" fmla="*/ 4 w 4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26" name="Rectangle 439"/>
            <p:cNvSpPr>
              <a:spLocks noChangeArrowheads="1"/>
            </p:cNvSpPr>
            <p:nvPr/>
          </p:nvSpPr>
          <p:spPr bwMode="auto">
            <a:xfrm>
              <a:off x="404813" y="2320925"/>
              <a:ext cx="1588" cy="1588"/>
            </a:xfrm>
            <a:prstGeom prst="rect">
              <a:avLst/>
            </a:pr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27" name="Rectangle 440"/>
            <p:cNvSpPr>
              <a:spLocks noChangeArrowheads="1"/>
            </p:cNvSpPr>
            <p:nvPr/>
          </p:nvSpPr>
          <p:spPr bwMode="auto">
            <a:xfrm>
              <a:off x="404813" y="2320925"/>
              <a:ext cx="1588" cy="1588"/>
            </a:xfrm>
            <a:prstGeom prst="rect">
              <a:avLst/>
            </a:pr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28" name="Freeform 441"/>
            <p:cNvSpPr>
              <a:spLocks/>
            </p:cNvSpPr>
            <p:nvPr/>
          </p:nvSpPr>
          <p:spPr bwMode="auto">
            <a:xfrm>
              <a:off x="315913" y="2317750"/>
              <a:ext cx="85725" cy="3175"/>
            </a:xfrm>
            <a:custGeom>
              <a:avLst/>
              <a:gdLst>
                <a:gd name="T0" fmla="*/ 0 w 54"/>
                <a:gd name="T1" fmla="*/ 0 h 2"/>
                <a:gd name="T2" fmla="*/ 0 w 54"/>
                <a:gd name="T3" fmla="*/ 0 h 2"/>
                <a:gd name="T4" fmla="*/ 52 w 54"/>
                <a:gd name="T5" fmla="*/ 2 h 2"/>
                <a:gd name="T6" fmla="*/ 54 w 54"/>
                <a:gd name="T7" fmla="*/ 0 h 2"/>
                <a:gd name="T8" fmla="*/ 36 w 54"/>
                <a:gd name="T9" fmla="*/ 0 h 2"/>
                <a:gd name="T10" fmla="*/ 16 w 54"/>
                <a:gd name="T11" fmla="*/ 0 h 2"/>
                <a:gd name="T12" fmla="*/ 0 w 5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">
                  <a:moveTo>
                    <a:pt x="0" y="0"/>
                  </a:moveTo>
                  <a:lnTo>
                    <a:pt x="0" y="0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36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29" name="Freeform 442"/>
            <p:cNvSpPr>
              <a:spLocks/>
            </p:cNvSpPr>
            <p:nvPr/>
          </p:nvSpPr>
          <p:spPr bwMode="auto">
            <a:xfrm>
              <a:off x="315913" y="2317750"/>
              <a:ext cx="85725" cy="3175"/>
            </a:xfrm>
            <a:custGeom>
              <a:avLst/>
              <a:gdLst>
                <a:gd name="T0" fmla="*/ 0 w 54"/>
                <a:gd name="T1" fmla="*/ 0 h 2"/>
                <a:gd name="T2" fmla="*/ 0 w 54"/>
                <a:gd name="T3" fmla="*/ 0 h 2"/>
                <a:gd name="T4" fmla="*/ 52 w 54"/>
                <a:gd name="T5" fmla="*/ 2 h 2"/>
                <a:gd name="T6" fmla="*/ 54 w 54"/>
                <a:gd name="T7" fmla="*/ 0 h 2"/>
                <a:gd name="T8" fmla="*/ 36 w 54"/>
                <a:gd name="T9" fmla="*/ 0 h 2"/>
                <a:gd name="T10" fmla="*/ 16 w 54"/>
                <a:gd name="T11" fmla="*/ 0 h 2"/>
                <a:gd name="T12" fmla="*/ 0 w 5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">
                  <a:moveTo>
                    <a:pt x="0" y="0"/>
                  </a:moveTo>
                  <a:lnTo>
                    <a:pt x="0" y="0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36" y="0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30" name="Freeform 443"/>
            <p:cNvSpPr>
              <a:spLocks/>
            </p:cNvSpPr>
            <p:nvPr/>
          </p:nvSpPr>
          <p:spPr bwMode="auto">
            <a:xfrm>
              <a:off x="315913" y="2317750"/>
              <a:ext cx="974725" cy="619125"/>
            </a:xfrm>
            <a:custGeom>
              <a:avLst/>
              <a:gdLst>
                <a:gd name="T0" fmla="*/ 110 w 614"/>
                <a:gd name="T1" fmla="*/ 27 h 390"/>
                <a:gd name="T2" fmla="*/ 161 w 614"/>
                <a:gd name="T3" fmla="*/ 31 h 390"/>
                <a:gd name="T4" fmla="*/ 193 w 614"/>
                <a:gd name="T5" fmla="*/ 20 h 390"/>
                <a:gd name="T6" fmla="*/ 233 w 614"/>
                <a:gd name="T7" fmla="*/ 33 h 390"/>
                <a:gd name="T8" fmla="*/ 258 w 614"/>
                <a:gd name="T9" fmla="*/ 62 h 390"/>
                <a:gd name="T10" fmla="*/ 285 w 614"/>
                <a:gd name="T11" fmla="*/ 76 h 390"/>
                <a:gd name="T12" fmla="*/ 318 w 614"/>
                <a:gd name="T13" fmla="*/ 67 h 390"/>
                <a:gd name="T14" fmla="*/ 357 w 614"/>
                <a:gd name="T15" fmla="*/ 116 h 390"/>
                <a:gd name="T16" fmla="*/ 390 w 614"/>
                <a:gd name="T17" fmla="*/ 145 h 390"/>
                <a:gd name="T18" fmla="*/ 404 w 614"/>
                <a:gd name="T19" fmla="*/ 152 h 390"/>
                <a:gd name="T20" fmla="*/ 395 w 614"/>
                <a:gd name="T21" fmla="*/ 184 h 390"/>
                <a:gd name="T22" fmla="*/ 399 w 614"/>
                <a:gd name="T23" fmla="*/ 228 h 390"/>
                <a:gd name="T24" fmla="*/ 413 w 614"/>
                <a:gd name="T25" fmla="*/ 266 h 390"/>
                <a:gd name="T26" fmla="*/ 428 w 614"/>
                <a:gd name="T27" fmla="*/ 296 h 390"/>
                <a:gd name="T28" fmla="*/ 451 w 614"/>
                <a:gd name="T29" fmla="*/ 302 h 390"/>
                <a:gd name="T30" fmla="*/ 475 w 614"/>
                <a:gd name="T31" fmla="*/ 307 h 390"/>
                <a:gd name="T32" fmla="*/ 520 w 614"/>
                <a:gd name="T33" fmla="*/ 298 h 390"/>
                <a:gd name="T34" fmla="*/ 538 w 614"/>
                <a:gd name="T35" fmla="*/ 269 h 390"/>
                <a:gd name="T36" fmla="*/ 561 w 614"/>
                <a:gd name="T37" fmla="*/ 246 h 390"/>
                <a:gd name="T38" fmla="*/ 601 w 614"/>
                <a:gd name="T39" fmla="*/ 240 h 390"/>
                <a:gd name="T40" fmla="*/ 614 w 614"/>
                <a:gd name="T41" fmla="*/ 253 h 390"/>
                <a:gd name="T42" fmla="*/ 599 w 614"/>
                <a:gd name="T43" fmla="*/ 284 h 390"/>
                <a:gd name="T44" fmla="*/ 597 w 614"/>
                <a:gd name="T45" fmla="*/ 305 h 390"/>
                <a:gd name="T46" fmla="*/ 585 w 614"/>
                <a:gd name="T47" fmla="*/ 309 h 390"/>
                <a:gd name="T48" fmla="*/ 565 w 614"/>
                <a:gd name="T49" fmla="*/ 318 h 390"/>
                <a:gd name="T50" fmla="*/ 531 w 614"/>
                <a:gd name="T51" fmla="*/ 320 h 390"/>
                <a:gd name="T52" fmla="*/ 531 w 614"/>
                <a:gd name="T53" fmla="*/ 338 h 390"/>
                <a:gd name="T54" fmla="*/ 529 w 614"/>
                <a:gd name="T55" fmla="*/ 356 h 390"/>
                <a:gd name="T56" fmla="*/ 516 w 614"/>
                <a:gd name="T57" fmla="*/ 363 h 390"/>
                <a:gd name="T58" fmla="*/ 505 w 614"/>
                <a:gd name="T59" fmla="*/ 385 h 390"/>
                <a:gd name="T60" fmla="*/ 475 w 614"/>
                <a:gd name="T61" fmla="*/ 358 h 390"/>
                <a:gd name="T62" fmla="*/ 444 w 614"/>
                <a:gd name="T63" fmla="*/ 356 h 390"/>
                <a:gd name="T64" fmla="*/ 397 w 614"/>
                <a:gd name="T65" fmla="*/ 354 h 390"/>
                <a:gd name="T66" fmla="*/ 321 w 614"/>
                <a:gd name="T67" fmla="*/ 327 h 390"/>
                <a:gd name="T68" fmla="*/ 287 w 614"/>
                <a:gd name="T69" fmla="*/ 314 h 390"/>
                <a:gd name="T70" fmla="*/ 238 w 614"/>
                <a:gd name="T71" fmla="*/ 273 h 390"/>
                <a:gd name="T72" fmla="*/ 242 w 614"/>
                <a:gd name="T73" fmla="*/ 246 h 390"/>
                <a:gd name="T74" fmla="*/ 229 w 614"/>
                <a:gd name="T75" fmla="*/ 222 h 390"/>
                <a:gd name="T76" fmla="*/ 179 w 614"/>
                <a:gd name="T77" fmla="*/ 163 h 390"/>
                <a:gd name="T78" fmla="*/ 159 w 614"/>
                <a:gd name="T79" fmla="*/ 141 h 390"/>
                <a:gd name="T80" fmla="*/ 148 w 614"/>
                <a:gd name="T81" fmla="*/ 125 h 390"/>
                <a:gd name="T82" fmla="*/ 128 w 614"/>
                <a:gd name="T83" fmla="*/ 103 h 390"/>
                <a:gd name="T84" fmla="*/ 99 w 614"/>
                <a:gd name="T85" fmla="*/ 76 h 390"/>
                <a:gd name="T86" fmla="*/ 85 w 614"/>
                <a:gd name="T87" fmla="*/ 36 h 390"/>
                <a:gd name="T88" fmla="*/ 63 w 614"/>
                <a:gd name="T89" fmla="*/ 24 h 390"/>
                <a:gd name="T90" fmla="*/ 52 w 614"/>
                <a:gd name="T91" fmla="*/ 18 h 390"/>
                <a:gd name="T92" fmla="*/ 56 w 614"/>
                <a:gd name="T93" fmla="*/ 60 h 390"/>
                <a:gd name="T94" fmla="*/ 81 w 614"/>
                <a:gd name="T95" fmla="*/ 92 h 390"/>
                <a:gd name="T96" fmla="*/ 110 w 614"/>
                <a:gd name="T97" fmla="*/ 127 h 390"/>
                <a:gd name="T98" fmla="*/ 126 w 614"/>
                <a:gd name="T99" fmla="*/ 157 h 390"/>
                <a:gd name="T100" fmla="*/ 137 w 614"/>
                <a:gd name="T101" fmla="*/ 184 h 390"/>
                <a:gd name="T102" fmla="*/ 155 w 614"/>
                <a:gd name="T103" fmla="*/ 197 h 390"/>
                <a:gd name="T104" fmla="*/ 144 w 614"/>
                <a:gd name="T105" fmla="*/ 208 h 390"/>
                <a:gd name="T106" fmla="*/ 123 w 614"/>
                <a:gd name="T107" fmla="*/ 186 h 390"/>
                <a:gd name="T108" fmla="*/ 99 w 614"/>
                <a:gd name="T109" fmla="*/ 168 h 390"/>
                <a:gd name="T110" fmla="*/ 96 w 614"/>
                <a:gd name="T111" fmla="*/ 143 h 390"/>
                <a:gd name="T112" fmla="*/ 79 w 614"/>
                <a:gd name="T113" fmla="*/ 130 h 390"/>
                <a:gd name="T114" fmla="*/ 49 w 614"/>
                <a:gd name="T115" fmla="*/ 112 h 390"/>
                <a:gd name="T116" fmla="*/ 63 w 614"/>
                <a:gd name="T117" fmla="*/ 107 h 390"/>
                <a:gd name="T118" fmla="*/ 56 w 614"/>
                <a:gd name="T119" fmla="*/ 89 h 390"/>
                <a:gd name="T120" fmla="*/ 34 w 614"/>
                <a:gd name="T121" fmla="*/ 54 h 390"/>
                <a:gd name="T122" fmla="*/ 11 w 614"/>
                <a:gd name="T123" fmla="*/ 27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4" h="390">
                  <a:moveTo>
                    <a:pt x="63" y="4"/>
                  </a:moveTo>
                  <a:lnTo>
                    <a:pt x="70" y="9"/>
                  </a:lnTo>
                  <a:lnTo>
                    <a:pt x="81" y="13"/>
                  </a:lnTo>
                  <a:lnTo>
                    <a:pt x="94" y="20"/>
                  </a:lnTo>
                  <a:lnTo>
                    <a:pt x="103" y="24"/>
                  </a:lnTo>
                  <a:lnTo>
                    <a:pt x="110" y="27"/>
                  </a:lnTo>
                  <a:lnTo>
                    <a:pt x="117" y="27"/>
                  </a:lnTo>
                  <a:lnTo>
                    <a:pt x="126" y="29"/>
                  </a:lnTo>
                  <a:lnTo>
                    <a:pt x="137" y="29"/>
                  </a:lnTo>
                  <a:lnTo>
                    <a:pt x="146" y="29"/>
                  </a:lnTo>
                  <a:lnTo>
                    <a:pt x="155" y="31"/>
                  </a:lnTo>
                  <a:lnTo>
                    <a:pt x="161" y="31"/>
                  </a:lnTo>
                  <a:lnTo>
                    <a:pt x="168" y="31"/>
                  </a:lnTo>
                  <a:lnTo>
                    <a:pt x="173" y="29"/>
                  </a:lnTo>
                  <a:lnTo>
                    <a:pt x="177" y="27"/>
                  </a:lnTo>
                  <a:lnTo>
                    <a:pt x="184" y="24"/>
                  </a:lnTo>
                  <a:lnTo>
                    <a:pt x="188" y="22"/>
                  </a:lnTo>
                  <a:lnTo>
                    <a:pt x="193" y="20"/>
                  </a:lnTo>
                  <a:lnTo>
                    <a:pt x="200" y="18"/>
                  </a:lnTo>
                  <a:lnTo>
                    <a:pt x="206" y="18"/>
                  </a:lnTo>
                  <a:lnTo>
                    <a:pt x="213" y="20"/>
                  </a:lnTo>
                  <a:lnTo>
                    <a:pt x="220" y="24"/>
                  </a:lnTo>
                  <a:lnTo>
                    <a:pt x="227" y="29"/>
                  </a:lnTo>
                  <a:lnTo>
                    <a:pt x="233" y="33"/>
                  </a:lnTo>
                  <a:lnTo>
                    <a:pt x="238" y="38"/>
                  </a:lnTo>
                  <a:lnTo>
                    <a:pt x="242" y="42"/>
                  </a:lnTo>
                  <a:lnTo>
                    <a:pt x="244" y="47"/>
                  </a:lnTo>
                  <a:lnTo>
                    <a:pt x="249" y="51"/>
                  </a:lnTo>
                  <a:lnTo>
                    <a:pt x="253" y="58"/>
                  </a:lnTo>
                  <a:lnTo>
                    <a:pt x="258" y="62"/>
                  </a:lnTo>
                  <a:lnTo>
                    <a:pt x="262" y="69"/>
                  </a:lnTo>
                  <a:lnTo>
                    <a:pt x="267" y="71"/>
                  </a:lnTo>
                  <a:lnTo>
                    <a:pt x="271" y="76"/>
                  </a:lnTo>
                  <a:lnTo>
                    <a:pt x="276" y="78"/>
                  </a:lnTo>
                  <a:lnTo>
                    <a:pt x="280" y="78"/>
                  </a:lnTo>
                  <a:lnTo>
                    <a:pt x="285" y="76"/>
                  </a:lnTo>
                  <a:lnTo>
                    <a:pt x="289" y="74"/>
                  </a:lnTo>
                  <a:lnTo>
                    <a:pt x="294" y="71"/>
                  </a:lnTo>
                  <a:lnTo>
                    <a:pt x="301" y="67"/>
                  </a:lnTo>
                  <a:lnTo>
                    <a:pt x="307" y="67"/>
                  </a:lnTo>
                  <a:lnTo>
                    <a:pt x="312" y="65"/>
                  </a:lnTo>
                  <a:lnTo>
                    <a:pt x="318" y="67"/>
                  </a:lnTo>
                  <a:lnTo>
                    <a:pt x="323" y="71"/>
                  </a:lnTo>
                  <a:lnTo>
                    <a:pt x="332" y="83"/>
                  </a:lnTo>
                  <a:lnTo>
                    <a:pt x="343" y="94"/>
                  </a:lnTo>
                  <a:lnTo>
                    <a:pt x="350" y="105"/>
                  </a:lnTo>
                  <a:lnTo>
                    <a:pt x="354" y="112"/>
                  </a:lnTo>
                  <a:lnTo>
                    <a:pt x="357" y="116"/>
                  </a:lnTo>
                  <a:lnTo>
                    <a:pt x="361" y="123"/>
                  </a:lnTo>
                  <a:lnTo>
                    <a:pt x="366" y="130"/>
                  </a:lnTo>
                  <a:lnTo>
                    <a:pt x="370" y="136"/>
                  </a:lnTo>
                  <a:lnTo>
                    <a:pt x="377" y="139"/>
                  </a:lnTo>
                  <a:lnTo>
                    <a:pt x="383" y="143"/>
                  </a:lnTo>
                  <a:lnTo>
                    <a:pt x="390" y="145"/>
                  </a:lnTo>
                  <a:lnTo>
                    <a:pt x="397" y="148"/>
                  </a:lnTo>
                  <a:lnTo>
                    <a:pt x="401" y="148"/>
                  </a:lnTo>
                  <a:lnTo>
                    <a:pt x="406" y="148"/>
                  </a:lnTo>
                  <a:lnTo>
                    <a:pt x="406" y="148"/>
                  </a:lnTo>
                  <a:lnTo>
                    <a:pt x="406" y="150"/>
                  </a:lnTo>
                  <a:lnTo>
                    <a:pt x="404" y="152"/>
                  </a:lnTo>
                  <a:lnTo>
                    <a:pt x="401" y="157"/>
                  </a:lnTo>
                  <a:lnTo>
                    <a:pt x="401" y="157"/>
                  </a:lnTo>
                  <a:lnTo>
                    <a:pt x="397" y="163"/>
                  </a:lnTo>
                  <a:lnTo>
                    <a:pt x="395" y="170"/>
                  </a:lnTo>
                  <a:lnTo>
                    <a:pt x="395" y="177"/>
                  </a:lnTo>
                  <a:lnTo>
                    <a:pt x="395" y="184"/>
                  </a:lnTo>
                  <a:lnTo>
                    <a:pt x="392" y="193"/>
                  </a:lnTo>
                  <a:lnTo>
                    <a:pt x="392" y="199"/>
                  </a:lnTo>
                  <a:lnTo>
                    <a:pt x="395" y="206"/>
                  </a:lnTo>
                  <a:lnTo>
                    <a:pt x="395" y="210"/>
                  </a:lnTo>
                  <a:lnTo>
                    <a:pt x="397" y="217"/>
                  </a:lnTo>
                  <a:lnTo>
                    <a:pt x="399" y="228"/>
                  </a:lnTo>
                  <a:lnTo>
                    <a:pt x="399" y="240"/>
                  </a:lnTo>
                  <a:lnTo>
                    <a:pt x="399" y="246"/>
                  </a:lnTo>
                  <a:lnTo>
                    <a:pt x="401" y="253"/>
                  </a:lnTo>
                  <a:lnTo>
                    <a:pt x="404" y="260"/>
                  </a:lnTo>
                  <a:lnTo>
                    <a:pt x="408" y="262"/>
                  </a:lnTo>
                  <a:lnTo>
                    <a:pt x="413" y="266"/>
                  </a:lnTo>
                  <a:lnTo>
                    <a:pt x="417" y="273"/>
                  </a:lnTo>
                  <a:lnTo>
                    <a:pt x="419" y="278"/>
                  </a:lnTo>
                  <a:lnTo>
                    <a:pt x="424" y="284"/>
                  </a:lnTo>
                  <a:lnTo>
                    <a:pt x="426" y="289"/>
                  </a:lnTo>
                  <a:lnTo>
                    <a:pt x="426" y="293"/>
                  </a:lnTo>
                  <a:lnTo>
                    <a:pt x="428" y="296"/>
                  </a:lnTo>
                  <a:lnTo>
                    <a:pt x="433" y="298"/>
                  </a:lnTo>
                  <a:lnTo>
                    <a:pt x="437" y="300"/>
                  </a:lnTo>
                  <a:lnTo>
                    <a:pt x="442" y="300"/>
                  </a:lnTo>
                  <a:lnTo>
                    <a:pt x="444" y="300"/>
                  </a:lnTo>
                  <a:lnTo>
                    <a:pt x="446" y="300"/>
                  </a:lnTo>
                  <a:lnTo>
                    <a:pt x="451" y="302"/>
                  </a:lnTo>
                  <a:lnTo>
                    <a:pt x="453" y="305"/>
                  </a:lnTo>
                  <a:lnTo>
                    <a:pt x="453" y="307"/>
                  </a:lnTo>
                  <a:lnTo>
                    <a:pt x="455" y="307"/>
                  </a:lnTo>
                  <a:lnTo>
                    <a:pt x="457" y="307"/>
                  </a:lnTo>
                  <a:lnTo>
                    <a:pt x="462" y="309"/>
                  </a:lnTo>
                  <a:lnTo>
                    <a:pt x="475" y="307"/>
                  </a:lnTo>
                  <a:lnTo>
                    <a:pt x="487" y="305"/>
                  </a:lnTo>
                  <a:lnTo>
                    <a:pt x="496" y="302"/>
                  </a:lnTo>
                  <a:lnTo>
                    <a:pt x="505" y="300"/>
                  </a:lnTo>
                  <a:lnTo>
                    <a:pt x="511" y="300"/>
                  </a:lnTo>
                  <a:lnTo>
                    <a:pt x="518" y="300"/>
                  </a:lnTo>
                  <a:lnTo>
                    <a:pt x="520" y="298"/>
                  </a:lnTo>
                  <a:lnTo>
                    <a:pt x="525" y="296"/>
                  </a:lnTo>
                  <a:lnTo>
                    <a:pt x="527" y="291"/>
                  </a:lnTo>
                  <a:lnTo>
                    <a:pt x="531" y="287"/>
                  </a:lnTo>
                  <a:lnTo>
                    <a:pt x="536" y="280"/>
                  </a:lnTo>
                  <a:lnTo>
                    <a:pt x="536" y="273"/>
                  </a:lnTo>
                  <a:lnTo>
                    <a:pt x="538" y="269"/>
                  </a:lnTo>
                  <a:lnTo>
                    <a:pt x="538" y="262"/>
                  </a:lnTo>
                  <a:lnTo>
                    <a:pt x="540" y="258"/>
                  </a:lnTo>
                  <a:lnTo>
                    <a:pt x="540" y="255"/>
                  </a:lnTo>
                  <a:lnTo>
                    <a:pt x="543" y="251"/>
                  </a:lnTo>
                  <a:lnTo>
                    <a:pt x="549" y="249"/>
                  </a:lnTo>
                  <a:lnTo>
                    <a:pt x="561" y="246"/>
                  </a:lnTo>
                  <a:lnTo>
                    <a:pt x="574" y="244"/>
                  </a:lnTo>
                  <a:lnTo>
                    <a:pt x="583" y="242"/>
                  </a:lnTo>
                  <a:lnTo>
                    <a:pt x="588" y="242"/>
                  </a:lnTo>
                  <a:lnTo>
                    <a:pt x="592" y="240"/>
                  </a:lnTo>
                  <a:lnTo>
                    <a:pt x="597" y="240"/>
                  </a:lnTo>
                  <a:lnTo>
                    <a:pt x="601" y="240"/>
                  </a:lnTo>
                  <a:lnTo>
                    <a:pt x="605" y="240"/>
                  </a:lnTo>
                  <a:lnTo>
                    <a:pt x="610" y="240"/>
                  </a:lnTo>
                  <a:lnTo>
                    <a:pt x="612" y="242"/>
                  </a:lnTo>
                  <a:lnTo>
                    <a:pt x="614" y="244"/>
                  </a:lnTo>
                  <a:lnTo>
                    <a:pt x="614" y="249"/>
                  </a:lnTo>
                  <a:lnTo>
                    <a:pt x="614" y="253"/>
                  </a:lnTo>
                  <a:lnTo>
                    <a:pt x="610" y="264"/>
                  </a:lnTo>
                  <a:lnTo>
                    <a:pt x="605" y="271"/>
                  </a:lnTo>
                  <a:lnTo>
                    <a:pt x="601" y="275"/>
                  </a:lnTo>
                  <a:lnTo>
                    <a:pt x="599" y="280"/>
                  </a:lnTo>
                  <a:lnTo>
                    <a:pt x="599" y="280"/>
                  </a:lnTo>
                  <a:lnTo>
                    <a:pt x="599" y="284"/>
                  </a:lnTo>
                  <a:lnTo>
                    <a:pt x="601" y="287"/>
                  </a:lnTo>
                  <a:lnTo>
                    <a:pt x="601" y="291"/>
                  </a:lnTo>
                  <a:lnTo>
                    <a:pt x="601" y="296"/>
                  </a:lnTo>
                  <a:lnTo>
                    <a:pt x="599" y="300"/>
                  </a:lnTo>
                  <a:lnTo>
                    <a:pt x="597" y="302"/>
                  </a:lnTo>
                  <a:lnTo>
                    <a:pt x="597" y="305"/>
                  </a:lnTo>
                  <a:lnTo>
                    <a:pt x="597" y="307"/>
                  </a:lnTo>
                  <a:lnTo>
                    <a:pt x="594" y="309"/>
                  </a:lnTo>
                  <a:lnTo>
                    <a:pt x="592" y="309"/>
                  </a:lnTo>
                  <a:lnTo>
                    <a:pt x="590" y="309"/>
                  </a:lnTo>
                  <a:lnTo>
                    <a:pt x="588" y="307"/>
                  </a:lnTo>
                  <a:lnTo>
                    <a:pt x="585" y="309"/>
                  </a:lnTo>
                  <a:lnTo>
                    <a:pt x="581" y="309"/>
                  </a:lnTo>
                  <a:lnTo>
                    <a:pt x="576" y="314"/>
                  </a:lnTo>
                  <a:lnTo>
                    <a:pt x="574" y="316"/>
                  </a:lnTo>
                  <a:lnTo>
                    <a:pt x="572" y="318"/>
                  </a:lnTo>
                  <a:lnTo>
                    <a:pt x="570" y="318"/>
                  </a:lnTo>
                  <a:lnTo>
                    <a:pt x="565" y="318"/>
                  </a:lnTo>
                  <a:lnTo>
                    <a:pt x="558" y="318"/>
                  </a:lnTo>
                  <a:lnTo>
                    <a:pt x="552" y="318"/>
                  </a:lnTo>
                  <a:lnTo>
                    <a:pt x="545" y="318"/>
                  </a:lnTo>
                  <a:lnTo>
                    <a:pt x="538" y="318"/>
                  </a:lnTo>
                  <a:lnTo>
                    <a:pt x="534" y="320"/>
                  </a:lnTo>
                  <a:lnTo>
                    <a:pt x="531" y="320"/>
                  </a:lnTo>
                  <a:lnTo>
                    <a:pt x="529" y="320"/>
                  </a:lnTo>
                  <a:lnTo>
                    <a:pt x="527" y="323"/>
                  </a:lnTo>
                  <a:lnTo>
                    <a:pt x="525" y="325"/>
                  </a:lnTo>
                  <a:lnTo>
                    <a:pt x="525" y="327"/>
                  </a:lnTo>
                  <a:lnTo>
                    <a:pt x="529" y="334"/>
                  </a:lnTo>
                  <a:lnTo>
                    <a:pt x="531" y="338"/>
                  </a:lnTo>
                  <a:lnTo>
                    <a:pt x="536" y="343"/>
                  </a:lnTo>
                  <a:lnTo>
                    <a:pt x="538" y="347"/>
                  </a:lnTo>
                  <a:lnTo>
                    <a:pt x="538" y="352"/>
                  </a:lnTo>
                  <a:lnTo>
                    <a:pt x="536" y="354"/>
                  </a:lnTo>
                  <a:lnTo>
                    <a:pt x="534" y="356"/>
                  </a:lnTo>
                  <a:lnTo>
                    <a:pt x="529" y="356"/>
                  </a:lnTo>
                  <a:lnTo>
                    <a:pt x="525" y="356"/>
                  </a:lnTo>
                  <a:lnTo>
                    <a:pt x="520" y="356"/>
                  </a:lnTo>
                  <a:lnTo>
                    <a:pt x="518" y="358"/>
                  </a:lnTo>
                  <a:lnTo>
                    <a:pt x="516" y="361"/>
                  </a:lnTo>
                  <a:lnTo>
                    <a:pt x="516" y="361"/>
                  </a:lnTo>
                  <a:lnTo>
                    <a:pt x="516" y="363"/>
                  </a:lnTo>
                  <a:lnTo>
                    <a:pt x="516" y="365"/>
                  </a:lnTo>
                  <a:lnTo>
                    <a:pt x="516" y="370"/>
                  </a:lnTo>
                  <a:lnTo>
                    <a:pt x="516" y="374"/>
                  </a:lnTo>
                  <a:lnTo>
                    <a:pt x="514" y="379"/>
                  </a:lnTo>
                  <a:lnTo>
                    <a:pt x="509" y="390"/>
                  </a:lnTo>
                  <a:lnTo>
                    <a:pt x="505" y="385"/>
                  </a:lnTo>
                  <a:lnTo>
                    <a:pt x="500" y="381"/>
                  </a:lnTo>
                  <a:lnTo>
                    <a:pt x="496" y="376"/>
                  </a:lnTo>
                  <a:lnTo>
                    <a:pt x="491" y="372"/>
                  </a:lnTo>
                  <a:lnTo>
                    <a:pt x="487" y="370"/>
                  </a:lnTo>
                  <a:lnTo>
                    <a:pt x="482" y="363"/>
                  </a:lnTo>
                  <a:lnTo>
                    <a:pt x="475" y="358"/>
                  </a:lnTo>
                  <a:lnTo>
                    <a:pt x="469" y="356"/>
                  </a:lnTo>
                  <a:lnTo>
                    <a:pt x="462" y="354"/>
                  </a:lnTo>
                  <a:lnTo>
                    <a:pt x="457" y="354"/>
                  </a:lnTo>
                  <a:lnTo>
                    <a:pt x="451" y="354"/>
                  </a:lnTo>
                  <a:lnTo>
                    <a:pt x="446" y="356"/>
                  </a:lnTo>
                  <a:lnTo>
                    <a:pt x="444" y="356"/>
                  </a:lnTo>
                  <a:lnTo>
                    <a:pt x="440" y="356"/>
                  </a:lnTo>
                  <a:lnTo>
                    <a:pt x="437" y="358"/>
                  </a:lnTo>
                  <a:lnTo>
                    <a:pt x="433" y="361"/>
                  </a:lnTo>
                  <a:lnTo>
                    <a:pt x="428" y="361"/>
                  </a:lnTo>
                  <a:lnTo>
                    <a:pt x="413" y="361"/>
                  </a:lnTo>
                  <a:lnTo>
                    <a:pt x="397" y="354"/>
                  </a:lnTo>
                  <a:lnTo>
                    <a:pt x="381" y="349"/>
                  </a:lnTo>
                  <a:lnTo>
                    <a:pt x="363" y="343"/>
                  </a:lnTo>
                  <a:lnTo>
                    <a:pt x="343" y="338"/>
                  </a:lnTo>
                  <a:lnTo>
                    <a:pt x="334" y="334"/>
                  </a:lnTo>
                  <a:lnTo>
                    <a:pt x="327" y="331"/>
                  </a:lnTo>
                  <a:lnTo>
                    <a:pt x="321" y="327"/>
                  </a:lnTo>
                  <a:lnTo>
                    <a:pt x="316" y="323"/>
                  </a:lnTo>
                  <a:lnTo>
                    <a:pt x="314" y="320"/>
                  </a:lnTo>
                  <a:lnTo>
                    <a:pt x="307" y="318"/>
                  </a:lnTo>
                  <a:lnTo>
                    <a:pt x="301" y="316"/>
                  </a:lnTo>
                  <a:lnTo>
                    <a:pt x="294" y="316"/>
                  </a:lnTo>
                  <a:lnTo>
                    <a:pt x="287" y="314"/>
                  </a:lnTo>
                  <a:lnTo>
                    <a:pt x="283" y="311"/>
                  </a:lnTo>
                  <a:lnTo>
                    <a:pt x="274" y="305"/>
                  </a:lnTo>
                  <a:lnTo>
                    <a:pt x="262" y="296"/>
                  </a:lnTo>
                  <a:lnTo>
                    <a:pt x="249" y="284"/>
                  </a:lnTo>
                  <a:lnTo>
                    <a:pt x="240" y="278"/>
                  </a:lnTo>
                  <a:lnTo>
                    <a:pt x="238" y="273"/>
                  </a:lnTo>
                  <a:lnTo>
                    <a:pt x="235" y="266"/>
                  </a:lnTo>
                  <a:lnTo>
                    <a:pt x="235" y="262"/>
                  </a:lnTo>
                  <a:lnTo>
                    <a:pt x="238" y="258"/>
                  </a:lnTo>
                  <a:lnTo>
                    <a:pt x="238" y="253"/>
                  </a:lnTo>
                  <a:lnTo>
                    <a:pt x="240" y="251"/>
                  </a:lnTo>
                  <a:lnTo>
                    <a:pt x="242" y="246"/>
                  </a:lnTo>
                  <a:lnTo>
                    <a:pt x="240" y="244"/>
                  </a:lnTo>
                  <a:lnTo>
                    <a:pt x="240" y="240"/>
                  </a:lnTo>
                  <a:lnTo>
                    <a:pt x="240" y="237"/>
                  </a:lnTo>
                  <a:lnTo>
                    <a:pt x="238" y="233"/>
                  </a:lnTo>
                  <a:lnTo>
                    <a:pt x="235" y="228"/>
                  </a:lnTo>
                  <a:lnTo>
                    <a:pt x="229" y="222"/>
                  </a:lnTo>
                  <a:lnTo>
                    <a:pt x="222" y="213"/>
                  </a:lnTo>
                  <a:lnTo>
                    <a:pt x="211" y="199"/>
                  </a:lnTo>
                  <a:lnTo>
                    <a:pt x="197" y="186"/>
                  </a:lnTo>
                  <a:lnTo>
                    <a:pt x="188" y="175"/>
                  </a:lnTo>
                  <a:lnTo>
                    <a:pt x="182" y="168"/>
                  </a:lnTo>
                  <a:lnTo>
                    <a:pt x="179" y="163"/>
                  </a:lnTo>
                  <a:lnTo>
                    <a:pt x="175" y="161"/>
                  </a:lnTo>
                  <a:lnTo>
                    <a:pt x="170" y="157"/>
                  </a:lnTo>
                  <a:lnTo>
                    <a:pt x="166" y="154"/>
                  </a:lnTo>
                  <a:lnTo>
                    <a:pt x="161" y="152"/>
                  </a:lnTo>
                  <a:lnTo>
                    <a:pt x="159" y="148"/>
                  </a:lnTo>
                  <a:lnTo>
                    <a:pt x="159" y="141"/>
                  </a:lnTo>
                  <a:lnTo>
                    <a:pt x="157" y="134"/>
                  </a:lnTo>
                  <a:lnTo>
                    <a:pt x="157" y="130"/>
                  </a:lnTo>
                  <a:lnTo>
                    <a:pt x="155" y="127"/>
                  </a:lnTo>
                  <a:lnTo>
                    <a:pt x="153" y="127"/>
                  </a:lnTo>
                  <a:lnTo>
                    <a:pt x="150" y="125"/>
                  </a:lnTo>
                  <a:lnTo>
                    <a:pt x="148" y="125"/>
                  </a:lnTo>
                  <a:lnTo>
                    <a:pt x="144" y="123"/>
                  </a:lnTo>
                  <a:lnTo>
                    <a:pt x="139" y="119"/>
                  </a:lnTo>
                  <a:lnTo>
                    <a:pt x="137" y="114"/>
                  </a:lnTo>
                  <a:lnTo>
                    <a:pt x="135" y="112"/>
                  </a:lnTo>
                  <a:lnTo>
                    <a:pt x="132" y="107"/>
                  </a:lnTo>
                  <a:lnTo>
                    <a:pt x="128" y="103"/>
                  </a:lnTo>
                  <a:lnTo>
                    <a:pt x="123" y="101"/>
                  </a:lnTo>
                  <a:lnTo>
                    <a:pt x="121" y="96"/>
                  </a:lnTo>
                  <a:lnTo>
                    <a:pt x="114" y="94"/>
                  </a:lnTo>
                  <a:lnTo>
                    <a:pt x="110" y="89"/>
                  </a:lnTo>
                  <a:lnTo>
                    <a:pt x="105" y="83"/>
                  </a:lnTo>
                  <a:lnTo>
                    <a:pt x="99" y="76"/>
                  </a:lnTo>
                  <a:lnTo>
                    <a:pt x="94" y="67"/>
                  </a:lnTo>
                  <a:lnTo>
                    <a:pt x="90" y="54"/>
                  </a:lnTo>
                  <a:lnTo>
                    <a:pt x="87" y="47"/>
                  </a:lnTo>
                  <a:lnTo>
                    <a:pt x="87" y="42"/>
                  </a:lnTo>
                  <a:lnTo>
                    <a:pt x="85" y="38"/>
                  </a:lnTo>
                  <a:lnTo>
                    <a:pt x="85" y="36"/>
                  </a:lnTo>
                  <a:lnTo>
                    <a:pt x="83" y="33"/>
                  </a:lnTo>
                  <a:lnTo>
                    <a:pt x="79" y="29"/>
                  </a:lnTo>
                  <a:lnTo>
                    <a:pt x="74" y="27"/>
                  </a:lnTo>
                  <a:lnTo>
                    <a:pt x="67" y="24"/>
                  </a:lnTo>
                  <a:lnTo>
                    <a:pt x="65" y="24"/>
                  </a:lnTo>
                  <a:lnTo>
                    <a:pt x="63" y="24"/>
                  </a:lnTo>
                  <a:lnTo>
                    <a:pt x="61" y="24"/>
                  </a:lnTo>
                  <a:lnTo>
                    <a:pt x="56" y="22"/>
                  </a:lnTo>
                  <a:lnTo>
                    <a:pt x="54" y="22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7" y="33"/>
                  </a:lnTo>
                  <a:lnTo>
                    <a:pt x="49" y="40"/>
                  </a:lnTo>
                  <a:lnTo>
                    <a:pt x="52" y="47"/>
                  </a:lnTo>
                  <a:lnTo>
                    <a:pt x="54" y="54"/>
                  </a:lnTo>
                  <a:lnTo>
                    <a:pt x="56" y="60"/>
                  </a:lnTo>
                  <a:lnTo>
                    <a:pt x="61" y="67"/>
                  </a:lnTo>
                  <a:lnTo>
                    <a:pt x="65" y="71"/>
                  </a:lnTo>
                  <a:lnTo>
                    <a:pt x="70" y="76"/>
                  </a:lnTo>
                  <a:lnTo>
                    <a:pt x="74" y="80"/>
                  </a:lnTo>
                  <a:lnTo>
                    <a:pt x="76" y="85"/>
                  </a:lnTo>
                  <a:lnTo>
                    <a:pt x="81" y="92"/>
                  </a:lnTo>
                  <a:lnTo>
                    <a:pt x="85" y="98"/>
                  </a:lnTo>
                  <a:lnTo>
                    <a:pt x="92" y="103"/>
                  </a:lnTo>
                  <a:lnTo>
                    <a:pt x="99" y="110"/>
                  </a:lnTo>
                  <a:lnTo>
                    <a:pt x="103" y="116"/>
                  </a:lnTo>
                  <a:lnTo>
                    <a:pt x="108" y="121"/>
                  </a:lnTo>
                  <a:lnTo>
                    <a:pt x="110" y="127"/>
                  </a:lnTo>
                  <a:lnTo>
                    <a:pt x="114" y="134"/>
                  </a:lnTo>
                  <a:lnTo>
                    <a:pt x="117" y="139"/>
                  </a:lnTo>
                  <a:lnTo>
                    <a:pt x="119" y="145"/>
                  </a:lnTo>
                  <a:lnTo>
                    <a:pt x="121" y="150"/>
                  </a:lnTo>
                  <a:lnTo>
                    <a:pt x="123" y="154"/>
                  </a:lnTo>
                  <a:lnTo>
                    <a:pt x="126" y="157"/>
                  </a:lnTo>
                  <a:lnTo>
                    <a:pt x="130" y="163"/>
                  </a:lnTo>
                  <a:lnTo>
                    <a:pt x="132" y="168"/>
                  </a:lnTo>
                  <a:lnTo>
                    <a:pt x="135" y="172"/>
                  </a:lnTo>
                  <a:lnTo>
                    <a:pt x="135" y="177"/>
                  </a:lnTo>
                  <a:lnTo>
                    <a:pt x="135" y="181"/>
                  </a:lnTo>
                  <a:lnTo>
                    <a:pt x="137" y="184"/>
                  </a:lnTo>
                  <a:lnTo>
                    <a:pt x="139" y="186"/>
                  </a:lnTo>
                  <a:lnTo>
                    <a:pt x="144" y="186"/>
                  </a:lnTo>
                  <a:lnTo>
                    <a:pt x="148" y="188"/>
                  </a:lnTo>
                  <a:lnTo>
                    <a:pt x="153" y="188"/>
                  </a:lnTo>
                  <a:lnTo>
                    <a:pt x="155" y="193"/>
                  </a:lnTo>
                  <a:lnTo>
                    <a:pt x="155" y="197"/>
                  </a:lnTo>
                  <a:lnTo>
                    <a:pt x="157" y="201"/>
                  </a:lnTo>
                  <a:lnTo>
                    <a:pt x="155" y="206"/>
                  </a:lnTo>
                  <a:lnTo>
                    <a:pt x="153" y="208"/>
                  </a:lnTo>
                  <a:lnTo>
                    <a:pt x="150" y="210"/>
                  </a:lnTo>
                  <a:lnTo>
                    <a:pt x="146" y="210"/>
                  </a:lnTo>
                  <a:lnTo>
                    <a:pt x="144" y="208"/>
                  </a:lnTo>
                  <a:lnTo>
                    <a:pt x="141" y="206"/>
                  </a:lnTo>
                  <a:lnTo>
                    <a:pt x="139" y="201"/>
                  </a:lnTo>
                  <a:lnTo>
                    <a:pt x="135" y="197"/>
                  </a:lnTo>
                  <a:lnTo>
                    <a:pt x="130" y="195"/>
                  </a:lnTo>
                  <a:lnTo>
                    <a:pt x="126" y="190"/>
                  </a:lnTo>
                  <a:lnTo>
                    <a:pt x="123" y="186"/>
                  </a:lnTo>
                  <a:lnTo>
                    <a:pt x="119" y="181"/>
                  </a:lnTo>
                  <a:lnTo>
                    <a:pt x="114" y="179"/>
                  </a:lnTo>
                  <a:lnTo>
                    <a:pt x="108" y="175"/>
                  </a:lnTo>
                  <a:lnTo>
                    <a:pt x="103" y="172"/>
                  </a:lnTo>
                  <a:lnTo>
                    <a:pt x="99" y="170"/>
                  </a:lnTo>
                  <a:lnTo>
                    <a:pt x="99" y="168"/>
                  </a:lnTo>
                  <a:lnTo>
                    <a:pt x="99" y="161"/>
                  </a:lnTo>
                  <a:lnTo>
                    <a:pt x="99" y="157"/>
                  </a:lnTo>
                  <a:lnTo>
                    <a:pt x="99" y="150"/>
                  </a:lnTo>
                  <a:lnTo>
                    <a:pt x="99" y="145"/>
                  </a:lnTo>
                  <a:lnTo>
                    <a:pt x="99" y="143"/>
                  </a:lnTo>
                  <a:lnTo>
                    <a:pt x="96" y="143"/>
                  </a:lnTo>
                  <a:lnTo>
                    <a:pt x="94" y="141"/>
                  </a:lnTo>
                  <a:lnTo>
                    <a:pt x="92" y="139"/>
                  </a:lnTo>
                  <a:lnTo>
                    <a:pt x="90" y="136"/>
                  </a:lnTo>
                  <a:lnTo>
                    <a:pt x="87" y="132"/>
                  </a:lnTo>
                  <a:lnTo>
                    <a:pt x="83" y="132"/>
                  </a:lnTo>
                  <a:lnTo>
                    <a:pt x="79" y="130"/>
                  </a:lnTo>
                  <a:lnTo>
                    <a:pt x="72" y="127"/>
                  </a:lnTo>
                  <a:lnTo>
                    <a:pt x="67" y="125"/>
                  </a:lnTo>
                  <a:lnTo>
                    <a:pt x="63" y="123"/>
                  </a:lnTo>
                  <a:lnTo>
                    <a:pt x="56" y="119"/>
                  </a:lnTo>
                  <a:lnTo>
                    <a:pt x="54" y="116"/>
                  </a:lnTo>
                  <a:lnTo>
                    <a:pt x="49" y="112"/>
                  </a:lnTo>
                  <a:lnTo>
                    <a:pt x="49" y="107"/>
                  </a:lnTo>
                  <a:lnTo>
                    <a:pt x="49" y="105"/>
                  </a:lnTo>
                  <a:lnTo>
                    <a:pt x="52" y="105"/>
                  </a:lnTo>
                  <a:lnTo>
                    <a:pt x="56" y="105"/>
                  </a:lnTo>
                  <a:lnTo>
                    <a:pt x="58" y="107"/>
                  </a:lnTo>
                  <a:lnTo>
                    <a:pt x="63" y="107"/>
                  </a:lnTo>
                  <a:lnTo>
                    <a:pt x="65" y="105"/>
                  </a:lnTo>
                  <a:lnTo>
                    <a:pt x="65" y="103"/>
                  </a:lnTo>
                  <a:lnTo>
                    <a:pt x="63" y="101"/>
                  </a:lnTo>
                  <a:lnTo>
                    <a:pt x="63" y="96"/>
                  </a:lnTo>
                  <a:lnTo>
                    <a:pt x="61" y="94"/>
                  </a:lnTo>
                  <a:lnTo>
                    <a:pt x="56" y="89"/>
                  </a:lnTo>
                  <a:lnTo>
                    <a:pt x="52" y="85"/>
                  </a:lnTo>
                  <a:lnTo>
                    <a:pt x="47" y="78"/>
                  </a:lnTo>
                  <a:lnTo>
                    <a:pt x="43" y="74"/>
                  </a:lnTo>
                  <a:lnTo>
                    <a:pt x="38" y="67"/>
                  </a:lnTo>
                  <a:lnTo>
                    <a:pt x="36" y="60"/>
                  </a:lnTo>
                  <a:lnTo>
                    <a:pt x="34" y="54"/>
                  </a:lnTo>
                  <a:lnTo>
                    <a:pt x="29" y="49"/>
                  </a:lnTo>
                  <a:lnTo>
                    <a:pt x="27" y="45"/>
                  </a:lnTo>
                  <a:lnTo>
                    <a:pt x="22" y="42"/>
                  </a:lnTo>
                  <a:lnTo>
                    <a:pt x="18" y="38"/>
                  </a:lnTo>
                  <a:lnTo>
                    <a:pt x="16" y="33"/>
                  </a:lnTo>
                  <a:lnTo>
                    <a:pt x="11" y="27"/>
                  </a:lnTo>
                  <a:lnTo>
                    <a:pt x="7" y="18"/>
                  </a:lnTo>
                  <a:lnTo>
                    <a:pt x="5" y="11"/>
                  </a:lnTo>
                  <a:lnTo>
                    <a:pt x="0" y="0"/>
                  </a:lnTo>
                  <a:lnTo>
                    <a:pt x="52" y="2"/>
                  </a:lnTo>
                  <a:lnTo>
                    <a:pt x="63" y="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31" name="Freeform 444"/>
            <p:cNvSpPr>
              <a:spLocks/>
            </p:cNvSpPr>
            <p:nvPr/>
          </p:nvSpPr>
          <p:spPr bwMode="auto">
            <a:xfrm>
              <a:off x="315913" y="2317750"/>
              <a:ext cx="974725" cy="619125"/>
            </a:xfrm>
            <a:custGeom>
              <a:avLst/>
              <a:gdLst>
                <a:gd name="T0" fmla="*/ 110 w 614"/>
                <a:gd name="T1" fmla="*/ 27 h 390"/>
                <a:gd name="T2" fmla="*/ 161 w 614"/>
                <a:gd name="T3" fmla="*/ 31 h 390"/>
                <a:gd name="T4" fmla="*/ 193 w 614"/>
                <a:gd name="T5" fmla="*/ 20 h 390"/>
                <a:gd name="T6" fmla="*/ 233 w 614"/>
                <a:gd name="T7" fmla="*/ 33 h 390"/>
                <a:gd name="T8" fmla="*/ 258 w 614"/>
                <a:gd name="T9" fmla="*/ 62 h 390"/>
                <a:gd name="T10" fmla="*/ 285 w 614"/>
                <a:gd name="T11" fmla="*/ 76 h 390"/>
                <a:gd name="T12" fmla="*/ 318 w 614"/>
                <a:gd name="T13" fmla="*/ 67 h 390"/>
                <a:gd name="T14" fmla="*/ 357 w 614"/>
                <a:gd name="T15" fmla="*/ 116 h 390"/>
                <a:gd name="T16" fmla="*/ 390 w 614"/>
                <a:gd name="T17" fmla="*/ 145 h 390"/>
                <a:gd name="T18" fmla="*/ 404 w 614"/>
                <a:gd name="T19" fmla="*/ 152 h 390"/>
                <a:gd name="T20" fmla="*/ 395 w 614"/>
                <a:gd name="T21" fmla="*/ 184 h 390"/>
                <a:gd name="T22" fmla="*/ 399 w 614"/>
                <a:gd name="T23" fmla="*/ 228 h 390"/>
                <a:gd name="T24" fmla="*/ 413 w 614"/>
                <a:gd name="T25" fmla="*/ 266 h 390"/>
                <a:gd name="T26" fmla="*/ 428 w 614"/>
                <a:gd name="T27" fmla="*/ 296 h 390"/>
                <a:gd name="T28" fmla="*/ 451 w 614"/>
                <a:gd name="T29" fmla="*/ 302 h 390"/>
                <a:gd name="T30" fmla="*/ 475 w 614"/>
                <a:gd name="T31" fmla="*/ 307 h 390"/>
                <a:gd name="T32" fmla="*/ 520 w 614"/>
                <a:gd name="T33" fmla="*/ 298 h 390"/>
                <a:gd name="T34" fmla="*/ 538 w 614"/>
                <a:gd name="T35" fmla="*/ 269 h 390"/>
                <a:gd name="T36" fmla="*/ 561 w 614"/>
                <a:gd name="T37" fmla="*/ 246 h 390"/>
                <a:gd name="T38" fmla="*/ 601 w 614"/>
                <a:gd name="T39" fmla="*/ 240 h 390"/>
                <a:gd name="T40" fmla="*/ 614 w 614"/>
                <a:gd name="T41" fmla="*/ 253 h 390"/>
                <a:gd name="T42" fmla="*/ 599 w 614"/>
                <a:gd name="T43" fmla="*/ 284 h 390"/>
                <a:gd name="T44" fmla="*/ 597 w 614"/>
                <a:gd name="T45" fmla="*/ 305 h 390"/>
                <a:gd name="T46" fmla="*/ 585 w 614"/>
                <a:gd name="T47" fmla="*/ 309 h 390"/>
                <a:gd name="T48" fmla="*/ 565 w 614"/>
                <a:gd name="T49" fmla="*/ 318 h 390"/>
                <a:gd name="T50" fmla="*/ 531 w 614"/>
                <a:gd name="T51" fmla="*/ 320 h 390"/>
                <a:gd name="T52" fmla="*/ 531 w 614"/>
                <a:gd name="T53" fmla="*/ 338 h 390"/>
                <a:gd name="T54" fmla="*/ 529 w 614"/>
                <a:gd name="T55" fmla="*/ 356 h 390"/>
                <a:gd name="T56" fmla="*/ 516 w 614"/>
                <a:gd name="T57" fmla="*/ 363 h 390"/>
                <a:gd name="T58" fmla="*/ 505 w 614"/>
                <a:gd name="T59" fmla="*/ 385 h 390"/>
                <a:gd name="T60" fmla="*/ 475 w 614"/>
                <a:gd name="T61" fmla="*/ 358 h 390"/>
                <a:gd name="T62" fmla="*/ 444 w 614"/>
                <a:gd name="T63" fmla="*/ 356 h 390"/>
                <a:gd name="T64" fmla="*/ 397 w 614"/>
                <a:gd name="T65" fmla="*/ 354 h 390"/>
                <a:gd name="T66" fmla="*/ 321 w 614"/>
                <a:gd name="T67" fmla="*/ 327 h 390"/>
                <a:gd name="T68" fmla="*/ 287 w 614"/>
                <a:gd name="T69" fmla="*/ 314 h 390"/>
                <a:gd name="T70" fmla="*/ 238 w 614"/>
                <a:gd name="T71" fmla="*/ 273 h 390"/>
                <a:gd name="T72" fmla="*/ 242 w 614"/>
                <a:gd name="T73" fmla="*/ 246 h 390"/>
                <a:gd name="T74" fmla="*/ 229 w 614"/>
                <a:gd name="T75" fmla="*/ 222 h 390"/>
                <a:gd name="T76" fmla="*/ 179 w 614"/>
                <a:gd name="T77" fmla="*/ 163 h 390"/>
                <a:gd name="T78" fmla="*/ 159 w 614"/>
                <a:gd name="T79" fmla="*/ 141 h 390"/>
                <a:gd name="T80" fmla="*/ 148 w 614"/>
                <a:gd name="T81" fmla="*/ 125 h 390"/>
                <a:gd name="T82" fmla="*/ 128 w 614"/>
                <a:gd name="T83" fmla="*/ 103 h 390"/>
                <a:gd name="T84" fmla="*/ 99 w 614"/>
                <a:gd name="T85" fmla="*/ 76 h 390"/>
                <a:gd name="T86" fmla="*/ 85 w 614"/>
                <a:gd name="T87" fmla="*/ 36 h 390"/>
                <a:gd name="T88" fmla="*/ 63 w 614"/>
                <a:gd name="T89" fmla="*/ 24 h 390"/>
                <a:gd name="T90" fmla="*/ 52 w 614"/>
                <a:gd name="T91" fmla="*/ 18 h 390"/>
                <a:gd name="T92" fmla="*/ 56 w 614"/>
                <a:gd name="T93" fmla="*/ 60 h 390"/>
                <a:gd name="T94" fmla="*/ 81 w 614"/>
                <a:gd name="T95" fmla="*/ 92 h 390"/>
                <a:gd name="T96" fmla="*/ 110 w 614"/>
                <a:gd name="T97" fmla="*/ 127 h 390"/>
                <a:gd name="T98" fmla="*/ 126 w 614"/>
                <a:gd name="T99" fmla="*/ 157 h 390"/>
                <a:gd name="T100" fmla="*/ 137 w 614"/>
                <a:gd name="T101" fmla="*/ 184 h 390"/>
                <a:gd name="T102" fmla="*/ 155 w 614"/>
                <a:gd name="T103" fmla="*/ 197 h 390"/>
                <a:gd name="T104" fmla="*/ 144 w 614"/>
                <a:gd name="T105" fmla="*/ 208 h 390"/>
                <a:gd name="T106" fmla="*/ 123 w 614"/>
                <a:gd name="T107" fmla="*/ 186 h 390"/>
                <a:gd name="T108" fmla="*/ 99 w 614"/>
                <a:gd name="T109" fmla="*/ 168 h 390"/>
                <a:gd name="T110" fmla="*/ 96 w 614"/>
                <a:gd name="T111" fmla="*/ 143 h 390"/>
                <a:gd name="T112" fmla="*/ 79 w 614"/>
                <a:gd name="T113" fmla="*/ 130 h 390"/>
                <a:gd name="T114" fmla="*/ 49 w 614"/>
                <a:gd name="T115" fmla="*/ 112 h 390"/>
                <a:gd name="T116" fmla="*/ 63 w 614"/>
                <a:gd name="T117" fmla="*/ 107 h 390"/>
                <a:gd name="T118" fmla="*/ 56 w 614"/>
                <a:gd name="T119" fmla="*/ 89 h 390"/>
                <a:gd name="T120" fmla="*/ 34 w 614"/>
                <a:gd name="T121" fmla="*/ 54 h 390"/>
                <a:gd name="T122" fmla="*/ 11 w 614"/>
                <a:gd name="T123" fmla="*/ 27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4" h="390">
                  <a:moveTo>
                    <a:pt x="63" y="4"/>
                  </a:moveTo>
                  <a:lnTo>
                    <a:pt x="70" y="9"/>
                  </a:lnTo>
                  <a:lnTo>
                    <a:pt x="81" y="13"/>
                  </a:lnTo>
                  <a:lnTo>
                    <a:pt x="94" y="20"/>
                  </a:lnTo>
                  <a:lnTo>
                    <a:pt x="103" y="24"/>
                  </a:lnTo>
                  <a:lnTo>
                    <a:pt x="110" y="27"/>
                  </a:lnTo>
                  <a:lnTo>
                    <a:pt x="117" y="27"/>
                  </a:lnTo>
                  <a:lnTo>
                    <a:pt x="126" y="29"/>
                  </a:lnTo>
                  <a:lnTo>
                    <a:pt x="137" y="29"/>
                  </a:lnTo>
                  <a:lnTo>
                    <a:pt x="146" y="29"/>
                  </a:lnTo>
                  <a:lnTo>
                    <a:pt x="155" y="31"/>
                  </a:lnTo>
                  <a:lnTo>
                    <a:pt x="161" y="31"/>
                  </a:lnTo>
                  <a:lnTo>
                    <a:pt x="168" y="31"/>
                  </a:lnTo>
                  <a:lnTo>
                    <a:pt x="173" y="29"/>
                  </a:lnTo>
                  <a:lnTo>
                    <a:pt x="177" y="27"/>
                  </a:lnTo>
                  <a:lnTo>
                    <a:pt x="184" y="24"/>
                  </a:lnTo>
                  <a:lnTo>
                    <a:pt x="188" y="22"/>
                  </a:lnTo>
                  <a:lnTo>
                    <a:pt x="193" y="20"/>
                  </a:lnTo>
                  <a:lnTo>
                    <a:pt x="200" y="18"/>
                  </a:lnTo>
                  <a:lnTo>
                    <a:pt x="206" y="18"/>
                  </a:lnTo>
                  <a:lnTo>
                    <a:pt x="213" y="20"/>
                  </a:lnTo>
                  <a:lnTo>
                    <a:pt x="220" y="24"/>
                  </a:lnTo>
                  <a:lnTo>
                    <a:pt x="227" y="29"/>
                  </a:lnTo>
                  <a:lnTo>
                    <a:pt x="233" y="33"/>
                  </a:lnTo>
                  <a:lnTo>
                    <a:pt x="238" y="38"/>
                  </a:lnTo>
                  <a:lnTo>
                    <a:pt x="242" y="42"/>
                  </a:lnTo>
                  <a:lnTo>
                    <a:pt x="244" y="47"/>
                  </a:lnTo>
                  <a:lnTo>
                    <a:pt x="249" y="51"/>
                  </a:lnTo>
                  <a:lnTo>
                    <a:pt x="253" y="58"/>
                  </a:lnTo>
                  <a:lnTo>
                    <a:pt x="258" y="62"/>
                  </a:lnTo>
                  <a:lnTo>
                    <a:pt x="262" y="69"/>
                  </a:lnTo>
                  <a:lnTo>
                    <a:pt x="267" y="71"/>
                  </a:lnTo>
                  <a:lnTo>
                    <a:pt x="271" y="76"/>
                  </a:lnTo>
                  <a:lnTo>
                    <a:pt x="276" y="78"/>
                  </a:lnTo>
                  <a:lnTo>
                    <a:pt x="280" y="78"/>
                  </a:lnTo>
                  <a:lnTo>
                    <a:pt x="285" y="76"/>
                  </a:lnTo>
                  <a:lnTo>
                    <a:pt x="289" y="74"/>
                  </a:lnTo>
                  <a:lnTo>
                    <a:pt x="294" y="71"/>
                  </a:lnTo>
                  <a:lnTo>
                    <a:pt x="301" y="67"/>
                  </a:lnTo>
                  <a:lnTo>
                    <a:pt x="307" y="67"/>
                  </a:lnTo>
                  <a:lnTo>
                    <a:pt x="312" y="65"/>
                  </a:lnTo>
                  <a:lnTo>
                    <a:pt x="318" y="67"/>
                  </a:lnTo>
                  <a:lnTo>
                    <a:pt x="323" y="71"/>
                  </a:lnTo>
                  <a:lnTo>
                    <a:pt x="332" y="83"/>
                  </a:lnTo>
                  <a:lnTo>
                    <a:pt x="343" y="94"/>
                  </a:lnTo>
                  <a:lnTo>
                    <a:pt x="350" y="105"/>
                  </a:lnTo>
                  <a:lnTo>
                    <a:pt x="354" y="112"/>
                  </a:lnTo>
                  <a:lnTo>
                    <a:pt x="357" y="116"/>
                  </a:lnTo>
                  <a:lnTo>
                    <a:pt x="361" y="123"/>
                  </a:lnTo>
                  <a:lnTo>
                    <a:pt x="366" y="130"/>
                  </a:lnTo>
                  <a:lnTo>
                    <a:pt x="370" y="136"/>
                  </a:lnTo>
                  <a:lnTo>
                    <a:pt x="377" y="139"/>
                  </a:lnTo>
                  <a:lnTo>
                    <a:pt x="383" y="143"/>
                  </a:lnTo>
                  <a:lnTo>
                    <a:pt x="390" y="145"/>
                  </a:lnTo>
                  <a:lnTo>
                    <a:pt x="397" y="148"/>
                  </a:lnTo>
                  <a:lnTo>
                    <a:pt x="401" y="148"/>
                  </a:lnTo>
                  <a:lnTo>
                    <a:pt x="406" y="148"/>
                  </a:lnTo>
                  <a:lnTo>
                    <a:pt x="406" y="148"/>
                  </a:lnTo>
                  <a:lnTo>
                    <a:pt x="406" y="150"/>
                  </a:lnTo>
                  <a:lnTo>
                    <a:pt x="404" y="152"/>
                  </a:lnTo>
                  <a:lnTo>
                    <a:pt x="401" y="157"/>
                  </a:lnTo>
                  <a:lnTo>
                    <a:pt x="401" y="157"/>
                  </a:lnTo>
                  <a:lnTo>
                    <a:pt x="397" y="163"/>
                  </a:lnTo>
                  <a:lnTo>
                    <a:pt x="395" y="170"/>
                  </a:lnTo>
                  <a:lnTo>
                    <a:pt x="395" y="177"/>
                  </a:lnTo>
                  <a:lnTo>
                    <a:pt x="395" y="184"/>
                  </a:lnTo>
                  <a:lnTo>
                    <a:pt x="392" y="193"/>
                  </a:lnTo>
                  <a:lnTo>
                    <a:pt x="392" y="199"/>
                  </a:lnTo>
                  <a:lnTo>
                    <a:pt x="395" y="206"/>
                  </a:lnTo>
                  <a:lnTo>
                    <a:pt x="395" y="210"/>
                  </a:lnTo>
                  <a:lnTo>
                    <a:pt x="397" y="217"/>
                  </a:lnTo>
                  <a:lnTo>
                    <a:pt x="399" y="228"/>
                  </a:lnTo>
                  <a:lnTo>
                    <a:pt x="399" y="240"/>
                  </a:lnTo>
                  <a:lnTo>
                    <a:pt x="399" y="246"/>
                  </a:lnTo>
                  <a:lnTo>
                    <a:pt x="401" y="253"/>
                  </a:lnTo>
                  <a:lnTo>
                    <a:pt x="404" y="260"/>
                  </a:lnTo>
                  <a:lnTo>
                    <a:pt x="408" y="262"/>
                  </a:lnTo>
                  <a:lnTo>
                    <a:pt x="413" y="266"/>
                  </a:lnTo>
                  <a:lnTo>
                    <a:pt x="417" y="273"/>
                  </a:lnTo>
                  <a:lnTo>
                    <a:pt x="419" y="278"/>
                  </a:lnTo>
                  <a:lnTo>
                    <a:pt x="424" y="284"/>
                  </a:lnTo>
                  <a:lnTo>
                    <a:pt x="426" y="289"/>
                  </a:lnTo>
                  <a:lnTo>
                    <a:pt x="426" y="293"/>
                  </a:lnTo>
                  <a:lnTo>
                    <a:pt x="428" y="296"/>
                  </a:lnTo>
                  <a:lnTo>
                    <a:pt x="433" y="298"/>
                  </a:lnTo>
                  <a:lnTo>
                    <a:pt x="437" y="300"/>
                  </a:lnTo>
                  <a:lnTo>
                    <a:pt x="442" y="300"/>
                  </a:lnTo>
                  <a:lnTo>
                    <a:pt x="444" y="300"/>
                  </a:lnTo>
                  <a:lnTo>
                    <a:pt x="446" y="300"/>
                  </a:lnTo>
                  <a:lnTo>
                    <a:pt x="451" y="302"/>
                  </a:lnTo>
                  <a:lnTo>
                    <a:pt x="453" y="305"/>
                  </a:lnTo>
                  <a:lnTo>
                    <a:pt x="453" y="307"/>
                  </a:lnTo>
                  <a:lnTo>
                    <a:pt x="455" y="307"/>
                  </a:lnTo>
                  <a:lnTo>
                    <a:pt x="457" y="307"/>
                  </a:lnTo>
                  <a:lnTo>
                    <a:pt x="462" y="309"/>
                  </a:lnTo>
                  <a:lnTo>
                    <a:pt x="475" y="307"/>
                  </a:lnTo>
                  <a:lnTo>
                    <a:pt x="487" y="305"/>
                  </a:lnTo>
                  <a:lnTo>
                    <a:pt x="496" y="302"/>
                  </a:lnTo>
                  <a:lnTo>
                    <a:pt x="505" y="300"/>
                  </a:lnTo>
                  <a:lnTo>
                    <a:pt x="511" y="300"/>
                  </a:lnTo>
                  <a:lnTo>
                    <a:pt x="518" y="300"/>
                  </a:lnTo>
                  <a:lnTo>
                    <a:pt x="520" y="298"/>
                  </a:lnTo>
                  <a:lnTo>
                    <a:pt x="525" y="296"/>
                  </a:lnTo>
                  <a:lnTo>
                    <a:pt x="527" y="291"/>
                  </a:lnTo>
                  <a:lnTo>
                    <a:pt x="531" y="287"/>
                  </a:lnTo>
                  <a:lnTo>
                    <a:pt x="536" y="280"/>
                  </a:lnTo>
                  <a:lnTo>
                    <a:pt x="536" y="273"/>
                  </a:lnTo>
                  <a:lnTo>
                    <a:pt x="538" y="269"/>
                  </a:lnTo>
                  <a:lnTo>
                    <a:pt x="538" y="262"/>
                  </a:lnTo>
                  <a:lnTo>
                    <a:pt x="540" y="258"/>
                  </a:lnTo>
                  <a:lnTo>
                    <a:pt x="540" y="255"/>
                  </a:lnTo>
                  <a:lnTo>
                    <a:pt x="543" y="251"/>
                  </a:lnTo>
                  <a:lnTo>
                    <a:pt x="549" y="249"/>
                  </a:lnTo>
                  <a:lnTo>
                    <a:pt x="561" y="246"/>
                  </a:lnTo>
                  <a:lnTo>
                    <a:pt x="574" y="244"/>
                  </a:lnTo>
                  <a:lnTo>
                    <a:pt x="583" y="242"/>
                  </a:lnTo>
                  <a:lnTo>
                    <a:pt x="588" y="242"/>
                  </a:lnTo>
                  <a:lnTo>
                    <a:pt x="592" y="240"/>
                  </a:lnTo>
                  <a:lnTo>
                    <a:pt x="597" y="240"/>
                  </a:lnTo>
                  <a:lnTo>
                    <a:pt x="601" y="240"/>
                  </a:lnTo>
                  <a:lnTo>
                    <a:pt x="605" y="240"/>
                  </a:lnTo>
                  <a:lnTo>
                    <a:pt x="610" y="240"/>
                  </a:lnTo>
                  <a:lnTo>
                    <a:pt x="612" y="242"/>
                  </a:lnTo>
                  <a:lnTo>
                    <a:pt x="614" y="244"/>
                  </a:lnTo>
                  <a:lnTo>
                    <a:pt x="614" y="249"/>
                  </a:lnTo>
                  <a:lnTo>
                    <a:pt x="614" y="253"/>
                  </a:lnTo>
                  <a:lnTo>
                    <a:pt x="610" y="264"/>
                  </a:lnTo>
                  <a:lnTo>
                    <a:pt x="605" y="271"/>
                  </a:lnTo>
                  <a:lnTo>
                    <a:pt x="601" y="275"/>
                  </a:lnTo>
                  <a:lnTo>
                    <a:pt x="599" y="280"/>
                  </a:lnTo>
                  <a:lnTo>
                    <a:pt x="599" y="280"/>
                  </a:lnTo>
                  <a:lnTo>
                    <a:pt x="599" y="284"/>
                  </a:lnTo>
                  <a:lnTo>
                    <a:pt x="601" y="287"/>
                  </a:lnTo>
                  <a:lnTo>
                    <a:pt x="601" y="291"/>
                  </a:lnTo>
                  <a:lnTo>
                    <a:pt x="601" y="296"/>
                  </a:lnTo>
                  <a:lnTo>
                    <a:pt x="599" y="300"/>
                  </a:lnTo>
                  <a:lnTo>
                    <a:pt x="597" y="302"/>
                  </a:lnTo>
                  <a:lnTo>
                    <a:pt x="597" y="305"/>
                  </a:lnTo>
                  <a:lnTo>
                    <a:pt x="597" y="307"/>
                  </a:lnTo>
                  <a:lnTo>
                    <a:pt x="594" y="309"/>
                  </a:lnTo>
                  <a:lnTo>
                    <a:pt x="592" y="309"/>
                  </a:lnTo>
                  <a:lnTo>
                    <a:pt x="590" y="309"/>
                  </a:lnTo>
                  <a:lnTo>
                    <a:pt x="588" y="307"/>
                  </a:lnTo>
                  <a:lnTo>
                    <a:pt x="585" y="309"/>
                  </a:lnTo>
                  <a:lnTo>
                    <a:pt x="581" y="309"/>
                  </a:lnTo>
                  <a:lnTo>
                    <a:pt x="576" y="314"/>
                  </a:lnTo>
                  <a:lnTo>
                    <a:pt x="574" y="316"/>
                  </a:lnTo>
                  <a:lnTo>
                    <a:pt x="572" y="318"/>
                  </a:lnTo>
                  <a:lnTo>
                    <a:pt x="570" y="318"/>
                  </a:lnTo>
                  <a:lnTo>
                    <a:pt x="565" y="318"/>
                  </a:lnTo>
                  <a:lnTo>
                    <a:pt x="558" y="318"/>
                  </a:lnTo>
                  <a:lnTo>
                    <a:pt x="552" y="318"/>
                  </a:lnTo>
                  <a:lnTo>
                    <a:pt x="545" y="318"/>
                  </a:lnTo>
                  <a:lnTo>
                    <a:pt x="538" y="318"/>
                  </a:lnTo>
                  <a:lnTo>
                    <a:pt x="534" y="320"/>
                  </a:lnTo>
                  <a:lnTo>
                    <a:pt x="531" y="320"/>
                  </a:lnTo>
                  <a:lnTo>
                    <a:pt x="529" y="320"/>
                  </a:lnTo>
                  <a:lnTo>
                    <a:pt x="527" y="323"/>
                  </a:lnTo>
                  <a:lnTo>
                    <a:pt x="525" y="325"/>
                  </a:lnTo>
                  <a:lnTo>
                    <a:pt x="525" y="327"/>
                  </a:lnTo>
                  <a:lnTo>
                    <a:pt x="529" y="334"/>
                  </a:lnTo>
                  <a:lnTo>
                    <a:pt x="531" y="338"/>
                  </a:lnTo>
                  <a:lnTo>
                    <a:pt x="536" y="343"/>
                  </a:lnTo>
                  <a:lnTo>
                    <a:pt x="538" y="347"/>
                  </a:lnTo>
                  <a:lnTo>
                    <a:pt x="538" y="352"/>
                  </a:lnTo>
                  <a:lnTo>
                    <a:pt x="536" y="354"/>
                  </a:lnTo>
                  <a:lnTo>
                    <a:pt x="534" y="356"/>
                  </a:lnTo>
                  <a:lnTo>
                    <a:pt x="529" y="356"/>
                  </a:lnTo>
                  <a:lnTo>
                    <a:pt x="525" y="356"/>
                  </a:lnTo>
                  <a:lnTo>
                    <a:pt x="520" y="356"/>
                  </a:lnTo>
                  <a:lnTo>
                    <a:pt x="518" y="358"/>
                  </a:lnTo>
                  <a:lnTo>
                    <a:pt x="516" y="361"/>
                  </a:lnTo>
                  <a:lnTo>
                    <a:pt x="516" y="361"/>
                  </a:lnTo>
                  <a:lnTo>
                    <a:pt x="516" y="363"/>
                  </a:lnTo>
                  <a:lnTo>
                    <a:pt x="516" y="365"/>
                  </a:lnTo>
                  <a:lnTo>
                    <a:pt x="516" y="370"/>
                  </a:lnTo>
                  <a:lnTo>
                    <a:pt x="516" y="374"/>
                  </a:lnTo>
                  <a:lnTo>
                    <a:pt x="514" y="379"/>
                  </a:lnTo>
                  <a:lnTo>
                    <a:pt x="509" y="390"/>
                  </a:lnTo>
                  <a:lnTo>
                    <a:pt x="505" y="385"/>
                  </a:lnTo>
                  <a:lnTo>
                    <a:pt x="500" y="381"/>
                  </a:lnTo>
                  <a:lnTo>
                    <a:pt x="496" y="376"/>
                  </a:lnTo>
                  <a:lnTo>
                    <a:pt x="491" y="372"/>
                  </a:lnTo>
                  <a:lnTo>
                    <a:pt x="487" y="370"/>
                  </a:lnTo>
                  <a:lnTo>
                    <a:pt x="482" y="363"/>
                  </a:lnTo>
                  <a:lnTo>
                    <a:pt x="475" y="358"/>
                  </a:lnTo>
                  <a:lnTo>
                    <a:pt x="469" y="356"/>
                  </a:lnTo>
                  <a:lnTo>
                    <a:pt x="462" y="354"/>
                  </a:lnTo>
                  <a:lnTo>
                    <a:pt x="457" y="354"/>
                  </a:lnTo>
                  <a:lnTo>
                    <a:pt x="451" y="354"/>
                  </a:lnTo>
                  <a:lnTo>
                    <a:pt x="446" y="356"/>
                  </a:lnTo>
                  <a:lnTo>
                    <a:pt x="444" y="356"/>
                  </a:lnTo>
                  <a:lnTo>
                    <a:pt x="440" y="356"/>
                  </a:lnTo>
                  <a:lnTo>
                    <a:pt x="437" y="358"/>
                  </a:lnTo>
                  <a:lnTo>
                    <a:pt x="433" y="361"/>
                  </a:lnTo>
                  <a:lnTo>
                    <a:pt x="428" y="361"/>
                  </a:lnTo>
                  <a:lnTo>
                    <a:pt x="413" y="361"/>
                  </a:lnTo>
                  <a:lnTo>
                    <a:pt x="397" y="354"/>
                  </a:lnTo>
                  <a:lnTo>
                    <a:pt x="381" y="349"/>
                  </a:lnTo>
                  <a:lnTo>
                    <a:pt x="363" y="343"/>
                  </a:lnTo>
                  <a:lnTo>
                    <a:pt x="343" y="338"/>
                  </a:lnTo>
                  <a:lnTo>
                    <a:pt x="334" y="334"/>
                  </a:lnTo>
                  <a:lnTo>
                    <a:pt x="327" y="331"/>
                  </a:lnTo>
                  <a:lnTo>
                    <a:pt x="321" y="327"/>
                  </a:lnTo>
                  <a:lnTo>
                    <a:pt x="316" y="323"/>
                  </a:lnTo>
                  <a:lnTo>
                    <a:pt x="314" y="320"/>
                  </a:lnTo>
                  <a:lnTo>
                    <a:pt x="307" y="318"/>
                  </a:lnTo>
                  <a:lnTo>
                    <a:pt x="301" y="316"/>
                  </a:lnTo>
                  <a:lnTo>
                    <a:pt x="294" y="316"/>
                  </a:lnTo>
                  <a:lnTo>
                    <a:pt x="287" y="314"/>
                  </a:lnTo>
                  <a:lnTo>
                    <a:pt x="283" y="311"/>
                  </a:lnTo>
                  <a:lnTo>
                    <a:pt x="274" y="305"/>
                  </a:lnTo>
                  <a:lnTo>
                    <a:pt x="262" y="296"/>
                  </a:lnTo>
                  <a:lnTo>
                    <a:pt x="249" y="284"/>
                  </a:lnTo>
                  <a:lnTo>
                    <a:pt x="240" y="278"/>
                  </a:lnTo>
                  <a:lnTo>
                    <a:pt x="238" y="273"/>
                  </a:lnTo>
                  <a:lnTo>
                    <a:pt x="235" y="266"/>
                  </a:lnTo>
                  <a:lnTo>
                    <a:pt x="235" y="262"/>
                  </a:lnTo>
                  <a:lnTo>
                    <a:pt x="238" y="258"/>
                  </a:lnTo>
                  <a:lnTo>
                    <a:pt x="238" y="253"/>
                  </a:lnTo>
                  <a:lnTo>
                    <a:pt x="240" y="251"/>
                  </a:lnTo>
                  <a:lnTo>
                    <a:pt x="242" y="246"/>
                  </a:lnTo>
                  <a:lnTo>
                    <a:pt x="240" y="244"/>
                  </a:lnTo>
                  <a:lnTo>
                    <a:pt x="240" y="240"/>
                  </a:lnTo>
                  <a:lnTo>
                    <a:pt x="240" y="237"/>
                  </a:lnTo>
                  <a:lnTo>
                    <a:pt x="238" y="233"/>
                  </a:lnTo>
                  <a:lnTo>
                    <a:pt x="235" y="228"/>
                  </a:lnTo>
                  <a:lnTo>
                    <a:pt x="229" y="222"/>
                  </a:lnTo>
                  <a:lnTo>
                    <a:pt x="222" y="213"/>
                  </a:lnTo>
                  <a:lnTo>
                    <a:pt x="211" y="199"/>
                  </a:lnTo>
                  <a:lnTo>
                    <a:pt x="197" y="186"/>
                  </a:lnTo>
                  <a:lnTo>
                    <a:pt x="188" y="175"/>
                  </a:lnTo>
                  <a:lnTo>
                    <a:pt x="182" y="168"/>
                  </a:lnTo>
                  <a:lnTo>
                    <a:pt x="179" y="163"/>
                  </a:lnTo>
                  <a:lnTo>
                    <a:pt x="175" y="161"/>
                  </a:lnTo>
                  <a:lnTo>
                    <a:pt x="170" y="157"/>
                  </a:lnTo>
                  <a:lnTo>
                    <a:pt x="166" y="154"/>
                  </a:lnTo>
                  <a:lnTo>
                    <a:pt x="161" y="152"/>
                  </a:lnTo>
                  <a:lnTo>
                    <a:pt x="159" y="148"/>
                  </a:lnTo>
                  <a:lnTo>
                    <a:pt x="159" y="141"/>
                  </a:lnTo>
                  <a:lnTo>
                    <a:pt x="157" y="134"/>
                  </a:lnTo>
                  <a:lnTo>
                    <a:pt x="157" y="130"/>
                  </a:lnTo>
                  <a:lnTo>
                    <a:pt x="155" y="127"/>
                  </a:lnTo>
                  <a:lnTo>
                    <a:pt x="153" y="127"/>
                  </a:lnTo>
                  <a:lnTo>
                    <a:pt x="150" y="125"/>
                  </a:lnTo>
                  <a:lnTo>
                    <a:pt x="148" y="125"/>
                  </a:lnTo>
                  <a:lnTo>
                    <a:pt x="144" y="123"/>
                  </a:lnTo>
                  <a:lnTo>
                    <a:pt x="139" y="119"/>
                  </a:lnTo>
                  <a:lnTo>
                    <a:pt x="137" y="114"/>
                  </a:lnTo>
                  <a:lnTo>
                    <a:pt x="135" y="112"/>
                  </a:lnTo>
                  <a:lnTo>
                    <a:pt x="132" y="107"/>
                  </a:lnTo>
                  <a:lnTo>
                    <a:pt x="128" y="103"/>
                  </a:lnTo>
                  <a:lnTo>
                    <a:pt x="123" y="101"/>
                  </a:lnTo>
                  <a:lnTo>
                    <a:pt x="121" y="96"/>
                  </a:lnTo>
                  <a:lnTo>
                    <a:pt x="114" y="94"/>
                  </a:lnTo>
                  <a:lnTo>
                    <a:pt x="110" y="89"/>
                  </a:lnTo>
                  <a:lnTo>
                    <a:pt x="105" y="83"/>
                  </a:lnTo>
                  <a:lnTo>
                    <a:pt x="99" y="76"/>
                  </a:lnTo>
                  <a:lnTo>
                    <a:pt x="94" y="67"/>
                  </a:lnTo>
                  <a:lnTo>
                    <a:pt x="90" y="54"/>
                  </a:lnTo>
                  <a:lnTo>
                    <a:pt x="87" y="47"/>
                  </a:lnTo>
                  <a:lnTo>
                    <a:pt x="87" y="42"/>
                  </a:lnTo>
                  <a:lnTo>
                    <a:pt x="85" y="38"/>
                  </a:lnTo>
                  <a:lnTo>
                    <a:pt x="85" y="36"/>
                  </a:lnTo>
                  <a:lnTo>
                    <a:pt x="83" y="33"/>
                  </a:lnTo>
                  <a:lnTo>
                    <a:pt x="79" y="29"/>
                  </a:lnTo>
                  <a:lnTo>
                    <a:pt x="74" y="27"/>
                  </a:lnTo>
                  <a:lnTo>
                    <a:pt x="67" y="24"/>
                  </a:lnTo>
                  <a:lnTo>
                    <a:pt x="65" y="24"/>
                  </a:lnTo>
                  <a:lnTo>
                    <a:pt x="63" y="24"/>
                  </a:lnTo>
                  <a:lnTo>
                    <a:pt x="61" y="24"/>
                  </a:lnTo>
                  <a:lnTo>
                    <a:pt x="56" y="22"/>
                  </a:lnTo>
                  <a:lnTo>
                    <a:pt x="54" y="22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7" y="33"/>
                  </a:lnTo>
                  <a:lnTo>
                    <a:pt x="49" y="40"/>
                  </a:lnTo>
                  <a:lnTo>
                    <a:pt x="52" y="47"/>
                  </a:lnTo>
                  <a:lnTo>
                    <a:pt x="54" y="54"/>
                  </a:lnTo>
                  <a:lnTo>
                    <a:pt x="56" y="60"/>
                  </a:lnTo>
                  <a:lnTo>
                    <a:pt x="61" y="67"/>
                  </a:lnTo>
                  <a:lnTo>
                    <a:pt x="65" y="71"/>
                  </a:lnTo>
                  <a:lnTo>
                    <a:pt x="70" y="76"/>
                  </a:lnTo>
                  <a:lnTo>
                    <a:pt x="74" y="80"/>
                  </a:lnTo>
                  <a:lnTo>
                    <a:pt x="76" y="85"/>
                  </a:lnTo>
                  <a:lnTo>
                    <a:pt x="81" y="92"/>
                  </a:lnTo>
                  <a:lnTo>
                    <a:pt x="85" y="98"/>
                  </a:lnTo>
                  <a:lnTo>
                    <a:pt x="92" y="103"/>
                  </a:lnTo>
                  <a:lnTo>
                    <a:pt x="99" y="110"/>
                  </a:lnTo>
                  <a:lnTo>
                    <a:pt x="103" y="116"/>
                  </a:lnTo>
                  <a:lnTo>
                    <a:pt x="108" y="121"/>
                  </a:lnTo>
                  <a:lnTo>
                    <a:pt x="110" y="127"/>
                  </a:lnTo>
                  <a:lnTo>
                    <a:pt x="114" y="134"/>
                  </a:lnTo>
                  <a:lnTo>
                    <a:pt x="117" y="139"/>
                  </a:lnTo>
                  <a:lnTo>
                    <a:pt x="119" y="145"/>
                  </a:lnTo>
                  <a:lnTo>
                    <a:pt x="121" y="150"/>
                  </a:lnTo>
                  <a:lnTo>
                    <a:pt x="123" y="154"/>
                  </a:lnTo>
                  <a:lnTo>
                    <a:pt x="126" y="157"/>
                  </a:lnTo>
                  <a:lnTo>
                    <a:pt x="130" y="163"/>
                  </a:lnTo>
                  <a:lnTo>
                    <a:pt x="132" y="168"/>
                  </a:lnTo>
                  <a:lnTo>
                    <a:pt x="135" y="172"/>
                  </a:lnTo>
                  <a:lnTo>
                    <a:pt x="135" y="177"/>
                  </a:lnTo>
                  <a:lnTo>
                    <a:pt x="135" y="181"/>
                  </a:lnTo>
                  <a:lnTo>
                    <a:pt x="137" y="184"/>
                  </a:lnTo>
                  <a:lnTo>
                    <a:pt x="139" y="186"/>
                  </a:lnTo>
                  <a:lnTo>
                    <a:pt x="144" y="186"/>
                  </a:lnTo>
                  <a:lnTo>
                    <a:pt x="148" y="188"/>
                  </a:lnTo>
                  <a:lnTo>
                    <a:pt x="153" y="188"/>
                  </a:lnTo>
                  <a:lnTo>
                    <a:pt x="155" y="193"/>
                  </a:lnTo>
                  <a:lnTo>
                    <a:pt x="155" y="197"/>
                  </a:lnTo>
                  <a:lnTo>
                    <a:pt x="157" y="201"/>
                  </a:lnTo>
                  <a:lnTo>
                    <a:pt x="155" y="206"/>
                  </a:lnTo>
                  <a:lnTo>
                    <a:pt x="153" y="208"/>
                  </a:lnTo>
                  <a:lnTo>
                    <a:pt x="150" y="210"/>
                  </a:lnTo>
                  <a:lnTo>
                    <a:pt x="146" y="210"/>
                  </a:lnTo>
                  <a:lnTo>
                    <a:pt x="144" y="208"/>
                  </a:lnTo>
                  <a:lnTo>
                    <a:pt x="141" y="206"/>
                  </a:lnTo>
                  <a:lnTo>
                    <a:pt x="139" y="201"/>
                  </a:lnTo>
                  <a:lnTo>
                    <a:pt x="135" y="197"/>
                  </a:lnTo>
                  <a:lnTo>
                    <a:pt x="130" y="195"/>
                  </a:lnTo>
                  <a:lnTo>
                    <a:pt x="126" y="190"/>
                  </a:lnTo>
                  <a:lnTo>
                    <a:pt x="123" y="186"/>
                  </a:lnTo>
                  <a:lnTo>
                    <a:pt x="119" y="181"/>
                  </a:lnTo>
                  <a:lnTo>
                    <a:pt x="114" y="179"/>
                  </a:lnTo>
                  <a:lnTo>
                    <a:pt x="108" y="175"/>
                  </a:lnTo>
                  <a:lnTo>
                    <a:pt x="103" y="172"/>
                  </a:lnTo>
                  <a:lnTo>
                    <a:pt x="99" y="170"/>
                  </a:lnTo>
                  <a:lnTo>
                    <a:pt x="99" y="168"/>
                  </a:lnTo>
                  <a:lnTo>
                    <a:pt x="99" y="161"/>
                  </a:lnTo>
                  <a:lnTo>
                    <a:pt x="99" y="157"/>
                  </a:lnTo>
                  <a:lnTo>
                    <a:pt x="99" y="150"/>
                  </a:lnTo>
                  <a:lnTo>
                    <a:pt x="99" y="145"/>
                  </a:lnTo>
                  <a:lnTo>
                    <a:pt x="99" y="143"/>
                  </a:lnTo>
                  <a:lnTo>
                    <a:pt x="96" y="143"/>
                  </a:lnTo>
                  <a:lnTo>
                    <a:pt x="94" y="141"/>
                  </a:lnTo>
                  <a:lnTo>
                    <a:pt x="92" y="139"/>
                  </a:lnTo>
                  <a:lnTo>
                    <a:pt x="90" y="136"/>
                  </a:lnTo>
                  <a:lnTo>
                    <a:pt x="87" y="132"/>
                  </a:lnTo>
                  <a:lnTo>
                    <a:pt x="83" y="132"/>
                  </a:lnTo>
                  <a:lnTo>
                    <a:pt x="79" y="130"/>
                  </a:lnTo>
                  <a:lnTo>
                    <a:pt x="72" y="127"/>
                  </a:lnTo>
                  <a:lnTo>
                    <a:pt x="67" y="125"/>
                  </a:lnTo>
                  <a:lnTo>
                    <a:pt x="63" y="123"/>
                  </a:lnTo>
                  <a:lnTo>
                    <a:pt x="56" y="119"/>
                  </a:lnTo>
                  <a:lnTo>
                    <a:pt x="54" y="116"/>
                  </a:lnTo>
                  <a:lnTo>
                    <a:pt x="49" y="112"/>
                  </a:lnTo>
                  <a:lnTo>
                    <a:pt x="49" y="107"/>
                  </a:lnTo>
                  <a:lnTo>
                    <a:pt x="49" y="105"/>
                  </a:lnTo>
                  <a:lnTo>
                    <a:pt x="52" y="105"/>
                  </a:lnTo>
                  <a:lnTo>
                    <a:pt x="56" y="105"/>
                  </a:lnTo>
                  <a:lnTo>
                    <a:pt x="58" y="107"/>
                  </a:lnTo>
                  <a:lnTo>
                    <a:pt x="63" y="107"/>
                  </a:lnTo>
                  <a:lnTo>
                    <a:pt x="65" y="105"/>
                  </a:lnTo>
                  <a:lnTo>
                    <a:pt x="65" y="103"/>
                  </a:lnTo>
                  <a:lnTo>
                    <a:pt x="63" y="101"/>
                  </a:lnTo>
                  <a:lnTo>
                    <a:pt x="63" y="96"/>
                  </a:lnTo>
                  <a:lnTo>
                    <a:pt x="61" y="94"/>
                  </a:lnTo>
                  <a:lnTo>
                    <a:pt x="56" y="89"/>
                  </a:lnTo>
                  <a:lnTo>
                    <a:pt x="52" y="85"/>
                  </a:lnTo>
                  <a:lnTo>
                    <a:pt x="47" y="78"/>
                  </a:lnTo>
                  <a:lnTo>
                    <a:pt x="43" y="74"/>
                  </a:lnTo>
                  <a:lnTo>
                    <a:pt x="38" y="67"/>
                  </a:lnTo>
                  <a:lnTo>
                    <a:pt x="36" y="60"/>
                  </a:lnTo>
                  <a:lnTo>
                    <a:pt x="34" y="54"/>
                  </a:lnTo>
                  <a:lnTo>
                    <a:pt x="29" y="49"/>
                  </a:lnTo>
                  <a:lnTo>
                    <a:pt x="27" y="45"/>
                  </a:lnTo>
                  <a:lnTo>
                    <a:pt x="22" y="42"/>
                  </a:lnTo>
                  <a:lnTo>
                    <a:pt x="18" y="38"/>
                  </a:lnTo>
                  <a:lnTo>
                    <a:pt x="16" y="33"/>
                  </a:lnTo>
                  <a:lnTo>
                    <a:pt x="11" y="27"/>
                  </a:lnTo>
                  <a:lnTo>
                    <a:pt x="7" y="18"/>
                  </a:lnTo>
                  <a:lnTo>
                    <a:pt x="5" y="11"/>
                  </a:lnTo>
                  <a:lnTo>
                    <a:pt x="0" y="0"/>
                  </a:lnTo>
                  <a:lnTo>
                    <a:pt x="52" y="2"/>
                  </a:lnTo>
                  <a:lnTo>
                    <a:pt x="63" y="4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32" name="Freeform 445"/>
            <p:cNvSpPr>
              <a:spLocks/>
            </p:cNvSpPr>
            <p:nvPr/>
          </p:nvSpPr>
          <p:spPr bwMode="auto">
            <a:xfrm>
              <a:off x="4267200" y="1303337"/>
              <a:ext cx="309563" cy="479425"/>
            </a:xfrm>
            <a:custGeom>
              <a:avLst/>
              <a:gdLst>
                <a:gd name="T0" fmla="*/ 184 w 195"/>
                <a:gd name="T1" fmla="*/ 186 h 302"/>
                <a:gd name="T2" fmla="*/ 195 w 195"/>
                <a:gd name="T3" fmla="*/ 179 h 302"/>
                <a:gd name="T4" fmla="*/ 193 w 195"/>
                <a:gd name="T5" fmla="*/ 177 h 302"/>
                <a:gd name="T6" fmla="*/ 186 w 195"/>
                <a:gd name="T7" fmla="*/ 175 h 302"/>
                <a:gd name="T8" fmla="*/ 184 w 195"/>
                <a:gd name="T9" fmla="*/ 152 h 302"/>
                <a:gd name="T10" fmla="*/ 177 w 195"/>
                <a:gd name="T11" fmla="*/ 119 h 302"/>
                <a:gd name="T12" fmla="*/ 166 w 195"/>
                <a:gd name="T13" fmla="*/ 112 h 302"/>
                <a:gd name="T14" fmla="*/ 153 w 195"/>
                <a:gd name="T15" fmla="*/ 107 h 302"/>
                <a:gd name="T16" fmla="*/ 137 w 195"/>
                <a:gd name="T17" fmla="*/ 103 h 302"/>
                <a:gd name="T18" fmla="*/ 123 w 195"/>
                <a:gd name="T19" fmla="*/ 107 h 302"/>
                <a:gd name="T20" fmla="*/ 114 w 195"/>
                <a:gd name="T21" fmla="*/ 114 h 302"/>
                <a:gd name="T22" fmla="*/ 99 w 195"/>
                <a:gd name="T23" fmla="*/ 110 h 302"/>
                <a:gd name="T24" fmla="*/ 85 w 195"/>
                <a:gd name="T25" fmla="*/ 105 h 302"/>
                <a:gd name="T26" fmla="*/ 83 w 195"/>
                <a:gd name="T27" fmla="*/ 94 h 302"/>
                <a:gd name="T28" fmla="*/ 92 w 195"/>
                <a:gd name="T29" fmla="*/ 83 h 302"/>
                <a:gd name="T30" fmla="*/ 106 w 195"/>
                <a:gd name="T31" fmla="*/ 74 h 302"/>
                <a:gd name="T32" fmla="*/ 119 w 195"/>
                <a:gd name="T33" fmla="*/ 60 h 302"/>
                <a:gd name="T34" fmla="*/ 117 w 195"/>
                <a:gd name="T35" fmla="*/ 47 h 302"/>
                <a:gd name="T36" fmla="*/ 99 w 195"/>
                <a:gd name="T37" fmla="*/ 38 h 302"/>
                <a:gd name="T38" fmla="*/ 92 w 195"/>
                <a:gd name="T39" fmla="*/ 29 h 302"/>
                <a:gd name="T40" fmla="*/ 90 w 195"/>
                <a:gd name="T41" fmla="*/ 11 h 302"/>
                <a:gd name="T42" fmla="*/ 85 w 195"/>
                <a:gd name="T43" fmla="*/ 0 h 302"/>
                <a:gd name="T44" fmla="*/ 72 w 195"/>
                <a:gd name="T45" fmla="*/ 4 h 302"/>
                <a:gd name="T46" fmla="*/ 45 w 195"/>
                <a:gd name="T47" fmla="*/ 25 h 302"/>
                <a:gd name="T48" fmla="*/ 43 w 195"/>
                <a:gd name="T49" fmla="*/ 47 h 302"/>
                <a:gd name="T50" fmla="*/ 65 w 195"/>
                <a:gd name="T51" fmla="*/ 94 h 302"/>
                <a:gd name="T52" fmla="*/ 54 w 195"/>
                <a:gd name="T53" fmla="*/ 110 h 302"/>
                <a:gd name="T54" fmla="*/ 43 w 195"/>
                <a:gd name="T55" fmla="*/ 116 h 302"/>
                <a:gd name="T56" fmla="*/ 25 w 195"/>
                <a:gd name="T57" fmla="*/ 141 h 302"/>
                <a:gd name="T58" fmla="*/ 23 w 195"/>
                <a:gd name="T59" fmla="*/ 157 h 302"/>
                <a:gd name="T60" fmla="*/ 14 w 195"/>
                <a:gd name="T61" fmla="*/ 166 h 302"/>
                <a:gd name="T62" fmla="*/ 5 w 195"/>
                <a:gd name="T63" fmla="*/ 193 h 302"/>
                <a:gd name="T64" fmla="*/ 0 w 195"/>
                <a:gd name="T65" fmla="*/ 228 h 302"/>
                <a:gd name="T66" fmla="*/ 2 w 195"/>
                <a:gd name="T67" fmla="*/ 224 h 302"/>
                <a:gd name="T68" fmla="*/ 5 w 195"/>
                <a:gd name="T69" fmla="*/ 224 h 302"/>
                <a:gd name="T70" fmla="*/ 16 w 195"/>
                <a:gd name="T71" fmla="*/ 233 h 302"/>
                <a:gd name="T72" fmla="*/ 32 w 195"/>
                <a:gd name="T73" fmla="*/ 240 h 302"/>
                <a:gd name="T74" fmla="*/ 40 w 195"/>
                <a:gd name="T75" fmla="*/ 246 h 302"/>
                <a:gd name="T76" fmla="*/ 38 w 195"/>
                <a:gd name="T77" fmla="*/ 262 h 302"/>
                <a:gd name="T78" fmla="*/ 38 w 195"/>
                <a:gd name="T79" fmla="*/ 271 h 302"/>
                <a:gd name="T80" fmla="*/ 45 w 195"/>
                <a:gd name="T81" fmla="*/ 276 h 302"/>
                <a:gd name="T82" fmla="*/ 61 w 195"/>
                <a:gd name="T83" fmla="*/ 278 h 302"/>
                <a:gd name="T84" fmla="*/ 70 w 195"/>
                <a:gd name="T85" fmla="*/ 289 h 302"/>
                <a:gd name="T86" fmla="*/ 79 w 195"/>
                <a:gd name="T87" fmla="*/ 298 h 302"/>
                <a:gd name="T88" fmla="*/ 90 w 195"/>
                <a:gd name="T89" fmla="*/ 300 h 302"/>
                <a:gd name="T90" fmla="*/ 101 w 195"/>
                <a:gd name="T91" fmla="*/ 287 h 302"/>
                <a:gd name="T92" fmla="*/ 114 w 195"/>
                <a:gd name="T93" fmla="*/ 278 h 302"/>
                <a:gd name="T94" fmla="*/ 121 w 195"/>
                <a:gd name="T95" fmla="*/ 278 h 302"/>
                <a:gd name="T96" fmla="*/ 130 w 195"/>
                <a:gd name="T97" fmla="*/ 276 h 302"/>
                <a:gd name="T98" fmla="*/ 141 w 195"/>
                <a:gd name="T99" fmla="*/ 269 h 302"/>
                <a:gd name="T100" fmla="*/ 153 w 195"/>
                <a:gd name="T101" fmla="*/ 25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5" h="302">
                  <a:moveTo>
                    <a:pt x="177" y="190"/>
                  </a:moveTo>
                  <a:lnTo>
                    <a:pt x="182" y="188"/>
                  </a:lnTo>
                  <a:lnTo>
                    <a:pt x="184" y="186"/>
                  </a:lnTo>
                  <a:lnTo>
                    <a:pt x="191" y="181"/>
                  </a:lnTo>
                  <a:lnTo>
                    <a:pt x="195" y="179"/>
                  </a:lnTo>
                  <a:lnTo>
                    <a:pt x="195" y="179"/>
                  </a:lnTo>
                  <a:lnTo>
                    <a:pt x="195" y="179"/>
                  </a:lnTo>
                  <a:lnTo>
                    <a:pt x="195" y="177"/>
                  </a:lnTo>
                  <a:lnTo>
                    <a:pt x="193" y="177"/>
                  </a:lnTo>
                  <a:lnTo>
                    <a:pt x="191" y="177"/>
                  </a:lnTo>
                  <a:lnTo>
                    <a:pt x="188" y="177"/>
                  </a:lnTo>
                  <a:lnTo>
                    <a:pt x="186" y="175"/>
                  </a:lnTo>
                  <a:lnTo>
                    <a:pt x="186" y="172"/>
                  </a:lnTo>
                  <a:lnTo>
                    <a:pt x="184" y="168"/>
                  </a:lnTo>
                  <a:lnTo>
                    <a:pt x="184" y="152"/>
                  </a:lnTo>
                  <a:lnTo>
                    <a:pt x="182" y="141"/>
                  </a:lnTo>
                  <a:lnTo>
                    <a:pt x="177" y="123"/>
                  </a:lnTo>
                  <a:lnTo>
                    <a:pt x="177" y="119"/>
                  </a:lnTo>
                  <a:lnTo>
                    <a:pt x="177" y="112"/>
                  </a:lnTo>
                  <a:lnTo>
                    <a:pt x="171" y="112"/>
                  </a:lnTo>
                  <a:lnTo>
                    <a:pt x="166" y="112"/>
                  </a:lnTo>
                  <a:lnTo>
                    <a:pt x="162" y="110"/>
                  </a:lnTo>
                  <a:lnTo>
                    <a:pt x="157" y="110"/>
                  </a:lnTo>
                  <a:lnTo>
                    <a:pt x="153" y="107"/>
                  </a:lnTo>
                  <a:lnTo>
                    <a:pt x="150" y="105"/>
                  </a:lnTo>
                  <a:lnTo>
                    <a:pt x="144" y="103"/>
                  </a:lnTo>
                  <a:lnTo>
                    <a:pt x="137" y="103"/>
                  </a:lnTo>
                  <a:lnTo>
                    <a:pt x="132" y="103"/>
                  </a:lnTo>
                  <a:lnTo>
                    <a:pt x="128" y="105"/>
                  </a:lnTo>
                  <a:lnTo>
                    <a:pt x="123" y="107"/>
                  </a:lnTo>
                  <a:lnTo>
                    <a:pt x="119" y="110"/>
                  </a:lnTo>
                  <a:lnTo>
                    <a:pt x="117" y="112"/>
                  </a:lnTo>
                  <a:lnTo>
                    <a:pt x="114" y="114"/>
                  </a:lnTo>
                  <a:lnTo>
                    <a:pt x="110" y="114"/>
                  </a:lnTo>
                  <a:lnTo>
                    <a:pt x="106" y="112"/>
                  </a:lnTo>
                  <a:lnTo>
                    <a:pt x="99" y="110"/>
                  </a:lnTo>
                  <a:lnTo>
                    <a:pt x="94" y="110"/>
                  </a:lnTo>
                  <a:lnTo>
                    <a:pt x="90" y="107"/>
                  </a:lnTo>
                  <a:lnTo>
                    <a:pt x="85" y="105"/>
                  </a:lnTo>
                  <a:lnTo>
                    <a:pt x="83" y="103"/>
                  </a:lnTo>
                  <a:lnTo>
                    <a:pt x="83" y="101"/>
                  </a:lnTo>
                  <a:lnTo>
                    <a:pt x="83" y="94"/>
                  </a:lnTo>
                  <a:lnTo>
                    <a:pt x="85" y="87"/>
                  </a:lnTo>
                  <a:lnTo>
                    <a:pt x="88" y="85"/>
                  </a:lnTo>
                  <a:lnTo>
                    <a:pt x="92" y="83"/>
                  </a:lnTo>
                  <a:lnTo>
                    <a:pt x="97" y="81"/>
                  </a:lnTo>
                  <a:lnTo>
                    <a:pt x="101" y="76"/>
                  </a:lnTo>
                  <a:lnTo>
                    <a:pt x="106" y="74"/>
                  </a:lnTo>
                  <a:lnTo>
                    <a:pt x="112" y="69"/>
                  </a:lnTo>
                  <a:lnTo>
                    <a:pt x="117" y="65"/>
                  </a:lnTo>
                  <a:lnTo>
                    <a:pt x="119" y="60"/>
                  </a:lnTo>
                  <a:lnTo>
                    <a:pt x="121" y="56"/>
                  </a:lnTo>
                  <a:lnTo>
                    <a:pt x="121" y="51"/>
                  </a:lnTo>
                  <a:lnTo>
                    <a:pt x="117" y="47"/>
                  </a:lnTo>
                  <a:lnTo>
                    <a:pt x="110" y="45"/>
                  </a:lnTo>
                  <a:lnTo>
                    <a:pt x="106" y="40"/>
                  </a:lnTo>
                  <a:lnTo>
                    <a:pt x="99" y="38"/>
                  </a:lnTo>
                  <a:lnTo>
                    <a:pt x="97" y="36"/>
                  </a:lnTo>
                  <a:lnTo>
                    <a:pt x="92" y="33"/>
                  </a:lnTo>
                  <a:lnTo>
                    <a:pt x="92" y="29"/>
                  </a:lnTo>
                  <a:lnTo>
                    <a:pt x="90" y="22"/>
                  </a:lnTo>
                  <a:lnTo>
                    <a:pt x="90" y="16"/>
                  </a:lnTo>
                  <a:lnTo>
                    <a:pt x="90" y="11"/>
                  </a:lnTo>
                  <a:lnTo>
                    <a:pt x="90" y="7"/>
                  </a:lnTo>
                  <a:lnTo>
                    <a:pt x="88" y="2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76" y="2"/>
                  </a:lnTo>
                  <a:lnTo>
                    <a:pt x="72" y="4"/>
                  </a:lnTo>
                  <a:lnTo>
                    <a:pt x="65" y="11"/>
                  </a:lnTo>
                  <a:lnTo>
                    <a:pt x="54" y="20"/>
                  </a:lnTo>
                  <a:lnTo>
                    <a:pt x="45" y="25"/>
                  </a:lnTo>
                  <a:lnTo>
                    <a:pt x="40" y="27"/>
                  </a:lnTo>
                  <a:lnTo>
                    <a:pt x="40" y="33"/>
                  </a:lnTo>
                  <a:lnTo>
                    <a:pt x="43" y="47"/>
                  </a:lnTo>
                  <a:lnTo>
                    <a:pt x="52" y="69"/>
                  </a:lnTo>
                  <a:lnTo>
                    <a:pt x="58" y="83"/>
                  </a:lnTo>
                  <a:lnTo>
                    <a:pt x="65" y="94"/>
                  </a:lnTo>
                  <a:lnTo>
                    <a:pt x="61" y="103"/>
                  </a:lnTo>
                  <a:lnTo>
                    <a:pt x="56" y="107"/>
                  </a:lnTo>
                  <a:lnTo>
                    <a:pt x="54" y="110"/>
                  </a:lnTo>
                  <a:lnTo>
                    <a:pt x="52" y="114"/>
                  </a:lnTo>
                  <a:lnTo>
                    <a:pt x="47" y="114"/>
                  </a:lnTo>
                  <a:lnTo>
                    <a:pt x="43" y="116"/>
                  </a:lnTo>
                  <a:lnTo>
                    <a:pt x="36" y="116"/>
                  </a:lnTo>
                  <a:lnTo>
                    <a:pt x="25" y="116"/>
                  </a:lnTo>
                  <a:lnTo>
                    <a:pt x="25" y="141"/>
                  </a:lnTo>
                  <a:lnTo>
                    <a:pt x="25" y="148"/>
                  </a:lnTo>
                  <a:lnTo>
                    <a:pt x="23" y="152"/>
                  </a:lnTo>
                  <a:lnTo>
                    <a:pt x="23" y="157"/>
                  </a:lnTo>
                  <a:lnTo>
                    <a:pt x="20" y="159"/>
                  </a:lnTo>
                  <a:lnTo>
                    <a:pt x="16" y="161"/>
                  </a:lnTo>
                  <a:lnTo>
                    <a:pt x="14" y="166"/>
                  </a:lnTo>
                  <a:lnTo>
                    <a:pt x="11" y="170"/>
                  </a:lnTo>
                  <a:lnTo>
                    <a:pt x="7" y="184"/>
                  </a:lnTo>
                  <a:lnTo>
                    <a:pt x="5" y="193"/>
                  </a:lnTo>
                  <a:lnTo>
                    <a:pt x="2" y="208"/>
                  </a:lnTo>
                  <a:lnTo>
                    <a:pt x="2" y="217"/>
                  </a:lnTo>
                  <a:lnTo>
                    <a:pt x="0" y="228"/>
                  </a:lnTo>
                  <a:lnTo>
                    <a:pt x="2" y="226"/>
                  </a:lnTo>
                  <a:lnTo>
                    <a:pt x="2" y="226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5" y="222"/>
                  </a:lnTo>
                  <a:lnTo>
                    <a:pt x="5" y="224"/>
                  </a:lnTo>
                  <a:lnTo>
                    <a:pt x="7" y="226"/>
                  </a:lnTo>
                  <a:lnTo>
                    <a:pt x="11" y="228"/>
                  </a:lnTo>
                  <a:lnTo>
                    <a:pt x="16" y="233"/>
                  </a:lnTo>
                  <a:lnTo>
                    <a:pt x="23" y="237"/>
                  </a:lnTo>
                  <a:lnTo>
                    <a:pt x="27" y="240"/>
                  </a:lnTo>
                  <a:lnTo>
                    <a:pt x="32" y="240"/>
                  </a:lnTo>
                  <a:lnTo>
                    <a:pt x="34" y="242"/>
                  </a:lnTo>
                  <a:lnTo>
                    <a:pt x="38" y="244"/>
                  </a:lnTo>
                  <a:lnTo>
                    <a:pt x="40" y="246"/>
                  </a:lnTo>
                  <a:lnTo>
                    <a:pt x="40" y="251"/>
                  </a:lnTo>
                  <a:lnTo>
                    <a:pt x="38" y="258"/>
                  </a:lnTo>
                  <a:lnTo>
                    <a:pt x="38" y="262"/>
                  </a:lnTo>
                  <a:lnTo>
                    <a:pt x="38" y="264"/>
                  </a:lnTo>
                  <a:lnTo>
                    <a:pt x="38" y="269"/>
                  </a:lnTo>
                  <a:lnTo>
                    <a:pt x="38" y="271"/>
                  </a:lnTo>
                  <a:lnTo>
                    <a:pt x="36" y="276"/>
                  </a:lnTo>
                  <a:lnTo>
                    <a:pt x="40" y="276"/>
                  </a:lnTo>
                  <a:lnTo>
                    <a:pt x="45" y="276"/>
                  </a:lnTo>
                  <a:lnTo>
                    <a:pt x="52" y="276"/>
                  </a:lnTo>
                  <a:lnTo>
                    <a:pt x="56" y="276"/>
                  </a:lnTo>
                  <a:lnTo>
                    <a:pt x="61" y="278"/>
                  </a:lnTo>
                  <a:lnTo>
                    <a:pt x="65" y="282"/>
                  </a:lnTo>
                  <a:lnTo>
                    <a:pt x="67" y="287"/>
                  </a:lnTo>
                  <a:lnTo>
                    <a:pt x="70" y="289"/>
                  </a:lnTo>
                  <a:lnTo>
                    <a:pt x="70" y="291"/>
                  </a:lnTo>
                  <a:lnTo>
                    <a:pt x="74" y="296"/>
                  </a:lnTo>
                  <a:lnTo>
                    <a:pt x="79" y="298"/>
                  </a:lnTo>
                  <a:lnTo>
                    <a:pt x="85" y="300"/>
                  </a:lnTo>
                  <a:lnTo>
                    <a:pt x="88" y="302"/>
                  </a:lnTo>
                  <a:lnTo>
                    <a:pt x="90" y="300"/>
                  </a:lnTo>
                  <a:lnTo>
                    <a:pt x="92" y="296"/>
                  </a:lnTo>
                  <a:lnTo>
                    <a:pt x="97" y="294"/>
                  </a:lnTo>
                  <a:lnTo>
                    <a:pt x="101" y="287"/>
                  </a:lnTo>
                  <a:lnTo>
                    <a:pt x="108" y="282"/>
                  </a:lnTo>
                  <a:lnTo>
                    <a:pt x="112" y="280"/>
                  </a:lnTo>
                  <a:lnTo>
                    <a:pt x="114" y="278"/>
                  </a:lnTo>
                  <a:lnTo>
                    <a:pt x="117" y="278"/>
                  </a:lnTo>
                  <a:lnTo>
                    <a:pt x="119" y="278"/>
                  </a:lnTo>
                  <a:lnTo>
                    <a:pt x="121" y="278"/>
                  </a:lnTo>
                  <a:lnTo>
                    <a:pt x="123" y="278"/>
                  </a:lnTo>
                  <a:lnTo>
                    <a:pt x="128" y="278"/>
                  </a:lnTo>
                  <a:lnTo>
                    <a:pt x="130" y="276"/>
                  </a:lnTo>
                  <a:lnTo>
                    <a:pt x="135" y="273"/>
                  </a:lnTo>
                  <a:lnTo>
                    <a:pt x="139" y="271"/>
                  </a:lnTo>
                  <a:lnTo>
                    <a:pt x="141" y="269"/>
                  </a:lnTo>
                  <a:lnTo>
                    <a:pt x="144" y="267"/>
                  </a:lnTo>
                  <a:lnTo>
                    <a:pt x="148" y="262"/>
                  </a:lnTo>
                  <a:lnTo>
                    <a:pt x="153" y="258"/>
                  </a:lnTo>
                  <a:lnTo>
                    <a:pt x="153" y="258"/>
                  </a:lnTo>
                  <a:lnTo>
                    <a:pt x="177" y="19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33" name="Freeform 446"/>
            <p:cNvSpPr>
              <a:spLocks/>
            </p:cNvSpPr>
            <p:nvPr/>
          </p:nvSpPr>
          <p:spPr bwMode="auto">
            <a:xfrm>
              <a:off x="4267200" y="1303337"/>
              <a:ext cx="309563" cy="479425"/>
            </a:xfrm>
            <a:custGeom>
              <a:avLst/>
              <a:gdLst>
                <a:gd name="T0" fmla="*/ 184 w 195"/>
                <a:gd name="T1" fmla="*/ 186 h 302"/>
                <a:gd name="T2" fmla="*/ 195 w 195"/>
                <a:gd name="T3" fmla="*/ 179 h 302"/>
                <a:gd name="T4" fmla="*/ 193 w 195"/>
                <a:gd name="T5" fmla="*/ 177 h 302"/>
                <a:gd name="T6" fmla="*/ 186 w 195"/>
                <a:gd name="T7" fmla="*/ 175 h 302"/>
                <a:gd name="T8" fmla="*/ 184 w 195"/>
                <a:gd name="T9" fmla="*/ 152 h 302"/>
                <a:gd name="T10" fmla="*/ 177 w 195"/>
                <a:gd name="T11" fmla="*/ 119 h 302"/>
                <a:gd name="T12" fmla="*/ 166 w 195"/>
                <a:gd name="T13" fmla="*/ 112 h 302"/>
                <a:gd name="T14" fmla="*/ 153 w 195"/>
                <a:gd name="T15" fmla="*/ 107 h 302"/>
                <a:gd name="T16" fmla="*/ 137 w 195"/>
                <a:gd name="T17" fmla="*/ 103 h 302"/>
                <a:gd name="T18" fmla="*/ 123 w 195"/>
                <a:gd name="T19" fmla="*/ 107 h 302"/>
                <a:gd name="T20" fmla="*/ 114 w 195"/>
                <a:gd name="T21" fmla="*/ 114 h 302"/>
                <a:gd name="T22" fmla="*/ 99 w 195"/>
                <a:gd name="T23" fmla="*/ 110 h 302"/>
                <a:gd name="T24" fmla="*/ 85 w 195"/>
                <a:gd name="T25" fmla="*/ 105 h 302"/>
                <a:gd name="T26" fmla="*/ 83 w 195"/>
                <a:gd name="T27" fmla="*/ 94 h 302"/>
                <a:gd name="T28" fmla="*/ 92 w 195"/>
                <a:gd name="T29" fmla="*/ 83 h 302"/>
                <a:gd name="T30" fmla="*/ 106 w 195"/>
                <a:gd name="T31" fmla="*/ 74 h 302"/>
                <a:gd name="T32" fmla="*/ 119 w 195"/>
                <a:gd name="T33" fmla="*/ 60 h 302"/>
                <a:gd name="T34" fmla="*/ 117 w 195"/>
                <a:gd name="T35" fmla="*/ 47 h 302"/>
                <a:gd name="T36" fmla="*/ 99 w 195"/>
                <a:gd name="T37" fmla="*/ 38 h 302"/>
                <a:gd name="T38" fmla="*/ 92 w 195"/>
                <a:gd name="T39" fmla="*/ 29 h 302"/>
                <a:gd name="T40" fmla="*/ 90 w 195"/>
                <a:gd name="T41" fmla="*/ 11 h 302"/>
                <a:gd name="T42" fmla="*/ 85 w 195"/>
                <a:gd name="T43" fmla="*/ 0 h 302"/>
                <a:gd name="T44" fmla="*/ 72 w 195"/>
                <a:gd name="T45" fmla="*/ 4 h 302"/>
                <a:gd name="T46" fmla="*/ 45 w 195"/>
                <a:gd name="T47" fmla="*/ 25 h 302"/>
                <a:gd name="T48" fmla="*/ 43 w 195"/>
                <a:gd name="T49" fmla="*/ 47 h 302"/>
                <a:gd name="T50" fmla="*/ 65 w 195"/>
                <a:gd name="T51" fmla="*/ 94 h 302"/>
                <a:gd name="T52" fmla="*/ 54 w 195"/>
                <a:gd name="T53" fmla="*/ 110 h 302"/>
                <a:gd name="T54" fmla="*/ 43 w 195"/>
                <a:gd name="T55" fmla="*/ 116 h 302"/>
                <a:gd name="T56" fmla="*/ 25 w 195"/>
                <a:gd name="T57" fmla="*/ 141 h 302"/>
                <a:gd name="T58" fmla="*/ 23 w 195"/>
                <a:gd name="T59" fmla="*/ 157 h 302"/>
                <a:gd name="T60" fmla="*/ 14 w 195"/>
                <a:gd name="T61" fmla="*/ 166 h 302"/>
                <a:gd name="T62" fmla="*/ 5 w 195"/>
                <a:gd name="T63" fmla="*/ 193 h 302"/>
                <a:gd name="T64" fmla="*/ 0 w 195"/>
                <a:gd name="T65" fmla="*/ 228 h 302"/>
                <a:gd name="T66" fmla="*/ 2 w 195"/>
                <a:gd name="T67" fmla="*/ 224 h 302"/>
                <a:gd name="T68" fmla="*/ 5 w 195"/>
                <a:gd name="T69" fmla="*/ 224 h 302"/>
                <a:gd name="T70" fmla="*/ 16 w 195"/>
                <a:gd name="T71" fmla="*/ 233 h 302"/>
                <a:gd name="T72" fmla="*/ 32 w 195"/>
                <a:gd name="T73" fmla="*/ 240 h 302"/>
                <a:gd name="T74" fmla="*/ 40 w 195"/>
                <a:gd name="T75" fmla="*/ 246 h 302"/>
                <a:gd name="T76" fmla="*/ 38 w 195"/>
                <a:gd name="T77" fmla="*/ 262 h 302"/>
                <a:gd name="T78" fmla="*/ 38 w 195"/>
                <a:gd name="T79" fmla="*/ 271 h 302"/>
                <a:gd name="T80" fmla="*/ 45 w 195"/>
                <a:gd name="T81" fmla="*/ 276 h 302"/>
                <a:gd name="T82" fmla="*/ 61 w 195"/>
                <a:gd name="T83" fmla="*/ 278 h 302"/>
                <a:gd name="T84" fmla="*/ 70 w 195"/>
                <a:gd name="T85" fmla="*/ 289 h 302"/>
                <a:gd name="T86" fmla="*/ 79 w 195"/>
                <a:gd name="T87" fmla="*/ 298 h 302"/>
                <a:gd name="T88" fmla="*/ 90 w 195"/>
                <a:gd name="T89" fmla="*/ 300 h 302"/>
                <a:gd name="T90" fmla="*/ 101 w 195"/>
                <a:gd name="T91" fmla="*/ 287 h 302"/>
                <a:gd name="T92" fmla="*/ 114 w 195"/>
                <a:gd name="T93" fmla="*/ 278 h 302"/>
                <a:gd name="T94" fmla="*/ 121 w 195"/>
                <a:gd name="T95" fmla="*/ 278 h 302"/>
                <a:gd name="T96" fmla="*/ 130 w 195"/>
                <a:gd name="T97" fmla="*/ 276 h 302"/>
                <a:gd name="T98" fmla="*/ 141 w 195"/>
                <a:gd name="T99" fmla="*/ 269 h 302"/>
                <a:gd name="T100" fmla="*/ 153 w 195"/>
                <a:gd name="T101" fmla="*/ 25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5" h="302">
                  <a:moveTo>
                    <a:pt x="177" y="190"/>
                  </a:moveTo>
                  <a:lnTo>
                    <a:pt x="182" y="188"/>
                  </a:lnTo>
                  <a:lnTo>
                    <a:pt x="184" y="186"/>
                  </a:lnTo>
                  <a:lnTo>
                    <a:pt x="191" y="181"/>
                  </a:lnTo>
                  <a:lnTo>
                    <a:pt x="195" y="179"/>
                  </a:lnTo>
                  <a:lnTo>
                    <a:pt x="195" y="179"/>
                  </a:lnTo>
                  <a:lnTo>
                    <a:pt x="195" y="179"/>
                  </a:lnTo>
                  <a:lnTo>
                    <a:pt x="195" y="177"/>
                  </a:lnTo>
                  <a:lnTo>
                    <a:pt x="193" y="177"/>
                  </a:lnTo>
                  <a:lnTo>
                    <a:pt x="191" y="177"/>
                  </a:lnTo>
                  <a:lnTo>
                    <a:pt x="188" y="177"/>
                  </a:lnTo>
                  <a:lnTo>
                    <a:pt x="186" y="175"/>
                  </a:lnTo>
                  <a:lnTo>
                    <a:pt x="186" y="172"/>
                  </a:lnTo>
                  <a:lnTo>
                    <a:pt x="184" y="168"/>
                  </a:lnTo>
                  <a:lnTo>
                    <a:pt x="184" y="152"/>
                  </a:lnTo>
                  <a:lnTo>
                    <a:pt x="182" y="141"/>
                  </a:lnTo>
                  <a:lnTo>
                    <a:pt x="177" y="123"/>
                  </a:lnTo>
                  <a:lnTo>
                    <a:pt x="177" y="119"/>
                  </a:lnTo>
                  <a:lnTo>
                    <a:pt x="177" y="112"/>
                  </a:lnTo>
                  <a:lnTo>
                    <a:pt x="171" y="112"/>
                  </a:lnTo>
                  <a:lnTo>
                    <a:pt x="166" y="112"/>
                  </a:lnTo>
                  <a:lnTo>
                    <a:pt x="162" y="110"/>
                  </a:lnTo>
                  <a:lnTo>
                    <a:pt x="157" y="110"/>
                  </a:lnTo>
                  <a:lnTo>
                    <a:pt x="153" y="107"/>
                  </a:lnTo>
                  <a:lnTo>
                    <a:pt x="150" y="105"/>
                  </a:lnTo>
                  <a:lnTo>
                    <a:pt x="144" y="103"/>
                  </a:lnTo>
                  <a:lnTo>
                    <a:pt x="137" y="103"/>
                  </a:lnTo>
                  <a:lnTo>
                    <a:pt x="132" y="103"/>
                  </a:lnTo>
                  <a:lnTo>
                    <a:pt x="128" y="105"/>
                  </a:lnTo>
                  <a:lnTo>
                    <a:pt x="123" y="107"/>
                  </a:lnTo>
                  <a:lnTo>
                    <a:pt x="119" y="110"/>
                  </a:lnTo>
                  <a:lnTo>
                    <a:pt x="117" y="112"/>
                  </a:lnTo>
                  <a:lnTo>
                    <a:pt x="114" y="114"/>
                  </a:lnTo>
                  <a:lnTo>
                    <a:pt x="110" y="114"/>
                  </a:lnTo>
                  <a:lnTo>
                    <a:pt x="106" y="112"/>
                  </a:lnTo>
                  <a:lnTo>
                    <a:pt x="99" y="110"/>
                  </a:lnTo>
                  <a:lnTo>
                    <a:pt x="94" y="110"/>
                  </a:lnTo>
                  <a:lnTo>
                    <a:pt x="90" y="107"/>
                  </a:lnTo>
                  <a:lnTo>
                    <a:pt x="85" y="105"/>
                  </a:lnTo>
                  <a:lnTo>
                    <a:pt x="83" y="103"/>
                  </a:lnTo>
                  <a:lnTo>
                    <a:pt x="83" y="101"/>
                  </a:lnTo>
                  <a:lnTo>
                    <a:pt x="83" y="94"/>
                  </a:lnTo>
                  <a:lnTo>
                    <a:pt x="85" y="87"/>
                  </a:lnTo>
                  <a:lnTo>
                    <a:pt x="88" y="85"/>
                  </a:lnTo>
                  <a:lnTo>
                    <a:pt x="92" y="83"/>
                  </a:lnTo>
                  <a:lnTo>
                    <a:pt x="97" y="81"/>
                  </a:lnTo>
                  <a:lnTo>
                    <a:pt x="101" y="76"/>
                  </a:lnTo>
                  <a:lnTo>
                    <a:pt x="106" y="74"/>
                  </a:lnTo>
                  <a:lnTo>
                    <a:pt x="112" y="69"/>
                  </a:lnTo>
                  <a:lnTo>
                    <a:pt x="117" y="65"/>
                  </a:lnTo>
                  <a:lnTo>
                    <a:pt x="119" y="60"/>
                  </a:lnTo>
                  <a:lnTo>
                    <a:pt x="121" y="56"/>
                  </a:lnTo>
                  <a:lnTo>
                    <a:pt x="121" y="51"/>
                  </a:lnTo>
                  <a:lnTo>
                    <a:pt x="117" y="47"/>
                  </a:lnTo>
                  <a:lnTo>
                    <a:pt x="110" y="45"/>
                  </a:lnTo>
                  <a:lnTo>
                    <a:pt x="106" y="40"/>
                  </a:lnTo>
                  <a:lnTo>
                    <a:pt x="99" y="38"/>
                  </a:lnTo>
                  <a:lnTo>
                    <a:pt x="97" y="36"/>
                  </a:lnTo>
                  <a:lnTo>
                    <a:pt x="92" y="33"/>
                  </a:lnTo>
                  <a:lnTo>
                    <a:pt x="92" y="29"/>
                  </a:lnTo>
                  <a:lnTo>
                    <a:pt x="90" y="22"/>
                  </a:lnTo>
                  <a:lnTo>
                    <a:pt x="90" y="16"/>
                  </a:lnTo>
                  <a:lnTo>
                    <a:pt x="90" y="11"/>
                  </a:lnTo>
                  <a:lnTo>
                    <a:pt x="90" y="7"/>
                  </a:lnTo>
                  <a:lnTo>
                    <a:pt x="88" y="2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76" y="2"/>
                  </a:lnTo>
                  <a:lnTo>
                    <a:pt x="72" y="4"/>
                  </a:lnTo>
                  <a:lnTo>
                    <a:pt x="65" y="11"/>
                  </a:lnTo>
                  <a:lnTo>
                    <a:pt x="54" y="20"/>
                  </a:lnTo>
                  <a:lnTo>
                    <a:pt x="45" y="25"/>
                  </a:lnTo>
                  <a:lnTo>
                    <a:pt x="40" y="27"/>
                  </a:lnTo>
                  <a:lnTo>
                    <a:pt x="40" y="33"/>
                  </a:lnTo>
                  <a:lnTo>
                    <a:pt x="43" y="47"/>
                  </a:lnTo>
                  <a:lnTo>
                    <a:pt x="52" y="69"/>
                  </a:lnTo>
                  <a:lnTo>
                    <a:pt x="58" y="83"/>
                  </a:lnTo>
                  <a:lnTo>
                    <a:pt x="65" y="94"/>
                  </a:lnTo>
                  <a:lnTo>
                    <a:pt x="61" y="103"/>
                  </a:lnTo>
                  <a:lnTo>
                    <a:pt x="56" y="107"/>
                  </a:lnTo>
                  <a:lnTo>
                    <a:pt x="54" y="110"/>
                  </a:lnTo>
                  <a:lnTo>
                    <a:pt x="52" y="114"/>
                  </a:lnTo>
                  <a:lnTo>
                    <a:pt x="47" y="114"/>
                  </a:lnTo>
                  <a:lnTo>
                    <a:pt x="43" y="116"/>
                  </a:lnTo>
                  <a:lnTo>
                    <a:pt x="36" y="116"/>
                  </a:lnTo>
                  <a:lnTo>
                    <a:pt x="25" y="116"/>
                  </a:lnTo>
                  <a:lnTo>
                    <a:pt x="25" y="141"/>
                  </a:lnTo>
                  <a:lnTo>
                    <a:pt x="25" y="148"/>
                  </a:lnTo>
                  <a:lnTo>
                    <a:pt x="23" y="152"/>
                  </a:lnTo>
                  <a:lnTo>
                    <a:pt x="23" y="157"/>
                  </a:lnTo>
                  <a:lnTo>
                    <a:pt x="20" y="159"/>
                  </a:lnTo>
                  <a:lnTo>
                    <a:pt x="16" y="161"/>
                  </a:lnTo>
                  <a:lnTo>
                    <a:pt x="14" y="166"/>
                  </a:lnTo>
                  <a:lnTo>
                    <a:pt x="11" y="170"/>
                  </a:lnTo>
                  <a:lnTo>
                    <a:pt x="7" y="184"/>
                  </a:lnTo>
                  <a:lnTo>
                    <a:pt x="5" y="193"/>
                  </a:lnTo>
                  <a:lnTo>
                    <a:pt x="2" y="208"/>
                  </a:lnTo>
                  <a:lnTo>
                    <a:pt x="2" y="217"/>
                  </a:lnTo>
                  <a:lnTo>
                    <a:pt x="0" y="228"/>
                  </a:lnTo>
                  <a:lnTo>
                    <a:pt x="2" y="226"/>
                  </a:lnTo>
                  <a:lnTo>
                    <a:pt x="2" y="226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5" y="222"/>
                  </a:lnTo>
                  <a:lnTo>
                    <a:pt x="5" y="224"/>
                  </a:lnTo>
                  <a:lnTo>
                    <a:pt x="7" y="226"/>
                  </a:lnTo>
                  <a:lnTo>
                    <a:pt x="11" y="228"/>
                  </a:lnTo>
                  <a:lnTo>
                    <a:pt x="16" y="233"/>
                  </a:lnTo>
                  <a:lnTo>
                    <a:pt x="23" y="237"/>
                  </a:lnTo>
                  <a:lnTo>
                    <a:pt x="27" y="240"/>
                  </a:lnTo>
                  <a:lnTo>
                    <a:pt x="32" y="240"/>
                  </a:lnTo>
                  <a:lnTo>
                    <a:pt x="34" y="242"/>
                  </a:lnTo>
                  <a:lnTo>
                    <a:pt x="38" y="244"/>
                  </a:lnTo>
                  <a:lnTo>
                    <a:pt x="40" y="246"/>
                  </a:lnTo>
                  <a:lnTo>
                    <a:pt x="40" y="251"/>
                  </a:lnTo>
                  <a:lnTo>
                    <a:pt x="38" y="258"/>
                  </a:lnTo>
                  <a:lnTo>
                    <a:pt x="38" y="262"/>
                  </a:lnTo>
                  <a:lnTo>
                    <a:pt x="38" y="264"/>
                  </a:lnTo>
                  <a:lnTo>
                    <a:pt x="38" y="269"/>
                  </a:lnTo>
                  <a:lnTo>
                    <a:pt x="38" y="271"/>
                  </a:lnTo>
                  <a:lnTo>
                    <a:pt x="36" y="276"/>
                  </a:lnTo>
                  <a:lnTo>
                    <a:pt x="40" y="276"/>
                  </a:lnTo>
                  <a:lnTo>
                    <a:pt x="45" y="276"/>
                  </a:lnTo>
                  <a:lnTo>
                    <a:pt x="52" y="276"/>
                  </a:lnTo>
                  <a:lnTo>
                    <a:pt x="56" y="276"/>
                  </a:lnTo>
                  <a:lnTo>
                    <a:pt x="61" y="278"/>
                  </a:lnTo>
                  <a:lnTo>
                    <a:pt x="65" y="282"/>
                  </a:lnTo>
                  <a:lnTo>
                    <a:pt x="67" y="287"/>
                  </a:lnTo>
                  <a:lnTo>
                    <a:pt x="70" y="289"/>
                  </a:lnTo>
                  <a:lnTo>
                    <a:pt x="70" y="291"/>
                  </a:lnTo>
                  <a:lnTo>
                    <a:pt x="74" y="296"/>
                  </a:lnTo>
                  <a:lnTo>
                    <a:pt x="79" y="298"/>
                  </a:lnTo>
                  <a:lnTo>
                    <a:pt x="85" y="300"/>
                  </a:lnTo>
                  <a:lnTo>
                    <a:pt x="88" y="302"/>
                  </a:lnTo>
                  <a:lnTo>
                    <a:pt x="90" y="300"/>
                  </a:lnTo>
                  <a:lnTo>
                    <a:pt x="92" y="296"/>
                  </a:lnTo>
                  <a:lnTo>
                    <a:pt x="97" y="294"/>
                  </a:lnTo>
                  <a:lnTo>
                    <a:pt x="101" y="287"/>
                  </a:lnTo>
                  <a:lnTo>
                    <a:pt x="108" y="282"/>
                  </a:lnTo>
                  <a:lnTo>
                    <a:pt x="112" y="280"/>
                  </a:lnTo>
                  <a:lnTo>
                    <a:pt x="114" y="278"/>
                  </a:lnTo>
                  <a:lnTo>
                    <a:pt x="117" y="278"/>
                  </a:lnTo>
                  <a:lnTo>
                    <a:pt x="119" y="278"/>
                  </a:lnTo>
                  <a:lnTo>
                    <a:pt x="121" y="278"/>
                  </a:lnTo>
                  <a:lnTo>
                    <a:pt x="123" y="278"/>
                  </a:lnTo>
                  <a:lnTo>
                    <a:pt x="128" y="278"/>
                  </a:lnTo>
                  <a:lnTo>
                    <a:pt x="130" y="276"/>
                  </a:lnTo>
                  <a:lnTo>
                    <a:pt x="135" y="273"/>
                  </a:lnTo>
                  <a:lnTo>
                    <a:pt x="139" y="271"/>
                  </a:lnTo>
                  <a:lnTo>
                    <a:pt x="141" y="269"/>
                  </a:lnTo>
                  <a:lnTo>
                    <a:pt x="144" y="267"/>
                  </a:lnTo>
                  <a:lnTo>
                    <a:pt x="148" y="262"/>
                  </a:lnTo>
                  <a:lnTo>
                    <a:pt x="153" y="258"/>
                  </a:lnTo>
                  <a:lnTo>
                    <a:pt x="153" y="25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34" name="Freeform 447"/>
            <p:cNvSpPr>
              <a:spLocks/>
            </p:cNvSpPr>
            <p:nvPr/>
          </p:nvSpPr>
          <p:spPr bwMode="auto">
            <a:xfrm>
              <a:off x="4476750" y="1604962"/>
              <a:ext cx="206375" cy="107950"/>
            </a:xfrm>
            <a:custGeom>
              <a:avLst/>
              <a:gdLst>
                <a:gd name="T0" fmla="*/ 97 w 130"/>
                <a:gd name="T1" fmla="*/ 63 h 68"/>
                <a:gd name="T2" fmla="*/ 104 w 130"/>
                <a:gd name="T3" fmla="*/ 61 h 68"/>
                <a:gd name="T4" fmla="*/ 108 w 130"/>
                <a:gd name="T5" fmla="*/ 59 h 68"/>
                <a:gd name="T6" fmla="*/ 117 w 130"/>
                <a:gd name="T7" fmla="*/ 54 h 68"/>
                <a:gd name="T8" fmla="*/ 126 w 130"/>
                <a:gd name="T9" fmla="*/ 50 h 68"/>
                <a:gd name="T10" fmla="*/ 128 w 130"/>
                <a:gd name="T11" fmla="*/ 45 h 68"/>
                <a:gd name="T12" fmla="*/ 130 w 130"/>
                <a:gd name="T13" fmla="*/ 38 h 68"/>
                <a:gd name="T14" fmla="*/ 124 w 130"/>
                <a:gd name="T15" fmla="*/ 34 h 68"/>
                <a:gd name="T16" fmla="*/ 117 w 130"/>
                <a:gd name="T17" fmla="*/ 27 h 68"/>
                <a:gd name="T18" fmla="*/ 110 w 130"/>
                <a:gd name="T19" fmla="*/ 25 h 68"/>
                <a:gd name="T20" fmla="*/ 101 w 130"/>
                <a:gd name="T21" fmla="*/ 23 h 68"/>
                <a:gd name="T22" fmla="*/ 95 w 130"/>
                <a:gd name="T23" fmla="*/ 21 h 68"/>
                <a:gd name="T24" fmla="*/ 90 w 130"/>
                <a:gd name="T25" fmla="*/ 21 h 68"/>
                <a:gd name="T26" fmla="*/ 86 w 130"/>
                <a:gd name="T27" fmla="*/ 21 h 68"/>
                <a:gd name="T28" fmla="*/ 74 w 130"/>
                <a:gd name="T29" fmla="*/ 18 h 68"/>
                <a:gd name="T30" fmla="*/ 68 w 130"/>
                <a:gd name="T31" fmla="*/ 14 h 68"/>
                <a:gd name="T32" fmla="*/ 61 w 130"/>
                <a:gd name="T33" fmla="*/ 7 h 68"/>
                <a:gd name="T34" fmla="*/ 45 w 130"/>
                <a:gd name="T35" fmla="*/ 0 h 68"/>
                <a:gd name="T36" fmla="*/ 41 w 130"/>
                <a:gd name="T37" fmla="*/ 3 h 68"/>
                <a:gd name="T38" fmla="*/ 41 w 130"/>
                <a:gd name="T39" fmla="*/ 5 h 68"/>
                <a:gd name="T40" fmla="*/ 39 w 130"/>
                <a:gd name="T41" fmla="*/ 5 h 68"/>
                <a:gd name="T42" fmla="*/ 34 w 130"/>
                <a:gd name="T43" fmla="*/ 7 h 68"/>
                <a:gd name="T44" fmla="*/ 21 w 130"/>
                <a:gd name="T45" fmla="*/ 14 h 68"/>
                <a:gd name="T46" fmla="*/ 9 w 130"/>
                <a:gd name="T47" fmla="*/ 14 h 68"/>
                <a:gd name="T48" fmla="*/ 5 w 130"/>
                <a:gd name="T49" fmla="*/ 12 h 68"/>
                <a:gd name="T50" fmla="*/ 5 w 130"/>
                <a:gd name="T51" fmla="*/ 14 h 68"/>
                <a:gd name="T52" fmla="*/ 3 w 130"/>
                <a:gd name="T53" fmla="*/ 21 h 68"/>
                <a:gd name="T54" fmla="*/ 3 w 130"/>
                <a:gd name="T55" fmla="*/ 36 h 68"/>
                <a:gd name="T56" fmla="*/ 7 w 130"/>
                <a:gd name="T57" fmla="*/ 43 h 68"/>
                <a:gd name="T58" fmla="*/ 9 w 130"/>
                <a:gd name="T59" fmla="*/ 47 h 68"/>
                <a:gd name="T60" fmla="*/ 14 w 130"/>
                <a:gd name="T61" fmla="*/ 50 h 68"/>
                <a:gd name="T62" fmla="*/ 21 w 130"/>
                <a:gd name="T63" fmla="*/ 54 h 68"/>
                <a:gd name="T64" fmla="*/ 23 w 130"/>
                <a:gd name="T65" fmla="*/ 63 h 68"/>
                <a:gd name="T66" fmla="*/ 30 w 130"/>
                <a:gd name="T67" fmla="*/ 68 h 68"/>
                <a:gd name="T68" fmla="*/ 43 w 130"/>
                <a:gd name="T69" fmla="*/ 65 h 68"/>
                <a:gd name="T70" fmla="*/ 52 w 130"/>
                <a:gd name="T71" fmla="*/ 65 h 68"/>
                <a:gd name="T72" fmla="*/ 56 w 130"/>
                <a:gd name="T73" fmla="*/ 65 h 68"/>
                <a:gd name="T74" fmla="*/ 65 w 130"/>
                <a:gd name="T75" fmla="*/ 63 h 68"/>
                <a:gd name="T76" fmla="*/ 72 w 130"/>
                <a:gd name="T77" fmla="*/ 61 h 68"/>
                <a:gd name="T78" fmla="*/ 77 w 130"/>
                <a:gd name="T79" fmla="*/ 61 h 68"/>
                <a:gd name="T80" fmla="*/ 86 w 130"/>
                <a:gd name="T81" fmla="*/ 63 h 68"/>
                <a:gd name="T82" fmla="*/ 92 w 130"/>
                <a:gd name="T83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68">
                  <a:moveTo>
                    <a:pt x="92" y="63"/>
                  </a:moveTo>
                  <a:lnTo>
                    <a:pt x="97" y="63"/>
                  </a:lnTo>
                  <a:lnTo>
                    <a:pt x="101" y="61"/>
                  </a:lnTo>
                  <a:lnTo>
                    <a:pt x="104" y="61"/>
                  </a:lnTo>
                  <a:lnTo>
                    <a:pt x="106" y="59"/>
                  </a:lnTo>
                  <a:lnTo>
                    <a:pt x="108" y="59"/>
                  </a:lnTo>
                  <a:lnTo>
                    <a:pt x="110" y="56"/>
                  </a:lnTo>
                  <a:lnTo>
                    <a:pt x="117" y="54"/>
                  </a:lnTo>
                  <a:lnTo>
                    <a:pt x="122" y="52"/>
                  </a:lnTo>
                  <a:lnTo>
                    <a:pt x="126" y="50"/>
                  </a:lnTo>
                  <a:lnTo>
                    <a:pt x="126" y="47"/>
                  </a:lnTo>
                  <a:lnTo>
                    <a:pt x="128" y="45"/>
                  </a:lnTo>
                  <a:lnTo>
                    <a:pt x="128" y="43"/>
                  </a:lnTo>
                  <a:lnTo>
                    <a:pt x="130" y="38"/>
                  </a:lnTo>
                  <a:lnTo>
                    <a:pt x="126" y="36"/>
                  </a:lnTo>
                  <a:lnTo>
                    <a:pt x="124" y="34"/>
                  </a:lnTo>
                  <a:lnTo>
                    <a:pt x="119" y="30"/>
                  </a:lnTo>
                  <a:lnTo>
                    <a:pt x="117" y="27"/>
                  </a:lnTo>
                  <a:lnTo>
                    <a:pt x="115" y="27"/>
                  </a:lnTo>
                  <a:lnTo>
                    <a:pt x="110" y="25"/>
                  </a:lnTo>
                  <a:lnTo>
                    <a:pt x="108" y="25"/>
                  </a:lnTo>
                  <a:lnTo>
                    <a:pt x="101" y="23"/>
                  </a:lnTo>
                  <a:lnTo>
                    <a:pt x="97" y="23"/>
                  </a:lnTo>
                  <a:lnTo>
                    <a:pt x="95" y="21"/>
                  </a:lnTo>
                  <a:lnTo>
                    <a:pt x="92" y="21"/>
                  </a:lnTo>
                  <a:lnTo>
                    <a:pt x="90" y="21"/>
                  </a:lnTo>
                  <a:lnTo>
                    <a:pt x="88" y="21"/>
                  </a:lnTo>
                  <a:lnTo>
                    <a:pt x="86" y="21"/>
                  </a:lnTo>
                  <a:lnTo>
                    <a:pt x="81" y="18"/>
                  </a:lnTo>
                  <a:lnTo>
                    <a:pt x="74" y="18"/>
                  </a:lnTo>
                  <a:lnTo>
                    <a:pt x="70" y="16"/>
                  </a:lnTo>
                  <a:lnTo>
                    <a:pt x="68" y="14"/>
                  </a:lnTo>
                  <a:lnTo>
                    <a:pt x="65" y="12"/>
                  </a:lnTo>
                  <a:lnTo>
                    <a:pt x="61" y="7"/>
                  </a:lnTo>
                  <a:lnTo>
                    <a:pt x="54" y="5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1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4" y="7"/>
                  </a:lnTo>
                  <a:lnTo>
                    <a:pt x="27" y="9"/>
                  </a:lnTo>
                  <a:lnTo>
                    <a:pt x="21" y="14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3" y="16"/>
                  </a:lnTo>
                  <a:lnTo>
                    <a:pt x="3" y="21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9" y="45"/>
                  </a:lnTo>
                  <a:lnTo>
                    <a:pt x="9" y="47"/>
                  </a:lnTo>
                  <a:lnTo>
                    <a:pt x="12" y="47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21" y="54"/>
                  </a:lnTo>
                  <a:lnTo>
                    <a:pt x="23" y="59"/>
                  </a:lnTo>
                  <a:lnTo>
                    <a:pt x="23" y="63"/>
                  </a:lnTo>
                  <a:lnTo>
                    <a:pt x="21" y="68"/>
                  </a:lnTo>
                  <a:lnTo>
                    <a:pt x="30" y="68"/>
                  </a:lnTo>
                  <a:lnTo>
                    <a:pt x="36" y="68"/>
                  </a:lnTo>
                  <a:lnTo>
                    <a:pt x="43" y="65"/>
                  </a:lnTo>
                  <a:lnTo>
                    <a:pt x="48" y="65"/>
                  </a:lnTo>
                  <a:lnTo>
                    <a:pt x="52" y="65"/>
                  </a:lnTo>
                  <a:lnTo>
                    <a:pt x="54" y="65"/>
                  </a:lnTo>
                  <a:lnTo>
                    <a:pt x="56" y="65"/>
                  </a:lnTo>
                  <a:lnTo>
                    <a:pt x="61" y="63"/>
                  </a:lnTo>
                  <a:lnTo>
                    <a:pt x="65" y="63"/>
                  </a:lnTo>
                  <a:lnTo>
                    <a:pt x="70" y="61"/>
                  </a:lnTo>
                  <a:lnTo>
                    <a:pt x="72" y="61"/>
                  </a:lnTo>
                  <a:lnTo>
                    <a:pt x="74" y="61"/>
                  </a:lnTo>
                  <a:lnTo>
                    <a:pt x="77" y="61"/>
                  </a:lnTo>
                  <a:lnTo>
                    <a:pt x="81" y="63"/>
                  </a:lnTo>
                  <a:lnTo>
                    <a:pt x="86" y="63"/>
                  </a:lnTo>
                  <a:lnTo>
                    <a:pt x="90" y="63"/>
                  </a:lnTo>
                  <a:lnTo>
                    <a:pt x="92" y="6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35" name="Freeform 448"/>
            <p:cNvSpPr>
              <a:spLocks/>
            </p:cNvSpPr>
            <p:nvPr/>
          </p:nvSpPr>
          <p:spPr bwMode="auto">
            <a:xfrm>
              <a:off x="4476750" y="1604962"/>
              <a:ext cx="206375" cy="107950"/>
            </a:xfrm>
            <a:custGeom>
              <a:avLst/>
              <a:gdLst>
                <a:gd name="T0" fmla="*/ 97 w 130"/>
                <a:gd name="T1" fmla="*/ 63 h 68"/>
                <a:gd name="T2" fmla="*/ 104 w 130"/>
                <a:gd name="T3" fmla="*/ 61 h 68"/>
                <a:gd name="T4" fmla="*/ 108 w 130"/>
                <a:gd name="T5" fmla="*/ 59 h 68"/>
                <a:gd name="T6" fmla="*/ 117 w 130"/>
                <a:gd name="T7" fmla="*/ 54 h 68"/>
                <a:gd name="T8" fmla="*/ 126 w 130"/>
                <a:gd name="T9" fmla="*/ 50 h 68"/>
                <a:gd name="T10" fmla="*/ 128 w 130"/>
                <a:gd name="T11" fmla="*/ 45 h 68"/>
                <a:gd name="T12" fmla="*/ 130 w 130"/>
                <a:gd name="T13" fmla="*/ 38 h 68"/>
                <a:gd name="T14" fmla="*/ 124 w 130"/>
                <a:gd name="T15" fmla="*/ 34 h 68"/>
                <a:gd name="T16" fmla="*/ 117 w 130"/>
                <a:gd name="T17" fmla="*/ 27 h 68"/>
                <a:gd name="T18" fmla="*/ 110 w 130"/>
                <a:gd name="T19" fmla="*/ 25 h 68"/>
                <a:gd name="T20" fmla="*/ 101 w 130"/>
                <a:gd name="T21" fmla="*/ 23 h 68"/>
                <a:gd name="T22" fmla="*/ 95 w 130"/>
                <a:gd name="T23" fmla="*/ 21 h 68"/>
                <a:gd name="T24" fmla="*/ 90 w 130"/>
                <a:gd name="T25" fmla="*/ 21 h 68"/>
                <a:gd name="T26" fmla="*/ 86 w 130"/>
                <a:gd name="T27" fmla="*/ 21 h 68"/>
                <a:gd name="T28" fmla="*/ 74 w 130"/>
                <a:gd name="T29" fmla="*/ 18 h 68"/>
                <a:gd name="T30" fmla="*/ 68 w 130"/>
                <a:gd name="T31" fmla="*/ 14 h 68"/>
                <a:gd name="T32" fmla="*/ 61 w 130"/>
                <a:gd name="T33" fmla="*/ 7 h 68"/>
                <a:gd name="T34" fmla="*/ 45 w 130"/>
                <a:gd name="T35" fmla="*/ 0 h 68"/>
                <a:gd name="T36" fmla="*/ 41 w 130"/>
                <a:gd name="T37" fmla="*/ 3 h 68"/>
                <a:gd name="T38" fmla="*/ 41 w 130"/>
                <a:gd name="T39" fmla="*/ 5 h 68"/>
                <a:gd name="T40" fmla="*/ 39 w 130"/>
                <a:gd name="T41" fmla="*/ 5 h 68"/>
                <a:gd name="T42" fmla="*/ 34 w 130"/>
                <a:gd name="T43" fmla="*/ 7 h 68"/>
                <a:gd name="T44" fmla="*/ 21 w 130"/>
                <a:gd name="T45" fmla="*/ 14 h 68"/>
                <a:gd name="T46" fmla="*/ 9 w 130"/>
                <a:gd name="T47" fmla="*/ 14 h 68"/>
                <a:gd name="T48" fmla="*/ 5 w 130"/>
                <a:gd name="T49" fmla="*/ 12 h 68"/>
                <a:gd name="T50" fmla="*/ 5 w 130"/>
                <a:gd name="T51" fmla="*/ 14 h 68"/>
                <a:gd name="T52" fmla="*/ 3 w 130"/>
                <a:gd name="T53" fmla="*/ 21 h 68"/>
                <a:gd name="T54" fmla="*/ 3 w 130"/>
                <a:gd name="T55" fmla="*/ 36 h 68"/>
                <a:gd name="T56" fmla="*/ 7 w 130"/>
                <a:gd name="T57" fmla="*/ 43 h 68"/>
                <a:gd name="T58" fmla="*/ 9 w 130"/>
                <a:gd name="T59" fmla="*/ 47 h 68"/>
                <a:gd name="T60" fmla="*/ 14 w 130"/>
                <a:gd name="T61" fmla="*/ 50 h 68"/>
                <a:gd name="T62" fmla="*/ 21 w 130"/>
                <a:gd name="T63" fmla="*/ 54 h 68"/>
                <a:gd name="T64" fmla="*/ 23 w 130"/>
                <a:gd name="T65" fmla="*/ 63 h 68"/>
                <a:gd name="T66" fmla="*/ 30 w 130"/>
                <a:gd name="T67" fmla="*/ 68 h 68"/>
                <a:gd name="T68" fmla="*/ 43 w 130"/>
                <a:gd name="T69" fmla="*/ 65 h 68"/>
                <a:gd name="T70" fmla="*/ 52 w 130"/>
                <a:gd name="T71" fmla="*/ 65 h 68"/>
                <a:gd name="T72" fmla="*/ 56 w 130"/>
                <a:gd name="T73" fmla="*/ 65 h 68"/>
                <a:gd name="T74" fmla="*/ 65 w 130"/>
                <a:gd name="T75" fmla="*/ 63 h 68"/>
                <a:gd name="T76" fmla="*/ 72 w 130"/>
                <a:gd name="T77" fmla="*/ 61 h 68"/>
                <a:gd name="T78" fmla="*/ 77 w 130"/>
                <a:gd name="T79" fmla="*/ 61 h 68"/>
                <a:gd name="T80" fmla="*/ 86 w 130"/>
                <a:gd name="T81" fmla="*/ 63 h 68"/>
                <a:gd name="T82" fmla="*/ 92 w 130"/>
                <a:gd name="T83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68">
                  <a:moveTo>
                    <a:pt x="92" y="63"/>
                  </a:moveTo>
                  <a:lnTo>
                    <a:pt x="97" y="63"/>
                  </a:lnTo>
                  <a:lnTo>
                    <a:pt x="101" y="61"/>
                  </a:lnTo>
                  <a:lnTo>
                    <a:pt x="104" y="61"/>
                  </a:lnTo>
                  <a:lnTo>
                    <a:pt x="106" y="59"/>
                  </a:lnTo>
                  <a:lnTo>
                    <a:pt x="108" y="59"/>
                  </a:lnTo>
                  <a:lnTo>
                    <a:pt x="110" y="56"/>
                  </a:lnTo>
                  <a:lnTo>
                    <a:pt x="117" y="54"/>
                  </a:lnTo>
                  <a:lnTo>
                    <a:pt x="122" y="52"/>
                  </a:lnTo>
                  <a:lnTo>
                    <a:pt x="126" y="50"/>
                  </a:lnTo>
                  <a:lnTo>
                    <a:pt x="126" y="47"/>
                  </a:lnTo>
                  <a:lnTo>
                    <a:pt x="128" y="45"/>
                  </a:lnTo>
                  <a:lnTo>
                    <a:pt x="128" y="43"/>
                  </a:lnTo>
                  <a:lnTo>
                    <a:pt x="130" y="38"/>
                  </a:lnTo>
                  <a:lnTo>
                    <a:pt x="126" y="36"/>
                  </a:lnTo>
                  <a:lnTo>
                    <a:pt x="124" y="34"/>
                  </a:lnTo>
                  <a:lnTo>
                    <a:pt x="119" y="30"/>
                  </a:lnTo>
                  <a:lnTo>
                    <a:pt x="117" y="27"/>
                  </a:lnTo>
                  <a:lnTo>
                    <a:pt x="115" y="27"/>
                  </a:lnTo>
                  <a:lnTo>
                    <a:pt x="110" y="25"/>
                  </a:lnTo>
                  <a:lnTo>
                    <a:pt x="108" y="25"/>
                  </a:lnTo>
                  <a:lnTo>
                    <a:pt x="101" y="23"/>
                  </a:lnTo>
                  <a:lnTo>
                    <a:pt x="97" y="23"/>
                  </a:lnTo>
                  <a:lnTo>
                    <a:pt x="95" y="21"/>
                  </a:lnTo>
                  <a:lnTo>
                    <a:pt x="92" y="21"/>
                  </a:lnTo>
                  <a:lnTo>
                    <a:pt x="90" y="21"/>
                  </a:lnTo>
                  <a:lnTo>
                    <a:pt x="88" y="21"/>
                  </a:lnTo>
                  <a:lnTo>
                    <a:pt x="86" y="21"/>
                  </a:lnTo>
                  <a:lnTo>
                    <a:pt x="81" y="18"/>
                  </a:lnTo>
                  <a:lnTo>
                    <a:pt x="74" y="18"/>
                  </a:lnTo>
                  <a:lnTo>
                    <a:pt x="70" y="16"/>
                  </a:lnTo>
                  <a:lnTo>
                    <a:pt x="68" y="14"/>
                  </a:lnTo>
                  <a:lnTo>
                    <a:pt x="65" y="12"/>
                  </a:lnTo>
                  <a:lnTo>
                    <a:pt x="61" y="7"/>
                  </a:lnTo>
                  <a:lnTo>
                    <a:pt x="54" y="5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1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4" y="7"/>
                  </a:lnTo>
                  <a:lnTo>
                    <a:pt x="27" y="9"/>
                  </a:lnTo>
                  <a:lnTo>
                    <a:pt x="21" y="14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3" y="16"/>
                  </a:lnTo>
                  <a:lnTo>
                    <a:pt x="3" y="21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9" y="45"/>
                  </a:lnTo>
                  <a:lnTo>
                    <a:pt x="9" y="47"/>
                  </a:lnTo>
                  <a:lnTo>
                    <a:pt x="12" y="47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21" y="54"/>
                  </a:lnTo>
                  <a:lnTo>
                    <a:pt x="23" y="59"/>
                  </a:lnTo>
                  <a:lnTo>
                    <a:pt x="23" y="63"/>
                  </a:lnTo>
                  <a:lnTo>
                    <a:pt x="21" y="68"/>
                  </a:lnTo>
                  <a:lnTo>
                    <a:pt x="30" y="68"/>
                  </a:lnTo>
                  <a:lnTo>
                    <a:pt x="36" y="68"/>
                  </a:lnTo>
                  <a:lnTo>
                    <a:pt x="43" y="65"/>
                  </a:lnTo>
                  <a:lnTo>
                    <a:pt x="48" y="65"/>
                  </a:lnTo>
                  <a:lnTo>
                    <a:pt x="52" y="65"/>
                  </a:lnTo>
                  <a:lnTo>
                    <a:pt x="54" y="65"/>
                  </a:lnTo>
                  <a:lnTo>
                    <a:pt x="56" y="65"/>
                  </a:lnTo>
                  <a:lnTo>
                    <a:pt x="61" y="63"/>
                  </a:lnTo>
                  <a:lnTo>
                    <a:pt x="65" y="63"/>
                  </a:lnTo>
                  <a:lnTo>
                    <a:pt x="70" y="61"/>
                  </a:lnTo>
                  <a:lnTo>
                    <a:pt x="72" y="61"/>
                  </a:lnTo>
                  <a:lnTo>
                    <a:pt x="74" y="61"/>
                  </a:lnTo>
                  <a:lnTo>
                    <a:pt x="77" y="61"/>
                  </a:lnTo>
                  <a:lnTo>
                    <a:pt x="81" y="63"/>
                  </a:lnTo>
                  <a:lnTo>
                    <a:pt x="86" y="63"/>
                  </a:lnTo>
                  <a:lnTo>
                    <a:pt x="90" y="63"/>
                  </a:lnTo>
                  <a:lnTo>
                    <a:pt x="92" y="63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36" name="Freeform 449"/>
            <p:cNvSpPr>
              <a:spLocks/>
            </p:cNvSpPr>
            <p:nvPr/>
          </p:nvSpPr>
          <p:spPr bwMode="auto">
            <a:xfrm>
              <a:off x="4805363" y="1684337"/>
              <a:ext cx="141288" cy="57150"/>
            </a:xfrm>
            <a:custGeom>
              <a:avLst/>
              <a:gdLst>
                <a:gd name="T0" fmla="*/ 0 w 89"/>
                <a:gd name="T1" fmla="*/ 0 h 36"/>
                <a:gd name="T2" fmla="*/ 0 w 89"/>
                <a:gd name="T3" fmla="*/ 4 h 36"/>
                <a:gd name="T4" fmla="*/ 0 w 89"/>
                <a:gd name="T5" fmla="*/ 6 h 36"/>
                <a:gd name="T6" fmla="*/ 0 w 89"/>
                <a:gd name="T7" fmla="*/ 11 h 36"/>
                <a:gd name="T8" fmla="*/ 0 w 89"/>
                <a:gd name="T9" fmla="*/ 13 h 36"/>
                <a:gd name="T10" fmla="*/ 2 w 89"/>
                <a:gd name="T11" fmla="*/ 15 h 36"/>
                <a:gd name="T12" fmla="*/ 4 w 89"/>
                <a:gd name="T13" fmla="*/ 15 h 36"/>
                <a:gd name="T14" fmla="*/ 6 w 89"/>
                <a:gd name="T15" fmla="*/ 18 h 36"/>
                <a:gd name="T16" fmla="*/ 6 w 89"/>
                <a:gd name="T17" fmla="*/ 18 h 36"/>
                <a:gd name="T18" fmla="*/ 6 w 89"/>
                <a:gd name="T19" fmla="*/ 20 h 36"/>
                <a:gd name="T20" fmla="*/ 4 w 89"/>
                <a:gd name="T21" fmla="*/ 24 h 36"/>
                <a:gd name="T22" fmla="*/ 13 w 89"/>
                <a:gd name="T23" fmla="*/ 27 h 36"/>
                <a:gd name="T24" fmla="*/ 22 w 89"/>
                <a:gd name="T25" fmla="*/ 29 h 36"/>
                <a:gd name="T26" fmla="*/ 29 w 89"/>
                <a:gd name="T27" fmla="*/ 31 h 36"/>
                <a:gd name="T28" fmla="*/ 36 w 89"/>
                <a:gd name="T29" fmla="*/ 33 h 36"/>
                <a:gd name="T30" fmla="*/ 42 w 89"/>
                <a:gd name="T31" fmla="*/ 33 h 36"/>
                <a:gd name="T32" fmla="*/ 49 w 89"/>
                <a:gd name="T33" fmla="*/ 36 h 36"/>
                <a:gd name="T34" fmla="*/ 56 w 89"/>
                <a:gd name="T35" fmla="*/ 36 h 36"/>
                <a:gd name="T36" fmla="*/ 65 w 89"/>
                <a:gd name="T37" fmla="*/ 33 h 36"/>
                <a:gd name="T38" fmla="*/ 69 w 89"/>
                <a:gd name="T39" fmla="*/ 31 h 36"/>
                <a:gd name="T40" fmla="*/ 76 w 89"/>
                <a:gd name="T41" fmla="*/ 29 h 36"/>
                <a:gd name="T42" fmla="*/ 83 w 89"/>
                <a:gd name="T43" fmla="*/ 24 h 36"/>
                <a:gd name="T44" fmla="*/ 89 w 89"/>
                <a:gd name="T45" fmla="*/ 22 h 36"/>
                <a:gd name="T46" fmla="*/ 0 w 8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9" h="36">
                  <a:moveTo>
                    <a:pt x="0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13" y="27"/>
                  </a:lnTo>
                  <a:lnTo>
                    <a:pt x="22" y="29"/>
                  </a:lnTo>
                  <a:lnTo>
                    <a:pt x="29" y="31"/>
                  </a:lnTo>
                  <a:lnTo>
                    <a:pt x="36" y="33"/>
                  </a:lnTo>
                  <a:lnTo>
                    <a:pt x="42" y="33"/>
                  </a:lnTo>
                  <a:lnTo>
                    <a:pt x="49" y="36"/>
                  </a:lnTo>
                  <a:lnTo>
                    <a:pt x="56" y="36"/>
                  </a:lnTo>
                  <a:lnTo>
                    <a:pt x="65" y="33"/>
                  </a:lnTo>
                  <a:lnTo>
                    <a:pt x="69" y="31"/>
                  </a:lnTo>
                  <a:lnTo>
                    <a:pt x="76" y="29"/>
                  </a:lnTo>
                  <a:lnTo>
                    <a:pt x="83" y="24"/>
                  </a:lnTo>
                  <a:lnTo>
                    <a:pt x="89" y="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37" name="Freeform 450"/>
            <p:cNvSpPr>
              <a:spLocks/>
            </p:cNvSpPr>
            <p:nvPr/>
          </p:nvSpPr>
          <p:spPr bwMode="auto">
            <a:xfrm>
              <a:off x="4805363" y="1684337"/>
              <a:ext cx="141288" cy="57150"/>
            </a:xfrm>
            <a:custGeom>
              <a:avLst/>
              <a:gdLst>
                <a:gd name="T0" fmla="*/ 0 w 89"/>
                <a:gd name="T1" fmla="*/ 0 h 36"/>
                <a:gd name="T2" fmla="*/ 0 w 89"/>
                <a:gd name="T3" fmla="*/ 4 h 36"/>
                <a:gd name="T4" fmla="*/ 0 w 89"/>
                <a:gd name="T5" fmla="*/ 6 h 36"/>
                <a:gd name="T6" fmla="*/ 0 w 89"/>
                <a:gd name="T7" fmla="*/ 11 h 36"/>
                <a:gd name="T8" fmla="*/ 0 w 89"/>
                <a:gd name="T9" fmla="*/ 13 h 36"/>
                <a:gd name="T10" fmla="*/ 2 w 89"/>
                <a:gd name="T11" fmla="*/ 15 h 36"/>
                <a:gd name="T12" fmla="*/ 4 w 89"/>
                <a:gd name="T13" fmla="*/ 15 h 36"/>
                <a:gd name="T14" fmla="*/ 6 w 89"/>
                <a:gd name="T15" fmla="*/ 18 h 36"/>
                <a:gd name="T16" fmla="*/ 6 w 89"/>
                <a:gd name="T17" fmla="*/ 18 h 36"/>
                <a:gd name="T18" fmla="*/ 6 w 89"/>
                <a:gd name="T19" fmla="*/ 20 h 36"/>
                <a:gd name="T20" fmla="*/ 4 w 89"/>
                <a:gd name="T21" fmla="*/ 24 h 36"/>
                <a:gd name="T22" fmla="*/ 13 w 89"/>
                <a:gd name="T23" fmla="*/ 27 h 36"/>
                <a:gd name="T24" fmla="*/ 22 w 89"/>
                <a:gd name="T25" fmla="*/ 29 h 36"/>
                <a:gd name="T26" fmla="*/ 29 w 89"/>
                <a:gd name="T27" fmla="*/ 31 h 36"/>
                <a:gd name="T28" fmla="*/ 36 w 89"/>
                <a:gd name="T29" fmla="*/ 33 h 36"/>
                <a:gd name="T30" fmla="*/ 42 w 89"/>
                <a:gd name="T31" fmla="*/ 33 h 36"/>
                <a:gd name="T32" fmla="*/ 49 w 89"/>
                <a:gd name="T33" fmla="*/ 36 h 36"/>
                <a:gd name="T34" fmla="*/ 56 w 89"/>
                <a:gd name="T35" fmla="*/ 36 h 36"/>
                <a:gd name="T36" fmla="*/ 65 w 89"/>
                <a:gd name="T37" fmla="*/ 33 h 36"/>
                <a:gd name="T38" fmla="*/ 69 w 89"/>
                <a:gd name="T39" fmla="*/ 31 h 36"/>
                <a:gd name="T40" fmla="*/ 76 w 89"/>
                <a:gd name="T41" fmla="*/ 29 h 36"/>
                <a:gd name="T42" fmla="*/ 83 w 89"/>
                <a:gd name="T43" fmla="*/ 24 h 36"/>
                <a:gd name="T44" fmla="*/ 89 w 89"/>
                <a:gd name="T45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" h="36">
                  <a:moveTo>
                    <a:pt x="0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13" y="27"/>
                  </a:lnTo>
                  <a:lnTo>
                    <a:pt x="22" y="29"/>
                  </a:lnTo>
                  <a:lnTo>
                    <a:pt x="29" y="31"/>
                  </a:lnTo>
                  <a:lnTo>
                    <a:pt x="36" y="33"/>
                  </a:lnTo>
                  <a:lnTo>
                    <a:pt x="42" y="33"/>
                  </a:lnTo>
                  <a:lnTo>
                    <a:pt x="49" y="36"/>
                  </a:lnTo>
                  <a:lnTo>
                    <a:pt x="56" y="36"/>
                  </a:lnTo>
                  <a:lnTo>
                    <a:pt x="65" y="33"/>
                  </a:lnTo>
                  <a:lnTo>
                    <a:pt x="69" y="31"/>
                  </a:lnTo>
                  <a:lnTo>
                    <a:pt x="76" y="29"/>
                  </a:lnTo>
                  <a:lnTo>
                    <a:pt x="83" y="24"/>
                  </a:lnTo>
                  <a:lnTo>
                    <a:pt x="89" y="22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38" name="Freeform 451"/>
            <p:cNvSpPr>
              <a:spLocks/>
            </p:cNvSpPr>
            <p:nvPr/>
          </p:nvSpPr>
          <p:spPr bwMode="auto">
            <a:xfrm>
              <a:off x="6442075" y="1501775"/>
              <a:ext cx="1962150" cy="1214438"/>
            </a:xfrm>
            <a:custGeom>
              <a:avLst/>
              <a:gdLst>
                <a:gd name="T0" fmla="*/ 2 w 1236"/>
                <a:gd name="T1" fmla="*/ 377 h 765"/>
                <a:gd name="T2" fmla="*/ 18 w 1236"/>
                <a:gd name="T3" fmla="*/ 334 h 765"/>
                <a:gd name="T4" fmla="*/ 61 w 1236"/>
                <a:gd name="T5" fmla="*/ 330 h 765"/>
                <a:gd name="T6" fmla="*/ 103 w 1236"/>
                <a:gd name="T7" fmla="*/ 314 h 765"/>
                <a:gd name="T8" fmla="*/ 137 w 1236"/>
                <a:gd name="T9" fmla="*/ 278 h 765"/>
                <a:gd name="T10" fmla="*/ 148 w 1236"/>
                <a:gd name="T11" fmla="*/ 216 h 765"/>
                <a:gd name="T12" fmla="*/ 198 w 1236"/>
                <a:gd name="T13" fmla="*/ 164 h 765"/>
                <a:gd name="T14" fmla="*/ 238 w 1236"/>
                <a:gd name="T15" fmla="*/ 162 h 765"/>
                <a:gd name="T16" fmla="*/ 267 w 1236"/>
                <a:gd name="T17" fmla="*/ 115 h 765"/>
                <a:gd name="T18" fmla="*/ 316 w 1236"/>
                <a:gd name="T19" fmla="*/ 142 h 765"/>
                <a:gd name="T20" fmla="*/ 346 w 1236"/>
                <a:gd name="T21" fmla="*/ 184 h 765"/>
                <a:gd name="T22" fmla="*/ 433 w 1236"/>
                <a:gd name="T23" fmla="*/ 254 h 765"/>
                <a:gd name="T24" fmla="*/ 485 w 1236"/>
                <a:gd name="T25" fmla="*/ 285 h 765"/>
                <a:gd name="T26" fmla="*/ 651 w 1236"/>
                <a:gd name="T27" fmla="*/ 301 h 765"/>
                <a:gd name="T28" fmla="*/ 754 w 1236"/>
                <a:gd name="T29" fmla="*/ 274 h 765"/>
                <a:gd name="T30" fmla="*/ 760 w 1236"/>
                <a:gd name="T31" fmla="*/ 234 h 765"/>
                <a:gd name="T32" fmla="*/ 861 w 1236"/>
                <a:gd name="T33" fmla="*/ 195 h 765"/>
                <a:gd name="T34" fmla="*/ 922 w 1236"/>
                <a:gd name="T35" fmla="*/ 186 h 765"/>
                <a:gd name="T36" fmla="*/ 915 w 1236"/>
                <a:gd name="T37" fmla="*/ 146 h 765"/>
                <a:gd name="T38" fmla="*/ 850 w 1236"/>
                <a:gd name="T39" fmla="*/ 144 h 765"/>
                <a:gd name="T40" fmla="*/ 877 w 1236"/>
                <a:gd name="T41" fmla="*/ 99 h 765"/>
                <a:gd name="T42" fmla="*/ 920 w 1236"/>
                <a:gd name="T43" fmla="*/ 92 h 765"/>
                <a:gd name="T44" fmla="*/ 947 w 1236"/>
                <a:gd name="T45" fmla="*/ 45 h 765"/>
                <a:gd name="T46" fmla="*/ 971 w 1236"/>
                <a:gd name="T47" fmla="*/ 0 h 765"/>
                <a:gd name="T48" fmla="*/ 1086 w 1236"/>
                <a:gd name="T49" fmla="*/ 86 h 765"/>
                <a:gd name="T50" fmla="*/ 1139 w 1236"/>
                <a:gd name="T51" fmla="*/ 121 h 765"/>
                <a:gd name="T52" fmla="*/ 1229 w 1236"/>
                <a:gd name="T53" fmla="*/ 144 h 765"/>
                <a:gd name="T54" fmla="*/ 1166 w 1236"/>
                <a:gd name="T55" fmla="*/ 229 h 765"/>
                <a:gd name="T56" fmla="*/ 1169 w 1236"/>
                <a:gd name="T57" fmla="*/ 267 h 765"/>
                <a:gd name="T58" fmla="*/ 1108 w 1236"/>
                <a:gd name="T59" fmla="*/ 292 h 765"/>
                <a:gd name="T60" fmla="*/ 1032 w 1236"/>
                <a:gd name="T61" fmla="*/ 334 h 765"/>
                <a:gd name="T62" fmla="*/ 976 w 1236"/>
                <a:gd name="T63" fmla="*/ 366 h 765"/>
                <a:gd name="T64" fmla="*/ 973 w 1236"/>
                <a:gd name="T65" fmla="*/ 334 h 765"/>
                <a:gd name="T66" fmla="*/ 935 w 1236"/>
                <a:gd name="T67" fmla="*/ 348 h 765"/>
                <a:gd name="T68" fmla="*/ 902 w 1236"/>
                <a:gd name="T69" fmla="*/ 384 h 765"/>
                <a:gd name="T70" fmla="*/ 929 w 1236"/>
                <a:gd name="T71" fmla="*/ 415 h 765"/>
                <a:gd name="T72" fmla="*/ 976 w 1236"/>
                <a:gd name="T73" fmla="*/ 397 h 765"/>
                <a:gd name="T74" fmla="*/ 960 w 1236"/>
                <a:gd name="T75" fmla="*/ 433 h 765"/>
                <a:gd name="T76" fmla="*/ 958 w 1236"/>
                <a:gd name="T77" fmla="*/ 543 h 765"/>
                <a:gd name="T78" fmla="*/ 938 w 1236"/>
                <a:gd name="T79" fmla="*/ 644 h 765"/>
                <a:gd name="T80" fmla="*/ 819 w 1236"/>
                <a:gd name="T81" fmla="*/ 736 h 765"/>
                <a:gd name="T82" fmla="*/ 686 w 1236"/>
                <a:gd name="T83" fmla="*/ 749 h 765"/>
                <a:gd name="T84" fmla="*/ 612 w 1236"/>
                <a:gd name="T85" fmla="*/ 729 h 765"/>
                <a:gd name="T86" fmla="*/ 550 w 1236"/>
                <a:gd name="T87" fmla="*/ 760 h 765"/>
                <a:gd name="T88" fmla="*/ 518 w 1236"/>
                <a:gd name="T89" fmla="*/ 720 h 765"/>
                <a:gd name="T90" fmla="*/ 469 w 1236"/>
                <a:gd name="T91" fmla="*/ 713 h 765"/>
                <a:gd name="T92" fmla="*/ 489 w 1236"/>
                <a:gd name="T93" fmla="*/ 680 h 765"/>
                <a:gd name="T94" fmla="*/ 509 w 1236"/>
                <a:gd name="T95" fmla="*/ 617 h 765"/>
                <a:gd name="T96" fmla="*/ 440 w 1236"/>
                <a:gd name="T97" fmla="*/ 583 h 765"/>
                <a:gd name="T98" fmla="*/ 366 w 1236"/>
                <a:gd name="T99" fmla="*/ 617 h 765"/>
                <a:gd name="T100" fmla="*/ 316 w 1236"/>
                <a:gd name="T101" fmla="*/ 617 h 765"/>
                <a:gd name="T102" fmla="*/ 177 w 1236"/>
                <a:gd name="T103" fmla="*/ 572 h 765"/>
                <a:gd name="T104" fmla="*/ 121 w 1236"/>
                <a:gd name="T105" fmla="*/ 568 h 765"/>
                <a:gd name="T106" fmla="*/ 110 w 1236"/>
                <a:gd name="T107" fmla="*/ 514 h 765"/>
                <a:gd name="T108" fmla="*/ 110 w 1236"/>
                <a:gd name="T109" fmla="*/ 485 h 765"/>
                <a:gd name="T110" fmla="*/ 128 w 1236"/>
                <a:gd name="T111" fmla="*/ 473 h 765"/>
                <a:gd name="T112" fmla="*/ 115 w 1236"/>
                <a:gd name="T113" fmla="*/ 440 h 765"/>
                <a:gd name="T114" fmla="*/ 74 w 1236"/>
                <a:gd name="T115" fmla="*/ 446 h 765"/>
                <a:gd name="T116" fmla="*/ 32 w 1236"/>
                <a:gd name="T117" fmla="*/ 422 h 765"/>
                <a:gd name="T118" fmla="*/ 23 w 1236"/>
                <a:gd name="T119" fmla="*/ 386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6" h="765">
                  <a:moveTo>
                    <a:pt x="20" y="381"/>
                  </a:moveTo>
                  <a:lnTo>
                    <a:pt x="20" y="381"/>
                  </a:lnTo>
                  <a:lnTo>
                    <a:pt x="18" y="381"/>
                  </a:lnTo>
                  <a:lnTo>
                    <a:pt x="16" y="381"/>
                  </a:lnTo>
                  <a:lnTo>
                    <a:pt x="11" y="381"/>
                  </a:lnTo>
                  <a:lnTo>
                    <a:pt x="9" y="381"/>
                  </a:lnTo>
                  <a:lnTo>
                    <a:pt x="5" y="379"/>
                  </a:lnTo>
                  <a:lnTo>
                    <a:pt x="2" y="377"/>
                  </a:lnTo>
                  <a:lnTo>
                    <a:pt x="0" y="372"/>
                  </a:lnTo>
                  <a:lnTo>
                    <a:pt x="0" y="368"/>
                  </a:lnTo>
                  <a:lnTo>
                    <a:pt x="2" y="364"/>
                  </a:lnTo>
                  <a:lnTo>
                    <a:pt x="5" y="355"/>
                  </a:lnTo>
                  <a:lnTo>
                    <a:pt x="9" y="346"/>
                  </a:lnTo>
                  <a:lnTo>
                    <a:pt x="14" y="341"/>
                  </a:lnTo>
                  <a:lnTo>
                    <a:pt x="16" y="337"/>
                  </a:lnTo>
                  <a:lnTo>
                    <a:pt x="18" y="334"/>
                  </a:lnTo>
                  <a:lnTo>
                    <a:pt x="18" y="332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23" y="332"/>
                  </a:lnTo>
                  <a:lnTo>
                    <a:pt x="27" y="332"/>
                  </a:lnTo>
                  <a:lnTo>
                    <a:pt x="29" y="332"/>
                  </a:lnTo>
                  <a:lnTo>
                    <a:pt x="47" y="332"/>
                  </a:lnTo>
                  <a:lnTo>
                    <a:pt x="61" y="330"/>
                  </a:lnTo>
                  <a:lnTo>
                    <a:pt x="70" y="323"/>
                  </a:lnTo>
                  <a:lnTo>
                    <a:pt x="74" y="321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90" y="319"/>
                  </a:lnTo>
                  <a:lnTo>
                    <a:pt x="97" y="316"/>
                  </a:lnTo>
                  <a:lnTo>
                    <a:pt x="99" y="316"/>
                  </a:lnTo>
                  <a:lnTo>
                    <a:pt x="103" y="314"/>
                  </a:lnTo>
                  <a:lnTo>
                    <a:pt x="106" y="312"/>
                  </a:lnTo>
                  <a:lnTo>
                    <a:pt x="108" y="307"/>
                  </a:lnTo>
                  <a:lnTo>
                    <a:pt x="112" y="303"/>
                  </a:lnTo>
                  <a:lnTo>
                    <a:pt x="119" y="296"/>
                  </a:lnTo>
                  <a:lnTo>
                    <a:pt x="126" y="292"/>
                  </a:lnTo>
                  <a:lnTo>
                    <a:pt x="130" y="287"/>
                  </a:lnTo>
                  <a:lnTo>
                    <a:pt x="135" y="283"/>
                  </a:lnTo>
                  <a:lnTo>
                    <a:pt x="137" y="278"/>
                  </a:lnTo>
                  <a:lnTo>
                    <a:pt x="139" y="272"/>
                  </a:lnTo>
                  <a:lnTo>
                    <a:pt x="139" y="263"/>
                  </a:lnTo>
                  <a:lnTo>
                    <a:pt x="137" y="251"/>
                  </a:lnTo>
                  <a:lnTo>
                    <a:pt x="135" y="238"/>
                  </a:lnTo>
                  <a:lnTo>
                    <a:pt x="130" y="227"/>
                  </a:lnTo>
                  <a:lnTo>
                    <a:pt x="130" y="218"/>
                  </a:lnTo>
                  <a:lnTo>
                    <a:pt x="137" y="216"/>
                  </a:lnTo>
                  <a:lnTo>
                    <a:pt x="148" y="216"/>
                  </a:lnTo>
                  <a:lnTo>
                    <a:pt x="159" y="220"/>
                  </a:lnTo>
                  <a:lnTo>
                    <a:pt x="171" y="222"/>
                  </a:lnTo>
                  <a:lnTo>
                    <a:pt x="175" y="220"/>
                  </a:lnTo>
                  <a:lnTo>
                    <a:pt x="180" y="211"/>
                  </a:lnTo>
                  <a:lnTo>
                    <a:pt x="184" y="193"/>
                  </a:lnTo>
                  <a:lnTo>
                    <a:pt x="191" y="177"/>
                  </a:lnTo>
                  <a:lnTo>
                    <a:pt x="193" y="169"/>
                  </a:lnTo>
                  <a:lnTo>
                    <a:pt x="198" y="164"/>
                  </a:lnTo>
                  <a:lnTo>
                    <a:pt x="204" y="164"/>
                  </a:lnTo>
                  <a:lnTo>
                    <a:pt x="211" y="164"/>
                  </a:lnTo>
                  <a:lnTo>
                    <a:pt x="218" y="166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31" y="169"/>
                  </a:lnTo>
                  <a:lnTo>
                    <a:pt x="233" y="164"/>
                  </a:lnTo>
                  <a:lnTo>
                    <a:pt x="238" y="162"/>
                  </a:lnTo>
                  <a:lnTo>
                    <a:pt x="240" y="157"/>
                  </a:lnTo>
                  <a:lnTo>
                    <a:pt x="240" y="151"/>
                  </a:lnTo>
                  <a:lnTo>
                    <a:pt x="245" y="144"/>
                  </a:lnTo>
                  <a:lnTo>
                    <a:pt x="249" y="139"/>
                  </a:lnTo>
                  <a:lnTo>
                    <a:pt x="254" y="133"/>
                  </a:lnTo>
                  <a:lnTo>
                    <a:pt x="260" y="126"/>
                  </a:lnTo>
                  <a:lnTo>
                    <a:pt x="265" y="119"/>
                  </a:lnTo>
                  <a:lnTo>
                    <a:pt x="267" y="115"/>
                  </a:lnTo>
                  <a:lnTo>
                    <a:pt x="272" y="112"/>
                  </a:lnTo>
                  <a:lnTo>
                    <a:pt x="276" y="110"/>
                  </a:lnTo>
                  <a:lnTo>
                    <a:pt x="278" y="110"/>
                  </a:lnTo>
                  <a:lnTo>
                    <a:pt x="283" y="115"/>
                  </a:lnTo>
                  <a:lnTo>
                    <a:pt x="290" y="124"/>
                  </a:lnTo>
                  <a:lnTo>
                    <a:pt x="298" y="130"/>
                  </a:lnTo>
                  <a:lnTo>
                    <a:pt x="307" y="137"/>
                  </a:lnTo>
                  <a:lnTo>
                    <a:pt x="316" y="142"/>
                  </a:lnTo>
                  <a:lnTo>
                    <a:pt x="323" y="144"/>
                  </a:lnTo>
                  <a:lnTo>
                    <a:pt x="328" y="146"/>
                  </a:lnTo>
                  <a:lnTo>
                    <a:pt x="334" y="151"/>
                  </a:lnTo>
                  <a:lnTo>
                    <a:pt x="339" y="153"/>
                  </a:lnTo>
                  <a:lnTo>
                    <a:pt x="341" y="157"/>
                  </a:lnTo>
                  <a:lnTo>
                    <a:pt x="343" y="162"/>
                  </a:lnTo>
                  <a:lnTo>
                    <a:pt x="346" y="171"/>
                  </a:lnTo>
                  <a:lnTo>
                    <a:pt x="346" y="184"/>
                  </a:lnTo>
                  <a:lnTo>
                    <a:pt x="346" y="198"/>
                  </a:lnTo>
                  <a:lnTo>
                    <a:pt x="350" y="207"/>
                  </a:lnTo>
                  <a:lnTo>
                    <a:pt x="361" y="211"/>
                  </a:lnTo>
                  <a:lnTo>
                    <a:pt x="381" y="218"/>
                  </a:lnTo>
                  <a:lnTo>
                    <a:pt x="402" y="225"/>
                  </a:lnTo>
                  <a:lnTo>
                    <a:pt x="420" y="236"/>
                  </a:lnTo>
                  <a:lnTo>
                    <a:pt x="431" y="247"/>
                  </a:lnTo>
                  <a:lnTo>
                    <a:pt x="433" y="254"/>
                  </a:lnTo>
                  <a:lnTo>
                    <a:pt x="433" y="258"/>
                  </a:lnTo>
                  <a:lnTo>
                    <a:pt x="435" y="263"/>
                  </a:lnTo>
                  <a:lnTo>
                    <a:pt x="435" y="267"/>
                  </a:lnTo>
                  <a:lnTo>
                    <a:pt x="438" y="269"/>
                  </a:lnTo>
                  <a:lnTo>
                    <a:pt x="440" y="272"/>
                  </a:lnTo>
                  <a:lnTo>
                    <a:pt x="446" y="276"/>
                  </a:lnTo>
                  <a:lnTo>
                    <a:pt x="455" y="278"/>
                  </a:lnTo>
                  <a:lnTo>
                    <a:pt x="485" y="285"/>
                  </a:lnTo>
                  <a:lnTo>
                    <a:pt x="514" y="290"/>
                  </a:lnTo>
                  <a:lnTo>
                    <a:pt x="543" y="287"/>
                  </a:lnTo>
                  <a:lnTo>
                    <a:pt x="565" y="281"/>
                  </a:lnTo>
                  <a:lnTo>
                    <a:pt x="586" y="281"/>
                  </a:lnTo>
                  <a:lnTo>
                    <a:pt x="603" y="287"/>
                  </a:lnTo>
                  <a:lnTo>
                    <a:pt x="619" y="296"/>
                  </a:lnTo>
                  <a:lnTo>
                    <a:pt x="635" y="301"/>
                  </a:lnTo>
                  <a:lnTo>
                    <a:pt x="651" y="301"/>
                  </a:lnTo>
                  <a:lnTo>
                    <a:pt x="668" y="296"/>
                  </a:lnTo>
                  <a:lnTo>
                    <a:pt x="689" y="290"/>
                  </a:lnTo>
                  <a:lnTo>
                    <a:pt x="713" y="283"/>
                  </a:lnTo>
                  <a:lnTo>
                    <a:pt x="731" y="276"/>
                  </a:lnTo>
                  <a:lnTo>
                    <a:pt x="742" y="274"/>
                  </a:lnTo>
                  <a:lnTo>
                    <a:pt x="747" y="274"/>
                  </a:lnTo>
                  <a:lnTo>
                    <a:pt x="749" y="274"/>
                  </a:lnTo>
                  <a:lnTo>
                    <a:pt x="754" y="274"/>
                  </a:lnTo>
                  <a:lnTo>
                    <a:pt x="758" y="272"/>
                  </a:lnTo>
                  <a:lnTo>
                    <a:pt x="760" y="269"/>
                  </a:lnTo>
                  <a:lnTo>
                    <a:pt x="763" y="267"/>
                  </a:lnTo>
                  <a:lnTo>
                    <a:pt x="765" y="260"/>
                  </a:lnTo>
                  <a:lnTo>
                    <a:pt x="765" y="254"/>
                  </a:lnTo>
                  <a:lnTo>
                    <a:pt x="763" y="245"/>
                  </a:lnTo>
                  <a:lnTo>
                    <a:pt x="763" y="238"/>
                  </a:lnTo>
                  <a:lnTo>
                    <a:pt x="760" y="234"/>
                  </a:lnTo>
                  <a:lnTo>
                    <a:pt x="763" y="229"/>
                  </a:lnTo>
                  <a:lnTo>
                    <a:pt x="765" y="225"/>
                  </a:lnTo>
                  <a:lnTo>
                    <a:pt x="769" y="222"/>
                  </a:lnTo>
                  <a:lnTo>
                    <a:pt x="776" y="222"/>
                  </a:lnTo>
                  <a:lnTo>
                    <a:pt x="792" y="220"/>
                  </a:lnTo>
                  <a:lnTo>
                    <a:pt x="814" y="216"/>
                  </a:lnTo>
                  <a:lnTo>
                    <a:pt x="839" y="209"/>
                  </a:lnTo>
                  <a:lnTo>
                    <a:pt x="861" y="195"/>
                  </a:lnTo>
                  <a:lnTo>
                    <a:pt x="875" y="184"/>
                  </a:lnTo>
                  <a:lnTo>
                    <a:pt x="884" y="180"/>
                  </a:lnTo>
                  <a:lnTo>
                    <a:pt x="890" y="177"/>
                  </a:lnTo>
                  <a:lnTo>
                    <a:pt x="897" y="180"/>
                  </a:lnTo>
                  <a:lnTo>
                    <a:pt x="906" y="182"/>
                  </a:lnTo>
                  <a:lnTo>
                    <a:pt x="913" y="184"/>
                  </a:lnTo>
                  <a:lnTo>
                    <a:pt x="917" y="186"/>
                  </a:lnTo>
                  <a:lnTo>
                    <a:pt x="922" y="186"/>
                  </a:lnTo>
                  <a:lnTo>
                    <a:pt x="926" y="184"/>
                  </a:lnTo>
                  <a:lnTo>
                    <a:pt x="926" y="180"/>
                  </a:lnTo>
                  <a:lnTo>
                    <a:pt x="926" y="175"/>
                  </a:lnTo>
                  <a:lnTo>
                    <a:pt x="926" y="169"/>
                  </a:lnTo>
                  <a:lnTo>
                    <a:pt x="924" y="162"/>
                  </a:lnTo>
                  <a:lnTo>
                    <a:pt x="920" y="155"/>
                  </a:lnTo>
                  <a:lnTo>
                    <a:pt x="917" y="151"/>
                  </a:lnTo>
                  <a:lnTo>
                    <a:pt x="915" y="146"/>
                  </a:lnTo>
                  <a:lnTo>
                    <a:pt x="911" y="144"/>
                  </a:lnTo>
                  <a:lnTo>
                    <a:pt x="904" y="142"/>
                  </a:lnTo>
                  <a:lnTo>
                    <a:pt x="897" y="142"/>
                  </a:lnTo>
                  <a:lnTo>
                    <a:pt x="884" y="144"/>
                  </a:lnTo>
                  <a:lnTo>
                    <a:pt x="870" y="146"/>
                  </a:lnTo>
                  <a:lnTo>
                    <a:pt x="861" y="148"/>
                  </a:lnTo>
                  <a:lnTo>
                    <a:pt x="852" y="148"/>
                  </a:lnTo>
                  <a:lnTo>
                    <a:pt x="850" y="144"/>
                  </a:lnTo>
                  <a:lnTo>
                    <a:pt x="850" y="137"/>
                  </a:lnTo>
                  <a:lnTo>
                    <a:pt x="855" y="130"/>
                  </a:lnTo>
                  <a:lnTo>
                    <a:pt x="857" y="124"/>
                  </a:lnTo>
                  <a:lnTo>
                    <a:pt x="864" y="117"/>
                  </a:lnTo>
                  <a:lnTo>
                    <a:pt x="868" y="110"/>
                  </a:lnTo>
                  <a:lnTo>
                    <a:pt x="873" y="106"/>
                  </a:lnTo>
                  <a:lnTo>
                    <a:pt x="875" y="103"/>
                  </a:lnTo>
                  <a:lnTo>
                    <a:pt x="877" y="99"/>
                  </a:lnTo>
                  <a:lnTo>
                    <a:pt x="879" y="99"/>
                  </a:lnTo>
                  <a:lnTo>
                    <a:pt x="884" y="99"/>
                  </a:lnTo>
                  <a:lnTo>
                    <a:pt x="890" y="101"/>
                  </a:lnTo>
                  <a:lnTo>
                    <a:pt x="897" y="103"/>
                  </a:lnTo>
                  <a:lnTo>
                    <a:pt x="904" y="103"/>
                  </a:lnTo>
                  <a:lnTo>
                    <a:pt x="911" y="101"/>
                  </a:lnTo>
                  <a:lnTo>
                    <a:pt x="915" y="99"/>
                  </a:lnTo>
                  <a:lnTo>
                    <a:pt x="920" y="92"/>
                  </a:lnTo>
                  <a:lnTo>
                    <a:pt x="922" y="88"/>
                  </a:lnTo>
                  <a:lnTo>
                    <a:pt x="926" y="83"/>
                  </a:lnTo>
                  <a:lnTo>
                    <a:pt x="931" y="81"/>
                  </a:lnTo>
                  <a:lnTo>
                    <a:pt x="935" y="79"/>
                  </a:lnTo>
                  <a:lnTo>
                    <a:pt x="940" y="74"/>
                  </a:lnTo>
                  <a:lnTo>
                    <a:pt x="942" y="70"/>
                  </a:lnTo>
                  <a:lnTo>
                    <a:pt x="947" y="56"/>
                  </a:lnTo>
                  <a:lnTo>
                    <a:pt x="947" y="45"/>
                  </a:lnTo>
                  <a:lnTo>
                    <a:pt x="947" y="34"/>
                  </a:lnTo>
                  <a:lnTo>
                    <a:pt x="947" y="30"/>
                  </a:lnTo>
                  <a:lnTo>
                    <a:pt x="947" y="25"/>
                  </a:lnTo>
                  <a:lnTo>
                    <a:pt x="949" y="18"/>
                  </a:lnTo>
                  <a:lnTo>
                    <a:pt x="951" y="14"/>
                  </a:lnTo>
                  <a:lnTo>
                    <a:pt x="956" y="7"/>
                  </a:lnTo>
                  <a:lnTo>
                    <a:pt x="962" y="5"/>
                  </a:lnTo>
                  <a:lnTo>
                    <a:pt x="971" y="0"/>
                  </a:lnTo>
                  <a:lnTo>
                    <a:pt x="989" y="0"/>
                  </a:lnTo>
                  <a:lnTo>
                    <a:pt x="1009" y="0"/>
                  </a:lnTo>
                  <a:lnTo>
                    <a:pt x="1030" y="5"/>
                  </a:lnTo>
                  <a:lnTo>
                    <a:pt x="1045" y="14"/>
                  </a:lnTo>
                  <a:lnTo>
                    <a:pt x="1059" y="27"/>
                  </a:lnTo>
                  <a:lnTo>
                    <a:pt x="1070" y="52"/>
                  </a:lnTo>
                  <a:lnTo>
                    <a:pt x="1079" y="72"/>
                  </a:lnTo>
                  <a:lnTo>
                    <a:pt x="1086" y="86"/>
                  </a:lnTo>
                  <a:lnTo>
                    <a:pt x="1088" y="90"/>
                  </a:lnTo>
                  <a:lnTo>
                    <a:pt x="1092" y="97"/>
                  </a:lnTo>
                  <a:lnTo>
                    <a:pt x="1099" y="101"/>
                  </a:lnTo>
                  <a:lnTo>
                    <a:pt x="1106" y="106"/>
                  </a:lnTo>
                  <a:lnTo>
                    <a:pt x="1115" y="108"/>
                  </a:lnTo>
                  <a:lnTo>
                    <a:pt x="1126" y="112"/>
                  </a:lnTo>
                  <a:lnTo>
                    <a:pt x="1133" y="117"/>
                  </a:lnTo>
                  <a:lnTo>
                    <a:pt x="1139" y="121"/>
                  </a:lnTo>
                  <a:lnTo>
                    <a:pt x="1146" y="130"/>
                  </a:lnTo>
                  <a:lnTo>
                    <a:pt x="1148" y="142"/>
                  </a:lnTo>
                  <a:lnTo>
                    <a:pt x="1157" y="155"/>
                  </a:lnTo>
                  <a:lnTo>
                    <a:pt x="1173" y="157"/>
                  </a:lnTo>
                  <a:lnTo>
                    <a:pt x="1189" y="153"/>
                  </a:lnTo>
                  <a:lnTo>
                    <a:pt x="1202" y="148"/>
                  </a:lnTo>
                  <a:lnTo>
                    <a:pt x="1216" y="144"/>
                  </a:lnTo>
                  <a:lnTo>
                    <a:pt x="1229" y="144"/>
                  </a:lnTo>
                  <a:lnTo>
                    <a:pt x="1236" y="146"/>
                  </a:lnTo>
                  <a:lnTo>
                    <a:pt x="1234" y="155"/>
                  </a:lnTo>
                  <a:lnTo>
                    <a:pt x="1227" y="173"/>
                  </a:lnTo>
                  <a:lnTo>
                    <a:pt x="1220" y="189"/>
                  </a:lnTo>
                  <a:lnTo>
                    <a:pt x="1207" y="202"/>
                  </a:lnTo>
                  <a:lnTo>
                    <a:pt x="1193" y="211"/>
                  </a:lnTo>
                  <a:lnTo>
                    <a:pt x="1178" y="220"/>
                  </a:lnTo>
                  <a:lnTo>
                    <a:pt x="1166" y="229"/>
                  </a:lnTo>
                  <a:lnTo>
                    <a:pt x="1164" y="242"/>
                  </a:lnTo>
                  <a:lnTo>
                    <a:pt x="1164" y="247"/>
                  </a:lnTo>
                  <a:lnTo>
                    <a:pt x="1169" y="251"/>
                  </a:lnTo>
                  <a:lnTo>
                    <a:pt x="1171" y="256"/>
                  </a:lnTo>
                  <a:lnTo>
                    <a:pt x="1173" y="260"/>
                  </a:lnTo>
                  <a:lnTo>
                    <a:pt x="1173" y="263"/>
                  </a:lnTo>
                  <a:lnTo>
                    <a:pt x="1173" y="265"/>
                  </a:lnTo>
                  <a:lnTo>
                    <a:pt x="1169" y="267"/>
                  </a:lnTo>
                  <a:lnTo>
                    <a:pt x="1164" y="269"/>
                  </a:lnTo>
                  <a:lnTo>
                    <a:pt x="1146" y="272"/>
                  </a:lnTo>
                  <a:lnTo>
                    <a:pt x="1130" y="274"/>
                  </a:lnTo>
                  <a:lnTo>
                    <a:pt x="1119" y="274"/>
                  </a:lnTo>
                  <a:lnTo>
                    <a:pt x="1115" y="278"/>
                  </a:lnTo>
                  <a:lnTo>
                    <a:pt x="1115" y="283"/>
                  </a:lnTo>
                  <a:lnTo>
                    <a:pt x="1112" y="287"/>
                  </a:lnTo>
                  <a:lnTo>
                    <a:pt x="1108" y="292"/>
                  </a:lnTo>
                  <a:lnTo>
                    <a:pt x="1104" y="294"/>
                  </a:lnTo>
                  <a:lnTo>
                    <a:pt x="1097" y="296"/>
                  </a:lnTo>
                  <a:lnTo>
                    <a:pt x="1081" y="301"/>
                  </a:lnTo>
                  <a:lnTo>
                    <a:pt x="1068" y="310"/>
                  </a:lnTo>
                  <a:lnTo>
                    <a:pt x="1052" y="321"/>
                  </a:lnTo>
                  <a:lnTo>
                    <a:pt x="1043" y="328"/>
                  </a:lnTo>
                  <a:lnTo>
                    <a:pt x="1036" y="332"/>
                  </a:lnTo>
                  <a:lnTo>
                    <a:pt x="1032" y="334"/>
                  </a:lnTo>
                  <a:lnTo>
                    <a:pt x="1025" y="337"/>
                  </a:lnTo>
                  <a:lnTo>
                    <a:pt x="1021" y="341"/>
                  </a:lnTo>
                  <a:lnTo>
                    <a:pt x="1007" y="348"/>
                  </a:lnTo>
                  <a:lnTo>
                    <a:pt x="994" y="352"/>
                  </a:lnTo>
                  <a:lnTo>
                    <a:pt x="982" y="359"/>
                  </a:lnTo>
                  <a:lnTo>
                    <a:pt x="980" y="361"/>
                  </a:lnTo>
                  <a:lnTo>
                    <a:pt x="978" y="364"/>
                  </a:lnTo>
                  <a:lnTo>
                    <a:pt x="976" y="366"/>
                  </a:lnTo>
                  <a:lnTo>
                    <a:pt x="971" y="366"/>
                  </a:lnTo>
                  <a:lnTo>
                    <a:pt x="969" y="366"/>
                  </a:lnTo>
                  <a:lnTo>
                    <a:pt x="967" y="364"/>
                  </a:lnTo>
                  <a:lnTo>
                    <a:pt x="967" y="361"/>
                  </a:lnTo>
                  <a:lnTo>
                    <a:pt x="967" y="357"/>
                  </a:lnTo>
                  <a:lnTo>
                    <a:pt x="969" y="350"/>
                  </a:lnTo>
                  <a:lnTo>
                    <a:pt x="971" y="341"/>
                  </a:lnTo>
                  <a:lnTo>
                    <a:pt x="973" y="334"/>
                  </a:lnTo>
                  <a:lnTo>
                    <a:pt x="976" y="328"/>
                  </a:lnTo>
                  <a:lnTo>
                    <a:pt x="976" y="323"/>
                  </a:lnTo>
                  <a:lnTo>
                    <a:pt x="973" y="321"/>
                  </a:lnTo>
                  <a:lnTo>
                    <a:pt x="971" y="321"/>
                  </a:lnTo>
                  <a:lnTo>
                    <a:pt x="967" y="321"/>
                  </a:lnTo>
                  <a:lnTo>
                    <a:pt x="962" y="323"/>
                  </a:lnTo>
                  <a:lnTo>
                    <a:pt x="949" y="337"/>
                  </a:lnTo>
                  <a:lnTo>
                    <a:pt x="935" y="348"/>
                  </a:lnTo>
                  <a:lnTo>
                    <a:pt x="920" y="359"/>
                  </a:lnTo>
                  <a:lnTo>
                    <a:pt x="913" y="361"/>
                  </a:lnTo>
                  <a:lnTo>
                    <a:pt x="906" y="364"/>
                  </a:lnTo>
                  <a:lnTo>
                    <a:pt x="902" y="366"/>
                  </a:lnTo>
                  <a:lnTo>
                    <a:pt x="899" y="370"/>
                  </a:lnTo>
                  <a:lnTo>
                    <a:pt x="897" y="372"/>
                  </a:lnTo>
                  <a:lnTo>
                    <a:pt x="899" y="377"/>
                  </a:lnTo>
                  <a:lnTo>
                    <a:pt x="902" y="384"/>
                  </a:lnTo>
                  <a:lnTo>
                    <a:pt x="906" y="393"/>
                  </a:lnTo>
                  <a:lnTo>
                    <a:pt x="908" y="399"/>
                  </a:lnTo>
                  <a:lnTo>
                    <a:pt x="911" y="404"/>
                  </a:lnTo>
                  <a:lnTo>
                    <a:pt x="913" y="408"/>
                  </a:lnTo>
                  <a:lnTo>
                    <a:pt x="915" y="413"/>
                  </a:lnTo>
                  <a:lnTo>
                    <a:pt x="917" y="415"/>
                  </a:lnTo>
                  <a:lnTo>
                    <a:pt x="924" y="417"/>
                  </a:lnTo>
                  <a:lnTo>
                    <a:pt x="929" y="415"/>
                  </a:lnTo>
                  <a:lnTo>
                    <a:pt x="933" y="413"/>
                  </a:lnTo>
                  <a:lnTo>
                    <a:pt x="940" y="411"/>
                  </a:lnTo>
                  <a:lnTo>
                    <a:pt x="949" y="406"/>
                  </a:lnTo>
                  <a:lnTo>
                    <a:pt x="956" y="402"/>
                  </a:lnTo>
                  <a:lnTo>
                    <a:pt x="962" y="399"/>
                  </a:lnTo>
                  <a:lnTo>
                    <a:pt x="969" y="397"/>
                  </a:lnTo>
                  <a:lnTo>
                    <a:pt x="973" y="395"/>
                  </a:lnTo>
                  <a:lnTo>
                    <a:pt x="976" y="397"/>
                  </a:lnTo>
                  <a:lnTo>
                    <a:pt x="978" y="399"/>
                  </a:lnTo>
                  <a:lnTo>
                    <a:pt x="980" y="404"/>
                  </a:lnTo>
                  <a:lnTo>
                    <a:pt x="980" y="411"/>
                  </a:lnTo>
                  <a:lnTo>
                    <a:pt x="982" y="415"/>
                  </a:lnTo>
                  <a:lnTo>
                    <a:pt x="980" y="420"/>
                  </a:lnTo>
                  <a:lnTo>
                    <a:pt x="978" y="422"/>
                  </a:lnTo>
                  <a:lnTo>
                    <a:pt x="971" y="426"/>
                  </a:lnTo>
                  <a:lnTo>
                    <a:pt x="960" y="433"/>
                  </a:lnTo>
                  <a:lnTo>
                    <a:pt x="942" y="440"/>
                  </a:lnTo>
                  <a:lnTo>
                    <a:pt x="929" y="449"/>
                  </a:lnTo>
                  <a:lnTo>
                    <a:pt x="924" y="455"/>
                  </a:lnTo>
                  <a:lnTo>
                    <a:pt x="931" y="467"/>
                  </a:lnTo>
                  <a:lnTo>
                    <a:pt x="942" y="485"/>
                  </a:lnTo>
                  <a:lnTo>
                    <a:pt x="951" y="509"/>
                  </a:lnTo>
                  <a:lnTo>
                    <a:pt x="956" y="527"/>
                  </a:lnTo>
                  <a:lnTo>
                    <a:pt x="958" y="543"/>
                  </a:lnTo>
                  <a:lnTo>
                    <a:pt x="960" y="554"/>
                  </a:lnTo>
                  <a:lnTo>
                    <a:pt x="962" y="565"/>
                  </a:lnTo>
                  <a:lnTo>
                    <a:pt x="969" y="576"/>
                  </a:lnTo>
                  <a:lnTo>
                    <a:pt x="973" y="588"/>
                  </a:lnTo>
                  <a:lnTo>
                    <a:pt x="973" y="601"/>
                  </a:lnTo>
                  <a:lnTo>
                    <a:pt x="964" y="612"/>
                  </a:lnTo>
                  <a:lnTo>
                    <a:pt x="953" y="626"/>
                  </a:lnTo>
                  <a:lnTo>
                    <a:pt x="938" y="644"/>
                  </a:lnTo>
                  <a:lnTo>
                    <a:pt x="926" y="664"/>
                  </a:lnTo>
                  <a:lnTo>
                    <a:pt x="915" y="680"/>
                  </a:lnTo>
                  <a:lnTo>
                    <a:pt x="906" y="691"/>
                  </a:lnTo>
                  <a:lnTo>
                    <a:pt x="897" y="700"/>
                  </a:lnTo>
                  <a:lnTo>
                    <a:pt x="879" y="711"/>
                  </a:lnTo>
                  <a:lnTo>
                    <a:pt x="857" y="720"/>
                  </a:lnTo>
                  <a:lnTo>
                    <a:pt x="837" y="729"/>
                  </a:lnTo>
                  <a:lnTo>
                    <a:pt x="819" y="736"/>
                  </a:lnTo>
                  <a:lnTo>
                    <a:pt x="796" y="742"/>
                  </a:lnTo>
                  <a:lnTo>
                    <a:pt x="774" y="749"/>
                  </a:lnTo>
                  <a:lnTo>
                    <a:pt x="751" y="751"/>
                  </a:lnTo>
                  <a:lnTo>
                    <a:pt x="729" y="751"/>
                  </a:lnTo>
                  <a:lnTo>
                    <a:pt x="711" y="751"/>
                  </a:lnTo>
                  <a:lnTo>
                    <a:pt x="698" y="751"/>
                  </a:lnTo>
                  <a:lnTo>
                    <a:pt x="691" y="751"/>
                  </a:lnTo>
                  <a:lnTo>
                    <a:pt x="686" y="749"/>
                  </a:lnTo>
                  <a:lnTo>
                    <a:pt x="682" y="749"/>
                  </a:lnTo>
                  <a:lnTo>
                    <a:pt x="680" y="745"/>
                  </a:lnTo>
                  <a:lnTo>
                    <a:pt x="675" y="740"/>
                  </a:lnTo>
                  <a:lnTo>
                    <a:pt x="660" y="729"/>
                  </a:lnTo>
                  <a:lnTo>
                    <a:pt x="639" y="722"/>
                  </a:lnTo>
                  <a:lnTo>
                    <a:pt x="630" y="724"/>
                  </a:lnTo>
                  <a:lnTo>
                    <a:pt x="621" y="727"/>
                  </a:lnTo>
                  <a:lnTo>
                    <a:pt x="612" y="729"/>
                  </a:lnTo>
                  <a:lnTo>
                    <a:pt x="599" y="731"/>
                  </a:lnTo>
                  <a:lnTo>
                    <a:pt x="579" y="733"/>
                  </a:lnTo>
                  <a:lnTo>
                    <a:pt x="568" y="736"/>
                  </a:lnTo>
                  <a:lnTo>
                    <a:pt x="561" y="740"/>
                  </a:lnTo>
                  <a:lnTo>
                    <a:pt x="559" y="747"/>
                  </a:lnTo>
                  <a:lnTo>
                    <a:pt x="554" y="751"/>
                  </a:lnTo>
                  <a:lnTo>
                    <a:pt x="552" y="756"/>
                  </a:lnTo>
                  <a:lnTo>
                    <a:pt x="550" y="760"/>
                  </a:lnTo>
                  <a:lnTo>
                    <a:pt x="547" y="763"/>
                  </a:lnTo>
                  <a:lnTo>
                    <a:pt x="545" y="765"/>
                  </a:lnTo>
                  <a:lnTo>
                    <a:pt x="543" y="760"/>
                  </a:lnTo>
                  <a:lnTo>
                    <a:pt x="536" y="754"/>
                  </a:lnTo>
                  <a:lnTo>
                    <a:pt x="527" y="745"/>
                  </a:lnTo>
                  <a:lnTo>
                    <a:pt x="520" y="733"/>
                  </a:lnTo>
                  <a:lnTo>
                    <a:pt x="518" y="724"/>
                  </a:lnTo>
                  <a:lnTo>
                    <a:pt x="518" y="720"/>
                  </a:lnTo>
                  <a:lnTo>
                    <a:pt x="518" y="715"/>
                  </a:lnTo>
                  <a:lnTo>
                    <a:pt x="520" y="711"/>
                  </a:lnTo>
                  <a:lnTo>
                    <a:pt x="518" y="709"/>
                  </a:lnTo>
                  <a:lnTo>
                    <a:pt x="516" y="707"/>
                  </a:lnTo>
                  <a:lnTo>
                    <a:pt x="512" y="707"/>
                  </a:lnTo>
                  <a:lnTo>
                    <a:pt x="496" y="707"/>
                  </a:lnTo>
                  <a:lnTo>
                    <a:pt x="480" y="711"/>
                  </a:lnTo>
                  <a:lnTo>
                    <a:pt x="469" y="713"/>
                  </a:lnTo>
                  <a:lnTo>
                    <a:pt x="469" y="713"/>
                  </a:lnTo>
                  <a:lnTo>
                    <a:pt x="469" y="711"/>
                  </a:lnTo>
                  <a:lnTo>
                    <a:pt x="471" y="707"/>
                  </a:lnTo>
                  <a:lnTo>
                    <a:pt x="473" y="702"/>
                  </a:lnTo>
                  <a:lnTo>
                    <a:pt x="476" y="698"/>
                  </a:lnTo>
                  <a:lnTo>
                    <a:pt x="480" y="691"/>
                  </a:lnTo>
                  <a:lnTo>
                    <a:pt x="485" y="686"/>
                  </a:lnTo>
                  <a:lnTo>
                    <a:pt x="489" y="680"/>
                  </a:lnTo>
                  <a:lnTo>
                    <a:pt x="500" y="671"/>
                  </a:lnTo>
                  <a:lnTo>
                    <a:pt x="507" y="657"/>
                  </a:lnTo>
                  <a:lnTo>
                    <a:pt x="514" y="644"/>
                  </a:lnTo>
                  <a:lnTo>
                    <a:pt x="516" y="635"/>
                  </a:lnTo>
                  <a:lnTo>
                    <a:pt x="516" y="628"/>
                  </a:lnTo>
                  <a:lnTo>
                    <a:pt x="514" y="624"/>
                  </a:lnTo>
                  <a:lnTo>
                    <a:pt x="512" y="619"/>
                  </a:lnTo>
                  <a:lnTo>
                    <a:pt x="509" y="617"/>
                  </a:lnTo>
                  <a:lnTo>
                    <a:pt x="503" y="615"/>
                  </a:lnTo>
                  <a:lnTo>
                    <a:pt x="491" y="612"/>
                  </a:lnTo>
                  <a:lnTo>
                    <a:pt x="476" y="608"/>
                  </a:lnTo>
                  <a:lnTo>
                    <a:pt x="460" y="601"/>
                  </a:lnTo>
                  <a:lnTo>
                    <a:pt x="453" y="597"/>
                  </a:lnTo>
                  <a:lnTo>
                    <a:pt x="449" y="592"/>
                  </a:lnTo>
                  <a:lnTo>
                    <a:pt x="444" y="588"/>
                  </a:lnTo>
                  <a:lnTo>
                    <a:pt x="440" y="583"/>
                  </a:lnTo>
                  <a:lnTo>
                    <a:pt x="435" y="583"/>
                  </a:lnTo>
                  <a:lnTo>
                    <a:pt x="431" y="583"/>
                  </a:lnTo>
                  <a:lnTo>
                    <a:pt x="422" y="590"/>
                  </a:lnTo>
                  <a:lnTo>
                    <a:pt x="408" y="599"/>
                  </a:lnTo>
                  <a:lnTo>
                    <a:pt x="393" y="610"/>
                  </a:lnTo>
                  <a:lnTo>
                    <a:pt x="377" y="617"/>
                  </a:lnTo>
                  <a:lnTo>
                    <a:pt x="370" y="619"/>
                  </a:lnTo>
                  <a:lnTo>
                    <a:pt x="366" y="617"/>
                  </a:lnTo>
                  <a:lnTo>
                    <a:pt x="361" y="617"/>
                  </a:lnTo>
                  <a:lnTo>
                    <a:pt x="359" y="615"/>
                  </a:lnTo>
                  <a:lnTo>
                    <a:pt x="355" y="612"/>
                  </a:lnTo>
                  <a:lnTo>
                    <a:pt x="352" y="610"/>
                  </a:lnTo>
                  <a:lnTo>
                    <a:pt x="350" y="610"/>
                  </a:lnTo>
                  <a:lnTo>
                    <a:pt x="346" y="610"/>
                  </a:lnTo>
                  <a:lnTo>
                    <a:pt x="332" y="612"/>
                  </a:lnTo>
                  <a:lnTo>
                    <a:pt x="316" y="617"/>
                  </a:lnTo>
                  <a:lnTo>
                    <a:pt x="294" y="619"/>
                  </a:lnTo>
                  <a:lnTo>
                    <a:pt x="272" y="617"/>
                  </a:lnTo>
                  <a:lnTo>
                    <a:pt x="245" y="612"/>
                  </a:lnTo>
                  <a:lnTo>
                    <a:pt x="220" y="603"/>
                  </a:lnTo>
                  <a:lnTo>
                    <a:pt x="200" y="592"/>
                  </a:lnTo>
                  <a:lnTo>
                    <a:pt x="191" y="583"/>
                  </a:lnTo>
                  <a:lnTo>
                    <a:pt x="184" y="579"/>
                  </a:lnTo>
                  <a:lnTo>
                    <a:pt x="177" y="572"/>
                  </a:lnTo>
                  <a:lnTo>
                    <a:pt x="175" y="570"/>
                  </a:lnTo>
                  <a:lnTo>
                    <a:pt x="171" y="568"/>
                  </a:lnTo>
                  <a:lnTo>
                    <a:pt x="166" y="568"/>
                  </a:lnTo>
                  <a:lnTo>
                    <a:pt x="157" y="570"/>
                  </a:lnTo>
                  <a:lnTo>
                    <a:pt x="146" y="574"/>
                  </a:lnTo>
                  <a:lnTo>
                    <a:pt x="133" y="576"/>
                  </a:lnTo>
                  <a:lnTo>
                    <a:pt x="126" y="572"/>
                  </a:lnTo>
                  <a:lnTo>
                    <a:pt x="121" y="568"/>
                  </a:lnTo>
                  <a:lnTo>
                    <a:pt x="115" y="556"/>
                  </a:lnTo>
                  <a:lnTo>
                    <a:pt x="108" y="541"/>
                  </a:lnTo>
                  <a:lnTo>
                    <a:pt x="103" y="527"/>
                  </a:lnTo>
                  <a:lnTo>
                    <a:pt x="103" y="523"/>
                  </a:lnTo>
                  <a:lnTo>
                    <a:pt x="103" y="518"/>
                  </a:lnTo>
                  <a:lnTo>
                    <a:pt x="106" y="516"/>
                  </a:lnTo>
                  <a:lnTo>
                    <a:pt x="108" y="516"/>
                  </a:lnTo>
                  <a:lnTo>
                    <a:pt x="110" y="514"/>
                  </a:lnTo>
                  <a:lnTo>
                    <a:pt x="112" y="514"/>
                  </a:lnTo>
                  <a:lnTo>
                    <a:pt x="115" y="511"/>
                  </a:lnTo>
                  <a:lnTo>
                    <a:pt x="117" y="509"/>
                  </a:lnTo>
                  <a:lnTo>
                    <a:pt x="117" y="505"/>
                  </a:lnTo>
                  <a:lnTo>
                    <a:pt x="117" y="498"/>
                  </a:lnTo>
                  <a:lnTo>
                    <a:pt x="115" y="494"/>
                  </a:lnTo>
                  <a:lnTo>
                    <a:pt x="112" y="489"/>
                  </a:lnTo>
                  <a:lnTo>
                    <a:pt x="110" y="485"/>
                  </a:lnTo>
                  <a:lnTo>
                    <a:pt x="110" y="482"/>
                  </a:lnTo>
                  <a:lnTo>
                    <a:pt x="110" y="480"/>
                  </a:lnTo>
                  <a:lnTo>
                    <a:pt x="115" y="480"/>
                  </a:lnTo>
                  <a:lnTo>
                    <a:pt x="119" y="478"/>
                  </a:lnTo>
                  <a:lnTo>
                    <a:pt x="124" y="478"/>
                  </a:lnTo>
                  <a:lnTo>
                    <a:pt x="126" y="478"/>
                  </a:lnTo>
                  <a:lnTo>
                    <a:pt x="128" y="476"/>
                  </a:lnTo>
                  <a:lnTo>
                    <a:pt x="128" y="473"/>
                  </a:lnTo>
                  <a:lnTo>
                    <a:pt x="130" y="469"/>
                  </a:lnTo>
                  <a:lnTo>
                    <a:pt x="133" y="462"/>
                  </a:lnTo>
                  <a:lnTo>
                    <a:pt x="133" y="455"/>
                  </a:lnTo>
                  <a:lnTo>
                    <a:pt x="133" y="451"/>
                  </a:lnTo>
                  <a:lnTo>
                    <a:pt x="130" y="446"/>
                  </a:lnTo>
                  <a:lnTo>
                    <a:pt x="124" y="444"/>
                  </a:lnTo>
                  <a:lnTo>
                    <a:pt x="119" y="440"/>
                  </a:lnTo>
                  <a:lnTo>
                    <a:pt x="115" y="440"/>
                  </a:lnTo>
                  <a:lnTo>
                    <a:pt x="110" y="440"/>
                  </a:lnTo>
                  <a:lnTo>
                    <a:pt x="106" y="440"/>
                  </a:lnTo>
                  <a:lnTo>
                    <a:pt x="101" y="440"/>
                  </a:lnTo>
                  <a:lnTo>
                    <a:pt x="94" y="442"/>
                  </a:lnTo>
                  <a:lnTo>
                    <a:pt x="88" y="442"/>
                  </a:lnTo>
                  <a:lnTo>
                    <a:pt x="81" y="444"/>
                  </a:lnTo>
                  <a:lnTo>
                    <a:pt x="76" y="446"/>
                  </a:lnTo>
                  <a:lnTo>
                    <a:pt x="74" y="446"/>
                  </a:lnTo>
                  <a:lnTo>
                    <a:pt x="70" y="444"/>
                  </a:lnTo>
                  <a:lnTo>
                    <a:pt x="65" y="442"/>
                  </a:lnTo>
                  <a:lnTo>
                    <a:pt x="61" y="440"/>
                  </a:lnTo>
                  <a:lnTo>
                    <a:pt x="56" y="435"/>
                  </a:lnTo>
                  <a:lnTo>
                    <a:pt x="50" y="431"/>
                  </a:lnTo>
                  <a:lnTo>
                    <a:pt x="43" y="426"/>
                  </a:lnTo>
                  <a:lnTo>
                    <a:pt x="36" y="424"/>
                  </a:lnTo>
                  <a:lnTo>
                    <a:pt x="32" y="422"/>
                  </a:lnTo>
                  <a:lnTo>
                    <a:pt x="29" y="420"/>
                  </a:lnTo>
                  <a:lnTo>
                    <a:pt x="27" y="417"/>
                  </a:lnTo>
                  <a:lnTo>
                    <a:pt x="25" y="415"/>
                  </a:lnTo>
                  <a:lnTo>
                    <a:pt x="25" y="408"/>
                  </a:lnTo>
                  <a:lnTo>
                    <a:pt x="25" y="404"/>
                  </a:lnTo>
                  <a:lnTo>
                    <a:pt x="25" y="397"/>
                  </a:lnTo>
                  <a:lnTo>
                    <a:pt x="23" y="390"/>
                  </a:lnTo>
                  <a:lnTo>
                    <a:pt x="23" y="386"/>
                  </a:lnTo>
                  <a:lnTo>
                    <a:pt x="23" y="384"/>
                  </a:lnTo>
                  <a:lnTo>
                    <a:pt x="20" y="38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39" name="Freeform 452"/>
            <p:cNvSpPr>
              <a:spLocks/>
            </p:cNvSpPr>
            <p:nvPr/>
          </p:nvSpPr>
          <p:spPr bwMode="auto">
            <a:xfrm>
              <a:off x="6442075" y="1501775"/>
              <a:ext cx="1962150" cy="1214438"/>
            </a:xfrm>
            <a:custGeom>
              <a:avLst/>
              <a:gdLst>
                <a:gd name="T0" fmla="*/ 2 w 1236"/>
                <a:gd name="T1" fmla="*/ 377 h 765"/>
                <a:gd name="T2" fmla="*/ 18 w 1236"/>
                <a:gd name="T3" fmla="*/ 334 h 765"/>
                <a:gd name="T4" fmla="*/ 61 w 1236"/>
                <a:gd name="T5" fmla="*/ 330 h 765"/>
                <a:gd name="T6" fmla="*/ 103 w 1236"/>
                <a:gd name="T7" fmla="*/ 314 h 765"/>
                <a:gd name="T8" fmla="*/ 137 w 1236"/>
                <a:gd name="T9" fmla="*/ 278 h 765"/>
                <a:gd name="T10" fmla="*/ 148 w 1236"/>
                <a:gd name="T11" fmla="*/ 216 h 765"/>
                <a:gd name="T12" fmla="*/ 198 w 1236"/>
                <a:gd name="T13" fmla="*/ 164 h 765"/>
                <a:gd name="T14" fmla="*/ 238 w 1236"/>
                <a:gd name="T15" fmla="*/ 162 h 765"/>
                <a:gd name="T16" fmla="*/ 267 w 1236"/>
                <a:gd name="T17" fmla="*/ 115 h 765"/>
                <a:gd name="T18" fmla="*/ 316 w 1236"/>
                <a:gd name="T19" fmla="*/ 142 h 765"/>
                <a:gd name="T20" fmla="*/ 346 w 1236"/>
                <a:gd name="T21" fmla="*/ 184 h 765"/>
                <a:gd name="T22" fmla="*/ 433 w 1236"/>
                <a:gd name="T23" fmla="*/ 254 h 765"/>
                <a:gd name="T24" fmla="*/ 485 w 1236"/>
                <a:gd name="T25" fmla="*/ 285 h 765"/>
                <a:gd name="T26" fmla="*/ 651 w 1236"/>
                <a:gd name="T27" fmla="*/ 301 h 765"/>
                <a:gd name="T28" fmla="*/ 754 w 1236"/>
                <a:gd name="T29" fmla="*/ 274 h 765"/>
                <a:gd name="T30" fmla="*/ 760 w 1236"/>
                <a:gd name="T31" fmla="*/ 234 h 765"/>
                <a:gd name="T32" fmla="*/ 861 w 1236"/>
                <a:gd name="T33" fmla="*/ 195 h 765"/>
                <a:gd name="T34" fmla="*/ 922 w 1236"/>
                <a:gd name="T35" fmla="*/ 186 h 765"/>
                <a:gd name="T36" fmla="*/ 915 w 1236"/>
                <a:gd name="T37" fmla="*/ 146 h 765"/>
                <a:gd name="T38" fmla="*/ 850 w 1236"/>
                <a:gd name="T39" fmla="*/ 144 h 765"/>
                <a:gd name="T40" fmla="*/ 877 w 1236"/>
                <a:gd name="T41" fmla="*/ 99 h 765"/>
                <a:gd name="T42" fmla="*/ 920 w 1236"/>
                <a:gd name="T43" fmla="*/ 92 h 765"/>
                <a:gd name="T44" fmla="*/ 947 w 1236"/>
                <a:gd name="T45" fmla="*/ 45 h 765"/>
                <a:gd name="T46" fmla="*/ 971 w 1236"/>
                <a:gd name="T47" fmla="*/ 0 h 765"/>
                <a:gd name="T48" fmla="*/ 1086 w 1236"/>
                <a:gd name="T49" fmla="*/ 86 h 765"/>
                <a:gd name="T50" fmla="*/ 1139 w 1236"/>
                <a:gd name="T51" fmla="*/ 121 h 765"/>
                <a:gd name="T52" fmla="*/ 1229 w 1236"/>
                <a:gd name="T53" fmla="*/ 144 h 765"/>
                <a:gd name="T54" fmla="*/ 1166 w 1236"/>
                <a:gd name="T55" fmla="*/ 229 h 765"/>
                <a:gd name="T56" fmla="*/ 1169 w 1236"/>
                <a:gd name="T57" fmla="*/ 267 h 765"/>
                <a:gd name="T58" fmla="*/ 1108 w 1236"/>
                <a:gd name="T59" fmla="*/ 292 h 765"/>
                <a:gd name="T60" fmla="*/ 1032 w 1236"/>
                <a:gd name="T61" fmla="*/ 334 h 765"/>
                <a:gd name="T62" fmla="*/ 976 w 1236"/>
                <a:gd name="T63" fmla="*/ 366 h 765"/>
                <a:gd name="T64" fmla="*/ 973 w 1236"/>
                <a:gd name="T65" fmla="*/ 334 h 765"/>
                <a:gd name="T66" fmla="*/ 935 w 1236"/>
                <a:gd name="T67" fmla="*/ 348 h 765"/>
                <a:gd name="T68" fmla="*/ 902 w 1236"/>
                <a:gd name="T69" fmla="*/ 384 h 765"/>
                <a:gd name="T70" fmla="*/ 929 w 1236"/>
                <a:gd name="T71" fmla="*/ 415 h 765"/>
                <a:gd name="T72" fmla="*/ 976 w 1236"/>
                <a:gd name="T73" fmla="*/ 397 h 765"/>
                <a:gd name="T74" fmla="*/ 960 w 1236"/>
                <a:gd name="T75" fmla="*/ 433 h 765"/>
                <a:gd name="T76" fmla="*/ 958 w 1236"/>
                <a:gd name="T77" fmla="*/ 543 h 765"/>
                <a:gd name="T78" fmla="*/ 938 w 1236"/>
                <a:gd name="T79" fmla="*/ 644 h 765"/>
                <a:gd name="T80" fmla="*/ 819 w 1236"/>
                <a:gd name="T81" fmla="*/ 736 h 765"/>
                <a:gd name="T82" fmla="*/ 686 w 1236"/>
                <a:gd name="T83" fmla="*/ 749 h 765"/>
                <a:gd name="T84" fmla="*/ 612 w 1236"/>
                <a:gd name="T85" fmla="*/ 729 h 765"/>
                <a:gd name="T86" fmla="*/ 550 w 1236"/>
                <a:gd name="T87" fmla="*/ 760 h 765"/>
                <a:gd name="T88" fmla="*/ 518 w 1236"/>
                <a:gd name="T89" fmla="*/ 720 h 765"/>
                <a:gd name="T90" fmla="*/ 469 w 1236"/>
                <a:gd name="T91" fmla="*/ 713 h 765"/>
                <a:gd name="T92" fmla="*/ 489 w 1236"/>
                <a:gd name="T93" fmla="*/ 680 h 765"/>
                <a:gd name="T94" fmla="*/ 509 w 1236"/>
                <a:gd name="T95" fmla="*/ 617 h 765"/>
                <a:gd name="T96" fmla="*/ 440 w 1236"/>
                <a:gd name="T97" fmla="*/ 583 h 765"/>
                <a:gd name="T98" fmla="*/ 366 w 1236"/>
                <a:gd name="T99" fmla="*/ 617 h 765"/>
                <a:gd name="T100" fmla="*/ 316 w 1236"/>
                <a:gd name="T101" fmla="*/ 617 h 765"/>
                <a:gd name="T102" fmla="*/ 177 w 1236"/>
                <a:gd name="T103" fmla="*/ 572 h 765"/>
                <a:gd name="T104" fmla="*/ 121 w 1236"/>
                <a:gd name="T105" fmla="*/ 568 h 765"/>
                <a:gd name="T106" fmla="*/ 110 w 1236"/>
                <a:gd name="T107" fmla="*/ 514 h 765"/>
                <a:gd name="T108" fmla="*/ 110 w 1236"/>
                <a:gd name="T109" fmla="*/ 485 h 765"/>
                <a:gd name="T110" fmla="*/ 128 w 1236"/>
                <a:gd name="T111" fmla="*/ 473 h 765"/>
                <a:gd name="T112" fmla="*/ 115 w 1236"/>
                <a:gd name="T113" fmla="*/ 440 h 765"/>
                <a:gd name="T114" fmla="*/ 74 w 1236"/>
                <a:gd name="T115" fmla="*/ 446 h 765"/>
                <a:gd name="T116" fmla="*/ 32 w 1236"/>
                <a:gd name="T117" fmla="*/ 422 h 765"/>
                <a:gd name="T118" fmla="*/ 23 w 1236"/>
                <a:gd name="T119" fmla="*/ 386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6" h="765">
                  <a:moveTo>
                    <a:pt x="20" y="381"/>
                  </a:moveTo>
                  <a:lnTo>
                    <a:pt x="20" y="381"/>
                  </a:lnTo>
                  <a:lnTo>
                    <a:pt x="18" y="381"/>
                  </a:lnTo>
                  <a:lnTo>
                    <a:pt x="16" y="381"/>
                  </a:lnTo>
                  <a:lnTo>
                    <a:pt x="11" y="381"/>
                  </a:lnTo>
                  <a:lnTo>
                    <a:pt x="9" y="381"/>
                  </a:lnTo>
                  <a:lnTo>
                    <a:pt x="5" y="379"/>
                  </a:lnTo>
                  <a:lnTo>
                    <a:pt x="2" y="377"/>
                  </a:lnTo>
                  <a:lnTo>
                    <a:pt x="0" y="372"/>
                  </a:lnTo>
                  <a:lnTo>
                    <a:pt x="0" y="368"/>
                  </a:lnTo>
                  <a:lnTo>
                    <a:pt x="2" y="364"/>
                  </a:lnTo>
                  <a:lnTo>
                    <a:pt x="5" y="355"/>
                  </a:lnTo>
                  <a:lnTo>
                    <a:pt x="9" y="346"/>
                  </a:lnTo>
                  <a:lnTo>
                    <a:pt x="14" y="341"/>
                  </a:lnTo>
                  <a:lnTo>
                    <a:pt x="16" y="337"/>
                  </a:lnTo>
                  <a:lnTo>
                    <a:pt x="18" y="334"/>
                  </a:lnTo>
                  <a:lnTo>
                    <a:pt x="18" y="332"/>
                  </a:lnTo>
                  <a:lnTo>
                    <a:pt x="20" y="332"/>
                  </a:lnTo>
                  <a:lnTo>
                    <a:pt x="20" y="332"/>
                  </a:lnTo>
                  <a:lnTo>
                    <a:pt x="23" y="332"/>
                  </a:lnTo>
                  <a:lnTo>
                    <a:pt x="27" y="332"/>
                  </a:lnTo>
                  <a:lnTo>
                    <a:pt x="29" y="332"/>
                  </a:lnTo>
                  <a:lnTo>
                    <a:pt x="47" y="332"/>
                  </a:lnTo>
                  <a:lnTo>
                    <a:pt x="61" y="330"/>
                  </a:lnTo>
                  <a:lnTo>
                    <a:pt x="70" y="323"/>
                  </a:lnTo>
                  <a:lnTo>
                    <a:pt x="74" y="321"/>
                  </a:lnTo>
                  <a:lnTo>
                    <a:pt x="79" y="319"/>
                  </a:lnTo>
                  <a:lnTo>
                    <a:pt x="85" y="319"/>
                  </a:lnTo>
                  <a:lnTo>
                    <a:pt x="90" y="319"/>
                  </a:lnTo>
                  <a:lnTo>
                    <a:pt x="97" y="316"/>
                  </a:lnTo>
                  <a:lnTo>
                    <a:pt x="99" y="316"/>
                  </a:lnTo>
                  <a:lnTo>
                    <a:pt x="103" y="314"/>
                  </a:lnTo>
                  <a:lnTo>
                    <a:pt x="106" y="312"/>
                  </a:lnTo>
                  <a:lnTo>
                    <a:pt x="108" y="307"/>
                  </a:lnTo>
                  <a:lnTo>
                    <a:pt x="112" y="303"/>
                  </a:lnTo>
                  <a:lnTo>
                    <a:pt x="119" y="296"/>
                  </a:lnTo>
                  <a:lnTo>
                    <a:pt x="126" y="292"/>
                  </a:lnTo>
                  <a:lnTo>
                    <a:pt x="130" y="287"/>
                  </a:lnTo>
                  <a:lnTo>
                    <a:pt x="135" y="283"/>
                  </a:lnTo>
                  <a:lnTo>
                    <a:pt x="137" y="278"/>
                  </a:lnTo>
                  <a:lnTo>
                    <a:pt x="139" y="272"/>
                  </a:lnTo>
                  <a:lnTo>
                    <a:pt x="139" y="263"/>
                  </a:lnTo>
                  <a:lnTo>
                    <a:pt x="137" y="251"/>
                  </a:lnTo>
                  <a:lnTo>
                    <a:pt x="135" y="238"/>
                  </a:lnTo>
                  <a:lnTo>
                    <a:pt x="130" y="227"/>
                  </a:lnTo>
                  <a:lnTo>
                    <a:pt x="130" y="218"/>
                  </a:lnTo>
                  <a:lnTo>
                    <a:pt x="137" y="216"/>
                  </a:lnTo>
                  <a:lnTo>
                    <a:pt x="148" y="216"/>
                  </a:lnTo>
                  <a:lnTo>
                    <a:pt x="159" y="220"/>
                  </a:lnTo>
                  <a:lnTo>
                    <a:pt x="171" y="222"/>
                  </a:lnTo>
                  <a:lnTo>
                    <a:pt x="175" y="220"/>
                  </a:lnTo>
                  <a:lnTo>
                    <a:pt x="180" y="211"/>
                  </a:lnTo>
                  <a:lnTo>
                    <a:pt x="184" y="193"/>
                  </a:lnTo>
                  <a:lnTo>
                    <a:pt x="191" y="177"/>
                  </a:lnTo>
                  <a:lnTo>
                    <a:pt x="193" y="169"/>
                  </a:lnTo>
                  <a:lnTo>
                    <a:pt x="198" y="164"/>
                  </a:lnTo>
                  <a:lnTo>
                    <a:pt x="204" y="164"/>
                  </a:lnTo>
                  <a:lnTo>
                    <a:pt x="211" y="164"/>
                  </a:lnTo>
                  <a:lnTo>
                    <a:pt x="218" y="166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31" y="169"/>
                  </a:lnTo>
                  <a:lnTo>
                    <a:pt x="233" y="164"/>
                  </a:lnTo>
                  <a:lnTo>
                    <a:pt x="238" y="162"/>
                  </a:lnTo>
                  <a:lnTo>
                    <a:pt x="240" y="157"/>
                  </a:lnTo>
                  <a:lnTo>
                    <a:pt x="240" y="151"/>
                  </a:lnTo>
                  <a:lnTo>
                    <a:pt x="245" y="144"/>
                  </a:lnTo>
                  <a:lnTo>
                    <a:pt x="249" y="139"/>
                  </a:lnTo>
                  <a:lnTo>
                    <a:pt x="254" y="133"/>
                  </a:lnTo>
                  <a:lnTo>
                    <a:pt x="260" y="126"/>
                  </a:lnTo>
                  <a:lnTo>
                    <a:pt x="265" y="119"/>
                  </a:lnTo>
                  <a:lnTo>
                    <a:pt x="267" y="115"/>
                  </a:lnTo>
                  <a:lnTo>
                    <a:pt x="272" y="112"/>
                  </a:lnTo>
                  <a:lnTo>
                    <a:pt x="276" y="110"/>
                  </a:lnTo>
                  <a:lnTo>
                    <a:pt x="278" y="110"/>
                  </a:lnTo>
                  <a:lnTo>
                    <a:pt x="283" y="115"/>
                  </a:lnTo>
                  <a:lnTo>
                    <a:pt x="290" y="124"/>
                  </a:lnTo>
                  <a:lnTo>
                    <a:pt x="298" y="130"/>
                  </a:lnTo>
                  <a:lnTo>
                    <a:pt x="307" y="137"/>
                  </a:lnTo>
                  <a:lnTo>
                    <a:pt x="316" y="142"/>
                  </a:lnTo>
                  <a:lnTo>
                    <a:pt x="323" y="144"/>
                  </a:lnTo>
                  <a:lnTo>
                    <a:pt x="328" y="146"/>
                  </a:lnTo>
                  <a:lnTo>
                    <a:pt x="334" y="151"/>
                  </a:lnTo>
                  <a:lnTo>
                    <a:pt x="339" y="153"/>
                  </a:lnTo>
                  <a:lnTo>
                    <a:pt x="341" y="157"/>
                  </a:lnTo>
                  <a:lnTo>
                    <a:pt x="343" y="162"/>
                  </a:lnTo>
                  <a:lnTo>
                    <a:pt x="346" y="171"/>
                  </a:lnTo>
                  <a:lnTo>
                    <a:pt x="346" y="184"/>
                  </a:lnTo>
                  <a:lnTo>
                    <a:pt x="346" y="198"/>
                  </a:lnTo>
                  <a:lnTo>
                    <a:pt x="350" y="207"/>
                  </a:lnTo>
                  <a:lnTo>
                    <a:pt x="361" y="211"/>
                  </a:lnTo>
                  <a:lnTo>
                    <a:pt x="381" y="218"/>
                  </a:lnTo>
                  <a:lnTo>
                    <a:pt x="402" y="225"/>
                  </a:lnTo>
                  <a:lnTo>
                    <a:pt x="420" y="236"/>
                  </a:lnTo>
                  <a:lnTo>
                    <a:pt x="431" y="247"/>
                  </a:lnTo>
                  <a:lnTo>
                    <a:pt x="433" y="254"/>
                  </a:lnTo>
                  <a:lnTo>
                    <a:pt x="433" y="258"/>
                  </a:lnTo>
                  <a:lnTo>
                    <a:pt x="435" y="263"/>
                  </a:lnTo>
                  <a:lnTo>
                    <a:pt x="435" y="267"/>
                  </a:lnTo>
                  <a:lnTo>
                    <a:pt x="438" y="269"/>
                  </a:lnTo>
                  <a:lnTo>
                    <a:pt x="440" y="272"/>
                  </a:lnTo>
                  <a:lnTo>
                    <a:pt x="446" y="276"/>
                  </a:lnTo>
                  <a:lnTo>
                    <a:pt x="455" y="278"/>
                  </a:lnTo>
                  <a:lnTo>
                    <a:pt x="485" y="285"/>
                  </a:lnTo>
                  <a:lnTo>
                    <a:pt x="514" y="290"/>
                  </a:lnTo>
                  <a:lnTo>
                    <a:pt x="543" y="287"/>
                  </a:lnTo>
                  <a:lnTo>
                    <a:pt x="565" y="281"/>
                  </a:lnTo>
                  <a:lnTo>
                    <a:pt x="586" y="281"/>
                  </a:lnTo>
                  <a:lnTo>
                    <a:pt x="603" y="287"/>
                  </a:lnTo>
                  <a:lnTo>
                    <a:pt x="619" y="296"/>
                  </a:lnTo>
                  <a:lnTo>
                    <a:pt x="635" y="301"/>
                  </a:lnTo>
                  <a:lnTo>
                    <a:pt x="651" y="301"/>
                  </a:lnTo>
                  <a:lnTo>
                    <a:pt x="668" y="296"/>
                  </a:lnTo>
                  <a:lnTo>
                    <a:pt x="689" y="290"/>
                  </a:lnTo>
                  <a:lnTo>
                    <a:pt x="713" y="283"/>
                  </a:lnTo>
                  <a:lnTo>
                    <a:pt x="731" y="276"/>
                  </a:lnTo>
                  <a:lnTo>
                    <a:pt x="742" y="274"/>
                  </a:lnTo>
                  <a:lnTo>
                    <a:pt x="747" y="274"/>
                  </a:lnTo>
                  <a:lnTo>
                    <a:pt x="749" y="274"/>
                  </a:lnTo>
                  <a:lnTo>
                    <a:pt x="754" y="274"/>
                  </a:lnTo>
                  <a:lnTo>
                    <a:pt x="758" y="272"/>
                  </a:lnTo>
                  <a:lnTo>
                    <a:pt x="760" y="269"/>
                  </a:lnTo>
                  <a:lnTo>
                    <a:pt x="763" y="267"/>
                  </a:lnTo>
                  <a:lnTo>
                    <a:pt x="765" y="260"/>
                  </a:lnTo>
                  <a:lnTo>
                    <a:pt x="765" y="254"/>
                  </a:lnTo>
                  <a:lnTo>
                    <a:pt x="763" y="245"/>
                  </a:lnTo>
                  <a:lnTo>
                    <a:pt x="763" y="238"/>
                  </a:lnTo>
                  <a:lnTo>
                    <a:pt x="760" y="234"/>
                  </a:lnTo>
                  <a:lnTo>
                    <a:pt x="763" y="229"/>
                  </a:lnTo>
                  <a:lnTo>
                    <a:pt x="765" y="225"/>
                  </a:lnTo>
                  <a:lnTo>
                    <a:pt x="769" y="222"/>
                  </a:lnTo>
                  <a:lnTo>
                    <a:pt x="776" y="222"/>
                  </a:lnTo>
                  <a:lnTo>
                    <a:pt x="792" y="220"/>
                  </a:lnTo>
                  <a:lnTo>
                    <a:pt x="814" y="216"/>
                  </a:lnTo>
                  <a:lnTo>
                    <a:pt x="839" y="209"/>
                  </a:lnTo>
                  <a:lnTo>
                    <a:pt x="861" y="195"/>
                  </a:lnTo>
                  <a:lnTo>
                    <a:pt x="875" y="184"/>
                  </a:lnTo>
                  <a:lnTo>
                    <a:pt x="884" y="180"/>
                  </a:lnTo>
                  <a:lnTo>
                    <a:pt x="890" y="177"/>
                  </a:lnTo>
                  <a:lnTo>
                    <a:pt x="897" y="180"/>
                  </a:lnTo>
                  <a:lnTo>
                    <a:pt x="906" y="182"/>
                  </a:lnTo>
                  <a:lnTo>
                    <a:pt x="913" y="184"/>
                  </a:lnTo>
                  <a:lnTo>
                    <a:pt x="917" y="186"/>
                  </a:lnTo>
                  <a:lnTo>
                    <a:pt x="922" y="186"/>
                  </a:lnTo>
                  <a:lnTo>
                    <a:pt x="926" y="184"/>
                  </a:lnTo>
                  <a:lnTo>
                    <a:pt x="926" y="180"/>
                  </a:lnTo>
                  <a:lnTo>
                    <a:pt x="926" y="175"/>
                  </a:lnTo>
                  <a:lnTo>
                    <a:pt x="926" y="169"/>
                  </a:lnTo>
                  <a:lnTo>
                    <a:pt x="924" y="162"/>
                  </a:lnTo>
                  <a:lnTo>
                    <a:pt x="920" y="155"/>
                  </a:lnTo>
                  <a:lnTo>
                    <a:pt x="917" y="151"/>
                  </a:lnTo>
                  <a:lnTo>
                    <a:pt x="915" y="146"/>
                  </a:lnTo>
                  <a:lnTo>
                    <a:pt x="911" y="144"/>
                  </a:lnTo>
                  <a:lnTo>
                    <a:pt x="904" y="142"/>
                  </a:lnTo>
                  <a:lnTo>
                    <a:pt x="897" y="142"/>
                  </a:lnTo>
                  <a:lnTo>
                    <a:pt x="884" y="144"/>
                  </a:lnTo>
                  <a:lnTo>
                    <a:pt x="870" y="146"/>
                  </a:lnTo>
                  <a:lnTo>
                    <a:pt x="861" y="148"/>
                  </a:lnTo>
                  <a:lnTo>
                    <a:pt x="852" y="148"/>
                  </a:lnTo>
                  <a:lnTo>
                    <a:pt x="850" y="144"/>
                  </a:lnTo>
                  <a:lnTo>
                    <a:pt x="850" y="137"/>
                  </a:lnTo>
                  <a:lnTo>
                    <a:pt x="855" y="130"/>
                  </a:lnTo>
                  <a:lnTo>
                    <a:pt x="857" y="124"/>
                  </a:lnTo>
                  <a:lnTo>
                    <a:pt x="864" y="117"/>
                  </a:lnTo>
                  <a:lnTo>
                    <a:pt x="868" y="110"/>
                  </a:lnTo>
                  <a:lnTo>
                    <a:pt x="873" y="106"/>
                  </a:lnTo>
                  <a:lnTo>
                    <a:pt x="875" y="103"/>
                  </a:lnTo>
                  <a:lnTo>
                    <a:pt x="877" y="99"/>
                  </a:lnTo>
                  <a:lnTo>
                    <a:pt x="879" y="99"/>
                  </a:lnTo>
                  <a:lnTo>
                    <a:pt x="884" y="99"/>
                  </a:lnTo>
                  <a:lnTo>
                    <a:pt x="890" y="101"/>
                  </a:lnTo>
                  <a:lnTo>
                    <a:pt x="897" y="103"/>
                  </a:lnTo>
                  <a:lnTo>
                    <a:pt x="904" y="103"/>
                  </a:lnTo>
                  <a:lnTo>
                    <a:pt x="911" y="101"/>
                  </a:lnTo>
                  <a:lnTo>
                    <a:pt x="915" y="99"/>
                  </a:lnTo>
                  <a:lnTo>
                    <a:pt x="920" y="92"/>
                  </a:lnTo>
                  <a:lnTo>
                    <a:pt x="922" y="88"/>
                  </a:lnTo>
                  <a:lnTo>
                    <a:pt x="926" y="83"/>
                  </a:lnTo>
                  <a:lnTo>
                    <a:pt x="931" y="81"/>
                  </a:lnTo>
                  <a:lnTo>
                    <a:pt x="935" y="79"/>
                  </a:lnTo>
                  <a:lnTo>
                    <a:pt x="940" y="74"/>
                  </a:lnTo>
                  <a:lnTo>
                    <a:pt x="942" y="70"/>
                  </a:lnTo>
                  <a:lnTo>
                    <a:pt x="947" y="56"/>
                  </a:lnTo>
                  <a:lnTo>
                    <a:pt x="947" y="45"/>
                  </a:lnTo>
                  <a:lnTo>
                    <a:pt x="947" y="34"/>
                  </a:lnTo>
                  <a:lnTo>
                    <a:pt x="947" y="30"/>
                  </a:lnTo>
                  <a:lnTo>
                    <a:pt x="947" y="25"/>
                  </a:lnTo>
                  <a:lnTo>
                    <a:pt x="949" y="18"/>
                  </a:lnTo>
                  <a:lnTo>
                    <a:pt x="951" y="14"/>
                  </a:lnTo>
                  <a:lnTo>
                    <a:pt x="956" y="7"/>
                  </a:lnTo>
                  <a:lnTo>
                    <a:pt x="962" y="5"/>
                  </a:lnTo>
                  <a:lnTo>
                    <a:pt x="971" y="0"/>
                  </a:lnTo>
                  <a:lnTo>
                    <a:pt x="989" y="0"/>
                  </a:lnTo>
                  <a:lnTo>
                    <a:pt x="1009" y="0"/>
                  </a:lnTo>
                  <a:lnTo>
                    <a:pt x="1030" y="5"/>
                  </a:lnTo>
                  <a:lnTo>
                    <a:pt x="1045" y="14"/>
                  </a:lnTo>
                  <a:lnTo>
                    <a:pt x="1059" y="27"/>
                  </a:lnTo>
                  <a:lnTo>
                    <a:pt x="1070" y="52"/>
                  </a:lnTo>
                  <a:lnTo>
                    <a:pt x="1079" y="72"/>
                  </a:lnTo>
                  <a:lnTo>
                    <a:pt x="1086" y="86"/>
                  </a:lnTo>
                  <a:lnTo>
                    <a:pt x="1088" y="90"/>
                  </a:lnTo>
                  <a:lnTo>
                    <a:pt x="1092" y="97"/>
                  </a:lnTo>
                  <a:lnTo>
                    <a:pt x="1099" y="101"/>
                  </a:lnTo>
                  <a:lnTo>
                    <a:pt x="1106" y="106"/>
                  </a:lnTo>
                  <a:lnTo>
                    <a:pt x="1115" y="108"/>
                  </a:lnTo>
                  <a:lnTo>
                    <a:pt x="1126" y="112"/>
                  </a:lnTo>
                  <a:lnTo>
                    <a:pt x="1133" y="117"/>
                  </a:lnTo>
                  <a:lnTo>
                    <a:pt x="1139" y="121"/>
                  </a:lnTo>
                  <a:lnTo>
                    <a:pt x="1146" y="130"/>
                  </a:lnTo>
                  <a:lnTo>
                    <a:pt x="1148" y="142"/>
                  </a:lnTo>
                  <a:lnTo>
                    <a:pt x="1157" y="155"/>
                  </a:lnTo>
                  <a:lnTo>
                    <a:pt x="1173" y="157"/>
                  </a:lnTo>
                  <a:lnTo>
                    <a:pt x="1189" y="153"/>
                  </a:lnTo>
                  <a:lnTo>
                    <a:pt x="1202" y="148"/>
                  </a:lnTo>
                  <a:lnTo>
                    <a:pt x="1216" y="144"/>
                  </a:lnTo>
                  <a:lnTo>
                    <a:pt x="1229" y="144"/>
                  </a:lnTo>
                  <a:lnTo>
                    <a:pt x="1236" y="146"/>
                  </a:lnTo>
                  <a:lnTo>
                    <a:pt x="1234" y="155"/>
                  </a:lnTo>
                  <a:lnTo>
                    <a:pt x="1227" y="173"/>
                  </a:lnTo>
                  <a:lnTo>
                    <a:pt x="1220" y="189"/>
                  </a:lnTo>
                  <a:lnTo>
                    <a:pt x="1207" y="202"/>
                  </a:lnTo>
                  <a:lnTo>
                    <a:pt x="1193" y="211"/>
                  </a:lnTo>
                  <a:lnTo>
                    <a:pt x="1178" y="220"/>
                  </a:lnTo>
                  <a:lnTo>
                    <a:pt x="1166" y="229"/>
                  </a:lnTo>
                  <a:lnTo>
                    <a:pt x="1164" y="242"/>
                  </a:lnTo>
                  <a:lnTo>
                    <a:pt x="1164" y="247"/>
                  </a:lnTo>
                  <a:lnTo>
                    <a:pt x="1169" y="251"/>
                  </a:lnTo>
                  <a:lnTo>
                    <a:pt x="1171" y="256"/>
                  </a:lnTo>
                  <a:lnTo>
                    <a:pt x="1173" y="260"/>
                  </a:lnTo>
                  <a:lnTo>
                    <a:pt x="1173" y="263"/>
                  </a:lnTo>
                  <a:lnTo>
                    <a:pt x="1173" y="265"/>
                  </a:lnTo>
                  <a:lnTo>
                    <a:pt x="1169" y="267"/>
                  </a:lnTo>
                  <a:lnTo>
                    <a:pt x="1164" y="269"/>
                  </a:lnTo>
                  <a:lnTo>
                    <a:pt x="1146" y="272"/>
                  </a:lnTo>
                  <a:lnTo>
                    <a:pt x="1130" y="274"/>
                  </a:lnTo>
                  <a:lnTo>
                    <a:pt x="1119" y="274"/>
                  </a:lnTo>
                  <a:lnTo>
                    <a:pt x="1115" y="278"/>
                  </a:lnTo>
                  <a:lnTo>
                    <a:pt x="1115" y="283"/>
                  </a:lnTo>
                  <a:lnTo>
                    <a:pt x="1112" y="287"/>
                  </a:lnTo>
                  <a:lnTo>
                    <a:pt x="1108" y="292"/>
                  </a:lnTo>
                  <a:lnTo>
                    <a:pt x="1104" y="294"/>
                  </a:lnTo>
                  <a:lnTo>
                    <a:pt x="1097" y="296"/>
                  </a:lnTo>
                  <a:lnTo>
                    <a:pt x="1081" y="301"/>
                  </a:lnTo>
                  <a:lnTo>
                    <a:pt x="1068" y="310"/>
                  </a:lnTo>
                  <a:lnTo>
                    <a:pt x="1052" y="321"/>
                  </a:lnTo>
                  <a:lnTo>
                    <a:pt x="1043" y="328"/>
                  </a:lnTo>
                  <a:lnTo>
                    <a:pt x="1036" y="332"/>
                  </a:lnTo>
                  <a:lnTo>
                    <a:pt x="1032" y="334"/>
                  </a:lnTo>
                  <a:lnTo>
                    <a:pt x="1025" y="337"/>
                  </a:lnTo>
                  <a:lnTo>
                    <a:pt x="1021" y="341"/>
                  </a:lnTo>
                  <a:lnTo>
                    <a:pt x="1007" y="348"/>
                  </a:lnTo>
                  <a:lnTo>
                    <a:pt x="994" y="352"/>
                  </a:lnTo>
                  <a:lnTo>
                    <a:pt x="982" y="359"/>
                  </a:lnTo>
                  <a:lnTo>
                    <a:pt x="980" y="361"/>
                  </a:lnTo>
                  <a:lnTo>
                    <a:pt x="978" y="364"/>
                  </a:lnTo>
                  <a:lnTo>
                    <a:pt x="976" y="366"/>
                  </a:lnTo>
                  <a:lnTo>
                    <a:pt x="971" y="366"/>
                  </a:lnTo>
                  <a:lnTo>
                    <a:pt x="969" y="366"/>
                  </a:lnTo>
                  <a:lnTo>
                    <a:pt x="967" y="364"/>
                  </a:lnTo>
                  <a:lnTo>
                    <a:pt x="967" y="361"/>
                  </a:lnTo>
                  <a:lnTo>
                    <a:pt x="967" y="357"/>
                  </a:lnTo>
                  <a:lnTo>
                    <a:pt x="969" y="350"/>
                  </a:lnTo>
                  <a:lnTo>
                    <a:pt x="971" y="341"/>
                  </a:lnTo>
                  <a:lnTo>
                    <a:pt x="973" y="334"/>
                  </a:lnTo>
                  <a:lnTo>
                    <a:pt x="976" y="328"/>
                  </a:lnTo>
                  <a:lnTo>
                    <a:pt x="976" y="323"/>
                  </a:lnTo>
                  <a:lnTo>
                    <a:pt x="973" y="321"/>
                  </a:lnTo>
                  <a:lnTo>
                    <a:pt x="971" y="321"/>
                  </a:lnTo>
                  <a:lnTo>
                    <a:pt x="967" y="321"/>
                  </a:lnTo>
                  <a:lnTo>
                    <a:pt x="962" y="323"/>
                  </a:lnTo>
                  <a:lnTo>
                    <a:pt x="949" y="337"/>
                  </a:lnTo>
                  <a:lnTo>
                    <a:pt x="935" y="348"/>
                  </a:lnTo>
                  <a:lnTo>
                    <a:pt x="920" y="359"/>
                  </a:lnTo>
                  <a:lnTo>
                    <a:pt x="913" y="361"/>
                  </a:lnTo>
                  <a:lnTo>
                    <a:pt x="906" y="364"/>
                  </a:lnTo>
                  <a:lnTo>
                    <a:pt x="902" y="366"/>
                  </a:lnTo>
                  <a:lnTo>
                    <a:pt x="899" y="370"/>
                  </a:lnTo>
                  <a:lnTo>
                    <a:pt x="897" y="372"/>
                  </a:lnTo>
                  <a:lnTo>
                    <a:pt x="899" y="377"/>
                  </a:lnTo>
                  <a:lnTo>
                    <a:pt x="902" y="384"/>
                  </a:lnTo>
                  <a:lnTo>
                    <a:pt x="906" y="393"/>
                  </a:lnTo>
                  <a:lnTo>
                    <a:pt x="908" y="399"/>
                  </a:lnTo>
                  <a:lnTo>
                    <a:pt x="911" y="404"/>
                  </a:lnTo>
                  <a:lnTo>
                    <a:pt x="913" y="408"/>
                  </a:lnTo>
                  <a:lnTo>
                    <a:pt x="915" y="413"/>
                  </a:lnTo>
                  <a:lnTo>
                    <a:pt x="917" y="415"/>
                  </a:lnTo>
                  <a:lnTo>
                    <a:pt x="924" y="417"/>
                  </a:lnTo>
                  <a:lnTo>
                    <a:pt x="929" y="415"/>
                  </a:lnTo>
                  <a:lnTo>
                    <a:pt x="933" y="413"/>
                  </a:lnTo>
                  <a:lnTo>
                    <a:pt x="940" y="411"/>
                  </a:lnTo>
                  <a:lnTo>
                    <a:pt x="949" y="406"/>
                  </a:lnTo>
                  <a:lnTo>
                    <a:pt x="956" y="402"/>
                  </a:lnTo>
                  <a:lnTo>
                    <a:pt x="962" y="399"/>
                  </a:lnTo>
                  <a:lnTo>
                    <a:pt x="969" y="397"/>
                  </a:lnTo>
                  <a:lnTo>
                    <a:pt x="973" y="395"/>
                  </a:lnTo>
                  <a:lnTo>
                    <a:pt x="976" y="397"/>
                  </a:lnTo>
                  <a:lnTo>
                    <a:pt x="978" y="399"/>
                  </a:lnTo>
                  <a:lnTo>
                    <a:pt x="980" y="404"/>
                  </a:lnTo>
                  <a:lnTo>
                    <a:pt x="980" y="411"/>
                  </a:lnTo>
                  <a:lnTo>
                    <a:pt x="982" y="415"/>
                  </a:lnTo>
                  <a:lnTo>
                    <a:pt x="980" y="420"/>
                  </a:lnTo>
                  <a:lnTo>
                    <a:pt x="978" y="422"/>
                  </a:lnTo>
                  <a:lnTo>
                    <a:pt x="971" y="426"/>
                  </a:lnTo>
                  <a:lnTo>
                    <a:pt x="960" y="433"/>
                  </a:lnTo>
                  <a:lnTo>
                    <a:pt x="942" y="440"/>
                  </a:lnTo>
                  <a:lnTo>
                    <a:pt x="929" y="449"/>
                  </a:lnTo>
                  <a:lnTo>
                    <a:pt x="924" y="455"/>
                  </a:lnTo>
                  <a:lnTo>
                    <a:pt x="931" y="467"/>
                  </a:lnTo>
                  <a:lnTo>
                    <a:pt x="942" y="485"/>
                  </a:lnTo>
                  <a:lnTo>
                    <a:pt x="951" y="509"/>
                  </a:lnTo>
                  <a:lnTo>
                    <a:pt x="956" y="527"/>
                  </a:lnTo>
                  <a:lnTo>
                    <a:pt x="958" y="543"/>
                  </a:lnTo>
                  <a:lnTo>
                    <a:pt x="960" y="554"/>
                  </a:lnTo>
                  <a:lnTo>
                    <a:pt x="962" y="565"/>
                  </a:lnTo>
                  <a:lnTo>
                    <a:pt x="969" y="576"/>
                  </a:lnTo>
                  <a:lnTo>
                    <a:pt x="973" y="588"/>
                  </a:lnTo>
                  <a:lnTo>
                    <a:pt x="973" y="601"/>
                  </a:lnTo>
                  <a:lnTo>
                    <a:pt x="964" y="612"/>
                  </a:lnTo>
                  <a:lnTo>
                    <a:pt x="953" y="626"/>
                  </a:lnTo>
                  <a:lnTo>
                    <a:pt x="938" y="644"/>
                  </a:lnTo>
                  <a:lnTo>
                    <a:pt x="926" y="664"/>
                  </a:lnTo>
                  <a:lnTo>
                    <a:pt x="915" y="680"/>
                  </a:lnTo>
                  <a:lnTo>
                    <a:pt x="906" y="691"/>
                  </a:lnTo>
                  <a:lnTo>
                    <a:pt x="897" y="700"/>
                  </a:lnTo>
                  <a:lnTo>
                    <a:pt x="879" y="711"/>
                  </a:lnTo>
                  <a:lnTo>
                    <a:pt x="857" y="720"/>
                  </a:lnTo>
                  <a:lnTo>
                    <a:pt x="837" y="729"/>
                  </a:lnTo>
                  <a:lnTo>
                    <a:pt x="819" y="736"/>
                  </a:lnTo>
                  <a:lnTo>
                    <a:pt x="796" y="742"/>
                  </a:lnTo>
                  <a:lnTo>
                    <a:pt x="774" y="749"/>
                  </a:lnTo>
                  <a:lnTo>
                    <a:pt x="751" y="751"/>
                  </a:lnTo>
                  <a:lnTo>
                    <a:pt x="729" y="751"/>
                  </a:lnTo>
                  <a:lnTo>
                    <a:pt x="711" y="751"/>
                  </a:lnTo>
                  <a:lnTo>
                    <a:pt x="698" y="751"/>
                  </a:lnTo>
                  <a:lnTo>
                    <a:pt x="691" y="751"/>
                  </a:lnTo>
                  <a:lnTo>
                    <a:pt x="686" y="749"/>
                  </a:lnTo>
                  <a:lnTo>
                    <a:pt x="682" y="749"/>
                  </a:lnTo>
                  <a:lnTo>
                    <a:pt x="680" y="745"/>
                  </a:lnTo>
                  <a:lnTo>
                    <a:pt x="675" y="740"/>
                  </a:lnTo>
                  <a:lnTo>
                    <a:pt x="660" y="729"/>
                  </a:lnTo>
                  <a:lnTo>
                    <a:pt x="639" y="722"/>
                  </a:lnTo>
                  <a:lnTo>
                    <a:pt x="630" y="724"/>
                  </a:lnTo>
                  <a:lnTo>
                    <a:pt x="621" y="727"/>
                  </a:lnTo>
                  <a:lnTo>
                    <a:pt x="612" y="729"/>
                  </a:lnTo>
                  <a:lnTo>
                    <a:pt x="599" y="731"/>
                  </a:lnTo>
                  <a:lnTo>
                    <a:pt x="579" y="733"/>
                  </a:lnTo>
                  <a:lnTo>
                    <a:pt x="568" y="736"/>
                  </a:lnTo>
                  <a:lnTo>
                    <a:pt x="561" y="740"/>
                  </a:lnTo>
                  <a:lnTo>
                    <a:pt x="559" y="747"/>
                  </a:lnTo>
                  <a:lnTo>
                    <a:pt x="554" y="751"/>
                  </a:lnTo>
                  <a:lnTo>
                    <a:pt x="552" y="756"/>
                  </a:lnTo>
                  <a:lnTo>
                    <a:pt x="550" y="760"/>
                  </a:lnTo>
                  <a:lnTo>
                    <a:pt x="547" y="763"/>
                  </a:lnTo>
                  <a:lnTo>
                    <a:pt x="545" y="765"/>
                  </a:lnTo>
                  <a:lnTo>
                    <a:pt x="543" y="760"/>
                  </a:lnTo>
                  <a:lnTo>
                    <a:pt x="536" y="754"/>
                  </a:lnTo>
                  <a:lnTo>
                    <a:pt x="527" y="745"/>
                  </a:lnTo>
                  <a:lnTo>
                    <a:pt x="520" y="733"/>
                  </a:lnTo>
                  <a:lnTo>
                    <a:pt x="518" y="724"/>
                  </a:lnTo>
                  <a:lnTo>
                    <a:pt x="518" y="720"/>
                  </a:lnTo>
                  <a:lnTo>
                    <a:pt x="518" y="715"/>
                  </a:lnTo>
                  <a:lnTo>
                    <a:pt x="520" y="711"/>
                  </a:lnTo>
                  <a:lnTo>
                    <a:pt x="518" y="709"/>
                  </a:lnTo>
                  <a:lnTo>
                    <a:pt x="516" y="707"/>
                  </a:lnTo>
                  <a:lnTo>
                    <a:pt x="512" y="707"/>
                  </a:lnTo>
                  <a:lnTo>
                    <a:pt x="496" y="707"/>
                  </a:lnTo>
                  <a:lnTo>
                    <a:pt x="480" y="711"/>
                  </a:lnTo>
                  <a:lnTo>
                    <a:pt x="469" y="713"/>
                  </a:lnTo>
                  <a:lnTo>
                    <a:pt x="469" y="713"/>
                  </a:lnTo>
                  <a:lnTo>
                    <a:pt x="469" y="711"/>
                  </a:lnTo>
                  <a:lnTo>
                    <a:pt x="471" y="707"/>
                  </a:lnTo>
                  <a:lnTo>
                    <a:pt x="473" y="702"/>
                  </a:lnTo>
                  <a:lnTo>
                    <a:pt x="476" y="698"/>
                  </a:lnTo>
                  <a:lnTo>
                    <a:pt x="480" y="691"/>
                  </a:lnTo>
                  <a:lnTo>
                    <a:pt x="485" y="686"/>
                  </a:lnTo>
                  <a:lnTo>
                    <a:pt x="489" y="680"/>
                  </a:lnTo>
                  <a:lnTo>
                    <a:pt x="500" y="671"/>
                  </a:lnTo>
                  <a:lnTo>
                    <a:pt x="507" y="657"/>
                  </a:lnTo>
                  <a:lnTo>
                    <a:pt x="514" y="644"/>
                  </a:lnTo>
                  <a:lnTo>
                    <a:pt x="516" y="635"/>
                  </a:lnTo>
                  <a:lnTo>
                    <a:pt x="516" y="628"/>
                  </a:lnTo>
                  <a:lnTo>
                    <a:pt x="514" y="624"/>
                  </a:lnTo>
                  <a:lnTo>
                    <a:pt x="512" y="619"/>
                  </a:lnTo>
                  <a:lnTo>
                    <a:pt x="509" y="617"/>
                  </a:lnTo>
                  <a:lnTo>
                    <a:pt x="503" y="615"/>
                  </a:lnTo>
                  <a:lnTo>
                    <a:pt x="491" y="612"/>
                  </a:lnTo>
                  <a:lnTo>
                    <a:pt x="476" y="608"/>
                  </a:lnTo>
                  <a:lnTo>
                    <a:pt x="460" y="601"/>
                  </a:lnTo>
                  <a:lnTo>
                    <a:pt x="453" y="597"/>
                  </a:lnTo>
                  <a:lnTo>
                    <a:pt x="449" y="592"/>
                  </a:lnTo>
                  <a:lnTo>
                    <a:pt x="444" y="588"/>
                  </a:lnTo>
                  <a:lnTo>
                    <a:pt x="440" y="583"/>
                  </a:lnTo>
                  <a:lnTo>
                    <a:pt x="435" y="583"/>
                  </a:lnTo>
                  <a:lnTo>
                    <a:pt x="431" y="583"/>
                  </a:lnTo>
                  <a:lnTo>
                    <a:pt x="422" y="590"/>
                  </a:lnTo>
                  <a:lnTo>
                    <a:pt x="408" y="599"/>
                  </a:lnTo>
                  <a:lnTo>
                    <a:pt x="393" y="610"/>
                  </a:lnTo>
                  <a:lnTo>
                    <a:pt x="377" y="617"/>
                  </a:lnTo>
                  <a:lnTo>
                    <a:pt x="370" y="619"/>
                  </a:lnTo>
                  <a:lnTo>
                    <a:pt x="366" y="617"/>
                  </a:lnTo>
                  <a:lnTo>
                    <a:pt x="361" y="617"/>
                  </a:lnTo>
                  <a:lnTo>
                    <a:pt x="359" y="615"/>
                  </a:lnTo>
                  <a:lnTo>
                    <a:pt x="355" y="612"/>
                  </a:lnTo>
                  <a:lnTo>
                    <a:pt x="352" y="610"/>
                  </a:lnTo>
                  <a:lnTo>
                    <a:pt x="350" y="610"/>
                  </a:lnTo>
                  <a:lnTo>
                    <a:pt x="346" y="610"/>
                  </a:lnTo>
                  <a:lnTo>
                    <a:pt x="332" y="612"/>
                  </a:lnTo>
                  <a:lnTo>
                    <a:pt x="316" y="617"/>
                  </a:lnTo>
                  <a:lnTo>
                    <a:pt x="294" y="619"/>
                  </a:lnTo>
                  <a:lnTo>
                    <a:pt x="272" y="617"/>
                  </a:lnTo>
                  <a:lnTo>
                    <a:pt x="245" y="612"/>
                  </a:lnTo>
                  <a:lnTo>
                    <a:pt x="220" y="603"/>
                  </a:lnTo>
                  <a:lnTo>
                    <a:pt x="200" y="592"/>
                  </a:lnTo>
                  <a:lnTo>
                    <a:pt x="191" y="583"/>
                  </a:lnTo>
                  <a:lnTo>
                    <a:pt x="184" y="579"/>
                  </a:lnTo>
                  <a:lnTo>
                    <a:pt x="177" y="572"/>
                  </a:lnTo>
                  <a:lnTo>
                    <a:pt x="175" y="570"/>
                  </a:lnTo>
                  <a:lnTo>
                    <a:pt x="171" y="568"/>
                  </a:lnTo>
                  <a:lnTo>
                    <a:pt x="166" y="568"/>
                  </a:lnTo>
                  <a:lnTo>
                    <a:pt x="157" y="570"/>
                  </a:lnTo>
                  <a:lnTo>
                    <a:pt x="146" y="574"/>
                  </a:lnTo>
                  <a:lnTo>
                    <a:pt x="133" y="576"/>
                  </a:lnTo>
                  <a:lnTo>
                    <a:pt x="126" y="572"/>
                  </a:lnTo>
                  <a:lnTo>
                    <a:pt x="121" y="568"/>
                  </a:lnTo>
                  <a:lnTo>
                    <a:pt x="115" y="556"/>
                  </a:lnTo>
                  <a:lnTo>
                    <a:pt x="108" y="541"/>
                  </a:lnTo>
                  <a:lnTo>
                    <a:pt x="103" y="527"/>
                  </a:lnTo>
                  <a:lnTo>
                    <a:pt x="103" y="523"/>
                  </a:lnTo>
                  <a:lnTo>
                    <a:pt x="103" y="518"/>
                  </a:lnTo>
                  <a:lnTo>
                    <a:pt x="106" y="516"/>
                  </a:lnTo>
                  <a:lnTo>
                    <a:pt x="108" y="516"/>
                  </a:lnTo>
                  <a:lnTo>
                    <a:pt x="110" y="514"/>
                  </a:lnTo>
                  <a:lnTo>
                    <a:pt x="112" y="514"/>
                  </a:lnTo>
                  <a:lnTo>
                    <a:pt x="115" y="511"/>
                  </a:lnTo>
                  <a:lnTo>
                    <a:pt x="117" y="509"/>
                  </a:lnTo>
                  <a:lnTo>
                    <a:pt x="117" y="505"/>
                  </a:lnTo>
                  <a:lnTo>
                    <a:pt x="117" y="498"/>
                  </a:lnTo>
                  <a:lnTo>
                    <a:pt x="115" y="494"/>
                  </a:lnTo>
                  <a:lnTo>
                    <a:pt x="112" y="489"/>
                  </a:lnTo>
                  <a:lnTo>
                    <a:pt x="110" y="485"/>
                  </a:lnTo>
                  <a:lnTo>
                    <a:pt x="110" y="482"/>
                  </a:lnTo>
                  <a:lnTo>
                    <a:pt x="110" y="480"/>
                  </a:lnTo>
                  <a:lnTo>
                    <a:pt x="115" y="480"/>
                  </a:lnTo>
                  <a:lnTo>
                    <a:pt x="119" y="478"/>
                  </a:lnTo>
                  <a:lnTo>
                    <a:pt x="124" y="478"/>
                  </a:lnTo>
                  <a:lnTo>
                    <a:pt x="126" y="478"/>
                  </a:lnTo>
                  <a:lnTo>
                    <a:pt x="128" y="476"/>
                  </a:lnTo>
                  <a:lnTo>
                    <a:pt x="128" y="473"/>
                  </a:lnTo>
                  <a:lnTo>
                    <a:pt x="130" y="469"/>
                  </a:lnTo>
                  <a:lnTo>
                    <a:pt x="133" y="462"/>
                  </a:lnTo>
                  <a:lnTo>
                    <a:pt x="133" y="455"/>
                  </a:lnTo>
                  <a:lnTo>
                    <a:pt x="133" y="451"/>
                  </a:lnTo>
                  <a:lnTo>
                    <a:pt x="130" y="446"/>
                  </a:lnTo>
                  <a:lnTo>
                    <a:pt x="124" y="444"/>
                  </a:lnTo>
                  <a:lnTo>
                    <a:pt x="119" y="440"/>
                  </a:lnTo>
                  <a:lnTo>
                    <a:pt x="115" y="440"/>
                  </a:lnTo>
                  <a:lnTo>
                    <a:pt x="110" y="440"/>
                  </a:lnTo>
                  <a:lnTo>
                    <a:pt x="106" y="440"/>
                  </a:lnTo>
                  <a:lnTo>
                    <a:pt x="101" y="440"/>
                  </a:lnTo>
                  <a:lnTo>
                    <a:pt x="94" y="442"/>
                  </a:lnTo>
                  <a:lnTo>
                    <a:pt x="88" y="442"/>
                  </a:lnTo>
                  <a:lnTo>
                    <a:pt x="81" y="444"/>
                  </a:lnTo>
                  <a:lnTo>
                    <a:pt x="76" y="446"/>
                  </a:lnTo>
                  <a:lnTo>
                    <a:pt x="74" y="446"/>
                  </a:lnTo>
                  <a:lnTo>
                    <a:pt x="70" y="444"/>
                  </a:lnTo>
                  <a:lnTo>
                    <a:pt x="65" y="442"/>
                  </a:lnTo>
                  <a:lnTo>
                    <a:pt x="61" y="440"/>
                  </a:lnTo>
                  <a:lnTo>
                    <a:pt x="56" y="435"/>
                  </a:lnTo>
                  <a:lnTo>
                    <a:pt x="50" y="431"/>
                  </a:lnTo>
                  <a:lnTo>
                    <a:pt x="43" y="426"/>
                  </a:lnTo>
                  <a:lnTo>
                    <a:pt x="36" y="424"/>
                  </a:lnTo>
                  <a:lnTo>
                    <a:pt x="32" y="422"/>
                  </a:lnTo>
                  <a:lnTo>
                    <a:pt x="29" y="420"/>
                  </a:lnTo>
                  <a:lnTo>
                    <a:pt x="27" y="417"/>
                  </a:lnTo>
                  <a:lnTo>
                    <a:pt x="25" y="415"/>
                  </a:lnTo>
                  <a:lnTo>
                    <a:pt x="25" y="408"/>
                  </a:lnTo>
                  <a:lnTo>
                    <a:pt x="25" y="404"/>
                  </a:lnTo>
                  <a:lnTo>
                    <a:pt x="25" y="397"/>
                  </a:lnTo>
                  <a:lnTo>
                    <a:pt x="23" y="390"/>
                  </a:lnTo>
                  <a:lnTo>
                    <a:pt x="23" y="386"/>
                  </a:lnTo>
                  <a:lnTo>
                    <a:pt x="23" y="384"/>
                  </a:lnTo>
                  <a:lnTo>
                    <a:pt x="20" y="381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40" name="Freeform 453"/>
            <p:cNvSpPr>
              <a:spLocks/>
            </p:cNvSpPr>
            <p:nvPr/>
          </p:nvSpPr>
          <p:spPr bwMode="auto">
            <a:xfrm>
              <a:off x="7866063" y="2011362"/>
              <a:ext cx="200025" cy="146050"/>
            </a:xfrm>
            <a:custGeom>
              <a:avLst/>
              <a:gdLst>
                <a:gd name="T0" fmla="*/ 14 w 126"/>
                <a:gd name="T1" fmla="*/ 78 h 92"/>
                <a:gd name="T2" fmla="*/ 14 w 126"/>
                <a:gd name="T3" fmla="*/ 78 h 92"/>
                <a:gd name="T4" fmla="*/ 11 w 126"/>
                <a:gd name="T5" fmla="*/ 76 h 92"/>
                <a:gd name="T6" fmla="*/ 9 w 126"/>
                <a:gd name="T7" fmla="*/ 72 h 92"/>
                <a:gd name="T8" fmla="*/ 5 w 126"/>
                <a:gd name="T9" fmla="*/ 67 h 92"/>
                <a:gd name="T10" fmla="*/ 2 w 126"/>
                <a:gd name="T11" fmla="*/ 63 h 92"/>
                <a:gd name="T12" fmla="*/ 0 w 126"/>
                <a:gd name="T13" fmla="*/ 58 h 92"/>
                <a:gd name="T14" fmla="*/ 0 w 126"/>
                <a:gd name="T15" fmla="*/ 54 h 92"/>
                <a:gd name="T16" fmla="*/ 0 w 126"/>
                <a:gd name="T17" fmla="*/ 49 h 92"/>
                <a:gd name="T18" fmla="*/ 5 w 126"/>
                <a:gd name="T19" fmla="*/ 47 h 92"/>
                <a:gd name="T20" fmla="*/ 27 w 126"/>
                <a:gd name="T21" fmla="*/ 34 h 92"/>
                <a:gd name="T22" fmla="*/ 50 w 126"/>
                <a:gd name="T23" fmla="*/ 16 h 92"/>
                <a:gd name="T24" fmla="*/ 54 w 126"/>
                <a:gd name="T25" fmla="*/ 11 h 92"/>
                <a:gd name="T26" fmla="*/ 59 w 126"/>
                <a:gd name="T27" fmla="*/ 7 h 92"/>
                <a:gd name="T28" fmla="*/ 63 w 126"/>
                <a:gd name="T29" fmla="*/ 4 h 92"/>
                <a:gd name="T30" fmla="*/ 67 w 126"/>
                <a:gd name="T31" fmla="*/ 2 h 92"/>
                <a:gd name="T32" fmla="*/ 72 w 126"/>
                <a:gd name="T33" fmla="*/ 0 h 92"/>
                <a:gd name="T34" fmla="*/ 76 w 126"/>
                <a:gd name="T35" fmla="*/ 0 h 92"/>
                <a:gd name="T36" fmla="*/ 79 w 126"/>
                <a:gd name="T37" fmla="*/ 0 h 92"/>
                <a:gd name="T38" fmla="*/ 81 w 126"/>
                <a:gd name="T39" fmla="*/ 2 h 92"/>
                <a:gd name="T40" fmla="*/ 81 w 126"/>
                <a:gd name="T41" fmla="*/ 7 h 92"/>
                <a:gd name="T42" fmla="*/ 79 w 126"/>
                <a:gd name="T43" fmla="*/ 13 h 92"/>
                <a:gd name="T44" fmla="*/ 76 w 126"/>
                <a:gd name="T45" fmla="*/ 20 h 92"/>
                <a:gd name="T46" fmla="*/ 74 w 126"/>
                <a:gd name="T47" fmla="*/ 27 h 92"/>
                <a:gd name="T48" fmla="*/ 72 w 126"/>
                <a:gd name="T49" fmla="*/ 31 h 92"/>
                <a:gd name="T50" fmla="*/ 72 w 126"/>
                <a:gd name="T51" fmla="*/ 38 h 92"/>
                <a:gd name="T52" fmla="*/ 70 w 126"/>
                <a:gd name="T53" fmla="*/ 43 h 92"/>
                <a:gd name="T54" fmla="*/ 70 w 126"/>
                <a:gd name="T55" fmla="*/ 45 h 92"/>
                <a:gd name="T56" fmla="*/ 70 w 126"/>
                <a:gd name="T57" fmla="*/ 47 h 92"/>
                <a:gd name="T58" fmla="*/ 72 w 126"/>
                <a:gd name="T59" fmla="*/ 47 h 92"/>
                <a:gd name="T60" fmla="*/ 76 w 126"/>
                <a:gd name="T61" fmla="*/ 45 h 92"/>
                <a:gd name="T62" fmla="*/ 81 w 126"/>
                <a:gd name="T63" fmla="*/ 43 h 92"/>
                <a:gd name="T64" fmla="*/ 99 w 126"/>
                <a:gd name="T65" fmla="*/ 31 h 92"/>
                <a:gd name="T66" fmla="*/ 110 w 126"/>
                <a:gd name="T67" fmla="*/ 27 h 92"/>
                <a:gd name="T68" fmla="*/ 117 w 126"/>
                <a:gd name="T69" fmla="*/ 25 h 92"/>
                <a:gd name="T70" fmla="*/ 121 w 126"/>
                <a:gd name="T71" fmla="*/ 25 h 92"/>
                <a:gd name="T72" fmla="*/ 124 w 126"/>
                <a:gd name="T73" fmla="*/ 27 h 92"/>
                <a:gd name="T74" fmla="*/ 124 w 126"/>
                <a:gd name="T75" fmla="*/ 29 h 92"/>
                <a:gd name="T76" fmla="*/ 126 w 126"/>
                <a:gd name="T77" fmla="*/ 29 h 92"/>
                <a:gd name="T78" fmla="*/ 126 w 126"/>
                <a:gd name="T79" fmla="*/ 29 h 92"/>
                <a:gd name="T80" fmla="*/ 85 w 126"/>
                <a:gd name="T81" fmla="*/ 83 h 92"/>
                <a:gd name="T82" fmla="*/ 85 w 126"/>
                <a:gd name="T83" fmla="*/ 81 h 92"/>
                <a:gd name="T84" fmla="*/ 81 w 126"/>
                <a:gd name="T85" fmla="*/ 78 h 92"/>
                <a:gd name="T86" fmla="*/ 76 w 126"/>
                <a:gd name="T87" fmla="*/ 78 h 92"/>
                <a:gd name="T88" fmla="*/ 72 w 126"/>
                <a:gd name="T89" fmla="*/ 76 h 92"/>
                <a:gd name="T90" fmla="*/ 67 w 126"/>
                <a:gd name="T91" fmla="*/ 78 h 92"/>
                <a:gd name="T92" fmla="*/ 61 w 126"/>
                <a:gd name="T93" fmla="*/ 81 h 92"/>
                <a:gd name="T94" fmla="*/ 54 w 126"/>
                <a:gd name="T95" fmla="*/ 85 h 92"/>
                <a:gd name="T96" fmla="*/ 45 w 126"/>
                <a:gd name="T97" fmla="*/ 87 h 92"/>
                <a:gd name="T98" fmla="*/ 38 w 126"/>
                <a:gd name="T99" fmla="*/ 92 h 92"/>
                <a:gd name="T100" fmla="*/ 32 w 126"/>
                <a:gd name="T101" fmla="*/ 92 h 92"/>
                <a:gd name="T102" fmla="*/ 27 w 126"/>
                <a:gd name="T103" fmla="*/ 92 h 92"/>
                <a:gd name="T104" fmla="*/ 23 w 126"/>
                <a:gd name="T105" fmla="*/ 90 h 92"/>
                <a:gd name="T106" fmla="*/ 20 w 126"/>
                <a:gd name="T107" fmla="*/ 87 h 92"/>
                <a:gd name="T108" fmla="*/ 18 w 126"/>
                <a:gd name="T109" fmla="*/ 85 h 92"/>
                <a:gd name="T110" fmla="*/ 16 w 126"/>
                <a:gd name="T111" fmla="*/ 83 h 92"/>
                <a:gd name="T112" fmla="*/ 16 w 126"/>
                <a:gd name="T113" fmla="*/ 81 h 92"/>
                <a:gd name="T114" fmla="*/ 14 w 126"/>
                <a:gd name="T115" fmla="*/ 78 h 92"/>
                <a:gd name="T116" fmla="*/ 14 w 126"/>
                <a:gd name="T117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" h="92">
                  <a:moveTo>
                    <a:pt x="14" y="78"/>
                  </a:moveTo>
                  <a:lnTo>
                    <a:pt x="14" y="78"/>
                  </a:lnTo>
                  <a:lnTo>
                    <a:pt x="11" y="76"/>
                  </a:lnTo>
                  <a:lnTo>
                    <a:pt x="9" y="72"/>
                  </a:lnTo>
                  <a:lnTo>
                    <a:pt x="5" y="67"/>
                  </a:lnTo>
                  <a:lnTo>
                    <a:pt x="2" y="63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5" y="47"/>
                  </a:lnTo>
                  <a:lnTo>
                    <a:pt x="27" y="34"/>
                  </a:lnTo>
                  <a:lnTo>
                    <a:pt x="50" y="16"/>
                  </a:lnTo>
                  <a:lnTo>
                    <a:pt x="54" y="11"/>
                  </a:lnTo>
                  <a:lnTo>
                    <a:pt x="59" y="7"/>
                  </a:lnTo>
                  <a:lnTo>
                    <a:pt x="63" y="4"/>
                  </a:lnTo>
                  <a:lnTo>
                    <a:pt x="67" y="2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9" y="0"/>
                  </a:lnTo>
                  <a:lnTo>
                    <a:pt x="81" y="2"/>
                  </a:lnTo>
                  <a:lnTo>
                    <a:pt x="81" y="7"/>
                  </a:lnTo>
                  <a:lnTo>
                    <a:pt x="79" y="13"/>
                  </a:lnTo>
                  <a:lnTo>
                    <a:pt x="76" y="20"/>
                  </a:lnTo>
                  <a:lnTo>
                    <a:pt x="74" y="27"/>
                  </a:lnTo>
                  <a:lnTo>
                    <a:pt x="72" y="31"/>
                  </a:lnTo>
                  <a:lnTo>
                    <a:pt x="72" y="38"/>
                  </a:lnTo>
                  <a:lnTo>
                    <a:pt x="70" y="43"/>
                  </a:lnTo>
                  <a:lnTo>
                    <a:pt x="70" y="45"/>
                  </a:lnTo>
                  <a:lnTo>
                    <a:pt x="70" y="47"/>
                  </a:lnTo>
                  <a:lnTo>
                    <a:pt x="72" y="47"/>
                  </a:lnTo>
                  <a:lnTo>
                    <a:pt x="76" y="45"/>
                  </a:lnTo>
                  <a:lnTo>
                    <a:pt x="81" y="43"/>
                  </a:lnTo>
                  <a:lnTo>
                    <a:pt x="99" y="31"/>
                  </a:lnTo>
                  <a:lnTo>
                    <a:pt x="110" y="27"/>
                  </a:lnTo>
                  <a:lnTo>
                    <a:pt x="117" y="25"/>
                  </a:lnTo>
                  <a:lnTo>
                    <a:pt x="121" y="25"/>
                  </a:lnTo>
                  <a:lnTo>
                    <a:pt x="124" y="27"/>
                  </a:lnTo>
                  <a:lnTo>
                    <a:pt x="124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85" y="83"/>
                  </a:lnTo>
                  <a:lnTo>
                    <a:pt x="85" y="81"/>
                  </a:lnTo>
                  <a:lnTo>
                    <a:pt x="81" y="78"/>
                  </a:lnTo>
                  <a:lnTo>
                    <a:pt x="76" y="78"/>
                  </a:lnTo>
                  <a:lnTo>
                    <a:pt x="72" y="76"/>
                  </a:lnTo>
                  <a:lnTo>
                    <a:pt x="67" y="78"/>
                  </a:lnTo>
                  <a:lnTo>
                    <a:pt x="61" y="81"/>
                  </a:lnTo>
                  <a:lnTo>
                    <a:pt x="54" y="85"/>
                  </a:lnTo>
                  <a:lnTo>
                    <a:pt x="45" y="87"/>
                  </a:lnTo>
                  <a:lnTo>
                    <a:pt x="38" y="92"/>
                  </a:lnTo>
                  <a:lnTo>
                    <a:pt x="32" y="92"/>
                  </a:lnTo>
                  <a:lnTo>
                    <a:pt x="27" y="92"/>
                  </a:lnTo>
                  <a:lnTo>
                    <a:pt x="23" y="90"/>
                  </a:lnTo>
                  <a:lnTo>
                    <a:pt x="20" y="87"/>
                  </a:lnTo>
                  <a:lnTo>
                    <a:pt x="18" y="85"/>
                  </a:lnTo>
                  <a:lnTo>
                    <a:pt x="16" y="83"/>
                  </a:lnTo>
                  <a:lnTo>
                    <a:pt x="16" y="81"/>
                  </a:lnTo>
                  <a:lnTo>
                    <a:pt x="14" y="78"/>
                  </a:lnTo>
                  <a:lnTo>
                    <a:pt x="14" y="7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941" name="Freeform 454"/>
            <p:cNvSpPr>
              <a:spLocks/>
            </p:cNvSpPr>
            <p:nvPr/>
          </p:nvSpPr>
          <p:spPr bwMode="auto">
            <a:xfrm>
              <a:off x="7866063" y="2011362"/>
              <a:ext cx="200025" cy="146050"/>
            </a:xfrm>
            <a:custGeom>
              <a:avLst/>
              <a:gdLst>
                <a:gd name="T0" fmla="*/ 14 w 126"/>
                <a:gd name="T1" fmla="*/ 78 h 92"/>
                <a:gd name="T2" fmla="*/ 14 w 126"/>
                <a:gd name="T3" fmla="*/ 78 h 92"/>
                <a:gd name="T4" fmla="*/ 11 w 126"/>
                <a:gd name="T5" fmla="*/ 76 h 92"/>
                <a:gd name="T6" fmla="*/ 9 w 126"/>
                <a:gd name="T7" fmla="*/ 72 h 92"/>
                <a:gd name="T8" fmla="*/ 5 w 126"/>
                <a:gd name="T9" fmla="*/ 67 h 92"/>
                <a:gd name="T10" fmla="*/ 2 w 126"/>
                <a:gd name="T11" fmla="*/ 63 h 92"/>
                <a:gd name="T12" fmla="*/ 0 w 126"/>
                <a:gd name="T13" fmla="*/ 58 h 92"/>
                <a:gd name="T14" fmla="*/ 0 w 126"/>
                <a:gd name="T15" fmla="*/ 54 h 92"/>
                <a:gd name="T16" fmla="*/ 0 w 126"/>
                <a:gd name="T17" fmla="*/ 49 h 92"/>
                <a:gd name="T18" fmla="*/ 5 w 126"/>
                <a:gd name="T19" fmla="*/ 47 h 92"/>
                <a:gd name="T20" fmla="*/ 27 w 126"/>
                <a:gd name="T21" fmla="*/ 34 h 92"/>
                <a:gd name="T22" fmla="*/ 50 w 126"/>
                <a:gd name="T23" fmla="*/ 16 h 92"/>
                <a:gd name="T24" fmla="*/ 54 w 126"/>
                <a:gd name="T25" fmla="*/ 11 h 92"/>
                <a:gd name="T26" fmla="*/ 59 w 126"/>
                <a:gd name="T27" fmla="*/ 7 h 92"/>
                <a:gd name="T28" fmla="*/ 63 w 126"/>
                <a:gd name="T29" fmla="*/ 4 h 92"/>
                <a:gd name="T30" fmla="*/ 67 w 126"/>
                <a:gd name="T31" fmla="*/ 2 h 92"/>
                <a:gd name="T32" fmla="*/ 72 w 126"/>
                <a:gd name="T33" fmla="*/ 0 h 92"/>
                <a:gd name="T34" fmla="*/ 76 w 126"/>
                <a:gd name="T35" fmla="*/ 0 h 92"/>
                <a:gd name="T36" fmla="*/ 79 w 126"/>
                <a:gd name="T37" fmla="*/ 0 h 92"/>
                <a:gd name="T38" fmla="*/ 81 w 126"/>
                <a:gd name="T39" fmla="*/ 2 h 92"/>
                <a:gd name="T40" fmla="*/ 81 w 126"/>
                <a:gd name="T41" fmla="*/ 7 h 92"/>
                <a:gd name="T42" fmla="*/ 79 w 126"/>
                <a:gd name="T43" fmla="*/ 13 h 92"/>
                <a:gd name="T44" fmla="*/ 76 w 126"/>
                <a:gd name="T45" fmla="*/ 20 h 92"/>
                <a:gd name="T46" fmla="*/ 74 w 126"/>
                <a:gd name="T47" fmla="*/ 27 h 92"/>
                <a:gd name="T48" fmla="*/ 72 w 126"/>
                <a:gd name="T49" fmla="*/ 31 h 92"/>
                <a:gd name="T50" fmla="*/ 72 w 126"/>
                <a:gd name="T51" fmla="*/ 38 h 92"/>
                <a:gd name="T52" fmla="*/ 70 w 126"/>
                <a:gd name="T53" fmla="*/ 43 h 92"/>
                <a:gd name="T54" fmla="*/ 70 w 126"/>
                <a:gd name="T55" fmla="*/ 45 h 92"/>
                <a:gd name="T56" fmla="*/ 70 w 126"/>
                <a:gd name="T57" fmla="*/ 47 h 92"/>
                <a:gd name="T58" fmla="*/ 72 w 126"/>
                <a:gd name="T59" fmla="*/ 47 h 92"/>
                <a:gd name="T60" fmla="*/ 76 w 126"/>
                <a:gd name="T61" fmla="*/ 45 h 92"/>
                <a:gd name="T62" fmla="*/ 81 w 126"/>
                <a:gd name="T63" fmla="*/ 43 h 92"/>
                <a:gd name="T64" fmla="*/ 99 w 126"/>
                <a:gd name="T65" fmla="*/ 31 h 92"/>
                <a:gd name="T66" fmla="*/ 110 w 126"/>
                <a:gd name="T67" fmla="*/ 27 h 92"/>
                <a:gd name="T68" fmla="*/ 117 w 126"/>
                <a:gd name="T69" fmla="*/ 25 h 92"/>
                <a:gd name="T70" fmla="*/ 121 w 126"/>
                <a:gd name="T71" fmla="*/ 25 h 92"/>
                <a:gd name="T72" fmla="*/ 124 w 126"/>
                <a:gd name="T73" fmla="*/ 27 h 92"/>
                <a:gd name="T74" fmla="*/ 124 w 126"/>
                <a:gd name="T75" fmla="*/ 29 h 92"/>
                <a:gd name="T76" fmla="*/ 126 w 126"/>
                <a:gd name="T77" fmla="*/ 29 h 92"/>
                <a:gd name="T78" fmla="*/ 126 w 126"/>
                <a:gd name="T79" fmla="*/ 29 h 92"/>
                <a:gd name="T80" fmla="*/ 85 w 126"/>
                <a:gd name="T81" fmla="*/ 83 h 92"/>
                <a:gd name="T82" fmla="*/ 85 w 126"/>
                <a:gd name="T83" fmla="*/ 81 h 92"/>
                <a:gd name="T84" fmla="*/ 81 w 126"/>
                <a:gd name="T85" fmla="*/ 78 h 92"/>
                <a:gd name="T86" fmla="*/ 76 w 126"/>
                <a:gd name="T87" fmla="*/ 78 h 92"/>
                <a:gd name="T88" fmla="*/ 72 w 126"/>
                <a:gd name="T89" fmla="*/ 76 h 92"/>
                <a:gd name="T90" fmla="*/ 67 w 126"/>
                <a:gd name="T91" fmla="*/ 78 h 92"/>
                <a:gd name="T92" fmla="*/ 61 w 126"/>
                <a:gd name="T93" fmla="*/ 81 h 92"/>
                <a:gd name="T94" fmla="*/ 54 w 126"/>
                <a:gd name="T95" fmla="*/ 85 h 92"/>
                <a:gd name="T96" fmla="*/ 45 w 126"/>
                <a:gd name="T97" fmla="*/ 87 h 92"/>
                <a:gd name="T98" fmla="*/ 38 w 126"/>
                <a:gd name="T99" fmla="*/ 92 h 92"/>
                <a:gd name="T100" fmla="*/ 32 w 126"/>
                <a:gd name="T101" fmla="*/ 92 h 92"/>
                <a:gd name="T102" fmla="*/ 27 w 126"/>
                <a:gd name="T103" fmla="*/ 92 h 92"/>
                <a:gd name="T104" fmla="*/ 23 w 126"/>
                <a:gd name="T105" fmla="*/ 90 h 92"/>
                <a:gd name="T106" fmla="*/ 20 w 126"/>
                <a:gd name="T107" fmla="*/ 87 h 92"/>
                <a:gd name="T108" fmla="*/ 18 w 126"/>
                <a:gd name="T109" fmla="*/ 85 h 92"/>
                <a:gd name="T110" fmla="*/ 16 w 126"/>
                <a:gd name="T111" fmla="*/ 83 h 92"/>
                <a:gd name="T112" fmla="*/ 16 w 126"/>
                <a:gd name="T113" fmla="*/ 81 h 92"/>
                <a:gd name="T114" fmla="*/ 14 w 126"/>
                <a:gd name="T115" fmla="*/ 78 h 92"/>
                <a:gd name="T116" fmla="*/ 14 w 126"/>
                <a:gd name="T117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" h="92">
                  <a:moveTo>
                    <a:pt x="14" y="78"/>
                  </a:moveTo>
                  <a:lnTo>
                    <a:pt x="14" y="78"/>
                  </a:lnTo>
                  <a:lnTo>
                    <a:pt x="11" y="76"/>
                  </a:lnTo>
                  <a:lnTo>
                    <a:pt x="9" y="72"/>
                  </a:lnTo>
                  <a:lnTo>
                    <a:pt x="5" y="67"/>
                  </a:lnTo>
                  <a:lnTo>
                    <a:pt x="2" y="63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5" y="47"/>
                  </a:lnTo>
                  <a:lnTo>
                    <a:pt x="27" y="34"/>
                  </a:lnTo>
                  <a:lnTo>
                    <a:pt x="50" y="16"/>
                  </a:lnTo>
                  <a:lnTo>
                    <a:pt x="54" y="11"/>
                  </a:lnTo>
                  <a:lnTo>
                    <a:pt x="59" y="7"/>
                  </a:lnTo>
                  <a:lnTo>
                    <a:pt x="63" y="4"/>
                  </a:lnTo>
                  <a:lnTo>
                    <a:pt x="67" y="2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9" y="0"/>
                  </a:lnTo>
                  <a:lnTo>
                    <a:pt x="81" y="2"/>
                  </a:lnTo>
                  <a:lnTo>
                    <a:pt x="81" y="7"/>
                  </a:lnTo>
                  <a:lnTo>
                    <a:pt x="79" y="13"/>
                  </a:lnTo>
                  <a:lnTo>
                    <a:pt x="76" y="20"/>
                  </a:lnTo>
                  <a:lnTo>
                    <a:pt x="74" y="27"/>
                  </a:lnTo>
                  <a:lnTo>
                    <a:pt x="72" y="31"/>
                  </a:lnTo>
                  <a:lnTo>
                    <a:pt x="72" y="38"/>
                  </a:lnTo>
                  <a:lnTo>
                    <a:pt x="70" y="43"/>
                  </a:lnTo>
                  <a:lnTo>
                    <a:pt x="70" y="45"/>
                  </a:lnTo>
                  <a:lnTo>
                    <a:pt x="70" y="47"/>
                  </a:lnTo>
                  <a:lnTo>
                    <a:pt x="72" y="47"/>
                  </a:lnTo>
                  <a:lnTo>
                    <a:pt x="76" y="45"/>
                  </a:lnTo>
                  <a:lnTo>
                    <a:pt x="81" y="43"/>
                  </a:lnTo>
                  <a:lnTo>
                    <a:pt x="99" y="31"/>
                  </a:lnTo>
                  <a:lnTo>
                    <a:pt x="110" y="27"/>
                  </a:lnTo>
                  <a:lnTo>
                    <a:pt x="117" y="25"/>
                  </a:lnTo>
                  <a:lnTo>
                    <a:pt x="121" y="25"/>
                  </a:lnTo>
                  <a:lnTo>
                    <a:pt x="124" y="27"/>
                  </a:lnTo>
                  <a:lnTo>
                    <a:pt x="124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85" y="83"/>
                  </a:lnTo>
                  <a:lnTo>
                    <a:pt x="85" y="81"/>
                  </a:lnTo>
                  <a:lnTo>
                    <a:pt x="81" y="78"/>
                  </a:lnTo>
                  <a:lnTo>
                    <a:pt x="76" y="78"/>
                  </a:lnTo>
                  <a:lnTo>
                    <a:pt x="72" y="76"/>
                  </a:lnTo>
                  <a:lnTo>
                    <a:pt x="67" y="78"/>
                  </a:lnTo>
                  <a:lnTo>
                    <a:pt x="61" y="81"/>
                  </a:lnTo>
                  <a:lnTo>
                    <a:pt x="54" y="85"/>
                  </a:lnTo>
                  <a:lnTo>
                    <a:pt x="45" y="87"/>
                  </a:lnTo>
                  <a:lnTo>
                    <a:pt x="38" y="92"/>
                  </a:lnTo>
                  <a:lnTo>
                    <a:pt x="32" y="92"/>
                  </a:lnTo>
                  <a:lnTo>
                    <a:pt x="27" y="92"/>
                  </a:lnTo>
                  <a:lnTo>
                    <a:pt x="23" y="90"/>
                  </a:lnTo>
                  <a:lnTo>
                    <a:pt x="20" y="87"/>
                  </a:lnTo>
                  <a:lnTo>
                    <a:pt x="18" y="85"/>
                  </a:lnTo>
                  <a:lnTo>
                    <a:pt x="16" y="83"/>
                  </a:lnTo>
                  <a:lnTo>
                    <a:pt x="16" y="81"/>
                  </a:lnTo>
                  <a:lnTo>
                    <a:pt x="14" y="78"/>
                  </a:lnTo>
                  <a:lnTo>
                    <a:pt x="14" y="78"/>
                  </a:lnTo>
                </a:path>
              </a:pathLst>
            </a:custGeom>
            <a:grpFill/>
            <a:ln w="7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</p:grpSp>
      <p:sp>
        <p:nvSpPr>
          <p:cNvPr id="511" name="Freeform 510"/>
          <p:cNvSpPr/>
          <p:nvPr/>
        </p:nvSpPr>
        <p:spPr>
          <a:xfrm>
            <a:off x="3715285" y="4420127"/>
            <a:ext cx="2958248" cy="524541"/>
          </a:xfrm>
          <a:custGeom>
            <a:avLst/>
            <a:gdLst>
              <a:gd name="connsiteX0" fmla="*/ 0 w 1490133"/>
              <a:gd name="connsiteY0" fmla="*/ 338667 h 338667"/>
              <a:gd name="connsiteX1" fmla="*/ 564444 w 1490133"/>
              <a:gd name="connsiteY1" fmla="*/ 338667 h 338667"/>
              <a:gd name="connsiteX2" fmla="*/ 903111 w 1490133"/>
              <a:gd name="connsiteY2" fmla="*/ 0 h 338667"/>
              <a:gd name="connsiteX3" fmla="*/ 1490133 w 1490133"/>
              <a:gd name="connsiteY3" fmla="*/ 0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0133" h="338667">
                <a:moveTo>
                  <a:pt x="0" y="338667"/>
                </a:moveTo>
                <a:lnTo>
                  <a:pt x="564444" y="338667"/>
                </a:lnTo>
                <a:lnTo>
                  <a:pt x="903111" y="0"/>
                </a:lnTo>
                <a:lnTo>
                  <a:pt x="1490133" y="0"/>
                </a:lnTo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61" name="Oval 460"/>
          <p:cNvSpPr/>
          <p:nvPr/>
        </p:nvSpPr>
        <p:spPr>
          <a:xfrm>
            <a:off x="1420591" y="3801610"/>
            <a:ext cx="2299278" cy="2299278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356" name="Freeform 197"/>
          <p:cNvSpPr>
            <a:spLocks noChangeAspect="1" noEditPoints="1"/>
          </p:cNvSpPr>
          <p:nvPr/>
        </p:nvSpPr>
        <p:spPr bwMode="auto">
          <a:xfrm>
            <a:off x="1718025" y="4079057"/>
            <a:ext cx="1747605" cy="1740544"/>
          </a:xfrm>
          <a:custGeom>
            <a:avLst/>
            <a:gdLst>
              <a:gd name="T0" fmla="*/ 1816484 w 2362"/>
              <a:gd name="T1" fmla="*/ 2941546 h 2352"/>
              <a:gd name="T2" fmla="*/ 1541018 w 2362"/>
              <a:gd name="T3" fmla="*/ 624246 h 2352"/>
              <a:gd name="T4" fmla="*/ 2089290 w 2362"/>
              <a:gd name="T5" fmla="*/ 499131 h 2352"/>
              <a:gd name="T6" fmla="*/ 1970852 w 2362"/>
              <a:gd name="T7" fmla="*/ 586978 h 2352"/>
              <a:gd name="T8" fmla="*/ 2002790 w 2362"/>
              <a:gd name="T9" fmla="*/ 557696 h 2352"/>
              <a:gd name="T10" fmla="*/ 1785877 w 2362"/>
              <a:gd name="T11" fmla="*/ 529744 h 2352"/>
              <a:gd name="T12" fmla="*/ 1968191 w 2362"/>
              <a:gd name="T13" fmla="*/ 428587 h 2352"/>
              <a:gd name="T14" fmla="*/ 1844430 w 2362"/>
              <a:gd name="T15" fmla="*/ 447221 h 2352"/>
              <a:gd name="T16" fmla="*/ 1032668 w 2362"/>
              <a:gd name="T17" fmla="*/ 62558 h 2352"/>
              <a:gd name="T18" fmla="*/ 922215 w 2362"/>
              <a:gd name="T19" fmla="*/ 97164 h 2352"/>
              <a:gd name="T20" fmla="*/ 774501 w 2362"/>
              <a:gd name="T21" fmla="*/ 91840 h 2352"/>
              <a:gd name="T22" fmla="*/ 850354 w 2362"/>
              <a:gd name="T23" fmla="*/ 246238 h 2352"/>
              <a:gd name="T24" fmla="*/ 769178 w 2362"/>
              <a:gd name="T25" fmla="*/ 299479 h 2352"/>
              <a:gd name="T26" fmla="*/ 707963 w 2362"/>
              <a:gd name="T27" fmla="*/ 331423 h 2352"/>
              <a:gd name="T28" fmla="*/ 508349 w 2362"/>
              <a:gd name="T29" fmla="*/ 262210 h 2352"/>
              <a:gd name="T30" fmla="*/ 467096 w 2362"/>
              <a:gd name="T31" fmla="*/ 286168 h 2352"/>
              <a:gd name="T32" fmla="*/ 322043 w 2362"/>
              <a:gd name="T33" fmla="*/ 378009 h 2352"/>
              <a:gd name="T34" fmla="*/ 222237 w 2362"/>
              <a:gd name="T35" fmla="*/ 770658 h 2352"/>
              <a:gd name="T36" fmla="*/ 54561 w 2362"/>
              <a:gd name="T37" fmla="*/ 909084 h 2352"/>
              <a:gd name="T38" fmla="*/ 13308 w 2362"/>
              <a:gd name="T39" fmla="*/ 1058158 h 2352"/>
              <a:gd name="T40" fmla="*/ 278128 w 2362"/>
              <a:gd name="T41" fmla="*/ 1205900 h 2352"/>
              <a:gd name="T42" fmla="*/ 380597 w 2362"/>
              <a:gd name="T43" fmla="*/ 1301734 h 2352"/>
              <a:gd name="T44" fmla="*/ 472419 w 2362"/>
              <a:gd name="T45" fmla="*/ 1280437 h 2352"/>
              <a:gd name="T46" fmla="*/ 657394 w 2362"/>
              <a:gd name="T47" fmla="*/ 1212556 h 2352"/>
              <a:gd name="T48" fmla="*/ 702640 w 2362"/>
              <a:gd name="T49" fmla="*/ 1304396 h 2352"/>
              <a:gd name="T50" fmla="*/ 847693 w 2362"/>
              <a:gd name="T51" fmla="*/ 1442822 h 2352"/>
              <a:gd name="T52" fmla="*/ 1224297 w 2362"/>
              <a:gd name="T53" fmla="*/ 1732983 h 2352"/>
              <a:gd name="T54" fmla="*/ 1316119 w 2362"/>
              <a:gd name="T55" fmla="*/ 1892705 h 2352"/>
              <a:gd name="T56" fmla="*/ 1286843 w 2362"/>
              <a:gd name="T57" fmla="*/ 2153584 h 2352"/>
              <a:gd name="T58" fmla="*/ 1469157 w 2362"/>
              <a:gd name="T59" fmla="*/ 2240100 h 2352"/>
              <a:gd name="T60" fmla="*/ 1556987 w 2362"/>
              <a:gd name="T61" fmla="*/ 2335933 h 2352"/>
              <a:gd name="T62" fmla="*/ 1552994 w 2362"/>
              <a:gd name="T63" fmla="*/ 2467704 h 2352"/>
              <a:gd name="T64" fmla="*/ 1586263 w 2362"/>
              <a:gd name="T65" fmla="*/ 2626094 h 2352"/>
              <a:gd name="T66" fmla="*/ 1445203 w 2362"/>
              <a:gd name="T67" fmla="*/ 2707286 h 2352"/>
              <a:gd name="T68" fmla="*/ 1337411 w 2362"/>
              <a:gd name="T69" fmla="*/ 2819092 h 2352"/>
              <a:gd name="T70" fmla="*/ 1364027 w 2362"/>
              <a:gd name="T71" fmla="*/ 2835065 h 2352"/>
              <a:gd name="T72" fmla="*/ 1664778 w 2362"/>
              <a:gd name="T73" fmla="*/ 3041372 h 2352"/>
              <a:gd name="T74" fmla="*/ 1670101 w 2362"/>
              <a:gd name="T75" fmla="*/ 3106592 h 2352"/>
              <a:gd name="T76" fmla="*/ 1712685 w 2362"/>
              <a:gd name="T77" fmla="*/ 3078640 h 2352"/>
              <a:gd name="T78" fmla="*/ 1985491 w 2362"/>
              <a:gd name="T79" fmla="*/ 2737900 h 2352"/>
              <a:gd name="T80" fmla="*/ 2111912 w 2362"/>
              <a:gd name="T81" fmla="*/ 2415794 h 2352"/>
              <a:gd name="T82" fmla="*/ 2382056 w 2362"/>
              <a:gd name="T83" fmla="*/ 2262727 h 2352"/>
              <a:gd name="T84" fmla="*/ 2642885 w 2362"/>
              <a:gd name="T85" fmla="*/ 2148260 h 2352"/>
              <a:gd name="T86" fmla="*/ 2769307 w 2362"/>
              <a:gd name="T87" fmla="*/ 1870078 h 2352"/>
              <a:gd name="T88" fmla="*/ 2915691 w 2362"/>
              <a:gd name="T89" fmla="*/ 1389581 h 2352"/>
              <a:gd name="T90" fmla="*/ 2959605 w 2362"/>
              <a:gd name="T91" fmla="*/ 1316375 h 2352"/>
              <a:gd name="T92" fmla="*/ 2988882 w 2362"/>
              <a:gd name="T93" fmla="*/ 1275113 h 2352"/>
              <a:gd name="T94" fmla="*/ 3131273 w 2362"/>
              <a:gd name="T95" fmla="*/ 1106074 h 2352"/>
              <a:gd name="T96" fmla="*/ 3139258 w 2362"/>
              <a:gd name="T97" fmla="*/ 988945 h 2352"/>
              <a:gd name="T98" fmla="*/ 3112643 w 2362"/>
              <a:gd name="T99" fmla="*/ 871816 h 2352"/>
              <a:gd name="T100" fmla="*/ 2811891 w 2362"/>
              <a:gd name="T101" fmla="*/ 697453 h 2352"/>
              <a:gd name="T102" fmla="*/ 2652200 w 2362"/>
              <a:gd name="T103" fmla="*/ 656191 h 2352"/>
              <a:gd name="T104" fmla="*/ 2612277 w 2362"/>
              <a:gd name="T105" fmla="*/ 654860 h 2352"/>
              <a:gd name="T106" fmla="*/ 2399356 w 2362"/>
              <a:gd name="T107" fmla="*/ 609605 h 2352"/>
              <a:gd name="T108" fmla="*/ 2150504 w 2362"/>
              <a:gd name="T109" fmla="*/ 477835 h 2352"/>
              <a:gd name="T110" fmla="*/ 1885684 w 2362"/>
              <a:gd name="T111" fmla="*/ 243576 h 2352"/>
              <a:gd name="T112" fmla="*/ 1683409 w 2362"/>
              <a:gd name="T113" fmla="*/ 250231 h 2352"/>
              <a:gd name="T114" fmla="*/ 1493110 w 2362"/>
              <a:gd name="T115" fmla="*/ 231597 h 2352"/>
              <a:gd name="T116" fmla="*/ 1449195 w 2362"/>
              <a:gd name="T117" fmla="*/ 282175 h 2352"/>
              <a:gd name="T118" fmla="*/ 1308135 w 2362"/>
              <a:gd name="T119" fmla="*/ 288830 h 2352"/>
              <a:gd name="T120" fmla="*/ 1240266 w 2362"/>
              <a:gd name="T121" fmla="*/ 319444 h 2352"/>
              <a:gd name="T122" fmla="*/ 1131144 w 2362"/>
              <a:gd name="T123" fmla="*/ 134433 h 2352"/>
              <a:gd name="T124" fmla="*/ 1108521 w 2362"/>
              <a:gd name="T125" fmla="*/ 1331 h 235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362"/>
              <a:gd name="T190" fmla="*/ 0 h 2352"/>
              <a:gd name="T191" fmla="*/ 2362 w 2362"/>
              <a:gd name="T192" fmla="*/ 2352 h 235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362" h="2352">
                <a:moveTo>
                  <a:pt x="1392" y="2151"/>
                </a:moveTo>
                <a:cubicBezTo>
                  <a:pt x="1392" y="2151"/>
                  <a:pt x="1384" y="2142"/>
                  <a:pt x="1384" y="2138"/>
                </a:cubicBezTo>
                <a:cubicBezTo>
                  <a:pt x="1384" y="2137"/>
                  <a:pt x="1384" y="2137"/>
                  <a:pt x="1385" y="2137"/>
                </a:cubicBezTo>
                <a:cubicBezTo>
                  <a:pt x="1388" y="2137"/>
                  <a:pt x="1396" y="2144"/>
                  <a:pt x="1396" y="2144"/>
                </a:cubicBezTo>
                <a:cubicBezTo>
                  <a:pt x="1396" y="2144"/>
                  <a:pt x="1398" y="2153"/>
                  <a:pt x="1399" y="2155"/>
                </a:cubicBezTo>
                <a:cubicBezTo>
                  <a:pt x="1399" y="2155"/>
                  <a:pt x="1400" y="2155"/>
                  <a:pt x="1400" y="2155"/>
                </a:cubicBezTo>
                <a:cubicBezTo>
                  <a:pt x="1402" y="2155"/>
                  <a:pt x="1404" y="2147"/>
                  <a:pt x="1404" y="2147"/>
                </a:cubicBezTo>
                <a:cubicBezTo>
                  <a:pt x="1416" y="2146"/>
                  <a:pt x="1416" y="2146"/>
                  <a:pt x="1416" y="2146"/>
                </a:cubicBezTo>
                <a:cubicBezTo>
                  <a:pt x="1426" y="2139"/>
                  <a:pt x="1426" y="2139"/>
                  <a:pt x="1426" y="2139"/>
                </a:cubicBezTo>
                <a:cubicBezTo>
                  <a:pt x="1426" y="2139"/>
                  <a:pt x="1419" y="2163"/>
                  <a:pt x="1412" y="2169"/>
                </a:cubicBezTo>
                <a:cubicBezTo>
                  <a:pt x="1405" y="2174"/>
                  <a:pt x="1400" y="2175"/>
                  <a:pt x="1396" y="2178"/>
                </a:cubicBezTo>
                <a:cubicBezTo>
                  <a:pt x="1392" y="2182"/>
                  <a:pt x="1389" y="2194"/>
                  <a:pt x="1387" y="2198"/>
                </a:cubicBezTo>
                <a:cubicBezTo>
                  <a:pt x="1386" y="2200"/>
                  <a:pt x="1380" y="2200"/>
                  <a:pt x="1376" y="2200"/>
                </a:cubicBezTo>
                <a:cubicBezTo>
                  <a:pt x="1374" y="2200"/>
                  <a:pt x="1372" y="2200"/>
                  <a:pt x="1372" y="2200"/>
                </a:cubicBezTo>
                <a:cubicBezTo>
                  <a:pt x="1372" y="2200"/>
                  <a:pt x="1370" y="2211"/>
                  <a:pt x="1367" y="2211"/>
                </a:cubicBezTo>
                <a:cubicBezTo>
                  <a:pt x="1367" y="2211"/>
                  <a:pt x="1367" y="2211"/>
                  <a:pt x="1367" y="2211"/>
                </a:cubicBezTo>
                <a:cubicBezTo>
                  <a:pt x="1366" y="2210"/>
                  <a:pt x="1366" y="2210"/>
                  <a:pt x="1365" y="2210"/>
                </a:cubicBezTo>
                <a:cubicBezTo>
                  <a:pt x="1361" y="2210"/>
                  <a:pt x="1355" y="2213"/>
                  <a:pt x="1350" y="2217"/>
                </a:cubicBezTo>
                <a:cubicBezTo>
                  <a:pt x="1345" y="2221"/>
                  <a:pt x="1331" y="2230"/>
                  <a:pt x="1326" y="2231"/>
                </a:cubicBezTo>
                <a:cubicBezTo>
                  <a:pt x="1326" y="2219"/>
                  <a:pt x="1326" y="2219"/>
                  <a:pt x="1326" y="2219"/>
                </a:cubicBezTo>
                <a:cubicBezTo>
                  <a:pt x="1340" y="2212"/>
                  <a:pt x="1340" y="2212"/>
                  <a:pt x="1340" y="2212"/>
                </a:cubicBezTo>
                <a:cubicBezTo>
                  <a:pt x="1347" y="2200"/>
                  <a:pt x="1347" y="2200"/>
                  <a:pt x="1347" y="2200"/>
                </a:cubicBezTo>
                <a:cubicBezTo>
                  <a:pt x="1347" y="2200"/>
                  <a:pt x="1371" y="2196"/>
                  <a:pt x="1371" y="2194"/>
                </a:cubicBezTo>
                <a:cubicBezTo>
                  <a:pt x="1371" y="2192"/>
                  <a:pt x="1376" y="2178"/>
                  <a:pt x="1376" y="2170"/>
                </a:cubicBezTo>
                <a:cubicBezTo>
                  <a:pt x="1376" y="2167"/>
                  <a:pt x="1377" y="2167"/>
                  <a:pt x="1378" y="2167"/>
                </a:cubicBezTo>
                <a:cubicBezTo>
                  <a:pt x="1379" y="2167"/>
                  <a:pt x="1379" y="2167"/>
                  <a:pt x="1380" y="2167"/>
                </a:cubicBezTo>
                <a:cubicBezTo>
                  <a:pt x="1380" y="2167"/>
                  <a:pt x="1380" y="2167"/>
                  <a:pt x="1381" y="2167"/>
                </a:cubicBezTo>
                <a:cubicBezTo>
                  <a:pt x="1382" y="2167"/>
                  <a:pt x="1383" y="2166"/>
                  <a:pt x="1383" y="2161"/>
                </a:cubicBezTo>
                <a:cubicBezTo>
                  <a:pt x="1382" y="2151"/>
                  <a:pt x="1389" y="2151"/>
                  <a:pt x="1391" y="2151"/>
                </a:cubicBezTo>
                <a:cubicBezTo>
                  <a:pt x="1392" y="2151"/>
                  <a:pt x="1392" y="2151"/>
                  <a:pt x="1392" y="2151"/>
                </a:cubicBezTo>
                <a:moveTo>
                  <a:pt x="1151" y="514"/>
                </a:moveTo>
                <a:cubicBezTo>
                  <a:pt x="1151" y="514"/>
                  <a:pt x="1151" y="514"/>
                  <a:pt x="1151" y="514"/>
                </a:cubicBezTo>
                <a:cubicBezTo>
                  <a:pt x="1148" y="512"/>
                  <a:pt x="1145" y="499"/>
                  <a:pt x="1146" y="495"/>
                </a:cubicBezTo>
                <a:cubicBezTo>
                  <a:pt x="1148" y="490"/>
                  <a:pt x="1158" y="474"/>
                  <a:pt x="1158" y="469"/>
                </a:cubicBezTo>
                <a:cubicBezTo>
                  <a:pt x="1157" y="463"/>
                  <a:pt x="1154" y="456"/>
                  <a:pt x="1154" y="456"/>
                </a:cubicBezTo>
                <a:cubicBezTo>
                  <a:pt x="1155" y="455"/>
                  <a:pt x="1161" y="445"/>
                  <a:pt x="1164" y="445"/>
                </a:cubicBezTo>
                <a:cubicBezTo>
                  <a:pt x="1165" y="445"/>
                  <a:pt x="1165" y="445"/>
                  <a:pt x="1165" y="445"/>
                </a:cubicBezTo>
                <a:cubicBezTo>
                  <a:pt x="1168" y="446"/>
                  <a:pt x="1172" y="450"/>
                  <a:pt x="1175" y="450"/>
                </a:cubicBezTo>
                <a:cubicBezTo>
                  <a:pt x="1175" y="450"/>
                  <a:pt x="1175" y="450"/>
                  <a:pt x="1175" y="450"/>
                </a:cubicBezTo>
                <a:cubicBezTo>
                  <a:pt x="1176" y="450"/>
                  <a:pt x="1180" y="449"/>
                  <a:pt x="1183" y="449"/>
                </a:cubicBezTo>
                <a:cubicBezTo>
                  <a:pt x="1188" y="449"/>
                  <a:pt x="1192" y="450"/>
                  <a:pt x="1189" y="454"/>
                </a:cubicBezTo>
                <a:cubicBezTo>
                  <a:pt x="1183" y="460"/>
                  <a:pt x="1184" y="468"/>
                  <a:pt x="1180" y="468"/>
                </a:cubicBezTo>
                <a:cubicBezTo>
                  <a:pt x="1176" y="468"/>
                  <a:pt x="1171" y="452"/>
                  <a:pt x="1167" y="452"/>
                </a:cubicBezTo>
                <a:cubicBezTo>
                  <a:pt x="1167" y="452"/>
                  <a:pt x="1166" y="452"/>
                  <a:pt x="1166" y="453"/>
                </a:cubicBezTo>
                <a:cubicBezTo>
                  <a:pt x="1162" y="460"/>
                  <a:pt x="1168" y="462"/>
                  <a:pt x="1164" y="468"/>
                </a:cubicBezTo>
                <a:cubicBezTo>
                  <a:pt x="1160" y="474"/>
                  <a:pt x="1155" y="514"/>
                  <a:pt x="1151" y="514"/>
                </a:cubicBezTo>
                <a:moveTo>
                  <a:pt x="1575" y="361"/>
                </a:moveTo>
                <a:cubicBezTo>
                  <a:pt x="1579" y="361"/>
                  <a:pt x="1584" y="360"/>
                  <a:pt x="1587" y="358"/>
                </a:cubicBezTo>
                <a:cubicBezTo>
                  <a:pt x="1589" y="357"/>
                  <a:pt x="1590" y="356"/>
                  <a:pt x="1591" y="356"/>
                </a:cubicBezTo>
                <a:cubicBezTo>
                  <a:pt x="1596" y="356"/>
                  <a:pt x="1593" y="367"/>
                  <a:pt x="1591" y="367"/>
                </a:cubicBezTo>
                <a:cubicBezTo>
                  <a:pt x="1588" y="369"/>
                  <a:pt x="1579" y="369"/>
                  <a:pt x="1570" y="375"/>
                </a:cubicBezTo>
                <a:cubicBezTo>
                  <a:pt x="1562" y="380"/>
                  <a:pt x="1564" y="387"/>
                  <a:pt x="1564" y="387"/>
                </a:cubicBezTo>
                <a:cubicBezTo>
                  <a:pt x="1564" y="387"/>
                  <a:pt x="1556" y="392"/>
                  <a:pt x="1553" y="395"/>
                </a:cubicBezTo>
                <a:cubicBezTo>
                  <a:pt x="1550" y="397"/>
                  <a:pt x="1560" y="404"/>
                  <a:pt x="1560" y="404"/>
                </a:cubicBezTo>
                <a:cubicBezTo>
                  <a:pt x="1550" y="411"/>
                  <a:pt x="1550" y="411"/>
                  <a:pt x="1550" y="411"/>
                </a:cubicBezTo>
                <a:cubicBezTo>
                  <a:pt x="1550" y="411"/>
                  <a:pt x="1546" y="409"/>
                  <a:pt x="1546" y="405"/>
                </a:cubicBezTo>
                <a:cubicBezTo>
                  <a:pt x="1546" y="405"/>
                  <a:pt x="1546" y="405"/>
                  <a:pt x="1545" y="405"/>
                </a:cubicBezTo>
                <a:cubicBezTo>
                  <a:pt x="1544" y="405"/>
                  <a:pt x="1526" y="431"/>
                  <a:pt x="1523" y="432"/>
                </a:cubicBezTo>
                <a:cubicBezTo>
                  <a:pt x="1523" y="432"/>
                  <a:pt x="1523" y="433"/>
                  <a:pt x="1523" y="433"/>
                </a:cubicBezTo>
                <a:cubicBezTo>
                  <a:pt x="1521" y="433"/>
                  <a:pt x="1524" y="424"/>
                  <a:pt x="1522" y="420"/>
                </a:cubicBezTo>
                <a:cubicBezTo>
                  <a:pt x="1522" y="420"/>
                  <a:pt x="1522" y="420"/>
                  <a:pt x="1522" y="420"/>
                </a:cubicBezTo>
                <a:cubicBezTo>
                  <a:pt x="1519" y="420"/>
                  <a:pt x="1497" y="466"/>
                  <a:pt x="1498" y="474"/>
                </a:cubicBezTo>
                <a:cubicBezTo>
                  <a:pt x="1498" y="479"/>
                  <a:pt x="1491" y="482"/>
                  <a:pt x="1486" y="484"/>
                </a:cubicBezTo>
                <a:cubicBezTo>
                  <a:pt x="1492" y="480"/>
                  <a:pt x="1489" y="465"/>
                  <a:pt x="1493" y="458"/>
                </a:cubicBezTo>
                <a:cubicBezTo>
                  <a:pt x="1496" y="449"/>
                  <a:pt x="1498" y="442"/>
                  <a:pt x="1502" y="434"/>
                </a:cubicBezTo>
                <a:cubicBezTo>
                  <a:pt x="1504" y="430"/>
                  <a:pt x="1503" y="429"/>
                  <a:pt x="1502" y="429"/>
                </a:cubicBezTo>
                <a:cubicBezTo>
                  <a:pt x="1500" y="429"/>
                  <a:pt x="1496" y="432"/>
                  <a:pt x="1493" y="432"/>
                </a:cubicBezTo>
                <a:cubicBezTo>
                  <a:pt x="1489" y="432"/>
                  <a:pt x="1485" y="441"/>
                  <a:pt x="1481" y="441"/>
                </a:cubicBezTo>
                <a:cubicBezTo>
                  <a:pt x="1481" y="441"/>
                  <a:pt x="1480" y="441"/>
                  <a:pt x="1480" y="440"/>
                </a:cubicBezTo>
                <a:cubicBezTo>
                  <a:pt x="1479" y="439"/>
                  <a:pt x="1479" y="439"/>
                  <a:pt x="1478" y="439"/>
                </a:cubicBezTo>
                <a:cubicBezTo>
                  <a:pt x="1475" y="439"/>
                  <a:pt x="1472" y="452"/>
                  <a:pt x="1472" y="454"/>
                </a:cubicBezTo>
                <a:cubicBezTo>
                  <a:pt x="1472" y="454"/>
                  <a:pt x="1472" y="454"/>
                  <a:pt x="1471" y="454"/>
                </a:cubicBezTo>
                <a:cubicBezTo>
                  <a:pt x="1470" y="454"/>
                  <a:pt x="1460" y="440"/>
                  <a:pt x="1456" y="436"/>
                </a:cubicBezTo>
                <a:cubicBezTo>
                  <a:pt x="1456" y="436"/>
                  <a:pt x="1455" y="436"/>
                  <a:pt x="1455" y="436"/>
                </a:cubicBezTo>
                <a:cubicBezTo>
                  <a:pt x="1453" y="436"/>
                  <a:pt x="1451" y="438"/>
                  <a:pt x="1448" y="440"/>
                </a:cubicBezTo>
                <a:cubicBezTo>
                  <a:pt x="1446" y="442"/>
                  <a:pt x="1444" y="444"/>
                  <a:pt x="1442" y="444"/>
                </a:cubicBezTo>
                <a:cubicBezTo>
                  <a:pt x="1441" y="444"/>
                  <a:pt x="1441" y="444"/>
                  <a:pt x="1441" y="444"/>
                </a:cubicBezTo>
                <a:cubicBezTo>
                  <a:pt x="1435" y="442"/>
                  <a:pt x="1433" y="441"/>
                  <a:pt x="1433" y="441"/>
                </a:cubicBezTo>
                <a:cubicBezTo>
                  <a:pt x="1454" y="426"/>
                  <a:pt x="1454" y="426"/>
                  <a:pt x="1454" y="426"/>
                </a:cubicBezTo>
                <a:cubicBezTo>
                  <a:pt x="1454" y="426"/>
                  <a:pt x="1469" y="432"/>
                  <a:pt x="1479" y="432"/>
                </a:cubicBezTo>
                <a:cubicBezTo>
                  <a:pt x="1480" y="432"/>
                  <a:pt x="1482" y="432"/>
                  <a:pt x="1483" y="431"/>
                </a:cubicBezTo>
                <a:cubicBezTo>
                  <a:pt x="1491" y="428"/>
                  <a:pt x="1483" y="425"/>
                  <a:pt x="1487" y="421"/>
                </a:cubicBezTo>
                <a:cubicBezTo>
                  <a:pt x="1490" y="419"/>
                  <a:pt x="1494" y="419"/>
                  <a:pt x="1499" y="419"/>
                </a:cubicBezTo>
                <a:cubicBezTo>
                  <a:pt x="1500" y="419"/>
                  <a:pt x="1501" y="419"/>
                  <a:pt x="1502" y="419"/>
                </a:cubicBezTo>
                <a:cubicBezTo>
                  <a:pt x="1503" y="419"/>
                  <a:pt x="1504" y="419"/>
                  <a:pt x="1505" y="419"/>
                </a:cubicBezTo>
                <a:cubicBezTo>
                  <a:pt x="1507" y="419"/>
                  <a:pt x="1508" y="419"/>
                  <a:pt x="1509" y="419"/>
                </a:cubicBezTo>
                <a:cubicBezTo>
                  <a:pt x="1511" y="418"/>
                  <a:pt x="1511" y="409"/>
                  <a:pt x="1512" y="408"/>
                </a:cubicBezTo>
                <a:cubicBezTo>
                  <a:pt x="1512" y="407"/>
                  <a:pt x="1513" y="407"/>
                  <a:pt x="1513" y="407"/>
                </a:cubicBezTo>
                <a:cubicBezTo>
                  <a:pt x="1513" y="407"/>
                  <a:pt x="1514" y="412"/>
                  <a:pt x="1516" y="416"/>
                </a:cubicBezTo>
                <a:cubicBezTo>
                  <a:pt x="1516" y="416"/>
                  <a:pt x="1517" y="416"/>
                  <a:pt x="1517" y="416"/>
                </a:cubicBezTo>
                <a:cubicBezTo>
                  <a:pt x="1520" y="416"/>
                  <a:pt x="1526" y="409"/>
                  <a:pt x="1526" y="409"/>
                </a:cubicBezTo>
                <a:cubicBezTo>
                  <a:pt x="1526" y="409"/>
                  <a:pt x="1528" y="400"/>
                  <a:pt x="1529" y="398"/>
                </a:cubicBezTo>
                <a:cubicBezTo>
                  <a:pt x="1530" y="396"/>
                  <a:pt x="1539" y="383"/>
                  <a:pt x="1544" y="383"/>
                </a:cubicBezTo>
                <a:cubicBezTo>
                  <a:pt x="1544" y="383"/>
                  <a:pt x="1545" y="383"/>
                  <a:pt x="1545" y="383"/>
                </a:cubicBezTo>
                <a:cubicBezTo>
                  <a:pt x="1546" y="383"/>
                  <a:pt x="1546" y="383"/>
                  <a:pt x="1546" y="383"/>
                </a:cubicBezTo>
                <a:cubicBezTo>
                  <a:pt x="1550" y="383"/>
                  <a:pt x="1550" y="376"/>
                  <a:pt x="1551" y="370"/>
                </a:cubicBezTo>
                <a:cubicBezTo>
                  <a:pt x="1553" y="363"/>
                  <a:pt x="1552" y="359"/>
                  <a:pt x="1559" y="359"/>
                </a:cubicBezTo>
                <a:cubicBezTo>
                  <a:pt x="1563" y="359"/>
                  <a:pt x="1569" y="361"/>
                  <a:pt x="1575" y="361"/>
                </a:cubicBezTo>
                <a:moveTo>
                  <a:pt x="1309" y="421"/>
                </a:moveTo>
                <a:cubicBezTo>
                  <a:pt x="1304" y="421"/>
                  <a:pt x="1305" y="419"/>
                  <a:pt x="1321" y="412"/>
                </a:cubicBezTo>
                <a:cubicBezTo>
                  <a:pt x="1321" y="412"/>
                  <a:pt x="1340" y="410"/>
                  <a:pt x="1340" y="408"/>
                </a:cubicBezTo>
                <a:cubicBezTo>
                  <a:pt x="1340" y="406"/>
                  <a:pt x="1342" y="400"/>
                  <a:pt x="1342" y="398"/>
                </a:cubicBezTo>
                <a:cubicBezTo>
                  <a:pt x="1343" y="396"/>
                  <a:pt x="1354" y="389"/>
                  <a:pt x="1354" y="389"/>
                </a:cubicBezTo>
                <a:cubicBezTo>
                  <a:pt x="1355" y="375"/>
                  <a:pt x="1355" y="375"/>
                  <a:pt x="1355" y="375"/>
                </a:cubicBezTo>
                <a:cubicBezTo>
                  <a:pt x="1355" y="375"/>
                  <a:pt x="1372" y="354"/>
                  <a:pt x="1374" y="354"/>
                </a:cubicBezTo>
                <a:cubicBezTo>
                  <a:pt x="1376" y="353"/>
                  <a:pt x="1373" y="339"/>
                  <a:pt x="1382" y="334"/>
                </a:cubicBezTo>
                <a:cubicBezTo>
                  <a:pt x="1391" y="328"/>
                  <a:pt x="1406" y="317"/>
                  <a:pt x="1409" y="317"/>
                </a:cubicBezTo>
                <a:cubicBezTo>
                  <a:pt x="1412" y="316"/>
                  <a:pt x="1432" y="288"/>
                  <a:pt x="1432" y="288"/>
                </a:cubicBezTo>
                <a:cubicBezTo>
                  <a:pt x="1434" y="294"/>
                  <a:pt x="1434" y="294"/>
                  <a:pt x="1434" y="294"/>
                </a:cubicBezTo>
                <a:cubicBezTo>
                  <a:pt x="1434" y="294"/>
                  <a:pt x="1434" y="306"/>
                  <a:pt x="1433" y="310"/>
                </a:cubicBezTo>
                <a:cubicBezTo>
                  <a:pt x="1431" y="314"/>
                  <a:pt x="1424" y="316"/>
                  <a:pt x="1424" y="319"/>
                </a:cubicBezTo>
                <a:cubicBezTo>
                  <a:pt x="1424" y="323"/>
                  <a:pt x="1427" y="331"/>
                  <a:pt x="1430" y="331"/>
                </a:cubicBezTo>
                <a:cubicBezTo>
                  <a:pt x="1430" y="331"/>
                  <a:pt x="1430" y="331"/>
                  <a:pt x="1430" y="331"/>
                </a:cubicBezTo>
                <a:cubicBezTo>
                  <a:pt x="1432" y="329"/>
                  <a:pt x="1438" y="322"/>
                  <a:pt x="1443" y="322"/>
                </a:cubicBezTo>
                <a:cubicBezTo>
                  <a:pt x="1444" y="322"/>
                  <a:pt x="1446" y="322"/>
                  <a:pt x="1447" y="323"/>
                </a:cubicBezTo>
                <a:cubicBezTo>
                  <a:pt x="1452" y="328"/>
                  <a:pt x="1461" y="328"/>
                  <a:pt x="1464" y="328"/>
                </a:cubicBezTo>
                <a:cubicBezTo>
                  <a:pt x="1465" y="328"/>
                  <a:pt x="1465" y="328"/>
                  <a:pt x="1465" y="328"/>
                </a:cubicBezTo>
                <a:cubicBezTo>
                  <a:pt x="1465" y="328"/>
                  <a:pt x="1473" y="321"/>
                  <a:pt x="1477" y="321"/>
                </a:cubicBezTo>
                <a:cubicBezTo>
                  <a:pt x="1478" y="321"/>
                  <a:pt x="1479" y="321"/>
                  <a:pt x="1479" y="322"/>
                </a:cubicBezTo>
                <a:cubicBezTo>
                  <a:pt x="1481" y="328"/>
                  <a:pt x="1467" y="334"/>
                  <a:pt x="1473" y="334"/>
                </a:cubicBezTo>
                <a:cubicBezTo>
                  <a:pt x="1476" y="334"/>
                  <a:pt x="1480" y="333"/>
                  <a:pt x="1484" y="333"/>
                </a:cubicBezTo>
                <a:cubicBezTo>
                  <a:pt x="1490" y="333"/>
                  <a:pt x="1497" y="334"/>
                  <a:pt x="1495" y="336"/>
                </a:cubicBezTo>
                <a:cubicBezTo>
                  <a:pt x="1495" y="337"/>
                  <a:pt x="1494" y="337"/>
                  <a:pt x="1492" y="337"/>
                </a:cubicBezTo>
                <a:cubicBezTo>
                  <a:pt x="1489" y="337"/>
                  <a:pt x="1482" y="336"/>
                  <a:pt x="1475" y="335"/>
                </a:cubicBezTo>
                <a:cubicBezTo>
                  <a:pt x="1468" y="333"/>
                  <a:pt x="1460" y="332"/>
                  <a:pt x="1454" y="332"/>
                </a:cubicBezTo>
                <a:cubicBezTo>
                  <a:pt x="1451" y="332"/>
                  <a:pt x="1448" y="332"/>
                  <a:pt x="1446" y="333"/>
                </a:cubicBezTo>
                <a:cubicBezTo>
                  <a:pt x="1432" y="338"/>
                  <a:pt x="1422" y="336"/>
                  <a:pt x="1421" y="345"/>
                </a:cubicBezTo>
                <a:cubicBezTo>
                  <a:pt x="1419" y="353"/>
                  <a:pt x="1416" y="376"/>
                  <a:pt x="1413" y="376"/>
                </a:cubicBezTo>
                <a:cubicBezTo>
                  <a:pt x="1413" y="376"/>
                  <a:pt x="1412" y="376"/>
                  <a:pt x="1412" y="374"/>
                </a:cubicBezTo>
                <a:cubicBezTo>
                  <a:pt x="1408" y="364"/>
                  <a:pt x="1424" y="334"/>
                  <a:pt x="1418" y="329"/>
                </a:cubicBezTo>
                <a:cubicBezTo>
                  <a:pt x="1415" y="326"/>
                  <a:pt x="1411" y="324"/>
                  <a:pt x="1407" y="324"/>
                </a:cubicBezTo>
                <a:cubicBezTo>
                  <a:pt x="1404" y="324"/>
                  <a:pt x="1401" y="326"/>
                  <a:pt x="1398" y="331"/>
                </a:cubicBezTo>
                <a:cubicBezTo>
                  <a:pt x="1391" y="341"/>
                  <a:pt x="1402" y="342"/>
                  <a:pt x="1398" y="345"/>
                </a:cubicBezTo>
                <a:cubicBezTo>
                  <a:pt x="1394" y="349"/>
                  <a:pt x="1387" y="355"/>
                  <a:pt x="1384" y="355"/>
                </a:cubicBezTo>
                <a:cubicBezTo>
                  <a:pt x="1383" y="355"/>
                  <a:pt x="1383" y="355"/>
                  <a:pt x="1383" y="354"/>
                </a:cubicBezTo>
                <a:cubicBezTo>
                  <a:pt x="1382" y="351"/>
                  <a:pt x="1386" y="336"/>
                  <a:pt x="1386" y="336"/>
                </a:cubicBezTo>
                <a:cubicBezTo>
                  <a:pt x="1375" y="358"/>
                  <a:pt x="1375" y="358"/>
                  <a:pt x="1375" y="358"/>
                </a:cubicBezTo>
                <a:cubicBezTo>
                  <a:pt x="1361" y="375"/>
                  <a:pt x="1361" y="375"/>
                  <a:pt x="1361" y="375"/>
                </a:cubicBezTo>
                <a:cubicBezTo>
                  <a:pt x="1361" y="375"/>
                  <a:pt x="1360" y="393"/>
                  <a:pt x="1358" y="395"/>
                </a:cubicBezTo>
                <a:cubicBezTo>
                  <a:pt x="1356" y="396"/>
                  <a:pt x="1346" y="400"/>
                  <a:pt x="1346" y="400"/>
                </a:cubicBezTo>
                <a:cubicBezTo>
                  <a:pt x="1346" y="400"/>
                  <a:pt x="1341" y="415"/>
                  <a:pt x="1340" y="415"/>
                </a:cubicBezTo>
                <a:cubicBezTo>
                  <a:pt x="1338" y="416"/>
                  <a:pt x="1317" y="421"/>
                  <a:pt x="1309" y="421"/>
                </a:cubicBezTo>
                <a:moveTo>
                  <a:pt x="797" y="0"/>
                </a:moveTo>
                <a:cubicBezTo>
                  <a:pt x="797" y="0"/>
                  <a:pt x="797" y="0"/>
                  <a:pt x="797" y="0"/>
                </a:cubicBezTo>
                <a:cubicBezTo>
                  <a:pt x="797" y="1"/>
                  <a:pt x="807" y="9"/>
                  <a:pt x="808" y="19"/>
                </a:cubicBezTo>
                <a:cubicBezTo>
                  <a:pt x="808" y="20"/>
                  <a:pt x="808" y="21"/>
                  <a:pt x="807" y="22"/>
                </a:cubicBezTo>
                <a:cubicBezTo>
                  <a:pt x="804" y="33"/>
                  <a:pt x="786" y="34"/>
                  <a:pt x="786" y="34"/>
                </a:cubicBezTo>
                <a:cubicBezTo>
                  <a:pt x="786" y="34"/>
                  <a:pt x="787" y="34"/>
                  <a:pt x="787" y="35"/>
                </a:cubicBezTo>
                <a:cubicBezTo>
                  <a:pt x="787" y="37"/>
                  <a:pt x="786" y="46"/>
                  <a:pt x="778" y="47"/>
                </a:cubicBezTo>
                <a:cubicBezTo>
                  <a:pt x="777" y="47"/>
                  <a:pt x="776" y="47"/>
                  <a:pt x="776" y="47"/>
                </a:cubicBezTo>
                <a:cubicBezTo>
                  <a:pt x="776" y="47"/>
                  <a:pt x="776" y="47"/>
                  <a:pt x="776" y="47"/>
                </a:cubicBezTo>
                <a:cubicBezTo>
                  <a:pt x="776" y="47"/>
                  <a:pt x="776" y="47"/>
                  <a:pt x="776" y="47"/>
                </a:cubicBezTo>
                <a:cubicBezTo>
                  <a:pt x="776" y="47"/>
                  <a:pt x="776" y="47"/>
                  <a:pt x="776" y="47"/>
                </a:cubicBezTo>
                <a:cubicBezTo>
                  <a:pt x="768" y="47"/>
                  <a:pt x="767" y="39"/>
                  <a:pt x="767" y="39"/>
                </a:cubicBezTo>
                <a:cubicBezTo>
                  <a:pt x="756" y="50"/>
                  <a:pt x="756" y="50"/>
                  <a:pt x="756" y="50"/>
                </a:cubicBezTo>
                <a:cubicBezTo>
                  <a:pt x="756" y="50"/>
                  <a:pt x="749" y="62"/>
                  <a:pt x="748" y="63"/>
                </a:cubicBezTo>
                <a:cubicBezTo>
                  <a:pt x="748" y="63"/>
                  <a:pt x="748" y="63"/>
                  <a:pt x="748" y="63"/>
                </a:cubicBezTo>
                <a:cubicBezTo>
                  <a:pt x="748" y="63"/>
                  <a:pt x="748" y="63"/>
                  <a:pt x="748" y="63"/>
                </a:cubicBezTo>
                <a:cubicBezTo>
                  <a:pt x="748" y="63"/>
                  <a:pt x="748" y="63"/>
                  <a:pt x="748" y="63"/>
                </a:cubicBezTo>
                <a:cubicBezTo>
                  <a:pt x="746" y="63"/>
                  <a:pt x="739" y="61"/>
                  <a:pt x="737" y="61"/>
                </a:cubicBezTo>
                <a:cubicBezTo>
                  <a:pt x="737" y="61"/>
                  <a:pt x="737" y="61"/>
                  <a:pt x="737" y="61"/>
                </a:cubicBezTo>
                <a:cubicBezTo>
                  <a:pt x="729" y="71"/>
                  <a:pt x="729" y="71"/>
                  <a:pt x="729" y="71"/>
                </a:cubicBezTo>
                <a:cubicBezTo>
                  <a:pt x="719" y="66"/>
                  <a:pt x="719" y="66"/>
                  <a:pt x="719" y="66"/>
                </a:cubicBezTo>
                <a:cubicBezTo>
                  <a:pt x="719" y="66"/>
                  <a:pt x="715" y="72"/>
                  <a:pt x="711" y="72"/>
                </a:cubicBezTo>
                <a:cubicBezTo>
                  <a:pt x="711" y="72"/>
                  <a:pt x="711" y="72"/>
                  <a:pt x="711" y="72"/>
                </a:cubicBezTo>
                <a:cubicBezTo>
                  <a:pt x="711" y="72"/>
                  <a:pt x="711" y="72"/>
                  <a:pt x="711" y="72"/>
                </a:cubicBezTo>
                <a:cubicBezTo>
                  <a:pt x="711" y="72"/>
                  <a:pt x="711" y="72"/>
                  <a:pt x="711" y="72"/>
                </a:cubicBezTo>
                <a:cubicBezTo>
                  <a:pt x="708" y="72"/>
                  <a:pt x="704" y="69"/>
                  <a:pt x="702" y="67"/>
                </a:cubicBezTo>
                <a:cubicBezTo>
                  <a:pt x="701" y="67"/>
                  <a:pt x="700" y="66"/>
                  <a:pt x="700" y="66"/>
                </a:cubicBezTo>
                <a:cubicBezTo>
                  <a:pt x="700" y="66"/>
                  <a:pt x="695" y="69"/>
                  <a:pt x="693" y="73"/>
                </a:cubicBezTo>
                <a:cubicBezTo>
                  <a:pt x="691" y="77"/>
                  <a:pt x="675" y="74"/>
                  <a:pt x="676" y="78"/>
                </a:cubicBezTo>
                <a:cubicBezTo>
                  <a:pt x="676" y="78"/>
                  <a:pt x="676" y="78"/>
                  <a:pt x="676" y="78"/>
                </a:cubicBezTo>
                <a:cubicBezTo>
                  <a:pt x="676" y="78"/>
                  <a:pt x="676" y="78"/>
                  <a:pt x="676" y="79"/>
                </a:cubicBezTo>
                <a:cubicBezTo>
                  <a:pt x="676" y="83"/>
                  <a:pt x="669" y="99"/>
                  <a:pt x="664" y="99"/>
                </a:cubicBezTo>
                <a:cubicBezTo>
                  <a:pt x="659" y="99"/>
                  <a:pt x="658" y="91"/>
                  <a:pt x="659" y="90"/>
                </a:cubicBezTo>
                <a:cubicBezTo>
                  <a:pt x="659" y="90"/>
                  <a:pt x="659" y="90"/>
                  <a:pt x="659" y="90"/>
                </a:cubicBezTo>
                <a:cubicBezTo>
                  <a:pt x="659" y="90"/>
                  <a:pt x="659" y="90"/>
                  <a:pt x="659" y="90"/>
                </a:cubicBezTo>
                <a:cubicBezTo>
                  <a:pt x="642" y="78"/>
                  <a:pt x="642" y="78"/>
                  <a:pt x="642" y="78"/>
                </a:cubicBezTo>
                <a:cubicBezTo>
                  <a:pt x="633" y="87"/>
                  <a:pt x="633" y="87"/>
                  <a:pt x="633" y="87"/>
                </a:cubicBezTo>
                <a:cubicBezTo>
                  <a:pt x="620" y="79"/>
                  <a:pt x="620" y="79"/>
                  <a:pt x="620" y="79"/>
                </a:cubicBezTo>
                <a:cubicBezTo>
                  <a:pt x="604" y="84"/>
                  <a:pt x="604" y="84"/>
                  <a:pt x="604" y="84"/>
                </a:cubicBezTo>
                <a:cubicBezTo>
                  <a:pt x="604" y="84"/>
                  <a:pt x="604" y="84"/>
                  <a:pt x="603" y="84"/>
                </a:cubicBezTo>
                <a:cubicBezTo>
                  <a:pt x="600" y="81"/>
                  <a:pt x="586" y="69"/>
                  <a:pt x="583" y="69"/>
                </a:cubicBezTo>
                <a:cubicBezTo>
                  <a:pt x="583" y="69"/>
                  <a:pt x="583" y="69"/>
                  <a:pt x="583" y="69"/>
                </a:cubicBezTo>
                <a:cubicBezTo>
                  <a:pt x="583" y="69"/>
                  <a:pt x="582" y="69"/>
                  <a:pt x="582" y="69"/>
                </a:cubicBezTo>
                <a:cubicBezTo>
                  <a:pt x="582" y="69"/>
                  <a:pt x="582" y="69"/>
                  <a:pt x="582" y="69"/>
                </a:cubicBezTo>
                <a:cubicBezTo>
                  <a:pt x="582" y="69"/>
                  <a:pt x="582" y="69"/>
                  <a:pt x="582" y="69"/>
                </a:cubicBezTo>
                <a:cubicBezTo>
                  <a:pt x="581" y="69"/>
                  <a:pt x="580" y="68"/>
                  <a:pt x="579" y="68"/>
                </a:cubicBezTo>
                <a:cubicBezTo>
                  <a:pt x="577" y="67"/>
                  <a:pt x="576" y="66"/>
                  <a:pt x="576" y="66"/>
                </a:cubicBezTo>
                <a:cubicBezTo>
                  <a:pt x="573" y="73"/>
                  <a:pt x="573" y="73"/>
                  <a:pt x="573" y="73"/>
                </a:cubicBezTo>
                <a:cubicBezTo>
                  <a:pt x="551" y="60"/>
                  <a:pt x="551" y="60"/>
                  <a:pt x="551" y="60"/>
                </a:cubicBezTo>
                <a:cubicBezTo>
                  <a:pt x="551" y="60"/>
                  <a:pt x="567" y="89"/>
                  <a:pt x="577" y="91"/>
                </a:cubicBezTo>
                <a:cubicBezTo>
                  <a:pt x="586" y="93"/>
                  <a:pt x="592" y="101"/>
                  <a:pt x="592" y="101"/>
                </a:cubicBezTo>
                <a:cubicBezTo>
                  <a:pt x="592" y="101"/>
                  <a:pt x="592" y="101"/>
                  <a:pt x="592" y="101"/>
                </a:cubicBezTo>
                <a:cubicBezTo>
                  <a:pt x="592" y="101"/>
                  <a:pt x="592" y="101"/>
                  <a:pt x="592" y="101"/>
                </a:cubicBezTo>
                <a:cubicBezTo>
                  <a:pt x="586" y="112"/>
                  <a:pt x="586" y="112"/>
                  <a:pt x="586" y="112"/>
                </a:cubicBezTo>
                <a:cubicBezTo>
                  <a:pt x="586" y="112"/>
                  <a:pt x="589" y="129"/>
                  <a:pt x="589" y="130"/>
                </a:cubicBezTo>
                <a:cubicBezTo>
                  <a:pt x="589" y="131"/>
                  <a:pt x="596" y="142"/>
                  <a:pt x="601" y="148"/>
                </a:cubicBezTo>
                <a:cubicBezTo>
                  <a:pt x="603" y="149"/>
                  <a:pt x="604" y="151"/>
                  <a:pt x="604" y="152"/>
                </a:cubicBezTo>
                <a:cubicBezTo>
                  <a:pt x="604" y="156"/>
                  <a:pt x="600" y="159"/>
                  <a:pt x="600" y="163"/>
                </a:cubicBezTo>
                <a:cubicBezTo>
                  <a:pt x="600" y="163"/>
                  <a:pt x="600" y="163"/>
                  <a:pt x="600" y="163"/>
                </a:cubicBezTo>
                <a:cubicBezTo>
                  <a:pt x="601" y="170"/>
                  <a:pt x="615" y="173"/>
                  <a:pt x="615" y="173"/>
                </a:cubicBezTo>
                <a:cubicBezTo>
                  <a:pt x="636" y="172"/>
                  <a:pt x="636" y="172"/>
                  <a:pt x="636" y="172"/>
                </a:cubicBezTo>
                <a:cubicBezTo>
                  <a:pt x="639" y="185"/>
                  <a:pt x="639" y="185"/>
                  <a:pt x="639" y="185"/>
                </a:cubicBezTo>
                <a:cubicBezTo>
                  <a:pt x="638" y="185"/>
                  <a:pt x="638" y="185"/>
                  <a:pt x="638" y="185"/>
                </a:cubicBezTo>
                <a:cubicBezTo>
                  <a:pt x="624" y="190"/>
                  <a:pt x="624" y="190"/>
                  <a:pt x="624" y="190"/>
                </a:cubicBezTo>
                <a:cubicBezTo>
                  <a:pt x="624" y="190"/>
                  <a:pt x="624" y="190"/>
                  <a:pt x="624" y="190"/>
                </a:cubicBezTo>
                <a:cubicBezTo>
                  <a:pt x="624" y="190"/>
                  <a:pt x="624" y="197"/>
                  <a:pt x="623" y="198"/>
                </a:cubicBezTo>
                <a:cubicBezTo>
                  <a:pt x="623" y="198"/>
                  <a:pt x="623" y="199"/>
                  <a:pt x="623" y="199"/>
                </a:cubicBezTo>
                <a:cubicBezTo>
                  <a:pt x="623" y="199"/>
                  <a:pt x="622" y="199"/>
                  <a:pt x="621" y="199"/>
                </a:cubicBezTo>
                <a:cubicBezTo>
                  <a:pt x="621" y="199"/>
                  <a:pt x="621" y="199"/>
                  <a:pt x="621" y="199"/>
                </a:cubicBezTo>
                <a:cubicBezTo>
                  <a:pt x="621" y="199"/>
                  <a:pt x="621" y="199"/>
                  <a:pt x="621" y="199"/>
                </a:cubicBezTo>
                <a:cubicBezTo>
                  <a:pt x="621" y="199"/>
                  <a:pt x="621" y="199"/>
                  <a:pt x="621" y="199"/>
                </a:cubicBezTo>
                <a:cubicBezTo>
                  <a:pt x="616" y="199"/>
                  <a:pt x="605" y="197"/>
                  <a:pt x="601" y="197"/>
                </a:cubicBezTo>
                <a:cubicBezTo>
                  <a:pt x="601" y="197"/>
                  <a:pt x="600" y="197"/>
                  <a:pt x="600" y="197"/>
                </a:cubicBezTo>
                <a:cubicBezTo>
                  <a:pt x="600" y="197"/>
                  <a:pt x="600" y="197"/>
                  <a:pt x="600" y="197"/>
                </a:cubicBezTo>
                <a:cubicBezTo>
                  <a:pt x="600" y="197"/>
                  <a:pt x="600" y="198"/>
                  <a:pt x="600" y="198"/>
                </a:cubicBezTo>
                <a:cubicBezTo>
                  <a:pt x="600" y="198"/>
                  <a:pt x="600" y="198"/>
                  <a:pt x="600" y="198"/>
                </a:cubicBezTo>
                <a:cubicBezTo>
                  <a:pt x="600" y="202"/>
                  <a:pt x="600" y="219"/>
                  <a:pt x="600" y="219"/>
                </a:cubicBezTo>
                <a:cubicBezTo>
                  <a:pt x="600" y="220"/>
                  <a:pt x="583" y="234"/>
                  <a:pt x="583" y="234"/>
                </a:cubicBezTo>
                <a:cubicBezTo>
                  <a:pt x="578" y="225"/>
                  <a:pt x="578" y="225"/>
                  <a:pt x="578" y="225"/>
                </a:cubicBezTo>
                <a:cubicBezTo>
                  <a:pt x="578" y="225"/>
                  <a:pt x="561" y="244"/>
                  <a:pt x="558" y="247"/>
                </a:cubicBezTo>
                <a:cubicBezTo>
                  <a:pt x="558" y="247"/>
                  <a:pt x="557" y="247"/>
                  <a:pt x="557" y="247"/>
                </a:cubicBezTo>
                <a:cubicBezTo>
                  <a:pt x="557" y="247"/>
                  <a:pt x="557" y="247"/>
                  <a:pt x="557" y="247"/>
                </a:cubicBezTo>
                <a:cubicBezTo>
                  <a:pt x="555" y="248"/>
                  <a:pt x="554" y="248"/>
                  <a:pt x="552" y="248"/>
                </a:cubicBezTo>
                <a:cubicBezTo>
                  <a:pt x="552" y="248"/>
                  <a:pt x="552" y="248"/>
                  <a:pt x="552" y="248"/>
                </a:cubicBezTo>
                <a:cubicBezTo>
                  <a:pt x="552" y="248"/>
                  <a:pt x="552" y="248"/>
                  <a:pt x="552" y="248"/>
                </a:cubicBezTo>
                <a:cubicBezTo>
                  <a:pt x="551" y="248"/>
                  <a:pt x="550" y="248"/>
                  <a:pt x="549" y="248"/>
                </a:cubicBezTo>
                <a:cubicBezTo>
                  <a:pt x="548" y="248"/>
                  <a:pt x="547" y="248"/>
                  <a:pt x="546" y="248"/>
                </a:cubicBezTo>
                <a:cubicBezTo>
                  <a:pt x="545" y="248"/>
                  <a:pt x="545" y="248"/>
                  <a:pt x="545" y="248"/>
                </a:cubicBezTo>
                <a:cubicBezTo>
                  <a:pt x="545" y="248"/>
                  <a:pt x="545" y="248"/>
                  <a:pt x="544" y="248"/>
                </a:cubicBezTo>
                <a:cubicBezTo>
                  <a:pt x="544" y="248"/>
                  <a:pt x="544" y="248"/>
                  <a:pt x="544" y="248"/>
                </a:cubicBezTo>
                <a:cubicBezTo>
                  <a:pt x="544" y="249"/>
                  <a:pt x="542" y="249"/>
                  <a:pt x="540" y="249"/>
                </a:cubicBezTo>
                <a:cubicBezTo>
                  <a:pt x="539" y="249"/>
                  <a:pt x="538" y="249"/>
                  <a:pt x="536" y="249"/>
                </a:cubicBezTo>
                <a:cubicBezTo>
                  <a:pt x="536" y="249"/>
                  <a:pt x="536" y="249"/>
                  <a:pt x="536" y="249"/>
                </a:cubicBezTo>
                <a:cubicBezTo>
                  <a:pt x="536" y="249"/>
                  <a:pt x="536" y="249"/>
                  <a:pt x="536" y="249"/>
                </a:cubicBezTo>
                <a:cubicBezTo>
                  <a:pt x="536" y="249"/>
                  <a:pt x="536" y="249"/>
                  <a:pt x="536" y="249"/>
                </a:cubicBezTo>
                <a:cubicBezTo>
                  <a:pt x="534" y="249"/>
                  <a:pt x="532" y="249"/>
                  <a:pt x="532" y="249"/>
                </a:cubicBezTo>
                <a:cubicBezTo>
                  <a:pt x="532" y="249"/>
                  <a:pt x="516" y="277"/>
                  <a:pt x="507" y="277"/>
                </a:cubicBezTo>
                <a:cubicBezTo>
                  <a:pt x="505" y="277"/>
                  <a:pt x="504" y="277"/>
                  <a:pt x="504" y="275"/>
                </a:cubicBezTo>
                <a:cubicBezTo>
                  <a:pt x="504" y="272"/>
                  <a:pt x="512" y="263"/>
                  <a:pt x="512" y="263"/>
                </a:cubicBezTo>
                <a:cubicBezTo>
                  <a:pt x="504" y="253"/>
                  <a:pt x="504" y="253"/>
                  <a:pt x="504" y="253"/>
                </a:cubicBezTo>
                <a:cubicBezTo>
                  <a:pt x="504" y="253"/>
                  <a:pt x="481" y="271"/>
                  <a:pt x="468" y="271"/>
                </a:cubicBezTo>
                <a:cubicBezTo>
                  <a:pt x="468" y="271"/>
                  <a:pt x="468" y="271"/>
                  <a:pt x="468" y="271"/>
                </a:cubicBezTo>
                <a:cubicBezTo>
                  <a:pt x="468" y="271"/>
                  <a:pt x="468" y="271"/>
                  <a:pt x="468" y="271"/>
                </a:cubicBezTo>
                <a:cubicBezTo>
                  <a:pt x="468" y="271"/>
                  <a:pt x="468" y="271"/>
                  <a:pt x="468" y="271"/>
                </a:cubicBezTo>
                <a:cubicBezTo>
                  <a:pt x="456" y="271"/>
                  <a:pt x="438" y="253"/>
                  <a:pt x="433" y="248"/>
                </a:cubicBezTo>
                <a:cubicBezTo>
                  <a:pt x="432" y="247"/>
                  <a:pt x="432" y="247"/>
                  <a:pt x="432" y="247"/>
                </a:cubicBezTo>
                <a:cubicBezTo>
                  <a:pt x="412" y="245"/>
                  <a:pt x="412" y="245"/>
                  <a:pt x="412" y="245"/>
                </a:cubicBezTo>
                <a:cubicBezTo>
                  <a:pt x="412" y="245"/>
                  <a:pt x="412" y="245"/>
                  <a:pt x="412" y="245"/>
                </a:cubicBezTo>
                <a:cubicBezTo>
                  <a:pt x="412" y="245"/>
                  <a:pt x="420" y="231"/>
                  <a:pt x="421" y="225"/>
                </a:cubicBezTo>
                <a:cubicBezTo>
                  <a:pt x="421" y="225"/>
                  <a:pt x="421" y="225"/>
                  <a:pt x="421" y="225"/>
                </a:cubicBezTo>
                <a:cubicBezTo>
                  <a:pt x="420" y="218"/>
                  <a:pt x="399" y="196"/>
                  <a:pt x="399" y="196"/>
                </a:cubicBezTo>
                <a:cubicBezTo>
                  <a:pt x="394" y="182"/>
                  <a:pt x="394" y="182"/>
                  <a:pt x="394" y="182"/>
                </a:cubicBezTo>
                <a:cubicBezTo>
                  <a:pt x="394" y="182"/>
                  <a:pt x="383" y="195"/>
                  <a:pt x="382" y="197"/>
                </a:cubicBezTo>
                <a:cubicBezTo>
                  <a:pt x="382" y="197"/>
                  <a:pt x="382" y="197"/>
                  <a:pt x="382" y="197"/>
                </a:cubicBezTo>
                <a:cubicBezTo>
                  <a:pt x="382" y="197"/>
                  <a:pt x="382" y="197"/>
                  <a:pt x="382" y="197"/>
                </a:cubicBezTo>
                <a:cubicBezTo>
                  <a:pt x="382" y="197"/>
                  <a:pt x="382" y="197"/>
                  <a:pt x="382" y="197"/>
                </a:cubicBezTo>
                <a:cubicBezTo>
                  <a:pt x="382" y="197"/>
                  <a:pt x="382" y="197"/>
                  <a:pt x="382" y="197"/>
                </a:cubicBezTo>
                <a:cubicBezTo>
                  <a:pt x="382" y="197"/>
                  <a:pt x="382" y="197"/>
                  <a:pt x="382" y="197"/>
                </a:cubicBezTo>
                <a:cubicBezTo>
                  <a:pt x="382" y="197"/>
                  <a:pt x="382" y="197"/>
                  <a:pt x="382" y="197"/>
                </a:cubicBezTo>
                <a:cubicBezTo>
                  <a:pt x="382" y="197"/>
                  <a:pt x="382" y="197"/>
                  <a:pt x="382" y="197"/>
                </a:cubicBezTo>
                <a:cubicBezTo>
                  <a:pt x="381" y="197"/>
                  <a:pt x="380" y="196"/>
                  <a:pt x="379" y="196"/>
                </a:cubicBezTo>
                <a:cubicBezTo>
                  <a:pt x="377" y="195"/>
                  <a:pt x="374" y="193"/>
                  <a:pt x="374" y="193"/>
                </a:cubicBezTo>
                <a:cubicBezTo>
                  <a:pt x="364" y="208"/>
                  <a:pt x="364" y="208"/>
                  <a:pt x="364" y="208"/>
                </a:cubicBezTo>
                <a:cubicBezTo>
                  <a:pt x="364" y="208"/>
                  <a:pt x="363" y="207"/>
                  <a:pt x="361" y="206"/>
                </a:cubicBezTo>
                <a:cubicBezTo>
                  <a:pt x="358" y="204"/>
                  <a:pt x="350" y="199"/>
                  <a:pt x="347" y="199"/>
                </a:cubicBezTo>
                <a:cubicBezTo>
                  <a:pt x="347" y="199"/>
                  <a:pt x="347" y="199"/>
                  <a:pt x="347" y="199"/>
                </a:cubicBezTo>
                <a:cubicBezTo>
                  <a:pt x="346" y="199"/>
                  <a:pt x="346" y="199"/>
                  <a:pt x="346" y="200"/>
                </a:cubicBezTo>
                <a:cubicBezTo>
                  <a:pt x="346" y="200"/>
                  <a:pt x="346" y="200"/>
                  <a:pt x="346" y="200"/>
                </a:cubicBezTo>
                <a:cubicBezTo>
                  <a:pt x="346" y="200"/>
                  <a:pt x="345" y="201"/>
                  <a:pt x="345" y="201"/>
                </a:cubicBezTo>
                <a:cubicBezTo>
                  <a:pt x="345" y="206"/>
                  <a:pt x="351" y="215"/>
                  <a:pt x="351" y="215"/>
                </a:cubicBezTo>
                <a:cubicBezTo>
                  <a:pt x="351" y="215"/>
                  <a:pt x="351" y="215"/>
                  <a:pt x="351" y="215"/>
                </a:cubicBezTo>
                <a:cubicBezTo>
                  <a:pt x="351" y="215"/>
                  <a:pt x="351" y="215"/>
                  <a:pt x="351" y="215"/>
                </a:cubicBezTo>
                <a:cubicBezTo>
                  <a:pt x="284" y="213"/>
                  <a:pt x="284" y="213"/>
                  <a:pt x="284" y="213"/>
                </a:cubicBezTo>
                <a:cubicBezTo>
                  <a:pt x="284" y="213"/>
                  <a:pt x="277" y="211"/>
                  <a:pt x="270" y="209"/>
                </a:cubicBezTo>
                <a:cubicBezTo>
                  <a:pt x="270" y="209"/>
                  <a:pt x="270" y="209"/>
                  <a:pt x="270" y="209"/>
                </a:cubicBezTo>
                <a:cubicBezTo>
                  <a:pt x="270" y="209"/>
                  <a:pt x="269" y="209"/>
                  <a:pt x="269" y="209"/>
                </a:cubicBezTo>
                <a:cubicBezTo>
                  <a:pt x="268" y="209"/>
                  <a:pt x="268" y="209"/>
                  <a:pt x="267" y="208"/>
                </a:cubicBezTo>
                <a:cubicBezTo>
                  <a:pt x="267" y="208"/>
                  <a:pt x="267" y="208"/>
                  <a:pt x="266" y="208"/>
                </a:cubicBezTo>
                <a:cubicBezTo>
                  <a:pt x="259" y="208"/>
                  <a:pt x="250" y="212"/>
                  <a:pt x="250" y="212"/>
                </a:cubicBezTo>
                <a:cubicBezTo>
                  <a:pt x="252" y="249"/>
                  <a:pt x="252" y="249"/>
                  <a:pt x="252" y="249"/>
                </a:cubicBezTo>
                <a:cubicBezTo>
                  <a:pt x="252" y="249"/>
                  <a:pt x="276" y="249"/>
                  <a:pt x="285" y="253"/>
                </a:cubicBezTo>
                <a:cubicBezTo>
                  <a:pt x="291" y="255"/>
                  <a:pt x="292" y="264"/>
                  <a:pt x="292" y="270"/>
                </a:cubicBezTo>
                <a:cubicBezTo>
                  <a:pt x="292" y="273"/>
                  <a:pt x="291" y="276"/>
                  <a:pt x="291" y="276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69" y="273"/>
                  <a:pt x="269" y="273"/>
                  <a:pt x="269" y="273"/>
                </a:cubicBezTo>
                <a:cubicBezTo>
                  <a:pt x="269" y="273"/>
                  <a:pt x="255" y="281"/>
                  <a:pt x="255" y="282"/>
                </a:cubicBezTo>
                <a:cubicBezTo>
                  <a:pt x="255" y="282"/>
                  <a:pt x="242" y="284"/>
                  <a:pt x="242" y="284"/>
                </a:cubicBezTo>
                <a:cubicBezTo>
                  <a:pt x="242" y="284"/>
                  <a:pt x="238" y="291"/>
                  <a:pt x="234" y="299"/>
                </a:cubicBezTo>
                <a:cubicBezTo>
                  <a:pt x="233" y="301"/>
                  <a:pt x="232" y="304"/>
                  <a:pt x="232" y="306"/>
                </a:cubicBezTo>
                <a:cubicBezTo>
                  <a:pt x="232" y="315"/>
                  <a:pt x="237" y="327"/>
                  <a:pt x="237" y="329"/>
                </a:cubicBezTo>
                <a:cubicBezTo>
                  <a:pt x="237" y="331"/>
                  <a:pt x="261" y="348"/>
                  <a:pt x="264" y="348"/>
                </a:cubicBezTo>
                <a:cubicBezTo>
                  <a:pt x="264" y="349"/>
                  <a:pt x="265" y="350"/>
                  <a:pt x="265" y="352"/>
                </a:cubicBezTo>
                <a:cubicBezTo>
                  <a:pt x="265" y="356"/>
                  <a:pt x="264" y="361"/>
                  <a:pt x="264" y="362"/>
                </a:cubicBezTo>
                <a:cubicBezTo>
                  <a:pt x="264" y="363"/>
                  <a:pt x="269" y="374"/>
                  <a:pt x="272" y="375"/>
                </a:cubicBezTo>
                <a:cubicBezTo>
                  <a:pt x="272" y="375"/>
                  <a:pt x="273" y="379"/>
                  <a:pt x="273" y="383"/>
                </a:cubicBezTo>
                <a:cubicBezTo>
                  <a:pt x="273" y="396"/>
                  <a:pt x="271" y="419"/>
                  <a:pt x="271" y="419"/>
                </a:cubicBezTo>
                <a:cubicBezTo>
                  <a:pt x="238" y="581"/>
                  <a:pt x="238" y="581"/>
                  <a:pt x="238" y="581"/>
                </a:cubicBezTo>
                <a:cubicBezTo>
                  <a:pt x="225" y="579"/>
                  <a:pt x="225" y="579"/>
                  <a:pt x="225" y="579"/>
                </a:cubicBezTo>
                <a:cubicBezTo>
                  <a:pt x="225" y="579"/>
                  <a:pt x="221" y="569"/>
                  <a:pt x="207" y="569"/>
                </a:cubicBezTo>
                <a:cubicBezTo>
                  <a:pt x="206" y="569"/>
                  <a:pt x="206" y="569"/>
                  <a:pt x="206" y="569"/>
                </a:cubicBezTo>
                <a:cubicBezTo>
                  <a:pt x="206" y="569"/>
                  <a:pt x="205" y="569"/>
                  <a:pt x="205" y="569"/>
                </a:cubicBezTo>
                <a:cubicBezTo>
                  <a:pt x="189" y="570"/>
                  <a:pt x="175" y="585"/>
                  <a:pt x="175" y="585"/>
                </a:cubicBezTo>
                <a:cubicBezTo>
                  <a:pt x="175" y="585"/>
                  <a:pt x="169" y="581"/>
                  <a:pt x="167" y="579"/>
                </a:cubicBezTo>
                <a:cubicBezTo>
                  <a:pt x="167" y="579"/>
                  <a:pt x="167" y="579"/>
                  <a:pt x="167" y="579"/>
                </a:cubicBezTo>
                <a:cubicBezTo>
                  <a:pt x="167" y="579"/>
                  <a:pt x="166" y="579"/>
                  <a:pt x="166" y="579"/>
                </a:cubicBezTo>
                <a:cubicBezTo>
                  <a:pt x="166" y="579"/>
                  <a:pt x="166" y="579"/>
                  <a:pt x="166" y="579"/>
                </a:cubicBezTo>
                <a:cubicBezTo>
                  <a:pt x="166" y="579"/>
                  <a:pt x="166" y="579"/>
                  <a:pt x="166" y="579"/>
                </a:cubicBezTo>
                <a:cubicBezTo>
                  <a:pt x="162" y="579"/>
                  <a:pt x="144" y="590"/>
                  <a:pt x="144" y="590"/>
                </a:cubicBezTo>
                <a:cubicBezTo>
                  <a:pt x="144" y="590"/>
                  <a:pt x="143" y="590"/>
                  <a:pt x="140" y="589"/>
                </a:cubicBezTo>
                <a:cubicBezTo>
                  <a:pt x="140" y="589"/>
                  <a:pt x="140" y="589"/>
                  <a:pt x="140" y="589"/>
                </a:cubicBezTo>
                <a:cubicBezTo>
                  <a:pt x="138" y="589"/>
                  <a:pt x="135" y="590"/>
                  <a:pt x="133" y="590"/>
                </a:cubicBezTo>
                <a:cubicBezTo>
                  <a:pt x="131" y="590"/>
                  <a:pt x="128" y="591"/>
                  <a:pt x="126" y="591"/>
                </a:cubicBezTo>
                <a:cubicBezTo>
                  <a:pt x="126" y="591"/>
                  <a:pt x="125" y="592"/>
                  <a:pt x="124" y="592"/>
                </a:cubicBezTo>
                <a:cubicBezTo>
                  <a:pt x="116" y="595"/>
                  <a:pt x="114" y="602"/>
                  <a:pt x="114" y="602"/>
                </a:cubicBezTo>
                <a:cubicBezTo>
                  <a:pt x="114" y="602"/>
                  <a:pt x="114" y="602"/>
                  <a:pt x="105" y="602"/>
                </a:cubicBezTo>
                <a:cubicBezTo>
                  <a:pt x="96" y="602"/>
                  <a:pt x="95" y="612"/>
                  <a:pt x="94" y="612"/>
                </a:cubicBezTo>
                <a:cubicBezTo>
                  <a:pt x="94" y="613"/>
                  <a:pt x="68" y="627"/>
                  <a:pt x="68" y="627"/>
                </a:cubicBezTo>
                <a:cubicBezTo>
                  <a:pt x="68" y="627"/>
                  <a:pt x="69" y="628"/>
                  <a:pt x="69" y="630"/>
                </a:cubicBezTo>
                <a:cubicBezTo>
                  <a:pt x="69" y="633"/>
                  <a:pt x="68" y="637"/>
                  <a:pt x="64" y="641"/>
                </a:cubicBezTo>
                <a:cubicBezTo>
                  <a:pt x="57" y="649"/>
                  <a:pt x="56" y="665"/>
                  <a:pt x="56" y="665"/>
                </a:cubicBezTo>
                <a:cubicBezTo>
                  <a:pt x="56" y="665"/>
                  <a:pt x="42" y="682"/>
                  <a:pt x="41" y="683"/>
                </a:cubicBezTo>
                <a:cubicBezTo>
                  <a:pt x="41" y="683"/>
                  <a:pt x="41" y="683"/>
                  <a:pt x="41" y="683"/>
                </a:cubicBezTo>
                <a:cubicBezTo>
                  <a:pt x="41" y="684"/>
                  <a:pt x="46" y="693"/>
                  <a:pt x="46" y="693"/>
                </a:cubicBezTo>
                <a:cubicBezTo>
                  <a:pt x="46" y="693"/>
                  <a:pt x="51" y="698"/>
                  <a:pt x="51" y="706"/>
                </a:cubicBezTo>
                <a:cubicBezTo>
                  <a:pt x="51" y="707"/>
                  <a:pt x="51" y="708"/>
                  <a:pt x="51" y="710"/>
                </a:cubicBezTo>
                <a:cubicBezTo>
                  <a:pt x="49" y="719"/>
                  <a:pt x="34" y="717"/>
                  <a:pt x="34" y="718"/>
                </a:cubicBezTo>
                <a:cubicBezTo>
                  <a:pt x="34" y="719"/>
                  <a:pt x="16" y="732"/>
                  <a:pt x="13" y="737"/>
                </a:cubicBezTo>
                <a:cubicBezTo>
                  <a:pt x="12" y="738"/>
                  <a:pt x="12" y="740"/>
                  <a:pt x="12" y="742"/>
                </a:cubicBezTo>
                <a:cubicBezTo>
                  <a:pt x="12" y="744"/>
                  <a:pt x="12" y="746"/>
                  <a:pt x="13" y="748"/>
                </a:cubicBezTo>
                <a:cubicBezTo>
                  <a:pt x="14" y="752"/>
                  <a:pt x="15" y="756"/>
                  <a:pt x="15" y="757"/>
                </a:cubicBezTo>
                <a:cubicBezTo>
                  <a:pt x="15" y="757"/>
                  <a:pt x="15" y="757"/>
                  <a:pt x="15" y="757"/>
                </a:cubicBezTo>
                <a:cubicBezTo>
                  <a:pt x="2" y="762"/>
                  <a:pt x="2" y="762"/>
                  <a:pt x="2" y="762"/>
                </a:cubicBezTo>
                <a:cubicBezTo>
                  <a:pt x="2" y="762"/>
                  <a:pt x="0" y="767"/>
                  <a:pt x="0" y="773"/>
                </a:cubicBezTo>
                <a:cubicBezTo>
                  <a:pt x="0" y="780"/>
                  <a:pt x="18" y="787"/>
                  <a:pt x="18" y="787"/>
                </a:cubicBezTo>
                <a:cubicBezTo>
                  <a:pt x="18" y="787"/>
                  <a:pt x="18" y="787"/>
                  <a:pt x="18" y="787"/>
                </a:cubicBezTo>
                <a:cubicBezTo>
                  <a:pt x="18" y="787"/>
                  <a:pt x="18" y="787"/>
                  <a:pt x="18" y="787"/>
                </a:cubicBezTo>
                <a:cubicBezTo>
                  <a:pt x="18" y="787"/>
                  <a:pt x="11" y="794"/>
                  <a:pt x="11" y="795"/>
                </a:cubicBezTo>
                <a:cubicBezTo>
                  <a:pt x="10" y="795"/>
                  <a:pt x="10" y="795"/>
                  <a:pt x="10" y="795"/>
                </a:cubicBezTo>
                <a:cubicBezTo>
                  <a:pt x="10" y="796"/>
                  <a:pt x="21" y="803"/>
                  <a:pt x="21" y="803"/>
                </a:cubicBezTo>
                <a:cubicBezTo>
                  <a:pt x="21" y="803"/>
                  <a:pt x="21" y="803"/>
                  <a:pt x="21" y="803"/>
                </a:cubicBezTo>
                <a:cubicBezTo>
                  <a:pt x="21" y="803"/>
                  <a:pt x="21" y="803"/>
                  <a:pt x="21" y="803"/>
                </a:cubicBezTo>
                <a:cubicBezTo>
                  <a:pt x="21" y="803"/>
                  <a:pt x="21" y="803"/>
                  <a:pt x="21" y="804"/>
                </a:cubicBezTo>
                <a:cubicBezTo>
                  <a:pt x="21" y="806"/>
                  <a:pt x="21" y="809"/>
                  <a:pt x="23" y="814"/>
                </a:cubicBezTo>
                <a:cubicBezTo>
                  <a:pt x="25" y="824"/>
                  <a:pt x="39" y="829"/>
                  <a:pt x="39" y="829"/>
                </a:cubicBezTo>
                <a:cubicBezTo>
                  <a:pt x="40" y="840"/>
                  <a:pt x="40" y="840"/>
                  <a:pt x="40" y="840"/>
                </a:cubicBezTo>
                <a:cubicBezTo>
                  <a:pt x="52" y="845"/>
                  <a:pt x="52" y="845"/>
                  <a:pt x="52" y="845"/>
                </a:cubicBezTo>
                <a:cubicBezTo>
                  <a:pt x="66" y="865"/>
                  <a:pt x="66" y="865"/>
                  <a:pt x="66" y="865"/>
                </a:cubicBezTo>
                <a:cubicBezTo>
                  <a:pt x="48" y="885"/>
                  <a:pt x="48" y="885"/>
                  <a:pt x="48" y="885"/>
                </a:cubicBezTo>
                <a:cubicBezTo>
                  <a:pt x="48" y="885"/>
                  <a:pt x="86" y="889"/>
                  <a:pt x="99" y="893"/>
                </a:cubicBezTo>
                <a:cubicBezTo>
                  <a:pt x="107" y="896"/>
                  <a:pt x="109" y="906"/>
                  <a:pt x="109" y="913"/>
                </a:cubicBezTo>
                <a:cubicBezTo>
                  <a:pt x="109" y="918"/>
                  <a:pt x="108" y="921"/>
                  <a:pt x="108" y="921"/>
                </a:cubicBezTo>
                <a:cubicBezTo>
                  <a:pt x="163" y="921"/>
                  <a:pt x="163" y="921"/>
                  <a:pt x="163" y="921"/>
                </a:cubicBezTo>
                <a:cubicBezTo>
                  <a:pt x="206" y="888"/>
                  <a:pt x="206" y="888"/>
                  <a:pt x="206" y="888"/>
                </a:cubicBezTo>
                <a:cubicBezTo>
                  <a:pt x="206" y="899"/>
                  <a:pt x="206" y="899"/>
                  <a:pt x="206" y="899"/>
                </a:cubicBezTo>
                <a:cubicBezTo>
                  <a:pt x="209" y="906"/>
                  <a:pt x="209" y="906"/>
                  <a:pt x="209" y="906"/>
                </a:cubicBezTo>
                <a:cubicBezTo>
                  <a:pt x="202" y="913"/>
                  <a:pt x="202" y="913"/>
                  <a:pt x="202" y="913"/>
                </a:cubicBezTo>
                <a:cubicBezTo>
                  <a:pt x="201" y="981"/>
                  <a:pt x="201" y="981"/>
                  <a:pt x="201" y="981"/>
                </a:cubicBezTo>
                <a:cubicBezTo>
                  <a:pt x="207" y="976"/>
                  <a:pt x="207" y="976"/>
                  <a:pt x="207" y="976"/>
                </a:cubicBezTo>
                <a:cubicBezTo>
                  <a:pt x="219" y="986"/>
                  <a:pt x="219" y="986"/>
                  <a:pt x="219" y="986"/>
                </a:cubicBezTo>
                <a:cubicBezTo>
                  <a:pt x="242" y="977"/>
                  <a:pt x="242" y="977"/>
                  <a:pt x="242" y="977"/>
                </a:cubicBezTo>
                <a:cubicBezTo>
                  <a:pt x="242" y="977"/>
                  <a:pt x="249" y="977"/>
                  <a:pt x="257" y="977"/>
                </a:cubicBezTo>
                <a:cubicBezTo>
                  <a:pt x="260" y="977"/>
                  <a:pt x="262" y="977"/>
                  <a:pt x="265" y="977"/>
                </a:cubicBezTo>
                <a:cubicBezTo>
                  <a:pt x="265" y="977"/>
                  <a:pt x="265" y="977"/>
                  <a:pt x="265" y="977"/>
                </a:cubicBezTo>
                <a:cubicBezTo>
                  <a:pt x="265" y="977"/>
                  <a:pt x="265" y="977"/>
                  <a:pt x="265" y="977"/>
                </a:cubicBezTo>
                <a:cubicBezTo>
                  <a:pt x="265" y="977"/>
                  <a:pt x="266" y="977"/>
                  <a:pt x="266" y="977"/>
                </a:cubicBezTo>
                <a:cubicBezTo>
                  <a:pt x="269" y="977"/>
                  <a:pt x="271" y="977"/>
                  <a:pt x="273" y="977"/>
                </a:cubicBezTo>
                <a:cubicBezTo>
                  <a:pt x="274" y="977"/>
                  <a:pt x="275" y="977"/>
                  <a:pt x="276" y="977"/>
                </a:cubicBezTo>
                <a:cubicBezTo>
                  <a:pt x="276" y="977"/>
                  <a:pt x="276" y="977"/>
                  <a:pt x="276" y="977"/>
                </a:cubicBezTo>
                <a:cubicBezTo>
                  <a:pt x="276" y="977"/>
                  <a:pt x="276" y="977"/>
                  <a:pt x="276" y="977"/>
                </a:cubicBezTo>
                <a:cubicBezTo>
                  <a:pt x="276" y="977"/>
                  <a:pt x="276" y="977"/>
                  <a:pt x="276" y="977"/>
                </a:cubicBezTo>
                <a:cubicBezTo>
                  <a:pt x="278" y="977"/>
                  <a:pt x="280" y="977"/>
                  <a:pt x="282" y="978"/>
                </a:cubicBezTo>
                <a:cubicBezTo>
                  <a:pt x="283" y="978"/>
                  <a:pt x="284" y="978"/>
                  <a:pt x="286" y="978"/>
                </a:cubicBezTo>
                <a:cubicBezTo>
                  <a:pt x="286" y="978"/>
                  <a:pt x="286" y="978"/>
                  <a:pt x="286" y="978"/>
                </a:cubicBezTo>
                <a:cubicBezTo>
                  <a:pt x="288" y="978"/>
                  <a:pt x="291" y="979"/>
                  <a:pt x="294" y="979"/>
                </a:cubicBezTo>
                <a:cubicBezTo>
                  <a:pt x="302" y="980"/>
                  <a:pt x="310" y="981"/>
                  <a:pt x="313" y="981"/>
                </a:cubicBezTo>
                <a:cubicBezTo>
                  <a:pt x="313" y="981"/>
                  <a:pt x="313" y="981"/>
                  <a:pt x="313" y="981"/>
                </a:cubicBezTo>
                <a:cubicBezTo>
                  <a:pt x="313" y="981"/>
                  <a:pt x="313" y="981"/>
                  <a:pt x="313" y="981"/>
                </a:cubicBezTo>
                <a:cubicBezTo>
                  <a:pt x="313" y="981"/>
                  <a:pt x="313" y="981"/>
                  <a:pt x="313" y="981"/>
                </a:cubicBezTo>
                <a:cubicBezTo>
                  <a:pt x="313" y="981"/>
                  <a:pt x="313" y="981"/>
                  <a:pt x="313" y="981"/>
                </a:cubicBezTo>
                <a:cubicBezTo>
                  <a:pt x="313" y="981"/>
                  <a:pt x="313" y="981"/>
                  <a:pt x="313" y="981"/>
                </a:cubicBezTo>
                <a:cubicBezTo>
                  <a:pt x="313" y="981"/>
                  <a:pt x="313" y="981"/>
                  <a:pt x="313" y="981"/>
                </a:cubicBezTo>
                <a:cubicBezTo>
                  <a:pt x="313" y="981"/>
                  <a:pt x="313" y="981"/>
                  <a:pt x="313" y="981"/>
                </a:cubicBezTo>
                <a:cubicBezTo>
                  <a:pt x="313" y="981"/>
                  <a:pt x="313" y="981"/>
                  <a:pt x="313" y="981"/>
                </a:cubicBezTo>
                <a:cubicBezTo>
                  <a:pt x="314" y="981"/>
                  <a:pt x="320" y="995"/>
                  <a:pt x="320" y="995"/>
                </a:cubicBezTo>
                <a:cubicBezTo>
                  <a:pt x="320" y="995"/>
                  <a:pt x="327" y="986"/>
                  <a:pt x="345" y="980"/>
                </a:cubicBezTo>
                <a:cubicBezTo>
                  <a:pt x="355" y="977"/>
                  <a:pt x="357" y="972"/>
                  <a:pt x="357" y="968"/>
                </a:cubicBezTo>
                <a:cubicBezTo>
                  <a:pt x="357" y="965"/>
                  <a:pt x="355" y="962"/>
                  <a:pt x="355" y="962"/>
                </a:cubicBezTo>
                <a:cubicBezTo>
                  <a:pt x="355" y="962"/>
                  <a:pt x="355" y="962"/>
                  <a:pt x="355" y="962"/>
                </a:cubicBezTo>
                <a:cubicBezTo>
                  <a:pt x="355" y="962"/>
                  <a:pt x="355" y="962"/>
                  <a:pt x="355" y="962"/>
                </a:cubicBezTo>
                <a:cubicBezTo>
                  <a:pt x="355" y="962"/>
                  <a:pt x="372" y="963"/>
                  <a:pt x="373" y="964"/>
                </a:cubicBezTo>
                <a:cubicBezTo>
                  <a:pt x="374" y="963"/>
                  <a:pt x="390" y="949"/>
                  <a:pt x="398" y="944"/>
                </a:cubicBezTo>
                <a:cubicBezTo>
                  <a:pt x="398" y="944"/>
                  <a:pt x="398" y="944"/>
                  <a:pt x="398" y="944"/>
                </a:cubicBezTo>
                <a:cubicBezTo>
                  <a:pt x="398" y="944"/>
                  <a:pt x="399" y="944"/>
                  <a:pt x="399" y="943"/>
                </a:cubicBezTo>
                <a:cubicBezTo>
                  <a:pt x="404" y="941"/>
                  <a:pt x="409" y="940"/>
                  <a:pt x="413" y="940"/>
                </a:cubicBezTo>
                <a:cubicBezTo>
                  <a:pt x="414" y="940"/>
                  <a:pt x="415" y="940"/>
                  <a:pt x="416" y="940"/>
                </a:cubicBezTo>
                <a:cubicBezTo>
                  <a:pt x="416" y="940"/>
                  <a:pt x="416" y="940"/>
                  <a:pt x="416" y="940"/>
                </a:cubicBezTo>
                <a:cubicBezTo>
                  <a:pt x="416" y="940"/>
                  <a:pt x="416" y="940"/>
                  <a:pt x="416" y="940"/>
                </a:cubicBezTo>
                <a:cubicBezTo>
                  <a:pt x="417" y="940"/>
                  <a:pt x="417" y="940"/>
                  <a:pt x="417" y="940"/>
                </a:cubicBezTo>
                <a:cubicBezTo>
                  <a:pt x="418" y="940"/>
                  <a:pt x="418" y="940"/>
                  <a:pt x="419" y="940"/>
                </a:cubicBezTo>
                <a:cubicBezTo>
                  <a:pt x="419" y="940"/>
                  <a:pt x="420" y="940"/>
                  <a:pt x="420" y="940"/>
                </a:cubicBezTo>
                <a:cubicBezTo>
                  <a:pt x="420" y="940"/>
                  <a:pt x="435" y="921"/>
                  <a:pt x="439" y="918"/>
                </a:cubicBezTo>
                <a:cubicBezTo>
                  <a:pt x="439" y="918"/>
                  <a:pt x="439" y="918"/>
                  <a:pt x="439" y="918"/>
                </a:cubicBezTo>
                <a:cubicBezTo>
                  <a:pt x="444" y="915"/>
                  <a:pt x="471" y="912"/>
                  <a:pt x="471" y="912"/>
                </a:cubicBezTo>
                <a:cubicBezTo>
                  <a:pt x="471" y="912"/>
                  <a:pt x="482" y="911"/>
                  <a:pt x="492" y="911"/>
                </a:cubicBezTo>
                <a:cubicBezTo>
                  <a:pt x="493" y="911"/>
                  <a:pt x="493" y="911"/>
                  <a:pt x="494" y="911"/>
                </a:cubicBezTo>
                <a:cubicBezTo>
                  <a:pt x="494" y="911"/>
                  <a:pt x="494" y="911"/>
                  <a:pt x="494" y="911"/>
                </a:cubicBezTo>
                <a:cubicBezTo>
                  <a:pt x="494" y="911"/>
                  <a:pt x="494" y="911"/>
                  <a:pt x="494" y="911"/>
                </a:cubicBezTo>
                <a:cubicBezTo>
                  <a:pt x="494" y="911"/>
                  <a:pt x="494" y="911"/>
                  <a:pt x="495" y="911"/>
                </a:cubicBezTo>
                <a:cubicBezTo>
                  <a:pt x="496" y="911"/>
                  <a:pt x="498" y="911"/>
                  <a:pt x="500" y="911"/>
                </a:cubicBezTo>
                <a:cubicBezTo>
                  <a:pt x="501" y="911"/>
                  <a:pt x="503" y="911"/>
                  <a:pt x="504" y="912"/>
                </a:cubicBezTo>
                <a:cubicBezTo>
                  <a:pt x="504" y="912"/>
                  <a:pt x="504" y="912"/>
                  <a:pt x="504" y="912"/>
                </a:cubicBezTo>
                <a:cubicBezTo>
                  <a:pt x="504" y="912"/>
                  <a:pt x="505" y="912"/>
                  <a:pt x="505" y="912"/>
                </a:cubicBezTo>
                <a:cubicBezTo>
                  <a:pt x="505" y="912"/>
                  <a:pt x="506" y="912"/>
                  <a:pt x="506" y="912"/>
                </a:cubicBezTo>
                <a:cubicBezTo>
                  <a:pt x="506" y="912"/>
                  <a:pt x="506" y="912"/>
                  <a:pt x="506" y="912"/>
                </a:cubicBezTo>
                <a:cubicBezTo>
                  <a:pt x="513" y="911"/>
                  <a:pt x="514" y="901"/>
                  <a:pt x="514" y="901"/>
                </a:cubicBezTo>
                <a:cubicBezTo>
                  <a:pt x="528" y="911"/>
                  <a:pt x="528" y="911"/>
                  <a:pt x="528" y="911"/>
                </a:cubicBezTo>
                <a:cubicBezTo>
                  <a:pt x="518" y="923"/>
                  <a:pt x="518" y="923"/>
                  <a:pt x="518" y="923"/>
                </a:cubicBezTo>
                <a:cubicBezTo>
                  <a:pt x="518" y="923"/>
                  <a:pt x="526" y="928"/>
                  <a:pt x="526" y="933"/>
                </a:cubicBezTo>
                <a:cubicBezTo>
                  <a:pt x="526" y="933"/>
                  <a:pt x="526" y="933"/>
                  <a:pt x="526" y="933"/>
                </a:cubicBezTo>
                <a:cubicBezTo>
                  <a:pt x="526" y="933"/>
                  <a:pt x="526" y="933"/>
                  <a:pt x="526" y="933"/>
                </a:cubicBezTo>
                <a:cubicBezTo>
                  <a:pt x="526" y="938"/>
                  <a:pt x="517" y="939"/>
                  <a:pt x="516" y="950"/>
                </a:cubicBezTo>
                <a:cubicBezTo>
                  <a:pt x="516" y="951"/>
                  <a:pt x="516" y="951"/>
                  <a:pt x="516" y="952"/>
                </a:cubicBezTo>
                <a:cubicBezTo>
                  <a:pt x="516" y="963"/>
                  <a:pt x="528" y="980"/>
                  <a:pt x="528" y="980"/>
                </a:cubicBezTo>
                <a:cubicBezTo>
                  <a:pt x="528" y="980"/>
                  <a:pt x="528" y="980"/>
                  <a:pt x="528" y="980"/>
                </a:cubicBezTo>
                <a:cubicBezTo>
                  <a:pt x="528" y="980"/>
                  <a:pt x="528" y="980"/>
                  <a:pt x="528" y="980"/>
                </a:cubicBezTo>
                <a:cubicBezTo>
                  <a:pt x="528" y="980"/>
                  <a:pt x="520" y="989"/>
                  <a:pt x="517" y="996"/>
                </a:cubicBezTo>
                <a:cubicBezTo>
                  <a:pt x="516" y="997"/>
                  <a:pt x="516" y="998"/>
                  <a:pt x="516" y="999"/>
                </a:cubicBezTo>
                <a:cubicBezTo>
                  <a:pt x="516" y="1007"/>
                  <a:pt x="526" y="1024"/>
                  <a:pt x="526" y="1024"/>
                </a:cubicBezTo>
                <a:cubicBezTo>
                  <a:pt x="533" y="1025"/>
                  <a:pt x="533" y="1025"/>
                  <a:pt x="533" y="1025"/>
                </a:cubicBezTo>
                <a:cubicBezTo>
                  <a:pt x="534" y="1038"/>
                  <a:pt x="534" y="1038"/>
                  <a:pt x="534" y="1038"/>
                </a:cubicBezTo>
                <a:cubicBezTo>
                  <a:pt x="555" y="1054"/>
                  <a:pt x="555" y="1054"/>
                  <a:pt x="555" y="1054"/>
                </a:cubicBezTo>
                <a:cubicBezTo>
                  <a:pt x="569" y="1055"/>
                  <a:pt x="569" y="1055"/>
                  <a:pt x="569" y="1055"/>
                </a:cubicBezTo>
                <a:cubicBezTo>
                  <a:pt x="570" y="1063"/>
                  <a:pt x="570" y="1063"/>
                  <a:pt x="570" y="1063"/>
                </a:cubicBezTo>
                <a:cubicBezTo>
                  <a:pt x="570" y="1063"/>
                  <a:pt x="587" y="1071"/>
                  <a:pt x="594" y="1071"/>
                </a:cubicBezTo>
                <a:cubicBezTo>
                  <a:pt x="594" y="1071"/>
                  <a:pt x="595" y="1071"/>
                  <a:pt x="595" y="1071"/>
                </a:cubicBezTo>
                <a:cubicBezTo>
                  <a:pt x="596" y="1071"/>
                  <a:pt x="597" y="1071"/>
                  <a:pt x="597" y="1071"/>
                </a:cubicBezTo>
                <a:cubicBezTo>
                  <a:pt x="598" y="1071"/>
                  <a:pt x="599" y="1071"/>
                  <a:pt x="600" y="1071"/>
                </a:cubicBezTo>
                <a:cubicBezTo>
                  <a:pt x="605" y="1070"/>
                  <a:pt x="611" y="1068"/>
                  <a:pt x="619" y="1068"/>
                </a:cubicBezTo>
                <a:cubicBezTo>
                  <a:pt x="619" y="1068"/>
                  <a:pt x="619" y="1068"/>
                  <a:pt x="619" y="1068"/>
                </a:cubicBezTo>
                <a:cubicBezTo>
                  <a:pt x="631" y="1068"/>
                  <a:pt x="637" y="1084"/>
                  <a:pt x="637" y="1084"/>
                </a:cubicBezTo>
                <a:cubicBezTo>
                  <a:pt x="657" y="1084"/>
                  <a:pt x="657" y="1084"/>
                  <a:pt x="657" y="1084"/>
                </a:cubicBezTo>
                <a:cubicBezTo>
                  <a:pt x="657" y="1084"/>
                  <a:pt x="678" y="1104"/>
                  <a:pt x="688" y="1106"/>
                </a:cubicBezTo>
                <a:cubicBezTo>
                  <a:pt x="697" y="1108"/>
                  <a:pt x="712" y="1110"/>
                  <a:pt x="713" y="1110"/>
                </a:cubicBezTo>
                <a:cubicBezTo>
                  <a:pt x="714" y="1110"/>
                  <a:pt x="729" y="1133"/>
                  <a:pt x="729" y="1133"/>
                </a:cubicBezTo>
                <a:cubicBezTo>
                  <a:pt x="786" y="1134"/>
                  <a:pt x="786" y="1134"/>
                  <a:pt x="786" y="1134"/>
                </a:cubicBezTo>
                <a:cubicBezTo>
                  <a:pt x="786" y="1134"/>
                  <a:pt x="792" y="1138"/>
                  <a:pt x="799" y="1143"/>
                </a:cubicBezTo>
                <a:cubicBezTo>
                  <a:pt x="807" y="1148"/>
                  <a:pt x="816" y="1155"/>
                  <a:pt x="818" y="1158"/>
                </a:cubicBezTo>
                <a:cubicBezTo>
                  <a:pt x="818" y="1159"/>
                  <a:pt x="819" y="1159"/>
                  <a:pt x="819" y="1160"/>
                </a:cubicBezTo>
                <a:cubicBezTo>
                  <a:pt x="819" y="1166"/>
                  <a:pt x="808" y="1173"/>
                  <a:pt x="808" y="1173"/>
                </a:cubicBezTo>
                <a:cubicBezTo>
                  <a:pt x="826" y="1203"/>
                  <a:pt x="826" y="1203"/>
                  <a:pt x="826" y="1203"/>
                </a:cubicBezTo>
                <a:cubicBezTo>
                  <a:pt x="827" y="1227"/>
                  <a:pt x="827" y="1227"/>
                  <a:pt x="827" y="1227"/>
                </a:cubicBezTo>
                <a:cubicBezTo>
                  <a:pt x="827" y="1227"/>
                  <a:pt x="827" y="1227"/>
                  <a:pt x="827" y="1227"/>
                </a:cubicBezTo>
                <a:cubicBezTo>
                  <a:pt x="827" y="1227"/>
                  <a:pt x="808" y="1229"/>
                  <a:pt x="807" y="1229"/>
                </a:cubicBezTo>
                <a:cubicBezTo>
                  <a:pt x="807" y="1229"/>
                  <a:pt x="807" y="1229"/>
                  <a:pt x="807" y="1229"/>
                </a:cubicBezTo>
                <a:cubicBezTo>
                  <a:pt x="806" y="1230"/>
                  <a:pt x="829" y="1249"/>
                  <a:pt x="829" y="1249"/>
                </a:cubicBezTo>
                <a:cubicBezTo>
                  <a:pt x="833" y="1300"/>
                  <a:pt x="833" y="1300"/>
                  <a:pt x="833" y="1300"/>
                </a:cubicBezTo>
                <a:cubicBezTo>
                  <a:pt x="833" y="1300"/>
                  <a:pt x="911" y="1302"/>
                  <a:pt x="920" y="1302"/>
                </a:cubicBezTo>
                <a:cubicBezTo>
                  <a:pt x="930" y="1302"/>
                  <a:pt x="947" y="1299"/>
                  <a:pt x="947" y="1299"/>
                </a:cubicBezTo>
                <a:cubicBezTo>
                  <a:pt x="947" y="1299"/>
                  <a:pt x="947" y="1299"/>
                  <a:pt x="947" y="1299"/>
                </a:cubicBezTo>
                <a:cubicBezTo>
                  <a:pt x="947" y="1299"/>
                  <a:pt x="947" y="1299"/>
                  <a:pt x="947" y="1299"/>
                </a:cubicBezTo>
                <a:cubicBezTo>
                  <a:pt x="947" y="1299"/>
                  <a:pt x="935" y="1325"/>
                  <a:pt x="935" y="1326"/>
                </a:cubicBezTo>
                <a:cubicBezTo>
                  <a:pt x="935" y="1326"/>
                  <a:pt x="935" y="1327"/>
                  <a:pt x="935" y="1328"/>
                </a:cubicBezTo>
                <a:cubicBezTo>
                  <a:pt x="935" y="1333"/>
                  <a:pt x="935" y="1342"/>
                  <a:pt x="938" y="1349"/>
                </a:cubicBezTo>
                <a:cubicBezTo>
                  <a:pt x="941" y="1358"/>
                  <a:pt x="961" y="1375"/>
                  <a:pt x="961" y="1375"/>
                </a:cubicBezTo>
                <a:cubicBezTo>
                  <a:pt x="968" y="1369"/>
                  <a:pt x="968" y="1369"/>
                  <a:pt x="968" y="1369"/>
                </a:cubicBezTo>
                <a:cubicBezTo>
                  <a:pt x="979" y="1379"/>
                  <a:pt x="979" y="1379"/>
                  <a:pt x="979" y="1379"/>
                </a:cubicBezTo>
                <a:cubicBezTo>
                  <a:pt x="979" y="1379"/>
                  <a:pt x="979" y="1379"/>
                  <a:pt x="979" y="1379"/>
                </a:cubicBezTo>
                <a:cubicBezTo>
                  <a:pt x="979" y="1379"/>
                  <a:pt x="977" y="1379"/>
                  <a:pt x="977" y="1383"/>
                </a:cubicBezTo>
                <a:cubicBezTo>
                  <a:pt x="977" y="1384"/>
                  <a:pt x="977" y="1386"/>
                  <a:pt x="978" y="1389"/>
                </a:cubicBezTo>
                <a:cubicBezTo>
                  <a:pt x="978" y="1390"/>
                  <a:pt x="979" y="1392"/>
                  <a:pt x="980" y="1395"/>
                </a:cubicBezTo>
                <a:cubicBezTo>
                  <a:pt x="985" y="1409"/>
                  <a:pt x="997" y="1419"/>
                  <a:pt x="997" y="1419"/>
                </a:cubicBezTo>
                <a:cubicBezTo>
                  <a:pt x="997" y="1419"/>
                  <a:pt x="997" y="1419"/>
                  <a:pt x="997" y="1419"/>
                </a:cubicBezTo>
                <a:cubicBezTo>
                  <a:pt x="997" y="1419"/>
                  <a:pt x="997" y="1419"/>
                  <a:pt x="997" y="1419"/>
                </a:cubicBezTo>
                <a:cubicBezTo>
                  <a:pt x="997" y="1419"/>
                  <a:pt x="989" y="1421"/>
                  <a:pt x="989" y="1422"/>
                </a:cubicBezTo>
                <a:cubicBezTo>
                  <a:pt x="989" y="1422"/>
                  <a:pt x="978" y="1448"/>
                  <a:pt x="978" y="1455"/>
                </a:cubicBezTo>
                <a:cubicBezTo>
                  <a:pt x="978" y="1461"/>
                  <a:pt x="986" y="1464"/>
                  <a:pt x="986" y="1464"/>
                </a:cubicBezTo>
                <a:cubicBezTo>
                  <a:pt x="986" y="1464"/>
                  <a:pt x="986" y="1464"/>
                  <a:pt x="986" y="1464"/>
                </a:cubicBezTo>
                <a:cubicBezTo>
                  <a:pt x="986" y="1464"/>
                  <a:pt x="986" y="1464"/>
                  <a:pt x="986" y="1464"/>
                </a:cubicBezTo>
                <a:cubicBezTo>
                  <a:pt x="986" y="1464"/>
                  <a:pt x="977" y="1467"/>
                  <a:pt x="975" y="1470"/>
                </a:cubicBezTo>
                <a:cubicBezTo>
                  <a:pt x="972" y="1473"/>
                  <a:pt x="955" y="1509"/>
                  <a:pt x="955" y="1509"/>
                </a:cubicBezTo>
                <a:cubicBezTo>
                  <a:pt x="973" y="1521"/>
                  <a:pt x="973" y="1521"/>
                  <a:pt x="973" y="1521"/>
                </a:cubicBezTo>
                <a:cubicBezTo>
                  <a:pt x="959" y="1528"/>
                  <a:pt x="959" y="1528"/>
                  <a:pt x="959" y="1528"/>
                </a:cubicBezTo>
                <a:cubicBezTo>
                  <a:pt x="950" y="1535"/>
                  <a:pt x="950" y="1535"/>
                  <a:pt x="950" y="1535"/>
                </a:cubicBezTo>
                <a:cubicBezTo>
                  <a:pt x="950" y="1535"/>
                  <a:pt x="960" y="1547"/>
                  <a:pt x="960" y="1548"/>
                </a:cubicBezTo>
                <a:cubicBezTo>
                  <a:pt x="960" y="1549"/>
                  <a:pt x="962" y="1559"/>
                  <a:pt x="962" y="1562"/>
                </a:cubicBezTo>
                <a:cubicBezTo>
                  <a:pt x="962" y="1562"/>
                  <a:pt x="962" y="1562"/>
                  <a:pt x="962" y="1562"/>
                </a:cubicBezTo>
                <a:cubicBezTo>
                  <a:pt x="962" y="1562"/>
                  <a:pt x="962" y="1562"/>
                  <a:pt x="962" y="1562"/>
                </a:cubicBezTo>
                <a:cubicBezTo>
                  <a:pt x="962" y="1565"/>
                  <a:pt x="967" y="1566"/>
                  <a:pt x="973" y="1575"/>
                </a:cubicBezTo>
                <a:cubicBezTo>
                  <a:pt x="975" y="1578"/>
                  <a:pt x="976" y="1584"/>
                  <a:pt x="976" y="1589"/>
                </a:cubicBezTo>
                <a:cubicBezTo>
                  <a:pt x="976" y="1597"/>
                  <a:pt x="974" y="1605"/>
                  <a:pt x="974" y="1605"/>
                </a:cubicBezTo>
                <a:cubicBezTo>
                  <a:pt x="974" y="1605"/>
                  <a:pt x="969" y="1616"/>
                  <a:pt x="967" y="1618"/>
                </a:cubicBezTo>
                <a:cubicBezTo>
                  <a:pt x="967" y="1619"/>
                  <a:pt x="967" y="1619"/>
                  <a:pt x="967" y="1620"/>
                </a:cubicBezTo>
                <a:cubicBezTo>
                  <a:pt x="967" y="1623"/>
                  <a:pt x="968" y="1627"/>
                  <a:pt x="968" y="1632"/>
                </a:cubicBezTo>
                <a:cubicBezTo>
                  <a:pt x="968" y="1634"/>
                  <a:pt x="968" y="1636"/>
                  <a:pt x="967" y="1638"/>
                </a:cubicBezTo>
                <a:cubicBezTo>
                  <a:pt x="967" y="1641"/>
                  <a:pt x="966" y="1644"/>
                  <a:pt x="966" y="1646"/>
                </a:cubicBezTo>
                <a:cubicBezTo>
                  <a:pt x="966" y="1650"/>
                  <a:pt x="968" y="1652"/>
                  <a:pt x="971" y="1654"/>
                </a:cubicBezTo>
                <a:cubicBezTo>
                  <a:pt x="971" y="1654"/>
                  <a:pt x="971" y="1654"/>
                  <a:pt x="971" y="1654"/>
                </a:cubicBezTo>
                <a:cubicBezTo>
                  <a:pt x="972" y="1655"/>
                  <a:pt x="973" y="1655"/>
                  <a:pt x="974" y="1656"/>
                </a:cubicBezTo>
                <a:cubicBezTo>
                  <a:pt x="974" y="1656"/>
                  <a:pt x="974" y="1656"/>
                  <a:pt x="974" y="1656"/>
                </a:cubicBezTo>
                <a:cubicBezTo>
                  <a:pt x="974" y="1656"/>
                  <a:pt x="974" y="1656"/>
                  <a:pt x="975" y="1656"/>
                </a:cubicBezTo>
                <a:cubicBezTo>
                  <a:pt x="978" y="1655"/>
                  <a:pt x="980" y="1652"/>
                  <a:pt x="980" y="1652"/>
                </a:cubicBezTo>
                <a:cubicBezTo>
                  <a:pt x="998" y="1658"/>
                  <a:pt x="998" y="1658"/>
                  <a:pt x="998" y="1658"/>
                </a:cubicBezTo>
                <a:cubicBezTo>
                  <a:pt x="1043" y="1665"/>
                  <a:pt x="1043" y="1665"/>
                  <a:pt x="1043" y="1665"/>
                </a:cubicBezTo>
                <a:cubicBezTo>
                  <a:pt x="1055" y="1649"/>
                  <a:pt x="1055" y="1649"/>
                  <a:pt x="1055" y="1649"/>
                </a:cubicBezTo>
                <a:cubicBezTo>
                  <a:pt x="1073" y="1664"/>
                  <a:pt x="1073" y="1664"/>
                  <a:pt x="1073" y="1664"/>
                </a:cubicBezTo>
                <a:cubicBezTo>
                  <a:pt x="1073" y="1664"/>
                  <a:pt x="1080" y="1664"/>
                  <a:pt x="1093" y="1664"/>
                </a:cubicBezTo>
                <a:cubicBezTo>
                  <a:pt x="1103" y="1665"/>
                  <a:pt x="1104" y="1676"/>
                  <a:pt x="1104" y="1681"/>
                </a:cubicBezTo>
                <a:cubicBezTo>
                  <a:pt x="1104" y="1682"/>
                  <a:pt x="1104" y="1683"/>
                  <a:pt x="1104" y="1683"/>
                </a:cubicBezTo>
                <a:cubicBezTo>
                  <a:pt x="1104" y="1683"/>
                  <a:pt x="1107" y="1711"/>
                  <a:pt x="1108" y="1712"/>
                </a:cubicBezTo>
                <a:cubicBezTo>
                  <a:pt x="1109" y="1714"/>
                  <a:pt x="1112" y="1720"/>
                  <a:pt x="1112" y="1720"/>
                </a:cubicBezTo>
                <a:cubicBezTo>
                  <a:pt x="1112" y="1720"/>
                  <a:pt x="1112" y="1720"/>
                  <a:pt x="1112" y="1720"/>
                </a:cubicBezTo>
                <a:cubicBezTo>
                  <a:pt x="1112" y="1720"/>
                  <a:pt x="1112" y="1720"/>
                  <a:pt x="1112" y="1720"/>
                </a:cubicBezTo>
                <a:cubicBezTo>
                  <a:pt x="1112" y="1720"/>
                  <a:pt x="1110" y="1728"/>
                  <a:pt x="1110" y="1735"/>
                </a:cubicBezTo>
                <a:cubicBezTo>
                  <a:pt x="1110" y="1742"/>
                  <a:pt x="1115" y="1746"/>
                  <a:pt x="1115" y="1746"/>
                </a:cubicBezTo>
                <a:cubicBezTo>
                  <a:pt x="1115" y="1746"/>
                  <a:pt x="1115" y="1746"/>
                  <a:pt x="1115" y="1746"/>
                </a:cubicBezTo>
                <a:cubicBezTo>
                  <a:pt x="1115" y="1746"/>
                  <a:pt x="1115" y="1746"/>
                  <a:pt x="1115" y="1746"/>
                </a:cubicBezTo>
                <a:cubicBezTo>
                  <a:pt x="1115" y="1746"/>
                  <a:pt x="1115" y="1747"/>
                  <a:pt x="1115" y="1749"/>
                </a:cubicBezTo>
                <a:cubicBezTo>
                  <a:pt x="1115" y="1752"/>
                  <a:pt x="1116" y="1759"/>
                  <a:pt x="1117" y="1764"/>
                </a:cubicBezTo>
                <a:cubicBezTo>
                  <a:pt x="1117" y="1764"/>
                  <a:pt x="1117" y="1764"/>
                  <a:pt x="1117" y="1764"/>
                </a:cubicBezTo>
                <a:cubicBezTo>
                  <a:pt x="1118" y="1767"/>
                  <a:pt x="1122" y="1768"/>
                  <a:pt x="1127" y="1768"/>
                </a:cubicBezTo>
                <a:cubicBezTo>
                  <a:pt x="1127" y="1768"/>
                  <a:pt x="1128" y="1768"/>
                  <a:pt x="1129" y="1768"/>
                </a:cubicBezTo>
                <a:cubicBezTo>
                  <a:pt x="1129" y="1768"/>
                  <a:pt x="1130" y="1768"/>
                  <a:pt x="1130" y="1768"/>
                </a:cubicBezTo>
                <a:cubicBezTo>
                  <a:pt x="1138" y="1768"/>
                  <a:pt x="1145" y="1766"/>
                  <a:pt x="1146" y="1766"/>
                </a:cubicBezTo>
                <a:cubicBezTo>
                  <a:pt x="1146" y="1766"/>
                  <a:pt x="1153" y="1760"/>
                  <a:pt x="1167" y="1756"/>
                </a:cubicBezTo>
                <a:cubicBezTo>
                  <a:pt x="1168" y="1755"/>
                  <a:pt x="1169" y="1755"/>
                  <a:pt x="1170" y="1755"/>
                </a:cubicBezTo>
                <a:cubicBezTo>
                  <a:pt x="1170" y="1755"/>
                  <a:pt x="1170" y="1755"/>
                  <a:pt x="1170" y="1755"/>
                </a:cubicBezTo>
                <a:cubicBezTo>
                  <a:pt x="1170" y="1755"/>
                  <a:pt x="1170" y="1755"/>
                  <a:pt x="1170" y="1755"/>
                </a:cubicBezTo>
                <a:cubicBezTo>
                  <a:pt x="1170" y="1755"/>
                  <a:pt x="1170" y="1755"/>
                  <a:pt x="1170" y="1755"/>
                </a:cubicBezTo>
                <a:cubicBezTo>
                  <a:pt x="1171" y="1755"/>
                  <a:pt x="1172" y="1755"/>
                  <a:pt x="1172" y="1755"/>
                </a:cubicBezTo>
                <a:cubicBezTo>
                  <a:pt x="1180" y="1756"/>
                  <a:pt x="1184" y="1765"/>
                  <a:pt x="1185" y="1768"/>
                </a:cubicBezTo>
                <a:cubicBezTo>
                  <a:pt x="1185" y="1768"/>
                  <a:pt x="1185" y="1769"/>
                  <a:pt x="1185" y="1769"/>
                </a:cubicBezTo>
                <a:cubicBezTo>
                  <a:pt x="1186" y="1772"/>
                  <a:pt x="1186" y="1772"/>
                  <a:pt x="1186" y="1772"/>
                </a:cubicBezTo>
                <a:cubicBezTo>
                  <a:pt x="1187" y="1778"/>
                  <a:pt x="1187" y="1778"/>
                  <a:pt x="1187" y="1778"/>
                </a:cubicBezTo>
                <a:cubicBezTo>
                  <a:pt x="1193" y="1784"/>
                  <a:pt x="1193" y="1784"/>
                  <a:pt x="1193" y="1784"/>
                </a:cubicBezTo>
                <a:cubicBezTo>
                  <a:pt x="1187" y="1792"/>
                  <a:pt x="1187" y="1792"/>
                  <a:pt x="1187" y="1792"/>
                </a:cubicBezTo>
                <a:cubicBezTo>
                  <a:pt x="1187" y="1792"/>
                  <a:pt x="1188" y="1796"/>
                  <a:pt x="1188" y="1800"/>
                </a:cubicBezTo>
                <a:cubicBezTo>
                  <a:pt x="1188" y="1803"/>
                  <a:pt x="1187" y="1807"/>
                  <a:pt x="1186" y="1809"/>
                </a:cubicBezTo>
                <a:cubicBezTo>
                  <a:pt x="1181" y="1815"/>
                  <a:pt x="1176" y="1831"/>
                  <a:pt x="1176" y="1831"/>
                </a:cubicBezTo>
                <a:cubicBezTo>
                  <a:pt x="1181" y="1838"/>
                  <a:pt x="1181" y="1838"/>
                  <a:pt x="1181" y="1838"/>
                </a:cubicBezTo>
                <a:cubicBezTo>
                  <a:pt x="1181" y="1838"/>
                  <a:pt x="1181" y="1838"/>
                  <a:pt x="1181" y="1838"/>
                </a:cubicBezTo>
                <a:cubicBezTo>
                  <a:pt x="1181" y="1838"/>
                  <a:pt x="1170" y="1847"/>
                  <a:pt x="1167" y="1852"/>
                </a:cubicBezTo>
                <a:cubicBezTo>
                  <a:pt x="1167" y="1853"/>
                  <a:pt x="1167" y="1854"/>
                  <a:pt x="1167" y="1854"/>
                </a:cubicBezTo>
                <a:cubicBezTo>
                  <a:pt x="1167" y="1860"/>
                  <a:pt x="1178" y="1866"/>
                  <a:pt x="1178" y="1866"/>
                </a:cubicBezTo>
                <a:cubicBezTo>
                  <a:pt x="1178" y="1866"/>
                  <a:pt x="1178" y="1866"/>
                  <a:pt x="1178" y="1866"/>
                </a:cubicBezTo>
                <a:cubicBezTo>
                  <a:pt x="1197" y="1858"/>
                  <a:pt x="1197" y="1858"/>
                  <a:pt x="1197" y="1858"/>
                </a:cubicBezTo>
                <a:cubicBezTo>
                  <a:pt x="1197" y="1858"/>
                  <a:pt x="1208" y="1864"/>
                  <a:pt x="1212" y="1867"/>
                </a:cubicBezTo>
                <a:cubicBezTo>
                  <a:pt x="1216" y="1869"/>
                  <a:pt x="1217" y="1881"/>
                  <a:pt x="1217" y="1886"/>
                </a:cubicBezTo>
                <a:cubicBezTo>
                  <a:pt x="1217" y="1892"/>
                  <a:pt x="1219" y="1892"/>
                  <a:pt x="1226" y="1897"/>
                </a:cubicBezTo>
                <a:cubicBezTo>
                  <a:pt x="1228" y="1899"/>
                  <a:pt x="1229" y="1900"/>
                  <a:pt x="1229" y="1901"/>
                </a:cubicBezTo>
                <a:cubicBezTo>
                  <a:pt x="1229" y="1902"/>
                  <a:pt x="1228" y="1902"/>
                  <a:pt x="1228" y="1903"/>
                </a:cubicBezTo>
                <a:cubicBezTo>
                  <a:pt x="1227" y="1906"/>
                  <a:pt x="1225" y="1909"/>
                  <a:pt x="1225" y="1912"/>
                </a:cubicBezTo>
                <a:cubicBezTo>
                  <a:pt x="1225" y="1912"/>
                  <a:pt x="1225" y="1912"/>
                  <a:pt x="1225" y="1912"/>
                </a:cubicBezTo>
                <a:cubicBezTo>
                  <a:pt x="1225" y="1913"/>
                  <a:pt x="1225" y="1913"/>
                  <a:pt x="1225" y="1914"/>
                </a:cubicBezTo>
                <a:cubicBezTo>
                  <a:pt x="1225" y="1918"/>
                  <a:pt x="1221" y="1922"/>
                  <a:pt x="1221" y="1922"/>
                </a:cubicBezTo>
                <a:cubicBezTo>
                  <a:pt x="1221" y="1922"/>
                  <a:pt x="1223" y="1935"/>
                  <a:pt x="1223" y="1937"/>
                </a:cubicBezTo>
                <a:cubicBezTo>
                  <a:pt x="1224" y="1937"/>
                  <a:pt x="1224" y="1937"/>
                  <a:pt x="1224" y="1938"/>
                </a:cubicBezTo>
                <a:cubicBezTo>
                  <a:pt x="1224" y="1940"/>
                  <a:pt x="1222" y="1947"/>
                  <a:pt x="1219" y="1952"/>
                </a:cubicBezTo>
                <a:cubicBezTo>
                  <a:pt x="1218" y="1956"/>
                  <a:pt x="1216" y="1958"/>
                  <a:pt x="1214" y="1959"/>
                </a:cubicBezTo>
                <a:cubicBezTo>
                  <a:pt x="1209" y="1961"/>
                  <a:pt x="1192" y="1973"/>
                  <a:pt x="1192" y="1973"/>
                </a:cubicBezTo>
                <a:cubicBezTo>
                  <a:pt x="1174" y="1973"/>
                  <a:pt x="1174" y="1973"/>
                  <a:pt x="1174" y="1973"/>
                </a:cubicBezTo>
                <a:cubicBezTo>
                  <a:pt x="1167" y="1983"/>
                  <a:pt x="1167" y="1983"/>
                  <a:pt x="1167" y="1983"/>
                </a:cubicBezTo>
                <a:cubicBezTo>
                  <a:pt x="1167" y="1983"/>
                  <a:pt x="1166" y="1982"/>
                  <a:pt x="1164" y="1982"/>
                </a:cubicBezTo>
                <a:cubicBezTo>
                  <a:pt x="1162" y="1982"/>
                  <a:pt x="1161" y="1982"/>
                  <a:pt x="1160" y="1982"/>
                </a:cubicBezTo>
                <a:cubicBezTo>
                  <a:pt x="1159" y="1982"/>
                  <a:pt x="1158" y="1982"/>
                  <a:pt x="1158" y="1982"/>
                </a:cubicBezTo>
                <a:cubicBezTo>
                  <a:pt x="1156" y="1983"/>
                  <a:pt x="1146" y="1999"/>
                  <a:pt x="1146" y="2000"/>
                </a:cubicBezTo>
                <a:cubicBezTo>
                  <a:pt x="1146" y="2000"/>
                  <a:pt x="1146" y="2000"/>
                  <a:pt x="1146" y="2000"/>
                </a:cubicBezTo>
                <a:cubicBezTo>
                  <a:pt x="1146" y="2000"/>
                  <a:pt x="1146" y="2000"/>
                  <a:pt x="1146" y="2000"/>
                </a:cubicBezTo>
                <a:cubicBezTo>
                  <a:pt x="1146" y="2000"/>
                  <a:pt x="1146" y="2000"/>
                  <a:pt x="1146" y="2000"/>
                </a:cubicBezTo>
                <a:cubicBezTo>
                  <a:pt x="1145" y="2000"/>
                  <a:pt x="1145" y="2000"/>
                  <a:pt x="1144" y="2000"/>
                </a:cubicBezTo>
                <a:cubicBezTo>
                  <a:pt x="1143" y="2000"/>
                  <a:pt x="1141" y="2000"/>
                  <a:pt x="1137" y="1999"/>
                </a:cubicBezTo>
                <a:cubicBezTo>
                  <a:pt x="1137" y="1999"/>
                  <a:pt x="1137" y="1999"/>
                  <a:pt x="1137" y="1999"/>
                </a:cubicBezTo>
                <a:cubicBezTo>
                  <a:pt x="1137" y="1999"/>
                  <a:pt x="1137" y="1999"/>
                  <a:pt x="1137" y="1999"/>
                </a:cubicBezTo>
                <a:cubicBezTo>
                  <a:pt x="1128" y="1999"/>
                  <a:pt x="1097" y="2020"/>
                  <a:pt x="1097" y="2020"/>
                </a:cubicBezTo>
                <a:cubicBezTo>
                  <a:pt x="1101" y="2031"/>
                  <a:pt x="1101" y="2031"/>
                  <a:pt x="1101" y="2031"/>
                </a:cubicBezTo>
                <a:cubicBezTo>
                  <a:pt x="1101" y="2031"/>
                  <a:pt x="1101" y="2031"/>
                  <a:pt x="1101" y="2031"/>
                </a:cubicBezTo>
                <a:cubicBezTo>
                  <a:pt x="1101" y="2031"/>
                  <a:pt x="1088" y="2034"/>
                  <a:pt x="1086" y="2034"/>
                </a:cubicBezTo>
                <a:cubicBezTo>
                  <a:pt x="1086" y="2034"/>
                  <a:pt x="1086" y="2034"/>
                  <a:pt x="1086" y="2034"/>
                </a:cubicBezTo>
                <a:cubicBezTo>
                  <a:pt x="1086" y="2034"/>
                  <a:pt x="1086" y="2034"/>
                  <a:pt x="1086" y="2034"/>
                </a:cubicBezTo>
                <a:cubicBezTo>
                  <a:pt x="1086" y="2034"/>
                  <a:pt x="1086" y="2034"/>
                  <a:pt x="1086" y="2034"/>
                </a:cubicBezTo>
                <a:cubicBezTo>
                  <a:pt x="1086" y="2034"/>
                  <a:pt x="1086" y="2034"/>
                  <a:pt x="1086" y="2034"/>
                </a:cubicBezTo>
                <a:cubicBezTo>
                  <a:pt x="1086" y="2034"/>
                  <a:pt x="1086" y="2034"/>
                  <a:pt x="1086" y="2034"/>
                </a:cubicBezTo>
                <a:cubicBezTo>
                  <a:pt x="1086" y="2034"/>
                  <a:pt x="1086" y="2034"/>
                  <a:pt x="1086" y="2034"/>
                </a:cubicBezTo>
                <a:cubicBezTo>
                  <a:pt x="1085" y="2034"/>
                  <a:pt x="1060" y="2062"/>
                  <a:pt x="1060" y="2062"/>
                </a:cubicBezTo>
                <a:cubicBezTo>
                  <a:pt x="1059" y="2075"/>
                  <a:pt x="1059" y="2075"/>
                  <a:pt x="1059" y="2075"/>
                </a:cubicBezTo>
                <a:cubicBezTo>
                  <a:pt x="1047" y="2075"/>
                  <a:pt x="1047" y="2075"/>
                  <a:pt x="1047" y="2075"/>
                </a:cubicBezTo>
                <a:cubicBezTo>
                  <a:pt x="1040" y="2087"/>
                  <a:pt x="1040" y="2087"/>
                  <a:pt x="1040" y="2087"/>
                </a:cubicBezTo>
                <a:cubicBezTo>
                  <a:pt x="1040" y="2087"/>
                  <a:pt x="1036" y="2094"/>
                  <a:pt x="1024" y="2107"/>
                </a:cubicBezTo>
                <a:cubicBezTo>
                  <a:pt x="1024" y="2107"/>
                  <a:pt x="1023" y="2108"/>
                  <a:pt x="1023" y="2108"/>
                </a:cubicBezTo>
                <a:cubicBezTo>
                  <a:pt x="1021" y="2110"/>
                  <a:pt x="1020" y="2111"/>
                  <a:pt x="1018" y="2112"/>
                </a:cubicBezTo>
                <a:cubicBezTo>
                  <a:pt x="1017" y="2113"/>
                  <a:pt x="1016" y="2114"/>
                  <a:pt x="1016" y="2114"/>
                </a:cubicBezTo>
                <a:cubicBezTo>
                  <a:pt x="1013" y="2116"/>
                  <a:pt x="1010" y="2117"/>
                  <a:pt x="1008" y="2117"/>
                </a:cubicBezTo>
                <a:cubicBezTo>
                  <a:pt x="1007" y="2118"/>
                  <a:pt x="1006" y="2118"/>
                  <a:pt x="1005" y="2118"/>
                </a:cubicBezTo>
                <a:cubicBezTo>
                  <a:pt x="1005" y="2118"/>
                  <a:pt x="1005" y="2118"/>
                  <a:pt x="1005" y="2118"/>
                </a:cubicBezTo>
                <a:cubicBezTo>
                  <a:pt x="1005" y="2118"/>
                  <a:pt x="1005" y="2118"/>
                  <a:pt x="1005" y="2118"/>
                </a:cubicBezTo>
                <a:cubicBezTo>
                  <a:pt x="1005" y="2118"/>
                  <a:pt x="1004" y="2118"/>
                  <a:pt x="1004" y="2118"/>
                </a:cubicBezTo>
                <a:cubicBezTo>
                  <a:pt x="1004" y="2118"/>
                  <a:pt x="1004" y="2118"/>
                  <a:pt x="1004" y="2118"/>
                </a:cubicBezTo>
                <a:cubicBezTo>
                  <a:pt x="1004" y="2118"/>
                  <a:pt x="1004" y="2118"/>
                  <a:pt x="1004" y="2118"/>
                </a:cubicBezTo>
                <a:cubicBezTo>
                  <a:pt x="1003" y="2118"/>
                  <a:pt x="1003" y="2119"/>
                  <a:pt x="1003" y="2120"/>
                </a:cubicBezTo>
                <a:cubicBezTo>
                  <a:pt x="1003" y="2120"/>
                  <a:pt x="1003" y="2120"/>
                  <a:pt x="1003" y="2121"/>
                </a:cubicBezTo>
                <a:cubicBezTo>
                  <a:pt x="1003" y="2122"/>
                  <a:pt x="1003" y="2124"/>
                  <a:pt x="1003" y="2127"/>
                </a:cubicBezTo>
                <a:cubicBezTo>
                  <a:pt x="1002" y="2133"/>
                  <a:pt x="986" y="2139"/>
                  <a:pt x="986" y="2139"/>
                </a:cubicBezTo>
                <a:cubicBezTo>
                  <a:pt x="994" y="2147"/>
                  <a:pt x="994" y="2147"/>
                  <a:pt x="994" y="2147"/>
                </a:cubicBezTo>
                <a:cubicBezTo>
                  <a:pt x="997" y="2147"/>
                  <a:pt x="997" y="2147"/>
                  <a:pt x="997" y="2147"/>
                </a:cubicBezTo>
                <a:cubicBezTo>
                  <a:pt x="997" y="2147"/>
                  <a:pt x="997" y="2147"/>
                  <a:pt x="997" y="2147"/>
                </a:cubicBezTo>
                <a:cubicBezTo>
                  <a:pt x="997" y="2147"/>
                  <a:pt x="997" y="2147"/>
                  <a:pt x="997" y="2147"/>
                </a:cubicBezTo>
                <a:cubicBezTo>
                  <a:pt x="1011" y="2147"/>
                  <a:pt x="1011" y="2147"/>
                  <a:pt x="1011" y="2147"/>
                </a:cubicBezTo>
                <a:cubicBezTo>
                  <a:pt x="1011" y="2147"/>
                  <a:pt x="1015" y="2135"/>
                  <a:pt x="1020" y="2131"/>
                </a:cubicBezTo>
                <a:cubicBezTo>
                  <a:pt x="1020" y="2131"/>
                  <a:pt x="1021" y="2131"/>
                  <a:pt x="1021" y="2131"/>
                </a:cubicBezTo>
                <a:cubicBezTo>
                  <a:pt x="1021" y="2131"/>
                  <a:pt x="1021" y="2131"/>
                  <a:pt x="1021" y="2131"/>
                </a:cubicBezTo>
                <a:cubicBezTo>
                  <a:pt x="1022" y="2130"/>
                  <a:pt x="1023" y="2130"/>
                  <a:pt x="1025" y="2130"/>
                </a:cubicBezTo>
                <a:cubicBezTo>
                  <a:pt x="1025" y="2130"/>
                  <a:pt x="1025" y="2130"/>
                  <a:pt x="1025" y="2130"/>
                </a:cubicBezTo>
                <a:cubicBezTo>
                  <a:pt x="1025" y="2130"/>
                  <a:pt x="1025" y="2130"/>
                  <a:pt x="1025" y="2130"/>
                </a:cubicBezTo>
                <a:cubicBezTo>
                  <a:pt x="1025" y="2130"/>
                  <a:pt x="1025" y="2130"/>
                  <a:pt x="1025" y="2130"/>
                </a:cubicBezTo>
                <a:cubicBezTo>
                  <a:pt x="1026" y="2130"/>
                  <a:pt x="1027" y="2130"/>
                  <a:pt x="1028" y="2130"/>
                </a:cubicBezTo>
                <a:cubicBezTo>
                  <a:pt x="1031" y="2131"/>
                  <a:pt x="1034" y="2133"/>
                  <a:pt x="1034" y="2133"/>
                </a:cubicBezTo>
                <a:cubicBezTo>
                  <a:pt x="1034" y="2133"/>
                  <a:pt x="1034" y="2133"/>
                  <a:pt x="1034" y="2133"/>
                </a:cubicBezTo>
                <a:cubicBezTo>
                  <a:pt x="1083" y="2177"/>
                  <a:pt x="1083" y="2177"/>
                  <a:pt x="1083" y="2177"/>
                </a:cubicBezTo>
                <a:cubicBezTo>
                  <a:pt x="1086" y="2194"/>
                  <a:pt x="1086" y="2194"/>
                  <a:pt x="1086" y="2194"/>
                </a:cubicBezTo>
                <a:cubicBezTo>
                  <a:pt x="1110" y="2178"/>
                  <a:pt x="1110" y="2178"/>
                  <a:pt x="1110" y="2178"/>
                </a:cubicBezTo>
                <a:cubicBezTo>
                  <a:pt x="1110" y="2178"/>
                  <a:pt x="1130" y="2198"/>
                  <a:pt x="1131" y="2203"/>
                </a:cubicBezTo>
                <a:cubicBezTo>
                  <a:pt x="1132" y="2208"/>
                  <a:pt x="1153" y="2215"/>
                  <a:pt x="1153" y="2215"/>
                </a:cubicBezTo>
                <a:cubicBezTo>
                  <a:pt x="1177" y="2216"/>
                  <a:pt x="1177" y="2216"/>
                  <a:pt x="1177" y="2216"/>
                </a:cubicBezTo>
                <a:cubicBezTo>
                  <a:pt x="1177" y="2216"/>
                  <a:pt x="1177" y="2221"/>
                  <a:pt x="1177" y="2224"/>
                </a:cubicBezTo>
                <a:cubicBezTo>
                  <a:pt x="1177" y="2227"/>
                  <a:pt x="1187" y="2236"/>
                  <a:pt x="1200" y="2242"/>
                </a:cubicBezTo>
                <a:cubicBezTo>
                  <a:pt x="1214" y="2248"/>
                  <a:pt x="1222" y="2253"/>
                  <a:pt x="1222" y="2257"/>
                </a:cubicBezTo>
                <a:cubicBezTo>
                  <a:pt x="1223" y="2262"/>
                  <a:pt x="1226" y="2269"/>
                  <a:pt x="1231" y="2276"/>
                </a:cubicBezTo>
                <a:cubicBezTo>
                  <a:pt x="1236" y="2283"/>
                  <a:pt x="1251" y="2285"/>
                  <a:pt x="1251" y="2285"/>
                </a:cubicBezTo>
                <a:cubicBezTo>
                  <a:pt x="1261" y="2293"/>
                  <a:pt x="1261" y="2293"/>
                  <a:pt x="1261" y="2293"/>
                </a:cubicBezTo>
                <a:cubicBezTo>
                  <a:pt x="1261" y="2292"/>
                  <a:pt x="1261" y="2292"/>
                  <a:pt x="1261" y="2292"/>
                </a:cubicBezTo>
                <a:cubicBezTo>
                  <a:pt x="1261" y="2292"/>
                  <a:pt x="1267" y="2288"/>
                  <a:pt x="1270" y="2287"/>
                </a:cubicBezTo>
                <a:cubicBezTo>
                  <a:pt x="1273" y="2286"/>
                  <a:pt x="1277" y="2281"/>
                  <a:pt x="1276" y="2277"/>
                </a:cubicBezTo>
                <a:cubicBezTo>
                  <a:pt x="1274" y="2272"/>
                  <a:pt x="1280" y="2274"/>
                  <a:pt x="1284" y="2270"/>
                </a:cubicBezTo>
                <a:cubicBezTo>
                  <a:pt x="1288" y="2265"/>
                  <a:pt x="1290" y="2261"/>
                  <a:pt x="1295" y="2259"/>
                </a:cubicBezTo>
                <a:cubicBezTo>
                  <a:pt x="1295" y="2259"/>
                  <a:pt x="1296" y="2259"/>
                  <a:pt x="1296" y="2259"/>
                </a:cubicBezTo>
                <a:cubicBezTo>
                  <a:pt x="1300" y="2259"/>
                  <a:pt x="1297" y="2270"/>
                  <a:pt x="1297" y="2270"/>
                </a:cubicBezTo>
                <a:cubicBezTo>
                  <a:pt x="1297" y="2270"/>
                  <a:pt x="1297" y="2270"/>
                  <a:pt x="1297" y="2270"/>
                </a:cubicBezTo>
                <a:cubicBezTo>
                  <a:pt x="1297" y="2270"/>
                  <a:pt x="1288" y="2294"/>
                  <a:pt x="1288" y="2299"/>
                </a:cubicBezTo>
                <a:cubicBezTo>
                  <a:pt x="1288" y="2300"/>
                  <a:pt x="1288" y="2300"/>
                  <a:pt x="1287" y="2300"/>
                </a:cubicBezTo>
                <a:cubicBezTo>
                  <a:pt x="1285" y="2300"/>
                  <a:pt x="1280" y="2294"/>
                  <a:pt x="1280" y="2293"/>
                </a:cubicBezTo>
                <a:cubicBezTo>
                  <a:pt x="1280" y="2293"/>
                  <a:pt x="1280" y="2293"/>
                  <a:pt x="1280" y="2293"/>
                </a:cubicBezTo>
                <a:cubicBezTo>
                  <a:pt x="1278" y="2293"/>
                  <a:pt x="1272" y="2297"/>
                  <a:pt x="1272" y="2297"/>
                </a:cubicBezTo>
                <a:cubicBezTo>
                  <a:pt x="1272" y="2297"/>
                  <a:pt x="1268" y="2305"/>
                  <a:pt x="1268" y="2311"/>
                </a:cubicBezTo>
                <a:cubicBezTo>
                  <a:pt x="1268" y="2317"/>
                  <a:pt x="1259" y="2316"/>
                  <a:pt x="1256" y="2317"/>
                </a:cubicBezTo>
                <a:cubicBezTo>
                  <a:pt x="1253" y="2317"/>
                  <a:pt x="1252" y="2328"/>
                  <a:pt x="1255" y="2334"/>
                </a:cubicBezTo>
                <a:cubicBezTo>
                  <a:pt x="1258" y="2339"/>
                  <a:pt x="1250" y="2340"/>
                  <a:pt x="1250" y="2340"/>
                </a:cubicBezTo>
                <a:cubicBezTo>
                  <a:pt x="1241" y="2339"/>
                  <a:pt x="1245" y="2323"/>
                  <a:pt x="1245" y="2323"/>
                </a:cubicBezTo>
                <a:cubicBezTo>
                  <a:pt x="1245" y="2323"/>
                  <a:pt x="1242" y="2316"/>
                  <a:pt x="1246" y="2308"/>
                </a:cubicBezTo>
                <a:cubicBezTo>
                  <a:pt x="1248" y="2305"/>
                  <a:pt x="1250" y="2303"/>
                  <a:pt x="1253" y="2301"/>
                </a:cubicBezTo>
                <a:cubicBezTo>
                  <a:pt x="1233" y="2316"/>
                  <a:pt x="1233" y="2316"/>
                  <a:pt x="1233" y="2316"/>
                </a:cubicBezTo>
                <a:cubicBezTo>
                  <a:pt x="1234" y="2348"/>
                  <a:pt x="1234" y="2348"/>
                  <a:pt x="1234" y="2348"/>
                </a:cubicBezTo>
                <a:cubicBezTo>
                  <a:pt x="1245" y="2352"/>
                  <a:pt x="1245" y="2352"/>
                  <a:pt x="1245" y="2352"/>
                </a:cubicBezTo>
                <a:cubicBezTo>
                  <a:pt x="1245" y="2352"/>
                  <a:pt x="1256" y="2343"/>
                  <a:pt x="1267" y="2332"/>
                </a:cubicBezTo>
                <a:cubicBezTo>
                  <a:pt x="1267" y="2332"/>
                  <a:pt x="1267" y="2332"/>
                  <a:pt x="1267" y="2332"/>
                </a:cubicBezTo>
                <a:cubicBezTo>
                  <a:pt x="1267" y="2332"/>
                  <a:pt x="1267" y="2332"/>
                  <a:pt x="1267" y="2332"/>
                </a:cubicBezTo>
                <a:cubicBezTo>
                  <a:pt x="1269" y="2331"/>
                  <a:pt x="1271" y="2329"/>
                  <a:pt x="1272" y="2328"/>
                </a:cubicBezTo>
                <a:cubicBezTo>
                  <a:pt x="1272" y="2328"/>
                  <a:pt x="1273" y="2327"/>
                  <a:pt x="1273" y="2327"/>
                </a:cubicBezTo>
                <a:cubicBezTo>
                  <a:pt x="1275" y="2326"/>
                  <a:pt x="1276" y="2324"/>
                  <a:pt x="1278" y="2323"/>
                </a:cubicBezTo>
                <a:cubicBezTo>
                  <a:pt x="1278" y="2322"/>
                  <a:pt x="1278" y="2322"/>
                  <a:pt x="1278" y="2322"/>
                </a:cubicBezTo>
                <a:cubicBezTo>
                  <a:pt x="1280" y="2321"/>
                  <a:pt x="1281" y="2320"/>
                  <a:pt x="1282" y="2318"/>
                </a:cubicBezTo>
                <a:cubicBezTo>
                  <a:pt x="1283" y="2318"/>
                  <a:pt x="1283" y="2318"/>
                  <a:pt x="1283" y="2317"/>
                </a:cubicBezTo>
                <a:cubicBezTo>
                  <a:pt x="1285" y="2316"/>
                  <a:pt x="1286" y="2315"/>
                  <a:pt x="1287" y="2313"/>
                </a:cubicBezTo>
                <a:cubicBezTo>
                  <a:pt x="1303" y="2298"/>
                  <a:pt x="1302" y="2280"/>
                  <a:pt x="1302" y="2277"/>
                </a:cubicBezTo>
                <a:cubicBezTo>
                  <a:pt x="1303" y="2274"/>
                  <a:pt x="1320" y="2254"/>
                  <a:pt x="1330" y="2247"/>
                </a:cubicBezTo>
                <a:cubicBezTo>
                  <a:pt x="1340" y="2240"/>
                  <a:pt x="1362" y="2228"/>
                  <a:pt x="1380" y="2213"/>
                </a:cubicBezTo>
                <a:cubicBezTo>
                  <a:pt x="1397" y="2198"/>
                  <a:pt x="1407" y="2187"/>
                  <a:pt x="1422" y="2162"/>
                </a:cubicBezTo>
                <a:cubicBezTo>
                  <a:pt x="1438" y="2136"/>
                  <a:pt x="1444" y="2114"/>
                  <a:pt x="1457" y="2094"/>
                </a:cubicBezTo>
                <a:cubicBezTo>
                  <a:pt x="1459" y="2091"/>
                  <a:pt x="1461" y="2089"/>
                  <a:pt x="1463" y="2086"/>
                </a:cubicBezTo>
                <a:cubicBezTo>
                  <a:pt x="1464" y="2084"/>
                  <a:pt x="1465" y="2083"/>
                  <a:pt x="1466" y="2081"/>
                </a:cubicBezTo>
                <a:cubicBezTo>
                  <a:pt x="1467" y="2080"/>
                  <a:pt x="1468" y="2079"/>
                  <a:pt x="1469" y="2078"/>
                </a:cubicBezTo>
                <a:cubicBezTo>
                  <a:pt x="1470" y="2077"/>
                  <a:pt x="1471" y="2077"/>
                  <a:pt x="1472" y="2076"/>
                </a:cubicBezTo>
                <a:cubicBezTo>
                  <a:pt x="1472" y="2075"/>
                  <a:pt x="1473" y="2074"/>
                  <a:pt x="1474" y="2073"/>
                </a:cubicBezTo>
                <a:cubicBezTo>
                  <a:pt x="1475" y="2072"/>
                  <a:pt x="1476" y="2071"/>
                  <a:pt x="1477" y="2071"/>
                </a:cubicBezTo>
                <a:cubicBezTo>
                  <a:pt x="1478" y="2070"/>
                  <a:pt x="1478" y="2069"/>
                  <a:pt x="1479" y="2068"/>
                </a:cubicBezTo>
                <a:cubicBezTo>
                  <a:pt x="1480" y="2067"/>
                  <a:pt x="1481" y="2066"/>
                  <a:pt x="1482" y="2066"/>
                </a:cubicBezTo>
                <a:cubicBezTo>
                  <a:pt x="1483" y="2065"/>
                  <a:pt x="1484" y="2064"/>
                  <a:pt x="1484" y="2063"/>
                </a:cubicBezTo>
                <a:cubicBezTo>
                  <a:pt x="1485" y="2063"/>
                  <a:pt x="1486" y="2062"/>
                  <a:pt x="1487" y="2061"/>
                </a:cubicBezTo>
                <a:cubicBezTo>
                  <a:pt x="1488" y="2061"/>
                  <a:pt x="1488" y="2060"/>
                  <a:pt x="1489" y="2059"/>
                </a:cubicBezTo>
                <a:cubicBezTo>
                  <a:pt x="1490" y="2058"/>
                  <a:pt x="1491" y="2058"/>
                  <a:pt x="1492" y="2057"/>
                </a:cubicBezTo>
                <a:cubicBezTo>
                  <a:pt x="1494" y="2055"/>
                  <a:pt x="1496" y="2054"/>
                  <a:pt x="1497" y="2052"/>
                </a:cubicBezTo>
                <a:cubicBezTo>
                  <a:pt x="1509" y="2043"/>
                  <a:pt x="1511" y="2046"/>
                  <a:pt x="1518" y="2042"/>
                </a:cubicBezTo>
                <a:cubicBezTo>
                  <a:pt x="1525" y="2038"/>
                  <a:pt x="1529" y="2010"/>
                  <a:pt x="1529" y="2010"/>
                </a:cubicBezTo>
                <a:cubicBezTo>
                  <a:pt x="1529" y="2010"/>
                  <a:pt x="1542" y="1976"/>
                  <a:pt x="1543" y="1976"/>
                </a:cubicBezTo>
                <a:cubicBezTo>
                  <a:pt x="1545" y="1976"/>
                  <a:pt x="1526" y="1965"/>
                  <a:pt x="1526" y="1965"/>
                </a:cubicBezTo>
                <a:cubicBezTo>
                  <a:pt x="1526" y="1965"/>
                  <a:pt x="1536" y="1956"/>
                  <a:pt x="1537" y="1956"/>
                </a:cubicBezTo>
                <a:cubicBezTo>
                  <a:pt x="1538" y="1956"/>
                  <a:pt x="1530" y="1940"/>
                  <a:pt x="1525" y="1929"/>
                </a:cubicBezTo>
                <a:cubicBezTo>
                  <a:pt x="1521" y="1918"/>
                  <a:pt x="1534" y="1906"/>
                  <a:pt x="1537" y="1900"/>
                </a:cubicBezTo>
                <a:cubicBezTo>
                  <a:pt x="1537" y="1899"/>
                  <a:pt x="1538" y="1899"/>
                  <a:pt x="1538" y="1899"/>
                </a:cubicBezTo>
                <a:cubicBezTo>
                  <a:pt x="1538" y="1899"/>
                  <a:pt x="1538" y="1899"/>
                  <a:pt x="1538" y="1899"/>
                </a:cubicBezTo>
                <a:cubicBezTo>
                  <a:pt x="1538" y="1898"/>
                  <a:pt x="1538" y="1898"/>
                  <a:pt x="1538" y="1898"/>
                </a:cubicBezTo>
                <a:cubicBezTo>
                  <a:pt x="1538" y="1898"/>
                  <a:pt x="1538" y="1898"/>
                  <a:pt x="1538" y="1898"/>
                </a:cubicBezTo>
                <a:cubicBezTo>
                  <a:pt x="1537" y="1894"/>
                  <a:pt x="1527" y="1895"/>
                  <a:pt x="1527" y="1887"/>
                </a:cubicBezTo>
                <a:cubicBezTo>
                  <a:pt x="1526" y="1879"/>
                  <a:pt x="1535" y="1876"/>
                  <a:pt x="1535" y="1876"/>
                </a:cubicBezTo>
                <a:cubicBezTo>
                  <a:pt x="1568" y="1842"/>
                  <a:pt x="1568" y="1842"/>
                  <a:pt x="1568" y="1842"/>
                </a:cubicBezTo>
                <a:cubicBezTo>
                  <a:pt x="1572" y="1838"/>
                  <a:pt x="1572" y="1838"/>
                  <a:pt x="1572" y="1838"/>
                </a:cubicBezTo>
                <a:cubicBezTo>
                  <a:pt x="1572" y="1838"/>
                  <a:pt x="1580" y="1820"/>
                  <a:pt x="1587" y="1815"/>
                </a:cubicBezTo>
                <a:cubicBezTo>
                  <a:pt x="1595" y="1811"/>
                  <a:pt x="1606" y="1804"/>
                  <a:pt x="1620" y="1795"/>
                </a:cubicBezTo>
                <a:cubicBezTo>
                  <a:pt x="1635" y="1786"/>
                  <a:pt x="1628" y="1784"/>
                  <a:pt x="1635" y="1779"/>
                </a:cubicBezTo>
                <a:cubicBezTo>
                  <a:pt x="1642" y="1774"/>
                  <a:pt x="1641" y="1775"/>
                  <a:pt x="1647" y="1774"/>
                </a:cubicBezTo>
                <a:cubicBezTo>
                  <a:pt x="1654" y="1772"/>
                  <a:pt x="1661" y="1764"/>
                  <a:pt x="1661" y="1764"/>
                </a:cubicBezTo>
                <a:cubicBezTo>
                  <a:pt x="1672" y="1766"/>
                  <a:pt x="1672" y="1766"/>
                  <a:pt x="1672" y="1766"/>
                </a:cubicBezTo>
                <a:cubicBezTo>
                  <a:pt x="1686" y="1751"/>
                  <a:pt x="1686" y="1751"/>
                  <a:pt x="1686" y="1751"/>
                </a:cubicBezTo>
                <a:cubicBezTo>
                  <a:pt x="1711" y="1752"/>
                  <a:pt x="1711" y="1752"/>
                  <a:pt x="1711" y="1752"/>
                </a:cubicBezTo>
                <a:cubicBezTo>
                  <a:pt x="1726" y="1763"/>
                  <a:pt x="1726" y="1763"/>
                  <a:pt x="1726" y="1763"/>
                </a:cubicBezTo>
                <a:cubicBezTo>
                  <a:pt x="1737" y="1755"/>
                  <a:pt x="1737" y="1755"/>
                  <a:pt x="1737" y="1755"/>
                </a:cubicBezTo>
                <a:cubicBezTo>
                  <a:pt x="1723" y="1740"/>
                  <a:pt x="1723" y="1740"/>
                  <a:pt x="1723" y="1740"/>
                </a:cubicBezTo>
                <a:cubicBezTo>
                  <a:pt x="1734" y="1739"/>
                  <a:pt x="1734" y="1739"/>
                  <a:pt x="1734" y="1739"/>
                </a:cubicBezTo>
                <a:cubicBezTo>
                  <a:pt x="1756" y="1722"/>
                  <a:pt x="1756" y="1722"/>
                  <a:pt x="1756" y="1722"/>
                </a:cubicBezTo>
                <a:cubicBezTo>
                  <a:pt x="1758" y="1723"/>
                  <a:pt x="1758" y="1723"/>
                  <a:pt x="1758" y="1723"/>
                </a:cubicBezTo>
                <a:cubicBezTo>
                  <a:pt x="1764" y="1725"/>
                  <a:pt x="1764" y="1725"/>
                  <a:pt x="1764" y="1725"/>
                </a:cubicBezTo>
                <a:cubicBezTo>
                  <a:pt x="1766" y="1707"/>
                  <a:pt x="1766" y="1707"/>
                  <a:pt x="1766" y="1707"/>
                </a:cubicBezTo>
                <a:cubicBezTo>
                  <a:pt x="1782" y="1708"/>
                  <a:pt x="1782" y="1708"/>
                  <a:pt x="1782" y="1708"/>
                </a:cubicBezTo>
                <a:cubicBezTo>
                  <a:pt x="1790" y="1700"/>
                  <a:pt x="1790" y="1700"/>
                  <a:pt x="1790" y="1700"/>
                </a:cubicBezTo>
                <a:cubicBezTo>
                  <a:pt x="1790" y="1700"/>
                  <a:pt x="1802" y="1709"/>
                  <a:pt x="1803" y="1709"/>
                </a:cubicBezTo>
                <a:cubicBezTo>
                  <a:pt x="1803" y="1709"/>
                  <a:pt x="1803" y="1709"/>
                  <a:pt x="1803" y="1709"/>
                </a:cubicBezTo>
                <a:cubicBezTo>
                  <a:pt x="1804" y="1709"/>
                  <a:pt x="1808" y="1702"/>
                  <a:pt x="1819" y="1702"/>
                </a:cubicBezTo>
                <a:cubicBezTo>
                  <a:pt x="1830" y="1702"/>
                  <a:pt x="1828" y="1707"/>
                  <a:pt x="1828" y="1707"/>
                </a:cubicBezTo>
                <a:cubicBezTo>
                  <a:pt x="1856" y="1707"/>
                  <a:pt x="1856" y="1707"/>
                  <a:pt x="1856" y="1707"/>
                </a:cubicBezTo>
                <a:cubicBezTo>
                  <a:pt x="1853" y="1696"/>
                  <a:pt x="1853" y="1696"/>
                  <a:pt x="1853" y="1696"/>
                </a:cubicBezTo>
                <a:cubicBezTo>
                  <a:pt x="1862" y="1689"/>
                  <a:pt x="1862" y="1689"/>
                  <a:pt x="1862" y="1689"/>
                </a:cubicBezTo>
                <a:cubicBezTo>
                  <a:pt x="1864" y="1702"/>
                  <a:pt x="1864" y="1702"/>
                  <a:pt x="1864" y="1702"/>
                </a:cubicBezTo>
                <a:cubicBezTo>
                  <a:pt x="1864" y="1702"/>
                  <a:pt x="1889" y="1700"/>
                  <a:pt x="1902" y="1699"/>
                </a:cubicBezTo>
                <a:cubicBezTo>
                  <a:pt x="1903" y="1699"/>
                  <a:pt x="1904" y="1699"/>
                  <a:pt x="1905" y="1699"/>
                </a:cubicBezTo>
                <a:cubicBezTo>
                  <a:pt x="1916" y="1699"/>
                  <a:pt x="1923" y="1703"/>
                  <a:pt x="1923" y="1703"/>
                </a:cubicBezTo>
                <a:cubicBezTo>
                  <a:pt x="1937" y="1692"/>
                  <a:pt x="1937" y="1692"/>
                  <a:pt x="1937" y="1692"/>
                </a:cubicBezTo>
                <a:cubicBezTo>
                  <a:pt x="1930" y="1679"/>
                  <a:pt x="1930" y="1679"/>
                  <a:pt x="1930" y="1679"/>
                </a:cubicBezTo>
                <a:cubicBezTo>
                  <a:pt x="1930" y="1679"/>
                  <a:pt x="1948" y="1659"/>
                  <a:pt x="1951" y="1659"/>
                </a:cubicBezTo>
                <a:cubicBezTo>
                  <a:pt x="1952" y="1659"/>
                  <a:pt x="1965" y="1657"/>
                  <a:pt x="1975" y="1653"/>
                </a:cubicBezTo>
                <a:cubicBezTo>
                  <a:pt x="1986" y="1649"/>
                  <a:pt x="1992" y="1642"/>
                  <a:pt x="1992" y="1642"/>
                </a:cubicBezTo>
                <a:cubicBezTo>
                  <a:pt x="1986" y="1614"/>
                  <a:pt x="1986" y="1614"/>
                  <a:pt x="1986" y="1614"/>
                </a:cubicBezTo>
                <a:cubicBezTo>
                  <a:pt x="1992" y="1599"/>
                  <a:pt x="1992" y="1599"/>
                  <a:pt x="1992" y="1599"/>
                </a:cubicBezTo>
                <a:cubicBezTo>
                  <a:pt x="2002" y="1575"/>
                  <a:pt x="2002" y="1575"/>
                  <a:pt x="2002" y="1575"/>
                </a:cubicBezTo>
                <a:cubicBezTo>
                  <a:pt x="2014" y="1576"/>
                  <a:pt x="2014" y="1576"/>
                  <a:pt x="2014" y="1576"/>
                </a:cubicBezTo>
                <a:cubicBezTo>
                  <a:pt x="2015" y="1563"/>
                  <a:pt x="2015" y="1563"/>
                  <a:pt x="2015" y="1563"/>
                </a:cubicBezTo>
                <a:cubicBezTo>
                  <a:pt x="2024" y="1563"/>
                  <a:pt x="2024" y="1563"/>
                  <a:pt x="2024" y="1563"/>
                </a:cubicBezTo>
                <a:cubicBezTo>
                  <a:pt x="2039" y="1538"/>
                  <a:pt x="2039" y="1538"/>
                  <a:pt x="2039" y="1538"/>
                </a:cubicBezTo>
                <a:cubicBezTo>
                  <a:pt x="2039" y="1538"/>
                  <a:pt x="2039" y="1524"/>
                  <a:pt x="2039" y="1522"/>
                </a:cubicBezTo>
                <a:cubicBezTo>
                  <a:pt x="2039" y="1519"/>
                  <a:pt x="2044" y="1512"/>
                  <a:pt x="2052" y="1505"/>
                </a:cubicBezTo>
                <a:cubicBezTo>
                  <a:pt x="2055" y="1504"/>
                  <a:pt x="2056" y="1503"/>
                  <a:pt x="2057" y="1503"/>
                </a:cubicBezTo>
                <a:cubicBezTo>
                  <a:pt x="2060" y="1503"/>
                  <a:pt x="2060" y="1507"/>
                  <a:pt x="2060" y="1507"/>
                </a:cubicBezTo>
                <a:cubicBezTo>
                  <a:pt x="2066" y="1490"/>
                  <a:pt x="2066" y="1490"/>
                  <a:pt x="2066" y="1490"/>
                </a:cubicBezTo>
                <a:cubicBezTo>
                  <a:pt x="2067" y="1420"/>
                  <a:pt x="2067" y="1420"/>
                  <a:pt x="2067" y="1420"/>
                </a:cubicBezTo>
                <a:cubicBezTo>
                  <a:pt x="2067" y="1420"/>
                  <a:pt x="2067" y="1420"/>
                  <a:pt x="2067" y="1420"/>
                </a:cubicBezTo>
                <a:cubicBezTo>
                  <a:pt x="2070" y="1422"/>
                  <a:pt x="2070" y="1422"/>
                  <a:pt x="2070" y="1422"/>
                </a:cubicBezTo>
                <a:cubicBezTo>
                  <a:pt x="2070" y="1423"/>
                  <a:pt x="2070" y="1423"/>
                  <a:pt x="2070" y="1423"/>
                </a:cubicBezTo>
                <a:cubicBezTo>
                  <a:pt x="2070" y="1423"/>
                  <a:pt x="2071" y="1423"/>
                  <a:pt x="2072" y="1423"/>
                </a:cubicBezTo>
                <a:cubicBezTo>
                  <a:pt x="2073" y="1420"/>
                  <a:pt x="2076" y="1412"/>
                  <a:pt x="2081" y="1405"/>
                </a:cubicBezTo>
                <a:cubicBezTo>
                  <a:pt x="2087" y="1397"/>
                  <a:pt x="2102" y="1386"/>
                  <a:pt x="2102" y="1386"/>
                </a:cubicBezTo>
                <a:cubicBezTo>
                  <a:pt x="2102" y="1386"/>
                  <a:pt x="2095" y="1361"/>
                  <a:pt x="2095" y="1361"/>
                </a:cubicBezTo>
                <a:cubicBezTo>
                  <a:pt x="2096" y="1361"/>
                  <a:pt x="2109" y="1306"/>
                  <a:pt x="2109" y="1300"/>
                </a:cubicBezTo>
                <a:cubicBezTo>
                  <a:pt x="2110" y="1294"/>
                  <a:pt x="2120" y="1271"/>
                  <a:pt x="2120" y="1271"/>
                </a:cubicBezTo>
                <a:cubicBezTo>
                  <a:pt x="2113" y="1263"/>
                  <a:pt x="2113" y="1263"/>
                  <a:pt x="2113" y="1263"/>
                </a:cubicBezTo>
                <a:cubicBezTo>
                  <a:pt x="2113" y="1263"/>
                  <a:pt x="2110" y="1213"/>
                  <a:pt x="2111" y="1213"/>
                </a:cubicBezTo>
                <a:cubicBezTo>
                  <a:pt x="2112" y="1212"/>
                  <a:pt x="2105" y="1208"/>
                  <a:pt x="2105" y="1203"/>
                </a:cubicBezTo>
                <a:cubicBezTo>
                  <a:pt x="2105" y="1197"/>
                  <a:pt x="2109" y="1195"/>
                  <a:pt x="2109" y="1195"/>
                </a:cubicBezTo>
                <a:cubicBezTo>
                  <a:pt x="2116" y="1157"/>
                  <a:pt x="2116" y="1157"/>
                  <a:pt x="2116" y="1157"/>
                </a:cubicBezTo>
                <a:cubicBezTo>
                  <a:pt x="2110" y="1147"/>
                  <a:pt x="2110" y="1147"/>
                  <a:pt x="2110" y="1147"/>
                </a:cubicBezTo>
                <a:cubicBezTo>
                  <a:pt x="2118" y="1140"/>
                  <a:pt x="2118" y="1140"/>
                  <a:pt x="2118" y="1140"/>
                </a:cubicBezTo>
                <a:cubicBezTo>
                  <a:pt x="2114" y="1114"/>
                  <a:pt x="2114" y="1114"/>
                  <a:pt x="2114" y="1114"/>
                </a:cubicBezTo>
                <a:cubicBezTo>
                  <a:pt x="2134" y="1097"/>
                  <a:pt x="2134" y="1097"/>
                  <a:pt x="2134" y="1097"/>
                </a:cubicBezTo>
                <a:cubicBezTo>
                  <a:pt x="2145" y="1102"/>
                  <a:pt x="2145" y="1102"/>
                  <a:pt x="2145" y="1102"/>
                </a:cubicBezTo>
                <a:cubicBezTo>
                  <a:pt x="2145" y="1102"/>
                  <a:pt x="2175" y="1073"/>
                  <a:pt x="2189" y="1048"/>
                </a:cubicBezTo>
                <a:cubicBezTo>
                  <a:pt x="2189" y="1047"/>
                  <a:pt x="2190" y="1046"/>
                  <a:pt x="2190" y="1045"/>
                </a:cubicBezTo>
                <a:cubicBezTo>
                  <a:pt x="2191" y="1044"/>
                  <a:pt x="2191" y="1044"/>
                  <a:pt x="2191" y="1044"/>
                </a:cubicBezTo>
                <a:cubicBezTo>
                  <a:pt x="2191" y="1043"/>
                  <a:pt x="2191" y="1042"/>
                  <a:pt x="2192" y="1042"/>
                </a:cubicBezTo>
                <a:cubicBezTo>
                  <a:pt x="2192" y="1041"/>
                  <a:pt x="2192" y="1041"/>
                  <a:pt x="2192" y="1041"/>
                </a:cubicBezTo>
                <a:cubicBezTo>
                  <a:pt x="2193" y="1040"/>
                  <a:pt x="2194" y="1038"/>
                  <a:pt x="2194" y="1037"/>
                </a:cubicBezTo>
                <a:cubicBezTo>
                  <a:pt x="2194" y="1037"/>
                  <a:pt x="2194" y="1037"/>
                  <a:pt x="2194" y="1037"/>
                </a:cubicBezTo>
                <a:cubicBezTo>
                  <a:pt x="2195" y="1036"/>
                  <a:pt x="2196" y="1035"/>
                  <a:pt x="2197" y="1034"/>
                </a:cubicBezTo>
                <a:cubicBezTo>
                  <a:pt x="2197" y="1033"/>
                  <a:pt x="2197" y="1033"/>
                  <a:pt x="2197" y="1033"/>
                </a:cubicBezTo>
                <a:cubicBezTo>
                  <a:pt x="2198" y="1032"/>
                  <a:pt x="2198" y="1030"/>
                  <a:pt x="2199" y="1029"/>
                </a:cubicBezTo>
                <a:cubicBezTo>
                  <a:pt x="2199" y="1029"/>
                  <a:pt x="2199" y="1029"/>
                  <a:pt x="2199" y="1029"/>
                </a:cubicBezTo>
                <a:cubicBezTo>
                  <a:pt x="2201" y="1026"/>
                  <a:pt x="2203" y="1023"/>
                  <a:pt x="2204" y="1020"/>
                </a:cubicBezTo>
                <a:cubicBezTo>
                  <a:pt x="2205" y="1020"/>
                  <a:pt x="2205" y="1020"/>
                  <a:pt x="2205" y="1020"/>
                </a:cubicBezTo>
                <a:cubicBezTo>
                  <a:pt x="2207" y="1016"/>
                  <a:pt x="2210" y="1011"/>
                  <a:pt x="2213" y="1007"/>
                </a:cubicBezTo>
                <a:cubicBezTo>
                  <a:pt x="2213" y="1006"/>
                  <a:pt x="2213" y="1006"/>
                  <a:pt x="2213" y="1006"/>
                </a:cubicBezTo>
                <a:cubicBezTo>
                  <a:pt x="2214" y="1005"/>
                  <a:pt x="2215" y="1003"/>
                  <a:pt x="2216" y="1002"/>
                </a:cubicBezTo>
                <a:cubicBezTo>
                  <a:pt x="2216" y="1002"/>
                  <a:pt x="2216" y="1002"/>
                  <a:pt x="2216" y="1002"/>
                </a:cubicBezTo>
                <a:cubicBezTo>
                  <a:pt x="2218" y="999"/>
                  <a:pt x="2220" y="996"/>
                  <a:pt x="2221" y="993"/>
                </a:cubicBezTo>
                <a:cubicBezTo>
                  <a:pt x="2222" y="992"/>
                  <a:pt x="2222" y="992"/>
                  <a:pt x="2222" y="992"/>
                </a:cubicBezTo>
                <a:cubicBezTo>
                  <a:pt x="2223" y="991"/>
                  <a:pt x="2223" y="990"/>
                  <a:pt x="2224" y="989"/>
                </a:cubicBezTo>
                <a:cubicBezTo>
                  <a:pt x="2225" y="988"/>
                  <a:pt x="2225" y="988"/>
                  <a:pt x="2225" y="988"/>
                </a:cubicBezTo>
                <a:cubicBezTo>
                  <a:pt x="2226" y="985"/>
                  <a:pt x="2228" y="983"/>
                  <a:pt x="2230" y="980"/>
                </a:cubicBezTo>
                <a:cubicBezTo>
                  <a:pt x="2230" y="980"/>
                  <a:pt x="2230" y="980"/>
                  <a:pt x="2230" y="980"/>
                </a:cubicBezTo>
                <a:cubicBezTo>
                  <a:pt x="2231" y="979"/>
                  <a:pt x="2232" y="978"/>
                  <a:pt x="2232" y="977"/>
                </a:cubicBezTo>
                <a:cubicBezTo>
                  <a:pt x="2233" y="976"/>
                  <a:pt x="2233" y="976"/>
                  <a:pt x="2233" y="976"/>
                </a:cubicBezTo>
                <a:cubicBezTo>
                  <a:pt x="2234" y="975"/>
                  <a:pt x="2234" y="974"/>
                  <a:pt x="2235" y="972"/>
                </a:cubicBezTo>
                <a:cubicBezTo>
                  <a:pt x="2235" y="972"/>
                  <a:pt x="2235" y="972"/>
                  <a:pt x="2235" y="972"/>
                </a:cubicBezTo>
                <a:cubicBezTo>
                  <a:pt x="2236" y="971"/>
                  <a:pt x="2237" y="970"/>
                  <a:pt x="2237" y="969"/>
                </a:cubicBezTo>
                <a:cubicBezTo>
                  <a:pt x="2238" y="969"/>
                  <a:pt x="2238" y="969"/>
                  <a:pt x="2238" y="969"/>
                </a:cubicBezTo>
                <a:cubicBezTo>
                  <a:pt x="2239" y="968"/>
                  <a:pt x="2239" y="967"/>
                  <a:pt x="2240" y="966"/>
                </a:cubicBezTo>
                <a:cubicBezTo>
                  <a:pt x="2240" y="966"/>
                  <a:pt x="2240" y="966"/>
                  <a:pt x="2240" y="966"/>
                </a:cubicBezTo>
                <a:cubicBezTo>
                  <a:pt x="2241" y="965"/>
                  <a:pt x="2242" y="964"/>
                  <a:pt x="2242" y="963"/>
                </a:cubicBezTo>
                <a:cubicBezTo>
                  <a:pt x="2242" y="963"/>
                  <a:pt x="2242" y="963"/>
                  <a:pt x="2242" y="963"/>
                </a:cubicBezTo>
                <a:cubicBezTo>
                  <a:pt x="2243" y="962"/>
                  <a:pt x="2243" y="962"/>
                  <a:pt x="2244" y="961"/>
                </a:cubicBezTo>
                <a:cubicBezTo>
                  <a:pt x="2244" y="960"/>
                  <a:pt x="2244" y="960"/>
                  <a:pt x="2244" y="960"/>
                </a:cubicBezTo>
                <a:cubicBezTo>
                  <a:pt x="2245" y="960"/>
                  <a:pt x="2245" y="959"/>
                  <a:pt x="2246" y="959"/>
                </a:cubicBezTo>
                <a:cubicBezTo>
                  <a:pt x="2246" y="958"/>
                  <a:pt x="2246" y="958"/>
                  <a:pt x="2246" y="958"/>
                </a:cubicBezTo>
                <a:cubicBezTo>
                  <a:pt x="2247" y="958"/>
                  <a:pt x="2247" y="957"/>
                  <a:pt x="2248" y="957"/>
                </a:cubicBezTo>
                <a:cubicBezTo>
                  <a:pt x="2248" y="956"/>
                  <a:pt x="2249" y="956"/>
                  <a:pt x="2249" y="955"/>
                </a:cubicBezTo>
                <a:cubicBezTo>
                  <a:pt x="2250" y="954"/>
                  <a:pt x="2250" y="954"/>
                  <a:pt x="2250" y="954"/>
                </a:cubicBezTo>
                <a:cubicBezTo>
                  <a:pt x="2251" y="954"/>
                  <a:pt x="2251" y="954"/>
                  <a:pt x="2251" y="954"/>
                </a:cubicBezTo>
                <a:cubicBezTo>
                  <a:pt x="2252" y="953"/>
                  <a:pt x="2252" y="953"/>
                  <a:pt x="2252" y="953"/>
                </a:cubicBezTo>
                <a:cubicBezTo>
                  <a:pt x="2253" y="952"/>
                  <a:pt x="2253" y="952"/>
                  <a:pt x="2253" y="952"/>
                </a:cubicBezTo>
                <a:cubicBezTo>
                  <a:pt x="2254" y="952"/>
                  <a:pt x="2254" y="952"/>
                  <a:pt x="2254" y="952"/>
                </a:cubicBezTo>
                <a:cubicBezTo>
                  <a:pt x="2255" y="951"/>
                  <a:pt x="2255" y="951"/>
                  <a:pt x="2255" y="951"/>
                </a:cubicBezTo>
                <a:cubicBezTo>
                  <a:pt x="2256" y="951"/>
                  <a:pt x="2257" y="950"/>
                  <a:pt x="2258" y="950"/>
                </a:cubicBezTo>
                <a:cubicBezTo>
                  <a:pt x="2258" y="950"/>
                  <a:pt x="2258" y="950"/>
                  <a:pt x="2258" y="950"/>
                </a:cubicBezTo>
                <a:cubicBezTo>
                  <a:pt x="2260" y="950"/>
                  <a:pt x="2261" y="949"/>
                  <a:pt x="2262" y="949"/>
                </a:cubicBezTo>
                <a:cubicBezTo>
                  <a:pt x="2265" y="949"/>
                  <a:pt x="2267" y="951"/>
                  <a:pt x="2267" y="951"/>
                </a:cubicBezTo>
                <a:cubicBezTo>
                  <a:pt x="2267" y="951"/>
                  <a:pt x="2332" y="871"/>
                  <a:pt x="2342" y="857"/>
                </a:cubicBezTo>
                <a:cubicBezTo>
                  <a:pt x="2343" y="856"/>
                  <a:pt x="2344" y="855"/>
                  <a:pt x="2344" y="854"/>
                </a:cubicBezTo>
                <a:cubicBezTo>
                  <a:pt x="2344" y="854"/>
                  <a:pt x="2344" y="854"/>
                  <a:pt x="2344" y="854"/>
                </a:cubicBezTo>
                <a:cubicBezTo>
                  <a:pt x="2345" y="853"/>
                  <a:pt x="2346" y="852"/>
                  <a:pt x="2346" y="851"/>
                </a:cubicBezTo>
                <a:cubicBezTo>
                  <a:pt x="2351" y="843"/>
                  <a:pt x="2353" y="835"/>
                  <a:pt x="2353" y="831"/>
                </a:cubicBezTo>
                <a:cubicBezTo>
                  <a:pt x="2353" y="831"/>
                  <a:pt x="2353" y="831"/>
                  <a:pt x="2353" y="831"/>
                </a:cubicBezTo>
                <a:cubicBezTo>
                  <a:pt x="2353" y="831"/>
                  <a:pt x="2353" y="831"/>
                  <a:pt x="2353" y="831"/>
                </a:cubicBezTo>
                <a:cubicBezTo>
                  <a:pt x="2353" y="831"/>
                  <a:pt x="2353" y="831"/>
                  <a:pt x="2353" y="831"/>
                </a:cubicBezTo>
                <a:cubicBezTo>
                  <a:pt x="2353" y="830"/>
                  <a:pt x="2353" y="830"/>
                  <a:pt x="2353" y="830"/>
                </a:cubicBezTo>
                <a:cubicBezTo>
                  <a:pt x="2353" y="830"/>
                  <a:pt x="2353" y="830"/>
                  <a:pt x="2353" y="830"/>
                </a:cubicBezTo>
                <a:cubicBezTo>
                  <a:pt x="2353" y="830"/>
                  <a:pt x="2353" y="830"/>
                  <a:pt x="2353" y="830"/>
                </a:cubicBezTo>
                <a:cubicBezTo>
                  <a:pt x="2353" y="830"/>
                  <a:pt x="2353" y="830"/>
                  <a:pt x="2353" y="830"/>
                </a:cubicBezTo>
                <a:cubicBezTo>
                  <a:pt x="2351" y="819"/>
                  <a:pt x="2351" y="819"/>
                  <a:pt x="2351" y="819"/>
                </a:cubicBezTo>
                <a:cubicBezTo>
                  <a:pt x="2362" y="797"/>
                  <a:pt x="2362" y="797"/>
                  <a:pt x="2362" y="797"/>
                </a:cubicBezTo>
                <a:cubicBezTo>
                  <a:pt x="2362" y="797"/>
                  <a:pt x="2362" y="797"/>
                  <a:pt x="2362" y="797"/>
                </a:cubicBezTo>
                <a:cubicBezTo>
                  <a:pt x="2362" y="797"/>
                  <a:pt x="2362" y="797"/>
                  <a:pt x="2362" y="797"/>
                </a:cubicBezTo>
                <a:cubicBezTo>
                  <a:pt x="2362" y="797"/>
                  <a:pt x="2362" y="797"/>
                  <a:pt x="2362" y="797"/>
                </a:cubicBezTo>
                <a:cubicBezTo>
                  <a:pt x="2362" y="795"/>
                  <a:pt x="2362" y="790"/>
                  <a:pt x="2362" y="784"/>
                </a:cubicBezTo>
                <a:cubicBezTo>
                  <a:pt x="2362" y="783"/>
                  <a:pt x="2361" y="782"/>
                  <a:pt x="2361" y="781"/>
                </a:cubicBezTo>
                <a:cubicBezTo>
                  <a:pt x="2361" y="768"/>
                  <a:pt x="2360" y="752"/>
                  <a:pt x="2360" y="745"/>
                </a:cubicBezTo>
                <a:cubicBezTo>
                  <a:pt x="2360" y="745"/>
                  <a:pt x="2360" y="745"/>
                  <a:pt x="2360" y="745"/>
                </a:cubicBezTo>
                <a:cubicBezTo>
                  <a:pt x="2359" y="744"/>
                  <a:pt x="2359" y="744"/>
                  <a:pt x="2359" y="743"/>
                </a:cubicBezTo>
                <a:cubicBezTo>
                  <a:pt x="2359" y="743"/>
                  <a:pt x="2359" y="743"/>
                  <a:pt x="2359" y="743"/>
                </a:cubicBezTo>
                <a:cubicBezTo>
                  <a:pt x="2359" y="742"/>
                  <a:pt x="2359" y="742"/>
                  <a:pt x="2359" y="742"/>
                </a:cubicBezTo>
                <a:cubicBezTo>
                  <a:pt x="2359" y="742"/>
                  <a:pt x="2359" y="742"/>
                  <a:pt x="2359" y="742"/>
                </a:cubicBezTo>
                <a:cubicBezTo>
                  <a:pt x="2359" y="741"/>
                  <a:pt x="2359" y="741"/>
                  <a:pt x="2359" y="741"/>
                </a:cubicBezTo>
                <a:cubicBezTo>
                  <a:pt x="2359" y="741"/>
                  <a:pt x="2359" y="741"/>
                  <a:pt x="2359" y="740"/>
                </a:cubicBezTo>
                <a:cubicBezTo>
                  <a:pt x="2359" y="740"/>
                  <a:pt x="2359" y="740"/>
                  <a:pt x="2359" y="740"/>
                </a:cubicBezTo>
                <a:cubicBezTo>
                  <a:pt x="2359" y="740"/>
                  <a:pt x="2359" y="739"/>
                  <a:pt x="2359" y="739"/>
                </a:cubicBezTo>
                <a:cubicBezTo>
                  <a:pt x="2359" y="738"/>
                  <a:pt x="2359" y="738"/>
                  <a:pt x="2359" y="738"/>
                </a:cubicBezTo>
                <a:cubicBezTo>
                  <a:pt x="2358" y="733"/>
                  <a:pt x="2356" y="724"/>
                  <a:pt x="2355" y="717"/>
                </a:cubicBezTo>
                <a:cubicBezTo>
                  <a:pt x="2355" y="716"/>
                  <a:pt x="2355" y="716"/>
                  <a:pt x="2355" y="716"/>
                </a:cubicBezTo>
                <a:cubicBezTo>
                  <a:pt x="2355" y="716"/>
                  <a:pt x="2355" y="715"/>
                  <a:pt x="2355" y="714"/>
                </a:cubicBezTo>
                <a:cubicBezTo>
                  <a:pt x="2355" y="713"/>
                  <a:pt x="2354" y="712"/>
                  <a:pt x="2354" y="711"/>
                </a:cubicBezTo>
                <a:cubicBezTo>
                  <a:pt x="2354" y="711"/>
                  <a:pt x="2354" y="710"/>
                  <a:pt x="2354" y="710"/>
                </a:cubicBezTo>
                <a:cubicBezTo>
                  <a:pt x="2354" y="708"/>
                  <a:pt x="2353" y="707"/>
                  <a:pt x="2353" y="707"/>
                </a:cubicBezTo>
                <a:cubicBezTo>
                  <a:pt x="2347" y="696"/>
                  <a:pt x="2347" y="696"/>
                  <a:pt x="2347" y="696"/>
                </a:cubicBezTo>
                <a:cubicBezTo>
                  <a:pt x="2346" y="678"/>
                  <a:pt x="2346" y="678"/>
                  <a:pt x="2346" y="678"/>
                </a:cubicBezTo>
                <a:cubicBezTo>
                  <a:pt x="2346" y="678"/>
                  <a:pt x="2339" y="664"/>
                  <a:pt x="2339" y="655"/>
                </a:cubicBezTo>
                <a:cubicBezTo>
                  <a:pt x="2339" y="645"/>
                  <a:pt x="2328" y="635"/>
                  <a:pt x="2320" y="628"/>
                </a:cubicBezTo>
                <a:cubicBezTo>
                  <a:pt x="2311" y="621"/>
                  <a:pt x="2300" y="621"/>
                  <a:pt x="2298" y="621"/>
                </a:cubicBezTo>
                <a:cubicBezTo>
                  <a:pt x="2298" y="621"/>
                  <a:pt x="2298" y="621"/>
                  <a:pt x="2298" y="621"/>
                </a:cubicBezTo>
                <a:cubicBezTo>
                  <a:pt x="2298" y="621"/>
                  <a:pt x="2281" y="626"/>
                  <a:pt x="2276" y="627"/>
                </a:cubicBezTo>
                <a:cubicBezTo>
                  <a:pt x="2276" y="627"/>
                  <a:pt x="2276" y="627"/>
                  <a:pt x="2276" y="627"/>
                </a:cubicBezTo>
                <a:cubicBezTo>
                  <a:pt x="2271" y="627"/>
                  <a:pt x="2266" y="621"/>
                  <a:pt x="2266" y="621"/>
                </a:cubicBezTo>
                <a:cubicBezTo>
                  <a:pt x="2253" y="628"/>
                  <a:pt x="2253" y="628"/>
                  <a:pt x="2253" y="628"/>
                </a:cubicBezTo>
                <a:cubicBezTo>
                  <a:pt x="2239" y="616"/>
                  <a:pt x="2239" y="616"/>
                  <a:pt x="2239" y="616"/>
                </a:cubicBezTo>
                <a:cubicBezTo>
                  <a:pt x="2221" y="616"/>
                  <a:pt x="2221" y="616"/>
                  <a:pt x="2221" y="616"/>
                </a:cubicBezTo>
                <a:cubicBezTo>
                  <a:pt x="2215" y="609"/>
                  <a:pt x="2215" y="609"/>
                  <a:pt x="2215" y="609"/>
                </a:cubicBezTo>
                <a:cubicBezTo>
                  <a:pt x="2205" y="596"/>
                  <a:pt x="2205" y="596"/>
                  <a:pt x="2205" y="596"/>
                </a:cubicBezTo>
                <a:cubicBezTo>
                  <a:pt x="2194" y="598"/>
                  <a:pt x="2194" y="598"/>
                  <a:pt x="2194" y="598"/>
                </a:cubicBezTo>
                <a:cubicBezTo>
                  <a:pt x="2194" y="598"/>
                  <a:pt x="2157" y="555"/>
                  <a:pt x="2148" y="550"/>
                </a:cubicBezTo>
                <a:cubicBezTo>
                  <a:pt x="2139" y="545"/>
                  <a:pt x="2144" y="540"/>
                  <a:pt x="2144" y="540"/>
                </a:cubicBezTo>
                <a:cubicBezTo>
                  <a:pt x="2125" y="538"/>
                  <a:pt x="2125" y="538"/>
                  <a:pt x="2125" y="538"/>
                </a:cubicBezTo>
                <a:cubicBezTo>
                  <a:pt x="2123" y="530"/>
                  <a:pt x="2123" y="530"/>
                  <a:pt x="2123" y="530"/>
                </a:cubicBezTo>
                <a:cubicBezTo>
                  <a:pt x="2113" y="524"/>
                  <a:pt x="2113" y="524"/>
                  <a:pt x="2113" y="524"/>
                </a:cubicBezTo>
                <a:cubicBezTo>
                  <a:pt x="2113" y="524"/>
                  <a:pt x="2104" y="523"/>
                  <a:pt x="2094" y="513"/>
                </a:cubicBezTo>
                <a:cubicBezTo>
                  <a:pt x="2082" y="503"/>
                  <a:pt x="2074" y="500"/>
                  <a:pt x="2067" y="499"/>
                </a:cubicBezTo>
                <a:cubicBezTo>
                  <a:pt x="2060" y="498"/>
                  <a:pt x="2055" y="488"/>
                  <a:pt x="2055" y="488"/>
                </a:cubicBezTo>
                <a:cubicBezTo>
                  <a:pt x="2055" y="488"/>
                  <a:pt x="2033" y="484"/>
                  <a:pt x="2024" y="484"/>
                </a:cubicBezTo>
                <a:cubicBezTo>
                  <a:pt x="2022" y="484"/>
                  <a:pt x="2021" y="485"/>
                  <a:pt x="2021" y="485"/>
                </a:cubicBezTo>
                <a:cubicBezTo>
                  <a:pt x="2019" y="487"/>
                  <a:pt x="1999" y="492"/>
                  <a:pt x="1998" y="492"/>
                </a:cubicBezTo>
                <a:cubicBezTo>
                  <a:pt x="1998" y="492"/>
                  <a:pt x="1998" y="492"/>
                  <a:pt x="1998" y="492"/>
                </a:cubicBezTo>
                <a:cubicBezTo>
                  <a:pt x="1998" y="492"/>
                  <a:pt x="1998" y="492"/>
                  <a:pt x="1998" y="492"/>
                </a:cubicBezTo>
                <a:cubicBezTo>
                  <a:pt x="1998" y="493"/>
                  <a:pt x="1998" y="493"/>
                  <a:pt x="1998" y="493"/>
                </a:cubicBezTo>
                <a:cubicBezTo>
                  <a:pt x="1997" y="493"/>
                  <a:pt x="1997" y="493"/>
                  <a:pt x="1997" y="493"/>
                </a:cubicBezTo>
                <a:cubicBezTo>
                  <a:pt x="1997" y="493"/>
                  <a:pt x="1997" y="493"/>
                  <a:pt x="1997" y="493"/>
                </a:cubicBezTo>
                <a:cubicBezTo>
                  <a:pt x="1996" y="493"/>
                  <a:pt x="1996" y="493"/>
                  <a:pt x="1996" y="493"/>
                </a:cubicBezTo>
                <a:cubicBezTo>
                  <a:pt x="1996" y="493"/>
                  <a:pt x="1996" y="493"/>
                  <a:pt x="1996" y="493"/>
                </a:cubicBezTo>
                <a:cubicBezTo>
                  <a:pt x="1995" y="493"/>
                  <a:pt x="1995" y="493"/>
                  <a:pt x="1995" y="493"/>
                </a:cubicBezTo>
                <a:cubicBezTo>
                  <a:pt x="1995" y="493"/>
                  <a:pt x="1995" y="493"/>
                  <a:pt x="1995" y="493"/>
                </a:cubicBezTo>
                <a:cubicBezTo>
                  <a:pt x="1994" y="493"/>
                  <a:pt x="1994" y="493"/>
                  <a:pt x="1994" y="493"/>
                </a:cubicBezTo>
                <a:cubicBezTo>
                  <a:pt x="1993" y="493"/>
                  <a:pt x="1993" y="493"/>
                  <a:pt x="1993" y="493"/>
                </a:cubicBezTo>
                <a:cubicBezTo>
                  <a:pt x="1993" y="493"/>
                  <a:pt x="1993" y="493"/>
                  <a:pt x="1993" y="493"/>
                </a:cubicBezTo>
                <a:cubicBezTo>
                  <a:pt x="1992" y="493"/>
                  <a:pt x="1992" y="493"/>
                  <a:pt x="1992" y="493"/>
                </a:cubicBezTo>
                <a:cubicBezTo>
                  <a:pt x="1991" y="493"/>
                  <a:pt x="1991" y="493"/>
                  <a:pt x="1991" y="493"/>
                </a:cubicBezTo>
                <a:cubicBezTo>
                  <a:pt x="1990" y="493"/>
                  <a:pt x="1990" y="493"/>
                  <a:pt x="1990" y="493"/>
                </a:cubicBezTo>
                <a:cubicBezTo>
                  <a:pt x="1989" y="493"/>
                  <a:pt x="1989" y="493"/>
                  <a:pt x="1989" y="493"/>
                </a:cubicBezTo>
                <a:cubicBezTo>
                  <a:pt x="1988" y="493"/>
                  <a:pt x="1988" y="493"/>
                  <a:pt x="1988" y="493"/>
                </a:cubicBezTo>
                <a:cubicBezTo>
                  <a:pt x="1987" y="493"/>
                  <a:pt x="1987" y="493"/>
                  <a:pt x="1987" y="493"/>
                </a:cubicBezTo>
                <a:cubicBezTo>
                  <a:pt x="1987" y="493"/>
                  <a:pt x="1986" y="493"/>
                  <a:pt x="1986" y="493"/>
                </a:cubicBezTo>
                <a:cubicBezTo>
                  <a:pt x="1985" y="493"/>
                  <a:pt x="1985" y="493"/>
                  <a:pt x="1985" y="493"/>
                </a:cubicBezTo>
                <a:cubicBezTo>
                  <a:pt x="1985" y="493"/>
                  <a:pt x="1984" y="493"/>
                  <a:pt x="1984" y="493"/>
                </a:cubicBezTo>
                <a:cubicBezTo>
                  <a:pt x="1983" y="493"/>
                  <a:pt x="1983" y="493"/>
                  <a:pt x="1983" y="493"/>
                </a:cubicBezTo>
                <a:cubicBezTo>
                  <a:pt x="1983" y="492"/>
                  <a:pt x="1982" y="492"/>
                  <a:pt x="1981" y="492"/>
                </a:cubicBezTo>
                <a:cubicBezTo>
                  <a:pt x="1981" y="492"/>
                  <a:pt x="1981" y="492"/>
                  <a:pt x="1981" y="492"/>
                </a:cubicBezTo>
                <a:cubicBezTo>
                  <a:pt x="1976" y="492"/>
                  <a:pt x="1971" y="492"/>
                  <a:pt x="1966" y="492"/>
                </a:cubicBezTo>
                <a:cubicBezTo>
                  <a:pt x="1965" y="492"/>
                  <a:pt x="1965" y="492"/>
                  <a:pt x="1965" y="492"/>
                </a:cubicBezTo>
                <a:cubicBezTo>
                  <a:pt x="1964" y="492"/>
                  <a:pt x="1964" y="492"/>
                  <a:pt x="1964" y="492"/>
                </a:cubicBezTo>
                <a:cubicBezTo>
                  <a:pt x="1964" y="492"/>
                  <a:pt x="1963" y="492"/>
                  <a:pt x="1963" y="492"/>
                </a:cubicBezTo>
                <a:cubicBezTo>
                  <a:pt x="1963" y="492"/>
                  <a:pt x="1963" y="492"/>
                  <a:pt x="1963" y="492"/>
                </a:cubicBezTo>
                <a:cubicBezTo>
                  <a:pt x="1960" y="492"/>
                  <a:pt x="1956" y="492"/>
                  <a:pt x="1954" y="492"/>
                </a:cubicBezTo>
                <a:cubicBezTo>
                  <a:pt x="1954" y="492"/>
                  <a:pt x="1954" y="492"/>
                  <a:pt x="1954" y="492"/>
                </a:cubicBezTo>
                <a:cubicBezTo>
                  <a:pt x="1952" y="492"/>
                  <a:pt x="1951" y="492"/>
                  <a:pt x="1950" y="492"/>
                </a:cubicBezTo>
                <a:cubicBezTo>
                  <a:pt x="1950" y="492"/>
                  <a:pt x="1950" y="492"/>
                  <a:pt x="1950" y="492"/>
                </a:cubicBezTo>
                <a:cubicBezTo>
                  <a:pt x="1940" y="482"/>
                  <a:pt x="1940" y="482"/>
                  <a:pt x="1940" y="482"/>
                </a:cubicBezTo>
                <a:cubicBezTo>
                  <a:pt x="1927" y="476"/>
                  <a:pt x="1927" y="476"/>
                  <a:pt x="1927" y="476"/>
                </a:cubicBezTo>
                <a:cubicBezTo>
                  <a:pt x="1924" y="483"/>
                  <a:pt x="1924" y="483"/>
                  <a:pt x="1924" y="483"/>
                </a:cubicBezTo>
                <a:cubicBezTo>
                  <a:pt x="1917" y="478"/>
                  <a:pt x="1917" y="478"/>
                  <a:pt x="1917" y="478"/>
                </a:cubicBezTo>
                <a:cubicBezTo>
                  <a:pt x="1903" y="482"/>
                  <a:pt x="1903" y="482"/>
                  <a:pt x="1903" y="482"/>
                </a:cubicBezTo>
                <a:cubicBezTo>
                  <a:pt x="1857" y="459"/>
                  <a:pt x="1857" y="459"/>
                  <a:pt x="1857" y="459"/>
                </a:cubicBezTo>
                <a:cubicBezTo>
                  <a:pt x="1839" y="463"/>
                  <a:pt x="1839" y="463"/>
                  <a:pt x="1839" y="463"/>
                </a:cubicBezTo>
                <a:cubicBezTo>
                  <a:pt x="1839" y="463"/>
                  <a:pt x="1842" y="451"/>
                  <a:pt x="1831" y="451"/>
                </a:cubicBezTo>
                <a:cubicBezTo>
                  <a:pt x="1820" y="451"/>
                  <a:pt x="1809" y="476"/>
                  <a:pt x="1809" y="477"/>
                </a:cubicBezTo>
                <a:cubicBezTo>
                  <a:pt x="1809" y="477"/>
                  <a:pt x="1809" y="477"/>
                  <a:pt x="1809" y="477"/>
                </a:cubicBezTo>
                <a:cubicBezTo>
                  <a:pt x="1809" y="477"/>
                  <a:pt x="1804" y="466"/>
                  <a:pt x="1804" y="466"/>
                </a:cubicBezTo>
                <a:cubicBezTo>
                  <a:pt x="1803" y="458"/>
                  <a:pt x="1803" y="458"/>
                  <a:pt x="1803" y="458"/>
                </a:cubicBezTo>
                <a:cubicBezTo>
                  <a:pt x="1803" y="458"/>
                  <a:pt x="1799" y="465"/>
                  <a:pt x="1798" y="467"/>
                </a:cubicBezTo>
                <a:cubicBezTo>
                  <a:pt x="1796" y="468"/>
                  <a:pt x="1786" y="468"/>
                  <a:pt x="1786" y="468"/>
                </a:cubicBezTo>
                <a:cubicBezTo>
                  <a:pt x="1786" y="468"/>
                  <a:pt x="1785" y="455"/>
                  <a:pt x="1784" y="448"/>
                </a:cubicBezTo>
                <a:cubicBezTo>
                  <a:pt x="1782" y="440"/>
                  <a:pt x="1774" y="422"/>
                  <a:pt x="1767" y="415"/>
                </a:cubicBezTo>
                <a:cubicBezTo>
                  <a:pt x="1764" y="413"/>
                  <a:pt x="1762" y="412"/>
                  <a:pt x="1761" y="412"/>
                </a:cubicBezTo>
                <a:cubicBezTo>
                  <a:pt x="1758" y="412"/>
                  <a:pt x="1757" y="414"/>
                  <a:pt x="1757" y="414"/>
                </a:cubicBezTo>
                <a:cubicBezTo>
                  <a:pt x="1750" y="397"/>
                  <a:pt x="1750" y="397"/>
                  <a:pt x="1750" y="397"/>
                </a:cubicBezTo>
                <a:cubicBezTo>
                  <a:pt x="1728" y="417"/>
                  <a:pt x="1728" y="417"/>
                  <a:pt x="1728" y="417"/>
                </a:cubicBezTo>
                <a:cubicBezTo>
                  <a:pt x="1728" y="417"/>
                  <a:pt x="1728" y="408"/>
                  <a:pt x="1728" y="403"/>
                </a:cubicBezTo>
                <a:cubicBezTo>
                  <a:pt x="1728" y="399"/>
                  <a:pt x="1714" y="392"/>
                  <a:pt x="1714" y="392"/>
                </a:cubicBezTo>
                <a:cubicBezTo>
                  <a:pt x="1704" y="399"/>
                  <a:pt x="1704" y="399"/>
                  <a:pt x="1704" y="399"/>
                </a:cubicBezTo>
                <a:cubicBezTo>
                  <a:pt x="1691" y="385"/>
                  <a:pt x="1691" y="385"/>
                  <a:pt x="1691" y="385"/>
                </a:cubicBezTo>
                <a:cubicBezTo>
                  <a:pt x="1682" y="389"/>
                  <a:pt x="1682" y="389"/>
                  <a:pt x="1682" y="389"/>
                </a:cubicBezTo>
                <a:cubicBezTo>
                  <a:pt x="1677" y="382"/>
                  <a:pt x="1677" y="382"/>
                  <a:pt x="1677" y="382"/>
                </a:cubicBezTo>
                <a:cubicBezTo>
                  <a:pt x="1674" y="377"/>
                  <a:pt x="1674" y="377"/>
                  <a:pt x="1674" y="377"/>
                </a:cubicBezTo>
                <a:cubicBezTo>
                  <a:pt x="1661" y="378"/>
                  <a:pt x="1661" y="378"/>
                  <a:pt x="1661" y="378"/>
                </a:cubicBezTo>
                <a:cubicBezTo>
                  <a:pt x="1616" y="359"/>
                  <a:pt x="1616" y="359"/>
                  <a:pt x="1616" y="359"/>
                </a:cubicBezTo>
                <a:cubicBezTo>
                  <a:pt x="1598" y="358"/>
                  <a:pt x="1598" y="358"/>
                  <a:pt x="1598" y="358"/>
                </a:cubicBezTo>
                <a:cubicBezTo>
                  <a:pt x="1584" y="352"/>
                  <a:pt x="1584" y="352"/>
                  <a:pt x="1584" y="352"/>
                </a:cubicBezTo>
                <a:cubicBezTo>
                  <a:pt x="1569" y="359"/>
                  <a:pt x="1569" y="359"/>
                  <a:pt x="1569" y="359"/>
                </a:cubicBezTo>
                <a:cubicBezTo>
                  <a:pt x="1536" y="344"/>
                  <a:pt x="1536" y="344"/>
                  <a:pt x="1536" y="344"/>
                </a:cubicBezTo>
                <a:cubicBezTo>
                  <a:pt x="1542" y="331"/>
                  <a:pt x="1542" y="331"/>
                  <a:pt x="1542" y="331"/>
                </a:cubicBezTo>
                <a:cubicBezTo>
                  <a:pt x="1542" y="331"/>
                  <a:pt x="1542" y="331"/>
                  <a:pt x="1510" y="332"/>
                </a:cubicBezTo>
                <a:cubicBezTo>
                  <a:pt x="1510" y="332"/>
                  <a:pt x="1510" y="332"/>
                  <a:pt x="1510" y="332"/>
                </a:cubicBezTo>
                <a:cubicBezTo>
                  <a:pt x="1478" y="332"/>
                  <a:pt x="1470" y="296"/>
                  <a:pt x="1470" y="296"/>
                </a:cubicBezTo>
                <a:cubicBezTo>
                  <a:pt x="1470" y="296"/>
                  <a:pt x="1459" y="298"/>
                  <a:pt x="1449" y="298"/>
                </a:cubicBezTo>
                <a:cubicBezTo>
                  <a:pt x="1448" y="298"/>
                  <a:pt x="1448" y="298"/>
                  <a:pt x="1447" y="298"/>
                </a:cubicBezTo>
                <a:cubicBezTo>
                  <a:pt x="1437" y="298"/>
                  <a:pt x="1442" y="281"/>
                  <a:pt x="1442" y="281"/>
                </a:cubicBezTo>
                <a:cubicBezTo>
                  <a:pt x="1437" y="273"/>
                  <a:pt x="1437" y="273"/>
                  <a:pt x="1437" y="273"/>
                </a:cubicBezTo>
                <a:cubicBezTo>
                  <a:pt x="1456" y="246"/>
                  <a:pt x="1456" y="246"/>
                  <a:pt x="1456" y="246"/>
                </a:cubicBezTo>
                <a:cubicBezTo>
                  <a:pt x="1456" y="246"/>
                  <a:pt x="1455" y="228"/>
                  <a:pt x="1452" y="219"/>
                </a:cubicBezTo>
                <a:cubicBezTo>
                  <a:pt x="1450" y="210"/>
                  <a:pt x="1437" y="208"/>
                  <a:pt x="1431" y="205"/>
                </a:cubicBezTo>
                <a:cubicBezTo>
                  <a:pt x="1425" y="203"/>
                  <a:pt x="1428" y="192"/>
                  <a:pt x="1421" y="185"/>
                </a:cubicBezTo>
                <a:cubicBezTo>
                  <a:pt x="1420" y="183"/>
                  <a:pt x="1419" y="183"/>
                  <a:pt x="1417" y="183"/>
                </a:cubicBezTo>
                <a:cubicBezTo>
                  <a:pt x="1415" y="183"/>
                  <a:pt x="1413" y="184"/>
                  <a:pt x="1412" y="185"/>
                </a:cubicBezTo>
                <a:cubicBezTo>
                  <a:pt x="1410" y="187"/>
                  <a:pt x="1408" y="188"/>
                  <a:pt x="1406" y="188"/>
                </a:cubicBezTo>
                <a:cubicBezTo>
                  <a:pt x="1406" y="188"/>
                  <a:pt x="1406" y="188"/>
                  <a:pt x="1406" y="188"/>
                </a:cubicBezTo>
                <a:cubicBezTo>
                  <a:pt x="1400" y="187"/>
                  <a:pt x="1387" y="145"/>
                  <a:pt x="1386" y="139"/>
                </a:cubicBezTo>
                <a:cubicBezTo>
                  <a:pt x="1386" y="133"/>
                  <a:pt x="1382" y="81"/>
                  <a:pt x="1382" y="81"/>
                </a:cubicBezTo>
                <a:cubicBezTo>
                  <a:pt x="1373" y="79"/>
                  <a:pt x="1373" y="79"/>
                  <a:pt x="1373" y="79"/>
                </a:cubicBezTo>
                <a:cubicBezTo>
                  <a:pt x="1373" y="68"/>
                  <a:pt x="1373" y="68"/>
                  <a:pt x="1373" y="68"/>
                </a:cubicBezTo>
                <a:cubicBezTo>
                  <a:pt x="1355" y="49"/>
                  <a:pt x="1355" y="49"/>
                  <a:pt x="1355" y="49"/>
                </a:cubicBezTo>
                <a:cubicBezTo>
                  <a:pt x="1355" y="49"/>
                  <a:pt x="1355" y="49"/>
                  <a:pt x="1355" y="49"/>
                </a:cubicBezTo>
                <a:cubicBezTo>
                  <a:pt x="1355" y="49"/>
                  <a:pt x="1355" y="50"/>
                  <a:pt x="1355" y="51"/>
                </a:cubicBezTo>
                <a:cubicBezTo>
                  <a:pt x="1355" y="51"/>
                  <a:pt x="1355" y="51"/>
                  <a:pt x="1355" y="51"/>
                </a:cubicBezTo>
                <a:cubicBezTo>
                  <a:pt x="1354" y="56"/>
                  <a:pt x="1350" y="68"/>
                  <a:pt x="1350" y="69"/>
                </a:cubicBezTo>
                <a:cubicBezTo>
                  <a:pt x="1350" y="71"/>
                  <a:pt x="1304" y="126"/>
                  <a:pt x="1304" y="126"/>
                </a:cubicBezTo>
                <a:cubicBezTo>
                  <a:pt x="1304" y="126"/>
                  <a:pt x="1302" y="149"/>
                  <a:pt x="1294" y="162"/>
                </a:cubicBezTo>
                <a:cubicBezTo>
                  <a:pt x="1286" y="175"/>
                  <a:pt x="1274" y="181"/>
                  <a:pt x="1268" y="186"/>
                </a:cubicBezTo>
                <a:cubicBezTo>
                  <a:pt x="1268" y="186"/>
                  <a:pt x="1268" y="187"/>
                  <a:pt x="1268" y="187"/>
                </a:cubicBezTo>
                <a:cubicBezTo>
                  <a:pt x="1267" y="187"/>
                  <a:pt x="1266" y="188"/>
                  <a:pt x="1265" y="188"/>
                </a:cubicBezTo>
                <a:cubicBezTo>
                  <a:pt x="1265" y="188"/>
                  <a:pt x="1264" y="188"/>
                  <a:pt x="1264" y="188"/>
                </a:cubicBezTo>
                <a:cubicBezTo>
                  <a:pt x="1264" y="188"/>
                  <a:pt x="1264" y="188"/>
                  <a:pt x="1264" y="188"/>
                </a:cubicBezTo>
                <a:cubicBezTo>
                  <a:pt x="1264" y="188"/>
                  <a:pt x="1264" y="188"/>
                  <a:pt x="1264" y="188"/>
                </a:cubicBezTo>
                <a:cubicBezTo>
                  <a:pt x="1261" y="188"/>
                  <a:pt x="1256" y="185"/>
                  <a:pt x="1252" y="181"/>
                </a:cubicBezTo>
                <a:cubicBezTo>
                  <a:pt x="1249" y="179"/>
                  <a:pt x="1246" y="176"/>
                  <a:pt x="1246" y="176"/>
                </a:cubicBezTo>
                <a:cubicBezTo>
                  <a:pt x="1238" y="182"/>
                  <a:pt x="1238" y="182"/>
                  <a:pt x="1238" y="182"/>
                </a:cubicBezTo>
                <a:cubicBezTo>
                  <a:pt x="1218" y="172"/>
                  <a:pt x="1218" y="172"/>
                  <a:pt x="1218" y="172"/>
                </a:cubicBezTo>
                <a:cubicBezTo>
                  <a:pt x="1218" y="172"/>
                  <a:pt x="1209" y="186"/>
                  <a:pt x="1192" y="187"/>
                </a:cubicBezTo>
                <a:cubicBezTo>
                  <a:pt x="1192" y="187"/>
                  <a:pt x="1191" y="187"/>
                  <a:pt x="1191" y="187"/>
                </a:cubicBezTo>
                <a:cubicBezTo>
                  <a:pt x="1175" y="187"/>
                  <a:pt x="1164" y="171"/>
                  <a:pt x="1164" y="171"/>
                </a:cubicBezTo>
                <a:cubicBezTo>
                  <a:pt x="1164" y="171"/>
                  <a:pt x="1158" y="168"/>
                  <a:pt x="1152" y="166"/>
                </a:cubicBezTo>
                <a:cubicBezTo>
                  <a:pt x="1148" y="164"/>
                  <a:pt x="1144" y="163"/>
                  <a:pt x="1140" y="162"/>
                </a:cubicBezTo>
                <a:cubicBezTo>
                  <a:pt x="1140" y="162"/>
                  <a:pt x="1139" y="162"/>
                  <a:pt x="1139" y="162"/>
                </a:cubicBezTo>
                <a:cubicBezTo>
                  <a:pt x="1139" y="162"/>
                  <a:pt x="1139" y="162"/>
                  <a:pt x="1139" y="162"/>
                </a:cubicBezTo>
                <a:cubicBezTo>
                  <a:pt x="1138" y="162"/>
                  <a:pt x="1137" y="163"/>
                  <a:pt x="1136" y="163"/>
                </a:cubicBezTo>
                <a:cubicBezTo>
                  <a:pt x="1130" y="164"/>
                  <a:pt x="1125" y="171"/>
                  <a:pt x="1123" y="173"/>
                </a:cubicBezTo>
                <a:cubicBezTo>
                  <a:pt x="1122" y="174"/>
                  <a:pt x="1122" y="174"/>
                  <a:pt x="1122" y="174"/>
                </a:cubicBezTo>
                <a:cubicBezTo>
                  <a:pt x="1111" y="167"/>
                  <a:pt x="1111" y="167"/>
                  <a:pt x="1111" y="167"/>
                </a:cubicBezTo>
                <a:cubicBezTo>
                  <a:pt x="1111" y="167"/>
                  <a:pt x="1106" y="175"/>
                  <a:pt x="1106" y="176"/>
                </a:cubicBezTo>
                <a:cubicBezTo>
                  <a:pt x="1106" y="176"/>
                  <a:pt x="1106" y="176"/>
                  <a:pt x="1106" y="176"/>
                </a:cubicBezTo>
                <a:cubicBezTo>
                  <a:pt x="1106" y="176"/>
                  <a:pt x="1106" y="176"/>
                  <a:pt x="1106" y="176"/>
                </a:cubicBezTo>
                <a:cubicBezTo>
                  <a:pt x="1106" y="176"/>
                  <a:pt x="1106" y="176"/>
                  <a:pt x="1106" y="176"/>
                </a:cubicBezTo>
                <a:cubicBezTo>
                  <a:pt x="1106" y="176"/>
                  <a:pt x="1099" y="168"/>
                  <a:pt x="1089" y="166"/>
                </a:cubicBezTo>
                <a:cubicBezTo>
                  <a:pt x="1088" y="166"/>
                  <a:pt x="1088" y="166"/>
                  <a:pt x="1087" y="166"/>
                </a:cubicBezTo>
                <a:cubicBezTo>
                  <a:pt x="1087" y="166"/>
                  <a:pt x="1087" y="166"/>
                  <a:pt x="1087" y="166"/>
                </a:cubicBezTo>
                <a:cubicBezTo>
                  <a:pt x="1087" y="166"/>
                  <a:pt x="1087" y="166"/>
                  <a:pt x="1087" y="166"/>
                </a:cubicBezTo>
                <a:cubicBezTo>
                  <a:pt x="1087" y="166"/>
                  <a:pt x="1086" y="166"/>
                  <a:pt x="1086" y="166"/>
                </a:cubicBezTo>
                <a:cubicBezTo>
                  <a:pt x="1076" y="167"/>
                  <a:pt x="1073" y="180"/>
                  <a:pt x="1073" y="180"/>
                </a:cubicBezTo>
                <a:cubicBezTo>
                  <a:pt x="1073" y="180"/>
                  <a:pt x="1073" y="180"/>
                  <a:pt x="1073" y="180"/>
                </a:cubicBezTo>
                <a:cubicBezTo>
                  <a:pt x="1073" y="180"/>
                  <a:pt x="1088" y="189"/>
                  <a:pt x="1091" y="206"/>
                </a:cubicBezTo>
                <a:cubicBezTo>
                  <a:pt x="1091" y="206"/>
                  <a:pt x="1091" y="206"/>
                  <a:pt x="1091" y="207"/>
                </a:cubicBezTo>
                <a:cubicBezTo>
                  <a:pt x="1091" y="207"/>
                  <a:pt x="1091" y="207"/>
                  <a:pt x="1091" y="208"/>
                </a:cubicBezTo>
                <a:cubicBezTo>
                  <a:pt x="1091" y="211"/>
                  <a:pt x="1090" y="212"/>
                  <a:pt x="1090" y="212"/>
                </a:cubicBezTo>
                <a:cubicBezTo>
                  <a:pt x="1089" y="212"/>
                  <a:pt x="1089" y="212"/>
                  <a:pt x="1089" y="212"/>
                </a:cubicBezTo>
                <a:cubicBezTo>
                  <a:pt x="1089" y="212"/>
                  <a:pt x="1089" y="212"/>
                  <a:pt x="1089" y="212"/>
                </a:cubicBezTo>
                <a:cubicBezTo>
                  <a:pt x="1089" y="212"/>
                  <a:pt x="1089" y="212"/>
                  <a:pt x="1089" y="212"/>
                </a:cubicBezTo>
                <a:cubicBezTo>
                  <a:pt x="1085" y="212"/>
                  <a:pt x="1075" y="201"/>
                  <a:pt x="1062" y="200"/>
                </a:cubicBezTo>
                <a:cubicBezTo>
                  <a:pt x="1061" y="199"/>
                  <a:pt x="1061" y="199"/>
                  <a:pt x="1060" y="199"/>
                </a:cubicBezTo>
                <a:cubicBezTo>
                  <a:pt x="1059" y="199"/>
                  <a:pt x="1058" y="199"/>
                  <a:pt x="1056" y="199"/>
                </a:cubicBezTo>
                <a:cubicBezTo>
                  <a:pt x="1056" y="199"/>
                  <a:pt x="1056" y="199"/>
                  <a:pt x="1056" y="199"/>
                </a:cubicBezTo>
                <a:cubicBezTo>
                  <a:pt x="1040" y="199"/>
                  <a:pt x="1035" y="205"/>
                  <a:pt x="1035" y="205"/>
                </a:cubicBezTo>
                <a:cubicBezTo>
                  <a:pt x="1035" y="205"/>
                  <a:pt x="1035" y="205"/>
                  <a:pt x="1035" y="205"/>
                </a:cubicBezTo>
                <a:cubicBezTo>
                  <a:pt x="1035" y="205"/>
                  <a:pt x="1034" y="204"/>
                  <a:pt x="1031" y="203"/>
                </a:cubicBezTo>
                <a:cubicBezTo>
                  <a:pt x="1026" y="200"/>
                  <a:pt x="1017" y="196"/>
                  <a:pt x="1012" y="196"/>
                </a:cubicBezTo>
                <a:cubicBezTo>
                  <a:pt x="1011" y="196"/>
                  <a:pt x="1011" y="196"/>
                  <a:pt x="1011" y="196"/>
                </a:cubicBezTo>
                <a:cubicBezTo>
                  <a:pt x="1003" y="197"/>
                  <a:pt x="997" y="212"/>
                  <a:pt x="989" y="215"/>
                </a:cubicBezTo>
                <a:cubicBezTo>
                  <a:pt x="988" y="216"/>
                  <a:pt x="988" y="216"/>
                  <a:pt x="988" y="216"/>
                </a:cubicBezTo>
                <a:cubicBezTo>
                  <a:pt x="987" y="216"/>
                  <a:pt x="986" y="216"/>
                  <a:pt x="985" y="216"/>
                </a:cubicBezTo>
                <a:cubicBezTo>
                  <a:pt x="985" y="216"/>
                  <a:pt x="984" y="217"/>
                  <a:pt x="983" y="217"/>
                </a:cubicBezTo>
                <a:cubicBezTo>
                  <a:pt x="983" y="217"/>
                  <a:pt x="983" y="217"/>
                  <a:pt x="983" y="217"/>
                </a:cubicBezTo>
                <a:cubicBezTo>
                  <a:pt x="983" y="217"/>
                  <a:pt x="983" y="217"/>
                  <a:pt x="983" y="217"/>
                </a:cubicBezTo>
                <a:cubicBezTo>
                  <a:pt x="983" y="217"/>
                  <a:pt x="983" y="217"/>
                  <a:pt x="983" y="217"/>
                </a:cubicBezTo>
                <a:cubicBezTo>
                  <a:pt x="978" y="216"/>
                  <a:pt x="974" y="213"/>
                  <a:pt x="974" y="213"/>
                </a:cubicBezTo>
                <a:cubicBezTo>
                  <a:pt x="974" y="213"/>
                  <a:pt x="966" y="224"/>
                  <a:pt x="958" y="227"/>
                </a:cubicBezTo>
                <a:cubicBezTo>
                  <a:pt x="958" y="227"/>
                  <a:pt x="958" y="227"/>
                  <a:pt x="958" y="227"/>
                </a:cubicBezTo>
                <a:cubicBezTo>
                  <a:pt x="957" y="227"/>
                  <a:pt x="956" y="227"/>
                  <a:pt x="956" y="228"/>
                </a:cubicBezTo>
                <a:cubicBezTo>
                  <a:pt x="956" y="228"/>
                  <a:pt x="955" y="228"/>
                  <a:pt x="955" y="228"/>
                </a:cubicBezTo>
                <a:cubicBezTo>
                  <a:pt x="955" y="228"/>
                  <a:pt x="955" y="228"/>
                  <a:pt x="955" y="228"/>
                </a:cubicBezTo>
                <a:cubicBezTo>
                  <a:pt x="955" y="228"/>
                  <a:pt x="955" y="228"/>
                  <a:pt x="955" y="228"/>
                </a:cubicBezTo>
                <a:cubicBezTo>
                  <a:pt x="955" y="228"/>
                  <a:pt x="955" y="228"/>
                  <a:pt x="954" y="228"/>
                </a:cubicBezTo>
                <a:cubicBezTo>
                  <a:pt x="952" y="227"/>
                  <a:pt x="952" y="224"/>
                  <a:pt x="948" y="222"/>
                </a:cubicBezTo>
                <a:cubicBezTo>
                  <a:pt x="947" y="221"/>
                  <a:pt x="945" y="220"/>
                  <a:pt x="942" y="220"/>
                </a:cubicBezTo>
                <a:cubicBezTo>
                  <a:pt x="942" y="220"/>
                  <a:pt x="942" y="220"/>
                  <a:pt x="942" y="220"/>
                </a:cubicBezTo>
                <a:cubicBezTo>
                  <a:pt x="942" y="220"/>
                  <a:pt x="941" y="220"/>
                  <a:pt x="941" y="220"/>
                </a:cubicBezTo>
                <a:cubicBezTo>
                  <a:pt x="941" y="220"/>
                  <a:pt x="941" y="220"/>
                  <a:pt x="941" y="220"/>
                </a:cubicBezTo>
                <a:cubicBezTo>
                  <a:pt x="941" y="220"/>
                  <a:pt x="940" y="220"/>
                  <a:pt x="940" y="220"/>
                </a:cubicBezTo>
                <a:cubicBezTo>
                  <a:pt x="931" y="222"/>
                  <a:pt x="932" y="237"/>
                  <a:pt x="932" y="239"/>
                </a:cubicBezTo>
                <a:cubicBezTo>
                  <a:pt x="932" y="240"/>
                  <a:pt x="932" y="240"/>
                  <a:pt x="932" y="240"/>
                </a:cubicBezTo>
                <a:cubicBezTo>
                  <a:pt x="932" y="240"/>
                  <a:pt x="926" y="244"/>
                  <a:pt x="915" y="245"/>
                </a:cubicBezTo>
                <a:cubicBezTo>
                  <a:pt x="915" y="245"/>
                  <a:pt x="915" y="245"/>
                  <a:pt x="915" y="245"/>
                </a:cubicBezTo>
                <a:cubicBezTo>
                  <a:pt x="915" y="245"/>
                  <a:pt x="915" y="245"/>
                  <a:pt x="915" y="245"/>
                </a:cubicBezTo>
                <a:cubicBezTo>
                  <a:pt x="915" y="245"/>
                  <a:pt x="915" y="245"/>
                  <a:pt x="915" y="245"/>
                </a:cubicBezTo>
                <a:cubicBezTo>
                  <a:pt x="914" y="245"/>
                  <a:pt x="912" y="245"/>
                  <a:pt x="911" y="244"/>
                </a:cubicBezTo>
                <a:cubicBezTo>
                  <a:pt x="911" y="244"/>
                  <a:pt x="910" y="244"/>
                  <a:pt x="910" y="244"/>
                </a:cubicBezTo>
                <a:cubicBezTo>
                  <a:pt x="894" y="237"/>
                  <a:pt x="855" y="204"/>
                  <a:pt x="855" y="204"/>
                </a:cubicBezTo>
                <a:cubicBezTo>
                  <a:pt x="855" y="204"/>
                  <a:pt x="855" y="204"/>
                  <a:pt x="855" y="204"/>
                </a:cubicBezTo>
                <a:cubicBezTo>
                  <a:pt x="855" y="204"/>
                  <a:pt x="855" y="204"/>
                  <a:pt x="855" y="204"/>
                </a:cubicBezTo>
                <a:cubicBezTo>
                  <a:pt x="858" y="201"/>
                  <a:pt x="858" y="201"/>
                  <a:pt x="858" y="201"/>
                </a:cubicBezTo>
                <a:cubicBezTo>
                  <a:pt x="858" y="201"/>
                  <a:pt x="859" y="193"/>
                  <a:pt x="859" y="188"/>
                </a:cubicBezTo>
                <a:cubicBezTo>
                  <a:pt x="859" y="185"/>
                  <a:pt x="859" y="182"/>
                  <a:pt x="858" y="182"/>
                </a:cubicBezTo>
                <a:cubicBezTo>
                  <a:pt x="856" y="182"/>
                  <a:pt x="842" y="161"/>
                  <a:pt x="842" y="147"/>
                </a:cubicBezTo>
                <a:cubicBezTo>
                  <a:pt x="842" y="146"/>
                  <a:pt x="842" y="146"/>
                  <a:pt x="842" y="146"/>
                </a:cubicBezTo>
                <a:cubicBezTo>
                  <a:pt x="842" y="132"/>
                  <a:pt x="854" y="116"/>
                  <a:pt x="856" y="111"/>
                </a:cubicBezTo>
                <a:cubicBezTo>
                  <a:pt x="856" y="111"/>
                  <a:pt x="856" y="110"/>
                  <a:pt x="856" y="109"/>
                </a:cubicBezTo>
                <a:cubicBezTo>
                  <a:pt x="856" y="105"/>
                  <a:pt x="850" y="101"/>
                  <a:pt x="850" y="101"/>
                </a:cubicBezTo>
                <a:cubicBezTo>
                  <a:pt x="850" y="101"/>
                  <a:pt x="850" y="101"/>
                  <a:pt x="850" y="101"/>
                </a:cubicBezTo>
                <a:cubicBezTo>
                  <a:pt x="850" y="101"/>
                  <a:pt x="850" y="101"/>
                  <a:pt x="850" y="101"/>
                </a:cubicBezTo>
                <a:cubicBezTo>
                  <a:pt x="853" y="98"/>
                  <a:pt x="853" y="98"/>
                  <a:pt x="853" y="98"/>
                </a:cubicBezTo>
                <a:cubicBezTo>
                  <a:pt x="872" y="79"/>
                  <a:pt x="872" y="79"/>
                  <a:pt x="872" y="79"/>
                </a:cubicBezTo>
                <a:cubicBezTo>
                  <a:pt x="859" y="66"/>
                  <a:pt x="859" y="66"/>
                  <a:pt x="859" y="66"/>
                </a:cubicBezTo>
                <a:cubicBezTo>
                  <a:pt x="859" y="66"/>
                  <a:pt x="859" y="66"/>
                  <a:pt x="859" y="66"/>
                </a:cubicBezTo>
                <a:cubicBezTo>
                  <a:pt x="859" y="66"/>
                  <a:pt x="861" y="62"/>
                  <a:pt x="861" y="57"/>
                </a:cubicBezTo>
                <a:cubicBezTo>
                  <a:pt x="861" y="55"/>
                  <a:pt x="860" y="52"/>
                  <a:pt x="859" y="49"/>
                </a:cubicBezTo>
                <a:cubicBezTo>
                  <a:pt x="857" y="45"/>
                  <a:pt x="853" y="44"/>
                  <a:pt x="849" y="44"/>
                </a:cubicBezTo>
                <a:cubicBezTo>
                  <a:pt x="849" y="44"/>
                  <a:pt x="849" y="44"/>
                  <a:pt x="849" y="44"/>
                </a:cubicBezTo>
                <a:cubicBezTo>
                  <a:pt x="846" y="44"/>
                  <a:pt x="844" y="44"/>
                  <a:pt x="842" y="45"/>
                </a:cubicBezTo>
                <a:cubicBezTo>
                  <a:pt x="840" y="45"/>
                  <a:pt x="838" y="46"/>
                  <a:pt x="837" y="46"/>
                </a:cubicBezTo>
                <a:cubicBezTo>
                  <a:pt x="835" y="47"/>
                  <a:pt x="834" y="47"/>
                  <a:pt x="834" y="47"/>
                </a:cubicBezTo>
                <a:cubicBezTo>
                  <a:pt x="830" y="39"/>
                  <a:pt x="830" y="39"/>
                  <a:pt x="830" y="39"/>
                </a:cubicBezTo>
                <a:cubicBezTo>
                  <a:pt x="830" y="39"/>
                  <a:pt x="830" y="39"/>
                  <a:pt x="830" y="39"/>
                </a:cubicBezTo>
                <a:cubicBezTo>
                  <a:pt x="830" y="39"/>
                  <a:pt x="841" y="28"/>
                  <a:pt x="841" y="21"/>
                </a:cubicBezTo>
                <a:cubicBezTo>
                  <a:pt x="841" y="14"/>
                  <a:pt x="834" y="2"/>
                  <a:pt x="833" y="1"/>
                </a:cubicBezTo>
                <a:cubicBezTo>
                  <a:pt x="833" y="1"/>
                  <a:pt x="833" y="1"/>
                  <a:pt x="833" y="1"/>
                </a:cubicBezTo>
                <a:cubicBezTo>
                  <a:pt x="833" y="1"/>
                  <a:pt x="833" y="1"/>
                  <a:pt x="833" y="1"/>
                </a:cubicBezTo>
                <a:cubicBezTo>
                  <a:pt x="832" y="1"/>
                  <a:pt x="828" y="1"/>
                  <a:pt x="822" y="1"/>
                </a:cubicBezTo>
                <a:cubicBezTo>
                  <a:pt x="815" y="1"/>
                  <a:pt x="806" y="0"/>
                  <a:pt x="801" y="0"/>
                </a:cubicBezTo>
                <a:cubicBezTo>
                  <a:pt x="801" y="0"/>
                  <a:pt x="801" y="0"/>
                  <a:pt x="801" y="0"/>
                </a:cubicBezTo>
                <a:cubicBezTo>
                  <a:pt x="800" y="0"/>
                  <a:pt x="798" y="0"/>
                  <a:pt x="798" y="0"/>
                </a:cubicBezTo>
                <a:cubicBezTo>
                  <a:pt x="798" y="0"/>
                  <a:pt x="797" y="0"/>
                  <a:pt x="797" y="0"/>
                </a:cubicBezTo>
              </a:path>
            </a:pathLst>
          </a:custGeom>
          <a:solidFill>
            <a:schemeClr val="accent5">
              <a:lumMod val="75000"/>
            </a:schemeClr>
          </a:solidFill>
          <a:ln w="3175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sz="2399"/>
          </a:p>
        </p:txBody>
      </p:sp>
      <p:pic>
        <p:nvPicPr>
          <p:cNvPr id="459" name="Picture 1" descr="P:\Biblioteca\Midia\Imagem\Filial\RS_Matriz\Grupo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12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22" y="-337817"/>
            <a:ext cx="5618698" cy="74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6672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37"/>
          <p:cNvSpPr/>
          <p:nvPr/>
        </p:nvSpPr>
        <p:spPr>
          <a:xfrm>
            <a:off x="1579467" y="128533"/>
            <a:ext cx="8928992" cy="66247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Imagem 38" descr="Ibmec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8447" y="1572133"/>
            <a:ext cx="1327038" cy="2948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" name="Picture 2" descr="C:\Users\amaixner\Desktop\Sen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78" y="3452802"/>
            <a:ext cx="963562" cy="5656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pdias\Dropbox\Bruno Weiblen\Estacio de Sá\Para 12 de março\lp_logo_universidade-cruzeiro-do-su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46" y="2364078"/>
            <a:ext cx="1447338" cy="7236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C:\Users\pdias\Dropbox\Bruno Weiblen\Estacio de Sá\Para 12 de março\ies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96" y="1394826"/>
            <a:ext cx="523629" cy="52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C:\Users\pdias\Dropbox\Bruno Weiblen\Estacio de Sá\Para 12 de março\FD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87" y="2213198"/>
            <a:ext cx="1177985" cy="62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utoShape 2" descr="https://kroton.blackboard.com/branding/_1_1/logo.png"/>
          <p:cNvSpPr>
            <a:spLocks noChangeAspect="1" noChangeArrowheads="1"/>
          </p:cNvSpPr>
          <p:nvPr/>
        </p:nvSpPr>
        <p:spPr bwMode="auto">
          <a:xfrm>
            <a:off x="3148087" y="5970"/>
            <a:ext cx="196597" cy="19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5" name="Picture 2" descr="C:\Users\gcavalcante\Desktop\Logos dos Clientes\logo-esp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483" y="302105"/>
            <a:ext cx="1097606" cy="41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gcavalcante\Desktop\Logos dos Clientes\logo_unip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46" y="359123"/>
            <a:ext cx="1171869" cy="34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:\Users\gcavalcante\Desktop\Logos dos Clientes\logo-anhemb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69" y="220614"/>
            <a:ext cx="1173044" cy="52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" descr="C:\Users\gcavalcante\Desktop\Logos dos Clientes\insper-pret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538" y="297070"/>
            <a:ext cx="1212353" cy="4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C:\Users\gcavalcante\Desktop\Logos dos Clientes\logo (2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43" y="1445063"/>
            <a:ext cx="862697" cy="27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 descr="C:\Users\gcavalcante\Desktop\Logos dos Clientes\logo_faap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239" y="1443548"/>
            <a:ext cx="1087431" cy="4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:\Users\gcavalcante\Desktop\Logos dos Clientes\logoTopoSite.fw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96" y="2648832"/>
            <a:ext cx="1376694" cy="35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9" descr="C:\Users\gcavalcante\Desktop\Logos dos Clientes\saint-paul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70" y="2626574"/>
            <a:ext cx="1100143" cy="3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C:\Users\gcavalcante\Desktop\Logos dos Clientes\logo (1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484" y="3573948"/>
            <a:ext cx="1637435" cy="4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gcavalcante\Desktop\Logos dos Clientes\fiap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04" y="3758040"/>
            <a:ext cx="1022680" cy="17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C:\Users\gcavalcante\Desktop\Logos dos Clientes\logo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253" y="3611052"/>
            <a:ext cx="1261695" cy="36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gcavalcante\Desktop\Logos dos Clientes\faculdade integrado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856" y="4594006"/>
            <a:ext cx="596517" cy="5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Users\gcavalcante\Desktop\Logos dos Clientes\faculdade-batista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936" y="4478857"/>
            <a:ext cx="745642" cy="65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gcavalcante\Desktop\Logos dos Clientes\igti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19" y="4689493"/>
            <a:ext cx="890834" cy="38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7" descr="C:\Users\gcavalcante\Desktop\Logos dos Clientes\logo (1).gi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66" y="4532328"/>
            <a:ext cx="1351611" cy="19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gcavalcante\Desktop\Logos dos Clientes\logo.gif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62" y="2598183"/>
            <a:ext cx="1087491" cy="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gcavalcante\Desktop\Logos dos Clientes\Logo-Centro-Universitario-para-timbradol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47" y="1136971"/>
            <a:ext cx="696283" cy="6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gcavalcante\Desktop\Logos dos Clientes\logo-eniac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168" y="4668060"/>
            <a:ext cx="1695983" cy="36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C:\Users\gcavalcante\Desktop\Logos dos Clientes\Telefone-da-UNIPAC-Uberlândia-Confira2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97" y="5735706"/>
            <a:ext cx="1299005" cy="46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7" descr="C:\Users\gcavalcante\Desktop\Logos dos Clientes\ubec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979" y="3269624"/>
            <a:ext cx="1289149" cy="7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C:\Users\gcavalcante\Desktop\Logos dos Clientes\up_horizontal_20122012180953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627" y="5683344"/>
            <a:ext cx="1820077" cy="51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gcavalcante\Desktop\Logos dos Clientes\atenas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80" y="5161940"/>
            <a:ext cx="1110780" cy="53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:\Users\gcavalcante\Desktop\Logos dos Clientes\fasb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113" y="504239"/>
            <a:ext cx="1042183" cy="104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9" descr="C:\Users\gcavalcante\Desktop\Logos dos Clientes\bck.logomarca-pitagoras-rede.gif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26" y="5580510"/>
            <a:ext cx="602080" cy="79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C:\Users\gcavalcante\Desktop\Logos dos Clientes\colegiosmaristas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16" y="6232772"/>
            <a:ext cx="1492915" cy="4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1" descr="C:\Users\gcavalcante\Desktop\Logos dos Clientes\lgo-saraiva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94" y="5746998"/>
            <a:ext cx="1241025" cy="31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gcavalcante\Desktop\Logos dos Clientes\hoper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5" y="6366180"/>
            <a:ext cx="936494" cy="3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0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990600"/>
            <a:ext cx="12188824" cy="4874736"/>
          </a:xfrm>
          <a:prstGeom prst="rect">
            <a:avLst/>
          </a:prstGeom>
          <a:solidFill>
            <a:srgbClr val="C36CD3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987066" y="1917797"/>
            <a:ext cx="9233384" cy="0"/>
          </a:xfrm>
          <a:prstGeom prst="line">
            <a:avLst/>
          </a:prstGeom>
          <a:ln w="22225" cap="flat" cmpd="sng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 hidden="1"/>
          <p:cNvGrpSpPr/>
          <p:nvPr/>
        </p:nvGrpSpPr>
        <p:grpSpPr>
          <a:xfrm>
            <a:off x="0" y="0"/>
            <a:ext cx="12211050" cy="6855936"/>
            <a:chOff x="0" y="0"/>
            <a:chExt cx="12211050" cy="6855936"/>
          </a:xfrm>
        </p:grpSpPr>
        <p:sp>
          <p:nvSpPr>
            <p:cNvPr id="3" name="Rectangle 2"/>
            <p:cNvSpPr/>
            <p:nvPr/>
          </p:nvSpPr>
          <p:spPr>
            <a:xfrm>
              <a:off x="11198225" y="0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20450" y="5865336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0"/>
              <a:ext cx="1998034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5865336"/>
              <a:ext cx="1973882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1932153" y="2877543"/>
            <a:ext cx="6529676" cy="62009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671B"/>
              </a:buClr>
            </a:pPr>
            <a:r>
              <a:rPr lang="en-US" sz="7200" b="0" spc="-150" dirty="0" err="1" smtClean="0">
                <a:gradFill>
                  <a:gsLst>
                    <a:gs pos="31481">
                      <a:prstClr val="white"/>
                    </a:gs>
                    <a:gs pos="62000">
                      <a:prstClr val="white"/>
                    </a:gs>
                  </a:gsLst>
                  <a:lin ang="5400000" scaled="1"/>
                </a:gradFill>
              </a:rPr>
              <a:t>Reimaginar</a:t>
            </a:r>
            <a:r>
              <a:rPr lang="en-US" sz="7200" b="0" spc="-150" dirty="0" smtClean="0">
                <a:gradFill>
                  <a:gsLst>
                    <a:gs pos="5556">
                      <a:prstClr val="black">
                        <a:lumMod val="95000"/>
                        <a:lumOff val="5000"/>
                      </a:prstClr>
                    </a:gs>
                    <a:gs pos="17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</a:rPr>
              <a:t/>
            </a:r>
            <a:br>
              <a:rPr lang="en-US" sz="7200" b="0" spc="-150" dirty="0" smtClean="0">
                <a:gradFill>
                  <a:gsLst>
                    <a:gs pos="5556">
                      <a:prstClr val="black">
                        <a:lumMod val="95000"/>
                        <a:lumOff val="5000"/>
                      </a:prstClr>
                    </a:gs>
                    <a:gs pos="17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</a:rPr>
            </a:br>
            <a:r>
              <a:rPr lang="en-US" sz="7200" b="0" spc="-150" dirty="0" smtClean="0">
                <a:gradFill>
                  <a:gsLst>
                    <a:gs pos="5556">
                      <a:prstClr val="black">
                        <a:lumMod val="95000"/>
                        <a:lumOff val="5000"/>
                      </a:prstClr>
                    </a:gs>
                    <a:gs pos="17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</a:rPr>
              <a:t>a </a:t>
            </a:r>
            <a:r>
              <a:rPr lang="en-US" sz="7200" b="0" spc="-150" dirty="0" err="1" smtClean="0">
                <a:gradFill>
                  <a:gsLst>
                    <a:gs pos="5556">
                      <a:prstClr val="black">
                        <a:lumMod val="95000"/>
                        <a:lumOff val="5000"/>
                      </a:prstClr>
                    </a:gs>
                    <a:gs pos="17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</a:rPr>
              <a:t>educação</a:t>
            </a:r>
            <a:endParaRPr lang="en-US" sz="7200" b="0" spc="-150" dirty="0">
              <a:gradFill>
                <a:gsLst>
                  <a:gs pos="31481">
                    <a:prstClr val="white"/>
                  </a:gs>
                  <a:gs pos="62000">
                    <a:prstClr val="white"/>
                  </a:gs>
                </a:gsLst>
                <a:lin ang="5400000" scaled="1"/>
              </a:gradFill>
            </a:endParaRPr>
          </a:p>
        </p:txBody>
      </p:sp>
      <p:sp>
        <p:nvSpPr>
          <p:cNvPr id="32" name="DELAY"/>
          <p:cNvSpPr/>
          <p:nvPr/>
        </p:nvSpPr>
        <p:spPr>
          <a:xfrm>
            <a:off x="-648929" y="-648929"/>
            <a:ext cx="648929" cy="64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" name="Group 36" hidden="1"/>
          <p:cNvGrpSpPr/>
          <p:nvPr/>
        </p:nvGrpSpPr>
        <p:grpSpPr>
          <a:xfrm>
            <a:off x="1964810" y="983800"/>
            <a:ext cx="1161144" cy="1161144"/>
            <a:chOff x="5099679" y="1843283"/>
            <a:chExt cx="1161144" cy="1161144"/>
          </a:xfrm>
        </p:grpSpPr>
        <p:sp>
          <p:nvSpPr>
            <p:cNvPr id="38" name="Oval 37"/>
            <p:cNvSpPr/>
            <p:nvPr/>
          </p:nvSpPr>
          <p:spPr>
            <a:xfrm>
              <a:off x="5099679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778" y="2119459"/>
              <a:ext cx="626022" cy="608792"/>
            </a:xfrm>
            <a:prstGeom prst="rect">
              <a:avLst/>
            </a:prstGeom>
          </p:spPr>
        </p:pic>
      </p:grpSp>
      <p:grpSp>
        <p:nvGrpSpPr>
          <p:cNvPr id="40" name="Group 39" hidden="1"/>
          <p:cNvGrpSpPr/>
          <p:nvPr/>
        </p:nvGrpSpPr>
        <p:grpSpPr>
          <a:xfrm>
            <a:off x="1964810" y="983800"/>
            <a:ext cx="1161144" cy="1161144"/>
            <a:chOff x="8234548" y="1843283"/>
            <a:chExt cx="1161144" cy="1161144"/>
          </a:xfrm>
        </p:grpSpPr>
        <p:sp>
          <p:nvSpPr>
            <p:cNvPr id="41" name="Oval 40"/>
            <p:cNvSpPr/>
            <p:nvPr/>
          </p:nvSpPr>
          <p:spPr>
            <a:xfrm>
              <a:off x="8234548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340" y="2132244"/>
              <a:ext cx="581560" cy="499982"/>
            </a:xfrm>
            <a:prstGeom prst="rect">
              <a:avLst/>
            </a:prstGeom>
          </p:spPr>
        </p:pic>
      </p:grpSp>
      <p:sp>
        <p:nvSpPr>
          <p:cNvPr id="21" name="Title 1"/>
          <p:cNvSpPr txBox="1">
            <a:spLocks/>
          </p:cNvSpPr>
          <p:nvPr/>
        </p:nvSpPr>
        <p:spPr>
          <a:xfrm>
            <a:off x="1962996" y="1659524"/>
            <a:ext cx="3709951" cy="914400"/>
          </a:xfrm>
          <a:prstGeom prst="rect">
            <a:avLst/>
          </a:prstGeom>
        </p:spPr>
        <p:txBody>
          <a:bodyPr vert="horz" lIns="0" tIns="137160" rIns="0" bIns="0" rtlCol="0" anchor="b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cap="all" spc="200" dirty="0" err="1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</a:t>
            </a:r>
            <a:r>
              <a:rPr lang="en-US" cap="all" spc="200" dirty="0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cap="all" spc="200" dirty="0" err="1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missão</a:t>
            </a:r>
            <a:endParaRPr lang="en-US" cap="all" spc="200" dirty="0">
              <a:gradFill>
                <a:gsLst>
                  <a:gs pos="96429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DELAY"/>
          <p:cNvSpPr/>
          <p:nvPr/>
        </p:nvSpPr>
        <p:spPr>
          <a:xfrm>
            <a:off x="146201" y="-973394"/>
            <a:ext cx="648929" cy="6489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852 3.7037E-7 L 2.23756E-6 3.7037E-7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1852 -4.81481E-6 L -2.88617E-6 -4.81481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852 -4.81481E-6 L -2.61266E-6 -4.81481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3" grpId="0"/>
      <p:bldP spid="33" grpId="1"/>
      <p:bldP spid="32" grpId="0" animBg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7291" y="836114"/>
            <a:ext cx="55598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spc="-150" dirty="0" err="1" smtClean="0">
                <a:gradFill>
                  <a:gsLst>
                    <a:gs pos="9821">
                      <a:prstClr val="white"/>
                    </a:gs>
                    <a:gs pos="19643">
                      <a:prstClr val="white"/>
                    </a:gs>
                  </a:gsLst>
                  <a:lin ang="5400000" scaled="1"/>
                </a:gradFill>
                <a:latin typeface="Cambria"/>
              </a:rPr>
              <a:t>Educação</a:t>
            </a:r>
            <a:r>
              <a:rPr lang="en-US" sz="7200" spc="-150" dirty="0" smtClean="0">
                <a:gradFill>
                  <a:gsLst>
                    <a:gs pos="9821">
                      <a:prstClr val="white"/>
                    </a:gs>
                    <a:gs pos="19643">
                      <a:prstClr val="white"/>
                    </a:gs>
                  </a:gsLst>
                  <a:lin ang="5400000" scaled="1"/>
                </a:gradFill>
                <a:latin typeface="Cambria"/>
              </a:rPr>
              <a:t> </a:t>
            </a:r>
            <a:r>
              <a:rPr lang="en-US" sz="4900" cap="all" spc="300" dirty="0">
                <a:gradFill>
                  <a:gsLst>
                    <a:gs pos="33333">
                      <a:srgbClr val="C36CD3"/>
                    </a:gs>
                    <a:gs pos="57000">
                      <a:srgbClr val="C36CD3"/>
                    </a:gs>
                  </a:gsLst>
                  <a:lin ang="5400000" scaled="1"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8988" y="4702684"/>
            <a:ext cx="1371422" cy="9579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457208">
              <a:lnSpc>
                <a:spcPct val="125000"/>
              </a:lnSpc>
            </a:pP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Educação</a:t>
            </a:r>
            <a:r>
              <a:rPr lang="en-US" sz="1500" b="1" spc="100" dirty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realmente</a:t>
            </a: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global</a:t>
            </a:r>
            <a:endParaRPr lang="en-US" sz="1500" b="1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6604" y="4702684"/>
            <a:ext cx="1371422" cy="9579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457208">
              <a:lnSpc>
                <a:spcPct val="125000"/>
              </a:lnSpc>
            </a:pP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Educação</a:t>
            </a: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centrada</a:t>
            </a: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aluno</a:t>
            </a:r>
            <a:endParaRPr lang="en-US" sz="1500" b="1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2705" y="4702684"/>
            <a:ext cx="1371422" cy="66941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457208">
              <a:lnSpc>
                <a:spcPct val="125000"/>
              </a:lnSpc>
            </a:pP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Alunos</a:t>
            </a: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</a:t>
            </a: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tradicionais</a:t>
            </a:r>
            <a:endParaRPr lang="en-US" sz="1500" b="1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8806" y="4702684"/>
            <a:ext cx="1715712" cy="9579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457208">
              <a:lnSpc>
                <a:spcPct val="125000"/>
              </a:lnSpc>
            </a:pP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Big Data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amplamente</a:t>
            </a: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disponível</a:t>
            </a:r>
            <a:endParaRPr lang="en-US" sz="1500" b="1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43642" y="4702684"/>
            <a:ext cx="1807668" cy="124649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457208">
              <a:lnSpc>
                <a:spcPct val="125000"/>
              </a:lnSpc>
            </a:pP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Preferência</a:t>
            </a: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consumidor</a:t>
            </a: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Modelos</a:t>
            </a: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Alternativos</a:t>
            </a:r>
            <a:endParaRPr lang="en-US" sz="1500" b="1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38089" y="4702684"/>
            <a:ext cx="1564435" cy="9579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457208">
              <a:lnSpc>
                <a:spcPct val="125000"/>
              </a:lnSpc>
            </a:pP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e Mobile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todo</a:t>
            </a:r>
            <a:r>
              <a:rPr lang="en-US" sz="1500" b="1" spc="100" dirty="0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spc="100" dirty="0" err="1" smtClean="0">
                <a:gradFill>
                  <a:gsLst>
                    <a:gs pos="92857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lugar</a:t>
            </a:r>
            <a:endParaRPr lang="en-US" sz="1500" b="1" spc="100" dirty="0">
              <a:gradFill>
                <a:gsLst>
                  <a:gs pos="92857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236604" y="4606020"/>
            <a:ext cx="1463040" cy="0"/>
          </a:xfrm>
          <a:prstGeom prst="line">
            <a:avLst/>
          </a:prstGeom>
          <a:ln w="22225" cap="flat" cmpd="sng">
            <a:solidFill>
              <a:schemeClr val="accent3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12705" y="4606020"/>
            <a:ext cx="1463040" cy="0"/>
          </a:xfrm>
          <a:prstGeom prst="line">
            <a:avLst/>
          </a:prstGeom>
          <a:ln w="22225" cap="flat" cmpd="sng">
            <a:solidFill>
              <a:schemeClr val="accent4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88806" y="4606020"/>
            <a:ext cx="1463040" cy="0"/>
          </a:xfrm>
          <a:prstGeom prst="line">
            <a:avLst/>
          </a:prstGeom>
          <a:ln w="22225" cap="flat" cmpd="sng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964907" y="4606020"/>
            <a:ext cx="1463040" cy="0"/>
          </a:xfrm>
          <a:prstGeom prst="line">
            <a:avLst/>
          </a:prstGeom>
          <a:ln w="22225" cap="flat" cmpd="sng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541009" y="4606020"/>
            <a:ext cx="1463040" cy="0"/>
          </a:xfrm>
          <a:prstGeom prst="line">
            <a:avLst/>
          </a:prstGeom>
          <a:ln w="22225" cap="flat" cmpd="sng">
            <a:solidFill>
              <a:schemeClr val="bg2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660503" y="4606020"/>
            <a:ext cx="1463040" cy="0"/>
          </a:xfrm>
          <a:prstGeom prst="line">
            <a:avLst/>
          </a:prstGeom>
          <a:ln w="22225" cap="flat" cmpd="sng">
            <a:solidFill>
              <a:schemeClr val="accent2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651123" y="3182965"/>
            <a:ext cx="821696" cy="821696"/>
            <a:chOff x="1996563" y="2843517"/>
            <a:chExt cx="1161144" cy="1161144"/>
          </a:xfrm>
        </p:grpSpPr>
        <p:grpSp>
          <p:nvGrpSpPr>
            <p:cNvPr id="22" name="Group 21"/>
            <p:cNvGrpSpPr/>
            <p:nvPr/>
          </p:nvGrpSpPr>
          <p:grpSpPr>
            <a:xfrm>
              <a:off x="2371119" y="3095625"/>
              <a:ext cx="443460" cy="649622"/>
              <a:chOff x="-4894263" y="419100"/>
              <a:chExt cx="836613" cy="1225551"/>
            </a:xfrm>
            <a:solidFill>
              <a:schemeClr val="accent1"/>
            </a:solidFill>
          </p:grpSpPr>
          <p:sp>
            <p:nvSpPr>
              <p:cNvPr id="23" name="Freeform 16"/>
              <p:cNvSpPr>
                <a:spLocks noEditPoints="1"/>
              </p:cNvSpPr>
              <p:nvPr/>
            </p:nvSpPr>
            <p:spPr bwMode="auto">
              <a:xfrm>
                <a:off x="-4894263" y="528638"/>
                <a:ext cx="723900" cy="723900"/>
              </a:xfrm>
              <a:custGeom>
                <a:avLst/>
                <a:gdLst>
                  <a:gd name="T0" fmla="*/ 188 w 456"/>
                  <a:gd name="T1" fmla="*/ 33 h 456"/>
                  <a:gd name="T2" fmla="*/ 116 w 456"/>
                  <a:gd name="T3" fmla="*/ 62 h 456"/>
                  <a:gd name="T4" fmla="*/ 60 w 456"/>
                  <a:gd name="T5" fmla="*/ 118 h 456"/>
                  <a:gd name="T6" fmla="*/ 31 w 456"/>
                  <a:gd name="T7" fmla="*/ 192 h 456"/>
                  <a:gd name="T8" fmla="*/ 33 w 456"/>
                  <a:gd name="T9" fmla="*/ 270 h 456"/>
                  <a:gd name="T10" fmla="*/ 62 w 456"/>
                  <a:gd name="T11" fmla="*/ 340 h 456"/>
                  <a:gd name="T12" fmla="*/ 117 w 456"/>
                  <a:gd name="T13" fmla="*/ 396 h 456"/>
                  <a:gd name="T14" fmla="*/ 190 w 456"/>
                  <a:gd name="T15" fmla="*/ 423 h 456"/>
                  <a:gd name="T16" fmla="*/ 268 w 456"/>
                  <a:gd name="T17" fmla="*/ 423 h 456"/>
                  <a:gd name="T18" fmla="*/ 340 w 456"/>
                  <a:gd name="T19" fmla="*/ 394 h 456"/>
                  <a:gd name="T20" fmla="*/ 394 w 456"/>
                  <a:gd name="T21" fmla="*/ 339 h 456"/>
                  <a:gd name="T22" fmla="*/ 423 w 456"/>
                  <a:gd name="T23" fmla="*/ 264 h 456"/>
                  <a:gd name="T24" fmla="*/ 423 w 456"/>
                  <a:gd name="T25" fmla="*/ 187 h 456"/>
                  <a:gd name="T26" fmla="*/ 392 w 456"/>
                  <a:gd name="T27" fmla="*/ 116 h 456"/>
                  <a:gd name="T28" fmla="*/ 337 w 456"/>
                  <a:gd name="T29" fmla="*/ 61 h 456"/>
                  <a:gd name="T30" fmla="*/ 266 w 456"/>
                  <a:gd name="T31" fmla="*/ 31 h 456"/>
                  <a:gd name="T32" fmla="*/ 228 w 456"/>
                  <a:gd name="T33" fmla="*/ 0 h 456"/>
                  <a:gd name="T34" fmla="*/ 312 w 456"/>
                  <a:gd name="T35" fmla="*/ 16 h 456"/>
                  <a:gd name="T36" fmla="*/ 387 w 456"/>
                  <a:gd name="T37" fmla="*/ 64 h 456"/>
                  <a:gd name="T38" fmla="*/ 437 w 456"/>
                  <a:gd name="T39" fmla="*/ 138 h 456"/>
                  <a:gd name="T40" fmla="*/ 456 w 456"/>
                  <a:gd name="T41" fmla="*/ 226 h 456"/>
                  <a:gd name="T42" fmla="*/ 438 w 456"/>
                  <a:gd name="T43" fmla="*/ 313 h 456"/>
                  <a:gd name="T44" fmla="*/ 390 w 456"/>
                  <a:gd name="T45" fmla="*/ 389 h 456"/>
                  <a:gd name="T46" fmla="*/ 316 w 456"/>
                  <a:gd name="T47" fmla="*/ 439 h 456"/>
                  <a:gd name="T48" fmla="*/ 228 w 456"/>
                  <a:gd name="T49" fmla="*/ 456 h 456"/>
                  <a:gd name="T50" fmla="*/ 143 w 456"/>
                  <a:gd name="T51" fmla="*/ 441 h 456"/>
                  <a:gd name="T52" fmla="*/ 67 w 456"/>
                  <a:gd name="T53" fmla="*/ 390 h 456"/>
                  <a:gd name="T54" fmla="*/ 17 w 456"/>
                  <a:gd name="T55" fmla="*/ 318 h 456"/>
                  <a:gd name="T56" fmla="*/ 0 w 456"/>
                  <a:gd name="T57" fmla="*/ 230 h 456"/>
                  <a:gd name="T58" fmla="*/ 15 w 456"/>
                  <a:gd name="T59" fmla="*/ 144 h 456"/>
                  <a:gd name="T60" fmla="*/ 66 w 456"/>
                  <a:gd name="T61" fmla="*/ 68 h 456"/>
                  <a:gd name="T62" fmla="*/ 138 w 456"/>
                  <a:gd name="T63" fmla="*/ 18 h 456"/>
                  <a:gd name="T64" fmla="*/ 228 w 456"/>
                  <a:gd name="T65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6" h="456">
                    <a:moveTo>
                      <a:pt x="228" y="28"/>
                    </a:moveTo>
                    <a:lnTo>
                      <a:pt x="188" y="33"/>
                    </a:lnTo>
                    <a:lnTo>
                      <a:pt x="150" y="43"/>
                    </a:lnTo>
                    <a:lnTo>
                      <a:pt x="116" y="62"/>
                    </a:lnTo>
                    <a:lnTo>
                      <a:pt x="86" y="87"/>
                    </a:lnTo>
                    <a:lnTo>
                      <a:pt x="60" y="118"/>
                    </a:lnTo>
                    <a:lnTo>
                      <a:pt x="43" y="154"/>
                    </a:lnTo>
                    <a:lnTo>
                      <a:pt x="31" y="192"/>
                    </a:lnTo>
                    <a:lnTo>
                      <a:pt x="28" y="230"/>
                    </a:lnTo>
                    <a:lnTo>
                      <a:pt x="33" y="270"/>
                    </a:lnTo>
                    <a:lnTo>
                      <a:pt x="43" y="306"/>
                    </a:lnTo>
                    <a:lnTo>
                      <a:pt x="62" y="340"/>
                    </a:lnTo>
                    <a:lnTo>
                      <a:pt x="88" y="371"/>
                    </a:lnTo>
                    <a:lnTo>
                      <a:pt x="117" y="396"/>
                    </a:lnTo>
                    <a:lnTo>
                      <a:pt x="154" y="413"/>
                    </a:lnTo>
                    <a:lnTo>
                      <a:pt x="190" y="423"/>
                    </a:lnTo>
                    <a:lnTo>
                      <a:pt x="228" y="428"/>
                    </a:lnTo>
                    <a:lnTo>
                      <a:pt x="268" y="423"/>
                    </a:lnTo>
                    <a:lnTo>
                      <a:pt x="306" y="413"/>
                    </a:lnTo>
                    <a:lnTo>
                      <a:pt x="340" y="394"/>
                    </a:lnTo>
                    <a:lnTo>
                      <a:pt x="369" y="368"/>
                    </a:lnTo>
                    <a:lnTo>
                      <a:pt x="394" y="339"/>
                    </a:lnTo>
                    <a:lnTo>
                      <a:pt x="413" y="302"/>
                    </a:lnTo>
                    <a:lnTo>
                      <a:pt x="423" y="264"/>
                    </a:lnTo>
                    <a:lnTo>
                      <a:pt x="426" y="226"/>
                    </a:lnTo>
                    <a:lnTo>
                      <a:pt x="423" y="187"/>
                    </a:lnTo>
                    <a:lnTo>
                      <a:pt x="411" y="150"/>
                    </a:lnTo>
                    <a:lnTo>
                      <a:pt x="392" y="116"/>
                    </a:lnTo>
                    <a:lnTo>
                      <a:pt x="368" y="85"/>
                    </a:lnTo>
                    <a:lnTo>
                      <a:pt x="337" y="61"/>
                    </a:lnTo>
                    <a:lnTo>
                      <a:pt x="302" y="43"/>
                    </a:lnTo>
                    <a:lnTo>
                      <a:pt x="266" y="31"/>
                    </a:lnTo>
                    <a:lnTo>
                      <a:pt x="228" y="28"/>
                    </a:lnTo>
                    <a:close/>
                    <a:moveTo>
                      <a:pt x="228" y="0"/>
                    </a:moveTo>
                    <a:lnTo>
                      <a:pt x="271" y="4"/>
                    </a:lnTo>
                    <a:lnTo>
                      <a:pt x="312" y="16"/>
                    </a:lnTo>
                    <a:lnTo>
                      <a:pt x="352" y="36"/>
                    </a:lnTo>
                    <a:lnTo>
                      <a:pt x="387" y="64"/>
                    </a:lnTo>
                    <a:lnTo>
                      <a:pt x="416" y="99"/>
                    </a:lnTo>
                    <a:lnTo>
                      <a:pt x="437" y="138"/>
                    </a:lnTo>
                    <a:lnTo>
                      <a:pt x="451" y="182"/>
                    </a:lnTo>
                    <a:lnTo>
                      <a:pt x="456" y="226"/>
                    </a:lnTo>
                    <a:lnTo>
                      <a:pt x="452" y="270"/>
                    </a:lnTo>
                    <a:lnTo>
                      <a:pt x="438" y="313"/>
                    </a:lnTo>
                    <a:lnTo>
                      <a:pt x="418" y="354"/>
                    </a:lnTo>
                    <a:lnTo>
                      <a:pt x="390" y="389"/>
                    </a:lnTo>
                    <a:lnTo>
                      <a:pt x="356" y="418"/>
                    </a:lnTo>
                    <a:lnTo>
                      <a:pt x="316" y="439"/>
                    </a:lnTo>
                    <a:lnTo>
                      <a:pt x="273" y="451"/>
                    </a:lnTo>
                    <a:lnTo>
                      <a:pt x="228" y="456"/>
                    </a:lnTo>
                    <a:lnTo>
                      <a:pt x="185" y="453"/>
                    </a:lnTo>
                    <a:lnTo>
                      <a:pt x="143" y="441"/>
                    </a:lnTo>
                    <a:lnTo>
                      <a:pt x="102" y="418"/>
                    </a:lnTo>
                    <a:lnTo>
                      <a:pt x="67" y="390"/>
                    </a:lnTo>
                    <a:lnTo>
                      <a:pt x="40" y="358"/>
                    </a:lnTo>
                    <a:lnTo>
                      <a:pt x="17" y="318"/>
                    </a:lnTo>
                    <a:lnTo>
                      <a:pt x="3" y="275"/>
                    </a:lnTo>
                    <a:lnTo>
                      <a:pt x="0" y="230"/>
                    </a:lnTo>
                    <a:lnTo>
                      <a:pt x="3" y="187"/>
                    </a:lnTo>
                    <a:lnTo>
                      <a:pt x="15" y="144"/>
                    </a:lnTo>
                    <a:lnTo>
                      <a:pt x="38" y="102"/>
                    </a:lnTo>
                    <a:lnTo>
                      <a:pt x="66" y="68"/>
                    </a:lnTo>
                    <a:lnTo>
                      <a:pt x="100" y="38"/>
                    </a:lnTo>
                    <a:lnTo>
                      <a:pt x="138" y="18"/>
                    </a:lnTo>
                    <a:lnTo>
                      <a:pt x="181" y="4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7"/>
              <p:cNvSpPr>
                <a:spLocks noEditPoints="1"/>
              </p:cNvSpPr>
              <p:nvPr/>
            </p:nvSpPr>
            <p:spPr bwMode="auto">
              <a:xfrm>
                <a:off x="-4770438" y="550863"/>
                <a:ext cx="473075" cy="685800"/>
              </a:xfrm>
              <a:custGeom>
                <a:avLst/>
                <a:gdLst>
                  <a:gd name="T0" fmla="*/ 176 w 298"/>
                  <a:gd name="T1" fmla="*/ 33 h 432"/>
                  <a:gd name="T2" fmla="*/ 122 w 298"/>
                  <a:gd name="T3" fmla="*/ 71 h 432"/>
                  <a:gd name="T4" fmla="*/ 72 w 298"/>
                  <a:gd name="T5" fmla="*/ 136 h 432"/>
                  <a:gd name="T6" fmla="*/ 41 w 298"/>
                  <a:gd name="T7" fmla="*/ 214 h 432"/>
                  <a:gd name="T8" fmla="*/ 29 w 298"/>
                  <a:gd name="T9" fmla="*/ 287 h 432"/>
                  <a:gd name="T10" fmla="*/ 34 w 298"/>
                  <a:gd name="T11" fmla="*/ 345 h 432"/>
                  <a:gd name="T12" fmla="*/ 58 w 298"/>
                  <a:gd name="T13" fmla="*/ 389 h 432"/>
                  <a:gd name="T14" fmla="*/ 84 w 298"/>
                  <a:gd name="T15" fmla="*/ 402 h 432"/>
                  <a:gd name="T16" fmla="*/ 122 w 298"/>
                  <a:gd name="T17" fmla="*/ 399 h 432"/>
                  <a:gd name="T18" fmla="*/ 176 w 298"/>
                  <a:gd name="T19" fmla="*/ 361 h 432"/>
                  <a:gd name="T20" fmla="*/ 224 w 298"/>
                  <a:gd name="T21" fmla="*/ 295 h 432"/>
                  <a:gd name="T22" fmla="*/ 257 w 298"/>
                  <a:gd name="T23" fmla="*/ 218 h 432"/>
                  <a:gd name="T24" fmla="*/ 269 w 298"/>
                  <a:gd name="T25" fmla="*/ 145 h 432"/>
                  <a:gd name="T26" fmla="*/ 262 w 298"/>
                  <a:gd name="T27" fmla="*/ 85 h 432"/>
                  <a:gd name="T28" fmla="*/ 240 w 298"/>
                  <a:gd name="T29" fmla="*/ 43 h 432"/>
                  <a:gd name="T30" fmla="*/ 212 w 298"/>
                  <a:gd name="T31" fmla="*/ 29 h 432"/>
                  <a:gd name="T32" fmla="*/ 202 w 298"/>
                  <a:gd name="T33" fmla="*/ 0 h 432"/>
                  <a:gd name="T34" fmla="*/ 233 w 298"/>
                  <a:gd name="T35" fmla="*/ 5 h 432"/>
                  <a:gd name="T36" fmla="*/ 274 w 298"/>
                  <a:gd name="T37" fmla="*/ 41 h 432"/>
                  <a:gd name="T38" fmla="*/ 295 w 298"/>
                  <a:gd name="T39" fmla="*/ 102 h 432"/>
                  <a:gd name="T40" fmla="*/ 295 w 298"/>
                  <a:gd name="T41" fmla="*/ 178 h 432"/>
                  <a:gd name="T42" fmla="*/ 271 w 298"/>
                  <a:gd name="T43" fmla="*/ 264 h 432"/>
                  <a:gd name="T44" fmla="*/ 222 w 298"/>
                  <a:gd name="T45" fmla="*/ 352 h 432"/>
                  <a:gd name="T46" fmla="*/ 160 w 298"/>
                  <a:gd name="T47" fmla="*/ 411 h 432"/>
                  <a:gd name="T48" fmla="*/ 95 w 298"/>
                  <a:gd name="T49" fmla="*/ 432 h 432"/>
                  <a:gd name="T50" fmla="*/ 65 w 298"/>
                  <a:gd name="T51" fmla="*/ 427 h 432"/>
                  <a:gd name="T52" fmla="*/ 24 w 298"/>
                  <a:gd name="T53" fmla="*/ 390 h 432"/>
                  <a:gd name="T54" fmla="*/ 3 w 298"/>
                  <a:gd name="T55" fmla="*/ 330 h 432"/>
                  <a:gd name="T56" fmla="*/ 3 w 298"/>
                  <a:gd name="T57" fmla="*/ 254 h 432"/>
                  <a:gd name="T58" fmla="*/ 27 w 298"/>
                  <a:gd name="T59" fmla="*/ 168 h 432"/>
                  <a:gd name="T60" fmla="*/ 76 w 298"/>
                  <a:gd name="T61" fmla="*/ 79 h 432"/>
                  <a:gd name="T62" fmla="*/ 138 w 298"/>
                  <a:gd name="T63" fmla="*/ 21 h 432"/>
                  <a:gd name="T64" fmla="*/ 202 w 298"/>
                  <a:gd name="T65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8" h="432">
                    <a:moveTo>
                      <a:pt x="202" y="28"/>
                    </a:moveTo>
                    <a:lnTo>
                      <a:pt x="176" y="33"/>
                    </a:lnTo>
                    <a:lnTo>
                      <a:pt x="148" y="48"/>
                    </a:lnTo>
                    <a:lnTo>
                      <a:pt x="122" y="71"/>
                    </a:lnTo>
                    <a:lnTo>
                      <a:pt x="96" y="100"/>
                    </a:lnTo>
                    <a:lnTo>
                      <a:pt x="72" y="136"/>
                    </a:lnTo>
                    <a:lnTo>
                      <a:pt x="53" y="178"/>
                    </a:lnTo>
                    <a:lnTo>
                      <a:pt x="41" y="214"/>
                    </a:lnTo>
                    <a:lnTo>
                      <a:pt x="32" y="250"/>
                    </a:lnTo>
                    <a:lnTo>
                      <a:pt x="29" y="287"/>
                    </a:lnTo>
                    <a:lnTo>
                      <a:pt x="29" y="318"/>
                    </a:lnTo>
                    <a:lnTo>
                      <a:pt x="34" y="345"/>
                    </a:lnTo>
                    <a:lnTo>
                      <a:pt x="44" y="370"/>
                    </a:lnTo>
                    <a:lnTo>
                      <a:pt x="58" y="389"/>
                    </a:lnTo>
                    <a:lnTo>
                      <a:pt x="76" y="399"/>
                    </a:lnTo>
                    <a:lnTo>
                      <a:pt x="84" y="402"/>
                    </a:lnTo>
                    <a:lnTo>
                      <a:pt x="95" y="402"/>
                    </a:lnTo>
                    <a:lnTo>
                      <a:pt x="122" y="399"/>
                    </a:lnTo>
                    <a:lnTo>
                      <a:pt x="150" y="383"/>
                    </a:lnTo>
                    <a:lnTo>
                      <a:pt x="176" y="361"/>
                    </a:lnTo>
                    <a:lnTo>
                      <a:pt x="202" y="332"/>
                    </a:lnTo>
                    <a:lnTo>
                      <a:pt x="224" y="295"/>
                    </a:lnTo>
                    <a:lnTo>
                      <a:pt x="245" y="254"/>
                    </a:lnTo>
                    <a:lnTo>
                      <a:pt x="257" y="218"/>
                    </a:lnTo>
                    <a:lnTo>
                      <a:pt x="266" y="180"/>
                    </a:lnTo>
                    <a:lnTo>
                      <a:pt x="269" y="145"/>
                    </a:lnTo>
                    <a:lnTo>
                      <a:pt x="267" y="114"/>
                    </a:lnTo>
                    <a:lnTo>
                      <a:pt x="262" y="85"/>
                    </a:lnTo>
                    <a:lnTo>
                      <a:pt x="253" y="62"/>
                    </a:lnTo>
                    <a:lnTo>
                      <a:pt x="240" y="43"/>
                    </a:lnTo>
                    <a:lnTo>
                      <a:pt x="222" y="33"/>
                    </a:lnTo>
                    <a:lnTo>
                      <a:pt x="212" y="29"/>
                    </a:lnTo>
                    <a:lnTo>
                      <a:pt x="202" y="28"/>
                    </a:lnTo>
                    <a:close/>
                    <a:moveTo>
                      <a:pt x="202" y="0"/>
                    </a:moveTo>
                    <a:lnTo>
                      <a:pt x="219" y="2"/>
                    </a:lnTo>
                    <a:lnTo>
                      <a:pt x="233" y="5"/>
                    </a:lnTo>
                    <a:lnTo>
                      <a:pt x="257" y="21"/>
                    </a:lnTo>
                    <a:lnTo>
                      <a:pt x="274" y="41"/>
                    </a:lnTo>
                    <a:lnTo>
                      <a:pt x="288" y="69"/>
                    </a:lnTo>
                    <a:lnTo>
                      <a:pt x="295" y="102"/>
                    </a:lnTo>
                    <a:lnTo>
                      <a:pt x="298" y="138"/>
                    </a:lnTo>
                    <a:lnTo>
                      <a:pt x="295" y="178"/>
                    </a:lnTo>
                    <a:lnTo>
                      <a:pt x="286" y="221"/>
                    </a:lnTo>
                    <a:lnTo>
                      <a:pt x="271" y="264"/>
                    </a:lnTo>
                    <a:lnTo>
                      <a:pt x="248" y="311"/>
                    </a:lnTo>
                    <a:lnTo>
                      <a:pt x="222" y="352"/>
                    </a:lnTo>
                    <a:lnTo>
                      <a:pt x="193" y="385"/>
                    </a:lnTo>
                    <a:lnTo>
                      <a:pt x="160" y="411"/>
                    </a:lnTo>
                    <a:lnTo>
                      <a:pt x="127" y="427"/>
                    </a:lnTo>
                    <a:lnTo>
                      <a:pt x="95" y="432"/>
                    </a:lnTo>
                    <a:lnTo>
                      <a:pt x="79" y="430"/>
                    </a:lnTo>
                    <a:lnTo>
                      <a:pt x="65" y="427"/>
                    </a:lnTo>
                    <a:lnTo>
                      <a:pt x="41" y="411"/>
                    </a:lnTo>
                    <a:lnTo>
                      <a:pt x="24" y="390"/>
                    </a:lnTo>
                    <a:lnTo>
                      <a:pt x="10" y="363"/>
                    </a:lnTo>
                    <a:lnTo>
                      <a:pt x="3" y="330"/>
                    </a:lnTo>
                    <a:lnTo>
                      <a:pt x="0" y="294"/>
                    </a:lnTo>
                    <a:lnTo>
                      <a:pt x="3" y="254"/>
                    </a:lnTo>
                    <a:lnTo>
                      <a:pt x="12" y="211"/>
                    </a:lnTo>
                    <a:lnTo>
                      <a:pt x="27" y="168"/>
                    </a:lnTo>
                    <a:lnTo>
                      <a:pt x="50" y="121"/>
                    </a:lnTo>
                    <a:lnTo>
                      <a:pt x="76" y="79"/>
                    </a:lnTo>
                    <a:lnTo>
                      <a:pt x="105" y="47"/>
                    </a:lnTo>
                    <a:lnTo>
                      <a:pt x="138" y="21"/>
                    </a:lnTo>
                    <a:lnTo>
                      <a:pt x="171" y="5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8"/>
              <p:cNvSpPr>
                <a:spLocks/>
              </p:cNvSpPr>
              <p:nvPr/>
            </p:nvSpPr>
            <p:spPr bwMode="auto">
              <a:xfrm>
                <a:off x="-4683125" y="558800"/>
                <a:ext cx="295275" cy="669925"/>
              </a:xfrm>
              <a:custGeom>
                <a:avLst/>
                <a:gdLst>
                  <a:gd name="T0" fmla="*/ 173 w 186"/>
                  <a:gd name="T1" fmla="*/ 0 h 422"/>
                  <a:gd name="T2" fmla="*/ 178 w 186"/>
                  <a:gd name="T3" fmla="*/ 0 h 422"/>
                  <a:gd name="T4" fmla="*/ 183 w 186"/>
                  <a:gd name="T5" fmla="*/ 4 h 422"/>
                  <a:gd name="T6" fmla="*/ 186 w 186"/>
                  <a:gd name="T7" fmla="*/ 9 h 422"/>
                  <a:gd name="T8" fmla="*/ 186 w 186"/>
                  <a:gd name="T9" fmla="*/ 14 h 422"/>
                  <a:gd name="T10" fmla="*/ 186 w 186"/>
                  <a:gd name="T11" fmla="*/ 19 h 422"/>
                  <a:gd name="T12" fmla="*/ 27 w 186"/>
                  <a:gd name="T13" fmla="*/ 413 h 422"/>
                  <a:gd name="T14" fmla="*/ 26 w 186"/>
                  <a:gd name="T15" fmla="*/ 416 h 422"/>
                  <a:gd name="T16" fmla="*/ 22 w 186"/>
                  <a:gd name="T17" fmla="*/ 420 h 422"/>
                  <a:gd name="T18" fmla="*/ 19 w 186"/>
                  <a:gd name="T19" fmla="*/ 422 h 422"/>
                  <a:gd name="T20" fmla="*/ 15 w 186"/>
                  <a:gd name="T21" fmla="*/ 422 h 422"/>
                  <a:gd name="T22" fmla="*/ 10 w 186"/>
                  <a:gd name="T23" fmla="*/ 422 h 422"/>
                  <a:gd name="T24" fmla="*/ 5 w 186"/>
                  <a:gd name="T25" fmla="*/ 418 h 422"/>
                  <a:gd name="T26" fmla="*/ 2 w 186"/>
                  <a:gd name="T27" fmla="*/ 413 h 422"/>
                  <a:gd name="T28" fmla="*/ 0 w 186"/>
                  <a:gd name="T29" fmla="*/ 408 h 422"/>
                  <a:gd name="T30" fmla="*/ 2 w 186"/>
                  <a:gd name="T31" fmla="*/ 403 h 422"/>
                  <a:gd name="T32" fmla="*/ 160 w 186"/>
                  <a:gd name="T33" fmla="*/ 9 h 422"/>
                  <a:gd name="T34" fmla="*/ 162 w 186"/>
                  <a:gd name="T35" fmla="*/ 4 h 422"/>
                  <a:gd name="T36" fmla="*/ 167 w 186"/>
                  <a:gd name="T37" fmla="*/ 0 h 422"/>
                  <a:gd name="T38" fmla="*/ 173 w 186"/>
                  <a:gd name="T39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6" h="422">
                    <a:moveTo>
                      <a:pt x="173" y="0"/>
                    </a:moveTo>
                    <a:lnTo>
                      <a:pt x="178" y="0"/>
                    </a:lnTo>
                    <a:lnTo>
                      <a:pt x="183" y="4"/>
                    </a:lnTo>
                    <a:lnTo>
                      <a:pt x="186" y="9"/>
                    </a:lnTo>
                    <a:lnTo>
                      <a:pt x="186" y="14"/>
                    </a:lnTo>
                    <a:lnTo>
                      <a:pt x="186" y="19"/>
                    </a:lnTo>
                    <a:lnTo>
                      <a:pt x="27" y="413"/>
                    </a:lnTo>
                    <a:lnTo>
                      <a:pt x="26" y="416"/>
                    </a:lnTo>
                    <a:lnTo>
                      <a:pt x="22" y="420"/>
                    </a:lnTo>
                    <a:lnTo>
                      <a:pt x="19" y="422"/>
                    </a:lnTo>
                    <a:lnTo>
                      <a:pt x="15" y="422"/>
                    </a:lnTo>
                    <a:lnTo>
                      <a:pt x="10" y="422"/>
                    </a:lnTo>
                    <a:lnTo>
                      <a:pt x="5" y="418"/>
                    </a:lnTo>
                    <a:lnTo>
                      <a:pt x="2" y="413"/>
                    </a:lnTo>
                    <a:lnTo>
                      <a:pt x="0" y="408"/>
                    </a:lnTo>
                    <a:lnTo>
                      <a:pt x="2" y="403"/>
                    </a:lnTo>
                    <a:lnTo>
                      <a:pt x="160" y="9"/>
                    </a:lnTo>
                    <a:lnTo>
                      <a:pt x="162" y="4"/>
                    </a:lnTo>
                    <a:lnTo>
                      <a:pt x="167" y="0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9"/>
              <p:cNvSpPr>
                <a:spLocks/>
              </p:cNvSpPr>
              <p:nvPr/>
            </p:nvSpPr>
            <p:spPr bwMode="auto">
              <a:xfrm>
                <a:off x="-4800600" y="646113"/>
                <a:ext cx="608013" cy="274638"/>
              </a:xfrm>
              <a:custGeom>
                <a:avLst/>
                <a:gdLst>
                  <a:gd name="T0" fmla="*/ 13 w 383"/>
                  <a:gd name="T1" fmla="*/ 0 h 173"/>
                  <a:gd name="T2" fmla="*/ 19 w 383"/>
                  <a:gd name="T3" fmla="*/ 2 h 173"/>
                  <a:gd name="T4" fmla="*/ 374 w 383"/>
                  <a:gd name="T5" fmla="*/ 146 h 173"/>
                  <a:gd name="T6" fmla="*/ 379 w 383"/>
                  <a:gd name="T7" fmla="*/ 149 h 173"/>
                  <a:gd name="T8" fmla="*/ 383 w 383"/>
                  <a:gd name="T9" fmla="*/ 152 h 173"/>
                  <a:gd name="T10" fmla="*/ 383 w 383"/>
                  <a:gd name="T11" fmla="*/ 158 h 173"/>
                  <a:gd name="T12" fmla="*/ 383 w 383"/>
                  <a:gd name="T13" fmla="*/ 163 h 173"/>
                  <a:gd name="T14" fmla="*/ 379 w 383"/>
                  <a:gd name="T15" fmla="*/ 168 h 173"/>
                  <a:gd name="T16" fmla="*/ 378 w 383"/>
                  <a:gd name="T17" fmla="*/ 170 h 173"/>
                  <a:gd name="T18" fmla="*/ 373 w 383"/>
                  <a:gd name="T19" fmla="*/ 171 h 173"/>
                  <a:gd name="T20" fmla="*/ 369 w 383"/>
                  <a:gd name="T21" fmla="*/ 173 h 173"/>
                  <a:gd name="T22" fmla="*/ 364 w 383"/>
                  <a:gd name="T23" fmla="*/ 171 h 173"/>
                  <a:gd name="T24" fmla="*/ 8 w 383"/>
                  <a:gd name="T25" fmla="*/ 28 h 173"/>
                  <a:gd name="T26" fmla="*/ 3 w 383"/>
                  <a:gd name="T27" fmla="*/ 26 h 173"/>
                  <a:gd name="T28" fmla="*/ 1 w 383"/>
                  <a:gd name="T29" fmla="*/ 21 h 173"/>
                  <a:gd name="T30" fmla="*/ 0 w 383"/>
                  <a:gd name="T31" fmla="*/ 16 h 173"/>
                  <a:gd name="T32" fmla="*/ 1 w 383"/>
                  <a:gd name="T33" fmla="*/ 11 h 173"/>
                  <a:gd name="T34" fmla="*/ 3 w 383"/>
                  <a:gd name="T35" fmla="*/ 6 h 173"/>
                  <a:gd name="T36" fmla="*/ 8 w 383"/>
                  <a:gd name="T37" fmla="*/ 2 h 173"/>
                  <a:gd name="T38" fmla="*/ 13 w 383"/>
                  <a:gd name="T3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3" h="173">
                    <a:moveTo>
                      <a:pt x="13" y="0"/>
                    </a:moveTo>
                    <a:lnTo>
                      <a:pt x="19" y="2"/>
                    </a:lnTo>
                    <a:lnTo>
                      <a:pt x="374" y="146"/>
                    </a:lnTo>
                    <a:lnTo>
                      <a:pt x="379" y="149"/>
                    </a:lnTo>
                    <a:lnTo>
                      <a:pt x="383" y="152"/>
                    </a:lnTo>
                    <a:lnTo>
                      <a:pt x="383" y="158"/>
                    </a:lnTo>
                    <a:lnTo>
                      <a:pt x="383" y="163"/>
                    </a:lnTo>
                    <a:lnTo>
                      <a:pt x="379" y="168"/>
                    </a:lnTo>
                    <a:lnTo>
                      <a:pt x="378" y="170"/>
                    </a:lnTo>
                    <a:lnTo>
                      <a:pt x="373" y="171"/>
                    </a:lnTo>
                    <a:lnTo>
                      <a:pt x="369" y="173"/>
                    </a:lnTo>
                    <a:lnTo>
                      <a:pt x="364" y="171"/>
                    </a:lnTo>
                    <a:lnTo>
                      <a:pt x="8" y="28"/>
                    </a:lnTo>
                    <a:lnTo>
                      <a:pt x="3" y="26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3" y="6"/>
                    </a:lnTo>
                    <a:lnTo>
                      <a:pt x="8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20"/>
              <p:cNvSpPr>
                <a:spLocks/>
              </p:cNvSpPr>
              <p:nvPr/>
            </p:nvSpPr>
            <p:spPr bwMode="auto">
              <a:xfrm>
                <a:off x="-4872038" y="887413"/>
                <a:ext cx="585788" cy="263525"/>
              </a:xfrm>
              <a:custGeom>
                <a:avLst/>
                <a:gdLst>
                  <a:gd name="T0" fmla="*/ 14 w 369"/>
                  <a:gd name="T1" fmla="*/ 0 h 166"/>
                  <a:gd name="T2" fmla="*/ 19 w 369"/>
                  <a:gd name="T3" fmla="*/ 0 h 166"/>
                  <a:gd name="T4" fmla="*/ 361 w 369"/>
                  <a:gd name="T5" fmla="*/ 139 h 166"/>
                  <a:gd name="T6" fmla="*/ 366 w 369"/>
                  <a:gd name="T7" fmla="*/ 142 h 166"/>
                  <a:gd name="T8" fmla="*/ 369 w 369"/>
                  <a:gd name="T9" fmla="*/ 145 h 166"/>
                  <a:gd name="T10" fmla="*/ 369 w 369"/>
                  <a:gd name="T11" fmla="*/ 151 h 166"/>
                  <a:gd name="T12" fmla="*/ 369 w 369"/>
                  <a:gd name="T13" fmla="*/ 158 h 166"/>
                  <a:gd name="T14" fmla="*/ 367 w 369"/>
                  <a:gd name="T15" fmla="*/ 161 h 166"/>
                  <a:gd name="T16" fmla="*/ 364 w 369"/>
                  <a:gd name="T17" fmla="*/ 163 h 166"/>
                  <a:gd name="T18" fmla="*/ 361 w 369"/>
                  <a:gd name="T19" fmla="*/ 164 h 166"/>
                  <a:gd name="T20" fmla="*/ 355 w 369"/>
                  <a:gd name="T21" fmla="*/ 166 h 166"/>
                  <a:gd name="T22" fmla="*/ 350 w 369"/>
                  <a:gd name="T23" fmla="*/ 164 h 166"/>
                  <a:gd name="T24" fmla="*/ 8 w 369"/>
                  <a:gd name="T25" fmla="*/ 28 h 166"/>
                  <a:gd name="T26" fmla="*/ 5 w 369"/>
                  <a:gd name="T27" fmla="*/ 25 h 166"/>
                  <a:gd name="T28" fmla="*/ 1 w 369"/>
                  <a:gd name="T29" fmla="*/ 19 h 166"/>
                  <a:gd name="T30" fmla="*/ 0 w 369"/>
                  <a:gd name="T31" fmla="*/ 14 h 166"/>
                  <a:gd name="T32" fmla="*/ 1 w 369"/>
                  <a:gd name="T33" fmla="*/ 9 h 166"/>
                  <a:gd name="T34" fmla="*/ 3 w 369"/>
                  <a:gd name="T35" fmla="*/ 4 h 166"/>
                  <a:gd name="T36" fmla="*/ 8 w 369"/>
                  <a:gd name="T37" fmla="*/ 2 h 166"/>
                  <a:gd name="T38" fmla="*/ 14 w 369"/>
                  <a:gd name="T3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9" h="166">
                    <a:moveTo>
                      <a:pt x="14" y="0"/>
                    </a:moveTo>
                    <a:lnTo>
                      <a:pt x="19" y="0"/>
                    </a:lnTo>
                    <a:lnTo>
                      <a:pt x="361" y="139"/>
                    </a:lnTo>
                    <a:lnTo>
                      <a:pt x="366" y="142"/>
                    </a:lnTo>
                    <a:lnTo>
                      <a:pt x="369" y="145"/>
                    </a:lnTo>
                    <a:lnTo>
                      <a:pt x="369" y="151"/>
                    </a:lnTo>
                    <a:lnTo>
                      <a:pt x="369" y="158"/>
                    </a:lnTo>
                    <a:lnTo>
                      <a:pt x="367" y="161"/>
                    </a:lnTo>
                    <a:lnTo>
                      <a:pt x="364" y="163"/>
                    </a:lnTo>
                    <a:lnTo>
                      <a:pt x="361" y="164"/>
                    </a:lnTo>
                    <a:lnTo>
                      <a:pt x="355" y="166"/>
                    </a:lnTo>
                    <a:lnTo>
                      <a:pt x="350" y="164"/>
                    </a:lnTo>
                    <a:lnTo>
                      <a:pt x="8" y="28"/>
                    </a:lnTo>
                    <a:lnTo>
                      <a:pt x="5" y="25"/>
                    </a:lnTo>
                    <a:lnTo>
                      <a:pt x="1" y="19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3" y="4"/>
                    </a:lnTo>
                    <a:lnTo>
                      <a:pt x="8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21"/>
              <p:cNvSpPr>
                <a:spLocks/>
              </p:cNvSpPr>
              <p:nvPr/>
            </p:nvSpPr>
            <p:spPr bwMode="auto">
              <a:xfrm>
                <a:off x="-4856163" y="419100"/>
                <a:ext cx="798513" cy="942975"/>
              </a:xfrm>
              <a:custGeom>
                <a:avLst/>
                <a:gdLst>
                  <a:gd name="T0" fmla="*/ 269 w 503"/>
                  <a:gd name="T1" fmla="*/ 7 h 594"/>
                  <a:gd name="T2" fmla="*/ 363 w 503"/>
                  <a:gd name="T3" fmla="*/ 45 h 594"/>
                  <a:gd name="T4" fmla="*/ 432 w 503"/>
                  <a:gd name="T5" fmla="*/ 105 h 594"/>
                  <a:gd name="T6" fmla="*/ 480 w 503"/>
                  <a:gd name="T7" fmla="*/ 183 h 594"/>
                  <a:gd name="T8" fmla="*/ 501 w 503"/>
                  <a:gd name="T9" fmla="*/ 271 h 594"/>
                  <a:gd name="T10" fmla="*/ 496 w 503"/>
                  <a:gd name="T11" fmla="*/ 364 h 594"/>
                  <a:gd name="T12" fmla="*/ 459 w 503"/>
                  <a:gd name="T13" fmla="*/ 453 h 594"/>
                  <a:gd name="T14" fmla="*/ 399 w 503"/>
                  <a:gd name="T15" fmla="*/ 522 h 594"/>
                  <a:gd name="T16" fmla="*/ 320 w 503"/>
                  <a:gd name="T17" fmla="*/ 570 h 594"/>
                  <a:gd name="T18" fmla="*/ 245 w 503"/>
                  <a:gd name="T19" fmla="*/ 591 h 594"/>
                  <a:gd name="T20" fmla="*/ 168 w 503"/>
                  <a:gd name="T21" fmla="*/ 591 h 594"/>
                  <a:gd name="T22" fmla="*/ 93 w 503"/>
                  <a:gd name="T23" fmla="*/ 572 h 594"/>
                  <a:gd name="T24" fmla="*/ 4 w 503"/>
                  <a:gd name="T25" fmla="*/ 515 h 594"/>
                  <a:gd name="T26" fmla="*/ 0 w 503"/>
                  <a:gd name="T27" fmla="*/ 504 h 594"/>
                  <a:gd name="T28" fmla="*/ 4 w 503"/>
                  <a:gd name="T29" fmla="*/ 494 h 594"/>
                  <a:gd name="T30" fmla="*/ 14 w 503"/>
                  <a:gd name="T31" fmla="*/ 491 h 594"/>
                  <a:gd name="T32" fmla="*/ 24 w 503"/>
                  <a:gd name="T33" fmla="*/ 494 h 594"/>
                  <a:gd name="T34" fmla="*/ 104 w 503"/>
                  <a:gd name="T35" fmla="*/ 544 h 594"/>
                  <a:gd name="T36" fmla="*/ 206 w 503"/>
                  <a:gd name="T37" fmla="*/ 565 h 594"/>
                  <a:gd name="T38" fmla="*/ 309 w 503"/>
                  <a:gd name="T39" fmla="*/ 544 h 594"/>
                  <a:gd name="T40" fmla="*/ 380 w 503"/>
                  <a:gd name="T41" fmla="*/ 501 h 594"/>
                  <a:gd name="T42" fmla="*/ 435 w 503"/>
                  <a:gd name="T43" fmla="*/ 437 h 594"/>
                  <a:gd name="T44" fmla="*/ 468 w 503"/>
                  <a:gd name="T45" fmla="*/ 352 h 594"/>
                  <a:gd name="T46" fmla="*/ 471 w 503"/>
                  <a:gd name="T47" fmla="*/ 259 h 594"/>
                  <a:gd name="T48" fmla="*/ 444 w 503"/>
                  <a:gd name="T49" fmla="*/ 173 h 594"/>
                  <a:gd name="T50" fmla="*/ 389 w 503"/>
                  <a:gd name="T51" fmla="*/ 100 h 594"/>
                  <a:gd name="T52" fmla="*/ 307 w 503"/>
                  <a:gd name="T53" fmla="*/ 49 h 594"/>
                  <a:gd name="T54" fmla="*/ 218 w 503"/>
                  <a:gd name="T55" fmla="*/ 28 h 594"/>
                  <a:gd name="T56" fmla="*/ 207 w 503"/>
                  <a:gd name="T57" fmla="*/ 24 h 594"/>
                  <a:gd name="T58" fmla="*/ 204 w 503"/>
                  <a:gd name="T59" fmla="*/ 14 h 594"/>
                  <a:gd name="T60" fmla="*/ 207 w 503"/>
                  <a:gd name="T61" fmla="*/ 4 h 594"/>
                  <a:gd name="T62" fmla="*/ 218 w 503"/>
                  <a:gd name="T63" fmla="*/ 0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03" h="594">
                    <a:moveTo>
                      <a:pt x="218" y="0"/>
                    </a:moveTo>
                    <a:lnTo>
                      <a:pt x="269" y="7"/>
                    </a:lnTo>
                    <a:lnTo>
                      <a:pt x="320" y="23"/>
                    </a:lnTo>
                    <a:lnTo>
                      <a:pt x="363" y="45"/>
                    </a:lnTo>
                    <a:lnTo>
                      <a:pt x="401" y="73"/>
                    </a:lnTo>
                    <a:lnTo>
                      <a:pt x="432" y="105"/>
                    </a:lnTo>
                    <a:lnTo>
                      <a:pt x="459" y="142"/>
                    </a:lnTo>
                    <a:lnTo>
                      <a:pt x="480" y="183"/>
                    </a:lnTo>
                    <a:lnTo>
                      <a:pt x="494" y="226"/>
                    </a:lnTo>
                    <a:lnTo>
                      <a:pt x="501" y="271"/>
                    </a:lnTo>
                    <a:lnTo>
                      <a:pt x="503" y="318"/>
                    </a:lnTo>
                    <a:lnTo>
                      <a:pt x="496" y="364"/>
                    </a:lnTo>
                    <a:lnTo>
                      <a:pt x="480" y="409"/>
                    </a:lnTo>
                    <a:lnTo>
                      <a:pt x="459" y="453"/>
                    </a:lnTo>
                    <a:lnTo>
                      <a:pt x="432" y="489"/>
                    </a:lnTo>
                    <a:lnTo>
                      <a:pt x="399" y="522"/>
                    </a:lnTo>
                    <a:lnTo>
                      <a:pt x="361" y="549"/>
                    </a:lnTo>
                    <a:lnTo>
                      <a:pt x="320" y="570"/>
                    </a:lnTo>
                    <a:lnTo>
                      <a:pt x="283" y="584"/>
                    </a:lnTo>
                    <a:lnTo>
                      <a:pt x="245" y="591"/>
                    </a:lnTo>
                    <a:lnTo>
                      <a:pt x="206" y="594"/>
                    </a:lnTo>
                    <a:lnTo>
                      <a:pt x="168" y="591"/>
                    </a:lnTo>
                    <a:lnTo>
                      <a:pt x="130" y="584"/>
                    </a:lnTo>
                    <a:lnTo>
                      <a:pt x="93" y="572"/>
                    </a:lnTo>
                    <a:lnTo>
                      <a:pt x="47" y="548"/>
                    </a:lnTo>
                    <a:lnTo>
                      <a:pt x="4" y="515"/>
                    </a:lnTo>
                    <a:lnTo>
                      <a:pt x="2" y="510"/>
                    </a:lnTo>
                    <a:lnTo>
                      <a:pt x="0" y="504"/>
                    </a:lnTo>
                    <a:lnTo>
                      <a:pt x="0" y="499"/>
                    </a:lnTo>
                    <a:lnTo>
                      <a:pt x="4" y="494"/>
                    </a:lnTo>
                    <a:lnTo>
                      <a:pt x="9" y="491"/>
                    </a:lnTo>
                    <a:lnTo>
                      <a:pt x="14" y="491"/>
                    </a:lnTo>
                    <a:lnTo>
                      <a:pt x="19" y="491"/>
                    </a:lnTo>
                    <a:lnTo>
                      <a:pt x="24" y="494"/>
                    </a:lnTo>
                    <a:lnTo>
                      <a:pt x="61" y="523"/>
                    </a:lnTo>
                    <a:lnTo>
                      <a:pt x="104" y="544"/>
                    </a:lnTo>
                    <a:lnTo>
                      <a:pt x="154" y="560"/>
                    </a:lnTo>
                    <a:lnTo>
                      <a:pt x="206" y="565"/>
                    </a:lnTo>
                    <a:lnTo>
                      <a:pt x="257" y="560"/>
                    </a:lnTo>
                    <a:lnTo>
                      <a:pt x="309" y="544"/>
                    </a:lnTo>
                    <a:lnTo>
                      <a:pt x="347" y="525"/>
                    </a:lnTo>
                    <a:lnTo>
                      <a:pt x="380" y="501"/>
                    </a:lnTo>
                    <a:lnTo>
                      <a:pt x="409" y="472"/>
                    </a:lnTo>
                    <a:lnTo>
                      <a:pt x="435" y="437"/>
                    </a:lnTo>
                    <a:lnTo>
                      <a:pt x="454" y="399"/>
                    </a:lnTo>
                    <a:lnTo>
                      <a:pt x="468" y="352"/>
                    </a:lnTo>
                    <a:lnTo>
                      <a:pt x="473" y="306"/>
                    </a:lnTo>
                    <a:lnTo>
                      <a:pt x="471" y="259"/>
                    </a:lnTo>
                    <a:lnTo>
                      <a:pt x="461" y="216"/>
                    </a:lnTo>
                    <a:lnTo>
                      <a:pt x="444" y="173"/>
                    </a:lnTo>
                    <a:lnTo>
                      <a:pt x="420" y="135"/>
                    </a:lnTo>
                    <a:lnTo>
                      <a:pt x="389" y="100"/>
                    </a:lnTo>
                    <a:lnTo>
                      <a:pt x="351" y="71"/>
                    </a:lnTo>
                    <a:lnTo>
                      <a:pt x="307" y="49"/>
                    </a:lnTo>
                    <a:lnTo>
                      <a:pt x="263" y="35"/>
                    </a:lnTo>
                    <a:lnTo>
                      <a:pt x="218" y="28"/>
                    </a:lnTo>
                    <a:lnTo>
                      <a:pt x="211" y="28"/>
                    </a:lnTo>
                    <a:lnTo>
                      <a:pt x="207" y="24"/>
                    </a:lnTo>
                    <a:lnTo>
                      <a:pt x="204" y="19"/>
                    </a:lnTo>
                    <a:lnTo>
                      <a:pt x="204" y="14"/>
                    </a:lnTo>
                    <a:lnTo>
                      <a:pt x="204" y="9"/>
                    </a:lnTo>
                    <a:lnTo>
                      <a:pt x="207" y="4"/>
                    </a:lnTo>
                    <a:lnTo>
                      <a:pt x="212" y="0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2"/>
              <p:cNvSpPr>
                <a:spLocks/>
              </p:cNvSpPr>
              <p:nvPr/>
            </p:nvSpPr>
            <p:spPr bwMode="auto">
              <a:xfrm>
                <a:off x="-4754563" y="1319213"/>
                <a:ext cx="441325" cy="325438"/>
              </a:xfrm>
              <a:custGeom>
                <a:avLst/>
                <a:gdLst>
                  <a:gd name="T0" fmla="*/ 109 w 278"/>
                  <a:gd name="T1" fmla="*/ 0 h 205"/>
                  <a:gd name="T2" fmla="*/ 114 w 278"/>
                  <a:gd name="T3" fmla="*/ 1 h 205"/>
                  <a:gd name="T4" fmla="*/ 119 w 278"/>
                  <a:gd name="T5" fmla="*/ 5 h 205"/>
                  <a:gd name="T6" fmla="*/ 123 w 278"/>
                  <a:gd name="T7" fmla="*/ 8 h 205"/>
                  <a:gd name="T8" fmla="*/ 123 w 278"/>
                  <a:gd name="T9" fmla="*/ 15 h 205"/>
                  <a:gd name="T10" fmla="*/ 123 w 278"/>
                  <a:gd name="T11" fmla="*/ 96 h 205"/>
                  <a:gd name="T12" fmla="*/ 123 w 278"/>
                  <a:gd name="T13" fmla="*/ 101 h 205"/>
                  <a:gd name="T14" fmla="*/ 119 w 278"/>
                  <a:gd name="T15" fmla="*/ 105 h 205"/>
                  <a:gd name="T16" fmla="*/ 116 w 278"/>
                  <a:gd name="T17" fmla="*/ 108 h 205"/>
                  <a:gd name="T18" fmla="*/ 112 w 278"/>
                  <a:gd name="T19" fmla="*/ 110 h 205"/>
                  <a:gd name="T20" fmla="*/ 83 w 278"/>
                  <a:gd name="T21" fmla="*/ 120 h 205"/>
                  <a:gd name="T22" fmla="*/ 59 w 278"/>
                  <a:gd name="T23" fmla="*/ 134 h 205"/>
                  <a:gd name="T24" fmla="*/ 40 w 278"/>
                  <a:gd name="T25" fmla="*/ 153 h 205"/>
                  <a:gd name="T26" fmla="*/ 31 w 278"/>
                  <a:gd name="T27" fmla="*/ 176 h 205"/>
                  <a:gd name="T28" fmla="*/ 249 w 278"/>
                  <a:gd name="T29" fmla="*/ 176 h 205"/>
                  <a:gd name="T30" fmla="*/ 238 w 278"/>
                  <a:gd name="T31" fmla="*/ 153 h 205"/>
                  <a:gd name="T32" fmla="*/ 221 w 278"/>
                  <a:gd name="T33" fmla="*/ 134 h 205"/>
                  <a:gd name="T34" fmla="*/ 197 w 278"/>
                  <a:gd name="T35" fmla="*/ 120 h 205"/>
                  <a:gd name="T36" fmla="*/ 167 w 278"/>
                  <a:gd name="T37" fmla="*/ 110 h 205"/>
                  <a:gd name="T38" fmla="*/ 162 w 278"/>
                  <a:gd name="T39" fmla="*/ 108 h 205"/>
                  <a:gd name="T40" fmla="*/ 159 w 278"/>
                  <a:gd name="T41" fmla="*/ 105 h 205"/>
                  <a:gd name="T42" fmla="*/ 157 w 278"/>
                  <a:gd name="T43" fmla="*/ 101 h 205"/>
                  <a:gd name="T44" fmla="*/ 155 w 278"/>
                  <a:gd name="T45" fmla="*/ 96 h 205"/>
                  <a:gd name="T46" fmla="*/ 155 w 278"/>
                  <a:gd name="T47" fmla="*/ 15 h 205"/>
                  <a:gd name="T48" fmla="*/ 157 w 278"/>
                  <a:gd name="T49" fmla="*/ 8 h 205"/>
                  <a:gd name="T50" fmla="*/ 161 w 278"/>
                  <a:gd name="T51" fmla="*/ 5 h 205"/>
                  <a:gd name="T52" fmla="*/ 164 w 278"/>
                  <a:gd name="T53" fmla="*/ 1 h 205"/>
                  <a:gd name="T54" fmla="*/ 169 w 278"/>
                  <a:gd name="T55" fmla="*/ 0 h 205"/>
                  <a:gd name="T56" fmla="*/ 176 w 278"/>
                  <a:gd name="T57" fmla="*/ 1 h 205"/>
                  <a:gd name="T58" fmla="*/ 180 w 278"/>
                  <a:gd name="T59" fmla="*/ 5 h 205"/>
                  <a:gd name="T60" fmla="*/ 183 w 278"/>
                  <a:gd name="T61" fmla="*/ 8 h 205"/>
                  <a:gd name="T62" fmla="*/ 185 w 278"/>
                  <a:gd name="T63" fmla="*/ 15 h 205"/>
                  <a:gd name="T64" fmla="*/ 185 w 278"/>
                  <a:gd name="T65" fmla="*/ 86 h 205"/>
                  <a:gd name="T66" fmla="*/ 216 w 278"/>
                  <a:gd name="T67" fmla="*/ 98 h 205"/>
                  <a:gd name="T68" fmla="*/ 242 w 278"/>
                  <a:gd name="T69" fmla="*/ 115 h 205"/>
                  <a:gd name="T70" fmla="*/ 262 w 278"/>
                  <a:gd name="T71" fmla="*/ 136 h 205"/>
                  <a:gd name="T72" fmla="*/ 274 w 278"/>
                  <a:gd name="T73" fmla="*/ 162 h 205"/>
                  <a:gd name="T74" fmla="*/ 278 w 278"/>
                  <a:gd name="T75" fmla="*/ 189 h 205"/>
                  <a:gd name="T76" fmla="*/ 278 w 278"/>
                  <a:gd name="T77" fmla="*/ 195 h 205"/>
                  <a:gd name="T78" fmla="*/ 274 w 278"/>
                  <a:gd name="T79" fmla="*/ 200 h 205"/>
                  <a:gd name="T80" fmla="*/ 269 w 278"/>
                  <a:gd name="T81" fmla="*/ 203 h 205"/>
                  <a:gd name="T82" fmla="*/ 264 w 278"/>
                  <a:gd name="T83" fmla="*/ 205 h 205"/>
                  <a:gd name="T84" fmla="*/ 14 w 278"/>
                  <a:gd name="T85" fmla="*/ 205 h 205"/>
                  <a:gd name="T86" fmla="*/ 9 w 278"/>
                  <a:gd name="T87" fmla="*/ 203 h 205"/>
                  <a:gd name="T88" fmla="*/ 5 w 278"/>
                  <a:gd name="T89" fmla="*/ 200 h 205"/>
                  <a:gd name="T90" fmla="*/ 2 w 278"/>
                  <a:gd name="T91" fmla="*/ 195 h 205"/>
                  <a:gd name="T92" fmla="*/ 0 w 278"/>
                  <a:gd name="T93" fmla="*/ 189 h 205"/>
                  <a:gd name="T94" fmla="*/ 5 w 278"/>
                  <a:gd name="T95" fmla="*/ 162 h 205"/>
                  <a:gd name="T96" fmla="*/ 17 w 278"/>
                  <a:gd name="T97" fmla="*/ 136 h 205"/>
                  <a:gd name="T98" fmla="*/ 38 w 278"/>
                  <a:gd name="T99" fmla="*/ 115 h 205"/>
                  <a:gd name="T100" fmla="*/ 64 w 278"/>
                  <a:gd name="T101" fmla="*/ 98 h 205"/>
                  <a:gd name="T102" fmla="*/ 95 w 278"/>
                  <a:gd name="T103" fmla="*/ 86 h 205"/>
                  <a:gd name="T104" fmla="*/ 95 w 278"/>
                  <a:gd name="T105" fmla="*/ 15 h 205"/>
                  <a:gd name="T106" fmla="*/ 97 w 278"/>
                  <a:gd name="T107" fmla="*/ 8 h 205"/>
                  <a:gd name="T108" fmla="*/ 98 w 278"/>
                  <a:gd name="T109" fmla="*/ 5 h 205"/>
                  <a:gd name="T110" fmla="*/ 104 w 278"/>
                  <a:gd name="T111" fmla="*/ 1 h 205"/>
                  <a:gd name="T112" fmla="*/ 109 w 278"/>
                  <a:gd name="T113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8" h="205">
                    <a:moveTo>
                      <a:pt x="109" y="0"/>
                    </a:moveTo>
                    <a:lnTo>
                      <a:pt x="114" y="1"/>
                    </a:lnTo>
                    <a:lnTo>
                      <a:pt x="119" y="5"/>
                    </a:lnTo>
                    <a:lnTo>
                      <a:pt x="123" y="8"/>
                    </a:lnTo>
                    <a:lnTo>
                      <a:pt x="123" y="15"/>
                    </a:lnTo>
                    <a:lnTo>
                      <a:pt x="123" y="96"/>
                    </a:lnTo>
                    <a:lnTo>
                      <a:pt x="123" y="101"/>
                    </a:lnTo>
                    <a:lnTo>
                      <a:pt x="119" y="105"/>
                    </a:lnTo>
                    <a:lnTo>
                      <a:pt x="116" y="108"/>
                    </a:lnTo>
                    <a:lnTo>
                      <a:pt x="112" y="110"/>
                    </a:lnTo>
                    <a:lnTo>
                      <a:pt x="83" y="120"/>
                    </a:lnTo>
                    <a:lnTo>
                      <a:pt x="59" y="134"/>
                    </a:lnTo>
                    <a:lnTo>
                      <a:pt x="40" y="153"/>
                    </a:lnTo>
                    <a:lnTo>
                      <a:pt x="31" y="176"/>
                    </a:lnTo>
                    <a:lnTo>
                      <a:pt x="249" y="176"/>
                    </a:lnTo>
                    <a:lnTo>
                      <a:pt x="238" y="153"/>
                    </a:lnTo>
                    <a:lnTo>
                      <a:pt x="221" y="134"/>
                    </a:lnTo>
                    <a:lnTo>
                      <a:pt x="197" y="120"/>
                    </a:lnTo>
                    <a:lnTo>
                      <a:pt x="167" y="110"/>
                    </a:lnTo>
                    <a:lnTo>
                      <a:pt x="162" y="108"/>
                    </a:lnTo>
                    <a:lnTo>
                      <a:pt x="159" y="105"/>
                    </a:lnTo>
                    <a:lnTo>
                      <a:pt x="157" y="101"/>
                    </a:lnTo>
                    <a:lnTo>
                      <a:pt x="155" y="96"/>
                    </a:lnTo>
                    <a:lnTo>
                      <a:pt x="155" y="15"/>
                    </a:lnTo>
                    <a:lnTo>
                      <a:pt x="157" y="8"/>
                    </a:lnTo>
                    <a:lnTo>
                      <a:pt x="161" y="5"/>
                    </a:lnTo>
                    <a:lnTo>
                      <a:pt x="164" y="1"/>
                    </a:lnTo>
                    <a:lnTo>
                      <a:pt x="169" y="0"/>
                    </a:lnTo>
                    <a:lnTo>
                      <a:pt x="176" y="1"/>
                    </a:lnTo>
                    <a:lnTo>
                      <a:pt x="180" y="5"/>
                    </a:lnTo>
                    <a:lnTo>
                      <a:pt x="183" y="8"/>
                    </a:lnTo>
                    <a:lnTo>
                      <a:pt x="185" y="15"/>
                    </a:lnTo>
                    <a:lnTo>
                      <a:pt x="185" y="86"/>
                    </a:lnTo>
                    <a:lnTo>
                      <a:pt x="216" y="98"/>
                    </a:lnTo>
                    <a:lnTo>
                      <a:pt x="242" y="115"/>
                    </a:lnTo>
                    <a:lnTo>
                      <a:pt x="262" y="136"/>
                    </a:lnTo>
                    <a:lnTo>
                      <a:pt x="274" y="162"/>
                    </a:lnTo>
                    <a:lnTo>
                      <a:pt x="278" y="189"/>
                    </a:lnTo>
                    <a:lnTo>
                      <a:pt x="278" y="195"/>
                    </a:lnTo>
                    <a:lnTo>
                      <a:pt x="274" y="200"/>
                    </a:lnTo>
                    <a:lnTo>
                      <a:pt x="269" y="203"/>
                    </a:lnTo>
                    <a:lnTo>
                      <a:pt x="264" y="205"/>
                    </a:lnTo>
                    <a:lnTo>
                      <a:pt x="14" y="205"/>
                    </a:lnTo>
                    <a:lnTo>
                      <a:pt x="9" y="203"/>
                    </a:lnTo>
                    <a:lnTo>
                      <a:pt x="5" y="200"/>
                    </a:lnTo>
                    <a:lnTo>
                      <a:pt x="2" y="195"/>
                    </a:lnTo>
                    <a:lnTo>
                      <a:pt x="0" y="189"/>
                    </a:lnTo>
                    <a:lnTo>
                      <a:pt x="5" y="162"/>
                    </a:lnTo>
                    <a:lnTo>
                      <a:pt x="17" y="136"/>
                    </a:lnTo>
                    <a:lnTo>
                      <a:pt x="38" y="115"/>
                    </a:lnTo>
                    <a:lnTo>
                      <a:pt x="64" y="98"/>
                    </a:lnTo>
                    <a:lnTo>
                      <a:pt x="95" y="86"/>
                    </a:lnTo>
                    <a:lnTo>
                      <a:pt x="95" y="15"/>
                    </a:lnTo>
                    <a:lnTo>
                      <a:pt x="97" y="8"/>
                    </a:lnTo>
                    <a:lnTo>
                      <a:pt x="98" y="5"/>
                    </a:lnTo>
                    <a:lnTo>
                      <a:pt x="104" y="1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8" name="Oval 67"/>
            <p:cNvSpPr/>
            <p:nvPr/>
          </p:nvSpPr>
          <p:spPr>
            <a:xfrm>
              <a:off x="1996563" y="2843517"/>
              <a:ext cx="1161144" cy="1161144"/>
            </a:xfrm>
            <a:prstGeom prst="ellipse">
              <a:avLst/>
            </a:prstGeom>
            <a:ln w="63500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02631" y="3182965"/>
            <a:ext cx="821696" cy="821696"/>
            <a:chOff x="5148071" y="2843517"/>
            <a:chExt cx="1161144" cy="1161144"/>
          </a:xfrm>
        </p:grpSpPr>
        <p:grpSp>
          <p:nvGrpSpPr>
            <p:cNvPr id="42" name="Group 41"/>
            <p:cNvGrpSpPr/>
            <p:nvPr/>
          </p:nvGrpSpPr>
          <p:grpSpPr>
            <a:xfrm>
              <a:off x="5482150" y="3185432"/>
              <a:ext cx="488106" cy="501198"/>
              <a:chOff x="5932408" y="3711014"/>
              <a:chExt cx="2641863" cy="2712721"/>
            </a:xfrm>
            <a:noFill/>
          </p:grpSpPr>
          <p:grpSp>
            <p:nvGrpSpPr>
              <p:cNvPr id="43" name="Group 42"/>
              <p:cNvGrpSpPr/>
              <p:nvPr/>
            </p:nvGrpSpPr>
            <p:grpSpPr>
              <a:xfrm>
                <a:off x="5932408" y="3711014"/>
                <a:ext cx="784375" cy="2712721"/>
                <a:chOff x="1828800" y="3463808"/>
                <a:chExt cx="1021080" cy="3531353"/>
              </a:xfrm>
              <a:grpFill/>
            </p:grpSpPr>
            <p:sp>
              <p:nvSpPr>
                <p:cNvPr id="50" name="Rounded Rectangle 3"/>
                <p:cNvSpPr/>
                <p:nvPr/>
              </p:nvSpPr>
              <p:spPr>
                <a:xfrm>
                  <a:off x="1950720" y="4869180"/>
                  <a:ext cx="777240" cy="2125981"/>
                </a:xfrm>
                <a:custGeom>
                  <a:avLst/>
                  <a:gdLst>
                    <a:gd name="connsiteX0" fmla="*/ 0 w 868680"/>
                    <a:gd name="connsiteY0" fmla="*/ 2110741 h 2202181"/>
                    <a:gd name="connsiteX1" fmla="*/ 0 w 868680"/>
                    <a:gd name="connsiteY1" fmla="*/ 388620 h 2202181"/>
                    <a:gd name="connsiteX2" fmla="*/ 388620 w 868680"/>
                    <a:gd name="connsiteY2" fmla="*/ 0 h 2202181"/>
                    <a:gd name="connsiteX3" fmla="*/ 777240 w 868680"/>
                    <a:gd name="connsiteY3" fmla="*/ 388620 h 2202181"/>
                    <a:gd name="connsiteX4" fmla="*/ 868680 w 868680"/>
                    <a:gd name="connsiteY4" fmla="*/ 2202181 h 2202181"/>
                    <a:gd name="connsiteX0" fmla="*/ 0 w 777240"/>
                    <a:gd name="connsiteY0" fmla="*/ 2110741 h 2110741"/>
                    <a:gd name="connsiteX1" fmla="*/ 0 w 777240"/>
                    <a:gd name="connsiteY1" fmla="*/ 388620 h 2110741"/>
                    <a:gd name="connsiteX2" fmla="*/ 388620 w 777240"/>
                    <a:gd name="connsiteY2" fmla="*/ 0 h 2110741"/>
                    <a:gd name="connsiteX3" fmla="*/ 777240 w 777240"/>
                    <a:gd name="connsiteY3" fmla="*/ 388620 h 2110741"/>
                    <a:gd name="connsiteX4" fmla="*/ 762000 w 777240"/>
                    <a:gd name="connsiteY4" fmla="*/ 2065021 h 2110741"/>
                    <a:gd name="connsiteX0" fmla="*/ 0 w 777240"/>
                    <a:gd name="connsiteY0" fmla="*/ 2110741 h 2125981"/>
                    <a:gd name="connsiteX1" fmla="*/ 0 w 777240"/>
                    <a:gd name="connsiteY1" fmla="*/ 388620 h 2125981"/>
                    <a:gd name="connsiteX2" fmla="*/ 388620 w 777240"/>
                    <a:gd name="connsiteY2" fmla="*/ 0 h 2125981"/>
                    <a:gd name="connsiteX3" fmla="*/ 777240 w 777240"/>
                    <a:gd name="connsiteY3" fmla="*/ 388620 h 2125981"/>
                    <a:gd name="connsiteX4" fmla="*/ 777240 w 777240"/>
                    <a:gd name="connsiteY4" fmla="*/ 2125981 h 2125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7240" h="2125981">
                      <a:moveTo>
                        <a:pt x="0" y="2110741"/>
                      </a:moveTo>
                      <a:lnTo>
                        <a:pt x="0" y="388620"/>
                      </a:lnTo>
                      <a:cubicBezTo>
                        <a:pt x="0" y="173991"/>
                        <a:pt x="173991" y="0"/>
                        <a:pt x="388620" y="0"/>
                      </a:cubicBezTo>
                      <a:cubicBezTo>
                        <a:pt x="603249" y="0"/>
                        <a:pt x="777240" y="173991"/>
                        <a:pt x="777240" y="388620"/>
                      </a:cubicBezTo>
                      <a:lnTo>
                        <a:pt x="777240" y="2125981"/>
                      </a:lnTo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1828800" y="3463808"/>
                  <a:ext cx="1021080" cy="1021080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7042955" y="3907107"/>
                <a:ext cx="670975" cy="2320534"/>
                <a:chOff x="1828800" y="3463808"/>
                <a:chExt cx="1021080" cy="3531353"/>
              </a:xfrm>
              <a:grpFill/>
            </p:grpSpPr>
            <p:sp>
              <p:nvSpPr>
                <p:cNvPr id="48" name="Rounded Rectangle 3"/>
                <p:cNvSpPr/>
                <p:nvPr/>
              </p:nvSpPr>
              <p:spPr>
                <a:xfrm>
                  <a:off x="1950720" y="4869180"/>
                  <a:ext cx="777240" cy="2125981"/>
                </a:xfrm>
                <a:custGeom>
                  <a:avLst/>
                  <a:gdLst>
                    <a:gd name="connsiteX0" fmla="*/ 0 w 868680"/>
                    <a:gd name="connsiteY0" fmla="*/ 2110741 h 2202181"/>
                    <a:gd name="connsiteX1" fmla="*/ 0 w 868680"/>
                    <a:gd name="connsiteY1" fmla="*/ 388620 h 2202181"/>
                    <a:gd name="connsiteX2" fmla="*/ 388620 w 868680"/>
                    <a:gd name="connsiteY2" fmla="*/ 0 h 2202181"/>
                    <a:gd name="connsiteX3" fmla="*/ 777240 w 868680"/>
                    <a:gd name="connsiteY3" fmla="*/ 388620 h 2202181"/>
                    <a:gd name="connsiteX4" fmla="*/ 868680 w 868680"/>
                    <a:gd name="connsiteY4" fmla="*/ 2202181 h 2202181"/>
                    <a:gd name="connsiteX0" fmla="*/ 0 w 777240"/>
                    <a:gd name="connsiteY0" fmla="*/ 2110741 h 2110741"/>
                    <a:gd name="connsiteX1" fmla="*/ 0 w 777240"/>
                    <a:gd name="connsiteY1" fmla="*/ 388620 h 2110741"/>
                    <a:gd name="connsiteX2" fmla="*/ 388620 w 777240"/>
                    <a:gd name="connsiteY2" fmla="*/ 0 h 2110741"/>
                    <a:gd name="connsiteX3" fmla="*/ 777240 w 777240"/>
                    <a:gd name="connsiteY3" fmla="*/ 388620 h 2110741"/>
                    <a:gd name="connsiteX4" fmla="*/ 762000 w 777240"/>
                    <a:gd name="connsiteY4" fmla="*/ 2065021 h 2110741"/>
                    <a:gd name="connsiteX0" fmla="*/ 0 w 777240"/>
                    <a:gd name="connsiteY0" fmla="*/ 2110741 h 2125981"/>
                    <a:gd name="connsiteX1" fmla="*/ 0 w 777240"/>
                    <a:gd name="connsiteY1" fmla="*/ 388620 h 2125981"/>
                    <a:gd name="connsiteX2" fmla="*/ 388620 w 777240"/>
                    <a:gd name="connsiteY2" fmla="*/ 0 h 2125981"/>
                    <a:gd name="connsiteX3" fmla="*/ 777240 w 777240"/>
                    <a:gd name="connsiteY3" fmla="*/ 388620 h 2125981"/>
                    <a:gd name="connsiteX4" fmla="*/ 777240 w 777240"/>
                    <a:gd name="connsiteY4" fmla="*/ 2125981 h 2125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7240" h="2125981">
                      <a:moveTo>
                        <a:pt x="0" y="2110741"/>
                      </a:moveTo>
                      <a:lnTo>
                        <a:pt x="0" y="388620"/>
                      </a:lnTo>
                      <a:cubicBezTo>
                        <a:pt x="0" y="173991"/>
                        <a:pt x="173991" y="0"/>
                        <a:pt x="388620" y="0"/>
                      </a:cubicBezTo>
                      <a:cubicBezTo>
                        <a:pt x="603249" y="0"/>
                        <a:pt x="777240" y="173991"/>
                        <a:pt x="777240" y="388620"/>
                      </a:cubicBezTo>
                      <a:lnTo>
                        <a:pt x="777240" y="2125981"/>
                      </a:lnTo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1828800" y="3463808"/>
                  <a:ext cx="1021080" cy="1021080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8041372" y="4145871"/>
                <a:ext cx="532899" cy="1843007"/>
                <a:chOff x="1828800" y="3463808"/>
                <a:chExt cx="1021080" cy="3531353"/>
              </a:xfrm>
              <a:grpFill/>
            </p:grpSpPr>
            <p:sp>
              <p:nvSpPr>
                <p:cNvPr id="46" name="Rounded Rectangle 3"/>
                <p:cNvSpPr/>
                <p:nvPr/>
              </p:nvSpPr>
              <p:spPr>
                <a:xfrm>
                  <a:off x="1950720" y="4869180"/>
                  <a:ext cx="777240" cy="2125981"/>
                </a:xfrm>
                <a:custGeom>
                  <a:avLst/>
                  <a:gdLst>
                    <a:gd name="connsiteX0" fmla="*/ 0 w 868680"/>
                    <a:gd name="connsiteY0" fmla="*/ 2110741 h 2202181"/>
                    <a:gd name="connsiteX1" fmla="*/ 0 w 868680"/>
                    <a:gd name="connsiteY1" fmla="*/ 388620 h 2202181"/>
                    <a:gd name="connsiteX2" fmla="*/ 388620 w 868680"/>
                    <a:gd name="connsiteY2" fmla="*/ 0 h 2202181"/>
                    <a:gd name="connsiteX3" fmla="*/ 777240 w 868680"/>
                    <a:gd name="connsiteY3" fmla="*/ 388620 h 2202181"/>
                    <a:gd name="connsiteX4" fmla="*/ 868680 w 868680"/>
                    <a:gd name="connsiteY4" fmla="*/ 2202181 h 2202181"/>
                    <a:gd name="connsiteX0" fmla="*/ 0 w 777240"/>
                    <a:gd name="connsiteY0" fmla="*/ 2110741 h 2110741"/>
                    <a:gd name="connsiteX1" fmla="*/ 0 w 777240"/>
                    <a:gd name="connsiteY1" fmla="*/ 388620 h 2110741"/>
                    <a:gd name="connsiteX2" fmla="*/ 388620 w 777240"/>
                    <a:gd name="connsiteY2" fmla="*/ 0 h 2110741"/>
                    <a:gd name="connsiteX3" fmla="*/ 777240 w 777240"/>
                    <a:gd name="connsiteY3" fmla="*/ 388620 h 2110741"/>
                    <a:gd name="connsiteX4" fmla="*/ 762000 w 777240"/>
                    <a:gd name="connsiteY4" fmla="*/ 2065021 h 2110741"/>
                    <a:gd name="connsiteX0" fmla="*/ 0 w 777240"/>
                    <a:gd name="connsiteY0" fmla="*/ 2110741 h 2125981"/>
                    <a:gd name="connsiteX1" fmla="*/ 0 w 777240"/>
                    <a:gd name="connsiteY1" fmla="*/ 388620 h 2125981"/>
                    <a:gd name="connsiteX2" fmla="*/ 388620 w 777240"/>
                    <a:gd name="connsiteY2" fmla="*/ 0 h 2125981"/>
                    <a:gd name="connsiteX3" fmla="*/ 777240 w 777240"/>
                    <a:gd name="connsiteY3" fmla="*/ 388620 h 2125981"/>
                    <a:gd name="connsiteX4" fmla="*/ 777240 w 777240"/>
                    <a:gd name="connsiteY4" fmla="*/ 2125981 h 2125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7240" h="2125981">
                      <a:moveTo>
                        <a:pt x="0" y="2110741"/>
                      </a:moveTo>
                      <a:lnTo>
                        <a:pt x="0" y="388620"/>
                      </a:lnTo>
                      <a:cubicBezTo>
                        <a:pt x="0" y="173991"/>
                        <a:pt x="173991" y="0"/>
                        <a:pt x="388620" y="0"/>
                      </a:cubicBezTo>
                      <a:cubicBezTo>
                        <a:pt x="603249" y="0"/>
                        <a:pt x="777240" y="173991"/>
                        <a:pt x="777240" y="388620"/>
                      </a:cubicBezTo>
                      <a:lnTo>
                        <a:pt x="777240" y="2125981"/>
                      </a:lnTo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1828800" y="3463808"/>
                  <a:ext cx="1021080" cy="1021080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1" name="Oval 70"/>
            <p:cNvSpPr/>
            <p:nvPr/>
          </p:nvSpPr>
          <p:spPr>
            <a:xfrm>
              <a:off x="5148071" y="2843517"/>
              <a:ext cx="1161144" cy="1161144"/>
            </a:xfrm>
            <a:prstGeom prst="ellipse">
              <a:avLst/>
            </a:prstGeom>
            <a:ln w="63500" cap="flat" cmpd="sng">
              <a:solidFill>
                <a:schemeClr val="accent4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78385" y="3182965"/>
            <a:ext cx="821696" cy="821696"/>
            <a:chOff x="6723825" y="2843517"/>
            <a:chExt cx="1161144" cy="1161144"/>
          </a:xfrm>
        </p:grpSpPr>
        <p:grpSp>
          <p:nvGrpSpPr>
            <p:cNvPr id="52" name="Group 51"/>
            <p:cNvGrpSpPr/>
            <p:nvPr/>
          </p:nvGrpSpPr>
          <p:grpSpPr>
            <a:xfrm>
              <a:off x="6994160" y="3196193"/>
              <a:ext cx="549640" cy="428608"/>
              <a:chOff x="-6910388" y="2322513"/>
              <a:chExt cx="785812" cy="612775"/>
            </a:xfrm>
            <a:solidFill>
              <a:schemeClr val="accent1"/>
            </a:solidFill>
          </p:grpSpPr>
          <p:sp>
            <p:nvSpPr>
              <p:cNvPr id="53" name="Freeform 1029"/>
              <p:cNvSpPr>
                <a:spLocks noEditPoints="1"/>
              </p:cNvSpPr>
              <p:nvPr/>
            </p:nvSpPr>
            <p:spPr bwMode="auto">
              <a:xfrm>
                <a:off x="-6910388" y="2641600"/>
                <a:ext cx="127000" cy="293688"/>
              </a:xfrm>
              <a:custGeom>
                <a:avLst/>
                <a:gdLst>
                  <a:gd name="T0" fmla="*/ 40 w 80"/>
                  <a:gd name="T1" fmla="*/ 23 h 185"/>
                  <a:gd name="T2" fmla="*/ 34 w 80"/>
                  <a:gd name="T3" fmla="*/ 23 h 185"/>
                  <a:gd name="T4" fmla="*/ 29 w 80"/>
                  <a:gd name="T5" fmla="*/ 26 h 185"/>
                  <a:gd name="T6" fmla="*/ 25 w 80"/>
                  <a:gd name="T7" fmla="*/ 30 h 185"/>
                  <a:gd name="T8" fmla="*/ 22 w 80"/>
                  <a:gd name="T9" fmla="*/ 36 h 185"/>
                  <a:gd name="T10" fmla="*/ 21 w 80"/>
                  <a:gd name="T11" fmla="*/ 41 h 185"/>
                  <a:gd name="T12" fmla="*/ 21 w 80"/>
                  <a:gd name="T13" fmla="*/ 144 h 185"/>
                  <a:gd name="T14" fmla="*/ 22 w 80"/>
                  <a:gd name="T15" fmla="*/ 151 h 185"/>
                  <a:gd name="T16" fmla="*/ 25 w 80"/>
                  <a:gd name="T17" fmla="*/ 156 h 185"/>
                  <a:gd name="T18" fmla="*/ 29 w 80"/>
                  <a:gd name="T19" fmla="*/ 160 h 185"/>
                  <a:gd name="T20" fmla="*/ 34 w 80"/>
                  <a:gd name="T21" fmla="*/ 163 h 185"/>
                  <a:gd name="T22" fmla="*/ 40 w 80"/>
                  <a:gd name="T23" fmla="*/ 163 h 185"/>
                  <a:gd name="T24" fmla="*/ 46 w 80"/>
                  <a:gd name="T25" fmla="*/ 163 h 185"/>
                  <a:gd name="T26" fmla="*/ 51 w 80"/>
                  <a:gd name="T27" fmla="*/ 160 h 185"/>
                  <a:gd name="T28" fmla="*/ 55 w 80"/>
                  <a:gd name="T29" fmla="*/ 156 h 185"/>
                  <a:gd name="T30" fmla="*/ 57 w 80"/>
                  <a:gd name="T31" fmla="*/ 151 h 185"/>
                  <a:gd name="T32" fmla="*/ 59 w 80"/>
                  <a:gd name="T33" fmla="*/ 144 h 185"/>
                  <a:gd name="T34" fmla="*/ 59 w 80"/>
                  <a:gd name="T35" fmla="*/ 41 h 185"/>
                  <a:gd name="T36" fmla="*/ 57 w 80"/>
                  <a:gd name="T37" fmla="*/ 36 h 185"/>
                  <a:gd name="T38" fmla="*/ 55 w 80"/>
                  <a:gd name="T39" fmla="*/ 30 h 185"/>
                  <a:gd name="T40" fmla="*/ 51 w 80"/>
                  <a:gd name="T41" fmla="*/ 26 h 185"/>
                  <a:gd name="T42" fmla="*/ 46 w 80"/>
                  <a:gd name="T43" fmla="*/ 23 h 185"/>
                  <a:gd name="T44" fmla="*/ 40 w 80"/>
                  <a:gd name="T45" fmla="*/ 23 h 185"/>
                  <a:gd name="T46" fmla="*/ 40 w 80"/>
                  <a:gd name="T47" fmla="*/ 0 h 185"/>
                  <a:gd name="T48" fmla="*/ 56 w 80"/>
                  <a:gd name="T49" fmla="*/ 4 h 185"/>
                  <a:gd name="T50" fmla="*/ 68 w 80"/>
                  <a:gd name="T51" fmla="*/ 12 h 185"/>
                  <a:gd name="T52" fmla="*/ 77 w 80"/>
                  <a:gd name="T53" fmla="*/ 25 h 185"/>
                  <a:gd name="T54" fmla="*/ 80 w 80"/>
                  <a:gd name="T55" fmla="*/ 41 h 185"/>
                  <a:gd name="T56" fmla="*/ 80 w 80"/>
                  <a:gd name="T57" fmla="*/ 144 h 185"/>
                  <a:gd name="T58" fmla="*/ 77 w 80"/>
                  <a:gd name="T59" fmla="*/ 160 h 185"/>
                  <a:gd name="T60" fmla="*/ 68 w 80"/>
                  <a:gd name="T61" fmla="*/ 173 h 185"/>
                  <a:gd name="T62" fmla="*/ 56 w 80"/>
                  <a:gd name="T63" fmla="*/ 181 h 185"/>
                  <a:gd name="T64" fmla="*/ 40 w 80"/>
                  <a:gd name="T65" fmla="*/ 185 h 185"/>
                  <a:gd name="T66" fmla="*/ 25 w 80"/>
                  <a:gd name="T67" fmla="*/ 181 h 185"/>
                  <a:gd name="T68" fmla="*/ 12 w 80"/>
                  <a:gd name="T69" fmla="*/ 173 h 185"/>
                  <a:gd name="T70" fmla="*/ 2 w 80"/>
                  <a:gd name="T71" fmla="*/ 160 h 185"/>
                  <a:gd name="T72" fmla="*/ 0 w 80"/>
                  <a:gd name="T73" fmla="*/ 144 h 185"/>
                  <a:gd name="T74" fmla="*/ 0 w 80"/>
                  <a:gd name="T75" fmla="*/ 41 h 185"/>
                  <a:gd name="T76" fmla="*/ 2 w 80"/>
                  <a:gd name="T77" fmla="*/ 25 h 185"/>
                  <a:gd name="T78" fmla="*/ 12 w 80"/>
                  <a:gd name="T79" fmla="*/ 12 h 185"/>
                  <a:gd name="T80" fmla="*/ 25 w 80"/>
                  <a:gd name="T81" fmla="*/ 4 h 185"/>
                  <a:gd name="T82" fmla="*/ 40 w 80"/>
                  <a:gd name="T8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0" h="185">
                    <a:moveTo>
                      <a:pt x="40" y="23"/>
                    </a:moveTo>
                    <a:lnTo>
                      <a:pt x="34" y="23"/>
                    </a:lnTo>
                    <a:lnTo>
                      <a:pt x="29" y="26"/>
                    </a:lnTo>
                    <a:lnTo>
                      <a:pt x="25" y="30"/>
                    </a:lnTo>
                    <a:lnTo>
                      <a:pt x="22" y="36"/>
                    </a:lnTo>
                    <a:lnTo>
                      <a:pt x="21" y="41"/>
                    </a:lnTo>
                    <a:lnTo>
                      <a:pt x="21" y="144"/>
                    </a:lnTo>
                    <a:lnTo>
                      <a:pt x="22" y="151"/>
                    </a:lnTo>
                    <a:lnTo>
                      <a:pt x="25" y="156"/>
                    </a:lnTo>
                    <a:lnTo>
                      <a:pt x="29" y="160"/>
                    </a:lnTo>
                    <a:lnTo>
                      <a:pt x="34" y="163"/>
                    </a:lnTo>
                    <a:lnTo>
                      <a:pt x="40" y="163"/>
                    </a:lnTo>
                    <a:lnTo>
                      <a:pt x="46" y="163"/>
                    </a:lnTo>
                    <a:lnTo>
                      <a:pt x="51" y="160"/>
                    </a:lnTo>
                    <a:lnTo>
                      <a:pt x="55" y="156"/>
                    </a:lnTo>
                    <a:lnTo>
                      <a:pt x="57" y="151"/>
                    </a:lnTo>
                    <a:lnTo>
                      <a:pt x="59" y="144"/>
                    </a:lnTo>
                    <a:lnTo>
                      <a:pt x="59" y="41"/>
                    </a:lnTo>
                    <a:lnTo>
                      <a:pt x="57" y="36"/>
                    </a:lnTo>
                    <a:lnTo>
                      <a:pt x="55" y="30"/>
                    </a:lnTo>
                    <a:lnTo>
                      <a:pt x="51" y="26"/>
                    </a:lnTo>
                    <a:lnTo>
                      <a:pt x="46" y="23"/>
                    </a:lnTo>
                    <a:lnTo>
                      <a:pt x="40" y="23"/>
                    </a:lnTo>
                    <a:close/>
                    <a:moveTo>
                      <a:pt x="40" y="0"/>
                    </a:moveTo>
                    <a:lnTo>
                      <a:pt x="56" y="4"/>
                    </a:lnTo>
                    <a:lnTo>
                      <a:pt x="68" y="12"/>
                    </a:lnTo>
                    <a:lnTo>
                      <a:pt x="77" y="25"/>
                    </a:lnTo>
                    <a:lnTo>
                      <a:pt x="80" y="41"/>
                    </a:lnTo>
                    <a:lnTo>
                      <a:pt x="80" y="144"/>
                    </a:lnTo>
                    <a:lnTo>
                      <a:pt x="77" y="160"/>
                    </a:lnTo>
                    <a:lnTo>
                      <a:pt x="68" y="173"/>
                    </a:lnTo>
                    <a:lnTo>
                      <a:pt x="56" y="181"/>
                    </a:lnTo>
                    <a:lnTo>
                      <a:pt x="40" y="185"/>
                    </a:lnTo>
                    <a:lnTo>
                      <a:pt x="25" y="181"/>
                    </a:lnTo>
                    <a:lnTo>
                      <a:pt x="12" y="173"/>
                    </a:lnTo>
                    <a:lnTo>
                      <a:pt x="2" y="160"/>
                    </a:lnTo>
                    <a:lnTo>
                      <a:pt x="0" y="144"/>
                    </a:lnTo>
                    <a:lnTo>
                      <a:pt x="0" y="41"/>
                    </a:lnTo>
                    <a:lnTo>
                      <a:pt x="2" y="25"/>
                    </a:lnTo>
                    <a:lnTo>
                      <a:pt x="12" y="12"/>
                    </a:lnTo>
                    <a:lnTo>
                      <a:pt x="25" y="4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1030"/>
              <p:cNvSpPr>
                <a:spLocks noEditPoints="1"/>
              </p:cNvSpPr>
              <p:nvPr/>
            </p:nvSpPr>
            <p:spPr bwMode="auto">
              <a:xfrm>
                <a:off x="-6748463" y="2533650"/>
                <a:ext cx="127000" cy="401638"/>
              </a:xfrm>
              <a:custGeom>
                <a:avLst/>
                <a:gdLst>
                  <a:gd name="T0" fmla="*/ 40 w 80"/>
                  <a:gd name="T1" fmla="*/ 21 h 253"/>
                  <a:gd name="T2" fmla="*/ 34 w 80"/>
                  <a:gd name="T3" fmla="*/ 22 h 253"/>
                  <a:gd name="T4" fmla="*/ 29 w 80"/>
                  <a:gd name="T5" fmla="*/ 25 h 253"/>
                  <a:gd name="T6" fmla="*/ 25 w 80"/>
                  <a:gd name="T7" fmla="*/ 29 h 253"/>
                  <a:gd name="T8" fmla="*/ 22 w 80"/>
                  <a:gd name="T9" fmla="*/ 34 h 253"/>
                  <a:gd name="T10" fmla="*/ 21 w 80"/>
                  <a:gd name="T11" fmla="*/ 41 h 253"/>
                  <a:gd name="T12" fmla="*/ 21 w 80"/>
                  <a:gd name="T13" fmla="*/ 212 h 253"/>
                  <a:gd name="T14" fmla="*/ 22 w 80"/>
                  <a:gd name="T15" fmla="*/ 219 h 253"/>
                  <a:gd name="T16" fmla="*/ 25 w 80"/>
                  <a:gd name="T17" fmla="*/ 224 h 253"/>
                  <a:gd name="T18" fmla="*/ 29 w 80"/>
                  <a:gd name="T19" fmla="*/ 228 h 253"/>
                  <a:gd name="T20" fmla="*/ 34 w 80"/>
                  <a:gd name="T21" fmla="*/ 231 h 253"/>
                  <a:gd name="T22" fmla="*/ 40 w 80"/>
                  <a:gd name="T23" fmla="*/ 231 h 253"/>
                  <a:gd name="T24" fmla="*/ 46 w 80"/>
                  <a:gd name="T25" fmla="*/ 231 h 253"/>
                  <a:gd name="T26" fmla="*/ 51 w 80"/>
                  <a:gd name="T27" fmla="*/ 228 h 253"/>
                  <a:gd name="T28" fmla="*/ 55 w 80"/>
                  <a:gd name="T29" fmla="*/ 224 h 253"/>
                  <a:gd name="T30" fmla="*/ 57 w 80"/>
                  <a:gd name="T31" fmla="*/ 219 h 253"/>
                  <a:gd name="T32" fmla="*/ 59 w 80"/>
                  <a:gd name="T33" fmla="*/ 212 h 253"/>
                  <a:gd name="T34" fmla="*/ 59 w 80"/>
                  <a:gd name="T35" fmla="*/ 41 h 253"/>
                  <a:gd name="T36" fmla="*/ 57 w 80"/>
                  <a:gd name="T37" fmla="*/ 34 h 253"/>
                  <a:gd name="T38" fmla="*/ 55 w 80"/>
                  <a:gd name="T39" fmla="*/ 29 h 253"/>
                  <a:gd name="T40" fmla="*/ 51 w 80"/>
                  <a:gd name="T41" fmla="*/ 25 h 253"/>
                  <a:gd name="T42" fmla="*/ 46 w 80"/>
                  <a:gd name="T43" fmla="*/ 22 h 253"/>
                  <a:gd name="T44" fmla="*/ 40 w 80"/>
                  <a:gd name="T45" fmla="*/ 21 h 253"/>
                  <a:gd name="T46" fmla="*/ 40 w 80"/>
                  <a:gd name="T47" fmla="*/ 0 h 253"/>
                  <a:gd name="T48" fmla="*/ 56 w 80"/>
                  <a:gd name="T49" fmla="*/ 3 h 253"/>
                  <a:gd name="T50" fmla="*/ 68 w 80"/>
                  <a:gd name="T51" fmla="*/ 12 h 253"/>
                  <a:gd name="T52" fmla="*/ 77 w 80"/>
                  <a:gd name="T53" fmla="*/ 25 h 253"/>
                  <a:gd name="T54" fmla="*/ 80 w 80"/>
                  <a:gd name="T55" fmla="*/ 41 h 253"/>
                  <a:gd name="T56" fmla="*/ 80 w 80"/>
                  <a:gd name="T57" fmla="*/ 212 h 253"/>
                  <a:gd name="T58" fmla="*/ 77 w 80"/>
                  <a:gd name="T59" fmla="*/ 228 h 253"/>
                  <a:gd name="T60" fmla="*/ 68 w 80"/>
                  <a:gd name="T61" fmla="*/ 241 h 253"/>
                  <a:gd name="T62" fmla="*/ 56 w 80"/>
                  <a:gd name="T63" fmla="*/ 249 h 253"/>
                  <a:gd name="T64" fmla="*/ 40 w 80"/>
                  <a:gd name="T65" fmla="*/ 253 h 253"/>
                  <a:gd name="T66" fmla="*/ 25 w 80"/>
                  <a:gd name="T67" fmla="*/ 249 h 253"/>
                  <a:gd name="T68" fmla="*/ 12 w 80"/>
                  <a:gd name="T69" fmla="*/ 241 h 253"/>
                  <a:gd name="T70" fmla="*/ 2 w 80"/>
                  <a:gd name="T71" fmla="*/ 228 h 253"/>
                  <a:gd name="T72" fmla="*/ 0 w 80"/>
                  <a:gd name="T73" fmla="*/ 212 h 253"/>
                  <a:gd name="T74" fmla="*/ 0 w 80"/>
                  <a:gd name="T75" fmla="*/ 41 h 253"/>
                  <a:gd name="T76" fmla="*/ 2 w 80"/>
                  <a:gd name="T77" fmla="*/ 25 h 253"/>
                  <a:gd name="T78" fmla="*/ 12 w 80"/>
                  <a:gd name="T79" fmla="*/ 12 h 253"/>
                  <a:gd name="T80" fmla="*/ 25 w 80"/>
                  <a:gd name="T81" fmla="*/ 3 h 253"/>
                  <a:gd name="T82" fmla="*/ 40 w 80"/>
                  <a:gd name="T83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0" h="253">
                    <a:moveTo>
                      <a:pt x="40" y="21"/>
                    </a:moveTo>
                    <a:lnTo>
                      <a:pt x="34" y="22"/>
                    </a:lnTo>
                    <a:lnTo>
                      <a:pt x="29" y="25"/>
                    </a:lnTo>
                    <a:lnTo>
                      <a:pt x="25" y="29"/>
                    </a:lnTo>
                    <a:lnTo>
                      <a:pt x="22" y="34"/>
                    </a:lnTo>
                    <a:lnTo>
                      <a:pt x="21" y="41"/>
                    </a:lnTo>
                    <a:lnTo>
                      <a:pt x="21" y="212"/>
                    </a:lnTo>
                    <a:lnTo>
                      <a:pt x="22" y="219"/>
                    </a:lnTo>
                    <a:lnTo>
                      <a:pt x="25" y="224"/>
                    </a:lnTo>
                    <a:lnTo>
                      <a:pt x="29" y="228"/>
                    </a:lnTo>
                    <a:lnTo>
                      <a:pt x="34" y="231"/>
                    </a:lnTo>
                    <a:lnTo>
                      <a:pt x="40" y="231"/>
                    </a:lnTo>
                    <a:lnTo>
                      <a:pt x="46" y="231"/>
                    </a:lnTo>
                    <a:lnTo>
                      <a:pt x="51" y="228"/>
                    </a:lnTo>
                    <a:lnTo>
                      <a:pt x="55" y="224"/>
                    </a:lnTo>
                    <a:lnTo>
                      <a:pt x="57" y="219"/>
                    </a:lnTo>
                    <a:lnTo>
                      <a:pt x="59" y="212"/>
                    </a:lnTo>
                    <a:lnTo>
                      <a:pt x="59" y="41"/>
                    </a:lnTo>
                    <a:lnTo>
                      <a:pt x="57" y="34"/>
                    </a:lnTo>
                    <a:lnTo>
                      <a:pt x="55" y="29"/>
                    </a:lnTo>
                    <a:lnTo>
                      <a:pt x="51" y="25"/>
                    </a:lnTo>
                    <a:lnTo>
                      <a:pt x="46" y="22"/>
                    </a:lnTo>
                    <a:lnTo>
                      <a:pt x="40" y="21"/>
                    </a:lnTo>
                    <a:close/>
                    <a:moveTo>
                      <a:pt x="40" y="0"/>
                    </a:moveTo>
                    <a:lnTo>
                      <a:pt x="56" y="3"/>
                    </a:lnTo>
                    <a:lnTo>
                      <a:pt x="68" y="12"/>
                    </a:lnTo>
                    <a:lnTo>
                      <a:pt x="77" y="25"/>
                    </a:lnTo>
                    <a:lnTo>
                      <a:pt x="80" y="41"/>
                    </a:lnTo>
                    <a:lnTo>
                      <a:pt x="80" y="212"/>
                    </a:lnTo>
                    <a:lnTo>
                      <a:pt x="77" y="228"/>
                    </a:lnTo>
                    <a:lnTo>
                      <a:pt x="68" y="241"/>
                    </a:lnTo>
                    <a:lnTo>
                      <a:pt x="56" y="249"/>
                    </a:lnTo>
                    <a:lnTo>
                      <a:pt x="40" y="253"/>
                    </a:lnTo>
                    <a:lnTo>
                      <a:pt x="25" y="249"/>
                    </a:lnTo>
                    <a:lnTo>
                      <a:pt x="12" y="241"/>
                    </a:lnTo>
                    <a:lnTo>
                      <a:pt x="2" y="228"/>
                    </a:lnTo>
                    <a:lnTo>
                      <a:pt x="0" y="212"/>
                    </a:lnTo>
                    <a:lnTo>
                      <a:pt x="0" y="41"/>
                    </a:lnTo>
                    <a:lnTo>
                      <a:pt x="2" y="25"/>
                    </a:lnTo>
                    <a:lnTo>
                      <a:pt x="12" y="12"/>
                    </a:lnTo>
                    <a:lnTo>
                      <a:pt x="25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1031"/>
              <p:cNvSpPr>
                <a:spLocks noEditPoints="1"/>
              </p:cNvSpPr>
              <p:nvPr/>
            </p:nvSpPr>
            <p:spPr bwMode="auto">
              <a:xfrm>
                <a:off x="-6586538" y="2436813"/>
                <a:ext cx="128588" cy="498475"/>
              </a:xfrm>
              <a:custGeom>
                <a:avLst/>
                <a:gdLst>
                  <a:gd name="T0" fmla="*/ 41 w 81"/>
                  <a:gd name="T1" fmla="*/ 21 h 314"/>
                  <a:gd name="T2" fmla="*/ 34 w 81"/>
                  <a:gd name="T3" fmla="*/ 22 h 314"/>
                  <a:gd name="T4" fmla="*/ 29 w 81"/>
                  <a:gd name="T5" fmla="*/ 25 h 314"/>
                  <a:gd name="T6" fmla="*/ 25 w 81"/>
                  <a:gd name="T7" fmla="*/ 28 h 314"/>
                  <a:gd name="T8" fmla="*/ 22 w 81"/>
                  <a:gd name="T9" fmla="*/ 34 h 314"/>
                  <a:gd name="T10" fmla="*/ 21 w 81"/>
                  <a:gd name="T11" fmla="*/ 40 h 314"/>
                  <a:gd name="T12" fmla="*/ 21 w 81"/>
                  <a:gd name="T13" fmla="*/ 273 h 314"/>
                  <a:gd name="T14" fmla="*/ 22 w 81"/>
                  <a:gd name="T15" fmla="*/ 280 h 314"/>
                  <a:gd name="T16" fmla="*/ 25 w 81"/>
                  <a:gd name="T17" fmla="*/ 285 h 314"/>
                  <a:gd name="T18" fmla="*/ 29 w 81"/>
                  <a:gd name="T19" fmla="*/ 289 h 314"/>
                  <a:gd name="T20" fmla="*/ 34 w 81"/>
                  <a:gd name="T21" fmla="*/ 292 h 314"/>
                  <a:gd name="T22" fmla="*/ 41 w 81"/>
                  <a:gd name="T23" fmla="*/ 292 h 314"/>
                  <a:gd name="T24" fmla="*/ 46 w 81"/>
                  <a:gd name="T25" fmla="*/ 292 h 314"/>
                  <a:gd name="T26" fmla="*/ 51 w 81"/>
                  <a:gd name="T27" fmla="*/ 289 h 314"/>
                  <a:gd name="T28" fmla="*/ 55 w 81"/>
                  <a:gd name="T29" fmla="*/ 285 h 314"/>
                  <a:gd name="T30" fmla="*/ 58 w 81"/>
                  <a:gd name="T31" fmla="*/ 280 h 314"/>
                  <a:gd name="T32" fmla="*/ 59 w 81"/>
                  <a:gd name="T33" fmla="*/ 273 h 314"/>
                  <a:gd name="T34" fmla="*/ 59 w 81"/>
                  <a:gd name="T35" fmla="*/ 40 h 314"/>
                  <a:gd name="T36" fmla="*/ 58 w 81"/>
                  <a:gd name="T37" fmla="*/ 34 h 314"/>
                  <a:gd name="T38" fmla="*/ 55 w 81"/>
                  <a:gd name="T39" fmla="*/ 28 h 314"/>
                  <a:gd name="T40" fmla="*/ 51 w 81"/>
                  <a:gd name="T41" fmla="*/ 25 h 314"/>
                  <a:gd name="T42" fmla="*/ 46 w 81"/>
                  <a:gd name="T43" fmla="*/ 22 h 314"/>
                  <a:gd name="T44" fmla="*/ 41 w 81"/>
                  <a:gd name="T45" fmla="*/ 21 h 314"/>
                  <a:gd name="T46" fmla="*/ 41 w 81"/>
                  <a:gd name="T47" fmla="*/ 0 h 314"/>
                  <a:gd name="T48" fmla="*/ 56 w 81"/>
                  <a:gd name="T49" fmla="*/ 2 h 314"/>
                  <a:gd name="T50" fmla="*/ 68 w 81"/>
                  <a:gd name="T51" fmla="*/ 11 h 314"/>
                  <a:gd name="T52" fmla="*/ 77 w 81"/>
                  <a:gd name="T53" fmla="*/ 25 h 314"/>
                  <a:gd name="T54" fmla="*/ 81 w 81"/>
                  <a:gd name="T55" fmla="*/ 40 h 314"/>
                  <a:gd name="T56" fmla="*/ 81 w 81"/>
                  <a:gd name="T57" fmla="*/ 273 h 314"/>
                  <a:gd name="T58" fmla="*/ 77 w 81"/>
                  <a:gd name="T59" fmla="*/ 289 h 314"/>
                  <a:gd name="T60" fmla="*/ 68 w 81"/>
                  <a:gd name="T61" fmla="*/ 302 h 314"/>
                  <a:gd name="T62" fmla="*/ 56 w 81"/>
                  <a:gd name="T63" fmla="*/ 310 h 314"/>
                  <a:gd name="T64" fmla="*/ 41 w 81"/>
                  <a:gd name="T65" fmla="*/ 314 h 314"/>
                  <a:gd name="T66" fmla="*/ 25 w 81"/>
                  <a:gd name="T67" fmla="*/ 310 h 314"/>
                  <a:gd name="T68" fmla="*/ 12 w 81"/>
                  <a:gd name="T69" fmla="*/ 302 h 314"/>
                  <a:gd name="T70" fmla="*/ 3 w 81"/>
                  <a:gd name="T71" fmla="*/ 289 h 314"/>
                  <a:gd name="T72" fmla="*/ 0 w 81"/>
                  <a:gd name="T73" fmla="*/ 273 h 314"/>
                  <a:gd name="T74" fmla="*/ 0 w 81"/>
                  <a:gd name="T75" fmla="*/ 40 h 314"/>
                  <a:gd name="T76" fmla="*/ 3 w 81"/>
                  <a:gd name="T77" fmla="*/ 25 h 314"/>
                  <a:gd name="T78" fmla="*/ 12 w 81"/>
                  <a:gd name="T79" fmla="*/ 11 h 314"/>
                  <a:gd name="T80" fmla="*/ 25 w 81"/>
                  <a:gd name="T81" fmla="*/ 2 h 314"/>
                  <a:gd name="T82" fmla="*/ 41 w 81"/>
                  <a:gd name="T83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1" h="314">
                    <a:moveTo>
                      <a:pt x="41" y="21"/>
                    </a:moveTo>
                    <a:lnTo>
                      <a:pt x="34" y="22"/>
                    </a:lnTo>
                    <a:lnTo>
                      <a:pt x="29" y="25"/>
                    </a:lnTo>
                    <a:lnTo>
                      <a:pt x="25" y="28"/>
                    </a:lnTo>
                    <a:lnTo>
                      <a:pt x="22" y="34"/>
                    </a:lnTo>
                    <a:lnTo>
                      <a:pt x="21" y="40"/>
                    </a:lnTo>
                    <a:lnTo>
                      <a:pt x="21" y="273"/>
                    </a:lnTo>
                    <a:lnTo>
                      <a:pt x="22" y="280"/>
                    </a:lnTo>
                    <a:lnTo>
                      <a:pt x="25" y="285"/>
                    </a:lnTo>
                    <a:lnTo>
                      <a:pt x="29" y="289"/>
                    </a:lnTo>
                    <a:lnTo>
                      <a:pt x="34" y="292"/>
                    </a:lnTo>
                    <a:lnTo>
                      <a:pt x="41" y="292"/>
                    </a:lnTo>
                    <a:lnTo>
                      <a:pt x="46" y="292"/>
                    </a:lnTo>
                    <a:lnTo>
                      <a:pt x="51" y="289"/>
                    </a:lnTo>
                    <a:lnTo>
                      <a:pt x="55" y="285"/>
                    </a:lnTo>
                    <a:lnTo>
                      <a:pt x="58" y="280"/>
                    </a:lnTo>
                    <a:lnTo>
                      <a:pt x="59" y="273"/>
                    </a:lnTo>
                    <a:lnTo>
                      <a:pt x="59" y="40"/>
                    </a:lnTo>
                    <a:lnTo>
                      <a:pt x="58" y="34"/>
                    </a:lnTo>
                    <a:lnTo>
                      <a:pt x="55" y="28"/>
                    </a:lnTo>
                    <a:lnTo>
                      <a:pt x="51" y="25"/>
                    </a:lnTo>
                    <a:lnTo>
                      <a:pt x="46" y="22"/>
                    </a:lnTo>
                    <a:lnTo>
                      <a:pt x="41" y="21"/>
                    </a:lnTo>
                    <a:close/>
                    <a:moveTo>
                      <a:pt x="41" y="0"/>
                    </a:moveTo>
                    <a:lnTo>
                      <a:pt x="56" y="2"/>
                    </a:lnTo>
                    <a:lnTo>
                      <a:pt x="68" y="11"/>
                    </a:lnTo>
                    <a:lnTo>
                      <a:pt x="77" y="25"/>
                    </a:lnTo>
                    <a:lnTo>
                      <a:pt x="81" y="40"/>
                    </a:lnTo>
                    <a:lnTo>
                      <a:pt x="81" y="273"/>
                    </a:lnTo>
                    <a:lnTo>
                      <a:pt x="77" y="289"/>
                    </a:lnTo>
                    <a:lnTo>
                      <a:pt x="68" y="302"/>
                    </a:lnTo>
                    <a:lnTo>
                      <a:pt x="56" y="310"/>
                    </a:lnTo>
                    <a:lnTo>
                      <a:pt x="41" y="314"/>
                    </a:lnTo>
                    <a:lnTo>
                      <a:pt x="25" y="310"/>
                    </a:lnTo>
                    <a:lnTo>
                      <a:pt x="12" y="302"/>
                    </a:lnTo>
                    <a:lnTo>
                      <a:pt x="3" y="289"/>
                    </a:lnTo>
                    <a:lnTo>
                      <a:pt x="0" y="273"/>
                    </a:lnTo>
                    <a:lnTo>
                      <a:pt x="0" y="40"/>
                    </a:lnTo>
                    <a:lnTo>
                      <a:pt x="3" y="25"/>
                    </a:lnTo>
                    <a:lnTo>
                      <a:pt x="12" y="11"/>
                    </a:lnTo>
                    <a:lnTo>
                      <a:pt x="25" y="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1032"/>
              <p:cNvSpPr>
                <a:spLocks noEditPoints="1"/>
              </p:cNvSpPr>
              <p:nvPr/>
            </p:nvSpPr>
            <p:spPr bwMode="auto">
              <a:xfrm>
                <a:off x="-6424613" y="2322513"/>
                <a:ext cx="128588" cy="612775"/>
              </a:xfrm>
              <a:custGeom>
                <a:avLst/>
                <a:gdLst>
                  <a:gd name="T0" fmla="*/ 41 w 81"/>
                  <a:gd name="T1" fmla="*/ 21 h 386"/>
                  <a:gd name="T2" fmla="*/ 34 w 81"/>
                  <a:gd name="T3" fmla="*/ 22 h 386"/>
                  <a:gd name="T4" fmla="*/ 29 w 81"/>
                  <a:gd name="T5" fmla="*/ 25 h 386"/>
                  <a:gd name="T6" fmla="*/ 25 w 81"/>
                  <a:gd name="T7" fmla="*/ 28 h 386"/>
                  <a:gd name="T8" fmla="*/ 22 w 81"/>
                  <a:gd name="T9" fmla="*/ 34 h 386"/>
                  <a:gd name="T10" fmla="*/ 21 w 81"/>
                  <a:gd name="T11" fmla="*/ 40 h 386"/>
                  <a:gd name="T12" fmla="*/ 21 w 81"/>
                  <a:gd name="T13" fmla="*/ 345 h 386"/>
                  <a:gd name="T14" fmla="*/ 22 w 81"/>
                  <a:gd name="T15" fmla="*/ 352 h 386"/>
                  <a:gd name="T16" fmla="*/ 25 w 81"/>
                  <a:gd name="T17" fmla="*/ 357 h 386"/>
                  <a:gd name="T18" fmla="*/ 29 w 81"/>
                  <a:gd name="T19" fmla="*/ 361 h 386"/>
                  <a:gd name="T20" fmla="*/ 34 w 81"/>
                  <a:gd name="T21" fmla="*/ 364 h 386"/>
                  <a:gd name="T22" fmla="*/ 41 w 81"/>
                  <a:gd name="T23" fmla="*/ 364 h 386"/>
                  <a:gd name="T24" fmla="*/ 46 w 81"/>
                  <a:gd name="T25" fmla="*/ 364 h 386"/>
                  <a:gd name="T26" fmla="*/ 51 w 81"/>
                  <a:gd name="T27" fmla="*/ 361 h 386"/>
                  <a:gd name="T28" fmla="*/ 55 w 81"/>
                  <a:gd name="T29" fmla="*/ 357 h 386"/>
                  <a:gd name="T30" fmla="*/ 58 w 81"/>
                  <a:gd name="T31" fmla="*/ 352 h 386"/>
                  <a:gd name="T32" fmla="*/ 59 w 81"/>
                  <a:gd name="T33" fmla="*/ 345 h 386"/>
                  <a:gd name="T34" fmla="*/ 59 w 81"/>
                  <a:gd name="T35" fmla="*/ 40 h 386"/>
                  <a:gd name="T36" fmla="*/ 58 w 81"/>
                  <a:gd name="T37" fmla="*/ 34 h 386"/>
                  <a:gd name="T38" fmla="*/ 55 w 81"/>
                  <a:gd name="T39" fmla="*/ 28 h 386"/>
                  <a:gd name="T40" fmla="*/ 51 w 81"/>
                  <a:gd name="T41" fmla="*/ 25 h 386"/>
                  <a:gd name="T42" fmla="*/ 46 w 81"/>
                  <a:gd name="T43" fmla="*/ 22 h 386"/>
                  <a:gd name="T44" fmla="*/ 41 w 81"/>
                  <a:gd name="T45" fmla="*/ 21 h 386"/>
                  <a:gd name="T46" fmla="*/ 41 w 81"/>
                  <a:gd name="T47" fmla="*/ 0 h 386"/>
                  <a:gd name="T48" fmla="*/ 56 w 81"/>
                  <a:gd name="T49" fmla="*/ 2 h 386"/>
                  <a:gd name="T50" fmla="*/ 70 w 81"/>
                  <a:gd name="T51" fmla="*/ 11 h 386"/>
                  <a:gd name="T52" fmla="*/ 77 w 81"/>
                  <a:gd name="T53" fmla="*/ 25 h 386"/>
                  <a:gd name="T54" fmla="*/ 81 w 81"/>
                  <a:gd name="T55" fmla="*/ 40 h 386"/>
                  <a:gd name="T56" fmla="*/ 81 w 81"/>
                  <a:gd name="T57" fmla="*/ 345 h 386"/>
                  <a:gd name="T58" fmla="*/ 77 w 81"/>
                  <a:gd name="T59" fmla="*/ 361 h 386"/>
                  <a:gd name="T60" fmla="*/ 70 w 81"/>
                  <a:gd name="T61" fmla="*/ 374 h 386"/>
                  <a:gd name="T62" fmla="*/ 56 w 81"/>
                  <a:gd name="T63" fmla="*/ 382 h 386"/>
                  <a:gd name="T64" fmla="*/ 41 w 81"/>
                  <a:gd name="T65" fmla="*/ 386 h 386"/>
                  <a:gd name="T66" fmla="*/ 25 w 81"/>
                  <a:gd name="T67" fmla="*/ 382 h 386"/>
                  <a:gd name="T68" fmla="*/ 12 w 81"/>
                  <a:gd name="T69" fmla="*/ 374 h 386"/>
                  <a:gd name="T70" fmla="*/ 3 w 81"/>
                  <a:gd name="T71" fmla="*/ 361 h 386"/>
                  <a:gd name="T72" fmla="*/ 0 w 81"/>
                  <a:gd name="T73" fmla="*/ 345 h 386"/>
                  <a:gd name="T74" fmla="*/ 0 w 81"/>
                  <a:gd name="T75" fmla="*/ 40 h 386"/>
                  <a:gd name="T76" fmla="*/ 3 w 81"/>
                  <a:gd name="T77" fmla="*/ 25 h 386"/>
                  <a:gd name="T78" fmla="*/ 12 w 81"/>
                  <a:gd name="T79" fmla="*/ 11 h 386"/>
                  <a:gd name="T80" fmla="*/ 25 w 81"/>
                  <a:gd name="T81" fmla="*/ 2 h 386"/>
                  <a:gd name="T82" fmla="*/ 41 w 81"/>
                  <a:gd name="T83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1" h="386">
                    <a:moveTo>
                      <a:pt x="41" y="21"/>
                    </a:moveTo>
                    <a:lnTo>
                      <a:pt x="34" y="22"/>
                    </a:lnTo>
                    <a:lnTo>
                      <a:pt x="29" y="25"/>
                    </a:lnTo>
                    <a:lnTo>
                      <a:pt x="25" y="28"/>
                    </a:lnTo>
                    <a:lnTo>
                      <a:pt x="22" y="34"/>
                    </a:lnTo>
                    <a:lnTo>
                      <a:pt x="21" y="40"/>
                    </a:lnTo>
                    <a:lnTo>
                      <a:pt x="21" y="345"/>
                    </a:lnTo>
                    <a:lnTo>
                      <a:pt x="22" y="352"/>
                    </a:lnTo>
                    <a:lnTo>
                      <a:pt x="25" y="357"/>
                    </a:lnTo>
                    <a:lnTo>
                      <a:pt x="29" y="361"/>
                    </a:lnTo>
                    <a:lnTo>
                      <a:pt x="34" y="364"/>
                    </a:lnTo>
                    <a:lnTo>
                      <a:pt x="41" y="364"/>
                    </a:lnTo>
                    <a:lnTo>
                      <a:pt x="46" y="364"/>
                    </a:lnTo>
                    <a:lnTo>
                      <a:pt x="51" y="361"/>
                    </a:lnTo>
                    <a:lnTo>
                      <a:pt x="55" y="357"/>
                    </a:lnTo>
                    <a:lnTo>
                      <a:pt x="58" y="352"/>
                    </a:lnTo>
                    <a:lnTo>
                      <a:pt x="59" y="345"/>
                    </a:lnTo>
                    <a:lnTo>
                      <a:pt x="59" y="40"/>
                    </a:lnTo>
                    <a:lnTo>
                      <a:pt x="58" y="34"/>
                    </a:lnTo>
                    <a:lnTo>
                      <a:pt x="55" y="28"/>
                    </a:lnTo>
                    <a:lnTo>
                      <a:pt x="51" y="25"/>
                    </a:lnTo>
                    <a:lnTo>
                      <a:pt x="46" y="22"/>
                    </a:lnTo>
                    <a:lnTo>
                      <a:pt x="41" y="21"/>
                    </a:lnTo>
                    <a:close/>
                    <a:moveTo>
                      <a:pt x="41" y="0"/>
                    </a:moveTo>
                    <a:lnTo>
                      <a:pt x="56" y="2"/>
                    </a:lnTo>
                    <a:lnTo>
                      <a:pt x="70" y="11"/>
                    </a:lnTo>
                    <a:lnTo>
                      <a:pt x="77" y="25"/>
                    </a:lnTo>
                    <a:lnTo>
                      <a:pt x="81" y="40"/>
                    </a:lnTo>
                    <a:lnTo>
                      <a:pt x="81" y="345"/>
                    </a:lnTo>
                    <a:lnTo>
                      <a:pt x="77" y="361"/>
                    </a:lnTo>
                    <a:lnTo>
                      <a:pt x="70" y="374"/>
                    </a:lnTo>
                    <a:lnTo>
                      <a:pt x="56" y="382"/>
                    </a:lnTo>
                    <a:lnTo>
                      <a:pt x="41" y="386"/>
                    </a:lnTo>
                    <a:lnTo>
                      <a:pt x="25" y="382"/>
                    </a:lnTo>
                    <a:lnTo>
                      <a:pt x="12" y="374"/>
                    </a:lnTo>
                    <a:lnTo>
                      <a:pt x="3" y="361"/>
                    </a:lnTo>
                    <a:lnTo>
                      <a:pt x="0" y="345"/>
                    </a:lnTo>
                    <a:lnTo>
                      <a:pt x="0" y="40"/>
                    </a:lnTo>
                    <a:lnTo>
                      <a:pt x="3" y="25"/>
                    </a:lnTo>
                    <a:lnTo>
                      <a:pt x="12" y="11"/>
                    </a:lnTo>
                    <a:lnTo>
                      <a:pt x="25" y="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1033"/>
              <p:cNvSpPr>
                <a:spLocks noEditPoints="1"/>
              </p:cNvSpPr>
              <p:nvPr/>
            </p:nvSpPr>
            <p:spPr bwMode="auto">
              <a:xfrm>
                <a:off x="-6254751" y="2419350"/>
                <a:ext cx="130175" cy="515938"/>
              </a:xfrm>
              <a:custGeom>
                <a:avLst/>
                <a:gdLst>
                  <a:gd name="T0" fmla="*/ 41 w 82"/>
                  <a:gd name="T1" fmla="*/ 22 h 325"/>
                  <a:gd name="T2" fmla="*/ 35 w 82"/>
                  <a:gd name="T3" fmla="*/ 22 h 325"/>
                  <a:gd name="T4" fmla="*/ 29 w 82"/>
                  <a:gd name="T5" fmla="*/ 25 h 325"/>
                  <a:gd name="T6" fmla="*/ 25 w 82"/>
                  <a:gd name="T7" fmla="*/ 29 h 325"/>
                  <a:gd name="T8" fmla="*/ 23 w 82"/>
                  <a:gd name="T9" fmla="*/ 34 h 325"/>
                  <a:gd name="T10" fmla="*/ 23 w 82"/>
                  <a:gd name="T11" fmla="*/ 41 h 325"/>
                  <a:gd name="T12" fmla="*/ 23 w 82"/>
                  <a:gd name="T13" fmla="*/ 284 h 325"/>
                  <a:gd name="T14" fmla="*/ 23 w 82"/>
                  <a:gd name="T15" fmla="*/ 291 h 325"/>
                  <a:gd name="T16" fmla="*/ 25 w 82"/>
                  <a:gd name="T17" fmla="*/ 296 h 325"/>
                  <a:gd name="T18" fmla="*/ 29 w 82"/>
                  <a:gd name="T19" fmla="*/ 300 h 325"/>
                  <a:gd name="T20" fmla="*/ 35 w 82"/>
                  <a:gd name="T21" fmla="*/ 303 h 325"/>
                  <a:gd name="T22" fmla="*/ 41 w 82"/>
                  <a:gd name="T23" fmla="*/ 303 h 325"/>
                  <a:gd name="T24" fmla="*/ 48 w 82"/>
                  <a:gd name="T25" fmla="*/ 303 h 325"/>
                  <a:gd name="T26" fmla="*/ 52 w 82"/>
                  <a:gd name="T27" fmla="*/ 300 h 325"/>
                  <a:gd name="T28" fmla="*/ 57 w 82"/>
                  <a:gd name="T29" fmla="*/ 296 h 325"/>
                  <a:gd name="T30" fmla="*/ 59 w 82"/>
                  <a:gd name="T31" fmla="*/ 291 h 325"/>
                  <a:gd name="T32" fmla="*/ 59 w 82"/>
                  <a:gd name="T33" fmla="*/ 284 h 325"/>
                  <a:gd name="T34" fmla="*/ 59 w 82"/>
                  <a:gd name="T35" fmla="*/ 41 h 325"/>
                  <a:gd name="T36" fmla="*/ 59 w 82"/>
                  <a:gd name="T37" fmla="*/ 34 h 325"/>
                  <a:gd name="T38" fmla="*/ 57 w 82"/>
                  <a:gd name="T39" fmla="*/ 29 h 325"/>
                  <a:gd name="T40" fmla="*/ 52 w 82"/>
                  <a:gd name="T41" fmla="*/ 25 h 325"/>
                  <a:gd name="T42" fmla="*/ 48 w 82"/>
                  <a:gd name="T43" fmla="*/ 22 h 325"/>
                  <a:gd name="T44" fmla="*/ 41 w 82"/>
                  <a:gd name="T45" fmla="*/ 22 h 325"/>
                  <a:gd name="T46" fmla="*/ 41 w 82"/>
                  <a:gd name="T47" fmla="*/ 0 h 325"/>
                  <a:gd name="T48" fmla="*/ 57 w 82"/>
                  <a:gd name="T49" fmla="*/ 4 h 325"/>
                  <a:gd name="T50" fmla="*/ 70 w 82"/>
                  <a:gd name="T51" fmla="*/ 12 h 325"/>
                  <a:gd name="T52" fmla="*/ 78 w 82"/>
                  <a:gd name="T53" fmla="*/ 25 h 325"/>
                  <a:gd name="T54" fmla="*/ 82 w 82"/>
                  <a:gd name="T55" fmla="*/ 41 h 325"/>
                  <a:gd name="T56" fmla="*/ 82 w 82"/>
                  <a:gd name="T57" fmla="*/ 284 h 325"/>
                  <a:gd name="T58" fmla="*/ 78 w 82"/>
                  <a:gd name="T59" fmla="*/ 300 h 325"/>
                  <a:gd name="T60" fmla="*/ 70 w 82"/>
                  <a:gd name="T61" fmla="*/ 313 h 325"/>
                  <a:gd name="T62" fmla="*/ 57 w 82"/>
                  <a:gd name="T63" fmla="*/ 321 h 325"/>
                  <a:gd name="T64" fmla="*/ 41 w 82"/>
                  <a:gd name="T65" fmla="*/ 325 h 325"/>
                  <a:gd name="T66" fmla="*/ 25 w 82"/>
                  <a:gd name="T67" fmla="*/ 321 h 325"/>
                  <a:gd name="T68" fmla="*/ 12 w 82"/>
                  <a:gd name="T69" fmla="*/ 313 h 325"/>
                  <a:gd name="T70" fmla="*/ 4 w 82"/>
                  <a:gd name="T71" fmla="*/ 300 h 325"/>
                  <a:gd name="T72" fmla="*/ 0 w 82"/>
                  <a:gd name="T73" fmla="*/ 284 h 325"/>
                  <a:gd name="T74" fmla="*/ 0 w 82"/>
                  <a:gd name="T75" fmla="*/ 41 h 325"/>
                  <a:gd name="T76" fmla="*/ 4 w 82"/>
                  <a:gd name="T77" fmla="*/ 25 h 325"/>
                  <a:gd name="T78" fmla="*/ 12 w 82"/>
                  <a:gd name="T79" fmla="*/ 12 h 325"/>
                  <a:gd name="T80" fmla="*/ 25 w 82"/>
                  <a:gd name="T81" fmla="*/ 4 h 325"/>
                  <a:gd name="T82" fmla="*/ 41 w 82"/>
                  <a:gd name="T83" fmla="*/ 0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2" h="325">
                    <a:moveTo>
                      <a:pt x="41" y="22"/>
                    </a:moveTo>
                    <a:lnTo>
                      <a:pt x="35" y="22"/>
                    </a:lnTo>
                    <a:lnTo>
                      <a:pt x="29" y="25"/>
                    </a:lnTo>
                    <a:lnTo>
                      <a:pt x="25" y="29"/>
                    </a:lnTo>
                    <a:lnTo>
                      <a:pt x="23" y="34"/>
                    </a:lnTo>
                    <a:lnTo>
                      <a:pt x="23" y="41"/>
                    </a:lnTo>
                    <a:lnTo>
                      <a:pt x="23" y="284"/>
                    </a:lnTo>
                    <a:lnTo>
                      <a:pt x="23" y="291"/>
                    </a:lnTo>
                    <a:lnTo>
                      <a:pt x="25" y="296"/>
                    </a:lnTo>
                    <a:lnTo>
                      <a:pt x="29" y="300"/>
                    </a:lnTo>
                    <a:lnTo>
                      <a:pt x="35" y="303"/>
                    </a:lnTo>
                    <a:lnTo>
                      <a:pt x="41" y="303"/>
                    </a:lnTo>
                    <a:lnTo>
                      <a:pt x="48" y="303"/>
                    </a:lnTo>
                    <a:lnTo>
                      <a:pt x="52" y="300"/>
                    </a:lnTo>
                    <a:lnTo>
                      <a:pt x="57" y="296"/>
                    </a:lnTo>
                    <a:lnTo>
                      <a:pt x="59" y="291"/>
                    </a:lnTo>
                    <a:lnTo>
                      <a:pt x="59" y="284"/>
                    </a:lnTo>
                    <a:lnTo>
                      <a:pt x="59" y="41"/>
                    </a:lnTo>
                    <a:lnTo>
                      <a:pt x="59" y="34"/>
                    </a:lnTo>
                    <a:lnTo>
                      <a:pt x="57" y="29"/>
                    </a:lnTo>
                    <a:lnTo>
                      <a:pt x="52" y="25"/>
                    </a:lnTo>
                    <a:lnTo>
                      <a:pt x="48" y="22"/>
                    </a:lnTo>
                    <a:lnTo>
                      <a:pt x="41" y="22"/>
                    </a:lnTo>
                    <a:close/>
                    <a:moveTo>
                      <a:pt x="41" y="0"/>
                    </a:moveTo>
                    <a:lnTo>
                      <a:pt x="57" y="4"/>
                    </a:lnTo>
                    <a:lnTo>
                      <a:pt x="70" y="12"/>
                    </a:lnTo>
                    <a:lnTo>
                      <a:pt x="78" y="25"/>
                    </a:lnTo>
                    <a:lnTo>
                      <a:pt x="82" y="41"/>
                    </a:lnTo>
                    <a:lnTo>
                      <a:pt x="82" y="284"/>
                    </a:lnTo>
                    <a:lnTo>
                      <a:pt x="78" y="300"/>
                    </a:lnTo>
                    <a:lnTo>
                      <a:pt x="70" y="313"/>
                    </a:lnTo>
                    <a:lnTo>
                      <a:pt x="57" y="321"/>
                    </a:lnTo>
                    <a:lnTo>
                      <a:pt x="41" y="325"/>
                    </a:lnTo>
                    <a:lnTo>
                      <a:pt x="25" y="321"/>
                    </a:lnTo>
                    <a:lnTo>
                      <a:pt x="12" y="313"/>
                    </a:lnTo>
                    <a:lnTo>
                      <a:pt x="4" y="300"/>
                    </a:lnTo>
                    <a:lnTo>
                      <a:pt x="0" y="284"/>
                    </a:lnTo>
                    <a:lnTo>
                      <a:pt x="0" y="41"/>
                    </a:lnTo>
                    <a:lnTo>
                      <a:pt x="4" y="25"/>
                    </a:lnTo>
                    <a:lnTo>
                      <a:pt x="12" y="12"/>
                    </a:lnTo>
                    <a:lnTo>
                      <a:pt x="25" y="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2" name="Oval 71"/>
            <p:cNvSpPr/>
            <p:nvPr/>
          </p:nvSpPr>
          <p:spPr>
            <a:xfrm>
              <a:off x="6723825" y="2843517"/>
              <a:ext cx="1161144" cy="1161144"/>
            </a:xfrm>
            <a:prstGeom prst="ellipse">
              <a:avLst/>
            </a:prstGeom>
            <a:ln w="63500" cap="flat" cmpd="sng">
              <a:solidFill>
                <a:schemeClr val="accent5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954139" y="3182965"/>
            <a:ext cx="821696" cy="821696"/>
            <a:chOff x="8299579" y="2843517"/>
            <a:chExt cx="1161144" cy="1161144"/>
          </a:xfrm>
        </p:grpSpPr>
        <p:grpSp>
          <p:nvGrpSpPr>
            <p:cNvPr id="58" name="Group 57"/>
            <p:cNvGrpSpPr/>
            <p:nvPr/>
          </p:nvGrpSpPr>
          <p:grpSpPr>
            <a:xfrm>
              <a:off x="8629650" y="3177177"/>
              <a:ext cx="504371" cy="504371"/>
              <a:chOff x="-8794751" y="2855913"/>
              <a:chExt cx="968376" cy="968375"/>
            </a:xfrm>
            <a:solidFill>
              <a:schemeClr val="accent1"/>
            </a:solidFill>
          </p:grpSpPr>
          <p:sp>
            <p:nvSpPr>
              <p:cNvPr id="59" name="Freeform 34"/>
              <p:cNvSpPr>
                <a:spLocks/>
              </p:cNvSpPr>
              <p:nvPr/>
            </p:nvSpPr>
            <p:spPr bwMode="auto">
              <a:xfrm>
                <a:off x="-8686799" y="2867026"/>
                <a:ext cx="854075" cy="855666"/>
              </a:xfrm>
              <a:custGeom>
                <a:avLst/>
                <a:gdLst>
                  <a:gd name="T0" fmla="*/ 378 w 538"/>
                  <a:gd name="T1" fmla="*/ 0 h 539"/>
                  <a:gd name="T2" fmla="*/ 397 w 538"/>
                  <a:gd name="T3" fmla="*/ 2 h 539"/>
                  <a:gd name="T4" fmla="*/ 416 w 538"/>
                  <a:gd name="T5" fmla="*/ 9 h 539"/>
                  <a:gd name="T6" fmla="*/ 433 w 538"/>
                  <a:gd name="T7" fmla="*/ 21 h 539"/>
                  <a:gd name="T8" fmla="*/ 516 w 538"/>
                  <a:gd name="T9" fmla="*/ 105 h 539"/>
                  <a:gd name="T10" fmla="*/ 530 w 538"/>
                  <a:gd name="T11" fmla="*/ 123 h 539"/>
                  <a:gd name="T12" fmla="*/ 537 w 538"/>
                  <a:gd name="T13" fmla="*/ 140 h 539"/>
                  <a:gd name="T14" fmla="*/ 538 w 538"/>
                  <a:gd name="T15" fmla="*/ 161 h 539"/>
                  <a:gd name="T16" fmla="*/ 535 w 538"/>
                  <a:gd name="T17" fmla="*/ 181 h 539"/>
                  <a:gd name="T18" fmla="*/ 528 w 538"/>
                  <a:gd name="T19" fmla="*/ 200 h 539"/>
                  <a:gd name="T20" fmla="*/ 514 w 538"/>
                  <a:gd name="T21" fmla="*/ 216 h 539"/>
                  <a:gd name="T22" fmla="*/ 196 w 538"/>
                  <a:gd name="T23" fmla="*/ 534 h 539"/>
                  <a:gd name="T24" fmla="*/ 191 w 538"/>
                  <a:gd name="T25" fmla="*/ 537 h 539"/>
                  <a:gd name="T26" fmla="*/ 186 w 538"/>
                  <a:gd name="T27" fmla="*/ 539 h 539"/>
                  <a:gd name="T28" fmla="*/ 181 w 538"/>
                  <a:gd name="T29" fmla="*/ 537 h 539"/>
                  <a:gd name="T30" fmla="*/ 176 w 538"/>
                  <a:gd name="T31" fmla="*/ 534 h 539"/>
                  <a:gd name="T32" fmla="*/ 172 w 538"/>
                  <a:gd name="T33" fmla="*/ 530 h 539"/>
                  <a:gd name="T34" fmla="*/ 172 w 538"/>
                  <a:gd name="T35" fmla="*/ 525 h 539"/>
                  <a:gd name="T36" fmla="*/ 172 w 538"/>
                  <a:gd name="T37" fmla="*/ 518 h 539"/>
                  <a:gd name="T38" fmla="*/ 176 w 538"/>
                  <a:gd name="T39" fmla="*/ 515 h 539"/>
                  <a:gd name="T40" fmla="*/ 495 w 538"/>
                  <a:gd name="T41" fmla="*/ 195 h 539"/>
                  <a:gd name="T42" fmla="*/ 505 w 538"/>
                  <a:gd name="T43" fmla="*/ 180 h 539"/>
                  <a:gd name="T44" fmla="*/ 511 w 538"/>
                  <a:gd name="T45" fmla="*/ 161 h 539"/>
                  <a:gd name="T46" fmla="*/ 507 w 538"/>
                  <a:gd name="T47" fmla="*/ 142 h 539"/>
                  <a:gd name="T48" fmla="*/ 497 w 538"/>
                  <a:gd name="T49" fmla="*/ 126 h 539"/>
                  <a:gd name="T50" fmla="*/ 412 w 538"/>
                  <a:gd name="T51" fmla="*/ 41 h 539"/>
                  <a:gd name="T52" fmla="*/ 397 w 538"/>
                  <a:gd name="T53" fmla="*/ 31 h 539"/>
                  <a:gd name="T54" fmla="*/ 378 w 538"/>
                  <a:gd name="T55" fmla="*/ 28 h 539"/>
                  <a:gd name="T56" fmla="*/ 359 w 538"/>
                  <a:gd name="T57" fmla="*/ 33 h 539"/>
                  <a:gd name="T58" fmla="*/ 343 w 538"/>
                  <a:gd name="T59" fmla="*/ 43 h 539"/>
                  <a:gd name="T60" fmla="*/ 24 w 538"/>
                  <a:gd name="T61" fmla="*/ 363 h 539"/>
                  <a:gd name="T62" fmla="*/ 19 w 538"/>
                  <a:gd name="T63" fmla="*/ 364 h 539"/>
                  <a:gd name="T64" fmla="*/ 13 w 538"/>
                  <a:gd name="T65" fmla="*/ 366 h 539"/>
                  <a:gd name="T66" fmla="*/ 8 w 538"/>
                  <a:gd name="T67" fmla="*/ 364 h 539"/>
                  <a:gd name="T68" fmla="*/ 3 w 538"/>
                  <a:gd name="T69" fmla="*/ 363 h 539"/>
                  <a:gd name="T70" fmla="*/ 1 w 538"/>
                  <a:gd name="T71" fmla="*/ 357 h 539"/>
                  <a:gd name="T72" fmla="*/ 0 w 538"/>
                  <a:gd name="T73" fmla="*/ 352 h 539"/>
                  <a:gd name="T74" fmla="*/ 1 w 538"/>
                  <a:gd name="T75" fmla="*/ 347 h 539"/>
                  <a:gd name="T76" fmla="*/ 3 w 538"/>
                  <a:gd name="T77" fmla="*/ 342 h 539"/>
                  <a:gd name="T78" fmla="*/ 322 w 538"/>
                  <a:gd name="T79" fmla="*/ 24 h 539"/>
                  <a:gd name="T80" fmla="*/ 338 w 538"/>
                  <a:gd name="T81" fmla="*/ 10 h 539"/>
                  <a:gd name="T82" fmla="*/ 357 w 538"/>
                  <a:gd name="T83" fmla="*/ 3 h 539"/>
                  <a:gd name="T84" fmla="*/ 378 w 538"/>
                  <a:gd name="T85" fmla="*/ 0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38" h="539">
                    <a:moveTo>
                      <a:pt x="378" y="0"/>
                    </a:moveTo>
                    <a:lnTo>
                      <a:pt x="397" y="2"/>
                    </a:lnTo>
                    <a:lnTo>
                      <a:pt x="416" y="9"/>
                    </a:lnTo>
                    <a:lnTo>
                      <a:pt x="433" y="21"/>
                    </a:lnTo>
                    <a:lnTo>
                      <a:pt x="516" y="105"/>
                    </a:lnTo>
                    <a:lnTo>
                      <a:pt x="530" y="123"/>
                    </a:lnTo>
                    <a:lnTo>
                      <a:pt x="537" y="140"/>
                    </a:lnTo>
                    <a:lnTo>
                      <a:pt x="538" y="161"/>
                    </a:lnTo>
                    <a:lnTo>
                      <a:pt x="535" y="181"/>
                    </a:lnTo>
                    <a:lnTo>
                      <a:pt x="528" y="200"/>
                    </a:lnTo>
                    <a:lnTo>
                      <a:pt x="514" y="216"/>
                    </a:lnTo>
                    <a:lnTo>
                      <a:pt x="196" y="534"/>
                    </a:lnTo>
                    <a:lnTo>
                      <a:pt x="191" y="537"/>
                    </a:lnTo>
                    <a:lnTo>
                      <a:pt x="186" y="539"/>
                    </a:lnTo>
                    <a:lnTo>
                      <a:pt x="181" y="537"/>
                    </a:lnTo>
                    <a:lnTo>
                      <a:pt x="176" y="534"/>
                    </a:lnTo>
                    <a:lnTo>
                      <a:pt x="172" y="530"/>
                    </a:lnTo>
                    <a:lnTo>
                      <a:pt x="172" y="525"/>
                    </a:lnTo>
                    <a:lnTo>
                      <a:pt x="172" y="518"/>
                    </a:lnTo>
                    <a:lnTo>
                      <a:pt x="176" y="515"/>
                    </a:lnTo>
                    <a:lnTo>
                      <a:pt x="495" y="195"/>
                    </a:lnTo>
                    <a:lnTo>
                      <a:pt x="505" y="180"/>
                    </a:lnTo>
                    <a:lnTo>
                      <a:pt x="511" y="161"/>
                    </a:lnTo>
                    <a:lnTo>
                      <a:pt x="507" y="142"/>
                    </a:lnTo>
                    <a:lnTo>
                      <a:pt x="497" y="126"/>
                    </a:lnTo>
                    <a:lnTo>
                      <a:pt x="412" y="41"/>
                    </a:lnTo>
                    <a:lnTo>
                      <a:pt x="397" y="31"/>
                    </a:lnTo>
                    <a:lnTo>
                      <a:pt x="378" y="28"/>
                    </a:lnTo>
                    <a:lnTo>
                      <a:pt x="359" y="33"/>
                    </a:lnTo>
                    <a:lnTo>
                      <a:pt x="343" y="43"/>
                    </a:lnTo>
                    <a:lnTo>
                      <a:pt x="24" y="363"/>
                    </a:lnTo>
                    <a:lnTo>
                      <a:pt x="19" y="364"/>
                    </a:lnTo>
                    <a:lnTo>
                      <a:pt x="13" y="366"/>
                    </a:lnTo>
                    <a:lnTo>
                      <a:pt x="8" y="364"/>
                    </a:lnTo>
                    <a:lnTo>
                      <a:pt x="3" y="363"/>
                    </a:lnTo>
                    <a:lnTo>
                      <a:pt x="1" y="357"/>
                    </a:lnTo>
                    <a:lnTo>
                      <a:pt x="0" y="352"/>
                    </a:lnTo>
                    <a:lnTo>
                      <a:pt x="1" y="347"/>
                    </a:lnTo>
                    <a:lnTo>
                      <a:pt x="3" y="342"/>
                    </a:lnTo>
                    <a:lnTo>
                      <a:pt x="322" y="24"/>
                    </a:lnTo>
                    <a:lnTo>
                      <a:pt x="338" y="10"/>
                    </a:lnTo>
                    <a:lnTo>
                      <a:pt x="357" y="3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35"/>
              <p:cNvSpPr>
                <a:spLocks/>
              </p:cNvSpPr>
              <p:nvPr/>
            </p:nvSpPr>
            <p:spPr bwMode="auto">
              <a:xfrm>
                <a:off x="-8791577" y="3413121"/>
                <a:ext cx="411164" cy="411161"/>
              </a:xfrm>
              <a:custGeom>
                <a:avLst/>
                <a:gdLst>
                  <a:gd name="T0" fmla="*/ 71 w 259"/>
                  <a:gd name="T1" fmla="*/ 0 h 259"/>
                  <a:gd name="T2" fmla="*/ 76 w 259"/>
                  <a:gd name="T3" fmla="*/ 1 h 259"/>
                  <a:gd name="T4" fmla="*/ 81 w 259"/>
                  <a:gd name="T5" fmla="*/ 3 h 259"/>
                  <a:gd name="T6" fmla="*/ 85 w 259"/>
                  <a:gd name="T7" fmla="*/ 7 h 259"/>
                  <a:gd name="T8" fmla="*/ 88 w 259"/>
                  <a:gd name="T9" fmla="*/ 12 h 259"/>
                  <a:gd name="T10" fmla="*/ 86 w 259"/>
                  <a:gd name="T11" fmla="*/ 19 h 259"/>
                  <a:gd name="T12" fmla="*/ 34 w 259"/>
                  <a:gd name="T13" fmla="*/ 226 h 259"/>
                  <a:gd name="T14" fmla="*/ 242 w 259"/>
                  <a:gd name="T15" fmla="*/ 172 h 259"/>
                  <a:gd name="T16" fmla="*/ 247 w 259"/>
                  <a:gd name="T17" fmla="*/ 172 h 259"/>
                  <a:gd name="T18" fmla="*/ 252 w 259"/>
                  <a:gd name="T19" fmla="*/ 174 h 259"/>
                  <a:gd name="T20" fmla="*/ 257 w 259"/>
                  <a:gd name="T21" fmla="*/ 177 h 259"/>
                  <a:gd name="T22" fmla="*/ 259 w 259"/>
                  <a:gd name="T23" fmla="*/ 183 h 259"/>
                  <a:gd name="T24" fmla="*/ 259 w 259"/>
                  <a:gd name="T25" fmla="*/ 190 h 259"/>
                  <a:gd name="T26" fmla="*/ 257 w 259"/>
                  <a:gd name="T27" fmla="*/ 195 h 259"/>
                  <a:gd name="T28" fmla="*/ 254 w 259"/>
                  <a:gd name="T29" fmla="*/ 198 h 259"/>
                  <a:gd name="T30" fmla="*/ 249 w 259"/>
                  <a:gd name="T31" fmla="*/ 200 h 259"/>
                  <a:gd name="T32" fmla="*/ 19 w 259"/>
                  <a:gd name="T33" fmla="*/ 259 h 259"/>
                  <a:gd name="T34" fmla="*/ 15 w 259"/>
                  <a:gd name="T35" fmla="*/ 259 h 259"/>
                  <a:gd name="T36" fmla="*/ 10 w 259"/>
                  <a:gd name="T37" fmla="*/ 259 h 259"/>
                  <a:gd name="T38" fmla="*/ 5 w 259"/>
                  <a:gd name="T39" fmla="*/ 255 h 259"/>
                  <a:gd name="T40" fmla="*/ 2 w 259"/>
                  <a:gd name="T41" fmla="*/ 252 h 259"/>
                  <a:gd name="T42" fmla="*/ 0 w 259"/>
                  <a:gd name="T43" fmla="*/ 247 h 259"/>
                  <a:gd name="T44" fmla="*/ 2 w 259"/>
                  <a:gd name="T45" fmla="*/ 241 h 259"/>
                  <a:gd name="T46" fmla="*/ 59 w 259"/>
                  <a:gd name="T47" fmla="*/ 12 h 259"/>
                  <a:gd name="T48" fmla="*/ 62 w 259"/>
                  <a:gd name="T49" fmla="*/ 7 h 259"/>
                  <a:gd name="T50" fmla="*/ 66 w 259"/>
                  <a:gd name="T51" fmla="*/ 1 h 259"/>
                  <a:gd name="T52" fmla="*/ 71 w 259"/>
                  <a:gd name="T53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9" h="259">
                    <a:moveTo>
                      <a:pt x="71" y="0"/>
                    </a:moveTo>
                    <a:lnTo>
                      <a:pt x="76" y="1"/>
                    </a:lnTo>
                    <a:lnTo>
                      <a:pt x="81" y="3"/>
                    </a:lnTo>
                    <a:lnTo>
                      <a:pt x="85" y="7"/>
                    </a:lnTo>
                    <a:lnTo>
                      <a:pt x="88" y="12"/>
                    </a:lnTo>
                    <a:lnTo>
                      <a:pt x="86" y="19"/>
                    </a:lnTo>
                    <a:lnTo>
                      <a:pt x="34" y="226"/>
                    </a:lnTo>
                    <a:lnTo>
                      <a:pt x="242" y="172"/>
                    </a:lnTo>
                    <a:lnTo>
                      <a:pt x="247" y="172"/>
                    </a:lnTo>
                    <a:lnTo>
                      <a:pt x="252" y="174"/>
                    </a:lnTo>
                    <a:lnTo>
                      <a:pt x="257" y="177"/>
                    </a:lnTo>
                    <a:lnTo>
                      <a:pt x="259" y="183"/>
                    </a:lnTo>
                    <a:lnTo>
                      <a:pt x="259" y="190"/>
                    </a:lnTo>
                    <a:lnTo>
                      <a:pt x="257" y="195"/>
                    </a:lnTo>
                    <a:lnTo>
                      <a:pt x="254" y="198"/>
                    </a:lnTo>
                    <a:lnTo>
                      <a:pt x="249" y="200"/>
                    </a:lnTo>
                    <a:lnTo>
                      <a:pt x="19" y="259"/>
                    </a:lnTo>
                    <a:lnTo>
                      <a:pt x="15" y="259"/>
                    </a:lnTo>
                    <a:lnTo>
                      <a:pt x="10" y="259"/>
                    </a:lnTo>
                    <a:lnTo>
                      <a:pt x="5" y="255"/>
                    </a:lnTo>
                    <a:lnTo>
                      <a:pt x="2" y="252"/>
                    </a:lnTo>
                    <a:lnTo>
                      <a:pt x="0" y="247"/>
                    </a:lnTo>
                    <a:lnTo>
                      <a:pt x="2" y="241"/>
                    </a:lnTo>
                    <a:lnTo>
                      <a:pt x="59" y="12"/>
                    </a:lnTo>
                    <a:lnTo>
                      <a:pt x="62" y="7"/>
                    </a:lnTo>
                    <a:lnTo>
                      <a:pt x="66" y="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36"/>
              <p:cNvSpPr>
                <a:spLocks/>
              </p:cNvSpPr>
              <p:nvPr/>
            </p:nvSpPr>
            <p:spPr bwMode="auto">
              <a:xfrm>
                <a:off x="-8666163" y="3421063"/>
                <a:ext cx="288925" cy="287338"/>
              </a:xfrm>
              <a:custGeom>
                <a:avLst/>
                <a:gdLst>
                  <a:gd name="T0" fmla="*/ 16 w 182"/>
                  <a:gd name="T1" fmla="*/ 0 h 181"/>
                  <a:gd name="T2" fmla="*/ 21 w 182"/>
                  <a:gd name="T3" fmla="*/ 2 h 181"/>
                  <a:gd name="T4" fmla="*/ 25 w 182"/>
                  <a:gd name="T5" fmla="*/ 3 h 181"/>
                  <a:gd name="T6" fmla="*/ 178 w 182"/>
                  <a:gd name="T7" fmla="*/ 157 h 181"/>
                  <a:gd name="T8" fmla="*/ 182 w 182"/>
                  <a:gd name="T9" fmla="*/ 162 h 181"/>
                  <a:gd name="T10" fmla="*/ 182 w 182"/>
                  <a:gd name="T11" fmla="*/ 167 h 181"/>
                  <a:gd name="T12" fmla="*/ 182 w 182"/>
                  <a:gd name="T13" fmla="*/ 172 h 181"/>
                  <a:gd name="T14" fmla="*/ 178 w 182"/>
                  <a:gd name="T15" fmla="*/ 178 h 181"/>
                  <a:gd name="T16" fmla="*/ 173 w 182"/>
                  <a:gd name="T17" fmla="*/ 179 h 181"/>
                  <a:gd name="T18" fmla="*/ 168 w 182"/>
                  <a:gd name="T19" fmla="*/ 181 h 181"/>
                  <a:gd name="T20" fmla="*/ 163 w 182"/>
                  <a:gd name="T21" fmla="*/ 179 h 181"/>
                  <a:gd name="T22" fmla="*/ 158 w 182"/>
                  <a:gd name="T23" fmla="*/ 178 h 181"/>
                  <a:gd name="T24" fmla="*/ 6 w 182"/>
                  <a:gd name="T25" fmla="*/ 24 h 181"/>
                  <a:gd name="T26" fmla="*/ 2 w 182"/>
                  <a:gd name="T27" fmla="*/ 19 h 181"/>
                  <a:gd name="T28" fmla="*/ 0 w 182"/>
                  <a:gd name="T29" fmla="*/ 14 h 181"/>
                  <a:gd name="T30" fmla="*/ 2 w 182"/>
                  <a:gd name="T31" fmla="*/ 8 h 181"/>
                  <a:gd name="T32" fmla="*/ 6 w 182"/>
                  <a:gd name="T33" fmla="*/ 3 h 181"/>
                  <a:gd name="T34" fmla="*/ 9 w 182"/>
                  <a:gd name="T35" fmla="*/ 2 h 181"/>
                  <a:gd name="T36" fmla="*/ 16 w 182"/>
                  <a:gd name="T3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2" h="181">
                    <a:moveTo>
                      <a:pt x="16" y="0"/>
                    </a:moveTo>
                    <a:lnTo>
                      <a:pt x="21" y="2"/>
                    </a:lnTo>
                    <a:lnTo>
                      <a:pt x="25" y="3"/>
                    </a:lnTo>
                    <a:lnTo>
                      <a:pt x="178" y="157"/>
                    </a:lnTo>
                    <a:lnTo>
                      <a:pt x="182" y="162"/>
                    </a:lnTo>
                    <a:lnTo>
                      <a:pt x="182" y="167"/>
                    </a:lnTo>
                    <a:lnTo>
                      <a:pt x="182" y="172"/>
                    </a:lnTo>
                    <a:lnTo>
                      <a:pt x="178" y="178"/>
                    </a:lnTo>
                    <a:lnTo>
                      <a:pt x="173" y="179"/>
                    </a:lnTo>
                    <a:lnTo>
                      <a:pt x="168" y="181"/>
                    </a:lnTo>
                    <a:lnTo>
                      <a:pt x="163" y="179"/>
                    </a:lnTo>
                    <a:lnTo>
                      <a:pt x="158" y="178"/>
                    </a:lnTo>
                    <a:lnTo>
                      <a:pt x="6" y="24"/>
                    </a:lnTo>
                    <a:lnTo>
                      <a:pt x="2" y="19"/>
                    </a:lnTo>
                    <a:lnTo>
                      <a:pt x="0" y="14"/>
                    </a:lnTo>
                    <a:lnTo>
                      <a:pt x="2" y="8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37"/>
              <p:cNvSpPr>
                <a:spLocks/>
              </p:cNvSpPr>
              <p:nvPr/>
            </p:nvSpPr>
            <p:spPr bwMode="auto">
              <a:xfrm>
                <a:off x="-8726488" y="3598863"/>
                <a:ext cx="161925" cy="165100"/>
              </a:xfrm>
              <a:custGeom>
                <a:avLst/>
                <a:gdLst>
                  <a:gd name="T0" fmla="*/ 14 w 102"/>
                  <a:gd name="T1" fmla="*/ 0 h 104"/>
                  <a:gd name="T2" fmla="*/ 19 w 102"/>
                  <a:gd name="T3" fmla="*/ 2 h 104"/>
                  <a:gd name="T4" fmla="*/ 25 w 102"/>
                  <a:gd name="T5" fmla="*/ 4 h 104"/>
                  <a:gd name="T6" fmla="*/ 99 w 102"/>
                  <a:gd name="T7" fmla="*/ 79 h 104"/>
                  <a:gd name="T8" fmla="*/ 102 w 102"/>
                  <a:gd name="T9" fmla="*/ 83 h 104"/>
                  <a:gd name="T10" fmla="*/ 102 w 102"/>
                  <a:gd name="T11" fmla="*/ 88 h 104"/>
                  <a:gd name="T12" fmla="*/ 102 w 102"/>
                  <a:gd name="T13" fmla="*/ 95 h 104"/>
                  <a:gd name="T14" fmla="*/ 99 w 102"/>
                  <a:gd name="T15" fmla="*/ 98 h 104"/>
                  <a:gd name="T16" fmla="*/ 94 w 102"/>
                  <a:gd name="T17" fmla="*/ 102 h 104"/>
                  <a:gd name="T18" fmla="*/ 88 w 102"/>
                  <a:gd name="T19" fmla="*/ 104 h 104"/>
                  <a:gd name="T20" fmla="*/ 83 w 102"/>
                  <a:gd name="T21" fmla="*/ 102 h 104"/>
                  <a:gd name="T22" fmla="*/ 78 w 102"/>
                  <a:gd name="T23" fmla="*/ 98 h 104"/>
                  <a:gd name="T24" fmla="*/ 4 w 102"/>
                  <a:gd name="T25" fmla="*/ 24 h 104"/>
                  <a:gd name="T26" fmla="*/ 0 w 102"/>
                  <a:gd name="T27" fmla="*/ 19 h 104"/>
                  <a:gd name="T28" fmla="*/ 0 w 102"/>
                  <a:gd name="T29" fmla="*/ 14 h 104"/>
                  <a:gd name="T30" fmla="*/ 0 w 102"/>
                  <a:gd name="T31" fmla="*/ 9 h 104"/>
                  <a:gd name="T32" fmla="*/ 4 w 102"/>
                  <a:gd name="T33" fmla="*/ 4 h 104"/>
                  <a:gd name="T34" fmla="*/ 9 w 102"/>
                  <a:gd name="T35" fmla="*/ 2 h 104"/>
                  <a:gd name="T36" fmla="*/ 14 w 102"/>
                  <a:gd name="T3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104">
                    <a:moveTo>
                      <a:pt x="14" y="0"/>
                    </a:moveTo>
                    <a:lnTo>
                      <a:pt x="19" y="2"/>
                    </a:lnTo>
                    <a:lnTo>
                      <a:pt x="25" y="4"/>
                    </a:lnTo>
                    <a:lnTo>
                      <a:pt x="99" y="79"/>
                    </a:lnTo>
                    <a:lnTo>
                      <a:pt x="102" y="83"/>
                    </a:lnTo>
                    <a:lnTo>
                      <a:pt x="102" y="88"/>
                    </a:lnTo>
                    <a:lnTo>
                      <a:pt x="102" y="95"/>
                    </a:lnTo>
                    <a:lnTo>
                      <a:pt x="99" y="98"/>
                    </a:lnTo>
                    <a:lnTo>
                      <a:pt x="94" y="102"/>
                    </a:lnTo>
                    <a:lnTo>
                      <a:pt x="88" y="104"/>
                    </a:lnTo>
                    <a:lnTo>
                      <a:pt x="83" y="102"/>
                    </a:lnTo>
                    <a:lnTo>
                      <a:pt x="78" y="98"/>
                    </a:lnTo>
                    <a:lnTo>
                      <a:pt x="4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4" y="4"/>
                    </a:lnTo>
                    <a:lnTo>
                      <a:pt x="9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38"/>
              <p:cNvSpPr>
                <a:spLocks/>
              </p:cNvSpPr>
              <p:nvPr/>
            </p:nvSpPr>
            <p:spPr bwMode="auto">
              <a:xfrm>
                <a:off x="-8323263" y="3330575"/>
                <a:ext cx="496888" cy="493713"/>
              </a:xfrm>
              <a:custGeom>
                <a:avLst/>
                <a:gdLst>
                  <a:gd name="T0" fmla="*/ 178 w 313"/>
                  <a:gd name="T1" fmla="*/ 0 h 311"/>
                  <a:gd name="T2" fmla="*/ 183 w 313"/>
                  <a:gd name="T3" fmla="*/ 0 h 311"/>
                  <a:gd name="T4" fmla="*/ 188 w 313"/>
                  <a:gd name="T5" fmla="*/ 3 h 311"/>
                  <a:gd name="T6" fmla="*/ 297 w 313"/>
                  <a:gd name="T7" fmla="*/ 112 h 311"/>
                  <a:gd name="T8" fmla="*/ 308 w 313"/>
                  <a:gd name="T9" fmla="*/ 128 h 311"/>
                  <a:gd name="T10" fmla="*/ 313 w 313"/>
                  <a:gd name="T11" fmla="*/ 145 h 311"/>
                  <a:gd name="T12" fmla="*/ 311 w 313"/>
                  <a:gd name="T13" fmla="*/ 160 h 311"/>
                  <a:gd name="T14" fmla="*/ 302 w 313"/>
                  <a:gd name="T15" fmla="*/ 174 h 311"/>
                  <a:gd name="T16" fmla="*/ 176 w 313"/>
                  <a:gd name="T17" fmla="*/ 300 h 311"/>
                  <a:gd name="T18" fmla="*/ 171 w 313"/>
                  <a:gd name="T19" fmla="*/ 305 h 311"/>
                  <a:gd name="T20" fmla="*/ 164 w 313"/>
                  <a:gd name="T21" fmla="*/ 309 h 311"/>
                  <a:gd name="T22" fmla="*/ 157 w 313"/>
                  <a:gd name="T23" fmla="*/ 311 h 311"/>
                  <a:gd name="T24" fmla="*/ 150 w 313"/>
                  <a:gd name="T25" fmla="*/ 311 h 311"/>
                  <a:gd name="T26" fmla="*/ 145 w 313"/>
                  <a:gd name="T27" fmla="*/ 311 h 311"/>
                  <a:gd name="T28" fmla="*/ 128 w 313"/>
                  <a:gd name="T29" fmla="*/ 305 h 311"/>
                  <a:gd name="T30" fmla="*/ 114 w 313"/>
                  <a:gd name="T31" fmla="*/ 295 h 311"/>
                  <a:gd name="T32" fmla="*/ 5 w 313"/>
                  <a:gd name="T33" fmla="*/ 186 h 311"/>
                  <a:gd name="T34" fmla="*/ 2 w 313"/>
                  <a:gd name="T35" fmla="*/ 183 h 311"/>
                  <a:gd name="T36" fmla="*/ 0 w 313"/>
                  <a:gd name="T37" fmla="*/ 176 h 311"/>
                  <a:gd name="T38" fmla="*/ 2 w 313"/>
                  <a:gd name="T39" fmla="*/ 171 h 311"/>
                  <a:gd name="T40" fmla="*/ 5 w 313"/>
                  <a:gd name="T41" fmla="*/ 167 h 311"/>
                  <a:gd name="T42" fmla="*/ 11 w 313"/>
                  <a:gd name="T43" fmla="*/ 164 h 311"/>
                  <a:gd name="T44" fmla="*/ 16 w 313"/>
                  <a:gd name="T45" fmla="*/ 162 h 311"/>
                  <a:gd name="T46" fmla="*/ 21 w 313"/>
                  <a:gd name="T47" fmla="*/ 164 h 311"/>
                  <a:gd name="T48" fmla="*/ 26 w 313"/>
                  <a:gd name="T49" fmla="*/ 167 h 311"/>
                  <a:gd name="T50" fmla="*/ 133 w 313"/>
                  <a:gd name="T51" fmla="*/ 274 h 311"/>
                  <a:gd name="T52" fmla="*/ 138 w 313"/>
                  <a:gd name="T53" fmla="*/ 280 h 311"/>
                  <a:gd name="T54" fmla="*/ 144 w 313"/>
                  <a:gd name="T55" fmla="*/ 281 h 311"/>
                  <a:gd name="T56" fmla="*/ 149 w 313"/>
                  <a:gd name="T57" fmla="*/ 283 h 311"/>
                  <a:gd name="T58" fmla="*/ 150 w 313"/>
                  <a:gd name="T59" fmla="*/ 283 h 311"/>
                  <a:gd name="T60" fmla="*/ 154 w 313"/>
                  <a:gd name="T61" fmla="*/ 281 h 311"/>
                  <a:gd name="T62" fmla="*/ 156 w 313"/>
                  <a:gd name="T63" fmla="*/ 280 h 311"/>
                  <a:gd name="T64" fmla="*/ 282 w 313"/>
                  <a:gd name="T65" fmla="*/ 155 h 311"/>
                  <a:gd name="T66" fmla="*/ 283 w 313"/>
                  <a:gd name="T67" fmla="*/ 152 h 311"/>
                  <a:gd name="T68" fmla="*/ 285 w 313"/>
                  <a:gd name="T69" fmla="*/ 147 h 311"/>
                  <a:gd name="T70" fmla="*/ 283 w 313"/>
                  <a:gd name="T71" fmla="*/ 143 h 311"/>
                  <a:gd name="T72" fmla="*/ 282 w 313"/>
                  <a:gd name="T73" fmla="*/ 136 h 311"/>
                  <a:gd name="T74" fmla="*/ 276 w 313"/>
                  <a:gd name="T75" fmla="*/ 133 h 311"/>
                  <a:gd name="T76" fmla="*/ 168 w 313"/>
                  <a:gd name="T77" fmla="*/ 24 h 311"/>
                  <a:gd name="T78" fmla="*/ 166 w 313"/>
                  <a:gd name="T79" fmla="*/ 19 h 311"/>
                  <a:gd name="T80" fmla="*/ 164 w 313"/>
                  <a:gd name="T81" fmla="*/ 14 h 311"/>
                  <a:gd name="T82" fmla="*/ 166 w 313"/>
                  <a:gd name="T83" fmla="*/ 8 h 311"/>
                  <a:gd name="T84" fmla="*/ 168 w 313"/>
                  <a:gd name="T85" fmla="*/ 3 h 311"/>
                  <a:gd name="T86" fmla="*/ 173 w 313"/>
                  <a:gd name="T87" fmla="*/ 0 h 311"/>
                  <a:gd name="T88" fmla="*/ 178 w 313"/>
                  <a:gd name="T89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3" h="311">
                    <a:moveTo>
                      <a:pt x="178" y="0"/>
                    </a:moveTo>
                    <a:lnTo>
                      <a:pt x="183" y="0"/>
                    </a:lnTo>
                    <a:lnTo>
                      <a:pt x="188" y="3"/>
                    </a:lnTo>
                    <a:lnTo>
                      <a:pt x="297" y="112"/>
                    </a:lnTo>
                    <a:lnTo>
                      <a:pt x="308" y="128"/>
                    </a:lnTo>
                    <a:lnTo>
                      <a:pt x="313" y="145"/>
                    </a:lnTo>
                    <a:lnTo>
                      <a:pt x="311" y="160"/>
                    </a:lnTo>
                    <a:lnTo>
                      <a:pt x="302" y="174"/>
                    </a:lnTo>
                    <a:lnTo>
                      <a:pt x="176" y="300"/>
                    </a:lnTo>
                    <a:lnTo>
                      <a:pt x="171" y="305"/>
                    </a:lnTo>
                    <a:lnTo>
                      <a:pt x="164" y="309"/>
                    </a:lnTo>
                    <a:lnTo>
                      <a:pt x="157" y="311"/>
                    </a:lnTo>
                    <a:lnTo>
                      <a:pt x="150" y="311"/>
                    </a:lnTo>
                    <a:lnTo>
                      <a:pt x="145" y="311"/>
                    </a:lnTo>
                    <a:lnTo>
                      <a:pt x="128" y="305"/>
                    </a:lnTo>
                    <a:lnTo>
                      <a:pt x="114" y="295"/>
                    </a:lnTo>
                    <a:lnTo>
                      <a:pt x="5" y="186"/>
                    </a:lnTo>
                    <a:lnTo>
                      <a:pt x="2" y="183"/>
                    </a:lnTo>
                    <a:lnTo>
                      <a:pt x="0" y="176"/>
                    </a:lnTo>
                    <a:lnTo>
                      <a:pt x="2" y="171"/>
                    </a:lnTo>
                    <a:lnTo>
                      <a:pt x="5" y="167"/>
                    </a:lnTo>
                    <a:lnTo>
                      <a:pt x="11" y="164"/>
                    </a:lnTo>
                    <a:lnTo>
                      <a:pt x="16" y="162"/>
                    </a:lnTo>
                    <a:lnTo>
                      <a:pt x="21" y="164"/>
                    </a:lnTo>
                    <a:lnTo>
                      <a:pt x="26" y="167"/>
                    </a:lnTo>
                    <a:lnTo>
                      <a:pt x="133" y="274"/>
                    </a:lnTo>
                    <a:lnTo>
                      <a:pt x="138" y="280"/>
                    </a:lnTo>
                    <a:lnTo>
                      <a:pt x="144" y="281"/>
                    </a:lnTo>
                    <a:lnTo>
                      <a:pt x="149" y="283"/>
                    </a:lnTo>
                    <a:lnTo>
                      <a:pt x="150" y="283"/>
                    </a:lnTo>
                    <a:lnTo>
                      <a:pt x="154" y="281"/>
                    </a:lnTo>
                    <a:lnTo>
                      <a:pt x="156" y="280"/>
                    </a:lnTo>
                    <a:lnTo>
                      <a:pt x="282" y="155"/>
                    </a:lnTo>
                    <a:lnTo>
                      <a:pt x="283" y="152"/>
                    </a:lnTo>
                    <a:lnTo>
                      <a:pt x="285" y="147"/>
                    </a:lnTo>
                    <a:lnTo>
                      <a:pt x="283" y="143"/>
                    </a:lnTo>
                    <a:lnTo>
                      <a:pt x="282" y="136"/>
                    </a:lnTo>
                    <a:lnTo>
                      <a:pt x="276" y="133"/>
                    </a:lnTo>
                    <a:lnTo>
                      <a:pt x="168" y="24"/>
                    </a:lnTo>
                    <a:lnTo>
                      <a:pt x="166" y="19"/>
                    </a:lnTo>
                    <a:lnTo>
                      <a:pt x="164" y="14"/>
                    </a:lnTo>
                    <a:lnTo>
                      <a:pt x="166" y="8"/>
                    </a:lnTo>
                    <a:lnTo>
                      <a:pt x="168" y="3"/>
                    </a:lnTo>
                    <a:lnTo>
                      <a:pt x="173" y="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39"/>
              <p:cNvSpPr>
                <a:spLocks/>
              </p:cNvSpPr>
              <p:nvPr/>
            </p:nvSpPr>
            <p:spPr bwMode="auto">
              <a:xfrm>
                <a:off x="-8794751" y="2855913"/>
                <a:ext cx="493713" cy="501650"/>
              </a:xfrm>
              <a:custGeom>
                <a:avLst/>
                <a:gdLst>
                  <a:gd name="T0" fmla="*/ 168 w 311"/>
                  <a:gd name="T1" fmla="*/ 0 h 316"/>
                  <a:gd name="T2" fmla="*/ 185 w 311"/>
                  <a:gd name="T3" fmla="*/ 5 h 316"/>
                  <a:gd name="T4" fmla="*/ 199 w 311"/>
                  <a:gd name="T5" fmla="*/ 16 h 316"/>
                  <a:gd name="T6" fmla="*/ 308 w 311"/>
                  <a:gd name="T7" fmla="*/ 124 h 316"/>
                  <a:gd name="T8" fmla="*/ 311 w 311"/>
                  <a:gd name="T9" fmla="*/ 130 h 316"/>
                  <a:gd name="T10" fmla="*/ 311 w 311"/>
                  <a:gd name="T11" fmla="*/ 135 h 316"/>
                  <a:gd name="T12" fmla="*/ 311 w 311"/>
                  <a:gd name="T13" fmla="*/ 140 h 316"/>
                  <a:gd name="T14" fmla="*/ 308 w 311"/>
                  <a:gd name="T15" fmla="*/ 145 h 316"/>
                  <a:gd name="T16" fmla="*/ 302 w 311"/>
                  <a:gd name="T17" fmla="*/ 147 h 316"/>
                  <a:gd name="T18" fmla="*/ 297 w 311"/>
                  <a:gd name="T19" fmla="*/ 149 h 316"/>
                  <a:gd name="T20" fmla="*/ 292 w 311"/>
                  <a:gd name="T21" fmla="*/ 147 h 316"/>
                  <a:gd name="T22" fmla="*/ 287 w 311"/>
                  <a:gd name="T23" fmla="*/ 145 h 316"/>
                  <a:gd name="T24" fmla="*/ 180 w 311"/>
                  <a:gd name="T25" fmla="*/ 36 h 316"/>
                  <a:gd name="T26" fmla="*/ 175 w 311"/>
                  <a:gd name="T27" fmla="*/ 33 h 316"/>
                  <a:gd name="T28" fmla="*/ 169 w 311"/>
                  <a:gd name="T29" fmla="*/ 29 h 316"/>
                  <a:gd name="T30" fmla="*/ 164 w 311"/>
                  <a:gd name="T31" fmla="*/ 29 h 316"/>
                  <a:gd name="T32" fmla="*/ 163 w 311"/>
                  <a:gd name="T33" fmla="*/ 28 h 316"/>
                  <a:gd name="T34" fmla="*/ 159 w 311"/>
                  <a:gd name="T35" fmla="*/ 29 h 316"/>
                  <a:gd name="T36" fmla="*/ 156 w 311"/>
                  <a:gd name="T37" fmla="*/ 31 h 316"/>
                  <a:gd name="T38" fmla="*/ 31 w 311"/>
                  <a:gd name="T39" fmla="*/ 157 h 316"/>
                  <a:gd name="T40" fmla="*/ 30 w 311"/>
                  <a:gd name="T41" fmla="*/ 159 h 316"/>
                  <a:gd name="T42" fmla="*/ 28 w 311"/>
                  <a:gd name="T43" fmla="*/ 162 h 316"/>
                  <a:gd name="T44" fmla="*/ 28 w 311"/>
                  <a:gd name="T45" fmla="*/ 166 h 316"/>
                  <a:gd name="T46" fmla="*/ 30 w 311"/>
                  <a:gd name="T47" fmla="*/ 169 h 316"/>
                  <a:gd name="T48" fmla="*/ 33 w 311"/>
                  <a:gd name="T49" fmla="*/ 175 h 316"/>
                  <a:gd name="T50" fmla="*/ 36 w 311"/>
                  <a:gd name="T51" fmla="*/ 180 h 316"/>
                  <a:gd name="T52" fmla="*/ 149 w 311"/>
                  <a:gd name="T53" fmla="*/ 292 h 316"/>
                  <a:gd name="T54" fmla="*/ 150 w 311"/>
                  <a:gd name="T55" fmla="*/ 295 h 316"/>
                  <a:gd name="T56" fmla="*/ 152 w 311"/>
                  <a:gd name="T57" fmla="*/ 301 h 316"/>
                  <a:gd name="T58" fmla="*/ 150 w 311"/>
                  <a:gd name="T59" fmla="*/ 307 h 316"/>
                  <a:gd name="T60" fmla="*/ 149 w 311"/>
                  <a:gd name="T61" fmla="*/ 311 h 316"/>
                  <a:gd name="T62" fmla="*/ 144 w 311"/>
                  <a:gd name="T63" fmla="*/ 314 h 316"/>
                  <a:gd name="T64" fmla="*/ 138 w 311"/>
                  <a:gd name="T65" fmla="*/ 316 h 316"/>
                  <a:gd name="T66" fmla="*/ 133 w 311"/>
                  <a:gd name="T67" fmla="*/ 314 h 316"/>
                  <a:gd name="T68" fmla="*/ 128 w 311"/>
                  <a:gd name="T69" fmla="*/ 311 h 316"/>
                  <a:gd name="T70" fmla="*/ 16 w 311"/>
                  <a:gd name="T71" fmla="*/ 199 h 316"/>
                  <a:gd name="T72" fmla="*/ 5 w 311"/>
                  <a:gd name="T73" fmla="*/ 185 h 316"/>
                  <a:gd name="T74" fmla="*/ 0 w 311"/>
                  <a:gd name="T75" fmla="*/ 169 h 316"/>
                  <a:gd name="T76" fmla="*/ 2 w 311"/>
                  <a:gd name="T77" fmla="*/ 150 h 316"/>
                  <a:gd name="T78" fmla="*/ 11 w 311"/>
                  <a:gd name="T79" fmla="*/ 137 h 316"/>
                  <a:gd name="T80" fmla="*/ 137 w 311"/>
                  <a:gd name="T81" fmla="*/ 10 h 316"/>
                  <a:gd name="T82" fmla="*/ 150 w 311"/>
                  <a:gd name="T83" fmla="*/ 2 h 316"/>
                  <a:gd name="T84" fmla="*/ 168 w 311"/>
                  <a:gd name="T85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11" h="316">
                    <a:moveTo>
                      <a:pt x="168" y="0"/>
                    </a:moveTo>
                    <a:lnTo>
                      <a:pt x="185" y="5"/>
                    </a:lnTo>
                    <a:lnTo>
                      <a:pt x="199" y="16"/>
                    </a:lnTo>
                    <a:lnTo>
                      <a:pt x="308" y="124"/>
                    </a:lnTo>
                    <a:lnTo>
                      <a:pt x="311" y="130"/>
                    </a:lnTo>
                    <a:lnTo>
                      <a:pt x="311" y="135"/>
                    </a:lnTo>
                    <a:lnTo>
                      <a:pt x="311" y="140"/>
                    </a:lnTo>
                    <a:lnTo>
                      <a:pt x="308" y="145"/>
                    </a:lnTo>
                    <a:lnTo>
                      <a:pt x="302" y="147"/>
                    </a:lnTo>
                    <a:lnTo>
                      <a:pt x="297" y="149"/>
                    </a:lnTo>
                    <a:lnTo>
                      <a:pt x="292" y="147"/>
                    </a:lnTo>
                    <a:lnTo>
                      <a:pt x="287" y="145"/>
                    </a:lnTo>
                    <a:lnTo>
                      <a:pt x="180" y="36"/>
                    </a:lnTo>
                    <a:lnTo>
                      <a:pt x="175" y="33"/>
                    </a:lnTo>
                    <a:lnTo>
                      <a:pt x="169" y="29"/>
                    </a:lnTo>
                    <a:lnTo>
                      <a:pt x="164" y="29"/>
                    </a:lnTo>
                    <a:lnTo>
                      <a:pt x="163" y="28"/>
                    </a:lnTo>
                    <a:lnTo>
                      <a:pt x="159" y="29"/>
                    </a:lnTo>
                    <a:lnTo>
                      <a:pt x="156" y="31"/>
                    </a:lnTo>
                    <a:lnTo>
                      <a:pt x="31" y="157"/>
                    </a:lnTo>
                    <a:lnTo>
                      <a:pt x="30" y="159"/>
                    </a:lnTo>
                    <a:lnTo>
                      <a:pt x="28" y="162"/>
                    </a:lnTo>
                    <a:lnTo>
                      <a:pt x="28" y="166"/>
                    </a:lnTo>
                    <a:lnTo>
                      <a:pt x="30" y="169"/>
                    </a:lnTo>
                    <a:lnTo>
                      <a:pt x="33" y="175"/>
                    </a:lnTo>
                    <a:lnTo>
                      <a:pt x="36" y="180"/>
                    </a:lnTo>
                    <a:lnTo>
                      <a:pt x="149" y="292"/>
                    </a:lnTo>
                    <a:lnTo>
                      <a:pt x="150" y="295"/>
                    </a:lnTo>
                    <a:lnTo>
                      <a:pt x="152" y="301"/>
                    </a:lnTo>
                    <a:lnTo>
                      <a:pt x="150" y="307"/>
                    </a:lnTo>
                    <a:lnTo>
                      <a:pt x="149" y="311"/>
                    </a:lnTo>
                    <a:lnTo>
                      <a:pt x="144" y="314"/>
                    </a:lnTo>
                    <a:lnTo>
                      <a:pt x="138" y="316"/>
                    </a:lnTo>
                    <a:lnTo>
                      <a:pt x="133" y="314"/>
                    </a:lnTo>
                    <a:lnTo>
                      <a:pt x="128" y="311"/>
                    </a:lnTo>
                    <a:lnTo>
                      <a:pt x="16" y="199"/>
                    </a:lnTo>
                    <a:lnTo>
                      <a:pt x="5" y="185"/>
                    </a:lnTo>
                    <a:lnTo>
                      <a:pt x="0" y="169"/>
                    </a:lnTo>
                    <a:lnTo>
                      <a:pt x="2" y="150"/>
                    </a:lnTo>
                    <a:lnTo>
                      <a:pt x="11" y="137"/>
                    </a:lnTo>
                    <a:lnTo>
                      <a:pt x="137" y="10"/>
                    </a:lnTo>
                    <a:lnTo>
                      <a:pt x="150" y="2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40"/>
              <p:cNvSpPr>
                <a:spLocks/>
              </p:cNvSpPr>
              <p:nvPr/>
            </p:nvSpPr>
            <p:spPr bwMode="auto">
              <a:xfrm>
                <a:off x="-8610601" y="3040063"/>
                <a:ext cx="93663" cy="93663"/>
              </a:xfrm>
              <a:custGeom>
                <a:avLst/>
                <a:gdLst>
                  <a:gd name="T0" fmla="*/ 21 w 59"/>
                  <a:gd name="T1" fmla="*/ 0 h 59"/>
                  <a:gd name="T2" fmla="*/ 36 w 59"/>
                  <a:gd name="T3" fmla="*/ 0 h 59"/>
                  <a:gd name="T4" fmla="*/ 50 w 59"/>
                  <a:gd name="T5" fmla="*/ 8 h 59"/>
                  <a:gd name="T6" fmla="*/ 59 w 59"/>
                  <a:gd name="T7" fmla="*/ 22 h 59"/>
                  <a:gd name="T8" fmla="*/ 59 w 59"/>
                  <a:gd name="T9" fmla="*/ 36 h 59"/>
                  <a:gd name="T10" fmla="*/ 50 w 59"/>
                  <a:gd name="T11" fmla="*/ 50 h 59"/>
                  <a:gd name="T12" fmla="*/ 36 w 59"/>
                  <a:gd name="T13" fmla="*/ 59 h 59"/>
                  <a:gd name="T14" fmla="*/ 21 w 59"/>
                  <a:gd name="T15" fmla="*/ 59 h 59"/>
                  <a:gd name="T16" fmla="*/ 9 w 59"/>
                  <a:gd name="T17" fmla="*/ 50 h 59"/>
                  <a:gd name="T18" fmla="*/ 0 w 59"/>
                  <a:gd name="T19" fmla="*/ 36 h 59"/>
                  <a:gd name="T20" fmla="*/ 0 w 59"/>
                  <a:gd name="T21" fmla="*/ 22 h 59"/>
                  <a:gd name="T22" fmla="*/ 9 w 59"/>
                  <a:gd name="T23" fmla="*/ 8 h 59"/>
                  <a:gd name="T24" fmla="*/ 21 w 59"/>
                  <a:gd name="T2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9">
                    <a:moveTo>
                      <a:pt x="21" y="0"/>
                    </a:moveTo>
                    <a:lnTo>
                      <a:pt x="36" y="0"/>
                    </a:lnTo>
                    <a:lnTo>
                      <a:pt x="50" y="8"/>
                    </a:lnTo>
                    <a:lnTo>
                      <a:pt x="59" y="22"/>
                    </a:lnTo>
                    <a:lnTo>
                      <a:pt x="59" y="36"/>
                    </a:lnTo>
                    <a:lnTo>
                      <a:pt x="50" y="50"/>
                    </a:lnTo>
                    <a:lnTo>
                      <a:pt x="36" y="59"/>
                    </a:lnTo>
                    <a:lnTo>
                      <a:pt x="21" y="59"/>
                    </a:lnTo>
                    <a:lnTo>
                      <a:pt x="9" y="50"/>
                    </a:lnTo>
                    <a:lnTo>
                      <a:pt x="0" y="36"/>
                    </a:lnTo>
                    <a:lnTo>
                      <a:pt x="0" y="22"/>
                    </a:lnTo>
                    <a:lnTo>
                      <a:pt x="9" y="8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41"/>
              <p:cNvSpPr>
                <a:spLocks/>
              </p:cNvSpPr>
              <p:nvPr/>
            </p:nvSpPr>
            <p:spPr bwMode="auto">
              <a:xfrm>
                <a:off x="-8402638" y="3163887"/>
                <a:ext cx="400049" cy="400049"/>
              </a:xfrm>
              <a:custGeom>
                <a:avLst/>
                <a:gdLst>
                  <a:gd name="T0" fmla="*/ 238 w 252"/>
                  <a:gd name="T1" fmla="*/ 0 h 252"/>
                  <a:gd name="T2" fmla="*/ 244 w 252"/>
                  <a:gd name="T3" fmla="*/ 0 h 252"/>
                  <a:gd name="T4" fmla="*/ 249 w 252"/>
                  <a:gd name="T5" fmla="*/ 3 h 252"/>
                  <a:gd name="T6" fmla="*/ 252 w 252"/>
                  <a:gd name="T7" fmla="*/ 8 h 252"/>
                  <a:gd name="T8" fmla="*/ 252 w 252"/>
                  <a:gd name="T9" fmla="*/ 13 h 252"/>
                  <a:gd name="T10" fmla="*/ 252 w 252"/>
                  <a:gd name="T11" fmla="*/ 19 h 252"/>
                  <a:gd name="T12" fmla="*/ 249 w 252"/>
                  <a:gd name="T13" fmla="*/ 24 h 252"/>
                  <a:gd name="T14" fmla="*/ 24 w 252"/>
                  <a:gd name="T15" fmla="*/ 248 h 252"/>
                  <a:gd name="T16" fmla="*/ 19 w 252"/>
                  <a:gd name="T17" fmla="*/ 250 h 252"/>
                  <a:gd name="T18" fmla="*/ 14 w 252"/>
                  <a:gd name="T19" fmla="*/ 252 h 252"/>
                  <a:gd name="T20" fmla="*/ 9 w 252"/>
                  <a:gd name="T21" fmla="*/ 250 h 252"/>
                  <a:gd name="T22" fmla="*/ 5 w 252"/>
                  <a:gd name="T23" fmla="*/ 248 h 252"/>
                  <a:gd name="T24" fmla="*/ 2 w 252"/>
                  <a:gd name="T25" fmla="*/ 243 h 252"/>
                  <a:gd name="T26" fmla="*/ 0 w 252"/>
                  <a:gd name="T27" fmla="*/ 238 h 252"/>
                  <a:gd name="T28" fmla="*/ 2 w 252"/>
                  <a:gd name="T29" fmla="*/ 233 h 252"/>
                  <a:gd name="T30" fmla="*/ 5 w 252"/>
                  <a:gd name="T31" fmla="*/ 227 h 252"/>
                  <a:gd name="T32" fmla="*/ 228 w 252"/>
                  <a:gd name="T33" fmla="*/ 3 h 252"/>
                  <a:gd name="T34" fmla="*/ 233 w 252"/>
                  <a:gd name="T35" fmla="*/ 0 h 252"/>
                  <a:gd name="T36" fmla="*/ 238 w 252"/>
                  <a:gd name="T37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2" h="252">
                    <a:moveTo>
                      <a:pt x="238" y="0"/>
                    </a:moveTo>
                    <a:lnTo>
                      <a:pt x="244" y="0"/>
                    </a:lnTo>
                    <a:lnTo>
                      <a:pt x="249" y="3"/>
                    </a:lnTo>
                    <a:lnTo>
                      <a:pt x="252" y="8"/>
                    </a:lnTo>
                    <a:lnTo>
                      <a:pt x="252" y="13"/>
                    </a:lnTo>
                    <a:lnTo>
                      <a:pt x="252" y="19"/>
                    </a:lnTo>
                    <a:lnTo>
                      <a:pt x="249" y="24"/>
                    </a:lnTo>
                    <a:lnTo>
                      <a:pt x="24" y="248"/>
                    </a:lnTo>
                    <a:lnTo>
                      <a:pt x="19" y="250"/>
                    </a:lnTo>
                    <a:lnTo>
                      <a:pt x="14" y="252"/>
                    </a:lnTo>
                    <a:lnTo>
                      <a:pt x="9" y="250"/>
                    </a:lnTo>
                    <a:lnTo>
                      <a:pt x="5" y="248"/>
                    </a:lnTo>
                    <a:lnTo>
                      <a:pt x="2" y="243"/>
                    </a:lnTo>
                    <a:lnTo>
                      <a:pt x="0" y="238"/>
                    </a:lnTo>
                    <a:lnTo>
                      <a:pt x="2" y="233"/>
                    </a:lnTo>
                    <a:lnTo>
                      <a:pt x="5" y="227"/>
                    </a:lnTo>
                    <a:lnTo>
                      <a:pt x="228" y="3"/>
                    </a:lnTo>
                    <a:lnTo>
                      <a:pt x="233" y="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8299579" y="2843517"/>
              <a:ext cx="1161144" cy="1161144"/>
            </a:xfrm>
            <a:prstGeom prst="ellipse">
              <a:avLst/>
            </a:prstGeom>
            <a:ln w="63500" cap="flat" cmpd="sng">
              <a:solidFill>
                <a:schemeClr val="accent1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529895" y="3182965"/>
            <a:ext cx="821696" cy="821696"/>
            <a:chOff x="9875335" y="2843517"/>
            <a:chExt cx="1161144" cy="1161144"/>
          </a:xfrm>
        </p:grpSpPr>
        <p:sp>
          <p:nvSpPr>
            <p:cNvPr id="67" name="Freeform 1056"/>
            <p:cNvSpPr>
              <a:spLocks noEditPoints="1"/>
            </p:cNvSpPr>
            <p:nvPr/>
          </p:nvSpPr>
          <p:spPr bwMode="auto">
            <a:xfrm>
              <a:off x="10218268" y="3169631"/>
              <a:ext cx="506744" cy="494582"/>
            </a:xfrm>
            <a:custGeom>
              <a:avLst/>
              <a:gdLst>
                <a:gd name="T0" fmla="*/ 40 w 500"/>
                <a:gd name="T1" fmla="*/ 411 h 488"/>
                <a:gd name="T2" fmla="*/ 23 w 500"/>
                <a:gd name="T3" fmla="*/ 427 h 488"/>
                <a:gd name="T4" fmla="*/ 22 w 500"/>
                <a:gd name="T5" fmla="*/ 467 h 488"/>
                <a:gd name="T6" fmla="*/ 479 w 500"/>
                <a:gd name="T7" fmla="*/ 439 h 488"/>
                <a:gd name="T8" fmla="*/ 470 w 500"/>
                <a:gd name="T9" fmla="*/ 418 h 488"/>
                <a:gd name="T10" fmla="*/ 449 w 500"/>
                <a:gd name="T11" fmla="*/ 409 h 488"/>
                <a:gd name="T12" fmla="*/ 227 w 500"/>
                <a:gd name="T13" fmla="*/ 340 h 488"/>
                <a:gd name="T14" fmla="*/ 273 w 500"/>
                <a:gd name="T15" fmla="*/ 388 h 488"/>
                <a:gd name="T16" fmla="*/ 227 w 500"/>
                <a:gd name="T17" fmla="*/ 340 h 488"/>
                <a:gd name="T18" fmla="*/ 40 w 500"/>
                <a:gd name="T19" fmla="*/ 24 h 488"/>
                <a:gd name="T20" fmla="*/ 23 w 500"/>
                <a:gd name="T21" fmla="*/ 39 h 488"/>
                <a:gd name="T22" fmla="*/ 22 w 500"/>
                <a:gd name="T23" fmla="*/ 288 h 488"/>
                <a:gd name="T24" fmla="*/ 30 w 500"/>
                <a:gd name="T25" fmla="*/ 310 h 488"/>
                <a:gd name="T26" fmla="*/ 52 w 500"/>
                <a:gd name="T27" fmla="*/ 319 h 488"/>
                <a:gd name="T28" fmla="*/ 460 w 500"/>
                <a:gd name="T29" fmla="*/ 317 h 488"/>
                <a:gd name="T30" fmla="*/ 476 w 500"/>
                <a:gd name="T31" fmla="*/ 300 h 488"/>
                <a:gd name="T32" fmla="*/ 479 w 500"/>
                <a:gd name="T33" fmla="*/ 51 h 488"/>
                <a:gd name="T34" fmla="*/ 470 w 500"/>
                <a:gd name="T35" fmla="*/ 30 h 488"/>
                <a:gd name="T36" fmla="*/ 449 w 500"/>
                <a:gd name="T37" fmla="*/ 21 h 488"/>
                <a:gd name="T38" fmla="*/ 52 w 500"/>
                <a:gd name="T39" fmla="*/ 0 h 488"/>
                <a:gd name="T40" fmla="*/ 464 w 500"/>
                <a:gd name="T41" fmla="*/ 3 h 488"/>
                <a:gd name="T42" fmla="*/ 491 w 500"/>
                <a:gd name="T43" fmla="*/ 21 h 488"/>
                <a:gd name="T44" fmla="*/ 500 w 500"/>
                <a:gd name="T45" fmla="*/ 51 h 488"/>
                <a:gd name="T46" fmla="*/ 497 w 500"/>
                <a:gd name="T47" fmla="*/ 305 h 488"/>
                <a:gd name="T48" fmla="*/ 479 w 500"/>
                <a:gd name="T49" fmla="*/ 330 h 488"/>
                <a:gd name="T50" fmla="*/ 449 w 500"/>
                <a:gd name="T51" fmla="*/ 340 h 488"/>
                <a:gd name="T52" fmla="*/ 294 w 500"/>
                <a:gd name="T53" fmla="*/ 388 h 488"/>
                <a:gd name="T54" fmla="*/ 464 w 500"/>
                <a:gd name="T55" fmla="*/ 390 h 488"/>
                <a:gd name="T56" fmla="*/ 491 w 500"/>
                <a:gd name="T57" fmla="*/ 409 h 488"/>
                <a:gd name="T58" fmla="*/ 500 w 500"/>
                <a:gd name="T59" fmla="*/ 439 h 488"/>
                <a:gd name="T60" fmla="*/ 500 w 500"/>
                <a:gd name="T61" fmla="*/ 482 h 488"/>
                <a:gd name="T62" fmla="*/ 493 w 500"/>
                <a:gd name="T63" fmla="*/ 487 h 488"/>
                <a:gd name="T64" fmla="*/ 10 w 500"/>
                <a:gd name="T65" fmla="*/ 488 h 488"/>
                <a:gd name="T66" fmla="*/ 3 w 500"/>
                <a:gd name="T67" fmla="*/ 486 h 488"/>
                <a:gd name="T68" fmla="*/ 0 w 500"/>
                <a:gd name="T69" fmla="*/ 478 h 488"/>
                <a:gd name="T70" fmla="*/ 2 w 500"/>
                <a:gd name="T71" fmla="*/ 423 h 488"/>
                <a:gd name="T72" fmla="*/ 21 w 500"/>
                <a:gd name="T73" fmla="*/ 397 h 488"/>
                <a:gd name="T74" fmla="*/ 52 w 500"/>
                <a:gd name="T75" fmla="*/ 388 h 488"/>
                <a:gd name="T76" fmla="*/ 205 w 500"/>
                <a:gd name="T77" fmla="*/ 340 h 488"/>
                <a:gd name="T78" fmla="*/ 35 w 500"/>
                <a:gd name="T79" fmla="*/ 338 h 488"/>
                <a:gd name="T80" fmla="*/ 10 w 500"/>
                <a:gd name="T81" fmla="*/ 319 h 488"/>
                <a:gd name="T82" fmla="*/ 0 w 500"/>
                <a:gd name="T83" fmla="*/ 288 h 488"/>
                <a:gd name="T84" fmla="*/ 2 w 500"/>
                <a:gd name="T85" fmla="*/ 35 h 488"/>
                <a:gd name="T86" fmla="*/ 21 w 500"/>
                <a:gd name="T87" fmla="*/ 9 h 488"/>
                <a:gd name="T88" fmla="*/ 52 w 500"/>
                <a:gd name="T89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0" h="488">
                  <a:moveTo>
                    <a:pt x="52" y="409"/>
                  </a:moveTo>
                  <a:lnTo>
                    <a:pt x="40" y="411"/>
                  </a:lnTo>
                  <a:lnTo>
                    <a:pt x="30" y="418"/>
                  </a:lnTo>
                  <a:lnTo>
                    <a:pt x="23" y="427"/>
                  </a:lnTo>
                  <a:lnTo>
                    <a:pt x="22" y="439"/>
                  </a:lnTo>
                  <a:lnTo>
                    <a:pt x="22" y="467"/>
                  </a:lnTo>
                  <a:lnTo>
                    <a:pt x="479" y="467"/>
                  </a:lnTo>
                  <a:lnTo>
                    <a:pt x="479" y="439"/>
                  </a:lnTo>
                  <a:lnTo>
                    <a:pt x="476" y="427"/>
                  </a:lnTo>
                  <a:lnTo>
                    <a:pt x="470" y="418"/>
                  </a:lnTo>
                  <a:lnTo>
                    <a:pt x="460" y="411"/>
                  </a:lnTo>
                  <a:lnTo>
                    <a:pt x="449" y="409"/>
                  </a:lnTo>
                  <a:lnTo>
                    <a:pt x="52" y="409"/>
                  </a:lnTo>
                  <a:close/>
                  <a:moveTo>
                    <a:pt x="227" y="340"/>
                  </a:moveTo>
                  <a:lnTo>
                    <a:pt x="227" y="388"/>
                  </a:lnTo>
                  <a:lnTo>
                    <a:pt x="273" y="388"/>
                  </a:lnTo>
                  <a:lnTo>
                    <a:pt x="273" y="340"/>
                  </a:lnTo>
                  <a:lnTo>
                    <a:pt x="227" y="340"/>
                  </a:lnTo>
                  <a:close/>
                  <a:moveTo>
                    <a:pt x="52" y="21"/>
                  </a:moveTo>
                  <a:lnTo>
                    <a:pt x="40" y="24"/>
                  </a:lnTo>
                  <a:lnTo>
                    <a:pt x="30" y="30"/>
                  </a:lnTo>
                  <a:lnTo>
                    <a:pt x="23" y="39"/>
                  </a:lnTo>
                  <a:lnTo>
                    <a:pt x="22" y="51"/>
                  </a:lnTo>
                  <a:lnTo>
                    <a:pt x="22" y="288"/>
                  </a:lnTo>
                  <a:lnTo>
                    <a:pt x="23" y="300"/>
                  </a:lnTo>
                  <a:lnTo>
                    <a:pt x="30" y="310"/>
                  </a:lnTo>
                  <a:lnTo>
                    <a:pt x="40" y="317"/>
                  </a:lnTo>
                  <a:lnTo>
                    <a:pt x="52" y="319"/>
                  </a:lnTo>
                  <a:lnTo>
                    <a:pt x="449" y="319"/>
                  </a:lnTo>
                  <a:lnTo>
                    <a:pt x="460" y="317"/>
                  </a:lnTo>
                  <a:lnTo>
                    <a:pt x="470" y="310"/>
                  </a:lnTo>
                  <a:lnTo>
                    <a:pt x="476" y="300"/>
                  </a:lnTo>
                  <a:lnTo>
                    <a:pt x="479" y="288"/>
                  </a:lnTo>
                  <a:lnTo>
                    <a:pt x="479" y="51"/>
                  </a:lnTo>
                  <a:lnTo>
                    <a:pt x="476" y="39"/>
                  </a:lnTo>
                  <a:lnTo>
                    <a:pt x="470" y="30"/>
                  </a:lnTo>
                  <a:lnTo>
                    <a:pt x="460" y="24"/>
                  </a:lnTo>
                  <a:lnTo>
                    <a:pt x="449" y="21"/>
                  </a:lnTo>
                  <a:lnTo>
                    <a:pt x="52" y="21"/>
                  </a:lnTo>
                  <a:close/>
                  <a:moveTo>
                    <a:pt x="52" y="0"/>
                  </a:moveTo>
                  <a:lnTo>
                    <a:pt x="449" y="0"/>
                  </a:lnTo>
                  <a:lnTo>
                    <a:pt x="464" y="3"/>
                  </a:lnTo>
                  <a:lnTo>
                    <a:pt x="479" y="9"/>
                  </a:lnTo>
                  <a:lnTo>
                    <a:pt x="491" y="21"/>
                  </a:lnTo>
                  <a:lnTo>
                    <a:pt x="497" y="35"/>
                  </a:lnTo>
                  <a:lnTo>
                    <a:pt x="500" y="51"/>
                  </a:lnTo>
                  <a:lnTo>
                    <a:pt x="500" y="288"/>
                  </a:lnTo>
                  <a:lnTo>
                    <a:pt x="497" y="305"/>
                  </a:lnTo>
                  <a:lnTo>
                    <a:pt x="491" y="319"/>
                  </a:lnTo>
                  <a:lnTo>
                    <a:pt x="479" y="330"/>
                  </a:lnTo>
                  <a:lnTo>
                    <a:pt x="464" y="338"/>
                  </a:lnTo>
                  <a:lnTo>
                    <a:pt x="449" y="340"/>
                  </a:lnTo>
                  <a:lnTo>
                    <a:pt x="294" y="340"/>
                  </a:lnTo>
                  <a:lnTo>
                    <a:pt x="294" y="388"/>
                  </a:lnTo>
                  <a:lnTo>
                    <a:pt x="449" y="388"/>
                  </a:lnTo>
                  <a:lnTo>
                    <a:pt x="464" y="390"/>
                  </a:lnTo>
                  <a:lnTo>
                    <a:pt x="479" y="397"/>
                  </a:lnTo>
                  <a:lnTo>
                    <a:pt x="491" y="409"/>
                  </a:lnTo>
                  <a:lnTo>
                    <a:pt x="497" y="423"/>
                  </a:lnTo>
                  <a:lnTo>
                    <a:pt x="500" y="439"/>
                  </a:lnTo>
                  <a:lnTo>
                    <a:pt x="500" y="478"/>
                  </a:lnTo>
                  <a:lnTo>
                    <a:pt x="500" y="482"/>
                  </a:lnTo>
                  <a:lnTo>
                    <a:pt x="497" y="486"/>
                  </a:lnTo>
                  <a:lnTo>
                    <a:pt x="493" y="487"/>
                  </a:lnTo>
                  <a:lnTo>
                    <a:pt x="489" y="488"/>
                  </a:lnTo>
                  <a:lnTo>
                    <a:pt x="10" y="488"/>
                  </a:lnTo>
                  <a:lnTo>
                    <a:pt x="6" y="487"/>
                  </a:lnTo>
                  <a:lnTo>
                    <a:pt x="3" y="486"/>
                  </a:lnTo>
                  <a:lnTo>
                    <a:pt x="1" y="482"/>
                  </a:lnTo>
                  <a:lnTo>
                    <a:pt x="0" y="478"/>
                  </a:lnTo>
                  <a:lnTo>
                    <a:pt x="0" y="439"/>
                  </a:lnTo>
                  <a:lnTo>
                    <a:pt x="2" y="423"/>
                  </a:lnTo>
                  <a:lnTo>
                    <a:pt x="10" y="409"/>
                  </a:lnTo>
                  <a:lnTo>
                    <a:pt x="21" y="397"/>
                  </a:lnTo>
                  <a:lnTo>
                    <a:pt x="35" y="390"/>
                  </a:lnTo>
                  <a:lnTo>
                    <a:pt x="52" y="388"/>
                  </a:lnTo>
                  <a:lnTo>
                    <a:pt x="205" y="388"/>
                  </a:lnTo>
                  <a:lnTo>
                    <a:pt x="205" y="340"/>
                  </a:lnTo>
                  <a:lnTo>
                    <a:pt x="52" y="340"/>
                  </a:lnTo>
                  <a:lnTo>
                    <a:pt x="35" y="338"/>
                  </a:lnTo>
                  <a:lnTo>
                    <a:pt x="21" y="330"/>
                  </a:lnTo>
                  <a:lnTo>
                    <a:pt x="10" y="319"/>
                  </a:lnTo>
                  <a:lnTo>
                    <a:pt x="2" y="305"/>
                  </a:lnTo>
                  <a:lnTo>
                    <a:pt x="0" y="288"/>
                  </a:lnTo>
                  <a:lnTo>
                    <a:pt x="0" y="51"/>
                  </a:lnTo>
                  <a:lnTo>
                    <a:pt x="2" y="35"/>
                  </a:lnTo>
                  <a:lnTo>
                    <a:pt x="10" y="21"/>
                  </a:lnTo>
                  <a:lnTo>
                    <a:pt x="21" y="9"/>
                  </a:lnTo>
                  <a:lnTo>
                    <a:pt x="35" y="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9875335" y="2843517"/>
              <a:ext cx="1161144" cy="1161144"/>
            </a:xfrm>
            <a:prstGeom prst="ellipse">
              <a:avLst/>
            </a:prstGeom>
            <a:ln w="63500" cap="flat" cmpd="sng">
              <a:solidFill>
                <a:schemeClr val="bg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26877" y="3182965"/>
            <a:ext cx="821696" cy="821696"/>
            <a:chOff x="3572317" y="2843517"/>
            <a:chExt cx="1161144" cy="1161144"/>
          </a:xfrm>
        </p:grpSpPr>
        <p:sp>
          <p:nvSpPr>
            <p:cNvPr id="70" name="Oval 69"/>
            <p:cNvSpPr/>
            <p:nvPr/>
          </p:nvSpPr>
          <p:spPr>
            <a:xfrm>
              <a:off x="3572317" y="2843517"/>
              <a:ext cx="1161144" cy="1161144"/>
            </a:xfrm>
            <a:prstGeom prst="ellipse">
              <a:avLst/>
            </a:prstGeom>
            <a:ln w="63500" cap="flat" cmpd="sng">
              <a:solidFill>
                <a:schemeClr val="accent3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920267" y="3170232"/>
              <a:ext cx="465244" cy="496894"/>
            </a:xfrm>
            <a:custGeom>
              <a:avLst/>
              <a:gdLst>
                <a:gd name="T0" fmla="*/ 6884 w 8081"/>
                <a:gd name="T1" fmla="*/ 7810 h 8630"/>
                <a:gd name="T2" fmla="*/ 5940 w 8081"/>
                <a:gd name="T3" fmla="*/ 7457 h 8630"/>
                <a:gd name="T4" fmla="*/ 5705 w 8081"/>
                <a:gd name="T5" fmla="*/ 7280 h 8630"/>
                <a:gd name="T6" fmla="*/ 5616 w 8081"/>
                <a:gd name="T7" fmla="*/ 7132 h 8630"/>
                <a:gd name="T8" fmla="*/ 5793 w 8081"/>
                <a:gd name="T9" fmla="*/ 6130 h 8630"/>
                <a:gd name="T10" fmla="*/ 6294 w 8081"/>
                <a:gd name="T11" fmla="*/ 5217 h 8630"/>
                <a:gd name="T12" fmla="*/ 6766 w 8081"/>
                <a:gd name="T13" fmla="*/ 3949 h 8630"/>
                <a:gd name="T14" fmla="*/ 6471 w 8081"/>
                <a:gd name="T15" fmla="*/ 3154 h 8630"/>
                <a:gd name="T16" fmla="*/ 6559 w 8081"/>
                <a:gd name="T17" fmla="*/ 2210 h 8630"/>
                <a:gd name="T18" fmla="*/ 6412 w 8081"/>
                <a:gd name="T19" fmla="*/ 1031 h 8630"/>
                <a:gd name="T20" fmla="*/ 5498 w 8081"/>
                <a:gd name="T21" fmla="*/ 471 h 8630"/>
                <a:gd name="T22" fmla="*/ 4585 w 8081"/>
                <a:gd name="T23" fmla="*/ 29 h 8630"/>
                <a:gd name="T24" fmla="*/ 3317 w 8081"/>
                <a:gd name="T25" fmla="*/ 118 h 8630"/>
                <a:gd name="T26" fmla="*/ 2404 w 8081"/>
                <a:gd name="T27" fmla="*/ 442 h 8630"/>
                <a:gd name="T28" fmla="*/ 1814 w 8081"/>
                <a:gd name="T29" fmla="*/ 560 h 8630"/>
                <a:gd name="T30" fmla="*/ 1402 w 8081"/>
                <a:gd name="T31" fmla="*/ 1385 h 8630"/>
                <a:gd name="T32" fmla="*/ 1461 w 8081"/>
                <a:gd name="T33" fmla="*/ 2859 h 8630"/>
                <a:gd name="T34" fmla="*/ 1284 w 8081"/>
                <a:gd name="T35" fmla="*/ 3566 h 8630"/>
                <a:gd name="T36" fmla="*/ 1372 w 8081"/>
                <a:gd name="T37" fmla="*/ 4863 h 8630"/>
                <a:gd name="T38" fmla="*/ 2021 w 8081"/>
                <a:gd name="T39" fmla="*/ 5747 h 8630"/>
                <a:gd name="T40" fmla="*/ 2315 w 8081"/>
                <a:gd name="T41" fmla="*/ 7073 h 8630"/>
                <a:gd name="T42" fmla="*/ 2286 w 8081"/>
                <a:gd name="T43" fmla="*/ 7221 h 8630"/>
                <a:gd name="T44" fmla="*/ 2109 w 8081"/>
                <a:gd name="T45" fmla="*/ 7398 h 8630"/>
                <a:gd name="T46" fmla="*/ 1578 w 8081"/>
                <a:gd name="T47" fmla="*/ 7633 h 8630"/>
                <a:gd name="T48" fmla="*/ 169 w 8081"/>
                <a:gd name="T49" fmla="*/ 8136 h 8630"/>
                <a:gd name="T50" fmla="*/ 66 w 8081"/>
                <a:gd name="T51" fmla="*/ 8193 h 8630"/>
                <a:gd name="T52" fmla="*/ 347 w 8081"/>
                <a:gd name="T53" fmla="*/ 8542 h 8630"/>
                <a:gd name="T54" fmla="*/ 1726 w 8081"/>
                <a:gd name="T55" fmla="*/ 8076 h 8630"/>
                <a:gd name="T56" fmla="*/ 2639 w 8081"/>
                <a:gd name="T57" fmla="*/ 7545 h 8630"/>
                <a:gd name="T58" fmla="*/ 2787 w 8081"/>
                <a:gd name="T59" fmla="*/ 6366 h 8630"/>
                <a:gd name="T60" fmla="*/ 2639 w 8081"/>
                <a:gd name="T61" fmla="*/ 6042 h 8630"/>
                <a:gd name="T62" fmla="*/ 2374 w 8081"/>
                <a:gd name="T63" fmla="*/ 5187 h 8630"/>
                <a:gd name="T64" fmla="*/ 2286 w 8081"/>
                <a:gd name="T65" fmla="*/ 5010 h 8630"/>
                <a:gd name="T66" fmla="*/ 2021 w 8081"/>
                <a:gd name="T67" fmla="*/ 4922 h 8630"/>
                <a:gd name="T68" fmla="*/ 1667 w 8081"/>
                <a:gd name="T69" fmla="*/ 4303 h 8630"/>
                <a:gd name="T70" fmla="*/ 1726 w 8081"/>
                <a:gd name="T71" fmla="*/ 3743 h 8630"/>
                <a:gd name="T72" fmla="*/ 1932 w 8081"/>
                <a:gd name="T73" fmla="*/ 3566 h 8630"/>
                <a:gd name="T74" fmla="*/ 1962 w 8081"/>
                <a:gd name="T75" fmla="*/ 3301 h 8630"/>
                <a:gd name="T76" fmla="*/ 1844 w 8081"/>
                <a:gd name="T77" fmla="*/ 2358 h 8630"/>
                <a:gd name="T78" fmla="*/ 1932 w 8081"/>
                <a:gd name="T79" fmla="*/ 1120 h 8630"/>
                <a:gd name="T80" fmla="*/ 2021 w 8081"/>
                <a:gd name="T81" fmla="*/ 973 h 8630"/>
                <a:gd name="T82" fmla="*/ 2816 w 8081"/>
                <a:gd name="T83" fmla="*/ 796 h 8630"/>
                <a:gd name="T84" fmla="*/ 3759 w 8081"/>
                <a:gd name="T85" fmla="*/ 471 h 8630"/>
                <a:gd name="T86" fmla="*/ 4791 w 8081"/>
                <a:gd name="T87" fmla="*/ 560 h 8630"/>
                <a:gd name="T88" fmla="*/ 5174 w 8081"/>
                <a:gd name="T89" fmla="*/ 825 h 8630"/>
                <a:gd name="T90" fmla="*/ 5381 w 8081"/>
                <a:gd name="T91" fmla="*/ 943 h 8630"/>
                <a:gd name="T92" fmla="*/ 5852 w 8081"/>
                <a:gd name="T93" fmla="*/ 1090 h 8630"/>
                <a:gd name="T94" fmla="*/ 6117 w 8081"/>
                <a:gd name="T95" fmla="*/ 1886 h 8630"/>
                <a:gd name="T96" fmla="*/ 5999 w 8081"/>
                <a:gd name="T97" fmla="*/ 2977 h 8630"/>
                <a:gd name="T98" fmla="*/ 5999 w 8081"/>
                <a:gd name="T99" fmla="*/ 3596 h 8630"/>
                <a:gd name="T100" fmla="*/ 6265 w 8081"/>
                <a:gd name="T101" fmla="*/ 3861 h 8630"/>
                <a:gd name="T102" fmla="*/ 6176 w 8081"/>
                <a:gd name="T103" fmla="*/ 4568 h 8630"/>
                <a:gd name="T104" fmla="*/ 5823 w 8081"/>
                <a:gd name="T105" fmla="*/ 4981 h 8630"/>
                <a:gd name="T106" fmla="*/ 5587 w 8081"/>
                <a:gd name="T107" fmla="*/ 5069 h 8630"/>
                <a:gd name="T108" fmla="*/ 5410 w 8081"/>
                <a:gd name="T109" fmla="*/ 5777 h 8630"/>
                <a:gd name="T110" fmla="*/ 5174 w 8081"/>
                <a:gd name="T111" fmla="*/ 6278 h 8630"/>
                <a:gd name="T112" fmla="*/ 5174 w 8081"/>
                <a:gd name="T113" fmla="*/ 7339 h 8630"/>
                <a:gd name="T114" fmla="*/ 5911 w 8081"/>
                <a:gd name="T115" fmla="*/ 7987 h 8630"/>
                <a:gd name="T116" fmla="*/ 6530 w 8081"/>
                <a:gd name="T117" fmla="*/ 8193 h 8630"/>
                <a:gd name="T118" fmla="*/ 8081 w 8081"/>
                <a:gd name="T119" fmla="*/ 8400 h 8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081" h="8630">
                  <a:moveTo>
                    <a:pt x="7877" y="8172"/>
                  </a:moveTo>
                  <a:cubicBezTo>
                    <a:pt x="7385" y="8017"/>
                    <a:pt x="7385" y="8017"/>
                    <a:pt x="7385" y="8017"/>
                  </a:cubicBezTo>
                  <a:cubicBezTo>
                    <a:pt x="6884" y="7810"/>
                    <a:pt x="6884" y="7810"/>
                    <a:pt x="6884" y="7810"/>
                  </a:cubicBezTo>
                  <a:cubicBezTo>
                    <a:pt x="6442" y="7663"/>
                    <a:pt x="6442" y="7663"/>
                    <a:pt x="6442" y="7663"/>
                  </a:cubicBezTo>
                  <a:cubicBezTo>
                    <a:pt x="6117" y="7516"/>
                    <a:pt x="6117" y="7516"/>
                    <a:pt x="6117" y="7516"/>
                  </a:cubicBezTo>
                  <a:cubicBezTo>
                    <a:pt x="5940" y="7457"/>
                    <a:pt x="5940" y="7457"/>
                    <a:pt x="5940" y="7457"/>
                  </a:cubicBezTo>
                  <a:cubicBezTo>
                    <a:pt x="5823" y="7398"/>
                    <a:pt x="5823" y="7398"/>
                    <a:pt x="5823" y="7398"/>
                  </a:cubicBezTo>
                  <a:cubicBezTo>
                    <a:pt x="5734" y="7339"/>
                    <a:pt x="5734" y="7339"/>
                    <a:pt x="5734" y="7339"/>
                  </a:cubicBezTo>
                  <a:cubicBezTo>
                    <a:pt x="5705" y="7280"/>
                    <a:pt x="5705" y="7280"/>
                    <a:pt x="5705" y="7280"/>
                  </a:cubicBezTo>
                  <a:cubicBezTo>
                    <a:pt x="5616" y="7221"/>
                    <a:pt x="5616" y="7221"/>
                    <a:pt x="5616" y="7221"/>
                  </a:cubicBezTo>
                  <a:cubicBezTo>
                    <a:pt x="5616" y="7162"/>
                    <a:pt x="5616" y="7162"/>
                    <a:pt x="5616" y="7162"/>
                  </a:cubicBezTo>
                  <a:cubicBezTo>
                    <a:pt x="5616" y="7132"/>
                    <a:pt x="5616" y="7132"/>
                    <a:pt x="5616" y="7132"/>
                  </a:cubicBezTo>
                  <a:cubicBezTo>
                    <a:pt x="5616" y="7073"/>
                    <a:pt x="5616" y="7073"/>
                    <a:pt x="5616" y="7073"/>
                  </a:cubicBezTo>
                  <a:cubicBezTo>
                    <a:pt x="5616" y="6455"/>
                    <a:pt x="5616" y="6455"/>
                    <a:pt x="5616" y="6455"/>
                  </a:cubicBezTo>
                  <a:cubicBezTo>
                    <a:pt x="5793" y="6130"/>
                    <a:pt x="5793" y="6130"/>
                    <a:pt x="5793" y="6130"/>
                  </a:cubicBezTo>
                  <a:cubicBezTo>
                    <a:pt x="5882" y="5747"/>
                    <a:pt x="5882" y="5747"/>
                    <a:pt x="5882" y="5747"/>
                  </a:cubicBezTo>
                  <a:cubicBezTo>
                    <a:pt x="5970" y="5423"/>
                    <a:pt x="5970" y="5423"/>
                    <a:pt x="5970" y="5423"/>
                  </a:cubicBezTo>
                  <a:cubicBezTo>
                    <a:pt x="6294" y="5217"/>
                    <a:pt x="6294" y="5217"/>
                    <a:pt x="6294" y="5217"/>
                  </a:cubicBezTo>
                  <a:cubicBezTo>
                    <a:pt x="6559" y="4863"/>
                    <a:pt x="6559" y="4863"/>
                    <a:pt x="6559" y="4863"/>
                  </a:cubicBezTo>
                  <a:cubicBezTo>
                    <a:pt x="6707" y="4391"/>
                    <a:pt x="6707" y="4391"/>
                    <a:pt x="6707" y="4391"/>
                  </a:cubicBezTo>
                  <a:cubicBezTo>
                    <a:pt x="6766" y="3949"/>
                    <a:pt x="6766" y="3949"/>
                    <a:pt x="6766" y="3949"/>
                  </a:cubicBezTo>
                  <a:cubicBezTo>
                    <a:pt x="6648" y="3566"/>
                    <a:pt x="6648" y="3566"/>
                    <a:pt x="6648" y="3566"/>
                  </a:cubicBezTo>
                  <a:cubicBezTo>
                    <a:pt x="6442" y="3271"/>
                    <a:pt x="6442" y="3271"/>
                    <a:pt x="6442" y="3271"/>
                  </a:cubicBezTo>
                  <a:cubicBezTo>
                    <a:pt x="6471" y="3154"/>
                    <a:pt x="6471" y="3154"/>
                    <a:pt x="6471" y="3154"/>
                  </a:cubicBezTo>
                  <a:cubicBezTo>
                    <a:pt x="6471" y="3036"/>
                    <a:pt x="6471" y="3036"/>
                    <a:pt x="6471" y="3036"/>
                  </a:cubicBezTo>
                  <a:cubicBezTo>
                    <a:pt x="6500" y="2623"/>
                    <a:pt x="6500" y="2623"/>
                    <a:pt x="6500" y="2623"/>
                  </a:cubicBezTo>
                  <a:cubicBezTo>
                    <a:pt x="6559" y="2210"/>
                    <a:pt x="6559" y="2210"/>
                    <a:pt x="6559" y="2210"/>
                  </a:cubicBezTo>
                  <a:cubicBezTo>
                    <a:pt x="6559" y="1886"/>
                    <a:pt x="6559" y="1886"/>
                    <a:pt x="6559" y="1886"/>
                  </a:cubicBezTo>
                  <a:cubicBezTo>
                    <a:pt x="6530" y="1415"/>
                    <a:pt x="6530" y="1415"/>
                    <a:pt x="6530" y="1415"/>
                  </a:cubicBezTo>
                  <a:cubicBezTo>
                    <a:pt x="6412" y="1031"/>
                    <a:pt x="6412" y="1031"/>
                    <a:pt x="6412" y="1031"/>
                  </a:cubicBezTo>
                  <a:cubicBezTo>
                    <a:pt x="6176" y="737"/>
                    <a:pt x="6176" y="737"/>
                    <a:pt x="6176" y="737"/>
                  </a:cubicBezTo>
                  <a:cubicBezTo>
                    <a:pt x="5882" y="589"/>
                    <a:pt x="5882" y="589"/>
                    <a:pt x="5882" y="589"/>
                  </a:cubicBezTo>
                  <a:cubicBezTo>
                    <a:pt x="5498" y="471"/>
                    <a:pt x="5498" y="471"/>
                    <a:pt x="5498" y="471"/>
                  </a:cubicBezTo>
                  <a:cubicBezTo>
                    <a:pt x="5263" y="265"/>
                    <a:pt x="5263" y="265"/>
                    <a:pt x="5263" y="265"/>
                  </a:cubicBezTo>
                  <a:cubicBezTo>
                    <a:pt x="4997" y="88"/>
                    <a:pt x="4997" y="88"/>
                    <a:pt x="4997" y="88"/>
                  </a:cubicBezTo>
                  <a:cubicBezTo>
                    <a:pt x="4585" y="29"/>
                    <a:pt x="4585" y="29"/>
                    <a:pt x="4585" y="29"/>
                  </a:cubicBezTo>
                  <a:cubicBezTo>
                    <a:pt x="4113" y="0"/>
                    <a:pt x="4113" y="0"/>
                    <a:pt x="4113" y="0"/>
                  </a:cubicBezTo>
                  <a:cubicBezTo>
                    <a:pt x="3671" y="29"/>
                    <a:pt x="3671" y="29"/>
                    <a:pt x="3671" y="29"/>
                  </a:cubicBezTo>
                  <a:cubicBezTo>
                    <a:pt x="3317" y="118"/>
                    <a:pt x="3317" y="118"/>
                    <a:pt x="3317" y="118"/>
                  </a:cubicBezTo>
                  <a:cubicBezTo>
                    <a:pt x="2993" y="265"/>
                    <a:pt x="2993" y="265"/>
                    <a:pt x="2993" y="265"/>
                  </a:cubicBezTo>
                  <a:cubicBezTo>
                    <a:pt x="2698" y="354"/>
                    <a:pt x="2698" y="354"/>
                    <a:pt x="2698" y="354"/>
                  </a:cubicBezTo>
                  <a:cubicBezTo>
                    <a:pt x="2404" y="442"/>
                    <a:pt x="2404" y="442"/>
                    <a:pt x="2404" y="442"/>
                  </a:cubicBezTo>
                  <a:cubicBezTo>
                    <a:pt x="2079" y="471"/>
                    <a:pt x="2079" y="471"/>
                    <a:pt x="2079" y="471"/>
                  </a:cubicBezTo>
                  <a:cubicBezTo>
                    <a:pt x="1962" y="471"/>
                    <a:pt x="1962" y="471"/>
                    <a:pt x="1962" y="471"/>
                  </a:cubicBezTo>
                  <a:cubicBezTo>
                    <a:pt x="1814" y="560"/>
                    <a:pt x="1814" y="560"/>
                    <a:pt x="1814" y="560"/>
                  </a:cubicBezTo>
                  <a:cubicBezTo>
                    <a:pt x="1637" y="707"/>
                    <a:pt x="1637" y="707"/>
                    <a:pt x="1637" y="707"/>
                  </a:cubicBezTo>
                  <a:cubicBezTo>
                    <a:pt x="1520" y="1002"/>
                    <a:pt x="1520" y="1002"/>
                    <a:pt x="1520" y="1002"/>
                  </a:cubicBezTo>
                  <a:cubicBezTo>
                    <a:pt x="1402" y="1385"/>
                    <a:pt x="1402" y="1385"/>
                    <a:pt x="1402" y="1385"/>
                  </a:cubicBezTo>
                  <a:cubicBezTo>
                    <a:pt x="1372" y="1857"/>
                    <a:pt x="1372" y="1857"/>
                    <a:pt x="1372" y="1857"/>
                  </a:cubicBezTo>
                  <a:cubicBezTo>
                    <a:pt x="1372" y="2358"/>
                    <a:pt x="1372" y="2358"/>
                    <a:pt x="1372" y="2358"/>
                  </a:cubicBezTo>
                  <a:cubicBezTo>
                    <a:pt x="1461" y="2859"/>
                    <a:pt x="1461" y="2859"/>
                    <a:pt x="1461" y="2859"/>
                  </a:cubicBezTo>
                  <a:cubicBezTo>
                    <a:pt x="1490" y="3242"/>
                    <a:pt x="1490" y="3242"/>
                    <a:pt x="1490" y="3242"/>
                  </a:cubicBezTo>
                  <a:cubicBezTo>
                    <a:pt x="1490" y="3301"/>
                    <a:pt x="1490" y="3301"/>
                    <a:pt x="1490" y="3301"/>
                  </a:cubicBezTo>
                  <a:cubicBezTo>
                    <a:pt x="1284" y="3566"/>
                    <a:pt x="1284" y="3566"/>
                    <a:pt x="1284" y="3566"/>
                  </a:cubicBezTo>
                  <a:cubicBezTo>
                    <a:pt x="1166" y="3949"/>
                    <a:pt x="1166" y="3949"/>
                    <a:pt x="1166" y="3949"/>
                  </a:cubicBezTo>
                  <a:cubicBezTo>
                    <a:pt x="1195" y="4391"/>
                    <a:pt x="1195" y="4391"/>
                    <a:pt x="1195" y="4391"/>
                  </a:cubicBezTo>
                  <a:cubicBezTo>
                    <a:pt x="1372" y="4863"/>
                    <a:pt x="1372" y="4863"/>
                    <a:pt x="1372" y="4863"/>
                  </a:cubicBezTo>
                  <a:cubicBezTo>
                    <a:pt x="1637" y="5217"/>
                    <a:pt x="1637" y="5217"/>
                    <a:pt x="1637" y="5217"/>
                  </a:cubicBezTo>
                  <a:cubicBezTo>
                    <a:pt x="1962" y="5423"/>
                    <a:pt x="1962" y="5423"/>
                    <a:pt x="1962" y="5423"/>
                  </a:cubicBezTo>
                  <a:cubicBezTo>
                    <a:pt x="2021" y="5747"/>
                    <a:pt x="2021" y="5747"/>
                    <a:pt x="2021" y="5747"/>
                  </a:cubicBezTo>
                  <a:cubicBezTo>
                    <a:pt x="2168" y="6130"/>
                    <a:pt x="2168" y="6130"/>
                    <a:pt x="2168" y="6130"/>
                  </a:cubicBezTo>
                  <a:cubicBezTo>
                    <a:pt x="2315" y="6455"/>
                    <a:pt x="2315" y="6455"/>
                    <a:pt x="2315" y="6455"/>
                  </a:cubicBezTo>
                  <a:cubicBezTo>
                    <a:pt x="2315" y="7073"/>
                    <a:pt x="2315" y="7073"/>
                    <a:pt x="2315" y="7073"/>
                  </a:cubicBezTo>
                  <a:cubicBezTo>
                    <a:pt x="2315" y="7132"/>
                    <a:pt x="2315" y="7132"/>
                    <a:pt x="2315" y="7132"/>
                  </a:cubicBezTo>
                  <a:cubicBezTo>
                    <a:pt x="2315" y="7162"/>
                    <a:pt x="2315" y="7162"/>
                    <a:pt x="2315" y="7162"/>
                  </a:cubicBezTo>
                  <a:cubicBezTo>
                    <a:pt x="2286" y="7221"/>
                    <a:pt x="2286" y="7221"/>
                    <a:pt x="2286" y="7221"/>
                  </a:cubicBezTo>
                  <a:cubicBezTo>
                    <a:pt x="2256" y="7309"/>
                    <a:pt x="2256" y="7309"/>
                    <a:pt x="2256" y="7309"/>
                  </a:cubicBezTo>
                  <a:cubicBezTo>
                    <a:pt x="2197" y="7339"/>
                    <a:pt x="2197" y="7339"/>
                    <a:pt x="2197" y="7339"/>
                  </a:cubicBezTo>
                  <a:cubicBezTo>
                    <a:pt x="2109" y="7398"/>
                    <a:pt x="2109" y="7398"/>
                    <a:pt x="2109" y="7398"/>
                  </a:cubicBezTo>
                  <a:cubicBezTo>
                    <a:pt x="1991" y="7457"/>
                    <a:pt x="1991" y="7457"/>
                    <a:pt x="1991" y="7457"/>
                  </a:cubicBezTo>
                  <a:cubicBezTo>
                    <a:pt x="1844" y="7516"/>
                    <a:pt x="1844" y="7516"/>
                    <a:pt x="1844" y="7516"/>
                  </a:cubicBezTo>
                  <a:cubicBezTo>
                    <a:pt x="1578" y="7633"/>
                    <a:pt x="1578" y="7633"/>
                    <a:pt x="1578" y="7633"/>
                  </a:cubicBezTo>
                  <a:cubicBezTo>
                    <a:pt x="1225" y="7751"/>
                    <a:pt x="1225" y="7751"/>
                    <a:pt x="1225" y="7751"/>
                  </a:cubicBezTo>
                  <a:cubicBezTo>
                    <a:pt x="635" y="7987"/>
                    <a:pt x="635" y="7987"/>
                    <a:pt x="635" y="7987"/>
                  </a:cubicBezTo>
                  <a:cubicBezTo>
                    <a:pt x="169" y="8136"/>
                    <a:pt x="169" y="8136"/>
                    <a:pt x="169" y="8136"/>
                  </a:cubicBezTo>
                  <a:cubicBezTo>
                    <a:pt x="160" y="8138"/>
                    <a:pt x="152" y="8140"/>
                    <a:pt x="144" y="8143"/>
                  </a:cubicBezTo>
                  <a:cubicBezTo>
                    <a:pt x="103" y="8166"/>
                    <a:pt x="103" y="8166"/>
                    <a:pt x="103" y="8166"/>
                  </a:cubicBezTo>
                  <a:cubicBezTo>
                    <a:pt x="66" y="8193"/>
                    <a:pt x="66" y="8193"/>
                    <a:pt x="66" y="8193"/>
                  </a:cubicBezTo>
                  <a:cubicBezTo>
                    <a:pt x="25" y="8234"/>
                    <a:pt x="0" y="8291"/>
                    <a:pt x="0" y="8353"/>
                  </a:cubicBezTo>
                  <a:cubicBezTo>
                    <a:pt x="0" y="8477"/>
                    <a:pt x="100" y="8578"/>
                    <a:pt x="225" y="8578"/>
                  </a:cubicBezTo>
                  <a:cubicBezTo>
                    <a:pt x="270" y="8578"/>
                    <a:pt x="312" y="8565"/>
                    <a:pt x="347" y="8542"/>
                  </a:cubicBezTo>
                  <a:cubicBezTo>
                    <a:pt x="1566" y="8129"/>
                    <a:pt x="1566" y="8129"/>
                    <a:pt x="1566" y="8129"/>
                  </a:cubicBezTo>
                  <a:cubicBezTo>
                    <a:pt x="1566" y="8129"/>
                    <a:pt x="1566" y="8129"/>
                    <a:pt x="1566" y="8129"/>
                  </a:cubicBezTo>
                  <a:cubicBezTo>
                    <a:pt x="1726" y="8076"/>
                    <a:pt x="1726" y="8076"/>
                    <a:pt x="1726" y="8076"/>
                  </a:cubicBezTo>
                  <a:cubicBezTo>
                    <a:pt x="1991" y="7987"/>
                    <a:pt x="1991" y="7987"/>
                    <a:pt x="1991" y="7987"/>
                  </a:cubicBezTo>
                  <a:cubicBezTo>
                    <a:pt x="2404" y="7781"/>
                    <a:pt x="2404" y="7781"/>
                    <a:pt x="2404" y="7781"/>
                  </a:cubicBezTo>
                  <a:cubicBezTo>
                    <a:pt x="2639" y="7545"/>
                    <a:pt x="2639" y="7545"/>
                    <a:pt x="2639" y="7545"/>
                  </a:cubicBezTo>
                  <a:cubicBezTo>
                    <a:pt x="2757" y="7339"/>
                    <a:pt x="2757" y="7339"/>
                    <a:pt x="2757" y="7339"/>
                  </a:cubicBezTo>
                  <a:cubicBezTo>
                    <a:pt x="2787" y="7073"/>
                    <a:pt x="2787" y="7073"/>
                    <a:pt x="2787" y="7073"/>
                  </a:cubicBezTo>
                  <a:cubicBezTo>
                    <a:pt x="2787" y="6366"/>
                    <a:pt x="2787" y="6366"/>
                    <a:pt x="2787" y="6366"/>
                  </a:cubicBezTo>
                  <a:cubicBezTo>
                    <a:pt x="2757" y="6278"/>
                    <a:pt x="2757" y="6278"/>
                    <a:pt x="2757" y="6278"/>
                  </a:cubicBezTo>
                  <a:cubicBezTo>
                    <a:pt x="2728" y="6219"/>
                    <a:pt x="2728" y="6219"/>
                    <a:pt x="2728" y="6219"/>
                  </a:cubicBezTo>
                  <a:cubicBezTo>
                    <a:pt x="2639" y="6042"/>
                    <a:pt x="2639" y="6042"/>
                    <a:pt x="2639" y="6042"/>
                  </a:cubicBezTo>
                  <a:cubicBezTo>
                    <a:pt x="2551" y="5777"/>
                    <a:pt x="2551" y="5777"/>
                    <a:pt x="2551" y="5777"/>
                  </a:cubicBezTo>
                  <a:cubicBezTo>
                    <a:pt x="2433" y="5511"/>
                    <a:pt x="2433" y="5511"/>
                    <a:pt x="2433" y="5511"/>
                  </a:cubicBezTo>
                  <a:cubicBezTo>
                    <a:pt x="2374" y="5187"/>
                    <a:pt x="2374" y="5187"/>
                    <a:pt x="2374" y="5187"/>
                  </a:cubicBezTo>
                  <a:cubicBezTo>
                    <a:pt x="2374" y="5099"/>
                    <a:pt x="2374" y="5099"/>
                    <a:pt x="2374" y="5099"/>
                  </a:cubicBezTo>
                  <a:cubicBezTo>
                    <a:pt x="2345" y="5040"/>
                    <a:pt x="2345" y="5040"/>
                    <a:pt x="2345" y="5040"/>
                  </a:cubicBezTo>
                  <a:cubicBezTo>
                    <a:pt x="2286" y="5010"/>
                    <a:pt x="2286" y="5010"/>
                    <a:pt x="2286" y="5010"/>
                  </a:cubicBezTo>
                  <a:cubicBezTo>
                    <a:pt x="2227" y="4981"/>
                    <a:pt x="2227" y="4981"/>
                    <a:pt x="2227" y="4981"/>
                  </a:cubicBezTo>
                  <a:cubicBezTo>
                    <a:pt x="2109" y="4981"/>
                    <a:pt x="2109" y="4981"/>
                    <a:pt x="2109" y="4981"/>
                  </a:cubicBezTo>
                  <a:cubicBezTo>
                    <a:pt x="2021" y="4922"/>
                    <a:pt x="2021" y="4922"/>
                    <a:pt x="2021" y="4922"/>
                  </a:cubicBezTo>
                  <a:cubicBezTo>
                    <a:pt x="1903" y="4804"/>
                    <a:pt x="1903" y="4804"/>
                    <a:pt x="1903" y="4804"/>
                  </a:cubicBezTo>
                  <a:cubicBezTo>
                    <a:pt x="1755" y="4568"/>
                    <a:pt x="1755" y="4568"/>
                    <a:pt x="1755" y="4568"/>
                  </a:cubicBezTo>
                  <a:cubicBezTo>
                    <a:pt x="1667" y="4303"/>
                    <a:pt x="1667" y="4303"/>
                    <a:pt x="1667" y="4303"/>
                  </a:cubicBezTo>
                  <a:cubicBezTo>
                    <a:pt x="1637" y="4038"/>
                    <a:pt x="1637" y="4038"/>
                    <a:pt x="1637" y="4038"/>
                  </a:cubicBezTo>
                  <a:cubicBezTo>
                    <a:pt x="1667" y="3861"/>
                    <a:pt x="1667" y="3861"/>
                    <a:pt x="1667" y="3861"/>
                  </a:cubicBezTo>
                  <a:cubicBezTo>
                    <a:pt x="1726" y="3743"/>
                    <a:pt x="1726" y="3743"/>
                    <a:pt x="1726" y="3743"/>
                  </a:cubicBezTo>
                  <a:cubicBezTo>
                    <a:pt x="1814" y="3655"/>
                    <a:pt x="1814" y="3655"/>
                    <a:pt x="1814" y="3655"/>
                  </a:cubicBezTo>
                  <a:cubicBezTo>
                    <a:pt x="1873" y="3625"/>
                    <a:pt x="1873" y="3625"/>
                    <a:pt x="1873" y="3625"/>
                  </a:cubicBezTo>
                  <a:cubicBezTo>
                    <a:pt x="1932" y="3566"/>
                    <a:pt x="1932" y="3566"/>
                    <a:pt x="1932" y="3566"/>
                  </a:cubicBezTo>
                  <a:cubicBezTo>
                    <a:pt x="1962" y="3507"/>
                    <a:pt x="1962" y="3507"/>
                    <a:pt x="1962" y="3507"/>
                  </a:cubicBezTo>
                  <a:cubicBezTo>
                    <a:pt x="1962" y="3419"/>
                    <a:pt x="1962" y="3419"/>
                    <a:pt x="1962" y="3419"/>
                  </a:cubicBezTo>
                  <a:cubicBezTo>
                    <a:pt x="1962" y="3301"/>
                    <a:pt x="1962" y="3301"/>
                    <a:pt x="1962" y="3301"/>
                  </a:cubicBezTo>
                  <a:cubicBezTo>
                    <a:pt x="1962" y="3183"/>
                    <a:pt x="1962" y="3183"/>
                    <a:pt x="1962" y="3183"/>
                  </a:cubicBezTo>
                  <a:cubicBezTo>
                    <a:pt x="1903" y="2800"/>
                    <a:pt x="1903" y="2800"/>
                    <a:pt x="1903" y="2800"/>
                  </a:cubicBezTo>
                  <a:cubicBezTo>
                    <a:pt x="1844" y="2358"/>
                    <a:pt x="1844" y="2358"/>
                    <a:pt x="1844" y="2358"/>
                  </a:cubicBezTo>
                  <a:cubicBezTo>
                    <a:pt x="1844" y="1857"/>
                    <a:pt x="1844" y="1857"/>
                    <a:pt x="1844" y="1857"/>
                  </a:cubicBezTo>
                  <a:cubicBezTo>
                    <a:pt x="1873" y="1444"/>
                    <a:pt x="1873" y="1444"/>
                    <a:pt x="1873" y="1444"/>
                  </a:cubicBezTo>
                  <a:cubicBezTo>
                    <a:pt x="1932" y="1120"/>
                    <a:pt x="1932" y="1120"/>
                    <a:pt x="1932" y="1120"/>
                  </a:cubicBezTo>
                  <a:cubicBezTo>
                    <a:pt x="1962" y="1090"/>
                    <a:pt x="1962" y="1090"/>
                    <a:pt x="1962" y="1090"/>
                  </a:cubicBezTo>
                  <a:cubicBezTo>
                    <a:pt x="1991" y="1031"/>
                    <a:pt x="1991" y="1031"/>
                    <a:pt x="1991" y="1031"/>
                  </a:cubicBezTo>
                  <a:cubicBezTo>
                    <a:pt x="2021" y="973"/>
                    <a:pt x="2021" y="973"/>
                    <a:pt x="2021" y="973"/>
                  </a:cubicBezTo>
                  <a:cubicBezTo>
                    <a:pt x="2079" y="943"/>
                    <a:pt x="2079" y="943"/>
                    <a:pt x="2079" y="943"/>
                  </a:cubicBezTo>
                  <a:cubicBezTo>
                    <a:pt x="2463" y="914"/>
                    <a:pt x="2463" y="914"/>
                    <a:pt x="2463" y="914"/>
                  </a:cubicBezTo>
                  <a:cubicBezTo>
                    <a:pt x="2816" y="796"/>
                    <a:pt x="2816" y="796"/>
                    <a:pt x="2816" y="796"/>
                  </a:cubicBezTo>
                  <a:cubicBezTo>
                    <a:pt x="3141" y="707"/>
                    <a:pt x="3141" y="707"/>
                    <a:pt x="3141" y="707"/>
                  </a:cubicBezTo>
                  <a:cubicBezTo>
                    <a:pt x="3435" y="589"/>
                    <a:pt x="3435" y="589"/>
                    <a:pt x="3435" y="589"/>
                  </a:cubicBezTo>
                  <a:cubicBezTo>
                    <a:pt x="3759" y="471"/>
                    <a:pt x="3759" y="471"/>
                    <a:pt x="3759" y="471"/>
                  </a:cubicBezTo>
                  <a:cubicBezTo>
                    <a:pt x="4113" y="442"/>
                    <a:pt x="4113" y="442"/>
                    <a:pt x="4113" y="442"/>
                  </a:cubicBezTo>
                  <a:cubicBezTo>
                    <a:pt x="4496" y="471"/>
                    <a:pt x="4496" y="471"/>
                    <a:pt x="4496" y="471"/>
                  </a:cubicBezTo>
                  <a:cubicBezTo>
                    <a:pt x="4791" y="560"/>
                    <a:pt x="4791" y="560"/>
                    <a:pt x="4791" y="560"/>
                  </a:cubicBezTo>
                  <a:cubicBezTo>
                    <a:pt x="4997" y="619"/>
                    <a:pt x="4997" y="619"/>
                    <a:pt x="4997" y="619"/>
                  </a:cubicBezTo>
                  <a:cubicBezTo>
                    <a:pt x="5115" y="737"/>
                    <a:pt x="5115" y="737"/>
                    <a:pt x="5115" y="737"/>
                  </a:cubicBezTo>
                  <a:cubicBezTo>
                    <a:pt x="5174" y="825"/>
                    <a:pt x="5174" y="825"/>
                    <a:pt x="5174" y="825"/>
                  </a:cubicBezTo>
                  <a:cubicBezTo>
                    <a:pt x="5233" y="914"/>
                    <a:pt x="5233" y="914"/>
                    <a:pt x="5233" y="914"/>
                  </a:cubicBezTo>
                  <a:cubicBezTo>
                    <a:pt x="5292" y="943"/>
                    <a:pt x="5292" y="943"/>
                    <a:pt x="5292" y="943"/>
                  </a:cubicBezTo>
                  <a:cubicBezTo>
                    <a:pt x="5381" y="943"/>
                    <a:pt x="5381" y="943"/>
                    <a:pt x="5381" y="943"/>
                  </a:cubicBezTo>
                  <a:cubicBezTo>
                    <a:pt x="5528" y="973"/>
                    <a:pt x="5528" y="973"/>
                    <a:pt x="5528" y="973"/>
                  </a:cubicBezTo>
                  <a:cubicBezTo>
                    <a:pt x="5705" y="1002"/>
                    <a:pt x="5705" y="1002"/>
                    <a:pt x="5705" y="1002"/>
                  </a:cubicBezTo>
                  <a:cubicBezTo>
                    <a:pt x="5852" y="1090"/>
                    <a:pt x="5852" y="1090"/>
                    <a:pt x="5852" y="1090"/>
                  </a:cubicBezTo>
                  <a:cubicBezTo>
                    <a:pt x="5970" y="1267"/>
                    <a:pt x="5970" y="1267"/>
                    <a:pt x="5970" y="1267"/>
                  </a:cubicBezTo>
                  <a:cubicBezTo>
                    <a:pt x="6088" y="1503"/>
                    <a:pt x="6088" y="1503"/>
                    <a:pt x="6088" y="1503"/>
                  </a:cubicBezTo>
                  <a:cubicBezTo>
                    <a:pt x="6117" y="1886"/>
                    <a:pt x="6117" y="1886"/>
                    <a:pt x="6117" y="1886"/>
                  </a:cubicBezTo>
                  <a:cubicBezTo>
                    <a:pt x="6088" y="2210"/>
                    <a:pt x="6088" y="2210"/>
                    <a:pt x="6088" y="2210"/>
                  </a:cubicBezTo>
                  <a:cubicBezTo>
                    <a:pt x="6058" y="2594"/>
                    <a:pt x="6058" y="2594"/>
                    <a:pt x="6058" y="2594"/>
                  </a:cubicBezTo>
                  <a:cubicBezTo>
                    <a:pt x="5999" y="2977"/>
                    <a:pt x="5999" y="2977"/>
                    <a:pt x="5999" y="2977"/>
                  </a:cubicBezTo>
                  <a:cubicBezTo>
                    <a:pt x="5970" y="3301"/>
                    <a:pt x="5970" y="3301"/>
                    <a:pt x="5970" y="3301"/>
                  </a:cubicBezTo>
                  <a:cubicBezTo>
                    <a:pt x="5970" y="3507"/>
                    <a:pt x="5970" y="3507"/>
                    <a:pt x="5970" y="3507"/>
                  </a:cubicBezTo>
                  <a:cubicBezTo>
                    <a:pt x="5999" y="3596"/>
                    <a:pt x="5999" y="3596"/>
                    <a:pt x="5999" y="3596"/>
                  </a:cubicBezTo>
                  <a:cubicBezTo>
                    <a:pt x="6147" y="3655"/>
                    <a:pt x="6147" y="3655"/>
                    <a:pt x="6147" y="3655"/>
                  </a:cubicBezTo>
                  <a:cubicBezTo>
                    <a:pt x="6206" y="3743"/>
                    <a:pt x="6206" y="3743"/>
                    <a:pt x="6206" y="3743"/>
                  </a:cubicBezTo>
                  <a:cubicBezTo>
                    <a:pt x="6265" y="3861"/>
                    <a:pt x="6265" y="3861"/>
                    <a:pt x="6265" y="3861"/>
                  </a:cubicBezTo>
                  <a:cubicBezTo>
                    <a:pt x="6294" y="4038"/>
                    <a:pt x="6294" y="4038"/>
                    <a:pt x="6294" y="4038"/>
                  </a:cubicBezTo>
                  <a:cubicBezTo>
                    <a:pt x="6265" y="4303"/>
                    <a:pt x="6265" y="4303"/>
                    <a:pt x="6265" y="4303"/>
                  </a:cubicBezTo>
                  <a:cubicBezTo>
                    <a:pt x="6176" y="4568"/>
                    <a:pt x="6176" y="4568"/>
                    <a:pt x="6176" y="4568"/>
                  </a:cubicBezTo>
                  <a:cubicBezTo>
                    <a:pt x="6058" y="4745"/>
                    <a:pt x="6058" y="4745"/>
                    <a:pt x="6058" y="4745"/>
                  </a:cubicBezTo>
                  <a:cubicBezTo>
                    <a:pt x="5911" y="4922"/>
                    <a:pt x="5911" y="4922"/>
                    <a:pt x="5911" y="4922"/>
                  </a:cubicBezTo>
                  <a:cubicBezTo>
                    <a:pt x="5823" y="4981"/>
                    <a:pt x="5823" y="4981"/>
                    <a:pt x="5823" y="4981"/>
                  </a:cubicBezTo>
                  <a:cubicBezTo>
                    <a:pt x="5734" y="4981"/>
                    <a:pt x="5734" y="4981"/>
                    <a:pt x="5734" y="4981"/>
                  </a:cubicBezTo>
                  <a:cubicBezTo>
                    <a:pt x="5646" y="5010"/>
                    <a:pt x="5646" y="5010"/>
                    <a:pt x="5646" y="5010"/>
                  </a:cubicBezTo>
                  <a:cubicBezTo>
                    <a:pt x="5587" y="5069"/>
                    <a:pt x="5587" y="5069"/>
                    <a:pt x="5587" y="5069"/>
                  </a:cubicBezTo>
                  <a:cubicBezTo>
                    <a:pt x="5528" y="5187"/>
                    <a:pt x="5528" y="5187"/>
                    <a:pt x="5528" y="5187"/>
                  </a:cubicBezTo>
                  <a:cubicBezTo>
                    <a:pt x="5469" y="5511"/>
                    <a:pt x="5469" y="5511"/>
                    <a:pt x="5469" y="5511"/>
                  </a:cubicBezTo>
                  <a:cubicBezTo>
                    <a:pt x="5410" y="5777"/>
                    <a:pt x="5410" y="5777"/>
                    <a:pt x="5410" y="5777"/>
                  </a:cubicBezTo>
                  <a:cubicBezTo>
                    <a:pt x="5292" y="6042"/>
                    <a:pt x="5292" y="6042"/>
                    <a:pt x="5292" y="6042"/>
                  </a:cubicBezTo>
                  <a:cubicBezTo>
                    <a:pt x="5204" y="6219"/>
                    <a:pt x="5204" y="6219"/>
                    <a:pt x="5204" y="6219"/>
                  </a:cubicBezTo>
                  <a:cubicBezTo>
                    <a:pt x="5174" y="6278"/>
                    <a:pt x="5174" y="6278"/>
                    <a:pt x="5174" y="6278"/>
                  </a:cubicBezTo>
                  <a:cubicBezTo>
                    <a:pt x="5145" y="6366"/>
                    <a:pt x="5145" y="6366"/>
                    <a:pt x="5145" y="6366"/>
                  </a:cubicBezTo>
                  <a:cubicBezTo>
                    <a:pt x="5145" y="7073"/>
                    <a:pt x="5145" y="7073"/>
                    <a:pt x="5145" y="7073"/>
                  </a:cubicBezTo>
                  <a:cubicBezTo>
                    <a:pt x="5174" y="7339"/>
                    <a:pt x="5174" y="7339"/>
                    <a:pt x="5174" y="7339"/>
                  </a:cubicBezTo>
                  <a:cubicBezTo>
                    <a:pt x="5263" y="7545"/>
                    <a:pt x="5263" y="7545"/>
                    <a:pt x="5263" y="7545"/>
                  </a:cubicBezTo>
                  <a:cubicBezTo>
                    <a:pt x="5528" y="7751"/>
                    <a:pt x="5528" y="7751"/>
                    <a:pt x="5528" y="7751"/>
                  </a:cubicBezTo>
                  <a:cubicBezTo>
                    <a:pt x="5911" y="7987"/>
                    <a:pt x="5911" y="7987"/>
                    <a:pt x="5911" y="7987"/>
                  </a:cubicBezTo>
                  <a:cubicBezTo>
                    <a:pt x="6265" y="8105"/>
                    <a:pt x="6265" y="8105"/>
                    <a:pt x="6265" y="8105"/>
                  </a:cubicBezTo>
                  <a:cubicBezTo>
                    <a:pt x="6530" y="8193"/>
                    <a:pt x="6530" y="8193"/>
                    <a:pt x="6530" y="8193"/>
                  </a:cubicBezTo>
                  <a:cubicBezTo>
                    <a:pt x="6530" y="8193"/>
                    <a:pt x="6530" y="8193"/>
                    <a:pt x="6530" y="8193"/>
                  </a:cubicBezTo>
                  <a:cubicBezTo>
                    <a:pt x="7755" y="8608"/>
                    <a:pt x="7755" y="8608"/>
                    <a:pt x="7755" y="8608"/>
                  </a:cubicBezTo>
                  <a:cubicBezTo>
                    <a:pt x="7784" y="8622"/>
                    <a:pt x="7817" y="8630"/>
                    <a:pt x="7851" y="8630"/>
                  </a:cubicBezTo>
                  <a:cubicBezTo>
                    <a:pt x="7978" y="8630"/>
                    <a:pt x="8081" y="8527"/>
                    <a:pt x="8081" y="8400"/>
                  </a:cubicBezTo>
                  <a:cubicBezTo>
                    <a:pt x="8081" y="8282"/>
                    <a:pt x="7992" y="8185"/>
                    <a:pt x="7877" y="8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704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1852 -7.40741E-7 L 2.53451E-6 -7.40741E-7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852 2.22222E-6 L 2.35999E-6 2.22222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11852 2.22222E-6 L 1.80516E-6 2.22222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11852 4.81481E-6 L -1.16958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11852 2.22222E-6 L 1.25033E-6 2.22222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11852 4.81481E-6 L -1.72441E-6 4.81481E-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11852 2.22222E-6 L 6.95494E-7 2.22222E-6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11852 -3.7037E-7 L 1.5577E-6 -3.7037E-7 " pathEditMode="relative" rAng="0" ptsTypes="AA">
                                      <p:cBhvr>
                                        <p:cTn id="4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11852 2.22222E-6 L 3.82912E-7 2.22222E-6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11852 1.48148E-6 L -1.83642E-6 1.48148E-6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11852 2.22222E-6 L -1.7192E-7 2.22222E-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11852 4.81481E-6 L 1.41704E-6 4.81481E-6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-4.07407E-6 L 2.74811E-6 -4.07407E-6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11852 -4.07407E-6 L 2.19328E-6 -4.07407E-6 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11852 -4.07407E-6 L 1.8807E-6 -4.07407E-6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11852 -4.07407E-6 L 1.32587E-6 -4.07407E-6 " pathEditMode="relative" rAng="0" ptsTypes="AA">
                                      <p:cBhvr>
                                        <p:cTn id="8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1852 -4.07407E-6 L 7.71034E-7 -4.07407E-6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1852 -4.07407E-6 L 4.58453E-7 -4.07407E-6 " pathEditMode="relative" rAng="0" ptsTypes="AA">
                                      <p:cBhvr>
                                        <p:cTn id="9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-7.40741E-7 L 4.56629E-6 -7.40741E-7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-232976" y="2380895"/>
            <a:ext cx="7908169" cy="1790739"/>
          </a:xfrm>
          <a:prstGeom prst="roundRect">
            <a:avLst/>
          </a:prstGeom>
          <a:solidFill>
            <a:srgbClr val="CC66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17718" y="2632750"/>
            <a:ext cx="64067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 smtClean="0">
                <a:solidFill>
                  <a:srgbClr val="FFFFFF"/>
                </a:solidFill>
              </a:rPr>
              <a:t>Reimagine</a:t>
            </a:r>
            <a:r>
              <a:rPr lang="pt-BR" sz="4000" b="1" dirty="0" smtClean="0">
                <a:solidFill>
                  <a:srgbClr val="FFFFFF"/>
                </a:solidFill>
              </a:rPr>
              <a:t> a Educação</a:t>
            </a:r>
          </a:p>
          <a:p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www.youtube.com/watch?v=wFMUD_J9NbA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9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8" r="34339" b="464"/>
          <a:stretch/>
        </p:blipFill>
        <p:spPr>
          <a:xfrm>
            <a:off x="0" y="0"/>
            <a:ext cx="3053852" cy="6866673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8" r="32854"/>
          <a:stretch/>
        </p:blipFill>
        <p:spPr>
          <a:xfrm>
            <a:off x="3053852" y="0"/>
            <a:ext cx="3053852" cy="686667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27" r="36743"/>
          <a:stretch/>
        </p:blipFill>
        <p:spPr>
          <a:xfrm>
            <a:off x="6094413" y="0"/>
            <a:ext cx="305065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97" t="2184" r="48415" b="24630"/>
          <a:stretch/>
        </p:blipFill>
        <p:spPr>
          <a:xfrm>
            <a:off x="9145063" y="8673"/>
            <a:ext cx="3043762" cy="6849327"/>
          </a:xfrm>
          <a:prstGeom prst="rect">
            <a:avLst/>
          </a:prstGeom>
        </p:spPr>
      </p:pic>
      <p:sp>
        <p:nvSpPr>
          <p:cNvPr id="25" name="rectangle"/>
          <p:cNvSpPr/>
          <p:nvPr/>
        </p:nvSpPr>
        <p:spPr>
          <a:xfrm>
            <a:off x="0" y="4175760"/>
            <a:ext cx="12188825" cy="169164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324" y="4607251"/>
            <a:ext cx="21675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Cambria"/>
              </a:rPr>
              <a:t>Experiência</a:t>
            </a:r>
            <a:endParaRPr lang="en-US" sz="2800" b="1" dirty="0" smtClean="0">
              <a:solidFill>
                <a:prstClr val="black"/>
              </a:solidFill>
              <a:latin typeface="Cambria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ambria"/>
              </a:rPr>
              <a:t>d</a:t>
            </a:r>
            <a:r>
              <a:rPr lang="en-US" sz="2800" b="1" dirty="0" smtClean="0">
                <a:solidFill>
                  <a:schemeClr val="bg1"/>
                </a:solidFill>
                <a:latin typeface="Cambria"/>
              </a:rPr>
              <a:t>e </a:t>
            </a:r>
            <a:r>
              <a:rPr lang="en-US" sz="2800" b="1" dirty="0" err="1" smtClean="0">
                <a:solidFill>
                  <a:schemeClr val="bg1"/>
                </a:solidFill>
                <a:latin typeface="Cambria"/>
              </a:rPr>
              <a:t>usuário</a:t>
            </a:r>
            <a:endParaRPr lang="en-US" sz="2800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39173" y="4607251"/>
            <a:ext cx="1319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Cambria"/>
              </a:rPr>
              <a:t>Mobile</a:t>
            </a:r>
            <a:endParaRPr lang="en-US" sz="2800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84779" y="4607251"/>
            <a:ext cx="20508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Cambria"/>
              </a:rPr>
              <a:t>Oferta</a:t>
            </a:r>
            <a:r>
              <a:rPr lang="en-US" sz="2800" b="1" dirty="0" smtClean="0">
                <a:solidFill>
                  <a:prstClr val="white"/>
                </a:solidFill>
                <a:latin typeface="Cambria"/>
              </a:rPr>
              <a:t> </a:t>
            </a:r>
            <a:br>
              <a:rPr lang="en-US" sz="2800" b="1" dirty="0" smtClean="0">
                <a:solidFill>
                  <a:prstClr val="white"/>
                </a:solidFill>
                <a:latin typeface="Cambria"/>
              </a:rPr>
            </a:br>
            <a:r>
              <a:rPr lang="en-US" sz="2800" b="1" dirty="0" smtClean="0">
                <a:solidFill>
                  <a:prstClr val="white"/>
                </a:solidFill>
                <a:latin typeface="Cambria"/>
              </a:rPr>
              <a:t>de </a:t>
            </a:r>
            <a:r>
              <a:rPr lang="en-US" sz="2800" b="1" dirty="0" err="1" smtClean="0">
                <a:solidFill>
                  <a:prstClr val="white"/>
                </a:solidFill>
                <a:latin typeface="Cambria"/>
              </a:rPr>
              <a:t>Serviços</a:t>
            </a:r>
            <a:endParaRPr lang="en-US" sz="2800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0386" y="4607251"/>
            <a:ext cx="91563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mbria"/>
              </a:rPr>
              <a:t>Big</a:t>
            </a:r>
            <a:r>
              <a:rPr lang="en-US" sz="2800" b="1" dirty="0">
                <a:solidFill>
                  <a:prstClr val="white"/>
                </a:solidFill>
                <a:latin typeface="Cambria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Cambria"/>
              </a:rPr>
              <a:t/>
            </a:r>
            <a:br>
              <a:rPr lang="en-US" sz="2800" b="1" dirty="0" smtClean="0">
                <a:solidFill>
                  <a:prstClr val="white"/>
                </a:solidFill>
                <a:latin typeface="Cambria"/>
              </a:rPr>
            </a:br>
            <a:r>
              <a:rPr lang="en-US" sz="2800" b="1" dirty="0" smtClean="0">
                <a:solidFill>
                  <a:prstClr val="white"/>
                </a:solidFill>
                <a:latin typeface="Cambria"/>
              </a:rPr>
              <a:t>data</a:t>
            </a:r>
            <a:endParaRPr lang="en-US" sz="2800" dirty="0">
              <a:solidFill>
                <a:prstClr val="white"/>
              </a:solidFill>
              <a:latin typeface="Cambri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95688" y="4486936"/>
            <a:ext cx="2262476" cy="0"/>
          </a:xfrm>
          <a:prstGeom prst="line">
            <a:avLst/>
          </a:prstGeom>
          <a:ln w="22225" cap="flat" cmpd="sng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41293" y="4486936"/>
            <a:ext cx="2090827" cy="0"/>
          </a:xfrm>
          <a:prstGeom prst="line">
            <a:avLst/>
          </a:prstGeom>
          <a:ln w="22225" cap="flat" cmpd="sng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486899" y="4486936"/>
            <a:ext cx="2262476" cy="0"/>
          </a:xfrm>
          <a:prstGeom prst="line">
            <a:avLst/>
          </a:prstGeom>
          <a:ln w="22225" cap="flat" cmpd="sng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32506" y="4486936"/>
            <a:ext cx="2262476" cy="0"/>
          </a:xfrm>
          <a:prstGeom prst="line">
            <a:avLst/>
          </a:prstGeom>
          <a:ln w="22225" cap="flat" cmpd="sng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6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93 3.33333E-6 L -2.80281E-6 3.33333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0562 -3.7037E-6 L 4.63923E-6 -3.7037E-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3 3.33333E-6 L -4.60016E-6 3.33333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10823 -3.7037E-6 L -2.29226E-7 -3.7037E-6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63 3.33333E-6 L -2.31831E-6 3.33333E-6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8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10341 -3.7037E-6 L -8.25736E-7 -3.7037E-6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19 3.33333E-6 L 2.80281E-6 3.33333E-6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1111 -3.7037E-6 L 1.60198E-6 -3.7037E-6 " pathEditMode="relative" rAng="0" ptsTypes="AA">
                                      <p:cBhvr>
                                        <p:cTn id="6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/>
      <p:bldP spid="3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59547" y="0"/>
            <a:ext cx="5573481" cy="6858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653244" y="4312037"/>
            <a:ext cx="4341156" cy="0"/>
          </a:xfrm>
          <a:prstGeom prst="line">
            <a:avLst/>
          </a:prstGeom>
          <a:ln w="22225" cap="flat" cmpd="sng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 hidden="1"/>
          <p:cNvGrpSpPr/>
          <p:nvPr/>
        </p:nvGrpSpPr>
        <p:grpSpPr>
          <a:xfrm>
            <a:off x="0" y="0"/>
            <a:ext cx="12211050" cy="6855936"/>
            <a:chOff x="0" y="0"/>
            <a:chExt cx="12211050" cy="6855936"/>
          </a:xfrm>
        </p:grpSpPr>
        <p:sp>
          <p:nvSpPr>
            <p:cNvPr id="3" name="Rectangle 2"/>
            <p:cNvSpPr/>
            <p:nvPr/>
          </p:nvSpPr>
          <p:spPr>
            <a:xfrm>
              <a:off x="11198225" y="0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20450" y="5865336"/>
              <a:ext cx="990600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0"/>
              <a:ext cx="1998034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5865336"/>
              <a:ext cx="1973882" cy="990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1598331" y="4449663"/>
            <a:ext cx="4338018" cy="620095"/>
          </a:xfrm>
          <a:prstGeom prst="rect">
            <a:avLst/>
          </a:prstGeom>
        </p:spPr>
        <p:txBody>
          <a:bodyPr vert="horz" lIns="0" tIns="137160" rIns="0" bIns="0" rtlCol="0" anchor="t">
            <a:noAutofit/>
          </a:bodyPr>
          <a:lstStyle>
            <a:lvl1pPr algn="l" defTabSz="45720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  <a:spcBef>
                <a:spcPts val="0"/>
              </a:spcBef>
              <a:buClr>
                <a:srgbClr val="FF671B"/>
              </a:buClr>
            </a:pPr>
            <a:r>
              <a:rPr lang="en-US" sz="7200" b="0" spc="-150" dirty="0" err="1" smtClean="0">
                <a:gradFill>
                  <a:gsLst>
                    <a:gs pos="5556">
                      <a:prstClr val="black">
                        <a:lumMod val="95000"/>
                        <a:lumOff val="5000"/>
                      </a:prstClr>
                    </a:gs>
                    <a:gs pos="17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1"/>
                </a:gradFill>
              </a:rPr>
              <a:t>Redefinir</a:t>
            </a:r>
            <a:endParaRPr lang="en-US" sz="2800" cap="all" spc="200" dirty="0">
              <a:gradFill>
                <a:gsLst>
                  <a:gs pos="5556">
                    <a:prstClr val="black">
                      <a:lumMod val="95000"/>
                      <a:lumOff val="5000"/>
                    </a:prstClr>
                  </a:gs>
                  <a:gs pos="17000">
                    <a:prstClr val="black">
                      <a:lumMod val="95000"/>
                      <a:lumOff val="5000"/>
                    </a:prstClr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DELAY"/>
          <p:cNvSpPr/>
          <p:nvPr/>
        </p:nvSpPr>
        <p:spPr>
          <a:xfrm>
            <a:off x="-648929" y="-648929"/>
            <a:ext cx="648929" cy="6489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" name="Group 36" hidden="1"/>
          <p:cNvGrpSpPr/>
          <p:nvPr/>
        </p:nvGrpSpPr>
        <p:grpSpPr>
          <a:xfrm>
            <a:off x="1964810" y="983800"/>
            <a:ext cx="1161144" cy="1161144"/>
            <a:chOff x="5099679" y="1843283"/>
            <a:chExt cx="1161144" cy="1161144"/>
          </a:xfrm>
        </p:grpSpPr>
        <p:sp>
          <p:nvSpPr>
            <p:cNvPr id="38" name="Oval 37"/>
            <p:cNvSpPr/>
            <p:nvPr/>
          </p:nvSpPr>
          <p:spPr>
            <a:xfrm>
              <a:off x="5099679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778" y="2119459"/>
              <a:ext cx="626022" cy="608792"/>
            </a:xfrm>
            <a:prstGeom prst="rect">
              <a:avLst/>
            </a:prstGeom>
          </p:spPr>
        </p:pic>
      </p:grpSp>
      <p:grpSp>
        <p:nvGrpSpPr>
          <p:cNvPr id="40" name="Group 39" hidden="1"/>
          <p:cNvGrpSpPr/>
          <p:nvPr/>
        </p:nvGrpSpPr>
        <p:grpSpPr>
          <a:xfrm>
            <a:off x="1964810" y="983800"/>
            <a:ext cx="1161144" cy="1161144"/>
            <a:chOff x="8234548" y="1843283"/>
            <a:chExt cx="1161144" cy="1161144"/>
          </a:xfrm>
        </p:grpSpPr>
        <p:sp>
          <p:nvSpPr>
            <p:cNvPr id="41" name="Oval 40"/>
            <p:cNvSpPr/>
            <p:nvPr/>
          </p:nvSpPr>
          <p:spPr>
            <a:xfrm>
              <a:off x="8234548" y="1843283"/>
              <a:ext cx="1161144" cy="1161144"/>
            </a:xfrm>
            <a:prstGeom prst="ellipse">
              <a:avLst/>
            </a:prstGeom>
            <a:ln w="22225" cap="flat" cmpd="sng">
              <a:solidFill>
                <a:schemeClr val="accent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340" y="2132244"/>
              <a:ext cx="581560" cy="499982"/>
            </a:xfrm>
            <a:prstGeom prst="rect">
              <a:avLst/>
            </a:prstGeom>
          </p:spPr>
        </p:pic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653244" y="2565432"/>
            <a:ext cx="1161288" cy="1161288"/>
            <a:chOff x="8234550" y="1843283"/>
            <a:chExt cx="1161144" cy="1161144"/>
          </a:xfrm>
        </p:grpSpPr>
        <p:sp>
          <p:nvSpPr>
            <p:cNvPr id="27" name="Oval 26"/>
            <p:cNvSpPr/>
            <p:nvPr/>
          </p:nvSpPr>
          <p:spPr>
            <a:xfrm>
              <a:off x="8234550" y="1843283"/>
              <a:ext cx="1161144" cy="1161144"/>
            </a:xfrm>
            <a:prstGeom prst="ellipse">
              <a:avLst/>
            </a:prstGeom>
            <a:ln w="88900" cap="flat" cmpd="sng">
              <a:solidFill>
                <a:schemeClr val="bg1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lum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340" y="2132244"/>
              <a:ext cx="581560" cy="499982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542513" y="5800657"/>
            <a:ext cx="46442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8">
              <a:lnSpc>
                <a:spcPct val="125000"/>
              </a:lnSpc>
              <a:buClr>
                <a:srgbClr val="FF671B"/>
              </a:buClr>
            </a:pPr>
            <a:r>
              <a:rPr lang="en-US" sz="2400" b="1" cap="all" spc="200" dirty="0" err="1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Experiência</a:t>
            </a:r>
            <a:r>
              <a:rPr lang="en-US" sz="2400" b="1" cap="all" spc="200" dirty="0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400" b="1" cap="all" spc="200" dirty="0" err="1" smtClean="0">
                <a:gradFill>
                  <a:gsLst>
                    <a:gs pos="96429">
                      <a:prstClr val="white"/>
                    </a:gs>
                    <a:gs pos="79464">
                      <a:prstClr val="white"/>
                    </a:gs>
                  </a:gsLst>
                  <a:lin ang="5400000" scaled="1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usuário</a:t>
            </a:r>
            <a:endParaRPr lang="en-US" sz="2400" b="1" cap="all" spc="200" dirty="0">
              <a:gradFill>
                <a:gsLst>
                  <a:gs pos="96429">
                    <a:prstClr val="white"/>
                  </a:gs>
                  <a:gs pos="79464">
                    <a:prstClr val="white"/>
                  </a:gs>
                </a:gsLst>
                <a:lin ang="5400000" scaled="1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852 -3.7037E-6 L -3.33941E-6 -3.7037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1853 -1.48148E-6 L -4.86064E-6 -1.48148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7.40741E-7 L 1.67231E-6 7.40741E-7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2 -2.96296E-6 L -8.46575E-7 -2.96296E-6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11852 -1.11111E-6 L 3.62073E-7 -1.11111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  <p:bldP spid="33" grpId="1"/>
      <p:bldP spid="32" grpId="0" animBg="1"/>
      <p:bldP spid="20" grpId="0"/>
      <p:bldP spid="20" grpId="1"/>
    </p:bldLst>
  </p:timing>
</p:sld>
</file>

<file path=ppt/theme/theme1.xml><?xml version="1.0" encoding="utf-8"?>
<a:theme xmlns:a="http://schemas.openxmlformats.org/drawingml/2006/main" name="Blackboard">
  <a:themeElements>
    <a:clrScheme name="Custom 27">
      <a:dk1>
        <a:sysClr val="windowText" lastClr="000000"/>
      </a:dk1>
      <a:lt1>
        <a:sysClr val="window" lastClr="FFFFFF"/>
      </a:lt1>
      <a:dk2>
        <a:srgbClr val="7F7F7F"/>
      </a:dk2>
      <a:lt2>
        <a:srgbClr val="C2C2C2"/>
      </a:lt2>
      <a:accent1>
        <a:srgbClr val="FF671B"/>
      </a:accent1>
      <a:accent2>
        <a:srgbClr val="C36CD3"/>
      </a:accent2>
      <a:accent3>
        <a:srgbClr val="FEE01E"/>
      </a:accent3>
      <a:accent4>
        <a:srgbClr val="00C6EE"/>
      </a:accent4>
      <a:accent5>
        <a:srgbClr val="1773A3"/>
      </a:accent5>
      <a:accent6>
        <a:srgbClr val="7F7F7F"/>
      </a:accent6>
      <a:hlink>
        <a:srgbClr val="03D6FF"/>
      </a:hlink>
      <a:folHlink>
        <a:srgbClr val="C36CD3"/>
      </a:folHlink>
    </a:clrScheme>
    <a:fontScheme name="Blackboard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bg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2225" cap="flat" cmpd="sng">
          <a:solidFill>
            <a:schemeClr val="bg1"/>
          </a:solidFill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Blackboard">
  <a:themeElements>
    <a:clrScheme name="Custom 27">
      <a:dk1>
        <a:sysClr val="windowText" lastClr="000000"/>
      </a:dk1>
      <a:lt1>
        <a:sysClr val="window" lastClr="FFFFFF"/>
      </a:lt1>
      <a:dk2>
        <a:srgbClr val="7F7F7F"/>
      </a:dk2>
      <a:lt2>
        <a:srgbClr val="C2C2C2"/>
      </a:lt2>
      <a:accent1>
        <a:srgbClr val="FF671B"/>
      </a:accent1>
      <a:accent2>
        <a:srgbClr val="C36CD3"/>
      </a:accent2>
      <a:accent3>
        <a:srgbClr val="FEE01E"/>
      </a:accent3>
      <a:accent4>
        <a:srgbClr val="00C6EE"/>
      </a:accent4>
      <a:accent5>
        <a:srgbClr val="1773A3"/>
      </a:accent5>
      <a:accent6>
        <a:srgbClr val="7F7F7F"/>
      </a:accent6>
      <a:hlink>
        <a:srgbClr val="03D6FF"/>
      </a:hlink>
      <a:folHlink>
        <a:srgbClr val="C36CD3"/>
      </a:folHlink>
    </a:clrScheme>
    <a:fontScheme name="Blackboard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bg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2225" cap="flat" cmpd="sng">
          <a:solidFill>
            <a:schemeClr val="bg1"/>
          </a:solidFill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ckboard">
  <a:themeElements>
    <a:clrScheme name="Custom 27">
      <a:dk1>
        <a:sysClr val="windowText" lastClr="000000"/>
      </a:dk1>
      <a:lt1>
        <a:sysClr val="window" lastClr="FFFFFF"/>
      </a:lt1>
      <a:dk2>
        <a:srgbClr val="7F7F7F"/>
      </a:dk2>
      <a:lt2>
        <a:srgbClr val="C2C2C2"/>
      </a:lt2>
      <a:accent1>
        <a:srgbClr val="FF671B"/>
      </a:accent1>
      <a:accent2>
        <a:srgbClr val="C36CD3"/>
      </a:accent2>
      <a:accent3>
        <a:srgbClr val="FEE01E"/>
      </a:accent3>
      <a:accent4>
        <a:srgbClr val="00C6EE"/>
      </a:accent4>
      <a:accent5>
        <a:srgbClr val="1773A3"/>
      </a:accent5>
      <a:accent6>
        <a:srgbClr val="7F7F7F"/>
      </a:accent6>
      <a:hlink>
        <a:srgbClr val="03D6FF"/>
      </a:hlink>
      <a:folHlink>
        <a:srgbClr val="C36CD3"/>
      </a:folHlink>
    </a:clrScheme>
    <a:fontScheme name="Blackboard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bg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2225" cap="flat" cmpd="sng">
          <a:solidFill>
            <a:schemeClr val="bg1"/>
          </a:solidFill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Blackboard">
  <a:themeElements>
    <a:clrScheme name="Personalizada 1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board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bg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2225" cap="flat" cmpd="sng">
          <a:solidFill>
            <a:schemeClr val="bg1"/>
          </a:solidFill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Blackboard">
  <a:themeElements>
    <a:clrScheme name="Custom 27">
      <a:dk1>
        <a:sysClr val="windowText" lastClr="000000"/>
      </a:dk1>
      <a:lt1>
        <a:sysClr val="window" lastClr="FFFFFF"/>
      </a:lt1>
      <a:dk2>
        <a:srgbClr val="7F7F7F"/>
      </a:dk2>
      <a:lt2>
        <a:srgbClr val="C2C2C2"/>
      </a:lt2>
      <a:accent1>
        <a:srgbClr val="FF671B"/>
      </a:accent1>
      <a:accent2>
        <a:srgbClr val="C36CD3"/>
      </a:accent2>
      <a:accent3>
        <a:srgbClr val="FEE01E"/>
      </a:accent3>
      <a:accent4>
        <a:srgbClr val="00C6EE"/>
      </a:accent4>
      <a:accent5>
        <a:srgbClr val="1773A3"/>
      </a:accent5>
      <a:accent6>
        <a:srgbClr val="7F7F7F"/>
      </a:accent6>
      <a:hlink>
        <a:srgbClr val="03D6FF"/>
      </a:hlink>
      <a:folHlink>
        <a:srgbClr val="C36CD3"/>
      </a:folHlink>
    </a:clrScheme>
    <a:fontScheme name="Blackboard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bg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2225" cap="flat" cmpd="sng">
          <a:solidFill>
            <a:schemeClr val="bg1"/>
          </a:solidFill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Blackboard">
  <a:themeElements>
    <a:clrScheme name="Custom 27">
      <a:dk1>
        <a:sysClr val="windowText" lastClr="000000"/>
      </a:dk1>
      <a:lt1>
        <a:sysClr val="window" lastClr="FFFFFF"/>
      </a:lt1>
      <a:dk2>
        <a:srgbClr val="7F7F7F"/>
      </a:dk2>
      <a:lt2>
        <a:srgbClr val="C2C2C2"/>
      </a:lt2>
      <a:accent1>
        <a:srgbClr val="FF671B"/>
      </a:accent1>
      <a:accent2>
        <a:srgbClr val="C36CD3"/>
      </a:accent2>
      <a:accent3>
        <a:srgbClr val="FEE01E"/>
      </a:accent3>
      <a:accent4>
        <a:srgbClr val="00C6EE"/>
      </a:accent4>
      <a:accent5>
        <a:srgbClr val="1773A3"/>
      </a:accent5>
      <a:accent6>
        <a:srgbClr val="7F7F7F"/>
      </a:accent6>
      <a:hlink>
        <a:srgbClr val="03D6FF"/>
      </a:hlink>
      <a:folHlink>
        <a:srgbClr val="C36CD3"/>
      </a:folHlink>
    </a:clrScheme>
    <a:fontScheme name="Blackboard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bg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2225" cap="flat" cmpd="sng">
          <a:solidFill>
            <a:schemeClr val="bg1"/>
          </a:solidFill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Blackboard">
  <a:themeElements>
    <a:clrScheme name="Custom 27">
      <a:dk1>
        <a:sysClr val="windowText" lastClr="000000"/>
      </a:dk1>
      <a:lt1>
        <a:sysClr val="window" lastClr="FFFFFF"/>
      </a:lt1>
      <a:dk2>
        <a:srgbClr val="7F7F7F"/>
      </a:dk2>
      <a:lt2>
        <a:srgbClr val="C2C2C2"/>
      </a:lt2>
      <a:accent1>
        <a:srgbClr val="FF671B"/>
      </a:accent1>
      <a:accent2>
        <a:srgbClr val="C36CD3"/>
      </a:accent2>
      <a:accent3>
        <a:srgbClr val="FEE01E"/>
      </a:accent3>
      <a:accent4>
        <a:srgbClr val="00C6EE"/>
      </a:accent4>
      <a:accent5>
        <a:srgbClr val="1773A3"/>
      </a:accent5>
      <a:accent6>
        <a:srgbClr val="7F7F7F"/>
      </a:accent6>
      <a:hlink>
        <a:srgbClr val="03D6FF"/>
      </a:hlink>
      <a:folHlink>
        <a:srgbClr val="C36CD3"/>
      </a:folHlink>
    </a:clrScheme>
    <a:fontScheme name="Blackboard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bg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2225" cap="flat" cmpd="sng">
          <a:solidFill>
            <a:schemeClr val="bg1"/>
          </a:solidFill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6615</TotalTime>
  <Words>294</Words>
  <Application>Microsoft Office PowerPoint</Application>
  <PresentationFormat>Personalizar</PresentationFormat>
  <Paragraphs>99</Paragraphs>
  <Slides>22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22</vt:i4>
      </vt:variant>
    </vt:vector>
  </HeadingPairs>
  <TitlesOfParts>
    <vt:vector size="34" baseType="lpstr">
      <vt:lpstr>Arial</vt:lpstr>
      <vt:lpstr>Calibri</vt:lpstr>
      <vt:lpstr>Open Sans</vt:lpstr>
      <vt:lpstr>Cambria</vt:lpstr>
      <vt:lpstr>Open Sans Light</vt:lpstr>
      <vt:lpstr>Blackboard</vt:lpstr>
      <vt:lpstr>2_Blackboard</vt:lpstr>
      <vt:lpstr>1_Blackboard</vt:lpstr>
      <vt:lpstr>3_Blackboard</vt:lpstr>
      <vt:lpstr>4_Blackboard</vt:lpstr>
      <vt:lpstr>5_Blackboard</vt:lpstr>
      <vt:lpstr>6_Blackboard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Kaylee McAvoy</dc:creator>
  <cp:lastModifiedBy>Cliente-01</cp:lastModifiedBy>
  <cp:revision>580</cp:revision>
  <dcterms:created xsi:type="dcterms:W3CDTF">2014-06-30T14:23:05Z</dcterms:created>
  <dcterms:modified xsi:type="dcterms:W3CDTF">2014-12-09T13:46:55Z</dcterms:modified>
</cp:coreProperties>
</file>